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 id="258" r:id="rId3"/>
    <p:sldId id="277" r:id="rId4"/>
    <p:sldId id="259" r:id="rId5"/>
    <p:sldId id="260" r:id="rId6"/>
    <p:sldId id="262" r:id="rId7"/>
    <p:sldId id="263" r:id="rId8"/>
    <p:sldId id="264" r:id="rId9"/>
    <p:sldId id="266" r:id="rId10"/>
    <p:sldId id="267" r:id="rId11"/>
    <p:sldId id="270" r:id="rId12"/>
    <p:sldId id="272" r:id="rId13"/>
    <p:sldId id="273" r:id="rId14"/>
    <p:sldId id="274" r:id="rId15"/>
    <p:sldId id="275" r:id="rId16"/>
    <p:sldId id="276" r:id="rId17"/>
    <p:sldId id="292" r:id="rId18"/>
    <p:sldId id="293" r:id="rId19"/>
    <p:sldId id="524" r:id="rId20"/>
    <p:sldId id="291" r:id="rId21"/>
    <p:sldId id="290" r:id="rId22"/>
    <p:sldId id="278" r:id="rId23"/>
    <p:sldId id="279" r:id="rId24"/>
    <p:sldId id="257" r:id="rId25"/>
    <p:sldId id="280" r:id="rId26"/>
    <p:sldId id="281" r:id="rId27"/>
    <p:sldId id="282" r:id="rId28"/>
    <p:sldId id="261" r:id="rId29"/>
    <p:sldId id="283" r:id="rId30"/>
    <p:sldId id="284" r:id="rId31"/>
    <p:sldId id="285" r:id="rId32"/>
    <p:sldId id="286" r:id="rId33"/>
    <p:sldId id="287" r:id="rId34"/>
    <p:sldId id="268" r:id="rId35"/>
    <p:sldId id="269" r:id="rId36"/>
    <p:sldId id="271" r:id="rId37"/>
    <p:sldId id="288" r:id="rId38"/>
    <p:sldId id="289" r:id="rId39"/>
    <p:sldId id="525" r:id="rId40"/>
    <p:sldId id="526" r:id="rId41"/>
    <p:sldId id="527" r:id="rId42"/>
    <p:sldId id="528" r:id="rId43"/>
    <p:sldId id="529" r:id="rId44"/>
    <p:sldId id="531" r:id="rId45"/>
    <p:sldId id="530" r:id="rId46"/>
    <p:sldId id="532" r:id="rId4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33CC3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10" d="100"/>
          <a:sy n="110" d="100"/>
        </p:scale>
        <p:origin x="582" y="51"/>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microsoft.com/office/2016/11/relationships/changesInfo" Target="changesInfos/changesInfo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20" Type="http://schemas.openxmlformats.org/officeDocument/2006/relationships/slide" Target="slides/slide19.xml"/><Relationship Id="rId41" Type="http://schemas.openxmlformats.org/officeDocument/2006/relationships/slide" Target="slides/slide40.xml"/><Relationship Id="rId1" Type="http://schemas.openxmlformats.org/officeDocument/2006/relationships/slideMaster" Target="slideMasters/slideMaster1.xml"/><Relationship Id="rId6" Type="http://schemas.openxmlformats.org/officeDocument/2006/relationships/slide" Target="slides/slide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Wu Shindo" userId="e500442b1f279360" providerId="LiveId" clId="{4968D773-82AC-4340-B56E-E46EB75FFB6E}"/>
    <pc:docChg chg="modSld">
      <pc:chgData name="Wu Shindo" userId="e500442b1f279360" providerId="LiveId" clId="{4968D773-82AC-4340-B56E-E46EB75FFB6E}" dt="2020-09-28T22:54:39.285" v="80" actId="1076"/>
      <pc:docMkLst>
        <pc:docMk/>
      </pc:docMkLst>
      <pc:sldChg chg="modSp">
        <pc:chgData name="Wu Shindo" userId="e500442b1f279360" providerId="LiveId" clId="{4968D773-82AC-4340-B56E-E46EB75FFB6E}" dt="2020-09-28T22:54:39.285" v="80" actId="1076"/>
        <pc:sldMkLst>
          <pc:docMk/>
          <pc:sldMk cId="1463552655" sldId="256"/>
        </pc:sldMkLst>
        <pc:spChg chg="mod">
          <ac:chgData name="Wu Shindo" userId="e500442b1f279360" providerId="LiveId" clId="{4968D773-82AC-4340-B56E-E46EB75FFB6E}" dt="2020-09-28T22:54:39.285" v="80" actId="1076"/>
          <ac:spMkLst>
            <pc:docMk/>
            <pc:sldMk cId="1463552655" sldId="256"/>
            <ac:spMk id="6" creationId="{E3D76286-32A4-4886-8A56-DA9653C78F17}"/>
          </ac:spMkLst>
        </pc:spChg>
      </pc:sldChg>
      <pc:sldChg chg="modSp">
        <pc:chgData name="Wu Shindo" userId="e500442b1f279360" providerId="LiveId" clId="{4968D773-82AC-4340-B56E-E46EB75FFB6E}" dt="2020-09-28T22:18:45.476" v="5" actId="20577"/>
        <pc:sldMkLst>
          <pc:docMk/>
          <pc:sldMk cId="2227877312" sldId="257"/>
        </pc:sldMkLst>
        <pc:spChg chg="mod">
          <ac:chgData name="Wu Shindo" userId="e500442b1f279360" providerId="LiveId" clId="{4968D773-82AC-4340-B56E-E46EB75FFB6E}" dt="2020-09-28T22:18:45.476" v="5" actId="20577"/>
          <ac:spMkLst>
            <pc:docMk/>
            <pc:sldMk cId="2227877312" sldId="257"/>
            <ac:spMk id="4" creationId="{F45B3712-8605-4ADC-AAF4-870C3E31BBE7}"/>
          </ac:spMkLst>
        </pc:spChg>
      </pc:sldChg>
      <pc:sldChg chg="modSp">
        <pc:chgData name="Wu Shindo" userId="e500442b1f279360" providerId="LiveId" clId="{4968D773-82AC-4340-B56E-E46EB75FFB6E}" dt="2020-09-28T22:18:39.018" v="2" actId="20577"/>
        <pc:sldMkLst>
          <pc:docMk/>
          <pc:sldMk cId="2960262148" sldId="279"/>
        </pc:sldMkLst>
        <pc:spChg chg="mod">
          <ac:chgData name="Wu Shindo" userId="e500442b1f279360" providerId="LiveId" clId="{4968D773-82AC-4340-B56E-E46EB75FFB6E}" dt="2020-09-28T22:18:39.018" v="2" actId="20577"/>
          <ac:spMkLst>
            <pc:docMk/>
            <pc:sldMk cId="2960262148" sldId="279"/>
            <ac:spMk id="4" creationId="{6B6FCB30-4F2D-40CE-B9ED-3F1C9F5EF633}"/>
          </ac:spMkLst>
        </pc:spChg>
      </pc:sldChg>
      <pc:sldChg chg="modSp">
        <pc:chgData name="Wu Shindo" userId="e500442b1f279360" providerId="LiveId" clId="{4968D773-82AC-4340-B56E-E46EB75FFB6E}" dt="2020-09-28T22:18:51.288" v="8" actId="20577"/>
        <pc:sldMkLst>
          <pc:docMk/>
          <pc:sldMk cId="1204716387" sldId="281"/>
        </pc:sldMkLst>
        <pc:spChg chg="mod">
          <ac:chgData name="Wu Shindo" userId="e500442b1f279360" providerId="LiveId" clId="{4968D773-82AC-4340-B56E-E46EB75FFB6E}" dt="2020-09-28T22:18:51.288" v="8" actId="20577"/>
          <ac:spMkLst>
            <pc:docMk/>
            <pc:sldMk cId="1204716387" sldId="281"/>
            <ac:spMk id="18" creationId="{1840042C-E3C8-4A1A-9A57-43BB57E38460}"/>
          </ac:spMkLst>
        </pc:spChg>
      </pc:sldChg>
      <pc:sldChg chg="modSp">
        <pc:chgData name="Wu Shindo" userId="e500442b1f279360" providerId="LiveId" clId="{4968D773-82AC-4340-B56E-E46EB75FFB6E}" dt="2020-09-28T22:19:02.744" v="15" actId="20577"/>
        <pc:sldMkLst>
          <pc:docMk/>
          <pc:sldMk cId="2795011051" sldId="284"/>
        </pc:sldMkLst>
        <pc:spChg chg="mod">
          <ac:chgData name="Wu Shindo" userId="e500442b1f279360" providerId="LiveId" clId="{4968D773-82AC-4340-B56E-E46EB75FFB6E}" dt="2020-09-28T22:19:02.744" v="15" actId="20577"/>
          <ac:spMkLst>
            <pc:docMk/>
            <pc:sldMk cId="2795011051" sldId="284"/>
            <ac:spMk id="4" creationId="{6B6FCB30-4F2D-40CE-B9ED-3F1C9F5EF633}"/>
          </ac:spMkLst>
        </pc:spChg>
      </pc:sldChg>
      <pc:sldChg chg="modSp">
        <pc:chgData name="Wu Shindo" userId="e500442b1f279360" providerId="LiveId" clId="{4968D773-82AC-4340-B56E-E46EB75FFB6E}" dt="2020-09-28T22:19:07.787" v="20" actId="20577"/>
        <pc:sldMkLst>
          <pc:docMk/>
          <pc:sldMk cId="1474920837" sldId="285"/>
        </pc:sldMkLst>
        <pc:spChg chg="mod">
          <ac:chgData name="Wu Shindo" userId="e500442b1f279360" providerId="LiveId" clId="{4968D773-82AC-4340-B56E-E46EB75FFB6E}" dt="2020-09-28T22:19:07.787" v="20" actId="20577"/>
          <ac:spMkLst>
            <pc:docMk/>
            <pc:sldMk cId="1474920837" sldId="285"/>
            <ac:spMk id="5" creationId="{172A7860-B1EB-4F4C-A89C-F816536D544F}"/>
          </ac:spMkLst>
        </pc:spChg>
      </pc:sldChg>
    </pc:docChg>
  </pc:docChgLst>
</pc:chgInfo>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8DA14A8-3CEB-4835-B5E8-C28F3CFC580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381CFF2-5533-4D30-95AF-E439900E247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C570D3DE-EC89-4B8E-B184-5B9B028BD1F4}"/>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5" name="Footer Placeholder 4">
            <a:extLst>
              <a:ext uri="{FF2B5EF4-FFF2-40B4-BE49-F238E27FC236}">
                <a16:creationId xmlns:a16="http://schemas.microsoft.com/office/drawing/2014/main" id="{88DD041E-1D45-4909-9C8D-202958CC671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84662DF-6C88-438E-8888-49A4FB809DAB}"/>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353975504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885CAB-F993-49CD-BA3A-B108028E0DC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2892E150-20B6-4E7B-A7B5-9D69329F308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6E74E71-8DFA-4E90-97BD-5EF3C0FB8C99}"/>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5" name="Footer Placeholder 4">
            <a:extLst>
              <a:ext uri="{FF2B5EF4-FFF2-40B4-BE49-F238E27FC236}">
                <a16:creationId xmlns:a16="http://schemas.microsoft.com/office/drawing/2014/main" id="{F4D2F07C-4000-485F-B70D-6178CC1718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2ED23A9-8540-41E8-ABF5-3D6CF2CE73D1}"/>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2007435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AA3779B-BE7A-48CB-A094-0C831AB45FF7}"/>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6FDF873-0264-449E-9BCD-4BCED02B684E}"/>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FF4B777-F7BF-4554-A4E5-19298D3E7327}"/>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5" name="Footer Placeholder 4">
            <a:extLst>
              <a:ext uri="{FF2B5EF4-FFF2-40B4-BE49-F238E27FC236}">
                <a16:creationId xmlns:a16="http://schemas.microsoft.com/office/drawing/2014/main" id="{4D0AF0F5-29D5-4EA6-BBF5-247164181BE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7962D8E-E584-41A5-8462-E61EC6539D3F}"/>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37282967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34DC1D4-091C-4BC2-87FD-EAE39134227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CC5168A8-2A76-47EC-A772-7C61FA3D98B0}"/>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20B88C8-A7DB-431F-94B9-32C46920D302}"/>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5" name="Footer Placeholder 4">
            <a:extLst>
              <a:ext uri="{FF2B5EF4-FFF2-40B4-BE49-F238E27FC236}">
                <a16:creationId xmlns:a16="http://schemas.microsoft.com/office/drawing/2014/main" id="{529EA62D-F5A4-4C50-83F5-DE0018FDD53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A909313-2690-4561-B879-59769176A288}"/>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246167742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449C3F-153B-43E2-B624-6A299B23744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F16FEB0C-7F0C-4389-BE6D-9599DDADC2E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95EF463-E312-4BF8-B94D-AE6D1A4CD036}"/>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5" name="Footer Placeholder 4">
            <a:extLst>
              <a:ext uri="{FF2B5EF4-FFF2-40B4-BE49-F238E27FC236}">
                <a16:creationId xmlns:a16="http://schemas.microsoft.com/office/drawing/2014/main" id="{3C9B1D14-D3EB-49E4-8673-69766333FBA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26B5127-1942-4E69-A0C6-58ABFB5B1B12}"/>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339212625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376A6A-80F9-40F9-B648-A66B3002362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60E0F16-A015-46F9-97C1-7C794008D4E2}"/>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93C471D-8BD5-437F-971C-847FE08A15D0}"/>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E967D5A8-6EFB-4D22-B0D0-2FF077F73B86}"/>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6" name="Footer Placeholder 5">
            <a:extLst>
              <a:ext uri="{FF2B5EF4-FFF2-40B4-BE49-F238E27FC236}">
                <a16:creationId xmlns:a16="http://schemas.microsoft.com/office/drawing/2014/main" id="{3BBE2987-6201-4A38-BADD-FE6894D3360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052B8AC-E852-4F4C-8667-0D620BA6CAF2}"/>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24996553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6F1F6F-16EB-4F61-BA9D-3A1F4B96740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F7232BC-6FF1-42F7-8D4F-77F22359485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7B48504-1324-444E-89BD-3C2EE8D2E6C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C50F828-3C4B-47CC-B178-D1E312012A2B}"/>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00F3B681-8ED8-4558-8AAA-7288492E0FE6}"/>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F8C3E073-FC91-40F7-BD28-9EAAB7C8ABB4}"/>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8" name="Footer Placeholder 7">
            <a:extLst>
              <a:ext uri="{FF2B5EF4-FFF2-40B4-BE49-F238E27FC236}">
                <a16:creationId xmlns:a16="http://schemas.microsoft.com/office/drawing/2014/main" id="{6ACF0336-B973-449A-9DEB-F81A32FCA37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34DB0170-C386-451C-8CAF-9FCB3F14014E}"/>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31394108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2AFF0BB-8CCD-4C0F-85E5-1AFDC0FDA17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5EDD508-A482-4BCB-B16C-F8D2333E1107}"/>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4" name="Footer Placeholder 3">
            <a:extLst>
              <a:ext uri="{FF2B5EF4-FFF2-40B4-BE49-F238E27FC236}">
                <a16:creationId xmlns:a16="http://schemas.microsoft.com/office/drawing/2014/main" id="{020F20DA-A559-4059-8DB3-660D3C7B0DD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2BE6E8B2-A474-45D0-A08B-E33B1E6091ED}"/>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65171915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D4B2695C-0091-4640-BC6F-C5CD3AB6BF37}"/>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3" name="Footer Placeholder 2">
            <a:extLst>
              <a:ext uri="{FF2B5EF4-FFF2-40B4-BE49-F238E27FC236}">
                <a16:creationId xmlns:a16="http://schemas.microsoft.com/office/drawing/2014/main" id="{9A4FDB64-A31D-4D56-9314-15037FEC94D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FCEA4FAB-07C0-4CA1-8ECB-DA72F39495D8}"/>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207601336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8A648A-111B-41F1-9EFB-FB7C00694C9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399D8A8-5069-4D9F-9C07-F2A9A7D66EE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6CF8E26-900C-4ACB-8880-A07A334E3B6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2FE2039-6182-429B-A86D-FD7AAA114FB6}"/>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6" name="Footer Placeholder 5">
            <a:extLst>
              <a:ext uri="{FF2B5EF4-FFF2-40B4-BE49-F238E27FC236}">
                <a16:creationId xmlns:a16="http://schemas.microsoft.com/office/drawing/2014/main" id="{BB20A6EE-A4E0-4EB3-9256-51964E0AD3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AA9C2AC-861A-4AEF-935A-033012098B93}"/>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3795831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007F7E-F989-416D-848C-172F094E345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102000A-C557-45C9-B0FC-ED8ED7EC89B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FE0FAD6-47FD-4740-B893-0FDF69E00EB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97E5274-A9DE-4531-96BA-F8FC50961D57}"/>
              </a:ext>
            </a:extLst>
          </p:cNvPr>
          <p:cNvSpPr>
            <a:spLocks noGrp="1"/>
          </p:cNvSpPr>
          <p:nvPr>
            <p:ph type="dt" sz="half" idx="10"/>
          </p:nvPr>
        </p:nvSpPr>
        <p:spPr/>
        <p:txBody>
          <a:bodyPr/>
          <a:lstStyle/>
          <a:p>
            <a:fld id="{F4E94F3B-D8F9-4703-9AD4-43393015E57F}" type="datetimeFigureOut">
              <a:rPr lang="en-US" smtClean="0"/>
              <a:t>9/28/2020</a:t>
            </a:fld>
            <a:endParaRPr lang="en-US"/>
          </a:p>
        </p:txBody>
      </p:sp>
      <p:sp>
        <p:nvSpPr>
          <p:cNvPr id="6" name="Footer Placeholder 5">
            <a:extLst>
              <a:ext uri="{FF2B5EF4-FFF2-40B4-BE49-F238E27FC236}">
                <a16:creationId xmlns:a16="http://schemas.microsoft.com/office/drawing/2014/main" id="{4F37E05B-DB62-42BA-9CB0-F46E1F34D89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D7ACC54A-191A-4270-B916-34EE400700F0}"/>
              </a:ext>
            </a:extLst>
          </p:cNvPr>
          <p:cNvSpPr>
            <a:spLocks noGrp="1"/>
          </p:cNvSpPr>
          <p:nvPr>
            <p:ph type="sldNum" sz="quarter" idx="12"/>
          </p:nvPr>
        </p:nvSpPr>
        <p:spPr/>
        <p:txBody>
          <a:bodyPr/>
          <a:lstStyle/>
          <a:p>
            <a:fld id="{A4CAE0B0-96E4-4AAF-9E5C-7214B49AE8DC}" type="slidenum">
              <a:rPr lang="en-US" smtClean="0"/>
              <a:t>‹#›</a:t>
            </a:fld>
            <a:endParaRPr lang="en-US"/>
          </a:p>
        </p:txBody>
      </p:sp>
    </p:spTree>
    <p:extLst>
      <p:ext uri="{BB962C8B-B14F-4D97-AF65-F5344CB8AC3E}">
        <p14:creationId xmlns:p14="http://schemas.microsoft.com/office/powerpoint/2010/main" val="21952013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9B91D8F-13D4-4868-AA9C-6D6B85A718B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73F61223-995E-42C2-AD69-BDCDC7A4ADF0}"/>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7FF0A90-F990-4DE3-AA68-E129D2B963A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4E94F3B-D8F9-4703-9AD4-43393015E57F}" type="datetimeFigureOut">
              <a:rPr lang="en-US" smtClean="0"/>
              <a:t>9/28/2020</a:t>
            </a:fld>
            <a:endParaRPr lang="en-US"/>
          </a:p>
        </p:txBody>
      </p:sp>
      <p:sp>
        <p:nvSpPr>
          <p:cNvPr id="5" name="Footer Placeholder 4">
            <a:extLst>
              <a:ext uri="{FF2B5EF4-FFF2-40B4-BE49-F238E27FC236}">
                <a16:creationId xmlns:a16="http://schemas.microsoft.com/office/drawing/2014/main" id="{9254AEE9-550D-46D4-B5CA-386936DF5C6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6E0BC2C5-B3A3-4A4F-946F-4ED2E556D2FB}"/>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4CAE0B0-96E4-4AAF-9E5C-7214B49AE8DC}" type="slidenum">
              <a:rPr lang="en-US" smtClean="0"/>
              <a:t>‹#›</a:t>
            </a:fld>
            <a:endParaRPr lang="en-US"/>
          </a:p>
        </p:txBody>
      </p:sp>
    </p:spTree>
    <p:extLst>
      <p:ext uri="{BB962C8B-B14F-4D97-AF65-F5344CB8AC3E}">
        <p14:creationId xmlns:p14="http://schemas.microsoft.com/office/powerpoint/2010/main" val="170663475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2.emf"/><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3.emf"/><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4.emf"/><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6.emf"/><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image" Target="../media/image17.emf"/><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8.emf"/><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image" Target="../media/image21.png"/><Relationship Id="rId1" Type="http://schemas.openxmlformats.org/officeDocument/2006/relationships/slideLayout" Target="../slideLayouts/slideLayout2.xml"/><Relationship Id="rId6" Type="http://schemas.openxmlformats.org/officeDocument/2006/relationships/image" Target="../media/image25.png"/><Relationship Id="rId5" Type="http://schemas.openxmlformats.org/officeDocument/2006/relationships/image" Target="../media/image24.png"/><Relationship Id="rId4" Type="http://schemas.openxmlformats.org/officeDocument/2006/relationships/image" Target="../media/image23.png"/><Relationship Id="rId9" Type="http://schemas.openxmlformats.org/officeDocument/2006/relationships/image" Target="../media/image28.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8" Type="http://schemas.openxmlformats.org/officeDocument/2006/relationships/image" Target="../media/image35.emf"/><Relationship Id="rId3" Type="http://schemas.openxmlformats.org/officeDocument/2006/relationships/image" Target="../media/image30.emf"/><Relationship Id="rId7" Type="http://schemas.openxmlformats.org/officeDocument/2006/relationships/image" Target="../media/image34.emf"/><Relationship Id="rId2" Type="http://schemas.openxmlformats.org/officeDocument/2006/relationships/image" Target="../media/image29.emf"/><Relationship Id="rId1" Type="http://schemas.openxmlformats.org/officeDocument/2006/relationships/slideLayout" Target="../slideLayouts/slideLayout2.xml"/><Relationship Id="rId6" Type="http://schemas.openxmlformats.org/officeDocument/2006/relationships/image" Target="../media/image33.emf"/><Relationship Id="rId5" Type="http://schemas.openxmlformats.org/officeDocument/2006/relationships/image" Target="../media/image32.emf"/><Relationship Id="rId4" Type="http://schemas.openxmlformats.org/officeDocument/2006/relationships/image" Target="../media/image31.emf"/><Relationship Id="rId9" Type="http://schemas.openxmlformats.org/officeDocument/2006/relationships/image" Target="../media/image36.emf"/></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image" Target="../media/image43.emf"/><Relationship Id="rId3" Type="http://schemas.openxmlformats.org/officeDocument/2006/relationships/image" Target="../media/image38.emf"/><Relationship Id="rId7" Type="http://schemas.openxmlformats.org/officeDocument/2006/relationships/image" Target="../media/image42.emf"/><Relationship Id="rId2" Type="http://schemas.openxmlformats.org/officeDocument/2006/relationships/image" Target="../media/image37.emf"/><Relationship Id="rId1" Type="http://schemas.openxmlformats.org/officeDocument/2006/relationships/slideLayout" Target="../slideLayouts/slideLayout2.xml"/><Relationship Id="rId6" Type="http://schemas.openxmlformats.org/officeDocument/2006/relationships/image" Target="../media/image41.emf"/><Relationship Id="rId5" Type="http://schemas.openxmlformats.org/officeDocument/2006/relationships/image" Target="../media/image40.emf"/><Relationship Id="rId4" Type="http://schemas.openxmlformats.org/officeDocument/2006/relationships/image" Target="../media/image39.emf"/><Relationship Id="rId9" Type="http://schemas.openxmlformats.org/officeDocument/2006/relationships/image" Target="../media/image44.emf"/></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emf"/><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46.emf"/><Relationship Id="rId2" Type="http://schemas.openxmlformats.org/officeDocument/2006/relationships/image" Target="../media/image45.emf"/><Relationship Id="rId1" Type="http://schemas.openxmlformats.org/officeDocument/2006/relationships/slideLayout" Target="../slideLayouts/slideLayout2.xml"/><Relationship Id="rId5" Type="http://schemas.openxmlformats.org/officeDocument/2006/relationships/image" Target="../media/image48.emf"/><Relationship Id="rId4" Type="http://schemas.openxmlformats.org/officeDocument/2006/relationships/image" Target="../media/image47.emf"/></Relationships>
</file>

<file path=ppt/slides/_rels/slide32.xml.rels><?xml version="1.0" encoding="UTF-8" standalone="yes"?>
<Relationships xmlns="http://schemas.openxmlformats.org/package/2006/relationships"><Relationship Id="rId8" Type="http://schemas.openxmlformats.org/officeDocument/2006/relationships/image" Target="../media/image55.emf"/><Relationship Id="rId3" Type="http://schemas.openxmlformats.org/officeDocument/2006/relationships/image" Target="../media/image50.emf"/><Relationship Id="rId7" Type="http://schemas.openxmlformats.org/officeDocument/2006/relationships/image" Target="../media/image54.emf"/><Relationship Id="rId2" Type="http://schemas.openxmlformats.org/officeDocument/2006/relationships/image" Target="../media/image49.emf"/><Relationship Id="rId1" Type="http://schemas.openxmlformats.org/officeDocument/2006/relationships/slideLayout" Target="../slideLayouts/slideLayout2.xml"/><Relationship Id="rId6" Type="http://schemas.openxmlformats.org/officeDocument/2006/relationships/image" Target="../media/image53.emf"/><Relationship Id="rId5" Type="http://schemas.openxmlformats.org/officeDocument/2006/relationships/image" Target="../media/image52.emf"/><Relationship Id="rId4" Type="http://schemas.openxmlformats.org/officeDocument/2006/relationships/image" Target="../media/image51.emf"/><Relationship Id="rId9" Type="http://schemas.openxmlformats.org/officeDocument/2006/relationships/image" Target="../media/image56.emf"/></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8" Type="http://schemas.openxmlformats.org/officeDocument/2006/relationships/image" Target="../media/image63.emf"/><Relationship Id="rId3" Type="http://schemas.openxmlformats.org/officeDocument/2006/relationships/image" Target="../media/image58.emf"/><Relationship Id="rId7" Type="http://schemas.openxmlformats.org/officeDocument/2006/relationships/image" Target="../media/image62.emf"/><Relationship Id="rId2" Type="http://schemas.openxmlformats.org/officeDocument/2006/relationships/image" Target="../media/image57.emf"/><Relationship Id="rId1" Type="http://schemas.openxmlformats.org/officeDocument/2006/relationships/slideLayout" Target="../slideLayouts/slideLayout2.xml"/><Relationship Id="rId6" Type="http://schemas.openxmlformats.org/officeDocument/2006/relationships/image" Target="../media/image61.emf"/><Relationship Id="rId5" Type="http://schemas.openxmlformats.org/officeDocument/2006/relationships/image" Target="../media/image60.emf"/><Relationship Id="rId4" Type="http://schemas.openxmlformats.org/officeDocument/2006/relationships/image" Target="../media/image59.emf"/><Relationship Id="rId9" Type="http://schemas.openxmlformats.org/officeDocument/2006/relationships/image" Target="../media/image64.em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4.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emf"/><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C65D9BD-DEFE-4917-977F-78FBC77A3688}"/>
              </a:ext>
            </a:extLst>
          </p:cNvPr>
          <p:cNvSpPr txBox="1"/>
          <p:nvPr/>
        </p:nvSpPr>
        <p:spPr>
          <a:xfrm>
            <a:off x="1371599" y="2020147"/>
            <a:ext cx="8691803" cy="646331"/>
          </a:xfrm>
          <a:prstGeom prst="rect">
            <a:avLst/>
          </a:prstGeom>
          <a:noFill/>
        </p:spPr>
        <p:txBody>
          <a:bodyPr wrap="none" rtlCol="0">
            <a:spAutoFit/>
          </a:bodyPr>
          <a:lstStyle/>
          <a:p>
            <a:r>
              <a:rPr lang="en-US" sz="3600" dirty="0"/>
              <a:t>Gallery of Problems with benchmark datasets</a:t>
            </a:r>
          </a:p>
        </p:txBody>
      </p:sp>
      <p:sp>
        <p:nvSpPr>
          <p:cNvPr id="2" name="TextBox 1">
            <a:extLst>
              <a:ext uri="{FF2B5EF4-FFF2-40B4-BE49-F238E27FC236}">
                <a16:creationId xmlns:a16="http://schemas.microsoft.com/office/drawing/2014/main" id="{A35F4A90-F28B-4545-888D-379876E46196}"/>
              </a:ext>
            </a:extLst>
          </p:cNvPr>
          <p:cNvSpPr txBox="1"/>
          <p:nvPr/>
        </p:nvSpPr>
        <p:spPr>
          <a:xfrm>
            <a:off x="751840" y="3251200"/>
            <a:ext cx="11216640" cy="2031325"/>
          </a:xfrm>
          <a:prstGeom prst="rect">
            <a:avLst/>
          </a:prstGeom>
          <a:noFill/>
        </p:spPr>
        <p:txBody>
          <a:bodyPr wrap="square" rtlCol="0">
            <a:spAutoFit/>
          </a:bodyPr>
          <a:lstStyle/>
          <a:p>
            <a:r>
              <a:rPr lang="en-US" dirty="0"/>
              <a:t>Dear Reader</a:t>
            </a:r>
          </a:p>
          <a:p>
            <a:endParaRPr lang="en-US" dirty="0"/>
          </a:p>
          <a:p>
            <a:r>
              <a:rPr lang="en-US" dirty="0"/>
              <a:t>This presentation contains additional examples of problems with Yahoo, Numenta, NASA , and Pei’s Lab (OMNI).</a:t>
            </a:r>
          </a:p>
          <a:p>
            <a:endParaRPr lang="en-US" dirty="0"/>
          </a:p>
          <a:p>
            <a:r>
              <a:rPr lang="en-US" dirty="0"/>
              <a:t>We also show some examples for some other datasets that are occasionally used for the anomaly detection.   </a:t>
            </a:r>
          </a:p>
          <a:p>
            <a:endParaRPr lang="en-US" dirty="0"/>
          </a:p>
          <a:p>
            <a:r>
              <a:rPr lang="en-US" dirty="0"/>
              <a:t>In some cases we give some text or comments, in others we just do a screen dump of a MATLAB figure.</a:t>
            </a:r>
          </a:p>
        </p:txBody>
      </p:sp>
      <p:sp>
        <p:nvSpPr>
          <p:cNvPr id="6" name="TextBox 5">
            <a:extLst>
              <a:ext uri="{FF2B5EF4-FFF2-40B4-BE49-F238E27FC236}">
                <a16:creationId xmlns:a16="http://schemas.microsoft.com/office/drawing/2014/main" id="{E3D76286-32A4-4886-8A56-DA9653C78F17}"/>
              </a:ext>
            </a:extLst>
          </p:cNvPr>
          <p:cNvSpPr txBox="1"/>
          <p:nvPr/>
        </p:nvSpPr>
        <p:spPr>
          <a:xfrm>
            <a:off x="2903979" y="193247"/>
            <a:ext cx="6096000" cy="1209305"/>
          </a:xfrm>
          <a:prstGeom prst="rect">
            <a:avLst/>
          </a:prstGeom>
          <a:noFill/>
        </p:spPr>
        <p:txBody>
          <a:bodyPr wrap="square">
            <a:spAutoFit/>
          </a:bodyPr>
          <a:lstStyle/>
          <a:p>
            <a:pPr marL="0" marR="0" algn="ctr">
              <a:lnSpc>
                <a:spcPts val="2800"/>
              </a:lnSpc>
              <a:spcBef>
                <a:spcPts val="0"/>
              </a:spcBef>
              <a:spcAft>
                <a:spcPts val="600"/>
              </a:spcAft>
            </a:pPr>
            <a:r>
              <a:rPr lang="en-US" sz="1800" kern="800" spc="30" dirty="0">
                <a:solidFill>
                  <a:srgbClr val="000000"/>
                </a:solidFill>
                <a:effectLst/>
                <a:latin typeface="Helvetica" panose="020B0604020202020204" pitchFamily="34" charset="0"/>
                <a:ea typeface="SimSun" panose="02010600030101010101" pitchFamily="2" charset="-122"/>
                <a:cs typeface="Times New Roman" panose="02020603050405020304" pitchFamily="18" charset="0"/>
              </a:rPr>
              <a:t>Current Time Series Anomaly Detection Benchmarks are Flawed and are Creating the Illusion of Progress</a:t>
            </a:r>
          </a:p>
          <a:p>
            <a:pPr marL="0" marR="0" algn="ctr">
              <a:lnSpc>
                <a:spcPts val="2800"/>
              </a:lnSpc>
              <a:spcBef>
                <a:spcPts val="0"/>
              </a:spcBef>
              <a:spcAft>
                <a:spcPts val="600"/>
              </a:spcAft>
            </a:pPr>
            <a:r>
              <a:rPr lang="en-US" sz="1400" kern="800" spc="30" dirty="0">
                <a:solidFill>
                  <a:srgbClr val="000000"/>
                </a:solidFill>
                <a:latin typeface="Helvetica" panose="020B0604020202020204" pitchFamily="34" charset="0"/>
                <a:ea typeface="SimSun" panose="02010600030101010101" pitchFamily="2" charset="-122"/>
                <a:cs typeface="Times New Roman" panose="02020603050405020304" pitchFamily="18" charset="0"/>
              </a:rPr>
              <a:t>Renjie Wu and Eamonn J. Keogh</a:t>
            </a:r>
          </a:p>
        </p:txBody>
      </p:sp>
    </p:spTree>
    <p:extLst>
      <p:ext uri="{BB962C8B-B14F-4D97-AF65-F5344CB8AC3E}">
        <p14:creationId xmlns:p14="http://schemas.microsoft.com/office/powerpoint/2010/main" val="146355265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4B2A450-DC6F-4D56-990F-2B4C8C5BD1C9}"/>
              </a:ext>
            </a:extLst>
          </p:cNvPr>
          <p:cNvPicPr>
            <a:picLocks noChangeAspect="1"/>
          </p:cNvPicPr>
          <p:nvPr/>
        </p:nvPicPr>
        <p:blipFill>
          <a:blip r:embed="rId2"/>
          <a:stretch>
            <a:fillRect/>
          </a:stretch>
        </p:blipFill>
        <p:spPr>
          <a:xfrm>
            <a:off x="6858000" y="2940050"/>
            <a:ext cx="5334000" cy="4000500"/>
          </a:xfrm>
          <a:prstGeom prst="rect">
            <a:avLst/>
          </a:prstGeom>
        </p:spPr>
      </p:pic>
      <p:sp>
        <p:nvSpPr>
          <p:cNvPr id="6" name="TextBox 5">
            <a:extLst>
              <a:ext uri="{FF2B5EF4-FFF2-40B4-BE49-F238E27FC236}">
                <a16:creationId xmlns:a16="http://schemas.microsoft.com/office/drawing/2014/main" id="{D84F08F9-6770-4BFE-AE39-9261432C320B}"/>
              </a:ext>
            </a:extLst>
          </p:cNvPr>
          <p:cNvSpPr txBox="1"/>
          <p:nvPr/>
        </p:nvSpPr>
        <p:spPr>
          <a:xfrm>
            <a:off x="107950" y="189210"/>
            <a:ext cx="12541250" cy="338554"/>
          </a:xfrm>
          <a:prstGeom prst="rect">
            <a:avLst/>
          </a:prstGeom>
          <a:noFill/>
        </p:spPr>
        <p:txBody>
          <a:bodyPr wrap="square">
            <a:spAutoFit/>
          </a:bodyPr>
          <a:lstStyle/>
          <a:p>
            <a:r>
              <a:rPr lang="en-US" sz="1600" dirty="0"/>
              <a:t>&gt;&gt; figure; subplot(211); plot(real3(:,2));, subplot(212);, hold on;  plot(real3(:,3)+2,'r');,plot(</a:t>
            </a:r>
            <a:r>
              <a:rPr lang="en-US" sz="1600" dirty="0">
                <a:solidFill>
                  <a:srgbClr val="00B050"/>
                </a:solidFill>
              </a:rPr>
              <a:t>real3(:,2)&gt;(mean(real3(:,2)) + 2*std(real3(:,2)) )</a:t>
            </a:r>
            <a:r>
              <a:rPr lang="en-US" sz="1600" dirty="0"/>
              <a:t>,'g');,</a:t>
            </a:r>
          </a:p>
        </p:txBody>
      </p:sp>
      <p:sp>
        <p:nvSpPr>
          <p:cNvPr id="8" name="TextBox 7">
            <a:extLst>
              <a:ext uri="{FF2B5EF4-FFF2-40B4-BE49-F238E27FC236}">
                <a16:creationId xmlns:a16="http://schemas.microsoft.com/office/drawing/2014/main" id="{C3F1A04E-03CC-459F-9780-3473B548019F}"/>
              </a:ext>
            </a:extLst>
          </p:cNvPr>
          <p:cNvSpPr txBox="1"/>
          <p:nvPr/>
        </p:nvSpPr>
        <p:spPr>
          <a:xfrm>
            <a:off x="397933" y="1803769"/>
            <a:ext cx="2014782" cy="369332"/>
          </a:xfrm>
          <a:prstGeom prst="rect">
            <a:avLst/>
          </a:prstGeom>
          <a:noFill/>
        </p:spPr>
        <p:txBody>
          <a:bodyPr wrap="none" rtlCol="0">
            <a:spAutoFit/>
          </a:bodyPr>
          <a:lstStyle/>
          <a:p>
            <a:r>
              <a:rPr lang="en-US" dirty="0"/>
              <a:t>This is Yahoo real 3</a:t>
            </a:r>
          </a:p>
        </p:txBody>
      </p:sp>
    </p:spTree>
    <p:extLst>
      <p:ext uri="{BB962C8B-B14F-4D97-AF65-F5344CB8AC3E}">
        <p14:creationId xmlns:p14="http://schemas.microsoft.com/office/powerpoint/2010/main" val="29487779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8F10A81-A038-4E6E-8952-7A3435704A8D}"/>
              </a:ext>
            </a:extLst>
          </p:cNvPr>
          <p:cNvPicPr>
            <a:picLocks noChangeAspect="1"/>
          </p:cNvPicPr>
          <p:nvPr/>
        </p:nvPicPr>
        <p:blipFill>
          <a:blip r:embed="rId2"/>
          <a:stretch>
            <a:fillRect/>
          </a:stretch>
        </p:blipFill>
        <p:spPr>
          <a:xfrm>
            <a:off x="6692900" y="2794000"/>
            <a:ext cx="5334000" cy="4000500"/>
          </a:xfrm>
          <a:prstGeom prst="rect">
            <a:avLst/>
          </a:prstGeom>
        </p:spPr>
      </p:pic>
      <p:sp>
        <p:nvSpPr>
          <p:cNvPr id="6" name="TextBox 5">
            <a:extLst>
              <a:ext uri="{FF2B5EF4-FFF2-40B4-BE49-F238E27FC236}">
                <a16:creationId xmlns:a16="http://schemas.microsoft.com/office/drawing/2014/main" id="{F061797C-C893-4DA2-880D-2EFA8523D14E}"/>
              </a:ext>
            </a:extLst>
          </p:cNvPr>
          <p:cNvSpPr txBox="1"/>
          <p:nvPr/>
        </p:nvSpPr>
        <p:spPr>
          <a:xfrm>
            <a:off x="397933" y="1803769"/>
            <a:ext cx="2014782" cy="369332"/>
          </a:xfrm>
          <a:prstGeom prst="rect">
            <a:avLst/>
          </a:prstGeom>
          <a:noFill/>
        </p:spPr>
        <p:txBody>
          <a:bodyPr wrap="none" rtlCol="0">
            <a:spAutoFit/>
          </a:bodyPr>
          <a:lstStyle/>
          <a:p>
            <a:r>
              <a:rPr lang="en-US" dirty="0"/>
              <a:t>This is Yahoo real 4</a:t>
            </a:r>
          </a:p>
        </p:txBody>
      </p:sp>
      <p:sp>
        <p:nvSpPr>
          <p:cNvPr id="8" name="TextBox 7">
            <a:extLst>
              <a:ext uri="{FF2B5EF4-FFF2-40B4-BE49-F238E27FC236}">
                <a16:creationId xmlns:a16="http://schemas.microsoft.com/office/drawing/2014/main" id="{AD9AC4DD-8B7B-4AC2-9868-36EE5C066185}"/>
              </a:ext>
            </a:extLst>
          </p:cNvPr>
          <p:cNvSpPr txBox="1"/>
          <p:nvPr/>
        </p:nvSpPr>
        <p:spPr>
          <a:xfrm>
            <a:off x="215900" y="230485"/>
            <a:ext cx="14516100" cy="307777"/>
          </a:xfrm>
          <a:prstGeom prst="rect">
            <a:avLst/>
          </a:prstGeom>
          <a:noFill/>
        </p:spPr>
        <p:txBody>
          <a:bodyPr wrap="square">
            <a:spAutoFit/>
          </a:bodyPr>
          <a:lstStyle/>
          <a:p>
            <a:r>
              <a:rPr lang="en-US" sz="1400" dirty="0"/>
              <a:t>&gt;&gt; figure; subplot(211); plot(real4(:,2));, subplot(212);, hold on;  plot(real4(:,3)+2,'r');,plot(</a:t>
            </a:r>
            <a:r>
              <a:rPr lang="en-US" sz="1400" dirty="0">
                <a:solidFill>
                  <a:srgbClr val="00B050"/>
                </a:solidFill>
              </a:rPr>
              <a:t>real4(:,2)&gt;(mean(real4(:,2)) + 5*std(real4(:,2)) )</a:t>
            </a:r>
            <a:r>
              <a:rPr lang="en-US" sz="1400" dirty="0"/>
              <a:t>,'g');,</a:t>
            </a:r>
          </a:p>
        </p:txBody>
      </p:sp>
    </p:spTree>
    <p:extLst>
      <p:ext uri="{BB962C8B-B14F-4D97-AF65-F5344CB8AC3E}">
        <p14:creationId xmlns:p14="http://schemas.microsoft.com/office/powerpoint/2010/main" val="255384351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6116A8D-AFA8-47BB-A036-D81EC5D46B0A}"/>
              </a:ext>
            </a:extLst>
          </p:cNvPr>
          <p:cNvPicPr>
            <a:picLocks noChangeAspect="1"/>
          </p:cNvPicPr>
          <p:nvPr/>
        </p:nvPicPr>
        <p:blipFill>
          <a:blip r:embed="rId2"/>
          <a:stretch>
            <a:fillRect/>
          </a:stretch>
        </p:blipFill>
        <p:spPr>
          <a:xfrm>
            <a:off x="6858000" y="2948516"/>
            <a:ext cx="5334000" cy="4000500"/>
          </a:xfrm>
          <a:prstGeom prst="rect">
            <a:avLst/>
          </a:prstGeom>
        </p:spPr>
      </p:pic>
      <p:sp>
        <p:nvSpPr>
          <p:cNvPr id="6" name="TextBox 5">
            <a:extLst>
              <a:ext uri="{FF2B5EF4-FFF2-40B4-BE49-F238E27FC236}">
                <a16:creationId xmlns:a16="http://schemas.microsoft.com/office/drawing/2014/main" id="{8D04FDD3-C233-40F4-928C-982ACD55C320}"/>
              </a:ext>
            </a:extLst>
          </p:cNvPr>
          <p:cNvSpPr txBox="1"/>
          <p:nvPr/>
        </p:nvSpPr>
        <p:spPr>
          <a:xfrm>
            <a:off x="397933" y="1803769"/>
            <a:ext cx="2014782" cy="369332"/>
          </a:xfrm>
          <a:prstGeom prst="rect">
            <a:avLst/>
          </a:prstGeom>
          <a:noFill/>
        </p:spPr>
        <p:txBody>
          <a:bodyPr wrap="none" rtlCol="0">
            <a:spAutoFit/>
          </a:bodyPr>
          <a:lstStyle/>
          <a:p>
            <a:r>
              <a:rPr lang="en-US" dirty="0"/>
              <a:t>This is Yahoo real 5</a:t>
            </a:r>
          </a:p>
        </p:txBody>
      </p:sp>
      <p:sp>
        <p:nvSpPr>
          <p:cNvPr id="8" name="TextBox 7">
            <a:extLst>
              <a:ext uri="{FF2B5EF4-FFF2-40B4-BE49-F238E27FC236}">
                <a16:creationId xmlns:a16="http://schemas.microsoft.com/office/drawing/2014/main" id="{4072447A-7F52-4F32-AE34-9DFFE5961C56}"/>
              </a:ext>
            </a:extLst>
          </p:cNvPr>
          <p:cNvSpPr txBox="1"/>
          <p:nvPr/>
        </p:nvSpPr>
        <p:spPr>
          <a:xfrm>
            <a:off x="313267" y="289751"/>
            <a:ext cx="11654366" cy="307777"/>
          </a:xfrm>
          <a:prstGeom prst="rect">
            <a:avLst/>
          </a:prstGeom>
          <a:noFill/>
        </p:spPr>
        <p:txBody>
          <a:bodyPr wrap="square">
            <a:spAutoFit/>
          </a:bodyPr>
          <a:lstStyle/>
          <a:p>
            <a:r>
              <a:rPr lang="en-US" sz="1400" dirty="0"/>
              <a:t>&gt;&gt; figure; subplot(211); plot(real5(:,2));, subplot(212);, hold on;  plot(real5(:,3)+2,'r');,plot(</a:t>
            </a:r>
            <a:r>
              <a:rPr lang="en-US" sz="1400" dirty="0">
                <a:solidFill>
                  <a:srgbClr val="00B050"/>
                </a:solidFill>
              </a:rPr>
              <a:t>real5(:,2)&gt;(mean(real5(:,2)) + 5*std(real5(:,2)) )</a:t>
            </a:r>
            <a:r>
              <a:rPr lang="en-US" sz="1400" dirty="0"/>
              <a:t>,'g');,</a:t>
            </a:r>
          </a:p>
        </p:txBody>
      </p:sp>
    </p:spTree>
    <p:extLst>
      <p:ext uri="{BB962C8B-B14F-4D97-AF65-F5344CB8AC3E}">
        <p14:creationId xmlns:p14="http://schemas.microsoft.com/office/powerpoint/2010/main" val="173849809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486F9AB-386C-4F65-943A-FC671913BAAA}"/>
              </a:ext>
            </a:extLst>
          </p:cNvPr>
          <p:cNvPicPr>
            <a:picLocks noChangeAspect="1"/>
          </p:cNvPicPr>
          <p:nvPr/>
        </p:nvPicPr>
        <p:blipFill>
          <a:blip r:embed="rId2"/>
          <a:stretch>
            <a:fillRect/>
          </a:stretch>
        </p:blipFill>
        <p:spPr>
          <a:xfrm>
            <a:off x="6800850" y="2857500"/>
            <a:ext cx="5334000" cy="4000500"/>
          </a:xfrm>
          <a:prstGeom prst="rect">
            <a:avLst/>
          </a:prstGeom>
        </p:spPr>
      </p:pic>
      <p:sp>
        <p:nvSpPr>
          <p:cNvPr id="6" name="TextBox 5">
            <a:extLst>
              <a:ext uri="{FF2B5EF4-FFF2-40B4-BE49-F238E27FC236}">
                <a16:creationId xmlns:a16="http://schemas.microsoft.com/office/drawing/2014/main" id="{21DFF54E-385E-44FA-A1B0-D29AD86C695F}"/>
              </a:ext>
            </a:extLst>
          </p:cNvPr>
          <p:cNvSpPr txBox="1"/>
          <p:nvPr/>
        </p:nvSpPr>
        <p:spPr>
          <a:xfrm>
            <a:off x="397933" y="1803769"/>
            <a:ext cx="2014782" cy="369332"/>
          </a:xfrm>
          <a:prstGeom prst="rect">
            <a:avLst/>
          </a:prstGeom>
          <a:noFill/>
        </p:spPr>
        <p:txBody>
          <a:bodyPr wrap="none" rtlCol="0">
            <a:spAutoFit/>
          </a:bodyPr>
          <a:lstStyle/>
          <a:p>
            <a:r>
              <a:rPr lang="en-US" dirty="0"/>
              <a:t>This is Yahoo real 6</a:t>
            </a:r>
          </a:p>
        </p:txBody>
      </p:sp>
      <p:sp>
        <p:nvSpPr>
          <p:cNvPr id="8" name="TextBox 7">
            <a:extLst>
              <a:ext uri="{FF2B5EF4-FFF2-40B4-BE49-F238E27FC236}">
                <a16:creationId xmlns:a16="http://schemas.microsoft.com/office/drawing/2014/main" id="{2D20F793-2F31-477A-A10D-2E061A98DEA8}"/>
              </a:ext>
            </a:extLst>
          </p:cNvPr>
          <p:cNvSpPr txBox="1"/>
          <p:nvPr/>
        </p:nvSpPr>
        <p:spPr>
          <a:xfrm>
            <a:off x="0" y="59035"/>
            <a:ext cx="12039600" cy="307777"/>
          </a:xfrm>
          <a:prstGeom prst="rect">
            <a:avLst/>
          </a:prstGeom>
          <a:noFill/>
        </p:spPr>
        <p:txBody>
          <a:bodyPr wrap="square">
            <a:spAutoFit/>
          </a:bodyPr>
          <a:lstStyle/>
          <a:p>
            <a:r>
              <a:rPr lang="en-US" sz="1400" dirty="0"/>
              <a:t>&gt;&gt; figure; subplot(211); plot(real6(:,2));, subplot(212);, hold on;  plot(real6(:,3)+2,'r');,plot(</a:t>
            </a:r>
            <a:r>
              <a:rPr lang="en-US" sz="1400" dirty="0">
                <a:solidFill>
                  <a:srgbClr val="00B050"/>
                </a:solidFill>
              </a:rPr>
              <a:t>real6(:,2)&gt;(mean(real6(:,2)) + 5*std(real6(:,2)) )</a:t>
            </a:r>
            <a:r>
              <a:rPr lang="en-US" sz="1400" dirty="0"/>
              <a:t>,'g');,</a:t>
            </a:r>
          </a:p>
        </p:txBody>
      </p:sp>
    </p:spTree>
    <p:extLst>
      <p:ext uri="{BB962C8B-B14F-4D97-AF65-F5344CB8AC3E}">
        <p14:creationId xmlns:p14="http://schemas.microsoft.com/office/powerpoint/2010/main" val="65867657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1DFF54E-385E-44FA-A1B0-D29AD86C695F}"/>
              </a:ext>
            </a:extLst>
          </p:cNvPr>
          <p:cNvSpPr txBox="1"/>
          <p:nvPr/>
        </p:nvSpPr>
        <p:spPr>
          <a:xfrm>
            <a:off x="397933" y="1803769"/>
            <a:ext cx="2014782" cy="369332"/>
          </a:xfrm>
          <a:prstGeom prst="rect">
            <a:avLst/>
          </a:prstGeom>
          <a:noFill/>
        </p:spPr>
        <p:txBody>
          <a:bodyPr wrap="none" rtlCol="0">
            <a:spAutoFit/>
          </a:bodyPr>
          <a:lstStyle/>
          <a:p>
            <a:r>
              <a:rPr lang="en-US" dirty="0"/>
              <a:t>This is Yahoo real 8</a:t>
            </a:r>
          </a:p>
        </p:txBody>
      </p:sp>
      <p:pic>
        <p:nvPicPr>
          <p:cNvPr id="2" name="Picture 1">
            <a:extLst>
              <a:ext uri="{FF2B5EF4-FFF2-40B4-BE49-F238E27FC236}">
                <a16:creationId xmlns:a16="http://schemas.microsoft.com/office/drawing/2014/main" id="{BA0E17E2-24C6-487B-BCFB-D8A1C6CFED9C}"/>
              </a:ext>
            </a:extLst>
          </p:cNvPr>
          <p:cNvPicPr>
            <a:picLocks noChangeAspect="1"/>
          </p:cNvPicPr>
          <p:nvPr/>
        </p:nvPicPr>
        <p:blipFill>
          <a:blip r:embed="rId2"/>
          <a:stretch>
            <a:fillRect/>
          </a:stretch>
        </p:blipFill>
        <p:spPr>
          <a:xfrm>
            <a:off x="6348307" y="2901950"/>
            <a:ext cx="5334000" cy="4000500"/>
          </a:xfrm>
          <a:prstGeom prst="rect">
            <a:avLst/>
          </a:prstGeom>
        </p:spPr>
      </p:pic>
      <p:sp>
        <p:nvSpPr>
          <p:cNvPr id="7" name="TextBox 6">
            <a:extLst>
              <a:ext uri="{FF2B5EF4-FFF2-40B4-BE49-F238E27FC236}">
                <a16:creationId xmlns:a16="http://schemas.microsoft.com/office/drawing/2014/main" id="{848C4840-596D-40B9-BA72-416A0D20318F}"/>
              </a:ext>
            </a:extLst>
          </p:cNvPr>
          <p:cNvSpPr txBox="1"/>
          <p:nvPr/>
        </p:nvSpPr>
        <p:spPr>
          <a:xfrm>
            <a:off x="397933" y="86552"/>
            <a:ext cx="10972800" cy="276999"/>
          </a:xfrm>
          <a:prstGeom prst="rect">
            <a:avLst/>
          </a:prstGeom>
          <a:noFill/>
        </p:spPr>
        <p:txBody>
          <a:bodyPr wrap="square">
            <a:spAutoFit/>
          </a:bodyPr>
          <a:lstStyle/>
          <a:p>
            <a:r>
              <a:rPr lang="en-US" sz="1200" dirty="0"/>
              <a:t>&gt;&gt; figure; subplot(211); plot(real8(:,2));, subplot(212);, hold on;  plot(real8(:,3)+2,'r');,plot( </a:t>
            </a:r>
            <a:r>
              <a:rPr lang="en-US" sz="1200" dirty="0">
                <a:solidFill>
                  <a:srgbClr val="00B050"/>
                </a:solidFill>
              </a:rPr>
              <a:t>real8(:,2)&gt;(mean(real8(:,2)) + 5*std(real8(:,2)) )  </a:t>
            </a:r>
            <a:r>
              <a:rPr lang="en-US" sz="1200" dirty="0"/>
              <a:t>,'g');,</a:t>
            </a:r>
          </a:p>
        </p:txBody>
      </p:sp>
      <p:sp>
        <p:nvSpPr>
          <p:cNvPr id="10" name="TextBox 9">
            <a:extLst>
              <a:ext uri="{FF2B5EF4-FFF2-40B4-BE49-F238E27FC236}">
                <a16:creationId xmlns:a16="http://schemas.microsoft.com/office/drawing/2014/main" id="{7A1A655C-64DF-44D0-9546-A5876F9A2362}"/>
              </a:ext>
            </a:extLst>
          </p:cNvPr>
          <p:cNvSpPr txBox="1"/>
          <p:nvPr/>
        </p:nvSpPr>
        <p:spPr>
          <a:xfrm>
            <a:off x="7189893" y="5161649"/>
            <a:ext cx="2199705" cy="738664"/>
          </a:xfrm>
          <a:prstGeom prst="rect">
            <a:avLst/>
          </a:prstGeom>
          <a:noFill/>
        </p:spPr>
        <p:txBody>
          <a:bodyPr wrap="none" rtlCol="0">
            <a:spAutoFit/>
          </a:bodyPr>
          <a:lstStyle/>
          <a:p>
            <a:r>
              <a:rPr lang="en-US" sz="1400" dirty="0"/>
              <a:t>Red is ground truth</a:t>
            </a:r>
          </a:p>
          <a:p>
            <a:endParaRPr lang="en-US" sz="1400" dirty="0"/>
          </a:p>
          <a:p>
            <a:r>
              <a:rPr lang="en-US" sz="1400" dirty="0"/>
              <a:t>Green is one line prediction</a:t>
            </a:r>
          </a:p>
        </p:txBody>
      </p:sp>
    </p:spTree>
    <p:extLst>
      <p:ext uri="{BB962C8B-B14F-4D97-AF65-F5344CB8AC3E}">
        <p14:creationId xmlns:p14="http://schemas.microsoft.com/office/powerpoint/2010/main" val="300054029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1DFF54E-385E-44FA-A1B0-D29AD86C695F}"/>
              </a:ext>
            </a:extLst>
          </p:cNvPr>
          <p:cNvSpPr txBox="1"/>
          <p:nvPr/>
        </p:nvSpPr>
        <p:spPr>
          <a:xfrm>
            <a:off x="397933" y="1803769"/>
            <a:ext cx="2014782" cy="369332"/>
          </a:xfrm>
          <a:prstGeom prst="rect">
            <a:avLst/>
          </a:prstGeom>
          <a:noFill/>
        </p:spPr>
        <p:txBody>
          <a:bodyPr wrap="none" rtlCol="0">
            <a:spAutoFit/>
          </a:bodyPr>
          <a:lstStyle/>
          <a:p>
            <a:r>
              <a:rPr lang="en-US" dirty="0"/>
              <a:t>This is Yahoo real 9</a:t>
            </a:r>
          </a:p>
        </p:txBody>
      </p:sp>
      <p:pic>
        <p:nvPicPr>
          <p:cNvPr id="3" name="Picture 2">
            <a:extLst>
              <a:ext uri="{FF2B5EF4-FFF2-40B4-BE49-F238E27FC236}">
                <a16:creationId xmlns:a16="http://schemas.microsoft.com/office/drawing/2014/main" id="{9F7C5732-2206-4D43-9FCC-3EFC1D86AD4C}"/>
              </a:ext>
            </a:extLst>
          </p:cNvPr>
          <p:cNvPicPr>
            <a:picLocks noChangeAspect="1"/>
          </p:cNvPicPr>
          <p:nvPr/>
        </p:nvPicPr>
        <p:blipFill>
          <a:blip r:embed="rId2"/>
          <a:stretch>
            <a:fillRect/>
          </a:stretch>
        </p:blipFill>
        <p:spPr>
          <a:xfrm>
            <a:off x="6523567" y="2914650"/>
            <a:ext cx="5334000" cy="4000500"/>
          </a:xfrm>
          <a:prstGeom prst="rect">
            <a:avLst/>
          </a:prstGeom>
        </p:spPr>
      </p:pic>
      <p:sp>
        <p:nvSpPr>
          <p:cNvPr id="8" name="TextBox 7">
            <a:extLst>
              <a:ext uri="{FF2B5EF4-FFF2-40B4-BE49-F238E27FC236}">
                <a16:creationId xmlns:a16="http://schemas.microsoft.com/office/drawing/2014/main" id="{C1E84EA4-CC9B-4558-B5E5-E23B2B1AF362}"/>
              </a:ext>
            </a:extLst>
          </p:cNvPr>
          <p:cNvSpPr txBox="1"/>
          <p:nvPr/>
        </p:nvSpPr>
        <p:spPr>
          <a:xfrm>
            <a:off x="547794" y="1432560"/>
            <a:ext cx="12390966" cy="276999"/>
          </a:xfrm>
          <a:prstGeom prst="rect">
            <a:avLst/>
          </a:prstGeom>
          <a:noFill/>
        </p:spPr>
        <p:txBody>
          <a:bodyPr wrap="square">
            <a:spAutoFit/>
          </a:bodyPr>
          <a:lstStyle/>
          <a:p>
            <a:r>
              <a:rPr lang="en-US" sz="1200" dirty="0"/>
              <a:t>&gt;&gt; figure; subplot(211); plot(real9(:,2));, subplot(212);, hold on;  plot(real9(:,3)+2,'r');,plot(</a:t>
            </a:r>
            <a:r>
              <a:rPr lang="en-US" sz="1200" dirty="0">
                <a:solidFill>
                  <a:srgbClr val="00B050"/>
                </a:solidFill>
              </a:rPr>
              <a:t>real9(:,2)&gt;(mean(real9(:,2)) + 2*std(real9(:,2)) </a:t>
            </a:r>
            <a:r>
              <a:rPr lang="en-US" sz="1200" dirty="0"/>
              <a:t>),'g');,</a:t>
            </a:r>
          </a:p>
        </p:txBody>
      </p:sp>
      <p:sp>
        <p:nvSpPr>
          <p:cNvPr id="5" name="TextBox 4">
            <a:extLst>
              <a:ext uri="{FF2B5EF4-FFF2-40B4-BE49-F238E27FC236}">
                <a16:creationId xmlns:a16="http://schemas.microsoft.com/office/drawing/2014/main" id="{C074F52B-1E0B-46D6-AF98-E4CE2AE8AF0A}"/>
              </a:ext>
            </a:extLst>
          </p:cNvPr>
          <p:cNvSpPr txBox="1"/>
          <p:nvPr/>
        </p:nvSpPr>
        <p:spPr>
          <a:xfrm>
            <a:off x="7189893" y="5161649"/>
            <a:ext cx="2199705" cy="738664"/>
          </a:xfrm>
          <a:prstGeom prst="rect">
            <a:avLst/>
          </a:prstGeom>
          <a:noFill/>
        </p:spPr>
        <p:txBody>
          <a:bodyPr wrap="none" rtlCol="0">
            <a:spAutoFit/>
          </a:bodyPr>
          <a:lstStyle/>
          <a:p>
            <a:r>
              <a:rPr lang="en-US" sz="1400" dirty="0"/>
              <a:t>Red is ground truth</a:t>
            </a:r>
          </a:p>
          <a:p>
            <a:endParaRPr lang="en-US" sz="1400" dirty="0"/>
          </a:p>
          <a:p>
            <a:r>
              <a:rPr lang="en-US" sz="1400" dirty="0"/>
              <a:t>Green is one line prediction</a:t>
            </a:r>
          </a:p>
        </p:txBody>
      </p:sp>
    </p:spTree>
    <p:extLst>
      <p:ext uri="{BB962C8B-B14F-4D97-AF65-F5344CB8AC3E}">
        <p14:creationId xmlns:p14="http://schemas.microsoft.com/office/powerpoint/2010/main" val="89724576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FFAD18F-DB1B-412F-9922-0DCEB6E9EB7C}"/>
              </a:ext>
            </a:extLst>
          </p:cNvPr>
          <p:cNvPicPr>
            <a:picLocks noChangeAspect="1"/>
          </p:cNvPicPr>
          <p:nvPr/>
        </p:nvPicPr>
        <p:blipFill>
          <a:blip r:embed="rId2"/>
          <a:stretch>
            <a:fillRect/>
          </a:stretch>
        </p:blipFill>
        <p:spPr>
          <a:xfrm>
            <a:off x="6917267" y="3003550"/>
            <a:ext cx="5334000" cy="4000500"/>
          </a:xfrm>
          <a:prstGeom prst="rect">
            <a:avLst/>
          </a:prstGeom>
        </p:spPr>
      </p:pic>
      <p:sp>
        <p:nvSpPr>
          <p:cNvPr id="6" name="TextBox 5">
            <a:extLst>
              <a:ext uri="{FF2B5EF4-FFF2-40B4-BE49-F238E27FC236}">
                <a16:creationId xmlns:a16="http://schemas.microsoft.com/office/drawing/2014/main" id="{424F2114-A2CB-437E-91A2-789A1D890666}"/>
              </a:ext>
            </a:extLst>
          </p:cNvPr>
          <p:cNvSpPr txBox="1"/>
          <p:nvPr/>
        </p:nvSpPr>
        <p:spPr>
          <a:xfrm>
            <a:off x="397933" y="1803769"/>
            <a:ext cx="2078902" cy="369332"/>
          </a:xfrm>
          <a:prstGeom prst="rect">
            <a:avLst/>
          </a:prstGeom>
          <a:noFill/>
        </p:spPr>
        <p:txBody>
          <a:bodyPr wrap="none" rtlCol="0">
            <a:spAutoFit/>
          </a:bodyPr>
          <a:lstStyle/>
          <a:p>
            <a:r>
              <a:rPr lang="en-US" dirty="0"/>
              <a:t>This is Yahoo real 10</a:t>
            </a:r>
          </a:p>
        </p:txBody>
      </p:sp>
      <p:sp>
        <p:nvSpPr>
          <p:cNvPr id="8" name="TextBox 7">
            <a:extLst>
              <a:ext uri="{FF2B5EF4-FFF2-40B4-BE49-F238E27FC236}">
                <a16:creationId xmlns:a16="http://schemas.microsoft.com/office/drawing/2014/main" id="{3A65389C-FAC2-4B8E-98FD-BEE2AD3A7E62}"/>
              </a:ext>
            </a:extLst>
          </p:cNvPr>
          <p:cNvSpPr txBox="1"/>
          <p:nvPr/>
        </p:nvSpPr>
        <p:spPr>
          <a:xfrm>
            <a:off x="141816" y="90785"/>
            <a:ext cx="11796183" cy="307777"/>
          </a:xfrm>
          <a:prstGeom prst="rect">
            <a:avLst/>
          </a:prstGeom>
          <a:noFill/>
        </p:spPr>
        <p:txBody>
          <a:bodyPr wrap="square">
            <a:spAutoFit/>
          </a:bodyPr>
          <a:lstStyle/>
          <a:p>
            <a:r>
              <a:rPr lang="en-US" sz="1400" dirty="0"/>
              <a:t>&gt;&gt; figure; subplot(211); plot(real10(:,2));, subplot(212);, hold on;  plot(real10(:,3)+2,'r');,plot(</a:t>
            </a:r>
            <a:r>
              <a:rPr lang="en-US" sz="1400" dirty="0">
                <a:solidFill>
                  <a:srgbClr val="00B050"/>
                </a:solidFill>
              </a:rPr>
              <a:t>real10(:,2)&gt;(mean(real10(:,2)) + 3*std(real10(:,2)) )</a:t>
            </a:r>
            <a:r>
              <a:rPr lang="en-US" sz="1400" dirty="0"/>
              <a:t>,'g');,</a:t>
            </a:r>
          </a:p>
        </p:txBody>
      </p:sp>
    </p:spTree>
    <p:extLst>
      <p:ext uri="{BB962C8B-B14F-4D97-AF65-F5344CB8AC3E}">
        <p14:creationId xmlns:p14="http://schemas.microsoft.com/office/powerpoint/2010/main" val="328442000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a:extLst>
              <a:ext uri="{FF2B5EF4-FFF2-40B4-BE49-F238E27FC236}">
                <a16:creationId xmlns:a16="http://schemas.microsoft.com/office/drawing/2014/main" id="{2C76745F-44EA-4963-9FB9-A2EFC8867C3D}"/>
              </a:ext>
            </a:extLst>
          </p:cNvPr>
          <p:cNvPicPr>
            <a:picLocks noChangeAspect="1"/>
          </p:cNvPicPr>
          <p:nvPr/>
        </p:nvPicPr>
        <p:blipFill>
          <a:blip r:embed="rId2"/>
          <a:stretch>
            <a:fillRect/>
          </a:stretch>
        </p:blipFill>
        <p:spPr>
          <a:xfrm>
            <a:off x="6750642" y="0"/>
            <a:ext cx="5740803" cy="2375535"/>
          </a:xfrm>
          <a:prstGeom prst="rect">
            <a:avLst/>
          </a:prstGeom>
        </p:spPr>
      </p:pic>
      <p:sp>
        <p:nvSpPr>
          <p:cNvPr id="7" name="TextBox 6">
            <a:extLst>
              <a:ext uri="{FF2B5EF4-FFF2-40B4-BE49-F238E27FC236}">
                <a16:creationId xmlns:a16="http://schemas.microsoft.com/office/drawing/2014/main" id="{24A349FC-BAC5-4438-8908-953CA6BBA1ED}"/>
              </a:ext>
            </a:extLst>
          </p:cNvPr>
          <p:cNvSpPr txBox="1"/>
          <p:nvPr/>
        </p:nvSpPr>
        <p:spPr>
          <a:xfrm>
            <a:off x="762000" y="2496235"/>
            <a:ext cx="10612120" cy="369332"/>
          </a:xfrm>
          <a:prstGeom prst="rect">
            <a:avLst/>
          </a:prstGeom>
          <a:noFill/>
        </p:spPr>
        <p:txBody>
          <a:bodyPr wrap="square">
            <a:spAutoFit/>
          </a:bodyPr>
          <a:lstStyle/>
          <a:p>
            <a:r>
              <a:rPr lang="en-US" dirty="0"/>
              <a:t>&gt;&gt; figure; subplot(211); plot(T2);, subplot(212);, hold on;  plot(</a:t>
            </a:r>
            <a:r>
              <a:rPr lang="en-US" dirty="0" err="1">
                <a:solidFill>
                  <a:srgbClr val="00B050"/>
                </a:solidFill>
              </a:rPr>
              <a:t>movmax</a:t>
            </a:r>
            <a:r>
              <a:rPr lang="en-US" dirty="0">
                <a:solidFill>
                  <a:srgbClr val="00B050"/>
                </a:solidFill>
              </a:rPr>
              <a:t>(T2,600)&gt; 0.9</a:t>
            </a:r>
            <a:r>
              <a:rPr lang="en-US" dirty="0"/>
              <a:t>,’g');</a:t>
            </a:r>
          </a:p>
        </p:txBody>
      </p:sp>
      <p:sp>
        <p:nvSpPr>
          <p:cNvPr id="10" name="Rectangle 5">
            <a:extLst>
              <a:ext uri="{FF2B5EF4-FFF2-40B4-BE49-F238E27FC236}">
                <a16:creationId xmlns:a16="http://schemas.microsoft.com/office/drawing/2014/main" id="{35F42F83-8265-46FE-BDF3-A0B397663D48}"/>
              </a:ext>
            </a:extLst>
          </p:cNvPr>
          <p:cNvSpPr>
            <a:spLocks noChangeArrowheads="1"/>
          </p:cNvSpPr>
          <p:nvPr/>
        </p:nvSpPr>
        <p:spPr bwMode="auto">
          <a:xfrm>
            <a:off x="7551738" y="3155950"/>
            <a:ext cx="4138613" cy="1368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Line 6">
            <a:extLst>
              <a:ext uri="{FF2B5EF4-FFF2-40B4-BE49-F238E27FC236}">
                <a16:creationId xmlns:a16="http://schemas.microsoft.com/office/drawing/2014/main" id="{3542620E-6AF0-4296-9681-4A0488136BBE}"/>
              </a:ext>
            </a:extLst>
          </p:cNvPr>
          <p:cNvSpPr>
            <a:spLocks noChangeShapeType="1"/>
          </p:cNvSpPr>
          <p:nvPr/>
        </p:nvSpPr>
        <p:spPr bwMode="auto">
          <a:xfrm>
            <a:off x="7551738" y="4524375"/>
            <a:ext cx="41386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7">
            <a:extLst>
              <a:ext uri="{FF2B5EF4-FFF2-40B4-BE49-F238E27FC236}">
                <a16:creationId xmlns:a16="http://schemas.microsoft.com/office/drawing/2014/main" id="{AF4D3DD4-34A8-4812-B049-4981C126370E}"/>
              </a:ext>
            </a:extLst>
          </p:cNvPr>
          <p:cNvSpPr>
            <a:spLocks noChangeShapeType="1"/>
          </p:cNvSpPr>
          <p:nvPr/>
        </p:nvSpPr>
        <p:spPr bwMode="auto">
          <a:xfrm>
            <a:off x="7551738" y="3155950"/>
            <a:ext cx="41386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8">
            <a:extLst>
              <a:ext uri="{FF2B5EF4-FFF2-40B4-BE49-F238E27FC236}">
                <a16:creationId xmlns:a16="http://schemas.microsoft.com/office/drawing/2014/main" id="{29740203-051B-4F76-BBC1-95E5A2B89260}"/>
              </a:ext>
            </a:extLst>
          </p:cNvPr>
          <p:cNvSpPr>
            <a:spLocks noChangeShapeType="1"/>
          </p:cNvSpPr>
          <p:nvPr/>
        </p:nvSpPr>
        <p:spPr bwMode="auto">
          <a:xfrm flipV="1">
            <a:off x="7551738"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9">
            <a:extLst>
              <a:ext uri="{FF2B5EF4-FFF2-40B4-BE49-F238E27FC236}">
                <a16:creationId xmlns:a16="http://schemas.microsoft.com/office/drawing/2014/main" id="{D80336B2-43A4-4F9C-9060-ECF7C44BEE39}"/>
              </a:ext>
            </a:extLst>
          </p:cNvPr>
          <p:cNvSpPr>
            <a:spLocks noChangeShapeType="1"/>
          </p:cNvSpPr>
          <p:nvPr/>
        </p:nvSpPr>
        <p:spPr bwMode="auto">
          <a:xfrm flipV="1">
            <a:off x="8010525"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0">
            <a:extLst>
              <a:ext uri="{FF2B5EF4-FFF2-40B4-BE49-F238E27FC236}">
                <a16:creationId xmlns:a16="http://schemas.microsoft.com/office/drawing/2014/main" id="{F15E9891-8C2D-40C2-9D17-D51E9E574347}"/>
              </a:ext>
            </a:extLst>
          </p:cNvPr>
          <p:cNvSpPr>
            <a:spLocks noChangeShapeType="1"/>
          </p:cNvSpPr>
          <p:nvPr/>
        </p:nvSpPr>
        <p:spPr bwMode="auto">
          <a:xfrm flipV="1">
            <a:off x="8470900"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1">
            <a:extLst>
              <a:ext uri="{FF2B5EF4-FFF2-40B4-BE49-F238E27FC236}">
                <a16:creationId xmlns:a16="http://schemas.microsoft.com/office/drawing/2014/main" id="{0DF7B55E-FC85-4C49-8153-D59912DD3F6F}"/>
              </a:ext>
            </a:extLst>
          </p:cNvPr>
          <p:cNvSpPr>
            <a:spLocks noChangeShapeType="1"/>
          </p:cNvSpPr>
          <p:nvPr/>
        </p:nvSpPr>
        <p:spPr bwMode="auto">
          <a:xfrm flipV="1">
            <a:off x="8931275"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2">
            <a:extLst>
              <a:ext uri="{FF2B5EF4-FFF2-40B4-BE49-F238E27FC236}">
                <a16:creationId xmlns:a16="http://schemas.microsoft.com/office/drawing/2014/main" id="{523D3706-EFF6-4A6C-9B39-881EFEBA8716}"/>
              </a:ext>
            </a:extLst>
          </p:cNvPr>
          <p:cNvSpPr>
            <a:spLocks noChangeShapeType="1"/>
          </p:cNvSpPr>
          <p:nvPr/>
        </p:nvSpPr>
        <p:spPr bwMode="auto">
          <a:xfrm flipV="1">
            <a:off x="9390063"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3">
            <a:extLst>
              <a:ext uri="{FF2B5EF4-FFF2-40B4-BE49-F238E27FC236}">
                <a16:creationId xmlns:a16="http://schemas.microsoft.com/office/drawing/2014/main" id="{3842C273-82FD-4BB6-B3D6-92B9A4D4FC46}"/>
              </a:ext>
            </a:extLst>
          </p:cNvPr>
          <p:cNvSpPr>
            <a:spLocks noChangeShapeType="1"/>
          </p:cNvSpPr>
          <p:nvPr/>
        </p:nvSpPr>
        <p:spPr bwMode="auto">
          <a:xfrm flipV="1">
            <a:off x="9850438"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4">
            <a:extLst>
              <a:ext uri="{FF2B5EF4-FFF2-40B4-BE49-F238E27FC236}">
                <a16:creationId xmlns:a16="http://schemas.microsoft.com/office/drawing/2014/main" id="{3B82CA4A-AD3E-466A-889E-612730C437B5}"/>
              </a:ext>
            </a:extLst>
          </p:cNvPr>
          <p:cNvSpPr>
            <a:spLocks noChangeShapeType="1"/>
          </p:cNvSpPr>
          <p:nvPr/>
        </p:nvSpPr>
        <p:spPr bwMode="auto">
          <a:xfrm flipV="1">
            <a:off x="10310813"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5">
            <a:extLst>
              <a:ext uri="{FF2B5EF4-FFF2-40B4-BE49-F238E27FC236}">
                <a16:creationId xmlns:a16="http://schemas.microsoft.com/office/drawing/2014/main" id="{59155E3A-FF20-4DF8-9274-15F2D25B1EB3}"/>
              </a:ext>
            </a:extLst>
          </p:cNvPr>
          <p:cNvSpPr>
            <a:spLocks noChangeShapeType="1"/>
          </p:cNvSpPr>
          <p:nvPr/>
        </p:nvSpPr>
        <p:spPr bwMode="auto">
          <a:xfrm flipV="1">
            <a:off x="10769600"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6">
            <a:extLst>
              <a:ext uri="{FF2B5EF4-FFF2-40B4-BE49-F238E27FC236}">
                <a16:creationId xmlns:a16="http://schemas.microsoft.com/office/drawing/2014/main" id="{463DF7B3-3FF8-4250-AD1F-BD23406358DE}"/>
              </a:ext>
            </a:extLst>
          </p:cNvPr>
          <p:cNvSpPr>
            <a:spLocks noChangeShapeType="1"/>
          </p:cNvSpPr>
          <p:nvPr/>
        </p:nvSpPr>
        <p:spPr bwMode="auto">
          <a:xfrm flipV="1">
            <a:off x="11229975"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7">
            <a:extLst>
              <a:ext uri="{FF2B5EF4-FFF2-40B4-BE49-F238E27FC236}">
                <a16:creationId xmlns:a16="http://schemas.microsoft.com/office/drawing/2014/main" id="{C030243B-5D99-4390-9CAD-79D02C909D81}"/>
              </a:ext>
            </a:extLst>
          </p:cNvPr>
          <p:cNvSpPr>
            <a:spLocks noChangeShapeType="1"/>
          </p:cNvSpPr>
          <p:nvPr/>
        </p:nvSpPr>
        <p:spPr bwMode="auto">
          <a:xfrm flipV="1">
            <a:off x="11690350"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8">
            <a:extLst>
              <a:ext uri="{FF2B5EF4-FFF2-40B4-BE49-F238E27FC236}">
                <a16:creationId xmlns:a16="http://schemas.microsoft.com/office/drawing/2014/main" id="{E77E388B-9DC4-4C6A-964D-B5B6D2C52946}"/>
              </a:ext>
            </a:extLst>
          </p:cNvPr>
          <p:cNvSpPr>
            <a:spLocks noChangeShapeType="1"/>
          </p:cNvSpPr>
          <p:nvPr/>
        </p:nvSpPr>
        <p:spPr bwMode="auto">
          <a:xfrm>
            <a:off x="7551738"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19">
            <a:extLst>
              <a:ext uri="{FF2B5EF4-FFF2-40B4-BE49-F238E27FC236}">
                <a16:creationId xmlns:a16="http://schemas.microsoft.com/office/drawing/2014/main" id="{B92347C3-656B-49D4-94D3-1DFFADF9521B}"/>
              </a:ext>
            </a:extLst>
          </p:cNvPr>
          <p:cNvSpPr>
            <a:spLocks noChangeShapeType="1"/>
          </p:cNvSpPr>
          <p:nvPr/>
        </p:nvSpPr>
        <p:spPr bwMode="auto">
          <a:xfrm>
            <a:off x="8010525"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0">
            <a:extLst>
              <a:ext uri="{FF2B5EF4-FFF2-40B4-BE49-F238E27FC236}">
                <a16:creationId xmlns:a16="http://schemas.microsoft.com/office/drawing/2014/main" id="{C6CB5329-34D5-46F5-9090-52F8DEDE04D4}"/>
              </a:ext>
            </a:extLst>
          </p:cNvPr>
          <p:cNvSpPr>
            <a:spLocks noChangeShapeType="1"/>
          </p:cNvSpPr>
          <p:nvPr/>
        </p:nvSpPr>
        <p:spPr bwMode="auto">
          <a:xfrm>
            <a:off x="8470900"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1">
            <a:extLst>
              <a:ext uri="{FF2B5EF4-FFF2-40B4-BE49-F238E27FC236}">
                <a16:creationId xmlns:a16="http://schemas.microsoft.com/office/drawing/2014/main" id="{92D0427E-3EC1-4454-A947-60E032EB044F}"/>
              </a:ext>
            </a:extLst>
          </p:cNvPr>
          <p:cNvSpPr>
            <a:spLocks noChangeShapeType="1"/>
          </p:cNvSpPr>
          <p:nvPr/>
        </p:nvSpPr>
        <p:spPr bwMode="auto">
          <a:xfrm>
            <a:off x="8931275"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2">
            <a:extLst>
              <a:ext uri="{FF2B5EF4-FFF2-40B4-BE49-F238E27FC236}">
                <a16:creationId xmlns:a16="http://schemas.microsoft.com/office/drawing/2014/main" id="{A45855EF-F786-45C2-BF4B-EC1448E7069D}"/>
              </a:ext>
            </a:extLst>
          </p:cNvPr>
          <p:cNvSpPr>
            <a:spLocks noChangeShapeType="1"/>
          </p:cNvSpPr>
          <p:nvPr/>
        </p:nvSpPr>
        <p:spPr bwMode="auto">
          <a:xfrm>
            <a:off x="9390063"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3">
            <a:extLst>
              <a:ext uri="{FF2B5EF4-FFF2-40B4-BE49-F238E27FC236}">
                <a16:creationId xmlns:a16="http://schemas.microsoft.com/office/drawing/2014/main" id="{2C93B562-82A3-4097-B50F-B614F8AADA34}"/>
              </a:ext>
            </a:extLst>
          </p:cNvPr>
          <p:cNvSpPr>
            <a:spLocks noChangeShapeType="1"/>
          </p:cNvSpPr>
          <p:nvPr/>
        </p:nvSpPr>
        <p:spPr bwMode="auto">
          <a:xfrm>
            <a:off x="9850438"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4">
            <a:extLst>
              <a:ext uri="{FF2B5EF4-FFF2-40B4-BE49-F238E27FC236}">
                <a16:creationId xmlns:a16="http://schemas.microsoft.com/office/drawing/2014/main" id="{0EF3C4F3-903E-43E7-9984-8769F62DA531}"/>
              </a:ext>
            </a:extLst>
          </p:cNvPr>
          <p:cNvSpPr>
            <a:spLocks noChangeShapeType="1"/>
          </p:cNvSpPr>
          <p:nvPr/>
        </p:nvSpPr>
        <p:spPr bwMode="auto">
          <a:xfrm>
            <a:off x="10310813"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25">
            <a:extLst>
              <a:ext uri="{FF2B5EF4-FFF2-40B4-BE49-F238E27FC236}">
                <a16:creationId xmlns:a16="http://schemas.microsoft.com/office/drawing/2014/main" id="{0D9B12EC-8E36-4A8F-AB3A-BC5581C1DA8F}"/>
              </a:ext>
            </a:extLst>
          </p:cNvPr>
          <p:cNvSpPr>
            <a:spLocks noChangeShapeType="1"/>
          </p:cNvSpPr>
          <p:nvPr/>
        </p:nvSpPr>
        <p:spPr bwMode="auto">
          <a:xfrm>
            <a:off x="10769600"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6">
            <a:extLst>
              <a:ext uri="{FF2B5EF4-FFF2-40B4-BE49-F238E27FC236}">
                <a16:creationId xmlns:a16="http://schemas.microsoft.com/office/drawing/2014/main" id="{319F70C3-7530-49DA-8EAA-B824A07C94D0}"/>
              </a:ext>
            </a:extLst>
          </p:cNvPr>
          <p:cNvSpPr>
            <a:spLocks noChangeShapeType="1"/>
          </p:cNvSpPr>
          <p:nvPr/>
        </p:nvSpPr>
        <p:spPr bwMode="auto">
          <a:xfrm>
            <a:off x="11229975"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27">
            <a:extLst>
              <a:ext uri="{FF2B5EF4-FFF2-40B4-BE49-F238E27FC236}">
                <a16:creationId xmlns:a16="http://schemas.microsoft.com/office/drawing/2014/main" id="{28559B46-612D-4E11-A129-656BC9F0F969}"/>
              </a:ext>
            </a:extLst>
          </p:cNvPr>
          <p:cNvSpPr>
            <a:spLocks noChangeShapeType="1"/>
          </p:cNvSpPr>
          <p:nvPr/>
        </p:nvSpPr>
        <p:spPr bwMode="auto">
          <a:xfrm>
            <a:off x="11690350"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Rectangle 28">
            <a:extLst>
              <a:ext uri="{FF2B5EF4-FFF2-40B4-BE49-F238E27FC236}">
                <a16:creationId xmlns:a16="http://schemas.microsoft.com/office/drawing/2014/main" id="{2F919709-13D7-4D1A-97D2-D0CB63FA7048}"/>
              </a:ext>
            </a:extLst>
          </p:cNvPr>
          <p:cNvSpPr>
            <a:spLocks noChangeArrowheads="1"/>
          </p:cNvSpPr>
          <p:nvPr/>
        </p:nvSpPr>
        <p:spPr bwMode="auto">
          <a:xfrm>
            <a:off x="7518400" y="4581525"/>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29">
            <a:extLst>
              <a:ext uri="{FF2B5EF4-FFF2-40B4-BE49-F238E27FC236}">
                <a16:creationId xmlns:a16="http://schemas.microsoft.com/office/drawing/2014/main" id="{A617A830-7718-475E-88A8-172FD5D626C8}"/>
              </a:ext>
            </a:extLst>
          </p:cNvPr>
          <p:cNvSpPr>
            <a:spLocks noChangeArrowheads="1"/>
          </p:cNvSpPr>
          <p:nvPr/>
        </p:nvSpPr>
        <p:spPr bwMode="auto">
          <a:xfrm>
            <a:off x="7881938"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30">
            <a:extLst>
              <a:ext uri="{FF2B5EF4-FFF2-40B4-BE49-F238E27FC236}">
                <a16:creationId xmlns:a16="http://schemas.microsoft.com/office/drawing/2014/main" id="{EA9253D8-C2F8-49D4-BB79-EB6F23965F46}"/>
              </a:ext>
            </a:extLst>
          </p:cNvPr>
          <p:cNvSpPr>
            <a:spLocks noChangeArrowheads="1"/>
          </p:cNvSpPr>
          <p:nvPr/>
        </p:nvSpPr>
        <p:spPr bwMode="auto">
          <a:xfrm>
            <a:off x="8345488"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1">
            <a:extLst>
              <a:ext uri="{FF2B5EF4-FFF2-40B4-BE49-F238E27FC236}">
                <a16:creationId xmlns:a16="http://schemas.microsoft.com/office/drawing/2014/main" id="{27484C22-6076-4FA9-AEB4-667728AD0831}"/>
              </a:ext>
            </a:extLst>
          </p:cNvPr>
          <p:cNvSpPr>
            <a:spLocks noChangeArrowheads="1"/>
          </p:cNvSpPr>
          <p:nvPr/>
        </p:nvSpPr>
        <p:spPr bwMode="auto">
          <a:xfrm>
            <a:off x="8802688"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Rectangle 32">
            <a:extLst>
              <a:ext uri="{FF2B5EF4-FFF2-40B4-BE49-F238E27FC236}">
                <a16:creationId xmlns:a16="http://schemas.microsoft.com/office/drawing/2014/main" id="{6605A965-81C5-4368-810B-003536C25209}"/>
              </a:ext>
            </a:extLst>
          </p:cNvPr>
          <p:cNvSpPr>
            <a:spLocks noChangeArrowheads="1"/>
          </p:cNvSpPr>
          <p:nvPr/>
        </p:nvSpPr>
        <p:spPr bwMode="auto">
          <a:xfrm>
            <a:off x="9261475"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 name="Rectangle 33">
            <a:extLst>
              <a:ext uri="{FF2B5EF4-FFF2-40B4-BE49-F238E27FC236}">
                <a16:creationId xmlns:a16="http://schemas.microsoft.com/office/drawing/2014/main" id="{45C92DC0-2316-40EB-8DAA-99C86A62CFB5}"/>
              </a:ext>
            </a:extLst>
          </p:cNvPr>
          <p:cNvSpPr>
            <a:spLocks noChangeArrowheads="1"/>
          </p:cNvSpPr>
          <p:nvPr/>
        </p:nvSpPr>
        <p:spPr bwMode="auto">
          <a:xfrm>
            <a:off x="9725025"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Rectangle 34">
            <a:extLst>
              <a:ext uri="{FF2B5EF4-FFF2-40B4-BE49-F238E27FC236}">
                <a16:creationId xmlns:a16="http://schemas.microsoft.com/office/drawing/2014/main" id="{7CF0EEA4-B527-4A94-9C70-76125FA868ED}"/>
              </a:ext>
            </a:extLst>
          </p:cNvPr>
          <p:cNvSpPr>
            <a:spLocks noChangeArrowheads="1"/>
          </p:cNvSpPr>
          <p:nvPr/>
        </p:nvSpPr>
        <p:spPr bwMode="auto">
          <a:xfrm>
            <a:off x="10182225"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Rectangle 35">
            <a:extLst>
              <a:ext uri="{FF2B5EF4-FFF2-40B4-BE49-F238E27FC236}">
                <a16:creationId xmlns:a16="http://schemas.microsoft.com/office/drawing/2014/main" id="{44659E53-B203-46CC-80C1-2D827EE3E9EA}"/>
              </a:ext>
            </a:extLst>
          </p:cNvPr>
          <p:cNvSpPr>
            <a:spLocks noChangeArrowheads="1"/>
          </p:cNvSpPr>
          <p:nvPr/>
        </p:nvSpPr>
        <p:spPr bwMode="auto">
          <a:xfrm>
            <a:off x="10641013"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7000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Rectangle 36">
            <a:extLst>
              <a:ext uri="{FF2B5EF4-FFF2-40B4-BE49-F238E27FC236}">
                <a16:creationId xmlns:a16="http://schemas.microsoft.com/office/drawing/2014/main" id="{F5931ADE-A3B4-4FFF-A656-975E676B3F6B}"/>
              </a:ext>
            </a:extLst>
          </p:cNvPr>
          <p:cNvSpPr>
            <a:spLocks noChangeArrowheads="1"/>
          </p:cNvSpPr>
          <p:nvPr/>
        </p:nvSpPr>
        <p:spPr bwMode="auto">
          <a:xfrm>
            <a:off x="11104563"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 name="Rectangle 37">
            <a:extLst>
              <a:ext uri="{FF2B5EF4-FFF2-40B4-BE49-F238E27FC236}">
                <a16:creationId xmlns:a16="http://schemas.microsoft.com/office/drawing/2014/main" id="{E915D879-D39E-48AA-862B-07D88D7D2405}"/>
              </a:ext>
            </a:extLst>
          </p:cNvPr>
          <p:cNvSpPr>
            <a:spLocks noChangeArrowheads="1"/>
          </p:cNvSpPr>
          <p:nvPr/>
        </p:nvSpPr>
        <p:spPr bwMode="auto">
          <a:xfrm>
            <a:off x="11561763"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9000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3" name="Line 38">
            <a:extLst>
              <a:ext uri="{FF2B5EF4-FFF2-40B4-BE49-F238E27FC236}">
                <a16:creationId xmlns:a16="http://schemas.microsoft.com/office/drawing/2014/main" id="{DD7998BA-44F5-4628-A42E-46B2889761B5}"/>
              </a:ext>
            </a:extLst>
          </p:cNvPr>
          <p:cNvSpPr>
            <a:spLocks noChangeShapeType="1"/>
          </p:cNvSpPr>
          <p:nvPr/>
        </p:nvSpPr>
        <p:spPr bwMode="auto">
          <a:xfrm flipV="1">
            <a:off x="7551738" y="3155950"/>
            <a:ext cx="0" cy="136842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39">
            <a:extLst>
              <a:ext uri="{FF2B5EF4-FFF2-40B4-BE49-F238E27FC236}">
                <a16:creationId xmlns:a16="http://schemas.microsoft.com/office/drawing/2014/main" id="{56C4B887-5326-4AF9-BEE8-519FAC51D828}"/>
              </a:ext>
            </a:extLst>
          </p:cNvPr>
          <p:cNvSpPr>
            <a:spLocks noChangeShapeType="1"/>
          </p:cNvSpPr>
          <p:nvPr/>
        </p:nvSpPr>
        <p:spPr bwMode="auto">
          <a:xfrm flipV="1">
            <a:off x="11690350" y="3155950"/>
            <a:ext cx="0" cy="136842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40">
            <a:extLst>
              <a:ext uri="{FF2B5EF4-FFF2-40B4-BE49-F238E27FC236}">
                <a16:creationId xmlns:a16="http://schemas.microsoft.com/office/drawing/2014/main" id="{6CAB76BC-2EA8-46D8-98FF-BBFC21C7FB32}"/>
              </a:ext>
            </a:extLst>
          </p:cNvPr>
          <p:cNvSpPr>
            <a:spLocks noChangeShapeType="1"/>
          </p:cNvSpPr>
          <p:nvPr/>
        </p:nvSpPr>
        <p:spPr bwMode="auto">
          <a:xfrm>
            <a:off x="7551738" y="4524375"/>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41">
            <a:extLst>
              <a:ext uri="{FF2B5EF4-FFF2-40B4-BE49-F238E27FC236}">
                <a16:creationId xmlns:a16="http://schemas.microsoft.com/office/drawing/2014/main" id="{1FAC1A59-B5DB-4856-ADCB-501B42326CC5}"/>
              </a:ext>
            </a:extLst>
          </p:cNvPr>
          <p:cNvSpPr>
            <a:spLocks noChangeShapeType="1"/>
          </p:cNvSpPr>
          <p:nvPr/>
        </p:nvSpPr>
        <p:spPr bwMode="auto">
          <a:xfrm>
            <a:off x="7551738" y="4181475"/>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42">
            <a:extLst>
              <a:ext uri="{FF2B5EF4-FFF2-40B4-BE49-F238E27FC236}">
                <a16:creationId xmlns:a16="http://schemas.microsoft.com/office/drawing/2014/main" id="{9C5D6851-E049-4E36-BA8C-56298DF96E83}"/>
              </a:ext>
            </a:extLst>
          </p:cNvPr>
          <p:cNvSpPr>
            <a:spLocks noChangeShapeType="1"/>
          </p:cNvSpPr>
          <p:nvPr/>
        </p:nvSpPr>
        <p:spPr bwMode="auto">
          <a:xfrm>
            <a:off x="7551738" y="384016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43">
            <a:extLst>
              <a:ext uri="{FF2B5EF4-FFF2-40B4-BE49-F238E27FC236}">
                <a16:creationId xmlns:a16="http://schemas.microsoft.com/office/drawing/2014/main" id="{088A3847-1EC1-4BEE-A124-0A1145F38CCA}"/>
              </a:ext>
            </a:extLst>
          </p:cNvPr>
          <p:cNvSpPr>
            <a:spLocks noChangeShapeType="1"/>
          </p:cNvSpPr>
          <p:nvPr/>
        </p:nvSpPr>
        <p:spPr bwMode="auto">
          <a:xfrm>
            <a:off x="7551738" y="3498850"/>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44">
            <a:extLst>
              <a:ext uri="{FF2B5EF4-FFF2-40B4-BE49-F238E27FC236}">
                <a16:creationId xmlns:a16="http://schemas.microsoft.com/office/drawing/2014/main" id="{50EAFBFC-9124-4B90-8AF9-95745C4EA51C}"/>
              </a:ext>
            </a:extLst>
          </p:cNvPr>
          <p:cNvSpPr>
            <a:spLocks noChangeShapeType="1"/>
          </p:cNvSpPr>
          <p:nvPr/>
        </p:nvSpPr>
        <p:spPr bwMode="auto">
          <a:xfrm>
            <a:off x="7551738" y="3155950"/>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45">
            <a:extLst>
              <a:ext uri="{FF2B5EF4-FFF2-40B4-BE49-F238E27FC236}">
                <a16:creationId xmlns:a16="http://schemas.microsoft.com/office/drawing/2014/main" id="{6BB65170-CEB5-404B-ACE3-566F2F7B35B6}"/>
              </a:ext>
            </a:extLst>
          </p:cNvPr>
          <p:cNvSpPr>
            <a:spLocks noChangeShapeType="1"/>
          </p:cNvSpPr>
          <p:nvPr/>
        </p:nvSpPr>
        <p:spPr bwMode="auto">
          <a:xfrm flipH="1">
            <a:off x="11649075" y="4524375"/>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46">
            <a:extLst>
              <a:ext uri="{FF2B5EF4-FFF2-40B4-BE49-F238E27FC236}">
                <a16:creationId xmlns:a16="http://schemas.microsoft.com/office/drawing/2014/main" id="{85C4F78D-832F-4A9A-B18A-0A53606327D9}"/>
              </a:ext>
            </a:extLst>
          </p:cNvPr>
          <p:cNvSpPr>
            <a:spLocks noChangeShapeType="1"/>
          </p:cNvSpPr>
          <p:nvPr/>
        </p:nvSpPr>
        <p:spPr bwMode="auto">
          <a:xfrm flipH="1">
            <a:off x="11649075" y="4181475"/>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47">
            <a:extLst>
              <a:ext uri="{FF2B5EF4-FFF2-40B4-BE49-F238E27FC236}">
                <a16:creationId xmlns:a16="http://schemas.microsoft.com/office/drawing/2014/main" id="{D36297A0-3A5B-4818-9119-7C5EF29D5C0A}"/>
              </a:ext>
            </a:extLst>
          </p:cNvPr>
          <p:cNvSpPr>
            <a:spLocks noChangeShapeType="1"/>
          </p:cNvSpPr>
          <p:nvPr/>
        </p:nvSpPr>
        <p:spPr bwMode="auto">
          <a:xfrm flipH="1">
            <a:off x="11649075" y="384016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48">
            <a:extLst>
              <a:ext uri="{FF2B5EF4-FFF2-40B4-BE49-F238E27FC236}">
                <a16:creationId xmlns:a16="http://schemas.microsoft.com/office/drawing/2014/main" id="{3462CA27-F18D-4254-AED4-D2DD72F32806}"/>
              </a:ext>
            </a:extLst>
          </p:cNvPr>
          <p:cNvSpPr>
            <a:spLocks noChangeShapeType="1"/>
          </p:cNvSpPr>
          <p:nvPr/>
        </p:nvSpPr>
        <p:spPr bwMode="auto">
          <a:xfrm flipH="1">
            <a:off x="11649075" y="3498850"/>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Line 49">
            <a:extLst>
              <a:ext uri="{FF2B5EF4-FFF2-40B4-BE49-F238E27FC236}">
                <a16:creationId xmlns:a16="http://schemas.microsoft.com/office/drawing/2014/main" id="{7D7C06AC-82E2-48CC-8C5B-86167B645A33}"/>
              </a:ext>
            </a:extLst>
          </p:cNvPr>
          <p:cNvSpPr>
            <a:spLocks noChangeShapeType="1"/>
          </p:cNvSpPr>
          <p:nvPr/>
        </p:nvSpPr>
        <p:spPr bwMode="auto">
          <a:xfrm flipH="1">
            <a:off x="11649075" y="3155950"/>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 name="Rectangle 50">
            <a:extLst>
              <a:ext uri="{FF2B5EF4-FFF2-40B4-BE49-F238E27FC236}">
                <a16:creationId xmlns:a16="http://schemas.microsoft.com/office/drawing/2014/main" id="{1610ACD8-5BE7-4DA5-A9A1-C079AC1111AB}"/>
              </a:ext>
            </a:extLst>
          </p:cNvPr>
          <p:cNvSpPr>
            <a:spLocks noChangeArrowheads="1"/>
          </p:cNvSpPr>
          <p:nvPr/>
        </p:nvSpPr>
        <p:spPr bwMode="auto">
          <a:xfrm>
            <a:off x="7404100" y="4473575"/>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6" name="Rectangle 51">
            <a:extLst>
              <a:ext uri="{FF2B5EF4-FFF2-40B4-BE49-F238E27FC236}">
                <a16:creationId xmlns:a16="http://schemas.microsoft.com/office/drawing/2014/main" id="{FFFDF93B-665B-4167-B901-609AB4DC4BD7}"/>
              </a:ext>
            </a:extLst>
          </p:cNvPr>
          <p:cNvSpPr>
            <a:spLocks noChangeArrowheads="1"/>
          </p:cNvSpPr>
          <p:nvPr/>
        </p:nvSpPr>
        <p:spPr bwMode="auto">
          <a:xfrm>
            <a:off x="7308850" y="4129088"/>
            <a:ext cx="2476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 name="Rectangle 52">
            <a:extLst>
              <a:ext uri="{FF2B5EF4-FFF2-40B4-BE49-F238E27FC236}">
                <a16:creationId xmlns:a16="http://schemas.microsoft.com/office/drawing/2014/main" id="{F37F1580-8C3F-4A49-9607-E127AD906DD4}"/>
              </a:ext>
            </a:extLst>
          </p:cNvPr>
          <p:cNvSpPr>
            <a:spLocks noChangeArrowheads="1"/>
          </p:cNvSpPr>
          <p:nvPr/>
        </p:nvSpPr>
        <p:spPr bwMode="auto">
          <a:xfrm>
            <a:off x="7442200" y="3792538"/>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8" name="Rectangle 53">
            <a:extLst>
              <a:ext uri="{FF2B5EF4-FFF2-40B4-BE49-F238E27FC236}">
                <a16:creationId xmlns:a16="http://schemas.microsoft.com/office/drawing/2014/main" id="{6B97EDFB-086A-427E-95D4-3BEAE7864172}"/>
              </a:ext>
            </a:extLst>
          </p:cNvPr>
          <p:cNvSpPr>
            <a:spLocks noChangeArrowheads="1"/>
          </p:cNvSpPr>
          <p:nvPr/>
        </p:nvSpPr>
        <p:spPr bwMode="auto">
          <a:xfrm>
            <a:off x="7346950" y="3449638"/>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9" name="Rectangle 54">
            <a:extLst>
              <a:ext uri="{FF2B5EF4-FFF2-40B4-BE49-F238E27FC236}">
                <a16:creationId xmlns:a16="http://schemas.microsoft.com/office/drawing/2014/main" id="{F8FE40D1-6CBB-46FD-83D7-AC1CE6D1D86B}"/>
              </a:ext>
            </a:extLst>
          </p:cNvPr>
          <p:cNvSpPr>
            <a:spLocks noChangeArrowheads="1"/>
          </p:cNvSpPr>
          <p:nvPr/>
        </p:nvSpPr>
        <p:spPr bwMode="auto">
          <a:xfrm>
            <a:off x="7442200" y="3105150"/>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0" name="Freeform 55">
            <a:extLst>
              <a:ext uri="{FF2B5EF4-FFF2-40B4-BE49-F238E27FC236}">
                <a16:creationId xmlns:a16="http://schemas.microsoft.com/office/drawing/2014/main" id="{451136E7-8D99-4883-B443-2B2657AF1A58}"/>
              </a:ext>
            </a:extLst>
          </p:cNvPr>
          <p:cNvSpPr>
            <a:spLocks/>
          </p:cNvSpPr>
          <p:nvPr/>
        </p:nvSpPr>
        <p:spPr bwMode="auto">
          <a:xfrm>
            <a:off x="7551738" y="3155950"/>
            <a:ext cx="3965575" cy="1368425"/>
          </a:xfrm>
          <a:custGeom>
            <a:avLst/>
            <a:gdLst>
              <a:gd name="T0" fmla="*/ 39 w 2498"/>
              <a:gd name="T1" fmla="*/ 340 h 862"/>
              <a:gd name="T2" fmla="*/ 78 w 2498"/>
              <a:gd name="T3" fmla="*/ 101 h 862"/>
              <a:gd name="T4" fmla="*/ 117 w 2498"/>
              <a:gd name="T5" fmla="*/ 71 h 862"/>
              <a:gd name="T6" fmla="*/ 156 w 2498"/>
              <a:gd name="T7" fmla="*/ 786 h 862"/>
              <a:gd name="T8" fmla="*/ 195 w 2498"/>
              <a:gd name="T9" fmla="*/ 87 h 862"/>
              <a:gd name="T10" fmla="*/ 234 w 2498"/>
              <a:gd name="T11" fmla="*/ 90 h 862"/>
              <a:gd name="T12" fmla="*/ 273 w 2498"/>
              <a:gd name="T13" fmla="*/ 331 h 862"/>
              <a:gd name="T14" fmla="*/ 312 w 2498"/>
              <a:gd name="T15" fmla="*/ 74 h 862"/>
              <a:gd name="T16" fmla="*/ 352 w 2498"/>
              <a:gd name="T17" fmla="*/ 251 h 862"/>
              <a:gd name="T18" fmla="*/ 391 w 2498"/>
              <a:gd name="T19" fmla="*/ 120 h 862"/>
              <a:gd name="T20" fmla="*/ 430 w 2498"/>
              <a:gd name="T21" fmla="*/ 75 h 862"/>
              <a:gd name="T22" fmla="*/ 469 w 2498"/>
              <a:gd name="T23" fmla="*/ 805 h 862"/>
              <a:gd name="T24" fmla="*/ 508 w 2498"/>
              <a:gd name="T25" fmla="*/ 75 h 862"/>
              <a:gd name="T26" fmla="*/ 547 w 2498"/>
              <a:gd name="T27" fmla="*/ 84 h 862"/>
              <a:gd name="T28" fmla="*/ 586 w 2498"/>
              <a:gd name="T29" fmla="*/ 279 h 862"/>
              <a:gd name="T30" fmla="*/ 625 w 2498"/>
              <a:gd name="T31" fmla="*/ 71 h 862"/>
              <a:gd name="T32" fmla="*/ 665 w 2498"/>
              <a:gd name="T33" fmla="*/ 340 h 862"/>
              <a:gd name="T34" fmla="*/ 704 w 2498"/>
              <a:gd name="T35" fmla="*/ 104 h 862"/>
              <a:gd name="T36" fmla="*/ 743 w 2498"/>
              <a:gd name="T37" fmla="*/ 71 h 862"/>
              <a:gd name="T38" fmla="*/ 782 w 2498"/>
              <a:gd name="T39" fmla="*/ 790 h 862"/>
              <a:gd name="T40" fmla="*/ 821 w 2498"/>
              <a:gd name="T41" fmla="*/ 95 h 862"/>
              <a:gd name="T42" fmla="*/ 860 w 2498"/>
              <a:gd name="T43" fmla="*/ 93 h 862"/>
              <a:gd name="T44" fmla="*/ 899 w 2498"/>
              <a:gd name="T45" fmla="*/ 285 h 862"/>
              <a:gd name="T46" fmla="*/ 938 w 2498"/>
              <a:gd name="T47" fmla="*/ 78 h 862"/>
              <a:gd name="T48" fmla="*/ 977 w 2498"/>
              <a:gd name="T49" fmla="*/ 123 h 862"/>
              <a:gd name="T50" fmla="*/ 1016 w 2498"/>
              <a:gd name="T51" fmla="*/ 125 h 862"/>
              <a:gd name="T52" fmla="*/ 1056 w 2498"/>
              <a:gd name="T53" fmla="*/ 80 h 862"/>
              <a:gd name="T54" fmla="*/ 1095 w 2498"/>
              <a:gd name="T55" fmla="*/ 770 h 862"/>
              <a:gd name="T56" fmla="*/ 1134 w 2498"/>
              <a:gd name="T57" fmla="*/ 89 h 862"/>
              <a:gd name="T58" fmla="*/ 1173 w 2498"/>
              <a:gd name="T59" fmla="*/ 96 h 862"/>
              <a:gd name="T60" fmla="*/ 1212 w 2498"/>
              <a:gd name="T61" fmla="*/ 407 h 862"/>
              <a:gd name="T62" fmla="*/ 1251 w 2498"/>
              <a:gd name="T63" fmla="*/ 74 h 862"/>
              <a:gd name="T64" fmla="*/ 1290 w 2498"/>
              <a:gd name="T65" fmla="*/ 105 h 862"/>
              <a:gd name="T66" fmla="*/ 1329 w 2498"/>
              <a:gd name="T67" fmla="*/ 128 h 862"/>
              <a:gd name="T68" fmla="*/ 1368 w 2498"/>
              <a:gd name="T69" fmla="*/ 80 h 862"/>
              <a:gd name="T70" fmla="*/ 1407 w 2498"/>
              <a:gd name="T71" fmla="*/ 744 h 862"/>
              <a:gd name="T72" fmla="*/ 1446 w 2498"/>
              <a:gd name="T73" fmla="*/ 89 h 862"/>
              <a:gd name="T74" fmla="*/ 1486 w 2498"/>
              <a:gd name="T75" fmla="*/ 81 h 862"/>
              <a:gd name="T76" fmla="*/ 1525 w 2498"/>
              <a:gd name="T77" fmla="*/ 470 h 862"/>
              <a:gd name="T78" fmla="*/ 1564 w 2498"/>
              <a:gd name="T79" fmla="*/ 62 h 862"/>
              <a:gd name="T80" fmla="*/ 1603 w 2498"/>
              <a:gd name="T81" fmla="*/ 113 h 862"/>
              <a:gd name="T82" fmla="*/ 1642 w 2498"/>
              <a:gd name="T83" fmla="*/ 137 h 862"/>
              <a:gd name="T84" fmla="*/ 1681 w 2498"/>
              <a:gd name="T85" fmla="*/ 83 h 862"/>
              <a:gd name="T86" fmla="*/ 1720 w 2498"/>
              <a:gd name="T87" fmla="*/ 659 h 862"/>
              <a:gd name="T88" fmla="*/ 1759 w 2498"/>
              <a:gd name="T89" fmla="*/ 104 h 862"/>
              <a:gd name="T90" fmla="*/ 1799 w 2498"/>
              <a:gd name="T91" fmla="*/ 86 h 862"/>
              <a:gd name="T92" fmla="*/ 1838 w 2498"/>
              <a:gd name="T93" fmla="*/ 808 h 862"/>
              <a:gd name="T94" fmla="*/ 1877 w 2498"/>
              <a:gd name="T95" fmla="*/ 74 h 862"/>
              <a:gd name="T96" fmla="*/ 1916 w 2498"/>
              <a:gd name="T97" fmla="*/ 104 h 862"/>
              <a:gd name="T98" fmla="*/ 1955 w 2498"/>
              <a:gd name="T99" fmla="*/ 144 h 862"/>
              <a:gd name="T100" fmla="*/ 1994 w 2498"/>
              <a:gd name="T101" fmla="*/ 20 h 862"/>
              <a:gd name="T102" fmla="*/ 2033 w 2498"/>
              <a:gd name="T103" fmla="*/ 622 h 862"/>
              <a:gd name="T104" fmla="*/ 2072 w 2498"/>
              <a:gd name="T105" fmla="*/ 29 h 862"/>
              <a:gd name="T106" fmla="*/ 2111 w 2498"/>
              <a:gd name="T107" fmla="*/ 29 h 862"/>
              <a:gd name="T108" fmla="*/ 2151 w 2498"/>
              <a:gd name="T109" fmla="*/ 805 h 862"/>
              <a:gd name="T110" fmla="*/ 2190 w 2498"/>
              <a:gd name="T111" fmla="*/ 8 h 862"/>
              <a:gd name="T112" fmla="*/ 2229 w 2498"/>
              <a:gd name="T113" fmla="*/ 36 h 862"/>
              <a:gd name="T114" fmla="*/ 2268 w 2498"/>
              <a:gd name="T115" fmla="*/ 69 h 862"/>
              <a:gd name="T116" fmla="*/ 2307 w 2498"/>
              <a:gd name="T117" fmla="*/ 26 h 862"/>
              <a:gd name="T118" fmla="*/ 2346 w 2498"/>
              <a:gd name="T119" fmla="*/ 549 h 862"/>
              <a:gd name="T120" fmla="*/ 2385 w 2498"/>
              <a:gd name="T121" fmla="*/ 102 h 862"/>
              <a:gd name="T122" fmla="*/ 2424 w 2498"/>
              <a:gd name="T123" fmla="*/ 87 h 862"/>
              <a:gd name="T124" fmla="*/ 2463 w 2498"/>
              <a:gd name="T125" fmla="*/ 85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8" h="862">
                <a:moveTo>
                  <a:pt x="0" y="69"/>
                </a:moveTo>
                <a:lnTo>
                  <a:pt x="0" y="72"/>
                </a:lnTo>
                <a:lnTo>
                  <a:pt x="1" y="80"/>
                </a:lnTo>
                <a:lnTo>
                  <a:pt x="1" y="84"/>
                </a:lnTo>
                <a:lnTo>
                  <a:pt x="1" y="81"/>
                </a:lnTo>
                <a:lnTo>
                  <a:pt x="1" y="75"/>
                </a:lnTo>
                <a:lnTo>
                  <a:pt x="2" y="84"/>
                </a:lnTo>
                <a:lnTo>
                  <a:pt x="2" y="81"/>
                </a:lnTo>
                <a:lnTo>
                  <a:pt x="2" y="84"/>
                </a:lnTo>
                <a:lnTo>
                  <a:pt x="3" y="84"/>
                </a:lnTo>
                <a:lnTo>
                  <a:pt x="3" y="83"/>
                </a:lnTo>
                <a:lnTo>
                  <a:pt x="3" y="83"/>
                </a:lnTo>
                <a:lnTo>
                  <a:pt x="4" y="75"/>
                </a:lnTo>
                <a:lnTo>
                  <a:pt x="4" y="84"/>
                </a:lnTo>
                <a:lnTo>
                  <a:pt x="4" y="81"/>
                </a:lnTo>
                <a:lnTo>
                  <a:pt x="4" y="81"/>
                </a:lnTo>
                <a:lnTo>
                  <a:pt x="5" y="92"/>
                </a:lnTo>
                <a:lnTo>
                  <a:pt x="5" y="92"/>
                </a:lnTo>
                <a:lnTo>
                  <a:pt x="5" y="93"/>
                </a:lnTo>
                <a:lnTo>
                  <a:pt x="6" y="89"/>
                </a:lnTo>
                <a:lnTo>
                  <a:pt x="6" y="95"/>
                </a:lnTo>
                <a:lnTo>
                  <a:pt x="6" y="96"/>
                </a:lnTo>
                <a:lnTo>
                  <a:pt x="6" y="96"/>
                </a:lnTo>
                <a:lnTo>
                  <a:pt x="7" y="98"/>
                </a:lnTo>
                <a:lnTo>
                  <a:pt x="7" y="90"/>
                </a:lnTo>
                <a:lnTo>
                  <a:pt x="7" y="99"/>
                </a:lnTo>
                <a:lnTo>
                  <a:pt x="8" y="98"/>
                </a:lnTo>
                <a:lnTo>
                  <a:pt x="8" y="107"/>
                </a:lnTo>
                <a:lnTo>
                  <a:pt x="8" y="104"/>
                </a:lnTo>
                <a:lnTo>
                  <a:pt x="8" y="104"/>
                </a:lnTo>
                <a:lnTo>
                  <a:pt x="9" y="108"/>
                </a:lnTo>
                <a:lnTo>
                  <a:pt x="9" y="110"/>
                </a:lnTo>
                <a:lnTo>
                  <a:pt x="9" y="101"/>
                </a:lnTo>
                <a:lnTo>
                  <a:pt x="10" y="108"/>
                </a:lnTo>
                <a:lnTo>
                  <a:pt x="10" y="187"/>
                </a:lnTo>
                <a:lnTo>
                  <a:pt x="10" y="282"/>
                </a:lnTo>
                <a:lnTo>
                  <a:pt x="10" y="371"/>
                </a:lnTo>
                <a:lnTo>
                  <a:pt x="11" y="435"/>
                </a:lnTo>
                <a:lnTo>
                  <a:pt x="11" y="500"/>
                </a:lnTo>
                <a:lnTo>
                  <a:pt x="11" y="543"/>
                </a:lnTo>
                <a:lnTo>
                  <a:pt x="12" y="599"/>
                </a:lnTo>
                <a:lnTo>
                  <a:pt x="12" y="639"/>
                </a:lnTo>
                <a:lnTo>
                  <a:pt x="12" y="656"/>
                </a:lnTo>
                <a:lnTo>
                  <a:pt x="12" y="704"/>
                </a:lnTo>
                <a:lnTo>
                  <a:pt x="13" y="730"/>
                </a:lnTo>
                <a:lnTo>
                  <a:pt x="13" y="757"/>
                </a:lnTo>
                <a:lnTo>
                  <a:pt x="13" y="766"/>
                </a:lnTo>
                <a:lnTo>
                  <a:pt x="14" y="795"/>
                </a:lnTo>
                <a:lnTo>
                  <a:pt x="14" y="803"/>
                </a:lnTo>
                <a:lnTo>
                  <a:pt x="14" y="823"/>
                </a:lnTo>
                <a:lnTo>
                  <a:pt x="14" y="832"/>
                </a:lnTo>
                <a:lnTo>
                  <a:pt x="15" y="835"/>
                </a:lnTo>
                <a:lnTo>
                  <a:pt x="15" y="847"/>
                </a:lnTo>
                <a:lnTo>
                  <a:pt x="15" y="742"/>
                </a:lnTo>
                <a:lnTo>
                  <a:pt x="16" y="610"/>
                </a:lnTo>
                <a:lnTo>
                  <a:pt x="16" y="511"/>
                </a:lnTo>
                <a:lnTo>
                  <a:pt x="16" y="416"/>
                </a:lnTo>
                <a:lnTo>
                  <a:pt x="17" y="375"/>
                </a:lnTo>
                <a:lnTo>
                  <a:pt x="17" y="321"/>
                </a:lnTo>
                <a:lnTo>
                  <a:pt x="17" y="270"/>
                </a:lnTo>
                <a:lnTo>
                  <a:pt x="17" y="242"/>
                </a:lnTo>
                <a:lnTo>
                  <a:pt x="18" y="202"/>
                </a:lnTo>
                <a:lnTo>
                  <a:pt x="18" y="183"/>
                </a:lnTo>
                <a:lnTo>
                  <a:pt x="18" y="165"/>
                </a:lnTo>
                <a:lnTo>
                  <a:pt x="19" y="153"/>
                </a:lnTo>
                <a:lnTo>
                  <a:pt x="19" y="143"/>
                </a:lnTo>
                <a:lnTo>
                  <a:pt x="19" y="135"/>
                </a:lnTo>
                <a:lnTo>
                  <a:pt x="19" y="132"/>
                </a:lnTo>
                <a:lnTo>
                  <a:pt x="20" y="119"/>
                </a:lnTo>
                <a:lnTo>
                  <a:pt x="20" y="114"/>
                </a:lnTo>
                <a:lnTo>
                  <a:pt x="20" y="119"/>
                </a:lnTo>
                <a:lnTo>
                  <a:pt x="21" y="116"/>
                </a:lnTo>
                <a:lnTo>
                  <a:pt x="21" y="111"/>
                </a:lnTo>
                <a:lnTo>
                  <a:pt x="21" y="111"/>
                </a:lnTo>
                <a:lnTo>
                  <a:pt x="21" y="107"/>
                </a:lnTo>
                <a:lnTo>
                  <a:pt x="22" y="104"/>
                </a:lnTo>
                <a:lnTo>
                  <a:pt x="22" y="101"/>
                </a:lnTo>
                <a:lnTo>
                  <a:pt x="22" y="99"/>
                </a:lnTo>
                <a:lnTo>
                  <a:pt x="23" y="98"/>
                </a:lnTo>
                <a:lnTo>
                  <a:pt x="23" y="93"/>
                </a:lnTo>
                <a:lnTo>
                  <a:pt x="23" y="93"/>
                </a:lnTo>
                <a:lnTo>
                  <a:pt x="23" y="92"/>
                </a:lnTo>
                <a:lnTo>
                  <a:pt x="24" y="93"/>
                </a:lnTo>
                <a:lnTo>
                  <a:pt x="24" y="87"/>
                </a:lnTo>
                <a:lnTo>
                  <a:pt x="24" y="89"/>
                </a:lnTo>
                <a:lnTo>
                  <a:pt x="25" y="90"/>
                </a:lnTo>
                <a:lnTo>
                  <a:pt x="25" y="81"/>
                </a:lnTo>
                <a:lnTo>
                  <a:pt x="25" y="84"/>
                </a:lnTo>
                <a:lnTo>
                  <a:pt x="25" y="75"/>
                </a:lnTo>
                <a:lnTo>
                  <a:pt x="26" y="83"/>
                </a:lnTo>
                <a:lnTo>
                  <a:pt x="26" y="71"/>
                </a:lnTo>
                <a:lnTo>
                  <a:pt x="26" y="69"/>
                </a:lnTo>
                <a:lnTo>
                  <a:pt x="27" y="78"/>
                </a:lnTo>
                <a:lnTo>
                  <a:pt x="27" y="77"/>
                </a:lnTo>
                <a:lnTo>
                  <a:pt x="27" y="69"/>
                </a:lnTo>
                <a:lnTo>
                  <a:pt x="28" y="72"/>
                </a:lnTo>
                <a:lnTo>
                  <a:pt x="28" y="75"/>
                </a:lnTo>
                <a:lnTo>
                  <a:pt x="28" y="80"/>
                </a:lnTo>
                <a:lnTo>
                  <a:pt x="28" y="68"/>
                </a:lnTo>
                <a:lnTo>
                  <a:pt x="29" y="80"/>
                </a:lnTo>
                <a:lnTo>
                  <a:pt x="29" y="80"/>
                </a:lnTo>
                <a:lnTo>
                  <a:pt x="29" y="81"/>
                </a:lnTo>
                <a:lnTo>
                  <a:pt x="30" y="83"/>
                </a:lnTo>
                <a:lnTo>
                  <a:pt x="30" y="71"/>
                </a:lnTo>
                <a:lnTo>
                  <a:pt x="30" y="80"/>
                </a:lnTo>
                <a:lnTo>
                  <a:pt x="30" y="72"/>
                </a:lnTo>
                <a:lnTo>
                  <a:pt x="31" y="81"/>
                </a:lnTo>
                <a:lnTo>
                  <a:pt x="31" y="75"/>
                </a:lnTo>
                <a:lnTo>
                  <a:pt x="31" y="80"/>
                </a:lnTo>
                <a:lnTo>
                  <a:pt x="32" y="80"/>
                </a:lnTo>
                <a:lnTo>
                  <a:pt x="32" y="83"/>
                </a:lnTo>
                <a:lnTo>
                  <a:pt x="32" y="84"/>
                </a:lnTo>
                <a:lnTo>
                  <a:pt x="32" y="81"/>
                </a:lnTo>
                <a:lnTo>
                  <a:pt x="33" y="84"/>
                </a:lnTo>
                <a:lnTo>
                  <a:pt x="33" y="77"/>
                </a:lnTo>
                <a:lnTo>
                  <a:pt x="33" y="77"/>
                </a:lnTo>
                <a:lnTo>
                  <a:pt x="34" y="81"/>
                </a:lnTo>
                <a:lnTo>
                  <a:pt x="34" y="81"/>
                </a:lnTo>
                <a:lnTo>
                  <a:pt x="34" y="92"/>
                </a:lnTo>
                <a:lnTo>
                  <a:pt x="34" y="90"/>
                </a:lnTo>
                <a:lnTo>
                  <a:pt x="35" y="87"/>
                </a:lnTo>
                <a:lnTo>
                  <a:pt x="35" y="95"/>
                </a:lnTo>
                <a:lnTo>
                  <a:pt x="35" y="84"/>
                </a:lnTo>
                <a:lnTo>
                  <a:pt x="36" y="95"/>
                </a:lnTo>
                <a:lnTo>
                  <a:pt x="36" y="98"/>
                </a:lnTo>
                <a:lnTo>
                  <a:pt x="36" y="99"/>
                </a:lnTo>
                <a:lnTo>
                  <a:pt x="36" y="93"/>
                </a:lnTo>
                <a:lnTo>
                  <a:pt x="37" y="101"/>
                </a:lnTo>
                <a:lnTo>
                  <a:pt x="37" y="102"/>
                </a:lnTo>
                <a:lnTo>
                  <a:pt x="37" y="107"/>
                </a:lnTo>
                <a:lnTo>
                  <a:pt x="38" y="99"/>
                </a:lnTo>
                <a:lnTo>
                  <a:pt x="38" y="104"/>
                </a:lnTo>
                <a:lnTo>
                  <a:pt x="38" y="144"/>
                </a:lnTo>
                <a:lnTo>
                  <a:pt x="39" y="252"/>
                </a:lnTo>
                <a:lnTo>
                  <a:pt x="39" y="340"/>
                </a:lnTo>
                <a:lnTo>
                  <a:pt x="39" y="410"/>
                </a:lnTo>
                <a:lnTo>
                  <a:pt x="39" y="473"/>
                </a:lnTo>
                <a:lnTo>
                  <a:pt x="40" y="532"/>
                </a:lnTo>
                <a:lnTo>
                  <a:pt x="40" y="577"/>
                </a:lnTo>
                <a:lnTo>
                  <a:pt x="40" y="619"/>
                </a:lnTo>
                <a:lnTo>
                  <a:pt x="41" y="658"/>
                </a:lnTo>
                <a:lnTo>
                  <a:pt x="41" y="691"/>
                </a:lnTo>
                <a:lnTo>
                  <a:pt x="41" y="718"/>
                </a:lnTo>
                <a:lnTo>
                  <a:pt x="41" y="744"/>
                </a:lnTo>
                <a:lnTo>
                  <a:pt x="42" y="769"/>
                </a:lnTo>
                <a:lnTo>
                  <a:pt x="42" y="780"/>
                </a:lnTo>
                <a:lnTo>
                  <a:pt x="42" y="795"/>
                </a:lnTo>
                <a:lnTo>
                  <a:pt x="43" y="810"/>
                </a:lnTo>
                <a:lnTo>
                  <a:pt x="43" y="823"/>
                </a:lnTo>
                <a:lnTo>
                  <a:pt x="43" y="839"/>
                </a:lnTo>
                <a:lnTo>
                  <a:pt x="43" y="849"/>
                </a:lnTo>
                <a:lnTo>
                  <a:pt x="44" y="799"/>
                </a:lnTo>
                <a:lnTo>
                  <a:pt x="44" y="669"/>
                </a:lnTo>
                <a:lnTo>
                  <a:pt x="44" y="558"/>
                </a:lnTo>
                <a:lnTo>
                  <a:pt x="45" y="462"/>
                </a:lnTo>
                <a:lnTo>
                  <a:pt x="45" y="382"/>
                </a:lnTo>
                <a:lnTo>
                  <a:pt x="45" y="346"/>
                </a:lnTo>
                <a:lnTo>
                  <a:pt x="45" y="293"/>
                </a:lnTo>
                <a:lnTo>
                  <a:pt x="46" y="263"/>
                </a:lnTo>
                <a:lnTo>
                  <a:pt x="46" y="230"/>
                </a:lnTo>
                <a:lnTo>
                  <a:pt x="46" y="195"/>
                </a:lnTo>
                <a:lnTo>
                  <a:pt x="47" y="177"/>
                </a:lnTo>
                <a:lnTo>
                  <a:pt x="47" y="161"/>
                </a:lnTo>
                <a:lnTo>
                  <a:pt x="47" y="152"/>
                </a:lnTo>
                <a:lnTo>
                  <a:pt x="47" y="143"/>
                </a:lnTo>
                <a:lnTo>
                  <a:pt x="48" y="132"/>
                </a:lnTo>
                <a:lnTo>
                  <a:pt x="48" y="126"/>
                </a:lnTo>
                <a:lnTo>
                  <a:pt x="48" y="123"/>
                </a:lnTo>
                <a:lnTo>
                  <a:pt x="49" y="116"/>
                </a:lnTo>
                <a:lnTo>
                  <a:pt x="49" y="119"/>
                </a:lnTo>
                <a:lnTo>
                  <a:pt x="49" y="107"/>
                </a:lnTo>
                <a:lnTo>
                  <a:pt x="50" y="110"/>
                </a:lnTo>
                <a:lnTo>
                  <a:pt x="50" y="110"/>
                </a:lnTo>
                <a:lnTo>
                  <a:pt x="50" y="105"/>
                </a:lnTo>
                <a:lnTo>
                  <a:pt x="50" y="105"/>
                </a:lnTo>
                <a:lnTo>
                  <a:pt x="51" y="102"/>
                </a:lnTo>
                <a:lnTo>
                  <a:pt x="51" y="92"/>
                </a:lnTo>
                <a:lnTo>
                  <a:pt x="51" y="86"/>
                </a:lnTo>
                <a:lnTo>
                  <a:pt x="52" y="90"/>
                </a:lnTo>
                <a:lnTo>
                  <a:pt x="52" y="89"/>
                </a:lnTo>
                <a:lnTo>
                  <a:pt x="52" y="87"/>
                </a:lnTo>
                <a:lnTo>
                  <a:pt x="52" y="84"/>
                </a:lnTo>
                <a:lnTo>
                  <a:pt x="53" y="77"/>
                </a:lnTo>
                <a:lnTo>
                  <a:pt x="53" y="77"/>
                </a:lnTo>
                <a:lnTo>
                  <a:pt x="53" y="80"/>
                </a:lnTo>
                <a:lnTo>
                  <a:pt x="54" y="80"/>
                </a:lnTo>
                <a:lnTo>
                  <a:pt x="54" y="80"/>
                </a:lnTo>
                <a:lnTo>
                  <a:pt x="54" y="80"/>
                </a:lnTo>
                <a:lnTo>
                  <a:pt x="54" y="78"/>
                </a:lnTo>
                <a:lnTo>
                  <a:pt x="55" y="69"/>
                </a:lnTo>
                <a:lnTo>
                  <a:pt x="55" y="71"/>
                </a:lnTo>
                <a:lnTo>
                  <a:pt x="55" y="69"/>
                </a:lnTo>
                <a:lnTo>
                  <a:pt x="56" y="75"/>
                </a:lnTo>
                <a:lnTo>
                  <a:pt x="56" y="66"/>
                </a:lnTo>
                <a:lnTo>
                  <a:pt x="56" y="65"/>
                </a:lnTo>
                <a:lnTo>
                  <a:pt x="56" y="75"/>
                </a:lnTo>
                <a:lnTo>
                  <a:pt x="57" y="78"/>
                </a:lnTo>
                <a:lnTo>
                  <a:pt x="57" y="77"/>
                </a:lnTo>
                <a:lnTo>
                  <a:pt x="57" y="83"/>
                </a:lnTo>
                <a:lnTo>
                  <a:pt x="58" y="84"/>
                </a:lnTo>
                <a:lnTo>
                  <a:pt x="58" y="81"/>
                </a:lnTo>
                <a:lnTo>
                  <a:pt x="58" y="83"/>
                </a:lnTo>
                <a:lnTo>
                  <a:pt x="58" y="74"/>
                </a:lnTo>
                <a:lnTo>
                  <a:pt x="59" y="83"/>
                </a:lnTo>
                <a:lnTo>
                  <a:pt x="59" y="77"/>
                </a:lnTo>
                <a:lnTo>
                  <a:pt x="59" y="83"/>
                </a:lnTo>
                <a:lnTo>
                  <a:pt x="60" y="84"/>
                </a:lnTo>
                <a:lnTo>
                  <a:pt x="60" y="83"/>
                </a:lnTo>
                <a:lnTo>
                  <a:pt x="60" y="72"/>
                </a:lnTo>
                <a:lnTo>
                  <a:pt x="61" y="80"/>
                </a:lnTo>
                <a:lnTo>
                  <a:pt x="61" y="81"/>
                </a:lnTo>
                <a:lnTo>
                  <a:pt x="61" y="81"/>
                </a:lnTo>
                <a:lnTo>
                  <a:pt x="61" y="80"/>
                </a:lnTo>
                <a:lnTo>
                  <a:pt x="62" y="75"/>
                </a:lnTo>
                <a:lnTo>
                  <a:pt x="62" y="80"/>
                </a:lnTo>
                <a:lnTo>
                  <a:pt x="62" y="89"/>
                </a:lnTo>
                <a:lnTo>
                  <a:pt x="63" y="81"/>
                </a:lnTo>
                <a:lnTo>
                  <a:pt x="63" y="83"/>
                </a:lnTo>
                <a:lnTo>
                  <a:pt x="63" y="93"/>
                </a:lnTo>
                <a:lnTo>
                  <a:pt x="63" y="83"/>
                </a:lnTo>
                <a:lnTo>
                  <a:pt x="64" y="93"/>
                </a:lnTo>
                <a:lnTo>
                  <a:pt x="64" y="95"/>
                </a:lnTo>
                <a:lnTo>
                  <a:pt x="64" y="96"/>
                </a:lnTo>
                <a:lnTo>
                  <a:pt x="65" y="98"/>
                </a:lnTo>
                <a:lnTo>
                  <a:pt x="65" y="92"/>
                </a:lnTo>
                <a:lnTo>
                  <a:pt x="65" y="101"/>
                </a:lnTo>
                <a:lnTo>
                  <a:pt x="65" y="104"/>
                </a:lnTo>
                <a:lnTo>
                  <a:pt x="66" y="105"/>
                </a:lnTo>
                <a:lnTo>
                  <a:pt x="66" y="110"/>
                </a:lnTo>
                <a:lnTo>
                  <a:pt x="66" y="113"/>
                </a:lnTo>
                <a:lnTo>
                  <a:pt x="67" y="114"/>
                </a:lnTo>
                <a:lnTo>
                  <a:pt x="67" y="195"/>
                </a:lnTo>
                <a:lnTo>
                  <a:pt x="67" y="300"/>
                </a:lnTo>
                <a:lnTo>
                  <a:pt x="67" y="369"/>
                </a:lnTo>
                <a:lnTo>
                  <a:pt x="68" y="438"/>
                </a:lnTo>
                <a:lnTo>
                  <a:pt x="68" y="505"/>
                </a:lnTo>
                <a:lnTo>
                  <a:pt x="68" y="553"/>
                </a:lnTo>
                <a:lnTo>
                  <a:pt x="69" y="594"/>
                </a:lnTo>
                <a:lnTo>
                  <a:pt x="69" y="639"/>
                </a:lnTo>
                <a:lnTo>
                  <a:pt x="69" y="659"/>
                </a:lnTo>
                <a:lnTo>
                  <a:pt x="69" y="704"/>
                </a:lnTo>
                <a:lnTo>
                  <a:pt x="70" y="733"/>
                </a:lnTo>
                <a:lnTo>
                  <a:pt x="70" y="755"/>
                </a:lnTo>
                <a:lnTo>
                  <a:pt x="70" y="776"/>
                </a:lnTo>
                <a:lnTo>
                  <a:pt x="71" y="796"/>
                </a:lnTo>
                <a:lnTo>
                  <a:pt x="71" y="810"/>
                </a:lnTo>
                <a:lnTo>
                  <a:pt x="71" y="823"/>
                </a:lnTo>
                <a:lnTo>
                  <a:pt x="71" y="829"/>
                </a:lnTo>
                <a:lnTo>
                  <a:pt x="72" y="842"/>
                </a:lnTo>
                <a:lnTo>
                  <a:pt x="72" y="846"/>
                </a:lnTo>
                <a:lnTo>
                  <a:pt x="72" y="723"/>
                </a:lnTo>
                <a:lnTo>
                  <a:pt x="73" y="609"/>
                </a:lnTo>
                <a:lnTo>
                  <a:pt x="73" y="502"/>
                </a:lnTo>
                <a:lnTo>
                  <a:pt x="73" y="412"/>
                </a:lnTo>
                <a:lnTo>
                  <a:pt x="74" y="375"/>
                </a:lnTo>
                <a:lnTo>
                  <a:pt x="74" y="316"/>
                </a:lnTo>
                <a:lnTo>
                  <a:pt x="74" y="266"/>
                </a:lnTo>
                <a:lnTo>
                  <a:pt x="74" y="227"/>
                </a:lnTo>
                <a:lnTo>
                  <a:pt x="75" y="201"/>
                </a:lnTo>
                <a:lnTo>
                  <a:pt x="75" y="180"/>
                </a:lnTo>
                <a:lnTo>
                  <a:pt x="75" y="165"/>
                </a:lnTo>
                <a:lnTo>
                  <a:pt x="76" y="155"/>
                </a:lnTo>
                <a:lnTo>
                  <a:pt x="76" y="144"/>
                </a:lnTo>
                <a:lnTo>
                  <a:pt x="76" y="137"/>
                </a:lnTo>
                <a:lnTo>
                  <a:pt x="76" y="129"/>
                </a:lnTo>
                <a:lnTo>
                  <a:pt x="77" y="116"/>
                </a:lnTo>
                <a:lnTo>
                  <a:pt x="77" y="122"/>
                </a:lnTo>
                <a:lnTo>
                  <a:pt x="77" y="110"/>
                </a:lnTo>
                <a:lnTo>
                  <a:pt x="78" y="116"/>
                </a:lnTo>
                <a:lnTo>
                  <a:pt x="78" y="101"/>
                </a:lnTo>
                <a:lnTo>
                  <a:pt x="78" y="99"/>
                </a:lnTo>
                <a:lnTo>
                  <a:pt x="78" y="102"/>
                </a:lnTo>
                <a:lnTo>
                  <a:pt x="79" y="95"/>
                </a:lnTo>
                <a:lnTo>
                  <a:pt x="79" y="93"/>
                </a:lnTo>
                <a:lnTo>
                  <a:pt x="79" y="104"/>
                </a:lnTo>
                <a:lnTo>
                  <a:pt x="80" y="96"/>
                </a:lnTo>
                <a:lnTo>
                  <a:pt x="80" y="95"/>
                </a:lnTo>
                <a:lnTo>
                  <a:pt x="80" y="84"/>
                </a:lnTo>
                <a:lnTo>
                  <a:pt x="80" y="87"/>
                </a:lnTo>
                <a:lnTo>
                  <a:pt x="81" y="89"/>
                </a:lnTo>
                <a:lnTo>
                  <a:pt x="81" y="78"/>
                </a:lnTo>
                <a:lnTo>
                  <a:pt x="81" y="81"/>
                </a:lnTo>
                <a:lnTo>
                  <a:pt x="82" y="81"/>
                </a:lnTo>
                <a:lnTo>
                  <a:pt x="82" y="83"/>
                </a:lnTo>
                <a:lnTo>
                  <a:pt x="82" y="80"/>
                </a:lnTo>
                <a:lnTo>
                  <a:pt x="82" y="75"/>
                </a:lnTo>
                <a:lnTo>
                  <a:pt x="83" y="80"/>
                </a:lnTo>
                <a:lnTo>
                  <a:pt x="83" y="69"/>
                </a:lnTo>
                <a:lnTo>
                  <a:pt x="83" y="68"/>
                </a:lnTo>
                <a:lnTo>
                  <a:pt x="84" y="77"/>
                </a:lnTo>
                <a:lnTo>
                  <a:pt x="84" y="71"/>
                </a:lnTo>
                <a:lnTo>
                  <a:pt x="84" y="71"/>
                </a:lnTo>
                <a:lnTo>
                  <a:pt x="85" y="69"/>
                </a:lnTo>
                <a:lnTo>
                  <a:pt x="85" y="77"/>
                </a:lnTo>
                <a:lnTo>
                  <a:pt x="85" y="75"/>
                </a:lnTo>
                <a:lnTo>
                  <a:pt x="85" y="78"/>
                </a:lnTo>
                <a:lnTo>
                  <a:pt x="86" y="69"/>
                </a:lnTo>
                <a:lnTo>
                  <a:pt x="86" y="81"/>
                </a:lnTo>
                <a:lnTo>
                  <a:pt x="86" y="81"/>
                </a:lnTo>
                <a:lnTo>
                  <a:pt x="87" y="83"/>
                </a:lnTo>
                <a:lnTo>
                  <a:pt x="87" y="80"/>
                </a:lnTo>
                <a:lnTo>
                  <a:pt x="87" y="81"/>
                </a:lnTo>
                <a:lnTo>
                  <a:pt x="87" y="84"/>
                </a:lnTo>
                <a:lnTo>
                  <a:pt x="88" y="77"/>
                </a:lnTo>
                <a:lnTo>
                  <a:pt x="88" y="83"/>
                </a:lnTo>
                <a:lnTo>
                  <a:pt x="88" y="84"/>
                </a:lnTo>
                <a:lnTo>
                  <a:pt x="89" y="81"/>
                </a:lnTo>
                <a:lnTo>
                  <a:pt x="89" y="86"/>
                </a:lnTo>
                <a:lnTo>
                  <a:pt x="89" y="81"/>
                </a:lnTo>
                <a:lnTo>
                  <a:pt x="89" y="83"/>
                </a:lnTo>
                <a:lnTo>
                  <a:pt x="90" y="75"/>
                </a:lnTo>
                <a:lnTo>
                  <a:pt x="90" y="84"/>
                </a:lnTo>
                <a:lnTo>
                  <a:pt x="90" y="86"/>
                </a:lnTo>
                <a:lnTo>
                  <a:pt x="91" y="84"/>
                </a:lnTo>
                <a:lnTo>
                  <a:pt x="91" y="90"/>
                </a:lnTo>
                <a:lnTo>
                  <a:pt x="91" y="92"/>
                </a:lnTo>
                <a:lnTo>
                  <a:pt x="91" y="92"/>
                </a:lnTo>
                <a:lnTo>
                  <a:pt x="92" y="93"/>
                </a:lnTo>
                <a:lnTo>
                  <a:pt x="92" y="92"/>
                </a:lnTo>
                <a:lnTo>
                  <a:pt x="92" y="95"/>
                </a:lnTo>
                <a:lnTo>
                  <a:pt x="93" y="96"/>
                </a:lnTo>
                <a:lnTo>
                  <a:pt x="93" y="98"/>
                </a:lnTo>
                <a:lnTo>
                  <a:pt x="93" y="99"/>
                </a:lnTo>
                <a:lnTo>
                  <a:pt x="93" y="101"/>
                </a:lnTo>
                <a:lnTo>
                  <a:pt x="94" y="104"/>
                </a:lnTo>
                <a:lnTo>
                  <a:pt x="94" y="108"/>
                </a:lnTo>
                <a:lnTo>
                  <a:pt x="94" y="110"/>
                </a:lnTo>
                <a:lnTo>
                  <a:pt x="95" y="111"/>
                </a:lnTo>
                <a:lnTo>
                  <a:pt x="95" y="113"/>
                </a:lnTo>
                <a:lnTo>
                  <a:pt x="95" y="156"/>
                </a:lnTo>
                <a:lnTo>
                  <a:pt x="96" y="263"/>
                </a:lnTo>
                <a:lnTo>
                  <a:pt x="96" y="349"/>
                </a:lnTo>
                <a:lnTo>
                  <a:pt x="96" y="409"/>
                </a:lnTo>
                <a:lnTo>
                  <a:pt x="96" y="481"/>
                </a:lnTo>
                <a:lnTo>
                  <a:pt x="97" y="532"/>
                </a:lnTo>
                <a:lnTo>
                  <a:pt x="97" y="583"/>
                </a:lnTo>
                <a:lnTo>
                  <a:pt x="97" y="625"/>
                </a:lnTo>
                <a:lnTo>
                  <a:pt x="98" y="642"/>
                </a:lnTo>
                <a:lnTo>
                  <a:pt x="98" y="691"/>
                </a:lnTo>
                <a:lnTo>
                  <a:pt x="98" y="717"/>
                </a:lnTo>
                <a:lnTo>
                  <a:pt x="98" y="733"/>
                </a:lnTo>
                <a:lnTo>
                  <a:pt x="99" y="766"/>
                </a:lnTo>
                <a:lnTo>
                  <a:pt x="99" y="786"/>
                </a:lnTo>
                <a:lnTo>
                  <a:pt x="99" y="802"/>
                </a:lnTo>
                <a:lnTo>
                  <a:pt x="100" y="818"/>
                </a:lnTo>
                <a:lnTo>
                  <a:pt x="100" y="823"/>
                </a:lnTo>
                <a:lnTo>
                  <a:pt x="100" y="837"/>
                </a:lnTo>
                <a:lnTo>
                  <a:pt x="100" y="847"/>
                </a:lnTo>
                <a:lnTo>
                  <a:pt x="101" y="789"/>
                </a:lnTo>
                <a:lnTo>
                  <a:pt x="101" y="664"/>
                </a:lnTo>
                <a:lnTo>
                  <a:pt x="101" y="540"/>
                </a:lnTo>
                <a:lnTo>
                  <a:pt x="102" y="453"/>
                </a:lnTo>
                <a:lnTo>
                  <a:pt x="102" y="368"/>
                </a:lnTo>
                <a:lnTo>
                  <a:pt x="102" y="338"/>
                </a:lnTo>
                <a:lnTo>
                  <a:pt x="102" y="287"/>
                </a:lnTo>
                <a:lnTo>
                  <a:pt x="103" y="255"/>
                </a:lnTo>
                <a:lnTo>
                  <a:pt x="103" y="212"/>
                </a:lnTo>
                <a:lnTo>
                  <a:pt x="103" y="192"/>
                </a:lnTo>
                <a:lnTo>
                  <a:pt x="104" y="177"/>
                </a:lnTo>
                <a:lnTo>
                  <a:pt x="104" y="165"/>
                </a:lnTo>
                <a:lnTo>
                  <a:pt x="104" y="155"/>
                </a:lnTo>
                <a:lnTo>
                  <a:pt x="104" y="144"/>
                </a:lnTo>
                <a:lnTo>
                  <a:pt x="105" y="137"/>
                </a:lnTo>
                <a:lnTo>
                  <a:pt x="105" y="125"/>
                </a:lnTo>
                <a:lnTo>
                  <a:pt x="105" y="129"/>
                </a:lnTo>
                <a:lnTo>
                  <a:pt x="106" y="126"/>
                </a:lnTo>
                <a:lnTo>
                  <a:pt x="106" y="122"/>
                </a:lnTo>
                <a:lnTo>
                  <a:pt x="106" y="119"/>
                </a:lnTo>
                <a:lnTo>
                  <a:pt x="107" y="108"/>
                </a:lnTo>
                <a:lnTo>
                  <a:pt x="107" y="110"/>
                </a:lnTo>
                <a:lnTo>
                  <a:pt x="107" y="111"/>
                </a:lnTo>
                <a:lnTo>
                  <a:pt x="107" y="108"/>
                </a:lnTo>
                <a:lnTo>
                  <a:pt x="108" y="95"/>
                </a:lnTo>
                <a:lnTo>
                  <a:pt x="108" y="98"/>
                </a:lnTo>
                <a:lnTo>
                  <a:pt x="108" y="99"/>
                </a:lnTo>
                <a:lnTo>
                  <a:pt x="109" y="93"/>
                </a:lnTo>
                <a:lnTo>
                  <a:pt x="109" y="95"/>
                </a:lnTo>
                <a:lnTo>
                  <a:pt x="109" y="92"/>
                </a:lnTo>
                <a:lnTo>
                  <a:pt x="109" y="90"/>
                </a:lnTo>
                <a:lnTo>
                  <a:pt x="110" y="89"/>
                </a:lnTo>
                <a:lnTo>
                  <a:pt x="110" y="78"/>
                </a:lnTo>
                <a:lnTo>
                  <a:pt x="110" y="89"/>
                </a:lnTo>
                <a:lnTo>
                  <a:pt x="111" y="89"/>
                </a:lnTo>
                <a:lnTo>
                  <a:pt x="111" y="89"/>
                </a:lnTo>
                <a:lnTo>
                  <a:pt x="111" y="78"/>
                </a:lnTo>
                <a:lnTo>
                  <a:pt x="111" y="74"/>
                </a:lnTo>
                <a:lnTo>
                  <a:pt x="112" y="74"/>
                </a:lnTo>
                <a:lnTo>
                  <a:pt x="112" y="80"/>
                </a:lnTo>
                <a:lnTo>
                  <a:pt x="112" y="77"/>
                </a:lnTo>
                <a:lnTo>
                  <a:pt x="113" y="78"/>
                </a:lnTo>
                <a:lnTo>
                  <a:pt x="113" y="77"/>
                </a:lnTo>
                <a:lnTo>
                  <a:pt x="113" y="77"/>
                </a:lnTo>
                <a:lnTo>
                  <a:pt x="113" y="69"/>
                </a:lnTo>
                <a:lnTo>
                  <a:pt x="114" y="80"/>
                </a:lnTo>
                <a:lnTo>
                  <a:pt x="114" y="80"/>
                </a:lnTo>
                <a:lnTo>
                  <a:pt x="114" y="74"/>
                </a:lnTo>
                <a:lnTo>
                  <a:pt x="115" y="75"/>
                </a:lnTo>
                <a:lnTo>
                  <a:pt x="115" y="80"/>
                </a:lnTo>
                <a:lnTo>
                  <a:pt x="115" y="75"/>
                </a:lnTo>
                <a:lnTo>
                  <a:pt x="115" y="84"/>
                </a:lnTo>
                <a:lnTo>
                  <a:pt x="116" y="78"/>
                </a:lnTo>
                <a:lnTo>
                  <a:pt x="116" y="81"/>
                </a:lnTo>
                <a:lnTo>
                  <a:pt x="116" y="74"/>
                </a:lnTo>
                <a:lnTo>
                  <a:pt x="117" y="83"/>
                </a:lnTo>
                <a:lnTo>
                  <a:pt x="117" y="71"/>
                </a:lnTo>
                <a:lnTo>
                  <a:pt x="117" y="83"/>
                </a:lnTo>
                <a:lnTo>
                  <a:pt x="118" y="78"/>
                </a:lnTo>
                <a:lnTo>
                  <a:pt x="118" y="74"/>
                </a:lnTo>
                <a:lnTo>
                  <a:pt x="118" y="77"/>
                </a:lnTo>
                <a:lnTo>
                  <a:pt x="118" y="83"/>
                </a:lnTo>
                <a:lnTo>
                  <a:pt x="119" y="84"/>
                </a:lnTo>
                <a:lnTo>
                  <a:pt x="119" y="86"/>
                </a:lnTo>
                <a:lnTo>
                  <a:pt x="119" y="80"/>
                </a:lnTo>
                <a:lnTo>
                  <a:pt x="120" y="89"/>
                </a:lnTo>
                <a:lnTo>
                  <a:pt x="120" y="87"/>
                </a:lnTo>
                <a:lnTo>
                  <a:pt x="120" y="90"/>
                </a:lnTo>
                <a:lnTo>
                  <a:pt x="120" y="89"/>
                </a:lnTo>
                <a:lnTo>
                  <a:pt x="121" y="90"/>
                </a:lnTo>
                <a:lnTo>
                  <a:pt x="121" y="93"/>
                </a:lnTo>
                <a:lnTo>
                  <a:pt x="121" y="87"/>
                </a:lnTo>
                <a:lnTo>
                  <a:pt x="122" y="86"/>
                </a:lnTo>
                <a:lnTo>
                  <a:pt x="122" y="96"/>
                </a:lnTo>
                <a:lnTo>
                  <a:pt x="122" y="93"/>
                </a:lnTo>
                <a:lnTo>
                  <a:pt x="122" y="99"/>
                </a:lnTo>
                <a:lnTo>
                  <a:pt x="123" y="96"/>
                </a:lnTo>
                <a:lnTo>
                  <a:pt x="123" y="99"/>
                </a:lnTo>
                <a:lnTo>
                  <a:pt x="123" y="111"/>
                </a:lnTo>
                <a:lnTo>
                  <a:pt x="124" y="116"/>
                </a:lnTo>
                <a:lnTo>
                  <a:pt x="124" y="205"/>
                </a:lnTo>
                <a:lnTo>
                  <a:pt x="124" y="298"/>
                </a:lnTo>
                <a:lnTo>
                  <a:pt x="124" y="387"/>
                </a:lnTo>
                <a:lnTo>
                  <a:pt x="125" y="450"/>
                </a:lnTo>
                <a:lnTo>
                  <a:pt x="125" y="511"/>
                </a:lnTo>
                <a:lnTo>
                  <a:pt x="125" y="556"/>
                </a:lnTo>
                <a:lnTo>
                  <a:pt x="126" y="604"/>
                </a:lnTo>
                <a:lnTo>
                  <a:pt x="126" y="642"/>
                </a:lnTo>
                <a:lnTo>
                  <a:pt x="126" y="677"/>
                </a:lnTo>
                <a:lnTo>
                  <a:pt x="126" y="707"/>
                </a:lnTo>
                <a:lnTo>
                  <a:pt x="127" y="721"/>
                </a:lnTo>
                <a:lnTo>
                  <a:pt x="127" y="757"/>
                </a:lnTo>
                <a:lnTo>
                  <a:pt x="127" y="776"/>
                </a:lnTo>
                <a:lnTo>
                  <a:pt x="128" y="795"/>
                </a:lnTo>
                <a:lnTo>
                  <a:pt x="128" y="802"/>
                </a:lnTo>
                <a:lnTo>
                  <a:pt x="128" y="818"/>
                </a:lnTo>
                <a:lnTo>
                  <a:pt x="128" y="830"/>
                </a:lnTo>
                <a:lnTo>
                  <a:pt x="129" y="837"/>
                </a:lnTo>
                <a:lnTo>
                  <a:pt x="129" y="850"/>
                </a:lnTo>
                <a:lnTo>
                  <a:pt x="129" y="726"/>
                </a:lnTo>
                <a:lnTo>
                  <a:pt x="130" y="596"/>
                </a:lnTo>
                <a:lnTo>
                  <a:pt x="130" y="495"/>
                </a:lnTo>
                <a:lnTo>
                  <a:pt x="130" y="406"/>
                </a:lnTo>
                <a:lnTo>
                  <a:pt x="131" y="344"/>
                </a:lnTo>
                <a:lnTo>
                  <a:pt x="131" y="315"/>
                </a:lnTo>
                <a:lnTo>
                  <a:pt x="131" y="272"/>
                </a:lnTo>
                <a:lnTo>
                  <a:pt x="131" y="239"/>
                </a:lnTo>
                <a:lnTo>
                  <a:pt x="132" y="199"/>
                </a:lnTo>
                <a:lnTo>
                  <a:pt x="132" y="183"/>
                </a:lnTo>
                <a:lnTo>
                  <a:pt x="132" y="168"/>
                </a:lnTo>
                <a:lnTo>
                  <a:pt x="133" y="156"/>
                </a:lnTo>
                <a:lnTo>
                  <a:pt x="133" y="149"/>
                </a:lnTo>
                <a:lnTo>
                  <a:pt x="133" y="135"/>
                </a:lnTo>
                <a:lnTo>
                  <a:pt x="133" y="134"/>
                </a:lnTo>
                <a:lnTo>
                  <a:pt x="134" y="128"/>
                </a:lnTo>
                <a:lnTo>
                  <a:pt x="134" y="131"/>
                </a:lnTo>
                <a:lnTo>
                  <a:pt x="134" y="126"/>
                </a:lnTo>
                <a:lnTo>
                  <a:pt x="135" y="119"/>
                </a:lnTo>
                <a:lnTo>
                  <a:pt x="135" y="120"/>
                </a:lnTo>
                <a:lnTo>
                  <a:pt x="135" y="117"/>
                </a:lnTo>
                <a:lnTo>
                  <a:pt x="135" y="113"/>
                </a:lnTo>
                <a:lnTo>
                  <a:pt x="136" y="108"/>
                </a:lnTo>
                <a:lnTo>
                  <a:pt x="136" y="107"/>
                </a:lnTo>
                <a:lnTo>
                  <a:pt x="136" y="96"/>
                </a:lnTo>
                <a:lnTo>
                  <a:pt x="137" y="105"/>
                </a:lnTo>
                <a:lnTo>
                  <a:pt x="137" y="102"/>
                </a:lnTo>
                <a:lnTo>
                  <a:pt x="137" y="93"/>
                </a:lnTo>
                <a:lnTo>
                  <a:pt x="137" y="98"/>
                </a:lnTo>
                <a:lnTo>
                  <a:pt x="138" y="95"/>
                </a:lnTo>
                <a:lnTo>
                  <a:pt x="138" y="87"/>
                </a:lnTo>
                <a:lnTo>
                  <a:pt x="138" y="95"/>
                </a:lnTo>
                <a:lnTo>
                  <a:pt x="139" y="89"/>
                </a:lnTo>
                <a:lnTo>
                  <a:pt x="139" y="93"/>
                </a:lnTo>
                <a:lnTo>
                  <a:pt x="139" y="89"/>
                </a:lnTo>
                <a:lnTo>
                  <a:pt x="139" y="84"/>
                </a:lnTo>
                <a:lnTo>
                  <a:pt x="140" y="77"/>
                </a:lnTo>
                <a:lnTo>
                  <a:pt x="140" y="72"/>
                </a:lnTo>
                <a:lnTo>
                  <a:pt x="140" y="72"/>
                </a:lnTo>
                <a:lnTo>
                  <a:pt x="141" y="77"/>
                </a:lnTo>
                <a:lnTo>
                  <a:pt x="141" y="68"/>
                </a:lnTo>
                <a:lnTo>
                  <a:pt x="141" y="77"/>
                </a:lnTo>
                <a:lnTo>
                  <a:pt x="142" y="66"/>
                </a:lnTo>
                <a:lnTo>
                  <a:pt x="142" y="71"/>
                </a:lnTo>
                <a:lnTo>
                  <a:pt x="142" y="66"/>
                </a:lnTo>
                <a:lnTo>
                  <a:pt x="142" y="74"/>
                </a:lnTo>
                <a:lnTo>
                  <a:pt x="143" y="72"/>
                </a:lnTo>
                <a:lnTo>
                  <a:pt x="143" y="78"/>
                </a:lnTo>
                <a:lnTo>
                  <a:pt x="143" y="69"/>
                </a:lnTo>
                <a:lnTo>
                  <a:pt x="144" y="75"/>
                </a:lnTo>
                <a:lnTo>
                  <a:pt x="144" y="75"/>
                </a:lnTo>
                <a:lnTo>
                  <a:pt x="144" y="74"/>
                </a:lnTo>
                <a:lnTo>
                  <a:pt x="144" y="68"/>
                </a:lnTo>
                <a:lnTo>
                  <a:pt x="145" y="78"/>
                </a:lnTo>
                <a:lnTo>
                  <a:pt x="145" y="78"/>
                </a:lnTo>
                <a:lnTo>
                  <a:pt x="145" y="69"/>
                </a:lnTo>
                <a:lnTo>
                  <a:pt x="146" y="81"/>
                </a:lnTo>
                <a:lnTo>
                  <a:pt x="146" y="81"/>
                </a:lnTo>
                <a:lnTo>
                  <a:pt x="146" y="81"/>
                </a:lnTo>
                <a:lnTo>
                  <a:pt x="146" y="83"/>
                </a:lnTo>
                <a:lnTo>
                  <a:pt x="147" y="74"/>
                </a:lnTo>
                <a:lnTo>
                  <a:pt x="147" y="83"/>
                </a:lnTo>
                <a:lnTo>
                  <a:pt x="147" y="80"/>
                </a:lnTo>
                <a:lnTo>
                  <a:pt x="148" y="87"/>
                </a:lnTo>
                <a:lnTo>
                  <a:pt x="148" y="89"/>
                </a:lnTo>
                <a:lnTo>
                  <a:pt x="148" y="92"/>
                </a:lnTo>
                <a:lnTo>
                  <a:pt x="148" y="87"/>
                </a:lnTo>
                <a:lnTo>
                  <a:pt x="149" y="87"/>
                </a:lnTo>
                <a:lnTo>
                  <a:pt x="149" y="93"/>
                </a:lnTo>
                <a:lnTo>
                  <a:pt x="149" y="95"/>
                </a:lnTo>
                <a:lnTo>
                  <a:pt x="150" y="95"/>
                </a:lnTo>
                <a:lnTo>
                  <a:pt x="150" y="89"/>
                </a:lnTo>
                <a:lnTo>
                  <a:pt x="150" y="99"/>
                </a:lnTo>
                <a:lnTo>
                  <a:pt x="150" y="92"/>
                </a:lnTo>
                <a:lnTo>
                  <a:pt x="151" y="101"/>
                </a:lnTo>
                <a:lnTo>
                  <a:pt x="151" y="102"/>
                </a:lnTo>
                <a:lnTo>
                  <a:pt x="151" y="108"/>
                </a:lnTo>
                <a:lnTo>
                  <a:pt x="152" y="110"/>
                </a:lnTo>
                <a:lnTo>
                  <a:pt x="152" y="113"/>
                </a:lnTo>
                <a:lnTo>
                  <a:pt x="152" y="135"/>
                </a:lnTo>
                <a:lnTo>
                  <a:pt x="153" y="269"/>
                </a:lnTo>
                <a:lnTo>
                  <a:pt x="153" y="341"/>
                </a:lnTo>
                <a:lnTo>
                  <a:pt x="153" y="416"/>
                </a:lnTo>
                <a:lnTo>
                  <a:pt x="153" y="478"/>
                </a:lnTo>
                <a:lnTo>
                  <a:pt x="154" y="537"/>
                </a:lnTo>
                <a:lnTo>
                  <a:pt x="154" y="584"/>
                </a:lnTo>
                <a:lnTo>
                  <a:pt x="154" y="625"/>
                </a:lnTo>
                <a:lnTo>
                  <a:pt x="155" y="659"/>
                </a:lnTo>
                <a:lnTo>
                  <a:pt x="155" y="691"/>
                </a:lnTo>
                <a:lnTo>
                  <a:pt x="155" y="720"/>
                </a:lnTo>
                <a:lnTo>
                  <a:pt x="155" y="744"/>
                </a:lnTo>
                <a:lnTo>
                  <a:pt x="156" y="769"/>
                </a:lnTo>
                <a:lnTo>
                  <a:pt x="156" y="786"/>
                </a:lnTo>
                <a:lnTo>
                  <a:pt x="156" y="805"/>
                </a:lnTo>
                <a:lnTo>
                  <a:pt x="157" y="819"/>
                </a:lnTo>
                <a:lnTo>
                  <a:pt x="157" y="832"/>
                </a:lnTo>
                <a:lnTo>
                  <a:pt x="157" y="846"/>
                </a:lnTo>
                <a:lnTo>
                  <a:pt x="157" y="845"/>
                </a:lnTo>
                <a:lnTo>
                  <a:pt x="158" y="780"/>
                </a:lnTo>
                <a:lnTo>
                  <a:pt x="158" y="655"/>
                </a:lnTo>
                <a:lnTo>
                  <a:pt x="158" y="543"/>
                </a:lnTo>
                <a:lnTo>
                  <a:pt x="159" y="448"/>
                </a:lnTo>
                <a:lnTo>
                  <a:pt x="159" y="371"/>
                </a:lnTo>
                <a:lnTo>
                  <a:pt x="159" y="340"/>
                </a:lnTo>
                <a:lnTo>
                  <a:pt x="159" y="284"/>
                </a:lnTo>
                <a:lnTo>
                  <a:pt x="160" y="248"/>
                </a:lnTo>
                <a:lnTo>
                  <a:pt x="160" y="210"/>
                </a:lnTo>
                <a:lnTo>
                  <a:pt x="160" y="189"/>
                </a:lnTo>
                <a:lnTo>
                  <a:pt x="161" y="174"/>
                </a:lnTo>
                <a:lnTo>
                  <a:pt x="161" y="161"/>
                </a:lnTo>
                <a:lnTo>
                  <a:pt x="161" y="143"/>
                </a:lnTo>
                <a:lnTo>
                  <a:pt x="161" y="138"/>
                </a:lnTo>
                <a:lnTo>
                  <a:pt x="162" y="137"/>
                </a:lnTo>
                <a:lnTo>
                  <a:pt x="162" y="131"/>
                </a:lnTo>
                <a:lnTo>
                  <a:pt x="162" y="117"/>
                </a:lnTo>
                <a:lnTo>
                  <a:pt x="163" y="125"/>
                </a:lnTo>
                <a:lnTo>
                  <a:pt x="163" y="122"/>
                </a:lnTo>
                <a:lnTo>
                  <a:pt x="163" y="119"/>
                </a:lnTo>
                <a:lnTo>
                  <a:pt x="164" y="108"/>
                </a:lnTo>
                <a:lnTo>
                  <a:pt x="164" y="111"/>
                </a:lnTo>
                <a:lnTo>
                  <a:pt x="164" y="99"/>
                </a:lnTo>
                <a:lnTo>
                  <a:pt x="164" y="105"/>
                </a:lnTo>
                <a:lnTo>
                  <a:pt x="165" y="105"/>
                </a:lnTo>
                <a:lnTo>
                  <a:pt x="165" y="104"/>
                </a:lnTo>
                <a:lnTo>
                  <a:pt x="165" y="96"/>
                </a:lnTo>
                <a:lnTo>
                  <a:pt x="166" y="96"/>
                </a:lnTo>
                <a:lnTo>
                  <a:pt x="166" y="95"/>
                </a:lnTo>
                <a:lnTo>
                  <a:pt x="166" y="98"/>
                </a:lnTo>
                <a:lnTo>
                  <a:pt x="166" y="96"/>
                </a:lnTo>
                <a:lnTo>
                  <a:pt x="167" y="90"/>
                </a:lnTo>
                <a:lnTo>
                  <a:pt x="167" y="95"/>
                </a:lnTo>
                <a:lnTo>
                  <a:pt x="167" y="92"/>
                </a:lnTo>
                <a:lnTo>
                  <a:pt x="168" y="81"/>
                </a:lnTo>
                <a:lnTo>
                  <a:pt x="168" y="84"/>
                </a:lnTo>
                <a:lnTo>
                  <a:pt x="168" y="83"/>
                </a:lnTo>
                <a:lnTo>
                  <a:pt x="168" y="80"/>
                </a:lnTo>
                <a:lnTo>
                  <a:pt x="169" y="74"/>
                </a:lnTo>
                <a:lnTo>
                  <a:pt x="169" y="80"/>
                </a:lnTo>
                <a:lnTo>
                  <a:pt x="169" y="74"/>
                </a:lnTo>
                <a:lnTo>
                  <a:pt x="170" y="74"/>
                </a:lnTo>
                <a:lnTo>
                  <a:pt x="170" y="75"/>
                </a:lnTo>
                <a:lnTo>
                  <a:pt x="170" y="74"/>
                </a:lnTo>
                <a:lnTo>
                  <a:pt x="170" y="68"/>
                </a:lnTo>
                <a:lnTo>
                  <a:pt x="171" y="66"/>
                </a:lnTo>
                <a:lnTo>
                  <a:pt x="171" y="75"/>
                </a:lnTo>
                <a:lnTo>
                  <a:pt x="171" y="69"/>
                </a:lnTo>
                <a:lnTo>
                  <a:pt x="172" y="65"/>
                </a:lnTo>
                <a:lnTo>
                  <a:pt x="172" y="71"/>
                </a:lnTo>
                <a:lnTo>
                  <a:pt x="172" y="75"/>
                </a:lnTo>
                <a:lnTo>
                  <a:pt x="172" y="75"/>
                </a:lnTo>
                <a:lnTo>
                  <a:pt x="173" y="75"/>
                </a:lnTo>
                <a:lnTo>
                  <a:pt x="173" y="77"/>
                </a:lnTo>
                <a:lnTo>
                  <a:pt x="173" y="74"/>
                </a:lnTo>
                <a:lnTo>
                  <a:pt x="174" y="83"/>
                </a:lnTo>
                <a:lnTo>
                  <a:pt x="174" y="77"/>
                </a:lnTo>
                <a:lnTo>
                  <a:pt x="174" y="83"/>
                </a:lnTo>
                <a:lnTo>
                  <a:pt x="174" y="83"/>
                </a:lnTo>
                <a:lnTo>
                  <a:pt x="175" y="81"/>
                </a:lnTo>
                <a:lnTo>
                  <a:pt x="175" y="81"/>
                </a:lnTo>
                <a:lnTo>
                  <a:pt x="175" y="77"/>
                </a:lnTo>
                <a:lnTo>
                  <a:pt x="176" y="83"/>
                </a:lnTo>
                <a:lnTo>
                  <a:pt x="176" y="84"/>
                </a:lnTo>
                <a:lnTo>
                  <a:pt x="176" y="92"/>
                </a:lnTo>
                <a:lnTo>
                  <a:pt x="177" y="92"/>
                </a:lnTo>
                <a:lnTo>
                  <a:pt x="177" y="84"/>
                </a:lnTo>
                <a:lnTo>
                  <a:pt x="177" y="95"/>
                </a:lnTo>
                <a:lnTo>
                  <a:pt x="177" y="86"/>
                </a:lnTo>
                <a:lnTo>
                  <a:pt x="178" y="96"/>
                </a:lnTo>
                <a:lnTo>
                  <a:pt x="178" y="90"/>
                </a:lnTo>
                <a:lnTo>
                  <a:pt x="178" y="92"/>
                </a:lnTo>
                <a:lnTo>
                  <a:pt x="179" y="101"/>
                </a:lnTo>
                <a:lnTo>
                  <a:pt x="179" y="95"/>
                </a:lnTo>
                <a:lnTo>
                  <a:pt x="179" y="93"/>
                </a:lnTo>
                <a:lnTo>
                  <a:pt x="179" y="107"/>
                </a:lnTo>
                <a:lnTo>
                  <a:pt x="180" y="108"/>
                </a:lnTo>
                <a:lnTo>
                  <a:pt x="180" y="101"/>
                </a:lnTo>
                <a:lnTo>
                  <a:pt x="180" y="110"/>
                </a:lnTo>
                <a:lnTo>
                  <a:pt x="181" y="104"/>
                </a:lnTo>
                <a:lnTo>
                  <a:pt x="181" y="187"/>
                </a:lnTo>
                <a:lnTo>
                  <a:pt x="181" y="304"/>
                </a:lnTo>
                <a:lnTo>
                  <a:pt x="181" y="385"/>
                </a:lnTo>
                <a:lnTo>
                  <a:pt x="182" y="454"/>
                </a:lnTo>
                <a:lnTo>
                  <a:pt x="182" y="513"/>
                </a:lnTo>
                <a:lnTo>
                  <a:pt x="182" y="556"/>
                </a:lnTo>
                <a:lnTo>
                  <a:pt x="183" y="604"/>
                </a:lnTo>
                <a:lnTo>
                  <a:pt x="183" y="643"/>
                </a:lnTo>
                <a:lnTo>
                  <a:pt x="183" y="677"/>
                </a:lnTo>
                <a:lnTo>
                  <a:pt x="183" y="705"/>
                </a:lnTo>
                <a:lnTo>
                  <a:pt x="184" y="732"/>
                </a:lnTo>
                <a:lnTo>
                  <a:pt x="184" y="757"/>
                </a:lnTo>
                <a:lnTo>
                  <a:pt x="184" y="776"/>
                </a:lnTo>
                <a:lnTo>
                  <a:pt x="185" y="797"/>
                </a:lnTo>
                <a:lnTo>
                  <a:pt x="185" y="805"/>
                </a:lnTo>
                <a:lnTo>
                  <a:pt x="185" y="828"/>
                </a:lnTo>
                <a:lnTo>
                  <a:pt x="185" y="832"/>
                </a:lnTo>
                <a:lnTo>
                  <a:pt x="186" y="840"/>
                </a:lnTo>
                <a:lnTo>
                  <a:pt x="186" y="836"/>
                </a:lnTo>
                <a:lnTo>
                  <a:pt x="186" y="704"/>
                </a:lnTo>
                <a:lnTo>
                  <a:pt x="187" y="593"/>
                </a:lnTo>
                <a:lnTo>
                  <a:pt x="187" y="492"/>
                </a:lnTo>
                <a:lnTo>
                  <a:pt x="187" y="401"/>
                </a:lnTo>
                <a:lnTo>
                  <a:pt x="188" y="366"/>
                </a:lnTo>
                <a:lnTo>
                  <a:pt x="188" y="312"/>
                </a:lnTo>
                <a:lnTo>
                  <a:pt x="188" y="270"/>
                </a:lnTo>
                <a:lnTo>
                  <a:pt x="188" y="233"/>
                </a:lnTo>
                <a:lnTo>
                  <a:pt x="189" y="196"/>
                </a:lnTo>
                <a:lnTo>
                  <a:pt x="189" y="178"/>
                </a:lnTo>
                <a:lnTo>
                  <a:pt x="189" y="162"/>
                </a:lnTo>
                <a:lnTo>
                  <a:pt x="190" y="152"/>
                </a:lnTo>
                <a:lnTo>
                  <a:pt x="190" y="137"/>
                </a:lnTo>
                <a:lnTo>
                  <a:pt x="190" y="137"/>
                </a:lnTo>
                <a:lnTo>
                  <a:pt x="190" y="132"/>
                </a:lnTo>
                <a:lnTo>
                  <a:pt x="191" y="125"/>
                </a:lnTo>
                <a:lnTo>
                  <a:pt x="191" y="128"/>
                </a:lnTo>
                <a:lnTo>
                  <a:pt x="191" y="125"/>
                </a:lnTo>
                <a:lnTo>
                  <a:pt x="192" y="111"/>
                </a:lnTo>
                <a:lnTo>
                  <a:pt x="192" y="108"/>
                </a:lnTo>
                <a:lnTo>
                  <a:pt x="192" y="114"/>
                </a:lnTo>
                <a:lnTo>
                  <a:pt x="192" y="110"/>
                </a:lnTo>
                <a:lnTo>
                  <a:pt x="193" y="111"/>
                </a:lnTo>
                <a:lnTo>
                  <a:pt x="193" y="108"/>
                </a:lnTo>
                <a:lnTo>
                  <a:pt x="193" y="105"/>
                </a:lnTo>
                <a:lnTo>
                  <a:pt x="194" y="101"/>
                </a:lnTo>
                <a:lnTo>
                  <a:pt x="194" y="101"/>
                </a:lnTo>
                <a:lnTo>
                  <a:pt x="194" y="99"/>
                </a:lnTo>
                <a:lnTo>
                  <a:pt x="194" y="98"/>
                </a:lnTo>
                <a:lnTo>
                  <a:pt x="195" y="86"/>
                </a:lnTo>
                <a:lnTo>
                  <a:pt x="195" y="87"/>
                </a:lnTo>
                <a:lnTo>
                  <a:pt x="195" y="84"/>
                </a:lnTo>
                <a:lnTo>
                  <a:pt x="196" y="92"/>
                </a:lnTo>
                <a:lnTo>
                  <a:pt x="196" y="92"/>
                </a:lnTo>
                <a:lnTo>
                  <a:pt x="196" y="86"/>
                </a:lnTo>
                <a:lnTo>
                  <a:pt x="196" y="87"/>
                </a:lnTo>
                <a:lnTo>
                  <a:pt x="197" y="83"/>
                </a:lnTo>
                <a:lnTo>
                  <a:pt x="197" y="81"/>
                </a:lnTo>
                <a:lnTo>
                  <a:pt x="197" y="80"/>
                </a:lnTo>
                <a:lnTo>
                  <a:pt x="198" y="69"/>
                </a:lnTo>
                <a:lnTo>
                  <a:pt x="198" y="75"/>
                </a:lnTo>
                <a:lnTo>
                  <a:pt x="198" y="65"/>
                </a:lnTo>
                <a:lnTo>
                  <a:pt x="199" y="65"/>
                </a:lnTo>
                <a:lnTo>
                  <a:pt x="199" y="71"/>
                </a:lnTo>
                <a:lnTo>
                  <a:pt x="199" y="69"/>
                </a:lnTo>
                <a:lnTo>
                  <a:pt x="199" y="65"/>
                </a:lnTo>
                <a:lnTo>
                  <a:pt x="200" y="69"/>
                </a:lnTo>
                <a:lnTo>
                  <a:pt x="200" y="65"/>
                </a:lnTo>
                <a:lnTo>
                  <a:pt x="201" y="69"/>
                </a:lnTo>
                <a:lnTo>
                  <a:pt x="201" y="71"/>
                </a:lnTo>
                <a:lnTo>
                  <a:pt x="201" y="62"/>
                </a:lnTo>
                <a:lnTo>
                  <a:pt x="201" y="63"/>
                </a:lnTo>
                <a:lnTo>
                  <a:pt x="202" y="74"/>
                </a:lnTo>
                <a:lnTo>
                  <a:pt x="202" y="71"/>
                </a:lnTo>
                <a:lnTo>
                  <a:pt x="202" y="72"/>
                </a:lnTo>
                <a:lnTo>
                  <a:pt x="203" y="81"/>
                </a:lnTo>
                <a:lnTo>
                  <a:pt x="203" y="83"/>
                </a:lnTo>
                <a:lnTo>
                  <a:pt x="203" y="80"/>
                </a:lnTo>
                <a:lnTo>
                  <a:pt x="203" y="75"/>
                </a:lnTo>
                <a:lnTo>
                  <a:pt x="204" y="77"/>
                </a:lnTo>
                <a:lnTo>
                  <a:pt x="204" y="84"/>
                </a:lnTo>
                <a:lnTo>
                  <a:pt x="204" y="90"/>
                </a:lnTo>
                <a:lnTo>
                  <a:pt x="205" y="92"/>
                </a:lnTo>
                <a:lnTo>
                  <a:pt x="205" y="83"/>
                </a:lnTo>
                <a:lnTo>
                  <a:pt x="205" y="90"/>
                </a:lnTo>
                <a:lnTo>
                  <a:pt x="205" y="84"/>
                </a:lnTo>
                <a:lnTo>
                  <a:pt x="206" y="95"/>
                </a:lnTo>
                <a:lnTo>
                  <a:pt x="206" y="95"/>
                </a:lnTo>
                <a:lnTo>
                  <a:pt x="206" y="96"/>
                </a:lnTo>
                <a:lnTo>
                  <a:pt x="207" y="93"/>
                </a:lnTo>
                <a:lnTo>
                  <a:pt x="207" y="98"/>
                </a:lnTo>
                <a:lnTo>
                  <a:pt x="207" y="101"/>
                </a:lnTo>
                <a:lnTo>
                  <a:pt x="207" y="98"/>
                </a:lnTo>
                <a:lnTo>
                  <a:pt x="208" y="92"/>
                </a:lnTo>
                <a:lnTo>
                  <a:pt x="208" y="102"/>
                </a:lnTo>
                <a:lnTo>
                  <a:pt x="208" y="95"/>
                </a:lnTo>
                <a:lnTo>
                  <a:pt x="209" y="108"/>
                </a:lnTo>
                <a:lnTo>
                  <a:pt x="209" y="105"/>
                </a:lnTo>
                <a:lnTo>
                  <a:pt x="209" y="113"/>
                </a:lnTo>
                <a:lnTo>
                  <a:pt x="209" y="171"/>
                </a:lnTo>
                <a:lnTo>
                  <a:pt x="210" y="261"/>
                </a:lnTo>
                <a:lnTo>
                  <a:pt x="210" y="357"/>
                </a:lnTo>
                <a:lnTo>
                  <a:pt x="210" y="420"/>
                </a:lnTo>
                <a:lnTo>
                  <a:pt x="211" y="485"/>
                </a:lnTo>
                <a:lnTo>
                  <a:pt x="211" y="540"/>
                </a:lnTo>
                <a:lnTo>
                  <a:pt x="211" y="583"/>
                </a:lnTo>
                <a:lnTo>
                  <a:pt x="211" y="628"/>
                </a:lnTo>
                <a:lnTo>
                  <a:pt x="212" y="662"/>
                </a:lnTo>
                <a:lnTo>
                  <a:pt x="212" y="691"/>
                </a:lnTo>
                <a:lnTo>
                  <a:pt x="212" y="721"/>
                </a:lnTo>
                <a:lnTo>
                  <a:pt x="213" y="746"/>
                </a:lnTo>
                <a:lnTo>
                  <a:pt x="213" y="770"/>
                </a:lnTo>
                <a:lnTo>
                  <a:pt x="213" y="789"/>
                </a:lnTo>
                <a:lnTo>
                  <a:pt x="214" y="808"/>
                </a:lnTo>
                <a:lnTo>
                  <a:pt x="214" y="816"/>
                </a:lnTo>
                <a:lnTo>
                  <a:pt x="214" y="829"/>
                </a:lnTo>
                <a:lnTo>
                  <a:pt x="214" y="847"/>
                </a:lnTo>
                <a:lnTo>
                  <a:pt x="215" y="843"/>
                </a:lnTo>
                <a:lnTo>
                  <a:pt x="215" y="773"/>
                </a:lnTo>
                <a:lnTo>
                  <a:pt x="215" y="635"/>
                </a:lnTo>
                <a:lnTo>
                  <a:pt x="216" y="534"/>
                </a:lnTo>
                <a:lnTo>
                  <a:pt x="216" y="435"/>
                </a:lnTo>
                <a:lnTo>
                  <a:pt x="216" y="365"/>
                </a:lnTo>
                <a:lnTo>
                  <a:pt x="216" y="334"/>
                </a:lnTo>
                <a:lnTo>
                  <a:pt x="217" y="281"/>
                </a:lnTo>
                <a:lnTo>
                  <a:pt x="217" y="247"/>
                </a:lnTo>
                <a:lnTo>
                  <a:pt x="217" y="211"/>
                </a:lnTo>
                <a:lnTo>
                  <a:pt x="218" y="187"/>
                </a:lnTo>
                <a:lnTo>
                  <a:pt x="218" y="165"/>
                </a:lnTo>
                <a:lnTo>
                  <a:pt x="218" y="156"/>
                </a:lnTo>
                <a:lnTo>
                  <a:pt x="218" y="152"/>
                </a:lnTo>
                <a:lnTo>
                  <a:pt x="219" y="134"/>
                </a:lnTo>
                <a:lnTo>
                  <a:pt x="219" y="135"/>
                </a:lnTo>
                <a:lnTo>
                  <a:pt x="219" y="132"/>
                </a:lnTo>
                <a:lnTo>
                  <a:pt x="220" y="128"/>
                </a:lnTo>
                <a:lnTo>
                  <a:pt x="220" y="125"/>
                </a:lnTo>
                <a:lnTo>
                  <a:pt x="220" y="117"/>
                </a:lnTo>
                <a:lnTo>
                  <a:pt x="220" y="122"/>
                </a:lnTo>
                <a:lnTo>
                  <a:pt x="221" y="111"/>
                </a:lnTo>
                <a:lnTo>
                  <a:pt x="221" y="117"/>
                </a:lnTo>
                <a:lnTo>
                  <a:pt x="221" y="110"/>
                </a:lnTo>
                <a:lnTo>
                  <a:pt x="222" y="110"/>
                </a:lnTo>
                <a:lnTo>
                  <a:pt x="222" y="108"/>
                </a:lnTo>
                <a:lnTo>
                  <a:pt x="222" y="105"/>
                </a:lnTo>
                <a:lnTo>
                  <a:pt x="222" y="104"/>
                </a:lnTo>
                <a:lnTo>
                  <a:pt x="223" y="95"/>
                </a:lnTo>
                <a:lnTo>
                  <a:pt x="223" y="99"/>
                </a:lnTo>
                <a:lnTo>
                  <a:pt x="223" y="90"/>
                </a:lnTo>
                <a:lnTo>
                  <a:pt x="224" y="96"/>
                </a:lnTo>
                <a:lnTo>
                  <a:pt x="224" y="89"/>
                </a:lnTo>
                <a:lnTo>
                  <a:pt x="224" y="84"/>
                </a:lnTo>
                <a:lnTo>
                  <a:pt x="225" y="90"/>
                </a:lnTo>
                <a:lnTo>
                  <a:pt x="225" y="80"/>
                </a:lnTo>
                <a:lnTo>
                  <a:pt x="225" y="87"/>
                </a:lnTo>
                <a:lnTo>
                  <a:pt x="225" y="78"/>
                </a:lnTo>
                <a:lnTo>
                  <a:pt x="226" y="80"/>
                </a:lnTo>
                <a:lnTo>
                  <a:pt x="226" y="77"/>
                </a:lnTo>
                <a:lnTo>
                  <a:pt x="226" y="71"/>
                </a:lnTo>
                <a:lnTo>
                  <a:pt x="227" y="75"/>
                </a:lnTo>
                <a:lnTo>
                  <a:pt x="227" y="68"/>
                </a:lnTo>
                <a:lnTo>
                  <a:pt x="227" y="71"/>
                </a:lnTo>
                <a:lnTo>
                  <a:pt x="227" y="68"/>
                </a:lnTo>
                <a:lnTo>
                  <a:pt x="228" y="71"/>
                </a:lnTo>
                <a:lnTo>
                  <a:pt x="228" y="62"/>
                </a:lnTo>
                <a:lnTo>
                  <a:pt x="228" y="71"/>
                </a:lnTo>
                <a:lnTo>
                  <a:pt x="229" y="62"/>
                </a:lnTo>
                <a:lnTo>
                  <a:pt x="229" y="72"/>
                </a:lnTo>
                <a:lnTo>
                  <a:pt x="229" y="69"/>
                </a:lnTo>
                <a:lnTo>
                  <a:pt x="229" y="68"/>
                </a:lnTo>
                <a:lnTo>
                  <a:pt x="230" y="75"/>
                </a:lnTo>
                <a:lnTo>
                  <a:pt x="230" y="69"/>
                </a:lnTo>
                <a:lnTo>
                  <a:pt x="230" y="74"/>
                </a:lnTo>
                <a:lnTo>
                  <a:pt x="231" y="68"/>
                </a:lnTo>
                <a:lnTo>
                  <a:pt x="231" y="80"/>
                </a:lnTo>
                <a:lnTo>
                  <a:pt x="231" y="80"/>
                </a:lnTo>
                <a:lnTo>
                  <a:pt x="231" y="72"/>
                </a:lnTo>
                <a:lnTo>
                  <a:pt x="232" y="80"/>
                </a:lnTo>
                <a:lnTo>
                  <a:pt x="232" y="81"/>
                </a:lnTo>
                <a:lnTo>
                  <a:pt x="232" y="81"/>
                </a:lnTo>
                <a:lnTo>
                  <a:pt x="233" y="84"/>
                </a:lnTo>
                <a:lnTo>
                  <a:pt x="233" y="87"/>
                </a:lnTo>
                <a:lnTo>
                  <a:pt x="233" y="86"/>
                </a:lnTo>
                <a:lnTo>
                  <a:pt x="233" y="86"/>
                </a:lnTo>
                <a:lnTo>
                  <a:pt x="234" y="84"/>
                </a:lnTo>
                <a:lnTo>
                  <a:pt x="234" y="83"/>
                </a:lnTo>
                <a:lnTo>
                  <a:pt x="234" y="90"/>
                </a:lnTo>
                <a:lnTo>
                  <a:pt x="235" y="87"/>
                </a:lnTo>
                <a:lnTo>
                  <a:pt x="235" y="92"/>
                </a:lnTo>
                <a:lnTo>
                  <a:pt x="235" y="95"/>
                </a:lnTo>
                <a:lnTo>
                  <a:pt x="236" y="98"/>
                </a:lnTo>
                <a:lnTo>
                  <a:pt x="236" y="99"/>
                </a:lnTo>
                <a:lnTo>
                  <a:pt x="236" y="101"/>
                </a:lnTo>
                <a:lnTo>
                  <a:pt x="236" y="102"/>
                </a:lnTo>
                <a:lnTo>
                  <a:pt x="237" y="111"/>
                </a:lnTo>
                <a:lnTo>
                  <a:pt x="237" y="110"/>
                </a:lnTo>
                <a:lnTo>
                  <a:pt x="237" y="111"/>
                </a:lnTo>
                <a:lnTo>
                  <a:pt x="238" y="114"/>
                </a:lnTo>
                <a:lnTo>
                  <a:pt x="238" y="117"/>
                </a:lnTo>
                <a:lnTo>
                  <a:pt x="238" y="220"/>
                </a:lnTo>
                <a:lnTo>
                  <a:pt x="238" y="325"/>
                </a:lnTo>
                <a:lnTo>
                  <a:pt x="239" y="397"/>
                </a:lnTo>
                <a:lnTo>
                  <a:pt x="239" y="460"/>
                </a:lnTo>
                <a:lnTo>
                  <a:pt x="239" y="518"/>
                </a:lnTo>
                <a:lnTo>
                  <a:pt x="240" y="565"/>
                </a:lnTo>
                <a:lnTo>
                  <a:pt x="240" y="609"/>
                </a:lnTo>
                <a:lnTo>
                  <a:pt x="240" y="646"/>
                </a:lnTo>
                <a:lnTo>
                  <a:pt x="240" y="678"/>
                </a:lnTo>
                <a:lnTo>
                  <a:pt x="241" y="710"/>
                </a:lnTo>
                <a:lnTo>
                  <a:pt x="241" y="739"/>
                </a:lnTo>
                <a:lnTo>
                  <a:pt x="241" y="763"/>
                </a:lnTo>
                <a:lnTo>
                  <a:pt x="242" y="785"/>
                </a:lnTo>
                <a:lnTo>
                  <a:pt x="242" y="802"/>
                </a:lnTo>
                <a:lnTo>
                  <a:pt x="242" y="820"/>
                </a:lnTo>
                <a:lnTo>
                  <a:pt x="242" y="825"/>
                </a:lnTo>
                <a:lnTo>
                  <a:pt x="243" y="845"/>
                </a:lnTo>
                <a:lnTo>
                  <a:pt x="243" y="855"/>
                </a:lnTo>
                <a:lnTo>
                  <a:pt x="243" y="816"/>
                </a:lnTo>
                <a:lnTo>
                  <a:pt x="244" y="705"/>
                </a:lnTo>
                <a:lnTo>
                  <a:pt x="244" y="588"/>
                </a:lnTo>
                <a:lnTo>
                  <a:pt x="244" y="486"/>
                </a:lnTo>
                <a:lnTo>
                  <a:pt x="244" y="396"/>
                </a:lnTo>
                <a:lnTo>
                  <a:pt x="245" y="363"/>
                </a:lnTo>
                <a:lnTo>
                  <a:pt x="245" y="303"/>
                </a:lnTo>
                <a:lnTo>
                  <a:pt x="245" y="266"/>
                </a:lnTo>
                <a:lnTo>
                  <a:pt x="246" y="229"/>
                </a:lnTo>
                <a:lnTo>
                  <a:pt x="246" y="196"/>
                </a:lnTo>
                <a:lnTo>
                  <a:pt x="246" y="175"/>
                </a:lnTo>
                <a:lnTo>
                  <a:pt x="247" y="162"/>
                </a:lnTo>
                <a:lnTo>
                  <a:pt x="247" y="143"/>
                </a:lnTo>
                <a:lnTo>
                  <a:pt x="247" y="144"/>
                </a:lnTo>
                <a:lnTo>
                  <a:pt x="247" y="138"/>
                </a:lnTo>
                <a:lnTo>
                  <a:pt x="248" y="123"/>
                </a:lnTo>
                <a:lnTo>
                  <a:pt x="248" y="131"/>
                </a:lnTo>
                <a:lnTo>
                  <a:pt x="248" y="123"/>
                </a:lnTo>
                <a:lnTo>
                  <a:pt x="249" y="113"/>
                </a:lnTo>
                <a:lnTo>
                  <a:pt x="249" y="119"/>
                </a:lnTo>
                <a:lnTo>
                  <a:pt x="249" y="114"/>
                </a:lnTo>
                <a:lnTo>
                  <a:pt x="249" y="113"/>
                </a:lnTo>
                <a:lnTo>
                  <a:pt x="250" y="108"/>
                </a:lnTo>
                <a:lnTo>
                  <a:pt x="250" y="102"/>
                </a:lnTo>
                <a:lnTo>
                  <a:pt x="250" y="102"/>
                </a:lnTo>
                <a:lnTo>
                  <a:pt x="251" y="99"/>
                </a:lnTo>
                <a:lnTo>
                  <a:pt x="251" y="89"/>
                </a:lnTo>
                <a:lnTo>
                  <a:pt x="251" y="98"/>
                </a:lnTo>
                <a:lnTo>
                  <a:pt x="251" y="95"/>
                </a:lnTo>
                <a:lnTo>
                  <a:pt x="252" y="86"/>
                </a:lnTo>
                <a:lnTo>
                  <a:pt x="252" y="87"/>
                </a:lnTo>
                <a:lnTo>
                  <a:pt x="252" y="96"/>
                </a:lnTo>
                <a:lnTo>
                  <a:pt x="253" y="95"/>
                </a:lnTo>
                <a:lnTo>
                  <a:pt x="253" y="90"/>
                </a:lnTo>
                <a:lnTo>
                  <a:pt x="253" y="84"/>
                </a:lnTo>
                <a:lnTo>
                  <a:pt x="253" y="92"/>
                </a:lnTo>
                <a:lnTo>
                  <a:pt x="254" y="89"/>
                </a:lnTo>
                <a:lnTo>
                  <a:pt x="254" y="86"/>
                </a:lnTo>
                <a:lnTo>
                  <a:pt x="254" y="78"/>
                </a:lnTo>
                <a:lnTo>
                  <a:pt x="255" y="77"/>
                </a:lnTo>
                <a:lnTo>
                  <a:pt x="255" y="75"/>
                </a:lnTo>
                <a:lnTo>
                  <a:pt x="255" y="72"/>
                </a:lnTo>
                <a:lnTo>
                  <a:pt x="255" y="71"/>
                </a:lnTo>
                <a:lnTo>
                  <a:pt x="256" y="68"/>
                </a:lnTo>
                <a:lnTo>
                  <a:pt x="256" y="71"/>
                </a:lnTo>
                <a:lnTo>
                  <a:pt x="256" y="66"/>
                </a:lnTo>
                <a:lnTo>
                  <a:pt x="257" y="71"/>
                </a:lnTo>
                <a:lnTo>
                  <a:pt x="257" y="71"/>
                </a:lnTo>
                <a:lnTo>
                  <a:pt x="257" y="66"/>
                </a:lnTo>
                <a:lnTo>
                  <a:pt x="257" y="69"/>
                </a:lnTo>
                <a:lnTo>
                  <a:pt x="258" y="72"/>
                </a:lnTo>
                <a:lnTo>
                  <a:pt x="258" y="77"/>
                </a:lnTo>
                <a:lnTo>
                  <a:pt x="258" y="77"/>
                </a:lnTo>
                <a:lnTo>
                  <a:pt x="259" y="83"/>
                </a:lnTo>
                <a:lnTo>
                  <a:pt x="259" y="78"/>
                </a:lnTo>
                <a:lnTo>
                  <a:pt x="259" y="83"/>
                </a:lnTo>
                <a:lnTo>
                  <a:pt x="260" y="72"/>
                </a:lnTo>
                <a:lnTo>
                  <a:pt x="260" y="80"/>
                </a:lnTo>
                <a:lnTo>
                  <a:pt x="260" y="69"/>
                </a:lnTo>
                <a:lnTo>
                  <a:pt x="260" y="80"/>
                </a:lnTo>
                <a:lnTo>
                  <a:pt x="261" y="80"/>
                </a:lnTo>
                <a:lnTo>
                  <a:pt x="261" y="71"/>
                </a:lnTo>
                <a:lnTo>
                  <a:pt x="261" y="81"/>
                </a:lnTo>
                <a:lnTo>
                  <a:pt x="262" y="83"/>
                </a:lnTo>
                <a:lnTo>
                  <a:pt x="262" y="84"/>
                </a:lnTo>
                <a:lnTo>
                  <a:pt x="262" y="80"/>
                </a:lnTo>
                <a:lnTo>
                  <a:pt x="262" y="86"/>
                </a:lnTo>
                <a:lnTo>
                  <a:pt x="263" y="89"/>
                </a:lnTo>
                <a:lnTo>
                  <a:pt x="263" y="86"/>
                </a:lnTo>
                <a:lnTo>
                  <a:pt x="263" y="84"/>
                </a:lnTo>
                <a:lnTo>
                  <a:pt x="264" y="86"/>
                </a:lnTo>
                <a:lnTo>
                  <a:pt x="264" y="89"/>
                </a:lnTo>
                <a:lnTo>
                  <a:pt x="264" y="89"/>
                </a:lnTo>
                <a:lnTo>
                  <a:pt x="264" y="102"/>
                </a:lnTo>
                <a:lnTo>
                  <a:pt x="265" y="96"/>
                </a:lnTo>
                <a:lnTo>
                  <a:pt x="265" y="104"/>
                </a:lnTo>
                <a:lnTo>
                  <a:pt x="265" y="98"/>
                </a:lnTo>
                <a:lnTo>
                  <a:pt x="266" y="110"/>
                </a:lnTo>
                <a:lnTo>
                  <a:pt x="266" y="107"/>
                </a:lnTo>
                <a:lnTo>
                  <a:pt x="266" y="111"/>
                </a:lnTo>
                <a:lnTo>
                  <a:pt x="266" y="169"/>
                </a:lnTo>
                <a:lnTo>
                  <a:pt x="267" y="285"/>
                </a:lnTo>
                <a:lnTo>
                  <a:pt x="267" y="356"/>
                </a:lnTo>
                <a:lnTo>
                  <a:pt x="267" y="432"/>
                </a:lnTo>
                <a:lnTo>
                  <a:pt x="268" y="494"/>
                </a:lnTo>
                <a:lnTo>
                  <a:pt x="268" y="545"/>
                </a:lnTo>
                <a:lnTo>
                  <a:pt x="268" y="581"/>
                </a:lnTo>
                <a:lnTo>
                  <a:pt x="268" y="630"/>
                </a:lnTo>
                <a:lnTo>
                  <a:pt x="269" y="656"/>
                </a:lnTo>
                <a:lnTo>
                  <a:pt x="269" y="700"/>
                </a:lnTo>
                <a:lnTo>
                  <a:pt x="269" y="727"/>
                </a:lnTo>
                <a:lnTo>
                  <a:pt x="270" y="752"/>
                </a:lnTo>
                <a:lnTo>
                  <a:pt x="270" y="775"/>
                </a:lnTo>
                <a:lnTo>
                  <a:pt x="270" y="796"/>
                </a:lnTo>
                <a:lnTo>
                  <a:pt x="271" y="806"/>
                </a:lnTo>
                <a:lnTo>
                  <a:pt x="271" y="829"/>
                </a:lnTo>
                <a:lnTo>
                  <a:pt x="271" y="833"/>
                </a:lnTo>
                <a:lnTo>
                  <a:pt x="271" y="846"/>
                </a:lnTo>
                <a:lnTo>
                  <a:pt x="272" y="849"/>
                </a:lnTo>
                <a:lnTo>
                  <a:pt x="272" y="772"/>
                </a:lnTo>
                <a:lnTo>
                  <a:pt x="272" y="643"/>
                </a:lnTo>
                <a:lnTo>
                  <a:pt x="273" y="534"/>
                </a:lnTo>
                <a:lnTo>
                  <a:pt x="273" y="465"/>
                </a:lnTo>
                <a:lnTo>
                  <a:pt x="273" y="393"/>
                </a:lnTo>
                <a:lnTo>
                  <a:pt x="273" y="331"/>
                </a:lnTo>
                <a:lnTo>
                  <a:pt x="274" y="288"/>
                </a:lnTo>
                <a:lnTo>
                  <a:pt x="274" y="249"/>
                </a:lnTo>
                <a:lnTo>
                  <a:pt x="274" y="207"/>
                </a:lnTo>
                <a:lnTo>
                  <a:pt x="275" y="184"/>
                </a:lnTo>
                <a:lnTo>
                  <a:pt x="275" y="171"/>
                </a:lnTo>
                <a:lnTo>
                  <a:pt x="275" y="153"/>
                </a:lnTo>
                <a:lnTo>
                  <a:pt x="275" y="144"/>
                </a:lnTo>
                <a:lnTo>
                  <a:pt x="276" y="138"/>
                </a:lnTo>
                <a:lnTo>
                  <a:pt x="276" y="128"/>
                </a:lnTo>
                <a:lnTo>
                  <a:pt x="276" y="128"/>
                </a:lnTo>
                <a:lnTo>
                  <a:pt x="277" y="123"/>
                </a:lnTo>
                <a:lnTo>
                  <a:pt x="277" y="111"/>
                </a:lnTo>
                <a:lnTo>
                  <a:pt x="277" y="117"/>
                </a:lnTo>
                <a:lnTo>
                  <a:pt x="277" y="114"/>
                </a:lnTo>
                <a:lnTo>
                  <a:pt x="278" y="110"/>
                </a:lnTo>
                <a:lnTo>
                  <a:pt x="278" y="104"/>
                </a:lnTo>
                <a:lnTo>
                  <a:pt x="278" y="98"/>
                </a:lnTo>
                <a:lnTo>
                  <a:pt x="279" y="102"/>
                </a:lnTo>
                <a:lnTo>
                  <a:pt x="279" y="99"/>
                </a:lnTo>
                <a:lnTo>
                  <a:pt x="279" y="99"/>
                </a:lnTo>
                <a:lnTo>
                  <a:pt x="279" y="90"/>
                </a:lnTo>
                <a:lnTo>
                  <a:pt x="280" y="98"/>
                </a:lnTo>
                <a:lnTo>
                  <a:pt x="280" y="86"/>
                </a:lnTo>
                <a:lnTo>
                  <a:pt x="280" y="95"/>
                </a:lnTo>
                <a:lnTo>
                  <a:pt x="281" y="92"/>
                </a:lnTo>
                <a:lnTo>
                  <a:pt x="281" y="90"/>
                </a:lnTo>
                <a:lnTo>
                  <a:pt x="281" y="89"/>
                </a:lnTo>
                <a:lnTo>
                  <a:pt x="282" y="86"/>
                </a:lnTo>
                <a:lnTo>
                  <a:pt x="282" y="89"/>
                </a:lnTo>
                <a:lnTo>
                  <a:pt x="282" y="87"/>
                </a:lnTo>
                <a:lnTo>
                  <a:pt x="282" y="83"/>
                </a:lnTo>
                <a:lnTo>
                  <a:pt x="283" y="78"/>
                </a:lnTo>
                <a:lnTo>
                  <a:pt x="283" y="75"/>
                </a:lnTo>
                <a:lnTo>
                  <a:pt x="283" y="74"/>
                </a:lnTo>
                <a:lnTo>
                  <a:pt x="284" y="71"/>
                </a:lnTo>
                <a:lnTo>
                  <a:pt x="284" y="62"/>
                </a:lnTo>
                <a:lnTo>
                  <a:pt x="284" y="71"/>
                </a:lnTo>
                <a:lnTo>
                  <a:pt x="284" y="69"/>
                </a:lnTo>
                <a:lnTo>
                  <a:pt x="285" y="68"/>
                </a:lnTo>
                <a:lnTo>
                  <a:pt x="285" y="68"/>
                </a:lnTo>
                <a:lnTo>
                  <a:pt x="285" y="65"/>
                </a:lnTo>
                <a:lnTo>
                  <a:pt x="286" y="69"/>
                </a:lnTo>
                <a:lnTo>
                  <a:pt x="286" y="68"/>
                </a:lnTo>
                <a:lnTo>
                  <a:pt x="286" y="66"/>
                </a:lnTo>
                <a:lnTo>
                  <a:pt x="286" y="66"/>
                </a:lnTo>
                <a:lnTo>
                  <a:pt x="287" y="65"/>
                </a:lnTo>
                <a:lnTo>
                  <a:pt x="287" y="69"/>
                </a:lnTo>
                <a:lnTo>
                  <a:pt x="287" y="68"/>
                </a:lnTo>
                <a:lnTo>
                  <a:pt x="288" y="77"/>
                </a:lnTo>
                <a:lnTo>
                  <a:pt x="288" y="72"/>
                </a:lnTo>
                <a:lnTo>
                  <a:pt x="288" y="69"/>
                </a:lnTo>
                <a:lnTo>
                  <a:pt x="288" y="80"/>
                </a:lnTo>
                <a:lnTo>
                  <a:pt x="289" y="77"/>
                </a:lnTo>
                <a:lnTo>
                  <a:pt x="289" y="81"/>
                </a:lnTo>
                <a:lnTo>
                  <a:pt x="289" y="81"/>
                </a:lnTo>
                <a:lnTo>
                  <a:pt x="290" y="84"/>
                </a:lnTo>
                <a:lnTo>
                  <a:pt x="290" y="84"/>
                </a:lnTo>
                <a:lnTo>
                  <a:pt x="290" y="86"/>
                </a:lnTo>
                <a:lnTo>
                  <a:pt x="290" y="78"/>
                </a:lnTo>
                <a:lnTo>
                  <a:pt x="291" y="89"/>
                </a:lnTo>
                <a:lnTo>
                  <a:pt x="291" y="92"/>
                </a:lnTo>
                <a:lnTo>
                  <a:pt x="291" y="95"/>
                </a:lnTo>
                <a:lnTo>
                  <a:pt x="292" y="98"/>
                </a:lnTo>
                <a:lnTo>
                  <a:pt x="292" y="96"/>
                </a:lnTo>
                <a:lnTo>
                  <a:pt x="292" y="98"/>
                </a:lnTo>
                <a:lnTo>
                  <a:pt x="293" y="104"/>
                </a:lnTo>
                <a:lnTo>
                  <a:pt x="293" y="93"/>
                </a:lnTo>
                <a:lnTo>
                  <a:pt x="293" y="102"/>
                </a:lnTo>
                <a:lnTo>
                  <a:pt x="293" y="101"/>
                </a:lnTo>
                <a:lnTo>
                  <a:pt x="294" y="102"/>
                </a:lnTo>
                <a:lnTo>
                  <a:pt x="294" y="113"/>
                </a:lnTo>
                <a:lnTo>
                  <a:pt x="294" y="101"/>
                </a:lnTo>
                <a:lnTo>
                  <a:pt x="295" y="122"/>
                </a:lnTo>
                <a:lnTo>
                  <a:pt x="295" y="248"/>
                </a:lnTo>
                <a:lnTo>
                  <a:pt x="295" y="331"/>
                </a:lnTo>
                <a:lnTo>
                  <a:pt x="295" y="398"/>
                </a:lnTo>
                <a:lnTo>
                  <a:pt x="296" y="467"/>
                </a:lnTo>
                <a:lnTo>
                  <a:pt x="296" y="524"/>
                </a:lnTo>
                <a:lnTo>
                  <a:pt x="296" y="562"/>
                </a:lnTo>
                <a:lnTo>
                  <a:pt x="297" y="615"/>
                </a:lnTo>
                <a:lnTo>
                  <a:pt x="297" y="649"/>
                </a:lnTo>
                <a:lnTo>
                  <a:pt x="297" y="684"/>
                </a:lnTo>
                <a:lnTo>
                  <a:pt x="297" y="715"/>
                </a:lnTo>
                <a:lnTo>
                  <a:pt x="298" y="744"/>
                </a:lnTo>
                <a:lnTo>
                  <a:pt x="298" y="763"/>
                </a:lnTo>
                <a:lnTo>
                  <a:pt x="298" y="790"/>
                </a:lnTo>
                <a:lnTo>
                  <a:pt x="299" y="795"/>
                </a:lnTo>
                <a:lnTo>
                  <a:pt x="299" y="822"/>
                </a:lnTo>
                <a:lnTo>
                  <a:pt x="299" y="829"/>
                </a:lnTo>
                <a:lnTo>
                  <a:pt x="299" y="842"/>
                </a:lnTo>
                <a:lnTo>
                  <a:pt x="300" y="853"/>
                </a:lnTo>
                <a:lnTo>
                  <a:pt x="300" y="815"/>
                </a:lnTo>
                <a:lnTo>
                  <a:pt x="300" y="698"/>
                </a:lnTo>
                <a:lnTo>
                  <a:pt x="301" y="580"/>
                </a:lnTo>
                <a:lnTo>
                  <a:pt x="301" y="479"/>
                </a:lnTo>
                <a:lnTo>
                  <a:pt x="301" y="400"/>
                </a:lnTo>
                <a:lnTo>
                  <a:pt x="301" y="356"/>
                </a:lnTo>
                <a:lnTo>
                  <a:pt x="302" y="309"/>
                </a:lnTo>
                <a:lnTo>
                  <a:pt x="302" y="266"/>
                </a:lnTo>
                <a:lnTo>
                  <a:pt x="302" y="232"/>
                </a:lnTo>
                <a:lnTo>
                  <a:pt x="303" y="193"/>
                </a:lnTo>
                <a:lnTo>
                  <a:pt x="303" y="175"/>
                </a:lnTo>
                <a:lnTo>
                  <a:pt x="303" y="158"/>
                </a:lnTo>
                <a:lnTo>
                  <a:pt x="304" y="150"/>
                </a:lnTo>
                <a:lnTo>
                  <a:pt x="304" y="132"/>
                </a:lnTo>
                <a:lnTo>
                  <a:pt x="304" y="135"/>
                </a:lnTo>
                <a:lnTo>
                  <a:pt x="304" y="119"/>
                </a:lnTo>
                <a:lnTo>
                  <a:pt x="305" y="116"/>
                </a:lnTo>
                <a:lnTo>
                  <a:pt x="305" y="120"/>
                </a:lnTo>
                <a:lnTo>
                  <a:pt x="305" y="117"/>
                </a:lnTo>
                <a:lnTo>
                  <a:pt x="306" y="116"/>
                </a:lnTo>
                <a:lnTo>
                  <a:pt x="306" y="110"/>
                </a:lnTo>
                <a:lnTo>
                  <a:pt x="306" y="107"/>
                </a:lnTo>
                <a:lnTo>
                  <a:pt x="306" y="104"/>
                </a:lnTo>
                <a:lnTo>
                  <a:pt x="307" y="96"/>
                </a:lnTo>
                <a:lnTo>
                  <a:pt x="307" y="95"/>
                </a:lnTo>
                <a:lnTo>
                  <a:pt x="307" y="99"/>
                </a:lnTo>
                <a:lnTo>
                  <a:pt x="308" y="95"/>
                </a:lnTo>
                <a:lnTo>
                  <a:pt x="308" y="98"/>
                </a:lnTo>
                <a:lnTo>
                  <a:pt x="308" y="92"/>
                </a:lnTo>
                <a:lnTo>
                  <a:pt x="308" y="93"/>
                </a:lnTo>
                <a:lnTo>
                  <a:pt x="309" y="92"/>
                </a:lnTo>
                <a:lnTo>
                  <a:pt x="309" y="89"/>
                </a:lnTo>
                <a:lnTo>
                  <a:pt x="309" y="89"/>
                </a:lnTo>
                <a:lnTo>
                  <a:pt x="310" y="77"/>
                </a:lnTo>
                <a:lnTo>
                  <a:pt x="310" y="83"/>
                </a:lnTo>
                <a:lnTo>
                  <a:pt x="310" y="80"/>
                </a:lnTo>
                <a:lnTo>
                  <a:pt x="310" y="77"/>
                </a:lnTo>
                <a:lnTo>
                  <a:pt x="311" y="77"/>
                </a:lnTo>
                <a:lnTo>
                  <a:pt x="311" y="74"/>
                </a:lnTo>
                <a:lnTo>
                  <a:pt x="311" y="65"/>
                </a:lnTo>
                <a:lnTo>
                  <a:pt x="312" y="71"/>
                </a:lnTo>
                <a:lnTo>
                  <a:pt x="312" y="63"/>
                </a:lnTo>
                <a:lnTo>
                  <a:pt x="312" y="63"/>
                </a:lnTo>
                <a:lnTo>
                  <a:pt x="312" y="74"/>
                </a:lnTo>
                <a:lnTo>
                  <a:pt x="313" y="72"/>
                </a:lnTo>
                <a:lnTo>
                  <a:pt x="313" y="65"/>
                </a:lnTo>
                <a:lnTo>
                  <a:pt x="313" y="69"/>
                </a:lnTo>
                <a:lnTo>
                  <a:pt x="314" y="66"/>
                </a:lnTo>
                <a:lnTo>
                  <a:pt x="314" y="65"/>
                </a:lnTo>
                <a:lnTo>
                  <a:pt x="314" y="72"/>
                </a:lnTo>
                <a:lnTo>
                  <a:pt x="314" y="71"/>
                </a:lnTo>
                <a:lnTo>
                  <a:pt x="315" y="71"/>
                </a:lnTo>
                <a:lnTo>
                  <a:pt x="315" y="74"/>
                </a:lnTo>
                <a:lnTo>
                  <a:pt x="315" y="68"/>
                </a:lnTo>
                <a:lnTo>
                  <a:pt x="316" y="77"/>
                </a:lnTo>
                <a:lnTo>
                  <a:pt x="316" y="78"/>
                </a:lnTo>
                <a:lnTo>
                  <a:pt x="316" y="72"/>
                </a:lnTo>
                <a:lnTo>
                  <a:pt x="317" y="80"/>
                </a:lnTo>
                <a:lnTo>
                  <a:pt x="317" y="74"/>
                </a:lnTo>
                <a:lnTo>
                  <a:pt x="317" y="81"/>
                </a:lnTo>
                <a:lnTo>
                  <a:pt x="317" y="86"/>
                </a:lnTo>
                <a:lnTo>
                  <a:pt x="318" y="90"/>
                </a:lnTo>
                <a:lnTo>
                  <a:pt x="318" y="90"/>
                </a:lnTo>
                <a:lnTo>
                  <a:pt x="318" y="92"/>
                </a:lnTo>
                <a:lnTo>
                  <a:pt x="319" y="86"/>
                </a:lnTo>
                <a:lnTo>
                  <a:pt x="319" y="99"/>
                </a:lnTo>
                <a:lnTo>
                  <a:pt x="319" y="99"/>
                </a:lnTo>
                <a:lnTo>
                  <a:pt x="319" y="102"/>
                </a:lnTo>
                <a:lnTo>
                  <a:pt x="320" y="96"/>
                </a:lnTo>
                <a:lnTo>
                  <a:pt x="320" y="101"/>
                </a:lnTo>
                <a:lnTo>
                  <a:pt x="320" y="102"/>
                </a:lnTo>
                <a:lnTo>
                  <a:pt x="321" y="102"/>
                </a:lnTo>
                <a:lnTo>
                  <a:pt x="321" y="105"/>
                </a:lnTo>
                <a:lnTo>
                  <a:pt x="321" y="102"/>
                </a:lnTo>
                <a:lnTo>
                  <a:pt x="321" y="105"/>
                </a:lnTo>
                <a:lnTo>
                  <a:pt x="322" y="99"/>
                </a:lnTo>
                <a:lnTo>
                  <a:pt x="322" y="108"/>
                </a:lnTo>
                <a:lnTo>
                  <a:pt x="322" y="110"/>
                </a:lnTo>
                <a:lnTo>
                  <a:pt x="323" y="111"/>
                </a:lnTo>
                <a:lnTo>
                  <a:pt x="323" y="180"/>
                </a:lnTo>
                <a:lnTo>
                  <a:pt x="323" y="293"/>
                </a:lnTo>
                <a:lnTo>
                  <a:pt x="323" y="363"/>
                </a:lnTo>
                <a:lnTo>
                  <a:pt x="324" y="434"/>
                </a:lnTo>
                <a:lnTo>
                  <a:pt x="324" y="497"/>
                </a:lnTo>
                <a:lnTo>
                  <a:pt x="324" y="549"/>
                </a:lnTo>
                <a:lnTo>
                  <a:pt x="325" y="594"/>
                </a:lnTo>
                <a:lnTo>
                  <a:pt x="325" y="632"/>
                </a:lnTo>
                <a:lnTo>
                  <a:pt x="325" y="671"/>
                </a:lnTo>
                <a:lnTo>
                  <a:pt x="325" y="698"/>
                </a:lnTo>
                <a:lnTo>
                  <a:pt x="326" y="732"/>
                </a:lnTo>
                <a:lnTo>
                  <a:pt x="326" y="756"/>
                </a:lnTo>
                <a:lnTo>
                  <a:pt x="326" y="779"/>
                </a:lnTo>
                <a:lnTo>
                  <a:pt x="327" y="786"/>
                </a:lnTo>
                <a:lnTo>
                  <a:pt x="327" y="816"/>
                </a:lnTo>
                <a:lnTo>
                  <a:pt x="327" y="822"/>
                </a:lnTo>
                <a:lnTo>
                  <a:pt x="328" y="842"/>
                </a:lnTo>
                <a:lnTo>
                  <a:pt x="328" y="850"/>
                </a:lnTo>
                <a:lnTo>
                  <a:pt x="328" y="857"/>
                </a:lnTo>
                <a:lnTo>
                  <a:pt x="328" y="759"/>
                </a:lnTo>
                <a:lnTo>
                  <a:pt x="329" y="626"/>
                </a:lnTo>
                <a:lnTo>
                  <a:pt x="329" y="526"/>
                </a:lnTo>
                <a:lnTo>
                  <a:pt x="329" y="456"/>
                </a:lnTo>
                <a:lnTo>
                  <a:pt x="330" y="359"/>
                </a:lnTo>
                <a:lnTo>
                  <a:pt x="330" y="326"/>
                </a:lnTo>
                <a:lnTo>
                  <a:pt x="330" y="287"/>
                </a:lnTo>
                <a:lnTo>
                  <a:pt x="330" y="245"/>
                </a:lnTo>
                <a:lnTo>
                  <a:pt x="331" y="204"/>
                </a:lnTo>
                <a:lnTo>
                  <a:pt x="331" y="184"/>
                </a:lnTo>
                <a:lnTo>
                  <a:pt x="331" y="164"/>
                </a:lnTo>
                <a:lnTo>
                  <a:pt x="332" y="153"/>
                </a:lnTo>
                <a:lnTo>
                  <a:pt x="332" y="146"/>
                </a:lnTo>
                <a:lnTo>
                  <a:pt x="332" y="137"/>
                </a:lnTo>
                <a:lnTo>
                  <a:pt x="332" y="122"/>
                </a:lnTo>
                <a:lnTo>
                  <a:pt x="333" y="116"/>
                </a:lnTo>
                <a:lnTo>
                  <a:pt x="333" y="120"/>
                </a:lnTo>
                <a:lnTo>
                  <a:pt x="333" y="108"/>
                </a:lnTo>
                <a:lnTo>
                  <a:pt x="334" y="114"/>
                </a:lnTo>
                <a:lnTo>
                  <a:pt x="334" y="111"/>
                </a:lnTo>
                <a:lnTo>
                  <a:pt x="334" y="110"/>
                </a:lnTo>
                <a:lnTo>
                  <a:pt x="334" y="108"/>
                </a:lnTo>
                <a:lnTo>
                  <a:pt x="335" y="95"/>
                </a:lnTo>
                <a:lnTo>
                  <a:pt x="335" y="105"/>
                </a:lnTo>
                <a:lnTo>
                  <a:pt x="335" y="93"/>
                </a:lnTo>
                <a:lnTo>
                  <a:pt x="336" y="93"/>
                </a:lnTo>
                <a:lnTo>
                  <a:pt x="336" y="101"/>
                </a:lnTo>
                <a:lnTo>
                  <a:pt x="336" y="99"/>
                </a:lnTo>
                <a:lnTo>
                  <a:pt x="336" y="96"/>
                </a:lnTo>
                <a:lnTo>
                  <a:pt x="337" y="93"/>
                </a:lnTo>
                <a:lnTo>
                  <a:pt x="337" y="92"/>
                </a:lnTo>
                <a:lnTo>
                  <a:pt x="337" y="89"/>
                </a:lnTo>
                <a:lnTo>
                  <a:pt x="338" y="87"/>
                </a:lnTo>
                <a:lnTo>
                  <a:pt x="338" y="80"/>
                </a:lnTo>
                <a:lnTo>
                  <a:pt x="338" y="81"/>
                </a:lnTo>
                <a:lnTo>
                  <a:pt x="339" y="80"/>
                </a:lnTo>
                <a:lnTo>
                  <a:pt x="339" y="78"/>
                </a:lnTo>
                <a:lnTo>
                  <a:pt x="339" y="72"/>
                </a:lnTo>
                <a:lnTo>
                  <a:pt x="339" y="74"/>
                </a:lnTo>
                <a:lnTo>
                  <a:pt x="340" y="65"/>
                </a:lnTo>
                <a:lnTo>
                  <a:pt x="340" y="72"/>
                </a:lnTo>
                <a:lnTo>
                  <a:pt x="340" y="71"/>
                </a:lnTo>
                <a:lnTo>
                  <a:pt x="341" y="71"/>
                </a:lnTo>
                <a:lnTo>
                  <a:pt x="341" y="72"/>
                </a:lnTo>
                <a:lnTo>
                  <a:pt x="341" y="66"/>
                </a:lnTo>
                <a:lnTo>
                  <a:pt x="341" y="66"/>
                </a:lnTo>
                <a:lnTo>
                  <a:pt x="342" y="69"/>
                </a:lnTo>
                <a:lnTo>
                  <a:pt x="342" y="72"/>
                </a:lnTo>
                <a:lnTo>
                  <a:pt x="342" y="71"/>
                </a:lnTo>
                <a:lnTo>
                  <a:pt x="343" y="71"/>
                </a:lnTo>
                <a:lnTo>
                  <a:pt x="343" y="71"/>
                </a:lnTo>
                <a:lnTo>
                  <a:pt x="343" y="71"/>
                </a:lnTo>
                <a:lnTo>
                  <a:pt x="343" y="72"/>
                </a:lnTo>
                <a:lnTo>
                  <a:pt x="344" y="74"/>
                </a:lnTo>
                <a:lnTo>
                  <a:pt x="344" y="72"/>
                </a:lnTo>
                <a:lnTo>
                  <a:pt x="344" y="75"/>
                </a:lnTo>
                <a:lnTo>
                  <a:pt x="345" y="71"/>
                </a:lnTo>
                <a:lnTo>
                  <a:pt x="345" y="74"/>
                </a:lnTo>
                <a:lnTo>
                  <a:pt x="345" y="74"/>
                </a:lnTo>
                <a:lnTo>
                  <a:pt x="345" y="78"/>
                </a:lnTo>
                <a:lnTo>
                  <a:pt x="346" y="84"/>
                </a:lnTo>
                <a:lnTo>
                  <a:pt x="346" y="86"/>
                </a:lnTo>
                <a:lnTo>
                  <a:pt x="346" y="87"/>
                </a:lnTo>
                <a:lnTo>
                  <a:pt x="347" y="89"/>
                </a:lnTo>
                <a:lnTo>
                  <a:pt x="347" y="93"/>
                </a:lnTo>
                <a:lnTo>
                  <a:pt x="347" y="90"/>
                </a:lnTo>
                <a:lnTo>
                  <a:pt x="347" y="96"/>
                </a:lnTo>
                <a:lnTo>
                  <a:pt x="348" y="98"/>
                </a:lnTo>
                <a:lnTo>
                  <a:pt x="348" y="93"/>
                </a:lnTo>
                <a:lnTo>
                  <a:pt x="348" y="98"/>
                </a:lnTo>
                <a:lnTo>
                  <a:pt x="349" y="99"/>
                </a:lnTo>
                <a:lnTo>
                  <a:pt x="349" y="95"/>
                </a:lnTo>
                <a:lnTo>
                  <a:pt x="349" y="98"/>
                </a:lnTo>
                <a:lnTo>
                  <a:pt x="350" y="105"/>
                </a:lnTo>
                <a:lnTo>
                  <a:pt x="350" y="105"/>
                </a:lnTo>
                <a:lnTo>
                  <a:pt x="350" y="96"/>
                </a:lnTo>
                <a:lnTo>
                  <a:pt x="350" y="108"/>
                </a:lnTo>
                <a:lnTo>
                  <a:pt x="351" y="102"/>
                </a:lnTo>
                <a:lnTo>
                  <a:pt x="351" y="101"/>
                </a:lnTo>
                <a:lnTo>
                  <a:pt x="351" y="123"/>
                </a:lnTo>
                <a:lnTo>
                  <a:pt x="352" y="251"/>
                </a:lnTo>
                <a:lnTo>
                  <a:pt x="352" y="325"/>
                </a:lnTo>
                <a:lnTo>
                  <a:pt x="352" y="400"/>
                </a:lnTo>
                <a:lnTo>
                  <a:pt x="352" y="470"/>
                </a:lnTo>
                <a:lnTo>
                  <a:pt x="353" y="529"/>
                </a:lnTo>
                <a:lnTo>
                  <a:pt x="353" y="571"/>
                </a:lnTo>
                <a:lnTo>
                  <a:pt x="353" y="613"/>
                </a:lnTo>
                <a:lnTo>
                  <a:pt x="354" y="655"/>
                </a:lnTo>
                <a:lnTo>
                  <a:pt x="354" y="690"/>
                </a:lnTo>
                <a:lnTo>
                  <a:pt x="354" y="720"/>
                </a:lnTo>
                <a:lnTo>
                  <a:pt x="354" y="746"/>
                </a:lnTo>
                <a:lnTo>
                  <a:pt x="355" y="757"/>
                </a:lnTo>
                <a:lnTo>
                  <a:pt x="355" y="789"/>
                </a:lnTo>
                <a:lnTo>
                  <a:pt x="355" y="799"/>
                </a:lnTo>
                <a:lnTo>
                  <a:pt x="356" y="812"/>
                </a:lnTo>
                <a:lnTo>
                  <a:pt x="356" y="828"/>
                </a:lnTo>
                <a:lnTo>
                  <a:pt x="356" y="842"/>
                </a:lnTo>
                <a:lnTo>
                  <a:pt x="356" y="853"/>
                </a:lnTo>
                <a:lnTo>
                  <a:pt x="357" y="802"/>
                </a:lnTo>
                <a:lnTo>
                  <a:pt x="357" y="675"/>
                </a:lnTo>
                <a:lnTo>
                  <a:pt x="357" y="572"/>
                </a:lnTo>
                <a:lnTo>
                  <a:pt x="358" y="473"/>
                </a:lnTo>
                <a:lnTo>
                  <a:pt x="358" y="388"/>
                </a:lnTo>
                <a:lnTo>
                  <a:pt x="358" y="354"/>
                </a:lnTo>
                <a:lnTo>
                  <a:pt x="358" y="296"/>
                </a:lnTo>
                <a:lnTo>
                  <a:pt x="359" y="264"/>
                </a:lnTo>
                <a:lnTo>
                  <a:pt x="359" y="211"/>
                </a:lnTo>
                <a:lnTo>
                  <a:pt x="359" y="183"/>
                </a:lnTo>
                <a:lnTo>
                  <a:pt x="360" y="172"/>
                </a:lnTo>
                <a:lnTo>
                  <a:pt x="360" y="164"/>
                </a:lnTo>
                <a:lnTo>
                  <a:pt x="360" y="147"/>
                </a:lnTo>
                <a:lnTo>
                  <a:pt x="361" y="135"/>
                </a:lnTo>
                <a:lnTo>
                  <a:pt x="361" y="134"/>
                </a:lnTo>
                <a:lnTo>
                  <a:pt x="361" y="132"/>
                </a:lnTo>
                <a:lnTo>
                  <a:pt x="361" y="131"/>
                </a:lnTo>
                <a:lnTo>
                  <a:pt x="362" y="122"/>
                </a:lnTo>
                <a:lnTo>
                  <a:pt x="362" y="120"/>
                </a:lnTo>
                <a:lnTo>
                  <a:pt x="362" y="117"/>
                </a:lnTo>
                <a:lnTo>
                  <a:pt x="363" y="111"/>
                </a:lnTo>
                <a:lnTo>
                  <a:pt x="363" y="102"/>
                </a:lnTo>
                <a:lnTo>
                  <a:pt x="363" y="107"/>
                </a:lnTo>
                <a:lnTo>
                  <a:pt x="363" y="107"/>
                </a:lnTo>
                <a:lnTo>
                  <a:pt x="364" y="96"/>
                </a:lnTo>
                <a:lnTo>
                  <a:pt x="364" y="101"/>
                </a:lnTo>
                <a:lnTo>
                  <a:pt x="364" y="96"/>
                </a:lnTo>
                <a:lnTo>
                  <a:pt x="365" y="101"/>
                </a:lnTo>
                <a:lnTo>
                  <a:pt x="365" y="98"/>
                </a:lnTo>
                <a:lnTo>
                  <a:pt x="365" y="89"/>
                </a:lnTo>
                <a:lnTo>
                  <a:pt x="365" y="99"/>
                </a:lnTo>
                <a:lnTo>
                  <a:pt x="366" y="81"/>
                </a:lnTo>
                <a:lnTo>
                  <a:pt x="366" y="89"/>
                </a:lnTo>
                <a:lnTo>
                  <a:pt x="366" y="80"/>
                </a:lnTo>
                <a:lnTo>
                  <a:pt x="367" y="81"/>
                </a:lnTo>
                <a:lnTo>
                  <a:pt x="367" y="84"/>
                </a:lnTo>
                <a:lnTo>
                  <a:pt x="367" y="74"/>
                </a:lnTo>
                <a:lnTo>
                  <a:pt x="367" y="83"/>
                </a:lnTo>
                <a:lnTo>
                  <a:pt x="368" y="78"/>
                </a:lnTo>
                <a:lnTo>
                  <a:pt x="368" y="77"/>
                </a:lnTo>
                <a:lnTo>
                  <a:pt x="368" y="74"/>
                </a:lnTo>
                <a:lnTo>
                  <a:pt x="369" y="72"/>
                </a:lnTo>
                <a:lnTo>
                  <a:pt x="369" y="72"/>
                </a:lnTo>
                <a:lnTo>
                  <a:pt x="369" y="71"/>
                </a:lnTo>
                <a:lnTo>
                  <a:pt x="369" y="71"/>
                </a:lnTo>
                <a:lnTo>
                  <a:pt x="370" y="72"/>
                </a:lnTo>
                <a:lnTo>
                  <a:pt x="370" y="66"/>
                </a:lnTo>
                <a:lnTo>
                  <a:pt x="370" y="63"/>
                </a:lnTo>
                <a:lnTo>
                  <a:pt x="371" y="72"/>
                </a:lnTo>
                <a:lnTo>
                  <a:pt x="371" y="75"/>
                </a:lnTo>
                <a:lnTo>
                  <a:pt x="371" y="65"/>
                </a:lnTo>
                <a:lnTo>
                  <a:pt x="371" y="77"/>
                </a:lnTo>
                <a:lnTo>
                  <a:pt x="372" y="77"/>
                </a:lnTo>
                <a:lnTo>
                  <a:pt x="372" y="78"/>
                </a:lnTo>
                <a:lnTo>
                  <a:pt x="372" y="77"/>
                </a:lnTo>
                <a:lnTo>
                  <a:pt x="373" y="80"/>
                </a:lnTo>
                <a:lnTo>
                  <a:pt x="373" y="77"/>
                </a:lnTo>
                <a:lnTo>
                  <a:pt x="373" y="72"/>
                </a:lnTo>
                <a:lnTo>
                  <a:pt x="374" y="77"/>
                </a:lnTo>
                <a:lnTo>
                  <a:pt x="374" y="86"/>
                </a:lnTo>
                <a:lnTo>
                  <a:pt x="374" y="87"/>
                </a:lnTo>
                <a:lnTo>
                  <a:pt x="374" y="77"/>
                </a:lnTo>
                <a:lnTo>
                  <a:pt x="375" y="89"/>
                </a:lnTo>
                <a:lnTo>
                  <a:pt x="375" y="87"/>
                </a:lnTo>
                <a:lnTo>
                  <a:pt x="375" y="90"/>
                </a:lnTo>
                <a:lnTo>
                  <a:pt x="376" y="87"/>
                </a:lnTo>
                <a:lnTo>
                  <a:pt x="376" y="93"/>
                </a:lnTo>
                <a:lnTo>
                  <a:pt x="376" y="95"/>
                </a:lnTo>
                <a:lnTo>
                  <a:pt x="376" y="87"/>
                </a:lnTo>
                <a:lnTo>
                  <a:pt x="377" y="89"/>
                </a:lnTo>
                <a:lnTo>
                  <a:pt x="377" y="95"/>
                </a:lnTo>
                <a:lnTo>
                  <a:pt x="377" y="96"/>
                </a:lnTo>
                <a:lnTo>
                  <a:pt x="378" y="99"/>
                </a:lnTo>
                <a:lnTo>
                  <a:pt x="378" y="101"/>
                </a:lnTo>
                <a:lnTo>
                  <a:pt x="378" y="93"/>
                </a:lnTo>
                <a:lnTo>
                  <a:pt x="378" y="105"/>
                </a:lnTo>
                <a:lnTo>
                  <a:pt x="379" y="99"/>
                </a:lnTo>
                <a:lnTo>
                  <a:pt x="379" y="107"/>
                </a:lnTo>
                <a:lnTo>
                  <a:pt x="379" y="110"/>
                </a:lnTo>
                <a:lnTo>
                  <a:pt x="380" y="105"/>
                </a:lnTo>
                <a:lnTo>
                  <a:pt x="380" y="193"/>
                </a:lnTo>
                <a:lnTo>
                  <a:pt x="380" y="300"/>
                </a:lnTo>
                <a:lnTo>
                  <a:pt x="380" y="378"/>
                </a:lnTo>
                <a:lnTo>
                  <a:pt x="381" y="441"/>
                </a:lnTo>
                <a:lnTo>
                  <a:pt x="381" y="501"/>
                </a:lnTo>
                <a:lnTo>
                  <a:pt x="381" y="548"/>
                </a:lnTo>
                <a:lnTo>
                  <a:pt x="382" y="600"/>
                </a:lnTo>
                <a:lnTo>
                  <a:pt x="382" y="639"/>
                </a:lnTo>
                <a:lnTo>
                  <a:pt x="382" y="677"/>
                </a:lnTo>
                <a:lnTo>
                  <a:pt x="382" y="707"/>
                </a:lnTo>
                <a:lnTo>
                  <a:pt x="383" y="737"/>
                </a:lnTo>
                <a:lnTo>
                  <a:pt x="383" y="759"/>
                </a:lnTo>
                <a:lnTo>
                  <a:pt x="383" y="779"/>
                </a:lnTo>
                <a:lnTo>
                  <a:pt x="384" y="789"/>
                </a:lnTo>
                <a:lnTo>
                  <a:pt x="384" y="815"/>
                </a:lnTo>
                <a:lnTo>
                  <a:pt x="384" y="829"/>
                </a:lnTo>
                <a:lnTo>
                  <a:pt x="385" y="843"/>
                </a:lnTo>
                <a:lnTo>
                  <a:pt x="385" y="855"/>
                </a:lnTo>
                <a:lnTo>
                  <a:pt x="385" y="853"/>
                </a:lnTo>
                <a:lnTo>
                  <a:pt x="385" y="747"/>
                </a:lnTo>
                <a:lnTo>
                  <a:pt x="386" y="623"/>
                </a:lnTo>
                <a:lnTo>
                  <a:pt x="386" y="517"/>
                </a:lnTo>
                <a:lnTo>
                  <a:pt x="386" y="420"/>
                </a:lnTo>
                <a:lnTo>
                  <a:pt x="387" y="353"/>
                </a:lnTo>
                <a:lnTo>
                  <a:pt x="387" y="324"/>
                </a:lnTo>
                <a:lnTo>
                  <a:pt x="387" y="270"/>
                </a:lnTo>
                <a:lnTo>
                  <a:pt x="387" y="242"/>
                </a:lnTo>
                <a:lnTo>
                  <a:pt x="388" y="204"/>
                </a:lnTo>
                <a:lnTo>
                  <a:pt x="388" y="183"/>
                </a:lnTo>
                <a:lnTo>
                  <a:pt x="388" y="166"/>
                </a:lnTo>
                <a:lnTo>
                  <a:pt x="389" y="152"/>
                </a:lnTo>
                <a:lnTo>
                  <a:pt x="389" y="149"/>
                </a:lnTo>
                <a:lnTo>
                  <a:pt x="389" y="140"/>
                </a:lnTo>
                <a:lnTo>
                  <a:pt x="389" y="134"/>
                </a:lnTo>
                <a:lnTo>
                  <a:pt x="390" y="132"/>
                </a:lnTo>
                <a:lnTo>
                  <a:pt x="390" y="125"/>
                </a:lnTo>
                <a:lnTo>
                  <a:pt x="390" y="113"/>
                </a:lnTo>
                <a:lnTo>
                  <a:pt x="391" y="120"/>
                </a:lnTo>
                <a:lnTo>
                  <a:pt x="391" y="111"/>
                </a:lnTo>
                <a:lnTo>
                  <a:pt x="391" y="113"/>
                </a:lnTo>
                <a:lnTo>
                  <a:pt x="391" y="108"/>
                </a:lnTo>
                <a:lnTo>
                  <a:pt x="392" y="98"/>
                </a:lnTo>
                <a:lnTo>
                  <a:pt x="392" y="102"/>
                </a:lnTo>
                <a:lnTo>
                  <a:pt x="392" y="102"/>
                </a:lnTo>
                <a:lnTo>
                  <a:pt x="393" y="101"/>
                </a:lnTo>
                <a:lnTo>
                  <a:pt x="393" y="102"/>
                </a:lnTo>
                <a:lnTo>
                  <a:pt x="393" y="99"/>
                </a:lnTo>
                <a:lnTo>
                  <a:pt x="393" y="90"/>
                </a:lnTo>
                <a:lnTo>
                  <a:pt x="394" y="89"/>
                </a:lnTo>
                <a:lnTo>
                  <a:pt x="394" y="95"/>
                </a:lnTo>
                <a:lnTo>
                  <a:pt x="394" y="92"/>
                </a:lnTo>
                <a:lnTo>
                  <a:pt x="395" y="92"/>
                </a:lnTo>
                <a:lnTo>
                  <a:pt x="395" y="89"/>
                </a:lnTo>
                <a:lnTo>
                  <a:pt x="395" y="87"/>
                </a:lnTo>
                <a:lnTo>
                  <a:pt x="396" y="86"/>
                </a:lnTo>
                <a:lnTo>
                  <a:pt x="396" y="77"/>
                </a:lnTo>
                <a:lnTo>
                  <a:pt x="396" y="80"/>
                </a:lnTo>
                <a:lnTo>
                  <a:pt x="396" y="71"/>
                </a:lnTo>
                <a:lnTo>
                  <a:pt x="397" y="74"/>
                </a:lnTo>
                <a:lnTo>
                  <a:pt x="397" y="71"/>
                </a:lnTo>
                <a:lnTo>
                  <a:pt x="397" y="62"/>
                </a:lnTo>
                <a:lnTo>
                  <a:pt x="398" y="63"/>
                </a:lnTo>
                <a:lnTo>
                  <a:pt x="398" y="74"/>
                </a:lnTo>
                <a:lnTo>
                  <a:pt x="398" y="74"/>
                </a:lnTo>
                <a:lnTo>
                  <a:pt x="398" y="77"/>
                </a:lnTo>
                <a:lnTo>
                  <a:pt x="399" y="80"/>
                </a:lnTo>
                <a:lnTo>
                  <a:pt x="399" y="75"/>
                </a:lnTo>
                <a:lnTo>
                  <a:pt x="399" y="78"/>
                </a:lnTo>
                <a:lnTo>
                  <a:pt x="400" y="84"/>
                </a:lnTo>
                <a:lnTo>
                  <a:pt x="400" y="74"/>
                </a:lnTo>
                <a:lnTo>
                  <a:pt x="400" y="80"/>
                </a:lnTo>
                <a:lnTo>
                  <a:pt x="400" y="84"/>
                </a:lnTo>
                <a:lnTo>
                  <a:pt x="401" y="78"/>
                </a:lnTo>
                <a:lnTo>
                  <a:pt x="401" y="81"/>
                </a:lnTo>
                <a:lnTo>
                  <a:pt x="401" y="83"/>
                </a:lnTo>
                <a:lnTo>
                  <a:pt x="402" y="83"/>
                </a:lnTo>
                <a:lnTo>
                  <a:pt x="402" y="84"/>
                </a:lnTo>
                <a:lnTo>
                  <a:pt x="402" y="83"/>
                </a:lnTo>
                <a:lnTo>
                  <a:pt x="402" y="89"/>
                </a:lnTo>
                <a:lnTo>
                  <a:pt x="403" y="86"/>
                </a:lnTo>
                <a:lnTo>
                  <a:pt x="403" y="93"/>
                </a:lnTo>
                <a:lnTo>
                  <a:pt x="403" y="95"/>
                </a:lnTo>
                <a:lnTo>
                  <a:pt x="404" y="98"/>
                </a:lnTo>
                <a:lnTo>
                  <a:pt x="404" y="96"/>
                </a:lnTo>
                <a:lnTo>
                  <a:pt x="404" y="98"/>
                </a:lnTo>
                <a:lnTo>
                  <a:pt x="404" y="99"/>
                </a:lnTo>
                <a:lnTo>
                  <a:pt x="405" y="92"/>
                </a:lnTo>
                <a:lnTo>
                  <a:pt x="405" y="89"/>
                </a:lnTo>
                <a:lnTo>
                  <a:pt x="405" y="98"/>
                </a:lnTo>
                <a:lnTo>
                  <a:pt x="406" y="99"/>
                </a:lnTo>
                <a:lnTo>
                  <a:pt x="406" y="95"/>
                </a:lnTo>
                <a:lnTo>
                  <a:pt x="406" y="101"/>
                </a:lnTo>
                <a:lnTo>
                  <a:pt x="407" y="107"/>
                </a:lnTo>
                <a:lnTo>
                  <a:pt x="407" y="101"/>
                </a:lnTo>
                <a:lnTo>
                  <a:pt x="407" y="108"/>
                </a:lnTo>
                <a:lnTo>
                  <a:pt x="407" y="105"/>
                </a:lnTo>
                <a:lnTo>
                  <a:pt x="408" y="113"/>
                </a:lnTo>
                <a:lnTo>
                  <a:pt x="408" y="131"/>
                </a:lnTo>
                <a:lnTo>
                  <a:pt x="408" y="260"/>
                </a:lnTo>
                <a:lnTo>
                  <a:pt x="409" y="332"/>
                </a:lnTo>
                <a:lnTo>
                  <a:pt x="409" y="407"/>
                </a:lnTo>
                <a:lnTo>
                  <a:pt x="409" y="478"/>
                </a:lnTo>
                <a:lnTo>
                  <a:pt x="409" y="533"/>
                </a:lnTo>
                <a:lnTo>
                  <a:pt x="410" y="583"/>
                </a:lnTo>
                <a:lnTo>
                  <a:pt x="410" y="623"/>
                </a:lnTo>
                <a:lnTo>
                  <a:pt x="410" y="661"/>
                </a:lnTo>
                <a:lnTo>
                  <a:pt x="411" y="692"/>
                </a:lnTo>
                <a:lnTo>
                  <a:pt x="411" y="721"/>
                </a:lnTo>
                <a:lnTo>
                  <a:pt x="411" y="736"/>
                </a:lnTo>
                <a:lnTo>
                  <a:pt x="411" y="772"/>
                </a:lnTo>
                <a:lnTo>
                  <a:pt x="412" y="790"/>
                </a:lnTo>
                <a:lnTo>
                  <a:pt x="412" y="796"/>
                </a:lnTo>
                <a:lnTo>
                  <a:pt x="413" y="820"/>
                </a:lnTo>
                <a:lnTo>
                  <a:pt x="413" y="829"/>
                </a:lnTo>
                <a:lnTo>
                  <a:pt x="413" y="843"/>
                </a:lnTo>
                <a:lnTo>
                  <a:pt x="413" y="850"/>
                </a:lnTo>
                <a:lnTo>
                  <a:pt x="414" y="803"/>
                </a:lnTo>
                <a:lnTo>
                  <a:pt x="414" y="677"/>
                </a:lnTo>
                <a:lnTo>
                  <a:pt x="414" y="564"/>
                </a:lnTo>
                <a:lnTo>
                  <a:pt x="415" y="469"/>
                </a:lnTo>
                <a:lnTo>
                  <a:pt x="415" y="382"/>
                </a:lnTo>
                <a:lnTo>
                  <a:pt x="415" y="351"/>
                </a:lnTo>
                <a:lnTo>
                  <a:pt x="415" y="296"/>
                </a:lnTo>
                <a:lnTo>
                  <a:pt x="416" y="258"/>
                </a:lnTo>
                <a:lnTo>
                  <a:pt x="416" y="215"/>
                </a:lnTo>
                <a:lnTo>
                  <a:pt x="416" y="181"/>
                </a:lnTo>
                <a:lnTo>
                  <a:pt x="417" y="174"/>
                </a:lnTo>
                <a:lnTo>
                  <a:pt x="417" y="159"/>
                </a:lnTo>
                <a:lnTo>
                  <a:pt x="417" y="138"/>
                </a:lnTo>
                <a:lnTo>
                  <a:pt x="417" y="135"/>
                </a:lnTo>
                <a:lnTo>
                  <a:pt x="418" y="122"/>
                </a:lnTo>
                <a:lnTo>
                  <a:pt x="418" y="125"/>
                </a:lnTo>
                <a:lnTo>
                  <a:pt x="418" y="120"/>
                </a:lnTo>
                <a:lnTo>
                  <a:pt x="419" y="111"/>
                </a:lnTo>
                <a:lnTo>
                  <a:pt x="419" y="117"/>
                </a:lnTo>
                <a:lnTo>
                  <a:pt x="419" y="105"/>
                </a:lnTo>
                <a:lnTo>
                  <a:pt x="419" y="117"/>
                </a:lnTo>
                <a:lnTo>
                  <a:pt x="420" y="111"/>
                </a:lnTo>
                <a:lnTo>
                  <a:pt x="420" y="101"/>
                </a:lnTo>
                <a:lnTo>
                  <a:pt x="420" y="108"/>
                </a:lnTo>
                <a:lnTo>
                  <a:pt x="421" y="110"/>
                </a:lnTo>
                <a:lnTo>
                  <a:pt x="421" y="99"/>
                </a:lnTo>
                <a:lnTo>
                  <a:pt x="421" y="96"/>
                </a:lnTo>
                <a:lnTo>
                  <a:pt x="422" y="102"/>
                </a:lnTo>
                <a:lnTo>
                  <a:pt x="422" y="99"/>
                </a:lnTo>
                <a:lnTo>
                  <a:pt x="422" y="89"/>
                </a:lnTo>
                <a:lnTo>
                  <a:pt x="422" y="89"/>
                </a:lnTo>
                <a:lnTo>
                  <a:pt x="423" y="83"/>
                </a:lnTo>
                <a:lnTo>
                  <a:pt x="423" y="90"/>
                </a:lnTo>
                <a:lnTo>
                  <a:pt x="423" y="83"/>
                </a:lnTo>
                <a:lnTo>
                  <a:pt x="424" y="77"/>
                </a:lnTo>
                <a:lnTo>
                  <a:pt x="424" y="84"/>
                </a:lnTo>
                <a:lnTo>
                  <a:pt x="424" y="80"/>
                </a:lnTo>
                <a:lnTo>
                  <a:pt x="424" y="78"/>
                </a:lnTo>
                <a:lnTo>
                  <a:pt x="425" y="65"/>
                </a:lnTo>
                <a:lnTo>
                  <a:pt x="425" y="71"/>
                </a:lnTo>
                <a:lnTo>
                  <a:pt x="425" y="74"/>
                </a:lnTo>
                <a:lnTo>
                  <a:pt x="426" y="65"/>
                </a:lnTo>
                <a:lnTo>
                  <a:pt x="426" y="75"/>
                </a:lnTo>
                <a:lnTo>
                  <a:pt x="426" y="77"/>
                </a:lnTo>
                <a:lnTo>
                  <a:pt x="426" y="80"/>
                </a:lnTo>
                <a:lnTo>
                  <a:pt x="427" y="80"/>
                </a:lnTo>
                <a:lnTo>
                  <a:pt x="427" y="78"/>
                </a:lnTo>
                <a:lnTo>
                  <a:pt x="427" y="77"/>
                </a:lnTo>
                <a:lnTo>
                  <a:pt x="428" y="80"/>
                </a:lnTo>
                <a:lnTo>
                  <a:pt x="428" y="83"/>
                </a:lnTo>
                <a:lnTo>
                  <a:pt x="428" y="74"/>
                </a:lnTo>
                <a:lnTo>
                  <a:pt x="428" y="74"/>
                </a:lnTo>
                <a:lnTo>
                  <a:pt x="429" y="77"/>
                </a:lnTo>
                <a:lnTo>
                  <a:pt x="429" y="80"/>
                </a:lnTo>
                <a:lnTo>
                  <a:pt x="429" y="81"/>
                </a:lnTo>
                <a:lnTo>
                  <a:pt x="430" y="78"/>
                </a:lnTo>
                <a:lnTo>
                  <a:pt x="430" y="75"/>
                </a:lnTo>
                <a:lnTo>
                  <a:pt x="430" y="81"/>
                </a:lnTo>
                <a:lnTo>
                  <a:pt x="430" y="78"/>
                </a:lnTo>
                <a:lnTo>
                  <a:pt x="431" y="77"/>
                </a:lnTo>
                <a:lnTo>
                  <a:pt x="431" y="81"/>
                </a:lnTo>
                <a:lnTo>
                  <a:pt x="431" y="89"/>
                </a:lnTo>
                <a:lnTo>
                  <a:pt x="432" y="92"/>
                </a:lnTo>
                <a:lnTo>
                  <a:pt x="432" y="92"/>
                </a:lnTo>
                <a:lnTo>
                  <a:pt x="432" y="83"/>
                </a:lnTo>
                <a:lnTo>
                  <a:pt x="433" y="93"/>
                </a:lnTo>
                <a:lnTo>
                  <a:pt x="433" y="95"/>
                </a:lnTo>
                <a:lnTo>
                  <a:pt x="433" y="93"/>
                </a:lnTo>
                <a:lnTo>
                  <a:pt x="433" y="96"/>
                </a:lnTo>
                <a:lnTo>
                  <a:pt x="434" y="87"/>
                </a:lnTo>
                <a:lnTo>
                  <a:pt x="434" y="99"/>
                </a:lnTo>
                <a:lnTo>
                  <a:pt x="434" y="95"/>
                </a:lnTo>
                <a:lnTo>
                  <a:pt x="435" y="92"/>
                </a:lnTo>
                <a:lnTo>
                  <a:pt x="435" y="102"/>
                </a:lnTo>
                <a:lnTo>
                  <a:pt x="435" y="105"/>
                </a:lnTo>
                <a:lnTo>
                  <a:pt x="435" y="98"/>
                </a:lnTo>
                <a:lnTo>
                  <a:pt x="436" y="108"/>
                </a:lnTo>
                <a:lnTo>
                  <a:pt x="436" y="111"/>
                </a:lnTo>
                <a:lnTo>
                  <a:pt x="436" y="114"/>
                </a:lnTo>
                <a:lnTo>
                  <a:pt x="437" y="202"/>
                </a:lnTo>
                <a:lnTo>
                  <a:pt x="437" y="309"/>
                </a:lnTo>
                <a:lnTo>
                  <a:pt x="437" y="387"/>
                </a:lnTo>
                <a:lnTo>
                  <a:pt x="437" y="451"/>
                </a:lnTo>
                <a:lnTo>
                  <a:pt x="438" y="507"/>
                </a:lnTo>
                <a:lnTo>
                  <a:pt x="438" y="564"/>
                </a:lnTo>
                <a:lnTo>
                  <a:pt x="438" y="604"/>
                </a:lnTo>
                <a:lnTo>
                  <a:pt x="439" y="645"/>
                </a:lnTo>
                <a:lnTo>
                  <a:pt x="439" y="681"/>
                </a:lnTo>
                <a:lnTo>
                  <a:pt x="439" y="711"/>
                </a:lnTo>
                <a:lnTo>
                  <a:pt x="439" y="736"/>
                </a:lnTo>
                <a:lnTo>
                  <a:pt x="440" y="757"/>
                </a:lnTo>
                <a:lnTo>
                  <a:pt x="440" y="780"/>
                </a:lnTo>
                <a:lnTo>
                  <a:pt x="440" y="799"/>
                </a:lnTo>
                <a:lnTo>
                  <a:pt x="441" y="806"/>
                </a:lnTo>
                <a:lnTo>
                  <a:pt x="441" y="820"/>
                </a:lnTo>
                <a:lnTo>
                  <a:pt x="441" y="832"/>
                </a:lnTo>
                <a:lnTo>
                  <a:pt x="441" y="846"/>
                </a:lnTo>
                <a:lnTo>
                  <a:pt x="442" y="847"/>
                </a:lnTo>
                <a:lnTo>
                  <a:pt x="442" y="740"/>
                </a:lnTo>
                <a:lnTo>
                  <a:pt x="442" y="615"/>
                </a:lnTo>
                <a:lnTo>
                  <a:pt x="443" y="510"/>
                </a:lnTo>
                <a:lnTo>
                  <a:pt x="443" y="447"/>
                </a:lnTo>
                <a:lnTo>
                  <a:pt x="443" y="351"/>
                </a:lnTo>
                <a:lnTo>
                  <a:pt x="444" y="321"/>
                </a:lnTo>
                <a:lnTo>
                  <a:pt x="444" y="282"/>
                </a:lnTo>
                <a:lnTo>
                  <a:pt x="444" y="244"/>
                </a:lnTo>
                <a:lnTo>
                  <a:pt x="444" y="202"/>
                </a:lnTo>
                <a:lnTo>
                  <a:pt x="445" y="180"/>
                </a:lnTo>
                <a:lnTo>
                  <a:pt x="445" y="166"/>
                </a:lnTo>
                <a:lnTo>
                  <a:pt x="445" y="153"/>
                </a:lnTo>
                <a:lnTo>
                  <a:pt x="446" y="143"/>
                </a:lnTo>
                <a:lnTo>
                  <a:pt x="446" y="126"/>
                </a:lnTo>
                <a:lnTo>
                  <a:pt x="446" y="131"/>
                </a:lnTo>
                <a:lnTo>
                  <a:pt x="446" y="116"/>
                </a:lnTo>
                <a:lnTo>
                  <a:pt x="447" y="120"/>
                </a:lnTo>
                <a:lnTo>
                  <a:pt x="447" y="116"/>
                </a:lnTo>
                <a:lnTo>
                  <a:pt x="447" y="105"/>
                </a:lnTo>
                <a:lnTo>
                  <a:pt x="448" y="102"/>
                </a:lnTo>
                <a:lnTo>
                  <a:pt x="448" y="104"/>
                </a:lnTo>
                <a:lnTo>
                  <a:pt x="448" y="107"/>
                </a:lnTo>
                <a:lnTo>
                  <a:pt x="448" y="104"/>
                </a:lnTo>
                <a:lnTo>
                  <a:pt x="449" y="96"/>
                </a:lnTo>
                <a:lnTo>
                  <a:pt x="449" y="98"/>
                </a:lnTo>
                <a:lnTo>
                  <a:pt x="449" y="96"/>
                </a:lnTo>
                <a:lnTo>
                  <a:pt x="450" y="93"/>
                </a:lnTo>
                <a:lnTo>
                  <a:pt x="450" y="84"/>
                </a:lnTo>
                <a:lnTo>
                  <a:pt x="450" y="90"/>
                </a:lnTo>
                <a:lnTo>
                  <a:pt x="450" y="84"/>
                </a:lnTo>
                <a:lnTo>
                  <a:pt x="451" y="89"/>
                </a:lnTo>
                <a:lnTo>
                  <a:pt x="451" y="78"/>
                </a:lnTo>
                <a:lnTo>
                  <a:pt x="451" y="77"/>
                </a:lnTo>
                <a:lnTo>
                  <a:pt x="452" y="87"/>
                </a:lnTo>
                <a:lnTo>
                  <a:pt x="452" y="84"/>
                </a:lnTo>
                <a:lnTo>
                  <a:pt x="452" y="83"/>
                </a:lnTo>
                <a:lnTo>
                  <a:pt x="452" y="71"/>
                </a:lnTo>
                <a:lnTo>
                  <a:pt x="453" y="78"/>
                </a:lnTo>
                <a:lnTo>
                  <a:pt x="453" y="69"/>
                </a:lnTo>
                <a:lnTo>
                  <a:pt x="453" y="75"/>
                </a:lnTo>
                <a:lnTo>
                  <a:pt x="454" y="74"/>
                </a:lnTo>
                <a:lnTo>
                  <a:pt x="454" y="72"/>
                </a:lnTo>
                <a:lnTo>
                  <a:pt x="454" y="75"/>
                </a:lnTo>
                <a:lnTo>
                  <a:pt x="454" y="74"/>
                </a:lnTo>
                <a:lnTo>
                  <a:pt x="455" y="75"/>
                </a:lnTo>
                <a:lnTo>
                  <a:pt x="455" y="68"/>
                </a:lnTo>
                <a:lnTo>
                  <a:pt x="455" y="78"/>
                </a:lnTo>
                <a:lnTo>
                  <a:pt x="456" y="81"/>
                </a:lnTo>
                <a:lnTo>
                  <a:pt x="456" y="72"/>
                </a:lnTo>
                <a:lnTo>
                  <a:pt x="456" y="83"/>
                </a:lnTo>
                <a:lnTo>
                  <a:pt x="457" y="81"/>
                </a:lnTo>
                <a:lnTo>
                  <a:pt x="457" y="83"/>
                </a:lnTo>
                <a:lnTo>
                  <a:pt x="457" y="83"/>
                </a:lnTo>
                <a:lnTo>
                  <a:pt x="457" y="80"/>
                </a:lnTo>
                <a:lnTo>
                  <a:pt x="458" y="72"/>
                </a:lnTo>
                <a:lnTo>
                  <a:pt x="458" y="81"/>
                </a:lnTo>
                <a:lnTo>
                  <a:pt x="458" y="81"/>
                </a:lnTo>
                <a:lnTo>
                  <a:pt x="459" y="80"/>
                </a:lnTo>
                <a:lnTo>
                  <a:pt x="459" y="83"/>
                </a:lnTo>
                <a:lnTo>
                  <a:pt x="459" y="81"/>
                </a:lnTo>
                <a:lnTo>
                  <a:pt x="459" y="75"/>
                </a:lnTo>
                <a:lnTo>
                  <a:pt x="460" y="86"/>
                </a:lnTo>
                <a:lnTo>
                  <a:pt x="460" y="78"/>
                </a:lnTo>
                <a:lnTo>
                  <a:pt x="460" y="84"/>
                </a:lnTo>
                <a:lnTo>
                  <a:pt x="461" y="89"/>
                </a:lnTo>
                <a:lnTo>
                  <a:pt x="461" y="90"/>
                </a:lnTo>
                <a:lnTo>
                  <a:pt x="461" y="92"/>
                </a:lnTo>
                <a:lnTo>
                  <a:pt x="461" y="93"/>
                </a:lnTo>
                <a:lnTo>
                  <a:pt x="462" y="87"/>
                </a:lnTo>
                <a:lnTo>
                  <a:pt x="462" y="95"/>
                </a:lnTo>
                <a:lnTo>
                  <a:pt x="462" y="95"/>
                </a:lnTo>
                <a:lnTo>
                  <a:pt x="463" y="96"/>
                </a:lnTo>
                <a:lnTo>
                  <a:pt x="463" y="99"/>
                </a:lnTo>
                <a:lnTo>
                  <a:pt x="463" y="104"/>
                </a:lnTo>
                <a:lnTo>
                  <a:pt x="463" y="104"/>
                </a:lnTo>
                <a:lnTo>
                  <a:pt x="464" y="107"/>
                </a:lnTo>
                <a:lnTo>
                  <a:pt x="464" y="108"/>
                </a:lnTo>
                <a:lnTo>
                  <a:pt x="464" y="104"/>
                </a:lnTo>
                <a:lnTo>
                  <a:pt x="465" y="110"/>
                </a:lnTo>
                <a:lnTo>
                  <a:pt x="465" y="137"/>
                </a:lnTo>
                <a:lnTo>
                  <a:pt x="465" y="267"/>
                </a:lnTo>
                <a:lnTo>
                  <a:pt x="465" y="340"/>
                </a:lnTo>
                <a:lnTo>
                  <a:pt x="466" y="420"/>
                </a:lnTo>
                <a:lnTo>
                  <a:pt x="466" y="482"/>
                </a:lnTo>
                <a:lnTo>
                  <a:pt x="466" y="532"/>
                </a:lnTo>
                <a:lnTo>
                  <a:pt x="467" y="584"/>
                </a:lnTo>
                <a:lnTo>
                  <a:pt x="467" y="617"/>
                </a:lnTo>
                <a:lnTo>
                  <a:pt x="467" y="661"/>
                </a:lnTo>
                <a:lnTo>
                  <a:pt x="468" y="690"/>
                </a:lnTo>
                <a:lnTo>
                  <a:pt x="468" y="723"/>
                </a:lnTo>
                <a:lnTo>
                  <a:pt x="468" y="747"/>
                </a:lnTo>
                <a:lnTo>
                  <a:pt x="468" y="769"/>
                </a:lnTo>
                <a:lnTo>
                  <a:pt x="469" y="789"/>
                </a:lnTo>
                <a:lnTo>
                  <a:pt x="469" y="805"/>
                </a:lnTo>
                <a:lnTo>
                  <a:pt x="469" y="810"/>
                </a:lnTo>
                <a:lnTo>
                  <a:pt x="470" y="828"/>
                </a:lnTo>
                <a:lnTo>
                  <a:pt x="470" y="837"/>
                </a:lnTo>
                <a:lnTo>
                  <a:pt x="470" y="849"/>
                </a:lnTo>
                <a:lnTo>
                  <a:pt x="470" y="790"/>
                </a:lnTo>
                <a:lnTo>
                  <a:pt x="471" y="667"/>
                </a:lnTo>
                <a:lnTo>
                  <a:pt x="471" y="555"/>
                </a:lnTo>
                <a:lnTo>
                  <a:pt x="471" y="460"/>
                </a:lnTo>
                <a:lnTo>
                  <a:pt x="472" y="378"/>
                </a:lnTo>
                <a:lnTo>
                  <a:pt x="472" y="349"/>
                </a:lnTo>
                <a:lnTo>
                  <a:pt x="472" y="293"/>
                </a:lnTo>
                <a:lnTo>
                  <a:pt x="472" y="258"/>
                </a:lnTo>
                <a:lnTo>
                  <a:pt x="473" y="215"/>
                </a:lnTo>
                <a:lnTo>
                  <a:pt x="473" y="192"/>
                </a:lnTo>
                <a:lnTo>
                  <a:pt x="473" y="175"/>
                </a:lnTo>
                <a:lnTo>
                  <a:pt x="474" y="161"/>
                </a:lnTo>
                <a:lnTo>
                  <a:pt x="474" y="155"/>
                </a:lnTo>
                <a:lnTo>
                  <a:pt x="474" y="134"/>
                </a:lnTo>
                <a:lnTo>
                  <a:pt x="474" y="131"/>
                </a:lnTo>
                <a:lnTo>
                  <a:pt x="475" y="129"/>
                </a:lnTo>
                <a:lnTo>
                  <a:pt x="475" y="122"/>
                </a:lnTo>
                <a:lnTo>
                  <a:pt x="475" y="119"/>
                </a:lnTo>
                <a:lnTo>
                  <a:pt x="476" y="116"/>
                </a:lnTo>
                <a:lnTo>
                  <a:pt x="476" y="113"/>
                </a:lnTo>
                <a:lnTo>
                  <a:pt x="476" y="111"/>
                </a:lnTo>
                <a:lnTo>
                  <a:pt x="476" y="108"/>
                </a:lnTo>
                <a:lnTo>
                  <a:pt x="477" y="104"/>
                </a:lnTo>
                <a:lnTo>
                  <a:pt x="477" y="105"/>
                </a:lnTo>
                <a:lnTo>
                  <a:pt x="477" y="102"/>
                </a:lnTo>
                <a:lnTo>
                  <a:pt x="478" y="101"/>
                </a:lnTo>
                <a:lnTo>
                  <a:pt x="478" y="95"/>
                </a:lnTo>
                <a:lnTo>
                  <a:pt x="478" y="96"/>
                </a:lnTo>
                <a:lnTo>
                  <a:pt x="479" y="92"/>
                </a:lnTo>
                <a:lnTo>
                  <a:pt x="479" y="80"/>
                </a:lnTo>
                <a:lnTo>
                  <a:pt x="479" y="89"/>
                </a:lnTo>
                <a:lnTo>
                  <a:pt x="479" y="78"/>
                </a:lnTo>
                <a:lnTo>
                  <a:pt x="480" y="74"/>
                </a:lnTo>
                <a:lnTo>
                  <a:pt x="480" y="81"/>
                </a:lnTo>
                <a:lnTo>
                  <a:pt x="480" y="71"/>
                </a:lnTo>
                <a:lnTo>
                  <a:pt x="481" y="80"/>
                </a:lnTo>
                <a:lnTo>
                  <a:pt x="481" y="78"/>
                </a:lnTo>
                <a:lnTo>
                  <a:pt x="481" y="77"/>
                </a:lnTo>
                <a:lnTo>
                  <a:pt x="481" y="75"/>
                </a:lnTo>
                <a:lnTo>
                  <a:pt x="482" y="74"/>
                </a:lnTo>
                <a:lnTo>
                  <a:pt x="482" y="68"/>
                </a:lnTo>
                <a:lnTo>
                  <a:pt x="482" y="74"/>
                </a:lnTo>
                <a:lnTo>
                  <a:pt x="483" y="74"/>
                </a:lnTo>
                <a:lnTo>
                  <a:pt x="483" y="72"/>
                </a:lnTo>
                <a:lnTo>
                  <a:pt x="483" y="75"/>
                </a:lnTo>
                <a:lnTo>
                  <a:pt x="483" y="77"/>
                </a:lnTo>
                <a:lnTo>
                  <a:pt x="484" y="75"/>
                </a:lnTo>
                <a:lnTo>
                  <a:pt x="484" y="81"/>
                </a:lnTo>
                <a:lnTo>
                  <a:pt x="484" y="81"/>
                </a:lnTo>
                <a:lnTo>
                  <a:pt x="485" y="78"/>
                </a:lnTo>
                <a:lnTo>
                  <a:pt x="485" y="74"/>
                </a:lnTo>
                <a:lnTo>
                  <a:pt x="485" y="80"/>
                </a:lnTo>
                <a:lnTo>
                  <a:pt x="485" y="84"/>
                </a:lnTo>
                <a:lnTo>
                  <a:pt x="486" y="74"/>
                </a:lnTo>
                <a:lnTo>
                  <a:pt x="486" y="74"/>
                </a:lnTo>
                <a:lnTo>
                  <a:pt x="486" y="75"/>
                </a:lnTo>
                <a:lnTo>
                  <a:pt x="487" y="72"/>
                </a:lnTo>
                <a:lnTo>
                  <a:pt x="487" y="83"/>
                </a:lnTo>
                <a:lnTo>
                  <a:pt x="487" y="78"/>
                </a:lnTo>
                <a:lnTo>
                  <a:pt x="487" y="83"/>
                </a:lnTo>
                <a:lnTo>
                  <a:pt x="488" y="83"/>
                </a:lnTo>
                <a:lnTo>
                  <a:pt x="488" y="74"/>
                </a:lnTo>
                <a:lnTo>
                  <a:pt x="488" y="84"/>
                </a:lnTo>
                <a:lnTo>
                  <a:pt x="489" y="75"/>
                </a:lnTo>
                <a:lnTo>
                  <a:pt x="489" y="90"/>
                </a:lnTo>
                <a:lnTo>
                  <a:pt x="489" y="89"/>
                </a:lnTo>
                <a:lnTo>
                  <a:pt x="490" y="90"/>
                </a:lnTo>
                <a:lnTo>
                  <a:pt x="490" y="95"/>
                </a:lnTo>
                <a:lnTo>
                  <a:pt x="490" y="93"/>
                </a:lnTo>
                <a:lnTo>
                  <a:pt x="490" y="95"/>
                </a:lnTo>
                <a:lnTo>
                  <a:pt x="491" y="96"/>
                </a:lnTo>
                <a:lnTo>
                  <a:pt x="491" y="95"/>
                </a:lnTo>
                <a:lnTo>
                  <a:pt x="491" y="99"/>
                </a:lnTo>
                <a:lnTo>
                  <a:pt x="492" y="99"/>
                </a:lnTo>
                <a:lnTo>
                  <a:pt x="492" y="102"/>
                </a:lnTo>
                <a:lnTo>
                  <a:pt x="492" y="93"/>
                </a:lnTo>
                <a:lnTo>
                  <a:pt x="492" y="108"/>
                </a:lnTo>
                <a:lnTo>
                  <a:pt x="493" y="105"/>
                </a:lnTo>
                <a:lnTo>
                  <a:pt x="493" y="111"/>
                </a:lnTo>
                <a:lnTo>
                  <a:pt x="493" y="107"/>
                </a:lnTo>
                <a:lnTo>
                  <a:pt x="494" y="212"/>
                </a:lnTo>
                <a:lnTo>
                  <a:pt x="494" y="303"/>
                </a:lnTo>
                <a:lnTo>
                  <a:pt x="494" y="385"/>
                </a:lnTo>
                <a:lnTo>
                  <a:pt x="494" y="451"/>
                </a:lnTo>
                <a:lnTo>
                  <a:pt x="495" y="516"/>
                </a:lnTo>
                <a:lnTo>
                  <a:pt x="495" y="556"/>
                </a:lnTo>
                <a:lnTo>
                  <a:pt x="495" y="609"/>
                </a:lnTo>
                <a:lnTo>
                  <a:pt x="496" y="645"/>
                </a:lnTo>
                <a:lnTo>
                  <a:pt x="496" y="672"/>
                </a:lnTo>
                <a:lnTo>
                  <a:pt x="496" y="710"/>
                </a:lnTo>
                <a:lnTo>
                  <a:pt x="496" y="737"/>
                </a:lnTo>
                <a:lnTo>
                  <a:pt x="497" y="760"/>
                </a:lnTo>
                <a:lnTo>
                  <a:pt x="497" y="769"/>
                </a:lnTo>
                <a:lnTo>
                  <a:pt x="497" y="799"/>
                </a:lnTo>
                <a:lnTo>
                  <a:pt x="498" y="815"/>
                </a:lnTo>
                <a:lnTo>
                  <a:pt x="498" y="819"/>
                </a:lnTo>
                <a:lnTo>
                  <a:pt x="498" y="833"/>
                </a:lnTo>
                <a:lnTo>
                  <a:pt x="498" y="846"/>
                </a:lnTo>
                <a:lnTo>
                  <a:pt x="499" y="840"/>
                </a:lnTo>
                <a:lnTo>
                  <a:pt x="499" y="714"/>
                </a:lnTo>
                <a:lnTo>
                  <a:pt x="499" y="601"/>
                </a:lnTo>
                <a:lnTo>
                  <a:pt x="500" y="498"/>
                </a:lnTo>
                <a:lnTo>
                  <a:pt x="500" y="415"/>
                </a:lnTo>
                <a:lnTo>
                  <a:pt x="500" y="371"/>
                </a:lnTo>
                <a:lnTo>
                  <a:pt x="500" y="315"/>
                </a:lnTo>
                <a:lnTo>
                  <a:pt x="501" y="276"/>
                </a:lnTo>
                <a:lnTo>
                  <a:pt x="501" y="241"/>
                </a:lnTo>
                <a:lnTo>
                  <a:pt x="501" y="204"/>
                </a:lnTo>
                <a:lnTo>
                  <a:pt x="502" y="186"/>
                </a:lnTo>
                <a:lnTo>
                  <a:pt x="502" y="171"/>
                </a:lnTo>
                <a:lnTo>
                  <a:pt x="502" y="159"/>
                </a:lnTo>
                <a:lnTo>
                  <a:pt x="503" y="149"/>
                </a:lnTo>
                <a:lnTo>
                  <a:pt x="503" y="141"/>
                </a:lnTo>
                <a:lnTo>
                  <a:pt x="503" y="122"/>
                </a:lnTo>
                <a:lnTo>
                  <a:pt x="503" y="128"/>
                </a:lnTo>
                <a:lnTo>
                  <a:pt x="504" y="123"/>
                </a:lnTo>
                <a:lnTo>
                  <a:pt x="504" y="122"/>
                </a:lnTo>
                <a:lnTo>
                  <a:pt x="504" y="120"/>
                </a:lnTo>
                <a:lnTo>
                  <a:pt x="505" y="116"/>
                </a:lnTo>
                <a:lnTo>
                  <a:pt x="505" y="108"/>
                </a:lnTo>
                <a:lnTo>
                  <a:pt x="505" y="110"/>
                </a:lnTo>
                <a:lnTo>
                  <a:pt x="505" y="108"/>
                </a:lnTo>
                <a:lnTo>
                  <a:pt x="506" y="107"/>
                </a:lnTo>
                <a:lnTo>
                  <a:pt x="506" y="104"/>
                </a:lnTo>
                <a:lnTo>
                  <a:pt x="506" y="95"/>
                </a:lnTo>
                <a:lnTo>
                  <a:pt x="507" y="98"/>
                </a:lnTo>
                <a:lnTo>
                  <a:pt x="507" y="92"/>
                </a:lnTo>
                <a:lnTo>
                  <a:pt x="507" y="83"/>
                </a:lnTo>
                <a:lnTo>
                  <a:pt x="507" y="90"/>
                </a:lnTo>
                <a:lnTo>
                  <a:pt x="508" y="87"/>
                </a:lnTo>
                <a:lnTo>
                  <a:pt x="508" y="75"/>
                </a:lnTo>
                <a:lnTo>
                  <a:pt x="508" y="81"/>
                </a:lnTo>
                <a:lnTo>
                  <a:pt x="509" y="84"/>
                </a:lnTo>
                <a:lnTo>
                  <a:pt x="509" y="84"/>
                </a:lnTo>
                <a:lnTo>
                  <a:pt x="509" y="78"/>
                </a:lnTo>
                <a:lnTo>
                  <a:pt x="509" y="81"/>
                </a:lnTo>
                <a:lnTo>
                  <a:pt x="510" y="75"/>
                </a:lnTo>
                <a:lnTo>
                  <a:pt x="510" y="75"/>
                </a:lnTo>
                <a:lnTo>
                  <a:pt x="510" y="68"/>
                </a:lnTo>
                <a:lnTo>
                  <a:pt x="511" y="71"/>
                </a:lnTo>
                <a:lnTo>
                  <a:pt x="511" y="75"/>
                </a:lnTo>
                <a:lnTo>
                  <a:pt x="511" y="74"/>
                </a:lnTo>
                <a:lnTo>
                  <a:pt x="511" y="75"/>
                </a:lnTo>
                <a:lnTo>
                  <a:pt x="512" y="68"/>
                </a:lnTo>
                <a:lnTo>
                  <a:pt x="512" y="78"/>
                </a:lnTo>
                <a:lnTo>
                  <a:pt x="512" y="78"/>
                </a:lnTo>
                <a:lnTo>
                  <a:pt x="513" y="84"/>
                </a:lnTo>
                <a:lnTo>
                  <a:pt x="513" y="78"/>
                </a:lnTo>
                <a:lnTo>
                  <a:pt x="513" y="75"/>
                </a:lnTo>
                <a:lnTo>
                  <a:pt x="514" y="83"/>
                </a:lnTo>
                <a:lnTo>
                  <a:pt x="514" y="87"/>
                </a:lnTo>
                <a:lnTo>
                  <a:pt x="514" y="87"/>
                </a:lnTo>
                <a:lnTo>
                  <a:pt x="514" y="87"/>
                </a:lnTo>
                <a:lnTo>
                  <a:pt x="515" y="86"/>
                </a:lnTo>
                <a:lnTo>
                  <a:pt x="515" y="83"/>
                </a:lnTo>
                <a:lnTo>
                  <a:pt x="515" y="83"/>
                </a:lnTo>
                <a:lnTo>
                  <a:pt x="516" y="83"/>
                </a:lnTo>
                <a:lnTo>
                  <a:pt x="516" y="83"/>
                </a:lnTo>
                <a:lnTo>
                  <a:pt x="516" y="84"/>
                </a:lnTo>
                <a:lnTo>
                  <a:pt x="516" y="83"/>
                </a:lnTo>
                <a:lnTo>
                  <a:pt x="517" y="80"/>
                </a:lnTo>
                <a:lnTo>
                  <a:pt x="517" y="86"/>
                </a:lnTo>
                <a:lnTo>
                  <a:pt x="517" y="87"/>
                </a:lnTo>
                <a:lnTo>
                  <a:pt x="518" y="89"/>
                </a:lnTo>
                <a:lnTo>
                  <a:pt x="518" y="89"/>
                </a:lnTo>
                <a:lnTo>
                  <a:pt x="518" y="83"/>
                </a:lnTo>
                <a:lnTo>
                  <a:pt x="518" y="89"/>
                </a:lnTo>
                <a:lnTo>
                  <a:pt x="519" y="92"/>
                </a:lnTo>
                <a:lnTo>
                  <a:pt x="519" y="93"/>
                </a:lnTo>
                <a:lnTo>
                  <a:pt x="519" y="87"/>
                </a:lnTo>
                <a:lnTo>
                  <a:pt x="520" y="89"/>
                </a:lnTo>
                <a:lnTo>
                  <a:pt x="520" y="90"/>
                </a:lnTo>
                <a:lnTo>
                  <a:pt x="520" y="104"/>
                </a:lnTo>
                <a:lnTo>
                  <a:pt x="520" y="105"/>
                </a:lnTo>
                <a:lnTo>
                  <a:pt x="521" y="108"/>
                </a:lnTo>
                <a:lnTo>
                  <a:pt x="521" y="108"/>
                </a:lnTo>
                <a:lnTo>
                  <a:pt x="521" y="102"/>
                </a:lnTo>
                <a:lnTo>
                  <a:pt x="522" y="113"/>
                </a:lnTo>
                <a:lnTo>
                  <a:pt x="522" y="172"/>
                </a:lnTo>
                <a:lnTo>
                  <a:pt x="522" y="267"/>
                </a:lnTo>
                <a:lnTo>
                  <a:pt x="522" y="353"/>
                </a:lnTo>
                <a:lnTo>
                  <a:pt x="523" y="420"/>
                </a:lnTo>
                <a:lnTo>
                  <a:pt x="523" y="492"/>
                </a:lnTo>
                <a:lnTo>
                  <a:pt x="523" y="536"/>
                </a:lnTo>
                <a:lnTo>
                  <a:pt x="524" y="591"/>
                </a:lnTo>
                <a:lnTo>
                  <a:pt x="524" y="632"/>
                </a:lnTo>
                <a:lnTo>
                  <a:pt x="524" y="665"/>
                </a:lnTo>
                <a:lnTo>
                  <a:pt x="525" y="695"/>
                </a:lnTo>
                <a:lnTo>
                  <a:pt x="525" y="727"/>
                </a:lnTo>
                <a:lnTo>
                  <a:pt x="525" y="750"/>
                </a:lnTo>
                <a:lnTo>
                  <a:pt x="525" y="772"/>
                </a:lnTo>
                <a:lnTo>
                  <a:pt x="526" y="789"/>
                </a:lnTo>
                <a:lnTo>
                  <a:pt x="526" y="797"/>
                </a:lnTo>
                <a:lnTo>
                  <a:pt x="526" y="819"/>
                </a:lnTo>
                <a:lnTo>
                  <a:pt x="527" y="833"/>
                </a:lnTo>
                <a:lnTo>
                  <a:pt x="527" y="839"/>
                </a:lnTo>
                <a:lnTo>
                  <a:pt x="527" y="846"/>
                </a:lnTo>
                <a:lnTo>
                  <a:pt x="527" y="780"/>
                </a:lnTo>
                <a:lnTo>
                  <a:pt x="528" y="651"/>
                </a:lnTo>
                <a:lnTo>
                  <a:pt x="528" y="543"/>
                </a:lnTo>
                <a:lnTo>
                  <a:pt x="528" y="451"/>
                </a:lnTo>
                <a:lnTo>
                  <a:pt x="529" y="371"/>
                </a:lnTo>
                <a:lnTo>
                  <a:pt x="529" y="341"/>
                </a:lnTo>
                <a:lnTo>
                  <a:pt x="529" y="285"/>
                </a:lnTo>
                <a:lnTo>
                  <a:pt x="529" y="254"/>
                </a:lnTo>
                <a:lnTo>
                  <a:pt x="530" y="210"/>
                </a:lnTo>
                <a:lnTo>
                  <a:pt x="530" y="187"/>
                </a:lnTo>
                <a:lnTo>
                  <a:pt x="530" y="172"/>
                </a:lnTo>
                <a:lnTo>
                  <a:pt x="531" y="162"/>
                </a:lnTo>
                <a:lnTo>
                  <a:pt x="531" y="153"/>
                </a:lnTo>
                <a:lnTo>
                  <a:pt x="531" y="149"/>
                </a:lnTo>
                <a:lnTo>
                  <a:pt x="531" y="143"/>
                </a:lnTo>
                <a:lnTo>
                  <a:pt x="532" y="138"/>
                </a:lnTo>
                <a:lnTo>
                  <a:pt x="532" y="122"/>
                </a:lnTo>
                <a:lnTo>
                  <a:pt x="532" y="128"/>
                </a:lnTo>
                <a:lnTo>
                  <a:pt x="533" y="114"/>
                </a:lnTo>
                <a:lnTo>
                  <a:pt x="533" y="113"/>
                </a:lnTo>
                <a:lnTo>
                  <a:pt x="533" y="117"/>
                </a:lnTo>
                <a:lnTo>
                  <a:pt x="533" y="114"/>
                </a:lnTo>
                <a:lnTo>
                  <a:pt x="534" y="110"/>
                </a:lnTo>
                <a:lnTo>
                  <a:pt x="534" y="104"/>
                </a:lnTo>
                <a:lnTo>
                  <a:pt x="534" y="105"/>
                </a:lnTo>
                <a:lnTo>
                  <a:pt x="535" y="104"/>
                </a:lnTo>
                <a:lnTo>
                  <a:pt x="535" y="102"/>
                </a:lnTo>
                <a:lnTo>
                  <a:pt x="535" y="101"/>
                </a:lnTo>
                <a:lnTo>
                  <a:pt x="536" y="96"/>
                </a:lnTo>
                <a:lnTo>
                  <a:pt x="536" y="96"/>
                </a:lnTo>
                <a:lnTo>
                  <a:pt x="536" y="96"/>
                </a:lnTo>
                <a:lnTo>
                  <a:pt x="536" y="89"/>
                </a:lnTo>
                <a:lnTo>
                  <a:pt x="537" y="95"/>
                </a:lnTo>
                <a:lnTo>
                  <a:pt x="537" y="92"/>
                </a:lnTo>
                <a:lnTo>
                  <a:pt x="537" y="90"/>
                </a:lnTo>
                <a:lnTo>
                  <a:pt x="538" y="80"/>
                </a:lnTo>
                <a:lnTo>
                  <a:pt x="538" y="77"/>
                </a:lnTo>
                <a:lnTo>
                  <a:pt x="538" y="78"/>
                </a:lnTo>
                <a:lnTo>
                  <a:pt x="538" y="75"/>
                </a:lnTo>
                <a:lnTo>
                  <a:pt x="539" y="78"/>
                </a:lnTo>
                <a:lnTo>
                  <a:pt x="539" y="78"/>
                </a:lnTo>
                <a:lnTo>
                  <a:pt x="539" y="71"/>
                </a:lnTo>
                <a:lnTo>
                  <a:pt x="540" y="75"/>
                </a:lnTo>
                <a:lnTo>
                  <a:pt x="540" y="78"/>
                </a:lnTo>
                <a:lnTo>
                  <a:pt x="540" y="78"/>
                </a:lnTo>
                <a:lnTo>
                  <a:pt x="540" y="80"/>
                </a:lnTo>
                <a:lnTo>
                  <a:pt x="541" y="71"/>
                </a:lnTo>
                <a:lnTo>
                  <a:pt x="541" y="83"/>
                </a:lnTo>
                <a:lnTo>
                  <a:pt x="541" y="80"/>
                </a:lnTo>
                <a:lnTo>
                  <a:pt x="542" y="69"/>
                </a:lnTo>
                <a:lnTo>
                  <a:pt x="542" y="69"/>
                </a:lnTo>
                <a:lnTo>
                  <a:pt x="542" y="77"/>
                </a:lnTo>
                <a:lnTo>
                  <a:pt x="542" y="74"/>
                </a:lnTo>
                <a:lnTo>
                  <a:pt x="543" y="80"/>
                </a:lnTo>
                <a:lnTo>
                  <a:pt x="543" y="77"/>
                </a:lnTo>
                <a:lnTo>
                  <a:pt x="543" y="80"/>
                </a:lnTo>
                <a:lnTo>
                  <a:pt x="544" y="84"/>
                </a:lnTo>
                <a:lnTo>
                  <a:pt x="544" y="78"/>
                </a:lnTo>
                <a:lnTo>
                  <a:pt x="544" y="86"/>
                </a:lnTo>
                <a:lnTo>
                  <a:pt x="544" y="81"/>
                </a:lnTo>
                <a:lnTo>
                  <a:pt x="545" y="84"/>
                </a:lnTo>
                <a:lnTo>
                  <a:pt x="545" y="83"/>
                </a:lnTo>
                <a:lnTo>
                  <a:pt x="545" y="77"/>
                </a:lnTo>
                <a:lnTo>
                  <a:pt x="546" y="80"/>
                </a:lnTo>
                <a:lnTo>
                  <a:pt x="546" y="83"/>
                </a:lnTo>
                <a:lnTo>
                  <a:pt x="546" y="78"/>
                </a:lnTo>
                <a:lnTo>
                  <a:pt x="547" y="83"/>
                </a:lnTo>
                <a:lnTo>
                  <a:pt x="547" y="90"/>
                </a:lnTo>
                <a:lnTo>
                  <a:pt x="547" y="84"/>
                </a:lnTo>
                <a:lnTo>
                  <a:pt x="547" y="81"/>
                </a:lnTo>
                <a:lnTo>
                  <a:pt x="548" y="95"/>
                </a:lnTo>
                <a:lnTo>
                  <a:pt x="548" y="93"/>
                </a:lnTo>
                <a:lnTo>
                  <a:pt x="548" y="92"/>
                </a:lnTo>
                <a:lnTo>
                  <a:pt x="549" y="98"/>
                </a:lnTo>
                <a:lnTo>
                  <a:pt x="549" y="93"/>
                </a:lnTo>
                <a:lnTo>
                  <a:pt x="549" y="102"/>
                </a:lnTo>
                <a:lnTo>
                  <a:pt x="549" y="96"/>
                </a:lnTo>
                <a:lnTo>
                  <a:pt x="550" y="110"/>
                </a:lnTo>
                <a:lnTo>
                  <a:pt x="550" y="111"/>
                </a:lnTo>
                <a:lnTo>
                  <a:pt x="550" y="117"/>
                </a:lnTo>
                <a:lnTo>
                  <a:pt x="551" y="232"/>
                </a:lnTo>
                <a:lnTo>
                  <a:pt x="551" y="319"/>
                </a:lnTo>
                <a:lnTo>
                  <a:pt x="551" y="388"/>
                </a:lnTo>
                <a:lnTo>
                  <a:pt x="551" y="450"/>
                </a:lnTo>
                <a:lnTo>
                  <a:pt x="552" y="520"/>
                </a:lnTo>
                <a:lnTo>
                  <a:pt x="552" y="566"/>
                </a:lnTo>
                <a:lnTo>
                  <a:pt x="552" y="610"/>
                </a:lnTo>
                <a:lnTo>
                  <a:pt x="553" y="651"/>
                </a:lnTo>
                <a:lnTo>
                  <a:pt x="553" y="678"/>
                </a:lnTo>
                <a:lnTo>
                  <a:pt x="553" y="710"/>
                </a:lnTo>
                <a:lnTo>
                  <a:pt x="553" y="736"/>
                </a:lnTo>
                <a:lnTo>
                  <a:pt x="554" y="762"/>
                </a:lnTo>
                <a:lnTo>
                  <a:pt x="554" y="780"/>
                </a:lnTo>
                <a:lnTo>
                  <a:pt x="554" y="799"/>
                </a:lnTo>
                <a:lnTo>
                  <a:pt x="555" y="813"/>
                </a:lnTo>
                <a:lnTo>
                  <a:pt x="555" y="820"/>
                </a:lnTo>
                <a:lnTo>
                  <a:pt x="555" y="840"/>
                </a:lnTo>
                <a:lnTo>
                  <a:pt x="555" y="843"/>
                </a:lnTo>
                <a:lnTo>
                  <a:pt x="556" y="816"/>
                </a:lnTo>
                <a:lnTo>
                  <a:pt x="556" y="711"/>
                </a:lnTo>
                <a:lnTo>
                  <a:pt x="556" y="590"/>
                </a:lnTo>
                <a:lnTo>
                  <a:pt x="557" y="488"/>
                </a:lnTo>
                <a:lnTo>
                  <a:pt x="557" y="406"/>
                </a:lnTo>
                <a:lnTo>
                  <a:pt x="557" y="365"/>
                </a:lnTo>
                <a:lnTo>
                  <a:pt x="557" y="307"/>
                </a:lnTo>
                <a:lnTo>
                  <a:pt x="558" y="269"/>
                </a:lnTo>
                <a:lnTo>
                  <a:pt x="558" y="221"/>
                </a:lnTo>
                <a:lnTo>
                  <a:pt x="558" y="198"/>
                </a:lnTo>
                <a:lnTo>
                  <a:pt x="559" y="180"/>
                </a:lnTo>
                <a:lnTo>
                  <a:pt x="559" y="165"/>
                </a:lnTo>
                <a:lnTo>
                  <a:pt x="559" y="158"/>
                </a:lnTo>
                <a:lnTo>
                  <a:pt x="560" y="150"/>
                </a:lnTo>
                <a:lnTo>
                  <a:pt x="560" y="134"/>
                </a:lnTo>
                <a:lnTo>
                  <a:pt x="560" y="135"/>
                </a:lnTo>
                <a:lnTo>
                  <a:pt x="560" y="132"/>
                </a:lnTo>
                <a:lnTo>
                  <a:pt x="561" y="129"/>
                </a:lnTo>
                <a:lnTo>
                  <a:pt x="561" y="122"/>
                </a:lnTo>
                <a:lnTo>
                  <a:pt x="561" y="116"/>
                </a:lnTo>
                <a:lnTo>
                  <a:pt x="562" y="111"/>
                </a:lnTo>
                <a:lnTo>
                  <a:pt x="562" y="105"/>
                </a:lnTo>
                <a:lnTo>
                  <a:pt x="562" y="113"/>
                </a:lnTo>
                <a:lnTo>
                  <a:pt x="562" y="110"/>
                </a:lnTo>
                <a:lnTo>
                  <a:pt x="563" y="108"/>
                </a:lnTo>
                <a:lnTo>
                  <a:pt x="563" y="105"/>
                </a:lnTo>
                <a:lnTo>
                  <a:pt x="563" y="99"/>
                </a:lnTo>
                <a:lnTo>
                  <a:pt x="564" y="99"/>
                </a:lnTo>
                <a:lnTo>
                  <a:pt x="564" y="98"/>
                </a:lnTo>
                <a:lnTo>
                  <a:pt x="564" y="93"/>
                </a:lnTo>
                <a:lnTo>
                  <a:pt x="564" y="95"/>
                </a:lnTo>
                <a:lnTo>
                  <a:pt x="565" y="95"/>
                </a:lnTo>
                <a:lnTo>
                  <a:pt x="565" y="90"/>
                </a:lnTo>
                <a:lnTo>
                  <a:pt x="565" y="92"/>
                </a:lnTo>
                <a:lnTo>
                  <a:pt x="566" y="89"/>
                </a:lnTo>
                <a:lnTo>
                  <a:pt x="566" y="81"/>
                </a:lnTo>
                <a:lnTo>
                  <a:pt x="566" y="84"/>
                </a:lnTo>
                <a:lnTo>
                  <a:pt x="566" y="75"/>
                </a:lnTo>
                <a:lnTo>
                  <a:pt x="567" y="83"/>
                </a:lnTo>
                <a:lnTo>
                  <a:pt x="567" y="78"/>
                </a:lnTo>
                <a:lnTo>
                  <a:pt x="567" y="81"/>
                </a:lnTo>
                <a:lnTo>
                  <a:pt x="568" y="78"/>
                </a:lnTo>
                <a:lnTo>
                  <a:pt x="568" y="74"/>
                </a:lnTo>
                <a:lnTo>
                  <a:pt x="568" y="78"/>
                </a:lnTo>
                <a:lnTo>
                  <a:pt x="568" y="77"/>
                </a:lnTo>
                <a:lnTo>
                  <a:pt x="569" y="77"/>
                </a:lnTo>
                <a:lnTo>
                  <a:pt x="569" y="75"/>
                </a:lnTo>
                <a:lnTo>
                  <a:pt x="569" y="80"/>
                </a:lnTo>
                <a:lnTo>
                  <a:pt x="570" y="77"/>
                </a:lnTo>
                <a:lnTo>
                  <a:pt x="570" y="78"/>
                </a:lnTo>
                <a:lnTo>
                  <a:pt x="570" y="77"/>
                </a:lnTo>
                <a:lnTo>
                  <a:pt x="571" y="72"/>
                </a:lnTo>
                <a:lnTo>
                  <a:pt x="571" y="69"/>
                </a:lnTo>
                <a:lnTo>
                  <a:pt x="571" y="80"/>
                </a:lnTo>
                <a:lnTo>
                  <a:pt x="571" y="77"/>
                </a:lnTo>
                <a:lnTo>
                  <a:pt x="572" y="80"/>
                </a:lnTo>
                <a:lnTo>
                  <a:pt x="572" y="72"/>
                </a:lnTo>
                <a:lnTo>
                  <a:pt x="572" y="81"/>
                </a:lnTo>
                <a:lnTo>
                  <a:pt x="573" y="75"/>
                </a:lnTo>
                <a:lnTo>
                  <a:pt x="573" y="83"/>
                </a:lnTo>
                <a:lnTo>
                  <a:pt x="573" y="80"/>
                </a:lnTo>
                <a:lnTo>
                  <a:pt x="573" y="83"/>
                </a:lnTo>
                <a:lnTo>
                  <a:pt x="574" y="84"/>
                </a:lnTo>
                <a:lnTo>
                  <a:pt x="574" y="83"/>
                </a:lnTo>
                <a:lnTo>
                  <a:pt x="574" y="80"/>
                </a:lnTo>
                <a:lnTo>
                  <a:pt x="575" y="81"/>
                </a:lnTo>
                <a:lnTo>
                  <a:pt x="575" y="84"/>
                </a:lnTo>
                <a:lnTo>
                  <a:pt x="575" y="81"/>
                </a:lnTo>
                <a:lnTo>
                  <a:pt x="575" y="90"/>
                </a:lnTo>
                <a:lnTo>
                  <a:pt x="576" y="90"/>
                </a:lnTo>
                <a:lnTo>
                  <a:pt x="576" y="95"/>
                </a:lnTo>
                <a:lnTo>
                  <a:pt x="576" y="96"/>
                </a:lnTo>
                <a:lnTo>
                  <a:pt x="577" y="96"/>
                </a:lnTo>
                <a:lnTo>
                  <a:pt x="577" y="101"/>
                </a:lnTo>
                <a:lnTo>
                  <a:pt x="577" y="102"/>
                </a:lnTo>
                <a:lnTo>
                  <a:pt x="577" y="104"/>
                </a:lnTo>
                <a:lnTo>
                  <a:pt x="578" y="105"/>
                </a:lnTo>
                <a:lnTo>
                  <a:pt x="578" y="101"/>
                </a:lnTo>
                <a:lnTo>
                  <a:pt x="578" y="105"/>
                </a:lnTo>
                <a:lnTo>
                  <a:pt x="579" y="113"/>
                </a:lnTo>
                <a:lnTo>
                  <a:pt x="579" y="177"/>
                </a:lnTo>
                <a:lnTo>
                  <a:pt x="579" y="287"/>
                </a:lnTo>
                <a:lnTo>
                  <a:pt x="579" y="357"/>
                </a:lnTo>
                <a:lnTo>
                  <a:pt x="580" y="429"/>
                </a:lnTo>
                <a:lnTo>
                  <a:pt x="580" y="495"/>
                </a:lnTo>
                <a:lnTo>
                  <a:pt x="580" y="543"/>
                </a:lnTo>
                <a:lnTo>
                  <a:pt x="581" y="593"/>
                </a:lnTo>
                <a:lnTo>
                  <a:pt x="581" y="632"/>
                </a:lnTo>
                <a:lnTo>
                  <a:pt x="581" y="665"/>
                </a:lnTo>
                <a:lnTo>
                  <a:pt x="582" y="698"/>
                </a:lnTo>
                <a:lnTo>
                  <a:pt x="582" y="724"/>
                </a:lnTo>
                <a:lnTo>
                  <a:pt x="582" y="747"/>
                </a:lnTo>
                <a:lnTo>
                  <a:pt x="582" y="773"/>
                </a:lnTo>
                <a:lnTo>
                  <a:pt x="583" y="789"/>
                </a:lnTo>
                <a:lnTo>
                  <a:pt x="583" y="809"/>
                </a:lnTo>
                <a:lnTo>
                  <a:pt x="583" y="823"/>
                </a:lnTo>
                <a:lnTo>
                  <a:pt x="584" y="835"/>
                </a:lnTo>
                <a:lnTo>
                  <a:pt x="584" y="839"/>
                </a:lnTo>
                <a:lnTo>
                  <a:pt x="584" y="843"/>
                </a:lnTo>
                <a:lnTo>
                  <a:pt x="584" y="767"/>
                </a:lnTo>
                <a:lnTo>
                  <a:pt x="585" y="643"/>
                </a:lnTo>
                <a:lnTo>
                  <a:pt x="585" y="536"/>
                </a:lnTo>
                <a:lnTo>
                  <a:pt x="585" y="443"/>
                </a:lnTo>
                <a:lnTo>
                  <a:pt x="586" y="365"/>
                </a:lnTo>
                <a:lnTo>
                  <a:pt x="586" y="334"/>
                </a:lnTo>
                <a:lnTo>
                  <a:pt x="586" y="279"/>
                </a:lnTo>
                <a:lnTo>
                  <a:pt x="586" y="252"/>
                </a:lnTo>
                <a:lnTo>
                  <a:pt x="587" y="210"/>
                </a:lnTo>
                <a:lnTo>
                  <a:pt x="587" y="189"/>
                </a:lnTo>
                <a:lnTo>
                  <a:pt x="587" y="172"/>
                </a:lnTo>
                <a:lnTo>
                  <a:pt x="588" y="159"/>
                </a:lnTo>
                <a:lnTo>
                  <a:pt x="588" y="146"/>
                </a:lnTo>
                <a:lnTo>
                  <a:pt x="588" y="138"/>
                </a:lnTo>
                <a:lnTo>
                  <a:pt x="588" y="125"/>
                </a:lnTo>
                <a:lnTo>
                  <a:pt x="589" y="128"/>
                </a:lnTo>
                <a:lnTo>
                  <a:pt x="589" y="123"/>
                </a:lnTo>
                <a:lnTo>
                  <a:pt x="589" y="123"/>
                </a:lnTo>
                <a:lnTo>
                  <a:pt x="590" y="120"/>
                </a:lnTo>
                <a:lnTo>
                  <a:pt x="590" y="113"/>
                </a:lnTo>
                <a:lnTo>
                  <a:pt x="590" y="116"/>
                </a:lnTo>
                <a:lnTo>
                  <a:pt x="590" y="113"/>
                </a:lnTo>
                <a:lnTo>
                  <a:pt x="591" y="110"/>
                </a:lnTo>
                <a:lnTo>
                  <a:pt x="591" y="108"/>
                </a:lnTo>
                <a:lnTo>
                  <a:pt x="591" y="102"/>
                </a:lnTo>
                <a:lnTo>
                  <a:pt x="592" y="104"/>
                </a:lnTo>
                <a:lnTo>
                  <a:pt x="592" y="96"/>
                </a:lnTo>
                <a:lnTo>
                  <a:pt x="592" y="98"/>
                </a:lnTo>
                <a:lnTo>
                  <a:pt x="593" y="87"/>
                </a:lnTo>
                <a:lnTo>
                  <a:pt x="593" y="93"/>
                </a:lnTo>
                <a:lnTo>
                  <a:pt x="593" y="96"/>
                </a:lnTo>
                <a:lnTo>
                  <a:pt x="593" y="95"/>
                </a:lnTo>
                <a:lnTo>
                  <a:pt x="594" y="92"/>
                </a:lnTo>
                <a:lnTo>
                  <a:pt x="594" y="92"/>
                </a:lnTo>
                <a:lnTo>
                  <a:pt x="594" y="80"/>
                </a:lnTo>
                <a:lnTo>
                  <a:pt x="595" y="80"/>
                </a:lnTo>
                <a:lnTo>
                  <a:pt x="595" y="86"/>
                </a:lnTo>
                <a:lnTo>
                  <a:pt x="595" y="78"/>
                </a:lnTo>
                <a:lnTo>
                  <a:pt x="595" y="78"/>
                </a:lnTo>
                <a:lnTo>
                  <a:pt x="596" y="81"/>
                </a:lnTo>
                <a:lnTo>
                  <a:pt x="596" y="71"/>
                </a:lnTo>
                <a:lnTo>
                  <a:pt x="596" y="69"/>
                </a:lnTo>
                <a:lnTo>
                  <a:pt x="597" y="74"/>
                </a:lnTo>
                <a:lnTo>
                  <a:pt x="597" y="72"/>
                </a:lnTo>
                <a:lnTo>
                  <a:pt x="597" y="75"/>
                </a:lnTo>
                <a:lnTo>
                  <a:pt x="597" y="74"/>
                </a:lnTo>
                <a:lnTo>
                  <a:pt x="598" y="65"/>
                </a:lnTo>
                <a:lnTo>
                  <a:pt x="598" y="65"/>
                </a:lnTo>
                <a:lnTo>
                  <a:pt x="598" y="62"/>
                </a:lnTo>
                <a:lnTo>
                  <a:pt x="599" y="69"/>
                </a:lnTo>
                <a:lnTo>
                  <a:pt x="599" y="63"/>
                </a:lnTo>
                <a:lnTo>
                  <a:pt x="599" y="75"/>
                </a:lnTo>
                <a:lnTo>
                  <a:pt x="599" y="77"/>
                </a:lnTo>
                <a:lnTo>
                  <a:pt x="600" y="69"/>
                </a:lnTo>
                <a:lnTo>
                  <a:pt x="600" y="77"/>
                </a:lnTo>
                <a:lnTo>
                  <a:pt x="600" y="72"/>
                </a:lnTo>
                <a:lnTo>
                  <a:pt x="601" y="84"/>
                </a:lnTo>
                <a:lnTo>
                  <a:pt x="601" y="74"/>
                </a:lnTo>
                <a:lnTo>
                  <a:pt x="601" y="74"/>
                </a:lnTo>
                <a:lnTo>
                  <a:pt x="601" y="75"/>
                </a:lnTo>
                <a:lnTo>
                  <a:pt x="602" y="87"/>
                </a:lnTo>
                <a:lnTo>
                  <a:pt x="602" y="87"/>
                </a:lnTo>
                <a:lnTo>
                  <a:pt x="602" y="92"/>
                </a:lnTo>
                <a:lnTo>
                  <a:pt x="603" y="92"/>
                </a:lnTo>
                <a:lnTo>
                  <a:pt x="603" y="96"/>
                </a:lnTo>
                <a:lnTo>
                  <a:pt x="603" y="95"/>
                </a:lnTo>
                <a:lnTo>
                  <a:pt x="604" y="96"/>
                </a:lnTo>
                <a:lnTo>
                  <a:pt x="604" y="92"/>
                </a:lnTo>
                <a:lnTo>
                  <a:pt x="604" y="95"/>
                </a:lnTo>
                <a:lnTo>
                  <a:pt x="604" y="98"/>
                </a:lnTo>
                <a:lnTo>
                  <a:pt x="605" y="99"/>
                </a:lnTo>
                <a:lnTo>
                  <a:pt x="605" y="93"/>
                </a:lnTo>
                <a:lnTo>
                  <a:pt x="605" y="98"/>
                </a:lnTo>
                <a:lnTo>
                  <a:pt x="606" y="101"/>
                </a:lnTo>
                <a:lnTo>
                  <a:pt x="606" y="110"/>
                </a:lnTo>
                <a:lnTo>
                  <a:pt x="606" y="99"/>
                </a:lnTo>
                <a:lnTo>
                  <a:pt x="606" y="108"/>
                </a:lnTo>
                <a:lnTo>
                  <a:pt x="607" y="119"/>
                </a:lnTo>
                <a:lnTo>
                  <a:pt x="607" y="241"/>
                </a:lnTo>
                <a:lnTo>
                  <a:pt x="607" y="328"/>
                </a:lnTo>
                <a:lnTo>
                  <a:pt x="608" y="396"/>
                </a:lnTo>
                <a:lnTo>
                  <a:pt x="608" y="465"/>
                </a:lnTo>
                <a:lnTo>
                  <a:pt x="608" y="521"/>
                </a:lnTo>
                <a:lnTo>
                  <a:pt x="608" y="569"/>
                </a:lnTo>
                <a:lnTo>
                  <a:pt x="609" y="612"/>
                </a:lnTo>
                <a:lnTo>
                  <a:pt x="609" y="649"/>
                </a:lnTo>
                <a:lnTo>
                  <a:pt x="609" y="682"/>
                </a:lnTo>
                <a:lnTo>
                  <a:pt x="610" y="713"/>
                </a:lnTo>
                <a:lnTo>
                  <a:pt x="610" y="737"/>
                </a:lnTo>
                <a:lnTo>
                  <a:pt x="610" y="757"/>
                </a:lnTo>
                <a:lnTo>
                  <a:pt x="610" y="783"/>
                </a:lnTo>
                <a:lnTo>
                  <a:pt x="611" y="802"/>
                </a:lnTo>
                <a:lnTo>
                  <a:pt x="611" y="818"/>
                </a:lnTo>
                <a:lnTo>
                  <a:pt x="611" y="829"/>
                </a:lnTo>
                <a:lnTo>
                  <a:pt x="612" y="842"/>
                </a:lnTo>
                <a:lnTo>
                  <a:pt x="612" y="847"/>
                </a:lnTo>
                <a:lnTo>
                  <a:pt x="612" y="815"/>
                </a:lnTo>
                <a:lnTo>
                  <a:pt x="612" y="700"/>
                </a:lnTo>
                <a:lnTo>
                  <a:pt x="613" y="584"/>
                </a:lnTo>
                <a:lnTo>
                  <a:pt x="613" y="504"/>
                </a:lnTo>
                <a:lnTo>
                  <a:pt x="613" y="396"/>
                </a:lnTo>
                <a:lnTo>
                  <a:pt x="614" y="363"/>
                </a:lnTo>
                <a:lnTo>
                  <a:pt x="614" y="304"/>
                </a:lnTo>
                <a:lnTo>
                  <a:pt x="614" y="270"/>
                </a:lnTo>
                <a:lnTo>
                  <a:pt x="614" y="233"/>
                </a:lnTo>
                <a:lnTo>
                  <a:pt x="615" y="201"/>
                </a:lnTo>
                <a:lnTo>
                  <a:pt x="615" y="178"/>
                </a:lnTo>
                <a:lnTo>
                  <a:pt x="615" y="165"/>
                </a:lnTo>
                <a:lnTo>
                  <a:pt x="616" y="152"/>
                </a:lnTo>
                <a:lnTo>
                  <a:pt x="616" y="144"/>
                </a:lnTo>
                <a:lnTo>
                  <a:pt x="616" y="135"/>
                </a:lnTo>
                <a:lnTo>
                  <a:pt x="617" y="132"/>
                </a:lnTo>
                <a:lnTo>
                  <a:pt x="617" y="131"/>
                </a:lnTo>
                <a:lnTo>
                  <a:pt x="617" y="129"/>
                </a:lnTo>
                <a:lnTo>
                  <a:pt x="617" y="119"/>
                </a:lnTo>
                <a:lnTo>
                  <a:pt x="618" y="122"/>
                </a:lnTo>
                <a:lnTo>
                  <a:pt x="618" y="111"/>
                </a:lnTo>
                <a:lnTo>
                  <a:pt x="618" y="117"/>
                </a:lnTo>
                <a:lnTo>
                  <a:pt x="619" y="114"/>
                </a:lnTo>
                <a:lnTo>
                  <a:pt x="619" y="101"/>
                </a:lnTo>
                <a:lnTo>
                  <a:pt x="619" y="108"/>
                </a:lnTo>
                <a:lnTo>
                  <a:pt x="619" y="107"/>
                </a:lnTo>
                <a:lnTo>
                  <a:pt x="620" y="102"/>
                </a:lnTo>
                <a:lnTo>
                  <a:pt x="620" y="95"/>
                </a:lnTo>
                <a:lnTo>
                  <a:pt x="620" y="101"/>
                </a:lnTo>
                <a:lnTo>
                  <a:pt x="621" y="98"/>
                </a:lnTo>
                <a:lnTo>
                  <a:pt x="621" y="87"/>
                </a:lnTo>
                <a:lnTo>
                  <a:pt x="621" y="86"/>
                </a:lnTo>
                <a:lnTo>
                  <a:pt x="621" y="93"/>
                </a:lnTo>
                <a:lnTo>
                  <a:pt x="622" y="89"/>
                </a:lnTo>
                <a:lnTo>
                  <a:pt x="622" y="90"/>
                </a:lnTo>
                <a:lnTo>
                  <a:pt x="622" y="89"/>
                </a:lnTo>
                <a:lnTo>
                  <a:pt x="623" y="83"/>
                </a:lnTo>
                <a:lnTo>
                  <a:pt x="623" y="80"/>
                </a:lnTo>
                <a:lnTo>
                  <a:pt x="623" y="86"/>
                </a:lnTo>
                <a:lnTo>
                  <a:pt x="623" y="74"/>
                </a:lnTo>
                <a:lnTo>
                  <a:pt x="624" y="78"/>
                </a:lnTo>
                <a:lnTo>
                  <a:pt x="624" y="78"/>
                </a:lnTo>
                <a:lnTo>
                  <a:pt x="624" y="75"/>
                </a:lnTo>
                <a:lnTo>
                  <a:pt x="625" y="72"/>
                </a:lnTo>
                <a:lnTo>
                  <a:pt x="625" y="68"/>
                </a:lnTo>
                <a:lnTo>
                  <a:pt x="625" y="71"/>
                </a:lnTo>
                <a:lnTo>
                  <a:pt x="626" y="63"/>
                </a:lnTo>
                <a:lnTo>
                  <a:pt x="626" y="69"/>
                </a:lnTo>
                <a:lnTo>
                  <a:pt x="626" y="71"/>
                </a:lnTo>
                <a:lnTo>
                  <a:pt x="627" y="71"/>
                </a:lnTo>
                <a:lnTo>
                  <a:pt x="627" y="74"/>
                </a:lnTo>
                <a:lnTo>
                  <a:pt x="627" y="69"/>
                </a:lnTo>
                <a:lnTo>
                  <a:pt x="627" y="68"/>
                </a:lnTo>
                <a:lnTo>
                  <a:pt x="628" y="75"/>
                </a:lnTo>
                <a:lnTo>
                  <a:pt x="628" y="80"/>
                </a:lnTo>
                <a:lnTo>
                  <a:pt x="628" y="72"/>
                </a:lnTo>
                <a:lnTo>
                  <a:pt x="629" y="72"/>
                </a:lnTo>
                <a:lnTo>
                  <a:pt x="629" y="75"/>
                </a:lnTo>
                <a:lnTo>
                  <a:pt x="629" y="84"/>
                </a:lnTo>
                <a:lnTo>
                  <a:pt x="630" y="77"/>
                </a:lnTo>
                <a:lnTo>
                  <a:pt x="630" y="77"/>
                </a:lnTo>
                <a:lnTo>
                  <a:pt x="630" y="89"/>
                </a:lnTo>
                <a:lnTo>
                  <a:pt x="630" y="90"/>
                </a:lnTo>
                <a:lnTo>
                  <a:pt x="631" y="90"/>
                </a:lnTo>
                <a:lnTo>
                  <a:pt x="631" y="95"/>
                </a:lnTo>
                <a:lnTo>
                  <a:pt x="631" y="86"/>
                </a:lnTo>
                <a:lnTo>
                  <a:pt x="632" y="92"/>
                </a:lnTo>
                <a:lnTo>
                  <a:pt x="632" y="92"/>
                </a:lnTo>
                <a:lnTo>
                  <a:pt x="632" y="93"/>
                </a:lnTo>
                <a:lnTo>
                  <a:pt x="632" y="89"/>
                </a:lnTo>
                <a:lnTo>
                  <a:pt x="633" y="92"/>
                </a:lnTo>
                <a:lnTo>
                  <a:pt x="633" y="96"/>
                </a:lnTo>
                <a:lnTo>
                  <a:pt x="633" y="98"/>
                </a:lnTo>
                <a:lnTo>
                  <a:pt x="634" y="102"/>
                </a:lnTo>
                <a:lnTo>
                  <a:pt x="634" y="104"/>
                </a:lnTo>
                <a:lnTo>
                  <a:pt x="634" y="107"/>
                </a:lnTo>
                <a:lnTo>
                  <a:pt x="634" y="107"/>
                </a:lnTo>
                <a:lnTo>
                  <a:pt x="635" y="107"/>
                </a:lnTo>
                <a:lnTo>
                  <a:pt x="635" y="111"/>
                </a:lnTo>
                <a:lnTo>
                  <a:pt x="635" y="114"/>
                </a:lnTo>
                <a:lnTo>
                  <a:pt x="636" y="187"/>
                </a:lnTo>
                <a:lnTo>
                  <a:pt x="636" y="291"/>
                </a:lnTo>
                <a:lnTo>
                  <a:pt x="636" y="363"/>
                </a:lnTo>
                <a:lnTo>
                  <a:pt x="636" y="438"/>
                </a:lnTo>
                <a:lnTo>
                  <a:pt x="637" y="502"/>
                </a:lnTo>
                <a:lnTo>
                  <a:pt x="637" y="550"/>
                </a:lnTo>
                <a:lnTo>
                  <a:pt x="637" y="593"/>
                </a:lnTo>
                <a:lnTo>
                  <a:pt x="638" y="635"/>
                </a:lnTo>
                <a:lnTo>
                  <a:pt x="638" y="667"/>
                </a:lnTo>
                <a:lnTo>
                  <a:pt x="638" y="700"/>
                </a:lnTo>
                <a:lnTo>
                  <a:pt x="638" y="723"/>
                </a:lnTo>
                <a:lnTo>
                  <a:pt x="639" y="756"/>
                </a:lnTo>
                <a:lnTo>
                  <a:pt x="639" y="776"/>
                </a:lnTo>
                <a:lnTo>
                  <a:pt x="639" y="797"/>
                </a:lnTo>
                <a:lnTo>
                  <a:pt x="640" y="802"/>
                </a:lnTo>
                <a:lnTo>
                  <a:pt x="640" y="828"/>
                </a:lnTo>
                <a:lnTo>
                  <a:pt x="640" y="833"/>
                </a:lnTo>
                <a:lnTo>
                  <a:pt x="640" y="850"/>
                </a:lnTo>
                <a:lnTo>
                  <a:pt x="641" y="845"/>
                </a:lnTo>
                <a:lnTo>
                  <a:pt x="641" y="766"/>
                </a:lnTo>
                <a:lnTo>
                  <a:pt x="641" y="638"/>
                </a:lnTo>
                <a:lnTo>
                  <a:pt x="642" y="530"/>
                </a:lnTo>
                <a:lnTo>
                  <a:pt x="642" y="438"/>
                </a:lnTo>
                <a:lnTo>
                  <a:pt x="642" y="391"/>
                </a:lnTo>
                <a:lnTo>
                  <a:pt x="643" y="332"/>
                </a:lnTo>
                <a:lnTo>
                  <a:pt x="643" y="279"/>
                </a:lnTo>
                <a:lnTo>
                  <a:pt x="643" y="248"/>
                </a:lnTo>
                <a:lnTo>
                  <a:pt x="643" y="205"/>
                </a:lnTo>
                <a:lnTo>
                  <a:pt x="644" y="184"/>
                </a:lnTo>
                <a:lnTo>
                  <a:pt x="644" y="169"/>
                </a:lnTo>
                <a:lnTo>
                  <a:pt x="644" y="153"/>
                </a:lnTo>
                <a:lnTo>
                  <a:pt x="645" y="146"/>
                </a:lnTo>
                <a:lnTo>
                  <a:pt x="645" y="135"/>
                </a:lnTo>
                <a:lnTo>
                  <a:pt x="645" y="131"/>
                </a:lnTo>
                <a:lnTo>
                  <a:pt x="645" y="129"/>
                </a:lnTo>
                <a:lnTo>
                  <a:pt x="646" y="117"/>
                </a:lnTo>
                <a:lnTo>
                  <a:pt x="646" y="125"/>
                </a:lnTo>
                <a:lnTo>
                  <a:pt x="646" y="119"/>
                </a:lnTo>
                <a:lnTo>
                  <a:pt x="647" y="113"/>
                </a:lnTo>
                <a:lnTo>
                  <a:pt x="647" y="116"/>
                </a:lnTo>
                <a:lnTo>
                  <a:pt x="647" y="107"/>
                </a:lnTo>
                <a:lnTo>
                  <a:pt x="647" y="111"/>
                </a:lnTo>
                <a:lnTo>
                  <a:pt x="648" y="99"/>
                </a:lnTo>
                <a:lnTo>
                  <a:pt x="648" y="95"/>
                </a:lnTo>
                <a:lnTo>
                  <a:pt x="648" y="93"/>
                </a:lnTo>
                <a:lnTo>
                  <a:pt x="649" y="101"/>
                </a:lnTo>
                <a:lnTo>
                  <a:pt x="649" y="95"/>
                </a:lnTo>
                <a:lnTo>
                  <a:pt x="649" y="93"/>
                </a:lnTo>
                <a:lnTo>
                  <a:pt x="649" y="99"/>
                </a:lnTo>
                <a:lnTo>
                  <a:pt x="650" y="89"/>
                </a:lnTo>
                <a:lnTo>
                  <a:pt x="650" y="95"/>
                </a:lnTo>
                <a:lnTo>
                  <a:pt x="650" y="92"/>
                </a:lnTo>
                <a:lnTo>
                  <a:pt x="651" y="86"/>
                </a:lnTo>
                <a:lnTo>
                  <a:pt x="651" y="89"/>
                </a:lnTo>
                <a:lnTo>
                  <a:pt x="651" y="81"/>
                </a:lnTo>
                <a:lnTo>
                  <a:pt x="651" y="86"/>
                </a:lnTo>
                <a:lnTo>
                  <a:pt x="652" y="84"/>
                </a:lnTo>
                <a:lnTo>
                  <a:pt x="652" y="74"/>
                </a:lnTo>
                <a:lnTo>
                  <a:pt x="652" y="68"/>
                </a:lnTo>
                <a:lnTo>
                  <a:pt x="653" y="69"/>
                </a:lnTo>
                <a:lnTo>
                  <a:pt x="653" y="68"/>
                </a:lnTo>
                <a:lnTo>
                  <a:pt x="653" y="62"/>
                </a:lnTo>
                <a:lnTo>
                  <a:pt x="654" y="69"/>
                </a:lnTo>
                <a:lnTo>
                  <a:pt x="654" y="71"/>
                </a:lnTo>
                <a:lnTo>
                  <a:pt x="654" y="66"/>
                </a:lnTo>
                <a:lnTo>
                  <a:pt x="654" y="69"/>
                </a:lnTo>
                <a:lnTo>
                  <a:pt x="655" y="68"/>
                </a:lnTo>
                <a:lnTo>
                  <a:pt x="655" y="74"/>
                </a:lnTo>
                <a:lnTo>
                  <a:pt x="655" y="75"/>
                </a:lnTo>
                <a:lnTo>
                  <a:pt x="656" y="75"/>
                </a:lnTo>
                <a:lnTo>
                  <a:pt x="656" y="80"/>
                </a:lnTo>
                <a:lnTo>
                  <a:pt x="656" y="72"/>
                </a:lnTo>
                <a:lnTo>
                  <a:pt x="656" y="71"/>
                </a:lnTo>
                <a:lnTo>
                  <a:pt x="657" y="80"/>
                </a:lnTo>
                <a:lnTo>
                  <a:pt x="657" y="75"/>
                </a:lnTo>
                <a:lnTo>
                  <a:pt x="657" y="78"/>
                </a:lnTo>
                <a:lnTo>
                  <a:pt x="658" y="81"/>
                </a:lnTo>
                <a:lnTo>
                  <a:pt x="658" y="80"/>
                </a:lnTo>
                <a:lnTo>
                  <a:pt x="658" y="71"/>
                </a:lnTo>
                <a:lnTo>
                  <a:pt x="658" y="74"/>
                </a:lnTo>
                <a:lnTo>
                  <a:pt x="659" y="81"/>
                </a:lnTo>
                <a:lnTo>
                  <a:pt x="659" y="86"/>
                </a:lnTo>
                <a:lnTo>
                  <a:pt x="659" y="77"/>
                </a:lnTo>
                <a:lnTo>
                  <a:pt x="660" y="81"/>
                </a:lnTo>
                <a:lnTo>
                  <a:pt x="660" y="86"/>
                </a:lnTo>
                <a:lnTo>
                  <a:pt x="660" y="87"/>
                </a:lnTo>
                <a:lnTo>
                  <a:pt x="660" y="89"/>
                </a:lnTo>
                <a:lnTo>
                  <a:pt x="661" y="90"/>
                </a:lnTo>
                <a:lnTo>
                  <a:pt x="661" y="87"/>
                </a:lnTo>
                <a:lnTo>
                  <a:pt x="661" y="95"/>
                </a:lnTo>
                <a:lnTo>
                  <a:pt x="662" y="92"/>
                </a:lnTo>
                <a:lnTo>
                  <a:pt x="662" y="99"/>
                </a:lnTo>
                <a:lnTo>
                  <a:pt x="662" y="102"/>
                </a:lnTo>
                <a:lnTo>
                  <a:pt x="662" y="107"/>
                </a:lnTo>
                <a:lnTo>
                  <a:pt x="663" y="99"/>
                </a:lnTo>
                <a:lnTo>
                  <a:pt x="663" y="105"/>
                </a:lnTo>
                <a:lnTo>
                  <a:pt x="663" y="108"/>
                </a:lnTo>
                <a:lnTo>
                  <a:pt x="664" y="104"/>
                </a:lnTo>
                <a:lnTo>
                  <a:pt x="664" y="125"/>
                </a:lnTo>
                <a:lnTo>
                  <a:pt x="664" y="255"/>
                </a:lnTo>
                <a:lnTo>
                  <a:pt x="665" y="340"/>
                </a:lnTo>
                <a:lnTo>
                  <a:pt x="665" y="406"/>
                </a:lnTo>
                <a:lnTo>
                  <a:pt x="665" y="467"/>
                </a:lnTo>
                <a:lnTo>
                  <a:pt x="665" y="520"/>
                </a:lnTo>
                <a:lnTo>
                  <a:pt x="666" y="564"/>
                </a:lnTo>
                <a:lnTo>
                  <a:pt x="666" y="615"/>
                </a:lnTo>
                <a:lnTo>
                  <a:pt x="666" y="654"/>
                </a:lnTo>
                <a:lnTo>
                  <a:pt x="667" y="685"/>
                </a:lnTo>
                <a:lnTo>
                  <a:pt x="667" y="715"/>
                </a:lnTo>
                <a:lnTo>
                  <a:pt x="667" y="742"/>
                </a:lnTo>
                <a:lnTo>
                  <a:pt x="667" y="767"/>
                </a:lnTo>
                <a:lnTo>
                  <a:pt x="668" y="789"/>
                </a:lnTo>
                <a:lnTo>
                  <a:pt x="668" y="796"/>
                </a:lnTo>
                <a:lnTo>
                  <a:pt x="668" y="813"/>
                </a:lnTo>
                <a:lnTo>
                  <a:pt x="669" y="833"/>
                </a:lnTo>
                <a:lnTo>
                  <a:pt x="669" y="837"/>
                </a:lnTo>
                <a:lnTo>
                  <a:pt x="669" y="852"/>
                </a:lnTo>
                <a:lnTo>
                  <a:pt x="669" y="808"/>
                </a:lnTo>
                <a:lnTo>
                  <a:pt x="670" y="698"/>
                </a:lnTo>
                <a:lnTo>
                  <a:pt x="670" y="583"/>
                </a:lnTo>
                <a:lnTo>
                  <a:pt x="670" y="482"/>
                </a:lnTo>
                <a:lnTo>
                  <a:pt x="671" y="394"/>
                </a:lnTo>
                <a:lnTo>
                  <a:pt x="671" y="363"/>
                </a:lnTo>
                <a:lnTo>
                  <a:pt x="671" y="307"/>
                </a:lnTo>
                <a:lnTo>
                  <a:pt x="671" y="269"/>
                </a:lnTo>
                <a:lnTo>
                  <a:pt x="672" y="236"/>
                </a:lnTo>
                <a:lnTo>
                  <a:pt x="672" y="198"/>
                </a:lnTo>
                <a:lnTo>
                  <a:pt x="672" y="178"/>
                </a:lnTo>
                <a:lnTo>
                  <a:pt x="673" y="165"/>
                </a:lnTo>
                <a:lnTo>
                  <a:pt x="673" y="152"/>
                </a:lnTo>
                <a:lnTo>
                  <a:pt x="673" y="140"/>
                </a:lnTo>
                <a:lnTo>
                  <a:pt x="673" y="137"/>
                </a:lnTo>
                <a:lnTo>
                  <a:pt x="674" y="129"/>
                </a:lnTo>
                <a:lnTo>
                  <a:pt x="674" y="126"/>
                </a:lnTo>
                <a:lnTo>
                  <a:pt x="674" y="122"/>
                </a:lnTo>
                <a:lnTo>
                  <a:pt x="675" y="108"/>
                </a:lnTo>
                <a:lnTo>
                  <a:pt x="675" y="116"/>
                </a:lnTo>
                <a:lnTo>
                  <a:pt x="675" y="113"/>
                </a:lnTo>
                <a:lnTo>
                  <a:pt x="676" y="110"/>
                </a:lnTo>
                <a:lnTo>
                  <a:pt x="676" y="107"/>
                </a:lnTo>
                <a:lnTo>
                  <a:pt x="676" y="98"/>
                </a:lnTo>
                <a:lnTo>
                  <a:pt x="676" y="101"/>
                </a:lnTo>
                <a:lnTo>
                  <a:pt x="677" y="99"/>
                </a:lnTo>
                <a:lnTo>
                  <a:pt x="677" y="89"/>
                </a:lnTo>
                <a:lnTo>
                  <a:pt x="677" y="96"/>
                </a:lnTo>
                <a:lnTo>
                  <a:pt x="678" y="98"/>
                </a:lnTo>
                <a:lnTo>
                  <a:pt x="678" y="95"/>
                </a:lnTo>
                <a:lnTo>
                  <a:pt x="678" y="90"/>
                </a:lnTo>
                <a:lnTo>
                  <a:pt x="678" y="95"/>
                </a:lnTo>
                <a:lnTo>
                  <a:pt x="679" y="86"/>
                </a:lnTo>
                <a:lnTo>
                  <a:pt x="679" y="92"/>
                </a:lnTo>
                <a:lnTo>
                  <a:pt x="679" y="86"/>
                </a:lnTo>
                <a:lnTo>
                  <a:pt x="680" y="81"/>
                </a:lnTo>
                <a:lnTo>
                  <a:pt x="680" y="80"/>
                </a:lnTo>
                <a:lnTo>
                  <a:pt x="680" y="84"/>
                </a:lnTo>
                <a:lnTo>
                  <a:pt x="680" y="80"/>
                </a:lnTo>
                <a:lnTo>
                  <a:pt x="681" y="77"/>
                </a:lnTo>
                <a:lnTo>
                  <a:pt x="681" y="72"/>
                </a:lnTo>
                <a:lnTo>
                  <a:pt x="681" y="72"/>
                </a:lnTo>
                <a:lnTo>
                  <a:pt x="682" y="71"/>
                </a:lnTo>
                <a:lnTo>
                  <a:pt x="682" y="71"/>
                </a:lnTo>
                <a:lnTo>
                  <a:pt x="682" y="68"/>
                </a:lnTo>
                <a:lnTo>
                  <a:pt x="682" y="71"/>
                </a:lnTo>
                <a:lnTo>
                  <a:pt x="683" y="74"/>
                </a:lnTo>
                <a:lnTo>
                  <a:pt x="683" y="75"/>
                </a:lnTo>
                <a:lnTo>
                  <a:pt x="683" y="71"/>
                </a:lnTo>
                <a:lnTo>
                  <a:pt x="684" y="72"/>
                </a:lnTo>
                <a:lnTo>
                  <a:pt x="684" y="78"/>
                </a:lnTo>
                <a:lnTo>
                  <a:pt x="684" y="81"/>
                </a:lnTo>
                <a:lnTo>
                  <a:pt x="684" y="71"/>
                </a:lnTo>
                <a:lnTo>
                  <a:pt x="685" y="72"/>
                </a:lnTo>
                <a:lnTo>
                  <a:pt x="685" y="81"/>
                </a:lnTo>
                <a:lnTo>
                  <a:pt x="685" y="74"/>
                </a:lnTo>
                <a:lnTo>
                  <a:pt x="686" y="78"/>
                </a:lnTo>
                <a:lnTo>
                  <a:pt x="686" y="77"/>
                </a:lnTo>
                <a:lnTo>
                  <a:pt x="686" y="69"/>
                </a:lnTo>
                <a:lnTo>
                  <a:pt x="687" y="74"/>
                </a:lnTo>
                <a:lnTo>
                  <a:pt x="687" y="77"/>
                </a:lnTo>
                <a:lnTo>
                  <a:pt x="687" y="78"/>
                </a:lnTo>
                <a:lnTo>
                  <a:pt x="687" y="81"/>
                </a:lnTo>
                <a:lnTo>
                  <a:pt x="688" y="83"/>
                </a:lnTo>
                <a:lnTo>
                  <a:pt x="688" y="77"/>
                </a:lnTo>
                <a:lnTo>
                  <a:pt x="688" y="77"/>
                </a:lnTo>
                <a:lnTo>
                  <a:pt x="689" y="89"/>
                </a:lnTo>
                <a:lnTo>
                  <a:pt x="689" y="89"/>
                </a:lnTo>
                <a:lnTo>
                  <a:pt x="689" y="90"/>
                </a:lnTo>
                <a:lnTo>
                  <a:pt x="689" y="92"/>
                </a:lnTo>
                <a:lnTo>
                  <a:pt x="690" y="86"/>
                </a:lnTo>
                <a:lnTo>
                  <a:pt x="690" y="98"/>
                </a:lnTo>
                <a:lnTo>
                  <a:pt x="690" y="101"/>
                </a:lnTo>
                <a:lnTo>
                  <a:pt x="691" y="102"/>
                </a:lnTo>
                <a:lnTo>
                  <a:pt x="691" y="108"/>
                </a:lnTo>
                <a:lnTo>
                  <a:pt x="691" y="107"/>
                </a:lnTo>
                <a:lnTo>
                  <a:pt x="691" y="105"/>
                </a:lnTo>
                <a:lnTo>
                  <a:pt x="692" y="111"/>
                </a:lnTo>
                <a:lnTo>
                  <a:pt x="692" y="114"/>
                </a:lnTo>
                <a:lnTo>
                  <a:pt x="692" y="128"/>
                </a:lnTo>
                <a:lnTo>
                  <a:pt x="693" y="196"/>
                </a:lnTo>
                <a:lnTo>
                  <a:pt x="693" y="303"/>
                </a:lnTo>
                <a:lnTo>
                  <a:pt x="693" y="371"/>
                </a:lnTo>
                <a:lnTo>
                  <a:pt x="693" y="443"/>
                </a:lnTo>
                <a:lnTo>
                  <a:pt x="694" y="504"/>
                </a:lnTo>
                <a:lnTo>
                  <a:pt x="694" y="553"/>
                </a:lnTo>
                <a:lnTo>
                  <a:pt x="694" y="596"/>
                </a:lnTo>
                <a:lnTo>
                  <a:pt x="695" y="630"/>
                </a:lnTo>
                <a:lnTo>
                  <a:pt x="695" y="671"/>
                </a:lnTo>
                <a:lnTo>
                  <a:pt x="695" y="704"/>
                </a:lnTo>
                <a:lnTo>
                  <a:pt x="695" y="733"/>
                </a:lnTo>
                <a:lnTo>
                  <a:pt x="696" y="759"/>
                </a:lnTo>
                <a:lnTo>
                  <a:pt x="696" y="780"/>
                </a:lnTo>
                <a:lnTo>
                  <a:pt x="696" y="799"/>
                </a:lnTo>
                <a:lnTo>
                  <a:pt x="697" y="816"/>
                </a:lnTo>
                <a:lnTo>
                  <a:pt x="697" y="823"/>
                </a:lnTo>
                <a:lnTo>
                  <a:pt x="697" y="836"/>
                </a:lnTo>
                <a:lnTo>
                  <a:pt x="697" y="849"/>
                </a:lnTo>
                <a:lnTo>
                  <a:pt x="698" y="846"/>
                </a:lnTo>
                <a:lnTo>
                  <a:pt x="698" y="756"/>
                </a:lnTo>
                <a:lnTo>
                  <a:pt x="698" y="638"/>
                </a:lnTo>
                <a:lnTo>
                  <a:pt x="699" y="529"/>
                </a:lnTo>
                <a:lnTo>
                  <a:pt x="699" y="438"/>
                </a:lnTo>
                <a:lnTo>
                  <a:pt x="699" y="393"/>
                </a:lnTo>
                <a:lnTo>
                  <a:pt x="700" y="334"/>
                </a:lnTo>
                <a:lnTo>
                  <a:pt x="700" y="287"/>
                </a:lnTo>
                <a:lnTo>
                  <a:pt x="700" y="232"/>
                </a:lnTo>
                <a:lnTo>
                  <a:pt x="700" y="205"/>
                </a:lnTo>
                <a:lnTo>
                  <a:pt x="701" y="184"/>
                </a:lnTo>
                <a:lnTo>
                  <a:pt x="701" y="168"/>
                </a:lnTo>
                <a:lnTo>
                  <a:pt x="701" y="156"/>
                </a:lnTo>
                <a:lnTo>
                  <a:pt x="702" y="144"/>
                </a:lnTo>
                <a:lnTo>
                  <a:pt x="702" y="137"/>
                </a:lnTo>
                <a:lnTo>
                  <a:pt x="702" y="134"/>
                </a:lnTo>
                <a:lnTo>
                  <a:pt x="702" y="128"/>
                </a:lnTo>
                <a:lnTo>
                  <a:pt x="703" y="125"/>
                </a:lnTo>
                <a:lnTo>
                  <a:pt x="703" y="123"/>
                </a:lnTo>
                <a:lnTo>
                  <a:pt x="703" y="107"/>
                </a:lnTo>
                <a:lnTo>
                  <a:pt x="704" y="104"/>
                </a:lnTo>
                <a:lnTo>
                  <a:pt x="704" y="110"/>
                </a:lnTo>
                <a:lnTo>
                  <a:pt x="704" y="99"/>
                </a:lnTo>
                <a:lnTo>
                  <a:pt x="704" y="104"/>
                </a:lnTo>
                <a:lnTo>
                  <a:pt x="705" y="102"/>
                </a:lnTo>
                <a:lnTo>
                  <a:pt x="705" y="92"/>
                </a:lnTo>
                <a:lnTo>
                  <a:pt x="705" y="98"/>
                </a:lnTo>
                <a:lnTo>
                  <a:pt x="706" y="99"/>
                </a:lnTo>
                <a:lnTo>
                  <a:pt x="706" y="90"/>
                </a:lnTo>
                <a:lnTo>
                  <a:pt x="706" y="95"/>
                </a:lnTo>
                <a:lnTo>
                  <a:pt x="706" y="95"/>
                </a:lnTo>
                <a:lnTo>
                  <a:pt x="707" y="93"/>
                </a:lnTo>
                <a:lnTo>
                  <a:pt x="707" y="92"/>
                </a:lnTo>
                <a:lnTo>
                  <a:pt x="707" y="90"/>
                </a:lnTo>
                <a:lnTo>
                  <a:pt x="708" y="90"/>
                </a:lnTo>
                <a:lnTo>
                  <a:pt x="708" y="87"/>
                </a:lnTo>
                <a:lnTo>
                  <a:pt x="708" y="84"/>
                </a:lnTo>
                <a:lnTo>
                  <a:pt x="708" y="83"/>
                </a:lnTo>
                <a:lnTo>
                  <a:pt x="709" y="78"/>
                </a:lnTo>
                <a:lnTo>
                  <a:pt x="709" y="72"/>
                </a:lnTo>
                <a:lnTo>
                  <a:pt x="709" y="65"/>
                </a:lnTo>
                <a:lnTo>
                  <a:pt x="710" y="72"/>
                </a:lnTo>
                <a:lnTo>
                  <a:pt x="710" y="65"/>
                </a:lnTo>
                <a:lnTo>
                  <a:pt x="710" y="72"/>
                </a:lnTo>
                <a:lnTo>
                  <a:pt x="711" y="69"/>
                </a:lnTo>
                <a:lnTo>
                  <a:pt x="711" y="74"/>
                </a:lnTo>
                <a:lnTo>
                  <a:pt x="711" y="68"/>
                </a:lnTo>
                <a:lnTo>
                  <a:pt x="711" y="65"/>
                </a:lnTo>
                <a:lnTo>
                  <a:pt x="712" y="80"/>
                </a:lnTo>
                <a:lnTo>
                  <a:pt x="712" y="71"/>
                </a:lnTo>
                <a:lnTo>
                  <a:pt x="712" y="72"/>
                </a:lnTo>
                <a:lnTo>
                  <a:pt x="713" y="74"/>
                </a:lnTo>
                <a:lnTo>
                  <a:pt x="713" y="71"/>
                </a:lnTo>
                <a:lnTo>
                  <a:pt x="713" y="74"/>
                </a:lnTo>
                <a:lnTo>
                  <a:pt x="713" y="77"/>
                </a:lnTo>
                <a:lnTo>
                  <a:pt x="714" y="75"/>
                </a:lnTo>
                <a:lnTo>
                  <a:pt x="714" y="68"/>
                </a:lnTo>
                <a:lnTo>
                  <a:pt x="714" y="74"/>
                </a:lnTo>
                <a:lnTo>
                  <a:pt x="715" y="81"/>
                </a:lnTo>
                <a:lnTo>
                  <a:pt x="715" y="84"/>
                </a:lnTo>
                <a:lnTo>
                  <a:pt x="715" y="78"/>
                </a:lnTo>
                <a:lnTo>
                  <a:pt x="715" y="81"/>
                </a:lnTo>
                <a:lnTo>
                  <a:pt x="716" y="80"/>
                </a:lnTo>
                <a:lnTo>
                  <a:pt x="716" y="83"/>
                </a:lnTo>
                <a:lnTo>
                  <a:pt x="716" y="81"/>
                </a:lnTo>
                <a:lnTo>
                  <a:pt x="717" y="89"/>
                </a:lnTo>
                <a:lnTo>
                  <a:pt x="717" y="92"/>
                </a:lnTo>
                <a:lnTo>
                  <a:pt x="717" y="95"/>
                </a:lnTo>
                <a:lnTo>
                  <a:pt x="717" y="95"/>
                </a:lnTo>
                <a:lnTo>
                  <a:pt x="718" y="101"/>
                </a:lnTo>
                <a:lnTo>
                  <a:pt x="718" y="104"/>
                </a:lnTo>
                <a:lnTo>
                  <a:pt x="718" y="104"/>
                </a:lnTo>
                <a:lnTo>
                  <a:pt x="719" y="105"/>
                </a:lnTo>
                <a:lnTo>
                  <a:pt x="719" y="101"/>
                </a:lnTo>
                <a:lnTo>
                  <a:pt x="719" y="107"/>
                </a:lnTo>
                <a:lnTo>
                  <a:pt x="719" y="105"/>
                </a:lnTo>
                <a:lnTo>
                  <a:pt x="720" y="101"/>
                </a:lnTo>
                <a:lnTo>
                  <a:pt x="720" y="107"/>
                </a:lnTo>
                <a:lnTo>
                  <a:pt x="720" y="111"/>
                </a:lnTo>
                <a:lnTo>
                  <a:pt x="721" y="111"/>
                </a:lnTo>
                <a:lnTo>
                  <a:pt x="721" y="150"/>
                </a:lnTo>
                <a:lnTo>
                  <a:pt x="721" y="257"/>
                </a:lnTo>
                <a:lnTo>
                  <a:pt x="722" y="332"/>
                </a:lnTo>
                <a:lnTo>
                  <a:pt x="722" y="404"/>
                </a:lnTo>
                <a:lnTo>
                  <a:pt x="722" y="467"/>
                </a:lnTo>
                <a:lnTo>
                  <a:pt x="722" y="530"/>
                </a:lnTo>
                <a:lnTo>
                  <a:pt x="723" y="575"/>
                </a:lnTo>
                <a:lnTo>
                  <a:pt x="723" y="616"/>
                </a:lnTo>
                <a:lnTo>
                  <a:pt x="723" y="654"/>
                </a:lnTo>
                <a:lnTo>
                  <a:pt x="724" y="691"/>
                </a:lnTo>
                <a:lnTo>
                  <a:pt x="724" y="720"/>
                </a:lnTo>
                <a:lnTo>
                  <a:pt x="724" y="746"/>
                </a:lnTo>
                <a:lnTo>
                  <a:pt x="724" y="770"/>
                </a:lnTo>
                <a:lnTo>
                  <a:pt x="725" y="792"/>
                </a:lnTo>
                <a:lnTo>
                  <a:pt x="725" y="808"/>
                </a:lnTo>
                <a:lnTo>
                  <a:pt x="725" y="818"/>
                </a:lnTo>
                <a:lnTo>
                  <a:pt x="726" y="828"/>
                </a:lnTo>
                <a:lnTo>
                  <a:pt x="726" y="849"/>
                </a:lnTo>
                <a:lnTo>
                  <a:pt x="726" y="855"/>
                </a:lnTo>
                <a:lnTo>
                  <a:pt x="726" y="806"/>
                </a:lnTo>
                <a:lnTo>
                  <a:pt x="727" y="690"/>
                </a:lnTo>
                <a:lnTo>
                  <a:pt x="727" y="566"/>
                </a:lnTo>
                <a:lnTo>
                  <a:pt x="727" y="475"/>
                </a:lnTo>
                <a:lnTo>
                  <a:pt x="728" y="388"/>
                </a:lnTo>
                <a:lnTo>
                  <a:pt x="728" y="357"/>
                </a:lnTo>
                <a:lnTo>
                  <a:pt x="728" y="300"/>
                </a:lnTo>
                <a:lnTo>
                  <a:pt x="728" y="264"/>
                </a:lnTo>
                <a:lnTo>
                  <a:pt x="729" y="230"/>
                </a:lnTo>
                <a:lnTo>
                  <a:pt x="729" y="193"/>
                </a:lnTo>
                <a:lnTo>
                  <a:pt x="729" y="172"/>
                </a:lnTo>
                <a:lnTo>
                  <a:pt x="730" y="159"/>
                </a:lnTo>
                <a:lnTo>
                  <a:pt x="730" y="149"/>
                </a:lnTo>
                <a:lnTo>
                  <a:pt x="730" y="138"/>
                </a:lnTo>
                <a:lnTo>
                  <a:pt x="730" y="126"/>
                </a:lnTo>
                <a:lnTo>
                  <a:pt x="731" y="128"/>
                </a:lnTo>
                <a:lnTo>
                  <a:pt x="731" y="123"/>
                </a:lnTo>
                <a:lnTo>
                  <a:pt x="731" y="120"/>
                </a:lnTo>
                <a:lnTo>
                  <a:pt x="732" y="116"/>
                </a:lnTo>
                <a:lnTo>
                  <a:pt x="732" y="108"/>
                </a:lnTo>
                <a:lnTo>
                  <a:pt x="732" y="105"/>
                </a:lnTo>
                <a:lnTo>
                  <a:pt x="733" y="107"/>
                </a:lnTo>
                <a:lnTo>
                  <a:pt x="733" y="105"/>
                </a:lnTo>
                <a:lnTo>
                  <a:pt x="733" y="101"/>
                </a:lnTo>
                <a:lnTo>
                  <a:pt x="733" y="95"/>
                </a:lnTo>
                <a:lnTo>
                  <a:pt x="734" y="98"/>
                </a:lnTo>
                <a:lnTo>
                  <a:pt x="734" y="99"/>
                </a:lnTo>
                <a:lnTo>
                  <a:pt x="734" y="87"/>
                </a:lnTo>
                <a:lnTo>
                  <a:pt x="735" y="98"/>
                </a:lnTo>
                <a:lnTo>
                  <a:pt x="735" y="92"/>
                </a:lnTo>
                <a:lnTo>
                  <a:pt x="735" y="90"/>
                </a:lnTo>
                <a:lnTo>
                  <a:pt x="735" y="87"/>
                </a:lnTo>
                <a:lnTo>
                  <a:pt x="736" y="89"/>
                </a:lnTo>
                <a:lnTo>
                  <a:pt x="736" y="86"/>
                </a:lnTo>
                <a:lnTo>
                  <a:pt x="736" y="86"/>
                </a:lnTo>
                <a:lnTo>
                  <a:pt x="737" y="81"/>
                </a:lnTo>
                <a:lnTo>
                  <a:pt x="737" y="72"/>
                </a:lnTo>
                <a:lnTo>
                  <a:pt x="737" y="75"/>
                </a:lnTo>
                <a:lnTo>
                  <a:pt x="737" y="71"/>
                </a:lnTo>
                <a:lnTo>
                  <a:pt x="738" y="74"/>
                </a:lnTo>
                <a:lnTo>
                  <a:pt x="738" y="72"/>
                </a:lnTo>
                <a:lnTo>
                  <a:pt x="738" y="63"/>
                </a:lnTo>
                <a:lnTo>
                  <a:pt x="739" y="60"/>
                </a:lnTo>
                <a:lnTo>
                  <a:pt x="739" y="74"/>
                </a:lnTo>
                <a:lnTo>
                  <a:pt x="739" y="68"/>
                </a:lnTo>
                <a:lnTo>
                  <a:pt x="739" y="66"/>
                </a:lnTo>
                <a:lnTo>
                  <a:pt x="740" y="69"/>
                </a:lnTo>
                <a:lnTo>
                  <a:pt x="740" y="66"/>
                </a:lnTo>
                <a:lnTo>
                  <a:pt x="740" y="74"/>
                </a:lnTo>
                <a:lnTo>
                  <a:pt x="741" y="74"/>
                </a:lnTo>
                <a:lnTo>
                  <a:pt x="741" y="62"/>
                </a:lnTo>
                <a:lnTo>
                  <a:pt x="741" y="72"/>
                </a:lnTo>
                <a:lnTo>
                  <a:pt x="741" y="71"/>
                </a:lnTo>
                <a:lnTo>
                  <a:pt x="742" y="69"/>
                </a:lnTo>
                <a:lnTo>
                  <a:pt x="742" y="65"/>
                </a:lnTo>
                <a:lnTo>
                  <a:pt x="742" y="75"/>
                </a:lnTo>
                <a:lnTo>
                  <a:pt x="743" y="71"/>
                </a:lnTo>
                <a:lnTo>
                  <a:pt x="743" y="80"/>
                </a:lnTo>
                <a:lnTo>
                  <a:pt x="743" y="80"/>
                </a:lnTo>
                <a:lnTo>
                  <a:pt x="744" y="83"/>
                </a:lnTo>
                <a:lnTo>
                  <a:pt x="744" y="81"/>
                </a:lnTo>
                <a:lnTo>
                  <a:pt x="744" y="84"/>
                </a:lnTo>
                <a:lnTo>
                  <a:pt x="744" y="86"/>
                </a:lnTo>
                <a:lnTo>
                  <a:pt x="745" y="89"/>
                </a:lnTo>
                <a:lnTo>
                  <a:pt x="745" y="83"/>
                </a:lnTo>
                <a:lnTo>
                  <a:pt x="745" y="87"/>
                </a:lnTo>
                <a:lnTo>
                  <a:pt x="746" y="98"/>
                </a:lnTo>
                <a:lnTo>
                  <a:pt x="746" y="102"/>
                </a:lnTo>
                <a:lnTo>
                  <a:pt x="746" y="102"/>
                </a:lnTo>
                <a:lnTo>
                  <a:pt x="746" y="93"/>
                </a:lnTo>
                <a:lnTo>
                  <a:pt x="747" y="98"/>
                </a:lnTo>
                <a:lnTo>
                  <a:pt x="747" y="102"/>
                </a:lnTo>
                <a:lnTo>
                  <a:pt x="747" y="98"/>
                </a:lnTo>
                <a:lnTo>
                  <a:pt x="748" y="104"/>
                </a:lnTo>
                <a:lnTo>
                  <a:pt x="748" y="105"/>
                </a:lnTo>
                <a:lnTo>
                  <a:pt x="748" y="96"/>
                </a:lnTo>
                <a:lnTo>
                  <a:pt x="748" y="107"/>
                </a:lnTo>
                <a:lnTo>
                  <a:pt x="749" y="105"/>
                </a:lnTo>
                <a:lnTo>
                  <a:pt x="749" y="101"/>
                </a:lnTo>
                <a:lnTo>
                  <a:pt x="749" y="107"/>
                </a:lnTo>
                <a:lnTo>
                  <a:pt x="750" y="198"/>
                </a:lnTo>
                <a:lnTo>
                  <a:pt x="750" y="304"/>
                </a:lnTo>
                <a:lnTo>
                  <a:pt x="750" y="371"/>
                </a:lnTo>
                <a:lnTo>
                  <a:pt x="750" y="444"/>
                </a:lnTo>
                <a:lnTo>
                  <a:pt x="751" y="505"/>
                </a:lnTo>
                <a:lnTo>
                  <a:pt x="751" y="549"/>
                </a:lnTo>
                <a:lnTo>
                  <a:pt x="751" y="599"/>
                </a:lnTo>
                <a:lnTo>
                  <a:pt x="752" y="641"/>
                </a:lnTo>
                <a:lnTo>
                  <a:pt x="752" y="675"/>
                </a:lnTo>
                <a:lnTo>
                  <a:pt x="752" y="707"/>
                </a:lnTo>
                <a:lnTo>
                  <a:pt x="752" y="736"/>
                </a:lnTo>
                <a:lnTo>
                  <a:pt x="753" y="760"/>
                </a:lnTo>
                <a:lnTo>
                  <a:pt x="753" y="782"/>
                </a:lnTo>
                <a:lnTo>
                  <a:pt x="753" y="800"/>
                </a:lnTo>
                <a:lnTo>
                  <a:pt x="754" y="809"/>
                </a:lnTo>
                <a:lnTo>
                  <a:pt x="754" y="832"/>
                </a:lnTo>
                <a:lnTo>
                  <a:pt x="754" y="837"/>
                </a:lnTo>
                <a:lnTo>
                  <a:pt x="754" y="849"/>
                </a:lnTo>
                <a:lnTo>
                  <a:pt x="755" y="859"/>
                </a:lnTo>
                <a:lnTo>
                  <a:pt x="755" y="752"/>
                </a:lnTo>
                <a:lnTo>
                  <a:pt x="755" y="626"/>
                </a:lnTo>
                <a:lnTo>
                  <a:pt x="756" y="520"/>
                </a:lnTo>
                <a:lnTo>
                  <a:pt x="756" y="428"/>
                </a:lnTo>
                <a:lnTo>
                  <a:pt x="756" y="353"/>
                </a:lnTo>
                <a:lnTo>
                  <a:pt x="757" y="321"/>
                </a:lnTo>
                <a:lnTo>
                  <a:pt x="757" y="281"/>
                </a:lnTo>
                <a:lnTo>
                  <a:pt x="757" y="242"/>
                </a:lnTo>
                <a:lnTo>
                  <a:pt x="757" y="202"/>
                </a:lnTo>
                <a:lnTo>
                  <a:pt x="758" y="183"/>
                </a:lnTo>
                <a:lnTo>
                  <a:pt x="758" y="166"/>
                </a:lnTo>
                <a:lnTo>
                  <a:pt x="758" y="153"/>
                </a:lnTo>
                <a:lnTo>
                  <a:pt x="759" y="146"/>
                </a:lnTo>
                <a:lnTo>
                  <a:pt x="759" y="129"/>
                </a:lnTo>
                <a:lnTo>
                  <a:pt x="759" y="128"/>
                </a:lnTo>
                <a:lnTo>
                  <a:pt x="759" y="125"/>
                </a:lnTo>
                <a:lnTo>
                  <a:pt x="760" y="114"/>
                </a:lnTo>
                <a:lnTo>
                  <a:pt x="760" y="114"/>
                </a:lnTo>
                <a:lnTo>
                  <a:pt x="760" y="108"/>
                </a:lnTo>
                <a:lnTo>
                  <a:pt x="761" y="105"/>
                </a:lnTo>
                <a:lnTo>
                  <a:pt x="761" y="104"/>
                </a:lnTo>
                <a:lnTo>
                  <a:pt x="761" y="108"/>
                </a:lnTo>
                <a:lnTo>
                  <a:pt x="761" y="96"/>
                </a:lnTo>
                <a:lnTo>
                  <a:pt x="762" y="95"/>
                </a:lnTo>
                <a:lnTo>
                  <a:pt x="762" y="96"/>
                </a:lnTo>
                <a:lnTo>
                  <a:pt x="762" y="93"/>
                </a:lnTo>
                <a:lnTo>
                  <a:pt x="763" y="99"/>
                </a:lnTo>
                <a:lnTo>
                  <a:pt x="763" y="99"/>
                </a:lnTo>
                <a:lnTo>
                  <a:pt x="763" y="89"/>
                </a:lnTo>
                <a:lnTo>
                  <a:pt x="763" y="92"/>
                </a:lnTo>
                <a:lnTo>
                  <a:pt x="764" y="92"/>
                </a:lnTo>
                <a:lnTo>
                  <a:pt x="764" y="78"/>
                </a:lnTo>
                <a:lnTo>
                  <a:pt x="764" y="87"/>
                </a:lnTo>
                <a:lnTo>
                  <a:pt x="765" y="83"/>
                </a:lnTo>
                <a:lnTo>
                  <a:pt x="765" y="80"/>
                </a:lnTo>
                <a:lnTo>
                  <a:pt x="765" y="81"/>
                </a:lnTo>
                <a:lnTo>
                  <a:pt x="765" y="77"/>
                </a:lnTo>
                <a:lnTo>
                  <a:pt x="766" y="77"/>
                </a:lnTo>
                <a:lnTo>
                  <a:pt x="766" y="75"/>
                </a:lnTo>
                <a:lnTo>
                  <a:pt x="766" y="74"/>
                </a:lnTo>
                <a:lnTo>
                  <a:pt x="767" y="72"/>
                </a:lnTo>
                <a:lnTo>
                  <a:pt x="767" y="71"/>
                </a:lnTo>
                <a:lnTo>
                  <a:pt x="767" y="72"/>
                </a:lnTo>
                <a:lnTo>
                  <a:pt x="768" y="62"/>
                </a:lnTo>
                <a:lnTo>
                  <a:pt x="768" y="68"/>
                </a:lnTo>
                <a:lnTo>
                  <a:pt x="768" y="63"/>
                </a:lnTo>
                <a:lnTo>
                  <a:pt x="768" y="71"/>
                </a:lnTo>
                <a:lnTo>
                  <a:pt x="769" y="74"/>
                </a:lnTo>
                <a:lnTo>
                  <a:pt x="769" y="62"/>
                </a:lnTo>
                <a:lnTo>
                  <a:pt x="769" y="75"/>
                </a:lnTo>
                <a:lnTo>
                  <a:pt x="770" y="68"/>
                </a:lnTo>
                <a:lnTo>
                  <a:pt x="770" y="72"/>
                </a:lnTo>
                <a:lnTo>
                  <a:pt x="770" y="74"/>
                </a:lnTo>
                <a:lnTo>
                  <a:pt x="770" y="75"/>
                </a:lnTo>
                <a:lnTo>
                  <a:pt x="771" y="68"/>
                </a:lnTo>
                <a:lnTo>
                  <a:pt x="771" y="69"/>
                </a:lnTo>
                <a:lnTo>
                  <a:pt x="771" y="80"/>
                </a:lnTo>
                <a:lnTo>
                  <a:pt x="772" y="81"/>
                </a:lnTo>
                <a:lnTo>
                  <a:pt x="772" y="80"/>
                </a:lnTo>
                <a:lnTo>
                  <a:pt x="772" y="83"/>
                </a:lnTo>
                <a:lnTo>
                  <a:pt x="772" y="84"/>
                </a:lnTo>
                <a:lnTo>
                  <a:pt x="773" y="87"/>
                </a:lnTo>
                <a:lnTo>
                  <a:pt x="773" y="83"/>
                </a:lnTo>
                <a:lnTo>
                  <a:pt x="773" y="80"/>
                </a:lnTo>
                <a:lnTo>
                  <a:pt x="774" y="92"/>
                </a:lnTo>
                <a:lnTo>
                  <a:pt x="774" y="95"/>
                </a:lnTo>
                <a:lnTo>
                  <a:pt x="774" y="86"/>
                </a:lnTo>
                <a:lnTo>
                  <a:pt x="774" y="95"/>
                </a:lnTo>
                <a:lnTo>
                  <a:pt x="775" y="95"/>
                </a:lnTo>
                <a:lnTo>
                  <a:pt x="775" y="89"/>
                </a:lnTo>
                <a:lnTo>
                  <a:pt x="775" y="98"/>
                </a:lnTo>
                <a:lnTo>
                  <a:pt x="776" y="92"/>
                </a:lnTo>
                <a:lnTo>
                  <a:pt x="776" y="101"/>
                </a:lnTo>
                <a:lnTo>
                  <a:pt x="776" y="104"/>
                </a:lnTo>
                <a:lnTo>
                  <a:pt x="776" y="96"/>
                </a:lnTo>
                <a:lnTo>
                  <a:pt x="777" y="104"/>
                </a:lnTo>
                <a:lnTo>
                  <a:pt x="777" y="110"/>
                </a:lnTo>
                <a:lnTo>
                  <a:pt x="777" y="111"/>
                </a:lnTo>
                <a:lnTo>
                  <a:pt x="778" y="108"/>
                </a:lnTo>
                <a:lnTo>
                  <a:pt x="778" y="159"/>
                </a:lnTo>
                <a:lnTo>
                  <a:pt x="778" y="267"/>
                </a:lnTo>
                <a:lnTo>
                  <a:pt x="779" y="338"/>
                </a:lnTo>
                <a:lnTo>
                  <a:pt x="779" y="416"/>
                </a:lnTo>
                <a:lnTo>
                  <a:pt x="779" y="482"/>
                </a:lnTo>
                <a:lnTo>
                  <a:pt x="779" y="529"/>
                </a:lnTo>
                <a:lnTo>
                  <a:pt x="780" y="584"/>
                </a:lnTo>
                <a:lnTo>
                  <a:pt x="780" y="628"/>
                </a:lnTo>
                <a:lnTo>
                  <a:pt x="780" y="661"/>
                </a:lnTo>
                <a:lnTo>
                  <a:pt x="781" y="697"/>
                </a:lnTo>
                <a:lnTo>
                  <a:pt x="781" y="727"/>
                </a:lnTo>
                <a:lnTo>
                  <a:pt x="781" y="752"/>
                </a:lnTo>
                <a:lnTo>
                  <a:pt x="781" y="775"/>
                </a:lnTo>
                <a:lnTo>
                  <a:pt x="782" y="790"/>
                </a:lnTo>
                <a:lnTo>
                  <a:pt x="782" y="810"/>
                </a:lnTo>
                <a:lnTo>
                  <a:pt x="782" y="815"/>
                </a:lnTo>
                <a:lnTo>
                  <a:pt x="783" y="837"/>
                </a:lnTo>
                <a:lnTo>
                  <a:pt x="783" y="843"/>
                </a:lnTo>
                <a:lnTo>
                  <a:pt x="783" y="855"/>
                </a:lnTo>
                <a:lnTo>
                  <a:pt x="783" y="803"/>
                </a:lnTo>
                <a:lnTo>
                  <a:pt x="784" y="681"/>
                </a:lnTo>
                <a:lnTo>
                  <a:pt x="784" y="566"/>
                </a:lnTo>
                <a:lnTo>
                  <a:pt x="784" y="465"/>
                </a:lnTo>
                <a:lnTo>
                  <a:pt x="785" y="376"/>
                </a:lnTo>
                <a:lnTo>
                  <a:pt x="785" y="347"/>
                </a:lnTo>
                <a:lnTo>
                  <a:pt x="785" y="293"/>
                </a:lnTo>
                <a:lnTo>
                  <a:pt x="785" y="261"/>
                </a:lnTo>
                <a:lnTo>
                  <a:pt x="786" y="215"/>
                </a:lnTo>
                <a:lnTo>
                  <a:pt x="786" y="193"/>
                </a:lnTo>
                <a:lnTo>
                  <a:pt x="786" y="177"/>
                </a:lnTo>
                <a:lnTo>
                  <a:pt x="787" y="161"/>
                </a:lnTo>
                <a:lnTo>
                  <a:pt x="787" y="150"/>
                </a:lnTo>
                <a:lnTo>
                  <a:pt x="787" y="135"/>
                </a:lnTo>
                <a:lnTo>
                  <a:pt x="787" y="135"/>
                </a:lnTo>
                <a:lnTo>
                  <a:pt x="788" y="129"/>
                </a:lnTo>
                <a:lnTo>
                  <a:pt x="788" y="117"/>
                </a:lnTo>
                <a:lnTo>
                  <a:pt x="788" y="117"/>
                </a:lnTo>
                <a:lnTo>
                  <a:pt x="789" y="120"/>
                </a:lnTo>
                <a:lnTo>
                  <a:pt x="789" y="119"/>
                </a:lnTo>
                <a:lnTo>
                  <a:pt x="789" y="104"/>
                </a:lnTo>
                <a:lnTo>
                  <a:pt x="790" y="108"/>
                </a:lnTo>
                <a:lnTo>
                  <a:pt x="790" y="101"/>
                </a:lnTo>
                <a:lnTo>
                  <a:pt x="790" y="105"/>
                </a:lnTo>
                <a:lnTo>
                  <a:pt x="790" y="96"/>
                </a:lnTo>
                <a:lnTo>
                  <a:pt x="791" y="102"/>
                </a:lnTo>
                <a:lnTo>
                  <a:pt x="791" y="98"/>
                </a:lnTo>
                <a:lnTo>
                  <a:pt x="791" y="98"/>
                </a:lnTo>
                <a:lnTo>
                  <a:pt x="792" y="101"/>
                </a:lnTo>
                <a:lnTo>
                  <a:pt x="792" y="93"/>
                </a:lnTo>
                <a:lnTo>
                  <a:pt x="792" y="99"/>
                </a:lnTo>
                <a:lnTo>
                  <a:pt x="792" y="87"/>
                </a:lnTo>
                <a:lnTo>
                  <a:pt x="793" y="99"/>
                </a:lnTo>
                <a:lnTo>
                  <a:pt x="793" y="89"/>
                </a:lnTo>
                <a:lnTo>
                  <a:pt x="793" y="83"/>
                </a:lnTo>
                <a:lnTo>
                  <a:pt x="794" y="77"/>
                </a:lnTo>
                <a:lnTo>
                  <a:pt x="794" y="84"/>
                </a:lnTo>
                <a:lnTo>
                  <a:pt x="794" y="80"/>
                </a:lnTo>
                <a:lnTo>
                  <a:pt x="794" y="80"/>
                </a:lnTo>
                <a:lnTo>
                  <a:pt x="795" y="77"/>
                </a:lnTo>
                <a:lnTo>
                  <a:pt x="795" y="71"/>
                </a:lnTo>
                <a:lnTo>
                  <a:pt x="795" y="74"/>
                </a:lnTo>
                <a:lnTo>
                  <a:pt x="796" y="74"/>
                </a:lnTo>
                <a:lnTo>
                  <a:pt x="796" y="71"/>
                </a:lnTo>
                <a:lnTo>
                  <a:pt x="796" y="63"/>
                </a:lnTo>
                <a:lnTo>
                  <a:pt x="796" y="74"/>
                </a:lnTo>
                <a:lnTo>
                  <a:pt x="797" y="74"/>
                </a:lnTo>
                <a:lnTo>
                  <a:pt x="797" y="77"/>
                </a:lnTo>
                <a:lnTo>
                  <a:pt x="797" y="75"/>
                </a:lnTo>
                <a:lnTo>
                  <a:pt x="798" y="69"/>
                </a:lnTo>
                <a:lnTo>
                  <a:pt x="798" y="80"/>
                </a:lnTo>
                <a:lnTo>
                  <a:pt x="798" y="80"/>
                </a:lnTo>
                <a:lnTo>
                  <a:pt x="798" y="74"/>
                </a:lnTo>
                <a:lnTo>
                  <a:pt x="799" y="80"/>
                </a:lnTo>
                <a:lnTo>
                  <a:pt x="799" y="74"/>
                </a:lnTo>
                <a:lnTo>
                  <a:pt x="799" y="80"/>
                </a:lnTo>
                <a:lnTo>
                  <a:pt x="800" y="83"/>
                </a:lnTo>
                <a:lnTo>
                  <a:pt x="800" y="78"/>
                </a:lnTo>
                <a:lnTo>
                  <a:pt x="800" y="84"/>
                </a:lnTo>
                <a:lnTo>
                  <a:pt x="800" y="86"/>
                </a:lnTo>
                <a:lnTo>
                  <a:pt x="801" y="89"/>
                </a:lnTo>
                <a:lnTo>
                  <a:pt x="801" y="87"/>
                </a:lnTo>
                <a:lnTo>
                  <a:pt x="801" y="86"/>
                </a:lnTo>
                <a:lnTo>
                  <a:pt x="802" y="84"/>
                </a:lnTo>
                <a:lnTo>
                  <a:pt x="802" y="98"/>
                </a:lnTo>
                <a:lnTo>
                  <a:pt x="802" y="86"/>
                </a:lnTo>
                <a:lnTo>
                  <a:pt x="803" y="96"/>
                </a:lnTo>
                <a:lnTo>
                  <a:pt x="803" y="93"/>
                </a:lnTo>
                <a:lnTo>
                  <a:pt x="803" y="89"/>
                </a:lnTo>
                <a:lnTo>
                  <a:pt x="803" y="96"/>
                </a:lnTo>
                <a:lnTo>
                  <a:pt x="804" y="96"/>
                </a:lnTo>
                <a:lnTo>
                  <a:pt x="804" y="90"/>
                </a:lnTo>
                <a:lnTo>
                  <a:pt x="804" y="99"/>
                </a:lnTo>
                <a:lnTo>
                  <a:pt x="805" y="99"/>
                </a:lnTo>
                <a:lnTo>
                  <a:pt x="805" y="104"/>
                </a:lnTo>
                <a:lnTo>
                  <a:pt x="805" y="105"/>
                </a:lnTo>
                <a:lnTo>
                  <a:pt x="805" y="111"/>
                </a:lnTo>
                <a:lnTo>
                  <a:pt x="806" y="101"/>
                </a:lnTo>
                <a:lnTo>
                  <a:pt x="806" y="105"/>
                </a:lnTo>
                <a:lnTo>
                  <a:pt x="806" y="116"/>
                </a:lnTo>
                <a:lnTo>
                  <a:pt x="807" y="208"/>
                </a:lnTo>
                <a:lnTo>
                  <a:pt x="807" y="300"/>
                </a:lnTo>
                <a:lnTo>
                  <a:pt x="807" y="382"/>
                </a:lnTo>
                <a:lnTo>
                  <a:pt x="807" y="451"/>
                </a:lnTo>
                <a:lnTo>
                  <a:pt x="808" y="513"/>
                </a:lnTo>
                <a:lnTo>
                  <a:pt x="808" y="562"/>
                </a:lnTo>
                <a:lnTo>
                  <a:pt x="808" y="607"/>
                </a:lnTo>
                <a:lnTo>
                  <a:pt x="809" y="645"/>
                </a:lnTo>
                <a:lnTo>
                  <a:pt x="809" y="679"/>
                </a:lnTo>
                <a:lnTo>
                  <a:pt x="809" y="711"/>
                </a:lnTo>
                <a:lnTo>
                  <a:pt x="809" y="739"/>
                </a:lnTo>
                <a:lnTo>
                  <a:pt x="810" y="763"/>
                </a:lnTo>
                <a:lnTo>
                  <a:pt x="810" y="783"/>
                </a:lnTo>
                <a:lnTo>
                  <a:pt x="810" y="792"/>
                </a:lnTo>
                <a:lnTo>
                  <a:pt x="811" y="818"/>
                </a:lnTo>
                <a:lnTo>
                  <a:pt x="811" y="823"/>
                </a:lnTo>
                <a:lnTo>
                  <a:pt x="811" y="837"/>
                </a:lnTo>
                <a:lnTo>
                  <a:pt x="811" y="850"/>
                </a:lnTo>
                <a:lnTo>
                  <a:pt x="812" y="856"/>
                </a:lnTo>
                <a:lnTo>
                  <a:pt x="812" y="740"/>
                </a:lnTo>
                <a:lnTo>
                  <a:pt x="812" y="613"/>
                </a:lnTo>
                <a:lnTo>
                  <a:pt x="813" y="504"/>
                </a:lnTo>
                <a:lnTo>
                  <a:pt x="813" y="425"/>
                </a:lnTo>
                <a:lnTo>
                  <a:pt x="813" y="351"/>
                </a:lnTo>
                <a:lnTo>
                  <a:pt x="814" y="322"/>
                </a:lnTo>
                <a:lnTo>
                  <a:pt x="814" y="272"/>
                </a:lnTo>
                <a:lnTo>
                  <a:pt x="814" y="242"/>
                </a:lnTo>
                <a:lnTo>
                  <a:pt x="814" y="196"/>
                </a:lnTo>
                <a:lnTo>
                  <a:pt x="815" y="183"/>
                </a:lnTo>
                <a:lnTo>
                  <a:pt x="815" y="168"/>
                </a:lnTo>
                <a:lnTo>
                  <a:pt x="815" y="156"/>
                </a:lnTo>
                <a:lnTo>
                  <a:pt x="816" y="146"/>
                </a:lnTo>
                <a:lnTo>
                  <a:pt x="816" y="132"/>
                </a:lnTo>
                <a:lnTo>
                  <a:pt x="816" y="128"/>
                </a:lnTo>
                <a:lnTo>
                  <a:pt x="816" y="129"/>
                </a:lnTo>
                <a:lnTo>
                  <a:pt x="817" y="117"/>
                </a:lnTo>
                <a:lnTo>
                  <a:pt x="817" y="113"/>
                </a:lnTo>
                <a:lnTo>
                  <a:pt x="817" y="113"/>
                </a:lnTo>
                <a:lnTo>
                  <a:pt x="818" y="107"/>
                </a:lnTo>
                <a:lnTo>
                  <a:pt x="818" y="111"/>
                </a:lnTo>
                <a:lnTo>
                  <a:pt x="818" y="108"/>
                </a:lnTo>
                <a:lnTo>
                  <a:pt x="818" y="102"/>
                </a:lnTo>
                <a:lnTo>
                  <a:pt x="819" y="99"/>
                </a:lnTo>
                <a:lnTo>
                  <a:pt x="819" y="108"/>
                </a:lnTo>
                <a:lnTo>
                  <a:pt x="819" y="102"/>
                </a:lnTo>
                <a:lnTo>
                  <a:pt x="820" y="102"/>
                </a:lnTo>
                <a:lnTo>
                  <a:pt x="820" y="99"/>
                </a:lnTo>
                <a:lnTo>
                  <a:pt x="820" y="99"/>
                </a:lnTo>
                <a:lnTo>
                  <a:pt x="820" y="98"/>
                </a:lnTo>
                <a:lnTo>
                  <a:pt x="821" y="95"/>
                </a:lnTo>
                <a:lnTo>
                  <a:pt x="821" y="93"/>
                </a:lnTo>
                <a:lnTo>
                  <a:pt x="821" y="92"/>
                </a:lnTo>
                <a:lnTo>
                  <a:pt x="822" y="87"/>
                </a:lnTo>
                <a:lnTo>
                  <a:pt x="822" y="83"/>
                </a:lnTo>
                <a:lnTo>
                  <a:pt x="822" y="86"/>
                </a:lnTo>
                <a:lnTo>
                  <a:pt x="822" y="84"/>
                </a:lnTo>
                <a:lnTo>
                  <a:pt x="823" y="80"/>
                </a:lnTo>
                <a:lnTo>
                  <a:pt x="823" y="81"/>
                </a:lnTo>
                <a:lnTo>
                  <a:pt x="823" y="77"/>
                </a:lnTo>
                <a:lnTo>
                  <a:pt x="824" y="75"/>
                </a:lnTo>
                <a:lnTo>
                  <a:pt x="824" y="72"/>
                </a:lnTo>
                <a:lnTo>
                  <a:pt x="824" y="72"/>
                </a:lnTo>
                <a:lnTo>
                  <a:pt x="825" y="71"/>
                </a:lnTo>
                <a:lnTo>
                  <a:pt x="825" y="75"/>
                </a:lnTo>
                <a:lnTo>
                  <a:pt x="825" y="77"/>
                </a:lnTo>
                <a:lnTo>
                  <a:pt x="825" y="80"/>
                </a:lnTo>
                <a:lnTo>
                  <a:pt x="826" y="69"/>
                </a:lnTo>
                <a:lnTo>
                  <a:pt x="826" y="72"/>
                </a:lnTo>
                <a:lnTo>
                  <a:pt x="826" y="83"/>
                </a:lnTo>
                <a:lnTo>
                  <a:pt x="827" y="86"/>
                </a:lnTo>
                <a:lnTo>
                  <a:pt x="827" y="86"/>
                </a:lnTo>
                <a:lnTo>
                  <a:pt x="827" y="74"/>
                </a:lnTo>
                <a:lnTo>
                  <a:pt x="827" y="84"/>
                </a:lnTo>
                <a:lnTo>
                  <a:pt x="828" y="84"/>
                </a:lnTo>
                <a:lnTo>
                  <a:pt x="828" y="81"/>
                </a:lnTo>
                <a:lnTo>
                  <a:pt x="828" y="83"/>
                </a:lnTo>
                <a:lnTo>
                  <a:pt x="829" y="81"/>
                </a:lnTo>
                <a:lnTo>
                  <a:pt x="829" y="87"/>
                </a:lnTo>
                <a:lnTo>
                  <a:pt x="829" y="78"/>
                </a:lnTo>
                <a:lnTo>
                  <a:pt x="829" y="90"/>
                </a:lnTo>
                <a:lnTo>
                  <a:pt x="830" y="92"/>
                </a:lnTo>
                <a:lnTo>
                  <a:pt x="830" y="93"/>
                </a:lnTo>
                <a:lnTo>
                  <a:pt x="830" y="95"/>
                </a:lnTo>
                <a:lnTo>
                  <a:pt x="831" y="98"/>
                </a:lnTo>
                <a:lnTo>
                  <a:pt x="831" y="87"/>
                </a:lnTo>
                <a:lnTo>
                  <a:pt x="831" y="98"/>
                </a:lnTo>
                <a:lnTo>
                  <a:pt x="831" y="101"/>
                </a:lnTo>
                <a:lnTo>
                  <a:pt x="832" y="99"/>
                </a:lnTo>
                <a:lnTo>
                  <a:pt x="832" y="92"/>
                </a:lnTo>
                <a:lnTo>
                  <a:pt x="832" y="102"/>
                </a:lnTo>
                <a:lnTo>
                  <a:pt x="833" y="101"/>
                </a:lnTo>
                <a:lnTo>
                  <a:pt x="833" y="104"/>
                </a:lnTo>
                <a:lnTo>
                  <a:pt x="833" y="102"/>
                </a:lnTo>
                <a:lnTo>
                  <a:pt x="833" y="102"/>
                </a:lnTo>
                <a:lnTo>
                  <a:pt x="834" y="105"/>
                </a:lnTo>
                <a:lnTo>
                  <a:pt x="834" y="111"/>
                </a:lnTo>
                <a:lnTo>
                  <a:pt x="834" y="104"/>
                </a:lnTo>
                <a:lnTo>
                  <a:pt x="835" y="162"/>
                </a:lnTo>
                <a:lnTo>
                  <a:pt x="835" y="275"/>
                </a:lnTo>
                <a:lnTo>
                  <a:pt x="835" y="346"/>
                </a:lnTo>
                <a:lnTo>
                  <a:pt x="836" y="422"/>
                </a:lnTo>
                <a:lnTo>
                  <a:pt x="836" y="479"/>
                </a:lnTo>
                <a:lnTo>
                  <a:pt x="836" y="542"/>
                </a:lnTo>
                <a:lnTo>
                  <a:pt x="836" y="587"/>
                </a:lnTo>
                <a:lnTo>
                  <a:pt x="837" y="632"/>
                </a:lnTo>
                <a:lnTo>
                  <a:pt x="837" y="667"/>
                </a:lnTo>
                <a:lnTo>
                  <a:pt x="837" y="697"/>
                </a:lnTo>
                <a:lnTo>
                  <a:pt x="838" y="727"/>
                </a:lnTo>
                <a:lnTo>
                  <a:pt x="838" y="750"/>
                </a:lnTo>
                <a:lnTo>
                  <a:pt x="838" y="775"/>
                </a:lnTo>
                <a:lnTo>
                  <a:pt x="839" y="789"/>
                </a:lnTo>
                <a:lnTo>
                  <a:pt x="839" y="799"/>
                </a:lnTo>
                <a:lnTo>
                  <a:pt x="839" y="823"/>
                </a:lnTo>
                <a:lnTo>
                  <a:pt x="840" y="830"/>
                </a:lnTo>
                <a:lnTo>
                  <a:pt x="840" y="849"/>
                </a:lnTo>
                <a:lnTo>
                  <a:pt x="840" y="852"/>
                </a:lnTo>
                <a:lnTo>
                  <a:pt x="840" y="786"/>
                </a:lnTo>
                <a:lnTo>
                  <a:pt x="841" y="668"/>
                </a:lnTo>
                <a:lnTo>
                  <a:pt x="841" y="558"/>
                </a:lnTo>
                <a:lnTo>
                  <a:pt x="841" y="460"/>
                </a:lnTo>
                <a:lnTo>
                  <a:pt x="842" y="374"/>
                </a:lnTo>
                <a:lnTo>
                  <a:pt x="842" y="344"/>
                </a:lnTo>
                <a:lnTo>
                  <a:pt x="842" y="290"/>
                </a:lnTo>
                <a:lnTo>
                  <a:pt x="842" y="258"/>
                </a:lnTo>
                <a:lnTo>
                  <a:pt x="843" y="211"/>
                </a:lnTo>
                <a:lnTo>
                  <a:pt x="843" y="192"/>
                </a:lnTo>
                <a:lnTo>
                  <a:pt x="843" y="172"/>
                </a:lnTo>
                <a:lnTo>
                  <a:pt x="844" y="156"/>
                </a:lnTo>
                <a:lnTo>
                  <a:pt x="844" y="150"/>
                </a:lnTo>
                <a:lnTo>
                  <a:pt x="844" y="140"/>
                </a:lnTo>
                <a:lnTo>
                  <a:pt x="844" y="128"/>
                </a:lnTo>
                <a:lnTo>
                  <a:pt x="845" y="129"/>
                </a:lnTo>
                <a:lnTo>
                  <a:pt x="845" y="125"/>
                </a:lnTo>
                <a:lnTo>
                  <a:pt x="845" y="119"/>
                </a:lnTo>
                <a:lnTo>
                  <a:pt x="846" y="119"/>
                </a:lnTo>
                <a:lnTo>
                  <a:pt x="846" y="117"/>
                </a:lnTo>
                <a:lnTo>
                  <a:pt x="846" y="105"/>
                </a:lnTo>
                <a:lnTo>
                  <a:pt x="846" y="111"/>
                </a:lnTo>
                <a:lnTo>
                  <a:pt x="847" y="102"/>
                </a:lnTo>
                <a:lnTo>
                  <a:pt x="847" y="98"/>
                </a:lnTo>
                <a:lnTo>
                  <a:pt x="847" y="99"/>
                </a:lnTo>
                <a:lnTo>
                  <a:pt x="848" y="102"/>
                </a:lnTo>
                <a:lnTo>
                  <a:pt x="848" y="101"/>
                </a:lnTo>
                <a:lnTo>
                  <a:pt x="848" y="99"/>
                </a:lnTo>
                <a:lnTo>
                  <a:pt x="848" y="99"/>
                </a:lnTo>
                <a:lnTo>
                  <a:pt x="849" y="92"/>
                </a:lnTo>
                <a:lnTo>
                  <a:pt x="849" y="92"/>
                </a:lnTo>
                <a:lnTo>
                  <a:pt x="849" y="84"/>
                </a:lnTo>
                <a:lnTo>
                  <a:pt x="850" y="92"/>
                </a:lnTo>
                <a:lnTo>
                  <a:pt x="850" y="90"/>
                </a:lnTo>
                <a:lnTo>
                  <a:pt x="850" y="89"/>
                </a:lnTo>
                <a:lnTo>
                  <a:pt x="851" y="80"/>
                </a:lnTo>
                <a:lnTo>
                  <a:pt x="851" y="78"/>
                </a:lnTo>
                <a:lnTo>
                  <a:pt x="851" y="75"/>
                </a:lnTo>
                <a:lnTo>
                  <a:pt x="851" y="75"/>
                </a:lnTo>
                <a:lnTo>
                  <a:pt x="852" y="66"/>
                </a:lnTo>
                <a:lnTo>
                  <a:pt x="852" y="72"/>
                </a:lnTo>
                <a:lnTo>
                  <a:pt x="852" y="74"/>
                </a:lnTo>
                <a:lnTo>
                  <a:pt x="853" y="69"/>
                </a:lnTo>
                <a:lnTo>
                  <a:pt x="853" y="72"/>
                </a:lnTo>
                <a:lnTo>
                  <a:pt x="853" y="68"/>
                </a:lnTo>
                <a:lnTo>
                  <a:pt x="853" y="74"/>
                </a:lnTo>
                <a:lnTo>
                  <a:pt x="854" y="80"/>
                </a:lnTo>
                <a:lnTo>
                  <a:pt x="854" y="80"/>
                </a:lnTo>
                <a:lnTo>
                  <a:pt x="854" y="72"/>
                </a:lnTo>
                <a:lnTo>
                  <a:pt x="855" y="83"/>
                </a:lnTo>
                <a:lnTo>
                  <a:pt x="855" y="83"/>
                </a:lnTo>
                <a:lnTo>
                  <a:pt x="855" y="75"/>
                </a:lnTo>
                <a:lnTo>
                  <a:pt x="855" y="74"/>
                </a:lnTo>
                <a:lnTo>
                  <a:pt x="856" y="87"/>
                </a:lnTo>
                <a:lnTo>
                  <a:pt x="856" y="81"/>
                </a:lnTo>
                <a:lnTo>
                  <a:pt x="856" y="77"/>
                </a:lnTo>
                <a:lnTo>
                  <a:pt x="857" y="75"/>
                </a:lnTo>
                <a:lnTo>
                  <a:pt x="857" y="81"/>
                </a:lnTo>
                <a:lnTo>
                  <a:pt x="857" y="80"/>
                </a:lnTo>
                <a:lnTo>
                  <a:pt x="857" y="81"/>
                </a:lnTo>
                <a:lnTo>
                  <a:pt x="858" y="83"/>
                </a:lnTo>
                <a:lnTo>
                  <a:pt x="858" y="87"/>
                </a:lnTo>
                <a:lnTo>
                  <a:pt x="858" y="87"/>
                </a:lnTo>
                <a:lnTo>
                  <a:pt x="859" y="86"/>
                </a:lnTo>
                <a:lnTo>
                  <a:pt x="859" y="89"/>
                </a:lnTo>
                <a:lnTo>
                  <a:pt x="859" y="92"/>
                </a:lnTo>
                <a:lnTo>
                  <a:pt x="859" y="90"/>
                </a:lnTo>
                <a:lnTo>
                  <a:pt x="860" y="86"/>
                </a:lnTo>
                <a:lnTo>
                  <a:pt x="860" y="93"/>
                </a:lnTo>
                <a:lnTo>
                  <a:pt x="860" y="98"/>
                </a:lnTo>
                <a:lnTo>
                  <a:pt x="861" y="98"/>
                </a:lnTo>
                <a:lnTo>
                  <a:pt x="861" y="98"/>
                </a:lnTo>
                <a:lnTo>
                  <a:pt x="861" y="99"/>
                </a:lnTo>
                <a:lnTo>
                  <a:pt x="862" y="98"/>
                </a:lnTo>
                <a:lnTo>
                  <a:pt x="862" y="95"/>
                </a:lnTo>
                <a:lnTo>
                  <a:pt x="862" y="107"/>
                </a:lnTo>
                <a:lnTo>
                  <a:pt x="862" y="110"/>
                </a:lnTo>
                <a:lnTo>
                  <a:pt x="863" y="111"/>
                </a:lnTo>
                <a:lnTo>
                  <a:pt x="863" y="116"/>
                </a:lnTo>
                <a:lnTo>
                  <a:pt x="863" y="114"/>
                </a:lnTo>
                <a:lnTo>
                  <a:pt x="864" y="233"/>
                </a:lnTo>
                <a:lnTo>
                  <a:pt x="864" y="309"/>
                </a:lnTo>
                <a:lnTo>
                  <a:pt x="864" y="390"/>
                </a:lnTo>
                <a:lnTo>
                  <a:pt x="864" y="457"/>
                </a:lnTo>
                <a:lnTo>
                  <a:pt x="865" y="520"/>
                </a:lnTo>
                <a:lnTo>
                  <a:pt x="865" y="568"/>
                </a:lnTo>
                <a:lnTo>
                  <a:pt x="865" y="613"/>
                </a:lnTo>
                <a:lnTo>
                  <a:pt x="866" y="649"/>
                </a:lnTo>
                <a:lnTo>
                  <a:pt x="866" y="682"/>
                </a:lnTo>
                <a:lnTo>
                  <a:pt x="866" y="713"/>
                </a:lnTo>
                <a:lnTo>
                  <a:pt x="866" y="739"/>
                </a:lnTo>
                <a:lnTo>
                  <a:pt x="867" y="765"/>
                </a:lnTo>
                <a:lnTo>
                  <a:pt x="867" y="773"/>
                </a:lnTo>
                <a:lnTo>
                  <a:pt x="867" y="792"/>
                </a:lnTo>
                <a:lnTo>
                  <a:pt x="868" y="808"/>
                </a:lnTo>
                <a:lnTo>
                  <a:pt x="868" y="830"/>
                </a:lnTo>
                <a:lnTo>
                  <a:pt x="868" y="836"/>
                </a:lnTo>
                <a:lnTo>
                  <a:pt x="868" y="847"/>
                </a:lnTo>
                <a:lnTo>
                  <a:pt x="869" y="845"/>
                </a:lnTo>
                <a:lnTo>
                  <a:pt x="869" y="728"/>
                </a:lnTo>
                <a:lnTo>
                  <a:pt x="869" y="604"/>
                </a:lnTo>
                <a:lnTo>
                  <a:pt x="870" y="502"/>
                </a:lnTo>
                <a:lnTo>
                  <a:pt x="870" y="410"/>
                </a:lnTo>
                <a:lnTo>
                  <a:pt x="870" y="346"/>
                </a:lnTo>
                <a:lnTo>
                  <a:pt x="870" y="316"/>
                </a:lnTo>
                <a:lnTo>
                  <a:pt x="871" y="269"/>
                </a:lnTo>
                <a:lnTo>
                  <a:pt x="871" y="241"/>
                </a:lnTo>
                <a:lnTo>
                  <a:pt x="871" y="202"/>
                </a:lnTo>
                <a:lnTo>
                  <a:pt x="872" y="181"/>
                </a:lnTo>
                <a:lnTo>
                  <a:pt x="872" y="165"/>
                </a:lnTo>
                <a:lnTo>
                  <a:pt x="872" y="155"/>
                </a:lnTo>
                <a:lnTo>
                  <a:pt x="873" y="137"/>
                </a:lnTo>
                <a:lnTo>
                  <a:pt x="873" y="134"/>
                </a:lnTo>
                <a:lnTo>
                  <a:pt x="873" y="122"/>
                </a:lnTo>
                <a:lnTo>
                  <a:pt x="873" y="125"/>
                </a:lnTo>
                <a:lnTo>
                  <a:pt x="874" y="119"/>
                </a:lnTo>
                <a:lnTo>
                  <a:pt x="874" y="116"/>
                </a:lnTo>
                <a:lnTo>
                  <a:pt x="874" y="113"/>
                </a:lnTo>
                <a:lnTo>
                  <a:pt x="875" y="110"/>
                </a:lnTo>
                <a:lnTo>
                  <a:pt x="875" y="104"/>
                </a:lnTo>
                <a:lnTo>
                  <a:pt x="875" y="105"/>
                </a:lnTo>
                <a:lnTo>
                  <a:pt x="875" y="99"/>
                </a:lnTo>
                <a:lnTo>
                  <a:pt x="876" y="96"/>
                </a:lnTo>
                <a:lnTo>
                  <a:pt x="876" y="98"/>
                </a:lnTo>
                <a:lnTo>
                  <a:pt x="876" y="95"/>
                </a:lnTo>
                <a:lnTo>
                  <a:pt x="877" y="84"/>
                </a:lnTo>
                <a:lnTo>
                  <a:pt x="877" y="89"/>
                </a:lnTo>
                <a:lnTo>
                  <a:pt x="877" y="80"/>
                </a:lnTo>
                <a:lnTo>
                  <a:pt x="877" y="87"/>
                </a:lnTo>
                <a:lnTo>
                  <a:pt x="878" y="87"/>
                </a:lnTo>
                <a:lnTo>
                  <a:pt x="878" y="89"/>
                </a:lnTo>
                <a:lnTo>
                  <a:pt x="878" y="83"/>
                </a:lnTo>
                <a:lnTo>
                  <a:pt x="879" y="87"/>
                </a:lnTo>
                <a:lnTo>
                  <a:pt x="879" y="84"/>
                </a:lnTo>
                <a:lnTo>
                  <a:pt x="879" y="83"/>
                </a:lnTo>
                <a:lnTo>
                  <a:pt x="879" y="74"/>
                </a:lnTo>
                <a:lnTo>
                  <a:pt x="880" y="75"/>
                </a:lnTo>
                <a:lnTo>
                  <a:pt x="880" y="75"/>
                </a:lnTo>
                <a:lnTo>
                  <a:pt x="880" y="72"/>
                </a:lnTo>
                <a:lnTo>
                  <a:pt x="881" y="74"/>
                </a:lnTo>
                <a:lnTo>
                  <a:pt x="881" y="63"/>
                </a:lnTo>
                <a:lnTo>
                  <a:pt x="881" y="74"/>
                </a:lnTo>
                <a:lnTo>
                  <a:pt x="881" y="66"/>
                </a:lnTo>
                <a:lnTo>
                  <a:pt x="882" y="77"/>
                </a:lnTo>
                <a:lnTo>
                  <a:pt x="882" y="71"/>
                </a:lnTo>
                <a:lnTo>
                  <a:pt x="882" y="80"/>
                </a:lnTo>
                <a:lnTo>
                  <a:pt x="883" y="81"/>
                </a:lnTo>
                <a:lnTo>
                  <a:pt x="883" y="80"/>
                </a:lnTo>
                <a:lnTo>
                  <a:pt x="883" y="81"/>
                </a:lnTo>
                <a:lnTo>
                  <a:pt x="883" y="78"/>
                </a:lnTo>
                <a:lnTo>
                  <a:pt x="884" y="75"/>
                </a:lnTo>
                <a:lnTo>
                  <a:pt x="884" y="75"/>
                </a:lnTo>
                <a:lnTo>
                  <a:pt x="884" y="81"/>
                </a:lnTo>
                <a:lnTo>
                  <a:pt x="885" y="78"/>
                </a:lnTo>
                <a:lnTo>
                  <a:pt x="885" y="74"/>
                </a:lnTo>
                <a:lnTo>
                  <a:pt x="885" y="72"/>
                </a:lnTo>
                <a:lnTo>
                  <a:pt x="886" y="81"/>
                </a:lnTo>
                <a:lnTo>
                  <a:pt x="886" y="72"/>
                </a:lnTo>
                <a:lnTo>
                  <a:pt x="886" y="81"/>
                </a:lnTo>
                <a:lnTo>
                  <a:pt x="886" y="83"/>
                </a:lnTo>
                <a:lnTo>
                  <a:pt x="887" y="86"/>
                </a:lnTo>
                <a:lnTo>
                  <a:pt x="887" y="86"/>
                </a:lnTo>
                <a:lnTo>
                  <a:pt x="887" y="80"/>
                </a:lnTo>
                <a:lnTo>
                  <a:pt x="888" y="89"/>
                </a:lnTo>
                <a:lnTo>
                  <a:pt x="888" y="93"/>
                </a:lnTo>
                <a:lnTo>
                  <a:pt x="888" y="90"/>
                </a:lnTo>
                <a:lnTo>
                  <a:pt x="888" y="93"/>
                </a:lnTo>
                <a:lnTo>
                  <a:pt x="889" y="95"/>
                </a:lnTo>
                <a:lnTo>
                  <a:pt x="889" y="95"/>
                </a:lnTo>
                <a:lnTo>
                  <a:pt x="889" y="96"/>
                </a:lnTo>
                <a:lnTo>
                  <a:pt x="890" y="98"/>
                </a:lnTo>
                <a:lnTo>
                  <a:pt x="890" y="98"/>
                </a:lnTo>
                <a:lnTo>
                  <a:pt x="890" y="104"/>
                </a:lnTo>
                <a:lnTo>
                  <a:pt x="890" y="108"/>
                </a:lnTo>
                <a:lnTo>
                  <a:pt x="891" y="108"/>
                </a:lnTo>
                <a:lnTo>
                  <a:pt x="891" y="110"/>
                </a:lnTo>
                <a:lnTo>
                  <a:pt x="891" y="104"/>
                </a:lnTo>
                <a:lnTo>
                  <a:pt x="892" y="108"/>
                </a:lnTo>
                <a:lnTo>
                  <a:pt x="892" y="175"/>
                </a:lnTo>
                <a:lnTo>
                  <a:pt x="892" y="281"/>
                </a:lnTo>
                <a:lnTo>
                  <a:pt x="892" y="351"/>
                </a:lnTo>
                <a:lnTo>
                  <a:pt x="893" y="431"/>
                </a:lnTo>
                <a:lnTo>
                  <a:pt x="893" y="492"/>
                </a:lnTo>
                <a:lnTo>
                  <a:pt x="893" y="545"/>
                </a:lnTo>
                <a:lnTo>
                  <a:pt x="894" y="593"/>
                </a:lnTo>
                <a:lnTo>
                  <a:pt x="894" y="632"/>
                </a:lnTo>
                <a:lnTo>
                  <a:pt x="894" y="667"/>
                </a:lnTo>
                <a:lnTo>
                  <a:pt x="894" y="694"/>
                </a:lnTo>
                <a:lnTo>
                  <a:pt x="895" y="727"/>
                </a:lnTo>
                <a:lnTo>
                  <a:pt x="895" y="750"/>
                </a:lnTo>
                <a:lnTo>
                  <a:pt x="895" y="772"/>
                </a:lnTo>
                <a:lnTo>
                  <a:pt x="896" y="790"/>
                </a:lnTo>
                <a:lnTo>
                  <a:pt x="896" y="799"/>
                </a:lnTo>
                <a:lnTo>
                  <a:pt x="896" y="815"/>
                </a:lnTo>
                <a:lnTo>
                  <a:pt x="897" y="828"/>
                </a:lnTo>
                <a:lnTo>
                  <a:pt x="897" y="842"/>
                </a:lnTo>
                <a:lnTo>
                  <a:pt x="897" y="849"/>
                </a:lnTo>
                <a:lnTo>
                  <a:pt x="897" y="782"/>
                </a:lnTo>
                <a:lnTo>
                  <a:pt x="898" y="648"/>
                </a:lnTo>
                <a:lnTo>
                  <a:pt x="898" y="542"/>
                </a:lnTo>
                <a:lnTo>
                  <a:pt x="898" y="448"/>
                </a:lnTo>
                <a:lnTo>
                  <a:pt x="899" y="371"/>
                </a:lnTo>
                <a:lnTo>
                  <a:pt x="899" y="341"/>
                </a:lnTo>
                <a:lnTo>
                  <a:pt x="899" y="285"/>
                </a:lnTo>
                <a:lnTo>
                  <a:pt x="899" y="254"/>
                </a:lnTo>
                <a:lnTo>
                  <a:pt x="900" y="215"/>
                </a:lnTo>
                <a:lnTo>
                  <a:pt x="900" y="193"/>
                </a:lnTo>
                <a:lnTo>
                  <a:pt x="900" y="177"/>
                </a:lnTo>
                <a:lnTo>
                  <a:pt x="901" y="152"/>
                </a:lnTo>
                <a:lnTo>
                  <a:pt x="901" y="150"/>
                </a:lnTo>
                <a:lnTo>
                  <a:pt x="901" y="143"/>
                </a:lnTo>
                <a:lnTo>
                  <a:pt x="901" y="137"/>
                </a:lnTo>
                <a:lnTo>
                  <a:pt x="902" y="117"/>
                </a:lnTo>
                <a:lnTo>
                  <a:pt x="902" y="126"/>
                </a:lnTo>
                <a:lnTo>
                  <a:pt x="902" y="116"/>
                </a:lnTo>
                <a:lnTo>
                  <a:pt x="903" y="110"/>
                </a:lnTo>
                <a:lnTo>
                  <a:pt x="903" y="107"/>
                </a:lnTo>
                <a:lnTo>
                  <a:pt x="903" y="110"/>
                </a:lnTo>
                <a:lnTo>
                  <a:pt x="903" y="111"/>
                </a:lnTo>
                <a:lnTo>
                  <a:pt x="904" y="110"/>
                </a:lnTo>
                <a:lnTo>
                  <a:pt x="904" y="107"/>
                </a:lnTo>
                <a:lnTo>
                  <a:pt x="904" y="96"/>
                </a:lnTo>
                <a:lnTo>
                  <a:pt x="905" y="93"/>
                </a:lnTo>
                <a:lnTo>
                  <a:pt x="905" y="101"/>
                </a:lnTo>
                <a:lnTo>
                  <a:pt x="905" y="89"/>
                </a:lnTo>
                <a:lnTo>
                  <a:pt x="905" y="93"/>
                </a:lnTo>
                <a:lnTo>
                  <a:pt x="906" y="81"/>
                </a:lnTo>
                <a:lnTo>
                  <a:pt x="906" y="87"/>
                </a:lnTo>
                <a:lnTo>
                  <a:pt x="906" y="84"/>
                </a:lnTo>
                <a:lnTo>
                  <a:pt x="907" y="75"/>
                </a:lnTo>
                <a:lnTo>
                  <a:pt x="907" y="78"/>
                </a:lnTo>
                <a:lnTo>
                  <a:pt x="907" y="74"/>
                </a:lnTo>
                <a:lnTo>
                  <a:pt x="908" y="81"/>
                </a:lnTo>
                <a:lnTo>
                  <a:pt x="908" y="80"/>
                </a:lnTo>
                <a:lnTo>
                  <a:pt x="908" y="78"/>
                </a:lnTo>
                <a:lnTo>
                  <a:pt x="908" y="75"/>
                </a:lnTo>
                <a:lnTo>
                  <a:pt x="909" y="65"/>
                </a:lnTo>
                <a:lnTo>
                  <a:pt x="909" y="74"/>
                </a:lnTo>
                <a:lnTo>
                  <a:pt x="909" y="75"/>
                </a:lnTo>
                <a:lnTo>
                  <a:pt x="910" y="77"/>
                </a:lnTo>
                <a:lnTo>
                  <a:pt x="910" y="75"/>
                </a:lnTo>
                <a:lnTo>
                  <a:pt x="910" y="77"/>
                </a:lnTo>
                <a:lnTo>
                  <a:pt x="910" y="71"/>
                </a:lnTo>
                <a:lnTo>
                  <a:pt x="911" y="80"/>
                </a:lnTo>
                <a:lnTo>
                  <a:pt x="911" y="81"/>
                </a:lnTo>
                <a:lnTo>
                  <a:pt x="911" y="72"/>
                </a:lnTo>
                <a:lnTo>
                  <a:pt x="912" y="77"/>
                </a:lnTo>
                <a:lnTo>
                  <a:pt x="912" y="84"/>
                </a:lnTo>
                <a:lnTo>
                  <a:pt x="912" y="83"/>
                </a:lnTo>
                <a:lnTo>
                  <a:pt x="912" y="84"/>
                </a:lnTo>
                <a:lnTo>
                  <a:pt x="913" y="84"/>
                </a:lnTo>
                <a:lnTo>
                  <a:pt x="913" y="86"/>
                </a:lnTo>
                <a:lnTo>
                  <a:pt x="913" y="83"/>
                </a:lnTo>
                <a:lnTo>
                  <a:pt x="914" y="84"/>
                </a:lnTo>
                <a:lnTo>
                  <a:pt x="914" y="83"/>
                </a:lnTo>
                <a:lnTo>
                  <a:pt x="914" y="83"/>
                </a:lnTo>
                <a:lnTo>
                  <a:pt x="914" y="81"/>
                </a:lnTo>
                <a:lnTo>
                  <a:pt x="915" y="83"/>
                </a:lnTo>
                <a:lnTo>
                  <a:pt x="915" y="75"/>
                </a:lnTo>
                <a:lnTo>
                  <a:pt x="915" y="74"/>
                </a:lnTo>
                <a:lnTo>
                  <a:pt x="916" y="83"/>
                </a:lnTo>
                <a:lnTo>
                  <a:pt x="916" y="83"/>
                </a:lnTo>
                <a:lnTo>
                  <a:pt x="916" y="86"/>
                </a:lnTo>
                <a:lnTo>
                  <a:pt x="916" y="83"/>
                </a:lnTo>
                <a:lnTo>
                  <a:pt x="917" y="92"/>
                </a:lnTo>
                <a:lnTo>
                  <a:pt x="917" y="93"/>
                </a:lnTo>
                <a:lnTo>
                  <a:pt x="917" y="96"/>
                </a:lnTo>
                <a:lnTo>
                  <a:pt x="918" y="86"/>
                </a:lnTo>
                <a:lnTo>
                  <a:pt x="918" y="99"/>
                </a:lnTo>
                <a:lnTo>
                  <a:pt x="918" y="96"/>
                </a:lnTo>
                <a:lnTo>
                  <a:pt x="919" y="101"/>
                </a:lnTo>
                <a:lnTo>
                  <a:pt x="919" y="102"/>
                </a:lnTo>
                <a:lnTo>
                  <a:pt x="919" y="96"/>
                </a:lnTo>
                <a:lnTo>
                  <a:pt x="919" y="105"/>
                </a:lnTo>
                <a:lnTo>
                  <a:pt x="920" y="110"/>
                </a:lnTo>
                <a:lnTo>
                  <a:pt x="920" y="108"/>
                </a:lnTo>
                <a:lnTo>
                  <a:pt x="920" y="119"/>
                </a:lnTo>
                <a:lnTo>
                  <a:pt x="921" y="239"/>
                </a:lnTo>
                <a:lnTo>
                  <a:pt x="921" y="329"/>
                </a:lnTo>
                <a:lnTo>
                  <a:pt x="921" y="396"/>
                </a:lnTo>
                <a:lnTo>
                  <a:pt x="921" y="463"/>
                </a:lnTo>
                <a:lnTo>
                  <a:pt x="922" y="523"/>
                </a:lnTo>
                <a:lnTo>
                  <a:pt x="922" y="571"/>
                </a:lnTo>
                <a:lnTo>
                  <a:pt x="922" y="613"/>
                </a:lnTo>
                <a:lnTo>
                  <a:pt x="923" y="651"/>
                </a:lnTo>
                <a:lnTo>
                  <a:pt x="923" y="682"/>
                </a:lnTo>
                <a:lnTo>
                  <a:pt x="923" y="715"/>
                </a:lnTo>
                <a:lnTo>
                  <a:pt x="923" y="740"/>
                </a:lnTo>
                <a:lnTo>
                  <a:pt x="924" y="760"/>
                </a:lnTo>
                <a:lnTo>
                  <a:pt x="924" y="779"/>
                </a:lnTo>
                <a:lnTo>
                  <a:pt x="924" y="799"/>
                </a:lnTo>
                <a:lnTo>
                  <a:pt x="925" y="813"/>
                </a:lnTo>
                <a:lnTo>
                  <a:pt x="925" y="819"/>
                </a:lnTo>
                <a:lnTo>
                  <a:pt x="925" y="832"/>
                </a:lnTo>
                <a:lnTo>
                  <a:pt x="925" y="840"/>
                </a:lnTo>
                <a:lnTo>
                  <a:pt x="926" y="843"/>
                </a:lnTo>
                <a:lnTo>
                  <a:pt x="926" y="714"/>
                </a:lnTo>
                <a:lnTo>
                  <a:pt x="926" y="594"/>
                </a:lnTo>
                <a:lnTo>
                  <a:pt x="927" y="489"/>
                </a:lnTo>
                <a:lnTo>
                  <a:pt x="927" y="407"/>
                </a:lnTo>
                <a:lnTo>
                  <a:pt x="927" y="363"/>
                </a:lnTo>
                <a:lnTo>
                  <a:pt x="927" y="306"/>
                </a:lnTo>
                <a:lnTo>
                  <a:pt x="928" y="270"/>
                </a:lnTo>
                <a:lnTo>
                  <a:pt x="928" y="236"/>
                </a:lnTo>
                <a:lnTo>
                  <a:pt x="928" y="201"/>
                </a:lnTo>
                <a:lnTo>
                  <a:pt x="929" y="183"/>
                </a:lnTo>
                <a:lnTo>
                  <a:pt x="929" y="172"/>
                </a:lnTo>
                <a:lnTo>
                  <a:pt x="929" y="156"/>
                </a:lnTo>
                <a:lnTo>
                  <a:pt x="930" y="152"/>
                </a:lnTo>
                <a:lnTo>
                  <a:pt x="930" y="143"/>
                </a:lnTo>
                <a:lnTo>
                  <a:pt x="930" y="137"/>
                </a:lnTo>
                <a:lnTo>
                  <a:pt x="930" y="134"/>
                </a:lnTo>
                <a:lnTo>
                  <a:pt x="931" y="119"/>
                </a:lnTo>
                <a:lnTo>
                  <a:pt x="931" y="119"/>
                </a:lnTo>
                <a:lnTo>
                  <a:pt x="931" y="122"/>
                </a:lnTo>
                <a:lnTo>
                  <a:pt x="932" y="114"/>
                </a:lnTo>
                <a:lnTo>
                  <a:pt x="932" y="111"/>
                </a:lnTo>
                <a:lnTo>
                  <a:pt x="932" y="101"/>
                </a:lnTo>
                <a:lnTo>
                  <a:pt x="932" y="105"/>
                </a:lnTo>
                <a:lnTo>
                  <a:pt x="933" y="104"/>
                </a:lnTo>
                <a:lnTo>
                  <a:pt x="933" y="104"/>
                </a:lnTo>
                <a:lnTo>
                  <a:pt x="933" y="93"/>
                </a:lnTo>
                <a:lnTo>
                  <a:pt x="934" y="90"/>
                </a:lnTo>
                <a:lnTo>
                  <a:pt x="934" y="96"/>
                </a:lnTo>
                <a:lnTo>
                  <a:pt x="934" y="95"/>
                </a:lnTo>
                <a:lnTo>
                  <a:pt x="934" y="84"/>
                </a:lnTo>
                <a:lnTo>
                  <a:pt x="935" y="90"/>
                </a:lnTo>
                <a:lnTo>
                  <a:pt x="935" y="90"/>
                </a:lnTo>
                <a:lnTo>
                  <a:pt x="935" y="90"/>
                </a:lnTo>
                <a:lnTo>
                  <a:pt x="936" y="89"/>
                </a:lnTo>
                <a:lnTo>
                  <a:pt x="936" y="86"/>
                </a:lnTo>
                <a:lnTo>
                  <a:pt x="936" y="75"/>
                </a:lnTo>
                <a:lnTo>
                  <a:pt x="936" y="77"/>
                </a:lnTo>
                <a:lnTo>
                  <a:pt x="937" y="72"/>
                </a:lnTo>
                <a:lnTo>
                  <a:pt x="937" y="72"/>
                </a:lnTo>
                <a:lnTo>
                  <a:pt x="937" y="71"/>
                </a:lnTo>
                <a:lnTo>
                  <a:pt x="938" y="75"/>
                </a:lnTo>
                <a:lnTo>
                  <a:pt x="938" y="77"/>
                </a:lnTo>
                <a:lnTo>
                  <a:pt x="938" y="78"/>
                </a:lnTo>
                <a:lnTo>
                  <a:pt x="938" y="74"/>
                </a:lnTo>
                <a:lnTo>
                  <a:pt x="939" y="75"/>
                </a:lnTo>
                <a:lnTo>
                  <a:pt x="939" y="71"/>
                </a:lnTo>
                <a:lnTo>
                  <a:pt x="939" y="81"/>
                </a:lnTo>
                <a:lnTo>
                  <a:pt x="940" y="81"/>
                </a:lnTo>
                <a:lnTo>
                  <a:pt x="940" y="84"/>
                </a:lnTo>
                <a:lnTo>
                  <a:pt x="940" y="83"/>
                </a:lnTo>
                <a:lnTo>
                  <a:pt x="940" y="81"/>
                </a:lnTo>
                <a:lnTo>
                  <a:pt x="941" y="83"/>
                </a:lnTo>
                <a:lnTo>
                  <a:pt x="941" y="83"/>
                </a:lnTo>
                <a:lnTo>
                  <a:pt x="941" y="72"/>
                </a:lnTo>
                <a:lnTo>
                  <a:pt x="942" y="83"/>
                </a:lnTo>
                <a:lnTo>
                  <a:pt x="942" y="84"/>
                </a:lnTo>
                <a:lnTo>
                  <a:pt x="942" y="83"/>
                </a:lnTo>
                <a:lnTo>
                  <a:pt x="943" y="83"/>
                </a:lnTo>
                <a:lnTo>
                  <a:pt x="943" y="83"/>
                </a:lnTo>
                <a:lnTo>
                  <a:pt x="943" y="84"/>
                </a:lnTo>
                <a:lnTo>
                  <a:pt x="943" y="86"/>
                </a:lnTo>
                <a:lnTo>
                  <a:pt x="944" y="78"/>
                </a:lnTo>
                <a:lnTo>
                  <a:pt x="944" y="89"/>
                </a:lnTo>
                <a:lnTo>
                  <a:pt x="944" y="90"/>
                </a:lnTo>
                <a:lnTo>
                  <a:pt x="945" y="90"/>
                </a:lnTo>
                <a:lnTo>
                  <a:pt x="945" y="92"/>
                </a:lnTo>
                <a:lnTo>
                  <a:pt x="945" y="83"/>
                </a:lnTo>
                <a:lnTo>
                  <a:pt x="945" y="83"/>
                </a:lnTo>
                <a:lnTo>
                  <a:pt x="946" y="93"/>
                </a:lnTo>
                <a:lnTo>
                  <a:pt x="946" y="95"/>
                </a:lnTo>
                <a:lnTo>
                  <a:pt x="946" y="84"/>
                </a:lnTo>
                <a:lnTo>
                  <a:pt x="947" y="96"/>
                </a:lnTo>
                <a:lnTo>
                  <a:pt x="947" y="101"/>
                </a:lnTo>
                <a:lnTo>
                  <a:pt x="947" y="93"/>
                </a:lnTo>
                <a:lnTo>
                  <a:pt x="947" y="92"/>
                </a:lnTo>
                <a:lnTo>
                  <a:pt x="948" y="105"/>
                </a:lnTo>
                <a:lnTo>
                  <a:pt x="948" y="110"/>
                </a:lnTo>
                <a:lnTo>
                  <a:pt x="948" y="110"/>
                </a:lnTo>
                <a:lnTo>
                  <a:pt x="949" y="104"/>
                </a:lnTo>
                <a:lnTo>
                  <a:pt x="949" y="175"/>
                </a:lnTo>
                <a:lnTo>
                  <a:pt x="949" y="291"/>
                </a:lnTo>
                <a:lnTo>
                  <a:pt x="949" y="369"/>
                </a:lnTo>
                <a:lnTo>
                  <a:pt x="950" y="438"/>
                </a:lnTo>
                <a:lnTo>
                  <a:pt x="950" y="500"/>
                </a:lnTo>
                <a:lnTo>
                  <a:pt x="950" y="550"/>
                </a:lnTo>
                <a:lnTo>
                  <a:pt x="951" y="594"/>
                </a:lnTo>
                <a:lnTo>
                  <a:pt x="951" y="636"/>
                </a:lnTo>
                <a:lnTo>
                  <a:pt x="951" y="668"/>
                </a:lnTo>
                <a:lnTo>
                  <a:pt x="951" y="698"/>
                </a:lnTo>
                <a:lnTo>
                  <a:pt x="952" y="728"/>
                </a:lnTo>
                <a:lnTo>
                  <a:pt x="952" y="752"/>
                </a:lnTo>
                <a:lnTo>
                  <a:pt x="952" y="762"/>
                </a:lnTo>
                <a:lnTo>
                  <a:pt x="953" y="782"/>
                </a:lnTo>
                <a:lnTo>
                  <a:pt x="953" y="800"/>
                </a:lnTo>
                <a:lnTo>
                  <a:pt x="953" y="815"/>
                </a:lnTo>
                <a:lnTo>
                  <a:pt x="954" y="828"/>
                </a:lnTo>
                <a:lnTo>
                  <a:pt x="954" y="839"/>
                </a:lnTo>
                <a:lnTo>
                  <a:pt x="954" y="833"/>
                </a:lnTo>
                <a:lnTo>
                  <a:pt x="954" y="772"/>
                </a:lnTo>
                <a:lnTo>
                  <a:pt x="955" y="642"/>
                </a:lnTo>
                <a:lnTo>
                  <a:pt x="955" y="536"/>
                </a:lnTo>
                <a:lnTo>
                  <a:pt x="955" y="441"/>
                </a:lnTo>
                <a:lnTo>
                  <a:pt x="956" y="366"/>
                </a:lnTo>
                <a:lnTo>
                  <a:pt x="956" y="328"/>
                </a:lnTo>
                <a:lnTo>
                  <a:pt x="956" y="285"/>
                </a:lnTo>
                <a:lnTo>
                  <a:pt x="956" y="247"/>
                </a:lnTo>
                <a:lnTo>
                  <a:pt x="957" y="208"/>
                </a:lnTo>
                <a:lnTo>
                  <a:pt x="957" y="186"/>
                </a:lnTo>
                <a:lnTo>
                  <a:pt x="957" y="169"/>
                </a:lnTo>
                <a:lnTo>
                  <a:pt x="958" y="164"/>
                </a:lnTo>
                <a:lnTo>
                  <a:pt x="958" y="141"/>
                </a:lnTo>
                <a:lnTo>
                  <a:pt x="958" y="138"/>
                </a:lnTo>
                <a:lnTo>
                  <a:pt x="958" y="131"/>
                </a:lnTo>
                <a:lnTo>
                  <a:pt x="959" y="129"/>
                </a:lnTo>
                <a:lnTo>
                  <a:pt x="959" y="125"/>
                </a:lnTo>
                <a:lnTo>
                  <a:pt x="959" y="131"/>
                </a:lnTo>
                <a:lnTo>
                  <a:pt x="960" y="125"/>
                </a:lnTo>
                <a:lnTo>
                  <a:pt x="960" y="116"/>
                </a:lnTo>
                <a:lnTo>
                  <a:pt x="960" y="108"/>
                </a:lnTo>
                <a:lnTo>
                  <a:pt x="960" y="113"/>
                </a:lnTo>
                <a:lnTo>
                  <a:pt x="961" y="108"/>
                </a:lnTo>
                <a:lnTo>
                  <a:pt x="961" y="111"/>
                </a:lnTo>
                <a:lnTo>
                  <a:pt x="961" y="107"/>
                </a:lnTo>
                <a:lnTo>
                  <a:pt x="962" y="95"/>
                </a:lnTo>
                <a:lnTo>
                  <a:pt x="962" y="104"/>
                </a:lnTo>
                <a:lnTo>
                  <a:pt x="962" y="99"/>
                </a:lnTo>
                <a:lnTo>
                  <a:pt x="962" y="90"/>
                </a:lnTo>
                <a:lnTo>
                  <a:pt x="963" y="96"/>
                </a:lnTo>
                <a:lnTo>
                  <a:pt x="963" y="95"/>
                </a:lnTo>
                <a:lnTo>
                  <a:pt x="963" y="90"/>
                </a:lnTo>
                <a:lnTo>
                  <a:pt x="964" y="95"/>
                </a:lnTo>
                <a:lnTo>
                  <a:pt x="964" y="90"/>
                </a:lnTo>
                <a:lnTo>
                  <a:pt x="964" y="84"/>
                </a:lnTo>
                <a:lnTo>
                  <a:pt x="965" y="89"/>
                </a:lnTo>
                <a:lnTo>
                  <a:pt x="965" y="84"/>
                </a:lnTo>
                <a:lnTo>
                  <a:pt x="965" y="78"/>
                </a:lnTo>
                <a:lnTo>
                  <a:pt x="965" y="78"/>
                </a:lnTo>
                <a:lnTo>
                  <a:pt x="966" y="81"/>
                </a:lnTo>
                <a:lnTo>
                  <a:pt x="966" y="74"/>
                </a:lnTo>
                <a:lnTo>
                  <a:pt x="966" y="72"/>
                </a:lnTo>
                <a:lnTo>
                  <a:pt x="967" y="77"/>
                </a:lnTo>
                <a:lnTo>
                  <a:pt x="967" y="74"/>
                </a:lnTo>
                <a:lnTo>
                  <a:pt x="967" y="75"/>
                </a:lnTo>
                <a:lnTo>
                  <a:pt x="967" y="71"/>
                </a:lnTo>
                <a:lnTo>
                  <a:pt x="968" y="75"/>
                </a:lnTo>
                <a:lnTo>
                  <a:pt x="968" y="78"/>
                </a:lnTo>
                <a:lnTo>
                  <a:pt x="968" y="72"/>
                </a:lnTo>
                <a:lnTo>
                  <a:pt x="969" y="77"/>
                </a:lnTo>
                <a:lnTo>
                  <a:pt x="969" y="81"/>
                </a:lnTo>
                <a:lnTo>
                  <a:pt x="969" y="80"/>
                </a:lnTo>
                <a:lnTo>
                  <a:pt x="969" y="72"/>
                </a:lnTo>
                <a:lnTo>
                  <a:pt x="970" y="71"/>
                </a:lnTo>
                <a:lnTo>
                  <a:pt x="970" y="83"/>
                </a:lnTo>
                <a:lnTo>
                  <a:pt x="970" y="78"/>
                </a:lnTo>
                <a:lnTo>
                  <a:pt x="971" y="80"/>
                </a:lnTo>
                <a:lnTo>
                  <a:pt x="971" y="83"/>
                </a:lnTo>
                <a:lnTo>
                  <a:pt x="971" y="81"/>
                </a:lnTo>
                <a:lnTo>
                  <a:pt x="971" y="75"/>
                </a:lnTo>
                <a:lnTo>
                  <a:pt x="972" y="83"/>
                </a:lnTo>
                <a:lnTo>
                  <a:pt x="972" y="84"/>
                </a:lnTo>
                <a:lnTo>
                  <a:pt x="972" y="77"/>
                </a:lnTo>
                <a:lnTo>
                  <a:pt x="973" y="86"/>
                </a:lnTo>
                <a:lnTo>
                  <a:pt x="973" y="89"/>
                </a:lnTo>
                <a:lnTo>
                  <a:pt x="973" y="89"/>
                </a:lnTo>
                <a:lnTo>
                  <a:pt x="973" y="90"/>
                </a:lnTo>
                <a:lnTo>
                  <a:pt x="974" y="87"/>
                </a:lnTo>
                <a:lnTo>
                  <a:pt x="974" y="92"/>
                </a:lnTo>
                <a:lnTo>
                  <a:pt x="974" y="93"/>
                </a:lnTo>
                <a:lnTo>
                  <a:pt x="975" y="92"/>
                </a:lnTo>
                <a:lnTo>
                  <a:pt x="975" y="95"/>
                </a:lnTo>
                <a:lnTo>
                  <a:pt x="975" y="99"/>
                </a:lnTo>
                <a:lnTo>
                  <a:pt x="976" y="93"/>
                </a:lnTo>
                <a:lnTo>
                  <a:pt x="976" y="95"/>
                </a:lnTo>
                <a:lnTo>
                  <a:pt x="976" y="104"/>
                </a:lnTo>
                <a:lnTo>
                  <a:pt x="976" y="110"/>
                </a:lnTo>
                <a:lnTo>
                  <a:pt x="977" y="111"/>
                </a:lnTo>
                <a:lnTo>
                  <a:pt x="977" y="114"/>
                </a:lnTo>
                <a:lnTo>
                  <a:pt x="977" y="123"/>
                </a:lnTo>
                <a:lnTo>
                  <a:pt x="978" y="252"/>
                </a:lnTo>
                <a:lnTo>
                  <a:pt x="978" y="329"/>
                </a:lnTo>
                <a:lnTo>
                  <a:pt x="978" y="406"/>
                </a:lnTo>
                <a:lnTo>
                  <a:pt x="978" y="472"/>
                </a:lnTo>
                <a:lnTo>
                  <a:pt x="979" y="530"/>
                </a:lnTo>
                <a:lnTo>
                  <a:pt x="979" y="577"/>
                </a:lnTo>
                <a:lnTo>
                  <a:pt x="979" y="613"/>
                </a:lnTo>
                <a:lnTo>
                  <a:pt x="980" y="654"/>
                </a:lnTo>
                <a:lnTo>
                  <a:pt x="980" y="687"/>
                </a:lnTo>
                <a:lnTo>
                  <a:pt x="980" y="713"/>
                </a:lnTo>
                <a:lnTo>
                  <a:pt x="980" y="739"/>
                </a:lnTo>
                <a:lnTo>
                  <a:pt x="981" y="750"/>
                </a:lnTo>
                <a:lnTo>
                  <a:pt x="981" y="783"/>
                </a:lnTo>
                <a:lnTo>
                  <a:pt x="981" y="795"/>
                </a:lnTo>
                <a:lnTo>
                  <a:pt x="982" y="810"/>
                </a:lnTo>
                <a:lnTo>
                  <a:pt x="982" y="829"/>
                </a:lnTo>
                <a:lnTo>
                  <a:pt x="982" y="835"/>
                </a:lnTo>
                <a:lnTo>
                  <a:pt x="982" y="845"/>
                </a:lnTo>
                <a:lnTo>
                  <a:pt x="983" y="816"/>
                </a:lnTo>
                <a:lnTo>
                  <a:pt x="983" y="704"/>
                </a:lnTo>
                <a:lnTo>
                  <a:pt x="983" y="587"/>
                </a:lnTo>
                <a:lnTo>
                  <a:pt x="984" y="485"/>
                </a:lnTo>
                <a:lnTo>
                  <a:pt x="984" y="420"/>
                </a:lnTo>
                <a:lnTo>
                  <a:pt x="984" y="363"/>
                </a:lnTo>
                <a:lnTo>
                  <a:pt x="984" y="306"/>
                </a:lnTo>
                <a:lnTo>
                  <a:pt x="985" y="269"/>
                </a:lnTo>
                <a:lnTo>
                  <a:pt x="985" y="236"/>
                </a:lnTo>
                <a:lnTo>
                  <a:pt x="985" y="201"/>
                </a:lnTo>
                <a:lnTo>
                  <a:pt x="986" y="175"/>
                </a:lnTo>
                <a:lnTo>
                  <a:pt x="986" y="164"/>
                </a:lnTo>
                <a:lnTo>
                  <a:pt x="986" y="153"/>
                </a:lnTo>
                <a:lnTo>
                  <a:pt x="987" y="146"/>
                </a:lnTo>
                <a:lnTo>
                  <a:pt x="987" y="129"/>
                </a:lnTo>
                <a:lnTo>
                  <a:pt x="987" y="134"/>
                </a:lnTo>
                <a:lnTo>
                  <a:pt x="987" y="128"/>
                </a:lnTo>
                <a:lnTo>
                  <a:pt x="988" y="128"/>
                </a:lnTo>
                <a:lnTo>
                  <a:pt x="988" y="123"/>
                </a:lnTo>
                <a:lnTo>
                  <a:pt x="988" y="120"/>
                </a:lnTo>
                <a:lnTo>
                  <a:pt x="989" y="117"/>
                </a:lnTo>
                <a:lnTo>
                  <a:pt x="989" y="102"/>
                </a:lnTo>
                <a:lnTo>
                  <a:pt x="989" y="113"/>
                </a:lnTo>
                <a:lnTo>
                  <a:pt x="989" y="110"/>
                </a:lnTo>
                <a:lnTo>
                  <a:pt x="990" y="107"/>
                </a:lnTo>
                <a:lnTo>
                  <a:pt x="990" y="104"/>
                </a:lnTo>
                <a:lnTo>
                  <a:pt x="990" y="105"/>
                </a:lnTo>
                <a:lnTo>
                  <a:pt x="991" y="102"/>
                </a:lnTo>
                <a:lnTo>
                  <a:pt x="991" y="99"/>
                </a:lnTo>
                <a:lnTo>
                  <a:pt x="991" y="101"/>
                </a:lnTo>
                <a:lnTo>
                  <a:pt x="991" y="92"/>
                </a:lnTo>
                <a:lnTo>
                  <a:pt x="992" y="96"/>
                </a:lnTo>
                <a:lnTo>
                  <a:pt x="992" y="96"/>
                </a:lnTo>
                <a:lnTo>
                  <a:pt x="992" y="95"/>
                </a:lnTo>
                <a:lnTo>
                  <a:pt x="993" y="84"/>
                </a:lnTo>
                <a:lnTo>
                  <a:pt x="993" y="90"/>
                </a:lnTo>
                <a:lnTo>
                  <a:pt x="993" y="84"/>
                </a:lnTo>
                <a:lnTo>
                  <a:pt x="993" y="80"/>
                </a:lnTo>
                <a:lnTo>
                  <a:pt x="994" y="86"/>
                </a:lnTo>
                <a:lnTo>
                  <a:pt x="994" y="78"/>
                </a:lnTo>
                <a:lnTo>
                  <a:pt x="994" y="78"/>
                </a:lnTo>
                <a:lnTo>
                  <a:pt x="995" y="81"/>
                </a:lnTo>
                <a:lnTo>
                  <a:pt x="995" y="80"/>
                </a:lnTo>
                <a:lnTo>
                  <a:pt x="995" y="78"/>
                </a:lnTo>
                <a:lnTo>
                  <a:pt x="995" y="78"/>
                </a:lnTo>
                <a:lnTo>
                  <a:pt x="996" y="71"/>
                </a:lnTo>
                <a:lnTo>
                  <a:pt x="996" y="74"/>
                </a:lnTo>
                <a:lnTo>
                  <a:pt x="996" y="78"/>
                </a:lnTo>
                <a:lnTo>
                  <a:pt x="997" y="72"/>
                </a:lnTo>
                <a:lnTo>
                  <a:pt x="997" y="77"/>
                </a:lnTo>
                <a:lnTo>
                  <a:pt x="997" y="77"/>
                </a:lnTo>
                <a:lnTo>
                  <a:pt x="997" y="75"/>
                </a:lnTo>
                <a:lnTo>
                  <a:pt x="998" y="75"/>
                </a:lnTo>
                <a:lnTo>
                  <a:pt x="998" y="72"/>
                </a:lnTo>
                <a:lnTo>
                  <a:pt x="998" y="74"/>
                </a:lnTo>
                <a:lnTo>
                  <a:pt x="999" y="81"/>
                </a:lnTo>
                <a:lnTo>
                  <a:pt x="999" y="72"/>
                </a:lnTo>
                <a:lnTo>
                  <a:pt x="999" y="80"/>
                </a:lnTo>
                <a:lnTo>
                  <a:pt x="1000" y="72"/>
                </a:lnTo>
                <a:lnTo>
                  <a:pt x="1000" y="80"/>
                </a:lnTo>
                <a:lnTo>
                  <a:pt x="1000" y="84"/>
                </a:lnTo>
                <a:lnTo>
                  <a:pt x="1000" y="81"/>
                </a:lnTo>
                <a:lnTo>
                  <a:pt x="1001" y="89"/>
                </a:lnTo>
                <a:lnTo>
                  <a:pt x="1001" y="87"/>
                </a:lnTo>
                <a:lnTo>
                  <a:pt x="1001" y="90"/>
                </a:lnTo>
                <a:lnTo>
                  <a:pt x="1002" y="90"/>
                </a:lnTo>
                <a:lnTo>
                  <a:pt x="1002" y="90"/>
                </a:lnTo>
                <a:lnTo>
                  <a:pt x="1002" y="86"/>
                </a:lnTo>
                <a:lnTo>
                  <a:pt x="1002" y="93"/>
                </a:lnTo>
                <a:lnTo>
                  <a:pt x="1003" y="95"/>
                </a:lnTo>
                <a:lnTo>
                  <a:pt x="1003" y="98"/>
                </a:lnTo>
                <a:lnTo>
                  <a:pt x="1003" y="99"/>
                </a:lnTo>
                <a:lnTo>
                  <a:pt x="1004" y="101"/>
                </a:lnTo>
                <a:lnTo>
                  <a:pt x="1004" y="96"/>
                </a:lnTo>
                <a:lnTo>
                  <a:pt x="1004" y="102"/>
                </a:lnTo>
                <a:lnTo>
                  <a:pt x="1004" y="105"/>
                </a:lnTo>
                <a:lnTo>
                  <a:pt x="1005" y="108"/>
                </a:lnTo>
                <a:lnTo>
                  <a:pt x="1005" y="110"/>
                </a:lnTo>
                <a:lnTo>
                  <a:pt x="1005" y="113"/>
                </a:lnTo>
                <a:lnTo>
                  <a:pt x="1006" y="122"/>
                </a:lnTo>
                <a:lnTo>
                  <a:pt x="1006" y="193"/>
                </a:lnTo>
                <a:lnTo>
                  <a:pt x="1006" y="300"/>
                </a:lnTo>
                <a:lnTo>
                  <a:pt x="1006" y="369"/>
                </a:lnTo>
                <a:lnTo>
                  <a:pt x="1007" y="444"/>
                </a:lnTo>
                <a:lnTo>
                  <a:pt x="1007" y="497"/>
                </a:lnTo>
                <a:lnTo>
                  <a:pt x="1007" y="555"/>
                </a:lnTo>
                <a:lnTo>
                  <a:pt x="1008" y="591"/>
                </a:lnTo>
                <a:lnTo>
                  <a:pt x="1008" y="638"/>
                </a:lnTo>
                <a:lnTo>
                  <a:pt x="1008" y="667"/>
                </a:lnTo>
                <a:lnTo>
                  <a:pt x="1008" y="690"/>
                </a:lnTo>
                <a:lnTo>
                  <a:pt x="1009" y="715"/>
                </a:lnTo>
                <a:lnTo>
                  <a:pt x="1009" y="753"/>
                </a:lnTo>
                <a:lnTo>
                  <a:pt x="1009" y="765"/>
                </a:lnTo>
                <a:lnTo>
                  <a:pt x="1010" y="793"/>
                </a:lnTo>
                <a:lnTo>
                  <a:pt x="1010" y="800"/>
                </a:lnTo>
                <a:lnTo>
                  <a:pt x="1010" y="819"/>
                </a:lnTo>
                <a:lnTo>
                  <a:pt x="1011" y="833"/>
                </a:lnTo>
                <a:lnTo>
                  <a:pt x="1011" y="845"/>
                </a:lnTo>
                <a:lnTo>
                  <a:pt x="1011" y="845"/>
                </a:lnTo>
                <a:lnTo>
                  <a:pt x="1011" y="757"/>
                </a:lnTo>
                <a:lnTo>
                  <a:pt x="1012" y="638"/>
                </a:lnTo>
                <a:lnTo>
                  <a:pt x="1012" y="530"/>
                </a:lnTo>
                <a:lnTo>
                  <a:pt x="1012" y="431"/>
                </a:lnTo>
                <a:lnTo>
                  <a:pt x="1013" y="362"/>
                </a:lnTo>
                <a:lnTo>
                  <a:pt x="1013" y="332"/>
                </a:lnTo>
                <a:lnTo>
                  <a:pt x="1013" y="288"/>
                </a:lnTo>
                <a:lnTo>
                  <a:pt x="1013" y="233"/>
                </a:lnTo>
                <a:lnTo>
                  <a:pt x="1014" y="208"/>
                </a:lnTo>
                <a:lnTo>
                  <a:pt x="1014" y="186"/>
                </a:lnTo>
                <a:lnTo>
                  <a:pt x="1014" y="164"/>
                </a:lnTo>
                <a:lnTo>
                  <a:pt x="1015" y="156"/>
                </a:lnTo>
                <a:lnTo>
                  <a:pt x="1015" y="146"/>
                </a:lnTo>
                <a:lnTo>
                  <a:pt x="1015" y="137"/>
                </a:lnTo>
                <a:lnTo>
                  <a:pt x="1015" y="123"/>
                </a:lnTo>
                <a:lnTo>
                  <a:pt x="1016" y="128"/>
                </a:lnTo>
                <a:lnTo>
                  <a:pt x="1016" y="116"/>
                </a:lnTo>
                <a:lnTo>
                  <a:pt x="1016" y="125"/>
                </a:lnTo>
                <a:lnTo>
                  <a:pt x="1017" y="113"/>
                </a:lnTo>
                <a:lnTo>
                  <a:pt x="1017" y="119"/>
                </a:lnTo>
                <a:lnTo>
                  <a:pt x="1017" y="116"/>
                </a:lnTo>
                <a:lnTo>
                  <a:pt x="1017" y="114"/>
                </a:lnTo>
                <a:lnTo>
                  <a:pt x="1018" y="113"/>
                </a:lnTo>
                <a:lnTo>
                  <a:pt x="1018" y="107"/>
                </a:lnTo>
                <a:lnTo>
                  <a:pt x="1018" y="104"/>
                </a:lnTo>
                <a:lnTo>
                  <a:pt x="1019" y="102"/>
                </a:lnTo>
                <a:lnTo>
                  <a:pt x="1019" y="102"/>
                </a:lnTo>
                <a:lnTo>
                  <a:pt x="1019" y="99"/>
                </a:lnTo>
                <a:lnTo>
                  <a:pt x="1019" y="92"/>
                </a:lnTo>
                <a:lnTo>
                  <a:pt x="1020" y="96"/>
                </a:lnTo>
                <a:lnTo>
                  <a:pt x="1020" y="92"/>
                </a:lnTo>
                <a:lnTo>
                  <a:pt x="1020" y="95"/>
                </a:lnTo>
                <a:lnTo>
                  <a:pt x="1021" y="92"/>
                </a:lnTo>
                <a:lnTo>
                  <a:pt x="1021" y="83"/>
                </a:lnTo>
                <a:lnTo>
                  <a:pt x="1021" y="87"/>
                </a:lnTo>
                <a:lnTo>
                  <a:pt x="1022" y="84"/>
                </a:lnTo>
                <a:lnTo>
                  <a:pt x="1022" y="83"/>
                </a:lnTo>
                <a:lnTo>
                  <a:pt x="1022" y="75"/>
                </a:lnTo>
                <a:lnTo>
                  <a:pt x="1022" y="83"/>
                </a:lnTo>
                <a:lnTo>
                  <a:pt x="1023" y="77"/>
                </a:lnTo>
                <a:lnTo>
                  <a:pt x="1023" y="80"/>
                </a:lnTo>
                <a:lnTo>
                  <a:pt x="1023" y="77"/>
                </a:lnTo>
                <a:lnTo>
                  <a:pt x="1024" y="75"/>
                </a:lnTo>
                <a:lnTo>
                  <a:pt x="1024" y="75"/>
                </a:lnTo>
                <a:lnTo>
                  <a:pt x="1024" y="62"/>
                </a:lnTo>
                <a:lnTo>
                  <a:pt x="1024" y="72"/>
                </a:lnTo>
                <a:lnTo>
                  <a:pt x="1025" y="66"/>
                </a:lnTo>
                <a:lnTo>
                  <a:pt x="1025" y="63"/>
                </a:lnTo>
                <a:lnTo>
                  <a:pt x="1025" y="63"/>
                </a:lnTo>
                <a:lnTo>
                  <a:pt x="1026" y="66"/>
                </a:lnTo>
                <a:lnTo>
                  <a:pt x="1026" y="75"/>
                </a:lnTo>
                <a:lnTo>
                  <a:pt x="1026" y="77"/>
                </a:lnTo>
                <a:lnTo>
                  <a:pt x="1026" y="78"/>
                </a:lnTo>
                <a:lnTo>
                  <a:pt x="1027" y="74"/>
                </a:lnTo>
                <a:lnTo>
                  <a:pt x="1027" y="74"/>
                </a:lnTo>
                <a:lnTo>
                  <a:pt x="1027" y="84"/>
                </a:lnTo>
                <a:lnTo>
                  <a:pt x="1028" y="77"/>
                </a:lnTo>
                <a:lnTo>
                  <a:pt x="1028" y="78"/>
                </a:lnTo>
                <a:lnTo>
                  <a:pt x="1028" y="81"/>
                </a:lnTo>
                <a:lnTo>
                  <a:pt x="1028" y="87"/>
                </a:lnTo>
                <a:lnTo>
                  <a:pt x="1029" y="80"/>
                </a:lnTo>
                <a:lnTo>
                  <a:pt x="1029" y="83"/>
                </a:lnTo>
                <a:lnTo>
                  <a:pt x="1029" y="86"/>
                </a:lnTo>
                <a:lnTo>
                  <a:pt x="1030" y="90"/>
                </a:lnTo>
                <a:lnTo>
                  <a:pt x="1030" y="95"/>
                </a:lnTo>
                <a:lnTo>
                  <a:pt x="1030" y="95"/>
                </a:lnTo>
                <a:lnTo>
                  <a:pt x="1030" y="92"/>
                </a:lnTo>
                <a:lnTo>
                  <a:pt x="1031" y="95"/>
                </a:lnTo>
                <a:lnTo>
                  <a:pt x="1031" y="92"/>
                </a:lnTo>
                <a:lnTo>
                  <a:pt x="1031" y="96"/>
                </a:lnTo>
                <a:lnTo>
                  <a:pt x="1032" y="89"/>
                </a:lnTo>
                <a:lnTo>
                  <a:pt x="1032" y="99"/>
                </a:lnTo>
                <a:lnTo>
                  <a:pt x="1032" y="99"/>
                </a:lnTo>
                <a:lnTo>
                  <a:pt x="1033" y="99"/>
                </a:lnTo>
                <a:lnTo>
                  <a:pt x="1033" y="107"/>
                </a:lnTo>
                <a:lnTo>
                  <a:pt x="1033" y="99"/>
                </a:lnTo>
                <a:lnTo>
                  <a:pt x="1033" y="101"/>
                </a:lnTo>
                <a:lnTo>
                  <a:pt x="1034" y="110"/>
                </a:lnTo>
                <a:lnTo>
                  <a:pt x="1034" y="126"/>
                </a:lnTo>
                <a:lnTo>
                  <a:pt x="1034" y="244"/>
                </a:lnTo>
                <a:lnTo>
                  <a:pt x="1035" y="341"/>
                </a:lnTo>
                <a:lnTo>
                  <a:pt x="1035" y="410"/>
                </a:lnTo>
                <a:lnTo>
                  <a:pt x="1035" y="475"/>
                </a:lnTo>
                <a:lnTo>
                  <a:pt x="1035" y="524"/>
                </a:lnTo>
                <a:lnTo>
                  <a:pt x="1036" y="578"/>
                </a:lnTo>
                <a:lnTo>
                  <a:pt x="1036" y="617"/>
                </a:lnTo>
                <a:lnTo>
                  <a:pt x="1036" y="651"/>
                </a:lnTo>
                <a:lnTo>
                  <a:pt x="1037" y="682"/>
                </a:lnTo>
                <a:lnTo>
                  <a:pt x="1037" y="715"/>
                </a:lnTo>
                <a:lnTo>
                  <a:pt x="1037" y="740"/>
                </a:lnTo>
                <a:lnTo>
                  <a:pt x="1037" y="753"/>
                </a:lnTo>
                <a:lnTo>
                  <a:pt x="1038" y="786"/>
                </a:lnTo>
                <a:lnTo>
                  <a:pt x="1038" y="796"/>
                </a:lnTo>
                <a:lnTo>
                  <a:pt x="1038" y="820"/>
                </a:lnTo>
                <a:lnTo>
                  <a:pt x="1039" y="822"/>
                </a:lnTo>
                <a:lnTo>
                  <a:pt x="1039" y="842"/>
                </a:lnTo>
                <a:lnTo>
                  <a:pt x="1039" y="852"/>
                </a:lnTo>
                <a:lnTo>
                  <a:pt x="1039" y="816"/>
                </a:lnTo>
                <a:lnTo>
                  <a:pt x="1040" y="695"/>
                </a:lnTo>
                <a:lnTo>
                  <a:pt x="1040" y="581"/>
                </a:lnTo>
                <a:lnTo>
                  <a:pt x="1040" y="484"/>
                </a:lnTo>
                <a:lnTo>
                  <a:pt x="1041" y="394"/>
                </a:lnTo>
                <a:lnTo>
                  <a:pt x="1041" y="353"/>
                </a:lnTo>
                <a:lnTo>
                  <a:pt x="1041" y="301"/>
                </a:lnTo>
                <a:lnTo>
                  <a:pt x="1041" y="260"/>
                </a:lnTo>
                <a:lnTo>
                  <a:pt x="1042" y="235"/>
                </a:lnTo>
                <a:lnTo>
                  <a:pt x="1042" y="190"/>
                </a:lnTo>
                <a:lnTo>
                  <a:pt x="1042" y="178"/>
                </a:lnTo>
                <a:lnTo>
                  <a:pt x="1043" y="164"/>
                </a:lnTo>
                <a:lnTo>
                  <a:pt x="1043" y="152"/>
                </a:lnTo>
                <a:lnTo>
                  <a:pt x="1043" y="144"/>
                </a:lnTo>
                <a:lnTo>
                  <a:pt x="1043" y="140"/>
                </a:lnTo>
                <a:lnTo>
                  <a:pt x="1044" y="132"/>
                </a:lnTo>
                <a:lnTo>
                  <a:pt x="1044" y="129"/>
                </a:lnTo>
                <a:lnTo>
                  <a:pt x="1044" y="125"/>
                </a:lnTo>
                <a:lnTo>
                  <a:pt x="1045" y="125"/>
                </a:lnTo>
                <a:lnTo>
                  <a:pt x="1045" y="123"/>
                </a:lnTo>
                <a:lnTo>
                  <a:pt x="1045" y="110"/>
                </a:lnTo>
                <a:lnTo>
                  <a:pt x="1046" y="117"/>
                </a:lnTo>
                <a:lnTo>
                  <a:pt x="1046" y="107"/>
                </a:lnTo>
                <a:lnTo>
                  <a:pt x="1046" y="102"/>
                </a:lnTo>
                <a:lnTo>
                  <a:pt x="1046" y="110"/>
                </a:lnTo>
                <a:lnTo>
                  <a:pt x="1047" y="108"/>
                </a:lnTo>
                <a:lnTo>
                  <a:pt x="1047" y="105"/>
                </a:lnTo>
                <a:lnTo>
                  <a:pt x="1047" y="102"/>
                </a:lnTo>
                <a:lnTo>
                  <a:pt x="1048" y="102"/>
                </a:lnTo>
                <a:lnTo>
                  <a:pt x="1048" y="90"/>
                </a:lnTo>
                <a:lnTo>
                  <a:pt x="1048" y="99"/>
                </a:lnTo>
                <a:lnTo>
                  <a:pt x="1048" y="98"/>
                </a:lnTo>
                <a:lnTo>
                  <a:pt x="1049" y="90"/>
                </a:lnTo>
                <a:lnTo>
                  <a:pt x="1049" y="87"/>
                </a:lnTo>
                <a:lnTo>
                  <a:pt x="1050" y="92"/>
                </a:lnTo>
                <a:lnTo>
                  <a:pt x="1050" y="90"/>
                </a:lnTo>
                <a:lnTo>
                  <a:pt x="1050" y="89"/>
                </a:lnTo>
                <a:lnTo>
                  <a:pt x="1050" y="84"/>
                </a:lnTo>
                <a:lnTo>
                  <a:pt x="1051" y="84"/>
                </a:lnTo>
                <a:lnTo>
                  <a:pt x="1051" y="75"/>
                </a:lnTo>
                <a:lnTo>
                  <a:pt x="1051" y="71"/>
                </a:lnTo>
                <a:lnTo>
                  <a:pt x="1052" y="77"/>
                </a:lnTo>
                <a:lnTo>
                  <a:pt x="1052" y="68"/>
                </a:lnTo>
                <a:lnTo>
                  <a:pt x="1052" y="63"/>
                </a:lnTo>
                <a:lnTo>
                  <a:pt x="1052" y="71"/>
                </a:lnTo>
                <a:lnTo>
                  <a:pt x="1053" y="71"/>
                </a:lnTo>
                <a:lnTo>
                  <a:pt x="1053" y="71"/>
                </a:lnTo>
                <a:lnTo>
                  <a:pt x="1053" y="72"/>
                </a:lnTo>
                <a:lnTo>
                  <a:pt x="1054" y="77"/>
                </a:lnTo>
                <a:lnTo>
                  <a:pt x="1054" y="69"/>
                </a:lnTo>
                <a:lnTo>
                  <a:pt x="1054" y="80"/>
                </a:lnTo>
                <a:lnTo>
                  <a:pt x="1054" y="72"/>
                </a:lnTo>
                <a:lnTo>
                  <a:pt x="1055" y="77"/>
                </a:lnTo>
                <a:lnTo>
                  <a:pt x="1055" y="69"/>
                </a:lnTo>
                <a:lnTo>
                  <a:pt x="1055" y="80"/>
                </a:lnTo>
                <a:lnTo>
                  <a:pt x="1056" y="80"/>
                </a:lnTo>
                <a:lnTo>
                  <a:pt x="1056" y="80"/>
                </a:lnTo>
                <a:lnTo>
                  <a:pt x="1056" y="81"/>
                </a:lnTo>
                <a:lnTo>
                  <a:pt x="1056" y="81"/>
                </a:lnTo>
                <a:lnTo>
                  <a:pt x="1057" y="83"/>
                </a:lnTo>
                <a:lnTo>
                  <a:pt x="1057" y="83"/>
                </a:lnTo>
                <a:lnTo>
                  <a:pt x="1057" y="84"/>
                </a:lnTo>
                <a:lnTo>
                  <a:pt x="1058" y="77"/>
                </a:lnTo>
                <a:lnTo>
                  <a:pt x="1058" y="86"/>
                </a:lnTo>
                <a:lnTo>
                  <a:pt x="1058" y="86"/>
                </a:lnTo>
                <a:lnTo>
                  <a:pt x="1059" y="87"/>
                </a:lnTo>
                <a:lnTo>
                  <a:pt x="1059" y="89"/>
                </a:lnTo>
                <a:lnTo>
                  <a:pt x="1059" y="83"/>
                </a:lnTo>
                <a:lnTo>
                  <a:pt x="1059" y="90"/>
                </a:lnTo>
                <a:lnTo>
                  <a:pt x="1060" y="92"/>
                </a:lnTo>
                <a:lnTo>
                  <a:pt x="1060" y="90"/>
                </a:lnTo>
                <a:lnTo>
                  <a:pt x="1060" y="95"/>
                </a:lnTo>
                <a:lnTo>
                  <a:pt x="1061" y="98"/>
                </a:lnTo>
                <a:lnTo>
                  <a:pt x="1061" y="89"/>
                </a:lnTo>
                <a:lnTo>
                  <a:pt x="1061" y="105"/>
                </a:lnTo>
                <a:lnTo>
                  <a:pt x="1061" y="102"/>
                </a:lnTo>
                <a:lnTo>
                  <a:pt x="1062" y="98"/>
                </a:lnTo>
                <a:lnTo>
                  <a:pt x="1062" y="110"/>
                </a:lnTo>
                <a:lnTo>
                  <a:pt x="1062" y="110"/>
                </a:lnTo>
                <a:lnTo>
                  <a:pt x="1063" y="114"/>
                </a:lnTo>
                <a:lnTo>
                  <a:pt x="1063" y="190"/>
                </a:lnTo>
                <a:lnTo>
                  <a:pt x="1063" y="300"/>
                </a:lnTo>
                <a:lnTo>
                  <a:pt x="1063" y="376"/>
                </a:lnTo>
                <a:lnTo>
                  <a:pt x="1064" y="446"/>
                </a:lnTo>
                <a:lnTo>
                  <a:pt x="1064" y="507"/>
                </a:lnTo>
                <a:lnTo>
                  <a:pt x="1064" y="555"/>
                </a:lnTo>
                <a:lnTo>
                  <a:pt x="1065" y="599"/>
                </a:lnTo>
                <a:lnTo>
                  <a:pt x="1065" y="638"/>
                </a:lnTo>
                <a:lnTo>
                  <a:pt x="1065" y="674"/>
                </a:lnTo>
                <a:lnTo>
                  <a:pt x="1065" y="704"/>
                </a:lnTo>
                <a:lnTo>
                  <a:pt x="1066" y="732"/>
                </a:lnTo>
                <a:lnTo>
                  <a:pt x="1066" y="757"/>
                </a:lnTo>
                <a:lnTo>
                  <a:pt x="1066" y="779"/>
                </a:lnTo>
                <a:lnTo>
                  <a:pt x="1067" y="799"/>
                </a:lnTo>
                <a:lnTo>
                  <a:pt x="1067" y="816"/>
                </a:lnTo>
                <a:lnTo>
                  <a:pt x="1067" y="822"/>
                </a:lnTo>
                <a:lnTo>
                  <a:pt x="1067" y="836"/>
                </a:lnTo>
                <a:lnTo>
                  <a:pt x="1068" y="853"/>
                </a:lnTo>
                <a:lnTo>
                  <a:pt x="1068" y="856"/>
                </a:lnTo>
                <a:lnTo>
                  <a:pt x="1068" y="759"/>
                </a:lnTo>
                <a:lnTo>
                  <a:pt x="1069" y="633"/>
                </a:lnTo>
                <a:lnTo>
                  <a:pt x="1069" y="527"/>
                </a:lnTo>
                <a:lnTo>
                  <a:pt x="1069" y="428"/>
                </a:lnTo>
                <a:lnTo>
                  <a:pt x="1070" y="360"/>
                </a:lnTo>
                <a:lnTo>
                  <a:pt x="1070" y="329"/>
                </a:lnTo>
                <a:lnTo>
                  <a:pt x="1070" y="267"/>
                </a:lnTo>
                <a:lnTo>
                  <a:pt x="1070" y="238"/>
                </a:lnTo>
                <a:lnTo>
                  <a:pt x="1071" y="207"/>
                </a:lnTo>
                <a:lnTo>
                  <a:pt x="1071" y="175"/>
                </a:lnTo>
                <a:lnTo>
                  <a:pt x="1071" y="162"/>
                </a:lnTo>
                <a:lnTo>
                  <a:pt x="1072" y="159"/>
                </a:lnTo>
                <a:lnTo>
                  <a:pt x="1072" y="147"/>
                </a:lnTo>
                <a:lnTo>
                  <a:pt x="1072" y="140"/>
                </a:lnTo>
                <a:lnTo>
                  <a:pt x="1072" y="135"/>
                </a:lnTo>
                <a:lnTo>
                  <a:pt x="1073" y="126"/>
                </a:lnTo>
                <a:lnTo>
                  <a:pt x="1073" y="126"/>
                </a:lnTo>
                <a:lnTo>
                  <a:pt x="1073" y="123"/>
                </a:lnTo>
                <a:lnTo>
                  <a:pt x="1074" y="120"/>
                </a:lnTo>
                <a:lnTo>
                  <a:pt x="1074" y="114"/>
                </a:lnTo>
                <a:lnTo>
                  <a:pt x="1074" y="114"/>
                </a:lnTo>
                <a:lnTo>
                  <a:pt x="1074" y="111"/>
                </a:lnTo>
                <a:lnTo>
                  <a:pt x="1075" y="108"/>
                </a:lnTo>
                <a:lnTo>
                  <a:pt x="1075" y="104"/>
                </a:lnTo>
                <a:lnTo>
                  <a:pt x="1075" y="96"/>
                </a:lnTo>
                <a:lnTo>
                  <a:pt x="1076" y="93"/>
                </a:lnTo>
                <a:lnTo>
                  <a:pt x="1076" y="95"/>
                </a:lnTo>
                <a:lnTo>
                  <a:pt x="1076" y="98"/>
                </a:lnTo>
                <a:lnTo>
                  <a:pt x="1076" y="98"/>
                </a:lnTo>
                <a:lnTo>
                  <a:pt x="1077" y="93"/>
                </a:lnTo>
                <a:lnTo>
                  <a:pt x="1077" y="93"/>
                </a:lnTo>
                <a:lnTo>
                  <a:pt x="1077" y="95"/>
                </a:lnTo>
                <a:lnTo>
                  <a:pt x="1078" y="81"/>
                </a:lnTo>
                <a:lnTo>
                  <a:pt x="1078" y="84"/>
                </a:lnTo>
                <a:lnTo>
                  <a:pt x="1078" y="80"/>
                </a:lnTo>
                <a:lnTo>
                  <a:pt x="1078" y="78"/>
                </a:lnTo>
                <a:lnTo>
                  <a:pt x="1079" y="75"/>
                </a:lnTo>
                <a:lnTo>
                  <a:pt x="1079" y="78"/>
                </a:lnTo>
                <a:lnTo>
                  <a:pt x="1079" y="80"/>
                </a:lnTo>
                <a:lnTo>
                  <a:pt x="1080" y="69"/>
                </a:lnTo>
                <a:lnTo>
                  <a:pt x="1080" y="68"/>
                </a:lnTo>
                <a:lnTo>
                  <a:pt x="1080" y="72"/>
                </a:lnTo>
                <a:lnTo>
                  <a:pt x="1080" y="68"/>
                </a:lnTo>
                <a:lnTo>
                  <a:pt x="1081" y="65"/>
                </a:lnTo>
                <a:lnTo>
                  <a:pt x="1081" y="71"/>
                </a:lnTo>
                <a:lnTo>
                  <a:pt x="1081" y="72"/>
                </a:lnTo>
                <a:lnTo>
                  <a:pt x="1082" y="63"/>
                </a:lnTo>
                <a:lnTo>
                  <a:pt x="1082" y="74"/>
                </a:lnTo>
                <a:lnTo>
                  <a:pt x="1082" y="71"/>
                </a:lnTo>
                <a:lnTo>
                  <a:pt x="1083" y="77"/>
                </a:lnTo>
                <a:lnTo>
                  <a:pt x="1083" y="77"/>
                </a:lnTo>
                <a:lnTo>
                  <a:pt x="1083" y="69"/>
                </a:lnTo>
                <a:lnTo>
                  <a:pt x="1083" y="80"/>
                </a:lnTo>
                <a:lnTo>
                  <a:pt x="1084" y="81"/>
                </a:lnTo>
                <a:lnTo>
                  <a:pt x="1084" y="84"/>
                </a:lnTo>
                <a:lnTo>
                  <a:pt x="1084" y="83"/>
                </a:lnTo>
                <a:lnTo>
                  <a:pt x="1085" y="74"/>
                </a:lnTo>
                <a:lnTo>
                  <a:pt x="1085" y="80"/>
                </a:lnTo>
                <a:lnTo>
                  <a:pt x="1085" y="69"/>
                </a:lnTo>
                <a:lnTo>
                  <a:pt x="1085" y="80"/>
                </a:lnTo>
                <a:lnTo>
                  <a:pt x="1086" y="74"/>
                </a:lnTo>
                <a:lnTo>
                  <a:pt x="1086" y="81"/>
                </a:lnTo>
                <a:lnTo>
                  <a:pt x="1086" y="80"/>
                </a:lnTo>
                <a:lnTo>
                  <a:pt x="1087" y="86"/>
                </a:lnTo>
                <a:lnTo>
                  <a:pt x="1087" y="87"/>
                </a:lnTo>
                <a:lnTo>
                  <a:pt x="1087" y="78"/>
                </a:lnTo>
                <a:lnTo>
                  <a:pt x="1087" y="87"/>
                </a:lnTo>
                <a:lnTo>
                  <a:pt x="1088" y="90"/>
                </a:lnTo>
                <a:lnTo>
                  <a:pt x="1088" y="90"/>
                </a:lnTo>
                <a:lnTo>
                  <a:pt x="1088" y="93"/>
                </a:lnTo>
                <a:lnTo>
                  <a:pt x="1089" y="98"/>
                </a:lnTo>
                <a:lnTo>
                  <a:pt x="1089" y="96"/>
                </a:lnTo>
                <a:lnTo>
                  <a:pt x="1089" y="104"/>
                </a:lnTo>
                <a:lnTo>
                  <a:pt x="1089" y="93"/>
                </a:lnTo>
                <a:lnTo>
                  <a:pt x="1090" y="99"/>
                </a:lnTo>
                <a:lnTo>
                  <a:pt x="1090" y="101"/>
                </a:lnTo>
                <a:lnTo>
                  <a:pt x="1090" y="98"/>
                </a:lnTo>
                <a:lnTo>
                  <a:pt x="1091" y="107"/>
                </a:lnTo>
                <a:lnTo>
                  <a:pt x="1091" y="113"/>
                </a:lnTo>
                <a:lnTo>
                  <a:pt x="1091" y="156"/>
                </a:lnTo>
                <a:lnTo>
                  <a:pt x="1091" y="267"/>
                </a:lnTo>
                <a:lnTo>
                  <a:pt x="1092" y="340"/>
                </a:lnTo>
                <a:lnTo>
                  <a:pt x="1092" y="415"/>
                </a:lnTo>
                <a:lnTo>
                  <a:pt x="1092" y="481"/>
                </a:lnTo>
                <a:lnTo>
                  <a:pt x="1093" y="536"/>
                </a:lnTo>
                <a:lnTo>
                  <a:pt x="1093" y="580"/>
                </a:lnTo>
                <a:lnTo>
                  <a:pt x="1093" y="620"/>
                </a:lnTo>
                <a:lnTo>
                  <a:pt x="1094" y="651"/>
                </a:lnTo>
                <a:lnTo>
                  <a:pt x="1094" y="691"/>
                </a:lnTo>
                <a:lnTo>
                  <a:pt x="1094" y="720"/>
                </a:lnTo>
                <a:lnTo>
                  <a:pt x="1094" y="734"/>
                </a:lnTo>
                <a:lnTo>
                  <a:pt x="1095" y="770"/>
                </a:lnTo>
                <a:lnTo>
                  <a:pt x="1095" y="792"/>
                </a:lnTo>
                <a:lnTo>
                  <a:pt x="1095" y="805"/>
                </a:lnTo>
                <a:lnTo>
                  <a:pt x="1096" y="818"/>
                </a:lnTo>
                <a:lnTo>
                  <a:pt x="1096" y="833"/>
                </a:lnTo>
                <a:lnTo>
                  <a:pt x="1096" y="843"/>
                </a:lnTo>
                <a:lnTo>
                  <a:pt x="1096" y="855"/>
                </a:lnTo>
                <a:lnTo>
                  <a:pt x="1097" y="815"/>
                </a:lnTo>
                <a:lnTo>
                  <a:pt x="1097" y="691"/>
                </a:lnTo>
                <a:lnTo>
                  <a:pt x="1097" y="577"/>
                </a:lnTo>
                <a:lnTo>
                  <a:pt x="1098" y="475"/>
                </a:lnTo>
                <a:lnTo>
                  <a:pt x="1098" y="390"/>
                </a:lnTo>
                <a:lnTo>
                  <a:pt x="1098" y="354"/>
                </a:lnTo>
                <a:lnTo>
                  <a:pt x="1098" y="301"/>
                </a:lnTo>
                <a:lnTo>
                  <a:pt x="1099" y="264"/>
                </a:lnTo>
                <a:lnTo>
                  <a:pt x="1099" y="229"/>
                </a:lnTo>
                <a:lnTo>
                  <a:pt x="1099" y="187"/>
                </a:lnTo>
                <a:lnTo>
                  <a:pt x="1100" y="175"/>
                </a:lnTo>
                <a:lnTo>
                  <a:pt x="1100" y="162"/>
                </a:lnTo>
                <a:lnTo>
                  <a:pt x="1100" y="149"/>
                </a:lnTo>
                <a:lnTo>
                  <a:pt x="1100" y="143"/>
                </a:lnTo>
                <a:lnTo>
                  <a:pt x="1101" y="135"/>
                </a:lnTo>
                <a:lnTo>
                  <a:pt x="1101" y="129"/>
                </a:lnTo>
                <a:lnTo>
                  <a:pt x="1101" y="120"/>
                </a:lnTo>
                <a:lnTo>
                  <a:pt x="1102" y="114"/>
                </a:lnTo>
                <a:lnTo>
                  <a:pt x="1102" y="113"/>
                </a:lnTo>
                <a:lnTo>
                  <a:pt x="1102" y="116"/>
                </a:lnTo>
                <a:lnTo>
                  <a:pt x="1102" y="113"/>
                </a:lnTo>
                <a:lnTo>
                  <a:pt x="1103" y="101"/>
                </a:lnTo>
                <a:lnTo>
                  <a:pt x="1103" y="105"/>
                </a:lnTo>
                <a:lnTo>
                  <a:pt x="1103" y="99"/>
                </a:lnTo>
                <a:lnTo>
                  <a:pt x="1104" y="90"/>
                </a:lnTo>
                <a:lnTo>
                  <a:pt x="1104" y="99"/>
                </a:lnTo>
                <a:lnTo>
                  <a:pt x="1104" y="92"/>
                </a:lnTo>
                <a:lnTo>
                  <a:pt x="1105" y="96"/>
                </a:lnTo>
                <a:lnTo>
                  <a:pt x="1105" y="89"/>
                </a:lnTo>
                <a:lnTo>
                  <a:pt x="1105" y="96"/>
                </a:lnTo>
                <a:lnTo>
                  <a:pt x="1105" y="93"/>
                </a:lnTo>
                <a:lnTo>
                  <a:pt x="1106" y="92"/>
                </a:lnTo>
                <a:lnTo>
                  <a:pt x="1106" y="86"/>
                </a:lnTo>
                <a:lnTo>
                  <a:pt x="1106" y="92"/>
                </a:lnTo>
                <a:lnTo>
                  <a:pt x="1107" y="89"/>
                </a:lnTo>
                <a:lnTo>
                  <a:pt x="1107" y="90"/>
                </a:lnTo>
                <a:lnTo>
                  <a:pt x="1107" y="83"/>
                </a:lnTo>
                <a:lnTo>
                  <a:pt x="1107" y="72"/>
                </a:lnTo>
                <a:lnTo>
                  <a:pt x="1108" y="81"/>
                </a:lnTo>
                <a:lnTo>
                  <a:pt x="1108" y="75"/>
                </a:lnTo>
                <a:lnTo>
                  <a:pt x="1108" y="71"/>
                </a:lnTo>
                <a:lnTo>
                  <a:pt x="1109" y="71"/>
                </a:lnTo>
                <a:lnTo>
                  <a:pt x="1109" y="69"/>
                </a:lnTo>
                <a:lnTo>
                  <a:pt x="1109" y="68"/>
                </a:lnTo>
                <a:lnTo>
                  <a:pt x="1109" y="63"/>
                </a:lnTo>
                <a:lnTo>
                  <a:pt x="1110" y="71"/>
                </a:lnTo>
                <a:lnTo>
                  <a:pt x="1110" y="66"/>
                </a:lnTo>
                <a:lnTo>
                  <a:pt x="1110" y="66"/>
                </a:lnTo>
                <a:lnTo>
                  <a:pt x="1111" y="71"/>
                </a:lnTo>
                <a:lnTo>
                  <a:pt x="1111" y="74"/>
                </a:lnTo>
                <a:lnTo>
                  <a:pt x="1111" y="78"/>
                </a:lnTo>
                <a:lnTo>
                  <a:pt x="1111" y="72"/>
                </a:lnTo>
                <a:lnTo>
                  <a:pt x="1112" y="77"/>
                </a:lnTo>
                <a:lnTo>
                  <a:pt x="1112" y="68"/>
                </a:lnTo>
                <a:lnTo>
                  <a:pt x="1112" y="77"/>
                </a:lnTo>
                <a:lnTo>
                  <a:pt x="1113" y="74"/>
                </a:lnTo>
                <a:lnTo>
                  <a:pt x="1113" y="72"/>
                </a:lnTo>
                <a:lnTo>
                  <a:pt x="1113" y="75"/>
                </a:lnTo>
                <a:lnTo>
                  <a:pt x="1113" y="74"/>
                </a:lnTo>
                <a:lnTo>
                  <a:pt x="1114" y="80"/>
                </a:lnTo>
                <a:lnTo>
                  <a:pt x="1114" y="78"/>
                </a:lnTo>
                <a:lnTo>
                  <a:pt x="1114" y="81"/>
                </a:lnTo>
                <a:lnTo>
                  <a:pt x="1115" y="84"/>
                </a:lnTo>
                <a:lnTo>
                  <a:pt x="1115" y="86"/>
                </a:lnTo>
                <a:lnTo>
                  <a:pt x="1115" y="90"/>
                </a:lnTo>
                <a:lnTo>
                  <a:pt x="1116" y="86"/>
                </a:lnTo>
                <a:lnTo>
                  <a:pt x="1116" y="90"/>
                </a:lnTo>
                <a:lnTo>
                  <a:pt x="1116" y="98"/>
                </a:lnTo>
                <a:lnTo>
                  <a:pt x="1116" y="89"/>
                </a:lnTo>
                <a:lnTo>
                  <a:pt x="1117" y="92"/>
                </a:lnTo>
                <a:lnTo>
                  <a:pt x="1117" y="99"/>
                </a:lnTo>
                <a:lnTo>
                  <a:pt x="1117" y="104"/>
                </a:lnTo>
                <a:lnTo>
                  <a:pt x="1118" y="107"/>
                </a:lnTo>
                <a:lnTo>
                  <a:pt x="1118" y="107"/>
                </a:lnTo>
                <a:lnTo>
                  <a:pt x="1118" y="107"/>
                </a:lnTo>
                <a:lnTo>
                  <a:pt x="1118" y="108"/>
                </a:lnTo>
                <a:lnTo>
                  <a:pt x="1119" y="110"/>
                </a:lnTo>
                <a:lnTo>
                  <a:pt x="1119" y="107"/>
                </a:lnTo>
                <a:lnTo>
                  <a:pt x="1119" y="111"/>
                </a:lnTo>
                <a:lnTo>
                  <a:pt x="1120" y="114"/>
                </a:lnTo>
                <a:lnTo>
                  <a:pt x="1120" y="208"/>
                </a:lnTo>
                <a:lnTo>
                  <a:pt x="1120" y="306"/>
                </a:lnTo>
                <a:lnTo>
                  <a:pt x="1120" y="379"/>
                </a:lnTo>
                <a:lnTo>
                  <a:pt x="1121" y="450"/>
                </a:lnTo>
                <a:lnTo>
                  <a:pt x="1121" y="501"/>
                </a:lnTo>
                <a:lnTo>
                  <a:pt x="1121" y="553"/>
                </a:lnTo>
                <a:lnTo>
                  <a:pt x="1122" y="600"/>
                </a:lnTo>
                <a:lnTo>
                  <a:pt x="1122" y="641"/>
                </a:lnTo>
                <a:lnTo>
                  <a:pt x="1122" y="668"/>
                </a:lnTo>
                <a:lnTo>
                  <a:pt x="1122" y="705"/>
                </a:lnTo>
                <a:lnTo>
                  <a:pt x="1123" y="734"/>
                </a:lnTo>
                <a:lnTo>
                  <a:pt x="1123" y="760"/>
                </a:lnTo>
                <a:lnTo>
                  <a:pt x="1123" y="783"/>
                </a:lnTo>
                <a:lnTo>
                  <a:pt x="1124" y="793"/>
                </a:lnTo>
                <a:lnTo>
                  <a:pt x="1124" y="819"/>
                </a:lnTo>
                <a:lnTo>
                  <a:pt x="1124" y="826"/>
                </a:lnTo>
                <a:lnTo>
                  <a:pt x="1124" y="840"/>
                </a:lnTo>
                <a:lnTo>
                  <a:pt x="1125" y="855"/>
                </a:lnTo>
                <a:lnTo>
                  <a:pt x="1125" y="859"/>
                </a:lnTo>
                <a:lnTo>
                  <a:pt x="1125" y="750"/>
                </a:lnTo>
                <a:lnTo>
                  <a:pt x="1126" y="625"/>
                </a:lnTo>
                <a:lnTo>
                  <a:pt x="1126" y="511"/>
                </a:lnTo>
                <a:lnTo>
                  <a:pt x="1126" y="422"/>
                </a:lnTo>
                <a:lnTo>
                  <a:pt x="1126" y="385"/>
                </a:lnTo>
                <a:lnTo>
                  <a:pt x="1127" y="322"/>
                </a:lnTo>
                <a:lnTo>
                  <a:pt x="1127" y="269"/>
                </a:lnTo>
                <a:lnTo>
                  <a:pt x="1127" y="244"/>
                </a:lnTo>
                <a:lnTo>
                  <a:pt x="1128" y="204"/>
                </a:lnTo>
                <a:lnTo>
                  <a:pt x="1128" y="181"/>
                </a:lnTo>
                <a:lnTo>
                  <a:pt x="1128" y="165"/>
                </a:lnTo>
                <a:lnTo>
                  <a:pt x="1129" y="153"/>
                </a:lnTo>
                <a:lnTo>
                  <a:pt x="1129" y="144"/>
                </a:lnTo>
                <a:lnTo>
                  <a:pt x="1129" y="137"/>
                </a:lnTo>
                <a:lnTo>
                  <a:pt x="1129" y="119"/>
                </a:lnTo>
                <a:lnTo>
                  <a:pt x="1130" y="128"/>
                </a:lnTo>
                <a:lnTo>
                  <a:pt x="1130" y="122"/>
                </a:lnTo>
                <a:lnTo>
                  <a:pt x="1130" y="120"/>
                </a:lnTo>
                <a:lnTo>
                  <a:pt x="1131" y="116"/>
                </a:lnTo>
                <a:lnTo>
                  <a:pt x="1131" y="111"/>
                </a:lnTo>
                <a:lnTo>
                  <a:pt x="1131" y="108"/>
                </a:lnTo>
                <a:lnTo>
                  <a:pt x="1131" y="98"/>
                </a:lnTo>
                <a:lnTo>
                  <a:pt x="1132" y="92"/>
                </a:lnTo>
                <a:lnTo>
                  <a:pt x="1132" y="101"/>
                </a:lnTo>
                <a:lnTo>
                  <a:pt x="1132" y="98"/>
                </a:lnTo>
                <a:lnTo>
                  <a:pt x="1133" y="89"/>
                </a:lnTo>
                <a:lnTo>
                  <a:pt x="1133" y="98"/>
                </a:lnTo>
                <a:lnTo>
                  <a:pt x="1133" y="87"/>
                </a:lnTo>
                <a:lnTo>
                  <a:pt x="1133" y="96"/>
                </a:lnTo>
                <a:lnTo>
                  <a:pt x="1134" y="89"/>
                </a:lnTo>
                <a:lnTo>
                  <a:pt x="1134" y="92"/>
                </a:lnTo>
                <a:lnTo>
                  <a:pt x="1134" y="95"/>
                </a:lnTo>
                <a:lnTo>
                  <a:pt x="1135" y="90"/>
                </a:lnTo>
                <a:lnTo>
                  <a:pt x="1135" y="87"/>
                </a:lnTo>
                <a:lnTo>
                  <a:pt x="1135" y="89"/>
                </a:lnTo>
                <a:lnTo>
                  <a:pt x="1135" y="78"/>
                </a:lnTo>
                <a:lnTo>
                  <a:pt x="1136" y="71"/>
                </a:lnTo>
                <a:lnTo>
                  <a:pt x="1136" y="78"/>
                </a:lnTo>
                <a:lnTo>
                  <a:pt x="1136" y="68"/>
                </a:lnTo>
                <a:lnTo>
                  <a:pt x="1137" y="65"/>
                </a:lnTo>
                <a:lnTo>
                  <a:pt x="1137" y="72"/>
                </a:lnTo>
                <a:lnTo>
                  <a:pt x="1137" y="71"/>
                </a:lnTo>
                <a:lnTo>
                  <a:pt x="1137" y="72"/>
                </a:lnTo>
                <a:lnTo>
                  <a:pt x="1138" y="68"/>
                </a:lnTo>
                <a:lnTo>
                  <a:pt x="1138" y="74"/>
                </a:lnTo>
                <a:lnTo>
                  <a:pt x="1138" y="68"/>
                </a:lnTo>
                <a:lnTo>
                  <a:pt x="1139" y="75"/>
                </a:lnTo>
                <a:lnTo>
                  <a:pt x="1139" y="72"/>
                </a:lnTo>
                <a:lnTo>
                  <a:pt x="1139" y="78"/>
                </a:lnTo>
                <a:lnTo>
                  <a:pt x="1140" y="77"/>
                </a:lnTo>
                <a:lnTo>
                  <a:pt x="1140" y="68"/>
                </a:lnTo>
                <a:lnTo>
                  <a:pt x="1140" y="77"/>
                </a:lnTo>
                <a:lnTo>
                  <a:pt x="1140" y="75"/>
                </a:lnTo>
                <a:lnTo>
                  <a:pt x="1141" y="74"/>
                </a:lnTo>
                <a:lnTo>
                  <a:pt x="1141" y="69"/>
                </a:lnTo>
                <a:lnTo>
                  <a:pt x="1141" y="77"/>
                </a:lnTo>
                <a:lnTo>
                  <a:pt x="1142" y="83"/>
                </a:lnTo>
                <a:lnTo>
                  <a:pt x="1142" y="80"/>
                </a:lnTo>
                <a:lnTo>
                  <a:pt x="1142" y="74"/>
                </a:lnTo>
                <a:lnTo>
                  <a:pt x="1142" y="80"/>
                </a:lnTo>
                <a:lnTo>
                  <a:pt x="1143" y="75"/>
                </a:lnTo>
                <a:lnTo>
                  <a:pt x="1143" y="80"/>
                </a:lnTo>
                <a:lnTo>
                  <a:pt x="1143" y="78"/>
                </a:lnTo>
                <a:lnTo>
                  <a:pt x="1144" y="93"/>
                </a:lnTo>
                <a:lnTo>
                  <a:pt x="1144" y="93"/>
                </a:lnTo>
                <a:lnTo>
                  <a:pt x="1144" y="96"/>
                </a:lnTo>
                <a:lnTo>
                  <a:pt x="1144" y="92"/>
                </a:lnTo>
                <a:lnTo>
                  <a:pt x="1145" y="98"/>
                </a:lnTo>
                <a:lnTo>
                  <a:pt x="1145" y="90"/>
                </a:lnTo>
                <a:lnTo>
                  <a:pt x="1145" y="92"/>
                </a:lnTo>
                <a:lnTo>
                  <a:pt x="1146" y="102"/>
                </a:lnTo>
                <a:lnTo>
                  <a:pt x="1146" y="99"/>
                </a:lnTo>
                <a:lnTo>
                  <a:pt x="1146" y="104"/>
                </a:lnTo>
                <a:lnTo>
                  <a:pt x="1146" y="93"/>
                </a:lnTo>
                <a:lnTo>
                  <a:pt x="1147" y="105"/>
                </a:lnTo>
                <a:lnTo>
                  <a:pt x="1147" y="98"/>
                </a:lnTo>
                <a:lnTo>
                  <a:pt x="1147" y="104"/>
                </a:lnTo>
                <a:lnTo>
                  <a:pt x="1148" y="102"/>
                </a:lnTo>
                <a:lnTo>
                  <a:pt x="1148" y="111"/>
                </a:lnTo>
                <a:lnTo>
                  <a:pt x="1148" y="138"/>
                </a:lnTo>
                <a:lnTo>
                  <a:pt x="1148" y="270"/>
                </a:lnTo>
                <a:lnTo>
                  <a:pt x="1149" y="343"/>
                </a:lnTo>
                <a:lnTo>
                  <a:pt x="1149" y="422"/>
                </a:lnTo>
                <a:lnTo>
                  <a:pt x="1149" y="476"/>
                </a:lnTo>
                <a:lnTo>
                  <a:pt x="1150" y="537"/>
                </a:lnTo>
                <a:lnTo>
                  <a:pt x="1150" y="575"/>
                </a:lnTo>
                <a:lnTo>
                  <a:pt x="1150" y="626"/>
                </a:lnTo>
                <a:lnTo>
                  <a:pt x="1151" y="664"/>
                </a:lnTo>
                <a:lnTo>
                  <a:pt x="1151" y="697"/>
                </a:lnTo>
                <a:lnTo>
                  <a:pt x="1151" y="724"/>
                </a:lnTo>
                <a:lnTo>
                  <a:pt x="1151" y="749"/>
                </a:lnTo>
                <a:lnTo>
                  <a:pt x="1152" y="775"/>
                </a:lnTo>
                <a:lnTo>
                  <a:pt x="1152" y="795"/>
                </a:lnTo>
                <a:lnTo>
                  <a:pt x="1152" y="810"/>
                </a:lnTo>
                <a:lnTo>
                  <a:pt x="1153" y="828"/>
                </a:lnTo>
                <a:lnTo>
                  <a:pt x="1153" y="839"/>
                </a:lnTo>
                <a:lnTo>
                  <a:pt x="1153" y="845"/>
                </a:lnTo>
                <a:lnTo>
                  <a:pt x="1153" y="860"/>
                </a:lnTo>
                <a:lnTo>
                  <a:pt x="1154" y="810"/>
                </a:lnTo>
                <a:lnTo>
                  <a:pt x="1154" y="678"/>
                </a:lnTo>
                <a:lnTo>
                  <a:pt x="1154" y="564"/>
                </a:lnTo>
                <a:lnTo>
                  <a:pt x="1155" y="467"/>
                </a:lnTo>
                <a:lnTo>
                  <a:pt x="1155" y="376"/>
                </a:lnTo>
                <a:lnTo>
                  <a:pt x="1155" y="347"/>
                </a:lnTo>
                <a:lnTo>
                  <a:pt x="1155" y="293"/>
                </a:lnTo>
                <a:lnTo>
                  <a:pt x="1156" y="260"/>
                </a:lnTo>
                <a:lnTo>
                  <a:pt x="1156" y="214"/>
                </a:lnTo>
                <a:lnTo>
                  <a:pt x="1156" y="190"/>
                </a:lnTo>
                <a:lnTo>
                  <a:pt x="1157" y="184"/>
                </a:lnTo>
                <a:lnTo>
                  <a:pt x="1157" y="158"/>
                </a:lnTo>
                <a:lnTo>
                  <a:pt x="1157" y="144"/>
                </a:lnTo>
                <a:lnTo>
                  <a:pt x="1157" y="129"/>
                </a:lnTo>
                <a:lnTo>
                  <a:pt x="1158" y="132"/>
                </a:lnTo>
                <a:lnTo>
                  <a:pt x="1158" y="129"/>
                </a:lnTo>
                <a:lnTo>
                  <a:pt x="1158" y="125"/>
                </a:lnTo>
                <a:lnTo>
                  <a:pt x="1159" y="114"/>
                </a:lnTo>
                <a:lnTo>
                  <a:pt x="1159" y="107"/>
                </a:lnTo>
                <a:lnTo>
                  <a:pt x="1159" y="110"/>
                </a:lnTo>
                <a:lnTo>
                  <a:pt x="1159" y="113"/>
                </a:lnTo>
                <a:lnTo>
                  <a:pt x="1160" y="110"/>
                </a:lnTo>
                <a:lnTo>
                  <a:pt x="1160" y="107"/>
                </a:lnTo>
                <a:lnTo>
                  <a:pt x="1160" y="105"/>
                </a:lnTo>
                <a:lnTo>
                  <a:pt x="1161" y="102"/>
                </a:lnTo>
                <a:lnTo>
                  <a:pt x="1161" y="93"/>
                </a:lnTo>
                <a:lnTo>
                  <a:pt x="1161" y="104"/>
                </a:lnTo>
                <a:lnTo>
                  <a:pt x="1162" y="99"/>
                </a:lnTo>
                <a:lnTo>
                  <a:pt x="1162" y="98"/>
                </a:lnTo>
                <a:lnTo>
                  <a:pt x="1162" y="95"/>
                </a:lnTo>
                <a:lnTo>
                  <a:pt x="1162" y="90"/>
                </a:lnTo>
                <a:lnTo>
                  <a:pt x="1163" y="89"/>
                </a:lnTo>
                <a:lnTo>
                  <a:pt x="1163" y="83"/>
                </a:lnTo>
                <a:lnTo>
                  <a:pt x="1163" y="75"/>
                </a:lnTo>
                <a:lnTo>
                  <a:pt x="1164" y="83"/>
                </a:lnTo>
                <a:lnTo>
                  <a:pt x="1164" y="71"/>
                </a:lnTo>
                <a:lnTo>
                  <a:pt x="1164" y="80"/>
                </a:lnTo>
                <a:lnTo>
                  <a:pt x="1164" y="75"/>
                </a:lnTo>
                <a:lnTo>
                  <a:pt x="1165" y="66"/>
                </a:lnTo>
                <a:lnTo>
                  <a:pt x="1165" y="72"/>
                </a:lnTo>
                <a:lnTo>
                  <a:pt x="1165" y="74"/>
                </a:lnTo>
                <a:lnTo>
                  <a:pt x="1166" y="65"/>
                </a:lnTo>
                <a:lnTo>
                  <a:pt x="1166" y="71"/>
                </a:lnTo>
                <a:lnTo>
                  <a:pt x="1166" y="72"/>
                </a:lnTo>
                <a:lnTo>
                  <a:pt x="1166" y="68"/>
                </a:lnTo>
                <a:lnTo>
                  <a:pt x="1167" y="74"/>
                </a:lnTo>
                <a:lnTo>
                  <a:pt x="1167" y="65"/>
                </a:lnTo>
                <a:lnTo>
                  <a:pt x="1167" y="66"/>
                </a:lnTo>
                <a:lnTo>
                  <a:pt x="1168" y="71"/>
                </a:lnTo>
                <a:lnTo>
                  <a:pt x="1168" y="69"/>
                </a:lnTo>
                <a:lnTo>
                  <a:pt x="1168" y="72"/>
                </a:lnTo>
                <a:lnTo>
                  <a:pt x="1168" y="74"/>
                </a:lnTo>
                <a:lnTo>
                  <a:pt x="1169" y="72"/>
                </a:lnTo>
                <a:lnTo>
                  <a:pt x="1169" y="69"/>
                </a:lnTo>
                <a:lnTo>
                  <a:pt x="1169" y="74"/>
                </a:lnTo>
                <a:lnTo>
                  <a:pt x="1170" y="65"/>
                </a:lnTo>
                <a:lnTo>
                  <a:pt x="1170" y="75"/>
                </a:lnTo>
                <a:lnTo>
                  <a:pt x="1170" y="74"/>
                </a:lnTo>
                <a:lnTo>
                  <a:pt x="1170" y="80"/>
                </a:lnTo>
                <a:lnTo>
                  <a:pt x="1171" y="83"/>
                </a:lnTo>
                <a:lnTo>
                  <a:pt x="1171" y="75"/>
                </a:lnTo>
                <a:lnTo>
                  <a:pt x="1171" y="86"/>
                </a:lnTo>
                <a:lnTo>
                  <a:pt x="1172" y="81"/>
                </a:lnTo>
                <a:lnTo>
                  <a:pt x="1172" y="89"/>
                </a:lnTo>
                <a:lnTo>
                  <a:pt x="1172" y="93"/>
                </a:lnTo>
                <a:lnTo>
                  <a:pt x="1173" y="89"/>
                </a:lnTo>
                <a:lnTo>
                  <a:pt x="1173" y="96"/>
                </a:lnTo>
                <a:lnTo>
                  <a:pt x="1173" y="98"/>
                </a:lnTo>
                <a:lnTo>
                  <a:pt x="1173" y="99"/>
                </a:lnTo>
                <a:lnTo>
                  <a:pt x="1174" y="92"/>
                </a:lnTo>
                <a:lnTo>
                  <a:pt x="1174" y="90"/>
                </a:lnTo>
                <a:lnTo>
                  <a:pt x="1174" y="98"/>
                </a:lnTo>
                <a:lnTo>
                  <a:pt x="1175" y="90"/>
                </a:lnTo>
                <a:lnTo>
                  <a:pt x="1175" y="104"/>
                </a:lnTo>
                <a:lnTo>
                  <a:pt x="1175" y="107"/>
                </a:lnTo>
                <a:lnTo>
                  <a:pt x="1175" y="108"/>
                </a:lnTo>
                <a:lnTo>
                  <a:pt x="1176" y="110"/>
                </a:lnTo>
                <a:lnTo>
                  <a:pt x="1176" y="111"/>
                </a:lnTo>
                <a:lnTo>
                  <a:pt x="1176" y="107"/>
                </a:lnTo>
                <a:lnTo>
                  <a:pt x="1177" y="116"/>
                </a:lnTo>
                <a:lnTo>
                  <a:pt x="1177" y="215"/>
                </a:lnTo>
                <a:lnTo>
                  <a:pt x="1177" y="318"/>
                </a:lnTo>
                <a:lnTo>
                  <a:pt x="1177" y="393"/>
                </a:lnTo>
                <a:lnTo>
                  <a:pt x="1178" y="457"/>
                </a:lnTo>
                <a:lnTo>
                  <a:pt x="1178" y="517"/>
                </a:lnTo>
                <a:lnTo>
                  <a:pt x="1178" y="562"/>
                </a:lnTo>
                <a:lnTo>
                  <a:pt x="1179" y="612"/>
                </a:lnTo>
                <a:lnTo>
                  <a:pt x="1179" y="648"/>
                </a:lnTo>
                <a:lnTo>
                  <a:pt x="1179" y="684"/>
                </a:lnTo>
                <a:lnTo>
                  <a:pt x="1179" y="714"/>
                </a:lnTo>
                <a:lnTo>
                  <a:pt x="1180" y="739"/>
                </a:lnTo>
                <a:lnTo>
                  <a:pt x="1180" y="765"/>
                </a:lnTo>
                <a:lnTo>
                  <a:pt x="1180" y="785"/>
                </a:lnTo>
                <a:lnTo>
                  <a:pt x="1181" y="793"/>
                </a:lnTo>
                <a:lnTo>
                  <a:pt x="1181" y="819"/>
                </a:lnTo>
                <a:lnTo>
                  <a:pt x="1181" y="830"/>
                </a:lnTo>
                <a:lnTo>
                  <a:pt x="1181" y="839"/>
                </a:lnTo>
                <a:lnTo>
                  <a:pt x="1182" y="846"/>
                </a:lnTo>
                <a:lnTo>
                  <a:pt x="1182" y="856"/>
                </a:lnTo>
                <a:lnTo>
                  <a:pt x="1182" y="732"/>
                </a:lnTo>
                <a:lnTo>
                  <a:pt x="1183" y="612"/>
                </a:lnTo>
                <a:lnTo>
                  <a:pt x="1183" y="510"/>
                </a:lnTo>
                <a:lnTo>
                  <a:pt x="1183" y="415"/>
                </a:lnTo>
                <a:lnTo>
                  <a:pt x="1183" y="353"/>
                </a:lnTo>
                <a:lnTo>
                  <a:pt x="1184" y="326"/>
                </a:lnTo>
                <a:lnTo>
                  <a:pt x="1184" y="273"/>
                </a:lnTo>
                <a:lnTo>
                  <a:pt x="1184" y="248"/>
                </a:lnTo>
                <a:lnTo>
                  <a:pt x="1185" y="205"/>
                </a:lnTo>
                <a:lnTo>
                  <a:pt x="1185" y="186"/>
                </a:lnTo>
                <a:lnTo>
                  <a:pt x="1185" y="164"/>
                </a:lnTo>
                <a:lnTo>
                  <a:pt x="1186" y="156"/>
                </a:lnTo>
                <a:lnTo>
                  <a:pt x="1186" y="144"/>
                </a:lnTo>
                <a:lnTo>
                  <a:pt x="1186" y="137"/>
                </a:lnTo>
                <a:lnTo>
                  <a:pt x="1186" y="132"/>
                </a:lnTo>
                <a:lnTo>
                  <a:pt x="1187" y="126"/>
                </a:lnTo>
                <a:lnTo>
                  <a:pt x="1187" y="120"/>
                </a:lnTo>
                <a:lnTo>
                  <a:pt x="1187" y="119"/>
                </a:lnTo>
                <a:lnTo>
                  <a:pt x="1188" y="117"/>
                </a:lnTo>
                <a:lnTo>
                  <a:pt x="1188" y="114"/>
                </a:lnTo>
                <a:lnTo>
                  <a:pt x="1188" y="105"/>
                </a:lnTo>
                <a:lnTo>
                  <a:pt x="1188" y="107"/>
                </a:lnTo>
                <a:lnTo>
                  <a:pt x="1189" y="107"/>
                </a:lnTo>
                <a:lnTo>
                  <a:pt x="1189" y="102"/>
                </a:lnTo>
                <a:lnTo>
                  <a:pt x="1189" y="101"/>
                </a:lnTo>
                <a:lnTo>
                  <a:pt x="1190" y="104"/>
                </a:lnTo>
                <a:lnTo>
                  <a:pt x="1190" y="93"/>
                </a:lnTo>
                <a:lnTo>
                  <a:pt x="1190" y="101"/>
                </a:lnTo>
                <a:lnTo>
                  <a:pt x="1190" y="98"/>
                </a:lnTo>
                <a:lnTo>
                  <a:pt x="1191" y="99"/>
                </a:lnTo>
                <a:lnTo>
                  <a:pt x="1191" y="96"/>
                </a:lnTo>
                <a:lnTo>
                  <a:pt x="1191" y="90"/>
                </a:lnTo>
                <a:lnTo>
                  <a:pt x="1192" y="92"/>
                </a:lnTo>
                <a:lnTo>
                  <a:pt x="1192" y="81"/>
                </a:lnTo>
                <a:lnTo>
                  <a:pt x="1192" y="83"/>
                </a:lnTo>
                <a:lnTo>
                  <a:pt x="1192" y="81"/>
                </a:lnTo>
                <a:lnTo>
                  <a:pt x="1193" y="81"/>
                </a:lnTo>
                <a:lnTo>
                  <a:pt x="1193" y="78"/>
                </a:lnTo>
                <a:lnTo>
                  <a:pt x="1193" y="77"/>
                </a:lnTo>
                <a:lnTo>
                  <a:pt x="1194" y="77"/>
                </a:lnTo>
                <a:lnTo>
                  <a:pt x="1194" y="75"/>
                </a:lnTo>
                <a:lnTo>
                  <a:pt x="1194" y="69"/>
                </a:lnTo>
                <a:lnTo>
                  <a:pt x="1194" y="74"/>
                </a:lnTo>
                <a:lnTo>
                  <a:pt x="1195" y="74"/>
                </a:lnTo>
                <a:lnTo>
                  <a:pt x="1195" y="66"/>
                </a:lnTo>
                <a:lnTo>
                  <a:pt x="1195" y="72"/>
                </a:lnTo>
                <a:lnTo>
                  <a:pt x="1196" y="75"/>
                </a:lnTo>
                <a:lnTo>
                  <a:pt x="1196" y="74"/>
                </a:lnTo>
                <a:lnTo>
                  <a:pt x="1196" y="69"/>
                </a:lnTo>
                <a:lnTo>
                  <a:pt x="1197" y="75"/>
                </a:lnTo>
                <a:lnTo>
                  <a:pt x="1197" y="74"/>
                </a:lnTo>
                <a:lnTo>
                  <a:pt x="1197" y="75"/>
                </a:lnTo>
                <a:lnTo>
                  <a:pt x="1197" y="74"/>
                </a:lnTo>
                <a:lnTo>
                  <a:pt x="1198" y="75"/>
                </a:lnTo>
                <a:lnTo>
                  <a:pt x="1198" y="77"/>
                </a:lnTo>
                <a:lnTo>
                  <a:pt x="1198" y="68"/>
                </a:lnTo>
                <a:lnTo>
                  <a:pt x="1199" y="80"/>
                </a:lnTo>
                <a:lnTo>
                  <a:pt x="1199" y="81"/>
                </a:lnTo>
                <a:lnTo>
                  <a:pt x="1199" y="72"/>
                </a:lnTo>
                <a:lnTo>
                  <a:pt x="1199" y="83"/>
                </a:lnTo>
                <a:lnTo>
                  <a:pt x="1200" y="86"/>
                </a:lnTo>
                <a:lnTo>
                  <a:pt x="1200" y="87"/>
                </a:lnTo>
                <a:lnTo>
                  <a:pt x="1200" y="86"/>
                </a:lnTo>
                <a:lnTo>
                  <a:pt x="1201" y="89"/>
                </a:lnTo>
                <a:lnTo>
                  <a:pt x="1201" y="92"/>
                </a:lnTo>
                <a:lnTo>
                  <a:pt x="1201" y="84"/>
                </a:lnTo>
                <a:lnTo>
                  <a:pt x="1201" y="95"/>
                </a:lnTo>
                <a:lnTo>
                  <a:pt x="1202" y="92"/>
                </a:lnTo>
                <a:lnTo>
                  <a:pt x="1202" y="95"/>
                </a:lnTo>
                <a:lnTo>
                  <a:pt x="1202" y="96"/>
                </a:lnTo>
                <a:lnTo>
                  <a:pt x="1203" y="98"/>
                </a:lnTo>
                <a:lnTo>
                  <a:pt x="1203" y="99"/>
                </a:lnTo>
                <a:lnTo>
                  <a:pt x="1203" y="101"/>
                </a:lnTo>
                <a:lnTo>
                  <a:pt x="1203" y="102"/>
                </a:lnTo>
                <a:lnTo>
                  <a:pt x="1204" y="96"/>
                </a:lnTo>
                <a:lnTo>
                  <a:pt x="1204" y="98"/>
                </a:lnTo>
                <a:lnTo>
                  <a:pt x="1204" y="108"/>
                </a:lnTo>
                <a:lnTo>
                  <a:pt x="1205" y="111"/>
                </a:lnTo>
                <a:lnTo>
                  <a:pt x="1205" y="114"/>
                </a:lnTo>
                <a:lnTo>
                  <a:pt x="1205" y="166"/>
                </a:lnTo>
                <a:lnTo>
                  <a:pt x="1205" y="281"/>
                </a:lnTo>
                <a:lnTo>
                  <a:pt x="1206" y="353"/>
                </a:lnTo>
                <a:lnTo>
                  <a:pt x="1206" y="425"/>
                </a:lnTo>
                <a:lnTo>
                  <a:pt x="1206" y="488"/>
                </a:lnTo>
                <a:lnTo>
                  <a:pt x="1207" y="546"/>
                </a:lnTo>
                <a:lnTo>
                  <a:pt x="1207" y="584"/>
                </a:lnTo>
                <a:lnTo>
                  <a:pt x="1207" y="632"/>
                </a:lnTo>
                <a:lnTo>
                  <a:pt x="1208" y="668"/>
                </a:lnTo>
                <a:lnTo>
                  <a:pt x="1208" y="700"/>
                </a:lnTo>
                <a:lnTo>
                  <a:pt x="1208" y="728"/>
                </a:lnTo>
                <a:lnTo>
                  <a:pt x="1208" y="753"/>
                </a:lnTo>
                <a:lnTo>
                  <a:pt x="1209" y="775"/>
                </a:lnTo>
                <a:lnTo>
                  <a:pt x="1209" y="793"/>
                </a:lnTo>
                <a:lnTo>
                  <a:pt x="1209" y="809"/>
                </a:lnTo>
                <a:lnTo>
                  <a:pt x="1210" y="825"/>
                </a:lnTo>
                <a:lnTo>
                  <a:pt x="1210" y="830"/>
                </a:lnTo>
                <a:lnTo>
                  <a:pt x="1210" y="843"/>
                </a:lnTo>
                <a:lnTo>
                  <a:pt x="1210" y="855"/>
                </a:lnTo>
                <a:lnTo>
                  <a:pt x="1211" y="792"/>
                </a:lnTo>
                <a:lnTo>
                  <a:pt x="1211" y="672"/>
                </a:lnTo>
                <a:lnTo>
                  <a:pt x="1211" y="553"/>
                </a:lnTo>
                <a:lnTo>
                  <a:pt x="1212" y="453"/>
                </a:lnTo>
                <a:lnTo>
                  <a:pt x="1212" y="407"/>
                </a:lnTo>
                <a:lnTo>
                  <a:pt x="1212" y="353"/>
                </a:lnTo>
                <a:lnTo>
                  <a:pt x="1212" y="298"/>
                </a:lnTo>
                <a:lnTo>
                  <a:pt x="1213" y="260"/>
                </a:lnTo>
                <a:lnTo>
                  <a:pt x="1213" y="212"/>
                </a:lnTo>
                <a:lnTo>
                  <a:pt x="1213" y="193"/>
                </a:lnTo>
                <a:lnTo>
                  <a:pt x="1214" y="171"/>
                </a:lnTo>
                <a:lnTo>
                  <a:pt x="1214" y="153"/>
                </a:lnTo>
                <a:lnTo>
                  <a:pt x="1214" y="152"/>
                </a:lnTo>
                <a:lnTo>
                  <a:pt x="1214" y="138"/>
                </a:lnTo>
                <a:lnTo>
                  <a:pt x="1215" y="140"/>
                </a:lnTo>
                <a:lnTo>
                  <a:pt x="1215" y="134"/>
                </a:lnTo>
                <a:lnTo>
                  <a:pt x="1215" y="129"/>
                </a:lnTo>
                <a:lnTo>
                  <a:pt x="1216" y="128"/>
                </a:lnTo>
                <a:lnTo>
                  <a:pt x="1216" y="122"/>
                </a:lnTo>
                <a:lnTo>
                  <a:pt x="1216" y="111"/>
                </a:lnTo>
                <a:lnTo>
                  <a:pt x="1216" y="117"/>
                </a:lnTo>
                <a:lnTo>
                  <a:pt x="1217" y="114"/>
                </a:lnTo>
                <a:lnTo>
                  <a:pt x="1217" y="107"/>
                </a:lnTo>
                <a:lnTo>
                  <a:pt x="1217" y="104"/>
                </a:lnTo>
                <a:lnTo>
                  <a:pt x="1218" y="108"/>
                </a:lnTo>
                <a:lnTo>
                  <a:pt x="1218" y="105"/>
                </a:lnTo>
                <a:lnTo>
                  <a:pt x="1218" y="95"/>
                </a:lnTo>
                <a:lnTo>
                  <a:pt x="1219" y="101"/>
                </a:lnTo>
                <a:lnTo>
                  <a:pt x="1219" y="99"/>
                </a:lnTo>
                <a:lnTo>
                  <a:pt x="1219" y="96"/>
                </a:lnTo>
                <a:lnTo>
                  <a:pt x="1219" y="93"/>
                </a:lnTo>
                <a:lnTo>
                  <a:pt x="1220" y="92"/>
                </a:lnTo>
                <a:lnTo>
                  <a:pt x="1220" y="89"/>
                </a:lnTo>
                <a:lnTo>
                  <a:pt x="1220" y="89"/>
                </a:lnTo>
                <a:lnTo>
                  <a:pt x="1221" y="84"/>
                </a:lnTo>
                <a:lnTo>
                  <a:pt x="1221" y="84"/>
                </a:lnTo>
                <a:lnTo>
                  <a:pt x="1221" y="83"/>
                </a:lnTo>
                <a:lnTo>
                  <a:pt x="1221" y="71"/>
                </a:lnTo>
                <a:lnTo>
                  <a:pt x="1222" y="80"/>
                </a:lnTo>
                <a:lnTo>
                  <a:pt x="1222" y="75"/>
                </a:lnTo>
                <a:lnTo>
                  <a:pt x="1222" y="65"/>
                </a:lnTo>
                <a:lnTo>
                  <a:pt x="1223" y="72"/>
                </a:lnTo>
                <a:lnTo>
                  <a:pt x="1223" y="71"/>
                </a:lnTo>
                <a:lnTo>
                  <a:pt x="1223" y="74"/>
                </a:lnTo>
                <a:lnTo>
                  <a:pt x="1223" y="63"/>
                </a:lnTo>
                <a:lnTo>
                  <a:pt x="1224" y="74"/>
                </a:lnTo>
                <a:lnTo>
                  <a:pt x="1224" y="74"/>
                </a:lnTo>
                <a:lnTo>
                  <a:pt x="1224" y="75"/>
                </a:lnTo>
                <a:lnTo>
                  <a:pt x="1225" y="77"/>
                </a:lnTo>
                <a:lnTo>
                  <a:pt x="1225" y="75"/>
                </a:lnTo>
                <a:lnTo>
                  <a:pt x="1225" y="80"/>
                </a:lnTo>
                <a:lnTo>
                  <a:pt x="1225" y="81"/>
                </a:lnTo>
                <a:lnTo>
                  <a:pt x="1226" y="81"/>
                </a:lnTo>
                <a:lnTo>
                  <a:pt x="1226" y="83"/>
                </a:lnTo>
                <a:lnTo>
                  <a:pt x="1226" y="71"/>
                </a:lnTo>
                <a:lnTo>
                  <a:pt x="1227" y="81"/>
                </a:lnTo>
                <a:lnTo>
                  <a:pt x="1227" y="75"/>
                </a:lnTo>
                <a:lnTo>
                  <a:pt x="1227" y="84"/>
                </a:lnTo>
                <a:lnTo>
                  <a:pt x="1227" y="83"/>
                </a:lnTo>
                <a:lnTo>
                  <a:pt x="1228" y="77"/>
                </a:lnTo>
                <a:lnTo>
                  <a:pt x="1228" y="87"/>
                </a:lnTo>
                <a:lnTo>
                  <a:pt x="1228" y="92"/>
                </a:lnTo>
                <a:lnTo>
                  <a:pt x="1229" y="92"/>
                </a:lnTo>
                <a:lnTo>
                  <a:pt x="1229" y="95"/>
                </a:lnTo>
                <a:lnTo>
                  <a:pt x="1229" y="93"/>
                </a:lnTo>
                <a:lnTo>
                  <a:pt x="1230" y="96"/>
                </a:lnTo>
                <a:lnTo>
                  <a:pt x="1230" y="87"/>
                </a:lnTo>
                <a:lnTo>
                  <a:pt x="1230" y="96"/>
                </a:lnTo>
                <a:lnTo>
                  <a:pt x="1230" y="90"/>
                </a:lnTo>
                <a:lnTo>
                  <a:pt x="1231" y="87"/>
                </a:lnTo>
                <a:lnTo>
                  <a:pt x="1231" y="98"/>
                </a:lnTo>
                <a:lnTo>
                  <a:pt x="1231" y="102"/>
                </a:lnTo>
                <a:lnTo>
                  <a:pt x="1232" y="104"/>
                </a:lnTo>
                <a:lnTo>
                  <a:pt x="1232" y="98"/>
                </a:lnTo>
                <a:lnTo>
                  <a:pt x="1232" y="107"/>
                </a:lnTo>
                <a:lnTo>
                  <a:pt x="1232" y="107"/>
                </a:lnTo>
                <a:lnTo>
                  <a:pt x="1233" y="107"/>
                </a:lnTo>
                <a:lnTo>
                  <a:pt x="1233" y="110"/>
                </a:lnTo>
                <a:lnTo>
                  <a:pt x="1233" y="113"/>
                </a:lnTo>
                <a:lnTo>
                  <a:pt x="1234" y="120"/>
                </a:lnTo>
                <a:lnTo>
                  <a:pt x="1234" y="244"/>
                </a:lnTo>
                <a:lnTo>
                  <a:pt x="1234" y="328"/>
                </a:lnTo>
                <a:lnTo>
                  <a:pt x="1234" y="403"/>
                </a:lnTo>
                <a:lnTo>
                  <a:pt x="1235" y="457"/>
                </a:lnTo>
                <a:lnTo>
                  <a:pt x="1235" y="518"/>
                </a:lnTo>
                <a:lnTo>
                  <a:pt x="1235" y="574"/>
                </a:lnTo>
                <a:lnTo>
                  <a:pt x="1236" y="617"/>
                </a:lnTo>
                <a:lnTo>
                  <a:pt x="1236" y="654"/>
                </a:lnTo>
                <a:lnTo>
                  <a:pt x="1236" y="688"/>
                </a:lnTo>
                <a:lnTo>
                  <a:pt x="1236" y="717"/>
                </a:lnTo>
                <a:lnTo>
                  <a:pt x="1237" y="743"/>
                </a:lnTo>
                <a:lnTo>
                  <a:pt x="1237" y="767"/>
                </a:lnTo>
                <a:lnTo>
                  <a:pt x="1237" y="787"/>
                </a:lnTo>
                <a:lnTo>
                  <a:pt x="1238" y="802"/>
                </a:lnTo>
                <a:lnTo>
                  <a:pt x="1238" y="816"/>
                </a:lnTo>
                <a:lnTo>
                  <a:pt x="1238" y="830"/>
                </a:lnTo>
                <a:lnTo>
                  <a:pt x="1238" y="833"/>
                </a:lnTo>
                <a:lnTo>
                  <a:pt x="1239" y="852"/>
                </a:lnTo>
                <a:lnTo>
                  <a:pt x="1239" y="850"/>
                </a:lnTo>
                <a:lnTo>
                  <a:pt x="1239" y="728"/>
                </a:lnTo>
                <a:lnTo>
                  <a:pt x="1240" y="607"/>
                </a:lnTo>
                <a:lnTo>
                  <a:pt x="1240" y="489"/>
                </a:lnTo>
                <a:lnTo>
                  <a:pt x="1240" y="410"/>
                </a:lnTo>
                <a:lnTo>
                  <a:pt x="1240" y="376"/>
                </a:lnTo>
                <a:lnTo>
                  <a:pt x="1241" y="319"/>
                </a:lnTo>
                <a:lnTo>
                  <a:pt x="1241" y="272"/>
                </a:lnTo>
                <a:lnTo>
                  <a:pt x="1241" y="241"/>
                </a:lnTo>
                <a:lnTo>
                  <a:pt x="1242" y="202"/>
                </a:lnTo>
                <a:lnTo>
                  <a:pt x="1242" y="181"/>
                </a:lnTo>
                <a:lnTo>
                  <a:pt x="1242" y="166"/>
                </a:lnTo>
                <a:lnTo>
                  <a:pt x="1243" y="153"/>
                </a:lnTo>
                <a:lnTo>
                  <a:pt x="1243" y="146"/>
                </a:lnTo>
                <a:lnTo>
                  <a:pt x="1243" y="138"/>
                </a:lnTo>
                <a:lnTo>
                  <a:pt x="1243" y="122"/>
                </a:lnTo>
                <a:lnTo>
                  <a:pt x="1244" y="128"/>
                </a:lnTo>
                <a:lnTo>
                  <a:pt x="1244" y="116"/>
                </a:lnTo>
                <a:lnTo>
                  <a:pt x="1244" y="122"/>
                </a:lnTo>
                <a:lnTo>
                  <a:pt x="1245" y="116"/>
                </a:lnTo>
                <a:lnTo>
                  <a:pt x="1245" y="116"/>
                </a:lnTo>
                <a:lnTo>
                  <a:pt x="1245" y="110"/>
                </a:lnTo>
                <a:lnTo>
                  <a:pt x="1245" y="105"/>
                </a:lnTo>
                <a:lnTo>
                  <a:pt x="1246" y="108"/>
                </a:lnTo>
                <a:lnTo>
                  <a:pt x="1246" y="110"/>
                </a:lnTo>
                <a:lnTo>
                  <a:pt x="1246" y="99"/>
                </a:lnTo>
                <a:lnTo>
                  <a:pt x="1247" y="105"/>
                </a:lnTo>
                <a:lnTo>
                  <a:pt x="1247" y="102"/>
                </a:lnTo>
                <a:lnTo>
                  <a:pt x="1247" y="101"/>
                </a:lnTo>
                <a:lnTo>
                  <a:pt x="1247" y="101"/>
                </a:lnTo>
                <a:lnTo>
                  <a:pt x="1248" y="98"/>
                </a:lnTo>
                <a:lnTo>
                  <a:pt x="1248" y="86"/>
                </a:lnTo>
                <a:lnTo>
                  <a:pt x="1248" y="93"/>
                </a:lnTo>
                <a:lnTo>
                  <a:pt x="1249" y="83"/>
                </a:lnTo>
                <a:lnTo>
                  <a:pt x="1249" y="83"/>
                </a:lnTo>
                <a:lnTo>
                  <a:pt x="1249" y="77"/>
                </a:lnTo>
                <a:lnTo>
                  <a:pt x="1249" y="78"/>
                </a:lnTo>
                <a:lnTo>
                  <a:pt x="1250" y="80"/>
                </a:lnTo>
                <a:lnTo>
                  <a:pt x="1250" y="78"/>
                </a:lnTo>
                <a:lnTo>
                  <a:pt x="1250" y="72"/>
                </a:lnTo>
                <a:lnTo>
                  <a:pt x="1251" y="75"/>
                </a:lnTo>
                <a:lnTo>
                  <a:pt x="1251" y="74"/>
                </a:lnTo>
                <a:lnTo>
                  <a:pt x="1251" y="68"/>
                </a:lnTo>
                <a:lnTo>
                  <a:pt x="1251" y="71"/>
                </a:lnTo>
                <a:lnTo>
                  <a:pt x="1252" y="74"/>
                </a:lnTo>
                <a:lnTo>
                  <a:pt x="1252" y="66"/>
                </a:lnTo>
                <a:lnTo>
                  <a:pt x="1252" y="78"/>
                </a:lnTo>
                <a:lnTo>
                  <a:pt x="1253" y="77"/>
                </a:lnTo>
                <a:lnTo>
                  <a:pt x="1253" y="75"/>
                </a:lnTo>
                <a:lnTo>
                  <a:pt x="1253" y="83"/>
                </a:lnTo>
                <a:lnTo>
                  <a:pt x="1254" y="84"/>
                </a:lnTo>
                <a:lnTo>
                  <a:pt x="1254" y="78"/>
                </a:lnTo>
                <a:lnTo>
                  <a:pt x="1254" y="81"/>
                </a:lnTo>
                <a:lnTo>
                  <a:pt x="1254" y="84"/>
                </a:lnTo>
                <a:lnTo>
                  <a:pt x="1255" y="83"/>
                </a:lnTo>
                <a:lnTo>
                  <a:pt x="1255" y="83"/>
                </a:lnTo>
                <a:lnTo>
                  <a:pt x="1255" y="83"/>
                </a:lnTo>
                <a:lnTo>
                  <a:pt x="1256" y="84"/>
                </a:lnTo>
                <a:lnTo>
                  <a:pt x="1256" y="84"/>
                </a:lnTo>
                <a:lnTo>
                  <a:pt x="1256" y="86"/>
                </a:lnTo>
                <a:lnTo>
                  <a:pt x="1256" y="87"/>
                </a:lnTo>
                <a:lnTo>
                  <a:pt x="1257" y="83"/>
                </a:lnTo>
                <a:lnTo>
                  <a:pt x="1257" y="92"/>
                </a:lnTo>
                <a:lnTo>
                  <a:pt x="1257" y="83"/>
                </a:lnTo>
                <a:lnTo>
                  <a:pt x="1258" y="93"/>
                </a:lnTo>
                <a:lnTo>
                  <a:pt x="1258" y="95"/>
                </a:lnTo>
                <a:lnTo>
                  <a:pt x="1258" y="96"/>
                </a:lnTo>
                <a:lnTo>
                  <a:pt x="1258" y="96"/>
                </a:lnTo>
                <a:lnTo>
                  <a:pt x="1259" y="99"/>
                </a:lnTo>
                <a:lnTo>
                  <a:pt x="1259" y="92"/>
                </a:lnTo>
                <a:lnTo>
                  <a:pt x="1259" y="98"/>
                </a:lnTo>
                <a:lnTo>
                  <a:pt x="1260" y="102"/>
                </a:lnTo>
                <a:lnTo>
                  <a:pt x="1260" y="96"/>
                </a:lnTo>
                <a:lnTo>
                  <a:pt x="1260" y="104"/>
                </a:lnTo>
                <a:lnTo>
                  <a:pt x="1260" y="107"/>
                </a:lnTo>
                <a:lnTo>
                  <a:pt x="1261" y="108"/>
                </a:lnTo>
                <a:lnTo>
                  <a:pt x="1261" y="105"/>
                </a:lnTo>
                <a:lnTo>
                  <a:pt x="1261" y="101"/>
                </a:lnTo>
                <a:lnTo>
                  <a:pt x="1262" y="111"/>
                </a:lnTo>
                <a:lnTo>
                  <a:pt x="1262" y="183"/>
                </a:lnTo>
                <a:lnTo>
                  <a:pt x="1262" y="288"/>
                </a:lnTo>
                <a:lnTo>
                  <a:pt x="1263" y="369"/>
                </a:lnTo>
                <a:lnTo>
                  <a:pt x="1263" y="437"/>
                </a:lnTo>
                <a:lnTo>
                  <a:pt x="1263" y="498"/>
                </a:lnTo>
                <a:lnTo>
                  <a:pt x="1264" y="550"/>
                </a:lnTo>
                <a:lnTo>
                  <a:pt x="1264" y="597"/>
                </a:lnTo>
                <a:lnTo>
                  <a:pt x="1264" y="636"/>
                </a:lnTo>
                <a:lnTo>
                  <a:pt x="1264" y="674"/>
                </a:lnTo>
                <a:lnTo>
                  <a:pt x="1265" y="704"/>
                </a:lnTo>
                <a:lnTo>
                  <a:pt x="1265" y="730"/>
                </a:lnTo>
                <a:lnTo>
                  <a:pt x="1265" y="755"/>
                </a:lnTo>
                <a:lnTo>
                  <a:pt x="1266" y="775"/>
                </a:lnTo>
                <a:lnTo>
                  <a:pt x="1266" y="785"/>
                </a:lnTo>
                <a:lnTo>
                  <a:pt x="1266" y="812"/>
                </a:lnTo>
                <a:lnTo>
                  <a:pt x="1266" y="818"/>
                </a:lnTo>
                <a:lnTo>
                  <a:pt x="1267" y="830"/>
                </a:lnTo>
                <a:lnTo>
                  <a:pt x="1267" y="850"/>
                </a:lnTo>
                <a:lnTo>
                  <a:pt x="1267" y="845"/>
                </a:lnTo>
                <a:lnTo>
                  <a:pt x="1268" y="787"/>
                </a:lnTo>
                <a:lnTo>
                  <a:pt x="1268" y="655"/>
                </a:lnTo>
                <a:lnTo>
                  <a:pt x="1268" y="543"/>
                </a:lnTo>
                <a:lnTo>
                  <a:pt x="1269" y="454"/>
                </a:lnTo>
                <a:lnTo>
                  <a:pt x="1269" y="372"/>
                </a:lnTo>
                <a:lnTo>
                  <a:pt x="1269" y="343"/>
                </a:lnTo>
                <a:lnTo>
                  <a:pt x="1269" y="287"/>
                </a:lnTo>
                <a:lnTo>
                  <a:pt x="1270" y="255"/>
                </a:lnTo>
                <a:lnTo>
                  <a:pt x="1270" y="212"/>
                </a:lnTo>
                <a:lnTo>
                  <a:pt x="1270" y="190"/>
                </a:lnTo>
                <a:lnTo>
                  <a:pt x="1271" y="172"/>
                </a:lnTo>
                <a:lnTo>
                  <a:pt x="1271" y="153"/>
                </a:lnTo>
                <a:lnTo>
                  <a:pt x="1271" y="149"/>
                </a:lnTo>
                <a:lnTo>
                  <a:pt x="1271" y="137"/>
                </a:lnTo>
                <a:lnTo>
                  <a:pt x="1272" y="134"/>
                </a:lnTo>
                <a:lnTo>
                  <a:pt x="1272" y="126"/>
                </a:lnTo>
                <a:lnTo>
                  <a:pt x="1272" y="123"/>
                </a:lnTo>
                <a:lnTo>
                  <a:pt x="1273" y="119"/>
                </a:lnTo>
                <a:lnTo>
                  <a:pt x="1273" y="114"/>
                </a:lnTo>
                <a:lnTo>
                  <a:pt x="1273" y="107"/>
                </a:lnTo>
                <a:lnTo>
                  <a:pt x="1273" y="102"/>
                </a:lnTo>
                <a:lnTo>
                  <a:pt x="1274" y="99"/>
                </a:lnTo>
                <a:lnTo>
                  <a:pt x="1274" y="104"/>
                </a:lnTo>
                <a:lnTo>
                  <a:pt x="1274" y="99"/>
                </a:lnTo>
                <a:lnTo>
                  <a:pt x="1275" y="89"/>
                </a:lnTo>
                <a:lnTo>
                  <a:pt x="1275" y="90"/>
                </a:lnTo>
                <a:lnTo>
                  <a:pt x="1275" y="93"/>
                </a:lnTo>
                <a:lnTo>
                  <a:pt x="1275" y="95"/>
                </a:lnTo>
                <a:lnTo>
                  <a:pt x="1276" y="92"/>
                </a:lnTo>
                <a:lnTo>
                  <a:pt x="1276" y="92"/>
                </a:lnTo>
                <a:lnTo>
                  <a:pt x="1276" y="95"/>
                </a:lnTo>
                <a:lnTo>
                  <a:pt x="1277" y="92"/>
                </a:lnTo>
                <a:lnTo>
                  <a:pt x="1277" y="92"/>
                </a:lnTo>
                <a:lnTo>
                  <a:pt x="1277" y="83"/>
                </a:lnTo>
                <a:lnTo>
                  <a:pt x="1277" y="90"/>
                </a:lnTo>
                <a:lnTo>
                  <a:pt x="1278" y="89"/>
                </a:lnTo>
                <a:lnTo>
                  <a:pt x="1278" y="86"/>
                </a:lnTo>
                <a:lnTo>
                  <a:pt x="1278" y="77"/>
                </a:lnTo>
                <a:lnTo>
                  <a:pt x="1279" y="75"/>
                </a:lnTo>
                <a:lnTo>
                  <a:pt x="1279" y="77"/>
                </a:lnTo>
                <a:lnTo>
                  <a:pt x="1279" y="75"/>
                </a:lnTo>
                <a:lnTo>
                  <a:pt x="1280" y="66"/>
                </a:lnTo>
                <a:lnTo>
                  <a:pt x="1280" y="74"/>
                </a:lnTo>
                <a:lnTo>
                  <a:pt x="1280" y="75"/>
                </a:lnTo>
                <a:lnTo>
                  <a:pt x="1280" y="77"/>
                </a:lnTo>
                <a:lnTo>
                  <a:pt x="1281" y="80"/>
                </a:lnTo>
                <a:lnTo>
                  <a:pt x="1281" y="80"/>
                </a:lnTo>
                <a:lnTo>
                  <a:pt x="1281" y="77"/>
                </a:lnTo>
                <a:lnTo>
                  <a:pt x="1282" y="83"/>
                </a:lnTo>
                <a:lnTo>
                  <a:pt x="1282" y="80"/>
                </a:lnTo>
                <a:lnTo>
                  <a:pt x="1282" y="74"/>
                </a:lnTo>
                <a:lnTo>
                  <a:pt x="1282" y="78"/>
                </a:lnTo>
                <a:lnTo>
                  <a:pt x="1283" y="71"/>
                </a:lnTo>
                <a:lnTo>
                  <a:pt x="1283" y="81"/>
                </a:lnTo>
                <a:lnTo>
                  <a:pt x="1283" y="71"/>
                </a:lnTo>
                <a:lnTo>
                  <a:pt x="1284" y="69"/>
                </a:lnTo>
                <a:lnTo>
                  <a:pt x="1284" y="78"/>
                </a:lnTo>
                <a:lnTo>
                  <a:pt x="1284" y="78"/>
                </a:lnTo>
                <a:lnTo>
                  <a:pt x="1284" y="80"/>
                </a:lnTo>
                <a:lnTo>
                  <a:pt x="1285" y="81"/>
                </a:lnTo>
                <a:lnTo>
                  <a:pt x="1285" y="75"/>
                </a:lnTo>
                <a:lnTo>
                  <a:pt x="1285" y="86"/>
                </a:lnTo>
                <a:lnTo>
                  <a:pt x="1286" y="87"/>
                </a:lnTo>
                <a:lnTo>
                  <a:pt x="1286" y="83"/>
                </a:lnTo>
                <a:lnTo>
                  <a:pt x="1286" y="83"/>
                </a:lnTo>
                <a:lnTo>
                  <a:pt x="1286" y="90"/>
                </a:lnTo>
                <a:lnTo>
                  <a:pt x="1287" y="89"/>
                </a:lnTo>
                <a:lnTo>
                  <a:pt x="1287" y="95"/>
                </a:lnTo>
                <a:lnTo>
                  <a:pt x="1287" y="93"/>
                </a:lnTo>
                <a:lnTo>
                  <a:pt x="1288" y="93"/>
                </a:lnTo>
                <a:lnTo>
                  <a:pt x="1288" y="96"/>
                </a:lnTo>
                <a:lnTo>
                  <a:pt x="1288" y="92"/>
                </a:lnTo>
                <a:lnTo>
                  <a:pt x="1288" y="98"/>
                </a:lnTo>
                <a:lnTo>
                  <a:pt x="1289" y="101"/>
                </a:lnTo>
                <a:lnTo>
                  <a:pt x="1289" y="93"/>
                </a:lnTo>
                <a:lnTo>
                  <a:pt x="1289" y="105"/>
                </a:lnTo>
                <a:lnTo>
                  <a:pt x="1290" y="99"/>
                </a:lnTo>
                <a:lnTo>
                  <a:pt x="1290" y="104"/>
                </a:lnTo>
                <a:lnTo>
                  <a:pt x="1290" y="105"/>
                </a:lnTo>
                <a:lnTo>
                  <a:pt x="1291" y="122"/>
                </a:lnTo>
                <a:lnTo>
                  <a:pt x="1291" y="249"/>
                </a:lnTo>
                <a:lnTo>
                  <a:pt x="1291" y="325"/>
                </a:lnTo>
                <a:lnTo>
                  <a:pt x="1291" y="398"/>
                </a:lnTo>
                <a:lnTo>
                  <a:pt x="1292" y="470"/>
                </a:lnTo>
                <a:lnTo>
                  <a:pt x="1292" y="529"/>
                </a:lnTo>
                <a:lnTo>
                  <a:pt x="1292" y="578"/>
                </a:lnTo>
                <a:lnTo>
                  <a:pt x="1293" y="619"/>
                </a:lnTo>
                <a:lnTo>
                  <a:pt x="1293" y="656"/>
                </a:lnTo>
                <a:lnTo>
                  <a:pt x="1293" y="671"/>
                </a:lnTo>
                <a:lnTo>
                  <a:pt x="1293" y="717"/>
                </a:lnTo>
                <a:lnTo>
                  <a:pt x="1294" y="742"/>
                </a:lnTo>
                <a:lnTo>
                  <a:pt x="1294" y="766"/>
                </a:lnTo>
                <a:lnTo>
                  <a:pt x="1294" y="785"/>
                </a:lnTo>
                <a:lnTo>
                  <a:pt x="1295" y="803"/>
                </a:lnTo>
                <a:lnTo>
                  <a:pt x="1295" y="809"/>
                </a:lnTo>
                <a:lnTo>
                  <a:pt x="1295" y="829"/>
                </a:lnTo>
                <a:lnTo>
                  <a:pt x="1295" y="843"/>
                </a:lnTo>
                <a:lnTo>
                  <a:pt x="1296" y="849"/>
                </a:lnTo>
                <a:lnTo>
                  <a:pt x="1296" y="819"/>
                </a:lnTo>
                <a:lnTo>
                  <a:pt x="1296" y="711"/>
                </a:lnTo>
                <a:lnTo>
                  <a:pt x="1297" y="587"/>
                </a:lnTo>
                <a:lnTo>
                  <a:pt x="1297" y="491"/>
                </a:lnTo>
                <a:lnTo>
                  <a:pt x="1297" y="404"/>
                </a:lnTo>
                <a:lnTo>
                  <a:pt x="1297" y="338"/>
                </a:lnTo>
                <a:lnTo>
                  <a:pt x="1298" y="310"/>
                </a:lnTo>
                <a:lnTo>
                  <a:pt x="1298" y="263"/>
                </a:lnTo>
                <a:lnTo>
                  <a:pt x="1298" y="238"/>
                </a:lnTo>
                <a:lnTo>
                  <a:pt x="1299" y="202"/>
                </a:lnTo>
                <a:lnTo>
                  <a:pt x="1299" y="183"/>
                </a:lnTo>
                <a:lnTo>
                  <a:pt x="1299" y="166"/>
                </a:lnTo>
                <a:lnTo>
                  <a:pt x="1299" y="155"/>
                </a:lnTo>
                <a:lnTo>
                  <a:pt x="1300" y="144"/>
                </a:lnTo>
                <a:lnTo>
                  <a:pt x="1300" y="125"/>
                </a:lnTo>
                <a:lnTo>
                  <a:pt x="1300" y="131"/>
                </a:lnTo>
                <a:lnTo>
                  <a:pt x="1301" y="128"/>
                </a:lnTo>
                <a:lnTo>
                  <a:pt x="1301" y="114"/>
                </a:lnTo>
                <a:lnTo>
                  <a:pt x="1301" y="120"/>
                </a:lnTo>
                <a:lnTo>
                  <a:pt x="1302" y="114"/>
                </a:lnTo>
                <a:lnTo>
                  <a:pt x="1302" y="104"/>
                </a:lnTo>
                <a:lnTo>
                  <a:pt x="1302" y="111"/>
                </a:lnTo>
                <a:lnTo>
                  <a:pt x="1302" y="108"/>
                </a:lnTo>
                <a:lnTo>
                  <a:pt x="1303" y="107"/>
                </a:lnTo>
                <a:lnTo>
                  <a:pt x="1303" y="95"/>
                </a:lnTo>
                <a:lnTo>
                  <a:pt x="1303" y="104"/>
                </a:lnTo>
                <a:lnTo>
                  <a:pt x="1304" y="90"/>
                </a:lnTo>
                <a:lnTo>
                  <a:pt x="1304" y="96"/>
                </a:lnTo>
                <a:lnTo>
                  <a:pt x="1304" y="95"/>
                </a:lnTo>
                <a:lnTo>
                  <a:pt x="1304" y="87"/>
                </a:lnTo>
                <a:lnTo>
                  <a:pt x="1305" y="84"/>
                </a:lnTo>
                <a:lnTo>
                  <a:pt x="1305" y="80"/>
                </a:lnTo>
                <a:lnTo>
                  <a:pt x="1305" y="89"/>
                </a:lnTo>
                <a:lnTo>
                  <a:pt x="1306" y="78"/>
                </a:lnTo>
                <a:lnTo>
                  <a:pt x="1306" y="77"/>
                </a:lnTo>
                <a:lnTo>
                  <a:pt x="1306" y="80"/>
                </a:lnTo>
                <a:lnTo>
                  <a:pt x="1306" y="83"/>
                </a:lnTo>
                <a:lnTo>
                  <a:pt x="1307" y="78"/>
                </a:lnTo>
                <a:lnTo>
                  <a:pt x="1307" y="69"/>
                </a:lnTo>
                <a:lnTo>
                  <a:pt x="1307" y="68"/>
                </a:lnTo>
                <a:lnTo>
                  <a:pt x="1308" y="75"/>
                </a:lnTo>
                <a:lnTo>
                  <a:pt x="1308" y="74"/>
                </a:lnTo>
                <a:lnTo>
                  <a:pt x="1308" y="75"/>
                </a:lnTo>
                <a:lnTo>
                  <a:pt x="1308" y="72"/>
                </a:lnTo>
                <a:lnTo>
                  <a:pt x="1309" y="75"/>
                </a:lnTo>
                <a:lnTo>
                  <a:pt x="1309" y="78"/>
                </a:lnTo>
                <a:lnTo>
                  <a:pt x="1309" y="78"/>
                </a:lnTo>
                <a:lnTo>
                  <a:pt x="1310" y="77"/>
                </a:lnTo>
                <a:lnTo>
                  <a:pt x="1310" y="80"/>
                </a:lnTo>
                <a:lnTo>
                  <a:pt x="1310" y="80"/>
                </a:lnTo>
                <a:lnTo>
                  <a:pt x="1310" y="74"/>
                </a:lnTo>
                <a:lnTo>
                  <a:pt x="1311" y="81"/>
                </a:lnTo>
                <a:lnTo>
                  <a:pt x="1311" y="83"/>
                </a:lnTo>
                <a:lnTo>
                  <a:pt x="1311" y="83"/>
                </a:lnTo>
                <a:lnTo>
                  <a:pt x="1312" y="75"/>
                </a:lnTo>
                <a:lnTo>
                  <a:pt x="1312" y="81"/>
                </a:lnTo>
                <a:lnTo>
                  <a:pt x="1312" y="75"/>
                </a:lnTo>
                <a:lnTo>
                  <a:pt x="1313" y="83"/>
                </a:lnTo>
                <a:lnTo>
                  <a:pt x="1313" y="71"/>
                </a:lnTo>
                <a:lnTo>
                  <a:pt x="1313" y="74"/>
                </a:lnTo>
                <a:lnTo>
                  <a:pt x="1313" y="81"/>
                </a:lnTo>
                <a:lnTo>
                  <a:pt x="1314" y="75"/>
                </a:lnTo>
                <a:lnTo>
                  <a:pt x="1314" y="84"/>
                </a:lnTo>
                <a:lnTo>
                  <a:pt x="1314" y="77"/>
                </a:lnTo>
                <a:lnTo>
                  <a:pt x="1315" y="87"/>
                </a:lnTo>
                <a:lnTo>
                  <a:pt x="1315" y="87"/>
                </a:lnTo>
                <a:lnTo>
                  <a:pt x="1315" y="89"/>
                </a:lnTo>
                <a:lnTo>
                  <a:pt x="1315" y="80"/>
                </a:lnTo>
                <a:lnTo>
                  <a:pt x="1316" y="95"/>
                </a:lnTo>
                <a:lnTo>
                  <a:pt x="1316" y="93"/>
                </a:lnTo>
                <a:lnTo>
                  <a:pt x="1316" y="95"/>
                </a:lnTo>
                <a:lnTo>
                  <a:pt x="1317" y="96"/>
                </a:lnTo>
                <a:lnTo>
                  <a:pt x="1317" y="95"/>
                </a:lnTo>
                <a:lnTo>
                  <a:pt x="1317" y="98"/>
                </a:lnTo>
                <a:lnTo>
                  <a:pt x="1317" y="102"/>
                </a:lnTo>
                <a:lnTo>
                  <a:pt x="1318" y="104"/>
                </a:lnTo>
                <a:lnTo>
                  <a:pt x="1318" y="99"/>
                </a:lnTo>
                <a:lnTo>
                  <a:pt x="1318" y="108"/>
                </a:lnTo>
                <a:lnTo>
                  <a:pt x="1319" y="111"/>
                </a:lnTo>
                <a:lnTo>
                  <a:pt x="1319" y="105"/>
                </a:lnTo>
                <a:lnTo>
                  <a:pt x="1319" y="183"/>
                </a:lnTo>
                <a:lnTo>
                  <a:pt x="1319" y="294"/>
                </a:lnTo>
                <a:lnTo>
                  <a:pt x="1320" y="363"/>
                </a:lnTo>
                <a:lnTo>
                  <a:pt x="1320" y="437"/>
                </a:lnTo>
                <a:lnTo>
                  <a:pt x="1320" y="494"/>
                </a:lnTo>
                <a:lnTo>
                  <a:pt x="1321" y="549"/>
                </a:lnTo>
                <a:lnTo>
                  <a:pt x="1321" y="597"/>
                </a:lnTo>
                <a:lnTo>
                  <a:pt x="1321" y="636"/>
                </a:lnTo>
                <a:lnTo>
                  <a:pt x="1321" y="671"/>
                </a:lnTo>
                <a:lnTo>
                  <a:pt x="1322" y="703"/>
                </a:lnTo>
                <a:lnTo>
                  <a:pt x="1322" y="730"/>
                </a:lnTo>
                <a:lnTo>
                  <a:pt x="1322" y="753"/>
                </a:lnTo>
                <a:lnTo>
                  <a:pt x="1323" y="763"/>
                </a:lnTo>
                <a:lnTo>
                  <a:pt x="1323" y="783"/>
                </a:lnTo>
                <a:lnTo>
                  <a:pt x="1323" y="799"/>
                </a:lnTo>
                <a:lnTo>
                  <a:pt x="1323" y="816"/>
                </a:lnTo>
                <a:lnTo>
                  <a:pt x="1324" y="835"/>
                </a:lnTo>
                <a:lnTo>
                  <a:pt x="1324" y="840"/>
                </a:lnTo>
                <a:lnTo>
                  <a:pt x="1324" y="846"/>
                </a:lnTo>
                <a:lnTo>
                  <a:pt x="1325" y="767"/>
                </a:lnTo>
                <a:lnTo>
                  <a:pt x="1325" y="639"/>
                </a:lnTo>
                <a:lnTo>
                  <a:pt x="1325" y="533"/>
                </a:lnTo>
                <a:lnTo>
                  <a:pt x="1326" y="443"/>
                </a:lnTo>
                <a:lnTo>
                  <a:pt x="1326" y="363"/>
                </a:lnTo>
                <a:lnTo>
                  <a:pt x="1326" y="334"/>
                </a:lnTo>
                <a:lnTo>
                  <a:pt x="1326" y="290"/>
                </a:lnTo>
                <a:lnTo>
                  <a:pt x="1327" y="252"/>
                </a:lnTo>
                <a:lnTo>
                  <a:pt x="1327" y="212"/>
                </a:lnTo>
                <a:lnTo>
                  <a:pt x="1327" y="193"/>
                </a:lnTo>
                <a:lnTo>
                  <a:pt x="1328" y="177"/>
                </a:lnTo>
                <a:lnTo>
                  <a:pt x="1328" y="165"/>
                </a:lnTo>
                <a:lnTo>
                  <a:pt x="1328" y="152"/>
                </a:lnTo>
                <a:lnTo>
                  <a:pt x="1328" y="141"/>
                </a:lnTo>
                <a:lnTo>
                  <a:pt x="1329" y="138"/>
                </a:lnTo>
                <a:lnTo>
                  <a:pt x="1329" y="126"/>
                </a:lnTo>
                <a:lnTo>
                  <a:pt x="1329" y="128"/>
                </a:lnTo>
                <a:lnTo>
                  <a:pt x="1330" y="126"/>
                </a:lnTo>
                <a:lnTo>
                  <a:pt x="1330" y="114"/>
                </a:lnTo>
                <a:lnTo>
                  <a:pt x="1330" y="111"/>
                </a:lnTo>
                <a:lnTo>
                  <a:pt x="1330" y="117"/>
                </a:lnTo>
                <a:lnTo>
                  <a:pt x="1331" y="113"/>
                </a:lnTo>
                <a:lnTo>
                  <a:pt x="1331" y="102"/>
                </a:lnTo>
                <a:lnTo>
                  <a:pt x="1331" y="99"/>
                </a:lnTo>
                <a:lnTo>
                  <a:pt x="1332" y="104"/>
                </a:lnTo>
                <a:lnTo>
                  <a:pt x="1332" y="95"/>
                </a:lnTo>
                <a:lnTo>
                  <a:pt x="1332" y="90"/>
                </a:lnTo>
                <a:lnTo>
                  <a:pt x="1332" y="95"/>
                </a:lnTo>
                <a:lnTo>
                  <a:pt x="1333" y="89"/>
                </a:lnTo>
                <a:lnTo>
                  <a:pt x="1333" y="87"/>
                </a:lnTo>
                <a:lnTo>
                  <a:pt x="1333" y="80"/>
                </a:lnTo>
                <a:lnTo>
                  <a:pt x="1334" y="78"/>
                </a:lnTo>
                <a:lnTo>
                  <a:pt x="1334" y="75"/>
                </a:lnTo>
                <a:lnTo>
                  <a:pt x="1334" y="81"/>
                </a:lnTo>
                <a:lnTo>
                  <a:pt x="1334" y="83"/>
                </a:lnTo>
                <a:lnTo>
                  <a:pt x="1335" y="74"/>
                </a:lnTo>
                <a:lnTo>
                  <a:pt x="1335" y="81"/>
                </a:lnTo>
                <a:lnTo>
                  <a:pt x="1335" y="78"/>
                </a:lnTo>
                <a:lnTo>
                  <a:pt x="1336" y="80"/>
                </a:lnTo>
                <a:lnTo>
                  <a:pt x="1336" y="66"/>
                </a:lnTo>
                <a:lnTo>
                  <a:pt x="1336" y="77"/>
                </a:lnTo>
                <a:lnTo>
                  <a:pt x="1337" y="75"/>
                </a:lnTo>
                <a:lnTo>
                  <a:pt x="1337" y="74"/>
                </a:lnTo>
                <a:lnTo>
                  <a:pt x="1337" y="77"/>
                </a:lnTo>
                <a:lnTo>
                  <a:pt x="1337" y="78"/>
                </a:lnTo>
                <a:lnTo>
                  <a:pt x="1338" y="78"/>
                </a:lnTo>
                <a:lnTo>
                  <a:pt x="1338" y="78"/>
                </a:lnTo>
                <a:lnTo>
                  <a:pt x="1338" y="80"/>
                </a:lnTo>
                <a:lnTo>
                  <a:pt x="1339" y="78"/>
                </a:lnTo>
                <a:lnTo>
                  <a:pt x="1339" y="74"/>
                </a:lnTo>
                <a:lnTo>
                  <a:pt x="1339" y="71"/>
                </a:lnTo>
                <a:lnTo>
                  <a:pt x="1339" y="74"/>
                </a:lnTo>
                <a:lnTo>
                  <a:pt x="1340" y="83"/>
                </a:lnTo>
                <a:lnTo>
                  <a:pt x="1340" y="83"/>
                </a:lnTo>
                <a:lnTo>
                  <a:pt x="1340" y="84"/>
                </a:lnTo>
                <a:lnTo>
                  <a:pt x="1341" y="83"/>
                </a:lnTo>
                <a:lnTo>
                  <a:pt x="1341" y="83"/>
                </a:lnTo>
                <a:lnTo>
                  <a:pt x="1341" y="83"/>
                </a:lnTo>
                <a:lnTo>
                  <a:pt x="1341" y="84"/>
                </a:lnTo>
                <a:lnTo>
                  <a:pt x="1342" y="83"/>
                </a:lnTo>
                <a:lnTo>
                  <a:pt x="1342" y="84"/>
                </a:lnTo>
                <a:lnTo>
                  <a:pt x="1342" y="83"/>
                </a:lnTo>
                <a:lnTo>
                  <a:pt x="1343" y="87"/>
                </a:lnTo>
                <a:lnTo>
                  <a:pt x="1343" y="89"/>
                </a:lnTo>
                <a:lnTo>
                  <a:pt x="1343" y="89"/>
                </a:lnTo>
                <a:lnTo>
                  <a:pt x="1343" y="83"/>
                </a:lnTo>
                <a:lnTo>
                  <a:pt x="1344" y="89"/>
                </a:lnTo>
                <a:lnTo>
                  <a:pt x="1344" y="87"/>
                </a:lnTo>
                <a:lnTo>
                  <a:pt x="1344" y="92"/>
                </a:lnTo>
                <a:lnTo>
                  <a:pt x="1345" y="93"/>
                </a:lnTo>
                <a:lnTo>
                  <a:pt x="1345" y="95"/>
                </a:lnTo>
                <a:lnTo>
                  <a:pt x="1345" y="96"/>
                </a:lnTo>
                <a:lnTo>
                  <a:pt x="1345" y="101"/>
                </a:lnTo>
                <a:lnTo>
                  <a:pt x="1346" y="95"/>
                </a:lnTo>
                <a:lnTo>
                  <a:pt x="1346" y="102"/>
                </a:lnTo>
                <a:lnTo>
                  <a:pt x="1346" y="107"/>
                </a:lnTo>
                <a:lnTo>
                  <a:pt x="1347" y="99"/>
                </a:lnTo>
                <a:lnTo>
                  <a:pt x="1347" y="108"/>
                </a:lnTo>
                <a:lnTo>
                  <a:pt x="1347" y="113"/>
                </a:lnTo>
                <a:lnTo>
                  <a:pt x="1348" y="123"/>
                </a:lnTo>
                <a:lnTo>
                  <a:pt x="1348" y="239"/>
                </a:lnTo>
                <a:lnTo>
                  <a:pt x="1348" y="341"/>
                </a:lnTo>
                <a:lnTo>
                  <a:pt x="1348" y="409"/>
                </a:lnTo>
                <a:lnTo>
                  <a:pt x="1349" y="470"/>
                </a:lnTo>
                <a:lnTo>
                  <a:pt x="1349" y="530"/>
                </a:lnTo>
                <a:lnTo>
                  <a:pt x="1349" y="577"/>
                </a:lnTo>
                <a:lnTo>
                  <a:pt x="1350" y="617"/>
                </a:lnTo>
                <a:lnTo>
                  <a:pt x="1350" y="654"/>
                </a:lnTo>
                <a:lnTo>
                  <a:pt x="1350" y="688"/>
                </a:lnTo>
                <a:lnTo>
                  <a:pt x="1350" y="718"/>
                </a:lnTo>
                <a:lnTo>
                  <a:pt x="1351" y="743"/>
                </a:lnTo>
                <a:lnTo>
                  <a:pt x="1351" y="765"/>
                </a:lnTo>
                <a:lnTo>
                  <a:pt x="1351" y="785"/>
                </a:lnTo>
                <a:lnTo>
                  <a:pt x="1352" y="802"/>
                </a:lnTo>
                <a:lnTo>
                  <a:pt x="1352" y="818"/>
                </a:lnTo>
                <a:lnTo>
                  <a:pt x="1352" y="829"/>
                </a:lnTo>
                <a:lnTo>
                  <a:pt x="1352" y="842"/>
                </a:lnTo>
                <a:lnTo>
                  <a:pt x="1353" y="846"/>
                </a:lnTo>
                <a:lnTo>
                  <a:pt x="1353" y="813"/>
                </a:lnTo>
                <a:lnTo>
                  <a:pt x="1353" y="697"/>
                </a:lnTo>
                <a:lnTo>
                  <a:pt x="1354" y="580"/>
                </a:lnTo>
                <a:lnTo>
                  <a:pt x="1354" y="482"/>
                </a:lnTo>
                <a:lnTo>
                  <a:pt x="1354" y="393"/>
                </a:lnTo>
                <a:lnTo>
                  <a:pt x="1354" y="353"/>
                </a:lnTo>
                <a:lnTo>
                  <a:pt x="1355" y="303"/>
                </a:lnTo>
                <a:lnTo>
                  <a:pt x="1355" y="258"/>
                </a:lnTo>
                <a:lnTo>
                  <a:pt x="1355" y="233"/>
                </a:lnTo>
                <a:lnTo>
                  <a:pt x="1356" y="184"/>
                </a:lnTo>
                <a:lnTo>
                  <a:pt x="1356" y="177"/>
                </a:lnTo>
                <a:lnTo>
                  <a:pt x="1356" y="165"/>
                </a:lnTo>
                <a:lnTo>
                  <a:pt x="1356" y="155"/>
                </a:lnTo>
                <a:lnTo>
                  <a:pt x="1357" y="140"/>
                </a:lnTo>
                <a:lnTo>
                  <a:pt x="1357" y="141"/>
                </a:lnTo>
                <a:lnTo>
                  <a:pt x="1357" y="137"/>
                </a:lnTo>
                <a:lnTo>
                  <a:pt x="1358" y="134"/>
                </a:lnTo>
                <a:lnTo>
                  <a:pt x="1358" y="126"/>
                </a:lnTo>
                <a:lnTo>
                  <a:pt x="1358" y="126"/>
                </a:lnTo>
                <a:lnTo>
                  <a:pt x="1359" y="122"/>
                </a:lnTo>
                <a:lnTo>
                  <a:pt x="1359" y="119"/>
                </a:lnTo>
                <a:lnTo>
                  <a:pt x="1359" y="116"/>
                </a:lnTo>
                <a:lnTo>
                  <a:pt x="1359" y="111"/>
                </a:lnTo>
                <a:lnTo>
                  <a:pt x="1360" y="110"/>
                </a:lnTo>
                <a:lnTo>
                  <a:pt x="1360" y="98"/>
                </a:lnTo>
                <a:lnTo>
                  <a:pt x="1360" y="104"/>
                </a:lnTo>
                <a:lnTo>
                  <a:pt x="1361" y="102"/>
                </a:lnTo>
                <a:lnTo>
                  <a:pt x="1361" y="98"/>
                </a:lnTo>
                <a:lnTo>
                  <a:pt x="1361" y="95"/>
                </a:lnTo>
                <a:lnTo>
                  <a:pt x="1361" y="93"/>
                </a:lnTo>
                <a:lnTo>
                  <a:pt x="1362" y="92"/>
                </a:lnTo>
                <a:lnTo>
                  <a:pt x="1362" y="83"/>
                </a:lnTo>
                <a:lnTo>
                  <a:pt x="1362" y="89"/>
                </a:lnTo>
                <a:lnTo>
                  <a:pt x="1363" y="87"/>
                </a:lnTo>
                <a:lnTo>
                  <a:pt x="1363" y="86"/>
                </a:lnTo>
                <a:lnTo>
                  <a:pt x="1363" y="75"/>
                </a:lnTo>
                <a:lnTo>
                  <a:pt x="1363" y="78"/>
                </a:lnTo>
                <a:lnTo>
                  <a:pt x="1364" y="75"/>
                </a:lnTo>
                <a:lnTo>
                  <a:pt x="1364" y="80"/>
                </a:lnTo>
                <a:lnTo>
                  <a:pt x="1364" y="72"/>
                </a:lnTo>
                <a:lnTo>
                  <a:pt x="1365" y="78"/>
                </a:lnTo>
                <a:lnTo>
                  <a:pt x="1365" y="71"/>
                </a:lnTo>
                <a:lnTo>
                  <a:pt x="1365" y="72"/>
                </a:lnTo>
                <a:lnTo>
                  <a:pt x="1365" y="69"/>
                </a:lnTo>
                <a:lnTo>
                  <a:pt x="1366" y="68"/>
                </a:lnTo>
                <a:lnTo>
                  <a:pt x="1366" y="74"/>
                </a:lnTo>
                <a:lnTo>
                  <a:pt x="1366" y="77"/>
                </a:lnTo>
                <a:lnTo>
                  <a:pt x="1367" y="80"/>
                </a:lnTo>
                <a:lnTo>
                  <a:pt x="1367" y="78"/>
                </a:lnTo>
                <a:lnTo>
                  <a:pt x="1367" y="83"/>
                </a:lnTo>
                <a:lnTo>
                  <a:pt x="1367" y="81"/>
                </a:lnTo>
                <a:lnTo>
                  <a:pt x="1368" y="81"/>
                </a:lnTo>
                <a:lnTo>
                  <a:pt x="1368" y="71"/>
                </a:lnTo>
                <a:lnTo>
                  <a:pt x="1368" y="80"/>
                </a:lnTo>
                <a:lnTo>
                  <a:pt x="1369" y="77"/>
                </a:lnTo>
                <a:lnTo>
                  <a:pt x="1369" y="81"/>
                </a:lnTo>
                <a:lnTo>
                  <a:pt x="1369" y="72"/>
                </a:lnTo>
                <a:lnTo>
                  <a:pt x="1369" y="83"/>
                </a:lnTo>
                <a:lnTo>
                  <a:pt x="1370" y="81"/>
                </a:lnTo>
                <a:lnTo>
                  <a:pt x="1370" y="81"/>
                </a:lnTo>
                <a:lnTo>
                  <a:pt x="1370" y="74"/>
                </a:lnTo>
                <a:lnTo>
                  <a:pt x="1371" y="83"/>
                </a:lnTo>
                <a:lnTo>
                  <a:pt x="1371" y="86"/>
                </a:lnTo>
                <a:lnTo>
                  <a:pt x="1371" y="89"/>
                </a:lnTo>
                <a:lnTo>
                  <a:pt x="1372" y="80"/>
                </a:lnTo>
                <a:lnTo>
                  <a:pt x="1372" y="89"/>
                </a:lnTo>
                <a:lnTo>
                  <a:pt x="1372" y="90"/>
                </a:lnTo>
                <a:lnTo>
                  <a:pt x="1372" y="90"/>
                </a:lnTo>
                <a:lnTo>
                  <a:pt x="1373" y="90"/>
                </a:lnTo>
                <a:lnTo>
                  <a:pt x="1373" y="86"/>
                </a:lnTo>
                <a:lnTo>
                  <a:pt x="1373" y="90"/>
                </a:lnTo>
                <a:lnTo>
                  <a:pt x="1374" y="87"/>
                </a:lnTo>
                <a:lnTo>
                  <a:pt x="1374" y="98"/>
                </a:lnTo>
                <a:lnTo>
                  <a:pt x="1374" y="96"/>
                </a:lnTo>
                <a:lnTo>
                  <a:pt x="1374" y="107"/>
                </a:lnTo>
                <a:lnTo>
                  <a:pt x="1375" y="110"/>
                </a:lnTo>
                <a:lnTo>
                  <a:pt x="1375" y="110"/>
                </a:lnTo>
                <a:lnTo>
                  <a:pt x="1375" y="116"/>
                </a:lnTo>
                <a:lnTo>
                  <a:pt x="1376" y="117"/>
                </a:lnTo>
                <a:lnTo>
                  <a:pt x="1376" y="202"/>
                </a:lnTo>
                <a:lnTo>
                  <a:pt x="1376" y="309"/>
                </a:lnTo>
                <a:lnTo>
                  <a:pt x="1376" y="378"/>
                </a:lnTo>
                <a:lnTo>
                  <a:pt x="1377" y="448"/>
                </a:lnTo>
                <a:lnTo>
                  <a:pt x="1377" y="507"/>
                </a:lnTo>
                <a:lnTo>
                  <a:pt x="1377" y="550"/>
                </a:lnTo>
                <a:lnTo>
                  <a:pt x="1378" y="603"/>
                </a:lnTo>
                <a:lnTo>
                  <a:pt x="1378" y="639"/>
                </a:lnTo>
                <a:lnTo>
                  <a:pt x="1378" y="677"/>
                </a:lnTo>
                <a:lnTo>
                  <a:pt x="1378" y="704"/>
                </a:lnTo>
                <a:lnTo>
                  <a:pt x="1379" y="730"/>
                </a:lnTo>
                <a:lnTo>
                  <a:pt x="1379" y="756"/>
                </a:lnTo>
                <a:lnTo>
                  <a:pt x="1379" y="776"/>
                </a:lnTo>
                <a:lnTo>
                  <a:pt x="1380" y="786"/>
                </a:lnTo>
                <a:lnTo>
                  <a:pt x="1380" y="812"/>
                </a:lnTo>
                <a:lnTo>
                  <a:pt x="1380" y="826"/>
                </a:lnTo>
                <a:lnTo>
                  <a:pt x="1380" y="830"/>
                </a:lnTo>
                <a:lnTo>
                  <a:pt x="1381" y="837"/>
                </a:lnTo>
                <a:lnTo>
                  <a:pt x="1381" y="845"/>
                </a:lnTo>
                <a:lnTo>
                  <a:pt x="1381" y="763"/>
                </a:lnTo>
                <a:lnTo>
                  <a:pt x="1382" y="638"/>
                </a:lnTo>
                <a:lnTo>
                  <a:pt x="1382" y="530"/>
                </a:lnTo>
                <a:lnTo>
                  <a:pt x="1382" y="438"/>
                </a:lnTo>
                <a:lnTo>
                  <a:pt x="1383" y="391"/>
                </a:lnTo>
                <a:lnTo>
                  <a:pt x="1383" y="326"/>
                </a:lnTo>
                <a:lnTo>
                  <a:pt x="1383" y="281"/>
                </a:lnTo>
                <a:lnTo>
                  <a:pt x="1383" y="248"/>
                </a:lnTo>
                <a:lnTo>
                  <a:pt x="1384" y="205"/>
                </a:lnTo>
                <a:lnTo>
                  <a:pt x="1384" y="186"/>
                </a:lnTo>
                <a:lnTo>
                  <a:pt x="1384" y="166"/>
                </a:lnTo>
                <a:lnTo>
                  <a:pt x="1385" y="161"/>
                </a:lnTo>
                <a:lnTo>
                  <a:pt x="1385" y="152"/>
                </a:lnTo>
                <a:lnTo>
                  <a:pt x="1385" y="147"/>
                </a:lnTo>
                <a:lnTo>
                  <a:pt x="1385" y="135"/>
                </a:lnTo>
                <a:lnTo>
                  <a:pt x="1386" y="135"/>
                </a:lnTo>
                <a:lnTo>
                  <a:pt x="1386" y="131"/>
                </a:lnTo>
                <a:lnTo>
                  <a:pt x="1386" y="128"/>
                </a:lnTo>
                <a:lnTo>
                  <a:pt x="1387" y="120"/>
                </a:lnTo>
                <a:lnTo>
                  <a:pt x="1387" y="113"/>
                </a:lnTo>
                <a:lnTo>
                  <a:pt x="1387" y="116"/>
                </a:lnTo>
                <a:lnTo>
                  <a:pt x="1387" y="111"/>
                </a:lnTo>
                <a:lnTo>
                  <a:pt x="1388" y="110"/>
                </a:lnTo>
                <a:lnTo>
                  <a:pt x="1388" y="102"/>
                </a:lnTo>
                <a:lnTo>
                  <a:pt x="1388" y="105"/>
                </a:lnTo>
                <a:lnTo>
                  <a:pt x="1389" y="102"/>
                </a:lnTo>
                <a:lnTo>
                  <a:pt x="1389" y="98"/>
                </a:lnTo>
                <a:lnTo>
                  <a:pt x="1389" y="90"/>
                </a:lnTo>
                <a:lnTo>
                  <a:pt x="1389" y="99"/>
                </a:lnTo>
                <a:lnTo>
                  <a:pt x="1390" y="96"/>
                </a:lnTo>
                <a:lnTo>
                  <a:pt x="1390" y="96"/>
                </a:lnTo>
                <a:lnTo>
                  <a:pt x="1390" y="93"/>
                </a:lnTo>
                <a:lnTo>
                  <a:pt x="1391" y="93"/>
                </a:lnTo>
                <a:lnTo>
                  <a:pt x="1391" y="90"/>
                </a:lnTo>
                <a:lnTo>
                  <a:pt x="1391" y="80"/>
                </a:lnTo>
                <a:lnTo>
                  <a:pt x="1391" y="87"/>
                </a:lnTo>
                <a:lnTo>
                  <a:pt x="1392" y="87"/>
                </a:lnTo>
                <a:lnTo>
                  <a:pt x="1392" y="75"/>
                </a:lnTo>
                <a:lnTo>
                  <a:pt x="1392" y="77"/>
                </a:lnTo>
                <a:lnTo>
                  <a:pt x="1393" y="72"/>
                </a:lnTo>
                <a:lnTo>
                  <a:pt x="1393" y="75"/>
                </a:lnTo>
                <a:lnTo>
                  <a:pt x="1393" y="78"/>
                </a:lnTo>
                <a:lnTo>
                  <a:pt x="1394" y="74"/>
                </a:lnTo>
                <a:lnTo>
                  <a:pt x="1394" y="74"/>
                </a:lnTo>
                <a:lnTo>
                  <a:pt x="1394" y="72"/>
                </a:lnTo>
                <a:lnTo>
                  <a:pt x="1394" y="75"/>
                </a:lnTo>
                <a:lnTo>
                  <a:pt x="1395" y="80"/>
                </a:lnTo>
                <a:lnTo>
                  <a:pt x="1395" y="78"/>
                </a:lnTo>
                <a:lnTo>
                  <a:pt x="1395" y="78"/>
                </a:lnTo>
                <a:lnTo>
                  <a:pt x="1396" y="75"/>
                </a:lnTo>
                <a:lnTo>
                  <a:pt x="1396" y="72"/>
                </a:lnTo>
                <a:lnTo>
                  <a:pt x="1396" y="77"/>
                </a:lnTo>
                <a:lnTo>
                  <a:pt x="1396" y="78"/>
                </a:lnTo>
                <a:lnTo>
                  <a:pt x="1397" y="77"/>
                </a:lnTo>
                <a:lnTo>
                  <a:pt x="1397" y="78"/>
                </a:lnTo>
                <a:lnTo>
                  <a:pt x="1397" y="80"/>
                </a:lnTo>
                <a:lnTo>
                  <a:pt x="1398" y="81"/>
                </a:lnTo>
                <a:lnTo>
                  <a:pt x="1398" y="81"/>
                </a:lnTo>
                <a:lnTo>
                  <a:pt x="1398" y="81"/>
                </a:lnTo>
                <a:lnTo>
                  <a:pt x="1398" y="83"/>
                </a:lnTo>
                <a:lnTo>
                  <a:pt x="1399" y="77"/>
                </a:lnTo>
                <a:lnTo>
                  <a:pt x="1399" y="83"/>
                </a:lnTo>
                <a:lnTo>
                  <a:pt x="1399" y="84"/>
                </a:lnTo>
                <a:lnTo>
                  <a:pt x="1400" y="86"/>
                </a:lnTo>
                <a:lnTo>
                  <a:pt x="1400" y="87"/>
                </a:lnTo>
                <a:lnTo>
                  <a:pt x="1400" y="80"/>
                </a:lnTo>
                <a:lnTo>
                  <a:pt x="1400" y="89"/>
                </a:lnTo>
                <a:lnTo>
                  <a:pt x="1401" y="90"/>
                </a:lnTo>
                <a:lnTo>
                  <a:pt x="1401" y="84"/>
                </a:lnTo>
                <a:lnTo>
                  <a:pt x="1401" y="95"/>
                </a:lnTo>
                <a:lnTo>
                  <a:pt x="1402" y="96"/>
                </a:lnTo>
                <a:lnTo>
                  <a:pt x="1402" y="98"/>
                </a:lnTo>
                <a:lnTo>
                  <a:pt x="1402" y="93"/>
                </a:lnTo>
                <a:lnTo>
                  <a:pt x="1402" y="105"/>
                </a:lnTo>
                <a:lnTo>
                  <a:pt x="1403" y="101"/>
                </a:lnTo>
                <a:lnTo>
                  <a:pt x="1403" y="104"/>
                </a:lnTo>
                <a:lnTo>
                  <a:pt x="1403" y="110"/>
                </a:lnTo>
                <a:lnTo>
                  <a:pt x="1404" y="114"/>
                </a:lnTo>
                <a:lnTo>
                  <a:pt x="1404" y="114"/>
                </a:lnTo>
                <a:lnTo>
                  <a:pt x="1404" y="134"/>
                </a:lnTo>
                <a:lnTo>
                  <a:pt x="1405" y="267"/>
                </a:lnTo>
                <a:lnTo>
                  <a:pt x="1405" y="351"/>
                </a:lnTo>
                <a:lnTo>
                  <a:pt x="1405" y="418"/>
                </a:lnTo>
                <a:lnTo>
                  <a:pt x="1405" y="484"/>
                </a:lnTo>
                <a:lnTo>
                  <a:pt x="1406" y="534"/>
                </a:lnTo>
                <a:lnTo>
                  <a:pt x="1406" y="583"/>
                </a:lnTo>
                <a:lnTo>
                  <a:pt x="1406" y="623"/>
                </a:lnTo>
                <a:lnTo>
                  <a:pt x="1407" y="652"/>
                </a:lnTo>
                <a:lnTo>
                  <a:pt x="1407" y="691"/>
                </a:lnTo>
                <a:lnTo>
                  <a:pt x="1407" y="720"/>
                </a:lnTo>
                <a:lnTo>
                  <a:pt x="1407" y="744"/>
                </a:lnTo>
                <a:lnTo>
                  <a:pt x="1408" y="769"/>
                </a:lnTo>
                <a:lnTo>
                  <a:pt x="1408" y="787"/>
                </a:lnTo>
                <a:lnTo>
                  <a:pt x="1408" y="806"/>
                </a:lnTo>
                <a:lnTo>
                  <a:pt x="1409" y="819"/>
                </a:lnTo>
                <a:lnTo>
                  <a:pt x="1409" y="826"/>
                </a:lnTo>
                <a:lnTo>
                  <a:pt x="1409" y="837"/>
                </a:lnTo>
                <a:lnTo>
                  <a:pt x="1409" y="845"/>
                </a:lnTo>
                <a:lnTo>
                  <a:pt x="1410" y="813"/>
                </a:lnTo>
                <a:lnTo>
                  <a:pt x="1410" y="690"/>
                </a:lnTo>
                <a:lnTo>
                  <a:pt x="1410" y="572"/>
                </a:lnTo>
                <a:lnTo>
                  <a:pt x="1411" y="478"/>
                </a:lnTo>
                <a:lnTo>
                  <a:pt x="1411" y="394"/>
                </a:lnTo>
                <a:lnTo>
                  <a:pt x="1411" y="324"/>
                </a:lnTo>
                <a:lnTo>
                  <a:pt x="1411" y="304"/>
                </a:lnTo>
                <a:lnTo>
                  <a:pt x="1412" y="266"/>
                </a:lnTo>
                <a:lnTo>
                  <a:pt x="1412" y="235"/>
                </a:lnTo>
                <a:lnTo>
                  <a:pt x="1412" y="196"/>
                </a:lnTo>
                <a:lnTo>
                  <a:pt x="1413" y="178"/>
                </a:lnTo>
                <a:lnTo>
                  <a:pt x="1413" y="162"/>
                </a:lnTo>
                <a:lnTo>
                  <a:pt x="1413" y="153"/>
                </a:lnTo>
                <a:lnTo>
                  <a:pt x="1413" y="144"/>
                </a:lnTo>
                <a:lnTo>
                  <a:pt x="1414" y="132"/>
                </a:lnTo>
                <a:lnTo>
                  <a:pt x="1414" y="126"/>
                </a:lnTo>
                <a:lnTo>
                  <a:pt x="1414" y="120"/>
                </a:lnTo>
                <a:lnTo>
                  <a:pt x="1415" y="126"/>
                </a:lnTo>
                <a:lnTo>
                  <a:pt x="1415" y="114"/>
                </a:lnTo>
                <a:lnTo>
                  <a:pt x="1415" y="119"/>
                </a:lnTo>
                <a:lnTo>
                  <a:pt x="1416" y="105"/>
                </a:lnTo>
                <a:lnTo>
                  <a:pt x="1416" y="113"/>
                </a:lnTo>
                <a:lnTo>
                  <a:pt x="1416" y="108"/>
                </a:lnTo>
                <a:lnTo>
                  <a:pt x="1416" y="108"/>
                </a:lnTo>
                <a:lnTo>
                  <a:pt x="1417" y="98"/>
                </a:lnTo>
                <a:lnTo>
                  <a:pt x="1417" y="105"/>
                </a:lnTo>
                <a:lnTo>
                  <a:pt x="1417" y="102"/>
                </a:lnTo>
                <a:lnTo>
                  <a:pt x="1418" y="90"/>
                </a:lnTo>
                <a:lnTo>
                  <a:pt x="1418" y="98"/>
                </a:lnTo>
                <a:lnTo>
                  <a:pt x="1418" y="96"/>
                </a:lnTo>
                <a:lnTo>
                  <a:pt x="1418" y="87"/>
                </a:lnTo>
                <a:lnTo>
                  <a:pt x="1419" y="95"/>
                </a:lnTo>
                <a:lnTo>
                  <a:pt x="1419" y="96"/>
                </a:lnTo>
                <a:lnTo>
                  <a:pt x="1419" y="96"/>
                </a:lnTo>
                <a:lnTo>
                  <a:pt x="1420" y="93"/>
                </a:lnTo>
                <a:lnTo>
                  <a:pt x="1420" y="84"/>
                </a:lnTo>
                <a:lnTo>
                  <a:pt x="1420" y="84"/>
                </a:lnTo>
                <a:lnTo>
                  <a:pt x="1420" y="77"/>
                </a:lnTo>
                <a:lnTo>
                  <a:pt x="1421" y="78"/>
                </a:lnTo>
                <a:lnTo>
                  <a:pt x="1421" y="81"/>
                </a:lnTo>
                <a:lnTo>
                  <a:pt x="1421" y="78"/>
                </a:lnTo>
                <a:lnTo>
                  <a:pt x="1422" y="78"/>
                </a:lnTo>
                <a:lnTo>
                  <a:pt x="1422" y="68"/>
                </a:lnTo>
                <a:lnTo>
                  <a:pt x="1422" y="77"/>
                </a:lnTo>
                <a:lnTo>
                  <a:pt x="1422" y="77"/>
                </a:lnTo>
                <a:lnTo>
                  <a:pt x="1423" y="72"/>
                </a:lnTo>
                <a:lnTo>
                  <a:pt x="1423" y="75"/>
                </a:lnTo>
                <a:lnTo>
                  <a:pt x="1423" y="74"/>
                </a:lnTo>
                <a:lnTo>
                  <a:pt x="1424" y="63"/>
                </a:lnTo>
                <a:lnTo>
                  <a:pt x="1424" y="72"/>
                </a:lnTo>
                <a:lnTo>
                  <a:pt x="1424" y="74"/>
                </a:lnTo>
                <a:lnTo>
                  <a:pt x="1424" y="66"/>
                </a:lnTo>
                <a:lnTo>
                  <a:pt x="1425" y="65"/>
                </a:lnTo>
                <a:lnTo>
                  <a:pt x="1425" y="71"/>
                </a:lnTo>
                <a:lnTo>
                  <a:pt x="1425" y="68"/>
                </a:lnTo>
                <a:lnTo>
                  <a:pt x="1426" y="81"/>
                </a:lnTo>
                <a:lnTo>
                  <a:pt x="1426" y="80"/>
                </a:lnTo>
                <a:lnTo>
                  <a:pt x="1426" y="83"/>
                </a:lnTo>
                <a:lnTo>
                  <a:pt x="1426" y="81"/>
                </a:lnTo>
                <a:lnTo>
                  <a:pt x="1427" y="74"/>
                </a:lnTo>
                <a:lnTo>
                  <a:pt x="1427" y="84"/>
                </a:lnTo>
                <a:lnTo>
                  <a:pt x="1427" y="77"/>
                </a:lnTo>
                <a:lnTo>
                  <a:pt x="1428" y="78"/>
                </a:lnTo>
                <a:lnTo>
                  <a:pt x="1428" y="90"/>
                </a:lnTo>
                <a:lnTo>
                  <a:pt x="1428" y="86"/>
                </a:lnTo>
                <a:lnTo>
                  <a:pt x="1429" y="93"/>
                </a:lnTo>
                <a:lnTo>
                  <a:pt x="1429" y="96"/>
                </a:lnTo>
                <a:lnTo>
                  <a:pt x="1429" y="92"/>
                </a:lnTo>
                <a:lnTo>
                  <a:pt x="1429" y="92"/>
                </a:lnTo>
                <a:lnTo>
                  <a:pt x="1430" y="98"/>
                </a:lnTo>
                <a:lnTo>
                  <a:pt x="1430" y="101"/>
                </a:lnTo>
                <a:lnTo>
                  <a:pt x="1430" y="99"/>
                </a:lnTo>
                <a:lnTo>
                  <a:pt x="1431" y="101"/>
                </a:lnTo>
                <a:lnTo>
                  <a:pt x="1431" y="102"/>
                </a:lnTo>
                <a:lnTo>
                  <a:pt x="1431" y="96"/>
                </a:lnTo>
                <a:lnTo>
                  <a:pt x="1431" y="105"/>
                </a:lnTo>
                <a:lnTo>
                  <a:pt x="1432" y="110"/>
                </a:lnTo>
                <a:lnTo>
                  <a:pt x="1432" y="101"/>
                </a:lnTo>
                <a:lnTo>
                  <a:pt x="1432" y="116"/>
                </a:lnTo>
                <a:lnTo>
                  <a:pt x="1433" y="107"/>
                </a:lnTo>
                <a:lnTo>
                  <a:pt x="1433" y="207"/>
                </a:lnTo>
                <a:lnTo>
                  <a:pt x="1433" y="310"/>
                </a:lnTo>
                <a:lnTo>
                  <a:pt x="1433" y="381"/>
                </a:lnTo>
                <a:lnTo>
                  <a:pt x="1434" y="453"/>
                </a:lnTo>
                <a:lnTo>
                  <a:pt x="1434" y="511"/>
                </a:lnTo>
                <a:lnTo>
                  <a:pt x="1434" y="558"/>
                </a:lnTo>
                <a:lnTo>
                  <a:pt x="1435" y="604"/>
                </a:lnTo>
                <a:lnTo>
                  <a:pt x="1435" y="639"/>
                </a:lnTo>
                <a:lnTo>
                  <a:pt x="1435" y="675"/>
                </a:lnTo>
                <a:lnTo>
                  <a:pt x="1435" y="704"/>
                </a:lnTo>
                <a:lnTo>
                  <a:pt x="1436" y="732"/>
                </a:lnTo>
                <a:lnTo>
                  <a:pt x="1436" y="757"/>
                </a:lnTo>
                <a:lnTo>
                  <a:pt x="1436" y="782"/>
                </a:lnTo>
                <a:lnTo>
                  <a:pt x="1437" y="797"/>
                </a:lnTo>
                <a:lnTo>
                  <a:pt x="1437" y="816"/>
                </a:lnTo>
                <a:lnTo>
                  <a:pt x="1437" y="829"/>
                </a:lnTo>
                <a:lnTo>
                  <a:pt x="1437" y="835"/>
                </a:lnTo>
                <a:lnTo>
                  <a:pt x="1438" y="847"/>
                </a:lnTo>
                <a:lnTo>
                  <a:pt x="1438" y="857"/>
                </a:lnTo>
                <a:lnTo>
                  <a:pt x="1438" y="760"/>
                </a:lnTo>
                <a:lnTo>
                  <a:pt x="1439" y="633"/>
                </a:lnTo>
                <a:lnTo>
                  <a:pt x="1439" y="524"/>
                </a:lnTo>
                <a:lnTo>
                  <a:pt x="1439" y="427"/>
                </a:lnTo>
                <a:lnTo>
                  <a:pt x="1440" y="357"/>
                </a:lnTo>
                <a:lnTo>
                  <a:pt x="1440" y="328"/>
                </a:lnTo>
                <a:lnTo>
                  <a:pt x="1440" y="285"/>
                </a:lnTo>
                <a:lnTo>
                  <a:pt x="1440" y="245"/>
                </a:lnTo>
                <a:lnTo>
                  <a:pt x="1441" y="207"/>
                </a:lnTo>
                <a:lnTo>
                  <a:pt x="1441" y="186"/>
                </a:lnTo>
                <a:lnTo>
                  <a:pt x="1441" y="177"/>
                </a:lnTo>
                <a:lnTo>
                  <a:pt x="1442" y="156"/>
                </a:lnTo>
                <a:lnTo>
                  <a:pt x="1442" y="146"/>
                </a:lnTo>
                <a:lnTo>
                  <a:pt x="1442" y="138"/>
                </a:lnTo>
                <a:lnTo>
                  <a:pt x="1442" y="135"/>
                </a:lnTo>
                <a:lnTo>
                  <a:pt x="1443" y="131"/>
                </a:lnTo>
                <a:lnTo>
                  <a:pt x="1443" y="129"/>
                </a:lnTo>
                <a:lnTo>
                  <a:pt x="1443" y="126"/>
                </a:lnTo>
                <a:lnTo>
                  <a:pt x="1444" y="123"/>
                </a:lnTo>
                <a:lnTo>
                  <a:pt x="1444" y="119"/>
                </a:lnTo>
                <a:lnTo>
                  <a:pt x="1444" y="111"/>
                </a:lnTo>
                <a:lnTo>
                  <a:pt x="1444" y="117"/>
                </a:lnTo>
                <a:lnTo>
                  <a:pt x="1445" y="114"/>
                </a:lnTo>
                <a:lnTo>
                  <a:pt x="1445" y="101"/>
                </a:lnTo>
                <a:lnTo>
                  <a:pt x="1445" y="108"/>
                </a:lnTo>
                <a:lnTo>
                  <a:pt x="1446" y="104"/>
                </a:lnTo>
                <a:lnTo>
                  <a:pt x="1446" y="92"/>
                </a:lnTo>
                <a:lnTo>
                  <a:pt x="1446" y="99"/>
                </a:lnTo>
                <a:lnTo>
                  <a:pt x="1446" y="89"/>
                </a:lnTo>
                <a:lnTo>
                  <a:pt x="1447" y="96"/>
                </a:lnTo>
                <a:lnTo>
                  <a:pt x="1447" y="93"/>
                </a:lnTo>
                <a:lnTo>
                  <a:pt x="1447" y="92"/>
                </a:lnTo>
                <a:lnTo>
                  <a:pt x="1448" y="86"/>
                </a:lnTo>
                <a:lnTo>
                  <a:pt x="1448" y="81"/>
                </a:lnTo>
                <a:lnTo>
                  <a:pt x="1448" y="89"/>
                </a:lnTo>
                <a:lnTo>
                  <a:pt x="1448" y="87"/>
                </a:lnTo>
                <a:lnTo>
                  <a:pt x="1449" y="83"/>
                </a:lnTo>
                <a:lnTo>
                  <a:pt x="1449" y="75"/>
                </a:lnTo>
                <a:lnTo>
                  <a:pt x="1449" y="83"/>
                </a:lnTo>
                <a:lnTo>
                  <a:pt x="1450" y="81"/>
                </a:lnTo>
                <a:lnTo>
                  <a:pt x="1450" y="80"/>
                </a:lnTo>
                <a:lnTo>
                  <a:pt x="1450" y="66"/>
                </a:lnTo>
                <a:lnTo>
                  <a:pt x="1451" y="74"/>
                </a:lnTo>
                <a:lnTo>
                  <a:pt x="1451" y="69"/>
                </a:lnTo>
                <a:lnTo>
                  <a:pt x="1451" y="71"/>
                </a:lnTo>
                <a:lnTo>
                  <a:pt x="1451" y="72"/>
                </a:lnTo>
                <a:lnTo>
                  <a:pt x="1452" y="71"/>
                </a:lnTo>
                <a:lnTo>
                  <a:pt x="1452" y="72"/>
                </a:lnTo>
                <a:lnTo>
                  <a:pt x="1452" y="65"/>
                </a:lnTo>
                <a:lnTo>
                  <a:pt x="1453" y="75"/>
                </a:lnTo>
                <a:lnTo>
                  <a:pt x="1453" y="78"/>
                </a:lnTo>
                <a:lnTo>
                  <a:pt x="1453" y="80"/>
                </a:lnTo>
                <a:lnTo>
                  <a:pt x="1453" y="78"/>
                </a:lnTo>
                <a:lnTo>
                  <a:pt x="1454" y="80"/>
                </a:lnTo>
                <a:lnTo>
                  <a:pt x="1454" y="81"/>
                </a:lnTo>
                <a:lnTo>
                  <a:pt x="1454" y="83"/>
                </a:lnTo>
                <a:lnTo>
                  <a:pt x="1455" y="86"/>
                </a:lnTo>
                <a:lnTo>
                  <a:pt x="1455" y="75"/>
                </a:lnTo>
                <a:lnTo>
                  <a:pt x="1455" y="80"/>
                </a:lnTo>
                <a:lnTo>
                  <a:pt x="1455" y="89"/>
                </a:lnTo>
                <a:lnTo>
                  <a:pt x="1456" y="90"/>
                </a:lnTo>
                <a:lnTo>
                  <a:pt x="1456" y="78"/>
                </a:lnTo>
                <a:lnTo>
                  <a:pt x="1456" y="90"/>
                </a:lnTo>
                <a:lnTo>
                  <a:pt x="1457" y="89"/>
                </a:lnTo>
                <a:lnTo>
                  <a:pt x="1457" y="89"/>
                </a:lnTo>
                <a:lnTo>
                  <a:pt x="1457" y="92"/>
                </a:lnTo>
                <a:lnTo>
                  <a:pt x="1457" y="90"/>
                </a:lnTo>
                <a:lnTo>
                  <a:pt x="1458" y="86"/>
                </a:lnTo>
                <a:lnTo>
                  <a:pt x="1458" y="92"/>
                </a:lnTo>
                <a:lnTo>
                  <a:pt x="1458" y="95"/>
                </a:lnTo>
                <a:lnTo>
                  <a:pt x="1459" y="86"/>
                </a:lnTo>
                <a:lnTo>
                  <a:pt x="1459" y="96"/>
                </a:lnTo>
                <a:lnTo>
                  <a:pt x="1459" y="95"/>
                </a:lnTo>
                <a:lnTo>
                  <a:pt x="1459" y="101"/>
                </a:lnTo>
                <a:lnTo>
                  <a:pt x="1460" y="104"/>
                </a:lnTo>
                <a:lnTo>
                  <a:pt x="1460" y="101"/>
                </a:lnTo>
                <a:lnTo>
                  <a:pt x="1460" y="110"/>
                </a:lnTo>
                <a:lnTo>
                  <a:pt x="1461" y="111"/>
                </a:lnTo>
                <a:lnTo>
                  <a:pt x="1461" y="102"/>
                </a:lnTo>
                <a:lnTo>
                  <a:pt x="1461" y="135"/>
                </a:lnTo>
                <a:lnTo>
                  <a:pt x="1462" y="270"/>
                </a:lnTo>
                <a:lnTo>
                  <a:pt x="1462" y="351"/>
                </a:lnTo>
                <a:lnTo>
                  <a:pt x="1462" y="422"/>
                </a:lnTo>
                <a:lnTo>
                  <a:pt x="1462" y="484"/>
                </a:lnTo>
                <a:lnTo>
                  <a:pt x="1463" y="537"/>
                </a:lnTo>
                <a:lnTo>
                  <a:pt x="1463" y="583"/>
                </a:lnTo>
                <a:lnTo>
                  <a:pt x="1463" y="623"/>
                </a:lnTo>
                <a:lnTo>
                  <a:pt x="1464" y="659"/>
                </a:lnTo>
                <a:lnTo>
                  <a:pt x="1464" y="691"/>
                </a:lnTo>
                <a:lnTo>
                  <a:pt x="1464" y="721"/>
                </a:lnTo>
                <a:lnTo>
                  <a:pt x="1464" y="746"/>
                </a:lnTo>
                <a:lnTo>
                  <a:pt x="1465" y="770"/>
                </a:lnTo>
                <a:lnTo>
                  <a:pt x="1465" y="792"/>
                </a:lnTo>
                <a:lnTo>
                  <a:pt x="1465" y="799"/>
                </a:lnTo>
                <a:lnTo>
                  <a:pt x="1466" y="825"/>
                </a:lnTo>
                <a:lnTo>
                  <a:pt x="1466" y="837"/>
                </a:lnTo>
                <a:lnTo>
                  <a:pt x="1466" y="845"/>
                </a:lnTo>
                <a:lnTo>
                  <a:pt x="1466" y="857"/>
                </a:lnTo>
                <a:lnTo>
                  <a:pt x="1467" y="813"/>
                </a:lnTo>
                <a:lnTo>
                  <a:pt x="1467" y="690"/>
                </a:lnTo>
                <a:lnTo>
                  <a:pt x="1467" y="572"/>
                </a:lnTo>
                <a:lnTo>
                  <a:pt x="1468" y="500"/>
                </a:lnTo>
                <a:lnTo>
                  <a:pt x="1468" y="416"/>
                </a:lnTo>
                <a:lnTo>
                  <a:pt x="1468" y="357"/>
                </a:lnTo>
                <a:lnTo>
                  <a:pt x="1468" y="300"/>
                </a:lnTo>
                <a:lnTo>
                  <a:pt x="1469" y="255"/>
                </a:lnTo>
                <a:lnTo>
                  <a:pt x="1469" y="232"/>
                </a:lnTo>
                <a:lnTo>
                  <a:pt x="1469" y="195"/>
                </a:lnTo>
                <a:lnTo>
                  <a:pt x="1470" y="177"/>
                </a:lnTo>
                <a:lnTo>
                  <a:pt x="1470" y="159"/>
                </a:lnTo>
                <a:lnTo>
                  <a:pt x="1470" y="152"/>
                </a:lnTo>
                <a:lnTo>
                  <a:pt x="1470" y="146"/>
                </a:lnTo>
                <a:lnTo>
                  <a:pt x="1471" y="140"/>
                </a:lnTo>
                <a:lnTo>
                  <a:pt x="1471" y="132"/>
                </a:lnTo>
                <a:lnTo>
                  <a:pt x="1471" y="122"/>
                </a:lnTo>
                <a:lnTo>
                  <a:pt x="1472" y="125"/>
                </a:lnTo>
                <a:lnTo>
                  <a:pt x="1472" y="126"/>
                </a:lnTo>
                <a:lnTo>
                  <a:pt x="1472" y="119"/>
                </a:lnTo>
                <a:lnTo>
                  <a:pt x="1473" y="110"/>
                </a:lnTo>
                <a:lnTo>
                  <a:pt x="1473" y="117"/>
                </a:lnTo>
                <a:lnTo>
                  <a:pt x="1473" y="113"/>
                </a:lnTo>
                <a:lnTo>
                  <a:pt x="1473" y="102"/>
                </a:lnTo>
                <a:lnTo>
                  <a:pt x="1474" y="107"/>
                </a:lnTo>
                <a:lnTo>
                  <a:pt x="1474" y="95"/>
                </a:lnTo>
                <a:lnTo>
                  <a:pt x="1474" y="104"/>
                </a:lnTo>
                <a:lnTo>
                  <a:pt x="1475" y="101"/>
                </a:lnTo>
                <a:lnTo>
                  <a:pt x="1475" y="101"/>
                </a:lnTo>
                <a:lnTo>
                  <a:pt x="1475" y="96"/>
                </a:lnTo>
                <a:lnTo>
                  <a:pt x="1476" y="98"/>
                </a:lnTo>
                <a:lnTo>
                  <a:pt x="1476" y="87"/>
                </a:lnTo>
                <a:lnTo>
                  <a:pt x="1476" y="83"/>
                </a:lnTo>
                <a:lnTo>
                  <a:pt x="1477" y="81"/>
                </a:lnTo>
                <a:lnTo>
                  <a:pt x="1477" y="89"/>
                </a:lnTo>
                <a:lnTo>
                  <a:pt x="1477" y="87"/>
                </a:lnTo>
                <a:lnTo>
                  <a:pt x="1477" y="78"/>
                </a:lnTo>
                <a:lnTo>
                  <a:pt x="1478" y="75"/>
                </a:lnTo>
                <a:lnTo>
                  <a:pt x="1478" y="72"/>
                </a:lnTo>
                <a:lnTo>
                  <a:pt x="1478" y="78"/>
                </a:lnTo>
                <a:lnTo>
                  <a:pt x="1479" y="74"/>
                </a:lnTo>
                <a:lnTo>
                  <a:pt x="1479" y="66"/>
                </a:lnTo>
                <a:lnTo>
                  <a:pt x="1479" y="68"/>
                </a:lnTo>
                <a:lnTo>
                  <a:pt x="1479" y="71"/>
                </a:lnTo>
                <a:lnTo>
                  <a:pt x="1480" y="71"/>
                </a:lnTo>
                <a:lnTo>
                  <a:pt x="1480" y="71"/>
                </a:lnTo>
                <a:lnTo>
                  <a:pt x="1480" y="72"/>
                </a:lnTo>
                <a:lnTo>
                  <a:pt x="1481" y="71"/>
                </a:lnTo>
                <a:lnTo>
                  <a:pt x="1481" y="68"/>
                </a:lnTo>
                <a:lnTo>
                  <a:pt x="1481" y="75"/>
                </a:lnTo>
                <a:lnTo>
                  <a:pt x="1481" y="69"/>
                </a:lnTo>
                <a:lnTo>
                  <a:pt x="1482" y="75"/>
                </a:lnTo>
                <a:lnTo>
                  <a:pt x="1482" y="77"/>
                </a:lnTo>
                <a:lnTo>
                  <a:pt x="1482" y="72"/>
                </a:lnTo>
                <a:lnTo>
                  <a:pt x="1483" y="78"/>
                </a:lnTo>
                <a:lnTo>
                  <a:pt x="1483" y="80"/>
                </a:lnTo>
                <a:lnTo>
                  <a:pt x="1483" y="78"/>
                </a:lnTo>
                <a:lnTo>
                  <a:pt x="1483" y="80"/>
                </a:lnTo>
                <a:lnTo>
                  <a:pt x="1484" y="78"/>
                </a:lnTo>
                <a:lnTo>
                  <a:pt x="1484" y="77"/>
                </a:lnTo>
                <a:lnTo>
                  <a:pt x="1484" y="81"/>
                </a:lnTo>
                <a:lnTo>
                  <a:pt x="1485" y="83"/>
                </a:lnTo>
                <a:lnTo>
                  <a:pt x="1485" y="86"/>
                </a:lnTo>
                <a:lnTo>
                  <a:pt x="1485" y="84"/>
                </a:lnTo>
                <a:lnTo>
                  <a:pt x="1485" y="78"/>
                </a:lnTo>
                <a:lnTo>
                  <a:pt x="1486" y="81"/>
                </a:lnTo>
                <a:lnTo>
                  <a:pt x="1486" y="83"/>
                </a:lnTo>
                <a:lnTo>
                  <a:pt x="1486" y="89"/>
                </a:lnTo>
                <a:lnTo>
                  <a:pt x="1487" y="93"/>
                </a:lnTo>
                <a:lnTo>
                  <a:pt x="1487" y="93"/>
                </a:lnTo>
                <a:lnTo>
                  <a:pt x="1487" y="95"/>
                </a:lnTo>
                <a:lnTo>
                  <a:pt x="1488" y="99"/>
                </a:lnTo>
                <a:lnTo>
                  <a:pt x="1488" y="89"/>
                </a:lnTo>
                <a:lnTo>
                  <a:pt x="1488" y="96"/>
                </a:lnTo>
                <a:lnTo>
                  <a:pt x="1488" y="105"/>
                </a:lnTo>
                <a:lnTo>
                  <a:pt x="1489" y="101"/>
                </a:lnTo>
                <a:lnTo>
                  <a:pt x="1489" y="99"/>
                </a:lnTo>
                <a:lnTo>
                  <a:pt x="1489" y="110"/>
                </a:lnTo>
                <a:lnTo>
                  <a:pt x="1490" y="108"/>
                </a:lnTo>
                <a:lnTo>
                  <a:pt x="1490" y="114"/>
                </a:lnTo>
                <a:lnTo>
                  <a:pt x="1490" y="211"/>
                </a:lnTo>
                <a:lnTo>
                  <a:pt x="1490" y="304"/>
                </a:lnTo>
                <a:lnTo>
                  <a:pt x="1491" y="384"/>
                </a:lnTo>
                <a:lnTo>
                  <a:pt x="1491" y="453"/>
                </a:lnTo>
                <a:lnTo>
                  <a:pt x="1491" y="505"/>
                </a:lnTo>
                <a:lnTo>
                  <a:pt x="1492" y="562"/>
                </a:lnTo>
                <a:lnTo>
                  <a:pt x="1492" y="604"/>
                </a:lnTo>
                <a:lnTo>
                  <a:pt x="1492" y="645"/>
                </a:lnTo>
                <a:lnTo>
                  <a:pt x="1492" y="677"/>
                </a:lnTo>
                <a:lnTo>
                  <a:pt x="1493" y="707"/>
                </a:lnTo>
                <a:lnTo>
                  <a:pt x="1493" y="736"/>
                </a:lnTo>
                <a:lnTo>
                  <a:pt x="1493" y="760"/>
                </a:lnTo>
                <a:lnTo>
                  <a:pt x="1494" y="779"/>
                </a:lnTo>
                <a:lnTo>
                  <a:pt x="1494" y="793"/>
                </a:lnTo>
                <a:lnTo>
                  <a:pt x="1494" y="818"/>
                </a:lnTo>
                <a:lnTo>
                  <a:pt x="1494" y="835"/>
                </a:lnTo>
                <a:lnTo>
                  <a:pt x="1495" y="847"/>
                </a:lnTo>
                <a:lnTo>
                  <a:pt x="1495" y="847"/>
                </a:lnTo>
                <a:lnTo>
                  <a:pt x="1495" y="853"/>
                </a:lnTo>
                <a:lnTo>
                  <a:pt x="1496" y="752"/>
                </a:lnTo>
                <a:lnTo>
                  <a:pt x="1496" y="625"/>
                </a:lnTo>
                <a:lnTo>
                  <a:pt x="1496" y="516"/>
                </a:lnTo>
                <a:lnTo>
                  <a:pt x="1496" y="420"/>
                </a:lnTo>
                <a:lnTo>
                  <a:pt x="1497" y="357"/>
                </a:lnTo>
                <a:lnTo>
                  <a:pt x="1497" y="326"/>
                </a:lnTo>
                <a:lnTo>
                  <a:pt x="1497" y="273"/>
                </a:lnTo>
                <a:lnTo>
                  <a:pt x="1498" y="241"/>
                </a:lnTo>
                <a:lnTo>
                  <a:pt x="1498" y="199"/>
                </a:lnTo>
                <a:lnTo>
                  <a:pt x="1498" y="186"/>
                </a:lnTo>
                <a:lnTo>
                  <a:pt x="1499" y="169"/>
                </a:lnTo>
                <a:lnTo>
                  <a:pt x="1499" y="156"/>
                </a:lnTo>
                <a:lnTo>
                  <a:pt x="1499" y="147"/>
                </a:lnTo>
                <a:lnTo>
                  <a:pt x="1499" y="138"/>
                </a:lnTo>
                <a:lnTo>
                  <a:pt x="1500" y="135"/>
                </a:lnTo>
                <a:lnTo>
                  <a:pt x="1500" y="129"/>
                </a:lnTo>
                <a:lnTo>
                  <a:pt x="1500" y="126"/>
                </a:lnTo>
                <a:lnTo>
                  <a:pt x="1501" y="120"/>
                </a:lnTo>
                <a:lnTo>
                  <a:pt x="1501" y="117"/>
                </a:lnTo>
                <a:lnTo>
                  <a:pt x="1501" y="114"/>
                </a:lnTo>
                <a:lnTo>
                  <a:pt x="1501" y="108"/>
                </a:lnTo>
                <a:lnTo>
                  <a:pt x="1502" y="107"/>
                </a:lnTo>
                <a:lnTo>
                  <a:pt x="1502" y="107"/>
                </a:lnTo>
                <a:lnTo>
                  <a:pt x="1502" y="102"/>
                </a:lnTo>
                <a:lnTo>
                  <a:pt x="1503" y="99"/>
                </a:lnTo>
                <a:lnTo>
                  <a:pt x="1503" y="89"/>
                </a:lnTo>
                <a:lnTo>
                  <a:pt x="1503" y="96"/>
                </a:lnTo>
                <a:lnTo>
                  <a:pt x="1503" y="93"/>
                </a:lnTo>
                <a:lnTo>
                  <a:pt x="1504" y="96"/>
                </a:lnTo>
                <a:lnTo>
                  <a:pt x="1504" y="86"/>
                </a:lnTo>
                <a:lnTo>
                  <a:pt x="1504" y="93"/>
                </a:lnTo>
                <a:lnTo>
                  <a:pt x="1505" y="92"/>
                </a:lnTo>
                <a:lnTo>
                  <a:pt x="1505" y="83"/>
                </a:lnTo>
                <a:lnTo>
                  <a:pt x="1505" y="87"/>
                </a:lnTo>
                <a:lnTo>
                  <a:pt x="1505" y="89"/>
                </a:lnTo>
                <a:lnTo>
                  <a:pt x="1506" y="83"/>
                </a:lnTo>
                <a:lnTo>
                  <a:pt x="1506" y="77"/>
                </a:lnTo>
                <a:lnTo>
                  <a:pt x="1506" y="81"/>
                </a:lnTo>
                <a:lnTo>
                  <a:pt x="1507" y="78"/>
                </a:lnTo>
                <a:lnTo>
                  <a:pt x="1507" y="68"/>
                </a:lnTo>
                <a:lnTo>
                  <a:pt x="1507" y="74"/>
                </a:lnTo>
                <a:lnTo>
                  <a:pt x="1507" y="68"/>
                </a:lnTo>
                <a:lnTo>
                  <a:pt x="1508" y="69"/>
                </a:lnTo>
                <a:lnTo>
                  <a:pt x="1508" y="71"/>
                </a:lnTo>
                <a:lnTo>
                  <a:pt x="1508" y="69"/>
                </a:lnTo>
                <a:lnTo>
                  <a:pt x="1509" y="69"/>
                </a:lnTo>
                <a:lnTo>
                  <a:pt x="1509" y="74"/>
                </a:lnTo>
                <a:lnTo>
                  <a:pt x="1509" y="75"/>
                </a:lnTo>
                <a:lnTo>
                  <a:pt x="1509" y="77"/>
                </a:lnTo>
                <a:lnTo>
                  <a:pt x="1510" y="74"/>
                </a:lnTo>
                <a:lnTo>
                  <a:pt x="1510" y="80"/>
                </a:lnTo>
                <a:lnTo>
                  <a:pt x="1510" y="78"/>
                </a:lnTo>
                <a:lnTo>
                  <a:pt x="1511" y="84"/>
                </a:lnTo>
                <a:lnTo>
                  <a:pt x="1511" y="78"/>
                </a:lnTo>
                <a:lnTo>
                  <a:pt x="1511" y="83"/>
                </a:lnTo>
                <a:lnTo>
                  <a:pt x="1512" y="81"/>
                </a:lnTo>
                <a:lnTo>
                  <a:pt x="1512" y="75"/>
                </a:lnTo>
                <a:lnTo>
                  <a:pt x="1512" y="80"/>
                </a:lnTo>
                <a:lnTo>
                  <a:pt x="1512" y="78"/>
                </a:lnTo>
                <a:lnTo>
                  <a:pt x="1513" y="78"/>
                </a:lnTo>
                <a:lnTo>
                  <a:pt x="1513" y="77"/>
                </a:lnTo>
                <a:lnTo>
                  <a:pt x="1513" y="81"/>
                </a:lnTo>
                <a:lnTo>
                  <a:pt x="1514" y="83"/>
                </a:lnTo>
                <a:lnTo>
                  <a:pt x="1514" y="87"/>
                </a:lnTo>
                <a:lnTo>
                  <a:pt x="1514" y="86"/>
                </a:lnTo>
                <a:lnTo>
                  <a:pt x="1514" y="81"/>
                </a:lnTo>
                <a:lnTo>
                  <a:pt x="1515" y="84"/>
                </a:lnTo>
                <a:lnTo>
                  <a:pt x="1515" y="93"/>
                </a:lnTo>
                <a:lnTo>
                  <a:pt x="1515" y="92"/>
                </a:lnTo>
                <a:lnTo>
                  <a:pt x="1516" y="95"/>
                </a:lnTo>
                <a:lnTo>
                  <a:pt x="1516" y="99"/>
                </a:lnTo>
                <a:lnTo>
                  <a:pt x="1516" y="99"/>
                </a:lnTo>
                <a:lnTo>
                  <a:pt x="1516" y="95"/>
                </a:lnTo>
                <a:lnTo>
                  <a:pt x="1517" y="102"/>
                </a:lnTo>
                <a:lnTo>
                  <a:pt x="1517" y="108"/>
                </a:lnTo>
                <a:lnTo>
                  <a:pt x="1517" y="110"/>
                </a:lnTo>
                <a:lnTo>
                  <a:pt x="1518" y="110"/>
                </a:lnTo>
                <a:lnTo>
                  <a:pt x="1518" y="111"/>
                </a:lnTo>
                <a:lnTo>
                  <a:pt x="1518" y="114"/>
                </a:lnTo>
                <a:lnTo>
                  <a:pt x="1518" y="144"/>
                </a:lnTo>
                <a:lnTo>
                  <a:pt x="1519" y="269"/>
                </a:lnTo>
                <a:lnTo>
                  <a:pt x="1519" y="360"/>
                </a:lnTo>
                <a:lnTo>
                  <a:pt x="1519" y="422"/>
                </a:lnTo>
                <a:lnTo>
                  <a:pt x="1520" y="486"/>
                </a:lnTo>
                <a:lnTo>
                  <a:pt x="1520" y="540"/>
                </a:lnTo>
                <a:lnTo>
                  <a:pt x="1520" y="586"/>
                </a:lnTo>
                <a:lnTo>
                  <a:pt x="1520" y="628"/>
                </a:lnTo>
                <a:lnTo>
                  <a:pt x="1521" y="664"/>
                </a:lnTo>
                <a:lnTo>
                  <a:pt x="1521" y="697"/>
                </a:lnTo>
                <a:lnTo>
                  <a:pt x="1521" y="726"/>
                </a:lnTo>
                <a:lnTo>
                  <a:pt x="1522" y="752"/>
                </a:lnTo>
                <a:lnTo>
                  <a:pt x="1522" y="775"/>
                </a:lnTo>
                <a:lnTo>
                  <a:pt x="1522" y="795"/>
                </a:lnTo>
                <a:lnTo>
                  <a:pt x="1523" y="803"/>
                </a:lnTo>
                <a:lnTo>
                  <a:pt x="1523" y="828"/>
                </a:lnTo>
                <a:lnTo>
                  <a:pt x="1523" y="836"/>
                </a:lnTo>
                <a:lnTo>
                  <a:pt x="1523" y="845"/>
                </a:lnTo>
                <a:lnTo>
                  <a:pt x="1524" y="859"/>
                </a:lnTo>
                <a:lnTo>
                  <a:pt x="1524" y="810"/>
                </a:lnTo>
                <a:lnTo>
                  <a:pt x="1524" y="674"/>
                </a:lnTo>
                <a:lnTo>
                  <a:pt x="1525" y="558"/>
                </a:lnTo>
                <a:lnTo>
                  <a:pt x="1525" y="470"/>
                </a:lnTo>
                <a:lnTo>
                  <a:pt x="1525" y="418"/>
                </a:lnTo>
                <a:lnTo>
                  <a:pt x="1525" y="354"/>
                </a:lnTo>
                <a:lnTo>
                  <a:pt x="1526" y="297"/>
                </a:lnTo>
                <a:lnTo>
                  <a:pt x="1526" y="263"/>
                </a:lnTo>
                <a:lnTo>
                  <a:pt x="1526" y="214"/>
                </a:lnTo>
                <a:lnTo>
                  <a:pt x="1527" y="192"/>
                </a:lnTo>
                <a:lnTo>
                  <a:pt x="1527" y="169"/>
                </a:lnTo>
                <a:lnTo>
                  <a:pt x="1527" y="155"/>
                </a:lnTo>
                <a:lnTo>
                  <a:pt x="1527" y="149"/>
                </a:lnTo>
                <a:lnTo>
                  <a:pt x="1528" y="141"/>
                </a:lnTo>
                <a:lnTo>
                  <a:pt x="1528" y="135"/>
                </a:lnTo>
                <a:lnTo>
                  <a:pt x="1528" y="126"/>
                </a:lnTo>
                <a:lnTo>
                  <a:pt x="1529" y="126"/>
                </a:lnTo>
                <a:lnTo>
                  <a:pt x="1529" y="114"/>
                </a:lnTo>
                <a:lnTo>
                  <a:pt x="1529" y="119"/>
                </a:lnTo>
                <a:lnTo>
                  <a:pt x="1529" y="116"/>
                </a:lnTo>
                <a:lnTo>
                  <a:pt x="1530" y="104"/>
                </a:lnTo>
                <a:lnTo>
                  <a:pt x="1530" y="108"/>
                </a:lnTo>
                <a:lnTo>
                  <a:pt x="1530" y="107"/>
                </a:lnTo>
                <a:lnTo>
                  <a:pt x="1531" y="102"/>
                </a:lnTo>
                <a:lnTo>
                  <a:pt x="1531" y="89"/>
                </a:lnTo>
                <a:lnTo>
                  <a:pt x="1531" y="98"/>
                </a:lnTo>
                <a:lnTo>
                  <a:pt x="1531" y="99"/>
                </a:lnTo>
                <a:lnTo>
                  <a:pt x="1532" y="86"/>
                </a:lnTo>
                <a:lnTo>
                  <a:pt x="1532" y="96"/>
                </a:lnTo>
                <a:lnTo>
                  <a:pt x="1532" y="96"/>
                </a:lnTo>
                <a:lnTo>
                  <a:pt x="1533" y="95"/>
                </a:lnTo>
                <a:lnTo>
                  <a:pt x="1533" y="93"/>
                </a:lnTo>
                <a:lnTo>
                  <a:pt x="1533" y="81"/>
                </a:lnTo>
                <a:lnTo>
                  <a:pt x="1534" y="90"/>
                </a:lnTo>
                <a:lnTo>
                  <a:pt x="1534" y="89"/>
                </a:lnTo>
                <a:lnTo>
                  <a:pt x="1534" y="78"/>
                </a:lnTo>
                <a:lnTo>
                  <a:pt x="1534" y="80"/>
                </a:lnTo>
                <a:lnTo>
                  <a:pt x="1535" y="83"/>
                </a:lnTo>
                <a:lnTo>
                  <a:pt x="1535" y="77"/>
                </a:lnTo>
                <a:lnTo>
                  <a:pt x="1535" y="66"/>
                </a:lnTo>
                <a:lnTo>
                  <a:pt x="1536" y="72"/>
                </a:lnTo>
                <a:lnTo>
                  <a:pt x="1536" y="72"/>
                </a:lnTo>
                <a:lnTo>
                  <a:pt x="1536" y="66"/>
                </a:lnTo>
                <a:lnTo>
                  <a:pt x="1536" y="69"/>
                </a:lnTo>
                <a:lnTo>
                  <a:pt x="1537" y="72"/>
                </a:lnTo>
                <a:lnTo>
                  <a:pt x="1537" y="71"/>
                </a:lnTo>
                <a:lnTo>
                  <a:pt x="1537" y="63"/>
                </a:lnTo>
                <a:lnTo>
                  <a:pt x="1538" y="65"/>
                </a:lnTo>
                <a:lnTo>
                  <a:pt x="1538" y="78"/>
                </a:lnTo>
                <a:lnTo>
                  <a:pt x="1538" y="68"/>
                </a:lnTo>
                <a:lnTo>
                  <a:pt x="1538" y="72"/>
                </a:lnTo>
                <a:lnTo>
                  <a:pt x="1539" y="80"/>
                </a:lnTo>
                <a:lnTo>
                  <a:pt x="1539" y="77"/>
                </a:lnTo>
                <a:lnTo>
                  <a:pt x="1539" y="75"/>
                </a:lnTo>
                <a:lnTo>
                  <a:pt x="1540" y="77"/>
                </a:lnTo>
                <a:lnTo>
                  <a:pt x="1540" y="75"/>
                </a:lnTo>
                <a:lnTo>
                  <a:pt x="1540" y="72"/>
                </a:lnTo>
                <a:lnTo>
                  <a:pt x="1540" y="75"/>
                </a:lnTo>
                <a:lnTo>
                  <a:pt x="1541" y="75"/>
                </a:lnTo>
                <a:lnTo>
                  <a:pt x="1541" y="74"/>
                </a:lnTo>
                <a:lnTo>
                  <a:pt x="1541" y="83"/>
                </a:lnTo>
                <a:lnTo>
                  <a:pt x="1542" y="83"/>
                </a:lnTo>
                <a:lnTo>
                  <a:pt x="1542" y="81"/>
                </a:lnTo>
                <a:lnTo>
                  <a:pt x="1542" y="89"/>
                </a:lnTo>
                <a:lnTo>
                  <a:pt x="1542" y="92"/>
                </a:lnTo>
                <a:lnTo>
                  <a:pt x="1543" y="87"/>
                </a:lnTo>
                <a:lnTo>
                  <a:pt x="1543" y="96"/>
                </a:lnTo>
                <a:lnTo>
                  <a:pt x="1543" y="86"/>
                </a:lnTo>
                <a:lnTo>
                  <a:pt x="1544" y="95"/>
                </a:lnTo>
                <a:lnTo>
                  <a:pt x="1544" y="99"/>
                </a:lnTo>
                <a:lnTo>
                  <a:pt x="1544" y="90"/>
                </a:lnTo>
                <a:lnTo>
                  <a:pt x="1545" y="101"/>
                </a:lnTo>
                <a:lnTo>
                  <a:pt x="1545" y="98"/>
                </a:lnTo>
                <a:lnTo>
                  <a:pt x="1545" y="104"/>
                </a:lnTo>
                <a:lnTo>
                  <a:pt x="1545" y="105"/>
                </a:lnTo>
                <a:lnTo>
                  <a:pt x="1546" y="108"/>
                </a:lnTo>
                <a:lnTo>
                  <a:pt x="1546" y="110"/>
                </a:lnTo>
                <a:lnTo>
                  <a:pt x="1546" y="113"/>
                </a:lnTo>
                <a:lnTo>
                  <a:pt x="1547" y="110"/>
                </a:lnTo>
                <a:lnTo>
                  <a:pt x="1547" y="117"/>
                </a:lnTo>
                <a:lnTo>
                  <a:pt x="1547" y="238"/>
                </a:lnTo>
                <a:lnTo>
                  <a:pt x="1547" y="310"/>
                </a:lnTo>
                <a:lnTo>
                  <a:pt x="1548" y="388"/>
                </a:lnTo>
                <a:lnTo>
                  <a:pt x="1548" y="459"/>
                </a:lnTo>
                <a:lnTo>
                  <a:pt x="1548" y="517"/>
                </a:lnTo>
                <a:lnTo>
                  <a:pt x="1549" y="569"/>
                </a:lnTo>
                <a:lnTo>
                  <a:pt x="1549" y="610"/>
                </a:lnTo>
                <a:lnTo>
                  <a:pt x="1549" y="649"/>
                </a:lnTo>
                <a:lnTo>
                  <a:pt x="1549" y="682"/>
                </a:lnTo>
                <a:lnTo>
                  <a:pt x="1550" y="714"/>
                </a:lnTo>
                <a:lnTo>
                  <a:pt x="1550" y="743"/>
                </a:lnTo>
                <a:lnTo>
                  <a:pt x="1550" y="755"/>
                </a:lnTo>
                <a:lnTo>
                  <a:pt x="1551" y="789"/>
                </a:lnTo>
                <a:lnTo>
                  <a:pt x="1551" y="806"/>
                </a:lnTo>
                <a:lnTo>
                  <a:pt x="1551" y="823"/>
                </a:lnTo>
                <a:lnTo>
                  <a:pt x="1551" y="837"/>
                </a:lnTo>
                <a:lnTo>
                  <a:pt x="1552" y="843"/>
                </a:lnTo>
                <a:lnTo>
                  <a:pt x="1552" y="845"/>
                </a:lnTo>
                <a:lnTo>
                  <a:pt x="1552" y="862"/>
                </a:lnTo>
                <a:lnTo>
                  <a:pt x="1553" y="747"/>
                </a:lnTo>
                <a:lnTo>
                  <a:pt x="1553" y="616"/>
                </a:lnTo>
                <a:lnTo>
                  <a:pt x="1553" y="516"/>
                </a:lnTo>
                <a:lnTo>
                  <a:pt x="1553" y="419"/>
                </a:lnTo>
                <a:lnTo>
                  <a:pt x="1554" y="353"/>
                </a:lnTo>
                <a:lnTo>
                  <a:pt x="1554" y="324"/>
                </a:lnTo>
                <a:lnTo>
                  <a:pt x="1554" y="272"/>
                </a:lnTo>
                <a:lnTo>
                  <a:pt x="1555" y="244"/>
                </a:lnTo>
                <a:lnTo>
                  <a:pt x="1555" y="195"/>
                </a:lnTo>
                <a:lnTo>
                  <a:pt x="1555" y="183"/>
                </a:lnTo>
                <a:lnTo>
                  <a:pt x="1556" y="166"/>
                </a:lnTo>
                <a:lnTo>
                  <a:pt x="1556" y="153"/>
                </a:lnTo>
                <a:lnTo>
                  <a:pt x="1556" y="144"/>
                </a:lnTo>
                <a:lnTo>
                  <a:pt x="1556" y="138"/>
                </a:lnTo>
                <a:lnTo>
                  <a:pt x="1557" y="131"/>
                </a:lnTo>
                <a:lnTo>
                  <a:pt x="1557" y="126"/>
                </a:lnTo>
                <a:lnTo>
                  <a:pt x="1557" y="123"/>
                </a:lnTo>
                <a:lnTo>
                  <a:pt x="1558" y="116"/>
                </a:lnTo>
                <a:lnTo>
                  <a:pt x="1558" y="114"/>
                </a:lnTo>
                <a:lnTo>
                  <a:pt x="1558" y="110"/>
                </a:lnTo>
                <a:lnTo>
                  <a:pt x="1558" y="111"/>
                </a:lnTo>
                <a:lnTo>
                  <a:pt x="1559" y="93"/>
                </a:lnTo>
                <a:lnTo>
                  <a:pt x="1559" y="98"/>
                </a:lnTo>
                <a:lnTo>
                  <a:pt x="1559" y="93"/>
                </a:lnTo>
                <a:lnTo>
                  <a:pt x="1560" y="101"/>
                </a:lnTo>
                <a:lnTo>
                  <a:pt x="1560" y="99"/>
                </a:lnTo>
                <a:lnTo>
                  <a:pt x="1560" y="98"/>
                </a:lnTo>
                <a:lnTo>
                  <a:pt x="1560" y="92"/>
                </a:lnTo>
                <a:lnTo>
                  <a:pt x="1561" y="93"/>
                </a:lnTo>
                <a:lnTo>
                  <a:pt x="1561" y="93"/>
                </a:lnTo>
                <a:lnTo>
                  <a:pt x="1561" y="92"/>
                </a:lnTo>
                <a:lnTo>
                  <a:pt x="1562" y="89"/>
                </a:lnTo>
                <a:lnTo>
                  <a:pt x="1562" y="78"/>
                </a:lnTo>
                <a:lnTo>
                  <a:pt x="1562" y="74"/>
                </a:lnTo>
                <a:lnTo>
                  <a:pt x="1562" y="78"/>
                </a:lnTo>
                <a:lnTo>
                  <a:pt x="1563" y="80"/>
                </a:lnTo>
                <a:lnTo>
                  <a:pt x="1563" y="66"/>
                </a:lnTo>
                <a:lnTo>
                  <a:pt x="1563" y="65"/>
                </a:lnTo>
                <a:lnTo>
                  <a:pt x="1564" y="65"/>
                </a:lnTo>
                <a:lnTo>
                  <a:pt x="1564" y="62"/>
                </a:lnTo>
                <a:lnTo>
                  <a:pt x="1564" y="71"/>
                </a:lnTo>
                <a:lnTo>
                  <a:pt x="1564" y="68"/>
                </a:lnTo>
                <a:lnTo>
                  <a:pt x="1565" y="69"/>
                </a:lnTo>
                <a:lnTo>
                  <a:pt x="1565" y="63"/>
                </a:lnTo>
                <a:lnTo>
                  <a:pt x="1565" y="66"/>
                </a:lnTo>
                <a:lnTo>
                  <a:pt x="1566" y="74"/>
                </a:lnTo>
                <a:lnTo>
                  <a:pt x="1566" y="80"/>
                </a:lnTo>
                <a:lnTo>
                  <a:pt x="1566" y="75"/>
                </a:lnTo>
                <a:lnTo>
                  <a:pt x="1566" y="81"/>
                </a:lnTo>
                <a:lnTo>
                  <a:pt x="1567" y="71"/>
                </a:lnTo>
                <a:lnTo>
                  <a:pt x="1567" y="78"/>
                </a:lnTo>
                <a:lnTo>
                  <a:pt x="1567" y="68"/>
                </a:lnTo>
                <a:lnTo>
                  <a:pt x="1568" y="65"/>
                </a:lnTo>
                <a:lnTo>
                  <a:pt x="1568" y="75"/>
                </a:lnTo>
                <a:lnTo>
                  <a:pt x="1568" y="77"/>
                </a:lnTo>
                <a:lnTo>
                  <a:pt x="1569" y="74"/>
                </a:lnTo>
                <a:lnTo>
                  <a:pt x="1569" y="80"/>
                </a:lnTo>
                <a:lnTo>
                  <a:pt x="1569" y="72"/>
                </a:lnTo>
                <a:lnTo>
                  <a:pt x="1569" y="74"/>
                </a:lnTo>
                <a:lnTo>
                  <a:pt x="1570" y="75"/>
                </a:lnTo>
                <a:lnTo>
                  <a:pt x="1570" y="83"/>
                </a:lnTo>
                <a:lnTo>
                  <a:pt x="1570" y="87"/>
                </a:lnTo>
                <a:lnTo>
                  <a:pt x="1571" y="81"/>
                </a:lnTo>
                <a:lnTo>
                  <a:pt x="1571" y="90"/>
                </a:lnTo>
                <a:lnTo>
                  <a:pt x="1571" y="86"/>
                </a:lnTo>
                <a:lnTo>
                  <a:pt x="1571" y="95"/>
                </a:lnTo>
                <a:lnTo>
                  <a:pt x="1572" y="99"/>
                </a:lnTo>
                <a:lnTo>
                  <a:pt x="1572" y="101"/>
                </a:lnTo>
                <a:lnTo>
                  <a:pt x="1572" y="90"/>
                </a:lnTo>
                <a:lnTo>
                  <a:pt x="1573" y="98"/>
                </a:lnTo>
                <a:lnTo>
                  <a:pt x="1573" y="90"/>
                </a:lnTo>
                <a:lnTo>
                  <a:pt x="1573" y="98"/>
                </a:lnTo>
                <a:lnTo>
                  <a:pt x="1573" y="102"/>
                </a:lnTo>
                <a:lnTo>
                  <a:pt x="1574" y="105"/>
                </a:lnTo>
                <a:lnTo>
                  <a:pt x="1574" y="99"/>
                </a:lnTo>
                <a:lnTo>
                  <a:pt x="1574" y="102"/>
                </a:lnTo>
                <a:lnTo>
                  <a:pt x="1575" y="111"/>
                </a:lnTo>
                <a:lnTo>
                  <a:pt x="1575" y="110"/>
                </a:lnTo>
                <a:lnTo>
                  <a:pt x="1575" y="108"/>
                </a:lnTo>
                <a:lnTo>
                  <a:pt x="1575" y="152"/>
                </a:lnTo>
                <a:lnTo>
                  <a:pt x="1576" y="287"/>
                </a:lnTo>
                <a:lnTo>
                  <a:pt x="1576" y="365"/>
                </a:lnTo>
                <a:lnTo>
                  <a:pt x="1576" y="432"/>
                </a:lnTo>
                <a:lnTo>
                  <a:pt x="1577" y="485"/>
                </a:lnTo>
                <a:lnTo>
                  <a:pt x="1577" y="546"/>
                </a:lnTo>
                <a:lnTo>
                  <a:pt x="1577" y="594"/>
                </a:lnTo>
                <a:lnTo>
                  <a:pt x="1577" y="633"/>
                </a:lnTo>
                <a:lnTo>
                  <a:pt x="1578" y="668"/>
                </a:lnTo>
                <a:lnTo>
                  <a:pt x="1578" y="701"/>
                </a:lnTo>
                <a:lnTo>
                  <a:pt x="1578" y="728"/>
                </a:lnTo>
                <a:lnTo>
                  <a:pt x="1579" y="757"/>
                </a:lnTo>
                <a:lnTo>
                  <a:pt x="1579" y="777"/>
                </a:lnTo>
                <a:lnTo>
                  <a:pt x="1579" y="799"/>
                </a:lnTo>
                <a:lnTo>
                  <a:pt x="1580" y="818"/>
                </a:lnTo>
                <a:lnTo>
                  <a:pt x="1580" y="822"/>
                </a:lnTo>
                <a:lnTo>
                  <a:pt x="1580" y="843"/>
                </a:lnTo>
                <a:lnTo>
                  <a:pt x="1580" y="847"/>
                </a:lnTo>
                <a:lnTo>
                  <a:pt x="1581" y="856"/>
                </a:lnTo>
                <a:lnTo>
                  <a:pt x="1581" y="793"/>
                </a:lnTo>
                <a:lnTo>
                  <a:pt x="1581" y="664"/>
                </a:lnTo>
                <a:lnTo>
                  <a:pt x="1582" y="556"/>
                </a:lnTo>
                <a:lnTo>
                  <a:pt x="1582" y="460"/>
                </a:lnTo>
                <a:lnTo>
                  <a:pt x="1582" y="379"/>
                </a:lnTo>
                <a:lnTo>
                  <a:pt x="1582" y="344"/>
                </a:lnTo>
                <a:lnTo>
                  <a:pt x="1583" y="301"/>
                </a:lnTo>
                <a:lnTo>
                  <a:pt x="1583" y="261"/>
                </a:lnTo>
                <a:lnTo>
                  <a:pt x="1583" y="214"/>
                </a:lnTo>
                <a:lnTo>
                  <a:pt x="1584" y="190"/>
                </a:lnTo>
                <a:lnTo>
                  <a:pt x="1584" y="165"/>
                </a:lnTo>
                <a:lnTo>
                  <a:pt x="1584" y="159"/>
                </a:lnTo>
                <a:lnTo>
                  <a:pt x="1584" y="147"/>
                </a:lnTo>
                <a:lnTo>
                  <a:pt x="1585" y="135"/>
                </a:lnTo>
                <a:lnTo>
                  <a:pt x="1585" y="132"/>
                </a:lnTo>
                <a:lnTo>
                  <a:pt x="1585" y="126"/>
                </a:lnTo>
                <a:lnTo>
                  <a:pt x="1586" y="116"/>
                </a:lnTo>
                <a:lnTo>
                  <a:pt x="1586" y="111"/>
                </a:lnTo>
                <a:lnTo>
                  <a:pt x="1586" y="116"/>
                </a:lnTo>
                <a:lnTo>
                  <a:pt x="1586" y="113"/>
                </a:lnTo>
                <a:lnTo>
                  <a:pt x="1587" y="99"/>
                </a:lnTo>
                <a:lnTo>
                  <a:pt x="1587" y="104"/>
                </a:lnTo>
                <a:lnTo>
                  <a:pt x="1587" y="102"/>
                </a:lnTo>
                <a:lnTo>
                  <a:pt x="1588" y="99"/>
                </a:lnTo>
                <a:lnTo>
                  <a:pt x="1588" y="104"/>
                </a:lnTo>
                <a:lnTo>
                  <a:pt x="1588" y="102"/>
                </a:lnTo>
                <a:lnTo>
                  <a:pt x="1588" y="99"/>
                </a:lnTo>
                <a:lnTo>
                  <a:pt x="1589" y="96"/>
                </a:lnTo>
                <a:lnTo>
                  <a:pt x="1589" y="87"/>
                </a:lnTo>
                <a:lnTo>
                  <a:pt x="1589" y="86"/>
                </a:lnTo>
                <a:lnTo>
                  <a:pt x="1590" y="86"/>
                </a:lnTo>
                <a:lnTo>
                  <a:pt x="1590" y="78"/>
                </a:lnTo>
                <a:lnTo>
                  <a:pt x="1590" y="89"/>
                </a:lnTo>
                <a:lnTo>
                  <a:pt x="1591" y="84"/>
                </a:lnTo>
                <a:lnTo>
                  <a:pt x="1591" y="83"/>
                </a:lnTo>
                <a:lnTo>
                  <a:pt x="1591" y="81"/>
                </a:lnTo>
                <a:lnTo>
                  <a:pt x="1591" y="78"/>
                </a:lnTo>
                <a:lnTo>
                  <a:pt x="1592" y="69"/>
                </a:lnTo>
                <a:lnTo>
                  <a:pt x="1592" y="75"/>
                </a:lnTo>
                <a:lnTo>
                  <a:pt x="1592" y="65"/>
                </a:lnTo>
                <a:lnTo>
                  <a:pt x="1593" y="74"/>
                </a:lnTo>
                <a:lnTo>
                  <a:pt x="1593" y="63"/>
                </a:lnTo>
                <a:lnTo>
                  <a:pt x="1593" y="72"/>
                </a:lnTo>
                <a:lnTo>
                  <a:pt x="1593" y="63"/>
                </a:lnTo>
                <a:lnTo>
                  <a:pt x="1594" y="65"/>
                </a:lnTo>
                <a:lnTo>
                  <a:pt x="1594" y="77"/>
                </a:lnTo>
                <a:lnTo>
                  <a:pt x="1594" y="68"/>
                </a:lnTo>
                <a:lnTo>
                  <a:pt x="1595" y="78"/>
                </a:lnTo>
                <a:lnTo>
                  <a:pt x="1595" y="69"/>
                </a:lnTo>
                <a:lnTo>
                  <a:pt x="1595" y="69"/>
                </a:lnTo>
                <a:lnTo>
                  <a:pt x="1595" y="74"/>
                </a:lnTo>
                <a:lnTo>
                  <a:pt x="1596" y="63"/>
                </a:lnTo>
                <a:lnTo>
                  <a:pt x="1596" y="69"/>
                </a:lnTo>
                <a:lnTo>
                  <a:pt x="1596" y="63"/>
                </a:lnTo>
                <a:lnTo>
                  <a:pt x="1597" y="75"/>
                </a:lnTo>
                <a:lnTo>
                  <a:pt x="1597" y="77"/>
                </a:lnTo>
                <a:lnTo>
                  <a:pt x="1597" y="75"/>
                </a:lnTo>
                <a:lnTo>
                  <a:pt x="1597" y="81"/>
                </a:lnTo>
                <a:lnTo>
                  <a:pt x="1598" y="83"/>
                </a:lnTo>
                <a:lnTo>
                  <a:pt x="1598" y="83"/>
                </a:lnTo>
                <a:lnTo>
                  <a:pt x="1598" y="84"/>
                </a:lnTo>
                <a:lnTo>
                  <a:pt x="1599" y="86"/>
                </a:lnTo>
                <a:lnTo>
                  <a:pt x="1599" y="84"/>
                </a:lnTo>
                <a:lnTo>
                  <a:pt x="1599" y="87"/>
                </a:lnTo>
                <a:lnTo>
                  <a:pt x="1599" y="90"/>
                </a:lnTo>
                <a:lnTo>
                  <a:pt x="1600" y="95"/>
                </a:lnTo>
                <a:lnTo>
                  <a:pt x="1600" y="92"/>
                </a:lnTo>
                <a:lnTo>
                  <a:pt x="1600" y="98"/>
                </a:lnTo>
                <a:lnTo>
                  <a:pt x="1601" y="96"/>
                </a:lnTo>
                <a:lnTo>
                  <a:pt x="1601" y="101"/>
                </a:lnTo>
                <a:lnTo>
                  <a:pt x="1601" y="99"/>
                </a:lnTo>
                <a:lnTo>
                  <a:pt x="1602" y="102"/>
                </a:lnTo>
                <a:lnTo>
                  <a:pt x="1602" y="98"/>
                </a:lnTo>
                <a:lnTo>
                  <a:pt x="1602" y="96"/>
                </a:lnTo>
                <a:lnTo>
                  <a:pt x="1602" y="99"/>
                </a:lnTo>
                <a:lnTo>
                  <a:pt x="1603" y="104"/>
                </a:lnTo>
                <a:lnTo>
                  <a:pt x="1603" y="113"/>
                </a:lnTo>
                <a:lnTo>
                  <a:pt x="1603" y="113"/>
                </a:lnTo>
                <a:lnTo>
                  <a:pt x="1604" y="114"/>
                </a:lnTo>
                <a:lnTo>
                  <a:pt x="1604" y="119"/>
                </a:lnTo>
                <a:lnTo>
                  <a:pt x="1604" y="238"/>
                </a:lnTo>
                <a:lnTo>
                  <a:pt x="1604" y="332"/>
                </a:lnTo>
                <a:lnTo>
                  <a:pt x="1605" y="396"/>
                </a:lnTo>
                <a:lnTo>
                  <a:pt x="1605" y="469"/>
                </a:lnTo>
                <a:lnTo>
                  <a:pt x="1605" y="524"/>
                </a:lnTo>
                <a:lnTo>
                  <a:pt x="1606" y="577"/>
                </a:lnTo>
                <a:lnTo>
                  <a:pt x="1606" y="617"/>
                </a:lnTo>
                <a:lnTo>
                  <a:pt x="1606" y="655"/>
                </a:lnTo>
                <a:lnTo>
                  <a:pt x="1606" y="690"/>
                </a:lnTo>
                <a:lnTo>
                  <a:pt x="1607" y="720"/>
                </a:lnTo>
                <a:lnTo>
                  <a:pt x="1607" y="743"/>
                </a:lnTo>
                <a:lnTo>
                  <a:pt x="1607" y="769"/>
                </a:lnTo>
                <a:lnTo>
                  <a:pt x="1608" y="786"/>
                </a:lnTo>
                <a:lnTo>
                  <a:pt x="1608" y="797"/>
                </a:lnTo>
                <a:lnTo>
                  <a:pt x="1608" y="815"/>
                </a:lnTo>
                <a:lnTo>
                  <a:pt x="1608" y="828"/>
                </a:lnTo>
                <a:lnTo>
                  <a:pt x="1609" y="849"/>
                </a:lnTo>
                <a:lnTo>
                  <a:pt x="1609" y="853"/>
                </a:lnTo>
                <a:lnTo>
                  <a:pt x="1609" y="862"/>
                </a:lnTo>
                <a:lnTo>
                  <a:pt x="1610" y="732"/>
                </a:lnTo>
                <a:lnTo>
                  <a:pt x="1610" y="610"/>
                </a:lnTo>
                <a:lnTo>
                  <a:pt x="1610" y="505"/>
                </a:lnTo>
                <a:lnTo>
                  <a:pt x="1610" y="420"/>
                </a:lnTo>
                <a:lnTo>
                  <a:pt x="1611" y="378"/>
                </a:lnTo>
                <a:lnTo>
                  <a:pt x="1611" y="321"/>
                </a:lnTo>
                <a:lnTo>
                  <a:pt x="1611" y="276"/>
                </a:lnTo>
                <a:lnTo>
                  <a:pt x="1612" y="244"/>
                </a:lnTo>
                <a:lnTo>
                  <a:pt x="1612" y="204"/>
                </a:lnTo>
                <a:lnTo>
                  <a:pt x="1612" y="183"/>
                </a:lnTo>
                <a:lnTo>
                  <a:pt x="1613" y="168"/>
                </a:lnTo>
                <a:lnTo>
                  <a:pt x="1613" y="155"/>
                </a:lnTo>
                <a:lnTo>
                  <a:pt x="1613" y="146"/>
                </a:lnTo>
                <a:lnTo>
                  <a:pt x="1613" y="140"/>
                </a:lnTo>
                <a:lnTo>
                  <a:pt x="1614" y="131"/>
                </a:lnTo>
                <a:lnTo>
                  <a:pt x="1614" y="123"/>
                </a:lnTo>
                <a:lnTo>
                  <a:pt x="1614" y="125"/>
                </a:lnTo>
                <a:lnTo>
                  <a:pt x="1615" y="119"/>
                </a:lnTo>
                <a:lnTo>
                  <a:pt x="1615" y="114"/>
                </a:lnTo>
                <a:lnTo>
                  <a:pt x="1615" y="114"/>
                </a:lnTo>
                <a:lnTo>
                  <a:pt x="1615" y="102"/>
                </a:lnTo>
                <a:lnTo>
                  <a:pt x="1616" y="108"/>
                </a:lnTo>
                <a:lnTo>
                  <a:pt x="1616" y="96"/>
                </a:lnTo>
                <a:lnTo>
                  <a:pt x="1616" y="107"/>
                </a:lnTo>
                <a:lnTo>
                  <a:pt x="1617" y="107"/>
                </a:lnTo>
                <a:lnTo>
                  <a:pt x="1617" y="102"/>
                </a:lnTo>
                <a:lnTo>
                  <a:pt x="1617" y="101"/>
                </a:lnTo>
                <a:lnTo>
                  <a:pt x="1617" y="98"/>
                </a:lnTo>
                <a:lnTo>
                  <a:pt x="1618" y="87"/>
                </a:lnTo>
                <a:lnTo>
                  <a:pt x="1618" y="96"/>
                </a:lnTo>
                <a:lnTo>
                  <a:pt x="1618" y="90"/>
                </a:lnTo>
                <a:lnTo>
                  <a:pt x="1619" y="87"/>
                </a:lnTo>
                <a:lnTo>
                  <a:pt x="1619" y="86"/>
                </a:lnTo>
                <a:lnTo>
                  <a:pt x="1619" y="77"/>
                </a:lnTo>
                <a:lnTo>
                  <a:pt x="1619" y="83"/>
                </a:lnTo>
                <a:lnTo>
                  <a:pt x="1620" y="71"/>
                </a:lnTo>
                <a:lnTo>
                  <a:pt x="1620" y="75"/>
                </a:lnTo>
                <a:lnTo>
                  <a:pt x="1620" y="71"/>
                </a:lnTo>
                <a:lnTo>
                  <a:pt x="1621" y="75"/>
                </a:lnTo>
                <a:lnTo>
                  <a:pt x="1621" y="74"/>
                </a:lnTo>
                <a:lnTo>
                  <a:pt x="1621" y="72"/>
                </a:lnTo>
                <a:lnTo>
                  <a:pt x="1621" y="71"/>
                </a:lnTo>
                <a:lnTo>
                  <a:pt x="1622" y="63"/>
                </a:lnTo>
                <a:lnTo>
                  <a:pt x="1622" y="66"/>
                </a:lnTo>
                <a:lnTo>
                  <a:pt x="1622" y="74"/>
                </a:lnTo>
                <a:lnTo>
                  <a:pt x="1623" y="69"/>
                </a:lnTo>
                <a:lnTo>
                  <a:pt x="1623" y="77"/>
                </a:lnTo>
                <a:lnTo>
                  <a:pt x="1623" y="75"/>
                </a:lnTo>
                <a:lnTo>
                  <a:pt x="1623" y="68"/>
                </a:lnTo>
                <a:lnTo>
                  <a:pt x="1624" y="75"/>
                </a:lnTo>
                <a:lnTo>
                  <a:pt x="1624" y="74"/>
                </a:lnTo>
                <a:lnTo>
                  <a:pt x="1624" y="66"/>
                </a:lnTo>
                <a:lnTo>
                  <a:pt x="1625" y="77"/>
                </a:lnTo>
                <a:lnTo>
                  <a:pt x="1625" y="66"/>
                </a:lnTo>
                <a:lnTo>
                  <a:pt x="1625" y="68"/>
                </a:lnTo>
                <a:lnTo>
                  <a:pt x="1626" y="80"/>
                </a:lnTo>
                <a:lnTo>
                  <a:pt x="1626" y="77"/>
                </a:lnTo>
                <a:lnTo>
                  <a:pt x="1626" y="84"/>
                </a:lnTo>
                <a:lnTo>
                  <a:pt x="1626" y="78"/>
                </a:lnTo>
                <a:lnTo>
                  <a:pt x="1627" y="84"/>
                </a:lnTo>
                <a:lnTo>
                  <a:pt x="1627" y="78"/>
                </a:lnTo>
                <a:lnTo>
                  <a:pt x="1627" y="90"/>
                </a:lnTo>
                <a:lnTo>
                  <a:pt x="1628" y="92"/>
                </a:lnTo>
                <a:lnTo>
                  <a:pt x="1628" y="84"/>
                </a:lnTo>
                <a:lnTo>
                  <a:pt x="1628" y="95"/>
                </a:lnTo>
                <a:lnTo>
                  <a:pt x="1628" y="95"/>
                </a:lnTo>
                <a:lnTo>
                  <a:pt x="1629" y="87"/>
                </a:lnTo>
                <a:lnTo>
                  <a:pt x="1629" y="96"/>
                </a:lnTo>
                <a:lnTo>
                  <a:pt x="1629" y="86"/>
                </a:lnTo>
                <a:lnTo>
                  <a:pt x="1630" y="96"/>
                </a:lnTo>
                <a:lnTo>
                  <a:pt x="1630" y="99"/>
                </a:lnTo>
                <a:lnTo>
                  <a:pt x="1630" y="93"/>
                </a:lnTo>
                <a:lnTo>
                  <a:pt x="1630" y="104"/>
                </a:lnTo>
                <a:lnTo>
                  <a:pt x="1631" y="96"/>
                </a:lnTo>
                <a:lnTo>
                  <a:pt x="1631" y="108"/>
                </a:lnTo>
                <a:lnTo>
                  <a:pt x="1631" y="110"/>
                </a:lnTo>
                <a:lnTo>
                  <a:pt x="1632" y="104"/>
                </a:lnTo>
                <a:lnTo>
                  <a:pt x="1632" y="110"/>
                </a:lnTo>
                <a:lnTo>
                  <a:pt x="1632" y="113"/>
                </a:lnTo>
                <a:lnTo>
                  <a:pt x="1632" y="187"/>
                </a:lnTo>
                <a:lnTo>
                  <a:pt x="1633" y="281"/>
                </a:lnTo>
                <a:lnTo>
                  <a:pt x="1633" y="366"/>
                </a:lnTo>
                <a:lnTo>
                  <a:pt x="1633" y="432"/>
                </a:lnTo>
                <a:lnTo>
                  <a:pt x="1634" y="500"/>
                </a:lnTo>
                <a:lnTo>
                  <a:pt x="1634" y="555"/>
                </a:lnTo>
                <a:lnTo>
                  <a:pt x="1634" y="601"/>
                </a:lnTo>
                <a:lnTo>
                  <a:pt x="1634" y="641"/>
                </a:lnTo>
                <a:lnTo>
                  <a:pt x="1635" y="677"/>
                </a:lnTo>
                <a:lnTo>
                  <a:pt x="1635" y="707"/>
                </a:lnTo>
                <a:lnTo>
                  <a:pt x="1635" y="734"/>
                </a:lnTo>
                <a:lnTo>
                  <a:pt x="1636" y="757"/>
                </a:lnTo>
                <a:lnTo>
                  <a:pt x="1636" y="780"/>
                </a:lnTo>
                <a:lnTo>
                  <a:pt x="1636" y="799"/>
                </a:lnTo>
                <a:lnTo>
                  <a:pt x="1637" y="815"/>
                </a:lnTo>
                <a:lnTo>
                  <a:pt x="1637" y="829"/>
                </a:lnTo>
                <a:lnTo>
                  <a:pt x="1637" y="845"/>
                </a:lnTo>
                <a:lnTo>
                  <a:pt x="1637" y="853"/>
                </a:lnTo>
                <a:lnTo>
                  <a:pt x="1638" y="856"/>
                </a:lnTo>
                <a:lnTo>
                  <a:pt x="1638" y="779"/>
                </a:lnTo>
                <a:lnTo>
                  <a:pt x="1638" y="659"/>
                </a:lnTo>
                <a:lnTo>
                  <a:pt x="1639" y="549"/>
                </a:lnTo>
                <a:lnTo>
                  <a:pt x="1639" y="450"/>
                </a:lnTo>
                <a:lnTo>
                  <a:pt x="1639" y="371"/>
                </a:lnTo>
                <a:lnTo>
                  <a:pt x="1639" y="341"/>
                </a:lnTo>
                <a:lnTo>
                  <a:pt x="1640" y="288"/>
                </a:lnTo>
                <a:lnTo>
                  <a:pt x="1640" y="254"/>
                </a:lnTo>
                <a:lnTo>
                  <a:pt x="1640" y="211"/>
                </a:lnTo>
                <a:lnTo>
                  <a:pt x="1641" y="190"/>
                </a:lnTo>
                <a:lnTo>
                  <a:pt x="1641" y="172"/>
                </a:lnTo>
                <a:lnTo>
                  <a:pt x="1641" y="161"/>
                </a:lnTo>
                <a:lnTo>
                  <a:pt x="1641" y="150"/>
                </a:lnTo>
                <a:lnTo>
                  <a:pt x="1642" y="135"/>
                </a:lnTo>
                <a:lnTo>
                  <a:pt x="1642" y="137"/>
                </a:lnTo>
                <a:lnTo>
                  <a:pt x="1642" y="132"/>
                </a:lnTo>
                <a:lnTo>
                  <a:pt x="1643" y="122"/>
                </a:lnTo>
                <a:lnTo>
                  <a:pt x="1643" y="123"/>
                </a:lnTo>
                <a:lnTo>
                  <a:pt x="1643" y="120"/>
                </a:lnTo>
                <a:lnTo>
                  <a:pt x="1643" y="108"/>
                </a:lnTo>
                <a:lnTo>
                  <a:pt x="1644" y="114"/>
                </a:lnTo>
                <a:lnTo>
                  <a:pt x="1644" y="110"/>
                </a:lnTo>
                <a:lnTo>
                  <a:pt x="1644" y="111"/>
                </a:lnTo>
                <a:lnTo>
                  <a:pt x="1645" y="108"/>
                </a:lnTo>
                <a:lnTo>
                  <a:pt x="1645" y="107"/>
                </a:lnTo>
                <a:lnTo>
                  <a:pt x="1645" y="105"/>
                </a:lnTo>
                <a:lnTo>
                  <a:pt x="1645" y="93"/>
                </a:lnTo>
                <a:lnTo>
                  <a:pt x="1646" y="93"/>
                </a:lnTo>
                <a:lnTo>
                  <a:pt x="1646" y="98"/>
                </a:lnTo>
                <a:lnTo>
                  <a:pt x="1646" y="86"/>
                </a:lnTo>
                <a:lnTo>
                  <a:pt x="1647" y="95"/>
                </a:lnTo>
                <a:lnTo>
                  <a:pt x="1647" y="93"/>
                </a:lnTo>
                <a:lnTo>
                  <a:pt x="1647" y="83"/>
                </a:lnTo>
                <a:lnTo>
                  <a:pt x="1648" y="81"/>
                </a:lnTo>
                <a:lnTo>
                  <a:pt x="1648" y="81"/>
                </a:lnTo>
                <a:lnTo>
                  <a:pt x="1648" y="80"/>
                </a:lnTo>
                <a:lnTo>
                  <a:pt x="1648" y="77"/>
                </a:lnTo>
                <a:lnTo>
                  <a:pt x="1649" y="84"/>
                </a:lnTo>
                <a:lnTo>
                  <a:pt x="1649" y="80"/>
                </a:lnTo>
                <a:lnTo>
                  <a:pt x="1649" y="74"/>
                </a:lnTo>
                <a:lnTo>
                  <a:pt x="1650" y="71"/>
                </a:lnTo>
                <a:lnTo>
                  <a:pt x="1650" y="75"/>
                </a:lnTo>
                <a:lnTo>
                  <a:pt x="1650" y="75"/>
                </a:lnTo>
                <a:lnTo>
                  <a:pt x="1650" y="77"/>
                </a:lnTo>
                <a:lnTo>
                  <a:pt x="1651" y="77"/>
                </a:lnTo>
                <a:lnTo>
                  <a:pt x="1651" y="78"/>
                </a:lnTo>
                <a:lnTo>
                  <a:pt x="1651" y="78"/>
                </a:lnTo>
                <a:lnTo>
                  <a:pt x="1652" y="81"/>
                </a:lnTo>
                <a:lnTo>
                  <a:pt x="1652" y="83"/>
                </a:lnTo>
                <a:lnTo>
                  <a:pt x="1652" y="81"/>
                </a:lnTo>
                <a:lnTo>
                  <a:pt x="1652" y="81"/>
                </a:lnTo>
                <a:lnTo>
                  <a:pt x="1653" y="81"/>
                </a:lnTo>
                <a:lnTo>
                  <a:pt x="1653" y="84"/>
                </a:lnTo>
                <a:lnTo>
                  <a:pt x="1653" y="83"/>
                </a:lnTo>
                <a:lnTo>
                  <a:pt x="1654" y="77"/>
                </a:lnTo>
                <a:lnTo>
                  <a:pt x="1654" y="78"/>
                </a:lnTo>
                <a:lnTo>
                  <a:pt x="1654" y="83"/>
                </a:lnTo>
                <a:lnTo>
                  <a:pt x="1654" y="77"/>
                </a:lnTo>
                <a:lnTo>
                  <a:pt x="1655" y="83"/>
                </a:lnTo>
                <a:lnTo>
                  <a:pt x="1655" y="83"/>
                </a:lnTo>
                <a:lnTo>
                  <a:pt x="1655" y="84"/>
                </a:lnTo>
                <a:lnTo>
                  <a:pt x="1656" y="92"/>
                </a:lnTo>
                <a:lnTo>
                  <a:pt x="1656" y="93"/>
                </a:lnTo>
                <a:lnTo>
                  <a:pt x="1656" y="86"/>
                </a:lnTo>
                <a:lnTo>
                  <a:pt x="1656" y="92"/>
                </a:lnTo>
                <a:lnTo>
                  <a:pt x="1657" y="98"/>
                </a:lnTo>
                <a:lnTo>
                  <a:pt x="1657" y="98"/>
                </a:lnTo>
                <a:lnTo>
                  <a:pt x="1657" y="92"/>
                </a:lnTo>
                <a:lnTo>
                  <a:pt x="1658" y="99"/>
                </a:lnTo>
                <a:lnTo>
                  <a:pt x="1658" y="99"/>
                </a:lnTo>
                <a:lnTo>
                  <a:pt x="1658" y="102"/>
                </a:lnTo>
                <a:lnTo>
                  <a:pt x="1659" y="101"/>
                </a:lnTo>
                <a:lnTo>
                  <a:pt x="1659" y="101"/>
                </a:lnTo>
                <a:lnTo>
                  <a:pt x="1659" y="102"/>
                </a:lnTo>
                <a:lnTo>
                  <a:pt x="1659" y="101"/>
                </a:lnTo>
                <a:lnTo>
                  <a:pt x="1660" y="105"/>
                </a:lnTo>
                <a:lnTo>
                  <a:pt x="1660" y="98"/>
                </a:lnTo>
                <a:lnTo>
                  <a:pt x="1660" y="107"/>
                </a:lnTo>
                <a:lnTo>
                  <a:pt x="1661" y="110"/>
                </a:lnTo>
                <a:lnTo>
                  <a:pt x="1661" y="125"/>
                </a:lnTo>
                <a:lnTo>
                  <a:pt x="1661" y="252"/>
                </a:lnTo>
                <a:lnTo>
                  <a:pt x="1661" y="341"/>
                </a:lnTo>
                <a:lnTo>
                  <a:pt x="1662" y="406"/>
                </a:lnTo>
                <a:lnTo>
                  <a:pt x="1662" y="473"/>
                </a:lnTo>
                <a:lnTo>
                  <a:pt x="1662" y="532"/>
                </a:lnTo>
                <a:lnTo>
                  <a:pt x="1663" y="580"/>
                </a:lnTo>
                <a:lnTo>
                  <a:pt x="1663" y="622"/>
                </a:lnTo>
                <a:lnTo>
                  <a:pt x="1663" y="658"/>
                </a:lnTo>
                <a:lnTo>
                  <a:pt x="1663" y="694"/>
                </a:lnTo>
                <a:lnTo>
                  <a:pt x="1664" y="723"/>
                </a:lnTo>
                <a:lnTo>
                  <a:pt x="1664" y="746"/>
                </a:lnTo>
                <a:lnTo>
                  <a:pt x="1664" y="759"/>
                </a:lnTo>
                <a:lnTo>
                  <a:pt x="1665" y="779"/>
                </a:lnTo>
                <a:lnTo>
                  <a:pt x="1665" y="806"/>
                </a:lnTo>
                <a:lnTo>
                  <a:pt x="1665" y="813"/>
                </a:lnTo>
                <a:lnTo>
                  <a:pt x="1665" y="826"/>
                </a:lnTo>
                <a:lnTo>
                  <a:pt x="1666" y="846"/>
                </a:lnTo>
                <a:lnTo>
                  <a:pt x="1666" y="857"/>
                </a:lnTo>
                <a:lnTo>
                  <a:pt x="1666" y="852"/>
                </a:lnTo>
                <a:lnTo>
                  <a:pt x="1667" y="713"/>
                </a:lnTo>
                <a:lnTo>
                  <a:pt x="1667" y="586"/>
                </a:lnTo>
                <a:lnTo>
                  <a:pt x="1667" y="494"/>
                </a:lnTo>
                <a:lnTo>
                  <a:pt x="1667" y="429"/>
                </a:lnTo>
                <a:lnTo>
                  <a:pt x="1668" y="369"/>
                </a:lnTo>
                <a:lnTo>
                  <a:pt x="1668" y="312"/>
                </a:lnTo>
                <a:lnTo>
                  <a:pt x="1668" y="261"/>
                </a:lnTo>
                <a:lnTo>
                  <a:pt x="1669" y="232"/>
                </a:lnTo>
                <a:lnTo>
                  <a:pt x="1669" y="189"/>
                </a:lnTo>
                <a:lnTo>
                  <a:pt x="1669" y="178"/>
                </a:lnTo>
                <a:lnTo>
                  <a:pt x="1669" y="159"/>
                </a:lnTo>
                <a:lnTo>
                  <a:pt x="1670" y="149"/>
                </a:lnTo>
                <a:lnTo>
                  <a:pt x="1670" y="146"/>
                </a:lnTo>
                <a:lnTo>
                  <a:pt x="1670" y="134"/>
                </a:lnTo>
                <a:lnTo>
                  <a:pt x="1671" y="131"/>
                </a:lnTo>
                <a:lnTo>
                  <a:pt x="1671" y="123"/>
                </a:lnTo>
                <a:lnTo>
                  <a:pt x="1671" y="123"/>
                </a:lnTo>
                <a:lnTo>
                  <a:pt x="1672" y="122"/>
                </a:lnTo>
                <a:lnTo>
                  <a:pt x="1672" y="119"/>
                </a:lnTo>
                <a:lnTo>
                  <a:pt x="1672" y="113"/>
                </a:lnTo>
                <a:lnTo>
                  <a:pt x="1672" y="116"/>
                </a:lnTo>
                <a:lnTo>
                  <a:pt x="1673" y="111"/>
                </a:lnTo>
                <a:lnTo>
                  <a:pt x="1673" y="108"/>
                </a:lnTo>
                <a:lnTo>
                  <a:pt x="1673" y="102"/>
                </a:lnTo>
                <a:lnTo>
                  <a:pt x="1674" y="104"/>
                </a:lnTo>
                <a:lnTo>
                  <a:pt x="1674" y="105"/>
                </a:lnTo>
                <a:lnTo>
                  <a:pt x="1674" y="95"/>
                </a:lnTo>
                <a:lnTo>
                  <a:pt x="1674" y="98"/>
                </a:lnTo>
                <a:lnTo>
                  <a:pt x="1675" y="98"/>
                </a:lnTo>
                <a:lnTo>
                  <a:pt x="1675" y="98"/>
                </a:lnTo>
                <a:lnTo>
                  <a:pt x="1675" y="96"/>
                </a:lnTo>
                <a:lnTo>
                  <a:pt x="1676" y="89"/>
                </a:lnTo>
                <a:lnTo>
                  <a:pt x="1676" y="93"/>
                </a:lnTo>
                <a:lnTo>
                  <a:pt x="1676" y="93"/>
                </a:lnTo>
                <a:lnTo>
                  <a:pt x="1676" y="78"/>
                </a:lnTo>
                <a:lnTo>
                  <a:pt x="1677" y="87"/>
                </a:lnTo>
                <a:lnTo>
                  <a:pt x="1677" y="78"/>
                </a:lnTo>
                <a:lnTo>
                  <a:pt x="1677" y="75"/>
                </a:lnTo>
                <a:lnTo>
                  <a:pt x="1678" y="72"/>
                </a:lnTo>
                <a:lnTo>
                  <a:pt x="1678" y="78"/>
                </a:lnTo>
                <a:lnTo>
                  <a:pt x="1678" y="74"/>
                </a:lnTo>
                <a:lnTo>
                  <a:pt x="1678" y="66"/>
                </a:lnTo>
                <a:lnTo>
                  <a:pt x="1679" y="75"/>
                </a:lnTo>
                <a:lnTo>
                  <a:pt x="1679" y="77"/>
                </a:lnTo>
                <a:lnTo>
                  <a:pt x="1679" y="78"/>
                </a:lnTo>
                <a:lnTo>
                  <a:pt x="1680" y="71"/>
                </a:lnTo>
                <a:lnTo>
                  <a:pt x="1680" y="83"/>
                </a:lnTo>
                <a:lnTo>
                  <a:pt x="1680" y="84"/>
                </a:lnTo>
                <a:lnTo>
                  <a:pt x="1680" y="74"/>
                </a:lnTo>
                <a:lnTo>
                  <a:pt x="1681" y="81"/>
                </a:lnTo>
                <a:lnTo>
                  <a:pt x="1681" y="83"/>
                </a:lnTo>
                <a:lnTo>
                  <a:pt x="1681" y="83"/>
                </a:lnTo>
                <a:lnTo>
                  <a:pt x="1682" y="81"/>
                </a:lnTo>
                <a:lnTo>
                  <a:pt x="1682" y="78"/>
                </a:lnTo>
                <a:lnTo>
                  <a:pt x="1682" y="81"/>
                </a:lnTo>
                <a:lnTo>
                  <a:pt x="1683" y="72"/>
                </a:lnTo>
                <a:lnTo>
                  <a:pt x="1683" y="74"/>
                </a:lnTo>
                <a:lnTo>
                  <a:pt x="1683" y="80"/>
                </a:lnTo>
                <a:lnTo>
                  <a:pt x="1683" y="86"/>
                </a:lnTo>
                <a:lnTo>
                  <a:pt x="1684" y="77"/>
                </a:lnTo>
                <a:lnTo>
                  <a:pt x="1684" y="77"/>
                </a:lnTo>
                <a:lnTo>
                  <a:pt x="1684" y="87"/>
                </a:lnTo>
                <a:lnTo>
                  <a:pt x="1685" y="92"/>
                </a:lnTo>
                <a:lnTo>
                  <a:pt x="1685" y="81"/>
                </a:lnTo>
                <a:lnTo>
                  <a:pt x="1685" y="93"/>
                </a:lnTo>
                <a:lnTo>
                  <a:pt x="1685" y="84"/>
                </a:lnTo>
                <a:lnTo>
                  <a:pt x="1686" y="86"/>
                </a:lnTo>
                <a:lnTo>
                  <a:pt x="1686" y="93"/>
                </a:lnTo>
                <a:lnTo>
                  <a:pt x="1687" y="96"/>
                </a:lnTo>
                <a:lnTo>
                  <a:pt x="1687" y="98"/>
                </a:lnTo>
                <a:lnTo>
                  <a:pt x="1687" y="99"/>
                </a:lnTo>
                <a:lnTo>
                  <a:pt x="1687" y="95"/>
                </a:lnTo>
                <a:lnTo>
                  <a:pt x="1688" y="104"/>
                </a:lnTo>
                <a:lnTo>
                  <a:pt x="1688" y="96"/>
                </a:lnTo>
                <a:lnTo>
                  <a:pt x="1688" y="98"/>
                </a:lnTo>
                <a:lnTo>
                  <a:pt x="1689" y="108"/>
                </a:lnTo>
                <a:lnTo>
                  <a:pt x="1689" y="110"/>
                </a:lnTo>
                <a:lnTo>
                  <a:pt x="1689" y="111"/>
                </a:lnTo>
                <a:lnTo>
                  <a:pt x="1689" y="116"/>
                </a:lnTo>
                <a:lnTo>
                  <a:pt x="1690" y="192"/>
                </a:lnTo>
                <a:lnTo>
                  <a:pt x="1690" y="301"/>
                </a:lnTo>
                <a:lnTo>
                  <a:pt x="1690" y="374"/>
                </a:lnTo>
                <a:lnTo>
                  <a:pt x="1691" y="444"/>
                </a:lnTo>
                <a:lnTo>
                  <a:pt x="1691" y="507"/>
                </a:lnTo>
                <a:lnTo>
                  <a:pt x="1691" y="559"/>
                </a:lnTo>
                <a:lnTo>
                  <a:pt x="1691" y="603"/>
                </a:lnTo>
                <a:lnTo>
                  <a:pt x="1692" y="642"/>
                </a:lnTo>
                <a:lnTo>
                  <a:pt x="1692" y="677"/>
                </a:lnTo>
                <a:lnTo>
                  <a:pt x="1692" y="695"/>
                </a:lnTo>
                <a:lnTo>
                  <a:pt x="1693" y="734"/>
                </a:lnTo>
                <a:lnTo>
                  <a:pt x="1693" y="759"/>
                </a:lnTo>
                <a:lnTo>
                  <a:pt x="1693" y="777"/>
                </a:lnTo>
                <a:lnTo>
                  <a:pt x="1693" y="796"/>
                </a:lnTo>
                <a:lnTo>
                  <a:pt x="1694" y="806"/>
                </a:lnTo>
                <a:lnTo>
                  <a:pt x="1694" y="826"/>
                </a:lnTo>
                <a:lnTo>
                  <a:pt x="1694" y="837"/>
                </a:lnTo>
                <a:lnTo>
                  <a:pt x="1695" y="843"/>
                </a:lnTo>
                <a:lnTo>
                  <a:pt x="1695" y="847"/>
                </a:lnTo>
                <a:lnTo>
                  <a:pt x="1695" y="773"/>
                </a:lnTo>
                <a:lnTo>
                  <a:pt x="1695" y="643"/>
                </a:lnTo>
                <a:lnTo>
                  <a:pt x="1696" y="534"/>
                </a:lnTo>
                <a:lnTo>
                  <a:pt x="1696" y="444"/>
                </a:lnTo>
                <a:lnTo>
                  <a:pt x="1696" y="397"/>
                </a:lnTo>
                <a:lnTo>
                  <a:pt x="1697" y="337"/>
                </a:lnTo>
                <a:lnTo>
                  <a:pt x="1697" y="282"/>
                </a:lnTo>
                <a:lnTo>
                  <a:pt x="1697" y="252"/>
                </a:lnTo>
                <a:lnTo>
                  <a:pt x="1698" y="212"/>
                </a:lnTo>
                <a:lnTo>
                  <a:pt x="1698" y="190"/>
                </a:lnTo>
                <a:lnTo>
                  <a:pt x="1698" y="172"/>
                </a:lnTo>
                <a:lnTo>
                  <a:pt x="1698" y="150"/>
                </a:lnTo>
                <a:lnTo>
                  <a:pt x="1699" y="141"/>
                </a:lnTo>
                <a:lnTo>
                  <a:pt x="1699" y="140"/>
                </a:lnTo>
                <a:lnTo>
                  <a:pt x="1699" y="134"/>
                </a:lnTo>
                <a:lnTo>
                  <a:pt x="1700" y="126"/>
                </a:lnTo>
                <a:lnTo>
                  <a:pt x="1700" y="123"/>
                </a:lnTo>
                <a:lnTo>
                  <a:pt x="1700" y="119"/>
                </a:lnTo>
                <a:lnTo>
                  <a:pt x="1700" y="116"/>
                </a:lnTo>
                <a:lnTo>
                  <a:pt x="1701" y="105"/>
                </a:lnTo>
                <a:lnTo>
                  <a:pt x="1701" y="110"/>
                </a:lnTo>
                <a:lnTo>
                  <a:pt x="1701" y="99"/>
                </a:lnTo>
                <a:lnTo>
                  <a:pt x="1702" y="102"/>
                </a:lnTo>
                <a:lnTo>
                  <a:pt x="1702" y="96"/>
                </a:lnTo>
                <a:lnTo>
                  <a:pt x="1702" y="90"/>
                </a:lnTo>
                <a:lnTo>
                  <a:pt x="1702" y="95"/>
                </a:lnTo>
                <a:lnTo>
                  <a:pt x="1703" y="89"/>
                </a:lnTo>
                <a:lnTo>
                  <a:pt x="1703" y="90"/>
                </a:lnTo>
                <a:lnTo>
                  <a:pt x="1703" y="92"/>
                </a:lnTo>
                <a:lnTo>
                  <a:pt x="1704" y="84"/>
                </a:lnTo>
                <a:lnTo>
                  <a:pt x="1704" y="86"/>
                </a:lnTo>
                <a:lnTo>
                  <a:pt x="1704" y="81"/>
                </a:lnTo>
                <a:lnTo>
                  <a:pt x="1704" y="83"/>
                </a:lnTo>
                <a:lnTo>
                  <a:pt x="1705" y="84"/>
                </a:lnTo>
                <a:lnTo>
                  <a:pt x="1705" y="92"/>
                </a:lnTo>
                <a:lnTo>
                  <a:pt x="1705" y="89"/>
                </a:lnTo>
                <a:lnTo>
                  <a:pt x="1706" y="89"/>
                </a:lnTo>
                <a:lnTo>
                  <a:pt x="1706" y="74"/>
                </a:lnTo>
                <a:lnTo>
                  <a:pt x="1706" y="75"/>
                </a:lnTo>
                <a:lnTo>
                  <a:pt x="1706" y="81"/>
                </a:lnTo>
                <a:lnTo>
                  <a:pt x="1707" y="66"/>
                </a:lnTo>
                <a:lnTo>
                  <a:pt x="1707" y="75"/>
                </a:lnTo>
                <a:lnTo>
                  <a:pt x="1707" y="78"/>
                </a:lnTo>
                <a:lnTo>
                  <a:pt x="1708" y="80"/>
                </a:lnTo>
                <a:lnTo>
                  <a:pt x="1708" y="80"/>
                </a:lnTo>
                <a:lnTo>
                  <a:pt x="1708" y="77"/>
                </a:lnTo>
                <a:lnTo>
                  <a:pt x="1709" y="72"/>
                </a:lnTo>
                <a:lnTo>
                  <a:pt x="1709" y="81"/>
                </a:lnTo>
                <a:lnTo>
                  <a:pt x="1709" y="72"/>
                </a:lnTo>
                <a:lnTo>
                  <a:pt x="1709" y="80"/>
                </a:lnTo>
                <a:lnTo>
                  <a:pt x="1710" y="74"/>
                </a:lnTo>
                <a:lnTo>
                  <a:pt x="1710" y="81"/>
                </a:lnTo>
                <a:lnTo>
                  <a:pt x="1710" y="84"/>
                </a:lnTo>
                <a:lnTo>
                  <a:pt x="1711" y="72"/>
                </a:lnTo>
                <a:lnTo>
                  <a:pt x="1711" y="83"/>
                </a:lnTo>
                <a:lnTo>
                  <a:pt x="1711" y="83"/>
                </a:lnTo>
                <a:lnTo>
                  <a:pt x="1711" y="77"/>
                </a:lnTo>
                <a:lnTo>
                  <a:pt x="1712" y="78"/>
                </a:lnTo>
                <a:lnTo>
                  <a:pt x="1712" y="81"/>
                </a:lnTo>
                <a:lnTo>
                  <a:pt x="1712" y="72"/>
                </a:lnTo>
                <a:lnTo>
                  <a:pt x="1713" y="83"/>
                </a:lnTo>
                <a:lnTo>
                  <a:pt x="1713" y="77"/>
                </a:lnTo>
                <a:lnTo>
                  <a:pt x="1713" y="86"/>
                </a:lnTo>
                <a:lnTo>
                  <a:pt x="1713" y="84"/>
                </a:lnTo>
                <a:lnTo>
                  <a:pt x="1714" y="89"/>
                </a:lnTo>
                <a:lnTo>
                  <a:pt x="1714" y="90"/>
                </a:lnTo>
                <a:lnTo>
                  <a:pt x="1714" y="81"/>
                </a:lnTo>
                <a:lnTo>
                  <a:pt x="1715" y="95"/>
                </a:lnTo>
                <a:lnTo>
                  <a:pt x="1715" y="92"/>
                </a:lnTo>
                <a:lnTo>
                  <a:pt x="1715" y="95"/>
                </a:lnTo>
                <a:lnTo>
                  <a:pt x="1715" y="95"/>
                </a:lnTo>
                <a:lnTo>
                  <a:pt x="1716" y="96"/>
                </a:lnTo>
                <a:lnTo>
                  <a:pt x="1716" y="98"/>
                </a:lnTo>
                <a:lnTo>
                  <a:pt x="1716" y="98"/>
                </a:lnTo>
                <a:lnTo>
                  <a:pt x="1717" y="101"/>
                </a:lnTo>
                <a:lnTo>
                  <a:pt x="1717" y="104"/>
                </a:lnTo>
                <a:lnTo>
                  <a:pt x="1717" y="101"/>
                </a:lnTo>
                <a:lnTo>
                  <a:pt x="1717" y="102"/>
                </a:lnTo>
                <a:lnTo>
                  <a:pt x="1718" y="111"/>
                </a:lnTo>
                <a:lnTo>
                  <a:pt x="1718" y="129"/>
                </a:lnTo>
                <a:lnTo>
                  <a:pt x="1718" y="261"/>
                </a:lnTo>
                <a:lnTo>
                  <a:pt x="1719" y="335"/>
                </a:lnTo>
                <a:lnTo>
                  <a:pt x="1719" y="412"/>
                </a:lnTo>
                <a:lnTo>
                  <a:pt x="1719" y="479"/>
                </a:lnTo>
                <a:lnTo>
                  <a:pt x="1720" y="527"/>
                </a:lnTo>
                <a:lnTo>
                  <a:pt x="1720" y="575"/>
                </a:lnTo>
                <a:lnTo>
                  <a:pt x="1720" y="625"/>
                </a:lnTo>
                <a:lnTo>
                  <a:pt x="1720" y="659"/>
                </a:lnTo>
                <a:lnTo>
                  <a:pt x="1721" y="692"/>
                </a:lnTo>
                <a:lnTo>
                  <a:pt x="1721" y="708"/>
                </a:lnTo>
                <a:lnTo>
                  <a:pt x="1721" y="744"/>
                </a:lnTo>
                <a:lnTo>
                  <a:pt x="1722" y="767"/>
                </a:lnTo>
                <a:lnTo>
                  <a:pt x="1722" y="775"/>
                </a:lnTo>
                <a:lnTo>
                  <a:pt x="1722" y="796"/>
                </a:lnTo>
                <a:lnTo>
                  <a:pt x="1722" y="816"/>
                </a:lnTo>
                <a:lnTo>
                  <a:pt x="1723" y="825"/>
                </a:lnTo>
                <a:lnTo>
                  <a:pt x="1723" y="843"/>
                </a:lnTo>
                <a:lnTo>
                  <a:pt x="1723" y="849"/>
                </a:lnTo>
                <a:lnTo>
                  <a:pt x="1724" y="812"/>
                </a:lnTo>
                <a:lnTo>
                  <a:pt x="1724" y="700"/>
                </a:lnTo>
                <a:lnTo>
                  <a:pt x="1724" y="572"/>
                </a:lnTo>
                <a:lnTo>
                  <a:pt x="1724" y="481"/>
                </a:lnTo>
                <a:lnTo>
                  <a:pt x="1725" y="393"/>
                </a:lnTo>
                <a:lnTo>
                  <a:pt x="1725" y="360"/>
                </a:lnTo>
                <a:lnTo>
                  <a:pt x="1725" y="303"/>
                </a:lnTo>
                <a:lnTo>
                  <a:pt x="1726" y="255"/>
                </a:lnTo>
                <a:lnTo>
                  <a:pt x="1726" y="232"/>
                </a:lnTo>
                <a:lnTo>
                  <a:pt x="1726" y="196"/>
                </a:lnTo>
                <a:lnTo>
                  <a:pt x="1726" y="180"/>
                </a:lnTo>
                <a:lnTo>
                  <a:pt x="1727" y="159"/>
                </a:lnTo>
                <a:lnTo>
                  <a:pt x="1727" y="147"/>
                </a:lnTo>
                <a:lnTo>
                  <a:pt x="1727" y="137"/>
                </a:lnTo>
                <a:lnTo>
                  <a:pt x="1728" y="135"/>
                </a:lnTo>
                <a:lnTo>
                  <a:pt x="1728" y="132"/>
                </a:lnTo>
                <a:lnTo>
                  <a:pt x="1728" y="128"/>
                </a:lnTo>
                <a:lnTo>
                  <a:pt x="1728" y="116"/>
                </a:lnTo>
                <a:lnTo>
                  <a:pt x="1729" y="122"/>
                </a:lnTo>
                <a:lnTo>
                  <a:pt x="1729" y="111"/>
                </a:lnTo>
                <a:lnTo>
                  <a:pt x="1729" y="110"/>
                </a:lnTo>
                <a:lnTo>
                  <a:pt x="1730" y="102"/>
                </a:lnTo>
                <a:lnTo>
                  <a:pt x="1730" y="101"/>
                </a:lnTo>
                <a:lnTo>
                  <a:pt x="1730" y="99"/>
                </a:lnTo>
                <a:lnTo>
                  <a:pt x="1731" y="108"/>
                </a:lnTo>
                <a:lnTo>
                  <a:pt x="1731" y="105"/>
                </a:lnTo>
                <a:lnTo>
                  <a:pt x="1731" y="99"/>
                </a:lnTo>
                <a:lnTo>
                  <a:pt x="1731" y="92"/>
                </a:lnTo>
                <a:lnTo>
                  <a:pt x="1732" y="87"/>
                </a:lnTo>
                <a:lnTo>
                  <a:pt x="1732" y="92"/>
                </a:lnTo>
                <a:lnTo>
                  <a:pt x="1732" y="90"/>
                </a:lnTo>
                <a:lnTo>
                  <a:pt x="1733" y="80"/>
                </a:lnTo>
                <a:lnTo>
                  <a:pt x="1733" y="89"/>
                </a:lnTo>
                <a:lnTo>
                  <a:pt x="1733" y="81"/>
                </a:lnTo>
                <a:lnTo>
                  <a:pt x="1733" y="89"/>
                </a:lnTo>
                <a:lnTo>
                  <a:pt x="1734" y="77"/>
                </a:lnTo>
                <a:lnTo>
                  <a:pt x="1734" y="80"/>
                </a:lnTo>
                <a:lnTo>
                  <a:pt x="1734" y="83"/>
                </a:lnTo>
                <a:lnTo>
                  <a:pt x="1735" y="72"/>
                </a:lnTo>
                <a:lnTo>
                  <a:pt x="1735" y="80"/>
                </a:lnTo>
                <a:lnTo>
                  <a:pt x="1735" y="78"/>
                </a:lnTo>
                <a:lnTo>
                  <a:pt x="1735" y="78"/>
                </a:lnTo>
                <a:lnTo>
                  <a:pt x="1736" y="80"/>
                </a:lnTo>
                <a:lnTo>
                  <a:pt x="1736" y="80"/>
                </a:lnTo>
                <a:lnTo>
                  <a:pt x="1736" y="78"/>
                </a:lnTo>
                <a:lnTo>
                  <a:pt x="1737" y="78"/>
                </a:lnTo>
                <a:lnTo>
                  <a:pt x="1737" y="68"/>
                </a:lnTo>
                <a:lnTo>
                  <a:pt x="1737" y="72"/>
                </a:lnTo>
                <a:lnTo>
                  <a:pt x="1737" y="81"/>
                </a:lnTo>
                <a:lnTo>
                  <a:pt x="1738" y="78"/>
                </a:lnTo>
                <a:lnTo>
                  <a:pt x="1738" y="83"/>
                </a:lnTo>
                <a:lnTo>
                  <a:pt x="1738" y="81"/>
                </a:lnTo>
                <a:lnTo>
                  <a:pt x="1739" y="83"/>
                </a:lnTo>
                <a:lnTo>
                  <a:pt x="1739" y="74"/>
                </a:lnTo>
                <a:lnTo>
                  <a:pt x="1739" y="83"/>
                </a:lnTo>
                <a:lnTo>
                  <a:pt x="1739" y="83"/>
                </a:lnTo>
                <a:lnTo>
                  <a:pt x="1740" y="72"/>
                </a:lnTo>
                <a:lnTo>
                  <a:pt x="1740" y="71"/>
                </a:lnTo>
                <a:lnTo>
                  <a:pt x="1740" y="81"/>
                </a:lnTo>
                <a:lnTo>
                  <a:pt x="1741" y="74"/>
                </a:lnTo>
                <a:lnTo>
                  <a:pt x="1741" y="83"/>
                </a:lnTo>
                <a:lnTo>
                  <a:pt x="1741" y="84"/>
                </a:lnTo>
                <a:lnTo>
                  <a:pt x="1742" y="86"/>
                </a:lnTo>
                <a:lnTo>
                  <a:pt x="1742" y="87"/>
                </a:lnTo>
                <a:lnTo>
                  <a:pt x="1742" y="84"/>
                </a:lnTo>
                <a:lnTo>
                  <a:pt x="1742" y="92"/>
                </a:lnTo>
                <a:lnTo>
                  <a:pt x="1743" y="84"/>
                </a:lnTo>
                <a:lnTo>
                  <a:pt x="1743" y="89"/>
                </a:lnTo>
                <a:lnTo>
                  <a:pt x="1743" y="95"/>
                </a:lnTo>
                <a:lnTo>
                  <a:pt x="1744" y="98"/>
                </a:lnTo>
                <a:lnTo>
                  <a:pt x="1744" y="93"/>
                </a:lnTo>
                <a:lnTo>
                  <a:pt x="1744" y="96"/>
                </a:lnTo>
                <a:lnTo>
                  <a:pt x="1744" y="102"/>
                </a:lnTo>
                <a:lnTo>
                  <a:pt x="1745" y="93"/>
                </a:lnTo>
                <a:lnTo>
                  <a:pt x="1745" y="105"/>
                </a:lnTo>
                <a:lnTo>
                  <a:pt x="1745" y="107"/>
                </a:lnTo>
                <a:lnTo>
                  <a:pt x="1746" y="108"/>
                </a:lnTo>
                <a:lnTo>
                  <a:pt x="1746" y="107"/>
                </a:lnTo>
                <a:lnTo>
                  <a:pt x="1746" y="105"/>
                </a:lnTo>
                <a:lnTo>
                  <a:pt x="1746" y="116"/>
                </a:lnTo>
                <a:lnTo>
                  <a:pt x="1747" y="193"/>
                </a:lnTo>
                <a:lnTo>
                  <a:pt x="1747" y="309"/>
                </a:lnTo>
                <a:lnTo>
                  <a:pt x="1747" y="379"/>
                </a:lnTo>
                <a:lnTo>
                  <a:pt x="1748" y="453"/>
                </a:lnTo>
                <a:lnTo>
                  <a:pt x="1748" y="502"/>
                </a:lnTo>
                <a:lnTo>
                  <a:pt x="1748" y="558"/>
                </a:lnTo>
                <a:lnTo>
                  <a:pt x="1748" y="603"/>
                </a:lnTo>
                <a:lnTo>
                  <a:pt x="1749" y="642"/>
                </a:lnTo>
                <a:lnTo>
                  <a:pt x="1749" y="677"/>
                </a:lnTo>
                <a:lnTo>
                  <a:pt x="1749" y="707"/>
                </a:lnTo>
                <a:lnTo>
                  <a:pt x="1750" y="721"/>
                </a:lnTo>
                <a:lnTo>
                  <a:pt x="1750" y="746"/>
                </a:lnTo>
                <a:lnTo>
                  <a:pt x="1750" y="776"/>
                </a:lnTo>
                <a:lnTo>
                  <a:pt x="1750" y="795"/>
                </a:lnTo>
                <a:lnTo>
                  <a:pt x="1751" y="805"/>
                </a:lnTo>
                <a:lnTo>
                  <a:pt x="1751" y="818"/>
                </a:lnTo>
                <a:lnTo>
                  <a:pt x="1751" y="830"/>
                </a:lnTo>
                <a:lnTo>
                  <a:pt x="1752" y="843"/>
                </a:lnTo>
                <a:lnTo>
                  <a:pt x="1752" y="836"/>
                </a:lnTo>
                <a:lnTo>
                  <a:pt x="1752" y="753"/>
                </a:lnTo>
                <a:lnTo>
                  <a:pt x="1752" y="629"/>
                </a:lnTo>
                <a:lnTo>
                  <a:pt x="1753" y="526"/>
                </a:lnTo>
                <a:lnTo>
                  <a:pt x="1753" y="432"/>
                </a:lnTo>
                <a:lnTo>
                  <a:pt x="1753" y="381"/>
                </a:lnTo>
                <a:lnTo>
                  <a:pt x="1754" y="329"/>
                </a:lnTo>
                <a:lnTo>
                  <a:pt x="1754" y="279"/>
                </a:lnTo>
                <a:lnTo>
                  <a:pt x="1754" y="248"/>
                </a:lnTo>
                <a:lnTo>
                  <a:pt x="1755" y="208"/>
                </a:lnTo>
                <a:lnTo>
                  <a:pt x="1755" y="189"/>
                </a:lnTo>
                <a:lnTo>
                  <a:pt x="1755" y="174"/>
                </a:lnTo>
                <a:lnTo>
                  <a:pt x="1755" y="159"/>
                </a:lnTo>
                <a:lnTo>
                  <a:pt x="1756" y="149"/>
                </a:lnTo>
                <a:lnTo>
                  <a:pt x="1756" y="143"/>
                </a:lnTo>
                <a:lnTo>
                  <a:pt x="1756" y="138"/>
                </a:lnTo>
                <a:lnTo>
                  <a:pt x="1757" y="132"/>
                </a:lnTo>
                <a:lnTo>
                  <a:pt x="1757" y="131"/>
                </a:lnTo>
                <a:lnTo>
                  <a:pt x="1757" y="123"/>
                </a:lnTo>
                <a:lnTo>
                  <a:pt x="1757" y="123"/>
                </a:lnTo>
                <a:lnTo>
                  <a:pt x="1758" y="110"/>
                </a:lnTo>
                <a:lnTo>
                  <a:pt x="1758" y="116"/>
                </a:lnTo>
                <a:lnTo>
                  <a:pt x="1758" y="111"/>
                </a:lnTo>
                <a:lnTo>
                  <a:pt x="1759" y="110"/>
                </a:lnTo>
                <a:lnTo>
                  <a:pt x="1759" y="102"/>
                </a:lnTo>
                <a:lnTo>
                  <a:pt x="1759" y="105"/>
                </a:lnTo>
                <a:lnTo>
                  <a:pt x="1759" y="104"/>
                </a:lnTo>
                <a:lnTo>
                  <a:pt x="1760" y="99"/>
                </a:lnTo>
                <a:lnTo>
                  <a:pt x="1760" y="96"/>
                </a:lnTo>
                <a:lnTo>
                  <a:pt x="1760" y="93"/>
                </a:lnTo>
                <a:lnTo>
                  <a:pt x="1761" y="81"/>
                </a:lnTo>
                <a:lnTo>
                  <a:pt x="1761" y="84"/>
                </a:lnTo>
                <a:lnTo>
                  <a:pt x="1761" y="87"/>
                </a:lnTo>
                <a:lnTo>
                  <a:pt x="1761" y="81"/>
                </a:lnTo>
                <a:lnTo>
                  <a:pt x="1762" y="75"/>
                </a:lnTo>
                <a:lnTo>
                  <a:pt x="1762" y="86"/>
                </a:lnTo>
                <a:lnTo>
                  <a:pt x="1762" y="83"/>
                </a:lnTo>
                <a:lnTo>
                  <a:pt x="1763" y="84"/>
                </a:lnTo>
                <a:lnTo>
                  <a:pt x="1763" y="80"/>
                </a:lnTo>
                <a:lnTo>
                  <a:pt x="1763" y="80"/>
                </a:lnTo>
                <a:lnTo>
                  <a:pt x="1763" y="75"/>
                </a:lnTo>
                <a:lnTo>
                  <a:pt x="1764" y="69"/>
                </a:lnTo>
                <a:lnTo>
                  <a:pt x="1764" y="66"/>
                </a:lnTo>
                <a:lnTo>
                  <a:pt x="1764" y="80"/>
                </a:lnTo>
                <a:lnTo>
                  <a:pt x="1765" y="74"/>
                </a:lnTo>
                <a:lnTo>
                  <a:pt x="1765" y="66"/>
                </a:lnTo>
                <a:lnTo>
                  <a:pt x="1765" y="77"/>
                </a:lnTo>
                <a:lnTo>
                  <a:pt x="1766" y="68"/>
                </a:lnTo>
                <a:lnTo>
                  <a:pt x="1766" y="71"/>
                </a:lnTo>
                <a:lnTo>
                  <a:pt x="1766" y="83"/>
                </a:lnTo>
                <a:lnTo>
                  <a:pt x="1766" y="81"/>
                </a:lnTo>
                <a:lnTo>
                  <a:pt x="1767" y="84"/>
                </a:lnTo>
                <a:lnTo>
                  <a:pt x="1767" y="77"/>
                </a:lnTo>
                <a:lnTo>
                  <a:pt x="1767" y="83"/>
                </a:lnTo>
                <a:lnTo>
                  <a:pt x="1768" y="84"/>
                </a:lnTo>
                <a:lnTo>
                  <a:pt x="1768" y="81"/>
                </a:lnTo>
                <a:lnTo>
                  <a:pt x="1768" y="77"/>
                </a:lnTo>
                <a:lnTo>
                  <a:pt x="1768" y="84"/>
                </a:lnTo>
                <a:lnTo>
                  <a:pt x="1769" y="81"/>
                </a:lnTo>
                <a:lnTo>
                  <a:pt x="1769" y="86"/>
                </a:lnTo>
                <a:lnTo>
                  <a:pt x="1769" y="83"/>
                </a:lnTo>
                <a:lnTo>
                  <a:pt x="1770" y="75"/>
                </a:lnTo>
                <a:lnTo>
                  <a:pt x="1770" y="83"/>
                </a:lnTo>
                <a:lnTo>
                  <a:pt x="1770" y="87"/>
                </a:lnTo>
                <a:lnTo>
                  <a:pt x="1770" y="89"/>
                </a:lnTo>
                <a:lnTo>
                  <a:pt x="1771" y="89"/>
                </a:lnTo>
                <a:lnTo>
                  <a:pt x="1771" y="84"/>
                </a:lnTo>
                <a:lnTo>
                  <a:pt x="1771" y="81"/>
                </a:lnTo>
                <a:lnTo>
                  <a:pt x="1772" y="93"/>
                </a:lnTo>
                <a:lnTo>
                  <a:pt x="1772" y="92"/>
                </a:lnTo>
                <a:lnTo>
                  <a:pt x="1772" y="83"/>
                </a:lnTo>
                <a:lnTo>
                  <a:pt x="1772" y="84"/>
                </a:lnTo>
                <a:lnTo>
                  <a:pt x="1773" y="96"/>
                </a:lnTo>
                <a:lnTo>
                  <a:pt x="1773" y="89"/>
                </a:lnTo>
                <a:lnTo>
                  <a:pt x="1773" y="90"/>
                </a:lnTo>
                <a:lnTo>
                  <a:pt x="1774" y="93"/>
                </a:lnTo>
                <a:lnTo>
                  <a:pt x="1774" y="96"/>
                </a:lnTo>
                <a:lnTo>
                  <a:pt x="1774" y="111"/>
                </a:lnTo>
                <a:lnTo>
                  <a:pt x="1774" y="111"/>
                </a:lnTo>
                <a:lnTo>
                  <a:pt x="1775" y="116"/>
                </a:lnTo>
                <a:lnTo>
                  <a:pt x="1775" y="168"/>
                </a:lnTo>
                <a:lnTo>
                  <a:pt x="1775" y="270"/>
                </a:lnTo>
                <a:lnTo>
                  <a:pt x="1776" y="346"/>
                </a:lnTo>
                <a:lnTo>
                  <a:pt x="1776" y="422"/>
                </a:lnTo>
                <a:lnTo>
                  <a:pt x="1776" y="484"/>
                </a:lnTo>
                <a:lnTo>
                  <a:pt x="1777" y="537"/>
                </a:lnTo>
                <a:lnTo>
                  <a:pt x="1777" y="584"/>
                </a:lnTo>
                <a:lnTo>
                  <a:pt x="1777" y="628"/>
                </a:lnTo>
                <a:lnTo>
                  <a:pt x="1777" y="661"/>
                </a:lnTo>
                <a:lnTo>
                  <a:pt x="1778" y="692"/>
                </a:lnTo>
                <a:lnTo>
                  <a:pt x="1778" y="721"/>
                </a:lnTo>
                <a:lnTo>
                  <a:pt x="1778" y="736"/>
                </a:lnTo>
                <a:lnTo>
                  <a:pt x="1779" y="757"/>
                </a:lnTo>
                <a:lnTo>
                  <a:pt x="1779" y="789"/>
                </a:lnTo>
                <a:lnTo>
                  <a:pt x="1779" y="796"/>
                </a:lnTo>
                <a:lnTo>
                  <a:pt x="1779" y="819"/>
                </a:lnTo>
                <a:lnTo>
                  <a:pt x="1780" y="833"/>
                </a:lnTo>
                <a:lnTo>
                  <a:pt x="1780" y="837"/>
                </a:lnTo>
                <a:lnTo>
                  <a:pt x="1780" y="850"/>
                </a:lnTo>
                <a:lnTo>
                  <a:pt x="1781" y="813"/>
                </a:lnTo>
                <a:lnTo>
                  <a:pt x="1781" y="692"/>
                </a:lnTo>
                <a:lnTo>
                  <a:pt x="1781" y="574"/>
                </a:lnTo>
                <a:lnTo>
                  <a:pt x="1781" y="472"/>
                </a:lnTo>
                <a:lnTo>
                  <a:pt x="1782" y="394"/>
                </a:lnTo>
                <a:lnTo>
                  <a:pt x="1782" y="328"/>
                </a:lnTo>
                <a:lnTo>
                  <a:pt x="1782" y="298"/>
                </a:lnTo>
                <a:lnTo>
                  <a:pt x="1783" y="244"/>
                </a:lnTo>
                <a:lnTo>
                  <a:pt x="1783" y="229"/>
                </a:lnTo>
                <a:lnTo>
                  <a:pt x="1783" y="193"/>
                </a:lnTo>
                <a:lnTo>
                  <a:pt x="1783" y="175"/>
                </a:lnTo>
                <a:lnTo>
                  <a:pt x="1784" y="162"/>
                </a:lnTo>
                <a:lnTo>
                  <a:pt x="1784" y="150"/>
                </a:lnTo>
                <a:lnTo>
                  <a:pt x="1784" y="147"/>
                </a:lnTo>
                <a:lnTo>
                  <a:pt x="1785" y="141"/>
                </a:lnTo>
                <a:lnTo>
                  <a:pt x="1785" y="138"/>
                </a:lnTo>
                <a:lnTo>
                  <a:pt x="1785" y="123"/>
                </a:lnTo>
                <a:lnTo>
                  <a:pt x="1785" y="123"/>
                </a:lnTo>
                <a:lnTo>
                  <a:pt x="1786" y="119"/>
                </a:lnTo>
                <a:lnTo>
                  <a:pt x="1786" y="123"/>
                </a:lnTo>
                <a:lnTo>
                  <a:pt x="1786" y="119"/>
                </a:lnTo>
                <a:lnTo>
                  <a:pt x="1787" y="114"/>
                </a:lnTo>
                <a:lnTo>
                  <a:pt x="1787" y="105"/>
                </a:lnTo>
                <a:lnTo>
                  <a:pt x="1787" y="111"/>
                </a:lnTo>
                <a:lnTo>
                  <a:pt x="1788" y="98"/>
                </a:lnTo>
                <a:lnTo>
                  <a:pt x="1788" y="96"/>
                </a:lnTo>
                <a:lnTo>
                  <a:pt x="1788" y="102"/>
                </a:lnTo>
                <a:lnTo>
                  <a:pt x="1788" y="99"/>
                </a:lnTo>
                <a:lnTo>
                  <a:pt x="1789" y="92"/>
                </a:lnTo>
                <a:lnTo>
                  <a:pt x="1789" y="93"/>
                </a:lnTo>
                <a:lnTo>
                  <a:pt x="1789" y="92"/>
                </a:lnTo>
                <a:lnTo>
                  <a:pt x="1790" y="89"/>
                </a:lnTo>
                <a:lnTo>
                  <a:pt x="1790" y="90"/>
                </a:lnTo>
                <a:lnTo>
                  <a:pt x="1790" y="83"/>
                </a:lnTo>
                <a:lnTo>
                  <a:pt x="1790" y="89"/>
                </a:lnTo>
                <a:lnTo>
                  <a:pt x="1791" y="86"/>
                </a:lnTo>
                <a:lnTo>
                  <a:pt x="1791" y="77"/>
                </a:lnTo>
                <a:lnTo>
                  <a:pt x="1791" y="81"/>
                </a:lnTo>
                <a:lnTo>
                  <a:pt x="1792" y="72"/>
                </a:lnTo>
                <a:lnTo>
                  <a:pt x="1792" y="80"/>
                </a:lnTo>
                <a:lnTo>
                  <a:pt x="1792" y="80"/>
                </a:lnTo>
                <a:lnTo>
                  <a:pt x="1792" y="68"/>
                </a:lnTo>
                <a:lnTo>
                  <a:pt x="1793" y="77"/>
                </a:lnTo>
                <a:lnTo>
                  <a:pt x="1793" y="68"/>
                </a:lnTo>
                <a:lnTo>
                  <a:pt x="1793" y="66"/>
                </a:lnTo>
                <a:lnTo>
                  <a:pt x="1794" y="78"/>
                </a:lnTo>
                <a:lnTo>
                  <a:pt x="1794" y="78"/>
                </a:lnTo>
                <a:lnTo>
                  <a:pt x="1794" y="78"/>
                </a:lnTo>
                <a:lnTo>
                  <a:pt x="1794" y="71"/>
                </a:lnTo>
                <a:lnTo>
                  <a:pt x="1795" y="81"/>
                </a:lnTo>
                <a:lnTo>
                  <a:pt x="1795" y="81"/>
                </a:lnTo>
                <a:lnTo>
                  <a:pt x="1795" y="80"/>
                </a:lnTo>
                <a:lnTo>
                  <a:pt x="1796" y="80"/>
                </a:lnTo>
                <a:lnTo>
                  <a:pt x="1796" y="80"/>
                </a:lnTo>
                <a:lnTo>
                  <a:pt x="1796" y="77"/>
                </a:lnTo>
                <a:lnTo>
                  <a:pt x="1796" y="84"/>
                </a:lnTo>
                <a:lnTo>
                  <a:pt x="1797" y="72"/>
                </a:lnTo>
                <a:lnTo>
                  <a:pt x="1797" y="80"/>
                </a:lnTo>
                <a:lnTo>
                  <a:pt x="1797" y="72"/>
                </a:lnTo>
                <a:lnTo>
                  <a:pt x="1798" y="83"/>
                </a:lnTo>
                <a:lnTo>
                  <a:pt x="1798" y="72"/>
                </a:lnTo>
                <a:lnTo>
                  <a:pt x="1798" y="78"/>
                </a:lnTo>
                <a:lnTo>
                  <a:pt x="1799" y="86"/>
                </a:lnTo>
                <a:lnTo>
                  <a:pt x="1799" y="86"/>
                </a:lnTo>
                <a:lnTo>
                  <a:pt x="1799" y="87"/>
                </a:lnTo>
                <a:lnTo>
                  <a:pt x="1799" y="89"/>
                </a:lnTo>
                <a:lnTo>
                  <a:pt x="1800" y="80"/>
                </a:lnTo>
                <a:lnTo>
                  <a:pt x="1800" y="92"/>
                </a:lnTo>
                <a:lnTo>
                  <a:pt x="1800" y="80"/>
                </a:lnTo>
                <a:lnTo>
                  <a:pt x="1801" y="80"/>
                </a:lnTo>
                <a:lnTo>
                  <a:pt x="1801" y="90"/>
                </a:lnTo>
                <a:lnTo>
                  <a:pt x="1801" y="90"/>
                </a:lnTo>
                <a:lnTo>
                  <a:pt x="1801" y="98"/>
                </a:lnTo>
                <a:lnTo>
                  <a:pt x="1802" y="101"/>
                </a:lnTo>
                <a:lnTo>
                  <a:pt x="1802" y="102"/>
                </a:lnTo>
                <a:lnTo>
                  <a:pt x="1802" y="95"/>
                </a:lnTo>
                <a:lnTo>
                  <a:pt x="1803" y="108"/>
                </a:lnTo>
                <a:lnTo>
                  <a:pt x="1803" y="102"/>
                </a:lnTo>
                <a:lnTo>
                  <a:pt x="1803" y="110"/>
                </a:lnTo>
                <a:lnTo>
                  <a:pt x="1803" y="113"/>
                </a:lnTo>
                <a:lnTo>
                  <a:pt x="1804" y="232"/>
                </a:lnTo>
                <a:lnTo>
                  <a:pt x="1804" y="309"/>
                </a:lnTo>
                <a:lnTo>
                  <a:pt x="1804" y="390"/>
                </a:lnTo>
                <a:lnTo>
                  <a:pt x="1805" y="457"/>
                </a:lnTo>
                <a:lnTo>
                  <a:pt x="1805" y="513"/>
                </a:lnTo>
                <a:lnTo>
                  <a:pt x="1805" y="562"/>
                </a:lnTo>
                <a:lnTo>
                  <a:pt x="1805" y="607"/>
                </a:lnTo>
                <a:lnTo>
                  <a:pt x="1806" y="642"/>
                </a:lnTo>
                <a:lnTo>
                  <a:pt x="1806" y="678"/>
                </a:lnTo>
                <a:lnTo>
                  <a:pt x="1806" y="708"/>
                </a:lnTo>
                <a:lnTo>
                  <a:pt x="1807" y="737"/>
                </a:lnTo>
                <a:lnTo>
                  <a:pt x="1807" y="757"/>
                </a:lnTo>
                <a:lnTo>
                  <a:pt x="1807" y="769"/>
                </a:lnTo>
                <a:lnTo>
                  <a:pt x="1807" y="790"/>
                </a:lnTo>
                <a:lnTo>
                  <a:pt x="1808" y="806"/>
                </a:lnTo>
                <a:lnTo>
                  <a:pt x="1808" y="822"/>
                </a:lnTo>
                <a:lnTo>
                  <a:pt x="1808" y="825"/>
                </a:lnTo>
                <a:lnTo>
                  <a:pt x="1809" y="846"/>
                </a:lnTo>
                <a:lnTo>
                  <a:pt x="1809" y="853"/>
                </a:lnTo>
                <a:lnTo>
                  <a:pt x="1809" y="753"/>
                </a:lnTo>
                <a:lnTo>
                  <a:pt x="1809" y="619"/>
                </a:lnTo>
                <a:lnTo>
                  <a:pt x="1810" y="518"/>
                </a:lnTo>
                <a:lnTo>
                  <a:pt x="1810" y="429"/>
                </a:lnTo>
                <a:lnTo>
                  <a:pt x="1810" y="356"/>
                </a:lnTo>
                <a:lnTo>
                  <a:pt x="1811" y="326"/>
                </a:lnTo>
                <a:lnTo>
                  <a:pt x="1811" y="276"/>
                </a:lnTo>
                <a:lnTo>
                  <a:pt x="1811" y="248"/>
                </a:lnTo>
                <a:lnTo>
                  <a:pt x="1812" y="208"/>
                </a:lnTo>
                <a:lnTo>
                  <a:pt x="1812" y="177"/>
                </a:lnTo>
                <a:lnTo>
                  <a:pt x="1812" y="174"/>
                </a:lnTo>
                <a:lnTo>
                  <a:pt x="1812" y="150"/>
                </a:lnTo>
                <a:lnTo>
                  <a:pt x="1813" y="150"/>
                </a:lnTo>
                <a:lnTo>
                  <a:pt x="1813" y="138"/>
                </a:lnTo>
                <a:lnTo>
                  <a:pt x="1813" y="141"/>
                </a:lnTo>
                <a:lnTo>
                  <a:pt x="1814" y="134"/>
                </a:lnTo>
                <a:lnTo>
                  <a:pt x="1814" y="132"/>
                </a:lnTo>
                <a:lnTo>
                  <a:pt x="1814" y="116"/>
                </a:lnTo>
                <a:lnTo>
                  <a:pt x="1814" y="114"/>
                </a:lnTo>
                <a:lnTo>
                  <a:pt x="1815" y="117"/>
                </a:lnTo>
                <a:lnTo>
                  <a:pt x="1815" y="114"/>
                </a:lnTo>
                <a:lnTo>
                  <a:pt x="1815" y="108"/>
                </a:lnTo>
                <a:lnTo>
                  <a:pt x="1816" y="104"/>
                </a:lnTo>
                <a:lnTo>
                  <a:pt x="1816" y="99"/>
                </a:lnTo>
                <a:lnTo>
                  <a:pt x="1816" y="107"/>
                </a:lnTo>
                <a:lnTo>
                  <a:pt x="1816" y="96"/>
                </a:lnTo>
                <a:lnTo>
                  <a:pt x="1817" y="93"/>
                </a:lnTo>
                <a:lnTo>
                  <a:pt x="1817" y="90"/>
                </a:lnTo>
                <a:lnTo>
                  <a:pt x="1817" y="95"/>
                </a:lnTo>
                <a:lnTo>
                  <a:pt x="1818" y="92"/>
                </a:lnTo>
                <a:lnTo>
                  <a:pt x="1818" y="92"/>
                </a:lnTo>
                <a:lnTo>
                  <a:pt x="1818" y="96"/>
                </a:lnTo>
                <a:lnTo>
                  <a:pt x="1818" y="96"/>
                </a:lnTo>
                <a:lnTo>
                  <a:pt x="1819" y="96"/>
                </a:lnTo>
                <a:lnTo>
                  <a:pt x="1819" y="92"/>
                </a:lnTo>
                <a:lnTo>
                  <a:pt x="1819" y="81"/>
                </a:lnTo>
                <a:lnTo>
                  <a:pt x="1820" y="87"/>
                </a:lnTo>
                <a:lnTo>
                  <a:pt x="1820" y="83"/>
                </a:lnTo>
                <a:lnTo>
                  <a:pt x="1820" y="74"/>
                </a:lnTo>
                <a:lnTo>
                  <a:pt x="1820" y="74"/>
                </a:lnTo>
                <a:lnTo>
                  <a:pt x="1821" y="68"/>
                </a:lnTo>
                <a:lnTo>
                  <a:pt x="1821" y="69"/>
                </a:lnTo>
                <a:lnTo>
                  <a:pt x="1821" y="66"/>
                </a:lnTo>
                <a:lnTo>
                  <a:pt x="1822" y="71"/>
                </a:lnTo>
                <a:lnTo>
                  <a:pt x="1822" y="71"/>
                </a:lnTo>
                <a:lnTo>
                  <a:pt x="1822" y="74"/>
                </a:lnTo>
                <a:lnTo>
                  <a:pt x="1823" y="77"/>
                </a:lnTo>
                <a:lnTo>
                  <a:pt x="1823" y="75"/>
                </a:lnTo>
                <a:lnTo>
                  <a:pt x="1823" y="75"/>
                </a:lnTo>
                <a:lnTo>
                  <a:pt x="1823" y="68"/>
                </a:lnTo>
                <a:lnTo>
                  <a:pt x="1824" y="63"/>
                </a:lnTo>
                <a:lnTo>
                  <a:pt x="1824" y="77"/>
                </a:lnTo>
                <a:lnTo>
                  <a:pt x="1824" y="75"/>
                </a:lnTo>
                <a:lnTo>
                  <a:pt x="1825" y="72"/>
                </a:lnTo>
                <a:lnTo>
                  <a:pt x="1825" y="77"/>
                </a:lnTo>
                <a:lnTo>
                  <a:pt x="1825" y="80"/>
                </a:lnTo>
                <a:lnTo>
                  <a:pt x="1825" y="77"/>
                </a:lnTo>
                <a:lnTo>
                  <a:pt x="1826" y="83"/>
                </a:lnTo>
                <a:lnTo>
                  <a:pt x="1826" y="74"/>
                </a:lnTo>
                <a:lnTo>
                  <a:pt x="1826" y="86"/>
                </a:lnTo>
                <a:lnTo>
                  <a:pt x="1827" y="86"/>
                </a:lnTo>
                <a:lnTo>
                  <a:pt x="1827" y="86"/>
                </a:lnTo>
                <a:lnTo>
                  <a:pt x="1827" y="87"/>
                </a:lnTo>
                <a:lnTo>
                  <a:pt x="1827" y="89"/>
                </a:lnTo>
                <a:lnTo>
                  <a:pt x="1828" y="89"/>
                </a:lnTo>
                <a:lnTo>
                  <a:pt x="1828" y="92"/>
                </a:lnTo>
                <a:lnTo>
                  <a:pt x="1828" y="90"/>
                </a:lnTo>
                <a:lnTo>
                  <a:pt x="1829" y="83"/>
                </a:lnTo>
                <a:lnTo>
                  <a:pt x="1829" y="87"/>
                </a:lnTo>
                <a:lnTo>
                  <a:pt x="1829" y="84"/>
                </a:lnTo>
                <a:lnTo>
                  <a:pt x="1829" y="98"/>
                </a:lnTo>
                <a:lnTo>
                  <a:pt x="1830" y="92"/>
                </a:lnTo>
                <a:lnTo>
                  <a:pt x="1830" y="99"/>
                </a:lnTo>
                <a:lnTo>
                  <a:pt x="1830" y="90"/>
                </a:lnTo>
                <a:lnTo>
                  <a:pt x="1831" y="104"/>
                </a:lnTo>
                <a:lnTo>
                  <a:pt x="1831" y="98"/>
                </a:lnTo>
                <a:lnTo>
                  <a:pt x="1831" y="108"/>
                </a:lnTo>
                <a:lnTo>
                  <a:pt x="1831" y="104"/>
                </a:lnTo>
                <a:lnTo>
                  <a:pt x="1832" y="114"/>
                </a:lnTo>
                <a:lnTo>
                  <a:pt x="1832" y="143"/>
                </a:lnTo>
                <a:lnTo>
                  <a:pt x="1832" y="275"/>
                </a:lnTo>
                <a:lnTo>
                  <a:pt x="1833" y="338"/>
                </a:lnTo>
                <a:lnTo>
                  <a:pt x="1833" y="423"/>
                </a:lnTo>
                <a:lnTo>
                  <a:pt x="1833" y="486"/>
                </a:lnTo>
                <a:lnTo>
                  <a:pt x="1834" y="539"/>
                </a:lnTo>
                <a:lnTo>
                  <a:pt x="1834" y="584"/>
                </a:lnTo>
                <a:lnTo>
                  <a:pt x="1834" y="623"/>
                </a:lnTo>
                <a:lnTo>
                  <a:pt x="1834" y="662"/>
                </a:lnTo>
                <a:lnTo>
                  <a:pt x="1835" y="692"/>
                </a:lnTo>
                <a:lnTo>
                  <a:pt x="1835" y="714"/>
                </a:lnTo>
                <a:lnTo>
                  <a:pt x="1835" y="744"/>
                </a:lnTo>
                <a:lnTo>
                  <a:pt x="1836" y="769"/>
                </a:lnTo>
                <a:lnTo>
                  <a:pt x="1836" y="779"/>
                </a:lnTo>
                <a:lnTo>
                  <a:pt x="1836" y="809"/>
                </a:lnTo>
                <a:lnTo>
                  <a:pt x="1836" y="825"/>
                </a:lnTo>
                <a:lnTo>
                  <a:pt x="1837" y="828"/>
                </a:lnTo>
                <a:lnTo>
                  <a:pt x="1837" y="845"/>
                </a:lnTo>
                <a:lnTo>
                  <a:pt x="1837" y="855"/>
                </a:lnTo>
                <a:lnTo>
                  <a:pt x="1838" y="808"/>
                </a:lnTo>
                <a:lnTo>
                  <a:pt x="1838" y="687"/>
                </a:lnTo>
                <a:lnTo>
                  <a:pt x="1838" y="562"/>
                </a:lnTo>
                <a:lnTo>
                  <a:pt x="1838" y="470"/>
                </a:lnTo>
                <a:lnTo>
                  <a:pt x="1839" y="387"/>
                </a:lnTo>
                <a:lnTo>
                  <a:pt x="1839" y="357"/>
                </a:lnTo>
                <a:lnTo>
                  <a:pt x="1839" y="297"/>
                </a:lnTo>
                <a:lnTo>
                  <a:pt x="1840" y="264"/>
                </a:lnTo>
                <a:lnTo>
                  <a:pt x="1840" y="232"/>
                </a:lnTo>
                <a:lnTo>
                  <a:pt x="1840" y="193"/>
                </a:lnTo>
                <a:lnTo>
                  <a:pt x="1840" y="178"/>
                </a:lnTo>
                <a:lnTo>
                  <a:pt x="1841" y="159"/>
                </a:lnTo>
                <a:lnTo>
                  <a:pt x="1841" y="152"/>
                </a:lnTo>
                <a:lnTo>
                  <a:pt x="1841" y="131"/>
                </a:lnTo>
                <a:lnTo>
                  <a:pt x="1842" y="132"/>
                </a:lnTo>
                <a:lnTo>
                  <a:pt x="1842" y="134"/>
                </a:lnTo>
                <a:lnTo>
                  <a:pt x="1842" y="131"/>
                </a:lnTo>
                <a:lnTo>
                  <a:pt x="1842" y="128"/>
                </a:lnTo>
                <a:lnTo>
                  <a:pt x="1843" y="116"/>
                </a:lnTo>
                <a:lnTo>
                  <a:pt x="1843" y="122"/>
                </a:lnTo>
                <a:lnTo>
                  <a:pt x="1843" y="119"/>
                </a:lnTo>
                <a:lnTo>
                  <a:pt x="1844" y="116"/>
                </a:lnTo>
                <a:lnTo>
                  <a:pt x="1844" y="113"/>
                </a:lnTo>
                <a:lnTo>
                  <a:pt x="1844" y="105"/>
                </a:lnTo>
                <a:lnTo>
                  <a:pt x="1845" y="104"/>
                </a:lnTo>
                <a:lnTo>
                  <a:pt x="1845" y="104"/>
                </a:lnTo>
                <a:lnTo>
                  <a:pt x="1845" y="101"/>
                </a:lnTo>
                <a:lnTo>
                  <a:pt x="1845" y="99"/>
                </a:lnTo>
                <a:lnTo>
                  <a:pt x="1846" y="98"/>
                </a:lnTo>
                <a:lnTo>
                  <a:pt x="1846" y="93"/>
                </a:lnTo>
                <a:lnTo>
                  <a:pt x="1846" y="93"/>
                </a:lnTo>
                <a:lnTo>
                  <a:pt x="1847" y="92"/>
                </a:lnTo>
                <a:lnTo>
                  <a:pt x="1847" y="89"/>
                </a:lnTo>
                <a:lnTo>
                  <a:pt x="1847" y="89"/>
                </a:lnTo>
                <a:lnTo>
                  <a:pt x="1847" y="87"/>
                </a:lnTo>
                <a:lnTo>
                  <a:pt x="1848" y="84"/>
                </a:lnTo>
                <a:lnTo>
                  <a:pt x="1848" y="83"/>
                </a:lnTo>
                <a:lnTo>
                  <a:pt x="1848" y="84"/>
                </a:lnTo>
                <a:lnTo>
                  <a:pt x="1849" y="72"/>
                </a:lnTo>
                <a:lnTo>
                  <a:pt x="1849" y="80"/>
                </a:lnTo>
                <a:lnTo>
                  <a:pt x="1849" y="78"/>
                </a:lnTo>
                <a:lnTo>
                  <a:pt x="1849" y="68"/>
                </a:lnTo>
                <a:lnTo>
                  <a:pt x="1850" y="75"/>
                </a:lnTo>
                <a:lnTo>
                  <a:pt x="1850" y="74"/>
                </a:lnTo>
                <a:lnTo>
                  <a:pt x="1850" y="72"/>
                </a:lnTo>
                <a:lnTo>
                  <a:pt x="1851" y="69"/>
                </a:lnTo>
                <a:lnTo>
                  <a:pt x="1851" y="71"/>
                </a:lnTo>
                <a:lnTo>
                  <a:pt x="1851" y="69"/>
                </a:lnTo>
                <a:lnTo>
                  <a:pt x="1851" y="71"/>
                </a:lnTo>
                <a:lnTo>
                  <a:pt x="1852" y="74"/>
                </a:lnTo>
                <a:lnTo>
                  <a:pt x="1852" y="72"/>
                </a:lnTo>
                <a:lnTo>
                  <a:pt x="1852" y="74"/>
                </a:lnTo>
                <a:lnTo>
                  <a:pt x="1853" y="77"/>
                </a:lnTo>
                <a:lnTo>
                  <a:pt x="1853" y="66"/>
                </a:lnTo>
                <a:lnTo>
                  <a:pt x="1853" y="69"/>
                </a:lnTo>
                <a:lnTo>
                  <a:pt x="1853" y="77"/>
                </a:lnTo>
                <a:lnTo>
                  <a:pt x="1854" y="75"/>
                </a:lnTo>
                <a:lnTo>
                  <a:pt x="1854" y="71"/>
                </a:lnTo>
                <a:lnTo>
                  <a:pt x="1854" y="81"/>
                </a:lnTo>
                <a:lnTo>
                  <a:pt x="1855" y="80"/>
                </a:lnTo>
                <a:lnTo>
                  <a:pt x="1855" y="75"/>
                </a:lnTo>
                <a:lnTo>
                  <a:pt x="1855" y="86"/>
                </a:lnTo>
                <a:lnTo>
                  <a:pt x="1856" y="77"/>
                </a:lnTo>
                <a:lnTo>
                  <a:pt x="1856" y="90"/>
                </a:lnTo>
                <a:lnTo>
                  <a:pt x="1856" y="80"/>
                </a:lnTo>
                <a:lnTo>
                  <a:pt x="1856" y="81"/>
                </a:lnTo>
                <a:lnTo>
                  <a:pt x="1857" y="89"/>
                </a:lnTo>
                <a:lnTo>
                  <a:pt x="1857" y="98"/>
                </a:lnTo>
                <a:lnTo>
                  <a:pt x="1857" y="86"/>
                </a:lnTo>
                <a:lnTo>
                  <a:pt x="1858" y="98"/>
                </a:lnTo>
                <a:lnTo>
                  <a:pt x="1858" y="98"/>
                </a:lnTo>
                <a:lnTo>
                  <a:pt x="1858" y="92"/>
                </a:lnTo>
                <a:lnTo>
                  <a:pt x="1858" y="99"/>
                </a:lnTo>
                <a:lnTo>
                  <a:pt x="1859" y="105"/>
                </a:lnTo>
                <a:lnTo>
                  <a:pt x="1859" y="93"/>
                </a:lnTo>
                <a:lnTo>
                  <a:pt x="1859" y="105"/>
                </a:lnTo>
                <a:lnTo>
                  <a:pt x="1860" y="105"/>
                </a:lnTo>
                <a:lnTo>
                  <a:pt x="1860" y="104"/>
                </a:lnTo>
                <a:lnTo>
                  <a:pt x="1860" y="102"/>
                </a:lnTo>
                <a:lnTo>
                  <a:pt x="1860" y="116"/>
                </a:lnTo>
                <a:lnTo>
                  <a:pt x="1861" y="238"/>
                </a:lnTo>
                <a:lnTo>
                  <a:pt x="1861" y="312"/>
                </a:lnTo>
                <a:lnTo>
                  <a:pt x="1861" y="391"/>
                </a:lnTo>
                <a:lnTo>
                  <a:pt x="1862" y="456"/>
                </a:lnTo>
                <a:lnTo>
                  <a:pt x="1862" y="517"/>
                </a:lnTo>
                <a:lnTo>
                  <a:pt x="1862" y="561"/>
                </a:lnTo>
                <a:lnTo>
                  <a:pt x="1862" y="604"/>
                </a:lnTo>
                <a:lnTo>
                  <a:pt x="1863" y="643"/>
                </a:lnTo>
                <a:lnTo>
                  <a:pt x="1863" y="678"/>
                </a:lnTo>
                <a:lnTo>
                  <a:pt x="1863" y="708"/>
                </a:lnTo>
                <a:lnTo>
                  <a:pt x="1864" y="721"/>
                </a:lnTo>
                <a:lnTo>
                  <a:pt x="1864" y="760"/>
                </a:lnTo>
                <a:lnTo>
                  <a:pt x="1864" y="782"/>
                </a:lnTo>
                <a:lnTo>
                  <a:pt x="1864" y="800"/>
                </a:lnTo>
                <a:lnTo>
                  <a:pt x="1865" y="819"/>
                </a:lnTo>
                <a:lnTo>
                  <a:pt x="1865" y="825"/>
                </a:lnTo>
                <a:lnTo>
                  <a:pt x="1865" y="847"/>
                </a:lnTo>
                <a:lnTo>
                  <a:pt x="1866" y="852"/>
                </a:lnTo>
                <a:lnTo>
                  <a:pt x="1866" y="836"/>
                </a:lnTo>
                <a:lnTo>
                  <a:pt x="1866" y="747"/>
                </a:lnTo>
                <a:lnTo>
                  <a:pt x="1866" y="620"/>
                </a:lnTo>
                <a:lnTo>
                  <a:pt x="1867" y="516"/>
                </a:lnTo>
                <a:lnTo>
                  <a:pt x="1867" y="423"/>
                </a:lnTo>
                <a:lnTo>
                  <a:pt x="1867" y="374"/>
                </a:lnTo>
                <a:lnTo>
                  <a:pt x="1868" y="321"/>
                </a:lnTo>
                <a:lnTo>
                  <a:pt x="1868" y="275"/>
                </a:lnTo>
                <a:lnTo>
                  <a:pt x="1868" y="244"/>
                </a:lnTo>
                <a:lnTo>
                  <a:pt x="1869" y="204"/>
                </a:lnTo>
                <a:lnTo>
                  <a:pt x="1869" y="180"/>
                </a:lnTo>
                <a:lnTo>
                  <a:pt x="1869" y="169"/>
                </a:lnTo>
                <a:lnTo>
                  <a:pt x="1869" y="158"/>
                </a:lnTo>
                <a:lnTo>
                  <a:pt x="1870" y="149"/>
                </a:lnTo>
                <a:lnTo>
                  <a:pt x="1870" y="129"/>
                </a:lnTo>
                <a:lnTo>
                  <a:pt x="1870" y="126"/>
                </a:lnTo>
                <a:lnTo>
                  <a:pt x="1871" y="131"/>
                </a:lnTo>
                <a:lnTo>
                  <a:pt x="1871" y="123"/>
                </a:lnTo>
                <a:lnTo>
                  <a:pt x="1871" y="128"/>
                </a:lnTo>
                <a:lnTo>
                  <a:pt x="1871" y="120"/>
                </a:lnTo>
                <a:lnTo>
                  <a:pt x="1872" y="123"/>
                </a:lnTo>
                <a:lnTo>
                  <a:pt x="1872" y="119"/>
                </a:lnTo>
                <a:lnTo>
                  <a:pt x="1872" y="116"/>
                </a:lnTo>
                <a:lnTo>
                  <a:pt x="1873" y="113"/>
                </a:lnTo>
                <a:lnTo>
                  <a:pt x="1873" y="110"/>
                </a:lnTo>
                <a:lnTo>
                  <a:pt x="1873" y="108"/>
                </a:lnTo>
                <a:lnTo>
                  <a:pt x="1873" y="107"/>
                </a:lnTo>
                <a:lnTo>
                  <a:pt x="1874" y="96"/>
                </a:lnTo>
                <a:lnTo>
                  <a:pt x="1874" y="105"/>
                </a:lnTo>
                <a:lnTo>
                  <a:pt x="1874" y="101"/>
                </a:lnTo>
                <a:lnTo>
                  <a:pt x="1875" y="101"/>
                </a:lnTo>
                <a:lnTo>
                  <a:pt x="1875" y="95"/>
                </a:lnTo>
                <a:lnTo>
                  <a:pt x="1875" y="98"/>
                </a:lnTo>
                <a:lnTo>
                  <a:pt x="1875" y="95"/>
                </a:lnTo>
                <a:lnTo>
                  <a:pt x="1876" y="90"/>
                </a:lnTo>
                <a:lnTo>
                  <a:pt x="1876" y="90"/>
                </a:lnTo>
                <a:lnTo>
                  <a:pt x="1876" y="87"/>
                </a:lnTo>
                <a:lnTo>
                  <a:pt x="1877" y="74"/>
                </a:lnTo>
                <a:lnTo>
                  <a:pt x="1877" y="83"/>
                </a:lnTo>
                <a:lnTo>
                  <a:pt x="1877" y="81"/>
                </a:lnTo>
                <a:lnTo>
                  <a:pt x="1877" y="80"/>
                </a:lnTo>
                <a:lnTo>
                  <a:pt x="1878" y="77"/>
                </a:lnTo>
                <a:lnTo>
                  <a:pt x="1878" y="72"/>
                </a:lnTo>
                <a:lnTo>
                  <a:pt x="1878" y="71"/>
                </a:lnTo>
                <a:lnTo>
                  <a:pt x="1879" y="66"/>
                </a:lnTo>
                <a:lnTo>
                  <a:pt x="1879" y="62"/>
                </a:lnTo>
                <a:lnTo>
                  <a:pt x="1879" y="71"/>
                </a:lnTo>
                <a:lnTo>
                  <a:pt x="1880" y="62"/>
                </a:lnTo>
                <a:lnTo>
                  <a:pt x="1880" y="65"/>
                </a:lnTo>
                <a:lnTo>
                  <a:pt x="1880" y="69"/>
                </a:lnTo>
                <a:lnTo>
                  <a:pt x="1880" y="60"/>
                </a:lnTo>
                <a:lnTo>
                  <a:pt x="1881" y="65"/>
                </a:lnTo>
                <a:lnTo>
                  <a:pt x="1881" y="75"/>
                </a:lnTo>
                <a:lnTo>
                  <a:pt x="1881" y="78"/>
                </a:lnTo>
                <a:lnTo>
                  <a:pt x="1882" y="75"/>
                </a:lnTo>
                <a:lnTo>
                  <a:pt x="1882" y="74"/>
                </a:lnTo>
                <a:lnTo>
                  <a:pt x="1882" y="81"/>
                </a:lnTo>
                <a:lnTo>
                  <a:pt x="1882" y="77"/>
                </a:lnTo>
                <a:lnTo>
                  <a:pt x="1883" y="83"/>
                </a:lnTo>
                <a:lnTo>
                  <a:pt x="1883" y="86"/>
                </a:lnTo>
                <a:lnTo>
                  <a:pt x="1883" y="87"/>
                </a:lnTo>
                <a:lnTo>
                  <a:pt x="1884" y="89"/>
                </a:lnTo>
                <a:lnTo>
                  <a:pt x="1884" y="90"/>
                </a:lnTo>
                <a:lnTo>
                  <a:pt x="1884" y="83"/>
                </a:lnTo>
                <a:lnTo>
                  <a:pt x="1884" y="86"/>
                </a:lnTo>
                <a:lnTo>
                  <a:pt x="1885" y="92"/>
                </a:lnTo>
                <a:lnTo>
                  <a:pt x="1885" y="84"/>
                </a:lnTo>
                <a:lnTo>
                  <a:pt x="1885" y="83"/>
                </a:lnTo>
                <a:lnTo>
                  <a:pt x="1886" y="95"/>
                </a:lnTo>
                <a:lnTo>
                  <a:pt x="1886" y="93"/>
                </a:lnTo>
                <a:lnTo>
                  <a:pt x="1886" y="90"/>
                </a:lnTo>
                <a:lnTo>
                  <a:pt x="1886" y="98"/>
                </a:lnTo>
                <a:lnTo>
                  <a:pt x="1887" y="89"/>
                </a:lnTo>
                <a:lnTo>
                  <a:pt x="1887" y="90"/>
                </a:lnTo>
                <a:lnTo>
                  <a:pt x="1887" y="104"/>
                </a:lnTo>
                <a:lnTo>
                  <a:pt x="1888" y="107"/>
                </a:lnTo>
                <a:lnTo>
                  <a:pt x="1888" y="108"/>
                </a:lnTo>
                <a:lnTo>
                  <a:pt x="1888" y="108"/>
                </a:lnTo>
                <a:lnTo>
                  <a:pt x="1888" y="113"/>
                </a:lnTo>
                <a:lnTo>
                  <a:pt x="1889" y="114"/>
                </a:lnTo>
                <a:lnTo>
                  <a:pt x="1889" y="177"/>
                </a:lnTo>
                <a:lnTo>
                  <a:pt x="1889" y="281"/>
                </a:lnTo>
                <a:lnTo>
                  <a:pt x="1890" y="354"/>
                </a:lnTo>
                <a:lnTo>
                  <a:pt x="1890" y="428"/>
                </a:lnTo>
                <a:lnTo>
                  <a:pt x="1890" y="489"/>
                </a:lnTo>
                <a:lnTo>
                  <a:pt x="1891" y="537"/>
                </a:lnTo>
                <a:lnTo>
                  <a:pt x="1891" y="577"/>
                </a:lnTo>
                <a:lnTo>
                  <a:pt x="1891" y="629"/>
                </a:lnTo>
                <a:lnTo>
                  <a:pt x="1891" y="662"/>
                </a:lnTo>
                <a:lnTo>
                  <a:pt x="1892" y="690"/>
                </a:lnTo>
                <a:lnTo>
                  <a:pt x="1892" y="711"/>
                </a:lnTo>
                <a:lnTo>
                  <a:pt x="1892" y="739"/>
                </a:lnTo>
                <a:lnTo>
                  <a:pt x="1893" y="775"/>
                </a:lnTo>
                <a:lnTo>
                  <a:pt x="1893" y="795"/>
                </a:lnTo>
                <a:lnTo>
                  <a:pt x="1893" y="812"/>
                </a:lnTo>
                <a:lnTo>
                  <a:pt x="1893" y="818"/>
                </a:lnTo>
                <a:lnTo>
                  <a:pt x="1894" y="842"/>
                </a:lnTo>
                <a:lnTo>
                  <a:pt x="1894" y="846"/>
                </a:lnTo>
                <a:lnTo>
                  <a:pt x="1894" y="857"/>
                </a:lnTo>
                <a:lnTo>
                  <a:pt x="1895" y="790"/>
                </a:lnTo>
                <a:lnTo>
                  <a:pt x="1895" y="667"/>
                </a:lnTo>
                <a:lnTo>
                  <a:pt x="1895" y="559"/>
                </a:lnTo>
                <a:lnTo>
                  <a:pt x="1895" y="462"/>
                </a:lnTo>
                <a:lnTo>
                  <a:pt x="1896" y="410"/>
                </a:lnTo>
                <a:lnTo>
                  <a:pt x="1896" y="346"/>
                </a:lnTo>
                <a:lnTo>
                  <a:pt x="1896" y="294"/>
                </a:lnTo>
                <a:lnTo>
                  <a:pt x="1897" y="260"/>
                </a:lnTo>
                <a:lnTo>
                  <a:pt x="1897" y="215"/>
                </a:lnTo>
                <a:lnTo>
                  <a:pt x="1897" y="192"/>
                </a:lnTo>
                <a:lnTo>
                  <a:pt x="1897" y="175"/>
                </a:lnTo>
                <a:lnTo>
                  <a:pt x="1898" y="156"/>
                </a:lnTo>
                <a:lnTo>
                  <a:pt x="1898" y="150"/>
                </a:lnTo>
                <a:lnTo>
                  <a:pt x="1898" y="135"/>
                </a:lnTo>
                <a:lnTo>
                  <a:pt x="1899" y="137"/>
                </a:lnTo>
                <a:lnTo>
                  <a:pt x="1899" y="131"/>
                </a:lnTo>
                <a:lnTo>
                  <a:pt x="1899" y="126"/>
                </a:lnTo>
                <a:lnTo>
                  <a:pt x="1900" y="123"/>
                </a:lnTo>
                <a:lnTo>
                  <a:pt x="1900" y="120"/>
                </a:lnTo>
                <a:lnTo>
                  <a:pt x="1900" y="119"/>
                </a:lnTo>
                <a:lnTo>
                  <a:pt x="1901" y="113"/>
                </a:lnTo>
                <a:lnTo>
                  <a:pt x="1901" y="114"/>
                </a:lnTo>
                <a:lnTo>
                  <a:pt x="1901" y="111"/>
                </a:lnTo>
                <a:lnTo>
                  <a:pt x="1901" y="107"/>
                </a:lnTo>
                <a:lnTo>
                  <a:pt x="1902" y="105"/>
                </a:lnTo>
                <a:lnTo>
                  <a:pt x="1902" y="104"/>
                </a:lnTo>
                <a:lnTo>
                  <a:pt x="1902" y="96"/>
                </a:lnTo>
                <a:lnTo>
                  <a:pt x="1903" y="99"/>
                </a:lnTo>
                <a:lnTo>
                  <a:pt x="1903" y="96"/>
                </a:lnTo>
                <a:lnTo>
                  <a:pt x="1903" y="93"/>
                </a:lnTo>
                <a:lnTo>
                  <a:pt x="1903" y="87"/>
                </a:lnTo>
                <a:lnTo>
                  <a:pt x="1904" y="89"/>
                </a:lnTo>
                <a:lnTo>
                  <a:pt x="1904" y="90"/>
                </a:lnTo>
                <a:lnTo>
                  <a:pt x="1904" y="89"/>
                </a:lnTo>
                <a:lnTo>
                  <a:pt x="1905" y="80"/>
                </a:lnTo>
                <a:lnTo>
                  <a:pt x="1905" y="87"/>
                </a:lnTo>
                <a:lnTo>
                  <a:pt x="1905" y="74"/>
                </a:lnTo>
                <a:lnTo>
                  <a:pt x="1906" y="83"/>
                </a:lnTo>
                <a:lnTo>
                  <a:pt x="1906" y="81"/>
                </a:lnTo>
                <a:lnTo>
                  <a:pt x="1906" y="71"/>
                </a:lnTo>
                <a:lnTo>
                  <a:pt x="1906" y="72"/>
                </a:lnTo>
                <a:lnTo>
                  <a:pt x="1907" y="72"/>
                </a:lnTo>
                <a:lnTo>
                  <a:pt x="1907" y="71"/>
                </a:lnTo>
                <a:lnTo>
                  <a:pt x="1907" y="72"/>
                </a:lnTo>
                <a:lnTo>
                  <a:pt x="1908" y="71"/>
                </a:lnTo>
                <a:lnTo>
                  <a:pt x="1908" y="71"/>
                </a:lnTo>
                <a:lnTo>
                  <a:pt x="1908" y="65"/>
                </a:lnTo>
                <a:lnTo>
                  <a:pt x="1908" y="63"/>
                </a:lnTo>
                <a:lnTo>
                  <a:pt x="1909" y="78"/>
                </a:lnTo>
                <a:lnTo>
                  <a:pt x="1909" y="77"/>
                </a:lnTo>
                <a:lnTo>
                  <a:pt x="1909" y="74"/>
                </a:lnTo>
                <a:lnTo>
                  <a:pt x="1910" y="84"/>
                </a:lnTo>
                <a:lnTo>
                  <a:pt x="1910" y="71"/>
                </a:lnTo>
                <a:lnTo>
                  <a:pt x="1910" y="81"/>
                </a:lnTo>
                <a:lnTo>
                  <a:pt x="1910" y="83"/>
                </a:lnTo>
                <a:lnTo>
                  <a:pt x="1911" y="81"/>
                </a:lnTo>
                <a:lnTo>
                  <a:pt x="1911" y="74"/>
                </a:lnTo>
                <a:lnTo>
                  <a:pt x="1911" y="83"/>
                </a:lnTo>
                <a:lnTo>
                  <a:pt x="1912" y="72"/>
                </a:lnTo>
                <a:lnTo>
                  <a:pt x="1912" y="72"/>
                </a:lnTo>
                <a:lnTo>
                  <a:pt x="1912" y="84"/>
                </a:lnTo>
                <a:lnTo>
                  <a:pt x="1912" y="74"/>
                </a:lnTo>
                <a:lnTo>
                  <a:pt x="1913" y="86"/>
                </a:lnTo>
                <a:lnTo>
                  <a:pt x="1913" y="84"/>
                </a:lnTo>
                <a:lnTo>
                  <a:pt x="1913" y="89"/>
                </a:lnTo>
                <a:lnTo>
                  <a:pt x="1914" y="90"/>
                </a:lnTo>
                <a:lnTo>
                  <a:pt x="1914" y="80"/>
                </a:lnTo>
                <a:lnTo>
                  <a:pt x="1914" y="93"/>
                </a:lnTo>
                <a:lnTo>
                  <a:pt x="1914" y="89"/>
                </a:lnTo>
                <a:lnTo>
                  <a:pt x="1915" y="93"/>
                </a:lnTo>
                <a:lnTo>
                  <a:pt x="1915" y="96"/>
                </a:lnTo>
                <a:lnTo>
                  <a:pt x="1915" y="99"/>
                </a:lnTo>
                <a:lnTo>
                  <a:pt x="1916" y="101"/>
                </a:lnTo>
                <a:lnTo>
                  <a:pt x="1916" y="104"/>
                </a:lnTo>
                <a:lnTo>
                  <a:pt x="1916" y="102"/>
                </a:lnTo>
                <a:lnTo>
                  <a:pt x="1917" y="105"/>
                </a:lnTo>
                <a:lnTo>
                  <a:pt x="1917" y="107"/>
                </a:lnTo>
                <a:lnTo>
                  <a:pt x="1917" y="110"/>
                </a:lnTo>
                <a:lnTo>
                  <a:pt x="1917" y="114"/>
                </a:lnTo>
                <a:lnTo>
                  <a:pt x="1918" y="119"/>
                </a:lnTo>
                <a:lnTo>
                  <a:pt x="1918" y="181"/>
                </a:lnTo>
                <a:lnTo>
                  <a:pt x="1918" y="328"/>
                </a:lnTo>
                <a:lnTo>
                  <a:pt x="1919" y="394"/>
                </a:lnTo>
                <a:lnTo>
                  <a:pt x="1919" y="460"/>
                </a:lnTo>
                <a:lnTo>
                  <a:pt x="1919" y="520"/>
                </a:lnTo>
                <a:lnTo>
                  <a:pt x="1919" y="568"/>
                </a:lnTo>
                <a:lnTo>
                  <a:pt x="1920" y="609"/>
                </a:lnTo>
                <a:lnTo>
                  <a:pt x="1920" y="648"/>
                </a:lnTo>
                <a:lnTo>
                  <a:pt x="1920" y="679"/>
                </a:lnTo>
                <a:lnTo>
                  <a:pt x="1921" y="711"/>
                </a:lnTo>
                <a:lnTo>
                  <a:pt x="1921" y="742"/>
                </a:lnTo>
                <a:lnTo>
                  <a:pt x="1921" y="762"/>
                </a:lnTo>
                <a:lnTo>
                  <a:pt x="1921" y="787"/>
                </a:lnTo>
                <a:lnTo>
                  <a:pt x="1922" y="806"/>
                </a:lnTo>
                <a:lnTo>
                  <a:pt x="1922" y="815"/>
                </a:lnTo>
                <a:lnTo>
                  <a:pt x="1922" y="830"/>
                </a:lnTo>
                <a:lnTo>
                  <a:pt x="1923" y="843"/>
                </a:lnTo>
                <a:lnTo>
                  <a:pt x="1923" y="845"/>
                </a:lnTo>
                <a:lnTo>
                  <a:pt x="1923" y="857"/>
                </a:lnTo>
                <a:lnTo>
                  <a:pt x="1923" y="733"/>
                </a:lnTo>
                <a:lnTo>
                  <a:pt x="1924" y="610"/>
                </a:lnTo>
                <a:lnTo>
                  <a:pt x="1924" y="494"/>
                </a:lnTo>
                <a:lnTo>
                  <a:pt x="1924" y="422"/>
                </a:lnTo>
                <a:lnTo>
                  <a:pt x="1925" y="349"/>
                </a:lnTo>
                <a:lnTo>
                  <a:pt x="1925" y="316"/>
                </a:lnTo>
                <a:lnTo>
                  <a:pt x="1925" y="269"/>
                </a:lnTo>
                <a:lnTo>
                  <a:pt x="1925" y="239"/>
                </a:lnTo>
                <a:lnTo>
                  <a:pt x="1926" y="201"/>
                </a:lnTo>
                <a:lnTo>
                  <a:pt x="1926" y="178"/>
                </a:lnTo>
                <a:lnTo>
                  <a:pt x="1926" y="165"/>
                </a:lnTo>
                <a:lnTo>
                  <a:pt x="1927" y="150"/>
                </a:lnTo>
                <a:lnTo>
                  <a:pt x="1927" y="143"/>
                </a:lnTo>
                <a:lnTo>
                  <a:pt x="1927" y="135"/>
                </a:lnTo>
                <a:lnTo>
                  <a:pt x="1928" y="131"/>
                </a:lnTo>
                <a:lnTo>
                  <a:pt x="1928" y="126"/>
                </a:lnTo>
                <a:lnTo>
                  <a:pt x="1928" y="122"/>
                </a:lnTo>
                <a:lnTo>
                  <a:pt x="1928" y="119"/>
                </a:lnTo>
                <a:lnTo>
                  <a:pt x="1929" y="107"/>
                </a:lnTo>
                <a:lnTo>
                  <a:pt x="1929" y="111"/>
                </a:lnTo>
                <a:lnTo>
                  <a:pt x="1929" y="111"/>
                </a:lnTo>
                <a:lnTo>
                  <a:pt x="1930" y="99"/>
                </a:lnTo>
                <a:lnTo>
                  <a:pt x="1930" y="96"/>
                </a:lnTo>
                <a:lnTo>
                  <a:pt x="1930" y="92"/>
                </a:lnTo>
                <a:lnTo>
                  <a:pt x="1930" y="101"/>
                </a:lnTo>
                <a:lnTo>
                  <a:pt x="1931" y="95"/>
                </a:lnTo>
                <a:lnTo>
                  <a:pt x="1931" y="99"/>
                </a:lnTo>
                <a:lnTo>
                  <a:pt x="1931" y="87"/>
                </a:lnTo>
                <a:lnTo>
                  <a:pt x="1932" y="96"/>
                </a:lnTo>
                <a:lnTo>
                  <a:pt x="1932" y="92"/>
                </a:lnTo>
                <a:lnTo>
                  <a:pt x="1932" y="87"/>
                </a:lnTo>
                <a:lnTo>
                  <a:pt x="1932" y="93"/>
                </a:lnTo>
                <a:lnTo>
                  <a:pt x="1933" y="90"/>
                </a:lnTo>
                <a:lnTo>
                  <a:pt x="1933" y="90"/>
                </a:lnTo>
                <a:lnTo>
                  <a:pt x="1933" y="87"/>
                </a:lnTo>
                <a:lnTo>
                  <a:pt x="1934" y="81"/>
                </a:lnTo>
                <a:lnTo>
                  <a:pt x="1934" y="84"/>
                </a:lnTo>
                <a:lnTo>
                  <a:pt x="1934" y="81"/>
                </a:lnTo>
                <a:lnTo>
                  <a:pt x="1934" y="66"/>
                </a:lnTo>
                <a:lnTo>
                  <a:pt x="1935" y="75"/>
                </a:lnTo>
                <a:lnTo>
                  <a:pt x="1935" y="72"/>
                </a:lnTo>
                <a:lnTo>
                  <a:pt x="1935" y="69"/>
                </a:lnTo>
                <a:lnTo>
                  <a:pt x="1936" y="66"/>
                </a:lnTo>
                <a:lnTo>
                  <a:pt x="1936" y="74"/>
                </a:lnTo>
                <a:lnTo>
                  <a:pt x="1936" y="72"/>
                </a:lnTo>
                <a:lnTo>
                  <a:pt x="1936" y="69"/>
                </a:lnTo>
                <a:lnTo>
                  <a:pt x="1937" y="77"/>
                </a:lnTo>
                <a:lnTo>
                  <a:pt x="1937" y="75"/>
                </a:lnTo>
                <a:lnTo>
                  <a:pt x="1937" y="80"/>
                </a:lnTo>
                <a:lnTo>
                  <a:pt x="1938" y="77"/>
                </a:lnTo>
                <a:lnTo>
                  <a:pt x="1938" y="78"/>
                </a:lnTo>
                <a:lnTo>
                  <a:pt x="1938" y="80"/>
                </a:lnTo>
                <a:lnTo>
                  <a:pt x="1939" y="83"/>
                </a:lnTo>
                <a:lnTo>
                  <a:pt x="1939" y="81"/>
                </a:lnTo>
                <a:lnTo>
                  <a:pt x="1939" y="78"/>
                </a:lnTo>
                <a:lnTo>
                  <a:pt x="1939" y="78"/>
                </a:lnTo>
                <a:lnTo>
                  <a:pt x="1940" y="69"/>
                </a:lnTo>
                <a:lnTo>
                  <a:pt x="1940" y="77"/>
                </a:lnTo>
                <a:lnTo>
                  <a:pt x="1940" y="81"/>
                </a:lnTo>
                <a:lnTo>
                  <a:pt x="1941" y="72"/>
                </a:lnTo>
                <a:lnTo>
                  <a:pt x="1941" y="84"/>
                </a:lnTo>
                <a:lnTo>
                  <a:pt x="1941" y="80"/>
                </a:lnTo>
                <a:lnTo>
                  <a:pt x="1941" y="81"/>
                </a:lnTo>
                <a:lnTo>
                  <a:pt x="1942" y="89"/>
                </a:lnTo>
                <a:lnTo>
                  <a:pt x="1942" y="95"/>
                </a:lnTo>
                <a:lnTo>
                  <a:pt x="1942" y="93"/>
                </a:lnTo>
                <a:lnTo>
                  <a:pt x="1943" y="93"/>
                </a:lnTo>
                <a:lnTo>
                  <a:pt x="1943" y="95"/>
                </a:lnTo>
                <a:lnTo>
                  <a:pt x="1943" y="98"/>
                </a:lnTo>
                <a:lnTo>
                  <a:pt x="1943" y="101"/>
                </a:lnTo>
                <a:lnTo>
                  <a:pt x="1944" y="102"/>
                </a:lnTo>
                <a:lnTo>
                  <a:pt x="1944" y="101"/>
                </a:lnTo>
                <a:lnTo>
                  <a:pt x="1944" y="108"/>
                </a:lnTo>
                <a:lnTo>
                  <a:pt x="1945" y="108"/>
                </a:lnTo>
                <a:lnTo>
                  <a:pt x="1945" y="111"/>
                </a:lnTo>
                <a:lnTo>
                  <a:pt x="1945" y="102"/>
                </a:lnTo>
                <a:lnTo>
                  <a:pt x="1945" y="108"/>
                </a:lnTo>
                <a:lnTo>
                  <a:pt x="1946" y="111"/>
                </a:lnTo>
                <a:lnTo>
                  <a:pt x="1946" y="153"/>
                </a:lnTo>
                <a:lnTo>
                  <a:pt x="1946" y="288"/>
                </a:lnTo>
                <a:lnTo>
                  <a:pt x="1947" y="366"/>
                </a:lnTo>
                <a:lnTo>
                  <a:pt x="1947" y="431"/>
                </a:lnTo>
                <a:lnTo>
                  <a:pt x="1947" y="494"/>
                </a:lnTo>
                <a:lnTo>
                  <a:pt x="1947" y="548"/>
                </a:lnTo>
                <a:lnTo>
                  <a:pt x="1948" y="583"/>
                </a:lnTo>
                <a:lnTo>
                  <a:pt x="1948" y="633"/>
                </a:lnTo>
                <a:lnTo>
                  <a:pt x="1948" y="669"/>
                </a:lnTo>
                <a:lnTo>
                  <a:pt x="1949" y="701"/>
                </a:lnTo>
                <a:lnTo>
                  <a:pt x="1949" y="727"/>
                </a:lnTo>
                <a:lnTo>
                  <a:pt x="1949" y="757"/>
                </a:lnTo>
                <a:lnTo>
                  <a:pt x="1949" y="779"/>
                </a:lnTo>
                <a:lnTo>
                  <a:pt x="1950" y="799"/>
                </a:lnTo>
                <a:lnTo>
                  <a:pt x="1950" y="818"/>
                </a:lnTo>
                <a:lnTo>
                  <a:pt x="1950" y="823"/>
                </a:lnTo>
                <a:lnTo>
                  <a:pt x="1951" y="837"/>
                </a:lnTo>
                <a:lnTo>
                  <a:pt x="1951" y="855"/>
                </a:lnTo>
                <a:lnTo>
                  <a:pt x="1951" y="857"/>
                </a:lnTo>
                <a:lnTo>
                  <a:pt x="1952" y="832"/>
                </a:lnTo>
                <a:lnTo>
                  <a:pt x="1952" y="694"/>
                </a:lnTo>
                <a:lnTo>
                  <a:pt x="1952" y="590"/>
                </a:lnTo>
                <a:lnTo>
                  <a:pt x="1952" y="494"/>
                </a:lnTo>
                <a:lnTo>
                  <a:pt x="1953" y="416"/>
                </a:lnTo>
                <a:lnTo>
                  <a:pt x="1953" y="351"/>
                </a:lnTo>
                <a:lnTo>
                  <a:pt x="1953" y="303"/>
                </a:lnTo>
                <a:lnTo>
                  <a:pt x="1954" y="260"/>
                </a:lnTo>
                <a:lnTo>
                  <a:pt x="1954" y="215"/>
                </a:lnTo>
                <a:lnTo>
                  <a:pt x="1954" y="192"/>
                </a:lnTo>
                <a:lnTo>
                  <a:pt x="1954" y="174"/>
                </a:lnTo>
                <a:lnTo>
                  <a:pt x="1955" y="158"/>
                </a:lnTo>
                <a:lnTo>
                  <a:pt x="1955" y="144"/>
                </a:lnTo>
                <a:lnTo>
                  <a:pt x="1955" y="140"/>
                </a:lnTo>
                <a:lnTo>
                  <a:pt x="1956" y="134"/>
                </a:lnTo>
                <a:lnTo>
                  <a:pt x="1956" y="125"/>
                </a:lnTo>
                <a:lnTo>
                  <a:pt x="1956" y="122"/>
                </a:lnTo>
                <a:lnTo>
                  <a:pt x="1956" y="125"/>
                </a:lnTo>
                <a:lnTo>
                  <a:pt x="1957" y="120"/>
                </a:lnTo>
                <a:lnTo>
                  <a:pt x="1957" y="107"/>
                </a:lnTo>
                <a:lnTo>
                  <a:pt x="1957" y="102"/>
                </a:lnTo>
                <a:lnTo>
                  <a:pt x="1958" y="105"/>
                </a:lnTo>
                <a:lnTo>
                  <a:pt x="1958" y="107"/>
                </a:lnTo>
                <a:lnTo>
                  <a:pt x="1958" y="93"/>
                </a:lnTo>
                <a:lnTo>
                  <a:pt x="1958" y="101"/>
                </a:lnTo>
                <a:lnTo>
                  <a:pt x="1959" y="96"/>
                </a:lnTo>
                <a:lnTo>
                  <a:pt x="1959" y="93"/>
                </a:lnTo>
                <a:lnTo>
                  <a:pt x="1959" y="98"/>
                </a:lnTo>
                <a:lnTo>
                  <a:pt x="1960" y="87"/>
                </a:lnTo>
                <a:lnTo>
                  <a:pt x="1960" y="96"/>
                </a:lnTo>
                <a:lnTo>
                  <a:pt x="1960" y="84"/>
                </a:lnTo>
                <a:lnTo>
                  <a:pt x="1960" y="87"/>
                </a:lnTo>
                <a:lnTo>
                  <a:pt x="1961" y="81"/>
                </a:lnTo>
                <a:lnTo>
                  <a:pt x="1961" y="86"/>
                </a:lnTo>
                <a:lnTo>
                  <a:pt x="1961" y="84"/>
                </a:lnTo>
                <a:lnTo>
                  <a:pt x="1962" y="81"/>
                </a:lnTo>
                <a:lnTo>
                  <a:pt x="1962" y="71"/>
                </a:lnTo>
                <a:lnTo>
                  <a:pt x="1962" y="65"/>
                </a:lnTo>
                <a:lnTo>
                  <a:pt x="1963" y="68"/>
                </a:lnTo>
                <a:lnTo>
                  <a:pt x="1963" y="72"/>
                </a:lnTo>
                <a:lnTo>
                  <a:pt x="1963" y="74"/>
                </a:lnTo>
                <a:lnTo>
                  <a:pt x="1963" y="71"/>
                </a:lnTo>
                <a:lnTo>
                  <a:pt x="1964" y="69"/>
                </a:lnTo>
                <a:lnTo>
                  <a:pt x="1964" y="72"/>
                </a:lnTo>
                <a:lnTo>
                  <a:pt x="1964" y="74"/>
                </a:lnTo>
                <a:lnTo>
                  <a:pt x="1965" y="72"/>
                </a:lnTo>
                <a:lnTo>
                  <a:pt x="1965" y="78"/>
                </a:lnTo>
                <a:lnTo>
                  <a:pt x="1965" y="80"/>
                </a:lnTo>
                <a:lnTo>
                  <a:pt x="1965" y="81"/>
                </a:lnTo>
                <a:lnTo>
                  <a:pt x="1966" y="81"/>
                </a:lnTo>
                <a:lnTo>
                  <a:pt x="1966" y="78"/>
                </a:lnTo>
                <a:lnTo>
                  <a:pt x="1966" y="66"/>
                </a:lnTo>
                <a:lnTo>
                  <a:pt x="1967" y="72"/>
                </a:lnTo>
                <a:lnTo>
                  <a:pt x="1967" y="72"/>
                </a:lnTo>
                <a:lnTo>
                  <a:pt x="1967" y="68"/>
                </a:lnTo>
                <a:lnTo>
                  <a:pt x="1967" y="69"/>
                </a:lnTo>
                <a:lnTo>
                  <a:pt x="1968" y="78"/>
                </a:lnTo>
                <a:lnTo>
                  <a:pt x="1968" y="81"/>
                </a:lnTo>
                <a:lnTo>
                  <a:pt x="1968" y="71"/>
                </a:lnTo>
                <a:lnTo>
                  <a:pt x="1969" y="84"/>
                </a:lnTo>
                <a:lnTo>
                  <a:pt x="1969" y="75"/>
                </a:lnTo>
                <a:lnTo>
                  <a:pt x="1969" y="86"/>
                </a:lnTo>
                <a:lnTo>
                  <a:pt x="1969" y="89"/>
                </a:lnTo>
                <a:lnTo>
                  <a:pt x="1970" y="92"/>
                </a:lnTo>
                <a:lnTo>
                  <a:pt x="1970" y="90"/>
                </a:lnTo>
                <a:lnTo>
                  <a:pt x="1970" y="90"/>
                </a:lnTo>
                <a:lnTo>
                  <a:pt x="1971" y="89"/>
                </a:lnTo>
                <a:lnTo>
                  <a:pt x="1971" y="93"/>
                </a:lnTo>
                <a:lnTo>
                  <a:pt x="1971" y="111"/>
                </a:lnTo>
                <a:lnTo>
                  <a:pt x="1971" y="114"/>
                </a:lnTo>
                <a:lnTo>
                  <a:pt x="1972" y="93"/>
                </a:lnTo>
                <a:lnTo>
                  <a:pt x="1972" y="87"/>
                </a:lnTo>
                <a:lnTo>
                  <a:pt x="1972" y="65"/>
                </a:lnTo>
                <a:lnTo>
                  <a:pt x="1973" y="68"/>
                </a:lnTo>
                <a:lnTo>
                  <a:pt x="1973" y="54"/>
                </a:lnTo>
                <a:lnTo>
                  <a:pt x="1973" y="59"/>
                </a:lnTo>
                <a:lnTo>
                  <a:pt x="1974" y="57"/>
                </a:lnTo>
                <a:lnTo>
                  <a:pt x="1974" y="44"/>
                </a:lnTo>
                <a:lnTo>
                  <a:pt x="1974" y="47"/>
                </a:lnTo>
                <a:lnTo>
                  <a:pt x="1974" y="125"/>
                </a:lnTo>
                <a:lnTo>
                  <a:pt x="1975" y="258"/>
                </a:lnTo>
                <a:lnTo>
                  <a:pt x="1975" y="351"/>
                </a:lnTo>
                <a:lnTo>
                  <a:pt x="1975" y="419"/>
                </a:lnTo>
                <a:lnTo>
                  <a:pt x="1976" y="482"/>
                </a:lnTo>
                <a:lnTo>
                  <a:pt x="1976" y="526"/>
                </a:lnTo>
                <a:lnTo>
                  <a:pt x="1976" y="578"/>
                </a:lnTo>
                <a:lnTo>
                  <a:pt x="1976" y="619"/>
                </a:lnTo>
                <a:lnTo>
                  <a:pt x="1977" y="648"/>
                </a:lnTo>
                <a:lnTo>
                  <a:pt x="1977" y="688"/>
                </a:lnTo>
                <a:lnTo>
                  <a:pt x="1977" y="717"/>
                </a:lnTo>
                <a:lnTo>
                  <a:pt x="1978" y="742"/>
                </a:lnTo>
                <a:lnTo>
                  <a:pt x="1978" y="765"/>
                </a:lnTo>
                <a:lnTo>
                  <a:pt x="1978" y="789"/>
                </a:lnTo>
                <a:lnTo>
                  <a:pt x="1978" y="796"/>
                </a:lnTo>
                <a:lnTo>
                  <a:pt x="1979" y="819"/>
                </a:lnTo>
                <a:lnTo>
                  <a:pt x="1979" y="823"/>
                </a:lnTo>
                <a:lnTo>
                  <a:pt x="1979" y="839"/>
                </a:lnTo>
                <a:lnTo>
                  <a:pt x="1980" y="833"/>
                </a:lnTo>
                <a:lnTo>
                  <a:pt x="1980" y="711"/>
                </a:lnTo>
                <a:lnTo>
                  <a:pt x="1980" y="580"/>
                </a:lnTo>
                <a:lnTo>
                  <a:pt x="1980" y="463"/>
                </a:lnTo>
                <a:lnTo>
                  <a:pt x="1981" y="372"/>
                </a:lnTo>
                <a:lnTo>
                  <a:pt x="1981" y="298"/>
                </a:lnTo>
                <a:lnTo>
                  <a:pt x="1981" y="241"/>
                </a:lnTo>
                <a:lnTo>
                  <a:pt x="1982" y="169"/>
                </a:lnTo>
                <a:lnTo>
                  <a:pt x="1982" y="143"/>
                </a:lnTo>
                <a:lnTo>
                  <a:pt x="1982" y="117"/>
                </a:lnTo>
                <a:lnTo>
                  <a:pt x="1982" y="99"/>
                </a:lnTo>
                <a:lnTo>
                  <a:pt x="1983" y="87"/>
                </a:lnTo>
                <a:lnTo>
                  <a:pt x="1983" y="77"/>
                </a:lnTo>
                <a:lnTo>
                  <a:pt x="1983" y="60"/>
                </a:lnTo>
                <a:lnTo>
                  <a:pt x="1984" y="62"/>
                </a:lnTo>
                <a:lnTo>
                  <a:pt x="1984" y="56"/>
                </a:lnTo>
                <a:lnTo>
                  <a:pt x="1984" y="50"/>
                </a:lnTo>
                <a:lnTo>
                  <a:pt x="1985" y="45"/>
                </a:lnTo>
                <a:lnTo>
                  <a:pt x="1985" y="48"/>
                </a:lnTo>
                <a:lnTo>
                  <a:pt x="1985" y="38"/>
                </a:lnTo>
                <a:lnTo>
                  <a:pt x="1985" y="45"/>
                </a:lnTo>
                <a:lnTo>
                  <a:pt x="1986" y="33"/>
                </a:lnTo>
                <a:lnTo>
                  <a:pt x="1986" y="33"/>
                </a:lnTo>
                <a:lnTo>
                  <a:pt x="1986" y="32"/>
                </a:lnTo>
                <a:lnTo>
                  <a:pt x="1987" y="35"/>
                </a:lnTo>
                <a:lnTo>
                  <a:pt x="1987" y="38"/>
                </a:lnTo>
                <a:lnTo>
                  <a:pt x="1987" y="32"/>
                </a:lnTo>
                <a:lnTo>
                  <a:pt x="1987" y="35"/>
                </a:lnTo>
                <a:lnTo>
                  <a:pt x="1988" y="33"/>
                </a:lnTo>
                <a:lnTo>
                  <a:pt x="1988" y="33"/>
                </a:lnTo>
                <a:lnTo>
                  <a:pt x="1988" y="33"/>
                </a:lnTo>
                <a:lnTo>
                  <a:pt x="1989" y="24"/>
                </a:lnTo>
                <a:lnTo>
                  <a:pt x="1989" y="21"/>
                </a:lnTo>
                <a:lnTo>
                  <a:pt x="1989" y="21"/>
                </a:lnTo>
                <a:lnTo>
                  <a:pt x="1989" y="20"/>
                </a:lnTo>
                <a:lnTo>
                  <a:pt x="1990" y="18"/>
                </a:lnTo>
                <a:lnTo>
                  <a:pt x="1990" y="20"/>
                </a:lnTo>
                <a:lnTo>
                  <a:pt x="1990" y="23"/>
                </a:lnTo>
                <a:lnTo>
                  <a:pt x="1991" y="18"/>
                </a:lnTo>
                <a:lnTo>
                  <a:pt x="1991" y="17"/>
                </a:lnTo>
                <a:lnTo>
                  <a:pt x="1991" y="5"/>
                </a:lnTo>
                <a:lnTo>
                  <a:pt x="1991" y="15"/>
                </a:lnTo>
                <a:lnTo>
                  <a:pt x="1992" y="12"/>
                </a:lnTo>
                <a:lnTo>
                  <a:pt x="1992" y="15"/>
                </a:lnTo>
                <a:lnTo>
                  <a:pt x="1992" y="12"/>
                </a:lnTo>
                <a:lnTo>
                  <a:pt x="1993" y="14"/>
                </a:lnTo>
                <a:lnTo>
                  <a:pt x="1993" y="6"/>
                </a:lnTo>
                <a:lnTo>
                  <a:pt x="1993" y="20"/>
                </a:lnTo>
                <a:lnTo>
                  <a:pt x="1993" y="17"/>
                </a:lnTo>
                <a:lnTo>
                  <a:pt x="1994" y="18"/>
                </a:lnTo>
                <a:lnTo>
                  <a:pt x="1994" y="20"/>
                </a:lnTo>
                <a:lnTo>
                  <a:pt x="1994" y="20"/>
                </a:lnTo>
                <a:lnTo>
                  <a:pt x="1995" y="8"/>
                </a:lnTo>
                <a:lnTo>
                  <a:pt x="1995" y="20"/>
                </a:lnTo>
                <a:lnTo>
                  <a:pt x="1995" y="21"/>
                </a:lnTo>
                <a:lnTo>
                  <a:pt x="1995" y="17"/>
                </a:lnTo>
                <a:lnTo>
                  <a:pt x="1996" y="20"/>
                </a:lnTo>
                <a:lnTo>
                  <a:pt x="1996" y="26"/>
                </a:lnTo>
                <a:lnTo>
                  <a:pt x="1996" y="26"/>
                </a:lnTo>
                <a:lnTo>
                  <a:pt x="1997" y="21"/>
                </a:lnTo>
                <a:lnTo>
                  <a:pt x="1997" y="27"/>
                </a:lnTo>
                <a:lnTo>
                  <a:pt x="1997" y="23"/>
                </a:lnTo>
                <a:lnTo>
                  <a:pt x="1998" y="30"/>
                </a:lnTo>
                <a:lnTo>
                  <a:pt x="1998" y="35"/>
                </a:lnTo>
                <a:lnTo>
                  <a:pt x="1998" y="33"/>
                </a:lnTo>
                <a:lnTo>
                  <a:pt x="1998" y="36"/>
                </a:lnTo>
                <a:lnTo>
                  <a:pt x="1999" y="30"/>
                </a:lnTo>
                <a:lnTo>
                  <a:pt x="1999" y="38"/>
                </a:lnTo>
                <a:lnTo>
                  <a:pt x="1999" y="41"/>
                </a:lnTo>
                <a:lnTo>
                  <a:pt x="2000" y="41"/>
                </a:lnTo>
                <a:lnTo>
                  <a:pt x="2000" y="42"/>
                </a:lnTo>
                <a:lnTo>
                  <a:pt x="2000" y="44"/>
                </a:lnTo>
                <a:lnTo>
                  <a:pt x="2000" y="44"/>
                </a:lnTo>
                <a:lnTo>
                  <a:pt x="2001" y="36"/>
                </a:lnTo>
                <a:lnTo>
                  <a:pt x="2001" y="48"/>
                </a:lnTo>
                <a:lnTo>
                  <a:pt x="2001" y="51"/>
                </a:lnTo>
                <a:lnTo>
                  <a:pt x="2002" y="53"/>
                </a:lnTo>
                <a:lnTo>
                  <a:pt x="2002" y="47"/>
                </a:lnTo>
                <a:lnTo>
                  <a:pt x="2002" y="59"/>
                </a:lnTo>
                <a:lnTo>
                  <a:pt x="2002" y="80"/>
                </a:lnTo>
                <a:lnTo>
                  <a:pt x="2003" y="183"/>
                </a:lnTo>
                <a:lnTo>
                  <a:pt x="2003" y="310"/>
                </a:lnTo>
                <a:lnTo>
                  <a:pt x="2003" y="394"/>
                </a:lnTo>
                <a:lnTo>
                  <a:pt x="2004" y="453"/>
                </a:lnTo>
                <a:lnTo>
                  <a:pt x="2004" y="517"/>
                </a:lnTo>
                <a:lnTo>
                  <a:pt x="2004" y="568"/>
                </a:lnTo>
                <a:lnTo>
                  <a:pt x="2004" y="610"/>
                </a:lnTo>
                <a:lnTo>
                  <a:pt x="2005" y="645"/>
                </a:lnTo>
                <a:lnTo>
                  <a:pt x="2005" y="685"/>
                </a:lnTo>
                <a:lnTo>
                  <a:pt x="2005" y="713"/>
                </a:lnTo>
                <a:lnTo>
                  <a:pt x="2006" y="742"/>
                </a:lnTo>
                <a:lnTo>
                  <a:pt x="2006" y="765"/>
                </a:lnTo>
                <a:lnTo>
                  <a:pt x="2006" y="786"/>
                </a:lnTo>
                <a:lnTo>
                  <a:pt x="2006" y="803"/>
                </a:lnTo>
                <a:lnTo>
                  <a:pt x="2007" y="812"/>
                </a:lnTo>
                <a:lnTo>
                  <a:pt x="2007" y="826"/>
                </a:lnTo>
                <a:lnTo>
                  <a:pt x="2007" y="839"/>
                </a:lnTo>
                <a:lnTo>
                  <a:pt x="2008" y="843"/>
                </a:lnTo>
                <a:lnTo>
                  <a:pt x="2008" y="829"/>
                </a:lnTo>
                <a:lnTo>
                  <a:pt x="2008" y="694"/>
                </a:lnTo>
                <a:lnTo>
                  <a:pt x="2009" y="561"/>
                </a:lnTo>
                <a:lnTo>
                  <a:pt x="2009" y="448"/>
                </a:lnTo>
                <a:lnTo>
                  <a:pt x="2009" y="356"/>
                </a:lnTo>
                <a:lnTo>
                  <a:pt x="2009" y="287"/>
                </a:lnTo>
                <a:lnTo>
                  <a:pt x="2010" y="207"/>
                </a:lnTo>
                <a:lnTo>
                  <a:pt x="2010" y="166"/>
                </a:lnTo>
                <a:lnTo>
                  <a:pt x="2010" y="135"/>
                </a:lnTo>
                <a:lnTo>
                  <a:pt x="2011" y="111"/>
                </a:lnTo>
                <a:lnTo>
                  <a:pt x="2011" y="93"/>
                </a:lnTo>
                <a:lnTo>
                  <a:pt x="2011" y="77"/>
                </a:lnTo>
                <a:lnTo>
                  <a:pt x="2011" y="69"/>
                </a:lnTo>
                <a:lnTo>
                  <a:pt x="2012" y="60"/>
                </a:lnTo>
                <a:lnTo>
                  <a:pt x="2012" y="47"/>
                </a:lnTo>
                <a:lnTo>
                  <a:pt x="2012" y="47"/>
                </a:lnTo>
                <a:lnTo>
                  <a:pt x="2013" y="44"/>
                </a:lnTo>
                <a:lnTo>
                  <a:pt x="2013" y="42"/>
                </a:lnTo>
                <a:lnTo>
                  <a:pt x="2013" y="38"/>
                </a:lnTo>
                <a:lnTo>
                  <a:pt x="2013" y="26"/>
                </a:lnTo>
                <a:lnTo>
                  <a:pt x="2014" y="24"/>
                </a:lnTo>
                <a:lnTo>
                  <a:pt x="2014" y="24"/>
                </a:lnTo>
                <a:lnTo>
                  <a:pt x="2014" y="30"/>
                </a:lnTo>
                <a:lnTo>
                  <a:pt x="2015" y="29"/>
                </a:lnTo>
                <a:lnTo>
                  <a:pt x="2015" y="26"/>
                </a:lnTo>
                <a:lnTo>
                  <a:pt x="2015" y="26"/>
                </a:lnTo>
                <a:lnTo>
                  <a:pt x="2015" y="27"/>
                </a:lnTo>
                <a:lnTo>
                  <a:pt x="2016" y="26"/>
                </a:lnTo>
                <a:lnTo>
                  <a:pt x="2016" y="14"/>
                </a:lnTo>
                <a:lnTo>
                  <a:pt x="2016" y="23"/>
                </a:lnTo>
                <a:lnTo>
                  <a:pt x="2017" y="20"/>
                </a:lnTo>
                <a:lnTo>
                  <a:pt x="2017" y="18"/>
                </a:lnTo>
                <a:lnTo>
                  <a:pt x="2017" y="20"/>
                </a:lnTo>
                <a:lnTo>
                  <a:pt x="2017" y="20"/>
                </a:lnTo>
                <a:lnTo>
                  <a:pt x="2018" y="18"/>
                </a:lnTo>
                <a:lnTo>
                  <a:pt x="2018" y="6"/>
                </a:lnTo>
                <a:lnTo>
                  <a:pt x="2018" y="12"/>
                </a:lnTo>
                <a:lnTo>
                  <a:pt x="2019" y="18"/>
                </a:lnTo>
                <a:lnTo>
                  <a:pt x="2019" y="14"/>
                </a:lnTo>
                <a:lnTo>
                  <a:pt x="2019" y="15"/>
                </a:lnTo>
                <a:lnTo>
                  <a:pt x="2020" y="15"/>
                </a:lnTo>
                <a:lnTo>
                  <a:pt x="2020" y="6"/>
                </a:lnTo>
                <a:lnTo>
                  <a:pt x="2020" y="17"/>
                </a:lnTo>
                <a:lnTo>
                  <a:pt x="2020" y="20"/>
                </a:lnTo>
                <a:lnTo>
                  <a:pt x="2021" y="11"/>
                </a:lnTo>
                <a:lnTo>
                  <a:pt x="2021" y="24"/>
                </a:lnTo>
                <a:lnTo>
                  <a:pt x="2021" y="24"/>
                </a:lnTo>
                <a:lnTo>
                  <a:pt x="2022" y="17"/>
                </a:lnTo>
                <a:lnTo>
                  <a:pt x="2022" y="27"/>
                </a:lnTo>
                <a:lnTo>
                  <a:pt x="2022" y="27"/>
                </a:lnTo>
                <a:lnTo>
                  <a:pt x="2022" y="29"/>
                </a:lnTo>
                <a:lnTo>
                  <a:pt x="2023" y="20"/>
                </a:lnTo>
                <a:lnTo>
                  <a:pt x="2023" y="24"/>
                </a:lnTo>
                <a:lnTo>
                  <a:pt x="2023" y="30"/>
                </a:lnTo>
                <a:lnTo>
                  <a:pt x="2024" y="30"/>
                </a:lnTo>
                <a:lnTo>
                  <a:pt x="2024" y="33"/>
                </a:lnTo>
                <a:lnTo>
                  <a:pt x="2024" y="33"/>
                </a:lnTo>
                <a:lnTo>
                  <a:pt x="2024" y="33"/>
                </a:lnTo>
                <a:lnTo>
                  <a:pt x="2025" y="29"/>
                </a:lnTo>
                <a:lnTo>
                  <a:pt x="2025" y="27"/>
                </a:lnTo>
                <a:lnTo>
                  <a:pt x="2025" y="38"/>
                </a:lnTo>
                <a:lnTo>
                  <a:pt x="2026" y="39"/>
                </a:lnTo>
                <a:lnTo>
                  <a:pt x="2026" y="39"/>
                </a:lnTo>
                <a:lnTo>
                  <a:pt x="2026" y="33"/>
                </a:lnTo>
                <a:lnTo>
                  <a:pt x="2026" y="41"/>
                </a:lnTo>
                <a:lnTo>
                  <a:pt x="2027" y="44"/>
                </a:lnTo>
                <a:lnTo>
                  <a:pt x="2027" y="44"/>
                </a:lnTo>
                <a:lnTo>
                  <a:pt x="2027" y="32"/>
                </a:lnTo>
                <a:lnTo>
                  <a:pt x="2028" y="35"/>
                </a:lnTo>
                <a:lnTo>
                  <a:pt x="2028" y="33"/>
                </a:lnTo>
                <a:lnTo>
                  <a:pt x="2028" y="39"/>
                </a:lnTo>
                <a:lnTo>
                  <a:pt x="2028" y="42"/>
                </a:lnTo>
                <a:lnTo>
                  <a:pt x="2029" y="32"/>
                </a:lnTo>
                <a:lnTo>
                  <a:pt x="2029" y="33"/>
                </a:lnTo>
                <a:lnTo>
                  <a:pt x="2029" y="44"/>
                </a:lnTo>
                <a:lnTo>
                  <a:pt x="2030" y="39"/>
                </a:lnTo>
                <a:lnTo>
                  <a:pt x="2030" y="47"/>
                </a:lnTo>
                <a:lnTo>
                  <a:pt x="2030" y="48"/>
                </a:lnTo>
                <a:lnTo>
                  <a:pt x="2031" y="48"/>
                </a:lnTo>
                <a:lnTo>
                  <a:pt x="2031" y="51"/>
                </a:lnTo>
                <a:lnTo>
                  <a:pt x="2031" y="126"/>
                </a:lnTo>
                <a:lnTo>
                  <a:pt x="2031" y="275"/>
                </a:lnTo>
                <a:lnTo>
                  <a:pt x="2032" y="357"/>
                </a:lnTo>
                <a:lnTo>
                  <a:pt x="2032" y="419"/>
                </a:lnTo>
                <a:lnTo>
                  <a:pt x="2032" y="486"/>
                </a:lnTo>
                <a:lnTo>
                  <a:pt x="2033" y="540"/>
                </a:lnTo>
                <a:lnTo>
                  <a:pt x="2033" y="577"/>
                </a:lnTo>
                <a:lnTo>
                  <a:pt x="2033" y="622"/>
                </a:lnTo>
                <a:lnTo>
                  <a:pt x="2033" y="662"/>
                </a:lnTo>
                <a:lnTo>
                  <a:pt x="2034" y="694"/>
                </a:lnTo>
                <a:lnTo>
                  <a:pt x="2034" y="718"/>
                </a:lnTo>
                <a:lnTo>
                  <a:pt x="2034" y="746"/>
                </a:lnTo>
                <a:lnTo>
                  <a:pt x="2035" y="766"/>
                </a:lnTo>
                <a:lnTo>
                  <a:pt x="2035" y="782"/>
                </a:lnTo>
                <a:lnTo>
                  <a:pt x="2035" y="790"/>
                </a:lnTo>
                <a:lnTo>
                  <a:pt x="2035" y="806"/>
                </a:lnTo>
                <a:lnTo>
                  <a:pt x="2036" y="820"/>
                </a:lnTo>
                <a:lnTo>
                  <a:pt x="2036" y="832"/>
                </a:lnTo>
                <a:lnTo>
                  <a:pt x="2036" y="828"/>
                </a:lnTo>
                <a:lnTo>
                  <a:pt x="2037" y="746"/>
                </a:lnTo>
                <a:lnTo>
                  <a:pt x="2037" y="607"/>
                </a:lnTo>
                <a:lnTo>
                  <a:pt x="2037" y="488"/>
                </a:lnTo>
                <a:lnTo>
                  <a:pt x="2037" y="388"/>
                </a:lnTo>
                <a:lnTo>
                  <a:pt x="2038" y="310"/>
                </a:lnTo>
                <a:lnTo>
                  <a:pt x="2038" y="249"/>
                </a:lnTo>
                <a:lnTo>
                  <a:pt x="2038" y="180"/>
                </a:lnTo>
                <a:lnTo>
                  <a:pt x="2039" y="144"/>
                </a:lnTo>
                <a:lnTo>
                  <a:pt x="2039" y="123"/>
                </a:lnTo>
                <a:lnTo>
                  <a:pt x="2039" y="104"/>
                </a:lnTo>
                <a:lnTo>
                  <a:pt x="2039" y="81"/>
                </a:lnTo>
                <a:lnTo>
                  <a:pt x="2040" y="78"/>
                </a:lnTo>
                <a:lnTo>
                  <a:pt x="2040" y="69"/>
                </a:lnTo>
                <a:lnTo>
                  <a:pt x="2040" y="63"/>
                </a:lnTo>
                <a:lnTo>
                  <a:pt x="2041" y="48"/>
                </a:lnTo>
                <a:lnTo>
                  <a:pt x="2041" y="47"/>
                </a:lnTo>
                <a:lnTo>
                  <a:pt x="2041" y="53"/>
                </a:lnTo>
                <a:lnTo>
                  <a:pt x="2042" y="53"/>
                </a:lnTo>
                <a:lnTo>
                  <a:pt x="2042" y="39"/>
                </a:lnTo>
                <a:lnTo>
                  <a:pt x="2042" y="48"/>
                </a:lnTo>
                <a:lnTo>
                  <a:pt x="2042" y="38"/>
                </a:lnTo>
                <a:lnTo>
                  <a:pt x="2043" y="42"/>
                </a:lnTo>
                <a:lnTo>
                  <a:pt x="2043" y="35"/>
                </a:lnTo>
                <a:lnTo>
                  <a:pt x="2043" y="33"/>
                </a:lnTo>
                <a:lnTo>
                  <a:pt x="2044" y="32"/>
                </a:lnTo>
                <a:lnTo>
                  <a:pt x="2044" y="33"/>
                </a:lnTo>
                <a:lnTo>
                  <a:pt x="2044" y="39"/>
                </a:lnTo>
                <a:lnTo>
                  <a:pt x="2044" y="41"/>
                </a:lnTo>
                <a:lnTo>
                  <a:pt x="2045" y="38"/>
                </a:lnTo>
                <a:lnTo>
                  <a:pt x="2045" y="36"/>
                </a:lnTo>
                <a:lnTo>
                  <a:pt x="2045" y="38"/>
                </a:lnTo>
                <a:lnTo>
                  <a:pt x="2046" y="35"/>
                </a:lnTo>
                <a:lnTo>
                  <a:pt x="2046" y="32"/>
                </a:lnTo>
                <a:lnTo>
                  <a:pt x="2046" y="24"/>
                </a:lnTo>
                <a:lnTo>
                  <a:pt x="2046" y="27"/>
                </a:lnTo>
                <a:lnTo>
                  <a:pt x="2047" y="29"/>
                </a:lnTo>
                <a:lnTo>
                  <a:pt x="2047" y="17"/>
                </a:lnTo>
                <a:lnTo>
                  <a:pt x="2047" y="12"/>
                </a:lnTo>
                <a:lnTo>
                  <a:pt x="2048" y="11"/>
                </a:lnTo>
                <a:lnTo>
                  <a:pt x="2048" y="20"/>
                </a:lnTo>
                <a:lnTo>
                  <a:pt x="2048" y="18"/>
                </a:lnTo>
                <a:lnTo>
                  <a:pt x="2048" y="17"/>
                </a:lnTo>
                <a:lnTo>
                  <a:pt x="2049" y="9"/>
                </a:lnTo>
                <a:lnTo>
                  <a:pt x="2049" y="15"/>
                </a:lnTo>
                <a:lnTo>
                  <a:pt x="2049" y="18"/>
                </a:lnTo>
                <a:lnTo>
                  <a:pt x="2050" y="20"/>
                </a:lnTo>
                <a:lnTo>
                  <a:pt x="2050" y="20"/>
                </a:lnTo>
                <a:lnTo>
                  <a:pt x="2050" y="20"/>
                </a:lnTo>
                <a:lnTo>
                  <a:pt x="2050" y="18"/>
                </a:lnTo>
                <a:lnTo>
                  <a:pt x="2051" y="14"/>
                </a:lnTo>
                <a:lnTo>
                  <a:pt x="2051" y="12"/>
                </a:lnTo>
                <a:lnTo>
                  <a:pt x="2051" y="12"/>
                </a:lnTo>
                <a:lnTo>
                  <a:pt x="2052" y="15"/>
                </a:lnTo>
                <a:lnTo>
                  <a:pt x="2052" y="23"/>
                </a:lnTo>
                <a:lnTo>
                  <a:pt x="2052" y="23"/>
                </a:lnTo>
                <a:lnTo>
                  <a:pt x="2052" y="21"/>
                </a:lnTo>
                <a:lnTo>
                  <a:pt x="2053" y="26"/>
                </a:lnTo>
                <a:lnTo>
                  <a:pt x="2053" y="24"/>
                </a:lnTo>
                <a:lnTo>
                  <a:pt x="2053" y="30"/>
                </a:lnTo>
                <a:lnTo>
                  <a:pt x="2054" y="29"/>
                </a:lnTo>
                <a:lnTo>
                  <a:pt x="2054" y="27"/>
                </a:lnTo>
                <a:lnTo>
                  <a:pt x="2054" y="29"/>
                </a:lnTo>
                <a:lnTo>
                  <a:pt x="2055" y="27"/>
                </a:lnTo>
                <a:lnTo>
                  <a:pt x="2055" y="36"/>
                </a:lnTo>
                <a:lnTo>
                  <a:pt x="2055" y="38"/>
                </a:lnTo>
                <a:lnTo>
                  <a:pt x="2055" y="39"/>
                </a:lnTo>
                <a:lnTo>
                  <a:pt x="2056" y="38"/>
                </a:lnTo>
                <a:lnTo>
                  <a:pt x="2056" y="38"/>
                </a:lnTo>
                <a:lnTo>
                  <a:pt x="2056" y="35"/>
                </a:lnTo>
                <a:lnTo>
                  <a:pt x="2057" y="32"/>
                </a:lnTo>
                <a:lnTo>
                  <a:pt x="2057" y="39"/>
                </a:lnTo>
                <a:lnTo>
                  <a:pt x="2057" y="41"/>
                </a:lnTo>
                <a:lnTo>
                  <a:pt x="2057" y="45"/>
                </a:lnTo>
                <a:lnTo>
                  <a:pt x="2058" y="35"/>
                </a:lnTo>
                <a:lnTo>
                  <a:pt x="2058" y="48"/>
                </a:lnTo>
                <a:lnTo>
                  <a:pt x="2058" y="48"/>
                </a:lnTo>
                <a:lnTo>
                  <a:pt x="2059" y="41"/>
                </a:lnTo>
                <a:lnTo>
                  <a:pt x="2059" y="53"/>
                </a:lnTo>
                <a:lnTo>
                  <a:pt x="2059" y="56"/>
                </a:lnTo>
                <a:lnTo>
                  <a:pt x="2059" y="117"/>
                </a:lnTo>
                <a:lnTo>
                  <a:pt x="2060" y="266"/>
                </a:lnTo>
                <a:lnTo>
                  <a:pt x="2060" y="349"/>
                </a:lnTo>
                <a:lnTo>
                  <a:pt x="2060" y="422"/>
                </a:lnTo>
                <a:lnTo>
                  <a:pt x="2061" y="482"/>
                </a:lnTo>
                <a:lnTo>
                  <a:pt x="2061" y="537"/>
                </a:lnTo>
                <a:lnTo>
                  <a:pt x="2061" y="586"/>
                </a:lnTo>
                <a:lnTo>
                  <a:pt x="2061" y="628"/>
                </a:lnTo>
                <a:lnTo>
                  <a:pt x="2062" y="656"/>
                </a:lnTo>
                <a:lnTo>
                  <a:pt x="2062" y="698"/>
                </a:lnTo>
                <a:lnTo>
                  <a:pt x="2062" y="727"/>
                </a:lnTo>
                <a:lnTo>
                  <a:pt x="2063" y="742"/>
                </a:lnTo>
                <a:lnTo>
                  <a:pt x="2063" y="773"/>
                </a:lnTo>
                <a:lnTo>
                  <a:pt x="2063" y="789"/>
                </a:lnTo>
                <a:lnTo>
                  <a:pt x="2063" y="796"/>
                </a:lnTo>
                <a:lnTo>
                  <a:pt x="2064" y="813"/>
                </a:lnTo>
                <a:lnTo>
                  <a:pt x="2064" y="823"/>
                </a:lnTo>
                <a:lnTo>
                  <a:pt x="2064" y="839"/>
                </a:lnTo>
                <a:lnTo>
                  <a:pt x="2065" y="836"/>
                </a:lnTo>
                <a:lnTo>
                  <a:pt x="2065" y="773"/>
                </a:lnTo>
                <a:lnTo>
                  <a:pt x="2065" y="636"/>
                </a:lnTo>
                <a:lnTo>
                  <a:pt x="2066" y="511"/>
                </a:lnTo>
                <a:lnTo>
                  <a:pt x="2066" y="409"/>
                </a:lnTo>
                <a:lnTo>
                  <a:pt x="2066" y="326"/>
                </a:lnTo>
                <a:lnTo>
                  <a:pt x="2066" y="260"/>
                </a:lnTo>
                <a:lnTo>
                  <a:pt x="2067" y="189"/>
                </a:lnTo>
                <a:lnTo>
                  <a:pt x="2067" y="155"/>
                </a:lnTo>
                <a:lnTo>
                  <a:pt x="2067" y="126"/>
                </a:lnTo>
                <a:lnTo>
                  <a:pt x="2068" y="102"/>
                </a:lnTo>
                <a:lnTo>
                  <a:pt x="2068" y="89"/>
                </a:lnTo>
                <a:lnTo>
                  <a:pt x="2068" y="78"/>
                </a:lnTo>
                <a:lnTo>
                  <a:pt x="2068" y="68"/>
                </a:lnTo>
                <a:lnTo>
                  <a:pt x="2069" y="60"/>
                </a:lnTo>
                <a:lnTo>
                  <a:pt x="2069" y="57"/>
                </a:lnTo>
                <a:lnTo>
                  <a:pt x="2069" y="51"/>
                </a:lnTo>
                <a:lnTo>
                  <a:pt x="2070" y="50"/>
                </a:lnTo>
                <a:lnTo>
                  <a:pt x="2070" y="45"/>
                </a:lnTo>
                <a:lnTo>
                  <a:pt x="2070" y="36"/>
                </a:lnTo>
                <a:lnTo>
                  <a:pt x="2070" y="38"/>
                </a:lnTo>
                <a:lnTo>
                  <a:pt x="2071" y="29"/>
                </a:lnTo>
                <a:lnTo>
                  <a:pt x="2071" y="35"/>
                </a:lnTo>
                <a:lnTo>
                  <a:pt x="2071" y="24"/>
                </a:lnTo>
                <a:lnTo>
                  <a:pt x="2072" y="23"/>
                </a:lnTo>
                <a:lnTo>
                  <a:pt x="2072" y="30"/>
                </a:lnTo>
                <a:lnTo>
                  <a:pt x="2072" y="29"/>
                </a:lnTo>
                <a:lnTo>
                  <a:pt x="2072" y="27"/>
                </a:lnTo>
                <a:lnTo>
                  <a:pt x="2073" y="29"/>
                </a:lnTo>
                <a:lnTo>
                  <a:pt x="2073" y="27"/>
                </a:lnTo>
                <a:lnTo>
                  <a:pt x="2073" y="15"/>
                </a:lnTo>
                <a:lnTo>
                  <a:pt x="2074" y="23"/>
                </a:lnTo>
                <a:lnTo>
                  <a:pt x="2074" y="24"/>
                </a:lnTo>
                <a:lnTo>
                  <a:pt x="2074" y="12"/>
                </a:lnTo>
                <a:lnTo>
                  <a:pt x="2074" y="14"/>
                </a:lnTo>
                <a:lnTo>
                  <a:pt x="2075" y="23"/>
                </a:lnTo>
                <a:lnTo>
                  <a:pt x="2075" y="18"/>
                </a:lnTo>
                <a:lnTo>
                  <a:pt x="2075" y="15"/>
                </a:lnTo>
                <a:lnTo>
                  <a:pt x="2076" y="12"/>
                </a:lnTo>
                <a:lnTo>
                  <a:pt x="2076" y="8"/>
                </a:lnTo>
                <a:lnTo>
                  <a:pt x="2076" y="15"/>
                </a:lnTo>
                <a:lnTo>
                  <a:pt x="2077" y="15"/>
                </a:lnTo>
                <a:lnTo>
                  <a:pt x="2077" y="17"/>
                </a:lnTo>
                <a:lnTo>
                  <a:pt x="2077" y="17"/>
                </a:lnTo>
                <a:lnTo>
                  <a:pt x="2077" y="20"/>
                </a:lnTo>
                <a:lnTo>
                  <a:pt x="2078" y="23"/>
                </a:lnTo>
                <a:lnTo>
                  <a:pt x="2078" y="26"/>
                </a:lnTo>
                <a:lnTo>
                  <a:pt x="2078" y="27"/>
                </a:lnTo>
                <a:lnTo>
                  <a:pt x="2079" y="29"/>
                </a:lnTo>
                <a:lnTo>
                  <a:pt x="2079" y="32"/>
                </a:lnTo>
                <a:lnTo>
                  <a:pt x="2079" y="30"/>
                </a:lnTo>
                <a:lnTo>
                  <a:pt x="2079" y="33"/>
                </a:lnTo>
                <a:lnTo>
                  <a:pt x="2080" y="32"/>
                </a:lnTo>
                <a:lnTo>
                  <a:pt x="2080" y="36"/>
                </a:lnTo>
                <a:lnTo>
                  <a:pt x="2080" y="33"/>
                </a:lnTo>
                <a:lnTo>
                  <a:pt x="2081" y="36"/>
                </a:lnTo>
                <a:lnTo>
                  <a:pt x="2081" y="38"/>
                </a:lnTo>
                <a:lnTo>
                  <a:pt x="2081" y="36"/>
                </a:lnTo>
                <a:lnTo>
                  <a:pt x="2081" y="26"/>
                </a:lnTo>
                <a:lnTo>
                  <a:pt x="2082" y="39"/>
                </a:lnTo>
                <a:lnTo>
                  <a:pt x="2082" y="38"/>
                </a:lnTo>
                <a:lnTo>
                  <a:pt x="2082" y="36"/>
                </a:lnTo>
                <a:lnTo>
                  <a:pt x="2083" y="42"/>
                </a:lnTo>
                <a:lnTo>
                  <a:pt x="2083" y="45"/>
                </a:lnTo>
                <a:lnTo>
                  <a:pt x="2083" y="44"/>
                </a:lnTo>
                <a:lnTo>
                  <a:pt x="2083" y="45"/>
                </a:lnTo>
                <a:lnTo>
                  <a:pt x="2084" y="39"/>
                </a:lnTo>
                <a:lnTo>
                  <a:pt x="2084" y="42"/>
                </a:lnTo>
                <a:lnTo>
                  <a:pt x="2084" y="44"/>
                </a:lnTo>
                <a:lnTo>
                  <a:pt x="2085" y="42"/>
                </a:lnTo>
                <a:lnTo>
                  <a:pt x="2085" y="44"/>
                </a:lnTo>
                <a:lnTo>
                  <a:pt x="2085" y="38"/>
                </a:lnTo>
                <a:lnTo>
                  <a:pt x="2085" y="33"/>
                </a:lnTo>
                <a:lnTo>
                  <a:pt x="2086" y="44"/>
                </a:lnTo>
                <a:lnTo>
                  <a:pt x="2086" y="45"/>
                </a:lnTo>
                <a:lnTo>
                  <a:pt x="2086" y="47"/>
                </a:lnTo>
                <a:lnTo>
                  <a:pt x="2087" y="47"/>
                </a:lnTo>
                <a:lnTo>
                  <a:pt x="2087" y="47"/>
                </a:lnTo>
                <a:lnTo>
                  <a:pt x="2087" y="50"/>
                </a:lnTo>
                <a:lnTo>
                  <a:pt x="2088" y="54"/>
                </a:lnTo>
                <a:lnTo>
                  <a:pt x="2088" y="74"/>
                </a:lnTo>
                <a:lnTo>
                  <a:pt x="2088" y="175"/>
                </a:lnTo>
                <a:lnTo>
                  <a:pt x="2088" y="316"/>
                </a:lnTo>
                <a:lnTo>
                  <a:pt x="2089" y="390"/>
                </a:lnTo>
                <a:lnTo>
                  <a:pt x="2089" y="454"/>
                </a:lnTo>
                <a:lnTo>
                  <a:pt x="2089" y="511"/>
                </a:lnTo>
                <a:lnTo>
                  <a:pt x="2090" y="561"/>
                </a:lnTo>
                <a:lnTo>
                  <a:pt x="2090" y="603"/>
                </a:lnTo>
                <a:lnTo>
                  <a:pt x="2090" y="633"/>
                </a:lnTo>
                <a:lnTo>
                  <a:pt x="2090" y="677"/>
                </a:lnTo>
                <a:lnTo>
                  <a:pt x="2091" y="704"/>
                </a:lnTo>
                <a:lnTo>
                  <a:pt x="2091" y="715"/>
                </a:lnTo>
                <a:lnTo>
                  <a:pt x="2091" y="740"/>
                </a:lnTo>
                <a:lnTo>
                  <a:pt x="2092" y="759"/>
                </a:lnTo>
                <a:lnTo>
                  <a:pt x="2092" y="777"/>
                </a:lnTo>
                <a:lnTo>
                  <a:pt x="2092" y="792"/>
                </a:lnTo>
                <a:lnTo>
                  <a:pt x="2092" y="805"/>
                </a:lnTo>
                <a:lnTo>
                  <a:pt x="2093" y="818"/>
                </a:lnTo>
                <a:lnTo>
                  <a:pt x="2093" y="823"/>
                </a:lnTo>
                <a:lnTo>
                  <a:pt x="2093" y="820"/>
                </a:lnTo>
                <a:lnTo>
                  <a:pt x="2094" y="674"/>
                </a:lnTo>
                <a:lnTo>
                  <a:pt x="2094" y="550"/>
                </a:lnTo>
                <a:lnTo>
                  <a:pt x="2094" y="441"/>
                </a:lnTo>
                <a:lnTo>
                  <a:pt x="2094" y="354"/>
                </a:lnTo>
                <a:lnTo>
                  <a:pt x="2095" y="284"/>
                </a:lnTo>
                <a:lnTo>
                  <a:pt x="2095" y="207"/>
                </a:lnTo>
                <a:lnTo>
                  <a:pt x="2095" y="158"/>
                </a:lnTo>
                <a:lnTo>
                  <a:pt x="2096" y="140"/>
                </a:lnTo>
                <a:lnTo>
                  <a:pt x="2096" y="111"/>
                </a:lnTo>
                <a:lnTo>
                  <a:pt x="2096" y="87"/>
                </a:lnTo>
                <a:lnTo>
                  <a:pt x="2096" y="84"/>
                </a:lnTo>
                <a:lnTo>
                  <a:pt x="2097" y="69"/>
                </a:lnTo>
                <a:lnTo>
                  <a:pt x="2097" y="69"/>
                </a:lnTo>
                <a:lnTo>
                  <a:pt x="2097" y="54"/>
                </a:lnTo>
                <a:lnTo>
                  <a:pt x="2098" y="62"/>
                </a:lnTo>
                <a:lnTo>
                  <a:pt x="2098" y="56"/>
                </a:lnTo>
                <a:lnTo>
                  <a:pt x="2098" y="41"/>
                </a:lnTo>
                <a:lnTo>
                  <a:pt x="2099" y="39"/>
                </a:lnTo>
                <a:lnTo>
                  <a:pt x="2099" y="48"/>
                </a:lnTo>
                <a:lnTo>
                  <a:pt x="2099" y="47"/>
                </a:lnTo>
                <a:lnTo>
                  <a:pt x="2099" y="36"/>
                </a:lnTo>
                <a:lnTo>
                  <a:pt x="2100" y="45"/>
                </a:lnTo>
                <a:lnTo>
                  <a:pt x="2100" y="38"/>
                </a:lnTo>
                <a:lnTo>
                  <a:pt x="2100" y="36"/>
                </a:lnTo>
                <a:lnTo>
                  <a:pt x="2101" y="39"/>
                </a:lnTo>
                <a:lnTo>
                  <a:pt x="2101" y="41"/>
                </a:lnTo>
                <a:lnTo>
                  <a:pt x="2101" y="39"/>
                </a:lnTo>
                <a:lnTo>
                  <a:pt x="2101" y="33"/>
                </a:lnTo>
                <a:lnTo>
                  <a:pt x="2102" y="38"/>
                </a:lnTo>
                <a:lnTo>
                  <a:pt x="2102" y="35"/>
                </a:lnTo>
                <a:lnTo>
                  <a:pt x="2102" y="27"/>
                </a:lnTo>
                <a:lnTo>
                  <a:pt x="2103" y="36"/>
                </a:lnTo>
                <a:lnTo>
                  <a:pt x="2103" y="35"/>
                </a:lnTo>
                <a:lnTo>
                  <a:pt x="2103" y="23"/>
                </a:lnTo>
                <a:lnTo>
                  <a:pt x="2103" y="33"/>
                </a:lnTo>
                <a:lnTo>
                  <a:pt x="2104" y="29"/>
                </a:lnTo>
                <a:lnTo>
                  <a:pt x="2104" y="27"/>
                </a:lnTo>
                <a:lnTo>
                  <a:pt x="2104" y="27"/>
                </a:lnTo>
                <a:lnTo>
                  <a:pt x="2105" y="21"/>
                </a:lnTo>
                <a:lnTo>
                  <a:pt x="2105" y="17"/>
                </a:lnTo>
                <a:lnTo>
                  <a:pt x="2105" y="11"/>
                </a:lnTo>
                <a:lnTo>
                  <a:pt x="2105" y="18"/>
                </a:lnTo>
                <a:lnTo>
                  <a:pt x="2106" y="8"/>
                </a:lnTo>
                <a:lnTo>
                  <a:pt x="2106" y="18"/>
                </a:lnTo>
                <a:lnTo>
                  <a:pt x="2106" y="9"/>
                </a:lnTo>
                <a:lnTo>
                  <a:pt x="2107" y="17"/>
                </a:lnTo>
                <a:lnTo>
                  <a:pt x="2107" y="21"/>
                </a:lnTo>
                <a:lnTo>
                  <a:pt x="2107" y="14"/>
                </a:lnTo>
                <a:lnTo>
                  <a:pt x="2107" y="12"/>
                </a:lnTo>
                <a:lnTo>
                  <a:pt x="2108" y="21"/>
                </a:lnTo>
                <a:lnTo>
                  <a:pt x="2108" y="11"/>
                </a:lnTo>
                <a:lnTo>
                  <a:pt x="2108" y="23"/>
                </a:lnTo>
                <a:lnTo>
                  <a:pt x="2109" y="23"/>
                </a:lnTo>
                <a:lnTo>
                  <a:pt x="2109" y="12"/>
                </a:lnTo>
                <a:lnTo>
                  <a:pt x="2109" y="14"/>
                </a:lnTo>
                <a:lnTo>
                  <a:pt x="2109" y="21"/>
                </a:lnTo>
                <a:lnTo>
                  <a:pt x="2110" y="24"/>
                </a:lnTo>
                <a:lnTo>
                  <a:pt x="2110" y="18"/>
                </a:lnTo>
                <a:lnTo>
                  <a:pt x="2110" y="26"/>
                </a:lnTo>
                <a:lnTo>
                  <a:pt x="2111" y="17"/>
                </a:lnTo>
                <a:lnTo>
                  <a:pt x="2111" y="20"/>
                </a:lnTo>
                <a:lnTo>
                  <a:pt x="2111" y="29"/>
                </a:lnTo>
                <a:lnTo>
                  <a:pt x="2112" y="32"/>
                </a:lnTo>
                <a:lnTo>
                  <a:pt x="2112" y="32"/>
                </a:lnTo>
                <a:lnTo>
                  <a:pt x="2112" y="33"/>
                </a:lnTo>
                <a:lnTo>
                  <a:pt x="2113" y="29"/>
                </a:lnTo>
                <a:lnTo>
                  <a:pt x="2113" y="35"/>
                </a:lnTo>
                <a:lnTo>
                  <a:pt x="2113" y="24"/>
                </a:lnTo>
                <a:lnTo>
                  <a:pt x="2114" y="36"/>
                </a:lnTo>
                <a:lnTo>
                  <a:pt x="2114" y="36"/>
                </a:lnTo>
                <a:lnTo>
                  <a:pt x="2114" y="38"/>
                </a:lnTo>
                <a:lnTo>
                  <a:pt x="2114" y="39"/>
                </a:lnTo>
                <a:lnTo>
                  <a:pt x="2115" y="38"/>
                </a:lnTo>
                <a:lnTo>
                  <a:pt x="2115" y="42"/>
                </a:lnTo>
                <a:lnTo>
                  <a:pt x="2115" y="38"/>
                </a:lnTo>
                <a:lnTo>
                  <a:pt x="2116" y="45"/>
                </a:lnTo>
                <a:lnTo>
                  <a:pt x="2116" y="47"/>
                </a:lnTo>
                <a:lnTo>
                  <a:pt x="2116" y="50"/>
                </a:lnTo>
                <a:lnTo>
                  <a:pt x="2116" y="45"/>
                </a:lnTo>
                <a:lnTo>
                  <a:pt x="2117" y="128"/>
                </a:lnTo>
                <a:lnTo>
                  <a:pt x="2117" y="276"/>
                </a:lnTo>
                <a:lnTo>
                  <a:pt x="2117" y="359"/>
                </a:lnTo>
                <a:lnTo>
                  <a:pt x="2118" y="422"/>
                </a:lnTo>
                <a:lnTo>
                  <a:pt x="2118" y="489"/>
                </a:lnTo>
                <a:lnTo>
                  <a:pt x="2118" y="540"/>
                </a:lnTo>
                <a:lnTo>
                  <a:pt x="2118" y="593"/>
                </a:lnTo>
                <a:lnTo>
                  <a:pt x="2119" y="622"/>
                </a:lnTo>
                <a:lnTo>
                  <a:pt x="2119" y="667"/>
                </a:lnTo>
                <a:lnTo>
                  <a:pt x="2119" y="700"/>
                </a:lnTo>
                <a:lnTo>
                  <a:pt x="2120" y="728"/>
                </a:lnTo>
                <a:lnTo>
                  <a:pt x="2120" y="750"/>
                </a:lnTo>
                <a:lnTo>
                  <a:pt x="2120" y="770"/>
                </a:lnTo>
                <a:lnTo>
                  <a:pt x="2120" y="780"/>
                </a:lnTo>
                <a:lnTo>
                  <a:pt x="2121" y="800"/>
                </a:lnTo>
                <a:lnTo>
                  <a:pt x="2121" y="816"/>
                </a:lnTo>
                <a:lnTo>
                  <a:pt x="2121" y="826"/>
                </a:lnTo>
                <a:lnTo>
                  <a:pt x="2122" y="843"/>
                </a:lnTo>
                <a:lnTo>
                  <a:pt x="2122" y="845"/>
                </a:lnTo>
                <a:lnTo>
                  <a:pt x="2122" y="765"/>
                </a:lnTo>
                <a:lnTo>
                  <a:pt x="2122" y="620"/>
                </a:lnTo>
                <a:lnTo>
                  <a:pt x="2123" y="488"/>
                </a:lnTo>
                <a:lnTo>
                  <a:pt x="2123" y="398"/>
                </a:lnTo>
                <a:lnTo>
                  <a:pt x="2123" y="315"/>
                </a:lnTo>
                <a:lnTo>
                  <a:pt x="2124" y="254"/>
                </a:lnTo>
                <a:lnTo>
                  <a:pt x="2124" y="184"/>
                </a:lnTo>
                <a:lnTo>
                  <a:pt x="2124" y="152"/>
                </a:lnTo>
                <a:lnTo>
                  <a:pt x="2125" y="123"/>
                </a:lnTo>
                <a:lnTo>
                  <a:pt x="2125" y="105"/>
                </a:lnTo>
                <a:lnTo>
                  <a:pt x="2125" y="90"/>
                </a:lnTo>
                <a:lnTo>
                  <a:pt x="2125" y="75"/>
                </a:lnTo>
                <a:lnTo>
                  <a:pt x="2126" y="66"/>
                </a:lnTo>
                <a:lnTo>
                  <a:pt x="2126" y="59"/>
                </a:lnTo>
                <a:lnTo>
                  <a:pt x="2126" y="56"/>
                </a:lnTo>
                <a:lnTo>
                  <a:pt x="2127" y="53"/>
                </a:lnTo>
                <a:lnTo>
                  <a:pt x="2127" y="45"/>
                </a:lnTo>
                <a:lnTo>
                  <a:pt x="2127" y="44"/>
                </a:lnTo>
                <a:lnTo>
                  <a:pt x="2127" y="41"/>
                </a:lnTo>
                <a:lnTo>
                  <a:pt x="2128" y="36"/>
                </a:lnTo>
                <a:lnTo>
                  <a:pt x="2128" y="32"/>
                </a:lnTo>
                <a:lnTo>
                  <a:pt x="2128" y="27"/>
                </a:lnTo>
                <a:lnTo>
                  <a:pt x="2129" y="30"/>
                </a:lnTo>
                <a:lnTo>
                  <a:pt x="2129" y="27"/>
                </a:lnTo>
                <a:lnTo>
                  <a:pt x="2129" y="26"/>
                </a:lnTo>
                <a:lnTo>
                  <a:pt x="2129" y="15"/>
                </a:lnTo>
                <a:lnTo>
                  <a:pt x="2130" y="26"/>
                </a:lnTo>
                <a:lnTo>
                  <a:pt x="2130" y="24"/>
                </a:lnTo>
                <a:lnTo>
                  <a:pt x="2130" y="14"/>
                </a:lnTo>
                <a:lnTo>
                  <a:pt x="2131" y="23"/>
                </a:lnTo>
                <a:lnTo>
                  <a:pt x="2131" y="24"/>
                </a:lnTo>
                <a:lnTo>
                  <a:pt x="2131" y="23"/>
                </a:lnTo>
                <a:lnTo>
                  <a:pt x="2131" y="23"/>
                </a:lnTo>
                <a:lnTo>
                  <a:pt x="2132" y="24"/>
                </a:lnTo>
                <a:lnTo>
                  <a:pt x="2132" y="23"/>
                </a:lnTo>
                <a:lnTo>
                  <a:pt x="2132" y="24"/>
                </a:lnTo>
                <a:lnTo>
                  <a:pt x="2133" y="21"/>
                </a:lnTo>
                <a:lnTo>
                  <a:pt x="2133" y="20"/>
                </a:lnTo>
                <a:lnTo>
                  <a:pt x="2133" y="17"/>
                </a:lnTo>
                <a:lnTo>
                  <a:pt x="2133" y="14"/>
                </a:lnTo>
                <a:lnTo>
                  <a:pt x="2134" y="17"/>
                </a:lnTo>
                <a:lnTo>
                  <a:pt x="2134" y="18"/>
                </a:lnTo>
                <a:lnTo>
                  <a:pt x="2134" y="18"/>
                </a:lnTo>
                <a:lnTo>
                  <a:pt x="2135" y="11"/>
                </a:lnTo>
                <a:lnTo>
                  <a:pt x="2135" y="12"/>
                </a:lnTo>
                <a:lnTo>
                  <a:pt x="2135" y="21"/>
                </a:lnTo>
                <a:lnTo>
                  <a:pt x="2135" y="15"/>
                </a:lnTo>
                <a:lnTo>
                  <a:pt x="2136" y="17"/>
                </a:lnTo>
                <a:lnTo>
                  <a:pt x="2136" y="29"/>
                </a:lnTo>
                <a:lnTo>
                  <a:pt x="2136" y="27"/>
                </a:lnTo>
                <a:lnTo>
                  <a:pt x="2137" y="23"/>
                </a:lnTo>
                <a:lnTo>
                  <a:pt x="2137" y="24"/>
                </a:lnTo>
                <a:lnTo>
                  <a:pt x="2137" y="33"/>
                </a:lnTo>
                <a:lnTo>
                  <a:pt x="2138" y="35"/>
                </a:lnTo>
                <a:lnTo>
                  <a:pt x="2138" y="36"/>
                </a:lnTo>
                <a:lnTo>
                  <a:pt x="2138" y="35"/>
                </a:lnTo>
                <a:lnTo>
                  <a:pt x="2138" y="29"/>
                </a:lnTo>
                <a:lnTo>
                  <a:pt x="2139" y="33"/>
                </a:lnTo>
                <a:lnTo>
                  <a:pt x="2139" y="23"/>
                </a:lnTo>
                <a:lnTo>
                  <a:pt x="2139" y="27"/>
                </a:lnTo>
                <a:lnTo>
                  <a:pt x="2140" y="38"/>
                </a:lnTo>
                <a:lnTo>
                  <a:pt x="2140" y="35"/>
                </a:lnTo>
                <a:lnTo>
                  <a:pt x="2140" y="29"/>
                </a:lnTo>
                <a:lnTo>
                  <a:pt x="2140" y="35"/>
                </a:lnTo>
                <a:lnTo>
                  <a:pt x="2141" y="29"/>
                </a:lnTo>
                <a:lnTo>
                  <a:pt x="2141" y="39"/>
                </a:lnTo>
                <a:lnTo>
                  <a:pt x="2141" y="41"/>
                </a:lnTo>
                <a:lnTo>
                  <a:pt x="2142" y="39"/>
                </a:lnTo>
                <a:lnTo>
                  <a:pt x="2142" y="39"/>
                </a:lnTo>
                <a:lnTo>
                  <a:pt x="2142" y="41"/>
                </a:lnTo>
                <a:lnTo>
                  <a:pt x="2142" y="38"/>
                </a:lnTo>
                <a:lnTo>
                  <a:pt x="2143" y="29"/>
                </a:lnTo>
                <a:lnTo>
                  <a:pt x="2143" y="39"/>
                </a:lnTo>
                <a:lnTo>
                  <a:pt x="2143" y="44"/>
                </a:lnTo>
                <a:lnTo>
                  <a:pt x="2144" y="42"/>
                </a:lnTo>
                <a:lnTo>
                  <a:pt x="2144" y="44"/>
                </a:lnTo>
                <a:lnTo>
                  <a:pt x="2144" y="50"/>
                </a:lnTo>
                <a:lnTo>
                  <a:pt x="2144" y="51"/>
                </a:lnTo>
                <a:lnTo>
                  <a:pt x="2145" y="57"/>
                </a:lnTo>
                <a:lnTo>
                  <a:pt x="2145" y="81"/>
                </a:lnTo>
                <a:lnTo>
                  <a:pt x="2145" y="183"/>
                </a:lnTo>
                <a:lnTo>
                  <a:pt x="2146" y="319"/>
                </a:lnTo>
                <a:lnTo>
                  <a:pt x="2146" y="394"/>
                </a:lnTo>
                <a:lnTo>
                  <a:pt x="2146" y="457"/>
                </a:lnTo>
                <a:lnTo>
                  <a:pt x="2146" y="514"/>
                </a:lnTo>
                <a:lnTo>
                  <a:pt x="2147" y="561"/>
                </a:lnTo>
                <a:lnTo>
                  <a:pt x="2147" y="604"/>
                </a:lnTo>
                <a:lnTo>
                  <a:pt x="2147" y="641"/>
                </a:lnTo>
                <a:lnTo>
                  <a:pt x="2148" y="668"/>
                </a:lnTo>
                <a:lnTo>
                  <a:pt x="2148" y="690"/>
                </a:lnTo>
                <a:lnTo>
                  <a:pt x="2148" y="726"/>
                </a:lnTo>
                <a:lnTo>
                  <a:pt x="2149" y="743"/>
                </a:lnTo>
                <a:lnTo>
                  <a:pt x="2149" y="767"/>
                </a:lnTo>
                <a:lnTo>
                  <a:pt x="2149" y="785"/>
                </a:lnTo>
                <a:lnTo>
                  <a:pt x="2149" y="790"/>
                </a:lnTo>
                <a:lnTo>
                  <a:pt x="2150" y="799"/>
                </a:lnTo>
                <a:lnTo>
                  <a:pt x="2150" y="815"/>
                </a:lnTo>
                <a:lnTo>
                  <a:pt x="2150" y="823"/>
                </a:lnTo>
                <a:lnTo>
                  <a:pt x="2151" y="805"/>
                </a:lnTo>
                <a:lnTo>
                  <a:pt x="2151" y="656"/>
                </a:lnTo>
                <a:lnTo>
                  <a:pt x="2151" y="539"/>
                </a:lnTo>
                <a:lnTo>
                  <a:pt x="2151" y="431"/>
                </a:lnTo>
                <a:lnTo>
                  <a:pt x="2152" y="337"/>
                </a:lnTo>
                <a:lnTo>
                  <a:pt x="2152" y="278"/>
                </a:lnTo>
                <a:lnTo>
                  <a:pt x="2152" y="201"/>
                </a:lnTo>
                <a:lnTo>
                  <a:pt x="2153" y="164"/>
                </a:lnTo>
                <a:lnTo>
                  <a:pt x="2153" y="138"/>
                </a:lnTo>
                <a:lnTo>
                  <a:pt x="2153" y="108"/>
                </a:lnTo>
                <a:lnTo>
                  <a:pt x="2153" y="99"/>
                </a:lnTo>
                <a:lnTo>
                  <a:pt x="2154" y="78"/>
                </a:lnTo>
                <a:lnTo>
                  <a:pt x="2154" y="75"/>
                </a:lnTo>
                <a:lnTo>
                  <a:pt x="2154" y="68"/>
                </a:lnTo>
                <a:lnTo>
                  <a:pt x="2155" y="62"/>
                </a:lnTo>
                <a:lnTo>
                  <a:pt x="2155" y="59"/>
                </a:lnTo>
                <a:lnTo>
                  <a:pt x="2155" y="53"/>
                </a:lnTo>
                <a:lnTo>
                  <a:pt x="2155" y="44"/>
                </a:lnTo>
                <a:lnTo>
                  <a:pt x="2156" y="47"/>
                </a:lnTo>
                <a:lnTo>
                  <a:pt x="2156" y="44"/>
                </a:lnTo>
                <a:lnTo>
                  <a:pt x="2156" y="48"/>
                </a:lnTo>
                <a:lnTo>
                  <a:pt x="2157" y="36"/>
                </a:lnTo>
                <a:lnTo>
                  <a:pt x="2157" y="45"/>
                </a:lnTo>
                <a:lnTo>
                  <a:pt x="2157" y="42"/>
                </a:lnTo>
                <a:lnTo>
                  <a:pt x="2157" y="42"/>
                </a:lnTo>
                <a:lnTo>
                  <a:pt x="2158" y="44"/>
                </a:lnTo>
                <a:lnTo>
                  <a:pt x="2158" y="38"/>
                </a:lnTo>
                <a:lnTo>
                  <a:pt x="2158" y="26"/>
                </a:lnTo>
                <a:lnTo>
                  <a:pt x="2159" y="29"/>
                </a:lnTo>
                <a:lnTo>
                  <a:pt x="2159" y="27"/>
                </a:lnTo>
                <a:lnTo>
                  <a:pt x="2159" y="32"/>
                </a:lnTo>
                <a:lnTo>
                  <a:pt x="2160" y="20"/>
                </a:lnTo>
                <a:lnTo>
                  <a:pt x="2160" y="32"/>
                </a:lnTo>
                <a:lnTo>
                  <a:pt x="2160" y="32"/>
                </a:lnTo>
                <a:lnTo>
                  <a:pt x="2160" y="29"/>
                </a:lnTo>
                <a:lnTo>
                  <a:pt x="2161" y="29"/>
                </a:lnTo>
                <a:lnTo>
                  <a:pt x="2161" y="18"/>
                </a:lnTo>
                <a:lnTo>
                  <a:pt x="2161" y="15"/>
                </a:lnTo>
                <a:lnTo>
                  <a:pt x="2162" y="26"/>
                </a:lnTo>
                <a:lnTo>
                  <a:pt x="2162" y="20"/>
                </a:lnTo>
                <a:lnTo>
                  <a:pt x="2162" y="21"/>
                </a:lnTo>
                <a:lnTo>
                  <a:pt x="2162" y="18"/>
                </a:lnTo>
                <a:lnTo>
                  <a:pt x="2163" y="14"/>
                </a:lnTo>
                <a:lnTo>
                  <a:pt x="2163" y="17"/>
                </a:lnTo>
                <a:lnTo>
                  <a:pt x="2163" y="17"/>
                </a:lnTo>
                <a:lnTo>
                  <a:pt x="2164" y="21"/>
                </a:lnTo>
                <a:lnTo>
                  <a:pt x="2164" y="18"/>
                </a:lnTo>
                <a:lnTo>
                  <a:pt x="2164" y="12"/>
                </a:lnTo>
                <a:lnTo>
                  <a:pt x="2164" y="17"/>
                </a:lnTo>
                <a:lnTo>
                  <a:pt x="2165" y="23"/>
                </a:lnTo>
                <a:lnTo>
                  <a:pt x="2165" y="17"/>
                </a:lnTo>
                <a:lnTo>
                  <a:pt x="2165" y="17"/>
                </a:lnTo>
                <a:lnTo>
                  <a:pt x="2166" y="17"/>
                </a:lnTo>
                <a:lnTo>
                  <a:pt x="2166" y="24"/>
                </a:lnTo>
                <a:lnTo>
                  <a:pt x="2166" y="23"/>
                </a:lnTo>
                <a:lnTo>
                  <a:pt x="2166" y="24"/>
                </a:lnTo>
                <a:lnTo>
                  <a:pt x="2167" y="23"/>
                </a:lnTo>
                <a:lnTo>
                  <a:pt x="2167" y="12"/>
                </a:lnTo>
                <a:lnTo>
                  <a:pt x="2167" y="26"/>
                </a:lnTo>
                <a:lnTo>
                  <a:pt x="2168" y="24"/>
                </a:lnTo>
                <a:lnTo>
                  <a:pt x="2168" y="27"/>
                </a:lnTo>
                <a:lnTo>
                  <a:pt x="2168" y="29"/>
                </a:lnTo>
                <a:lnTo>
                  <a:pt x="2168" y="24"/>
                </a:lnTo>
                <a:lnTo>
                  <a:pt x="2169" y="33"/>
                </a:lnTo>
                <a:lnTo>
                  <a:pt x="2169" y="27"/>
                </a:lnTo>
                <a:lnTo>
                  <a:pt x="2169" y="33"/>
                </a:lnTo>
                <a:lnTo>
                  <a:pt x="2170" y="24"/>
                </a:lnTo>
                <a:lnTo>
                  <a:pt x="2170" y="35"/>
                </a:lnTo>
                <a:lnTo>
                  <a:pt x="2170" y="35"/>
                </a:lnTo>
                <a:lnTo>
                  <a:pt x="2171" y="38"/>
                </a:lnTo>
                <a:lnTo>
                  <a:pt x="2171" y="38"/>
                </a:lnTo>
                <a:lnTo>
                  <a:pt x="2171" y="30"/>
                </a:lnTo>
                <a:lnTo>
                  <a:pt x="2171" y="39"/>
                </a:lnTo>
                <a:lnTo>
                  <a:pt x="2172" y="33"/>
                </a:lnTo>
                <a:lnTo>
                  <a:pt x="2172" y="35"/>
                </a:lnTo>
                <a:lnTo>
                  <a:pt x="2172" y="41"/>
                </a:lnTo>
                <a:lnTo>
                  <a:pt x="2173" y="50"/>
                </a:lnTo>
                <a:lnTo>
                  <a:pt x="2173" y="51"/>
                </a:lnTo>
                <a:lnTo>
                  <a:pt x="2173" y="54"/>
                </a:lnTo>
                <a:lnTo>
                  <a:pt x="2173" y="51"/>
                </a:lnTo>
                <a:lnTo>
                  <a:pt x="2174" y="129"/>
                </a:lnTo>
                <a:lnTo>
                  <a:pt x="2174" y="287"/>
                </a:lnTo>
                <a:lnTo>
                  <a:pt x="2174" y="366"/>
                </a:lnTo>
                <a:lnTo>
                  <a:pt x="2175" y="435"/>
                </a:lnTo>
                <a:lnTo>
                  <a:pt x="2175" y="491"/>
                </a:lnTo>
                <a:lnTo>
                  <a:pt x="2175" y="540"/>
                </a:lnTo>
                <a:lnTo>
                  <a:pt x="2175" y="594"/>
                </a:lnTo>
                <a:lnTo>
                  <a:pt x="2176" y="629"/>
                </a:lnTo>
                <a:lnTo>
                  <a:pt x="2176" y="668"/>
                </a:lnTo>
                <a:lnTo>
                  <a:pt x="2176" y="698"/>
                </a:lnTo>
                <a:lnTo>
                  <a:pt x="2177" y="726"/>
                </a:lnTo>
                <a:lnTo>
                  <a:pt x="2177" y="752"/>
                </a:lnTo>
                <a:lnTo>
                  <a:pt x="2177" y="770"/>
                </a:lnTo>
                <a:lnTo>
                  <a:pt x="2177" y="790"/>
                </a:lnTo>
                <a:lnTo>
                  <a:pt x="2178" y="797"/>
                </a:lnTo>
                <a:lnTo>
                  <a:pt x="2178" y="812"/>
                </a:lnTo>
                <a:lnTo>
                  <a:pt x="2178" y="832"/>
                </a:lnTo>
                <a:lnTo>
                  <a:pt x="2179" y="837"/>
                </a:lnTo>
                <a:lnTo>
                  <a:pt x="2179" y="843"/>
                </a:lnTo>
                <a:lnTo>
                  <a:pt x="2179" y="749"/>
                </a:lnTo>
                <a:lnTo>
                  <a:pt x="2179" y="606"/>
                </a:lnTo>
                <a:lnTo>
                  <a:pt x="2180" y="486"/>
                </a:lnTo>
                <a:lnTo>
                  <a:pt x="2180" y="390"/>
                </a:lnTo>
                <a:lnTo>
                  <a:pt x="2180" y="312"/>
                </a:lnTo>
                <a:lnTo>
                  <a:pt x="2181" y="248"/>
                </a:lnTo>
                <a:lnTo>
                  <a:pt x="2181" y="180"/>
                </a:lnTo>
                <a:lnTo>
                  <a:pt x="2181" y="146"/>
                </a:lnTo>
                <a:lnTo>
                  <a:pt x="2182" y="123"/>
                </a:lnTo>
                <a:lnTo>
                  <a:pt x="2182" y="102"/>
                </a:lnTo>
                <a:lnTo>
                  <a:pt x="2182" y="87"/>
                </a:lnTo>
                <a:lnTo>
                  <a:pt x="2182" y="77"/>
                </a:lnTo>
                <a:lnTo>
                  <a:pt x="2183" y="60"/>
                </a:lnTo>
                <a:lnTo>
                  <a:pt x="2183" y="63"/>
                </a:lnTo>
                <a:lnTo>
                  <a:pt x="2183" y="57"/>
                </a:lnTo>
                <a:lnTo>
                  <a:pt x="2184" y="45"/>
                </a:lnTo>
                <a:lnTo>
                  <a:pt x="2184" y="42"/>
                </a:lnTo>
                <a:lnTo>
                  <a:pt x="2184" y="45"/>
                </a:lnTo>
                <a:lnTo>
                  <a:pt x="2184" y="42"/>
                </a:lnTo>
                <a:lnTo>
                  <a:pt x="2185" y="38"/>
                </a:lnTo>
                <a:lnTo>
                  <a:pt x="2185" y="39"/>
                </a:lnTo>
                <a:lnTo>
                  <a:pt x="2185" y="26"/>
                </a:lnTo>
                <a:lnTo>
                  <a:pt x="2186" y="33"/>
                </a:lnTo>
                <a:lnTo>
                  <a:pt x="2186" y="21"/>
                </a:lnTo>
                <a:lnTo>
                  <a:pt x="2186" y="32"/>
                </a:lnTo>
                <a:lnTo>
                  <a:pt x="2186" y="30"/>
                </a:lnTo>
                <a:lnTo>
                  <a:pt x="2187" y="27"/>
                </a:lnTo>
                <a:lnTo>
                  <a:pt x="2187" y="24"/>
                </a:lnTo>
                <a:lnTo>
                  <a:pt x="2187" y="20"/>
                </a:lnTo>
                <a:lnTo>
                  <a:pt x="2188" y="11"/>
                </a:lnTo>
                <a:lnTo>
                  <a:pt x="2188" y="23"/>
                </a:lnTo>
                <a:lnTo>
                  <a:pt x="2188" y="20"/>
                </a:lnTo>
                <a:lnTo>
                  <a:pt x="2188" y="20"/>
                </a:lnTo>
                <a:lnTo>
                  <a:pt x="2189" y="12"/>
                </a:lnTo>
                <a:lnTo>
                  <a:pt x="2189" y="12"/>
                </a:lnTo>
                <a:lnTo>
                  <a:pt x="2189" y="15"/>
                </a:lnTo>
                <a:lnTo>
                  <a:pt x="2190" y="8"/>
                </a:lnTo>
                <a:lnTo>
                  <a:pt x="2190" y="15"/>
                </a:lnTo>
                <a:lnTo>
                  <a:pt x="2190" y="8"/>
                </a:lnTo>
                <a:lnTo>
                  <a:pt x="2190" y="15"/>
                </a:lnTo>
                <a:lnTo>
                  <a:pt x="2191" y="15"/>
                </a:lnTo>
                <a:lnTo>
                  <a:pt x="2191" y="20"/>
                </a:lnTo>
                <a:lnTo>
                  <a:pt x="2191" y="17"/>
                </a:lnTo>
                <a:lnTo>
                  <a:pt x="2192" y="12"/>
                </a:lnTo>
                <a:lnTo>
                  <a:pt x="2192" y="20"/>
                </a:lnTo>
                <a:lnTo>
                  <a:pt x="2192" y="23"/>
                </a:lnTo>
                <a:lnTo>
                  <a:pt x="2192" y="24"/>
                </a:lnTo>
                <a:lnTo>
                  <a:pt x="2193" y="26"/>
                </a:lnTo>
                <a:lnTo>
                  <a:pt x="2193" y="27"/>
                </a:lnTo>
                <a:lnTo>
                  <a:pt x="2193" y="26"/>
                </a:lnTo>
                <a:lnTo>
                  <a:pt x="2194" y="27"/>
                </a:lnTo>
                <a:lnTo>
                  <a:pt x="2194" y="32"/>
                </a:lnTo>
                <a:lnTo>
                  <a:pt x="2194" y="23"/>
                </a:lnTo>
                <a:lnTo>
                  <a:pt x="2195" y="29"/>
                </a:lnTo>
                <a:lnTo>
                  <a:pt x="2195" y="33"/>
                </a:lnTo>
                <a:lnTo>
                  <a:pt x="2195" y="35"/>
                </a:lnTo>
                <a:lnTo>
                  <a:pt x="2195" y="33"/>
                </a:lnTo>
                <a:lnTo>
                  <a:pt x="2196" y="33"/>
                </a:lnTo>
                <a:lnTo>
                  <a:pt x="2196" y="29"/>
                </a:lnTo>
                <a:lnTo>
                  <a:pt x="2196" y="35"/>
                </a:lnTo>
                <a:lnTo>
                  <a:pt x="2197" y="39"/>
                </a:lnTo>
                <a:lnTo>
                  <a:pt x="2197" y="38"/>
                </a:lnTo>
                <a:lnTo>
                  <a:pt x="2197" y="36"/>
                </a:lnTo>
                <a:lnTo>
                  <a:pt x="2197" y="41"/>
                </a:lnTo>
                <a:lnTo>
                  <a:pt x="2198" y="38"/>
                </a:lnTo>
                <a:lnTo>
                  <a:pt x="2198" y="36"/>
                </a:lnTo>
                <a:lnTo>
                  <a:pt x="2198" y="32"/>
                </a:lnTo>
                <a:lnTo>
                  <a:pt x="2199" y="38"/>
                </a:lnTo>
                <a:lnTo>
                  <a:pt x="2199" y="39"/>
                </a:lnTo>
                <a:lnTo>
                  <a:pt x="2199" y="39"/>
                </a:lnTo>
                <a:lnTo>
                  <a:pt x="2199" y="38"/>
                </a:lnTo>
                <a:lnTo>
                  <a:pt x="2200" y="42"/>
                </a:lnTo>
                <a:lnTo>
                  <a:pt x="2200" y="44"/>
                </a:lnTo>
                <a:lnTo>
                  <a:pt x="2200" y="45"/>
                </a:lnTo>
                <a:lnTo>
                  <a:pt x="2201" y="45"/>
                </a:lnTo>
                <a:lnTo>
                  <a:pt x="2201" y="45"/>
                </a:lnTo>
                <a:lnTo>
                  <a:pt x="2201" y="50"/>
                </a:lnTo>
                <a:lnTo>
                  <a:pt x="2201" y="47"/>
                </a:lnTo>
                <a:lnTo>
                  <a:pt x="2202" y="90"/>
                </a:lnTo>
                <a:lnTo>
                  <a:pt x="2202" y="192"/>
                </a:lnTo>
                <a:lnTo>
                  <a:pt x="2202" y="326"/>
                </a:lnTo>
                <a:lnTo>
                  <a:pt x="2203" y="390"/>
                </a:lnTo>
                <a:lnTo>
                  <a:pt x="2203" y="463"/>
                </a:lnTo>
                <a:lnTo>
                  <a:pt x="2203" y="518"/>
                </a:lnTo>
                <a:lnTo>
                  <a:pt x="2203" y="564"/>
                </a:lnTo>
                <a:lnTo>
                  <a:pt x="2204" y="601"/>
                </a:lnTo>
                <a:lnTo>
                  <a:pt x="2204" y="639"/>
                </a:lnTo>
                <a:lnTo>
                  <a:pt x="2204" y="674"/>
                </a:lnTo>
                <a:lnTo>
                  <a:pt x="2205" y="703"/>
                </a:lnTo>
                <a:lnTo>
                  <a:pt x="2205" y="727"/>
                </a:lnTo>
                <a:lnTo>
                  <a:pt x="2205" y="747"/>
                </a:lnTo>
                <a:lnTo>
                  <a:pt x="2206" y="767"/>
                </a:lnTo>
                <a:lnTo>
                  <a:pt x="2206" y="777"/>
                </a:lnTo>
                <a:lnTo>
                  <a:pt x="2206" y="789"/>
                </a:lnTo>
                <a:lnTo>
                  <a:pt x="2206" y="806"/>
                </a:lnTo>
                <a:lnTo>
                  <a:pt x="2207" y="818"/>
                </a:lnTo>
                <a:lnTo>
                  <a:pt x="2207" y="828"/>
                </a:lnTo>
                <a:lnTo>
                  <a:pt x="2207" y="792"/>
                </a:lnTo>
                <a:lnTo>
                  <a:pt x="2208" y="655"/>
                </a:lnTo>
                <a:lnTo>
                  <a:pt x="2208" y="533"/>
                </a:lnTo>
                <a:lnTo>
                  <a:pt x="2208" y="428"/>
                </a:lnTo>
                <a:lnTo>
                  <a:pt x="2208" y="341"/>
                </a:lnTo>
                <a:lnTo>
                  <a:pt x="2209" y="275"/>
                </a:lnTo>
                <a:lnTo>
                  <a:pt x="2209" y="199"/>
                </a:lnTo>
                <a:lnTo>
                  <a:pt x="2209" y="162"/>
                </a:lnTo>
                <a:lnTo>
                  <a:pt x="2210" y="134"/>
                </a:lnTo>
                <a:lnTo>
                  <a:pt x="2210" y="110"/>
                </a:lnTo>
                <a:lnTo>
                  <a:pt x="2210" y="87"/>
                </a:lnTo>
                <a:lnTo>
                  <a:pt x="2210" y="83"/>
                </a:lnTo>
                <a:lnTo>
                  <a:pt x="2211" y="72"/>
                </a:lnTo>
                <a:lnTo>
                  <a:pt x="2211" y="63"/>
                </a:lnTo>
                <a:lnTo>
                  <a:pt x="2211" y="51"/>
                </a:lnTo>
                <a:lnTo>
                  <a:pt x="2212" y="57"/>
                </a:lnTo>
                <a:lnTo>
                  <a:pt x="2212" y="56"/>
                </a:lnTo>
                <a:lnTo>
                  <a:pt x="2212" y="44"/>
                </a:lnTo>
                <a:lnTo>
                  <a:pt x="2212" y="50"/>
                </a:lnTo>
                <a:lnTo>
                  <a:pt x="2213" y="48"/>
                </a:lnTo>
                <a:lnTo>
                  <a:pt x="2213" y="41"/>
                </a:lnTo>
                <a:lnTo>
                  <a:pt x="2213" y="45"/>
                </a:lnTo>
                <a:lnTo>
                  <a:pt x="2214" y="44"/>
                </a:lnTo>
                <a:lnTo>
                  <a:pt x="2214" y="44"/>
                </a:lnTo>
                <a:lnTo>
                  <a:pt x="2214" y="32"/>
                </a:lnTo>
                <a:lnTo>
                  <a:pt x="2214" y="41"/>
                </a:lnTo>
                <a:lnTo>
                  <a:pt x="2215" y="41"/>
                </a:lnTo>
                <a:lnTo>
                  <a:pt x="2215" y="39"/>
                </a:lnTo>
                <a:lnTo>
                  <a:pt x="2215" y="38"/>
                </a:lnTo>
                <a:lnTo>
                  <a:pt x="2216" y="36"/>
                </a:lnTo>
                <a:lnTo>
                  <a:pt x="2216" y="33"/>
                </a:lnTo>
                <a:lnTo>
                  <a:pt x="2216" y="35"/>
                </a:lnTo>
                <a:lnTo>
                  <a:pt x="2217" y="35"/>
                </a:lnTo>
                <a:lnTo>
                  <a:pt x="2217" y="35"/>
                </a:lnTo>
                <a:lnTo>
                  <a:pt x="2217" y="32"/>
                </a:lnTo>
                <a:lnTo>
                  <a:pt x="2217" y="30"/>
                </a:lnTo>
                <a:lnTo>
                  <a:pt x="2218" y="20"/>
                </a:lnTo>
                <a:lnTo>
                  <a:pt x="2218" y="26"/>
                </a:lnTo>
                <a:lnTo>
                  <a:pt x="2218" y="18"/>
                </a:lnTo>
                <a:lnTo>
                  <a:pt x="2219" y="24"/>
                </a:lnTo>
                <a:lnTo>
                  <a:pt x="2219" y="21"/>
                </a:lnTo>
                <a:lnTo>
                  <a:pt x="2219" y="21"/>
                </a:lnTo>
                <a:lnTo>
                  <a:pt x="2219" y="18"/>
                </a:lnTo>
                <a:lnTo>
                  <a:pt x="2220" y="15"/>
                </a:lnTo>
                <a:lnTo>
                  <a:pt x="2220" y="18"/>
                </a:lnTo>
                <a:lnTo>
                  <a:pt x="2220" y="18"/>
                </a:lnTo>
                <a:lnTo>
                  <a:pt x="2221" y="18"/>
                </a:lnTo>
                <a:lnTo>
                  <a:pt x="2221" y="15"/>
                </a:lnTo>
                <a:lnTo>
                  <a:pt x="2221" y="6"/>
                </a:lnTo>
                <a:lnTo>
                  <a:pt x="2221" y="17"/>
                </a:lnTo>
                <a:lnTo>
                  <a:pt x="2222" y="6"/>
                </a:lnTo>
                <a:lnTo>
                  <a:pt x="2222" y="18"/>
                </a:lnTo>
                <a:lnTo>
                  <a:pt x="2222" y="17"/>
                </a:lnTo>
                <a:lnTo>
                  <a:pt x="2223" y="20"/>
                </a:lnTo>
                <a:lnTo>
                  <a:pt x="2223" y="20"/>
                </a:lnTo>
                <a:lnTo>
                  <a:pt x="2223" y="21"/>
                </a:lnTo>
                <a:lnTo>
                  <a:pt x="2223" y="21"/>
                </a:lnTo>
                <a:lnTo>
                  <a:pt x="2224" y="15"/>
                </a:lnTo>
                <a:lnTo>
                  <a:pt x="2224" y="18"/>
                </a:lnTo>
                <a:lnTo>
                  <a:pt x="2224" y="24"/>
                </a:lnTo>
                <a:lnTo>
                  <a:pt x="2225" y="26"/>
                </a:lnTo>
                <a:lnTo>
                  <a:pt x="2225" y="24"/>
                </a:lnTo>
                <a:lnTo>
                  <a:pt x="2225" y="17"/>
                </a:lnTo>
                <a:lnTo>
                  <a:pt x="2225" y="26"/>
                </a:lnTo>
                <a:lnTo>
                  <a:pt x="2226" y="20"/>
                </a:lnTo>
                <a:lnTo>
                  <a:pt x="2226" y="29"/>
                </a:lnTo>
                <a:lnTo>
                  <a:pt x="2226" y="30"/>
                </a:lnTo>
                <a:lnTo>
                  <a:pt x="2227" y="29"/>
                </a:lnTo>
                <a:lnTo>
                  <a:pt x="2227" y="30"/>
                </a:lnTo>
                <a:lnTo>
                  <a:pt x="2227" y="32"/>
                </a:lnTo>
                <a:lnTo>
                  <a:pt x="2228" y="29"/>
                </a:lnTo>
                <a:lnTo>
                  <a:pt x="2228" y="29"/>
                </a:lnTo>
                <a:lnTo>
                  <a:pt x="2228" y="38"/>
                </a:lnTo>
                <a:lnTo>
                  <a:pt x="2228" y="38"/>
                </a:lnTo>
                <a:lnTo>
                  <a:pt x="2229" y="36"/>
                </a:lnTo>
                <a:lnTo>
                  <a:pt x="2229" y="33"/>
                </a:lnTo>
                <a:lnTo>
                  <a:pt x="2229" y="35"/>
                </a:lnTo>
                <a:lnTo>
                  <a:pt x="2230" y="36"/>
                </a:lnTo>
                <a:lnTo>
                  <a:pt x="2230" y="50"/>
                </a:lnTo>
                <a:lnTo>
                  <a:pt x="2230" y="57"/>
                </a:lnTo>
                <a:lnTo>
                  <a:pt x="2230" y="140"/>
                </a:lnTo>
                <a:lnTo>
                  <a:pt x="2231" y="288"/>
                </a:lnTo>
                <a:lnTo>
                  <a:pt x="2231" y="371"/>
                </a:lnTo>
                <a:lnTo>
                  <a:pt x="2231" y="441"/>
                </a:lnTo>
                <a:lnTo>
                  <a:pt x="2232" y="495"/>
                </a:lnTo>
                <a:lnTo>
                  <a:pt x="2232" y="550"/>
                </a:lnTo>
                <a:lnTo>
                  <a:pt x="2232" y="593"/>
                </a:lnTo>
                <a:lnTo>
                  <a:pt x="2232" y="633"/>
                </a:lnTo>
                <a:lnTo>
                  <a:pt x="2233" y="667"/>
                </a:lnTo>
                <a:lnTo>
                  <a:pt x="2233" y="700"/>
                </a:lnTo>
                <a:lnTo>
                  <a:pt x="2233" y="728"/>
                </a:lnTo>
                <a:lnTo>
                  <a:pt x="2234" y="750"/>
                </a:lnTo>
                <a:lnTo>
                  <a:pt x="2234" y="765"/>
                </a:lnTo>
                <a:lnTo>
                  <a:pt x="2234" y="783"/>
                </a:lnTo>
                <a:lnTo>
                  <a:pt x="2234" y="810"/>
                </a:lnTo>
                <a:lnTo>
                  <a:pt x="2235" y="818"/>
                </a:lnTo>
                <a:lnTo>
                  <a:pt x="2235" y="832"/>
                </a:lnTo>
                <a:lnTo>
                  <a:pt x="2235" y="843"/>
                </a:lnTo>
                <a:lnTo>
                  <a:pt x="2236" y="847"/>
                </a:lnTo>
                <a:lnTo>
                  <a:pt x="2236" y="746"/>
                </a:lnTo>
                <a:lnTo>
                  <a:pt x="2236" y="600"/>
                </a:lnTo>
                <a:lnTo>
                  <a:pt x="2236" y="484"/>
                </a:lnTo>
                <a:lnTo>
                  <a:pt x="2237" y="385"/>
                </a:lnTo>
                <a:lnTo>
                  <a:pt x="2237" y="309"/>
                </a:lnTo>
                <a:lnTo>
                  <a:pt x="2237" y="239"/>
                </a:lnTo>
                <a:lnTo>
                  <a:pt x="2238" y="183"/>
                </a:lnTo>
                <a:lnTo>
                  <a:pt x="2238" y="147"/>
                </a:lnTo>
                <a:lnTo>
                  <a:pt x="2238" y="122"/>
                </a:lnTo>
                <a:lnTo>
                  <a:pt x="2238" y="102"/>
                </a:lnTo>
                <a:lnTo>
                  <a:pt x="2239" y="84"/>
                </a:lnTo>
                <a:lnTo>
                  <a:pt x="2239" y="72"/>
                </a:lnTo>
                <a:lnTo>
                  <a:pt x="2239" y="63"/>
                </a:lnTo>
                <a:lnTo>
                  <a:pt x="2240" y="59"/>
                </a:lnTo>
                <a:lnTo>
                  <a:pt x="2240" y="57"/>
                </a:lnTo>
                <a:lnTo>
                  <a:pt x="2240" y="53"/>
                </a:lnTo>
                <a:lnTo>
                  <a:pt x="2241" y="50"/>
                </a:lnTo>
                <a:lnTo>
                  <a:pt x="2241" y="50"/>
                </a:lnTo>
                <a:lnTo>
                  <a:pt x="2241" y="48"/>
                </a:lnTo>
                <a:lnTo>
                  <a:pt x="2241" y="42"/>
                </a:lnTo>
                <a:lnTo>
                  <a:pt x="2242" y="29"/>
                </a:lnTo>
                <a:lnTo>
                  <a:pt x="2242" y="38"/>
                </a:lnTo>
                <a:lnTo>
                  <a:pt x="2242" y="38"/>
                </a:lnTo>
                <a:lnTo>
                  <a:pt x="2243" y="24"/>
                </a:lnTo>
                <a:lnTo>
                  <a:pt x="2243" y="32"/>
                </a:lnTo>
                <a:lnTo>
                  <a:pt x="2243" y="32"/>
                </a:lnTo>
                <a:lnTo>
                  <a:pt x="2243" y="32"/>
                </a:lnTo>
                <a:lnTo>
                  <a:pt x="2244" y="33"/>
                </a:lnTo>
                <a:lnTo>
                  <a:pt x="2244" y="29"/>
                </a:lnTo>
                <a:lnTo>
                  <a:pt x="2244" y="27"/>
                </a:lnTo>
                <a:lnTo>
                  <a:pt x="2245" y="18"/>
                </a:lnTo>
                <a:lnTo>
                  <a:pt x="2245" y="23"/>
                </a:lnTo>
                <a:lnTo>
                  <a:pt x="2245" y="26"/>
                </a:lnTo>
                <a:lnTo>
                  <a:pt x="2245" y="20"/>
                </a:lnTo>
                <a:lnTo>
                  <a:pt x="2246" y="23"/>
                </a:lnTo>
                <a:lnTo>
                  <a:pt x="2246" y="21"/>
                </a:lnTo>
                <a:lnTo>
                  <a:pt x="2246" y="12"/>
                </a:lnTo>
                <a:lnTo>
                  <a:pt x="2247" y="8"/>
                </a:lnTo>
                <a:lnTo>
                  <a:pt x="2247" y="12"/>
                </a:lnTo>
                <a:lnTo>
                  <a:pt x="2247" y="18"/>
                </a:lnTo>
                <a:lnTo>
                  <a:pt x="2247" y="14"/>
                </a:lnTo>
                <a:lnTo>
                  <a:pt x="2248" y="15"/>
                </a:lnTo>
                <a:lnTo>
                  <a:pt x="2248" y="14"/>
                </a:lnTo>
                <a:lnTo>
                  <a:pt x="2248" y="6"/>
                </a:lnTo>
                <a:lnTo>
                  <a:pt x="2249" y="11"/>
                </a:lnTo>
                <a:lnTo>
                  <a:pt x="2249" y="11"/>
                </a:lnTo>
                <a:lnTo>
                  <a:pt x="2249" y="21"/>
                </a:lnTo>
                <a:lnTo>
                  <a:pt x="2249" y="21"/>
                </a:lnTo>
                <a:lnTo>
                  <a:pt x="2250" y="24"/>
                </a:lnTo>
                <a:lnTo>
                  <a:pt x="2250" y="24"/>
                </a:lnTo>
                <a:lnTo>
                  <a:pt x="2250" y="26"/>
                </a:lnTo>
                <a:lnTo>
                  <a:pt x="2251" y="29"/>
                </a:lnTo>
                <a:lnTo>
                  <a:pt x="2251" y="20"/>
                </a:lnTo>
                <a:lnTo>
                  <a:pt x="2251" y="33"/>
                </a:lnTo>
                <a:lnTo>
                  <a:pt x="2252" y="23"/>
                </a:lnTo>
                <a:lnTo>
                  <a:pt x="2252" y="33"/>
                </a:lnTo>
                <a:lnTo>
                  <a:pt x="2252" y="36"/>
                </a:lnTo>
                <a:lnTo>
                  <a:pt x="2252" y="38"/>
                </a:lnTo>
                <a:lnTo>
                  <a:pt x="2253" y="36"/>
                </a:lnTo>
                <a:lnTo>
                  <a:pt x="2253" y="38"/>
                </a:lnTo>
                <a:lnTo>
                  <a:pt x="2253" y="38"/>
                </a:lnTo>
                <a:lnTo>
                  <a:pt x="2254" y="33"/>
                </a:lnTo>
                <a:lnTo>
                  <a:pt x="2254" y="41"/>
                </a:lnTo>
                <a:lnTo>
                  <a:pt x="2254" y="44"/>
                </a:lnTo>
                <a:lnTo>
                  <a:pt x="2254" y="38"/>
                </a:lnTo>
                <a:lnTo>
                  <a:pt x="2255" y="33"/>
                </a:lnTo>
                <a:lnTo>
                  <a:pt x="2255" y="42"/>
                </a:lnTo>
                <a:lnTo>
                  <a:pt x="2255" y="44"/>
                </a:lnTo>
                <a:lnTo>
                  <a:pt x="2256" y="35"/>
                </a:lnTo>
                <a:lnTo>
                  <a:pt x="2256" y="44"/>
                </a:lnTo>
                <a:lnTo>
                  <a:pt x="2256" y="44"/>
                </a:lnTo>
                <a:lnTo>
                  <a:pt x="2256" y="33"/>
                </a:lnTo>
                <a:lnTo>
                  <a:pt x="2257" y="44"/>
                </a:lnTo>
                <a:lnTo>
                  <a:pt x="2257" y="47"/>
                </a:lnTo>
                <a:lnTo>
                  <a:pt x="2257" y="45"/>
                </a:lnTo>
                <a:lnTo>
                  <a:pt x="2258" y="48"/>
                </a:lnTo>
                <a:lnTo>
                  <a:pt x="2258" y="48"/>
                </a:lnTo>
                <a:lnTo>
                  <a:pt x="2258" y="47"/>
                </a:lnTo>
                <a:lnTo>
                  <a:pt x="2258" y="47"/>
                </a:lnTo>
                <a:lnTo>
                  <a:pt x="2259" y="98"/>
                </a:lnTo>
                <a:lnTo>
                  <a:pt x="2259" y="192"/>
                </a:lnTo>
                <a:lnTo>
                  <a:pt x="2259" y="332"/>
                </a:lnTo>
                <a:lnTo>
                  <a:pt x="2260" y="406"/>
                </a:lnTo>
                <a:lnTo>
                  <a:pt x="2260" y="462"/>
                </a:lnTo>
                <a:lnTo>
                  <a:pt x="2260" y="523"/>
                </a:lnTo>
                <a:lnTo>
                  <a:pt x="2260" y="565"/>
                </a:lnTo>
                <a:lnTo>
                  <a:pt x="2261" y="601"/>
                </a:lnTo>
                <a:lnTo>
                  <a:pt x="2261" y="642"/>
                </a:lnTo>
                <a:lnTo>
                  <a:pt x="2261" y="674"/>
                </a:lnTo>
                <a:lnTo>
                  <a:pt x="2262" y="703"/>
                </a:lnTo>
                <a:lnTo>
                  <a:pt x="2262" y="730"/>
                </a:lnTo>
                <a:lnTo>
                  <a:pt x="2262" y="755"/>
                </a:lnTo>
                <a:lnTo>
                  <a:pt x="2263" y="763"/>
                </a:lnTo>
                <a:lnTo>
                  <a:pt x="2263" y="793"/>
                </a:lnTo>
                <a:lnTo>
                  <a:pt x="2263" y="799"/>
                </a:lnTo>
                <a:lnTo>
                  <a:pt x="2263" y="813"/>
                </a:lnTo>
                <a:lnTo>
                  <a:pt x="2264" y="820"/>
                </a:lnTo>
                <a:lnTo>
                  <a:pt x="2264" y="835"/>
                </a:lnTo>
                <a:lnTo>
                  <a:pt x="2264" y="800"/>
                </a:lnTo>
                <a:lnTo>
                  <a:pt x="2265" y="652"/>
                </a:lnTo>
                <a:lnTo>
                  <a:pt x="2265" y="526"/>
                </a:lnTo>
                <a:lnTo>
                  <a:pt x="2265" y="422"/>
                </a:lnTo>
                <a:lnTo>
                  <a:pt x="2265" y="334"/>
                </a:lnTo>
                <a:lnTo>
                  <a:pt x="2266" y="258"/>
                </a:lnTo>
                <a:lnTo>
                  <a:pt x="2266" y="193"/>
                </a:lnTo>
                <a:lnTo>
                  <a:pt x="2266" y="161"/>
                </a:lnTo>
                <a:lnTo>
                  <a:pt x="2267" y="129"/>
                </a:lnTo>
                <a:lnTo>
                  <a:pt x="2267" y="111"/>
                </a:lnTo>
                <a:lnTo>
                  <a:pt x="2267" y="92"/>
                </a:lnTo>
                <a:lnTo>
                  <a:pt x="2267" y="81"/>
                </a:lnTo>
                <a:lnTo>
                  <a:pt x="2268" y="69"/>
                </a:lnTo>
                <a:lnTo>
                  <a:pt x="2268" y="65"/>
                </a:lnTo>
                <a:lnTo>
                  <a:pt x="2268" y="57"/>
                </a:lnTo>
                <a:lnTo>
                  <a:pt x="2269" y="50"/>
                </a:lnTo>
                <a:lnTo>
                  <a:pt x="2269" y="48"/>
                </a:lnTo>
                <a:lnTo>
                  <a:pt x="2269" y="53"/>
                </a:lnTo>
                <a:lnTo>
                  <a:pt x="2269" y="51"/>
                </a:lnTo>
                <a:lnTo>
                  <a:pt x="2270" y="51"/>
                </a:lnTo>
                <a:lnTo>
                  <a:pt x="2270" y="39"/>
                </a:lnTo>
                <a:lnTo>
                  <a:pt x="2270" y="39"/>
                </a:lnTo>
                <a:lnTo>
                  <a:pt x="2271" y="38"/>
                </a:lnTo>
                <a:lnTo>
                  <a:pt x="2271" y="41"/>
                </a:lnTo>
                <a:lnTo>
                  <a:pt x="2271" y="41"/>
                </a:lnTo>
                <a:lnTo>
                  <a:pt x="2271" y="44"/>
                </a:lnTo>
                <a:lnTo>
                  <a:pt x="2272" y="42"/>
                </a:lnTo>
                <a:lnTo>
                  <a:pt x="2272" y="39"/>
                </a:lnTo>
                <a:lnTo>
                  <a:pt x="2272" y="39"/>
                </a:lnTo>
                <a:lnTo>
                  <a:pt x="2273" y="27"/>
                </a:lnTo>
                <a:lnTo>
                  <a:pt x="2273" y="26"/>
                </a:lnTo>
                <a:lnTo>
                  <a:pt x="2273" y="36"/>
                </a:lnTo>
                <a:lnTo>
                  <a:pt x="2274" y="35"/>
                </a:lnTo>
                <a:lnTo>
                  <a:pt x="2274" y="27"/>
                </a:lnTo>
                <a:lnTo>
                  <a:pt x="2274" y="33"/>
                </a:lnTo>
                <a:lnTo>
                  <a:pt x="2274" y="32"/>
                </a:lnTo>
                <a:lnTo>
                  <a:pt x="2275" y="30"/>
                </a:lnTo>
                <a:lnTo>
                  <a:pt x="2275" y="27"/>
                </a:lnTo>
                <a:lnTo>
                  <a:pt x="2275" y="27"/>
                </a:lnTo>
                <a:lnTo>
                  <a:pt x="2276" y="14"/>
                </a:lnTo>
                <a:lnTo>
                  <a:pt x="2276" y="23"/>
                </a:lnTo>
                <a:lnTo>
                  <a:pt x="2276" y="15"/>
                </a:lnTo>
                <a:lnTo>
                  <a:pt x="2276" y="18"/>
                </a:lnTo>
                <a:lnTo>
                  <a:pt x="2277" y="17"/>
                </a:lnTo>
                <a:lnTo>
                  <a:pt x="2277" y="12"/>
                </a:lnTo>
                <a:lnTo>
                  <a:pt x="2277" y="17"/>
                </a:lnTo>
                <a:lnTo>
                  <a:pt x="2278" y="3"/>
                </a:lnTo>
                <a:lnTo>
                  <a:pt x="2278" y="15"/>
                </a:lnTo>
                <a:lnTo>
                  <a:pt x="2278" y="18"/>
                </a:lnTo>
                <a:lnTo>
                  <a:pt x="2278" y="20"/>
                </a:lnTo>
                <a:lnTo>
                  <a:pt x="2279" y="18"/>
                </a:lnTo>
                <a:lnTo>
                  <a:pt x="2279" y="20"/>
                </a:lnTo>
                <a:lnTo>
                  <a:pt x="2279" y="17"/>
                </a:lnTo>
                <a:lnTo>
                  <a:pt x="2280" y="23"/>
                </a:lnTo>
                <a:lnTo>
                  <a:pt x="2280" y="24"/>
                </a:lnTo>
                <a:lnTo>
                  <a:pt x="2280" y="15"/>
                </a:lnTo>
                <a:lnTo>
                  <a:pt x="2280" y="24"/>
                </a:lnTo>
                <a:lnTo>
                  <a:pt x="2281" y="26"/>
                </a:lnTo>
                <a:lnTo>
                  <a:pt x="2281" y="29"/>
                </a:lnTo>
                <a:lnTo>
                  <a:pt x="2281" y="27"/>
                </a:lnTo>
                <a:lnTo>
                  <a:pt x="2282" y="24"/>
                </a:lnTo>
                <a:lnTo>
                  <a:pt x="2282" y="29"/>
                </a:lnTo>
                <a:lnTo>
                  <a:pt x="2282" y="21"/>
                </a:lnTo>
                <a:lnTo>
                  <a:pt x="2282" y="32"/>
                </a:lnTo>
                <a:lnTo>
                  <a:pt x="2283" y="33"/>
                </a:lnTo>
                <a:lnTo>
                  <a:pt x="2283" y="33"/>
                </a:lnTo>
                <a:lnTo>
                  <a:pt x="2283" y="35"/>
                </a:lnTo>
                <a:lnTo>
                  <a:pt x="2284" y="36"/>
                </a:lnTo>
                <a:lnTo>
                  <a:pt x="2284" y="33"/>
                </a:lnTo>
                <a:lnTo>
                  <a:pt x="2284" y="38"/>
                </a:lnTo>
                <a:lnTo>
                  <a:pt x="2285" y="36"/>
                </a:lnTo>
                <a:lnTo>
                  <a:pt x="2285" y="42"/>
                </a:lnTo>
                <a:lnTo>
                  <a:pt x="2285" y="30"/>
                </a:lnTo>
                <a:lnTo>
                  <a:pt x="2285" y="44"/>
                </a:lnTo>
                <a:lnTo>
                  <a:pt x="2286" y="35"/>
                </a:lnTo>
                <a:lnTo>
                  <a:pt x="2286" y="47"/>
                </a:lnTo>
                <a:lnTo>
                  <a:pt x="2286" y="45"/>
                </a:lnTo>
                <a:lnTo>
                  <a:pt x="2287" y="50"/>
                </a:lnTo>
                <a:lnTo>
                  <a:pt x="2287" y="53"/>
                </a:lnTo>
                <a:lnTo>
                  <a:pt x="2287" y="63"/>
                </a:lnTo>
                <a:lnTo>
                  <a:pt x="2287" y="152"/>
                </a:lnTo>
                <a:lnTo>
                  <a:pt x="2288" y="296"/>
                </a:lnTo>
                <a:lnTo>
                  <a:pt x="2288" y="374"/>
                </a:lnTo>
                <a:lnTo>
                  <a:pt x="2288" y="440"/>
                </a:lnTo>
                <a:lnTo>
                  <a:pt x="2289" y="500"/>
                </a:lnTo>
                <a:lnTo>
                  <a:pt x="2289" y="550"/>
                </a:lnTo>
                <a:lnTo>
                  <a:pt x="2289" y="591"/>
                </a:lnTo>
                <a:lnTo>
                  <a:pt x="2289" y="632"/>
                </a:lnTo>
                <a:lnTo>
                  <a:pt x="2290" y="667"/>
                </a:lnTo>
                <a:lnTo>
                  <a:pt x="2290" y="698"/>
                </a:lnTo>
                <a:lnTo>
                  <a:pt x="2290" y="727"/>
                </a:lnTo>
                <a:lnTo>
                  <a:pt x="2291" y="753"/>
                </a:lnTo>
                <a:lnTo>
                  <a:pt x="2291" y="777"/>
                </a:lnTo>
                <a:lnTo>
                  <a:pt x="2291" y="797"/>
                </a:lnTo>
                <a:lnTo>
                  <a:pt x="2291" y="806"/>
                </a:lnTo>
                <a:lnTo>
                  <a:pt x="2292" y="822"/>
                </a:lnTo>
                <a:lnTo>
                  <a:pt x="2292" y="836"/>
                </a:lnTo>
                <a:lnTo>
                  <a:pt x="2292" y="850"/>
                </a:lnTo>
                <a:lnTo>
                  <a:pt x="2293" y="853"/>
                </a:lnTo>
                <a:lnTo>
                  <a:pt x="2293" y="739"/>
                </a:lnTo>
                <a:lnTo>
                  <a:pt x="2293" y="594"/>
                </a:lnTo>
                <a:lnTo>
                  <a:pt x="2293" y="479"/>
                </a:lnTo>
                <a:lnTo>
                  <a:pt x="2294" y="382"/>
                </a:lnTo>
                <a:lnTo>
                  <a:pt x="2294" y="306"/>
                </a:lnTo>
                <a:lnTo>
                  <a:pt x="2294" y="247"/>
                </a:lnTo>
                <a:lnTo>
                  <a:pt x="2295" y="178"/>
                </a:lnTo>
                <a:lnTo>
                  <a:pt x="2295" y="150"/>
                </a:lnTo>
                <a:lnTo>
                  <a:pt x="2295" y="123"/>
                </a:lnTo>
                <a:lnTo>
                  <a:pt x="2295" y="99"/>
                </a:lnTo>
                <a:lnTo>
                  <a:pt x="2296" y="89"/>
                </a:lnTo>
                <a:lnTo>
                  <a:pt x="2296" y="77"/>
                </a:lnTo>
                <a:lnTo>
                  <a:pt x="2296" y="68"/>
                </a:lnTo>
                <a:lnTo>
                  <a:pt x="2297" y="60"/>
                </a:lnTo>
                <a:lnTo>
                  <a:pt x="2297" y="51"/>
                </a:lnTo>
                <a:lnTo>
                  <a:pt x="2297" y="42"/>
                </a:lnTo>
                <a:lnTo>
                  <a:pt x="2298" y="48"/>
                </a:lnTo>
                <a:lnTo>
                  <a:pt x="2298" y="50"/>
                </a:lnTo>
                <a:lnTo>
                  <a:pt x="2298" y="36"/>
                </a:lnTo>
                <a:lnTo>
                  <a:pt x="2298" y="45"/>
                </a:lnTo>
                <a:lnTo>
                  <a:pt x="2299" y="44"/>
                </a:lnTo>
                <a:lnTo>
                  <a:pt x="2299" y="42"/>
                </a:lnTo>
                <a:lnTo>
                  <a:pt x="2299" y="33"/>
                </a:lnTo>
                <a:lnTo>
                  <a:pt x="2300" y="39"/>
                </a:lnTo>
                <a:lnTo>
                  <a:pt x="2300" y="35"/>
                </a:lnTo>
                <a:lnTo>
                  <a:pt x="2300" y="32"/>
                </a:lnTo>
                <a:lnTo>
                  <a:pt x="2300" y="32"/>
                </a:lnTo>
                <a:lnTo>
                  <a:pt x="2301" y="29"/>
                </a:lnTo>
                <a:lnTo>
                  <a:pt x="2301" y="27"/>
                </a:lnTo>
                <a:lnTo>
                  <a:pt x="2301" y="26"/>
                </a:lnTo>
                <a:lnTo>
                  <a:pt x="2302" y="17"/>
                </a:lnTo>
                <a:lnTo>
                  <a:pt x="2302" y="23"/>
                </a:lnTo>
                <a:lnTo>
                  <a:pt x="2302" y="17"/>
                </a:lnTo>
                <a:lnTo>
                  <a:pt x="2302" y="21"/>
                </a:lnTo>
                <a:lnTo>
                  <a:pt x="2303" y="12"/>
                </a:lnTo>
                <a:lnTo>
                  <a:pt x="2303" y="20"/>
                </a:lnTo>
                <a:lnTo>
                  <a:pt x="2303" y="9"/>
                </a:lnTo>
                <a:lnTo>
                  <a:pt x="2304" y="18"/>
                </a:lnTo>
                <a:lnTo>
                  <a:pt x="2304" y="6"/>
                </a:lnTo>
                <a:lnTo>
                  <a:pt x="2304" y="8"/>
                </a:lnTo>
                <a:lnTo>
                  <a:pt x="2304" y="15"/>
                </a:lnTo>
                <a:lnTo>
                  <a:pt x="2305" y="9"/>
                </a:lnTo>
                <a:lnTo>
                  <a:pt x="2305" y="14"/>
                </a:lnTo>
                <a:lnTo>
                  <a:pt x="2305" y="5"/>
                </a:lnTo>
                <a:lnTo>
                  <a:pt x="2306" y="18"/>
                </a:lnTo>
                <a:lnTo>
                  <a:pt x="2306" y="17"/>
                </a:lnTo>
                <a:lnTo>
                  <a:pt x="2306" y="21"/>
                </a:lnTo>
                <a:lnTo>
                  <a:pt x="2306" y="20"/>
                </a:lnTo>
                <a:lnTo>
                  <a:pt x="2307" y="26"/>
                </a:lnTo>
                <a:lnTo>
                  <a:pt x="2307" y="27"/>
                </a:lnTo>
                <a:lnTo>
                  <a:pt x="2307" y="21"/>
                </a:lnTo>
                <a:lnTo>
                  <a:pt x="2308" y="30"/>
                </a:lnTo>
                <a:lnTo>
                  <a:pt x="2308" y="23"/>
                </a:lnTo>
                <a:lnTo>
                  <a:pt x="2308" y="32"/>
                </a:lnTo>
                <a:lnTo>
                  <a:pt x="2309" y="33"/>
                </a:lnTo>
                <a:lnTo>
                  <a:pt x="2309" y="33"/>
                </a:lnTo>
                <a:lnTo>
                  <a:pt x="2309" y="35"/>
                </a:lnTo>
                <a:lnTo>
                  <a:pt x="2309" y="36"/>
                </a:lnTo>
                <a:lnTo>
                  <a:pt x="2310" y="36"/>
                </a:lnTo>
                <a:lnTo>
                  <a:pt x="2310" y="36"/>
                </a:lnTo>
                <a:lnTo>
                  <a:pt x="2310" y="26"/>
                </a:lnTo>
                <a:lnTo>
                  <a:pt x="2311" y="41"/>
                </a:lnTo>
                <a:lnTo>
                  <a:pt x="2311" y="42"/>
                </a:lnTo>
                <a:lnTo>
                  <a:pt x="2311" y="36"/>
                </a:lnTo>
                <a:lnTo>
                  <a:pt x="2311" y="29"/>
                </a:lnTo>
                <a:lnTo>
                  <a:pt x="2312" y="35"/>
                </a:lnTo>
                <a:lnTo>
                  <a:pt x="2312" y="39"/>
                </a:lnTo>
                <a:lnTo>
                  <a:pt x="2312" y="44"/>
                </a:lnTo>
                <a:lnTo>
                  <a:pt x="2313" y="42"/>
                </a:lnTo>
                <a:lnTo>
                  <a:pt x="2313" y="44"/>
                </a:lnTo>
                <a:lnTo>
                  <a:pt x="2313" y="42"/>
                </a:lnTo>
                <a:lnTo>
                  <a:pt x="2313" y="35"/>
                </a:lnTo>
                <a:lnTo>
                  <a:pt x="2314" y="42"/>
                </a:lnTo>
                <a:lnTo>
                  <a:pt x="2314" y="47"/>
                </a:lnTo>
                <a:lnTo>
                  <a:pt x="2314" y="48"/>
                </a:lnTo>
                <a:lnTo>
                  <a:pt x="2315" y="48"/>
                </a:lnTo>
                <a:lnTo>
                  <a:pt x="2315" y="48"/>
                </a:lnTo>
                <a:lnTo>
                  <a:pt x="2315" y="48"/>
                </a:lnTo>
                <a:lnTo>
                  <a:pt x="2315" y="65"/>
                </a:lnTo>
                <a:lnTo>
                  <a:pt x="2316" y="105"/>
                </a:lnTo>
                <a:lnTo>
                  <a:pt x="2316" y="199"/>
                </a:lnTo>
                <a:lnTo>
                  <a:pt x="2316" y="338"/>
                </a:lnTo>
                <a:lnTo>
                  <a:pt x="2317" y="401"/>
                </a:lnTo>
                <a:lnTo>
                  <a:pt x="2317" y="470"/>
                </a:lnTo>
                <a:lnTo>
                  <a:pt x="2317" y="523"/>
                </a:lnTo>
                <a:lnTo>
                  <a:pt x="2317" y="558"/>
                </a:lnTo>
                <a:lnTo>
                  <a:pt x="2318" y="604"/>
                </a:lnTo>
                <a:lnTo>
                  <a:pt x="2318" y="636"/>
                </a:lnTo>
                <a:lnTo>
                  <a:pt x="2318" y="677"/>
                </a:lnTo>
                <a:lnTo>
                  <a:pt x="2319" y="707"/>
                </a:lnTo>
                <a:lnTo>
                  <a:pt x="2319" y="721"/>
                </a:lnTo>
                <a:lnTo>
                  <a:pt x="2319" y="757"/>
                </a:lnTo>
                <a:lnTo>
                  <a:pt x="2320" y="775"/>
                </a:lnTo>
                <a:lnTo>
                  <a:pt x="2320" y="786"/>
                </a:lnTo>
                <a:lnTo>
                  <a:pt x="2320" y="809"/>
                </a:lnTo>
                <a:lnTo>
                  <a:pt x="2320" y="812"/>
                </a:lnTo>
                <a:lnTo>
                  <a:pt x="2321" y="826"/>
                </a:lnTo>
                <a:lnTo>
                  <a:pt x="2321" y="833"/>
                </a:lnTo>
                <a:lnTo>
                  <a:pt x="2321" y="785"/>
                </a:lnTo>
                <a:lnTo>
                  <a:pt x="2322" y="641"/>
                </a:lnTo>
                <a:lnTo>
                  <a:pt x="2322" y="513"/>
                </a:lnTo>
                <a:lnTo>
                  <a:pt x="2322" y="410"/>
                </a:lnTo>
                <a:lnTo>
                  <a:pt x="2322" y="324"/>
                </a:lnTo>
                <a:lnTo>
                  <a:pt x="2323" y="260"/>
                </a:lnTo>
                <a:lnTo>
                  <a:pt x="2323" y="186"/>
                </a:lnTo>
                <a:lnTo>
                  <a:pt x="2324" y="150"/>
                </a:lnTo>
                <a:lnTo>
                  <a:pt x="2324" y="114"/>
                </a:lnTo>
                <a:lnTo>
                  <a:pt x="2324" y="101"/>
                </a:lnTo>
                <a:lnTo>
                  <a:pt x="2324" y="86"/>
                </a:lnTo>
                <a:lnTo>
                  <a:pt x="2325" y="75"/>
                </a:lnTo>
                <a:lnTo>
                  <a:pt x="2325" y="65"/>
                </a:lnTo>
                <a:lnTo>
                  <a:pt x="2325" y="60"/>
                </a:lnTo>
                <a:lnTo>
                  <a:pt x="2326" y="48"/>
                </a:lnTo>
                <a:lnTo>
                  <a:pt x="2326" y="53"/>
                </a:lnTo>
                <a:lnTo>
                  <a:pt x="2326" y="39"/>
                </a:lnTo>
                <a:lnTo>
                  <a:pt x="2326" y="48"/>
                </a:lnTo>
                <a:lnTo>
                  <a:pt x="2327" y="44"/>
                </a:lnTo>
                <a:lnTo>
                  <a:pt x="2327" y="44"/>
                </a:lnTo>
                <a:lnTo>
                  <a:pt x="2327" y="47"/>
                </a:lnTo>
                <a:lnTo>
                  <a:pt x="2328" y="32"/>
                </a:lnTo>
                <a:lnTo>
                  <a:pt x="2328" y="44"/>
                </a:lnTo>
                <a:lnTo>
                  <a:pt x="2328" y="39"/>
                </a:lnTo>
                <a:lnTo>
                  <a:pt x="2328" y="29"/>
                </a:lnTo>
                <a:lnTo>
                  <a:pt x="2329" y="27"/>
                </a:lnTo>
                <a:lnTo>
                  <a:pt x="2329" y="29"/>
                </a:lnTo>
                <a:lnTo>
                  <a:pt x="2329" y="35"/>
                </a:lnTo>
                <a:lnTo>
                  <a:pt x="2330" y="38"/>
                </a:lnTo>
                <a:lnTo>
                  <a:pt x="2330" y="32"/>
                </a:lnTo>
                <a:lnTo>
                  <a:pt x="2330" y="26"/>
                </a:lnTo>
                <a:lnTo>
                  <a:pt x="2330" y="33"/>
                </a:lnTo>
                <a:lnTo>
                  <a:pt x="2331" y="26"/>
                </a:lnTo>
                <a:lnTo>
                  <a:pt x="2331" y="30"/>
                </a:lnTo>
                <a:lnTo>
                  <a:pt x="2331" y="27"/>
                </a:lnTo>
                <a:lnTo>
                  <a:pt x="2332" y="26"/>
                </a:lnTo>
                <a:lnTo>
                  <a:pt x="2332" y="27"/>
                </a:lnTo>
                <a:lnTo>
                  <a:pt x="2332" y="23"/>
                </a:lnTo>
                <a:lnTo>
                  <a:pt x="2332" y="21"/>
                </a:lnTo>
                <a:lnTo>
                  <a:pt x="2333" y="12"/>
                </a:lnTo>
                <a:lnTo>
                  <a:pt x="2333" y="20"/>
                </a:lnTo>
                <a:lnTo>
                  <a:pt x="2333" y="15"/>
                </a:lnTo>
                <a:lnTo>
                  <a:pt x="2334" y="18"/>
                </a:lnTo>
                <a:lnTo>
                  <a:pt x="2334" y="14"/>
                </a:lnTo>
                <a:lnTo>
                  <a:pt x="2334" y="8"/>
                </a:lnTo>
                <a:lnTo>
                  <a:pt x="2335" y="8"/>
                </a:lnTo>
                <a:lnTo>
                  <a:pt x="2335" y="18"/>
                </a:lnTo>
                <a:lnTo>
                  <a:pt x="2335" y="12"/>
                </a:lnTo>
                <a:lnTo>
                  <a:pt x="2335" y="21"/>
                </a:lnTo>
                <a:lnTo>
                  <a:pt x="2336" y="14"/>
                </a:lnTo>
                <a:lnTo>
                  <a:pt x="2336" y="23"/>
                </a:lnTo>
                <a:lnTo>
                  <a:pt x="2336" y="14"/>
                </a:lnTo>
                <a:lnTo>
                  <a:pt x="2337" y="17"/>
                </a:lnTo>
                <a:lnTo>
                  <a:pt x="2337" y="26"/>
                </a:lnTo>
                <a:lnTo>
                  <a:pt x="2337" y="17"/>
                </a:lnTo>
                <a:lnTo>
                  <a:pt x="2337" y="27"/>
                </a:lnTo>
                <a:lnTo>
                  <a:pt x="2338" y="27"/>
                </a:lnTo>
                <a:lnTo>
                  <a:pt x="2338" y="21"/>
                </a:lnTo>
                <a:lnTo>
                  <a:pt x="2338" y="14"/>
                </a:lnTo>
                <a:lnTo>
                  <a:pt x="2339" y="12"/>
                </a:lnTo>
                <a:lnTo>
                  <a:pt x="2339" y="20"/>
                </a:lnTo>
                <a:lnTo>
                  <a:pt x="2339" y="23"/>
                </a:lnTo>
                <a:lnTo>
                  <a:pt x="2339" y="24"/>
                </a:lnTo>
                <a:lnTo>
                  <a:pt x="2340" y="27"/>
                </a:lnTo>
                <a:lnTo>
                  <a:pt x="2340" y="21"/>
                </a:lnTo>
                <a:lnTo>
                  <a:pt x="2340" y="30"/>
                </a:lnTo>
                <a:lnTo>
                  <a:pt x="2341" y="33"/>
                </a:lnTo>
                <a:lnTo>
                  <a:pt x="2341" y="33"/>
                </a:lnTo>
                <a:lnTo>
                  <a:pt x="2341" y="35"/>
                </a:lnTo>
                <a:lnTo>
                  <a:pt x="2341" y="35"/>
                </a:lnTo>
                <a:lnTo>
                  <a:pt x="2342" y="32"/>
                </a:lnTo>
                <a:lnTo>
                  <a:pt x="2342" y="29"/>
                </a:lnTo>
                <a:lnTo>
                  <a:pt x="2342" y="42"/>
                </a:lnTo>
                <a:lnTo>
                  <a:pt x="2343" y="42"/>
                </a:lnTo>
                <a:lnTo>
                  <a:pt x="2343" y="44"/>
                </a:lnTo>
                <a:lnTo>
                  <a:pt x="2343" y="38"/>
                </a:lnTo>
                <a:lnTo>
                  <a:pt x="2343" y="48"/>
                </a:lnTo>
                <a:lnTo>
                  <a:pt x="2344" y="50"/>
                </a:lnTo>
                <a:lnTo>
                  <a:pt x="2344" y="45"/>
                </a:lnTo>
                <a:lnTo>
                  <a:pt x="2344" y="69"/>
                </a:lnTo>
                <a:lnTo>
                  <a:pt x="2345" y="161"/>
                </a:lnTo>
                <a:lnTo>
                  <a:pt x="2345" y="304"/>
                </a:lnTo>
                <a:lnTo>
                  <a:pt x="2345" y="381"/>
                </a:lnTo>
                <a:lnTo>
                  <a:pt x="2346" y="435"/>
                </a:lnTo>
                <a:lnTo>
                  <a:pt x="2346" y="495"/>
                </a:lnTo>
                <a:lnTo>
                  <a:pt x="2346" y="549"/>
                </a:lnTo>
                <a:lnTo>
                  <a:pt x="2346" y="597"/>
                </a:lnTo>
                <a:lnTo>
                  <a:pt x="2347" y="636"/>
                </a:lnTo>
                <a:lnTo>
                  <a:pt x="2347" y="672"/>
                </a:lnTo>
                <a:lnTo>
                  <a:pt x="2347" y="703"/>
                </a:lnTo>
                <a:lnTo>
                  <a:pt x="2348" y="732"/>
                </a:lnTo>
                <a:lnTo>
                  <a:pt x="2348" y="756"/>
                </a:lnTo>
                <a:lnTo>
                  <a:pt x="2348" y="770"/>
                </a:lnTo>
                <a:lnTo>
                  <a:pt x="2348" y="789"/>
                </a:lnTo>
                <a:lnTo>
                  <a:pt x="2349" y="815"/>
                </a:lnTo>
                <a:lnTo>
                  <a:pt x="2349" y="829"/>
                </a:lnTo>
                <a:lnTo>
                  <a:pt x="2349" y="843"/>
                </a:lnTo>
                <a:lnTo>
                  <a:pt x="2350" y="847"/>
                </a:lnTo>
                <a:lnTo>
                  <a:pt x="2350" y="845"/>
                </a:lnTo>
                <a:lnTo>
                  <a:pt x="2350" y="720"/>
                </a:lnTo>
                <a:lnTo>
                  <a:pt x="2350" y="584"/>
                </a:lnTo>
                <a:lnTo>
                  <a:pt x="2351" y="462"/>
                </a:lnTo>
                <a:lnTo>
                  <a:pt x="2351" y="374"/>
                </a:lnTo>
                <a:lnTo>
                  <a:pt x="2351" y="303"/>
                </a:lnTo>
                <a:lnTo>
                  <a:pt x="2352" y="239"/>
                </a:lnTo>
                <a:lnTo>
                  <a:pt x="2352" y="175"/>
                </a:lnTo>
                <a:lnTo>
                  <a:pt x="2352" y="144"/>
                </a:lnTo>
                <a:lnTo>
                  <a:pt x="2352" y="119"/>
                </a:lnTo>
                <a:lnTo>
                  <a:pt x="2353" y="101"/>
                </a:lnTo>
                <a:lnTo>
                  <a:pt x="2353" y="83"/>
                </a:lnTo>
                <a:lnTo>
                  <a:pt x="2353" y="77"/>
                </a:lnTo>
                <a:lnTo>
                  <a:pt x="2354" y="56"/>
                </a:lnTo>
                <a:lnTo>
                  <a:pt x="2354" y="59"/>
                </a:lnTo>
                <a:lnTo>
                  <a:pt x="2354" y="53"/>
                </a:lnTo>
                <a:lnTo>
                  <a:pt x="2354" y="50"/>
                </a:lnTo>
                <a:lnTo>
                  <a:pt x="2355" y="47"/>
                </a:lnTo>
                <a:lnTo>
                  <a:pt x="2355" y="44"/>
                </a:lnTo>
                <a:lnTo>
                  <a:pt x="2355" y="42"/>
                </a:lnTo>
                <a:lnTo>
                  <a:pt x="2356" y="39"/>
                </a:lnTo>
                <a:lnTo>
                  <a:pt x="2356" y="35"/>
                </a:lnTo>
                <a:lnTo>
                  <a:pt x="2356" y="23"/>
                </a:lnTo>
                <a:lnTo>
                  <a:pt x="2357" y="24"/>
                </a:lnTo>
                <a:lnTo>
                  <a:pt x="2357" y="27"/>
                </a:lnTo>
                <a:lnTo>
                  <a:pt x="2357" y="17"/>
                </a:lnTo>
                <a:lnTo>
                  <a:pt x="2357" y="24"/>
                </a:lnTo>
                <a:lnTo>
                  <a:pt x="2358" y="12"/>
                </a:lnTo>
                <a:lnTo>
                  <a:pt x="2358" y="21"/>
                </a:lnTo>
                <a:lnTo>
                  <a:pt x="2358" y="15"/>
                </a:lnTo>
                <a:lnTo>
                  <a:pt x="2359" y="20"/>
                </a:lnTo>
                <a:lnTo>
                  <a:pt x="2359" y="23"/>
                </a:lnTo>
                <a:lnTo>
                  <a:pt x="2359" y="23"/>
                </a:lnTo>
                <a:lnTo>
                  <a:pt x="2359" y="21"/>
                </a:lnTo>
                <a:lnTo>
                  <a:pt x="2360" y="20"/>
                </a:lnTo>
                <a:lnTo>
                  <a:pt x="2360" y="21"/>
                </a:lnTo>
                <a:lnTo>
                  <a:pt x="2360" y="20"/>
                </a:lnTo>
                <a:lnTo>
                  <a:pt x="2361" y="8"/>
                </a:lnTo>
                <a:lnTo>
                  <a:pt x="2361" y="14"/>
                </a:lnTo>
                <a:lnTo>
                  <a:pt x="2361" y="15"/>
                </a:lnTo>
                <a:lnTo>
                  <a:pt x="2361" y="14"/>
                </a:lnTo>
                <a:lnTo>
                  <a:pt x="2362" y="12"/>
                </a:lnTo>
                <a:lnTo>
                  <a:pt x="2362" y="0"/>
                </a:lnTo>
                <a:lnTo>
                  <a:pt x="2362" y="14"/>
                </a:lnTo>
                <a:lnTo>
                  <a:pt x="2363" y="3"/>
                </a:lnTo>
                <a:lnTo>
                  <a:pt x="2363" y="15"/>
                </a:lnTo>
                <a:lnTo>
                  <a:pt x="2363" y="14"/>
                </a:lnTo>
                <a:lnTo>
                  <a:pt x="2363" y="21"/>
                </a:lnTo>
                <a:lnTo>
                  <a:pt x="2364" y="24"/>
                </a:lnTo>
                <a:lnTo>
                  <a:pt x="2364" y="27"/>
                </a:lnTo>
                <a:lnTo>
                  <a:pt x="2364" y="15"/>
                </a:lnTo>
                <a:lnTo>
                  <a:pt x="2365" y="26"/>
                </a:lnTo>
                <a:lnTo>
                  <a:pt x="2365" y="17"/>
                </a:lnTo>
                <a:lnTo>
                  <a:pt x="2365" y="29"/>
                </a:lnTo>
                <a:lnTo>
                  <a:pt x="2365" y="30"/>
                </a:lnTo>
                <a:lnTo>
                  <a:pt x="2366" y="30"/>
                </a:lnTo>
                <a:lnTo>
                  <a:pt x="2366" y="32"/>
                </a:lnTo>
                <a:lnTo>
                  <a:pt x="2366" y="32"/>
                </a:lnTo>
                <a:lnTo>
                  <a:pt x="2367" y="33"/>
                </a:lnTo>
                <a:lnTo>
                  <a:pt x="2367" y="33"/>
                </a:lnTo>
                <a:lnTo>
                  <a:pt x="2367" y="29"/>
                </a:lnTo>
                <a:lnTo>
                  <a:pt x="2368" y="35"/>
                </a:lnTo>
                <a:lnTo>
                  <a:pt x="2368" y="36"/>
                </a:lnTo>
                <a:lnTo>
                  <a:pt x="2368" y="39"/>
                </a:lnTo>
                <a:lnTo>
                  <a:pt x="2368" y="41"/>
                </a:lnTo>
                <a:lnTo>
                  <a:pt x="2369" y="42"/>
                </a:lnTo>
                <a:lnTo>
                  <a:pt x="2369" y="38"/>
                </a:lnTo>
                <a:lnTo>
                  <a:pt x="2369" y="35"/>
                </a:lnTo>
                <a:lnTo>
                  <a:pt x="2370" y="45"/>
                </a:lnTo>
                <a:lnTo>
                  <a:pt x="2370" y="47"/>
                </a:lnTo>
                <a:lnTo>
                  <a:pt x="2370" y="44"/>
                </a:lnTo>
                <a:lnTo>
                  <a:pt x="2370" y="45"/>
                </a:lnTo>
                <a:lnTo>
                  <a:pt x="2371" y="45"/>
                </a:lnTo>
                <a:lnTo>
                  <a:pt x="2371" y="47"/>
                </a:lnTo>
                <a:lnTo>
                  <a:pt x="2371" y="47"/>
                </a:lnTo>
                <a:lnTo>
                  <a:pt x="2372" y="48"/>
                </a:lnTo>
                <a:lnTo>
                  <a:pt x="2372" y="48"/>
                </a:lnTo>
                <a:lnTo>
                  <a:pt x="2372" y="39"/>
                </a:lnTo>
                <a:lnTo>
                  <a:pt x="2372" y="42"/>
                </a:lnTo>
                <a:lnTo>
                  <a:pt x="2373" y="56"/>
                </a:lnTo>
                <a:lnTo>
                  <a:pt x="2373" y="96"/>
                </a:lnTo>
                <a:lnTo>
                  <a:pt x="2373" y="190"/>
                </a:lnTo>
                <a:lnTo>
                  <a:pt x="2374" y="334"/>
                </a:lnTo>
                <a:lnTo>
                  <a:pt x="2374" y="406"/>
                </a:lnTo>
                <a:lnTo>
                  <a:pt x="2374" y="469"/>
                </a:lnTo>
                <a:lnTo>
                  <a:pt x="2374" y="524"/>
                </a:lnTo>
                <a:lnTo>
                  <a:pt x="2375" y="574"/>
                </a:lnTo>
                <a:lnTo>
                  <a:pt x="2375" y="610"/>
                </a:lnTo>
                <a:lnTo>
                  <a:pt x="2375" y="655"/>
                </a:lnTo>
                <a:lnTo>
                  <a:pt x="2376" y="678"/>
                </a:lnTo>
                <a:lnTo>
                  <a:pt x="2376" y="718"/>
                </a:lnTo>
                <a:lnTo>
                  <a:pt x="2376" y="746"/>
                </a:lnTo>
                <a:lnTo>
                  <a:pt x="2376" y="769"/>
                </a:lnTo>
                <a:lnTo>
                  <a:pt x="2377" y="790"/>
                </a:lnTo>
                <a:lnTo>
                  <a:pt x="2377" y="809"/>
                </a:lnTo>
                <a:lnTo>
                  <a:pt x="2377" y="825"/>
                </a:lnTo>
                <a:lnTo>
                  <a:pt x="2378" y="837"/>
                </a:lnTo>
                <a:lnTo>
                  <a:pt x="2378" y="843"/>
                </a:lnTo>
                <a:lnTo>
                  <a:pt x="2378" y="853"/>
                </a:lnTo>
                <a:lnTo>
                  <a:pt x="2378" y="842"/>
                </a:lnTo>
                <a:lnTo>
                  <a:pt x="2379" y="708"/>
                </a:lnTo>
                <a:lnTo>
                  <a:pt x="2379" y="601"/>
                </a:lnTo>
                <a:lnTo>
                  <a:pt x="2379" y="494"/>
                </a:lnTo>
                <a:lnTo>
                  <a:pt x="2380" y="423"/>
                </a:lnTo>
                <a:lnTo>
                  <a:pt x="2380" y="360"/>
                </a:lnTo>
                <a:lnTo>
                  <a:pt x="2380" y="294"/>
                </a:lnTo>
                <a:lnTo>
                  <a:pt x="2381" y="263"/>
                </a:lnTo>
                <a:lnTo>
                  <a:pt x="2381" y="232"/>
                </a:lnTo>
                <a:lnTo>
                  <a:pt x="2381" y="193"/>
                </a:lnTo>
                <a:lnTo>
                  <a:pt x="2381" y="172"/>
                </a:lnTo>
                <a:lnTo>
                  <a:pt x="2382" y="153"/>
                </a:lnTo>
                <a:lnTo>
                  <a:pt x="2382" y="149"/>
                </a:lnTo>
                <a:lnTo>
                  <a:pt x="2382" y="140"/>
                </a:lnTo>
                <a:lnTo>
                  <a:pt x="2383" y="134"/>
                </a:lnTo>
                <a:lnTo>
                  <a:pt x="2383" y="120"/>
                </a:lnTo>
                <a:lnTo>
                  <a:pt x="2383" y="126"/>
                </a:lnTo>
                <a:lnTo>
                  <a:pt x="2383" y="123"/>
                </a:lnTo>
                <a:lnTo>
                  <a:pt x="2384" y="117"/>
                </a:lnTo>
                <a:lnTo>
                  <a:pt x="2384" y="116"/>
                </a:lnTo>
                <a:lnTo>
                  <a:pt x="2384" y="108"/>
                </a:lnTo>
                <a:lnTo>
                  <a:pt x="2385" y="108"/>
                </a:lnTo>
                <a:lnTo>
                  <a:pt x="2385" y="107"/>
                </a:lnTo>
                <a:lnTo>
                  <a:pt x="2385" y="102"/>
                </a:lnTo>
                <a:lnTo>
                  <a:pt x="2385" y="99"/>
                </a:lnTo>
                <a:lnTo>
                  <a:pt x="2386" y="98"/>
                </a:lnTo>
                <a:lnTo>
                  <a:pt x="2386" y="93"/>
                </a:lnTo>
                <a:lnTo>
                  <a:pt x="2386" y="96"/>
                </a:lnTo>
                <a:lnTo>
                  <a:pt x="2387" y="98"/>
                </a:lnTo>
                <a:lnTo>
                  <a:pt x="2387" y="86"/>
                </a:lnTo>
                <a:lnTo>
                  <a:pt x="2387" y="86"/>
                </a:lnTo>
                <a:lnTo>
                  <a:pt x="2387" y="92"/>
                </a:lnTo>
                <a:lnTo>
                  <a:pt x="2388" y="80"/>
                </a:lnTo>
                <a:lnTo>
                  <a:pt x="2388" y="86"/>
                </a:lnTo>
                <a:lnTo>
                  <a:pt x="2388" y="84"/>
                </a:lnTo>
                <a:lnTo>
                  <a:pt x="2389" y="81"/>
                </a:lnTo>
                <a:lnTo>
                  <a:pt x="2389" y="77"/>
                </a:lnTo>
                <a:lnTo>
                  <a:pt x="2389" y="75"/>
                </a:lnTo>
                <a:lnTo>
                  <a:pt x="2389" y="66"/>
                </a:lnTo>
                <a:lnTo>
                  <a:pt x="2390" y="62"/>
                </a:lnTo>
                <a:lnTo>
                  <a:pt x="2390" y="74"/>
                </a:lnTo>
                <a:lnTo>
                  <a:pt x="2390" y="69"/>
                </a:lnTo>
                <a:lnTo>
                  <a:pt x="2391" y="72"/>
                </a:lnTo>
                <a:lnTo>
                  <a:pt x="2391" y="74"/>
                </a:lnTo>
                <a:lnTo>
                  <a:pt x="2391" y="68"/>
                </a:lnTo>
                <a:lnTo>
                  <a:pt x="2392" y="75"/>
                </a:lnTo>
                <a:lnTo>
                  <a:pt x="2392" y="77"/>
                </a:lnTo>
                <a:lnTo>
                  <a:pt x="2392" y="75"/>
                </a:lnTo>
                <a:lnTo>
                  <a:pt x="2392" y="78"/>
                </a:lnTo>
                <a:lnTo>
                  <a:pt x="2393" y="80"/>
                </a:lnTo>
                <a:lnTo>
                  <a:pt x="2393" y="77"/>
                </a:lnTo>
                <a:lnTo>
                  <a:pt x="2393" y="72"/>
                </a:lnTo>
                <a:lnTo>
                  <a:pt x="2394" y="77"/>
                </a:lnTo>
                <a:lnTo>
                  <a:pt x="2394" y="68"/>
                </a:lnTo>
                <a:lnTo>
                  <a:pt x="2394" y="77"/>
                </a:lnTo>
                <a:lnTo>
                  <a:pt x="2394" y="71"/>
                </a:lnTo>
                <a:lnTo>
                  <a:pt x="2395" y="75"/>
                </a:lnTo>
                <a:lnTo>
                  <a:pt x="2395" y="72"/>
                </a:lnTo>
                <a:lnTo>
                  <a:pt x="2395" y="84"/>
                </a:lnTo>
                <a:lnTo>
                  <a:pt x="2396" y="72"/>
                </a:lnTo>
                <a:lnTo>
                  <a:pt x="2396" y="81"/>
                </a:lnTo>
                <a:lnTo>
                  <a:pt x="2396" y="86"/>
                </a:lnTo>
                <a:lnTo>
                  <a:pt x="2396" y="87"/>
                </a:lnTo>
                <a:lnTo>
                  <a:pt x="2397" y="89"/>
                </a:lnTo>
                <a:lnTo>
                  <a:pt x="2397" y="78"/>
                </a:lnTo>
                <a:lnTo>
                  <a:pt x="2397" y="95"/>
                </a:lnTo>
                <a:lnTo>
                  <a:pt x="2398" y="95"/>
                </a:lnTo>
                <a:lnTo>
                  <a:pt x="2398" y="87"/>
                </a:lnTo>
                <a:lnTo>
                  <a:pt x="2398" y="89"/>
                </a:lnTo>
                <a:lnTo>
                  <a:pt x="2398" y="98"/>
                </a:lnTo>
                <a:lnTo>
                  <a:pt x="2399" y="87"/>
                </a:lnTo>
                <a:lnTo>
                  <a:pt x="2399" y="93"/>
                </a:lnTo>
                <a:lnTo>
                  <a:pt x="2399" y="99"/>
                </a:lnTo>
                <a:lnTo>
                  <a:pt x="2400" y="104"/>
                </a:lnTo>
                <a:lnTo>
                  <a:pt x="2400" y="104"/>
                </a:lnTo>
                <a:lnTo>
                  <a:pt x="2400" y="107"/>
                </a:lnTo>
                <a:lnTo>
                  <a:pt x="2400" y="111"/>
                </a:lnTo>
                <a:lnTo>
                  <a:pt x="2401" y="111"/>
                </a:lnTo>
                <a:lnTo>
                  <a:pt x="2401" y="111"/>
                </a:lnTo>
                <a:lnTo>
                  <a:pt x="2401" y="120"/>
                </a:lnTo>
                <a:lnTo>
                  <a:pt x="2402" y="269"/>
                </a:lnTo>
                <a:lnTo>
                  <a:pt x="2402" y="356"/>
                </a:lnTo>
                <a:lnTo>
                  <a:pt x="2402" y="429"/>
                </a:lnTo>
                <a:lnTo>
                  <a:pt x="2403" y="463"/>
                </a:lnTo>
                <a:lnTo>
                  <a:pt x="2403" y="520"/>
                </a:lnTo>
                <a:lnTo>
                  <a:pt x="2403" y="569"/>
                </a:lnTo>
                <a:lnTo>
                  <a:pt x="2403" y="613"/>
                </a:lnTo>
                <a:lnTo>
                  <a:pt x="2404" y="651"/>
                </a:lnTo>
                <a:lnTo>
                  <a:pt x="2404" y="684"/>
                </a:lnTo>
                <a:lnTo>
                  <a:pt x="2404" y="715"/>
                </a:lnTo>
                <a:lnTo>
                  <a:pt x="2405" y="743"/>
                </a:lnTo>
                <a:lnTo>
                  <a:pt x="2405" y="767"/>
                </a:lnTo>
                <a:lnTo>
                  <a:pt x="2405" y="789"/>
                </a:lnTo>
                <a:lnTo>
                  <a:pt x="2405" y="806"/>
                </a:lnTo>
                <a:lnTo>
                  <a:pt x="2406" y="823"/>
                </a:lnTo>
                <a:lnTo>
                  <a:pt x="2406" y="829"/>
                </a:lnTo>
                <a:lnTo>
                  <a:pt x="2406" y="849"/>
                </a:lnTo>
                <a:lnTo>
                  <a:pt x="2407" y="845"/>
                </a:lnTo>
                <a:lnTo>
                  <a:pt x="2407" y="862"/>
                </a:lnTo>
                <a:lnTo>
                  <a:pt x="2407" y="711"/>
                </a:lnTo>
                <a:lnTo>
                  <a:pt x="2407" y="603"/>
                </a:lnTo>
                <a:lnTo>
                  <a:pt x="2408" y="504"/>
                </a:lnTo>
                <a:lnTo>
                  <a:pt x="2408" y="420"/>
                </a:lnTo>
                <a:lnTo>
                  <a:pt x="2408" y="351"/>
                </a:lnTo>
                <a:lnTo>
                  <a:pt x="2409" y="326"/>
                </a:lnTo>
                <a:lnTo>
                  <a:pt x="2409" y="282"/>
                </a:lnTo>
                <a:lnTo>
                  <a:pt x="2409" y="244"/>
                </a:lnTo>
                <a:lnTo>
                  <a:pt x="2409" y="204"/>
                </a:lnTo>
                <a:lnTo>
                  <a:pt x="2410" y="183"/>
                </a:lnTo>
                <a:lnTo>
                  <a:pt x="2410" y="166"/>
                </a:lnTo>
                <a:lnTo>
                  <a:pt x="2410" y="153"/>
                </a:lnTo>
                <a:lnTo>
                  <a:pt x="2411" y="134"/>
                </a:lnTo>
                <a:lnTo>
                  <a:pt x="2411" y="132"/>
                </a:lnTo>
                <a:lnTo>
                  <a:pt x="2411" y="129"/>
                </a:lnTo>
                <a:lnTo>
                  <a:pt x="2411" y="126"/>
                </a:lnTo>
                <a:lnTo>
                  <a:pt x="2412" y="120"/>
                </a:lnTo>
                <a:lnTo>
                  <a:pt x="2412" y="116"/>
                </a:lnTo>
                <a:lnTo>
                  <a:pt x="2412" y="105"/>
                </a:lnTo>
                <a:lnTo>
                  <a:pt x="2413" y="111"/>
                </a:lnTo>
                <a:lnTo>
                  <a:pt x="2413" y="108"/>
                </a:lnTo>
                <a:lnTo>
                  <a:pt x="2413" y="108"/>
                </a:lnTo>
                <a:lnTo>
                  <a:pt x="2414" y="93"/>
                </a:lnTo>
                <a:lnTo>
                  <a:pt x="2414" y="104"/>
                </a:lnTo>
                <a:lnTo>
                  <a:pt x="2414" y="101"/>
                </a:lnTo>
                <a:lnTo>
                  <a:pt x="2414" y="101"/>
                </a:lnTo>
                <a:lnTo>
                  <a:pt x="2415" y="99"/>
                </a:lnTo>
                <a:lnTo>
                  <a:pt x="2415" y="87"/>
                </a:lnTo>
                <a:lnTo>
                  <a:pt x="2415" y="96"/>
                </a:lnTo>
                <a:lnTo>
                  <a:pt x="2416" y="95"/>
                </a:lnTo>
                <a:lnTo>
                  <a:pt x="2416" y="81"/>
                </a:lnTo>
                <a:lnTo>
                  <a:pt x="2416" y="81"/>
                </a:lnTo>
                <a:lnTo>
                  <a:pt x="2416" y="83"/>
                </a:lnTo>
                <a:lnTo>
                  <a:pt x="2417" y="84"/>
                </a:lnTo>
                <a:lnTo>
                  <a:pt x="2417" y="83"/>
                </a:lnTo>
                <a:lnTo>
                  <a:pt x="2417" y="75"/>
                </a:lnTo>
                <a:lnTo>
                  <a:pt x="2418" y="69"/>
                </a:lnTo>
                <a:lnTo>
                  <a:pt x="2418" y="71"/>
                </a:lnTo>
                <a:lnTo>
                  <a:pt x="2418" y="75"/>
                </a:lnTo>
                <a:lnTo>
                  <a:pt x="2418" y="65"/>
                </a:lnTo>
                <a:lnTo>
                  <a:pt x="2419" y="74"/>
                </a:lnTo>
                <a:lnTo>
                  <a:pt x="2419" y="74"/>
                </a:lnTo>
                <a:lnTo>
                  <a:pt x="2419" y="75"/>
                </a:lnTo>
                <a:lnTo>
                  <a:pt x="2420" y="77"/>
                </a:lnTo>
                <a:lnTo>
                  <a:pt x="2420" y="80"/>
                </a:lnTo>
                <a:lnTo>
                  <a:pt x="2420" y="80"/>
                </a:lnTo>
                <a:lnTo>
                  <a:pt x="2420" y="74"/>
                </a:lnTo>
                <a:lnTo>
                  <a:pt x="2421" y="84"/>
                </a:lnTo>
                <a:lnTo>
                  <a:pt x="2421" y="71"/>
                </a:lnTo>
                <a:lnTo>
                  <a:pt x="2421" y="81"/>
                </a:lnTo>
                <a:lnTo>
                  <a:pt x="2422" y="71"/>
                </a:lnTo>
                <a:lnTo>
                  <a:pt x="2422" y="78"/>
                </a:lnTo>
                <a:lnTo>
                  <a:pt x="2422" y="77"/>
                </a:lnTo>
                <a:lnTo>
                  <a:pt x="2422" y="77"/>
                </a:lnTo>
                <a:lnTo>
                  <a:pt x="2423" y="78"/>
                </a:lnTo>
                <a:lnTo>
                  <a:pt x="2423" y="80"/>
                </a:lnTo>
                <a:lnTo>
                  <a:pt x="2423" y="72"/>
                </a:lnTo>
                <a:lnTo>
                  <a:pt x="2424" y="83"/>
                </a:lnTo>
                <a:lnTo>
                  <a:pt x="2424" y="80"/>
                </a:lnTo>
                <a:lnTo>
                  <a:pt x="2424" y="87"/>
                </a:lnTo>
                <a:lnTo>
                  <a:pt x="2425" y="86"/>
                </a:lnTo>
                <a:lnTo>
                  <a:pt x="2425" y="84"/>
                </a:lnTo>
                <a:lnTo>
                  <a:pt x="2425" y="89"/>
                </a:lnTo>
                <a:lnTo>
                  <a:pt x="2425" y="93"/>
                </a:lnTo>
                <a:lnTo>
                  <a:pt x="2426" y="95"/>
                </a:lnTo>
                <a:lnTo>
                  <a:pt x="2426" y="98"/>
                </a:lnTo>
                <a:lnTo>
                  <a:pt x="2426" y="95"/>
                </a:lnTo>
                <a:lnTo>
                  <a:pt x="2427" y="90"/>
                </a:lnTo>
                <a:lnTo>
                  <a:pt x="2427" y="99"/>
                </a:lnTo>
                <a:lnTo>
                  <a:pt x="2427" y="102"/>
                </a:lnTo>
                <a:lnTo>
                  <a:pt x="2427" y="101"/>
                </a:lnTo>
                <a:lnTo>
                  <a:pt x="2428" y="92"/>
                </a:lnTo>
                <a:lnTo>
                  <a:pt x="2428" y="93"/>
                </a:lnTo>
                <a:lnTo>
                  <a:pt x="2428" y="105"/>
                </a:lnTo>
                <a:lnTo>
                  <a:pt x="2429" y="105"/>
                </a:lnTo>
                <a:lnTo>
                  <a:pt x="2429" y="95"/>
                </a:lnTo>
                <a:lnTo>
                  <a:pt x="2429" y="101"/>
                </a:lnTo>
                <a:lnTo>
                  <a:pt x="2429" y="110"/>
                </a:lnTo>
                <a:lnTo>
                  <a:pt x="2430" y="114"/>
                </a:lnTo>
                <a:lnTo>
                  <a:pt x="2430" y="195"/>
                </a:lnTo>
                <a:lnTo>
                  <a:pt x="2430" y="304"/>
                </a:lnTo>
                <a:lnTo>
                  <a:pt x="2431" y="374"/>
                </a:lnTo>
                <a:lnTo>
                  <a:pt x="2431" y="448"/>
                </a:lnTo>
                <a:lnTo>
                  <a:pt x="2431" y="508"/>
                </a:lnTo>
                <a:lnTo>
                  <a:pt x="2431" y="561"/>
                </a:lnTo>
                <a:lnTo>
                  <a:pt x="2432" y="594"/>
                </a:lnTo>
                <a:lnTo>
                  <a:pt x="2432" y="641"/>
                </a:lnTo>
                <a:lnTo>
                  <a:pt x="2432" y="679"/>
                </a:lnTo>
                <a:lnTo>
                  <a:pt x="2433" y="713"/>
                </a:lnTo>
                <a:lnTo>
                  <a:pt x="2433" y="739"/>
                </a:lnTo>
                <a:lnTo>
                  <a:pt x="2433" y="763"/>
                </a:lnTo>
                <a:lnTo>
                  <a:pt x="2433" y="785"/>
                </a:lnTo>
                <a:lnTo>
                  <a:pt x="2434" y="805"/>
                </a:lnTo>
                <a:lnTo>
                  <a:pt x="2434" y="819"/>
                </a:lnTo>
                <a:lnTo>
                  <a:pt x="2434" y="835"/>
                </a:lnTo>
                <a:lnTo>
                  <a:pt x="2435" y="839"/>
                </a:lnTo>
                <a:lnTo>
                  <a:pt x="2435" y="856"/>
                </a:lnTo>
                <a:lnTo>
                  <a:pt x="2435" y="856"/>
                </a:lnTo>
                <a:lnTo>
                  <a:pt x="2435" y="749"/>
                </a:lnTo>
                <a:lnTo>
                  <a:pt x="2436" y="625"/>
                </a:lnTo>
                <a:lnTo>
                  <a:pt x="2436" y="540"/>
                </a:lnTo>
                <a:lnTo>
                  <a:pt x="2436" y="443"/>
                </a:lnTo>
                <a:lnTo>
                  <a:pt x="2437" y="371"/>
                </a:lnTo>
                <a:lnTo>
                  <a:pt x="2437" y="313"/>
                </a:lnTo>
                <a:lnTo>
                  <a:pt x="2437" y="285"/>
                </a:lnTo>
                <a:lnTo>
                  <a:pt x="2438" y="252"/>
                </a:lnTo>
                <a:lnTo>
                  <a:pt x="2438" y="211"/>
                </a:lnTo>
                <a:lnTo>
                  <a:pt x="2438" y="186"/>
                </a:lnTo>
                <a:lnTo>
                  <a:pt x="2438" y="171"/>
                </a:lnTo>
                <a:lnTo>
                  <a:pt x="2439" y="159"/>
                </a:lnTo>
                <a:lnTo>
                  <a:pt x="2439" y="146"/>
                </a:lnTo>
                <a:lnTo>
                  <a:pt x="2439" y="138"/>
                </a:lnTo>
                <a:lnTo>
                  <a:pt x="2440" y="132"/>
                </a:lnTo>
                <a:lnTo>
                  <a:pt x="2440" y="129"/>
                </a:lnTo>
                <a:lnTo>
                  <a:pt x="2440" y="122"/>
                </a:lnTo>
                <a:lnTo>
                  <a:pt x="2440" y="119"/>
                </a:lnTo>
                <a:lnTo>
                  <a:pt x="2441" y="114"/>
                </a:lnTo>
                <a:lnTo>
                  <a:pt x="2441" y="104"/>
                </a:lnTo>
                <a:lnTo>
                  <a:pt x="2441" y="110"/>
                </a:lnTo>
                <a:lnTo>
                  <a:pt x="2442" y="98"/>
                </a:lnTo>
                <a:lnTo>
                  <a:pt x="2442" y="108"/>
                </a:lnTo>
                <a:lnTo>
                  <a:pt x="2442" y="105"/>
                </a:lnTo>
                <a:lnTo>
                  <a:pt x="2442" y="107"/>
                </a:lnTo>
                <a:lnTo>
                  <a:pt x="2443" y="93"/>
                </a:lnTo>
                <a:lnTo>
                  <a:pt x="2443" y="92"/>
                </a:lnTo>
                <a:lnTo>
                  <a:pt x="2443" y="95"/>
                </a:lnTo>
                <a:lnTo>
                  <a:pt x="2444" y="101"/>
                </a:lnTo>
                <a:lnTo>
                  <a:pt x="2444" y="87"/>
                </a:lnTo>
                <a:lnTo>
                  <a:pt x="2444" y="96"/>
                </a:lnTo>
                <a:lnTo>
                  <a:pt x="2444" y="89"/>
                </a:lnTo>
                <a:lnTo>
                  <a:pt x="2445" y="93"/>
                </a:lnTo>
                <a:lnTo>
                  <a:pt x="2445" y="86"/>
                </a:lnTo>
                <a:lnTo>
                  <a:pt x="2445" y="81"/>
                </a:lnTo>
                <a:lnTo>
                  <a:pt x="2446" y="78"/>
                </a:lnTo>
                <a:lnTo>
                  <a:pt x="2446" y="74"/>
                </a:lnTo>
                <a:lnTo>
                  <a:pt x="2446" y="69"/>
                </a:lnTo>
                <a:lnTo>
                  <a:pt x="2446" y="66"/>
                </a:lnTo>
                <a:lnTo>
                  <a:pt x="2447" y="77"/>
                </a:lnTo>
                <a:lnTo>
                  <a:pt x="2447" y="77"/>
                </a:lnTo>
                <a:lnTo>
                  <a:pt x="2447" y="75"/>
                </a:lnTo>
                <a:lnTo>
                  <a:pt x="2448" y="77"/>
                </a:lnTo>
                <a:lnTo>
                  <a:pt x="2448" y="69"/>
                </a:lnTo>
                <a:lnTo>
                  <a:pt x="2448" y="78"/>
                </a:lnTo>
                <a:lnTo>
                  <a:pt x="2449" y="80"/>
                </a:lnTo>
                <a:lnTo>
                  <a:pt x="2449" y="74"/>
                </a:lnTo>
                <a:lnTo>
                  <a:pt x="2449" y="83"/>
                </a:lnTo>
                <a:lnTo>
                  <a:pt x="2449" y="77"/>
                </a:lnTo>
                <a:lnTo>
                  <a:pt x="2450" y="72"/>
                </a:lnTo>
                <a:lnTo>
                  <a:pt x="2450" y="80"/>
                </a:lnTo>
                <a:lnTo>
                  <a:pt x="2450" y="69"/>
                </a:lnTo>
                <a:lnTo>
                  <a:pt x="2451" y="75"/>
                </a:lnTo>
                <a:lnTo>
                  <a:pt x="2451" y="77"/>
                </a:lnTo>
                <a:lnTo>
                  <a:pt x="2451" y="80"/>
                </a:lnTo>
                <a:lnTo>
                  <a:pt x="2451" y="81"/>
                </a:lnTo>
                <a:lnTo>
                  <a:pt x="2452" y="81"/>
                </a:lnTo>
                <a:lnTo>
                  <a:pt x="2452" y="74"/>
                </a:lnTo>
                <a:lnTo>
                  <a:pt x="2452" y="86"/>
                </a:lnTo>
                <a:lnTo>
                  <a:pt x="2453" y="75"/>
                </a:lnTo>
                <a:lnTo>
                  <a:pt x="2453" y="87"/>
                </a:lnTo>
                <a:lnTo>
                  <a:pt x="2453" y="89"/>
                </a:lnTo>
                <a:lnTo>
                  <a:pt x="2453" y="78"/>
                </a:lnTo>
                <a:lnTo>
                  <a:pt x="2454" y="95"/>
                </a:lnTo>
                <a:lnTo>
                  <a:pt x="2454" y="96"/>
                </a:lnTo>
                <a:lnTo>
                  <a:pt x="2454" y="96"/>
                </a:lnTo>
                <a:lnTo>
                  <a:pt x="2455" y="89"/>
                </a:lnTo>
                <a:lnTo>
                  <a:pt x="2455" y="98"/>
                </a:lnTo>
                <a:lnTo>
                  <a:pt x="2455" y="93"/>
                </a:lnTo>
                <a:lnTo>
                  <a:pt x="2455" y="98"/>
                </a:lnTo>
                <a:lnTo>
                  <a:pt x="2456" y="98"/>
                </a:lnTo>
                <a:lnTo>
                  <a:pt x="2456" y="90"/>
                </a:lnTo>
                <a:lnTo>
                  <a:pt x="2456" y="95"/>
                </a:lnTo>
                <a:lnTo>
                  <a:pt x="2457" y="102"/>
                </a:lnTo>
                <a:lnTo>
                  <a:pt x="2457" y="107"/>
                </a:lnTo>
                <a:lnTo>
                  <a:pt x="2457" y="98"/>
                </a:lnTo>
                <a:lnTo>
                  <a:pt x="2457" y="101"/>
                </a:lnTo>
                <a:lnTo>
                  <a:pt x="2458" y="113"/>
                </a:lnTo>
                <a:lnTo>
                  <a:pt x="2458" y="105"/>
                </a:lnTo>
                <a:lnTo>
                  <a:pt x="2458" y="162"/>
                </a:lnTo>
                <a:lnTo>
                  <a:pt x="2459" y="257"/>
                </a:lnTo>
                <a:lnTo>
                  <a:pt x="2459" y="338"/>
                </a:lnTo>
                <a:lnTo>
                  <a:pt x="2459" y="413"/>
                </a:lnTo>
                <a:lnTo>
                  <a:pt x="2460" y="476"/>
                </a:lnTo>
                <a:lnTo>
                  <a:pt x="2460" y="527"/>
                </a:lnTo>
                <a:lnTo>
                  <a:pt x="2460" y="586"/>
                </a:lnTo>
                <a:lnTo>
                  <a:pt x="2460" y="626"/>
                </a:lnTo>
                <a:lnTo>
                  <a:pt x="2461" y="662"/>
                </a:lnTo>
                <a:lnTo>
                  <a:pt x="2461" y="695"/>
                </a:lnTo>
                <a:lnTo>
                  <a:pt x="2461" y="724"/>
                </a:lnTo>
                <a:lnTo>
                  <a:pt x="2462" y="752"/>
                </a:lnTo>
                <a:lnTo>
                  <a:pt x="2462" y="776"/>
                </a:lnTo>
                <a:lnTo>
                  <a:pt x="2462" y="795"/>
                </a:lnTo>
                <a:lnTo>
                  <a:pt x="2462" y="810"/>
                </a:lnTo>
                <a:lnTo>
                  <a:pt x="2463" y="826"/>
                </a:lnTo>
                <a:lnTo>
                  <a:pt x="2463" y="832"/>
                </a:lnTo>
                <a:lnTo>
                  <a:pt x="2463" y="850"/>
                </a:lnTo>
                <a:lnTo>
                  <a:pt x="2464" y="856"/>
                </a:lnTo>
                <a:lnTo>
                  <a:pt x="2464" y="829"/>
                </a:lnTo>
                <a:lnTo>
                  <a:pt x="2464" y="714"/>
                </a:lnTo>
                <a:lnTo>
                  <a:pt x="2464" y="590"/>
                </a:lnTo>
                <a:lnTo>
                  <a:pt x="2465" y="492"/>
                </a:lnTo>
                <a:lnTo>
                  <a:pt x="2465" y="401"/>
                </a:lnTo>
                <a:lnTo>
                  <a:pt x="2465" y="338"/>
                </a:lnTo>
                <a:lnTo>
                  <a:pt x="2466" y="310"/>
                </a:lnTo>
                <a:lnTo>
                  <a:pt x="2466" y="272"/>
                </a:lnTo>
                <a:lnTo>
                  <a:pt x="2466" y="238"/>
                </a:lnTo>
                <a:lnTo>
                  <a:pt x="2466" y="189"/>
                </a:lnTo>
                <a:lnTo>
                  <a:pt x="2467" y="181"/>
                </a:lnTo>
                <a:lnTo>
                  <a:pt x="2467" y="166"/>
                </a:lnTo>
                <a:lnTo>
                  <a:pt x="2467" y="156"/>
                </a:lnTo>
                <a:lnTo>
                  <a:pt x="2468" y="144"/>
                </a:lnTo>
                <a:lnTo>
                  <a:pt x="2468" y="140"/>
                </a:lnTo>
                <a:lnTo>
                  <a:pt x="2468" y="132"/>
                </a:lnTo>
                <a:lnTo>
                  <a:pt x="2468" y="119"/>
                </a:lnTo>
                <a:lnTo>
                  <a:pt x="2469" y="125"/>
                </a:lnTo>
                <a:lnTo>
                  <a:pt x="2469" y="120"/>
                </a:lnTo>
                <a:lnTo>
                  <a:pt x="2469" y="111"/>
                </a:lnTo>
                <a:lnTo>
                  <a:pt x="2470" y="111"/>
                </a:lnTo>
                <a:lnTo>
                  <a:pt x="2470" y="105"/>
                </a:lnTo>
                <a:lnTo>
                  <a:pt x="2470" y="102"/>
                </a:lnTo>
                <a:lnTo>
                  <a:pt x="2471" y="105"/>
                </a:lnTo>
                <a:lnTo>
                  <a:pt x="2471" y="107"/>
                </a:lnTo>
                <a:lnTo>
                  <a:pt x="2471" y="96"/>
                </a:lnTo>
                <a:lnTo>
                  <a:pt x="2471" y="95"/>
                </a:lnTo>
                <a:lnTo>
                  <a:pt x="2472" y="92"/>
                </a:lnTo>
                <a:lnTo>
                  <a:pt x="2472" y="93"/>
                </a:lnTo>
                <a:lnTo>
                  <a:pt x="2472" y="99"/>
                </a:lnTo>
                <a:lnTo>
                  <a:pt x="2473" y="96"/>
                </a:lnTo>
                <a:lnTo>
                  <a:pt x="2473" y="93"/>
                </a:lnTo>
                <a:lnTo>
                  <a:pt x="2473" y="81"/>
                </a:lnTo>
                <a:lnTo>
                  <a:pt x="2473" y="90"/>
                </a:lnTo>
                <a:lnTo>
                  <a:pt x="2474" y="90"/>
                </a:lnTo>
                <a:lnTo>
                  <a:pt x="2474" y="77"/>
                </a:lnTo>
                <a:lnTo>
                  <a:pt x="2474" y="86"/>
                </a:lnTo>
                <a:lnTo>
                  <a:pt x="2475" y="71"/>
                </a:lnTo>
                <a:lnTo>
                  <a:pt x="2475" y="81"/>
                </a:lnTo>
                <a:lnTo>
                  <a:pt x="2475" y="80"/>
                </a:lnTo>
                <a:lnTo>
                  <a:pt x="2475" y="81"/>
                </a:lnTo>
                <a:lnTo>
                  <a:pt x="2476" y="78"/>
                </a:lnTo>
                <a:lnTo>
                  <a:pt x="2476" y="80"/>
                </a:lnTo>
                <a:lnTo>
                  <a:pt x="2476" y="77"/>
                </a:lnTo>
                <a:lnTo>
                  <a:pt x="2477" y="80"/>
                </a:lnTo>
                <a:lnTo>
                  <a:pt x="2477" y="80"/>
                </a:lnTo>
                <a:lnTo>
                  <a:pt x="2477" y="81"/>
                </a:lnTo>
                <a:lnTo>
                  <a:pt x="2477" y="81"/>
                </a:lnTo>
                <a:lnTo>
                  <a:pt x="2478" y="78"/>
                </a:lnTo>
                <a:lnTo>
                  <a:pt x="2478" y="72"/>
                </a:lnTo>
                <a:lnTo>
                  <a:pt x="2478" y="84"/>
                </a:lnTo>
                <a:lnTo>
                  <a:pt x="2479" y="75"/>
                </a:lnTo>
                <a:lnTo>
                  <a:pt x="2479" y="81"/>
                </a:lnTo>
                <a:lnTo>
                  <a:pt x="2479" y="71"/>
                </a:lnTo>
                <a:lnTo>
                  <a:pt x="2479" y="71"/>
                </a:lnTo>
                <a:lnTo>
                  <a:pt x="2480" y="72"/>
                </a:lnTo>
                <a:lnTo>
                  <a:pt x="2480" y="81"/>
                </a:lnTo>
                <a:lnTo>
                  <a:pt x="2480" y="81"/>
                </a:lnTo>
                <a:lnTo>
                  <a:pt x="2481" y="84"/>
                </a:lnTo>
                <a:lnTo>
                  <a:pt x="2481" y="75"/>
                </a:lnTo>
                <a:lnTo>
                  <a:pt x="2481" y="87"/>
                </a:lnTo>
                <a:lnTo>
                  <a:pt x="2482" y="80"/>
                </a:lnTo>
                <a:lnTo>
                  <a:pt x="2482" y="90"/>
                </a:lnTo>
                <a:lnTo>
                  <a:pt x="2482" y="93"/>
                </a:lnTo>
                <a:lnTo>
                  <a:pt x="2482" y="89"/>
                </a:lnTo>
                <a:lnTo>
                  <a:pt x="2483" y="92"/>
                </a:lnTo>
                <a:lnTo>
                  <a:pt x="2483" y="90"/>
                </a:lnTo>
                <a:lnTo>
                  <a:pt x="2483" y="98"/>
                </a:lnTo>
                <a:lnTo>
                  <a:pt x="2484" y="96"/>
                </a:lnTo>
                <a:lnTo>
                  <a:pt x="2484" y="95"/>
                </a:lnTo>
                <a:lnTo>
                  <a:pt x="2484" y="96"/>
                </a:lnTo>
                <a:lnTo>
                  <a:pt x="2484" y="98"/>
                </a:lnTo>
                <a:lnTo>
                  <a:pt x="2485" y="99"/>
                </a:lnTo>
                <a:lnTo>
                  <a:pt x="2485" y="95"/>
                </a:lnTo>
                <a:lnTo>
                  <a:pt x="2485" y="102"/>
                </a:lnTo>
                <a:lnTo>
                  <a:pt x="2486" y="107"/>
                </a:lnTo>
                <a:lnTo>
                  <a:pt x="2486" y="105"/>
                </a:lnTo>
                <a:lnTo>
                  <a:pt x="2486" y="107"/>
                </a:lnTo>
                <a:lnTo>
                  <a:pt x="2486" y="113"/>
                </a:lnTo>
                <a:lnTo>
                  <a:pt x="2487" y="114"/>
                </a:lnTo>
                <a:lnTo>
                  <a:pt x="2487" y="208"/>
                </a:lnTo>
                <a:lnTo>
                  <a:pt x="2487" y="315"/>
                </a:lnTo>
                <a:lnTo>
                  <a:pt x="2488" y="391"/>
                </a:lnTo>
                <a:lnTo>
                  <a:pt x="2488" y="456"/>
                </a:lnTo>
                <a:lnTo>
                  <a:pt x="2488" y="505"/>
                </a:lnTo>
                <a:lnTo>
                  <a:pt x="2488" y="559"/>
                </a:lnTo>
                <a:lnTo>
                  <a:pt x="2489" y="610"/>
                </a:lnTo>
                <a:lnTo>
                  <a:pt x="2489" y="646"/>
                </a:lnTo>
                <a:lnTo>
                  <a:pt x="2489" y="684"/>
                </a:lnTo>
                <a:lnTo>
                  <a:pt x="2490" y="713"/>
                </a:lnTo>
                <a:lnTo>
                  <a:pt x="2490" y="740"/>
                </a:lnTo>
                <a:lnTo>
                  <a:pt x="2490" y="766"/>
                </a:lnTo>
                <a:lnTo>
                  <a:pt x="2490" y="785"/>
                </a:lnTo>
                <a:lnTo>
                  <a:pt x="2491" y="802"/>
                </a:lnTo>
                <a:lnTo>
                  <a:pt x="2491" y="810"/>
                </a:lnTo>
                <a:lnTo>
                  <a:pt x="2491" y="825"/>
                </a:lnTo>
                <a:lnTo>
                  <a:pt x="2492" y="837"/>
                </a:lnTo>
                <a:lnTo>
                  <a:pt x="2492" y="850"/>
                </a:lnTo>
                <a:lnTo>
                  <a:pt x="2492" y="850"/>
                </a:lnTo>
                <a:lnTo>
                  <a:pt x="2492" y="757"/>
                </a:lnTo>
                <a:lnTo>
                  <a:pt x="2493" y="639"/>
                </a:lnTo>
                <a:lnTo>
                  <a:pt x="2493" y="532"/>
                </a:lnTo>
                <a:lnTo>
                  <a:pt x="2493" y="443"/>
                </a:lnTo>
                <a:lnTo>
                  <a:pt x="2494" y="368"/>
                </a:lnTo>
                <a:lnTo>
                  <a:pt x="2494" y="310"/>
                </a:lnTo>
                <a:lnTo>
                  <a:pt x="2494" y="282"/>
                </a:lnTo>
                <a:lnTo>
                  <a:pt x="2495" y="239"/>
                </a:lnTo>
                <a:lnTo>
                  <a:pt x="2495" y="205"/>
                </a:lnTo>
                <a:lnTo>
                  <a:pt x="2495" y="187"/>
                </a:lnTo>
                <a:lnTo>
                  <a:pt x="2495" y="174"/>
                </a:lnTo>
                <a:lnTo>
                  <a:pt x="2496" y="159"/>
                </a:lnTo>
                <a:lnTo>
                  <a:pt x="2496" y="149"/>
                </a:lnTo>
                <a:lnTo>
                  <a:pt x="2496" y="135"/>
                </a:lnTo>
                <a:lnTo>
                  <a:pt x="2497" y="134"/>
                </a:lnTo>
                <a:lnTo>
                  <a:pt x="2497" y="129"/>
                </a:lnTo>
                <a:lnTo>
                  <a:pt x="2497" y="117"/>
                </a:lnTo>
                <a:lnTo>
                  <a:pt x="2497" y="125"/>
                </a:lnTo>
                <a:lnTo>
                  <a:pt x="2498" y="120"/>
                </a:lnTo>
                <a:lnTo>
                  <a:pt x="2498" y="113"/>
                </a:lnTo>
              </a:path>
            </a:pathLst>
          </a:custGeom>
          <a:noFill/>
          <a:ln w="6350"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57">
            <a:extLst>
              <a:ext uri="{FF2B5EF4-FFF2-40B4-BE49-F238E27FC236}">
                <a16:creationId xmlns:a16="http://schemas.microsoft.com/office/drawing/2014/main" id="{DE9FCAFC-AAC9-4A19-8DB5-263B7B2F6578}"/>
              </a:ext>
            </a:extLst>
          </p:cNvPr>
          <p:cNvSpPr>
            <a:spLocks noChangeShapeType="1"/>
          </p:cNvSpPr>
          <p:nvPr/>
        </p:nvSpPr>
        <p:spPr bwMode="auto">
          <a:xfrm>
            <a:off x="7551738" y="6426200"/>
            <a:ext cx="41386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58">
            <a:extLst>
              <a:ext uri="{FF2B5EF4-FFF2-40B4-BE49-F238E27FC236}">
                <a16:creationId xmlns:a16="http://schemas.microsoft.com/office/drawing/2014/main" id="{0F5641AD-6B26-409D-8414-464DE5645A29}"/>
              </a:ext>
            </a:extLst>
          </p:cNvPr>
          <p:cNvSpPr>
            <a:spLocks noChangeShapeType="1"/>
          </p:cNvSpPr>
          <p:nvPr/>
        </p:nvSpPr>
        <p:spPr bwMode="auto">
          <a:xfrm flipV="1">
            <a:off x="7551738"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59">
            <a:extLst>
              <a:ext uri="{FF2B5EF4-FFF2-40B4-BE49-F238E27FC236}">
                <a16:creationId xmlns:a16="http://schemas.microsoft.com/office/drawing/2014/main" id="{676019AC-10C3-418B-AC94-24133E667ECA}"/>
              </a:ext>
            </a:extLst>
          </p:cNvPr>
          <p:cNvSpPr>
            <a:spLocks noChangeShapeType="1"/>
          </p:cNvSpPr>
          <p:nvPr/>
        </p:nvSpPr>
        <p:spPr bwMode="auto">
          <a:xfrm flipV="1">
            <a:off x="8010525"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60">
            <a:extLst>
              <a:ext uri="{FF2B5EF4-FFF2-40B4-BE49-F238E27FC236}">
                <a16:creationId xmlns:a16="http://schemas.microsoft.com/office/drawing/2014/main" id="{5426F220-555C-4F20-BCB6-4DA73CC3DD2F}"/>
              </a:ext>
            </a:extLst>
          </p:cNvPr>
          <p:cNvSpPr>
            <a:spLocks noChangeShapeType="1"/>
          </p:cNvSpPr>
          <p:nvPr/>
        </p:nvSpPr>
        <p:spPr bwMode="auto">
          <a:xfrm flipV="1">
            <a:off x="8470900"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61">
            <a:extLst>
              <a:ext uri="{FF2B5EF4-FFF2-40B4-BE49-F238E27FC236}">
                <a16:creationId xmlns:a16="http://schemas.microsoft.com/office/drawing/2014/main" id="{843934A0-5701-4D1C-9CA7-D5DCE6724431}"/>
              </a:ext>
            </a:extLst>
          </p:cNvPr>
          <p:cNvSpPr>
            <a:spLocks noChangeShapeType="1"/>
          </p:cNvSpPr>
          <p:nvPr/>
        </p:nvSpPr>
        <p:spPr bwMode="auto">
          <a:xfrm flipV="1">
            <a:off x="8931275"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62">
            <a:extLst>
              <a:ext uri="{FF2B5EF4-FFF2-40B4-BE49-F238E27FC236}">
                <a16:creationId xmlns:a16="http://schemas.microsoft.com/office/drawing/2014/main" id="{AA41D48C-A9E6-4DD3-A9DA-F040667661F5}"/>
              </a:ext>
            </a:extLst>
          </p:cNvPr>
          <p:cNvSpPr>
            <a:spLocks noChangeShapeType="1"/>
          </p:cNvSpPr>
          <p:nvPr/>
        </p:nvSpPr>
        <p:spPr bwMode="auto">
          <a:xfrm flipV="1">
            <a:off x="9390063"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63">
            <a:extLst>
              <a:ext uri="{FF2B5EF4-FFF2-40B4-BE49-F238E27FC236}">
                <a16:creationId xmlns:a16="http://schemas.microsoft.com/office/drawing/2014/main" id="{839023F0-5222-4496-B04D-6C061105822B}"/>
              </a:ext>
            </a:extLst>
          </p:cNvPr>
          <p:cNvSpPr>
            <a:spLocks noChangeShapeType="1"/>
          </p:cNvSpPr>
          <p:nvPr/>
        </p:nvSpPr>
        <p:spPr bwMode="auto">
          <a:xfrm flipV="1">
            <a:off x="9850438"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64">
            <a:extLst>
              <a:ext uri="{FF2B5EF4-FFF2-40B4-BE49-F238E27FC236}">
                <a16:creationId xmlns:a16="http://schemas.microsoft.com/office/drawing/2014/main" id="{0D4EDAD3-F011-46D6-97B4-B02C77A0273E}"/>
              </a:ext>
            </a:extLst>
          </p:cNvPr>
          <p:cNvSpPr>
            <a:spLocks noChangeShapeType="1"/>
          </p:cNvSpPr>
          <p:nvPr/>
        </p:nvSpPr>
        <p:spPr bwMode="auto">
          <a:xfrm flipV="1">
            <a:off x="10310813"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65">
            <a:extLst>
              <a:ext uri="{FF2B5EF4-FFF2-40B4-BE49-F238E27FC236}">
                <a16:creationId xmlns:a16="http://schemas.microsoft.com/office/drawing/2014/main" id="{DF31C288-FC1A-4250-912B-40A1875986EF}"/>
              </a:ext>
            </a:extLst>
          </p:cNvPr>
          <p:cNvSpPr>
            <a:spLocks noChangeShapeType="1"/>
          </p:cNvSpPr>
          <p:nvPr/>
        </p:nvSpPr>
        <p:spPr bwMode="auto">
          <a:xfrm flipV="1">
            <a:off x="10769600"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66">
            <a:extLst>
              <a:ext uri="{FF2B5EF4-FFF2-40B4-BE49-F238E27FC236}">
                <a16:creationId xmlns:a16="http://schemas.microsoft.com/office/drawing/2014/main" id="{2EB942B1-7A5B-4D28-8FA6-A14ED274E7D6}"/>
              </a:ext>
            </a:extLst>
          </p:cNvPr>
          <p:cNvSpPr>
            <a:spLocks noChangeShapeType="1"/>
          </p:cNvSpPr>
          <p:nvPr/>
        </p:nvSpPr>
        <p:spPr bwMode="auto">
          <a:xfrm flipV="1">
            <a:off x="11229975"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Line 67">
            <a:extLst>
              <a:ext uri="{FF2B5EF4-FFF2-40B4-BE49-F238E27FC236}">
                <a16:creationId xmlns:a16="http://schemas.microsoft.com/office/drawing/2014/main" id="{E9FB1809-B8CC-46EA-8175-C7EE1599B231}"/>
              </a:ext>
            </a:extLst>
          </p:cNvPr>
          <p:cNvSpPr>
            <a:spLocks noChangeShapeType="1"/>
          </p:cNvSpPr>
          <p:nvPr/>
        </p:nvSpPr>
        <p:spPr bwMode="auto">
          <a:xfrm flipV="1">
            <a:off x="11690350"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3" name="Rectangle 68">
            <a:extLst>
              <a:ext uri="{FF2B5EF4-FFF2-40B4-BE49-F238E27FC236}">
                <a16:creationId xmlns:a16="http://schemas.microsoft.com/office/drawing/2014/main" id="{96238425-502A-4185-963B-27AFC4DDDDD2}"/>
              </a:ext>
            </a:extLst>
          </p:cNvPr>
          <p:cNvSpPr>
            <a:spLocks noChangeArrowheads="1"/>
          </p:cNvSpPr>
          <p:nvPr/>
        </p:nvSpPr>
        <p:spPr bwMode="auto">
          <a:xfrm>
            <a:off x="7518400" y="6483350"/>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4" name="Rectangle 69">
            <a:extLst>
              <a:ext uri="{FF2B5EF4-FFF2-40B4-BE49-F238E27FC236}">
                <a16:creationId xmlns:a16="http://schemas.microsoft.com/office/drawing/2014/main" id="{88D5546F-1F98-4FEC-8C47-09C799BB81EF}"/>
              </a:ext>
            </a:extLst>
          </p:cNvPr>
          <p:cNvSpPr>
            <a:spLocks noChangeArrowheads="1"/>
          </p:cNvSpPr>
          <p:nvPr/>
        </p:nvSpPr>
        <p:spPr bwMode="auto">
          <a:xfrm>
            <a:off x="7881938"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5" name="Rectangle 70">
            <a:extLst>
              <a:ext uri="{FF2B5EF4-FFF2-40B4-BE49-F238E27FC236}">
                <a16:creationId xmlns:a16="http://schemas.microsoft.com/office/drawing/2014/main" id="{85FA2C0C-DB74-403E-92F5-F523FAE12875}"/>
              </a:ext>
            </a:extLst>
          </p:cNvPr>
          <p:cNvSpPr>
            <a:spLocks noChangeArrowheads="1"/>
          </p:cNvSpPr>
          <p:nvPr/>
        </p:nvSpPr>
        <p:spPr bwMode="auto">
          <a:xfrm>
            <a:off x="8345488"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6" name="Rectangle 71">
            <a:extLst>
              <a:ext uri="{FF2B5EF4-FFF2-40B4-BE49-F238E27FC236}">
                <a16:creationId xmlns:a16="http://schemas.microsoft.com/office/drawing/2014/main" id="{DFBB8E19-AA6B-4637-A41A-8A1D0B344E80}"/>
              </a:ext>
            </a:extLst>
          </p:cNvPr>
          <p:cNvSpPr>
            <a:spLocks noChangeArrowheads="1"/>
          </p:cNvSpPr>
          <p:nvPr/>
        </p:nvSpPr>
        <p:spPr bwMode="auto">
          <a:xfrm>
            <a:off x="8802688"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 name="Rectangle 72">
            <a:extLst>
              <a:ext uri="{FF2B5EF4-FFF2-40B4-BE49-F238E27FC236}">
                <a16:creationId xmlns:a16="http://schemas.microsoft.com/office/drawing/2014/main" id="{DB494F39-8C05-44DE-BA85-BE9B797F9C6C}"/>
              </a:ext>
            </a:extLst>
          </p:cNvPr>
          <p:cNvSpPr>
            <a:spLocks noChangeArrowheads="1"/>
          </p:cNvSpPr>
          <p:nvPr/>
        </p:nvSpPr>
        <p:spPr bwMode="auto">
          <a:xfrm>
            <a:off x="9261475"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 name="Rectangle 73">
            <a:extLst>
              <a:ext uri="{FF2B5EF4-FFF2-40B4-BE49-F238E27FC236}">
                <a16:creationId xmlns:a16="http://schemas.microsoft.com/office/drawing/2014/main" id="{25D93851-00F4-43C5-8372-6C360F290C00}"/>
              </a:ext>
            </a:extLst>
          </p:cNvPr>
          <p:cNvSpPr>
            <a:spLocks noChangeArrowheads="1"/>
          </p:cNvSpPr>
          <p:nvPr/>
        </p:nvSpPr>
        <p:spPr bwMode="auto">
          <a:xfrm>
            <a:off x="9725025"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 name="Rectangle 74">
            <a:extLst>
              <a:ext uri="{FF2B5EF4-FFF2-40B4-BE49-F238E27FC236}">
                <a16:creationId xmlns:a16="http://schemas.microsoft.com/office/drawing/2014/main" id="{8EBFB1C5-4E42-49AF-A9B4-A792511EDDFE}"/>
              </a:ext>
            </a:extLst>
          </p:cNvPr>
          <p:cNvSpPr>
            <a:spLocks noChangeArrowheads="1"/>
          </p:cNvSpPr>
          <p:nvPr/>
        </p:nvSpPr>
        <p:spPr bwMode="auto">
          <a:xfrm>
            <a:off x="10182225"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 name="Rectangle 75">
            <a:extLst>
              <a:ext uri="{FF2B5EF4-FFF2-40B4-BE49-F238E27FC236}">
                <a16:creationId xmlns:a16="http://schemas.microsoft.com/office/drawing/2014/main" id="{5647593B-D78E-4B4F-B6BE-BA456FEF938F}"/>
              </a:ext>
            </a:extLst>
          </p:cNvPr>
          <p:cNvSpPr>
            <a:spLocks noChangeArrowheads="1"/>
          </p:cNvSpPr>
          <p:nvPr/>
        </p:nvSpPr>
        <p:spPr bwMode="auto">
          <a:xfrm>
            <a:off x="10641013"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7000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 name="Rectangle 76">
            <a:extLst>
              <a:ext uri="{FF2B5EF4-FFF2-40B4-BE49-F238E27FC236}">
                <a16:creationId xmlns:a16="http://schemas.microsoft.com/office/drawing/2014/main" id="{2EF8F496-439F-47C9-ADED-7561634B2F4A}"/>
              </a:ext>
            </a:extLst>
          </p:cNvPr>
          <p:cNvSpPr>
            <a:spLocks noChangeArrowheads="1"/>
          </p:cNvSpPr>
          <p:nvPr/>
        </p:nvSpPr>
        <p:spPr bwMode="auto">
          <a:xfrm>
            <a:off x="11104563"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2" name="Rectangle 77">
            <a:extLst>
              <a:ext uri="{FF2B5EF4-FFF2-40B4-BE49-F238E27FC236}">
                <a16:creationId xmlns:a16="http://schemas.microsoft.com/office/drawing/2014/main" id="{458BFC78-72B5-4E52-B45D-C618A40EA1D9}"/>
              </a:ext>
            </a:extLst>
          </p:cNvPr>
          <p:cNvSpPr>
            <a:spLocks noChangeArrowheads="1"/>
          </p:cNvSpPr>
          <p:nvPr/>
        </p:nvSpPr>
        <p:spPr bwMode="auto">
          <a:xfrm>
            <a:off x="11561763"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9000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3" name="Line 78">
            <a:extLst>
              <a:ext uri="{FF2B5EF4-FFF2-40B4-BE49-F238E27FC236}">
                <a16:creationId xmlns:a16="http://schemas.microsoft.com/office/drawing/2014/main" id="{68B45B66-1CB5-4FEF-9C2B-78396CDFC014}"/>
              </a:ext>
            </a:extLst>
          </p:cNvPr>
          <p:cNvSpPr>
            <a:spLocks noChangeShapeType="1"/>
          </p:cNvSpPr>
          <p:nvPr/>
        </p:nvSpPr>
        <p:spPr bwMode="auto">
          <a:xfrm flipV="1">
            <a:off x="7551738" y="5057775"/>
            <a:ext cx="0" cy="136842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4" name="Line 79">
            <a:extLst>
              <a:ext uri="{FF2B5EF4-FFF2-40B4-BE49-F238E27FC236}">
                <a16:creationId xmlns:a16="http://schemas.microsoft.com/office/drawing/2014/main" id="{0CC43617-01F5-4AAC-9D2D-8C1DA687246A}"/>
              </a:ext>
            </a:extLst>
          </p:cNvPr>
          <p:cNvSpPr>
            <a:spLocks noChangeShapeType="1"/>
          </p:cNvSpPr>
          <p:nvPr/>
        </p:nvSpPr>
        <p:spPr bwMode="auto">
          <a:xfrm>
            <a:off x="7551738" y="6426200"/>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5" name="Line 80">
            <a:extLst>
              <a:ext uri="{FF2B5EF4-FFF2-40B4-BE49-F238E27FC236}">
                <a16:creationId xmlns:a16="http://schemas.microsoft.com/office/drawing/2014/main" id="{93FFABCF-34B1-4A7F-BB5F-820E5297082F}"/>
              </a:ext>
            </a:extLst>
          </p:cNvPr>
          <p:cNvSpPr>
            <a:spLocks noChangeShapeType="1"/>
          </p:cNvSpPr>
          <p:nvPr/>
        </p:nvSpPr>
        <p:spPr bwMode="auto">
          <a:xfrm>
            <a:off x="7551738" y="615156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Line 81">
            <a:extLst>
              <a:ext uri="{FF2B5EF4-FFF2-40B4-BE49-F238E27FC236}">
                <a16:creationId xmlns:a16="http://schemas.microsoft.com/office/drawing/2014/main" id="{9005F873-1766-4AC9-B973-61D33171620C}"/>
              </a:ext>
            </a:extLst>
          </p:cNvPr>
          <p:cNvSpPr>
            <a:spLocks noChangeShapeType="1"/>
          </p:cNvSpPr>
          <p:nvPr/>
        </p:nvSpPr>
        <p:spPr bwMode="auto">
          <a:xfrm>
            <a:off x="7551738" y="587851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7" name="Line 82">
            <a:extLst>
              <a:ext uri="{FF2B5EF4-FFF2-40B4-BE49-F238E27FC236}">
                <a16:creationId xmlns:a16="http://schemas.microsoft.com/office/drawing/2014/main" id="{FBDD0E83-08BB-4B1C-BECC-C552EE1F50F5}"/>
              </a:ext>
            </a:extLst>
          </p:cNvPr>
          <p:cNvSpPr>
            <a:spLocks noChangeShapeType="1"/>
          </p:cNvSpPr>
          <p:nvPr/>
        </p:nvSpPr>
        <p:spPr bwMode="auto">
          <a:xfrm>
            <a:off x="7551738" y="560546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8" name="Line 83">
            <a:extLst>
              <a:ext uri="{FF2B5EF4-FFF2-40B4-BE49-F238E27FC236}">
                <a16:creationId xmlns:a16="http://schemas.microsoft.com/office/drawing/2014/main" id="{8B9C9513-923F-4662-A302-1BAB06BE693C}"/>
              </a:ext>
            </a:extLst>
          </p:cNvPr>
          <p:cNvSpPr>
            <a:spLocks noChangeShapeType="1"/>
          </p:cNvSpPr>
          <p:nvPr/>
        </p:nvSpPr>
        <p:spPr bwMode="auto">
          <a:xfrm>
            <a:off x="7551738" y="533241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9" name="Line 84">
            <a:extLst>
              <a:ext uri="{FF2B5EF4-FFF2-40B4-BE49-F238E27FC236}">
                <a16:creationId xmlns:a16="http://schemas.microsoft.com/office/drawing/2014/main" id="{F893EF16-AB54-44A1-B86C-366ECBEC19B8}"/>
              </a:ext>
            </a:extLst>
          </p:cNvPr>
          <p:cNvSpPr>
            <a:spLocks noChangeShapeType="1"/>
          </p:cNvSpPr>
          <p:nvPr/>
        </p:nvSpPr>
        <p:spPr bwMode="auto">
          <a:xfrm>
            <a:off x="7551738" y="5057775"/>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0" name="Rectangle 85">
            <a:extLst>
              <a:ext uri="{FF2B5EF4-FFF2-40B4-BE49-F238E27FC236}">
                <a16:creationId xmlns:a16="http://schemas.microsoft.com/office/drawing/2014/main" id="{3928A25F-BA63-4056-8C7A-36F48720408F}"/>
              </a:ext>
            </a:extLst>
          </p:cNvPr>
          <p:cNvSpPr>
            <a:spLocks noChangeArrowheads="1"/>
          </p:cNvSpPr>
          <p:nvPr/>
        </p:nvSpPr>
        <p:spPr bwMode="auto">
          <a:xfrm>
            <a:off x="7442200" y="6375400"/>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1" name="Rectangle 86">
            <a:extLst>
              <a:ext uri="{FF2B5EF4-FFF2-40B4-BE49-F238E27FC236}">
                <a16:creationId xmlns:a16="http://schemas.microsoft.com/office/drawing/2014/main" id="{57497E44-D31C-420E-9B0F-D206C9BED9D6}"/>
              </a:ext>
            </a:extLst>
          </p:cNvPr>
          <p:cNvSpPr>
            <a:spLocks noChangeArrowheads="1"/>
          </p:cNvSpPr>
          <p:nvPr/>
        </p:nvSpPr>
        <p:spPr bwMode="auto">
          <a:xfrm>
            <a:off x="7346950" y="6100763"/>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2" name="Rectangle 87">
            <a:extLst>
              <a:ext uri="{FF2B5EF4-FFF2-40B4-BE49-F238E27FC236}">
                <a16:creationId xmlns:a16="http://schemas.microsoft.com/office/drawing/2014/main" id="{EF5BCCCC-1F05-43ED-AD3B-BE1D14838576}"/>
              </a:ext>
            </a:extLst>
          </p:cNvPr>
          <p:cNvSpPr>
            <a:spLocks noChangeArrowheads="1"/>
          </p:cNvSpPr>
          <p:nvPr/>
        </p:nvSpPr>
        <p:spPr bwMode="auto">
          <a:xfrm>
            <a:off x="7346950" y="5827713"/>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3" name="Rectangle 88">
            <a:extLst>
              <a:ext uri="{FF2B5EF4-FFF2-40B4-BE49-F238E27FC236}">
                <a16:creationId xmlns:a16="http://schemas.microsoft.com/office/drawing/2014/main" id="{2E98D347-C673-41F0-BB4F-C26C39F0DEA8}"/>
              </a:ext>
            </a:extLst>
          </p:cNvPr>
          <p:cNvSpPr>
            <a:spLocks noChangeArrowheads="1"/>
          </p:cNvSpPr>
          <p:nvPr/>
        </p:nvSpPr>
        <p:spPr bwMode="auto">
          <a:xfrm>
            <a:off x="7346950" y="5554663"/>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4" name="Rectangle 89">
            <a:extLst>
              <a:ext uri="{FF2B5EF4-FFF2-40B4-BE49-F238E27FC236}">
                <a16:creationId xmlns:a16="http://schemas.microsoft.com/office/drawing/2014/main" id="{1876B4F7-9315-47BB-83F0-961C8554271D}"/>
              </a:ext>
            </a:extLst>
          </p:cNvPr>
          <p:cNvSpPr>
            <a:spLocks noChangeArrowheads="1"/>
          </p:cNvSpPr>
          <p:nvPr/>
        </p:nvSpPr>
        <p:spPr bwMode="auto">
          <a:xfrm>
            <a:off x="7346950" y="5281613"/>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5" name="Rectangle 90">
            <a:extLst>
              <a:ext uri="{FF2B5EF4-FFF2-40B4-BE49-F238E27FC236}">
                <a16:creationId xmlns:a16="http://schemas.microsoft.com/office/drawing/2014/main" id="{33D20FF4-C5BE-4C91-A938-5C6E3569DC72}"/>
              </a:ext>
            </a:extLst>
          </p:cNvPr>
          <p:cNvSpPr>
            <a:spLocks noChangeArrowheads="1"/>
          </p:cNvSpPr>
          <p:nvPr/>
        </p:nvSpPr>
        <p:spPr bwMode="auto">
          <a:xfrm>
            <a:off x="7442200" y="5006975"/>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96" name="Freeform 91">
            <a:extLst>
              <a:ext uri="{FF2B5EF4-FFF2-40B4-BE49-F238E27FC236}">
                <a16:creationId xmlns:a16="http://schemas.microsoft.com/office/drawing/2014/main" id="{E32E2197-6B2C-4329-85AA-98B2CB5B7679}"/>
              </a:ext>
            </a:extLst>
          </p:cNvPr>
          <p:cNvSpPr>
            <a:spLocks/>
          </p:cNvSpPr>
          <p:nvPr/>
        </p:nvSpPr>
        <p:spPr bwMode="auto">
          <a:xfrm>
            <a:off x="7551738" y="5057775"/>
            <a:ext cx="3965575" cy="1368425"/>
          </a:xfrm>
          <a:custGeom>
            <a:avLst/>
            <a:gdLst>
              <a:gd name="T0" fmla="*/ 39 w 2498"/>
              <a:gd name="T1" fmla="*/ 862 h 862"/>
              <a:gd name="T2" fmla="*/ 78 w 2498"/>
              <a:gd name="T3" fmla="*/ 862 h 862"/>
              <a:gd name="T4" fmla="*/ 117 w 2498"/>
              <a:gd name="T5" fmla="*/ 862 h 862"/>
              <a:gd name="T6" fmla="*/ 156 w 2498"/>
              <a:gd name="T7" fmla="*/ 862 h 862"/>
              <a:gd name="T8" fmla="*/ 195 w 2498"/>
              <a:gd name="T9" fmla="*/ 862 h 862"/>
              <a:gd name="T10" fmla="*/ 234 w 2498"/>
              <a:gd name="T11" fmla="*/ 862 h 862"/>
              <a:gd name="T12" fmla="*/ 273 w 2498"/>
              <a:gd name="T13" fmla="*/ 862 h 862"/>
              <a:gd name="T14" fmla="*/ 312 w 2498"/>
              <a:gd name="T15" fmla="*/ 862 h 862"/>
              <a:gd name="T16" fmla="*/ 352 w 2498"/>
              <a:gd name="T17" fmla="*/ 862 h 862"/>
              <a:gd name="T18" fmla="*/ 391 w 2498"/>
              <a:gd name="T19" fmla="*/ 862 h 862"/>
              <a:gd name="T20" fmla="*/ 430 w 2498"/>
              <a:gd name="T21" fmla="*/ 862 h 862"/>
              <a:gd name="T22" fmla="*/ 469 w 2498"/>
              <a:gd name="T23" fmla="*/ 862 h 862"/>
              <a:gd name="T24" fmla="*/ 508 w 2498"/>
              <a:gd name="T25" fmla="*/ 862 h 862"/>
              <a:gd name="T26" fmla="*/ 547 w 2498"/>
              <a:gd name="T27" fmla="*/ 862 h 862"/>
              <a:gd name="T28" fmla="*/ 586 w 2498"/>
              <a:gd name="T29" fmla="*/ 862 h 862"/>
              <a:gd name="T30" fmla="*/ 625 w 2498"/>
              <a:gd name="T31" fmla="*/ 862 h 862"/>
              <a:gd name="T32" fmla="*/ 665 w 2498"/>
              <a:gd name="T33" fmla="*/ 862 h 862"/>
              <a:gd name="T34" fmla="*/ 704 w 2498"/>
              <a:gd name="T35" fmla="*/ 862 h 862"/>
              <a:gd name="T36" fmla="*/ 743 w 2498"/>
              <a:gd name="T37" fmla="*/ 862 h 862"/>
              <a:gd name="T38" fmla="*/ 782 w 2498"/>
              <a:gd name="T39" fmla="*/ 862 h 862"/>
              <a:gd name="T40" fmla="*/ 821 w 2498"/>
              <a:gd name="T41" fmla="*/ 862 h 862"/>
              <a:gd name="T42" fmla="*/ 860 w 2498"/>
              <a:gd name="T43" fmla="*/ 862 h 862"/>
              <a:gd name="T44" fmla="*/ 899 w 2498"/>
              <a:gd name="T45" fmla="*/ 862 h 862"/>
              <a:gd name="T46" fmla="*/ 938 w 2498"/>
              <a:gd name="T47" fmla="*/ 862 h 862"/>
              <a:gd name="T48" fmla="*/ 977 w 2498"/>
              <a:gd name="T49" fmla="*/ 862 h 862"/>
              <a:gd name="T50" fmla="*/ 1016 w 2498"/>
              <a:gd name="T51" fmla="*/ 862 h 862"/>
              <a:gd name="T52" fmla="*/ 1056 w 2498"/>
              <a:gd name="T53" fmla="*/ 862 h 862"/>
              <a:gd name="T54" fmla="*/ 1095 w 2498"/>
              <a:gd name="T55" fmla="*/ 862 h 862"/>
              <a:gd name="T56" fmla="*/ 1134 w 2498"/>
              <a:gd name="T57" fmla="*/ 862 h 862"/>
              <a:gd name="T58" fmla="*/ 1173 w 2498"/>
              <a:gd name="T59" fmla="*/ 862 h 862"/>
              <a:gd name="T60" fmla="*/ 1212 w 2498"/>
              <a:gd name="T61" fmla="*/ 862 h 862"/>
              <a:gd name="T62" fmla="*/ 1251 w 2498"/>
              <a:gd name="T63" fmla="*/ 862 h 862"/>
              <a:gd name="T64" fmla="*/ 1290 w 2498"/>
              <a:gd name="T65" fmla="*/ 862 h 862"/>
              <a:gd name="T66" fmla="*/ 1329 w 2498"/>
              <a:gd name="T67" fmla="*/ 862 h 862"/>
              <a:gd name="T68" fmla="*/ 1368 w 2498"/>
              <a:gd name="T69" fmla="*/ 862 h 862"/>
              <a:gd name="T70" fmla="*/ 1407 w 2498"/>
              <a:gd name="T71" fmla="*/ 862 h 862"/>
              <a:gd name="T72" fmla="*/ 1446 w 2498"/>
              <a:gd name="T73" fmla="*/ 862 h 862"/>
              <a:gd name="T74" fmla="*/ 1486 w 2498"/>
              <a:gd name="T75" fmla="*/ 862 h 862"/>
              <a:gd name="T76" fmla="*/ 1525 w 2498"/>
              <a:gd name="T77" fmla="*/ 862 h 862"/>
              <a:gd name="T78" fmla="*/ 1564 w 2498"/>
              <a:gd name="T79" fmla="*/ 862 h 862"/>
              <a:gd name="T80" fmla="*/ 1603 w 2498"/>
              <a:gd name="T81" fmla="*/ 862 h 862"/>
              <a:gd name="T82" fmla="*/ 1642 w 2498"/>
              <a:gd name="T83" fmla="*/ 862 h 862"/>
              <a:gd name="T84" fmla="*/ 1681 w 2498"/>
              <a:gd name="T85" fmla="*/ 862 h 862"/>
              <a:gd name="T86" fmla="*/ 1720 w 2498"/>
              <a:gd name="T87" fmla="*/ 862 h 862"/>
              <a:gd name="T88" fmla="*/ 1759 w 2498"/>
              <a:gd name="T89" fmla="*/ 862 h 862"/>
              <a:gd name="T90" fmla="*/ 1799 w 2498"/>
              <a:gd name="T91" fmla="*/ 862 h 862"/>
              <a:gd name="T92" fmla="*/ 1838 w 2498"/>
              <a:gd name="T93" fmla="*/ 862 h 862"/>
              <a:gd name="T94" fmla="*/ 1877 w 2498"/>
              <a:gd name="T95" fmla="*/ 862 h 862"/>
              <a:gd name="T96" fmla="*/ 1916 w 2498"/>
              <a:gd name="T97" fmla="*/ 0 h 862"/>
              <a:gd name="T98" fmla="*/ 1955 w 2498"/>
              <a:gd name="T99" fmla="*/ 0 h 862"/>
              <a:gd name="T100" fmla="*/ 1994 w 2498"/>
              <a:gd name="T101" fmla="*/ 0 h 862"/>
              <a:gd name="T102" fmla="*/ 2033 w 2498"/>
              <a:gd name="T103" fmla="*/ 0 h 862"/>
              <a:gd name="T104" fmla="*/ 2072 w 2498"/>
              <a:gd name="T105" fmla="*/ 0 h 862"/>
              <a:gd name="T106" fmla="*/ 2111 w 2498"/>
              <a:gd name="T107" fmla="*/ 0 h 862"/>
              <a:gd name="T108" fmla="*/ 2151 w 2498"/>
              <a:gd name="T109" fmla="*/ 0 h 862"/>
              <a:gd name="T110" fmla="*/ 2190 w 2498"/>
              <a:gd name="T111" fmla="*/ 0 h 862"/>
              <a:gd name="T112" fmla="*/ 2229 w 2498"/>
              <a:gd name="T113" fmla="*/ 0 h 862"/>
              <a:gd name="T114" fmla="*/ 2268 w 2498"/>
              <a:gd name="T115" fmla="*/ 0 h 862"/>
              <a:gd name="T116" fmla="*/ 2307 w 2498"/>
              <a:gd name="T117" fmla="*/ 0 h 862"/>
              <a:gd name="T118" fmla="*/ 2346 w 2498"/>
              <a:gd name="T119" fmla="*/ 0 h 862"/>
              <a:gd name="T120" fmla="*/ 2385 w 2498"/>
              <a:gd name="T121" fmla="*/ 0 h 862"/>
              <a:gd name="T122" fmla="*/ 2424 w 2498"/>
              <a:gd name="T123" fmla="*/ 0 h 862"/>
              <a:gd name="T124" fmla="*/ 2463 w 2498"/>
              <a:gd name="T125" fmla="*/ 0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8" h="862">
                <a:moveTo>
                  <a:pt x="0" y="862"/>
                </a:moveTo>
                <a:lnTo>
                  <a:pt x="0" y="862"/>
                </a:lnTo>
                <a:lnTo>
                  <a:pt x="1" y="862"/>
                </a:lnTo>
                <a:lnTo>
                  <a:pt x="1" y="862"/>
                </a:lnTo>
                <a:lnTo>
                  <a:pt x="1" y="862"/>
                </a:lnTo>
                <a:lnTo>
                  <a:pt x="1" y="862"/>
                </a:lnTo>
                <a:lnTo>
                  <a:pt x="2" y="862"/>
                </a:lnTo>
                <a:lnTo>
                  <a:pt x="2" y="862"/>
                </a:lnTo>
                <a:lnTo>
                  <a:pt x="2" y="862"/>
                </a:lnTo>
                <a:lnTo>
                  <a:pt x="3" y="862"/>
                </a:lnTo>
                <a:lnTo>
                  <a:pt x="3" y="862"/>
                </a:lnTo>
                <a:lnTo>
                  <a:pt x="3" y="862"/>
                </a:lnTo>
                <a:lnTo>
                  <a:pt x="4" y="862"/>
                </a:lnTo>
                <a:lnTo>
                  <a:pt x="4" y="862"/>
                </a:lnTo>
                <a:lnTo>
                  <a:pt x="4" y="862"/>
                </a:lnTo>
                <a:lnTo>
                  <a:pt x="4" y="862"/>
                </a:lnTo>
                <a:lnTo>
                  <a:pt x="5" y="862"/>
                </a:lnTo>
                <a:lnTo>
                  <a:pt x="5" y="862"/>
                </a:lnTo>
                <a:lnTo>
                  <a:pt x="5" y="862"/>
                </a:lnTo>
                <a:lnTo>
                  <a:pt x="6" y="862"/>
                </a:lnTo>
                <a:lnTo>
                  <a:pt x="6" y="862"/>
                </a:lnTo>
                <a:lnTo>
                  <a:pt x="6" y="862"/>
                </a:lnTo>
                <a:lnTo>
                  <a:pt x="6" y="862"/>
                </a:lnTo>
                <a:lnTo>
                  <a:pt x="7" y="862"/>
                </a:lnTo>
                <a:lnTo>
                  <a:pt x="7" y="862"/>
                </a:lnTo>
                <a:lnTo>
                  <a:pt x="7" y="862"/>
                </a:lnTo>
                <a:lnTo>
                  <a:pt x="8" y="862"/>
                </a:lnTo>
                <a:lnTo>
                  <a:pt x="8" y="862"/>
                </a:lnTo>
                <a:lnTo>
                  <a:pt x="8" y="862"/>
                </a:lnTo>
                <a:lnTo>
                  <a:pt x="8" y="862"/>
                </a:lnTo>
                <a:lnTo>
                  <a:pt x="9" y="862"/>
                </a:lnTo>
                <a:lnTo>
                  <a:pt x="9" y="862"/>
                </a:lnTo>
                <a:lnTo>
                  <a:pt x="9" y="862"/>
                </a:lnTo>
                <a:lnTo>
                  <a:pt x="10" y="862"/>
                </a:lnTo>
                <a:lnTo>
                  <a:pt x="10" y="862"/>
                </a:lnTo>
                <a:lnTo>
                  <a:pt x="10" y="862"/>
                </a:lnTo>
                <a:lnTo>
                  <a:pt x="10" y="862"/>
                </a:lnTo>
                <a:lnTo>
                  <a:pt x="11" y="862"/>
                </a:lnTo>
                <a:lnTo>
                  <a:pt x="11" y="862"/>
                </a:lnTo>
                <a:lnTo>
                  <a:pt x="11" y="862"/>
                </a:lnTo>
                <a:lnTo>
                  <a:pt x="12" y="862"/>
                </a:lnTo>
                <a:lnTo>
                  <a:pt x="12" y="862"/>
                </a:lnTo>
                <a:lnTo>
                  <a:pt x="12" y="862"/>
                </a:lnTo>
                <a:lnTo>
                  <a:pt x="12" y="862"/>
                </a:lnTo>
                <a:lnTo>
                  <a:pt x="13" y="862"/>
                </a:lnTo>
                <a:lnTo>
                  <a:pt x="13" y="862"/>
                </a:lnTo>
                <a:lnTo>
                  <a:pt x="13" y="862"/>
                </a:lnTo>
                <a:lnTo>
                  <a:pt x="14" y="862"/>
                </a:lnTo>
                <a:lnTo>
                  <a:pt x="14" y="862"/>
                </a:lnTo>
                <a:lnTo>
                  <a:pt x="14" y="862"/>
                </a:lnTo>
                <a:lnTo>
                  <a:pt x="14" y="862"/>
                </a:lnTo>
                <a:lnTo>
                  <a:pt x="15" y="862"/>
                </a:lnTo>
                <a:lnTo>
                  <a:pt x="15" y="862"/>
                </a:lnTo>
                <a:lnTo>
                  <a:pt x="15" y="862"/>
                </a:lnTo>
                <a:lnTo>
                  <a:pt x="16" y="862"/>
                </a:lnTo>
                <a:lnTo>
                  <a:pt x="16" y="862"/>
                </a:lnTo>
                <a:lnTo>
                  <a:pt x="16" y="862"/>
                </a:lnTo>
                <a:lnTo>
                  <a:pt x="17" y="862"/>
                </a:lnTo>
                <a:lnTo>
                  <a:pt x="17" y="862"/>
                </a:lnTo>
                <a:lnTo>
                  <a:pt x="17" y="862"/>
                </a:lnTo>
                <a:lnTo>
                  <a:pt x="17" y="862"/>
                </a:lnTo>
                <a:lnTo>
                  <a:pt x="18" y="862"/>
                </a:lnTo>
                <a:lnTo>
                  <a:pt x="18" y="862"/>
                </a:lnTo>
                <a:lnTo>
                  <a:pt x="18" y="862"/>
                </a:lnTo>
                <a:lnTo>
                  <a:pt x="19" y="862"/>
                </a:lnTo>
                <a:lnTo>
                  <a:pt x="19" y="862"/>
                </a:lnTo>
                <a:lnTo>
                  <a:pt x="19" y="862"/>
                </a:lnTo>
                <a:lnTo>
                  <a:pt x="19" y="862"/>
                </a:lnTo>
                <a:lnTo>
                  <a:pt x="20" y="862"/>
                </a:lnTo>
                <a:lnTo>
                  <a:pt x="20" y="862"/>
                </a:lnTo>
                <a:lnTo>
                  <a:pt x="20" y="862"/>
                </a:lnTo>
                <a:lnTo>
                  <a:pt x="21" y="862"/>
                </a:lnTo>
                <a:lnTo>
                  <a:pt x="21" y="862"/>
                </a:lnTo>
                <a:lnTo>
                  <a:pt x="21" y="862"/>
                </a:lnTo>
                <a:lnTo>
                  <a:pt x="21" y="862"/>
                </a:lnTo>
                <a:lnTo>
                  <a:pt x="22" y="862"/>
                </a:lnTo>
                <a:lnTo>
                  <a:pt x="22" y="862"/>
                </a:lnTo>
                <a:lnTo>
                  <a:pt x="22" y="862"/>
                </a:lnTo>
                <a:lnTo>
                  <a:pt x="23" y="862"/>
                </a:lnTo>
                <a:lnTo>
                  <a:pt x="23" y="862"/>
                </a:lnTo>
                <a:lnTo>
                  <a:pt x="23" y="862"/>
                </a:lnTo>
                <a:lnTo>
                  <a:pt x="23" y="862"/>
                </a:lnTo>
                <a:lnTo>
                  <a:pt x="24" y="862"/>
                </a:lnTo>
                <a:lnTo>
                  <a:pt x="24" y="862"/>
                </a:lnTo>
                <a:lnTo>
                  <a:pt x="24" y="862"/>
                </a:lnTo>
                <a:lnTo>
                  <a:pt x="25" y="862"/>
                </a:lnTo>
                <a:lnTo>
                  <a:pt x="25" y="862"/>
                </a:lnTo>
                <a:lnTo>
                  <a:pt x="25" y="862"/>
                </a:lnTo>
                <a:lnTo>
                  <a:pt x="25" y="862"/>
                </a:lnTo>
                <a:lnTo>
                  <a:pt x="26" y="862"/>
                </a:lnTo>
                <a:lnTo>
                  <a:pt x="26" y="862"/>
                </a:lnTo>
                <a:lnTo>
                  <a:pt x="26" y="862"/>
                </a:lnTo>
                <a:lnTo>
                  <a:pt x="27" y="862"/>
                </a:lnTo>
                <a:lnTo>
                  <a:pt x="27" y="862"/>
                </a:lnTo>
                <a:lnTo>
                  <a:pt x="27" y="862"/>
                </a:lnTo>
                <a:lnTo>
                  <a:pt x="28" y="862"/>
                </a:lnTo>
                <a:lnTo>
                  <a:pt x="28" y="862"/>
                </a:lnTo>
                <a:lnTo>
                  <a:pt x="28" y="862"/>
                </a:lnTo>
                <a:lnTo>
                  <a:pt x="28" y="862"/>
                </a:lnTo>
                <a:lnTo>
                  <a:pt x="29" y="862"/>
                </a:lnTo>
                <a:lnTo>
                  <a:pt x="29" y="862"/>
                </a:lnTo>
                <a:lnTo>
                  <a:pt x="29" y="862"/>
                </a:lnTo>
                <a:lnTo>
                  <a:pt x="30" y="862"/>
                </a:lnTo>
                <a:lnTo>
                  <a:pt x="30" y="862"/>
                </a:lnTo>
                <a:lnTo>
                  <a:pt x="30" y="862"/>
                </a:lnTo>
                <a:lnTo>
                  <a:pt x="30" y="862"/>
                </a:lnTo>
                <a:lnTo>
                  <a:pt x="31" y="862"/>
                </a:lnTo>
                <a:lnTo>
                  <a:pt x="31" y="862"/>
                </a:lnTo>
                <a:lnTo>
                  <a:pt x="31" y="862"/>
                </a:lnTo>
                <a:lnTo>
                  <a:pt x="32" y="862"/>
                </a:lnTo>
                <a:lnTo>
                  <a:pt x="32" y="862"/>
                </a:lnTo>
                <a:lnTo>
                  <a:pt x="32" y="862"/>
                </a:lnTo>
                <a:lnTo>
                  <a:pt x="32" y="862"/>
                </a:lnTo>
                <a:lnTo>
                  <a:pt x="33" y="862"/>
                </a:lnTo>
                <a:lnTo>
                  <a:pt x="33" y="862"/>
                </a:lnTo>
                <a:lnTo>
                  <a:pt x="33" y="862"/>
                </a:lnTo>
                <a:lnTo>
                  <a:pt x="34" y="862"/>
                </a:lnTo>
                <a:lnTo>
                  <a:pt x="34" y="862"/>
                </a:lnTo>
                <a:lnTo>
                  <a:pt x="34" y="862"/>
                </a:lnTo>
                <a:lnTo>
                  <a:pt x="34" y="862"/>
                </a:lnTo>
                <a:lnTo>
                  <a:pt x="35" y="862"/>
                </a:lnTo>
                <a:lnTo>
                  <a:pt x="35" y="862"/>
                </a:lnTo>
                <a:lnTo>
                  <a:pt x="35" y="862"/>
                </a:lnTo>
                <a:lnTo>
                  <a:pt x="36" y="862"/>
                </a:lnTo>
                <a:lnTo>
                  <a:pt x="36" y="862"/>
                </a:lnTo>
                <a:lnTo>
                  <a:pt x="36" y="862"/>
                </a:lnTo>
                <a:lnTo>
                  <a:pt x="36" y="862"/>
                </a:lnTo>
                <a:lnTo>
                  <a:pt x="37" y="862"/>
                </a:lnTo>
                <a:lnTo>
                  <a:pt x="37" y="862"/>
                </a:lnTo>
                <a:lnTo>
                  <a:pt x="37" y="862"/>
                </a:lnTo>
                <a:lnTo>
                  <a:pt x="38" y="862"/>
                </a:lnTo>
                <a:lnTo>
                  <a:pt x="38" y="862"/>
                </a:lnTo>
                <a:lnTo>
                  <a:pt x="38" y="862"/>
                </a:lnTo>
                <a:lnTo>
                  <a:pt x="39" y="862"/>
                </a:lnTo>
                <a:lnTo>
                  <a:pt x="39" y="862"/>
                </a:lnTo>
                <a:lnTo>
                  <a:pt x="39" y="862"/>
                </a:lnTo>
                <a:lnTo>
                  <a:pt x="39" y="862"/>
                </a:lnTo>
                <a:lnTo>
                  <a:pt x="40" y="862"/>
                </a:lnTo>
                <a:lnTo>
                  <a:pt x="40" y="862"/>
                </a:lnTo>
                <a:lnTo>
                  <a:pt x="40" y="862"/>
                </a:lnTo>
                <a:lnTo>
                  <a:pt x="41" y="862"/>
                </a:lnTo>
                <a:lnTo>
                  <a:pt x="41" y="862"/>
                </a:lnTo>
                <a:lnTo>
                  <a:pt x="41" y="862"/>
                </a:lnTo>
                <a:lnTo>
                  <a:pt x="41" y="862"/>
                </a:lnTo>
                <a:lnTo>
                  <a:pt x="42" y="862"/>
                </a:lnTo>
                <a:lnTo>
                  <a:pt x="42" y="862"/>
                </a:lnTo>
                <a:lnTo>
                  <a:pt x="42" y="862"/>
                </a:lnTo>
                <a:lnTo>
                  <a:pt x="43" y="862"/>
                </a:lnTo>
                <a:lnTo>
                  <a:pt x="43" y="862"/>
                </a:lnTo>
                <a:lnTo>
                  <a:pt x="43" y="862"/>
                </a:lnTo>
                <a:lnTo>
                  <a:pt x="43" y="862"/>
                </a:lnTo>
                <a:lnTo>
                  <a:pt x="44" y="862"/>
                </a:lnTo>
                <a:lnTo>
                  <a:pt x="44" y="862"/>
                </a:lnTo>
                <a:lnTo>
                  <a:pt x="44" y="862"/>
                </a:lnTo>
                <a:lnTo>
                  <a:pt x="45" y="862"/>
                </a:lnTo>
                <a:lnTo>
                  <a:pt x="45" y="862"/>
                </a:lnTo>
                <a:lnTo>
                  <a:pt x="45" y="862"/>
                </a:lnTo>
                <a:lnTo>
                  <a:pt x="45" y="862"/>
                </a:lnTo>
                <a:lnTo>
                  <a:pt x="46" y="862"/>
                </a:lnTo>
                <a:lnTo>
                  <a:pt x="46" y="862"/>
                </a:lnTo>
                <a:lnTo>
                  <a:pt x="46" y="862"/>
                </a:lnTo>
                <a:lnTo>
                  <a:pt x="47" y="862"/>
                </a:lnTo>
                <a:lnTo>
                  <a:pt x="47" y="862"/>
                </a:lnTo>
                <a:lnTo>
                  <a:pt x="47" y="862"/>
                </a:lnTo>
                <a:lnTo>
                  <a:pt x="47" y="862"/>
                </a:lnTo>
                <a:lnTo>
                  <a:pt x="48" y="862"/>
                </a:lnTo>
                <a:lnTo>
                  <a:pt x="48" y="862"/>
                </a:lnTo>
                <a:lnTo>
                  <a:pt x="48" y="862"/>
                </a:lnTo>
                <a:lnTo>
                  <a:pt x="49" y="862"/>
                </a:lnTo>
                <a:lnTo>
                  <a:pt x="49" y="862"/>
                </a:lnTo>
                <a:lnTo>
                  <a:pt x="49" y="862"/>
                </a:lnTo>
                <a:lnTo>
                  <a:pt x="50" y="862"/>
                </a:lnTo>
                <a:lnTo>
                  <a:pt x="50" y="862"/>
                </a:lnTo>
                <a:lnTo>
                  <a:pt x="50" y="862"/>
                </a:lnTo>
                <a:lnTo>
                  <a:pt x="50" y="862"/>
                </a:lnTo>
                <a:lnTo>
                  <a:pt x="51" y="862"/>
                </a:lnTo>
                <a:lnTo>
                  <a:pt x="51" y="862"/>
                </a:lnTo>
                <a:lnTo>
                  <a:pt x="51" y="862"/>
                </a:lnTo>
                <a:lnTo>
                  <a:pt x="52" y="862"/>
                </a:lnTo>
                <a:lnTo>
                  <a:pt x="52" y="862"/>
                </a:lnTo>
                <a:lnTo>
                  <a:pt x="52" y="862"/>
                </a:lnTo>
                <a:lnTo>
                  <a:pt x="52" y="862"/>
                </a:lnTo>
                <a:lnTo>
                  <a:pt x="53" y="862"/>
                </a:lnTo>
                <a:lnTo>
                  <a:pt x="53" y="862"/>
                </a:lnTo>
                <a:lnTo>
                  <a:pt x="53" y="862"/>
                </a:lnTo>
                <a:lnTo>
                  <a:pt x="54" y="862"/>
                </a:lnTo>
                <a:lnTo>
                  <a:pt x="54" y="862"/>
                </a:lnTo>
                <a:lnTo>
                  <a:pt x="54" y="862"/>
                </a:lnTo>
                <a:lnTo>
                  <a:pt x="54" y="862"/>
                </a:lnTo>
                <a:lnTo>
                  <a:pt x="55" y="862"/>
                </a:lnTo>
                <a:lnTo>
                  <a:pt x="55" y="862"/>
                </a:lnTo>
                <a:lnTo>
                  <a:pt x="55" y="862"/>
                </a:lnTo>
                <a:lnTo>
                  <a:pt x="56" y="862"/>
                </a:lnTo>
                <a:lnTo>
                  <a:pt x="56" y="862"/>
                </a:lnTo>
                <a:lnTo>
                  <a:pt x="56" y="862"/>
                </a:lnTo>
                <a:lnTo>
                  <a:pt x="56" y="862"/>
                </a:lnTo>
                <a:lnTo>
                  <a:pt x="57" y="862"/>
                </a:lnTo>
                <a:lnTo>
                  <a:pt x="57" y="862"/>
                </a:lnTo>
                <a:lnTo>
                  <a:pt x="57" y="862"/>
                </a:lnTo>
                <a:lnTo>
                  <a:pt x="58" y="862"/>
                </a:lnTo>
                <a:lnTo>
                  <a:pt x="58" y="862"/>
                </a:lnTo>
                <a:lnTo>
                  <a:pt x="58" y="862"/>
                </a:lnTo>
                <a:lnTo>
                  <a:pt x="58" y="862"/>
                </a:lnTo>
                <a:lnTo>
                  <a:pt x="59" y="862"/>
                </a:lnTo>
                <a:lnTo>
                  <a:pt x="59" y="862"/>
                </a:lnTo>
                <a:lnTo>
                  <a:pt x="59" y="862"/>
                </a:lnTo>
                <a:lnTo>
                  <a:pt x="60" y="862"/>
                </a:lnTo>
                <a:lnTo>
                  <a:pt x="60" y="862"/>
                </a:lnTo>
                <a:lnTo>
                  <a:pt x="60" y="862"/>
                </a:lnTo>
                <a:lnTo>
                  <a:pt x="61" y="862"/>
                </a:lnTo>
                <a:lnTo>
                  <a:pt x="61" y="862"/>
                </a:lnTo>
                <a:lnTo>
                  <a:pt x="61" y="862"/>
                </a:lnTo>
                <a:lnTo>
                  <a:pt x="61" y="862"/>
                </a:lnTo>
                <a:lnTo>
                  <a:pt x="62" y="862"/>
                </a:lnTo>
                <a:lnTo>
                  <a:pt x="62" y="862"/>
                </a:lnTo>
                <a:lnTo>
                  <a:pt x="62" y="862"/>
                </a:lnTo>
                <a:lnTo>
                  <a:pt x="63" y="862"/>
                </a:lnTo>
                <a:lnTo>
                  <a:pt x="63" y="862"/>
                </a:lnTo>
                <a:lnTo>
                  <a:pt x="63" y="862"/>
                </a:lnTo>
                <a:lnTo>
                  <a:pt x="63" y="862"/>
                </a:lnTo>
                <a:lnTo>
                  <a:pt x="64" y="862"/>
                </a:lnTo>
                <a:lnTo>
                  <a:pt x="64" y="862"/>
                </a:lnTo>
                <a:lnTo>
                  <a:pt x="64" y="862"/>
                </a:lnTo>
                <a:lnTo>
                  <a:pt x="65" y="862"/>
                </a:lnTo>
                <a:lnTo>
                  <a:pt x="65" y="862"/>
                </a:lnTo>
                <a:lnTo>
                  <a:pt x="65" y="862"/>
                </a:lnTo>
                <a:lnTo>
                  <a:pt x="65" y="862"/>
                </a:lnTo>
                <a:lnTo>
                  <a:pt x="66" y="862"/>
                </a:lnTo>
                <a:lnTo>
                  <a:pt x="66" y="862"/>
                </a:lnTo>
                <a:lnTo>
                  <a:pt x="66" y="862"/>
                </a:lnTo>
                <a:lnTo>
                  <a:pt x="67" y="862"/>
                </a:lnTo>
                <a:lnTo>
                  <a:pt x="67" y="862"/>
                </a:lnTo>
                <a:lnTo>
                  <a:pt x="67" y="862"/>
                </a:lnTo>
                <a:lnTo>
                  <a:pt x="67" y="862"/>
                </a:lnTo>
                <a:lnTo>
                  <a:pt x="68" y="862"/>
                </a:lnTo>
                <a:lnTo>
                  <a:pt x="68" y="862"/>
                </a:lnTo>
                <a:lnTo>
                  <a:pt x="68" y="862"/>
                </a:lnTo>
                <a:lnTo>
                  <a:pt x="69" y="862"/>
                </a:lnTo>
                <a:lnTo>
                  <a:pt x="69" y="862"/>
                </a:lnTo>
                <a:lnTo>
                  <a:pt x="69" y="862"/>
                </a:lnTo>
                <a:lnTo>
                  <a:pt x="69" y="862"/>
                </a:lnTo>
                <a:lnTo>
                  <a:pt x="70" y="862"/>
                </a:lnTo>
                <a:lnTo>
                  <a:pt x="70" y="862"/>
                </a:lnTo>
                <a:lnTo>
                  <a:pt x="70" y="862"/>
                </a:lnTo>
                <a:lnTo>
                  <a:pt x="71" y="862"/>
                </a:lnTo>
                <a:lnTo>
                  <a:pt x="71" y="862"/>
                </a:lnTo>
                <a:lnTo>
                  <a:pt x="71" y="862"/>
                </a:lnTo>
                <a:lnTo>
                  <a:pt x="71" y="862"/>
                </a:lnTo>
                <a:lnTo>
                  <a:pt x="72" y="862"/>
                </a:lnTo>
                <a:lnTo>
                  <a:pt x="72" y="862"/>
                </a:lnTo>
                <a:lnTo>
                  <a:pt x="72" y="862"/>
                </a:lnTo>
                <a:lnTo>
                  <a:pt x="73" y="862"/>
                </a:lnTo>
                <a:lnTo>
                  <a:pt x="73" y="862"/>
                </a:lnTo>
                <a:lnTo>
                  <a:pt x="73" y="862"/>
                </a:lnTo>
                <a:lnTo>
                  <a:pt x="74" y="862"/>
                </a:lnTo>
                <a:lnTo>
                  <a:pt x="74" y="862"/>
                </a:lnTo>
                <a:lnTo>
                  <a:pt x="74" y="862"/>
                </a:lnTo>
                <a:lnTo>
                  <a:pt x="74" y="862"/>
                </a:lnTo>
                <a:lnTo>
                  <a:pt x="75" y="862"/>
                </a:lnTo>
                <a:lnTo>
                  <a:pt x="75" y="862"/>
                </a:lnTo>
                <a:lnTo>
                  <a:pt x="75" y="862"/>
                </a:lnTo>
                <a:lnTo>
                  <a:pt x="76" y="862"/>
                </a:lnTo>
                <a:lnTo>
                  <a:pt x="76" y="862"/>
                </a:lnTo>
                <a:lnTo>
                  <a:pt x="76" y="862"/>
                </a:lnTo>
                <a:lnTo>
                  <a:pt x="76" y="862"/>
                </a:lnTo>
                <a:lnTo>
                  <a:pt x="77" y="862"/>
                </a:lnTo>
                <a:lnTo>
                  <a:pt x="77" y="862"/>
                </a:lnTo>
                <a:lnTo>
                  <a:pt x="77" y="862"/>
                </a:lnTo>
                <a:lnTo>
                  <a:pt x="78" y="862"/>
                </a:lnTo>
                <a:lnTo>
                  <a:pt x="78" y="862"/>
                </a:lnTo>
                <a:lnTo>
                  <a:pt x="78" y="862"/>
                </a:lnTo>
                <a:lnTo>
                  <a:pt x="78" y="862"/>
                </a:lnTo>
                <a:lnTo>
                  <a:pt x="79" y="862"/>
                </a:lnTo>
                <a:lnTo>
                  <a:pt x="79" y="862"/>
                </a:lnTo>
                <a:lnTo>
                  <a:pt x="79" y="862"/>
                </a:lnTo>
                <a:lnTo>
                  <a:pt x="80" y="862"/>
                </a:lnTo>
                <a:lnTo>
                  <a:pt x="80" y="862"/>
                </a:lnTo>
                <a:lnTo>
                  <a:pt x="80" y="862"/>
                </a:lnTo>
                <a:lnTo>
                  <a:pt x="80" y="862"/>
                </a:lnTo>
                <a:lnTo>
                  <a:pt x="81" y="862"/>
                </a:lnTo>
                <a:lnTo>
                  <a:pt x="81" y="862"/>
                </a:lnTo>
                <a:lnTo>
                  <a:pt x="81" y="862"/>
                </a:lnTo>
                <a:lnTo>
                  <a:pt x="82" y="862"/>
                </a:lnTo>
                <a:lnTo>
                  <a:pt x="82" y="862"/>
                </a:lnTo>
                <a:lnTo>
                  <a:pt x="82" y="862"/>
                </a:lnTo>
                <a:lnTo>
                  <a:pt x="82" y="862"/>
                </a:lnTo>
                <a:lnTo>
                  <a:pt x="83" y="862"/>
                </a:lnTo>
                <a:lnTo>
                  <a:pt x="83" y="862"/>
                </a:lnTo>
                <a:lnTo>
                  <a:pt x="83" y="862"/>
                </a:lnTo>
                <a:lnTo>
                  <a:pt x="84" y="862"/>
                </a:lnTo>
                <a:lnTo>
                  <a:pt x="84" y="862"/>
                </a:lnTo>
                <a:lnTo>
                  <a:pt x="84" y="862"/>
                </a:lnTo>
                <a:lnTo>
                  <a:pt x="85" y="862"/>
                </a:lnTo>
                <a:lnTo>
                  <a:pt x="85" y="862"/>
                </a:lnTo>
                <a:lnTo>
                  <a:pt x="85" y="862"/>
                </a:lnTo>
                <a:lnTo>
                  <a:pt x="85" y="862"/>
                </a:lnTo>
                <a:lnTo>
                  <a:pt x="86" y="862"/>
                </a:lnTo>
                <a:lnTo>
                  <a:pt x="86" y="862"/>
                </a:lnTo>
                <a:lnTo>
                  <a:pt x="86" y="862"/>
                </a:lnTo>
                <a:lnTo>
                  <a:pt x="87" y="862"/>
                </a:lnTo>
                <a:lnTo>
                  <a:pt x="87" y="862"/>
                </a:lnTo>
                <a:lnTo>
                  <a:pt x="87" y="862"/>
                </a:lnTo>
                <a:lnTo>
                  <a:pt x="87" y="862"/>
                </a:lnTo>
                <a:lnTo>
                  <a:pt x="88" y="862"/>
                </a:lnTo>
                <a:lnTo>
                  <a:pt x="88" y="862"/>
                </a:lnTo>
                <a:lnTo>
                  <a:pt x="88" y="862"/>
                </a:lnTo>
                <a:lnTo>
                  <a:pt x="89" y="862"/>
                </a:lnTo>
                <a:lnTo>
                  <a:pt x="89" y="862"/>
                </a:lnTo>
                <a:lnTo>
                  <a:pt x="89" y="862"/>
                </a:lnTo>
                <a:lnTo>
                  <a:pt x="89" y="862"/>
                </a:lnTo>
                <a:lnTo>
                  <a:pt x="90" y="862"/>
                </a:lnTo>
                <a:lnTo>
                  <a:pt x="90" y="862"/>
                </a:lnTo>
                <a:lnTo>
                  <a:pt x="90" y="862"/>
                </a:lnTo>
                <a:lnTo>
                  <a:pt x="91" y="862"/>
                </a:lnTo>
                <a:lnTo>
                  <a:pt x="91" y="862"/>
                </a:lnTo>
                <a:lnTo>
                  <a:pt x="91" y="862"/>
                </a:lnTo>
                <a:lnTo>
                  <a:pt x="91" y="862"/>
                </a:lnTo>
                <a:lnTo>
                  <a:pt x="92" y="862"/>
                </a:lnTo>
                <a:lnTo>
                  <a:pt x="92" y="862"/>
                </a:lnTo>
                <a:lnTo>
                  <a:pt x="92" y="862"/>
                </a:lnTo>
                <a:lnTo>
                  <a:pt x="93" y="862"/>
                </a:lnTo>
                <a:lnTo>
                  <a:pt x="93" y="862"/>
                </a:lnTo>
                <a:lnTo>
                  <a:pt x="93" y="862"/>
                </a:lnTo>
                <a:lnTo>
                  <a:pt x="93" y="862"/>
                </a:lnTo>
                <a:lnTo>
                  <a:pt x="94" y="862"/>
                </a:lnTo>
                <a:lnTo>
                  <a:pt x="94" y="862"/>
                </a:lnTo>
                <a:lnTo>
                  <a:pt x="94" y="862"/>
                </a:lnTo>
                <a:lnTo>
                  <a:pt x="95" y="862"/>
                </a:lnTo>
                <a:lnTo>
                  <a:pt x="95" y="862"/>
                </a:lnTo>
                <a:lnTo>
                  <a:pt x="95" y="862"/>
                </a:lnTo>
                <a:lnTo>
                  <a:pt x="96" y="862"/>
                </a:lnTo>
                <a:lnTo>
                  <a:pt x="96" y="862"/>
                </a:lnTo>
                <a:lnTo>
                  <a:pt x="96" y="862"/>
                </a:lnTo>
                <a:lnTo>
                  <a:pt x="96" y="862"/>
                </a:lnTo>
                <a:lnTo>
                  <a:pt x="97" y="862"/>
                </a:lnTo>
                <a:lnTo>
                  <a:pt x="97" y="862"/>
                </a:lnTo>
                <a:lnTo>
                  <a:pt x="97" y="862"/>
                </a:lnTo>
                <a:lnTo>
                  <a:pt x="98" y="862"/>
                </a:lnTo>
                <a:lnTo>
                  <a:pt x="98" y="862"/>
                </a:lnTo>
                <a:lnTo>
                  <a:pt x="98" y="862"/>
                </a:lnTo>
                <a:lnTo>
                  <a:pt x="98" y="862"/>
                </a:lnTo>
                <a:lnTo>
                  <a:pt x="99" y="862"/>
                </a:lnTo>
                <a:lnTo>
                  <a:pt x="99" y="862"/>
                </a:lnTo>
                <a:lnTo>
                  <a:pt x="99" y="862"/>
                </a:lnTo>
                <a:lnTo>
                  <a:pt x="100" y="862"/>
                </a:lnTo>
                <a:lnTo>
                  <a:pt x="100" y="862"/>
                </a:lnTo>
                <a:lnTo>
                  <a:pt x="100" y="862"/>
                </a:lnTo>
                <a:lnTo>
                  <a:pt x="100" y="862"/>
                </a:lnTo>
                <a:lnTo>
                  <a:pt x="101" y="862"/>
                </a:lnTo>
                <a:lnTo>
                  <a:pt x="101" y="862"/>
                </a:lnTo>
                <a:lnTo>
                  <a:pt x="101" y="862"/>
                </a:lnTo>
                <a:lnTo>
                  <a:pt x="102" y="862"/>
                </a:lnTo>
                <a:lnTo>
                  <a:pt x="102" y="862"/>
                </a:lnTo>
                <a:lnTo>
                  <a:pt x="102" y="862"/>
                </a:lnTo>
                <a:lnTo>
                  <a:pt x="102" y="862"/>
                </a:lnTo>
                <a:lnTo>
                  <a:pt x="103" y="862"/>
                </a:lnTo>
                <a:lnTo>
                  <a:pt x="103" y="862"/>
                </a:lnTo>
                <a:lnTo>
                  <a:pt x="103" y="862"/>
                </a:lnTo>
                <a:lnTo>
                  <a:pt x="104" y="862"/>
                </a:lnTo>
                <a:lnTo>
                  <a:pt x="104" y="862"/>
                </a:lnTo>
                <a:lnTo>
                  <a:pt x="104" y="862"/>
                </a:lnTo>
                <a:lnTo>
                  <a:pt x="104" y="862"/>
                </a:lnTo>
                <a:lnTo>
                  <a:pt x="105" y="862"/>
                </a:lnTo>
                <a:lnTo>
                  <a:pt x="105" y="862"/>
                </a:lnTo>
                <a:lnTo>
                  <a:pt x="105" y="862"/>
                </a:lnTo>
                <a:lnTo>
                  <a:pt x="106" y="862"/>
                </a:lnTo>
                <a:lnTo>
                  <a:pt x="106" y="862"/>
                </a:lnTo>
                <a:lnTo>
                  <a:pt x="106" y="862"/>
                </a:lnTo>
                <a:lnTo>
                  <a:pt x="107" y="862"/>
                </a:lnTo>
                <a:lnTo>
                  <a:pt x="107" y="862"/>
                </a:lnTo>
                <a:lnTo>
                  <a:pt x="107" y="862"/>
                </a:lnTo>
                <a:lnTo>
                  <a:pt x="107" y="862"/>
                </a:lnTo>
                <a:lnTo>
                  <a:pt x="108" y="862"/>
                </a:lnTo>
                <a:lnTo>
                  <a:pt x="108" y="862"/>
                </a:lnTo>
                <a:lnTo>
                  <a:pt x="108" y="862"/>
                </a:lnTo>
                <a:lnTo>
                  <a:pt x="109" y="862"/>
                </a:lnTo>
                <a:lnTo>
                  <a:pt x="109" y="862"/>
                </a:lnTo>
                <a:lnTo>
                  <a:pt x="109" y="862"/>
                </a:lnTo>
                <a:lnTo>
                  <a:pt x="109" y="862"/>
                </a:lnTo>
                <a:lnTo>
                  <a:pt x="110" y="862"/>
                </a:lnTo>
                <a:lnTo>
                  <a:pt x="110" y="862"/>
                </a:lnTo>
                <a:lnTo>
                  <a:pt x="110" y="862"/>
                </a:lnTo>
                <a:lnTo>
                  <a:pt x="111" y="862"/>
                </a:lnTo>
                <a:lnTo>
                  <a:pt x="111" y="862"/>
                </a:lnTo>
                <a:lnTo>
                  <a:pt x="111" y="862"/>
                </a:lnTo>
                <a:lnTo>
                  <a:pt x="111" y="862"/>
                </a:lnTo>
                <a:lnTo>
                  <a:pt x="112" y="862"/>
                </a:lnTo>
                <a:lnTo>
                  <a:pt x="112" y="862"/>
                </a:lnTo>
                <a:lnTo>
                  <a:pt x="112" y="862"/>
                </a:lnTo>
                <a:lnTo>
                  <a:pt x="113" y="862"/>
                </a:lnTo>
                <a:lnTo>
                  <a:pt x="113" y="862"/>
                </a:lnTo>
                <a:lnTo>
                  <a:pt x="113" y="862"/>
                </a:lnTo>
                <a:lnTo>
                  <a:pt x="113" y="862"/>
                </a:lnTo>
                <a:lnTo>
                  <a:pt x="114" y="862"/>
                </a:lnTo>
                <a:lnTo>
                  <a:pt x="114" y="862"/>
                </a:lnTo>
                <a:lnTo>
                  <a:pt x="114" y="862"/>
                </a:lnTo>
                <a:lnTo>
                  <a:pt x="115" y="862"/>
                </a:lnTo>
                <a:lnTo>
                  <a:pt x="115" y="862"/>
                </a:lnTo>
                <a:lnTo>
                  <a:pt x="115" y="862"/>
                </a:lnTo>
                <a:lnTo>
                  <a:pt x="115" y="862"/>
                </a:lnTo>
                <a:lnTo>
                  <a:pt x="116" y="862"/>
                </a:lnTo>
                <a:lnTo>
                  <a:pt x="116" y="862"/>
                </a:lnTo>
                <a:lnTo>
                  <a:pt x="116" y="862"/>
                </a:lnTo>
                <a:lnTo>
                  <a:pt x="117" y="862"/>
                </a:lnTo>
                <a:lnTo>
                  <a:pt x="117" y="862"/>
                </a:lnTo>
                <a:lnTo>
                  <a:pt x="117" y="862"/>
                </a:lnTo>
                <a:lnTo>
                  <a:pt x="118" y="862"/>
                </a:lnTo>
                <a:lnTo>
                  <a:pt x="118" y="862"/>
                </a:lnTo>
                <a:lnTo>
                  <a:pt x="118" y="862"/>
                </a:lnTo>
                <a:lnTo>
                  <a:pt x="118" y="862"/>
                </a:lnTo>
                <a:lnTo>
                  <a:pt x="119" y="862"/>
                </a:lnTo>
                <a:lnTo>
                  <a:pt x="119" y="862"/>
                </a:lnTo>
                <a:lnTo>
                  <a:pt x="119" y="862"/>
                </a:lnTo>
                <a:lnTo>
                  <a:pt x="120" y="862"/>
                </a:lnTo>
                <a:lnTo>
                  <a:pt x="120" y="862"/>
                </a:lnTo>
                <a:lnTo>
                  <a:pt x="120" y="862"/>
                </a:lnTo>
                <a:lnTo>
                  <a:pt x="120" y="862"/>
                </a:lnTo>
                <a:lnTo>
                  <a:pt x="121" y="862"/>
                </a:lnTo>
                <a:lnTo>
                  <a:pt x="121" y="862"/>
                </a:lnTo>
                <a:lnTo>
                  <a:pt x="121" y="862"/>
                </a:lnTo>
                <a:lnTo>
                  <a:pt x="122" y="862"/>
                </a:lnTo>
                <a:lnTo>
                  <a:pt x="122" y="862"/>
                </a:lnTo>
                <a:lnTo>
                  <a:pt x="122" y="862"/>
                </a:lnTo>
                <a:lnTo>
                  <a:pt x="122" y="862"/>
                </a:lnTo>
                <a:lnTo>
                  <a:pt x="123" y="862"/>
                </a:lnTo>
                <a:lnTo>
                  <a:pt x="123" y="862"/>
                </a:lnTo>
                <a:lnTo>
                  <a:pt x="123" y="862"/>
                </a:lnTo>
                <a:lnTo>
                  <a:pt x="124" y="862"/>
                </a:lnTo>
                <a:lnTo>
                  <a:pt x="124" y="862"/>
                </a:lnTo>
                <a:lnTo>
                  <a:pt x="124" y="862"/>
                </a:lnTo>
                <a:lnTo>
                  <a:pt x="124" y="862"/>
                </a:lnTo>
                <a:lnTo>
                  <a:pt x="125" y="862"/>
                </a:lnTo>
                <a:lnTo>
                  <a:pt x="125" y="862"/>
                </a:lnTo>
                <a:lnTo>
                  <a:pt x="125" y="862"/>
                </a:lnTo>
                <a:lnTo>
                  <a:pt x="126" y="862"/>
                </a:lnTo>
                <a:lnTo>
                  <a:pt x="126" y="862"/>
                </a:lnTo>
                <a:lnTo>
                  <a:pt x="126" y="862"/>
                </a:lnTo>
                <a:lnTo>
                  <a:pt x="126" y="862"/>
                </a:lnTo>
                <a:lnTo>
                  <a:pt x="127" y="862"/>
                </a:lnTo>
                <a:lnTo>
                  <a:pt x="127" y="862"/>
                </a:lnTo>
                <a:lnTo>
                  <a:pt x="127" y="862"/>
                </a:lnTo>
                <a:lnTo>
                  <a:pt x="128" y="862"/>
                </a:lnTo>
                <a:lnTo>
                  <a:pt x="128" y="862"/>
                </a:lnTo>
                <a:lnTo>
                  <a:pt x="128" y="862"/>
                </a:lnTo>
                <a:lnTo>
                  <a:pt x="128" y="862"/>
                </a:lnTo>
                <a:lnTo>
                  <a:pt x="129" y="862"/>
                </a:lnTo>
                <a:lnTo>
                  <a:pt x="129" y="862"/>
                </a:lnTo>
                <a:lnTo>
                  <a:pt x="129" y="862"/>
                </a:lnTo>
                <a:lnTo>
                  <a:pt x="130" y="862"/>
                </a:lnTo>
                <a:lnTo>
                  <a:pt x="130" y="862"/>
                </a:lnTo>
                <a:lnTo>
                  <a:pt x="130" y="862"/>
                </a:lnTo>
                <a:lnTo>
                  <a:pt x="131" y="862"/>
                </a:lnTo>
                <a:lnTo>
                  <a:pt x="131" y="862"/>
                </a:lnTo>
                <a:lnTo>
                  <a:pt x="131" y="862"/>
                </a:lnTo>
                <a:lnTo>
                  <a:pt x="131" y="862"/>
                </a:lnTo>
                <a:lnTo>
                  <a:pt x="132" y="862"/>
                </a:lnTo>
                <a:lnTo>
                  <a:pt x="132" y="862"/>
                </a:lnTo>
                <a:lnTo>
                  <a:pt x="132" y="862"/>
                </a:lnTo>
                <a:lnTo>
                  <a:pt x="133" y="862"/>
                </a:lnTo>
                <a:lnTo>
                  <a:pt x="133" y="862"/>
                </a:lnTo>
                <a:lnTo>
                  <a:pt x="133" y="862"/>
                </a:lnTo>
                <a:lnTo>
                  <a:pt x="133" y="862"/>
                </a:lnTo>
                <a:lnTo>
                  <a:pt x="134" y="862"/>
                </a:lnTo>
                <a:lnTo>
                  <a:pt x="134" y="862"/>
                </a:lnTo>
                <a:lnTo>
                  <a:pt x="134" y="862"/>
                </a:lnTo>
                <a:lnTo>
                  <a:pt x="135" y="862"/>
                </a:lnTo>
                <a:lnTo>
                  <a:pt x="135" y="862"/>
                </a:lnTo>
                <a:lnTo>
                  <a:pt x="135" y="862"/>
                </a:lnTo>
                <a:lnTo>
                  <a:pt x="135" y="862"/>
                </a:lnTo>
                <a:lnTo>
                  <a:pt x="136" y="862"/>
                </a:lnTo>
                <a:lnTo>
                  <a:pt x="136" y="862"/>
                </a:lnTo>
                <a:lnTo>
                  <a:pt x="136" y="862"/>
                </a:lnTo>
                <a:lnTo>
                  <a:pt x="137" y="862"/>
                </a:lnTo>
                <a:lnTo>
                  <a:pt x="137" y="862"/>
                </a:lnTo>
                <a:lnTo>
                  <a:pt x="137" y="862"/>
                </a:lnTo>
                <a:lnTo>
                  <a:pt x="137" y="862"/>
                </a:lnTo>
                <a:lnTo>
                  <a:pt x="138" y="862"/>
                </a:lnTo>
                <a:lnTo>
                  <a:pt x="138" y="862"/>
                </a:lnTo>
                <a:lnTo>
                  <a:pt x="138" y="862"/>
                </a:lnTo>
                <a:lnTo>
                  <a:pt x="139" y="862"/>
                </a:lnTo>
                <a:lnTo>
                  <a:pt x="139" y="862"/>
                </a:lnTo>
                <a:lnTo>
                  <a:pt x="139" y="862"/>
                </a:lnTo>
                <a:lnTo>
                  <a:pt x="139" y="862"/>
                </a:lnTo>
                <a:lnTo>
                  <a:pt x="140" y="862"/>
                </a:lnTo>
                <a:lnTo>
                  <a:pt x="140" y="862"/>
                </a:lnTo>
                <a:lnTo>
                  <a:pt x="140" y="862"/>
                </a:lnTo>
                <a:lnTo>
                  <a:pt x="141" y="862"/>
                </a:lnTo>
                <a:lnTo>
                  <a:pt x="141" y="862"/>
                </a:lnTo>
                <a:lnTo>
                  <a:pt x="141" y="862"/>
                </a:lnTo>
                <a:lnTo>
                  <a:pt x="142" y="862"/>
                </a:lnTo>
                <a:lnTo>
                  <a:pt x="142" y="862"/>
                </a:lnTo>
                <a:lnTo>
                  <a:pt x="142" y="862"/>
                </a:lnTo>
                <a:lnTo>
                  <a:pt x="142" y="862"/>
                </a:lnTo>
                <a:lnTo>
                  <a:pt x="143" y="862"/>
                </a:lnTo>
                <a:lnTo>
                  <a:pt x="143" y="862"/>
                </a:lnTo>
                <a:lnTo>
                  <a:pt x="143" y="862"/>
                </a:lnTo>
                <a:lnTo>
                  <a:pt x="144" y="862"/>
                </a:lnTo>
                <a:lnTo>
                  <a:pt x="144" y="862"/>
                </a:lnTo>
                <a:lnTo>
                  <a:pt x="144" y="862"/>
                </a:lnTo>
                <a:lnTo>
                  <a:pt x="144" y="862"/>
                </a:lnTo>
                <a:lnTo>
                  <a:pt x="145" y="862"/>
                </a:lnTo>
                <a:lnTo>
                  <a:pt x="145" y="862"/>
                </a:lnTo>
                <a:lnTo>
                  <a:pt x="145" y="862"/>
                </a:lnTo>
                <a:lnTo>
                  <a:pt x="146" y="862"/>
                </a:lnTo>
                <a:lnTo>
                  <a:pt x="146" y="862"/>
                </a:lnTo>
                <a:lnTo>
                  <a:pt x="146" y="862"/>
                </a:lnTo>
                <a:lnTo>
                  <a:pt x="146" y="862"/>
                </a:lnTo>
                <a:lnTo>
                  <a:pt x="147" y="862"/>
                </a:lnTo>
                <a:lnTo>
                  <a:pt x="147" y="862"/>
                </a:lnTo>
                <a:lnTo>
                  <a:pt x="147" y="862"/>
                </a:lnTo>
                <a:lnTo>
                  <a:pt x="148" y="862"/>
                </a:lnTo>
                <a:lnTo>
                  <a:pt x="148" y="862"/>
                </a:lnTo>
                <a:lnTo>
                  <a:pt x="148" y="862"/>
                </a:lnTo>
                <a:lnTo>
                  <a:pt x="148" y="862"/>
                </a:lnTo>
                <a:lnTo>
                  <a:pt x="149" y="862"/>
                </a:lnTo>
                <a:lnTo>
                  <a:pt x="149" y="862"/>
                </a:lnTo>
                <a:lnTo>
                  <a:pt x="149" y="862"/>
                </a:lnTo>
                <a:lnTo>
                  <a:pt x="150" y="862"/>
                </a:lnTo>
                <a:lnTo>
                  <a:pt x="150" y="862"/>
                </a:lnTo>
                <a:lnTo>
                  <a:pt x="150" y="862"/>
                </a:lnTo>
                <a:lnTo>
                  <a:pt x="150" y="862"/>
                </a:lnTo>
                <a:lnTo>
                  <a:pt x="151" y="862"/>
                </a:lnTo>
                <a:lnTo>
                  <a:pt x="151" y="862"/>
                </a:lnTo>
                <a:lnTo>
                  <a:pt x="151" y="862"/>
                </a:lnTo>
                <a:lnTo>
                  <a:pt x="152" y="862"/>
                </a:lnTo>
                <a:lnTo>
                  <a:pt x="152" y="862"/>
                </a:lnTo>
                <a:lnTo>
                  <a:pt x="152" y="862"/>
                </a:lnTo>
                <a:lnTo>
                  <a:pt x="153" y="862"/>
                </a:lnTo>
                <a:lnTo>
                  <a:pt x="153" y="862"/>
                </a:lnTo>
                <a:lnTo>
                  <a:pt x="153" y="862"/>
                </a:lnTo>
                <a:lnTo>
                  <a:pt x="153" y="862"/>
                </a:lnTo>
                <a:lnTo>
                  <a:pt x="154" y="862"/>
                </a:lnTo>
                <a:lnTo>
                  <a:pt x="154" y="862"/>
                </a:lnTo>
                <a:lnTo>
                  <a:pt x="154" y="862"/>
                </a:lnTo>
                <a:lnTo>
                  <a:pt x="155" y="862"/>
                </a:lnTo>
                <a:lnTo>
                  <a:pt x="155" y="862"/>
                </a:lnTo>
                <a:lnTo>
                  <a:pt x="155" y="862"/>
                </a:lnTo>
                <a:lnTo>
                  <a:pt x="155" y="862"/>
                </a:lnTo>
                <a:lnTo>
                  <a:pt x="156" y="862"/>
                </a:lnTo>
                <a:lnTo>
                  <a:pt x="156" y="862"/>
                </a:lnTo>
                <a:lnTo>
                  <a:pt x="156" y="862"/>
                </a:lnTo>
                <a:lnTo>
                  <a:pt x="157" y="862"/>
                </a:lnTo>
                <a:lnTo>
                  <a:pt x="157" y="862"/>
                </a:lnTo>
                <a:lnTo>
                  <a:pt x="157" y="862"/>
                </a:lnTo>
                <a:lnTo>
                  <a:pt x="157" y="862"/>
                </a:lnTo>
                <a:lnTo>
                  <a:pt x="158" y="862"/>
                </a:lnTo>
                <a:lnTo>
                  <a:pt x="158" y="862"/>
                </a:lnTo>
                <a:lnTo>
                  <a:pt x="158" y="862"/>
                </a:lnTo>
                <a:lnTo>
                  <a:pt x="159" y="862"/>
                </a:lnTo>
                <a:lnTo>
                  <a:pt x="159" y="862"/>
                </a:lnTo>
                <a:lnTo>
                  <a:pt x="159" y="862"/>
                </a:lnTo>
                <a:lnTo>
                  <a:pt x="159" y="862"/>
                </a:lnTo>
                <a:lnTo>
                  <a:pt x="160" y="862"/>
                </a:lnTo>
                <a:lnTo>
                  <a:pt x="160" y="862"/>
                </a:lnTo>
                <a:lnTo>
                  <a:pt x="160" y="862"/>
                </a:lnTo>
                <a:lnTo>
                  <a:pt x="161" y="862"/>
                </a:lnTo>
                <a:lnTo>
                  <a:pt x="161" y="862"/>
                </a:lnTo>
                <a:lnTo>
                  <a:pt x="161" y="862"/>
                </a:lnTo>
                <a:lnTo>
                  <a:pt x="161" y="862"/>
                </a:lnTo>
                <a:lnTo>
                  <a:pt x="162" y="862"/>
                </a:lnTo>
                <a:lnTo>
                  <a:pt x="162" y="862"/>
                </a:lnTo>
                <a:lnTo>
                  <a:pt x="162" y="862"/>
                </a:lnTo>
                <a:lnTo>
                  <a:pt x="163" y="862"/>
                </a:lnTo>
                <a:lnTo>
                  <a:pt x="163" y="862"/>
                </a:lnTo>
                <a:lnTo>
                  <a:pt x="163" y="862"/>
                </a:lnTo>
                <a:lnTo>
                  <a:pt x="164" y="862"/>
                </a:lnTo>
                <a:lnTo>
                  <a:pt x="164" y="862"/>
                </a:lnTo>
                <a:lnTo>
                  <a:pt x="164" y="862"/>
                </a:lnTo>
                <a:lnTo>
                  <a:pt x="164" y="862"/>
                </a:lnTo>
                <a:lnTo>
                  <a:pt x="165" y="862"/>
                </a:lnTo>
                <a:lnTo>
                  <a:pt x="165" y="862"/>
                </a:lnTo>
                <a:lnTo>
                  <a:pt x="165" y="862"/>
                </a:lnTo>
                <a:lnTo>
                  <a:pt x="166" y="862"/>
                </a:lnTo>
                <a:lnTo>
                  <a:pt x="166" y="862"/>
                </a:lnTo>
                <a:lnTo>
                  <a:pt x="166" y="862"/>
                </a:lnTo>
                <a:lnTo>
                  <a:pt x="166" y="862"/>
                </a:lnTo>
                <a:lnTo>
                  <a:pt x="167" y="862"/>
                </a:lnTo>
                <a:lnTo>
                  <a:pt x="167" y="862"/>
                </a:lnTo>
                <a:lnTo>
                  <a:pt x="167" y="862"/>
                </a:lnTo>
                <a:lnTo>
                  <a:pt x="168" y="862"/>
                </a:lnTo>
                <a:lnTo>
                  <a:pt x="168" y="862"/>
                </a:lnTo>
                <a:lnTo>
                  <a:pt x="168" y="862"/>
                </a:lnTo>
                <a:lnTo>
                  <a:pt x="168" y="862"/>
                </a:lnTo>
                <a:lnTo>
                  <a:pt x="169" y="862"/>
                </a:lnTo>
                <a:lnTo>
                  <a:pt x="169" y="862"/>
                </a:lnTo>
                <a:lnTo>
                  <a:pt x="169" y="862"/>
                </a:lnTo>
                <a:lnTo>
                  <a:pt x="170" y="862"/>
                </a:lnTo>
                <a:lnTo>
                  <a:pt x="170" y="862"/>
                </a:lnTo>
                <a:lnTo>
                  <a:pt x="170" y="862"/>
                </a:lnTo>
                <a:lnTo>
                  <a:pt x="170" y="862"/>
                </a:lnTo>
                <a:lnTo>
                  <a:pt x="171" y="862"/>
                </a:lnTo>
                <a:lnTo>
                  <a:pt x="171" y="862"/>
                </a:lnTo>
                <a:lnTo>
                  <a:pt x="171" y="862"/>
                </a:lnTo>
                <a:lnTo>
                  <a:pt x="172" y="862"/>
                </a:lnTo>
                <a:lnTo>
                  <a:pt x="172" y="862"/>
                </a:lnTo>
                <a:lnTo>
                  <a:pt x="172" y="862"/>
                </a:lnTo>
                <a:lnTo>
                  <a:pt x="172" y="862"/>
                </a:lnTo>
                <a:lnTo>
                  <a:pt x="173" y="862"/>
                </a:lnTo>
                <a:lnTo>
                  <a:pt x="173" y="862"/>
                </a:lnTo>
                <a:lnTo>
                  <a:pt x="173" y="862"/>
                </a:lnTo>
                <a:lnTo>
                  <a:pt x="174" y="862"/>
                </a:lnTo>
                <a:lnTo>
                  <a:pt x="174" y="862"/>
                </a:lnTo>
                <a:lnTo>
                  <a:pt x="174" y="862"/>
                </a:lnTo>
                <a:lnTo>
                  <a:pt x="174" y="862"/>
                </a:lnTo>
                <a:lnTo>
                  <a:pt x="175" y="862"/>
                </a:lnTo>
                <a:lnTo>
                  <a:pt x="175" y="862"/>
                </a:lnTo>
                <a:lnTo>
                  <a:pt x="175" y="862"/>
                </a:lnTo>
                <a:lnTo>
                  <a:pt x="176" y="862"/>
                </a:lnTo>
                <a:lnTo>
                  <a:pt x="176" y="862"/>
                </a:lnTo>
                <a:lnTo>
                  <a:pt x="176" y="862"/>
                </a:lnTo>
                <a:lnTo>
                  <a:pt x="177" y="862"/>
                </a:lnTo>
                <a:lnTo>
                  <a:pt x="177" y="862"/>
                </a:lnTo>
                <a:lnTo>
                  <a:pt x="177" y="862"/>
                </a:lnTo>
                <a:lnTo>
                  <a:pt x="177" y="862"/>
                </a:lnTo>
                <a:lnTo>
                  <a:pt x="178" y="862"/>
                </a:lnTo>
                <a:lnTo>
                  <a:pt x="178" y="862"/>
                </a:lnTo>
                <a:lnTo>
                  <a:pt x="178" y="862"/>
                </a:lnTo>
                <a:lnTo>
                  <a:pt x="179" y="862"/>
                </a:lnTo>
                <a:lnTo>
                  <a:pt x="179" y="862"/>
                </a:lnTo>
                <a:lnTo>
                  <a:pt x="179" y="862"/>
                </a:lnTo>
                <a:lnTo>
                  <a:pt x="179" y="862"/>
                </a:lnTo>
                <a:lnTo>
                  <a:pt x="180" y="862"/>
                </a:lnTo>
                <a:lnTo>
                  <a:pt x="180" y="862"/>
                </a:lnTo>
                <a:lnTo>
                  <a:pt x="180" y="862"/>
                </a:lnTo>
                <a:lnTo>
                  <a:pt x="181" y="862"/>
                </a:lnTo>
                <a:lnTo>
                  <a:pt x="181" y="862"/>
                </a:lnTo>
                <a:lnTo>
                  <a:pt x="181" y="862"/>
                </a:lnTo>
                <a:lnTo>
                  <a:pt x="181" y="862"/>
                </a:lnTo>
                <a:lnTo>
                  <a:pt x="182" y="862"/>
                </a:lnTo>
                <a:lnTo>
                  <a:pt x="182" y="862"/>
                </a:lnTo>
                <a:lnTo>
                  <a:pt x="182" y="862"/>
                </a:lnTo>
                <a:lnTo>
                  <a:pt x="183" y="862"/>
                </a:lnTo>
                <a:lnTo>
                  <a:pt x="183" y="862"/>
                </a:lnTo>
                <a:lnTo>
                  <a:pt x="183" y="862"/>
                </a:lnTo>
                <a:lnTo>
                  <a:pt x="183" y="862"/>
                </a:lnTo>
                <a:lnTo>
                  <a:pt x="184" y="862"/>
                </a:lnTo>
                <a:lnTo>
                  <a:pt x="184" y="862"/>
                </a:lnTo>
                <a:lnTo>
                  <a:pt x="184" y="862"/>
                </a:lnTo>
                <a:lnTo>
                  <a:pt x="185" y="862"/>
                </a:lnTo>
                <a:lnTo>
                  <a:pt x="185" y="862"/>
                </a:lnTo>
                <a:lnTo>
                  <a:pt x="185" y="862"/>
                </a:lnTo>
                <a:lnTo>
                  <a:pt x="185" y="862"/>
                </a:lnTo>
                <a:lnTo>
                  <a:pt x="186" y="862"/>
                </a:lnTo>
                <a:lnTo>
                  <a:pt x="186" y="862"/>
                </a:lnTo>
                <a:lnTo>
                  <a:pt x="186" y="862"/>
                </a:lnTo>
                <a:lnTo>
                  <a:pt x="187" y="862"/>
                </a:lnTo>
                <a:lnTo>
                  <a:pt x="187" y="862"/>
                </a:lnTo>
                <a:lnTo>
                  <a:pt x="187" y="862"/>
                </a:lnTo>
                <a:lnTo>
                  <a:pt x="188" y="862"/>
                </a:lnTo>
                <a:lnTo>
                  <a:pt x="188" y="862"/>
                </a:lnTo>
                <a:lnTo>
                  <a:pt x="188" y="862"/>
                </a:lnTo>
                <a:lnTo>
                  <a:pt x="188" y="862"/>
                </a:lnTo>
                <a:lnTo>
                  <a:pt x="189" y="862"/>
                </a:lnTo>
                <a:lnTo>
                  <a:pt x="189" y="862"/>
                </a:lnTo>
                <a:lnTo>
                  <a:pt x="189" y="862"/>
                </a:lnTo>
                <a:lnTo>
                  <a:pt x="190" y="862"/>
                </a:lnTo>
                <a:lnTo>
                  <a:pt x="190" y="862"/>
                </a:lnTo>
                <a:lnTo>
                  <a:pt x="190" y="862"/>
                </a:lnTo>
                <a:lnTo>
                  <a:pt x="190" y="862"/>
                </a:lnTo>
                <a:lnTo>
                  <a:pt x="191" y="862"/>
                </a:lnTo>
                <a:lnTo>
                  <a:pt x="191" y="862"/>
                </a:lnTo>
                <a:lnTo>
                  <a:pt x="191" y="862"/>
                </a:lnTo>
                <a:lnTo>
                  <a:pt x="192" y="862"/>
                </a:lnTo>
                <a:lnTo>
                  <a:pt x="192" y="862"/>
                </a:lnTo>
                <a:lnTo>
                  <a:pt x="192" y="862"/>
                </a:lnTo>
                <a:lnTo>
                  <a:pt x="192" y="862"/>
                </a:lnTo>
                <a:lnTo>
                  <a:pt x="193" y="862"/>
                </a:lnTo>
                <a:lnTo>
                  <a:pt x="193" y="862"/>
                </a:lnTo>
                <a:lnTo>
                  <a:pt x="193" y="862"/>
                </a:lnTo>
                <a:lnTo>
                  <a:pt x="194" y="862"/>
                </a:lnTo>
                <a:lnTo>
                  <a:pt x="194" y="862"/>
                </a:lnTo>
                <a:lnTo>
                  <a:pt x="194" y="862"/>
                </a:lnTo>
                <a:lnTo>
                  <a:pt x="194" y="862"/>
                </a:lnTo>
                <a:lnTo>
                  <a:pt x="195" y="862"/>
                </a:lnTo>
                <a:lnTo>
                  <a:pt x="195" y="862"/>
                </a:lnTo>
                <a:lnTo>
                  <a:pt x="195" y="862"/>
                </a:lnTo>
                <a:lnTo>
                  <a:pt x="196" y="862"/>
                </a:lnTo>
                <a:lnTo>
                  <a:pt x="196" y="862"/>
                </a:lnTo>
                <a:lnTo>
                  <a:pt x="196" y="862"/>
                </a:lnTo>
                <a:lnTo>
                  <a:pt x="196" y="862"/>
                </a:lnTo>
                <a:lnTo>
                  <a:pt x="197" y="862"/>
                </a:lnTo>
                <a:lnTo>
                  <a:pt x="197" y="862"/>
                </a:lnTo>
                <a:lnTo>
                  <a:pt x="197" y="862"/>
                </a:lnTo>
                <a:lnTo>
                  <a:pt x="198" y="862"/>
                </a:lnTo>
                <a:lnTo>
                  <a:pt x="198" y="862"/>
                </a:lnTo>
                <a:lnTo>
                  <a:pt x="198" y="862"/>
                </a:lnTo>
                <a:lnTo>
                  <a:pt x="199" y="862"/>
                </a:lnTo>
                <a:lnTo>
                  <a:pt x="199" y="862"/>
                </a:lnTo>
                <a:lnTo>
                  <a:pt x="199" y="862"/>
                </a:lnTo>
                <a:lnTo>
                  <a:pt x="199" y="862"/>
                </a:lnTo>
                <a:lnTo>
                  <a:pt x="200" y="862"/>
                </a:lnTo>
                <a:lnTo>
                  <a:pt x="200" y="862"/>
                </a:lnTo>
                <a:lnTo>
                  <a:pt x="201" y="862"/>
                </a:lnTo>
                <a:lnTo>
                  <a:pt x="201" y="862"/>
                </a:lnTo>
                <a:lnTo>
                  <a:pt x="201" y="862"/>
                </a:lnTo>
                <a:lnTo>
                  <a:pt x="201" y="862"/>
                </a:lnTo>
                <a:lnTo>
                  <a:pt x="202" y="862"/>
                </a:lnTo>
                <a:lnTo>
                  <a:pt x="202" y="862"/>
                </a:lnTo>
                <a:lnTo>
                  <a:pt x="202" y="862"/>
                </a:lnTo>
                <a:lnTo>
                  <a:pt x="203" y="862"/>
                </a:lnTo>
                <a:lnTo>
                  <a:pt x="203" y="862"/>
                </a:lnTo>
                <a:lnTo>
                  <a:pt x="203" y="862"/>
                </a:lnTo>
                <a:lnTo>
                  <a:pt x="203" y="862"/>
                </a:lnTo>
                <a:lnTo>
                  <a:pt x="204" y="862"/>
                </a:lnTo>
                <a:lnTo>
                  <a:pt x="204" y="862"/>
                </a:lnTo>
                <a:lnTo>
                  <a:pt x="204" y="862"/>
                </a:lnTo>
                <a:lnTo>
                  <a:pt x="205" y="862"/>
                </a:lnTo>
                <a:lnTo>
                  <a:pt x="205" y="862"/>
                </a:lnTo>
                <a:lnTo>
                  <a:pt x="205" y="862"/>
                </a:lnTo>
                <a:lnTo>
                  <a:pt x="205" y="862"/>
                </a:lnTo>
                <a:lnTo>
                  <a:pt x="206" y="862"/>
                </a:lnTo>
                <a:lnTo>
                  <a:pt x="206" y="862"/>
                </a:lnTo>
                <a:lnTo>
                  <a:pt x="206" y="862"/>
                </a:lnTo>
                <a:lnTo>
                  <a:pt x="207" y="862"/>
                </a:lnTo>
                <a:lnTo>
                  <a:pt x="207" y="862"/>
                </a:lnTo>
                <a:lnTo>
                  <a:pt x="207" y="862"/>
                </a:lnTo>
                <a:lnTo>
                  <a:pt x="207" y="862"/>
                </a:lnTo>
                <a:lnTo>
                  <a:pt x="208" y="862"/>
                </a:lnTo>
                <a:lnTo>
                  <a:pt x="208" y="862"/>
                </a:lnTo>
                <a:lnTo>
                  <a:pt x="208" y="862"/>
                </a:lnTo>
                <a:lnTo>
                  <a:pt x="209" y="862"/>
                </a:lnTo>
                <a:lnTo>
                  <a:pt x="209" y="862"/>
                </a:lnTo>
                <a:lnTo>
                  <a:pt x="209" y="862"/>
                </a:lnTo>
                <a:lnTo>
                  <a:pt x="209" y="862"/>
                </a:lnTo>
                <a:lnTo>
                  <a:pt x="210" y="862"/>
                </a:lnTo>
                <a:lnTo>
                  <a:pt x="210" y="862"/>
                </a:lnTo>
                <a:lnTo>
                  <a:pt x="210" y="862"/>
                </a:lnTo>
                <a:lnTo>
                  <a:pt x="211" y="862"/>
                </a:lnTo>
                <a:lnTo>
                  <a:pt x="211" y="862"/>
                </a:lnTo>
                <a:lnTo>
                  <a:pt x="211" y="862"/>
                </a:lnTo>
                <a:lnTo>
                  <a:pt x="211" y="862"/>
                </a:lnTo>
                <a:lnTo>
                  <a:pt x="212" y="862"/>
                </a:lnTo>
                <a:lnTo>
                  <a:pt x="212" y="862"/>
                </a:lnTo>
                <a:lnTo>
                  <a:pt x="212" y="862"/>
                </a:lnTo>
                <a:lnTo>
                  <a:pt x="213" y="862"/>
                </a:lnTo>
                <a:lnTo>
                  <a:pt x="213" y="862"/>
                </a:lnTo>
                <a:lnTo>
                  <a:pt x="213" y="862"/>
                </a:lnTo>
                <a:lnTo>
                  <a:pt x="214" y="862"/>
                </a:lnTo>
                <a:lnTo>
                  <a:pt x="214" y="862"/>
                </a:lnTo>
                <a:lnTo>
                  <a:pt x="214" y="862"/>
                </a:lnTo>
                <a:lnTo>
                  <a:pt x="214" y="862"/>
                </a:lnTo>
                <a:lnTo>
                  <a:pt x="215" y="862"/>
                </a:lnTo>
                <a:lnTo>
                  <a:pt x="215" y="862"/>
                </a:lnTo>
                <a:lnTo>
                  <a:pt x="215" y="862"/>
                </a:lnTo>
                <a:lnTo>
                  <a:pt x="216" y="862"/>
                </a:lnTo>
                <a:lnTo>
                  <a:pt x="216" y="862"/>
                </a:lnTo>
                <a:lnTo>
                  <a:pt x="216" y="862"/>
                </a:lnTo>
                <a:lnTo>
                  <a:pt x="216" y="862"/>
                </a:lnTo>
                <a:lnTo>
                  <a:pt x="217" y="862"/>
                </a:lnTo>
                <a:lnTo>
                  <a:pt x="217" y="862"/>
                </a:lnTo>
                <a:lnTo>
                  <a:pt x="217" y="862"/>
                </a:lnTo>
                <a:lnTo>
                  <a:pt x="218" y="862"/>
                </a:lnTo>
                <a:lnTo>
                  <a:pt x="218" y="862"/>
                </a:lnTo>
                <a:lnTo>
                  <a:pt x="218" y="862"/>
                </a:lnTo>
                <a:lnTo>
                  <a:pt x="218" y="862"/>
                </a:lnTo>
                <a:lnTo>
                  <a:pt x="219" y="862"/>
                </a:lnTo>
                <a:lnTo>
                  <a:pt x="219" y="862"/>
                </a:lnTo>
                <a:lnTo>
                  <a:pt x="219" y="862"/>
                </a:lnTo>
                <a:lnTo>
                  <a:pt x="220" y="862"/>
                </a:lnTo>
                <a:lnTo>
                  <a:pt x="220" y="862"/>
                </a:lnTo>
                <a:lnTo>
                  <a:pt x="220" y="862"/>
                </a:lnTo>
                <a:lnTo>
                  <a:pt x="220" y="862"/>
                </a:lnTo>
                <a:lnTo>
                  <a:pt x="221" y="862"/>
                </a:lnTo>
                <a:lnTo>
                  <a:pt x="221" y="862"/>
                </a:lnTo>
                <a:lnTo>
                  <a:pt x="221" y="862"/>
                </a:lnTo>
                <a:lnTo>
                  <a:pt x="222" y="862"/>
                </a:lnTo>
                <a:lnTo>
                  <a:pt x="222" y="862"/>
                </a:lnTo>
                <a:lnTo>
                  <a:pt x="222" y="862"/>
                </a:lnTo>
                <a:lnTo>
                  <a:pt x="222" y="862"/>
                </a:lnTo>
                <a:lnTo>
                  <a:pt x="223" y="862"/>
                </a:lnTo>
                <a:lnTo>
                  <a:pt x="223" y="862"/>
                </a:lnTo>
                <a:lnTo>
                  <a:pt x="223" y="862"/>
                </a:lnTo>
                <a:lnTo>
                  <a:pt x="224" y="862"/>
                </a:lnTo>
                <a:lnTo>
                  <a:pt x="224" y="862"/>
                </a:lnTo>
                <a:lnTo>
                  <a:pt x="224" y="862"/>
                </a:lnTo>
                <a:lnTo>
                  <a:pt x="225" y="862"/>
                </a:lnTo>
                <a:lnTo>
                  <a:pt x="225" y="862"/>
                </a:lnTo>
                <a:lnTo>
                  <a:pt x="225" y="862"/>
                </a:lnTo>
                <a:lnTo>
                  <a:pt x="225" y="862"/>
                </a:lnTo>
                <a:lnTo>
                  <a:pt x="226" y="862"/>
                </a:lnTo>
                <a:lnTo>
                  <a:pt x="226" y="862"/>
                </a:lnTo>
                <a:lnTo>
                  <a:pt x="226" y="862"/>
                </a:lnTo>
                <a:lnTo>
                  <a:pt x="227" y="862"/>
                </a:lnTo>
                <a:lnTo>
                  <a:pt x="227" y="862"/>
                </a:lnTo>
                <a:lnTo>
                  <a:pt x="227" y="862"/>
                </a:lnTo>
                <a:lnTo>
                  <a:pt x="227" y="862"/>
                </a:lnTo>
                <a:lnTo>
                  <a:pt x="228" y="862"/>
                </a:lnTo>
                <a:lnTo>
                  <a:pt x="228" y="862"/>
                </a:lnTo>
                <a:lnTo>
                  <a:pt x="228" y="862"/>
                </a:lnTo>
                <a:lnTo>
                  <a:pt x="229" y="862"/>
                </a:lnTo>
                <a:lnTo>
                  <a:pt x="229" y="862"/>
                </a:lnTo>
                <a:lnTo>
                  <a:pt x="229" y="862"/>
                </a:lnTo>
                <a:lnTo>
                  <a:pt x="229" y="862"/>
                </a:lnTo>
                <a:lnTo>
                  <a:pt x="230" y="862"/>
                </a:lnTo>
                <a:lnTo>
                  <a:pt x="230" y="862"/>
                </a:lnTo>
                <a:lnTo>
                  <a:pt x="230" y="862"/>
                </a:lnTo>
                <a:lnTo>
                  <a:pt x="231" y="862"/>
                </a:lnTo>
                <a:lnTo>
                  <a:pt x="231" y="862"/>
                </a:lnTo>
                <a:lnTo>
                  <a:pt x="231" y="862"/>
                </a:lnTo>
                <a:lnTo>
                  <a:pt x="231" y="862"/>
                </a:lnTo>
                <a:lnTo>
                  <a:pt x="232" y="862"/>
                </a:lnTo>
                <a:lnTo>
                  <a:pt x="232" y="862"/>
                </a:lnTo>
                <a:lnTo>
                  <a:pt x="232" y="862"/>
                </a:lnTo>
                <a:lnTo>
                  <a:pt x="233" y="862"/>
                </a:lnTo>
                <a:lnTo>
                  <a:pt x="233" y="862"/>
                </a:lnTo>
                <a:lnTo>
                  <a:pt x="233" y="862"/>
                </a:lnTo>
                <a:lnTo>
                  <a:pt x="233" y="862"/>
                </a:lnTo>
                <a:lnTo>
                  <a:pt x="234" y="862"/>
                </a:lnTo>
                <a:lnTo>
                  <a:pt x="234" y="862"/>
                </a:lnTo>
                <a:lnTo>
                  <a:pt x="234" y="862"/>
                </a:lnTo>
                <a:lnTo>
                  <a:pt x="235" y="862"/>
                </a:lnTo>
                <a:lnTo>
                  <a:pt x="235" y="862"/>
                </a:lnTo>
                <a:lnTo>
                  <a:pt x="235" y="862"/>
                </a:lnTo>
                <a:lnTo>
                  <a:pt x="236" y="862"/>
                </a:lnTo>
                <a:lnTo>
                  <a:pt x="236" y="862"/>
                </a:lnTo>
                <a:lnTo>
                  <a:pt x="236" y="862"/>
                </a:lnTo>
                <a:lnTo>
                  <a:pt x="236" y="862"/>
                </a:lnTo>
                <a:lnTo>
                  <a:pt x="237" y="862"/>
                </a:lnTo>
                <a:lnTo>
                  <a:pt x="237" y="862"/>
                </a:lnTo>
                <a:lnTo>
                  <a:pt x="237" y="862"/>
                </a:lnTo>
                <a:lnTo>
                  <a:pt x="238" y="862"/>
                </a:lnTo>
                <a:lnTo>
                  <a:pt x="238" y="862"/>
                </a:lnTo>
                <a:lnTo>
                  <a:pt x="238" y="862"/>
                </a:lnTo>
                <a:lnTo>
                  <a:pt x="238" y="862"/>
                </a:lnTo>
                <a:lnTo>
                  <a:pt x="239" y="862"/>
                </a:lnTo>
                <a:lnTo>
                  <a:pt x="239" y="862"/>
                </a:lnTo>
                <a:lnTo>
                  <a:pt x="239" y="862"/>
                </a:lnTo>
                <a:lnTo>
                  <a:pt x="240" y="862"/>
                </a:lnTo>
                <a:lnTo>
                  <a:pt x="240" y="862"/>
                </a:lnTo>
                <a:lnTo>
                  <a:pt x="240" y="862"/>
                </a:lnTo>
                <a:lnTo>
                  <a:pt x="240" y="862"/>
                </a:lnTo>
                <a:lnTo>
                  <a:pt x="241" y="862"/>
                </a:lnTo>
                <a:lnTo>
                  <a:pt x="241" y="862"/>
                </a:lnTo>
                <a:lnTo>
                  <a:pt x="241" y="862"/>
                </a:lnTo>
                <a:lnTo>
                  <a:pt x="242" y="862"/>
                </a:lnTo>
                <a:lnTo>
                  <a:pt x="242" y="862"/>
                </a:lnTo>
                <a:lnTo>
                  <a:pt x="242" y="862"/>
                </a:lnTo>
                <a:lnTo>
                  <a:pt x="242" y="862"/>
                </a:lnTo>
                <a:lnTo>
                  <a:pt x="243" y="862"/>
                </a:lnTo>
                <a:lnTo>
                  <a:pt x="243" y="862"/>
                </a:lnTo>
                <a:lnTo>
                  <a:pt x="243" y="862"/>
                </a:lnTo>
                <a:lnTo>
                  <a:pt x="244" y="862"/>
                </a:lnTo>
                <a:lnTo>
                  <a:pt x="244" y="862"/>
                </a:lnTo>
                <a:lnTo>
                  <a:pt x="244" y="862"/>
                </a:lnTo>
                <a:lnTo>
                  <a:pt x="244" y="862"/>
                </a:lnTo>
                <a:lnTo>
                  <a:pt x="245" y="862"/>
                </a:lnTo>
                <a:lnTo>
                  <a:pt x="245" y="862"/>
                </a:lnTo>
                <a:lnTo>
                  <a:pt x="245" y="862"/>
                </a:lnTo>
                <a:lnTo>
                  <a:pt x="246" y="862"/>
                </a:lnTo>
                <a:lnTo>
                  <a:pt x="246" y="862"/>
                </a:lnTo>
                <a:lnTo>
                  <a:pt x="246" y="862"/>
                </a:lnTo>
                <a:lnTo>
                  <a:pt x="247" y="862"/>
                </a:lnTo>
                <a:lnTo>
                  <a:pt x="247" y="862"/>
                </a:lnTo>
                <a:lnTo>
                  <a:pt x="247" y="862"/>
                </a:lnTo>
                <a:lnTo>
                  <a:pt x="247" y="862"/>
                </a:lnTo>
                <a:lnTo>
                  <a:pt x="248" y="862"/>
                </a:lnTo>
                <a:lnTo>
                  <a:pt x="248" y="862"/>
                </a:lnTo>
                <a:lnTo>
                  <a:pt x="248" y="862"/>
                </a:lnTo>
                <a:lnTo>
                  <a:pt x="249" y="862"/>
                </a:lnTo>
                <a:lnTo>
                  <a:pt x="249" y="862"/>
                </a:lnTo>
                <a:lnTo>
                  <a:pt x="249" y="862"/>
                </a:lnTo>
                <a:lnTo>
                  <a:pt x="249" y="862"/>
                </a:lnTo>
                <a:lnTo>
                  <a:pt x="250" y="862"/>
                </a:lnTo>
                <a:lnTo>
                  <a:pt x="250" y="862"/>
                </a:lnTo>
                <a:lnTo>
                  <a:pt x="250" y="862"/>
                </a:lnTo>
                <a:lnTo>
                  <a:pt x="251" y="862"/>
                </a:lnTo>
                <a:lnTo>
                  <a:pt x="251" y="862"/>
                </a:lnTo>
                <a:lnTo>
                  <a:pt x="251" y="862"/>
                </a:lnTo>
                <a:lnTo>
                  <a:pt x="251" y="862"/>
                </a:lnTo>
                <a:lnTo>
                  <a:pt x="252" y="862"/>
                </a:lnTo>
                <a:lnTo>
                  <a:pt x="252" y="862"/>
                </a:lnTo>
                <a:lnTo>
                  <a:pt x="252" y="862"/>
                </a:lnTo>
                <a:lnTo>
                  <a:pt x="253" y="862"/>
                </a:lnTo>
                <a:lnTo>
                  <a:pt x="253" y="862"/>
                </a:lnTo>
                <a:lnTo>
                  <a:pt x="253" y="862"/>
                </a:lnTo>
                <a:lnTo>
                  <a:pt x="253" y="862"/>
                </a:lnTo>
                <a:lnTo>
                  <a:pt x="254" y="862"/>
                </a:lnTo>
                <a:lnTo>
                  <a:pt x="254" y="862"/>
                </a:lnTo>
                <a:lnTo>
                  <a:pt x="254" y="862"/>
                </a:lnTo>
                <a:lnTo>
                  <a:pt x="255" y="862"/>
                </a:lnTo>
                <a:lnTo>
                  <a:pt x="255" y="862"/>
                </a:lnTo>
                <a:lnTo>
                  <a:pt x="255" y="862"/>
                </a:lnTo>
                <a:lnTo>
                  <a:pt x="255" y="862"/>
                </a:lnTo>
                <a:lnTo>
                  <a:pt x="256" y="862"/>
                </a:lnTo>
                <a:lnTo>
                  <a:pt x="256" y="862"/>
                </a:lnTo>
                <a:lnTo>
                  <a:pt x="256" y="862"/>
                </a:lnTo>
                <a:lnTo>
                  <a:pt x="257" y="862"/>
                </a:lnTo>
                <a:lnTo>
                  <a:pt x="257" y="862"/>
                </a:lnTo>
                <a:lnTo>
                  <a:pt x="257" y="862"/>
                </a:lnTo>
                <a:lnTo>
                  <a:pt x="257" y="862"/>
                </a:lnTo>
                <a:lnTo>
                  <a:pt x="258" y="862"/>
                </a:lnTo>
                <a:lnTo>
                  <a:pt x="258" y="862"/>
                </a:lnTo>
                <a:lnTo>
                  <a:pt x="258" y="862"/>
                </a:lnTo>
                <a:lnTo>
                  <a:pt x="259" y="862"/>
                </a:lnTo>
                <a:lnTo>
                  <a:pt x="259" y="862"/>
                </a:lnTo>
                <a:lnTo>
                  <a:pt x="259" y="862"/>
                </a:lnTo>
                <a:lnTo>
                  <a:pt x="260" y="862"/>
                </a:lnTo>
                <a:lnTo>
                  <a:pt x="260" y="862"/>
                </a:lnTo>
                <a:lnTo>
                  <a:pt x="260" y="862"/>
                </a:lnTo>
                <a:lnTo>
                  <a:pt x="260" y="862"/>
                </a:lnTo>
                <a:lnTo>
                  <a:pt x="261" y="862"/>
                </a:lnTo>
                <a:lnTo>
                  <a:pt x="261" y="862"/>
                </a:lnTo>
                <a:lnTo>
                  <a:pt x="261" y="862"/>
                </a:lnTo>
                <a:lnTo>
                  <a:pt x="262" y="862"/>
                </a:lnTo>
                <a:lnTo>
                  <a:pt x="262" y="862"/>
                </a:lnTo>
                <a:lnTo>
                  <a:pt x="262" y="862"/>
                </a:lnTo>
                <a:lnTo>
                  <a:pt x="262" y="862"/>
                </a:lnTo>
                <a:lnTo>
                  <a:pt x="263" y="862"/>
                </a:lnTo>
                <a:lnTo>
                  <a:pt x="263" y="862"/>
                </a:lnTo>
                <a:lnTo>
                  <a:pt x="263" y="862"/>
                </a:lnTo>
                <a:lnTo>
                  <a:pt x="264" y="862"/>
                </a:lnTo>
                <a:lnTo>
                  <a:pt x="264" y="862"/>
                </a:lnTo>
                <a:lnTo>
                  <a:pt x="264" y="862"/>
                </a:lnTo>
                <a:lnTo>
                  <a:pt x="264" y="862"/>
                </a:lnTo>
                <a:lnTo>
                  <a:pt x="265" y="862"/>
                </a:lnTo>
                <a:lnTo>
                  <a:pt x="265" y="862"/>
                </a:lnTo>
                <a:lnTo>
                  <a:pt x="265" y="862"/>
                </a:lnTo>
                <a:lnTo>
                  <a:pt x="266" y="862"/>
                </a:lnTo>
                <a:lnTo>
                  <a:pt x="266" y="862"/>
                </a:lnTo>
                <a:lnTo>
                  <a:pt x="266" y="862"/>
                </a:lnTo>
                <a:lnTo>
                  <a:pt x="266" y="862"/>
                </a:lnTo>
                <a:lnTo>
                  <a:pt x="267" y="862"/>
                </a:lnTo>
                <a:lnTo>
                  <a:pt x="267" y="862"/>
                </a:lnTo>
                <a:lnTo>
                  <a:pt x="267" y="862"/>
                </a:lnTo>
                <a:lnTo>
                  <a:pt x="268" y="862"/>
                </a:lnTo>
                <a:lnTo>
                  <a:pt x="268" y="862"/>
                </a:lnTo>
                <a:lnTo>
                  <a:pt x="268" y="862"/>
                </a:lnTo>
                <a:lnTo>
                  <a:pt x="268" y="862"/>
                </a:lnTo>
                <a:lnTo>
                  <a:pt x="269" y="862"/>
                </a:lnTo>
                <a:lnTo>
                  <a:pt x="269" y="862"/>
                </a:lnTo>
                <a:lnTo>
                  <a:pt x="269" y="862"/>
                </a:lnTo>
                <a:lnTo>
                  <a:pt x="270" y="862"/>
                </a:lnTo>
                <a:lnTo>
                  <a:pt x="270" y="862"/>
                </a:lnTo>
                <a:lnTo>
                  <a:pt x="270" y="862"/>
                </a:lnTo>
                <a:lnTo>
                  <a:pt x="271" y="862"/>
                </a:lnTo>
                <a:lnTo>
                  <a:pt x="271" y="862"/>
                </a:lnTo>
                <a:lnTo>
                  <a:pt x="271" y="862"/>
                </a:lnTo>
                <a:lnTo>
                  <a:pt x="271" y="862"/>
                </a:lnTo>
                <a:lnTo>
                  <a:pt x="272" y="862"/>
                </a:lnTo>
                <a:lnTo>
                  <a:pt x="272" y="862"/>
                </a:lnTo>
                <a:lnTo>
                  <a:pt x="272" y="862"/>
                </a:lnTo>
                <a:lnTo>
                  <a:pt x="273" y="862"/>
                </a:lnTo>
                <a:lnTo>
                  <a:pt x="273" y="862"/>
                </a:lnTo>
                <a:lnTo>
                  <a:pt x="273" y="862"/>
                </a:lnTo>
                <a:lnTo>
                  <a:pt x="273" y="862"/>
                </a:lnTo>
                <a:lnTo>
                  <a:pt x="274" y="862"/>
                </a:lnTo>
                <a:lnTo>
                  <a:pt x="274" y="862"/>
                </a:lnTo>
                <a:lnTo>
                  <a:pt x="274" y="862"/>
                </a:lnTo>
                <a:lnTo>
                  <a:pt x="275" y="862"/>
                </a:lnTo>
                <a:lnTo>
                  <a:pt x="275" y="862"/>
                </a:lnTo>
                <a:lnTo>
                  <a:pt x="275" y="862"/>
                </a:lnTo>
                <a:lnTo>
                  <a:pt x="275" y="862"/>
                </a:lnTo>
                <a:lnTo>
                  <a:pt x="276" y="862"/>
                </a:lnTo>
                <a:lnTo>
                  <a:pt x="276" y="862"/>
                </a:lnTo>
                <a:lnTo>
                  <a:pt x="276" y="862"/>
                </a:lnTo>
                <a:lnTo>
                  <a:pt x="277" y="862"/>
                </a:lnTo>
                <a:lnTo>
                  <a:pt x="277" y="862"/>
                </a:lnTo>
                <a:lnTo>
                  <a:pt x="277" y="862"/>
                </a:lnTo>
                <a:lnTo>
                  <a:pt x="277" y="862"/>
                </a:lnTo>
                <a:lnTo>
                  <a:pt x="278" y="862"/>
                </a:lnTo>
                <a:lnTo>
                  <a:pt x="278" y="862"/>
                </a:lnTo>
                <a:lnTo>
                  <a:pt x="278" y="862"/>
                </a:lnTo>
                <a:lnTo>
                  <a:pt x="279" y="862"/>
                </a:lnTo>
                <a:lnTo>
                  <a:pt x="279" y="862"/>
                </a:lnTo>
                <a:lnTo>
                  <a:pt x="279" y="862"/>
                </a:lnTo>
                <a:lnTo>
                  <a:pt x="279" y="862"/>
                </a:lnTo>
                <a:lnTo>
                  <a:pt x="280" y="862"/>
                </a:lnTo>
                <a:lnTo>
                  <a:pt x="280" y="862"/>
                </a:lnTo>
                <a:lnTo>
                  <a:pt x="280" y="862"/>
                </a:lnTo>
                <a:lnTo>
                  <a:pt x="281" y="862"/>
                </a:lnTo>
                <a:lnTo>
                  <a:pt x="281" y="862"/>
                </a:lnTo>
                <a:lnTo>
                  <a:pt x="281" y="862"/>
                </a:lnTo>
                <a:lnTo>
                  <a:pt x="282" y="862"/>
                </a:lnTo>
                <a:lnTo>
                  <a:pt x="282" y="862"/>
                </a:lnTo>
                <a:lnTo>
                  <a:pt x="282" y="862"/>
                </a:lnTo>
                <a:lnTo>
                  <a:pt x="282" y="862"/>
                </a:lnTo>
                <a:lnTo>
                  <a:pt x="283" y="862"/>
                </a:lnTo>
                <a:lnTo>
                  <a:pt x="283" y="862"/>
                </a:lnTo>
                <a:lnTo>
                  <a:pt x="283" y="862"/>
                </a:lnTo>
                <a:lnTo>
                  <a:pt x="284" y="862"/>
                </a:lnTo>
                <a:lnTo>
                  <a:pt x="284" y="862"/>
                </a:lnTo>
                <a:lnTo>
                  <a:pt x="284" y="862"/>
                </a:lnTo>
                <a:lnTo>
                  <a:pt x="284" y="862"/>
                </a:lnTo>
                <a:lnTo>
                  <a:pt x="285" y="862"/>
                </a:lnTo>
                <a:lnTo>
                  <a:pt x="285" y="862"/>
                </a:lnTo>
                <a:lnTo>
                  <a:pt x="285" y="862"/>
                </a:lnTo>
                <a:lnTo>
                  <a:pt x="286" y="862"/>
                </a:lnTo>
                <a:lnTo>
                  <a:pt x="286" y="862"/>
                </a:lnTo>
                <a:lnTo>
                  <a:pt x="286" y="862"/>
                </a:lnTo>
                <a:lnTo>
                  <a:pt x="286" y="862"/>
                </a:lnTo>
                <a:lnTo>
                  <a:pt x="287" y="862"/>
                </a:lnTo>
                <a:lnTo>
                  <a:pt x="287" y="862"/>
                </a:lnTo>
                <a:lnTo>
                  <a:pt x="287" y="862"/>
                </a:lnTo>
                <a:lnTo>
                  <a:pt x="288" y="862"/>
                </a:lnTo>
                <a:lnTo>
                  <a:pt x="288" y="862"/>
                </a:lnTo>
                <a:lnTo>
                  <a:pt x="288" y="862"/>
                </a:lnTo>
                <a:lnTo>
                  <a:pt x="288" y="862"/>
                </a:lnTo>
                <a:lnTo>
                  <a:pt x="289" y="862"/>
                </a:lnTo>
                <a:lnTo>
                  <a:pt x="289" y="862"/>
                </a:lnTo>
                <a:lnTo>
                  <a:pt x="289" y="862"/>
                </a:lnTo>
                <a:lnTo>
                  <a:pt x="290" y="862"/>
                </a:lnTo>
                <a:lnTo>
                  <a:pt x="290" y="862"/>
                </a:lnTo>
                <a:lnTo>
                  <a:pt x="290" y="862"/>
                </a:lnTo>
                <a:lnTo>
                  <a:pt x="290" y="862"/>
                </a:lnTo>
                <a:lnTo>
                  <a:pt x="291" y="862"/>
                </a:lnTo>
                <a:lnTo>
                  <a:pt x="291" y="862"/>
                </a:lnTo>
                <a:lnTo>
                  <a:pt x="291" y="862"/>
                </a:lnTo>
                <a:lnTo>
                  <a:pt x="292" y="862"/>
                </a:lnTo>
                <a:lnTo>
                  <a:pt x="292" y="862"/>
                </a:lnTo>
                <a:lnTo>
                  <a:pt x="292" y="862"/>
                </a:lnTo>
                <a:lnTo>
                  <a:pt x="293" y="862"/>
                </a:lnTo>
                <a:lnTo>
                  <a:pt x="293" y="862"/>
                </a:lnTo>
                <a:lnTo>
                  <a:pt x="293" y="862"/>
                </a:lnTo>
                <a:lnTo>
                  <a:pt x="293" y="862"/>
                </a:lnTo>
                <a:lnTo>
                  <a:pt x="294" y="862"/>
                </a:lnTo>
                <a:lnTo>
                  <a:pt x="294" y="862"/>
                </a:lnTo>
                <a:lnTo>
                  <a:pt x="294" y="862"/>
                </a:lnTo>
                <a:lnTo>
                  <a:pt x="295" y="862"/>
                </a:lnTo>
                <a:lnTo>
                  <a:pt x="295" y="862"/>
                </a:lnTo>
                <a:lnTo>
                  <a:pt x="295" y="862"/>
                </a:lnTo>
                <a:lnTo>
                  <a:pt x="295" y="862"/>
                </a:lnTo>
                <a:lnTo>
                  <a:pt x="296" y="862"/>
                </a:lnTo>
                <a:lnTo>
                  <a:pt x="296" y="862"/>
                </a:lnTo>
                <a:lnTo>
                  <a:pt x="296" y="862"/>
                </a:lnTo>
                <a:lnTo>
                  <a:pt x="297" y="862"/>
                </a:lnTo>
                <a:lnTo>
                  <a:pt x="297" y="862"/>
                </a:lnTo>
                <a:lnTo>
                  <a:pt x="297" y="862"/>
                </a:lnTo>
                <a:lnTo>
                  <a:pt x="297" y="862"/>
                </a:lnTo>
                <a:lnTo>
                  <a:pt x="298" y="862"/>
                </a:lnTo>
                <a:lnTo>
                  <a:pt x="298" y="862"/>
                </a:lnTo>
                <a:lnTo>
                  <a:pt x="298" y="862"/>
                </a:lnTo>
                <a:lnTo>
                  <a:pt x="299" y="862"/>
                </a:lnTo>
                <a:lnTo>
                  <a:pt x="299" y="862"/>
                </a:lnTo>
                <a:lnTo>
                  <a:pt x="299" y="862"/>
                </a:lnTo>
                <a:lnTo>
                  <a:pt x="299" y="862"/>
                </a:lnTo>
                <a:lnTo>
                  <a:pt x="300" y="862"/>
                </a:lnTo>
                <a:lnTo>
                  <a:pt x="300" y="862"/>
                </a:lnTo>
                <a:lnTo>
                  <a:pt x="300" y="862"/>
                </a:lnTo>
                <a:lnTo>
                  <a:pt x="301" y="862"/>
                </a:lnTo>
                <a:lnTo>
                  <a:pt x="301" y="862"/>
                </a:lnTo>
                <a:lnTo>
                  <a:pt x="301" y="862"/>
                </a:lnTo>
                <a:lnTo>
                  <a:pt x="301" y="862"/>
                </a:lnTo>
                <a:lnTo>
                  <a:pt x="302" y="862"/>
                </a:lnTo>
                <a:lnTo>
                  <a:pt x="302" y="862"/>
                </a:lnTo>
                <a:lnTo>
                  <a:pt x="302" y="862"/>
                </a:lnTo>
                <a:lnTo>
                  <a:pt x="303" y="862"/>
                </a:lnTo>
                <a:lnTo>
                  <a:pt x="303" y="862"/>
                </a:lnTo>
                <a:lnTo>
                  <a:pt x="303" y="862"/>
                </a:lnTo>
                <a:lnTo>
                  <a:pt x="304" y="862"/>
                </a:lnTo>
                <a:lnTo>
                  <a:pt x="304" y="862"/>
                </a:lnTo>
                <a:lnTo>
                  <a:pt x="304" y="862"/>
                </a:lnTo>
                <a:lnTo>
                  <a:pt x="304" y="862"/>
                </a:lnTo>
                <a:lnTo>
                  <a:pt x="305" y="862"/>
                </a:lnTo>
                <a:lnTo>
                  <a:pt x="305" y="862"/>
                </a:lnTo>
                <a:lnTo>
                  <a:pt x="305" y="862"/>
                </a:lnTo>
                <a:lnTo>
                  <a:pt x="306" y="862"/>
                </a:lnTo>
                <a:lnTo>
                  <a:pt x="306" y="862"/>
                </a:lnTo>
                <a:lnTo>
                  <a:pt x="306" y="862"/>
                </a:lnTo>
                <a:lnTo>
                  <a:pt x="306" y="862"/>
                </a:lnTo>
                <a:lnTo>
                  <a:pt x="307" y="862"/>
                </a:lnTo>
                <a:lnTo>
                  <a:pt x="307" y="862"/>
                </a:lnTo>
                <a:lnTo>
                  <a:pt x="307" y="862"/>
                </a:lnTo>
                <a:lnTo>
                  <a:pt x="308" y="862"/>
                </a:lnTo>
                <a:lnTo>
                  <a:pt x="308" y="862"/>
                </a:lnTo>
                <a:lnTo>
                  <a:pt x="308" y="862"/>
                </a:lnTo>
                <a:lnTo>
                  <a:pt x="308" y="862"/>
                </a:lnTo>
                <a:lnTo>
                  <a:pt x="309" y="862"/>
                </a:lnTo>
                <a:lnTo>
                  <a:pt x="309" y="862"/>
                </a:lnTo>
                <a:lnTo>
                  <a:pt x="309" y="862"/>
                </a:lnTo>
                <a:lnTo>
                  <a:pt x="310" y="862"/>
                </a:lnTo>
                <a:lnTo>
                  <a:pt x="310" y="862"/>
                </a:lnTo>
                <a:lnTo>
                  <a:pt x="310" y="862"/>
                </a:lnTo>
                <a:lnTo>
                  <a:pt x="310" y="862"/>
                </a:lnTo>
                <a:lnTo>
                  <a:pt x="311" y="862"/>
                </a:lnTo>
                <a:lnTo>
                  <a:pt x="311" y="862"/>
                </a:lnTo>
                <a:lnTo>
                  <a:pt x="311" y="862"/>
                </a:lnTo>
                <a:lnTo>
                  <a:pt x="312" y="862"/>
                </a:lnTo>
                <a:lnTo>
                  <a:pt x="312" y="862"/>
                </a:lnTo>
                <a:lnTo>
                  <a:pt x="312" y="862"/>
                </a:lnTo>
                <a:lnTo>
                  <a:pt x="312" y="862"/>
                </a:lnTo>
                <a:lnTo>
                  <a:pt x="313" y="862"/>
                </a:lnTo>
                <a:lnTo>
                  <a:pt x="313" y="862"/>
                </a:lnTo>
                <a:lnTo>
                  <a:pt x="313" y="862"/>
                </a:lnTo>
                <a:lnTo>
                  <a:pt x="314" y="862"/>
                </a:lnTo>
                <a:lnTo>
                  <a:pt x="314" y="862"/>
                </a:lnTo>
                <a:lnTo>
                  <a:pt x="314" y="862"/>
                </a:lnTo>
                <a:lnTo>
                  <a:pt x="314" y="862"/>
                </a:lnTo>
                <a:lnTo>
                  <a:pt x="315" y="862"/>
                </a:lnTo>
                <a:lnTo>
                  <a:pt x="315" y="862"/>
                </a:lnTo>
                <a:lnTo>
                  <a:pt x="315" y="862"/>
                </a:lnTo>
                <a:lnTo>
                  <a:pt x="316" y="862"/>
                </a:lnTo>
                <a:lnTo>
                  <a:pt x="316" y="862"/>
                </a:lnTo>
                <a:lnTo>
                  <a:pt x="316" y="862"/>
                </a:lnTo>
                <a:lnTo>
                  <a:pt x="317" y="862"/>
                </a:lnTo>
                <a:lnTo>
                  <a:pt x="317" y="862"/>
                </a:lnTo>
                <a:lnTo>
                  <a:pt x="317" y="862"/>
                </a:lnTo>
                <a:lnTo>
                  <a:pt x="317" y="862"/>
                </a:lnTo>
                <a:lnTo>
                  <a:pt x="318" y="862"/>
                </a:lnTo>
                <a:lnTo>
                  <a:pt x="318" y="862"/>
                </a:lnTo>
                <a:lnTo>
                  <a:pt x="318" y="862"/>
                </a:lnTo>
                <a:lnTo>
                  <a:pt x="319" y="862"/>
                </a:lnTo>
                <a:lnTo>
                  <a:pt x="319" y="862"/>
                </a:lnTo>
                <a:lnTo>
                  <a:pt x="319" y="862"/>
                </a:lnTo>
                <a:lnTo>
                  <a:pt x="319" y="862"/>
                </a:lnTo>
                <a:lnTo>
                  <a:pt x="320" y="862"/>
                </a:lnTo>
                <a:lnTo>
                  <a:pt x="320" y="862"/>
                </a:lnTo>
                <a:lnTo>
                  <a:pt x="320" y="862"/>
                </a:lnTo>
                <a:lnTo>
                  <a:pt x="321" y="862"/>
                </a:lnTo>
                <a:lnTo>
                  <a:pt x="321" y="862"/>
                </a:lnTo>
                <a:lnTo>
                  <a:pt x="321" y="862"/>
                </a:lnTo>
                <a:lnTo>
                  <a:pt x="321" y="862"/>
                </a:lnTo>
                <a:lnTo>
                  <a:pt x="322" y="862"/>
                </a:lnTo>
                <a:lnTo>
                  <a:pt x="322" y="862"/>
                </a:lnTo>
                <a:lnTo>
                  <a:pt x="322" y="862"/>
                </a:lnTo>
                <a:lnTo>
                  <a:pt x="323" y="862"/>
                </a:lnTo>
                <a:lnTo>
                  <a:pt x="323" y="862"/>
                </a:lnTo>
                <a:lnTo>
                  <a:pt x="323" y="862"/>
                </a:lnTo>
                <a:lnTo>
                  <a:pt x="323" y="862"/>
                </a:lnTo>
                <a:lnTo>
                  <a:pt x="324" y="862"/>
                </a:lnTo>
                <a:lnTo>
                  <a:pt x="324" y="862"/>
                </a:lnTo>
                <a:lnTo>
                  <a:pt x="324" y="862"/>
                </a:lnTo>
                <a:lnTo>
                  <a:pt x="325" y="862"/>
                </a:lnTo>
                <a:lnTo>
                  <a:pt x="325" y="862"/>
                </a:lnTo>
                <a:lnTo>
                  <a:pt x="325" y="862"/>
                </a:lnTo>
                <a:lnTo>
                  <a:pt x="325" y="862"/>
                </a:lnTo>
                <a:lnTo>
                  <a:pt x="326" y="862"/>
                </a:lnTo>
                <a:lnTo>
                  <a:pt x="326" y="862"/>
                </a:lnTo>
                <a:lnTo>
                  <a:pt x="326" y="862"/>
                </a:lnTo>
                <a:lnTo>
                  <a:pt x="327" y="862"/>
                </a:lnTo>
                <a:lnTo>
                  <a:pt x="327" y="862"/>
                </a:lnTo>
                <a:lnTo>
                  <a:pt x="327" y="862"/>
                </a:lnTo>
                <a:lnTo>
                  <a:pt x="328" y="862"/>
                </a:lnTo>
                <a:lnTo>
                  <a:pt x="328" y="862"/>
                </a:lnTo>
                <a:lnTo>
                  <a:pt x="328" y="862"/>
                </a:lnTo>
                <a:lnTo>
                  <a:pt x="328" y="862"/>
                </a:lnTo>
                <a:lnTo>
                  <a:pt x="329" y="862"/>
                </a:lnTo>
                <a:lnTo>
                  <a:pt x="329" y="862"/>
                </a:lnTo>
                <a:lnTo>
                  <a:pt x="329" y="862"/>
                </a:lnTo>
                <a:lnTo>
                  <a:pt x="330" y="862"/>
                </a:lnTo>
                <a:lnTo>
                  <a:pt x="330" y="862"/>
                </a:lnTo>
                <a:lnTo>
                  <a:pt x="330" y="862"/>
                </a:lnTo>
                <a:lnTo>
                  <a:pt x="330" y="862"/>
                </a:lnTo>
                <a:lnTo>
                  <a:pt x="331" y="862"/>
                </a:lnTo>
                <a:lnTo>
                  <a:pt x="331" y="862"/>
                </a:lnTo>
                <a:lnTo>
                  <a:pt x="331" y="862"/>
                </a:lnTo>
                <a:lnTo>
                  <a:pt x="332" y="862"/>
                </a:lnTo>
                <a:lnTo>
                  <a:pt x="332" y="862"/>
                </a:lnTo>
                <a:lnTo>
                  <a:pt x="332" y="862"/>
                </a:lnTo>
                <a:lnTo>
                  <a:pt x="332" y="862"/>
                </a:lnTo>
                <a:lnTo>
                  <a:pt x="333" y="862"/>
                </a:lnTo>
                <a:lnTo>
                  <a:pt x="333" y="862"/>
                </a:lnTo>
                <a:lnTo>
                  <a:pt x="333" y="862"/>
                </a:lnTo>
                <a:lnTo>
                  <a:pt x="334" y="862"/>
                </a:lnTo>
                <a:lnTo>
                  <a:pt x="334" y="862"/>
                </a:lnTo>
                <a:lnTo>
                  <a:pt x="334" y="862"/>
                </a:lnTo>
                <a:lnTo>
                  <a:pt x="334" y="862"/>
                </a:lnTo>
                <a:lnTo>
                  <a:pt x="335" y="862"/>
                </a:lnTo>
                <a:lnTo>
                  <a:pt x="335" y="862"/>
                </a:lnTo>
                <a:lnTo>
                  <a:pt x="335" y="862"/>
                </a:lnTo>
                <a:lnTo>
                  <a:pt x="336" y="862"/>
                </a:lnTo>
                <a:lnTo>
                  <a:pt x="336" y="862"/>
                </a:lnTo>
                <a:lnTo>
                  <a:pt x="336" y="862"/>
                </a:lnTo>
                <a:lnTo>
                  <a:pt x="336" y="862"/>
                </a:lnTo>
                <a:lnTo>
                  <a:pt x="337" y="862"/>
                </a:lnTo>
                <a:lnTo>
                  <a:pt x="337" y="862"/>
                </a:lnTo>
                <a:lnTo>
                  <a:pt x="337" y="862"/>
                </a:lnTo>
                <a:lnTo>
                  <a:pt x="338" y="862"/>
                </a:lnTo>
                <a:lnTo>
                  <a:pt x="338" y="862"/>
                </a:lnTo>
                <a:lnTo>
                  <a:pt x="338" y="862"/>
                </a:lnTo>
                <a:lnTo>
                  <a:pt x="339" y="862"/>
                </a:lnTo>
                <a:lnTo>
                  <a:pt x="339" y="862"/>
                </a:lnTo>
                <a:lnTo>
                  <a:pt x="339" y="862"/>
                </a:lnTo>
                <a:lnTo>
                  <a:pt x="339" y="862"/>
                </a:lnTo>
                <a:lnTo>
                  <a:pt x="340" y="862"/>
                </a:lnTo>
                <a:lnTo>
                  <a:pt x="340" y="862"/>
                </a:lnTo>
                <a:lnTo>
                  <a:pt x="340" y="862"/>
                </a:lnTo>
                <a:lnTo>
                  <a:pt x="341" y="862"/>
                </a:lnTo>
                <a:lnTo>
                  <a:pt x="341" y="862"/>
                </a:lnTo>
                <a:lnTo>
                  <a:pt x="341" y="862"/>
                </a:lnTo>
                <a:lnTo>
                  <a:pt x="341" y="862"/>
                </a:lnTo>
                <a:lnTo>
                  <a:pt x="342" y="862"/>
                </a:lnTo>
                <a:lnTo>
                  <a:pt x="342" y="862"/>
                </a:lnTo>
                <a:lnTo>
                  <a:pt x="342" y="862"/>
                </a:lnTo>
                <a:lnTo>
                  <a:pt x="343" y="862"/>
                </a:lnTo>
                <a:lnTo>
                  <a:pt x="343" y="862"/>
                </a:lnTo>
                <a:lnTo>
                  <a:pt x="343" y="862"/>
                </a:lnTo>
                <a:lnTo>
                  <a:pt x="343" y="862"/>
                </a:lnTo>
                <a:lnTo>
                  <a:pt x="344" y="862"/>
                </a:lnTo>
                <a:lnTo>
                  <a:pt x="344" y="862"/>
                </a:lnTo>
                <a:lnTo>
                  <a:pt x="344" y="862"/>
                </a:lnTo>
                <a:lnTo>
                  <a:pt x="345" y="862"/>
                </a:lnTo>
                <a:lnTo>
                  <a:pt x="345" y="862"/>
                </a:lnTo>
                <a:lnTo>
                  <a:pt x="345" y="862"/>
                </a:lnTo>
                <a:lnTo>
                  <a:pt x="345" y="862"/>
                </a:lnTo>
                <a:lnTo>
                  <a:pt x="346" y="862"/>
                </a:lnTo>
                <a:lnTo>
                  <a:pt x="346" y="862"/>
                </a:lnTo>
                <a:lnTo>
                  <a:pt x="346" y="862"/>
                </a:lnTo>
                <a:lnTo>
                  <a:pt x="347" y="862"/>
                </a:lnTo>
                <a:lnTo>
                  <a:pt x="347" y="862"/>
                </a:lnTo>
                <a:lnTo>
                  <a:pt x="347" y="862"/>
                </a:lnTo>
                <a:lnTo>
                  <a:pt x="347" y="862"/>
                </a:lnTo>
                <a:lnTo>
                  <a:pt x="348" y="862"/>
                </a:lnTo>
                <a:lnTo>
                  <a:pt x="348" y="862"/>
                </a:lnTo>
                <a:lnTo>
                  <a:pt x="348" y="862"/>
                </a:lnTo>
                <a:lnTo>
                  <a:pt x="349" y="862"/>
                </a:lnTo>
                <a:lnTo>
                  <a:pt x="349" y="862"/>
                </a:lnTo>
                <a:lnTo>
                  <a:pt x="349" y="862"/>
                </a:lnTo>
                <a:lnTo>
                  <a:pt x="350" y="862"/>
                </a:lnTo>
                <a:lnTo>
                  <a:pt x="350" y="862"/>
                </a:lnTo>
                <a:lnTo>
                  <a:pt x="350" y="862"/>
                </a:lnTo>
                <a:lnTo>
                  <a:pt x="350" y="862"/>
                </a:lnTo>
                <a:lnTo>
                  <a:pt x="351" y="862"/>
                </a:lnTo>
                <a:lnTo>
                  <a:pt x="351" y="862"/>
                </a:lnTo>
                <a:lnTo>
                  <a:pt x="351" y="862"/>
                </a:lnTo>
                <a:lnTo>
                  <a:pt x="352" y="862"/>
                </a:lnTo>
                <a:lnTo>
                  <a:pt x="352" y="862"/>
                </a:lnTo>
                <a:lnTo>
                  <a:pt x="352" y="862"/>
                </a:lnTo>
                <a:lnTo>
                  <a:pt x="352" y="862"/>
                </a:lnTo>
                <a:lnTo>
                  <a:pt x="353" y="862"/>
                </a:lnTo>
                <a:lnTo>
                  <a:pt x="353" y="862"/>
                </a:lnTo>
                <a:lnTo>
                  <a:pt x="353" y="862"/>
                </a:lnTo>
                <a:lnTo>
                  <a:pt x="354" y="862"/>
                </a:lnTo>
                <a:lnTo>
                  <a:pt x="354" y="862"/>
                </a:lnTo>
                <a:lnTo>
                  <a:pt x="354" y="862"/>
                </a:lnTo>
                <a:lnTo>
                  <a:pt x="354" y="862"/>
                </a:lnTo>
                <a:lnTo>
                  <a:pt x="355" y="862"/>
                </a:lnTo>
                <a:lnTo>
                  <a:pt x="355" y="862"/>
                </a:lnTo>
                <a:lnTo>
                  <a:pt x="355" y="862"/>
                </a:lnTo>
                <a:lnTo>
                  <a:pt x="356" y="862"/>
                </a:lnTo>
                <a:lnTo>
                  <a:pt x="356" y="862"/>
                </a:lnTo>
                <a:lnTo>
                  <a:pt x="356" y="862"/>
                </a:lnTo>
                <a:lnTo>
                  <a:pt x="356" y="862"/>
                </a:lnTo>
                <a:lnTo>
                  <a:pt x="357" y="862"/>
                </a:lnTo>
                <a:lnTo>
                  <a:pt x="357" y="862"/>
                </a:lnTo>
                <a:lnTo>
                  <a:pt x="357" y="862"/>
                </a:lnTo>
                <a:lnTo>
                  <a:pt x="358" y="862"/>
                </a:lnTo>
                <a:lnTo>
                  <a:pt x="358" y="862"/>
                </a:lnTo>
                <a:lnTo>
                  <a:pt x="358" y="862"/>
                </a:lnTo>
                <a:lnTo>
                  <a:pt x="358" y="862"/>
                </a:lnTo>
                <a:lnTo>
                  <a:pt x="359" y="862"/>
                </a:lnTo>
                <a:lnTo>
                  <a:pt x="359" y="862"/>
                </a:lnTo>
                <a:lnTo>
                  <a:pt x="359" y="862"/>
                </a:lnTo>
                <a:lnTo>
                  <a:pt x="360" y="862"/>
                </a:lnTo>
                <a:lnTo>
                  <a:pt x="360" y="862"/>
                </a:lnTo>
                <a:lnTo>
                  <a:pt x="360" y="862"/>
                </a:lnTo>
                <a:lnTo>
                  <a:pt x="361" y="862"/>
                </a:lnTo>
                <a:lnTo>
                  <a:pt x="361" y="862"/>
                </a:lnTo>
                <a:lnTo>
                  <a:pt x="361" y="862"/>
                </a:lnTo>
                <a:lnTo>
                  <a:pt x="361" y="862"/>
                </a:lnTo>
                <a:lnTo>
                  <a:pt x="362" y="862"/>
                </a:lnTo>
                <a:lnTo>
                  <a:pt x="362" y="862"/>
                </a:lnTo>
                <a:lnTo>
                  <a:pt x="362" y="862"/>
                </a:lnTo>
                <a:lnTo>
                  <a:pt x="363" y="862"/>
                </a:lnTo>
                <a:lnTo>
                  <a:pt x="363" y="862"/>
                </a:lnTo>
                <a:lnTo>
                  <a:pt x="363" y="862"/>
                </a:lnTo>
                <a:lnTo>
                  <a:pt x="363" y="862"/>
                </a:lnTo>
                <a:lnTo>
                  <a:pt x="364" y="862"/>
                </a:lnTo>
                <a:lnTo>
                  <a:pt x="364" y="862"/>
                </a:lnTo>
                <a:lnTo>
                  <a:pt x="364" y="862"/>
                </a:lnTo>
                <a:lnTo>
                  <a:pt x="365" y="862"/>
                </a:lnTo>
                <a:lnTo>
                  <a:pt x="365" y="862"/>
                </a:lnTo>
                <a:lnTo>
                  <a:pt x="365" y="862"/>
                </a:lnTo>
                <a:lnTo>
                  <a:pt x="365" y="862"/>
                </a:lnTo>
                <a:lnTo>
                  <a:pt x="366" y="862"/>
                </a:lnTo>
                <a:lnTo>
                  <a:pt x="366" y="862"/>
                </a:lnTo>
                <a:lnTo>
                  <a:pt x="366" y="862"/>
                </a:lnTo>
                <a:lnTo>
                  <a:pt x="367" y="862"/>
                </a:lnTo>
                <a:lnTo>
                  <a:pt x="367" y="862"/>
                </a:lnTo>
                <a:lnTo>
                  <a:pt x="367" y="862"/>
                </a:lnTo>
                <a:lnTo>
                  <a:pt x="367" y="862"/>
                </a:lnTo>
                <a:lnTo>
                  <a:pt x="368" y="862"/>
                </a:lnTo>
                <a:lnTo>
                  <a:pt x="368" y="862"/>
                </a:lnTo>
                <a:lnTo>
                  <a:pt x="368" y="862"/>
                </a:lnTo>
                <a:lnTo>
                  <a:pt x="369" y="862"/>
                </a:lnTo>
                <a:lnTo>
                  <a:pt x="369" y="862"/>
                </a:lnTo>
                <a:lnTo>
                  <a:pt x="369" y="862"/>
                </a:lnTo>
                <a:lnTo>
                  <a:pt x="369" y="862"/>
                </a:lnTo>
                <a:lnTo>
                  <a:pt x="370" y="862"/>
                </a:lnTo>
                <a:lnTo>
                  <a:pt x="370" y="862"/>
                </a:lnTo>
                <a:lnTo>
                  <a:pt x="370" y="862"/>
                </a:lnTo>
                <a:lnTo>
                  <a:pt x="371" y="862"/>
                </a:lnTo>
                <a:lnTo>
                  <a:pt x="371" y="862"/>
                </a:lnTo>
                <a:lnTo>
                  <a:pt x="371" y="862"/>
                </a:lnTo>
                <a:lnTo>
                  <a:pt x="371" y="862"/>
                </a:lnTo>
                <a:lnTo>
                  <a:pt x="372" y="862"/>
                </a:lnTo>
                <a:lnTo>
                  <a:pt x="372" y="862"/>
                </a:lnTo>
                <a:lnTo>
                  <a:pt x="372" y="862"/>
                </a:lnTo>
                <a:lnTo>
                  <a:pt x="373" y="862"/>
                </a:lnTo>
                <a:lnTo>
                  <a:pt x="373" y="862"/>
                </a:lnTo>
                <a:lnTo>
                  <a:pt x="373" y="862"/>
                </a:lnTo>
                <a:lnTo>
                  <a:pt x="374" y="862"/>
                </a:lnTo>
                <a:lnTo>
                  <a:pt x="374" y="862"/>
                </a:lnTo>
                <a:lnTo>
                  <a:pt x="374" y="862"/>
                </a:lnTo>
                <a:lnTo>
                  <a:pt x="374" y="862"/>
                </a:lnTo>
                <a:lnTo>
                  <a:pt x="375" y="862"/>
                </a:lnTo>
                <a:lnTo>
                  <a:pt x="375" y="862"/>
                </a:lnTo>
                <a:lnTo>
                  <a:pt x="375" y="862"/>
                </a:lnTo>
                <a:lnTo>
                  <a:pt x="376" y="862"/>
                </a:lnTo>
                <a:lnTo>
                  <a:pt x="376" y="862"/>
                </a:lnTo>
                <a:lnTo>
                  <a:pt x="376" y="862"/>
                </a:lnTo>
                <a:lnTo>
                  <a:pt x="376" y="862"/>
                </a:lnTo>
                <a:lnTo>
                  <a:pt x="377" y="862"/>
                </a:lnTo>
                <a:lnTo>
                  <a:pt x="377" y="862"/>
                </a:lnTo>
                <a:lnTo>
                  <a:pt x="377" y="862"/>
                </a:lnTo>
                <a:lnTo>
                  <a:pt x="378" y="862"/>
                </a:lnTo>
                <a:lnTo>
                  <a:pt x="378" y="862"/>
                </a:lnTo>
                <a:lnTo>
                  <a:pt x="378" y="862"/>
                </a:lnTo>
                <a:lnTo>
                  <a:pt x="378" y="862"/>
                </a:lnTo>
                <a:lnTo>
                  <a:pt x="379" y="862"/>
                </a:lnTo>
                <a:lnTo>
                  <a:pt x="379" y="862"/>
                </a:lnTo>
                <a:lnTo>
                  <a:pt x="379" y="862"/>
                </a:lnTo>
                <a:lnTo>
                  <a:pt x="380" y="862"/>
                </a:lnTo>
                <a:lnTo>
                  <a:pt x="380" y="862"/>
                </a:lnTo>
                <a:lnTo>
                  <a:pt x="380" y="862"/>
                </a:lnTo>
                <a:lnTo>
                  <a:pt x="380" y="862"/>
                </a:lnTo>
                <a:lnTo>
                  <a:pt x="381" y="862"/>
                </a:lnTo>
                <a:lnTo>
                  <a:pt x="381" y="862"/>
                </a:lnTo>
                <a:lnTo>
                  <a:pt x="381" y="862"/>
                </a:lnTo>
                <a:lnTo>
                  <a:pt x="382" y="862"/>
                </a:lnTo>
                <a:lnTo>
                  <a:pt x="382" y="862"/>
                </a:lnTo>
                <a:lnTo>
                  <a:pt x="382" y="862"/>
                </a:lnTo>
                <a:lnTo>
                  <a:pt x="382" y="862"/>
                </a:lnTo>
                <a:lnTo>
                  <a:pt x="383" y="862"/>
                </a:lnTo>
                <a:lnTo>
                  <a:pt x="383" y="862"/>
                </a:lnTo>
                <a:lnTo>
                  <a:pt x="383" y="862"/>
                </a:lnTo>
                <a:lnTo>
                  <a:pt x="384" y="862"/>
                </a:lnTo>
                <a:lnTo>
                  <a:pt x="384" y="862"/>
                </a:lnTo>
                <a:lnTo>
                  <a:pt x="384" y="862"/>
                </a:lnTo>
                <a:lnTo>
                  <a:pt x="385" y="862"/>
                </a:lnTo>
                <a:lnTo>
                  <a:pt x="385" y="862"/>
                </a:lnTo>
                <a:lnTo>
                  <a:pt x="385" y="862"/>
                </a:lnTo>
                <a:lnTo>
                  <a:pt x="385" y="862"/>
                </a:lnTo>
                <a:lnTo>
                  <a:pt x="386" y="862"/>
                </a:lnTo>
                <a:lnTo>
                  <a:pt x="386" y="862"/>
                </a:lnTo>
                <a:lnTo>
                  <a:pt x="386" y="862"/>
                </a:lnTo>
                <a:lnTo>
                  <a:pt x="387" y="862"/>
                </a:lnTo>
                <a:lnTo>
                  <a:pt x="387" y="862"/>
                </a:lnTo>
                <a:lnTo>
                  <a:pt x="387" y="862"/>
                </a:lnTo>
                <a:lnTo>
                  <a:pt x="387" y="862"/>
                </a:lnTo>
                <a:lnTo>
                  <a:pt x="388" y="862"/>
                </a:lnTo>
                <a:lnTo>
                  <a:pt x="388" y="862"/>
                </a:lnTo>
                <a:lnTo>
                  <a:pt x="388" y="862"/>
                </a:lnTo>
                <a:lnTo>
                  <a:pt x="389" y="862"/>
                </a:lnTo>
                <a:lnTo>
                  <a:pt x="389" y="862"/>
                </a:lnTo>
                <a:lnTo>
                  <a:pt x="389" y="862"/>
                </a:lnTo>
                <a:lnTo>
                  <a:pt x="389" y="862"/>
                </a:lnTo>
                <a:lnTo>
                  <a:pt x="390" y="862"/>
                </a:lnTo>
                <a:lnTo>
                  <a:pt x="390" y="862"/>
                </a:lnTo>
                <a:lnTo>
                  <a:pt x="390" y="862"/>
                </a:lnTo>
                <a:lnTo>
                  <a:pt x="391" y="862"/>
                </a:lnTo>
                <a:lnTo>
                  <a:pt x="391" y="862"/>
                </a:lnTo>
                <a:lnTo>
                  <a:pt x="391" y="862"/>
                </a:lnTo>
                <a:lnTo>
                  <a:pt x="391" y="862"/>
                </a:lnTo>
                <a:lnTo>
                  <a:pt x="392" y="862"/>
                </a:lnTo>
                <a:lnTo>
                  <a:pt x="392" y="862"/>
                </a:lnTo>
                <a:lnTo>
                  <a:pt x="392" y="862"/>
                </a:lnTo>
                <a:lnTo>
                  <a:pt x="393" y="862"/>
                </a:lnTo>
                <a:lnTo>
                  <a:pt x="393" y="862"/>
                </a:lnTo>
                <a:lnTo>
                  <a:pt x="393" y="862"/>
                </a:lnTo>
                <a:lnTo>
                  <a:pt x="393" y="862"/>
                </a:lnTo>
                <a:lnTo>
                  <a:pt x="394" y="862"/>
                </a:lnTo>
                <a:lnTo>
                  <a:pt x="394" y="862"/>
                </a:lnTo>
                <a:lnTo>
                  <a:pt x="394" y="862"/>
                </a:lnTo>
                <a:lnTo>
                  <a:pt x="395" y="862"/>
                </a:lnTo>
                <a:lnTo>
                  <a:pt x="395" y="862"/>
                </a:lnTo>
                <a:lnTo>
                  <a:pt x="395" y="862"/>
                </a:lnTo>
                <a:lnTo>
                  <a:pt x="396" y="862"/>
                </a:lnTo>
                <a:lnTo>
                  <a:pt x="396" y="862"/>
                </a:lnTo>
                <a:lnTo>
                  <a:pt x="396" y="862"/>
                </a:lnTo>
                <a:lnTo>
                  <a:pt x="396" y="862"/>
                </a:lnTo>
                <a:lnTo>
                  <a:pt x="397" y="862"/>
                </a:lnTo>
                <a:lnTo>
                  <a:pt x="397" y="862"/>
                </a:lnTo>
                <a:lnTo>
                  <a:pt x="397" y="862"/>
                </a:lnTo>
                <a:lnTo>
                  <a:pt x="398" y="862"/>
                </a:lnTo>
                <a:lnTo>
                  <a:pt x="398" y="862"/>
                </a:lnTo>
                <a:lnTo>
                  <a:pt x="398" y="862"/>
                </a:lnTo>
                <a:lnTo>
                  <a:pt x="398" y="862"/>
                </a:lnTo>
                <a:lnTo>
                  <a:pt x="399" y="862"/>
                </a:lnTo>
                <a:lnTo>
                  <a:pt x="399" y="862"/>
                </a:lnTo>
                <a:lnTo>
                  <a:pt x="399" y="862"/>
                </a:lnTo>
                <a:lnTo>
                  <a:pt x="400" y="862"/>
                </a:lnTo>
                <a:lnTo>
                  <a:pt x="400" y="862"/>
                </a:lnTo>
                <a:lnTo>
                  <a:pt x="400" y="862"/>
                </a:lnTo>
                <a:lnTo>
                  <a:pt x="400" y="862"/>
                </a:lnTo>
                <a:lnTo>
                  <a:pt x="401" y="862"/>
                </a:lnTo>
                <a:lnTo>
                  <a:pt x="401" y="862"/>
                </a:lnTo>
                <a:lnTo>
                  <a:pt x="401" y="862"/>
                </a:lnTo>
                <a:lnTo>
                  <a:pt x="402" y="862"/>
                </a:lnTo>
                <a:lnTo>
                  <a:pt x="402" y="862"/>
                </a:lnTo>
                <a:lnTo>
                  <a:pt x="402" y="862"/>
                </a:lnTo>
                <a:lnTo>
                  <a:pt x="402" y="862"/>
                </a:lnTo>
                <a:lnTo>
                  <a:pt x="403" y="862"/>
                </a:lnTo>
                <a:lnTo>
                  <a:pt x="403" y="862"/>
                </a:lnTo>
                <a:lnTo>
                  <a:pt x="403" y="862"/>
                </a:lnTo>
                <a:lnTo>
                  <a:pt x="404" y="862"/>
                </a:lnTo>
                <a:lnTo>
                  <a:pt x="404" y="862"/>
                </a:lnTo>
                <a:lnTo>
                  <a:pt x="404" y="862"/>
                </a:lnTo>
                <a:lnTo>
                  <a:pt x="404" y="862"/>
                </a:lnTo>
                <a:lnTo>
                  <a:pt x="405" y="862"/>
                </a:lnTo>
                <a:lnTo>
                  <a:pt x="405" y="862"/>
                </a:lnTo>
                <a:lnTo>
                  <a:pt x="405" y="862"/>
                </a:lnTo>
                <a:lnTo>
                  <a:pt x="406" y="862"/>
                </a:lnTo>
                <a:lnTo>
                  <a:pt x="406" y="862"/>
                </a:lnTo>
                <a:lnTo>
                  <a:pt x="406" y="862"/>
                </a:lnTo>
                <a:lnTo>
                  <a:pt x="407" y="862"/>
                </a:lnTo>
                <a:lnTo>
                  <a:pt x="407" y="862"/>
                </a:lnTo>
                <a:lnTo>
                  <a:pt x="407" y="862"/>
                </a:lnTo>
                <a:lnTo>
                  <a:pt x="407" y="862"/>
                </a:lnTo>
                <a:lnTo>
                  <a:pt x="408" y="862"/>
                </a:lnTo>
                <a:lnTo>
                  <a:pt x="408" y="862"/>
                </a:lnTo>
                <a:lnTo>
                  <a:pt x="408" y="862"/>
                </a:lnTo>
                <a:lnTo>
                  <a:pt x="409" y="862"/>
                </a:lnTo>
                <a:lnTo>
                  <a:pt x="409" y="862"/>
                </a:lnTo>
                <a:lnTo>
                  <a:pt x="409" y="862"/>
                </a:lnTo>
                <a:lnTo>
                  <a:pt x="409" y="862"/>
                </a:lnTo>
                <a:lnTo>
                  <a:pt x="410" y="862"/>
                </a:lnTo>
                <a:lnTo>
                  <a:pt x="410" y="862"/>
                </a:lnTo>
                <a:lnTo>
                  <a:pt x="410" y="862"/>
                </a:lnTo>
                <a:lnTo>
                  <a:pt x="411" y="862"/>
                </a:lnTo>
                <a:lnTo>
                  <a:pt x="411" y="862"/>
                </a:lnTo>
                <a:lnTo>
                  <a:pt x="411" y="862"/>
                </a:lnTo>
                <a:lnTo>
                  <a:pt x="411" y="862"/>
                </a:lnTo>
                <a:lnTo>
                  <a:pt x="412" y="862"/>
                </a:lnTo>
                <a:lnTo>
                  <a:pt x="412" y="862"/>
                </a:lnTo>
                <a:lnTo>
                  <a:pt x="413" y="862"/>
                </a:lnTo>
                <a:lnTo>
                  <a:pt x="413" y="862"/>
                </a:lnTo>
                <a:lnTo>
                  <a:pt x="413" y="862"/>
                </a:lnTo>
                <a:lnTo>
                  <a:pt x="413" y="862"/>
                </a:lnTo>
                <a:lnTo>
                  <a:pt x="414" y="862"/>
                </a:lnTo>
                <a:lnTo>
                  <a:pt x="414" y="862"/>
                </a:lnTo>
                <a:lnTo>
                  <a:pt x="414" y="862"/>
                </a:lnTo>
                <a:lnTo>
                  <a:pt x="415" y="862"/>
                </a:lnTo>
                <a:lnTo>
                  <a:pt x="415" y="862"/>
                </a:lnTo>
                <a:lnTo>
                  <a:pt x="415" y="862"/>
                </a:lnTo>
                <a:lnTo>
                  <a:pt x="415" y="862"/>
                </a:lnTo>
                <a:lnTo>
                  <a:pt x="416" y="862"/>
                </a:lnTo>
                <a:lnTo>
                  <a:pt x="416" y="862"/>
                </a:lnTo>
                <a:lnTo>
                  <a:pt x="416" y="862"/>
                </a:lnTo>
                <a:lnTo>
                  <a:pt x="417" y="862"/>
                </a:lnTo>
                <a:lnTo>
                  <a:pt x="417" y="862"/>
                </a:lnTo>
                <a:lnTo>
                  <a:pt x="417" y="862"/>
                </a:lnTo>
                <a:lnTo>
                  <a:pt x="417" y="862"/>
                </a:lnTo>
                <a:lnTo>
                  <a:pt x="418" y="862"/>
                </a:lnTo>
                <a:lnTo>
                  <a:pt x="418" y="862"/>
                </a:lnTo>
                <a:lnTo>
                  <a:pt x="418" y="862"/>
                </a:lnTo>
                <a:lnTo>
                  <a:pt x="419" y="862"/>
                </a:lnTo>
                <a:lnTo>
                  <a:pt x="419" y="862"/>
                </a:lnTo>
                <a:lnTo>
                  <a:pt x="419" y="862"/>
                </a:lnTo>
                <a:lnTo>
                  <a:pt x="419" y="862"/>
                </a:lnTo>
                <a:lnTo>
                  <a:pt x="420" y="862"/>
                </a:lnTo>
                <a:lnTo>
                  <a:pt x="420" y="862"/>
                </a:lnTo>
                <a:lnTo>
                  <a:pt x="420" y="862"/>
                </a:lnTo>
                <a:lnTo>
                  <a:pt x="421" y="862"/>
                </a:lnTo>
                <a:lnTo>
                  <a:pt x="421" y="862"/>
                </a:lnTo>
                <a:lnTo>
                  <a:pt x="421" y="862"/>
                </a:lnTo>
                <a:lnTo>
                  <a:pt x="422" y="862"/>
                </a:lnTo>
                <a:lnTo>
                  <a:pt x="422" y="862"/>
                </a:lnTo>
                <a:lnTo>
                  <a:pt x="422" y="862"/>
                </a:lnTo>
                <a:lnTo>
                  <a:pt x="422" y="862"/>
                </a:lnTo>
                <a:lnTo>
                  <a:pt x="423" y="862"/>
                </a:lnTo>
                <a:lnTo>
                  <a:pt x="423" y="862"/>
                </a:lnTo>
                <a:lnTo>
                  <a:pt x="423" y="862"/>
                </a:lnTo>
                <a:lnTo>
                  <a:pt x="424" y="862"/>
                </a:lnTo>
                <a:lnTo>
                  <a:pt x="424" y="862"/>
                </a:lnTo>
                <a:lnTo>
                  <a:pt x="424" y="862"/>
                </a:lnTo>
                <a:lnTo>
                  <a:pt x="424" y="862"/>
                </a:lnTo>
                <a:lnTo>
                  <a:pt x="425" y="862"/>
                </a:lnTo>
                <a:lnTo>
                  <a:pt x="425" y="862"/>
                </a:lnTo>
                <a:lnTo>
                  <a:pt x="425" y="862"/>
                </a:lnTo>
                <a:lnTo>
                  <a:pt x="426" y="862"/>
                </a:lnTo>
                <a:lnTo>
                  <a:pt x="426" y="862"/>
                </a:lnTo>
                <a:lnTo>
                  <a:pt x="426" y="862"/>
                </a:lnTo>
                <a:lnTo>
                  <a:pt x="426" y="862"/>
                </a:lnTo>
                <a:lnTo>
                  <a:pt x="427" y="862"/>
                </a:lnTo>
                <a:lnTo>
                  <a:pt x="427" y="862"/>
                </a:lnTo>
                <a:lnTo>
                  <a:pt x="427" y="862"/>
                </a:lnTo>
                <a:lnTo>
                  <a:pt x="428" y="862"/>
                </a:lnTo>
                <a:lnTo>
                  <a:pt x="428" y="862"/>
                </a:lnTo>
                <a:lnTo>
                  <a:pt x="428" y="862"/>
                </a:lnTo>
                <a:lnTo>
                  <a:pt x="428" y="862"/>
                </a:lnTo>
                <a:lnTo>
                  <a:pt x="429" y="862"/>
                </a:lnTo>
                <a:lnTo>
                  <a:pt x="429" y="862"/>
                </a:lnTo>
                <a:lnTo>
                  <a:pt x="429" y="862"/>
                </a:lnTo>
                <a:lnTo>
                  <a:pt x="430" y="862"/>
                </a:lnTo>
                <a:lnTo>
                  <a:pt x="430" y="862"/>
                </a:lnTo>
                <a:lnTo>
                  <a:pt x="430" y="862"/>
                </a:lnTo>
                <a:lnTo>
                  <a:pt x="430" y="862"/>
                </a:lnTo>
                <a:lnTo>
                  <a:pt x="431" y="862"/>
                </a:lnTo>
                <a:lnTo>
                  <a:pt x="431" y="862"/>
                </a:lnTo>
                <a:lnTo>
                  <a:pt x="431" y="862"/>
                </a:lnTo>
                <a:lnTo>
                  <a:pt x="432" y="862"/>
                </a:lnTo>
                <a:lnTo>
                  <a:pt x="432" y="862"/>
                </a:lnTo>
                <a:lnTo>
                  <a:pt x="432" y="862"/>
                </a:lnTo>
                <a:lnTo>
                  <a:pt x="433" y="862"/>
                </a:lnTo>
                <a:lnTo>
                  <a:pt x="433" y="862"/>
                </a:lnTo>
                <a:lnTo>
                  <a:pt x="433" y="862"/>
                </a:lnTo>
                <a:lnTo>
                  <a:pt x="433" y="862"/>
                </a:lnTo>
                <a:lnTo>
                  <a:pt x="434" y="862"/>
                </a:lnTo>
                <a:lnTo>
                  <a:pt x="434" y="862"/>
                </a:lnTo>
                <a:lnTo>
                  <a:pt x="434" y="862"/>
                </a:lnTo>
                <a:lnTo>
                  <a:pt x="435" y="862"/>
                </a:lnTo>
                <a:lnTo>
                  <a:pt x="435" y="862"/>
                </a:lnTo>
                <a:lnTo>
                  <a:pt x="435" y="862"/>
                </a:lnTo>
                <a:lnTo>
                  <a:pt x="435" y="862"/>
                </a:lnTo>
                <a:lnTo>
                  <a:pt x="436" y="862"/>
                </a:lnTo>
                <a:lnTo>
                  <a:pt x="436" y="862"/>
                </a:lnTo>
                <a:lnTo>
                  <a:pt x="436" y="862"/>
                </a:lnTo>
                <a:lnTo>
                  <a:pt x="437" y="862"/>
                </a:lnTo>
                <a:lnTo>
                  <a:pt x="437" y="862"/>
                </a:lnTo>
                <a:lnTo>
                  <a:pt x="437" y="862"/>
                </a:lnTo>
                <a:lnTo>
                  <a:pt x="437" y="862"/>
                </a:lnTo>
                <a:lnTo>
                  <a:pt x="438" y="862"/>
                </a:lnTo>
                <a:lnTo>
                  <a:pt x="438" y="862"/>
                </a:lnTo>
                <a:lnTo>
                  <a:pt x="438" y="862"/>
                </a:lnTo>
                <a:lnTo>
                  <a:pt x="439" y="862"/>
                </a:lnTo>
                <a:lnTo>
                  <a:pt x="439" y="862"/>
                </a:lnTo>
                <a:lnTo>
                  <a:pt x="439" y="862"/>
                </a:lnTo>
                <a:lnTo>
                  <a:pt x="439" y="862"/>
                </a:lnTo>
                <a:lnTo>
                  <a:pt x="440" y="862"/>
                </a:lnTo>
                <a:lnTo>
                  <a:pt x="440" y="862"/>
                </a:lnTo>
                <a:lnTo>
                  <a:pt x="440" y="862"/>
                </a:lnTo>
                <a:lnTo>
                  <a:pt x="441" y="862"/>
                </a:lnTo>
                <a:lnTo>
                  <a:pt x="441" y="862"/>
                </a:lnTo>
                <a:lnTo>
                  <a:pt x="441" y="862"/>
                </a:lnTo>
                <a:lnTo>
                  <a:pt x="441" y="862"/>
                </a:lnTo>
                <a:lnTo>
                  <a:pt x="442" y="862"/>
                </a:lnTo>
                <a:lnTo>
                  <a:pt x="442" y="862"/>
                </a:lnTo>
                <a:lnTo>
                  <a:pt x="442" y="862"/>
                </a:lnTo>
                <a:lnTo>
                  <a:pt x="443" y="862"/>
                </a:lnTo>
                <a:lnTo>
                  <a:pt x="443" y="862"/>
                </a:lnTo>
                <a:lnTo>
                  <a:pt x="443" y="862"/>
                </a:lnTo>
                <a:lnTo>
                  <a:pt x="444" y="862"/>
                </a:lnTo>
                <a:lnTo>
                  <a:pt x="444" y="862"/>
                </a:lnTo>
                <a:lnTo>
                  <a:pt x="444" y="862"/>
                </a:lnTo>
                <a:lnTo>
                  <a:pt x="444" y="862"/>
                </a:lnTo>
                <a:lnTo>
                  <a:pt x="445" y="862"/>
                </a:lnTo>
                <a:lnTo>
                  <a:pt x="445" y="862"/>
                </a:lnTo>
                <a:lnTo>
                  <a:pt x="445" y="862"/>
                </a:lnTo>
                <a:lnTo>
                  <a:pt x="446" y="862"/>
                </a:lnTo>
                <a:lnTo>
                  <a:pt x="446" y="862"/>
                </a:lnTo>
                <a:lnTo>
                  <a:pt x="446" y="862"/>
                </a:lnTo>
                <a:lnTo>
                  <a:pt x="446" y="862"/>
                </a:lnTo>
                <a:lnTo>
                  <a:pt x="447" y="862"/>
                </a:lnTo>
                <a:lnTo>
                  <a:pt x="447" y="862"/>
                </a:lnTo>
                <a:lnTo>
                  <a:pt x="447" y="862"/>
                </a:lnTo>
                <a:lnTo>
                  <a:pt x="448" y="862"/>
                </a:lnTo>
                <a:lnTo>
                  <a:pt x="448" y="862"/>
                </a:lnTo>
                <a:lnTo>
                  <a:pt x="448" y="862"/>
                </a:lnTo>
                <a:lnTo>
                  <a:pt x="448" y="862"/>
                </a:lnTo>
                <a:lnTo>
                  <a:pt x="449" y="862"/>
                </a:lnTo>
                <a:lnTo>
                  <a:pt x="449" y="862"/>
                </a:lnTo>
                <a:lnTo>
                  <a:pt x="449" y="862"/>
                </a:lnTo>
                <a:lnTo>
                  <a:pt x="450" y="862"/>
                </a:lnTo>
                <a:lnTo>
                  <a:pt x="450" y="862"/>
                </a:lnTo>
                <a:lnTo>
                  <a:pt x="450" y="862"/>
                </a:lnTo>
                <a:lnTo>
                  <a:pt x="450" y="862"/>
                </a:lnTo>
                <a:lnTo>
                  <a:pt x="451" y="862"/>
                </a:lnTo>
                <a:lnTo>
                  <a:pt x="451" y="862"/>
                </a:lnTo>
                <a:lnTo>
                  <a:pt x="451" y="862"/>
                </a:lnTo>
                <a:lnTo>
                  <a:pt x="452" y="862"/>
                </a:lnTo>
                <a:lnTo>
                  <a:pt x="452" y="862"/>
                </a:lnTo>
                <a:lnTo>
                  <a:pt x="452" y="862"/>
                </a:lnTo>
                <a:lnTo>
                  <a:pt x="452" y="862"/>
                </a:lnTo>
                <a:lnTo>
                  <a:pt x="453" y="862"/>
                </a:lnTo>
                <a:lnTo>
                  <a:pt x="453" y="862"/>
                </a:lnTo>
                <a:lnTo>
                  <a:pt x="453" y="862"/>
                </a:lnTo>
                <a:lnTo>
                  <a:pt x="454" y="862"/>
                </a:lnTo>
                <a:lnTo>
                  <a:pt x="454" y="862"/>
                </a:lnTo>
                <a:lnTo>
                  <a:pt x="454" y="862"/>
                </a:lnTo>
                <a:lnTo>
                  <a:pt x="454" y="862"/>
                </a:lnTo>
                <a:lnTo>
                  <a:pt x="455" y="862"/>
                </a:lnTo>
                <a:lnTo>
                  <a:pt x="455" y="862"/>
                </a:lnTo>
                <a:lnTo>
                  <a:pt x="455" y="862"/>
                </a:lnTo>
                <a:lnTo>
                  <a:pt x="456" y="862"/>
                </a:lnTo>
                <a:lnTo>
                  <a:pt x="456" y="862"/>
                </a:lnTo>
                <a:lnTo>
                  <a:pt x="456" y="862"/>
                </a:lnTo>
                <a:lnTo>
                  <a:pt x="457" y="862"/>
                </a:lnTo>
                <a:lnTo>
                  <a:pt x="457" y="862"/>
                </a:lnTo>
                <a:lnTo>
                  <a:pt x="457" y="862"/>
                </a:lnTo>
                <a:lnTo>
                  <a:pt x="457" y="862"/>
                </a:lnTo>
                <a:lnTo>
                  <a:pt x="458" y="862"/>
                </a:lnTo>
                <a:lnTo>
                  <a:pt x="458" y="862"/>
                </a:lnTo>
                <a:lnTo>
                  <a:pt x="458" y="862"/>
                </a:lnTo>
                <a:lnTo>
                  <a:pt x="459" y="862"/>
                </a:lnTo>
                <a:lnTo>
                  <a:pt x="459" y="862"/>
                </a:lnTo>
                <a:lnTo>
                  <a:pt x="459" y="862"/>
                </a:lnTo>
                <a:lnTo>
                  <a:pt x="459" y="862"/>
                </a:lnTo>
                <a:lnTo>
                  <a:pt x="460" y="862"/>
                </a:lnTo>
                <a:lnTo>
                  <a:pt x="460" y="862"/>
                </a:lnTo>
                <a:lnTo>
                  <a:pt x="460" y="862"/>
                </a:lnTo>
                <a:lnTo>
                  <a:pt x="461" y="862"/>
                </a:lnTo>
                <a:lnTo>
                  <a:pt x="461" y="862"/>
                </a:lnTo>
                <a:lnTo>
                  <a:pt x="461" y="862"/>
                </a:lnTo>
                <a:lnTo>
                  <a:pt x="461" y="862"/>
                </a:lnTo>
                <a:lnTo>
                  <a:pt x="462" y="862"/>
                </a:lnTo>
                <a:lnTo>
                  <a:pt x="462" y="862"/>
                </a:lnTo>
                <a:lnTo>
                  <a:pt x="462" y="862"/>
                </a:lnTo>
                <a:lnTo>
                  <a:pt x="463" y="862"/>
                </a:lnTo>
                <a:lnTo>
                  <a:pt x="463" y="862"/>
                </a:lnTo>
                <a:lnTo>
                  <a:pt x="463" y="862"/>
                </a:lnTo>
                <a:lnTo>
                  <a:pt x="463" y="862"/>
                </a:lnTo>
                <a:lnTo>
                  <a:pt x="464" y="862"/>
                </a:lnTo>
                <a:lnTo>
                  <a:pt x="464" y="862"/>
                </a:lnTo>
                <a:lnTo>
                  <a:pt x="464" y="862"/>
                </a:lnTo>
                <a:lnTo>
                  <a:pt x="465" y="862"/>
                </a:lnTo>
                <a:lnTo>
                  <a:pt x="465" y="862"/>
                </a:lnTo>
                <a:lnTo>
                  <a:pt x="465" y="862"/>
                </a:lnTo>
                <a:lnTo>
                  <a:pt x="465" y="862"/>
                </a:lnTo>
                <a:lnTo>
                  <a:pt x="466" y="862"/>
                </a:lnTo>
                <a:lnTo>
                  <a:pt x="466" y="862"/>
                </a:lnTo>
                <a:lnTo>
                  <a:pt x="466" y="862"/>
                </a:lnTo>
                <a:lnTo>
                  <a:pt x="467" y="862"/>
                </a:lnTo>
                <a:lnTo>
                  <a:pt x="467" y="862"/>
                </a:lnTo>
                <a:lnTo>
                  <a:pt x="467" y="862"/>
                </a:lnTo>
                <a:lnTo>
                  <a:pt x="468" y="862"/>
                </a:lnTo>
                <a:lnTo>
                  <a:pt x="468" y="862"/>
                </a:lnTo>
                <a:lnTo>
                  <a:pt x="468" y="862"/>
                </a:lnTo>
                <a:lnTo>
                  <a:pt x="468" y="862"/>
                </a:lnTo>
                <a:lnTo>
                  <a:pt x="469" y="862"/>
                </a:lnTo>
                <a:lnTo>
                  <a:pt x="469" y="862"/>
                </a:lnTo>
                <a:lnTo>
                  <a:pt x="469" y="862"/>
                </a:lnTo>
                <a:lnTo>
                  <a:pt x="470" y="862"/>
                </a:lnTo>
                <a:lnTo>
                  <a:pt x="470" y="862"/>
                </a:lnTo>
                <a:lnTo>
                  <a:pt x="470" y="862"/>
                </a:lnTo>
                <a:lnTo>
                  <a:pt x="470" y="862"/>
                </a:lnTo>
                <a:lnTo>
                  <a:pt x="471" y="862"/>
                </a:lnTo>
                <a:lnTo>
                  <a:pt x="471" y="862"/>
                </a:lnTo>
                <a:lnTo>
                  <a:pt x="471" y="862"/>
                </a:lnTo>
                <a:lnTo>
                  <a:pt x="472" y="862"/>
                </a:lnTo>
                <a:lnTo>
                  <a:pt x="472" y="862"/>
                </a:lnTo>
                <a:lnTo>
                  <a:pt x="472" y="862"/>
                </a:lnTo>
                <a:lnTo>
                  <a:pt x="472" y="862"/>
                </a:lnTo>
                <a:lnTo>
                  <a:pt x="473" y="862"/>
                </a:lnTo>
                <a:lnTo>
                  <a:pt x="473" y="862"/>
                </a:lnTo>
                <a:lnTo>
                  <a:pt x="473" y="862"/>
                </a:lnTo>
                <a:lnTo>
                  <a:pt x="474" y="862"/>
                </a:lnTo>
                <a:lnTo>
                  <a:pt x="474" y="862"/>
                </a:lnTo>
                <a:lnTo>
                  <a:pt x="474" y="862"/>
                </a:lnTo>
                <a:lnTo>
                  <a:pt x="474" y="862"/>
                </a:lnTo>
                <a:lnTo>
                  <a:pt x="475" y="862"/>
                </a:lnTo>
                <a:lnTo>
                  <a:pt x="475" y="862"/>
                </a:lnTo>
                <a:lnTo>
                  <a:pt x="475" y="862"/>
                </a:lnTo>
                <a:lnTo>
                  <a:pt x="476" y="862"/>
                </a:lnTo>
                <a:lnTo>
                  <a:pt x="476" y="862"/>
                </a:lnTo>
                <a:lnTo>
                  <a:pt x="476" y="862"/>
                </a:lnTo>
                <a:lnTo>
                  <a:pt x="476" y="862"/>
                </a:lnTo>
                <a:lnTo>
                  <a:pt x="477" y="862"/>
                </a:lnTo>
                <a:lnTo>
                  <a:pt x="477" y="862"/>
                </a:lnTo>
                <a:lnTo>
                  <a:pt x="477" y="862"/>
                </a:lnTo>
                <a:lnTo>
                  <a:pt x="478" y="862"/>
                </a:lnTo>
                <a:lnTo>
                  <a:pt x="478" y="862"/>
                </a:lnTo>
                <a:lnTo>
                  <a:pt x="478" y="862"/>
                </a:lnTo>
                <a:lnTo>
                  <a:pt x="479" y="862"/>
                </a:lnTo>
                <a:lnTo>
                  <a:pt x="479" y="862"/>
                </a:lnTo>
                <a:lnTo>
                  <a:pt x="479" y="862"/>
                </a:lnTo>
                <a:lnTo>
                  <a:pt x="479" y="862"/>
                </a:lnTo>
                <a:lnTo>
                  <a:pt x="480" y="862"/>
                </a:lnTo>
                <a:lnTo>
                  <a:pt x="480" y="862"/>
                </a:lnTo>
                <a:lnTo>
                  <a:pt x="480" y="862"/>
                </a:lnTo>
                <a:lnTo>
                  <a:pt x="481" y="862"/>
                </a:lnTo>
                <a:lnTo>
                  <a:pt x="481" y="862"/>
                </a:lnTo>
                <a:lnTo>
                  <a:pt x="481" y="862"/>
                </a:lnTo>
                <a:lnTo>
                  <a:pt x="481" y="862"/>
                </a:lnTo>
                <a:lnTo>
                  <a:pt x="482" y="862"/>
                </a:lnTo>
                <a:lnTo>
                  <a:pt x="482" y="862"/>
                </a:lnTo>
                <a:lnTo>
                  <a:pt x="482" y="862"/>
                </a:lnTo>
                <a:lnTo>
                  <a:pt x="483" y="862"/>
                </a:lnTo>
                <a:lnTo>
                  <a:pt x="483" y="862"/>
                </a:lnTo>
                <a:lnTo>
                  <a:pt x="483" y="862"/>
                </a:lnTo>
                <a:lnTo>
                  <a:pt x="483" y="862"/>
                </a:lnTo>
                <a:lnTo>
                  <a:pt x="484" y="862"/>
                </a:lnTo>
                <a:lnTo>
                  <a:pt x="484" y="862"/>
                </a:lnTo>
                <a:lnTo>
                  <a:pt x="484" y="862"/>
                </a:lnTo>
                <a:lnTo>
                  <a:pt x="485" y="862"/>
                </a:lnTo>
                <a:lnTo>
                  <a:pt x="485" y="862"/>
                </a:lnTo>
                <a:lnTo>
                  <a:pt x="485" y="862"/>
                </a:lnTo>
                <a:lnTo>
                  <a:pt x="485" y="862"/>
                </a:lnTo>
                <a:lnTo>
                  <a:pt x="486" y="862"/>
                </a:lnTo>
                <a:lnTo>
                  <a:pt x="486" y="862"/>
                </a:lnTo>
                <a:lnTo>
                  <a:pt x="486" y="862"/>
                </a:lnTo>
                <a:lnTo>
                  <a:pt x="487" y="862"/>
                </a:lnTo>
                <a:lnTo>
                  <a:pt x="487" y="862"/>
                </a:lnTo>
                <a:lnTo>
                  <a:pt x="487" y="862"/>
                </a:lnTo>
                <a:lnTo>
                  <a:pt x="487" y="862"/>
                </a:lnTo>
                <a:lnTo>
                  <a:pt x="488" y="862"/>
                </a:lnTo>
                <a:lnTo>
                  <a:pt x="488" y="862"/>
                </a:lnTo>
                <a:lnTo>
                  <a:pt x="488" y="862"/>
                </a:lnTo>
                <a:lnTo>
                  <a:pt x="489" y="862"/>
                </a:lnTo>
                <a:lnTo>
                  <a:pt x="489" y="862"/>
                </a:lnTo>
                <a:lnTo>
                  <a:pt x="489" y="862"/>
                </a:lnTo>
                <a:lnTo>
                  <a:pt x="490" y="862"/>
                </a:lnTo>
                <a:lnTo>
                  <a:pt x="490" y="862"/>
                </a:lnTo>
                <a:lnTo>
                  <a:pt x="490" y="862"/>
                </a:lnTo>
                <a:lnTo>
                  <a:pt x="490" y="862"/>
                </a:lnTo>
                <a:lnTo>
                  <a:pt x="491" y="862"/>
                </a:lnTo>
                <a:lnTo>
                  <a:pt x="491" y="862"/>
                </a:lnTo>
                <a:lnTo>
                  <a:pt x="491" y="862"/>
                </a:lnTo>
                <a:lnTo>
                  <a:pt x="492" y="862"/>
                </a:lnTo>
                <a:lnTo>
                  <a:pt x="492" y="862"/>
                </a:lnTo>
                <a:lnTo>
                  <a:pt x="492" y="862"/>
                </a:lnTo>
                <a:lnTo>
                  <a:pt x="492" y="862"/>
                </a:lnTo>
                <a:lnTo>
                  <a:pt x="493" y="862"/>
                </a:lnTo>
                <a:lnTo>
                  <a:pt x="493" y="862"/>
                </a:lnTo>
                <a:lnTo>
                  <a:pt x="493" y="862"/>
                </a:lnTo>
                <a:lnTo>
                  <a:pt x="494" y="862"/>
                </a:lnTo>
                <a:lnTo>
                  <a:pt x="494" y="862"/>
                </a:lnTo>
                <a:lnTo>
                  <a:pt x="494" y="862"/>
                </a:lnTo>
                <a:lnTo>
                  <a:pt x="494" y="862"/>
                </a:lnTo>
                <a:lnTo>
                  <a:pt x="495" y="862"/>
                </a:lnTo>
                <a:lnTo>
                  <a:pt x="495" y="862"/>
                </a:lnTo>
                <a:lnTo>
                  <a:pt x="495" y="862"/>
                </a:lnTo>
                <a:lnTo>
                  <a:pt x="496" y="862"/>
                </a:lnTo>
                <a:lnTo>
                  <a:pt x="496" y="862"/>
                </a:lnTo>
                <a:lnTo>
                  <a:pt x="496" y="862"/>
                </a:lnTo>
                <a:lnTo>
                  <a:pt x="496" y="862"/>
                </a:lnTo>
                <a:lnTo>
                  <a:pt x="497" y="862"/>
                </a:lnTo>
                <a:lnTo>
                  <a:pt x="497" y="862"/>
                </a:lnTo>
                <a:lnTo>
                  <a:pt x="497" y="862"/>
                </a:lnTo>
                <a:lnTo>
                  <a:pt x="498" y="862"/>
                </a:lnTo>
                <a:lnTo>
                  <a:pt x="498" y="862"/>
                </a:lnTo>
                <a:lnTo>
                  <a:pt x="498" y="862"/>
                </a:lnTo>
                <a:lnTo>
                  <a:pt x="498" y="862"/>
                </a:lnTo>
                <a:lnTo>
                  <a:pt x="499" y="862"/>
                </a:lnTo>
                <a:lnTo>
                  <a:pt x="499" y="862"/>
                </a:lnTo>
                <a:lnTo>
                  <a:pt x="499" y="862"/>
                </a:lnTo>
                <a:lnTo>
                  <a:pt x="500" y="862"/>
                </a:lnTo>
                <a:lnTo>
                  <a:pt x="500" y="862"/>
                </a:lnTo>
                <a:lnTo>
                  <a:pt x="500" y="862"/>
                </a:lnTo>
                <a:lnTo>
                  <a:pt x="500" y="862"/>
                </a:lnTo>
                <a:lnTo>
                  <a:pt x="501" y="862"/>
                </a:lnTo>
                <a:lnTo>
                  <a:pt x="501" y="862"/>
                </a:lnTo>
                <a:lnTo>
                  <a:pt x="501" y="862"/>
                </a:lnTo>
                <a:lnTo>
                  <a:pt x="502" y="862"/>
                </a:lnTo>
                <a:lnTo>
                  <a:pt x="502" y="862"/>
                </a:lnTo>
                <a:lnTo>
                  <a:pt x="502" y="862"/>
                </a:lnTo>
                <a:lnTo>
                  <a:pt x="503" y="862"/>
                </a:lnTo>
                <a:lnTo>
                  <a:pt x="503" y="862"/>
                </a:lnTo>
                <a:lnTo>
                  <a:pt x="503" y="862"/>
                </a:lnTo>
                <a:lnTo>
                  <a:pt x="503" y="862"/>
                </a:lnTo>
                <a:lnTo>
                  <a:pt x="504" y="862"/>
                </a:lnTo>
                <a:lnTo>
                  <a:pt x="504" y="862"/>
                </a:lnTo>
                <a:lnTo>
                  <a:pt x="504" y="862"/>
                </a:lnTo>
                <a:lnTo>
                  <a:pt x="505" y="862"/>
                </a:lnTo>
                <a:lnTo>
                  <a:pt x="505" y="862"/>
                </a:lnTo>
                <a:lnTo>
                  <a:pt x="505" y="862"/>
                </a:lnTo>
                <a:lnTo>
                  <a:pt x="505" y="862"/>
                </a:lnTo>
                <a:lnTo>
                  <a:pt x="506" y="862"/>
                </a:lnTo>
                <a:lnTo>
                  <a:pt x="506" y="862"/>
                </a:lnTo>
                <a:lnTo>
                  <a:pt x="506" y="862"/>
                </a:lnTo>
                <a:lnTo>
                  <a:pt x="507" y="862"/>
                </a:lnTo>
                <a:lnTo>
                  <a:pt x="507" y="862"/>
                </a:lnTo>
                <a:lnTo>
                  <a:pt x="507" y="862"/>
                </a:lnTo>
                <a:lnTo>
                  <a:pt x="507" y="862"/>
                </a:lnTo>
                <a:lnTo>
                  <a:pt x="508" y="862"/>
                </a:lnTo>
                <a:lnTo>
                  <a:pt x="508" y="862"/>
                </a:lnTo>
                <a:lnTo>
                  <a:pt x="508" y="862"/>
                </a:lnTo>
                <a:lnTo>
                  <a:pt x="509" y="862"/>
                </a:lnTo>
                <a:lnTo>
                  <a:pt x="509" y="862"/>
                </a:lnTo>
                <a:lnTo>
                  <a:pt x="509" y="862"/>
                </a:lnTo>
                <a:lnTo>
                  <a:pt x="509" y="862"/>
                </a:lnTo>
                <a:lnTo>
                  <a:pt x="510" y="862"/>
                </a:lnTo>
                <a:lnTo>
                  <a:pt x="510" y="862"/>
                </a:lnTo>
                <a:lnTo>
                  <a:pt x="510" y="862"/>
                </a:lnTo>
                <a:lnTo>
                  <a:pt x="511" y="862"/>
                </a:lnTo>
                <a:lnTo>
                  <a:pt x="511" y="862"/>
                </a:lnTo>
                <a:lnTo>
                  <a:pt x="511" y="862"/>
                </a:lnTo>
                <a:lnTo>
                  <a:pt x="511" y="862"/>
                </a:lnTo>
                <a:lnTo>
                  <a:pt x="512" y="862"/>
                </a:lnTo>
                <a:lnTo>
                  <a:pt x="512" y="862"/>
                </a:lnTo>
                <a:lnTo>
                  <a:pt x="512" y="862"/>
                </a:lnTo>
                <a:lnTo>
                  <a:pt x="513" y="862"/>
                </a:lnTo>
                <a:lnTo>
                  <a:pt x="513" y="862"/>
                </a:lnTo>
                <a:lnTo>
                  <a:pt x="513" y="862"/>
                </a:lnTo>
                <a:lnTo>
                  <a:pt x="514" y="862"/>
                </a:lnTo>
                <a:lnTo>
                  <a:pt x="514" y="862"/>
                </a:lnTo>
                <a:lnTo>
                  <a:pt x="514" y="862"/>
                </a:lnTo>
                <a:lnTo>
                  <a:pt x="514" y="862"/>
                </a:lnTo>
                <a:lnTo>
                  <a:pt x="515" y="862"/>
                </a:lnTo>
                <a:lnTo>
                  <a:pt x="515" y="862"/>
                </a:lnTo>
                <a:lnTo>
                  <a:pt x="515" y="862"/>
                </a:lnTo>
                <a:lnTo>
                  <a:pt x="516" y="862"/>
                </a:lnTo>
                <a:lnTo>
                  <a:pt x="516" y="862"/>
                </a:lnTo>
                <a:lnTo>
                  <a:pt x="516" y="862"/>
                </a:lnTo>
                <a:lnTo>
                  <a:pt x="516" y="862"/>
                </a:lnTo>
                <a:lnTo>
                  <a:pt x="517" y="862"/>
                </a:lnTo>
                <a:lnTo>
                  <a:pt x="517" y="862"/>
                </a:lnTo>
                <a:lnTo>
                  <a:pt x="517" y="862"/>
                </a:lnTo>
                <a:lnTo>
                  <a:pt x="518" y="862"/>
                </a:lnTo>
                <a:lnTo>
                  <a:pt x="518" y="862"/>
                </a:lnTo>
                <a:lnTo>
                  <a:pt x="518" y="862"/>
                </a:lnTo>
                <a:lnTo>
                  <a:pt x="518" y="862"/>
                </a:lnTo>
                <a:lnTo>
                  <a:pt x="519" y="862"/>
                </a:lnTo>
                <a:lnTo>
                  <a:pt x="519" y="862"/>
                </a:lnTo>
                <a:lnTo>
                  <a:pt x="519" y="862"/>
                </a:lnTo>
                <a:lnTo>
                  <a:pt x="520" y="862"/>
                </a:lnTo>
                <a:lnTo>
                  <a:pt x="520" y="862"/>
                </a:lnTo>
                <a:lnTo>
                  <a:pt x="520" y="862"/>
                </a:lnTo>
                <a:lnTo>
                  <a:pt x="520" y="862"/>
                </a:lnTo>
                <a:lnTo>
                  <a:pt x="521" y="862"/>
                </a:lnTo>
                <a:lnTo>
                  <a:pt x="521" y="862"/>
                </a:lnTo>
                <a:lnTo>
                  <a:pt x="521" y="862"/>
                </a:lnTo>
                <a:lnTo>
                  <a:pt x="522" y="862"/>
                </a:lnTo>
                <a:lnTo>
                  <a:pt x="522" y="862"/>
                </a:lnTo>
                <a:lnTo>
                  <a:pt x="522" y="862"/>
                </a:lnTo>
                <a:lnTo>
                  <a:pt x="522" y="862"/>
                </a:lnTo>
                <a:lnTo>
                  <a:pt x="523" y="862"/>
                </a:lnTo>
                <a:lnTo>
                  <a:pt x="523" y="862"/>
                </a:lnTo>
                <a:lnTo>
                  <a:pt x="523" y="862"/>
                </a:lnTo>
                <a:lnTo>
                  <a:pt x="524" y="862"/>
                </a:lnTo>
                <a:lnTo>
                  <a:pt x="524" y="862"/>
                </a:lnTo>
                <a:lnTo>
                  <a:pt x="524" y="862"/>
                </a:lnTo>
                <a:lnTo>
                  <a:pt x="525" y="862"/>
                </a:lnTo>
                <a:lnTo>
                  <a:pt x="525" y="862"/>
                </a:lnTo>
                <a:lnTo>
                  <a:pt x="525" y="862"/>
                </a:lnTo>
                <a:lnTo>
                  <a:pt x="525" y="862"/>
                </a:lnTo>
                <a:lnTo>
                  <a:pt x="526" y="862"/>
                </a:lnTo>
                <a:lnTo>
                  <a:pt x="526" y="862"/>
                </a:lnTo>
                <a:lnTo>
                  <a:pt x="526" y="862"/>
                </a:lnTo>
                <a:lnTo>
                  <a:pt x="527" y="862"/>
                </a:lnTo>
                <a:lnTo>
                  <a:pt x="527" y="862"/>
                </a:lnTo>
                <a:lnTo>
                  <a:pt x="527" y="862"/>
                </a:lnTo>
                <a:lnTo>
                  <a:pt x="527" y="862"/>
                </a:lnTo>
                <a:lnTo>
                  <a:pt x="528" y="862"/>
                </a:lnTo>
                <a:lnTo>
                  <a:pt x="528" y="862"/>
                </a:lnTo>
                <a:lnTo>
                  <a:pt x="528" y="862"/>
                </a:lnTo>
                <a:lnTo>
                  <a:pt x="529" y="862"/>
                </a:lnTo>
                <a:lnTo>
                  <a:pt x="529" y="862"/>
                </a:lnTo>
                <a:lnTo>
                  <a:pt x="529" y="862"/>
                </a:lnTo>
                <a:lnTo>
                  <a:pt x="529" y="862"/>
                </a:lnTo>
                <a:lnTo>
                  <a:pt x="530" y="862"/>
                </a:lnTo>
                <a:lnTo>
                  <a:pt x="530" y="862"/>
                </a:lnTo>
                <a:lnTo>
                  <a:pt x="530" y="862"/>
                </a:lnTo>
                <a:lnTo>
                  <a:pt x="531" y="862"/>
                </a:lnTo>
                <a:lnTo>
                  <a:pt x="531" y="862"/>
                </a:lnTo>
                <a:lnTo>
                  <a:pt x="531" y="862"/>
                </a:lnTo>
                <a:lnTo>
                  <a:pt x="531" y="862"/>
                </a:lnTo>
                <a:lnTo>
                  <a:pt x="532" y="862"/>
                </a:lnTo>
                <a:lnTo>
                  <a:pt x="532" y="862"/>
                </a:lnTo>
                <a:lnTo>
                  <a:pt x="532" y="862"/>
                </a:lnTo>
                <a:lnTo>
                  <a:pt x="533" y="862"/>
                </a:lnTo>
                <a:lnTo>
                  <a:pt x="533" y="862"/>
                </a:lnTo>
                <a:lnTo>
                  <a:pt x="533" y="862"/>
                </a:lnTo>
                <a:lnTo>
                  <a:pt x="533" y="862"/>
                </a:lnTo>
                <a:lnTo>
                  <a:pt x="534" y="862"/>
                </a:lnTo>
                <a:lnTo>
                  <a:pt x="534" y="862"/>
                </a:lnTo>
                <a:lnTo>
                  <a:pt x="534" y="862"/>
                </a:lnTo>
                <a:lnTo>
                  <a:pt x="535" y="862"/>
                </a:lnTo>
                <a:lnTo>
                  <a:pt x="535" y="862"/>
                </a:lnTo>
                <a:lnTo>
                  <a:pt x="535" y="862"/>
                </a:lnTo>
                <a:lnTo>
                  <a:pt x="536" y="862"/>
                </a:lnTo>
                <a:lnTo>
                  <a:pt x="536" y="862"/>
                </a:lnTo>
                <a:lnTo>
                  <a:pt x="536" y="862"/>
                </a:lnTo>
                <a:lnTo>
                  <a:pt x="536" y="862"/>
                </a:lnTo>
                <a:lnTo>
                  <a:pt x="537" y="862"/>
                </a:lnTo>
                <a:lnTo>
                  <a:pt x="537" y="862"/>
                </a:lnTo>
                <a:lnTo>
                  <a:pt x="537" y="862"/>
                </a:lnTo>
                <a:lnTo>
                  <a:pt x="538" y="862"/>
                </a:lnTo>
                <a:lnTo>
                  <a:pt x="538" y="862"/>
                </a:lnTo>
                <a:lnTo>
                  <a:pt x="538" y="862"/>
                </a:lnTo>
                <a:lnTo>
                  <a:pt x="538" y="862"/>
                </a:lnTo>
                <a:lnTo>
                  <a:pt x="539" y="862"/>
                </a:lnTo>
                <a:lnTo>
                  <a:pt x="539" y="862"/>
                </a:lnTo>
                <a:lnTo>
                  <a:pt x="539" y="862"/>
                </a:lnTo>
                <a:lnTo>
                  <a:pt x="540" y="862"/>
                </a:lnTo>
                <a:lnTo>
                  <a:pt x="540" y="862"/>
                </a:lnTo>
                <a:lnTo>
                  <a:pt x="540" y="862"/>
                </a:lnTo>
                <a:lnTo>
                  <a:pt x="540" y="862"/>
                </a:lnTo>
                <a:lnTo>
                  <a:pt x="541" y="862"/>
                </a:lnTo>
                <a:lnTo>
                  <a:pt x="541" y="862"/>
                </a:lnTo>
                <a:lnTo>
                  <a:pt x="541" y="862"/>
                </a:lnTo>
                <a:lnTo>
                  <a:pt x="542" y="862"/>
                </a:lnTo>
                <a:lnTo>
                  <a:pt x="542" y="862"/>
                </a:lnTo>
                <a:lnTo>
                  <a:pt x="542" y="862"/>
                </a:lnTo>
                <a:lnTo>
                  <a:pt x="542" y="862"/>
                </a:lnTo>
                <a:lnTo>
                  <a:pt x="543" y="862"/>
                </a:lnTo>
                <a:lnTo>
                  <a:pt x="543" y="862"/>
                </a:lnTo>
                <a:lnTo>
                  <a:pt x="543" y="862"/>
                </a:lnTo>
                <a:lnTo>
                  <a:pt x="544" y="862"/>
                </a:lnTo>
                <a:lnTo>
                  <a:pt x="544" y="862"/>
                </a:lnTo>
                <a:lnTo>
                  <a:pt x="544" y="862"/>
                </a:lnTo>
                <a:lnTo>
                  <a:pt x="544" y="862"/>
                </a:lnTo>
                <a:lnTo>
                  <a:pt x="545" y="862"/>
                </a:lnTo>
                <a:lnTo>
                  <a:pt x="545" y="862"/>
                </a:lnTo>
                <a:lnTo>
                  <a:pt x="545" y="862"/>
                </a:lnTo>
                <a:lnTo>
                  <a:pt x="546" y="862"/>
                </a:lnTo>
                <a:lnTo>
                  <a:pt x="546" y="862"/>
                </a:lnTo>
                <a:lnTo>
                  <a:pt x="546" y="862"/>
                </a:lnTo>
                <a:lnTo>
                  <a:pt x="547" y="862"/>
                </a:lnTo>
                <a:lnTo>
                  <a:pt x="547" y="862"/>
                </a:lnTo>
                <a:lnTo>
                  <a:pt x="547" y="862"/>
                </a:lnTo>
                <a:lnTo>
                  <a:pt x="547" y="862"/>
                </a:lnTo>
                <a:lnTo>
                  <a:pt x="548" y="862"/>
                </a:lnTo>
                <a:lnTo>
                  <a:pt x="548" y="862"/>
                </a:lnTo>
                <a:lnTo>
                  <a:pt x="548" y="862"/>
                </a:lnTo>
                <a:lnTo>
                  <a:pt x="549" y="862"/>
                </a:lnTo>
                <a:lnTo>
                  <a:pt x="549" y="862"/>
                </a:lnTo>
                <a:lnTo>
                  <a:pt x="549" y="862"/>
                </a:lnTo>
                <a:lnTo>
                  <a:pt x="549" y="862"/>
                </a:lnTo>
                <a:lnTo>
                  <a:pt x="550" y="862"/>
                </a:lnTo>
                <a:lnTo>
                  <a:pt x="550" y="862"/>
                </a:lnTo>
                <a:lnTo>
                  <a:pt x="550" y="862"/>
                </a:lnTo>
                <a:lnTo>
                  <a:pt x="551" y="862"/>
                </a:lnTo>
                <a:lnTo>
                  <a:pt x="551" y="862"/>
                </a:lnTo>
                <a:lnTo>
                  <a:pt x="551" y="862"/>
                </a:lnTo>
                <a:lnTo>
                  <a:pt x="551" y="862"/>
                </a:lnTo>
                <a:lnTo>
                  <a:pt x="552" y="862"/>
                </a:lnTo>
                <a:lnTo>
                  <a:pt x="552" y="862"/>
                </a:lnTo>
                <a:lnTo>
                  <a:pt x="552" y="862"/>
                </a:lnTo>
                <a:lnTo>
                  <a:pt x="553" y="862"/>
                </a:lnTo>
                <a:lnTo>
                  <a:pt x="553" y="862"/>
                </a:lnTo>
                <a:lnTo>
                  <a:pt x="553" y="862"/>
                </a:lnTo>
                <a:lnTo>
                  <a:pt x="553" y="862"/>
                </a:lnTo>
                <a:lnTo>
                  <a:pt x="554" y="862"/>
                </a:lnTo>
                <a:lnTo>
                  <a:pt x="554" y="862"/>
                </a:lnTo>
                <a:lnTo>
                  <a:pt x="554" y="862"/>
                </a:lnTo>
                <a:lnTo>
                  <a:pt x="555" y="862"/>
                </a:lnTo>
                <a:lnTo>
                  <a:pt x="555" y="862"/>
                </a:lnTo>
                <a:lnTo>
                  <a:pt x="555" y="862"/>
                </a:lnTo>
                <a:lnTo>
                  <a:pt x="555" y="862"/>
                </a:lnTo>
                <a:lnTo>
                  <a:pt x="556" y="862"/>
                </a:lnTo>
                <a:lnTo>
                  <a:pt x="556" y="862"/>
                </a:lnTo>
                <a:lnTo>
                  <a:pt x="556" y="862"/>
                </a:lnTo>
                <a:lnTo>
                  <a:pt x="557" y="862"/>
                </a:lnTo>
                <a:lnTo>
                  <a:pt x="557" y="862"/>
                </a:lnTo>
                <a:lnTo>
                  <a:pt x="557" y="862"/>
                </a:lnTo>
                <a:lnTo>
                  <a:pt x="557" y="862"/>
                </a:lnTo>
                <a:lnTo>
                  <a:pt x="558" y="862"/>
                </a:lnTo>
                <a:lnTo>
                  <a:pt x="558" y="862"/>
                </a:lnTo>
                <a:lnTo>
                  <a:pt x="558" y="862"/>
                </a:lnTo>
                <a:lnTo>
                  <a:pt x="559" y="862"/>
                </a:lnTo>
                <a:lnTo>
                  <a:pt x="559" y="862"/>
                </a:lnTo>
                <a:lnTo>
                  <a:pt x="559" y="862"/>
                </a:lnTo>
                <a:lnTo>
                  <a:pt x="560" y="862"/>
                </a:lnTo>
                <a:lnTo>
                  <a:pt x="560" y="862"/>
                </a:lnTo>
                <a:lnTo>
                  <a:pt x="560" y="862"/>
                </a:lnTo>
                <a:lnTo>
                  <a:pt x="560" y="862"/>
                </a:lnTo>
                <a:lnTo>
                  <a:pt x="561" y="862"/>
                </a:lnTo>
                <a:lnTo>
                  <a:pt x="561" y="862"/>
                </a:lnTo>
                <a:lnTo>
                  <a:pt x="561" y="862"/>
                </a:lnTo>
                <a:lnTo>
                  <a:pt x="562" y="862"/>
                </a:lnTo>
                <a:lnTo>
                  <a:pt x="562" y="862"/>
                </a:lnTo>
                <a:lnTo>
                  <a:pt x="562" y="862"/>
                </a:lnTo>
                <a:lnTo>
                  <a:pt x="562" y="862"/>
                </a:lnTo>
                <a:lnTo>
                  <a:pt x="563" y="862"/>
                </a:lnTo>
                <a:lnTo>
                  <a:pt x="563" y="862"/>
                </a:lnTo>
                <a:lnTo>
                  <a:pt x="563" y="862"/>
                </a:lnTo>
                <a:lnTo>
                  <a:pt x="564" y="862"/>
                </a:lnTo>
                <a:lnTo>
                  <a:pt x="564" y="862"/>
                </a:lnTo>
                <a:lnTo>
                  <a:pt x="564" y="862"/>
                </a:lnTo>
                <a:lnTo>
                  <a:pt x="564" y="862"/>
                </a:lnTo>
                <a:lnTo>
                  <a:pt x="565" y="862"/>
                </a:lnTo>
                <a:lnTo>
                  <a:pt x="565" y="862"/>
                </a:lnTo>
                <a:lnTo>
                  <a:pt x="565" y="862"/>
                </a:lnTo>
                <a:lnTo>
                  <a:pt x="566" y="862"/>
                </a:lnTo>
                <a:lnTo>
                  <a:pt x="566" y="862"/>
                </a:lnTo>
                <a:lnTo>
                  <a:pt x="566" y="862"/>
                </a:lnTo>
                <a:lnTo>
                  <a:pt x="566" y="862"/>
                </a:lnTo>
                <a:lnTo>
                  <a:pt x="567" y="862"/>
                </a:lnTo>
                <a:lnTo>
                  <a:pt x="567" y="862"/>
                </a:lnTo>
                <a:lnTo>
                  <a:pt x="567" y="862"/>
                </a:lnTo>
                <a:lnTo>
                  <a:pt x="568" y="862"/>
                </a:lnTo>
                <a:lnTo>
                  <a:pt x="568" y="862"/>
                </a:lnTo>
                <a:lnTo>
                  <a:pt x="568" y="862"/>
                </a:lnTo>
                <a:lnTo>
                  <a:pt x="568" y="862"/>
                </a:lnTo>
                <a:lnTo>
                  <a:pt x="569" y="862"/>
                </a:lnTo>
                <a:lnTo>
                  <a:pt x="569" y="862"/>
                </a:lnTo>
                <a:lnTo>
                  <a:pt x="569" y="862"/>
                </a:lnTo>
                <a:lnTo>
                  <a:pt x="570" y="862"/>
                </a:lnTo>
                <a:lnTo>
                  <a:pt x="570" y="862"/>
                </a:lnTo>
                <a:lnTo>
                  <a:pt x="570" y="862"/>
                </a:lnTo>
                <a:lnTo>
                  <a:pt x="571" y="862"/>
                </a:lnTo>
                <a:lnTo>
                  <a:pt x="571" y="862"/>
                </a:lnTo>
                <a:lnTo>
                  <a:pt x="571" y="862"/>
                </a:lnTo>
                <a:lnTo>
                  <a:pt x="571" y="862"/>
                </a:lnTo>
                <a:lnTo>
                  <a:pt x="572" y="862"/>
                </a:lnTo>
                <a:lnTo>
                  <a:pt x="572" y="862"/>
                </a:lnTo>
                <a:lnTo>
                  <a:pt x="572" y="862"/>
                </a:lnTo>
                <a:lnTo>
                  <a:pt x="573" y="862"/>
                </a:lnTo>
                <a:lnTo>
                  <a:pt x="573" y="862"/>
                </a:lnTo>
                <a:lnTo>
                  <a:pt x="573" y="862"/>
                </a:lnTo>
                <a:lnTo>
                  <a:pt x="573" y="862"/>
                </a:lnTo>
                <a:lnTo>
                  <a:pt x="574" y="862"/>
                </a:lnTo>
                <a:lnTo>
                  <a:pt x="574" y="862"/>
                </a:lnTo>
                <a:lnTo>
                  <a:pt x="574" y="862"/>
                </a:lnTo>
                <a:lnTo>
                  <a:pt x="575" y="862"/>
                </a:lnTo>
                <a:lnTo>
                  <a:pt x="575" y="862"/>
                </a:lnTo>
                <a:lnTo>
                  <a:pt x="575" y="862"/>
                </a:lnTo>
                <a:lnTo>
                  <a:pt x="575" y="862"/>
                </a:lnTo>
                <a:lnTo>
                  <a:pt x="576" y="862"/>
                </a:lnTo>
                <a:lnTo>
                  <a:pt x="576" y="862"/>
                </a:lnTo>
                <a:lnTo>
                  <a:pt x="576" y="862"/>
                </a:lnTo>
                <a:lnTo>
                  <a:pt x="577" y="862"/>
                </a:lnTo>
                <a:lnTo>
                  <a:pt x="577" y="862"/>
                </a:lnTo>
                <a:lnTo>
                  <a:pt x="577" y="862"/>
                </a:lnTo>
                <a:lnTo>
                  <a:pt x="577" y="862"/>
                </a:lnTo>
                <a:lnTo>
                  <a:pt x="578" y="862"/>
                </a:lnTo>
                <a:lnTo>
                  <a:pt x="578" y="862"/>
                </a:lnTo>
                <a:lnTo>
                  <a:pt x="578" y="862"/>
                </a:lnTo>
                <a:lnTo>
                  <a:pt x="579" y="862"/>
                </a:lnTo>
                <a:lnTo>
                  <a:pt x="579" y="862"/>
                </a:lnTo>
                <a:lnTo>
                  <a:pt x="579" y="862"/>
                </a:lnTo>
                <a:lnTo>
                  <a:pt x="579" y="862"/>
                </a:lnTo>
                <a:lnTo>
                  <a:pt x="580" y="862"/>
                </a:lnTo>
                <a:lnTo>
                  <a:pt x="580" y="862"/>
                </a:lnTo>
                <a:lnTo>
                  <a:pt x="580" y="862"/>
                </a:lnTo>
                <a:lnTo>
                  <a:pt x="581" y="862"/>
                </a:lnTo>
                <a:lnTo>
                  <a:pt x="581" y="862"/>
                </a:lnTo>
                <a:lnTo>
                  <a:pt x="581" y="862"/>
                </a:lnTo>
                <a:lnTo>
                  <a:pt x="582" y="862"/>
                </a:lnTo>
                <a:lnTo>
                  <a:pt x="582" y="862"/>
                </a:lnTo>
                <a:lnTo>
                  <a:pt x="582" y="862"/>
                </a:lnTo>
                <a:lnTo>
                  <a:pt x="582" y="862"/>
                </a:lnTo>
                <a:lnTo>
                  <a:pt x="583" y="862"/>
                </a:lnTo>
                <a:lnTo>
                  <a:pt x="583" y="862"/>
                </a:lnTo>
                <a:lnTo>
                  <a:pt x="583" y="862"/>
                </a:lnTo>
                <a:lnTo>
                  <a:pt x="584" y="862"/>
                </a:lnTo>
                <a:lnTo>
                  <a:pt x="584" y="862"/>
                </a:lnTo>
                <a:lnTo>
                  <a:pt x="584" y="862"/>
                </a:lnTo>
                <a:lnTo>
                  <a:pt x="584" y="862"/>
                </a:lnTo>
                <a:lnTo>
                  <a:pt x="585" y="862"/>
                </a:lnTo>
                <a:lnTo>
                  <a:pt x="585" y="862"/>
                </a:lnTo>
                <a:lnTo>
                  <a:pt x="585" y="862"/>
                </a:lnTo>
                <a:lnTo>
                  <a:pt x="586" y="862"/>
                </a:lnTo>
                <a:lnTo>
                  <a:pt x="586" y="862"/>
                </a:lnTo>
                <a:lnTo>
                  <a:pt x="586" y="862"/>
                </a:lnTo>
                <a:lnTo>
                  <a:pt x="586" y="862"/>
                </a:lnTo>
                <a:lnTo>
                  <a:pt x="587" y="862"/>
                </a:lnTo>
                <a:lnTo>
                  <a:pt x="587" y="862"/>
                </a:lnTo>
                <a:lnTo>
                  <a:pt x="587" y="862"/>
                </a:lnTo>
                <a:lnTo>
                  <a:pt x="588" y="862"/>
                </a:lnTo>
                <a:lnTo>
                  <a:pt x="588" y="862"/>
                </a:lnTo>
                <a:lnTo>
                  <a:pt x="588" y="862"/>
                </a:lnTo>
                <a:lnTo>
                  <a:pt x="588" y="862"/>
                </a:lnTo>
                <a:lnTo>
                  <a:pt x="589" y="862"/>
                </a:lnTo>
                <a:lnTo>
                  <a:pt x="589" y="862"/>
                </a:lnTo>
                <a:lnTo>
                  <a:pt x="589" y="862"/>
                </a:lnTo>
                <a:lnTo>
                  <a:pt x="590" y="862"/>
                </a:lnTo>
                <a:lnTo>
                  <a:pt x="590" y="862"/>
                </a:lnTo>
                <a:lnTo>
                  <a:pt x="590" y="862"/>
                </a:lnTo>
                <a:lnTo>
                  <a:pt x="590" y="862"/>
                </a:lnTo>
                <a:lnTo>
                  <a:pt x="591" y="862"/>
                </a:lnTo>
                <a:lnTo>
                  <a:pt x="591" y="862"/>
                </a:lnTo>
                <a:lnTo>
                  <a:pt x="591" y="862"/>
                </a:lnTo>
                <a:lnTo>
                  <a:pt x="592" y="862"/>
                </a:lnTo>
                <a:lnTo>
                  <a:pt x="592" y="862"/>
                </a:lnTo>
                <a:lnTo>
                  <a:pt x="592" y="862"/>
                </a:lnTo>
                <a:lnTo>
                  <a:pt x="593" y="862"/>
                </a:lnTo>
                <a:lnTo>
                  <a:pt x="593" y="862"/>
                </a:lnTo>
                <a:lnTo>
                  <a:pt x="593" y="862"/>
                </a:lnTo>
                <a:lnTo>
                  <a:pt x="593" y="862"/>
                </a:lnTo>
                <a:lnTo>
                  <a:pt x="594" y="862"/>
                </a:lnTo>
                <a:lnTo>
                  <a:pt x="594" y="862"/>
                </a:lnTo>
                <a:lnTo>
                  <a:pt x="594" y="862"/>
                </a:lnTo>
                <a:lnTo>
                  <a:pt x="595" y="862"/>
                </a:lnTo>
                <a:lnTo>
                  <a:pt x="595" y="862"/>
                </a:lnTo>
                <a:lnTo>
                  <a:pt x="595" y="862"/>
                </a:lnTo>
                <a:lnTo>
                  <a:pt x="595" y="862"/>
                </a:lnTo>
                <a:lnTo>
                  <a:pt x="596" y="862"/>
                </a:lnTo>
                <a:lnTo>
                  <a:pt x="596" y="862"/>
                </a:lnTo>
                <a:lnTo>
                  <a:pt x="596" y="862"/>
                </a:lnTo>
                <a:lnTo>
                  <a:pt x="597" y="862"/>
                </a:lnTo>
                <a:lnTo>
                  <a:pt x="597" y="862"/>
                </a:lnTo>
                <a:lnTo>
                  <a:pt x="597" y="862"/>
                </a:lnTo>
                <a:lnTo>
                  <a:pt x="597" y="862"/>
                </a:lnTo>
                <a:lnTo>
                  <a:pt x="598" y="862"/>
                </a:lnTo>
                <a:lnTo>
                  <a:pt x="598" y="862"/>
                </a:lnTo>
                <a:lnTo>
                  <a:pt x="598" y="862"/>
                </a:lnTo>
                <a:lnTo>
                  <a:pt x="599" y="862"/>
                </a:lnTo>
                <a:lnTo>
                  <a:pt x="599" y="862"/>
                </a:lnTo>
                <a:lnTo>
                  <a:pt x="599" y="862"/>
                </a:lnTo>
                <a:lnTo>
                  <a:pt x="599" y="862"/>
                </a:lnTo>
                <a:lnTo>
                  <a:pt x="600" y="862"/>
                </a:lnTo>
                <a:lnTo>
                  <a:pt x="600" y="862"/>
                </a:lnTo>
                <a:lnTo>
                  <a:pt x="600" y="862"/>
                </a:lnTo>
                <a:lnTo>
                  <a:pt x="601" y="862"/>
                </a:lnTo>
                <a:lnTo>
                  <a:pt x="601" y="862"/>
                </a:lnTo>
                <a:lnTo>
                  <a:pt x="601" y="862"/>
                </a:lnTo>
                <a:lnTo>
                  <a:pt x="601" y="862"/>
                </a:lnTo>
                <a:lnTo>
                  <a:pt x="602" y="862"/>
                </a:lnTo>
                <a:lnTo>
                  <a:pt x="602" y="862"/>
                </a:lnTo>
                <a:lnTo>
                  <a:pt x="602" y="862"/>
                </a:lnTo>
                <a:lnTo>
                  <a:pt x="603" y="862"/>
                </a:lnTo>
                <a:lnTo>
                  <a:pt x="603" y="862"/>
                </a:lnTo>
                <a:lnTo>
                  <a:pt x="603" y="862"/>
                </a:lnTo>
                <a:lnTo>
                  <a:pt x="604" y="862"/>
                </a:lnTo>
                <a:lnTo>
                  <a:pt x="604" y="862"/>
                </a:lnTo>
                <a:lnTo>
                  <a:pt x="604" y="862"/>
                </a:lnTo>
                <a:lnTo>
                  <a:pt x="604" y="862"/>
                </a:lnTo>
                <a:lnTo>
                  <a:pt x="605" y="862"/>
                </a:lnTo>
                <a:lnTo>
                  <a:pt x="605" y="862"/>
                </a:lnTo>
                <a:lnTo>
                  <a:pt x="605" y="862"/>
                </a:lnTo>
                <a:lnTo>
                  <a:pt x="606" y="862"/>
                </a:lnTo>
                <a:lnTo>
                  <a:pt x="606" y="862"/>
                </a:lnTo>
                <a:lnTo>
                  <a:pt x="606" y="862"/>
                </a:lnTo>
                <a:lnTo>
                  <a:pt x="606" y="862"/>
                </a:lnTo>
                <a:lnTo>
                  <a:pt x="607" y="862"/>
                </a:lnTo>
                <a:lnTo>
                  <a:pt x="607" y="862"/>
                </a:lnTo>
                <a:lnTo>
                  <a:pt x="607" y="862"/>
                </a:lnTo>
                <a:lnTo>
                  <a:pt x="608" y="862"/>
                </a:lnTo>
                <a:lnTo>
                  <a:pt x="608" y="862"/>
                </a:lnTo>
                <a:lnTo>
                  <a:pt x="608" y="862"/>
                </a:lnTo>
                <a:lnTo>
                  <a:pt x="608" y="862"/>
                </a:lnTo>
                <a:lnTo>
                  <a:pt x="609" y="862"/>
                </a:lnTo>
                <a:lnTo>
                  <a:pt x="609" y="862"/>
                </a:lnTo>
                <a:lnTo>
                  <a:pt x="609" y="862"/>
                </a:lnTo>
                <a:lnTo>
                  <a:pt x="610" y="862"/>
                </a:lnTo>
                <a:lnTo>
                  <a:pt x="610" y="862"/>
                </a:lnTo>
                <a:lnTo>
                  <a:pt x="610" y="862"/>
                </a:lnTo>
                <a:lnTo>
                  <a:pt x="610" y="862"/>
                </a:lnTo>
                <a:lnTo>
                  <a:pt x="611" y="862"/>
                </a:lnTo>
                <a:lnTo>
                  <a:pt x="611" y="862"/>
                </a:lnTo>
                <a:lnTo>
                  <a:pt x="611" y="862"/>
                </a:lnTo>
                <a:lnTo>
                  <a:pt x="612" y="862"/>
                </a:lnTo>
                <a:lnTo>
                  <a:pt x="612" y="862"/>
                </a:lnTo>
                <a:lnTo>
                  <a:pt x="612" y="862"/>
                </a:lnTo>
                <a:lnTo>
                  <a:pt x="612" y="862"/>
                </a:lnTo>
                <a:lnTo>
                  <a:pt x="613" y="862"/>
                </a:lnTo>
                <a:lnTo>
                  <a:pt x="613" y="862"/>
                </a:lnTo>
                <a:lnTo>
                  <a:pt x="613" y="862"/>
                </a:lnTo>
                <a:lnTo>
                  <a:pt x="614" y="862"/>
                </a:lnTo>
                <a:lnTo>
                  <a:pt x="614" y="862"/>
                </a:lnTo>
                <a:lnTo>
                  <a:pt x="614" y="862"/>
                </a:lnTo>
                <a:lnTo>
                  <a:pt x="614" y="862"/>
                </a:lnTo>
                <a:lnTo>
                  <a:pt x="615" y="862"/>
                </a:lnTo>
                <a:lnTo>
                  <a:pt x="615" y="862"/>
                </a:lnTo>
                <a:lnTo>
                  <a:pt x="615" y="862"/>
                </a:lnTo>
                <a:lnTo>
                  <a:pt x="616" y="862"/>
                </a:lnTo>
                <a:lnTo>
                  <a:pt x="616" y="862"/>
                </a:lnTo>
                <a:lnTo>
                  <a:pt x="616" y="862"/>
                </a:lnTo>
                <a:lnTo>
                  <a:pt x="617" y="862"/>
                </a:lnTo>
                <a:lnTo>
                  <a:pt x="617" y="862"/>
                </a:lnTo>
                <a:lnTo>
                  <a:pt x="617" y="862"/>
                </a:lnTo>
                <a:lnTo>
                  <a:pt x="617" y="862"/>
                </a:lnTo>
                <a:lnTo>
                  <a:pt x="618" y="862"/>
                </a:lnTo>
                <a:lnTo>
                  <a:pt x="618" y="862"/>
                </a:lnTo>
                <a:lnTo>
                  <a:pt x="618" y="862"/>
                </a:lnTo>
                <a:lnTo>
                  <a:pt x="619" y="862"/>
                </a:lnTo>
                <a:lnTo>
                  <a:pt x="619" y="862"/>
                </a:lnTo>
                <a:lnTo>
                  <a:pt x="619" y="862"/>
                </a:lnTo>
                <a:lnTo>
                  <a:pt x="619" y="862"/>
                </a:lnTo>
                <a:lnTo>
                  <a:pt x="620" y="862"/>
                </a:lnTo>
                <a:lnTo>
                  <a:pt x="620" y="862"/>
                </a:lnTo>
                <a:lnTo>
                  <a:pt x="620" y="862"/>
                </a:lnTo>
                <a:lnTo>
                  <a:pt x="621" y="862"/>
                </a:lnTo>
                <a:lnTo>
                  <a:pt x="621" y="862"/>
                </a:lnTo>
                <a:lnTo>
                  <a:pt x="621" y="862"/>
                </a:lnTo>
                <a:lnTo>
                  <a:pt x="621" y="862"/>
                </a:lnTo>
                <a:lnTo>
                  <a:pt x="622" y="862"/>
                </a:lnTo>
                <a:lnTo>
                  <a:pt x="622" y="862"/>
                </a:lnTo>
                <a:lnTo>
                  <a:pt x="622" y="862"/>
                </a:lnTo>
                <a:lnTo>
                  <a:pt x="623" y="862"/>
                </a:lnTo>
                <a:lnTo>
                  <a:pt x="623" y="862"/>
                </a:lnTo>
                <a:lnTo>
                  <a:pt x="623" y="862"/>
                </a:lnTo>
                <a:lnTo>
                  <a:pt x="623" y="862"/>
                </a:lnTo>
                <a:lnTo>
                  <a:pt x="624" y="862"/>
                </a:lnTo>
                <a:lnTo>
                  <a:pt x="624" y="862"/>
                </a:lnTo>
                <a:lnTo>
                  <a:pt x="624" y="862"/>
                </a:lnTo>
                <a:lnTo>
                  <a:pt x="625" y="862"/>
                </a:lnTo>
                <a:lnTo>
                  <a:pt x="625" y="862"/>
                </a:lnTo>
                <a:lnTo>
                  <a:pt x="625" y="862"/>
                </a:lnTo>
                <a:lnTo>
                  <a:pt x="626" y="862"/>
                </a:lnTo>
                <a:lnTo>
                  <a:pt x="626" y="862"/>
                </a:lnTo>
                <a:lnTo>
                  <a:pt x="626" y="862"/>
                </a:lnTo>
                <a:lnTo>
                  <a:pt x="627" y="862"/>
                </a:lnTo>
                <a:lnTo>
                  <a:pt x="627" y="862"/>
                </a:lnTo>
                <a:lnTo>
                  <a:pt x="627" y="862"/>
                </a:lnTo>
                <a:lnTo>
                  <a:pt x="627" y="862"/>
                </a:lnTo>
                <a:lnTo>
                  <a:pt x="628" y="862"/>
                </a:lnTo>
                <a:lnTo>
                  <a:pt x="628" y="862"/>
                </a:lnTo>
                <a:lnTo>
                  <a:pt x="628" y="862"/>
                </a:lnTo>
                <a:lnTo>
                  <a:pt x="629" y="862"/>
                </a:lnTo>
                <a:lnTo>
                  <a:pt x="629" y="862"/>
                </a:lnTo>
                <a:lnTo>
                  <a:pt x="629" y="862"/>
                </a:lnTo>
                <a:lnTo>
                  <a:pt x="630" y="862"/>
                </a:lnTo>
                <a:lnTo>
                  <a:pt x="630" y="862"/>
                </a:lnTo>
                <a:lnTo>
                  <a:pt x="630" y="862"/>
                </a:lnTo>
                <a:lnTo>
                  <a:pt x="630" y="862"/>
                </a:lnTo>
                <a:lnTo>
                  <a:pt x="631" y="862"/>
                </a:lnTo>
                <a:lnTo>
                  <a:pt x="631" y="862"/>
                </a:lnTo>
                <a:lnTo>
                  <a:pt x="631" y="862"/>
                </a:lnTo>
                <a:lnTo>
                  <a:pt x="632" y="862"/>
                </a:lnTo>
                <a:lnTo>
                  <a:pt x="632" y="862"/>
                </a:lnTo>
                <a:lnTo>
                  <a:pt x="632" y="862"/>
                </a:lnTo>
                <a:lnTo>
                  <a:pt x="632" y="862"/>
                </a:lnTo>
                <a:lnTo>
                  <a:pt x="633" y="862"/>
                </a:lnTo>
                <a:lnTo>
                  <a:pt x="633" y="862"/>
                </a:lnTo>
                <a:lnTo>
                  <a:pt x="633" y="862"/>
                </a:lnTo>
                <a:lnTo>
                  <a:pt x="634" y="862"/>
                </a:lnTo>
                <a:lnTo>
                  <a:pt x="634" y="862"/>
                </a:lnTo>
                <a:lnTo>
                  <a:pt x="634" y="862"/>
                </a:lnTo>
                <a:lnTo>
                  <a:pt x="634" y="862"/>
                </a:lnTo>
                <a:lnTo>
                  <a:pt x="635" y="862"/>
                </a:lnTo>
                <a:lnTo>
                  <a:pt x="635" y="862"/>
                </a:lnTo>
                <a:lnTo>
                  <a:pt x="635" y="862"/>
                </a:lnTo>
                <a:lnTo>
                  <a:pt x="636" y="862"/>
                </a:lnTo>
                <a:lnTo>
                  <a:pt x="636" y="862"/>
                </a:lnTo>
                <a:lnTo>
                  <a:pt x="636" y="862"/>
                </a:lnTo>
                <a:lnTo>
                  <a:pt x="636" y="862"/>
                </a:lnTo>
                <a:lnTo>
                  <a:pt x="637" y="862"/>
                </a:lnTo>
                <a:lnTo>
                  <a:pt x="637" y="862"/>
                </a:lnTo>
                <a:lnTo>
                  <a:pt x="637" y="862"/>
                </a:lnTo>
                <a:lnTo>
                  <a:pt x="638" y="862"/>
                </a:lnTo>
                <a:lnTo>
                  <a:pt x="638" y="862"/>
                </a:lnTo>
                <a:lnTo>
                  <a:pt x="638" y="862"/>
                </a:lnTo>
                <a:lnTo>
                  <a:pt x="638" y="862"/>
                </a:lnTo>
                <a:lnTo>
                  <a:pt x="639" y="862"/>
                </a:lnTo>
                <a:lnTo>
                  <a:pt x="639" y="862"/>
                </a:lnTo>
                <a:lnTo>
                  <a:pt x="639" y="862"/>
                </a:lnTo>
                <a:lnTo>
                  <a:pt x="640" y="862"/>
                </a:lnTo>
                <a:lnTo>
                  <a:pt x="640" y="862"/>
                </a:lnTo>
                <a:lnTo>
                  <a:pt x="640" y="862"/>
                </a:lnTo>
                <a:lnTo>
                  <a:pt x="640" y="862"/>
                </a:lnTo>
                <a:lnTo>
                  <a:pt x="641" y="862"/>
                </a:lnTo>
                <a:lnTo>
                  <a:pt x="641" y="862"/>
                </a:lnTo>
                <a:lnTo>
                  <a:pt x="641" y="862"/>
                </a:lnTo>
                <a:lnTo>
                  <a:pt x="642" y="862"/>
                </a:lnTo>
                <a:lnTo>
                  <a:pt x="642" y="862"/>
                </a:lnTo>
                <a:lnTo>
                  <a:pt x="642" y="862"/>
                </a:lnTo>
                <a:lnTo>
                  <a:pt x="643" y="862"/>
                </a:lnTo>
                <a:lnTo>
                  <a:pt x="643" y="862"/>
                </a:lnTo>
                <a:lnTo>
                  <a:pt x="643" y="862"/>
                </a:lnTo>
                <a:lnTo>
                  <a:pt x="643" y="862"/>
                </a:lnTo>
                <a:lnTo>
                  <a:pt x="644" y="862"/>
                </a:lnTo>
                <a:lnTo>
                  <a:pt x="644" y="862"/>
                </a:lnTo>
                <a:lnTo>
                  <a:pt x="644" y="862"/>
                </a:lnTo>
                <a:lnTo>
                  <a:pt x="645" y="862"/>
                </a:lnTo>
                <a:lnTo>
                  <a:pt x="645" y="862"/>
                </a:lnTo>
                <a:lnTo>
                  <a:pt x="645" y="862"/>
                </a:lnTo>
                <a:lnTo>
                  <a:pt x="645" y="862"/>
                </a:lnTo>
                <a:lnTo>
                  <a:pt x="646" y="862"/>
                </a:lnTo>
                <a:lnTo>
                  <a:pt x="646" y="862"/>
                </a:lnTo>
                <a:lnTo>
                  <a:pt x="646" y="862"/>
                </a:lnTo>
                <a:lnTo>
                  <a:pt x="647" y="862"/>
                </a:lnTo>
                <a:lnTo>
                  <a:pt x="647" y="862"/>
                </a:lnTo>
                <a:lnTo>
                  <a:pt x="647" y="862"/>
                </a:lnTo>
                <a:lnTo>
                  <a:pt x="647" y="862"/>
                </a:lnTo>
                <a:lnTo>
                  <a:pt x="648" y="862"/>
                </a:lnTo>
                <a:lnTo>
                  <a:pt x="648" y="862"/>
                </a:lnTo>
                <a:lnTo>
                  <a:pt x="648" y="862"/>
                </a:lnTo>
                <a:lnTo>
                  <a:pt x="649" y="862"/>
                </a:lnTo>
                <a:lnTo>
                  <a:pt x="649" y="862"/>
                </a:lnTo>
                <a:lnTo>
                  <a:pt x="649" y="862"/>
                </a:lnTo>
                <a:lnTo>
                  <a:pt x="649" y="862"/>
                </a:lnTo>
                <a:lnTo>
                  <a:pt x="650" y="862"/>
                </a:lnTo>
                <a:lnTo>
                  <a:pt x="650" y="862"/>
                </a:lnTo>
                <a:lnTo>
                  <a:pt x="650" y="862"/>
                </a:lnTo>
                <a:lnTo>
                  <a:pt x="651" y="862"/>
                </a:lnTo>
                <a:lnTo>
                  <a:pt x="651" y="862"/>
                </a:lnTo>
                <a:lnTo>
                  <a:pt x="651" y="862"/>
                </a:lnTo>
                <a:lnTo>
                  <a:pt x="651" y="862"/>
                </a:lnTo>
                <a:lnTo>
                  <a:pt x="652" y="862"/>
                </a:lnTo>
                <a:lnTo>
                  <a:pt x="652" y="862"/>
                </a:lnTo>
                <a:lnTo>
                  <a:pt x="652" y="862"/>
                </a:lnTo>
                <a:lnTo>
                  <a:pt x="653" y="862"/>
                </a:lnTo>
                <a:lnTo>
                  <a:pt x="653" y="862"/>
                </a:lnTo>
                <a:lnTo>
                  <a:pt x="653" y="862"/>
                </a:lnTo>
                <a:lnTo>
                  <a:pt x="654" y="862"/>
                </a:lnTo>
                <a:lnTo>
                  <a:pt x="654" y="862"/>
                </a:lnTo>
                <a:lnTo>
                  <a:pt x="654" y="862"/>
                </a:lnTo>
                <a:lnTo>
                  <a:pt x="654" y="862"/>
                </a:lnTo>
                <a:lnTo>
                  <a:pt x="655" y="862"/>
                </a:lnTo>
                <a:lnTo>
                  <a:pt x="655" y="862"/>
                </a:lnTo>
                <a:lnTo>
                  <a:pt x="655" y="862"/>
                </a:lnTo>
                <a:lnTo>
                  <a:pt x="656" y="862"/>
                </a:lnTo>
                <a:lnTo>
                  <a:pt x="656" y="862"/>
                </a:lnTo>
                <a:lnTo>
                  <a:pt x="656" y="862"/>
                </a:lnTo>
                <a:lnTo>
                  <a:pt x="656" y="862"/>
                </a:lnTo>
                <a:lnTo>
                  <a:pt x="657" y="862"/>
                </a:lnTo>
                <a:lnTo>
                  <a:pt x="657" y="862"/>
                </a:lnTo>
                <a:lnTo>
                  <a:pt x="657" y="862"/>
                </a:lnTo>
                <a:lnTo>
                  <a:pt x="658" y="862"/>
                </a:lnTo>
                <a:lnTo>
                  <a:pt x="658" y="862"/>
                </a:lnTo>
                <a:lnTo>
                  <a:pt x="658" y="862"/>
                </a:lnTo>
                <a:lnTo>
                  <a:pt x="658" y="862"/>
                </a:lnTo>
                <a:lnTo>
                  <a:pt x="659" y="862"/>
                </a:lnTo>
                <a:lnTo>
                  <a:pt x="659" y="862"/>
                </a:lnTo>
                <a:lnTo>
                  <a:pt x="659" y="862"/>
                </a:lnTo>
                <a:lnTo>
                  <a:pt x="660" y="862"/>
                </a:lnTo>
                <a:lnTo>
                  <a:pt x="660" y="862"/>
                </a:lnTo>
                <a:lnTo>
                  <a:pt x="660" y="862"/>
                </a:lnTo>
                <a:lnTo>
                  <a:pt x="660" y="862"/>
                </a:lnTo>
                <a:lnTo>
                  <a:pt x="661" y="862"/>
                </a:lnTo>
                <a:lnTo>
                  <a:pt x="661" y="862"/>
                </a:lnTo>
                <a:lnTo>
                  <a:pt x="661" y="862"/>
                </a:lnTo>
                <a:lnTo>
                  <a:pt x="662" y="862"/>
                </a:lnTo>
                <a:lnTo>
                  <a:pt x="662" y="862"/>
                </a:lnTo>
                <a:lnTo>
                  <a:pt x="662" y="862"/>
                </a:lnTo>
                <a:lnTo>
                  <a:pt x="662" y="862"/>
                </a:lnTo>
                <a:lnTo>
                  <a:pt x="663" y="862"/>
                </a:lnTo>
                <a:lnTo>
                  <a:pt x="663" y="862"/>
                </a:lnTo>
                <a:lnTo>
                  <a:pt x="663" y="862"/>
                </a:lnTo>
                <a:lnTo>
                  <a:pt x="664" y="862"/>
                </a:lnTo>
                <a:lnTo>
                  <a:pt x="664" y="862"/>
                </a:lnTo>
                <a:lnTo>
                  <a:pt x="664" y="862"/>
                </a:lnTo>
                <a:lnTo>
                  <a:pt x="665" y="862"/>
                </a:lnTo>
                <a:lnTo>
                  <a:pt x="665" y="862"/>
                </a:lnTo>
                <a:lnTo>
                  <a:pt x="665" y="862"/>
                </a:lnTo>
                <a:lnTo>
                  <a:pt x="665" y="862"/>
                </a:lnTo>
                <a:lnTo>
                  <a:pt x="666" y="862"/>
                </a:lnTo>
                <a:lnTo>
                  <a:pt x="666" y="862"/>
                </a:lnTo>
                <a:lnTo>
                  <a:pt x="666" y="862"/>
                </a:lnTo>
                <a:lnTo>
                  <a:pt x="667" y="862"/>
                </a:lnTo>
                <a:lnTo>
                  <a:pt x="667" y="862"/>
                </a:lnTo>
                <a:lnTo>
                  <a:pt x="667" y="862"/>
                </a:lnTo>
                <a:lnTo>
                  <a:pt x="667" y="862"/>
                </a:lnTo>
                <a:lnTo>
                  <a:pt x="668" y="862"/>
                </a:lnTo>
                <a:lnTo>
                  <a:pt x="668" y="862"/>
                </a:lnTo>
                <a:lnTo>
                  <a:pt x="668" y="862"/>
                </a:lnTo>
                <a:lnTo>
                  <a:pt x="669" y="862"/>
                </a:lnTo>
                <a:lnTo>
                  <a:pt x="669" y="862"/>
                </a:lnTo>
                <a:lnTo>
                  <a:pt x="669" y="862"/>
                </a:lnTo>
                <a:lnTo>
                  <a:pt x="669" y="862"/>
                </a:lnTo>
                <a:lnTo>
                  <a:pt x="670" y="862"/>
                </a:lnTo>
                <a:lnTo>
                  <a:pt x="670" y="862"/>
                </a:lnTo>
                <a:lnTo>
                  <a:pt x="670" y="862"/>
                </a:lnTo>
                <a:lnTo>
                  <a:pt x="671" y="862"/>
                </a:lnTo>
                <a:lnTo>
                  <a:pt x="671" y="862"/>
                </a:lnTo>
                <a:lnTo>
                  <a:pt x="671" y="862"/>
                </a:lnTo>
                <a:lnTo>
                  <a:pt x="671" y="862"/>
                </a:lnTo>
                <a:lnTo>
                  <a:pt x="672" y="862"/>
                </a:lnTo>
                <a:lnTo>
                  <a:pt x="672" y="862"/>
                </a:lnTo>
                <a:lnTo>
                  <a:pt x="672" y="862"/>
                </a:lnTo>
                <a:lnTo>
                  <a:pt x="673" y="862"/>
                </a:lnTo>
                <a:lnTo>
                  <a:pt x="673" y="862"/>
                </a:lnTo>
                <a:lnTo>
                  <a:pt x="673" y="862"/>
                </a:lnTo>
                <a:lnTo>
                  <a:pt x="673" y="862"/>
                </a:lnTo>
                <a:lnTo>
                  <a:pt x="674" y="862"/>
                </a:lnTo>
                <a:lnTo>
                  <a:pt x="674" y="862"/>
                </a:lnTo>
                <a:lnTo>
                  <a:pt x="674" y="862"/>
                </a:lnTo>
                <a:lnTo>
                  <a:pt x="675" y="862"/>
                </a:lnTo>
                <a:lnTo>
                  <a:pt x="675" y="862"/>
                </a:lnTo>
                <a:lnTo>
                  <a:pt x="675" y="862"/>
                </a:lnTo>
                <a:lnTo>
                  <a:pt x="676" y="862"/>
                </a:lnTo>
                <a:lnTo>
                  <a:pt x="676" y="862"/>
                </a:lnTo>
                <a:lnTo>
                  <a:pt x="676" y="862"/>
                </a:lnTo>
                <a:lnTo>
                  <a:pt x="676" y="862"/>
                </a:lnTo>
                <a:lnTo>
                  <a:pt x="677" y="862"/>
                </a:lnTo>
                <a:lnTo>
                  <a:pt x="677" y="862"/>
                </a:lnTo>
                <a:lnTo>
                  <a:pt x="677" y="862"/>
                </a:lnTo>
                <a:lnTo>
                  <a:pt x="678" y="862"/>
                </a:lnTo>
                <a:lnTo>
                  <a:pt x="678" y="862"/>
                </a:lnTo>
                <a:lnTo>
                  <a:pt x="678" y="862"/>
                </a:lnTo>
                <a:lnTo>
                  <a:pt x="678" y="862"/>
                </a:lnTo>
                <a:lnTo>
                  <a:pt x="679" y="862"/>
                </a:lnTo>
                <a:lnTo>
                  <a:pt x="679" y="862"/>
                </a:lnTo>
                <a:lnTo>
                  <a:pt x="679" y="862"/>
                </a:lnTo>
                <a:lnTo>
                  <a:pt x="680" y="862"/>
                </a:lnTo>
                <a:lnTo>
                  <a:pt x="680" y="862"/>
                </a:lnTo>
                <a:lnTo>
                  <a:pt x="680" y="862"/>
                </a:lnTo>
                <a:lnTo>
                  <a:pt x="680" y="862"/>
                </a:lnTo>
                <a:lnTo>
                  <a:pt x="681" y="862"/>
                </a:lnTo>
                <a:lnTo>
                  <a:pt x="681" y="862"/>
                </a:lnTo>
                <a:lnTo>
                  <a:pt x="681" y="862"/>
                </a:lnTo>
                <a:lnTo>
                  <a:pt x="682" y="862"/>
                </a:lnTo>
                <a:lnTo>
                  <a:pt x="682" y="862"/>
                </a:lnTo>
                <a:lnTo>
                  <a:pt x="682" y="862"/>
                </a:lnTo>
                <a:lnTo>
                  <a:pt x="682" y="862"/>
                </a:lnTo>
                <a:lnTo>
                  <a:pt x="683" y="862"/>
                </a:lnTo>
                <a:lnTo>
                  <a:pt x="683" y="862"/>
                </a:lnTo>
                <a:lnTo>
                  <a:pt x="683" y="862"/>
                </a:lnTo>
                <a:lnTo>
                  <a:pt x="684" y="862"/>
                </a:lnTo>
                <a:lnTo>
                  <a:pt x="684" y="862"/>
                </a:lnTo>
                <a:lnTo>
                  <a:pt x="684" y="862"/>
                </a:lnTo>
                <a:lnTo>
                  <a:pt x="684" y="862"/>
                </a:lnTo>
                <a:lnTo>
                  <a:pt x="685" y="862"/>
                </a:lnTo>
                <a:lnTo>
                  <a:pt x="685" y="862"/>
                </a:lnTo>
                <a:lnTo>
                  <a:pt x="685" y="862"/>
                </a:lnTo>
                <a:lnTo>
                  <a:pt x="686" y="862"/>
                </a:lnTo>
                <a:lnTo>
                  <a:pt x="686" y="862"/>
                </a:lnTo>
                <a:lnTo>
                  <a:pt x="686" y="862"/>
                </a:lnTo>
                <a:lnTo>
                  <a:pt x="687" y="862"/>
                </a:lnTo>
                <a:lnTo>
                  <a:pt x="687" y="862"/>
                </a:lnTo>
                <a:lnTo>
                  <a:pt x="687" y="862"/>
                </a:lnTo>
                <a:lnTo>
                  <a:pt x="687" y="862"/>
                </a:lnTo>
                <a:lnTo>
                  <a:pt x="688" y="862"/>
                </a:lnTo>
                <a:lnTo>
                  <a:pt x="688" y="862"/>
                </a:lnTo>
                <a:lnTo>
                  <a:pt x="688" y="862"/>
                </a:lnTo>
                <a:lnTo>
                  <a:pt x="689" y="862"/>
                </a:lnTo>
                <a:lnTo>
                  <a:pt x="689" y="862"/>
                </a:lnTo>
                <a:lnTo>
                  <a:pt x="689" y="862"/>
                </a:lnTo>
                <a:lnTo>
                  <a:pt x="689" y="862"/>
                </a:lnTo>
                <a:lnTo>
                  <a:pt x="690" y="862"/>
                </a:lnTo>
                <a:lnTo>
                  <a:pt x="690" y="862"/>
                </a:lnTo>
                <a:lnTo>
                  <a:pt x="690" y="862"/>
                </a:lnTo>
                <a:lnTo>
                  <a:pt x="691" y="862"/>
                </a:lnTo>
                <a:lnTo>
                  <a:pt x="691" y="862"/>
                </a:lnTo>
                <a:lnTo>
                  <a:pt x="691" y="862"/>
                </a:lnTo>
                <a:lnTo>
                  <a:pt x="691" y="862"/>
                </a:lnTo>
                <a:lnTo>
                  <a:pt x="692" y="862"/>
                </a:lnTo>
                <a:lnTo>
                  <a:pt x="692" y="862"/>
                </a:lnTo>
                <a:lnTo>
                  <a:pt x="692" y="862"/>
                </a:lnTo>
                <a:lnTo>
                  <a:pt x="693" y="862"/>
                </a:lnTo>
                <a:lnTo>
                  <a:pt x="693" y="862"/>
                </a:lnTo>
                <a:lnTo>
                  <a:pt x="693" y="862"/>
                </a:lnTo>
                <a:lnTo>
                  <a:pt x="693" y="862"/>
                </a:lnTo>
                <a:lnTo>
                  <a:pt x="694" y="862"/>
                </a:lnTo>
                <a:lnTo>
                  <a:pt x="694" y="862"/>
                </a:lnTo>
                <a:lnTo>
                  <a:pt x="694" y="862"/>
                </a:lnTo>
                <a:lnTo>
                  <a:pt x="695" y="862"/>
                </a:lnTo>
                <a:lnTo>
                  <a:pt x="695" y="862"/>
                </a:lnTo>
                <a:lnTo>
                  <a:pt x="695" y="862"/>
                </a:lnTo>
                <a:lnTo>
                  <a:pt x="695" y="862"/>
                </a:lnTo>
                <a:lnTo>
                  <a:pt x="696" y="862"/>
                </a:lnTo>
                <a:lnTo>
                  <a:pt x="696" y="862"/>
                </a:lnTo>
                <a:lnTo>
                  <a:pt x="696" y="862"/>
                </a:lnTo>
                <a:lnTo>
                  <a:pt x="697" y="862"/>
                </a:lnTo>
                <a:lnTo>
                  <a:pt x="697" y="862"/>
                </a:lnTo>
                <a:lnTo>
                  <a:pt x="697" y="862"/>
                </a:lnTo>
                <a:lnTo>
                  <a:pt x="697" y="862"/>
                </a:lnTo>
                <a:lnTo>
                  <a:pt x="698" y="862"/>
                </a:lnTo>
                <a:lnTo>
                  <a:pt x="698" y="862"/>
                </a:lnTo>
                <a:lnTo>
                  <a:pt x="698" y="862"/>
                </a:lnTo>
                <a:lnTo>
                  <a:pt x="699" y="862"/>
                </a:lnTo>
                <a:lnTo>
                  <a:pt x="699" y="862"/>
                </a:lnTo>
                <a:lnTo>
                  <a:pt x="699" y="862"/>
                </a:lnTo>
                <a:lnTo>
                  <a:pt x="700" y="862"/>
                </a:lnTo>
                <a:lnTo>
                  <a:pt x="700" y="862"/>
                </a:lnTo>
                <a:lnTo>
                  <a:pt x="700" y="862"/>
                </a:lnTo>
                <a:lnTo>
                  <a:pt x="700" y="862"/>
                </a:lnTo>
                <a:lnTo>
                  <a:pt x="701" y="862"/>
                </a:lnTo>
                <a:lnTo>
                  <a:pt x="701" y="862"/>
                </a:lnTo>
                <a:lnTo>
                  <a:pt x="701" y="862"/>
                </a:lnTo>
                <a:lnTo>
                  <a:pt x="702" y="862"/>
                </a:lnTo>
                <a:lnTo>
                  <a:pt x="702" y="862"/>
                </a:lnTo>
                <a:lnTo>
                  <a:pt x="702" y="862"/>
                </a:lnTo>
                <a:lnTo>
                  <a:pt x="702" y="862"/>
                </a:lnTo>
                <a:lnTo>
                  <a:pt x="703" y="862"/>
                </a:lnTo>
                <a:lnTo>
                  <a:pt x="703" y="862"/>
                </a:lnTo>
                <a:lnTo>
                  <a:pt x="703" y="862"/>
                </a:lnTo>
                <a:lnTo>
                  <a:pt x="704" y="862"/>
                </a:lnTo>
                <a:lnTo>
                  <a:pt x="704" y="862"/>
                </a:lnTo>
                <a:lnTo>
                  <a:pt x="704" y="862"/>
                </a:lnTo>
                <a:lnTo>
                  <a:pt x="704" y="862"/>
                </a:lnTo>
                <a:lnTo>
                  <a:pt x="705" y="862"/>
                </a:lnTo>
                <a:lnTo>
                  <a:pt x="705" y="862"/>
                </a:lnTo>
                <a:lnTo>
                  <a:pt x="705" y="862"/>
                </a:lnTo>
                <a:lnTo>
                  <a:pt x="706" y="862"/>
                </a:lnTo>
                <a:lnTo>
                  <a:pt x="706" y="862"/>
                </a:lnTo>
                <a:lnTo>
                  <a:pt x="706" y="862"/>
                </a:lnTo>
                <a:lnTo>
                  <a:pt x="706" y="862"/>
                </a:lnTo>
                <a:lnTo>
                  <a:pt x="707" y="862"/>
                </a:lnTo>
                <a:lnTo>
                  <a:pt x="707" y="862"/>
                </a:lnTo>
                <a:lnTo>
                  <a:pt x="707" y="862"/>
                </a:lnTo>
                <a:lnTo>
                  <a:pt x="708" y="862"/>
                </a:lnTo>
                <a:lnTo>
                  <a:pt x="708" y="862"/>
                </a:lnTo>
                <a:lnTo>
                  <a:pt x="708" y="862"/>
                </a:lnTo>
                <a:lnTo>
                  <a:pt x="708" y="862"/>
                </a:lnTo>
                <a:lnTo>
                  <a:pt x="709" y="862"/>
                </a:lnTo>
                <a:lnTo>
                  <a:pt x="709" y="862"/>
                </a:lnTo>
                <a:lnTo>
                  <a:pt x="709" y="862"/>
                </a:lnTo>
                <a:lnTo>
                  <a:pt x="710" y="862"/>
                </a:lnTo>
                <a:lnTo>
                  <a:pt x="710" y="862"/>
                </a:lnTo>
                <a:lnTo>
                  <a:pt x="710" y="862"/>
                </a:lnTo>
                <a:lnTo>
                  <a:pt x="711" y="862"/>
                </a:lnTo>
                <a:lnTo>
                  <a:pt x="711" y="862"/>
                </a:lnTo>
                <a:lnTo>
                  <a:pt x="711" y="862"/>
                </a:lnTo>
                <a:lnTo>
                  <a:pt x="711" y="862"/>
                </a:lnTo>
                <a:lnTo>
                  <a:pt x="712" y="862"/>
                </a:lnTo>
                <a:lnTo>
                  <a:pt x="712" y="862"/>
                </a:lnTo>
                <a:lnTo>
                  <a:pt x="712" y="862"/>
                </a:lnTo>
                <a:lnTo>
                  <a:pt x="713" y="862"/>
                </a:lnTo>
                <a:lnTo>
                  <a:pt x="713" y="862"/>
                </a:lnTo>
                <a:lnTo>
                  <a:pt x="713" y="862"/>
                </a:lnTo>
                <a:lnTo>
                  <a:pt x="713" y="862"/>
                </a:lnTo>
                <a:lnTo>
                  <a:pt x="714" y="862"/>
                </a:lnTo>
                <a:lnTo>
                  <a:pt x="714" y="862"/>
                </a:lnTo>
                <a:lnTo>
                  <a:pt x="714" y="862"/>
                </a:lnTo>
                <a:lnTo>
                  <a:pt x="715" y="862"/>
                </a:lnTo>
                <a:lnTo>
                  <a:pt x="715" y="862"/>
                </a:lnTo>
                <a:lnTo>
                  <a:pt x="715" y="862"/>
                </a:lnTo>
                <a:lnTo>
                  <a:pt x="715" y="862"/>
                </a:lnTo>
                <a:lnTo>
                  <a:pt x="716" y="862"/>
                </a:lnTo>
                <a:lnTo>
                  <a:pt x="716" y="862"/>
                </a:lnTo>
                <a:lnTo>
                  <a:pt x="716" y="862"/>
                </a:lnTo>
                <a:lnTo>
                  <a:pt x="717" y="862"/>
                </a:lnTo>
                <a:lnTo>
                  <a:pt x="717" y="862"/>
                </a:lnTo>
                <a:lnTo>
                  <a:pt x="717" y="862"/>
                </a:lnTo>
                <a:lnTo>
                  <a:pt x="717" y="862"/>
                </a:lnTo>
                <a:lnTo>
                  <a:pt x="718" y="862"/>
                </a:lnTo>
                <a:lnTo>
                  <a:pt x="718" y="862"/>
                </a:lnTo>
                <a:lnTo>
                  <a:pt x="718" y="862"/>
                </a:lnTo>
                <a:lnTo>
                  <a:pt x="719" y="862"/>
                </a:lnTo>
                <a:lnTo>
                  <a:pt x="719" y="862"/>
                </a:lnTo>
                <a:lnTo>
                  <a:pt x="719" y="862"/>
                </a:lnTo>
                <a:lnTo>
                  <a:pt x="719" y="862"/>
                </a:lnTo>
                <a:lnTo>
                  <a:pt x="720" y="862"/>
                </a:lnTo>
                <a:lnTo>
                  <a:pt x="720" y="862"/>
                </a:lnTo>
                <a:lnTo>
                  <a:pt x="720" y="862"/>
                </a:lnTo>
                <a:lnTo>
                  <a:pt x="721" y="862"/>
                </a:lnTo>
                <a:lnTo>
                  <a:pt x="721" y="862"/>
                </a:lnTo>
                <a:lnTo>
                  <a:pt x="721" y="862"/>
                </a:lnTo>
                <a:lnTo>
                  <a:pt x="722" y="862"/>
                </a:lnTo>
                <a:lnTo>
                  <a:pt x="722" y="862"/>
                </a:lnTo>
                <a:lnTo>
                  <a:pt x="722" y="862"/>
                </a:lnTo>
                <a:lnTo>
                  <a:pt x="722" y="862"/>
                </a:lnTo>
                <a:lnTo>
                  <a:pt x="723" y="862"/>
                </a:lnTo>
                <a:lnTo>
                  <a:pt x="723" y="862"/>
                </a:lnTo>
                <a:lnTo>
                  <a:pt x="723" y="862"/>
                </a:lnTo>
                <a:lnTo>
                  <a:pt x="724" y="862"/>
                </a:lnTo>
                <a:lnTo>
                  <a:pt x="724" y="862"/>
                </a:lnTo>
                <a:lnTo>
                  <a:pt x="724" y="862"/>
                </a:lnTo>
                <a:lnTo>
                  <a:pt x="724" y="862"/>
                </a:lnTo>
                <a:lnTo>
                  <a:pt x="725" y="862"/>
                </a:lnTo>
                <a:lnTo>
                  <a:pt x="725" y="862"/>
                </a:lnTo>
                <a:lnTo>
                  <a:pt x="725" y="862"/>
                </a:lnTo>
                <a:lnTo>
                  <a:pt x="726" y="862"/>
                </a:lnTo>
                <a:lnTo>
                  <a:pt x="726" y="862"/>
                </a:lnTo>
                <a:lnTo>
                  <a:pt x="726" y="862"/>
                </a:lnTo>
                <a:lnTo>
                  <a:pt x="726" y="862"/>
                </a:lnTo>
                <a:lnTo>
                  <a:pt x="727" y="862"/>
                </a:lnTo>
                <a:lnTo>
                  <a:pt x="727" y="862"/>
                </a:lnTo>
                <a:lnTo>
                  <a:pt x="727" y="862"/>
                </a:lnTo>
                <a:lnTo>
                  <a:pt x="728" y="862"/>
                </a:lnTo>
                <a:lnTo>
                  <a:pt x="728" y="862"/>
                </a:lnTo>
                <a:lnTo>
                  <a:pt x="728" y="862"/>
                </a:lnTo>
                <a:lnTo>
                  <a:pt x="728" y="862"/>
                </a:lnTo>
                <a:lnTo>
                  <a:pt x="729" y="862"/>
                </a:lnTo>
                <a:lnTo>
                  <a:pt x="729" y="862"/>
                </a:lnTo>
                <a:lnTo>
                  <a:pt x="729" y="862"/>
                </a:lnTo>
                <a:lnTo>
                  <a:pt x="730" y="862"/>
                </a:lnTo>
                <a:lnTo>
                  <a:pt x="730" y="862"/>
                </a:lnTo>
                <a:lnTo>
                  <a:pt x="730" y="862"/>
                </a:lnTo>
                <a:lnTo>
                  <a:pt x="730" y="862"/>
                </a:lnTo>
                <a:lnTo>
                  <a:pt x="731" y="862"/>
                </a:lnTo>
                <a:lnTo>
                  <a:pt x="731" y="862"/>
                </a:lnTo>
                <a:lnTo>
                  <a:pt x="731" y="862"/>
                </a:lnTo>
                <a:lnTo>
                  <a:pt x="732" y="862"/>
                </a:lnTo>
                <a:lnTo>
                  <a:pt x="732" y="862"/>
                </a:lnTo>
                <a:lnTo>
                  <a:pt x="732" y="862"/>
                </a:lnTo>
                <a:lnTo>
                  <a:pt x="733" y="862"/>
                </a:lnTo>
                <a:lnTo>
                  <a:pt x="733" y="862"/>
                </a:lnTo>
                <a:lnTo>
                  <a:pt x="733" y="862"/>
                </a:lnTo>
                <a:lnTo>
                  <a:pt x="733" y="862"/>
                </a:lnTo>
                <a:lnTo>
                  <a:pt x="734" y="862"/>
                </a:lnTo>
                <a:lnTo>
                  <a:pt x="734" y="862"/>
                </a:lnTo>
                <a:lnTo>
                  <a:pt x="734" y="862"/>
                </a:lnTo>
                <a:lnTo>
                  <a:pt x="735" y="862"/>
                </a:lnTo>
                <a:lnTo>
                  <a:pt x="735" y="862"/>
                </a:lnTo>
                <a:lnTo>
                  <a:pt x="735" y="862"/>
                </a:lnTo>
                <a:lnTo>
                  <a:pt x="735" y="862"/>
                </a:lnTo>
                <a:lnTo>
                  <a:pt x="736" y="862"/>
                </a:lnTo>
                <a:lnTo>
                  <a:pt x="736" y="862"/>
                </a:lnTo>
                <a:lnTo>
                  <a:pt x="736" y="862"/>
                </a:lnTo>
                <a:lnTo>
                  <a:pt x="737" y="862"/>
                </a:lnTo>
                <a:lnTo>
                  <a:pt x="737" y="862"/>
                </a:lnTo>
                <a:lnTo>
                  <a:pt x="737" y="862"/>
                </a:lnTo>
                <a:lnTo>
                  <a:pt x="737" y="862"/>
                </a:lnTo>
                <a:lnTo>
                  <a:pt x="738" y="862"/>
                </a:lnTo>
                <a:lnTo>
                  <a:pt x="738" y="862"/>
                </a:lnTo>
                <a:lnTo>
                  <a:pt x="738" y="862"/>
                </a:lnTo>
                <a:lnTo>
                  <a:pt x="739" y="862"/>
                </a:lnTo>
                <a:lnTo>
                  <a:pt x="739" y="862"/>
                </a:lnTo>
                <a:lnTo>
                  <a:pt x="739" y="862"/>
                </a:lnTo>
                <a:lnTo>
                  <a:pt x="739" y="862"/>
                </a:lnTo>
                <a:lnTo>
                  <a:pt x="740" y="862"/>
                </a:lnTo>
                <a:lnTo>
                  <a:pt x="740" y="862"/>
                </a:lnTo>
                <a:lnTo>
                  <a:pt x="740" y="862"/>
                </a:lnTo>
                <a:lnTo>
                  <a:pt x="741" y="862"/>
                </a:lnTo>
                <a:lnTo>
                  <a:pt x="741" y="862"/>
                </a:lnTo>
                <a:lnTo>
                  <a:pt x="741" y="862"/>
                </a:lnTo>
                <a:lnTo>
                  <a:pt x="741" y="862"/>
                </a:lnTo>
                <a:lnTo>
                  <a:pt x="742" y="862"/>
                </a:lnTo>
                <a:lnTo>
                  <a:pt x="742" y="862"/>
                </a:lnTo>
                <a:lnTo>
                  <a:pt x="742" y="862"/>
                </a:lnTo>
                <a:lnTo>
                  <a:pt x="743" y="862"/>
                </a:lnTo>
                <a:lnTo>
                  <a:pt x="743" y="862"/>
                </a:lnTo>
                <a:lnTo>
                  <a:pt x="743" y="862"/>
                </a:lnTo>
                <a:lnTo>
                  <a:pt x="744" y="862"/>
                </a:lnTo>
                <a:lnTo>
                  <a:pt x="744" y="862"/>
                </a:lnTo>
                <a:lnTo>
                  <a:pt x="744" y="862"/>
                </a:lnTo>
                <a:lnTo>
                  <a:pt x="744" y="862"/>
                </a:lnTo>
                <a:lnTo>
                  <a:pt x="745" y="862"/>
                </a:lnTo>
                <a:lnTo>
                  <a:pt x="745" y="862"/>
                </a:lnTo>
                <a:lnTo>
                  <a:pt x="745" y="862"/>
                </a:lnTo>
                <a:lnTo>
                  <a:pt x="746" y="862"/>
                </a:lnTo>
                <a:lnTo>
                  <a:pt x="746" y="862"/>
                </a:lnTo>
                <a:lnTo>
                  <a:pt x="746" y="862"/>
                </a:lnTo>
                <a:lnTo>
                  <a:pt x="746" y="862"/>
                </a:lnTo>
                <a:lnTo>
                  <a:pt x="747" y="862"/>
                </a:lnTo>
                <a:lnTo>
                  <a:pt x="747" y="862"/>
                </a:lnTo>
                <a:lnTo>
                  <a:pt x="747" y="862"/>
                </a:lnTo>
                <a:lnTo>
                  <a:pt x="748" y="862"/>
                </a:lnTo>
                <a:lnTo>
                  <a:pt x="748" y="862"/>
                </a:lnTo>
                <a:lnTo>
                  <a:pt x="748" y="862"/>
                </a:lnTo>
                <a:lnTo>
                  <a:pt x="748" y="862"/>
                </a:lnTo>
                <a:lnTo>
                  <a:pt x="749" y="862"/>
                </a:lnTo>
                <a:lnTo>
                  <a:pt x="749" y="862"/>
                </a:lnTo>
                <a:lnTo>
                  <a:pt x="749" y="862"/>
                </a:lnTo>
                <a:lnTo>
                  <a:pt x="750" y="862"/>
                </a:lnTo>
                <a:lnTo>
                  <a:pt x="750" y="862"/>
                </a:lnTo>
                <a:lnTo>
                  <a:pt x="750" y="862"/>
                </a:lnTo>
                <a:lnTo>
                  <a:pt x="750" y="862"/>
                </a:lnTo>
                <a:lnTo>
                  <a:pt x="751" y="862"/>
                </a:lnTo>
                <a:lnTo>
                  <a:pt x="751" y="862"/>
                </a:lnTo>
                <a:lnTo>
                  <a:pt x="751" y="862"/>
                </a:lnTo>
                <a:lnTo>
                  <a:pt x="752" y="862"/>
                </a:lnTo>
                <a:lnTo>
                  <a:pt x="752" y="862"/>
                </a:lnTo>
                <a:lnTo>
                  <a:pt x="752" y="862"/>
                </a:lnTo>
                <a:lnTo>
                  <a:pt x="752" y="862"/>
                </a:lnTo>
                <a:lnTo>
                  <a:pt x="753" y="862"/>
                </a:lnTo>
                <a:lnTo>
                  <a:pt x="753" y="862"/>
                </a:lnTo>
                <a:lnTo>
                  <a:pt x="753" y="862"/>
                </a:lnTo>
                <a:lnTo>
                  <a:pt x="754" y="862"/>
                </a:lnTo>
                <a:lnTo>
                  <a:pt x="754" y="862"/>
                </a:lnTo>
                <a:lnTo>
                  <a:pt x="754" y="862"/>
                </a:lnTo>
                <a:lnTo>
                  <a:pt x="754" y="862"/>
                </a:lnTo>
                <a:lnTo>
                  <a:pt x="755" y="862"/>
                </a:lnTo>
                <a:lnTo>
                  <a:pt x="755" y="862"/>
                </a:lnTo>
                <a:lnTo>
                  <a:pt x="755" y="862"/>
                </a:lnTo>
                <a:lnTo>
                  <a:pt x="756" y="862"/>
                </a:lnTo>
                <a:lnTo>
                  <a:pt x="756" y="862"/>
                </a:lnTo>
                <a:lnTo>
                  <a:pt x="756" y="862"/>
                </a:lnTo>
                <a:lnTo>
                  <a:pt x="757" y="862"/>
                </a:lnTo>
                <a:lnTo>
                  <a:pt x="757" y="862"/>
                </a:lnTo>
                <a:lnTo>
                  <a:pt x="757" y="862"/>
                </a:lnTo>
                <a:lnTo>
                  <a:pt x="757" y="862"/>
                </a:lnTo>
                <a:lnTo>
                  <a:pt x="758" y="862"/>
                </a:lnTo>
                <a:lnTo>
                  <a:pt x="758" y="862"/>
                </a:lnTo>
                <a:lnTo>
                  <a:pt x="758" y="862"/>
                </a:lnTo>
                <a:lnTo>
                  <a:pt x="759" y="862"/>
                </a:lnTo>
                <a:lnTo>
                  <a:pt x="759" y="862"/>
                </a:lnTo>
                <a:lnTo>
                  <a:pt x="759" y="862"/>
                </a:lnTo>
                <a:lnTo>
                  <a:pt x="759" y="862"/>
                </a:lnTo>
                <a:lnTo>
                  <a:pt x="760" y="862"/>
                </a:lnTo>
                <a:lnTo>
                  <a:pt x="760" y="862"/>
                </a:lnTo>
                <a:lnTo>
                  <a:pt x="760" y="862"/>
                </a:lnTo>
                <a:lnTo>
                  <a:pt x="761" y="862"/>
                </a:lnTo>
                <a:lnTo>
                  <a:pt x="761" y="862"/>
                </a:lnTo>
                <a:lnTo>
                  <a:pt x="761" y="862"/>
                </a:lnTo>
                <a:lnTo>
                  <a:pt x="761" y="862"/>
                </a:lnTo>
                <a:lnTo>
                  <a:pt x="762" y="862"/>
                </a:lnTo>
                <a:lnTo>
                  <a:pt x="762" y="862"/>
                </a:lnTo>
                <a:lnTo>
                  <a:pt x="762" y="862"/>
                </a:lnTo>
                <a:lnTo>
                  <a:pt x="763" y="862"/>
                </a:lnTo>
                <a:lnTo>
                  <a:pt x="763" y="862"/>
                </a:lnTo>
                <a:lnTo>
                  <a:pt x="763" y="862"/>
                </a:lnTo>
                <a:lnTo>
                  <a:pt x="763" y="862"/>
                </a:lnTo>
                <a:lnTo>
                  <a:pt x="764" y="862"/>
                </a:lnTo>
                <a:lnTo>
                  <a:pt x="764" y="862"/>
                </a:lnTo>
                <a:lnTo>
                  <a:pt x="764" y="862"/>
                </a:lnTo>
                <a:lnTo>
                  <a:pt x="765" y="862"/>
                </a:lnTo>
                <a:lnTo>
                  <a:pt x="765" y="862"/>
                </a:lnTo>
                <a:lnTo>
                  <a:pt x="765" y="862"/>
                </a:lnTo>
                <a:lnTo>
                  <a:pt x="765" y="862"/>
                </a:lnTo>
                <a:lnTo>
                  <a:pt x="766" y="862"/>
                </a:lnTo>
                <a:lnTo>
                  <a:pt x="766" y="862"/>
                </a:lnTo>
                <a:lnTo>
                  <a:pt x="766" y="862"/>
                </a:lnTo>
                <a:lnTo>
                  <a:pt x="767" y="862"/>
                </a:lnTo>
                <a:lnTo>
                  <a:pt x="767" y="862"/>
                </a:lnTo>
                <a:lnTo>
                  <a:pt x="767" y="862"/>
                </a:lnTo>
                <a:lnTo>
                  <a:pt x="768" y="862"/>
                </a:lnTo>
                <a:lnTo>
                  <a:pt x="768" y="862"/>
                </a:lnTo>
                <a:lnTo>
                  <a:pt x="768" y="862"/>
                </a:lnTo>
                <a:lnTo>
                  <a:pt x="768" y="862"/>
                </a:lnTo>
                <a:lnTo>
                  <a:pt x="769" y="862"/>
                </a:lnTo>
                <a:lnTo>
                  <a:pt x="769" y="862"/>
                </a:lnTo>
                <a:lnTo>
                  <a:pt x="769" y="862"/>
                </a:lnTo>
                <a:lnTo>
                  <a:pt x="770" y="862"/>
                </a:lnTo>
                <a:lnTo>
                  <a:pt x="770" y="862"/>
                </a:lnTo>
                <a:lnTo>
                  <a:pt x="770" y="862"/>
                </a:lnTo>
                <a:lnTo>
                  <a:pt x="770" y="862"/>
                </a:lnTo>
                <a:lnTo>
                  <a:pt x="771" y="862"/>
                </a:lnTo>
                <a:lnTo>
                  <a:pt x="771" y="862"/>
                </a:lnTo>
                <a:lnTo>
                  <a:pt x="771" y="862"/>
                </a:lnTo>
                <a:lnTo>
                  <a:pt x="772" y="862"/>
                </a:lnTo>
                <a:lnTo>
                  <a:pt x="772" y="862"/>
                </a:lnTo>
                <a:lnTo>
                  <a:pt x="772" y="862"/>
                </a:lnTo>
                <a:lnTo>
                  <a:pt x="772" y="862"/>
                </a:lnTo>
                <a:lnTo>
                  <a:pt x="773" y="862"/>
                </a:lnTo>
                <a:lnTo>
                  <a:pt x="773" y="862"/>
                </a:lnTo>
                <a:lnTo>
                  <a:pt x="773" y="862"/>
                </a:lnTo>
                <a:lnTo>
                  <a:pt x="774" y="862"/>
                </a:lnTo>
                <a:lnTo>
                  <a:pt x="774" y="862"/>
                </a:lnTo>
                <a:lnTo>
                  <a:pt x="774" y="862"/>
                </a:lnTo>
                <a:lnTo>
                  <a:pt x="774" y="862"/>
                </a:lnTo>
                <a:lnTo>
                  <a:pt x="775" y="862"/>
                </a:lnTo>
                <a:lnTo>
                  <a:pt x="775" y="862"/>
                </a:lnTo>
                <a:lnTo>
                  <a:pt x="775" y="862"/>
                </a:lnTo>
                <a:lnTo>
                  <a:pt x="776" y="862"/>
                </a:lnTo>
                <a:lnTo>
                  <a:pt x="776" y="862"/>
                </a:lnTo>
                <a:lnTo>
                  <a:pt x="776" y="862"/>
                </a:lnTo>
                <a:lnTo>
                  <a:pt x="776" y="862"/>
                </a:lnTo>
                <a:lnTo>
                  <a:pt x="777" y="862"/>
                </a:lnTo>
                <a:lnTo>
                  <a:pt x="777" y="862"/>
                </a:lnTo>
                <a:lnTo>
                  <a:pt x="777" y="862"/>
                </a:lnTo>
                <a:lnTo>
                  <a:pt x="778" y="862"/>
                </a:lnTo>
                <a:lnTo>
                  <a:pt x="778" y="862"/>
                </a:lnTo>
                <a:lnTo>
                  <a:pt x="778" y="862"/>
                </a:lnTo>
                <a:lnTo>
                  <a:pt x="779" y="862"/>
                </a:lnTo>
                <a:lnTo>
                  <a:pt x="779" y="862"/>
                </a:lnTo>
                <a:lnTo>
                  <a:pt x="779" y="862"/>
                </a:lnTo>
                <a:lnTo>
                  <a:pt x="779" y="862"/>
                </a:lnTo>
                <a:lnTo>
                  <a:pt x="780" y="862"/>
                </a:lnTo>
                <a:lnTo>
                  <a:pt x="780" y="862"/>
                </a:lnTo>
                <a:lnTo>
                  <a:pt x="780" y="862"/>
                </a:lnTo>
                <a:lnTo>
                  <a:pt x="781" y="862"/>
                </a:lnTo>
                <a:lnTo>
                  <a:pt x="781" y="862"/>
                </a:lnTo>
                <a:lnTo>
                  <a:pt x="781" y="862"/>
                </a:lnTo>
                <a:lnTo>
                  <a:pt x="781" y="862"/>
                </a:lnTo>
                <a:lnTo>
                  <a:pt x="782" y="862"/>
                </a:lnTo>
                <a:lnTo>
                  <a:pt x="782" y="862"/>
                </a:lnTo>
                <a:lnTo>
                  <a:pt x="782" y="862"/>
                </a:lnTo>
                <a:lnTo>
                  <a:pt x="783" y="862"/>
                </a:lnTo>
                <a:lnTo>
                  <a:pt x="783" y="862"/>
                </a:lnTo>
                <a:lnTo>
                  <a:pt x="783" y="862"/>
                </a:lnTo>
                <a:lnTo>
                  <a:pt x="783" y="862"/>
                </a:lnTo>
                <a:lnTo>
                  <a:pt x="784" y="862"/>
                </a:lnTo>
                <a:lnTo>
                  <a:pt x="784" y="862"/>
                </a:lnTo>
                <a:lnTo>
                  <a:pt x="784" y="862"/>
                </a:lnTo>
                <a:lnTo>
                  <a:pt x="785" y="862"/>
                </a:lnTo>
                <a:lnTo>
                  <a:pt x="785" y="862"/>
                </a:lnTo>
                <a:lnTo>
                  <a:pt x="785" y="862"/>
                </a:lnTo>
                <a:lnTo>
                  <a:pt x="785" y="862"/>
                </a:lnTo>
                <a:lnTo>
                  <a:pt x="786" y="862"/>
                </a:lnTo>
                <a:lnTo>
                  <a:pt x="786" y="862"/>
                </a:lnTo>
                <a:lnTo>
                  <a:pt x="786" y="862"/>
                </a:lnTo>
                <a:lnTo>
                  <a:pt x="787" y="862"/>
                </a:lnTo>
                <a:lnTo>
                  <a:pt x="787" y="862"/>
                </a:lnTo>
                <a:lnTo>
                  <a:pt x="787" y="862"/>
                </a:lnTo>
                <a:lnTo>
                  <a:pt x="787" y="862"/>
                </a:lnTo>
                <a:lnTo>
                  <a:pt x="788" y="862"/>
                </a:lnTo>
                <a:lnTo>
                  <a:pt x="788" y="862"/>
                </a:lnTo>
                <a:lnTo>
                  <a:pt x="788" y="862"/>
                </a:lnTo>
                <a:lnTo>
                  <a:pt x="789" y="862"/>
                </a:lnTo>
                <a:lnTo>
                  <a:pt x="789" y="862"/>
                </a:lnTo>
                <a:lnTo>
                  <a:pt x="789" y="862"/>
                </a:lnTo>
                <a:lnTo>
                  <a:pt x="790" y="862"/>
                </a:lnTo>
                <a:lnTo>
                  <a:pt x="790" y="862"/>
                </a:lnTo>
                <a:lnTo>
                  <a:pt x="790" y="862"/>
                </a:lnTo>
                <a:lnTo>
                  <a:pt x="790" y="862"/>
                </a:lnTo>
                <a:lnTo>
                  <a:pt x="791" y="862"/>
                </a:lnTo>
                <a:lnTo>
                  <a:pt x="791" y="862"/>
                </a:lnTo>
                <a:lnTo>
                  <a:pt x="791" y="862"/>
                </a:lnTo>
                <a:lnTo>
                  <a:pt x="792" y="862"/>
                </a:lnTo>
                <a:lnTo>
                  <a:pt x="792" y="862"/>
                </a:lnTo>
                <a:lnTo>
                  <a:pt x="792" y="862"/>
                </a:lnTo>
                <a:lnTo>
                  <a:pt x="792" y="862"/>
                </a:lnTo>
                <a:lnTo>
                  <a:pt x="793" y="862"/>
                </a:lnTo>
                <a:lnTo>
                  <a:pt x="793" y="862"/>
                </a:lnTo>
                <a:lnTo>
                  <a:pt x="793" y="862"/>
                </a:lnTo>
                <a:lnTo>
                  <a:pt x="794" y="862"/>
                </a:lnTo>
                <a:lnTo>
                  <a:pt x="794" y="862"/>
                </a:lnTo>
                <a:lnTo>
                  <a:pt x="794" y="862"/>
                </a:lnTo>
                <a:lnTo>
                  <a:pt x="794" y="862"/>
                </a:lnTo>
                <a:lnTo>
                  <a:pt x="795" y="862"/>
                </a:lnTo>
                <a:lnTo>
                  <a:pt x="795" y="862"/>
                </a:lnTo>
                <a:lnTo>
                  <a:pt x="795" y="862"/>
                </a:lnTo>
                <a:lnTo>
                  <a:pt x="796" y="862"/>
                </a:lnTo>
                <a:lnTo>
                  <a:pt x="796" y="862"/>
                </a:lnTo>
                <a:lnTo>
                  <a:pt x="796" y="862"/>
                </a:lnTo>
                <a:lnTo>
                  <a:pt x="796" y="862"/>
                </a:lnTo>
                <a:lnTo>
                  <a:pt x="797" y="862"/>
                </a:lnTo>
                <a:lnTo>
                  <a:pt x="797" y="862"/>
                </a:lnTo>
                <a:lnTo>
                  <a:pt x="797" y="862"/>
                </a:lnTo>
                <a:lnTo>
                  <a:pt x="798" y="862"/>
                </a:lnTo>
                <a:lnTo>
                  <a:pt x="798" y="862"/>
                </a:lnTo>
                <a:lnTo>
                  <a:pt x="798" y="862"/>
                </a:lnTo>
                <a:lnTo>
                  <a:pt x="798" y="862"/>
                </a:lnTo>
                <a:lnTo>
                  <a:pt x="799" y="862"/>
                </a:lnTo>
                <a:lnTo>
                  <a:pt x="799" y="862"/>
                </a:lnTo>
                <a:lnTo>
                  <a:pt x="799" y="862"/>
                </a:lnTo>
                <a:lnTo>
                  <a:pt x="800" y="862"/>
                </a:lnTo>
                <a:lnTo>
                  <a:pt x="800" y="862"/>
                </a:lnTo>
                <a:lnTo>
                  <a:pt x="800" y="862"/>
                </a:lnTo>
                <a:lnTo>
                  <a:pt x="800" y="862"/>
                </a:lnTo>
                <a:lnTo>
                  <a:pt x="801" y="862"/>
                </a:lnTo>
                <a:lnTo>
                  <a:pt x="801" y="862"/>
                </a:lnTo>
                <a:lnTo>
                  <a:pt x="801" y="862"/>
                </a:lnTo>
                <a:lnTo>
                  <a:pt x="802" y="862"/>
                </a:lnTo>
                <a:lnTo>
                  <a:pt x="802" y="862"/>
                </a:lnTo>
                <a:lnTo>
                  <a:pt x="802" y="862"/>
                </a:lnTo>
                <a:lnTo>
                  <a:pt x="803" y="862"/>
                </a:lnTo>
                <a:lnTo>
                  <a:pt x="803" y="862"/>
                </a:lnTo>
                <a:lnTo>
                  <a:pt x="803" y="862"/>
                </a:lnTo>
                <a:lnTo>
                  <a:pt x="803" y="862"/>
                </a:lnTo>
                <a:lnTo>
                  <a:pt x="804" y="862"/>
                </a:lnTo>
                <a:lnTo>
                  <a:pt x="804" y="862"/>
                </a:lnTo>
                <a:lnTo>
                  <a:pt x="804" y="862"/>
                </a:lnTo>
                <a:lnTo>
                  <a:pt x="805" y="862"/>
                </a:lnTo>
                <a:lnTo>
                  <a:pt x="805" y="862"/>
                </a:lnTo>
                <a:lnTo>
                  <a:pt x="805" y="862"/>
                </a:lnTo>
                <a:lnTo>
                  <a:pt x="805" y="862"/>
                </a:lnTo>
                <a:lnTo>
                  <a:pt x="806" y="862"/>
                </a:lnTo>
                <a:lnTo>
                  <a:pt x="806" y="862"/>
                </a:lnTo>
                <a:lnTo>
                  <a:pt x="806" y="862"/>
                </a:lnTo>
                <a:lnTo>
                  <a:pt x="807" y="862"/>
                </a:lnTo>
                <a:lnTo>
                  <a:pt x="807" y="862"/>
                </a:lnTo>
                <a:lnTo>
                  <a:pt x="807" y="862"/>
                </a:lnTo>
                <a:lnTo>
                  <a:pt x="807" y="862"/>
                </a:lnTo>
                <a:lnTo>
                  <a:pt x="808" y="862"/>
                </a:lnTo>
                <a:lnTo>
                  <a:pt x="808" y="862"/>
                </a:lnTo>
                <a:lnTo>
                  <a:pt x="808" y="862"/>
                </a:lnTo>
                <a:lnTo>
                  <a:pt x="809" y="862"/>
                </a:lnTo>
                <a:lnTo>
                  <a:pt x="809" y="862"/>
                </a:lnTo>
                <a:lnTo>
                  <a:pt x="809" y="862"/>
                </a:lnTo>
                <a:lnTo>
                  <a:pt x="809" y="862"/>
                </a:lnTo>
                <a:lnTo>
                  <a:pt x="810" y="862"/>
                </a:lnTo>
                <a:lnTo>
                  <a:pt x="810" y="862"/>
                </a:lnTo>
                <a:lnTo>
                  <a:pt x="810" y="862"/>
                </a:lnTo>
                <a:lnTo>
                  <a:pt x="811" y="862"/>
                </a:lnTo>
                <a:lnTo>
                  <a:pt x="811" y="862"/>
                </a:lnTo>
                <a:lnTo>
                  <a:pt x="811" y="862"/>
                </a:lnTo>
                <a:lnTo>
                  <a:pt x="811" y="862"/>
                </a:lnTo>
                <a:lnTo>
                  <a:pt x="812" y="862"/>
                </a:lnTo>
                <a:lnTo>
                  <a:pt x="812" y="862"/>
                </a:lnTo>
                <a:lnTo>
                  <a:pt x="812" y="862"/>
                </a:lnTo>
                <a:lnTo>
                  <a:pt x="813" y="862"/>
                </a:lnTo>
                <a:lnTo>
                  <a:pt x="813" y="862"/>
                </a:lnTo>
                <a:lnTo>
                  <a:pt x="813" y="862"/>
                </a:lnTo>
                <a:lnTo>
                  <a:pt x="814" y="862"/>
                </a:lnTo>
                <a:lnTo>
                  <a:pt x="814" y="862"/>
                </a:lnTo>
                <a:lnTo>
                  <a:pt x="814" y="862"/>
                </a:lnTo>
                <a:lnTo>
                  <a:pt x="814" y="862"/>
                </a:lnTo>
                <a:lnTo>
                  <a:pt x="815" y="862"/>
                </a:lnTo>
                <a:lnTo>
                  <a:pt x="815" y="862"/>
                </a:lnTo>
                <a:lnTo>
                  <a:pt x="815" y="862"/>
                </a:lnTo>
                <a:lnTo>
                  <a:pt x="816" y="862"/>
                </a:lnTo>
                <a:lnTo>
                  <a:pt x="816" y="862"/>
                </a:lnTo>
                <a:lnTo>
                  <a:pt x="816" y="862"/>
                </a:lnTo>
                <a:lnTo>
                  <a:pt x="816" y="862"/>
                </a:lnTo>
                <a:lnTo>
                  <a:pt x="817" y="862"/>
                </a:lnTo>
                <a:lnTo>
                  <a:pt x="817" y="862"/>
                </a:lnTo>
                <a:lnTo>
                  <a:pt x="817" y="862"/>
                </a:lnTo>
                <a:lnTo>
                  <a:pt x="818" y="862"/>
                </a:lnTo>
                <a:lnTo>
                  <a:pt x="818" y="862"/>
                </a:lnTo>
                <a:lnTo>
                  <a:pt x="818" y="862"/>
                </a:lnTo>
                <a:lnTo>
                  <a:pt x="818" y="862"/>
                </a:lnTo>
                <a:lnTo>
                  <a:pt x="819" y="862"/>
                </a:lnTo>
                <a:lnTo>
                  <a:pt x="819" y="862"/>
                </a:lnTo>
                <a:lnTo>
                  <a:pt x="819" y="862"/>
                </a:lnTo>
                <a:lnTo>
                  <a:pt x="820" y="862"/>
                </a:lnTo>
                <a:lnTo>
                  <a:pt x="820" y="862"/>
                </a:lnTo>
                <a:lnTo>
                  <a:pt x="820" y="862"/>
                </a:lnTo>
                <a:lnTo>
                  <a:pt x="820" y="862"/>
                </a:lnTo>
                <a:lnTo>
                  <a:pt x="821" y="862"/>
                </a:lnTo>
                <a:lnTo>
                  <a:pt x="821" y="862"/>
                </a:lnTo>
                <a:lnTo>
                  <a:pt x="821" y="862"/>
                </a:lnTo>
                <a:lnTo>
                  <a:pt x="822" y="862"/>
                </a:lnTo>
                <a:lnTo>
                  <a:pt x="822" y="862"/>
                </a:lnTo>
                <a:lnTo>
                  <a:pt x="822" y="862"/>
                </a:lnTo>
                <a:lnTo>
                  <a:pt x="822" y="862"/>
                </a:lnTo>
                <a:lnTo>
                  <a:pt x="823" y="862"/>
                </a:lnTo>
                <a:lnTo>
                  <a:pt x="823" y="862"/>
                </a:lnTo>
                <a:lnTo>
                  <a:pt x="823" y="862"/>
                </a:lnTo>
                <a:lnTo>
                  <a:pt x="824" y="862"/>
                </a:lnTo>
                <a:lnTo>
                  <a:pt x="824" y="862"/>
                </a:lnTo>
                <a:lnTo>
                  <a:pt x="824" y="862"/>
                </a:lnTo>
                <a:lnTo>
                  <a:pt x="825" y="862"/>
                </a:lnTo>
                <a:lnTo>
                  <a:pt x="825" y="862"/>
                </a:lnTo>
                <a:lnTo>
                  <a:pt x="825" y="862"/>
                </a:lnTo>
                <a:lnTo>
                  <a:pt x="825" y="862"/>
                </a:lnTo>
                <a:lnTo>
                  <a:pt x="826" y="862"/>
                </a:lnTo>
                <a:lnTo>
                  <a:pt x="826" y="862"/>
                </a:lnTo>
                <a:lnTo>
                  <a:pt x="826" y="862"/>
                </a:lnTo>
                <a:lnTo>
                  <a:pt x="827" y="862"/>
                </a:lnTo>
                <a:lnTo>
                  <a:pt x="827" y="862"/>
                </a:lnTo>
                <a:lnTo>
                  <a:pt x="827" y="862"/>
                </a:lnTo>
                <a:lnTo>
                  <a:pt x="827" y="862"/>
                </a:lnTo>
                <a:lnTo>
                  <a:pt x="828" y="862"/>
                </a:lnTo>
                <a:lnTo>
                  <a:pt x="828" y="862"/>
                </a:lnTo>
                <a:lnTo>
                  <a:pt x="828" y="862"/>
                </a:lnTo>
                <a:lnTo>
                  <a:pt x="829" y="862"/>
                </a:lnTo>
                <a:lnTo>
                  <a:pt x="829" y="862"/>
                </a:lnTo>
                <a:lnTo>
                  <a:pt x="829" y="862"/>
                </a:lnTo>
                <a:lnTo>
                  <a:pt x="829" y="862"/>
                </a:lnTo>
                <a:lnTo>
                  <a:pt x="830" y="862"/>
                </a:lnTo>
                <a:lnTo>
                  <a:pt x="830" y="862"/>
                </a:lnTo>
                <a:lnTo>
                  <a:pt x="830" y="862"/>
                </a:lnTo>
                <a:lnTo>
                  <a:pt x="831" y="862"/>
                </a:lnTo>
                <a:lnTo>
                  <a:pt x="831" y="862"/>
                </a:lnTo>
                <a:lnTo>
                  <a:pt x="831" y="862"/>
                </a:lnTo>
                <a:lnTo>
                  <a:pt x="831" y="862"/>
                </a:lnTo>
                <a:lnTo>
                  <a:pt x="832" y="862"/>
                </a:lnTo>
                <a:lnTo>
                  <a:pt x="832" y="862"/>
                </a:lnTo>
                <a:lnTo>
                  <a:pt x="832" y="862"/>
                </a:lnTo>
                <a:lnTo>
                  <a:pt x="833" y="862"/>
                </a:lnTo>
                <a:lnTo>
                  <a:pt x="833" y="862"/>
                </a:lnTo>
                <a:lnTo>
                  <a:pt x="833" y="862"/>
                </a:lnTo>
                <a:lnTo>
                  <a:pt x="833" y="862"/>
                </a:lnTo>
                <a:lnTo>
                  <a:pt x="834" y="862"/>
                </a:lnTo>
                <a:lnTo>
                  <a:pt x="834" y="862"/>
                </a:lnTo>
                <a:lnTo>
                  <a:pt x="834" y="862"/>
                </a:lnTo>
                <a:lnTo>
                  <a:pt x="835" y="862"/>
                </a:lnTo>
                <a:lnTo>
                  <a:pt x="835" y="862"/>
                </a:lnTo>
                <a:lnTo>
                  <a:pt x="835" y="862"/>
                </a:lnTo>
                <a:lnTo>
                  <a:pt x="836" y="862"/>
                </a:lnTo>
                <a:lnTo>
                  <a:pt x="836" y="862"/>
                </a:lnTo>
                <a:lnTo>
                  <a:pt x="836" y="862"/>
                </a:lnTo>
                <a:lnTo>
                  <a:pt x="836" y="862"/>
                </a:lnTo>
                <a:lnTo>
                  <a:pt x="837" y="862"/>
                </a:lnTo>
                <a:lnTo>
                  <a:pt x="837" y="862"/>
                </a:lnTo>
                <a:lnTo>
                  <a:pt x="837" y="862"/>
                </a:lnTo>
                <a:lnTo>
                  <a:pt x="838" y="862"/>
                </a:lnTo>
                <a:lnTo>
                  <a:pt x="838" y="862"/>
                </a:lnTo>
                <a:lnTo>
                  <a:pt x="838" y="862"/>
                </a:lnTo>
                <a:lnTo>
                  <a:pt x="839" y="862"/>
                </a:lnTo>
                <a:lnTo>
                  <a:pt x="839" y="862"/>
                </a:lnTo>
                <a:lnTo>
                  <a:pt x="839" y="862"/>
                </a:lnTo>
                <a:lnTo>
                  <a:pt x="840" y="862"/>
                </a:lnTo>
                <a:lnTo>
                  <a:pt x="840" y="862"/>
                </a:lnTo>
                <a:lnTo>
                  <a:pt x="840" y="862"/>
                </a:lnTo>
                <a:lnTo>
                  <a:pt x="840" y="862"/>
                </a:lnTo>
                <a:lnTo>
                  <a:pt x="841" y="862"/>
                </a:lnTo>
                <a:lnTo>
                  <a:pt x="841" y="862"/>
                </a:lnTo>
                <a:lnTo>
                  <a:pt x="841" y="862"/>
                </a:lnTo>
                <a:lnTo>
                  <a:pt x="842" y="862"/>
                </a:lnTo>
                <a:lnTo>
                  <a:pt x="842" y="862"/>
                </a:lnTo>
                <a:lnTo>
                  <a:pt x="842" y="862"/>
                </a:lnTo>
                <a:lnTo>
                  <a:pt x="842" y="862"/>
                </a:lnTo>
                <a:lnTo>
                  <a:pt x="843" y="862"/>
                </a:lnTo>
                <a:lnTo>
                  <a:pt x="843" y="862"/>
                </a:lnTo>
                <a:lnTo>
                  <a:pt x="843" y="862"/>
                </a:lnTo>
                <a:lnTo>
                  <a:pt x="844" y="862"/>
                </a:lnTo>
                <a:lnTo>
                  <a:pt x="844" y="862"/>
                </a:lnTo>
                <a:lnTo>
                  <a:pt x="844" y="862"/>
                </a:lnTo>
                <a:lnTo>
                  <a:pt x="844" y="862"/>
                </a:lnTo>
                <a:lnTo>
                  <a:pt x="845" y="862"/>
                </a:lnTo>
                <a:lnTo>
                  <a:pt x="845" y="862"/>
                </a:lnTo>
                <a:lnTo>
                  <a:pt x="845" y="862"/>
                </a:lnTo>
                <a:lnTo>
                  <a:pt x="846" y="862"/>
                </a:lnTo>
                <a:lnTo>
                  <a:pt x="846" y="862"/>
                </a:lnTo>
                <a:lnTo>
                  <a:pt x="846" y="862"/>
                </a:lnTo>
                <a:lnTo>
                  <a:pt x="846" y="862"/>
                </a:lnTo>
                <a:lnTo>
                  <a:pt x="847" y="862"/>
                </a:lnTo>
                <a:lnTo>
                  <a:pt x="847" y="862"/>
                </a:lnTo>
                <a:lnTo>
                  <a:pt x="847" y="862"/>
                </a:lnTo>
                <a:lnTo>
                  <a:pt x="848" y="862"/>
                </a:lnTo>
                <a:lnTo>
                  <a:pt x="848" y="862"/>
                </a:lnTo>
                <a:lnTo>
                  <a:pt x="848" y="862"/>
                </a:lnTo>
                <a:lnTo>
                  <a:pt x="848" y="862"/>
                </a:lnTo>
                <a:lnTo>
                  <a:pt x="849" y="862"/>
                </a:lnTo>
                <a:lnTo>
                  <a:pt x="849" y="862"/>
                </a:lnTo>
                <a:lnTo>
                  <a:pt x="849" y="862"/>
                </a:lnTo>
                <a:lnTo>
                  <a:pt x="850" y="862"/>
                </a:lnTo>
                <a:lnTo>
                  <a:pt x="850" y="862"/>
                </a:lnTo>
                <a:lnTo>
                  <a:pt x="850" y="862"/>
                </a:lnTo>
                <a:lnTo>
                  <a:pt x="851" y="862"/>
                </a:lnTo>
                <a:lnTo>
                  <a:pt x="851" y="862"/>
                </a:lnTo>
                <a:lnTo>
                  <a:pt x="851" y="862"/>
                </a:lnTo>
                <a:lnTo>
                  <a:pt x="851" y="862"/>
                </a:lnTo>
                <a:lnTo>
                  <a:pt x="852" y="862"/>
                </a:lnTo>
                <a:lnTo>
                  <a:pt x="852" y="862"/>
                </a:lnTo>
                <a:lnTo>
                  <a:pt x="852" y="862"/>
                </a:lnTo>
                <a:lnTo>
                  <a:pt x="853" y="862"/>
                </a:lnTo>
                <a:lnTo>
                  <a:pt x="853" y="862"/>
                </a:lnTo>
                <a:lnTo>
                  <a:pt x="853" y="862"/>
                </a:lnTo>
                <a:lnTo>
                  <a:pt x="853" y="862"/>
                </a:lnTo>
                <a:lnTo>
                  <a:pt x="854" y="862"/>
                </a:lnTo>
                <a:lnTo>
                  <a:pt x="854" y="862"/>
                </a:lnTo>
                <a:lnTo>
                  <a:pt x="854" y="862"/>
                </a:lnTo>
                <a:lnTo>
                  <a:pt x="855" y="862"/>
                </a:lnTo>
                <a:lnTo>
                  <a:pt x="855" y="862"/>
                </a:lnTo>
                <a:lnTo>
                  <a:pt x="855" y="862"/>
                </a:lnTo>
                <a:lnTo>
                  <a:pt x="855" y="862"/>
                </a:lnTo>
                <a:lnTo>
                  <a:pt x="856" y="862"/>
                </a:lnTo>
                <a:lnTo>
                  <a:pt x="856" y="862"/>
                </a:lnTo>
                <a:lnTo>
                  <a:pt x="856" y="862"/>
                </a:lnTo>
                <a:lnTo>
                  <a:pt x="857" y="862"/>
                </a:lnTo>
                <a:lnTo>
                  <a:pt x="857" y="862"/>
                </a:lnTo>
                <a:lnTo>
                  <a:pt x="857" y="862"/>
                </a:lnTo>
                <a:lnTo>
                  <a:pt x="857" y="862"/>
                </a:lnTo>
                <a:lnTo>
                  <a:pt x="858" y="862"/>
                </a:lnTo>
                <a:lnTo>
                  <a:pt x="858" y="862"/>
                </a:lnTo>
                <a:lnTo>
                  <a:pt x="858" y="862"/>
                </a:lnTo>
                <a:lnTo>
                  <a:pt x="859" y="862"/>
                </a:lnTo>
                <a:lnTo>
                  <a:pt x="859" y="862"/>
                </a:lnTo>
                <a:lnTo>
                  <a:pt x="859" y="862"/>
                </a:lnTo>
                <a:lnTo>
                  <a:pt x="859" y="862"/>
                </a:lnTo>
                <a:lnTo>
                  <a:pt x="860" y="862"/>
                </a:lnTo>
                <a:lnTo>
                  <a:pt x="860" y="862"/>
                </a:lnTo>
                <a:lnTo>
                  <a:pt x="860" y="862"/>
                </a:lnTo>
                <a:lnTo>
                  <a:pt x="861" y="862"/>
                </a:lnTo>
                <a:lnTo>
                  <a:pt x="861" y="862"/>
                </a:lnTo>
                <a:lnTo>
                  <a:pt x="861" y="862"/>
                </a:lnTo>
                <a:lnTo>
                  <a:pt x="862" y="862"/>
                </a:lnTo>
                <a:lnTo>
                  <a:pt x="862" y="862"/>
                </a:lnTo>
                <a:lnTo>
                  <a:pt x="862" y="862"/>
                </a:lnTo>
                <a:lnTo>
                  <a:pt x="862" y="862"/>
                </a:lnTo>
                <a:lnTo>
                  <a:pt x="863" y="862"/>
                </a:lnTo>
                <a:lnTo>
                  <a:pt x="863" y="862"/>
                </a:lnTo>
                <a:lnTo>
                  <a:pt x="863" y="862"/>
                </a:lnTo>
                <a:lnTo>
                  <a:pt x="864" y="862"/>
                </a:lnTo>
                <a:lnTo>
                  <a:pt x="864" y="862"/>
                </a:lnTo>
                <a:lnTo>
                  <a:pt x="864" y="862"/>
                </a:lnTo>
                <a:lnTo>
                  <a:pt x="864" y="862"/>
                </a:lnTo>
                <a:lnTo>
                  <a:pt x="865" y="862"/>
                </a:lnTo>
                <a:lnTo>
                  <a:pt x="865" y="862"/>
                </a:lnTo>
                <a:lnTo>
                  <a:pt x="865" y="862"/>
                </a:lnTo>
                <a:lnTo>
                  <a:pt x="866" y="862"/>
                </a:lnTo>
                <a:lnTo>
                  <a:pt x="866" y="862"/>
                </a:lnTo>
                <a:lnTo>
                  <a:pt x="866" y="862"/>
                </a:lnTo>
                <a:lnTo>
                  <a:pt x="866" y="862"/>
                </a:lnTo>
                <a:lnTo>
                  <a:pt x="867" y="862"/>
                </a:lnTo>
                <a:lnTo>
                  <a:pt x="867" y="862"/>
                </a:lnTo>
                <a:lnTo>
                  <a:pt x="867" y="862"/>
                </a:lnTo>
                <a:lnTo>
                  <a:pt x="868" y="862"/>
                </a:lnTo>
                <a:lnTo>
                  <a:pt x="868" y="862"/>
                </a:lnTo>
                <a:lnTo>
                  <a:pt x="868" y="862"/>
                </a:lnTo>
                <a:lnTo>
                  <a:pt x="868" y="862"/>
                </a:lnTo>
                <a:lnTo>
                  <a:pt x="869" y="862"/>
                </a:lnTo>
                <a:lnTo>
                  <a:pt x="869" y="862"/>
                </a:lnTo>
                <a:lnTo>
                  <a:pt x="869" y="862"/>
                </a:lnTo>
                <a:lnTo>
                  <a:pt x="870" y="862"/>
                </a:lnTo>
                <a:lnTo>
                  <a:pt x="870" y="862"/>
                </a:lnTo>
                <a:lnTo>
                  <a:pt x="870" y="862"/>
                </a:lnTo>
                <a:lnTo>
                  <a:pt x="870" y="862"/>
                </a:lnTo>
                <a:lnTo>
                  <a:pt x="871" y="862"/>
                </a:lnTo>
                <a:lnTo>
                  <a:pt x="871" y="862"/>
                </a:lnTo>
                <a:lnTo>
                  <a:pt x="871" y="862"/>
                </a:lnTo>
                <a:lnTo>
                  <a:pt x="872" y="862"/>
                </a:lnTo>
                <a:lnTo>
                  <a:pt x="872" y="862"/>
                </a:lnTo>
                <a:lnTo>
                  <a:pt x="872" y="862"/>
                </a:lnTo>
                <a:lnTo>
                  <a:pt x="873" y="862"/>
                </a:lnTo>
                <a:lnTo>
                  <a:pt x="873" y="862"/>
                </a:lnTo>
                <a:lnTo>
                  <a:pt x="873" y="862"/>
                </a:lnTo>
                <a:lnTo>
                  <a:pt x="873" y="862"/>
                </a:lnTo>
                <a:lnTo>
                  <a:pt x="874" y="862"/>
                </a:lnTo>
                <a:lnTo>
                  <a:pt x="874" y="862"/>
                </a:lnTo>
                <a:lnTo>
                  <a:pt x="874" y="862"/>
                </a:lnTo>
                <a:lnTo>
                  <a:pt x="875" y="862"/>
                </a:lnTo>
                <a:lnTo>
                  <a:pt x="875" y="862"/>
                </a:lnTo>
                <a:lnTo>
                  <a:pt x="875" y="862"/>
                </a:lnTo>
                <a:lnTo>
                  <a:pt x="875" y="862"/>
                </a:lnTo>
                <a:lnTo>
                  <a:pt x="876" y="862"/>
                </a:lnTo>
                <a:lnTo>
                  <a:pt x="876" y="862"/>
                </a:lnTo>
                <a:lnTo>
                  <a:pt x="876" y="862"/>
                </a:lnTo>
                <a:lnTo>
                  <a:pt x="877" y="862"/>
                </a:lnTo>
                <a:lnTo>
                  <a:pt x="877" y="862"/>
                </a:lnTo>
                <a:lnTo>
                  <a:pt x="877" y="862"/>
                </a:lnTo>
                <a:lnTo>
                  <a:pt x="877" y="862"/>
                </a:lnTo>
                <a:lnTo>
                  <a:pt x="878" y="862"/>
                </a:lnTo>
                <a:lnTo>
                  <a:pt x="878" y="862"/>
                </a:lnTo>
                <a:lnTo>
                  <a:pt x="878" y="862"/>
                </a:lnTo>
                <a:lnTo>
                  <a:pt x="879" y="862"/>
                </a:lnTo>
                <a:lnTo>
                  <a:pt x="879" y="862"/>
                </a:lnTo>
                <a:lnTo>
                  <a:pt x="879" y="862"/>
                </a:lnTo>
                <a:lnTo>
                  <a:pt x="879" y="862"/>
                </a:lnTo>
                <a:lnTo>
                  <a:pt x="880" y="862"/>
                </a:lnTo>
                <a:lnTo>
                  <a:pt x="880" y="862"/>
                </a:lnTo>
                <a:lnTo>
                  <a:pt x="880" y="862"/>
                </a:lnTo>
                <a:lnTo>
                  <a:pt x="881" y="862"/>
                </a:lnTo>
                <a:lnTo>
                  <a:pt x="881" y="862"/>
                </a:lnTo>
                <a:lnTo>
                  <a:pt x="881" y="862"/>
                </a:lnTo>
                <a:lnTo>
                  <a:pt x="881" y="862"/>
                </a:lnTo>
                <a:lnTo>
                  <a:pt x="882" y="862"/>
                </a:lnTo>
                <a:lnTo>
                  <a:pt x="882" y="862"/>
                </a:lnTo>
                <a:lnTo>
                  <a:pt x="882" y="862"/>
                </a:lnTo>
                <a:lnTo>
                  <a:pt x="883" y="862"/>
                </a:lnTo>
                <a:lnTo>
                  <a:pt x="883" y="862"/>
                </a:lnTo>
                <a:lnTo>
                  <a:pt x="883" y="862"/>
                </a:lnTo>
                <a:lnTo>
                  <a:pt x="883" y="862"/>
                </a:lnTo>
                <a:lnTo>
                  <a:pt x="884" y="862"/>
                </a:lnTo>
                <a:lnTo>
                  <a:pt x="884" y="862"/>
                </a:lnTo>
                <a:lnTo>
                  <a:pt x="884" y="862"/>
                </a:lnTo>
                <a:lnTo>
                  <a:pt x="885" y="862"/>
                </a:lnTo>
                <a:lnTo>
                  <a:pt x="885" y="862"/>
                </a:lnTo>
                <a:lnTo>
                  <a:pt x="885" y="862"/>
                </a:lnTo>
                <a:lnTo>
                  <a:pt x="886" y="862"/>
                </a:lnTo>
                <a:lnTo>
                  <a:pt x="886" y="862"/>
                </a:lnTo>
                <a:lnTo>
                  <a:pt x="886" y="862"/>
                </a:lnTo>
                <a:lnTo>
                  <a:pt x="886" y="862"/>
                </a:lnTo>
                <a:lnTo>
                  <a:pt x="887" y="862"/>
                </a:lnTo>
                <a:lnTo>
                  <a:pt x="887" y="862"/>
                </a:lnTo>
                <a:lnTo>
                  <a:pt x="887" y="862"/>
                </a:lnTo>
                <a:lnTo>
                  <a:pt x="888" y="862"/>
                </a:lnTo>
                <a:lnTo>
                  <a:pt x="888" y="862"/>
                </a:lnTo>
                <a:lnTo>
                  <a:pt x="888" y="862"/>
                </a:lnTo>
                <a:lnTo>
                  <a:pt x="888" y="862"/>
                </a:lnTo>
                <a:lnTo>
                  <a:pt x="889" y="862"/>
                </a:lnTo>
                <a:lnTo>
                  <a:pt x="889" y="862"/>
                </a:lnTo>
                <a:lnTo>
                  <a:pt x="889" y="862"/>
                </a:lnTo>
                <a:lnTo>
                  <a:pt x="890" y="862"/>
                </a:lnTo>
                <a:lnTo>
                  <a:pt x="890" y="862"/>
                </a:lnTo>
                <a:lnTo>
                  <a:pt x="890" y="862"/>
                </a:lnTo>
                <a:lnTo>
                  <a:pt x="890" y="862"/>
                </a:lnTo>
                <a:lnTo>
                  <a:pt x="891" y="862"/>
                </a:lnTo>
                <a:lnTo>
                  <a:pt x="891" y="862"/>
                </a:lnTo>
                <a:lnTo>
                  <a:pt x="891" y="862"/>
                </a:lnTo>
                <a:lnTo>
                  <a:pt x="892" y="862"/>
                </a:lnTo>
                <a:lnTo>
                  <a:pt x="892" y="862"/>
                </a:lnTo>
                <a:lnTo>
                  <a:pt x="892" y="862"/>
                </a:lnTo>
                <a:lnTo>
                  <a:pt x="892" y="862"/>
                </a:lnTo>
                <a:lnTo>
                  <a:pt x="893" y="862"/>
                </a:lnTo>
                <a:lnTo>
                  <a:pt x="893" y="862"/>
                </a:lnTo>
                <a:lnTo>
                  <a:pt x="893" y="862"/>
                </a:lnTo>
                <a:lnTo>
                  <a:pt x="894" y="862"/>
                </a:lnTo>
                <a:lnTo>
                  <a:pt x="894" y="862"/>
                </a:lnTo>
                <a:lnTo>
                  <a:pt x="894" y="862"/>
                </a:lnTo>
                <a:lnTo>
                  <a:pt x="894" y="862"/>
                </a:lnTo>
                <a:lnTo>
                  <a:pt x="895" y="862"/>
                </a:lnTo>
                <a:lnTo>
                  <a:pt x="895" y="862"/>
                </a:lnTo>
                <a:lnTo>
                  <a:pt x="895" y="862"/>
                </a:lnTo>
                <a:lnTo>
                  <a:pt x="896" y="862"/>
                </a:lnTo>
                <a:lnTo>
                  <a:pt x="896" y="862"/>
                </a:lnTo>
                <a:lnTo>
                  <a:pt x="896" y="862"/>
                </a:lnTo>
                <a:lnTo>
                  <a:pt x="897" y="862"/>
                </a:lnTo>
                <a:lnTo>
                  <a:pt x="897" y="862"/>
                </a:lnTo>
                <a:lnTo>
                  <a:pt x="897" y="862"/>
                </a:lnTo>
                <a:lnTo>
                  <a:pt x="897" y="862"/>
                </a:lnTo>
                <a:lnTo>
                  <a:pt x="898" y="862"/>
                </a:lnTo>
                <a:lnTo>
                  <a:pt x="898" y="862"/>
                </a:lnTo>
                <a:lnTo>
                  <a:pt x="898" y="862"/>
                </a:lnTo>
                <a:lnTo>
                  <a:pt x="899" y="862"/>
                </a:lnTo>
                <a:lnTo>
                  <a:pt x="899" y="862"/>
                </a:lnTo>
                <a:lnTo>
                  <a:pt x="899" y="862"/>
                </a:lnTo>
                <a:lnTo>
                  <a:pt x="899" y="862"/>
                </a:lnTo>
                <a:lnTo>
                  <a:pt x="900" y="862"/>
                </a:lnTo>
                <a:lnTo>
                  <a:pt x="900" y="862"/>
                </a:lnTo>
                <a:lnTo>
                  <a:pt x="900" y="862"/>
                </a:lnTo>
                <a:lnTo>
                  <a:pt x="901" y="862"/>
                </a:lnTo>
                <a:lnTo>
                  <a:pt x="901" y="862"/>
                </a:lnTo>
                <a:lnTo>
                  <a:pt x="901" y="862"/>
                </a:lnTo>
                <a:lnTo>
                  <a:pt x="901" y="862"/>
                </a:lnTo>
                <a:lnTo>
                  <a:pt x="902" y="862"/>
                </a:lnTo>
                <a:lnTo>
                  <a:pt x="902" y="862"/>
                </a:lnTo>
                <a:lnTo>
                  <a:pt x="902" y="862"/>
                </a:lnTo>
                <a:lnTo>
                  <a:pt x="903" y="862"/>
                </a:lnTo>
                <a:lnTo>
                  <a:pt x="903" y="862"/>
                </a:lnTo>
                <a:lnTo>
                  <a:pt x="903" y="862"/>
                </a:lnTo>
                <a:lnTo>
                  <a:pt x="903" y="862"/>
                </a:lnTo>
                <a:lnTo>
                  <a:pt x="904" y="862"/>
                </a:lnTo>
                <a:lnTo>
                  <a:pt x="904" y="862"/>
                </a:lnTo>
                <a:lnTo>
                  <a:pt x="904" y="862"/>
                </a:lnTo>
                <a:lnTo>
                  <a:pt x="905" y="862"/>
                </a:lnTo>
                <a:lnTo>
                  <a:pt x="905" y="862"/>
                </a:lnTo>
                <a:lnTo>
                  <a:pt x="905" y="862"/>
                </a:lnTo>
                <a:lnTo>
                  <a:pt x="905" y="862"/>
                </a:lnTo>
                <a:lnTo>
                  <a:pt x="906" y="862"/>
                </a:lnTo>
                <a:lnTo>
                  <a:pt x="906" y="862"/>
                </a:lnTo>
                <a:lnTo>
                  <a:pt x="906" y="862"/>
                </a:lnTo>
                <a:lnTo>
                  <a:pt x="907" y="862"/>
                </a:lnTo>
                <a:lnTo>
                  <a:pt x="907" y="862"/>
                </a:lnTo>
                <a:lnTo>
                  <a:pt x="907" y="862"/>
                </a:lnTo>
                <a:lnTo>
                  <a:pt x="908" y="862"/>
                </a:lnTo>
                <a:lnTo>
                  <a:pt x="908" y="862"/>
                </a:lnTo>
                <a:lnTo>
                  <a:pt x="908" y="862"/>
                </a:lnTo>
                <a:lnTo>
                  <a:pt x="908" y="862"/>
                </a:lnTo>
                <a:lnTo>
                  <a:pt x="909" y="862"/>
                </a:lnTo>
                <a:lnTo>
                  <a:pt x="909" y="862"/>
                </a:lnTo>
                <a:lnTo>
                  <a:pt x="909" y="862"/>
                </a:lnTo>
                <a:lnTo>
                  <a:pt x="910" y="862"/>
                </a:lnTo>
                <a:lnTo>
                  <a:pt x="910" y="862"/>
                </a:lnTo>
                <a:lnTo>
                  <a:pt x="910" y="862"/>
                </a:lnTo>
                <a:lnTo>
                  <a:pt x="910" y="862"/>
                </a:lnTo>
                <a:lnTo>
                  <a:pt x="911" y="862"/>
                </a:lnTo>
                <a:lnTo>
                  <a:pt x="911" y="862"/>
                </a:lnTo>
                <a:lnTo>
                  <a:pt x="911" y="862"/>
                </a:lnTo>
                <a:lnTo>
                  <a:pt x="912" y="862"/>
                </a:lnTo>
                <a:lnTo>
                  <a:pt x="912" y="862"/>
                </a:lnTo>
                <a:lnTo>
                  <a:pt x="912" y="862"/>
                </a:lnTo>
                <a:lnTo>
                  <a:pt x="912" y="862"/>
                </a:lnTo>
                <a:lnTo>
                  <a:pt x="913" y="862"/>
                </a:lnTo>
                <a:lnTo>
                  <a:pt x="913" y="862"/>
                </a:lnTo>
                <a:lnTo>
                  <a:pt x="913" y="862"/>
                </a:lnTo>
                <a:lnTo>
                  <a:pt x="914" y="862"/>
                </a:lnTo>
                <a:lnTo>
                  <a:pt x="914" y="862"/>
                </a:lnTo>
                <a:lnTo>
                  <a:pt x="914" y="862"/>
                </a:lnTo>
                <a:lnTo>
                  <a:pt x="914" y="862"/>
                </a:lnTo>
                <a:lnTo>
                  <a:pt x="915" y="862"/>
                </a:lnTo>
                <a:lnTo>
                  <a:pt x="915" y="862"/>
                </a:lnTo>
                <a:lnTo>
                  <a:pt x="915" y="862"/>
                </a:lnTo>
                <a:lnTo>
                  <a:pt x="916" y="862"/>
                </a:lnTo>
                <a:lnTo>
                  <a:pt x="916" y="862"/>
                </a:lnTo>
                <a:lnTo>
                  <a:pt x="916" y="862"/>
                </a:lnTo>
                <a:lnTo>
                  <a:pt x="916" y="862"/>
                </a:lnTo>
                <a:lnTo>
                  <a:pt x="917" y="862"/>
                </a:lnTo>
                <a:lnTo>
                  <a:pt x="917" y="862"/>
                </a:lnTo>
                <a:lnTo>
                  <a:pt x="917" y="862"/>
                </a:lnTo>
                <a:lnTo>
                  <a:pt x="918" y="862"/>
                </a:lnTo>
                <a:lnTo>
                  <a:pt x="918" y="862"/>
                </a:lnTo>
                <a:lnTo>
                  <a:pt x="918" y="862"/>
                </a:lnTo>
                <a:lnTo>
                  <a:pt x="919" y="862"/>
                </a:lnTo>
                <a:lnTo>
                  <a:pt x="919" y="862"/>
                </a:lnTo>
                <a:lnTo>
                  <a:pt x="919" y="862"/>
                </a:lnTo>
                <a:lnTo>
                  <a:pt x="919" y="862"/>
                </a:lnTo>
                <a:lnTo>
                  <a:pt x="920" y="862"/>
                </a:lnTo>
                <a:lnTo>
                  <a:pt x="920" y="862"/>
                </a:lnTo>
                <a:lnTo>
                  <a:pt x="920" y="862"/>
                </a:lnTo>
                <a:lnTo>
                  <a:pt x="921" y="862"/>
                </a:lnTo>
                <a:lnTo>
                  <a:pt x="921" y="862"/>
                </a:lnTo>
                <a:lnTo>
                  <a:pt x="921" y="862"/>
                </a:lnTo>
                <a:lnTo>
                  <a:pt x="921" y="862"/>
                </a:lnTo>
                <a:lnTo>
                  <a:pt x="922" y="862"/>
                </a:lnTo>
                <a:lnTo>
                  <a:pt x="922" y="862"/>
                </a:lnTo>
                <a:lnTo>
                  <a:pt x="922" y="862"/>
                </a:lnTo>
                <a:lnTo>
                  <a:pt x="923" y="862"/>
                </a:lnTo>
                <a:lnTo>
                  <a:pt x="923" y="862"/>
                </a:lnTo>
                <a:lnTo>
                  <a:pt x="923" y="862"/>
                </a:lnTo>
                <a:lnTo>
                  <a:pt x="923" y="862"/>
                </a:lnTo>
                <a:lnTo>
                  <a:pt x="924" y="862"/>
                </a:lnTo>
                <a:lnTo>
                  <a:pt x="924" y="862"/>
                </a:lnTo>
                <a:lnTo>
                  <a:pt x="924" y="862"/>
                </a:lnTo>
                <a:lnTo>
                  <a:pt x="925" y="862"/>
                </a:lnTo>
                <a:lnTo>
                  <a:pt x="925" y="862"/>
                </a:lnTo>
                <a:lnTo>
                  <a:pt x="925" y="862"/>
                </a:lnTo>
                <a:lnTo>
                  <a:pt x="925" y="862"/>
                </a:lnTo>
                <a:lnTo>
                  <a:pt x="926" y="862"/>
                </a:lnTo>
                <a:lnTo>
                  <a:pt x="926" y="862"/>
                </a:lnTo>
                <a:lnTo>
                  <a:pt x="926" y="862"/>
                </a:lnTo>
                <a:lnTo>
                  <a:pt x="927" y="862"/>
                </a:lnTo>
                <a:lnTo>
                  <a:pt x="927" y="862"/>
                </a:lnTo>
                <a:lnTo>
                  <a:pt x="927" y="862"/>
                </a:lnTo>
                <a:lnTo>
                  <a:pt x="927" y="862"/>
                </a:lnTo>
                <a:lnTo>
                  <a:pt x="928" y="862"/>
                </a:lnTo>
                <a:lnTo>
                  <a:pt x="928" y="862"/>
                </a:lnTo>
                <a:lnTo>
                  <a:pt x="928" y="862"/>
                </a:lnTo>
                <a:lnTo>
                  <a:pt x="929" y="862"/>
                </a:lnTo>
                <a:lnTo>
                  <a:pt x="929" y="862"/>
                </a:lnTo>
                <a:lnTo>
                  <a:pt x="929" y="862"/>
                </a:lnTo>
                <a:lnTo>
                  <a:pt x="930" y="862"/>
                </a:lnTo>
                <a:lnTo>
                  <a:pt x="930" y="862"/>
                </a:lnTo>
                <a:lnTo>
                  <a:pt x="930" y="862"/>
                </a:lnTo>
                <a:lnTo>
                  <a:pt x="930" y="862"/>
                </a:lnTo>
                <a:lnTo>
                  <a:pt x="931" y="862"/>
                </a:lnTo>
                <a:lnTo>
                  <a:pt x="931" y="862"/>
                </a:lnTo>
                <a:lnTo>
                  <a:pt x="931" y="862"/>
                </a:lnTo>
                <a:lnTo>
                  <a:pt x="932" y="862"/>
                </a:lnTo>
                <a:lnTo>
                  <a:pt x="932" y="862"/>
                </a:lnTo>
                <a:lnTo>
                  <a:pt x="932" y="862"/>
                </a:lnTo>
                <a:lnTo>
                  <a:pt x="932" y="862"/>
                </a:lnTo>
                <a:lnTo>
                  <a:pt x="933" y="862"/>
                </a:lnTo>
                <a:lnTo>
                  <a:pt x="933" y="862"/>
                </a:lnTo>
                <a:lnTo>
                  <a:pt x="933" y="862"/>
                </a:lnTo>
                <a:lnTo>
                  <a:pt x="934" y="862"/>
                </a:lnTo>
                <a:lnTo>
                  <a:pt x="934" y="862"/>
                </a:lnTo>
                <a:lnTo>
                  <a:pt x="934" y="862"/>
                </a:lnTo>
                <a:lnTo>
                  <a:pt x="934" y="862"/>
                </a:lnTo>
                <a:lnTo>
                  <a:pt x="935" y="862"/>
                </a:lnTo>
                <a:lnTo>
                  <a:pt x="935" y="862"/>
                </a:lnTo>
                <a:lnTo>
                  <a:pt x="935" y="862"/>
                </a:lnTo>
                <a:lnTo>
                  <a:pt x="936" y="862"/>
                </a:lnTo>
                <a:lnTo>
                  <a:pt x="936" y="862"/>
                </a:lnTo>
                <a:lnTo>
                  <a:pt x="936" y="862"/>
                </a:lnTo>
                <a:lnTo>
                  <a:pt x="936" y="862"/>
                </a:lnTo>
                <a:lnTo>
                  <a:pt x="937" y="862"/>
                </a:lnTo>
                <a:lnTo>
                  <a:pt x="937" y="862"/>
                </a:lnTo>
                <a:lnTo>
                  <a:pt x="937" y="862"/>
                </a:lnTo>
                <a:lnTo>
                  <a:pt x="938" y="862"/>
                </a:lnTo>
                <a:lnTo>
                  <a:pt x="938" y="862"/>
                </a:lnTo>
                <a:lnTo>
                  <a:pt x="938" y="862"/>
                </a:lnTo>
                <a:lnTo>
                  <a:pt x="938" y="862"/>
                </a:lnTo>
                <a:lnTo>
                  <a:pt x="939" y="862"/>
                </a:lnTo>
                <a:lnTo>
                  <a:pt x="939" y="862"/>
                </a:lnTo>
                <a:lnTo>
                  <a:pt x="939" y="862"/>
                </a:lnTo>
                <a:lnTo>
                  <a:pt x="940" y="862"/>
                </a:lnTo>
                <a:lnTo>
                  <a:pt x="940" y="862"/>
                </a:lnTo>
                <a:lnTo>
                  <a:pt x="940" y="862"/>
                </a:lnTo>
                <a:lnTo>
                  <a:pt x="940" y="862"/>
                </a:lnTo>
                <a:lnTo>
                  <a:pt x="941" y="862"/>
                </a:lnTo>
                <a:lnTo>
                  <a:pt x="941" y="862"/>
                </a:lnTo>
                <a:lnTo>
                  <a:pt x="941" y="862"/>
                </a:lnTo>
                <a:lnTo>
                  <a:pt x="942" y="862"/>
                </a:lnTo>
                <a:lnTo>
                  <a:pt x="942" y="862"/>
                </a:lnTo>
                <a:lnTo>
                  <a:pt x="942" y="862"/>
                </a:lnTo>
                <a:lnTo>
                  <a:pt x="943" y="862"/>
                </a:lnTo>
                <a:lnTo>
                  <a:pt x="943" y="862"/>
                </a:lnTo>
                <a:lnTo>
                  <a:pt x="943" y="862"/>
                </a:lnTo>
                <a:lnTo>
                  <a:pt x="943" y="862"/>
                </a:lnTo>
                <a:lnTo>
                  <a:pt x="944" y="862"/>
                </a:lnTo>
                <a:lnTo>
                  <a:pt x="944" y="862"/>
                </a:lnTo>
                <a:lnTo>
                  <a:pt x="944" y="862"/>
                </a:lnTo>
                <a:lnTo>
                  <a:pt x="945" y="862"/>
                </a:lnTo>
                <a:lnTo>
                  <a:pt x="945" y="862"/>
                </a:lnTo>
                <a:lnTo>
                  <a:pt x="945" y="862"/>
                </a:lnTo>
                <a:lnTo>
                  <a:pt x="945" y="862"/>
                </a:lnTo>
                <a:lnTo>
                  <a:pt x="946" y="862"/>
                </a:lnTo>
                <a:lnTo>
                  <a:pt x="946" y="862"/>
                </a:lnTo>
                <a:lnTo>
                  <a:pt x="946" y="862"/>
                </a:lnTo>
                <a:lnTo>
                  <a:pt x="947" y="862"/>
                </a:lnTo>
                <a:lnTo>
                  <a:pt x="947" y="862"/>
                </a:lnTo>
                <a:lnTo>
                  <a:pt x="947" y="862"/>
                </a:lnTo>
                <a:lnTo>
                  <a:pt x="947" y="862"/>
                </a:lnTo>
                <a:lnTo>
                  <a:pt x="948" y="862"/>
                </a:lnTo>
                <a:lnTo>
                  <a:pt x="948" y="862"/>
                </a:lnTo>
                <a:lnTo>
                  <a:pt x="948" y="862"/>
                </a:lnTo>
                <a:lnTo>
                  <a:pt x="949" y="862"/>
                </a:lnTo>
                <a:lnTo>
                  <a:pt x="949" y="862"/>
                </a:lnTo>
                <a:lnTo>
                  <a:pt x="949" y="862"/>
                </a:lnTo>
                <a:lnTo>
                  <a:pt x="949" y="862"/>
                </a:lnTo>
                <a:lnTo>
                  <a:pt x="950" y="862"/>
                </a:lnTo>
                <a:lnTo>
                  <a:pt x="950" y="862"/>
                </a:lnTo>
                <a:lnTo>
                  <a:pt x="950" y="862"/>
                </a:lnTo>
                <a:lnTo>
                  <a:pt x="951" y="862"/>
                </a:lnTo>
                <a:lnTo>
                  <a:pt x="951" y="862"/>
                </a:lnTo>
                <a:lnTo>
                  <a:pt x="951" y="862"/>
                </a:lnTo>
                <a:lnTo>
                  <a:pt x="951" y="862"/>
                </a:lnTo>
                <a:lnTo>
                  <a:pt x="952" y="862"/>
                </a:lnTo>
                <a:lnTo>
                  <a:pt x="952" y="862"/>
                </a:lnTo>
                <a:lnTo>
                  <a:pt x="952" y="862"/>
                </a:lnTo>
                <a:lnTo>
                  <a:pt x="953" y="862"/>
                </a:lnTo>
                <a:lnTo>
                  <a:pt x="953" y="862"/>
                </a:lnTo>
                <a:lnTo>
                  <a:pt x="953" y="862"/>
                </a:lnTo>
                <a:lnTo>
                  <a:pt x="954" y="862"/>
                </a:lnTo>
                <a:lnTo>
                  <a:pt x="954" y="862"/>
                </a:lnTo>
                <a:lnTo>
                  <a:pt x="954" y="862"/>
                </a:lnTo>
                <a:lnTo>
                  <a:pt x="954" y="862"/>
                </a:lnTo>
                <a:lnTo>
                  <a:pt x="955" y="862"/>
                </a:lnTo>
                <a:lnTo>
                  <a:pt x="955" y="862"/>
                </a:lnTo>
                <a:lnTo>
                  <a:pt x="955" y="862"/>
                </a:lnTo>
                <a:lnTo>
                  <a:pt x="956" y="862"/>
                </a:lnTo>
                <a:lnTo>
                  <a:pt x="956" y="862"/>
                </a:lnTo>
                <a:lnTo>
                  <a:pt x="956" y="862"/>
                </a:lnTo>
                <a:lnTo>
                  <a:pt x="956" y="862"/>
                </a:lnTo>
                <a:lnTo>
                  <a:pt x="957" y="862"/>
                </a:lnTo>
                <a:lnTo>
                  <a:pt x="957" y="862"/>
                </a:lnTo>
                <a:lnTo>
                  <a:pt x="957" y="862"/>
                </a:lnTo>
                <a:lnTo>
                  <a:pt x="958" y="862"/>
                </a:lnTo>
                <a:lnTo>
                  <a:pt x="958" y="862"/>
                </a:lnTo>
                <a:lnTo>
                  <a:pt x="958" y="862"/>
                </a:lnTo>
                <a:lnTo>
                  <a:pt x="958" y="862"/>
                </a:lnTo>
                <a:lnTo>
                  <a:pt x="959" y="862"/>
                </a:lnTo>
                <a:lnTo>
                  <a:pt x="959" y="862"/>
                </a:lnTo>
                <a:lnTo>
                  <a:pt x="959" y="862"/>
                </a:lnTo>
                <a:lnTo>
                  <a:pt x="960" y="862"/>
                </a:lnTo>
                <a:lnTo>
                  <a:pt x="960" y="862"/>
                </a:lnTo>
                <a:lnTo>
                  <a:pt x="960" y="862"/>
                </a:lnTo>
                <a:lnTo>
                  <a:pt x="960" y="862"/>
                </a:lnTo>
                <a:lnTo>
                  <a:pt x="961" y="862"/>
                </a:lnTo>
                <a:lnTo>
                  <a:pt x="961" y="862"/>
                </a:lnTo>
                <a:lnTo>
                  <a:pt x="961" y="862"/>
                </a:lnTo>
                <a:lnTo>
                  <a:pt x="962" y="862"/>
                </a:lnTo>
                <a:lnTo>
                  <a:pt x="962" y="862"/>
                </a:lnTo>
                <a:lnTo>
                  <a:pt x="962" y="862"/>
                </a:lnTo>
                <a:lnTo>
                  <a:pt x="962" y="862"/>
                </a:lnTo>
                <a:lnTo>
                  <a:pt x="963" y="862"/>
                </a:lnTo>
                <a:lnTo>
                  <a:pt x="963" y="862"/>
                </a:lnTo>
                <a:lnTo>
                  <a:pt x="963" y="862"/>
                </a:lnTo>
                <a:lnTo>
                  <a:pt x="964" y="862"/>
                </a:lnTo>
                <a:lnTo>
                  <a:pt x="964" y="862"/>
                </a:lnTo>
                <a:lnTo>
                  <a:pt x="964" y="862"/>
                </a:lnTo>
                <a:lnTo>
                  <a:pt x="965" y="862"/>
                </a:lnTo>
                <a:lnTo>
                  <a:pt x="965" y="862"/>
                </a:lnTo>
                <a:lnTo>
                  <a:pt x="965" y="862"/>
                </a:lnTo>
                <a:lnTo>
                  <a:pt x="965" y="862"/>
                </a:lnTo>
                <a:lnTo>
                  <a:pt x="966" y="862"/>
                </a:lnTo>
                <a:lnTo>
                  <a:pt x="966" y="862"/>
                </a:lnTo>
                <a:lnTo>
                  <a:pt x="966" y="862"/>
                </a:lnTo>
                <a:lnTo>
                  <a:pt x="967" y="862"/>
                </a:lnTo>
                <a:lnTo>
                  <a:pt x="967" y="862"/>
                </a:lnTo>
                <a:lnTo>
                  <a:pt x="967" y="862"/>
                </a:lnTo>
                <a:lnTo>
                  <a:pt x="967" y="862"/>
                </a:lnTo>
                <a:lnTo>
                  <a:pt x="968" y="862"/>
                </a:lnTo>
                <a:lnTo>
                  <a:pt x="968" y="862"/>
                </a:lnTo>
                <a:lnTo>
                  <a:pt x="968" y="862"/>
                </a:lnTo>
                <a:lnTo>
                  <a:pt x="969" y="862"/>
                </a:lnTo>
                <a:lnTo>
                  <a:pt x="969" y="862"/>
                </a:lnTo>
                <a:lnTo>
                  <a:pt x="969" y="862"/>
                </a:lnTo>
                <a:lnTo>
                  <a:pt x="969" y="862"/>
                </a:lnTo>
                <a:lnTo>
                  <a:pt x="970" y="862"/>
                </a:lnTo>
                <a:lnTo>
                  <a:pt x="970" y="862"/>
                </a:lnTo>
                <a:lnTo>
                  <a:pt x="970" y="862"/>
                </a:lnTo>
                <a:lnTo>
                  <a:pt x="971" y="862"/>
                </a:lnTo>
                <a:lnTo>
                  <a:pt x="971" y="862"/>
                </a:lnTo>
                <a:lnTo>
                  <a:pt x="971" y="862"/>
                </a:lnTo>
                <a:lnTo>
                  <a:pt x="971" y="862"/>
                </a:lnTo>
                <a:lnTo>
                  <a:pt x="972" y="862"/>
                </a:lnTo>
                <a:lnTo>
                  <a:pt x="972" y="862"/>
                </a:lnTo>
                <a:lnTo>
                  <a:pt x="972" y="862"/>
                </a:lnTo>
                <a:lnTo>
                  <a:pt x="973" y="862"/>
                </a:lnTo>
                <a:lnTo>
                  <a:pt x="973" y="862"/>
                </a:lnTo>
                <a:lnTo>
                  <a:pt x="973" y="862"/>
                </a:lnTo>
                <a:lnTo>
                  <a:pt x="973" y="862"/>
                </a:lnTo>
                <a:lnTo>
                  <a:pt x="974" y="862"/>
                </a:lnTo>
                <a:lnTo>
                  <a:pt x="974" y="862"/>
                </a:lnTo>
                <a:lnTo>
                  <a:pt x="974" y="862"/>
                </a:lnTo>
                <a:lnTo>
                  <a:pt x="975" y="862"/>
                </a:lnTo>
                <a:lnTo>
                  <a:pt x="975" y="862"/>
                </a:lnTo>
                <a:lnTo>
                  <a:pt x="975" y="862"/>
                </a:lnTo>
                <a:lnTo>
                  <a:pt x="976" y="862"/>
                </a:lnTo>
                <a:lnTo>
                  <a:pt x="976" y="862"/>
                </a:lnTo>
                <a:lnTo>
                  <a:pt x="976" y="862"/>
                </a:lnTo>
                <a:lnTo>
                  <a:pt x="976" y="862"/>
                </a:lnTo>
                <a:lnTo>
                  <a:pt x="977" y="862"/>
                </a:lnTo>
                <a:lnTo>
                  <a:pt x="977" y="862"/>
                </a:lnTo>
                <a:lnTo>
                  <a:pt x="977" y="862"/>
                </a:lnTo>
                <a:lnTo>
                  <a:pt x="978" y="862"/>
                </a:lnTo>
                <a:lnTo>
                  <a:pt x="978" y="862"/>
                </a:lnTo>
                <a:lnTo>
                  <a:pt x="978" y="862"/>
                </a:lnTo>
                <a:lnTo>
                  <a:pt x="978" y="862"/>
                </a:lnTo>
                <a:lnTo>
                  <a:pt x="979" y="862"/>
                </a:lnTo>
                <a:lnTo>
                  <a:pt x="979" y="862"/>
                </a:lnTo>
                <a:lnTo>
                  <a:pt x="979" y="862"/>
                </a:lnTo>
                <a:lnTo>
                  <a:pt x="980" y="862"/>
                </a:lnTo>
                <a:lnTo>
                  <a:pt x="980" y="862"/>
                </a:lnTo>
                <a:lnTo>
                  <a:pt x="980" y="862"/>
                </a:lnTo>
                <a:lnTo>
                  <a:pt x="980" y="862"/>
                </a:lnTo>
                <a:lnTo>
                  <a:pt x="981" y="862"/>
                </a:lnTo>
                <a:lnTo>
                  <a:pt x="981" y="862"/>
                </a:lnTo>
                <a:lnTo>
                  <a:pt x="981" y="862"/>
                </a:lnTo>
                <a:lnTo>
                  <a:pt x="982" y="862"/>
                </a:lnTo>
                <a:lnTo>
                  <a:pt x="982" y="862"/>
                </a:lnTo>
                <a:lnTo>
                  <a:pt x="982" y="862"/>
                </a:lnTo>
                <a:lnTo>
                  <a:pt x="982" y="862"/>
                </a:lnTo>
                <a:lnTo>
                  <a:pt x="983" y="862"/>
                </a:lnTo>
                <a:lnTo>
                  <a:pt x="983" y="862"/>
                </a:lnTo>
                <a:lnTo>
                  <a:pt x="983" y="862"/>
                </a:lnTo>
                <a:lnTo>
                  <a:pt x="984" y="862"/>
                </a:lnTo>
                <a:lnTo>
                  <a:pt x="984" y="862"/>
                </a:lnTo>
                <a:lnTo>
                  <a:pt x="984" y="862"/>
                </a:lnTo>
                <a:lnTo>
                  <a:pt x="984" y="862"/>
                </a:lnTo>
                <a:lnTo>
                  <a:pt x="985" y="862"/>
                </a:lnTo>
                <a:lnTo>
                  <a:pt x="985" y="862"/>
                </a:lnTo>
                <a:lnTo>
                  <a:pt x="985" y="862"/>
                </a:lnTo>
                <a:lnTo>
                  <a:pt x="986" y="862"/>
                </a:lnTo>
                <a:lnTo>
                  <a:pt x="986" y="862"/>
                </a:lnTo>
                <a:lnTo>
                  <a:pt x="986" y="862"/>
                </a:lnTo>
                <a:lnTo>
                  <a:pt x="987" y="862"/>
                </a:lnTo>
                <a:lnTo>
                  <a:pt x="987" y="862"/>
                </a:lnTo>
                <a:lnTo>
                  <a:pt x="987" y="862"/>
                </a:lnTo>
                <a:lnTo>
                  <a:pt x="987" y="862"/>
                </a:lnTo>
                <a:lnTo>
                  <a:pt x="988" y="862"/>
                </a:lnTo>
                <a:lnTo>
                  <a:pt x="988" y="862"/>
                </a:lnTo>
                <a:lnTo>
                  <a:pt x="988" y="862"/>
                </a:lnTo>
                <a:lnTo>
                  <a:pt x="989" y="862"/>
                </a:lnTo>
                <a:lnTo>
                  <a:pt x="989" y="862"/>
                </a:lnTo>
                <a:lnTo>
                  <a:pt x="989" y="862"/>
                </a:lnTo>
                <a:lnTo>
                  <a:pt x="989" y="862"/>
                </a:lnTo>
                <a:lnTo>
                  <a:pt x="990" y="862"/>
                </a:lnTo>
                <a:lnTo>
                  <a:pt x="990" y="862"/>
                </a:lnTo>
                <a:lnTo>
                  <a:pt x="990" y="862"/>
                </a:lnTo>
                <a:lnTo>
                  <a:pt x="991" y="862"/>
                </a:lnTo>
                <a:lnTo>
                  <a:pt x="991" y="862"/>
                </a:lnTo>
                <a:lnTo>
                  <a:pt x="991" y="862"/>
                </a:lnTo>
                <a:lnTo>
                  <a:pt x="991" y="862"/>
                </a:lnTo>
                <a:lnTo>
                  <a:pt x="992" y="862"/>
                </a:lnTo>
                <a:lnTo>
                  <a:pt x="992" y="862"/>
                </a:lnTo>
                <a:lnTo>
                  <a:pt x="992" y="862"/>
                </a:lnTo>
                <a:lnTo>
                  <a:pt x="993" y="862"/>
                </a:lnTo>
                <a:lnTo>
                  <a:pt x="993" y="862"/>
                </a:lnTo>
                <a:lnTo>
                  <a:pt x="993" y="862"/>
                </a:lnTo>
                <a:lnTo>
                  <a:pt x="993" y="862"/>
                </a:lnTo>
                <a:lnTo>
                  <a:pt x="994" y="862"/>
                </a:lnTo>
                <a:lnTo>
                  <a:pt x="994" y="862"/>
                </a:lnTo>
                <a:lnTo>
                  <a:pt x="994" y="862"/>
                </a:lnTo>
                <a:lnTo>
                  <a:pt x="995" y="862"/>
                </a:lnTo>
                <a:lnTo>
                  <a:pt x="995" y="862"/>
                </a:lnTo>
                <a:lnTo>
                  <a:pt x="995" y="862"/>
                </a:lnTo>
                <a:lnTo>
                  <a:pt x="995" y="862"/>
                </a:lnTo>
                <a:lnTo>
                  <a:pt x="996" y="862"/>
                </a:lnTo>
                <a:lnTo>
                  <a:pt x="996" y="862"/>
                </a:lnTo>
                <a:lnTo>
                  <a:pt x="996" y="862"/>
                </a:lnTo>
                <a:lnTo>
                  <a:pt x="997" y="862"/>
                </a:lnTo>
                <a:lnTo>
                  <a:pt x="997" y="862"/>
                </a:lnTo>
                <a:lnTo>
                  <a:pt x="997" y="862"/>
                </a:lnTo>
                <a:lnTo>
                  <a:pt x="997" y="862"/>
                </a:lnTo>
                <a:lnTo>
                  <a:pt x="998" y="862"/>
                </a:lnTo>
                <a:lnTo>
                  <a:pt x="998" y="862"/>
                </a:lnTo>
                <a:lnTo>
                  <a:pt x="998" y="862"/>
                </a:lnTo>
                <a:lnTo>
                  <a:pt x="999" y="862"/>
                </a:lnTo>
                <a:lnTo>
                  <a:pt x="999" y="862"/>
                </a:lnTo>
                <a:lnTo>
                  <a:pt x="999" y="862"/>
                </a:lnTo>
                <a:lnTo>
                  <a:pt x="1000" y="862"/>
                </a:lnTo>
                <a:lnTo>
                  <a:pt x="1000" y="862"/>
                </a:lnTo>
                <a:lnTo>
                  <a:pt x="1000" y="862"/>
                </a:lnTo>
                <a:lnTo>
                  <a:pt x="1000" y="862"/>
                </a:lnTo>
                <a:lnTo>
                  <a:pt x="1001" y="862"/>
                </a:lnTo>
                <a:lnTo>
                  <a:pt x="1001" y="862"/>
                </a:lnTo>
                <a:lnTo>
                  <a:pt x="1001" y="862"/>
                </a:lnTo>
                <a:lnTo>
                  <a:pt x="1002" y="862"/>
                </a:lnTo>
                <a:lnTo>
                  <a:pt x="1002" y="862"/>
                </a:lnTo>
                <a:lnTo>
                  <a:pt x="1002" y="862"/>
                </a:lnTo>
                <a:lnTo>
                  <a:pt x="1002" y="862"/>
                </a:lnTo>
                <a:lnTo>
                  <a:pt x="1003" y="862"/>
                </a:lnTo>
                <a:lnTo>
                  <a:pt x="1003" y="862"/>
                </a:lnTo>
                <a:lnTo>
                  <a:pt x="1003" y="862"/>
                </a:lnTo>
                <a:lnTo>
                  <a:pt x="1004" y="862"/>
                </a:lnTo>
                <a:lnTo>
                  <a:pt x="1004" y="862"/>
                </a:lnTo>
                <a:lnTo>
                  <a:pt x="1004" y="862"/>
                </a:lnTo>
                <a:lnTo>
                  <a:pt x="1004" y="862"/>
                </a:lnTo>
                <a:lnTo>
                  <a:pt x="1005" y="862"/>
                </a:lnTo>
                <a:lnTo>
                  <a:pt x="1005" y="862"/>
                </a:lnTo>
                <a:lnTo>
                  <a:pt x="1005" y="862"/>
                </a:lnTo>
                <a:lnTo>
                  <a:pt x="1006" y="862"/>
                </a:lnTo>
                <a:lnTo>
                  <a:pt x="1006" y="862"/>
                </a:lnTo>
                <a:lnTo>
                  <a:pt x="1006" y="862"/>
                </a:lnTo>
                <a:lnTo>
                  <a:pt x="1006" y="862"/>
                </a:lnTo>
                <a:lnTo>
                  <a:pt x="1007" y="862"/>
                </a:lnTo>
                <a:lnTo>
                  <a:pt x="1007" y="862"/>
                </a:lnTo>
                <a:lnTo>
                  <a:pt x="1007" y="862"/>
                </a:lnTo>
                <a:lnTo>
                  <a:pt x="1008" y="862"/>
                </a:lnTo>
                <a:lnTo>
                  <a:pt x="1008" y="862"/>
                </a:lnTo>
                <a:lnTo>
                  <a:pt x="1008" y="862"/>
                </a:lnTo>
                <a:lnTo>
                  <a:pt x="1008" y="862"/>
                </a:lnTo>
                <a:lnTo>
                  <a:pt x="1009" y="862"/>
                </a:lnTo>
                <a:lnTo>
                  <a:pt x="1009" y="862"/>
                </a:lnTo>
                <a:lnTo>
                  <a:pt x="1009" y="862"/>
                </a:lnTo>
                <a:lnTo>
                  <a:pt x="1010" y="862"/>
                </a:lnTo>
                <a:lnTo>
                  <a:pt x="1010" y="862"/>
                </a:lnTo>
                <a:lnTo>
                  <a:pt x="1010" y="862"/>
                </a:lnTo>
                <a:lnTo>
                  <a:pt x="1011" y="862"/>
                </a:lnTo>
                <a:lnTo>
                  <a:pt x="1011" y="862"/>
                </a:lnTo>
                <a:lnTo>
                  <a:pt x="1011" y="862"/>
                </a:lnTo>
                <a:lnTo>
                  <a:pt x="1011" y="862"/>
                </a:lnTo>
                <a:lnTo>
                  <a:pt x="1012" y="862"/>
                </a:lnTo>
                <a:lnTo>
                  <a:pt x="1012" y="862"/>
                </a:lnTo>
                <a:lnTo>
                  <a:pt x="1012" y="862"/>
                </a:lnTo>
                <a:lnTo>
                  <a:pt x="1013" y="862"/>
                </a:lnTo>
                <a:lnTo>
                  <a:pt x="1013" y="862"/>
                </a:lnTo>
                <a:lnTo>
                  <a:pt x="1013" y="862"/>
                </a:lnTo>
                <a:lnTo>
                  <a:pt x="1013" y="862"/>
                </a:lnTo>
                <a:lnTo>
                  <a:pt x="1014" y="862"/>
                </a:lnTo>
                <a:lnTo>
                  <a:pt x="1014" y="862"/>
                </a:lnTo>
                <a:lnTo>
                  <a:pt x="1014" y="862"/>
                </a:lnTo>
                <a:lnTo>
                  <a:pt x="1015" y="862"/>
                </a:lnTo>
                <a:lnTo>
                  <a:pt x="1015" y="862"/>
                </a:lnTo>
                <a:lnTo>
                  <a:pt x="1015" y="862"/>
                </a:lnTo>
                <a:lnTo>
                  <a:pt x="1015" y="862"/>
                </a:lnTo>
                <a:lnTo>
                  <a:pt x="1016" y="862"/>
                </a:lnTo>
                <a:lnTo>
                  <a:pt x="1016" y="862"/>
                </a:lnTo>
                <a:lnTo>
                  <a:pt x="1016" y="862"/>
                </a:lnTo>
                <a:lnTo>
                  <a:pt x="1017" y="862"/>
                </a:lnTo>
                <a:lnTo>
                  <a:pt x="1017" y="862"/>
                </a:lnTo>
                <a:lnTo>
                  <a:pt x="1017" y="862"/>
                </a:lnTo>
                <a:lnTo>
                  <a:pt x="1017" y="862"/>
                </a:lnTo>
                <a:lnTo>
                  <a:pt x="1018" y="862"/>
                </a:lnTo>
                <a:lnTo>
                  <a:pt x="1018" y="862"/>
                </a:lnTo>
                <a:lnTo>
                  <a:pt x="1018" y="862"/>
                </a:lnTo>
                <a:lnTo>
                  <a:pt x="1019" y="862"/>
                </a:lnTo>
                <a:lnTo>
                  <a:pt x="1019" y="862"/>
                </a:lnTo>
                <a:lnTo>
                  <a:pt x="1019" y="862"/>
                </a:lnTo>
                <a:lnTo>
                  <a:pt x="1019" y="862"/>
                </a:lnTo>
                <a:lnTo>
                  <a:pt x="1020" y="862"/>
                </a:lnTo>
                <a:lnTo>
                  <a:pt x="1020" y="862"/>
                </a:lnTo>
                <a:lnTo>
                  <a:pt x="1020" y="862"/>
                </a:lnTo>
                <a:lnTo>
                  <a:pt x="1021" y="862"/>
                </a:lnTo>
                <a:lnTo>
                  <a:pt x="1021" y="862"/>
                </a:lnTo>
                <a:lnTo>
                  <a:pt x="1021" y="862"/>
                </a:lnTo>
                <a:lnTo>
                  <a:pt x="1022" y="862"/>
                </a:lnTo>
                <a:lnTo>
                  <a:pt x="1022" y="862"/>
                </a:lnTo>
                <a:lnTo>
                  <a:pt x="1022" y="862"/>
                </a:lnTo>
                <a:lnTo>
                  <a:pt x="1022" y="862"/>
                </a:lnTo>
                <a:lnTo>
                  <a:pt x="1023" y="862"/>
                </a:lnTo>
                <a:lnTo>
                  <a:pt x="1023" y="862"/>
                </a:lnTo>
                <a:lnTo>
                  <a:pt x="1023" y="862"/>
                </a:lnTo>
                <a:lnTo>
                  <a:pt x="1024" y="862"/>
                </a:lnTo>
                <a:lnTo>
                  <a:pt x="1024" y="862"/>
                </a:lnTo>
                <a:lnTo>
                  <a:pt x="1024" y="862"/>
                </a:lnTo>
                <a:lnTo>
                  <a:pt x="1024" y="862"/>
                </a:lnTo>
                <a:lnTo>
                  <a:pt x="1025" y="862"/>
                </a:lnTo>
                <a:lnTo>
                  <a:pt x="1025" y="862"/>
                </a:lnTo>
                <a:lnTo>
                  <a:pt x="1025" y="862"/>
                </a:lnTo>
                <a:lnTo>
                  <a:pt x="1026" y="862"/>
                </a:lnTo>
                <a:lnTo>
                  <a:pt x="1026" y="862"/>
                </a:lnTo>
                <a:lnTo>
                  <a:pt x="1026" y="862"/>
                </a:lnTo>
                <a:lnTo>
                  <a:pt x="1026" y="862"/>
                </a:lnTo>
                <a:lnTo>
                  <a:pt x="1027" y="862"/>
                </a:lnTo>
                <a:lnTo>
                  <a:pt x="1027" y="862"/>
                </a:lnTo>
                <a:lnTo>
                  <a:pt x="1027" y="862"/>
                </a:lnTo>
                <a:lnTo>
                  <a:pt x="1028" y="862"/>
                </a:lnTo>
                <a:lnTo>
                  <a:pt x="1028" y="862"/>
                </a:lnTo>
                <a:lnTo>
                  <a:pt x="1028" y="862"/>
                </a:lnTo>
                <a:lnTo>
                  <a:pt x="1028" y="862"/>
                </a:lnTo>
                <a:lnTo>
                  <a:pt x="1029" y="862"/>
                </a:lnTo>
                <a:lnTo>
                  <a:pt x="1029" y="862"/>
                </a:lnTo>
                <a:lnTo>
                  <a:pt x="1029" y="862"/>
                </a:lnTo>
                <a:lnTo>
                  <a:pt x="1030" y="862"/>
                </a:lnTo>
                <a:lnTo>
                  <a:pt x="1030" y="862"/>
                </a:lnTo>
                <a:lnTo>
                  <a:pt x="1030" y="862"/>
                </a:lnTo>
                <a:lnTo>
                  <a:pt x="1030" y="862"/>
                </a:lnTo>
                <a:lnTo>
                  <a:pt x="1031" y="862"/>
                </a:lnTo>
                <a:lnTo>
                  <a:pt x="1031" y="862"/>
                </a:lnTo>
                <a:lnTo>
                  <a:pt x="1031" y="862"/>
                </a:lnTo>
                <a:lnTo>
                  <a:pt x="1032" y="862"/>
                </a:lnTo>
                <a:lnTo>
                  <a:pt x="1032" y="862"/>
                </a:lnTo>
                <a:lnTo>
                  <a:pt x="1032" y="862"/>
                </a:lnTo>
                <a:lnTo>
                  <a:pt x="1033" y="862"/>
                </a:lnTo>
                <a:lnTo>
                  <a:pt x="1033" y="862"/>
                </a:lnTo>
                <a:lnTo>
                  <a:pt x="1033" y="862"/>
                </a:lnTo>
                <a:lnTo>
                  <a:pt x="1033" y="862"/>
                </a:lnTo>
                <a:lnTo>
                  <a:pt x="1034" y="862"/>
                </a:lnTo>
                <a:lnTo>
                  <a:pt x="1034" y="862"/>
                </a:lnTo>
                <a:lnTo>
                  <a:pt x="1034" y="862"/>
                </a:lnTo>
                <a:lnTo>
                  <a:pt x="1035" y="862"/>
                </a:lnTo>
                <a:lnTo>
                  <a:pt x="1035" y="862"/>
                </a:lnTo>
                <a:lnTo>
                  <a:pt x="1035" y="862"/>
                </a:lnTo>
                <a:lnTo>
                  <a:pt x="1035" y="862"/>
                </a:lnTo>
                <a:lnTo>
                  <a:pt x="1036" y="862"/>
                </a:lnTo>
                <a:lnTo>
                  <a:pt x="1036" y="862"/>
                </a:lnTo>
                <a:lnTo>
                  <a:pt x="1036" y="862"/>
                </a:lnTo>
                <a:lnTo>
                  <a:pt x="1037" y="862"/>
                </a:lnTo>
                <a:lnTo>
                  <a:pt x="1037" y="862"/>
                </a:lnTo>
                <a:lnTo>
                  <a:pt x="1037" y="862"/>
                </a:lnTo>
                <a:lnTo>
                  <a:pt x="1037" y="862"/>
                </a:lnTo>
                <a:lnTo>
                  <a:pt x="1038" y="862"/>
                </a:lnTo>
                <a:lnTo>
                  <a:pt x="1038" y="862"/>
                </a:lnTo>
                <a:lnTo>
                  <a:pt x="1038" y="862"/>
                </a:lnTo>
                <a:lnTo>
                  <a:pt x="1039" y="862"/>
                </a:lnTo>
                <a:lnTo>
                  <a:pt x="1039" y="862"/>
                </a:lnTo>
                <a:lnTo>
                  <a:pt x="1039" y="862"/>
                </a:lnTo>
                <a:lnTo>
                  <a:pt x="1039" y="862"/>
                </a:lnTo>
                <a:lnTo>
                  <a:pt x="1040" y="862"/>
                </a:lnTo>
                <a:lnTo>
                  <a:pt x="1040" y="862"/>
                </a:lnTo>
                <a:lnTo>
                  <a:pt x="1040" y="862"/>
                </a:lnTo>
                <a:lnTo>
                  <a:pt x="1041" y="862"/>
                </a:lnTo>
                <a:lnTo>
                  <a:pt x="1041" y="862"/>
                </a:lnTo>
                <a:lnTo>
                  <a:pt x="1041" y="862"/>
                </a:lnTo>
                <a:lnTo>
                  <a:pt x="1041" y="862"/>
                </a:lnTo>
                <a:lnTo>
                  <a:pt x="1042" y="862"/>
                </a:lnTo>
                <a:lnTo>
                  <a:pt x="1042" y="862"/>
                </a:lnTo>
                <a:lnTo>
                  <a:pt x="1042" y="862"/>
                </a:lnTo>
                <a:lnTo>
                  <a:pt x="1043" y="862"/>
                </a:lnTo>
                <a:lnTo>
                  <a:pt x="1043" y="862"/>
                </a:lnTo>
                <a:lnTo>
                  <a:pt x="1043" y="862"/>
                </a:lnTo>
                <a:lnTo>
                  <a:pt x="1043" y="862"/>
                </a:lnTo>
                <a:lnTo>
                  <a:pt x="1044" y="862"/>
                </a:lnTo>
                <a:lnTo>
                  <a:pt x="1044" y="862"/>
                </a:lnTo>
                <a:lnTo>
                  <a:pt x="1044" y="862"/>
                </a:lnTo>
                <a:lnTo>
                  <a:pt x="1045" y="862"/>
                </a:lnTo>
                <a:lnTo>
                  <a:pt x="1045" y="862"/>
                </a:lnTo>
                <a:lnTo>
                  <a:pt x="1045" y="862"/>
                </a:lnTo>
                <a:lnTo>
                  <a:pt x="1046" y="862"/>
                </a:lnTo>
                <a:lnTo>
                  <a:pt x="1046" y="862"/>
                </a:lnTo>
                <a:lnTo>
                  <a:pt x="1046" y="862"/>
                </a:lnTo>
                <a:lnTo>
                  <a:pt x="1046" y="862"/>
                </a:lnTo>
                <a:lnTo>
                  <a:pt x="1047" y="862"/>
                </a:lnTo>
                <a:lnTo>
                  <a:pt x="1047" y="862"/>
                </a:lnTo>
                <a:lnTo>
                  <a:pt x="1047" y="862"/>
                </a:lnTo>
                <a:lnTo>
                  <a:pt x="1048" y="862"/>
                </a:lnTo>
                <a:lnTo>
                  <a:pt x="1048" y="862"/>
                </a:lnTo>
                <a:lnTo>
                  <a:pt x="1048" y="862"/>
                </a:lnTo>
                <a:lnTo>
                  <a:pt x="1048" y="862"/>
                </a:lnTo>
                <a:lnTo>
                  <a:pt x="1049" y="862"/>
                </a:lnTo>
                <a:lnTo>
                  <a:pt x="1049" y="862"/>
                </a:lnTo>
                <a:lnTo>
                  <a:pt x="1050" y="862"/>
                </a:lnTo>
                <a:lnTo>
                  <a:pt x="1050" y="862"/>
                </a:lnTo>
                <a:lnTo>
                  <a:pt x="1050" y="862"/>
                </a:lnTo>
                <a:lnTo>
                  <a:pt x="1050" y="862"/>
                </a:lnTo>
                <a:lnTo>
                  <a:pt x="1051" y="862"/>
                </a:lnTo>
                <a:lnTo>
                  <a:pt x="1051" y="862"/>
                </a:lnTo>
                <a:lnTo>
                  <a:pt x="1051" y="862"/>
                </a:lnTo>
                <a:lnTo>
                  <a:pt x="1052" y="862"/>
                </a:lnTo>
                <a:lnTo>
                  <a:pt x="1052" y="862"/>
                </a:lnTo>
                <a:lnTo>
                  <a:pt x="1052" y="862"/>
                </a:lnTo>
                <a:lnTo>
                  <a:pt x="1052" y="862"/>
                </a:lnTo>
                <a:lnTo>
                  <a:pt x="1053" y="862"/>
                </a:lnTo>
                <a:lnTo>
                  <a:pt x="1053" y="862"/>
                </a:lnTo>
                <a:lnTo>
                  <a:pt x="1053" y="862"/>
                </a:lnTo>
                <a:lnTo>
                  <a:pt x="1054" y="862"/>
                </a:lnTo>
                <a:lnTo>
                  <a:pt x="1054" y="862"/>
                </a:lnTo>
                <a:lnTo>
                  <a:pt x="1054" y="862"/>
                </a:lnTo>
                <a:lnTo>
                  <a:pt x="1054" y="862"/>
                </a:lnTo>
                <a:lnTo>
                  <a:pt x="1055" y="862"/>
                </a:lnTo>
                <a:lnTo>
                  <a:pt x="1055" y="862"/>
                </a:lnTo>
                <a:lnTo>
                  <a:pt x="1055" y="862"/>
                </a:lnTo>
                <a:lnTo>
                  <a:pt x="1056" y="862"/>
                </a:lnTo>
                <a:lnTo>
                  <a:pt x="1056" y="862"/>
                </a:lnTo>
                <a:lnTo>
                  <a:pt x="1056" y="862"/>
                </a:lnTo>
                <a:lnTo>
                  <a:pt x="1056" y="862"/>
                </a:lnTo>
                <a:lnTo>
                  <a:pt x="1057" y="862"/>
                </a:lnTo>
                <a:lnTo>
                  <a:pt x="1057" y="862"/>
                </a:lnTo>
                <a:lnTo>
                  <a:pt x="1057" y="862"/>
                </a:lnTo>
                <a:lnTo>
                  <a:pt x="1058" y="862"/>
                </a:lnTo>
                <a:lnTo>
                  <a:pt x="1058" y="862"/>
                </a:lnTo>
                <a:lnTo>
                  <a:pt x="1058" y="862"/>
                </a:lnTo>
                <a:lnTo>
                  <a:pt x="1059" y="862"/>
                </a:lnTo>
                <a:lnTo>
                  <a:pt x="1059" y="862"/>
                </a:lnTo>
                <a:lnTo>
                  <a:pt x="1059" y="862"/>
                </a:lnTo>
                <a:lnTo>
                  <a:pt x="1059" y="862"/>
                </a:lnTo>
                <a:lnTo>
                  <a:pt x="1060" y="862"/>
                </a:lnTo>
                <a:lnTo>
                  <a:pt x="1060" y="862"/>
                </a:lnTo>
                <a:lnTo>
                  <a:pt x="1060" y="862"/>
                </a:lnTo>
                <a:lnTo>
                  <a:pt x="1061" y="862"/>
                </a:lnTo>
                <a:lnTo>
                  <a:pt x="1061" y="862"/>
                </a:lnTo>
                <a:lnTo>
                  <a:pt x="1061" y="862"/>
                </a:lnTo>
                <a:lnTo>
                  <a:pt x="1061" y="862"/>
                </a:lnTo>
                <a:lnTo>
                  <a:pt x="1062" y="862"/>
                </a:lnTo>
                <a:lnTo>
                  <a:pt x="1062" y="862"/>
                </a:lnTo>
                <a:lnTo>
                  <a:pt x="1062" y="862"/>
                </a:lnTo>
                <a:lnTo>
                  <a:pt x="1063" y="862"/>
                </a:lnTo>
                <a:lnTo>
                  <a:pt x="1063" y="862"/>
                </a:lnTo>
                <a:lnTo>
                  <a:pt x="1063" y="862"/>
                </a:lnTo>
                <a:lnTo>
                  <a:pt x="1063" y="862"/>
                </a:lnTo>
                <a:lnTo>
                  <a:pt x="1064" y="862"/>
                </a:lnTo>
                <a:lnTo>
                  <a:pt x="1064" y="862"/>
                </a:lnTo>
                <a:lnTo>
                  <a:pt x="1064" y="862"/>
                </a:lnTo>
                <a:lnTo>
                  <a:pt x="1065" y="862"/>
                </a:lnTo>
                <a:lnTo>
                  <a:pt x="1065" y="862"/>
                </a:lnTo>
                <a:lnTo>
                  <a:pt x="1065" y="862"/>
                </a:lnTo>
                <a:lnTo>
                  <a:pt x="1065" y="862"/>
                </a:lnTo>
                <a:lnTo>
                  <a:pt x="1066" y="862"/>
                </a:lnTo>
                <a:lnTo>
                  <a:pt x="1066" y="862"/>
                </a:lnTo>
                <a:lnTo>
                  <a:pt x="1066" y="862"/>
                </a:lnTo>
                <a:lnTo>
                  <a:pt x="1067" y="862"/>
                </a:lnTo>
                <a:lnTo>
                  <a:pt x="1067" y="862"/>
                </a:lnTo>
                <a:lnTo>
                  <a:pt x="1067" y="862"/>
                </a:lnTo>
                <a:lnTo>
                  <a:pt x="1067" y="862"/>
                </a:lnTo>
                <a:lnTo>
                  <a:pt x="1068" y="862"/>
                </a:lnTo>
                <a:lnTo>
                  <a:pt x="1068" y="862"/>
                </a:lnTo>
                <a:lnTo>
                  <a:pt x="1068" y="862"/>
                </a:lnTo>
                <a:lnTo>
                  <a:pt x="1069" y="862"/>
                </a:lnTo>
                <a:lnTo>
                  <a:pt x="1069" y="862"/>
                </a:lnTo>
                <a:lnTo>
                  <a:pt x="1069" y="862"/>
                </a:lnTo>
                <a:lnTo>
                  <a:pt x="1070" y="862"/>
                </a:lnTo>
                <a:lnTo>
                  <a:pt x="1070" y="862"/>
                </a:lnTo>
                <a:lnTo>
                  <a:pt x="1070" y="862"/>
                </a:lnTo>
                <a:lnTo>
                  <a:pt x="1070" y="862"/>
                </a:lnTo>
                <a:lnTo>
                  <a:pt x="1071" y="862"/>
                </a:lnTo>
                <a:lnTo>
                  <a:pt x="1071" y="862"/>
                </a:lnTo>
                <a:lnTo>
                  <a:pt x="1071" y="862"/>
                </a:lnTo>
                <a:lnTo>
                  <a:pt x="1072" y="862"/>
                </a:lnTo>
                <a:lnTo>
                  <a:pt x="1072" y="862"/>
                </a:lnTo>
                <a:lnTo>
                  <a:pt x="1072" y="862"/>
                </a:lnTo>
                <a:lnTo>
                  <a:pt x="1072" y="862"/>
                </a:lnTo>
                <a:lnTo>
                  <a:pt x="1073" y="862"/>
                </a:lnTo>
                <a:lnTo>
                  <a:pt x="1073" y="862"/>
                </a:lnTo>
                <a:lnTo>
                  <a:pt x="1073" y="862"/>
                </a:lnTo>
                <a:lnTo>
                  <a:pt x="1074" y="862"/>
                </a:lnTo>
                <a:lnTo>
                  <a:pt x="1074" y="862"/>
                </a:lnTo>
                <a:lnTo>
                  <a:pt x="1074" y="862"/>
                </a:lnTo>
                <a:lnTo>
                  <a:pt x="1074" y="862"/>
                </a:lnTo>
                <a:lnTo>
                  <a:pt x="1075" y="862"/>
                </a:lnTo>
                <a:lnTo>
                  <a:pt x="1075" y="862"/>
                </a:lnTo>
                <a:lnTo>
                  <a:pt x="1075" y="862"/>
                </a:lnTo>
                <a:lnTo>
                  <a:pt x="1076" y="862"/>
                </a:lnTo>
                <a:lnTo>
                  <a:pt x="1076" y="862"/>
                </a:lnTo>
                <a:lnTo>
                  <a:pt x="1076" y="862"/>
                </a:lnTo>
                <a:lnTo>
                  <a:pt x="1076" y="862"/>
                </a:lnTo>
                <a:lnTo>
                  <a:pt x="1077" y="862"/>
                </a:lnTo>
                <a:lnTo>
                  <a:pt x="1077" y="862"/>
                </a:lnTo>
                <a:lnTo>
                  <a:pt x="1077" y="862"/>
                </a:lnTo>
                <a:lnTo>
                  <a:pt x="1078" y="862"/>
                </a:lnTo>
                <a:lnTo>
                  <a:pt x="1078" y="862"/>
                </a:lnTo>
                <a:lnTo>
                  <a:pt x="1078" y="862"/>
                </a:lnTo>
                <a:lnTo>
                  <a:pt x="1078" y="862"/>
                </a:lnTo>
                <a:lnTo>
                  <a:pt x="1079" y="862"/>
                </a:lnTo>
                <a:lnTo>
                  <a:pt x="1079" y="862"/>
                </a:lnTo>
                <a:lnTo>
                  <a:pt x="1079" y="862"/>
                </a:lnTo>
                <a:lnTo>
                  <a:pt x="1080" y="862"/>
                </a:lnTo>
                <a:lnTo>
                  <a:pt x="1080" y="862"/>
                </a:lnTo>
                <a:lnTo>
                  <a:pt x="1080" y="862"/>
                </a:lnTo>
                <a:lnTo>
                  <a:pt x="1080" y="862"/>
                </a:lnTo>
                <a:lnTo>
                  <a:pt x="1081" y="862"/>
                </a:lnTo>
                <a:lnTo>
                  <a:pt x="1081" y="862"/>
                </a:lnTo>
                <a:lnTo>
                  <a:pt x="1081" y="862"/>
                </a:lnTo>
                <a:lnTo>
                  <a:pt x="1082" y="862"/>
                </a:lnTo>
                <a:lnTo>
                  <a:pt x="1082" y="862"/>
                </a:lnTo>
                <a:lnTo>
                  <a:pt x="1082" y="862"/>
                </a:lnTo>
                <a:lnTo>
                  <a:pt x="1083" y="862"/>
                </a:lnTo>
                <a:lnTo>
                  <a:pt x="1083" y="862"/>
                </a:lnTo>
                <a:lnTo>
                  <a:pt x="1083" y="862"/>
                </a:lnTo>
                <a:lnTo>
                  <a:pt x="1083" y="862"/>
                </a:lnTo>
                <a:lnTo>
                  <a:pt x="1084" y="862"/>
                </a:lnTo>
                <a:lnTo>
                  <a:pt x="1084" y="862"/>
                </a:lnTo>
                <a:lnTo>
                  <a:pt x="1084" y="862"/>
                </a:lnTo>
                <a:lnTo>
                  <a:pt x="1085" y="862"/>
                </a:lnTo>
                <a:lnTo>
                  <a:pt x="1085" y="862"/>
                </a:lnTo>
                <a:lnTo>
                  <a:pt x="1085" y="862"/>
                </a:lnTo>
                <a:lnTo>
                  <a:pt x="1085" y="862"/>
                </a:lnTo>
                <a:lnTo>
                  <a:pt x="1086" y="862"/>
                </a:lnTo>
                <a:lnTo>
                  <a:pt x="1086" y="862"/>
                </a:lnTo>
                <a:lnTo>
                  <a:pt x="1086" y="862"/>
                </a:lnTo>
                <a:lnTo>
                  <a:pt x="1087" y="862"/>
                </a:lnTo>
                <a:lnTo>
                  <a:pt x="1087" y="862"/>
                </a:lnTo>
                <a:lnTo>
                  <a:pt x="1087" y="862"/>
                </a:lnTo>
                <a:lnTo>
                  <a:pt x="1087" y="862"/>
                </a:lnTo>
                <a:lnTo>
                  <a:pt x="1088" y="862"/>
                </a:lnTo>
                <a:lnTo>
                  <a:pt x="1088" y="862"/>
                </a:lnTo>
                <a:lnTo>
                  <a:pt x="1088" y="862"/>
                </a:lnTo>
                <a:lnTo>
                  <a:pt x="1089" y="862"/>
                </a:lnTo>
                <a:lnTo>
                  <a:pt x="1089" y="862"/>
                </a:lnTo>
                <a:lnTo>
                  <a:pt x="1089" y="862"/>
                </a:lnTo>
                <a:lnTo>
                  <a:pt x="1089" y="862"/>
                </a:lnTo>
                <a:lnTo>
                  <a:pt x="1090" y="862"/>
                </a:lnTo>
                <a:lnTo>
                  <a:pt x="1090" y="862"/>
                </a:lnTo>
                <a:lnTo>
                  <a:pt x="1090" y="862"/>
                </a:lnTo>
                <a:lnTo>
                  <a:pt x="1091" y="862"/>
                </a:lnTo>
                <a:lnTo>
                  <a:pt x="1091" y="862"/>
                </a:lnTo>
                <a:lnTo>
                  <a:pt x="1091" y="862"/>
                </a:lnTo>
                <a:lnTo>
                  <a:pt x="1091" y="862"/>
                </a:lnTo>
                <a:lnTo>
                  <a:pt x="1092" y="862"/>
                </a:lnTo>
                <a:lnTo>
                  <a:pt x="1092" y="862"/>
                </a:lnTo>
                <a:lnTo>
                  <a:pt x="1092" y="862"/>
                </a:lnTo>
                <a:lnTo>
                  <a:pt x="1093" y="862"/>
                </a:lnTo>
                <a:lnTo>
                  <a:pt x="1093" y="862"/>
                </a:lnTo>
                <a:lnTo>
                  <a:pt x="1093" y="862"/>
                </a:lnTo>
                <a:lnTo>
                  <a:pt x="1094" y="862"/>
                </a:lnTo>
                <a:lnTo>
                  <a:pt x="1094" y="862"/>
                </a:lnTo>
                <a:lnTo>
                  <a:pt x="1094" y="862"/>
                </a:lnTo>
                <a:lnTo>
                  <a:pt x="1094" y="862"/>
                </a:lnTo>
                <a:lnTo>
                  <a:pt x="1095" y="862"/>
                </a:lnTo>
                <a:lnTo>
                  <a:pt x="1095" y="862"/>
                </a:lnTo>
                <a:lnTo>
                  <a:pt x="1095" y="862"/>
                </a:lnTo>
                <a:lnTo>
                  <a:pt x="1096" y="862"/>
                </a:lnTo>
                <a:lnTo>
                  <a:pt x="1096" y="862"/>
                </a:lnTo>
                <a:lnTo>
                  <a:pt x="1096" y="862"/>
                </a:lnTo>
                <a:lnTo>
                  <a:pt x="1096" y="862"/>
                </a:lnTo>
                <a:lnTo>
                  <a:pt x="1097" y="862"/>
                </a:lnTo>
                <a:lnTo>
                  <a:pt x="1097" y="862"/>
                </a:lnTo>
                <a:lnTo>
                  <a:pt x="1097" y="862"/>
                </a:lnTo>
                <a:lnTo>
                  <a:pt x="1098" y="862"/>
                </a:lnTo>
                <a:lnTo>
                  <a:pt x="1098" y="862"/>
                </a:lnTo>
                <a:lnTo>
                  <a:pt x="1098" y="862"/>
                </a:lnTo>
                <a:lnTo>
                  <a:pt x="1098" y="862"/>
                </a:lnTo>
                <a:lnTo>
                  <a:pt x="1099" y="862"/>
                </a:lnTo>
                <a:lnTo>
                  <a:pt x="1099" y="862"/>
                </a:lnTo>
                <a:lnTo>
                  <a:pt x="1099" y="862"/>
                </a:lnTo>
                <a:lnTo>
                  <a:pt x="1100" y="862"/>
                </a:lnTo>
                <a:lnTo>
                  <a:pt x="1100" y="862"/>
                </a:lnTo>
                <a:lnTo>
                  <a:pt x="1100" y="862"/>
                </a:lnTo>
                <a:lnTo>
                  <a:pt x="1100" y="862"/>
                </a:lnTo>
                <a:lnTo>
                  <a:pt x="1101" y="862"/>
                </a:lnTo>
                <a:lnTo>
                  <a:pt x="1101" y="862"/>
                </a:lnTo>
                <a:lnTo>
                  <a:pt x="1101" y="862"/>
                </a:lnTo>
                <a:lnTo>
                  <a:pt x="1102" y="862"/>
                </a:lnTo>
                <a:lnTo>
                  <a:pt x="1102" y="862"/>
                </a:lnTo>
                <a:lnTo>
                  <a:pt x="1102" y="862"/>
                </a:lnTo>
                <a:lnTo>
                  <a:pt x="1102" y="862"/>
                </a:lnTo>
                <a:lnTo>
                  <a:pt x="1103" y="862"/>
                </a:lnTo>
                <a:lnTo>
                  <a:pt x="1103" y="862"/>
                </a:lnTo>
                <a:lnTo>
                  <a:pt x="1103" y="862"/>
                </a:lnTo>
                <a:lnTo>
                  <a:pt x="1104" y="862"/>
                </a:lnTo>
                <a:lnTo>
                  <a:pt x="1104" y="862"/>
                </a:lnTo>
                <a:lnTo>
                  <a:pt x="1104" y="862"/>
                </a:lnTo>
                <a:lnTo>
                  <a:pt x="1105" y="862"/>
                </a:lnTo>
                <a:lnTo>
                  <a:pt x="1105" y="862"/>
                </a:lnTo>
                <a:lnTo>
                  <a:pt x="1105" y="862"/>
                </a:lnTo>
                <a:lnTo>
                  <a:pt x="1105" y="862"/>
                </a:lnTo>
                <a:lnTo>
                  <a:pt x="1106" y="862"/>
                </a:lnTo>
                <a:lnTo>
                  <a:pt x="1106" y="862"/>
                </a:lnTo>
                <a:lnTo>
                  <a:pt x="1106" y="862"/>
                </a:lnTo>
                <a:lnTo>
                  <a:pt x="1107" y="862"/>
                </a:lnTo>
                <a:lnTo>
                  <a:pt x="1107" y="862"/>
                </a:lnTo>
                <a:lnTo>
                  <a:pt x="1107" y="862"/>
                </a:lnTo>
                <a:lnTo>
                  <a:pt x="1107" y="862"/>
                </a:lnTo>
                <a:lnTo>
                  <a:pt x="1108" y="862"/>
                </a:lnTo>
                <a:lnTo>
                  <a:pt x="1108" y="862"/>
                </a:lnTo>
                <a:lnTo>
                  <a:pt x="1108" y="862"/>
                </a:lnTo>
                <a:lnTo>
                  <a:pt x="1109" y="862"/>
                </a:lnTo>
                <a:lnTo>
                  <a:pt x="1109" y="862"/>
                </a:lnTo>
                <a:lnTo>
                  <a:pt x="1109" y="862"/>
                </a:lnTo>
                <a:lnTo>
                  <a:pt x="1109" y="862"/>
                </a:lnTo>
                <a:lnTo>
                  <a:pt x="1110" y="862"/>
                </a:lnTo>
                <a:lnTo>
                  <a:pt x="1110" y="862"/>
                </a:lnTo>
                <a:lnTo>
                  <a:pt x="1110" y="862"/>
                </a:lnTo>
                <a:lnTo>
                  <a:pt x="1111" y="862"/>
                </a:lnTo>
                <a:lnTo>
                  <a:pt x="1111" y="862"/>
                </a:lnTo>
                <a:lnTo>
                  <a:pt x="1111" y="862"/>
                </a:lnTo>
                <a:lnTo>
                  <a:pt x="1111" y="862"/>
                </a:lnTo>
                <a:lnTo>
                  <a:pt x="1112" y="862"/>
                </a:lnTo>
                <a:lnTo>
                  <a:pt x="1112" y="862"/>
                </a:lnTo>
                <a:lnTo>
                  <a:pt x="1112" y="862"/>
                </a:lnTo>
                <a:lnTo>
                  <a:pt x="1113" y="862"/>
                </a:lnTo>
                <a:lnTo>
                  <a:pt x="1113" y="862"/>
                </a:lnTo>
                <a:lnTo>
                  <a:pt x="1113" y="862"/>
                </a:lnTo>
                <a:lnTo>
                  <a:pt x="1113" y="862"/>
                </a:lnTo>
                <a:lnTo>
                  <a:pt x="1114" y="862"/>
                </a:lnTo>
                <a:lnTo>
                  <a:pt x="1114" y="862"/>
                </a:lnTo>
                <a:lnTo>
                  <a:pt x="1114" y="862"/>
                </a:lnTo>
                <a:lnTo>
                  <a:pt x="1115" y="862"/>
                </a:lnTo>
                <a:lnTo>
                  <a:pt x="1115" y="862"/>
                </a:lnTo>
                <a:lnTo>
                  <a:pt x="1115" y="862"/>
                </a:lnTo>
                <a:lnTo>
                  <a:pt x="1116" y="862"/>
                </a:lnTo>
                <a:lnTo>
                  <a:pt x="1116" y="862"/>
                </a:lnTo>
                <a:lnTo>
                  <a:pt x="1116" y="862"/>
                </a:lnTo>
                <a:lnTo>
                  <a:pt x="1116" y="862"/>
                </a:lnTo>
                <a:lnTo>
                  <a:pt x="1117" y="862"/>
                </a:lnTo>
                <a:lnTo>
                  <a:pt x="1117" y="862"/>
                </a:lnTo>
                <a:lnTo>
                  <a:pt x="1117" y="862"/>
                </a:lnTo>
                <a:lnTo>
                  <a:pt x="1118" y="862"/>
                </a:lnTo>
                <a:lnTo>
                  <a:pt x="1118" y="862"/>
                </a:lnTo>
                <a:lnTo>
                  <a:pt x="1118" y="862"/>
                </a:lnTo>
                <a:lnTo>
                  <a:pt x="1118" y="862"/>
                </a:lnTo>
                <a:lnTo>
                  <a:pt x="1119" y="862"/>
                </a:lnTo>
                <a:lnTo>
                  <a:pt x="1119" y="862"/>
                </a:lnTo>
                <a:lnTo>
                  <a:pt x="1119" y="862"/>
                </a:lnTo>
                <a:lnTo>
                  <a:pt x="1120" y="862"/>
                </a:lnTo>
                <a:lnTo>
                  <a:pt x="1120" y="862"/>
                </a:lnTo>
                <a:lnTo>
                  <a:pt x="1120" y="862"/>
                </a:lnTo>
                <a:lnTo>
                  <a:pt x="1120" y="862"/>
                </a:lnTo>
                <a:lnTo>
                  <a:pt x="1121" y="862"/>
                </a:lnTo>
                <a:lnTo>
                  <a:pt x="1121" y="862"/>
                </a:lnTo>
                <a:lnTo>
                  <a:pt x="1121" y="862"/>
                </a:lnTo>
                <a:lnTo>
                  <a:pt x="1122" y="862"/>
                </a:lnTo>
                <a:lnTo>
                  <a:pt x="1122" y="862"/>
                </a:lnTo>
                <a:lnTo>
                  <a:pt x="1122" y="862"/>
                </a:lnTo>
                <a:lnTo>
                  <a:pt x="1122" y="862"/>
                </a:lnTo>
                <a:lnTo>
                  <a:pt x="1123" y="862"/>
                </a:lnTo>
                <a:lnTo>
                  <a:pt x="1123" y="862"/>
                </a:lnTo>
                <a:lnTo>
                  <a:pt x="1123" y="862"/>
                </a:lnTo>
                <a:lnTo>
                  <a:pt x="1124" y="862"/>
                </a:lnTo>
                <a:lnTo>
                  <a:pt x="1124" y="862"/>
                </a:lnTo>
                <a:lnTo>
                  <a:pt x="1124" y="862"/>
                </a:lnTo>
                <a:lnTo>
                  <a:pt x="1124" y="862"/>
                </a:lnTo>
                <a:lnTo>
                  <a:pt x="1125" y="862"/>
                </a:lnTo>
                <a:lnTo>
                  <a:pt x="1125" y="862"/>
                </a:lnTo>
                <a:lnTo>
                  <a:pt x="1125" y="862"/>
                </a:lnTo>
                <a:lnTo>
                  <a:pt x="1126" y="862"/>
                </a:lnTo>
                <a:lnTo>
                  <a:pt x="1126" y="862"/>
                </a:lnTo>
                <a:lnTo>
                  <a:pt x="1126" y="862"/>
                </a:lnTo>
                <a:lnTo>
                  <a:pt x="1126" y="862"/>
                </a:lnTo>
                <a:lnTo>
                  <a:pt x="1127" y="862"/>
                </a:lnTo>
                <a:lnTo>
                  <a:pt x="1127" y="862"/>
                </a:lnTo>
                <a:lnTo>
                  <a:pt x="1127" y="862"/>
                </a:lnTo>
                <a:lnTo>
                  <a:pt x="1128" y="862"/>
                </a:lnTo>
                <a:lnTo>
                  <a:pt x="1128" y="862"/>
                </a:lnTo>
                <a:lnTo>
                  <a:pt x="1128" y="862"/>
                </a:lnTo>
                <a:lnTo>
                  <a:pt x="1129" y="862"/>
                </a:lnTo>
                <a:lnTo>
                  <a:pt x="1129" y="862"/>
                </a:lnTo>
                <a:lnTo>
                  <a:pt x="1129" y="862"/>
                </a:lnTo>
                <a:lnTo>
                  <a:pt x="1129" y="862"/>
                </a:lnTo>
                <a:lnTo>
                  <a:pt x="1130" y="862"/>
                </a:lnTo>
                <a:lnTo>
                  <a:pt x="1130" y="862"/>
                </a:lnTo>
                <a:lnTo>
                  <a:pt x="1130" y="862"/>
                </a:lnTo>
                <a:lnTo>
                  <a:pt x="1131" y="862"/>
                </a:lnTo>
                <a:lnTo>
                  <a:pt x="1131" y="862"/>
                </a:lnTo>
                <a:lnTo>
                  <a:pt x="1131" y="862"/>
                </a:lnTo>
                <a:lnTo>
                  <a:pt x="1131" y="862"/>
                </a:lnTo>
                <a:lnTo>
                  <a:pt x="1132" y="862"/>
                </a:lnTo>
                <a:lnTo>
                  <a:pt x="1132" y="862"/>
                </a:lnTo>
                <a:lnTo>
                  <a:pt x="1132" y="862"/>
                </a:lnTo>
                <a:lnTo>
                  <a:pt x="1133" y="862"/>
                </a:lnTo>
                <a:lnTo>
                  <a:pt x="1133" y="862"/>
                </a:lnTo>
                <a:lnTo>
                  <a:pt x="1133" y="862"/>
                </a:lnTo>
                <a:lnTo>
                  <a:pt x="1133" y="862"/>
                </a:lnTo>
                <a:lnTo>
                  <a:pt x="1134" y="862"/>
                </a:lnTo>
                <a:lnTo>
                  <a:pt x="1134" y="862"/>
                </a:lnTo>
                <a:lnTo>
                  <a:pt x="1134" y="862"/>
                </a:lnTo>
                <a:lnTo>
                  <a:pt x="1135" y="862"/>
                </a:lnTo>
                <a:lnTo>
                  <a:pt x="1135" y="862"/>
                </a:lnTo>
                <a:lnTo>
                  <a:pt x="1135" y="862"/>
                </a:lnTo>
                <a:lnTo>
                  <a:pt x="1135" y="862"/>
                </a:lnTo>
                <a:lnTo>
                  <a:pt x="1136" y="862"/>
                </a:lnTo>
                <a:lnTo>
                  <a:pt x="1136" y="862"/>
                </a:lnTo>
                <a:lnTo>
                  <a:pt x="1136" y="862"/>
                </a:lnTo>
                <a:lnTo>
                  <a:pt x="1137" y="862"/>
                </a:lnTo>
                <a:lnTo>
                  <a:pt x="1137" y="862"/>
                </a:lnTo>
                <a:lnTo>
                  <a:pt x="1137" y="862"/>
                </a:lnTo>
                <a:lnTo>
                  <a:pt x="1137" y="862"/>
                </a:lnTo>
                <a:lnTo>
                  <a:pt x="1138" y="862"/>
                </a:lnTo>
                <a:lnTo>
                  <a:pt x="1138" y="862"/>
                </a:lnTo>
                <a:lnTo>
                  <a:pt x="1138" y="862"/>
                </a:lnTo>
                <a:lnTo>
                  <a:pt x="1139" y="862"/>
                </a:lnTo>
                <a:lnTo>
                  <a:pt x="1139" y="862"/>
                </a:lnTo>
                <a:lnTo>
                  <a:pt x="1139" y="862"/>
                </a:lnTo>
                <a:lnTo>
                  <a:pt x="1140" y="862"/>
                </a:lnTo>
                <a:lnTo>
                  <a:pt x="1140" y="862"/>
                </a:lnTo>
                <a:lnTo>
                  <a:pt x="1140" y="862"/>
                </a:lnTo>
                <a:lnTo>
                  <a:pt x="1140" y="862"/>
                </a:lnTo>
                <a:lnTo>
                  <a:pt x="1141" y="862"/>
                </a:lnTo>
                <a:lnTo>
                  <a:pt x="1141" y="862"/>
                </a:lnTo>
                <a:lnTo>
                  <a:pt x="1141" y="862"/>
                </a:lnTo>
                <a:lnTo>
                  <a:pt x="1142" y="862"/>
                </a:lnTo>
                <a:lnTo>
                  <a:pt x="1142" y="862"/>
                </a:lnTo>
                <a:lnTo>
                  <a:pt x="1142" y="862"/>
                </a:lnTo>
                <a:lnTo>
                  <a:pt x="1142" y="862"/>
                </a:lnTo>
                <a:lnTo>
                  <a:pt x="1143" y="862"/>
                </a:lnTo>
                <a:lnTo>
                  <a:pt x="1143" y="862"/>
                </a:lnTo>
                <a:lnTo>
                  <a:pt x="1143" y="862"/>
                </a:lnTo>
                <a:lnTo>
                  <a:pt x="1144" y="862"/>
                </a:lnTo>
                <a:lnTo>
                  <a:pt x="1144" y="862"/>
                </a:lnTo>
                <a:lnTo>
                  <a:pt x="1144" y="862"/>
                </a:lnTo>
                <a:lnTo>
                  <a:pt x="1144" y="862"/>
                </a:lnTo>
                <a:lnTo>
                  <a:pt x="1145" y="862"/>
                </a:lnTo>
                <a:lnTo>
                  <a:pt x="1145" y="862"/>
                </a:lnTo>
                <a:lnTo>
                  <a:pt x="1145" y="862"/>
                </a:lnTo>
                <a:lnTo>
                  <a:pt x="1146" y="862"/>
                </a:lnTo>
                <a:lnTo>
                  <a:pt x="1146" y="862"/>
                </a:lnTo>
                <a:lnTo>
                  <a:pt x="1146" y="862"/>
                </a:lnTo>
                <a:lnTo>
                  <a:pt x="1146" y="862"/>
                </a:lnTo>
                <a:lnTo>
                  <a:pt x="1147" y="862"/>
                </a:lnTo>
                <a:lnTo>
                  <a:pt x="1147" y="862"/>
                </a:lnTo>
                <a:lnTo>
                  <a:pt x="1147" y="862"/>
                </a:lnTo>
                <a:lnTo>
                  <a:pt x="1148" y="862"/>
                </a:lnTo>
                <a:lnTo>
                  <a:pt x="1148" y="862"/>
                </a:lnTo>
                <a:lnTo>
                  <a:pt x="1148" y="862"/>
                </a:lnTo>
                <a:lnTo>
                  <a:pt x="1148" y="862"/>
                </a:lnTo>
                <a:lnTo>
                  <a:pt x="1149" y="862"/>
                </a:lnTo>
                <a:lnTo>
                  <a:pt x="1149" y="862"/>
                </a:lnTo>
                <a:lnTo>
                  <a:pt x="1149" y="862"/>
                </a:lnTo>
                <a:lnTo>
                  <a:pt x="1150" y="862"/>
                </a:lnTo>
                <a:lnTo>
                  <a:pt x="1150" y="862"/>
                </a:lnTo>
                <a:lnTo>
                  <a:pt x="1150" y="862"/>
                </a:lnTo>
                <a:lnTo>
                  <a:pt x="1151" y="862"/>
                </a:lnTo>
                <a:lnTo>
                  <a:pt x="1151" y="862"/>
                </a:lnTo>
                <a:lnTo>
                  <a:pt x="1151" y="862"/>
                </a:lnTo>
                <a:lnTo>
                  <a:pt x="1151" y="862"/>
                </a:lnTo>
                <a:lnTo>
                  <a:pt x="1152" y="862"/>
                </a:lnTo>
                <a:lnTo>
                  <a:pt x="1152" y="862"/>
                </a:lnTo>
                <a:lnTo>
                  <a:pt x="1152" y="862"/>
                </a:lnTo>
                <a:lnTo>
                  <a:pt x="1153" y="862"/>
                </a:lnTo>
                <a:lnTo>
                  <a:pt x="1153" y="862"/>
                </a:lnTo>
                <a:lnTo>
                  <a:pt x="1153" y="862"/>
                </a:lnTo>
                <a:lnTo>
                  <a:pt x="1153" y="862"/>
                </a:lnTo>
                <a:lnTo>
                  <a:pt x="1154" y="862"/>
                </a:lnTo>
                <a:lnTo>
                  <a:pt x="1154" y="862"/>
                </a:lnTo>
                <a:lnTo>
                  <a:pt x="1154" y="862"/>
                </a:lnTo>
                <a:lnTo>
                  <a:pt x="1155" y="862"/>
                </a:lnTo>
                <a:lnTo>
                  <a:pt x="1155" y="862"/>
                </a:lnTo>
                <a:lnTo>
                  <a:pt x="1155" y="862"/>
                </a:lnTo>
                <a:lnTo>
                  <a:pt x="1155" y="862"/>
                </a:lnTo>
                <a:lnTo>
                  <a:pt x="1156" y="862"/>
                </a:lnTo>
                <a:lnTo>
                  <a:pt x="1156" y="862"/>
                </a:lnTo>
                <a:lnTo>
                  <a:pt x="1156" y="862"/>
                </a:lnTo>
                <a:lnTo>
                  <a:pt x="1157" y="862"/>
                </a:lnTo>
                <a:lnTo>
                  <a:pt x="1157" y="862"/>
                </a:lnTo>
                <a:lnTo>
                  <a:pt x="1157" y="862"/>
                </a:lnTo>
                <a:lnTo>
                  <a:pt x="1157" y="862"/>
                </a:lnTo>
                <a:lnTo>
                  <a:pt x="1158" y="862"/>
                </a:lnTo>
                <a:lnTo>
                  <a:pt x="1158" y="862"/>
                </a:lnTo>
                <a:lnTo>
                  <a:pt x="1158" y="862"/>
                </a:lnTo>
                <a:lnTo>
                  <a:pt x="1159" y="862"/>
                </a:lnTo>
                <a:lnTo>
                  <a:pt x="1159" y="862"/>
                </a:lnTo>
                <a:lnTo>
                  <a:pt x="1159" y="862"/>
                </a:lnTo>
                <a:lnTo>
                  <a:pt x="1159" y="862"/>
                </a:lnTo>
                <a:lnTo>
                  <a:pt x="1160" y="862"/>
                </a:lnTo>
                <a:lnTo>
                  <a:pt x="1160" y="862"/>
                </a:lnTo>
                <a:lnTo>
                  <a:pt x="1160" y="862"/>
                </a:lnTo>
                <a:lnTo>
                  <a:pt x="1161" y="862"/>
                </a:lnTo>
                <a:lnTo>
                  <a:pt x="1161" y="862"/>
                </a:lnTo>
                <a:lnTo>
                  <a:pt x="1161" y="862"/>
                </a:lnTo>
                <a:lnTo>
                  <a:pt x="1162" y="862"/>
                </a:lnTo>
                <a:lnTo>
                  <a:pt x="1162" y="862"/>
                </a:lnTo>
                <a:lnTo>
                  <a:pt x="1162" y="862"/>
                </a:lnTo>
                <a:lnTo>
                  <a:pt x="1162" y="862"/>
                </a:lnTo>
                <a:lnTo>
                  <a:pt x="1163" y="862"/>
                </a:lnTo>
                <a:lnTo>
                  <a:pt x="1163" y="862"/>
                </a:lnTo>
                <a:lnTo>
                  <a:pt x="1163" y="862"/>
                </a:lnTo>
                <a:lnTo>
                  <a:pt x="1164" y="862"/>
                </a:lnTo>
                <a:lnTo>
                  <a:pt x="1164" y="862"/>
                </a:lnTo>
                <a:lnTo>
                  <a:pt x="1164" y="862"/>
                </a:lnTo>
                <a:lnTo>
                  <a:pt x="1164" y="862"/>
                </a:lnTo>
                <a:lnTo>
                  <a:pt x="1165" y="862"/>
                </a:lnTo>
                <a:lnTo>
                  <a:pt x="1165" y="862"/>
                </a:lnTo>
                <a:lnTo>
                  <a:pt x="1165" y="862"/>
                </a:lnTo>
                <a:lnTo>
                  <a:pt x="1166" y="862"/>
                </a:lnTo>
                <a:lnTo>
                  <a:pt x="1166" y="862"/>
                </a:lnTo>
                <a:lnTo>
                  <a:pt x="1166" y="862"/>
                </a:lnTo>
                <a:lnTo>
                  <a:pt x="1166" y="862"/>
                </a:lnTo>
                <a:lnTo>
                  <a:pt x="1167" y="862"/>
                </a:lnTo>
                <a:lnTo>
                  <a:pt x="1167" y="862"/>
                </a:lnTo>
                <a:lnTo>
                  <a:pt x="1167" y="862"/>
                </a:lnTo>
                <a:lnTo>
                  <a:pt x="1168" y="862"/>
                </a:lnTo>
                <a:lnTo>
                  <a:pt x="1168" y="862"/>
                </a:lnTo>
                <a:lnTo>
                  <a:pt x="1168" y="862"/>
                </a:lnTo>
                <a:lnTo>
                  <a:pt x="1168" y="862"/>
                </a:lnTo>
                <a:lnTo>
                  <a:pt x="1169" y="862"/>
                </a:lnTo>
                <a:lnTo>
                  <a:pt x="1169" y="862"/>
                </a:lnTo>
                <a:lnTo>
                  <a:pt x="1169" y="862"/>
                </a:lnTo>
                <a:lnTo>
                  <a:pt x="1170" y="862"/>
                </a:lnTo>
                <a:lnTo>
                  <a:pt x="1170" y="862"/>
                </a:lnTo>
                <a:lnTo>
                  <a:pt x="1170" y="862"/>
                </a:lnTo>
                <a:lnTo>
                  <a:pt x="1170" y="862"/>
                </a:lnTo>
                <a:lnTo>
                  <a:pt x="1171" y="862"/>
                </a:lnTo>
                <a:lnTo>
                  <a:pt x="1171" y="862"/>
                </a:lnTo>
                <a:lnTo>
                  <a:pt x="1171" y="862"/>
                </a:lnTo>
                <a:lnTo>
                  <a:pt x="1172" y="862"/>
                </a:lnTo>
                <a:lnTo>
                  <a:pt x="1172" y="862"/>
                </a:lnTo>
                <a:lnTo>
                  <a:pt x="1172" y="862"/>
                </a:lnTo>
                <a:lnTo>
                  <a:pt x="1173" y="862"/>
                </a:lnTo>
                <a:lnTo>
                  <a:pt x="1173" y="862"/>
                </a:lnTo>
                <a:lnTo>
                  <a:pt x="1173" y="862"/>
                </a:lnTo>
                <a:lnTo>
                  <a:pt x="1173" y="862"/>
                </a:lnTo>
                <a:lnTo>
                  <a:pt x="1174" y="862"/>
                </a:lnTo>
                <a:lnTo>
                  <a:pt x="1174" y="862"/>
                </a:lnTo>
                <a:lnTo>
                  <a:pt x="1174" y="862"/>
                </a:lnTo>
                <a:lnTo>
                  <a:pt x="1175" y="862"/>
                </a:lnTo>
                <a:lnTo>
                  <a:pt x="1175" y="862"/>
                </a:lnTo>
                <a:lnTo>
                  <a:pt x="1175" y="862"/>
                </a:lnTo>
                <a:lnTo>
                  <a:pt x="1175" y="862"/>
                </a:lnTo>
                <a:lnTo>
                  <a:pt x="1176" y="862"/>
                </a:lnTo>
                <a:lnTo>
                  <a:pt x="1176" y="862"/>
                </a:lnTo>
                <a:lnTo>
                  <a:pt x="1176" y="862"/>
                </a:lnTo>
                <a:lnTo>
                  <a:pt x="1177" y="862"/>
                </a:lnTo>
                <a:lnTo>
                  <a:pt x="1177" y="862"/>
                </a:lnTo>
                <a:lnTo>
                  <a:pt x="1177" y="862"/>
                </a:lnTo>
                <a:lnTo>
                  <a:pt x="1177" y="862"/>
                </a:lnTo>
                <a:lnTo>
                  <a:pt x="1178" y="862"/>
                </a:lnTo>
                <a:lnTo>
                  <a:pt x="1178" y="862"/>
                </a:lnTo>
                <a:lnTo>
                  <a:pt x="1178" y="862"/>
                </a:lnTo>
                <a:lnTo>
                  <a:pt x="1179" y="862"/>
                </a:lnTo>
                <a:lnTo>
                  <a:pt x="1179" y="862"/>
                </a:lnTo>
                <a:lnTo>
                  <a:pt x="1179" y="862"/>
                </a:lnTo>
                <a:lnTo>
                  <a:pt x="1179" y="862"/>
                </a:lnTo>
                <a:lnTo>
                  <a:pt x="1180" y="862"/>
                </a:lnTo>
                <a:lnTo>
                  <a:pt x="1180" y="862"/>
                </a:lnTo>
                <a:lnTo>
                  <a:pt x="1180" y="862"/>
                </a:lnTo>
                <a:lnTo>
                  <a:pt x="1181" y="862"/>
                </a:lnTo>
                <a:lnTo>
                  <a:pt x="1181" y="862"/>
                </a:lnTo>
                <a:lnTo>
                  <a:pt x="1181" y="862"/>
                </a:lnTo>
                <a:lnTo>
                  <a:pt x="1181" y="862"/>
                </a:lnTo>
                <a:lnTo>
                  <a:pt x="1182" y="862"/>
                </a:lnTo>
                <a:lnTo>
                  <a:pt x="1182" y="862"/>
                </a:lnTo>
                <a:lnTo>
                  <a:pt x="1182" y="862"/>
                </a:lnTo>
                <a:lnTo>
                  <a:pt x="1183" y="862"/>
                </a:lnTo>
                <a:lnTo>
                  <a:pt x="1183" y="862"/>
                </a:lnTo>
                <a:lnTo>
                  <a:pt x="1183" y="862"/>
                </a:lnTo>
                <a:lnTo>
                  <a:pt x="1183" y="862"/>
                </a:lnTo>
                <a:lnTo>
                  <a:pt x="1184" y="862"/>
                </a:lnTo>
                <a:lnTo>
                  <a:pt x="1184" y="862"/>
                </a:lnTo>
                <a:lnTo>
                  <a:pt x="1184" y="862"/>
                </a:lnTo>
                <a:lnTo>
                  <a:pt x="1185" y="862"/>
                </a:lnTo>
                <a:lnTo>
                  <a:pt x="1185" y="862"/>
                </a:lnTo>
                <a:lnTo>
                  <a:pt x="1185" y="862"/>
                </a:lnTo>
                <a:lnTo>
                  <a:pt x="1186" y="862"/>
                </a:lnTo>
                <a:lnTo>
                  <a:pt x="1186" y="862"/>
                </a:lnTo>
                <a:lnTo>
                  <a:pt x="1186" y="862"/>
                </a:lnTo>
                <a:lnTo>
                  <a:pt x="1186" y="862"/>
                </a:lnTo>
                <a:lnTo>
                  <a:pt x="1187" y="862"/>
                </a:lnTo>
                <a:lnTo>
                  <a:pt x="1187" y="862"/>
                </a:lnTo>
                <a:lnTo>
                  <a:pt x="1187" y="862"/>
                </a:lnTo>
                <a:lnTo>
                  <a:pt x="1188" y="862"/>
                </a:lnTo>
                <a:lnTo>
                  <a:pt x="1188" y="862"/>
                </a:lnTo>
                <a:lnTo>
                  <a:pt x="1188" y="862"/>
                </a:lnTo>
                <a:lnTo>
                  <a:pt x="1188" y="862"/>
                </a:lnTo>
                <a:lnTo>
                  <a:pt x="1189" y="862"/>
                </a:lnTo>
                <a:lnTo>
                  <a:pt x="1189" y="862"/>
                </a:lnTo>
                <a:lnTo>
                  <a:pt x="1189" y="862"/>
                </a:lnTo>
                <a:lnTo>
                  <a:pt x="1190" y="862"/>
                </a:lnTo>
                <a:lnTo>
                  <a:pt x="1190" y="862"/>
                </a:lnTo>
                <a:lnTo>
                  <a:pt x="1190" y="862"/>
                </a:lnTo>
                <a:lnTo>
                  <a:pt x="1190" y="862"/>
                </a:lnTo>
                <a:lnTo>
                  <a:pt x="1191" y="862"/>
                </a:lnTo>
                <a:lnTo>
                  <a:pt x="1191" y="862"/>
                </a:lnTo>
                <a:lnTo>
                  <a:pt x="1191" y="862"/>
                </a:lnTo>
                <a:lnTo>
                  <a:pt x="1192" y="862"/>
                </a:lnTo>
                <a:lnTo>
                  <a:pt x="1192" y="862"/>
                </a:lnTo>
                <a:lnTo>
                  <a:pt x="1192" y="862"/>
                </a:lnTo>
                <a:lnTo>
                  <a:pt x="1192" y="862"/>
                </a:lnTo>
                <a:lnTo>
                  <a:pt x="1193" y="862"/>
                </a:lnTo>
                <a:lnTo>
                  <a:pt x="1193" y="862"/>
                </a:lnTo>
                <a:lnTo>
                  <a:pt x="1193" y="862"/>
                </a:lnTo>
                <a:lnTo>
                  <a:pt x="1194" y="862"/>
                </a:lnTo>
                <a:lnTo>
                  <a:pt x="1194" y="862"/>
                </a:lnTo>
                <a:lnTo>
                  <a:pt x="1194" y="862"/>
                </a:lnTo>
                <a:lnTo>
                  <a:pt x="1194" y="862"/>
                </a:lnTo>
                <a:lnTo>
                  <a:pt x="1195" y="862"/>
                </a:lnTo>
                <a:lnTo>
                  <a:pt x="1195" y="862"/>
                </a:lnTo>
                <a:lnTo>
                  <a:pt x="1195" y="862"/>
                </a:lnTo>
                <a:lnTo>
                  <a:pt x="1196" y="862"/>
                </a:lnTo>
                <a:lnTo>
                  <a:pt x="1196" y="862"/>
                </a:lnTo>
                <a:lnTo>
                  <a:pt x="1196" y="862"/>
                </a:lnTo>
                <a:lnTo>
                  <a:pt x="1197" y="862"/>
                </a:lnTo>
                <a:lnTo>
                  <a:pt x="1197" y="862"/>
                </a:lnTo>
                <a:lnTo>
                  <a:pt x="1197" y="862"/>
                </a:lnTo>
                <a:lnTo>
                  <a:pt x="1197" y="862"/>
                </a:lnTo>
                <a:lnTo>
                  <a:pt x="1198" y="862"/>
                </a:lnTo>
                <a:lnTo>
                  <a:pt x="1198" y="862"/>
                </a:lnTo>
                <a:lnTo>
                  <a:pt x="1198" y="862"/>
                </a:lnTo>
                <a:lnTo>
                  <a:pt x="1199" y="862"/>
                </a:lnTo>
                <a:lnTo>
                  <a:pt x="1199" y="862"/>
                </a:lnTo>
                <a:lnTo>
                  <a:pt x="1199" y="862"/>
                </a:lnTo>
                <a:lnTo>
                  <a:pt x="1199" y="862"/>
                </a:lnTo>
                <a:lnTo>
                  <a:pt x="1200" y="862"/>
                </a:lnTo>
                <a:lnTo>
                  <a:pt x="1200" y="862"/>
                </a:lnTo>
                <a:lnTo>
                  <a:pt x="1200" y="862"/>
                </a:lnTo>
                <a:lnTo>
                  <a:pt x="1201" y="862"/>
                </a:lnTo>
                <a:lnTo>
                  <a:pt x="1201" y="862"/>
                </a:lnTo>
                <a:lnTo>
                  <a:pt x="1201" y="862"/>
                </a:lnTo>
                <a:lnTo>
                  <a:pt x="1201" y="862"/>
                </a:lnTo>
                <a:lnTo>
                  <a:pt x="1202" y="862"/>
                </a:lnTo>
                <a:lnTo>
                  <a:pt x="1202" y="862"/>
                </a:lnTo>
                <a:lnTo>
                  <a:pt x="1202" y="862"/>
                </a:lnTo>
                <a:lnTo>
                  <a:pt x="1203" y="862"/>
                </a:lnTo>
                <a:lnTo>
                  <a:pt x="1203" y="862"/>
                </a:lnTo>
                <a:lnTo>
                  <a:pt x="1203" y="862"/>
                </a:lnTo>
                <a:lnTo>
                  <a:pt x="1203" y="862"/>
                </a:lnTo>
                <a:lnTo>
                  <a:pt x="1204" y="862"/>
                </a:lnTo>
                <a:lnTo>
                  <a:pt x="1204" y="862"/>
                </a:lnTo>
                <a:lnTo>
                  <a:pt x="1204" y="862"/>
                </a:lnTo>
                <a:lnTo>
                  <a:pt x="1205" y="862"/>
                </a:lnTo>
                <a:lnTo>
                  <a:pt x="1205" y="862"/>
                </a:lnTo>
                <a:lnTo>
                  <a:pt x="1205" y="862"/>
                </a:lnTo>
                <a:lnTo>
                  <a:pt x="1205" y="862"/>
                </a:lnTo>
                <a:lnTo>
                  <a:pt x="1206" y="862"/>
                </a:lnTo>
                <a:lnTo>
                  <a:pt x="1206" y="862"/>
                </a:lnTo>
                <a:lnTo>
                  <a:pt x="1206" y="862"/>
                </a:lnTo>
                <a:lnTo>
                  <a:pt x="1207" y="862"/>
                </a:lnTo>
                <a:lnTo>
                  <a:pt x="1207" y="862"/>
                </a:lnTo>
                <a:lnTo>
                  <a:pt x="1207" y="862"/>
                </a:lnTo>
                <a:lnTo>
                  <a:pt x="1208" y="862"/>
                </a:lnTo>
                <a:lnTo>
                  <a:pt x="1208" y="862"/>
                </a:lnTo>
                <a:lnTo>
                  <a:pt x="1208" y="862"/>
                </a:lnTo>
                <a:lnTo>
                  <a:pt x="1208" y="862"/>
                </a:lnTo>
                <a:lnTo>
                  <a:pt x="1209" y="862"/>
                </a:lnTo>
                <a:lnTo>
                  <a:pt x="1209" y="862"/>
                </a:lnTo>
                <a:lnTo>
                  <a:pt x="1209" y="862"/>
                </a:lnTo>
                <a:lnTo>
                  <a:pt x="1210" y="862"/>
                </a:lnTo>
                <a:lnTo>
                  <a:pt x="1210" y="862"/>
                </a:lnTo>
                <a:lnTo>
                  <a:pt x="1210" y="862"/>
                </a:lnTo>
                <a:lnTo>
                  <a:pt x="1210" y="862"/>
                </a:lnTo>
                <a:lnTo>
                  <a:pt x="1211" y="862"/>
                </a:lnTo>
                <a:lnTo>
                  <a:pt x="1211" y="862"/>
                </a:lnTo>
                <a:lnTo>
                  <a:pt x="1211" y="862"/>
                </a:lnTo>
                <a:lnTo>
                  <a:pt x="1212" y="862"/>
                </a:lnTo>
                <a:lnTo>
                  <a:pt x="1212" y="862"/>
                </a:lnTo>
                <a:lnTo>
                  <a:pt x="1212" y="862"/>
                </a:lnTo>
                <a:lnTo>
                  <a:pt x="1212" y="862"/>
                </a:lnTo>
                <a:lnTo>
                  <a:pt x="1213" y="862"/>
                </a:lnTo>
                <a:lnTo>
                  <a:pt x="1213" y="862"/>
                </a:lnTo>
                <a:lnTo>
                  <a:pt x="1213" y="862"/>
                </a:lnTo>
                <a:lnTo>
                  <a:pt x="1214" y="862"/>
                </a:lnTo>
                <a:lnTo>
                  <a:pt x="1214" y="862"/>
                </a:lnTo>
                <a:lnTo>
                  <a:pt x="1214" y="862"/>
                </a:lnTo>
                <a:lnTo>
                  <a:pt x="1214" y="862"/>
                </a:lnTo>
                <a:lnTo>
                  <a:pt x="1215" y="862"/>
                </a:lnTo>
                <a:lnTo>
                  <a:pt x="1215" y="862"/>
                </a:lnTo>
                <a:lnTo>
                  <a:pt x="1215" y="862"/>
                </a:lnTo>
                <a:lnTo>
                  <a:pt x="1216" y="862"/>
                </a:lnTo>
                <a:lnTo>
                  <a:pt x="1216" y="862"/>
                </a:lnTo>
                <a:lnTo>
                  <a:pt x="1216" y="862"/>
                </a:lnTo>
                <a:lnTo>
                  <a:pt x="1216" y="862"/>
                </a:lnTo>
                <a:lnTo>
                  <a:pt x="1217" y="862"/>
                </a:lnTo>
                <a:lnTo>
                  <a:pt x="1217" y="862"/>
                </a:lnTo>
                <a:lnTo>
                  <a:pt x="1217" y="862"/>
                </a:lnTo>
                <a:lnTo>
                  <a:pt x="1218" y="862"/>
                </a:lnTo>
                <a:lnTo>
                  <a:pt x="1218" y="862"/>
                </a:lnTo>
                <a:lnTo>
                  <a:pt x="1218" y="862"/>
                </a:lnTo>
                <a:lnTo>
                  <a:pt x="1219" y="862"/>
                </a:lnTo>
                <a:lnTo>
                  <a:pt x="1219" y="862"/>
                </a:lnTo>
                <a:lnTo>
                  <a:pt x="1219" y="862"/>
                </a:lnTo>
                <a:lnTo>
                  <a:pt x="1219" y="862"/>
                </a:lnTo>
                <a:lnTo>
                  <a:pt x="1220" y="862"/>
                </a:lnTo>
                <a:lnTo>
                  <a:pt x="1220" y="862"/>
                </a:lnTo>
                <a:lnTo>
                  <a:pt x="1220" y="862"/>
                </a:lnTo>
                <a:lnTo>
                  <a:pt x="1221" y="862"/>
                </a:lnTo>
                <a:lnTo>
                  <a:pt x="1221" y="862"/>
                </a:lnTo>
                <a:lnTo>
                  <a:pt x="1221" y="862"/>
                </a:lnTo>
                <a:lnTo>
                  <a:pt x="1221" y="862"/>
                </a:lnTo>
                <a:lnTo>
                  <a:pt x="1222" y="862"/>
                </a:lnTo>
                <a:lnTo>
                  <a:pt x="1222" y="862"/>
                </a:lnTo>
                <a:lnTo>
                  <a:pt x="1222" y="862"/>
                </a:lnTo>
                <a:lnTo>
                  <a:pt x="1223" y="862"/>
                </a:lnTo>
                <a:lnTo>
                  <a:pt x="1223" y="862"/>
                </a:lnTo>
                <a:lnTo>
                  <a:pt x="1223" y="862"/>
                </a:lnTo>
                <a:lnTo>
                  <a:pt x="1223" y="862"/>
                </a:lnTo>
                <a:lnTo>
                  <a:pt x="1224" y="862"/>
                </a:lnTo>
                <a:lnTo>
                  <a:pt x="1224" y="862"/>
                </a:lnTo>
                <a:lnTo>
                  <a:pt x="1224" y="862"/>
                </a:lnTo>
                <a:lnTo>
                  <a:pt x="1225" y="862"/>
                </a:lnTo>
                <a:lnTo>
                  <a:pt x="1225" y="862"/>
                </a:lnTo>
                <a:lnTo>
                  <a:pt x="1225" y="862"/>
                </a:lnTo>
                <a:lnTo>
                  <a:pt x="1225" y="862"/>
                </a:lnTo>
                <a:lnTo>
                  <a:pt x="1226" y="862"/>
                </a:lnTo>
                <a:lnTo>
                  <a:pt x="1226" y="862"/>
                </a:lnTo>
                <a:lnTo>
                  <a:pt x="1226" y="862"/>
                </a:lnTo>
                <a:lnTo>
                  <a:pt x="1227" y="862"/>
                </a:lnTo>
                <a:lnTo>
                  <a:pt x="1227" y="862"/>
                </a:lnTo>
                <a:lnTo>
                  <a:pt x="1227" y="862"/>
                </a:lnTo>
                <a:lnTo>
                  <a:pt x="1227" y="862"/>
                </a:lnTo>
                <a:lnTo>
                  <a:pt x="1228" y="862"/>
                </a:lnTo>
                <a:lnTo>
                  <a:pt x="1228" y="862"/>
                </a:lnTo>
                <a:lnTo>
                  <a:pt x="1228" y="862"/>
                </a:lnTo>
                <a:lnTo>
                  <a:pt x="1229" y="862"/>
                </a:lnTo>
                <a:lnTo>
                  <a:pt x="1229" y="862"/>
                </a:lnTo>
                <a:lnTo>
                  <a:pt x="1229" y="862"/>
                </a:lnTo>
                <a:lnTo>
                  <a:pt x="1230" y="862"/>
                </a:lnTo>
                <a:lnTo>
                  <a:pt x="1230" y="862"/>
                </a:lnTo>
                <a:lnTo>
                  <a:pt x="1230" y="862"/>
                </a:lnTo>
                <a:lnTo>
                  <a:pt x="1230" y="862"/>
                </a:lnTo>
                <a:lnTo>
                  <a:pt x="1231" y="862"/>
                </a:lnTo>
                <a:lnTo>
                  <a:pt x="1231" y="862"/>
                </a:lnTo>
                <a:lnTo>
                  <a:pt x="1231" y="862"/>
                </a:lnTo>
                <a:lnTo>
                  <a:pt x="1232" y="862"/>
                </a:lnTo>
                <a:lnTo>
                  <a:pt x="1232" y="862"/>
                </a:lnTo>
                <a:lnTo>
                  <a:pt x="1232" y="862"/>
                </a:lnTo>
                <a:lnTo>
                  <a:pt x="1232" y="862"/>
                </a:lnTo>
                <a:lnTo>
                  <a:pt x="1233" y="862"/>
                </a:lnTo>
                <a:lnTo>
                  <a:pt x="1233" y="862"/>
                </a:lnTo>
                <a:lnTo>
                  <a:pt x="1233" y="862"/>
                </a:lnTo>
                <a:lnTo>
                  <a:pt x="1234" y="862"/>
                </a:lnTo>
                <a:lnTo>
                  <a:pt x="1234" y="862"/>
                </a:lnTo>
                <a:lnTo>
                  <a:pt x="1234" y="862"/>
                </a:lnTo>
                <a:lnTo>
                  <a:pt x="1234" y="862"/>
                </a:lnTo>
                <a:lnTo>
                  <a:pt x="1235" y="862"/>
                </a:lnTo>
                <a:lnTo>
                  <a:pt x="1235" y="862"/>
                </a:lnTo>
                <a:lnTo>
                  <a:pt x="1235" y="862"/>
                </a:lnTo>
                <a:lnTo>
                  <a:pt x="1236" y="862"/>
                </a:lnTo>
                <a:lnTo>
                  <a:pt x="1236" y="862"/>
                </a:lnTo>
                <a:lnTo>
                  <a:pt x="1236" y="862"/>
                </a:lnTo>
                <a:lnTo>
                  <a:pt x="1236" y="862"/>
                </a:lnTo>
                <a:lnTo>
                  <a:pt x="1237" y="862"/>
                </a:lnTo>
                <a:lnTo>
                  <a:pt x="1237" y="862"/>
                </a:lnTo>
                <a:lnTo>
                  <a:pt x="1237" y="862"/>
                </a:lnTo>
                <a:lnTo>
                  <a:pt x="1238" y="862"/>
                </a:lnTo>
                <a:lnTo>
                  <a:pt x="1238" y="862"/>
                </a:lnTo>
                <a:lnTo>
                  <a:pt x="1238" y="862"/>
                </a:lnTo>
                <a:lnTo>
                  <a:pt x="1238" y="862"/>
                </a:lnTo>
                <a:lnTo>
                  <a:pt x="1239" y="862"/>
                </a:lnTo>
                <a:lnTo>
                  <a:pt x="1239" y="862"/>
                </a:lnTo>
                <a:lnTo>
                  <a:pt x="1239" y="862"/>
                </a:lnTo>
                <a:lnTo>
                  <a:pt x="1240" y="862"/>
                </a:lnTo>
                <a:lnTo>
                  <a:pt x="1240" y="862"/>
                </a:lnTo>
                <a:lnTo>
                  <a:pt x="1240" y="862"/>
                </a:lnTo>
                <a:lnTo>
                  <a:pt x="1240" y="862"/>
                </a:lnTo>
                <a:lnTo>
                  <a:pt x="1241" y="862"/>
                </a:lnTo>
                <a:lnTo>
                  <a:pt x="1241" y="862"/>
                </a:lnTo>
                <a:lnTo>
                  <a:pt x="1241" y="862"/>
                </a:lnTo>
                <a:lnTo>
                  <a:pt x="1242" y="862"/>
                </a:lnTo>
                <a:lnTo>
                  <a:pt x="1242" y="862"/>
                </a:lnTo>
                <a:lnTo>
                  <a:pt x="1242" y="862"/>
                </a:lnTo>
                <a:lnTo>
                  <a:pt x="1243" y="862"/>
                </a:lnTo>
                <a:lnTo>
                  <a:pt x="1243" y="862"/>
                </a:lnTo>
                <a:lnTo>
                  <a:pt x="1243" y="862"/>
                </a:lnTo>
                <a:lnTo>
                  <a:pt x="1243" y="862"/>
                </a:lnTo>
                <a:lnTo>
                  <a:pt x="1244" y="862"/>
                </a:lnTo>
                <a:lnTo>
                  <a:pt x="1244" y="862"/>
                </a:lnTo>
                <a:lnTo>
                  <a:pt x="1244" y="862"/>
                </a:lnTo>
                <a:lnTo>
                  <a:pt x="1245" y="862"/>
                </a:lnTo>
                <a:lnTo>
                  <a:pt x="1245" y="862"/>
                </a:lnTo>
                <a:lnTo>
                  <a:pt x="1245" y="862"/>
                </a:lnTo>
                <a:lnTo>
                  <a:pt x="1245" y="862"/>
                </a:lnTo>
                <a:lnTo>
                  <a:pt x="1246" y="862"/>
                </a:lnTo>
                <a:lnTo>
                  <a:pt x="1246" y="862"/>
                </a:lnTo>
                <a:lnTo>
                  <a:pt x="1246" y="862"/>
                </a:lnTo>
                <a:lnTo>
                  <a:pt x="1247" y="862"/>
                </a:lnTo>
                <a:lnTo>
                  <a:pt x="1247" y="862"/>
                </a:lnTo>
                <a:lnTo>
                  <a:pt x="1247" y="862"/>
                </a:lnTo>
                <a:lnTo>
                  <a:pt x="1247" y="862"/>
                </a:lnTo>
                <a:lnTo>
                  <a:pt x="1248" y="862"/>
                </a:lnTo>
                <a:lnTo>
                  <a:pt x="1248" y="862"/>
                </a:lnTo>
                <a:lnTo>
                  <a:pt x="1248" y="862"/>
                </a:lnTo>
                <a:lnTo>
                  <a:pt x="1249" y="862"/>
                </a:lnTo>
                <a:lnTo>
                  <a:pt x="1249" y="862"/>
                </a:lnTo>
                <a:lnTo>
                  <a:pt x="1249" y="862"/>
                </a:lnTo>
                <a:lnTo>
                  <a:pt x="1249" y="862"/>
                </a:lnTo>
                <a:lnTo>
                  <a:pt x="1250" y="862"/>
                </a:lnTo>
                <a:lnTo>
                  <a:pt x="1250" y="862"/>
                </a:lnTo>
                <a:lnTo>
                  <a:pt x="1250" y="862"/>
                </a:lnTo>
                <a:lnTo>
                  <a:pt x="1251" y="862"/>
                </a:lnTo>
                <a:lnTo>
                  <a:pt x="1251" y="862"/>
                </a:lnTo>
                <a:lnTo>
                  <a:pt x="1251" y="862"/>
                </a:lnTo>
                <a:lnTo>
                  <a:pt x="1251" y="862"/>
                </a:lnTo>
                <a:lnTo>
                  <a:pt x="1252" y="862"/>
                </a:lnTo>
                <a:lnTo>
                  <a:pt x="1252" y="862"/>
                </a:lnTo>
                <a:lnTo>
                  <a:pt x="1252" y="862"/>
                </a:lnTo>
                <a:lnTo>
                  <a:pt x="1253" y="862"/>
                </a:lnTo>
                <a:lnTo>
                  <a:pt x="1253" y="862"/>
                </a:lnTo>
                <a:lnTo>
                  <a:pt x="1253" y="862"/>
                </a:lnTo>
                <a:lnTo>
                  <a:pt x="1254" y="862"/>
                </a:lnTo>
                <a:lnTo>
                  <a:pt x="1254" y="862"/>
                </a:lnTo>
                <a:lnTo>
                  <a:pt x="1254" y="862"/>
                </a:lnTo>
                <a:lnTo>
                  <a:pt x="1254" y="862"/>
                </a:lnTo>
                <a:lnTo>
                  <a:pt x="1255" y="862"/>
                </a:lnTo>
                <a:lnTo>
                  <a:pt x="1255" y="862"/>
                </a:lnTo>
                <a:lnTo>
                  <a:pt x="1255" y="862"/>
                </a:lnTo>
                <a:lnTo>
                  <a:pt x="1256" y="862"/>
                </a:lnTo>
                <a:lnTo>
                  <a:pt x="1256" y="862"/>
                </a:lnTo>
                <a:lnTo>
                  <a:pt x="1256" y="862"/>
                </a:lnTo>
                <a:lnTo>
                  <a:pt x="1256" y="862"/>
                </a:lnTo>
                <a:lnTo>
                  <a:pt x="1257" y="862"/>
                </a:lnTo>
                <a:lnTo>
                  <a:pt x="1257" y="862"/>
                </a:lnTo>
                <a:lnTo>
                  <a:pt x="1257" y="862"/>
                </a:lnTo>
                <a:lnTo>
                  <a:pt x="1258" y="862"/>
                </a:lnTo>
                <a:lnTo>
                  <a:pt x="1258" y="862"/>
                </a:lnTo>
                <a:lnTo>
                  <a:pt x="1258" y="862"/>
                </a:lnTo>
                <a:lnTo>
                  <a:pt x="1258" y="862"/>
                </a:lnTo>
                <a:lnTo>
                  <a:pt x="1259" y="862"/>
                </a:lnTo>
                <a:lnTo>
                  <a:pt x="1259" y="862"/>
                </a:lnTo>
                <a:lnTo>
                  <a:pt x="1259" y="862"/>
                </a:lnTo>
                <a:lnTo>
                  <a:pt x="1260" y="862"/>
                </a:lnTo>
                <a:lnTo>
                  <a:pt x="1260" y="862"/>
                </a:lnTo>
                <a:lnTo>
                  <a:pt x="1260" y="862"/>
                </a:lnTo>
                <a:lnTo>
                  <a:pt x="1260" y="862"/>
                </a:lnTo>
                <a:lnTo>
                  <a:pt x="1261" y="862"/>
                </a:lnTo>
                <a:lnTo>
                  <a:pt x="1261" y="862"/>
                </a:lnTo>
                <a:lnTo>
                  <a:pt x="1261" y="862"/>
                </a:lnTo>
                <a:lnTo>
                  <a:pt x="1262" y="862"/>
                </a:lnTo>
                <a:lnTo>
                  <a:pt x="1262" y="862"/>
                </a:lnTo>
                <a:lnTo>
                  <a:pt x="1262" y="862"/>
                </a:lnTo>
                <a:lnTo>
                  <a:pt x="1263" y="862"/>
                </a:lnTo>
                <a:lnTo>
                  <a:pt x="1263" y="862"/>
                </a:lnTo>
                <a:lnTo>
                  <a:pt x="1263" y="862"/>
                </a:lnTo>
                <a:lnTo>
                  <a:pt x="1264" y="862"/>
                </a:lnTo>
                <a:lnTo>
                  <a:pt x="1264" y="862"/>
                </a:lnTo>
                <a:lnTo>
                  <a:pt x="1264" y="862"/>
                </a:lnTo>
                <a:lnTo>
                  <a:pt x="1264" y="862"/>
                </a:lnTo>
                <a:lnTo>
                  <a:pt x="1265" y="862"/>
                </a:lnTo>
                <a:lnTo>
                  <a:pt x="1265" y="862"/>
                </a:lnTo>
                <a:lnTo>
                  <a:pt x="1265" y="862"/>
                </a:lnTo>
                <a:lnTo>
                  <a:pt x="1266" y="862"/>
                </a:lnTo>
                <a:lnTo>
                  <a:pt x="1266" y="862"/>
                </a:lnTo>
                <a:lnTo>
                  <a:pt x="1266" y="862"/>
                </a:lnTo>
                <a:lnTo>
                  <a:pt x="1266" y="862"/>
                </a:lnTo>
                <a:lnTo>
                  <a:pt x="1267" y="862"/>
                </a:lnTo>
                <a:lnTo>
                  <a:pt x="1267" y="862"/>
                </a:lnTo>
                <a:lnTo>
                  <a:pt x="1267" y="862"/>
                </a:lnTo>
                <a:lnTo>
                  <a:pt x="1268" y="862"/>
                </a:lnTo>
                <a:lnTo>
                  <a:pt x="1268" y="862"/>
                </a:lnTo>
                <a:lnTo>
                  <a:pt x="1268" y="862"/>
                </a:lnTo>
                <a:lnTo>
                  <a:pt x="1269" y="862"/>
                </a:lnTo>
                <a:lnTo>
                  <a:pt x="1269" y="862"/>
                </a:lnTo>
                <a:lnTo>
                  <a:pt x="1269" y="862"/>
                </a:lnTo>
                <a:lnTo>
                  <a:pt x="1269" y="862"/>
                </a:lnTo>
                <a:lnTo>
                  <a:pt x="1270" y="862"/>
                </a:lnTo>
                <a:lnTo>
                  <a:pt x="1270" y="862"/>
                </a:lnTo>
                <a:lnTo>
                  <a:pt x="1270" y="862"/>
                </a:lnTo>
                <a:lnTo>
                  <a:pt x="1271" y="862"/>
                </a:lnTo>
                <a:lnTo>
                  <a:pt x="1271" y="862"/>
                </a:lnTo>
                <a:lnTo>
                  <a:pt x="1271" y="862"/>
                </a:lnTo>
                <a:lnTo>
                  <a:pt x="1271" y="862"/>
                </a:lnTo>
                <a:lnTo>
                  <a:pt x="1272" y="862"/>
                </a:lnTo>
                <a:lnTo>
                  <a:pt x="1272" y="862"/>
                </a:lnTo>
                <a:lnTo>
                  <a:pt x="1272" y="862"/>
                </a:lnTo>
                <a:lnTo>
                  <a:pt x="1273" y="862"/>
                </a:lnTo>
                <a:lnTo>
                  <a:pt x="1273" y="862"/>
                </a:lnTo>
                <a:lnTo>
                  <a:pt x="1273" y="862"/>
                </a:lnTo>
                <a:lnTo>
                  <a:pt x="1273" y="862"/>
                </a:lnTo>
                <a:lnTo>
                  <a:pt x="1274" y="862"/>
                </a:lnTo>
                <a:lnTo>
                  <a:pt x="1274" y="862"/>
                </a:lnTo>
                <a:lnTo>
                  <a:pt x="1274" y="862"/>
                </a:lnTo>
                <a:lnTo>
                  <a:pt x="1275" y="862"/>
                </a:lnTo>
                <a:lnTo>
                  <a:pt x="1275" y="862"/>
                </a:lnTo>
                <a:lnTo>
                  <a:pt x="1275" y="862"/>
                </a:lnTo>
                <a:lnTo>
                  <a:pt x="1275" y="862"/>
                </a:lnTo>
                <a:lnTo>
                  <a:pt x="1276" y="862"/>
                </a:lnTo>
                <a:lnTo>
                  <a:pt x="1276" y="862"/>
                </a:lnTo>
                <a:lnTo>
                  <a:pt x="1276" y="862"/>
                </a:lnTo>
                <a:lnTo>
                  <a:pt x="1277" y="862"/>
                </a:lnTo>
                <a:lnTo>
                  <a:pt x="1277" y="862"/>
                </a:lnTo>
                <a:lnTo>
                  <a:pt x="1277" y="862"/>
                </a:lnTo>
                <a:lnTo>
                  <a:pt x="1277" y="862"/>
                </a:lnTo>
                <a:lnTo>
                  <a:pt x="1278" y="862"/>
                </a:lnTo>
                <a:lnTo>
                  <a:pt x="1278" y="862"/>
                </a:lnTo>
                <a:lnTo>
                  <a:pt x="1278" y="862"/>
                </a:lnTo>
                <a:lnTo>
                  <a:pt x="1279" y="862"/>
                </a:lnTo>
                <a:lnTo>
                  <a:pt x="1279" y="862"/>
                </a:lnTo>
                <a:lnTo>
                  <a:pt x="1279" y="862"/>
                </a:lnTo>
                <a:lnTo>
                  <a:pt x="1280" y="862"/>
                </a:lnTo>
                <a:lnTo>
                  <a:pt x="1280" y="862"/>
                </a:lnTo>
                <a:lnTo>
                  <a:pt x="1280" y="862"/>
                </a:lnTo>
                <a:lnTo>
                  <a:pt x="1280" y="862"/>
                </a:lnTo>
                <a:lnTo>
                  <a:pt x="1281" y="862"/>
                </a:lnTo>
                <a:lnTo>
                  <a:pt x="1281" y="862"/>
                </a:lnTo>
                <a:lnTo>
                  <a:pt x="1281" y="862"/>
                </a:lnTo>
                <a:lnTo>
                  <a:pt x="1282" y="862"/>
                </a:lnTo>
                <a:lnTo>
                  <a:pt x="1282" y="862"/>
                </a:lnTo>
                <a:lnTo>
                  <a:pt x="1282" y="862"/>
                </a:lnTo>
                <a:lnTo>
                  <a:pt x="1282" y="862"/>
                </a:lnTo>
                <a:lnTo>
                  <a:pt x="1283" y="862"/>
                </a:lnTo>
                <a:lnTo>
                  <a:pt x="1283" y="862"/>
                </a:lnTo>
                <a:lnTo>
                  <a:pt x="1283" y="862"/>
                </a:lnTo>
                <a:lnTo>
                  <a:pt x="1284" y="862"/>
                </a:lnTo>
                <a:lnTo>
                  <a:pt x="1284" y="862"/>
                </a:lnTo>
                <a:lnTo>
                  <a:pt x="1284" y="862"/>
                </a:lnTo>
                <a:lnTo>
                  <a:pt x="1284" y="862"/>
                </a:lnTo>
                <a:lnTo>
                  <a:pt x="1285" y="862"/>
                </a:lnTo>
                <a:lnTo>
                  <a:pt x="1285" y="862"/>
                </a:lnTo>
                <a:lnTo>
                  <a:pt x="1285" y="862"/>
                </a:lnTo>
                <a:lnTo>
                  <a:pt x="1286" y="862"/>
                </a:lnTo>
                <a:lnTo>
                  <a:pt x="1286" y="862"/>
                </a:lnTo>
                <a:lnTo>
                  <a:pt x="1286" y="862"/>
                </a:lnTo>
                <a:lnTo>
                  <a:pt x="1286" y="862"/>
                </a:lnTo>
                <a:lnTo>
                  <a:pt x="1287" y="862"/>
                </a:lnTo>
                <a:lnTo>
                  <a:pt x="1287" y="862"/>
                </a:lnTo>
                <a:lnTo>
                  <a:pt x="1287" y="862"/>
                </a:lnTo>
                <a:lnTo>
                  <a:pt x="1288" y="862"/>
                </a:lnTo>
                <a:lnTo>
                  <a:pt x="1288" y="862"/>
                </a:lnTo>
                <a:lnTo>
                  <a:pt x="1288" y="862"/>
                </a:lnTo>
                <a:lnTo>
                  <a:pt x="1288" y="862"/>
                </a:lnTo>
                <a:lnTo>
                  <a:pt x="1289" y="862"/>
                </a:lnTo>
                <a:lnTo>
                  <a:pt x="1289" y="862"/>
                </a:lnTo>
                <a:lnTo>
                  <a:pt x="1289" y="862"/>
                </a:lnTo>
                <a:lnTo>
                  <a:pt x="1290" y="862"/>
                </a:lnTo>
                <a:lnTo>
                  <a:pt x="1290" y="862"/>
                </a:lnTo>
                <a:lnTo>
                  <a:pt x="1290" y="862"/>
                </a:lnTo>
                <a:lnTo>
                  <a:pt x="1291" y="862"/>
                </a:lnTo>
                <a:lnTo>
                  <a:pt x="1291" y="862"/>
                </a:lnTo>
                <a:lnTo>
                  <a:pt x="1291" y="862"/>
                </a:lnTo>
                <a:lnTo>
                  <a:pt x="1291" y="862"/>
                </a:lnTo>
                <a:lnTo>
                  <a:pt x="1292" y="862"/>
                </a:lnTo>
                <a:lnTo>
                  <a:pt x="1292" y="862"/>
                </a:lnTo>
                <a:lnTo>
                  <a:pt x="1292" y="862"/>
                </a:lnTo>
                <a:lnTo>
                  <a:pt x="1293" y="862"/>
                </a:lnTo>
                <a:lnTo>
                  <a:pt x="1293" y="862"/>
                </a:lnTo>
                <a:lnTo>
                  <a:pt x="1293" y="862"/>
                </a:lnTo>
                <a:lnTo>
                  <a:pt x="1293" y="862"/>
                </a:lnTo>
                <a:lnTo>
                  <a:pt x="1294" y="862"/>
                </a:lnTo>
                <a:lnTo>
                  <a:pt x="1294" y="862"/>
                </a:lnTo>
                <a:lnTo>
                  <a:pt x="1294" y="862"/>
                </a:lnTo>
                <a:lnTo>
                  <a:pt x="1295" y="862"/>
                </a:lnTo>
                <a:lnTo>
                  <a:pt x="1295" y="862"/>
                </a:lnTo>
                <a:lnTo>
                  <a:pt x="1295" y="862"/>
                </a:lnTo>
                <a:lnTo>
                  <a:pt x="1295" y="862"/>
                </a:lnTo>
                <a:lnTo>
                  <a:pt x="1296" y="862"/>
                </a:lnTo>
                <a:lnTo>
                  <a:pt x="1296" y="862"/>
                </a:lnTo>
                <a:lnTo>
                  <a:pt x="1296" y="862"/>
                </a:lnTo>
                <a:lnTo>
                  <a:pt x="1297" y="862"/>
                </a:lnTo>
                <a:lnTo>
                  <a:pt x="1297" y="862"/>
                </a:lnTo>
                <a:lnTo>
                  <a:pt x="1297" y="862"/>
                </a:lnTo>
                <a:lnTo>
                  <a:pt x="1297" y="862"/>
                </a:lnTo>
                <a:lnTo>
                  <a:pt x="1298" y="862"/>
                </a:lnTo>
                <a:lnTo>
                  <a:pt x="1298" y="862"/>
                </a:lnTo>
                <a:lnTo>
                  <a:pt x="1298" y="862"/>
                </a:lnTo>
                <a:lnTo>
                  <a:pt x="1299" y="862"/>
                </a:lnTo>
                <a:lnTo>
                  <a:pt x="1299" y="862"/>
                </a:lnTo>
                <a:lnTo>
                  <a:pt x="1299" y="862"/>
                </a:lnTo>
                <a:lnTo>
                  <a:pt x="1299" y="862"/>
                </a:lnTo>
                <a:lnTo>
                  <a:pt x="1300" y="862"/>
                </a:lnTo>
                <a:lnTo>
                  <a:pt x="1300" y="862"/>
                </a:lnTo>
                <a:lnTo>
                  <a:pt x="1300" y="862"/>
                </a:lnTo>
                <a:lnTo>
                  <a:pt x="1301" y="862"/>
                </a:lnTo>
                <a:lnTo>
                  <a:pt x="1301" y="862"/>
                </a:lnTo>
                <a:lnTo>
                  <a:pt x="1301" y="862"/>
                </a:lnTo>
                <a:lnTo>
                  <a:pt x="1302" y="862"/>
                </a:lnTo>
                <a:lnTo>
                  <a:pt x="1302" y="862"/>
                </a:lnTo>
                <a:lnTo>
                  <a:pt x="1302" y="862"/>
                </a:lnTo>
                <a:lnTo>
                  <a:pt x="1302" y="862"/>
                </a:lnTo>
                <a:lnTo>
                  <a:pt x="1303" y="862"/>
                </a:lnTo>
                <a:lnTo>
                  <a:pt x="1303" y="862"/>
                </a:lnTo>
                <a:lnTo>
                  <a:pt x="1303" y="862"/>
                </a:lnTo>
                <a:lnTo>
                  <a:pt x="1304" y="862"/>
                </a:lnTo>
                <a:lnTo>
                  <a:pt x="1304" y="862"/>
                </a:lnTo>
                <a:lnTo>
                  <a:pt x="1304" y="862"/>
                </a:lnTo>
                <a:lnTo>
                  <a:pt x="1304" y="862"/>
                </a:lnTo>
                <a:lnTo>
                  <a:pt x="1305" y="862"/>
                </a:lnTo>
                <a:lnTo>
                  <a:pt x="1305" y="862"/>
                </a:lnTo>
                <a:lnTo>
                  <a:pt x="1305" y="862"/>
                </a:lnTo>
                <a:lnTo>
                  <a:pt x="1306" y="862"/>
                </a:lnTo>
                <a:lnTo>
                  <a:pt x="1306" y="862"/>
                </a:lnTo>
                <a:lnTo>
                  <a:pt x="1306" y="862"/>
                </a:lnTo>
                <a:lnTo>
                  <a:pt x="1306" y="862"/>
                </a:lnTo>
                <a:lnTo>
                  <a:pt x="1307" y="862"/>
                </a:lnTo>
                <a:lnTo>
                  <a:pt x="1307" y="862"/>
                </a:lnTo>
                <a:lnTo>
                  <a:pt x="1307" y="862"/>
                </a:lnTo>
                <a:lnTo>
                  <a:pt x="1308" y="862"/>
                </a:lnTo>
                <a:lnTo>
                  <a:pt x="1308" y="862"/>
                </a:lnTo>
                <a:lnTo>
                  <a:pt x="1308" y="862"/>
                </a:lnTo>
                <a:lnTo>
                  <a:pt x="1308" y="862"/>
                </a:lnTo>
                <a:lnTo>
                  <a:pt x="1309" y="862"/>
                </a:lnTo>
                <a:lnTo>
                  <a:pt x="1309" y="862"/>
                </a:lnTo>
                <a:lnTo>
                  <a:pt x="1309" y="862"/>
                </a:lnTo>
                <a:lnTo>
                  <a:pt x="1310" y="862"/>
                </a:lnTo>
                <a:lnTo>
                  <a:pt x="1310" y="862"/>
                </a:lnTo>
                <a:lnTo>
                  <a:pt x="1310" y="862"/>
                </a:lnTo>
                <a:lnTo>
                  <a:pt x="1310" y="862"/>
                </a:lnTo>
                <a:lnTo>
                  <a:pt x="1311" y="862"/>
                </a:lnTo>
                <a:lnTo>
                  <a:pt x="1311" y="862"/>
                </a:lnTo>
                <a:lnTo>
                  <a:pt x="1311" y="862"/>
                </a:lnTo>
                <a:lnTo>
                  <a:pt x="1312" y="862"/>
                </a:lnTo>
                <a:lnTo>
                  <a:pt x="1312" y="862"/>
                </a:lnTo>
                <a:lnTo>
                  <a:pt x="1312" y="862"/>
                </a:lnTo>
                <a:lnTo>
                  <a:pt x="1313" y="862"/>
                </a:lnTo>
                <a:lnTo>
                  <a:pt x="1313" y="862"/>
                </a:lnTo>
                <a:lnTo>
                  <a:pt x="1313" y="862"/>
                </a:lnTo>
                <a:lnTo>
                  <a:pt x="1313" y="862"/>
                </a:lnTo>
                <a:lnTo>
                  <a:pt x="1314" y="862"/>
                </a:lnTo>
                <a:lnTo>
                  <a:pt x="1314" y="862"/>
                </a:lnTo>
                <a:lnTo>
                  <a:pt x="1314" y="862"/>
                </a:lnTo>
                <a:lnTo>
                  <a:pt x="1315" y="862"/>
                </a:lnTo>
                <a:lnTo>
                  <a:pt x="1315" y="862"/>
                </a:lnTo>
                <a:lnTo>
                  <a:pt x="1315" y="862"/>
                </a:lnTo>
                <a:lnTo>
                  <a:pt x="1315" y="862"/>
                </a:lnTo>
                <a:lnTo>
                  <a:pt x="1316" y="862"/>
                </a:lnTo>
                <a:lnTo>
                  <a:pt x="1316" y="862"/>
                </a:lnTo>
                <a:lnTo>
                  <a:pt x="1316" y="862"/>
                </a:lnTo>
                <a:lnTo>
                  <a:pt x="1317" y="862"/>
                </a:lnTo>
                <a:lnTo>
                  <a:pt x="1317" y="862"/>
                </a:lnTo>
                <a:lnTo>
                  <a:pt x="1317" y="862"/>
                </a:lnTo>
                <a:lnTo>
                  <a:pt x="1317" y="862"/>
                </a:lnTo>
                <a:lnTo>
                  <a:pt x="1318" y="862"/>
                </a:lnTo>
                <a:lnTo>
                  <a:pt x="1318" y="862"/>
                </a:lnTo>
                <a:lnTo>
                  <a:pt x="1318" y="862"/>
                </a:lnTo>
                <a:lnTo>
                  <a:pt x="1319" y="862"/>
                </a:lnTo>
                <a:lnTo>
                  <a:pt x="1319" y="862"/>
                </a:lnTo>
                <a:lnTo>
                  <a:pt x="1319" y="862"/>
                </a:lnTo>
                <a:lnTo>
                  <a:pt x="1319" y="862"/>
                </a:lnTo>
                <a:lnTo>
                  <a:pt x="1320" y="862"/>
                </a:lnTo>
                <a:lnTo>
                  <a:pt x="1320" y="862"/>
                </a:lnTo>
                <a:lnTo>
                  <a:pt x="1320" y="862"/>
                </a:lnTo>
                <a:lnTo>
                  <a:pt x="1321" y="862"/>
                </a:lnTo>
                <a:lnTo>
                  <a:pt x="1321" y="862"/>
                </a:lnTo>
                <a:lnTo>
                  <a:pt x="1321" y="862"/>
                </a:lnTo>
                <a:lnTo>
                  <a:pt x="1321" y="862"/>
                </a:lnTo>
                <a:lnTo>
                  <a:pt x="1322" y="862"/>
                </a:lnTo>
                <a:lnTo>
                  <a:pt x="1322" y="862"/>
                </a:lnTo>
                <a:lnTo>
                  <a:pt x="1322" y="862"/>
                </a:lnTo>
                <a:lnTo>
                  <a:pt x="1323" y="862"/>
                </a:lnTo>
                <a:lnTo>
                  <a:pt x="1323" y="862"/>
                </a:lnTo>
                <a:lnTo>
                  <a:pt x="1323" y="862"/>
                </a:lnTo>
                <a:lnTo>
                  <a:pt x="1323" y="862"/>
                </a:lnTo>
                <a:lnTo>
                  <a:pt x="1324" y="862"/>
                </a:lnTo>
                <a:lnTo>
                  <a:pt x="1324" y="862"/>
                </a:lnTo>
                <a:lnTo>
                  <a:pt x="1324" y="862"/>
                </a:lnTo>
                <a:lnTo>
                  <a:pt x="1325" y="862"/>
                </a:lnTo>
                <a:lnTo>
                  <a:pt x="1325" y="862"/>
                </a:lnTo>
                <a:lnTo>
                  <a:pt x="1325" y="862"/>
                </a:lnTo>
                <a:lnTo>
                  <a:pt x="1326" y="862"/>
                </a:lnTo>
                <a:lnTo>
                  <a:pt x="1326" y="862"/>
                </a:lnTo>
                <a:lnTo>
                  <a:pt x="1326" y="862"/>
                </a:lnTo>
                <a:lnTo>
                  <a:pt x="1326" y="862"/>
                </a:lnTo>
                <a:lnTo>
                  <a:pt x="1327" y="862"/>
                </a:lnTo>
                <a:lnTo>
                  <a:pt x="1327" y="862"/>
                </a:lnTo>
                <a:lnTo>
                  <a:pt x="1327" y="862"/>
                </a:lnTo>
                <a:lnTo>
                  <a:pt x="1328" y="862"/>
                </a:lnTo>
                <a:lnTo>
                  <a:pt x="1328" y="862"/>
                </a:lnTo>
                <a:lnTo>
                  <a:pt x="1328" y="862"/>
                </a:lnTo>
                <a:lnTo>
                  <a:pt x="1328" y="862"/>
                </a:lnTo>
                <a:lnTo>
                  <a:pt x="1329" y="862"/>
                </a:lnTo>
                <a:lnTo>
                  <a:pt x="1329" y="862"/>
                </a:lnTo>
                <a:lnTo>
                  <a:pt x="1329" y="862"/>
                </a:lnTo>
                <a:lnTo>
                  <a:pt x="1330" y="862"/>
                </a:lnTo>
                <a:lnTo>
                  <a:pt x="1330" y="862"/>
                </a:lnTo>
                <a:lnTo>
                  <a:pt x="1330" y="862"/>
                </a:lnTo>
                <a:lnTo>
                  <a:pt x="1330" y="862"/>
                </a:lnTo>
                <a:lnTo>
                  <a:pt x="1331" y="862"/>
                </a:lnTo>
                <a:lnTo>
                  <a:pt x="1331" y="862"/>
                </a:lnTo>
                <a:lnTo>
                  <a:pt x="1331" y="862"/>
                </a:lnTo>
                <a:lnTo>
                  <a:pt x="1332" y="862"/>
                </a:lnTo>
                <a:lnTo>
                  <a:pt x="1332" y="862"/>
                </a:lnTo>
                <a:lnTo>
                  <a:pt x="1332" y="862"/>
                </a:lnTo>
                <a:lnTo>
                  <a:pt x="1332" y="862"/>
                </a:lnTo>
                <a:lnTo>
                  <a:pt x="1333" y="862"/>
                </a:lnTo>
                <a:lnTo>
                  <a:pt x="1333" y="862"/>
                </a:lnTo>
                <a:lnTo>
                  <a:pt x="1333" y="862"/>
                </a:lnTo>
                <a:lnTo>
                  <a:pt x="1334" y="862"/>
                </a:lnTo>
                <a:lnTo>
                  <a:pt x="1334" y="862"/>
                </a:lnTo>
                <a:lnTo>
                  <a:pt x="1334" y="862"/>
                </a:lnTo>
                <a:lnTo>
                  <a:pt x="1334" y="862"/>
                </a:lnTo>
                <a:lnTo>
                  <a:pt x="1335" y="862"/>
                </a:lnTo>
                <a:lnTo>
                  <a:pt x="1335" y="862"/>
                </a:lnTo>
                <a:lnTo>
                  <a:pt x="1335" y="862"/>
                </a:lnTo>
                <a:lnTo>
                  <a:pt x="1336" y="862"/>
                </a:lnTo>
                <a:lnTo>
                  <a:pt x="1336" y="862"/>
                </a:lnTo>
                <a:lnTo>
                  <a:pt x="1336" y="862"/>
                </a:lnTo>
                <a:lnTo>
                  <a:pt x="1337" y="862"/>
                </a:lnTo>
                <a:lnTo>
                  <a:pt x="1337" y="862"/>
                </a:lnTo>
                <a:lnTo>
                  <a:pt x="1337" y="862"/>
                </a:lnTo>
                <a:lnTo>
                  <a:pt x="1337" y="862"/>
                </a:lnTo>
                <a:lnTo>
                  <a:pt x="1338" y="862"/>
                </a:lnTo>
                <a:lnTo>
                  <a:pt x="1338" y="862"/>
                </a:lnTo>
                <a:lnTo>
                  <a:pt x="1338" y="862"/>
                </a:lnTo>
                <a:lnTo>
                  <a:pt x="1339" y="862"/>
                </a:lnTo>
                <a:lnTo>
                  <a:pt x="1339" y="862"/>
                </a:lnTo>
                <a:lnTo>
                  <a:pt x="1339" y="862"/>
                </a:lnTo>
                <a:lnTo>
                  <a:pt x="1339" y="862"/>
                </a:lnTo>
                <a:lnTo>
                  <a:pt x="1340" y="862"/>
                </a:lnTo>
                <a:lnTo>
                  <a:pt x="1340" y="862"/>
                </a:lnTo>
                <a:lnTo>
                  <a:pt x="1340" y="862"/>
                </a:lnTo>
                <a:lnTo>
                  <a:pt x="1341" y="862"/>
                </a:lnTo>
                <a:lnTo>
                  <a:pt x="1341" y="862"/>
                </a:lnTo>
                <a:lnTo>
                  <a:pt x="1341" y="862"/>
                </a:lnTo>
                <a:lnTo>
                  <a:pt x="1341" y="862"/>
                </a:lnTo>
                <a:lnTo>
                  <a:pt x="1342" y="862"/>
                </a:lnTo>
                <a:lnTo>
                  <a:pt x="1342" y="862"/>
                </a:lnTo>
                <a:lnTo>
                  <a:pt x="1342" y="862"/>
                </a:lnTo>
                <a:lnTo>
                  <a:pt x="1343" y="862"/>
                </a:lnTo>
                <a:lnTo>
                  <a:pt x="1343" y="862"/>
                </a:lnTo>
                <a:lnTo>
                  <a:pt x="1343" y="862"/>
                </a:lnTo>
                <a:lnTo>
                  <a:pt x="1343" y="862"/>
                </a:lnTo>
                <a:lnTo>
                  <a:pt x="1344" y="862"/>
                </a:lnTo>
                <a:lnTo>
                  <a:pt x="1344" y="862"/>
                </a:lnTo>
                <a:lnTo>
                  <a:pt x="1344" y="862"/>
                </a:lnTo>
                <a:lnTo>
                  <a:pt x="1345" y="862"/>
                </a:lnTo>
                <a:lnTo>
                  <a:pt x="1345" y="862"/>
                </a:lnTo>
                <a:lnTo>
                  <a:pt x="1345" y="862"/>
                </a:lnTo>
                <a:lnTo>
                  <a:pt x="1345" y="862"/>
                </a:lnTo>
                <a:lnTo>
                  <a:pt x="1346" y="862"/>
                </a:lnTo>
                <a:lnTo>
                  <a:pt x="1346" y="862"/>
                </a:lnTo>
                <a:lnTo>
                  <a:pt x="1346" y="862"/>
                </a:lnTo>
                <a:lnTo>
                  <a:pt x="1347" y="862"/>
                </a:lnTo>
                <a:lnTo>
                  <a:pt x="1347" y="862"/>
                </a:lnTo>
                <a:lnTo>
                  <a:pt x="1347" y="862"/>
                </a:lnTo>
                <a:lnTo>
                  <a:pt x="1348" y="862"/>
                </a:lnTo>
                <a:lnTo>
                  <a:pt x="1348" y="862"/>
                </a:lnTo>
                <a:lnTo>
                  <a:pt x="1348" y="862"/>
                </a:lnTo>
                <a:lnTo>
                  <a:pt x="1348" y="862"/>
                </a:lnTo>
                <a:lnTo>
                  <a:pt x="1349" y="862"/>
                </a:lnTo>
                <a:lnTo>
                  <a:pt x="1349" y="862"/>
                </a:lnTo>
                <a:lnTo>
                  <a:pt x="1349" y="862"/>
                </a:lnTo>
                <a:lnTo>
                  <a:pt x="1350" y="862"/>
                </a:lnTo>
                <a:lnTo>
                  <a:pt x="1350" y="862"/>
                </a:lnTo>
                <a:lnTo>
                  <a:pt x="1350" y="862"/>
                </a:lnTo>
                <a:lnTo>
                  <a:pt x="1350" y="862"/>
                </a:lnTo>
                <a:lnTo>
                  <a:pt x="1351" y="862"/>
                </a:lnTo>
                <a:lnTo>
                  <a:pt x="1351" y="862"/>
                </a:lnTo>
                <a:lnTo>
                  <a:pt x="1351" y="862"/>
                </a:lnTo>
                <a:lnTo>
                  <a:pt x="1352" y="862"/>
                </a:lnTo>
                <a:lnTo>
                  <a:pt x="1352" y="862"/>
                </a:lnTo>
                <a:lnTo>
                  <a:pt x="1352" y="862"/>
                </a:lnTo>
                <a:lnTo>
                  <a:pt x="1352" y="862"/>
                </a:lnTo>
                <a:lnTo>
                  <a:pt x="1353" y="862"/>
                </a:lnTo>
                <a:lnTo>
                  <a:pt x="1353" y="862"/>
                </a:lnTo>
                <a:lnTo>
                  <a:pt x="1353" y="862"/>
                </a:lnTo>
                <a:lnTo>
                  <a:pt x="1354" y="862"/>
                </a:lnTo>
                <a:lnTo>
                  <a:pt x="1354" y="862"/>
                </a:lnTo>
                <a:lnTo>
                  <a:pt x="1354" y="862"/>
                </a:lnTo>
                <a:lnTo>
                  <a:pt x="1354" y="862"/>
                </a:lnTo>
                <a:lnTo>
                  <a:pt x="1355" y="862"/>
                </a:lnTo>
                <a:lnTo>
                  <a:pt x="1355" y="862"/>
                </a:lnTo>
                <a:lnTo>
                  <a:pt x="1355" y="862"/>
                </a:lnTo>
                <a:lnTo>
                  <a:pt x="1356" y="862"/>
                </a:lnTo>
                <a:lnTo>
                  <a:pt x="1356" y="862"/>
                </a:lnTo>
                <a:lnTo>
                  <a:pt x="1356" y="862"/>
                </a:lnTo>
                <a:lnTo>
                  <a:pt x="1356" y="862"/>
                </a:lnTo>
                <a:lnTo>
                  <a:pt x="1357" y="862"/>
                </a:lnTo>
                <a:lnTo>
                  <a:pt x="1357" y="862"/>
                </a:lnTo>
                <a:lnTo>
                  <a:pt x="1357" y="862"/>
                </a:lnTo>
                <a:lnTo>
                  <a:pt x="1358" y="862"/>
                </a:lnTo>
                <a:lnTo>
                  <a:pt x="1358" y="862"/>
                </a:lnTo>
                <a:lnTo>
                  <a:pt x="1358" y="862"/>
                </a:lnTo>
                <a:lnTo>
                  <a:pt x="1359" y="862"/>
                </a:lnTo>
                <a:lnTo>
                  <a:pt x="1359" y="862"/>
                </a:lnTo>
                <a:lnTo>
                  <a:pt x="1359" y="862"/>
                </a:lnTo>
                <a:lnTo>
                  <a:pt x="1359" y="862"/>
                </a:lnTo>
                <a:lnTo>
                  <a:pt x="1360" y="862"/>
                </a:lnTo>
                <a:lnTo>
                  <a:pt x="1360" y="862"/>
                </a:lnTo>
                <a:lnTo>
                  <a:pt x="1360" y="862"/>
                </a:lnTo>
                <a:lnTo>
                  <a:pt x="1361" y="862"/>
                </a:lnTo>
                <a:lnTo>
                  <a:pt x="1361" y="862"/>
                </a:lnTo>
                <a:lnTo>
                  <a:pt x="1361" y="862"/>
                </a:lnTo>
                <a:lnTo>
                  <a:pt x="1361" y="862"/>
                </a:lnTo>
                <a:lnTo>
                  <a:pt x="1362" y="862"/>
                </a:lnTo>
                <a:lnTo>
                  <a:pt x="1362" y="862"/>
                </a:lnTo>
                <a:lnTo>
                  <a:pt x="1362" y="862"/>
                </a:lnTo>
                <a:lnTo>
                  <a:pt x="1363" y="862"/>
                </a:lnTo>
                <a:lnTo>
                  <a:pt x="1363" y="862"/>
                </a:lnTo>
                <a:lnTo>
                  <a:pt x="1363" y="862"/>
                </a:lnTo>
                <a:lnTo>
                  <a:pt x="1363" y="862"/>
                </a:lnTo>
                <a:lnTo>
                  <a:pt x="1364" y="862"/>
                </a:lnTo>
                <a:lnTo>
                  <a:pt x="1364" y="862"/>
                </a:lnTo>
                <a:lnTo>
                  <a:pt x="1364" y="862"/>
                </a:lnTo>
                <a:lnTo>
                  <a:pt x="1365" y="862"/>
                </a:lnTo>
                <a:lnTo>
                  <a:pt x="1365" y="862"/>
                </a:lnTo>
                <a:lnTo>
                  <a:pt x="1365" y="862"/>
                </a:lnTo>
                <a:lnTo>
                  <a:pt x="1365" y="862"/>
                </a:lnTo>
                <a:lnTo>
                  <a:pt x="1366" y="862"/>
                </a:lnTo>
                <a:lnTo>
                  <a:pt x="1366" y="862"/>
                </a:lnTo>
                <a:lnTo>
                  <a:pt x="1366" y="862"/>
                </a:lnTo>
                <a:lnTo>
                  <a:pt x="1367" y="862"/>
                </a:lnTo>
                <a:lnTo>
                  <a:pt x="1367" y="862"/>
                </a:lnTo>
                <a:lnTo>
                  <a:pt x="1367" y="862"/>
                </a:lnTo>
                <a:lnTo>
                  <a:pt x="1367" y="862"/>
                </a:lnTo>
                <a:lnTo>
                  <a:pt x="1368" y="862"/>
                </a:lnTo>
                <a:lnTo>
                  <a:pt x="1368" y="862"/>
                </a:lnTo>
                <a:lnTo>
                  <a:pt x="1368" y="862"/>
                </a:lnTo>
                <a:lnTo>
                  <a:pt x="1369" y="862"/>
                </a:lnTo>
                <a:lnTo>
                  <a:pt x="1369" y="862"/>
                </a:lnTo>
                <a:lnTo>
                  <a:pt x="1369" y="862"/>
                </a:lnTo>
                <a:lnTo>
                  <a:pt x="1369" y="862"/>
                </a:lnTo>
                <a:lnTo>
                  <a:pt x="1370" y="862"/>
                </a:lnTo>
                <a:lnTo>
                  <a:pt x="1370" y="862"/>
                </a:lnTo>
                <a:lnTo>
                  <a:pt x="1370" y="862"/>
                </a:lnTo>
                <a:lnTo>
                  <a:pt x="1371" y="862"/>
                </a:lnTo>
                <a:lnTo>
                  <a:pt x="1371" y="862"/>
                </a:lnTo>
                <a:lnTo>
                  <a:pt x="1371" y="862"/>
                </a:lnTo>
                <a:lnTo>
                  <a:pt x="1372" y="862"/>
                </a:lnTo>
                <a:lnTo>
                  <a:pt x="1372" y="862"/>
                </a:lnTo>
                <a:lnTo>
                  <a:pt x="1372" y="862"/>
                </a:lnTo>
                <a:lnTo>
                  <a:pt x="1372" y="862"/>
                </a:lnTo>
                <a:lnTo>
                  <a:pt x="1373" y="862"/>
                </a:lnTo>
                <a:lnTo>
                  <a:pt x="1373" y="862"/>
                </a:lnTo>
                <a:lnTo>
                  <a:pt x="1373" y="862"/>
                </a:lnTo>
                <a:lnTo>
                  <a:pt x="1374" y="862"/>
                </a:lnTo>
                <a:lnTo>
                  <a:pt x="1374" y="862"/>
                </a:lnTo>
                <a:lnTo>
                  <a:pt x="1374" y="862"/>
                </a:lnTo>
                <a:lnTo>
                  <a:pt x="1374" y="862"/>
                </a:lnTo>
                <a:lnTo>
                  <a:pt x="1375" y="862"/>
                </a:lnTo>
                <a:lnTo>
                  <a:pt x="1375" y="862"/>
                </a:lnTo>
                <a:lnTo>
                  <a:pt x="1375" y="862"/>
                </a:lnTo>
                <a:lnTo>
                  <a:pt x="1376" y="862"/>
                </a:lnTo>
                <a:lnTo>
                  <a:pt x="1376" y="862"/>
                </a:lnTo>
                <a:lnTo>
                  <a:pt x="1376" y="862"/>
                </a:lnTo>
                <a:lnTo>
                  <a:pt x="1376" y="862"/>
                </a:lnTo>
                <a:lnTo>
                  <a:pt x="1377" y="862"/>
                </a:lnTo>
                <a:lnTo>
                  <a:pt x="1377" y="862"/>
                </a:lnTo>
                <a:lnTo>
                  <a:pt x="1377" y="862"/>
                </a:lnTo>
                <a:lnTo>
                  <a:pt x="1378" y="862"/>
                </a:lnTo>
                <a:lnTo>
                  <a:pt x="1378" y="862"/>
                </a:lnTo>
                <a:lnTo>
                  <a:pt x="1378" y="862"/>
                </a:lnTo>
                <a:lnTo>
                  <a:pt x="1378" y="862"/>
                </a:lnTo>
                <a:lnTo>
                  <a:pt x="1379" y="862"/>
                </a:lnTo>
                <a:lnTo>
                  <a:pt x="1379" y="862"/>
                </a:lnTo>
                <a:lnTo>
                  <a:pt x="1379" y="862"/>
                </a:lnTo>
                <a:lnTo>
                  <a:pt x="1380" y="862"/>
                </a:lnTo>
                <a:lnTo>
                  <a:pt x="1380" y="862"/>
                </a:lnTo>
                <a:lnTo>
                  <a:pt x="1380" y="862"/>
                </a:lnTo>
                <a:lnTo>
                  <a:pt x="1380" y="862"/>
                </a:lnTo>
                <a:lnTo>
                  <a:pt x="1381" y="862"/>
                </a:lnTo>
                <a:lnTo>
                  <a:pt x="1381" y="862"/>
                </a:lnTo>
                <a:lnTo>
                  <a:pt x="1381" y="862"/>
                </a:lnTo>
                <a:lnTo>
                  <a:pt x="1382" y="862"/>
                </a:lnTo>
                <a:lnTo>
                  <a:pt x="1382" y="862"/>
                </a:lnTo>
                <a:lnTo>
                  <a:pt x="1382" y="862"/>
                </a:lnTo>
                <a:lnTo>
                  <a:pt x="1383" y="862"/>
                </a:lnTo>
                <a:lnTo>
                  <a:pt x="1383" y="862"/>
                </a:lnTo>
                <a:lnTo>
                  <a:pt x="1383" y="862"/>
                </a:lnTo>
                <a:lnTo>
                  <a:pt x="1383" y="862"/>
                </a:lnTo>
                <a:lnTo>
                  <a:pt x="1384" y="862"/>
                </a:lnTo>
                <a:lnTo>
                  <a:pt x="1384" y="862"/>
                </a:lnTo>
                <a:lnTo>
                  <a:pt x="1384" y="862"/>
                </a:lnTo>
                <a:lnTo>
                  <a:pt x="1385" y="862"/>
                </a:lnTo>
                <a:lnTo>
                  <a:pt x="1385" y="862"/>
                </a:lnTo>
                <a:lnTo>
                  <a:pt x="1385" y="862"/>
                </a:lnTo>
                <a:lnTo>
                  <a:pt x="1385" y="862"/>
                </a:lnTo>
                <a:lnTo>
                  <a:pt x="1386" y="862"/>
                </a:lnTo>
                <a:lnTo>
                  <a:pt x="1386" y="862"/>
                </a:lnTo>
                <a:lnTo>
                  <a:pt x="1386" y="862"/>
                </a:lnTo>
                <a:lnTo>
                  <a:pt x="1387" y="862"/>
                </a:lnTo>
                <a:lnTo>
                  <a:pt x="1387" y="862"/>
                </a:lnTo>
                <a:lnTo>
                  <a:pt x="1387" y="862"/>
                </a:lnTo>
                <a:lnTo>
                  <a:pt x="1387" y="862"/>
                </a:lnTo>
                <a:lnTo>
                  <a:pt x="1388" y="862"/>
                </a:lnTo>
                <a:lnTo>
                  <a:pt x="1388" y="862"/>
                </a:lnTo>
                <a:lnTo>
                  <a:pt x="1388" y="862"/>
                </a:lnTo>
                <a:lnTo>
                  <a:pt x="1389" y="862"/>
                </a:lnTo>
                <a:lnTo>
                  <a:pt x="1389" y="862"/>
                </a:lnTo>
                <a:lnTo>
                  <a:pt x="1389" y="862"/>
                </a:lnTo>
                <a:lnTo>
                  <a:pt x="1389" y="862"/>
                </a:lnTo>
                <a:lnTo>
                  <a:pt x="1390" y="862"/>
                </a:lnTo>
                <a:lnTo>
                  <a:pt x="1390" y="862"/>
                </a:lnTo>
                <a:lnTo>
                  <a:pt x="1390" y="862"/>
                </a:lnTo>
                <a:lnTo>
                  <a:pt x="1391" y="862"/>
                </a:lnTo>
                <a:lnTo>
                  <a:pt x="1391" y="862"/>
                </a:lnTo>
                <a:lnTo>
                  <a:pt x="1391" y="862"/>
                </a:lnTo>
                <a:lnTo>
                  <a:pt x="1391" y="862"/>
                </a:lnTo>
                <a:lnTo>
                  <a:pt x="1392" y="862"/>
                </a:lnTo>
                <a:lnTo>
                  <a:pt x="1392" y="862"/>
                </a:lnTo>
                <a:lnTo>
                  <a:pt x="1392" y="862"/>
                </a:lnTo>
                <a:lnTo>
                  <a:pt x="1393" y="862"/>
                </a:lnTo>
                <a:lnTo>
                  <a:pt x="1393" y="862"/>
                </a:lnTo>
                <a:lnTo>
                  <a:pt x="1393" y="862"/>
                </a:lnTo>
                <a:lnTo>
                  <a:pt x="1394" y="862"/>
                </a:lnTo>
                <a:lnTo>
                  <a:pt x="1394" y="862"/>
                </a:lnTo>
                <a:lnTo>
                  <a:pt x="1394" y="862"/>
                </a:lnTo>
                <a:lnTo>
                  <a:pt x="1394" y="862"/>
                </a:lnTo>
                <a:lnTo>
                  <a:pt x="1395" y="862"/>
                </a:lnTo>
                <a:lnTo>
                  <a:pt x="1395" y="862"/>
                </a:lnTo>
                <a:lnTo>
                  <a:pt x="1395" y="862"/>
                </a:lnTo>
                <a:lnTo>
                  <a:pt x="1396" y="862"/>
                </a:lnTo>
                <a:lnTo>
                  <a:pt x="1396" y="862"/>
                </a:lnTo>
                <a:lnTo>
                  <a:pt x="1396" y="862"/>
                </a:lnTo>
                <a:lnTo>
                  <a:pt x="1396" y="862"/>
                </a:lnTo>
                <a:lnTo>
                  <a:pt x="1397" y="862"/>
                </a:lnTo>
                <a:lnTo>
                  <a:pt x="1397" y="862"/>
                </a:lnTo>
                <a:lnTo>
                  <a:pt x="1397" y="862"/>
                </a:lnTo>
                <a:lnTo>
                  <a:pt x="1398" y="862"/>
                </a:lnTo>
                <a:lnTo>
                  <a:pt x="1398" y="862"/>
                </a:lnTo>
                <a:lnTo>
                  <a:pt x="1398" y="862"/>
                </a:lnTo>
                <a:lnTo>
                  <a:pt x="1398" y="862"/>
                </a:lnTo>
                <a:lnTo>
                  <a:pt x="1399" y="862"/>
                </a:lnTo>
                <a:lnTo>
                  <a:pt x="1399" y="862"/>
                </a:lnTo>
                <a:lnTo>
                  <a:pt x="1399" y="862"/>
                </a:lnTo>
                <a:lnTo>
                  <a:pt x="1400" y="862"/>
                </a:lnTo>
                <a:lnTo>
                  <a:pt x="1400" y="862"/>
                </a:lnTo>
                <a:lnTo>
                  <a:pt x="1400" y="862"/>
                </a:lnTo>
                <a:lnTo>
                  <a:pt x="1400" y="862"/>
                </a:lnTo>
                <a:lnTo>
                  <a:pt x="1401" y="862"/>
                </a:lnTo>
                <a:lnTo>
                  <a:pt x="1401" y="862"/>
                </a:lnTo>
                <a:lnTo>
                  <a:pt x="1401" y="862"/>
                </a:lnTo>
                <a:lnTo>
                  <a:pt x="1402" y="862"/>
                </a:lnTo>
                <a:lnTo>
                  <a:pt x="1402" y="862"/>
                </a:lnTo>
                <a:lnTo>
                  <a:pt x="1402" y="862"/>
                </a:lnTo>
                <a:lnTo>
                  <a:pt x="1402" y="862"/>
                </a:lnTo>
                <a:lnTo>
                  <a:pt x="1403" y="862"/>
                </a:lnTo>
                <a:lnTo>
                  <a:pt x="1403" y="862"/>
                </a:lnTo>
                <a:lnTo>
                  <a:pt x="1403" y="862"/>
                </a:lnTo>
                <a:lnTo>
                  <a:pt x="1404" y="862"/>
                </a:lnTo>
                <a:lnTo>
                  <a:pt x="1404" y="862"/>
                </a:lnTo>
                <a:lnTo>
                  <a:pt x="1404" y="862"/>
                </a:lnTo>
                <a:lnTo>
                  <a:pt x="1405" y="862"/>
                </a:lnTo>
                <a:lnTo>
                  <a:pt x="1405" y="862"/>
                </a:lnTo>
                <a:lnTo>
                  <a:pt x="1405" y="862"/>
                </a:lnTo>
                <a:lnTo>
                  <a:pt x="1405" y="862"/>
                </a:lnTo>
                <a:lnTo>
                  <a:pt x="1406" y="862"/>
                </a:lnTo>
                <a:lnTo>
                  <a:pt x="1406" y="862"/>
                </a:lnTo>
                <a:lnTo>
                  <a:pt x="1406" y="862"/>
                </a:lnTo>
                <a:lnTo>
                  <a:pt x="1407" y="862"/>
                </a:lnTo>
                <a:lnTo>
                  <a:pt x="1407" y="862"/>
                </a:lnTo>
                <a:lnTo>
                  <a:pt x="1407" y="862"/>
                </a:lnTo>
                <a:lnTo>
                  <a:pt x="1407" y="862"/>
                </a:lnTo>
                <a:lnTo>
                  <a:pt x="1408" y="862"/>
                </a:lnTo>
                <a:lnTo>
                  <a:pt x="1408" y="862"/>
                </a:lnTo>
                <a:lnTo>
                  <a:pt x="1408" y="862"/>
                </a:lnTo>
                <a:lnTo>
                  <a:pt x="1409" y="862"/>
                </a:lnTo>
                <a:lnTo>
                  <a:pt x="1409" y="862"/>
                </a:lnTo>
                <a:lnTo>
                  <a:pt x="1409" y="862"/>
                </a:lnTo>
                <a:lnTo>
                  <a:pt x="1409" y="862"/>
                </a:lnTo>
                <a:lnTo>
                  <a:pt x="1410" y="862"/>
                </a:lnTo>
                <a:lnTo>
                  <a:pt x="1410" y="862"/>
                </a:lnTo>
                <a:lnTo>
                  <a:pt x="1410" y="862"/>
                </a:lnTo>
                <a:lnTo>
                  <a:pt x="1411" y="862"/>
                </a:lnTo>
                <a:lnTo>
                  <a:pt x="1411" y="862"/>
                </a:lnTo>
                <a:lnTo>
                  <a:pt x="1411" y="862"/>
                </a:lnTo>
                <a:lnTo>
                  <a:pt x="1411" y="862"/>
                </a:lnTo>
                <a:lnTo>
                  <a:pt x="1412" y="862"/>
                </a:lnTo>
                <a:lnTo>
                  <a:pt x="1412" y="862"/>
                </a:lnTo>
                <a:lnTo>
                  <a:pt x="1412" y="862"/>
                </a:lnTo>
                <a:lnTo>
                  <a:pt x="1413" y="862"/>
                </a:lnTo>
                <a:lnTo>
                  <a:pt x="1413" y="862"/>
                </a:lnTo>
                <a:lnTo>
                  <a:pt x="1413" y="862"/>
                </a:lnTo>
                <a:lnTo>
                  <a:pt x="1413" y="862"/>
                </a:lnTo>
                <a:lnTo>
                  <a:pt x="1414" y="862"/>
                </a:lnTo>
                <a:lnTo>
                  <a:pt x="1414" y="862"/>
                </a:lnTo>
                <a:lnTo>
                  <a:pt x="1414" y="862"/>
                </a:lnTo>
                <a:lnTo>
                  <a:pt x="1415" y="862"/>
                </a:lnTo>
                <a:lnTo>
                  <a:pt x="1415" y="862"/>
                </a:lnTo>
                <a:lnTo>
                  <a:pt x="1415" y="862"/>
                </a:lnTo>
                <a:lnTo>
                  <a:pt x="1416" y="862"/>
                </a:lnTo>
                <a:lnTo>
                  <a:pt x="1416" y="862"/>
                </a:lnTo>
                <a:lnTo>
                  <a:pt x="1416" y="862"/>
                </a:lnTo>
                <a:lnTo>
                  <a:pt x="1416" y="862"/>
                </a:lnTo>
                <a:lnTo>
                  <a:pt x="1417" y="862"/>
                </a:lnTo>
                <a:lnTo>
                  <a:pt x="1417" y="862"/>
                </a:lnTo>
                <a:lnTo>
                  <a:pt x="1417" y="862"/>
                </a:lnTo>
                <a:lnTo>
                  <a:pt x="1418" y="862"/>
                </a:lnTo>
                <a:lnTo>
                  <a:pt x="1418" y="862"/>
                </a:lnTo>
                <a:lnTo>
                  <a:pt x="1418" y="862"/>
                </a:lnTo>
                <a:lnTo>
                  <a:pt x="1418" y="862"/>
                </a:lnTo>
                <a:lnTo>
                  <a:pt x="1419" y="862"/>
                </a:lnTo>
                <a:lnTo>
                  <a:pt x="1419" y="862"/>
                </a:lnTo>
                <a:lnTo>
                  <a:pt x="1419" y="862"/>
                </a:lnTo>
                <a:lnTo>
                  <a:pt x="1420" y="862"/>
                </a:lnTo>
                <a:lnTo>
                  <a:pt x="1420" y="862"/>
                </a:lnTo>
                <a:lnTo>
                  <a:pt x="1420" y="862"/>
                </a:lnTo>
                <a:lnTo>
                  <a:pt x="1420" y="862"/>
                </a:lnTo>
                <a:lnTo>
                  <a:pt x="1421" y="862"/>
                </a:lnTo>
                <a:lnTo>
                  <a:pt x="1421" y="862"/>
                </a:lnTo>
                <a:lnTo>
                  <a:pt x="1421" y="862"/>
                </a:lnTo>
                <a:lnTo>
                  <a:pt x="1422" y="862"/>
                </a:lnTo>
                <a:lnTo>
                  <a:pt x="1422" y="862"/>
                </a:lnTo>
                <a:lnTo>
                  <a:pt x="1422" y="862"/>
                </a:lnTo>
                <a:lnTo>
                  <a:pt x="1422" y="862"/>
                </a:lnTo>
                <a:lnTo>
                  <a:pt x="1423" y="862"/>
                </a:lnTo>
                <a:lnTo>
                  <a:pt x="1423" y="862"/>
                </a:lnTo>
                <a:lnTo>
                  <a:pt x="1423" y="862"/>
                </a:lnTo>
                <a:lnTo>
                  <a:pt x="1424" y="862"/>
                </a:lnTo>
                <a:lnTo>
                  <a:pt x="1424" y="862"/>
                </a:lnTo>
                <a:lnTo>
                  <a:pt x="1424" y="862"/>
                </a:lnTo>
                <a:lnTo>
                  <a:pt x="1424" y="862"/>
                </a:lnTo>
                <a:lnTo>
                  <a:pt x="1425" y="862"/>
                </a:lnTo>
                <a:lnTo>
                  <a:pt x="1425" y="862"/>
                </a:lnTo>
                <a:lnTo>
                  <a:pt x="1425" y="862"/>
                </a:lnTo>
                <a:lnTo>
                  <a:pt x="1426" y="862"/>
                </a:lnTo>
                <a:lnTo>
                  <a:pt x="1426" y="862"/>
                </a:lnTo>
                <a:lnTo>
                  <a:pt x="1426" y="862"/>
                </a:lnTo>
                <a:lnTo>
                  <a:pt x="1426" y="862"/>
                </a:lnTo>
                <a:lnTo>
                  <a:pt x="1427" y="862"/>
                </a:lnTo>
                <a:lnTo>
                  <a:pt x="1427" y="862"/>
                </a:lnTo>
                <a:lnTo>
                  <a:pt x="1427" y="862"/>
                </a:lnTo>
                <a:lnTo>
                  <a:pt x="1428" y="862"/>
                </a:lnTo>
                <a:lnTo>
                  <a:pt x="1428" y="862"/>
                </a:lnTo>
                <a:lnTo>
                  <a:pt x="1428" y="862"/>
                </a:lnTo>
                <a:lnTo>
                  <a:pt x="1429" y="862"/>
                </a:lnTo>
                <a:lnTo>
                  <a:pt x="1429" y="862"/>
                </a:lnTo>
                <a:lnTo>
                  <a:pt x="1429" y="862"/>
                </a:lnTo>
                <a:lnTo>
                  <a:pt x="1429" y="862"/>
                </a:lnTo>
                <a:lnTo>
                  <a:pt x="1430" y="862"/>
                </a:lnTo>
                <a:lnTo>
                  <a:pt x="1430" y="862"/>
                </a:lnTo>
                <a:lnTo>
                  <a:pt x="1430" y="862"/>
                </a:lnTo>
                <a:lnTo>
                  <a:pt x="1431" y="862"/>
                </a:lnTo>
                <a:lnTo>
                  <a:pt x="1431" y="862"/>
                </a:lnTo>
                <a:lnTo>
                  <a:pt x="1431" y="862"/>
                </a:lnTo>
                <a:lnTo>
                  <a:pt x="1431" y="862"/>
                </a:lnTo>
                <a:lnTo>
                  <a:pt x="1432" y="862"/>
                </a:lnTo>
                <a:lnTo>
                  <a:pt x="1432" y="862"/>
                </a:lnTo>
                <a:lnTo>
                  <a:pt x="1432" y="862"/>
                </a:lnTo>
                <a:lnTo>
                  <a:pt x="1433" y="862"/>
                </a:lnTo>
                <a:lnTo>
                  <a:pt x="1433" y="862"/>
                </a:lnTo>
                <a:lnTo>
                  <a:pt x="1433" y="862"/>
                </a:lnTo>
                <a:lnTo>
                  <a:pt x="1433" y="862"/>
                </a:lnTo>
                <a:lnTo>
                  <a:pt x="1434" y="862"/>
                </a:lnTo>
                <a:lnTo>
                  <a:pt x="1434" y="862"/>
                </a:lnTo>
                <a:lnTo>
                  <a:pt x="1434" y="862"/>
                </a:lnTo>
                <a:lnTo>
                  <a:pt x="1435" y="862"/>
                </a:lnTo>
                <a:lnTo>
                  <a:pt x="1435" y="862"/>
                </a:lnTo>
                <a:lnTo>
                  <a:pt x="1435" y="862"/>
                </a:lnTo>
                <a:lnTo>
                  <a:pt x="1435" y="862"/>
                </a:lnTo>
                <a:lnTo>
                  <a:pt x="1436" y="862"/>
                </a:lnTo>
                <a:lnTo>
                  <a:pt x="1436" y="862"/>
                </a:lnTo>
                <a:lnTo>
                  <a:pt x="1436" y="862"/>
                </a:lnTo>
                <a:lnTo>
                  <a:pt x="1437" y="862"/>
                </a:lnTo>
                <a:lnTo>
                  <a:pt x="1437" y="862"/>
                </a:lnTo>
                <a:lnTo>
                  <a:pt x="1437" y="862"/>
                </a:lnTo>
                <a:lnTo>
                  <a:pt x="1437" y="862"/>
                </a:lnTo>
                <a:lnTo>
                  <a:pt x="1438" y="862"/>
                </a:lnTo>
                <a:lnTo>
                  <a:pt x="1438" y="862"/>
                </a:lnTo>
                <a:lnTo>
                  <a:pt x="1438" y="862"/>
                </a:lnTo>
                <a:lnTo>
                  <a:pt x="1439" y="862"/>
                </a:lnTo>
                <a:lnTo>
                  <a:pt x="1439" y="862"/>
                </a:lnTo>
                <a:lnTo>
                  <a:pt x="1439" y="862"/>
                </a:lnTo>
                <a:lnTo>
                  <a:pt x="1440" y="862"/>
                </a:lnTo>
                <a:lnTo>
                  <a:pt x="1440" y="862"/>
                </a:lnTo>
                <a:lnTo>
                  <a:pt x="1440" y="862"/>
                </a:lnTo>
                <a:lnTo>
                  <a:pt x="1440" y="862"/>
                </a:lnTo>
                <a:lnTo>
                  <a:pt x="1441" y="862"/>
                </a:lnTo>
                <a:lnTo>
                  <a:pt x="1441" y="862"/>
                </a:lnTo>
                <a:lnTo>
                  <a:pt x="1441" y="862"/>
                </a:lnTo>
                <a:lnTo>
                  <a:pt x="1442" y="862"/>
                </a:lnTo>
                <a:lnTo>
                  <a:pt x="1442" y="862"/>
                </a:lnTo>
                <a:lnTo>
                  <a:pt x="1442" y="862"/>
                </a:lnTo>
                <a:lnTo>
                  <a:pt x="1442" y="862"/>
                </a:lnTo>
                <a:lnTo>
                  <a:pt x="1443" y="862"/>
                </a:lnTo>
                <a:lnTo>
                  <a:pt x="1443" y="862"/>
                </a:lnTo>
                <a:lnTo>
                  <a:pt x="1443" y="862"/>
                </a:lnTo>
                <a:lnTo>
                  <a:pt x="1444" y="862"/>
                </a:lnTo>
                <a:lnTo>
                  <a:pt x="1444" y="862"/>
                </a:lnTo>
                <a:lnTo>
                  <a:pt x="1444" y="862"/>
                </a:lnTo>
                <a:lnTo>
                  <a:pt x="1444" y="862"/>
                </a:lnTo>
                <a:lnTo>
                  <a:pt x="1445" y="862"/>
                </a:lnTo>
                <a:lnTo>
                  <a:pt x="1445" y="862"/>
                </a:lnTo>
                <a:lnTo>
                  <a:pt x="1445" y="862"/>
                </a:lnTo>
                <a:lnTo>
                  <a:pt x="1446" y="862"/>
                </a:lnTo>
                <a:lnTo>
                  <a:pt x="1446" y="862"/>
                </a:lnTo>
                <a:lnTo>
                  <a:pt x="1446" y="862"/>
                </a:lnTo>
                <a:lnTo>
                  <a:pt x="1446" y="862"/>
                </a:lnTo>
                <a:lnTo>
                  <a:pt x="1447" y="862"/>
                </a:lnTo>
                <a:lnTo>
                  <a:pt x="1447" y="862"/>
                </a:lnTo>
                <a:lnTo>
                  <a:pt x="1447" y="862"/>
                </a:lnTo>
                <a:lnTo>
                  <a:pt x="1448" y="862"/>
                </a:lnTo>
                <a:lnTo>
                  <a:pt x="1448" y="862"/>
                </a:lnTo>
                <a:lnTo>
                  <a:pt x="1448" y="862"/>
                </a:lnTo>
                <a:lnTo>
                  <a:pt x="1448" y="862"/>
                </a:lnTo>
                <a:lnTo>
                  <a:pt x="1449" y="862"/>
                </a:lnTo>
                <a:lnTo>
                  <a:pt x="1449" y="862"/>
                </a:lnTo>
                <a:lnTo>
                  <a:pt x="1449" y="862"/>
                </a:lnTo>
                <a:lnTo>
                  <a:pt x="1450" y="862"/>
                </a:lnTo>
                <a:lnTo>
                  <a:pt x="1450" y="862"/>
                </a:lnTo>
                <a:lnTo>
                  <a:pt x="1450" y="862"/>
                </a:lnTo>
                <a:lnTo>
                  <a:pt x="1451" y="862"/>
                </a:lnTo>
                <a:lnTo>
                  <a:pt x="1451" y="862"/>
                </a:lnTo>
                <a:lnTo>
                  <a:pt x="1451" y="862"/>
                </a:lnTo>
                <a:lnTo>
                  <a:pt x="1451" y="862"/>
                </a:lnTo>
                <a:lnTo>
                  <a:pt x="1452" y="862"/>
                </a:lnTo>
                <a:lnTo>
                  <a:pt x="1452" y="862"/>
                </a:lnTo>
                <a:lnTo>
                  <a:pt x="1452" y="862"/>
                </a:lnTo>
                <a:lnTo>
                  <a:pt x="1453" y="862"/>
                </a:lnTo>
                <a:lnTo>
                  <a:pt x="1453" y="862"/>
                </a:lnTo>
                <a:lnTo>
                  <a:pt x="1453" y="862"/>
                </a:lnTo>
                <a:lnTo>
                  <a:pt x="1453" y="862"/>
                </a:lnTo>
                <a:lnTo>
                  <a:pt x="1454" y="862"/>
                </a:lnTo>
                <a:lnTo>
                  <a:pt x="1454" y="862"/>
                </a:lnTo>
                <a:lnTo>
                  <a:pt x="1454" y="862"/>
                </a:lnTo>
                <a:lnTo>
                  <a:pt x="1455" y="862"/>
                </a:lnTo>
                <a:lnTo>
                  <a:pt x="1455" y="862"/>
                </a:lnTo>
                <a:lnTo>
                  <a:pt x="1455" y="862"/>
                </a:lnTo>
                <a:lnTo>
                  <a:pt x="1455" y="862"/>
                </a:lnTo>
                <a:lnTo>
                  <a:pt x="1456" y="862"/>
                </a:lnTo>
                <a:lnTo>
                  <a:pt x="1456" y="862"/>
                </a:lnTo>
                <a:lnTo>
                  <a:pt x="1456" y="862"/>
                </a:lnTo>
                <a:lnTo>
                  <a:pt x="1457" y="862"/>
                </a:lnTo>
                <a:lnTo>
                  <a:pt x="1457" y="862"/>
                </a:lnTo>
                <a:lnTo>
                  <a:pt x="1457" y="862"/>
                </a:lnTo>
                <a:lnTo>
                  <a:pt x="1457" y="862"/>
                </a:lnTo>
                <a:lnTo>
                  <a:pt x="1458" y="862"/>
                </a:lnTo>
                <a:lnTo>
                  <a:pt x="1458" y="862"/>
                </a:lnTo>
                <a:lnTo>
                  <a:pt x="1458" y="862"/>
                </a:lnTo>
                <a:lnTo>
                  <a:pt x="1459" y="862"/>
                </a:lnTo>
                <a:lnTo>
                  <a:pt x="1459" y="862"/>
                </a:lnTo>
                <a:lnTo>
                  <a:pt x="1459" y="862"/>
                </a:lnTo>
                <a:lnTo>
                  <a:pt x="1459" y="862"/>
                </a:lnTo>
                <a:lnTo>
                  <a:pt x="1460" y="862"/>
                </a:lnTo>
                <a:lnTo>
                  <a:pt x="1460" y="862"/>
                </a:lnTo>
                <a:lnTo>
                  <a:pt x="1460" y="862"/>
                </a:lnTo>
                <a:lnTo>
                  <a:pt x="1461" y="862"/>
                </a:lnTo>
                <a:lnTo>
                  <a:pt x="1461" y="862"/>
                </a:lnTo>
                <a:lnTo>
                  <a:pt x="1461" y="862"/>
                </a:lnTo>
                <a:lnTo>
                  <a:pt x="1462" y="862"/>
                </a:lnTo>
                <a:lnTo>
                  <a:pt x="1462" y="862"/>
                </a:lnTo>
                <a:lnTo>
                  <a:pt x="1462" y="862"/>
                </a:lnTo>
                <a:lnTo>
                  <a:pt x="1462" y="862"/>
                </a:lnTo>
                <a:lnTo>
                  <a:pt x="1463" y="862"/>
                </a:lnTo>
                <a:lnTo>
                  <a:pt x="1463" y="862"/>
                </a:lnTo>
                <a:lnTo>
                  <a:pt x="1463" y="862"/>
                </a:lnTo>
                <a:lnTo>
                  <a:pt x="1464" y="862"/>
                </a:lnTo>
                <a:lnTo>
                  <a:pt x="1464" y="862"/>
                </a:lnTo>
                <a:lnTo>
                  <a:pt x="1464" y="862"/>
                </a:lnTo>
                <a:lnTo>
                  <a:pt x="1464" y="862"/>
                </a:lnTo>
                <a:lnTo>
                  <a:pt x="1465" y="862"/>
                </a:lnTo>
                <a:lnTo>
                  <a:pt x="1465" y="862"/>
                </a:lnTo>
                <a:lnTo>
                  <a:pt x="1465" y="862"/>
                </a:lnTo>
                <a:lnTo>
                  <a:pt x="1466" y="862"/>
                </a:lnTo>
                <a:lnTo>
                  <a:pt x="1466" y="862"/>
                </a:lnTo>
                <a:lnTo>
                  <a:pt x="1466" y="862"/>
                </a:lnTo>
                <a:lnTo>
                  <a:pt x="1466" y="862"/>
                </a:lnTo>
                <a:lnTo>
                  <a:pt x="1467" y="862"/>
                </a:lnTo>
                <a:lnTo>
                  <a:pt x="1467" y="862"/>
                </a:lnTo>
                <a:lnTo>
                  <a:pt x="1467" y="862"/>
                </a:lnTo>
                <a:lnTo>
                  <a:pt x="1468" y="862"/>
                </a:lnTo>
                <a:lnTo>
                  <a:pt x="1468" y="862"/>
                </a:lnTo>
                <a:lnTo>
                  <a:pt x="1468" y="862"/>
                </a:lnTo>
                <a:lnTo>
                  <a:pt x="1468" y="862"/>
                </a:lnTo>
                <a:lnTo>
                  <a:pt x="1469" y="862"/>
                </a:lnTo>
                <a:lnTo>
                  <a:pt x="1469" y="862"/>
                </a:lnTo>
                <a:lnTo>
                  <a:pt x="1469" y="862"/>
                </a:lnTo>
                <a:lnTo>
                  <a:pt x="1470" y="862"/>
                </a:lnTo>
                <a:lnTo>
                  <a:pt x="1470" y="862"/>
                </a:lnTo>
                <a:lnTo>
                  <a:pt x="1470" y="862"/>
                </a:lnTo>
                <a:lnTo>
                  <a:pt x="1470" y="862"/>
                </a:lnTo>
                <a:lnTo>
                  <a:pt x="1471" y="862"/>
                </a:lnTo>
                <a:lnTo>
                  <a:pt x="1471" y="862"/>
                </a:lnTo>
                <a:lnTo>
                  <a:pt x="1471" y="862"/>
                </a:lnTo>
                <a:lnTo>
                  <a:pt x="1472" y="862"/>
                </a:lnTo>
                <a:lnTo>
                  <a:pt x="1472" y="862"/>
                </a:lnTo>
                <a:lnTo>
                  <a:pt x="1472" y="862"/>
                </a:lnTo>
                <a:lnTo>
                  <a:pt x="1473" y="862"/>
                </a:lnTo>
                <a:lnTo>
                  <a:pt x="1473" y="862"/>
                </a:lnTo>
                <a:lnTo>
                  <a:pt x="1473" y="862"/>
                </a:lnTo>
                <a:lnTo>
                  <a:pt x="1473" y="862"/>
                </a:lnTo>
                <a:lnTo>
                  <a:pt x="1474" y="862"/>
                </a:lnTo>
                <a:lnTo>
                  <a:pt x="1474" y="862"/>
                </a:lnTo>
                <a:lnTo>
                  <a:pt x="1474" y="862"/>
                </a:lnTo>
                <a:lnTo>
                  <a:pt x="1475" y="862"/>
                </a:lnTo>
                <a:lnTo>
                  <a:pt x="1475" y="862"/>
                </a:lnTo>
                <a:lnTo>
                  <a:pt x="1475" y="862"/>
                </a:lnTo>
                <a:lnTo>
                  <a:pt x="1476" y="862"/>
                </a:lnTo>
                <a:lnTo>
                  <a:pt x="1476" y="862"/>
                </a:lnTo>
                <a:lnTo>
                  <a:pt x="1476" y="862"/>
                </a:lnTo>
                <a:lnTo>
                  <a:pt x="1477" y="862"/>
                </a:lnTo>
                <a:lnTo>
                  <a:pt x="1477" y="862"/>
                </a:lnTo>
                <a:lnTo>
                  <a:pt x="1477" y="862"/>
                </a:lnTo>
                <a:lnTo>
                  <a:pt x="1477" y="862"/>
                </a:lnTo>
                <a:lnTo>
                  <a:pt x="1478" y="862"/>
                </a:lnTo>
                <a:lnTo>
                  <a:pt x="1478" y="862"/>
                </a:lnTo>
                <a:lnTo>
                  <a:pt x="1478" y="862"/>
                </a:lnTo>
                <a:lnTo>
                  <a:pt x="1479" y="862"/>
                </a:lnTo>
                <a:lnTo>
                  <a:pt x="1479" y="862"/>
                </a:lnTo>
                <a:lnTo>
                  <a:pt x="1479" y="862"/>
                </a:lnTo>
                <a:lnTo>
                  <a:pt x="1479" y="862"/>
                </a:lnTo>
                <a:lnTo>
                  <a:pt x="1480" y="862"/>
                </a:lnTo>
                <a:lnTo>
                  <a:pt x="1480" y="862"/>
                </a:lnTo>
                <a:lnTo>
                  <a:pt x="1480" y="862"/>
                </a:lnTo>
                <a:lnTo>
                  <a:pt x="1481" y="862"/>
                </a:lnTo>
                <a:lnTo>
                  <a:pt x="1481" y="862"/>
                </a:lnTo>
                <a:lnTo>
                  <a:pt x="1481" y="862"/>
                </a:lnTo>
                <a:lnTo>
                  <a:pt x="1481" y="862"/>
                </a:lnTo>
                <a:lnTo>
                  <a:pt x="1482" y="862"/>
                </a:lnTo>
                <a:lnTo>
                  <a:pt x="1482" y="862"/>
                </a:lnTo>
                <a:lnTo>
                  <a:pt x="1482" y="862"/>
                </a:lnTo>
                <a:lnTo>
                  <a:pt x="1483" y="862"/>
                </a:lnTo>
                <a:lnTo>
                  <a:pt x="1483" y="862"/>
                </a:lnTo>
                <a:lnTo>
                  <a:pt x="1483" y="862"/>
                </a:lnTo>
                <a:lnTo>
                  <a:pt x="1483" y="862"/>
                </a:lnTo>
                <a:lnTo>
                  <a:pt x="1484" y="862"/>
                </a:lnTo>
                <a:lnTo>
                  <a:pt x="1484" y="862"/>
                </a:lnTo>
                <a:lnTo>
                  <a:pt x="1484" y="862"/>
                </a:lnTo>
                <a:lnTo>
                  <a:pt x="1485" y="862"/>
                </a:lnTo>
                <a:lnTo>
                  <a:pt x="1485" y="862"/>
                </a:lnTo>
                <a:lnTo>
                  <a:pt x="1485" y="862"/>
                </a:lnTo>
                <a:lnTo>
                  <a:pt x="1485" y="862"/>
                </a:lnTo>
                <a:lnTo>
                  <a:pt x="1486" y="862"/>
                </a:lnTo>
                <a:lnTo>
                  <a:pt x="1486" y="862"/>
                </a:lnTo>
                <a:lnTo>
                  <a:pt x="1486" y="862"/>
                </a:lnTo>
                <a:lnTo>
                  <a:pt x="1487" y="862"/>
                </a:lnTo>
                <a:lnTo>
                  <a:pt x="1487" y="862"/>
                </a:lnTo>
                <a:lnTo>
                  <a:pt x="1487" y="862"/>
                </a:lnTo>
                <a:lnTo>
                  <a:pt x="1488" y="862"/>
                </a:lnTo>
                <a:lnTo>
                  <a:pt x="1488" y="862"/>
                </a:lnTo>
                <a:lnTo>
                  <a:pt x="1488" y="862"/>
                </a:lnTo>
                <a:lnTo>
                  <a:pt x="1488" y="862"/>
                </a:lnTo>
                <a:lnTo>
                  <a:pt x="1489" y="862"/>
                </a:lnTo>
                <a:lnTo>
                  <a:pt x="1489" y="862"/>
                </a:lnTo>
                <a:lnTo>
                  <a:pt x="1489" y="862"/>
                </a:lnTo>
                <a:lnTo>
                  <a:pt x="1490" y="862"/>
                </a:lnTo>
                <a:lnTo>
                  <a:pt x="1490" y="862"/>
                </a:lnTo>
                <a:lnTo>
                  <a:pt x="1490" y="862"/>
                </a:lnTo>
                <a:lnTo>
                  <a:pt x="1490" y="862"/>
                </a:lnTo>
                <a:lnTo>
                  <a:pt x="1491" y="862"/>
                </a:lnTo>
                <a:lnTo>
                  <a:pt x="1491" y="862"/>
                </a:lnTo>
                <a:lnTo>
                  <a:pt x="1491" y="862"/>
                </a:lnTo>
                <a:lnTo>
                  <a:pt x="1492" y="862"/>
                </a:lnTo>
                <a:lnTo>
                  <a:pt x="1492" y="862"/>
                </a:lnTo>
                <a:lnTo>
                  <a:pt x="1492" y="862"/>
                </a:lnTo>
                <a:lnTo>
                  <a:pt x="1492" y="862"/>
                </a:lnTo>
                <a:lnTo>
                  <a:pt x="1493" y="862"/>
                </a:lnTo>
                <a:lnTo>
                  <a:pt x="1493" y="862"/>
                </a:lnTo>
                <a:lnTo>
                  <a:pt x="1493" y="862"/>
                </a:lnTo>
                <a:lnTo>
                  <a:pt x="1494" y="862"/>
                </a:lnTo>
                <a:lnTo>
                  <a:pt x="1494" y="862"/>
                </a:lnTo>
                <a:lnTo>
                  <a:pt x="1494" y="862"/>
                </a:lnTo>
                <a:lnTo>
                  <a:pt x="1494" y="862"/>
                </a:lnTo>
                <a:lnTo>
                  <a:pt x="1495" y="862"/>
                </a:lnTo>
                <a:lnTo>
                  <a:pt x="1495" y="862"/>
                </a:lnTo>
                <a:lnTo>
                  <a:pt x="1495" y="862"/>
                </a:lnTo>
                <a:lnTo>
                  <a:pt x="1496" y="862"/>
                </a:lnTo>
                <a:lnTo>
                  <a:pt x="1496" y="862"/>
                </a:lnTo>
                <a:lnTo>
                  <a:pt x="1496" y="862"/>
                </a:lnTo>
                <a:lnTo>
                  <a:pt x="1496" y="862"/>
                </a:lnTo>
                <a:lnTo>
                  <a:pt x="1497" y="862"/>
                </a:lnTo>
                <a:lnTo>
                  <a:pt x="1497" y="862"/>
                </a:lnTo>
                <a:lnTo>
                  <a:pt x="1497" y="862"/>
                </a:lnTo>
                <a:lnTo>
                  <a:pt x="1498" y="862"/>
                </a:lnTo>
                <a:lnTo>
                  <a:pt x="1498" y="862"/>
                </a:lnTo>
                <a:lnTo>
                  <a:pt x="1498" y="862"/>
                </a:lnTo>
                <a:lnTo>
                  <a:pt x="1499" y="862"/>
                </a:lnTo>
                <a:lnTo>
                  <a:pt x="1499" y="862"/>
                </a:lnTo>
                <a:lnTo>
                  <a:pt x="1499" y="862"/>
                </a:lnTo>
                <a:lnTo>
                  <a:pt x="1499" y="862"/>
                </a:lnTo>
                <a:lnTo>
                  <a:pt x="1500" y="862"/>
                </a:lnTo>
                <a:lnTo>
                  <a:pt x="1500" y="862"/>
                </a:lnTo>
                <a:lnTo>
                  <a:pt x="1500" y="862"/>
                </a:lnTo>
                <a:lnTo>
                  <a:pt x="1501" y="862"/>
                </a:lnTo>
                <a:lnTo>
                  <a:pt x="1501" y="862"/>
                </a:lnTo>
                <a:lnTo>
                  <a:pt x="1501" y="862"/>
                </a:lnTo>
                <a:lnTo>
                  <a:pt x="1501" y="862"/>
                </a:lnTo>
                <a:lnTo>
                  <a:pt x="1502" y="862"/>
                </a:lnTo>
                <a:lnTo>
                  <a:pt x="1502" y="862"/>
                </a:lnTo>
                <a:lnTo>
                  <a:pt x="1502" y="862"/>
                </a:lnTo>
                <a:lnTo>
                  <a:pt x="1503" y="862"/>
                </a:lnTo>
                <a:lnTo>
                  <a:pt x="1503" y="862"/>
                </a:lnTo>
                <a:lnTo>
                  <a:pt x="1503" y="862"/>
                </a:lnTo>
                <a:lnTo>
                  <a:pt x="1503" y="862"/>
                </a:lnTo>
                <a:lnTo>
                  <a:pt x="1504" y="862"/>
                </a:lnTo>
                <a:lnTo>
                  <a:pt x="1504" y="862"/>
                </a:lnTo>
                <a:lnTo>
                  <a:pt x="1504" y="862"/>
                </a:lnTo>
                <a:lnTo>
                  <a:pt x="1505" y="862"/>
                </a:lnTo>
                <a:lnTo>
                  <a:pt x="1505" y="862"/>
                </a:lnTo>
                <a:lnTo>
                  <a:pt x="1505" y="862"/>
                </a:lnTo>
                <a:lnTo>
                  <a:pt x="1505" y="862"/>
                </a:lnTo>
                <a:lnTo>
                  <a:pt x="1506" y="862"/>
                </a:lnTo>
                <a:lnTo>
                  <a:pt x="1506" y="862"/>
                </a:lnTo>
                <a:lnTo>
                  <a:pt x="1506" y="862"/>
                </a:lnTo>
                <a:lnTo>
                  <a:pt x="1507" y="862"/>
                </a:lnTo>
                <a:lnTo>
                  <a:pt x="1507" y="862"/>
                </a:lnTo>
                <a:lnTo>
                  <a:pt x="1507" y="862"/>
                </a:lnTo>
                <a:lnTo>
                  <a:pt x="1507" y="862"/>
                </a:lnTo>
                <a:lnTo>
                  <a:pt x="1508" y="862"/>
                </a:lnTo>
                <a:lnTo>
                  <a:pt x="1508" y="862"/>
                </a:lnTo>
                <a:lnTo>
                  <a:pt x="1508" y="862"/>
                </a:lnTo>
                <a:lnTo>
                  <a:pt x="1509" y="862"/>
                </a:lnTo>
                <a:lnTo>
                  <a:pt x="1509" y="862"/>
                </a:lnTo>
                <a:lnTo>
                  <a:pt x="1509" y="862"/>
                </a:lnTo>
                <a:lnTo>
                  <a:pt x="1509" y="862"/>
                </a:lnTo>
                <a:lnTo>
                  <a:pt x="1510" y="862"/>
                </a:lnTo>
                <a:lnTo>
                  <a:pt x="1510" y="862"/>
                </a:lnTo>
                <a:lnTo>
                  <a:pt x="1510" y="862"/>
                </a:lnTo>
                <a:lnTo>
                  <a:pt x="1511" y="862"/>
                </a:lnTo>
                <a:lnTo>
                  <a:pt x="1511" y="862"/>
                </a:lnTo>
                <a:lnTo>
                  <a:pt x="1511" y="862"/>
                </a:lnTo>
                <a:lnTo>
                  <a:pt x="1512" y="862"/>
                </a:lnTo>
                <a:lnTo>
                  <a:pt x="1512" y="862"/>
                </a:lnTo>
                <a:lnTo>
                  <a:pt x="1512" y="862"/>
                </a:lnTo>
                <a:lnTo>
                  <a:pt x="1512" y="862"/>
                </a:lnTo>
                <a:lnTo>
                  <a:pt x="1513" y="862"/>
                </a:lnTo>
                <a:lnTo>
                  <a:pt x="1513" y="862"/>
                </a:lnTo>
                <a:lnTo>
                  <a:pt x="1513" y="862"/>
                </a:lnTo>
                <a:lnTo>
                  <a:pt x="1514" y="862"/>
                </a:lnTo>
                <a:lnTo>
                  <a:pt x="1514" y="862"/>
                </a:lnTo>
                <a:lnTo>
                  <a:pt x="1514" y="862"/>
                </a:lnTo>
                <a:lnTo>
                  <a:pt x="1514" y="862"/>
                </a:lnTo>
                <a:lnTo>
                  <a:pt x="1515" y="862"/>
                </a:lnTo>
                <a:lnTo>
                  <a:pt x="1515" y="862"/>
                </a:lnTo>
                <a:lnTo>
                  <a:pt x="1515" y="862"/>
                </a:lnTo>
                <a:lnTo>
                  <a:pt x="1516" y="862"/>
                </a:lnTo>
                <a:lnTo>
                  <a:pt x="1516" y="862"/>
                </a:lnTo>
                <a:lnTo>
                  <a:pt x="1516" y="862"/>
                </a:lnTo>
                <a:lnTo>
                  <a:pt x="1516" y="862"/>
                </a:lnTo>
                <a:lnTo>
                  <a:pt x="1517" y="862"/>
                </a:lnTo>
                <a:lnTo>
                  <a:pt x="1517" y="862"/>
                </a:lnTo>
                <a:lnTo>
                  <a:pt x="1517" y="862"/>
                </a:lnTo>
                <a:lnTo>
                  <a:pt x="1518" y="862"/>
                </a:lnTo>
                <a:lnTo>
                  <a:pt x="1518" y="862"/>
                </a:lnTo>
                <a:lnTo>
                  <a:pt x="1518" y="862"/>
                </a:lnTo>
                <a:lnTo>
                  <a:pt x="1518" y="862"/>
                </a:lnTo>
                <a:lnTo>
                  <a:pt x="1519" y="862"/>
                </a:lnTo>
                <a:lnTo>
                  <a:pt x="1519" y="862"/>
                </a:lnTo>
                <a:lnTo>
                  <a:pt x="1519" y="862"/>
                </a:lnTo>
                <a:lnTo>
                  <a:pt x="1520" y="862"/>
                </a:lnTo>
                <a:lnTo>
                  <a:pt x="1520" y="862"/>
                </a:lnTo>
                <a:lnTo>
                  <a:pt x="1520" y="862"/>
                </a:lnTo>
                <a:lnTo>
                  <a:pt x="1520" y="862"/>
                </a:lnTo>
                <a:lnTo>
                  <a:pt x="1521" y="862"/>
                </a:lnTo>
                <a:lnTo>
                  <a:pt x="1521" y="862"/>
                </a:lnTo>
                <a:lnTo>
                  <a:pt x="1521" y="862"/>
                </a:lnTo>
                <a:lnTo>
                  <a:pt x="1522" y="862"/>
                </a:lnTo>
                <a:lnTo>
                  <a:pt x="1522" y="862"/>
                </a:lnTo>
                <a:lnTo>
                  <a:pt x="1522" y="862"/>
                </a:lnTo>
                <a:lnTo>
                  <a:pt x="1523" y="862"/>
                </a:lnTo>
                <a:lnTo>
                  <a:pt x="1523" y="862"/>
                </a:lnTo>
                <a:lnTo>
                  <a:pt x="1523" y="862"/>
                </a:lnTo>
                <a:lnTo>
                  <a:pt x="1523" y="862"/>
                </a:lnTo>
                <a:lnTo>
                  <a:pt x="1524" y="862"/>
                </a:lnTo>
                <a:lnTo>
                  <a:pt x="1524" y="862"/>
                </a:lnTo>
                <a:lnTo>
                  <a:pt x="1524" y="862"/>
                </a:lnTo>
                <a:lnTo>
                  <a:pt x="1525" y="862"/>
                </a:lnTo>
                <a:lnTo>
                  <a:pt x="1525" y="862"/>
                </a:lnTo>
                <a:lnTo>
                  <a:pt x="1525" y="862"/>
                </a:lnTo>
                <a:lnTo>
                  <a:pt x="1525" y="862"/>
                </a:lnTo>
                <a:lnTo>
                  <a:pt x="1526" y="862"/>
                </a:lnTo>
                <a:lnTo>
                  <a:pt x="1526" y="862"/>
                </a:lnTo>
                <a:lnTo>
                  <a:pt x="1526" y="862"/>
                </a:lnTo>
                <a:lnTo>
                  <a:pt x="1527" y="862"/>
                </a:lnTo>
                <a:lnTo>
                  <a:pt x="1527" y="862"/>
                </a:lnTo>
                <a:lnTo>
                  <a:pt x="1527" y="862"/>
                </a:lnTo>
                <a:lnTo>
                  <a:pt x="1527" y="862"/>
                </a:lnTo>
                <a:lnTo>
                  <a:pt x="1528" y="862"/>
                </a:lnTo>
                <a:lnTo>
                  <a:pt x="1528" y="862"/>
                </a:lnTo>
                <a:lnTo>
                  <a:pt x="1528" y="862"/>
                </a:lnTo>
                <a:lnTo>
                  <a:pt x="1529" y="862"/>
                </a:lnTo>
                <a:lnTo>
                  <a:pt x="1529" y="862"/>
                </a:lnTo>
                <a:lnTo>
                  <a:pt x="1529" y="862"/>
                </a:lnTo>
                <a:lnTo>
                  <a:pt x="1529" y="862"/>
                </a:lnTo>
                <a:lnTo>
                  <a:pt x="1530" y="862"/>
                </a:lnTo>
                <a:lnTo>
                  <a:pt x="1530" y="862"/>
                </a:lnTo>
                <a:lnTo>
                  <a:pt x="1530" y="862"/>
                </a:lnTo>
                <a:lnTo>
                  <a:pt x="1531" y="862"/>
                </a:lnTo>
                <a:lnTo>
                  <a:pt x="1531" y="862"/>
                </a:lnTo>
                <a:lnTo>
                  <a:pt x="1531" y="862"/>
                </a:lnTo>
                <a:lnTo>
                  <a:pt x="1531" y="862"/>
                </a:lnTo>
                <a:lnTo>
                  <a:pt x="1532" y="862"/>
                </a:lnTo>
                <a:lnTo>
                  <a:pt x="1532" y="862"/>
                </a:lnTo>
                <a:lnTo>
                  <a:pt x="1532" y="862"/>
                </a:lnTo>
                <a:lnTo>
                  <a:pt x="1533" y="862"/>
                </a:lnTo>
                <a:lnTo>
                  <a:pt x="1533" y="862"/>
                </a:lnTo>
                <a:lnTo>
                  <a:pt x="1533" y="862"/>
                </a:lnTo>
                <a:lnTo>
                  <a:pt x="1534" y="862"/>
                </a:lnTo>
                <a:lnTo>
                  <a:pt x="1534" y="862"/>
                </a:lnTo>
                <a:lnTo>
                  <a:pt x="1534" y="862"/>
                </a:lnTo>
                <a:lnTo>
                  <a:pt x="1534" y="862"/>
                </a:lnTo>
                <a:lnTo>
                  <a:pt x="1535" y="862"/>
                </a:lnTo>
                <a:lnTo>
                  <a:pt x="1535" y="862"/>
                </a:lnTo>
                <a:lnTo>
                  <a:pt x="1535" y="862"/>
                </a:lnTo>
                <a:lnTo>
                  <a:pt x="1536" y="862"/>
                </a:lnTo>
                <a:lnTo>
                  <a:pt x="1536" y="862"/>
                </a:lnTo>
                <a:lnTo>
                  <a:pt x="1536" y="862"/>
                </a:lnTo>
                <a:lnTo>
                  <a:pt x="1536" y="862"/>
                </a:lnTo>
                <a:lnTo>
                  <a:pt x="1537" y="862"/>
                </a:lnTo>
                <a:lnTo>
                  <a:pt x="1537" y="862"/>
                </a:lnTo>
                <a:lnTo>
                  <a:pt x="1537" y="862"/>
                </a:lnTo>
                <a:lnTo>
                  <a:pt x="1538" y="862"/>
                </a:lnTo>
                <a:lnTo>
                  <a:pt x="1538" y="862"/>
                </a:lnTo>
                <a:lnTo>
                  <a:pt x="1538" y="862"/>
                </a:lnTo>
                <a:lnTo>
                  <a:pt x="1538" y="862"/>
                </a:lnTo>
                <a:lnTo>
                  <a:pt x="1539" y="862"/>
                </a:lnTo>
                <a:lnTo>
                  <a:pt x="1539" y="862"/>
                </a:lnTo>
                <a:lnTo>
                  <a:pt x="1539" y="862"/>
                </a:lnTo>
                <a:lnTo>
                  <a:pt x="1540" y="862"/>
                </a:lnTo>
                <a:lnTo>
                  <a:pt x="1540" y="862"/>
                </a:lnTo>
                <a:lnTo>
                  <a:pt x="1540" y="862"/>
                </a:lnTo>
                <a:lnTo>
                  <a:pt x="1540" y="862"/>
                </a:lnTo>
                <a:lnTo>
                  <a:pt x="1541" y="862"/>
                </a:lnTo>
                <a:lnTo>
                  <a:pt x="1541" y="862"/>
                </a:lnTo>
                <a:lnTo>
                  <a:pt x="1541" y="862"/>
                </a:lnTo>
                <a:lnTo>
                  <a:pt x="1542" y="862"/>
                </a:lnTo>
                <a:lnTo>
                  <a:pt x="1542" y="862"/>
                </a:lnTo>
                <a:lnTo>
                  <a:pt x="1542" y="862"/>
                </a:lnTo>
                <a:lnTo>
                  <a:pt x="1542" y="862"/>
                </a:lnTo>
                <a:lnTo>
                  <a:pt x="1543" y="862"/>
                </a:lnTo>
                <a:lnTo>
                  <a:pt x="1543" y="862"/>
                </a:lnTo>
                <a:lnTo>
                  <a:pt x="1543" y="862"/>
                </a:lnTo>
                <a:lnTo>
                  <a:pt x="1544" y="862"/>
                </a:lnTo>
                <a:lnTo>
                  <a:pt x="1544" y="862"/>
                </a:lnTo>
                <a:lnTo>
                  <a:pt x="1544" y="862"/>
                </a:lnTo>
                <a:lnTo>
                  <a:pt x="1545" y="862"/>
                </a:lnTo>
                <a:lnTo>
                  <a:pt x="1545" y="862"/>
                </a:lnTo>
                <a:lnTo>
                  <a:pt x="1545" y="862"/>
                </a:lnTo>
                <a:lnTo>
                  <a:pt x="1545" y="862"/>
                </a:lnTo>
                <a:lnTo>
                  <a:pt x="1546" y="862"/>
                </a:lnTo>
                <a:lnTo>
                  <a:pt x="1546" y="862"/>
                </a:lnTo>
                <a:lnTo>
                  <a:pt x="1546" y="862"/>
                </a:lnTo>
                <a:lnTo>
                  <a:pt x="1547" y="862"/>
                </a:lnTo>
                <a:lnTo>
                  <a:pt x="1547" y="862"/>
                </a:lnTo>
                <a:lnTo>
                  <a:pt x="1547" y="862"/>
                </a:lnTo>
                <a:lnTo>
                  <a:pt x="1547" y="862"/>
                </a:lnTo>
                <a:lnTo>
                  <a:pt x="1548" y="862"/>
                </a:lnTo>
                <a:lnTo>
                  <a:pt x="1548" y="862"/>
                </a:lnTo>
                <a:lnTo>
                  <a:pt x="1548" y="862"/>
                </a:lnTo>
                <a:lnTo>
                  <a:pt x="1549" y="862"/>
                </a:lnTo>
                <a:lnTo>
                  <a:pt x="1549" y="862"/>
                </a:lnTo>
                <a:lnTo>
                  <a:pt x="1549" y="862"/>
                </a:lnTo>
                <a:lnTo>
                  <a:pt x="1549" y="862"/>
                </a:lnTo>
                <a:lnTo>
                  <a:pt x="1550" y="862"/>
                </a:lnTo>
                <a:lnTo>
                  <a:pt x="1550" y="862"/>
                </a:lnTo>
                <a:lnTo>
                  <a:pt x="1550" y="862"/>
                </a:lnTo>
                <a:lnTo>
                  <a:pt x="1551" y="862"/>
                </a:lnTo>
                <a:lnTo>
                  <a:pt x="1551" y="862"/>
                </a:lnTo>
                <a:lnTo>
                  <a:pt x="1551" y="862"/>
                </a:lnTo>
                <a:lnTo>
                  <a:pt x="1551" y="862"/>
                </a:lnTo>
                <a:lnTo>
                  <a:pt x="1552" y="862"/>
                </a:lnTo>
                <a:lnTo>
                  <a:pt x="1552" y="862"/>
                </a:lnTo>
                <a:lnTo>
                  <a:pt x="1552" y="862"/>
                </a:lnTo>
                <a:lnTo>
                  <a:pt x="1553" y="862"/>
                </a:lnTo>
                <a:lnTo>
                  <a:pt x="1553" y="862"/>
                </a:lnTo>
                <a:lnTo>
                  <a:pt x="1553" y="862"/>
                </a:lnTo>
                <a:lnTo>
                  <a:pt x="1553" y="862"/>
                </a:lnTo>
                <a:lnTo>
                  <a:pt x="1554" y="862"/>
                </a:lnTo>
                <a:lnTo>
                  <a:pt x="1554" y="862"/>
                </a:lnTo>
                <a:lnTo>
                  <a:pt x="1554" y="862"/>
                </a:lnTo>
                <a:lnTo>
                  <a:pt x="1555" y="862"/>
                </a:lnTo>
                <a:lnTo>
                  <a:pt x="1555" y="862"/>
                </a:lnTo>
                <a:lnTo>
                  <a:pt x="1555" y="862"/>
                </a:lnTo>
                <a:lnTo>
                  <a:pt x="1556" y="862"/>
                </a:lnTo>
                <a:lnTo>
                  <a:pt x="1556" y="862"/>
                </a:lnTo>
                <a:lnTo>
                  <a:pt x="1556" y="862"/>
                </a:lnTo>
                <a:lnTo>
                  <a:pt x="1556" y="862"/>
                </a:lnTo>
                <a:lnTo>
                  <a:pt x="1557" y="862"/>
                </a:lnTo>
                <a:lnTo>
                  <a:pt x="1557" y="862"/>
                </a:lnTo>
                <a:lnTo>
                  <a:pt x="1557" y="862"/>
                </a:lnTo>
                <a:lnTo>
                  <a:pt x="1558" y="862"/>
                </a:lnTo>
                <a:lnTo>
                  <a:pt x="1558" y="862"/>
                </a:lnTo>
                <a:lnTo>
                  <a:pt x="1558" y="862"/>
                </a:lnTo>
                <a:lnTo>
                  <a:pt x="1558" y="862"/>
                </a:lnTo>
                <a:lnTo>
                  <a:pt x="1559" y="862"/>
                </a:lnTo>
                <a:lnTo>
                  <a:pt x="1559" y="862"/>
                </a:lnTo>
                <a:lnTo>
                  <a:pt x="1559" y="862"/>
                </a:lnTo>
                <a:lnTo>
                  <a:pt x="1560" y="862"/>
                </a:lnTo>
                <a:lnTo>
                  <a:pt x="1560" y="862"/>
                </a:lnTo>
                <a:lnTo>
                  <a:pt x="1560" y="862"/>
                </a:lnTo>
                <a:lnTo>
                  <a:pt x="1560" y="862"/>
                </a:lnTo>
                <a:lnTo>
                  <a:pt x="1561" y="862"/>
                </a:lnTo>
                <a:lnTo>
                  <a:pt x="1561" y="862"/>
                </a:lnTo>
                <a:lnTo>
                  <a:pt x="1561" y="862"/>
                </a:lnTo>
                <a:lnTo>
                  <a:pt x="1562" y="862"/>
                </a:lnTo>
                <a:lnTo>
                  <a:pt x="1562" y="862"/>
                </a:lnTo>
                <a:lnTo>
                  <a:pt x="1562" y="862"/>
                </a:lnTo>
                <a:lnTo>
                  <a:pt x="1562" y="862"/>
                </a:lnTo>
                <a:lnTo>
                  <a:pt x="1563" y="862"/>
                </a:lnTo>
                <a:lnTo>
                  <a:pt x="1563" y="862"/>
                </a:lnTo>
                <a:lnTo>
                  <a:pt x="1563" y="862"/>
                </a:lnTo>
                <a:lnTo>
                  <a:pt x="1564" y="862"/>
                </a:lnTo>
                <a:lnTo>
                  <a:pt x="1564" y="862"/>
                </a:lnTo>
                <a:lnTo>
                  <a:pt x="1564" y="862"/>
                </a:lnTo>
                <a:lnTo>
                  <a:pt x="1564" y="862"/>
                </a:lnTo>
                <a:lnTo>
                  <a:pt x="1565" y="862"/>
                </a:lnTo>
                <a:lnTo>
                  <a:pt x="1565" y="862"/>
                </a:lnTo>
                <a:lnTo>
                  <a:pt x="1565" y="862"/>
                </a:lnTo>
                <a:lnTo>
                  <a:pt x="1566" y="862"/>
                </a:lnTo>
                <a:lnTo>
                  <a:pt x="1566" y="862"/>
                </a:lnTo>
                <a:lnTo>
                  <a:pt x="1566" y="862"/>
                </a:lnTo>
                <a:lnTo>
                  <a:pt x="1566" y="862"/>
                </a:lnTo>
                <a:lnTo>
                  <a:pt x="1567" y="862"/>
                </a:lnTo>
                <a:lnTo>
                  <a:pt x="1567" y="862"/>
                </a:lnTo>
                <a:lnTo>
                  <a:pt x="1567" y="862"/>
                </a:lnTo>
                <a:lnTo>
                  <a:pt x="1568" y="862"/>
                </a:lnTo>
                <a:lnTo>
                  <a:pt x="1568" y="862"/>
                </a:lnTo>
                <a:lnTo>
                  <a:pt x="1568" y="862"/>
                </a:lnTo>
                <a:lnTo>
                  <a:pt x="1569" y="862"/>
                </a:lnTo>
                <a:lnTo>
                  <a:pt x="1569" y="862"/>
                </a:lnTo>
                <a:lnTo>
                  <a:pt x="1569" y="862"/>
                </a:lnTo>
                <a:lnTo>
                  <a:pt x="1569" y="862"/>
                </a:lnTo>
                <a:lnTo>
                  <a:pt x="1570" y="862"/>
                </a:lnTo>
                <a:lnTo>
                  <a:pt x="1570" y="862"/>
                </a:lnTo>
                <a:lnTo>
                  <a:pt x="1570" y="862"/>
                </a:lnTo>
                <a:lnTo>
                  <a:pt x="1571" y="862"/>
                </a:lnTo>
                <a:lnTo>
                  <a:pt x="1571" y="862"/>
                </a:lnTo>
                <a:lnTo>
                  <a:pt x="1571" y="862"/>
                </a:lnTo>
                <a:lnTo>
                  <a:pt x="1571" y="862"/>
                </a:lnTo>
                <a:lnTo>
                  <a:pt x="1572" y="862"/>
                </a:lnTo>
                <a:lnTo>
                  <a:pt x="1572" y="862"/>
                </a:lnTo>
                <a:lnTo>
                  <a:pt x="1572" y="862"/>
                </a:lnTo>
                <a:lnTo>
                  <a:pt x="1573" y="862"/>
                </a:lnTo>
                <a:lnTo>
                  <a:pt x="1573" y="862"/>
                </a:lnTo>
                <a:lnTo>
                  <a:pt x="1573" y="862"/>
                </a:lnTo>
                <a:lnTo>
                  <a:pt x="1573" y="862"/>
                </a:lnTo>
                <a:lnTo>
                  <a:pt x="1574" y="862"/>
                </a:lnTo>
                <a:lnTo>
                  <a:pt x="1574" y="862"/>
                </a:lnTo>
                <a:lnTo>
                  <a:pt x="1574" y="862"/>
                </a:lnTo>
                <a:lnTo>
                  <a:pt x="1575" y="862"/>
                </a:lnTo>
                <a:lnTo>
                  <a:pt x="1575" y="862"/>
                </a:lnTo>
                <a:lnTo>
                  <a:pt x="1575" y="862"/>
                </a:lnTo>
                <a:lnTo>
                  <a:pt x="1575" y="862"/>
                </a:lnTo>
                <a:lnTo>
                  <a:pt x="1576" y="862"/>
                </a:lnTo>
                <a:lnTo>
                  <a:pt x="1576" y="862"/>
                </a:lnTo>
                <a:lnTo>
                  <a:pt x="1576" y="862"/>
                </a:lnTo>
                <a:lnTo>
                  <a:pt x="1577" y="862"/>
                </a:lnTo>
                <a:lnTo>
                  <a:pt x="1577" y="862"/>
                </a:lnTo>
                <a:lnTo>
                  <a:pt x="1577" y="862"/>
                </a:lnTo>
                <a:lnTo>
                  <a:pt x="1577" y="862"/>
                </a:lnTo>
                <a:lnTo>
                  <a:pt x="1578" y="862"/>
                </a:lnTo>
                <a:lnTo>
                  <a:pt x="1578" y="862"/>
                </a:lnTo>
                <a:lnTo>
                  <a:pt x="1578" y="862"/>
                </a:lnTo>
                <a:lnTo>
                  <a:pt x="1579" y="862"/>
                </a:lnTo>
                <a:lnTo>
                  <a:pt x="1579" y="862"/>
                </a:lnTo>
                <a:lnTo>
                  <a:pt x="1579" y="862"/>
                </a:lnTo>
                <a:lnTo>
                  <a:pt x="1580" y="862"/>
                </a:lnTo>
                <a:lnTo>
                  <a:pt x="1580" y="862"/>
                </a:lnTo>
                <a:lnTo>
                  <a:pt x="1580" y="862"/>
                </a:lnTo>
                <a:lnTo>
                  <a:pt x="1580" y="862"/>
                </a:lnTo>
                <a:lnTo>
                  <a:pt x="1581" y="862"/>
                </a:lnTo>
                <a:lnTo>
                  <a:pt x="1581" y="862"/>
                </a:lnTo>
                <a:lnTo>
                  <a:pt x="1581" y="862"/>
                </a:lnTo>
                <a:lnTo>
                  <a:pt x="1582" y="862"/>
                </a:lnTo>
                <a:lnTo>
                  <a:pt x="1582" y="862"/>
                </a:lnTo>
                <a:lnTo>
                  <a:pt x="1582" y="862"/>
                </a:lnTo>
                <a:lnTo>
                  <a:pt x="1582" y="862"/>
                </a:lnTo>
                <a:lnTo>
                  <a:pt x="1583" y="862"/>
                </a:lnTo>
                <a:lnTo>
                  <a:pt x="1583" y="862"/>
                </a:lnTo>
                <a:lnTo>
                  <a:pt x="1583" y="862"/>
                </a:lnTo>
                <a:lnTo>
                  <a:pt x="1584" y="862"/>
                </a:lnTo>
                <a:lnTo>
                  <a:pt x="1584" y="862"/>
                </a:lnTo>
                <a:lnTo>
                  <a:pt x="1584" y="862"/>
                </a:lnTo>
                <a:lnTo>
                  <a:pt x="1584" y="862"/>
                </a:lnTo>
                <a:lnTo>
                  <a:pt x="1585" y="862"/>
                </a:lnTo>
                <a:lnTo>
                  <a:pt x="1585" y="862"/>
                </a:lnTo>
                <a:lnTo>
                  <a:pt x="1585" y="862"/>
                </a:lnTo>
                <a:lnTo>
                  <a:pt x="1586" y="862"/>
                </a:lnTo>
                <a:lnTo>
                  <a:pt x="1586" y="862"/>
                </a:lnTo>
                <a:lnTo>
                  <a:pt x="1586" y="862"/>
                </a:lnTo>
                <a:lnTo>
                  <a:pt x="1586" y="862"/>
                </a:lnTo>
                <a:lnTo>
                  <a:pt x="1587" y="862"/>
                </a:lnTo>
                <a:lnTo>
                  <a:pt x="1587" y="862"/>
                </a:lnTo>
                <a:lnTo>
                  <a:pt x="1587" y="862"/>
                </a:lnTo>
                <a:lnTo>
                  <a:pt x="1588" y="862"/>
                </a:lnTo>
                <a:lnTo>
                  <a:pt x="1588" y="862"/>
                </a:lnTo>
                <a:lnTo>
                  <a:pt x="1588" y="862"/>
                </a:lnTo>
                <a:lnTo>
                  <a:pt x="1588" y="862"/>
                </a:lnTo>
                <a:lnTo>
                  <a:pt x="1589" y="862"/>
                </a:lnTo>
                <a:lnTo>
                  <a:pt x="1589" y="862"/>
                </a:lnTo>
                <a:lnTo>
                  <a:pt x="1589" y="862"/>
                </a:lnTo>
                <a:lnTo>
                  <a:pt x="1590" y="862"/>
                </a:lnTo>
                <a:lnTo>
                  <a:pt x="1590" y="862"/>
                </a:lnTo>
                <a:lnTo>
                  <a:pt x="1590" y="862"/>
                </a:lnTo>
                <a:lnTo>
                  <a:pt x="1591" y="862"/>
                </a:lnTo>
                <a:lnTo>
                  <a:pt x="1591" y="862"/>
                </a:lnTo>
                <a:lnTo>
                  <a:pt x="1591" y="862"/>
                </a:lnTo>
                <a:lnTo>
                  <a:pt x="1591" y="862"/>
                </a:lnTo>
                <a:lnTo>
                  <a:pt x="1592" y="862"/>
                </a:lnTo>
                <a:lnTo>
                  <a:pt x="1592" y="862"/>
                </a:lnTo>
                <a:lnTo>
                  <a:pt x="1592" y="862"/>
                </a:lnTo>
                <a:lnTo>
                  <a:pt x="1593" y="862"/>
                </a:lnTo>
                <a:lnTo>
                  <a:pt x="1593" y="862"/>
                </a:lnTo>
                <a:lnTo>
                  <a:pt x="1593" y="862"/>
                </a:lnTo>
                <a:lnTo>
                  <a:pt x="1593" y="862"/>
                </a:lnTo>
                <a:lnTo>
                  <a:pt x="1594" y="862"/>
                </a:lnTo>
                <a:lnTo>
                  <a:pt x="1594" y="862"/>
                </a:lnTo>
                <a:lnTo>
                  <a:pt x="1594" y="862"/>
                </a:lnTo>
                <a:lnTo>
                  <a:pt x="1595" y="862"/>
                </a:lnTo>
                <a:lnTo>
                  <a:pt x="1595" y="862"/>
                </a:lnTo>
                <a:lnTo>
                  <a:pt x="1595" y="862"/>
                </a:lnTo>
                <a:lnTo>
                  <a:pt x="1595" y="862"/>
                </a:lnTo>
                <a:lnTo>
                  <a:pt x="1596" y="862"/>
                </a:lnTo>
                <a:lnTo>
                  <a:pt x="1596" y="862"/>
                </a:lnTo>
                <a:lnTo>
                  <a:pt x="1596" y="862"/>
                </a:lnTo>
                <a:lnTo>
                  <a:pt x="1597" y="862"/>
                </a:lnTo>
                <a:lnTo>
                  <a:pt x="1597" y="862"/>
                </a:lnTo>
                <a:lnTo>
                  <a:pt x="1597" y="862"/>
                </a:lnTo>
                <a:lnTo>
                  <a:pt x="1597" y="862"/>
                </a:lnTo>
                <a:lnTo>
                  <a:pt x="1598" y="862"/>
                </a:lnTo>
                <a:lnTo>
                  <a:pt x="1598" y="862"/>
                </a:lnTo>
                <a:lnTo>
                  <a:pt x="1598" y="862"/>
                </a:lnTo>
                <a:lnTo>
                  <a:pt x="1599" y="862"/>
                </a:lnTo>
                <a:lnTo>
                  <a:pt x="1599" y="862"/>
                </a:lnTo>
                <a:lnTo>
                  <a:pt x="1599" y="862"/>
                </a:lnTo>
                <a:lnTo>
                  <a:pt x="1599" y="862"/>
                </a:lnTo>
                <a:lnTo>
                  <a:pt x="1600" y="862"/>
                </a:lnTo>
                <a:lnTo>
                  <a:pt x="1600" y="862"/>
                </a:lnTo>
                <a:lnTo>
                  <a:pt x="1600" y="862"/>
                </a:lnTo>
                <a:lnTo>
                  <a:pt x="1601" y="862"/>
                </a:lnTo>
                <a:lnTo>
                  <a:pt x="1601" y="862"/>
                </a:lnTo>
                <a:lnTo>
                  <a:pt x="1601" y="862"/>
                </a:lnTo>
                <a:lnTo>
                  <a:pt x="1602" y="862"/>
                </a:lnTo>
                <a:lnTo>
                  <a:pt x="1602" y="862"/>
                </a:lnTo>
                <a:lnTo>
                  <a:pt x="1602" y="862"/>
                </a:lnTo>
                <a:lnTo>
                  <a:pt x="1602" y="862"/>
                </a:lnTo>
                <a:lnTo>
                  <a:pt x="1603" y="862"/>
                </a:lnTo>
                <a:lnTo>
                  <a:pt x="1603" y="862"/>
                </a:lnTo>
                <a:lnTo>
                  <a:pt x="1603" y="862"/>
                </a:lnTo>
                <a:lnTo>
                  <a:pt x="1604" y="862"/>
                </a:lnTo>
                <a:lnTo>
                  <a:pt x="1604" y="862"/>
                </a:lnTo>
                <a:lnTo>
                  <a:pt x="1604" y="862"/>
                </a:lnTo>
                <a:lnTo>
                  <a:pt x="1604" y="862"/>
                </a:lnTo>
                <a:lnTo>
                  <a:pt x="1605" y="862"/>
                </a:lnTo>
                <a:lnTo>
                  <a:pt x="1605" y="862"/>
                </a:lnTo>
                <a:lnTo>
                  <a:pt x="1605" y="862"/>
                </a:lnTo>
                <a:lnTo>
                  <a:pt x="1606" y="862"/>
                </a:lnTo>
                <a:lnTo>
                  <a:pt x="1606" y="862"/>
                </a:lnTo>
                <a:lnTo>
                  <a:pt x="1606" y="862"/>
                </a:lnTo>
                <a:lnTo>
                  <a:pt x="1606" y="862"/>
                </a:lnTo>
                <a:lnTo>
                  <a:pt x="1607" y="862"/>
                </a:lnTo>
                <a:lnTo>
                  <a:pt x="1607" y="862"/>
                </a:lnTo>
                <a:lnTo>
                  <a:pt x="1607" y="862"/>
                </a:lnTo>
                <a:lnTo>
                  <a:pt x="1608" y="862"/>
                </a:lnTo>
                <a:lnTo>
                  <a:pt x="1608" y="862"/>
                </a:lnTo>
                <a:lnTo>
                  <a:pt x="1608" y="862"/>
                </a:lnTo>
                <a:lnTo>
                  <a:pt x="1608" y="862"/>
                </a:lnTo>
                <a:lnTo>
                  <a:pt x="1609" y="862"/>
                </a:lnTo>
                <a:lnTo>
                  <a:pt x="1609" y="862"/>
                </a:lnTo>
                <a:lnTo>
                  <a:pt x="1609" y="862"/>
                </a:lnTo>
                <a:lnTo>
                  <a:pt x="1610" y="862"/>
                </a:lnTo>
                <a:lnTo>
                  <a:pt x="1610" y="862"/>
                </a:lnTo>
                <a:lnTo>
                  <a:pt x="1610" y="862"/>
                </a:lnTo>
                <a:lnTo>
                  <a:pt x="1610" y="862"/>
                </a:lnTo>
                <a:lnTo>
                  <a:pt x="1611" y="862"/>
                </a:lnTo>
                <a:lnTo>
                  <a:pt x="1611" y="862"/>
                </a:lnTo>
                <a:lnTo>
                  <a:pt x="1611" y="862"/>
                </a:lnTo>
                <a:lnTo>
                  <a:pt x="1612" y="862"/>
                </a:lnTo>
                <a:lnTo>
                  <a:pt x="1612" y="862"/>
                </a:lnTo>
                <a:lnTo>
                  <a:pt x="1612" y="862"/>
                </a:lnTo>
                <a:lnTo>
                  <a:pt x="1613" y="862"/>
                </a:lnTo>
                <a:lnTo>
                  <a:pt x="1613" y="862"/>
                </a:lnTo>
                <a:lnTo>
                  <a:pt x="1613" y="862"/>
                </a:lnTo>
                <a:lnTo>
                  <a:pt x="1613" y="862"/>
                </a:lnTo>
                <a:lnTo>
                  <a:pt x="1614" y="862"/>
                </a:lnTo>
                <a:lnTo>
                  <a:pt x="1614" y="862"/>
                </a:lnTo>
                <a:lnTo>
                  <a:pt x="1614" y="862"/>
                </a:lnTo>
                <a:lnTo>
                  <a:pt x="1615" y="862"/>
                </a:lnTo>
                <a:lnTo>
                  <a:pt x="1615" y="862"/>
                </a:lnTo>
                <a:lnTo>
                  <a:pt x="1615" y="862"/>
                </a:lnTo>
                <a:lnTo>
                  <a:pt x="1615" y="862"/>
                </a:lnTo>
                <a:lnTo>
                  <a:pt x="1616" y="862"/>
                </a:lnTo>
                <a:lnTo>
                  <a:pt x="1616" y="862"/>
                </a:lnTo>
                <a:lnTo>
                  <a:pt x="1616" y="862"/>
                </a:lnTo>
                <a:lnTo>
                  <a:pt x="1617" y="862"/>
                </a:lnTo>
                <a:lnTo>
                  <a:pt x="1617" y="862"/>
                </a:lnTo>
                <a:lnTo>
                  <a:pt x="1617" y="862"/>
                </a:lnTo>
                <a:lnTo>
                  <a:pt x="1617" y="862"/>
                </a:lnTo>
                <a:lnTo>
                  <a:pt x="1618" y="862"/>
                </a:lnTo>
                <a:lnTo>
                  <a:pt x="1618" y="862"/>
                </a:lnTo>
                <a:lnTo>
                  <a:pt x="1618" y="862"/>
                </a:lnTo>
                <a:lnTo>
                  <a:pt x="1619" y="862"/>
                </a:lnTo>
                <a:lnTo>
                  <a:pt x="1619" y="862"/>
                </a:lnTo>
                <a:lnTo>
                  <a:pt x="1619" y="862"/>
                </a:lnTo>
                <a:lnTo>
                  <a:pt x="1619" y="862"/>
                </a:lnTo>
                <a:lnTo>
                  <a:pt x="1620" y="862"/>
                </a:lnTo>
                <a:lnTo>
                  <a:pt x="1620" y="862"/>
                </a:lnTo>
                <a:lnTo>
                  <a:pt x="1620" y="862"/>
                </a:lnTo>
                <a:lnTo>
                  <a:pt x="1621" y="862"/>
                </a:lnTo>
                <a:lnTo>
                  <a:pt x="1621" y="862"/>
                </a:lnTo>
                <a:lnTo>
                  <a:pt x="1621" y="862"/>
                </a:lnTo>
                <a:lnTo>
                  <a:pt x="1621" y="862"/>
                </a:lnTo>
                <a:lnTo>
                  <a:pt x="1622" y="862"/>
                </a:lnTo>
                <a:lnTo>
                  <a:pt x="1622" y="862"/>
                </a:lnTo>
                <a:lnTo>
                  <a:pt x="1622" y="862"/>
                </a:lnTo>
                <a:lnTo>
                  <a:pt x="1623" y="862"/>
                </a:lnTo>
                <a:lnTo>
                  <a:pt x="1623" y="862"/>
                </a:lnTo>
                <a:lnTo>
                  <a:pt x="1623" y="862"/>
                </a:lnTo>
                <a:lnTo>
                  <a:pt x="1623" y="862"/>
                </a:lnTo>
                <a:lnTo>
                  <a:pt x="1624" y="862"/>
                </a:lnTo>
                <a:lnTo>
                  <a:pt x="1624" y="862"/>
                </a:lnTo>
                <a:lnTo>
                  <a:pt x="1624" y="862"/>
                </a:lnTo>
                <a:lnTo>
                  <a:pt x="1625" y="862"/>
                </a:lnTo>
                <a:lnTo>
                  <a:pt x="1625" y="862"/>
                </a:lnTo>
                <a:lnTo>
                  <a:pt x="1625" y="862"/>
                </a:lnTo>
                <a:lnTo>
                  <a:pt x="1626" y="862"/>
                </a:lnTo>
                <a:lnTo>
                  <a:pt x="1626" y="862"/>
                </a:lnTo>
                <a:lnTo>
                  <a:pt x="1626" y="862"/>
                </a:lnTo>
                <a:lnTo>
                  <a:pt x="1626" y="862"/>
                </a:lnTo>
                <a:lnTo>
                  <a:pt x="1627" y="862"/>
                </a:lnTo>
                <a:lnTo>
                  <a:pt x="1627" y="862"/>
                </a:lnTo>
                <a:lnTo>
                  <a:pt x="1627" y="862"/>
                </a:lnTo>
                <a:lnTo>
                  <a:pt x="1628" y="862"/>
                </a:lnTo>
                <a:lnTo>
                  <a:pt x="1628" y="862"/>
                </a:lnTo>
                <a:lnTo>
                  <a:pt x="1628" y="862"/>
                </a:lnTo>
                <a:lnTo>
                  <a:pt x="1628" y="862"/>
                </a:lnTo>
                <a:lnTo>
                  <a:pt x="1629" y="862"/>
                </a:lnTo>
                <a:lnTo>
                  <a:pt x="1629" y="862"/>
                </a:lnTo>
                <a:lnTo>
                  <a:pt x="1629" y="862"/>
                </a:lnTo>
                <a:lnTo>
                  <a:pt x="1630" y="862"/>
                </a:lnTo>
                <a:lnTo>
                  <a:pt x="1630" y="862"/>
                </a:lnTo>
                <a:lnTo>
                  <a:pt x="1630" y="862"/>
                </a:lnTo>
                <a:lnTo>
                  <a:pt x="1630" y="862"/>
                </a:lnTo>
                <a:lnTo>
                  <a:pt x="1631" y="862"/>
                </a:lnTo>
                <a:lnTo>
                  <a:pt x="1631" y="862"/>
                </a:lnTo>
                <a:lnTo>
                  <a:pt x="1631" y="862"/>
                </a:lnTo>
                <a:lnTo>
                  <a:pt x="1632" y="862"/>
                </a:lnTo>
                <a:lnTo>
                  <a:pt x="1632" y="862"/>
                </a:lnTo>
                <a:lnTo>
                  <a:pt x="1632" y="862"/>
                </a:lnTo>
                <a:lnTo>
                  <a:pt x="1632" y="862"/>
                </a:lnTo>
                <a:lnTo>
                  <a:pt x="1633" y="862"/>
                </a:lnTo>
                <a:lnTo>
                  <a:pt x="1633" y="862"/>
                </a:lnTo>
                <a:lnTo>
                  <a:pt x="1633" y="862"/>
                </a:lnTo>
                <a:lnTo>
                  <a:pt x="1634" y="862"/>
                </a:lnTo>
                <a:lnTo>
                  <a:pt x="1634" y="862"/>
                </a:lnTo>
                <a:lnTo>
                  <a:pt x="1634" y="862"/>
                </a:lnTo>
                <a:lnTo>
                  <a:pt x="1634" y="862"/>
                </a:lnTo>
                <a:lnTo>
                  <a:pt x="1635" y="862"/>
                </a:lnTo>
                <a:lnTo>
                  <a:pt x="1635" y="862"/>
                </a:lnTo>
                <a:lnTo>
                  <a:pt x="1635" y="862"/>
                </a:lnTo>
                <a:lnTo>
                  <a:pt x="1636" y="862"/>
                </a:lnTo>
                <a:lnTo>
                  <a:pt x="1636" y="862"/>
                </a:lnTo>
                <a:lnTo>
                  <a:pt x="1636" y="862"/>
                </a:lnTo>
                <a:lnTo>
                  <a:pt x="1637" y="862"/>
                </a:lnTo>
                <a:lnTo>
                  <a:pt x="1637" y="862"/>
                </a:lnTo>
                <a:lnTo>
                  <a:pt x="1637" y="862"/>
                </a:lnTo>
                <a:lnTo>
                  <a:pt x="1637" y="862"/>
                </a:lnTo>
                <a:lnTo>
                  <a:pt x="1638" y="862"/>
                </a:lnTo>
                <a:lnTo>
                  <a:pt x="1638" y="862"/>
                </a:lnTo>
                <a:lnTo>
                  <a:pt x="1638" y="862"/>
                </a:lnTo>
                <a:lnTo>
                  <a:pt x="1639" y="862"/>
                </a:lnTo>
                <a:lnTo>
                  <a:pt x="1639" y="862"/>
                </a:lnTo>
                <a:lnTo>
                  <a:pt x="1639" y="862"/>
                </a:lnTo>
                <a:lnTo>
                  <a:pt x="1639" y="862"/>
                </a:lnTo>
                <a:lnTo>
                  <a:pt x="1640" y="862"/>
                </a:lnTo>
                <a:lnTo>
                  <a:pt x="1640" y="862"/>
                </a:lnTo>
                <a:lnTo>
                  <a:pt x="1640" y="862"/>
                </a:lnTo>
                <a:lnTo>
                  <a:pt x="1641" y="862"/>
                </a:lnTo>
                <a:lnTo>
                  <a:pt x="1641" y="862"/>
                </a:lnTo>
                <a:lnTo>
                  <a:pt x="1641" y="862"/>
                </a:lnTo>
                <a:lnTo>
                  <a:pt x="1641" y="862"/>
                </a:lnTo>
                <a:lnTo>
                  <a:pt x="1642" y="862"/>
                </a:lnTo>
                <a:lnTo>
                  <a:pt x="1642" y="862"/>
                </a:lnTo>
                <a:lnTo>
                  <a:pt x="1642" y="862"/>
                </a:lnTo>
                <a:lnTo>
                  <a:pt x="1643" y="862"/>
                </a:lnTo>
                <a:lnTo>
                  <a:pt x="1643" y="862"/>
                </a:lnTo>
                <a:lnTo>
                  <a:pt x="1643" y="862"/>
                </a:lnTo>
                <a:lnTo>
                  <a:pt x="1643" y="862"/>
                </a:lnTo>
                <a:lnTo>
                  <a:pt x="1644" y="862"/>
                </a:lnTo>
                <a:lnTo>
                  <a:pt x="1644" y="862"/>
                </a:lnTo>
                <a:lnTo>
                  <a:pt x="1644" y="862"/>
                </a:lnTo>
                <a:lnTo>
                  <a:pt x="1645" y="862"/>
                </a:lnTo>
                <a:lnTo>
                  <a:pt x="1645" y="862"/>
                </a:lnTo>
                <a:lnTo>
                  <a:pt x="1645" y="862"/>
                </a:lnTo>
                <a:lnTo>
                  <a:pt x="1645" y="862"/>
                </a:lnTo>
                <a:lnTo>
                  <a:pt x="1646" y="862"/>
                </a:lnTo>
                <a:lnTo>
                  <a:pt x="1646" y="862"/>
                </a:lnTo>
                <a:lnTo>
                  <a:pt x="1646" y="862"/>
                </a:lnTo>
                <a:lnTo>
                  <a:pt x="1647" y="862"/>
                </a:lnTo>
                <a:lnTo>
                  <a:pt x="1647" y="862"/>
                </a:lnTo>
                <a:lnTo>
                  <a:pt x="1647" y="862"/>
                </a:lnTo>
                <a:lnTo>
                  <a:pt x="1648" y="862"/>
                </a:lnTo>
                <a:lnTo>
                  <a:pt x="1648" y="862"/>
                </a:lnTo>
                <a:lnTo>
                  <a:pt x="1648" y="862"/>
                </a:lnTo>
                <a:lnTo>
                  <a:pt x="1648" y="862"/>
                </a:lnTo>
                <a:lnTo>
                  <a:pt x="1649" y="862"/>
                </a:lnTo>
                <a:lnTo>
                  <a:pt x="1649" y="862"/>
                </a:lnTo>
                <a:lnTo>
                  <a:pt x="1649" y="862"/>
                </a:lnTo>
                <a:lnTo>
                  <a:pt x="1650" y="862"/>
                </a:lnTo>
                <a:lnTo>
                  <a:pt x="1650" y="862"/>
                </a:lnTo>
                <a:lnTo>
                  <a:pt x="1650" y="862"/>
                </a:lnTo>
                <a:lnTo>
                  <a:pt x="1650" y="862"/>
                </a:lnTo>
                <a:lnTo>
                  <a:pt x="1651" y="862"/>
                </a:lnTo>
                <a:lnTo>
                  <a:pt x="1651" y="862"/>
                </a:lnTo>
                <a:lnTo>
                  <a:pt x="1651" y="862"/>
                </a:lnTo>
                <a:lnTo>
                  <a:pt x="1652" y="862"/>
                </a:lnTo>
                <a:lnTo>
                  <a:pt x="1652" y="862"/>
                </a:lnTo>
                <a:lnTo>
                  <a:pt x="1652" y="862"/>
                </a:lnTo>
                <a:lnTo>
                  <a:pt x="1652" y="862"/>
                </a:lnTo>
                <a:lnTo>
                  <a:pt x="1653" y="862"/>
                </a:lnTo>
                <a:lnTo>
                  <a:pt x="1653" y="862"/>
                </a:lnTo>
                <a:lnTo>
                  <a:pt x="1653" y="862"/>
                </a:lnTo>
                <a:lnTo>
                  <a:pt x="1654" y="862"/>
                </a:lnTo>
                <a:lnTo>
                  <a:pt x="1654" y="862"/>
                </a:lnTo>
                <a:lnTo>
                  <a:pt x="1654" y="862"/>
                </a:lnTo>
                <a:lnTo>
                  <a:pt x="1654" y="862"/>
                </a:lnTo>
                <a:lnTo>
                  <a:pt x="1655" y="862"/>
                </a:lnTo>
                <a:lnTo>
                  <a:pt x="1655" y="862"/>
                </a:lnTo>
                <a:lnTo>
                  <a:pt x="1655" y="862"/>
                </a:lnTo>
                <a:lnTo>
                  <a:pt x="1656" y="862"/>
                </a:lnTo>
                <a:lnTo>
                  <a:pt x="1656" y="862"/>
                </a:lnTo>
                <a:lnTo>
                  <a:pt x="1656" y="862"/>
                </a:lnTo>
                <a:lnTo>
                  <a:pt x="1656" y="862"/>
                </a:lnTo>
                <a:lnTo>
                  <a:pt x="1657" y="862"/>
                </a:lnTo>
                <a:lnTo>
                  <a:pt x="1657" y="862"/>
                </a:lnTo>
                <a:lnTo>
                  <a:pt x="1657" y="862"/>
                </a:lnTo>
                <a:lnTo>
                  <a:pt x="1658" y="862"/>
                </a:lnTo>
                <a:lnTo>
                  <a:pt x="1658" y="862"/>
                </a:lnTo>
                <a:lnTo>
                  <a:pt x="1658" y="862"/>
                </a:lnTo>
                <a:lnTo>
                  <a:pt x="1659" y="862"/>
                </a:lnTo>
                <a:lnTo>
                  <a:pt x="1659" y="862"/>
                </a:lnTo>
                <a:lnTo>
                  <a:pt x="1659" y="862"/>
                </a:lnTo>
                <a:lnTo>
                  <a:pt x="1659" y="862"/>
                </a:lnTo>
                <a:lnTo>
                  <a:pt x="1660" y="862"/>
                </a:lnTo>
                <a:lnTo>
                  <a:pt x="1660" y="862"/>
                </a:lnTo>
                <a:lnTo>
                  <a:pt x="1660" y="862"/>
                </a:lnTo>
                <a:lnTo>
                  <a:pt x="1661" y="862"/>
                </a:lnTo>
                <a:lnTo>
                  <a:pt x="1661" y="862"/>
                </a:lnTo>
                <a:lnTo>
                  <a:pt x="1661" y="862"/>
                </a:lnTo>
                <a:lnTo>
                  <a:pt x="1661" y="862"/>
                </a:lnTo>
                <a:lnTo>
                  <a:pt x="1662" y="862"/>
                </a:lnTo>
                <a:lnTo>
                  <a:pt x="1662" y="862"/>
                </a:lnTo>
                <a:lnTo>
                  <a:pt x="1662" y="862"/>
                </a:lnTo>
                <a:lnTo>
                  <a:pt x="1663" y="862"/>
                </a:lnTo>
                <a:lnTo>
                  <a:pt x="1663" y="862"/>
                </a:lnTo>
                <a:lnTo>
                  <a:pt x="1663" y="862"/>
                </a:lnTo>
                <a:lnTo>
                  <a:pt x="1663" y="862"/>
                </a:lnTo>
                <a:lnTo>
                  <a:pt x="1664" y="862"/>
                </a:lnTo>
                <a:lnTo>
                  <a:pt x="1664" y="862"/>
                </a:lnTo>
                <a:lnTo>
                  <a:pt x="1664" y="862"/>
                </a:lnTo>
                <a:lnTo>
                  <a:pt x="1665" y="862"/>
                </a:lnTo>
                <a:lnTo>
                  <a:pt x="1665" y="862"/>
                </a:lnTo>
                <a:lnTo>
                  <a:pt x="1665" y="862"/>
                </a:lnTo>
                <a:lnTo>
                  <a:pt x="1665" y="862"/>
                </a:lnTo>
                <a:lnTo>
                  <a:pt x="1666" y="862"/>
                </a:lnTo>
                <a:lnTo>
                  <a:pt x="1666" y="862"/>
                </a:lnTo>
                <a:lnTo>
                  <a:pt x="1666" y="862"/>
                </a:lnTo>
                <a:lnTo>
                  <a:pt x="1667" y="862"/>
                </a:lnTo>
                <a:lnTo>
                  <a:pt x="1667" y="862"/>
                </a:lnTo>
                <a:lnTo>
                  <a:pt x="1667" y="862"/>
                </a:lnTo>
                <a:lnTo>
                  <a:pt x="1667" y="862"/>
                </a:lnTo>
                <a:lnTo>
                  <a:pt x="1668" y="862"/>
                </a:lnTo>
                <a:lnTo>
                  <a:pt x="1668" y="862"/>
                </a:lnTo>
                <a:lnTo>
                  <a:pt x="1668" y="862"/>
                </a:lnTo>
                <a:lnTo>
                  <a:pt x="1669" y="862"/>
                </a:lnTo>
                <a:lnTo>
                  <a:pt x="1669" y="862"/>
                </a:lnTo>
                <a:lnTo>
                  <a:pt x="1669" y="862"/>
                </a:lnTo>
                <a:lnTo>
                  <a:pt x="1669" y="862"/>
                </a:lnTo>
                <a:lnTo>
                  <a:pt x="1670" y="862"/>
                </a:lnTo>
                <a:lnTo>
                  <a:pt x="1670" y="862"/>
                </a:lnTo>
                <a:lnTo>
                  <a:pt x="1670" y="862"/>
                </a:lnTo>
                <a:lnTo>
                  <a:pt x="1671" y="862"/>
                </a:lnTo>
                <a:lnTo>
                  <a:pt x="1671" y="862"/>
                </a:lnTo>
                <a:lnTo>
                  <a:pt x="1671" y="862"/>
                </a:lnTo>
                <a:lnTo>
                  <a:pt x="1672" y="862"/>
                </a:lnTo>
                <a:lnTo>
                  <a:pt x="1672" y="862"/>
                </a:lnTo>
                <a:lnTo>
                  <a:pt x="1672" y="862"/>
                </a:lnTo>
                <a:lnTo>
                  <a:pt x="1672" y="862"/>
                </a:lnTo>
                <a:lnTo>
                  <a:pt x="1673" y="862"/>
                </a:lnTo>
                <a:lnTo>
                  <a:pt x="1673" y="862"/>
                </a:lnTo>
                <a:lnTo>
                  <a:pt x="1673" y="862"/>
                </a:lnTo>
                <a:lnTo>
                  <a:pt x="1674" y="862"/>
                </a:lnTo>
                <a:lnTo>
                  <a:pt x="1674" y="862"/>
                </a:lnTo>
                <a:lnTo>
                  <a:pt x="1674" y="862"/>
                </a:lnTo>
                <a:lnTo>
                  <a:pt x="1674" y="862"/>
                </a:lnTo>
                <a:lnTo>
                  <a:pt x="1675" y="862"/>
                </a:lnTo>
                <a:lnTo>
                  <a:pt x="1675" y="862"/>
                </a:lnTo>
                <a:lnTo>
                  <a:pt x="1675" y="862"/>
                </a:lnTo>
                <a:lnTo>
                  <a:pt x="1676" y="862"/>
                </a:lnTo>
                <a:lnTo>
                  <a:pt x="1676" y="862"/>
                </a:lnTo>
                <a:lnTo>
                  <a:pt x="1676" y="862"/>
                </a:lnTo>
                <a:lnTo>
                  <a:pt x="1676" y="862"/>
                </a:lnTo>
                <a:lnTo>
                  <a:pt x="1677" y="862"/>
                </a:lnTo>
                <a:lnTo>
                  <a:pt x="1677" y="862"/>
                </a:lnTo>
                <a:lnTo>
                  <a:pt x="1677" y="862"/>
                </a:lnTo>
                <a:lnTo>
                  <a:pt x="1678" y="862"/>
                </a:lnTo>
                <a:lnTo>
                  <a:pt x="1678" y="862"/>
                </a:lnTo>
                <a:lnTo>
                  <a:pt x="1678" y="862"/>
                </a:lnTo>
                <a:lnTo>
                  <a:pt x="1678" y="862"/>
                </a:lnTo>
                <a:lnTo>
                  <a:pt x="1679" y="862"/>
                </a:lnTo>
                <a:lnTo>
                  <a:pt x="1679" y="862"/>
                </a:lnTo>
                <a:lnTo>
                  <a:pt x="1679" y="862"/>
                </a:lnTo>
                <a:lnTo>
                  <a:pt x="1680" y="862"/>
                </a:lnTo>
                <a:lnTo>
                  <a:pt x="1680" y="862"/>
                </a:lnTo>
                <a:lnTo>
                  <a:pt x="1680" y="862"/>
                </a:lnTo>
                <a:lnTo>
                  <a:pt x="1680" y="862"/>
                </a:lnTo>
                <a:lnTo>
                  <a:pt x="1681" y="862"/>
                </a:lnTo>
                <a:lnTo>
                  <a:pt x="1681" y="862"/>
                </a:lnTo>
                <a:lnTo>
                  <a:pt x="1681" y="862"/>
                </a:lnTo>
                <a:lnTo>
                  <a:pt x="1682" y="862"/>
                </a:lnTo>
                <a:lnTo>
                  <a:pt x="1682" y="862"/>
                </a:lnTo>
                <a:lnTo>
                  <a:pt x="1682" y="862"/>
                </a:lnTo>
                <a:lnTo>
                  <a:pt x="1683" y="862"/>
                </a:lnTo>
                <a:lnTo>
                  <a:pt x="1683" y="862"/>
                </a:lnTo>
                <a:lnTo>
                  <a:pt x="1683" y="862"/>
                </a:lnTo>
                <a:lnTo>
                  <a:pt x="1683" y="862"/>
                </a:lnTo>
                <a:lnTo>
                  <a:pt x="1684" y="862"/>
                </a:lnTo>
                <a:lnTo>
                  <a:pt x="1684" y="862"/>
                </a:lnTo>
                <a:lnTo>
                  <a:pt x="1684" y="862"/>
                </a:lnTo>
                <a:lnTo>
                  <a:pt x="1685" y="862"/>
                </a:lnTo>
                <a:lnTo>
                  <a:pt x="1685" y="862"/>
                </a:lnTo>
                <a:lnTo>
                  <a:pt x="1685" y="862"/>
                </a:lnTo>
                <a:lnTo>
                  <a:pt x="1685" y="862"/>
                </a:lnTo>
                <a:lnTo>
                  <a:pt x="1686" y="862"/>
                </a:lnTo>
                <a:lnTo>
                  <a:pt x="1686" y="862"/>
                </a:lnTo>
                <a:lnTo>
                  <a:pt x="1687" y="862"/>
                </a:lnTo>
                <a:lnTo>
                  <a:pt x="1687" y="862"/>
                </a:lnTo>
                <a:lnTo>
                  <a:pt x="1687" y="862"/>
                </a:lnTo>
                <a:lnTo>
                  <a:pt x="1687" y="862"/>
                </a:lnTo>
                <a:lnTo>
                  <a:pt x="1688" y="862"/>
                </a:lnTo>
                <a:lnTo>
                  <a:pt x="1688" y="862"/>
                </a:lnTo>
                <a:lnTo>
                  <a:pt x="1688" y="862"/>
                </a:lnTo>
                <a:lnTo>
                  <a:pt x="1689" y="862"/>
                </a:lnTo>
                <a:lnTo>
                  <a:pt x="1689" y="862"/>
                </a:lnTo>
                <a:lnTo>
                  <a:pt x="1689" y="862"/>
                </a:lnTo>
                <a:lnTo>
                  <a:pt x="1689" y="862"/>
                </a:lnTo>
                <a:lnTo>
                  <a:pt x="1690" y="862"/>
                </a:lnTo>
                <a:lnTo>
                  <a:pt x="1690" y="862"/>
                </a:lnTo>
                <a:lnTo>
                  <a:pt x="1690" y="862"/>
                </a:lnTo>
                <a:lnTo>
                  <a:pt x="1691" y="862"/>
                </a:lnTo>
                <a:lnTo>
                  <a:pt x="1691" y="862"/>
                </a:lnTo>
                <a:lnTo>
                  <a:pt x="1691" y="862"/>
                </a:lnTo>
                <a:lnTo>
                  <a:pt x="1691" y="862"/>
                </a:lnTo>
                <a:lnTo>
                  <a:pt x="1692" y="862"/>
                </a:lnTo>
                <a:lnTo>
                  <a:pt x="1692" y="862"/>
                </a:lnTo>
                <a:lnTo>
                  <a:pt x="1692" y="862"/>
                </a:lnTo>
                <a:lnTo>
                  <a:pt x="1693" y="862"/>
                </a:lnTo>
                <a:lnTo>
                  <a:pt x="1693" y="862"/>
                </a:lnTo>
                <a:lnTo>
                  <a:pt x="1693" y="862"/>
                </a:lnTo>
                <a:lnTo>
                  <a:pt x="1693" y="862"/>
                </a:lnTo>
                <a:lnTo>
                  <a:pt x="1694" y="862"/>
                </a:lnTo>
                <a:lnTo>
                  <a:pt x="1694" y="862"/>
                </a:lnTo>
                <a:lnTo>
                  <a:pt x="1694" y="862"/>
                </a:lnTo>
                <a:lnTo>
                  <a:pt x="1695" y="862"/>
                </a:lnTo>
                <a:lnTo>
                  <a:pt x="1695" y="862"/>
                </a:lnTo>
                <a:lnTo>
                  <a:pt x="1695" y="862"/>
                </a:lnTo>
                <a:lnTo>
                  <a:pt x="1695" y="862"/>
                </a:lnTo>
                <a:lnTo>
                  <a:pt x="1696" y="862"/>
                </a:lnTo>
                <a:lnTo>
                  <a:pt x="1696" y="862"/>
                </a:lnTo>
                <a:lnTo>
                  <a:pt x="1696" y="862"/>
                </a:lnTo>
                <a:lnTo>
                  <a:pt x="1697" y="862"/>
                </a:lnTo>
                <a:lnTo>
                  <a:pt x="1697" y="862"/>
                </a:lnTo>
                <a:lnTo>
                  <a:pt x="1697" y="862"/>
                </a:lnTo>
                <a:lnTo>
                  <a:pt x="1698" y="862"/>
                </a:lnTo>
                <a:lnTo>
                  <a:pt x="1698" y="862"/>
                </a:lnTo>
                <a:lnTo>
                  <a:pt x="1698" y="862"/>
                </a:lnTo>
                <a:lnTo>
                  <a:pt x="1698" y="862"/>
                </a:lnTo>
                <a:lnTo>
                  <a:pt x="1699" y="862"/>
                </a:lnTo>
                <a:lnTo>
                  <a:pt x="1699" y="862"/>
                </a:lnTo>
                <a:lnTo>
                  <a:pt x="1699" y="862"/>
                </a:lnTo>
                <a:lnTo>
                  <a:pt x="1700" y="862"/>
                </a:lnTo>
                <a:lnTo>
                  <a:pt x="1700" y="862"/>
                </a:lnTo>
                <a:lnTo>
                  <a:pt x="1700" y="862"/>
                </a:lnTo>
                <a:lnTo>
                  <a:pt x="1700" y="862"/>
                </a:lnTo>
                <a:lnTo>
                  <a:pt x="1701" y="862"/>
                </a:lnTo>
                <a:lnTo>
                  <a:pt x="1701" y="862"/>
                </a:lnTo>
                <a:lnTo>
                  <a:pt x="1701" y="862"/>
                </a:lnTo>
                <a:lnTo>
                  <a:pt x="1702" y="862"/>
                </a:lnTo>
                <a:lnTo>
                  <a:pt x="1702" y="862"/>
                </a:lnTo>
                <a:lnTo>
                  <a:pt x="1702" y="862"/>
                </a:lnTo>
                <a:lnTo>
                  <a:pt x="1702" y="862"/>
                </a:lnTo>
                <a:lnTo>
                  <a:pt x="1703" y="862"/>
                </a:lnTo>
                <a:lnTo>
                  <a:pt x="1703" y="862"/>
                </a:lnTo>
                <a:lnTo>
                  <a:pt x="1703" y="862"/>
                </a:lnTo>
                <a:lnTo>
                  <a:pt x="1704" y="862"/>
                </a:lnTo>
                <a:lnTo>
                  <a:pt x="1704" y="862"/>
                </a:lnTo>
                <a:lnTo>
                  <a:pt x="1704" y="862"/>
                </a:lnTo>
                <a:lnTo>
                  <a:pt x="1704" y="862"/>
                </a:lnTo>
                <a:lnTo>
                  <a:pt x="1705" y="862"/>
                </a:lnTo>
                <a:lnTo>
                  <a:pt x="1705" y="862"/>
                </a:lnTo>
                <a:lnTo>
                  <a:pt x="1705" y="862"/>
                </a:lnTo>
                <a:lnTo>
                  <a:pt x="1706" y="862"/>
                </a:lnTo>
                <a:lnTo>
                  <a:pt x="1706" y="862"/>
                </a:lnTo>
                <a:lnTo>
                  <a:pt x="1706" y="862"/>
                </a:lnTo>
                <a:lnTo>
                  <a:pt x="1706" y="862"/>
                </a:lnTo>
                <a:lnTo>
                  <a:pt x="1707" y="862"/>
                </a:lnTo>
                <a:lnTo>
                  <a:pt x="1707" y="862"/>
                </a:lnTo>
                <a:lnTo>
                  <a:pt x="1707" y="862"/>
                </a:lnTo>
                <a:lnTo>
                  <a:pt x="1708" y="862"/>
                </a:lnTo>
                <a:lnTo>
                  <a:pt x="1708" y="862"/>
                </a:lnTo>
                <a:lnTo>
                  <a:pt x="1708" y="862"/>
                </a:lnTo>
                <a:lnTo>
                  <a:pt x="1709" y="862"/>
                </a:lnTo>
                <a:lnTo>
                  <a:pt x="1709" y="862"/>
                </a:lnTo>
                <a:lnTo>
                  <a:pt x="1709" y="862"/>
                </a:lnTo>
                <a:lnTo>
                  <a:pt x="1709" y="862"/>
                </a:lnTo>
                <a:lnTo>
                  <a:pt x="1710" y="862"/>
                </a:lnTo>
                <a:lnTo>
                  <a:pt x="1710" y="862"/>
                </a:lnTo>
                <a:lnTo>
                  <a:pt x="1710" y="862"/>
                </a:lnTo>
                <a:lnTo>
                  <a:pt x="1711" y="862"/>
                </a:lnTo>
                <a:lnTo>
                  <a:pt x="1711" y="862"/>
                </a:lnTo>
                <a:lnTo>
                  <a:pt x="1711" y="862"/>
                </a:lnTo>
                <a:lnTo>
                  <a:pt x="1711" y="862"/>
                </a:lnTo>
                <a:lnTo>
                  <a:pt x="1712" y="862"/>
                </a:lnTo>
                <a:lnTo>
                  <a:pt x="1712" y="862"/>
                </a:lnTo>
                <a:lnTo>
                  <a:pt x="1712" y="862"/>
                </a:lnTo>
                <a:lnTo>
                  <a:pt x="1713" y="862"/>
                </a:lnTo>
                <a:lnTo>
                  <a:pt x="1713" y="862"/>
                </a:lnTo>
                <a:lnTo>
                  <a:pt x="1713" y="862"/>
                </a:lnTo>
                <a:lnTo>
                  <a:pt x="1713" y="862"/>
                </a:lnTo>
                <a:lnTo>
                  <a:pt x="1714" y="862"/>
                </a:lnTo>
                <a:lnTo>
                  <a:pt x="1714" y="862"/>
                </a:lnTo>
                <a:lnTo>
                  <a:pt x="1714" y="862"/>
                </a:lnTo>
                <a:lnTo>
                  <a:pt x="1715" y="862"/>
                </a:lnTo>
                <a:lnTo>
                  <a:pt x="1715" y="862"/>
                </a:lnTo>
                <a:lnTo>
                  <a:pt x="1715" y="862"/>
                </a:lnTo>
                <a:lnTo>
                  <a:pt x="1715" y="862"/>
                </a:lnTo>
                <a:lnTo>
                  <a:pt x="1716" y="862"/>
                </a:lnTo>
                <a:lnTo>
                  <a:pt x="1716" y="862"/>
                </a:lnTo>
                <a:lnTo>
                  <a:pt x="1716" y="862"/>
                </a:lnTo>
                <a:lnTo>
                  <a:pt x="1717" y="862"/>
                </a:lnTo>
                <a:lnTo>
                  <a:pt x="1717" y="862"/>
                </a:lnTo>
                <a:lnTo>
                  <a:pt x="1717" y="862"/>
                </a:lnTo>
                <a:lnTo>
                  <a:pt x="1717" y="862"/>
                </a:lnTo>
                <a:lnTo>
                  <a:pt x="1718" y="862"/>
                </a:lnTo>
                <a:lnTo>
                  <a:pt x="1718" y="862"/>
                </a:lnTo>
                <a:lnTo>
                  <a:pt x="1718" y="862"/>
                </a:lnTo>
                <a:lnTo>
                  <a:pt x="1719" y="862"/>
                </a:lnTo>
                <a:lnTo>
                  <a:pt x="1719" y="862"/>
                </a:lnTo>
                <a:lnTo>
                  <a:pt x="1719" y="862"/>
                </a:lnTo>
                <a:lnTo>
                  <a:pt x="1720" y="862"/>
                </a:lnTo>
                <a:lnTo>
                  <a:pt x="1720" y="862"/>
                </a:lnTo>
                <a:lnTo>
                  <a:pt x="1720" y="862"/>
                </a:lnTo>
                <a:lnTo>
                  <a:pt x="1720" y="862"/>
                </a:lnTo>
                <a:lnTo>
                  <a:pt x="1721" y="862"/>
                </a:lnTo>
                <a:lnTo>
                  <a:pt x="1721" y="862"/>
                </a:lnTo>
                <a:lnTo>
                  <a:pt x="1721" y="862"/>
                </a:lnTo>
                <a:lnTo>
                  <a:pt x="1722" y="862"/>
                </a:lnTo>
                <a:lnTo>
                  <a:pt x="1722" y="862"/>
                </a:lnTo>
                <a:lnTo>
                  <a:pt x="1722" y="862"/>
                </a:lnTo>
                <a:lnTo>
                  <a:pt x="1722" y="862"/>
                </a:lnTo>
                <a:lnTo>
                  <a:pt x="1723" y="862"/>
                </a:lnTo>
                <a:lnTo>
                  <a:pt x="1723" y="862"/>
                </a:lnTo>
                <a:lnTo>
                  <a:pt x="1723" y="862"/>
                </a:lnTo>
                <a:lnTo>
                  <a:pt x="1724" y="862"/>
                </a:lnTo>
                <a:lnTo>
                  <a:pt x="1724" y="862"/>
                </a:lnTo>
                <a:lnTo>
                  <a:pt x="1724" y="862"/>
                </a:lnTo>
                <a:lnTo>
                  <a:pt x="1724" y="862"/>
                </a:lnTo>
                <a:lnTo>
                  <a:pt x="1725" y="862"/>
                </a:lnTo>
                <a:lnTo>
                  <a:pt x="1725" y="862"/>
                </a:lnTo>
                <a:lnTo>
                  <a:pt x="1725" y="862"/>
                </a:lnTo>
                <a:lnTo>
                  <a:pt x="1726" y="862"/>
                </a:lnTo>
                <a:lnTo>
                  <a:pt x="1726" y="862"/>
                </a:lnTo>
                <a:lnTo>
                  <a:pt x="1726" y="862"/>
                </a:lnTo>
                <a:lnTo>
                  <a:pt x="1726" y="862"/>
                </a:lnTo>
                <a:lnTo>
                  <a:pt x="1727" y="862"/>
                </a:lnTo>
                <a:lnTo>
                  <a:pt x="1727" y="862"/>
                </a:lnTo>
                <a:lnTo>
                  <a:pt x="1727" y="862"/>
                </a:lnTo>
                <a:lnTo>
                  <a:pt x="1728" y="862"/>
                </a:lnTo>
                <a:lnTo>
                  <a:pt x="1728" y="862"/>
                </a:lnTo>
                <a:lnTo>
                  <a:pt x="1728" y="862"/>
                </a:lnTo>
                <a:lnTo>
                  <a:pt x="1728" y="862"/>
                </a:lnTo>
                <a:lnTo>
                  <a:pt x="1729" y="862"/>
                </a:lnTo>
                <a:lnTo>
                  <a:pt x="1729" y="862"/>
                </a:lnTo>
                <a:lnTo>
                  <a:pt x="1729" y="862"/>
                </a:lnTo>
                <a:lnTo>
                  <a:pt x="1730" y="862"/>
                </a:lnTo>
                <a:lnTo>
                  <a:pt x="1730" y="862"/>
                </a:lnTo>
                <a:lnTo>
                  <a:pt x="1730" y="862"/>
                </a:lnTo>
                <a:lnTo>
                  <a:pt x="1731" y="862"/>
                </a:lnTo>
                <a:lnTo>
                  <a:pt x="1731" y="862"/>
                </a:lnTo>
                <a:lnTo>
                  <a:pt x="1731" y="862"/>
                </a:lnTo>
                <a:lnTo>
                  <a:pt x="1731" y="862"/>
                </a:lnTo>
                <a:lnTo>
                  <a:pt x="1732" y="862"/>
                </a:lnTo>
                <a:lnTo>
                  <a:pt x="1732" y="862"/>
                </a:lnTo>
                <a:lnTo>
                  <a:pt x="1732" y="862"/>
                </a:lnTo>
                <a:lnTo>
                  <a:pt x="1733" y="862"/>
                </a:lnTo>
                <a:lnTo>
                  <a:pt x="1733" y="862"/>
                </a:lnTo>
                <a:lnTo>
                  <a:pt x="1733" y="862"/>
                </a:lnTo>
                <a:lnTo>
                  <a:pt x="1733" y="862"/>
                </a:lnTo>
                <a:lnTo>
                  <a:pt x="1734" y="862"/>
                </a:lnTo>
                <a:lnTo>
                  <a:pt x="1734" y="862"/>
                </a:lnTo>
                <a:lnTo>
                  <a:pt x="1734" y="862"/>
                </a:lnTo>
                <a:lnTo>
                  <a:pt x="1735" y="862"/>
                </a:lnTo>
                <a:lnTo>
                  <a:pt x="1735" y="862"/>
                </a:lnTo>
                <a:lnTo>
                  <a:pt x="1735" y="862"/>
                </a:lnTo>
                <a:lnTo>
                  <a:pt x="1735" y="862"/>
                </a:lnTo>
                <a:lnTo>
                  <a:pt x="1736" y="862"/>
                </a:lnTo>
                <a:lnTo>
                  <a:pt x="1736" y="862"/>
                </a:lnTo>
                <a:lnTo>
                  <a:pt x="1736" y="862"/>
                </a:lnTo>
                <a:lnTo>
                  <a:pt x="1737" y="862"/>
                </a:lnTo>
                <a:lnTo>
                  <a:pt x="1737" y="862"/>
                </a:lnTo>
                <a:lnTo>
                  <a:pt x="1737" y="862"/>
                </a:lnTo>
                <a:lnTo>
                  <a:pt x="1737" y="862"/>
                </a:lnTo>
                <a:lnTo>
                  <a:pt x="1738" y="862"/>
                </a:lnTo>
                <a:lnTo>
                  <a:pt x="1738" y="862"/>
                </a:lnTo>
                <a:lnTo>
                  <a:pt x="1738" y="862"/>
                </a:lnTo>
                <a:lnTo>
                  <a:pt x="1739" y="862"/>
                </a:lnTo>
                <a:lnTo>
                  <a:pt x="1739" y="862"/>
                </a:lnTo>
                <a:lnTo>
                  <a:pt x="1739" y="862"/>
                </a:lnTo>
                <a:lnTo>
                  <a:pt x="1739" y="862"/>
                </a:lnTo>
                <a:lnTo>
                  <a:pt x="1740" y="862"/>
                </a:lnTo>
                <a:lnTo>
                  <a:pt x="1740" y="862"/>
                </a:lnTo>
                <a:lnTo>
                  <a:pt x="1740" y="862"/>
                </a:lnTo>
                <a:lnTo>
                  <a:pt x="1741" y="862"/>
                </a:lnTo>
                <a:lnTo>
                  <a:pt x="1741" y="862"/>
                </a:lnTo>
                <a:lnTo>
                  <a:pt x="1741" y="862"/>
                </a:lnTo>
                <a:lnTo>
                  <a:pt x="1742" y="862"/>
                </a:lnTo>
                <a:lnTo>
                  <a:pt x="1742" y="862"/>
                </a:lnTo>
                <a:lnTo>
                  <a:pt x="1742" y="862"/>
                </a:lnTo>
                <a:lnTo>
                  <a:pt x="1742" y="862"/>
                </a:lnTo>
                <a:lnTo>
                  <a:pt x="1743" y="862"/>
                </a:lnTo>
                <a:lnTo>
                  <a:pt x="1743" y="862"/>
                </a:lnTo>
                <a:lnTo>
                  <a:pt x="1743" y="862"/>
                </a:lnTo>
                <a:lnTo>
                  <a:pt x="1744" y="862"/>
                </a:lnTo>
                <a:lnTo>
                  <a:pt x="1744" y="862"/>
                </a:lnTo>
                <a:lnTo>
                  <a:pt x="1744" y="862"/>
                </a:lnTo>
                <a:lnTo>
                  <a:pt x="1744" y="862"/>
                </a:lnTo>
                <a:lnTo>
                  <a:pt x="1745" y="862"/>
                </a:lnTo>
                <a:lnTo>
                  <a:pt x="1745" y="862"/>
                </a:lnTo>
                <a:lnTo>
                  <a:pt x="1745" y="862"/>
                </a:lnTo>
                <a:lnTo>
                  <a:pt x="1746" y="862"/>
                </a:lnTo>
                <a:lnTo>
                  <a:pt x="1746" y="862"/>
                </a:lnTo>
                <a:lnTo>
                  <a:pt x="1746" y="862"/>
                </a:lnTo>
                <a:lnTo>
                  <a:pt x="1746" y="862"/>
                </a:lnTo>
                <a:lnTo>
                  <a:pt x="1747" y="862"/>
                </a:lnTo>
                <a:lnTo>
                  <a:pt x="1747" y="862"/>
                </a:lnTo>
                <a:lnTo>
                  <a:pt x="1747" y="862"/>
                </a:lnTo>
                <a:lnTo>
                  <a:pt x="1748" y="862"/>
                </a:lnTo>
                <a:lnTo>
                  <a:pt x="1748" y="862"/>
                </a:lnTo>
                <a:lnTo>
                  <a:pt x="1748" y="862"/>
                </a:lnTo>
                <a:lnTo>
                  <a:pt x="1748" y="862"/>
                </a:lnTo>
                <a:lnTo>
                  <a:pt x="1749" y="862"/>
                </a:lnTo>
                <a:lnTo>
                  <a:pt x="1749" y="862"/>
                </a:lnTo>
                <a:lnTo>
                  <a:pt x="1749" y="862"/>
                </a:lnTo>
                <a:lnTo>
                  <a:pt x="1750" y="862"/>
                </a:lnTo>
                <a:lnTo>
                  <a:pt x="1750" y="862"/>
                </a:lnTo>
                <a:lnTo>
                  <a:pt x="1750" y="862"/>
                </a:lnTo>
                <a:lnTo>
                  <a:pt x="1750" y="862"/>
                </a:lnTo>
                <a:lnTo>
                  <a:pt x="1751" y="862"/>
                </a:lnTo>
                <a:lnTo>
                  <a:pt x="1751" y="862"/>
                </a:lnTo>
                <a:lnTo>
                  <a:pt x="1751" y="862"/>
                </a:lnTo>
                <a:lnTo>
                  <a:pt x="1752" y="862"/>
                </a:lnTo>
                <a:lnTo>
                  <a:pt x="1752" y="862"/>
                </a:lnTo>
                <a:lnTo>
                  <a:pt x="1752" y="862"/>
                </a:lnTo>
                <a:lnTo>
                  <a:pt x="1752" y="862"/>
                </a:lnTo>
                <a:lnTo>
                  <a:pt x="1753" y="862"/>
                </a:lnTo>
                <a:lnTo>
                  <a:pt x="1753" y="862"/>
                </a:lnTo>
                <a:lnTo>
                  <a:pt x="1753" y="862"/>
                </a:lnTo>
                <a:lnTo>
                  <a:pt x="1754" y="862"/>
                </a:lnTo>
                <a:lnTo>
                  <a:pt x="1754" y="862"/>
                </a:lnTo>
                <a:lnTo>
                  <a:pt x="1754" y="862"/>
                </a:lnTo>
                <a:lnTo>
                  <a:pt x="1755" y="862"/>
                </a:lnTo>
                <a:lnTo>
                  <a:pt x="1755" y="862"/>
                </a:lnTo>
                <a:lnTo>
                  <a:pt x="1755" y="862"/>
                </a:lnTo>
                <a:lnTo>
                  <a:pt x="1755" y="862"/>
                </a:lnTo>
                <a:lnTo>
                  <a:pt x="1756" y="862"/>
                </a:lnTo>
                <a:lnTo>
                  <a:pt x="1756" y="862"/>
                </a:lnTo>
                <a:lnTo>
                  <a:pt x="1756" y="862"/>
                </a:lnTo>
                <a:lnTo>
                  <a:pt x="1757" y="862"/>
                </a:lnTo>
                <a:lnTo>
                  <a:pt x="1757" y="862"/>
                </a:lnTo>
                <a:lnTo>
                  <a:pt x="1757" y="862"/>
                </a:lnTo>
                <a:lnTo>
                  <a:pt x="1757" y="862"/>
                </a:lnTo>
                <a:lnTo>
                  <a:pt x="1758" y="862"/>
                </a:lnTo>
                <a:lnTo>
                  <a:pt x="1758" y="862"/>
                </a:lnTo>
                <a:lnTo>
                  <a:pt x="1758" y="862"/>
                </a:lnTo>
                <a:lnTo>
                  <a:pt x="1759" y="862"/>
                </a:lnTo>
                <a:lnTo>
                  <a:pt x="1759" y="862"/>
                </a:lnTo>
                <a:lnTo>
                  <a:pt x="1759" y="862"/>
                </a:lnTo>
                <a:lnTo>
                  <a:pt x="1759" y="862"/>
                </a:lnTo>
                <a:lnTo>
                  <a:pt x="1760" y="862"/>
                </a:lnTo>
                <a:lnTo>
                  <a:pt x="1760" y="862"/>
                </a:lnTo>
                <a:lnTo>
                  <a:pt x="1760" y="862"/>
                </a:lnTo>
                <a:lnTo>
                  <a:pt x="1761" y="862"/>
                </a:lnTo>
                <a:lnTo>
                  <a:pt x="1761" y="862"/>
                </a:lnTo>
                <a:lnTo>
                  <a:pt x="1761" y="862"/>
                </a:lnTo>
                <a:lnTo>
                  <a:pt x="1761" y="862"/>
                </a:lnTo>
                <a:lnTo>
                  <a:pt x="1762" y="862"/>
                </a:lnTo>
                <a:lnTo>
                  <a:pt x="1762" y="862"/>
                </a:lnTo>
                <a:lnTo>
                  <a:pt x="1762" y="862"/>
                </a:lnTo>
                <a:lnTo>
                  <a:pt x="1763" y="862"/>
                </a:lnTo>
                <a:lnTo>
                  <a:pt x="1763" y="862"/>
                </a:lnTo>
                <a:lnTo>
                  <a:pt x="1763" y="862"/>
                </a:lnTo>
                <a:lnTo>
                  <a:pt x="1763" y="862"/>
                </a:lnTo>
                <a:lnTo>
                  <a:pt x="1764" y="862"/>
                </a:lnTo>
                <a:lnTo>
                  <a:pt x="1764" y="862"/>
                </a:lnTo>
                <a:lnTo>
                  <a:pt x="1764" y="862"/>
                </a:lnTo>
                <a:lnTo>
                  <a:pt x="1765" y="862"/>
                </a:lnTo>
                <a:lnTo>
                  <a:pt x="1765" y="862"/>
                </a:lnTo>
                <a:lnTo>
                  <a:pt x="1765" y="862"/>
                </a:lnTo>
                <a:lnTo>
                  <a:pt x="1766" y="862"/>
                </a:lnTo>
                <a:lnTo>
                  <a:pt x="1766" y="862"/>
                </a:lnTo>
                <a:lnTo>
                  <a:pt x="1766" y="862"/>
                </a:lnTo>
                <a:lnTo>
                  <a:pt x="1766" y="862"/>
                </a:lnTo>
                <a:lnTo>
                  <a:pt x="1767" y="862"/>
                </a:lnTo>
                <a:lnTo>
                  <a:pt x="1767" y="862"/>
                </a:lnTo>
                <a:lnTo>
                  <a:pt x="1767" y="862"/>
                </a:lnTo>
                <a:lnTo>
                  <a:pt x="1768" y="862"/>
                </a:lnTo>
                <a:lnTo>
                  <a:pt x="1768" y="862"/>
                </a:lnTo>
                <a:lnTo>
                  <a:pt x="1768" y="862"/>
                </a:lnTo>
                <a:lnTo>
                  <a:pt x="1768" y="862"/>
                </a:lnTo>
                <a:lnTo>
                  <a:pt x="1769" y="862"/>
                </a:lnTo>
                <a:lnTo>
                  <a:pt x="1769" y="862"/>
                </a:lnTo>
                <a:lnTo>
                  <a:pt x="1769" y="862"/>
                </a:lnTo>
                <a:lnTo>
                  <a:pt x="1770" y="862"/>
                </a:lnTo>
                <a:lnTo>
                  <a:pt x="1770" y="862"/>
                </a:lnTo>
                <a:lnTo>
                  <a:pt x="1770" y="862"/>
                </a:lnTo>
                <a:lnTo>
                  <a:pt x="1770" y="862"/>
                </a:lnTo>
                <a:lnTo>
                  <a:pt x="1771" y="862"/>
                </a:lnTo>
                <a:lnTo>
                  <a:pt x="1771" y="862"/>
                </a:lnTo>
                <a:lnTo>
                  <a:pt x="1771" y="862"/>
                </a:lnTo>
                <a:lnTo>
                  <a:pt x="1772" y="862"/>
                </a:lnTo>
                <a:lnTo>
                  <a:pt x="1772" y="862"/>
                </a:lnTo>
                <a:lnTo>
                  <a:pt x="1772" y="862"/>
                </a:lnTo>
                <a:lnTo>
                  <a:pt x="1772" y="862"/>
                </a:lnTo>
                <a:lnTo>
                  <a:pt x="1773" y="862"/>
                </a:lnTo>
                <a:lnTo>
                  <a:pt x="1773" y="862"/>
                </a:lnTo>
                <a:lnTo>
                  <a:pt x="1773" y="862"/>
                </a:lnTo>
                <a:lnTo>
                  <a:pt x="1774" y="862"/>
                </a:lnTo>
                <a:lnTo>
                  <a:pt x="1774" y="862"/>
                </a:lnTo>
                <a:lnTo>
                  <a:pt x="1774" y="862"/>
                </a:lnTo>
                <a:lnTo>
                  <a:pt x="1774" y="862"/>
                </a:lnTo>
                <a:lnTo>
                  <a:pt x="1775" y="862"/>
                </a:lnTo>
                <a:lnTo>
                  <a:pt x="1775" y="862"/>
                </a:lnTo>
                <a:lnTo>
                  <a:pt x="1775" y="862"/>
                </a:lnTo>
                <a:lnTo>
                  <a:pt x="1776" y="862"/>
                </a:lnTo>
                <a:lnTo>
                  <a:pt x="1776" y="862"/>
                </a:lnTo>
                <a:lnTo>
                  <a:pt x="1776" y="862"/>
                </a:lnTo>
                <a:lnTo>
                  <a:pt x="1777" y="862"/>
                </a:lnTo>
                <a:lnTo>
                  <a:pt x="1777" y="862"/>
                </a:lnTo>
                <a:lnTo>
                  <a:pt x="1777" y="862"/>
                </a:lnTo>
                <a:lnTo>
                  <a:pt x="1777" y="862"/>
                </a:lnTo>
                <a:lnTo>
                  <a:pt x="1778" y="862"/>
                </a:lnTo>
                <a:lnTo>
                  <a:pt x="1778" y="862"/>
                </a:lnTo>
                <a:lnTo>
                  <a:pt x="1778" y="862"/>
                </a:lnTo>
                <a:lnTo>
                  <a:pt x="1779" y="862"/>
                </a:lnTo>
                <a:lnTo>
                  <a:pt x="1779" y="862"/>
                </a:lnTo>
                <a:lnTo>
                  <a:pt x="1779" y="862"/>
                </a:lnTo>
                <a:lnTo>
                  <a:pt x="1779" y="862"/>
                </a:lnTo>
                <a:lnTo>
                  <a:pt x="1780" y="862"/>
                </a:lnTo>
                <a:lnTo>
                  <a:pt x="1780" y="862"/>
                </a:lnTo>
                <a:lnTo>
                  <a:pt x="1780" y="862"/>
                </a:lnTo>
                <a:lnTo>
                  <a:pt x="1781" y="862"/>
                </a:lnTo>
                <a:lnTo>
                  <a:pt x="1781" y="862"/>
                </a:lnTo>
                <a:lnTo>
                  <a:pt x="1781" y="862"/>
                </a:lnTo>
                <a:lnTo>
                  <a:pt x="1781" y="862"/>
                </a:lnTo>
                <a:lnTo>
                  <a:pt x="1782" y="862"/>
                </a:lnTo>
                <a:lnTo>
                  <a:pt x="1782" y="862"/>
                </a:lnTo>
                <a:lnTo>
                  <a:pt x="1782" y="862"/>
                </a:lnTo>
                <a:lnTo>
                  <a:pt x="1783" y="862"/>
                </a:lnTo>
                <a:lnTo>
                  <a:pt x="1783" y="862"/>
                </a:lnTo>
                <a:lnTo>
                  <a:pt x="1783" y="862"/>
                </a:lnTo>
                <a:lnTo>
                  <a:pt x="1783" y="862"/>
                </a:lnTo>
                <a:lnTo>
                  <a:pt x="1784" y="862"/>
                </a:lnTo>
                <a:lnTo>
                  <a:pt x="1784" y="862"/>
                </a:lnTo>
                <a:lnTo>
                  <a:pt x="1784" y="862"/>
                </a:lnTo>
                <a:lnTo>
                  <a:pt x="1785" y="862"/>
                </a:lnTo>
                <a:lnTo>
                  <a:pt x="1785" y="862"/>
                </a:lnTo>
                <a:lnTo>
                  <a:pt x="1785" y="862"/>
                </a:lnTo>
                <a:lnTo>
                  <a:pt x="1785" y="862"/>
                </a:lnTo>
                <a:lnTo>
                  <a:pt x="1786" y="862"/>
                </a:lnTo>
                <a:lnTo>
                  <a:pt x="1786" y="862"/>
                </a:lnTo>
                <a:lnTo>
                  <a:pt x="1786" y="862"/>
                </a:lnTo>
                <a:lnTo>
                  <a:pt x="1787" y="862"/>
                </a:lnTo>
                <a:lnTo>
                  <a:pt x="1787" y="862"/>
                </a:lnTo>
                <a:lnTo>
                  <a:pt x="1787" y="862"/>
                </a:lnTo>
                <a:lnTo>
                  <a:pt x="1788" y="862"/>
                </a:lnTo>
                <a:lnTo>
                  <a:pt x="1788" y="862"/>
                </a:lnTo>
                <a:lnTo>
                  <a:pt x="1788" y="862"/>
                </a:lnTo>
                <a:lnTo>
                  <a:pt x="1788" y="862"/>
                </a:lnTo>
                <a:lnTo>
                  <a:pt x="1789" y="862"/>
                </a:lnTo>
                <a:lnTo>
                  <a:pt x="1789" y="862"/>
                </a:lnTo>
                <a:lnTo>
                  <a:pt x="1789" y="862"/>
                </a:lnTo>
                <a:lnTo>
                  <a:pt x="1790" y="862"/>
                </a:lnTo>
                <a:lnTo>
                  <a:pt x="1790" y="862"/>
                </a:lnTo>
                <a:lnTo>
                  <a:pt x="1790" y="862"/>
                </a:lnTo>
                <a:lnTo>
                  <a:pt x="1790" y="862"/>
                </a:lnTo>
                <a:lnTo>
                  <a:pt x="1791" y="862"/>
                </a:lnTo>
                <a:lnTo>
                  <a:pt x="1791" y="862"/>
                </a:lnTo>
                <a:lnTo>
                  <a:pt x="1791" y="862"/>
                </a:lnTo>
                <a:lnTo>
                  <a:pt x="1792" y="862"/>
                </a:lnTo>
                <a:lnTo>
                  <a:pt x="1792" y="862"/>
                </a:lnTo>
                <a:lnTo>
                  <a:pt x="1792" y="862"/>
                </a:lnTo>
                <a:lnTo>
                  <a:pt x="1792" y="862"/>
                </a:lnTo>
                <a:lnTo>
                  <a:pt x="1793" y="862"/>
                </a:lnTo>
                <a:lnTo>
                  <a:pt x="1793" y="862"/>
                </a:lnTo>
                <a:lnTo>
                  <a:pt x="1793" y="862"/>
                </a:lnTo>
                <a:lnTo>
                  <a:pt x="1794" y="862"/>
                </a:lnTo>
                <a:lnTo>
                  <a:pt x="1794" y="862"/>
                </a:lnTo>
                <a:lnTo>
                  <a:pt x="1794" y="862"/>
                </a:lnTo>
                <a:lnTo>
                  <a:pt x="1794" y="862"/>
                </a:lnTo>
                <a:lnTo>
                  <a:pt x="1795" y="862"/>
                </a:lnTo>
                <a:lnTo>
                  <a:pt x="1795" y="862"/>
                </a:lnTo>
                <a:lnTo>
                  <a:pt x="1795" y="862"/>
                </a:lnTo>
                <a:lnTo>
                  <a:pt x="1796" y="862"/>
                </a:lnTo>
                <a:lnTo>
                  <a:pt x="1796" y="862"/>
                </a:lnTo>
                <a:lnTo>
                  <a:pt x="1796" y="862"/>
                </a:lnTo>
                <a:lnTo>
                  <a:pt x="1796" y="862"/>
                </a:lnTo>
                <a:lnTo>
                  <a:pt x="1797" y="862"/>
                </a:lnTo>
                <a:lnTo>
                  <a:pt x="1797" y="862"/>
                </a:lnTo>
                <a:lnTo>
                  <a:pt x="1797" y="862"/>
                </a:lnTo>
                <a:lnTo>
                  <a:pt x="1798" y="862"/>
                </a:lnTo>
                <a:lnTo>
                  <a:pt x="1798" y="862"/>
                </a:lnTo>
                <a:lnTo>
                  <a:pt x="1798" y="862"/>
                </a:lnTo>
                <a:lnTo>
                  <a:pt x="1799" y="862"/>
                </a:lnTo>
                <a:lnTo>
                  <a:pt x="1799" y="862"/>
                </a:lnTo>
                <a:lnTo>
                  <a:pt x="1799" y="862"/>
                </a:lnTo>
                <a:lnTo>
                  <a:pt x="1799" y="862"/>
                </a:lnTo>
                <a:lnTo>
                  <a:pt x="1800" y="862"/>
                </a:lnTo>
                <a:lnTo>
                  <a:pt x="1800" y="862"/>
                </a:lnTo>
                <a:lnTo>
                  <a:pt x="1800" y="862"/>
                </a:lnTo>
                <a:lnTo>
                  <a:pt x="1801" y="862"/>
                </a:lnTo>
                <a:lnTo>
                  <a:pt x="1801" y="862"/>
                </a:lnTo>
                <a:lnTo>
                  <a:pt x="1801" y="862"/>
                </a:lnTo>
                <a:lnTo>
                  <a:pt x="1801" y="862"/>
                </a:lnTo>
                <a:lnTo>
                  <a:pt x="1802" y="862"/>
                </a:lnTo>
                <a:lnTo>
                  <a:pt x="1802" y="862"/>
                </a:lnTo>
                <a:lnTo>
                  <a:pt x="1802" y="862"/>
                </a:lnTo>
                <a:lnTo>
                  <a:pt x="1803" y="862"/>
                </a:lnTo>
                <a:lnTo>
                  <a:pt x="1803" y="862"/>
                </a:lnTo>
                <a:lnTo>
                  <a:pt x="1803" y="862"/>
                </a:lnTo>
                <a:lnTo>
                  <a:pt x="1803" y="862"/>
                </a:lnTo>
                <a:lnTo>
                  <a:pt x="1804" y="862"/>
                </a:lnTo>
                <a:lnTo>
                  <a:pt x="1804" y="862"/>
                </a:lnTo>
                <a:lnTo>
                  <a:pt x="1804" y="862"/>
                </a:lnTo>
                <a:lnTo>
                  <a:pt x="1805" y="862"/>
                </a:lnTo>
                <a:lnTo>
                  <a:pt x="1805" y="862"/>
                </a:lnTo>
                <a:lnTo>
                  <a:pt x="1805" y="862"/>
                </a:lnTo>
                <a:lnTo>
                  <a:pt x="1805" y="862"/>
                </a:lnTo>
                <a:lnTo>
                  <a:pt x="1806" y="862"/>
                </a:lnTo>
                <a:lnTo>
                  <a:pt x="1806" y="862"/>
                </a:lnTo>
                <a:lnTo>
                  <a:pt x="1806" y="862"/>
                </a:lnTo>
                <a:lnTo>
                  <a:pt x="1807" y="862"/>
                </a:lnTo>
                <a:lnTo>
                  <a:pt x="1807" y="862"/>
                </a:lnTo>
                <a:lnTo>
                  <a:pt x="1807" y="862"/>
                </a:lnTo>
                <a:lnTo>
                  <a:pt x="1807" y="862"/>
                </a:lnTo>
                <a:lnTo>
                  <a:pt x="1808" y="862"/>
                </a:lnTo>
                <a:lnTo>
                  <a:pt x="1808" y="862"/>
                </a:lnTo>
                <a:lnTo>
                  <a:pt x="1808" y="862"/>
                </a:lnTo>
                <a:lnTo>
                  <a:pt x="1809" y="862"/>
                </a:lnTo>
                <a:lnTo>
                  <a:pt x="1809" y="862"/>
                </a:lnTo>
                <a:lnTo>
                  <a:pt x="1809" y="862"/>
                </a:lnTo>
                <a:lnTo>
                  <a:pt x="1809" y="862"/>
                </a:lnTo>
                <a:lnTo>
                  <a:pt x="1810" y="862"/>
                </a:lnTo>
                <a:lnTo>
                  <a:pt x="1810" y="862"/>
                </a:lnTo>
                <a:lnTo>
                  <a:pt x="1810" y="862"/>
                </a:lnTo>
                <a:lnTo>
                  <a:pt x="1811" y="862"/>
                </a:lnTo>
                <a:lnTo>
                  <a:pt x="1811" y="862"/>
                </a:lnTo>
                <a:lnTo>
                  <a:pt x="1811" y="862"/>
                </a:lnTo>
                <a:lnTo>
                  <a:pt x="1812" y="862"/>
                </a:lnTo>
                <a:lnTo>
                  <a:pt x="1812" y="862"/>
                </a:lnTo>
                <a:lnTo>
                  <a:pt x="1812" y="862"/>
                </a:lnTo>
                <a:lnTo>
                  <a:pt x="1812" y="862"/>
                </a:lnTo>
                <a:lnTo>
                  <a:pt x="1813" y="862"/>
                </a:lnTo>
                <a:lnTo>
                  <a:pt x="1813" y="862"/>
                </a:lnTo>
                <a:lnTo>
                  <a:pt x="1813" y="862"/>
                </a:lnTo>
                <a:lnTo>
                  <a:pt x="1814" y="862"/>
                </a:lnTo>
                <a:lnTo>
                  <a:pt x="1814" y="862"/>
                </a:lnTo>
                <a:lnTo>
                  <a:pt x="1814" y="862"/>
                </a:lnTo>
                <a:lnTo>
                  <a:pt x="1814" y="862"/>
                </a:lnTo>
                <a:lnTo>
                  <a:pt x="1815" y="862"/>
                </a:lnTo>
                <a:lnTo>
                  <a:pt x="1815" y="862"/>
                </a:lnTo>
                <a:lnTo>
                  <a:pt x="1815" y="862"/>
                </a:lnTo>
                <a:lnTo>
                  <a:pt x="1816" y="862"/>
                </a:lnTo>
                <a:lnTo>
                  <a:pt x="1816" y="862"/>
                </a:lnTo>
                <a:lnTo>
                  <a:pt x="1816" y="862"/>
                </a:lnTo>
                <a:lnTo>
                  <a:pt x="1816" y="862"/>
                </a:lnTo>
                <a:lnTo>
                  <a:pt x="1817" y="862"/>
                </a:lnTo>
                <a:lnTo>
                  <a:pt x="1817" y="862"/>
                </a:lnTo>
                <a:lnTo>
                  <a:pt x="1817" y="862"/>
                </a:lnTo>
                <a:lnTo>
                  <a:pt x="1818" y="862"/>
                </a:lnTo>
                <a:lnTo>
                  <a:pt x="1818" y="862"/>
                </a:lnTo>
                <a:lnTo>
                  <a:pt x="1818" y="862"/>
                </a:lnTo>
                <a:lnTo>
                  <a:pt x="1818" y="862"/>
                </a:lnTo>
                <a:lnTo>
                  <a:pt x="1819" y="862"/>
                </a:lnTo>
                <a:lnTo>
                  <a:pt x="1819" y="862"/>
                </a:lnTo>
                <a:lnTo>
                  <a:pt x="1819" y="862"/>
                </a:lnTo>
                <a:lnTo>
                  <a:pt x="1820" y="862"/>
                </a:lnTo>
                <a:lnTo>
                  <a:pt x="1820" y="862"/>
                </a:lnTo>
                <a:lnTo>
                  <a:pt x="1820" y="862"/>
                </a:lnTo>
                <a:lnTo>
                  <a:pt x="1820" y="862"/>
                </a:lnTo>
                <a:lnTo>
                  <a:pt x="1821" y="862"/>
                </a:lnTo>
                <a:lnTo>
                  <a:pt x="1821" y="862"/>
                </a:lnTo>
                <a:lnTo>
                  <a:pt x="1821" y="862"/>
                </a:lnTo>
                <a:lnTo>
                  <a:pt x="1822" y="862"/>
                </a:lnTo>
                <a:lnTo>
                  <a:pt x="1822" y="862"/>
                </a:lnTo>
                <a:lnTo>
                  <a:pt x="1822" y="862"/>
                </a:lnTo>
                <a:lnTo>
                  <a:pt x="1823" y="862"/>
                </a:lnTo>
                <a:lnTo>
                  <a:pt x="1823" y="862"/>
                </a:lnTo>
                <a:lnTo>
                  <a:pt x="1823" y="862"/>
                </a:lnTo>
                <a:lnTo>
                  <a:pt x="1823" y="862"/>
                </a:lnTo>
                <a:lnTo>
                  <a:pt x="1824" y="862"/>
                </a:lnTo>
                <a:lnTo>
                  <a:pt x="1824" y="862"/>
                </a:lnTo>
                <a:lnTo>
                  <a:pt x="1824" y="862"/>
                </a:lnTo>
                <a:lnTo>
                  <a:pt x="1825" y="862"/>
                </a:lnTo>
                <a:lnTo>
                  <a:pt x="1825" y="862"/>
                </a:lnTo>
                <a:lnTo>
                  <a:pt x="1825" y="862"/>
                </a:lnTo>
                <a:lnTo>
                  <a:pt x="1825" y="862"/>
                </a:lnTo>
                <a:lnTo>
                  <a:pt x="1826" y="862"/>
                </a:lnTo>
                <a:lnTo>
                  <a:pt x="1826" y="862"/>
                </a:lnTo>
                <a:lnTo>
                  <a:pt x="1826" y="862"/>
                </a:lnTo>
                <a:lnTo>
                  <a:pt x="1827" y="862"/>
                </a:lnTo>
                <a:lnTo>
                  <a:pt x="1827" y="862"/>
                </a:lnTo>
                <a:lnTo>
                  <a:pt x="1827" y="862"/>
                </a:lnTo>
                <a:lnTo>
                  <a:pt x="1827" y="862"/>
                </a:lnTo>
                <a:lnTo>
                  <a:pt x="1828" y="862"/>
                </a:lnTo>
                <a:lnTo>
                  <a:pt x="1828" y="862"/>
                </a:lnTo>
                <a:lnTo>
                  <a:pt x="1828" y="862"/>
                </a:lnTo>
                <a:lnTo>
                  <a:pt x="1829" y="862"/>
                </a:lnTo>
                <a:lnTo>
                  <a:pt x="1829" y="862"/>
                </a:lnTo>
                <a:lnTo>
                  <a:pt x="1829" y="862"/>
                </a:lnTo>
                <a:lnTo>
                  <a:pt x="1829" y="862"/>
                </a:lnTo>
                <a:lnTo>
                  <a:pt x="1830" y="862"/>
                </a:lnTo>
                <a:lnTo>
                  <a:pt x="1830" y="862"/>
                </a:lnTo>
                <a:lnTo>
                  <a:pt x="1830" y="862"/>
                </a:lnTo>
                <a:lnTo>
                  <a:pt x="1831" y="862"/>
                </a:lnTo>
                <a:lnTo>
                  <a:pt x="1831" y="862"/>
                </a:lnTo>
                <a:lnTo>
                  <a:pt x="1831" y="862"/>
                </a:lnTo>
                <a:lnTo>
                  <a:pt x="1831" y="862"/>
                </a:lnTo>
                <a:lnTo>
                  <a:pt x="1832" y="862"/>
                </a:lnTo>
                <a:lnTo>
                  <a:pt x="1832" y="862"/>
                </a:lnTo>
                <a:lnTo>
                  <a:pt x="1832" y="862"/>
                </a:lnTo>
                <a:lnTo>
                  <a:pt x="1833" y="862"/>
                </a:lnTo>
                <a:lnTo>
                  <a:pt x="1833" y="862"/>
                </a:lnTo>
                <a:lnTo>
                  <a:pt x="1833" y="862"/>
                </a:lnTo>
                <a:lnTo>
                  <a:pt x="1834" y="862"/>
                </a:lnTo>
                <a:lnTo>
                  <a:pt x="1834" y="862"/>
                </a:lnTo>
                <a:lnTo>
                  <a:pt x="1834" y="862"/>
                </a:lnTo>
                <a:lnTo>
                  <a:pt x="1834" y="862"/>
                </a:lnTo>
                <a:lnTo>
                  <a:pt x="1835" y="862"/>
                </a:lnTo>
                <a:lnTo>
                  <a:pt x="1835" y="862"/>
                </a:lnTo>
                <a:lnTo>
                  <a:pt x="1835" y="862"/>
                </a:lnTo>
                <a:lnTo>
                  <a:pt x="1836" y="862"/>
                </a:lnTo>
                <a:lnTo>
                  <a:pt x="1836" y="862"/>
                </a:lnTo>
                <a:lnTo>
                  <a:pt x="1836" y="862"/>
                </a:lnTo>
                <a:lnTo>
                  <a:pt x="1836" y="862"/>
                </a:lnTo>
                <a:lnTo>
                  <a:pt x="1837" y="862"/>
                </a:lnTo>
                <a:lnTo>
                  <a:pt x="1837" y="862"/>
                </a:lnTo>
                <a:lnTo>
                  <a:pt x="1837" y="862"/>
                </a:lnTo>
                <a:lnTo>
                  <a:pt x="1838" y="862"/>
                </a:lnTo>
                <a:lnTo>
                  <a:pt x="1838" y="862"/>
                </a:lnTo>
                <a:lnTo>
                  <a:pt x="1838" y="862"/>
                </a:lnTo>
                <a:lnTo>
                  <a:pt x="1838" y="862"/>
                </a:lnTo>
                <a:lnTo>
                  <a:pt x="1839" y="862"/>
                </a:lnTo>
                <a:lnTo>
                  <a:pt x="1839" y="862"/>
                </a:lnTo>
                <a:lnTo>
                  <a:pt x="1839" y="862"/>
                </a:lnTo>
                <a:lnTo>
                  <a:pt x="1840" y="862"/>
                </a:lnTo>
                <a:lnTo>
                  <a:pt x="1840" y="862"/>
                </a:lnTo>
                <a:lnTo>
                  <a:pt x="1840" y="862"/>
                </a:lnTo>
                <a:lnTo>
                  <a:pt x="1840" y="862"/>
                </a:lnTo>
                <a:lnTo>
                  <a:pt x="1841" y="862"/>
                </a:lnTo>
                <a:lnTo>
                  <a:pt x="1841" y="862"/>
                </a:lnTo>
                <a:lnTo>
                  <a:pt x="1841" y="862"/>
                </a:lnTo>
                <a:lnTo>
                  <a:pt x="1842" y="862"/>
                </a:lnTo>
                <a:lnTo>
                  <a:pt x="1842" y="862"/>
                </a:lnTo>
                <a:lnTo>
                  <a:pt x="1842" y="862"/>
                </a:lnTo>
                <a:lnTo>
                  <a:pt x="1842" y="862"/>
                </a:lnTo>
                <a:lnTo>
                  <a:pt x="1843" y="862"/>
                </a:lnTo>
                <a:lnTo>
                  <a:pt x="1843" y="862"/>
                </a:lnTo>
                <a:lnTo>
                  <a:pt x="1843" y="862"/>
                </a:lnTo>
                <a:lnTo>
                  <a:pt x="1844" y="862"/>
                </a:lnTo>
                <a:lnTo>
                  <a:pt x="1844" y="862"/>
                </a:lnTo>
                <a:lnTo>
                  <a:pt x="1844" y="862"/>
                </a:lnTo>
                <a:lnTo>
                  <a:pt x="1845" y="862"/>
                </a:lnTo>
                <a:lnTo>
                  <a:pt x="1845" y="862"/>
                </a:lnTo>
                <a:lnTo>
                  <a:pt x="1845" y="862"/>
                </a:lnTo>
                <a:lnTo>
                  <a:pt x="1845" y="862"/>
                </a:lnTo>
                <a:lnTo>
                  <a:pt x="1846" y="862"/>
                </a:lnTo>
                <a:lnTo>
                  <a:pt x="1846" y="862"/>
                </a:lnTo>
                <a:lnTo>
                  <a:pt x="1846" y="862"/>
                </a:lnTo>
                <a:lnTo>
                  <a:pt x="1847" y="862"/>
                </a:lnTo>
                <a:lnTo>
                  <a:pt x="1847" y="862"/>
                </a:lnTo>
                <a:lnTo>
                  <a:pt x="1847" y="862"/>
                </a:lnTo>
                <a:lnTo>
                  <a:pt x="1847" y="862"/>
                </a:lnTo>
                <a:lnTo>
                  <a:pt x="1848" y="862"/>
                </a:lnTo>
                <a:lnTo>
                  <a:pt x="1848" y="862"/>
                </a:lnTo>
                <a:lnTo>
                  <a:pt x="1848" y="862"/>
                </a:lnTo>
                <a:lnTo>
                  <a:pt x="1849" y="862"/>
                </a:lnTo>
                <a:lnTo>
                  <a:pt x="1849" y="862"/>
                </a:lnTo>
                <a:lnTo>
                  <a:pt x="1849" y="862"/>
                </a:lnTo>
                <a:lnTo>
                  <a:pt x="1849" y="862"/>
                </a:lnTo>
                <a:lnTo>
                  <a:pt x="1850" y="862"/>
                </a:lnTo>
                <a:lnTo>
                  <a:pt x="1850" y="862"/>
                </a:lnTo>
                <a:lnTo>
                  <a:pt x="1850" y="862"/>
                </a:lnTo>
                <a:lnTo>
                  <a:pt x="1851" y="862"/>
                </a:lnTo>
                <a:lnTo>
                  <a:pt x="1851" y="862"/>
                </a:lnTo>
                <a:lnTo>
                  <a:pt x="1851" y="862"/>
                </a:lnTo>
                <a:lnTo>
                  <a:pt x="1851" y="862"/>
                </a:lnTo>
                <a:lnTo>
                  <a:pt x="1852" y="862"/>
                </a:lnTo>
                <a:lnTo>
                  <a:pt x="1852" y="862"/>
                </a:lnTo>
                <a:lnTo>
                  <a:pt x="1852" y="862"/>
                </a:lnTo>
                <a:lnTo>
                  <a:pt x="1853" y="862"/>
                </a:lnTo>
                <a:lnTo>
                  <a:pt x="1853" y="862"/>
                </a:lnTo>
                <a:lnTo>
                  <a:pt x="1853" y="862"/>
                </a:lnTo>
                <a:lnTo>
                  <a:pt x="1853" y="862"/>
                </a:lnTo>
                <a:lnTo>
                  <a:pt x="1854" y="862"/>
                </a:lnTo>
                <a:lnTo>
                  <a:pt x="1854" y="862"/>
                </a:lnTo>
                <a:lnTo>
                  <a:pt x="1854" y="862"/>
                </a:lnTo>
                <a:lnTo>
                  <a:pt x="1855" y="862"/>
                </a:lnTo>
                <a:lnTo>
                  <a:pt x="1855" y="862"/>
                </a:lnTo>
                <a:lnTo>
                  <a:pt x="1855" y="862"/>
                </a:lnTo>
                <a:lnTo>
                  <a:pt x="1856" y="862"/>
                </a:lnTo>
                <a:lnTo>
                  <a:pt x="1856" y="862"/>
                </a:lnTo>
                <a:lnTo>
                  <a:pt x="1856" y="862"/>
                </a:lnTo>
                <a:lnTo>
                  <a:pt x="1856" y="862"/>
                </a:lnTo>
                <a:lnTo>
                  <a:pt x="1857" y="862"/>
                </a:lnTo>
                <a:lnTo>
                  <a:pt x="1857" y="862"/>
                </a:lnTo>
                <a:lnTo>
                  <a:pt x="1857" y="862"/>
                </a:lnTo>
                <a:lnTo>
                  <a:pt x="1858" y="862"/>
                </a:lnTo>
                <a:lnTo>
                  <a:pt x="1858" y="862"/>
                </a:lnTo>
                <a:lnTo>
                  <a:pt x="1858" y="862"/>
                </a:lnTo>
                <a:lnTo>
                  <a:pt x="1858" y="862"/>
                </a:lnTo>
                <a:lnTo>
                  <a:pt x="1859" y="862"/>
                </a:lnTo>
                <a:lnTo>
                  <a:pt x="1859" y="862"/>
                </a:lnTo>
                <a:lnTo>
                  <a:pt x="1859" y="862"/>
                </a:lnTo>
                <a:lnTo>
                  <a:pt x="1860" y="862"/>
                </a:lnTo>
                <a:lnTo>
                  <a:pt x="1860" y="862"/>
                </a:lnTo>
                <a:lnTo>
                  <a:pt x="1860" y="862"/>
                </a:lnTo>
                <a:lnTo>
                  <a:pt x="1860" y="862"/>
                </a:lnTo>
                <a:lnTo>
                  <a:pt x="1861" y="862"/>
                </a:lnTo>
                <a:lnTo>
                  <a:pt x="1861" y="862"/>
                </a:lnTo>
                <a:lnTo>
                  <a:pt x="1861" y="862"/>
                </a:lnTo>
                <a:lnTo>
                  <a:pt x="1862" y="862"/>
                </a:lnTo>
                <a:lnTo>
                  <a:pt x="1862" y="862"/>
                </a:lnTo>
                <a:lnTo>
                  <a:pt x="1862" y="862"/>
                </a:lnTo>
                <a:lnTo>
                  <a:pt x="1862" y="862"/>
                </a:lnTo>
                <a:lnTo>
                  <a:pt x="1863" y="862"/>
                </a:lnTo>
                <a:lnTo>
                  <a:pt x="1863" y="862"/>
                </a:lnTo>
                <a:lnTo>
                  <a:pt x="1863" y="862"/>
                </a:lnTo>
                <a:lnTo>
                  <a:pt x="1864" y="862"/>
                </a:lnTo>
                <a:lnTo>
                  <a:pt x="1864" y="862"/>
                </a:lnTo>
                <a:lnTo>
                  <a:pt x="1864" y="862"/>
                </a:lnTo>
                <a:lnTo>
                  <a:pt x="1864" y="862"/>
                </a:lnTo>
                <a:lnTo>
                  <a:pt x="1865" y="862"/>
                </a:lnTo>
                <a:lnTo>
                  <a:pt x="1865" y="862"/>
                </a:lnTo>
                <a:lnTo>
                  <a:pt x="1865" y="862"/>
                </a:lnTo>
                <a:lnTo>
                  <a:pt x="1866" y="862"/>
                </a:lnTo>
                <a:lnTo>
                  <a:pt x="1866" y="862"/>
                </a:lnTo>
                <a:lnTo>
                  <a:pt x="1866" y="862"/>
                </a:lnTo>
                <a:lnTo>
                  <a:pt x="1866" y="862"/>
                </a:lnTo>
                <a:lnTo>
                  <a:pt x="1867" y="862"/>
                </a:lnTo>
                <a:lnTo>
                  <a:pt x="1867" y="862"/>
                </a:lnTo>
                <a:lnTo>
                  <a:pt x="1867" y="862"/>
                </a:lnTo>
                <a:lnTo>
                  <a:pt x="1868" y="862"/>
                </a:lnTo>
                <a:lnTo>
                  <a:pt x="1868" y="862"/>
                </a:lnTo>
                <a:lnTo>
                  <a:pt x="1868" y="862"/>
                </a:lnTo>
                <a:lnTo>
                  <a:pt x="1869" y="862"/>
                </a:lnTo>
                <a:lnTo>
                  <a:pt x="1869" y="862"/>
                </a:lnTo>
                <a:lnTo>
                  <a:pt x="1869" y="862"/>
                </a:lnTo>
                <a:lnTo>
                  <a:pt x="1869" y="862"/>
                </a:lnTo>
                <a:lnTo>
                  <a:pt x="1870" y="862"/>
                </a:lnTo>
                <a:lnTo>
                  <a:pt x="1870" y="862"/>
                </a:lnTo>
                <a:lnTo>
                  <a:pt x="1870" y="862"/>
                </a:lnTo>
                <a:lnTo>
                  <a:pt x="1871" y="862"/>
                </a:lnTo>
                <a:lnTo>
                  <a:pt x="1871" y="862"/>
                </a:lnTo>
                <a:lnTo>
                  <a:pt x="1871" y="862"/>
                </a:lnTo>
                <a:lnTo>
                  <a:pt x="1871" y="862"/>
                </a:lnTo>
                <a:lnTo>
                  <a:pt x="1872" y="862"/>
                </a:lnTo>
                <a:lnTo>
                  <a:pt x="1872" y="862"/>
                </a:lnTo>
                <a:lnTo>
                  <a:pt x="1872" y="862"/>
                </a:lnTo>
                <a:lnTo>
                  <a:pt x="1873" y="862"/>
                </a:lnTo>
                <a:lnTo>
                  <a:pt x="1873" y="862"/>
                </a:lnTo>
                <a:lnTo>
                  <a:pt x="1873" y="862"/>
                </a:lnTo>
                <a:lnTo>
                  <a:pt x="1873" y="862"/>
                </a:lnTo>
                <a:lnTo>
                  <a:pt x="1874" y="862"/>
                </a:lnTo>
                <a:lnTo>
                  <a:pt x="1874" y="862"/>
                </a:lnTo>
                <a:lnTo>
                  <a:pt x="1874" y="862"/>
                </a:lnTo>
                <a:lnTo>
                  <a:pt x="1875" y="862"/>
                </a:lnTo>
                <a:lnTo>
                  <a:pt x="1875" y="862"/>
                </a:lnTo>
                <a:lnTo>
                  <a:pt x="1875" y="862"/>
                </a:lnTo>
                <a:lnTo>
                  <a:pt x="1875" y="862"/>
                </a:lnTo>
                <a:lnTo>
                  <a:pt x="1876" y="862"/>
                </a:lnTo>
                <a:lnTo>
                  <a:pt x="1876" y="862"/>
                </a:lnTo>
                <a:lnTo>
                  <a:pt x="1876" y="862"/>
                </a:lnTo>
                <a:lnTo>
                  <a:pt x="1877" y="862"/>
                </a:lnTo>
                <a:lnTo>
                  <a:pt x="1877" y="862"/>
                </a:lnTo>
                <a:lnTo>
                  <a:pt x="1877" y="862"/>
                </a:lnTo>
                <a:lnTo>
                  <a:pt x="1877" y="862"/>
                </a:lnTo>
                <a:lnTo>
                  <a:pt x="1878" y="862"/>
                </a:lnTo>
                <a:lnTo>
                  <a:pt x="1878" y="862"/>
                </a:lnTo>
                <a:lnTo>
                  <a:pt x="1878" y="862"/>
                </a:lnTo>
                <a:lnTo>
                  <a:pt x="1879" y="862"/>
                </a:lnTo>
                <a:lnTo>
                  <a:pt x="1879" y="862"/>
                </a:lnTo>
                <a:lnTo>
                  <a:pt x="1879" y="862"/>
                </a:lnTo>
                <a:lnTo>
                  <a:pt x="1880" y="862"/>
                </a:lnTo>
                <a:lnTo>
                  <a:pt x="1880" y="862"/>
                </a:lnTo>
                <a:lnTo>
                  <a:pt x="1880" y="862"/>
                </a:lnTo>
                <a:lnTo>
                  <a:pt x="1880" y="862"/>
                </a:lnTo>
                <a:lnTo>
                  <a:pt x="1881" y="862"/>
                </a:lnTo>
                <a:lnTo>
                  <a:pt x="1881" y="862"/>
                </a:lnTo>
                <a:lnTo>
                  <a:pt x="1881" y="862"/>
                </a:lnTo>
                <a:lnTo>
                  <a:pt x="1882" y="862"/>
                </a:lnTo>
                <a:lnTo>
                  <a:pt x="1882" y="862"/>
                </a:lnTo>
                <a:lnTo>
                  <a:pt x="1882" y="862"/>
                </a:lnTo>
                <a:lnTo>
                  <a:pt x="1882" y="862"/>
                </a:lnTo>
                <a:lnTo>
                  <a:pt x="1883" y="862"/>
                </a:lnTo>
                <a:lnTo>
                  <a:pt x="1883" y="862"/>
                </a:lnTo>
                <a:lnTo>
                  <a:pt x="1883" y="862"/>
                </a:lnTo>
                <a:lnTo>
                  <a:pt x="1884" y="862"/>
                </a:lnTo>
                <a:lnTo>
                  <a:pt x="1884" y="862"/>
                </a:lnTo>
                <a:lnTo>
                  <a:pt x="1884" y="862"/>
                </a:lnTo>
                <a:lnTo>
                  <a:pt x="1884" y="862"/>
                </a:lnTo>
                <a:lnTo>
                  <a:pt x="1885" y="862"/>
                </a:lnTo>
                <a:lnTo>
                  <a:pt x="1885" y="862"/>
                </a:lnTo>
                <a:lnTo>
                  <a:pt x="1885" y="862"/>
                </a:lnTo>
                <a:lnTo>
                  <a:pt x="1886" y="862"/>
                </a:lnTo>
                <a:lnTo>
                  <a:pt x="1886" y="862"/>
                </a:lnTo>
                <a:lnTo>
                  <a:pt x="1886" y="862"/>
                </a:lnTo>
                <a:lnTo>
                  <a:pt x="1886" y="862"/>
                </a:lnTo>
                <a:lnTo>
                  <a:pt x="1887" y="862"/>
                </a:lnTo>
                <a:lnTo>
                  <a:pt x="1887" y="862"/>
                </a:lnTo>
                <a:lnTo>
                  <a:pt x="1887" y="862"/>
                </a:lnTo>
                <a:lnTo>
                  <a:pt x="1888" y="862"/>
                </a:lnTo>
                <a:lnTo>
                  <a:pt x="1888" y="862"/>
                </a:lnTo>
                <a:lnTo>
                  <a:pt x="1888" y="862"/>
                </a:lnTo>
                <a:lnTo>
                  <a:pt x="1888" y="862"/>
                </a:lnTo>
                <a:lnTo>
                  <a:pt x="1889" y="862"/>
                </a:lnTo>
                <a:lnTo>
                  <a:pt x="1889" y="862"/>
                </a:lnTo>
                <a:lnTo>
                  <a:pt x="1889" y="862"/>
                </a:lnTo>
                <a:lnTo>
                  <a:pt x="1890" y="862"/>
                </a:lnTo>
                <a:lnTo>
                  <a:pt x="1890" y="862"/>
                </a:lnTo>
                <a:lnTo>
                  <a:pt x="1890" y="862"/>
                </a:lnTo>
                <a:lnTo>
                  <a:pt x="1891" y="862"/>
                </a:lnTo>
                <a:lnTo>
                  <a:pt x="1891" y="862"/>
                </a:lnTo>
                <a:lnTo>
                  <a:pt x="1891" y="862"/>
                </a:lnTo>
                <a:lnTo>
                  <a:pt x="1891" y="862"/>
                </a:lnTo>
                <a:lnTo>
                  <a:pt x="1892" y="862"/>
                </a:lnTo>
                <a:lnTo>
                  <a:pt x="1892" y="862"/>
                </a:lnTo>
                <a:lnTo>
                  <a:pt x="1892" y="862"/>
                </a:lnTo>
                <a:lnTo>
                  <a:pt x="1893" y="862"/>
                </a:lnTo>
                <a:lnTo>
                  <a:pt x="1893" y="862"/>
                </a:lnTo>
                <a:lnTo>
                  <a:pt x="1893" y="862"/>
                </a:lnTo>
                <a:lnTo>
                  <a:pt x="1893" y="862"/>
                </a:lnTo>
                <a:lnTo>
                  <a:pt x="1894" y="862"/>
                </a:lnTo>
                <a:lnTo>
                  <a:pt x="1894" y="862"/>
                </a:lnTo>
                <a:lnTo>
                  <a:pt x="1894" y="862"/>
                </a:lnTo>
                <a:lnTo>
                  <a:pt x="1895" y="862"/>
                </a:lnTo>
                <a:lnTo>
                  <a:pt x="1895" y="862"/>
                </a:lnTo>
                <a:lnTo>
                  <a:pt x="1895" y="862"/>
                </a:lnTo>
                <a:lnTo>
                  <a:pt x="1895" y="862"/>
                </a:lnTo>
                <a:lnTo>
                  <a:pt x="1896" y="862"/>
                </a:lnTo>
                <a:lnTo>
                  <a:pt x="1896" y="862"/>
                </a:lnTo>
                <a:lnTo>
                  <a:pt x="1896" y="862"/>
                </a:lnTo>
                <a:lnTo>
                  <a:pt x="1897" y="862"/>
                </a:lnTo>
                <a:lnTo>
                  <a:pt x="1897" y="862"/>
                </a:lnTo>
                <a:lnTo>
                  <a:pt x="1897" y="862"/>
                </a:lnTo>
                <a:lnTo>
                  <a:pt x="1897" y="862"/>
                </a:lnTo>
                <a:lnTo>
                  <a:pt x="1898" y="862"/>
                </a:lnTo>
                <a:lnTo>
                  <a:pt x="1898" y="862"/>
                </a:lnTo>
                <a:lnTo>
                  <a:pt x="1898" y="0"/>
                </a:lnTo>
                <a:lnTo>
                  <a:pt x="1899" y="0"/>
                </a:lnTo>
                <a:lnTo>
                  <a:pt x="1899" y="0"/>
                </a:lnTo>
                <a:lnTo>
                  <a:pt x="1899" y="0"/>
                </a:lnTo>
                <a:lnTo>
                  <a:pt x="1900" y="0"/>
                </a:lnTo>
                <a:lnTo>
                  <a:pt x="1900" y="0"/>
                </a:lnTo>
                <a:lnTo>
                  <a:pt x="1900" y="0"/>
                </a:lnTo>
                <a:lnTo>
                  <a:pt x="1901" y="0"/>
                </a:lnTo>
                <a:lnTo>
                  <a:pt x="1901" y="0"/>
                </a:lnTo>
                <a:lnTo>
                  <a:pt x="1901" y="0"/>
                </a:lnTo>
                <a:lnTo>
                  <a:pt x="1901" y="0"/>
                </a:lnTo>
                <a:lnTo>
                  <a:pt x="1902" y="0"/>
                </a:lnTo>
                <a:lnTo>
                  <a:pt x="1902" y="0"/>
                </a:lnTo>
                <a:lnTo>
                  <a:pt x="1902" y="0"/>
                </a:lnTo>
                <a:lnTo>
                  <a:pt x="1903" y="0"/>
                </a:lnTo>
                <a:lnTo>
                  <a:pt x="1903" y="0"/>
                </a:lnTo>
                <a:lnTo>
                  <a:pt x="1903" y="0"/>
                </a:lnTo>
                <a:lnTo>
                  <a:pt x="1903" y="0"/>
                </a:lnTo>
                <a:lnTo>
                  <a:pt x="1904" y="0"/>
                </a:lnTo>
                <a:lnTo>
                  <a:pt x="1904" y="0"/>
                </a:lnTo>
                <a:lnTo>
                  <a:pt x="1904" y="0"/>
                </a:lnTo>
                <a:lnTo>
                  <a:pt x="1905" y="0"/>
                </a:lnTo>
                <a:lnTo>
                  <a:pt x="1905" y="0"/>
                </a:lnTo>
                <a:lnTo>
                  <a:pt x="1905" y="0"/>
                </a:lnTo>
                <a:lnTo>
                  <a:pt x="1906" y="0"/>
                </a:lnTo>
                <a:lnTo>
                  <a:pt x="1906" y="0"/>
                </a:lnTo>
                <a:lnTo>
                  <a:pt x="1906" y="0"/>
                </a:lnTo>
                <a:lnTo>
                  <a:pt x="1906" y="0"/>
                </a:lnTo>
                <a:lnTo>
                  <a:pt x="1907" y="0"/>
                </a:lnTo>
                <a:lnTo>
                  <a:pt x="1907" y="0"/>
                </a:lnTo>
                <a:lnTo>
                  <a:pt x="1907" y="0"/>
                </a:lnTo>
                <a:lnTo>
                  <a:pt x="1908" y="0"/>
                </a:lnTo>
                <a:lnTo>
                  <a:pt x="1908" y="0"/>
                </a:lnTo>
                <a:lnTo>
                  <a:pt x="1908" y="0"/>
                </a:lnTo>
                <a:lnTo>
                  <a:pt x="1908" y="0"/>
                </a:lnTo>
                <a:lnTo>
                  <a:pt x="1909" y="0"/>
                </a:lnTo>
                <a:lnTo>
                  <a:pt x="1909" y="0"/>
                </a:lnTo>
                <a:lnTo>
                  <a:pt x="1909" y="0"/>
                </a:lnTo>
                <a:lnTo>
                  <a:pt x="1910" y="0"/>
                </a:lnTo>
                <a:lnTo>
                  <a:pt x="1910" y="0"/>
                </a:lnTo>
                <a:lnTo>
                  <a:pt x="1910" y="0"/>
                </a:lnTo>
                <a:lnTo>
                  <a:pt x="1910" y="0"/>
                </a:lnTo>
                <a:lnTo>
                  <a:pt x="1911" y="0"/>
                </a:lnTo>
                <a:lnTo>
                  <a:pt x="1911" y="0"/>
                </a:lnTo>
                <a:lnTo>
                  <a:pt x="1911" y="0"/>
                </a:lnTo>
                <a:lnTo>
                  <a:pt x="1912" y="0"/>
                </a:lnTo>
                <a:lnTo>
                  <a:pt x="1912" y="0"/>
                </a:lnTo>
                <a:lnTo>
                  <a:pt x="1912" y="0"/>
                </a:lnTo>
                <a:lnTo>
                  <a:pt x="1912" y="0"/>
                </a:lnTo>
                <a:lnTo>
                  <a:pt x="1913" y="0"/>
                </a:lnTo>
                <a:lnTo>
                  <a:pt x="1913" y="0"/>
                </a:lnTo>
                <a:lnTo>
                  <a:pt x="1913" y="0"/>
                </a:lnTo>
                <a:lnTo>
                  <a:pt x="1914" y="0"/>
                </a:lnTo>
                <a:lnTo>
                  <a:pt x="1914" y="0"/>
                </a:lnTo>
                <a:lnTo>
                  <a:pt x="1914" y="0"/>
                </a:lnTo>
                <a:lnTo>
                  <a:pt x="1914" y="0"/>
                </a:lnTo>
                <a:lnTo>
                  <a:pt x="1915" y="0"/>
                </a:lnTo>
                <a:lnTo>
                  <a:pt x="1915" y="0"/>
                </a:lnTo>
                <a:lnTo>
                  <a:pt x="1915" y="0"/>
                </a:lnTo>
                <a:lnTo>
                  <a:pt x="1916" y="0"/>
                </a:lnTo>
                <a:lnTo>
                  <a:pt x="1916" y="0"/>
                </a:lnTo>
                <a:lnTo>
                  <a:pt x="1916" y="0"/>
                </a:lnTo>
                <a:lnTo>
                  <a:pt x="1917" y="0"/>
                </a:lnTo>
                <a:lnTo>
                  <a:pt x="1917" y="0"/>
                </a:lnTo>
                <a:lnTo>
                  <a:pt x="1917" y="0"/>
                </a:lnTo>
                <a:lnTo>
                  <a:pt x="1917" y="0"/>
                </a:lnTo>
                <a:lnTo>
                  <a:pt x="1918" y="0"/>
                </a:lnTo>
                <a:lnTo>
                  <a:pt x="1918" y="0"/>
                </a:lnTo>
                <a:lnTo>
                  <a:pt x="1918" y="0"/>
                </a:lnTo>
                <a:lnTo>
                  <a:pt x="1919" y="0"/>
                </a:lnTo>
                <a:lnTo>
                  <a:pt x="1919" y="0"/>
                </a:lnTo>
                <a:lnTo>
                  <a:pt x="1919" y="0"/>
                </a:lnTo>
                <a:lnTo>
                  <a:pt x="1919" y="0"/>
                </a:lnTo>
                <a:lnTo>
                  <a:pt x="1920" y="0"/>
                </a:lnTo>
                <a:lnTo>
                  <a:pt x="1920" y="0"/>
                </a:lnTo>
                <a:lnTo>
                  <a:pt x="1920" y="0"/>
                </a:lnTo>
                <a:lnTo>
                  <a:pt x="1921" y="0"/>
                </a:lnTo>
                <a:lnTo>
                  <a:pt x="1921" y="0"/>
                </a:lnTo>
                <a:lnTo>
                  <a:pt x="1921" y="0"/>
                </a:lnTo>
                <a:lnTo>
                  <a:pt x="1921" y="0"/>
                </a:lnTo>
                <a:lnTo>
                  <a:pt x="1922" y="0"/>
                </a:lnTo>
                <a:lnTo>
                  <a:pt x="1922" y="0"/>
                </a:lnTo>
                <a:lnTo>
                  <a:pt x="1922" y="0"/>
                </a:lnTo>
                <a:lnTo>
                  <a:pt x="1923" y="0"/>
                </a:lnTo>
                <a:lnTo>
                  <a:pt x="1923" y="0"/>
                </a:lnTo>
                <a:lnTo>
                  <a:pt x="1923" y="0"/>
                </a:lnTo>
                <a:lnTo>
                  <a:pt x="1923" y="0"/>
                </a:lnTo>
                <a:lnTo>
                  <a:pt x="1924" y="0"/>
                </a:lnTo>
                <a:lnTo>
                  <a:pt x="1924" y="0"/>
                </a:lnTo>
                <a:lnTo>
                  <a:pt x="1924" y="0"/>
                </a:lnTo>
                <a:lnTo>
                  <a:pt x="1925" y="0"/>
                </a:lnTo>
                <a:lnTo>
                  <a:pt x="1925" y="0"/>
                </a:lnTo>
                <a:lnTo>
                  <a:pt x="1925" y="0"/>
                </a:lnTo>
                <a:lnTo>
                  <a:pt x="1925" y="0"/>
                </a:lnTo>
                <a:lnTo>
                  <a:pt x="1926" y="0"/>
                </a:lnTo>
                <a:lnTo>
                  <a:pt x="1926" y="0"/>
                </a:lnTo>
                <a:lnTo>
                  <a:pt x="1926" y="0"/>
                </a:lnTo>
                <a:lnTo>
                  <a:pt x="1927" y="0"/>
                </a:lnTo>
                <a:lnTo>
                  <a:pt x="1927" y="0"/>
                </a:lnTo>
                <a:lnTo>
                  <a:pt x="1927" y="0"/>
                </a:lnTo>
                <a:lnTo>
                  <a:pt x="1928" y="0"/>
                </a:lnTo>
                <a:lnTo>
                  <a:pt x="1928" y="0"/>
                </a:lnTo>
                <a:lnTo>
                  <a:pt x="1928" y="0"/>
                </a:lnTo>
                <a:lnTo>
                  <a:pt x="1928" y="0"/>
                </a:lnTo>
                <a:lnTo>
                  <a:pt x="1929" y="0"/>
                </a:lnTo>
                <a:lnTo>
                  <a:pt x="1929" y="0"/>
                </a:lnTo>
                <a:lnTo>
                  <a:pt x="1929" y="0"/>
                </a:lnTo>
                <a:lnTo>
                  <a:pt x="1930" y="0"/>
                </a:lnTo>
                <a:lnTo>
                  <a:pt x="1930" y="0"/>
                </a:lnTo>
                <a:lnTo>
                  <a:pt x="1930" y="0"/>
                </a:lnTo>
                <a:lnTo>
                  <a:pt x="1930" y="0"/>
                </a:lnTo>
                <a:lnTo>
                  <a:pt x="1931" y="0"/>
                </a:lnTo>
                <a:lnTo>
                  <a:pt x="1931" y="0"/>
                </a:lnTo>
                <a:lnTo>
                  <a:pt x="1931" y="0"/>
                </a:lnTo>
                <a:lnTo>
                  <a:pt x="1932" y="0"/>
                </a:lnTo>
                <a:lnTo>
                  <a:pt x="1932" y="0"/>
                </a:lnTo>
                <a:lnTo>
                  <a:pt x="1932" y="0"/>
                </a:lnTo>
                <a:lnTo>
                  <a:pt x="1932" y="0"/>
                </a:lnTo>
                <a:lnTo>
                  <a:pt x="1933" y="0"/>
                </a:lnTo>
                <a:lnTo>
                  <a:pt x="1933" y="0"/>
                </a:lnTo>
                <a:lnTo>
                  <a:pt x="1933" y="0"/>
                </a:lnTo>
                <a:lnTo>
                  <a:pt x="1934" y="0"/>
                </a:lnTo>
                <a:lnTo>
                  <a:pt x="1934" y="0"/>
                </a:lnTo>
                <a:lnTo>
                  <a:pt x="1934" y="0"/>
                </a:lnTo>
                <a:lnTo>
                  <a:pt x="1934" y="0"/>
                </a:lnTo>
                <a:lnTo>
                  <a:pt x="1935" y="0"/>
                </a:lnTo>
                <a:lnTo>
                  <a:pt x="1935" y="0"/>
                </a:lnTo>
                <a:lnTo>
                  <a:pt x="1935" y="0"/>
                </a:lnTo>
                <a:lnTo>
                  <a:pt x="1936" y="0"/>
                </a:lnTo>
                <a:lnTo>
                  <a:pt x="1936" y="0"/>
                </a:lnTo>
                <a:lnTo>
                  <a:pt x="1936" y="0"/>
                </a:lnTo>
                <a:lnTo>
                  <a:pt x="1936" y="0"/>
                </a:lnTo>
                <a:lnTo>
                  <a:pt x="1937" y="0"/>
                </a:lnTo>
                <a:lnTo>
                  <a:pt x="1937" y="0"/>
                </a:lnTo>
                <a:lnTo>
                  <a:pt x="1937" y="0"/>
                </a:lnTo>
                <a:lnTo>
                  <a:pt x="1938" y="0"/>
                </a:lnTo>
                <a:lnTo>
                  <a:pt x="1938" y="0"/>
                </a:lnTo>
                <a:lnTo>
                  <a:pt x="1938" y="0"/>
                </a:lnTo>
                <a:lnTo>
                  <a:pt x="1939" y="0"/>
                </a:lnTo>
                <a:lnTo>
                  <a:pt x="1939" y="0"/>
                </a:lnTo>
                <a:lnTo>
                  <a:pt x="1939" y="0"/>
                </a:lnTo>
                <a:lnTo>
                  <a:pt x="1939" y="0"/>
                </a:lnTo>
                <a:lnTo>
                  <a:pt x="1940" y="0"/>
                </a:lnTo>
                <a:lnTo>
                  <a:pt x="1940" y="0"/>
                </a:lnTo>
                <a:lnTo>
                  <a:pt x="1940" y="0"/>
                </a:lnTo>
                <a:lnTo>
                  <a:pt x="1941" y="0"/>
                </a:lnTo>
                <a:lnTo>
                  <a:pt x="1941" y="0"/>
                </a:lnTo>
                <a:lnTo>
                  <a:pt x="1941" y="0"/>
                </a:lnTo>
                <a:lnTo>
                  <a:pt x="1941" y="0"/>
                </a:lnTo>
                <a:lnTo>
                  <a:pt x="1942" y="0"/>
                </a:lnTo>
                <a:lnTo>
                  <a:pt x="1942" y="0"/>
                </a:lnTo>
                <a:lnTo>
                  <a:pt x="1942" y="0"/>
                </a:lnTo>
                <a:lnTo>
                  <a:pt x="1943" y="0"/>
                </a:lnTo>
                <a:lnTo>
                  <a:pt x="1943" y="0"/>
                </a:lnTo>
                <a:lnTo>
                  <a:pt x="1943" y="0"/>
                </a:lnTo>
                <a:lnTo>
                  <a:pt x="1943" y="0"/>
                </a:lnTo>
                <a:lnTo>
                  <a:pt x="1944" y="0"/>
                </a:lnTo>
                <a:lnTo>
                  <a:pt x="1944" y="0"/>
                </a:lnTo>
                <a:lnTo>
                  <a:pt x="1944" y="0"/>
                </a:lnTo>
                <a:lnTo>
                  <a:pt x="1945" y="0"/>
                </a:lnTo>
                <a:lnTo>
                  <a:pt x="1945" y="0"/>
                </a:lnTo>
                <a:lnTo>
                  <a:pt x="1945" y="0"/>
                </a:lnTo>
                <a:lnTo>
                  <a:pt x="1945" y="0"/>
                </a:lnTo>
                <a:lnTo>
                  <a:pt x="1946" y="0"/>
                </a:lnTo>
                <a:lnTo>
                  <a:pt x="1946" y="0"/>
                </a:lnTo>
                <a:lnTo>
                  <a:pt x="1946" y="0"/>
                </a:lnTo>
                <a:lnTo>
                  <a:pt x="1947" y="0"/>
                </a:lnTo>
                <a:lnTo>
                  <a:pt x="1947" y="0"/>
                </a:lnTo>
                <a:lnTo>
                  <a:pt x="1947" y="0"/>
                </a:lnTo>
                <a:lnTo>
                  <a:pt x="1947" y="0"/>
                </a:lnTo>
                <a:lnTo>
                  <a:pt x="1948" y="0"/>
                </a:lnTo>
                <a:lnTo>
                  <a:pt x="1948" y="0"/>
                </a:lnTo>
                <a:lnTo>
                  <a:pt x="1948" y="0"/>
                </a:lnTo>
                <a:lnTo>
                  <a:pt x="1949" y="0"/>
                </a:lnTo>
                <a:lnTo>
                  <a:pt x="1949" y="0"/>
                </a:lnTo>
                <a:lnTo>
                  <a:pt x="1949" y="0"/>
                </a:lnTo>
                <a:lnTo>
                  <a:pt x="1949" y="0"/>
                </a:lnTo>
                <a:lnTo>
                  <a:pt x="1950" y="0"/>
                </a:lnTo>
                <a:lnTo>
                  <a:pt x="1950" y="0"/>
                </a:lnTo>
                <a:lnTo>
                  <a:pt x="1950" y="0"/>
                </a:lnTo>
                <a:lnTo>
                  <a:pt x="1951" y="0"/>
                </a:lnTo>
                <a:lnTo>
                  <a:pt x="1951" y="0"/>
                </a:lnTo>
                <a:lnTo>
                  <a:pt x="1951" y="0"/>
                </a:lnTo>
                <a:lnTo>
                  <a:pt x="1952" y="0"/>
                </a:lnTo>
                <a:lnTo>
                  <a:pt x="1952" y="0"/>
                </a:lnTo>
                <a:lnTo>
                  <a:pt x="1952" y="0"/>
                </a:lnTo>
                <a:lnTo>
                  <a:pt x="1952" y="0"/>
                </a:lnTo>
                <a:lnTo>
                  <a:pt x="1953" y="0"/>
                </a:lnTo>
                <a:lnTo>
                  <a:pt x="1953" y="0"/>
                </a:lnTo>
                <a:lnTo>
                  <a:pt x="1953" y="0"/>
                </a:lnTo>
                <a:lnTo>
                  <a:pt x="1954" y="0"/>
                </a:lnTo>
                <a:lnTo>
                  <a:pt x="1954" y="0"/>
                </a:lnTo>
                <a:lnTo>
                  <a:pt x="1954" y="0"/>
                </a:lnTo>
                <a:lnTo>
                  <a:pt x="1954" y="0"/>
                </a:lnTo>
                <a:lnTo>
                  <a:pt x="1955" y="0"/>
                </a:lnTo>
                <a:lnTo>
                  <a:pt x="1955" y="0"/>
                </a:lnTo>
                <a:lnTo>
                  <a:pt x="1955" y="0"/>
                </a:lnTo>
                <a:lnTo>
                  <a:pt x="1956" y="0"/>
                </a:lnTo>
                <a:lnTo>
                  <a:pt x="1956" y="0"/>
                </a:lnTo>
                <a:lnTo>
                  <a:pt x="1956" y="0"/>
                </a:lnTo>
                <a:lnTo>
                  <a:pt x="1956" y="0"/>
                </a:lnTo>
                <a:lnTo>
                  <a:pt x="1957" y="0"/>
                </a:lnTo>
                <a:lnTo>
                  <a:pt x="1957" y="0"/>
                </a:lnTo>
                <a:lnTo>
                  <a:pt x="1957" y="0"/>
                </a:lnTo>
                <a:lnTo>
                  <a:pt x="1958" y="0"/>
                </a:lnTo>
                <a:lnTo>
                  <a:pt x="1958" y="0"/>
                </a:lnTo>
                <a:lnTo>
                  <a:pt x="1958" y="0"/>
                </a:lnTo>
                <a:lnTo>
                  <a:pt x="1958" y="0"/>
                </a:lnTo>
                <a:lnTo>
                  <a:pt x="1959" y="0"/>
                </a:lnTo>
                <a:lnTo>
                  <a:pt x="1959" y="0"/>
                </a:lnTo>
                <a:lnTo>
                  <a:pt x="1959" y="0"/>
                </a:lnTo>
                <a:lnTo>
                  <a:pt x="1960" y="0"/>
                </a:lnTo>
                <a:lnTo>
                  <a:pt x="1960" y="0"/>
                </a:lnTo>
                <a:lnTo>
                  <a:pt x="1960" y="0"/>
                </a:lnTo>
                <a:lnTo>
                  <a:pt x="1960" y="0"/>
                </a:lnTo>
                <a:lnTo>
                  <a:pt x="1961" y="0"/>
                </a:lnTo>
                <a:lnTo>
                  <a:pt x="1961" y="0"/>
                </a:lnTo>
                <a:lnTo>
                  <a:pt x="1961" y="0"/>
                </a:lnTo>
                <a:lnTo>
                  <a:pt x="1962" y="0"/>
                </a:lnTo>
                <a:lnTo>
                  <a:pt x="1962" y="0"/>
                </a:lnTo>
                <a:lnTo>
                  <a:pt x="1962" y="0"/>
                </a:lnTo>
                <a:lnTo>
                  <a:pt x="1963" y="0"/>
                </a:lnTo>
                <a:lnTo>
                  <a:pt x="1963" y="0"/>
                </a:lnTo>
                <a:lnTo>
                  <a:pt x="1963" y="0"/>
                </a:lnTo>
                <a:lnTo>
                  <a:pt x="1963" y="0"/>
                </a:lnTo>
                <a:lnTo>
                  <a:pt x="1964" y="0"/>
                </a:lnTo>
                <a:lnTo>
                  <a:pt x="1964" y="0"/>
                </a:lnTo>
                <a:lnTo>
                  <a:pt x="1964" y="0"/>
                </a:lnTo>
                <a:lnTo>
                  <a:pt x="1965" y="0"/>
                </a:lnTo>
                <a:lnTo>
                  <a:pt x="1965" y="0"/>
                </a:lnTo>
                <a:lnTo>
                  <a:pt x="1965" y="0"/>
                </a:lnTo>
                <a:lnTo>
                  <a:pt x="1965" y="0"/>
                </a:lnTo>
                <a:lnTo>
                  <a:pt x="1966" y="0"/>
                </a:lnTo>
                <a:lnTo>
                  <a:pt x="1966" y="0"/>
                </a:lnTo>
                <a:lnTo>
                  <a:pt x="1966" y="0"/>
                </a:lnTo>
                <a:lnTo>
                  <a:pt x="1967" y="0"/>
                </a:lnTo>
                <a:lnTo>
                  <a:pt x="1967" y="0"/>
                </a:lnTo>
                <a:lnTo>
                  <a:pt x="1967" y="0"/>
                </a:lnTo>
                <a:lnTo>
                  <a:pt x="1967" y="0"/>
                </a:lnTo>
                <a:lnTo>
                  <a:pt x="1968" y="0"/>
                </a:lnTo>
                <a:lnTo>
                  <a:pt x="1968" y="0"/>
                </a:lnTo>
                <a:lnTo>
                  <a:pt x="1968" y="0"/>
                </a:lnTo>
                <a:lnTo>
                  <a:pt x="1969" y="0"/>
                </a:lnTo>
                <a:lnTo>
                  <a:pt x="1969" y="0"/>
                </a:lnTo>
                <a:lnTo>
                  <a:pt x="1969" y="0"/>
                </a:lnTo>
                <a:lnTo>
                  <a:pt x="1969" y="0"/>
                </a:lnTo>
                <a:lnTo>
                  <a:pt x="1970" y="0"/>
                </a:lnTo>
                <a:lnTo>
                  <a:pt x="1970" y="0"/>
                </a:lnTo>
                <a:lnTo>
                  <a:pt x="1970" y="0"/>
                </a:lnTo>
                <a:lnTo>
                  <a:pt x="1971" y="0"/>
                </a:lnTo>
                <a:lnTo>
                  <a:pt x="1971" y="0"/>
                </a:lnTo>
                <a:lnTo>
                  <a:pt x="1971" y="0"/>
                </a:lnTo>
                <a:lnTo>
                  <a:pt x="1971" y="0"/>
                </a:lnTo>
                <a:lnTo>
                  <a:pt x="1972" y="0"/>
                </a:lnTo>
                <a:lnTo>
                  <a:pt x="1972" y="0"/>
                </a:lnTo>
                <a:lnTo>
                  <a:pt x="1972" y="0"/>
                </a:lnTo>
                <a:lnTo>
                  <a:pt x="1973" y="0"/>
                </a:lnTo>
                <a:lnTo>
                  <a:pt x="1973" y="0"/>
                </a:lnTo>
                <a:lnTo>
                  <a:pt x="1973" y="0"/>
                </a:lnTo>
                <a:lnTo>
                  <a:pt x="1974" y="0"/>
                </a:lnTo>
                <a:lnTo>
                  <a:pt x="1974" y="0"/>
                </a:lnTo>
                <a:lnTo>
                  <a:pt x="1974" y="0"/>
                </a:lnTo>
                <a:lnTo>
                  <a:pt x="1974" y="0"/>
                </a:lnTo>
                <a:lnTo>
                  <a:pt x="1975" y="0"/>
                </a:lnTo>
                <a:lnTo>
                  <a:pt x="1975" y="0"/>
                </a:lnTo>
                <a:lnTo>
                  <a:pt x="1975" y="0"/>
                </a:lnTo>
                <a:lnTo>
                  <a:pt x="1976" y="0"/>
                </a:lnTo>
                <a:lnTo>
                  <a:pt x="1976" y="0"/>
                </a:lnTo>
                <a:lnTo>
                  <a:pt x="1976" y="0"/>
                </a:lnTo>
                <a:lnTo>
                  <a:pt x="1976" y="0"/>
                </a:lnTo>
                <a:lnTo>
                  <a:pt x="1977" y="0"/>
                </a:lnTo>
                <a:lnTo>
                  <a:pt x="1977" y="0"/>
                </a:lnTo>
                <a:lnTo>
                  <a:pt x="1977" y="0"/>
                </a:lnTo>
                <a:lnTo>
                  <a:pt x="1978" y="0"/>
                </a:lnTo>
                <a:lnTo>
                  <a:pt x="1978" y="0"/>
                </a:lnTo>
                <a:lnTo>
                  <a:pt x="1978" y="0"/>
                </a:lnTo>
                <a:lnTo>
                  <a:pt x="1978" y="0"/>
                </a:lnTo>
                <a:lnTo>
                  <a:pt x="1979" y="0"/>
                </a:lnTo>
                <a:lnTo>
                  <a:pt x="1979" y="0"/>
                </a:lnTo>
                <a:lnTo>
                  <a:pt x="1979" y="0"/>
                </a:lnTo>
                <a:lnTo>
                  <a:pt x="1980" y="0"/>
                </a:lnTo>
                <a:lnTo>
                  <a:pt x="1980" y="0"/>
                </a:lnTo>
                <a:lnTo>
                  <a:pt x="1980" y="0"/>
                </a:lnTo>
                <a:lnTo>
                  <a:pt x="1980" y="0"/>
                </a:lnTo>
                <a:lnTo>
                  <a:pt x="1981" y="0"/>
                </a:lnTo>
                <a:lnTo>
                  <a:pt x="1981" y="0"/>
                </a:lnTo>
                <a:lnTo>
                  <a:pt x="1981" y="0"/>
                </a:lnTo>
                <a:lnTo>
                  <a:pt x="1982" y="0"/>
                </a:lnTo>
                <a:lnTo>
                  <a:pt x="1982" y="0"/>
                </a:lnTo>
                <a:lnTo>
                  <a:pt x="1982" y="0"/>
                </a:lnTo>
                <a:lnTo>
                  <a:pt x="1982" y="0"/>
                </a:lnTo>
                <a:lnTo>
                  <a:pt x="1983" y="0"/>
                </a:lnTo>
                <a:lnTo>
                  <a:pt x="1983" y="0"/>
                </a:lnTo>
                <a:lnTo>
                  <a:pt x="1983" y="0"/>
                </a:lnTo>
                <a:lnTo>
                  <a:pt x="1984" y="0"/>
                </a:lnTo>
                <a:lnTo>
                  <a:pt x="1984" y="0"/>
                </a:lnTo>
                <a:lnTo>
                  <a:pt x="1984" y="0"/>
                </a:lnTo>
                <a:lnTo>
                  <a:pt x="1985" y="0"/>
                </a:lnTo>
                <a:lnTo>
                  <a:pt x="1985" y="0"/>
                </a:lnTo>
                <a:lnTo>
                  <a:pt x="1985" y="0"/>
                </a:lnTo>
                <a:lnTo>
                  <a:pt x="1985" y="0"/>
                </a:lnTo>
                <a:lnTo>
                  <a:pt x="1986" y="0"/>
                </a:lnTo>
                <a:lnTo>
                  <a:pt x="1986" y="0"/>
                </a:lnTo>
                <a:lnTo>
                  <a:pt x="1986" y="0"/>
                </a:lnTo>
                <a:lnTo>
                  <a:pt x="1987" y="0"/>
                </a:lnTo>
                <a:lnTo>
                  <a:pt x="1987" y="0"/>
                </a:lnTo>
                <a:lnTo>
                  <a:pt x="1987" y="0"/>
                </a:lnTo>
                <a:lnTo>
                  <a:pt x="1987" y="0"/>
                </a:lnTo>
                <a:lnTo>
                  <a:pt x="1988" y="0"/>
                </a:lnTo>
                <a:lnTo>
                  <a:pt x="1988" y="0"/>
                </a:lnTo>
                <a:lnTo>
                  <a:pt x="1988" y="0"/>
                </a:lnTo>
                <a:lnTo>
                  <a:pt x="1989" y="0"/>
                </a:lnTo>
                <a:lnTo>
                  <a:pt x="1989" y="0"/>
                </a:lnTo>
                <a:lnTo>
                  <a:pt x="1989" y="0"/>
                </a:lnTo>
                <a:lnTo>
                  <a:pt x="1989" y="0"/>
                </a:lnTo>
                <a:lnTo>
                  <a:pt x="1990" y="0"/>
                </a:lnTo>
                <a:lnTo>
                  <a:pt x="1990" y="0"/>
                </a:lnTo>
                <a:lnTo>
                  <a:pt x="1990" y="0"/>
                </a:lnTo>
                <a:lnTo>
                  <a:pt x="1991" y="0"/>
                </a:lnTo>
                <a:lnTo>
                  <a:pt x="1991" y="0"/>
                </a:lnTo>
                <a:lnTo>
                  <a:pt x="1991" y="0"/>
                </a:lnTo>
                <a:lnTo>
                  <a:pt x="1991" y="0"/>
                </a:lnTo>
                <a:lnTo>
                  <a:pt x="1992" y="0"/>
                </a:lnTo>
                <a:lnTo>
                  <a:pt x="1992" y="0"/>
                </a:lnTo>
                <a:lnTo>
                  <a:pt x="1992" y="0"/>
                </a:lnTo>
                <a:lnTo>
                  <a:pt x="1993" y="0"/>
                </a:lnTo>
                <a:lnTo>
                  <a:pt x="1993" y="0"/>
                </a:lnTo>
                <a:lnTo>
                  <a:pt x="1993" y="0"/>
                </a:lnTo>
                <a:lnTo>
                  <a:pt x="1993" y="0"/>
                </a:lnTo>
                <a:lnTo>
                  <a:pt x="1994" y="0"/>
                </a:lnTo>
                <a:lnTo>
                  <a:pt x="1994" y="0"/>
                </a:lnTo>
                <a:lnTo>
                  <a:pt x="1994" y="0"/>
                </a:lnTo>
                <a:lnTo>
                  <a:pt x="1995" y="0"/>
                </a:lnTo>
                <a:lnTo>
                  <a:pt x="1995" y="0"/>
                </a:lnTo>
                <a:lnTo>
                  <a:pt x="1995" y="0"/>
                </a:lnTo>
                <a:lnTo>
                  <a:pt x="1995" y="0"/>
                </a:lnTo>
                <a:lnTo>
                  <a:pt x="1996" y="0"/>
                </a:lnTo>
                <a:lnTo>
                  <a:pt x="1996" y="0"/>
                </a:lnTo>
                <a:lnTo>
                  <a:pt x="1996" y="0"/>
                </a:lnTo>
                <a:lnTo>
                  <a:pt x="1997" y="0"/>
                </a:lnTo>
                <a:lnTo>
                  <a:pt x="1997" y="0"/>
                </a:lnTo>
                <a:lnTo>
                  <a:pt x="1997" y="0"/>
                </a:lnTo>
                <a:lnTo>
                  <a:pt x="1998" y="0"/>
                </a:lnTo>
                <a:lnTo>
                  <a:pt x="1998" y="0"/>
                </a:lnTo>
                <a:lnTo>
                  <a:pt x="1998" y="0"/>
                </a:lnTo>
                <a:lnTo>
                  <a:pt x="1998" y="0"/>
                </a:lnTo>
                <a:lnTo>
                  <a:pt x="1999" y="0"/>
                </a:lnTo>
                <a:lnTo>
                  <a:pt x="1999" y="0"/>
                </a:lnTo>
                <a:lnTo>
                  <a:pt x="1999" y="0"/>
                </a:lnTo>
                <a:lnTo>
                  <a:pt x="2000" y="0"/>
                </a:lnTo>
                <a:lnTo>
                  <a:pt x="2000" y="0"/>
                </a:lnTo>
                <a:lnTo>
                  <a:pt x="2000" y="0"/>
                </a:lnTo>
                <a:lnTo>
                  <a:pt x="2000" y="0"/>
                </a:lnTo>
                <a:lnTo>
                  <a:pt x="2001" y="0"/>
                </a:lnTo>
                <a:lnTo>
                  <a:pt x="2001" y="0"/>
                </a:lnTo>
                <a:lnTo>
                  <a:pt x="2001" y="0"/>
                </a:lnTo>
                <a:lnTo>
                  <a:pt x="2002" y="0"/>
                </a:lnTo>
                <a:lnTo>
                  <a:pt x="2002" y="0"/>
                </a:lnTo>
                <a:lnTo>
                  <a:pt x="2002" y="0"/>
                </a:lnTo>
                <a:lnTo>
                  <a:pt x="2002" y="0"/>
                </a:lnTo>
                <a:lnTo>
                  <a:pt x="2003" y="0"/>
                </a:lnTo>
                <a:lnTo>
                  <a:pt x="2003" y="0"/>
                </a:lnTo>
                <a:lnTo>
                  <a:pt x="2003" y="0"/>
                </a:lnTo>
                <a:lnTo>
                  <a:pt x="2004" y="0"/>
                </a:lnTo>
                <a:lnTo>
                  <a:pt x="2004" y="0"/>
                </a:lnTo>
                <a:lnTo>
                  <a:pt x="2004" y="0"/>
                </a:lnTo>
                <a:lnTo>
                  <a:pt x="2004" y="0"/>
                </a:lnTo>
                <a:lnTo>
                  <a:pt x="2005" y="0"/>
                </a:lnTo>
                <a:lnTo>
                  <a:pt x="2005" y="0"/>
                </a:lnTo>
                <a:lnTo>
                  <a:pt x="2005" y="0"/>
                </a:lnTo>
                <a:lnTo>
                  <a:pt x="2006" y="0"/>
                </a:lnTo>
                <a:lnTo>
                  <a:pt x="2006" y="0"/>
                </a:lnTo>
                <a:lnTo>
                  <a:pt x="2006" y="0"/>
                </a:lnTo>
                <a:lnTo>
                  <a:pt x="2006" y="0"/>
                </a:lnTo>
                <a:lnTo>
                  <a:pt x="2007" y="0"/>
                </a:lnTo>
                <a:lnTo>
                  <a:pt x="2007" y="0"/>
                </a:lnTo>
                <a:lnTo>
                  <a:pt x="2007" y="0"/>
                </a:lnTo>
                <a:lnTo>
                  <a:pt x="2008" y="0"/>
                </a:lnTo>
                <a:lnTo>
                  <a:pt x="2008" y="0"/>
                </a:lnTo>
                <a:lnTo>
                  <a:pt x="2008" y="0"/>
                </a:lnTo>
                <a:lnTo>
                  <a:pt x="2009" y="0"/>
                </a:lnTo>
                <a:lnTo>
                  <a:pt x="2009" y="0"/>
                </a:lnTo>
                <a:lnTo>
                  <a:pt x="2009" y="0"/>
                </a:lnTo>
                <a:lnTo>
                  <a:pt x="2009" y="0"/>
                </a:lnTo>
                <a:lnTo>
                  <a:pt x="2010" y="0"/>
                </a:lnTo>
                <a:lnTo>
                  <a:pt x="2010" y="0"/>
                </a:lnTo>
                <a:lnTo>
                  <a:pt x="2010" y="0"/>
                </a:lnTo>
                <a:lnTo>
                  <a:pt x="2011" y="0"/>
                </a:lnTo>
                <a:lnTo>
                  <a:pt x="2011" y="0"/>
                </a:lnTo>
                <a:lnTo>
                  <a:pt x="2011" y="0"/>
                </a:lnTo>
                <a:lnTo>
                  <a:pt x="2011" y="0"/>
                </a:lnTo>
                <a:lnTo>
                  <a:pt x="2012" y="0"/>
                </a:lnTo>
                <a:lnTo>
                  <a:pt x="2012" y="0"/>
                </a:lnTo>
                <a:lnTo>
                  <a:pt x="2012" y="0"/>
                </a:lnTo>
                <a:lnTo>
                  <a:pt x="2013" y="0"/>
                </a:lnTo>
                <a:lnTo>
                  <a:pt x="2013" y="0"/>
                </a:lnTo>
                <a:lnTo>
                  <a:pt x="2013" y="0"/>
                </a:lnTo>
                <a:lnTo>
                  <a:pt x="2013" y="0"/>
                </a:lnTo>
                <a:lnTo>
                  <a:pt x="2014" y="0"/>
                </a:lnTo>
                <a:lnTo>
                  <a:pt x="2014" y="0"/>
                </a:lnTo>
                <a:lnTo>
                  <a:pt x="2014" y="0"/>
                </a:lnTo>
                <a:lnTo>
                  <a:pt x="2015" y="0"/>
                </a:lnTo>
                <a:lnTo>
                  <a:pt x="2015" y="0"/>
                </a:lnTo>
                <a:lnTo>
                  <a:pt x="2015" y="0"/>
                </a:lnTo>
                <a:lnTo>
                  <a:pt x="2015" y="0"/>
                </a:lnTo>
                <a:lnTo>
                  <a:pt x="2016" y="0"/>
                </a:lnTo>
                <a:lnTo>
                  <a:pt x="2016" y="0"/>
                </a:lnTo>
                <a:lnTo>
                  <a:pt x="2016" y="0"/>
                </a:lnTo>
                <a:lnTo>
                  <a:pt x="2017" y="0"/>
                </a:lnTo>
                <a:lnTo>
                  <a:pt x="2017" y="0"/>
                </a:lnTo>
                <a:lnTo>
                  <a:pt x="2017" y="0"/>
                </a:lnTo>
                <a:lnTo>
                  <a:pt x="2017" y="0"/>
                </a:lnTo>
                <a:lnTo>
                  <a:pt x="2018" y="0"/>
                </a:lnTo>
                <a:lnTo>
                  <a:pt x="2018" y="0"/>
                </a:lnTo>
                <a:lnTo>
                  <a:pt x="2018" y="0"/>
                </a:lnTo>
                <a:lnTo>
                  <a:pt x="2019" y="0"/>
                </a:lnTo>
                <a:lnTo>
                  <a:pt x="2019" y="0"/>
                </a:lnTo>
                <a:lnTo>
                  <a:pt x="2019" y="0"/>
                </a:lnTo>
                <a:lnTo>
                  <a:pt x="2020" y="0"/>
                </a:lnTo>
                <a:lnTo>
                  <a:pt x="2020" y="0"/>
                </a:lnTo>
                <a:lnTo>
                  <a:pt x="2020" y="0"/>
                </a:lnTo>
                <a:lnTo>
                  <a:pt x="2020" y="0"/>
                </a:lnTo>
                <a:lnTo>
                  <a:pt x="2021" y="0"/>
                </a:lnTo>
                <a:lnTo>
                  <a:pt x="2021" y="0"/>
                </a:lnTo>
                <a:lnTo>
                  <a:pt x="2021" y="0"/>
                </a:lnTo>
                <a:lnTo>
                  <a:pt x="2022" y="0"/>
                </a:lnTo>
                <a:lnTo>
                  <a:pt x="2022" y="0"/>
                </a:lnTo>
                <a:lnTo>
                  <a:pt x="2022" y="0"/>
                </a:lnTo>
                <a:lnTo>
                  <a:pt x="2022" y="0"/>
                </a:lnTo>
                <a:lnTo>
                  <a:pt x="2023" y="0"/>
                </a:lnTo>
                <a:lnTo>
                  <a:pt x="2023" y="0"/>
                </a:lnTo>
                <a:lnTo>
                  <a:pt x="2023" y="0"/>
                </a:lnTo>
                <a:lnTo>
                  <a:pt x="2024" y="0"/>
                </a:lnTo>
                <a:lnTo>
                  <a:pt x="2024" y="0"/>
                </a:lnTo>
                <a:lnTo>
                  <a:pt x="2024" y="0"/>
                </a:lnTo>
                <a:lnTo>
                  <a:pt x="2024" y="0"/>
                </a:lnTo>
                <a:lnTo>
                  <a:pt x="2025" y="0"/>
                </a:lnTo>
                <a:lnTo>
                  <a:pt x="2025" y="0"/>
                </a:lnTo>
                <a:lnTo>
                  <a:pt x="2025" y="0"/>
                </a:lnTo>
                <a:lnTo>
                  <a:pt x="2026" y="0"/>
                </a:lnTo>
                <a:lnTo>
                  <a:pt x="2026" y="0"/>
                </a:lnTo>
                <a:lnTo>
                  <a:pt x="2026" y="0"/>
                </a:lnTo>
                <a:lnTo>
                  <a:pt x="2026" y="0"/>
                </a:lnTo>
                <a:lnTo>
                  <a:pt x="2027" y="0"/>
                </a:lnTo>
                <a:lnTo>
                  <a:pt x="2027" y="0"/>
                </a:lnTo>
                <a:lnTo>
                  <a:pt x="2027" y="0"/>
                </a:lnTo>
                <a:lnTo>
                  <a:pt x="2028" y="0"/>
                </a:lnTo>
                <a:lnTo>
                  <a:pt x="2028" y="0"/>
                </a:lnTo>
                <a:lnTo>
                  <a:pt x="2028" y="0"/>
                </a:lnTo>
                <a:lnTo>
                  <a:pt x="2028" y="0"/>
                </a:lnTo>
                <a:lnTo>
                  <a:pt x="2029" y="0"/>
                </a:lnTo>
                <a:lnTo>
                  <a:pt x="2029" y="0"/>
                </a:lnTo>
                <a:lnTo>
                  <a:pt x="2029" y="0"/>
                </a:lnTo>
                <a:lnTo>
                  <a:pt x="2030" y="0"/>
                </a:lnTo>
                <a:lnTo>
                  <a:pt x="2030" y="0"/>
                </a:lnTo>
                <a:lnTo>
                  <a:pt x="2030" y="0"/>
                </a:lnTo>
                <a:lnTo>
                  <a:pt x="2031" y="0"/>
                </a:lnTo>
                <a:lnTo>
                  <a:pt x="2031" y="0"/>
                </a:lnTo>
                <a:lnTo>
                  <a:pt x="2031" y="0"/>
                </a:lnTo>
                <a:lnTo>
                  <a:pt x="2031" y="0"/>
                </a:lnTo>
                <a:lnTo>
                  <a:pt x="2032" y="0"/>
                </a:lnTo>
                <a:lnTo>
                  <a:pt x="2032" y="0"/>
                </a:lnTo>
                <a:lnTo>
                  <a:pt x="2032" y="0"/>
                </a:lnTo>
                <a:lnTo>
                  <a:pt x="2033" y="0"/>
                </a:lnTo>
                <a:lnTo>
                  <a:pt x="2033" y="0"/>
                </a:lnTo>
                <a:lnTo>
                  <a:pt x="2033" y="0"/>
                </a:lnTo>
                <a:lnTo>
                  <a:pt x="2033" y="0"/>
                </a:lnTo>
                <a:lnTo>
                  <a:pt x="2034" y="0"/>
                </a:lnTo>
                <a:lnTo>
                  <a:pt x="2034" y="0"/>
                </a:lnTo>
                <a:lnTo>
                  <a:pt x="2034" y="0"/>
                </a:lnTo>
                <a:lnTo>
                  <a:pt x="2035" y="0"/>
                </a:lnTo>
                <a:lnTo>
                  <a:pt x="2035" y="0"/>
                </a:lnTo>
                <a:lnTo>
                  <a:pt x="2035" y="0"/>
                </a:lnTo>
                <a:lnTo>
                  <a:pt x="2035" y="0"/>
                </a:lnTo>
                <a:lnTo>
                  <a:pt x="2036" y="0"/>
                </a:lnTo>
                <a:lnTo>
                  <a:pt x="2036" y="0"/>
                </a:lnTo>
                <a:lnTo>
                  <a:pt x="2036" y="0"/>
                </a:lnTo>
                <a:lnTo>
                  <a:pt x="2037" y="0"/>
                </a:lnTo>
                <a:lnTo>
                  <a:pt x="2037" y="0"/>
                </a:lnTo>
                <a:lnTo>
                  <a:pt x="2037" y="0"/>
                </a:lnTo>
                <a:lnTo>
                  <a:pt x="2037" y="0"/>
                </a:lnTo>
                <a:lnTo>
                  <a:pt x="2038" y="0"/>
                </a:lnTo>
                <a:lnTo>
                  <a:pt x="2038" y="0"/>
                </a:lnTo>
                <a:lnTo>
                  <a:pt x="2038" y="0"/>
                </a:lnTo>
                <a:lnTo>
                  <a:pt x="2039" y="0"/>
                </a:lnTo>
                <a:lnTo>
                  <a:pt x="2039" y="0"/>
                </a:lnTo>
                <a:lnTo>
                  <a:pt x="2039" y="0"/>
                </a:lnTo>
                <a:lnTo>
                  <a:pt x="2039" y="0"/>
                </a:lnTo>
                <a:lnTo>
                  <a:pt x="2040" y="0"/>
                </a:lnTo>
                <a:lnTo>
                  <a:pt x="2040" y="0"/>
                </a:lnTo>
                <a:lnTo>
                  <a:pt x="2040" y="0"/>
                </a:lnTo>
                <a:lnTo>
                  <a:pt x="2041" y="0"/>
                </a:lnTo>
                <a:lnTo>
                  <a:pt x="2041" y="0"/>
                </a:lnTo>
                <a:lnTo>
                  <a:pt x="2041" y="0"/>
                </a:lnTo>
                <a:lnTo>
                  <a:pt x="2042" y="0"/>
                </a:lnTo>
                <a:lnTo>
                  <a:pt x="2042" y="0"/>
                </a:lnTo>
                <a:lnTo>
                  <a:pt x="2042" y="0"/>
                </a:lnTo>
                <a:lnTo>
                  <a:pt x="2042" y="0"/>
                </a:lnTo>
                <a:lnTo>
                  <a:pt x="2043" y="0"/>
                </a:lnTo>
                <a:lnTo>
                  <a:pt x="2043" y="0"/>
                </a:lnTo>
                <a:lnTo>
                  <a:pt x="2043" y="0"/>
                </a:lnTo>
                <a:lnTo>
                  <a:pt x="2044" y="0"/>
                </a:lnTo>
                <a:lnTo>
                  <a:pt x="2044" y="0"/>
                </a:lnTo>
                <a:lnTo>
                  <a:pt x="2044" y="0"/>
                </a:lnTo>
                <a:lnTo>
                  <a:pt x="2044" y="0"/>
                </a:lnTo>
                <a:lnTo>
                  <a:pt x="2045" y="0"/>
                </a:lnTo>
                <a:lnTo>
                  <a:pt x="2045" y="0"/>
                </a:lnTo>
                <a:lnTo>
                  <a:pt x="2045" y="0"/>
                </a:lnTo>
                <a:lnTo>
                  <a:pt x="2046" y="0"/>
                </a:lnTo>
                <a:lnTo>
                  <a:pt x="2046" y="0"/>
                </a:lnTo>
                <a:lnTo>
                  <a:pt x="2046" y="0"/>
                </a:lnTo>
                <a:lnTo>
                  <a:pt x="2046" y="0"/>
                </a:lnTo>
                <a:lnTo>
                  <a:pt x="2047" y="0"/>
                </a:lnTo>
                <a:lnTo>
                  <a:pt x="2047" y="0"/>
                </a:lnTo>
                <a:lnTo>
                  <a:pt x="2047" y="0"/>
                </a:lnTo>
                <a:lnTo>
                  <a:pt x="2048" y="0"/>
                </a:lnTo>
                <a:lnTo>
                  <a:pt x="2048" y="0"/>
                </a:lnTo>
                <a:lnTo>
                  <a:pt x="2048" y="0"/>
                </a:lnTo>
                <a:lnTo>
                  <a:pt x="2048" y="0"/>
                </a:lnTo>
                <a:lnTo>
                  <a:pt x="2049" y="0"/>
                </a:lnTo>
                <a:lnTo>
                  <a:pt x="2049" y="0"/>
                </a:lnTo>
                <a:lnTo>
                  <a:pt x="2049" y="0"/>
                </a:lnTo>
                <a:lnTo>
                  <a:pt x="2050" y="0"/>
                </a:lnTo>
                <a:lnTo>
                  <a:pt x="2050" y="0"/>
                </a:lnTo>
                <a:lnTo>
                  <a:pt x="2050" y="0"/>
                </a:lnTo>
                <a:lnTo>
                  <a:pt x="2050" y="0"/>
                </a:lnTo>
                <a:lnTo>
                  <a:pt x="2051" y="0"/>
                </a:lnTo>
                <a:lnTo>
                  <a:pt x="2051" y="0"/>
                </a:lnTo>
                <a:lnTo>
                  <a:pt x="2051" y="0"/>
                </a:lnTo>
                <a:lnTo>
                  <a:pt x="2052" y="0"/>
                </a:lnTo>
                <a:lnTo>
                  <a:pt x="2052" y="0"/>
                </a:lnTo>
                <a:lnTo>
                  <a:pt x="2052" y="0"/>
                </a:lnTo>
                <a:lnTo>
                  <a:pt x="2052" y="0"/>
                </a:lnTo>
                <a:lnTo>
                  <a:pt x="2053" y="0"/>
                </a:lnTo>
                <a:lnTo>
                  <a:pt x="2053" y="0"/>
                </a:lnTo>
                <a:lnTo>
                  <a:pt x="2053" y="0"/>
                </a:lnTo>
                <a:lnTo>
                  <a:pt x="2054" y="0"/>
                </a:lnTo>
                <a:lnTo>
                  <a:pt x="2054" y="0"/>
                </a:lnTo>
                <a:lnTo>
                  <a:pt x="2054" y="0"/>
                </a:lnTo>
                <a:lnTo>
                  <a:pt x="2055" y="0"/>
                </a:lnTo>
                <a:lnTo>
                  <a:pt x="2055" y="0"/>
                </a:lnTo>
                <a:lnTo>
                  <a:pt x="2055" y="0"/>
                </a:lnTo>
                <a:lnTo>
                  <a:pt x="2055" y="0"/>
                </a:lnTo>
                <a:lnTo>
                  <a:pt x="2056" y="0"/>
                </a:lnTo>
                <a:lnTo>
                  <a:pt x="2056" y="0"/>
                </a:lnTo>
                <a:lnTo>
                  <a:pt x="2056" y="0"/>
                </a:lnTo>
                <a:lnTo>
                  <a:pt x="2057" y="0"/>
                </a:lnTo>
                <a:lnTo>
                  <a:pt x="2057" y="0"/>
                </a:lnTo>
                <a:lnTo>
                  <a:pt x="2057" y="0"/>
                </a:lnTo>
                <a:lnTo>
                  <a:pt x="2057" y="0"/>
                </a:lnTo>
                <a:lnTo>
                  <a:pt x="2058" y="0"/>
                </a:lnTo>
                <a:lnTo>
                  <a:pt x="2058" y="0"/>
                </a:lnTo>
                <a:lnTo>
                  <a:pt x="2058" y="0"/>
                </a:lnTo>
                <a:lnTo>
                  <a:pt x="2059" y="0"/>
                </a:lnTo>
                <a:lnTo>
                  <a:pt x="2059" y="0"/>
                </a:lnTo>
                <a:lnTo>
                  <a:pt x="2059" y="0"/>
                </a:lnTo>
                <a:lnTo>
                  <a:pt x="2059" y="0"/>
                </a:lnTo>
                <a:lnTo>
                  <a:pt x="2060" y="0"/>
                </a:lnTo>
                <a:lnTo>
                  <a:pt x="2060" y="0"/>
                </a:lnTo>
                <a:lnTo>
                  <a:pt x="2060" y="0"/>
                </a:lnTo>
                <a:lnTo>
                  <a:pt x="2061" y="0"/>
                </a:lnTo>
                <a:lnTo>
                  <a:pt x="2061" y="0"/>
                </a:lnTo>
                <a:lnTo>
                  <a:pt x="2061" y="0"/>
                </a:lnTo>
                <a:lnTo>
                  <a:pt x="2061" y="0"/>
                </a:lnTo>
                <a:lnTo>
                  <a:pt x="2062" y="0"/>
                </a:lnTo>
                <a:lnTo>
                  <a:pt x="2062" y="0"/>
                </a:lnTo>
                <a:lnTo>
                  <a:pt x="2062" y="0"/>
                </a:lnTo>
                <a:lnTo>
                  <a:pt x="2063" y="0"/>
                </a:lnTo>
                <a:lnTo>
                  <a:pt x="2063" y="0"/>
                </a:lnTo>
                <a:lnTo>
                  <a:pt x="2063" y="0"/>
                </a:lnTo>
                <a:lnTo>
                  <a:pt x="2063" y="0"/>
                </a:lnTo>
                <a:lnTo>
                  <a:pt x="2064" y="0"/>
                </a:lnTo>
                <a:lnTo>
                  <a:pt x="2064" y="0"/>
                </a:lnTo>
                <a:lnTo>
                  <a:pt x="2064" y="0"/>
                </a:lnTo>
                <a:lnTo>
                  <a:pt x="2065" y="0"/>
                </a:lnTo>
                <a:lnTo>
                  <a:pt x="2065" y="0"/>
                </a:lnTo>
                <a:lnTo>
                  <a:pt x="2065" y="0"/>
                </a:lnTo>
                <a:lnTo>
                  <a:pt x="2066" y="0"/>
                </a:lnTo>
                <a:lnTo>
                  <a:pt x="2066" y="0"/>
                </a:lnTo>
                <a:lnTo>
                  <a:pt x="2066" y="0"/>
                </a:lnTo>
                <a:lnTo>
                  <a:pt x="2066" y="0"/>
                </a:lnTo>
                <a:lnTo>
                  <a:pt x="2067" y="0"/>
                </a:lnTo>
                <a:lnTo>
                  <a:pt x="2067" y="0"/>
                </a:lnTo>
                <a:lnTo>
                  <a:pt x="2067" y="0"/>
                </a:lnTo>
                <a:lnTo>
                  <a:pt x="2068" y="0"/>
                </a:lnTo>
                <a:lnTo>
                  <a:pt x="2068" y="0"/>
                </a:lnTo>
                <a:lnTo>
                  <a:pt x="2068" y="0"/>
                </a:lnTo>
                <a:lnTo>
                  <a:pt x="2068" y="0"/>
                </a:lnTo>
                <a:lnTo>
                  <a:pt x="2069" y="0"/>
                </a:lnTo>
                <a:lnTo>
                  <a:pt x="2069" y="0"/>
                </a:lnTo>
                <a:lnTo>
                  <a:pt x="2069" y="0"/>
                </a:lnTo>
                <a:lnTo>
                  <a:pt x="2070" y="0"/>
                </a:lnTo>
                <a:lnTo>
                  <a:pt x="2070" y="0"/>
                </a:lnTo>
                <a:lnTo>
                  <a:pt x="2070" y="0"/>
                </a:lnTo>
                <a:lnTo>
                  <a:pt x="2070" y="0"/>
                </a:lnTo>
                <a:lnTo>
                  <a:pt x="2071" y="0"/>
                </a:lnTo>
                <a:lnTo>
                  <a:pt x="2071" y="0"/>
                </a:lnTo>
                <a:lnTo>
                  <a:pt x="2071" y="0"/>
                </a:lnTo>
                <a:lnTo>
                  <a:pt x="2072" y="0"/>
                </a:lnTo>
                <a:lnTo>
                  <a:pt x="2072" y="0"/>
                </a:lnTo>
                <a:lnTo>
                  <a:pt x="2072" y="0"/>
                </a:lnTo>
                <a:lnTo>
                  <a:pt x="2072" y="0"/>
                </a:lnTo>
                <a:lnTo>
                  <a:pt x="2073" y="0"/>
                </a:lnTo>
                <a:lnTo>
                  <a:pt x="2073" y="0"/>
                </a:lnTo>
                <a:lnTo>
                  <a:pt x="2073" y="0"/>
                </a:lnTo>
                <a:lnTo>
                  <a:pt x="2074" y="0"/>
                </a:lnTo>
                <a:lnTo>
                  <a:pt x="2074" y="0"/>
                </a:lnTo>
                <a:lnTo>
                  <a:pt x="2074" y="0"/>
                </a:lnTo>
                <a:lnTo>
                  <a:pt x="2074" y="0"/>
                </a:lnTo>
                <a:lnTo>
                  <a:pt x="2075" y="0"/>
                </a:lnTo>
                <a:lnTo>
                  <a:pt x="2075" y="0"/>
                </a:lnTo>
                <a:lnTo>
                  <a:pt x="2075" y="0"/>
                </a:lnTo>
                <a:lnTo>
                  <a:pt x="2076" y="0"/>
                </a:lnTo>
                <a:lnTo>
                  <a:pt x="2076" y="0"/>
                </a:lnTo>
                <a:lnTo>
                  <a:pt x="2076" y="0"/>
                </a:lnTo>
                <a:lnTo>
                  <a:pt x="2077" y="0"/>
                </a:lnTo>
                <a:lnTo>
                  <a:pt x="2077" y="0"/>
                </a:lnTo>
                <a:lnTo>
                  <a:pt x="2077" y="0"/>
                </a:lnTo>
                <a:lnTo>
                  <a:pt x="2077" y="0"/>
                </a:lnTo>
                <a:lnTo>
                  <a:pt x="2078" y="0"/>
                </a:lnTo>
                <a:lnTo>
                  <a:pt x="2078" y="0"/>
                </a:lnTo>
                <a:lnTo>
                  <a:pt x="2078" y="0"/>
                </a:lnTo>
                <a:lnTo>
                  <a:pt x="2079" y="0"/>
                </a:lnTo>
                <a:lnTo>
                  <a:pt x="2079" y="0"/>
                </a:lnTo>
                <a:lnTo>
                  <a:pt x="2079" y="0"/>
                </a:lnTo>
                <a:lnTo>
                  <a:pt x="2079" y="0"/>
                </a:lnTo>
                <a:lnTo>
                  <a:pt x="2080" y="0"/>
                </a:lnTo>
                <a:lnTo>
                  <a:pt x="2080" y="0"/>
                </a:lnTo>
                <a:lnTo>
                  <a:pt x="2080" y="0"/>
                </a:lnTo>
                <a:lnTo>
                  <a:pt x="2081" y="0"/>
                </a:lnTo>
                <a:lnTo>
                  <a:pt x="2081" y="0"/>
                </a:lnTo>
                <a:lnTo>
                  <a:pt x="2081" y="0"/>
                </a:lnTo>
                <a:lnTo>
                  <a:pt x="2081" y="0"/>
                </a:lnTo>
                <a:lnTo>
                  <a:pt x="2082" y="0"/>
                </a:lnTo>
                <a:lnTo>
                  <a:pt x="2082" y="0"/>
                </a:lnTo>
                <a:lnTo>
                  <a:pt x="2082" y="0"/>
                </a:lnTo>
                <a:lnTo>
                  <a:pt x="2083" y="0"/>
                </a:lnTo>
                <a:lnTo>
                  <a:pt x="2083" y="0"/>
                </a:lnTo>
                <a:lnTo>
                  <a:pt x="2083" y="0"/>
                </a:lnTo>
                <a:lnTo>
                  <a:pt x="2083" y="0"/>
                </a:lnTo>
                <a:lnTo>
                  <a:pt x="2084" y="0"/>
                </a:lnTo>
                <a:lnTo>
                  <a:pt x="2084" y="0"/>
                </a:lnTo>
                <a:lnTo>
                  <a:pt x="2084" y="0"/>
                </a:lnTo>
                <a:lnTo>
                  <a:pt x="2085" y="0"/>
                </a:lnTo>
                <a:lnTo>
                  <a:pt x="2085" y="0"/>
                </a:lnTo>
                <a:lnTo>
                  <a:pt x="2085" y="0"/>
                </a:lnTo>
                <a:lnTo>
                  <a:pt x="2085" y="0"/>
                </a:lnTo>
                <a:lnTo>
                  <a:pt x="2086" y="0"/>
                </a:lnTo>
                <a:lnTo>
                  <a:pt x="2086" y="0"/>
                </a:lnTo>
                <a:lnTo>
                  <a:pt x="2086" y="0"/>
                </a:lnTo>
                <a:lnTo>
                  <a:pt x="2087" y="0"/>
                </a:lnTo>
                <a:lnTo>
                  <a:pt x="2087" y="0"/>
                </a:lnTo>
                <a:lnTo>
                  <a:pt x="2087" y="0"/>
                </a:lnTo>
                <a:lnTo>
                  <a:pt x="2088" y="0"/>
                </a:lnTo>
                <a:lnTo>
                  <a:pt x="2088" y="0"/>
                </a:lnTo>
                <a:lnTo>
                  <a:pt x="2088" y="0"/>
                </a:lnTo>
                <a:lnTo>
                  <a:pt x="2088" y="0"/>
                </a:lnTo>
                <a:lnTo>
                  <a:pt x="2089" y="0"/>
                </a:lnTo>
                <a:lnTo>
                  <a:pt x="2089" y="0"/>
                </a:lnTo>
                <a:lnTo>
                  <a:pt x="2089" y="0"/>
                </a:lnTo>
                <a:lnTo>
                  <a:pt x="2090" y="0"/>
                </a:lnTo>
                <a:lnTo>
                  <a:pt x="2090" y="0"/>
                </a:lnTo>
                <a:lnTo>
                  <a:pt x="2090" y="0"/>
                </a:lnTo>
                <a:lnTo>
                  <a:pt x="2090" y="0"/>
                </a:lnTo>
                <a:lnTo>
                  <a:pt x="2091" y="0"/>
                </a:lnTo>
                <a:lnTo>
                  <a:pt x="2091" y="0"/>
                </a:lnTo>
                <a:lnTo>
                  <a:pt x="2091" y="0"/>
                </a:lnTo>
                <a:lnTo>
                  <a:pt x="2092" y="0"/>
                </a:lnTo>
                <a:lnTo>
                  <a:pt x="2092" y="0"/>
                </a:lnTo>
                <a:lnTo>
                  <a:pt x="2092" y="0"/>
                </a:lnTo>
                <a:lnTo>
                  <a:pt x="2092" y="0"/>
                </a:lnTo>
                <a:lnTo>
                  <a:pt x="2093" y="0"/>
                </a:lnTo>
                <a:lnTo>
                  <a:pt x="2093" y="0"/>
                </a:lnTo>
                <a:lnTo>
                  <a:pt x="2093" y="0"/>
                </a:lnTo>
                <a:lnTo>
                  <a:pt x="2094" y="0"/>
                </a:lnTo>
                <a:lnTo>
                  <a:pt x="2094" y="0"/>
                </a:lnTo>
                <a:lnTo>
                  <a:pt x="2094" y="0"/>
                </a:lnTo>
                <a:lnTo>
                  <a:pt x="2094" y="0"/>
                </a:lnTo>
                <a:lnTo>
                  <a:pt x="2095" y="0"/>
                </a:lnTo>
                <a:lnTo>
                  <a:pt x="2095" y="0"/>
                </a:lnTo>
                <a:lnTo>
                  <a:pt x="2095" y="0"/>
                </a:lnTo>
                <a:lnTo>
                  <a:pt x="2096" y="0"/>
                </a:lnTo>
                <a:lnTo>
                  <a:pt x="2096" y="0"/>
                </a:lnTo>
                <a:lnTo>
                  <a:pt x="2096" y="0"/>
                </a:lnTo>
                <a:lnTo>
                  <a:pt x="2096" y="0"/>
                </a:lnTo>
                <a:lnTo>
                  <a:pt x="2097" y="0"/>
                </a:lnTo>
                <a:lnTo>
                  <a:pt x="2097" y="0"/>
                </a:lnTo>
                <a:lnTo>
                  <a:pt x="2097" y="0"/>
                </a:lnTo>
                <a:lnTo>
                  <a:pt x="2098" y="0"/>
                </a:lnTo>
                <a:lnTo>
                  <a:pt x="2098" y="0"/>
                </a:lnTo>
                <a:lnTo>
                  <a:pt x="2098" y="0"/>
                </a:lnTo>
                <a:lnTo>
                  <a:pt x="2099" y="0"/>
                </a:lnTo>
                <a:lnTo>
                  <a:pt x="2099" y="0"/>
                </a:lnTo>
                <a:lnTo>
                  <a:pt x="2099" y="0"/>
                </a:lnTo>
                <a:lnTo>
                  <a:pt x="2099" y="0"/>
                </a:lnTo>
                <a:lnTo>
                  <a:pt x="2100" y="0"/>
                </a:lnTo>
                <a:lnTo>
                  <a:pt x="2100" y="0"/>
                </a:lnTo>
                <a:lnTo>
                  <a:pt x="2100" y="0"/>
                </a:lnTo>
                <a:lnTo>
                  <a:pt x="2101" y="0"/>
                </a:lnTo>
                <a:lnTo>
                  <a:pt x="2101" y="0"/>
                </a:lnTo>
                <a:lnTo>
                  <a:pt x="2101" y="0"/>
                </a:lnTo>
                <a:lnTo>
                  <a:pt x="2101" y="0"/>
                </a:lnTo>
                <a:lnTo>
                  <a:pt x="2102" y="0"/>
                </a:lnTo>
                <a:lnTo>
                  <a:pt x="2102" y="0"/>
                </a:lnTo>
                <a:lnTo>
                  <a:pt x="2102" y="0"/>
                </a:lnTo>
                <a:lnTo>
                  <a:pt x="2103" y="0"/>
                </a:lnTo>
                <a:lnTo>
                  <a:pt x="2103" y="0"/>
                </a:lnTo>
                <a:lnTo>
                  <a:pt x="2103" y="0"/>
                </a:lnTo>
                <a:lnTo>
                  <a:pt x="2103" y="0"/>
                </a:lnTo>
                <a:lnTo>
                  <a:pt x="2104" y="0"/>
                </a:lnTo>
                <a:lnTo>
                  <a:pt x="2104" y="0"/>
                </a:lnTo>
                <a:lnTo>
                  <a:pt x="2104" y="0"/>
                </a:lnTo>
                <a:lnTo>
                  <a:pt x="2105" y="0"/>
                </a:lnTo>
                <a:lnTo>
                  <a:pt x="2105" y="0"/>
                </a:lnTo>
                <a:lnTo>
                  <a:pt x="2105" y="0"/>
                </a:lnTo>
                <a:lnTo>
                  <a:pt x="2105" y="0"/>
                </a:lnTo>
                <a:lnTo>
                  <a:pt x="2106" y="0"/>
                </a:lnTo>
                <a:lnTo>
                  <a:pt x="2106" y="0"/>
                </a:lnTo>
                <a:lnTo>
                  <a:pt x="2106" y="0"/>
                </a:lnTo>
                <a:lnTo>
                  <a:pt x="2107" y="0"/>
                </a:lnTo>
                <a:lnTo>
                  <a:pt x="2107" y="0"/>
                </a:lnTo>
                <a:lnTo>
                  <a:pt x="2107" y="0"/>
                </a:lnTo>
                <a:lnTo>
                  <a:pt x="2107" y="0"/>
                </a:lnTo>
                <a:lnTo>
                  <a:pt x="2108" y="0"/>
                </a:lnTo>
                <a:lnTo>
                  <a:pt x="2108" y="0"/>
                </a:lnTo>
                <a:lnTo>
                  <a:pt x="2108" y="0"/>
                </a:lnTo>
                <a:lnTo>
                  <a:pt x="2109" y="0"/>
                </a:lnTo>
                <a:lnTo>
                  <a:pt x="2109" y="0"/>
                </a:lnTo>
                <a:lnTo>
                  <a:pt x="2109" y="0"/>
                </a:lnTo>
                <a:lnTo>
                  <a:pt x="2109" y="0"/>
                </a:lnTo>
                <a:lnTo>
                  <a:pt x="2110" y="0"/>
                </a:lnTo>
                <a:lnTo>
                  <a:pt x="2110" y="0"/>
                </a:lnTo>
                <a:lnTo>
                  <a:pt x="2110" y="0"/>
                </a:lnTo>
                <a:lnTo>
                  <a:pt x="2111" y="0"/>
                </a:lnTo>
                <a:lnTo>
                  <a:pt x="2111" y="0"/>
                </a:lnTo>
                <a:lnTo>
                  <a:pt x="2111" y="0"/>
                </a:lnTo>
                <a:lnTo>
                  <a:pt x="2112" y="0"/>
                </a:lnTo>
                <a:lnTo>
                  <a:pt x="2112" y="0"/>
                </a:lnTo>
                <a:lnTo>
                  <a:pt x="2112" y="0"/>
                </a:lnTo>
                <a:lnTo>
                  <a:pt x="2113" y="0"/>
                </a:lnTo>
                <a:lnTo>
                  <a:pt x="2113" y="0"/>
                </a:lnTo>
                <a:lnTo>
                  <a:pt x="2113" y="0"/>
                </a:lnTo>
                <a:lnTo>
                  <a:pt x="2114" y="0"/>
                </a:lnTo>
                <a:lnTo>
                  <a:pt x="2114" y="0"/>
                </a:lnTo>
                <a:lnTo>
                  <a:pt x="2114" y="0"/>
                </a:lnTo>
                <a:lnTo>
                  <a:pt x="2114" y="0"/>
                </a:lnTo>
                <a:lnTo>
                  <a:pt x="2115" y="0"/>
                </a:lnTo>
                <a:lnTo>
                  <a:pt x="2115" y="0"/>
                </a:lnTo>
                <a:lnTo>
                  <a:pt x="2115" y="0"/>
                </a:lnTo>
                <a:lnTo>
                  <a:pt x="2116" y="0"/>
                </a:lnTo>
                <a:lnTo>
                  <a:pt x="2116" y="0"/>
                </a:lnTo>
                <a:lnTo>
                  <a:pt x="2116" y="0"/>
                </a:lnTo>
                <a:lnTo>
                  <a:pt x="2116" y="0"/>
                </a:lnTo>
                <a:lnTo>
                  <a:pt x="2117" y="0"/>
                </a:lnTo>
                <a:lnTo>
                  <a:pt x="2117" y="0"/>
                </a:lnTo>
                <a:lnTo>
                  <a:pt x="2117" y="0"/>
                </a:lnTo>
                <a:lnTo>
                  <a:pt x="2118" y="0"/>
                </a:lnTo>
                <a:lnTo>
                  <a:pt x="2118" y="0"/>
                </a:lnTo>
                <a:lnTo>
                  <a:pt x="2118" y="0"/>
                </a:lnTo>
                <a:lnTo>
                  <a:pt x="2118" y="0"/>
                </a:lnTo>
                <a:lnTo>
                  <a:pt x="2119" y="0"/>
                </a:lnTo>
                <a:lnTo>
                  <a:pt x="2119" y="0"/>
                </a:lnTo>
                <a:lnTo>
                  <a:pt x="2119" y="0"/>
                </a:lnTo>
                <a:lnTo>
                  <a:pt x="2120" y="0"/>
                </a:lnTo>
                <a:lnTo>
                  <a:pt x="2120" y="0"/>
                </a:lnTo>
                <a:lnTo>
                  <a:pt x="2120" y="0"/>
                </a:lnTo>
                <a:lnTo>
                  <a:pt x="2120" y="0"/>
                </a:lnTo>
                <a:lnTo>
                  <a:pt x="2121" y="0"/>
                </a:lnTo>
                <a:lnTo>
                  <a:pt x="2121" y="0"/>
                </a:lnTo>
                <a:lnTo>
                  <a:pt x="2121" y="0"/>
                </a:lnTo>
                <a:lnTo>
                  <a:pt x="2122" y="0"/>
                </a:lnTo>
                <a:lnTo>
                  <a:pt x="2122" y="0"/>
                </a:lnTo>
                <a:lnTo>
                  <a:pt x="2122" y="0"/>
                </a:lnTo>
                <a:lnTo>
                  <a:pt x="2122" y="0"/>
                </a:lnTo>
                <a:lnTo>
                  <a:pt x="2123" y="0"/>
                </a:lnTo>
                <a:lnTo>
                  <a:pt x="2123" y="0"/>
                </a:lnTo>
                <a:lnTo>
                  <a:pt x="2123" y="0"/>
                </a:lnTo>
                <a:lnTo>
                  <a:pt x="2124" y="0"/>
                </a:lnTo>
                <a:lnTo>
                  <a:pt x="2124" y="0"/>
                </a:lnTo>
                <a:lnTo>
                  <a:pt x="2124" y="0"/>
                </a:lnTo>
                <a:lnTo>
                  <a:pt x="2125" y="0"/>
                </a:lnTo>
                <a:lnTo>
                  <a:pt x="2125" y="0"/>
                </a:lnTo>
                <a:lnTo>
                  <a:pt x="2125" y="0"/>
                </a:lnTo>
                <a:lnTo>
                  <a:pt x="2125" y="0"/>
                </a:lnTo>
                <a:lnTo>
                  <a:pt x="2126" y="0"/>
                </a:lnTo>
                <a:lnTo>
                  <a:pt x="2126" y="0"/>
                </a:lnTo>
                <a:lnTo>
                  <a:pt x="2126" y="0"/>
                </a:lnTo>
                <a:lnTo>
                  <a:pt x="2127" y="0"/>
                </a:lnTo>
                <a:lnTo>
                  <a:pt x="2127" y="0"/>
                </a:lnTo>
                <a:lnTo>
                  <a:pt x="2127" y="0"/>
                </a:lnTo>
                <a:lnTo>
                  <a:pt x="2127" y="0"/>
                </a:lnTo>
                <a:lnTo>
                  <a:pt x="2128" y="0"/>
                </a:lnTo>
                <a:lnTo>
                  <a:pt x="2128" y="0"/>
                </a:lnTo>
                <a:lnTo>
                  <a:pt x="2128" y="0"/>
                </a:lnTo>
                <a:lnTo>
                  <a:pt x="2129" y="0"/>
                </a:lnTo>
                <a:lnTo>
                  <a:pt x="2129" y="0"/>
                </a:lnTo>
                <a:lnTo>
                  <a:pt x="2129" y="0"/>
                </a:lnTo>
                <a:lnTo>
                  <a:pt x="2129" y="0"/>
                </a:lnTo>
                <a:lnTo>
                  <a:pt x="2130" y="0"/>
                </a:lnTo>
                <a:lnTo>
                  <a:pt x="2130" y="0"/>
                </a:lnTo>
                <a:lnTo>
                  <a:pt x="2130" y="0"/>
                </a:lnTo>
                <a:lnTo>
                  <a:pt x="2131" y="0"/>
                </a:lnTo>
                <a:lnTo>
                  <a:pt x="2131" y="0"/>
                </a:lnTo>
                <a:lnTo>
                  <a:pt x="2131" y="0"/>
                </a:lnTo>
                <a:lnTo>
                  <a:pt x="2131" y="0"/>
                </a:lnTo>
                <a:lnTo>
                  <a:pt x="2132" y="0"/>
                </a:lnTo>
                <a:lnTo>
                  <a:pt x="2132" y="0"/>
                </a:lnTo>
                <a:lnTo>
                  <a:pt x="2132" y="0"/>
                </a:lnTo>
                <a:lnTo>
                  <a:pt x="2133" y="0"/>
                </a:lnTo>
                <a:lnTo>
                  <a:pt x="2133" y="0"/>
                </a:lnTo>
                <a:lnTo>
                  <a:pt x="2133" y="0"/>
                </a:lnTo>
                <a:lnTo>
                  <a:pt x="2133" y="0"/>
                </a:lnTo>
                <a:lnTo>
                  <a:pt x="2134" y="0"/>
                </a:lnTo>
                <a:lnTo>
                  <a:pt x="2134" y="0"/>
                </a:lnTo>
                <a:lnTo>
                  <a:pt x="2134" y="0"/>
                </a:lnTo>
                <a:lnTo>
                  <a:pt x="2135" y="0"/>
                </a:lnTo>
                <a:lnTo>
                  <a:pt x="2135" y="0"/>
                </a:lnTo>
                <a:lnTo>
                  <a:pt x="2135" y="0"/>
                </a:lnTo>
                <a:lnTo>
                  <a:pt x="2135" y="0"/>
                </a:lnTo>
                <a:lnTo>
                  <a:pt x="2136" y="0"/>
                </a:lnTo>
                <a:lnTo>
                  <a:pt x="2136" y="0"/>
                </a:lnTo>
                <a:lnTo>
                  <a:pt x="2136" y="0"/>
                </a:lnTo>
                <a:lnTo>
                  <a:pt x="2137" y="0"/>
                </a:lnTo>
                <a:lnTo>
                  <a:pt x="2137" y="0"/>
                </a:lnTo>
                <a:lnTo>
                  <a:pt x="2137" y="0"/>
                </a:lnTo>
                <a:lnTo>
                  <a:pt x="2138" y="0"/>
                </a:lnTo>
                <a:lnTo>
                  <a:pt x="2138" y="0"/>
                </a:lnTo>
                <a:lnTo>
                  <a:pt x="2138" y="0"/>
                </a:lnTo>
                <a:lnTo>
                  <a:pt x="2138" y="0"/>
                </a:lnTo>
                <a:lnTo>
                  <a:pt x="2139" y="0"/>
                </a:lnTo>
                <a:lnTo>
                  <a:pt x="2139" y="0"/>
                </a:lnTo>
                <a:lnTo>
                  <a:pt x="2139" y="0"/>
                </a:lnTo>
                <a:lnTo>
                  <a:pt x="2140" y="0"/>
                </a:lnTo>
                <a:lnTo>
                  <a:pt x="2140" y="0"/>
                </a:lnTo>
                <a:lnTo>
                  <a:pt x="2140" y="0"/>
                </a:lnTo>
                <a:lnTo>
                  <a:pt x="2140" y="0"/>
                </a:lnTo>
                <a:lnTo>
                  <a:pt x="2141" y="0"/>
                </a:lnTo>
                <a:lnTo>
                  <a:pt x="2141" y="0"/>
                </a:lnTo>
                <a:lnTo>
                  <a:pt x="2141" y="0"/>
                </a:lnTo>
                <a:lnTo>
                  <a:pt x="2142" y="0"/>
                </a:lnTo>
                <a:lnTo>
                  <a:pt x="2142" y="0"/>
                </a:lnTo>
                <a:lnTo>
                  <a:pt x="2142" y="0"/>
                </a:lnTo>
                <a:lnTo>
                  <a:pt x="2142" y="0"/>
                </a:lnTo>
                <a:lnTo>
                  <a:pt x="2143" y="0"/>
                </a:lnTo>
                <a:lnTo>
                  <a:pt x="2143" y="0"/>
                </a:lnTo>
                <a:lnTo>
                  <a:pt x="2143" y="0"/>
                </a:lnTo>
                <a:lnTo>
                  <a:pt x="2144" y="0"/>
                </a:lnTo>
                <a:lnTo>
                  <a:pt x="2144" y="0"/>
                </a:lnTo>
                <a:lnTo>
                  <a:pt x="2144" y="0"/>
                </a:lnTo>
                <a:lnTo>
                  <a:pt x="2144" y="0"/>
                </a:lnTo>
                <a:lnTo>
                  <a:pt x="2145" y="0"/>
                </a:lnTo>
                <a:lnTo>
                  <a:pt x="2145" y="0"/>
                </a:lnTo>
                <a:lnTo>
                  <a:pt x="2145" y="0"/>
                </a:lnTo>
                <a:lnTo>
                  <a:pt x="2146" y="0"/>
                </a:lnTo>
                <a:lnTo>
                  <a:pt x="2146" y="0"/>
                </a:lnTo>
                <a:lnTo>
                  <a:pt x="2146" y="0"/>
                </a:lnTo>
                <a:lnTo>
                  <a:pt x="2146" y="0"/>
                </a:lnTo>
                <a:lnTo>
                  <a:pt x="2147" y="0"/>
                </a:lnTo>
                <a:lnTo>
                  <a:pt x="2147" y="0"/>
                </a:lnTo>
                <a:lnTo>
                  <a:pt x="2147" y="0"/>
                </a:lnTo>
                <a:lnTo>
                  <a:pt x="2148" y="0"/>
                </a:lnTo>
                <a:lnTo>
                  <a:pt x="2148" y="0"/>
                </a:lnTo>
                <a:lnTo>
                  <a:pt x="2148" y="0"/>
                </a:lnTo>
                <a:lnTo>
                  <a:pt x="2149" y="0"/>
                </a:lnTo>
                <a:lnTo>
                  <a:pt x="2149" y="0"/>
                </a:lnTo>
                <a:lnTo>
                  <a:pt x="2149" y="0"/>
                </a:lnTo>
                <a:lnTo>
                  <a:pt x="2149" y="0"/>
                </a:lnTo>
                <a:lnTo>
                  <a:pt x="2150" y="0"/>
                </a:lnTo>
                <a:lnTo>
                  <a:pt x="2150" y="0"/>
                </a:lnTo>
                <a:lnTo>
                  <a:pt x="2150" y="0"/>
                </a:lnTo>
                <a:lnTo>
                  <a:pt x="2151" y="0"/>
                </a:lnTo>
                <a:lnTo>
                  <a:pt x="2151" y="0"/>
                </a:lnTo>
                <a:lnTo>
                  <a:pt x="2151" y="0"/>
                </a:lnTo>
                <a:lnTo>
                  <a:pt x="2151" y="0"/>
                </a:lnTo>
                <a:lnTo>
                  <a:pt x="2152" y="0"/>
                </a:lnTo>
                <a:lnTo>
                  <a:pt x="2152" y="0"/>
                </a:lnTo>
                <a:lnTo>
                  <a:pt x="2152" y="0"/>
                </a:lnTo>
                <a:lnTo>
                  <a:pt x="2153" y="0"/>
                </a:lnTo>
                <a:lnTo>
                  <a:pt x="2153" y="0"/>
                </a:lnTo>
                <a:lnTo>
                  <a:pt x="2153" y="0"/>
                </a:lnTo>
                <a:lnTo>
                  <a:pt x="2153" y="0"/>
                </a:lnTo>
                <a:lnTo>
                  <a:pt x="2154" y="0"/>
                </a:lnTo>
                <a:lnTo>
                  <a:pt x="2154" y="0"/>
                </a:lnTo>
                <a:lnTo>
                  <a:pt x="2154" y="0"/>
                </a:lnTo>
                <a:lnTo>
                  <a:pt x="2155" y="0"/>
                </a:lnTo>
                <a:lnTo>
                  <a:pt x="2155" y="0"/>
                </a:lnTo>
                <a:lnTo>
                  <a:pt x="2155" y="0"/>
                </a:lnTo>
                <a:lnTo>
                  <a:pt x="2155" y="0"/>
                </a:lnTo>
                <a:lnTo>
                  <a:pt x="2156" y="0"/>
                </a:lnTo>
                <a:lnTo>
                  <a:pt x="2156" y="0"/>
                </a:lnTo>
                <a:lnTo>
                  <a:pt x="2156" y="0"/>
                </a:lnTo>
                <a:lnTo>
                  <a:pt x="2157" y="0"/>
                </a:lnTo>
                <a:lnTo>
                  <a:pt x="2157" y="0"/>
                </a:lnTo>
                <a:lnTo>
                  <a:pt x="2157" y="0"/>
                </a:lnTo>
                <a:lnTo>
                  <a:pt x="2157" y="0"/>
                </a:lnTo>
                <a:lnTo>
                  <a:pt x="2158" y="0"/>
                </a:lnTo>
                <a:lnTo>
                  <a:pt x="2158" y="0"/>
                </a:lnTo>
                <a:lnTo>
                  <a:pt x="2158" y="0"/>
                </a:lnTo>
                <a:lnTo>
                  <a:pt x="2159" y="0"/>
                </a:lnTo>
                <a:lnTo>
                  <a:pt x="2159" y="0"/>
                </a:lnTo>
                <a:lnTo>
                  <a:pt x="2159" y="0"/>
                </a:lnTo>
                <a:lnTo>
                  <a:pt x="2160" y="0"/>
                </a:lnTo>
                <a:lnTo>
                  <a:pt x="2160" y="0"/>
                </a:lnTo>
                <a:lnTo>
                  <a:pt x="2160" y="0"/>
                </a:lnTo>
                <a:lnTo>
                  <a:pt x="2160" y="0"/>
                </a:lnTo>
                <a:lnTo>
                  <a:pt x="2161" y="0"/>
                </a:lnTo>
                <a:lnTo>
                  <a:pt x="2161" y="0"/>
                </a:lnTo>
                <a:lnTo>
                  <a:pt x="2161" y="0"/>
                </a:lnTo>
                <a:lnTo>
                  <a:pt x="2162" y="0"/>
                </a:lnTo>
                <a:lnTo>
                  <a:pt x="2162" y="0"/>
                </a:lnTo>
                <a:lnTo>
                  <a:pt x="2162" y="0"/>
                </a:lnTo>
                <a:lnTo>
                  <a:pt x="2162" y="0"/>
                </a:lnTo>
                <a:lnTo>
                  <a:pt x="2163" y="0"/>
                </a:lnTo>
                <a:lnTo>
                  <a:pt x="2163" y="0"/>
                </a:lnTo>
                <a:lnTo>
                  <a:pt x="2163" y="0"/>
                </a:lnTo>
                <a:lnTo>
                  <a:pt x="2164" y="0"/>
                </a:lnTo>
                <a:lnTo>
                  <a:pt x="2164" y="0"/>
                </a:lnTo>
                <a:lnTo>
                  <a:pt x="2164" y="0"/>
                </a:lnTo>
                <a:lnTo>
                  <a:pt x="2164" y="0"/>
                </a:lnTo>
                <a:lnTo>
                  <a:pt x="2165" y="0"/>
                </a:lnTo>
                <a:lnTo>
                  <a:pt x="2165" y="0"/>
                </a:lnTo>
                <a:lnTo>
                  <a:pt x="2165" y="0"/>
                </a:lnTo>
                <a:lnTo>
                  <a:pt x="2166" y="0"/>
                </a:lnTo>
                <a:lnTo>
                  <a:pt x="2166" y="0"/>
                </a:lnTo>
                <a:lnTo>
                  <a:pt x="2166" y="0"/>
                </a:lnTo>
                <a:lnTo>
                  <a:pt x="2166" y="0"/>
                </a:lnTo>
                <a:lnTo>
                  <a:pt x="2167" y="0"/>
                </a:lnTo>
                <a:lnTo>
                  <a:pt x="2167" y="0"/>
                </a:lnTo>
                <a:lnTo>
                  <a:pt x="2167" y="0"/>
                </a:lnTo>
                <a:lnTo>
                  <a:pt x="2168" y="0"/>
                </a:lnTo>
                <a:lnTo>
                  <a:pt x="2168" y="0"/>
                </a:lnTo>
                <a:lnTo>
                  <a:pt x="2168" y="0"/>
                </a:lnTo>
                <a:lnTo>
                  <a:pt x="2168" y="0"/>
                </a:lnTo>
                <a:lnTo>
                  <a:pt x="2169" y="0"/>
                </a:lnTo>
                <a:lnTo>
                  <a:pt x="2169" y="0"/>
                </a:lnTo>
                <a:lnTo>
                  <a:pt x="2169" y="0"/>
                </a:lnTo>
                <a:lnTo>
                  <a:pt x="2170" y="0"/>
                </a:lnTo>
                <a:lnTo>
                  <a:pt x="2170" y="0"/>
                </a:lnTo>
                <a:lnTo>
                  <a:pt x="2170" y="0"/>
                </a:lnTo>
                <a:lnTo>
                  <a:pt x="2171" y="0"/>
                </a:lnTo>
                <a:lnTo>
                  <a:pt x="2171" y="0"/>
                </a:lnTo>
                <a:lnTo>
                  <a:pt x="2171" y="0"/>
                </a:lnTo>
                <a:lnTo>
                  <a:pt x="2171" y="0"/>
                </a:lnTo>
                <a:lnTo>
                  <a:pt x="2172" y="0"/>
                </a:lnTo>
                <a:lnTo>
                  <a:pt x="2172" y="0"/>
                </a:lnTo>
                <a:lnTo>
                  <a:pt x="2172" y="0"/>
                </a:lnTo>
                <a:lnTo>
                  <a:pt x="2173" y="0"/>
                </a:lnTo>
                <a:lnTo>
                  <a:pt x="2173" y="0"/>
                </a:lnTo>
                <a:lnTo>
                  <a:pt x="2173" y="0"/>
                </a:lnTo>
                <a:lnTo>
                  <a:pt x="2173" y="0"/>
                </a:lnTo>
                <a:lnTo>
                  <a:pt x="2174" y="0"/>
                </a:lnTo>
                <a:lnTo>
                  <a:pt x="2174" y="0"/>
                </a:lnTo>
                <a:lnTo>
                  <a:pt x="2174" y="0"/>
                </a:lnTo>
                <a:lnTo>
                  <a:pt x="2175" y="0"/>
                </a:lnTo>
                <a:lnTo>
                  <a:pt x="2175" y="0"/>
                </a:lnTo>
                <a:lnTo>
                  <a:pt x="2175" y="0"/>
                </a:lnTo>
                <a:lnTo>
                  <a:pt x="2175" y="0"/>
                </a:lnTo>
                <a:lnTo>
                  <a:pt x="2176" y="0"/>
                </a:lnTo>
                <a:lnTo>
                  <a:pt x="2176" y="0"/>
                </a:lnTo>
                <a:lnTo>
                  <a:pt x="2176" y="0"/>
                </a:lnTo>
                <a:lnTo>
                  <a:pt x="2177" y="0"/>
                </a:lnTo>
                <a:lnTo>
                  <a:pt x="2177" y="0"/>
                </a:lnTo>
                <a:lnTo>
                  <a:pt x="2177" y="0"/>
                </a:lnTo>
                <a:lnTo>
                  <a:pt x="2177" y="0"/>
                </a:lnTo>
                <a:lnTo>
                  <a:pt x="2178" y="0"/>
                </a:lnTo>
                <a:lnTo>
                  <a:pt x="2178" y="0"/>
                </a:lnTo>
                <a:lnTo>
                  <a:pt x="2178" y="0"/>
                </a:lnTo>
                <a:lnTo>
                  <a:pt x="2179" y="0"/>
                </a:lnTo>
                <a:lnTo>
                  <a:pt x="2179" y="0"/>
                </a:lnTo>
                <a:lnTo>
                  <a:pt x="2179" y="0"/>
                </a:lnTo>
                <a:lnTo>
                  <a:pt x="2179" y="0"/>
                </a:lnTo>
                <a:lnTo>
                  <a:pt x="2180" y="0"/>
                </a:lnTo>
                <a:lnTo>
                  <a:pt x="2180" y="0"/>
                </a:lnTo>
                <a:lnTo>
                  <a:pt x="2180" y="0"/>
                </a:lnTo>
                <a:lnTo>
                  <a:pt x="2181" y="0"/>
                </a:lnTo>
                <a:lnTo>
                  <a:pt x="2181" y="0"/>
                </a:lnTo>
                <a:lnTo>
                  <a:pt x="2181" y="0"/>
                </a:lnTo>
                <a:lnTo>
                  <a:pt x="2182" y="0"/>
                </a:lnTo>
                <a:lnTo>
                  <a:pt x="2182" y="0"/>
                </a:lnTo>
                <a:lnTo>
                  <a:pt x="2182" y="0"/>
                </a:lnTo>
                <a:lnTo>
                  <a:pt x="2182" y="0"/>
                </a:lnTo>
                <a:lnTo>
                  <a:pt x="2183" y="0"/>
                </a:lnTo>
                <a:lnTo>
                  <a:pt x="2183" y="0"/>
                </a:lnTo>
                <a:lnTo>
                  <a:pt x="2183" y="0"/>
                </a:lnTo>
                <a:lnTo>
                  <a:pt x="2184" y="0"/>
                </a:lnTo>
                <a:lnTo>
                  <a:pt x="2184" y="0"/>
                </a:lnTo>
                <a:lnTo>
                  <a:pt x="2184" y="0"/>
                </a:lnTo>
                <a:lnTo>
                  <a:pt x="2184" y="0"/>
                </a:lnTo>
                <a:lnTo>
                  <a:pt x="2185" y="0"/>
                </a:lnTo>
                <a:lnTo>
                  <a:pt x="2185" y="0"/>
                </a:lnTo>
                <a:lnTo>
                  <a:pt x="2185" y="0"/>
                </a:lnTo>
                <a:lnTo>
                  <a:pt x="2186" y="0"/>
                </a:lnTo>
                <a:lnTo>
                  <a:pt x="2186" y="0"/>
                </a:lnTo>
                <a:lnTo>
                  <a:pt x="2186" y="0"/>
                </a:lnTo>
                <a:lnTo>
                  <a:pt x="2186" y="0"/>
                </a:lnTo>
                <a:lnTo>
                  <a:pt x="2187" y="0"/>
                </a:lnTo>
                <a:lnTo>
                  <a:pt x="2187" y="0"/>
                </a:lnTo>
                <a:lnTo>
                  <a:pt x="2187" y="0"/>
                </a:lnTo>
                <a:lnTo>
                  <a:pt x="2188" y="0"/>
                </a:lnTo>
                <a:lnTo>
                  <a:pt x="2188" y="0"/>
                </a:lnTo>
                <a:lnTo>
                  <a:pt x="2188" y="0"/>
                </a:lnTo>
                <a:lnTo>
                  <a:pt x="2188" y="0"/>
                </a:lnTo>
                <a:lnTo>
                  <a:pt x="2189" y="0"/>
                </a:lnTo>
                <a:lnTo>
                  <a:pt x="2189" y="0"/>
                </a:lnTo>
                <a:lnTo>
                  <a:pt x="2189" y="0"/>
                </a:lnTo>
                <a:lnTo>
                  <a:pt x="2190" y="0"/>
                </a:lnTo>
                <a:lnTo>
                  <a:pt x="2190" y="0"/>
                </a:lnTo>
                <a:lnTo>
                  <a:pt x="2190" y="0"/>
                </a:lnTo>
                <a:lnTo>
                  <a:pt x="2190" y="0"/>
                </a:lnTo>
                <a:lnTo>
                  <a:pt x="2191" y="0"/>
                </a:lnTo>
                <a:lnTo>
                  <a:pt x="2191" y="0"/>
                </a:lnTo>
                <a:lnTo>
                  <a:pt x="2191" y="0"/>
                </a:lnTo>
                <a:lnTo>
                  <a:pt x="2192" y="0"/>
                </a:lnTo>
                <a:lnTo>
                  <a:pt x="2192" y="0"/>
                </a:lnTo>
                <a:lnTo>
                  <a:pt x="2192" y="0"/>
                </a:lnTo>
                <a:lnTo>
                  <a:pt x="2192" y="0"/>
                </a:lnTo>
                <a:lnTo>
                  <a:pt x="2193" y="0"/>
                </a:lnTo>
                <a:lnTo>
                  <a:pt x="2193" y="0"/>
                </a:lnTo>
                <a:lnTo>
                  <a:pt x="2193" y="0"/>
                </a:lnTo>
                <a:lnTo>
                  <a:pt x="2194" y="0"/>
                </a:lnTo>
                <a:lnTo>
                  <a:pt x="2194" y="0"/>
                </a:lnTo>
                <a:lnTo>
                  <a:pt x="2194" y="0"/>
                </a:lnTo>
                <a:lnTo>
                  <a:pt x="2195" y="0"/>
                </a:lnTo>
                <a:lnTo>
                  <a:pt x="2195" y="0"/>
                </a:lnTo>
                <a:lnTo>
                  <a:pt x="2195" y="0"/>
                </a:lnTo>
                <a:lnTo>
                  <a:pt x="2195" y="0"/>
                </a:lnTo>
                <a:lnTo>
                  <a:pt x="2196" y="0"/>
                </a:lnTo>
                <a:lnTo>
                  <a:pt x="2196" y="0"/>
                </a:lnTo>
                <a:lnTo>
                  <a:pt x="2196" y="0"/>
                </a:lnTo>
                <a:lnTo>
                  <a:pt x="2197" y="0"/>
                </a:lnTo>
                <a:lnTo>
                  <a:pt x="2197" y="0"/>
                </a:lnTo>
                <a:lnTo>
                  <a:pt x="2197" y="0"/>
                </a:lnTo>
                <a:lnTo>
                  <a:pt x="2197" y="0"/>
                </a:lnTo>
                <a:lnTo>
                  <a:pt x="2198" y="0"/>
                </a:lnTo>
                <a:lnTo>
                  <a:pt x="2198" y="0"/>
                </a:lnTo>
                <a:lnTo>
                  <a:pt x="2198" y="0"/>
                </a:lnTo>
                <a:lnTo>
                  <a:pt x="2199" y="0"/>
                </a:lnTo>
                <a:lnTo>
                  <a:pt x="2199" y="0"/>
                </a:lnTo>
                <a:lnTo>
                  <a:pt x="2199" y="0"/>
                </a:lnTo>
                <a:lnTo>
                  <a:pt x="2199" y="0"/>
                </a:lnTo>
                <a:lnTo>
                  <a:pt x="2200" y="0"/>
                </a:lnTo>
                <a:lnTo>
                  <a:pt x="2200" y="0"/>
                </a:lnTo>
                <a:lnTo>
                  <a:pt x="2200" y="0"/>
                </a:lnTo>
                <a:lnTo>
                  <a:pt x="2201" y="0"/>
                </a:lnTo>
                <a:lnTo>
                  <a:pt x="2201" y="0"/>
                </a:lnTo>
                <a:lnTo>
                  <a:pt x="2201" y="0"/>
                </a:lnTo>
                <a:lnTo>
                  <a:pt x="2201" y="0"/>
                </a:lnTo>
                <a:lnTo>
                  <a:pt x="2202" y="0"/>
                </a:lnTo>
                <a:lnTo>
                  <a:pt x="2202" y="0"/>
                </a:lnTo>
                <a:lnTo>
                  <a:pt x="2202" y="0"/>
                </a:lnTo>
                <a:lnTo>
                  <a:pt x="2203" y="0"/>
                </a:lnTo>
                <a:lnTo>
                  <a:pt x="2203" y="0"/>
                </a:lnTo>
                <a:lnTo>
                  <a:pt x="2203" y="0"/>
                </a:lnTo>
                <a:lnTo>
                  <a:pt x="2203" y="0"/>
                </a:lnTo>
                <a:lnTo>
                  <a:pt x="2204" y="0"/>
                </a:lnTo>
                <a:lnTo>
                  <a:pt x="2204" y="0"/>
                </a:lnTo>
                <a:lnTo>
                  <a:pt x="2204" y="0"/>
                </a:lnTo>
                <a:lnTo>
                  <a:pt x="2205" y="0"/>
                </a:lnTo>
                <a:lnTo>
                  <a:pt x="2205" y="0"/>
                </a:lnTo>
                <a:lnTo>
                  <a:pt x="2205" y="0"/>
                </a:lnTo>
                <a:lnTo>
                  <a:pt x="2206" y="0"/>
                </a:lnTo>
                <a:lnTo>
                  <a:pt x="2206" y="0"/>
                </a:lnTo>
                <a:lnTo>
                  <a:pt x="2206" y="0"/>
                </a:lnTo>
                <a:lnTo>
                  <a:pt x="2206" y="0"/>
                </a:lnTo>
                <a:lnTo>
                  <a:pt x="2207" y="0"/>
                </a:lnTo>
                <a:lnTo>
                  <a:pt x="2207" y="0"/>
                </a:lnTo>
                <a:lnTo>
                  <a:pt x="2207" y="0"/>
                </a:lnTo>
                <a:lnTo>
                  <a:pt x="2208" y="0"/>
                </a:lnTo>
                <a:lnTo>
                  <a:pt x="2208" y="0"/>
                </a:lnTo>
                <a:lnTo>
                  <a:pt x="2208" y="0"/>
                </a:lnTo>
                <a:lnTo>
                  <a:pt x="2208" y="0"/>
                </a:lnTo>
                <a:lnTo>
                  <a:pt x="2209" y="0"/>
                </a:lnTo>
                <a:lnTo>
                  <a:pt x="2209" y="0"/>
                </a:lnTo>
                <a:lnTo>
                  <a:pt x="2209" y="0"/>
                </a:lnTo>
                <a:lnTo>
                  <a:pt x="2210" y="0"/>
                </a:lnTo>
                <a:lnTo>
                  <a:pt x="2210" y="0"/>
                </a:lnTo>
                <a:lnTo>
                  <a:pt x="2210" y="0"/>
                </a:lnTo>
                <a:lnTo>
                  <a:pt x="2210" y="0"/>
                </a:lnTo>
                <a:lnTo>
                  <a:pt x="2211" y="0"/>
                </a:lnTo>
                <a:lnTo>
                  <a:pt x="2211" y="0"/>
                </a:lnTo>
                <a:lnTo>
                  <a:pt x="2211" y="0"/>
                </a:lnTo>
                <a:lnTo>
                  <a:pt x="2212" y="0"/>
                </a:lnTo>
                <a:lnTo>
                  <a:pt x="2212" y="0"/>
                </a:lnTo>
                <a:lnTo>
                  <a:pt x="2212" y="0"/>
                </a:lnTo>
                <a:lnTo>
                  <a:pt x="2212" y="0"/>
                </a:lnTo>
                <a:lnTo>
                  <a:pt x="2213" y="0"/>
                </a:lnTo>
                <a:lnTo>
                  <a:pt x="2213" y="0"/>
                </a:lnTo>
                <a:lnTo>
                  <a:pt x="2213" y="0"/>
                </a:lnTo>
                <a:lnTo>
                  <a:pt x="2214" y="0"/>
                </a:lnTo>
                <a:lnTo>
                  <a:pt x="2214" y="0"/>
                </a:lnTo>
                <a:lnTo>
                  <a:pt x="2214" y="0"/>
                </a:lnTo>
                <a:lnTo>
                  <a:pt x="2214" y="0"/>
                </a:lnTo>
                <a:lnTo>
                  <a:pt x="2215" y="0"/>
                </a:lnTo>
                <a:lnTo>
                  <a:pt x="2215" y="0"/>
                </a:lnTo>
                <a:lnTo>
                  <a:pt x="2215" y="0"/>
                </a:lnTo>
                <a:lnTo>
                  <a:pt x="2216" y="0"/>
                </a:lnTo>
                <a:lnTo>
                  <a:pt x="2216" y="0"/>
                </a:lnTo>
                <a:lnTo>
                  <a:pt x="2216" y="0"/>
                </a:lnTo>
                <a:lnTo>
                  <a:pt x="2217" y="0"/>
                </a:lnTo>
                <a:lnTo>
                  <a:pt x="2217" y="0"/>
                </a:lnTo>
                <a:lnTo>
                  <a:pt x="2217" y="0"/>
                </a:lnTo>
                <a:lnTo>
                  <a:pt x="2217" y="0"/>
                </a:lnTo>
                <a:lnTo>
                  <a:pt x="2218" y="0"/>
                </a:lnTo>
                <a:lnTo>
                  <a:pt x="2218" y="0"/>
                </a:lnTo>
                <a:lnTo>
                  <a:pt x="2218" y="0"/>
                </a:lnTo>
                <a:lnTo>
                  <a:pt x="2219" y="0"/>
                </a:lnTo>
                <a:lnTo>
                  <a:pt x="2219" y="0"/>
                </a:lnTo>
                <a:lnTo>
                  <a:pt x="2219" y="0"/>
                </a:lnTo>
                <a:lnTo>
                  <a:pt x="2219" y="0"/>
                </a:lnTo>
                <a:lnTo>
                  <a:pt x="2220" y="0"/>
                </a:lnTo>
                <a:lnTo>
                  <a:pt x="2220" y="0"/>
                </a:lnTo>
                <a:lnTo>
                  <a:pt x="2220" y="0"/>
                </a:lnTo>
                <a:lnTo>
                  <a:pt x="2221" y="0"/>
                </a:lnTo>
                <a:lnTo>
                  <a:pt x="2221" y="0"/>
                </a:lnTo>
                <a:lnTo>
                  <a:pt x="2221" y="0"/>
                </a:lnTo>
                <a:lnTo>
                  <a:pt x="2221" y="0"/>
                </a:lnTo>
                <a:lnTo>
                  <a:pt x="2222" y="0"/>
                </a:lnTo>
                <a:lnTo>
                  <a:pt x="2222" y="0"/>
                </a:lnTo>
                <a:lnTo>
                  <a:pt x="2222" y="0"/>
                </a:lnTo>
                <a:lnTo>
                  <a:pt x="2223" y="0"/>
                </a:lnTo>
                <a:lnTo>
                  <a:pt x="2223" y="0"/>
                </a:lnTo>
                <a:lnTo>
                  <a:pt x="2223" y="0"/>
                </a:lnTo>
                <a:lnTo>
                  <a:pt x="2223" y="0"/>
                </a:lnTo>
                <a:lnTo>
                  <a:pt x="2224" y="0"/>
                </a:lnTo>
                <a:lnTo>
                  <a:pt x="2224" y="0"/>
                </a:lnTo>
                <a:lnTo>
                  <a:pt x="2224" y="0"/>
                </a:lnTo>
                <a:lnTo>
                  <a:pt x="2225" y="0"/>
                </a:lnTo>
                <a:lnTo>
                  <a:pt x="2225" y="0"/>
                </a:lnTo>
                <a:lnTo>
                  <a:pt x="2225" y="0"/>
                </a:lnTo>
                <a:lnTo>
                  <a:pt x="2225" y="0"/>
                </a:lnTo>
                <a:lnTo>
                  <a:pt x="2226" y="0"/>
                </a:lnTo>
                <a:lnTo>
                  <a:pt x="2226" y="0"/>
                </a:lnTo>
                <a:lnTo>
                  <a:pt x="2226" y="0"/>
                </a:lnTo>
                <a:lnTo>
                  <a:pt x="2227" y="0"/>
                </a:lnTo>
                <a:lnTo>
                  <a:pt x="2227" y="0"/>
                </a:lnTo>
                <a:lnTo>
                  <a:pt x="2227" y="0"/>
                </a:lnTo>
                <a:lnTo>
                  <a:pt x="2228" y="0"/>
                </a:lnTo>
                <a:lnTo>
                  <a:pt x="2228" y="0"/>
                </a:lnTo>
                <a:lnTo>
                  <a:pt x="2228" y="0"/>
                </a:lnTo>
                <a:lnTo>
                  <a:pt x="2228" y="0"/>
                </a:lnTo>
                <a:lnTo>
                  <a:pt x="2229" y="0"/>
                </a:lnTo>
                <a:lnTo>
                  <a:pt x="2229" y="0"/>
                </a:lnTo>
                <a:lnTo>
                  <a:pt x="2229" y="0"/>
                </a:lnTo>
                <a:lnTo>
                  <a:pt x="2230" y="0"/>
                </a:lnTo>
                <a:lnTo>
                  <a:pt x="2230" y="0"/>
                </a:lnTo>
                <a:lnTo>
                  <a:pt x="2230" y="0"/>
                </a:lnTo>
                <a:lnTo>
                  <a:pt x="2230" y="0"/>
                </a:lnTo>
                <a:lnTo>
                  <a:pt x="2231" y="0"/>
                </a:lnTo>
                <a:lnTo>
                  <a:pt x="2231" y="0"/>
                </a:lnTo>
                <a:lnTo>
                  <a:pt x="2231" y="0"/>
                </a:lnTo>
                <a:lnTo>
                  <a:pt x="2232" y="0"/>
                </a:lnTo>
                <a:lnTo>
                  <a:pt x="2232" y="0"/>
                </a:lnTo>
                <a:lnTo>
                  <a:pt x="2232" y="0"/>
                </a:lnTo>
                <a:lnTo>
                  <a:pt x="2232" y="0"/>
                </a:lnTo>
                <a:lnTo>
                  <a:pt x="2233" y="0"/>
                </a:lnTo>
                <a:lnTo>
                  <a:pt x="2233" y="0"/>
                </a:lnTo>
                <a:lnTo>
                  <a:pt x="2233" y="0"/>
                </a:lnTo>
                <a:lnTo>
                  <a:pt x="2234" y="0"/>
                </a:lnTo>
                <a:lnTo>
                  <a:pt x="2234" y="0"/>
                </a:lnTo>
                <a:lnTo>
                  <a:pt x="2234" y="0"/>
                </a:lnTo>
                <a:lnTo>
                  <a:pt x="2234" y="0"/>
                </a:lnTo>
                <a:lnTo>
                  <a:pt x="2235" y="0"/>
                </a:lnTo>
                <a:lnTo>
                  <a:pt x="2235" y="0"/>
                </a:lnTo>
                <a:lnTo>
                  <a:pt x="2235" y="0"/>
                </a:lnTo>
                <a:lnTo>
                  <a:pt x="2236" y="0"/>
                </a:lnTo>
                <a:lnTo>
                  <a:pt x="2236" y="0"/>
                </a:lnTo>
                <a:lnTo>
                  <a:pt x="2236" y="0"/>
                </a:lnTo>
                <a:lnTo>
                  <a:pt x="2236" y="0"/>
                </a:lnTo>
                <a:lnTo>
                  <a:pt x="2237" y="0"/>
                </a:lnTo>
                <a:lnTo>
                  <a:pt x="2237" y="0"/>
                </a:lnTo>
                <a:lnTo>
                  <a:pt x="2237" y="0"/>
                </a:lnTo>
                <a:lnTo>
                  <a:pt x="2238" y="0"/>
                </a:lnTo>
                <a:lnTo>
                  <a:pt x="2238" y="0"/>
                </a:lnTo>
                <a:lnTo>
                  <a:pt x="2238" y="0"/>
                </a:lnTo>
                <a:lnTo>
                  <a:pt x="2238" y="0"/>
                </a:lnTo>
                <a:lnTo>
                  <a:pt x="2239" y="0"/>
                </a:lnTo>
                <a:lnTo>
                  <a:pt x="2239" y="0"/>
                </a:lnTo>
                <a:lnTo>
                  <a:pt x="2239" y="0"/>
                </a:lnTo>
                <a:lnTo>
                  <a:pt x="2240" y="0"/>
                </a:lnTo>
                <a:lnTo>
                  <a:pt x="2240" y="0"/>
                </a:lnTo>
                <a:lnTo>
                  <a:pt x="2240" y="0"/>
                </a:lnTo>
                <a:lnTo>
                  <a:pt x="2241" y="0"/>
                </a:lnTo>
                <a:lnTo>
                  <a:pt x="2241" y="0"/>
                </a:lnTo>
                <a:lnTo>
                  <a:pt x="2241" y="0"/>
                </a:lnTo>
                <a:lnTo>
                  <a:pt x="2241" y="0"/>
                </a:lnTo>
                <a:lnTo>
                  <a:pt x="2242" y="0"/>
                </a:lnTo>
                <a:lnTo>
                  <a:pt x="2242" y="0"/>
                </a:lnTo>
                <a:lnTo>
                  <a:pt x="2242" y="0"/>
                </a:lnTo>
                <a:lnTo>
                  <a:pt x="2243" y="0"/>
                </a:lnTo>
                <a:lnTo>
                  <a:pt x="2243" y="0"/>
                </a:lnTo>
                <a:lnTo>
                  <a:pt x="2243" y="0"/>
                </a:lnTo>
                <a:lnTo>
                  <a:pt x="2243" y="0"/>
                </a:lnTo>
                <a:lnTo>
                  <a:pt x="2244" y="0"/>
                </a:lnTo>
                <a:lnTo>
                  <a:pt x="2244" y="0"/>
                </a:lnTo>
                <a:lnTo>
                  <a:pt x="2244" y="0"/>
                </a:lnTo>
                <a:lnTo>
                  <a:pt x="2245" y="0"/>
                </a:lnTo>
                <a:lnTo>
                  <a:pt x="2245" y="0"/>
                </a:lnTo>
                <a:lnTo>
                  <a:pt x="2245" y="0"/>
                </a:lnTo>
                <a:lnTo>
                  <a:pt x="2245" y="0"/>
                </a:lnTo>
                <a:lnTo>
                  <a:pt x="2246" y="0"/>
                </a:lnTo>
                <a:lnTo>
                  <a:pt x="2246" y="0"/>
                </a:lnTo>
                <a:lnTo>
                  <a:pt x="2246" y="0"/>
                </a:lnTo>
                <a:lnTo>
                  <a:pt x="2247" y="0"/>
                </a:lnTo>
                <a:lnTo>
                  <a:pt x="2247" y="0"/>
                </a:lnTo>
                <a:lnTo>
                  <a:pt x="2247" y="0"/>
                </a:lnTo>
                <a:lnTo>
                  <a:pt x="2247" y="0"/>
                </a:lnTo>
                <a:lnTo>
                  <a:pt x="2248" y="0"/>
                </a:lnTo>
                <a:lnTo>
                  <a:pt x="2248" y="0"/>
                </a:lnTo>
                <a:lnTo>
                  <a:pt x="2248" y="0"/>
                </a:lnTo>
                <a:lnTo>
                  <a:pt x="2249" y="0"/>
                </a:lnTo>
                <a:lnTo>
                  <a:pt x="2249" y="0"/>
                </a:lnTo>
                <a:lnTo>
                  <a:pt x="2249" y="0"/>
                </a:lnTo>
                <a:lnTo>
                  <a:pt x="2249" y="0"/>
                </a:lnTo>
                <a:lnTo>
                  <a:pt x="2250" y="0"/>
                </a:lnTo>
                <a:lnTo>
                  <a:pt x="2250" y="0"/>
                </a:lnTo>
                <a:lnTo>
                  <a:pt x="2250" y="0"/>
                </a:lnTo>
                <a:lnTo>
                  <a:pt x="2251" y="0"/>
                </a:lnTo>
                <a:lnTo>
                  <a:pt x="2251" y="0"/>
                </a:lnTo>
                <a:lnTo>
                  <a:pt x="2251" y="0"/>
                </a:lnTo>
                <a:lnTo>
                  <a:pt x="2252" y="0"/>
                </a:lnTo>
                <a:lnTo>
                  <a:pt x="2252" y="0"/>
                </a:lnTo>
                <a:lnTo>
                  <a:pt x="2252" y="0"/>
                </a:lnTo>
                <a:lnTo>
                  <a:pt x="2252" y="0"/>
                </a:lnTo>
                <a:lnTo>
                  <a:pt x="2253" y="0"/>
                </a:lnTo>
                <a:lnTo>
                  <a:pt x="2253" y="0"/>
                </a:lnTo>
                <a:lnTo>
                  <a:pt x="2253" y="0"/>
                </a:lnTo>
                <a:lnTo>
                  <a:pt x="2254" y="0"/>
                </a:lnTo>
                <a:lnTo>
                  <a:pt x="2254" y="0"/>
                </a:lnTo>
                <a:lnTo>
                  <a:pt x="2254" y="0"/>
                </a:lnTo>
                <a:lnTo>
                  <a:pt x="2254" y="0"/>
                </a:lnTo>
                <a:lnTo>
                  <a:pt x="2255" y="0"/>
                </a:lnTo>
                <a:lnTo>
                  <a:pt x="2255" y="0"/>
                </a:lnTo>
                <a:lnTo>
                  <a:pt x="2255" y="0"/>
                </a:lnTo>
                <a:lnTo>
                  <a:pt x="2256" y="0"/>
                </a:lnTo>
                <a:lnTo>
                  <a:pt x="2256" y="0"/>
                </a:lnTo>
                <a:lnTo>
                  <a:pt x="2256" y="0"/>
                </a:lnTo>
                <a:lnTo>
                  <a:pt x="2256" y="0"/>
                </a:lnTo>
                <a:lnTo>
                  <a:pt x="2257" y="0"/>
                </a:lnTo>
                <a:lnTo>
                  <a:pt x="2257" y="0"/>
                </a:lnTo>
                <a:lnTo>
                  <a:pt x="2257" y="0"/>
                </a:lnTo>
                <a:lnTo>
                  <a:pt x="2258" y="0"/>
                </a:lnTo>
                <a:lnTo>
                  <a:pt x="2258" y="0"/>
                </a:lnTo>
                <a:lnTo>
                  <a:pt x="2258" y="0"/>
                </a:lnTo>
                <a:lnTo>
                  <a:pt x="2258" y="0"/>
                </a:lnTo>
                <a:lnTo>
                  <a:pt x="2259" y="0"/>
                </a:lnTo>
                <a:lnTo>
                  <a:pt x="2259" y="0"/>
                </a:lnTo>
                <a:lnTo>
                  <a:pt x="2259" y="0"/>
                </a:lnTo>
                <a:lnTo>
                  <a:pt x="2260" y="0"/>
                </a:lnTo>
                <a:lnTo>
                  <a:pt x="2260" y="0"/>
                </a:lnTo>
                <a:lnTo>
                  <a:pt x="2260" y="0"/>
                </a:lnTo>
                <a:lnTo>
                  <a:pt x="2260" y="0"/>
                </a:lnTo>
                <a:lnTo>
                  <a:pt x="2261" y="0"/>
                </a:lnTo>
                <a:lnTo>
                  <a:pt x="2261" y="0"/>
                </a:lnTo>
                <a:lnTo>
                  <a:pt x="2261" y="0"/>
                </a:lnTo>
                <a:lnTo>
                  <a:pt x="2262" y="0"/>
                </a:lnTo>
                <a:lnTo>
                  <a:pt x="2262" y="0"/>
                </a:lnTo>
                <a:lnTo>
                  <a:pt x="2262" y="0"/>
                </a:lnTo>
                <a:lnTo>
                  <a:pt x="2263" y="0"/>
                </a:lnTo>
                <a:lnTo>
                  <a:pt x="2263" y="0"/>
                </a:lnTo>
                <a:lnTo>
                  <a:pt x="2263" y="0"/>
                </a:lnTo>
                <a:lnTo>
                  <a:pt x="2263" y="0"/>
                </a:lnTo>
                <a:lnTo>
                  <a:pt x="2264" y="0"/>
                </a:lnTo>
                <a:lnTo>
                  <a:pt x="2264" y="0"/>
                </a:lnTo>
                <a:lnTo>
                  <a:pt x="2264" y="0"/>
                </a:lnTo>
                <a:lnTo>
                  <a:pt x="2265" y="0"/>
                </a:lnTo>
                <a:lnTo>
                  <a:pt x="2265" y="0"/>
                </a:lnTo>
                <a:lnTo>
                  <a:pt x="2265" y="0"/>
                </a:lnTo>
                <a:lnTo>
                  <a:pt x="2265" y="0"/>
                </a:lnTo>
                <a:lnTo>
                  <a:pt x="2266" y="0"/>
                </a:lnTo>
                <a:lnTo>
                  <a:pt x="2266" y="0"/>
                </a:lnTo>
                <a:lnTo>
                  <a:pt x="2266" y="0"/>
                </a:lnTo>
                <a:lnTo>
                  <a:pt x="2267" y="0"/>
                </a:lnTo>
                <a:lnTo>
                  <a:pt x="2267" y="0"/>
                </a:lnTo>
                <a:lnTo>
                  <a:pt x="2267" y="0"/>
                </a:lnTo>
                <a:lnTo>
                  <a:pt x="2267" y="0"/>
                </a:lnTo>
                <a:lnTo>
                  <a:pt x="2268" y="0"/>
                </a:lnTo>
                <a:lnTo>
                  <a:pt x="2268" y="0"/>
                </a:lnTo>
                <a:lnTo>
                  <a:pt x="2268" y="0"/>
                </a:lnTo>
                <a:lnTo>
                  <a:pt x="2269" y="0"/>
                </a:lnTo>
                <a:lnTo>
                  <a:pt x="2269" y="0"/>
                </a:lnTo>
                <a:lnTo>
                  <a:pt x="2269" y="0"/>
                </a:lnTo>
                <a:lnTo>
                  <a:pt x="2269" y="0"/>
                </a:lnTo>
                <a:lnTo>
                  <a:pt x="2270" y="0"/>
                </a:lnTo>
                <a:lnTo>
                  <a:pt x="2270" y="0"/>
                </a:lnTo>
                <a:lnTo>
                  <a:pt x="2270" y="0"/>
                </a:lnTo>
                <a:lnTo>
                  <a:pt x="2271" y="0"/>
                </a:lnTo>
                <a:lnTo>
                  <a:pt x="2271" y="0"/>
                </a:lnTo>
                <a:lnTo>
                  <a:pt x="2271" y="0"/>
                </a:lnTo>
                <a:lnTo>
                  <a:pt x="2271" y="0"/>
                </a:lnTo>
                <a:lnTo>
                  <a:pt x="2272" y="0"/>
                </a:lnTo>
                <a:lnTo>
                  <a:pt x="2272" y="0"/>
                </a:lnTo>
                <a:lnTo>
                  <a:pt x="2272" y="0"/>
                </a:lnTo>
                <a:lnTo>
                  <a:pt x="2273" y="0"/>
                </a:lnTo>
                <a:lnTo>
                  <a:pt x="2273" y="0"/>
                </a:lnTo>
                <a:lnTo>
                  <a:pt x="2273" y="0"/>
                </a:lnTo>
                <a:lnTo>
                  <a:pt x="2274" y="0"/>
                </a:lnTo>
                <a:lnTo>
                  <a:pt x="2274" y="0"/>
                </a:lnTo>
                <a:lnTo>
                  <a:pt x="2274" y="0"/>
                </a:lnTo>
                <a:lnTo>
                  <a:pt x="2274" y="0"/>
                </a:lnTo>
                <a:lnTo>
                  <a:pt x="2275" y="0"/>
                </a:lnTo>
                <a:lnTo>
                  <a:pt x="2275" y="0"/>
                </a:lnTo>
                <a:lnTo>
                  <a:pt x="2275" y="0"/>
                </a:lnTo>
                <a:lnTo>
                  <a:pt x="2276" y="0"/>
                </a:lnTo>
                <a:lnTo>
                  <a:pt x="2276" y="0"/>
                </a:lnTo>
                <a:lnTo>
                  <a:pt x="2276" y="0"/>
                </a:lnTo>
                <a:lnTo>
                  <a:pt x="2276" y="0"/>
                </a:lnTo>
                <a:lnTo>
                  <a:pt x="2277" y="0"/>
                </a:lnTo>
                <a:lnTo>
                  <a:pt x="2277" y="0"/>
                </a:lnTo>
                <a:lnTo>
                  <a:pt x="2277" y="0"/>
                </a:lnTo>
                <a:lnTo>
                  <a:pt x="2278" y="0"/>
                </a:lnTo>
                <a:lnTo>
                  <a:pt x="2278" y="0"/>
                </a:lnTo>
                <a:lnTo>
                  <a:pt x="2278" y="0"/>
                </a:lnTo>
                <a:lnTo>
                  <a:pt x="2278" y="0"/>
                </a:lnTo>
                <a:lnTo>
                  <a:pt x="2279" y="0"/>
                </a:lnTo>
                <a:lnTo>
                  <a:pt x="2279" y="0"/>
                </a:lnTo>
                <a:lnTo>
                  <a:pt x="2279" y="0"/>
                </a:lnTo>
                <a:lnTo>
                  <a:pt x="2280" y="0"/>
                </a:lnTo>
                <a:lnTo>
                  <a:pt x="2280" y="0"/>
                </a:lnTo>
                <a:lnTo>
                  <a:pt x="2280" y="0"/>
                </a:lnTo>
                <a:lnTo>
                  <a:pt x="2280" y="0"/>
                </a:lnTo>
                <a:lnTo>
                  <a:pt x="2281" y="0"/>
                </a:lnTo>
                <a:lnTo>
                  <a:pt x="2281" y="0"/>
                </a:lnTo>
                <a:lnTo>
                  <a:pt x="2281" y="0"/>
                </a:lnTo>
                <a:lnTo>
                  <a:pt x="2282" y="0"/>
                </a:lnTo>
                <a:lnTo>
                  <a:pt x="2282" y="0"/>
                </a:lnTo>
                <a:lnTo>
                  <a:pt x="2282" y="0"/>
                </a:lnTo>
                <a:lnTo>
                  <a:pt x="2282" y="0"/>
                </a:lnTo>
                <a:lnTo>
                  <a:pt x="2283" y="0"/>
                </a:lnTo>
                <a:lnTo>
                  <a:pt x="2283" y="0"/>
                </a:lnTo>
                <a:lnTo>
                  <a:pt x="2283" y="0"/>
                </a:lnTo>
                <a:lnTo>
                  <a:pt x="2284" y="0"/>
                </a:lnTo>
                <a:lnTo>
                  <a:pt x="2284" y="0"/>
                </a:lnTo>
                <a:lnTo>
                  <a:pt x="2284" y="0"/>
                </a:lnTo>
                <a:lnTo>
                  <a:pt x="2285" y="0"/>
                </a:lnTo>
                <a:lnTo>
                  <a:pt x="2285" y="0"/>
                </a:lnTo>
                <a:lnTo>
                  <a:pt x="2285" y="0"/>
                </a:lnTo>
                <a:lnTo>
                  <a:pt x="2285" y="0"/>
                </a:lnTo>
                <a:lnTo>
                  <a:pt x="2286" y="0"/>
                </a:lnTo>
                <a:lnTo>
                  <a:pt x="2286" y="0"/>
                </a:lnTo>
                <a:lnTo>
                  <a:pt x="2286" y="0"/>
                </a:lnTo>
                <a:lnTo>
                  <a:pt x="2287" y="0"/>
                </a:lnTo>
                <a:lnTo>
                  <a:pt x="2287" y="0"/>
                </a:lnTo>
                <a:lnTo>
                  <a:pt x="2287" y="0"/>
                </a:lnTo>
                <a:lnTo>
                  <a:pt x="2287" y="0"/>
                </a:lnTo>
                <a:lnTo>
                  <a:pt x="2288" y="0"/>
                </a:lnTo>
                <a:lnTo>
                  <a:pt x="2288" y="0"/>
                </a:lnTo>
                <a:lnTo>
                  <a:pt x="2288" y="0"/>
                </a:lnTo>
                <a:lnTo>
                  <a:pt x="2289" y="0"/>
                </a:lnTo>
                <a:lnTo>
                  <a:pt x="2289" y="0"/>
                </a:lnTo>
                <a:lnTo>
                  <a:pt x="2289" y="0"/>
                </a:lnTo>
                <a:lnTo>
                  <a:pt x="2289" y="0"/>
                </a:lnTo>
                <a:lnTo>
                  <a:pt x="2290" y="0"/>
                </a:lnTo>
                <a:lnTo>
                  <a:pt x="2290" y="0"/>
                </a:lnTo>
                <a:lnTo>
                  <a:pt x="2290" y="0"/>
                </a:lnTo>
                <a:lnTo>
                  <a:pt x="2291" y="0"/>
                </a:lnTo>
                <a:lnTo>
                  <a:pt x="2291" y="0"/>
                </a:lnTo>
                <a:lnTo>
                  <a:pt x="2291" y="0"/>
                </a:lnTo>
                <a:lnTo>
                  <a:pt x="2291" y="0"/>
                </a:lnTo>
                <a:lnTo>
                  <a:pt x="2292" y="0"/>
                </a:lnTo>
                <a:lnTo>
                  <a:pt x="2292" y="0"/>
                </a:lnTo>
                <a:lnTo>
                  <a:pt x="2292" y="0"/>
                </a:lnTo>
                <a:lnTo>
                  <a:pt x="2293" y="0"/>
                </a:lnTo>
                <a:lnTo>
                  <a:pt x="2293" y="0"/>
                </a:lnTo>
                <a:lnTo>
                  <a:pt x="2293" y="0"/>
                </a:lnTo>
                <a:lnTo>
                  <a:pt x="2293" y="0"/>
                </a:lnTo>
                <a:lnTo>
                  <a:pt x="2294" y="0"/>
                </a:lnTo>
                <a:lnTo>
                  <a:pt x="2294" y="0"/>
                </a:lnTo>
                <a:lnTo>
                  <a:pt x="2294" y="0"/>
                </a:lnTo>
                <a:lnTo>
                  <a:pt x="2295" y="0"/>
                </a:lnTo>
                <a:lnTo>
                  <a:pt x="2295" y="0"/>
                </a:lnTo>
                <a:lnTo>
                  <a:pt x="2295" y="0"/>
                </a:lnTo>
                <a:lnTo>
                  <a:pt x="2295" y="0"/>
                </a:lnTo>
                <a:lnTo>
                  <a:pt x="2296" y="0"/>
                </a:lnTo>
                <a:lnTo>
                  <a:pt x="2296" y="0"/>
                </a:lnTo>
                <a:lnTo>
                  <a:pt x="2296" y="0"/>
                </a:lnTo>
                <a:lnTo>
                  <a:pt x="2297" y="0"/>
                </a:lnTo>
                <a:lnTo>
                  <a:pt x="2297" y="0"/>
                </a:lnTo>
                <a:lnTo>
                  <a:pt x="2297" y="0"/>
                </a:lnTo>
                <a:lnTo>
                  <a:pt x="2298" y="0"/>
                </a:lnTo>
                <a:lnTo>
                  <a:pt x="2298" y="0"/>
                </a:lnTo>
                <a:lnTo>
                  <a:pt x="2298" y="0"/>
                </a:lnTo>
                <a:lnTo>
                  <a:pt x="2298" y="0"/>
                </a:lnTo>
                <a:lnTo>
                  <a:pt x="2299" y="0"/>
                </a:lnTo>
                <a:lnTo>
                  <a:pt x="2299" y="0"/>
                </a:lnTo>
                <a:lnTo>
                  <a:pt x="2299" y="0"/>
                </a:lnTo>
                <a:lnTo>
                  <a:pt x="2300" y="0"/>
                </a:lnTo>
                <a:lnTo>
                  <a:pt x="2300" y="0"/>
                </a:lnTo>
                <a:lnTo>
                  <a:pt x="2300" y="0"/>
                </a:lnTo>
                <a:lnTo>
                  <a:pt x="2300" y="0"/>
                </a:lnTo>
                <a:lnTo>
                  <a:pt x="2301" y="0"/>
                </a:lnTo>
                <a:lnTo>
                  <a:pt x="2301" y="0"/>
                </a:lnTo>
                <a:lnTo>
                  <a:pt x="2301" y="0"/>
                </a:lnTo>
                <a:lnTo>
                  <a:pt x="2302" y="0"/>
                </a:lnTo>
                <a:lnTo>
                  <a:pt x="2302" y="0"/>
                </a:lnTo>
                <a:lnTo>
                  <a:pt x="2302" y="0"/>
                </a:lnTo>
                <a:lnTo>
                  <a:pt x="2302" y="0"/>
                </a:lnTo>
                <a:lnTo>
                  <a:pt x="2303" y="0"/>
                </a:lnTo>
                <a:lnTo>
                  <a:pt x="2303" y="0"/>
                </a:lnTo>
                <a:lnTo>
                  <a:pt x="2303" y="0"/>
                </a:lnTo>
                <a:lnTo>
                  <a:pt x="2304" y="0"/>
                </a:lnTo>
                <a:lnTo>
                  <a:pt x="2304" y="0"/>
                </a:lnTo>
                <a:lnTo>
                  <a:pt x="2304" y="0"/>
                </a:lnTo>
                <a:lnTo>
                  <a:pt x="2304" y="0"/>
                </a:lnTo>
                <a:lnTo>
                  <a:pt x="2305" y="0"/>
                </a:lnTo>
                <a:lnTo>
                  <a:pt x="2305" y="0"/>
                </a:lnTo>
                <a:lnTo>
                  <a:pt x="2305" y="0"/>
                </a:lnTo>
                <a:lnTo>
                  <a:pt x="2306" y="0"/>
                </a:lnTo>
                <a:lnTo>
                  <a:pt x="2306" y="0"/>
                </a:lnTo>
                <a:lnTo>
                  <a:pt x="2306" y="0"/>
                </a:lnTo>
                <a:lnTo>
                  <a:pt x="2306" y="0"/>
                </a:lnTo>
                <a:lnTo>
                  <a:pt x="2307" y="0"/>
                </a:lnTo>
                <a:lnTo>
                  <a:pt x="2307" y="0"/>
                </a:lnTo>
                <a:lnTo>
                  <a:pt x="2307" y="0"/>
                </a:lnTo>
                <a:lnTo>
                  <a:pt x="2308" y="0"/>
                </a:lnTo>
                <a:lnTo>
                  <a:pt x="2308" y="0"/>
                </a:lnTo>
                <a:lnTo>
                  <a:pt x="2308" y="0"/>
                </a:lnTo>
                <a:lnTo>
                  <a:pt x="2309" y="0"/>
                </a:lnTo>
                <a:lnTo>
                  <a:pt x="2309" y="0"/>
                </a:lnTo>
                <a:lnTo>
                  <a:pt x="2309" y="0"/>
                </a:lnTo>
                <a:lnTo>
                  <a:pt x="2309" y="0"/>
                </a:lnTo>
                <a:lnTo>
                  <a:pt x="2310" y="0"/>
                </a:lnTo>
                <a:lnTo>
                  <a:pt x="2310" y="0"/>
                </a:lnTo>
                <a:lnTo>
                  <a:pt x="2310" y="0"/>
                </a:lnTo>
                <a:lnTo>
                  <a:pt x="2311" y="0"/>
                </a:lnTo>
                <a:lnTo>
                  <a:pt x="2311" y="0"/>
                </a:lnTo>
                <a:lnTo>
                  <a:pt x="2311" y="0"/>
                </a:lnTo>
                <a:lnTo>
                  <a:pt x="2311" y="0"/>
                </a:lnTo>
                <a:lnTo>
                  <a:pt x="2312" y="0"/>
                </a:lnTo>
                <a:lnTo>
                  <a:pt x="2312" y="0"/>
                </a:lnTo>
                <a:lnTo>
                  <a:pt x="2312" y="0"/>
                </a:lnTo>
                <a:lnTo>
                  <a:pt x="2313" y="0"/>
                </a:lnTo>
                <a:lnTo>
                  <a:pt x="2313" y="0"/>
                </a:lnTo>
                <a:lnTo>
                  <a:pt x="2313" y="0"/>
                </a:lnTo>
                <a:lnTo>
                  <a:pt x="2313" y="0"/>
                </a:lnTo>
                <a:lnTo>
                  <a:pt x="2314" y="0"/>
                </a:lnTo>
                <a:lnTo>
                  <a:pt x="2314" y="0"/>
                </a:lnTo>
                <a:lnTo>
                  <a:pt x="2314" y="0"/>
                </a:lnTo>
                <a:lnTo>
                  <a:pt x="2315" y="0"/>
                </a:lnTo>
                <a:lnTo>
                  <a:pt x="2315" y="0"/>
                </a:lnTo>
                <a:lnTo>
                  <a:pt x="2315" y="0"/>
                </a:lnTo>
                <a:lnTo>
                  <a:pt x="2315" y="0"/>
                </a:lnTo>
                <a:lnTo>
                  <a:pt x="2316" y="0"/>
                </a:lnTo>
                <a:lnTo>
                  <a:pt x="2316" y="0"/>
                </a:lnTo>
                <a:lnTo>
                  <a:pt x="2316" y="0"/>
                </a:lnTo>
                <a:lnTo>
                  <a:pt x="2317" y="0"/>
                </a:lnTo>
                <a:lnTo>
                  <a:pt x="2317" y="0"/>
                </a:lnTo>
                <a:lnTo>
                  <a:pt x="2317" y="0"/>
                </a:lnTo>
                <a:lnTo>
                  <a:pt x="2317" y="0"/>
                </a:lnTo>
                <a:lnTo>
                  <a:pt x="2318" y="0"/>
                </a:lnTo>
                <a:lnTo>
                  <a:pt x="2318" y="0"/>
                </a:lnTo>
                <a:lnTo>
                  <a:pt x="2318" y="0"/>
                </a:lnTo>
                <a:lnTo>
                  <a:pt x="2319" y="0"/>
                </a:lnTo>
                <a:lnTo>
                  <a:pt x="2319" y="0"/>
                </a:lnTo>
                <a:lnTo>
                  <a:pt x="2319" y="0"/>
                </a:lnTo>
                <a:lnTo>
                  <a:pt x="2320" y="0"/>
                </a:lnTo>
                <a:lnTo>
                  <a:pt x="2320" y="0"/>
                </a:lnTo>
                <a:lnTo>
                  <a:pt x="2320" y="0"/>
                </a:lnTo>
                <a:lnTo>
                  <a:pt x="2320" y="0"/>
                </a:lnTo>
                <a:lnTo>
                  <a:pt x="2321" y="0"/>
                </a:lnTo>
                <a:lnTo>
                  <a:pt x="2321" y="0"/>
                </a:lnTo>
                <a:lnTo>
                  <a:pt x="2321" y="0"/>
                </a:lnTo>
                <a:lnTo>
                  <a:pt x="2322" y="0"/>
                </a:lnTo>
                <a:lnTo>
                  <a:pt x="2322" y="0"/>
                </a:lnTo>
                <a:lnTo>
                  <a:pt x="2322" y="0"/>
                </a:lnTo>
                <a:lnTo>
                  <a:pt x="2322" y="0"/>
                </a:lnTo>
                <a:lnTo>
                  <a:pt x="2323" y="0"/>
                </a:lnTo>
                <a:lnTo>
                  <a:pt x="2323" y="0"/>
                </a:lnTo>
                <a:lnTo>
                  <a:pt x="2324" y="0"/>
                </a:lnTo>
                <a:lnTo>
                  <a:pt x="2324" y="0"/>
                </a:lnTo>
                <a:lnTo>
                  <a:pt x="2324" y="0"/>
                </a:lnTo>
                <a:lnTo>
                  <a:pt x="2324" y="0"/>
                </a:lnTo>
                <a:lnTo>
                  <a:pt x="2325" y="0"/>
                </a:lnTo>
                <a:lnTo>
                  <a:pt x="2325" y="0"/>
                </a:lnTo>
                <a:lnTo>
                  <a:pt x="2325" y="0"/>
                </a:lnTo>
                <a:lnTo>
                  <a:pt x="2326" y="0"/>
                </a:lnTo>
                <a:lnTo>
                  <a:pt x="2326" y="0"/>
                </a:lnTo>
                <a:lnTo>
                  <a:pt x="2326" y="0"/>
                </a:lnTo>
                <a:lnTo>
                  <a:pt x="2326" y="0"/>
                </a:lnTo>
                <a:lnTo>
                  <a:pt x="2327" y="0"/>
                </a:lnTo>
                <a:lnTo>
                  <a:pt x="2327" y="0"/>
                </a:lnTo>
                <a:lnTo>
                  <a:pt x="2327" y="0"/>
                </a:lnTo>
                <a:lnTo>
                  <a:pt x="2328" y="0"/>
                </a:lnTo>
                <a:lnTo>
                  <a:pt x="2328" y="0"/>
                </a:lnTo>
                <a:lnTo>
                  <a:pt x="2328" y="0"/>
                </a:lnTo>
                <a:lnTo>
                  <a:pt x="2328" y="0"/>
                </a:lnTo>
                <a:lnTo>
                  <a:pt x="2329" y="0"/>
                </a:lnTo>
                <a:lnTo>
                  <a:pt x="2329" y="0"/>
                </a:lnTo>
                <a:lnTo>
                  <a:pt x="2329" y="0"/>
                </a:lnTo>
                <a:lnTo>
                  <a:pt x="2330" y="0"/>
                </a:lnTo>
                <a:lnTo>
                  <a:pt x="2330" y="0"/>
                </a:lnTo>
                <a:lnTo>
                  <a:pt x="2330" y="0"/>
                </a:lnTo>
                <a:lnTo>
                  <a:pt x="2330" y="0"/>
                </a:lnTo>
                <a:lnTo>
                  <a:pt x="2331" y="0"/>
                </a:lnTo>
                <a:lnTo>
                  <a:pt x="2331" y="0"/>
                </a:lnTo>
                <a:lnTo>
                  <a:pt x="2331" y="0"/>
                </a:lnTo>
                <a:lnTo>
                  <a:pt x="2332" y="0"/>
                </a:lnTo>
                <a:lnTo>
                  <a:pt x="2332" y="0"/>
                </a:lnTo>
                <a:lnTo>
                  <a:pt x="2332" y="0"/>
                </a:lnTo>
                <a:lnTo>
                  <a:pt x="2332" y="0"/>
                </a:lnTo>
                <a:lnTo>
                  <a:pt x="2333" y="0"/>
                </a:lnTo>
                <a:lnTo>
                  <a:pt x="2333" y="0"/>
                </a:lnTo>
                <a:lnTo>
                  <a:pt x="2333" y="0"/>
                </a:lnTo>
                <a:lnTo>
                  <a:pt x="2334" y="0"/>
                </a:lnTo>
                <a:lnTo>
                  <a:pt x="2334" y="0"/>
                </a:lnTo>
                <a:lnTo>
                  <a:pt x="2334" y="0"/>
                </a:lnTo>
                <a:lnTo>
                  <a:pt x="2335" y="0"/>
                </a:lnTo>
                <a:lnTo>
                  <a:pt x="2335" y="0"/>
                </a:lnTo>
                <a:lnTo>
                  <a:pt x="2335" y="0"/>
                </a:lnTo>
                <a:lnTo>
                  <a:pt x="2335" y="0"/>
                </a:lnTo>
                <a:lnTo>
                  <a:pt x="2336" y="0"/>
                </a:lnTo>
                <a:lnTo>
                  <a:pt x="2336" y="0"/>
                </a:lnTo>
                <a:lnTo>
                  <a:pt x="2336" y="0"/>
                </a:lnTo>
                <a:lnTo>
                  <a:pt x="2337" y="0"/>
                </a:lnTo>
                <a:lnTo>
                  <a:pt x="2337" y="0"/>
                </a:lnTo>
                <a:lnTo>
                  <a:pt x="2337" y="0"/>
                </a:lnTo>
                <a:lnTo>
                  <a:pt x="2337" y="0"/>
                </a:lnTo>
                <a:lnTo>
                  <a:pt x="2338" y="0"/>
                </a:lnTo>
                <a:lnTo>
                  <a:pt x="2338" y="0"/>
                </a:lnTo>
                <a:lnTo>
                  <a:pt x="2338" y="0"/>
                </a:lnTo>
                <a:lnTo>
                  <a:pt x="2339" y="0"/>
                </a:lnTo>
                <a:lnTo>
                  <a:pt x="2339" y="0"/>
                </a:lnTo>
                <a:lnTo>
                  <a:pt x="2339" y="0"/>
                </a:lnTo>
                <a:lnTo>
                  <a:pt x="2339" y="0"/>
                </a:lnTo>
                <a:lnTo>
                  <a:pt x="2340" y="0"/>
                </a:lnTo>
                <a:lnTo>
                  <a:pt x="2340" y="0"/>
                </a:lnTo>
                <a:lnTo>
                  <a:pt x="2340" y="0"/>
                </a:lnTo>
                <a:lnTo>
                  <a:pt x="2341" y="0"/>
                </a:lnTo>
                <a:lnTo>
                  <a:pt x="2341" y="0"/>
                </a:lnTo>
                <a:lnTo>
                  <a:pt x="2341" y="0"/>
                </a:lnTo>
                <a:lnTo>
                  <a:pt x="2341" y="0"/>
                </a:lnTo>
                <a:lnTo>
                  <a:pt x="2342" y="0"/>
                </a:lnTo>
                <a:lnTo>
                  <a:pt x="2342" y="0"/>
                </a:lnTo>
                <a:lnTo>
                  <a:pt x="2342" y="0"/>
                </a:lnTo>
                <a:lnTo>
                  <a:pt x="2343" y="0"/>
                </a:lnTo>
                <a:lnTo>
                  <a:pt x="2343" y="0"/>
                </a:lnTo>
                <a:lnTo>
                  <a:pt x="2343" y="0"/>
                </a:lnTo>
                <a:lnTo>
                  <a:pt x="2343" y="0"/>
                </a:lnTo>
                <a:lnTo>
                  <a:pt x="2344" y="0"/>
                </a:lnTo>
                <a:lnTo>
                  <a:pt x="2344" y="0"/>
                </a:lnTo>
                <a:lnTo>
                  <a:pt x="2344" y="0"/>
                </a:lnTo>
                <a:lnTo>
                  <a:pt x="2345" y="0"/>
                </a:lnTo>
                <a:lnTo>
                  <a:pt x="2345" y="0"/>
                </a:lnTo>
                <a:lnTo>
                  <a:pt x="2345" y="0"/>
                </a:lnTo>
                <a:lnTo>
                  <a:pt x="2346" y="0"/>
                </a:lnTo>
                <a:lnTo>
                  <a:pt x="2346" y="0"/>
                </a:lnTo>
                <a:lnTo>
                  <a:pt x="2346" y="0"/>
                </a:lnTo>
                <a:lnTo>
                  <a:pt x="2346" y="0"/>
                </a:lnTo>
                <a:lnTo>
                  <a:pt x="2347" y="0"/>
                </a:lnTo>
                <a:lnTo>
                  <a:pt x="2347" y="0"/>
                </a:lnTo>
                <a:lnTo>
                  <a:pt x="2347" y="0"/>
                </a:lnTo>
                <a:lnTo>
                  <a:pt x="2348" y="0"/>
                </a:lnTo>
                <a:lnTo>
                  <a:pt x="2348" y="0"/>
                </a:lnTo>
                <a:lnTo>
                  <a:pt x="2348" y="0"/>
                </a:lnTo>
                <a:lnTo>
                  <a:pt x="2348" y="0"/>
                </a:lnTo>
                <a:lnTo>
                  <a:pt x="2349" y="0"/>
                </a:lnTo>
                <a:lnTo>
                  <a:pt x="2349" y="0"/>
                </a:lnTo>
                <a:lnTo>
                  <a:pt x="2349" y="0"/>
                </a:lnTo>
                <a:lnTo>
                  <a:pt x="2350" y="0"/>
                </a:lnTo>
                <a:lnTo>
                  <a:pt x="2350" y="0"/>
                </a:lnTo>
                <a:lnTo>
                  <a:pt x="2350" y="0"/>
                </a:lnTo>
                <a:lnTo>
                  <a:pt x="2350" y="0"/>
                </a:lnTo>
                <a:lnTo>
                  <a:pt x="2351" y="0"/>
                </a:lnTo>
                <a:lnTo>
                  <a:pt x="2351" y="0"/>
                </a:lnTo>
                <a:lnTo>
                  <a:pt x="2351" y="0"/>
                </a:lnTo>
                <a:lnTo>
                  <a:pt x="2352" y="0"/>
                </a:lnTo>
                <a:lnTo>
                  <a:pt x="2352" y="0"/>
                </a:lnTo>
                <a:lnTo>
                  <a:pt x="2352" y="0"/>
                </a:lnTo>
                <a:lnTo>
                  <a:pt x="2352" y="0"/>
                </a:lnTo>
                <a:lnTo>
                  <a:pt x="2353" y="0"/>
                </a:lnTo>
                <a:lnTo>
                  <a:pt x="2353" y="0"/>
                </a:lnTo>
                <a:lnTo>
                  <a:pt x="2353" y="0"/>
                </a:lnTo>
                <a:lnTo>
                  <a:pt x="2354" y="0"/>
                </a:lnTo>
                <a:lnTo>
                  <a:pt x="2354" y="0"/>
                </a:lnTo>
                <a:lnTo>
                  <a:pt x="2354" y="0"/>
                </a:lnTo>
                <a:lnTo>
                  <a:pt x="2354" y="0"/>
                </a:lnTo>
                <a:lnTo>
                  <a:pt x="2355" y="0"/>
                </a:lnTo>
                <a:lnTo>
                  <a:pt x="2355" y="0"/>
                </a:lnTo>
                <a:lnTo>
                  <a:pt x="2355" y="0"/>
                </a:lnTo>
                <a:lnTo>
                  <a:pt x="2356" y="0"/>
                </a:lnTo>
                <a:lnTo>
                  <a:pt x="2356" y="0"/>
                </a:lnTo>
                <a:lnTo>
                  <a:pt x="2356" y="0"/>
                </a:lnTo>
                <a:lnTo>
                  <a:pt x="2357" y="0"/>
                </a:lnTo>
                <a:lnTo>
                  <a:pt x="2357" y="0"/>
                </a:lnTo>
                <a:lnTo>
                  <a:pt x="2357" y="0"/>
                </a:lnTo>
                <a:lnTo>
                  <a:pt x="2357" y="0"/>
                </a:lnTo>
                <a:lnTo>
                  <a:pt x="2358" y="0"/>
                </a:lnTo>
                <a:lnTo>
                  <a:pt x="2358" y="0"/>
                </a:lnTo>
                <a:lnTo>
                  <a:pt x="2358" y="0"/>
                </a:lnTo>
                <a:lnTo>
                  <a:pt x="2359" y="0"/>
                </a:lnTo>
                <a:lnTo>
                  <a:pt x="2359" y="0"/>
                </a:lnTo>
                <a:lnTo>
                  <a:pt x="2359" y="0"/>
                </a:lnTo>
                <a:lnTo>
                  <a:pt x="2359" y="0"/>
                </a:lnTo>
                <a:lnTo>
                  <a:pt x="2360" y="0"/>
                </a:lnTo>
                <a:lnTo>
                  <a:pt x="2360" y="0"/>
                </a:lnTo>
                <a:lnTo>
                  <a:pt x="2360" y="0"/>
                </a:lnTo>
                <a:lnTo>
                  <a:pt x="2361" y="0"/>
                </a:lnTo>
                <a:lnTo>
                  <a:pt x="2361" y="0"/>
                </a:lnTo>
                <a:lnTo>
                  <a:pt x="2361" y="0"/>
                </a:lnTo>
                <a:lnTo>
                  <a:pt x="2361" y="0"/>
                </a:lnTo>
                <a:lnTo>
                  <a:pt x="2362" y="0"/>
                </a:lnTo>
                <a:lnTo>
                  <a:pt x="2362" y="0"/>
                </a:lnTo>
                <a:lnTo>
                  <a:pt x="2362" y="0"/>
                </a:lnTo>
                <a:lnTo>
                  <a:pt x="2363" y="0"/>
                </a:lnTo>
                <a:lnTo>
                  <a:pt x="2363" y="0"/>
                </a:lnTo>
                <a:lnTo>
                  <a:pt x="2363" y="0"/>
                </a:lnTo>
                <a:lnTo>
                  <a:pt x="2363" y="0"/>
                </a:lnTo>
                <a:lnTo>
                  <a:pt x="2364" y="0"/>
                </a:lnTo>
                <a:lnTo>
                  <a:pt x="2364" y="0"/>
                </a:lnTo>
                <a:lnTo>
                  <a:pt x="2364" y="0"/>
                </a:lnTo>
                <a:lnTo>
                  <a:pt x="2365" y="0"/>
                </a:lnTo>
                <a:lnTo>
                  <a:pt x="2365" y="0"/>
                </a:lnTo>
                <a:lnTo>
                  <a:pt x="2365" y="0"/>
                </a:lnTo>
                <a:lnTo>
                  <a:pt x="2365" y="0"/>
                </a:lnTo>
                <a:lnTo>
                  <a:pt x="2366" y="0"/>
                </a:lnTo>
                <a:lnTo>
                  <a:pt x="2366" y="0"/>
                </a:lnTo>
                <a:lnTo>
                  <a:pt x="2366" y="0"/>
                </a:lnTo>
                <a:lnTo>
                  <a:pt x="2367" y="0"/>
                </a:lnTo>
                <a:lnTo>
                  <a:pt x="2367" y="0"/>
                </a:lnTo>
                <a:lnTo>
                  <a:pt x="2367" y="0"/>
                </a:lnTo>
                <a:lnTo>
                  <a:pt x="2368" y="0"/>
                </a:lnTo>
                <a:lnTo>
                  <a:pt x="2368" y="0"/>
                </a:lnTo>
                <a:lnTo>
                  <a:pt x="2368" y="0"/>
                </a:lnTo>
                <a:lnTo>
                  <a:pt x="2368" y="0"/>
                </a:lnTo>
                <a:lnTo>
                  <a:pt x="2369" y="0"/>
                </a:lnTo>
                <a:lnTo>
                  <a:pt x="2369" y="0"/>
                </a:lnTo>
                <a:lnTo>
                  <a:pt x="2369" y="0"/>
                </a:lnTo>
                <a:lnTo>
                  <a:pt x="2370" y="0"/>
                </a:lnTo>
                <a:lnTo>
                  <a:pt x="2370" y="0"/>
                </a:lnTo>
                <a:lnTo>
                  <a:pt x="2370" y="0"/>
                </a:lnTo>
                <a:lnTo>
                  <a:pt x="2370" y="0"/>
                </a:lnTo>
                <a:lnTo>
                  <a:pt x="2371" y="0"/>
                </a:lnTo>
                <a:lnTo>
                  <a:pt x="2371" y="0"/>
                </a:lnTo>
                <a:lnTo>
                  <a:pt x="2371" y="0"/>
                </a:lnTo>
                <a:lnTo>
                  <a:pt x="2372" y="0"/>
                </a:lnTo>
                <a:lnTo>
                  <a:pt x="2372" y="0"/>
                </a:lnTo>
                <a:lnTo>
                  <a:pt x="2372" y="0"/>
                </a:lnTo>
                <a:lnTo>
                  <a:pt x="2372" y="0"/>
                </a:lnTo>
                <a:lnTo>
                  <a:pt x="2373" y="0"/>
                </a:lnTo>
                <a:lnTo>
                  <a:pt x="2373" y="0"/>
                </a:lnTo>
                <a:lnTo>
                  <a:pt x="2373" y="0"/>
                </a:lnTo>
                <a:lnTo>
                  <a:pt x="2374" y="0"/>
                </a:lnTo>
                <a:lnTo>
                  <a:pt x="2374" y="0"/>
                </a:lnTo>
                <a:lnTo>
                  <a:pt x="2374" y="0"/>
                </a:lnTo>
                <a:lnTo>
                  <a:pt x="2374" y="0"/>
                </a:lnTo>
                <a:lnTo>
                  <a:pt x="2375" y="0"/>
                </a:lnTo>
                <a:lnTo>
                  <a:pt x="2375" y="0"/>
                </a:lnTo>
                <a:lnTo>
                  <a:pt x="2375" y="0"/>
                </a:lnTo>
                <a:lnTo>
                  <a:pt x="2376" y="0"/>
                </a:lnTo>
                <a:lnTo>
                  <a:pt x="2376" y="0"/>
                </a:lnTo>
                <a:lnTo>
                  <a:pt x="2376" y="0"/>
                </a:lnTo>
                <a:lnTo>
                  <a:pt x="2376" y="0"/>
                </a:lnTo>
                <a:lnTo>
                  <a:pt x="2377" y="0"/>
                </a:lnTo>
                <a:lnTo>
                  <a:pt x="2377" y="0"/>
                </a:lnTo>
                <a:lnTo>
                  <a:pt x="2377" y="0"/>
                </a:lnTo>
                <a:lnTo>
                  <a:pt x="2378" y="0"/>
                </a:lnTo>
                <a:lnTo>
                  <a:pt x="2378" y="0"/>
                </a:lnTo>
                <a:lnTo>
                  <a:pt x="2378" y="0"/>
                </a:lnTo>
                <a:lnTo>
                  <a:pt x="2378" y="0"/>
                </a:lnTo>
                <a:lnTo>
                  <a:pt x="2379" y="0"/>
                </a:lnTo>
                <a:lnTo>
                  <a:pt x="2379" y="0"/>
                </a:lnTo>
                <a:lnTo>
                  <a:pt x="2379" y="0"/>
                </a:lnTo>
                <a:lnTo>
                  <a:pt x="2380" y="0"/>
                </a:lnTo>
                <a:lnTo>
                  <a:pt x="2380" y="0"/>
                </a:lnTo>
                <a:lnTo>
                  <a:pt x="2380" y="0"/>
                </a:lnTo>
                <a:lnTo>
                  <a:pt x="2381" y="0"/>
                </a:lnTo>
                <a:lnTo>
                  <a:pt x="2381" y="0"/>
                </a:lnTo>
                <a:lnTo>
                  <a:pt x="2381" y="0"/>
                </a:lnTo>
                <a:lnTo>
                  <a:pt x="2381" y="0"/>
                </a:lnTo>
                <a:lnTo>
                  <a:pt x="2382" y="0"/>
                </a:lnTo>
                <a:lnTo>
                  <a:pt x="2382" y="0"/>
                </a:lnTo>
                <a:lnTo>
                  <a:pt x="2382" y="0"/>
                </a:lnTo>
                <a:lnTo>
                  <a:pt x="2383" y="0"/>
                </a:lnTo>
                <a:lnTo>
                  <a:pt x="2383" y="0"/>
                </a:lnTo>
                <a:lnTo>
                  <a:pt x="2383" y="0"/>
                </a:lnTo>
                <a:lnTo>
                  <a:pt x="2383" y="0"/>
                </a:lnTo>
                <a:lnTo>
                  <a:pt x="2384" y="0"/>
                </a:lnTo>
                <a:lnTo>
                  <a:pt x="2384" y="0"/>
                </a:lnTo>
                <a:lnTo>
                  <a:pt x="2384" y="0"/>
                </a:lnTo>
                <a:lnTo>
                  <a:pt x="2385" y="0"/>
                </a:lnTo>
                <a:lnTo>
                  <a:pt x="2385" y="0"/>
                </a:lnTo>
                <a:lnTo>
                  <a:pt x="2385" y="0"/>
                </a:lnTo>
                <a:lnTo>
                  <a:pt x="2385" y="0"/>
                </a:lnTo>
                <a:lnTo>
                  <a:pt x="2386" y="0"/>
                </a:lnTo>
                <a:lnTo>
                  <a:pt x="2386" y="0"/>
                </a:lnTo>
                <a:lnTo>
                  <a:pt x="2386" y="0"/>
                </a:lnTo>
                <a:lnTo>
                  <a:pt x="2387" y="0"/>
                </a:lnTo>
                <a:lnTo>
                  <a:pt x="2387" y="0"/>
                </a:lnTo>
                <a:lnTo>
                  <a:pt x="2387" y="0"/>
                </a:lnTo>
                <a:lnTo>
                  <a:pt x="2387" y="0"/>
                </a:lnTo>
                <a:lnTo>
                  <a:pt x="2388" y="0"/>
                </a:lnTo>
                <a:lnTo>
                  <a:pt x="2388" y="0"/>
                </a:lnTo>
                <a:lnTo>
                  <a:pt x="2388" y="0"/>
                </a:lnTo>
                <a:lnTo>
                  <a:pt x="2389" y="0"/>
                </a:lnTo>
                <a:lnTo>
                  <a:pt x="2389" y="0"/>
                </a:lnTo>
                <a:lnTo>
                  <a:pt x="2389" y="0"/>
                </a:lnTo>
                <a:lnTo>
                  <a:pt x="2389" y="0"/>
                </a:lnTo>
                <a:lnTo>
                  <a:pt x="2390" y="0"/>
                </a:lnTo>
                <a:lnTo>
                  <a:pt x="2390" y="0"/>
                </a:lnTo>
                <a:lnTo>
                  <a:pt x="2390" y="0"/>
                </a:lnTo>
                <a:lnTo>
                  <a:pt x="2391" y="0"/>
                </a:lnTo>
                <a:lnTo>
                  <a:pt x="2391" y="0"/>
                </a:lnTo>
                <a:lnTo>
                  <a:pt x="2391" y="0"/>
                </a:lnTo>
                <a:lnTo>
                  <a:pt x="2392" y="0"/>
                </a:lnTo>
                <a:lnTo>
                  <a:pt x="2392" y="0"/>
                </a:lnTo>
                <a:lnTo>
                  <a:pt x="2392" y="0"/>
                </a:lnTo>
                <a:lnTo>
                  <a:pt x="2392" y="0"/>
                </a:lnTo>
                <a:lnTo>
                  <a:pt x="2393" y="0"/>
                </a:lnTo>
                <a:lnTo>
                  <a:pt x="2393" y="0"/>
                </a:lnTo>
                <a:lnTo>
                  <a:pt x="2393" y="0"/>
                </a:lnTo>
                <a:lnTo>
                  <a:pt x="2394" y="0"/>
                </a:lnTo>
                <a:lnTo>
                  <a:pt x="2394" y="0"/>
                </a:lnTo>
                <a:lnTo>
                  <a:pt x="2394" y="0"/>
                </a:lnTo>
                <a:lnTo>
                  <a:pt x="2394" y="0"/>
                </a:lnTo>
                <a:lnTo>
                  <a:pt x="2395" y="0"/>
                </a:lnTo>
                <a:lnTo>
                  <a:pt x="2395" y="0"/>
                </a:lnTo>
                <a:lnTo>
                  <a:pt x="2395" y="0"/>
                </a:lnTo>
                <a:lnTo>
                  <a:pt x="2396" y="0"/>
                </a:lnTo>
                <a:lnTo>
                  <a:pt x="2396" y="0"/>
                </a:lnTo>
                <a:lnTo>
                  <a:pt x="2396" y="0"/>
                </a:lnTo>
                <a:lnTo>
                  <a:pt x="2396" y="0"/>
                </a:lnTo>
                <a:lnTo>
                  <a:pt x="2397" y="0"/>
                </a:lnTo>
                <a:lnTo>
                  <a:pt x="2397" y="0"/>
                </a:lnTo>
                <a:lnTo>
                  <a:pt x="2397" y="0"/>
                </a:lnTo>
                <a:lnTo>
                  <a:pt x="2398" y="0"/>
                </a:lnTo>
                <a:lnTo>
                  <a:pt x="2398" y="0"/>
                </a:lnTo>
                <a:lnTo>
                  <a:pt x="2398" y="0"/>
                </a:lnTo>
                <a:lnTo>
                  <a:pt x="2398" y="0"/>
                </a:lnTo>
                <a:lnTo>
                  <a:pt x="2399" y="0"/>
                </a:lnTo>
                <a:lnTo>
                  <a:pt x="2399" y="0"/>
                </a:lnTo>
                <a:lnTo>
                  <a:pt x="2399" y="0"/>
                </a:lnTo>
                <a:lnTo>
                  <a:pt x="2400" y="0"/>
                </a:lnTo>
                <a:lnTo>
                  <a:pt x="2400" y="0"/>
                </a:lnTo>
                <a:lnTo>
                  <a:pt x="2400" y="0"/>
                </a:lnTo>
                <a:lnTo>
                  <a:pt x="2400" y="0"/>
                </a:lnTo>
                <a:lnTo>
                  <a:pt x="2401" y="0"/>
                </a:lnTo>
                <a:lnTo>
                  <a:pt x="2401" y="0"/>
                </a:lnTo>
                <a:lnTo>
                  <a:pt x="2401" y="0"/>
                </a:lnTo>
                <a:lnTo>
                  <a:pt x="2402" y="0"/>
                </a:lnTo>
                <a:lnTo>
                  <a:pt x="2402" y="0"/>
                </a:lnTo>
                <a:lnTo>
                  <a:pt x="2402" y="0"/>
                </a:lnTo>
                <a:lnTo>
                  <a:pt x="2403" y="0"/>
                </a:lnTo>
                <a:lnTo>
                  <a:pt x="2403" y="0"/>
                </a:lnTo>
                <a:lnTo>
                  <a:pt x="2403" y="0"/>
                </a:lnTo>
                <a:lnTo>
                  <a:pt x="2403" y="0"/>
                </a:lnTo>
                <a:lnTo>
                  <a:pt x="2404" y="0"/>
                </a:lnTo>
                <a:lnTo>
                  <a:pt x="2404" y="0"/>
                </a:lnTo>
                <a:lnTo>
                  <a:pt x="2404" y="0"/>
                </a:lnTo>
                <a:lnTo>
                  <a:pt x="2405" y="0"/>
                </a:lnTo>
                <a:lnTo>
                  <a:pt x="2405" y="0"/>
                </a:lnTo>
                <a:lnTo>
                  <a:pt x="2405" y="0"/>
                </a:lnTo>
                <a:lnTo>
                  <a:pt x="2405" y="0"/>
                </a:lnTo>
                <a:lnTo>
                  <a:pt x="2406" y="0"/>
                </a:lnTo>
                <a:lnTo>
                  <a:pt x="2406" y="0"/>
                </a:lnTo>
                <a:lnTo>
                  <a:pt x="2406" y="0"/>
                </a:lnTo>
                <a:lnTo>
                  <a:pt x="2407" y="0"/>
                </a:lnTo>
                <a:lnTo>
                  <a:pt x="2407" y="0"/>
                </a:lnTo>
                <a:lnTo>
                  <a:pt x="2407" y="0"/>
                </a:lnTo>
                <a:lnTo>
                  <a:pt x="2407" y="0"/>
                </a:lnTo>
                <a:lnTo>
                  <a:pt x="2408" y="0"/>
                </a:lnTo>
                <a:lnTo>
                  <a:pt x="2408" y="0"/>
                </a:lnTo>
                <a:lnTo>
                  <a:pt x="2408" y="0"/>
                </a:lnTo>
                <a:lnTo>
                  <a:pt x="2409" y="0"/>
                </a:lnTo>
                <a:lnTo>
                  <a:pt x="2409" y="0"/>
                </a:lnTo>
                <a:lnTo>
                  <a:pt x="2409" y="0"/>
                </a:lnTo>
                <a:lnTo>
                  <a:pt x="2409" y="0"/>
                </a:lnTo>
                <a:lnTo>
                  <a:pt x="2410" y="0"/>
                </a:lnTo>
                <a:lnTo>
                  <a:pt x="2410" y="0"/>
                </a:lnTo>
                <a:lnTo>
                  <a:pt x="2410" y="0"/>
                </a:lnTo>
                <a:lnTo>
                  <a:pt x="2411" y="0"/>
                </a:lnTo>
                <a:lnTo>
                  <a:pt x="2411" y="0"/>
                </a:lnTo>
                <a:lnTo>
                  <a:pt x="2411" y="0"/>
                </a:lnTo>
                <a:lnTo>
                  <a:pt x="2411" y="0"/>
                </a:lnTo>
                <a:lnTo>
                  <a:pt x="2412" y="0"/>
                </a:lnTo>
                <a:lnTo>
                  <a:pt x="2412" y="0"/>
                </a:lnTo>
                <a:lnTo>
                  <a:pt x="2412" y="0"/>
                </a:lnTo>
                <a:lnTo>
                  <a:pt x="2413" y="0"/>
                </a:lnTo>
                <a:lnTo>
                  <a:pt x="2413" y="0"/>
                </a:lnTo>
                <a:lnTo>
                  <a:pt x="2413" y="0"/>
                </a:lnTo>
                <a:lnTo>
                  <a:pt x="2414" y="0"/>
                </a:lnTo>
                <a:lnTo>
                  <a:pt x="2414" y="0"/>
                </a:lnTo>
                <a:lnTo>
                  <a:pt x="2414" y="0"/>
                </a:lnTo>
                <a:lnTo>
                  <a:pt x="2414" y="0"/>
                </a:lnTo>
                <a:lnTo>
                  <a:pt x="2415" y="0"/>
                </a:lnTo>
                <a:lnTo>
                  <a:pt x="2415" y="0"/>
                </a:lnTo>
                <a:lnTo>
                  <a:pt x="2415" y="0"/>
                </a:lnTo>
                <a:lnTo>
                  <a:pt x="2416" y="0"/>
                </a:lnTo>
                <a:lnTo>
                  <a:pt x="2416" y="0"/>
                </a:lnTo>
                <a:lnTo>
                  <a:pt x="2416" y="0"/>
                </a:lnTo>
                <a:lnTo>
                  <a:pt x="2416" y="0"/>
                </a:lnTo>
                <a:lnTo>
                  <a:pt x="2417" y="0"/>
                </a:lnTo>
                <a:lnTo>
                  <a:pt x="2417" y="0"/>
                </a:lnTo>
                <a:lnTo>
                  <a:pt x="2417" y="0"/>
                </a:lnTo>
                <a:lnTo>
                  <a:pt x="2418" y="0"/>
                </a:lnTo>
                <a:lnTo>
                  <a:pt x="2418" y="0"/>
                </a:lnTo>
                <a:lnTo>
                  <a:pt x="2418" y="0"/>
                </a:lnTo>
                <a:lnTo>
                  <a:pt x="2418" y="0"/>
                </a:lnTo>
                <a:lnTo>
                  <a:pt x="2419" y="0"/>
                </a:lnTo>
                <a:lnTo>
                  <a:pt x="2419" y="0"/>
                </a:lnTo>
                <a:lnTo>
                  <a:pt x="2419" y="0"/>
                </a:lnTo>
                <a:lnTo>
                  <a:pt x="2420" y="0"/>
                </a:lnTo>
                <a:lnTo>
                  <a:pt x="2420" y="0"/>
                </a:lnTo>
                <a:lnTo>
                  <a:pt x="2420" y="0"/>
                </a:lnTo>
                <a:lnTo>
                  <a:pt x="2420" y="0"/>
                </a:lnTo>
                <a:lnTo>
                  <a:pt x="2421" y="0"/>
                </a:lnTo>
                <a:lnTo>
                  <a:pt x="2421" y="0"/>
                </a:lnTo>
                <a:lnTo>
                  <a:pt x="2421" y="0"/>
                </a:lnTo>
                <a:lnTo>
                  <a:pt x="2422" y="0"/>
                </a:lnTo>
                <a:lnTo>
                  <a:pt x="2422" y="0"/>
                </a:lnTo>
                <a:lnTo>
                  <a:pt x="2422" y="0"/>
                </a:lnTo>
                <a:lnTo>
                  <a:pt x="2422" y="0"/>
                </a:lnTo>
                <a:lnTo>
                  <a:pt x="2423" y="0"/>
                </a:lnTo>
                <a:lnTo>
                  <a:pt x="2423" y="0"/>
                </a:lnTo>
                <a:lnTo>
                  <a:pt x="2423" y="0"/>
                </a:lnTo>
                <a:lnTo>
                  <a:pt x="2424" y="0"/>
                </a:lnTo>
                <a:lnTo>
                  <a:pt x="2424" y="0"/>
                </a:lnTo>
                <a:lnTo>
                  <a:pt x="2424" y="0"/>
                </a:lnTo>
                <a:lnTo>
                  <a:pt x="2425" y="0"/>
                </a:lnTo>
                <a:lnTo>
                  <a:pt x="2425" y="0"/>
                </a:lnTo>
                <a:lnTo>
                  <a:pt x="2425" y="0"/>
                </a:lnTo>
                <a:lnTo>
                  <a:pt x="2425" y="0"/>
                </a:lnTo>
                <a:lnTo>
                  <a:pt x="2426" y="0"/>
                </a:lnTo>
                <a:lnTo>
                  <a:pt x="2426" y="0"/>
                </a:lnTo>
                <a:lnTo>
                  <a:pt x="2426" y="0"/>
                </a:lnTo>
                <a:lnTo>
                  <a:pt x="2427" y="0"/>
                </a:lnTo>
                <a:lnTo>
                  <a:pt x="2427" y="0"/>
                </a:lnTo>
                <a:lnTo>
                  <a:pt x="2427" y="0"/>
                </a:lnTo>
                <a:lnTo>
                  <a:pt x="2427" y="0"/>
                </a:lnTo>
                <a:lnTo>
                  <a:pt x="2428" y="0"/>
                </a:lnTo>
                <a:lnTo>
                  <a:pt x="2428" y="0"/>
                </a:lnTo>
                <a:lnTo>
                  <a:pt x="2428" y="0"/>
                </a:lnTo>
                <a:lnTo>
                  <a:pt x="2429" y="0"/>
                </a:lnTo>
                <a:lnTo>
                  <a:pt x="2429" y="0"/>
                </a:lnTo>
                <a:lnTo>
                  <a:pt x="2429" y="0"/>
                </a:lnTo>
                <a:lnTo>
                  <a:pt x="2429" y="0"/>
                </a:lnTo>
                <a:lnTo>
                  <a:pt x="2430" y="0"/>
                </a:lnTo>
                <a:lnTo>
                  <a:pt x="2430" y="0"/>
                </a:lnTo>
                <a:lnTo>
                  <a:pt x="2430" y="0"/>
                </a:lnTo>
                <a:lnTo>
                  <a:pt x="2431" y="0"/>
                </a:lnTo>
                <a:lnTo>
                  <a:pt x="2431" y="0"/>
                </a:lnTo>
                <a:lnTo>
                  <a:pt x="2431" y="0"/>
                </a:lnTo>
                <a:lnTo>
                  <a:pt x="2431" y="0"/>
                </a:lnTo>
                <a:lnTo>
                  <a:pt x="2432" y="0"/>
                </a:lnTo>
                <a:lnTo>
                  <a:pt x="2432" y="0"/>
                </a:lnTo>
                <a:lnTo>
                  <a:pt x="2432" y="0"/>
                </a:lnTo>
                <a:lnTo>
                  <a:pt x="2433" y="0"/>
                </a:lnTo>
                <a:lnTo>
                  <a:pt x="2433" y="0"/>
                </a:lnTo>
                <a:lnTo>
                  <a:pt x="2433" y="0"/>
                </a:lnTo>
                <a:lnTo>
                  <a:pt x="2433" y="0"/>
                </a:lnTo>
                <a:lnTo>
                  <a:pt x="2434" y="0"/>
                </a:lnTo>
                <a:lnTo>
                  <a:pt x="2434" y="0"/>
                </a:lnTo>
                <a:lnTo>
                  <a:pt x="2434" y="0"/>
                </a:lnTo>
                <a:lnTo>
                  <a:pt x="2435" y="0"/>
                </a:lnTo>
                <a:lnTo>
                  <a:pt x="2435" y="0"/>
                </a:lnTo>
                <a:lnTo>
                  <a:pt x="2435" y="0"/>
                </a:lnTo>
                <a:lnTo>
                  <a:pt x="2435" y="0"/>
                </a:lnTo>
                <a:lnTo>
                  <a:pt x="2436" y="0"/>
                </a:lnTo>
                <a:lnTo>
                  <a:pt x="2436" y="0"/>
                </a:lnTo>
                <a:lnTo>
                  <a:pt x="2436" y="0"/>
                </a:lnTo>
                <a:lnTo>
                  <a:pt x="2437" y="0"/>
                </a:lnTo>
                <a:lnTo>
                  <a:pt x="2437" y="0"/>
                </a:lnTo>
                <a:lnTo>
                  <a:pt x="2437" y="0"/>
                </a:lnTo>
                <a:lnTo>
                  <a:pt x="2438" y="0"/>
                </a:lnTo>
                <a:lnTo>
                  <a:pt x="2438" y="0"/>
                </a:lnTo>
                <a:lnTo>
                  <a:pt x="2438" y="0"/>
                </a:lnTo>
                <a:lnTo>
                  <a:pt x="2438" y="0"/>
                </a:lnTo>
                <a:lnTo>
                  <a:pt x="2439" y="0"/>
                </a:lnTo>
                <a:lnTo>
                  <a:pt x="2439" y="0"/>
                </a:lnTo>
                <a:lnTo>
                  <a:pt x="2439" y="0"/>
                </a:lnTo>
                <a:lnTo>
                  <a:pt x="2440" y="0"/>
                </a:lnTo>
                <a:lnTo>
                  <a:pt x="2440" y="0"/>
                </a:lnTo>
                <a:lnTo>
                  <a:pt x="2440" y="0"/>
                </a:lnTo>
                <a:lnTo>
                  <a:pt x="2440" y="0"/>
                </a:lnTo>
                <a:lnTo>
                  <a:pt x="2441" y="0"/>
                </a:lnTo>
                <a:lnTo>
                  <a:pt x="2441" y="0"/>
                </a:lnTo>
                <a:lnTo>
                  <a:pt x="2441" y="0"/>
                </a:lnTo>
                <a:lnTo>
                  <a:pt x="2442" y="0"/>
                </a:lnTo>
                <a:lnTo>
                  <a:pt x="2442" y="0"/>
                </a:lnTo>
                <a:lnTo>
                  <a:pt x="2442" y="0"/>
                </a:lnTo>
                <a:lnTo>
                  <a:pt x="2442" y="0"/>
                </a:lnTo>
                <a:lnTo>
                  <a:pt x="2443" y="0"/>
                </a:lnTo>
                <a:lnTo>
                  <a:pt x="2443" y="0"/>
                </a:lnTo>
                <a:lnTo>
                  <a:pt x="2443" y="0"/>
                </a:lnTo>
                <a:lnTo>
                  <a:pt x="2444" y="0"/>
                </a:lnTo>
                <a:lnTo>
                  <a:pt x="2444" y="0"/>
                </a:lnTo>
                <a:lnTo>
                  <a:pt x="2444" y="0"/>
                </a:lnTo>
                <a:lnTo>
                  <a:pt x="2444" y="0"/>
                </a:lnTo>
                <a:lnTo>
                  <a:pt x="2445" y="0"/>
                </a:lnTo>
                <a:lnTo>
                  <a:pt x="2445" y="0"/>
                </a:lnTo>
                <a:lnTo>
                  <a:pt x="2445" y="0"/>
                </a:lnTo>
                <a:lnTo>
                  <a:pt x="2446" y="0"/>
                </a:lnTo>
                <a:lnTo>
                  <a:pt x="2446" y="0"/>
                </a:lnTo>
                <a:lnTo>
                  <a:pt x="2446" y="0"/>
                </a:lnTo>
                <a:lnTo>
                  <a:pt x="2446" y="0"/>
                </a:lnTo>
                <a:lnTo>
                  <a:pt x="2447" y="0"/>
                </a:lnTo>
                <a:lnTo>
                  <a:pt x="2447" y="0"/>
                </a:lnTo>
                <a:lnTo>
                  <a:pt x="2447" y="0"/>
                </a:lnTo>
                <a:lnTo>
                  <a:pt x="2448" y="0"/>
                </a:lnTo>
                <a:lnTo>
                  <a:pt x="2448" y="0"/>
                </a:lnTo>
                <a:lnTo>
                  <a:pt x="2448" y="0"/>
                </a:lnTo>
                <a:lnTo>
                  <a:pt x="2449" y="0"/>
                </a:lnTo>
                <a:lnTo>
                  <a:pt x="2449" y="0"/>
                </a:lnTo>
                <a:lnTo>
                  <a:pt x="2449" y="0"/>
                </a:lnTo>
                <a:lnTo>
                  <a:pt x="2449" y="0"/>
                </a:lnTo>
                <a:lnTo>
                  <a:pt x="2450" y="0"/>
                </a:lnTo>
                <a:lnTo>
                  <a:pt x="2450" y="0"/>
                </a:lnTo>
                <a:lnTo>
                  <a:pt x="2450" y="0"/>
                </a:lnTo>
                <a:lnTo>
                  <a:pt x="2451" y="0"/>
                </a:lnTo>
                <a:lnTo>
                  <a:pt x="2451" y="0"/>
                </a:lnTo>
                <a:lnTo>
                  <a:pt x="2451" y="0"/>
                </a:lnTo>
                <a:lnTo>
                  <a:pt x="2451" y="0"/>
                </a:lnTo>
                <a:lnTo>
                  <a:pt x="2452" y="0"/>
                </a:lnTo>
                <a:lnTo>
                  <a:pt x="2452" y="0"/>
                </a:lnTo>
                <a:lnTo>
                  <a:pt x="2452" y="0"/>
                </a:lnTo>
                <a:lnTo>
                  <a:pt x="2453" y="0"/>
                </a:lnTo>
                <a:lnTo>
                  <a:pt x="2453" y="0"/>
                </a:lnTo>
                <a:lnTo>
                  <a:pt x="2453" y="0"/>
                </a:lnTo>
                <a:lnTo>
                  <a:pt x="2453" y="0"/>
                </a:lnTo>
                <a:lnTo>
                  <a:pt x="2454" y="0"/>
                </a:lnTo>
                <a:lnTo>
                  <a:pt x="2454" y="0"/>
                </a:lnTo>
                <a:lnTo>
                  <a:pt x="2454" y="0"/>
                </a:lnTo>
                <a:lnTo>
                  <a:pt x="2455" y="0"/>
                </a:lnTo>
                <a:lnTo>
                  <a:pt x="2455" y="0"/>
                </a:lnTo>
                <a:lnTo>
                  <a:pt x="2455" y="0"/>
                </a:lnTo>
                <a:lnTo>
                  <a:pt x="2455" y="0"/>
                </a:lnTo>
                <a:lnTo>
                  <a:pt x="2456" y="0"/>
                </a:lnTo>
                <a:lnTo>
                  <a:pt x="2456" y="0"/>
                </a:lnTo>
                <a:lnTo>
                  <a:pt x="2456" y="0"/>
                </a:lnTo>
                <a:lnTo>
                  <a:pt x="2457" y="0"/>
                </a:lnTo>
                <a:lnTo>
                  <a:pt x="2457" y="0"/>
                </a:lnTo>
                <a:lnTo>
                  <a:pt x="2457" y="0"/>
                </a:lnTo>
                <a:lnTo>
                  <a:pt x="2457" y="0"/>
                </a:lnTo>
                <a:lnTo>
                  <a:pt x="2458" y="0"/>
                </a:lnTo>
                <a:lnTo>
                  <a:pt x="2458" y="0"/>
                </a:lnTo>
                <a:lnTo>
                  <a:pt x="2458" y="0"/>
                </a:lnTo>
                <a:lnTo>
                  <a:pt x="2459" y="0"/>
                </a:lnTo>
                <a:lnTo>
                  <a:pt x="2459" y="0"/>
                </a:lnTo>
                <a:lnTo>
                  <a:pt x="2459" y="0"/>
                </a:lnTo>
                <a:lnTo>
                  <a:pt x="2460" y="0"/>
                </a:lnTo>
                <a:lnTo>
                  <a:pt x="2460" y="0"/>
                </a:lnTo>
                <a:lnTo>
                  <a:pt x="2460" y="0"/>
                </a:lnTo>
                <a:lnTo>
                  <a:pt x="2460" y="0"/>
                </a:lnTo>
                <a:lnTo>
                  <a:pt x="2461" y="0"/>
                </a:lnTo>
                <a:lnTo>
                  <a:pt x="2461" y="0"/>
                </a:lnTo>
                <a:lnTo>
                  <a:pt x="2461" y="0"/>
                </a:lnTo>
                <a:lnTo>
                  <a:pt x="2462" y="0"/>
                </a:lnTo>
                <a:lnTo>
                  <a:pt x="2462" y="0"/>
                </a:lnTo>
                <a:lnTo>
                  <a:pt x="2462" y="0"/>
                </a:lnTo>
                <a:lnTo>
                  <a:pt x="2462" y="0"/>
                </a:lnTo>
                <a:lnTo>
                  <a:pt x="2463" y="0"/>
                </a:lnTo>
                <a:lnTo>
                  <a:pt x="2463" y="0"/>
                </a:lnTo>
                <a:lnTo>
                  <a:pt x="2463" y="0"/>
                </a:lnTo>
                <a:lnTo>
                  <a:pt x="2464" y="0"/>
                </a:lnTo>
                <a:lnTo>
                  <a:pt x="2464" y="0"/>
                </a:lnTo>
                <a:lnTo>
                  <a:pt x="2464" y="0"/>
                </a:lnTo>
                <a:lnTo>
                  <a:pt x="2464" y="0"/>
                </a:lnTo>
                <a:lnTo>
                  <a:pt x="2465" y="0"/>
                </a:lnTo>
                <a:lnTo>
                  <a:pt x="2465" y="0"/>
                </a:lnTo>
                <a:lnTo>
                  <a:pt x="2465" y="0"/>
                </a:lnTo>
                <a:lnTo>
                  <a:pt x="2466" y="0"/>
                </a:lnTo>
                <a:lnTo>
                  <a:pt x="2466" y="0"/>
                </a:lnTo>
                <a:lnTo>
                  <a:pt x="2466" y="0"/>
                </a:lnTo>
                <a:lnTo>
                  <a:pt x="2466" y="0"/>
                </a:lnTo>
                <a:lnTo>
                  <a:pt x="2467" y="0"/>
                </a:lnTo>
                <a:lnTo>
                  <a:pt x="2467" y="0"/>
                </a:lnTo>
                <a:lnTo>
                  <a:pt x="2467" y="0"/>
                </a:lnTo>
                <a:lnTo>
                  <a:pt x="2468" y="0"/>
                </a:lnTo>
                <a:lnTo>
                  <a:pt x="2468" y="0"/>
                </a:lnTo>
                <a:lnTo>
                  <a:pt x="2468" y="0"/>
                </a:lnTo>
                <a:lnTo>
                  <a:pt x="2468" y="0"/>
                </a:lnTo>
                <a:lnTo>
                  <a:pt x="2469" y="0"/>
                </a:lnTo>
                <a:lnTo>
                  <a:pt x="2469" y="0"/>
                </a:lnTo>
                <a:lnTo>
                  <a:pt x="2469" y="0"/>
                </a:lnTo>
                <a:lnTo>
                  <a:pt x="2470" y="0"/>
                </a:lnTo>
                <a:lnTo>
                  <a:pt x="2470" y="0"/>
                </a:lnTo>
                <a:lnTo>
                  <a:pt x="2470" y="0"/>
                </a:lnTo>
                <a:lnTo>
                  <a:pt x="2471" y="0"/>
                </a:lnTo>
                <a:lnTo>
                  <a:pt x="2471" y="0"/>
                </a:lnTo>
                <a:lnTo>
                  <a:pt x="2471" y="0"/>
                </a:lnTo>
                <a:lnTo>
                  <a:pt x="2471" y="0"/>
                </a:lnTo>
                <a:lnTo>
                  <a:pt x="2472" y="0"/>
                </a:lnTo>
                <a:lnTo>
                  <a:pt x="2472" y="0"/>
                </a:lnTo>
                <a:lnTo>
                  <a:pt x="2472" y="0"/>
                </a:lnTo>
                <a:lnTo>
                  <a:pt x="2473" y="0"/>
                </a:lnTo>
                <a:lnTo>
                  <a:pt x="2473" y="0"/>
                </a:lnTo>
                <a:lnTo>
                  <a:pt x="2473" y="0"/>
                </a:lnTo>
                <a:lnTo>
                  <a:pt x="2473" y="0"/>
                </a:lnTo>
                <a:lnTo>
                  <a:pt x="2474" y="0"/>
                </a:lnTo>
                <a:lnTo>
                  <a:pt x="2474" y="0"/>
                </a:lnTo>
                <a:lnTo>
                  <a:pt x="2474" y="0"/>
                </a:lnTo>
                <a:lnTo>
                  <a:pt x="2475" y="0"/>
                </a:lnTo>
                <a:lnTo>
                  <a:pt x="2475" y="0"/>
                </a:lnTo>
                <a:lnTo>
                  <a:pt x="2475" y="0"/>
                </a:lnTo>
                <a:lnTo>
                  <a:pt x="2475" y="0"/>
                </a:lnTo>
                <a:lnTo>
                  <a:pt x="2476" y="0"/>
                </a:lnTo>
                <a:lnTo>
                  <a:pt x="2476" y="0"/>
                </a:lnTo>
                <a:lnTo>
                  <a:pt x="2476" y="0"/>
                </a:lnTo>
                <a:lnTo>
                  <a:pt x="2477" y="0"/>
                </a:lnTo>
                <a:lnTo>
                  <a:pt x="2477" y="0"/>
                </a:lnTo>
                <a:lnTo>
                  <a:pt x="2477" y="0"/>
                </a:lnTo>
                <a:lnTo>
                  <a:pt x="2477" y="0"/>
                </a:lnTo>
                <a:lnTo>
                  <a:pt x="2478" y="0"/>
                </a:lnTo>
                <a:lnTo>
                  <a:pt x="2478" y="0"/>
                </a:lnTo>
                <a:lnTo>
                  <a:pt x="2478" y="0"/>
                </a:lnTo>
                <a:lnTo>
                  <a:pt x="2479" y="0"/>
                </a:lnTo>
                <a:lnTo>
                  <a:pt x="2479" y="0"/>
                </a:lnTo>
                <a:lnTo>
                  <a:pt x="2479" y="0"/>
                </a:lnTo>
                <a:lnTo>
                  <a:pt x="2479" y="0"/>
                </a:lnTo>
                <a:lnTo>
                  <a:pt x="2480" y="0"/>
                </a:lnTo>
                <a:lnTo>
                  <a:pt x="2480" y="0"/>
                </a:lnTo>
                <a:lnTo>
                  <a:pt x="2480" y="0"/>
                </a:lnTo>
                <a:lnTo>
                  <a:pt x="2481" y="862"/>
                </a:lnTo>
                <a:lnTo>
                  <a:pt x="2481" y="862"/>
                </a:lnTo>
                <a:lnTo>
                  <a:pt x="2481" y="862"/>
                </a:lnTo>
                <a:lnTo>
                  <a:pt x="2482" y="862"/>
                </a:lnTo>
                <a:lnTo>
                  <a:pt x="2482" y="862"/>
                </a:lnTo>
                <a:lnTo>
                  <a:pt x="2482" y="862"/>
                </a:lnTo>
                <a:lnTo>
                  <a:pt x="2482" y="862"/>
                </a:lnTo>
                <a:lnTo>
                  <a:pt x="2483" y="862"/>
                </a:lnTo>
                <a:lnTo>
                  <a:pt x="2483" y="862"/>
                </a:lnTo>
                <a:lnTo>
                  <a:pt x="2483" y="862"/>
                </a:lnTo>
                <a:lnTo>
                  <a:pt x="2484" y="862"/>
                </a:lnTo>
                <a:lnTo>
                  <a:pt x="2484" y="862"/>
                </a:lnTo>
                <a:lnTo>
                  <a:pt x="2484" y="862"/>
                </a:lnTo>
                <a:lnTo>
                  <a:pt x="2484" y="862"/>
                </a:lnTo>
                <a:lnTo>
                  <a:pt x="2485" y="862"/>
                </a:lnTo>
                <a:lnTo>
                  <a:pt x="2485" y="862"/>
                </a:lnTo>
                <a:lnTo>
                  <a:pt x="2485" y="862"/>
                </a:lnTo>
                <a:lnTo>
                  <a:pt x="2486" y="862"/>
                </a:lnTo>
                <a:lnTo>
                  <a:pt x="2486" y="862"/>
                </a:lnTo>
                <a:lnTo>
                  <a:pt x="2486" y="862"/>
                </a:lnTo>
                <a:lnTo>
                  <a:pt x="2486" y="862"/>
                </a:lnTo>
                <a:lnTo>
                  <a:pt x="2487" y="862"/>
                </a:lnTo>
                <a:lnTo>
                  <a:pt x="2487" y="862"/>
                </a:lnTo>
                <a:lnTo>
                  <a:pt x="2487" y="862"/>
                </a:lnTo>
                <a:lnTo>
                  <a:pt x="2488" y="862"/>
                </a:lnTo>
                <a:lnTo>
                  <a:pt x="2488" y="862"/>
                </a:lnTo>
                <a:lnTo>
                  <a:pt x="2488" y="862"/>
                </a:lnTo>
                <a:lnTo>
                  <a:pt x="2488" y="862"/>
                </a:lnTo>
                <a:lnTo>
                  <a:pt x="2489" y="862"/>
                </a:lnTo>
                <a:lnTo>
                  <a:pt x="2489" y="862"/>
                </a:lnTo>
                <a:lnTo>
                  <a:pt x="2489" y="862"/>
                </a:lnTo>
                <a:lnTo>
                  <a:pt x="2490" y="862"/>
                </a:lnTo>
                <a:lnTo>
                  <a:pt x="2490" y="862"/>
                </a:lnTo>
                <a:lnTo>
                  <a:pt x="2490" y="862"/>
                </a:lnTo>
                <a:lnTo>
                  <a:pt x="2490" y="862"/>
                </a:lnTo>
                <a:lnTo>
                  <a:pt x="2491" y="862"/>
                </a:lnTo>
                <a:lnTo>
                  <a:pt x="2491" y="862"/>
                </a:lnTo>
                <a:lnTo>
                  <a:pt x="2491" y="862"/>
                </a:lnTo>
                <a:lnTo>
                  <a:pt x="2492" y="862"/>
                </a:lnTo>
                <a:lnTo>
                  <a:pt x="2492" y="862"/>
                </a:lnTo>
                <a:lnTo>
                  <a:pt x="2492" y="862"/>
                </a:lnTo>
                <a:lnTo>
                  <a:pt x="2492" y="862"/>
                </a:lnTo>
                <a:lnTo>
                  <a:pt x="2493" y="862"/>
                </a:lnTo>
                <a:lnTo>
                  <a:pt x="2493" y="862"/>
                </a:lnTo>
                <a:lnTo>
                  <a:pt x="2493" y="862"/>
                </a:lnTo>
                <a:lnTo>
                  <a:pt x="2494" y="862"/>
                </a:lnTo>
                <a:lnTo>
                  <a:pt x="2494" y="862"/>
                </a:lnTo>
                <a:lnTo>
                  <a:pt x="2494" y="862"/>
                </a:lnTo>
                <a:lnTo>
                  <a:pt x="2495" y="862"/>
                </a:lnTo>
                <a:lnTo>
                  <a:pt x="2495" y="862"/>
                </a:lnTo>
                <a:lnTo>
                  <a:pt x="2495" y="862"/>
                </a:lnTo>
                <a:lnTo>
                  <a:pt x="2495" y="862"/>
                </a:lnTo>
                <a:lnTo>
                  <a:pt x="2496" y="862"/>
                </a:lnTo>
                <a:lnTo>
                  <a:pt x="2496" y="862"/>
                </a:lnTo>
                <a:lnTo>
                  <a:pt x="2496" y="862"/>
                </a:lnTo>
                <a:lnTo>
                  <a:pt x="2497" y="862"/>
                </a:lnTo>
                <a:lnTo>
                  <a:pt x="2497" y="862"/>
                </a:lnTo>
                <a:lnTo>
                  <a:pt x="2497" y="862"/>
                </a:lnTo>
                <a:lnTo>
                  <a:pt x="2497" y="862"/>
                </a:lnTo>
                <a:lnTo>
                  <a:pt x="2498" y="862"/>
                </a:lnTo>
                <a:lnTo>
                  <a:pt x="2498" y="862"/>
                </a:lnTo>
              </a:path>
            </a:pathLst>
          </a:custGeom>
          <a:noFill/>
          <a:ln w="12700" cap="flat">
            <a:solidFill>
              <a:srgbClr val="33CC3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TextBox 97">
            <a:extLst>
              <a:ext uri="{FF2B5EF4-FFF2-40B4-BE49-F238E27FC236}">
                <a16:creationId xmlns:a16="http://schemas.microsoft.com/office/drawing/2014/main" id="{CB9EDF70-A911-4D71-87DC-2C4716E7DE49}"/>
              </a:ext>
            </a:extLst>
          </p:cNvPr>
          <p:cNvSpPr txBox="1"/>
          <p:nvPr/>
        </p:nvSpPr>
        <p:spPr>
          <a:xfrm>
            <a:off x="474133" y="914769"/>
            <a:ext cx="1611275" cy="369332"/>
          </a:xfrm>
          <a:prstGeom prst="rect">
            <a:avLst/>
          </a:prstGeom>
          <a:noFill/>
        </p:spPr>
        <p:txBody>
          <a:bodyPr wrap="none" rtlCol="0">
            <a:spAutoFit/>
          </a:bodyPr>
          <a:lstStyle/>
          <a:p>
            <a:r>
              <a:rPr lang="en-US" dirty="0"/>
              <a:t>This is NASA T2</a:t>
            </a:r>
          </a:p>
        </p:txBody>
      </p:sp>
    </p:spTree>
    <p:extLst>
      <p:ext uri="{BB962C8B-B14F-4D97-AF65-F5344CB8AC3E}">
        <p14:creationId xmlns:p14="http://schemas.microsoft.com/office/powerpoint/2010/main" val="231239612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a:extLst>
              <a:ext uri="{FF2B5EF4-FFF2-40B4-BE49-F238E27FC236}">
                <a16:creationId xmlns:a16="http://schemas.microsoft.com/office/drawing/2014/main" id="{380C2777-E764-4BC8-AC80-9CABA2E5B91D}"/>
              </a:ext>
            </a:extLst>
          </p:cNvPr>
          <p:cNvPicPr>
            <a:picLocks noChangeAspect="1"/>
          </p:cNvPicPr>
          <p:nvPr/>
        </p:nvPicPr>
        <p:blipFill>
          <a:blip r:embed="rId2"/>
          <a:stretch>
            <a:fillRect/>
          </a:stretch>
        </p:blipFill>
        <p:spPr>
          <a:xfrm>
            <a:off x="6974636" y="0"/>
            <a:ext cx="5519827" cy="2284095"/>
          </a:xfrm>
          <a:prstGeom prst="rect">
            <a:avLst/>
          </a:prstGeom>
        </p:spPr>
      </p:pic>
      <p:sp>
        <p:nvSpPr>
          <p:cNvPr id="90" name="TextBox 89">
            <a:extLst>
              <a:ext uri="{FF2B5EF4-FFF2-40B4-BE49-F238E27FC236}">
                <a16:creationId xmlns:a16="http://schemas.microsoft.com/office/drawing/2014/main" id="{AEEC858F-C660-4B07-8B20-CF0CC23DCCD2}"/>
              </a:ext>
            </a:extLst>
          </p:cNvPr>
          <p:cNvSpPr txBox="1"/>
          <p:nvPr/>
        </p:nvSpPr>
        <p:spPr>
          <a:xfrm>
            <a:off x="474133" y="914769"/>
            <a:ext cx="1617687" cy="369332"/>
          </a:xfrm>
          <a:prstGeom prst="rect">
            <a:avLst/>
          </a:prstGeom>
          <a:noFill/>
        </p:spPr>
        <p:txBody>
          <a:bodyPr wrap="none" rtlCol="0">
            <a:spAutoFit/>
          </a:bodyPr>
          <a:lstStyle/>
          <a:p>
            <a:r>
              <a:rPr lang="en-US" dirty="0"/>
              <a:t>This is NASA P3</a:t>
            </a:r>
          </a:p>
        </p:txBody>
      </p:sp>
      <p:sp>
        <p:nvSpPr>
          <p:cNvPr id="95" name="AutoShape 87">
            <a:extLst>
              <a:ext uri="{FF2B5EF4-FFF2-40B4-BE49-F238E27FC236}">
                <a16:creationId xmlns:a16="http://schemas.microsoft.com/office/drawing/2014/main" id="{60AFF79F-1F05-485B-9268-960A8F7B6A7C}"/>
              </a:ext>
            </a:extLst>
          </p:cNvPr>
          <p:cNvSpPr>
            <a:spLocks noChangeAspect="1" noChangeArrowheads="1" noTextEdit="1"/>
          </p:cNvSpPr>
          <p:nvPr/>
        </p:nvSpPr>
        <p:spPr bwMode="auto">
          <a:xfrm>
            <a:off x="7178675" y="2857500"/>
            <a:ext cx="5334000" cy="400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89">
            <a:extLst>
              <a:ext uri="{FF2B5EF4-FFF2-40B4-BE49-F238E27FC236}">
                <a16:creationId xmlns:a16="http://schemas.microsoft.com/office/drawing/2014/main" id="{0A758D5F-498F-460E-B652-7EDA9F6EDC5E}"/>
              </a:ext>
            </a:extLst>
          </p:cNvPr>
          <p:cNvSpPr>
            <a:spLocks noChangeArrowheads="1"/>
          </p:cNvSpPr>
          <p:nvPr/>
        </p:nvSpPr>
        <p:spPr bwMode="auto">
          <a:xfrm>
            <a:off x="7872413" y="3155950"/>
            <a:ext cx="4138613" cy="1368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Line 90">
            <a:extLst>
              <a:ext uri="{FF2B5EF4-FFF2-40B4-BE49-F238E27FC236}">
                <a16:creationId xmlns:a16="http://schemas.microsoft.com/office/drawing/2014/main" id="{6E4E1F17-55C5-4F56-B9EA-3412A4C20050}"/>
              </a:ext>
            </a:extLst>
          </p:cNvPr>
          <p:cNvSpPr>
            <a:spLocks noChangeShapeType="1"/>
          </p:cNvSpPr>
          <p:nvPr/>
        </p:nvSpPr>
        <p:spPr bwMode="auto">
          <a:xfrm>
            <a:off x="7872413" y="4524375"/>
            <a:ext cx="41386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8" name="Line 91">
            <a:extLst>
              <a:ext uri="{FF2B5EF4-FFF2-40B4-BE49-F238E27FC236}">
                <a16:creationId xmlns:a16="http://schemas.microsoft.com/office/drawing/2014/main" id="{6A4D0CEE-C9B4-4F6F-B930-D00C9F35EF7C}"/>
              </a:ext>
            </a:extLst>
          </p:cNvPr>
          <p:cNvSpPr>
            <a:spLocks noChangeShapeType="1"/>
          </p:cNvSpPr>
          <p:nvPr/>
        </p:nvSpPr>
        <p:spPr bwMode="auto">
          <a:xfrm>
            <a:off x="7872413" y="3155950"/>
            <a:ext cx="41386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9" name="Line 92">
            <a:extLst>
              <a:ext uri="{FF2B5EF4-FFF2-40B4-BE49-F238E27FC236}">
                <a16:creationId xmlns:a16="http://schemas.microsoft.com/office/drawing/2014/main" id="{00ED5AD3-CA51-46E7-AB0A-791FB02F1BAE}"/>
              </a:ext>
            </a:extLst>
          </p:cNvPr>
          <p:cNvSpPr>
            <a:spLocks noChangeShapeType="1"/>
          </p:cNvSpPr>
          <p:nvPr/>
        </p:nvSpPr>
        <p:spPr bwMode="auto">
          <a:xfrm flipV="1">
            <a:off x="7872413"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0" name="Line 93">
            <a:extLst>
              <a:ext uri="{FF2B5EF4-FFF2-40B4-BE49-F238E27FC236}">
                <a16:creationId xmlns:a16="http://schemas.microsoft.com/office/drawing/2014/main" id="{E9F6F0C2-52EF-4249-BE05-846949563294}"/>
              </a:ext>
            </a:extLst>
          </p:cNvPr>
          <p:cNvSpPr>
            <a:spLocks noChangeShapeType="1"/>
          </p:cNvSpPr>
          <p:nvPr/>
        </p:nvSpPr>
        <p:spPr bwMode="auto">
          <a:xfrm flipV="1">
            <a:off x="8331200"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1" name="Line 94">
            <a:extLst>
              <a:ext uri="{FF2B5EF4-FFF2-40B4-BE49-F238E27FC236}">
                <a16:creationId xmlns:a16="http://schemas.microsoft.com/office/drawing/2014/main" id="{71F502E8-1741-469B-A0E9-91EC2B7F7BEB}"/>
              </a:ext>
            </a:extLst>
          </p:cNvPr>
          <p:cNvSpPr>
            <a:spLocks noChangeShapeType="1"/>
          </p:cNvSpPr>
          <p:nvPr/>
        </p:nvSpPr>
        <p:spPr bwMode="auto">
          <a:xfrm flipV="1">
            <a:off x="8791575"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2" name="Line 95">
            <a:extLst>
              <a:ext uri="{FF2B5EF4-FFF2-40B4-BE49-F238E27FC236}">
                <a16:creationId xmlns:a16="http://schemas.microsoft.com/office/drawing/2014/main" id="{A7D14E3B-C53C-4119-94C8-E77FBBE405F0}"/>
              </a:ext>
            </a:extLst>
          </p:cNvPr>
          <p:cNvSpPr>
            <a:spLocks noChangeShapeType="1"/>
          </p:cNvSpPr>
          <p:nvPr/>
        </p:nvSpPr>
        <p:spPr bwMode="auto">
          <a:xfrm flipV="1">
            <a:off x="9251950"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3" name="Line 96">
            <a:extLst>
              <a:ext uri="{FF2B5EF4-FFF2-40B4-BE49-F238E27FC236}">
                <a16:creationId xmlns:a16="http://schemas.microsoft.com/office/drawing/2014/main" id="{C6022FE1-F2DA-4D94-BE07-F8B543C70596}"/>
              </a:ext>
            </a:extLst>
          </p:cNvPr>
          <p:cNvSpPr>
            <a:spLocks noChangeShapeType="1"/>
          </p:cNvSpPr>
          <p:nvPr/>
        </p:nvSpPr>
        <p:spPr bwMode="auto">
          <a:xfrm flipV="1">
            <a:off x="9710738"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4" name="Line 97">
            <a:extLst>
              <a:ext uri="{FF2B5EF4-FFF2-40B4-BE49-F238E27FC236}">
                <a16:creationId xmlns:a16="http://schemas.microsoft.com/office/drawing/2014/main" id="{2BD5357D-CE74-4079-B5CE-A3AF993D54A2}"/>
              </a:ext>
            </a:extLst>
          </p:cNvPr>
          <p:cNvSpPr>
            <a:spLocks noChangeShapeType="1"/>
          </p:cNvSpPr>
          <p:nvPr/>
        </p:nvSpPr>
        <p:spPr bwMode="auto">
          <a:xfrm flipV="1">
            <a:off x="10171113"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5" name="Line 98">
            <a:extLst>
              <a:ext uri="{FF2B5EF4-FFF2-40B4-BE49-F238E27FC236}">
                <a16:creationId xmlns:a16="http://schemas.microsoft.com/office/drawing/2014/main" id="{702E7CAF-2515-4FCF-B48E-C64814E21444}"/>
              </a:ext>
            </a:extLst>
          </p:cNvPr>
          <p:cNvSpPr>
            <a:spLocks noChangeShapeType="1"/>
          </p:cNvSpPr>
          <p:nvPr/>
        </p:nvSpPr>
        <p:spPr bwMode="auto">
          <a:xfrm flipV="1">
            <a:off x="10631488"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6" name="Line 99">
            <a:extLst>
              <a:ext uri="{FF2B5EF4-FFF2-40B4-BE49-F238E27FC236}">
                <a16:creationId xmlns:a16="http://schemas.microsoft.com/office/drawing/2014/main" id="{D48123AA-3388-4B30-B961-2B9E9CCE8ED9}"/>
              </a:ext>
            </a:extLst>
          </p:cNvPr>
          <p:cNvSpPr>
            <a:spLocks noChangeShapeType="1"/>
          </p:cNvSpPr>
          <p:nvPr/>
        </p:nvSpPr>
        <p:spPr bwMode="auto">
          <a:xfrm flipV="1">
            <a:off x="11090275"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7" name="Line 100">
            <a:extLst>
              <a:ext uri="{FF2B5EF4-FFF2-40B4-BE49-F238E27FC236}">
                <a16:creationId xmlns:a16="http://schemas.microsoft.com/office/drawing/2014/main" id="{FF620E94-71E5-4283-95A4-C5FA18A92931}"/>
              </a:ext>
            </a:extLst>
          </p:cNvPr>
          <p:cNvSpPr>
            <a:spLocks noChangeShapeType="1"/>
          </p:cNvSpPr>
          <p:nvPr/>
        </p:nvSpPr>
        <p:spPr bwMode="auto">
          <a:xfrm flipV="1">
            <a:off x="11550650"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8" name="Line 101">
            <a:extLst>
              <a:ext uri="{FF2B5EF4-FFF2-40B4-BE49-F238E27FC236}">
                <a16:creationId xmlns:a16="http://schemas.microsoft.com/office/drawing/2014/main" id="{37A125C8-C29D-44F4-99D0-7E144E25709C}"/>
              </a:ext>
            </a:extLst>
          </p:cNvPr>
          <p:cNvSpPr>
            <a:spLocks noChangeShapeType="1"/>
          </p:cNvSpPr>
          <p:nvPr/>
        </p:nvSpPr>
        <p:spPr bwMode="auto">
          <a:xfrm flipV="1">
            <a:off x="12011025" y="4483100"/>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9" name="Line 102">
            <a:extLst>
              <a:ext uri="{FF2B5EF4-FFF2-40B4-BE49-F238E27FC236}">
                <a16:creationId xmlns:a16="http://schemas.microsoft.com/office/drawing/2014/main" id="{FFC2DCFF-8D20-4991-82F8-B26609F6D96F}"/>
              </a:ext>
            </a:extLst>
          </p:cNvPr>
          <p:cNvSpPr>
            <a:spLocks noChangeShapeType="1"/>
          </p:cNvSpPr>
          <p:nvPr/>
        </p:nvSpPr>
        <p:spPr bwMode="auto">
          <a:xfrm>
            <a:off x="7872413"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0" name="Line 103">
            <a:extLst>
              <a:ext uri="{FF2B5EF4-FFF2-40B4-BE49-F238E27FC236}">
                <a16:creationId xmlns:a16="http://schemas.microsoft.com/office/drawing/2014/main" id="{21F919AD-89AC-4E1F-8FAD-1F9EFDFEAB65}"/>
              </a:ext>
            </a:extLst>
          </p:cNvPr>
          <p:cNvSpPr>
            <a:spLocks noChangeShapeType="1"/>
          </p:cNvSpPr>
          <p:nvPr/>
        </p:nvSpPr>
        <p:spPr bwMode="auto">
          <a:xfrm>
            <a:off x="8331200"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1" name="Line 104">
            <a:extLst>
              <a:ext uri="{FF2B5EF4-FFF2-40B4-BE49-F238E27FC236}">
                <a16:creationId xmlns:a16="http://schemas.microsoft.com/office/drawing/2014/main" id="{690780D5-76A7-40A9-8D70-3FB720FDBF7E}"/>
              </a:ext>
            </a:extLst>
          </p:cNvPr>
          <p:cNvSpPr>
            <a:spLocks noChangeShapeType="1"/>
          </p:cNvSpPr>
          <p:nvPr/>
        </p:nvSpPr>
        <p:spPr bwMode="auto">
          <a:xfrm>
            <a:off x="8791575"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2" name="Line 105">
            <a:extLst>
              <a:ext uri="{FF2B5EF4-FFF2-40B4-BE49-F238E27FC236}">
                <a16:creationId xmlns:a16="http://schemas.microsoft.com/office/drawing/2014/main" id="{72A8693F-FBFA-4AD5-9CE8-F5F0DA99BDC3}"/>
              </a:ext>
            </a:extLst>
          </p:cNvPr>
          <p:cNvSpPr>
            <a:spLocks noChangeShapeType="1"/>
          </p:cNvSpPr>
          <p:nvPr/>
        </p:nvSpPr>
        <p:spPr bwMode="auto">
          <a:xfrm>
            <a:off x="9251950"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3" name="Line 106">
            <a:extLst>
              <a:ext uri="{FF2B5EF4-FFF2-40B4-BE49-F238E27FC236}">
                <a16:creationId xmlns:a16="http://schemas.microsoft.com/office/drawing/2014/main" id="{D60C99DA-AE19-46DD-BEA3-5441F7475375}"/>
              </a:ext>
            </a:extLst>
          </p:cNvPr>
          <p:cNvSpPr>
            <a:spLocks noChangeShapeType="1"/>
          </p:cNvSpPr>
          <p:nvPr/>
        </p:nvSpPr>
        <p:spPr bwMode="auto">
          <a:xfrm>
            <a:off x="9710738"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4" name="Line 107">
            <a:extLst>
              <a:ext uri="{FF2B5EF4-FFF2-40B4-BE49-F238E27FC236}">
                <a16:creationId xmlns:a16="http://schemas.microsoft.com/office/drawing/2014/main" id="{016A84D4-B581-4716-BE6B-E37C537DB5A6}"/>
              </a:ext>
            </a:extLst>
          </p:cNvPr>
          <p:cNvSpPr>
            <a:spLocks noChangeShapeType="1"/>
          </p:cNvSpPr>
          <p:nvPr/>
        </p:nvSpPr>
        <p:spPr bwMode="auto">
          <a:xfrm>
            <a:off x="10171113"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5" name="Line 108">
            <a:extLst>
              <a:ext uri="{FF2B5EF4-FFF2-40B4-BE49-F238E27FC236}">
                <a16:creationId xmlns:a16="http://schemas.microsoft.com/office/drawing/2014/main" id="{5AC964DC-BAF1-4645-AFF6-767367F91199}"/>
              </a:ext>
            </a:extLst>
          </p:cNvPr>
          <p:cNvSpPr>
            <a:spLocks noChangeShapeType="1"/>
          </p:cNvSpPr>
          <p:nvPr/>
        </p:nvSpPr>
        <p:spPr bwMode="auto">
          <a:xfrm>
            <a:off x="10631488"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6" name="Line 109">
            <a:extLst>
              <a:ext uri="{FF2B5EF4-FFF2-40B4-BE49-F238E27FC236}">
                <a16:creationId xmlns:a16="http://schemas.microsoft.com/office/drawing/2014/main" id="{FE3FB53A-4861-41FB-8154-F372973F09F0}"/>
              </a:ext>
            </a:extLst>
          </p:cNvPr>
          <p:cNvSpPr>
            <a:spLocks noChangeShapeType="1"/>
          </p:cNvSpPr>
          <p:nvPr/>
        </p:nvSpPr>
        <p:spPr bwMode="auto">
          <a:xfrm>
            <a:off x="11090275"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7" name="Line 110">
            <a:extLst>
              <a:ext uri="{FF2B5EF4-FFF2-40B4-BE49-F238E27FC236}">
                <a16:creationId xmlns:a16="http://schemas.microsoft.com/office/drawing/2014/main" id="{65300EB8-3A92-4E80-AF3D-8ADBE10981F8}"/>
              </a:ext>
            </a:extLst>
          </p:cNvPr>
          <p:cNvSpPr>
            <a:spLocks noChangeShapeType="1"/>
          </p:cNvSpPr>
          <p:nvPr/>
        </p:nvSpPr>
        <p:spPr bwMode="auto">
          <a:xfrm>
            <a:off x="11550650"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8" name="Line 111">
            <a:extLst>
              <a:ext uri="{FF2B5EF4-FFF2-40B4-BE49-F238E27FC236}">
                <a16:creationId xmlns:a16="http://schemas.microsoft.com/office/drawing/2014/main" id="{20703B0D-E2EC-4E5B-8554-F1D1F07B3EE6}"/>
              </a:ext>
            </a:extLst>
          </p:cNvPr>
          <p:cNvSpPr>
            <a:spLocks noChangeShapeType="1"/>
          </p:cNvSpPr>
          <p:nvPr/>
        </p:nvSpPr>
        <p:spPr bwMode="auto">
          <a:xfrm>
            <a:off x="12011025" y="3155950"/>
            <a:ext cx="0" cy="42863"/>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9" name="Rectangle 112">
            <a:extLst>
              <a:ext uri="{FF2B5EF4-FFF2-40B4-BE49-F238E27FC236}">
                <a16:creationId xmlns:a16="http://schemas.microsoft.com/office/drawing/2014/main" id="{E503A387-02AE-4142-BE90-9FDEBD316BC9}"/>
              </a:ext>
            </a:extLst>
          </p:cNvPr>
          <p:cNvSpPr>
            <a:spLocks noChangeArrowheads="1"/>
          </p:cNvSpPr>
          <p:nvPr/>
        </p:nvSpPr>
        <p:spPr bwMode="auto">
          <a:xfrm>
            <a:off x="7839075" y="4581525"/>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0" name="Rectangle 113">
            <a:extLst>
              <a:ext uri="{FF2B5EF4-FFF2-40B4-BE49-F238E27FC236}">
                <a16:creationId xmlns:a16="http://schemas.microsoft.com/office/drawing/2014/main" id="{9F6483A9-8C5A-49EA-A557-C34C17D4B500}"/>
              </a:ext>
            </a:extLst>
          </p:cNvPr>
          <p:cNvSpPr>
            <a:spLocks noChangeArrowheads="1"/>
          </p:cNvSpPr>
          <p:nvPr/>
        </p:nvSpPr>
        <p:spPr bwMode="auto">
          <a:xfrm>
            <a:off x="8202613"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1" name="Rectangle 114">
            <a:extLst>
              <a:ext uri="{FF2B5EF4-FFF2-40B4-BE49-F238E27FC236}">
                <a16:creationId xmlns:a16="http://schemas.microsoft.com/office/drawing/2014/main" id="{A5D79C64-EC4E-4211-8553-5E480AB8A240}"/>
              </a:ext>
            </a:extLst>
          </p:cNvPr>
          <p:cNvSpPr>
            <a:spLocks noChangeArrowheads="1"/>
          </p:cNvSpPr>
          <p:nvPr/>
        </p:nvSpPr>
        <p:spPr bwMode="auto">
          <a:xfrm>
            <a:off x="8666163"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2" name="Rectangle 115">
            <a:extLst>
              <a:ext uri="{FF2B5EF4-FFF2-40B4-BE49-F238E27FC236}">
                <a16:creationId xmlns:a16="http://schemas.microsoft.com/office/drawing/2014/main" id="{5461541B-B13E-46BA-90ED-7D84D90A29A7}"/>
              </a:ext>
            </a:extLst>
          </p:cNvPr>
          <p:cNvSpPr>
            <a:spLocks noChangeArrowheads="1"/>
          </p:cNvSpPr>
          <p:nvPr/>
        </p:nvSpPr>
        <p:spPr bwMode="auto">
          <a:xfrm>
            <a:off x="9123363"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3" name="Rectangle 116">
            <a:extLst>
              <a:ext uri="{FF2B5EF4-FFF2-40B4-BE49-F238E27FC236}">
                <a16:creationId xmlns:a16="http://schemas.microsoft.com/office/drawing/2014/main" id="{DA7F241E-671A-4043-BDE9-ADA4AA4E9C0D}"/>
              </a:ext>
            </a:extLst>
          </p:cNvPr>
          <p:cNvSpPr>
            <a:spLocks noChangeArrowheads="1"/>
          </p:cNvSpPr>
          <p:nvPr/>
        </p:nvSpPr>
        <p:spPr bwMode="auto">
          <a:xfrm>
            <a:off x="9582150"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4" name="Rectangle 117">
            <a:extLst>
              <a:ext uri="{FF2B5EF4-FFF2-40B4-BE49-F238E27FC236}">
                <a16:creationId xmlns:a16="http://schemas.microsoft.com/office/drawing/2014/main" id="{61831B37-5AF1-418B-8426-BBB1C0D5A92A}"/>
              </a:ext>
            </a:extLst>
          </p:cNvPr>
          <p:cNvSpPr>
            <a:spLocks noChangeArrowheads="1"/>
          </p:cNvSpPr>
          <p:nvPr/>
        </p:nvSpPr>
        <p:spPr bwMode="auto">
          <a:xfrm>
            <a:off x="10045700"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5" name="Rectangle 118">
            <a:extLst>
              <a:ext uri="{FF2B5EF4-FFF2-40B4-BE49-F238E27FC236}">
                <a16:creationId xmlns:a16="http://schemas.microsoft.com/office/drawing/2014/main" id="{C4DECA96-0AB3-4BAD-9B9E-A9EF07DA5287}"/>
              </a:ext>
            </a:extLst>
          </p:cNvPr>
          <p:cNvSpPr>
            <a:spLocks noChangeArrowheads="1"/>
          </p:cNvSpPr>
          <p:nvPr/>
        </p:nvSpPr>
        <p:spPr bwMode="auto">
          <a:xfrm>
            <a:off x="10502900"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6" name="Rectangle 119">
            <a:extLst>
              <a:ext uri="{FF2B5EF4-FFF2-40B4-BE49-F238E27FC236}">
                <a16:creationId xmlns:a16="http://schemas.microsoft.com/office/drawing/2014/main" id="{16F0DA3F-17C8-4CB2-A9B3-E9E7B6E7EBF5}"/>
              </a:ext>
            </a:extLst>
          </p:cNvPr>
          <p:cNvSpPr>
            <a:spLocks noChangeArrowheads="1"/>
          </p:cNvSpPr>
          <p:nvPr/>
        </p:nvSpPr>
        <p:spPr bwMode="auto">
          <a:xfrm>
            <a:off x="10961688"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7000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7" name="Rectangle 120">
            <a:extLst>
              <a:ext uri="{FF2B5EF4-FFF2-40B4-BE49-F238E27FC236}">
                <a16:creationId xmlns:a16="http://schemas.microsoft.com/office/drawing/2014/main" id="{2C47E953-E842-4647-BE3D-719F74FE87C7}"/>
              </a:ext>
            </a:extLst>
          </p:cNvPr>
          <p:cNvSpPr>
            <a:spLocks noChangeArrowheads="1"/>
          </p:cNvSpPr>
          <p:nvPr/>
        </p:nvSpPr>
        <p:spPr bwMode="auto">
          <a:xfrm>
            <a:off x="11425238"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8" name="Rectangle 121">
            <a:extLst>
              <a:ext uri="{FF2B5EF4-FFF2-40B4-BE49-F238E27FC236}">
                <a16:creationId xmlns:a16="http://schemas.microsoft.com/office/drawing/2014/main" id="{ADE7B520-69C7-461A-9BD0-DF319CD3A8EB}"/>
              </a:ext>
            </a:extLst>
          </p:cNvPr>
          <p:cNvSpPr>
            <a:spLocks noChangeArrowheads="1"/>
          </p:cNvSpPr>
          <p:nvPr/>
        </p:nvSpPr>
        <p:spPr bwMode="auto">
          <a:xfrm>
            <a:off x="11882438" y="4581525"/>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9000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29" name="Line 122">
            <a:extLst>
              <a:ext uri="{FF2B5EF4-FFF2-40B4-BE49-F238E27FC236}">
                <a16:creationId xmlns:a16="http://schemas.microsoft.com/office/drawing/2014/main" id="{1B6E2BD4-7AB6-4A68-8C7D-1D208403B89A}"/>
              </a:ext>
            </a:extLst>
          </p:cNvPr>
          <p:cNvSpPr>
            <a:spLocks noChangeShapeType="1"/>
          </p:cNvSpPr>
          <p:nvPr/>
        </p:nvSpPr>
        <p:spPr bwMode="auto">
          <a:xfrm flipV="1">
            <a:off x="7872413" y="3155950"/>
            <a:ext cx="0" cy="136842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Line 123">
            <a:extLst>
              <a:ext uri="{FF2B5EF4-FFF2-40B4-BE49-F238E27FC236}">
                <a16:creationId xmlns:a16="http://schemas.microsoft.com/office/drawing/2014/main" id="{C30D9426-C69B-4B81-A048-1BED46805218}"/>
              </a:ext>
            </a:extLst>
          </p:cNvPr>
          <p:cNvSpPr>
            <a:spLocks noChangeShapeType="1"/>
          </p:cNvSpPr>
          <p:nvPr/>
        </p:nvSpPr>
        <p:spPr bwMode="auto">
          <a:xfrm flipV="1">
            <a:off x="12011025" y="3155950"/>
            <a:ext cx="0" cy="136842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124">
            <a:extLst>
              <a:ext uri="{FF2B5EF4-FFF2-40B4-BE49-F238E27FC236}">
                <a16:creationId xmlns:a16="http://schemas.microsoft.com/office/drawing/2014/main" id="{A26C9386-FE3C-4EF1-B68D-BC4DD56F5412}"/>
              </a:ext>
            </a:extLst>
          </p:cNvPr>
          <p:cNvSpPr>
            <a:spLocks noChangeShapeType="1"/>
          </p:cNvSpPr>
          <p:nvPr/>
        </p:nvSpPr>
        <p:spPr bwMode="auto">
          <a:xfrm>
            <a:off x="7872413" y="4403725"/>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Line 125">
            <a:extLst>
              <a:ext uri="{FF2B5EF4-FFF2-40B4-BE49-F238E27FC236}">
                <a16:creationId xmlns:a16="http://schemas.microsoft.com/office/drawing/2014/main" id="{CE9D47F8-4850-4B28-B539-714A99C46BB0}"/>
              </a:ext>
            </a:extLst>
          </p:cNvPr>
          <p:cNvSpPr>
            <a:spLocks noChangeShapeType="1"/>
          </p:cNvSpPr>
          <p:nvPr/>
        </p:nvSpPr>
        <p:spPr bwMode="auto">
          <a:xfrm>
            <a:off x="7872413" y="3779838"/>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Line 126">
            <a:extLst>
              <a:ext uri="{FF2B5EF4-FFF2-40B4-BE49-F238E27FC236}">
                <a16:creationId xmlns:a16="http://schemas.microsoft.com/office/drawing/2014/main" id="{CFB4C04F-AB59-4CC1-9C21-F4ED31DAE631}"/>
              </a:ext>
            </a:extLst>
          </p:cNvPr>
          <p:cNvSpPr>
            <a:spLocks noChangeShapeType="1"/>
          </p:cNvSpPr>
          <p:nvPr/>
        </p:nvSpPr>
        <p:spPr bwMode="auto">
          <a:xfrm>
            <a:off x="7872413" y="3155950"/>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Line 127">
            <a:extLst>
              <a:ext uri="{FF2B5EF4-FFF2-40B4-BE49-F238E27FC236}">
                <a16:creationId xmlns:a16="http://schemas.microsoft.com/office/drawing/2014/main" id="{91AB1F4D-B009-4FCE-B941-E53DA5F7D6DA}"/>
              </a:ext>
            </a:extLst>
          </p:cNvPr>
          <p:cNvSpPr>
            <a:spLocks noChangeShapeType="1"/>
          </p:cNvSpPr>
          <p:nvPr/>
        </p:nvSpPr>
        <p:spPr bwMode="auto">
          <a:xfrm flipH="1">
            <a:off x="11969750" y="4403725"/>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Line 128">
            <a:extLst>
              <a:ext uri="{FF2B5EF4-FFF2-40B4-BE49-F238E27FC236}">
                <a16:creationId xmlns:a16="http://schemas.microsoft.com/office/drawing/2014/main" id="{1B568596-4BDC-45B5-8B08-6A24E1FB79DF}"/>
              </a:ext>
            </a:extLst>
          </p:cNvPr>
          <p:cNvSpPr>
            <a:spLocks noChangeShapeType="1"/>
          </p:cNvSpPr>
          <p:nvPr/>
        </p:nvSpPr>
        <p:spPr bwMode="auto">
          <a:xfrm flipH="1">
            <a:off x="11969750" y="3779838"/>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6" name="Line 129">
            <a:extLst>
              <a:ext uri="{FF2B5EF4-FFF2-40B4-BE49-F238E27FC236}">
                <a16:creationId xmlns:a16="http://schemas.microsoft.com/office/drawing/2014/main" id="{6C16E340-AA84-447E-9663-7FE6D4386063}"/>
              </a:ext>
            </a:extLst>
          </p:cNvPr>
          <p:cNvSpPr>
            <a:spLocks noChangeShapeType="1"/>
          </p:cNvSpPr>
          <p:nvPr/>
        </p:nvSpPr>
        <p:spPr bwMode="auto">
          <a:xfrm flipH="1">
            <a:off x="11969750" y="3155950"/>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30">
            <a:extLst>
              <a:ext uri="{FF2B5EF4-FFF2-40B4-BE49-F238E27FC236}">
                <a16:creationId xmlns:a16="http://schemas.microsoft.com/office/drawing/2014/main" id="{ABDD0F91-E7ED-46FE-863C-178E7EAD2EDE}"/>
              </a:ext>
            </a:extLst>
          </p:cNvPr>
          <p:cNvSpPr>
            <a:spLocks noChangeArrowheads="1"/>
          </p:cNvSpPr>
          <p:nvPr/>
        </p:nvSpPr>
        <p:spPr bwMode="auto">
          <a:xfrm>
            <a:off x="7629525" y="4352925"/>
            <a:ext cx="2476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8" name="Rectangle 131">
            <a:extLst>
              <a:ext uri="{FF2B5EF4-FFF2-40B4-BE49-F238E27FC236}">
                <a16:creationId xmlns:a16="http://schemas.microsoft.com/office/drawing/2014/main" id="{7538C1C3-8CC7-4B6E-A31C-37DF91DA8D2D}"/>
              </a:ext>
            </a:extLst>
          </p:cNvPr>
          <p:cNvSpPr>
            <a:spLocks noChangeArrowheads="1"/>
          </p:cNvSpPr>
          <p:nvPr/>
        </p:nvSpPr>
        <p:spPr bwMode="auto">
          <a:xfrm>
            <a:off x="7762875" y="3729038"/>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39" name="Rectangle 132">
            <a:extLst>
              <a:ext uri="{FF2B5EF4-FFF2-40B4-BE49-F238E27FC236}">
                <a16:creationId xmlns:a16="http://schemas.microsoft.com/office/drawing/2014/main" id="{E657DE31-677C-43C7-A4C9-F8C1D44D2923}"/>
              </a:ext>
            </a:extLst>
          </p:cNvPr>
          <p:cNvSpPr>
            <a:spLocks noChangeArrowheads="1"/>
          </p:cNvSpPr>
          <p:nvPr/>
        </p:nvSpPr>
        <p:spPr bwMode="auto">
          <a:xfrm>
            <a:off x="7667625" y="3105150"/>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40" name="Freeform 133">
            <a:extLst>
              <a:ext uri="{FF2B5EF4-FFF2-40B4-BE49-F238E27FC236}">
                <a16:creationId xmlns:a16="http://schemas.microsoft.com/office/drawing/2014/main" id="{52704DEB-0A63-419D-AA80-C6FCAF798E06}"/>
              </a:ext>
            </a:extLst>
          </p:cNvPr>
          <p:cNvSpPr>
            <a:spLocks/>
          </p:cNvSpPr>
          <p:nvPr/>
        </p:nvSpPr>
        <p:spPr bwMode="auto">
          <a:xfrm>
            <a:off x="7872413" y="3236913"/>
            <a:ext cx="3786188" cy="1287463"/>
          </a:xfrm>
          <a:custGeom>
            <a:avLst/>
            <a:gdLst>
              <a:gd name="T0" fmla="*/ 37 w 2385"/>
              <a:gd name="T1" fmla="*/ 428 h 811"/>
              <a:gd name="T2" fmla="*/ 74 w 2385"/>
              <a:gd name="T3" fmla="*/ 430 h 811"/>
              <a:gd name="T4" fmla="*/ 112 w 2385"/>
              <a:gd name="T5" fmla="*/ 466 h 811"/>
              <a:gd name="T6" fmla="*/ 149 w 2385"/>
              <a:gd name="T7" fmla="*/ 488 h 811"/>
              <a:gd name="T8" fmla="*/ 186 w 2385"/>
              <a:gd name="T9" fmla="*/ 461 h 811"/>
              <a:gd name="T10" fmla="*/ 224 w 2385"/>
              <a:gd name="T11" fmla="*/ 395 h 811"/>
              <a:gd name="T12" fmla="*/ 261 w 2385"/>
              <a:gd name="T13" fmla="*/ 395 h 811"/>
              <a:gd name="T14" fmla="*/ 299 w 2385"/>
              <a:gd name="T15" fmla="*/ 496 h 811"/>
              <a:gd name="T16" fmla="*/ 336 w 2385"/>
              <a:gd name="T17" fmla="*/ 505 h 811"/>
              <a:gd name="T18" fmla="*/ 373 w 2385"/>
              <a:gd name="T19" fmla="*/ 483 h 811"/>
              <a:gd name="T20" fmla="*/ 411 w 2385"/>
              <a:gd name="T21" fmla="*/ 475 h 811"/>
              <a:gd name="T22" fmla="*/ 448 w 2385"/>
              <a:gd name="T23" fmla="*/ 414 h 811"/>
              <a:gd name="T24" fmla="*/ 485 w 2385"/>
              <a:gd name="T25" fmla="*/ 396 h 811"/>
              <a:gd name="T26" fmla="*/ 523 w 2385"/>
              <a:gd name="T27" fmla="*/ 416 h 811"/>
              <a:gd name="T28" fmla="*/ 560 w 2385"/>
              <a:gd name="T29" fmla="*/ 494 h 811"/>
              <a:gd name="T30" fmla="*/ 597 w 2385"/>
              <a:gd name="T31" fmla="*/ 485 h 811"/>
              <a:gd name="T32" fmla="*/ 635 w 2385"/>
              <a:gd name="T33" fmla="*/ 467 h 811"/>
              <a:gd name="T34" fmla="*/ 672 w 2385"/>
              <a:gd name="T35" fmla="*/ 455 h 811"/>
              <a:gd name="T36" fmla="*/ 710 w 2385"/>
              <a:gd name="T37" fmla="*/ 400 h 811"/>
              <a:gd name="T38" fmla="*/ 747 w 2385"/>
              <a:gd name="T39" fmla="*/ 427 h 811"/>
              <a:gd name="T40" fmla="*/ 784 w 2385"/>
              <a:gd name="T41" fmla="*/ 481 h 811"/>
              <a:gd name="T42" fmla="*/ 822 w 2385"/>
              <a:gd name="T43" fmla="*/ 492 h 811"/>
              <a:gd name="T44" fmla="*/ 859 w 2385"/>
              <a:gd name="T45" fmla="*/ 478 h 811"/>
              <a:gd name="T46" fmla="*/ 897 w 2385"/>
              <a:gd name="T47" fmla="*/ 480 h 811"/>
              <a:gd name="T48" fmla="*/ 934 w 2385"/>
              <a:gd name="T49" fmla="*/ 442 h 811"/>
              <a:gd name="T50" fmla="*/ 971 w 2385"/>
              <a:gd name="T51" fmla="*/ 383 h 811"/>
              <a:gd name="T52" fmla="*/ 1008 w 2385"/>
              <a:gd name="T53" fmla="*/ 491 h 811"/>
              <a:gd name="T54" fmla="*/ 1046 w 2385"/>
              <a:gd name="T55" fmla="*/ 488 h 811"/>
              <a:gd name="T56" fmla="*/ 1083 w 2385"/>
              <a:gd name="T57" fmla="*/ 489 h 811"/>
              <a:gd name="T58" fmla="*/ 1121 w 2385"/>
              <a:gd name="T59" fmla="*/ 483 h 811"/>
              <a:gd name="T60" fmla="*/ 1158 w 2385"/>
              <a:gd name="T61" fmla="*/ 480 h 811"/>
              <a:gd name="T62" fmla="*/ 1195 w 2385"/>
              <a:gd name="T63" fmla="*/ 439 h 811"/>
              <a:gd name="T64" fmla="*/ 1233 w 2385"/>
              <a:gd name="T65" fmla="*/ 391 h 811"/>
              <a:gd name="T66" fmla="*/ 1270 w 2385"/>
              <a:gd name="T67" fmla="*/ 454 h 811"/>
              <a:gd name="T68" fmla="*/ 1308 w 2385"/>
              <a:gd name="T69" fmla="*/ 493 h 811"/>
              <a:gd name="T70" fmla="*/ 1345 w 2385"/>
              <a:gd name="T71" fmla="*/ 489 h 811"/>
              <a:gd name="T72" fmla="*/ 1382 w 2385"/>
              <a:gd name="T73" fmla="*/ 480 h 811"/>
              <a:gd name="T74" fmla="*/ 1420 w 2385"/>
              <a:gd name="T75" fmla="*/ 461 h 811"/>
              <a:gd name="T76" fmla="*/ 1457 w 2385"/>
              <a:gd name="T77" fmla="*/ 405 h 811"/>
              <a:gd name="T78" fmla="*/ 1494 w 2385"/>
              <a:gd name="T79" fmla="*/ 437 h 811"/>
              <a:gd name="T80" fmla="*/ 1532 w 2385"/>
              <a:gd name="T81" fmla="*/ 480 h 811"/>
              <a:gd name="T82" fmla="*/ 1569 w 2385"/>
              <a:gd name="T83" fmla="*/ 448 h 811"/>
              <a:gd name="T84" fmla="*/ 1606 w 2385"/>
              <a:gd name="T85" fmla="*/ 543 h 811"/>
              <a:gd name="T86" fmla="*/ 1644 w 2385"/>
              <a:gd name="T87" fmla="*/ 190 h 811"/>
              <a:gd name="T88" fmla="*/ 1681 w 2385"/>
              <a:gd name="T89" fmla="*/ 312 h 811"/>
              <a:gd name="T90" fmla="*/ 1719 w 2385"/>
              <a:gd name="T91" fmla="*/ 344 h 811"/>
              <a:gd name="T92" fmla="*/ 1756 w 2385"/>
              <a:gd name="T93" fmla="*/ 547 h 811"/>
              <a:gd name="T94" fmla="*/ 1793 w 2385"/>
              <a:gd name="T95" fmla="*/ 274 h 811"/>
              <a:gd name="T96" fmla="*/ 1831 w 2385"/>
              <a:gd name="T97" fmla="*/ 385 h 811"/>
              <a:gd name="T98" fmla="*/ 1868 w 2385"/>
              <a:gd name="T99" fmla="*/ 448 h 811"/>
              <a:gd name="T100" fmla="*/ 1906 w 2385"/>
              <a:gd name="T101" fmla="*/ 471 h 811"/>
              <a:gd name="T102" fmla="*/ 1943 w 2385"/>
              <a:gd name="T103" fmla="*/ 481 h 811"/>
              <a:gd name="T104" fmla="*/ 1980 w 2385"/>
              <a:gd name="T105" fmla="*/ 483 h 811"/>
              <a:gd name="T106" fmla="*/ 2017 w 2385"/>
              <a:gd name="T107" fmla="*/ 487 h 811"/>
              <a:gd name="T108" fmla="*/ 2055 w 2385"/>
              <a:gd name="T109" fmla="*/ 485 h 811"/>
              <a:gd name="T110" fmla="*/ 2092 w 2385"/>
              <a:gd name="T111" fmla="*/ 478 h 811"/>
              <a:gd name="T112" fmla="*/ 2130 w 2385"/>
              <a:gd name="T113" fmla="*/ 477 h 811"/>
              <a:gd name="T114" fmla="*/ 2167 w 2385"/>
              <a:gd name="T115" fmla="*/ 482 h 811"/>
              <a:gd name="T116" fmla="*/ 2204 w 2385"/>
              <a:gd name="T117" fmla="*/ 468 h 811"/>
              <a:gd name="T118" fmla="*/ 2242 w 2385"/>
              <a:gd name="T119" fmla="*/ 462 h 811"/>
              <a:gd name="T120" fmla="*/ 2279 w 2385"/>
              <a:gd name="T121" fmla="*/ 435 h 811"/>
              <a:gd name="T122" fmla="*/ 2316 w 2385"/>
              <a:gd name="T123" fmla="*/ 400 h 811"/>
              <a:gd name="T124" fmla="*/ 2354 w 2385"/>
              <a:gd name="T125" fmla="*/ 417 h 8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5" h="811">
                <a:moveTo>
                  <a:pt x="0" y="466"/>
                </a:moveTo>
                <a:lnTo>
                  <a:pt x="0" y="468"/>
                </a:lnTo>
                <a:lnTo>
                  <a:pt x="1" y="470"/>
                </a:lnTo>
                <a:lnTo>
                  <a:pt x="1" y="471"/>
                </a:lnTo>
                <a:lnTo>
                  <a:pt x="1" y="473"/>
                </a:lnTo>
                <a:lnTo>
                  <a:pt x="1" y="474"/>
                </a:lnTo>
                <a:lnTo>
                  <a:pt x="2" y="475"/>
                </a:lnTo>
                <a:lnTo>
                  <a:pt x="2" y="476"/>
                </a:lnTo>
                <a:lnTo>
                  <a:pt x="2" y="476"/>
                </a:lnTo>
                <a:lnTo>
                  <a:pt x="3" y="476"/>
                </a:lnTo>
                <a:lnTo>
                  <a:pt x="3" y="477"/>
                </a:lnTo>
                <a:lnTo>
                  <a:pt x="3" y="473"/>
                </a:lnTo>
                <a:lnTo>
                  <a:pt x="4" y="472"/>
                </a:lnTo>
                <a:lnTo>
                  <a:pt x="4" y="473"/>
                </a:lnTo>
                <a:lnTo>
                  <a:pt x="4" y="474"/>
                </a:lnTo>
                <a:lnTo>
                  <a:pt x="4" y="476"/>
                </a:lnTo>
                <a:lnTo>
                  <a:pt x="5" y="477"/>
                </a:lnTo>
                <a:lnTo>
                  <a:pt x="5" y="478"/>
                </a:lnTo>
                <a:lnTo>
                  <a:pt x="5" y="479"/>
                </a:lnTo>
                <a:lnTo>
                  <a:pt x="6" y="480"/>
                </a:lnTo>
                <a:lnTo>
                  <a:pt x="6" y="480"/>
                </a:lnTo>
                <a:lnTo>
                  <a:pt x="6" y="481"/>
                </a:lnTo>
                <a:lnTo>
                  <a:pt x="6" y="482"/>
                </a:lnTo>
                <a:lnTo>
                  <a:pt x="7" y="483"/>
                </a:lnTo>
                <a:lnTo>
                  <a:pt x="7" y="495"/>
                </a:lnTo>
                <a:lnTo>
                  <a:pt x="7" y="498"/>
                </a:lnTo>
                <a:lnTo>
                  <a:pt x="8" y="494"/>
                </a:lnTo>
                <a:lnTo>
                  <a:pt x="8" y="493"/>
                </a:lnTo>
                <a:lnTo>
                  <a:pt x="8" y="491"/>
                </a:lnTo>
                <a:lnTo>
                  <a:pt x="8" y="486"/>
                </a:lnTo>
                <a:lnTo>
                  <a:pt x="9" y="477"/>
                </a:lnTo>
                <a:lnTo>
                  <a:pt x="9" y="473"/>
                </a:lnTo>
                <a:lnTo>
                  <a:pt x="9" y="471"/>
                </a:lnTo>
                <a:lnTo>
                  <a:pt x="10" y="469"/>
                </a:lnTo>
                <a:lnTo>
                  <a:pt x="10" y="462"/>
                </a:lnTo>
                <a:lnTo>
                  <a:pt x="10" y="462"/>
                </a:lnTo>
                <a:lnTo>
                  <a:pt x="10" y="475"/>
                </a:lnTo>
                <a:lnTo>
                  <a:pt x="11" y="480"/>
                </a:lnTo>
                <a:lnTo>
                  <a:pt x="11" y="480"/>
                </a:lnTo>
                <a:lnTo>
                  <a:pt x="11" y="479"/>
                </a:lnTo>
                <a:lnTo>
                  <a:pt x="12" y="477"/>
                </a:lnTo>
                <a:lnTo>
                  <a:pt x="12" y="477"/>
                </a:lnTo>
                <a:lnTo>
                  <a:pt x="12" y="478"/>
                </a:lnTo>
                <a:lnTo>
                  <a:pt x="12" y="479"/>
                </a:lnTo>
                <a:lnTo>
                  <a:pt x="13" y="481"/>
                </a:lnTo>
                <a:lnTo>
                  <a:pt x="13" y="483"/>
                </a:lnTo>
                <a:lnTo>
                  <a:pt x="13" y="485"/>
                </a:lnTo>
                <a:lnTo>
                  <a:pt x="14" y="487"/>
                </a:lnTo>
                <a:lnTo>
                  <a:pt x="14" y="488"/>
                </a:lnTo>
                <a:lnTo>
                  <a:pt x="14" y="488"/>
                </a:lnTo>
                <a:lnTo>
                  <a:pt x="14" y="489"/>
                </a:lnTo>
                <a:lnTo>
                  <a:pt x="15" y="489"/>
                </a:lnTo>
                <a:lnTo>
                  <a:pt x="15" y="490"/>
                </a:lnTo>
                <a:lnTo>
                  <a:pt x="15" y="490"/>
                </a:lnTo>
                <a:lnTo>
                  <a:pt x="16" y="490"/>
                </a:lnTo>
                <a:lnTo>
                  <a:pt x="16" y="491"/>
                </a:lnTo>
                <a:lnTo>
                  <a:pt x="16" y="491"/>
                </a:lnTo>
                <a:lnTo>
                  <a:pt x="17" y="491"/>
                </a:lnTo>
                <a:lnTo>
                  <a:pt x="17" y="491"/>
                </a:lnTo>
                <a:lnTo>
                  <a:pt x="17" y="491"/>
                </a:lnTo>
                <a:lnTo>
                  <a:pt x="17" y="491"/>
                </a:lnTo>
                <a:lnTo>
                  <a:pt x="18" y="492"/>
                </a:lnTo>
                <a:lnTo>
                  <a:pt x="18" y="491"/>
                </a:lnTo>
                <a:lnTo>
                  <a:pt x="18" y="491"/>
                </a:lnTo>
                <a:lnTo>
                  <a:pt x="19" y="492"/>
                </a:lnTo>
                <a:lnTo>
                  <a:pt x="19" y="492"/>
                </a:lnTo>
                <a:lnTo>
                  <a:pt x="19" y="492"/>
                </a:lnTo>
                <a:lnTo>
                  <a:pt x="19" y="492"/>
                </a:lnTo>
                <a:lnTo>
                  <a:pt x="20" y="492"/>
                </a:lnTo>
                <a:lnTo>
                  <a:pt x="20" y="492"/>
                </a:lnTo>
                <a:lnTo>
                  <a:pt x="20" y="492"/>
                </a:lnTo>
                <a:lnTo>
                  <a:pt x="21" y="491"/>
                </a:lnTo>
                <a:lnTo>
                  <a:pt x="21" y="491"/>
                </a:lnTo>
                <a:lnTo>
                  <a:pt x="21" y="491"/>
                </a:lnTo>
                <a:lnTo>
                  <a:pt x="21" y="491"/>
                </a:lnTo>
                <a:lnTo>
                  <a:pt x="22" y="491"/>
                </a:lnTo>
                <a:lnTo>
                  <a:pt x="22" y="492"/>
                </a:lnTo>
                <a:lnTo>
                  <a:pt x="22" y="493"/>
                </a:lnTo>
                <a:lnTo>
                  <a:pt x="23" y="494"/>
                </a:lnTo>
                <a:lnTo>
                  <a:pt x="23" y="494"/>
                </a:lnTo>
                <a:lnTo>
                  <a:pt x="23" y="494"/>
                </a:lnTo>
                <a:lnTo>
                  <a:pt x="23" y="494"/>
                </a:lnTo>
                <a:lnTo>
                  <a:pt x="24" y="506"/>
                </a:lnTo>
                <a:lnTo>
                  <a:pt x="24" y="509"/>
                </a:lnTo>
                <a:lnTo>
                  <a:pt x="24" y="511"/>
                </a:lnTo>
                <a:lnTo>
                  <a:pt x="25" y="508"/>
                </a:lnTo>
                <a:lnTo>
                  <a:pt x="25" y="501"/>
                </a:lnTo>
                <a:lnTo>
                  <a:pt x="25" y="490"/>
                </a:lnTo>
                <a:lnTo>
                  <a:pt x="25" y="477"/>
                </a:lnTo>
                <a:lnTo>
                  <a:pt x="26" y="469"/>
                </a:lnTo>
                <a:lnTo>
                  <a:pt x="26" y="459"/>
                </a:lnTo>
                <a:lnTo>
                  <a:pt x="26" y="456"/>
                </a:lnTo>
                <a:lnTo>
                  <a:pt x="27" y="452"/>
                </a:lnTo>
                <a:lnTo>
                  <a:pt x="27" y="444"/>
                </a:lnTo>
                <a:lnTo>
                  <a:pt x="27" y="440"/>
                </a:lnTo>
                <a:lnTo>
                  <a:pt x="28" y="451"/>
                </a:lnTo>
                <a:lnTo>
                  <a:pt x="28" y="453"/>
                </a:lnTo>
                <a:lnTo>
                  <a:pt x="28" y="449"/>
                </a:lnTo>
                <a:lnTo>
                  <a:pt x="28" y="443"/>
                </a:lnTo>
                <a:lnTo>
                  <a:pt x="29" y="436"/>
                </a:lnTo>
                <a:lnTo>
                  <a:pt x="29" y="431"/>
                </a:lnTo>
                <a:lnTo>
                  <a:pt x="29" y="427"/>
                </a:lnTo>
                <a:lnTo>
                  <a:pt x="30" y="423"/>
                </a:lnTo>
                <a:lnTo>
                  <a:pt x="30" y="419"/>
                </a:lnTo>
                <a:lnTo>
                  <a:pt x="30" y="415"/>
                </a:lnTo>
                <a:lnTo>
                  <a:pt x="30" y="409"/>
                </a:lnTo>
                <a:lnTo>
                  <a:pt x="31" y="405"/>
                </a:lnTo>
                <a:lnTo>
                  <a:pt x="31" y="400"/>
                </a:lnTo>
                <a:lnTo>
                  <a:pt x="31" y="396"/>
                </a:lnTo>
                <a:lnTo>
                  <a:pt x="32" y="394"/>
                </a:lnTo>
                <a:lnTo>
                  <a:pt x="32" y="386"/>
                </a:lnTo>
                <a:lnTo>
                  <a:pt x="32" y="382"/>
                </a:lnTo>
                <a:lnTo>
                  <a:pt x="32" y="380"/>
                </a:lnTo>
                <a:lnTo>
                  <a:pt x="33" y="381"/>
                </a:lnTo>
                <a:lnTo>
                  <a:pt x="33" y="383"/>
                </a:lnTo>
                <a:lnTo>
                  <a:pt x="33" y="380"/>
                </a:lnTo>
                <a:lnTo>
                  <a:pt x="34" y="381"/>
                </a:lnTo>
                <a:lnTo>
                  <a:pt x="34" y="384"/>
                </a:lnTo>
                <a:lnTo>
                  <a:pt x="34" y="389"/>
                </a:lnTo>
                <a:lnTo>
                  <a:pt x="34" y="394"/>
                </a:lnTo>
                <a:lnTo>
                  <a:pt x="35" y="399"/>
                </a:lnTo>
                <a:lnTo>
                  <a:pt x="35" y="404"/>
                </a:lnTo>
                <a:lnTo>
                  <a:pt x="35" y="410"/>
                </a:lnTo>
                <a:lnTo>
                  <a:pt x="36" y="414"/>
                </a:lnTo>
                <a:lnTo>
                  <a:pt x="36" y="418"/>
                </a:lnTo>
                <a:lnTo>
                  <a:pt x="36" y="418"/>
                </a:lnTo>
                <a:lnTo>
                  <a:pt x="36" y="420"/>
                </a:lnTo>
                <a:lnTo>
                  <a:pt x="37" y="424"/>
                </a:lnTo>
                <a:lnTo>
                  <a:pt x="37" y="428"/>
                </a:lnTo>
                <a:lnTo>
                  <a:pt x="37" y="432"/>
                </a:lnTo>
                <a:lnTo>
                  <a:pt x="38" y="443"/>
                </a:lnTo>
                <a:lnTo>
                  <a:pt x="38" y="444"/>
                </a:lnTo>
                <a:lnTo>
                  <a:pt x="38" y="442"/>
                </a:lnTo>
                <a:lnTo>
                  <a:pt x="39" y="445"/>
                </a:lnTo>
                <a:lnTo>
                  <a:pt x="39" y="444"/>
                </a:lnTo>
                <a:lnTo>
                  <a:pt x="39" y="444"/>
                </a:lnTo>
                <a:lnTo>
                  <a:pt x="39" y="444"/>
                </a:lnTo>
                <a:lnTo>
                  <a:pt x="40" y="442"/>
                </a:lnTo>
                <a:lnTo>
                  <a:pt x="40" y="452"/>
                </a:lnTo>
                <a:lnTo>
                  <a:pt x="40" y="454"/>
                </a:lnTo>
                <a:lnTo>
                  <a:pt x="41" y="450"/>
                </a:lnTo>
                <a:lnTo>
                  <a:pt x="41" y="430"/>
                </a:lnTo>
                <a:lnTo>
                  <a:pt x="41" y="419"/>
                </a:lnTo>
                <a:lnTo>
                  <a:pt x="41" y="414"/>
                </a:lnTo>
                <a:lnTo>
                  <a:pt x="42" y="409"/>
                </a:lnTo>
                <a:lnTo>
                  <a:pt x="42" y="423"/>
                </a:lnTo>
                <a:lnTo>
                  <a:pt x="42" y="430"/>
                </a:lnTo>
                <a:lnTo>
                  <a:pt x="43" y="433"/>
                </a:lnTo>
                <a:lnTo>
                  <a:pt x="43" y="435"/>
                </a:lnTo>
                <a:lnTo>
                  <a:pt x="43" y="437"/>
                </a:lnTo>
                <a:lnTo>
                  <a:pt x="43" y="440"/>
                </a:lnTo>
                <a:lnTo>
                  <a:pt x="44" y="444"/>
                </a:lnTo>
                <a:lnTo>
                  <a:pt x="44" y="448"/>
                </a:lnTo>
                <a:lnTo>
                  <a:pt x="44" y="452"/>
                </a:lnTo>
                <a:lnTo>
                  <a:pt x="45" y="455"/>
                </a:lnTo>
                <a:lnTo>
                  <a:pt x="45" y="458"/>
                </a:lnTo>
                <a:lnTo>
                  <a:pt x="45" y="461"/>
                </a:lnTo>
                <a:lnTo>
                  <a:pt x="45" y="462"/>
                </a:lnTo>
                <a:lnTo>
                  <a:pt x="46" y="463"/>
                </a:lnTo>
                <a:lnTo>
                  <a:pt x="46" y="463"/>
                </a:lnTo>
                <a:lnTo>
                  <a:pt x="46" y="464"/>
                </a:lnTo>
                <a:lnTo>
                  <a:pt x="47" y="465"/>
                </a:lnTo>
                <a:lnTo>
                  <a:pt x="47" y="467"/>
                </a:lnTo>
                <a:lnTo>
                  <a:pt x="47" y="473"/>
                </a:lnTo>
                <a:lnTo>
                  <a:pt x="47" y="477"/>
                </a:lnTo>
                <a:lnTo>
                  <a:pt x="48" y="479"/>
                </a:lnTo>
                <a:lnTo>
                  <a:pt x="48" y="480"/>
                </a:lnTo>
                <a:lnTo>
                  <a:pt x="48" y="480"/>
                </a:lnTo>
                <a:lnTo>
                  <a:pt x="49" y="483"/>
                </a:lnTo>
                <a:lnTo>
                  <a:pt x="49" y="484"/>
                </a:lnTo>
                <a:lnTo>
                  <a:pt x="49" y="484"/>
                </a:lnTo>
                <a:lnTo>
                  <a:pt x="50" y="483"/>
                </a:lnTo>
                <a:lnTo>
                  <a:pt x="50" y="486"/>
                </a:lnTo>
                <a:lnTo>
                  <a:pt x="50" y="488"/>
                </a:lnTo>
                <a:lnTo>
                  <a:pt x="50" y="487"/>
                </a:lnTo>
                <a:lnTo>
                  <a:pt x="51" y="487"/>
                </a:lnTo>
                <a:lnTo>
                  <a:pt x="51" y="485"/>
                </a:lnTo>
                <a:lnTo>
                  <a:pt x="51" y="485"/>
                </a:lnTo>
                <a:lnTo>
                  <a:pt x="52" y="484"/>
                </a:lnTo>
                <a:lnTo>
                  <a:pt x="52" y="484"/>
                </a:lnTo>
                <a:lnTo>
                  <a:pt x="52" y="495"/>
                </a:lnTo>
                <a:lnTo>
                  <a:pt x="52" y="497"/>
                </a:lnTo>
                <a:lnTo>
                  <a:pt x="53" y="494"/>
                </a:lnTo>
                <a:lnTo>
                  <a:pt x="53" y="494"/>
                </a:lnTo>
                <a:lnTo>
                  <a:pt x="53" y="491"/>
                </a:lnTo>
                <a:lnTo>
                  <a:pt x="54" y="486"/>
                </a:lnTo>
                <a:lnTo>
                  <a:pt x="54" y="476"/>
                </a:lnTo>
                <a:lnTo>
                  <a:pt x="54" y="473"/>
                </a:lnTo>
                <a:lnTo>
                  <a:pt x="54" y="472"/>
                </a:lnTo>
                <a:lnTo>
                  <a:pt x="55" y="471"/>
                </a:lnTo>
                <a:lnTo>
                  <a:pt x="55" y="470"/>
                </a:lnTo>
                <a:lnTo>
                  <a:pt x="55" y="466"/>
                </a:lnTo>
                <a:lnTo>
                  <a:pt x="56" y="466"/>
                </a:lnTo>
                <a:lnTo>
                  <a:pt x="56" y="466"/>
                </a:lnTo>
                <a:lnTo>
                  <a:pt x="56" y="467"/>
                </a:lnTo>
                <a:lnTo>
                  <a:pt x="56" y="480"/>
                </a:lnTo>
                <a:lnTo>
                  <a:pt x="57" y="484"/>
                </a:lnTo>
                <a:lnTo>
                  <a:pt x="57" y="483"/>
                </a:lnTo>
                <a:lnTo>
                  <a:pt x="57" y="479"/>
                </a:lnTo>
                <a:lnTo>
                  <a:pt x="58" y="478"/>
                </a:lnTo>
                <a:lnTo>
                  <a:pt x="58" y="478"/>
                </a:lnTo>
                <a:lnTo>
                  <a:pt x="58" y="479"/>
                </a:lnTo>
                <a:lnTo>
                  <a:pt x="58" y="480"/>
                </a:lnTo>
                <a:lnTo>
                  <a:pt x="59" y="482"/>
                </a:lnTo>
                <a:lnTo>
                  <a:pt x="59" y="483"/>
                </a:lnTo>
                <a:lnTo>
                  <a:pt x="59" y="484"/>
                </a:lnTo>
                <a:lnTo>
                  <a:pt x="60" y="485"/>
                </a:lnTo>
                <a:lnTo>
                  <a:pt x="60" y="487"/>
                </a:lnTo>
                <a:lnTo>
                  <a:pt x="60" y="488"/>
                </a:lnTo>
                <a:lnTo>
                  <a:pt x="61" y="489"/>
                </a:lnTo>
                <a:lnTo>
                  <a:pt x="61" y="490"/>
                </a:lnTo>
                <a:lnTo>
                  <a:pt x="61" y="491"/>
                </a:lnTo>
                <a:lnTo>
                  <a:pt x="61" y="491"/>
                </a:lnTo>
                <a:lnTo>
                  <a:pt x="62" y="491"/>
                </a:lnTo>
                <a:lnTo>
                  <a:pt x="62" y="491"/>
                </a:lnTo>
                <a:lnTo>
                  <a:pt x="62" y="492"/>
                </a:lnTo>
                <a:lnTo>
                  <a:pt x="63" y="492"/>
                </a:lnTo>
                <a:lnTo>
                  <a:pt x="63" y="498"/>
                </a:lnTo>
                <a:lnTo>
                  <a:pt x="63" y="501"/>
                </a:lnTo>
                <a:lnTo>
                  <a:pt x="63" y="501"/>
                </a:lnTo>
                <a:lnTo>
                  <a:pt x="64" y="500"/>
                </a:lnTo>
                <a:lnTo>
                  <a:pt x="64" y="500"/>
                </a:lnTo>
                <a:lnTo>
                  <a:pt x="64" y="499"/>
                </a:lnTo>
                <a:lnTo>
                  <a:pt x="65" y="498"/>
                </a:lnTo>
                <a:lnTo>
                  <a:pt x="65" y="498"/>
                </a:lnTo>
                <a:lnTo>
                  <a:pt x="65" y="497"/>
                </a:lnTo>
                <a:lnTo>
                  <a:pt x="65" y="497"/>
                </a:lnTo>
                <a:lnTo>
                  <a:pt x="66" y="500"/>
                </a:lnTo>
                <a:lnTo>
                  <a:pt x="66" y="512"/>
                </a:lnTo>
                <a:lnTo>
                  <a:pt x="66" y="513"/>
                </a:lnTo>
                <a:lnTo>
                  <a:pt x="67" y="511"/>
                </a:lnTo>
                <a:lnTo>
                  <a:pt x="67" y="506"/>
                </a:lnTo>
                <a:lnTo>
                  <a:pt x="67" y="503"/>
                </a:lnTo>
                <a:lnTo>
                  <a:pt x="67" y="493"/>
                </a:lnTo>
                <a:lnTo>
                  <a:pt x="68" y="489"/>
                </a:lnTo>
                <a:lnTo>
                  <a:pt x="68" y="487"/>
                </a:lnTo>
                <a:lnTo>
                  <a:pt x="68" y="481"/>
                </a:lnTo>
                <a:lnTo>
                  <a:pt x="69" y="481"/>
                </a:lnTo>
                <a:lnTo>
                  <a:pt x="69" y="482"/>
                </a:lnTo>
                <a:lnTo>
                  <a:pt x="69" y="480"/>
                </a:lnTo>
                <a:lnTo>
                  <a:pt x="69" y="478"/>
                </a:lnTo>
                <a:lnTo>
                  <a:pt x="70" y="494"/>
                </a:lnTo>
                <a:lnTo>
                  <a:pt x="70" y="498"/>
                </a:lnTo>
                <a:lnTo>
                  <a:pt x="70" y="494"/>
                </a:lnTo>
                <a:lnTo>
                  <a:pt x="71" y="488"/>
                </a:lnTo>
                <a:lnTo>
                  <a:pt x="71" y="482"/>
                </a:lnTo>
                <a:lnTo>
                  <a:pt x="71" y="476"/>
                </a:lnTo>
                <a:lnTo>
                  <a:pt x="71" y="468"/>
                </a:lnTo>
                <a:lnTo>
                  <a:pt x="72" y="462"/>
                </a:lnTo>
                <a:lnTo>
                  <a:pt x="72" y="458"/>
                </a:lnTo>
                <a:lnTo>
                  <a:pt x="72" y="456"/>
                </a:lnTo>
                <a:lnTo>
                  <a:pt x="73" y="452"/>
                </a:lnTo>
                <a:lnTo>
                  <a:pt x="73" y="449"/>
                </a:lnTo>
                <a:lnTo>
                  <a:pt x="73" y="446"/>
                </a:lnTo>
                <a:lnTo>
                  <a:pt x="74" y="442"/>
                </a:lnTo>
                <a:lnTo>
                  <a:pt x="74" y="438"/>
                </a:lnTo>
                <a:lnTo>
                  <a:pt x="74" y="434"/>
                </a:lnTo>
                <a:lnTo>
                  <a:pt x="74" y="430"/>
                </a:lnTo>
                <a:lnTo>
                  <a:pt x="75" y="426"/>
                </a:lnTo>
                <a:lnTo>
                  <a:pt x="75" y="422"/>
                </a:lnTo>
                <a:lnTo>
                  <a:pt x="75" y="419"/>
                </a:lnTo>
                <a:lnTo>
                  <a:pt x="76" y="415"/>
                </a:lnTo>
                <a:lnTo>
                  <a:pt x="76" y="411"/>
                </a:lnTo>
                <a:lnTo>
                  <a:pt x="76" y="408"/>
                </a:lnTo>
                <a:lnTo>
                  <a:pt x="76" y="406"/>
                </a:lnTo>
                <a:lnTo>
                  <a:pt x="77" y="402"/>
                </a:lnTo>
                <a:lnTo>
                  <a:pt x="77" y="399"/>
                </a:lnTo>
                <a:lnTo>
                  <a:pt x="77" y="396"/>
                </a:lnTo>
                <a:lnTo>
                  <a:pt x="78" y="395"/>
                </a:lnTo>
                <a:lnTo>
                  <a:pt x="78" y="394"/>
                </a:lnTo>
                <a:lnTo>
                  <a:pt x="78" y="394"/>
                </a:lnTo>
                <a:lnTo>
                  <a:pt x="78" y="394"/>
                </a:lnTo>
                <a:lnTo>
                  <a:pt x="79" y="395"/>
                </a:lnTo>
                <a:lnTo>
                  <a:pt x="79" y="396"/>
                </a:lnTo>
                <a:lnTo>
                  <a:pt x="79" y="398"/>
                </a:lnTo>
                <a:lnTo>
                  <a:pt x="80" y="400"/>
                </a:lnTo>
                <a:lnTo>
                  <a:pt x="80" y="402"/>
                </a:lnTo>
                <a:lnTo>
                  <a:pt x="80" y="417"/>
                </a:lnTo>
                <a:lnTo>
                  <a:pt x="80" y="422"/>
                </a:lnTo>
                <a:lnTo>
                  <a:pt x="81" y="427"/>
                </a:lnTo>
                <a:lnTo>
                  <a:pt x="81" y="427"/>
                </a:lnTo>
                <a:lnTo>
                  <a:pt x="81" y="424"/>
                </a:lnTo>
                <a:lnTo>
                  <a:pt x="82" y="421"/>
                </a:lnTo>
                <a:lnTo>
                  <a:pt x="82" y="419"/>
                </a:lnTo>
                <a:lnTo>
                  <a:pt x="82" y="416"/>
                </a:lnTo>
                <a:lnTo>
                  <a:pt x="82" y="415"/>
                </a:lnTo>
                <a:lnTo>
                  <a:pt x="83" y="415"/>
                </a:lnTo>
                <a:lnTo>
                  <a:pt x="83" y="416"/>
                </a:lnTo>
                <a:lnTo>
                  <a:pt x="83" y="419"/>
                </a:lnTo>
                <a:lnTo>
                  <a:pt x="84" y="416"/>
                </a:lnTo>
                <a:lnTo>
                  <a:pt x="84" y="418"/>
                </a:lnTo>
                <a:lnTo>
                  <a:pt x="84" y="418"/>
                </a:lnTo>
                <a:lnTo>
                  <a:pt x="85" y="434"/>
                </a:lnTo>
                <a:lnTo>
                  <a:pt x="85" y="446"/>
                </a:lnTo>
                <a:lnTo>
                  <a:pt x="85" y="450"/>
                </a:lnTo>
                <a:lnTo>
                  <a:pt x="85" y="457"/>
                </a:lnTo>
                <a:lnTo>
                  <a:pt x="86" y="460"/>
                </a:lnTo>
                <a:lnTo>
                  <a:pt x="86" y="461"/>
                </a:lnTo>
                <a:lnTo>
                  <a:pt x="86" y="461"/>
                </a:lnTo>
                <a:lnTo>
                  <a:pt x="87" y="461"/>
                </a:lnTo>
                <a:lnTo>
                  <a:pt x="87" y="462"/>
                </a:lnTo>
                <a:lnTo>
                  <a:pt x="87" y="463"/>
                </a:lnTo>
                <a:lnTo>
                  <a:pt x="87" y="464"/>
                </a:lnTo>
                <a:lnTo>
                  <a:pt x="88" y="465"/>
                </a:lnTo>
                <a:lnTo>
                  <a:pt x="88" y="465"/>
                </a:lnTo>
                <a:lnTo>
                  <a:pt x="88" y="466"/>
                </a:lnTo>
                <a:lnTo>
                  <a:pt x="89" y="469"/>
                </a:lnTo>
                <a:lnTo>
                  <a:pt x="89" y="470"/>
                </a:lnTo>
                <a:lnTo>
                  <a:pt x="89" y="471"/>
                </a:lnTo>
                <a:lnTo>
                  <a:pt x="89" y="471"/>
                </a:lnTo>
                <a:lnTo>
                  <a:pt x="90" y="472"/>
                </a:lnTo>
                <a:lnTo>
                  <a:pt x="90" y="474"/>
                </a:lnTo>
                <a:lnTo>
                  <a:pt x="90" y="474"/>
                </a:lnTo>
                <a:lnTo>
                  <a:pt x="91" y="474"/>
                </a:lnTo>
                <a:lnTo>
                  <a:pt x="91" y="475"/>
                </a:lnTo>
                <a:lnTo>
                  <a:pt x="91" y="476"/>
                </a:lnTo>
                <a:lnTo>
                  <a:pt x="91" y="477"/>
                </a:lnTo>
                <a:lnTo>
                  <a:pt x="92" y="478"/>
                </a:lnTo>
                <a:lnTo>
                  <a:pt x="92" y="479"/>
                </a:lnTo>
                <a:lnTo>
                  <a:pt x="92" y="479"/>
                </a:lnTo>
                <a:lnTo>
                  <a:pt x="93" y="480"/>
                </a:lnTo>
                <a:lnTo>
                  <a:pt x="93" y="481"/>
                </a:lnTo>
                <a:lnTo>
                  <a:pt x="93" y="481"/>
                </a:lnTo>
                <a:lnTo>
                  <a:pt x="93" y="481"/>
                </a:lnTo>
                <a:lnTo>
                  <a:pt x="94" y="481"/>
                </a:lnTo>
                <a:lnTo>
                  <a:pt x="94" y="481"/>
                </a:lnTo>
                <a:lnTo>
                  <a:pt x="94" y="482"/>
                </a:lnTo>
                <a:lnTo>
                  <a:pt x="95" y="483"/>
                </a:lnTo>
                <a:lnTo>
                  <a:pt x="95" y="483"/>
                </a:lnTo>
                <a:lnTo>
                  <a:pt x="95" y="484"/>
                </a:lnTo>
                <a:lnTo>
                  <a:pt x="96" y="484"/>
                </a:lnTo>
                <a:lnTo>
                  <a:pt x="96" y="484"/>
                </a:lnTo>
                <a:lnTo>
                  <a:pt x="96" y="484"/>
                </a:lnTo>
                <a:lnTo>
                  <a:pt x="96" y="485"/>
                </a:lnTo>
                <a:lnTo>
                  <a:pt x="97" y="484"/>
                </a:lnTo>
                <a:lnTo>
                  <a:pt x="97" y="484"/>
                </a:lnTo>
                <a:lnTo>
                  <a:pt x="97" y="484"/>
                </a:lnTo>
                <a:lnTo>
                  <a:pt x="98" y="484"/>
                </a:lnTo>
                <a:lnTo>
                  <a:pt x="98" y="484"/>
                </a:lnTo>
                <a:lnTo>
                  <a:pt x="98" y="484"/>
                </a:lnTo>
                <a:lnTo>
                  <a:pt x="98" y="484"/>
                </a:lnTo>
                <a:lnTo>
                  <a:pt x="99" y="481"/>
                </a:lnTo>
                <a:lnTo>
                  <a:pt x="99" y="480"/>
                </a:lnTo>
                <a:lnTo>
                  <a:pt x="99" y="480"/>
                </a:lnTo>
                <a:lnTo>
                  <a:pt x="100" y="481"/>
                </a:lnTo>
                <a:lnTo>
                  <a:pt x="100" y="482"/>
                </a:lnTo>
                <a:lnTo>
                  <a:pt x="100" y="482"/>
                </a:lnTo>
                <a:lnTo>
                  <a:pt x="100" y="483"/>
                </a:lnTo>
                <a:lnTo>
                  <a:pt x="101" y="484"/>
                </a:lnTo>
                <a:lnTo>
                  <a:pt x="101" y="485"/>
                </a:lnTo>
                <a:lnTo>
                  <a:pt x="101" y="486"/>
                </a:lnTo>
                <a:lnTo>
                  <a:pt x="102" y="487"/>
                </a:lnTo>
                <a:lnTo>
                  <a:pt x="102" y="488"/>
                </a:lnTo>
                <a:lnTo>
                  <a:pt x="102" y="489"/>
                </a:lnTo>
                <a:lnTo>
                  <a:pt x="102" y="489"/>
                </a:lnTo>
                <a:lnTo>
                  <a:pt x="103" y="488"/>
                </a:lnTo>
                <a:lnTo>
                  <a:pt x="103" y="489"/>
                </a:lnTo>
                <a:lnTo>
                  <a:pt x="103" y="489"/>
                </a:lnTo>
                <a:lnTo>
                  <a:pt x="104" y="489"/>
                </a:lnTo>
                <a:lnTo>
                  <a:pt x="104" y="489"/>
                </a:lnTo>
                <a:lnTo>
                  <a:pt x="104" y="489"/>
                </a:lnTo>
                <a:lnTo>
                  <a:pt x="104" y="496"/>
                </a:lnTo>
                <a:lnTo>
                  <a:pt x="105" y="498"/>
                </a:lnTo>
                <a:lnTo>
                  <a:pt x="105" y="497"/>
                </a:lnTo>
                <a:lnTo>
                  <a:pt x="105" y="496"/>
                </a:lnTo>
                <a:lnTo>
                  <a:pt x="106" y="501"/>
                </a:lnTo>
                <a:lnTo>
                  <a:pt x="106" y="502"/>
                </a:lnTo>
                <a:lnTo>
                  <a:pt x="106" y="502"/>
                </a:lnTo>
                <a:lnTo>
                  <a:pt x="107" y="501"/>
                </a:lnTo>
                <a:lnTo>
                  <a:pt x="107" y="501"/>
                </a:lnTo>
                <a:lnTo>
                  <a:pt x="107" y="499"/>
                </a:lnTo>
                <a:lnTo>
                  <a:pt x="107" y="498"/>
                </a:lnTo>
                <a:lnTo>
                  <a:pt x="108" y="496"/>
                </a:lnTo>
                <a:lnTo>
                  <a:pt x="108" y="506"/>
                </a:lnTo>
                <a:lnTo>
                  <a:pt x="108" y="506"/>
                </a:lnTo>
                <a:lnTo>
                  <a:pt x="109" y="506"/>
                </a:lnTo>
                <a:lnTo>
                  <a:pt x="109" y="498"/>
                </a:lnTo>
                <a:lnTo>
                  <a:pt x="109" y="493"/>
                </a:lnTo>
                <a:lnTo>
                  <a:pt x="109" y="490"/>
                </a:lnTo>
                <a:lnTo>
                  <a:pt x="110" y="487"/>
                </a:lnTo>
                <a:lnTo>
                  <a:pt x="110" y="479"/>
                </a:lnTo>
                <a:lnTo>
                  <a:pt x="110" y="477"/>
                </a:lnTo>
                <a:lnTo>
                  <a:pt x="111" y="478"/>
                </a:lnTo>
                <a:lnTo>
                  <a:pt x="111" y="475"/>
                </a:lnTo>
                <a:lnTo>
                  <a:pt x="111" y="476"/>
                </a:lnTo>
                <a:lnTo>
                  <a:pt x="111" y="473"/>
                </a:lnTo>
                <a:lnTo>
                  <a:pt x="112" y="466"/>
                </a:lnTo>
                <a:lnTo>
                  <a:pt x="112" y="477"/>
                </a:lnTo>
                <a:lnTo>
                  <a:pt x="112" y="481"/>
                </a:lnTo>
                <a:lnTo>
                  <a:pt x="113" y="480"/>
                </a:lnTo>
                <a:lnTo>
                  <a:pt x="113" y="479"/>
                </a:lnTo>
                <a:lnTo>
                  <a:pt x="113" y="478"/>
                </a:lnTo>
                <a:lnTo>
                  <a:pt x="113" y="479"/>
                </a:lnTo>
                <a:lnTo>
                  <a:pt x="114" y="480"/>
                </a:lnTo>
                <a:lnTo>
                  <a:pt x="114" y="482"/>
                </a:lnTo>
                <a:lnTo>
                  <a:pt x="114" y="484"/>
                </a:lnTo>
                <a:lnTo>
                  <a:pt x="115" y="486"/>
                </a:lnTo>
                <a:lnTo>
                  <a:pt x="115" y="488"/>
                </a:lnTo>
                <a:lnTo>
                  <a:pt x="115" y="490"/>
                </a:lnTo>
                <a:lnTo>
                  <a:pt x="115" y="492"/>
                </a:lnTo>
                <a:lnTo>
                  <a:pt x="116" y="494"/>
                </a:lnTo>
                <a:lnTo>
                  <a:pt x="116" y="492"/>
                </a:lnTo>
                <a:lnTo>
                  <a:pt x="116" y="491"/>
                </a:lnTo>
                <a:lnTo>
                  <a:pt x="117" y="489"/>
                </a:lnTo>
                <a:lnTo>
                  <a:pt x="117" y="489"/>
                </a:lnTo>
                <a:lnTo>
                  <a:pt x="117" y="490"/>
                </a:lnTo>
                <a:lnTo>
                  <a:pt x="118" y="491"/>
                </a:lnTo>
                <a:lnTo>
                  <a:pt x="118" y="489"/>
                </a:lnTo>
                <a:lnTo>
                  <a:pt x="118" y="489"/>
                </a:lnTo>
                <a:lnTo>
                  <a:pt x="118" y="490"/>
                </a:lnTo>
                <a:lnTo>
                  <a:pt x="119" y="489"/>
                </a:lnTo>
                <a:lnTo>
                  <a:pt x="119" y="489"/>
                </a:lnTo>
                <a:lnTo>
                  <a:pt x="119" y="488"/>
                </a:lnTo>
                <a:lnTo>
                  <a:pt x="120" y="485"/>
                </a:lnTo>
                <a:lnTo>
                  <a:pt x="120" y="481"/>
                </a:lnTo>
                <a:lnTo>
                  <a:pt x="120" y="477"/>
                </a:lnTo>
                <a:lnTo>
                  <a:pt x="120" y="473"/>
                </a:lnTo>
                <a:lnTo>
                  <a:pt x="121" y="468"/>
                </a:lnTo>
                <a:lnTo>
                  <a:pt x="121" y="463"/>
                </a:lnTo>
                <a:lnTo>
                  <a:pt x="121" y="457"/>
                </a:lnTo>
                <a:lnTo>
                  <a:pt x="122" y="465"/>
                </a:lnTo>
                <a:lnTo>
                  <a:pt x="122" y="461"/>
                </a:lnTo>
                <a:lnTo>
                  <a:pt x="122" y="457"/>
                </a:lnTo>
                <a:lnTo>
                  <a:pt x="122" y="448"/>
                </a:lnTo>
                <a:lnTo>
                  <a:pt x="123" y="438"/>
                </a:lnTo>
                <a:lnTo>
                  <a:pt x="123" y="427"/>
                </a:lnTo>
                <a:lnTo>
                  <a:pt x="123" y="418"/>
                </a:lnTo>
                <a:lnTo>
                  <a:pt x="124" y="409"/>
                </a:lnTo>
                <a:lnTo>
                  <a:pt x="124" y="401"/>
                </a:lnTo>
                <a:lnTo>
                  <a:pt x="124" y="395"/>
                </a:lnTo>
                <a:lnTo>
                  <a:pt x="124" y="389"/>
                </a:lnTo>
                <a:lnTo>
                  <a:pt x="125" y="384"/>
                </a:lnTo>
                <a:lnTo>
                  <a:pt x="125" y="381"/>
                </a:lnTo>
                <a:lnTo>
                  <a:pt x="125" y="375"/>
                </a:lnTo>
                <a:lnTo>
                  <a:pt x="126" y="386"/>
                </a:lnTo>
                <a:lnTo>
                  <a:pt x="126" y="388"/>
                </a:lnTo>
                <a:lnTo>
                  <a:pt x="126" y="387"/>
                </a:lnTo>
                <a:lnTo>
                  <a:pt x="126" y="386"/>
                </a:lnTo>
                <a:lnTo>
                  <a:pt x="127" y="385"/>
                </a:lnTo>
                <a:lnTo>
                  <a:pt x="127" y="386"/>
                </a:lnTo>
                <a:lnTo>
                  <a:pt x="127" y="388"/>
                </a:lnTo>
                <a:lnTo>
                  <a:pt x="128" y="391"/>
                </a:lnTo>
                <a:lnTo>
                  <a:pt x="128" y="395"/>
                </a:lnTo>
                <a:lnTo>
                  <a:pt x="128" y="399"/>
                </a:lnTo>
                <a:lnTo>
                  <a:pt x="128" y="401"/>
                </a:lnTo>
                <a:lnTo>
                  <a:pt x="129" y="404"/>
                </a:lnTo>
                <a:lnTo>
                  <a:pt x="129" y="408"/>
                </a:lnTo>
                <a:lnTo>
                  <a:pt x="129" y="412"/>
                </a:lnTo>
                <a:lnTo>
                  <a:pt x="130" y="416"/>
                </a:lnTo>
                <a:lnTo>
                  <a:pt x="130" y="420"/>
                </a:lnTo>
                <a:lnTo>
                  <a:pt x="130" y="421"/>
                </a:lnTo>
                <a:lnTo>
                  <a:pt x="131" y="424"/>
                </a:lnTo>
                <a:lnTo>
                  <a:pt x="131" y="427"/>
                </a:lnTo>
                <a:lnTo>
                  <a:pt x="131" y="431"/>
                </a:lnTo>
                <a:lnTo>
                  <a:pt x="131" y="434"/>
                </a:lnTo>
                <a:lnTo>
                  <a:pt x="132" y="436"/>
                </a:lnTo>
                <a:lnTo>
                  <a:pt x="132" y="438"/>
                </a:lnTo>
                <a:lnTo>
                  <a:pt x="132" y="441"/>
                </a:lnTo>
                <a:lnTo>
                  <a:pt x="133" y="444"/>
                </a:lnTo>
                <a:lnTo>
                  <a:pt x="133" y="446"/>
                </a:lnTo>
                <a:lnTo>
                  <a:pt x="133" y="449"/>
                </a:lnTo>
                <a:lnTo>
                  <a:pt x="133" y="451"/>
                </a:lnTo>
                <a:lnTo>
                  <a:pt x="134" y="453"/>
                </a:lnTo>
                <a:lnTo>
                  <a:pt x="134" y="455"/>
                </a:lnTo>
                <a:lnTo>
                  <a:pt x="134" y="456"/>
                </a:lnTo>
                <a:lnTo>
                  <a:pt x="135" y="458"/>
                </a:lnTo>
                <a:lnTo>
                  <a:pt x="135" y="459"/>
                </a:lnTo>
                <a:lnTo>
                  <a:pt x="135" y="460"/>
                </a:lnTo>
                <a:lnTo>
                  <a:pt x="135" y="461"/>
                </a:lnTo>
                <a:lnTo>
                  <a:pt x="136" y="474"/>
                </a:lnTo>
                <a:lnTo>
                  <a:pt x="136" y="476"/>
                </a:lnTo>
                <a:lnTo>
                  <a:pt x="136" y="478"/>
                </a:lnTo>
                <a:lnTo>
                  <a:pt x="137" y="475"/>
                </a:lnTo>
                <a:lnTo>
                  <a:pt x="137" y="471"/>
                </a:lnTo>
                <a:lnTo>
                  <a:pt x="137" y="464"/>
                </a:lnTo>
                <a:lnTo>
                  <a:pt x="137" y="462"/>
                </a:lnTo>
                <a:lnTo>
                  <a:pt x="138" y="463"/>
                </a:lnTo>
                <a:lnTo>
                  <a:pt x="138" y="459"/>
                </a:lnTo>
                <a:lnTo>
                  <a:pt x="138" y="459"/>
                </a:lnTo>
                <a:lnTo>
                  <a:pt x="139" y="457"/>
                </a:lnTo>
                <a:lnTo>
                  <a:pt x="139" y="460"/>
                </a:lnTo>
                <a:lnTo>
                  <a:pt x="139" y="460"/>
                </a:lnTo>
                <a:lnTo>
                  <a:pt x="139" y="459"/>
                </a:lnTo>
                <a:lnTo>
                  <a:pt x="140" y="469"/>
                </a:lnTo>
                <a:lnTo>
                  <a:pt x="140" y="472"/>
                </a:lnTo>
                <a:lnTo>
                  <a:pt x="140" y="471"/>
                </a:lnTo>
                <a:lnTo>
                  <a:pt x="141" y="468"/>
                </a:lnTo>
                <a:lnTo>
                  <a:pt x="141" y="467"/>
                </a:lnTo>
                <a:lnTo>
                  <a:pt x="141" y="467"/>
                </a:lnTo>
                <a:lnTo>
                  <a:pt x="142" y="468"/>
                </a:lnTo>
                <a:lnTo>
                  <a:pt x="142" y="469"/>
                </a:lnTo>
                <a:lnTo>
                  <a:pt x="142" y="469"/>
                </a:lnTo>
                <a:lnTo>
                  <a:pt x="142" y="470"/>
                </a:lnTo>
                <a:lnTo>
                  <a:pt x="143" y="472"/>
                </a:lnTo>
                <a:lnTo>
                  <a:pt x="143" y="474"/>
                </a:lnTo>
                <a:lnTo>
                  <a:pt x="143" y="476"/>
                </a:lnTo>
                <a:lnTo>
                  <a:pt x="144" y="476"/>
                </a:lnTo>
                <a:lnTo>
                  <a:pt x="144" y="477"/>
                </a:lnTo>
                <a:lnTo>
                  <a:pt x="144" y="478"/>
                </a:lnTo>
                <a:lnTo>
                  <a:pt x="144" y="479"/>
                </a:lnTo>
                <a:lnTo>
                  <a:pt x="145" y="479"/>
                </a:lnTo>
                <a:lnTo>
                  <a:pt x="145" y="480"/>
                </a:lnTo>
                <a:lnTo>
                  <a:pt x="145" y="480"/>
                </a:lnTo>
                <a:lnTo>
                  <a:pt x="146" y="480"/>
                </a:lnTo>
                <a:lnTo>
                  <a:pt x="146" y="481"/>
                </a:lnTo>
                <a:lnTo>
                  <a:pt x="146" y="482"/>
                </a:lnTo>
                <a:lnTo>
                  <a:pt x="146" y="483"/>
                </a:lnTo>
                <a:lnTo>
                  <a:pt x="147" y="483"/>
                </a:lnTo>
                <a:lnTo>
                  <a:pt x="147" y="483"/>
                </a:lnTo>
                <a:lnTo>
                  <a:pt x="147" y="483"/>
                </a:lnTo>
                <a:lnTo>
                  <a:pt x="148" y="484"/>
                </a:lnTo>
                <a:lnTo>
                  <a:pt x="148" y="485"/>
                </a:lnTo>
                <a:lnTo>
                  <a:pt x="148" y="486"/>
                </a:lnTo>
                <a:lnTo>
                  <a:pt x="148" y="488"/>
                </a:lnTo>
                <a:lnTo>
                  <a:pt x="149" y="489"/>
                </a:lnTo>
                <a:lnTo>
                  <a:pt x="149" y="488"/>
                </a:lnTo>
                <a:lnTo>
                  <a:pt x="149" y="501"/>
                </a:lnTo>
                <a:lnTo>
                  <a:pt x="150" y="503"/>
                </a:lnTo>
                <a:lnTo>
                  <a:pt x="150" y="503"/>
                </a:lnTo>
                <a:lnTo>
                  <a:pt x="150" y="498"/>
                </a:lnTo>
                <a:lnTo>
                  <a:pt x="150" y="490"/>
                </a:lnTo>
                <a:lnTo>
                  <a:pt x="151" y="482"/>
                </a:lnTo>
                <a:lnTo>
                  <a:pt x="151" y="474"/>
                </a:lnTo>
                <a:lnTo>
                  <a:pt x="151" y="469"/>
                </a:lnTo>
                <a:lnTo>
                  <a:pt x="152" y="466"/>
                </a:lnTo>
                <a:lnTo>
                  <a:pt x="152" y="464"/>
                </a:lnTo>
                <a:lnTo>
                  <a:pt x="152" y="463"/>
                </a:lnTo>
                <a:lnTo>
                  <a:pt x="153" y="462"/>
                </a:lnTo>
                <a:lnTo>
                  <a:pt x="153" y="466"/>
                </a:lnTo>
                <a:lnTo>
                  <a:pt x="153" y="464"/>
                </a:lnTo>
                <a:lnTo>
                  <a:pt x="153" y="476"/>
                </a:lnTo>
                <a:lnTo>
                  <a:pt x="154" y="482"/>
                </a:lnTo>
                <a:lnTo>
                  <a:pt x="154" y="483"/>
                </a:lnTo>
                <a:lnTo>
                  <a:pt x="154" y="483"/>
                </a:lnTo>
                <a:lnTo>
                  <a:pt x="155" y="483"/>
                </a:lnTo>
                <a:lnTo>
                  <a:pt x="155" y="483"/>
                </a:lnTo>
                <a:lnTo>
                  <a:pt x="155" y="485"/>
                </a:lnTo>
                <a:lnTo>
                  <a:pt x="155" y="486"/>
                </a:lnTo>
                <a:lnTo>
                  <a:pt x="156" y="487"/>
                </a:lnTo>
                <a:lnTo>
                  <a:pt x="156" y="488"/>
                </a:lnTo>
                <a:lnTo>
                  <a:pt x="156" y="488"/>
                </a:lnTo>
                <a:lnTo>
                  <a:pt x="157" y="490"/>
                </a:lnTo>
                <a:lnTo>
                  <a:pt x="157" y="491"/>
                </a:lnTo>
                <a:lnTo>
                  <a:pt x="157" y="492"/>
                </a:lnTo>
                <a:lnTo>
                  <a:pt x="157" y="493"/>
                </a:lnTo>
                <a:lnTo>
                  <a:pt x="158" y="493"/>
                </a:lnTo>
                <a:lnTo>
                  <a:pt x="158" y="493"/>
                </a:lnTo>
                <a:lnTo>
                  <a:pt x="158" y="494"/>
                </a:lnTo>
                <a:lnTo>
                  <a:pt x="159" y="494"/>
                </a:lnTo>
                <a:lnTo>
                  <a:pt x="159" y="494"/>
                </a:lnTo>
                <a:lnTo>
                  <a:pt x="159" y="493"/>
                </a:lnTo>
                <a:lnTo>
                  <a:pt x="159" y="494"/>
                </a:lnTo>
                <a:lnTo>
                  <a:pt x="160" y="494"/>
                </a:lnTo>
                <a:lnTo>
                  <a:pt x="160" y="494"/>
                </a:lnTo>
                <a:lnTo>
                  <a:pt x="160" y="495"/>
                </a:lnTo>
                <a:lnTo>
                  <a:pt x="161" y="495"/>
                </a:lnTo>
                <a:lnTo>
                  <a:pt x="161" y="495"/>
                </a:lnTo>
                <a:lnTo>
                  <a:pt x="161" y="494"/>
                </a:lnTo>
                <a:lnTo>
                  <a:pt x="161" y="496"/>
                </a:lnTo>
                <a:lnTo>
                  <a:pt x="162" y="496"/>
                </a:lnTo>
                <a:lnTo>
                  <a:pt x="162" y="496"/>
                </a:lnTo>
                <a:lnTo>
                  <a:pt x="162" y="501"/>
                </a:lnTo>
                <a:lnTo>
                  <a:pt x="163" y="503"/>
                </a:lnTo>
                <a:lnTo>
                  <a:pt x="163" y="499"/>
                </a:lnTo>
                <a:lnTo>
                  <a:pt x="163" y="497"/>
                </a:lnTo>
                <a:lnTo>
                  <a:pt x="164" y="497"/>
                </a:lnTo>
                <a:lnTo>
                  <a:pt x="164" y="508"/>
                </a:lnTo>
                <a:lnTo>
                  <a:pt x="164" y="510"/>
                </a:lnTo>
                <a:lnTo>
                  <a:pt x="164" y="510"/>
                </a:lnTo>
                <a:lnTo>
                  <a:pt x="165" y="504"/>
                </a:lnTo>
                <a:lnTo>
                  <a:pt x="165" y="497"/>
                </a:lnTo>
                <a:lnTo>
                  <a:pt x="165" y="489"/>
                </a:lnTo>
                <a:lnTo>
                  <a:pt x="166" y="482"/>
                </a:lnTo>
                <a:lnTo>
                  <a:pt x="166" y="476"/>
                </a:lnTo>
                <a:lnTo>
                  <a:pt x="166" y="472"/>
                </a:lnTo>
                <a:lnTo>
                  <a:pt x="166" y="471"/>
                </a:lnTo>
                <a:lnTo>
                  <a:pt x="167" y="470"/>
                </a:lnTo>
                <a:lnTo>
                  <a:pt x="167" y="471"/>
                </a:lnTo>
                <a:lnTo>
                  <a:pt x="167" y="470"/>
                </a:lnTo>
                <a:lnTo>
                  <a:pt x="168" y="470"/>
                </a:lnTo>
                <a:lnTo>
                  <a:pt x="168" y="483"/>
                </a:lnTo>
                <a:lnTo>
                  <a:pt x="168" y="485"/>
                </a:lnTo>
                <a:lnTo>
                  <a:pt x="168" y="482"/>
                </a:lnTo>
                <a:lnTo>
                  <a:pt x="169" y="477"/>
                </a:lnTo>
                <a:lnTo>
                  <a:pt x="169" y="473"/>
                </a:lnTo>
                <a:lnTo>
                  <a:pt x="169" y="467"/>
                </a:lnTo>
                <a:lnTo>
                  <a:pt x="170" y="463"/>
                </a:lnTo>
                <a:lnTo>
                  <a:pt x="170" y="459"/>
                </a:lnTo>
                <a:lnTo>
                  <a:pt x="170" y="455"/>
                </a:lnTo>
                <a:lnTo>
                  <a:pt x="170" y="453"/>
                </a:lnTo>
                <a:lnTo>
                  <a:pt x="171" y="450"/>
                </a:lnTo>
                <a:lnTo>
                  <a:pt x="171" y="446"/>
                </a:lnTo>
                <a:lnTo>
                  <a:pt x="171" y="442"/>
                </a:lnTo>
                <a:lnTo>
                  <a:pt x="172" y="438"/>
                </a:lnTo>
                <a:lnTo>
                  <a:pt x="172" y="433"/>
                </a:lnTo>
                <a:lnTo>
                  <a:pt x="172" y="429"/>
                </a:lnTo>
                <a:lnTo>
                  <a:pt x="172" y="420"/>
                </a:lnTo>
                <a:lnTo>
                  <a:pt x="173" y="413"/>
                </a:lnTo>
                <a:lnTo>
                  <a:pt x="173" y="408"/>
                </a:lnTo>
                <a:lnTo>
                  <a:pt x="173" y="405"/>
                </a:lnTo>
                <a:lnTo>
                  <a:pt x="174" y="402"/>
                </a:lnTo>
                <a:lnTo>
                  <a:pt x="174" y="400"/>
                </a:lnTo>
                <a:lnTo>
                  <a:pt x="174" y="398"/>
                </a:lnTo>
                <a:lnTo>
                  <a:pt x="174" y="396"/>
                </a:lnTo>
                <a:lnTo>
                  <a:pt x="175" y="393"/>
                </a:lnTo>
                <a:lnTo>
                  <a:pt x="175" y="392"/>
                </a:lnTo>
                <a:lnTo>
                  <a:pt x="175" y="391"/>
                </a:lnTo>
                <a:lnTo>
                  <a:pt x="176" y="391"/>
                </a:lnTo>
                <a:lnTo>
                  <a:pt x="176" y="392"/>
                </a:lnTo>
                <a:lnTo>
                  <a:pt x="176" y="394"/>
                </a:lnTo>
                <a:lnTo>
                  <a:pt x="177" y="397"/>
                </a:lnTo>
                <a:lnTo>
                  <a:pt x="177" y="398"/>
                </a:lnTo>
                <a:lnTo>
                  <a:pt x="177" y="400"/>
                </a:lnTo>
                <a:lnTo>
                  <a:pt x="177" y="403"/>
                </a:lnTo>
                <a:lnTo>
                  <a:pt x="178" y="407"/>
                </a:lnTo>
                <a:lnTo>
                  <a:pt x="178" y="411"/>
                </a:lnTo>
                <a:lnTo>
                  <a:pt x="178" y="415"/>
                </a:lnTo>
                <a:lnTo>
                  <a:pt x="179" y="419"/>
                </a:lnTo>
                <a:lnTo>
                  <a:pt x="179" y="422"/>
                </a:lnTo>
                <a:lnTo>
                  <a:pt x="179" y="425"/>
                </a:lnTo>
                <a:lnTo>
                  <a:pt x="179" y="427"/>
                </a:lnTo>
                <a:lnTo>
                  <a:pt x="180" y="430"/>
                </a:lnTo>
                <a:lnTo>
                  <a:pt x="180" y="434"/>
                </a:lnTo>
                <a:lnTo>
                  <a:pt x="180" y="437"/>
                </a:lnTo>
                <a:lnTo>
                  <a:pt x="181" y="456"/>
                </a:lnTo>
                <a:lnTo>
                  <a:pt x="181" y="462"/>
                </a:lnTo>
                <a:lnTo>
                  <a:pt x="181" y="461"/>
                </a:lnTo>
                <a:lnTo>
                  <a:pt x="181" y="461"/>
                </a:lnTo>
                <a:lnTo>
                  <a:pt x="182" y="460"/>
                </a:lnTo>
                <a:lnTo>
                  <a:pt x="182" y="452"/>
                </a:lnTo>
                <a:lnTo>
                  <a:pt x="182" y="449"/>
                </a:lnTo>
                <a:lnTo>
                  <a:pt x="183" y="446"/>
                </a:lnTo>
                <a:lnTo>
                  <a:pt x="183" y="441"/>
                </a:lnTo>
                <a:lnTo>
                  <a:pt x="183" y="440"/>
                </a:lnTo>
                <a:lnTo>
                  <a:pt x="183" y="436"/>
                </a:lnTo>
                <a:lnTo>
                  <a:pt x="184" y="437"/>
                </a:lnTo>
                <a:lnTo>
                  <a:pt x="184" y="453"/>
                </a:lnTo>
                <a:lnTo>
                  <a:pt x="184" y="460"/>
                </a:lnTo>
                <a:lnTo>
                  <a:pt x="185" y="461"/>
                </a:lnTo>
                <a:lnTo>
                  <a:pt x="185" y="462"/>
                </a:lnTo>
                <a:lnTo>
                  <a:pt x="185" y="462"/>
                </a:lnTo>
                <a:lnTo>
                  <a:pt x="185" y="461"/>
                </a:lnTo>
                <a:lnTo>
                  <a:pt x="186" y="462"/>
                </a:lnTo>
                <a:lnTo>
                  <a:pt x="186" y="464"/>
                </a:lnTo>
                <a:lnTo>
                  <a:pt x="186" y="461"/>
                </a:lnTo>
                <a:lnTo>
                  <a:pt x="187" y="461"/>
                </a:lnTo>
                <a:lnTo>
                  <a:pt x="187" y="462"/>
                </a:lnTo>
                <a:lnTo>
                  <a:pt x="187" y="464"/>
                </a:lnTo>
                <a:lnTo>
                  <a:pt x="188" y="466"/>
                </a:lnTo>
                <a:lnTo>
                  <a:pt x="188" y="468"/>
                </a:lnTo>
                <a:lnTo>
                  <a:pt x="188" y="470"/>
                </a:lnTo>
                <a:lnTo>
                  <a:pt x="188" y="471"/>
                </a:lnTo>
                <a:lnTo>
                  <a:pt x="189" y="471"/>
                </a:lnTo>
                <a:lnTo>
                  <a:pt x="189" y="472"/>
                </a:lnTo>
                <a:lnTo>
                  <a:pt x="189" y="472"/>
                </a:lnTo>
                <a:lnTo>
                  <a:pt x="190" y="473"/>
                </a:lnTo>
                <a:lnTo>
                  <a:pt x="190" y="474"/>
                </a:lnTo>
                <a:lnTo>
                  <a:pt x="190" y="475"/>
                </a:lnTo>
                <a:lnTo>
                  <a:pt x="190" y="476"/>
                </a:lnTo>
                <a:lnTo>
                  <a:pt x="191" y="477"/>
                </a:lnTo>
                <a:lnTo>
                  <a:pt x="191" y="478"/>
                </a:lnTo>
                <a:lnTo>
                  <a:pt x="191" y="479"/>
                </a:lnTo>
                <a:lnTo>
                  <a:pt x="192" y="480"/>
                </a:lnTo>
                <a:lnTo>
                  <a:pt x="192" y="480"/>
                </a:lnTo>
                <a:lnTo>
                  <a:pt x="192" y="481"/>
                </a:lnTo>
                <a:lnTo>
                  <a:pt x="192" y="482"/>
                </a:lnTo>
                <a:lnTo>
                  <a:pt x="193" y="482"/>
                </a:lnTo>
                <a:lnTo>
                  <a:pt x="193" y="482"/>
                </a:lnTo>
                <a:lnTo>
                  <a:pt x="193" y="483"/>
                </a:lnTo>
                <a:lnTo>
                  <a:pt x="194" y="483"/>
                </a:lnTo>
                <a:lnTo>
                  <a:pt x="194" y="483"/>
                </a:lnTo>
                <a:lnTo>
                  <a:pt x="194" y="483"/>
                </a:lnTo>
                <a:lnTo>
                  <a:pt x="194" y="484"/>
                </a:lnTo>
                <a:lnTo>
                  <a:pt x="195" y="484"/>
                </a:lnTo>
                <a:lnTo>
                  <a:pt x="195" y="484"/>
                </a:lnTo>
                <a:lnTo>
                  <a:pt x="195" y="485"/>
                </a:lnTo>
                <a:lnTo>
                  <a:pt x="196" y="485"/>
                </a:lnTo>
                <a:lnTo>
                  <a:pt x="196" y="486"/>
                </a:lnTo>
                <a:lnTo>
                  <a:pt x="196" y="486"/>
                </a:lnTo>
                <a:lnTo>
                  <a:pt x="196" y="486"/>
                </a:lnTo>
                <a:lnTo>
                  <a:pt x="197" y="486"/>
                </a:lnTo>
                <a:lnTo>
                  <a:pt x="197" y="486"/>
                </a:lnTo>
                <a:lnTo>
                  <a:pt x="197" y="486"/>
                </a:lnTo>
                <a:lnTo>
                  <a:pt x="198" y="486"/>
                </a:lnTo>
                <a:lnTo>
                  <a:pt x="198" y="487"/>
                </a:lnTo>
                <a:lnTo>
                  <a:pt x="198" y="487"/>
                </a:lnTo>
                <a:lnTo>
                  <a:pt x="199" y="487"/>
                </a:lnTo>
                <a:lnTo>
                  <a:pt x="199" y="488"/>
                </a:lnTo>
                <a:lnTo>
                  <a:pt x="199" y="488"/>
                </a:lnTo>
                <a:lnTo>
                  <a:pt x="199" y="487"/>
                </a:lnTo>
                <a:lnTo>
                  <a:pt x="200" y="487"/>
                </a:lnTo>
                <a:lnTo>
                  <a:pt x="200" y="487"/>
                </a:lnTo>
                <a:lnTo>
                  <a:pt x="201" y="487"/>
                </a:lnTo>
                <a:lnTo>
                  <a:pt x="201" y="487"/>
                </a:lnTo>
                <a:lnTo>
                  <a:pt x="201" y="488"/>
                </a:lnTo>
                <a:lnTo>
                  <a:pt x="201" y="488"/>
                </a:lnTo>
                <a:lnTo>
                  <a:pt x="202" y="489"/>
                </a:lnTo>
                <a:lnTo>
                  <a:pt x="202" y="490"/>
                </a:lnTo>
                <a:lnTo>
                  <a:pt x="202" y="491"/>
                </a:lnTo>
                <a:lnTo>
                  <a:pt x="203" y="492"/>
                </a:lnTo>
                <a:lnTo>
                  <a:pt x="203" y="493"/>
                </a:lnTo>
                <a:lnTo>
                  <a:pt x="203" y="493"/>
                </a:lnTo>
                <a:lnTo>
                  <a:pt x="203" y="494"/>
                </a:lnTo>
                <a:lnTo>
                  <a:pt x="204" y="494"/>
                </a:lnTo>
                <a:lnTo>
                  <a:pt x="204" y="494"/>
                </a:lnTo>
                <a:lnTo>
                  <a:pt x="204" y="494"/>
                </a:lnTo>
                <a:lnTo>
                  <a:pt x="205" y="494"/>
                </a:lnTo>
                <a:lnTo>
                  <a:pt x="205" y="494"/>
                </a:lnTo>
                <a:lnTo>
                  <a:pt x="205" y="494"/>
                </a:lnTo>
                <a:lnTo>
                  <a:pt x="205" y="494"/>
                </a:lnTo>
                <a:lnTo>
                  <a:pt x="206" y="495"/>
                </a:lnTo>
                <a:lnTo>
                  <a:pt x="206" y="494"/>
                </a:lnTo>
                <a:lnTo>
                  <a:pt x="206" y="495"/>
                </a:lnTo>
                <a:lnTo>
                  <a:pt x="207" y="495"/>
                </a:lnTo>
                <a:lnTo>
                  <a:pt x="207" y="494"/>
                </a:lnTo>
                <a:lnTo>
                  <a:pt x="207" y="494"/>
                </a:lnTo>
                <a:lnTo>
                  <a:pt x="207" y="494"/>
                </a:lnTo>
                <a:lnTo>
                  <a:pt x="208" y="494"/>
                </a:lnTo>
                <a:lnTo>
                  <a:pt x="208" y="494"/>
                </a:lnTo>
                <a:lnTo>
                  <a:pt x="208" y="493"/>
                </a:lnTo>
                <a:lnTo>
                  <a:pt x="209" y="494"/>
                </a:lnTo>
                <a:lnTo>
                  <a:pt x="209" y="506"/>
                </a:lnTo>
                <a:lnTo>
                  <a:pt x="209" y="507"/>
                </a:lnTo>
                <a:lnTo>
                  <a:pt x="209" y="505"/>
                </a:lnTo>
                <a:lnTo>
                  <a:pt x="210" y="504"/>
                </a:lnTo>
                <a:lnTo>
                  <a:pt x="210" y="501"/>
                </a:lnTo>
                <a:lnTo>
                  <a:pt x="210" y="497"/>
                </a:lnTo>
                <a:lnTo>
                  <a:pt x="211" y="492"/>
                </a:lnTo>
                <a:lnTo>
                  <a:pt x="211" y="486"/>
                </a:lnTo>
                <a:lnTo>
                  <a:pt x="211" y="482"/>
                </a:lnTo>
                <a:lnTo>
                  <a:pt x="211" y="479"/>
                </a:lnTo>
                <a:lnTo>
                  <a:pt x="212" y="478"/>
                </a:lnTo>
                <a:lnTo>
                  <a:pt x="212" y="477"/>
                </a:lnTo>
                <a:lnTo>
                  <a:pt x="212" y="475"/>
                </a:lnTo>
                <a:lnTo>
                  <a:pt x="213" y="474"/>
                </a:lnTo>
                <a:lnTo>
                  <a:pt x="213" y="485"/>
                </a:lnTo>
                <a:lnTo>
                  <a:pt x="213" y="493"/>
                </a:lnTo>
                <a:lnTo>
                  <a:pt x="214" y="492"/>
                </a:lnTo>
                <a:lnTo>
                  <a:pt x="214" y="491"/>
                </a:lnTo>
                <a:lnTo>
                  <a:pt x="214" y="489"/>
                </a:lnTo>
                <a:lnTo>
                  <a:pt x="214" y="488"/>
                </a:lnTo>
                <a:lnTo>
                  <a:pt x="215" y="487"/>
                </a:lnTo>
                <a:lnTo>
                  <a:pt x="215" y="485"/>
                </a:lnTo>
                <a:lnTo>
                  <a:pt x="215" y="484"/>
                </a:lnTo>
                <a:lnTo>
                  <a:pt x="216" y="482"/>
                </a:lnTo>
                <a:lnTo>
                  <a:pt x="216" y="480"/>
                </a:lnTo>
                <a:lnTo>
                  <a:pt x="216" y="479"/>
                </a:lnTo>
                <a:lnTo>
                  <a:pt x="216" y="476"/>
                </a:lnTo>
                <a:lnTo>
                  <a:pt x="217" y="471"/>
                </a:lnTo>
                <a:lnTo>
                  <a:pt x="217" y="466"/>
                </a:lnTo>
                <a:lnTo>
                  <a:pt x="217" y="460"/>
                </a:lnTo>
                <a:lnTo>
                  <a:pt x="218" y="454"/>
                </a:lnTo>
                <a:lnTo>
                  <a:pt x="218" y="449"/>
                </a:lnTo>
                <a:lnTo>
                  <a:pt x="218" y="443"/>
                </a:lnTo>
                <a:lnTo>
                  <a:pt x="218" y="438"/>
                </a:lnTo>
                <a:lnTo>
                  <a:pt x="219" y="434"/>
                </a:lnTo>
                <a:lnTo>
                  <a:pt x="219" y="430"/>
                </a:lnTo>
                <a:lnTo>
                  <a:pt x="219" y="426"/>
                </a:lnTo>
                <a:lnTo>
                  <a:pt x="220" y="422"/>
                </a:lnTo>
                <a:lnTo>
                  <a:pt x="220" y="419"/>
                </a:lnTo>
                <a:lnTo>
                  <a:pt x="220" y="416"/>
                </a:lnTo>
                <a:lnTo>
                  <a:pt x="220" y="412"/>
                </a:lnTo>
                <a:lnTo>
                  <a:pt x="221" y="408"/>
                </a:lnTo>
                <a:lnTo>
                  <a:pt x="221" y="404"/>
                </a:lnTo>
                <a:lnTo>
                  <a:pt x="221" y="400"/>
                </a:lnTo>
                <a:lnTo>
                  <a:pt x="222" y="397"/>
                </a:lnTo>
                <a:lnTo>
                  <a:pt x="222" y="395"/>
                </a:lnTo>
                <a:lnTo>
                  <a:pt x="222" y="392"/>
                </a:lnTo>
                <a:lnTo>
                  <a:pt x="222" y="391"/>
                </a:lnTo>
                <a:lnTo>
                  <a:pt x="223" y="390"/>
                </a:lnTo>
                <a:lnTo>
                  <a:pt x="223" y="390"/>
                </a:lnTo>
                <a:lnTo>
                  <a:pt x="223" y="391"/>
                </a:lnTo>
                <a:lnTo>
                  <a:pt x="224" y="393"/>
                </a:lnTo>
                <a:lnTo>
                  <a:pt x="224" y="395"/>
                </a:lnTo>
                <a:lnTo>
                  <a:pt x="224" y="397"/>
                </a:lnTo>
                <a:lnTo>
                  <a:pt x="225" y="400"/>
                </a:lnTo>
                <a:lnTo>
                  <a:pt x="225" y="402"/>
                </a:lnTo>
                <a:lnTo>
                  <a:pt x="225" y="405"/>
                </a:lnTo>
                <a:lnTo>
                  <a:pt x="225" y="409"/>
                </a:lnTo>
                <a:lnTo>
                  <a:pt x="226" y="410"/>
                </a:lnTo>
                <a:lnTo>
                  <a:pt x="226" y="412"/>
                </a:lnTo>
                <a:lnTo>
                  <a:pt x="226" y="416"/>
                </a:lnTo>
                <a:lnTo>
                  <a:pt x="227" y="421"/>
                </a:lnTo>
                <a:lnTo>
                  <a:pt x="227" y="425"/>
                </a:lnTo>
                <a:lnTo>
                  <a:pt x="227" y="428"/>
                </a:lnTo>
                <a:lnTo>
                  <a:pt x="227" y="432"/>
                </a:lnTo>
                <a:lnTo>
                  <a:pt x="228" y="436"/>
                </a:lnTo>
                <a:lnTo>
                  <a:pt x="228" y="439"/>
                </a:lnTo>
                <a:lnTo>
                  <a:pt x="228" y="442"/>
                </a:lnTo>
                <a:lnTo>
                  <a:pt x="229" y="445"/>
                </a:lnTo>
                <a:lnTo>
                  <a:pt x="229" y="447"/>
                </a:lnTo>
                <a:lnTo>
                  <a:pt x="229" y="450"/>
                </a:lnTo>
                <a:lnTo>
                  <a:pt x="229" y="451"/>
                </a:lnTo>
                <a:lnTo>
                  <a:pt x="230" y="452"/>
                </a:lnTo>
                <a:lnTo>
                  <a:pt x="230" y="454"/>
                </a:lnTo>
                <a:lnTo>
                  <a:pt x="230" y="456"/>
                </a:lnTo>
                <a:lnTo>
                  <a:pt x="231" y="457"/>
                </a:lnTo>
                <a:lnTo>
                  <a:pt x="231" y="458"/>
                </a:lnTo>
                <a:lnTo>
                  <a:pt x="231" y="459"/>
                </a:lnTo>
                <a:lnTo>
                  <a:pt x="231" y="461"/>
                </a:lnTo>
                <a:lnTo>
                  <a:pt x="232" y="462"/>
                </a:lnTo>
                <a:lnTo>
                  <a:pt x="232" y="470"/>
                </a:lnTo>
                <a:lnTo>
                  <a:pt x="232" y="473"/>
                </a:lnTo>
                <a:lnTo>
                  <a:pt x="233" y="480"/>
                </a:lnTo>
                <a:lnTo>
                  <a:pt x="233" y="482"/>
                </a:lnTo>
                <a:lnTo>
                  <a:pt x="233" y="481"/>
                </a:lnTo>
                <a:lnTo>
                  <a:pt x="233" y="480"/>
                </a:lnTo>
                <a:lnTo>
                  <a:pt x="234" y="478"/>
                </a:lnTo>
                <a:lnTo>
                  <a:pt x="234" y="477"/>
                </a:lnTo>
                <a:lnTo>
                  <a:pt x="234" y="476"/>
                </a:lnTo>
                <a:lnTo>
                  <a:pt x="235" y="475"/>
                </a:lnTo>
                <a:lnTo>
                  <a:pt x="235" y="476"/>
                </a:lnTo>
                <a:lnTo>
                  <a:pt x="235" y="476"/>
                </a:lnTo>
                <a:lnTo>
                  <a:pt x="236" y="476"/>
                </a:lnTo>
                <a:lnTo>
                  <a:pt x="236" y="476"/>
                </a:lnTo>
                <a:lnTo>
                  <a:pt x="236" y="476"/>
                </a:lnTo>
                <a:lnTo>
                  <a:pt x="236" y="481"/>
                </a:lnTo>
                <a:lnTo>
                  <a:pt x="237" y="492"/>
                </a:lnTo>
                <a:lnTo>
                  <a:pt x="237" y="493"/>
                </a:lnTo>
                <a:lnTo>
                  <a:pt x="237" y="493"/>
                </a:lnTo>
                <a:lnTo>
                  <a:pt x="238" y="488"/>
                </a:lnTo>
                <a:lnTo>
                  <a:pt x="238" y="476"/>
                </a:lnTo>
                <a:lnTo>
                  <a:pt x="238" y="467"/>
                </a:lnTo>
                <a:lnTo>
                  <a:pt x="238" y="462"/>
                </a:lnTo>
                <a:lnTo>
                  <a:pt x="239" y="458"/>
                </a:lnTo>
                <a:lnTo>
                  <a:pt x="239" y="457"/>
                </a:lnTo>
                <a:lnTo>
                  <a:pt x="239" y="457"/>
                </a:lnTo>
                <a:lnTo>
                  <a:pt x="240" y="454"/>
                </a:lnTo>
                <a:lnTo>
                  <a:pt x="240" y="448"/>
                </a:lnTo>
                <a:lnTo>
                  <a:pt x="240" y="446"/>
                </a:lnTo>
                <a:lnTo>
                  <a:pt x="240" y="442"/>
                </a:lnTo>
                <a:lnTo>
                  <a:pt x="241" y="455"/>
                </a:lnTo>
                <a:lnTo>
                  <a:pt x="241" y="462"/>
                </a:lnTo>
                <a:lnTo>
                  <a:pt x="241" y="465"/>
                </a:lnTo>
                <a:lnTo>
                  <a:pt x="242" y="466"/>
                </a:lnTo>
                <a:lnTo>
                  <a:pt x="242" y="468"/>
                </a:lnTo>
                <a:lnTo>
                  <a:pt x="242" y="471"/>
                </a:lnTo>
                <a:lnTo>
                  <a:pt x="242" y="473"/>
                </a:lnTo>
                <a:lnTo>
                  <a:pt x="243" y="475"/>
                </a:lnTo>
                <a:lnTo>
                  <a:pt x="243" y="478"/>
                </a:lnTo>
                <a:lnTo>
                  <a:pt x="243" y="480"/>
                </a:lnTo>
                <a:lnTo>
                  <a:pt x="244" y="489"/>
                </a:lnTo>
                <a:lnTo>
                  <a:pt x="244" y="493"/>
                </a:lnTo>
                <a:lnTo>
                  <a:pt x="244" y="495"/>
                </a:lnTo>
                <a:lnTo>
                  <a:pt x="244" y="495"/>
                </a:lnTo>
                <a:lnTo>
                  <a:pt x="245" y="495"/>
                </a:lnTo>
                <a:lnTo>
                  <a:pt x="245" y="493"/>
                </a:lnTo>
                <a:lnTo>
                  <a:pt x="245" y="499"/>
                </a:lnTo>
                <a:lnTo>
                  <a:pt x="246" y="501"/>
                </a:lnTo>
                <a:lnTo>
                  <a:pt x="246" y="500"/>
                </a:lnTo>
                <a:lnTo>
                  <a:pt x="246" y="498"/>
                </a:lnTo>
                <a:lnTo>
                  <a:pt x="247" y="496"/>
                </a:lnTo>
                <a:lnTo>
                  <a:pt x="247" y="494"/>
                </a:lnTo>
                <a:lnTo>
                  <a:pt x="247" y="494"/>
                </a:lnTo>
                <a:lnTo>
                  <a:pt x="247" y="493"/>
                </a:lnTo>
                <a:lnTo>
                  <a:pt x="248" y="492"/>
                </a:lnTo>
                <a:lnTo>
                  <a:pt x="248" y="496"/>
                </a:lnTo>
                <a:lnTo>
                  <a:pt x="248" y="497"/>
                </a:lnTo>
                <a:lnTo>
                  <a:pt x="249" y="496"/>
                </a:lnTo>
                <a:lnTo>
                  <a:pt x="249" y="495"/>
                </a:lnTo>
                <a:lnTo>
                  <a:pt x="249" y="494"/>
                </a:lnTo>
                <a:lnTo>
                  <a:pt x="249" y="493"/>
                </a:lnTo>
                <a:lnTo>
                  <a:pt x="250" y="492"/>
                </a:lnTo>
                <a:lnTo>
                  <a:pt x="250" y="492"/>
                </a:lnTo>
                <a:lnTo>
                  <a:pt x="250" y="491"/>
                </a:lnTo>
                <a:lnTo>
                  <a:pt x="251" y="491"/>
                </a:lnTo>
                <a:lnTo>
                  <a:pt x="251" y="491"/>
                </a:lnTo>
                <a:lnTo>
                  <a:pt x="251" y="494"/>
                </a:lnTo>
                <a:lnTo>
                  <a:pt x="251" y="495"/>
                </a:lnTo>
                <a:lnTo>
                  <a:pt x="252" y="501"/>
                </a:lnTo>
                <a:lnTo>
                  <a:pt x="252" y="502"/>
                </a:lnTo>
                <a:lnTo>
                  <a:pt x="252" y="502"/>
                </a:lnTo>
                <a:lnTo>
                  <a:pt x="253" y="501"/>
                </a:lnTo>
                <a:lnTo>
                  <a:pt x="253" y="499"/>
                </a:lnTo>
                <a:lnTo>
                  <a:pt x="253" y="498"/>
                </a:lnTo>
                <a:lnTo>
                  <a:pt x="253" y="496"/>
                </a:lnTo>
                <a:lnTo>
                  <a:pt x="254" y="493"/>
                </a:lnTo>
                <a:lnTo>
                  <a:pt x="254" y="489"/>
                </a:lnTo>
                <a:lnTo>
                  <a:pt x="254" y="486"/>
                </a:lnTo>
                <a:lnTo>
                  <a:pt x="255" y="482"/>
                </a:lnTo>
                <a:lnTo>
                  <a:pt x="255" y="477"/>
                </a:lnTo>
                <a:lnTo>
                  <a:pt x="255" y="472"/>
                </a:lnTo>
                <a:lnTo>
                  <a:pt x="255" y="467"/>
                </a:lnTo>
                <a:lnTo>
                  <a:pt x="256" y="462"/>
                </a:lnTo>
                <a:lnTo>
                  <a:pt x="256" y="457"/>
                </a:lnTo>
                <a:lnTo>
                  <a:pt x="256" y="452"/>
                </a:lnTo>
                <a:lnTo>
                  <a:pt x="257" y="446"/>
                </a:lnTo>
                <a:lnTo>
                  <a:pt x="257" y="440"/>
                </a:lnTo>
                <a:lnTo>
                  <a:pt x="257" y="435"/>
                </a:lnTo>
                <a:lnTo>
                  <a:pt x="257" y="430"/>
                </a:lnTo>
                <a:lnTo>
                  <a:pt x="258" y="426"/>
                </a:lnTo>
                <a:lnTo>
                  <a:pt x="258" y="421"/>
                </a:lnTo>
                <a:lnTo>
                  <a:pt x="258" y="417"/>
                </a:lnTo>
                <a:lnTo>
                  <a:pt x="259" y="413"/>
                </a:lnTo>
                <a:lnTo>
                  <a:pt x="259" y="410"/>
                </a:lnTo>
                <a:lnTo>
                  <a:pt x="259" y="406"/>
                </a:lnTo>
                <a:lnTo>
                  <a:pt x="260" y="403"/>
                </a:lnTo>
                <a:lnTo>
                  <a:pt x="260" y="400"/>
                </a:lnTo>
                <a:lnTo>
                  <a:pt x="260" y="397"/>
                </a:lnTo>
                <a:lnTo>
                  <a:pt x="260" y="395"/>
                </a:lnTo>
                <a:lnTo>
                  <a:pt x="261" y="394"/>
                </a:lnTo>
                <a:lnTo>
                  <a:pt x="261" y="395"/>
                </a:lnTo>
                <a:lnTo>
                  <a:pt x="261" y="395"/>
                </a:lnTo>
                <a:lnTo>
                  <a:pt x="262" y="396"/>
                </a:lnTo>
                <a:lnTo>
                  <a:pt x="262" y="398"/>
                </a:lnTo>
                <a:lnTo>
                  <a:pt x="262" y="400"/>
                </a:lnTo>
                <a:lnTo>
                  <a:pt x="262" y="403"/>
                </a:lnTo>
                <a:lnTo>
                  <a:pt x="263" y="407"/>
                </a:lnTo>
                <a:lnTo>
                  <a:pt x="263" y="410"/>
                </a:lnTo>
                <a:lnTo>
                  <a:pt x="263" y="413"/>
                </a:lnTo>
                <a:lnTo>
                  <a:pt x="264" y="415"/>
                </a:lnTo>
                <a:lnTo>
                  <a:pt x="264" y="418"/>
                </a:lnTo>
                <a:lnTo>
                  <a:pt x="264" y="432"/>
                </a:lnTo>
                <a:lnTo>
                  <a:pt x="264" y="437"/>
                </a:lnTo>
                <a:lnTo>
                  <a:pt x="265" y="440"/>
                </a:lnTo>
                <a:lnTo>
                  <a:pt x="265" y="447"/>
                </a:lnTo>
                <a:lnTo>
                  <a:pt x="265" y="449"/>
                </a:lnTo>
                <a:lnTo>
                  <a:pt x="266" y="449"/>
                </a:lnTo>
                <a:lnTo>
                  <a:pt x="266" y="444"/>
                </a:lnTo>
                <a:lnTo>
                  <a:pt x="266" y="442"/>
                </a:lnTo>
                <a:lnTo>
                  <a:pt x="266" y="441"/>
                </a:lnTo>
                <a:lnTo>
                  <a:pt x="267" y="437"/>
                </a:lnTo>
                <a:lnTo>
                  <a:pt x="267" y="431"/>
                </a:lnTo>
                <a:lnTo>
                  <a:pt x="267" y="426"/>
                </a:lnTo>
                <a:lnTo>
                  <a:pt x="268" y="427"/>
                </a:lnTo>
                <a:lnTo>
                  <a:pt x="268" y="440"/>
                </a:lnTo>
                <a:lnTo>
                  <a:pt x="268" y="445"/>
                </a:lnTo>
                <a:lnTo>
                  <a:pt x="268" y="447"/>
                </a:lnTo>
                <a:lnTo>
                  <a:pt x="269" y="447"/>
                </a:lnTo>
                <a:lnTo>
                  <a:pt x="269" y="448"/>
                </a:lnTo>
                <a:lnTo>
                  <a:pt x="269" y="449"/>
                </a:lnTo>
                <a:lnTo>
                  <a:pt x="270" y="448"/>
                </a:lnTo>
                <a:lnTo>
                  <a:pt x="270" y="448"/>
                </a:lnTo>
                <a:lnTo>
                  <a:pt x="270" y="450"/>
                </a:lnTo>
                <a:lnTo>
                  <a:pt x="271" y="453"/>
                </a:lnTo>
                <a:lnTo>
                  <a:pt x="271" y="456"/>
                </a:lnTo>
                <a:lnTo>
                  <a:pt x="271" y="458"/>
                </a:lnTo>
                <a:lnTo>
                  <a:pt x="271" y="460"/>
                </a:lnTo>
                <a:lnTo>
                  <a:pt x="272" y="462"/>
                </a:lnTo>
                <a:lnTo>
                  <a:pt x="272" y="464"/>
                </a:lnTo>
                <a:lnTo>
                  <a:pt x="272" y="466"/>
                </a:lnTo>
                <a:lnTo>
                  <a:pt x="273" y="467"/>
                </a:lnTo>
                <a:lnTo>
                  <a:pt x="273" y="468"/>
                </a:lnTo>
                <a:lnTo>
                  <a:pt x="273" y="469"/>
                </a:lnTo>
                <a:lnTo>
                  <a:pt x="273" y="471"/>
                </a:lnTo>
                <a:lnTo>
                  <a:pt x="274" y="473"/>
                </a:lnTo>
                <a:lnTo>
                  <a:pt x="274" y="473"/>
                </a:lnTo>
                <a:lnTo>
                  <a:pt x="274" y="473"/>
                </a:lnTo>
                <a:lnTo>
                  <a:pt x="275" y="473"/>
                </a:lnTo>
                <a:lnTo>
                  <a:pt x="275" y="473"/>
                </a:lnTo>
                <a:lnTo>
                  <a:pt x="275" y="474"/>
                </a:lnTo>
                <a:lnTo>
                  <a:pt x="275" y="475"/>
                </a:lnTo>
                <a:lnTo>
                  <a:pt x="276" y="475"/>
                </a:lnTo>
                <a:lnTo>
                  <a:pt x="276" y="473"/>
                </a:lnTo>
                <a:lnTo>
                  <a:pt x="276" y="473"/>
                </a:lnTo>
                <a:lnTo>
                  <a:pt x="277" y="478"/>
                </a:lnTo>
                <a:lnTo>
                  <a:pt x="277" y="481"/>
                </a:lnTo>
                <a:lnTo>
                  <a:pt x="277" y="482"/>
                </a:lnTo>
                <a:lnTo>
                  <a:pt x="277" y="483"/>
                </a:lnTo>
                <a:lnTo>
                  <a:pt x="278" y="494"/>
                </a:lnTo>
                <a:lnTo>
                  <a:pt x="278" y="495"/>
                </a:lnTo>
                <a:lnTo>
                  <a:pt x="278" y="492"/>
                </a:lnTo>
                <a:lnTo>
                  <a:pt x="279" y="492"/>
                </a:lnTo>
                <a:lnTo>
                  <a:pt x="279" y="485"/>
                </a:lnTo>
                <a:lnTo>
                  <a:pt x="279" y="485"/>
                </a:lnTo>
                <a:lnTo>
                  <a:pt x="279" y="483"/>
                </a:lnTo>
                <a:lnTo>
                  <a:pt x="280" y="479"/>
                </a:lnTo>
                <a:lnTo>
                  <a:pt x="280" y="475"/>
                </a:lnTo>
                <a:lnTo>
                  <a:pt x="280" y="483"/>
                </a:lnTo>
                <a:lnTo>
                  <a:pt x="281" y="484"/>
                </a:lnTo>
                <a:lnTo>
                  <a:pt x="281" y="483"/>
                </a:lnTo>
                <a:lnTo>
                  <a:pt x="281" y="485"/>
                </a:lnTo>
                <a:lnTo>
                  <a:pt x="282" y="486"/>
                </a:lnTo>
                <a:lnTo>
                  <a:pt x="282" y="485"/>
                </a:lnTo>
                <a:lnTo>
                  <a:pt x="282" y="500"/>
                </a:lnTo>
                <a:lnTo>
                  <a:pt x="282" y="502"/>
                </a:lnTo>
                <a:lnTo>
                  <a:pt x="283" y="498"/>
                </a:lnTo>
                <a:lnTo>
                  <a:pt x="283" y="492"/>
                </a:lnTo>
                <a:lnTo>
                  <a:pt x="283" y="487"/>
                </a:lnTo>
                <a:lnTo>
                  <a:pt x="284" y="484"/>
                </a:lnTo>
                <a:lnTo>
                  <a:pt x="284" y="481"/>
                </a:lnTo>
                <a:lnTo>
                  <a:pt x="284" y="480"/>
                </a:lnTo>
                <a:lnTo>
                  <a:pt x="284" y="479"/>
                </a:lnTo>
                <a:lnTo>
                  <a:pt x="285" y="478"/>
                </a:lnTo>
                <a:lnTo>
                  <a:pt x="285" y="478"/>
                </a:lnTo>
                <a:lnTo>
                  <a:pt x="285" y="478"/>
                </a:lnTo>
                <a:lnTo>
                  <a:pt x="286" y="479"/>
                </a:lnTo>
                <a:lnTo>
                  <a:pt x="286" y="479"/>
                </a:lnTo>
                <a:lnTo>
                  <a:pt x="286" y="479"/>
                </a:lnTo>
                <a:lnTo>
                  <a:pt x="286" y="480"/>
                </a:lnTo>
                <a:lnTo>
                  <a:pt x="287" y="479"/>
                </a:lnTo>
                <a:lnTo>
                  <a:pt x="287" y="480"/>
                </a:lnTo>
                <a:lnTo>
                  <a:pt x="287" y="481"/>
                </a:lnTo>
                <a:lnTo>
                  <a:pt x="288" y="483"/>
                </a:lnTo>
                <a:lnTo>
                  <a:pt x="288" y="483"/>
                </a:lnTo>
                <a:lnTo>
                  <a:pt x="288" y="483"/>
                </a:lnTo>
                <a:lnTo>
                  <a:pt x="288" y="484"/>
                </a:lnTo>
                <a:lnTo>
                  <a:pt x="289" y="485"/>
                </a:lnTo>
                <a:lnTo>
                  <a:pt x="289" y="486"/>
                </a:lnTo>
                <a:lnTo>
                  <a:pt x="289" y="487"/>
                </a:lnTo>
                <a:lnTo>
                  <a:pt x="290" y="486"/>
                </a:lnTo>
                <a:lnTo>
                  <a:pt x="290" y="486"/>
                </a:lnTo>
                <a:lnTo>
                  <a:pt x="290" y="486"/>
                </a:lnTo>
                <a:lnTo>
                  <a:pt x="290" y="487"/>
                </a:lnTo>
                <a:lnTo>
                  <a:pt x="291" y="489"/>
                </a:lnTo>
                <a:lnTo>
                  <a:pt x="291" y="490"/>
                </a:lnTo>
                <a:lnTo>
                  <a:pt x="291" y="491"/>
                </a:lnTo>
                <a:lnTo>
                  <a:pt x="292" y="493"/>
                </a:lnTo>
                <a:lnTo>
                  <a:pt x="292" y="493"/>
                </a:lnTo>
                <a:lnTo>
                  <a:pt x="292" y="493"/>
                </a:lnTo>
                <a:lnTo>
                  <a:pt x="293" y="493"/>
                </a:lnTo>
                <a:lnTo>
                  <a:pt x="293" y="493"/>
                </a:lnTo>
                <a:lnTo>
                  <a:pt x="293" y="494"/>
                </a:lnTo>
                <a:lnTo>
                  <a:pt x="293" y="494"/>
                </a:lnTo>
                <a:lnTo>
                  <a:pt x="294" y="494"/>
                </a:lnTo>
                <a:lnTo>
                  <a:pt x="294" y="495"/>
                </a:lnTo>
                <a:lnTo>
                  <a:pt x="294" y="496"/>
                </a:lnTo>
                <a:lnTo>
                  <a:pt x="295" y="496"/>
                </a:lnTo>
                <a:lnTo>
                  <a:pt x="295" y="496"/>
                </a:lnTo>
                <a:lnTo>
                  <a:pt x="295" y="495"/>
                </a:lnTo>
                <a:lnTo>
                  <a:pt x="295" y="496"/>
                </a:lnTo>
                <a:lnTo>
                  <a:pt x="296" y="497"/>
                </a:lnTo>
                <a:lnTo>
                  <a:pt x="296" y="497"/>
                </a:lnTo>
                <a:lnTo>
                  <a:pt x="296" y="497"/>
                </a:lnTo>
                <a:lnTo>
                  <a:pt x="297" y="497"/>
                </a:lnTo>
                <a:lnTo>
                  <a:pt x="297" y="497"/>
                </a:lnTo>
                <a:lnTo>
                  <a:pt x="297" y="497"/>
                </a:lnTo>
                <a:lnTo>
                  <a:pt x="297" y="497"/>
                </a:lnTo>
                <a:lnTo>
                  <a:pt x="298" y="497"/>
                </a:lnTo>
                <a:lnTo>
                  <a:pt x="298" y="497"/>
                </a:lnTo>
                <a:lnTo>
                  <a:pt x="298" y="497"/>
                </a:lnTo>
                <a:lnTo>
                  <a:pt x="299" y="496"/>
                </a:lnTo>
                <a:lnTo>
                  <a:pt x="299" y="495"/>
                </a:lnTo>
                <a:lnTo>
                  <a:pt x="299" y="495"/>
                </a:lnTo>
                <a:lnTo>
                  <a:pt x="299" y="495"/>
                </a:lnTo>
                <a:lnTo>
                  <a:pt x="300" y="495"/>
                </a:lnTo>
                <a:lnTo>
                  <a:pt x="300" y="496"/>
                </a:lnTo>
                <a:lnTo>
                  <a:pt x="300" y="496"/>
                </a:lnTo>
                <a:lnTo>
                  <a:pt x="301" y="495"/>
                </a:lnTo>
                <a:lnTo>
                  <a:pt x="301" y="496"/>
                </a:lnTo>
                <a:lnTo>
                  <a:pt x="301" y="500"/>
                </a:lnTo>
                <a:lnTo>
                  <a:pt x="301" y="502"/>
                </a:lnTo>
                <a:lnTo>
                  <a:pt x="302" y="502"/>
                </a:lnTo>
                <a:lnTo>
                  <a:pt x="302" y="502"/>
                </a:lnTo>
                <a:lnTo>
                  <a:pt x="302" y="500"/>
                </a:lnTo>
                <a:lnTo>
                  <a:pt x="303" y="497"/>
                </a:lnTo>
                <a:lnTo>
                  <a:pt x="303" y="494"/>
                </a:lnTo>
                <a:lnTo>
                  <a:pt x="303" y="490"/>
                </a:lnTo>
                <a:lnTo>
                  <a:pt x="304" y="485"/>
                </a:lnTo>
                <a:lnTo>
                  <a:pt x="304" y="480"/>
                </a:lnTo>
                <a:lnTo>
                  <a:pt x="304" y="476"/>
                </a:lnTo>
                <a:lnTo>
                  <a:pt x="304" y="470"/>
                </a:lnTo>
                <a:lnTo>
                  <a:pt x="305" y="465"/>
                </a:lnTo>
                <a:lnTo>
                  <a:pt x="305" y="459"/>
                </a:lnTo>
                <a:lnTo>
                  <a:pt x="305" y="454"/>
                </a:lnTo>
                <a:lnTo>
                  <a:pt x="306" y="449"/>
                </a:lnTo>
                <a:lnTo>
                  <a:pt x="306" y="457"/>
                </a:lnTo>
                <a:lnTo>
                  <a:pt x="306" y="454"/>
                </a:lnTo>
                <a:lnTo>
                  <a:pt x="306" y="452"/>
                </a:lnTo>
                <a:lnTo>
                  <a:pt x="307" y="447"/>
                </a:lnTo>
                <a:lnTo>
                  <a:pt x="307" y="435"/>
                </a:lnTo>
                <a:lnTo>
                  <a:pt x="307" y="425"/>
                </a:lnTo>
                <a:lnTo>
                  <a:pt x="308" y="416"/>
                </a:lnTo>
                <a:lnTo>
                  <a:pt x="308" y="406"/>
                </a:lnTo>
                <a:lnTo>
                  <a:pt x="308" y="394"/>
                </a:lnTo>
                <a:lnTo>
                  <a:pt x="308" y="387"/>
                </a:lnTo>
                <a:lnTo>
                  <a:pt x="309" y="383"/>
                </a:lnTo>
                <a:lnTo>
                  <a:pt x="309" y="380"/>
                </a:lnTo>
                <a:lnTo>
                  <a:pt x="309" y="379"/>
                </a:lnTo>
                <a:lnTo>
                  <a:pt x="310" y="389"/>
                </a:lnTo>
                <a:lnTo>
                  <a:pt x="310" y="392"/>
                </a:lnTo>
                <a:lnTo>
                  <a:pt x="310" y="391"/>
                </a:lnTo>
                <a:lnTo>
                  <a:pt x="310" y="390"/>
                </a:lnTo>
                <a:lnTo>
                  <a:pt x="311" y="390"/>
                </a:lnTo>
                <a:lnTo>
                  <a:pt x="311" y="391"/>
                </a:lnTo>
                <a:lnTo>
                  <a:pt x="311" y="393"/>
                </a:lnTo>
                <a:lnTo>
                  <a:pt x="312" y="394"/>
                </a:lnTo>
                <a:lnTo>
                  <a:pt x="312" y="396"/>
                </a:lnTo>
                <a:lnTo>
                  <a:pt x="312" y="401"/>
                </a:lnTo>
                <a:lnTo>
                  <a:pt x="312" y="409"/>
                </a:lnTo>
                <a:lnTo>
                  <a:pt x="313" y="416"/>
                </a:lnTo>
                <a:lnTo>
                  <a:pt x="313" y="421"/>
                </a:lnTo>
                <a:lnTo>
                  <a:pt x="313" y="424"/>
                </a:lnTo>
                <a:lnTo>
                  <a:pt x="314" y="427"/>
                </a:lnTo>
                <a:lnTo>
                  <a:pt x="314" y="429"/>
                </a:lnTo>
                <a:lnTo>
                  <a:pt x="314" y="432"/>
                </a:lnTo>
                <a:lnTo>
                  <a:pt x="314" y="434"/>
                </a:lnTo>
                <a:lnTo>
                  <a:pt x="315" y="435"/>
                </a:lnTo>
                <a:lnTo>
                  <a:pt x="315" y="438"/>
                </a:lnTo>
                <a:lnTo>
                  <a:pt x="315" y="440"/>
                </a:lnTo>
                <a:lnTo>
                  <a:pt x="316" y="442"/>
                </a:lnTo>
                <a:lnTo>
                  <a:pt x="316" y="443"/>
                </a:lnTo>
                <a:lnTo>
                  <a:pt x="316" y="445"/>
                </a:lnTo>
                <a:lnTo>
                  <a:pt x="317" y="446"/>
                </a:lnTo>
                <a:lnTo>
                  <a:pt x="317" y="447"/>
                </a:lnTo>
                <a:lnTo>
                  <a:pt x="317" y="449"/>
                </a:lnTo>
                <a:lnTo>
                  <a:pt x="317" y="451"/>
                </a:lnTo>
                <a:lnTo>
                  <a:pt x="318" y="452"/>
                </a:lnTo>
                <a:lnTo>
                  <a:pt x="318" y="453"/>
                </a:lnTo>
                <a:lnTo>
                  <a:pt x="318" y="455"/>
                </a:lnTo>
                <a:lnTo>
                  <a:pt x="319" y="456"/>
                </a:lnTo>
                <a:lnTo>
                  <a:pt x="319" y="458"/>
                </a:lnTo>
                <a:lnTo>
                  <a:pt x="319" y="456"/>
                </a:lnTo>
                <a:lnTo>
                  <a:pt x="319" y="456"/>
                </a:lnTo>
                <a:lnTo>
                  <a:pt x="320" y="455"/>
                </a:lnTo>
                <a:lnTo>
                  <a:pt x="320" y="455"/>
                </a:lnTo>
                <a:lnTo>
                  <a:pt x="320" y="460"/>
                </a:lnTo>
                <a:lnTo>
                  <a:pt x="321" y="463"/>
                </a:lnTo>
                <a:lnTo>
                  <a:pt x="321" y="465"/>
                </a:lnTo>
                <a:lnTo>
                  <a:pt x="321" y="468"/>
                </a:lnTo>
                <a:lnTo>
                  <a:pt x="321" y="469"/>
                </a:lnTo>
                <a:lnTo>
                  <a:pt x="322" y="471"/>
                </a:lnTo>
                <a:lnTo>
                  <a:pt x="322" y="472"/>
                </a:lnTo>
                <a:lnTo>
                  <a:pt x="322" y="473"/>
                </a:lnTo>
                <a:lnTo>
                  <a:pt x="323" y="473"/>
                </a:lnTo>
                <a:lnTo>
                  <a:pt x="323" y="474"/>
                </a:lnTo>
                <a:lnTo>
                  <a:pt x="323" y="473"/>
                </a:lnTo>
                <a:lnTo>
                  <a:pt x="323" y="473"/>
                </a:lnTo>
                <a:lnTo>
                  <a:pt x="324" y="474"/>
                </a:lnTo>
                <a:lnTo>
                  <a:pt x="324" y="475"/>
                </a:lnTo>
                <a:lnTo>
                  <a:pt x="324" y="476"/>
                </a:lnTo>
                <a:lnTo>
                  <a:pt x="325" y="476"/>
                </a:lnTo>
                <a:lnTo>
                  <a:pt x="325" y="476"/>
                </a:lnTo>
                <a:lnTo>
                  <a:pt x="325" y="474"/>
                </a:lnTo>
                <a:lnTo>
                  <a:pt x="325" y="474"/>
                </a:lnTo>
                <a:lnTo>
                  <a:pt x="326" y="474"/>
                </a:lnTo>
                <a:lnTo>
                  <a:pt x="326" y="475"/>
                </a:lnTo>
                <a:lnTo>
                  <a:pt x="326" y="476"/>
                </a:lnTo>
                <a:lnTo>
                  <a:pt x="327" y="477"/>
                </a:lnTo>
                <a:lnTo>
                  <a:pt x="327" y="478"/>
                </a:lnTo>
                <a:lnTo>
                  <a:pt x="327" y="479"/>
                </a:lnTo>
                <a:lnTo>
                  <a:pt x="328" y="480"/>
                </a:lnTo>
                <a:lnTo>
                  <a:pt x="328" y="480"/>
                </a:lnTo>
                <a:lnTo>
                  <a:pt x="328" y="481"/>
                </a:lnTo>
                <a:lnTo>
                  <a:pt x="328" y="481"/>
                </a:lnTo>
                <a:lnTo>
                  <a:pt x="329" y="482"/>
                </a:lnTo>
                <a:lnTo>
                  <a:pt x="329" y="482"/>
                </a:lnTo>
                <a:lnTo>
                  <a:pt x="329" y="483"/>
                </a:lnTo>
                <a:lnTo>
                  <a:pt x="330" y="484"/>
                </a:lnTo>
                <a:lnTo>
                  <a:pt x="330" y="484"/>
                </a:lnTo>
                <a:lnTo>
                  <a:pt x="330" y="485"/>
                </a:lnTo>
                <a:lnTo>
                  <a:pt x="330" y="485"/>
                </a:lnTo>
                <a:lnTo>
                  <a:pt x="331" y="486"/>
                </a:lnTo>
                <a:lnTo>
                  <a:pt x="331" y="491"/>
                </a:lnTo>
                <a:lnTo>
                  <a:pt x="331" y="493"/>
                </a:lnTo>
                <a:lnTo>
                  <a:pt x="332" y="493"/>
                </a:lnTo>
                <a:lnTo>
                  <a:pt x="332" y="493"/>
                </a:lnTo>
                <a:lnTo>
                  <a:pt x="332" y="492"/>
                </a:lnTo>
                <a:lnTo>
                  <a:pt x="332" y="492"/>
                </a:lnTo>
                <a:lnTo>
                  <a:pt x="333" y="492"/>
                </a:lnTo>
                <a:lnTo>
                  <a:pt x="333" y="491"/>
                </a:lnTo>
                <a:lnTo>
                  <a:pt x="333" y="502"/>
                </a:lnTo>
                <a:lnTo>
                  <a:pt x="334" y="503"/>
                </a:lnTo>
                <a:lnTo>
                  <a:pt x="334" y="500"/>
                </a:lnTo>
                <a:lnTo>
                  <a:pt x="334" y="499"/>
                </a:lnTo>
                <a:lnTo>
                  <a:pt x="334" y="496"/>
                </a:lnTo>
                <a:lnTo>
                  <a:pt x="335" y="492"/>
                </a:lnTo>
                <a:lnTo>
                  <a:pt x="335" y="487"/>
                </a:lnTo>
                <a:lnTo>
                  <a:pt x="335" y="482"/>
                </a:lnTo>
                <a:lnTo>
                  <a:pt x="336" y="488"/>
                </a:lnTo>
                <a:lnTo>
                  <a:pt x="336" y="505"/>
                </a:lnTo>
                <a:lnTo>
                  <a:pt x="336" y="509"/>
                </a:lnTo>
                <a:lnTo>
                  <a:pt x="336" y="507"/>
                </a:lnTo>
                <a:lnTo>
                  <a:pt x="337" y="502"/>
                </a:lnTo>
                <a:lnTo>
                  <a:pt x="337" y="494"/>
                </a:lnTo>
                <a:lnTo>
                  <a:pt x="337" y="500"/>
                </a:lnTo>
                <a:lnTo>
                  <a:pt x="338" y="501"/>
                </a:lnTo>
                <a:lnTo>
                  <a:pt x="338" y="502"/>
                </a:lnTo>
                <a:lnTo>
                  <a:pt x="338" y="500"/>
                </a:lnTo>
                <a:lnTo>
                  <a:pt x="339" y="496"/>
                </a:lnTo>
                <a:lnTo>
                  <a:pt x="339" y="493"/>
                </a:lnTo>
                <a:lnTo>
                  <a:pt x="339" y="491"/>
                </a:lnTo>
                <a:lnTo>
                  <a:pt x="339" y="489"/>
                </a:lnTo>
                <a:lnTo>
                  <a:pt x="340" y="488"/>
                </a:lnTo>
                <a:lnTo>
                  <a:pt x="340" y="488"/>
                </a:lnTo>
                <a:lnTo>
                  <a:pt x="340" y="489"/>
                </a:lnTo>
                <a:lnTo>
                  <a:pt x="341" y="490"/>
                </a:lnTo>
                <a:lnTo>
                  <a:pt x="341" y="491"/>
                </a:lnTo>
                <a:lnTo>
                  <a:pt x="341" y="491"/>
                </a:lnTo>
                <a:lnTo>
                  <a:pt x="341" y="492"/>
                </a:lnTo>
                <a:lnTo>
                  <a:pt x="342" y="492"/>
                </a:lnTo>
                <a:lnTo>
                  <a:pt x="342" y="490"/>
                </a:lnTo>
                <a:lnTo>
                  <a:pt x="342" y="491"/>
                </a:lnTo>
                <a:lnTo>
                  <a:pt x="343" y="492"/>
                </a:lnTo>
                <a:lnTo>
                  <a:pt x="343" y="492"/>
                </a:lnTo>
                <a:lnTo>
                  <a:pt x="343" y="493"/>
                </a:lnTo>
                <a:lnTo>
                  <a:pt x="343" y="494"/>
                </a:lnTo>
                <a:lnTo>
                  <a:pt x="344" y="495"/>
                </a:lnTo>
                <a:lnTo>
                  <a:pt x="344" y="496"/>
                </a:lnTo>
                <a:lnTo>
                  <a:pt x="344" y="497"/>
                </a:lnTo>
                <a:lnTo>
                  <a:pt x="345" y="497"/>
                </a:lnTo>
                <a:lnTo>
                  <a:pt x="345" y="497"/>
                </a:lnTo>
                <a:lnTo>
                  <a:pt x="345" y="497"/>
                </a:lnTo>
                <a:lnTo>
                  <a:pt x="345" y="498"/>
                </a:lnTo>
                <a:lnTo>
                  <a:pt x="346" y="498"/>
                </a:lnTo>
                <a:lnTo>
                  <a:pt x="346" y="498"/>
                </a:lnTo>
                <a:lnTo>
                  <a:pt x="346" y="500"/>
                </a:lnTo>
                <a:lnTo>
                  <a:pt x="347" y="514"/>
                </a:lnTo>
                <a:lnTo>
                  <a:pt x="347" y="519"/>
                </a:lnTo>
                <a:lnTo>
                  <a:pt x="347" y="523"/>
                </a:lnTo>
                <a:lnTo>
                  <a:pt x="347" y="520"/>
                </a:lnTo>
                <a:lnTo>
                  <a:pt x="348" y="510"/>
                </a:lnTo>
                <a:lnTo>
                  <a:pt x="348" y="497"/>
                </a:lnTo>
                <a:lnTo>
                  <a:pt x="348" y="489"/>
                </a:lnTo>
                <a:lnTo>
                  <a:pt x="349" y="478"/>
                </a:lnTo>
                <a:lnTo>
                  <a:pt x="349" y="469"/>
                </a:lnTo>
                <a:lnTo>
                  <a:pt x="349" y="456"/>
                </a:lnTo>
                <a:lnTo>
                  <a:pt x="350" y="439"/>
                </a:lnTo>
                <a:lnTo>
                  <a:pt x="350" y="428"/>
                </a:lnTo>
                <a:lnTo>
                  <a:pt x="350" y="436"/>
                </a:lnTo>
                <a:lnTo>
                  <a:pt x="350" y="433"/>
                </a:lnTo>
                <a:lnTo>
                  <a:pt x="351" y="427"/>
                </a:lnTo>
                <a:lnTo>
                  <a:pt x="351" y="421"/>
                </a:lnTo>
                <a:lnTo>
                  <a:pt x="351" y="417"/>
                </a:lnTo>
                <a:lnTo>
                  <a:pt x="352" y="412"/>
                </a:lnTo>
                <a:lnTo>
                  <a:pt x="352" y="409"/>
                </a:lnTo>
                <a:lnTo>
                  <a:pt x="352" y="406"/>
                </a:lnTo>
                <a:lnTo>
                  <a:pt x="352" y="404"/>
                </a:lnTo>
                <a:lnTo>
                  <a:pt x="353" y="403"/>
                </a:lnTo>
                <a:lnTo>
                  <a:pt x="353" y="399"/>
                </a:lnTo>
                <a:lnTo>
                  <a:pt x="353" y="397"/>
                </a:lnTo>
                <a:lnTo>
                  <a:pt x="354" y="395"/>
                </a:lnTo>
                <a:lnTo>
                  <a:pt x="354" y="393"/>
                </a:lnTo>
                <a:lnTo>
                  <a:pt x="354" y="391"/>
                </a:lnTo>
                <a:lnTo>
                  <a:pt x="354" y="390"/>
                </a:lnTo>
                <a:lnTo>
                  <a:pt x="355" y="388"/>
                </a:lnTo>
                <a:lnTo>
                  <a:pt x="355" y="387"/>
                </a:lnTo>
                <a:lnTo>
                  <a:pt x="355" y="382"/>
                </a:lnTo>
                <a:lnTo>
                  <a:pt x="356" y="380"/>
                </a:lnTo>
                <a:lnTo>
                  <a:pt x="356" y="381"/>
                </a:lnTo>
                <a:lnTo>
                  <a:pt x="356" y="383"/>
                </a:lnTo>
                <a:lnTo>
                  <a:pt x="356" y="387"/>
                </a:lnTo>
                <a:lnTo>
                  <a:pt x="357" y="390"/>
                </a:lnTo>
                <a:lnTo>
                  <a:pt x="357" y="390"/>
                </a:lnTo>
                <a:lnTo>
                  <a:pt x="357" y="393"/>
                </a:lnTo>
                <a:lnTo>
                  <a:pt x="358" y="398"/>
                </a:lnTo>
                <a:lnTo>
                  <a:pt x="358" y="402"/>
                </a:lnTo>
                <a:lnTo>
                  <a:pt x="358" y="406"/>
                </a:lnTo>
                <a:lnTo>
                  <a:pt x="358" y="412"/>
                </a:lnTo>
                <a:lnTo>
                  <a:pt x="359" y="417"/>
                </a:lnTo>
                <a:lnTo>
                  <a:pt x="359" y="422"/>
                </a:lnTo>
                <a:lnTo>
                  <a:pt x="359" y="426"/>
                </a:lnTo>
                <a:lnTo>
                  <a:pt x="360" y="430"/>
                </a:lnTo>
                <a:lnTo>
                  <a:pt x="360" y="433"/>
                </a:lnTo>
                <a:lnTo>
                  <a:pt x="360" y="436"/>
                </a:lnTo>
                <a:lnTo>
                  <a:pt x="361" y="440"/>
                </a:lnTo>
                <a:lnTo>
                  <a:pt x="361" y="442"/>
                </a:lnTo>
                <a:lnTo>
                  <a:pt x="361" y="443"/>
                </a:lnTo>
                <a:lnTo>
                  <a:pt x="361" y="445"/>
                </a:lnTo>
                <a:lnTo>
                  <a:pt x="362" y="447"/>
                </a:lnTo>
                <a:lnTo>
                  <a:pt x="362" y="450"/>
                </a:lnTo>
                <a:lnTo>
                  <a:pt x="362" y="452"/>
                </a:lnTo>
                <a:lnTo>
                  <a:pt x="363" y="451"/>
                </a:lnTo>
                <a:lnTo>
                  <a:pt x="363" y="451"/>
                </a:lnTo>
                <a:lnTo>
                  <a:pt x="363" y="451"/>
                </a:lnTo>
                <a:lnTo>
                  <a:pt x="363" y="453"/>
                </a:lnTo>
                <a:lnTo>
                  <a:pt x="364" y="454"/>
                </a:lnTo>
                <a:lnTo>
                  <a:pt x="364" y="456"/>
                </a:lnTo>
                <a:lnTo>
                  <a:pt x="364" y="458"/>
                </a:lnTo>
                <a:lnTo>
                  <a:pt x="365" y="460"/>
                </a:lnTo>
                <a:lnTo>
                  <a:pt x="365" y="462"/>
                </a:lnTo>
                <a:lnTo>
                  <a:pt x="365" y="464"/>
                </a:lnTo>
                <a:lnTo>
                  <a:pt x="365" y="465"/>
                </a:lnTo>
                <a:lnTo>
                  <a:pt x="366" y="466"/>
                </a:lnTo>
                <a:lnTo>
                  <a:pt x="366" y="467"/>
                </a:lnTo>
                <a:lnTo>
                  <a:pt x="366" y="465"/>
                </a:lnTo>
                <a:lnTo>
                  <a:pt x="367" y="464"/>
                </a:lnTo>
                <a:lnTo>
                  <a:pt x="367" y="469"/>
                </a:lnTo>
                <a:lnTo>
                  <a:pt x="367" y="472"/>
                </a:lnTo>
                <a:lnTo>
                  <a:pt x="367" y="478"/>
                </a:lnTo>
                <a:lnTo>
                  <a:pt x="368" y="481"/>
                </a:lnTo>
                <a:lnTo>
                  <a:pt x="368" y="482"/>
                </a:lnTo>
                <a:lnTo>
                  <a:pt x="368" y="482"/>
                </a:lnTo>
                <a:lnTo>
                  <a:pt x="369" y="481"/>
                </a:lnTo>
                <a:lnTo>
                  <a:pt x="369" y="481"/>
                </a:lnTo>
                <a:lnTo>
                  <a:pt x="369" y="480"/>
                </a:lnTo>
                <a:lnTo>
                  <a:pt x="369" y="479"/>
                </a:lnTo>
                <a:lnTo>
                  <a:pt x="370" y="479"/>
                </a:lnTo>
                <a:lnTo>
                  <a:pt x="370" y="480"/>
                </a:lnTo>
                <a:lnTo>
                  <a:pt x="370" y="480"/>
                </a:lnTo>
                <a:lnTo>
                  <a:pt x="371" y="480"/>
                </a:lnTo>
                <a:lnTo>
                  <a:pt x="371" y="481"/>
                </a:lnTo>
                <a:lnTo>
                  <a:pt x="371" y="481"/>
                </a:lnTo>
                <a:lnTo>
                  <a:pt x="371" y="482"/>
                </a:lnTo>
                <a:lnTo>
                  <a:pt x="372" y="482"/>
                </a:lnTo>
                <a:lnTo>
                  <a:pt x="372" y="482"/>
                </a:lnTo>
                <a:lnTo>
                  <a:pt x="372" y="482"/>
                </a:lnTo>
                <a:lnTo>
                  <a:pt x="373" y="483"/>
                </a:lnTo>
                <a:lnTo>
                  <a:pt x="373" y="482"/>
                </a:lnTo>
                <a:lnTo>
                  <a:pt x="373" y="483"/>
                </a:lnTo>
                <a:lnTo>
                  <a:pt x="374" y="495"/>
                </a:lnTo>
                <a:lnTo>
                  <a:pt x="374" y="496"/>
                </a:lnTo>
                <a:lnTo>
                  <a:pt x="374" y="494"/>
                </a:lnTo>
                <a:lnTo>
                  <a:pt x="374" y="493"/>
                </a:lnTo>
                <a:lnTo>
                  <a:pt x="375" y="491"/>
                </a:lnTo>
                <a:lnTo>
                  <a:pt x="375" y="487"/>
                </a:lnTo>
                <a:lnTo>
                  <a:pt x="375" y="479"/>
                </a:lnTo>
                <a:lnTo>
                  <a:pt x="376" y="475"/>
                </a:lnTo>
                <a:lnTo>
                  <a:pt x="376" y="473"/>
                </a:lnTo>
                <a:lnTo>
                  <a:pt x="376" y="472"/>
                </a:lnTo>
                <a:lnTo>
                  <a:pt x="376" y="471"/>
                </a:lnTo>
                <a:lnTo>
                  <a:pt x="377" y="469"/>
                </a:lnTo>
                <a:lnTo>
                  <a:pt x="377" y="467"/>
                </a:lnTo>
                <a:lnTo>
                  <a:pt x="377" y="465"/>
                </a:lnTo>
                <a:lnTo>
                  <a:pt x="378" y="476"/>
                </a:lnTo>
                <a:lnTo>
                  <a:pt x="378" y="479"/>
                </a:lnTo>
                <a:lnTo>
                  <a:pt x="378" y="476"/>
                </a:lnTo>
                <a:lnTo>
                  <a:pt x="378" y="474"/>
                </a:lnTo>
                <a:lnTo>
                  <a:pt x="379" y="473"/>
                </a:lnTo>
                <a:lnTo>
                  <a:pt x="379" y="473"/>
                </a:lnTo>
                <a:lnTo>
                  <a:pt x="379" y="474"/>
                </a:lnTo>
                <a:lnTo>
                  <a:pt x="380" y="475"/>
                </a:lnTo>
                <a:lnTo>
                  <a:pt x="380" y="476"/>
                </a:lnTo>
                <a:lnTo>
                  <a:pt x="380" y="478"/>
                </a:lnTo>
                <a:lnTo>
                  <a:pt x="380" y="480"/>
                </a:lnTo>
                <a:lnTo>
                  <a:pt x="381" y="481"/>
                </a:lnTo>
                <a:lnTo>
                  <a:pt x="381" y="482"/>
                </a:lnTo>
                <a:lnTo>
                  <a:pt x="381" y="484"/>
                </a:lnTo>
                <a:lnTo>
                  <a:pt x="382" y="485"/>
                </a:lnTo>
                <a:lnTo>
                  <a:pt x="382" y="486"/>
                </a:lnTo>
                <a:lnTo>
                  <a:pt x="382" y="487"/>
                </a:lnTo>
                <a:lnTo>
                  <a:pt x="382" y="488"/>
                </a:lnTo>
                <a:lnTo>
                  <a:pt x="383" y="488"/>
                </a:lnTo>
                <a:lnTo>
                  <a:pt x="383" y="489"/>
                </a:lnTo>
                <a:lnTo>
                  <a:pt x="383" y="489"/>
                </a:lnTo>
                <a:lnTo>
                  <a:pt x="384" y="489"/>
                </a:lnTo>
                <a:lnTo>
                  <a:pt x="384" y="490"/>
                </a:lnTo>
                <a:lnTo>
                  <a:pt x="384" y="490"/>
                </a:lnTo>
                <a:lnTo>
                  <a:pt x="385" y="491"/>
                </a:lnTo>
                <a:lnTo>
                  <a:pt x="385" y="491"/>
                </a:lnTo>
                <a:lnTo>
                  <a:pt x="385" y="491"/>
                </a:lnTo>
                <a:lnTo>
                  <a:pt x="385" y="491"/>
                </a:lnTo>
                <a:lnTo>
                  <a:pt x="386" y="492"/>
                </a:lnTo>
                <a:lnTo>
                  <a:pt x="386" y="493"/>
                </a:lnTo>
                <a:lnTo>
                  <a:pt x="386" y="493"/>
                </a:lnTo>
                <a:lnTo>
                  <a:pt x="387" y="493"/>
                </a:lnTo>
                <a:lnTo>
                  <a:pt x="387" y="494"/>
                </a:lnTo>
                <a:lnTo>
                  <a:pt x="387" y="494"/>
                </a:lnTo>
                <a:lnTo>
                  <a:pt x="387" y="495"/>
                </a:lnTo>
                <a:lnTo>
                  <a:pt x="388" y="495"/>
                </a:lnTo>
                <a:lnTo>
                  <a:pt x="388" y="494"/>
                </a:lnTo>
                <a:lnTo>
                  <a:pt x="388" y="494"/>
                </a:lnTo>
                <a:lnTo>
                  <a:pt x="389" y="494"/>
                </a:lnTo>
                <a:lnTo>
                  <a:pt x="389" y="495"/>
                </a:lnTo>
                <a:lnTo>
                  <a:pt x="389" y="495"/>
                </a:lnTo>
                <a:lnTo>
                  <a:pt x="389" y="495"/>
                </a:lnTo>
                <a:lnTo>
                  <a:pt x="390" y="492"/>
                </a:lnTo>
                <a:lnTo>
                  <a:pt x="390" y="489"/>
                </a:lnTo>
                <a:lnTo>
                  <a:pt x="390" y="487"/>
                </a:lnTo>
                <a:lnTo>
                  <a:pt x="391" y="484"/>
                </a:lnTo>
                <a:lnTo>
                  <a:pt x="391" y="480"/>
                </a:lnTo>
                <a:lnTo>
                  <a:pt x="391" y="477"/>
                </a:lnTo>
                <a:lnTo>
                  <a:pt x="391" y="472"/>
                </a:lnTo>
                <a:lnTo>
                  <a:pt x="392" y="467"/>
                </a:lnTo>
                <a:lnTo>
                  <a:pt x="392" y="462"/>
                </a:lnTo>
                <a:lnTo>
                  <a:pt x="392" y="458"/>
                </a:lnTo>
                <a:lnTo>
                  <a:pt x="393" y="454"/>
                </a:lnTo>
                <a:lnTo>
                  <a:pt x="393" y="449"/>
                </a:lnTo>
                <a:lnTo>
                  <a:pt x="393" y="444"/>
                </a:lnTo>
                <a:lnTo>
                  <a:pt x="393" y="439"/>
                </a:lnTo>
                <a:lnTo>
                  <a:pt x="394" y="435"/>
                </a:lnTo>
                <a:lnTo>
                  <a:pt x="394" y="430"/>
                </a:lnTo>
                <a:lnTo>
                  <a:pt x="394" y="426"/>
                </a:lnTo>
                <a:lnTo>
                  <a:pt x="395" y="422"/>
                </a:lnTo>
                <a:lnTo>
                  <a:pt x="395" y="419"/>
                </a:lnTo>
                <a:lnTo>
                  <a:pt x="395" y="415"/>
                </a:lnTo>
                <a:lnTo>
                  <a:pt x="396" y="410"/>
                </a:lnTo>
                <a:lnTo>
                  <a:pt x="396" y="406"/>
                </a:lnTo>
                <a:lnTo>
                  <a:pt x="396" y="398"/>
                </a:lnTo>
                <a:lnTo>
                  <a:pt x="396" y="392"/>
                </a:lnTo>
                <a:lnTo>
                  <a:pt x="397" y="387"/>
                </a:lnTo>
                <a:lnTo>
                  <a:pt x="397" y="385"/>
                </a:lnTo>
                <a:lnTo>
                  <a:pt x="397" y="384"/>
                </a:lnTo>
                <a:lnTo>
                  <a:pt x="398" y="386"/>
                </a:lnTo>
                <a:lnTo>
                  <a:pt x="398" y="388"/>
                </a:lnTo>
                <a:lnTo>
                  <a:pt x="398" y="391"/>
                </a:lnTo>
                <a:lnTo>
                  <a:pt x="398" y="394"/>
                </a:lnTo>
                <a:lnTo>
                  <a:pt x="399" y="398"/>
                </a:lnTo>
                <a:lnTo>
                  <a:pt x="399" y="401"/>
                </a:lnTo>
                <a:lnTo>
                  <a:pt x="399" y="405"/>
                </a:lnTo>
                <a:lnTo>
                  <a:pt x="400" y="409"/>
                </a:lnTo>
                <a:lnTo>
                  <a:pt x="400" y="412"/>
                </a:lnTo>
                <a:lnTo>
                  <a:pt x="400" y="416"/>
                </a:lnTo>
                <a:lnTo>
                  <a:pt x="400" y="419"/>
                </a:lnTo>
                <a:lnTo>
                  <a:pt x="401" y="421"/>
                </a:lnTo>
                <a:lnTo>
                  <a:pt x="401" y="424"/>
                </a:lnTo>
                <a:lnTo>
                  <a:pt x="401" y="439"/>
                </a:lnTo>
                <a:lnTo>
                  <a:pt x="402" y="444"/>
                </a:lnTo>
                <a:lnTo>
                  <a:pt x="402" y="449"/>
                </a:lnTo>
                <a:lnTo>
                  <a:pt x="402" y="448"/>
                </a:lnTo>
                <a:lnTo>
                  <a:pt x="402" y="444"/>
                </a:lnTo>
                <a:lnTo>
                  <a:pt x="403" y="439"/>
                </a:lnTo>
                <a:lnTo>
                  <a:pt x="403" y="433"/>
                </a:lnTo>
                <a:lnTo>
                  <a:pt x="403" y="430"/>
                </a:lnTo>
                <a:lnTo>
                  <a:pt x="404" y="427"/>
                </a:lnTo>
                <a:lnTo>
                  <a:pt x="404" y="427"/>
                </a:lnTo>
                <a:lnTo>
                  <a:pt x="404" y="427"/>
                </a:lnTo>
                <a:lnTo>
                  <a:pt x="404" y="428"/>
                </a:lnTo>
                <a:lnTo>
                  <a:pt x="405" y="432"/>
                </a:lnTo>
                <a:lnTo>
                  <a:pt x="405" y="432"/>
                </a:lnTo>
                <a:lnTo>
                  <a:pt x="405" y="446"/>
                </a:lnTo>
                <a:lnTo>
                  <a:pt x="406" y="453"/>
                </a:lnTo>
                <a:lnTo>
                  <a:pt x="406" y="456"/>
                </a:lnTo>
                <a:lnTo>
                  <a:pt x="406" y="457"/>
                </a:lnTo>
                <a:lnTo>
                  <a:pt x="407" y="457"/>
                </a:lnTo>
                <a:lnTo>
                  <a:pt x="407" y="458"/>
                </a:lnTo>
                <a:lnTo>
                  <a:pt x="407" y="459"/>
                </a:lnTo>
                <a:lnTo>
                  <a:pt x="407" y="461"/>
                </a:lnTo>
                <a:lnTo>
                  <a:pt x="408" y="462"/>
                </a:lnTo>
                <a:lnTo>
                  <a:pt x="408" y="468"/>
                </a:lnTo>
                <a:lnTo>
                  <a:pt x="408" y="472"/>
                </a:lnTo>
                <a:lnTo>
                  <a:pt x="409" y="473"/>
                </a:lnTo>
                <a:lnTo>
                  <a:pt x="409" y="473"/>
                </a:lnTo>
                <a:lnTo>
                  <a:pt x="409" y="473"/>
                </a:lnTo>
                <a:lnTo>
                  <a:pt x="409" y="473"/>
                </a:lnTo>
                <a:lnTo>
                  <a:pt x="410" y="473"/>
                </a:lnTo>
                <a:lnTo>
                  <a:pt x="410" y="474"/>
                </a:lnTo>
                <a:lnTo>
                  <a:pt x="410" y="474"/>
                </a:lnTo>
                <a:lnTo>
                  <a:pt x="411" y="475"/>
                </a:lnTo>
                <a:lnTo>
                  <a:pt x="411" y="476"/>
                </a:lnTo>
                <a:lnTo>
                  <a:pt x="411" y="475"/>
                </a:lnTo>
                <a:lnTo>
                  <a:pt x="411" y="476"/>
                </a:lnTo>
                <a:lnTo>
                  <a:pt x="412" y="476"/>
                </a:lnTo>
                <a:lnTo>
                  <a:pt x="412" y="475"/>
                </a:lnTo>
                <a:lnTo>
                  <a:pt x="413" y="476"/>
                </a:lnTo>
                <a:lnTo>
                  <a:pt x="413" y="476"/>
                </a:lnTo>
                <a:lnTo>
                  <a:pt x="413" y="477"/>
                </a:lnTo>
                <a:lnTo>
                  <a:pt x="413" y="477"/>
                </a:lnTo>
                <a:lnTo>
                  <a:pt x="414" y="478"/>
                </a:lnTo>
                <a:lnTo>
                  <a:pt x="414" y="478"/>
                </a:lnTo>
                <a:lnTo>
                  <a:pt x="414" y="478"/>
                </a:lnTo>
                <a:lnTo>
                  <a:pt x="415" y="479"/>
                </a:lnTo>
                <a:lnTo>
                  <a:pt x="415" y="479"/>
                </a:lnTo>
                <a:lnTo>
                  <a:pt x="415" y="480"/>
                </a:lnTo>
                <a:lnTo>
                  <a:pt x="415" y="481"/>
                </a:lnTo>
                <a:lnTo>
                  <a:pt x="416" y="482"/>
                </a:lnTo>
                <a:lnTo>
                  <a:pt x="416" y="482"/>
                </a:lnTo>
                <a:lnTo>
                  <a:pt x="416" y="495"/>
                </a:lnTo>
                <a:lnTo>
                  <a:pt x="417" y="497"/>
                </a:lnTo>
                <a:lnTo>
                  <a:pt x="417" y="495"/>
                </a:lnTo>
                <a:lnTo>
                  <a:pt x="417" y="494"/>
                </a:lnTo>
                <a:lnTo>
                  <a:pt x="417" y="492"/>
                </a:lnTo>
                <a:lnTo>
                  <a:pt x="418" y="487"/>
                </a:lnTo>
                <a:lnTo>
                  <a:pt x="418" y="481"/>
                </a:lnTo>
                <a:lnTo>
                  <a:pt x="418" y="476"/>
                </a:lnTo>
                <a:lnTo>
                  <a:pt x="419" y="477"/>
                </a:lnTo>
                <a:lnTo>
                  <a:pt x="419" y="472"/>
                </a:lnTo>
                <a:lnTo>
                  <a:pt x="419" y="477"/>
                </a:lnTo>
                <a:lnTo>
                  <a:pt x="419" y="479"/>
                </a:lnTo>
                <a:lnTo>
                  <a:pt x="420" y="480"/>
                </a:lnTo>
                <a:lnTo>
                  <a:pt x="420" y="477"/>
                </a:lnTo>
                <a:lnTo>
                  <a:pt x="420" y="488"/>
                </a:lnTo>
                <a:lnTo>
                  <a:pt x="421" y="492"/>
                </a:lnTo>
                <a:lnTo>
                  <a:pt x="421" y="492"/>
                </a:lnTo>
                <a:lnTo>
                  <a:pt x="421" y="490"/>
                </a:lnTo>
                <a:lnTo>
                  <a:pt x="422" y="488"/>
                </a:lnTo>
                <a:lnTo>
                  <a:pt x="422" y="487"/>
                </a:lnTo>
                <a:lnTo>
                  <a:pt x="422" y="486"/>
                </a:lnTo>
                <a:lnTo>
                  <a:pt x="422" y="486"/>
                </a:lnTo>
                <a:lnTo>
                  <a:pt x="423" y="486"/>
                </a:lnTo>
                <a:lnTo>
                  <a:pt x="423" y="488"/>
                </a:lnTo>
                <a:lnTo>
                  <a:pt x="423" y="489"/>
                </a:lnTo>
                <a:lnTo>
                  <a:pt x="424" y="489"/>
                </a:lnTo>
                <a:lnTo>
                  <a:pt x="424" y="490"/>
                </a:lnTo>
                <a:lnTo>
                  <a:pt x="424" y="490"/>
                </a:lnTo>
                <a:lnTo>
                  <a:pt x="424" y="490"/>
                </a:lnTo>
                <a:lnTo>
                  <a:pt x="425" y="491"/>
                </a:lnTo>
                <a:lnTo>
                  <a:pt x="425" y="493"/>
                </a:lnTo>
                <a:lnTo>
                  <a:pt x="425" y="492"/>
                </a:lnTo>
                <a:lnTo>
                  <a:pt x="426" y="493"/>
                </a:lnTo>
                <a:lnTo>
                  <a:pt x="426" y="498"/>
                </a:lnTo>
                <a:lnTo>
                  <a:pt x="426" y="500"/>
                </a:lnTo>
                <a:lnTo>
                  <a:pt x="426" y="500"/>
                </a:lnTo>
                <a:lnTo>
                  <a:pt x="427" y="499"/>
                </a:lnTo>
                <a:lnTo>
                  <a:pt x="427" y="498"/>
                </a:lnTo>
                <a:lnTo>
                  <a:pt x="427" y="497"/>
                </a:lnTo>
                <a:lnTo>
                  <a:pt x="428" y="496"/>
                </a:lnTo>
                <a:lnTo>
                  <a:pt x="428" y="495"/>
                </a:lnTo>
                <a:lnTo>
                  <a:pt x="428" y="495"/>
                </a:lnTo>
                <a:lnTo>
                  <a:pt x="428" y="495"/>
                </a:lnTo>
                <a:lnTo>
                  <a:pt x="429" y="496"/>
                </a:lnTo>
                <a:lnTo>
                  <a:pt x="429" y="496"/>
                </a:lnTo>
                <a:lnTo>
                  <a:pt x="429" y="497"/>
                </a:lnTo>
                <a:lnTo>
                  <a:pt x="430" y="496"/>
                </a:lnTo>
                <a:lnTo>
                  <a:pt x="430" y="496"/>
                </a:lnTo>
                <a:lnTo>
                  <a:pt x="430" y="496"/>
                </a:lnTo>
                <a:lnTo>
                  <a:pt x="430" y="496"/>
                </a:lnTo>
                <a:lnTo>
                  <a:pt x="431" y="496"/>
                </a:lnTo>
                <a:lnTo>
                  <a:pt x="431" y="496"/>
                </a:lnTo>
                <a:lnTo>
                  <a:pt x="431" y="496"/>
                </a:lnTo>
                <a:lnTo>
                  <a:pt x="432" y="496"/>
                </a:lnTo>
                <a:lnTo>
                  <a:pt x="432" y="496"/>
                </a:lnTo>
                <a:lnTo>
                  <a:pt x="432" y="508"/>
                </a:lnTo>
                <a:lnTo>
                  <a:pt x="433" y="508"/>
                </a:lnTo>
                <a:lnTo>
                  <a:pt x="433" y="505"/>
                </a:lnTo>
                <a:lnTo>
                  <a:pt x="433" y="503"/>
                </a:lnTo>
                <a:lnTo>
                  <a:pt x="433" y="509"/>
                </a:lnTo>
                <a:lnTo>
                  <a:pt x="434" y="507"/>
                </a:lnTo>
                <a:lnTo>
                  <a:pt x="434" y="512"/>
                </a:lnTo>
                <a:lnTo>
                  <a:pt x="434" y="509"/>
                </a:lnTo>
                <a:lnTo>
                  <a:pt x="435" y="500"/>
                </a:lnTo>
                <a:lnTo>
                  <a:pt x="435" y="495"/>
                </a:lnTo>
                <a:lnTo>
                  <a:pt x="435" y="492"/>
                </a:lnTo>
                <a:lnTo>
                  <a:pt x="435" y="487"/>
                </a:lnTo>
                <a:lnTo>
                  <a:pt x="436" y="482"/>
                </a:lnTo>
                <a:lnTo>
                  <a:pt x="436" y="474"/>
                </a:lnTo>
                <a:lnTo>
                  <a:pt x="436" y="466"/>
                </a:lnTo>
                <a:lnTo>
                  <a:pt x="437" y="476"/>
                </a:lnTo>
                <a:lnTo>
                  <a:pt x="437" y="478"/>
                </a:lnTo>
                <a:lnTo>
                  <a:pt x="437" y="474"/>
                </a:lnTo>
                <a:lnTo>
                  <a:pt x="437" y="468"/>
                </a:lnTo>
                <a:lnTo>
                  <a:pt x="438" y="461"/>
                </a:lnTo>
                <a:lnTo>
                  <a:pt x="438" y="456"/>
                </a:lnTo>
                <a:lnTo>
                  <a:pt x="438" y="447"/>
                </a:lnTo>
                <a:lnTo>
                  <a:pt x="439" y="441"/>
                </a:lnTo>
                <a:lnTo>
                  <a:pt x="439" y="436"/>
                </a:lnTo>
                <a:lnTo>
                  <a:pt x="439" y="432"/>
                </a:lnTo>
                <a:lnTo>
                  <a:pt x="439" y="429"/>
                </a:lnTo>
                <a:lnTo>
                  <a:pt x="440" y="425"/>
                </a:lnTo>
                <a:lnTo>
                  <a:pt x="440" y="421"/>
                </a:lnTo>
                <a:lnTo>
                  <a:pt x="440" y="418"/>
                </a:lnTo>
                <a:lnTo>
                  <a:pt x="441" y="415"/>
                </a:lnTo>
                <a:lnTo>
                  <a:pt x="441" y="409"/>
                </a:lnTo>
                <a:lnTo>
                  <a:pt x="441" y="405"/>
                </a:lnTo>
                <a:lnTo>
                  <a:pt x="441" y="401"/>
                </a:lnTo>
                <a:lnTo>
                  <a:pt x="442" y="398"/>
                </a:lnTo>
                <a:lnTo>
                  <a:pt x="442" y="396"/>
                </a:lnTo>
                <a:lnTo>
                  <a:pt x="442" y="394"/>
                </a:lnTo>
                <a:lnTo>
                  <a:pt x="443" y="390"/>
                </a:lnTo>
                <a:lnTo>
                  <a:pt x="443" y="388"/>
                </a:lnTo>
                <a:lnTo>
                  <a:pt x="443" y="388"/>
                </a:lnTo>
                <a:lnTo>
                  <a:pt x="444" y="387"/>
                </a:lnTo>
                <a:lnTo>
                  <a:pt x="444" y="388"/>
                </a:lnTo>
                <a:lnTo>
                  <a:pt x="444" y="384"/>
                </a:lnTo>
                <a:lnTo>
                  <a:pt x="444" y="394"/>
                </a:lnTo>
                <a:lnTo>
                  <a:pt x="445" y="400"/>
                </a:lnTo>
                <a:lnTo>
                  <a:pt x="445" y="405"/>
                </a:lnTo>
                <a:lnTo>
                  <a:pt x="445" y="409"/>
                </a:lnTo>
                <a:lnTo>
                  <a:pt x="446" y="387"/>
                </a:lnTo>
                <a:lnTo>
                  <a:pt x="446" y="385"/>
                </a:lnTo>
                <a:lnTo>
                  <a:pt x="446" y="386"/>
                </a:lnTo>
                <a:lnTo>
                  <a:pt x="446" y="386"/>
                </a:lnTo>
                <a:lnTo>
                  <a:pt x="447" y="388"/>
                </a:lnTo>
                <a:lnTo>
                  <a:pt x="447" y="391"/>
                </a:lnTo>
                <a:lnTo>
                  <a:pt x="447" y="392"/>
                </a:lnTo>
                <a:lnTo>
                  <a:pt x="448" y="394"/>
                </a:lnTo>
                <a:lnTo>
                  <a:pt x="448" y="398"/>
                </a:lnTo>
                <a:lnTo>
                  <a:pt x="448" y="414"/>
                </a:lnTo>
                <a:lnTo>
                  <a:pt x="448" y="422"/>
                </a:lnTo>
                <a:lnTo>
                  <a:pt x="449" y="425"/>
                </a:lnTo>
                <a:lnTo>
                  <a:pt x="449" y="427"/>
                </a:lnTo>
                <a:lnTo>
                  <a:pt x="449" y="430"/>
                </a:lnTo>
                <a:lnTo>
                  <a:pt x="450" y="434"/>
                </a:lnTo>
                <a:lnTo>
                  <a:pt x="450" y="438"/>
                </a:lnTo>
                <a:lnTo>
                  <a:pt x="450" y="442"/>
                </a:lnTo>
                <a:lnTo>
                  <a:pt x="450" y="446"/>
                </a:lnTo>
                <a:lnTo>
                  <a:pt x="451" y="449"/>
                </a:lnTo>
                <a:lnTo>
                  <a:pt x="451" y="451"/>
                </a:lnTo>
                <a:lnTo>
                  <a:pt x="451" y="453"/>
                </a:lnTo>
                <a:lnTo>
                  <a:pt x="452" y="455"/>
                </a:lnTo>
                <a:lnTo>
                  <a:pt x="452" y="458"/>
                </a:lnTo>
                <a:lnTo>
                  <a:pt x="452" y="459"/>
                </a:lnTo>
                <a:lnTo>
                  <a:pt x="452" y="461"/>
                </a:lnTo>
                <a:lnTo>
                  <a:pt x="453" y="462"/>
                </a:lnTo>
                <a:lnTo>
                  <a:pt x="453" y="462"/>
                </a:lnTo>
                <a:lnTo>
                  <a:pt x="453" y="462"/>
                </a:lnTo>
                <a:lnTo>
                  <a:pt x="454" y="463"/>
                </a:lnTo>
                <a:lnTo>
                  <a:pt x="454" y="464"/>
                </a:lnTo>
                <a:lnTo>
                  <a:pt x="454" y="465"/>
                </a:lnTo>
                <a:lnTo>
                  <a:pt x="454" y="466"/>
                </a:lnTo>
                <a:lnTo>
                  <a:pt x="455" y="467"/>
                </a:lnTo>
                <a:lnTo>
                  <a:pt x="455" y="467"/>
                </a:lnTo>
                <a:lnTo>
                  <a:pt x="455" y="468"/>
                </a:lnTo>
                <a:lnTo>
                  <a:pt x="456" y="469"/>
                </a:lnTo>
                <a:lnTo>
                  <a:pt x="456" y="471"/>
                </a:lnTo>
                <a:lnTo>
                  <a:pt x="456" y="472"/>
                </a:lnTo>
                <a:lnTo>
                  <a:pt x="457" y="474"/>
                </a:lnTo>
                <a:lnTo>
                  <a:pt x="457" y="475"/>
                </a:lnTo>
                <a:lnTo>
                  <a:pt x="457" y="476"/>
                </a:lnTo>
                <a:lnTo>
                  <a:pt x="457" y="477"/>
                </a:lnTo>
                <a:lnTo>
                  <a:pt x="458" y="478"/>
                </a:lnTo>
                <a:lnTo>
                  <a:pt x="458" y="478"/>
                </a:lnTo>
                <a:lnTo>
                  <a:pt x="458" y="478"/>
                </a:lnTo>
                <a:lnTo>
                  <a:pt x="459" y="479"/>
                </a:lnTo>
                <a:lnTo>
                  <a:pt x="459" y="480"/>
                </a:lnTo>
                <a:lnTo>
                  <a:pt x="459" y="480"/>
                </a:lnTo>
                <a:lnTo>
                  <a:pt x="459" y="481"/>
                </a:lnTo>
                <a:lnTo>
                  <a:pt x="460" y="481"/>
                </a:lnTo>
                <a:lnTo>
                  <a:pt x="460" y="481"/>
                </a:lnTo>
                <a:lnTo>
                  <a:pt x="460" y="481"/>
                </a:lnTo>
                <a:lnTo>
                  <a:pt x="461" y="494"/>
                </a:lnTo>
                <a:lnTo>
                  <a:pt x="461" y="496"/>
                </a:lnTo>
                <a:lnTo>
                  <a:pt x="461" y="493"/>
                </a:lnTo>
                <a:lnTo>
                  <a:pt x="461" y="489"/>
                </a:lnTo>
                <a:lnTo>
                  <a:pt x="462" y="485"/>
                </a:lnTo>
                <a:lnTo>
                  <a:pt x="462" y="486"/>
                </a:lnTo>
                <a:lnTo>
                  <a:pt x="462" y="489"/>
                </a:lnTo>
                <a:lnTo>
                  <a:pt x="463" y="492"/>
                </a:lnTo>
                <a:lnTo>
                  <a:pt x="463" y="496"/>
                </a:lnTo>
                <a:lnTo>
                  <a:pt x="463" y="500"/>
                </a:lnTo>
                <a:lnTo>
                  <a:pt x="463" y="505"/>
                </a:lnTo>
                <a:lnTo>
                  <a:pt x="464" y="509"/>
                </a:lnTo>
                <a:lnTo>
                  <a:pt x="464" y="503"/>
                </a:lnTo>
                <a:lnTo>
                  <a:pt x="464" y="503"/>
                </a:lnTo>
                <a:lnTo>
                  <a:pt x="465" y="500"/>
                </a:lnTo>
                <a:lnTo>
                  <a:pt x="465" y="511"/>
                </a:lnTo>
                <a:lnTo>
                  <a:pt x="465" y="515"/>
                </a:lnTo>
                <a:lnTo>
                  <a:pt x="465" y="514"/>
                </a:lnTo>
                <a:lnTo>
                  <a:pt x="466" y="511"/>
                </a:lnTo>
                <a:lnTo>
                  <a:pt x="466" y="508"/>
                </a:lnTo>
                <a:lnTo>
                  <a:pt x="466" y="505"/>
                </a:lnTo>
                <a:lnTo>
                  <a:pt x="467" y="503"/>
                </a:lnTo>
                <a:lnTo>
                  <a:pt x="467" y="501"/>
                </a:lnTo>
                <a:lnTo>
                  <a:pt x="467" y="499"/>
                </a:lnTo>
                <a:lnTo>
                  <a:pt x="468" y="498"/>
                </a:lnTo>
                <a:lnTo>
                  <a:pt x="468" y="496"/>
                </a:lnTo>
                <a:lnTo>
                  <a:pt x="468" y="495"/>
                </a:lnTo>
                <a:lnTo>
                  <a:pt x="468" y="494"/>
                </a:lnTo>
                <a:lnTo>
                  <a:pt x="469" y="493"/>
                </a:lnTo>
                <a:lnTo>
                  <a:pt x="469" y="493"/>
                </a:lnTo>
                <a:lnTo>
                  <a:pt x="469" y="498"/>
                </a:lnTo>
                <a:lnTo>
                  <a:pt x="470" y="499"/>
                </a:lnTo>
                <a:lnTo>
                  <a:pt x="470" y="499"/>
                </a:lnTo>
                <a:lnTo>
                  <a:pt x="470" y="499"/>
                </a:lnTo>
                <a:lnTo>
                  <a:pt x="470" y="498"/>
                </a:lnTo>
                <a:lnTo>
                  <a:pt x="471" y="496"/>
                </a:lnTo>
                <a:lnTo>
                  <a:pt x="471" y="495"/>
                </a:lnTo>
                <a:lnTo>
                  <a:pt x="471" y="495"/>
                </a:lnTo>
                <a:lnTo>
                  <a:pt x="472" y="495"/>
                </a:lnTo>
                <a:lnTo>
                  <a:pt x="472" y="494"/>
                </a:lnTo>
                <a:lnTo>
                  <a:pt x="472" y="494"/>
                </a:lnTo>
                <a:lnTo>
                  <a:pt x="472" y="494"/>
                </a:lnTo>
                <a:lnTo>
                  <a:pt x="473" y="493"/>
                </a:lnTo>
                <a:lnTo>
                  <a:pt x="473" y="493"/>
                </a:lnTo>
                <a:lnTo>
                  <a:pt x="473" y="494"/>
                </a:lnTo>
                <a:lnTo>
                  <a:pt x="474" y="494"/>
                </a:lnTo>
                <a:lnTo>
                  <a:pt x="474" y="500"/>
                </a:lnTo>
                <a:lnTo>
                  <a:pt x="474" y="501"/>
                </a:lnTo>
                <a:lnTo>
                  <a:pt x="474" y="501"/>
                </a:lnTo>
                <a:lnTo>
                  <a:pt x="475" y="500"/>
                </a:lnTo>
                <a:lnTo>
                  <a:pt x="475" y="500"/>
                </a:lnTo>
                <a:lnTo>
                  <a:pt x="475" y="499"/>
                </a:lnTo>
                <a:lnTo>
                  <a:pt x="476" y="498"/>
                </a:lnTo>
                <a:lnTo>
                  <a:pt x="476" y="496"/>
                </a:lnTo>
                <a:lnTo>
                  <a:pt x="476" y="495"/>
                </a:lnTo>
                <a:lnTo>
                  <a:pt x="476" y="494"/>
                </a:lnTo>
                <a:lnTo>
                  <a:pt x="477" y="494"/>
                </a:lnTo>
                <a:lnTo>
                  <a:pt x="477" y="494"/>
                </a:lnTo>
                <a:lnTo>
                  <a:pt x="477" y="494"/>
                </a:lnTo>
                <a:lnTo>
                  <a:pt x="478" y="494"/>
                </a:lnTo>
                <a:lnTo>
                  <a:pt x="478" y="493"/>
                </a:lnTo>
                <a:lnTo>
                  <a:pt x="478" y="493"/>
                </a:lnTo>
                <a:lnTo>
                  <a:pt x="479" y="493"/>
                </a:lnTo>
                <a:lnTo>
                  <a:pt x="479" y="492"/>
                </a:lnTo>
                <a:lnTo>
                  <a:pt x="479" y="492"/>
                </a:lnTo>
                <a:lnTo>
                  <a:pt x="479" y="490"/>
                </a:lnTo>
                <a:lnTo>
                  <a:pt x="480" y="488"/>
                </a:lnTo>
                <a:lnTo>
                  <a:pt x="480" y="485"/>
                </a:lnTo>
                <a:lnTo>
                  <a:pt x="480" y="481"/>
                </a:lnTo>
                <a:lnTo>
                  <a:pt x="481" y="476"/>
                </a:lnTo>
                <a:lnTo>
                  <a:pt x="481" y="471"/>
                </a:lnTo>
                <a:lnTo>
                  <a:pt x="481" y="466"/>
                </a:lnTo>
                <a:lnTo>
                  <a:pt x="481" y="461"/>
                </a:lnTo>
                <a:lnTo>
                  <a:pt x="482" y="456"/>
                </a:lnTo>
                <a:lnTo>
                  <a:pt x="482" y="451"/>
                </a:lnTo>
                <a:lnTo>
                  <a:pt x="482" y="445"/>
                </a:lnTo>
                <a:lnTo>
                  <a:pt x="483" y="436"/>
                </a:lnTo>
                <a:lnTo>
                  <a:pt x="483" y="429"/>
                </a:lnTo>
                <a:lnTo>
                  <a:pt x="483" y="425"/>
                </a:lnTo>
                <a:lnTo>
                  <a:pt x="483" y="421"/>
                </a:lnTo>
                <a:lnTo>
                  <a:pt x="484" y="418"/>
                </a:lnTo>
                <a:lnTo>
                  <a:pt x="484" y="414"/>
                </a:lnTo>
                <a:lnTo>
                  <a:pt x="484" y="412"/>
                </a:lnTo>
                <a:lnTo>
                  <a:pt x="485" y="404"/>
                </a:lnTo>
                <a:lnTo>
                  <a:pt x="485" y="400"/>
                </a:lnTo>
                <a:lnTo>
                  <a:pt x="485" y="398"/>
                </a:lnTo>
                <a:lnTo>
                  <a:pt x="485" y="396"/>
                </a:lnTo>
                <a:lnTo>
                  <a:pt x="486" y="395"/>
                </a:lnTo>
                <a:lnTo>
                  <a:pt x="486" y="394"/>
                </a:lnTo>
                <a:lnTo>
                  <a:pt x="486" y="392"/>
                </a:lnTo>
                <a:lnTo>
                  <a:pt x="487" y="392"/>
                </a:lnTo>
                <a:lnTo>
                  <a:pt x="487" y="392"/>
                </a:lnTo>
                <a:lnTo>
                  <a:pt x="487" y="393"/>
                </a:lnTo>
                <a:lnTo>
                  <a:pt x="487" y="395"/>
                </a:lnTo>
                <a:lnTo>
                  <a:pt x="488" y="397"/>
                </a:lnTo>
                <a:lnTo>
                  <a:pt x="488" y="399"/>
                </a:lnTo>
                <a:lnTo>
                  <a:pt x="488" y="401"/>
                </a:lnTo>
                <a:lnTo>
                  <a:pt x="489" y="410"/>
                </a:lnTo>
                <a:lnTo>
                  <a:pt x="489" y="423"/>
                </a:lnTo>
                <a:lnTo>
                  <a:pt x="489" y="427"/>
                </a:lnTo>
                <a:lnTo>
                  <a:pt x="490" y="428"/>
                </a:lnTo>
                <a:lnTo>
                  <a:pt x="490" y="428"/>
                </a:lnTo>
                <a:lnTo>
                  <a:pt x="490" y="425"/>
                </a:lnTo>
                <a:lnTo>
                  <a:pt x="490" y="429"/>
                </a:lnTo>
                <a:lnTo>
                  <a:pt x="491" y="429"/>
                </a:lnTo>
                <a:lnTo>
                  <a:pt x="491" y="427"/>
                </a:lnTo>
                <a:lnTo>
                  <a:pt x="491" y="426"/>
                </a:lnTo>
                <a:lnTo>
                  <a:pt x="492" y="425"/>
                </a:lnTo>
                <a:lnTo>
                  <a:pt x="492" y="424"/>
                </a:lnTo>
                <a:lnTo>
                  <a:pt x="492" y="422"/>
                </a:lnTo>
                <a:lnTo>
                  <a:pt x="492" y="418"/>
                </a:lnTo>
                <a:lnTo>
                  <a:pt x="493" y="409"/>
                </a:lnTo>
                <a:lnTo>
                  <a:pt x="493" y="421"/>
                </a:lnTo>
                <a:lnTo>
                  <a:pt x="493" y="426"/>
                </a:lnTo>
                <a:lnTo>
                  <a:pt x="494" y="430"/>
                </a:lnTo>
                <a:lnTo>
                  <a:pt x="494" y="432"/>
                </a:lnTo>
                <a:lnTo>
                  <a:pt x="494" y="434"/>
                </a:lnTo>
                <a:lnTo>
                  <a:pt x="494" y="437"/>
                </a:lnTo>
                <a:lnTo>
                  <a:pt x="495" y="439"/>
                </a:lnTo>
                <a:lnTo>
                  <a:pt x="495" y="442"/>
                </a:lnTo>
                <a:lnTo>
                  <a:pt x="495" y="445"/>
                </a:lnTo>
                <a:lnTo>
                  <a:pt x="496" y="448"/>
                </a:lnTo>
                <a:lnTo>
                  <a:pt x="496" y="456"/>
                </a:lnTo>
                <a:lnTo>
                  <a:pt x="496" y="461"/>
                </a:lnTo>
                <a:lnTo>
                  <a:pt x="496" y="463"/>
                </a:lnTo>
                <a:lnTo>
                  <a:pt x="497" y="464"/>
                </a:lnTo>
                <a:lnTo>
                  <a:pt x="497" y="464"/>
                </a:lnTo>
                <a:lnTo>
                  <a:pt x="497" y="464"/>
                </a:lnTo>
                <a:lnTo>
                  <a:pt x="498" y="465"/>
                </a:lnTo>
                <a:lnTo>
                  <a:pt x="498" y="466"/>
                </a:lnTo>
                <a:lnTo>
                  <a:pt x="498" y="467"/>
                </a:lnTo>
                <a:lnTo>
                  <a:pt x="498" y="474"/>
                </a:lnTo>
                <a:lnTo>
                  <a:pt x="499" y="477"/>
                </a:lnTo>
                <a:lnTo>
                  <a:pt x="499" y="475"/>
                </a:lnTo>
                <a:lnTo>
                  <a:pt x="499" y="473"/>
                </a:lnTo>
                <a:lnTo>
                  <a:pt x="500" y="473"/>
                </a:lnTo>
                <a:lnTo>
                  <a:pt x="500" y="473"/>
                </a:lnTo>
                <a:lnTo>
                  <a:pt x="500" y="473"/>
                </a:lnTo>
                <a:lnTo>
                  <a:pt x="500" y="474"/>
                </a:lnTo>
                <a:lnTo>
                  <a:pt x="501" y="474"/>
                </a:lnTo>
                <a:lnTo>
                  <a:pt x="501" y="475"/>
                </a:lnTo>
                <a:lnTo>
                  <a:pt x="501" y="475"/>
                </a:lnTo>
                <a:lnTo>
                  <a:pt x="502" y="476"/>
                </a:lnTo>
                <a:lnTo>
                  <a:pt x="502" y="473"/>
                </a:lnTo>
                <a:lnTo>
                  <a:pt x="502" y="473"/>
                </a:lnTo>
                <a:lnTo>
                  <a:pt x="503" y="473"/>
                </a:lnTo>
                <a:lnTo>
                  <a:pt x="503" y="474"/>
                </a:lnTo>
                <a:lnTo>
                  <a:pt x="503" y="475"/>
                </a:lnTo>
                <a:lnTo>
                  <a:pt x="503" y="476"/>
                </a:lnTo>
                <a:lnTo>
                  <a:pt x="504" y="477"/>
                </a:lnTo>
                <a:lnTo>
                  <a:pt x="504" y="478"/>
                </a:lnTo>
                <a:lnTo>
                  <a:pt x="504" y="479"/>
                </a:lnTo>
                <a:lnTo>
                  <a:pt x="505" y="475"/>
                </a:lnTo>
                <a:lnTo>
                  <a:pt x="505" y="475"/>
                </a:lnTo>
                <a:lnTo>
                  <a:pt x="505" y="475"/>
                </a:lnTo>
                <a:lnTo>
                  <a:pt x="505" y="476"/>
                </a:lnTo>
                <a:lnTo>
                  <a:pt x="506" y="478"/>
                </a:lnTo>
                <a:lnTo>
                  <a:pt x="506" y="479"/>
                </a:lnTo>
                <a:lnTo>
                  <a:pt x="506" y="480"/>
                </a:lnTo>
                <a:lnTo>
                  <a:pt x="507" y="482"/>
                </a:lnTo>
                <a:lnTo>
                  <a:pt x="507" y="483"/>
                </a:lnTo>
                <a:lnTo>
                  <a:pt x="507" y="483"/>
                </a:lnTo>
                <a:lnTo>
                  <a:pt x="507" y="483"/>
                </a:lnTo>
                <a:lnTo>
                  <a:pt x="508" y="484"/>
                </a:lnTo>
                <a:lnTo>
                  <a:pt x="508" y="484"/>
                </a:lnTo>
                <a:lnTo>
                  <a:pt x="508" y="484"/>
                </a:lnTo>
                <a:lnTo>
                  <a:pt x="509" y="484"/>
                </a:lnTo>
                <a:lnTo>
                  <a:pt x="509" y="485"/>
                </a:lnTo>
                <a:lnTo>
                  <a:pt x="509" y="485"/>
                </a:lnTo>
                <a:lnTo>
                  <a:pt x="509" y="486"/>
                </a:lnTo>
                <a:lnTo>
                  <a:pt x="510" y="486"/>
                </a:lnTo>
                <a:lnTo>
                  <a:pt x="510" y="487"/>
                </a:lnTo>
                <a:lnTo>
                  <a:pt x="510" y="487"/>
                </a:lnTo>
                <a:lnTo>
                  <a:pt x="511" y="488"/>
                </a:lnTo>
                <a:lnTo>
                  <a:pt x="511" y="488"/>
                </a:lnTo>
                <a:lnTo>
                  <a:pt x="511" y="489"/>
                </a:lnTo>
                <a:lnTo>
                  <a:pt x="511" y="487"/>
                </a:lnTo>
                <a:lnTo>
                  <a:pt x="512" y="487"/>
                </a:lnTo>
                <a:lnTo>
                  <a:pt x="512" y="487"/>
                </a:lnTo>
                <a:lnTo>
                  <a:pt x="512" y="488"/>
                </a:lnTo>
                <a:lnTo>
                  <a:pt x="513" y="488"/>
                </a:lnTo>
                <a:lnTo>
                  <a:pt x="513" y="488"/>
                </a:lnTo>
                <a:lnTo>
                  <a:pt x="513" y="488"/>
                </a:lnTo>
                <a:lnTo>
                  <a:pt x="514" y="488"/>
                </a:lnTo>
                <a:lnTo>
                  <a:pt x="514" y="489"/>
                </a:lnTo>
                <a:lnTo>
                  <a:pt x="514" y="491"/>
                </a:lnTo>
                <a:lnTo>
                  <a:pt x="514" y="493"/>
                </a:lnTo>
                <a:lnTo>
                  <a:pt x="515" y="494"/>
                </a:lnTo>
                <a:lnTo>
                  <a:pt x="515" y="495"/>
                </a:lnTo>
                <a:lnTo>
                  <a:pt x="515" y="494"/>
                </a:lnTo>
                <a:lnTo>
                  <a:pt x="516" y="494"/>
                </a:lnTo>
                <a:lnTo>
                  <a:pt x="516" y="494"/>
                </a:lnTo>
                <a:lnTo>
                  <a:pt x="516" y="493"/>
                </a:lnTo>
                <a:lnTo>
                  <a:pt x="516" y="493"/>
                </a:lnTo>
                <a:lnTo>
                  <a:pt x="517" y="493"/>
                </a:lnTo>
                <a:lnTo>
                  <a:pt x="517" y="494"/>
                </a:lnTo>
                <a:lnTo>
                  <a:pt x="517" y="495"/>
                </a:lnTo>
                <a:lnTo>
                  <a:pt x="518" y="496"/>
                </a:lnTo>
                <a:lnTo>
                  <a:pt x="518" y="495"/>
                </a:lnTo>
                <a:lnTo>
                  <a:pt x="518" y="495"/>
                </a:lnTo>
                <a:lnTo>
                  <a:pt x="518" y="495"/>
                </a:lnTo>
                <a:lnTo>
                  <a:pt x="519" y="493"/>
                </a:lnTo>
                <a:lnTo>
                  <a:pt x="519" y="490"/>
                </a:lnTo>
                <a:lnTo>
                  <a:pt x="519" y="486"/>
                </a:lnTo>
                <a:lnTo>
                  <a:pt x="520" y="489"/>
                </a:lnTo>
                <a:lnTo>
                  <a:pt x="520" y="486"/>
                </a:lnTo>
                <a:lnTo>
                  <a:pt x="520" y="480"/>
                </a:lnTo>
                <a:lnTo>
                  <a:pt x="520" y="474"/>
                </a:lnTo>
                <a:lnTo>
                  <a:pt x="521" y="467"/>
                </a:lnTo>
                <a:lnTo>
                  <a:pt x="521" y="474"/>
                </a:lnTo>
                <a:lnTo>
                  <a:pt x="521" y="469"/>
                </a:lnTo>
                <a:lnTo>
                  <a:pt x="522" y="463"/>
                </a:lnTo>
                <a:lnTo>
                  <a:pt x="522" y="454"/>
                </a:lnTo>
                <a:lnTo>
                  <a:pt x="522" y="443"/>
                </a:lnTo>
                <a:lnTo>
                  <a:pt x="522" y="429"/>
                </a:lnTo>
                <a:lnTo>
                  <a:pt x="523" y="416"/>
                </a:lnTo>
                <a:lnTo>
                  <a:pt x="523" y="405"/>
                </a:lnTo>
                <a:lnTo>
                  <a:pt x="523" y="396"/>
                </a:lnTo>
                <a:lnTo>
                  <a:pt x="524" y="388"/>
                </a:lnTo>
                <a:lnTo>
                  <a:pt x="524" y="384"/>
                </a:lnTo>
                <a:lnTo>
                  <a:pt x="524" y="381"/>
                </a:lnTo>
                <a:lnTo>
                  <a:pt x="525" y="391"/>
                </a:lnTo>
                <a:lnTo>
                  <a:pt x="525" y="392"/>
                </a:lnTo>
                <a:lnTo>
                  <a:pt x="525" y="390"/>
                </a:lnTo>
                <a:lnTo>
                  <a:pt x="525" y="387"/>
                </a:lnTo>
                <a:lnTo>
                  <a:pt x="526" y="385"/>
                </a:lnTo>
                <a:lnTo>
                  <a:pt x="526" y="385"/>
                </a:lnTo>
                <a:lnTo>
                  <a:pt x="526" y="386"/>
                </a:lnTo>
                <a:lnTo>
                  <a:pt x="527" y="388"/>
                </a:lnTo>
                <a:lnTo>
                  <a:pt x="527" y="392"/>
                </a:lnTo>
                <a:lnTo>
                  <a:pt x="527" y="395"/>
                </a:lnTo>
                <a:lnTo>
                  <a:pt x="527" y="403"/>
                </a:lnTo>
                <a:lnTo>
                  <a:pt x="528" y="409"/>
                </a:lnTo>
                <a:lnTo>
                  <a:pt x="528" y="413"/>
                </a:lnTo>
                <a:lnTo>
                  <a:pt x="528" y="416"/>
                </a:lnTo>
                <a:lnTo>
                  <a:pt x="529" y="417"/>
                </a:lnTo>
                <a:lnTo>
                  <a:pt x="529" y="416"/>
                </a:lnTo>
                <a:lnTo>
                  <a:pt x="529" y="416"/>
                </a:lnTo>
                <a:lnTo>
                  <a:pt x="529" y="418"/>
                </a:lnTo>
                <a:lnTo>
                  <a:pt x="530" y="420"/>
                </a:lnTo>
                <a:lnTo>
                  <a:pt x="530" y="423"/>
                </a:lnTo>
                <a:lnTo>
                  <a:pt x="530" y="427"/>
                </a:lnTo>
                <a:lnTo>
                  <a:pt x="531" y="430"/>
                </a:lnTo>
                <a:lnTo>
                  <a:pt x="531" y="433"/>
                </a:lnTo>
                <a:lnTo>
                  <a:pt x="531" y="436"/>
                </a:lnTo>
                <a:lnTo>
                  <a:pt x="531" y="439"/>
                </a:lnTo>
                <a:lnTo>
                  <a:pt x="532" y="442"/>
                </a:lnTo>
                <a:lnTo>
                  <a:pt x="532" y="444"/>
                </a:lnTo>
                <a:lnTo>
                  <a:pt x="532" y="446"/>
                </a:lnTo>
                <a:lnTo>
                  <a:pt x="533" y="449"/>
                </a:lnTo>
                <a:lnTo>
                  <a:pt x="533" y="450"/>
                </a:lnTo>
                <a:lnTo>
                  <a:pt x="533" y="452"/>
                </a:lnTo>
                <a:lnTo>
                  <a:pt x="533" y="453"/>
                </a:lnTo>
                <a:lnTo>
                  <a:pt x="534" y="453"/>
                </a:lnTo>
                <a:lnTo>
                  <a:pt x="534" y="455"/>
                </a:lnTo>
                <a:lnTo>
                  <a:pt x="534" y="456"/>
                </a:lnTo>
                <a:lnTo>
                  <a:pt x="535" y="459"/>
                </a:lnTo>
                <a:lnTo>
                  <a:pt x="535" y="461"/>
                </a:lnTo>
                <a:lnTo>
                  <a:pt x="535" y="463"/>
                </a:lnTo>
                <a:lnTo>
                  <a:pt x="536" y="462"/>
                </a:lnTo>
                <a:lnTo>
                  <a:pt x="536" y="462"/>
                </a:lnTo>
                <a:lnTo>
                  <a:pt x="536" y="464"/>
                </a:lnTo>
                <a:lnTo>
                  <a:pt x="536" y="465"/>
                </a:lnTo>
                <a:lnTo>
                  <a:pt x="537" y="466"/>
                </a:lnTo>
                <a:lnTo>
                  <a:pt x="537" y="466"/>
                </a:lnTo>
                <a:lnTo>
                  <a:pt x="537" y="467"/>
                </a:lnTo>
                <a:lnTo>
                  <a:pt x="538" y="468"/>
                </a:lnTo>
                <a:lnTo>
                  <a:pt x="538" y="469"/>
                </a:lnTo>
                <a:lnTo>
                  <a:pt x="538" y="470"/>
                </a:lnTo>
                <a:lnTo>
                  <a:pt x="538" y="471"/>
                </a:lnTo>
                <a:lnTo>
                  <a:pt x="539" y="471"/>
                </a:lnTo>
                <a:lnTo>
                  <a:pt x="539" y="473"/>
                </a:lnTo>
                <a:lnTo>
                  <a:pt x="539" y="473"/>
                </a:lnTo>
                <a:lnTo>
                  <a:pt x="540" y="474"/>
                </a:lnTo>
                <a:lnTo>
                  <a:pt x="540" y="474"/>
                </a:lnTo>
                <a:lnTo>
                  <a:pt x="540" y="475"/>
                </a:lnTo>
                <a:lnTo>
                  <a:pt x="540" y="476"/>
                </a:lnTo>
                <a:lnTo>
                  <a:pt x="541" y="477"/>
                </a:lnTo>
                <a:lnTo>
                  <a:pt x="541" y="478"/>
                </a:lnTo>
                <a:lnTo>
                  <a:pt x="541" y="478"/>
                </a:lnTo>
                <a:lnTo>
                  <a:pt x="542" y="479"/>
                </a:lnTo>
                <a:lnTo>
                  <a:pt x="542" y="480"/>
                </a:lnTo>
                <a:lnTo>
                  <a:pt x="542" y="485"/>
                </a:lnTo>
                <a:lnTo>
                  <a:pt x="542" y="487"/>
                </a:lnTo>
                <a:lnTo>
                  <a:pt x="543" y="488"/>
                </a:lnTo>
                <a:lnTo>
                  <a:pt x="543" y="488"/>
                </a:lnTo>
                <a:lnTo>
                  <a:pt x="543" y="487"/>
                </a:lnTo>
                <a:lnTo>
                  <a:pt x="544" y="486"/>
                </a:lnTo>
                <a:lnTo>
                  <a:pt x="544" y="486"/>
                </a:lnTo>
                <a:lnTo>
                  <a:pt x="544" y="485"/>
                </a:lnTo>
                <a:lnTo>
                  <a:pt x="544" y="485"/>
                </a:lnTo>
                <a:lnTo>
                  <a:pt x="545" y="485"/>
                </a:lnTo>
                <a:lnTo>
                  <a:pt x="545" y="485"/>
                </a:lnTo>
                <a:lnTo>
                  <a:pt x="545" y="484"/>
                </a:lnTo>
                <a:lnTo>
                  <a:pt x="546" y="484"/>
                </a:lnTo>
                <a:lnTo>
                  <a:pt x="546" y="484"/>
                </a:lnTo>
                <a:lnTo>
                  <a:pt x="546" y="484"/>
                </a:lnTo>
                <a:lnTo>
                  <a:pt x="547" y="484"/>
                </a:lnTo>
                <a:lnTo>
                  <a:pt x="547" y="484"/>
                </a:lnTo>
                <a:lnTo>
                  <a:pt x="547" y="484"/>
                </a:lnTo>
                <a:lnTo>
                  <a:pt x="547" y="485"/>
                </a:lnTo>
                <a:lnTo>
                  <a:pt x="548" y="485"/>
                </a:lnTo>
                <a:lnTo>
                  <a:pt x="548" y="485"/>
                </a:lnTo>
                <a:lnTo>
                  <a:pt x="548" y="486"/>
                </a:lnTo>
                <a:lnTo>
                  <a:pt x="549" y="498"/>
                </a:lnTo>
                <a:lnTo>
                  <a:pt x="549" y="501"/>
                </a:lnTo>
                <a:lnTo>
                  <a:pt x="549" y="503"/>
                </a:lnTo>
                <a:lnTo>
                  <a:pt x="549" y="502"/>
                </a:lnTo>
                <a:lnTo>
                  <a:pt x="550" y="498"/>
                </a:lnTo>
                <a:lnTo>
                  <a:pt x="550" y="492"/>
                </a:lnTo>
                <a:lnTo>
                  <a:pt x="550" y="485"/>
                </a:lnTo>
                <a:lnTo>
                  <a:pt x="551" y="479"/>
                </a:lnTo>
                <a:lnTo>
                  <a:pt x="551" y="470"/>
                </a:lnTo>
                <a:lnTo>
                  <a:pt x="551" y="468"/>
                </a:lnTo>
                <a:lnTo>
                  <a:pt x="551" y="465"/>
                </a:lnTo>
                <a:lnTo>
                  <a:pt x="552" y="464"/>
                </a:lnTo>
                <a:lnTo>
                  <a:pt x="552" y="466"/>
                </a:lnTo>
                <a:lnTo>
                  <a:pt x="552" y="480"/>
                </a:lnTo>
                <a:lnTo>
                  <a:pt x="553" y="486"/>
                </a:lnTo>
                <a:lnTo>
                  <a:pt x="553" y="486"/>
                </a:lnTo>
                <a:lnTo>
                  <a:pt x="553" y="485"/>
                </a:lnTo>
                <a:lnTo>
                  <a:pt x="553" y="484"/>
                </a:lnTo>
                <a:lnTo>
                  <a:pt x="554" y="484"/>
                </a:lnTo>
                <a:lnTo>
                  <a:pt x="554" y="484"/>
                </a:lnTo>
                <a:lnTo>
                  <a:pt x="554" y="486"/>
                </a:lnTo>
                <a:lnTo>
                  <a:pt x="555" y="487"/>
                </a:lnTo>
                <a:lnTo>
                  <a:pt x="555" y="488"/>
                </a:lnTo>
                <a:lnTo>
                  <a:pt x="555" y="489"/>
                </a:lnTo>
                <a:lnTo>
                  <a:pt x="555" y="490"/>
                </a:lnTo>
                <a:lnTo>
                  <a:pt x="556" y="491"/>
                </a:lnTo>
                <a:lnTo>
                  <a:pt x="556" y="492"/>
                </a:lnTo>
                <a:lnTo>
                  <a:pt x="556" y="492"/>
                </a:lnTo>
                <a:lnTo>
                  <a:pt x="557" y="493"/>
                </a:lnTo>
                <a:lnTo>
                  <a:pt x="557" y="493"/>
                </a:lnTo>
                <a:lnTo>
                  <a:pt x="557" y="494"/>
                </a:lnTo>
                <a:lnTo>
                  <a:pt x="557" y="494"/>
                </a:lnTo>
                <a:lnTo>
                  <a:pt x="558" y="496"/>
                </a:lnTo>
                <a:lnTo>
                  <a:pt x="558" y="497"/>
                </a:lnTo>
                <a:lnTo>
                  <a:pt x="558" y="496"/>
                </a:lnTo>
                <a:lnTo>
                  <a:pt x="559" y="496"/>
                </a:lnTo>
                <a:lnTo>
                  <a:pt x="559" y="496"/>
                </a:lnTo>
                <a:lnTo>
                  <a:pt x="559" y="496"/>
                </a:lnTo>
                <a:lnTo>
                  <a:pt x="560" y="495"/>
                </a:lnTo>
                <a:lnTo>
                  <a:pt x="560" y="494"/>
                </a:lnTo>
                <a:lnTo>
                  <a:pt x="560" y="494"/>
                </a:lnTo>
                <a:lnTo>
                  <a:pt x="560" y="497"/>
                </a:lnTo>
                <a:lnTo>
                  <a:pt x="561" y="500"/>
                </a:lnTo>
                <a:lnTo>
                  <a:pt x="561" y="500"/>
                </a:lnTo>
                <a:lnTo>
                  <a:pt x="561" y="500"/>
                </a:lnTo>
                <a:lnTo>
                  <a:pt x="562" y="499"/>
                </a:lnTo>
                <a:lnTo>
                  <a:pt x="562" y="499"/>
                </a:lnTo>
                <a:lnTo>
                  <a:pt x="562" y="499"/>
                </a:lnTo>
                <a:lnTo>
                  <a:pt x="562" y="498"/>
                </a:lnTo>
                <a:lnTo>
                  <a:pt x="563" y="497"/>
                </a:lnTo>
                <a:lnTo>
                  <a:pt x="563" y="497"/>
                </a:lnTo>
                <a:lnTo>
                  <a:pt x="563" y="497"/>
                </a:lnTo>
                <a:lnTo>
                  <a:pt x="564" y="496"/>
                </a:lnTo>
                <a:lnTo>
                  <a:pt x="564" y="496"/>
                </a:lnTo>
                <a:lnTo>
                  <a:pt x="564" y="496"/>
                </a:lnTo>
                <a:lnTo>
                  <a:pt x="564" y="496"/>
                </a:lnTo>
                <a:lnTo>
                  <a:pt x="565" y="497"/>
                </a:lnTo>
                <a:lnTo>
                  <a:pt x="565" y="497"/>
                </a:lnTo>
                <a:lnTo>
                  <a:pt x="565" y="497"/>
                </a:lnTo>
                <a:lnTo>
                  <a:pt x="566" y="498"/>
                </a:lnTo>
                <a:lnTo>
                  <a:pt x="566" y="498"/>
                </a:lnTo>
                <a:lnTo>
                  <a:pt x="566" y="498"/>
                </a:lnTo>
                <a:lnTo>
                  <a:pt x="566" y="498"/>
                </a:lnTo>
                <a:lnTo>
                  <a:pt x="567" y="497"/>
                </a:lnTo>
                <a:lnTo>
                  <a:pt x="567" y="497"/>
                </a:lnTo>
                <a:lnTo>
                  <a:pt x="567" y="498"/>
                </a:lnTo>
                <a:lnTo>
                  <a:pt x="568" y="498"/>
                </a:lnTo>
                <a:lnTo>
                  <a:pt x="568" y="498"/>
                </a:lnTo>
                <a:lnTo>
                  <a:pt x="568" y="498"/>
                </a:lnTo>
                <a:lnTo>
                  <a:pt x="568" y="505"/>
                </a:lnTo>
                <a:lnTo>
                  <a:pt x="569" y="507"/>
                </a:lnTo>
                <a:lnTo>
                  <a:pt x="569" y="505"/>
                </a:lnTo>
                <a:lnTo>
                  <a:pt x="569" y="501"/>
                </a:lnTo>
                <a:lnTo>
                  <a:pt x="570" y="496"/>
                </a:lnTo>
                <a:lnTo>
                  <a:pt x="570" y="489"/>
                </a:lnTo>
                <a:lnTo>
                  <a:pt x="570" y="484"/>
                </a:lnTo>
                <a:lnTo>
                  <a:pt x="571" y="479"/>
                </a:lnTo>
                <a:lnTo>
                  <a:pt x="571" y="472"/>
                </a:lnTo>
                <a:lnTo>
                  <a:pt x="571" y="465"/>
                </a:lnTo>
                <a:lnTo>
                  <a:pt x="571" y="458"/>
                </a:lnTo>
                <a:lnTo>
                  <a:pt x="572" y="450"/>
                </a:lnTo>
                <a:lnTo>
                  <a:pt x="572" y="458"/>
                </a:lnTo>
                <a:lnTo>
                  <a:pt x="572" y="453"/>
                </a:lnTo>
                <a:lnTo>
                  <a:pt x="573" y="444"/>
                </a:lnTo>
                <a:lnTo>
                  <a:pt x="573" y="436"/>
                </a:lnTo>
                <a:lnTo>
                  <a:pt x="573" y="434"/>
                </a:lnTo>
                <a:lnTo>
                  <a:pt x="573" y="432"/>
                </a:lnTo>
                <a:lnTo>
                  <a:pt x="574" y="426"/>
                </a:lnTo>
                <a:lnTo>
                  <a:pt x="574" y="424"/>
                </a:lnTo>
                <a:lnTo>
                  <a:pt x="574" y="425"/>
                </a:lnTo>
                <a:lnTo>
                  <a:pt x="575" y="420"/>
                </a:lnTo>
                <a:lnTo>
                  <a:pt x="575" y="421"/>
                </a:lnTo>
                <a:lnTo>
                  <a:pt x="575" y="422"/>
                </a:lnTo>
                <a:lnTo>
                  <a:pt x="575" y="421"/>
                </a:lnTo>
                <a:lnTo>
                  <a:pt x="576" y="421"/>
                </a:lnTo>
                <a:lnTo>
                  <a:pt x="576" y="422"/>
                </a:lnTo>
                <a:lnTo>
                  <a:pt x="576" y="432"/>
                </a:lnTo>
                <a:lnTo>
                  <a:pt x="577" y="434"/>
                </a:lnTo>
                <a:lnTo>
                  <a:pt x="577" y="430"/>
                </a:lnTo>
                <a:lnTo>
                  <a:pt x="577" y="426"/>
                </a:lnTo>
                <a:lnTo>
                  <a:pt x="577" y="422"/>
                </a:lnTo>
                <a:lnTo>
                  <a:pt x="578" y="421"/>
                </a:lnTo>
                <a:lnTo>
                  <a:pt x="578" y="417"/>
                </a:lnTo>
                <a:lnTo>
                  <a:pt x="578" y="416"/>
                </a:lnTo>
                <a:lnTo>
                  <a:pt x="579" y="417"/>
                </a:lnTo>
                <a:lnTo>
                  <a:pt x="579" y="418"/>
                </a:lnTo>
                <a:lnTo>
                  <a:pt x="579" y="420"/>
                </a:lnTo>
                <a:lnTo>
                  <a:pt x="579" y="422"/>
                </a:lnTo>
                <a:lnTo>
                  <a:pt x="580" y="424"/>
                </a:lnTo>
                <a:lnTo>
                  <a:pt x="580" y="421"/>
                </a:lnTo>
                <a:lnTo>
                  <a:pt x="580" y="421"/>
                </a:lnTo>
                <a:lnTo>
                  <a:pt x="581" y="424"/>
                </a:lnTo>
                <a:lnTo>
                  <a:pt x="581" y="427"/>
                </a:lnTo>
                <a:lnTo>
                  <a:pt x="581" y="430"/>
                </a:lnTo>
                <a:lnTo>
                  <a:pt x="582" y="433"/>
                </a:lnTo>
                <a:lnTo>
                  <a:pt x="582" y="441"/>
                </a:lnTo>
                <a:lnTo>
                  <a:pt x="582" y="445"/>
                </a:lnTo>
                <a:lnTo>
                  <a:pt x="582" y="447"/>
                </a:lnTo>
                <a:lnTo>
                  <a:pt x="583" y="449"/>
                </a:lnTo>
                <a:lnTo>
                  <a:pt x="583" y="450"/>
                </a:lnTo>
                <a:lnTo>
                  <a:pt x="583" y="452"/>
                </a:lnTo>
                <a:lnTo>
                  <a:pt x="584" y="453"/>
                </a:lnTo>
                <a:lnTo>
                  <a:pt x="584" y="453"/>
                </a:lnTo>
                <a:lnTo>
                  <a:pt x="584" y="455"/>
                </a:lnTo>
                <a:lnTo>
                  <a:pt x="584" y="456"/>
                </a:lnTo>
                <a:lnTo>
                  <a:pt x="585" y="456"/>
                </a:lnTo>
                <a:lnTo>
                  <a:pt x="585" y="458"/>
                </a:lnTo>
                <a:lnTo>
                  <a:pt x="585" y="459"/>
                </a:lnTo>
                <a:lnTo>
                  <a:pt x="586" y="460"/>
                </a:lnTo>
                <a:lnTo>
                  <a:pt x="586" y="462"/>
                </a:lnTo>
                <a:lnTo>
                  <a:pt x="586" y="462"/>
                </a:lnTo>
                <a:lnTo>
                  <a:pt x="586" y="462"/>
                </a:lnTo>
                <a:lnTo>
                  <a:pt x="587" y="462"/>
                </a:lnTo>
                <a:lnTo>
                  <a:pt x="587" y="462"/>
                </a:lnTo>
                <a:lnTo>
                  <a:pt x="587" y="463"/>
                </a:lnTo>
                <a:lnTo>
                  <a:pt x="588" y="464"/>
                </a:lnTo>
                <a:lnTo>
                  <a:pt x="588" y="465"/>
                </a:lnTo>
                <a:lnTo>
                  <a:pt x="588" y="467"/>
                </a:lnTo>
                <a:lnTo>
                  <a:pt x="588" y="468"/>
                </a:lnTo>
                <a:lnTo>
                  <a:pt x="589" y="470"/>
                </a:lnTo>
                <a:lnTo>
                  <a:pt x="589" y="471"/>
                </a:lnTo>
                <a:lnTo>
                  <a:pt x="589" y="472"/>
                </a:lnTo>
                <a:lnTo>
                  <a:pt x="590" y="473"/>
                </a:lnTo>
                <a:lnTo>
                  <a:pt x="590" y="473"/>
                </a:lnTo>
                <a:lnTo>
                  <a:pt x="590" y="478"/>
                </a:lnTo>
                <a:lnTo>
                  <a:pt x="590" y="480"/>
                </a:lnTo>
                <a:lnTo>
                  <a:pt x="591" y="481"/>
                </a:lnTo>
                <a:lnTo>
                  <a:pt x="591" y="481"/>
                </a:lnTo>
                <a:lnTo>
                  <a:pt x="591" y="481"/>
                </a:lnTo>
                <a:lnTo>
                  <a:pt x="592" y="481"/>
                </a:lnTo>
                <a:lnTo>
                  <a:pt x="592" y="485"/>
                </a:lnTo>
                <a:lnTo>
                  <a:pt x="592" y="486"/>
                </a:lnTo>
                <a:lnTo>
                  <a:pt x="593" y="486"/>
                </a:lnTo>
                <a:lnTo>
                  <a:pt x="593" y="485"/>
                </a:lnTo>
                <a:lnTo>
                  <a:pt x="593" y="484"/>
                </a:lnTo>
                <a:lnTo>
                  <a:pt x="593" y="483"/>
                </a:lnTo>
                <a:lnTo>
                  <a:pt x="594" y="483"/>
                </a:lnTo>
                <a:lnTo>
                  <a:pt x="594" y="482"/>
                </a:lnTo>
                <a:lnTo>
                  <a:pt x="594" y="483"/>
                </a:lnTo>
                <a:lnTo>
                  <a:pt x="595" y="483"/>
                </a:lnTo>
                <a:lnTo>
                  <a:pt x="595" y="483"/>
                </a:lnTo>
                <a:lnTo>
                  <a:pt x="595" y="484"/>
                </a:lnTo>
                <a:lnTo>
                  <a:pt x="595" y="484"/>
                </a:lnTo>
                <a:lnTo>
                  <a:pt x="596" y="484"/>
                </a:lnTo>
                <a:lnTo>
                  <a:pt x="596" y="485"/>
                </a:lnTo>
                <a:lnTo>
                  <a:pt x="596" y="485"/>
                </a:lnTo>
                <a:lnTo>
                  <a:pt x="597" y="485"/>
                </a:lnTo>
                <a:lnTo>
                  <a:pt x="597" y="486"/>
                </a:lnTo>
                <a:lnTo>
                  <a:pt x="597" y="486"/>
                </a:lnTo>
                <a:lnTo>
                  <a:pt x="597" y="485"/>
                </a:lnTo>
                <a:lnTo>
                  <a:pt x="598" y="485"/>
                </a:lnTo>
                <a:lnTo>
                  <a:pt x="598" y="486"/>
                </a:lnTo>
                <a:lnTo>
                  <a:pt x="598" y="487"/>
                </a:lnTo>
                <a:lnTo>
                  <a:pt x="599" y="488"/>
                </a:lnTo>
                <a:lnTo>
                  <a:pt x="599" y="488"/>
                </a:lnTo>
                <a:lnTo>
                  <a:pt x="599" y="489"/>
                </a:lnTo>
                <a:lnTo>
                  <a:pt x="599" y="490"/>
                </a:lnTo>
                <a:lnTo>
                  <a:pt x="600" y="490"/>
                </a:lnTo>
                <a:lnTo>
                  <a:pt x="600" y="490"/>
                </a:lnTo>
                <a:lnTo>
                  <a:pt x="600" y="490"/>
                </a:lnTo>
                <a:lnTo>
                  <a:pt x="601" y="489"/>
                </a:lnTo>
                <a:lnTo>
                  <a:pt x="601" y="488"/>
                </a:lnTo>
                <a:lnTo>
                  <a:pt x="601" y="488"/>
                </a:lnTo>
                <a:lnTo>
                  <a:pt x="601" y="488"/>
                </a:lnTo>
                <a:lnTo>
                  <a:pt x="602" y="489"/>
                </a:lnTo>
                <a:lnTo>
                  <a:pt x="602" y="489"/>
                </a:lnTo>
                <a:lnTo>
                  <a:pt x="602" y="489"/>
                </a:lnTo>
                <a:lnTo>
                  <a:pt x="603" y="490"/>
                </a:lnTo>
                <a:lnTo>
                  <a:pt x="603" y="490"/>
                </a:lnTo>
                <a:lnTo>
                  <a:pt x="603" y="502"/>
                </a:lnTo>
                <a:lnTo>
                  <a:pt x="604" y="503"/>
                </a:lnTo>
                <a:lnTo>
                  <a:pt x="604" y="504"/>
                </a:lnTo>
                <a:lnTo>
                  <a:pt x="604" y="501"/>
                </a:lnTo>
                <a:lnTo>
                  <a:pt x="604" y="492"/>
                </a:lnTo>
                <a:lnTo>
                  <a:pt x="605" y="486"/>
                </a:lnTo>
                <a:lnTo>
                  <a:pt x="605" y="479"/>
                </a:lnTo>
                <a:lnTo>
                  <a:pt x="605" y="476"/>
                </a:lnTo>
                <a:lnTo>
                  <a:pt x="606" y="473"/>
                </a:lnTo>
                <a:lnTo>
                  <a:pt x="606" y="475"/>
                </a:lnTo>
                <a:lnTo>
                  <a:pt x="606" y="475"/>
                </a:lnTo>
                <a:lnTo>
                  <a:pt x="606" y="475"/>
                </a:lnTo>
                <a:lnTo>
                  <a:pt x="607" y="470"/>
                </a:lnTo>
                <a:lnTo>
                  <a:pt x="607" y="481"/>
                </a:lnTo>
                <a:lnTo>
                  <a:pt x="607" y="486"/>
                </a:lnTo>
                <a:lnTo>
                  <a:pt x="608" y="486"/>
                </a:lnTo>
                <a:lnTo>
                  <a:pt x="608" y="485"/>
                </a:lnTo>
                <a:lnTo>
                  <a:pt x="608" y="484"/>
                </a:lnTo>
                <a:lnTo>
                  <a:pt x="608" y="483"/>
                </a:lnTo>
                <a:lnTo>
                  <a:pt x="609" y="484"/>
                </a:lnTo>
                <a:lnTo>
                  <a:pt x="609" y="486"/>
                </a:lnTo>
                <a:lnTo>
                  <a:pt x="609" y="488"/>
                </a:lnTo>
                <a:lnTo>
                  <a:pt x="610" y="490"/>
                </a:lnTo>
                <a:lnTo>
                  <a:pt x="610" y="491"/>
                </a:lnTo>
                <a:lnTo>
                  <a:pt x="610" y="492"/>
                </a:lnTo>
                <a:lnTo>
                  <a:pt x="610" y="493"/>
                </a:lnTo>
                <a:lnTo>
                  <a:pt x="611" y="494"/>
                </a:lnTo>
                <a:lnTo>
                  <a:pt x="611" y="494"/>
                </a:lnTo>
                <a:lnTo>
                  <a:pt x="611" y="495"/>
                </a:lnTo>
                <a:lnTo>
                  <a:pt x="612" y="495"/>
                </a:lnTo>
                <a:lnTo>
                  <a:pt x="612" y="496"/>
                </a:lnTo>
                <a:lnTo>
                  <a:pt x="612" y="495"/>
                </a:lnTo>
                <a:lnTo>
                  <a:pt x="612" y="493"/>
                </a:lnTo>
                <a:lnTo>
                  <a:pt x="613" y="491"/>
                </a:lnTo>
                <a:lnTo>
                  <a:pt x="613" y="487"/>
                </a:lnTo>
                <a:lnTo>
                  <a:pt x="613" y="484"/>
                </a:lnTo>
                <a:lnTo>
                  <a:pt x="614" y="481"/>
                </a:lnTo>
                <a:lnTo>
                  <a:pt x="614" y="476"/>
                </a:lnTo>
                <a:lnTo>
                  <a:pt x="614" y="471"/>
                </a:lnTo>
                <a:lnTo>
                  <a:pt x="614" y="467"/>
                </a:lnTo>
                <a:lnTo>
                  <a:pt x="615" y="462"/>
                </a:lnTo>
                <a:lnTo>
                  <a:pt x="615" y="457"/>
                </a:lnTo>
                <a:lnTo>
                  <a:pt x="615" y="450"/>
                </a:lnTo>
                <a:lnTo>
                  <a:pt x="616" y="444"/>
                </a:lnTo>
                <a:lnTo>
                  <a:pt x="616" y="439"/>
                </a:lnTo>
                <a:lnTo>
                  <a:pt x="616" y="435"/>
                </a:lnTo>
                <a:lnTo>
                  <a:pt x="617" y="431"/>
                </a:lnTo>
                <a:lnTo>
                  <a:pt x="617" y="427"/>
                </a:lnTo>
                <a:lnTo>
                  <a:pt x="617" y="424"/>
                </a:lnTo>
                <a:lnTo>
                  <a:pt x="617" y="420"/>
                </a:lnTo>
                <a:lnTo>
                  <a:pt x="618" y="415"/>
                </a:lnTo>
                <a:lnTo>
                  <a:pt x="618" y="410"/>
                </a:lnTo>
                <a:lnTo>
                  <a:pt x="618" y="406"/>
                </a:lnTo>
                <a:lnTo>
                  <a:pt x="619" y="402"/>
                </a:lnTo>
                <a:lnTo>
                  <a:pt x="619" y="399"/>
                </a:lnTo>
                <a:lnTo>
                  <a:pt x="619" y="395"/>
                </a:lnTo>
                <a:lnTo>
                  <a:pt x="619" y="393"/>
                </a:lnTo>
                <a:lnTo>
                  <a:pt x="620" y="391"/>
                </a:lnTo>
                <a:lnTo>
                  <a:pt x="620" y="392"/>
                </a:lnTo>
                <a:lnTo>
                  <a:pt x="620" y="392"/>
                </a:lnTo>
                <a:lnTo>
                  <a:pt x="621" y="394"/>
                </a:lnTo>
                <a:lnTo>
                  <a:pt x="621" y="396"/>
                </a:lnTo>
                <a:lnTo>
                  <a:pt x="621" y="399"/>
                </a:lnTo>
                <a:lnTo>
                  <a:pt x="621" y="402"/>
                </a:lnTo>
                <a:lnTo>
                  <a:pt x="622" y="404"/>
                </a:lnTo>
                <a:lnTo>
                  <a:pt x="622" y="408"/>
                </a:lnTo>
                <a:lnTo>
                  <a:pt x="622" y="411"/>
                </a:lnTo>
                <a:lnTo>
                  <a:pt x="623" y="415"/>
                </a:lnTo>
                <a:lnTo>
                  <a:pt x="623" y="419"/>
                </a:lnTo>
                <a:lnTo>
                  <a:pt x="623" y="423"/>
                </a:lnTo>
                <a:lnTo>
                  <a:pt x="623" y="426"/>
                </a:lnTo>
                <a:lnTo>
                  <a:pt x="624" y="429"/>
                </a:lnTo>
                <a:lnTo>
                  <a:pt x="624" y="431"/>
                </a:lnTo>
                <a:lnTo>
                  <a:pt x="624" y="434"/>
                </a:lnTo>
                <a:lnTo>
                  <a:pt x="625" y="436"/>
                </a:lnTo>
                <a:lnTo>
                  <a:pt x="625" y="438"/>
                </a:lnTo>
                <a:lnTo>
                  <a:pt x="625" y="439"/>
                </a:lnTo>
                <a:lnTo>
                  <a:pt x="626" y="441"/>
                </a:lnTo>
                <a:lnTo>
                  <a:pt x="626" y="444"/>
                </a:lnTo>
                <a:lnTo>
                  <a:pt x="626" y="446"/>
                </a:lnTo>
                <a:lnTo>
                  <a:pt x="627" y="447"/>
                </a:lnTo>
                <a:lnTo>
                  <a:pt x="627" y="450"/>
                </a:lnTo>
                <a:lnTo>
                  <a:pt x="627" y="452"/>
                </a:lnTo>
                <a:lnTo>
                  <a:pt x="627" y="454"/>
                </a:lnTo>
                <a:lnTo>
                  <a:pt x="628" y="455"/>
                </a:lnTo>
                <a:lnTo>
                  <a:pt x="628" y="457"/>
                </a:lnTo>
                <a:lnTo>
                  <a:pt x="628" y="458"/>
                </a:lnTo>
                <a:lnTo>
                  <a:pt x="629" y="460"/>
                </a:lnTo>
                <a:lnTo>
                  <a:pt x="629" y="461"/>
                </a:lnTo>
                <a:lnTo>
                  <a:pt x="629" y="467"/>
                </a:lnTo>
                <a:lnTo>
                  <a:pt x="630" y="470"/>
                </a:lnTo>
                <a:lnTo>
                  <a:pt x="630" y="471"/>
                </a:lnTo>
                <a:lnTo>
                  <a:pt x="630" y="471"/>
                </a:lnTo>
                <a:lnTo>
                  <a:pt x="630" y="471"/>
                </a:lnTo>
                <a:lnTo>
                  <a:pt x="631" y="471"/>
                </a:lnTo>
                <a:lnTo>
                  <a:pt x="631" y="471"/>
                </a:lnTo>
                <a:lnTo>
                  <a:pt x="631" y="483"/>
                </a:lnTo>
                <a:lnTo>
                  <a:pt x="632" y="487"/>
                </a:lnTo>
                <a:lnTo>
                  <a:pt x="632" y="484"/>
                </a:lnTo>
                <a:lnTo>
                  <a:pt x="632" y="477"/>
                </a:lnTo>
                <a:lnTo>
                  <a:pt x="632" y="469"/>
                </a:lnTo>
                <a:lnTo>
                  <a:pt x="633" y="466"/>
                </a:lnTo>
                <a:lnTo>
                  <a:pt x="633" y="461"/>
                </a:lnTo>
                <a:lnTo>
                  <a:pt x="633" y="457"/>
                </a:lnTo>
                <a:lnTo>
                  <a:pt x="634" y="454"/>
                </a:lnTo>
                <a:lnTo>
                  <a:pt x="634" y="454"/>
                </a:lnTo>
                <a:lnTo>
                  <a:pt x="634" y="452"/>
                </a:lnTo>
                <a:lnTo>
                  <a:pt x="634" y="452"/>
                </a:lnTo>
                <a:lnTo>
                  <a:pt x="635" y="453"/>
                </a:lnTo>
                <a:lnTo>
                  <a:pt x="635" y="467"/>
                </a:lnTo>
                <a:lnTo>
                  <a:pt x="635" y="473"/>
                </a:lnTo>
                <a:lnTo>
                  <a:pt x="636" y="473"/>
                </a:lnTo>
                <a:lnTo>
                  <a:pt x="636" y="473"/>
                </a:lnTo>
                <a:lnTo>
                  <a:pt x="636" y="473"/>
                </a:lnTo>
                <a:lnTo>
                  <a:pt x="636" y="474"/>
                </a:lnTo>
                <a:lnTo>
                  <a:pt x="637" y="475"/>
                </a:lnTo>
                <a:lnTo>
                  <a:pt x="637" y="477"/>
                </a:lnTo>
                <a:lnTo>
                  <a:pt x="637" y="478"/>
                </a:lnTo>
                <a:lnTo>
                  <a:pt x="638" y="479"/>
                </a:lnTo>
                <a:lnTo>
                  <a:pt x="638" y="480"/>
                </a:lnTo>
                <a:lnTo>
                  <a:pt x="638" y="481"/>
                </a:lnTo>
                <a:lnTo>
                  <a:pt x="638" y="482"/>
                </a:lnTo>
                <a:lnTo>
                  <a:pt x="639" y="483"/>
                </a:lnTo>
                <a:lnTo>
                  <a:pt x="639" y="484"/>
                </a:lnTo>
                <a:lnTo>
                  <a:pt x="639" y="484"/>
                </a:lnTo>
                <a:lnTo>
                  <a:pt x="640" y="484"/>
                </a:lnTo>
                <a:lnTo>
                  <a:pt x="640" y="484"/>
                </a:lnTo>
                <a:lnTo>
                  <a:pt x="640" y="486"/>
                </a:lnTo>
                <a:lnTo>
                  <a:pt x="640" y="486"/>
                </a:lnTo>
                <a:lnTo>
                  <a:pt x="641" y="487"/>
                </a:lnTo>
                <a:lnTo>
                  <a:pt x="641" y="486"/>
                </a:lnTo>
                <a:lnTo>
                  <a:pt x="641" y="486"/>
                </a:lnTo>
                <a:lnTo>
                  <a:pt x="642" y="486"/>
                </a:lnTo>
                <a:lnTo>
                  <a:pt x="642" y="486"/>
                </a:lnTo>
                <a:lnTo>
                  <a:pt x="642" y="486"/>
                </a:lnTo>
                <a:lnTo>
                  <a:pt x="643" y="486"/>
                </a:lnTo>
                <a:lnTo>
                  <a:pt x="643" y="487"/>
                </a:lnTo>
                <a:lnTo>
                  <a:pt x="643" y="488"/>
                </a:lnTo>
                <a:lnTo>
                  <a:pt x="643" y="493"/>
                </a:lnTo>
                <a:lnTo>
                  <a:pt x="644" y="495"/>
                </a:lnTo>
                <a:lnTo>
                  <a:pt x="644" y="495"/>
                </a:lnTo>
                <a:lnTo>
                  <a:pt x="644" y="495"/>
                </a:lnTo>
                <a:lnTo>
                  <a:pt x="645" y="494"/>
                </a:lnTo>
                <a:lnTo>
                  <a:pt x="645" y="504"/>
                </a:lnTo>
                <a:lnTo>
                  <a:pt x="645" y="504"/>
                </a:lnTo>
                <a:lnTo>
                  <a:pt x="645" y="505"/>
                </a:lnTo>
                <a:lnTo>
                  <a:pt x="646" y="503"/>
                </a:lnTo>
                <a:lnTo>
                  <a:pt x="646" y="498"/>
                </a:lnTo>
                <a:lnTo>
                  <a:pt x="646" y="491"/>
                </a:lnTo>
                <a:lnTo>
                  <a:pt x="647" y="481"/>
                </a:lnTo>
                <a:lnTo>
                  <a:pt x="647" y="476"/>
                </a:lnTo>
                <a:lnTo>
                  <a:pt x="647" y="474"/>
                </a:lnTo>
                <a:lnTo>
                  <a:pt x="647" y="473"/>
                </a:lnTo>
                <a:lnTo>
                  <a:pt x="648" y="469"/>
                </a:lnTo>
                <a:lnTo>
                  <a:pt x="648" y="469"/>
                </a:lnTo>
                <a:lnTo>
                  <a:pt x="648" y="469"/>
                </a:lnTo>
                <a:lnTo>
                  <a:pt x="649" y="482"/>
                </a:lnTo>
                <a:lnTo>
                  <a:pt x="649" y="486"/>
                </a:lnTo>
                <a:lnTo>
                  <a:pt x="649" y="484"/>
                </a:lnTo>
                <a:lnTo>
                  <a:pt x="649" y="482"/>
                </a:lnTo>
                <a:lnTo>
                  <a:pt x="650" y="481"/>
                </a:lnTo>
                <a:lnTo>
                  <a:pt x="650" y="481"/>
                </a:lnTo>
                <a:lnTo>
                  <a:pt x="650" y="481"/>
                </a:lnTo>
                <a:lnTo>
                  <a:pt x="651" y="482"/>
                </a:lnTo>
                <a:lnTo>
                  <a:pt x="651" y="485"/>
                </a:lnTo>
                <a:lnTo>
                  <a:pt x="651" y="487"/>
                </a:lnTo>
                <a:lnTo>
                  <a:pt x="651" y="488"/>
                </a:lnTo>
                <a:lnTo>
                  <a:pt x="652" y="489"/>
                </a:lnTo>
                <a:lnTo>
                  <a:pt x="652" y="491"/>
                </a:lnTo>
                <a:lnTo>
                  <a:pt x="652" y="492"/>
                </a:lnTo>
                <a:lnTo>
                  <a:pt x="653" y="493"/>
                </a:lnTo>
                <a:lnTo>
                  <a:pt x="653" y="494"/>
                </a:lnTo>
                <a:lnTo>
                  <a:pt x="653" y="494"/>
                </a:lnTo>
                <a:lnTo>
                  <a:pt x="654" y="494"/>
                </a:lnTo>
                <a:lnTo>
                  <a:pt x="654" y="494"/>
                </a:lnTo>
                <a:lnTo>
                  <a:pt x="654" y="494"/>
                </a:lnTo>
                <a:lnTo>
                  <a:pt x="654" y="495"/>
                </a:lnTo>
                <a:lnTo>
                  <a:pt x="655" y="495"/>
                </a:lnTo>
                <a:lnTo>
                  <a:pt x="655" y="495"/>
                </a:lnTo>
                <a:lnTo>
                  <a:pt x="655" y="495"/>
                </a:lnTo>
                <a:lnTo>
                  <a:pt x="656" y="494"/>
                </a:lnTo>
                <a:lnTo>
                  <a:pt x="656" y="492"/>
                </a:lnTo>
                <a:lnTo>
                  <a:pt x="656" y="489"/>
                </a:lnTo>
                <a:lnTo>
                  <a:pt x="656" y="485"/>
                </a:lnTo>
                <a:lnTo>
                  <a:pt x="657" y="477"/>
                </a:lnTo>
                <a:lnTo>
                  <a:pt x="657" y="471"/>
                </a:lnTo>
                <a:lnTo>
                  <a:pt x="657" y="466"/>
                </a:lnTo>
                <a:lnTo>
                  <a:pt x="658" y="462"/>
                </a:lnTo>
                <a:lnTo>
                  <a:pt x="658" y="453"/>
                </a:lnTo>
                <a:lnTo>
                  <a:pt x="658" y="448"/>
                </a:lnTo>
                <a:lnTo>
                  <a:pt x="658" y="443"/>
                </a:lnTo>
                <a:lnTo>
                  <a:pt x="659" y="439"/>
                </a:lnTo>
                <a:lnTo>
                  <a:pt x="659" y="449"/>
                </a:lnTo>
                <a:lnTo>
                  <a:pt x="659" y="448"/>
                </a:lnTo>
                <a:lnTo>
                  <a:pt x="660" y="442"/>
                </a:lnTo>
                <a:lnTo>
                  <a:pt x="660" y="438"/>
                </a:lnTo>
                <a:lnTo>
                  <a:pt x="660" y="427"/>
                </a:lnTo>
                <a:lnTo>
                  <a:pt x="660" y="418"/>
                </a:lnTo>
                <a:lnTo>
                  <a:pt x="661" y="411"/>
                </a:lnTo>
                <a:lnTo>
                  <a:pt x="661" y="400"/>
                </a:lnTo>
                <a:lnTo>
                  <a:pt x="661" y="394"/>
                </a:lnTo>
                <a:lnTo>
                  <a:pt x="662" y="391"/>
                </a:lnTo>
                <a:lnTo>
                  <a:pt x="662" y="388"/>
                </a:lnTo>
                <a:lnTo>
                  <a:pt x="662" y="381"/>
                </a:lnTo>
                <a:lnTo>
                  <a:pt x="662" y="376"/>
                </a:lnTo>
                <a:lnTo>
                  <a:pt x="663" y="386"/>
                </a:lnTo>
                <a:lnTo>
                  <a:pt x="663" y="387"/>
                </a:lnTo>
                <a:lnTo>
                  <a:pt x="663" y="385"/>
                </a:lnTo>
                <a:lnTo>
                  <a:pt x="664" y="383"/>
                </a:lnTo>
                <a:lnTo>
                  <a:pt x="664" y="382"/>
                </a:lnTo>
                <a:lnTo>
                  <a:pt x="664" y="384"/>
                </a:lnTo>
                <a:lnTo>
                  <a:pt x="665" y="387"/>
                </a:lnTo>
                <a:lnTo>
                  <a:pt x="665" y="386"/>
                </a:lnTo>
                <a:lnTo>
                  <a:pt x="665" y="389"/>
                </a:lnTo>
                <a:lnTo>
                  <a:pt x="665" y="393"/>
                </a:lnTo>
                <a:lnTo>
                  <a:pt x="666" y="398"/>
                </a:lnTo>
                <a:lnTo>
                  <a:pt x="666" y="403"/>
                </a:lnTo>
                <a:lnTo>
                  <a:pt x="666" y="409"/>
                </a:lnTo>
                <a:lnTo>
                  <a:pt x="667" y="413"/>
                </a:lnTo>
                <a:lnTo>
                  <a:pt x="667" y="417"/>
                </a:lnTo>
                <a:lnTo>
                  <a:pt x="667" y="420"/>
                </a:lnTo>
                <a:lnTo>
                  <a:pt x="667" y="423"/>
                </a:lnTo>
                <a:lnTo>
                  <a:pt x="668" y="427"/>
                </a:lnTo>
                <a:lnTo>
                  <a:pt x="668" y="430"/>
                </a:lnTo>
                <a:lnTo>
                  <a:pt x="668" y="433"/>
                </a:lnTo>
                <a:lnTo>
                  <a:pt x="669" y="435"/>
                </a:lnTo>
                <a:lnTo>
                  <a:pt x="669" y="438"/>
                </a:lnTo>
                <a:lnTo>
                  <a:pt x="669" y="440"/>
                </a:lnTo>
                <a:lnTo>
                  <a:pt x="669" y="442"/>
                </a:lnTo>
                <a:lnTo>
                  <a:pt x="670" y="444"/>
                </a:lnTo>
                <a:lnTo>
                  <a:pt x="670" y="446"/>
                </a:lnTo>
                <a:lnTo>
                  <a:pt x="670" y="448"/>
                </a:lnTo>
                <a:lnTo>
                  <a:pt x="671" y="449"/>
                </a:lnTo>
                <a:lnTo>
                  <a:pt x="671" y="451"/>
                </a:lnTo>
                <a:lnTo>
                  <a:pt x="671" y="452"/>
                </a:lnTo>
                <a:lnTo>
                  <a:pt x="671" y="454"/>
                </a:lnTo>
                <a:lnTo>
                  <a:pt x="672" y="456"/>
                </a:lnTo>
                <a:lnTo>
                  <a:pt x="672" y="458"/>
                </a:lnTo>
                <a:lnTo>
                  <a:pt x="672" y="455"/>
                </a:lnTo>
                <a:lnTo>
                  <a:pt x="673" y="454"/>
                </a:lnTo>
                <a:lnTo>
                  <a:pt x="673" y="467"/>
                </a:lnTo>
                <a:lnTo>
                  <a:pt x="673" y="470"/>
                </a:lnTo>
                <a:lnTo>
                  <a:pt x="673" y="470"/>
                </a:lnTo>
                <a:lnTo>
                  <a:pt x="674" y="471"/>
                </a:lnTo>
                <a:lnTo>
                  <a:pt x="674" y="470"/>
                </a:lnTo>
                <a:lnTo>
                  <a:pt x="674" y="466"/>
                </a:lnTo>
                <a:lnTo>
                  <a:pt x="675" y="459"/>
                </a:lnTo>
                <a:lnTo>
                  <a:pt x="675" y="456"/>
                </a:lnTo>
                <a:lnTo>
                  <a:pt x="675" y="453"/>
                </a:lnTo>
                <a:lnTo>
                  <a:pt x="676" y="456"/>
                </a:lnTo>
                <a:lnTo>
                  <a:pt x="676" y="457"/>
                </a:lnTo>
                <a:lnTo>
                  <a:pt x="676" y="457"/>
                </a:lnTo>
                <a:lnTo>
                  <a:pt x="676" y="453"/>
                </a:lnTo>
                <a:lnTo>
                  <a:pt x="677" y="451"/>
                </a:lnTo>
                <a:lnTo>
                  <a:pt x="677" y="450"/>
                </a:lnTo>
                <a:lnTo>
                  <a:pt x="677" y="461"/>
                </a:lnTo>
                <a:lnTo>
                  <a:pt x="678" y="466"/>
                </a:lnTo>
                <a:lnTo>
                  <a:pt x="678" y="466"/>
                </a:lnTo>
                <a:lnTo>
                  <a:pt x="678" y="465"/>
                </a:lnTo>
                <a:lnTo>
                  <a:pt x="678" y="466"/>
                </a:lnTo>
                <a:lnTo>
                  <a:pt x="679" y="466"/>
                </a:lnTo>
                <a:lnTo>
                  <a:pt x="679" y="467"/>
                </a:lnTo>
                <a:lnTo>
                  <a:pt x="679" y="468"/>
                </a:lnTo>
                <a:lnTo>
                  <a:pt x="680" y="470"/>
                </a:lnTo>
                <a:lnTo>
                  <a:pt x="680" y="472"/>
                </a:lnTo>
                <a:lnTo>
                  <a:pt x="680" y="473"/>
                </a:lnTo>
                <a:lnTo>
                  <a:pt x="680" y="474"/>
                </a:lnTo>
                <a:lnTo>
                  <a:pt x="681" y="475"/>
                </a:lnTo>
                <a:lnTo>
                  <a:pt x="681" y="476"/>
                </a:lnTo>
                <a:lnTo>
                  <a:pt x="681" y="478"/>
                </a:lnTo>
                <a:lnTo>
                  <a:pt x="682" y="479"/>
                </a:lnTo>
                <a:lnTo>
                  <a:pt x="682" y="480"/>
                </a:lnTo>
                <a:lnTo>
                  <a:pt x="682" y="481"/>
                </a:lnTo>
                <a:lnTo>
                  <a:pt x="682" y="482"/>
                </a:lnTo>
                <a:lnTo>
                  <a:pt x="683" y="482"/>
                </a:lnTo>
                <a:lnTo>
                  <a:pt x="683" y="483"/>
                </a:lnTo>
                <a:lnTo>
                  <a:pt x="683" y="483"/>
                </a:lnTo>
                <a:lnTo>
                  <a:pt x="684" y="484"/>
                </a:lnTo>
                <a:lnTo>
                  <a:pt x="684" y="484"/>
                </a:lnTo>
                <a:lnTo>
                  <a:pt x="684" y="485"/>
                </a:lnTo>
                <a:lnTo>
                  <a:pt x="684" y="485"/>
                </a:lnTo>
                <a:lnTo>
                  <a:pt x="685" y="485"/>
                </a:lnTo>
                <a:lnTo>
                  <a:pt x="685" y="485"/>
                </a:lnTo>
                <a:lnTo>
                  <a:pt x="685" y="486"/>
                </a:lnTo>
                <a:lnTo>
                  <a:pt x="686" y="486"/>
                </a:lnTo>
                <a:lnTo>
                  <a:pt x="686" y="487"/>
                </a:lnTo>
                <a:lnTo>
                  <a:pt x="686" y="487"/>
                </a:lnTo>
                <a:lnTo>
                  <a:pt x="687" y="487"/>
                </a:lnTo>
                <a:lnTo>
                  <a:pt x="687" y="487"/>
                </a:lnTo>
                <a:lnTo>
                  <a:pt x="687" y="487"/>
                </a:lnTo>
                <a:lnTo>
                  <a:pt x="687" y="488"/>
                </a:lnTo>
                <a:lnTo>
                  <a:pt x="688" y="489"/>
                </a:lnTo>
                <a:lnTo>
                  <a:pt x="688" y="490"/>
                </a:lnTo>
                <a:lnTo>
                  <a:pt x="688" y="490"/>
                </a:lnTo>
                <a:lnTo>
                  <a:pt x="689" y="490"/>
                </a:lnTo>
                <a:lnTo>
                  <a:pt x="689" y="490"/>
                </a:lnTo>
                <a:lnTo>
                  <a:pt x="689" y="490"/>
                </a:lnTo>
                <a:lnTo>
                  <a:pt x="689" y="490"/>
                </a:lnTo>
                <a:lnTo>
                  <a:pt x="690" y="490"/>
                </a:lnTo>
                <a:lnTo>
                  <a:pt x="690" y="491"/>
                </a:lnTo>
                <a:lnTo>
                  <a:pt x="690" y="491"/>
                </a:lnTo>
                <a:lnTo>
                  <a:pt x="691" y="491"/>
                </a:lnTo>
                <a:lnTo>
                  <a:pt x="691" y="495"/>
                </a:lnTo>
                <a:lnTo>
                  <a:pt x="691" y="499"/>
                </a:lnTo>
                <a:lnTo>
                  <a:pt x="691" y="499"/>
                </a:lnTo>
                <a:lnTo>
                  <a:pt x="692" y="499"/>
                </a:lnTo>
                <a:lnTo>
                  <a:pt x="692" y="497"/>
                </a:lnTo>
                <a:lnTo>
                  <a:pt x="692" y="495"/>
                </a:lnTo>
                <a:lnTo>
                  <a:pt x="693" y="492"/>
                </a:lnTo>
                <a:lnTo>
                  <a:pt x="693" y="491"/>
                </a:lnTo>
                <a:lnTo>
                  <a:pt x="693" y="490"/>
                </a:lnTo>
                <a:lnTo>
                  <a:pt x="693" y="490"/>
                </a:lnTo>
                <a:lnTo>
                  <a:pt x="694" y="489"/>
                </a:lnTo>
                <a:lnTo>
                  <a:pt x="694" y="489"/>
                </a:lnTo>
                <a:lnTo>
                  <a:pt x="694" y="488"/>
                </a:lnTo>
                <a:lnTo>
                  <a:pt x="695" y="487"/>
                </a:lnTo>
                <a:lnTo>
                  <a:pt x="695" y="487"/>
                </a:lnTo>
                <a:lnTo>
                  <a:pt x="695" y="487"/>
                </a:lnTo>
                <a:lnTo>
                  <a:pt x="695" y="488"/>
                </a:lnTo>
                <a:lnTo>
                  <a:pt x="696" y="488"/>
                </a:lnTo>
                <a:lnTo>
                  <a:pt x="696" y="489"/>
                </a:lnTo>
                <a:lnTo>
                  <a:pt x="696" y="489"/>
                </a:lnTo>
                <a:lnTo>
                  <a:pt x="697" y="489"/>
                </a:lnTo>
                <a:lnTo>
                  <a:pt x="697" y="489"/>
                </a:lnTo>
                <a:lnTo>
                  <a:pt x="697" y="489"/>
                </a:lnTo>
                <a:lnTo>
                  <a:pt x="697" y="490"/>
                </a:lnTo>
                <a:lnTo>
                  <a:pt x="698" y="490"/>
                </a:lnTo>
                <a:lnTo>
                  <a:pt x="698" y="490"/>
                </a:lnTo>
                <a:lnTo>
                  <a:pt x="698" y="491"/>
                </a:lnTo>
                <a:lnTo>
                  <a:pt x="699" y="490"/>
                </a:lnTo>
                <a:lnTo>
                  <a:pt x="699" y="490"/>
                </a:lnTo>
                <a:lnTo>
                  <a:pt x="699" y="488"/>
                </a:lnTo>
                <a:lnTo>
                  <a:pt x="700" y="487"/>
                </a:lnTo>
                <a:lnTo>
                  <a:pt x="700" y="486"/>
                </a:lnTo>
                <a:lnTo>
                  <a:pt x="700" y="485"/>
                </a:lnTo>
                <a:lnTo>
                  <a:pt x="700" y="482"/>
                </a:lnTo>
                <a:lnTo>
                  <a:pt x="701" y="484"/>
                </a:lnTo>
                <a:lnTo>
                  <a:pt x="701" y="491"/>
                </a:lnTo>
                <a:lnTo>
                  <a:pt x="701" y="486"/>
                </a:lnTo>
                <a:lnTo>
                  <a:pt x="702" y="481"/>
                </a:lnTo>
                <a:lnTo>
                  <a:pt x="702" y="472"/>
                </a:lnTo>
                <a:lnTo>
                  <a:pt x="702" y="458"/>
                </a:lnTo>
                <a:lnTo>
                  <a:pt x="702" y="444"/>
                </a:lnTo>
                <a:lnTo>
                  <a:pt x="703" y="431"/>
                </a:lnTo>
                <a:lnTo>
                  <a:pt x="703" y="424"/>
                </a:lnTo>
                <a:lnTo>
                  <a:pt x="703" y="416"/>
                </a:lnTo>
                <a:lnTo>
                  <a:pt x="704" y="413"/>
                </a:lnTo>
                <a:lnTo>
                  <a:pt x="704" y="407"/>
                </a:lnTo>
                <a:lnTo>
                  <a:pt x="704" y="407"/>
                </a:lnTo>
                <a:lnTo>
                  <a:pt x="704" y="405"/>
                </a:lnTo>
                <a:lnTo>
                  <a:pt x="705" y="408"/>
                </a:lnTo>
                <a:lnTo>
                  <a:pt x="705" y="418"/>
                </a:lnTo>
                <a:lnTo>
                  <a:pt x="705" y="417"/>
                </a:lnTo>
                <a:lnTo>
                  <a:pt x="706" y="412"/>
                </a:lnTo>
                <a:lnTo>
                  <a:pt x="706" y="405"/>
                </a:lnTo>
                <a:lnTo>
                  <a:pt x="706" y="400"/>
                </a:lnTo>
                <a:lnTo>
                  <a:pt x="706" y="395"/>
                </a:lnTo>
                <a:lnTo>
                  <a:pt x="707" y="393"/>
                </a:lnTo>
                <a:lnTo>
                  <a:pt x="707" y="391"/>
                </a:lnTo>
                <a:lnTo>
                  <a:pt x="707" y="390"/>
                </a:lnTo>
                <a:lnTo>
                  <a:pt x="708" y="390"/>
                </a:lnTo>
                <a:lnTo>
                  <a:pt x="708" y="392"/>
                </a:lnTo>
                <a:lnTo>
                  <a:pt x="708" y="393"/>
                </a:lnTo>
                <a:lnTo>
                  <a:pt x="708" y="395"/>
                </a:lnTo>
                <a:lnTo>
                  <a:pt x="709" y="393"/>
                </a:lnTo>
                <a:lnTo>
                  <a:pt x="709" y="395"/>
                </a:lnTo>
                <a:lnTo>
                  <a:pt x="709" y="397"/>
                </a:lnTo>
                <a:lnTo>
                  <a:pt x="710" y="400"/>
                </a:lnTo>
                <a:lnTo>
                  <a:pt x="710" y="405"/>
                </a:lnTo>
                <a:lnTo>
                  <a:pt x="710" y="410"/>
                </a:lnTo>
                <a:lnTo>
                  <a:pt x="711" y="426"/>
                </a:lnTo>
                <a:lnTo>
                  <a:pt x="711" y="433"/>
                </a:lnTo>
                <a:lnTo>
                  <a:pt x="711" y="434"/>
                </a:lnTo>
                <a:lnTo>
                  <a:pt x="711" y="437"/>
                </a:lnTo>
                <a:lnTo>
                  <a:pt x="712" y="435"/>
                </a:lnTo>
                <a:lnTo>
                  <a:pt x="712" y="433"/>
                </a:lnTo>
                <a:lnTo>
                  <a:pt x="712" y="432"/>
                </a:lnTo>
                <a:lnTo>
                  <a:pt x="713" y="431"/>
                </a:lnTo>
                <a:lnTo>
                  <a:pt x="713" y="429"/>
                </a:lnTo>
                <a:lnTo>
                  <a:pt x="713" y="425"/>
                </a:lnTo>
                <a:lnTo>
                  <a:pt x="713" y="426"/>
                </a:lnTo>
                <a:lnTo>
                  <a:pt x="714" y="427"/>
                </a:lnTo>
                <a:lnTo>
                  <a:pt x="714" y="429"/>
                </a:lnTo>
                <a:lnTo>
                  <a:pt x="714" y="443"/>
                </a:lnTo>
                <a:lnTo>
                  <a:pt x="715" y="448"/>
                </a:lnTo>
                <a:lnTo>
                  <a:pt x="715" y="448"/>
                </a:lnTo>
                <a:lnTo>
                  <a:pt x="715" y="448"/>
                </a:lnTo>
                <a:lnTo>
                  <a:pt x="715" y="448"/>
                </a:lnTo>
                <a:lnTo>
                  <a:pt x="716" y="450"/>
                </a:lnTo>
                <a:lnTo>
                  <a:pt x="716" y="451"/>
                </a:lnTo>
                <a:lnTo>
                  <a:pt x="716" y="452"/>
                </a:lnTo>
                <a:lnTo>
                  <a:pt x="717" y="454"/>
                </a:lnTo>
                <a:lnTo>
                  <a:pt x="717" y="457"/>
                </a:lnTo>
                <a:lnTo>
                  <a:pt x="717" y="459"/>
                </a:lnTo>
                <a:lnTo>
                  <a:pt x="717" y="461"/>
                </a:lnTo>
                <a:lnTo>
                  <a:pt x="718" y="463"/>
                </a:lnTo>
                <a:lnTo>
                  <a:pt x="718" y="465"/>
                </a:lnTo>
                <a:lnTo>
                  <a:pt x="718" y="467"/>
                </a:lnTo>
                <a:lnTo>
                  <a:pt x="719" y="468"/>
                </a:lnTo>
                <a:lnTo>
                  <a:pt x="719" y="470"/>
                </a:lnTo>
                <a:lnTo>
                  <a:pt x="719" y="468"/>
                </a:lnTo>
                <a:lnTo>
                  <a:pt x="719" y="468"/>
                </a:lnTo>
                <a:lnTo>
                  <a:pt x="720" y="468"/>
                </a:lnTo>
                <a:lnTo>
                  <a:pt x="720" y="475"/>
                </a:lnTo>
                <a:lnTo>
                  <a:pt x="720" y="478"/>
                </a:lnTo>
                <a:lnTo>
                  <a:pt x="721" y="480"/>
                </a:lnTo>
                <a:lnTo>
                  <a:pt x="721" y="481"/>
                </a:lnTo>
                <a:lnTo>
                  <a:pt x="721" y="481"/>
                </a:lnTo>
                <a:lnTo>
                  <a:pt x="722" y="481"/>
                </a:lnTo>
                <a:lnTo>
                  <a:pt x="722" y="481"/>
                </a:lnTo>
                <a:lnTo>
                  <a:pt x="722" y="480"/>
                </a:lnTo>
                <a:lnTo>
                  <a:pt x="722" y="480"/>
                </a:lnTo>
                <a:lnTo>
                  <a:pt x="723" y="480"/>
                </a:lnTo>
                <a:lnTo>
                  <a:pt x="723" y="480"/>
                </a:lnTo>
                <a:lnTo>
                  <a:pt x="723" y="480"/>
                </a:lnTo>
                <a:lnTo>
                  <a:pt x="724" y="480"/>
                </a:lnTo>
                <a:lnTo>
                  <a:pt x="724" y="479"/>
                </a:lnTo>
                <a:lnTo>
                  <a:pt x="724" y="479"/>
                </a:lnTo>
                <a:lnTo>
                  <a:pt x="724" y="479"/>
                </a:lnTo>
                <a:lnTo>
                  <a:pt x="725" y="479"/>
                </a:lnTo>
                <a:lnTo>
                  <a:pt x="725" y="480"/>
                </a:lnTo>
                <a:lnTo>
                  <a:pt x="725" y="480"/>
                </a:lnTo>
                <a:lnTo>
                  <a:pt x="726" y="480"/>
                </a:lnTo>
                <a:lnTo>
                  <a:pt x="726" y="480"/>
                </a:lnTo>
                <a:lnTo>
                  <a:pt x="726" y="481"/>
                </a:lnTo>
                <a:lnTo>
                  <a:pt x="726" y="482"/>
                </a:lnTo>
                <a:lnTo>
                  <a:pt x="727" y="480"/>
                </a:lnTo>
                <a:lnTo>
                  <a:pt x="727" y="480"/>
                </a:lnTo>
                <a:lnTo>
                  <a:pt x="727" y="481"/>
                </a:lnTo>
                <a:lnTo>
                  <a:pt x="728" y="481"/>
                </a:lnTo>
                <a:lnTo>
                  <a:pt x="728" y="482"/>
                </a:lnTo>
                <a:lnTo>
                  <a:pt x="728" y="483"/>
                </a:lnTo>
                <a:lnTo>
                  <a:pt x="728" y="483"/>
                </a:lnTo>
                <a:lnTo>
                  <a:pt x="729" y="484"/>
                </a:lnTo>
                <a:lnTo>
                  <a:pt x="729" y="495"/>
                </a:lnTo>
                <a:lnTo>
                  <a:pt x="729" y="498"/>
                </a:lnTo>
                <a:lnTo>
                  <a:pt x="730" y="496"/>
                </a:lnTo>
                <a:lnTo>
                  <a:pt x="730" y="503"/>
                </a:lnTo>
                <a:lnTo>
                  <a:pt x="730" y="505"/>
                </a:lnTo>
                <a:lnTo>
                  <a:pt x="730" y="505"/>
                </a:lnTo>
                <a:lnTo>
                  <a:pt x="731" y="501"/>
                </a:lnTo>
                <a:lnTo>
                  <a:pt x="731" y="495"/>
                </a:lnTo>
                <a:lnTo>
                  <a:pt x="731" y="489"/>
                </a:lnTo>
                <a:lnTo>
                  <a:pt x="732" y="484"/>
                </a:lnTo>
                <a:lnTo>
                  <a:pt x="732" y="477"/>
                </a:lnTo>
                <a:lnTo>
                  <a:pt x="732" y="472"/>
                </a:lnTo>
                <a:lnTo>
                  <a:pt x="733" y="469"/>
                </a:lnTo>
                <a:lnTo>
                  <a:pt x="733" y="480"/>
                </a:lnTo>
                <a:lnTo>
                  <a:pt x="733" y="484"/>
                </a:lnTo>
                <a:lnTo>
                  <a:pt x="733" y="482"/>
                </a:lnTo>
                <a:lnTo>
                  <a:pt x="734" y="481"/>
                </a:lnTo>
                <a:lnTo>
                  <a:pt x="734" y="480"/>
                </a:lnTo>
                <a:lnTo>
                  <a:pt x="734" y="483"/>
                </a:lnTo>
                <a:lnTo>
                  <a:pt x="735" y="484"/>
                </a:lnTo>
                <a:lnTo>
                  <a:pt x="735" y="486"/>
                </a:lnTo>
                <a:lnTo>
                  <a:pt x="735" y="487"/>
                </a:lnTo>
                <a:lnTo>
                  <a:pt x="735" y="488"/>
                </a:lnTo>
                <a:lnTo>
                  <a:pt x="736" y="488"/>
                </a:lnTo>
                <a:lnTo>
                  <a:pt x="736" y="489"/>
                </a:lnTo>
                <a:lnTo>
                  <a:pt x="736" y="489"/>
                </a:lnTo>
                <a:lnTo>
                  <a:pt x="737" y="490"/>
                </a:lnTo>
                <a:lnTo>
                  <a:pt x="737" y="490"/>
                </a:lnTo>
                <a:lnTo>
                  <a:pt x="737" y="492"/>
                </a:lnTo>
                <a:lnTo>
                  <a:pt x="737" y="492"/>
                </a:lnTo>
                <a:lnTo>
                  <a:pt x="738" y="492"/>
                </a:lnTo>
                <a:lnTo>
                  <a:pt x="738" y="493"/>
                </a:lnTo>
                <a:lnTo>
                  <a:pt x="738" y="505"/>
                </a:lnTo>
                <a:lnTo>
                  <a:pt x="739" y="507"/>
                </a:lnTo>
                <a:lnTo>
                  <a:pt x="739" y="509"/>
                </a:lnTo>
                <a:lnTo>
                  <a:pt x="739" y="505"/>
                </a:lnTo>
                <a:lnTo>
                  <a:pt x="739" y="499"/>
                </a:lnTo>
                <a:lnTo>
                  <a:pt x="740" y="493"/>
                </a:lnTo>
                <a:lnTo>
                  <a:pt x="740" y="488"/>
                </a:lnTo>
                <a:lnTo>
                  <a:pt x="740" y="493"/>
                </a:lnTo>
                <a:lnTo>
                  <a:pt x="741" y="504"/>
                </a:lnTo>
                <a:lnTo>
                  <a:pt x="741" y="509"/>
                </a:lnTo>
                <a:lnTo>
                  <a:pt x="741" y="504"/>
                </a:lnTo>
                <a:lnTo>
                  <a:pt x="741" y="490"/>
                </a:lnTo>
                <a:lnTo>
                  <a:pt x="742" y="479"/>
                </a:lnTo>
                <a:lnTo>
                  <a:pt x="742" y="467"/>
                </a:lnTo>
                <a:lnTo>
                  <a:pt x="742" y="473"/>
                </a:lnTo>
                <a:lnTo>
                  <a:pt x="743" y="474"/>
                </a:lnTo>
                <a:lnTo>
                  <a:pt x="743" y="472"/>
                </a:lnTo>
                <a:lnTo>
                  <a:pt x="743" y="469"/>
                </a:lnTo>
                <a:lnTo>
                  <a:pt x="744" y="467"/>
                </a:lnTo>
                <a:lnTo>
                  <a:pt x="744" y="464"/>
                </a:lnTo>
                <a:lnTo>
                  <a:pt x="744" y="462"/>
                </a:lnTo>
                <a:lnTo>
                  <a:pt x="744" y="460"/>
                </a:lnTo>
                <a:lnTo>
                  <a:pt x="745" y="457"/>
                </a:lnTo>
                <a:lnTo>
                  <a:pt x="745" y="456"/>
                </a:lnTo>
                <a:lnTo>
                  <a:pt x="745" y="448"/>
                </a:lnTo>
                <a:lnTo>
                  <a:pt x="746" y="444"/>
                </a:lnTo>
                <a:lnTo>
                  <a:pt x="746" y="440"/>
                </a:lnTo>
                <a:lnTo>
                  <a:pt x="746" y="437"/>
                </a:lnTo>
                <a:lnTo>
                  <a:pt x="746" y="434"/>
                </a:lnTo>
                <a:lnTo>
                  <a:pt x="747" y="430"/>
                </a:lnTo>
                <a:lnTo>
                  <a:pt x="747" y="427"/>
                </a:lnTo>
                <a:lnTo>
                  <a:pt x="747" y="424"/>
                </a:lnTo>
                <a:lnTo>
                  <a:pt x="748" y="420"/>
                </a:lnTo>
                <a:lnTo>
                  <a:pt x="748" y="416"/>
                </a:lnTo>
                <a:lnTo>
                  <a:pt x="748" y="413"/>
                </a:lnTo>
                <a:lnTo>
                  <a:pt x="748" y="409"/>
                </a:lnTo>
                <a:lnTo>
                  <a:pt x="749" y="406"/>
                </a:lnTo>
                <a:lnTo>
                  <a:pt x="749" y="403"/>
                </a:lnTo>
                <a:lnTo>
                  <a:pt x="749" y="401"/>
                </a:lnTo>
                <a:lnTo>
                  <a:pt x="750" y="399"/>
                </a:lnTo>
                <a:lnTo>
                  <a:pt x="750" y="396"/>
                </a:lnTo>
                <a:lnTo>
                  <a:pt x="750" y="394"/>
                </a:lnTo>
                <a:lnTo>
                  <a:pt x="750" y="392"/>
                </a:lnTo>
                <a:lnTo>
                  <a:pt x="751" y="391"/>
                </a:lnTo>
                <a:lnTo>
                  <a:pt x="751" y="391"/>
                </a:lnTo>
                <a:lnTo>
                  <a:pt x="751" y="393"/>
                </a:lnTo>
                <a:lnTo>
                  <a:pt x="752" y="395"/>
                </a:lnTo>
                <a:lnTo>
                  <a:pt x="752" y="398"/>
                </a:lnTo>
                <a:lnTo>
                  <a:pt x="752" y="401"/>
                </a:lnTo>
                <a:lnTo>
                  <a:pt x="752" y="404"/>
                </a:lnTo>
                <a:lnTo>
                  <a:pt x="753" y="408"/>
                </a:lnTo>
                <a:lnTo>
                  <a:pt x="753" y="411"/>
                </a:lnTo>
                <a:lnTo>
                  <a:pt x="753" y="415"/>
                </a:lnTo>
                <a:lnTo>
                  <a:pt x="754" y="418"/>
                </a:lnTo>
                <a:lnTo>
                  <a:pt x="754" y="420"/>
                </a:lnTo>
                <a:lnTo>
                  <a:pt x="754" y="423"/>
                </a:lnTo>
                <a:lnTo>
                  <a:pt x="754" y="425"/>
                </a:lnTo>
                <a:lnTo>
                  <a:pt x="755" y="427"/>
                </a:lnTo>
                <a:lnTo>
                  <a:pt x="755" y="430"/>
                </a:lnTo>
                <a:lnTo>
                  <a:pt x="755" y="433"/>
                </a:lnTo>
                <a:lnTo>
                  <a:pt x="756" y="435"/>
                </a:lnTo>
                <a:lnTo>
                  <a:pt x="756" y="438"/>
                </a:lnTo>
                <a:lnTo>
                  <a:pt x="756" y="437"/>
                </a:lnTo>
                <a:lnTo>
                  <a:pt x="757" y="438"/>
                </a:lnTo>
                <a:lnTo>
                  <a:pt x="757" y="440"/>
                </a:lnTo>
                <a:lnTo>
                  <a:pt x="757" y="443"/>
                </a:lnTo>
                <a:lnTo>
                  <a:pt x="757" y="444"/>
                </a:lnTo>
                <a:lnTo>
                  <a:pt x="758" y="445"/>
                </a:lnTo>
                <a:lnTo>
                  <a:pt x="758" y="446"/>
                </a:lnTo>
                <a:lnTo>
                  <a:pt x="758" y="445"/>
                </a:lnTo>
                <a:lnTo>
                  <a:pt x="759" y="446"/>
                </a:lnTo>
                <a:lnTo>
                  <a:pt x="759" y="448"/>
                </a:lnTo>
                <a:lnTo>
                  <a:pt x="759" y="451"/>
                </a:lnTo>
                <a:lnTo>
                  <a:pt x="759" y="454"/>
                </a:lnTo>
                <a:lnTo>
                  <a:pt x="760" y="456"/>
                </a:lnTo>
                <a:lnTo>
                  <a:pt x="760" y="457"/>
                </a:lnTo>
                <a:lnTo>
                  <a:pt x="760" y="459"/>
                </a:lnTo>
                <a:lnTo>
                  <a:pt x="761" y="460"/>
                </a:lnTo>
                <a:lnTo>
                  <a:pt x="761" y="462"/>
                </a:lnTo>
                <a:lnTo>
                  <a:pt x="761" y="463"/>
                </a:lnTo>
                <a:lnTo>
                  <a:pt x="761" y="464"/>
                </a:lnTo>
                <a:lnTo>
                  <a:pt x="762" y="466"/>
                </a:lnTo>
                <a:lnTo>
                  <a:pt x="762" y="467"/>
                </a:lnTo>
                <a:lnTo>
                  <a:pt x="762" y="468"/>
                </a:lnTo>
                <a:lnTo>
                  <a:pt x="763" y="469"/>
                </a:lnTo>
                <a:lnTo>
                  <a:pt x="763" y="470"/>
                </a:lnTo>
                <a:lnTo>
                  <a:pt x="763" y="471"/>
                </a:lnTo>
                <a:lnTo>
                  <a:pt x="763" y="472"/>
                </a:lnTo>
                <a:lnTo>
                  <a:pt x="764" y="473"/>
                </a:lnTo>
                <a:lnTo>
                  <a:pt x="764" y="474"/>
                </a:lnTo>
                <a:lnTo>
                  <a:pt x="764" y="476"/>
                </a:lnTo>
                <a:lnTo>
                  <a:pt x="765" y="477"/>
                </a:lnTo>
                <a:lnTo>
                  <a:pt x="765" y="474"/>
                </a:lnTo>
                <a:lnTo>
                  <a:pt x="765" y="475"/>
                </a:lnTo>
                <a:lnTo>
                  <a:pt x="765" y="475"/>
                </a:lnTo>
                <a:lnTo>
                  <a:pt x="766" y="476"/>
                </a:lnTo>
                <a:lnTo>
                  <a:pt x="766" y="476"/>
                </a:lnTo>
                <a:lnTo>
                  <a:pt x="766" y="478"/>
                </a:lnTo>
                <a:lnTo>
                  <a:pt x="767" y="479"/>
                </a:lnTo>
                <a:lnTo>
                  <a:pt x="767" y="481"/>
                </a:lnTo>
                <a:lnTo>
                  <a:pt x="767" y="482"/>
                </a:lnTo>
                <a:lnTo>
                  <a:pt x="768" y="483"/>
                </a:lnTo>
                <a:lnTo>
                  <a:pt x="768" y="483"/>
                </a:lnTo>
                <a:lnTo>
                  <a:pt x="768" y="484"/>
                </a:lnTo>
                <a:lnTo>
                  <a:pt x="768" y="484"/>
                </a:lnTo>
                <a:lnTo>
                  <a:pt x="769" y="485"/>
                </a:lnTo>
                <a:lnTo>
                  <a:pt x="769" y="485"/>
                </a:lnTo>
                <a:lnTo>
                  <a:pt x="769" y="497"/>
                </a:lnTo>
                <a:lnTo>
                  <a:pt x="770" y="499"/>
                </a:lnTo>
                <a:lnTo>
                  <a:pt x="770" y="496"/>
                </a:lnTo>
                <a:lnTo>
                  <a:pt x="770" y="495"/>
                </a:lnTo>
                <a:lnTo>
                  <a:pt x="770" y="488"/>
                </a:lnTo>
                <a:lnTo>
                  <a:pt x="771" y="484"/>
                </a:lnTo>
                <a:lnTo>
                  <a:pt x="771" y="480"/>
                </a:lnTo>
                <a:lnTo>
                  <a:pt x="771" y="477"/>
                </a:lnTo>
                <a:lnTo>
                  <a:pt x="772" y="474"/>
                </a:lnTo>
                <a:lnTo>
                  <a:pt x="772" y="472"/>
                </a:lnTo>
                <a:lnTo>
                  <a:pt x="772" y="471"/>
                </a:lnTo>
                <a:lnTo>
                  <a:pt x="772" y="470"/>
                </a:lnTo>
                <a:lnTo>
                  <a:pt x="773" y="466"/>
                </a:lnTo>
                <a:lnTo>
                  <a:pt x="773" y="466"/>
                </a:lnTo>
                <a:lnTo>
                  <a:pt x="773" y="480"/>
                </a:lnTo>
                <a:lnTo>
                  <a:pt x="774" y="485"/>
                </a:lnTo>
                <a:lnTo>
                  <a:pt x="774" y="486"/>
                </a:lnTo>
                <a:lnTo>
                  <a:pt x="774" y="486"/>
                </a:lnTo>
                <a:lnTo>
                  <a:pt x="774" y="486"/>
                </a:lnTo>
                <a:lnTo>
                  <a:pt x="775" y="485"/>
                </a:lnTo>
                <a:lnTo>
                  <a:pt x="775" y="485"/>
                </a:lnTo>
                <a:lnTo>
                  <a:pt x="775" y="485"/>
                </a:lnTo>
                <a:lnTo>
                  <a:pt x="776" y="486"/>
                </a:lnTo>
                <a:lnTo>
                  <a:pt x="776" y="487"/>
                </a:lnTo>
                <a:lnTo>
                  <a:pt x="776" y="487"/>
                </a:lnTo>
                <a:lnTo>
                  <a:pt x="776" y="488"/>
                </a:lnTo>
                <a:lnTo>
                  <a:pt x="777" y="488"/>
                </a:lnTo>
                <a:lnTo>
                  <a:pt x="777" y="489"/>
                </a:lnTo>
                <a:lnTo>
                  <a:pt x="777" y="489"/>
                </a:lnTo>
                <a:lnTo>
                  <a:pt x="778" y="489"/>
                </a:lnTo>
                <a:lnTo>
                  <a:pt x="778" y="489"/>
                </a:lnTo>
                <a:lnTo>
                  <a:pt x="778" y="489"/>
                </a:lnTo>
                <a:lnTo>
                  <a:pt x="779" y="489"/>
                </a:lnTo>
                <a:lnTo>
                  <a:pt x="779" y="489"/>
                </a:lnTo>
                <a:lnTo>
                  <a:pt x="779" y="490"/>
                </a:lnTo>
                <a:lnTo>
                  <a:pt x="779" y="490"/>
                </a:lnTo>
                <a:lnTo>
                  <a:pt x="780" y="491"/>
                </a:lnTo>
                <a:lnTo>
                  <a:pt x="780" y="491"/>
                </a:lnTo>
                <a:lnTo>
                  <a:pt x="780" y="491"/>
                </a:lnTo>
                <a:lnTo>
                  <a:pt x="781" y="492"/>
                </a:lnTo>
                <a:lnTo>
                  <a:pt x="781" y="493"/>
                </a:lnTo>
                <a:lnTo>
                  <a:pt x="781" y="493"/>
                </a:lnTo>
                <a:lnTo>
                  <a:pt x="781" y="493"/>
                </a:lnTo>
                <a:lnTo>
                  <a:pt x="782" y="493"/>
                </a:lnTo>
                <a:lnTo>
                  <a:pt x="782" y="493"/>
                </a:lnTo>
                <a:lnTo>
                  <a:pt x="782" y="493"/>
                </a:lnTo>
                <a:lnTo>
                  <a:pt x="783" y="491"/>
                </a:lnTo>
                <a:lnTo>
                  <a:pt x="783" y="489"/>
                </a:lnTo>
                <a:lnTo>
                  <a:pt x="783" y="486"/>
                </a:lnTo>
                <a:lnTo>
                  <a:pt x="783" y="482"/>
                </a:lnTo>
                <a:lnTo>
                  <a:pt x="784" y="478"/>
                </a:lnTo>
                <a:lnTo>
                  <a:pt x="784" y="474"/>
                </a:lnTo>
                <a:lnTo>
                  <a:pt x="784" y="481"/>
                </a:lnTo>
                <a:lnTo>
                  <a:pt x="785" y="477"/>
                </a:lnTo>
                <a:lnTo>
                  <a:pt x="785" y="472"/>
                </a:lnTo>
                <a:lnTo>
                  <a:pt x="785" y="464"/>
                </a:lnTo>
                <a:lnTo>
                  <a:pt x="785" y="453"/>
                </a:lnTo>
                <a:lnTo>
                  <a:pt x="786" y="442"/>
                </a:lnTo>
                <a:lnTo>
                  <a:pt x="786" y="430"/>
                </a:lnTo>
                <a:lnTo>
                  <a:pt x="786" y="420"/>
                </a:lnTo>
                <a:lnTo>
                  <a:pt x="787" y="411"/>
                </a:lnTo>
                <a:lnTo>
                  <a:pt x="787" y="403"/>
                </a:lnTo>
                <a:lnTo>
                  <a:pt x="787" y="397"/>
                </a:lnTo>
                <a:lnTo>
                  <a:pt x="787" y="392"/>
                </a:lnTo>
                <a:lnTo>
                  <a:pt x="788" y="390"/>
                </a:lnTo>
                <a:lnTo>
                  <a:pt x="788" y="391"/>
                </a:lnTo>
                <a:lnTo>
                  <a:pt x="788" y="401"/>
                </a:lnTo>
                <a:lnTo>
                  <a:pt x="789" y="402"/>
                </a:lnTo>
                <a:lnTo>
                  <a:pt x="789" y="400"/>
                </a:lnTo>
                <a:lnTo>
                  <a:pt x="789" y="396"/>
                </a:lnTo>
                <a:lnTo>
                  <a:pt x="790" y="393"/>
                </a:lnTo>
                <a:lnTo>
                  <a:pt x="790" y="390"/>
                </a:lnTo>
                <a:lnTo>
                  <a:pt x="790" y="389"/>
                </a:lnTo>
                <a:lnTo>
                  <a:pt x="790" y="389"/>
                </a:lnTo>
                <a:lnTo>
                  <a:pt x="791" y="390"/>
                </a:lnTo>
                <a:lnTo>
                  <a:pt x="791" y="391"/>
                </a:lnTo>
                <a:lnTo>
                  <a:pt x="791" y="394"/>
                </a:lnTo>
                <a:lnTo>
                  <a:pt x="792" y="398"/>
                </a:lnTo>
                <a:lnTo>
                  <a:pt x="792" y="402"/>
                </a:lnTo>
                <a:lnTo>
                  <a:pt x="792" y="405"/>
                </a:lnTo>
                <a:lnTo>
                  <a:pt x="792" y="408"/>
                </a:lnTo>
                <a:lnTo>
                  <a:pt x="793" y="411"/>
                </a:lnTo>
                <a:lnTo>
                  <a:pt x="793" y="412"/>
                </a:lnTo>
                <a:lnTo>
                  <a:pt x="793" y="414"/>
                </a:lnTo>
                <a:lnTo>
                  <a:pt x="794" y="418"/>
                </a:lnTo>
                <a:lnTo>
                  <a:pt x="794" y="421"/>
                </a:lnTo>
                <a:lnTo>
                  <a:pt x="794" y="424"/>
                </a:lnTo>
                <a:lnTo>
                  <a:pt x="794" y="428"/>
                </a:lnTo>
                <a:lnTo>
                  <a:pt x="795" y="432"/>
                </a:lnTo>
                <a:lnTo>
                  <a:pt x="795" y="436"/>
                </a:lnTo>
                <a:lnTo>
                  <a:pt x="795" y="439"/>
                </a:lnTo>
                <a:lnTo>
                  <a:pt x="796" y="441"/>
                </a:lnTo>
                <a:lnTo>
                  <a:pt x="796" y="444"/>
                </a:lnTo>
                <a:lnTo>
                  <a:pt x="796" y="446"/>
                </a:lnTo>
                <a:lnTo>
                  <a:pt x="796" y="448"/>
                </a:lnTo>
                <a:lnTo>
                  <a:pt x="797" y="462"/>
                </a:lnTo>
                <a:lnTo>
                  <a:pt x="797" y="461"/>
                </a:lnTo>
                <a:lnTo>
                  <a:pt x="797" y="463"/>
                </a:lnTo>
                <a:lnTo>
                  <a:pt x="798" y="458"/>
                </a:lnTo>
                <a:lnTo>
                  <a:pt x="798" y="455"/>
                </a:lnTo>
                <a:lnTo>
                  <a:pt x="798" y="452"/>
                </a:lnTo>
                <a:lnTo>
                  <a:pt x="798" y="451"/>
                </a:lnTo>
                <a:lnTo>
                  <a:pt x="799" y="449"/>
                </a:lnTo>
                <a:lnTo>
                  <a:pt x="799" y="448"/>
                </a:lnTo>
                <a:lnTo>
                  <a:pt x="799" y="447"/>
                </a:lnTo>
                <a:lnTo>
                  <a:pt x="800" y="447"/>
                </a:lnTo>
                <a:lnTo>
                  <a:pt x="800" y="440"/>
                </a:lnTo>
                <a:lnTo>
                  <a:pt x="800" y="437"/>
                </a:lnTo>
                <a:lnTo>
                  <a:pt x="800" y="438"/>
                </a:lnTo>
                <a:lnTo>
                  <a:pt x="801" y="451"/>
                </a:lnTo>
                <a:lnTo>
                  <a:pt x="801" y="456"/>
                </a:lnTo>
                <a:lnTo>
                  <a:pt x="801" y="458"/>
                </a:lnTo>
                <a:lnTo>
                  <a:pt x="802" y="459"/>
                </a:lnTo>
                <a:lnTo>
                  <a:pt x="802" y="461"/>
                </a:lnTo>
                <a:lnTo>
                  <a:pt x="802" y="462"/>
                </a:lnTo>
                <a:lnTo>
                  <a:pt x="803" y="463"/>
                </a:lnTo>
                <a:lnTo>
                  <a:pt x="803" y="465"/>
                </a:lnTo>
                <a:lnTo>
                  <a:pt x="803" y="467"/>
                </a:lnTo>
                <a:lnTo>
                  <a:pt x="803" y="469"/>
                </a:lnTo>
                <a:lnTo>
                  <a:pt x="804" y="470"/>
                </a:lnTo>
                <a:lnTo>
                  <a:pt x="804" y="471"/>
                </a:lnTo>
                <a:lnTo>
                  <a:pt x="804" y="471"/>
                </a:lnTo>
                <a:lnTo>
                  <a:pt x="805" y="472"/>
                </a:lnTo>
                <a:lnTo>
                  <a:pt x="805" y="474"/>
                </a:lnTo>
                <a:lnTo>
                  <a:pt x="805" y="475"/>
                </a:lnTo>
                <a:lnTo>
                  <a:pt x="805" y="476"/>
                </a:lnTo>
                <a:lnTo>
                  <a:pt x="806" y="476"/>
                </a:lnTo>
                <a:lnTo>
                  <a:pt x="806" y="476"/>
                </a:lnTo>
                <a:lnTo>
                  <a:pt x="806" y="472"/>
                </a:lnTo>
                <a:lnTo>
                  <a:pt x="807" y="471"/>
                </a:lnTo>
                <a:lnTo>
                  <a:pt x="807" y="471"/>
                </a:lnTo>
                <a:lnTo>
                  <a:pt x="807" y="473"/>
                </a:lnTo>
                <a:lnTo>
                  <a:pt x="807" y="474"/>
                </a:lnTo>
                <a:lnTo>
                  <a:pt x="808" y="475"/>
                </a:lnTo>
                <a:lnTo>
                  <a:pt x="808" y="477"/>
                </a:lnTo>
                <a:lnTo>
                  <a:pt x="808" y="478"/>
                </a:lnTo>
                <a:lnTo>
                  <a:pt x="809" y="479"/>
                </a:lnTo>
                <a:lnTo>
                  <a:pt x="809" y="480"/>
                </a:lnTo>
                <a:lnTo>
                  <a:pt x="809" y="481"/>
                </a:lnTo>
                <a:lnTo>
                  <a:pt x="809" y="482"/>
                </a:lnTo>
                <a:lnTo>
                  <a:pt x="810" y="482"/>
                </a:lnTo>
                <a:lnTo>
                  <a:pt x="810" y="482"/>
                </a:lnTo>
                <a:lnTo>
                  <a:pt x="810" y="483"/>
                </a:lnTo>
                <a:lnTo>
                  <a:pt x="811" y="483"/>
                </a:lnTo>
                <a:lnTo>
                  <a:pt x="811" y="484"/>
                </a:lnTo>
                <a:lnTo>
                  <a:pt x="811" y="484"/>
                </a:lnTo>
                <a:lnTo>
                  <a:pt x="811" y="496"/>
                </a:lnTo>
                <a:lnTo>
                  <a:pt x="812" y="497"/>
                </a:lnTo>
                <a:lnTo>
                  <a:pt x="812" y="495"/>
                </a:lnTo>
                <a:lnTo>
                  <a:pt x="812" y="495"/>
                </a:lnTo>
                <a:lnTo>
                  <a:pt x="813" y="492"/>
                </a:lnTo>
                <a:lnTo>
                  <a:pt x="813" y="487"/>
                </a:lnTo>
                <a:lnTo>
                  <a:pt x="813" y="482"/>
                </a:lnTo>
                <a:lnTo>
                  <a:pt x="814" y="477"/>
                </a:lnTo>
                <a:lnTo>
                  <a:pt x="814" y="473"/>
                </a:lnTo>
                <a:lnTo>
                  <a:pt x="814" y="466"/>
                </a:lnTo>
                <a:lnTo>
                  <a:pt x="814" y="466"/>
                </a:lnTo>
                <a:lnTo>
                  <a:pt x="815" y="467"/>
                </a:lnTo>
                <a:lnTo>
                  <a:pt x="815" y="465"/>
                </a:lnTo>
                <a:lnTo>
                  <a:pt x="815" y="464"/>
                </a:lnTo>
                <a:lnTo>
                  <a:pt x="816" y="461"/>
                </a:lnTo>
                <a:lnTo>
                  <a:pt x="816" y="474"/>
                </a:lnTo>
                <a:lnTo>
                  <a:pt x="816" y="480"/>
                </a:lnTo>
                <a:lnTo>
                  <a:pt x="816" y="481"/>
                </a:lnTo>
                <a:lnTo>
                  <a:pt x="817" y="480"/>
                </a:lnTo>
                <a:lnTo>
                  <a:pt x="817" y="479"/>
                </a:lnTo>
                <a:lnTo>
                  <a:pt x="817" y="479"/>
                </a:lnTo>
                <a:lnTo>
                  <a:pt x="818" y="479"/>
                </a:lnTo>
                <a:lnTo>
                  <a:pt x="818" y="480"/>
                </a:lnTo>
                <a:lnTo>
                  <a:pt x="818" y="481"/>
                </a:lnTo>
                <a:lnTo>
                  <a:pt x="818" y="482"/>
                </a:lnTo>
                <a:lnTo>
                  <a:pt x="819" y="480"/>
                </a:lnTo>
                <a:lnTo>
                  <a:pt x="819" y="481"/>
                </a:lnTo>
                <a:lnTo>
                  <a:pt x="819" y="482"/>
                </a:lnTo>
                <a:lnTo>
                  <a:pt x="820" y="485"/>
                </a:lnTo>
                <a:lnTo>
                  <a:pt x="820" y="487"/>
                </a:lnTo>
                <a:lnTo>
                  <a:pt x="820" y="489"/>
                </a:lnTo>
                <a:lnTo>
                  <a:pt x="820" y="491"/>
                </a:lnTo>
                <a:lnTo>
                  <a:pt x="821" y="491"/>
                </a:lnTo>
                <a:lnTo>
                  <a:pt x="821" y="491"/>
                </a:lnTo>
                <a:lnTo>
                  <a:pt x="821" y="491"/>
                </a:lnTo>
                <a:lnTo>
                  <a:pt x="822" y="492"/>
                </a:lnTo>
                <a:lnTo>
                  <a:pt x="822" y="493"/>
                </a:lnTo>
                <a:lnTo>
                  <a:pt x="822" y="493"/>
                </a:lnTo>
                <a:lnTo>
                  <a:pt x="822" y="493"/>
                </a:lnTo>
                <a:lnTo>
                  <a:pt x="823" y="494"/>
                </a:lnTo>
                <a:lnTo>
                  <a:pt x="823" y="494"/>
                </a:lnTo>
                <a:lnTo>
                  <a:pt x="823" y="495"/>
                </a:lnTo>
                <a:lnTo>
                  <a:pt x="824" y="495"/>
                </a:lnTo>
                <a:lnTo>
                  <a:pt x="824" y="495"/>
                </a:lnTo>
                <a:lnTo>
                  <a:pt x="824" y="494"/>
                </a:lnTo>
                <a:lnTo>
                  <a:pt x="825" y="494"/>
                </a:lnTo>
                <a:lnTo>
                  <a:pt x="825" y="493"/>
                </a:lnTo>
                <a:lnTo>
                  <a:pt x="825" y="504"/>
                </a:lnTo>
                <a:lnTo>
                  <a:pt x="825" y="505"/>
                </a:lnTo>
                <a:lnTo>
                  <a:pt x="826" y="501"/>
                </a:lnTo>
                <a:lnTo>
                  <a:pt x="826" y="500"/>
                </a:lnTo>
                <a:lnTo>
                  <a:pt x="826" y="498"/>
                </a:lnTo>
                <a:lnTo>
                  <a:pt x="827" y="489"/>
                </a:lnTo>
                <a:lnTo>
                  <a:pt x="827" y="484"/>
                </a:lnTo>
                <a:lnTo>
                  <a:pt x="827" y="476"/>
                </a:lnTo>
                <a:lnTo>
                  <a:pt x="827" y="473"/>
                </a:lnTo>
                <a:lnTo>
                  <a:pt x="828" y="471"/>
                </a:lnTo>
                <a:lnTo>
                  <a:pt x="828" y="466"/>
                </a:lnTo>
                <a:lnTo>
                  <a:pt x="828" y="462"/>
                </a:lnTo>
                <a:lnTo>
                  <a:pt x="829" y="456"/>
                </a:lnTo>
                <a:lnTo>
                  <a:pt x="829" y="455"/>
                </a:lnTo>
                <a:lnTo>
                  <a:pt x="829" y="458"/>
                </a:lnTo>
                <a:lnTo>
                  <a:pt x="829" y="451"/>
                </a:lnTo>
                <a:lnTo>
                  <a:pt x="830" y="442"/>
                </a:lnTo>
                <a:lnTo>
                  <a:pt x="830" y="436"/>
                </a:lnTo>
                <a:lnTo>
                  <a:pt x="830" y="431"/>
                </a:lnTo>
                <a:lnTo>
                  <a:pt x="831" y="427"/>
                </a:lnTo>
                <a:lnTo>
                  <a:pt x="831" y="424"/>
                </a:lnTo>
                <a:lnTo>
                  <a:pt x="831" y="421"/>
                </a:lnTo>
                <a:lnTo>
                  <a:pt x="831" y="419"/>
                </a:lnTo>
                <a:lnTo>
                  <a:pt x="832" y="416"/>
                </a:lnTo>
                <a:lnTo>
                  <a:pt x="832" y="413"/>
                </a:lnTo>
                <a:lnTo>
                  <a:pt x="832" y="411"/>
                </a:lnTo>
                <a:lnTo>
                  <a:pt x="833" y="407"/>
                </a:lnTo>
                <a:lnTo>
                  <a:pt x="833" y="405"/>
                </a:lnTo>
                <a:lnTo>
                  <a:pt x="833" y="402"/>
                </a:lnTo>
                <a:lnTo>
                  <a:pt x="833" y="399"/>
                </a:lnTo>
                <a:lnTo>
                  <a:pt x="834" y="396"/>
                </a:lnTo>
                <a:lnTo>
                  <a:pt x="834" y="395"/>
                </a:lnTo>
                <a:lnTo>
                  <a:pt x="834" y="393"/>
                </a:lnTo>
                <a:lnTo>
                  <a:pt x="835" y="391"/>
                </a:lnTo>
                <a:lnTo>
                  <a:pt x="835" y="391"/>
                </a:lnTo>
                <a:lnTo>
                  <a:pt x="835" y="392"/>
                </a:lnTo>
                <a:lnTo>
                  <a:pt x="836" y="394"/>
                </a:lnTo>
                <a:lnTo>
                  <a:pt x="836" y="397"/>
                </a:lnTo>
                <a:lnTo>
                  <a:pt x="836" y="399"/>
                </a:lnTo>
                <a:lnTo>
                  <a:pt x="836" y="402"/>
                </a:lnTo>
                <a:lnTo>
                  <a:pt x="837" y="404"/>
                </a:lnTo>
                <a:lnTo>
                  <a:pt x="837" y="407"/>
                </a:lnTo>
                <a:lnTo>
                  <a:pt x="837" y="409"/>
                </a:lnTo>
                <a:lnTo>
                  <a:pt x="838" y="412"/>
                </a:lnTo>
                <a:lnTo>
                  <a:pt x="838" y="416"/>
                </a:lnTo>
                <a:lnTo>
                  <a:pt x="838" y="421"/>
                </a:lnTo>
                <a:lnTo>
                  <a:pt x="839" y="424"/>
                </a:lnTo>
                <a:lnTo>
                  <a:pt x="839" y="426"/>
                </a:lnTo>
                <a:lnTo>
                  <a:pt x="839" y="429"/>
                </a:lnTo>
                <a:lnTo>
                  <a:pt x="840" y="431"/>
                </a:lnTo>
                <a:lnTo>
                  <a:pt x="840" y="434"/>
                </a:lnTo>
                <a:lnTo>
                  <a:pt x="840" y="436"/>
                </a:lnTo>
                <a:lnTo>
                  <a:pt x="840" y="437"/>
                </a:lnTo>
                <a:lnTo>
                  <a:pt x="841" y="440"/>
                </a:lnTo>
                <a:lnTo>
                  <a:pt x="841" y="441"/>
                </a:lnTo>
                <a:lnTo>
                  <a:pt x="841" y="443"/>
                </a:lnTo>
                <a:lnTo>
                  <a:pt x="842" y="445"/>
                </a:lnTo>
                <a:lnTo>
                  <a:pt x="842" y="447"/>
                </a:lnTo>
                <a:lnTo>
                  <a:pt x="842" y="448"/>
                </a:lnTo>
                <a:lnTo>
                  <a:pt x="842" y="462"/>
                </a:lnTo>
                <a:lnTo>
                  <a:pt x="843" y="465"/>
                </a:lnTo>
                <a:lnTo>
                  <a:pt x="843" y="464"/>
                </a:lnTo>
                <a:lnTo>
                  <a:pt x="843" y="465"/>
                </a:lnTo>
                <a:lnTo>
                  <a:pt x="844" y="464"/>
                </a:lnTo>
                <a:lnTo>
                  <a:pt x="844" y="461"/>
                </a:lnTo>
                <a:lnTo>
                  <a:pt x="844" y="457"/>
                </a:lnTo>
                <a:lnTo>
                  <a:pt x="844" y="454"/>
                </a:lnTo>
                <a:lnTo>
                  <a:pt x="845" y="451"/>
                </a:lnTo>
                <a:lnTo>
                  <a:pt x="845" y="449"/>
                </a:lnTo>
                <a:lnTo>
                  <a:pt x="845" y="446"/>
                </a:lnTo>
                <a:lnTo>
                  <a:pt x="846" y="444"/>
                </a:lnTo>
                <a:lnTo>
                  <a:pt x="846" y="445"/>
                </a:lnTo>
                <a:lnTo>
                  <a:pt x="846" y="457"/>
                </a:lnTo>
                <a:lnTo>
                  <a:pt x="846" y="462"/>
                </a:lnTo>
                <a:lnTo>
                  <a:pt x="847" y="463"/>
                </a:lnTo>
                <a:lnTo>
                  <a:pt x="847" y="462"/>
                </a:lnTo>
                <a:lnTo>
                  <a:pt x="847" y="461"/>
                </a:lnTo>
                <a:lnTo>
                  <a:pt x="848" y="462"/>
                </a:lnTo>
                <a:lnTo>
                  <a:pt x="848" y="465"/>
                </a:lnTo>
                <a:lnTo>
                  <a:pt x="848" y="466"/>
                </a:lnTo>
                <a:lnTo>
                  <a:pt x="848" y="469"/>
                </a:lnTo>
                <a:lnTo>
                  <a:pt x="849" y="470"/>
                </a:lnTo>
                <a:lnTo>
                  <a:pt x="849" y="472"/>
                </a:lnTo>
                <a:lnTo>
                  <a:pt x="849" y="474"/>
                </a:lnTo>
                <a:lnTo>
                  <a:pt x="850" y="475"/>
                </a:lnTo>
                <a:lnTo>
                  <a:pt x="850" y="476"/>
                </a:lnTo>
                <a:lnTo>
                  <a:pt x="850" y="477"/>
                </a:lnTo>
                <a:lnTo>
                  <a:pt x="851" y="478"/>
                </a:lnTo>
                <a:lnTo>
                  <a:pt x="851" y="478"/>
                </a:lnTo>
                <a:lnTo>
                  <a:pt x="851" y="478"/>
                </a:lnTo>
                <a:lnTo>
                  <a:pt x="851" y="478"/>
                </a:lnTo>
                <a:lnTo>
                  <a:pt x="852" y="479"/>
                </a:lnTo>
                <a:lnTo>
                  <a:pt x="852" y="480"/>
                </a:lnTo>
                <a:lnTo>
                  <a:pt x="852" y="481"/>
                </a:lnTo>
                <a:lnTo>
                  <a:pt x="853" y="482"/>
                </a:lnTo>
                <a:lnTo>
                  <a:pt x="853" y="482"/>
                </a:lnTo>
                <a:lnTo>
                  <a:pt x="853" y="482"/>
                </a:lnTo>
                <a:lnTo>
                  <a:pt x="853" y="483"/>
                </a:lnTo>
                <a:lnTo>
                  <a:pt x="854" y="484"/>
                </a:lnTo>
                <a:lnTo>
                  <a:pt x="854" y="484"/>
                </a:lnTo>
                <a:lnTo>
                  <a:pt x="854" y="485"/>
                </a:lnTo>
                <a:lnTo>
                  <a:pt x="855" y="485"/>
                </a:lnTo>
                <a:lnTo>
                  <a:pt x="855" y="485"/>
                </a:lnTo>
                <a:lnTo>
                  <a:pt x="855" y="485"/>
                </a:lnTo>
                <a:lnTo>
                  <a:pt x="855" y="485"/>
                </a:lnTo>
                <a:lnTo>
                  <a:pt x="856" y="485"/>
                </a:lnTo>
                <a:lnTo>
                  <a:pt x="856" y="486"/>
                </a:lnTo>
                <a:lnTo>
                  <a:pt x="856" y="486"/>
                </a:lnTo>
                <a:lnTo>
                  <a:pt x="857" y="498"/>
                </a:lnTo>
                <a:lnTo>
                  <a:pt x="857" y="500"/>
                </a:lnTo>
                <a:lnTo>
                  <a:pt x="857" y="500"/>
                </a:lnTo>
                <a:lnTo>
                  <a:pt x="857" y="505"/>
                </a:lnTo>
                <a:lnTo>
                  <a:pt x="858" y="503"/>
                </a:lnTo>
                <a:lnTo>
                  <a:pt x="858" y="498"/>
                </a:lnTo>
                <a:lnTo>
                  <a:pt x="858" y="489"/>
                </a:lnTo>
                <a:lnTo>
                  <a:pt x="859" y="483"/>
                </a:lnTo>
                <a:lnTo>
                  <a:pt x="859" y="480"/>
                </a:lnTo>
                <a:lnTo>
                  <a:pt x="859" y="478"/>
                </a:lnTo>
                <a:lnTo>
                  <a:pt x="859" y="476"/>
                </a:lnTo>
                <a:lnTo>
                  <a:pt x="860" y="475"/>
                </a:lnTo>
                <a:lnTo>
                  <a:pt x="860" y="473"/>
                </a:lnTo>
                <a:lnTo>
                  <a:pt x="860" y="471"/>
                </a:lnTo>
                <a:lnTo>
                  <a:pt x="861" y="482"/>
                </a:lnTo>
                <a:lnTo>
                  <a:pt x="861" y="484"/>
                </a:lnTo>
                <a:lnTo>
                  <a:pt x="861" y="482"/>
                </a:lnTo>
                <a:lnTo>
                  <a:pt x="862" y="480"/>
                </a:lnTo>
                <a:lnTo>
                  <a:pt x="862" y="478"/>
                </a:lnTo>
                <a:lnTo>
                  <a:pt x="862" y="478"/>
                </a:lnTo>
                <a:lnTo>
                  <a:pt x="862" y="479"/>
                </a:lnTo>
                <a:lnTo>
                  <a:pt x="863" y="481"/>
                </a:lnTo>
                <a:lnTo>
                  <a:pt x="863" y="482"/>
                </a:lnTo>
                <a:lnTo>
                  <a:pt x="863" y="489"/>
                </a:lnTo>
                <a:lnTo>
                  <a:pt x="864" y="492"/>
                </a:lnTo>
                <a:lnTo>
                  <a:pt x="864" y="493"/>
                </a:lnTo>
                <a:lnTo>
                  <a:pt x="864" y="493"/>
                </a:lnTo>
                <a:lnTo>
                  <a:pt x="864" y="493"/>
                </a:lnTo>
                <a:lnTo>
                  <a:pt x="865" y="493"/>
                </a:lnTo>
                <a:lnTo>
                  <a:pt x="865" y="494"/>
                </a:lnTo>
                <a:lnTo>
                  <a:pt x="865" y="493"/>
                </a:lnTo>
                <a:lnTo>
                  <a:pt x="866" y="493"/>
                </a:lnTo>
                <a:lnTo>
                  <a:pt x="866" y="492"/>
                </a:lnTo>
                <a:lnTo>
                  <a:pt x="866" y="493"/>
                </a:lnTo>
                <a:lnTo>
                  <a:pt x="866" y="492"/>
                </a:lnTo>
                <a:lnTo>
                  <a:pt x="867" y="493"/>
                </a:lnTo>
                <a:lnTo>
                  <a:pt x="867" y="493"/>
                </a:lnTo>
                <a:lnTo>
                  <a:pt x="867" y="492"/>
                </a:lnTo>
                <a:lnTo>
                  <a:pt x="868" y="492"/>
                </a:lnTo>
                <a:lnTo>
                  <a:pt x="868" y="491"/>
                </a:lnTo>
                <a:lnTo>
                  <a:pt x="868" y="491"/>
                </a:lnTo>
                <a:lnTo>
                  <a:pt x="868" y="490"/>
                </a:lnTo>
                <a:lnTo>
                  <a:pt x="869" y="492"/>
                </a:lnTo>
                <a:lnTo>
                  <a:pt x="869" y="493"/>
                </a:lnTo>
                <a:lnTo>
                  <a:pt x="869" y="494"/>
                </a:lnTo>
                <a:lnTo>
                  <a:pt x="870" y="491"/>
                </a:lnTo>
                <a:lnTo>
                  <a:pt x="870" y="490"/>
                </a:lnTo>
                <a:lnTo>
                  <a:pt x="870" y="490"/>
                </a:lnTo>
                <a:lnTo>
                  <a:pt x="870" y="489"/>
                </a:lnTo>
                <a:lnTo>
                  <a:pt x="871" y="496"/>
                </a:lnTo>
                <a:lnTo>
                  <a:pt x="871" y="507"/>
                </a:lnTo>
                <a:lnTo>
                  <a:pt x="871" y="504"/>
                </a:lnTo>
                <a:lnTo>
                  <a:pt x="872" y="499"/>
                </a:lnTo>
                <a:lnTo>
                  <a:pt x="872" y="490"/>
                </a:lnTo>
                <a:lnTo>
                  <a:pt x="872" y="479"/>
                </a:lnTo>
                <a:lnTo>
                  <a:pt x="873" y="467"/>
                </a:lnTo>
                <a:lnTo>
                  <a:pt x="873" y="455"/>
                </a:lnTo>
                <a:lnTo>
                  <a:pt x="873" y="443"/>
                </a:lnTo>
                <a:lnTo>
                  <a:pt x="873" y="434"/>
                </a:lnTo>
                <a:lnTo>
                  <a:pt x="874" y="426"/>
                </a:lnTo>
                <a:lnTo>
                  <a:pt x="874" y="419"/>
                </a:lnTo>
                <a:lnTo>
                  <a:pt x="874" y="413"/>
                </a:lnTo>
                <a:lnTo>
                  <a:pt x="875" y="410"/>
                </a:lnTo>
                <a:lnTo>
                  <a:pt x="875" y="420"/>
                </a:lnTo>
                <a:lnTo>
                  <a:pt x="875" y="421"/>
                </a:lnTo>
                <a:lnTo>
                  <a:pt x="875" y="417"/>
                </a:lnTo>
                <a:lnTo>
                  <a:pt x="876" y="411"/>
                </a:lnTo>
                <a:lnTo>
                  <a:pt x="876" y="406"/>
                </a:lnTo>
                <a:lnTo>
                  <a:pt x="876" y="402"/>
                </a:lnTo>
                <a:lnTo>
                  <a:pt x="877" y="399"/>
                </a:lnTo>
                <a:lnTo>
                  <a:pt x="877" y="396"/>
                </a:lnTo>
                <a:lnTo>
                  <a:pt x="877" y="394"/>
                </a:lnTo>
                <a:lnTo>
                  <a:pt x="877" y="392"/>
                </a:lnTo>
                <a:lnTo>
                  <a:pt x="878" y="390"/>
                </a:lnTo>
                <a:lnTo>
                  <a:pt x="878" y="389"/>
                </a:lnTo>
                <a:lnTo>
                  <a:pt x="878" y="389"/>
                </a:lnTo>
                <a:lnTo>
                  <a:pt x="879" y="390"/>
                </a:lnTo>
                <a:lnTo>
                  <a:pt x="879" y="392"/>
                </a:lnTo>
                <a:lnTo>
                  <a:pt x="879" y="393"/>
                </a:lnTo>
                <a:lnTo>
                  <a:pt x="879" y="396"/>
                </a:lnTo>
                <a:lnTo>
                  <a:pt x="880" y="398"/>
                </a:lnTo>
                <a:lnTo>
                  <a:pt x="880" y="401"/>
                </a:lnTo>
                <a:lnTo>
                  <a:pt x="880" y="405"/>
                </a:lnTo>
                <a:lnTo>
                  <a:pt x="881" y="409"/>
                </a:lnTo>
                <a:lnTo>
                  <a:pt x="881" y="412"/>
                </a:lnTo>
                <a:lnTo>
                  <a:pt x="881" y="415"/>
                </a:lnTo>
                <a:lnTo>
                  <a:pt x="881" y="418"/>
                </a:lnTo>
                <a:lnTo>
                  <a:pt x="882" y="420"/>
                </a:lnTo>
                <a:lnTo>
                  <a:pt x="882" y="423"/>
                </a:lnTo>
                <a:lnTo>
                  <a:pt x="882" y="426"/>
                </a:lnTo>
                <a:lnTo>
                  <a:pt x="883" y="430"/>
                </a:lnTo>
                <a:lnTo>
                  <a:pt x="883" y="433"/>
                </a:lnTo>
                <a:lnTo>
                  <a:pt x="883" y="436"/>
                </a:lnTo>
                <a:lnTo>
                  <a:pt x="883" y="439"/>
                </a:lnTo>
                <a:lnTo>
                  <a:pt x="884" y="442"/>
                </a:lnTo>
                <a:lnTo>
                  <a:pt x="884" y="444"/>
                </a:lnTo>
                <a:lnTo>
                  <a:pt x="884" y="445"/>
                </a:lnTo>
                <a:lnTo>
                  <a:pt x="885" y="446"/>
                </a:lnTo>
                <a:lnTo>
                  <a:pt x="885" y="448"/>
                </a:lnTo>
                <a:lnTo>
                  <a:pt x="885" y="449"/>
                </a:lnTo>
                <a:lnTo>
                  <a:pt x="886" y="451"/>
                </a:lnTo>
                <a:lnTo>
                  <a:pt x="886" y="452"/>
                </a:lnTo>
                <a:lnTo>
                  <a:pt x="886" y="453"/>
                </a:lnTo>
                <a:lnTo>
                  <a:pt x="886" y="455"/>
                </a:lnTo>
                <a:lnTo>
                  <a:pt x="887" y="456"/>
                </a:lnTo>
                <a:lnTo>
                  <a:pt x="887" y="458"/>
                </a:lnTo>
                <a:lnTo>
                  <a:pt x="887" y="459"/>
                </a:lnTo>
                <a:lnTo>
                  <a:pt x="888" y="459"/>
                </a:lnTo>
                <a:lnTo>
                  <a:pt x="888" y="461"/>
                </a:lnTo>
                <a:lnTo>
                  <a:pt x="888" y="461"/>
                </a:lnTo>
                <a:lnTo>
                  <a:pt x="888" y="466"/>
                </a:lnTo>
                <a:lnTo>
                  <a:pt x="889" y="469"/>
                </a:lnTo>
                <a:lnTo>
                  <a:pt x="889" y="470"/>
                </a:lnTo>
                <a:lnTo>
                  <a:pt x="889" y="471"/>
                </a:lnTo>
                <a:lnTo>
                  <a:pt x="890" y="472"/>
                </a:lnTo>
                <a:lnTo>
                  <a:pt x="890" y="472"/>
                </a:lnTo>
                <a:lnTo>
                  <a:pt x="890" y="472"/>
                </a:lnTo>
                <a:lnTo>
                  <a:pt x="890" y="472"/>
                </a:lnTo>
                <a:lnTo>
                  <a:pt x="891" y="472"/>
                </a:lnTo>
                <a:lnTo>
                  <a:pt x="891" y="479"/>
                </a:lnTo>
                <a:lnTo>
                  <a:pt x="891" y="482"/>
                </a:lnTo>
                <a:lnTo>
                  <a:pt x="892" y="483"/>
                </a:lnTo>
                <a:lnTo>
                  <a:pt x="892" y="483"/>
                </a:lnTo>
                <a:lnTo>
                  <a:pt x="892" y="480"/>
                </a:lnTo>
                <a:lnTo>
                  <a:pt x="892" y="479"/>
                </a:lnTo>
                <a:lnTo>
                  <a:pt x="893" y="478"/>
                </a:lnTo>
                <a:lnTo>
                  <a:pt x="893" y="478"/>
                </a:lnTo>
                <a:lnTo>
                  <a:pt x="893" y="478"/>
                </a:lnTo>
                <a:lnTo>
                  <a:pt x="894" y="478"/>
                </a:lnTo>
                <a:lnTo>
                  <a:pt x="894" y="478"/>
                </a:lnTo>
                <a:lnTo>
                  <a:pt x="894" y="479"/>
                </a:lnTo>
                <a:lnTo>
                  <a:pt x="894" y="479"/>
                </a:lnTo>
                <a:lnTo>
                  <a:pt x="895" y="479"/>
                </a:lnTo>
                <a:lnTo>
                  <a:pt x="895" y="480"/>
                </a:lnTo>
                <a:lnTo>
                  <a:pt x="895" y="480"/>
                </a:lnTo>
                <a:lnTo>
                  <a:pt x="896" y="481"/>
                </a:lnTo>
                <a:lnTo>
                  <a:pt x="896" y="482"/>
                </a:lnTo>
                <a:lnTo>
                  <a:pt x="896" y="480"/>
                </a:lnTo>
                <a:lnTo>
                  <a:pt x="897" y="480"/>
                </a:lnTo>
                <a:lnTo>
                  <a:pt x="897" y="481"/>
                </a:lnTo>
                <a:lnTo>
                  <a:pt x="897" y="482"/>
                </a:lnTo>
                <a:lnTo>
                  <a:pt x="897" y="481"/>
                </a:lnTo>
                <a:lnTo>
                  <a:pt x="898" y="482"/>
                </a:lnTo>
                <a:lnTo>
                  <a:pt x="898" y="482"/>
                </a:lnTo>
                <a:lnTo>
                  <a:pt x="898" y="483"/>
                </a:lnTo>
                <a:lnTo>
                  <a:pt x="899" y="484"/>
                </a:lnTo>
                <a:lnTo>
                  <a:pt x="899" y="485"/>
                </a:lnTo>
                <a:lnTo>
                  <a:pt x="899" y="496"/>
                </a:lnTo>
                <a:lnTo>
                  <a:pt x="899" y="498"/>
                </a:lnTo>
                <a:lnTo>
                  <a:pt x="900" y="496"/>
                </a:lnTo>
                <a:lnTo>
                  <a:pt x="900" y="495"/>
                </a:lnTo>
                <a:lnTo>
                  <a:pt x="900" y="492"/>
                </a:lnTo>
                <a:lnTo>
                  <a:pt x="901" y="488"/>
                </a:lnTo>
                <a:lnTo>
                  <a:pt x="901" y="483"/>
                </a:lnTo>
                <a:lnTo>
                  <a:pt x="901" y="478"/>
                </a:lnTo>
                <a:lnTo>
                  <a:pt x="901" y="473"/>
                </a:lnTo>
                <a:lnTo>
                  <a:pt x="902" y="471"/>
                </a:lnTo>
                <a:lnTo>
                  <a:pt x="902" y="469"/>
                </a:lnTo>
                <a:lnTo>
                  <a:pt x="902" y="468"/>
                </a:lnTo>
                <a:lnTo>
                  <a:pt x="903" y="468"/>
                </a:lnTo>
                <a:lnTo>
                  <a:pt x="903" y="463"/>
                </a:lnTo>
                <a:lnTo>
                  <a:pt x="903" y="460"/>
                </a:lnTo>
                <a:lnTo>
                  <a:pt x="903" y="473"/>
                </a:lnTo>
                <a:lnTo>
                  <a:pt x="904" y="477"/>
                </a:lnTo>
                <a:lnTo>
                  <a:pt x="904" y="476"/>
                </a:lnTo>
                <a:lnTo>
                  <a:pt x="904" y="475"/>
                </a:lnTo>
                <a:lnTo>
                  <a:pt x="905" y="475"/>
                </a:lnTo>
                <a:lnTo>
                  <a:pt x="905" y="476"/>
                </a:lnTo>
                <a:lnTo>
                  <a:pt x="905" y="479"/>
                </a:lnTo>
                <a:lnTo>
                  <a:pt x="905" y="482"/>
                </a:lnTo>
                <a:lnTo>
                  <a:pt x="906" y="489"/>
                </a:lnTo>
                <a:lnTo>
                  <a:pt x="906" y="491"/>
                </a:lnTo>
                <a:lnTo>
                  <a:pt x="906" y="493"/>
                </a:lnTo>
                <a:lnTo>
                  <a:pt x="907" y="493"/>
                </a:lnTo>
                <a:lnTo>
                  <a:pt x="907" y="493"/>
                </a:lnTo>
                <a:lnTo>
                  <a:pt x="907" y="493"/>
                </a:lnTo>
                <a:lnTo>
                  <a:pt x="908" y="493"/>
                </a:lnTo>
                <a:lnTo>
                  <a:pt x="908" y="493"/>
                </a:lnTo>
                <a:lnTo>
                  <a:pt x="908" y="494"/>
                </a:lnTo>
                <a:lnTo>
                  <a:pt x="908" y="494"/>
                </a:lnTo>
                <a:lnTo>
                  <a:pt x="909" y="494"/>
                </a:lnTo>
                <a:lnTo>
                  <a:pt x="909" y="494"/>
                </a:lnTo>
                <a:lnTo>
                  <a:pt x="909" y="494"/>
                </a:lnTo>
                <a:lnTo>
                  <a:pt x="910" y="494"/>
                </a:lnTo>
                <a:lnTo>
                  <a:pt x="910" y="494"/>
                </a:lnTo>
                <a:lnTo>
                  <a:pt x="910" y="493"/>
                </a:lnTo>
                <a:lnTo>
                  <a:pt x="910" y="493"/>
                </a:lnTo>
                <a:lnTo>
                  <a:pt x="911" y="492"/>
                </a:lnTo>
                <a:lnTo>
                  <a:pt x="911" y="492"/>
                </a:lnTo>
                <a:lnTo>
                  <a:pt x="911" y="493"/>
                </a:lnTo>
                <a:lnTo>
                  <a:pt x="912" y="494"/>
                </a:lnTo>
                <a:lnTo>
                  <a:pt x="912" y="494"/>
                </a:lnTo>
                <a:lnTo>
                  <a:pt x="912" y="495"/>
                </a:lnTo>
                <a:lnTo>
                  <a:pt x="912" y="494"/>
                </a:lnTo>
                <a:lnTo>
                  <a:pt x="913" y="494"/>
                </a:lnTo>
                <a:lnTo>
                  <a:pt x="913" y="495"/>
                </a:lnTo>
                <a:lnTo>
                  <a:pt x="913" y="495"/>
                </a:lnTo>
                <a:lnTo>
                  <a:pt x="914" y="495"/>
                </a:lnTo>
                <a:lnTo>
                  <a:pt x="914" y="495"/>
                </a:lnTo>
                <a:lnTo>
                  <a:pt x="914" y="495"/>
                </a:lnTo>
                <a:lnTo>
                  <a:pt x="914" y="495"/>
                </a:lnTo>
                <a:lnTo>
                  <a:pt x="915" y="495"/>
                </a:lnTo>
                <a:lnTo>
                  <a:pt x="915" y="495"/>
                </a:lnTo>
                <a:lnTo>
                  <a:pt x="915" y="496"/>
                </a:lnTo>
                <a:lnTo>
                  <a:pt x="916" y="496"/>
                </a:lnTo>
                <a:lnTo>
                  <a:pt x="916" y="496"/>
                </a:lnTo>
                <a:lnTo>
                  <a:pt x="916" y="496"/>
                </a:lnTo>
                <a:lnTo>
                  <a:pt x="916" y="496"/>
                </a:lnTo>
                <a:lnTo>
                  <a:pt x="917" y="496"/>
                </a:lnTo>
                <a:lnTo>
                  <a:pt x="917" y="496"/>
                </a:lnTo>
                <a:lnTo>
                  <a:pt x="917" y="496"/>
                </a:lnTo>
                <a:lnTo>
                  <a:pt x="918" y="496"/>
                </a:lnTo>
                <a:lnTo>
                  <a:pt x="918" y="496"/>
                </a:lnTo>
                <a:lnTo>
                  <a:pt x="918" y="496"/>
                </a:lnTo>
                <a:lnTo>
                  <a:pt x="919" y="496"/>
                </a:lnTo>
                <a:lnTo>
                  <a:pt x="919" y="496"/>
                </a:lnTo>
                <a:lnTo>
                  <a:pt x="919" y="496"/>
                </a:lnTo>
                <a:lnTo>
                  <a:pt x="919" y="497"/>
                </a:lnTo>
                <a:lnTo>
                  <a:pt x="920" y="498"/>
                </a:lnTo>
                <a:lnTo>
                  <a:pt x="920" y="497"/>
                </a:lnTo>
                <a:lnTo>
                  <a:pt x="920" y="496"/>
                </a:lnTo>
                <a:lnTo>
                  <a:pt x="921" y="498"/>
                </a:lnTo>
                <a:lnTo>
                  <a:pt x="921" y="496"/>
                </a:lnTo>
                <a:lnTo>
                  <a:pt x="921" y="491"/>
                </a:lnTo>
                <a:lnTo>
                  <a:pt x="921" y="485"/>
                </a:lnTo>
                <a:lnTo>
                  <a:pt x="922" y="479"/>
                </a:lnTo>
                <a:lnTo>
                  <a:pt x="922" y="472"/>
                </a:lnTo>
                <a:lnTo>
                  <a:pt x="922" y="465"/>
                </a:lnTo>
                <a:lnTo>
                  <a:pt x="923" y="459"/>
                </a:lnTo>
                <a:lnTo>
                  <a:pt x="923" y="454"/>
                </a:lnTo>
                <a:lnTo>
                  <a:pt x="923" y="448"/>
                </a:lnTo>
                <a:lnTo>
                  <a:pt x="923" y="443"/>
                </a:lnTo>
                <a:lnTo>
                  <a:pt x="924" y="438"/>
                </a:lnTo>
                <a:lnTo>
                  <a:pt x="924" y="434"/>
                </a:lnTo>
                <a:lnTo>
                  <a:pt x="924" y="430"/>
                </a:lnTo>
                <a:lnTo>
                  <a:pt x="925" y="426"/>
                </a:lnTo>
                <a:lnTo>
                  <a:pt x="925" y="421"/>
                </a:lnTo>
                <a:lnTo>
                  <a:pt x="925" y="417"/>
                </a:lnTo>
                <a:lnTo>
                  <a:pt x="925" y="413"/>
                </a:lnTo>
                <a:lnTo>
                  <a:pt x="926" y="409"/>
                </a:lnTo>
                <a:lnTo>
                  <a:pt x="926" y="404"/>
                </a:lnTo>
                <a:lnTo>
                  <a:pt x="926" y="400"/>
                </a:lnTo>
                <a:lnTo>
                  <a:pt x="927" y="397"/>
                </a:lnTo>
                <a:lnTo>
                  <a:pt x="927" y="394"/>
                </a:lnTo>
                <a:lnTo>
                  <a:pt x="927" y="404"/>
                </a:lnTo>
                <a:lnTo>
                  <a:pt x="927" y="404"/>
                </a:lnTo>
                <a:lnTo>
                  <a:pt x="928" y="400"/>
                </a:lnTo>
                <a:lnTo>
                  <a:pt x="928" y="400"/>
                </a:lnTo>
                <a:lnTo>
                  <a:pt x="928" y="398"/>
                </a:lnTo>
                <a:lnTo>
                  <a:pt x="929" y="395"/>
                </a:lnTo>
                <a:lnTo>
                  <a:pt x="929" y="391"/>
                </a:lnTo>
                <a:lnTo>
                  <a:pt x="929" y="385"/>
                </a:lnTo>
                <a:lnTo>
                  <a:pt x="930" y="384"/>
                </a:lnTo>
                <a:lnTo>
                  <a:pt x="930" y="385"/>
                </a:lnTo>
                <a:lnTo>
                  <a:pt x="930" y="389"/>
                </a:lnTo>
                <a:lnTo>
                  <a:pt x="930" y="392"/>
                </a:lnTo>
                <a:lnTo>
                  <a:pt x="931" y="403"/>
                </a:lnTo>
                <a:lnTo>
                  <a:pt x="931" y="411"/>
                </a:lnTo>
                <a:lnTo>
                  <a:pt x="931" y="417"/>
                </a:lnTo>
                <a:lnTo>
                  <a:pt x="932" y="433"/>
                </a:lnTo>
                <a:lnTo>
                  <a:pt x="932" y="441"/>
                </a:lnTo>
                <a:lnTo>
                  <a:pt x="932" y="441"/>
                </a:lnTo>
                <a:lnTo>
                  <a:pt x="932" y="440"/>
                </a:lnTo>
                <a:lnTo>
                  <a:pt x="933" y="440"/>
                </a:lnTo>
                <a:lnTo>
                  <a:pt x="933" y="440"/>
                </a:lnTo>
                <a:lnTo>
                  <a:pt x="933" y="440"/>
                </a:lnTo>
                <a:lnTo>
                  <a:pt x="934" y="441"/>
                </a:lnTo>
                <a:lnTo>
                  <a:pt x="934" y="442"/>
                </a:lnTo>
                <a:lnTo>
                  <a:pt x="934" y="444"/>
                </a:lnTo>
                <a:lnTo>
                  <a:pt x="934" y="445"/>
                </a:lnTo>
                <a:lnTo>
                  <a:pt x="935" y="445"/>
                </a:lnTo>
                <a:lnTo>
                  <a:pt x="935" y="447"/>
                </a:lnTo>
                <a:lnTo>
                  <a:pt x="935" y="450"/>
                </a:lnTo>
                <a:lnTo>
                  <a:pt x="936" y="451"/>
                </a:lnTo>
                <a:lnTo>
                  <a:pt x="936" y="453"/>
                </a:lnTo>
                <a:lnTo>
                  <a:pt x="936" y="454"/>
                </a:lnTo>
                <a:lnTo>
                  <a:pt x="936" y="455"/>
                </a:lnTo>
                <a:lnTo>
                  <a:pt x="937" y="456"/>
                </a:lnTo>
                <a:lnTo>
                  <a:pt x="937" y="458"/>
                </a:lnTo>
                <a:lnTo>
                  <a:pt x="937" y="459"/>
                </a:lnTo>
                <a:lnTo>
                  <a:pt x="938" y="461"/>
                </a:lnTo>
                <a:lnTo>
                  <a:pt x="938" y="462"/>
                </a:lnTo>
                <a:lnTo>
                  <a:pt x="938" y="463"/>
                </a:lnTo>
                <a:lnTo>
                  <a:pt x="938" y="464"/>
                </a:lnTo>
                <a:lnTo>
                  <a:pt x="939" y="465"/>
                </a:lnTo>
                <a:lnTo>
                  <a:pt x="939" y="466"/>
                </a:lnTo>
                <a:lnTo>
                  <a:pt x="939" y="467"/>
                </a:lnTo>
                <a:lnTo>
                  <a:pt x="940" y="468"/>
                </a:lnTo>
                <a:lnTo>
                  <a:pt x="940" y="475"/>
                </a:lnTo>
                <a:lnTo>
                  <a:pt x="940" y="478"/>
                </a:lnTo>
                <a:lnTo>
                  <a:pt x="940" y="479"/>
                </a:lnTo>
                <a:lnTo>
                  <a:pt x="941" y="478"/>
                </a:lnTo>
                <a:lnTo>
                  <a:pt x="941" y="478"/>
                </a:lnTo>
                <a:lnTo>
                  <a:pt x="941" y="478"/>
                </a:lnTo>
                <a:lnTo>
                  <a:pt x="942" y="478"/>
                </a:lnTo>
                <a:lnTo>
                  <a:pt x="942" y="478"/>
                </a:lnTo>
                <a:lnTo>
                  <a:pt x="942" y="478"/>
                </a:lnTo>
                <a:lnTo>
                  <a:pt x="943" y="478"/>
                </a:lnTo>
                <a:lnTo>
                  <a:pt x="943" y="479"/>
                </a:lnTo>
                <a:lnTo>
                  <a:pt x="943" y="480"/>
                </a:lnTo>
                <a:lnTo>
                  <a:pt x="943" y="480"/>
                </a:lnTo>
                <a:lnTo>
                  <a:pt x="944" y="481"/>
                </a:lnTo>
                <a:lnTo>
                  <a:pt x="944" y="481"/>
                </a:lnTo>
                <a:lnTo>
                  <a:pt x="944" y="481"/>
                </a:lnTo>
                <a:lnTo>
                  <a:pt x="945" y="482"/>
                </a:lnTo>
                <a:lnTo>
                  <a:pt x="945" y="483"/>
                </a:lnTo>
                <a:lnTo>
                  <a:pt x="945" y="483"/>
                </a:lnTo>
                <a:lnTo>
                  <a:pt x="945" y="483"/>
                </a:lnTo>
                <a:lnTo>
                  <a:pt x="946" y="482"/>
                </a:lnTo>
                <a:lnTo>
                  <a:pt x="946" y="482"/>
                </a:lnTo>
                <a:lnTo>
                  <a:pt x="946" y="483"/>
                </a:lnTo>
                <a:lnTo>
                  <a:pt x="947" y="483"/>
                </a:lnTo>
                <a:lnTo>
                  <a:pt x="947" y="484"/>
                </a:lnTo>
                <a:lnTo>
                  <a:pt x="947" y="484"/>
                </a:lnTo>
                <a:lnTo>
                  <a:pt x="947" y="484"/>
                </a:lnTo>
                <a:lnTo>
                  <a:pt x="948" y="484"/>
                </a:lnTo>
                <a:lnTo>
                  <a:pt x="948" y="484"/>
                </a:lnTo>
                <a:lnTo>
                  <a:pt x="948" y="485"/>
                </a:lnTo>
                <a:lnTo>
                  <a:pt x="949" y="486"/>
                </a:lnTo>
                <a:lnTo>
                  <a:pt x="949" y="487"/>
                </a:lnTo>
                <a:lnTo>
                  <a:pt x="949" y="486"/>
                </a:lnTo>
                <a:lnTo>
                  <a:pt x="949" y="487"/>
                </a:lnTo>
                <a:lnTo>
                  <a:pt x="950" y="487"/>
                </a:lnTo>
                <a:lnTo>
                  <a:pt x="950" y="487"/>
                </a:lnTo>
                <a:lnTo>
                  <a:pt x="950" y="487"/>
                </a:lnTo>
                <a:lnTo>
                  <a:pt x="951" y="487"/>
                </a:lnTo>
                <a:lnTo>
                  <a:pt x="951" y="486"/>
                </a:lnTo>
                <a:lnTo>
                  <a:pt x="951" y="486"/>
                </a:lnTo>
                <a:lnTo>
                  <a:pt x="951" y="486"/>
                </a:lnTo>
                <a:lnTo>
                  <a:pt x="952" y="486"/>
                </a:lnTo>
                <a:lnTo>
                  <a:pt x="952" y="486"/>
                </a:lnTo>
                <a:lnTo>
                  <a:pt x="952" y="486"/>
                </a:lnTo>
                <a:lnTo>
                  <a:pt x="953" y="487"/>
                </a:lnTo>
                <a:lnTo>
                  <a:pt x="953" y="489"/>
                </a:lnTo>
                <a:lnTo>
                  <a:pt x="953" y="490"/>
                </a:lnTo>
                <a:lnTo>
                  <a:pt x="954" y="492"/>
                </a:lnTo>
                <a:lnTo>
                  <a:pt x="954" y="492"/>
                </a:lnTo>
                <a:lnTo>
                  <a:pt x="954" y="493"/>
                </a:lnTo>
                <a:lnTo>
                  <a:pt x="954" y="493"/>
                </a:lnTo>
                <a:lnTo>
                  <a:pt x="955" y="494"/>
                </a:lnTo>
                <a:lnTo>
                  <a:pt x="955" y="494"/>
                </a:lnTo>
                <a:lnTo>
                  <a:pt x="955" y="494"/>
                </a:lnTo>
                <a:lnTo>
                  <a:pt x="956" y="505"/>
                </a:lnTo>
                <a:lnTo>
                  <a:pt x="956" y="511"/>
                </a:lnTo>
                <a:lnTo>
                  <a:pt x="956" y="513"/>
                </a:lnTo>
                <a:lnTo>
                  <a:pt x="956" y="504"/>
                </a:lnTo>
                <a:lnTo>
                  <a:pt x="957" y="497"/>
                </a:lnTo>
                <a:lnTo>
                  <a:pt x="957" y="490"/>
                </a:lnTo>
                <a:lnTo>
                  <a:pt x="957" y="481"/>
                </a:lnTo>
                <a:lnTo>
                  <a:pt x="958" y="477"/>
                </a:lnTo>
                <a:lnTo>
                  <a:pt x="958" y="477"/>
                </a:lnTo>
                <a:lnTo>
                  <a:pt x="958" y="477"/>
                </a:lnTo>
                <a:lnTo>
                  <a:pt x="958" y="477"/>
                </a:lnTo>
                <a:lnTo>
                  <a:pt x="959" y="474"/>
                </a:lnTo>
                <a:lnTo>
                  <a:pt x="959" y="472"/>
                </a:lnTo>
                <a:lnTo>
                  <a:pt x="959" y="467"/>
                </a:lnTo>
                <a:lnTo>
                  <a:pt x="960" y="479"/>
                </a:lnTo>
                <a:lnTo>
                  <a:pt x="960" y="483"/>
                </a:lnTo>
                <a:lnTo>
                  <a:pt x="960" y="484"/>
                </a:lnTo>
                <a:lnTo>
                  <a:pt x="960" y="483"/>
                </a:lnTo>
                <a:lnTo>
                  <a:pt x="961" y="483"/>
                </a:lnTo>
                <a:lnTo>
                  <a:pt x="961" y="483"/>
                </a:lnTo>
                <a:lnTo>
                  <a:pt x="961" y="483"/>
                </a:lnTo>
                <a:lnTo>
                  <a:pt x="962" y="484"/>
                </a:lnTo>
                <a:lnTo>
                  <a:pt x="962" y="485"/>
                </a:lnTo>
                <a:lnTo>
                  <a:pt x="962" y="486"/>
                </a:lnTo>
                <a:lnTo>
                  <a:pt x="962" y="486"/>
                </a:lnTo>
                <a:lnTo>
                  <a:pt x="963" y="484"/>
                </a:lnTo>
                <a:lnTo>
                  <a:pt x="963" y="477"/>
                </a:lnTo>
                <a:lnTo>
                  <a:pt x="963" y="472"/>
                </a:lnTo>
                <a:lnTo>
                  <a:pt x="964" y="469"/>
                </a:lnTo>
                <a:lnTo>
                  <a:pt x="964" y="465"/>
                </a:lnTo>
                <a:lnTo>
                  <a:pt x="964" y="461"/>
                </a:lnTo>
                <a:lnTo>
                  <a:pt x="965" y="457"/>
                </a:lnTo>
                <a:lnTo>
                  <a:pt x="965" y="454"/>
                </a:lnTo>
                <a:lnTo>
                  <a:pt x="965" y="450"/>
                </a:lnTo>
                <a:lnTo>
                  <a:pt x="965" y="445"/>
                </a:lnTo>
                <a:lnTo>
                  <a:pt x="966" y="441"/>
                </a:lnTo>
                <a:lnTo>
                  <a:pt x="966" y="438"/>
                </a:lnTo>
                <a:lnTo>
                  <a:pt x="966" y="433"/>
                </a:lnTo>
                <a:lnTo>
                  <a:pt x="967" y="429"/>
                </a:lnTo>
                <a:lnTo>
                  <a:pt x="967" y="426"/>
                </a:lnTo>
                <a:lnTo>
                  <a:pt x="967" y="422"/>
                </a:lnTo>
                <a:lnTo>
                  <a:pt x="967" y="418"/>
                </a:lnTo>
                <a:lnTo>
                  <a:pt x="968" y="414"/>
                </a:lnTo>
                <a:lnTo>
                  <a:pt x="968" y="410"/>
                </a:lnTo>
                <a:lnTo>
                  <a:pt x="968" y="407"/>
                </a:lnTo>
                <a:lnTo>
                  <a:pt x="969" y="403"/>
                </a:lnTo>
                <a:lnTo>
                  <a:pt x="969" y="412"/>
                </a:lnTo>
                <a:lnTo>
                  <a:pt x="969" y="411"/>
                </a:lnTo>
                <a:lnTo>
                  <a:pt x="969" y="405"/>
                </a:lnTo>
                <a:lnTo>
                  <a:pt x="970" y="404"/>
                </a:lnTo>
                <a:lnTo>
                  <a:pt x="970" y="401"/>
                </a:lnTo>
                <a:lnTo>
                  <a:pt x="970" y="394"/>
                </a:lnTo>
                <a:lnTo>
                  <a:pt x="971" y="389"/>
                </a:lnTo>
                <a:lnTo>
                  <a:pt x="971" y="387"/>
                </a:lnTo>
                <a:lnTo>
                  <a:pt x="971" y="383"/>
                </a:lnTo>
                <a:lnTo>
                  <a:pt x="971" y="383"/>
                </a:lnTo>
                <a:lnTo>
                  <a:pt x="972" y="383"/>
                </a:lnTo>
                <a:lnTo>
                  <a:pt x="972" y="387"/>
                </a:lnTo>
                <a:lnTo>
                  <a:pt x="972" y="393"/>
                </a:lnTo>
                <a:lnTo>
                  <a:pt x="973" y="397"/>
                </a:lnTo>
                <a:lnTo>
                  <a:pt x="973" y="397"/>
                </a:lnTo>
                <a:lnTo>
                  <a:pt x="973" y="411"/>
                </a:lnTo>
                <a:lnTo>
                  <a:pt x="973" y="419"/>
                </a:lnTo>
                <a:lnTo>
                  <a:pt x="974" y="421"/>
                </a:lnTo>
                <a:lnTo>
                  <a:pt x="974" y="422"/>
                </a:lnTo>
                <a:lnTo>
                  <a:pt x="974" y="424"/>
                </a:lnTo>
                <a:lnTo>
                  <a:pt x="975" y="426"/>
                </a:lnTo>
                <a:lnTo>
                  <a:pt x="975" y="430"/>
                </a:lnTo>
                <a:lnTo>
                  <a:pt x="975" y="433"/>
                </a:lnTo>
                <a:lnTo>
                  <a:pt x="976" y="436"/>
                </a:lnTo>
                <a:lnTo>
                  <a:pt x="976" y="439"/>
                </a:lnTo>
                <a:lnTo>
                  <a:pt x="976" y="439"/>
                </a:lnTo>
                <a:lnTo>
                  <a:pt x="976" y="440"/>
                </a:lnTo>
                <a:lnTo>
                  <a:pt x="977" y="442"/>
                </a:lnTo>
                <a:lnTo>
                  <a:pt x="977" y="444"/>
                </a:lnTo>
                <a:lnTo>
                  <a:pt x="977" y="446"/>
                </a:lnTo>
                <a:lnTo>
                  <a:pt x="978" y="449"/>
                </a:lnTo>
                <a:lnTo>
                  <a:pt x="978" y="451"/>
                </a:lnTo>
                <a:lnTo>
                  <a:pt x="978" y="453"/>
                </a:lnTo>
                <a:lnTo>
                  <a:pt x="978" y="455"/>
                </a:lnTo>
                <a:lnTo>
                  <a:pt x="979" y="457"/>
                </a:lnTo>
                <a:lnTo>
                  <a:pt x="979" y="458"/>
                </a:lnTo>
                <a:lnTo>
                  <a:pt x="979" y="459"/>
                </a:lnTo>
                <a:lnTo>
                  <a:pt x="980" y="460"/>
                </a:lnTo>
                <a:lnTo>
                  <a:pt x="980" y="461"/>
                </a:lnTo>
                <a:lnTo>
                  <a:pt x="980" y="462"/>
                </a:lnTo>
                <a:lnTo>
                  <a:pt x="980" y="464"/>
                </a:lnTo>
                <a:lnTo>
                  <a:pt x="981" y="464"/>
                </a:lnTo>
                <a:lnTo>
                  <a:pt x="981" y="465"/>
                </a:lnTo>
                <a:lnTo>
                  <a:pt x="981" y="466"/>
                </a:lnTo>
                <a:lnTo>
                  <a:pt x="982" y="468"/>
                </a:lnTo>
                <a:lnTo>
                  <a:pt x="982" y="470"/>
                </a:lnTo>
                <a:lnTo>
                  <a:pt x="982" y="470"/>
                </a:lnTo>
                <a:lnTo>
                  <a:pt x="982" y="471"/>
                </a:lnTo>
                <a:lnTo>
                  <a:pt x="983" y="471"/>
                </a:lnTo>
                <a:lnTo>
                  <a:pt x="983" y="472"/>
                </a:lnTo>
                <a:lnTo>
                  <a:pt x="983" y="478"/>
                </a:lnTo>
                <a:lnTo>
                  <a:pt x="984" y="480"/>
                </a:lnTo>
                <a:lnTo>
                  <a:pt x="984" y="480"/>
                </a:lnTo>
                <a:lnTo>
                  <a:pt x="984" y="480"/>
                </a:lnTo>
                <a:lnTo>
                  <a:pt x="984" y="479"/>
                </a:lnTo>
                <a:lnTo>
                  <a:pt x="985" y="478"/>
                </a:lnTo>
                <a:lnTo>
                  <a:pt x="985" y="474"/>
                </a:lnTo>
                <a:lnTo>
                  <a:pt x="985" y="473"/>
                </a:lnTo>
                <a:lnTo>
                  <a:pt x="986" y="474"/>
                </a:lnTo>
                <a:lnTo>
                  <a:pt x="986" y="474"/>
                </a:lnTo>
                <a:lnTo>
                  <a:pt x="986" y="475"/>
                </a:lnTo>
                <a:lnTo>
                  <a:pt x="987" y="476"/>
                </a:lnTo>
                <a:lnTo>
                  <a:pt x="987" y="477"/>
                </a:lnTo>
                <a:lnTo>
                  <a:pt x="987" y="477"/>
                </a:lnTo>
                <a:lnTo>
                  <a:pt x="987" y="478"/>
                </a:lnTo>
                <a:lnTo>
                  <a:pt x="988" y="478"/>
                </a:lnTo>
                <a:lnTo>
                  <a:pt x="988" y="478"/>
                </a:lnTo>
                <a:lnTo>
                  <a:pt x="988" y="478"/>
                </a:lnTo>
                <a:lnTo>
                  <a:pt x="989" y="479"/>
                </a:lnTo>
                <a:lnTo>
                  <a:pt x="989" y="481"/>
                </a:lnTo>
                <a:lnTo>
                  <a:pt x="989" y="482"/>
                </a:lnTo>
                <a:lnTo>
                  <a:pt x="989" y="483"/>
                </a:lnTo>
                <a:lnTo>
                  <a:pt x="990" y="484"/>
                </a:lnTo>
                <a:lnTo>
                  <a:pt x="990" y="484"/>
                </a:lnTo>
                <a:lnTo>
                  <a:pt x="990" y="484"/>
                </a:lnTo>
                <a:lnTo>
                  <a:pt x="991" y="485"/>
                </a:lnTo>
                <a:lnTo>
                  <a:pt x="991" y="485"/>
                </a:lnTo>
                <a:lnTo>
                  <a:pt x="991" y="486"/>
                </a:lnTo>
                <a:lnTo>
                  <a:pt x="991" y="486"/>
                </a:lnTo>
                <a:lnTo>
                  <a:pt x="992" y="486"/>
                </a:lnTo>
                <a:lnTo>
                  <a:pt x="992" y="487"/>
                </a:lnTo>
                <a:lnTo>
                  <a:pt x="992" y="488"/>
                </a:lnTo>
                <a:lnTo>
                  <a:pt x="993" y="489"/>
                </a:lnTo>
                <a:lnTo>
                  <a:pt x="993" y="489"/>
                </a:lnTo>
                <a:lnTo>
                  <a:pt x="993" y="495"/>
                </a:lnTo>
                <a:lnTo>
                  <a:pt x="993" y="495"/>
                </a:lnTo>
                <a:lnTo>
                  <a:pt x="994" y="494"/>
                </a:lnTo>
                <a:lnTo>
                  <a:pt x="994" y="495"/>
                </a:lnTo>
                <a:lnTo>
                  <a:pt x="994" y="494"/>
                </a:lnTo>
                <a:lnTo>
                  <a:pt x="995" y="494"/>
                </a:lnTo>
                <a:lnTo>
                  <a:pt x="995" y="493"/>
                </a:lnTo>
                <a:lnTo>
                  <a:pt x="995" y="493"/>
                </a:lnTo>
                <a:lnTo>
                  <a:pt x="995" y="492"/>
                </a:lnTo>
                <a:lnTo>
                  <a:pt x="996" y="490"/>
                </a:lnTo>
                <a:lnTo>
                  <a:pt x="996" y="490"/>
                </a:lnTo>
                <a:lnTo>
                  <a:pt x="996" y="491"/>
                </a:lnTo>
                <a:lnTo>
                  <a:pt x="997" y="491"/>
                </a:lnTo>
                <a:lnTo>
                  <a:pt x="997" y="503"/>
                </a:lnTo>
                <a:lnTo>
                  <a:pt x="997" y="504"/>
                </a:lnTo>
                <a:lnTo>
                  <a:pt x="997" y="505"/>
                </a:lnTo>
                <a:lnTo>
                  <a:pt x="998" y="502"/>
                </a:lnTo>
                <a:lnTo>
                  <a:pt x="998" y="496"/>
                </a:lnTo>
                <a:lnTo>
                  <a:pt x="998" y="490"/>
                </a:lnTo>
                <a:lnTo>
                  <a:pt x="999" y="484"/>
                </a:lnTo>
                <a:lnTo>
                  <a:pt x="999" y="479"/>
                </a:lnTo>
                <a:lnTo>
                  <a:pt x="999" y="476"/>
                </a:lnTo>
                <a:lnTo>
                  <a:pt x="1000" y="475"/>
                </a:lnTo>
                <a:lnTo>
                  <a:pt x="1000" y="475"/>
                </a:lnTo>
                <a:lnTo>
                  <a:pt x="1000" y="477"/>
                </a:lnTo>
                <a:lnTo>
                  <a:pt x="1000" y="478"/>
                </a:lnTo>
                <a:lnTo>
                  <a:pt x="1001" y="478"/>
                </a:lnTo>
                <a:lnTo>
                  <a:pt x="1001" y="490"/>
                </a:lnTo>
                <a:lnTo>
                  <a:pt x="1001" y="493"/>
                </a:lnTo>
                <a:lnTo>
                  <a:pt x="1002" y="492"/>
                </a:lnTo>
                <a:lnTo>
                  <a:pt x="1002" y="490"/>
                </a:lnTo>
                <a:lnTo>
                  <a:pt x="1002" y="489"/>
                </a:lnTo>
                <a:lnTo>
                  <a:pt x="1002" y="488"/>
                </a:lnTo>
                <a:lnTo>
                  <a:pt x="1003" y="488"/>
                </a:lnTo>
                <a:lnTo>
                  <a:pt x="1003" y="489"/>
                </a:lnTo>
                <a:lnTo>
                  <a:pt x="1003" y="489"/>
                </a:lnTo>
                <a:lnTo>
                  <a:pt x="1004" y="490"/>
                </a:lnTo>
                <a:lnTo>
                  <a:pt x="1004" y="492"/>
                </a:lnTo>
                <a:lnTo>
                  <a:pt x="1004" y="492"/>
                </a:lnTo>
                <a:lnTo>
                  <a:pt x="1004" y="493"/>
                </a:lnTo>
                <a:lnTo>
                  <a:pt x="1005" y="493"/>
                </a:lnTo>
                <a:lnTo>
                  <a:pt x="1005" y="494"/>
                </a:lnTo>
                <a:lnTo>
                  <a:pt x="1005" y="494"/>
                </a:lnTo>
                <a:lnTo>
                  <a:pt x="1006" y="494"/>
                </a:lnTo>
                <a:lnTo>
                  <a:pt x="1006" y="494"/>
                </a:lnTo>
                <a:lnTo>
                  <a:pt x="1006" y="494"/>
                </a:lnTo>
                <a:lnTo>
                  <a:pt x="1006" y="495"/>
                </a:lnTo>
                <a:lnTo>
                  <a:pt x="1007" y="497"/>
                </a:lnTo>
                <a:lnTo>
                  <a:pt x="1007" y="497"/>
                </a:lnTo>
                <a:lnTo>
                  <a:pt x="1007" y="497"/>
                </a:lnTo>
                <a:lnTo>
                  <a:pt x="1008" y="496"/>
                </a:lnTo>
                <a:lnTo>
                  <a:pt x="1008" y="495"/>
                </a:lnTo>
                <a:lnTo>
                  <a:pt x="1008" y="493"/>
                </a:lnTo>
                <a:lnTo>
                  <a:pt x="1008" y="491"/>
                </a:lnTo>
                <a:lnTo>
                  <a:pt x="1009" y="488"/>
                </a:lnTo>
                <a:lnTo>
                  <a:pt x="1009" y="484"/>
                </a:lnTo>
                <a:lnTo>
                  <a:pt x="1009" y="480"/>
                </a:lnTo>
                <a:lnTo>
                  <a:pt x="1010" y="475"/>
                </a:lnTo>
                <a:lnTo>
                  <a:pt x="1010" y="470"/>
                </a:lnTo>
                <a:lnTo>
                  <a:pt x="1010" y="465"/>
                </a:lnTo>
                <a:lnTo>
                  <a:pt x="1011" y="461"/>
                </a:lnTo>
                <a:lnTo>
                  <a:pt x="1011" y="456"/>
                </a:lnTo>
                <a:lnTo>
                  <a:pt x="1011" y="451"/>
                </a:lnTo>
                <a:lnTo>
                  <a:pt x="1011" y="447"/>
                </a:lnTo>
                <a:lnTo>
                  <a:pt x="1012" y="442"/>
                </a:lnTo>
                <a:lnTo>
                  <a:pt x="1012" y="437"/>
                </a:lnTo>
                <a:lnTo>
                  <a:pt x="1012" y="431"/>
                </a:lnTo>
                <a:lnTo>
                  <a:pt x="1013" y="426"/>
                </a:lnTo>
                <a:lnTo>
                  <a:pt x="1013" y="422"/>
                </a:lnTo>
                <a:lnTo>
                  <a:pt x="1013" y="418"/>
                </a:lnTo>
                <a:lnTo>
                  <a:pt x="1013" y="414"/>
                </a:lnTo>
                <a:lnTo>
                  <a:pt x="1014" y="411"/>
                </a:lnTo>
                <a:lnTo>
                  <a:pt x="1014" y="408"/>
                </a:lnTo>
                <a:lnTo>
                  <a:pt x="1014" y="404"/>
                </a:lnTo>
                <a:lnTo>
                  <a:pt x="1015" y="400"/>
                </a:lnTo>
                <a:lnTo>
                  <a:pt x="1015" y="397"/>
                </a:lnTo>
                <a:lnTo>
                  <a:pt x="1015" y="394"/>
                </a:lnTo>
                <a:lnTo>
                  <a:pt x="1015" y="391"/>
                </a:lnTo>
                <a:lnTo>
                  <a:pt x="1016" y="390"/>
                </a:lnTo>
                <a:lnTo>
                  <a:pt x="1016" y="390"/>
                </a:lnTo>
                <a:lnTo>
                  <a:pt x="1016" y="391"/>
                </a:lnTo>
                <a:lnTo>
                  <a:pt x="1017" y="393"/>
                </a:lnTo>
                <a:lnTo>
                  <a:pt x="1017" y="396"/>
                </a:lnTo>
                <a:lnTo>
                  <a:pt x="1017" y="398"/>
                </a:lnTo>
                <a:lnTo>
                  <a:pt x="1017" y="401"/>
                </a:lnTo>
                <a:lnTo>
                  <a:pt x="1018" y="404"/>
                </a:lnTo>
                <a:lnTo>
                  <a:pt x="1018" y="407"/>
                </a:lnTo>
                <a:lnTo>
                  <a:pt x="1018" y="411"/>
                </a:lnTo>
                <a:lnTo>
                  <a:pt x="1019" y="414"/>
                </a:lnTo>
                <a:lnTo>
                  <a:pt x="1019" y="418"/>
                </a:lnTo>
                <a:lnTo>
                  <a:pt x="1019" y="422"/>
                </a:lnTo>
                <a:lnTo>
                  <a:pt x="1019" y="425"/>
                </a:lnTo>
                <a:lnTo>
                  <a:pt x="1020" y="429"/>
                </a:lnTo>
                <a:lnTo>
                  <a:pt x="1020" y="432"/>
                </a:lnTo>
                <a:lnTo>
                  <a:pt x="1020" y="433"/>
                </a:lnTo>
                <a:lnTo>
                  <a:pt x="1021" y="435"/>
                </a:lnTo>
                <a:lnTo>
                  <a:pt x="1021" y="436"/>
                </a:lnTo>
                <a:lnTo>
                  <a:pt x="1021" y="438"/>
                </a:lnTo>
                <a:lnTo>
                  <a:pt x="1022" y="440"/>
                </a:lnTo>
                <a:lnTo>
                  <a:pt x="1022" y="442"/>
                </a:lnTo>
                <a:lnTo>
                  <a:pt x="1022" y="444"/>
                </a:lnTo>
                <a:lnTo>
                  <a:pt x="1022" y="446"/>
                </a:lnTo>
                <a:lnTo>
                  <a:pt x="1023" y="448"/>
                </a:lnTo>
                <a:lnTo>
                  <a:pt x="1023" y="450"/>
                </a:lnTo>
                <a:lnTo>
                  <a:pt x="1023" y="453"/>
                </a:lnTo>
                <a:lnTo>
                  <a:pt x="1024" y="454"/>
                </a:lnTo>
                <a:lnTo>
                  <a:pt x="1024" y="455"/>
                </a:lnTo>
                <a:lnTo>
                  <a:pt x="1024" y="458"/>
                </a:lnTo>
                <a:lnTo>
                  <a:pt x="1024" y="460"/>
                </a:lnTo>
                <a:lnTo>
                  <a:pt x="1025" y="461"/>
                </a:lnTo>
                <a:lnTo>
                  <a:pt x="1025" y="463"/>
                </a:lnTo>
                <a:lnTo>
                  <a:pt x="1025" y="464"/>
                </a:lnTo>
                <a:lnTo>
                  <a:pt x="1026" y="465"/>
                </a:lnTo>
                <a:lnTo>
                  <a:pt x="1026" y="466"/>
                </a:lnTo>
                <a:lnTo>
                  <a:pt x="1026" y="470"/>
                </a:lnTo>
                <a:lnTo>
                  <a:pt x="1026" y="472"/>
                </a:lnTo>
                <a:lnTo>
                  <a:pt x="1027" y="468"/>
                </a:lnTo>
                <a:lnTo>
                  <a:pt x="1027" y="467"/>
                </a:lnTo>
                <a:lnTo>
                  <a:pt x="1027" y="466"/>
                </a:lnTo>
                <a:lnTo>
                  <a:pt x="1028" y="467"/>
                </a:lnTo>
                <a:lnTo>
                  <a:pt x="1028" y="479"/>
                </a:lnTo>
                <a:lnTo>
                  <a:pt x="1028" y="482"/>
                </a:lnTo>
                <a:lnTo>
                  <a:pt x="1028" y="484"/>
                </a:lnTo>
                <a:lnTo>
                  <a:pt x="1029" y="482"/>
                </a:lnTo>
                <a:lnTo>
                  <a:pt x="1029" y="479"/>
                </a:lnTo>
                <a:lnTo>
                  <a:pt x="1029" y="478"/>
                </a:lnTo>
                <a:lnTo>
                  <a:pt x="1030" y="472"/>
                </a:lnTo>
                <a:lnTo>
                  <a:pt x="1030" y="469"/>
                </a:lnTo>
                <a:lnTo>
                  <a:pt x="1030" y="466"/>
                </a:lnTo>
                <a:lnTo>
                  <a:pt x="1030" y="465"/>
                </a:lnTo>
                <a:lnTo>
                  <a:pt x="1031" y="465"/>
                </a:lnTo>
                <a:lnTo>
                  <a:pt x="1031" y="462"/>
                </a:lnTo>
                <a:lnTo>
                  <a:pt x="1031" y="462"/>
                </a:lnTo>
                <a:lnTo>
                  <a:pt x="1032" y="458"/>
                </a:lnTo>
                <a:lnTo>
                  <a:pt x="1032" y="470"/>
                </a:lnTo>
                <a:lnTo>
                  <a:pt x="1032" y="475"/>
                </a:lnTo>
                <a:lnTo>
                  <a:pt x="1033" y="476"/>
                </a:lnTo>
                <a:lnTo>
                  <a:pt x="1033" y="476"/>
                </a:lnTo>
                <a:lnTo>
                  <a:pt x="1033" y="476"/>
                </a:lnTo>
                <a:lnTo>
                  <a:pt x="1033" y="476"/>
                </a:lnTo>
                <a:lnTo>
                  <a:pt x="1034" y="476"/>
                </a:lnTo>
                <a:lnTo>
                  <a:pt x="1034" y="476"/>
                </a:lnTo>
                <a:lnTo>
                  <a:pt x="1034" y="478"/>
                </a:lnTo>
                <a:lnTo>
                  <a:pt x="1035" y="478"/>
                </a:lnTo>
                <a:lnTo>
                  <a:pt x="1035" y="479"/>
                </a:lnTo>
                <a:lnTo>
                  <a:pt x="1035" y="480"/>
                </a:lnTo>
                <a:lnTo>
                  <a:pt x="1035" y="482"/>
                </a:lnTo>
                <a:lnTo>
                  <a:pt x="1036" y="483"/>
                </a:lnTo>
                <a:lnTo>
                  <a:pt x="1036" y="484"/>
                </a:lnTo>
                <a:lnTo>
                  <a:pt x="1036" y="486"/>
                </a:lnTo>
                <a:lnTo>
                  <a:pt x="1037" y="486"/>
                </a:lnTo>
                <a:lnTo>
                  <a:pt x="1037" y="486"/>
                </a:lnTo>
                <a:lnTo>
                  <a:pt x="1037" y="487"/>
                </a:lnTo>
                <a:lnTo>
                  <a:pt x="1037" y="487"/>
                </a:lnTo>
                <a:lnTo>
                  <a:pt x="1038" y="487"/>
                </a:lnTo>
                <a:lnTo>
                  <a:pt x="1038" y="486"/>
                </a:lnTo>
                <a:lnTo>
                  <a:pt x="1038" y="486"/>
                </a:lnTo>
                <a:lnTo>
                  <a:pt x="1039" y="486"/>
                </a:lnTo>
                <a:lnTo>
                  <a:pt x="1039" y="487"/>
                </a:lnTo>
                <a:lnTo>
                  <a:pt x="1039" y="487"/>
                </a:lnTo>
                <a:lnTo>
                  <a:pt x="1039" y="488"/>
                </a:lnTo>
                <a:lnTo>
                  <a:pt x="1040" y="489"/>
                </a:lnTo>
                <a:lnTo>
                  <a:pt x="1040" y="489"/>
                </a:lnTo>
                <a:lnTo>
                  <a:pt x="1040" y="489"/>
                </a:lnTo>
                <a:lnTo>
                  <a:pt x="1041" y="488"/>
                </a:lnTo>
                <a:lnTo>
                  <a:pt x="1041" y="488"/>
                </a:lnTo>
                <a:lnTo>
                  <a:pt x="1041" y="488"/>
                </a:lnTo>
                <a:lnTo>
                  <a:pt x="1041" y="488"/>
                </a:lnTo>
                <a:lnTo>
                  <a:pt x="1042" y="488"/>
                </a:lnTo>
                <a:lnTo>
                  <a:pt x="1042" y="489"/>
                </a:lnTo>
                <a:lnTo>
                  <a:pt x="1042" y="489"/>
                </a:lnTo>
                <a:lnTo>
                  <a:pt x="1043" y="489"/>
                </a:lnTo>
                <a:lnTo>
                  <a:pt x="1043" y="490"/>
                </a:lnTo>
                <a:lnTo>
                  <a:pt x="1043" y="491"/>
                </a:lnTo>
                <a:lnTo>
                  <a:pt x="1043" y="491"/>
                </a:lnTo>
                <a:lnTo>
                  <a:pt x="1044" y="491"/>
                </a:lnTo>
                <a:lnTo>
                  <a:pt x="1044" y="491"/>
                </a:lnTo>
                <a:lnTo>
                  <a:pt x="1044" y="491"/>
                </a:lnTo>
                <a:lnTo>
                  <a:pt x="1045" y="491"/>
                </a:lnTo>
                <a:lnTo>
                  <a:pt x="1045" y="488"/>
                </a:lnTo>
                <a:lnTo>
                  <a:pt x="1045" y="487"/>
                </a:lnTo>
                <a:lnTo>
                  <a:pt x="1046" y="487"/>
                </a:lnTo>
                <a:lnTo>
                  <a:pt x="1046" y="488"/>
                </a:lnTo>
                <a:lnTo>
                  <a:pt x="1046" y="489"/>
                </a:lnTo>
                <a:lnTo>
                  <a:pt x="1046" y="491"/>
                </a:lnTo>
                <a:lnTo>
                  <a:pt x="1047" y="491"/>
                </a:lnTo>
                <a:lnTo>
                  <a:pt x="1047" y="491"/>
                </a:lnTo>
                <a:lnTo>
                  <a:pt x="1047" y="492"/>
                </a:lnTo>
                <a:lnTo>
                  <a:pt x="1048" y="494"/>
                </a:lnTo>
                <a:lnTo>
                  <a:pt x="1048" y="494"/>
                </a:lnTo>
                <a:lnTo>
                  <a:pt x="1048" y="494"/>
                </a:lnTo>
                <a:lnTo>
                  <a:pt x="1048" y="495"/>
                </a:lnTo>
                <a:lnTo>
                  <a:pt x="1049" y="495"/>
                </a:lnTo>
                <a:lnTo>
                  <a:pt x="1049" y="494"/>
                </a:lnTo>
                <a:lnTo>
                  <a:pt x="1050" y="494"/>
                </a:lnTo>
                <a:lnTo>
                  <a:pt x="1050" y="494"/>
                </a:lnTo>
                <a:lnTo>
                  <a:pt x="1050" y="494"/>
                </a:lnTo>
                <a:lnTo>
                  <a:pt x="1050" y="494"/>
                </a:lnTo>
                <a:lnTo>
                  <a:pt x="1051" y="500"/>
                </a:lnTo>
                <a:lnTo>
                  <a:pt x="1051" y="502"/>
                </a:lnTo>
                <a:lnTo>
                  <a:pt x="1051" y="501"/>
                </a:lnTo>
                <a:lnTo>
                  <a:pt x="1052" y="497"/>
                </a:lnTo>
                <a:lnTo>
                  <a:pt x="1052" y="492"/>
                </a:lnTo>
                <a:lnTo>
                  <a:pt x="1052" y="487"/>
                </a:lnTo>
                <a:lnTo>
                  <a:pt x="1052" y="482"/>
                </a:lnTo>
                <a:lnTo>
                  <a:pt x="1053" y="476"/>
                </a:lnTo>
                <a:lnTo>
                  <a:pt x="1053" y="471"/>
                </a:lnTo>
                <a:lnTo>
                  <a:pt x="1053" y="465"/>
                </a:lnTo>
                <a:lnTo>
                  <a:pt x="1054" y="460"/>
                </a:lnTo>
                <a:lnTo>
                  <a:pt x="1054" y="454"/>
                </a:lnTo>
                <a:lnTo>
                  <a:pt x="1054" y="449"/>
                </a:lnTo>
                <a:lnTo>
                  <a:pt x="1054" y="444"/>
                </a:lnTo>
                <a:lnTo>
                  <a:pt x="1055" y="440"/>
                </a:lnTo>
                <a:lnTo>
                  <a:pt x="1055" y="435"/>
                </a:lnTo>
                <a:lnTo>
                  <a:pt x="1055" y="430"/>
                </a:lnTo>
                <a:lnTo>
                  <a:pt x="1056" y="426"/>
                </a:lnTo>
                <a:lnTo>
                  <a:pt x="1056" y="421"/>
                </a:lnTo>
                <a:lnTo>
                  <a:pt x="1056" y="430"/>
                </a:lnTo>
                <a:lnTo>
                  <a:pt x="1056" y="428"/>
                </a:lnTo>
                <a:lnTo>
                  <a:pt x="1057" y="425"/>
                </a:lnTo>
                <a:lnTo>
                  <a:pt x="1057" y="418"/>
                </a:lnTo>
                <a:lnTo>
                  <a:pt x="1057" y="406"/>
                </a:lnTo>
                <a:lnTo>
                  <a:pt x="1058" y="398"/>
                </a:lnTo>
                <a:lnTo>
                  <a:pt x="1058" y="391"/>
                </a:lnTo>
                <a:lnTo>
                  <a:pt x="1058" y="384"/>
                </a:lnTo>
                <a:lnTo>
                  <a:pt x="1059" y="376"/>
                </a:lnTo>
                <a:lnTo>
                  <a:pt x="1059" y="374"/>
                </a:lnTo>
                <a:lnTo>
                  <a:pt x="1059" y="374"/>
                </a:lnTo>
                <a:lnTo>
                  <a:pt x="1059" y="376"/>
                </a:lnTo>
                <a:lnTo>
                  <a:pt x="1060" y="375"/>
                </a:lnTo>
                <a:lnTo>
                  <a:pt x="1060" y="374"/>
                </a:lnTo>
                <a:lnTo>
                  <a:pt x="1060" y="390"/>
                </a:lnTo>
                <a:lnTo>
                  <a:pt x="1061" y="399"/>
                </a:lnTo>
                <a:lnTo>
                  <a:pt x="1061" y="403"/>
                </a:lnTo>
                <a:lnTo>
                  <a:pt x="1061" y="404"/>
                </a:lnTo>
                <a:lnTo>
                  <a:pt x="1061" y="407"/>
                </a:lnTo>
                <a:lnTo>
                  <a:pt x="1062" y="409"/>
                </a:lnTo>
                <a:lnTo>
                  <a:pt x="1062" y="412"/>
                </a:lnTo>
                <a:lnTo>
                  <a:pt x="1062" y="416"/>
                </a:lnTo>
                <a:lnTo>
                  <a:pt x="1063" y="420"/>
                </a:lnTo>
                <a:lnTo>
                  <a:pt x="1063" y="424"/>
                </a:lnTo>
                <a:lnTo>
                  <a:pt x="1063" y="424"/>
                </a:lnTo>
                <a:lnTo>
                  <a:pt x="1063" y="426"/>
                </a:lnTo>
                <a:lnTo>
                  <a:pt x="1064" y="428"/>
                </a:lnTo>
                <a:lnTo>
                  <a:pt x="1064" y="431"/>
                </a:lnTo>
                <a:lnTo>
                  <a:pt x="1064" y="433"/>
                </a:lnTo>
                <a:lnTo>
                  <a:pt x="1065" y="435"/>
                </a:lnTo>
                <a:lnTo>
                  <a:pt x="1065" y="438"/>
                </a:lnTo>
                <a:lnTo>
                  <a:pt x="1065" y="440"/>
                </a:lnTo>
                <a:lnTo>
                  <a:pt x="1065" y="442"/>
                </a:lnTo>
                <a:lnTo>
                  <a:pt x="1066" y="444"/>
                </a:lnTo>
                <a:lnTo>
                  <a:pt x="1066" y="447"/>
                </a:lnTo>
                <a:lnTo>
                  <a:pt x="1066" y="449"/>
                </a:lnTo>
                <a:lnTo>
                  <a:pt x="1067" y="451"/>
                </a:lnTo>
                <a:lnTo>
                  <a:pt x="1067" y="454"/>
                </a:lnTo>
                <a:lnTo>
                  <a:pt x="1067" y="457"/>
                </a:lnTo>
                <a:lnTo>
                  <a:pt x="1067" y="459"/>
                </a:lnTo>
                <a:lnTo>
                  <a:pt x="1068" y="460"/>
                </a:lnTo>
                <a:lnTo>
                  <a:pt x="1068" y="460"/>
                </a:lnTo>
                <a:lnTo>
                  <a:pt x="1068" y="460"/>
                </a:lnTo>
                <a:lnTo>
                  <a:pt x="1069" y="462"/>
                </a:lnTo>
                <a:lnTo>
                  <a:pt x="1069" y="463"/>
                </a:lnTo>
                <a:lnTo>
                  <a:pt x="1069" y="464"/>
                </a:lnTo>
                <a:lnTo>
                  <a:pt x="1070" y="465"/>
                </a:lnTo>
                <a:lnTo>
                  <a:pt x="1070" y="467"/>
                </a:lnTo>
                <a:lnTo>
                  <a:pt x="1070" y="480"/>
                </a:lnTo>
                <a:lnTo>
                  <a:pt x="1070" y="482"/>
                </a:lnTo>
                <a:lnTo>
                  <a:pt x="1071" y="483"/>
                </a:lnTo>
                <a:lnTo>
                  <a:pt x="1071" y="480"/>
                </a:lnTo>
                <a:lnTo>
                  <a:pt x="1071" y="476"/>
                </a:lnTo>
                <a:lnTo>
                  <a:pt x="1072" y="471"/>
                </a:lnTo>
                <a:lnTo>
                  <a:pt x="1072" y="466"/>
                </a:lnTo>
                <a:lnTo>
                  <a:pt x="1072" y="462"/>
                </a:lnTo>
                <a:lnTo>
                  <a:pt x="1072" y="455"/>
                </a:lnTo>
                <a:lnTo>
                  <a:pt x="1073" y="454"/>
                </a:lnTo>
                <a:lnTo>
                  <a:pt x="1073" y="456"/>
                </a:lnTo>
                <a:lnTo>
                  <a:pt x="1073" y="456"/>
                </a:lnTo>
                <a:lnTo>
                  <a:pt x="1074" y="454"/>
                </a:lnTo>
                <a:lnTo>
                  <a:pt x="1074" y="465"/>
                </a:lnTo>
                <a:lnTo>
                  <a:pt x="1074" y="470"/>
                </a:lnTo>
                <a:lnTo>
                  <a:pt x="1074" y="470"/>
                </a:lnTo>
                <a:lnTo>
                  <a:pt x="1075" y="468"/>
                </a:lnTo>
                <a:lnTo>
                  <a:pt x="1075" y="467"/>
                </a:lnTo>
                <a:lnTo>
                  <a:pt x="1075" y="467"/>
                </a:lnTo>
                <a:lnTo>
                  <a:pt x="1076" y="468"/>
                </a:lnTo>
                <a:lnTo>
                  <a:pt x="1076" y="469"/>
                </a:lnTo>
                <a:lnTo>
                  <a:pt x="1076" y="471"/>
                </a:lnTo>
                <a:lnTo>
                  <a:pt x="1076" y="471"/>
                </a:lnTo>
                <a:lnTo>
                  <a:pt x="1077" y="473"/>
                </a:lnTo>
                <a:lnTo>
                  <a:pt x="1077" y="475"/>
                </a:lnTo>
                <a:lnTo>
                  <a:pt x="1077" y="477"/>
                </a:lnTo>
                <a:lnTo>
                  <a:pt x="1078" y="477"/>
                </a:lnTo>
                <a:lnTo>
                  <a:pt x="1078" y="478"/>
                </a:lnTo>
                <a:lnTo>
                  <a:pt x="1078" y="480"/>
                </a:lnTo>
                <a:lnTo>
                  <a:pt x="1078" y="481"/>
                </a:lnTo>
                <a:lnTo>
                  <a:pt x="1079" y="482"/>
                </a:lnTo>
                <a:lnTo>
                  <a:pt x="1079" y="483"/>
                </a:lnTo>
                <a:lnTo>
                  <a:pt x="1079" y="484"/>
                </a:lnTo>
                <a:lnTo>
                  <a:pt x="1080" y="484"/>
                </a:lnTo>
                <a:lnTo>
                  <a:pt x="1080" y="485"/>
                </a:lnTo>
                <a:lnTo>
                  <a:pt x="1080" y="485"/>
                </a:lnTo>
                <a:lnTo>
                  <a:pt x="1080" y="485"/>
                </a:lnTo>
                <a:lnTo>
                  <a:pt x="1081" y="486"/>
                </a:lnTo>
                <a:lnTo>
                  <a:pt x="1081" y="488"/>
                </a:lnTo>
                <a:lnTo>
                  <a:pt x="1081" y="489"/>
                </a:lnTo>
                <a:lnTo>
                  <a:pt x="1082" y="489"/>
                </a:lnTo>
                <a:lnTo>
                  <a:pt x="1082" y="489"/>
                </a:lnTo>
                <a:lnTo>
                  <a:pt x="1082" y="489"/>
                </a:lnTo>
                <a:lnTo>
                  <a:pt x="1083" y="489"/>
                </a:lnTo>
                <a:lnTo>
                  <a:pt x="1083" y="488"/>
                </a:lnTo>
                <a:lnTo>
                  <a:pt x="1083" y="489"/>
                </a:lnTo>
                <a:lnTo>
                  <a:pt x="1083" y="489"/>
                </a:lnTo>
                <a:lnTo>
                  <a:pt x="1084" y="494"/>
                </a:lnTo>
                <a:lnTo>
                  <a:pt x="1084" y="506"/>
                </a:lnTo>
                <a:lnTo>
                  <a:pt x="1084" y="507"/>
                </a:lnTo>
                <a:lnTo>
                  <a:pt x="1085" y="506"/>
                </a:lnTo>
                <a:lnTo>
                  <a:pt x="1085" y="501"/>
                </a:lnTo>
                <a:lnTo>
                  <a:pt x="1085" y="495"/>
                </a:lnTo>
                <a:lnTo>
                  <a:pt x="1085" y="486"/>
                </a:lnTo>
                <a:lnTo>
                  <a:pt x="1086" y="483"/>
                </a:lnTo>
                <a:lnTo>
                  <a:pt x="1086" y="480"/>
                </a:lnTo>
                <a:lnTo>
                  <a:pt x="1086" y="478"/>
                </a:lnTo>
                <a:lnTo>
                  <a:pt x="1087" y="475"/>
                </a:lnTo>
                <a:lnTo>
                  <a:pt x="1087" y="469"/>
                </a:lnTo>
                <a:lnTo>
                  <a:pt x="1087" y="468"/>
                </a:lnTo>
                <a:lnTo>
                  <a:pt x="1087" y="463"/>
                </a:lnTo>
                <a:lnTo>
                  <a:pt x="1088" y="476"/>
                </a:lnTo>
                <a:lnTo>
                  <a:pt x="1088" y="482"/>
                </a:lnTo>
                <a:lnTo>
                  <a:pt x="1088" y="483"/>
                </a:lnTo>
                <a:lnTo>
                  <a:pt x="1089" y="482"/>
                </a:lnTo>
                <a:lnTo>
                  <a:pt x="1089" y="482"/>
                </a:lnTo>
                <a:lnTo>
                  <a:pt x="1089" y="480"/>
                </a:lnTo>
                <a:lnTo>
                  <a:pt x="1089" y="479"/>
                </a:lnTo>
                <a:lnTo>
                  <a:pt x="1090" y="480"/>
                </a:lnTo>
                <a:lnTo>
                  <a:pt x="1090" y="482"/>
                </a:lnTo>
                <a:lnTo>
                  <a:pt x="1090" y="484"/>
                </a:lnTo>
                <a:lnTo>
                  <a:pt x="1091" y="487"/>
                </a:lnTo>
                <a:lnTo>
                  <a:pt x="1091" y="489"/>
                </a:lnTo>
                <a:lnTo>
                  <a:pt x="1091" y="490"/>
                </a:lnTo>
                <a:lnTo>
                  <a:pt x="1091" y="491"/>
                </a:lnTo>
                <a:lnTo>
                  <a:pt x="1092" y="493"/>
                </a:lnTo>
                <a:lnTo>
                  <a:pt x="1092" y="494"/>
                </a:lnTo>
                <a:lnTo>
                  <a:pt x="1092" y="493"/>
                </a:lnTo>
                <a:lnTo>
                  <a:pt x="1093" y="492"/>
                </a:lnTo>
                <a:lnTo>
                  <a:pt x="1093" y="492"/>
                </a:lnTo>
                <a:lnTo>
                  <a:pt x="1093" y="492"/>
                </a:lnTo>
                <a:lnTo>
                  <a:pt x="1094" y="493"/>
                </a:lnTo>
                <a:lnTo>
                  <a:pt x="1094" y="493"/>
                </a:lnTo>
                <a:lnTo>
                  <a:pt x="1094" y="494"/>
                </a:lnTo>
                <a:lnTo>
                  <a:pt x="1094" y="494"/>
                </a:lnTo>
                <a:lnTo>
                  <a:pt x="1095" y="493"/>
                </a:lnTo>
                <a:lnTo>
                  <a:pt x="1095" y="491"/>
                </a:lnTo>
                <a:lnTo>
                  <a:pt x="1095" y="490"/>
                </a:lnTo>
                <a:lnTo>
                  <a:pt x="1096" y="487"/>
                </a:lnTo>
                <a:lnTo>
                  <a:pt x="1096" y="490"/>
                </a:lnTo>
                <a:lnTo>
                  <a:pt x="1096" y="489"/>
                </a:lnTo>
                <a:lnTo>
                  <a:pt x="1096" y="481"/>
                </a:lnTo>
                <a:lnTo>
                  <a:pt x="1097" y="475"/>
                </a:lnTo>
                <a:lnTo>
                  <a:pt x="1097" y="467"/>
                </a:lnTo>
                <a:lnTo>
                  <a:pt x="1097" y="461"/>
                </a:lnTo>
                <a:lnTo>
                  <a:pt x="1098" y="468"/>
                </a:lnTo>
                <a:lnTo>
                  <a:pt x="1098" y="464"/>
                </a:lnTo>
                <a:lnTo>
                  <a:pt x="1098" y="462"/>
                </a:lnTo>
                <a:lnTo>
                  <a:pt x="1098" y="456"/>
                </a:lnTo>
                <a:lnTo>
                  <a:pt x="1099" y="445"/>
                </a:lnTo>
                <a:lnTo>
                  <a:pt x="1099" y="434"/>
                </a:lnTo>
                <a:lnTo>
                  <a:pt x="1099" y="425"/>
                </a:lnTo>
                <a:lnTo>
                  <a:pt x="1100" y="416"/>
                </a:lnTo>
                <a:lnTo>
                  <a:pt x="1100" y="404"/>
                </a:lnTo>
                <a:lnTo>
                  <a:pt x="1100" y="398"/>
                </a:lnTo>
                <a:lnTo>
                  <a:pt x="1100" y="395"/>
                </a:lnTo>
                <a:lnTo>
                  <a:pt x="1101" y="393"/>
                </a:lnTo>
                <a:lnTo>
                  <a:pt x="1101" y="389"/>
                </a:lnTo>
                <a:lnTo>
                  <a:pt x="1101" y="383"/>
                </a:lnTo>
                <a:lnTo>
                  <a:pt x="1102" y="383"/>
                </a:lnTo>
                <a:lnTo>
                  <a:pt x="1102" y="396"/>
                </a:lnTo>
                <a:lnTo>
                  <a:pt x="1102" y="400"/>
                </a:lnTo>
                <a:lnTo>
                  <a:pt x="1102" y="398"/>
                </a:lnTo>
                <a:lnTo>
                  <a:pt x="1103" y="396"/>
                </a:lnTo>
                <a:lnTo>
                  <a:pt x="1103" y="394"/>
                </a:lnTo>
                <a:lnTo>
                  <a:pt x="1103" y="392"/>
                </a:lnTo>
                <a:lnTo>
                  <a:pt x="1104" y="393"/>
                </a:lnTo>
                <a:lnTo>
                  <a:pt x="1104" y="394"/>
                </a:lnTo>
                <a:lnTo>
                  <a:pt x="1104" y="396"/>
                </a:lnTo>
                <a:lnTo>
                  <a:pt x="1105" y="399"/>
                </a:lnTo>
                <a:lnTo>
                  <a:pt x="1105" y="402"/>
                </a:lnTo>
                <a:lnTo>
                  <a:pt x="1105" y="406"/>
                </a:lnTo>
                <a:lnTo>
                  <a:pt x="1105" y="410"/>
                </a:lnTo>
                <a:lnTo>
                  <a:pt x="1106" y="414"/>
                </a:lnTo>
                <a:lnTo>
                  <a:pt x="1106" y="418"/>
                </a:lnTo>
                <a:lnTo>
                  <a:pt x="1106" y="422"/>
                </a:lnTo>
                <a:lnTo>
                  <a:pt x="1107" y="425"/>
                </a:lnTo>
                <a:lnTo>
                  <a:pt x="1107" y="427"/>
                </a:lnTo>
                <a:lnTo>
                  <a:pt x="1107" y="429"/>
                </a:lnTo>
                <a:lnTo>
                  <a:pt x="1107" y="430"/>
                </a:lnTo>
                <a:lnTo>
                  <a:pt x="1108" y="432"/>
                </a:lnTo>
                <a:lnTo>
                  <a:pt x="1108" y="435"/>
                </a:lnTo>
                <a:lnTo>
                  <a:pt x="1108" y="437"/>
                </a:lnTo>
                <a:lnTo>
                  <a:pt x="1109" y="439"/>
                </a:lnTo>
                <a:lnTo>
                  <a:pt x="1109" y="441"/>
                </a:lnTo>
                <a:lnTo>
                  <a:pt x="1109" y="443"/>
                </a:lnTo>
                <a:lnTo>
                  <a:pt x="1109" y="446"/>
                </a:lnTo>
                <a:lnTo>
                  <a:pt x="1110" y="448"/>
                </a:lnTo>
                <a:lnTo>
                  <a:pt x="1110" y="450"/>
                </a:lnTo>
                <a:lnTo>
                  <a:pt x="1110" y="452"/>
                </a:lnTo>
                <a:lnTo>
                  <a:pt x="1111" y="454"/>
                </a:lnTo>
                <a:lnTo>
                  <a:pt x="1111" y="456"/>
                </a:lnTo>
                <a:lnTo>
                  <a:pt x="1111" y="459"/>
                </a:lnTo>
                <a:lnTo>
                  <a:pt x="1111" y="461"/>
                </a:lnTo>
                <a:lnTo>
                  <a:pt x="1112" y="462"/>
                </a:lnTo>
                <a:lnTo>
                  <a:pt x="1112" y="463"/>
                </a:lnTo>
                <a:lnTo>
                  <a:pt x="1112" y="463"/>
                </a:lnTo>
                <a:lnTo>
                  <a:pt x="1113" y="463"/>
                </a:lnTo>
                <a:lnTo>
                  <a:pt x="1113" y="463"/>
                </a:lnTo>
                <a:lnTo>
                  <a:pt x="1113" y="460"/>
                </a:lnTo>
                <a:lnTo>
                  <a:pt x="1113" y="459"/>
                </a:lnTo>
                <a:lnTo>
                  <a:pt x="1114" y="460"/>
                </a:lnTo>
                <a:lnTo>
                  <a:pt x="1114" y="462"/>
                </a:lnTo>
                <a:lnTo>
                  <a:pt x="1114" y="464"/>
                </a:lnTo>
                <a:lnTo>
                  <a:pt x="1115" y="465"/>
                </a:lnTo>
                <a:lnTo>
                  <a:pt x="1115" y="468"/>
                </a:lnTo>
                <a:lnTo>
                  <a:pt x="1115" y="470"/>
                </a:lnTo>
                <a:lnTo>
                  <a:pt x="1116" y="470"/>
                </a:lnTo>
                <a:lnTo>
                  <a:pt x="1116" y="471"/>
                </a:lnTo>
                <a:lnTo>
                  <a:pt x="1116" y="472"/>
                </a:lnTo>
                <a:lnTo>
                  <a:pt x="1116" y="472"/>
                </a:lnTo>
                <a:lnTo>
                  <a:pt x="1117" y="473"/>
                </a:lnTo>
                <a:lnTo>
                  <a:pt x="1117" y="473"/>
                </a:lnTo>
                <a:lnTo>
                  <a:pt x="1117" y="474"/>
                </a:lnTo>
                <a:lnTo>
                  <a:pt x="1118" y="481"/>
                </a:lnTo>
                <a:lnTo>
                  <a:pt x="1118" y="484"/>
                </a:lnTo>
                <a:lnTo>
                  <a:pt x="1118" y="484"/>
                </a:lnTo>
                <a:lnTo>
                  <a:pt x="1118" y="484"/>
                </a:lnTo>
                <a:lnTo>
                  <a:pt x="1119" y="484"/>
                </a:lnTo>
                <a:lnTo>
                  <a:pt x="1119" y="483"/>
                </a:lnTo>
                <a:lnTo>
                  <a:pt x="1119" y="483"/>
                </a:lnTo>
                <a:lnTo>
                  <a:pt x="1120" y="483"/>
                </a:lnTo>
                <a:lnTo>
                  <a:pt x="1120" y="483"/>
                </a:lnTo>
                <a:lnTo>
                  <a:pt x="1120" y="482"/>
                </a:lnTo>
                <a:lnTo>
                  <a:pt x="1120" y="483"/>
                </a:lnTo>
                <a:lnTo>
                  <a:pt x="1121" y="483"/>
                </a:lnTo>
                <a:lnTo>
                  <a:pt x="1121" y="483"/>
                </a:lnTo>
                <a:lnTo>
                  <a:pt x="1121" y="480"/>
                </a:lnTo>
                <a:lnTo>
                  <a:pt x="1122" y="479"/>
                </a:lnTo>
                <a:lnTo>
                  <a:pt x="1122" y="479"/>
                </a:lnTo>
                <a:lnTo>
                  <a:pt x="1122" y="479"/>
                </a:lnTo>
                <a:lnTo>
                  <a:pt x="1122" y="480"/>
                </a:lnTo>
                <a:lnTo>
                  <a:pt x="1123" y="481"/>
                </a:lnTo>
                <a:lnTo>
                  <a:pt x="1123" y="482"/>
                </a:lnTo>
                <a:lnTo>
                  <a:pt x="1123" y="483"/>
                </a:lnTo>
                <a:lnTo>
                  <a:pt x="1124" y="484"/>
                </a:lnTo>
                <a:lnTo>
                  <a:pt x="1124" y="485"/>
                </a:lnTo>
                <a:lnTo>
                  <a:pt x="1124" y="485"/>
                </a:lnTo>
                <a:lnTo>
                  <a:pt x="1124" y="485"/>
                </a:lnTo>
                <a:lnTo>
                  <a:pt x="1125" y="486"/>
                </a:lnTo>
                <a:lnTo>
                  <a:pt x="1125" y="486"/>
                </a:lnTo>
                <a:lnTo>
                  <a:pt x="1125" y="489"/>
                </a:lnTo>
                <a:lnTo>
                  <a:pt x="1126" y="503"/>
                </a:lnTo>
                <a:lnTo>
                  <a:pt x="1126" y="505"/>
                </a:lnTo>
                <a:lnTo>
                  <a:pt x="1126" y="507"/>
                </a:lnTo>
                <a:lnTo>
                  <a:pt x="1126" y="505"/>
                </a:lnTo>
                <a:lnTo>
                  <a:pt x="1127" y="499"/>
                </a:lnTo>
                <a:lnTo>
                  <a:pt x="1127" y="492"/>
                </a:lnTo>
                <a:lnTo>
                  <a:pt x="1127" y="486"/>
                </a:lnTo>
                <a:lnTo>
                  <a:pt x="1128" y="484"/>
                </a:lnTo>
                <a:lnTo>
                  <a:pt x="1128" y="481"/>
                </a:lnTo>
                <a:lnTo>
                  <a:pt x="1128" y="487"/>
                </a:lnTo>
                <a:lnTo>
                  <a:pt x="1129" y="485"/>
                </a:lnTo>
                <a:lnTo>
                  <a:pt x="1129" y="478"/>
                </a:lnTo>
                <a:lnTo>
                  <a:pt x="1129" y="474"/>
                </a:lnTo>
                <a:lnTo>
                  <a:pt x="1129" y="484"/>
                </a:lnTo>
                <a:lnTo>
                  <a:pt x="1130" y="486"/>
                </a:lnTo>
                <a:lnTo>
                  <a:pt x="1130" y="485"/>
                </a:lnTo>
                <a:lnTo>
                  <a:pt x="1130" y="483"/>
                </a:lnTo>
                <a:lnTo>
                  <a:pt x="1131" y="483"/>
                </a:lnTo>
                <a:lnTo>
                  <a:pt x="1131" y="484"/>
                </a:lnTo>
                <a:lnTo>
                  <a:pt x="1131" y="484"/>
                </a:lnTo>
                <a:lnTo>
                  <a:pt x="1131" y="486"/>
                </a:lnTo>
                <a:lnTo>
                  <a:pt x="1132" y="487"/>
                </a:lnTo>
                <a:lnTo>
                  <a:pt x="1132" y="488"/>
                </a:lnTo>
                <a:lnTo>
                  <a:pt x="1132" y="489"/>
                </a:lnTo>
                <a:lnTo>
                  <a:pt x="1133" y="490"/>
                </a:lnTo>
                <a:lnTo>
                  <a:pt x="1133" y="491"/>
                </a:lnTo>
                <a:lnTo>
                  <a:pt x="1133" y="492"/>
                </a:lnTo>
                <a:lnTo>
                  <a:pt x="1133" y="491"/>
                </a:lnTo>
                <a:lnTo>
                  <a:pt x="1134" y="491"/>
                </a:lnTo>
                <a:lnTo>
                  <a:pt x="1134" y="492"/>
                </a:lnTo>
                <a:lnTo>
                  <a:pt x="1134" y="493"/>
                </a:lnTo>
                <a:lnTo>
                  <a:pt x="1135" y="493"/>
                </a:lnTo>
                <a:lnTo>
                  <a:pt x="1135" y="504"/>
                </a:lnTo>
                <a:lnTo>
                  <a:pt x="1135" y="506"/>
                </a:lnTo>
                <a:lnTo>
                  <a:pt x="1135" y="506"/>
                </a:lnTo>
                <a:lnTo>
                  <a:pt x="1136" y="505"/>
                </a:lnTo>
                <a:lnTo>
                  <a:pt x="1136" y="502"/>
                </a:lnTo>
                <a:lnTo>
                  <a:pt x="1136" y="496"/>
                </a:lnTo>
                <a:lnTo>
                  <a:pt x="1137" y="490"/>
                </a:lnTo>
                <a:lnTo>
                  <a:pt x="1137" y="484"/>
                </a:lnTo>
                <a:lnTo>
                  <a:pt x="1137" y="479"/>
                </a:lnTo>
                <a:lnTo>
                  <a:pt x="1137" y="473"/>
                </a:lnTo>
                <a:lnTo>
                  <a:pt x="1138" y="462"/>
                </a:lnTo>
                <a:lnTo>
                  <a:pt x="1138" y="454"/>
                </a:lnTo>
                <a:lnTo>
                  <a:pt x="1138" y="450"/>
                </a:lnTo>
                <a:lnTo>
                  <a:pt x="1139" y="443"/>
                </a:lnTo>
                <a:lnTo>
                  <a:pt x="1139" y="452"/>
                </a:lnTo>
                <a:lnTo>
                  <a:pt x="1139" y="453"/>
                </a:lnTo>
                <a:lnTo>
                  <a:pt x="1140" y="450"/>
                </a:lnTo>
                <a:lnTo>
                  <a:pt x="1140" y="444"/>
                </a:lnTo>
                <a:lnTo>
                  <a:pt x="1140" y="440"/>
                </a:lnTo>
                <a:lnTo>
                  <a:pt x="1140" y="436"/>
                </a:lnTo>
                <a:lnTo>
                  <a:pt x="1141" y="433"/>
                </a:lnTo>
                <a:lnTo>
                  <a:pt x="1141" y="429"/>
                </a:lnTo>
                <a:lnTo>
                  <a:pt x="1141" y="426"/>
                </a:lnTo>
                <a:lnTo>
                  <a:pt x="1142" y="418"/>
                </a:lnTo>
                <a:lnTo>
                  <a:pt x="1142" y="414"/>
                </a:lnTo>
                <a:lnTo>
                  <a:pt x="1142" y="410"/>
                </a:lnTo>
                <a:lnTo>
                  <a:pt x="1142" y="407"/>
                </a:lnTo>
                <a:lnTo>
                  <a:pt x="1143" y="404"/>
                </a:lnTo>
                <a:lnTo>
                  <a:pt x="1143" y="403"/>
                </a:lnTo>
                <a:lnTo>
                  <a:pt x="1143" y="401"/>
                </a:lnTo>
                <a:lnTo>
                  <a:pt x="1144" y="399"/>
                </a:lnTo>
                <a:lnTo>
                  <a:pt x="1144" y="396"/>
                </a:lnTo>
                <a:lnTo>
                  <a:pt x="1144" y="394"/>
                </a:lnTo>
                <a:lnTo>
                  <a:pt x="1144" y="393"/>
                </a:lnTo>
                <a:lnTo>
                  <a:pt x="1145" y="392"/>
                </a:lnTo>
                <a:lnTo>
                  <a:pt x="1145" y="393"/>
                </a:lnTo>
                <a:lnTo>
                  <a:pt x="1145" y="394"/>
                </a:lnTo>
                <a:lnTo>
                  <a:pt x="1146" y="396"/>
                </a:lnTo>
                <a:lnTo>
                  <a:pt x="1146" y="398"/>
                </a:lnTo>
                <a:lnTo>
                  <a:pt x="1146" y="401"/>
                </a:lnTo>
                <a:lnTo>
                  <a:pt x="1146" y="404"/>
                </a:lnTo>
                <a:lnTo>
                  <a:pt x="1147" y="408"/>
                </a:lnTo>
                <a:lnTo>
                  <a:pt x="1147" y="411"/>
                </a:lnTo>
                <a:lnTo>
                  <a:pt x="1147" y="414"/>
                </a:lnTo>
                <a:lnTo>
                  <a:pt x="1148" y="417"/>
                </a:lnTo>
                <a:lnTo>
                  <a:pt x="1148" y="420"/>
                </a:lnTo>
                <a:lnTo>
                  <a:pt x="1148" y="424"/>
                </a:lnTo>
                <a:lnTo>
                  <a:pt x="1148" y="427"/>
                </a:lnTo>
                <a:lnTo>
                  <a:pt x="1149" y="431"/>
                </a:lnTo>
                <a:lnTo>
                  <a:pt x="1149" y="434"/>
                </a:lnTo>
                <a:lnTo>
                  <a:pt x="1149" y="436"/>
                </a:lnTo>
                <a:lnTo>
                  <a:pt x="1150" y="437"/>
                </a:lnTo>
                <a:lnTo>
                  <a:pt x="1150" y="439"/>
                </a:lnTo>
                <a:lnTo>
                  <a:pt x="1150" y="440"/>
                </a:lnTo>
                <a:lnTo>
                  <a:pt x="1151" y="442"/>
                </a:lnTo>
                <a:lnTo>
                  <a:pt x="1151" y="444"/>
                </a:lnTo>
                <a:lnTo>
                  <a:pt x="1151" y="446"/>
                </a:lnTo>
                <a:lnTo>
                  <a:pt x="1151" y="448"/>
                </a:lnTo>
                <a:lnTo>
                  <a:pt x="1152" y="449"/>
                </a:lnTo>
                <a:lnTo>
                  <a:pt x="1152" y="452"/>
                </a:lnTo>
                <a:lnTo>
                  <a:pt x="1152" y="451"/>
                </a:lnTo>
                <a:lnTo>
                  <a:pt x="1153" y="451"/>
                </a:lnTo>
                <a:lnTo>
                  <a:pt x="1153" y="452"/>
                </a:lnTo>
                <a:lnTo>
                  <a:pt x="1153" y="454"/>
                </a:lnTo>
                <a:lnTo>
                  <a:pt x="1153" y="455"/>
                </a:lnTo>
                <a:lnTo>
                  <a:pt x="1154" y="457"/>
                </a:lnTo>
                <a:lnTo>
                  <a:pt x="1154" y="458"/>
                </a:lnTo>
                <a:lnTo>
                  <a:pt x="1154" y="459"/>
                </a:lnTo>
                <a:lnTo>
                  <a:pt x="1155" y="461"/>
                </a:lnTo>
                <a:lnTo>
                  <a:pt x="1155" y="463"/>
                </a:lnTo>
                <a:lnTo>
                  <a:pt x="1155" y="465"/>
                </a:lnTo>
                <a:lnTo>
                  <a:pt x="1155" y="467"/>
                </a:lnTo>
                <a:lnTo>
                  <a:pt x="1156" y="467"/>
                </a:lnTo>
                <a:lnTo>
                  <a:pt x="1156" y="468"/>
                </a:lnTo>
                <a:lnTo>
                  <a:pt x="1156" y="468"/>
                </a:lnTo>
                <a:lnTo>
                  <a:pt x="1157" y="469"/>
                </a:lnTo>
                <a:lnTo>
                  <a:pt x="1157" y="469"/>
                </a:lnTo>
                <a:lnTo>
                  <a:pt x="1157" y="470"/>
                </a:lnTo>
                <a:lnTo>
                  <a:pt x="1157" y="471"/>
                </a:lnTo>
                <a:lnTo>
                  <a:pt x="1158" y="477"/>
                </a:lnTo>
                <a:lnTo>
                  <a:pt x="1158" y="480"/>
                </a:lnTo>
                <a:lnTo>
                  <a:pt x="1158" y="480"/>
                </a:lnTo>
                <a:lnTo>
                  <a:pt x="1159" y="480"/>
                </a:lnTo>
                <a:lnTo>
                  <a:pt x="1159" y="480"/>
                </a:lnTo>
                <a:lnTo>
                  <a:pt x="1159" y="480"/>
                </a:lnTo>
                <a:lnTo>
                  <a:pt x="1159" y="480"/>
                </a:lnTo>
                <a:lnTo>
                  <a:pt x="1160" y="480"/>
                </a:lnTo>
                <a:lnTo>
                  <a:pt x="1160" y="481"/>
                </a:lnTo>
                <a:lnTo>
                  <a:pt x="1160" y="481"/>
                </a:lnTo>
                <a:lnTo>
                  <a:pt x="1161" y="481"/>
                </a:lnTo>
                <a:lnTo>
                  <a:pt x="1161" y="481"/>
                </a:lnTo>
                <a:lnTo>
                  <a:pt x="1161" y="482"/>
                </a:lnTo>
                <a:lnTo>
                  <a:pt x="1162" y="482"/>
                </a:lnTo>
                <a:lnTo>
                  <a:pt x="1162" y="482"/>
                </a:lnTo>
                <a:lnTo>
                  <a:pt x="1162" y="483"/>
                </a:lnTo>
                <a:lnTo>
                  <a:pt x="1162" y="483"/>
                </a:lnTo>
                <a:lnTo>
                  <a:pt x="1163" y="484"/>
                </a:lnTo>
                <a:lnTo>
                  <a:pt x="1163" y="488"/>
                </a:lnTo>
                <a:lnTo>
                  <a:pt x="1163" y="501"/>
                </a:lnTo>
                <a:lnTo>
                  <a:pt x="1164" y="502"/>
                </a:lnTo>
                <a:lnTo>
                  <a:pt x="1164" y="502"/>
                </a:lnTo>
                <a:lnTo>
                  <a:pt x="1164" y="498"/>
                </a:lnTo>
                <a:lnTo>
                  <a:pt x="1164" y="493"/>
                </a:lnTo>
                <a:lnTo>
                  <a:pt x="1165" y="486"/>
                </a:lnTo>
                <a:lnTo>
                  <a:pt x="1165" y="480"/>
                </a:lnTo>
                <a:lnTo>
                  <a:pt x="1165" y="486"/>
                </a:lnTo>
                <a:lnTo>
                  <a:pt x="1166" y="488"/>
                </a:lnTo>
                <a:lnTo>
                  <a:pt x="1166" y="489"/>
                </a:lnTo>
                <a:lnTo>
                  <a:pt x="1166" y="488"/>
                </a:lnTo>
                <a:lnTo>
                  <a:pt x="1166" y="482"/>
                </a:lnTo>
                <a:lnTo>
                  <a:pt x="1167" y="485"/>
                </a:lnTo>
                <a:lnTo>
                  <a:pt x="1167" y="487"/>
                </a:lnTo>
                <a:lnTo>
                  <a:pt x="1167" y="485"/>
                </a:lnTo>
                <a:lnTo>
                  <a:pt x="1168" y="481"/>
                </a:lnTo>
                <a:lnTo>
                  <a:pt x="1168" y="480"/>
                </a:lnTo>
                <a:lnTo>
                  <a:pt x="1168" y="479"/>
                </a:lnTo>
                <a:lnTo>
                  <a:pt x="1168" y="479"/>
                </a:lnTo>
                <a:lnTo>
                  <a:pt x="1169" y="479"/>
                </a:lnTo>
                <a:lnTo>
                  <a:pt x="1169" y="479"/>
                </a:lnTo>
                <a:lnTo>
                  <a:pt x="1169" y="480"/>
                </a:lnTo>
                <a:lnTo>
                  <a:pt x="1170" y="481"/>
                </a:lnTo>
                <a:lnTo>
                  <a:pt x="1170" y="483"/>
                </a:lnTo>
                <a:lnTo>
                  <a:pt x="1170" y="484"/>
                </a:lnTo>
                <a:lnTo>
                  <a:pt x="1170" y="485"/>
                </a:lnTo>
                <a:lnTo>
                  <a:pt x="1171" y="486"/>
                </a:lnTo>
                <a:lnTo>
                  <a:pt x="1171" y="487"/>
                </a:lnTo>
                <a:lnTo>
                  <a:pt x="1171" y="487"/>
                </a:lnTo>
                <a:lnTo>
                  <a:pt x="1172" y="488"/>
                </a:lnTo>
                <a:lnTo>
                  <a:pt x="1172" y="489"/>
                </a:lnTo>
                <a:lnTo>
                  <a:pt x="1172" y="489"/>
                </a:lnTo>
                <a:lnTo>
                  <a:pt x="1173" y="490"/>
                </a:lnTo>
                <a:lnTo>
                  <a:pt x="1173" y="490"/>
                </a:lnTo>
                <a:lnTo>
                  <a:pt x="1173" y="490"/>
                </a:lnTo>
                <a:lnTo>
                  <a:pt x="1173" y="491"/>
                </a:lnTo>
                <a:lnTo>
                  <a:pt x="1174" y="491"/>
                </a:lnTo>
                <a:lnTo>
                  <a:pt x="1174" y="490"/>
                </a:lnTo>
                <a:lnTo>
                  <a:pt x="1174" y="495"/>
                </a:lnTo>
                <a:lnTo>
                  <a:pt x="1175" y="498"/>
                </a:lnTo>
                <a:lnTo>
                  <a:pt x="1175" y="498"/>
                </a:lnTo>
                <a:lnTo>
                  <a:pt x="1175" y="498"/>
                </a:lnTo>
                <a:lnTo>
                  <a:pt x="1175" y="502"/>
                </a:lnTo>
                <a:lnTo>
                  <a:pt x="1176" y="503"/>
                </a:lnTo>
                <a:lnTo>
                  <a:pt x="1176" y="502"/>
                </a:lnTo>
                <a:lnTo>
                  <a:pt x="1176" y="500"/>
                </a:lnTo>
                <a:lnTo>
                  <a:pt x="1177" y="498"/>
                </a:lnTo>
                <a:lnTo>
                  <a:pt x="1177" y="497"/>
                </a:lnTo>
                <a:lnTo>
                  <a:pt x="1177" y="496"/>
                </a:lnTo>
                <a:lnTo>
                  <a:pt x="1177" y="495"/>
                </a:lnTo>
                <a:lnTo>
                  <a:pt x="1178" y="495"/>
                </a:lnTo>
                <a:lnTo>
                  <a:pt x="1178" y="494"/>
                </a:lnTo>
                <a:lnTo>
                  <a:pt x="1178" y="493"/>
                </a:lnTo>
                <a:lnTo>
                  <a:pt x="1179" y="492"/>
                </a:lnTo>
                <a:lnTo>
                  <a:pt x="1179" y="491"/>
                </a:lnTo>
                <a:lnTo>
                  <a:pt x="1179" y="491"/>
                </a:lnTo>
                <a:lnTo>
                  <a:pt x="1179" y="491"/>
                </a:lnTo>
                <a:lnTo>
                  <a:pt x="1180" y="492"/>
                </a:lnTo>
                <a:lnTo>
                  <a:pt x="1180" y="492"/>
                </a:lnTo>
                <a:lnTo>
                  <a:pt x="1180" y="492"/>
                </a:lnTo>
                <a:lnTo>
                  <a:pt x="1181" y="493"/>
                </a:lnTo>
                <a:lnTo>
                  <a:pt x="1181" y="493"/>
                </a:lnTo>
                <a:lnTo>
                  <a:pt x="1181" y="494"/>
                </a:lnTo>
                <a:lnTo>
                  <a:pt x="1181" y="494"/>
                </a:lnTo>
                <a:lnTo>
                  <a:pt x="1182" y="493"/>
                </a:lnTo>
                <a:lnTo>
                  <a:pt x="1182" y="491"/>
                </a:lnTo>
                <a:lnTo>
                  <a:pt x="1182" y="487"/>
                </a:lnTo>
                <a:lnTo>
                  <a:pt x="1183" y="480"/>
                </a:lnTo>
                <a:lnTo>
                  <a:pt x="1183" y="474"/>
                </a:lnTo>
                <a:lnTo>
                  <a:pt x="1183" y="464"/>
                </a:lnTo>
                <a:lnTo>
                  <a:pt x="1183" y="457"/>
                </a:lnTo>
                <a:lnTo>
                  <a:pt x="1184" y="453"/>
                </a:lnTo>
                <a:lnTo>
                  <a:pt x="1184" y="450"/>
                </a:lnTo>
                <a:lnTo>
                  <a:pt x="1184" y="447"/>
                </a:lnTo>
                <a:lnTo>
                  <a:pt x="1185" y="443"/>
                </a:lnTo>
                <a:lnTo>
                  <a:pt x="1185" y="440"/>
                </a:lnTo>
                <a:lnTo>
                  <a:pt x="1185" y="435"/>
                </a:lnTo>
                <a:lnTo>
                  <a:pt x="1186" y="430"/>
                </a:lnTo>
                <a:lnTo>
                  <a:pt x="1186" y="426"/>
                </a:lnTo>
                <a:lnTo>
                  <a:pt x="1186" y="423"/>
                </a:lnTo>
                <a:lnTo>
                  <a:pt x="1186" y="419"/>
                </a:lnTo>
                <a:lnTo>
                  <a:pt x="1187" y="415"/>
                </a:lnTo>
                <a:lnTo>
                  <a:pt x="1187" y="411"/>
                </a:lnTo>
                <a:lnTo>
                  <a:pt x="1187" y="407"/>
                </a:lnTo>
                <a:lnTo>
                  <a:pt x="1188" y="404"/>
                </a:lnTo>
                <a:lnTo>
                  <a:pt x="1188" y="400"/>
                </a:lnTo>
                <a:lnTo>
                  <a:pt x="1188" y="396"/>
                </a:lnTo>
                <a:lnTo>
                  <a:pt x="1188" y="394"/>
                </a:lnTo>
                <a:lnTo>
                  <a:pt x="1189" y="392"/>
                </a:lnTo>
                <a:lnTo>
                  <a:pt x="1189" y="391"/>
                </a:lnTo>
                <a:lnTo>
                  <a:pt x="1189" y="389"/>
                </a:lnTo>
                <a:lnTo>
                  <a:pt x="1190" y="390"/>
                </a:lnTo>
                <a:lnTo>
                  <a:pt x="1190" y="391"/>
                </a:lnTo>
                <a:lnTo>
                  <a:pt x="1190" y="392"/>
                </a:lnTo>
                <a:lnTo>
                  <a:pt x="1190" y="394"/>
                </a:lnTo>
                <a:lnTo>
                  <a:pt x="1191" y="397"/>
                </a:lnTo>
                <a:lnTo>
                  <a:pt x="1191" y="400"/>
                </a:lnTo>
                <a:lnTo>
                  <a:pt x="1191" y="403"/>
                </a:lnTo>
                <a:lnTo>
                  <a:pt x="1192" y="407"/>
                </a:lnTo>
                <a:lnTo>
                  <a:pt x="1192" y="411"/>
                </a:lnTo>
                <a:lnTo>
                  <a:pt x="1192" y="415"/>
                </a:lnTo>
                <a:lnTo>
                  <a:pt x="1192" y="418"/>
                </a:lnTo>
                <a:lnTo>
                  <a:pt x="1193" y="420"/>
                </a:lnTo>
                <a:lnTo>
                  <a:pt x="1193" y="423"/>
                </a:lnTo>
                <a:lnTo>
                  <a:pt x="1193" y="426"/>
                </a:lnTo>
                <a:lnTo>
                  <a:pt x="1194" y="441"/>
                </a:lnTo>
                <a:lnTo>
                  <a:pt x="1194" y="445"/>
                </a:lnTo>
                <a:lnTo>
                  <a:pt x="1194" y="445"/>
                </a:lnTo>
                <a:lnTo>
                  <a:pt x="1194" y="446"/>
                </a:lnTo>
                <a:lnTo>
                  <a:pt x="1195" y="445"/>
                </a:lnTo>
                <a:lnTo>
                  <a:pt x="1195" y="442"/>
                </a:lnTo>
                <a:lnTo>
                  <a:pt x="1195" y="439"/>
                </a:lnTo>
                <a:lnTo>
                  <a:pt x="1196" y="435"/>
                </a:lnTo>
                <a:lnTo>
                  <a:pt x="1196" y="432"/>
                </a:lnTo>
                <a:lnTo>
                  <a:pt x="1196" y="431"/>
                </a:lnTo>
                <a:lnTo>
                  <a:pt x="1197" y="431"/>
                </a:lnTo>
                <a:lnTo>
                  <a:pt x="1197" y="430"/>
                </a:lnTo>
                <a:lnTo>
                  <a:pt x="1197" y="432"/>
                </a:lnTo>
                <a:lnTo>
                  <a:pt x="1197" y="432"/>
                </a:lnTo>
                <a:lnTo>
                  <a:pt x="1198" y="444"/>
                </a:lnTo>
                <a:lnTo>
                  <a:pt x="1198" y="449"/>
                </a:lnTo>
                <a:lnTo>
                  <a:pt x="1198" y="451"/>
                </a:lnTo>
                <a:lnTo>
                  <a:pt x="1199" y="452"/>
                </a:lnTo>
                <a:lnTo>
                  <a:pt x="1199" y="453"/>
                </a:lnTo>
                <a:lnTo>
                  <a:pt x="1199" y="455"/>
                </a:lnTo>
                <a:lnTo>
                  <a:pt x="1199" y="457"/>
                </a:lnTo>
                <a:lnTo>
                  <a:pt x="1200" y="459"/>
                </a:lnTo>
                <a:lnTo>
                  <a:pt x="1200" y="460"/>
                </a:lnTo>
                <a:lnTo>
                  <a:pt x="1200" y="461"/>
                </a:lnTo>
                <a:lnTo>
                  <a:pt x="1201" y="463"/>
                </a:lnTo>
                <a:lnTo>
                  <a:pt x="1201" y="465"/>
                </a:lnTo>
                <a:lnTo>
                  <a:pt x="1201" y="463"/>
                </a:lnTo>
                <a:lnTo>
                  <a:pt x="1201" y="463"/>
                </a:lnTo>
                <a:lnTo>
                  <a:pt x="1202" y="465"/>
                </a:lnTo>
                <a:lnTo>
                  <a:pt x="1202" y="466"/>
                </a:lnTo>
                <a:lnTo>
                  <a:pt x="1202" y="468"/>
                </a:lnTo>
                <a:lnTo>
                  <a:pt x="1203" y="469"/>
                </a:lnTo>
                <a:lnTo>
                  <a:pt x="1203" y="469"/>
                </a:lnTo>
                <a:lnTo>
                  <a:pt x="1203" y="470"/>
                </a:lnTo>
                <a:lnTo>
                  <a:pt x="1203" y="470"/>
                </a:lnTo>
                <a:lnTo>
                  <a:pt x="1204" y="472"/>
                </a:lnTo>
                <a:lnTo>
                  <a:pt x="1204" y="473"/>
                </a:lnTo>
                <a:lnTo>
                  <a:pt x="1204" y="474"/>
                </a:lnTo>
                <a:lnTo>
                  <a:pt x="1205" y="475"/>
                </a:lnTo>
                <a:lnTo>
                  <a:pt x="1205" y="476"/>
                </a:lnTo>
                <a:lnTo>
                  <a:pt x="1205" y="477"/>
                </a:lnTo>
                <a:lnTo>
                  <a:pt x="1205" y="477"/>
                </a:lnTo>
                <a:lnTo>
                  <a:pt x="1206" y="477"/>
                </a:lnTo>
                <a:lnTo>
                  <a:pt x="1206" y="478"/>
                </a:lnTo>
                <a:lnTo>
                  <a:pt x="1206" y="479"/>
                </a:lnTo>
                <a:lnTo>
                  <a:pt x="1207" y="479"/>
                </a:lnTo>
                <a:lnTo>
                  <a:pt x="1207" y="479"/>
                </a:lnTo>
                <a:lnTo>
                  <a:pt x="1207" y="479"/>
                </a:lnTo>
                <a:lnTo>
                  <a:pt x="1208" y="480"/>
                </a:lnTo>
                <a:lnTo>
                  <a:pt x="1208" y="481"/>
                </a:lnTo>
                <a:lnTo>
                  <a:pt x="1208" y="481"/>
                </a:lnTo>
                <a:lnTo>
                  <a:pt x="1208" y="482"/>
                </a:lnTo>
                <a:lnTo>
                  <a:pt x="1209" y="482"/>
                </a:lnTo>
                <a:lnTo>
                  <a:pt x="1209" y="482"/>
                </a:lnTo>
                <a:lnTo>
                  <a:pt x="1209" y="482"/>
                </a:lnTo>
                <a:lnTo>
                  <a:pt x="1210" y="483"/>
                </a:lnTo>
                <a:lnTo>
                  <a:pt x="1210" y="483"/>
                </a:lnTo>
                <a:lnTo>
                  <a:pt x="1210" y="483"/>
                </a:lnTo>
                <a:lnTo>
                  <a:pt x="1210" y="484"/>
                </a:lnTo>
                <a:lnTo>
                  <a:pt x="1211" y="485"/>
                </a:lnTo>
                <a:lnTo>
                  <a:pt x="1211" y="485"/>
                </a:lnTo>
                <a:lnTo>
                  <a:pt x="1211" y="486"/>
                </a:lnTo>
                <a:lnTo>
                  <a:pt x="1212" y="485"/>
                </a:lnTo>
                <a:lnTo>
                  <a:pt x="1212" y="485"/>
                </a:lnTo>
                <a:lnTo>
                  <a:pt x="1212" y="485"/>
                </a:lnTo>
                <a:lnTo>
                  <a:pt x="1212" y="486"/>
                </a:lnTo>
                <a:lnTo>
                  <a:pt x="1213" y="492"/>
                </a:lnTo>
                <a:lnTo>
                  <a:pt x="1213" y="494"/>
                </a:lnTo>
                <a:lnTo>
                  <a:pt x="1213" y="499"/>
                </a:lnTo>
                <a:lnTo>
                  <a:pt x="1214" y="500"/>
                </a:lnTo>
                <a:lnTo>
                  <a:pt x="1214" y="499"/>
                </a:lnTo>
                <a:lnTo>
                  <a:pt x="1214" y="498"/>
                </a:lnTo>
                <a:lnTo>
                  <a:pt x="1214" y="496"/>
                </a:lnTo>
                <a:lnTo>
                  <a:pt x="1215" y="495"/>
                </a:lnTo>
                <a:lnTo>
                  <a:pt x="1215" y="494"/>
                </a:lnTo>
                <a:lnTo>
                  <a:pt x="1215" y="493"/>
                </a:lnTo>
                <a:lnTo>
                  <a:pt x="1216" y="492"/>
                </a:lnTo>
                <a:lnTo>
                  <a:pt x="1216" y="491"/>
                </a:lnTo>
                <a:lnTo>
                  <a:pt x="1216" y="491"/>
                </a:lnTo>
                <a:lnTo>
                  <a:pt x="1216" y="490"/>
                </a:lnTo>
                <a:lnTo>
                  <a:pt x="1217" y="490"/>
                </a:lnTo>
                <a:lnTo>
                  <a:pt x="1217" y="490"/>
                </a:lnTo>
                <a:lnTo>
                  <a:pt x="1217" y="491"/>
                </a:lnTo>
                <a:lnTo>
                  <a:pt x="1218" y="492"/>
                </a:lnTo>
                <a:lnTo>
                  <a:pt x="1218" y="492"/>
                </a:lnTo>
                <a:lnTo>
                  <a:pt x="1218" y="492"/>
                </a:lnTo>
                <a:lnTo>
                  <a:pt x="1219" y="492"/>
                </a:lnTo>
                <a:lnTo>
                  <a:pt x="1219" y="492"/>
                </a:lnTo>
                <a:lnTo>
                  <a:pt x="1219" y="492"/>
                </a:lnTo>
                <a:lnTo>
                  <a:pt x="1219" y="491"/>
                </a:lnTo>
                <a:lnTo>
                  <a:pt x="1220" y="492"/>
                </a:lnTo>
                <a:lnTo>
                  <a:pt x="1220" y="492"/>
                </a:lnTo>
                <a:lnTo>
                  <a:pt x="1220" y="492"/>
                </a:lnTo>
                <a:lnTo>
                  <a:pt x="1221" y="492"/>
                </a:lnTo>
                <a:lnTo>
                  <a:pt x="1221" y="498"/>
                </a:lnTo>
                <a:lnTo>
                  <a:pt x="1221" y="500"/>
                </a:lnTo>
                <a:lnTo>
                  <a:pt x="1221" y="503"/>
                </a:lnTo>
                <a:lnTo>
                  <a:pt x="1222" y="517"/>
                </a:lnTo>
                <a:lnTo>
                  <a:pt x="1222" y="517"/>
                </a:lnTo>
                <a:lnTo>
                  <a:pt x="1222" y="516"/>
                </a:lnTo>
                <a:lnTo>
                  <a:pt x="1223" y="511"/>
                </a:lnTo>
                <a:lnTo>
                  <a:pt x="1223" y="505"/>
                </a:lnTo>
                <a:lnTo>
                  <a:pt x="1223" y="493"/>
                </a:lnTo>
                <a:lnTo>
                  <a:pt x="1223" y="487"/>
                </a:lnTo>
                <a:lnTo>
                  <a:pt x="1224" y="481"/>
                </a:lnTo>
                <a:lnTo>
                  <a:pt x="1224" y="481"/>
                </a:lnTo>
                <a:lnTo>
                  <a:pt x="1224" y="483"/>
                </a:lnTo>
                <a:lnTo>
                  <a:pt x="1225" y="480"/>
                </a:lnTo>
                <a:lnTo>
                  <a:pt x="1225" y="480"/>
                </a:lnTo>
                <a:lnTo>
                  <a:pt x="1225" y="480"/>
                </a:lnTo>
                <a:lnTo>
                  <a:pt x="1225" y="492"/>
                </a:lnTo>
                <a:lnTo>
                  <a:pt x="1226" y="492"/>
                </a:lnTo>
                <a:lnTo>
                  <a:pt x="1226" y="486"/>
                </a:lnTo>
                <a:lnTo>
                  <a:pt x="1226" y="479"/>
                </a:lnTo>
                <a:lnTo>
                  <a:pt x="1227" y="473"/>
                </a:lnTo>
                <a:lnTo>
                  <a:pt x="1227" y="468"/>
                </a:lnTo>
                <a:lnTo>
                  <a:pt x="1227" y="463"/>
                </a:lnTo>
                <a:lnTo>
                  <a:pt x="1227" y="464"/>
                </a:lnTo>
                <a:lnTo>
                  <a:pt x="1228" y="461"/>
                </a:lnTo>
                <a:lnTo>
                  <a:pt x="1228" y="457"/>
                </a:lnTo>
                <a:lnTo>
                  <a:pt x="1228" y="453"/>
                </a:lnTo>
                <a:lnTo>
                  <a:pt x="1229" y="448"/>
                </a:lnTo>
                <a:lnTo>
                  <a:pt x="1229" y="443"/>
                </a:lnTo>
                <a:lnTo>
                  <a:pt x="1229" y="433"/>
                </a:lnTo>
                <a:lnTo>
                  <a:pt x="1230" y="427"/>
                </a:lnTo>
                <a:lnTo>
                  <a:pt x="1230" y="422"/>
                </a:lnTo>
                <a:lnTo>
                  <a:pt x="1230" y="419"/>
                </a:lnTo>
                <a:lnTo>
                  <a:pt x="1230" y="413"/>
                </a:lnTo>
                <a:lnTo>
                  <a:pt x="1231" y="409"/>
                </a:lnTo>
                <a:lnTo>
                  <a:pt x="1231" y="406"/>
                </a:lnTo>
                <a:lnTo>
                  <a:pt x="1231" y="403"/>
                </a:lnTo>
                <a:lnTo>
                  <a:pt x="1232" y="401"/>
                </a:lnTo>
                <a:lnTo>
                  <a:pt x="1232" y="398"/>
                </a:lnTo>
                <a:lnTo>
                  <a:pt x="1232" y="396"/>
                </a:lnTo>
                <a:lnTo>
                  <a:pt x="1232" y="393"/>
                </a:lnTo>
                <a:lnTo>
                  <a:pt x="1233" y="391"/>
                </a:lnTo>
                <a:lnTo>
                  <a:pt x="1233" y="389"/>
                </a:lnTo>
                <a:lnTo>
                  <a:pt x="1233" y="388"/>
                </a:lnTo>
                <a:lnTo>
                  <a:pt x="1234" y="388"/>
                </a:lnTo>
                <a:lnTo>
                  <a:pt x="1234" y="390"/>
                </a:lnTo>
                <a:lnTo>
                  <a:pt x="1234" y="392"/>
                </a:lnTo>
                <a:lnTo>
                  <a:pt x="1234" y="395"/>
                </a:lnTo>
                <a:lnTo>
                  <a:pt x="1235" y="399"/>
                </a:lnTo>
                <a:lnTo>
                  <a:pt x="1235" y="403"/>
                </a:lnTo>
                <a:lnTo>
                  <a:pt x="1235" y="407"/>
                </a:lnTo>
                <a:lnTo>
                  <a:pt x="1236" y="411"/>
                </a:lnTo>
                <a:lnTo>
                  <a:pt x="1236" y="426"/>
                </a:lnTo>
                <a:lnTo>
                  <a:pt x="1236" y="432"/>
                </a:lnTo>
                <a:lnTo>
                  <a:pt x="1236" y="437"/>
                </a:lnTo>
                <a:lnTo>
                  <a:pt x="1237" y="435"/>
                </a:lnTo>
                <a:lnTo>
                  <a:pt x="1237" y="432"/>
                </a:lnTo>
                <a:lnTo>
                  <a:pt x="1237" y="428"/>
                </a:lnTo>
                <a:lnTo>
                  <a:pt x="1238" y="426"/>
                </a:lnTo>
                <a:lnTo>
                  <a:pt x="1238" y="423"/>
                </a:lnTo>
                <a:lnTo>
                  <a:pt x="1238" y="422"/>
                </a:lnTo>
                <a:lnTo>
                  <a:pt x="1238" y="422"/>
                </a:lnTo>
                <a:lnTo>
                  <a:pt x="1239" y="423"/>
                </a:lnTo>
                <a:lnTo>
                  <a:pt x="1239" y="424"/>
                </a:lnTo>
                <a:lnTo>
                  <a:pt x="1239" y="424"/>
                </a:lnTo>
                <a:lnTo>
                  <a:pt x="1240" y="427"/>
                </a:lnTo>
                <a:lnTo>
                  <a:pt x="1240" y="440"/>
                </a:lnTo>
                <a:lnTo>
                  <a:pt x="1240" y="447"/>
                </a:lnTo>
                <a:lnTo>
                  <a:pt x="1240" y="448"/>
                </a:lnTo>
                <a:lnTo>
                  <a:pt x="1241" y="449"/>
                </a:lnTo>
                <a:lnTo>
                  <a:pt x="1241" y="450"/>
                </a:lnTo>
                <a:lnTo>
                  <a:pt x="1241" y="451"/>
                </a:lnTo>
                <a:lnTo>
                  <a:pt x="1242" y="452"/>
                </a:lnTo>
                <a:lnTo>
                  <a:pt x="1242" y="454"/>
                </a:lnTo>
                <a:lnTo>
                  <a:pt x="1242" y="456"/>
                </a:lnTo>
                <a:lnTo>
                  <a:pt x="1243" y="458"/>
                </a:lnTo>
                <a:lnTo>
                  <a:pt x="1243" y="459"/>
                </a:lnTo>
                <a:lnTo>
                  <a:pt x="1243" y="460"/>
                </a:lnTo>
                <a:lnTo>
                  <a:pt x="1243" y="462"/>
                </a:lnTo>
                <a:lnTo>
                  <a:pt x="1244" y="463"/>
                </a:lnTo>
                <a:lnTo>
                  <a:pt x="1244" y="464"/>
                </a:lnTo>
                <a:lnTo>
                  <a:pt x="1244" y="466"/>
                </a:lnTo>
                <a:lnTo>
                  <a:pt x="1245" y="468"/>
                </a:lnTo>
                <a:lnTo>
                  <a:pt x="1245" y="469"/>
                </a:lnTo>
                <a:lnTo>
                  <a:pt x="1245" y="470"/>
                </a:lnTo>
                <a:lnTo>
                  <a:pt x="1245" y="471"/>
                </a:lnTo>
                <a:lnTo>
                  <a:pt x="1246" y="472"/>
                </a:lnTo>
                <a:lnTo>
                  <a:pt x="1246" y="472"/>
                </a:lnTo>
                <a:lnTo>
                  <a:pt x="1246" y="472"/>
                </a:lnTo>
                <a:lnTo>
                  <a:pt x="1247" y="473"/>
                </a:lnTo>
                <a:lnTo>
                  <a:pt x="1247" y="469"/>
                </a:lnTo>
                <a:lnTo>
                  <a:pt x="1247" y="469"/>
                </a:lnTo>
                <a:lnTo>
                  <a:pt x="1247" y="469"/>
                </a:lnTo>
                <a:lnTo>
                  <a:pt x="1248" y="470"/>
                </a:lnTo>
                <a:lnTo>
                  <a:pt x="1248" y="466"/>
                </a:lnTo>
                <a:lnTo>
                  <a:pt x="1248" y="466"/>
                </a:lnTo>
                <a:lnTo>
                  <a:pt x="1249" y="468"/>
                </a:lnTo>
                <a:lnTo>
                  <a:pt x="1249" y="469"/>
                </a:lnTo>
                <a:lnTo>
                  <a:pt x="1249" y="471"/>
                </a:lnTo>
                <a:lnTo>
                  <a:pt x="1249" y="484"/>
                </a:lnTo>
                <a:lnTo>
                  <a:pt x="1250" y="488"/>
                </a:lnTo>
                <a:lnTo>
                  <a:pt x="1250" y="487"/>
                </a:lnTo>
                <a:lnTo>
                  <a:pt x="1250" y="488"/>
                </a:lnTo>
                <a:lnTo>
                  <a:pt x="1251" y="486"/>
                </a:lnTo>
                <a:lnTo>
                  <a:pt x="1251" y="482"/>
                </a:lnTo>
                <a:lnTo>
                  <a:pt x="1251" y="478"/>
                </a:lnTo>
                <a:lnTo>
                  <a:pt x="1251" y="474"/>
                </a:lnTo>
                <a:lnTo>
                  <a:pt x="1252" y="470"/>
                </a:lnTo>
                <a:lnTo>
                  <a:pt x="1252" y="465"/>
                </a:lnTo>
                <a:lnTo>
                  <a:pt x="1252" y="462"/>
                </a:lnTo>
                <a:lnTo>
                  <a:pt x="1253" y="461"/>
                </a:lnTo>
                <a:lnTo>
                  <a:pt x="1253" y="473"/>
                </a:lnTo>
                <a:lnTo>
                  <a:pt x="1253" y="478"/>
                </a:lnTo>
                <a:lnTo>
                  <a:pt x="1254" y="479"/>
                </a:lnTo>
                <a:lnTo>
                  <a:pt x="1254" y="479"/>
                </a:lnTo>
                <a:lnTo>
                  <a:pt x="1254" y="479"/>
                </a:lnTo>
                <a:lnTo>
                  <a:pt x="1254" y="480"/>
                </a:lnTo>
                <a:lnTo>
                  <a:pt x="1255" y="480"/>
                </a:lnTo>
                <a:lnTo>
                  <a:pt x="1255" y="481"/>
                </a:lnTo>
                <a:lnTo>
                  <a:pt x="1255" y="483"/>
                </a:lnTo>
                <a:lnTo>
                  <a:pt x="1256" y="484"/>
                </a:lnTo>
                <a:lnTo>
                  <a:pt x="1256" y="485"/>
                </a:lnTo>
                <a:lnTo>
                  <a:pt x="1256" y="486"/>
                </a:lnTo>
                <a:lnTo>
                  <a:pt x="1256" y="488"/>
                </a:lnTo>
                <a:lnTo>
                  <a:pt x="1257" y="488"/>
                </a:lnTo>
                <a:lnTo>
                  <a:pt x="1257" y="489"/>
                </a:lnTo>
                <a:lnTo>
                  <a:pt x="1257" y="489"/>
                </a:lnTo>
                <a:lnTo>
                  <a:pt x="1258" y="489"/>
                </a:lnTo>
                <a:lnTo>
                  <a:pt x="1258" y="489"/>
                </a:lnTo>
                <a:lnTo>
                  <a:pt x="1258" y="489"/>
                </a:lnTo>
                <a:lnTo>
                  <a:pt x="1258" y="489"/>
                </a:lnTo>
                <a:lnTo>
                  <a:pt x="1259" y="489"/>
                </a:lnTo>
                <a:lnTo>
                  <a:pt x="1259" y="489"/>
                </a:lnTo>
                <a:lnTo>
                  <a:pt x="1259" y="489"/>
                </a:lnTo>
                <a:lnTo>
                  <a:pt x="1260" y="489"/>
                </a:lnTo>
                <a:lnTo>
                  <a:pt x="1260" y="489"/>
                </a:lnTo>
                <a:lnTo>
                  <a:pt x="1260" y="490"/>
                </a:lnTo>
                <a:lnTo>
                  <a:pt x="1260" y="489"/>
                </a:lnTo>
                <a:lnTo>
                  <a:pt x="1261" y="489"/>
                </a:lnTo>
                <a:lnTo>
                  <a:pt x="1261" y="489"/>
                </a:lnTo>
                <a:lnTo>
                  <a:pt x="1261" y="489"/>
                </a:lnTo>
                <a:lnTo>
                  <a:pt x="1262" y="489"/>
                </a:lnTo>
                <a:lnTo>
                  <a:pt x="1262" y="489"/>
                </a:lnTo>
                <a:lnTo>
                  <a:pt x="1262" y="489"/>
                </a:lnTo>
                <a:lnTo>
                  <a:pt x="1263" y="489"/>
                </a:lnTo>
                <a:lnTo>
                  <a:pt x="1263" y="489"/>
                </a:lnTo>
                <a:lnTo>
                  <a:pt x="1263" y="490"/>
                </a:lnTo>
                <a:lnTo>
                  <a:pt x="1264" y="490"/>
                </a:lnTo>
                <a:lnTo>
                  <a:pt x="1264" y="490"/>
                </a:lnTo>
                <a:lnTo>
                  <a:pt x="1264" y="490"/>
                </a:lnTo>
                <a:lnTo>
                  <a:pt x="1264" y="490"/>
                </a:lnTo>
                <a:lnTo>
                  <a:pt x="1265" y="490"/>
                </a:lnTo>
                <a:lnTo>
                  <a:pt x="1265" y="490"/>
                </a:lnTo>
                <a:lnTo>
                  <a:pt x="1265" y="490"/>
                </a:lnTo>
                <a:lnTo>
                  <a:pt x="1266" y="491"/>
                </a:lnTo>
                <a:lnTo>
                  <a:pt x="1266" y="491"/>
                </a:lnTo>
                <a:lnTo>
                  <a:pt x="1266" y="490"/>
                </a:lnTo>
                <a:lnTo>
                  <a:pt x="1266" y="490"/>
                </a:lnTo>
                <a:lnTo>
                  <a:pt x="1267" y="507"/>
                </a:lnTo>
                <a:lnTo>
                  <a:pt x="1267" y="512"/>
                </a:lnTo>
                <a:lnTo>
                  <a:pt x="1267" y="509"/>
                </a:lnTo>
                <a:lnTo>
                  <a:pt x="1268" y="508"/>
                </a:lnTo>
                <a:lnTo>
                  <a:pt x="1268" y="500"/>
                </a:lnTo>
                <a:lnTo>
                  <a:pt x="1268" y="493"/>
                </a:lnTo>
                <a:lnTo>
                  <a:pt x="1269" y="490"/>
                </a:lnTo>
                <a:lnTo>
                  <a:pt x="1269" y="488"/>
                </a:lnTo>
                <a:lnTo>
                  <a:pt x="1269" y="485"/>
                </a:lnTo>
                <a:lnTo>
                  <a:pt x="1269" y="480"/>
                </a:lnTo>
                <a:lnTo>
                  <a:pt x="1270" y="472"/>
                </a:lnTo>
                <a:lnTo>
                  <a:pt x="1270" y="461"/>
                </a:lnTo>
                <a:lnTo>
                  <a:pt x="1270" y="454"/>
                </a:lnTo>
                <a:lnTo>
                  <a:pt x="1271" y="443"/>
                </a:lnTo>
                <a:lnTo>
                  <a:pt x="1271" y="451"/>
                </a:lnTo>
                <a:lnTo>
                  <a:pt x="1271" y="451"/>
                </a:lnTo>
                <a:lnTo>
                  <a:pt x="1271" y="446"/>
                </a:lnTo>
                <a:lnTo>
                  <a:pt x="1272" y="436"/>
                </a:lnTo>
                <a:lnTo>
                  <a:pt x="1272" y="430"/>
                </a:lnTo>
                <a:lnTo>
                  <a:pt x="1272" y="426"/>
                </a:lnTo>
                <a:lnTo>
                  <a:pt x="1273" y="422"/>
                </a:lnTo>
                <a:lnTo>
                  <a:pt x="1273" y="420"/>
                </a:lnTo>
                <a:lnTo>
                  <a:pt x="1273" y="417"/>
                </a:lnTo>
                <a:lnTo>
                  <a:pt x="1273" y="415"/>
                </a:lnTo>
                <a:lnTo>
                  <a:pt x="1274" y="412"/>
                </a:lnTo>
                <a:lnTo>
                  <a:pt x="1274" y="409"/>
                </a:lnTo>
                <a:lnTo>
                  <a:pt x="1274" y="407"/>
                </a:lnTo>
                <a:lnTo>
                  <a:pt x="1275" y="404"/>
                </a:lnTo>
                <a:lnTo>
                  <a:pt x="1275" y="401"/>
                </a:lnTo>
                <a:lnTo>
                  <a:pt x="1275" y="399"/>
                </a:lnTo>
                <a:lnTo>
                  <a:pt x="1275" y="395"/>
                </a:lnTo>
                <a:lnTo>
                  <a:pt x="1276" y="393"/>
                </a:lnTo>
                <a:lnTo>
                  <a:pt x="1276" y="391"/>
                </a:lnTo>
                <a:lnTo>
                  <a:pt x="1276" y="390"/>
                </a:lnTo>
                <a:lnTo>
                  <a:pt x="1277" y="389"/>
                </a:lnTo>
                <a:lnTo>
                  <a:pt x="1277" y="388"/>
                </a:lnTo>
                <a:lnTo>
                  <a:pt x="1277" y="388"/>
                </a:lnTo>
                <a:lnTo>
                  <a:pt x="1277" y="390"/>
                </a:lnTo>
                <a:lnTo>
                  <a:pt x="1278" y="392"/>
                </a:lnTo>
                <a:lnTo>
                  <a:pt x="1278" y="394"/>
                </a:lnTo>
                <a:lnTo>
                  <a:pt x="1278" y="397"/>
                </a:lnTo>
                <a:lnTo>
                  <a:pt x="1279" y="400"/>
                </a:lnTo>
                <a:lnTo>
                  <a:pt x="1279" y="403"/>
                </a:lnTo>
                <a:lnTo>
                  <a:pt x="1279" y="406"/>
                </a:lnTo>
                <a:lnTo>
                  <a:pt x="1280" y="409"/>
                </a:lnTo>
                <a:lnTo>
                  <a:pt x="1280" y="413"/>
                </a:lnTo>
                <a:lnTo>
                  <a:pt x="1280" y="416"/>
                </a:lnTo>
                <a:lnTo>
                  <a:pt x="1280" y="417"/>
                </a:lnTo>
                <a:lnTo>
                  <a:pt x="1281" y="432"/>
                </a:lnTo>
                <a:lnTo>
                  <a:pt x="1281" y="437"/>
                </a:lnTo>
                <a:lnTo>
                  <a:pt x="1281" y="441"/>
                </a:lnTo>
                <a:lnTo>
                  <a:pt x="1282" y="441"/>
                </a:lnTo>
                <a:lnTo>
                  <a:pt x="1282" y="438"/>
                </a:lnTo>
                <a:lnTo>
                  <a:pt x="1282" y="435"/>
                </a:lnTo>
                <a:lnTo>
                  <a:pt x="1282" y="431"/>
                </a:lnTo>
                <a:lnTo>
                  <a:pt x="1283" y="429"/>
                </a:lnTo>
                <a:lnTo>
                  <a:pt x="1283" y="427"/>
                </a:lnTo>
                <a:lnTo>
                  <a:pt x="1283" y="425"/>
                </a:lnTo>
                <a:lnTo>
                  <a:pt x="1284" y="426"/>
                </a:lnTo>
                <a:lnTo>
                  <a:pt x="1284" y="427"/>
                </a:lnTo>
                <a:lnTo>
                  <a:pt x="1284" y="428"/>
                </a:lnTo>
                <a:lnTo>
                  <a:pt x="1284" y="426"/>
                </a:lnTo>
                <a:lnTo>
                  <a:pt x="1285" y="438"/>
                </a:lnTo>
                <a:lnTo>
                  <a:pt x="1285" y="444"/>
                </a:lnTo>
                <a:lnTo>
                  <a:pt x="1285" y="445"/>
                </a:lnTo>
                <a:lnTo>
                  <a:pt x="1286" y="445"/>
                </a:lnTo>
                <a:lnTo>
                  <a:pt x="1286" y="446"/>
                </a:lnTo>
                <a:lnTo>
                  <a:pt x="1286" y="447"/>
                </a:lnTo>
                <a:lnTo>
                  <a:pt x="1286" y="449"/>
                </a:lnTo>
                <a:lnTo>
                  <a:pt x="1287" y="451"/>
                </a:lnTo>
                <a:lnTo>
                  <a:pt x="1287" y="453"/>
                </a:lnTo>
                <a:lnTo>
                  <a:pt x="1287" y="456"/>
                </a:lnTo>
                <a:lnTo>
                  <a:pt x="1288" y="459"/>
                </a:lnTo>
                <a:lnTo>
                  <a:pt x="1288" y="460"/>
                </a:lnTo>
                <a:lnTo>
                  <a:pt x="1288" y="461"/>
                </a:lnTo>
                <a:lnTo>
                  <a:pt x="1288" y="463"/>
                </a:lnTo>
                <a:lnTo>
                  <a:pt x="1289" y="464"/>
                </a:lnTo>
                <a:lnTo>
                  <a:pt x="1289" y="466"/>
                </a:lnTo>
                <a:lnTo>
                  <a:pt x="1289" y="466"/>
                </a:lnTo>
                <a:lnTo>
                  <a:pt x="1290" y="467"/>
                </a:lnTo>
                <a:lnTo>
                  <a:pt x="1290" y="468"/>
                </a:lnTo>
                <a:lnTo>
                  <a:pt x="1290" y="469"/>
                </a:lnTo>
                <a:lnTo>
                  <a:pt x="1291" y="470"/>
                </a:lnTo>
                <a:lnTo>
                  <a:pt x="1291" y="471"/>
                </a:lnTo>
                <a:lnTo>
                  <a:pt x="1291" y="471"/>
                </a:lnTo>
                <a:lnTo>
                  <a:pt x="1291" y="471"/>
                </a:lnTo>
                <a:lnTo>
                  <a:pt x="1292" y="471"/>
                </a:lnTo>
                <a:lnTo>
                  <a:pt x="1292" y="473"/>
                </a:lnTo>
                <a:lnTo>
                  <a:pt x="1292" y="473"/>
                </a:lnTo>
                <a:lnTo>
                  <a:pt x="1293" y="474"/>
                </a:lnTo>
                <a:lnTo>
                  <a:pt x="1293" y="475"/>
                </a:lnTo>
                <a:lnTo>
                  <a:pt x="1293" y="476"/>
                </a:lnTo>
                <a:lnTo>
                  <a:pt x="1293" y="475"/>
                </a:lnTo>
                <a:lnTo>
                  <a:pt x="1294" y="476"/>
                </a:lnTo>
                <a:lnTo>
                  <a:pt x="1294" y="474"/>
                </a:lnTo>
                <a:lnTo>
                  <a:pt x="1294" y="473"/>
                </a:lnTo>
                <a:lnTo>
                  <a:pt x="1295" y="474"/>
                </a:lnTo>
                <a:lnTo>
                  <a:pt x="1295" y="476"/>
                </a:lnTo>
                <a:lnTo>
                  <a:pt x="1295" y="477"/>
                </a:lnTo>
                <a:lnTo>
                  <a:pt x="1295" y="479"/>
                </a:lnTo>
                <a:lnTo>
                  <a:pt x="1296" y="480"/>
                </a:lnTo>
                <a:lnTo>
                  <a:pt x="1296" y="481"/>
                </a:lnTo>
                <a:lnTo>
                  <a:pt x="1296" y="483"/>
                </a:lnTo>
                <a:lnTo>
                  <a:pt x="1297" y="484"/>
                </a:lnTo>
                <a:lnTo>
                  <a:pt x="1297" y="484"/>
                </a:lnTo>
                <a:lnTo>
                  <a:pt x="1297" y="485"/>
                </a:lnTo>
                <a:lnTo>
                  <a:pt x="1297" y="484"/>
                </a:lnTo>
                <a:lnTo>
                  <a:pt x="1298" y="483"/>
                </a:lnTo>
                <a:lnTo>
                  <a:pt x="1298" y="482"/>
                </a:lnTo>
                <a:lnTo>
                  <a:pt x="1298" y="483"/>
                </a:lnTo>
                <a:lnTo>
                  <a:pt x="1299" y="484"/>
                </a:lnTo>
                <a:lnTo>
                  <a:pt x="1299" y="484"/>
                </a:lnTo>
                <a:lnTo>
                  <a:pt x="1299" y="484"/>
                </a:lnTo>
                <a:lnTo>
                  <a:pt x="1299" y="485"/>
                </a:lnTo>
                <a:lnTo>
                  <a:pt x="1300" y="492"/>
                </a:lnTo>
                <a:lnTo>
                  <a:pt x="1300" y="494"/>
                </a:lnTo>
                <a:lnTo>
                  <a:pt x="1300" y="495"/>
                </a:lnTo>
                <a:lnTo>
                  <a:pt x="1301" y="495"/>
                </a:lnTo>
                <a:lnTo>
                  <a:pt x="1301" y="494"/>
                </a:lnTo>
                <a:lnTo>
                  <a:pt x="1301" y="494"/>
                </a:lnTo>
                <a:lnTo>
                  <a:pt x="1302" y="493"/>
                </a:lnTo>
                <a:lnTo>
                  <a:pt x="1302" y="492"/>
                </a:lnTo>
                <a:lnTo>
                  <a:pt x="1302" y="491"/>
                </a:lnTo>
                <a:lnTo>
                  <a:pt x="1302" y="490"/>
                </a:lnTo>
                <a:lnTo>
                  <a:pt x="1303" y="490"/>
                </a:lnTo>
                <a:lnTo>
                  <a:pt x="1303" y="490"/>
                </a:lnTo>
                <a:lnTo>
                  <a:pt x="1303" y="491"/>
                </a:lnTo>
                <a:lnTo>
                  <a:pt x="1304" y="491"/>
                </a:lnTo>
                <a:lnTo>
                  <a:pt x="1304" y="492"/>
                </a:lnTo>
                <a:lnTo>
                  <a:pt x="1304" y="492"/>
                </a:lnTo>
                <a:lnTo>
                  <a:pt x="1304" y="492"/>
                </a:lnTo>
                <a:lnTo>
                  <a:pt x="1305" y="492"/>
                </a:lnTo>
                <a:lnTo>
                  <a:pt x="1305" y="492"/>
                </a:lnTo>
                <a:lnTo>
                  <a:pt x="1305" y="492"/>
                </a:lnTo>
                <a:lnTo>
                  <a:pt x="1306" y="492"/>
                </a:lnTo>
                <a:lnTo>
                  <a:pt x="1306" y="492"/>
                </a:lnTo>
                <a:lnTo>
                  <a:pt x="1306" y="492"/>
                </a:lnTo>
                <a:lnTo>
                  <a:pt x="1306" y="491"/>
                </a:lnTo>
                <a:lnTo>
                  <a:pt x="1307" y="491"/>
                </a:lnTo>
                <a:lnTo>
                  <a:pt x="1307" y="491"/>
                </a:lnTo>
                <a:lnTo>
                  <a:pt x="1307" y="492"/>
                </a:lnTo>
                <a:lnTo>
                  <a:pt x="1308" y="493"/>
                </a:lnTo>
                <a:lnTo>
                  <a:pt x="1308" y="494"/>
                </a:lnTo>
                <a:lnTo>
                  <a:pt x="1308" y="494"/>
                </a:lnTo>
                <a:lnTo>
                  <a:pt x="1308" y="494"/>
                </a:lnTo>
                <a:lnTo>
                  <a:pt x="1309" y="506"/>
                </a:lnTo>
                <a:lnTo>
                  <a:pt x="1309" y="508"/>
                </a:lnTo>
                <a:lnTo>
                  <a:pt x="1309" y="504"/>
                </a:lnTo>
                <a:lnTo>
                  <a:pt x="1310" y="504"/>
                </a:lnTo>
                <a:lnTo>
                  <a:pt x="1310" y="502"/>
                </a:lnTo>
                <a:lnTo>
                  <a:pt x="1310" y="498"/>
                </a:lnTo>
                <a:lnTo>
                  <a:pt x="1310" y="493"/>
                </a:lnTo>
                <a:lnTo>
                  <a:pt x="1311" y="487"/>
                </a:lnTo>
                <a:lnTo>
                  <a:pt x="1311" y="478"/>
                </a:lnTo>
                <a:lnTo>
                  <a:pt x="1311" y="475"/>
                </a:lnTo>
                <a:lnTo>
                  <a:pt x="1312" y="467"/>
                </a:lnTo>
                <a:lnTo>
                  <a:pt x="1312" y="462"/>
                </a:lnTo>
                <a:lnTo>
                  <a:pt x="1312" y="464"/>
                </a:lnTo>
                <a:lnTo>
                  <a:pt x="1313" y="464"/>
                </a:lnTo>
                <a:lnTo>
                  <a:pt x="1313" y="475"/>
                </a:lnTo>
                <a:lnTo>
                  <a:pt x="1313" y="474"/>
                </a:lnTo>
                <a:lnTo>
                  <a:pt x="1313" y="467"/>
                </a:lnTo>
                <a:lnTo>
                  <a:pt x="1314" y="458"/>
                </a:lnTo>
                <a:lnTo>
                  <a:pt x="1314" y="449"/>
                </a:lnTo>
                <a:lnTo>
                  <a:pt x="1314" y="442"/>
                </a:lnTo>
                <a:lnTo>
                  <a:pt x="1315" y="436"/>
                </a:lnTo>
                <a:lnTo>
                  <a:pt x="1315" y="431"/>
                </a:lnTo>
                <a:lnTo>
                  <a:pt x="1315" y="427"/>
                </a:lnTo>
                <a:lnTo>
                  <a:pt x="1315" y="423"/>
                </a:lnTo>
                <a:lnTo>
                  <a:pt x="1316" y="418"/>
                </a:lnTo>
                <a:lnTo>
                  <a:pt x="1316" y="414"/>
                </a:lnTo>
                <a:lnTo>
                  <a:pt x="1316" y="411"/>
                </a:lnTo>
                <a:lnTo>
                  <a:pt x="1317" y="407"/>
                </a:lnTo>
                <a:lnTo>
                  <a:pt x="1317" y="404"/>
                </a:lnTo>
                <a:lnTo>
                  <a:pt x="1317" y="399"/>
                </a:lnTo>
                <a:lnTo>
                  <a:pt x="1317" y="396"/>
                </a:lnTo>
                <a:lnTo>
                  <a:pt x="1318" y="392"/>
                </a:lnTo>
                <a:lnTo>
                  <a:pt x="1318" y="390"/>
                </a:lnTo>
                <a:lnTo>
                  <a:pt x="1318" y="389"/>
                </a:lnTo>
                <a:lnTo>
                  <a:pt x="1319" y="388"/>
                </a:lnTo>
                <a:lnTo>
                  <a:pt x="1319" y="389"/>
                </a:lnTo>
                <a:lnTo>
                  <a:pt x="1319" y="390"/>
                </a:lnTo>
                <a:lnTo>
                  <a:pt x="1319" y="392"/>
                </a:lnTo>
                <a:lnTo>
                  <a:pt x="1320" y="394"/>
                </a:lnTo>
                <a:lnTo>
                  <a:pt x="1320" y="396"/>
                </a:lnTo>
                <a:lnTo>
                  <a:pt x="1320" y="399"/>
                </a:lnTo>
                <a:lnTo>
                  <a:pt x="1321" y="402"/>
                </a:lnTo>
                <a:lnTo>
                  <a:pt x="1321" y="405"/>
                </a:lnTo>
                <a:lnTo>
                  <a:pt x="1321" y="410"/>
                </a:lnTo>
                <a:lnTo>
                  <a:pt x="1321" y="414"/>
                </a:lnTo>
                <a:lnTo>
                  <a:pt x="1322" y="418"/>
                </a:lnTo>
                <a:lnTo>
                  <a:pt x="1322" y="422"/>
                </a:lnTo>
                <a:lnTo>
                  <a:pt x="1322" y="426"/>
                </a:lnTo>
                <a:lnTo>
                  <a:pt x="1323" y="429"/>
                </a:lnTo>
                <a:lnTo>
                  <a:pt x="1323" y="432"/>
                </a:lnTo>
                <a:lnTo>
                  <a:pt x="1323" y="435"/>
                </a:lnTo>
                <a:lnTo>
                  <a:pt x="1323" y="437"/>
                </a:lnTo>
                <a:lnTo>
                  <a:pt x="1324" y="439"/>
                </a:lnTo>
                <a:lnTo>
                  <a:pt x="1324" y="441"/>
                </a:lnTo>
                <a:lnTo>
                  <a:pt x="1324" y="443"/>
                </a:lnTo>
                <a:lnTo>
                  <a:pt x="1325" y="441"/>
                </a:lnTo>
                <a:lnTo>
                  <a:pt x="1325" y="442"/>
                </a:lnTo>
                <a:lnTo>
                  <a:pt x="1325" y="443"/>
                </a:lnTo>
                <a:lnTo>
                  <a:pt x="1326" y="445"/>
                </a:lnTo>
                <a:lnTo>
                  <a:pt x="1326" y="447"/>
                </a:lnTo>
                <a:lnTo>
                  <a:pt x="1326" y="449"/>
                </a:lnTo>
                <a:lnTo>
                  <a:pt x="1326" y="452"/>
                </a:lnTo>
                <a:lnTo>
                  <a:pt x="1327" y="454"/>
                </a:lnTo>
                <a:lnTo>
                  <a:pt x="1327" y="456"/>
                </a:lnTo>
                <a:lnTo>
                  <a:pt x="1327" y="458"/>
                </a:lnTo>
                <a:lnTo>
                  <a:pt x="1328" y="460"/>
                </a:lnTo>
                <a:lnTo>
                  <a:pt x="1328" y="461"/>
                </a:lnTo>
                <a:lnTo>
                  <a:pt x="1328" y="462"/>
                </a:lnTo>
                <a:lnTo>
                  <a:pt x="1328" y="463"/>
                </a:lnTo>
                <a:lnTo>
                  <a:pt x="1329" y="463"/>
                </a:lnTo>
                <a:lnTo>
                  <a:pt x="1329" y="463"/>
                </a:lnTo>
                <a:lnTo>
                  <a:pt x="1329" y="464"/>
                </a:lnTo>
                <a:lnTo>
                  <a:pt x="1330" y="465"/>
                </a:lnTo>
                <a:lnTo>
                  <a:pt x="1330" y="466"/>
                </a:lnTo>
                <a:lnTo>
                  <a:pt x="1330" y="467"/>
                </a:lnTo>
                <a:lnTo>
                  <a:pt x="1330" y="468"/>
                </a:lnTo>
                <a:lnTo>
                  <a:pt x="1331" y="469"/>
                </a:lnTo>
                <a:lnTo>
                  <a:pt x="1331" y="470"/>
                </a:lnTo>
                <a:lnTo>
                  <a:pt x="1331" y="471"/>
                </a:lnTo>
                <a:lnTo>
                  <a:pt x="1332" y="472"/>
                </a:lnTo>
                <a:lnTo>
                  <a:pt x="1332" y="474"/>
                </a:lnTo>
                <a:lnTo>
                  <a:pt x="1332" y="474"/>
                </a:lnTo>
                <a:lnTo>
                  <a:pt x="1332" y="475"/>
                </a:lnTo>
                <a:lnTo>
                  <a:pt x="1333" y="476"/>
                </a:lnTo>
                <a:lnTo>
                  <a:pt x="1333" y="476"/>
                </a:lnTo>
                <a:lnTo>
                  <a:pt x="1333" y="477"/>
                </a:lnTo>
                <a:lnTo>
                  <a:pt x="1334" y="477"/>
                </a:lnTo>
                <a:lnTo>
                  <a:pt x="1334" y="478"/>
                </a:lnTo>
                <a:lnTo>
                  <a:pt x="1334" y="479"/>
                </a:lnTo>
                <a:lnTo>
                  <a:pt x="1334" y="479"/>
                </a:lnTo>
                <a:lnTo>
                  <a:pt x="1335" y="479"/>
                </a:lnTo>
                <a:lnTo>
                  <a:pt x="1335" y="480"/>
                </a:lnTo>
                <a:lnTo>
                  <a:pt x="1335" y="480"/>
                </a:lnTo>
                <a:lnTo>
                  <a:pt x="1336" y="481"/>
                </a:lnTo>
                <a:lnTo>
                  <a:pt x="1336" y="482"/>
                </a:lnTo>
                <a:lnTo>
                  <a:pt x="1336" y="483"/>
                </a:lnTo>
                <a:lnTo>
                  <a:pt x="1337" y="495"/>
                </a:lnTo>
                <a:lnTo>
                  <a:pt x="1337" y="497"/>
                </a:lnTo>
                <a:lnTo>
                  <a:pt x="1337" y="498"/>
                </a:lnTo>
                <a:lnTo>
                  <a:pt x="1337" y="494"/>
                </a:lnTo>
                <a:lnTo>
                  <a:pt x="1338" y="489"/>
                </a:lnTo>
                <a:lnTo>
                  <a:pt x="1338" y="483"/>
                </a:lnTo>
                <a:lnTo>
                  <a:pt x="1338" y="477"/>
                </a:lnTo>
                <a:lnTo>
                  <a:pt x="1339" y="472"/>
                </a:lnTo>
                <a:lnTo>
                  <a:pt x="1339" y="469"/>
                </a:lnTo>
                <a:lnTo>
                  <a:pt x="1339" y="468"/>
                </a:lnTo>
                <a:lnTo>
                  <a:pt x="1339" y="467"/>
                </a:lnTo>
                <a:lnTo>
                  <a:pt x="1340" y="465"/>
                </a:lnTo>
                <a:lnTo>
                  <a:pt x="1340" y="464"/>
                </a:lnTo>
                <a:lnTo>
                  <a:pt x="1340" y="460"/>
                </a:lnTo>
                <a:lnTo>
                  <a:pt x="1341" y="472"/>
                </a:lnTo>
                <a:lnTo>
                  <a:pt x="1341" y="481"/>
                </a:lnTo>
                <a:lnTo>
                  <a:pt x="1341" y="483"/>
                </a:lnTo>
                <a:lnTo>
                  <a:pt x="1341" y="482"/>
                </a:lnTo>
                <a:lnTo>
                  <a:pt x="1342" y="482"/>
                </a:lnTo>
                <a:lnTo>
                  <a:pt x="1342" y="482"/>
                </a:lnTo>
                <a:lnTo>
                  <a:pt x="1342" y="483"/>
                </a:lnTo>
                <a:lnTo>
                  <a:pt x="1343" y="484"/>
                </a:lnTo>
                <a:lnTo>
                  <a:pt x="1343" y="485"/>
                </a:lnTo>
                <a:lnTo>
                  <a:pt x="1343" y="486"/>
                </a:lnTo>
                <a:lnTo>
                  <a:pt x="1343" y="487"/>
                </a:lnTo>
                <a:lnTo>
                  <a:pt x="1344" y="488"/>
                </a:lnTo>
                <a:lnTo>
                  <a:pt x="1344" y="489"/>
                </a:lnTo>
                <a:lnTo>
                  <a:pt x="1344" y="489"/>
                </a:lnTo>
                <a:lnTo>
                  <a:pt x="1345" y="490"/>
                </a:lnTo>
                <a:lnTo>
                  <a:pt x="1345" y="489"/>
                </a:lnTo>
                <a:lnTo>
                  <a:pt x="1345" y="489"/>
                </a:lnTo>
                <a:lnTo>
                  <a:pt x="1345" y="489"/>
                </a:lnTo>
                <a:lnTo>
                  <a:pt x="1346" y="488"/>
                </a:lnTo>
                <a:lnTo>
                  <a:pt x="1346" y="488"/>
                </a:lnTo>
                <a:lnTo>
                  <a:pt x="1346" y="488"/>
                </a:lnTo>
                <a:lnTo>
                  <a:pt x="1347" y="488"/>
                </a:lnTo>
                <a:lnTo>
                  <a:pt x="1347" y="489"/>
                </a:lnTo>
                <a:lnTo>
                  <a:pt x="1347" y="489"/>
                </a:lnTo>
                <a:lnTo>
                  <a:pt x="1348" y="489"/>
                </a:lnTo>
                <a:lnTo>
                  <a:pt x="1348" y="489"/>
                </a:lnTo>
                <a:lnTo>
                  <a:pt x="1348" y="490"/>
                </a:lnTo>
                <a:lnTo>
                  <a:pt x="1348" y="490"/>
                </a:lnTo>
                <a:lnTo>
                  <a:pt x="1349" y="490"/>
                </a:lnTo>
                <a:lnTo>
                  <a:pt x="1349" y="487"/>
                </a:lnTo>
                <a:lnTo>
                  <a:pt x="1349" y="486"/>
                </a:lnTo>
                <a:lnTo>
                  <a:pt x="1350" y="491"/>
                </a:lnTo>
                <a:lnTo>
                  <a:pt x="1350" y="494"/>
                </a:lnTo>
                <a:lnTo>
                  <a:pt x="1350" y="496"/>
                </a:lnTo>
                <a:lnTo>
                  <a:pt x="1350" y="497"/>
                </a:lnTo>
                <a:lnTo>
                  <a:pt x="1351" y="497"/>
                </a:lnTo>
                <a:lnTo>
                  <a:pt x="1351" y="496"/>
                </a:lnTo>
                <a:lnTo>
                  <a:pt x="1351" y="495"/>
                </a:lnTo>
                <a:lnTo>
                  <a:pt x="1352" y="494"/>
                </a:lnTo>
                <a:lnTo>
                  <a:pt x="1352" y="494"/>
                </a:lnTo>
                <a:lnTo>
                  <a:pt x="1352" y="494"/>
                </a:lnTo>
                <a:lnTo>
                  <a:pt x="1352" y="494"/>
                </a:lnTo>
                <a:lnTo>
                  <a:pt x="1353" y="494"/>
                </a:lnTo>
                <a:lnTo>
                  <a:pt x="1353" y="494"/>
                </a:lnTo>
                <a:lnTo>
                  <a:pt x="1353" y="495"/>
                </a:lnTo>
                <a:lnTo>
                  <a:pt x="1354" y="494"/>
                </a:lnTo>
                <a:lnTo>
                  <a:pt x="1354" y="494"/>
                </a:lnTo>
                <a:lnTo>
                  <a:pt x="1354" y="495"/>
                </a:lnTo>
                <a:lnTo>
                  <a:pt x="1354" y="496"/>
                </a:lnTo>
                <a:lnTo>
                  <a:pt x="1355" y="495"/>
                </a:lnTo>
                <a:lnTo>
                  <a:pt x="1355" y="496"/>
                </a:lnTo>
                <a:lnTo>
                  <a:pt x="1355" y="497"/>
                </a:lnTo>
                <a:lnTo>
                  <a:pt x="1356" y="496"/>
                </a:lnTo>
                <a:lnTo>
                  <a:pt x="1356" y="498"/>
                </a:lnTo>
                <a:lnTo>
                  <a:pt x="1356" y="496"/>
                </a:lnTo>
                <a:lnTo>
                  <a:pt x="1356" y="493"/>
                </a:lnTo>
                <a:lnTo>
                  <a:pt x="1357" y="489"/>
                </a:lnTo>
                <a:lnTo>
                  <a:pt x="1357" y="484"/>
                </a:lnTo>
                <a:lnTo>
                  <a:pt x="1357" y="477"/>
                </a:lnTo>
                <a:lnTo>
                  <a:pt x="1358" y="472"/>
                </a:lnTo>
                <a:lnTo>
                  <a:pt x="1358" y="466"/>
                </a:lnTo>
                <a:lnTo>
                  <a:pt x="1358" y="459"/>
                </a:lnTo>
                <a:lnTo>
                  <a:pt x="1359" y="453"/>
                </a:lnTo>
                <a:lnTo>
                  <a:pt x="1359" y="448"/>
                </a:lnTo>
                <a:lnTo>
                  <a:pt x="1359" y="444"/>
                </a:lnTo>
                <a:lnTo>
                  <a:pt x="1359" y="439"/>
                </a:lnTo>
                <a:lnTo>
                  <a:pt x="1360" y="433"/>
                </a:lnTo>
                <a:lnTo>
                  <a:pt x="1360" y="428"/>
                </a:lnTo>
                <a:lnTo>
                  <a:pt x="1360" y="424"/>
                </a:lnTo>
                <a:lnTo>
                  <a:pt x="1361" y="419"/>
                </a:lnTo>
                <a:lnTo>
                  <a:pt x="1361" y="414"/>
                </a:lnTo>
                <a:lnTo>
                  <a:pt x="1361" y="410"/>
                </a:lnTo>
                <a:lnTo>
                  <a:pt x="1361" y="406"/>
                </a:lnTo>
                <a:lnTo>
                  <a:pt x="1362" y="403"/>
                </a:lnTo>
                <a:lnTo>
                  <a:pt x="1362" y="400"/>
                </a:lnTo>
                <a:lnTo>
                  <a:pt x="1362" y="398"/>
                </a:lnTo>
                <a:lnTo>
                  <a:pt x="1363" y="395"/>
                </a:lnTo>
                <a:lnTo>
                  <a:pt x="1363" y="393"/>
                </a:lnTo>
                <a:lnTo>
                  <a:pt x="1363" y="392"/>
                </a:lnTo>
                <a:lnTo>
                  <a:pt x="1363" y="390"/>
                </a:lnTo>
                <a:lnTo>
                  <a:pt x="1364" y="390"/>
                </a:lnTo>
                <a:lnTo>
                  <a:pt x="1364" y="391"/>
                </a:lnTo>
                <a:lnTo>
                  <a:pt x="1364" y="406"/>
                </a:lnTo>
                <a:lnTo>
                  <a:pt x="1365" y="410"/>
                </a:lnTo>
                <a:lnTo>
                  <a:pt x="1365" y="413"/>
                </a:lnTo>
                <a:lnTo>
                  <a:pt x="1365" y="411"/>
                </a:lnTo>
                <a:lnTo>
                  <a:pt x="1365" y="405"/>
                </a:lnTo>
                <a:lnTo>
                  <a:pt x="1366" y="401"/>
                </a:lnTo>
                <a:lnTo>
                  <a:pt x="1366" y="397"/>
                </a:lnTo>
                <a:lnTo>
                  <a:pt x="1366" y="395"/>
                </a:lnTo>
                <a:lnTo>
                  <a:pt x="1367" y="389"/>
                </a:lnTo>
                <a:lnTo>
                  <a:pt x="1367" y="389"/>
                </a:lnTo>
                <a:lnTo>
                  <a:pt x="1367" y="389"/>
                </a:lnTo>
                <a:lnTo>
                  <a:pt x="1367" y="392"/>
                </a:lnTo>
                <a:lnTo>
                  <a:pt x="1368" y="392"/>
                </a:lnTo>
                <a:lnTo>
                  <a:pt x="1368" y="407"/>
                </a:lnTo>
                <a:lnTo>
                  <a:pt x="1368" y="414"/>
                </a:lnTo>
                <a:lnTo>
                  <a:pt x="1369" y="428"/>
                </a:lnTo>
                <a:lnTo>
                  <a:pt x="1369" y="433"/>
                </a:lnTo>
                <a:lnTo>
                  <a:pt x="1369" y="436"/>
                </a:lnTo>
                <a:lnTo>
                  <a:pt x="1369" y="433"/>
                </a:lnTo>
                <a:lnTo>
                  <a:pt x="1370" y="432"/>
                </a:lnTo>
                <a:lnTo>
                  <a:pt x="1370" y="429"/>
                </a:lnTo>
                <a:lnTo>
                  <a:pt x="1370" y="429"/>
                </a:lnTo>
                <a:lnTo>
                  <a:pt x="1371" y="431"/>
                </a:lnTo>
                <a:lnTo>
                  <a:pt x="1371" y="430"/>
                </a:lnTo>
                <a:lnTo>
                  <a:pt x="1371" y="433"/>
                </a:lnTo>
                <a:lnTo>
                  <a:pt x="1372" y="437"/>
                </a:lnTo>
                <a:lnTo>
                  <a:pt x="1372" y="439"/>
                </a:lnTo>
                <a:lnTo>
                  <a:pt x="1372" y="439"/>
                </a:lnTo>
                <a:lnTo>
                  <a:pt x="1372" y="451"/>
                </a:lnTo>
                <a:lnTo>
                  <a:pt x="1373" y="455"/>
                </a:lnTo>
                <a:lnTo>
                  <a:pt x="1373" y="453"/>
                </a:lnTo>
                <a:lnTo>
                  <a:pt x="1373" y="452"/>
                </a:lnTo>
                <a:lnTo>
                  <a:pt x="1374" y="451"/>
                </a:lnTo>
                <a:lnTo>
                  <a:pt x="1374" y="451"/>
                </a:lnTo>
                <a:lnTo>
                  <a:pt x="1374" y="453"/>
                </a:lnTo>
                <a:lnTo>
                  <a:pt x="1374" y="455"/>
                </a:lnTo>
                <a:lnTo>
                  <a:pt x="1375" y="457"/>
                </a:lnTo>
                <a:lnTo>
                  <a:pt x="1375" y="459"/>
                </a:lnTo>
                <a:lnTo>
                  <a:pt x="1375" y="461"/>
                </a:lnTo>
                <a:lnTo>
                  <a:pt x="1376" y="463"/>
                </a:lnTo>
                <a:lnTo>
                  <a:pt x="1376" y="465"/>
                </a:lnTo>
                <a:lnTo>
                  <a:pt x="1376" y="466"/>
                </a:lnTo>
                <a:lnTo>
                  <a:pt x="1376" y="468"/>
                </a:lnTo>
                <a:lnTo>
                  <a:pt x="1377" y="469"/>
                </a:lnTo>
                <a:lnTo>
                  <a:pt x="1377" y="471"/>
                </a:lnTo>
                <a:lnTo>
                  <a:pt x="1377" y="471"/>
                </a:lnTo>
                <a:lnTo>
                  <a:pt x="1378" y="472"/>
                </a:lnTo>
                <a:lnTo>
                  <a:pt x="1378" y="473"/>
                </a:lnTo>
                <a:lnTo>
                  <a:pt x="1378" y="474"/>
                </a:lnTo>
                <a:lnTo>
                  <a:pt x="1378" y="475"/>
                </a:lnTo>
                <a:lnTo>
                  <a:pt x="1379" y="475"/>
                </a:lnTo>
                <a:lnTo>
                  <a:pt x="1379" y="475"/>
                </a:lnTo>
                <a:lnTo>
                  <a:pt x="1379" y="476"/>
                </a:lnTo>
                <a:lnTo>
                  <a:pt x="1380" y="477"/>
                </a:lnTo>
                <a:lnTo>
                  <a:pt x="1380" y="477"/>
                </a:lnTo>
                <a:lnTo>
                  <a:pt x="1380" y="478"/>
                </a:lnTo>
                <a:lnTo>
                  <a:pt x="1380" y="479"/>
                </a:lnTo>
                <a:lnTo>
                  <a:pt x="1381" y="479"/>
                </a:lnTo>
                <a:lnTo>
                  <a:pt x="1381" y="480"/>
                </a:lnTo>
                <a:lnTo>
                  <a:pt x="1381" y="479"/>
                </a:lnTo>
                <a:lnTo>
                  <a:pt x="1382" y="479"/>
                </a:lnTo>
                <a:lnTo>
                  <a:pt x="1382" y="479"/>
                </a:lnTo>
                <a:lnTo>
                  <a:pt x="1382" y="480"/>
                </a:lnTo>
                <a:lnTo>
                  <a:pt x="1383" y="481"/>
                </a:lnTo>
                <a:lnTo>
                  <a:pt x="1383" y="482"/>
                </a:lnTo>
                <a:lnTo>
                  <a:pt x="1383" y="483"/>
                </a:lnTo>
                <a:lnTo>
                  <a:pt x="1383" y="484"/>
                </a:lnTo>
                <a:lnTo>
                  <a:pt x="1384" y="485"/>
                </a:lnTo>
                <a:lnTo>
                  <a:pt x="1384" y="485"/>
                </a:lnTo>
                <a:lnTo>
                  <a:pt x="1384" y="485"/>
                </a:lnTo>
                <a:lnTo>
                  <a:pt x="1385" y="485"/>
                </a:lnTo>
                <a:lnTo>
                  <a:pt x="1385" y="485"/>
                </a:lnTo>
                <a:lnTo>
                  <a:pt x="1385" y="486"/>
                </a:lnTo>
                <a:lnTo>
                  <a:pt x="1385" y="487"/>
                </a:lnTo>
                <a:lnTo>
                  <a:pt x="1386" y="491"/>
                </a:lnTo>
                <a:lnTo>
                  <a:pt x="1386" y="493"/>
                </a:lnTo>
                <a:lnTo>
                  <a:pt x="1386" y="494"/>
                </a:lnTo>
                <a:lnTo>
                  <a:pt x="1387" y="493"/>
                </a:lnTo>
                <a:lnTo>
                  <a:pt x="1387" y="493"/>
                </a:lnTo>
                <a:lnTo>
                  <a:pt x="1387" y="492"/>
                </a:lnTo>
                <a:lnTo>
                  <a:pt x="1387" y="492"/>
                </a:lnTo>
                <a:lnTo>
                  <a:pt x="1388" y="492"/>
                </a:lnTo>
                <a:lnTo>
                  <a:pt x="1388" y="492"/>
                </a:lnTo>
                <a:lnTo>
                  <a:pt x="1388" y="491"/>
                </a:lnTo>
                <a:lnTo>
                  <a:pt x="1389" y="491"/>
                </a:lnTo>
                <a:lnTo>
                  <a:pt x="1389" y="489"/>
                </a:lnTo>
                <a:lnTo>
                  <a:pt x="1389" y="490"/>
                </a:lnTo>
                <a:lnTo>
                  <a:pt x="1389" y="491"/>
                </a:lnTo>
                <a:lnTo>
                  <a:pt x="1390" y="491"/>
                </a:lnTo>
                <a:lnTo>
                  <a:pt x="1390" y="491"/>
                </a:lnTo>
                <a:lnTo>
                  <a:pt x="1390" y="492"/>
                </a:lnTo>
                <a:lnTo>
                  <a:pt x="1391" y="493"/>
                </a:lnTo>
                <a:lnTo>
                  <a:pt x="1391" y="493"/>
                </a:lnTo>
                <a:lnTo>
                  <a:pt x="1391" y="493"/>
                </a:lnTo>
                <a:lnTo>
                  <a:pt x="1391" y="493"/>
                </a:lnTo>
                <a:lnTo>
                  <a:pt x="1392" y="493"/>
                </a:lnTo>
                <a:lnTo>
                  <a:pt x="1392" y="505"/>
                </a:lnTo>
                <a:lnTo>
                  <a:pt x="1392" y="507"/>
                </a:lnTo>
                <a:lnTo>
                  <a:pt x="1393" y="507"/>
                </a:lnTo>
                <a:lnTo>
                  <a:pt x="1393" y="501"/>
                </a:lnTo>
                <a:lnTo>
                  <a:pt x="1393" y="494"/>
                </a:lnTo>
                <a:lnTo>
                  <a:pt x="1394" y="487"/>
                </a:lnTo>
                <a:lnTo>
                  <a:pt x="1394" y="480"/>
                </a:lnTo>
                <a:lnTo>
                  <a:pt x="1394" y="474"/>
                </a:lnTo>
                <a:lnTo>
                  <a:pt x="1394" y="471"/>
                </a:lnTo>
                <a:lnTo>
                  <a:pt x="1395" y="469"/>
                </a:lnTo>
                <a:lnTo>
                  <a:pt x="1395" y="468"/>
                </a:lnTo>
                <a:lnTo>
                  <a:pt x="1395" y="467"/>
                </a:lnTo>
                <a:lnTo>
                  <a:pt x="1396" y="466"/>
                </a:lnTo>
                <a:lnTo>
                  <a:pt x="1396" y="463"/>
                </a:lnTo>
                <a:lnTo>
                  <a:pt x="1396" y="473"/>
                </a:lnTo>
                <a:lnTo>
                  <a:pt x="1396" y="478"/>
                </a:lnTo>
                <a:lnTo>
                  <a:pt x="1397" y="479"/>
                </a:lnTo>
                <a:lnTo>
                  <a:pt x="1397" y="479"/>
                </a:lnTo>
                <a:lnTo>
                  <a:pt x="1397" y="477"/>
                </a:lnTo>
                <a:lnTo>
                  <a:pt x="1398" y="478"/>
                </a:lnTo>
                <a:lnTo>
                  <a:pt x="1398" y="480"/>
                </a:lnTo>
                <a:lnTo>
                  <a:pt x="1398" y="482"/>
                </a:lnTo>
                <a:lnTo>
                  <a:pt x="1398" y="485"/>
                </a:lnTo>
                <a:lnTo>
                  <a:pt x="1399" y="487"/>
                </a:lnTo>
                <a:lnTo>
                  <a:pt x="1399" y="490"/>
                </a:lnTo>
                <a:lnTo>
                  <a:pt x="1399" y="491"/>
                </a:lnTo>
                <a:lnTo>
                  <a:pt x="1400" y="492"/>
                </a:lnTo>
                <a:lnTo>
                  <a:pt x="1400" y="494"/>
                </a:lnTo>
                <a:lnTo>
                  <a:pt x="1400" y="494"/>
                </a:lnTo>
                <a:lnTo>
                  <a:pt x="1400" y="495"/>
                </a:lnTo>
                <a:lnTo>
                  <a:pt x="1401" y="495"/>
                </a:lnTo>
                <a:lnTo>
                  <a:pt x="1401" y="495"/>
                </a:lnTo>
                <a:lnTo>
                  <a:pt x="1401" y="494"/>
                </a:lnTo>
                <a:lnTo>
                  <a:pt x="1402" y="491"/>
                </a:lnTo>
                <a:lnTo>
                  <a:pt x="1402" y="488"/>
                </a:lnTo>
                <a:lnTo>
                  <a:pt x="1402" y="484"/>
                </a:lnTo>
                <a:lnTo>
                  <a:pt x="1402" y="480"/>
                </a:lnTo>
                <a:lnTo>
                  <a:pt x="1403" y="480"/>
                </a:lnTo>
                <a:lnTo>
                  <a:pt x="1403" y="476"/>
                </a:lnTo>
                <a:lnTo>
                  <a:pt x="1403" y="471"/>
                </a:lnTo>
                <a:lnTo>
                  <a:pt x="1404" y="464"/>
                </a:lnTo>
                <a:lnTo>
                  <a:pt x="1404" y="458"/>
                </a:lnTo>
                <a:lnTo>
                  <a:pt x="1404" y="450"/>
                </a:lnTo>
                <a:lnTo>
                  <a:pt x="1405" y="444"/>
                </a:lnTo>
                <a:lnTo>
                  <a:pt x="1405" y="438"/>
                </a:lnTo>
                <a:lnTo>
                  <a:pt x="1405" y="432"/>
                </a:lnTo>
                <a:lnTo>
                  <a:pt x="1405" y="427"/>
                </a:lnTo>
                <a:lnTo>
                  <a:pt x="1406" y="422"/>
                </a:lnTo>
                <a:lnTo>
                  <a:pt x="1406" y="417"/>
                </a:lnTo>
                <a:lnTo>
                  <a:pt x="1406" y="413"/>
                </a:lnTo>
                <a:lnTo>
                  <a:pt x="1407" y="409"/>
                </a:lnTo>
                <a:lnTo>
                  <a:pt x="1407" y="405"/>
                </a:lnTo>
                <a:lnTo>
                  <a:pt x="1407" y="401"/>
                </a:lnTo>
                <a:lnTo>
                  <a:pt x="1407" y="398"/>
                </a:lnTo>
                <a:lnTo>
                  <a:pt x="1408" y="392"/>
                </a:lnTo>
                <a:lnTo>
                  <a:pt x="1408" y="388"/>
                </a:lnTo>
                <a:lnTo>
                  <a:pt x="1408" y="387"/>
                </a:lnTo>
                <a:lnTo>
                  <a:pt x="1409" y="387"/>
                </a:lnTo>
                <a:lnTo>
                  <a:pt x="1409" y="385"/>
                </a:lnTo>
                <a:lnTo>
                  <a:pt x="1409" y="386"/>
                </a:lnTo>
                <a:lnTo>
                  <a:pt x="1409" y="388"/>
                </a:lnTo>
                <a:lnTo>
                  <a:pt x="1410" y="390"/>
                </a:lnTo>
                <a:lnTo>
                  <a:pt x="1410" y="394"/>
                </a:lnTo>
                <a:lnTo>
                  <a:pt x="1410" y="397"/>
                </a:lnTo>
                <a:lnTo>
                  <a:pt x="1411" y="401"/>
                </a:lnTo>
                <a:lnTo>
                  <a:pt x="1411" y="404"/>
                </a:lnTo>
                <a:lnTo>
                  <a:pt x="1411" y="408"/>
                </a:lnTo>
                <a:lnTo>
                  <a:pt x="1411" y="412"/>
                </a:lnTo>
                <a:lnTo>
                  <a:pt x="1412" y="416"/>
                </a:lnTo>
                <a:lnTo>
                  <a:pt x="1412" y="420"/>
                </a:lnTo>
                <a:lnTo>
                  <a:pt x="1412" y="423"/>
                </a:lnTo>
                <a:lnTo>
                  <a:pt x="1413" y="426"/>
                </a:lnTo>
                <a:lnTo>
                  <a:pt x="1413" y="429"/>
                </a:lnTo>
                <a:lnTo>
                  <a:pt x="1413" y="431"/>
                </a:lnTo>
                <a:lnTo>
                  <a:pt x="1413" y="433"/>
                </a:lnTo>
                <a:lnTo>
                  <a:pt x="1414" y="435"/>
                </a:lnTo>
                <a:lnTo>
                  <a:pt x="1414" y="438"/>
                </a:lnTo>
                <a:lnTo>
                  <a:pt x="1414" y="440"/>
                </a:lnTo>
                <a:lnTo>
                  <a:pt x="1415" y="443"/>
                </a:lnTo>
                <a:lnTo>
                  <a:pt x="1415" y="445"/>
                </a:lnTo>
                <a:lnTo>
                  <a:pt x="1415" y="448"/>
                </a:lnTo>
                <a:lnTo>
                  <a:pt x="1416" y="450"/>
                </a:lnTo>
                <a:lnTo>
                  <a:pt x="1416" y="451"/>
                </a:lnTo>
                <a:lnTo>
                  <a:pt x="1416" y="452"/>
                </a:lnTo>
                <a:lnTo>
                  <a:pt x="1416" y="455"/>
                </a:lnTo>
                <a:lnTo>
                  <a:pt x="1417" y="457"/>
                </a:lnTo>
                <a:lnTo>
                  <a:pt x="1417" y="458"/>
                </a:lnTo>
                <a:lnTo>
                  <a:pt x="1417" y="459"/>
                </a:lnTo>
                <a:lnTo>
                  <a:pt x="1418" y="461"/>
                </a:lnTo>
                <a:lnTo>
                  <a:pt x="1418" y="462"/>
                </a:lnTo>
                <a:lnTo>
                  <a:pt x="1418" y="463"/>
                </a:lnTo>
                <a:lnTo>
                  <a:pt x="1418" y="464"/>
                </a:lnTo>
                <a:lnTo>
                  <a:pt x="1419" y="464"/>
                </a:lnTo>
                <a:lnTo>
                  <a:pt x="1419" y="460"/>
                </a:lnTo>
                <a:lnTo>
                  <a:pt x="1419" y="460"/>
                </a:lnTo>
                <a:lnTo>
                  <a:pt x="1420" y="461"/>
                </a:lnTo>
                <a:lnTo>
                  <a:pt x="1420" y="474"/>
                </a:lnTo>
                <a:lnTo>
                  <a:pt x="1420" y="477"/>
                </a:lnTo>
                <a:lnTo>
                  <a:pt x="1420" y="475"/>
                </a:lnTo>
                <a:lnTo>
                  <a:pt x="1421" y="476"/>
                </a:lnTo>
                <a:lnTo>
                  <a:pt x="1421" y="473"/>
                </a:lnTo>
                <a:lnTo>
                  <a:pt x="1421" y="466"/>
                </a:lnTo>
                <a:lnTo>
                  <a:pt x="1422" y="463"/>
                </a:lnTo>
                <a:lnTo>
                  <a:pt x="1422" y="460"/>
                </a:lnTo>
                <a:lnTo>
                  <a:pt x="1422" y="456"/>
                </a:lnTo>
                <a:lnTo>
                  <a:pt x="1422" y="456"/>
                </a:lnTo>
                <a:lnTo>
                  <a:pt x="1423" y="454"/>
                </a:lnTo>
                <a:lnTo>
                  <a:pt x="1423" y="457"/>
                </a:lnTo>
                <a:lnTo>
                  <a:pt x="1423" y="459"/>
                </a:lnTo>
                <a:lnTo>
                  <a:pt x="1424" y="460"/>
                </a:lnTo>
                <a:lnTo>
                  <a:pt x="1424" y="456"/>
                </a:lnTo>
                <a:lnTo>
                  <a:pt x="1424" y="467"/>
                </a:lnTo>
                <a:lnTo>
                  <a:pt x="1424" y="471"/>
                </a:lnTo>
                <a:lnTo>
                  <a:pt x="1425" y="471"/>
                </a:lnTo>
                <a:lnTo>
                  <a:pt x="1425" y="470"/>
                </a:lnTo>
                <a:lnTo>
                  <a:pt x="1425" y="470"/>
                </a:lnTo>
                <a:lnTo>
                  <a:pt x="1426" y="469"/>
                </a:lnTo>
                <a:lnTo>
                  <a:pt x="1426" y="470"/>
                </a:lnTo>
                <a:lnTo>
                  <a:pt x="1426" y="469"/>
                </a:lnTo>
                <a:lnTo>
                  <a:pt x="1426" y="469"/>
                </a:lnTo>
                <a:lnTo>
                  <a:pt x="1427" y="471"/>
                </a:lnTo>
                <a:lnTo>
                  <a:pt x="1427" y="472"/>
                </a:lnTo>
                <a:lnTo>
                  <a:pt x="1427" y="474"/>
                </a:lnTo>
                <a:lnTo>
                  <a:pt x="1428" y="477"/>
                </a:lnTo>
                <a:lnTo>
                  <a:pt x="1428" y="478"/>
                </a:lnTo>
                <a:lnTo>
                  <a:pt x="1428" y="480"/>
                </a:lnTo>
                <a:lnTo>
                  <a:pt x="1429" y="480"/>
                </a:lnTo>
                <a:lnTo>
                  <a:pt x="1429" y="480"/>
                </a:lnTo>
                <a:lnTo>
                  <a:pt x="1429" y="480"/>
                </a:lnTo>
                <a:lnTo>
                  <a:pt x="1429" y="481"/>
                </a:lnTo>
                <a:lnTo>
                  <a:pt x="1430" y="482"/>
                </a:lnTo>
                <a:lnTo>
                  <a:pt x="1430" y="479"/>
                </a:lnTo>
                <a:lnTo>
                  <a:pt x="1430" y="480"/>
                </a:lnTo>
                <a:lnTo>
                  <a:pt x="1431" y="481"/>
                </a:lnTo>
                <a:lnTo>
                  <a:pt x="1431" y="482"/>
                </a:lnTo>
                <a:lnTo>
                  <a:pt x="1431" y="482"/>
                </a:lnTo>
                <a:lnTo>
                  <a:pt x="1431" y="482"/>
                </a:lnTo>
                <a:lnTo>
                  <a:pt x="1432" y="483"/>
                </a:lnTo>
                <a:lnTo>
                  <a:pt x="1432" y="484"/>
                </a:lnTo>
                <a:lnTo>
                  <a:pt x="1432" y="485"/>
                </a:lnTo>
                <a:lnTo>
                  <a:pt x="1433" y="486"/>
                </a:lnTo>
                <a:lnTo>
                  <a:pt x="1433" y="487"/>
                </a:lnTo>
                <a:lnTo>
                  <a:pt x="1433" y="488"/>
                </a:lnTo>
                <a:lnTo>
                  <a:pt x="1433" y="489"/>
                </a:lnTo>
                <a:lnTo>
                  <a:pt x="1434" y="489"/>
                </a:lnTo>
                <a:lnTo>
                  <a:pt x="1434" y="490"/>
                </a:lnTo>
                <a:lnTo>
                  <a:pt x="1434" y="489"/>
                </a:lnTo>
                <a:lnTo>
                  <a:pt x="1435" y="489"/>
                </a:lnTo>
                <a:lnTo>
                  <a:pt x="1435" y="490"/>
                </a:lnTo>
                <a:lnTo>
                  <a:pt x="1435" y="490"/>
                </a:lnTo>
                <a:lnTo>
                  <a:pt x="1435" y="490"/>
                </a:lnTo>
                <a:lnTo>
                  <a:pt x="1436" y="490"/>
                </a:lnTo>
                <a:lnTo>
                  <a:pt x="1436" y="491"/>
                </a:lnTo>
                <a:lnTo>
                  <a:pt x="1436" y="491"/>
                </a:lnTo>
                <a:lnTo>
                  <a:pt x="1437" y="491"/>
                </a:lnTo>
                <a:lnTo>
                  <a:pt x="1437" y="491"/>
                </a:lnTo>
                <a:lnTo>
                  <a:pt x="1437" y="491"/>
                </a:lnTo>
                <a:lnTo>
                  <a:pt x="1437" y="491"/>
                </a:lnTo>
                <a:lnTo>
                  <a:pt x="1438" y="492"/>
                </a:lnTo>
                <a:lnTo>
                  <a:pt x="1438" y="492"/>
                </a:lnTo>
                <a:lnTo>
                  <a:pt x="1438" y="492"/>
                </a:lnTo>
                <a:lnTo>
                  <a:pt x="1439" y="492"/>
                </a:lnTo>
                <a:lnTo>
                  <a:pt x="1439" y="491"/>
                </a:lnTo>
                <a:lnTo>
                  <a:pt x="1439" y="492"/>
                </a:lnTo>
                <a:lnTo>
                  <a:pt x="1440" y="493"/>
                </a:lnTo>
                <a:lnTo>
                  <a:pt x="1440" y="493"/>
                </a:lnTo>
                <a:lnTo>
                  <a:pt x="1440" y="493"/>
                </a:lnTo>
                <a:lnTo>
                  <a:pt x="1440" y="492"/>
                </a:lnTo>
                <a:lnTo>
                  <a:pt x="1441" y="493"/>
                </a:lnTo>
                <a:lnTo>
                  <a:pt x="1441" y="493"/>
                </a:lnTo>
                <a:lnTo>
                  <a:pt x="1441" y="495"/>
                </a:lnTo>
                <a:lnTo>
                  <a:pt x="1442" y="495"/>
                </a:lnTo>
                <a:lnTo>
                  <a:pt x="1442" y="495"/>
                </a:lnTo>
                <a:lnTo>
                  <a:pt x="1442" y="495"/>
                </a:lnTo>
                <a:lnTo>
                  <a:pt x="1442" y="495"/>
                </a:lnTo>
                <a:lnTo>
                  <a:pt x="1443" y="495"/>
                </a:lnTo>
                <a:lnTo>
                  <a:pt x="1443" y="495"/>
                </a:lnTo>
                <a:lnTo>
                  <a:pt x="1443" y="495"/>
                </a:lnTo>
                <a:lnTo>
                  <a:pt x="1444" y="495"/>
                </a:lnTo>
                <a:lnTo>
                  <a:pt x="1444" y="495"/>
                </a:lnTo>
                <a:lnTo>
                  <a:pt x="1444" y="496"/>
                </a:lnTo>
                <a:lnTo>
                  <a:pt x="1444" y="496"/>
                </a:lnTo>
                <a:lnTo>
                  <a:pt x="1445" y="496"/>
                </a:lnTo>
                <a:lnTo>
                  <a:pt x="1445" y="495"/>
                </a:lnTo>
                <a:lnTo>
                  <a:pt x="1445" y="495"/>
                </a:lnTo>
                <a:lnTo>
                  <a:pt x="1446" y="494"/>
                </a:lnTo>
                <a:lnTo>
                  <a:pt x="1446" y="493"/>
                </a:lnTo>
                <a:lnTo>
                  <a:pt x="1446" y="491"/>
                </a:lnTo>
                <a:lnTo>
                  <a:pt x="1446" y="488"/>
                </a:lnTo>
                <a:lnTo>
                  <a:pt x="1447" y="485"/>
                </a:lnTo>
                <a:lnTo>
                  <a:pt x="1447" y="480"/>
                </a:lnTo>
                <a:lnTo>
                  <a:pt x="1447" y="476"/>
                </a:lnTo>
                <a:lnTo>
                  <a:pt x="1448" y="471"/>
                </a:lnTo>
                <a:lnTo>
                  <a:pt x="1448" y="466"/>
                </a:lnTo>
                <a:lnTo>
                  <a:pt x="1448" y="468"/>
                </a:lnTo>
                <a:lnTo>
                  <a:pt x="1448" y="465"/>
                </a:lnTo>
                <a:lnTo>
                  <a:pt x="1449" y="461"/>
                </a:lnTo>
                <a:lnTo>
                  <a:pt x="1449" y="454"/>
                </a:lnTo>
                <a:lnTo>
                  <a:pt x="1449" y="449"/>
                </a:lnTo>
                <a:lnTo>
                  <a:pt x="1450" y="442"/>
                </a:lnTo>
                <a:lnTo>
                  <a:pt x="1450" y="437"/>
                </a:lnTo>
                <a:lnTo>
                  <a:pt x="1450" y="432"/>
                </a:lnTo>
                <a:lnTo>
                  <a:pt x="1451" y="428"/>
                </a:lnTo>
                <a:lnTo>
                  <a:pt x="1451" y="437"/>
                </a:lnTo>
                <a:lnTo>
                  <a:pt x="1451" y="433"/>
                </a:lnTo>
                <a:lnTo>
                  <a:pt x="1451" y="428"/>
                </a:lnTo>
                <a:lnTo>
                  <a:pt x="1452" y="419"/>
                </a:lnTo>
                <a:lnTo>
                  <a:pt x="1452" y="404"/>
                </a:lnTo>
                <a:lnTo>
                  <a:pt x="1452" y="393"/>
                </a:lnTo>
                <a:lnTo>
                  <a:pt x="1453" y="380"/>
                </a:lnTo>
                <a:lnTo>
                  <a:pt x="1453" y="372"/>
                </a:lnTo>
                <a:lnTo>
                  <a:pt x="1453" y="367"/>
                </a:lnTo>
                <a:lnTo>
                  <a:pt x="1453" y="365"/>
                </a:lnTo>
                <a:lnTo>
                  <a:pt x="1454" y="364"/>
                </a:lnTo>
                <a:lnTo>
                  <a:pt x="1454" y="361"/>
                </a:lnTo>
                <a:lnTo>
                  <a:pt x="1454" y="360"/>
                </a:lnTo>
                <a:lnTo>
                  <a:pt x="1455" y="358"/>
                </a:lnTo>
                <a:lnTo>
                  <a:pt x="1455" y="374"/>
                </a:lnTo>
                <a:lnTo>
                  <a:pt x="1455" y="383"/>
                </a:lnTo>
                <a:lnTo>
                  <a:pt x="1455" y="387"/>
                </a:lnTo>
                <a:lnTo>
                  <a:pt x="1456" y="390"/>
                </a:lnTo>
                <a:lnTo>
                  <a:pt x="1456" y="393"/>
                </a:lnTo>
                <a:lnTo>
                  <a:pt x="1456" y="396"/>
                </a:lnTo>
                <a:lnTo>
                  <a:pt x="1457" y="401"/>
                </a:lnTo>
                <a:lnTo>
                  <a:pt x="1457" y="405"/>
                </a:lnTo>
                <a:lnTo>
                  <a:pt x="1457" y="410"/>
                </a:lnTo>
                <a:lnTo>
                  <a:pt x="1457" y="413"/>
                </a:lnTo>
                <a:lnTo>
                  <a:pt x="1458" y="418"/>
                </a:lnTo>
                <a:lnTo>
                  <a:pt x="1458" y="418"/>
                </a:lnTo>
                <a:lnTo>
                  <a:pt x="1458" y="422"/>
                </a:lnTo>
                <a:lnTo>
                  <a:pt x="1459" y="425"/>
                </a:lnTo>
                <a:lnTo>
                  <a:pt x="1459" y="429"/>
                </a:lnTo>
                <a:lnTo>
                  <a:pt x="1459" y="432"/>
                </a:lnTo>
                <a:lnTo>
                  <a:pt x="1459" y="435"/>
                </a:lnTo>
                <a:lnTo>
                  <a:pt x="1460" y="439"/>
                </a:lnTo>
                <a:lnTo>
                  <a:pt x="1460" y="441"/>
                </a:lnTo>
                <a:lnTo>
                  <a:pt x="1460" y="443"/>
                </a:lnTo>
                <a:lnTo>
                  <a:pt x="1461" y="446"/>
                </a:lnTo>
                <a:lnTo>
                  <a:pt x="1461" y="447"/>
                </a:lnTo>
                <a:lnTo>
                  <a:pt x="1461" y="450"/>
                </a:lnTo>
                <a:lnTo>
                  <a:pt x="1462" y="453"/>
                </a:lnTo>
                <a:lnTo>
                  <a:pt x="1462" y="454"/>
                </a:lnTo>
                <a:lnTo>
                  <a:pt x="1462" y="456"/>
                </a:lnTo>
                <a:lnTo>
                  <a:pt x="1462" y="456"/>
                </a:lnTo>
                <a:lnTo>
                  <a:pt x="1463" y="457"/>
                </a:lnTo>
                <a:lnTo>
                  <a:pt x="1463" y="456"/>
                </a:lnTo>
                <a:lnTo>
                  <a:pt x="1463" y="457"/>
                </a:lnTo>
                <a:lnTo>
                  <a:pt x="1464" y="463"/>
                </a:lnTo>
                <a:lnTo>
                  <a:pt x="1464" y="467"/>
                </a:lnTo>
                <a:lnTo>
                  <a:pt x="1464" y="481"/>
                </a:lnTo>
                <a:lnTo>
                  <a:pt x="1464" y="484"/>
                </a:lnTo>
                <a:lnTo>
                  <a:pt x="1465" y="482"/>
                </a:lnTo>
                <a:lnTo>
                  <a:pt x="1465" y="478"/>
                </a:lnTo>
                <a:lnTo>
                  <a:pt x="1465" y="485"/>
                </a:lnTo>
                <a:lnTo>
                  <a:pt x="1466" y="487"/>
                </a:lnTo>
                <a:lnTo>
                  <a:pt x="1466" y="488"/>
                </a:lnTo>
                <a:lnTo>
                  <a:pt x="1466" y="485"/>
                </a:lnTo>
                <a:lnTo>
                  <a:pt x="1466" y="480"/>
                </a:lnTo>
                <a:lnTo>
                  <a:pt x="1467" y="468"/>
                </a:lnTo>
                <a:lnTo>
                  <a:pt x="1467" y="458"/>
                </a:lnTo>
                <a:lnTo>
                  <a:pt x="1467" y="456"/>
                </a:lnTo>
                <a:lnTo>
                  <a:pt x="1468" y="459"/>
                </a:lnTo>
                <a:lnTo>
                  <a:pt x="1468" y="468"/>
                </a:lnTo>
                <a:lnTo>
                  <a:pt x="1468" y="480"/>
                </a:lnTo>
                <a:lnTo>
                  <a:pt x="1468" y="485"/>
                </a:lnTo>
                <a:lnTo>
                  <a:pt x="1469" y="489"/>
                </a:lnTo>
                <a:lnTo>
                  <a:pt x="1469" y="489"/>
                </a:lnTo>
                <a:lnTo>
                  <a:pt x="1469" y="488"/>
                </a:lnTo>
                <a:lnTo>
                  <a:pt x="1470" y="487"/>
                </a:lnTo>
                <a:lnTo>
                  <a:pt x="1470" y="487"/>
                </a:lnTo>
                <a:lnTo>
                  <a:pt x="1470" y="488"/>
                </a:lnTo>
                <a:lnTo>
                  <a:pt x="1470" y="487"/>
                </a:lnTo>
                <a:lnTo>
                  <a:pt x="1471" y="486"/>
                </a:lnTo>
                <a:lnTo>
                  <a:pt x="1471" y="486"/>
                </a:lnTo>
                <a:lnTo>
                  <a:pt x="1471" y="486"/>
                </a:lnTo>
                <a:lnTo>
                  <a:pt x="1472" y="486"/>
                </a:lnTo>
                <a:lnTo>
                  <a:pt x="1472" y="487"/>
                </a:lnTo>
                <a:lnTo>
                  <a:pt x="1472" y="486"/>
                </a:lnTo>
                <a:lnTo>
                  <a:pt x="1473" y="486"/>
                </a:lnTo>
                <a:lnTo>
                  <a:pt x="1473" y="487"/>
                </a:lnTo>
                <a:lnTo>
                  <a:pt x="1473" y="487"/>
                </a:lnTo>
                <a:lnTo>
                  <a:pt x="1473" y="487"/>
                </a:lnTo>
                <a:lnTo>
                  <a:pt x="1474" y="487"/>
                </a:lnTo>
                <a:lnTo>
                  <a:pt x="1474" y="487"/>
                </a:lnTo>
                <a:lnTo>
                  <a:pt x="1474" y="489"/>
                </a:lnTo>
                <a:lnTo>
                  <a:pt x="1475" y="490"/>
                </a:lnTo>
                <a:lnTo>
                  <a:pt x="1475" y="491"/>
                </a:lnTo>
                <a:lnTo>
                  <a:pt x="1475" y="491"/>
                </a:lnTo>
                <a:lnTo>
                  <a:pt x="1476" y="490"/>
                </a:lnTo>
                <a:lnTo>
                  <a:pt x="1476" y="491"/>
                </a:lnTo>
                <a:lnTo>
                  <a:pt x="1476" y="495"/>
                </a:lnTo>
                <a:lnTo>
                  <a:pt x="1477" y="498"/>
                </a:lnTo>
                <a:lnTo>
                  <a:pt x="1477" y="498"/>
                </a:lnTo>
                <a:lnTo>
                  <a:pt x="1477" y="497"/>
                </a:lnTo>
                <a:lnTo>
                  <a:pt x="1477" y="499"/>
                </a:lnTo>
                <a:lnTo>
                  <a:pt x="1478" y="500"/>
                </a:lnTo>
                <a:lnTo>
                  <a:pt x="1478" y="499"/>
                </a:lnTo>
                <a:lnTo>
                  <a:pt x="1478" y="498"/>
                </a:lnTo>
                <a:lnTo>
                  <a:pt x="1479" y="509"/>
                </a:lnTo>
                <a:lnTo>
                  <a:pt x="1479" y="509"/>
                </a:lnTo>
                <a:lnTo>
                  <a:pt x="1479" y="514"/>
                </a:lnTo>
                <a:lnTo>
                  <a:pt x="1479" y="509"/>
                </a:lnTo>
                <a:lnTo>
                  <a:pt x="1480" y="501"/>
                </a:lnTo>
                <a:lnTo>
                  <a:pt x="1480" y="492"/>
                </a:lnTo>
                <a:lnTo>
                  <a:pt x="1480" y="484"/>
                </a:lnTo>
                <a:lnTo>
                  <a:pt x="1481" y="477"/>
                </a:lnTo>
                <a:lnTo>
                  <a:pt x="1481" y="472"/>
                </a:lnTo>
                <a:lnTo>
                  <a:pt x="1481" y="469"/>
                </a:lnTo>
                <a:lnTo>
                  <a:pt x="1481" y="468"/>
                </a:lnTo>
                <a:lnTo>
                  <a:pt x="1482" y="466"/>
                </a:lnTo>
                <a:lnTo>
                  <a:pt x="1482" y="466"/>
                </a:lnTo>
                <a:lnTo>
                  <a:pt x="1482" y="479"/>
                </a:lnTo>
                <a:lnTo>
                  <a:pt x="1483" y="484"/>
                </a:lnTo>
                <a:lnTo>
                  <a:pt x="1483" y="484"/>
                </a:lnTo>
                <a:lnTo>
                  <a:pt x="1483" y="483"/>
                </a:lnTo>
                <a:lnTo>
                  <a:pt x="1483" y="483"/>
                </a:lnTo>
                <a:lnTo>
                  <a:pt x="1484" y="483"/>
                </a:lnTo>
                <a:lnTo>
                  <a:pt x="1484" y="484"/>
                </a:lnTo>
                <a:lnTo>
                  <a:pt x="1484" y="485"/>
                </a:lnTo>
                <a:lnTo>
                  <a:pt x="1485" y="486"/>
                </a:lnTo>
                <a:lnTo>
                  <a:pt x="1485" y="487"/>
                </a:lnTo>
                <a:lnTo>
                  <a:pt x="1485" y="488"/>
                </a:lnTo>
                <a:lnTo>
                  <a:pt x="1485" y="490"/>
                </a:lnTo>
                <a:lnTo>
                  <a:pt x="1486" y="491"/>
                </a:lnTo>
                <a:lnTo>
                  <a:pt x="1486" y="491"/>
                </a:lnTo>
                <a:lnTo>
                  <a:pt x="1486" y="492"/>
                </a:lnTo>
                <a:lnTo>
                  <a:pt x="1487" y="493"/>
                </a:lnTo>
                <a:lnTo>
                  <a:pt x="1487" y="494"/>
                </a:lnTo>
                <a:lnTo>
                  <a:pt x="1487" y="495"/>
                </a:lnTo>
                <a:lnTo>
                  <a:pt x="1488" y="495"/>
                </a:lnTo>
                <a:lnTo>
                  <a:pt x="1488" y="495"/>
                </a:lnTo>
                <a:lnTo>
                  <a:pt x="1488" y="494"/>
                </a:lnTo>
                <a:lnTo>
                  <a:pt x="1488" y="494"/>
                </a:lnTo>
                <a:lnTo>
                  <a:pt x="1489" y="493"/>
                </a:lnTo>
                <a:lnTo>
                  <a:pt x="1489" y="493"/>
                </a:lnTo>
                <a:lnTo>
                  <a:pt x="1489" y="492"/>
                </a:lnTo>
                <a:lnTo>
                  <a:pt x="1490" y="492"/>
                </a:lnTo>
                <a:lnTo>
                  <a:pt x="1490" y="492"/>
                </a:lnTo>
                <a:lnTo>
                  <a:pt x="1490" y="493"/>
                </a:lnTo>
                <a:lnTo>
                  <a:pt x="1490" y="493"/>
                </a:lnTo>
                <a:lnTo>
                  <a:pt x="1491" y="493"/>
                </a:lnTo>
                <a:lnTo>
                  <a:pt x="1491" y="494"/>
                </a:lnTo>
                <a:lnTo>
                  <a:pt x="1491" y="494"/>
                </a:lnTo>
                <a:lnTo>
                  <a:pt x="1492" y="494"/>
                </a:lnTo>
                <a:lnTo>
                  <a:pt x="1492" y="493"/>
                </a:lnTo>
                <a:lnTo>
                  <a:pt x="1492" y="504"/>
                </a:lnTo>
                <a:lnTo>
                  <a:pt x="1492" y="503"/>
                </a:lnTo>
                <a:lnTo>
                  <a:pt x="1493" y="500"/>
                </a:lnTo>
                <a:lnTo>
                  <a:pt x="1493" y="492"/>
                </a:lnTo>
                <a:lnTo>
                  <a:pt x="1493" y="483"/>
                </a:lnTo>
                <a:lnTo>
                  <a:pt x="1494" y="473"/>
                </a:lnTo>
                <a:lnTo>
                  <a:pt x="1494" y="458"/>
                </a:lnTo>
                <a:lnTo>
                  <a:pt x="1494" y="447"/>
                </a:lnTo>
                <a:lnTo>
                  <a:pt x="1494" y="437"/>
                </a:lnTo>
                <a:lnTo>
                  <a:pt x="1495" y="429"/>
                </a:lnTo>
                <a:lnTo>
                  <a:pt x="1495" y="421"/>
                </a:lnTo>
                <a:lnTo>
                  <a:pt x="1495" y="412"/>
                </a:lnTo>
                <a:lnTo>
                  <a:pt x="1496" y="401"/>
                </a:lnTo>
                <a:lnTo>
                  <a:pt x="1496" y="395"/>
                </a:lnTo>
                <a:lnTo>
                  <a:pt x="1496" y="404"/>
                </a:lnTo>
                <a:lnTo>
                  <a:pt x="1496" y="334"/>
                </a:lnTo>
                <a:lnTo>
                  <a:pt x="1497" y="354"/>
                </a:lnTo>
                <a:lnTo>
                  <a:pt x="1497" y="281"/>
                </a:lnTo>
                <a:lnTo>
                  <a:pt x="1497" y="255"/>
                </a:lnTo>
                <a:lnTo>
                  <a:pt x="1498" y="256"/>
                </a:lnTo>
                <a:lnTo>
                  <a:pt x="1498" y="269"/>
                </a:lnTo>
                <a:lnTo>
                  <a:pt x="1498" y="286"/>
                </a:lnTo>
                <a:lnTo>
                  <a:pt x="1499" y="227"/>
                </a:lnTo>
                <a:lnTo>
                  <a:pt x="1499" y="175"/>
                </a:lnTo>
                <a:lnTo>
                  <a:pt x="1499" y="222"/>
                </a:lnTo>
                <a:lnTo>
                  <a:pt x="1499" y="212"/>
                </a:lnTo>
                <a:lnTo>
                  <a:pt x="1500" y="171"/>
                </a:lnTo>
                <a:lnTo>
                  <a:pt x="1500" y="173"/>
                </a:lnTo>
                <a:lnTo>
                  <a:pt x="1500" y="181"/>
                </a:lnTo>
                <a:lnTo>
                  <a:pt x="1501" y="206"/>
                </a:lnTo>
                <a:lnTo>
                  <a:pt x="1501" y="240"/>
                </a:lnTo>
                <a:lnTo>
                  <a:pt x="1501" y="274"/>
                </a:lnTo>
                <a:lnTo>
                  <a:pt x="1501" y="306"/>
                </a:lnTo>
                <a:lnTo>
                  <a:pt x="1502" y="348"/>
                </a:lnTo>
                <a:lnTo>
                  <a:pt x="1502" y="375"/>
                </a:lnTo>
                <a:lnTo>
                  <a:pt x="1502" y="393"/>
                </a:lnTo>
                <a:lnTo>
                  <a:pt x="1503" y="406"/>
                </a:lnTo>
                <a:lnTo>
                  <a:pt x="1503" y="416"/>
                </a:lnTo>
                <a:lnTo>
                  <a:pt x="1503" y="424"/>
                </a:lnTo>
                <a:lnTo>
                  <a:pt x="1503" y="429"/>
                </a:lnTo>
                <a:lnTo>
                  <a:pt x="1504" y="433"/>
                </a:lnTo>
                <a:lnTo>
                  <a:pt x="1504" y="437"/>
                </a:lnTo>
                <a:lnTo>
                  <a:pt x="1504" y="484"/>
                </a:lnTo>
                <a:lnTo>
                  <a:pt x="1505" y="549"/>
                </a:lnTo>
                <a:lnTo>
                  <a:pt x="1505" y="525"/>
                </a:lnTo>
                <a:lnTo>
                  <a:pt x="1505" y="536"/>
                </a:lnTo>
                <a:lnTo>
                  <a:pt x="1505" y="532"/>
                </a:lnTo>
                <a:lnTo>
                  <a:pt x="1506" y="530"/>
                </a:lnTo>
                <a:lnTo>
                  <a:pt x="1506" y="532"/>
                </a:lnTo>
                <a:lnTo>
                  <a:pt x="1506" y="523"/>
                </a:lnTo>
                <a:lnTo>
                  <a:pt x="1507" y="513"/>
                </a:lnTo>
                <a:lnTo>
                  <a:pt x="1507" y="508"/>
                </a:lnTo>
                <a:lnTo>
                  <a:pt x="1507" y="500"/>
                </a:lnTo>
                <a:lnTo>
                  <a:pt x="1507" y="490"/>
                </a:lnTo>
                <a:lnTo>
                  <a:pt x="1508" y="479"/>
                </a:lnTo>
                <a:lnTo>
                  <a:pt x="1508" y="472"/>
                </a:lnTo>
                <a:lnTo>
                  <a:pt x="1508" y="466"/>
                </a:lnTo>
                <a:lnTo>
                  <a:pt x="1509" y="458"/>
                </a:lnTo>
                <a:lnTo>
                  <a:pt x="1509" y="452"/>
                </a:lnTo>
                <a:lnTo>
                  <a:pt x="1509" y="447"/>
                </a:lnTo>
                <a:lnTo>
                  <a:pt x="1509" y="438"/>
                </a:lnTo>
                <a:lnTo>
                  <a:pt x="1510" y="433"/>
                </a:lnTo>
                <a:lnTo>
                  <a:pt x="1510" y="431"/>
                </a:lnTo>
                <a:lnTo>
                  <a:pt x="1510" y="431"/>
                </a:lnTo>
                <a:lnTo>
                  <a:pt x="1511" y="475"/>
                </a:lnTo>
                <a:lnTo>
                  <a:pt x="1511" y="500"/>
                </a:lnTo>
                <a:lnTo>
                  <a:pt x="1511" y="498"/>
                </a:lnTo>
                <a:lnTo>
                  <a:pt x="1512" y="531"/>
                </a:lnTo>
                <a:lnTo>
                  <a:pt x="1512" y="574"/>
                </a:lnTo>
                <a:lnTo>
                  <a:pt x="1512" y="562"/>
                </a:lnTo>
                <a:lnTo>
                  <a:pt x="1512" y="520"/>
                </a:lnTo>
                <a:lnTo>
                  <a:pt x="1513" y="526"/>
                </a:lnTo>
                <a:lnTo>
                  <a:pt x="1513" y="477"/>
                </a:lnTo>
                <a:lnTo>
                  <a:pt x="1513" y="454"/>
                </a:lnTo>
                <a:lnTo>
                  <a:pt x="1514" y="447"/>
                </a:lnTo>
                <a:lnTo>
                  <a:pt x="1514" y="446"/>
                </a:lnTo>
                <a:lnTo>
                  <a:pt x="1514" y="450"/>
                </a:lnTo>
                <a:lnTo>
                  <a:pt x="1514" y="454"/>
                </a:lnTo>
                <a:lnTo>
                  <a:pt x="1515" y="459"/>
                </a:lnTo>
                <a:lnTo>
                  <a:pt x="1515" y="399"/>
                </a:lnTo>
                <a:lnTo>
                  <a:pt x="1515" y="425"/>
                </a:lnTo>
                <a:lnTo>
                  <a:pt x="1516" y="497"/>
                </a:lnTo>
                <a:lnTo>
                  <a:pt x="1516" y="483"/>
                </a:lnTo>
                <a:lnTo>
                  <a:pt x="1516" y="528"/>
                </a:lnTo>
                <a:lnTo>
                  <a:pt x="1516" y="485"/>
                </a:lnTo>
                <a:lnTo>
                  <a:pt x="1517" y="501"/>
                </a:lnTo>
                <a:lnTo>
                  <a:pt x="1517" y="440"/>
                </a:lnTo>
                <a:lnTo>
                  <a:pt x="1517" y="347"/>
                </a:lnTo>
                <a:lnTo>
                  <a:pt x="1518" y="248"/>
                </a:lnTo>
                <a:lnTo>
                  <a:pt x="1518" y="263"/>
                </a:lnTo>
                <a:lnTo>
                  <a:pt x="1518" y="294"/>
                </a:lnTo>
                <a:lnTo>
                  <a:pt x="1518" y="328"/>
                </a:lnTo>
                <a:lnTo>
                  <a:pt x="1519" y="360"/>
                </a:lnTo>
                <a:lnTo>
                  <a:pt x="1519" y="399"/>
                </a:lnTo>
                <a:lnTo>
                  <a:pt x="1519" y="424"/>
                </a:lnTo>
                <a:lnTo>
                  <a:pt x="1520" y="439"/>
                </a:lnTo>
                <a:lnTo>
                  <a:pt x="1520" y="453"/>
                </a:lnTo>
                <a:lnTo>
                  <a:pt x="1520" y="461"/>
                </a:lnTo>
                <a:lnTo>
                  <a:pt x="1520" y="465"/>
                </a:lnTo>
                <a:lnTo>
                  <a:pt x="1521" y="466"/>
                </a:lnTo>
                <a:lnTo>
                  <a:pt x="1521" y="467"/>
                </a:lnTo>
                <a:lnTo>
                  <a:pt x="1521" y="467"/>
                </a:lnTo>
                <a:lnTo>
                  <a:pt x="1522" y="467"/>
                </a:lnTo>
                <a:lnTo>
                  <a:pt x="1522" y="467"/>
                </a:lnTo>
                <a:lnTo>
                  <a:pt x="1522" y="467"/>
                </a:lnTo>
                <a:lnTo>
                  <a:pt x="1523" y="467"/>
                </a:lnTo>
                <a:lnTo>
                  <a:pt x="1523" y="467"/>
                </a:lnTo>
                <a:lnTo>
                  <a:pt x="1523" y="480"/>
                </a:lnTo>
                <a:lnTo>
                  <a:pt x="1523" y="485"/>
                </a:lnTo>
                <a:lnTo>
                  <a:pt x="1524" y="484"/>
                </a:lnTo>
                <a:lnTo>
                  <a:pt x="1524" y="526"/>
                </a:lnTo>
                <a:lnTo>
                  <a:pt x="1524" y="595"/>
                </a:lnTo>
                <a:lnTo>
                  <a:pt x="1525" y="661"/>
                </a:lnTo>
                <a:lnTo>
                  <a:pt x="1525" y="609"/>
                </a:lnTo>
                <a:lnTo>
                  <a:pt x="1525" y="620"/>
                </a:lnTo>
                <a:lnTo>
                  <a:pt x="1525" y="557"/>
                </a:lnTo>
                <a:lnTo>
                  <a:pt x="1526" y="572"/>
                </a:lnTo>
                <a:lnTo>
                  <a:pt x="1526" y="622"/>
                </a:lnTo>
                <a:lnTo>
                  <a:pt x="1526" y="680"/>
                </a:lnTo>
                <a:lnTo>
                  <a:pt x="1527" y="735"/>
                </a:lnTo>
                <a:lnTo>
                  <a:pt x="1527" y="775"/>
                </a:lnTo>
                <a:lnTo>
                  <a:pt x="1527" y="811"/>
                </a:lnTo>
                <a:lnTo>
                  <a:pt x="1527" y="788"/>
                </a:lnTo>
                <a:lnTo>
                  <a:pt x="1528" y="743"/>
                </a:lnTo>
                <a:lnTo>
                  <a:pt x="1528" y="692"/>
                </a:lnTo>
                <a:lnTo>
                  <a:pt x="1528" y="645"/>
                </a:lnTo>
                <a:lnTo>
                  <a:pt x="1529" y="606"/>
                </a:lnTo>
                <a:lnTo>
                  <a:pt x="1529" y="573"/>
                </a:lnTo>
                <a:lnTo>
                  <a:pt x="1529" y="546"/>
                </a:lnTo>
                <a:lnTo>
                  <a:pt x="1529" y="526"/>
                </a:lnTo>
                <a:lnTo>
                  <a:pt x="1530" y="573"/>
                </a:lnTo>
                <a:lnTo>
                  <a:pt x="1530" y="554"/>
                </a:lnTo>
                <a:lnTo>
                  <a:pt x="1530" y="534"/>
                </a:lnTo>
                <a:lnTo>
                  <a:pt x="1531" y="516"/>
                </a:lnTo>
                <a:lnTo>
                  <a:pt x="1531" y="503"/>
                </a:lnTo>
                <a:lnTo>
                  <a:pt x="1531" y="493"/>
                </a:lnTo>
                <a:lnTo>
                  <a:pt x="1531" y="486"/>
                </a:lnTo>
                <a:lnTo>
                  <a:pt x="1532" y="480"/>
                </a:lnTo>
                <a:lnTo>
                  <a:pt x="1532" y="474"/>
                </a:lnTo>
                <a:lnTo>
                  <a:pt x="1532" y="469"/>
                </a:lnTo>
                <a:lnTo>
                  <a:pt x="1533" y="464"/>
                </a:lnTo>
                <a:lnTo>
                  <a:pt x="1533" y="458"/>
                </a:lnTo>
                <a:lnTo>
                  <a:pt x="1533" y="452"/>
                </a:lnTo>
                <a:lnTo>
                  <a:pt x="1534" y="506"/>
                </a:lnTo>
                <a:lnTo>
                  <a:pt x="1534" y="443"/>
                </a:lnTo>
                <a:lnTo>
                  <a:pt x="1534" y="455"/>
                </a:lnTo>
                <a:lnTo>
                  <a:pt x="1534" y="383"/>
                </a:lnTo>
                <a:lnTo>
                  <a:pt x="1535" y="404"/>
                </a:lnTo>
                <a:lnTo>
                  <a:pt x="1535" y="421"/>
                </a:lnTo>
                <a:lnTo>
                  <a:pt x="1535" y="428"/>
                </a:lnTo>
                <a:lnTo>
                  <a:pt x="1536" y="432"/>
                </a:lnTo>
                <a:lnTo>
                  <a:pt x="1536" y="451"/>
                </a:lnTo>
                <a:lnTo>
                  <a:pt x="1536" y="444"/>
                </a:lnTo>
                <a:lnTo>
                  <a:pt x="1536" y="433"/>
                </a:lnTo>
                <a:lnTo>
                  <a:pt x="1537" y="424"/>
                </a:lnTo>
                <a:lnTo>
                  <a:pt x="1537" y="418"/>
                </a:lnTo>
                <a:lnTo>
                  <a:pt x="1537" y="417"/>
                </a:lnTo>
                <a:lnTo>
                  <a:pt x="1538" y="418"/>
                </a:lnTo>
                <a:lnTo>
                  <a:pt x="1538" y="421"/>
                </a:lnTo>
                <a:lnTo>
                  <a:pt x="1538" y="426"/>
                </a:lnTo>
                <a:lnTo>
                  <a:pt x="1538" y="432"/>
                </a:lnTo>
                <a:lnTo>
                  <a:pt x="1539" y="438"/>
                </a:lnTo>
                <a:lnTo>
                  <a:pt x="1539" y="443"/>
                </a:lnTo>
                <a:lnTo>
                  <a:pt x="1539" y="449"/>
                </a:lnTo>
                <a:lnTo>
                  <a:pt x="1540" y="454"/>
                </a:lnTo>
                <a:lnTo>
                  <a:pt x="1540" y="458"/>
                </a:lnTo>
                <a:lnTo>
                  <a:pt x="1540" y="461"/>
                </a:lnTo>
                <a:lnTo>
                  <a:pt x="1540" y="466"/>
                </a:lnTo>
                <a:lnTo>
                  <a:pt x="1541" y="468"/>
                </a:lnTo>
                <a:lnTo>
                  <a:pt x="1541" y="471"/>
                </a:lnTo>
                <a:lnTo>
                  <a:pt x="1541" y="472"/>
                </a:lnTo>
                <a:lnTo>
                  <a:pt x="1542" y="473"/>
                </a:lnTo>
                <a:lnTo>
                  <a:pt x="1542" y="474"/>
                </a:lnTo>
                <a:lnTo>
                  <a:pt x="1542" y="475"/>
                </a:lnTo>
                <a:lnTo>
                  <a:pt x="1542" y="476"/>
                </a:lnTo>
                <a:lnTo>
                  <a:pt x="1543" y="476"/>
                </a:lnTo>
                <a:lnTo>
                  <a:pt x="1543" y="477"/>
                </a:lnTo>
                <a:lnTo>
                  <a:pt x="1543" y="478"/>
                </a:lnTo>
                <a:lnTo>
                  <a:pt x="1544" y="479"/>
                </a:lnTo>
                <a:lnTo>
                  <a:pt x="1544" y="480"/>
                </a:lnTo>
                <a:lnTo>
                  <a:pt x="1544" y="482"/>
                </a:lnTo>
                <a:lnTo>
                  <a:pt x="1545" y="483"/>
                </a:lnTo>
                <a:lnTo>
                  <a:pt x="1545" y="484"/>
                </a:lnTo>
                <a:lnTo>
                  <a:pt x="1545" y="484"/>
                </a:lnTo>
                <a:lnTo>
                  <a:pt x="1545" y="484"/>
                </a:lnTo>
                <a:lnTo>
                  <a:pt x="1546" y="485"/>
                </a:lnTo>
                <a:lnTo>
                  <a:pt x="1546" y="486"/>
                </a:lnTo>
                <a:lnTo>
                  <a:pt x="1546" y="486"/>
                </a:lnTo>
                <a:lnTo>
                  <a:pt x="1547" y="486"/>
                </a:lnTo>
                <a:lnTo>
                  <a:pt x="1547" y="485"/>
                </a:lnTo>
                <a:lnTo>
                  <a:pt x="1547" y="486"/>
                </a:lnTo>
                <a:lnTo>
                  <a:pt x="1547" y="488"/>
                </a:lnTo>
                <a:lnTo>
                  <a:pt x="1548" y="489"/>
                </a:lnTo>
                <a:lnTo>
                  <a:pt x="1548" y="490"/>
                </a:lnTo>
                <a:lnTo>
                  <a:pt x="1548" y="491"/>
                </a:lnTo>
                <a:lnTo>
                  <a:pt x="1549" y="491"/>
                </a:lnTo>
                <a:lnTo>
                  <a:pt x="1549" y="491"/>
                </a:lnTo>
                <a:lnTo>
                  <a:pt x="1549" y="492"/>
                </a:lnTo>
                <a:lnTo>
                  <a:pt x="1549" y="493"/>
                </a:lnTo>
                <a:lnTo>
                  <a:pt x="1550" y="494"/>
                </a:lnTo>
                <a:lnTo>
                  <a:pt x="1550" y="494"/>
                </a:lnTo>
                <a:lnTo>
                  <a:pt x="1550" y="495"/>
                </a:lnTo>
                <a:lnTo>
                  <a:pt x="1551" y="495"/>
                </a:lnTo>
                <a:lnTo>
                  <a:pt x="1551" y="495"/>
                </a:lnTo>
                <a:lnTo>
                  <a:pt x="1551" y="496"/>
                </a:lnTo>
                <a:lnTo>
                  <a:pt x="1551" y="496"/>
                </a:lnTo>
                <a:lnTo>
                  <a:pt x="1552" y="496"/>
                </a:lnTo>
                <a:lnTo>
                  <a:pt x="1552" y="496"/>
                </a:lnTo>
                <a:lnTo>
                  <a:pt x="1552" y="496"/>
                </a:lnTo>
                <a:lnTo>
                  <a:pt x="1553" y="496"/>
                </a:lnTo>
                <a:lnTo>
                  <a:pt x="1553" y="495"/>
                </a:lnTo>
                <a:lnTo>
                  <a:pt x="1553" y="495"/>
                </a:lnTo>
                <a:lnTo>
                  <a:pt x="1553" y="495"/>
                </a:lnTo>
                <a:lnTo>
                  <a:pt x="1554" y="495"/>
                </a:lnTo>
                <a:lnTo>
                  <a:pt x="1554" y="496"/>
                </a:lnTo>
                <a:lnTo>
                  <a:pt x="1554" y="496"/>
                </a:lnTo>
                <a:lnTo>
                  <a:pt x="1555" y="497"/>
                </a:lnTo>
                <a:lnTo>
                  <a:pt x="1555" y="495"/>
                </a:lnTo>
                <a:lnTo>
                  <a:pt x="1555" y="494"/>
                </a:lnTo>
                <a:lnTo>
                  <a:pt x="1556" y="492"/>
                </a:lnTo>
                <a:lnTo>
                  <a:pt x="1556" y="490"/>
                </a:lnTo>
                <a:lnTo>
                  <a:pt x="1556" y="486"/>
                </a:lnTo>
                <a:lnTo>
                  <a:pt x="1556" y="481"/>
                </a:lnTo>
                <a:lnTo>
                  <a:pt x="1557" y="476"/>
                </a:lnTo>
                <a:lnTo>
                  <a:pt x="1557" y="471"/>
                </a:lnTo>
                <a:lnTo>
                  <a:pt x="1557" y="466"/>
                </a:lnTo>
                <a:lnTo>
                  <a:pt x="1558" y="461"/>
                </a:lnTo>
                <a:lnTo>
                  <a:pt x="1558" y="456"/>
                </a:lnTo>
                <a:lnTo>
                  <a:pt x="1558" y="451"/>
                </a:lnTo>
                <a:lnTo>
                  <a:pt x="1558" y="445"/>
                </a:lnTo>
                <a:lnTo>
                  <a:pt x="1559" y="440"/>
                </a:lnTo>
                <a:lnTo>
                  <a:pt x="1559" y="435"/>
                </a:lnTo>
                <a:lnTo>
                  <a:pt x="1559" y="430"/>
                </a:lnTo>
                <a:lnTo>
                  <a:pt x="1560" y="427"/>
                </a:lnTo>
                <a:lnTo>
                  <a:pt x="1560" y="424"/>
                </a:lnTo>
                <a:lnTo>
                  <a:pt x="1560" y="420"/>
                </a:lnTo>
                <a:lnTo>
                  <a:pt x="1560" y="416"/>
                </a:lnTo>
                <a:lnTo>
                  <a:pt x="1561" y="413"/>
                </a:lnTo>
                <a:lnTo>
                  <a:pt x="1561" y="410"/>
                </a:lnTo>
                <a:lnTo>
                  <a:pt x="1561" y="407"/>
                </a:lnTo>
                <a:lnTo>
                  <a:pt x="1562" y="404"/>
                </a:lnTo>
                <a:lnTo>
                  <a:pt x="1562" y="401"/>
                </a:lnTo>
                <a:lnTo>
                  <a:pt x="1562" y="397"/>
                </a:lnTo>
                <a:lnTo>
                  <a:pt x="1562" y="394"/>
                </a:lnTo>
                <a:lnTo>
                  <a:pt x="1563" y="392"/>
                </a:lnTo>
                <a:lnTo>
                  <a:pt x="1563" y="391"/>
                </a:lnTo>
                <a:lnTo>
                  <a:pt x="1563" y="391"/>
                </a:lnTo>
                <a:lnTo>
                  <a:pt x="1564" y="392"/>
                </a:lnTo>
                <a:lnTo>
                  <a:pt x="1564" y="394"/>
                </a:lnTo>
                <a:lnTo>
                  <a:pt x="1564" y="396"/>
                </a:lnTo>
                <a:lnTo>
                  <a:pt x="1564" y="398"/>
                </a:lnTo>
                <a:lnTo>
                  <a:pt x="1565" y="401"/>
                </a:lnTo>
                <a:lnTo>
                  <a:pt x="1565" y="405"/>
                </a:lnTo>
                <a:lnTo>
                  <a:pt x="1565" y="408"/>
                </a:lnTo>
                <a:lnTo>
                  <a:pt x="1566" y="412"/>
                </a:lnTo>
                <a:lnTo>
                  <a:pt x="1566" y="416"/>
                </a:lnTo>
                <a:lnTo>
                  <a:pt x="1566" y="419"/>
                </a:lnTo>
                <a:lnTo>
                  <a:pt x="1566" y="423"/>
                </a:lnTo>
                <a:lnTo>
                  <a:pt x="1567" y="426"/>
                </a:lnTo>
                <a:lnTo>
                  <a:pt x="1567" y="429"/>
                </a:lnTo>
                <a:lnTo>
                  <a:pt x="1567" y="433"/>
                </a:lnTo>
                <a:lnTo>
                  <a:pt x="1568" y="435"/>
                </a:lnTo>
                <a:lnTo>
                  <a:pt x="1568" y="438"/>
                </a:lnTo>
                <a:lnTo>
                  <a:pt x="1568" y="441"/>
                </a:lnTo>
                <a:lnTo>
                  <a:pt x="1569" y="444"/>
                </a:lnTo>
                <a:lnTo>
                  <a:pt x="1569" y="446"/>
                </a:lnTo>
                <a:lnTo>
                  <a:pt x="1569" y="448"/>
                </a:lnTo>
                <a:lnTo>
                  <a:pt x="1569" y="450"/>
                </a:lnTo>
                <a:lnTo>
                  <a:pt x="1570" y="451"/>
                </a:lnTo>
                <a:lnTo>
                  <a:pt x="1570" y="453"/>
                </a:lnTo>
                <a:lnTo>
                  <a:pt x="1570" y="455"/>
                </a:lnTo>
                <a:lnTo>
                  <a:pt x="1571" y="457"/>
                </a:lnTo>
                <a:lnTo>
                  <a:pt x="1571" y="459"/>
                </a:lnTo>
                <a:lnTo>
                  <a:pt x="1571" y="461"/>
                </a:lnTo>
                <a:lnTo>
                  <a:pt x="1571" y="462"/>
                </a:lnTo>
                <a:lnTo>
                  <a:pt x="1572" y="463"/>
                </a:lnTo>
                <a:lnTo>
                  <a:pt x="1572" y="464"/>
                </a:lnTo>
                <a:lnTo>
                  <a:pt x="1572" y="466"/>
                </a:lnTo>
                <a:lnTo>
                  <a:pt x="1573" y="468"/>
                </a:lnTo>
                <a:lnTo>
                  <a:pt x="1573" y="469"/>
                </a:lnTo>
                <a:lnTo>
                  <a:pt x="1573" y="470"/>
                </a:lnTo>
                <a:lnTo>
                  <a:pt x="1573" y="471"/>
                </a:lnTo>
                <a:lnTo>
                  <a:pt x="1574" y="472"/>
                </a:lnTo>
                <a:lnTo>
                  <a:pt x="1574" y="473"/>
                </a:lnTo>
                <a:lnTo>
                  <a:pt x="1574" y="473"/>
                </a:lnTo>
                <a:lnTo>
                  <a:pt x="1575" y="475"/>
                </a:lnTo>
                <a:lnTo>
                  <a:pt x="1575" y="476"/>
                </a:lnTo>
                <a:lnTo>
                  <a:pt x="1575" y="477"/>
                </a:lnTo>
                <a:lnTo>
                  <a:pt x="1575" y="479"/>
                </a:lnTo>
                <a:lnTo>
                  <a:pt x="1576" y="479"/>
                </a:lnTo>
                <a:lnTo>
                  <a:pt x="1576" y="481"/>
                </a:lnTo>
                <a:lnTo>
                  <a:pt x="1576" y="482"/>
                </a:lnTo>
                <a:lnTo>
                  <a:pt x="1577" y="482"/>
                </a:lnTo>
                <a:lnTo>
                  <a:pt x="1577" y="483"/>
                </a:lnTo>
                <a:lnTo>
                  <a:pt x="1577" y="482"/>
                </a:lnTo>
                <a:lnTo>
                  <a:pt x="1577" y="481"/>
                </a:lnTo>
                <a:lnTo>
                  <a:pt x="1578" y="481"/>
                </a:lnTo>
                <a:lnTo>
                  <a:pt x="1578" y="482"/>
                </a:lnTo>
                <a:lnTo>
                  <a:pt x="1578" y="483"/>
                </a:lnTo>
                <a:lnTo>
                  <a:pt x="1579" y="484"/>
                </a:lnTo>
                <a:lnTo>
                  <a:pt x="1579" y="485"/>
                </a:lnTo>
                <a:lnTo>
                  <a:pt x="1579" y="486"/>
                </a:lnTo>
                <a:lnTo>
                  <a:pt x="1580" y="486"/>
                </a:lnTo>
                <a:lnTo>
                  <a:pt x="1580" y="486"/>
                </a:lnTo>
                <a:lnTo>
                  <a:pt x="1580" y="487"/>
                </a:lnTo>
                <a:lnTo>
                  <a:pt x="1580" y="488"/>
                </a:lnTo>
                <a:lnTo>
                  <a:pt x="1581" y="488"/>
                </a:lnTo>
                <a:lnTo>
                  <a:pt x="1581" y="489"/>
                </a:lnTo>
                <a:lnTo>
                  <a:pt x="1581" y="490"/>
                </a:lnTo>
                <a:lnTo>
                  <a:pt x="1582" y="491"/>
                </a:lnTo>
                <a:lnTo>
                  <a:pt x="1582" y="492"/>
                </a:lnTo>
                <a:lnTo>
                  <a:pt x="1582" y="492"/>
                </a:lnTo>
                <a:lnTo>
                  <a:pt x="1582" y="492"/>
                </a:lnTo>
                <a:lnTo>
                  <a:pt x="1583" y="492"/>
                </a:lnTo>
                <a:lnTo>
                  <a:pt x="1583" y="492"/>
                </a:lnTo>
                <a:lnTo>
                  <a:pt x="1583" y="493"/>
                </a:lnTo>
                <a:lnTo>
                  <a:pt x="1584" y="494"/>
                </a:lnTo>
                <a:lnTo>
                  <a:pt x="1584" y="496"/>
                </a:lnTo>
                <a:lnTo>
                  <a:pt x="1584" y="496"/>
                </a:lnTo>
                <a:lnTo>
                  <a:pt x="1584" y="495"/>
                </a:lnTo>
                <a:lnTo>
                  <a:pt x="1585" y="494"/>
                </a:lnTo>
                <a:lnTo>
                  <a:pt x="1585" y="491"/>
                </a:lnTo>
                <a:lnTo>
                  <a:pt x="1585" y="487"/>
                </a:lnTo>
                <a:lnTo>
                  <a:pt x="1586" y="484"/>
                </a:lnTo>
                <a:lnTo>
                  <a:pt x="1586" y="480"/>
                </a:lnTo>
                <a:lnTo>
                  <a:pt x="1586" y="476"/>
                </a:lnTo>
                <a:lnTo>
                  <a:pt x="1586" y="471"/>
                </a:lnTo>
                <a:lnTo>
                  <a:pt x="1587" y="466"/>
                </a:lnTo>
                <a:lnTo>
                  <a:pt x="1587" y="462"/>
                </a:lnTo>
                <a:lnTo>
                  <a:pt x="1587" y="456"/>
                </a:lnTo>
                <a:lnTo>
                  <a:pt x="1588" y="452"/>
                </a:lnTo>
                <a:lnTo>
                  <a:pt x="1588" y="448"/>
                </a:lnTo>
                <a:lnTo>
                  <a:pt x="1588" y="444"/>
                </a:lnTo>
                <a:lnTo>
                  <a:pt x="1588" y="440"/>
                </a:lnTo>
                <a:lnTo>
                  <a:pt x="1589" y="436"/>
                </a:lnTo>
                <a:lnTo>
                  <a:pt x="1589" y="431"/>
                </a:lnTo>
                <a:lnTo>
                  <a:pt x="1589" y="426"/>
                </a:lnTo>
                <a:lnTo>
                  <a:pt x="1590" y="422"/>
                </a:lnTo>
                <a:lnTo>
                  <a:pt x="1590" y="418"/>
                </a:lnTo>
                <a:lnTo>
                  <a:pt x="1590" y="414"/>
                </a:lnTo>
                <a:lnTo>
                  <a:pt x="1591" y="410"/>
                </a:lnTo>
                <a:lnTo>
                  <a:pt x="1591" y="407"/>
                </a:lnTo>
                <a:lnTo>
                  <a:pt x="1591" y="404"/>
                </a:lnTo>
                <a:lnTo>
                  <a:pt x="1591" y="400"/>
                </a:lnTo>
                <a:lnTo>
                  <a:pt x="1592" y="397"/>
                </a:lnTo>
                <a:lnTo>
                  <a:pt x="1592" y="395"/>
                </a:lnTo>
                <a:lnTo>
                  <a:pt x="1592" y="393"/>
                </a:lnTo>
                <a:lnTo>
                  <a:pt x="1593" y="392"/>
                </a:lnTo>
                <a:lnTo>
                  <a:pt x="1593" y="391"/>
                </a:lnTo>
                <a:lnTo>
                  <a:pt x="1593" y="391"/>
                </a:lnTo>
                <a:lnTo>
                  <a:pt x="1593" y="392"/>
                </a:lnTo>
                <a:lnTo>
                  <a:pt x="1594" y="393"/>
                </a:lnTo>
                <a:lnTo>
                  <a:pt x="1594" y="395"/>
                </a:lnTo>
                <a:lnTo>
                  <a:pt x="1594" y="398"/>
                </a:lnTo>
                <a:lnTo>
                  <a:pt x="1595" y="401"/>
                </a:lnTo>
                <a:lnTo>
                  <a:pt x="1595" y="404"/>
                </a:lnTo>
                <a:lnTo>
                  <a:pt x="1595" y="407"/>
                </a:lnTo>
                <a:lnTo>
                  <a:pt x="1595" y="411"/>
                </a:lnTo>
                <a:lnTo>
                  <a:pt x="1596" y="414"/>
                </a:lnTo>
                <a:lnTo>
                  <a:pt x="1596" y="417"/>
                </a:lnTo>
                <a:lnTo>
                  <a:pt x="1596" y="420"/>
                </a:lnTo>
                <a:lnTo>
                  <a:pt x="1597" y="424"/>
                </a:lnTo>
                <a:lnTo>
                  <a:pt x="1597" y="427"/>
                </a:lnTo>
                <a:lnTo>
                  <a:pt x="1597" y="430"/>
                </a:lnTo>
                <a:lnTo>
                  <a:pt x="1597" y="433"/>
                </a:lnTo>
                <a:lnTo>
                  <a:pt x="1598" y="435"/>
                </a:lnTo>
                <a:lnTo>
                  <a:pt x="1598" y="438"/>
                </a:lnTo>
                <a:lnTo>
                  <a:pt x="1598" y="440"/>
                </a:lnTo>
                <a:lnTo>
                  <a:pt x="1599" y="442"/>
                </a:lnTo>
                <a:lnTo>
                  <a:pt x="1599" y="445"/>
                </a:lnTo>
                <a:lnTo>
                  <a:pt x="1599" y="447"/>
                </a:lnTo>
                <a:lnTo>
                  <a:pt x="1599" y="449"/>
                </a:lnTo>
                <a:lnTo>
                  <a:pt x="1600" y="451"/>
                </a:lnTo>
                <a:lnTo>
                  <a:pt x="1600" y="458"/>
                </a:lnTo>
                <a:lnTo>
                  <a:pt x="1600" y="447"/>
                </a:lnTo>
                <a:lnTo>
                  <a:pt x="1601" y="384"/>
                </a:lnTo>
                <a:lnTo>
                  <a:pt x="1601" y="414"/>
                </a:lnTo>
                <a:lnTo>
                  <a:pt x="1601" y="386"/>
                </a:lnTo>
                <a:lnTo>
                  <a:pt x="1602" y="349"/>
                </a:lnTo>
                <a:lnTo>
                  <a:pt x="1602" y="389"/>
                </a:lnTo>
                <a:lnTo>
                  <a:pt x="1602" y="444"/>
                </a:lnTo>
                <a:lnTo>
                  <a:pt x="1602" y="474"/>
                </a:lnTo>
                <a:lnTo>
                  <a:pt x="1603" y="487"/>
                </a:lnTo>
                <a:lnTo>
                  <a:pt x="1603" y="492"/>
                </a:lnTo>
                <a:lnTo>
                  <a:pt x="1603" y="491"/>
                </a:lnTo>
                <a:lnTo>
                  <a:pt x="1604" y="489"/>
                </a:lnTo>
                <a:lnTo>
                  <a:pt x="1604" y="487"/>
                </a:lnTo>
                <a:lnTo>
                  <a:pt x="1604" y="486"/>
                </a:lnTo>
                <a:lnTo>
                  <a:pt x="1604" y="484"/>
                </a:lnTo>
                <a:lnTo>
                  <a:pt x="1605" y="483"/>
                </a:lnTo>
                <a:lnTo>
                  <a:pt x="1605" y="481"/>
                </a:lnTo>
                <a:lnTo>
                  <a:pt x="1605" y="486"/>
                </a:lnTo>
                <a:lnTo>
                  <a:pt x="1606" y="488"/>
                </a:lnTo>
                <a:lnTo>
                  <a:pt x="1606" y="487"/>
                </a:lnTo>
                <a:lnTo>
                  <a:pt x="1606" y="487"/>
                </a:lnTo>
                <a:lnTo>
                  <a:pt x="1606" y="543"/>
                </a:lnTo>
                <a:lnTo>
                  <a:pt x="1607" y="512"/>
                </a:lnTo>
                <a:lnTo>
                  <a:pt x="1607" y="546"/>
                </a:lnTo>
                <a:lnTo>
                  <a:pt x="1607" y="508"/>
                </a:lnTo>
                <a:lnTo>
                  <a:pt x="1608" y="541"/>
                </a:lnTo>
                <a:lnTo>
                  <a:pt x="1608" y="584"/>
                </a:lnTo>
                <a:lnTo>
                  <a:pt x="1608" y="543"/>
                </a:lnTo>
                <a:lnTo>
                  <a:pt x="1608" y="538"/>
                </a:lnTo>
                <a:lnTo>
                  <a:pt x="1609" y="531"/>
                </a:lnTo>
                <a:lnTo>
                  <a:pt x="1609" y="522"/>
                </a:lnTo>
                <a:lnTo>
                  <a:pt x="1609" y="513"/>
                </a:lnTo>
                <a:lnTo>
                  <a:pt x="1610" y="438"/>
                </a:lnTo>
                <a:lnTo>
                  <a:pt x="1610" y="342"/>
                </a:lnTo>
                <a:lnTo>
                  <a:pt x="1610" y="248"/>
                </a:lnTo>
                <a:lnTo>
                  <a:pt x="1610" y="287"/>
                </a:lnTo>
                <a:lnTo>
                  <a:pt x="1611" y="301"/>
                </a:lnTo>
                <a:lnTo>
                  <a:pt x="1611" y="366"/>
                </a:lnTo>
                <a:lnTo>
                  <a:pt x="1611" y="398"/>
                </a:lnTo>
                <a:lnTo>
                  <a:pt x="1612" y="421"/>
                </a:lnTo>
                <a:lnTo>
                  <a:pt x="1612" y="438"/>
                </a:lnTo>
                <a:lnTo>
                  <a:pt x="1612" y="453"/>
                </a:lnTo>
                <a:lnTo>
                  <a:pt x="1613" y="505"/>
                </a:lnTo>
                <a:lnTo>
                  <a:pt x="1613" y="549"/>
                </a:lnTo>
                <a:lnTo>
                  <a:pt x="1613" y="593"/>
                </a:lnTo>
                <a:lnTo>
                  <a:pt x="1613" y="603"/>
                </a:lnTo>
                <a:lnTo>
                  <a:pt x="1614" y="594"/>
                </a:lnTo>
                <a:lnTo>
                  <a:pt x="1614" y="578"/>
                </a:lnTo>
                <a:lnTo>
                  <a:pt x="1614" y="561"/>
                </a:lnTo>
                <a:lnTo>
                  <a:pt x="1615" y="545"/>
                </a:lnTo>
                <a:lnTo>
                  <a:pt x="1615" y="529"/>
                </a:lnTo>
                <a:lnTo>
                  <a:pt x="1615" y="558"/>
                </a:lnTo>
                <a:lnTo>
                  <a:pt x="1615" y="500"/>
                </a:lnTo>
                <a:lnTo>
                  <a:pt x="1616" y="527"/>
                </a:lnTo>
                <a:lnTo>
                  <a:pt x="1616" y="589"/>
                </a:lnTo>
                <a:lnTo>
                  <a:pt x="1616" y="541"/>
                </a:lnTo>
                <a:lnTo>
                  <a:pt x="1617" y="429"/>
                </a:lnTo>
                <a:lnTo>
                  <a:pt x="1617" y="340"/>
                </a:lnTo>
                <a:lnTo>
                  <a:pt x="1617" y="294"/>
                </a:lnTo>
                <a:lnTo>
                  <a:pt x="1617" y="337"/>
                </a:lnTo>
                <a:lnTo>
                  <a:pt x="1618" y="287"/>
                </a:lnTo>
                <a:lnTo>
                  <a:pt x="1618" y="330"/>
                </a:lnTo>
                <a:lnTo>
                  <a:pt x="1618" y="285"/>
                </a:lnTo>
                <a:lnTo>
                  <a:pt x="1619" y="327"/>
                </a:lnTo>
                <a:lnTo>
                  <a:pt x="1619" y="355"/>
                </a:lnTo>
                <a:lnTo>
                  <a:pt x="1619" y="371"/>
                </a:lnTo>
                <a:lnTo>
                  <a:pt x="1619" y="382"/>
                </a:lnTo>
                <a:lnTo>
                  <a:pt x="1620" y="387"/>
                </a:lnTo>
                <a:lnTo>
                  <a:pt x="1620" y="389"/>
                </a:lnTo>
                <a:lnTo>
                  <a:pt x="1620" y="390"/>
                </a:lnTo>
                <a:lnTo>
                  <a:pt x="1621" y="342"/>
                </a:lnTo>
                <a:lnTo>
                  <a:pt x="1621" y="383"/>
                </a:lnTo>
                <a:lnTo>
                  <a:pt x="1621" y="332"/>
                </a:lnTo>
                <a:lnTo>
                  <a:pt x="1621" y="254"/>
                </a:lnTo>
                <a:lnTo>
                  <a:pt x="1622" y="295"/>
                </a:lnTo>
                <a:lnTo>
                  <a:pt x="1622" y="271"/>
                </a:lnTo>
                <a:lnTo>
                  <a:pt x="1622" y="229"/>
                </a:lnTo>
                <a:lnTo>
                  <a:pt x="1623" y="173"/>
                </a:lnTo>
                <a:lnTo>
                  <a:pt x="1623" y="206"/>
                </a:lnTo>
                <a:lnTo>
                  <a:pt x="1623" y="243"/>
                </a:lnTo>
                <a:lnTo>
                  <a:pt x="1623" y="278"/>
                </a:lnTo>
                <a:lnTo>
                  <a:pt x="1624" y="309"/>
                </a:lnTo>
                <a:lnTo>
                  <a:pt x="1624" y="334"/>
                </a:lnTo>
                <a:lnTo>
                  <a:pt x="1624" y="355"/>
                </a:lnTo>
                <a:lnTo>
                  <a:pt x="1625" y="411"/>
                </a:lnTo>
                <a:lnTo>
                  <a:pt x="1625" y="432"/>
                </a:lnTo>
                <a:lnTo>
                  <a:pt x="1625" y="485"/>
                </a:lnTo>
                <a:lnTo>
                  <a:pt x="1626" y="468"/>
                </a:lnTo>
                <a:lnTo>
                  <a:pt x="1626" y="502"/>
                </a:lnTo>
                <a:lnTo>
                  <a:pt x="1626" y="512"/>
                </a:lnTo>
                <a:lnTo>
                  <a:pt x="1626" y="509"/>
                </a:lnTo>
                <a:lnTo>
                  <a:pt x="1627" y="472"/>
                </a:lnTo>
                <a:lnTo>
                  <a:pt x="1627" y="395"/>
                </a:lnTo>
                <a:lnTo>
                  <a:pt x="1627" y="322"/>
                </a:lnTo>
                <a:lnTo>
                  <a:pt x="1628" y="241"/>
                </a:lnTo>
                <a:lnTo>
                  <a:pt x="1628" y="258"/>
                </a:lnTo>
                <a:lnTo>
                  <a:pt x="1628" y="237"/>
                </a:lnTo>
                <a:lnTo>
                  <a:pt x="1628" y="249"/>
                </a:lnTo>
                <a:lnTo>
                  <a:pt x="1629" y="277"/>
                </a:lnTo>
                <a:lnTo>
                  <a:pt x="1629" y="308"/>
                </a:lnTo>
                <a:lnTo>
                  <a:pt x="1629" y="375"/>
                </a:lnTo>
                <a:lnTo>
                  <a:pt x="1630" y="396"/>
                </a:lnTo>
                <a:lnTo>
                  <a:pt x="1630" y="448"/>
                </a:lnTo>
                <a:lnTo>
                  <a:pt x="1630" y="418"/>
                </a:lnTo>
                <a:lnTo>
                  <a:pt x="1630" y="414"/>
                </a:lnTo>
                <a:lnTo>
                  <a:pt x="1631" y="365"/>
                </a:lnTo>
                <a:lnTo>
                  <a:pt x="1631" y="397"/>
                </a:lnTo>
                <a:lnTo>
                  <a:pt x="1631" y="418"/>
                </a:lnTo>
                <a:lnTo>
                  <a:pt x="1632" y="475"/>
                </a:lnTo>
                <a:lnTo>
                  <a:pt x="1632" y="479"/>
                </a:lnTo>
                <a:lnTo>
                  <a:pt x="1632" y="481"/>
                </a:lnTo>
                <a:lnTo>
                  <a:pt x="1632" y="480"/>
                </a:lnTo>
                <a:lnTo>
                  <a:pt x="1633" y="480"/>
                </a:lnTo>
                <a:lnTo>
                  <a:pt x="1633" y="480"/>
                </a:lnTo>
                <a:lnTo>
                  <a:pt x="1633" y="480"/>
                </a:lnTo>
                <a:lnTo>
                  <a:pt x="1634" y="479"/>
                </a:lnTo>
                <a:lnTo>
                  <a:pt x="1634" y="479"/>
                </a:lnTo>
                <a:lnTo>
                  <a:pt x="1634" y="480"/>
                </a:lnTo>
                <a:lnTo>
                  <a:pt x="1634" y="530"/>
                </a:lnTo>
                <a:lnTo>
                  <a:pt x="1635" y="580"/>
                </a:lnTo>
                <a:lnTo>
                  <a:pt x="1635" y="538"/>
                </a:lnTo>
                <a:lnTo>
                  <a:pt x="1635" y="458"/>
                </a:lnTo>
                <a:lnTo>
                  <a:pt x="1636" y="475"/>
                </a:lnTo>
                <a:lnTo>
                  <a:pt x="1636" y="531"/>
                </a:lnTo>
                <a:lnTo>
                  <a:pt x="1636" y="590"/>
                </a:lnTo>
                <a:lnTo>
                  <a:pt x="1637" y="654"/>
                </a:lnTo>
                <a:lnTo>
                  <a:pt x="1637" y="637"/>
                </a:lnTo>
                <a:lnTo>
                  <a:pt x="1637" y="554"/>
                </a:lnTo>
                <a:lnTo>
                  <a:pt x="1637" y="547"/>
                </a:lnTo>
                <a:lnTo>
                  <a:pt x="1638" y="500"/>
                </a:lnTo>
                <a:lnTo>
                  <a:pt x="1638" y="427"/>
                </a:lnTo>
                <a:lnTo>
                  <a:pt x="1638" y="437"/>
                </a:lnTo>
                <a:lnTo>
                  <a:pt x="1639" y="499"/>
                </a:lnTo>
                <a:lnTo>
                  <a:pt x="1639" y="527"/>
                </a:lnTo>
                <a:lnTo>
                  <a:pt x="1639" y="535"/>
                </a:lnTo>
                <a:lnTo>
                  <a:pt x="1639" y="533"/>
                </a:lnTo>
                <a:lnTo>
                  <a:pt x="1640" y="526"/>
                </a:lnTo>
                <a:lnTo>
                  <a:pt x="1640" y="518"/>
                </a:lnTo>
                <a:lnTo>
                  <a:pt x="1640" y="511"/>
                </a:lnTo>
                <a:lnTo>
                  <a:pt x="1641" y="503"/>
                </a:lnTo>
                <a:lnTo>
                  <a:pt x="1641" y="496"/>
                </a:lnTo>
                <a:lnTo>
                  <a:pt x="1641" y="417"/>
                </a:lnTo>
                <a:lnTo>
                  <a:pt x="1641" y="320"/>
                </a:lnTo>
                <a:lnTo>
                  <a:pt x="1642" y="217"/>
                </a:lnTo>
                <a:lnTo>
                  <a:pt x="1642" y="142"/>
                </a:lnTo>
                <a:lnTo>
                  <a:pt x="1642" y="69"/>
                </a:lnTo>
                <a:lnTo>
                  <a:pt x="1643" y="0"/>
                </a:lnTo>
                <a:lnTo>
                  <a:pt x="1643" y="61"/>
                </a:lnTo>
                <a:lnTo>
                  <a:pt x="1643" y="91"/>
                </a:lnTo>
                <a:lnTo>
                  <a:pt x="1643" y="138"/>
                </a:lnTo>
                <a:lnTo>
                  <a:pt x="1644" y="190"/>
                </a:lnTo>
                <a:lnTo>
                  <a:pt x="1644" y="239"/>
                </a:lnTo>
                <a:lnTo>
                  <a:pt x="1644" y="282"/>
                </a:lnTo>
                <a:lnTo>
                  <a:pt x="1645" y="317"/>
                </a:lnTo>
                <a:lnTo>
                  <a:pt x="1645" y="395"/>
                </a:lnTo>
                <a:lnTo>
                  <a:pt x="1645" y="381"/>
                </a:lnTo>
                <a:lnTo>
                  <a:pt x="1645" y="421"/>
                </a:lnTo>
                <a:lnTo>
                  <a:pt x="1646" y="472"/>
                </a:lnTo>
                <a:lnTo>
                  <a:pt x="1646" y="446"/>
                </a:lnTo>
                <a:lnTo>
                  <a:pt x="1646" y="429"/>
                </a:lnTo>
                <a:lnTo>
                  <a:pt x="1647" y="418"/>
                </a:lnTo>
                <a:lnTo>
                  <a:pt x="1647" y="411"/>
                </a:lnTo>
                <a:lnTo>
                  <a:pt x="1647" y="407"/>
                </a:lnTo>
                <a:lnTo>
                  <a:pt x="1648" y="403"/>
                </a:lnTo>
                <a:lnTo>
                  <a:pt x="1648" y="400"/>
                </a:lnTo>
                <a:lnTo>
                  <a:pt x="1648" y="398"/>
                </a:lnTo>
                <a:lnTo>
                  <a:pt x="1648" y="395"/>
                </a:lnTo>
                <a:lnTo>
                  <a:pt x="1649" y="393"/>
                </a:lnTo>
                <a:lnTo>
                  <a:pt x="1649" y="391"/>
                </a:lnTo>
                <a:lnTo>
                  <a:pt x="1649" y="391"/>
                </a:lnTo>
                <a:lnTo>
                  <a:pt x="1650" y="393"/>
                </a:lnTo>
                <a:lnTo>
                  <a:pt x="1650" y="395"/>
                </a:lnTo>
                <a:lnTo>
                  <a:pt x="1650" y="397"/>
                </a:lnTo>
                <a:lnTo>
                  <a:pt x="1650" y="399"/>
                </a:lnTo>
                <a:lnTo>
                  <a:pt x="1651" y="459"/>
                </a:lnTo>
                <a:lnTo>
                  <a:pt x="1651" y="423"/>
                </a:lnTo>
                <a:lnTo>
                  <a:pt x="1651" y="338"/>
                </a:lnTo>
                <a:lnTo>
                  <a:pt x="1652" y="241"/>
                </a:lnTo>
                <a:lnTo>
                  <a:pt x="1652" y="177"/>
                </a:lnTo>
                <a:lnTo>
                  <a:pt x="1652" y="172"/>
                </a:lnTo>
                <a:lnTo>
                  <a:pt x="1652" y="197"/>
                </a:lnTo>
                <a:lnTo>
                  <a:pt x="1653" y="234"/>
                </a:lnTo>
                <a:lnTo>
                  <a:pt x="1653" y="272"/>
                </a:lnTo>
                <a:lnTo>
                  <a:pt x="1653" y="309"/>
                </a:lnTo>
                <a:lnTo>
                  <a:pt x="1654" y="341"/>
                </a:lnTo>
                <a:lnTo>
                  <a:pt x="1654" y="367"/>
                </a:lnTo>
                <a:lnTo>
                  <a:pt x="1654" y="388"/>
                </a:lnTo>
                <a:lnTo>
                  <a:pt x="1654" y="405"/>
                </a:lnTo>
                <a:lnTo>
                  <a:pt x="1655" y="403"/>
                </a:lnTo>
                <a:lnTo>
                  <a:pt x="1655" y="408"/>
                </a:lnTo>
                <a:lnTo>
                  <a:pt x="1655" y="387"/>
                </a:lnTo>
                <a:lnTo>
                  <a:pt x="1656" y="426"/>
                </a:lnTo>
                <a:lnTo>
                  <a:pt x="1656" y="428"/>
                </a:lnTo>
                <a:lnTo>
                  <a:pt x="1656" y="430"/>
                </a:lnTo>
                <a:lnTo>
                  <a:pt x="1656" y="416"/>
                </a:lnTo>
                <a:lnTo>
                  <a:pt x="1657" y="445"/>
                </a:lnTo>
                <a:lnTo>
                  <a:pt x="1657" y="425"/>
                </a:lnTo>
                <a:lnTo>
                  <a:pt x="1657" y="457"/>
                </a:lnTo>
                <a:lnTo>
                  <a:pt x="1658" y="474"/>
                </a:lnTo>
                <a:lnTo>
                  <a:pt x="1658" y="481"/>
                </a:lnTo>
                <a:lnTo>
                  <a:pt x="1658" y="483"/>
                </a:lnTo>
                <a:lnTo>
                  <a:pt x="1659" y="484"/>
                </a:lnTo>
                <a:lnTo>
                  <a:pt x="1659" y="483"/>
                </a:lnTo>
                <a:lnTo>
                  <a:pt x="1659" y="481"/>
                </a:lnTo>
                <a:lnTo>
                  <a:pt x="1659" y="480"/>
                </a:lnTo>
                <a:lnTo>
                  <a:pt x="1660" y="478"/>
                </a:lnTo>
                <a:lnTo>
                  <a:pt x="1660" y="477"/>
                </a:lnTo>
                <a:lnTo>
                  <a:pt x="1660" y="477"/>
                </a:lnTo>
                <a:lnTo>
                  <a:pt x="1661" y="529"/>
                </a:lnTo>
                <a:lnTo>
                  <a:pt x="1661" y="589"/>
                </a:lnTo>
                <a:lnTo>
                  <a:pt x="1661" y="547"/>
                </a:lnTo>
                <a:lnTo>
                  <a:pt x="1661" y="575"/>
                </a:lnTo>
                <a:lnTo>
                  <a:pt x="1662" y="626"/>
                </a:lnTo>
                <a:lnTo>
                  <a:pt x="1662" y="631"/>
                </a:lnTo>
                <a:lnTo>
                  <a:pt x="1662" y="665"/>
                </a:lnTo>
                <a:lnTo>
                  <a:pt x="1663" y="716"/>
                </a:lnTo>
                <a:lnTo>
                  <a:pt x="1663" y="753"/>
                </a:lnTo>
                <a:lnTo>
                  <a:pt x="1663" y="738"/>
                </a:lnTo>
                <a:lnTo>
                  <a:pt x="1663" y="702"/>
                </a:lnTo>
                <a:lnTo>
                  <a:pt x="1664" y="659"/>
                </a:lnTo>
                <a:lnTo>
                  <a:pt x="1664" y="689"/>
                </a:lnTo>
                <a:lnTo>
                  <a:pt x="1664" y="620"/>
                </a:lnTo>
                <a:lnTo>
                  <a:pt x="1665" y="632"/>
                </a:lnTo>
                <a:lnTo>
                  <a:pt x="1665" y="630"/>
                </a:lnTo>
                <a:lnTo>
                  <a:pt x="1665" y="612"/>
                </a:lnTo>
                <a:lnTo>
                  <a:pt x="1665" y="644"/>
                </a:lnTo>
                <a:lnTo>
                  <a:pt x="1666" y="685"/>
                </a:lnTo>
                <a:lnTo>
                  <a:pt x="1666" y="675"/>
                </a:lnTo>
                <a:lnTo>
                  <a:pt x="1666" y="698"/>
                </a:lnTo>
                <a:lnTo>
                  <a:pt x="1667" y="620"/>
                </a:lnTo>
                <a:lnTo>
                  <a:pt x="1667" y="569"/>
                </a:lnTo>
                <a:lnTo>
                  <a:pt x="1667" y="530"/>
                </a:lnTo>
                <a:lnTo>
                  <a:pt x="1667" y="506"/>
                </a:lnTo>
                <a:lnTo>
                  <a:pt x="1668" y="474"/>
                </a:lnTo>
                <a:lnTo>
                  <a:pt x="1668" y="459"/>
                </a:lnTo>
                <a:lnTo>
                  <a:pt x="1668" y="453"/>
                </a:lnTo>
                <a:lnTo>
                  <a:pt x="1669" y="453"/>
                </a:lnTo>
                <a:lnTo>
                  <a:pt x="1669" y="453"/>
                </a:lnTo>
                <a:lnTo>
                  <a:pt x="1669" y="454"/>
                </a:lnTo>
                <a:lnTo>
                  <a:pt x="1669" y="372"/>
                </a:lnTo>
                <a:lnTo>
                  <a:pt x="1670" y="410"/>
                </a:lnTo>
                <a:lnTo>
                  <a:pt x="1670" y="351"/>
                </a:lnTo>
                <a:lnTo>
                  <a:pt x="1670" y="348"/>
                </a:lnTo>
                <a:lnTo>
                  <a:pt x="1671" y="273"/>
                </a:lnTo>
                <a:lnTo>
                  <a:pt x="1671" y="188"/>
                </a:lnTo>
                <a:lnTo>
                  <a:pt x="1671" y="175"/>
                </a:lnTo>
                <a:lnTo>
                  <a:pt x="1672" y="195"/>
                </a:lnTo>
                <a:lnTo>
                  <a:pt x="1672" y="227"/>
                </a:lnTo>
                <a:lnTo>
                  <a:pt x="1672" y="261"/>
                </a:lnTo>
                <a:lnTo>
                  <a:pt x="1672" y="293"/>
                </a:lnTo>
                <a:lnTo>
                  <a:pt x="1673" y="320"/>
                </a:lnTo>
                <a:lnTo>
                  <a:pt x="1673" y="342"/>
                </a:lnTo>
                <a:lnTo>
                  <a:pt x="1673" y="360"/>
                </a:lnTo>
                <a:lnTo>
                  <a:pt x="1674" y="373"/>
                </a:lnTo>
                <a:lnTo>
                  <a:pt x="1674" y="382"/>
                </a:lnTo>
                <a:lnTo>
                  <a:pt x="1674" y="389"/>
                </a:lnTo>
                <a:lnTo>
                  <a:pt x="1674" y="393"/>
                </a:lnTo>
                <a:lnTo>
                  <a:pt x="1675" y="396"/>
                </a:lnTo>
                <a:lnTo>
                  <a:pt x="1675" y="397"/>
                </a:lnTo>
                <a:lnTo>
                  <a:pt x="1675" y="397"/>
                </a:lnTo>
                <a:lnTo>
                  <a:pt x="1676" y="397"/>
                </a:lnTo>
                <a:lnTo>
                  <a:pt x="1676" y="397"/>
                </a:lnTo>
                <a:lnTo>
                  <a:pt x="1676" y="396"/>
                </a:lnTo>
                <a:lnTo>
                  <a:pt x="1676" y="395"/>
                </a:lnTo>
                <a:lnTo>
                  <a:pt x="1677" y="393"/>
                </a:lnTo>
                <a:lnTo>
                  <a:pt x="1677" y="391"/>
                </a:lnTo>
                <a:lnTo>
                  <a:pt x="1677" y="390"/>
                </a:lnTo>
                <a:lnTo>
                  <a:pt x="1678" y="387"/>
                </a:lnTo>
                <a:lnTo>
                  <a:pt x="1678" y="386"/>
                </a:lnTo>
                <a:lnTo>
                  <a:pt x="1678" y="385"/>
                </a:lnTo>
                <a:lnTo>
                  <a:pt x="1678" y="385"/>
                </a:lnTo>
                <a:lnTo>
                  <a:pt x="1679" y="386"/>
                </a:lnTo>
                <a:lnTo>
                  <a:pt x="1679" y="388"/>
                </a:lnTo>
                <a:lnTo>
                  <a:pt x="1679" y="389"/>
                </a:lnTo>
                <a:lnTo>
                  <a:pt x="1680" y="391"/>
                </a:lnTo>
                <a:lnTo>
                  <a:pt x="1680" y="395"/>
                </a:lnTo>
                <a:lnTo>
                  <a:pt x="1680" y="385"/>
                </a:lnTo>
                <a:lnTo>
                  <a:pt x="1680" y="339"/>
                </a:lnTo>
                <a:lnTo>
                  <a:pt x="1681" y="278"/>
                </a:lnTo>
                <a:lnTo>
                  <a:pt x="1681" y="312"/>
                </a:lnTo>
                <a:lnTo>
                  <a:pt x="1681" y="302"/>
                </a:lnTo>
                <a:lnTo>
                  <a:pt x="1682" y="262"/>
                </a:lnTo>
                <a:lnTo>
                  <a:pt x="1682" y="308"/>
                </a:lnTo>
                <a:lnTo>
                  <a:pt x="1682" y="290"/>
                </a:lnTo>
                <a:lnTo>
                  <a:pt x="1683" y="242"/>
                </a:lnTo>
                <a:lnTo>
                  <a:pt x="1683" y="198"/>
                </a:lnTo>
                <a:lnTo>
                  <a:pt x="1683" y="152"/>
                </a:lnTo>
                <a:lnTo>
                  <a:pt x="1683" y="160"/>
                </a:lnTo>
                <a:lnTo>
                  <a:pt x="1684" y="193"/>
                </a:lnTo>
                <a:lnTo>
                  <a:pt x="1684" y="236"/>
                </a:lnTo>
                <a:lnTo>
                  <a:pt x="1684" y="279"/>
                </a:lnTo>
                <a:lnTo>
                  <a:pt x="1685" y="317"/>
                </a:lnTo>
                <a:lnTo>
                  <a:pt x="1685" y="354"/>
                </a:lnTo>
                <a:lnTo>
                  <a:pt x="1685" y="423"/>
                </a:lnTo>
                <a:lnTo>
                  <a:pt x="1685" y="498"/>
                </a:lnTo>
                <a:lnTo>
                  <a:pt x="1686" y="479"/>
                </a:lnTo>
                <a:lnTo>
                  <a:pt x="1686" y="469"/>
                </a:lnTo>
                <a:lnTo>
                  <a:pt x="1687" y="463"/>
                </a:lnTo>
                <a:lnTo>
                  <a:pt x="1687" y="461"/>
                </a:lnTo>
                <a:lnTo>
                  <a:pt x="1687" y="460"/>
                </a:lnTo>
                <a:lnTo>
                  <a:pt x="1687" y="399"/>
                </a:lnTo>
                <a:lnTo>
                  <a:pt x="1688" y="332"/>
                </a:lnTo>
                <a:lnTo>
                  <a:pt x="1688" y="315"/>
                </a:lnTo>
                <a:lnTo>
                  <a:pt x="1688" y="324"/>
                </a:lnTo>
                <a:lnTo>
                  <a:pt x="1689" y="344"/>
                </a:lnTo>
                <a:lnTo>
                  <a:pt x="1689" y="367"/>
                </a:lnTo>
                <a:lnTo>
                  <a:pt x="1689" y="388"/>
                </a:lnTo>
                <a:lnTo>
                  <a:pt x="1689" y="407"/>
                </a:lnTo>
                <a:lnTo>
                  <a:pt x="1690" y="422"/>
                </a:lnTo>
                <a:lnTo>
                  <a:pt x="1690" y="434"/>
                </a:lnTo>
                <a:lnTo>
                  <a:pt x="1690" y="444"/>
                </a:lnTo>
                <a:lnTo>
                  <a:pt x="1691" y="452"/>
                </a:lnTo>
                <a:lnTo>
                  <a:pt x="1691" y="459"/>
                </a:lnTo>
                <a:lnTo>
                  <a:pt x="1691" y="464"/>
                </a:lnTo>
                <a:lnTo>
                  <a:pt x="1691" y="468"/>
                </a:lnTo>
                <a:lnTo>
                  <a:pt x="1692" y="472"/>
                </a:lnTo>
                <a:lnTo>
                  <a:pt x="1692" y="414"/>
                </a:lnTo>
                <a:lnTo>
                  <a:pt x="1692" y="347"/>
                </a:lnTo>
                <a:lnTo>
                  <a:pt x="1693" y="330"/>
                </a:lnTo>
                <a:lnTo>
                  <a:pt x="1693" y="325"/>
                </a:lnTo>
                <a:lnTo>
                  <a:pt x="1693" y="339"/>
                </a:lnTo>
                <a:lnTo>
                  <a:pt x="1693" y="361"/>
                </a:lnTo>
                <a:lnTo>
                  <a:pt x="1694" y="385"/>
                </a:lnTo>
                <a:lnTo>
                  <a:pt x="1694" y="408"/>
                </a:lnTo>
                <a:lnTo>
                  <a:pt x="1694" y="427"/>
                </a:lnTo>
                <a:lnTo>
                  <a:pt x="1695" y="441"/>
                </a:lnTo>
                <a:lnTo>
                  <a:pt x="1695" y="452"/>
                </a:lnTo>
                <a:lnTo>
                  <a:pt x="1695" y="461"/>
                </a:lnTo>
                <a:lnTo>
                  <a:pt x="1695" y="425"/>
                </a:lnTo>
                <a:lnTo>
                  <a:pt x="1696" y="349"/>
                </a:lnTo>
                <a:lnTo>
                  <a:pt x="1696" y="368"/>
                </a:lnTo>
                <a:lnTo>
                  <a:pt x="1696" y="328"/>
                </a:lnTo>
                <a:lnTo>
                  <a:pt x="1697" y="381"/>
                </a:lnTo>
                <a:lnTo>
                  <a:pt x="1697" y="450"/>
                </a:lnTo>
                <a:lnTo>
                  <a:pt x="1697" y="536"/>
                </a:lnTo>
                <a:lnTo>
                  <a:pt x="1698" y="524"/>
                </a:lnTo>
                <a:lnTo>
                  <a:pt x="1698" y="566"/>
                </a:lnTo>
                <a:lnTo>
                  <a:pt x="1698" y="599"/>
                </a:lnTo>
                <a:lnTo>
                  <a:pt x="1698" y="550"/>
                </a:lnTo>
                <a:lnTo>
                  <a:pt x="1699" y="568"/>
                </a:lnTo>
                <a:lnTo>
                  <a:pt x="1699" y="545"/>
                </a:lnTo>
                <a:lnTo>
                  <a:pt x="1699" y="575"/>
                </a:lnTo>
                <a:lnTo>
                  <a:pt x="1700" y="523"/>
                </a:lnTo>
                <a:lnTo>
                  <a:pt x="1700" y="548"/>
                </a:lnTo>
                <a:lnTo>
                  <a:pt x="1700" y="551"/>
                </a:lnTo>
                <a:lnTo>
                  <a:pt x="1700" y="546"/>
                </a:lnTo>
                <a:lnTo>
                  <a:pt x="1701" y="536"/>
                </a:lnTo>
                <a:lnTo>
                  <a:pt x="1701" y="523"/>
                </a:lnTo>
                <a:lnTo>
                  <a:pt x="1701" y="510"/>
                </a:lnTo>
                <a:lnTo>
                  <a:pt x="1702" y="421"/>
                </a:lnTo>
                <a:lnTo>
                  <a:pt x="1702" y="322"/>
                </a:lnTo>
                <a:lnTo>
                  <a:pt x="1702" y="216"/>
                </a:lnTo>
                <a:lnTo>
                  <a:pt x="1702" y="190"/>
                </a:lnTo>
                <a:lnTo>
                  <a:pt x="1703" y="202"/>
                </a:lnTo>
                <a:lnTo>
                  <a:pt x="1703" y="231"/>
                </a:lnTo>
                <a:lnTo>
                  <a:pt x="1703" y="265"/>
                </a:lnTo>
                <a:lnTo>
                  <a:pt x="1704" y="296"/>
                </a:lnTo>
                <a:lnTo>
                  <a:pt x="1704" y="323"/>
                </a:lnTo>
                <a:lnTo>
                  <a:pt x="1704" y="345"/>
                </a:lnTo>
                <a:lnTo>
                  <a:pt x="1704" y="362"/>
                </a:lnTo>
                <a:lnTo>
                  <a:pt x="1705" y="375"/>
                </a:lnTo>
                <a:lnTo>
                  <a:pt x="1705" y="384"/>
                </a:lnTo>
                <a:lnTo>
                  <a:pt x="1705" y="390"/>
                </a:lnTo>
                <a:lnTo>
                  <a:pt x="1706" y="394"/>
                </a:lnTo>
                <a:lnTo>
                  <a:pt x="1706" y="397"/>
                </a:lnTo>
                <a:lnTo>
                  <a:pt x="1706" y="399"/>
                </a:lnTo>
                <a:lnTo>
                  <a:pt x="1706" y="394"/>
                </a:lnTo>
                <a:lnTo>
                  <a:pt x="1707" y="392"/>
                </a:lnTo>
                <a:lnTo>
                  <a:pt x="1707" y="390"/>
                </a:lnTo>
                <a:lnTo>
                  <a:pt x="1707" y="390"/>
                </a:lnTo>
                <a:lnTo>
                  <a:pt x="1708" y="389"/>
                </a:lnTo>
                <a:lnTo>
                  <a:pt x="1708" y="325"/>
                </a:lnTo>
                <a:lnTo>
                  <a:pt x="1708" y="248"/>
                </a:lnTo>
                <a:lnTo>
                  <a:pt x="1709" y="155"/>
                </a:lnTo>
                <a:lnTo>
                  <a:pt x="1709" y="80"/>
                </a:lnTo>
                <a:lnTo>
                  <a:pt x="1709" y="125"/>
                </a:lnTo>
                <a:lnTo>
                  <a:pt x="1709" y="139"/>
                </a:lnTo>
                <a:lnTo>
                  <a:pt x="1710" y="123"/>
                </a:lnTo>
                <a:lnTo>
                  <a:pt x="1710" y="143"/>
                </a:lnTo>
                <a:lnTo>
                  <a:pt x="1710" y="181"/>
                </a:lnTo>
                <a:lnTo>
                  <a:pt x="1711" y="223"/>
                </a:lnTo>
                <a:lnTo>
                  <a:pt x="1711" y="264"/>
                </a:lnTo>
                <a:lnTo>
                  <a:pt x="1711" y="301"/>
                </a:lnTo>
                <a:lnTo>
                  <a:pt x="1711" y="332"/>
                </a:lnTo>
                <a:lnTo>
                  <a:pt x="1712" y="357"/>
                </a:lnTo>
                <a:lnTo>
                  <a:pt x="1712" y="377"/>
                </a:lnTo>
                <a:lnTo>
                  <a:pt x="1712" y="339"/>
                </a:lnTo>
                <a:lnTo>
                  <a:pt x="1713" y="369"/>
                </a:lnTo>
                <a:lnTo>
                  <a:pt x="1713" y="392"/>
                </a:lnTo>
                <a:lnTo>
                  <a:pt x="1713" y="408"/>
                </a:lnTo>
                <a:lnTo>
                  <a:pt x="1713" y="419"/>
                </a:lnTo>
                <a:lnTo>
                  <a:pt x="1714" y="426"/>
                </a:lnTo>
                <a:lnTo>
                  <a:pt x="1714" y="431"/>
                </a:lnTo>
                <a:lnTo>
                  <a:pt x="1714" y="434"/>
                </a:lnTo>
                <a:lnTo>
                  <a:pt x="1715" y="438"/>
                </a:lnTo>
                <a:lnTo>
                  <a:pt x="1715" y="441"/>
                </a:lnTo>
                <a:lnTo>
                  <a:pt x="1715" y="444"/>
                </a:lnTo>
                <a:lnTo>
                  <a:pt x="1715" y="447"/>
                </a:lnTo>
                <a:lnTo>
                  <a:pt x="1716" y="450"/>
                </a:lnTo>
                <a:lnTo>
                  <a:pt x="1716" y="452"/>
                </a:lnTo>
                <a:lnTo>
                  <a:pt x="1716" y="453"/>
                </a:lnTo>
                <a:lnTo>
                  <a:pt x="1717" y="455"/>
                </a:lnTo>
                <a:lnTo>
                  <a:pt x="1717" y="397"/>
                </a:lnTo>
                <a:lnTo>
                  <a:pt x="1717" y="430"/>
                </a:lnTo>
                <a:lnTo>
                  <a:pt x="1717" y="450"/>
                </a:lnTo>
                <a:lnTo>
                  <a:pt x="1718" y="461"/>
                </a:lnTo>
                <a:lnTo>
                  <a:pt x="1718" y="466"/>
                </a:lnTo>
                <a:lnTo>
                  <a:pt x="1718" y="406"/>
                </a:lnTo>
                <a:lnTo>
                  <a:pt x="1719" y="344"/>
                </a:lnTo>
                <a:lnTo>
                  <a:pt x="1719" y="270"/>
                </a:lnTo>
                <a:lnTo>
                  <a:pt x="1719" y="232"/>
                </a:lnTo>
                <a:lnTo>
                  <a:pt x="1720" y="179"/>
                </a:lnTo>
                <a:lnTo>
                  <a:pt x="1720" y="226"/>
                </a:lnTo>
                <a:lnTo>
                  <a:pt x="1720" y="225"/>
                </a:lnTo>
                <a:lnTo>
                  <a:pt x="1720" y="295"/>
                </a:lnTo>
                <a:lnTo>
                  <a:pt x="1721" y="300"/>
                </a:lnTo>
                <a:lnTo>
                  <a:pt x="1721" y="319"/>
                </a:lnTo>
                <a:lnTo>
                  <a:pt x="1721" y="344"/>
                </a:lnTo>
                <a:lnTo>
                  <a:pt x="1722" y="370"/>
                </a:lnTo>
                <a:lnTo>
                  <a:pt x="1722" y="394"/>
                </a:lnTo>
                <a:lnTo>
                  <a:pt x="1722" y="413"/>
                </a:lnTo>
                <a:lnTo>
                  <a:pt x="1722" y="430"/>
                </a:lnTo>
                <a:lnTo>
                  <a:pt x="1723" y="488"/>
                </a:lnTo>
                <a:lnTo>
                  <a:pt x="1723" y="489"/>
                </a:lnTo>
                <a:lnTo>
                  <a:pt x="1723" y="493"/>
                </a:lnTo>
                <a:lnTo>
                  <a:pt x="1724" y="530"/>
                </a:lnTo>
                <a:lnTo>
                  <a:pt x="1724" y="541"/>
                </a:lnTo>
                <a:lnTo>
                  <a:pt x="1724" y="570"/>
                </a:lnTo>
                <a:lnTo>
                  <a:pt x="1724" y="602"/>
                </a:lnTo>
                <a:lnTo>
                  <a:pt x="1725" y="605"/>
                </a:lnTo>
                <a:lnTo>
                  <a:pt x="1725" y="593"/>
                </a:lnTo>
                <a:lnTo>
                  <a:pt x="1725" y="576"/>
                </a:lnTo>
                <a:lnTo>
                  <a:pt x="1726" y="559"/>
                </a:lnTo>
                <a:lnTo>
                  <a:pt x="1726" y="543"/>
                </a:lnTo>
                <a:lnTo>
                  <a:pt x="1726" y="530"/>
                </a:lnTo>
                <a:lnTo>
                  <a:pt x="1726" y="520"/>
                </a:lnTo>
                <a:lnTo>
                  <a:pt x="1727" y="512"/>
                </a:lnTo>
                <a:lnTo>
                  <a:pt x="1727" y="505"/>
                </a:lnTo>
                <a:lnTo>
                  <a:pt x="1727" y="432"/>
                </a:lnTo>
                <a:lnTo>
                  <a:pt x="1728" y="340"/>
                </a:lnTo>
                <a:lnTo>
                  <a:pt x="1728" y="375"/>
                </a:lnTo>
                <a:lnTo>
                  <a:pt x="1728" y="429"/>
                </a:lnTo>
                <a:lnTo>
                  <a:pt x="1728" y="391"/>
                </a:lnTo>
                <a:lnTo>
                  <a:pt x="1729" y="311"/>
                </a:lnTo>
                <a:lnTo>
                  <a:pt x="1729" y="287"/>
                </a:lnTo>
                <a:lnTo>
                  <a:pt x="1729" y="347"/>
                </a:lnTo>
                <a:lnTo>
                  <a:pt x="1730" y="390"/>
                </a:lnTo>
                <a:lnTo>
                  <a:pt x="1730" y="419"/>
                </a:lnTo>
                <a:lnTo>
                  <a:pt x="1730" y="438"/>
                </a:lnTo>
                <a:lnTo>
                  <a:pt x="1731" y="450"/>
                </a:lnTo>
                <a:lnTo>
                  <a:pt x="1731" y="456"/>
                </a:lnTo>
                <a:lnTo>
                  <a:pt x="1731" y="459"/>
                </a:lnTo>
                <a:lnTo>
                  <a:pt x="1731" y="460"/>
                </a:lnTo>
                <a:lnTo>
                  <a:pt x="1732" y="457"/>
                </a:lnTo>
                <a:lnTo>
                  <a:pt x="1732" y="454"/>
                </a:lnTo>
                <a:lnTo>
                  <a:pt x="1732" y="452"/>
                </a:lnTo>
                <a:lnTo>
                  <a:pt x="1733" y="449"/>
                </a:lnTo>
                <a:lnTo>
                  <a:pt x="1733" y="445"/>
                </a:lnTo>
                <a:lnTo>
                  <a:pt x="1733" y="441"/>
                </a:lnTo>
                <a:lnTo>
                  <a:pt x="1733" y="437"/>
                </a:lnTo>
                <a:lnTo>
                  <a:pt x="1734" y="434"/>
                </a:lnTo>
                <a:lnTo>
                  <a:pt x="1734" y="471"/>
                </a:lnTo>
                <a:lnTo>
                  <a:pt x="1734" y="399"/>
                </a:lnTo>
                <a:lnTo>
                  <a:pt x="1735" y="368"/>
                </a:lnTo>
                <a:lnTo>
                  <a:pt x="1735" y="416"/>
                </a:lnTo>
                <a:lnTo>
                  <a:pt x="1735" y="369"/>
                </a:lnTo>
                <a:lnTo>
                  <a:pt x="1735" y="347"/>
                </a:lnTo>
                <a:lnTo>
                  <a:pt x="1736" y="342"/>
                </a:lnTo>
                <a:lnTo>
                  <a:pt x="1736" y="344"/>
                </a:lnTo>
                <a:lnTo>
                  <a:pt x="1736" y="350"/>
                </a:lnTo>
                <a:lnTo>
                  <a:pt x="1737" y="357"/>
                </a:lnTo>
                <a:lnTo>
                  <a:pt x="1737" y="363"/>
                </a:lnTo>
                <a:lnTo>
                  <a:pt x="1737" y="368"/>
                </a:lnTo>
                <a:lnTo>
                  <a:pt x="1737" y="335"/>
                </a:lnTo>
                <a:lnTo>
                  <a:pt x="1738" y="373"/>
                </a:lnTo>
                <a:lnTo>
                  <a:pt x="1738" y="393"/>
                </a:lnTo>
                <a:lnTo>
                  <a:pt x="1738" y="363"/>
                </a:lnTo>
                <a:lnTo>
                  <a:pt x="1739" y="402"/>
                </a:lnTo>
                <a:lnTo>
                  <a:pt x="1739" y="376"/>
                </a:lnTo>
                <a:lnTo>
                  <a:pt x="1739" y="319"/>
                </a:lnTo>
                <a:lnTo>
                  <a:pt x="1739" y="246"/>
                </a:lnTo>
                <a:lnTo>
                  <a:pt x="1740" y="261"/>
                </a:lnTo>
                <a:lnTo>
                  <a:pt x="1740" y="284"/>
                </a:lnTo>
                <a:lnTo>
                  <a:pt x="1740" y="253"/>
                </a:lnTo>
                <a:lnTo>
                  <a:pt x="1741" y="298"/>
                </a:lnTo>
                <a:lnTo>
                  <a:pt x="1741" y="334"/>
                </a:lnTo>
                <a:lnTo>
                  <a:pt x="1741" y="361"/>
                </a:lnTo>
                <a:lnTo>
                  <a:pt x="1742" y="380"/>
                </a:lnTo>
                <a:lnTo>
                  <a:pt x="1742" y="394"/>
                </a:lnTo>
                <a:lnTo>
                  <a:pt x="1742" y="404"/>
                </a:lnTo>
                <a:lnTo>
                  <a:pt x="1742" y="412"/>
                </a:lnTo>
                <a:lnTo>
                  <a:pt x="1743" y="419"/>
                </a:lnTo>
                <a:lnTo>
                  <a:pt x="1743" y="370"/>
                </a:lnTo>
                <a:lnTo>
                  <a:pt x="1743" y="297"/>
                </a:lnTo>
                <a:lnTo>
                  <a:pt x="1744" y="322"/>
                </a:lnTo>
                <a:lnTo>
                  <a:pt x="1744" y="374"/>
                </a:lnTo>
                <a:lnTo>
                  <a:pt x="1744" y="365"/>
                </a:lnTo>
                <a:lnTo>
                  <a:pt x="1744" y="369"/>
                </a:lnTo>
                <a:lnTo>
                  <a:pt x="1745" y="380"/>
                </a:lnTo>
                <a:lnTo>
                  <a:pt x="1745" y="393"/>
                </a:lnTo>
                <a:lnTo>
                  <a:pt x="1745" y="405"/>
                </a:lnTo>
                <a:lnTo>
                  <a:pt x="1746" y="417"/>
                </a:lnTo>
                <a:lnTo>
                  <a:pt x="1746" y="427"/>
                </a:lnTo>
                <a:lnTo>
                  <a:pt x="1746" y="435"/>
                </a:lnTo>
                <a:lnTo>
                  <a:pt x="1746" y="442"/>
                </a:lnTo>
                <a:lnTo>
                  <a:pt x="1747" y="447"/>
                </a:lnTo>
                <a:lnTo>
                  <a:pt x="1747" y="452"/>
                </a:lnTo>
                <a:lnTo>
                  <a:pt x="1747" y="455"/>
                </a:lnTo>
                <a:lnTo>
                  <a:pt x="1748" y="458"/>
                </a:lnTo>
                <a:lnTo>
                  <a:pt x="1748" y="461"/>
                </a:lnTo>
                <a:lnTo>
                  <a:pt x="1748" y="464"/>
                </a:lnTo>
                <a:lnTo>
                  <a:pt x="1748" y="465"/>
                </a:lnTo>
                <a:lnTo>
                  <a:pt x="1749" y="467"/>
                </a:lnTo>
                <a:lnTo>
                  <a:pt x="1749" y="468"/>
                </a:lnTo>
                <a:lnTo>
                  <a:pt x="1749" y="469"/>
                </a:lnTo>
                <a:lnTo>
                  <a:pt x="1750" y="470"/>
                </a:lnTo>
                <a:lnTo>
                  <a:pt x="1750" y="471"/>
                </a:lnTo>
                <a:lnTo>
                  <a:pt x="1750" y="472"/>
                </a:lnTo>
                <a:lnTo>
                  <a:pt x="1750" y="472"/>
                </a:lnTo>
                <a:lnTo>
                  <a:pt x="1751" y="473"/>
                </a:lnTo>
                <a:lnTo>
                  <a:pt x="1751" y="407"/>
                </a:lnTo>
                <a:lnTo>
                  <a:pt x="1751" y="385"/>
                </a:lnTo>
                <a:lnTo>
                  <a:pt x="1752" y="385"/>
                </a:lnTo>
                <a:lnTo>
                  <a:pt x="1752" y="395"/>
                </a:lnTo>
                <a:lnTo>
                  <a:pt x="1752" y="409"/>
                </a:lnTo>
                <a:lnTo>
                  <a:pt x="1752" y="422"/>
                </a:lnTo>
                <a:lnTo>
                  <a:pt x="1753" y="488"/>
                </a:lnTo>
                <a:lnTo>
                  <a:pt x="1753" y="455"/>
                </a:lnTo>
                <a:lnTo>
                  <a:pt x="1753" y="377"/>
                </a:lnTo>
                <a:lnTo>
                  <a:pt x="1754" y="287"/>
                </a:lnTo>
                <a:lnTo>
                  <a:pt x="1754" y="322"/>
                </a:lnTo>
                <a:lnTo>
                  <a:pt x="1754" y="406"/>
                </a:lnTo>
                <a:lnTo>
                  <a:pt x="1755" y="452"/>
                </a:lnTo>
                <a:lnTo>
                  <a:pt x="1755" y="477"/>
                </a:lnTo>
                <a:lnTo>
                  <a:pt x="1755" y="488"/>
                </a:lnTo>
                <a:lnTo>
                  <a:pt x="1755" y="445"/>
                </a:lnTo>
                <a:lnTo>
                  <a:pt x="1756" y="484"/>
                </a:lnTo>
                <a:lnTo>
                  <a:pt x="1756" y="547"/>
                </a:lnTo>
                <a:lnTo>
                  <a:pt x="1756" y="508"/>
                </a:lnTo>
                <a:lnTo>
                  <a:pt x="1757" y="429"/>
                </a:lnTo>
                <a:lnTo>
                  <a:pt x="1757" y="451"/>
                </a:lnTo>
                <a:lnTo>
                  <a:pt x="1757" y="466"/>
                </a:lnTo>
                <a:lnTo>
                  <a:pt x="1757" y="474"/>
                </a:lnTo>
                <a:lnTo>
                  <a:pt x="1758" y="480"/>
                </a:lnTo>
                <a:lnTo>
                  <a:pt x="1758" y="484"/>
                </a:lnTo>
                <a:lnTo>
                  <a:pt x="1758" y="485"/>
                </a:lnTo>
                <a:lnTo>
                  <a:pt x="1759" y="487"/>
                </a:lnTo>
                <a:lnTo>
                  <a:pt x="1759" y="487"/>
                </a:lnTo>
                <a:lnTo>
                  <a:pt x="1759" y="487"/>
                </a:lnTo>
                <a:lnTo>
                  <a:pt x="1759" y="487"/>
                </a:lnTo>
                <a:lnTo>
                  <a:pt x="1760" y="487"/>
                </a:lnTo>
                <a:lnTo>
                  <a:pt x="1760" y="487"/>
                </a:lnTo>
                <a:lnTo>
                  <a:pt x="1760" y="487"/>
                </a:lnTo>
                <a:lnTo>
                  <a:pt x="1761" y="487"/>
                </a:lnTo>
                <a:lnTo>
                  <a:pt x="1761" y="488"/>
                </a:lnTo>
                <a:lnTo>
                  <a:pt x="1761" y="489"/>
                </a:lnTo>
                <a:lnTo>
                  <a:pt x="1761" y="490"/>
                </a:lnTo>
                <a:lnTo>
                  <a:pt x="1762" y="491"/>
                </a:lnTo>
                <a:lnTo>
                  <a:pt x="1762" y="490"/>
                </a:lnTo>
                <a:lnTo>
                  <a:pt x="1762" y="490"/>
                </a:lnTo>
                <a:lnTo>
                  <a:pt x="1763" y="487"/>
                </a:lnTo>
                <a:lnTo>
                  <a:pt x="1763" y="485"/>
                </a:lnTo>
                <a:lnTo>
                  <a:pt x="1763" y="482"/>
                </a:lnTo>
                <a:lnTo>
                  <a:pt x="1763" y="535"/>
                </a:lnTo>
                <a:lnTo>
                  <a:pt x="1764" y="583"/>
                </a:lnTo>
                <a:lnTo>
                  <a:pt x="1764" y="648"/>
                </a:lnTo>
                <a:lnTo>
                  <a:pt x="1764" y="705"/>
                </a:lnTo>
                <a:lnTo>
                  <a:pt x="1765" y="624"/>
                </a:lnTo>
                <a:lnTo>
                  <a:pt x="1765" y="484"/>
                </a:lnTo>
                <a:lnTo>
                  <a:pt x="1765" y="326"/>
                </a:lnTo>
                <a:lnTo>
                  <a:pt x="1766" y="328"/>
                </a:lnTo>
                <a:lnTo>
                  <a:pt x="1766" y="340"/>
                </a:lnTo>
                <a:lnTo>
                  <a:pt x="1766" y="353"/>
                </a:lnTo>
                <a:lnTo>
                  <a:pt x="1766" y="363"/>
                </a:lnTo>
                <a:lnTo>
                  <a:pt x="1767" y="309"/>
                </a:lnTo>
                <a:lnTo>
                  <a:pt x="1767" y="293"/>
                </a:lnTo>
                <a:lnTo>
                  <a:pt x="1767" y="296"/>
                </a:lnTo>
                <a:lnTo>
                  <a:pt x="1768" y="308"/>
                </a:lnTo>
                <a:lnTo>
                  <a:pt x="1768" y="321"/>
                </a:lnTo>
                <a:lnTo>
                  <a:pt x="1768" y="334"/>
                </a:lnTo>
                <a:lnTo>
                  <a:pt x="1768" y="276"/>
                </a:lnTo>
                <a:lnTo>
                  <a:pt x="1769" y="186"/>
                </a:lnTo>
                <a:lnTo>
                  <a:pt x="1769" y="91"/>
                </a:lnTo>
                <a:lnTo>
                  <a:pt x="1769" y="71"/>
                </a:lnTo>
                <a:lnTo>
                  <a:pt x="1770" y="33"/>
                </a:lnTo>
                <a:lnTo>
                  <a:pt x="1770" y="94"/>
                </a:lnTo>
                <a:lnTo>
                  <a:pt x="1770" y="113"/>
                </a:lnTo>
                <a:lnTo>
                  <a:pt x="1770" y="109"/>
                </a:lnTo>
                <a:lnTo>
                  <a:pt x="1771" y="136"/>
                </a:lnTo>
                <a:lnTo>
                  <a:pt x="1771" y="177"/>
                </a:lnTo>
                <a:lnTo>
                  <a:pt x="1771" y="222"/>
                </a:lnTo>
                <a:lnTo>
                  <a:pt x="1772" y="262"/>
                </a:lnTo>
                <a:lnTo>
                  <a:pt x="1772" y="298"/>
                </a:lnTo>
                <a:lnTo>
                  <a:pt x="1772" y="328"/>
                </a:lnTo>
                <a:lnTo>
                  <a:pt x="1772" y="352"/>
                </a:lnTo>
                <a:lnTo>
                  <a:pt x="1773" y="373"/>
                </a:lnTo>
                <a:lnTo>
                  <a:pt x="1773" y="389"/>
                </a:lnTo>
                <a:lnTo>
                  <a:pt x="1773" y="401"/>
                </a:lnTo>
                <a:lnTo>
                  <a:pt x="1774" y="349"/>
                </a:lnTo>
                <a:lnTo>
                  <a:pt x="1774" y="274"/>
                </a:lnTo>
                <a:lnTo>
                  <a:pt x="1774" y="215"/>
                </a:lnTo>
                <a:lnTo>
                  <a:pt x="1774" y="246"/>
                </a:lnTo>
                <a:lnTo>
                  <a:pt x="1775" y="281"/>
                </a:lnTo>
                <a:lnTo>
                  <a:pt x="1775" y="315"/>
                </a:lnTo>
                <a:lnTo>
                  <a:pt x="1775" y="344"/>
                </a:lnTo>
                <a:lnTo>
                  <a:pt x="1776" y="369"/>
                </a:lnTo>
                <a:lnTo>
                  <a:pt x="1776" y="389"/>
                </a:lnTo>
                <a:lnTo>
                  <a:pt x="1776" y="405"/>
                </a:lnTo>
                <a:lnTo>
                  <a:pt x="1777" y="418"/>
                </a:lnTo>
                <a:lnTo>
                  <a:pt x="1777" y="427"/>
                </a:lnTo>
                <a:lnTo>
                  <a:pt x="1777" y="434"/>
                </a:lnTo>
                <a:lnTo>
                  <a:pt x="1777" y="440"/>
                </a:lnTo>
                <a:lnTo>
                  <a:pt x="1778" y="445"/>
                </a:lnTo>
                <a:lnTo>
                  <a:pt x="1778" y="449"/>
                </a:lnTo>
                <a:lnTo>
                  <a:pt x="1778" y="394"/>
                </a:lnTo>
                <a:lnTo>
                  <a:pt x="1779" y="427"/>
                </a:lnTo>
                <a:lnTo>
                  <a:pt x="1779" y="447"/>
                </a:lnTo>
                <a:lnTo>
                  <a:pt x="1779" y="457"/>
                </a:lnTo>
                <a:lnTo>
                  <a:pt x="1779" y="463"/>
                </a:lnTo>
                <a:lnTo>
                  <a:pt x="1780" y="466"/>
                </a:lnTo>
                <a:lnTo>
                  <a:pt x="1780" y="468"/>
                </a:lnTo>
                <a:lnTo>
                  <a:pt x="1780" y="423"/>
                </a:lnTo>
                <a:lnTo>
                  <a:pt x="1781" y="371"/>
                </a:lnTo>
                <a:lnTo>
                  <a:pt x="1781" y="358"/>
                </a:lnTo>
                <a:lnTo>
                  <a:pt x="1781" y="363"/>
                </a:lnTo>
                <a:lnTo>
                  <a:pt x="1781" y="378"/>
                </a:lnTo>
                <a:lnTo>
                  <a:pt x="1782" y="394"/>
                </a:lnTo>
                <a:lnTo>
                  <a:pt x="1782" y="410"/>
                </a:lnTo>
                <a:lnTo>
                  <a:pt x="1782" y="449"/>
                </a:lnTo>
                <a:lnTo>
                  <a:pt x="1783" y="479"/>
                </a:lnTo>
                <a:lnTo>
                  <a:pt x="1783" y="509"/>
                </a:lnTo>
                <a:lnTo>
                  <a:pt x="1783" y="520"/>
                </a:lnTo>
                <a:lnTo>
                  <a:pt x="1783" y="520"/>
                </a:lnTo>
                <a:lnTo>
                  <a:pt x="1784" y="515"/>
                </a:lnTo>
                <a:lnTo>
                  <a:pt x="1784" y="510"/>
                </a:lnTo>
                <a:lnTo>
                  <a:pt x="1784" y="504"/>
                </a:lnTo>
                <a:lnTo>
                  <a:pt x="1785" y="499"/>
                </a:lnTo>
                <a:lnTo>
                  <a:pt x="1785" y="495"/>
                </a:lnTo>
                <a:lnTo>
                  <a:pt x="1785" y="492"/>
                </a:lnTo>
                <a:lnTo>
                  <a:pt x="1785" y="490"/>
                </a:lnTo>
                <a:lnTo>
                  <a:pt x="1786" y="487"/>
                </a:lnTo>
                <a:lnTo>
                  <a:pt x="1786" y="486"/>
                </a:lnTo>
                <a:lnTo>
                  <a:pt x="1786" y="485"/>
                </a:lnTo>
                <a:lnTo>
                  <a:pt x="1787" y="485"/>
                </a:lnTo>
                <a:lnTo>
                  <a:pt x="1787" y="488"/>
                </a:lnTo>
                <a:lnTo>
                  <a:pt x="1787" y="489"/>
                </a:lnTo>
                <a:lnTo>
                  <a:pt x="1788" y="489"/>
                </a:lnTo>
                <a:lnTo>
                  <a:pt x="1788" y="488"/>
                </a:lnTo>
                <a:lnTo>
                  <a:pt x="1788" y="487"/>
                </a:lnTo>
                <a:lnTo>
                  <a:pt x="1788" y="487"/>
                </a:lnTo>
                <a:lnTo>
                  <a:pt x="1789" y="486"/>
                </a:lnTo>
                <a:lnTo>
                  <a:pt x="1789" y="486"/>
                </a:lnTo>
                <a:lnTo>
                  <a:pt x="1789" y="486"/>
                </a:lnTo>
                <a:lnTo>
                  <a:pt x="1790" y="494"/>
                </a:lnTo>
                <a:lnTo>
                  <a:pt x="1790" y="550"/>
                </a:lnTo>
                <a:lnTo>
                  <a:pt x="1790" y="511"/>
                </a:lnTo>
                <a:lnTo>
                  <a:pt x="1790" y="548"/>
                </a:lnTo>
                <a:lnTo>
                  <a:pt x="1791" y="494"/>
                </a:lnTo>
                <a:lnTo>
                  <a:pt x="1791" y="404"/>
                </a:lnTo>
                <a:lnTo>
                  <a:pt x="1791" y="438"/>
                </a:lnTo>
                <a:lnTo>
                  <a:pt x="1792" y="386"/>
                </a:lnTo>
                <a:lnTo>
                  <a:pt x="1792" y="307"/>
                </a:lnTo>
                <a:lnTo>
                  <a:pt x="1792" y="212"/>
                </a:lnTo>
                <a:lnTo>
                  <a:pt x="1792" y="217"/>
                </a:lnTo>
                <a:lnTo>
                  <a:pt x="1793" y="284"/>
                </a:lnTo>
                <a:lnTo>
                  <a:pt x="1793" y="266"/>
                </a:lnTo>
                <a:lnTo>
                  <a:pt x="1793" y="274"/>
                </a:lnTo>
                <a:lnTo>
                  <a:pt x="1794" y="295"/>
                </a:lnTo>
                <a:lnTo>
                  <a:pt x="1794" y="319"/>
                </a:lnTo>
                <a:lnTo>
                  <a:pt x="1794" y="341"/>
                </a:lnTo>
                <a:lnTo>
                  <a:pt x="1794" y="360"/>
                </a:lnTo>
                <a:lnTo>
                  <a:pt x="1795" y="375"/>
                </a:lnTo>
                <a:lnTo>
                  <a:pt x="1795" y="387"/>
                </a:lnTo>
                <a:lnTo>
                  <a:pt x="1795" y="326"/>
                </a:lnTo>
                <a:lnTo>
                  <a:pt x="1796" y="361"/>
                </a:lnTo>
                <a:lnTo>
                  <a:pt x="1796" y="314"/>
                </a:lnTo>
                <a:lnTo>
                  <a:pt x="1796" y="339"/>
                </a:lnTo>
                <a:lnTo>
                  <a:pt x="1796" y="295"/>
                </a:lnTo>
                <a:lnTo>
                  <a:pt x="1797" y="219"/>
                </a:lnTo>
                <a:lnTo>
                  <a:pt x="1797" y="254"/>
                </a:lnTo>
                <a:lnTo>
                  <a:pt x="1797" y="223"/>
                </a:lnTo>
                <a:lnTo>
                  <a:pt x="1798" y="225"/>
                </a:lnTo>
                <a:lnTo>
                  <a:pt x="1798" y="243"/>
                </a:lnTo>
                <a:lnTo>
                  <a:pt x="1798" y="266"/>
                </a:lnTo>
                <a:lnTo>
                  <a:pt x="1799" y="290"/>
                </a:lnTo>
                <a:lnTo>
                  <a:pt x="1799" y="311"/>
                </a:lnTo>
                <a:lnTo>
                  <a:pt x="1799" y="328"/>
                </a:lnTo>
                <a:lnTo>
                  <a:pt x="1799" y="343"/>
                </a:lnTo>
                <a:lnTo>
                  <a:pt x="1800" y="355"/>
                </a:lnTo>
                <a:lnTo>
                  <a:pt x="1800" y="365"/>
                </a:lnTo>
                <a:lnTo>
                  <a:pt x="1800" y="374"/>
                </a:lnTo>
                <a:lnTo>
                  <a:pt x="1801" y="381"/>
                </a:lnTo>
                <a:lnTo>
                  <a:pt x="1801" y="387"/>
                </a:lnTo>
                <a:lnTo>
                  <a:pt x="1801" y="392"/>
                </a:lnTo>
                <a:lnTo>
                  <a:pt x="1801" y="397"/>
                </a:lnTo>
                <a:lnTo>
                  <a:pt x="1802" y="401"/>
                </a:lnTo>
                <a:lnTo>
                  <a:pt x="1802" y="405"/>
                </a:lnTo>
                <a:lnTo>
                  <a:pt x="1802" y="409"/>
                </a:lnTo>
                <a:lnTo>
                  <a:pt x="1803" y="414"/>
                </a:lnTo>
                <a:lnTo>
                  <a:pt x="1803" y="370"/>
                </a:lnTo>
                <a:lnTo>
                  <a:pt x="1803" y="395"/>
                </a:lnTo>
                <a:lnTo>
                  <a:pt x="1803" y="363"/>
                </a:lnTo>
                <a:lnTo>
                  <a:pt x="1804" y="393"/>
                </a:lnTo>
                <a:lnTo>
                  <a:pt x="1804" y="455"/>
                </a:lnTo>
                <a:lnTo>
                  <a:pt x="1804" y="483"/>
                </a:lnTo>
                <a:lnTo>
                  <a:pt x="1805" y="491"/>
                </a:lnTo>
                <a:lnTo>
                  <a:pt x="1805" y="490"/>
                </a:lnTo>
                <a:lnTo>
                  <a:pt x="1805" y="484"/>
                </a:lnTo>
                <a:lnTo>
                  <a:pt x="1805" y="478"/>
                </a:lnTo>
                <a:lnTo>
                  <a:pt x="1806" y="523"/>
                </a:lnTo>
                <a:lnTo>
                  <a:pt x="1806" y="582"/>
                </a:lnTo>
                <a:lnTo>
                  <a:pt x="1806" y="560"/>
                </a:lnTo>
                <a:lnTo>
                  <a:pt x="1807" y="479"/>
                </a:lnTo>
                <a:lnTo>
                  <a:pt x="1807" y="441"/>
                </a:lnTo>
                <a:lnTo>
                  <a:pt x="1807" y="426"/>
                </a:lnTo>
                <a:lnTo>
                  <a:pt x="1807" y="422"/>
                </a:lnTo>
                <a:lnTo>
                  <a:pt x="1808" y="388"/>
                </a:lnTo>
                <a:lnTo>
                  <a:pt x="1808" y="380"/>
                </a:lnTo>
                <a:lnTo>
                  <a:pt x="1808" y="385"/>
                </a:lnTo>
                <a:lnTo>
                  <a:pt x="1809" y="394"/>
                </a:lnTo>
                <a:lnTo>
                  <a:pt x="1809" y="405"/>
                </a:lnTo>
                <a:lnTo>
                  <a:pt x="1809" y="416"/>
                </a:lnTo>
                <a:lnTo>
                  <a:pt x="1809" y="427"/>
                </a:lnTo>
                <a:lnTo>
                  <a:pt x="1810" y="436"/>
                </a:lnTo>
                <a:lnTo>
                  <a:pt x="1810" y="443"/>
                </a:lnTo>
                <a:lnTo>
                  <a:pt x="1810" y="393"/>
                </a:lnTo>
                <a:lnTo>
                  <a:pt x="1811" y="429"/>
                </a:lnTo>
                <a:lnTo>
                  <a:pt x="1811" y="390"/>
                </a:lnTo>
                <a:lnTo>
                  <a:pt x="1811" y="318"/>
                </a:lnTo>
                <a:lnTo>
                  <a:pt x="1812" y="255"/>
                </a:lnTo>
                <a:lnTo>
                  <a:pt x="1812" y="297"/>
                </a:lnTo>
                <a:lnTo>
                  <a:pt x="1812" y="306"/>
                </a:lnTo>
                <a:lnTo>
                  <a:pt x="1812" y="283"/>
                </a:lnTo>
                <a:lnTo>
                  <a:pt x="1813" y="233"/>
                </a:lnTo>
                <a:lnTo>
                  <a:pt x="1813" y="227"/>
                </a:lnTo>
                <a:lnTo>
                  <a:pt x="1813" y="250"/>
                </a:lnTo>
                <a:lnTo>
                  <a:pt x="1814" y="284"/>
                </a:lnTo>
                <a:lnTo>
                  <a:pt x="1814" y="320"/>
                </a:lnTo>
                <a:lnTo>
                  <a:pt x="1814" y="353"/>
                </a:lnTo>
                <a:lnTo>
                  <a:pt x="1814" y="381"/>
                </a:lnTo>
                <a:lnTo>
                  <a:pt x="1815" y="404"/>
                </a:lnTo>
                <a:lnTo>
                  <a:pt x="1815" y="422"/>
                </a:lnTo>
                <a:lnTo>
                  <a:pt x="1815" y="436"/>
                </a:lnTo>
                <a:lnTo>
                  <a:pt x="1816" y="448"/>
                </a:lnTo>
                <a:lnTo>
                  <a:pt x="1816" y="457"/>
                </a:lnTo>
                <a:lnTo>
                  <a:pt x="1816" y="463"/>
                </a:lnTo>
                <a:lnTo>
                  <a:pt x="1816" y="468"/>
                </a:lnTo>
                <a:lnTo>
                  <a:pt x="1817" y="472"/>
                </a:lnTo>
                <a:lnTo>
                  <a:pt x="1817" y="535"/>
                </a:lnTo>
                <a:lnTo>
                  <a:pt x="1817" y="497"/>
                </a:lnTo>
                <a:lnTo>
                  <a:pt x="1818" y="537"/>
                </a:lnTo>
                <a:lnTo>
                  <a:pt x="1818" y="486"/>
                </a:lnTo>
                <a:lnTo>
                  <a:pt x="1818" y="514"/>
                </a:lnTo>
                <a:lnTo>
                  <a:pt x="1818" y="523"/>
                </a:lnTo>
                <a:lnTo>
                  <a:pt x="1819" y="524"/>
                </a:lnTo>
                <a:lnTo>
                  <a:pt x="1819" y="572"/>
                </a:lnTo>
                <a:lnTo>
                  <a:pt x="1819" y="525"/>
                </a:lnTo>
                <a:lnTo>
                  <a:pt x="1820" y="499"/>
                </a:lnTo>
                <a:lnTo>
                  <a:pt x="1820" y="487"/>
                </a:lnTo>
                <a:lnTo>
                  <a:pt x="1820" y="482"/>
                </a:lnTo>
                <a:lnTo>
                  <a:pt x="1820" y="407"/>
                </a:lnTo>
                <a:lnTo>
                  <a:pt x="1821" y="381"/>
                </a:lnTo>
                <a:lnTo>
                  <a:pt x="1821" y="381"/>
                </a:lnTo>
                <a:lnTo>
                  <a:pt x="1821" y="390"/>
                </a:lnTo>
                <a:lnTo>
                  <a:pt x="1822" y="332"/>
                </a:lnTo>
                <a:lnTo>
                  <a:pt x="1822" y="380"/>
                </a:lnTo>
                <a:lnTo>
                  <a:pt x="1822" y="345"/>
                </a:lnTo>
                <a:lnTo>
                  <a:pt x="1823" y="273"/>
                </a:lnTo>
                <a:lnTo>
                  <a:pt x="1823" y="189"/>
                </a:lnTo>
                <a:lnTo>
                  <a:pt x="1823" y="105"/>
                </a:lnTo>
                <a:lnTo>
                  <a:pt x="1823" y="36"/>
                </a:lnTo>
                <a:lnTo>
                  <a:pt x="1824" y="93"/>
                </a:lnTo>
                <a:lnTo>
                  <a:pt x="1824" y="156"/>
                </a:lnTo>
                <a:lnTo>
                  <a:pt x="1824" y="213"/>
                </a:lnTo>
                <a:lnTo>
                  <a:pt x="1825" y="262"/>
                </a:lnTo>
                <a:lnTo>
                  <a:pt x="1825" y="301"/>
                </a:lnTo>
                <a:lnTo>
                  <a:pt x="1825" y="331"/>
                </a:lnTo>
                <a:lnTo>
                  <a:pt x="1825" y="354"/>
                </a:lnTo>
                <a:lnTo>
                  <a:pt x="1826" y="371"/>
                </a:lnTo>
                <a:lnTo>
                  <a:pt x="1826" y="346"/>
                </a:lnTo>
                <a:lnTo>
                  <a:pt x="1826" y="295"/>
                </a:lnTo>
                <a:lnTo>
                  <a:pt x="1827" y="212"/>
                </a:lnTo>
                <a:lnTo>
                  <a:pt x="1827" y="123"/>
                </a:lnTo>
                <a:lnTo>
                  <a:pt x="1827" y="48"/>
                </a:lnTo>
                <a:lnTo>
                  <a:pt x="1827" y="44"/>
                </a:lnTo>
                <a:lnTo>
                  <a:pt x="1828" y="77"/>
                </a:lnTo>
                <a:lnTo>
                  <a:pt x="1828" y="125"/>
                </a:lnTo>
                <a:lnTo>
                  <a:pt x="1828" y="175"/>
                </a:lnTo>
                <a:lnTo>
                  <a:pt x="1829" y="220"/>
                </a:lnTo>
                <a:lnTo>
                  <a:pt x="1829" y="261"/>
                </a:lnTo>
                <a:lnTo>
                  <a:pt x="1829" y="295"/>
                </a:lnTo>
                <a:lnTo>
                  <a:pt x="1829" y="322"/>
                </a:lnTo>
                <a:lnTo>
                  <a:pt x="1830" y="343"/>
                </a:lnTo>
                <a:lnTo>
                  <a:pt x="1830" y="361"/>
                </a:lnTo>
                <a:lnTo>
                  <a:pt x="1830" y="374"/>
                </a:lnTo>
                <a:lnTo>
                  <a:pt x="1831" y="385"/>
                </a:lnTo>
                <a:lnTo>
                  <a:pt x="1831" y="393"/>
                </a:lnTo>
                <a:lnTo>
                  <a:pt x="1831" y="400"/>
                </a:lnTo>
                <a:lnTo>
                  <a:pt x="1831" y="406"/>
                </a:lnTo>
                <a:lnTo>
                  <a:pt x="1832" y="411"/>
                </a:lnTo>
                <a:lnTo>
                  <a:pt x="1832" y="415"/>
                </a:lnTo>
                <a:lnTo>
                  <a:pt x="1832" y="418"/>
                </a:lnTo>
                <a:lnTo>
                  <a:pt x="1833" y="421"/>
                </a:lnTo>
                <a:lnTo>
                  <a:pt x="1833" y="424"/>
                </a:lnTo>
                <a:lnTo>
                  <a:pt x="1833" y="427"/>
                </a:lnTo>
                <a:lnTo>
                  <a:pt x="1834" y="430"/>
                </a:lnTo>
                <a:lnTo>
                  <a:pt x="1834" y="395"/>
                </a:lnTo>
                <a:lnTo>
                  <a:pt x="1834" y="421"/>
                </a:lnTo>
                <a:lnTo>
                  <a:pt x="1834" y="436"/>
                </a:lnTo>
                <a:lnTo>
                  <a:pt x="1835" y="443"/>
                </a:lnTo>
                <a:lnTo>
                  <a:pt x="1835" y="447"/>
                </a:lnTo>
                <a:lnTo>
                  <a:pt x="1835" y="449"/>
                </a:lnTo>
                <a:lnTo>
                  <a:pt x="1836" y="451"/>
                </a:lnTo>
                <a:lnTo>
                  <a:pt x="1836" y="452"/>
                </a:lnTo>
                <a:lnTo>
                  <a:pt x="1836" y="501"/>
                </a:lnTo>
                <a:lnTo>
                  <a:pt x="1836" y="458"/>
                </a:lnTo>
                <a:lnTo>
                  <a:pt x="1837" y="373"/>
                </a:lnTo>
                <a:lnTo>
                  <a:pt x="1837" y="387"/>
                </a:lnTo>
                <a:lnTo>
                  <a:pt x="1837" y="340"/>
                </a:lnTo>
                <a:lnTo>
                  <a:pt x="1838" y="272"/>
                </a:lnTo>
                <a:lnTo>
                  <a:pt x="1838" y="221"/>
                </a:lnTo>
                <a:lnTo>
                  <a:pt x="1838" y="221"/>
                </a:lnTo>
                <a:lnTo>
                  <a:pt x="1838" y="246"/>
                </a:lnTo>
                <a:lnTo>
                  <a:pt x="1839" y="320"/>
                </a:lnTo>
                <a:lnTo>
                  <a:pt x="1839" y="418"/>
                </a:lnTo>
                <a:lnTo>
                  <a:pt x="1839" y="470"/>
                </a:lnTo>
                <a:lnTo>
                  <a:pt x="1840" y="493"/>
                </a:lnTo>
                <a:lnTo>
                  <a:pt x="1840" y="501"/>
                </a:lnTo>
                <a:lnTo>
                  <a:pt x="1840" y="502"/>
                </a:lnTo>
                <a:lnTo>
                  <a:pt x="1840" y="498"/>
                </a:lnTo>
                <a:lnTo>
                  <a:pt x="1841" y="494"/>
                </a:lnTo>
                <a:lnTo>
                  <a:pt x="1841" y="490"/>
                </a:lnTo>
                <a:lnTo>
                  <a:pt x="1841" y="486"/>
                </a:lnTo>
                <a:lnTo>
                  <a:pt x="1842" y="484"/>
                </a:lnTo>
                <a:lnTo>
                  <a:pt x="1842" y="483"/>
                </a:lnTo>
                <a:lnTo>
                  <a:pt x="1842" y="482"/>
                </a:lnTo>
                <a:lnTo>
                  <a:pt x="1842" y="481"/>
                </a:lnTo>
                <a:lnTo>
                  <a:pt x="1843" y="479"/>
                </a:lnTo>
                <a:lnTo>
                  <a:pt x="1843" y="478"/>
                </a:lnTo>
                <a:lnTo>
                  <a:pt x="1843" y="478"/>
                </a:lnTo>
                <a:lnTo>
                  <a:pt x="1844" y="479"/>
                </a:lnTo>
                <a:lnTo>
                  <a:pt x="1844" y="479"/>
                </a:lnTo>
                <a:lnTo>
                  <a:pt x="1844" y="478"/>
                </a:lnTo>
                <a:lnTo>
                  <a:pt x="1845" y="478"/>
                </a:lnTo>
                <a:lnTo>
                  <a:pt x="1845" y="479"/>
                </a:lnTo>
                <a:lnTo>
                  <a:pt x="1845" y="479"/>
                </a:lnTo>
                <a:lnTo>
                  <a:pt x="1845" y="541"/>
                </a:lnTo>
                <a:lnTo>
                  <a:pt x="1846" y="493"/>
                </a:lnTo>
                <a:lnTo>
                  <a:pt x="1846" y="392"/>
                </a:lnTo>
                <a:lnTo>
                  <a:pt x="1846" y="281"/>
                </a:lnTo>
                <a:lnTo>
                  <a:pt x="1847" y="290"/>
                </a:lnTo>
                <a:lnTo>
                  <a:pt x="1847" y="251"/>
                </a:lnTo>
                <a:lnTo>
                  <a:pt x="1847" y="203"/>
                </a:lnTo>
                <a:lnTo>
                  <a:pt x="1847" y="248"/>
                </a:lnTo>
                <a:lnTo>
                  <a:pt x="1848" y="240"/>
                </a:lnTo>
                <a:lnTo>
                  <a:pt x="1848" y="207"/>
                </a:lnTo>
                <a:lnTo>
                  <a:pt x="1848" y="197"/>
                </a:lnTo>
                <a:lnTo>
                  <a:pt x="1849" y="222"/>
                </a:lnTo>
                <a:lnTo>
                  <a:pt x="1849" y="261"/>
                </a:lnTo>
                <a:lnTo>
                  <a:pt x="1849" y="303"/>
                </a:lnTo>
                <a:lnTo>
                  <a:pt x="1849" y="343"/>
                </a:lnTo>
                <a:lnTo>
                  <a:pt x="1850" y="377"/>
                </a:lnTo>
                <a:lnTo>
                  <a:pt x="1850" y="405"/>
                </a:lnTo>
                <a:lnTo>
                  <a:pt x="1850" y="472"/>
                </a:lnTo>
                <a:lnTo>
                  <a:pt x="1851" y="555"/>
                </a:lnTo>
                <a:lnTo>
                  <a:pt x="1851" y="549"/>
                </a:lnTo>
                <a:lnTo>
                  <a:pt x="1851" y="577"/>
                </a:lnTo>
                <a:lnTo>
                  <a:pt x="1851" y="579"/>
                </a:lnTo>
                <a:lnTo>
                  <a:pt x="1852" y="569"/>
                </a:lnTo>
                <a:lnTo>
                  <a:pt x="1852" y="554"/>
                </a:lnTo>
                <a:lnTo>
                  <a:pt x="1852" y="537"/>
                </a:lnTo>
                <a:lnTo>
                  <a:pt x="1853" y="521"/>
                </a:lnTo>
                <a:lnTo>
                  <a:pt x="1853" y="506"/>
                </a:lnTo>
                <a:lnTo>
                  <a:pt x="1853" y="493"/>
                </a:lnTo>
                <a:lnTo>
                  <a:pt x="1853" y="482"/>
                </a:lnTo>
                <a:lnTo>
                  <a:pt x="1854" y="472"/>
                </a:lnTo>
                <a:lnTo>
                  <a:pt x="1854" y="463"/>
                </a:lnTo>
                <a:lnTo>
                  <a:pt x="1854" y="454"/>
                </a:lnTo>
                <a:lnTo>
                  <a:pt x="1855" y="446"/>
                </a:lnTo>
                <a:lnTo>
                  <a:pt x="1855" y="440"/>
                </a:lnTo>
                <a:lnTo>
                  <a:pt x="1855" y="434"/>
                </a:lnTo>
                <a:lnTo>
                  <a:pt x="1856" y="429"/>
                </a:lnTo>
                <a:lnTo>
                  <a:pt x="1856" y="425"/>
                </a:lnTo>
                <a:lnTo>
                  <a:pt x="1856" y="420"/>
                </a:lnTo>
                <a:lnTo>
                  <a:pt x="1856" y="416"/>
                </a:lnTo>
                <a:lnTo>
                  <a:pt x="1857" y="412"/>
                </a:lnTo>
                <a:lnTo>
                  <a:pt x="1857" y="407"/>
                </a:lnTo>
                <a:lnTo>
                  <a:pt x="1857" y="403"/>
                </a:lnTo>
                <a:lnTo>
                  <a:pt x="1858" y="398"/>
                </a:lnTo>
                <a:lnTo>
                  <a:pt x="1858" y="395"/>
                </a:lnTo>
                <a:lnTo>
                  <a:pt x="1858" y="393"/>
                </a:lnTo>
                <a:lnTo>
                  <a:pt x="1858" y="390"/>
                </a:lnTo>
                <a:lnTo>
                  <a:pt x="1859" y="388"/>
                </a:lnTo>
                <a:lnTo>
                  <a:pt x="1859" y="386"/>
                </a:lnTo>
                <a:lnTo>
                  <a:pt x="1859" y="383"/>
                </a:lnTo>
                <a:lnTo>
                  <a:pt x="1860" y="382"/>
                </a:lnTo>
                <a:lnTo>
                  <a:pt x="1860" y="381"/>
                </a:lnTo>
                <a:lnTo>
                  <a:pt x="1860" y="382"/>
                </a:lnTo>
                <a:lnTo>
                  <a:pt x="1860" y="383"/>
                </a:lnTo>
                <a:lnTo>
                  <a:pt x="1861" y="384"/>
                </a:lnTo>
                <a:lnTo>
                  <a:pt x="1861" y="386"/>
                </a:lnTo>
                <a:lnTo>
                  <a:pt x="1861" y="388"/>
                </a:lnTo>
                <a:lnTo>
                  <a:pt x="1862" y="392"/>
                </a:lnTo>
                <a:lnTo>
                  <a:pt x="1862" y="396"/>
                </a:lnTo>
                <a:lnTo>
                  <a:pt x="1862" y="399"/>
                </a:lnTo>
                <a:lnTo>
                  <a:pt x="1862" y="403"/>
                </a:lnTo>
                <a:lnTo>
                  <a:pt x="1863" y="407"/>
                </a:lnTo>
                <a:lnTo>
                  <a:pt x="1863" y="411"/>
                </a:lnTo>
                <a:lnTo>
                  <a:pt x="1863" y="414"/>
                </a:lnTo>
                <a:lnTo>
                  <a:pt x="1864" y="416"/>
                </a:lnTo>
                <a:lnTo>
                  <a:pt x="1864" y="420"/>
                </a:lnTo>
                <a:lnTo>
                  <a:pt x="1864" y="423"/>
                </a:lnTo>
                <a:lnTo>
                  <a:pt x="1864" y="426"/>
                </a:lnTo>
                <a:lnTo>
                  <a:pt x="1865" y="430"/>
                </a:lnTo>
                <a:lnTo>
                  <a:pt x="1865" y="428"/>
                </a:lnTo>
                <a:lnTo>
                  <a:pt x="1865" y="429"/>
                </a:lnTo>
                <a:lnTo>
                  <a:pt x="1866" y="431"/>
                </a:lnTo>
                <a:lnTo>
                  <a:pt x="1866" y="433"/>
                </a:lnTo>
                <a:lnTo>
                  <a:pt x="1866" y="435"/>
                </a:lnTo>
                <a:lnTo>
                  <a:pt x="1866" y="437"/>
                </a:lnTo>
                <a:lnTo>
                  <a:pt x="1867" y="439"/>
                </a:lnTo>
                <a:lnTo>
                  <a:pt x="1867" y="442"/>
                </a:lnTo>
                <a:lnTo>
                  <a:pt x="1867" y="443"/>
                </a:lnTo>
                <a:lnTo>
                  <a:pt x="1868" y="446"/>
                </a:lnTo>
                <a:lnTo>
                  <a:pt x="1868" y="448"/>
                </a:lnTo>
                <a:lnTo>
                  <a:pt x="1868" y="450"/>
                </a:lnTo>
                <a:lnTo>
                  <a:pt x="1869" y="452"/>
                </a:lnTo>
                <a:lnTo>
                  <a:pt x="1869" y="454"/>
                </a:lnTo>
                <a:lnTo>
                  <a:pt x="1869" y="456"/>
                </a:lnTo>
                <a:lnTo>
                  <a:pt x="1869" y="457"/>
                </a:lnTo>
                <a:lnTo>
                  <a:pt x="1870" y="459"/>
                </a:lnTo>
                <a:lnTo>
                  <a:pt x="1870" y="460"/>
                </a:lnTo>
                <a:lnTo>
                  <a:pt x="1870" y="460"/>
                </a:lnTo>
                <a:lnTo>
                  <a:pt x="1871" y="461"/>
                </a:lnTo>
                <a:lnTo>
                  <a:pt x="1871" y="462"/>
                </a:lnTo>
                <a:lnTo>
                  <a:pt x="1871" y="463"/>
                </a:lnTo>
                <a:lnTo>
                  <a:pt x="1871" y="464"/>
                </a:lnTo>
                <a:lnTo>
                  <a:pt x="1872" y="465"/>
                </a:lnTo>
                <a:lnTo>
                  <a:pt x="1872" y="466"/>
                </a:lnTo>
                <a:lnTo>
                  <a:pt x="1872" y="467"/>
                </a:lnTo>
                <a:lnTo>
                  <a:pt x="1873" y="465"/>
                </a:lnTo>
                <a:lnTo>
                  <a:pt x="1873" y="466"/>
                </a:lnTo>
                <a:lnTo>
                  <a:pt x="1873" y="467"/>
                </a:lnTo>
                <a:lnTo>
                  <a:pt x="1873" y="468"/>
                </a:lnTo>
                <a:lnTo>
                  <a:pt x="1874" y="469"/>
                </a:lnTo>
                <a:lnTo>
                  <a:pt x="1874" y="470"/>
                </a:lnTo>
                <a:lnTo>
                  <a:pt x="1874" y="472"/>
                </a:lnTo>
                <a:lnTo>
                  <a:pt x="1875" y="473"/>
                </a:lnTo>
                <a:lnTo>
                  <a:pt x="1875" y="474"/>
                </a:lnTo>
                <a:lnTo>
                  <a:pt x="1875" y="474"/>
                </a:lnTo>
                <a:lnTo>
                  <a:pt x="1875" y="474"/>
                </a:lnTo>
                <a:lnTo>
                  <a:pt x="1876" y="475"/>
                </a:lnTo>
                <a:lnTo>
                  <a:pt x="1876" y="476"/>
                </a:lnTo>
                <a:lnTo>
                  <a:pt x="1876" y="477"/>
                </a:lnTo>
                <a:lnTo>
                  <a:pt x="1877" y="477"/>
                </a:lnTo>
                <a:lnTo>
                  <a:pt x="1877" y="479"/>
                </a:lnTo>
                <a:lnTo>
                  <a:pt x="1877" y="480"/>
                </a:lnTo>
                <a:lnTo>
                  <a:pt x="1877" y="481"/>
                </a:lnTo>
                <a:lnTo>
                  <a:pt x="1878" y="482"/>
                </a:lnTo>
                <a:lnTo>
                  <a:pt x="1878" y="481"/>
                </a:lnTo>
                <a:lnTo>
                  <a:pt x="1878" y="482"/>
                </a:lnTo>
                <a:lnTo>
                  <a:pt x="1879" y="483"/>
                </a:lnTo>
                <a:lnTo>
                  <a:pt x="1879" y="483"/>
                </a:lnTo>
                <a:lnTo>
                  <a:pt x="1879" y="483"/>
                </a:lnTo>
                <a:lnTo>
                  <a:pt x="1880" y="483"/>
                </a:lnTo>
                <a:lnTo>
                  <a:pt x="1880" y="483"/>
                </a:lnTo>
                <a:lnTo>
                  <a:pt x="1880" y="483"/>
                </a:lnTo>
                <a:lnTo>
                  <a:pt x="1880" y="483"/>
                </a:lnTo>
                <a:lnTo>
                  <a:pt x="1881" y="483"/>
                </a:lnTo>
                <a:lnTo>
                  <a:pt x="1881" y="483"/>
                </a:lnTo>
                <a:lnTo>
                  <a:pt x="1881" y="483"/>
                </a:lnTo>
                <a:lnTo>
                  <a:pt x="1882" y="483"/>
                </a:lnTo>
                <a:lnTo>
                  <a:pt x="1882" y="484"/>
                </a:lnTo>
                <a:lnTo>
                  <a:pt x="1882" y="485"/>
                </a:lnTo>
                <a:lnTo>
                  <a:pt x="1882" y="484"/>
                </a:lnTo>
                <a:lnTo>
                  <a:pt x="1883" y="483"/>
                </a:lnTo>
                <a:lnTo>
                  <a:pt x="1883" y="481"/>
                </a:lnTo>
                <a:lnTo>
                  <a:pt x="1883" y="478"/>
                </a:lnTo>
                <a:lnTo>
                  <a:pt x="1884" y="475"/>
                </a:lnTo>
                <a:lnTo>
                  <a:pt x="1884" y="471"/>
                </a:lnTo>
                <a:lnTo>
                  <a:pt x="1884" y="466"/>
                </a:lnTo>
                <a:lnTo>
                  <a:pt x="1884" y="462"/>
                </a:lnTo>
                <a:lnTo>
                  <a:pt x="1885" y="456"/>
                </a:lnTo>
                <a:lnTo>
                  <a:pt x="1885" y="451"/>
                </a:lnTo>
                <a:lnTo>
                  <a:pt x="1885" y="446"/>
                </a:lnTo>
                <a:lnTo>
                  <a:pt x="1886" y="441"/>
                </a:lnTo>
                <a:lnTo>
                  <a:pt x="1886" y="436"/>
                </a:lnTo>
                <a:lnTo>
                  <a:pt x="1886" y="432"/>
                </a:lnTo>
                <a:lnTo>
                  <a:pt x="1886" y="429"/>
                </a:lnTo>
                <a:lnTo>
                  <a:pt x="1887" y="421"/>
                </a:lnTo>
                <a:lnTo>
                  <a:pt x="1887" y="416"/>
                </a:lnTo>
                <a:lnTo>
                  <a:pt x="1887" y="412"/>
                </a:lnTo>
                <a:lnTo>
                  <a:pt x="1888" y="409"/>
                </a:lnTo>
                <a:lnTo>
                  <a:pt x="1888" y="404"/>
                </a:lnTo>
                <a:lnTo>
                  <a:pt x="1888" y="400"/>
                </a:lnTo>
                <a:lnTo>
                  <a:pt x="1888" y="396"/>
                </a:lnTo>
                <a:lnTo>
                  <a:pt x="1889" y="393"/>
                </a:lnTo>
                <a:lnTo>
                  <a:pt x="1889" y="391"/>
                </a:lnTo>
                <a:lnTo>
                  <a:pt x="1889" y="388"/>
                </a:lnTo>
                <a:lnTo>
                  <a:pt x="1890" y="386"/>
                </a:lnTo>
                <a:lnTo>
                  <a:pt x="1890" y="384"/>
                </a:lnTo>
                <a:lnTo>
                  <a:pt x="1890" y="383"/>
                </a:lnTo>
                <a:lnTo>
                  <a:pt x="1891" y="383"/>
                </a:lnTo>
                <a:lnTo>
                  <a:pt x="1891" y="383"/>
                </a:lnTo>
                <a:lnTo>
                  <a:pt x="1891" y="383"/>
                </a:lnTo>
                <a:lnTo>
                  <a:pt x="1891" y="385"/>
                </a:lnTo>
                <a:lnTo>
                  <a:pt x="1892" y="388"/>
                </a:lnTo>
                <a:lnTo>
                  <a:pt x="1892" y="391"/>
                </a:lnTo>
                <a:lnTo>
                  <a:pt x="1892" y="394"/>
                </a:lnTo>
                <a:lnTo>
                  <a:pt x="1893" y="397"/>
                </a:lnTo>
                <a:lnTo>
                  <a:pt x="1893" y="401"/>
                </a:lnTo>
                <a:lnTo>
                  <a:pt x="1893" y="404"/>
                </a:lnTo>
                <a:lnTo>
                  <a:pt x="1893" y="407"/>
                </a:lnTo>
                <a:lnTo>
                  <a:pt x="1894" y="410"/>
                </a:lnTo>
                <a:lnTo>
                  <a:pt x="1894" y="413"/>
                </a:lnTo>
                <a:lnTo>
                  <a:pt x="1894" y="416"/>
                </a:lnTo>
                <a:lnTo>
                  <a:pt x="1895" y="420"/>
                </a:lnTo>
                <a:lnTo>
                  <a:pt x="1895" y="423"/>
                </a:lnTo>
                <a:lnTo>
                  <a:pt x="1895" y="426"/>
                </a:lnTo>
                <a:lnTo>
                  <a:pt x="1895" y="428"/>
                </a:lnTo>
                <a:lnTo>
                  <a:pt x="1896" y="431"/>
                </a:lnTo>
                <a:lnTo>
                  <a:pt x="1896" y="434"/>
                </a:lnTo>
                <a:lnTo>
                  <a:pt x="1896" y="436"/>
                </a:lnTo>
                <a:lnTo>
                  <a:pt x="1897" y="439"/>
                </a:lnTo>
                <a:lnTo>
                  <a:pt x="1897" y="440"/>
                </a:lnTo>
                <a:lnTo>
                  <a:pt x="1897" y="441"/>
                </a:lnTo>
                <a:lnTo>
                  <a:pt x="1897" y="437"/>
                </a:lnTo>
                <a:lnTo>
                  <a:pt x="1898" y="440"/>
                </a:lnTo>
                <a:lnTo>
                  <a:pt x="1898" y="442"/>
                </a:lnTo>
                <a:lnTo>
                  <a:pt x="1898" y="444"/>
                </a:lnTo>
                <a:lnTo>
                  <a:pt x="1899" y="445"/>
                </a:lnTo>
                <a:lnTo>
                  <a:pt x="1899" y="447"/>
                </a:lnTo>
                <a:lnTo>
                  <a:pt x="1899" y="449"/>
                </a:lnTo>
                <a:lnTo>
                  <a:pt x="1900" y="450"/>
                </a:lnTo>
                <a:lnTo>
                  <a:pt x="1900" y="452"/>
                </a:lnTo>
                <a:lnTo>
                  <a:pt x="1900" y="453"/>
                </a:lnTo>
                <a:lnTo>
                  <a:pt x="1901" y="454"/>
                </a:lnTo>
                <a:lnTo>
                  <a:pt x="1901" y="456"/>
                </a:lnTo>
                <a:lnTo>
                  <a:pt x="1901" y="458"/>
                </a:lnTo>
                <a:lnTo>
                  <a:pt x="1901" y="456"/>
                </a:lnTo>
                <a:lnTo>
                  <a:pt x="1902" y="457"/>
                </a:lnTo>
                <a:lnTo>
                  <a:pt x="1902" y="458"/>
                </a:lnTo>
                <a:lnTo>
                  <a:pt x="1902" y="460"/>
                </a:lnTo>
                <a:lnTo>
                  <a:pt x="1903" y="462"/>
                </a:lnTo>
                <a:lnTo>
                  <a:pt x="1903" y="463"/>
                </a:lnTo>
                <a:lnTo>
                  <a:pt x="1903" y="461"/>
                </a:lnTo>
                <a:lnTo>
                  <a:pt x="1903" y="461"/>
                </a:lnTo>
                <a:lnTo>
                  <a:pt x="1904" y="461"/>
                </a:lnTo>
                <a:lnTo>
                  <a:pt x="1904" y="462"/>
                </a:lnTo>
                <a:lnTo>
                  <a:pt x="1904" y="464"/>
                </a:lnTo>
                <a:lnTo>
                  <a:pt x="1905" y="466"/>
                </a:lnTo>
                <a:lnTo>
                  <a:pt x="1905" y="467"/>
                </a:lnTo>
                <a:lnTo>
                  <a:pt x="1905" y="469"/>
                </a:lnTo>
                <a:lnTo>
                  <a:pt x="1906" y="471"/>
                </a:lnTo>
                <a:lnTo>
                  <a:pt x="1906" y="473"/>
                </a:lnTo>
                <a:lnTo>
                  <a:pt x="1906" y="474"/>
                </a:lnTo>
                <a:lnTo>
                  <a:pt x="1906" y="475"/>
                </a:lnTo>
                <a:lnTo>
                  <a:pt x="1907" y="475"/>
                </a:lnTo>
                <a:lnTo>
                  <a:pt x="1907" y="476"/>
                </a:lnTo>
                <a:lnTo>
                  <a:pt x="1907" y="476"/>
                </a:lnTo>
                <a:lnTo>
                  <a:pt x="1908" y="478"/>
                </a:lnTo>
                <a:lnTo>
                  <a:pt x="1908" y="479"/>
                </a:lnTo>
                <a:lnTo>
                  <a:pt x="1908" y="479"/>
                </a:lnTo>
                <a:lnTo>
                  <a:pt x="1908" y="480"/>
                </a:lnTo>
                <a:lnTo>
                  <a:pt x="1909" y="480"/>
                </a:lnTo>
                <a:lnTo>
                  <a:pt x="1909" y="481"/>
                </a:lnTo>
                <a:lnTo>
                  <a:pt x="1909" y="480"/>
                </a:lnTo>
                <a:lnTo>
                  <a:pt x="1910" y="481"/>
                </a:lnTo>
                <a:lnTo>
                  <a:pt x="1910" y="482"/>
                </a:lnTo>
                <a:lnTo>
                  <a:pt x="1910" y="482"/>
                </a:lnTo>
                <a:lnTo>
                  <a:pt x="1910" y="483"/>
                </a:lnTo>
                <a:lnTo>
                  <a:pt x="1911" y="484"/>
                </a:lnTo>
                <a:lnTo>
                  <a:pt x="1911" y="485"/>
                </a:lnTo>
                <a:lnTo>
                  <a:pt x="1911" y="485"/>
                </a:lnTo>
                <a:lnTo>
                  <a:pt x="1912" y="485"/>
                </a:lnTo>
                <a:lnTo>
                  <a:pt x="1912" y="484"/>
                </a:lnTo>
                <a:lnTo>
                  <a:pt x="1912" y="484"/>
                </a:lnTo>
                <a:lnTo>
                  <a:pt x="1912" y="484"/>
                </a:lnTo>
                <a:lnTo>
                  <a:pt x="1913" y="484"/>
                </a:lnTo>
                <a:lnTo>
                  <a:pt x="1913" y="484"/>
                </a:lnTo>
                <a:lnTo>
                  <a:pt x="1913" y="485"/>
                </a:lnTo>
                <a:lnTo>
                  <a:pt x="1914" y="485"/>
                </a:lnTo>
                <a:lnTo>
                  <a:pt x="1914" y="485"/>
                </a:lnTo>
                <a:lnTo>
                  <a:pt x="1914" y="485"/>
                </a:lnTo>
                <a:lnTo>
                  <a:pt x="1914" y="485"/>
                </a:lnTo>
                <a:lnTo>
                  <a:pt x="1915" y="484"/>
                </a:lnTo>
                <a:lnTo>
                  <a:pt x="1915" y="483"/>
                </a:lnTo>
                <a:lnTo>
                  <a:pt x="1915" y="481"/>
                </a:lnTo>
                <a:lnTo>
                  <a:pt x="1916" y="478"/>
                </a:lnTo>
                <a:lnTo>
                  <a:pt x="1916" y="474"/>
                </a:lnTo>
                <a:lnTo>
                  <a:pt x="1916" y="470"/>
                </a:lnTo>
                <a:lnTo>
                  <a:pt x="1917" y="466"/>
                </a:lnTo>
                <a:lnTo>
                  <a:pt x="1917" y="461"/>
                </a:lnTo>
                <a:lnTo>
                  <a:pt x="1917" y="456"/>
                </a:lnTo>
                <a:lnTo>
                  <a:pt x="1917" y="451"/>
                </a:lnTo>
                <a:lnTo>
                  <a:pt x="1918" y="447"/>
                </a:lnTo>
                <a:lnTo>
                  <a:pt x="1918" y="442"/>
                </a:lnTo>
                <a:lnTo>
                  <a:pt x="1918" y="437"/>
                </a:lnTo>
                <a:lnTo>
                  <a:pt x="1919" y="433"/>
                </a:lnTo>
                <a:lnTo>
                  <a:pt x="1919" y="429"/>
                </a:lnTo>
                <a:lnTo>
                  <a:pt x="1919" y="425"/>
                </a:lnTo>
                <a:lnTo>
                  <a:pt x="1919" y="420"/>
                </a:lnTo>
                <a:lnTo>
                  <a:pt x="1920" y="415"/>
                </a:lnTo>
                <a:lnTo>
                  <a:pt x="1920" y="411"/>
                </a:lnTo>
                <a:lnTo>
                  <a:pt x="1920" y="407"/>
                </a:lnTo>
                <a:lnTo>
                  <a:pt x="1921" y="404"/>
                </a:lnTo>
                <a:lnTo>
                  <a:pt x="1921" y="400"/>
                </a:lnTo>
                <a:lnTo>
                  <a:pt x="1921" y="397"/>
                </a:lnTo>
                <a:lnTo>
                  <a:pt x="1921" y="394"/>
                </a:lnTo>
                <a:lnTo>
                  <a:pt x="1922" y="391"/>
                </a:lnTo>
                <a:lnTo>
                  <a:pt x="1922" y="388"/>
                </a:lnTo>
                <a:lnTo>
                  <a:pt x="1922" y="386"/>
                </a:lnTo>
                <a:lnTo>
                  <a:pt x="1923" y="384"/>
                </a:lnTo>
                <a:lnTo>
                  <a:pt x="1923" y="383"/>
                </a:lnTo>
                <a:lnTo>
                  <a:pt x="1923" y="384"/>
                </a:lnTo>
                <a:lnTo>
                  <a:pt x="1923" y="385"/>
                </a:lnTo>
                <a:lnTo>
                  <a:pt x="1924" y="384"/>
                </a:lnTo>
                <a:lnTo>
                  <a:pt x="1924" y="385"/>
                </a:lnTo>
                <a:lnTo>
                  <a:pt x="1924" y="387"/>
                </a:lnTo>
                <a:lnTo>
                  <a:pt x="1925" y="390"/>
                </a:lnTo>
                <a:lnTo>
                  <a:pt x="1925" y="394"/>
                </a:lnTo>
                <a:lnTo>
                  <a:pt x="1925" y="398"/>
                </a:lnTo>
                <a:lnTo>
                  <a:pt x="1925" y="402"/>
                </a:lnTo>
                <a:lnTo>
                  <a:pt x="1926" y="398"/>
                </a:lnTo>
                <a:lnTo>
                  <a:pt x="1926" y="398"/>
                </a:lnTo>
                <a:lnTo>
                  <a:pt x="1926" y="401"/>
                </a:lnTo>
                <a:lnTo>
                  <a:pt x="1927" y="404"/>
                </a:lnTo>
                <a:lnTo>
                  <a:pt x="1927" y="408"/>
                </a:lnTo>
                <a:lnTo>
                  <a:pt x="1927" y="413"/>
                </a:lnTo>
                <a:lnTo>
                  <a:pt x="1928" y="418"/>
                </a:lnTo>
                <a:lnTo>
                  <a:pt x="1928" y="422"/>
                </a:lnTo>
                <a:lnTo>
                  <a:pt x="1928" y="426"/>
                </a:lnTo>
                <a:lnTo>
                  <a:pt x="1928" y="430"/>
                </a:lnTo>
                <a:lnTo>
                  <a:pt x="1929" y="433"/>
                </a:lnTo>
                <a:lnTo>
                  <a:pt x="1929" y="434"/>
                </a:lnTo>
                <a:lnTo>
                  <a:pt x="1929" y="436"/>
                </a:lnTo>
                <a:lnTo>
                  <a:pt x="1930" y="439"/>
                </a:lnTo>
                <a:lnTo>
                  <a:pt x="1930" y="441"/>
                </a:lnTo>
                <a:lnTo>
                  <a:pt x="1930" y="442"/>
                </a:lnTo>
                <a:lnTo>
                  <a:pt x="1930" y="444"/>
                </a:lnTo>
                <a:lnTo>
                  <a:pt x="1931" y="446"/>
                </a:lnTo>
                <a:lnTo>
                  <a:pt x="1931" y="449"/>
                </a:lnTo>
                <a:lnTo>
                  <a:pt x="1931" y="451"/>
                </a:lnTo>
                <a:lnTo>
                  <a:pt x="1932" y="453"/>
                </a:lnTo>
                <a:lnTo>
                  <a:pt x="1932" y="455"/>
                </a:lnTo>
                <a:lnTo>
                  <a:pt x="1932" y="457"/>
                </a:lnTo>
                <a:lnTo>
                  <a:pt x="1932" y="457"/>
                </a:lnTo>
                <a:lnTo>
                  <a:pt x="1933" y="459"/>
                </a:lnTo>
                <a:lnTo>
                  <a:pt x="1933" y="460"/>
                </a:lnTo>
                <a:lnTo>
                  <a:pt x="1933" y="461"/>
                </a:lnTo>
                <a:lnTo>
                  <a:pt x="1934" y="462"/>
                </a:lnTo>
                <a:lnTo>
                  <a:pt x="1934" y="462"/>
                </a:lnTo>
                <a:lnTo>
                  <a:pt x="1934" y="467"/>
                </a:lnTo>
                <a:lnTo>
                  <a:pt x="1934" y="470"/>
                </a:lnTo>
                <a:lnTo>
                  <a:pt x="1935" y="471"/>
                </a:lnTo>
                <a:lnTo>
                  <a:pt x="1935" y="471"/>
                </a:lnTo>
                <a:lnTo>
                  <a:pt x="1935" y="470"/>
                </a:lnTo>
                <a:lnTo>
                  <a:pt x="1936" y="470"/>
                </a:lnTo>
                <a:lnTo>
                  <a:pt x="1936" y="470"/>
                </a:lnTo>
                <a:lnTo>
                  <a:pt x="1936" y="470"/>
                </a:lnTo>
                <a:lnTo>
                  <a:pt x="1936" y="470"/>
                </a:lnTo>
                <a:lnTo>
                  <a:pt x="1937" y="469"/>
                </a:lnTo>
                <a:lnTo>
                  <a:pt x="1937" y="470"/>
                </a:lnTo>
                <a:lnTo>
                  <a:pt x="1937" y="471"/>
                </a:lnTo>
                <a:lnTo>
                  <a:pt x="1938" y="468"/>
                </a:lnTo>
                <a:lnTo>
                  <a:pt x="1938" y="467"/>
                </a:lnTo>
                <a:lnTo>
                  <a:pt x="1938" y="468"/>
                </a:lnTo>
                <a:lnTo>
                  <a:pt x="1939" y="469"/>
                </a:lnTo>
                <a:lnTo>
                  <a:pt x="1939" y="470"/>
                </a:lnTo>
                <a:lnTo>
                  <a:pt x="1939" y="472"/>
                </a:lnTo>
                <a:lnTo>
                  <a:pt x="1939" y="473"/>
                </a:lnTo>
                <a:lnTo>
                  <a:pt x="1940" y="474"/>
                </a:lnTo>
                <a:lnTo>
                  <a:pt x="1940" y="475"/>
                </a:lnTo>
                <a:lnTo>
                  <a:pt x="1940" y="476"/>
                </a:lnTo>
                <a:lnTo>
                  <a:pt x="1941" y="477"/>
                </a:lnTo>
                <a:lnTo>
                  <a:pt x="1941" y="478"/>
                </a:lnTo>
                <a:lnTo>
                  <a:pt x="1941" y="479"/>
                </a:lnTo>
                <a:lnTo>
                  <a:pt x="1941" y="479"/>
                </a:lnTo>
                <a:lnTo>
                  <a:pt x="1942" y="478"/>
                </a:lnTo>
                <a:lnTo>
                  <a:pt x="1942" y="479"/>
                </a:lnTo>
                <a:lnTo>
                  <a:pt x="1942" y="480"/>
                </a:lnTo>
                <a:lnTo>
                  <a:pt x="1943" y="480"/>
                </a:lnTo>
                <a:lnTo>
                  <a:pt x="1943" y="481"/>
                </a:lnTo>
                <a:lnTo>
                  <a:pt x="1943" y="481"/>
                </a:lnTo>
                <a:lnTo>
                  <a:pt x="1943" y="481"/>
                </a:lnTo>
                <a:lnTo>
                  <a:pt x="1944" y="481"/>
                </a:lnTo>
                <a:lnTo>
                  <a:pt x="1944" y="481"/>
                </a:lnTo>
                <a:lnTo>
                  <a:pt x="1944" y="481"/>
                </a:lnTo>
                <a:lnTo>
                  <a:pt x="1945" y="481"/>
                </a:lnTo>
                <a:lnTo>
                  <a:pt x="1945" y="482"/>
                </a:lnTo>
                <a:lnTo>
                  <a:pt x="1945" y="482"/>
                </a:lnTo>
                <a:lnTo>
                  <a:pt x="1945" y="483"/>
                </a:lnTo>
                <a:lnTo>
                  <a:pt x="1946" y="483"/>
                </a:lnTo>
                <a:lnTo>
                  <a:pt x="1946" y="484"/>
                </a:lnTo>
                <a:lnTo>
                  <a:pt x="1946" y="484"/>
                </a:lnTo>
                <a:lnTo>
                  <a:pt x="1947" y="484"/>
                </a:lnTo>
                <a:lnTo>
                  <a:pt x="1947" y="484"/>
                </a:lnTo>
                <a:lnTo>
                  <a:pt x="1947" y="485"/>
                </a:lnTo>
                <a:lnTo>
                  <a:pt x="1947" y="483"/>
                </a:lnTo>
                <a:lnTo>
                  <a:pt x="1948" y="483"/>
                </a:lnTo>
                <a:lnTo>
                  <a:pt x="1948" y="483"/>
                </a:lnTo>
                <a:lnTo>
                  <a:pt x="1948" y="484"/>
                </a:lnTo>
                <a:lnTo>
                  <a:pt x="1949" y="485"/>
                </a:lnTo>
                <a:lnTo>
                  <a:pt x="1949" y="485"/>
                </a:lnTo>
                <a:lnTo>
                  <a:pt x="1949" y="486"/>
                </a:lnTo>
                <a:lnTo>
                  <a:pt x="1949" y="485"/>
                </a:lnTo>
                <a:lnTo>
                  <a:pt x="1950" y="483"/>
                </a:lnTo>
                <a:lnTo>
                  <a:pt x="1950" y="481"/>
                </a:lnTo>
                <a:lnTo>
                  <a:pt x="1950" y="478"/>
                </a:lnTo>
                <a:lnTo>
                  <a:pt x="1951" y="475"/>
                </a:lnTo>
                <a:lnTo>
                  <a:pt x="1951" y="471"/>
                </a:lnTo>
                <a:lnTo>
                  <a:pt x="1951" y="466"/>
                </a:lnTo>
                <a:lnTo>
                  <a:pt x="1952" y="461"/>
                </a:lnTo>
                <a:lnTo>
                  <a:pt x="1952" y="457"/>
                </a:lnTo>
                <a:lnTo>
                  <a:pt x="1952" y="452"/>
                </a:lnTo>
                <a:lnTo>
                  <a:pt x="1952" y="447"/>
                </a:lnTo>
                <a:lnTo>
                  <a:pt x="1953" y="442"/>
                </a:lnTo>
                <a:lnTo>
                  <a:pt x="1953" y="437"/>
                </a:lnTo>
                <a:lnTo>
                  <a:pt x="1953" y="432"/>
                </a:lnTo>
                <a:lnTo>
                  <a:pt x="1954" y="428"/>
                </a:lnTo>
                <a:lnTo>
                  <a:pt x="1954" y="423"/>
                </a:lnTo>
                <a:lnTo>
                  <a:pt x="1954" y="416"/>
                </a:lnTo>
                <a:lnTo>
                  <a:pt x="1954" y="412"/>
                </a:lnTo>
                <a:lnTo>
                  <a:pt x="1955" y="408"/>
                </a:lnTo>
                <a:lnTo>
                  <a:pt x="1955" y="401"/>
                </a:lnTo>
                <a:lnTo>
                  <a:pt x="1955" y="397"/>
                </a:lnTo>
                <a:lnTo>
                  <a:pt x="1956" y="394"/>
                </a:lnTo>
                <a:lnTo>
                  <a:pt x="1956" y="391"/>
                </a:lnTo>
                <a:lnTo>
                  <a:pt x="1956" y="389"/>
                </a:lnTo>
                <a:lnTo>
                  <a:pt x="1956" y="389"/>
                </a:lnTo>
                <a:lnTo>
                  <a:pt x="1957" y="385"/>
                </a:lnTo>
                <a:lnTo>
                  <a:pt x="1957" y="383"/>
                </a:lnTo>
                <a:lnTo>
                  <a:pt x="1957" y="383"/>
                </a:lnTo>
                <a:lnTo>
                  <a:pt x="1958" y="383"/>
                </a:lnTo>
                <a:lnTo>
                  <a:pt x="1958" y="383"/>
                </a:lnTo>
                <a:lnTo>
                  <a:pt x="1958" y="385"/>
                </a:lnTo>
                <a:lnTo>
                  <a:pt x="1958" y="387"/>
                </a:lnTo>
                <a:lnTo>
                  <a:pt x="1959" y="389"/>
                </a:lnTo>
                <a:lnTo>
                  <a:pt x="1959" y="392"/>
                </a:lnTo>
                <a:lnTo>
                  <a:pt x="1959" y="396"/>
                </a:lnTo>
                <a:lnTo>
                  <a:pt x="1960" y="400"/>
                </a:lnTo>
                <a:lnTo>
                  <a:pt x="1960" y="403"/>
                </a:lnTo>
                <a:lnTo>
                  <a:pt x="1960" y="406"/>
                </a:lnTo>
                <a:lnTo>
                  <a:pt x="1960" y="409"/>
                </a:lnTo>
                <a:lnTo>
                  <a:pt x="1961" y="412"/>
                </a:lnTo>
                <a:lnTo>
                  <a:pt x="1961" y="416"/>
                </a:lnTo>
                <a:lnTo>
                  <a:pt x="1961" y="418"/>
                </a:lnTo>
                <a:lnTo>
                  <a:pt x="1962" y="421"/>
                </a:lnTo>
                <a:lnTo>
                  <a:pt x="1962" y="423"/>
                </a:lnTo>
                <a:lnTo>
                  <a:pt x="1962" y="425"/>
                </a:lnTo>
                <a:lnTo>
                  <a:pt x="1963" y="428"/>
                </a:lnTo>
                <a:lnTo>
                  <a:pt x="1963" y="430"/>
                </a:lnTo>
                <a:lnTo>
                  <a:pt x="1963" y="432"/>
                </a:lnTo>
                <a:lnTo>
                  <a:pt x="1963" y="435"/>
                </a:lnTo>
                <a:lnTo>
                  <a:pt x="1964" y="437"/>
                </a:lnTo>
                <a:lnTo>
                  <a:pt x="1964" y="440"/>
                </a:lnTo>
                <a:lnTo>
                  <a:pt x="1964" y="442"/>
                </a:lnTo>
                <a:lnTo>
                  <a:pt x="1965" y="444"/>
                </a:lnTo>
                <a:lnTo>
                  <a:pt x="1965" y="446"/>
                </a:lnTo>
                <a:lnTo>
                  <a:pt x="1965" y="448"/>
                </a:lnTo>
                <a:lnTo>
                  <a:pt x="1965" y="450"/>
                </a:lnTo>
                <a:lnTo>
                  <a:pt x="1966" y="451"/>
                </a:lnTo>
                <a:lnTo>
                  <a:pt x="1966" y="453"/>
                </a:lnTo>
                <a:lnTo>
                  <a:pt x="1966" y="453"/>
                </a:lnTo>
                <a:lnTo>
                  <a:pt x="1967" y="455"/>
                </a:lnTo>
                <a:lnTo>
                  <a:pt x="1967" y="456"/>
                </a:lnTo>
                <a:lnTo>
                  <a:pt x="1967" y="457"/>
                </a:lnTo>
                <a:lnTo>
                  <a:pt x="1967" y="459"/>
                </a:lnTo>
                <a:lnTo>
                  <a:pt x="1968" y="460"/>
                </a:lnTo>
                <a:lnTo>
                  <a:pt x="1968" y="461"/>
                </a:lnTo>
                <a:lnTo>
                  <a:pt x="1968" y="461"/>
                </a:lnTo>
                <a:lnTo>
                  <a:pt x="1969" y="462"/>
                </a:lnTo>
                <a:lnTo>
                  <a:pt x="1969" y="463"/>
                </a:lnTo>
                <a:lnTo>
                  <a:pt x="1969" y="464"/>
                </a:lnTo>
                <a:lnTo>
                  <a:pt x="1969" y="465"/>
                </a:lnTo>
                <a:lnTo>
                  <a:pt x="1970" y="466"/>
                </a:lnTo>
                <a:lnTo>
                  <a:pt x="1970" y="466"/>
                </a:lnTo>
                <a:lnTo>
                  <a:pt x="1970" y="467"/>
                </a:lnTo>
                <a:lnTo>
                  <a:pt x="1971" y="469"/>
                </a:lnTo>
                <a:lnTo>
                  <a:pt x="1971" y="469"/>
                </a:lnTo>
                <a:lnTo>
                  <a:pt x="1971" y="470"/>
                </a:lnTo>
                <a:lnTo>
                  <a:pt x="1971" y="470"/>
                </a:lnTo>
                <a:lnTo>
                  <a:pt x="1972" y="470"/>
                </a:lnTo>
                <a:lnTo>
                  <a:pt x="1972" y="471"/>
                </a:lnTo>
                <a:lnTo>
                  <a:pt x="1972" y="466"/>
                </a:lnTo>
                <a:lnTo>
                  <a:pt x="1973" y="465"/>
                </a:lnTo>
                <a:lnTo>
                  <a:pt x="1973" y="465"/>
                </a:lnTo>
                <a:lnTo>
                  <a:pt x="1973" y="467"/>
                </a:lnTo>
                <a:lnTo>
                  <a:pt x="1974" y="469"/>
                </a:lnTo>
                <a:lnTo>
                  <a:pt x="1974" y="470"/>
                </a:lnTo>
                <a:lnTo>
                  <a:pt x="1974" y="471"/>
                </a:lnTo>
                <a:lnTo>
                  <a:pt x="1974" y="472"/>
                </a:lnTo>
                <a:lnTo>
                  <a:pt x="1975" y="474"/>
                </a:lnTo>
                <a:lnTo>
                  <a:pt x="1975" y="475"/>
                </a:lnTo>
                <a:lnTo>
                  <a:pt x="1975" y="476"/>
                </a:lnTo>
                <a:lnTo>
                  <a:pt x="1976" y="476"/>
                </a:lnTo>
                <a:lnTo>
                  <a:pt x="1976" y="477"/>
                </a:lnTo>
                <a:lnTo>
                  <a:pt x="1976" y="477"/>
                </a:lnTo>
                <a:lnTo>
                  <a:pt x="1976" y="478"/>
                </a:lnTo>
                <a:lnTo>
                  <a:pt x="1977" y="479"/>
                </a:lnTo>
                <a:lnTo>
                  <a:pt x="1977" y="480"/>
                </a:lnTo>
                <a:lnTo>
                  <a:pt x="1977" y="481"/>
                </a:lnTo>
                <a:lnTo>
                  <a:pt x="1978" y="481"/>
                </a:lnTo>
                <a:lnTo>
                  <a:pt x="1978" y="482"/>
                </a:lnTo>
                <a:lnTo>
                  <a:pt x="1978" y="483"/>
                </a:lnTo>
                <a:lnTo>
                  <a:pt x="1978" y="483"/>
                </a:lnTo>
                <a:lnTo>
                  <a:pt x="1979" y="483"/>
                </a:lnTo>
                <a:lnTo>
                  <a:pt x="1979" y="483"/>
                </a:lnTo>
                <a:lnTo>
                  <a:pt x="1979" y="484"/>
                </a:lnTo>
                <a:lnTo>
                  <a:pt x="1980" y="483"/>
                </a:lnTo>
                <a:lnTo>
                  <a:pt x="1980" y="483"/>
                </a:lnTo>
                <a:lnTo>
                  <a:pt x="1980" y="483"/>
                </a:lnTo>
                <a:lnTo>
                  <a:pt x="1980" y="482"/>
                </a:lnTo>
                <a:lnTo>
                  <a:pt x="1981" y="482"/>
                </a:lnTo>
                <a:lnTo>
                  <a:pt x="1981" y="482"/>
                </a:lnTo>
                <a:lnTo>
                  <a:pt x="1981" y="483"/>
                </a:lnTo>
                <a:lnTo>
                  <a:pt x="1982" y="482"/>
                </a:lnTo>
                <a:lnTo>
                  <a:pt x="1982" y="482"/>
                </a:lnTo>
                <a:lnTo>
                  <a:pt x="1982" y="481"/>
                </a:lnTo>
                <a:lnTo>
                  <a:pt x="1982" y="481"/>
                </a:lnTo>
                <a:lnTo>
                  <a:pt x="1983" y="483"/>
                </a:lnTo>
                <a:lnTo>
                  <a:pt x="1983" y="484"/>
                </a:lnTo>
                <a:lnTo>
                  <a:pt x="1983" y="485"/>
                </a:lnTo>
                <a:lnTo>
                  <a:pt x="1984" y="487"/>
                </a:lnTo>
                <a:lnTo>
                  <a:pt x="1984" y="488"/>
                </a:lnTo>
                <a:lnTo>
                  <a:pt x="1984" y="489"/>
                </a:lnTo>
                <a:lnTo>
                  <a:pt x="1985" y="489"/>
                </a:lnTo>
                <a:lnTo>
                  <a:pt x="1985" y="489"/>
                </a:lnTo>
                <a:lnTo>
                  <a:pt x="1985" y="493"/>
                </a:lnTo>
                <a:lnTo>
                  <a:pt x="1985" y="494"/>
                </a:lnTo>
                <a:lnTo>
                  <a:pt x="1986" y="491"/>
                </a:lnTo>
                <a:lnTo>
                  <a:pt x="1986" y="488"/>
                </a:lnTo>
                <a:lnTo>
                  <a:pt x="1986" y="485"/>
                </a:lnTo>
                <a:lnTo>
                  <a:pt x="1987" y="479"/>
                </a:lnTo>
                <a:lnTo>
                  <a:pt x="1987" y="474"/>
                </a:lnTo>
                <a:lnTo>
                  <a:pt x="1987" y="468"/>
                </a:lnTo>
                <a:lnTo>
                  <a:pt x="1987" y="463"/>
                </a:lnTo>
                <a:lnTo>
                  <a:pt x="1988" y="458"/>
                </a:lnTo>
                <a:lnTo>
                  <a:pt x="1988" y="452"/>
                </a:lnTo>
                <a:lnTo>
                  <a:pt x="1988" y="447"/>
                </a:lnTo>
                <a:lnTo>
                  <a:pt x="1989" y="442"/>
                </a:lnTo>
                <a:lnTo>
                  <a:pt x="1989" y="437"/>
                </a:lnTo>
                <a:lnTo>
                  <a:pt x="1989" y="433"/>
                </a:lnTo>
                <a:lnTo>
                  <a:pt x="1989" y="428"/>
                </a:lnTo>
                <a:lnTo>
                  <a:pt x="1990" y="422"/>
                </a:lnTo>
                <a:lnTo>
                  <a:pt x="1990" y="418"/>
                </a:lnTo>
                <a:lnTo>
                  <a:pt x="1990" y="413"/>
                </a:lnTo>
                <a:lnTo>
                  <a:pt x="1991" y="409"/>
                </a:lnTo>
                <a:lnTo>
                  <a:pt x="1991" y="405"/>
                </a:lnTo>
                <a:lnTo>
                  <a:pt x="1991" y="402"/>
                </a:lnTo>
                <a:lnTo>
                  <a:pt x="1991" y="399"/>
                </a:lnTo>
                <a:lnTo>
                  <a:pt x="1992" y="396"/>
                </a:lnTo>
                <a:lnTo>
                  <a:pt x="1992" y="393"/>
                </a:lnTo>
                <a:lnTo>
                  <a:pt x="1992" y="386"/>
                </a:lnTo>
                <a:lnTo>
                  <a:pt x="1993" y="382"/>
                </a:lnTo>
                <a:lnTo>
                  <a:pt x="1993" y="380"/>
                </a:lnTo>
                <a:lnTo>
                  <a:pt x="1993" y="379"/>
                </a:lnTo>
                <a:lnTo>
                  <a:pt x="1993" y="380"/>
                </a:lnTo>
                <a:lnTo>
                  <a:pt x="1994" y="381"/>
                </a:lnTo>
                <a:lnTo>
                  <a:pt x="1994" y="383"/>
                </a:lnTo>
                <a:lnTo>
                  <a:pt x="1994" y="384"/>
                </a:lnTo>
                <a:lnTo>
                  <a:pt x="1995" y="386"/>
                </a:lnTo>
                <a:lnTo>
                  <a:pt x="1995" y="390"/>
                </a:lnTo>
                <a:lnTo>
                  <a:pt x="1995" y="393"/>
                </a:lnTo>
                <a:lnTo>
                  <a:pt x="1995" y="394"/>
                </a:lnTo>
                <a:lnTo>
                  <a:pt x="1996" y="398"/>
                </a:lnTo>
                <a:lnTo>
                  <a:pt x="1996" y="402"/>
                </a:lnTo>
                <a:lnTo>
                  <a:pt x="1996" y="406"/>
                </a:lnTo>
                <a:lnTo>
                  <a:pt x="1997" y="411"/>
                </a:lnTo>
                <a:lnTo>
                  <a:pt x="1997" y="415"/>
                </a:lnTo>
                <a:lnTo>
                  <a:pt x="1997" y="418"/>
                </a:lnTo>
                <a:lnTo>
                  <a:pt x="1998" y="421"/>
                </a:lnTo>
                <a:lnTo>
                  <a:pt x="1998" y="424"/>
                </a:lnTo>
                <a:lnTo>
                  <a:pt x="1998" y="427"/>
                </a:lnTo>
                <a:lnTo>
                  <a:pt x="1998" y="429"/>
                </a:lnTo>
                <a:lnTo>
                  <a:pt x="1999" y="432"/>
                </a:lnTo>
                <a:lnTo>
                  <a:pt x="1999" y="435"/>
                </a:lnTo>
                <a:lnTo>
                  <a:pt x="1999" y="438"/>
                </a:lnTo>
                <a:lnTo>
                  <a:pt x="2000" y="441"/>
                </a:lnTo>
                <a:lnTo>
                  <a:pt x="2000" y="442"/>
                </a:lnTo>
                <a:lnTo>
                  <a:pt x="2000" y="444"/>
                </a:lnTo>
                <a:lnTo>
                  <a:pt x="2000" y="445"/>
                </a:lnTo>
                <a:lnTo>
                  <a:pt x="2001" y="446"/>
                </a:lnTo>
                <a:lnTo>
                  <a:pt x="2001" y="447"/>
                </a:lnTo>
                <a:lnTo>
                  <a:pt x="2001" y="448"/>
                </a:lnTo>
                <a:lnTo>
                  <a:pt x="2002" y="449"/>
                </a:lnTo>
                <a:lnTo>
                  <a:pt x="2002" y="450"/>
                </a:lnTo>
                <a:lnTo>
                  <a:pt x="2002" y="451"/>
                </a:lnTo>
                <a:lnTo>
                  <a:pt x="2002" y="453"/>
                </a:lnTo>
                <a:lnTo>
                  <a:pt x="2003" y="455"/>
                </a:lnTo>
                <a:lnTo>
                  <a:pt x="2003" y="456"/>
                </a:lnTo>
                <a:lnTo>
                  <a:pt x="2003" y="457"/>
                </a:lnTo>
                <a:lnTo>
                  <a:pt x="2004" y="457"/>
                </a:lnTo>
                <a:lnTo>
                  <a:pt x="2004" y="458"/>
                </a:lnTo>
                <a:lnTo>
                  <a:pt x="2004" y="459"/>
                </a:lnTo>
                <a:lnTo>
                  <a:pt x="2004" y="460"/>
                </a:lnTo>
                <a:lnTo>
                  <a:pt x="2005" y="461"/>
                </a:lnTo>
                <a:lnTo>
                  <a:pt x="2005" y="462"/>
                </a:lnTo>
                <a:lnTo>
                  <a:pt x="2005" y="463"/>
                </a:lnTo>
                <a:lnTo>
                  <a:pt x="2006" y="464"/>
                </a:lnTo>
                <a:lnTo>
                  <a:pt x="2006" y="464"/>
                </a:lnTo>
                <a:lnTo>
                  <a:pt x="2006" y="464"/>
                </a:lnTo>
                <a:lnTo>
                  <a:pt x="2006" y="465"/>
                </a:lnTo>
                <a:lnTo>
                  <a:pt x="2007" y="466"/>
                </a:lnTo>
                <a:lnTo>
                  <a:pt x="2007" y="467"/>
                </a:lnTo>
                <a:lnTo>
                  <a:pt x="2007" y="468"/>
                </a:lnTo>
                <a:lnTo>
                  <a:pt x="2008" y="469"/>
                </a:lnTo>
                <a:lnTo>
                  <a:pt x="2008" y="470"/>
                </a:lnTo>
                <a:lnTo>
                  <a:pt x="2008" y="471"/>
                </a:lnTo>
                <a:lnTo>
                  <a:pt x="2009" y="472"/>
                </a:lnTo>
                <a:lnTo>
                  <a:pt x="2009" y="472"/>
                </a:lnTo>
                <a:lnTo>
                  <a:pt x="2009" y="472"/>
                </a:lnTo>
                <a:lnTo>
                  <a:pt x="2009" y="472"/>
                </a:lnTo>
                <a:lnTo>
                  <a:pt x="2010" y="472"/>
                </a:lnTo>
                <a:lnTo>
                  <a:pt x="2010" y="473"/>
                </a:lnTo>
                <a:lnTo>
                  <a:pt x="2010" y="472"/>
                </a:lnTo>
                <a:lnTo>
                  <a:pt x="2011" y="473"/>
                </a:lnTo>
                <a:lnTo>
                  <a:pt x="2011" y="474"/>
                </a:lnTo>
                <a:lnTo>
                  <a:pt x="2011" y="475"/>
                </a:lnTo>
                <a:lnTo>
                  <a:pt x="2011" y="475"/>
                </a:lnTo>
                <a:lnTo>
                  <a:pt x="2012" y="475"/>
                </a:lnTo>
                <a:lnTo>
                  <a:pt x="2012" y="475"/>
                </a:lnTo>
                <a:lnTo>
                  <a:pt x="2012" y="476"/>
                </a:lnTo>
                <a:lnTo>
                  <a:pt x="2013" y="476"/>
                </a:lnTo>
                <a:lnTo>
                  <a:pt x="2013" y="477"/>
                </a:lnTo>
                <a:lnTo>
                  <a:pt x="2013" y="478"/>
                </a:lnTo>
                <a:lnTo>
                  <a:pt x="2013" y="478"/>
                </a:lnTo>
                <a:lnTo>
                  <a:pt x="2014" y="479"/>
                </a:lnTo>
                <a:lnTo>
                  <a:pt x="2014" y="479"/>
                </a:lnTo>
                <a:lnTo>
                  <a:pt x="2014" y="480"/>
                </a:lnTo>
                <a:lnTo>
                  <a:pt x="2015" y="481"/>
                </a:lnTo>
                <a:lnTo>
                  <a:pt x="2015" y="481"/>
                </a:lnTo>
                <a:lnTo>
                  <a:pt x="2015" y="482"/>
                </a:lnTo>
                <a:lnTo>
                  <a:pt x="2015" y="482"/>
                </a:lnTo>
                <a:lnTo>
                  <a:pt x="2016" y="489"/>
                </a:lnTo>
                <a:lnTo>
                  <a:pt x="2016" y="492"/>
                </a:lnTo>
                <a:lnTo>
                  <a:pt x="2016" y="493"/>
                </a:lnTo>
                <a:lnTo>
                  <a:pt x="2017" y="491"/>
                </a:lnTo>
                <a:lnTo>
                  <a:pt x="2017" y="489"/>
                </a:lnTo>
                <a:lnTo>
                  <a:pt x="2017" y="487"/>
                </a:lnTo>
                <a:lnTo>
                  <a:pt x="2017" y="487"/>
                </a:lnTo>
                <a:lnTo>
                  <a:pt x="2018" y="487"/>
                </a:lnTo>
                <a:lnTo>
                  <a:pt x="2018" y="488"/>
                </a:lnTo>
                <a:lnTo>
                  <a:pt x="2018" y="488"/>
                </a:lnTo>
                <a:lnTo>
                  <a:pt x="2019" y="487"/>
                </a:lnTo>
                <a:lnTo>
                  <a:pt x="2019" y="487"/>
                </a:lnTo>
                <a:lnTo>
                  <a:pt x="2019" y="486"/>
                </a:lnTo>
                <a:lnTo>
                  <a:pt x="2020" y="487"/>
                </a:lnTo>
                <a:lnTo>
                  <a:pt x="2020" y="487"/>
                </a:lnTo>
                <a:lnTo>
                  <a:pt x="2020" y="488"/>
                </a:lnTo>
                <a:lnTo>
                  <a:pt x="2020" y="488"/>
                </a:lnTo>
                <a:lnTo>
                  <a:pt x="2021" y="488"/>
                </a:lnTo>
                <a:lnTo>
                  <a:pt x="2021" y="486"/>
                </a:lnTo>
                <a:lnTo>
                  <a:pt x="2021" y="484"/>
                </a:lnTo>
                <a:lnTo>
                  <a:pt x="2022" y="484"/>
                </a:lnTo>
                <a:lnTo>
                  <a:pt x="2022" y="485"/>
                </a:lnTo>
                <a:lnTo>
                  <a:pt x="2022" y="483"/>
                </a:lnTo>
                <a:lnTo>
                  <a:pt x="2022" y="483"/>
                </a:lnTo>
                <a:lnTo>
                  <a:pt x="2023" y="483"/>
                </a:lnTo>
                <a:lnTo>
                  <a:pt x="2023" y="483"/>
                </a:lnTo>
                <a:lnTo>
                  <a:pt x="2023" y="484"/>
                </a:lnTo>
                <a:lnTo>
                  <a:pt x="2024" y="484"/>
                </a:lnTo>
                <a:lnTo>
                  <a:pt x="2024" y="484"/>
                </a:lnTo>
                <a:lnTo>
                  <a:pt x="2024" y="481"/>
                </a:lnTo>
                <a:lnTo>
                  <a:pt x="2024" y="478"/>
                </a:lnTo>
                <a:lnTo>
                  <a:pt x="2025" y="474"/>
                </a:lnTo>
                <a:lnTo>
                  <a:pt x="2025" y="469"/>
                </a:lnTo>
                <a:lnTo>
                  <a:pt x="2025" y="465"/>
                </a:lnTo>
                <a:lnTo>
                  <a:pt x="2026" y="461"/>
                </a:lnTo>
                <a:lnTo>
                  <a:pt x="2026" y="454"/>
                </a:lnTo>
                <a:lnTo>
                  <a:pt x="2026" y="448"/>
                </a:lnTo>
                <a:lnTo>
                  <a:pt x="2026" y="443"/>
                </a:lnTo>
                <a:lnTo>
                  <a:pt x="2027" y="439"/>
                </a:lnTo>
                <a:lnTo>
                  <a:pt x="2027" y="434"/>
                </a:lnTo>
                <a:lnTo>
                  <a:pt x="2027" y="430"/>
                </a:lnTo>
                <a:lnTo>
                  <a:pt x="2028" y="426"/>
                </a:lnTo>
                <a:lnTo>
                  <a:pt x="2028" y="423"/>
                </a:lnTo>
                <a:lnTo>
                  <a:pt x="2028" y="419"/>
                </a:lnTo>
                <a:lnTo>
                  <a:pt x="2028" y="415"/>
                </a:lnTo>
                <a:lnTo>
                  <a:pt x="2029" y="411"/>
                </a:lnTo>
                <a:lnTo>
                  <a:pt x="2029" y="408"/>
                </a:lnTo>
                <a:lnTo>
                  <a:pt x="2029" y="405"/>
                </a:lnTo>
                <a:lnTo>
                  <a:pt x="2030" y="401"/>
                </a:lnTo>
                <a:lnTo>
                  <a:pt x="2030" y="399"/>
                </a:lnTo>
                <a:lnTo>
                  <a:pt x="2030" y="396"/>
                </a:lnTo>
                <a:lnTo>
                  <a:pt x="2031" y="399"/>
                </a:lnTo>
                <a:lnTo>
                  <a:pt x="2031" y="397"/>
                </a:lnTo>
                <a:lnTo>
                  <a:pt x="2031" y="391"/>
                </a:lnTo>
                <a:lnTo>
                  <a:pt x="2031" y="387"/>
                </a:lnTo>
                <a:lnTo>
                  <a:pt x="2032" y="386"/>
                </a:lnTo>
                <a:lnTo>
                  <a:pt x="2032" y="387"/>
                </a:lnTo>
                <a:lnTo>
                  <a:pt x="2032" y="388"/>
                </a:lnTo>
                <a:lnTo>
                  <a:pt x="2033" y="389"/>
                </a:lnTo>
                <a:lnTo>
                  <a:pt x="2033" y="391"/>
                </a:lnTo>
                <a:lnTo>
                  <a:pt x="2033" y="393"/>
                </a:lnTo>
                <a:lnTo>
                  <a:pt x="2033" y="395"/>
                </a:lnTo>
                <a:lnTo>
                  <a:pt x="2034" y="399"/>
                </a:lnTo>
                <a:lnTo>
                  <a:pt x="2034" y="402"/>
                </a:lnTo>
                <a:lnTo>
                  <a:pt x="2034" y="406"/>
                </a:lnTo>
                <a:lnTo>
                  <a:pt x="2035" y="410"/>
                </a:lnTo>
                <a:lnTo>
                  <a:pt x="2035" y="414"/>
                </a:lnTo>
                <a:lnTo>
                  <a:pt x="2035" y="418"/>
                </a:lnTo>
                <a:lnTo>
                  <a:pt x="2035" y="419"/>
                </a:lnTo>
                <a:lnTo>
                  <a:pt x="2036" y="421"/>
                </a:lnTo>
                <a:lnTo>
                  <a:pt x="2036" y="425"/>
                </a:lnTo>
                <a:lnTo>
                  <a:pt x="2036" y="428"/>
                </a:lnTo>
                <a:lnTo>
                  <a:pt x="2037" y="428"/>
                </a:lnTo>
                <a:lnTo>
                  <a:pt x="2037" y="430"/>
                </a:lnTo>
                <a:lnTo>
                  <a:pt x="2037" y="434"/>
                </a:lnTo>
                <a:lnTo>
                  <a:pt x="2037" y="436"/>
                </a:lnTo>
                <a:lnTo>
                  <a:pt x="2038" y="438"/>
                </a:lnTo>
                <a:lnTo>
                  <a:pt x="2038" y="441"/>
                </a:lnTo>
                <a:lnTo>
                  <a:pt x="2038" y="443"/>
                </a:lnTo>
                <a:lnTo>
                  <a:pt x="2039" y="446"/>
                </a:lnTo>
                <a:lnTo>
                  <a:pt x="2039" y="453"/>
                </a:lnTo>
                <a:lnTo>
                  <a:pt x="2039" y="456"/>
                </a:lnTo>
                <a:lnTo>
                  <a:pt x="2039" y="458"/>
                </a:lnTo>
                <a:lnTo>
                  <a:pt x="2040" y="459"/>
                </a:lnTo>
                <a:lnTo>
                  <a:pt x="2040" y="459"/>
                </a:lnTo>
                <a:lnTo>
                  <a:pt x="2040" y="460"/>
                </a:lnTo>
                <a:lnTo>
                  <a:pt x="2041" y="460"/>
                </a:lnTo>
                <a:lnTo>
                  <a:pt x="2041" y="461"/>
                </a:lnTo>
                <a:lnTo>
                  <a:pt x="2041" y="462"/>
                </a:lnTo>
                <a:lnTo>
                  <a:pt x="2042" y="463"/>
                </a:lnTo>
                <a:lnTo>
                  <a:pt x="2042" y="464"/>
                </a:lnTo>
                <a:lnTo>
                  <a:pt x="2042" y="460"/>
                </a:lnTo>
                <a:lnTo>
                  <a:pt x="2042" y="459"/>
                </a:lnTo>
                <a:lnTo>
                  <a:pt x="2043" y="460"/>
                </a:lnTo>
                <a:lnTo>
                  <a:pt x="2043" y="461"/>
                </a:lnTo>
                <a:lnTo>
                  <a:pt x="2043" y="462"/>
                </a:lnTo>
                <a:lnTo>
                  <a:pt x="2044" y="463"/>
                </a:lnTo>
                <a:lnTo>
                  <a:pt x="2044" y="465"/>
                </a:lnTo>
                <a:lnTo>
                  <a:pt x="2044" y="466"/>
                </a:lnTo>
                <a:lnTo>
                  <a:pt x="2044" y="467"/>
                </a:lnTo>
                <a:lnTo>
                  <a:pt x="2045" y="468"/>
                </a:lnTo>
                <a:lnTo>
                  <a:pt x="2045" y="470"/>
                </a:lnTo>
                <a:lnTo>
                  <a:pt x="2045" y="471"/>
                </a:lnTo>
                <a:lnTo>
                  <a:pt x="2046" y="471"/>
                </a:lnTo>
                <a:lnTo>
                  <a:pt x="2046" y="472"/>
                </a:lnTo>
                <a:lnTo>
                  <a:pt x="2046" y="473"/>
                </a:lnTo>
                <a:lnTo>
                  <a:pt x="2046" y="474"/>
                </a:lnTo>
                <a:lnTo>
                  <a:pt x="2047" y="474"/>
                </a:lnTo>
                <a:lnTo>
                  <a:pt x="2047" y="474"/>
                </a:lnTo>
                <a:lnTo>
                  <a:pt x="2047" y="472"/>
                </a:lnTo>
                <a:lnTo>
                  <a:pt x="2048" y="472"/>
                </a:lnTo>
                <a:lnTo>
                  <a:pt x="2048" y="473"/>
                </a:lnTo>
                <a:lnTo>
                  <a:pt x="2048" y="470"/>
                </a:lnTo>
                <a:lnTo>
                  <a:pt x="2048" y="469"/>
                </a:lnTo>
                <a:lnTo>
                  <a:pt x="2049" y="470"/>
                </a:lnTo>
                <a:lnTo>
                  <a:pt x="2049" y="471"/>
                </a:lnTo>
                <a:lnTo>
                  <a:pt x="2049" y="472"/>
                </a:lnTo>
                <a:lnTo>
                  <a:pt x="2050" y="475"/>
                </a:lnTo>
                <a:lnTo>
                  <a:pt x="2050" y="476"/>
                </a:lnTo>
                <a:lnTo>
                  <a:pt x="2050" y="477"/>
                </a:lnTo>
                <a:lnTo>
                  <a:pt x="2050" y="478"/>
                </a:lnTo>
                <a:lnTo>
                  <a:pt x="2051" y="479"/>
                </a:lnTo>
                <a:lnTo>
                  <a:pt x="2051" y="480"/>
                </a:lnTo>
                <a:lnTo>
                  <a:pt x="2051" y="480"/>
                </a:lnTo>
                <a:lnTo>
                  <a:pt x="2052" y="480"/>
                </a:lnTo>
                <a:lnTo>
                  <a:pt x="2052" y="481"/>
                </a:lnTo>
                <a:lnTo>
                  <a:pt x="2052" y="481"/>
                </a:lnTo>
                <a:lnTo>
                  <a:pt x="2052" y="481"/>
                </a:lnTo>
                <a:lnTo>
                  <a:pt x="2053" y="481"/>
                </a:lnTo>
                <a:lnTo>
                  <a:pt x="2053" y="482"/>
                </a:lnTo>
                <a:lnTo>
                  <a:pt x="2053" y="483"/>
                </a:lnTo>
                <a:lnTo>
                  <a:pt x="2054" y="484"/>
                </a:lnTo>
                <a:lnTo>
                  <a:pt x="2054" y="484"/>
                </a:lnTo>
                <a:lnTo>
                  <a:pt x="2054" y="484"/>
                </a:lnTo>
                <a:lnTo>
                  <a:pt x="2055" y="485"/>
                </a:lnTo>
                <a:lnTo>
                  <a:pt x="2055" y="485"/>
                </a:lnTo>
                <a:lnTo>
                  <a:pt x="2055" y="485"/>
                </a:lnTo>
                <a:lnTo>
                  <a:pt x="2055" y="486"/>
                </a:lnTo>
                <a:lnTo>
                  <a:pt x="2056" y="487"/>
                </a:lnTo>
                <a:lnTo>
                  <a:pt x="2056" y="487"/>
                </a:lnTo>
                <a:lnTo>
                  <a:pt x="2056" y="488"/>
                </a:lnTo>
                <a:lnTo>
                  <a:pt x="2057" y="488"/>
                </a:lnTo>
                <a:lnTo>
                  <a:pt x="2057" y="489"/>
                </a:lnTo>
                <a:lnTo>
                  <a:pt x="2057" y="489"/>
                </a:lnTo>
                <a:lnTo>
                  <a:pt x="2057" y="489"/>
                </a:lnTo>
                <a:lnTo>
                  <a:pt x="2058" y="489"/>
                </a:lnTo>
                <a:lnTo>
                  <a:pt x="2058" y="489"/>
                </a:lnTo>
                <a:lnTo>
                  <a:pt x="2058" y="488"/>
                </a:lnTo>
                <a:lnTo>
                  <a:pt x="2059" y="486"/>
                </a:lnTo>
                <a:lnTo>
                  <a:pt x="2059" y="486"/>
                </a:lnTo>
                <a:lnTo>
                  <a:pt x="2059" y="485"/>
                </a:lnTo>
                <a:lnTo>
                  <a:pt x="2059" y="485"/>
                </a:lnTo>
                <a:lnTo>
                  <a:pt x="2060" y="485"/>
                </a:lnTo>
                <a:lnTo>
                  <a:pt x="2060" y="485"/>
                </a:lnTo>
                <a:lnTo>
                  <a:pt x="2060" y="486"/>
                </a:lnTo>
                <a:lnTo>
                  <a:pt x="2061" y="487"/>
                </a:lnTo>
                <a:lnTo>
                  <a:pt x="2061" y="487"/>
                </a:lnTo>
                <a:lnTo>
                  <a:pt x="2061" y="488"/>
                </a:lnTo>
                <a:lnTo>
                  <a:pt x="2061" y="489"/>
                </a:lnTo>
                <a:lnTo>
                  <a:pt x="2062" y="489"/>
                </a:lnTo>
                <a:lnTo>
                  <a:pt x="2062" y="489"/>
                </a:lnTo>
                <a:lnTo>
                  <a:pt x="2062" y="494"/>
                </a:lnTo>
                <a:lnTo>
                  <a:pt x="2063" y="496"/>
                </a:lnTo>
                <a:lnTo>
                  <a:pt x="2063" y="496"/>
                </a:lnTo>
                <a:lnTo>
                  <a:pt x="2063" y="496"/>
                </a:lnTo>
                <a:lnTo>
                  <a:pt x="2063" y="495"/>
                </a:lnTo>
                <a:lnTo>
                  <a:pt x="2064" y="495"/>
                </a:lnTo>
                <a:lnTo>
                  <a:pt x="2064" y="493"/>
                </a:lnTo>
                <a:lnTo>
                  <a:pt x="2064" y="493"/>
                </a:lnTo>
                <a:lnTo>
                  <a:pt x="2065" y="492"/>
                </a:lnTo>
                <a:lnTo>
                  <a:pt x="2065" y="492"/>
                </a:lnTo>
                <a:lnTo>
                  <a:pt x="2065" y="492"/>
                </a:lnTo>
                <a:lnTo>
                  <a:pt x="2066" y="492"/>
                </a:lnTo>
                <a:lnTo>
                  <a:pt x="2066" y="491"/>
                </a:lnTo>
                <a:lnTo>
                  <a:pt x="2066" y="489"/>
                </a:lnTo>
                <a:lnTo>
                  <a:pt x="2066" y="487"/>
                </a:lnTo>
                <a:lnTo>
                  <a:pt x="2067" y="483"/>
                </a:lnTo>
                <a:lnTo>
                  <a:pt x="2067" y="479"/>
                </a:lnTo>
                <a:lnTo>
                  <a:pt x="2067" y="467"/>
                </a:lnTo>
                <a:lnTo>
                  <a:pt x="2068" y="460"/>
                </a:lnTo>
                <a:lnTo>
                  <a:pt x="2068" y="456"/>
                </a:lnTo>
                <a:lnTo>
                  <a:pt x="2068" y="452"/>
                </a:lnTo>
                <a:lnTo>
                  <a:pt x="2068" y="448"/>
                </a:lnTo>
                <a:lnTo>
                  <a:pt x="2069" y="444"/>
                </a:lnTo>
                <a:lnTo>
                  <a:pt x="2069" y="440"/>
                </a:lnTo>
                <a:lnTo>
                  <a:pt x="2069" y="436"/>
                </a:lnTo>
                <a:lnTo>
                  <a:pt x="2070" y="432"/>
                </a:lnTo>
                <a:lnTo>
                  <a:pt x="2070" y="429"/>
                </a:lnTo>
                <a:lnTo>
                  <a:pt x="2070" y="424"/>
                </a:lnTo>
                <a:lnTo>
                  <a:pt x="2070" y="420"/>
                </a:lnTo>
                <a:lnTo>
                  <a:pt x="2071" y="416"/>
                </a:lnTo>
                <a:lnTo>
                  <a:pt x="2071" y="412"/>
                </a:lnTo>
                <a:lnTo>
                  <a:pt x="2071" y="404"/>
                </a:lnTo>
                <a:lnTo>
                  <a:pt x="2072" y="400"/>
                </a:lnTo>
                <a:lnTo>
                  <a:pt x="2072" y="397"/>
                </a:lnTo>
                <a:lnTo>
                  <a:pt x="2072" y="395"/>
                </a:lnTo>
                <a:lnTo>
                  <a:pt x="2072" y="392"/>
                </a:lnTo>
                <a:lnTo>
                  <a:pt x="2073" y="390"/>
                </a:lnTo>
                <a:lnTo>
                  <a:pt x="2073" y="388"/>
                </a:lnTo>
                <a:lnTo>
                  <a:pt x="2073" y="383"/>
                </a:lnTo>
                <a:lnTo>
                  <a:pt x="2074" y="380"/>
                </a:lnTo>
                <a:lnTo>
                  <a:pt x="2074" y="380"/>
                </a:lnTo>
                <a:lnTo>
                  <a:pt x="2074" y="380"/>
                </a:lnTo>
                <a:lnTo>
                  <a:pt x="2074" y="381"/>
                </a:lnTo>
                <a:lnTo>
                  <a:pt x="2075" y="383"/>
                </a:lnTo>
                <a:lnTo>
                  <a:pt x="2075" y="386"/>
                </a:lnTo>
                <a:lnTo>
                  <a:pt x="2075" y="390"/>
                </a:lnTo>
                <a:lnTo>
                  <a:pt x="2076" y="393"/>
                </a:lnTo>
                <a:lnTo>
                  <a:pt x="2076" y="397"/>
                </a:lnTo>
                <a:lnTo>
                  <a:pt x="2076" y="401"/>
                </a:lnTo>
                <a:lnTo>
                  <a:pt x="2077" y="405"/>
                </a:lnTo>
                <a:lnTo>
                  <a:pt x="2077" y="409"/>
                </a:lnTo>
                <a:lnTo>
                  <a:pt x="2077" y="413"/>
                </a:lnTo>
                <a:lnTo>
                  <a:pt x="2077" y="417"/>
                </a:lnTo>
                <a:lnTo>
                  <a:pt x="2078" y="420"/>
                </a:lnTo>
                <a:lnTo>
                  <a:pt x="2078" y="423"/>
                </a:lnTo>
                <a:lnTo>
                  <a:pt x="2078" y="426"/>
                </a:lnTo>
                <a:lnTo>
                  <a:pt x="2079" y="428"/>
                </a:lnTo>
                <a:lnTo>
                  <a:pt x="2079" y="430"/>
                </a:lnTo>
                <a:lnTo>
                  <a:pt x="2079" y="432"/>
                </a:lnTo>
                <a:lnTo>
                  <a:pt x="2079" y="435"/>
                </a:lnTo>
                <a:lnTo>
                  <a:pt x="2080" y="437"/>
                </a:lnTo>
                <a:lnTo>
                  <a:pt x="2080" y="440"/>
                </a:lnTo>
                <a:lnTo>
                  <a:pt x="2080" y="442"/>
                </a:lnTo>
                <a:lnTo>
                  <a:pt x="2081" y="444"/>
                </a:lnTo>
                <a:lnTo>
                  <a:pt x="2081" y="446"/>
                </a:lnTo>
                <a:lnTo>
                  <a:pt x="2081" y="447"/>
                </a:lnTo>
                <a:lnTo>
                  <a:pt x="2081" y="448"/>
                </a:lnTo>
                <a:lnTo>
                  <a:pt x="2082" y="448"/>
                </a:lnTo>
                <a:lnTo>
                  <a:pt x="2082" y="448"/>
                </a:lnTo>
                <a:lnTo>
                  <a:pt x="2082" y="450"/>
                </a:lnTo>
                <a:lnTo>
                  <a:pt x="2083" y="452"/>
                </a:lnTo>
                <a:lnTo>
                  <a:pt x="2083" y="453"/>
                </a:lnTo>
                <a:lnTo>
                  <a:pt x="2083" y="453"/>
                </a:lnTo>
                <a:lnTo>
                  <a:pt x="2083" y="454"/>
                </a:lnTo>
                <a:lnTo>
                  <a:pt x="2084" y="455"/>
                </a:lnTo>
                <a:lnTo>
                  <a:pt x="2084" y="456"/>
                </a:lnTo>
                <a:lnTo>
                  <a:pt x="2084" y="458"/>
                </a:lnTo>
                <a:lnTo>
                  <a:pt x="2085" y="458"/>
                </a:lnTo>
                <a:lnTo>
                  <a:pt x="2085" y="459"/>
                </a:lnTo>
                <a:lnTo>
                  <a:pt x="2085" y="460"/>
                </a:lnTo>
                <a:lnTo>
                  <a:pt x="2085" y="461"/>
                </a:lnTo>
                <a:lnTo>
                  <a:pt x="2086" y="463"/>
                </a:lnTo>
                <a:lnTo>
                  <a:pt x="2086" y="464"/>
                </a:lnTo>
                <a:lnTo>
                  <a:pt x="2086" y="465"/>
                </a:lnTo>
                <a:lnTo>
                  <a:pt x="2087" y="465"/>
                </a:lnTo>
                <a:lnTo>
                  <a:pt x="2087" y="465"/>
                </a:lnTo>
                <a:lnTo>
                  <a:pt x="2087" y="466"/>
                </a:lnTo>
                <a:lnTo>
                  <a:pt x="2088" y="468"/>
                </a:lnTo>
                <a:lnTo>
                  <a:pt x="2088" y="474"/>
                </a:lnTo>
                <a:lnTo>
                  <a:pt x="2088" y="477"/>
                </a:lnTo>
                <a:lnTo>
                  <a:pt x="2088" y="478"/>
                </a:lnTo>
                <a:lnTo>
                  <a:pt x="2089" y="478"/>
                </a:lnTo>
                <a:lnTo>
                  <a:pt x="2089" y="477"/>
                </a:lnTo>
                <a:lnTo>
                  <a:pt x="2089" y="476"/>
                </a:lnTo>
                <a:lnTo>
                  <a:pt x="2090" y="476"/>
                </a:lnTo>
                <a:lnTo>
                  <a:pt x="2090" y="475"/>
                </a:lnTo>
                <a:lnTo>
                  <a:pt x="2090" y="475"/>
                </a:lnTo>
                <a:lnTo>
                  <a:pt x="2090" y="477"/>
                </a:lnTo>
                <a:lnTo>
                  <a:pt x="2091" y="478"/>
                </a:lnTo>
                <a:lnTo>
                  <a:pt x="2091" y="478"/>
                </a:lnTo>
                <a:lnTo>
                  <a:pt x="2091" y="479"/>
                </a:lnTo>
                <a:lnTo>
                  <a:pt x="2092" y="478"/>
                </a:lnTo>
                <a:lnTo>
                  <a:pt x="2092" y="478"/>
                </a:lnTo>
                <a:lnTo>
                  <a:pt x="2092" y="478"/>
                </a:lnTo>
                <a:lnTo>
                  <a:pt x="2092" y="485"/>
                </a:lnTo>
                <a:lnTo>
                  <a:pt x="2093" y="488"/>
                </a:lnTo>
                <a:lnTo>
                  <a:pt x="2093" y="488"/>
                </a:lnTo>
                <a:lnTo>
                  <a:pt x="2093" y="487"/>
                </a:lnTo>
                <a:lnTo>
                  <a:pt x="2094" y="486"/>
                </a:lnTo>
                <a:lnTo>
                  <a:pt x="2094" y="486"/>
                </a:lnTo>
                <a:lnTo>
                  <a:pt x="2094" y="486"/>
                </a:lnTo>
                <a:lnTo>
                  <a:pt x="2094" y="486"/>
                </a:lnTo>
                <a:lnTo>
                  <a:pt x="2095" y="486"/>
                </a:lnTo>
                <a:lnTo>
                  <a:pt x="2095" y="486"/>
                </a:lnTo>
                <a:lnTo>
                  <a:pt x="2095" y="485"/>
                </a:lnTo>
                <a:lnTo>
                  <a:pt x="2096" y="484"/>
                </a:lnTo>
                <a:lnTo>
                  <a:pt x="2096" y="483"/>
                </a:lnTo>
                <a:lnTo>
                  <a:pt x="2096" y="483"/>
                </a:lnTo>
                <a:lnTo>
                  <a:pt x="2096" y="483"/>
                </a:lnTo>
                <a:lnTo>
                  <a:pt x="2097" y="483"/>
                </a:lnTo>
                <a:lnTo>
                  <a:pt x="2097" y="483"/>
                </a:lnTo>
                <a:lnTo>
                  <a:pt x="2097" y="483"/>
                </a:lnTo>
                <a:lnTo>
                  <a:pt x="2098" y="484"/>
                </a:lnTo>
                <a:lnTo>
                  <a:pt x="2098" y="483"/>
                </a:lnTo>
                <a:lnTo>
                  <a:pt x="2098" y="482"/>
                </a:lnTo>
                <a:lnTo>
                  <a:pt x="2099" y="482"/>
                </a:lnTo>
                <a:lnTo>
                  <a:pt x="2099" y="482"/>
                </a:lnTo>
                <a:lnTo>
                  <a:pt x="2099" y="483"/>
                </a:lnTo>
                <a:lnTo>
                  <a:pt x="2099" y="483"/>
                </a:lnTo>
                <a:lnTo>
                  <a:pt x="2100" y="484"/>
                </a:lnTo>
                <a:lnTo>
                  <a:pt x="2100" y="484"/>
                </a:lnTo>
                <a:lnTo>
                  <a:pt x="2100" y="485"/>
                </a:lnTo>
                <a:lnTo>
                  <a:pt x="2101" y="486"/>
                </a:lnTo>
                <a:lnTo>
                  <a:pt x="2101" y="487"/>
                </a:lnTo>
                <a:lnTo>
                  <a:pt x="2101" y="487"/>
                </a:lnTo>
                <a:lnTo>
                  <a:pt x="2101" y="487"/>
                </a:lnTo>
                <a:lnTo>
                  <a:pt x="2102" y="487"/>
                </a:lnTo>
                <a:lnTo>
                  <a:pt x="2102" y="481"/>
                </a:lnTo>
                <a:lnTo>
                  <a:pt x="2102" y="477"/>
                </a:lnTo>
                <a:lnTo>
                  <a:pt x="2103" y="479"/>
                </a:lnTo>
                <a:lnTo>
                  <a:pt x="2103" y="476"/>
                </a:lnTo>
                <a:lnTo>
                  <a:pt x="2103" y="472"/>
                </a:lnTo>
                <a:lnTo>
                  <a:pt x="2103" y="468"/>
                </a:lnTo>
                <a:lnTo>
                  <a:pt x="2104" y="464"/>
                </a:lnTo>
                <a:lnTo>
                  <a:pt x="2104" y="460"/>
                </a:lnTo>
                <a:lnTo>
                  <a:pt x="2104" y="454"/>
                </a:lnTo>
                <a:lnTo>
                  <a:pt x="2105" y="449"/>
                </a:lnTo>
                <a:lnTo>
                  <a:pt x="2105" y="444"/>
                </a:lnTo>
                <a:lnTo>
                  <a:pt x="2105" y="443"/>
                </a:lnTo>
                <a:lnTo>
                  <a:pt x="2105" y="440"/>
                </a:lnTo>
                <a:lnTo>
                  <a:pt x="2106" y="432"/>
                </a:lnTo>
                <a:lnTo>
                  <a:pt x="2106" y="426"/>
                </a:lnTo>
                <a:lnTo>
                  <a:pt x="2106" y="421"/>
                </a:lnTo>
                <a:lnTo>
                  <a:pt x="2107" y="415"/>
                </a:lnTo>
                <a:lnTo>
                  <a:pt x="2107" y="411"/>
                </a:lnTo>
                <a:lnTo>
                  <a:pt x="2107" y="408"/>
                </a:lnTo>
                <a:lnTo>
                  <a:pt x="2107" y="405"/>
                </a:lnTo>
                <a:lnTo>
                  <a:pt x="2108" y="402"/>
                </a:lnTo>
                <a:lnTo>
                  <a:pt x="2108" y="400"/>
                </a:lnTo>
                <a:lnTo>
                  <a:pt x="2108" y="397"/>
                </a:lnTo>
                <a:lnTo>
                  <a:pt x="2109" y="394"/>
                </a:lnTo>
                <a:lnTo>
                  <a:pt x="2109" y="391"/>
                </a:lnTo>
                <a:lnTo>
                  <a:pt x="2109" y="390"/>
                </a:lnTo>
                <a:lnTo>
                  <a:pt x="2109" y="389"/>
                </a:lnTo>
                <a:lnTo>
                  <a:pt x="2110" y="389"/>
                </a:lnTo>
                <a:lnTo>
                  <a:pt x="2110" y="390"/>
                </a:lnTo>
                <a:lnTo>
                  <a:pt x="2110" y="391"/>
                </a:lnTo>
                <a:lnTo>
                  <a:pt x="2111" y="393"/>
                </a:lnTo>
                <a:lnTo>
                  <a:pt x="2111" y="395"/>
                </a:lnTo>
                <a:lnTo>
                  <a:pt x="2111" y="397"/>
                </a:lnTo>
                <a:lnTo>
                  <a:pt x="2112" y="400"/>
                </a:lnTo>
                <a:lnTo>
                  <a:pt x="2112" y="403"/>
                </a:lnTo>
                <a:lnTo>
                  <a:pt x="2112" y="407"/>
                </a:lnTo>
                <a:lnTo>
                  <a:pt x="2113" y="410"/>
                </a:lnTo>
                <a:lnTo>
                  <a:pt x="2113" y="413"/>
                </a:lnTo>
                <a:lnTo>
                  <a:pt x="2113" y="417"/>
                </a:lnTo>
                <a:lnTo>
                  <a:pt x="2114" y="416"/>
                </a:lnTo>
                <a:lnTo>
                  <a:pt x="2114" y="417"/>
                </a:lnTo>
                <a:lnTo>
                  <a:pt x="2114" y="419"/>
                </a:lnTo>
                <a:lnTo>
                  <a:pt x="2114" y="421"/>
                </a:lnTo>
                <a:lnTo>
                  <a:pt x="2115" y="424"/>
                </a:lnTo>
                <a:lnTo>
                  <a:pt x="2115" y="427"/>
                </a:lnTo>
                <a:lnTo>
                  <a:pt x="2115" y="430"/>
                </a:lnTo>
                <a:lnTo>
                  <a:pt x="2116" y="434"/>
                </a:lnTo>
                <a:lnTo>
                  <a:pt x="2116" y="437"/>
                </a:lnTo>
                <a:lnTo>
                  <a:pt x="2116" y="439"/>
                </a:lnTo>
                <a:lnTo>
                  <a:pt x="2116" y="440"/>
                </a:lnTo>
                <a:lnTo>
                  <a:pt x="2117" y="442"/>
                </a:lnTo>
                <a:lnTo>
                  <a:pt x="2117" y="443"/>
                </a:lnTo>
                <a:lnTo>
                  <a:pt x="2117" y="445"/>
                </a:lnTo>
                <a:lnTo>
                  <a:pt x="2118" y="447"/>
                </a:lnTo>
                <a:lnTo>
                  <a:pt x="2118" y="449"/>
                </a:lnTo>
                <a:lnTo>
                  <a:pt x="2118" y="451"/>
                </a:lnTo>
                <a:lnTo>
                  <a:pt x="2118" y="452"/>
                </a:lnTo>
                <a:lnTo>
                  <a:pt x="2119" y="454"/>
                </a:lnTo>
                <a:lnTo>
                  <a:pt x="2119" y="455"/>
                </a:lnTo>
                <a:lnTo>
                  <a:pt x="2119" y="455"/>
                </a:lnTo>
                <a:lnTo>
                  <a:pt x="2120" y="456"/>
                </a:lnTo>
                <a:lnTo>
                  <a:pt x="2120" y="458"/>
                </a:lnTo>
                <a:lnTo>
                  <a:pt x="2120" y="459"/>
                </a:lnTo>
                <a:lnTo>
                  <a:pt x="2120" y="460"/>
                </a:lnTo>
                <a:lnTo>
                  <a:pt x="2121" y="461"/>
                </a:lnTo>
                <a:lnTo>
                  <a:pt x="2121" y="462"/>
                </a:lnTo>
                <a:lnTo>
                  <a:pt x="2121" y="462"/>
                </a:lnTo>
                <a:lnTo>
                  <a:pt x="2122" y="462"/>
                </a:lnTo>
                <a:lnTo>
                  <a:pt x="2122" y="461"/>
                </a:lnTo>
                <a:lnTo>
                  <a:pt x="2122" y="462"/>
                </a:lnTo>
                <a:lnTo>
                  <a:pt x="2122" y="463"/>
                </a:lnTo>
                <a:lnTo>
                  <a:pt x="2123" y="464"/>
                </a:lnTo>
                <a:lnTo>
                  <a:pt x="2123" y="465"/>
                </a:lnTo>
                <a:lnTo>
                  <a:pt x="2123" y="467"/>
                </a:lnTo>
                <a:lnTo>
                  <a:pt x="2124" y="468"/>
                </a:lnTo>
                <a:lnTo>
                  <a:pt x="2124" y="469"/>
                </a:lnTo>
                <a:lnTo>
                  <a:pt x="2124" y="469"/>
                </a:lnTo>
                <a:lnTo>
                  <a:pt x="2125" y="469"/>
                </a:lnTo>
                <a:lnTo>
                  <a:pt x="2125" y="470"/>
                </a:lnTo>
                <a:lnTo>
                  <a:pt x="2125" y="471"/>
                </a:lnTo>
                <a:lnTo>
                  <a:pt x="2125" y="471"/>
                </a:lnTo>
                <a:lnTo>
                  <a:pt x="2126" y="472"/>
                </a:lnTo>
                <a:lnTo>
                  <a:pt x="2126" y="472"/>
                </a:lnTo>
                <a:lnTo>
                  <a:pt x="2126" y="472"/>
                </a:lnTo>
                <a:lnTo>
                  <a:pt x="2127" y="473"/>
                </a:lnTo>
                <a:lnTo>
                  <a:pt x="2127" y="473"/>
                </a:lnTo>
                <a:lnTo>
                  <a:pt x="2127" y="473"/>
                </a:lnTo>
                <a:lnTo>
                  <a:pt x="2127" y="474"/>
                </a:lnTo>
                <a:lnTo>
                  <a:pt x="2128" y="475"/>
                </a:lnTo>
                <a:lnTo>
                  <a:pt x="2128" y="475"/>
                </a:lnTo>
                <a:lnTo>
                  <a:pt x="2128" y="475"/>
                </a:lnTo>
                <a:lnTo>
                  <a:pt x="2129" y="475"/>
                </a:lnTo>
                <a:lnTo>
                  <a:pt x="2129" y="476"/>
                </a:lnTo>
                <a:lnTo>
                  <a:pt x="2129" y="476"/>
                </a:lnTo>
                <a:lnTo>
                  <a:pt x="2129" y="477"/>
                </a:lnTo>
                <a:lnTo>
                  <a:pt x="2130" y="477"/>
                </a:lnTo>
                <a:lnTo>
                  <a:pt x="2130" y="478"/>
                </a:lnTo>
                <a:lnTo>
                  <a:pt x="2130" y="480"/>
                </a:lnTo>
                <a:lnTo>
                  <a:pt x="2131" y="481"/>
                </a:lnTo>
                <a:lnTo>
                  <a:pt x="2131" y="481"/>
                </a:lnTo>
                <a:lnTo>
                  <a:pt x="2131" y="481"/>
                </a:lnTo>
                <a:lnTo>
                  <a:pt x="2131" y="481"/>
                </a:lnTo>
                <a:lnTo>
                  <a:pt x="2132" y="481"/>
                </a:lnTo>
                <a:lnTo>
                  <a:pt x="2132" y="482"/>
                </a:lnTo>
                <a:lnTo>
                  <a:pt x="2132" y="482"/>
                </a:lnTo>
                <a:lnTo>
                  <a:pt x="2133" y="484"/>
                </a:lnTo>
                <a:lnTo>
                  <a:pt x="2133" y="485"/>
                </a:lnTo>
                <a:lnTo>
                  <a:pt x="2133" y="485"/>
                </a:lnTo>
                <a:lnTo>
                  <a:pt x="2133" y="486"/>
                </a:lnTo>
                <a:lnTo>
                  <a:pt x="2134" y="487"/>
                </a:lnTo>
                <a:lnTo>
                  <a:pt x="2134" y="488"/>
                </a:lnTo>
                <a:lnTo>
                  <a:pt x="2134" y="488"/>
                </a:lnTo>
                <a:lnTo>
                  <a:pt x="2135" y="489"/>
                </a:lnTo>
                <a:lnTo>
                  <a:pt x="2135" y="490"/>
                </a:lnTo>
                <a:lnTo>
                  <a:pt x="2135" y="489"/>
                </a:lnTo>
                <a:lnTo>
                  <a:pt x="2135" y="489"/>
                </a:lnTo>
                <a:lnTo>
                  <a:pt x="2136" y="489"/>
                </a:lnTo>
                <a:lnTo>
                  <a:pt x="2136" y="488"/>
                </a:lnTo>
                <a:lnTo>
                  <a:pt x="2136" y="488"/>
                </a:lnTo>
                <a:lnTo>
                  <a:pt x="2137" y="488"/>
                </a:lnTo>
                <a:lnTo>
                  <a:pt x="2137" y="487"/>
                </a:lnTo>
                <a:lnTo>
                  <a:pt x="2137" y="488"/>
                </a:lnTo>
                <a:lnTo>
                  <a:pt x="2138" y="489"/>
                </a:lnTo>
                <a:lnTo>
                  <a:pt x="2138" y="489"/>
                </a:lnTo>
                <a:lnTo>
                  <a:pt x="2138" y="489"/>
                </a:lnTo>
                <a:lnTo>
                  <a:pt x="2138" y="489"/>
                </a:lnTo>
                <a:lnTo>
                  <a:pt x="2139" y="488"/>
                </a:lnTo>
                <a:lnTo>
                  <a:pt x="2139" y="487"/>
                </a:lnTo>
                <a:lnTo>
                  <a:pt x="2139" y="485"/>
                </a:lnTo>
                <a:lnTo>
                  <a:pt x="2140" y="482"/>
                </a:lnTo>
                <a:lnTo>
                  <a:pt x="2140" y="479"/>
                </a:lnTo>
                <a:lnTo>
                  <a:pt x="2140" y="476"/>
                </a:lnTo>
                <a:lnTo>
                  <a:pt x="2140" y="473"/>
                </a:lnTo>
                <a:lnTo>
                  <a:pt x="2141" y="468"/>
                </a:lnTo>
                <a:lnTo>
                  <a:pt x="2141" y="463"/>
                </a:lnTo>
                <a:lnTo>
                  <a:pt x="2141" y="456"/>
                </a:lnTo>
                <a:lnTo>
                  <a:pt x="2142" y="451"/>
                </a:lnTo>
                <a:lnTo>
                  <a:pt x="2142" y="446"/>
                </a:lnTo>
                <a:lnTo>
                  <a:pt x="2142" y="441"/>
                </a:lnTo>
                <a:lnTo>
                  <a:pt x="2142" y="435"/>
                </a:lnTo>
                <a:lnTo>
                  <a:pt x="2143" y="430"/>
                </a:lnTo>
                <a:lnTo>
                  <a:pt x="2143" y="425"/>
                </a:lnTo>
                <a:lnTo>
                  <a:pt x="2143" y="420"/>
                </a:lnTo>
                <a:lnTo>
                  <a:pt x="2144" y="416"/>
                </a:lnTo>
                <a:lnTo>
                  <a:pt x="2144" y="408"/>
                </a:lnTo>
                <a:lnTo>
                  <a:pt x="2144" y="403"/>
                </a:lnTo>
                <a:lnTo>
                  <a:pt x="2144" y="399"/>
                </a:lnTo>
                <a:lnTo>
                  <a:pt x="2145" y="396"/>
                </a:lnTo>
                <a:lnTo>
                  <a:pt x="2145" y="393"/>
                </a:lnTo>
                <a:lnTo>
                  <a:pt x="2145" y="391"/>
                </a:lnTo>
                <a:lnTo>
                  <a:pt x="2146" y="390"/>
                </a:lnTo>
                <a:lnTo>
                  <a:pt x="2146" y="388"/>
                </a:lnTo>
                <a:lnTo>
                  <a:pt x="2146" y="387"/>
                </a:lnTo>
                <a:lnTo>
                  <a:pt x="2146" y="386"/>
                </a:lnTo>
                <a:lnTo>
                  <a:pt x="2147" y="387"/>
                </a:lnTo>
                <a:lnTo>
                  <a:pt x="2147" y="388"/>
                </a:lnTo>
                <a:lnTo>
                  <a:pt x="2147" y="390"/>
                </a:lnTo>
                <a:lnTo>
                  <a:pt x="2148" y="392"/>
                </a:lnTo>
                <a:lnTo>
                  <a:pt x="2148" y="395"/>
                </a:lnTo>
                <a:lnTo>
                  <a:pt x="2148" y="398"/>
                </a:lnTo>
                <a:lnTo>
                  <a:pt x="2149" y="401"/>
                </a:lnTo>
                <a:lnTo>
                  <a:pt x="2149" y="402"/>
                </a:lnTo>
                <a:lnTo>
                  <a:pt x="2149" y="404"/>
                </a:lnTo>
                <a:lnTo>
                  <a:pt x="2149" y="407"/>
                </a:lnTo>
                <a:lnTo>
                  <a:pt x="2150" y="410"/>
                </a:lnTo>
                <a:lnTo>
                  <a:pt x="2150" y="414"/>
                </a:lnTo>
                <a:lnTo>
                  <a:pt x="2150" y="417"/>
                </a:lnTo>
                <a:lnTo>
                  <a:pt x="2151" y="421"/>
                </a:lnTo>
                <a:lnTo>
                  <a:pt x="2151" y="424"/>
                </a:lnTo>
                <a:lnTo>
                  <a:pt x="2151" y="426"/>
                </a:lnTo>
                <a:lnTo>
                  <a:pt x="2151" y="429"/>
                </a:lnTo>
                <a:lnTo>
                  <a:pt x="2152" y="444"/>
                </a:lnTo>
                <a:lnTo>
                  <a:pt x="2152" y="450"/>
                </a:lnTo>
                <a:lnTo>
                  <a:pt x="2152" y="453"/>
                </a:lnTo>
                <a:lnTo>
                  <a:pt x="2153" y="453"/>
                </a:lnTo>
                <a:lnTo>
                  <a:pt x="2153" y="452"/>
                </a:lnTo>
                <a:lnTo>
                  <a:pt x="2153" y="452"/>
                </a:lnTo>
                <a:lnTo>
                  <a:pt x="2153" y="451"/>
                </a:lnTo>
                <a:lnTo>
                  <a:pt x="2154" y="451"/>
                </a:lnTo>
                <a:lnTo>
                  <a:pt x="2154" y="451"/>
                </a:lnTo>
                <a:lnTo>
                  <a:pt x="2154" y="451"/>
                </a:lnTo>
                <a:lnTo>
                  <a:pt x="2155" y="452"/>
                </a:lnTo>
                <a:lnTo>
                  <a:pt x="2155" y="453"/>
                </a:lnTo>
                <a:lnTo>
                  <a:pt x="2155" y="455"/>
                </a:lnTo>
                <a:lnTo>
                  <a:pt x="2155" y="456"/>
                </a:lnTo>
                <a:lnTo>
                  <a:pt x="2156" y="457"/>
                </a:lnTo>
                <a:lnTo>
                  <a:pt x="2156" y="458"/>
                </a:lnTo>
                <a:lnTo>
                  <a:pt x="2156" y="458"/>
                </a:lnTo>
                <a:lnTo>
                  <a:pt x="2157" y="459"/>
                </a:lnTo>
                <a:lnTo>
                  <a:pt x="2157" y="459"/>
                </a:lnTo>
                <a:lnTo>
                  <a:pt x="2157" y="461"/>
                </a:lnTo>
                <a:lnTo>
                  <a:pt x="2157" y="462"/>
                </a:lnTo>
                <a:lnTo>
                  <a:pt x="2158" y="463"/>
                </a:lnTo>
                <a:lnTo>
                  <a:pt x="2158" y="463"/>
                </a:lnTo>
                <a:lnTo>
                  <a:pt x="2158" y="464"/>
                </a:lnTo>
                <a:lnTo>
                  <a:pt x="2159" y="465"/>
                </a:lnTo>
                <a:lnTo>
                  <a:pt x="2159" y="465"/>
                </a:lnTo>
                <a:lnTo>
                  <a:pt x="2159" y="466"/>
                </a:lnTo>
                <a:lnTo>
                  <a:pt x="2160" y="468"/>
                </a:lnTo>
                <a:lnTo>
                  <a:pt x="2160" y="469"/>
                </a:lnTo>
                <a:lnTo>
                  <a:pt x="2160" y="469"/>
                </a:lnTo>
                <a:lnTo>
                  <a:pt x="2160" y="470"/>
                </a:lnTo>
                <a:lnTo>
                  <a:pt x="2161" y="471"/>
                </a:lnTo>
                <a:lnTo>
                  <a:pt x="2161" y="471"/>
                </a:lnTo>
                <a:lnTo>
                  <a:pt x="2161" y="472"/>
                </a:lnTo>
                <a:lnTo>
                  <a:pt x="2162" y="472"/>
                </a:lnTo>
                <a:lnTo>
                  <a:pt x="2162" y="473"/>
                </a:lnTo>
                <a:lnTo>
                  <a:pt x="2162" y="474"/>
                </a:lnTo>
                <a:lnTo>
                  <a:pt x="2162" y="475"/>
                </a:lnTo>
                <a:lnTo>
                  <a:pt x="2163" y="476"/>
                </a:lnTo>
                <a:lnTo>
                  <a:pt x="2163" y="476"/>
                </a:lnTo>
                <a:lnTo>
                  <a:pt x="2163" y="477"/>
                </a:lnTo>
                <a:lnTo>
                  <a:pt x="2164" y="477"/>
                </a:lnTo>
                <a:lnTo>
                  <a:pt x="2164" y="478"/>
                </a:lnTo>
                <a:lnTo>
                  <a:pt x="2164" y="478"/>
                </a:lnTo>
                <a:lnTo>
                  <a:pt x="2164" y="478"/>
                </a:lnTo>
                <a:lnTo>
                  <a:pt x="2165" y="479"/>
                </a:lnTo>
                <a:lnTo>
                  <a:pt x="2165" y="479"/>
                </a:lnTo>
                <a:lnTo>
                  <a:pt x="2165" y="479"/>
                </a:lnTo>
                <a:lnTo>
                  <a:pt x="2166" y="479"/>
                </a:lnTo>
                <a:lnTo>
                  <a:pt x="2166" y="479"/>
                </a:lnTo>
                <a:lnTo>
                  <a:pt x="2166" y="479"/>
                </a:lnTo>
                <a:lnTo>
                  <a:pt x="2166" y="480"/>
                </a:lnTo>
                <a:lnTo>
                  <a:pt x="2167" y="481"/>
                </a:lnTo>
                <a:lnTo>
                  <a:pt x="2167" y="482"/>
                </a:lnTo>
                <a:lnTo>
                  <a:pt x="2167" y="483"/>
                </a:lnTo>
                <a:lnTo>
                  <a:pt x="2168" y="482"/>
                </a:lnTo>
                <a:lnTo>
                  <a:pt x="2168" y="482"/>
                </a:lnTo>
                <a:lnTo>
                  <a:pt x="2168" y="481"/>
                </a:lnTo>
                <a:lnTo>
                  <a:pt x="2168" y="481"/>
                </a:lnTo>
                <a:lnTo>
                  <a:pt x="2169" y="481"/>
                </a:lnTo>
                <a:lnTo>
                  <a:pt x="2169" y="481"/>
                </a:lnTo>
                <a:lnTo>
                  <a:pt x="2169" y="482"/>
                </a:lnTo>
                <a:lnTo>
                  <a:pt x="2170" y="482"/>
                </a:lnTo>
                <a:lnTo>
                  <a:pt x="2170" y="482"/>
                </a:lnTo>
                <a:lnTo>
                  <a:pt x="2170" y="482"/>
                </a:lnTo>
                <a:lnTo>
                  <a:pt x="2171" y="482"/>
                </a:lnTo>
                <a:lnTo>
                  <a:pt x="2171" y="482"/>
                </a:lnTo>
                <a:lnTo>
                  <a:pt x="2171" y="483"/>
                </a:lnTo>
                <a:lnTo>
                  <a:pt x="2171" y="483"/>
                </a:lnTo>
                <a:lnTo>
                  <a:pt x="2172" y="484"/>
                </a:lnTo>
                <a:lnTo>
                  <a:pt x="2172" y="485"/>
                </a:lnTo>
                <a:lnTo>
                  <a:pt x="2172" y="483"/>
                </a:lnTo>
                <a:lnTo>
                  <a:pt x="2173" y="483"/>
                </a:lnTo>
                <a:lnTo>
                  <a:pt x="2173" y="483"/>
                </a:lnTo>
                <a:lnTo>
                  <a:pt x="2173" y="483"/>
                </a:lnTo>
                <a:lnTo>
                  <a:pt x="2173" y="484"/>
                </a:lnTo>
                <a:lnTo>
                  <a:pt x="2174" y="485"/>
                </a:lnTo>
                <a:lnTo>
                  <a:pt x="2174" y="486"/>
                </a:lnTo>
                <a:lnTo>
                  <a:pt x="2174" y="486"/>
                </a:lnTo>
                <a:lnTo>
                  <a:pt x="2175" y="486"/>
                </a:lnTo>
                <a:lnTo>
                  <a:pt x="2175" y="485"/>
                </a:lnTo>
                <a:lnTo>
                  <a:pt x="2175" y="486"/>
                </a:lnTo>
                <a:lnTo>
                  <a:pt x="2175" y="486"/>
                </a:lnTo>
                <a:lnTo>
                  <a:pt x="2176" y="486"/>
                </a:lnTo>
                <a:lnTo>
                  <a:pt x="2176" y="486"/>
                </a:lnTo>
                <a:lnTo>
                  <a:pt x="2176" y="486"/>
                </a:lnTo>
                <a:lnTo>
                  <a:pt x="2177" y="487"/>
                </a:lnTo>
                <a:lnTo>
                  <a:pt x="2177" y="493"/>
                </a:lnTo>
                <a:lnTo>
                  <a:pt x="2177" y="495"/>
                </a:lnTo>
                <a:lnTo>
                  <a:pt x="2177" y="494"/>
                </a:lnTo>
                <a:lnTo>
                  <a:pt x="2178" y="493"/>
                </a:lnTo>
                <a:lnTo>
                  <a:pt x="2178" y="492"/>
                </a:lnTo>
                <a:lnTo>
                  <a:pt x="2178" y="491"/>
                </a:lnTo>
                <a:lnTo>
                  <a:pt x="2179" y="490"/>
                </a:lnTo>
                <a:lnTo>
                  <a:pt x="2179" y="490"/>
                </a:lnTo>
                <a:lnTo>
                  <a:pt x="2179" y="490"/>
                </a:lnTo>
                <a:lnTo>
                  <a:pt x="2179" y="489"/>
                </a:lnTo>
                <a:lnTo>
                  <a:pt x="2180" y="489"/>
                </a:lnTo>
                <a:lnTo>
                  <a:pt x="2180" y="488"/>
                </a:lnTo>
                <a:lnTo>
                  <a:pt x="2180" y="488"/>
                </a:lnTo>
                <a:lnTo>
                  <a:pt x="2181" y="489"/>
                </a:lnTo>
                <a:lnTo>
                  <a:pt x="2181" y="489"/>
                </a:lnTo>
                <a:lnTo>
                  <a:pt x="2181" y="489"/>
                </a:lnTo>
                <a:lnTo>
                  <a:pt x="2182" y="489"/>
                </a:lnTo>
                <a:lnTo>
                  <a:pt x="2182" y="488"/>
                </a:lnTo>
                <a:lnTo>
                  <a:pt x="2182" y="487"/>
                </a:lnTo>
                <a:lnTo>
                  <a:pt x="2182" y="486"/>
                </a:lnTo>
                <a:lnTo>
                  <a:pt x="2183" y="484"/>
                </a:lnTo>
                <a:lnTo>
                  <a:pt x="2183" y="482"/>
                </a:lnTo>
                <a:lnTo>
                  <a:pt x="2183" y="478"/>
                </a:lnTo>
                <a:lnTo>
                  <a:pt x="2184" y="475"/>
                </a:lnTo>
                <a:lnTo>
                  <a:pt x="2184" y="471"/>
                </a:lnTo>
                <a:lnTo>
                  <a:pt x="2184" y="466"/>
                </a:lnTo>
                <a:lnTo>
                  <a:pt x="2184" y="461"/>
                </a:lnTo>
                <a:lnTo>
                  <a:pt x="2185" y="456"/>
                </a:lnTo>
                <a:lnTo>
                  <a:pt x="2185" y="451"/>
                </a:lnTo>
                <a:lnTo>
                  <a:pt x="2185" y="447"/>
                </a:lnTo>
                <a:lnTo>
                  <a:pt x="2186" y="443"/>
                </a:lnTo>
                <a:lnTo>
                  <a:pt x="2186" y="438"/>
                </a:lnTo>
                <a:lnTo>
                  <a:pt x="2186" y="432"/>
                </a:lnTo>
                <a:lnTo>
                  <a:pt x="2186" y="427"/>
                </a:lnTo>
                <a:lnTo>
                  <a:pt x="2187" y="423"/>
                </a:lnTo>
                <a:lnTo>
                  <a:pt x="2187" y="419"/>
                </a:lnTo>
                <a:lnTo>
                  <a:pt x="2187" y="415"/>
                </a:lnTo>
                <a:lnTo>
                  <a:pt x="2188" y="412"/>
                </a:lnTo>
                <a:lnTo>
                  <a:pt x="2188" y="409"/>
                </a:lnTo>
                <a:lnTo>
                  <a:pt x="2188" y="406"/>
                </a:lnTo>
                <a:lnTo>
                  <a:pt x="2188" y="402"/>
                </a:lnTo>
                <a:lnTo>
                  <a:pt x="2189" y="399"/>
                </a:lnTo>
                <a:lnTo>
                  <a:pt x="2189" y="397"/>
                </a:lnTo>
                <a:lnTo>
                  <a:pt x="2189" y="394"/>
                </a:lnTo>
                <a:lnTo>
                  <a:pt x="2190" y="391"/>
                </a:lnTo>
                <a:lnTo>
                  <a:pt x="2190" y="390"/>
                </a:lnTo>
                <a:lnTo>
                  <a:pt x="2190" y="389"/>
                </a:lnTo>
                <a:lnTo>
                  <a:pt x="2190" y="390"/>
                </a:lnTo>
                <a:lnTo>
                  <a:pt x="2191" y="391"/>
                </a:lnTo>
                <a:lnTo>
                  <a:pt x="2191" y="393"/>
                </a:lnTo>
                <a:lnTo>
                  <a:pt x="2191" y="394"/>
                </a:lnTo>
                <a:lnTo>
                  <a:pt x="2192" y="397"/>
                </a:lnTo>
                <a:lnTo>
                  <a:pt x="2192" y="400"/>
                </a:lnTo>
                <a:lnTo>
                  <a:pt x="2192" y="403"/>
                </a:lnTo>
                <a:lnTo>
                  <a:pt x="2192" y="406"/>
                </a:lnTo>
                <a:lnTo>
                  <a:pt x="2193" y="409"/>
                </a:lnTo>
                <a:lnTo>
                  <a:pt x="2193" y="412"/>
                </a:lnTo>
                <a:lnTo>
                  <a:pt x="2193" y="416"/>
                </a:lnTo>
                <a:lnTo>
                  <a:pt x="2194" y="419"/>
                </a:lnTo>
                <a:lnTo>
                  <a:pt x="2194" y="422"/>
                </a:lnTo>
                <a:lnTo>
                  <a:pt x="2194" y="424"/>
                </a:lnTo>
                <a:lnTo>
                  <a:pt x="2195" y="427"/>
                </a:lnTo>
                <a:lnTo>
                  <a:pt x="2195" y="429"/>
                </a:lnTo>
                <a:lnTo>
                  <a:pt x="2195" y="432"/>
                </a:lnTo>
                <a:lnTo>
                  <a:pt x="2195" y="434"/>
                </a:lnTo>
                <a:lnTo>
                  <a:pt x="2196" y="436"/>
                </a:lnTo>
                <a:lnTo>
                  <a:pt x="2196" y="438"/>
                </a:lnTo>
                <a:lnTo>
                  <a:pt x="2196" y="440"/>
                </a:lnTo>
                <a:lnTo>
                  <a:pt x="2197" y="442"/>
                </a:lnTo>
                <a:lnTo>
                  <a:pt x="2197" y="444"/>
                </a:lnTo>
                <a:lnTo>
                  <a:pt x="2197" y="445"/>
                </a:lnTo>
                <a:lnTo>
                  <a:pt x="2197" y="447"/>
                </a:lnTo>
                <a:lnTo>
                  <a:pt x="2198" y="445"/>
                </a:lnTo>
                <a:lnTo>
                  <a:pt x="2198" y="445"/>
                </a:lnTo>
                <a:lnTo>
                  <a:pt x="2198" y="447"/>
                </a:lnTo>
                <a:lnTo>
                  <a:pt x="2199" y="449"/>
                </a:lnTo>
                <a:lnTo>
                  <a:pt x="2199" y="452"/>
                </a:lnTo>
                <a:lnTo>
                  <a:pt x="2199" y="454"/>
                </a:lnTo>
                <a:lnTo>
                  <a:pt x="2199" y="456"/>
                </a:lnTo>
                <a:lnTo>
                  <a:pt x="2200" y="457"/>
                </a:lnTo>
                <a:lnTo>
                  <a:pt x="2200" y="458"/>
                </a:lnTo>
                <a:lnTo>
                  <a:pt x="2200" y="459"/>
                </a:lnTo>
                <a:lnTo>
                  <a:pt x="2201" y="461"/>
                </a:lnTo>
                <a:lnTo>
                  <a:pt x="2201" y="461"/>
                </a:lnTo>
                <a:lnTo>
                  <a:pt x="2201" y="462"/>
                </a:lnTo>
                <a:lnTo>
                  <a:pt x="2201" y="463"/>
                </a:lnTo>
                <a:lnTo>
                  <a:pt x="2202" y="464"/>
                </a:lnTo>
                <a:lnTo>
                  <a:pt x="2202" y="465"/>
                </a:lnTo>
                <a:lnTo>
                  <a:pt x="2202" y="466"/>
                </a:lnTo>
                <a:lnTo>
                  <a:pt x="2203" y="466"/>
                </a:lnTo>
                <a:lnTo>
                  <a:pt x="2203" y="466"/>
                </a:lnTo>
                <a:lnTo>
                  <a:pt x="2203" y="466"/>
                </a:lnTo>
                <a:lnTo>
                  <a:pt x="2203" y="466"/>
                </a:lnTo>
                <a:lnTo>
                  <a:pt x="2204" y="467"/>
                </a:lnTo>
                <a:lnTo>
                  <a:pt x="2204" y="468"/>
                </a:lnTo>
                <a:lnTo>
                  <a:pt x="2204" y="468"/>
                </a:lnTo>
                <a:lnTo>
                  <a:pt x="2205" y="469"/>
                </a:lnTo>
                <a:lnTo>
                  <a:pt x="2205" y="470"/>
                </a:lnTo>
                <a:lnTo>
                  <a:pt x="2205" y="475"/>
                </a:lnTo>
                <a:lnTo>
                  <a:pt x="2206" y="477"/>
                </a:lnTo>
                <a:lnTo>
                  <a:pt x="2206" y="477"/>
                </a:lnTo>
                <a:lnTo>
                  <a:pt x="2206" y="476"/>
                </a:lnTo>
                <a:lnTo>
                  <a:pt x="2206" y="476"/>
                </a:lnTo>
                <a:lnTo>
                  <a:pt x="2207" y="476"/>
                </a:lnTo>
                <a:lnTo>
                  <a:pt x="2207" y="476"/>
                </a:lnTo>
                <a:lnTo>
                  <a:pt x="2207" y="477"/>
                </a:lnTo>
                <a:lnTo>
                  <a:pt x="2208" y="477"/>
                </a:lnTo>
                <a:lnTo>
                  <a:pt x="2208" y="477"/>
                </a:lnTo>
                <a:lnTo>
                  <a:pt x="2208" y="477"/>
                </a:lnTo>
                <a:lnTo>
                  <a:pt x="2208" y="478"/>
                </a:lnTo>
                <a:lnTo>
                  <a:pt x="2209" y="477"/>
                </a:lnTo>
                <a:lnTo>
                  <a:pt x="2209" y="477"/>
                </a:lnTo>
                <a:lnTo>
                  <a:pt x="2209" y="477"/>
                </a:lnTo>
                <a:lnTo>
                  <a:pt x="2210" y="478"/>
                </a:lnTo>
                <a:lnTo>
                  <a:pt x="2210" y="482"/>
                </a:lnTo>
                <a:lnTo>
                  <a:pt x="2210" y="483"/>
                </a:lnTo>
                <a:lnTo>
                  <a:pt x="2210" y="483"/>
                </a:lnTo>
                <a:lnTo>
                  <a:pt x="2211" y="483"/>
                </a:lnTo>
                <a:lnTo>
                  <a:pt x="2211" y="484"/>
                </a:lnTo>
                <a:lnTo>
                  <a:pt x="2211" y="483"/>
                </a:lnTo>
                <a:lnTo>
                  <a:pt x="2212" y="481"/>
                </a:lnTo>
                <a:lnTo>
                  <a:pt x="2212" y="481"/>
                </a:lnTo>
                <a:lnTo>
                  <a:pt x="2212" y="480"/>
                </a:lnTo>
                <a:lnTo>
                  <a:pt x="2212" y="481"/>
                </a:lnTo>
                <a:lnTo>
                  <a:pt x="2213" y="482"/>
                </a:lnTo>
                <a:lnTo>
                  <a:pt x="2213" y="483"/>
                </a:lnTo>
                <a:lnTo>
                  <a:pt x="2213" y="483"/>
                </a:lnTo>
                <a:lnTo>
                  <a:pt x="2214" y="484"/>
                </a:lnTo>
                <a:lnTo>
                  <a:pt x="2214" y="484"/>
                </a:lnTo>
                <a:lnTo>
                  <a:pt x="2214" y="484"/>
                </a:lnTo>
                <a:lnTo>
                  <a:pt x="2214" y="484"/>
                </a:lnTo>
                <a:lnTo>
                  <a:pt x="2215" y="484"/>
                </a:lnTo>
                <a:lnTo>
                  <a:pt x="2215" y="484"/>
                </a:lnTo>
                <a:lnTo>
                  <a:pt x="2215" y="485"/>
                </a:lnTo>
                <a:lnTo>
                  <a:pt x="2216" y="486"/>
                </a:lnTo>
                <a:lnTo>
                  <a:pt x="2216" y="486"/>
                </a:lnTo>
                <a:lnTo>
                  <a:pt x="2216" y="486"/>
                </a:lnTo>
                <a:lnTo>
                  <a:pt x="2217" y="486"/>
                </a:lnTo>
                <a:lnTo>
                  <a:pt x="2217" y="486"/>
                </a:lnTo>
                <a:lnTo>
                  <a:pt x="2217" y="486"/>
                </a:lnTo>
                <a:lnTo>
                  <a:pt x="2217" y="487"/>
                </a:lnTo>
                <a:lnTo>
                  <a:pt x="2218" y="488"/>
                </a:lnTo>
                <a:lnTo>
                  <a:pt x="2218" y="488"/>
                </a:lnTo>
                <a:lnTo>
                  <a:pt x="2218" y="488"/>
                </a:lnTo>
                <a:lnTo>
                  <a:pt x="2219" y="488"/>
                </a:lnTo>
                <a:lnTo>
                  <a:pt x="2219" y="488"/>
                </a:lnTo>
                <a:lnTo>
                  <a:pt x="2219" y="488"/>
                </a:lnTo>
                <a:lnTo>
                  <a:pt x="2219" y="489"/>
                </a:lnTo>
                <a:lnTo>
                  <a:pt x="2220" y="489"/>
                </a:lnTo>
                <a:lnTo>
                  <a:pt x="2220" y="489"/>
                </a:lnTo>
                <a:lnTo>
                  <a:pt x="2220" y="490"/>
                </a:lnTo>
                <a:lnTo>
                  <a:pt x="2221" y="490"/>
                </a:lnTo>
                <a:lnTo>
                  <a:pt x="2221" y="490"/>
                </a:lnTo>
                <a:lnTo>
                  <a:pt x="2221" y="490"/>
                </a:lnTo>
                <a:lnTo>
                  <a:pt x="2221" y="490"/>
                </a:lnTo>
                <a:lnTo>
                  <a:pt x="2222" y="490"/>
                </a:lnTo>
                <a:lnTo>
                  <a:pt x="2222" y="490"/>
                </a:lnTo>
                <a:lnTo>
                  <a:pt x="2222" y="490"/>
                </a:lnTo>
                <a:lnTo>
                  <a:pt x="2223" y="490"/>
                </a:lnTo>
                <a:lnTo>
                  <a:pt x="2223" y="489"/>
                </a:lnTo>
                <a:lnTo>
                  <a:pt x="2223" y="487"/>
                </a:lnTo>
                <a:lnTo>
                  <a:pt x="2223" y="483"/>
                </a:lnTo>
                <a:lnTo>
                  <a:pt x="2224" y="480"/>
                </a:lnTo>
                <a:lnTo>
                  <a:pt x="2224" y="476"/>
                </a:lnTo>
                <a:lnTo>
                  <a:pt x="2224" y="472"/>
                </a:lnTo>
                <a:lnTo>
                  <a:pt x="2225" y="467"/>
                </a:lnTo>
                <a:lnTo>
                  <a:pt x="2225" y="463"/>
                </a:lnTo>
                <a:lnTo>
                  <a:pt x="2225" y="458"/>
                </a:lnTo>
                <a:lnTo>
                  <a:pt x="2225" y="454"/>
                </a:lnTo>
                <a:lnTo>
                  <a:pt x="2226" y="449"/>
                </a:lnTo>
                <a:lnTo>
                  <a:pt x="2226" y="444"/>
                </a:lnTo>
                <a:lnTo>
                  <a:pt x="2226" y="438"/>
                </a:lnTo>
                <a:lnTo>
                  <a:pt x="2227" y="429"/>
                </a:lnTo>
                <a:lnTo>
                  <a:pt x="2227" y="423"/>
                </a:lnTo>
                <a:lnTo>
                  <a:pt x="2227" y="418"/>
                </a:lnTo>
                <a:lnTo>
                  <a:pt x="2228" y="414"/>
                </a:lnTo>
                <a:lnTo>
                  <a:pt x="2228" y="411"/>
                </a:lnTo>
                <a:lnTo>
                  <a:pt x="2228" y="407"/>
                </a:lnTo>
                <a:lnTo>
                  <a:pt x="2228" y="405"/>
                </a:lnTo>
                <a:lnTo>
                  <a:pt x="2229" y="402"/>
                </a:lnTo>
                <a:lnTo>
                  <a:pt x="2229" y="400"/>
                </a:lnTo>
                <a:lnTo>
                  <a:pt x="2229" y="397"/>
                </a:lnTo>
                <a:lnTo>
                  <a:pt x="2230" y="395"/>
                </a:lnTo>
                <a:lnTo>
                  <a:pt x="2230" y="392"/>
                </a:lnTo>
                <a:lnTo>
                  <a:pt x="2230" y="390"/>
                </a:lnTo>
                <a:lnTo>
                  <a:pt x="2230" y="389"/>
                </a:lnTo>
                <a:lnTo>
                  <a:pt x="2231" y="388"/>
                </a:lnTo>
                <a:lnTo>
                  <a:pt x="2231" y="388"/>
                </a:lnTo>
                <a:lnTo>
                  <a:pt x="2231" y="390"/>
                </a:lnTo>
                <a:lnTo>
                  <a:pt x="2232" y="392"/>
                </a:lnTo>
                <a:lnTo>
                  <a:pt x="2232" y="395"/>
                </a:lnTo>
                <a:lnTo>
                  <a:pt x="2232" y="398"/>
                </a:lnTo>
                <a:lnTo>
                  <a:pt x="2232" y="401"/>
                </a:lnTo>
                <a:lnTo>
                  <a:pt x="2233" y="403"/>
                </a:lnTo>
                <a:lnTo>
                  <a:pt x="2233" y="407"/>
                </a:lnTo>
                <a:lnTo>
                  <a:pt x="2233" y="409"/>
                </a:lnTo>
                <a:lnTo>
                  <a:pt x="2234" y="412"/>
                </a:lnTo>
                <a:lnTo>
                  <a:pt x="2234" y="414"/>
                </a:lnTo>
                <a:lnTo>
                  <a:pt x="2234" y="417"/>
                </a:lnTo>
                <a:lnTo>
                  <a:pt x="2234" y="420"/>
                </a:lnTo>
                <a:lnTo>
                  <a:pt x="2235" y="422"/>
                </a:lnTo>
                <a:lnTo>
                  <a:pt x="2235" y="425"/>
                </a:lnTo>
                <a:lnTo>
                  <a:pt x="2235" y="427"/>
                </a:lnTo>
                <a:lnTo>
                  <a:pt x="2236" y="430"/>
                </a:lnTo>
                <a:lnTo>
                  <a:pt x="2236" y="431"/>
                </a:lnTo>
                <a:lnTo>
                  <a:pt x="2236" y="433"/>
                </a:lnTo>
                <a:lnTo>
                  <a:pt x="2236" y="436"/>
                </a:lnTo>
                <a:lnTo>
                  <a:pt x="2237" y="444"/>
                </a:lnTo>
                <a:lnTo>
                  <a:pt x="2237" y="448"/>
                </a:lnTo>
                <a:lnTo>
                  <a:pt x="2237" y="450"/>
                </a:lnTo>
                <a:lnTo>
                  <a:pt x="2238" y="451"/>
                </a:lnTo>
                <a:lnTo>
                  <a:pt x="2238" y="453"/>
                </a:lnTo>
                <a:lnTo>
                  <a:pt x="2238" y="454"/>
                </a:lnTo>
                <a:lnTo>
                  <a:pt x="2238" y="455"/>
                </a:lnTo>
                <a:lnTo>
                  <a:pt x="2239" y="456"/>
                </a:lnTo>
                <a:lnTo>
                  <a:pt x="2239" y="457"/>
                </a:lnTo>
                <a:lnTo>
                  <a:pt x="2239" y="458"/>
                </a:lnTo>
                <a:lnTo>
                  <a:pt x="2240" y="459"/>
                </a:lnTo>
                <a:lnTo>
                  <a:pt x="2240" y="459"/>
                </a:lnTo>
                <a:lnTo>
                  <a:pt x="2240" y="460"/>
                </a:lnTo>
                <a:lnTo>
                  <a:pt x="2241" y="461"/>
                </a:lnTo>
                <a:lnTo>
                  <a:pt x="2241" y="461"/>
                </a:lnTo>
                <a:lnTo>
                  <a:pt x="2241" y="461"/>
                </a:lnTo>
                <a:lnTo>
                  <a:pt x="2241" y="462"/>
                </a:lnTo>
                <a:lnTo>
                  <a:pt x="2242" y="462"/>
                </a:lnTo>
                <a:lnTo>
                  <a:pt x="2242" y="462"/>
                </a:lnTo>
                <a:lnTo>
                  <a:pt x="2242" y="462"/>
                </a:lnTo>
                <a:lnTo>
                  <a:pt x="2243" y="463"/>
                </a:lnTo>
                <a:lnTo>
                  <a:pt x="2243" y="464"/>
                </a:lnTo>
                <a:lnTo>
                  <a:pt x="2243" y="465"/>
                </a:lnTo>
                <a:lnTo>
                  <a:pt x="2243" y="466"/>
                </a:lnTo>
                <a:lnTo>
                  <a:pt x="2244" y="467"/>
                </a:lnTo>
                <a:lnTo>
                  <a:pt x="2244" y="469"/>
                </a:lnTo>
                <a:lnTo>
                  <a:pt x="2244" y="469"/>
                </a:lnTo>
                <a:lnTo>
                  <a:pt x="2245" y="470"/>
                </a:lnTo>
                <a:lnTo>
                  <a:pt x="2245" y="469"/>
                </a:lnTo>
                <a:lnTo>
                  <a:pt x="2245" y="469"/>
                </a:lnTo>
                <a:lnTo>
                  <a:pt x="2245" y="470"/>
                </a:lnTo>
                <a:lnTo>
                  <a:pt x="2246" y="471"/>
                </a:lnTo>
                <a:lnTo>
                  <a:pt x="2246" y="473"/>
                </a:lnTo>
                <a:lnTo>
                  <a:pt x="2246" y="473"/>
                </a:lnTo>
                <a:lnTo>
                  <a:pt x="2247" y="474"/>
                </a:lnTo>
                <a:lnTo>
                  <a:pt x="2247" y="475"/>
                </a:lnTo>
                <a:lnTo>
                  <a:pt x="2247" y="475"/>
                </a:lnTo>
                <a:lnTo>
                  <a:pt x="2247" y="476"/>
                </a:lnTo>
                <a:lnTo>
                  <a:pt x="2248" y="477"/>
                </a:lnTo>
                <a:lnTo>
                  <a:pt x="2248" y="477"/>
                </a:lnTo>
                <a:lnTo>
                  <a:pt x="2248" y="478"/>
                </a:lnTo>
                <a:lnTo>
                  <a:pt x="2249" y="479"/>
                </a:lnTo>
                <a:lnTo>
                  <a:pt x="2249" y="479"/>
                </a:lnTo>
                <a:lnTo>
                  <a:pt x="2249" y="479"/>
                </a:lnTo>
                <a:lnTo>
                  <a:pt x="2249" y="479"/>
                </a:lnTo>
                <a:lnTo>
                  <a:pt x="2250" y="479"/>
                </a:lnTo>
                <a:lnTo>
                  <a:pt x="2250" y="479"/>
                </a:lnTo>
                <a:lnTo>
                  <a:pt x="2250" y="479"/>
                </a:lnTo>
                <a:lnTo>
                  <a:pt x="2251" y="479"/>
                </a:lnTo>
                <a:lnTo>
                  <a:pt x="2251" y="479"/>
                </a:lnTo>
                <a:lnTo>
                  <a:pt x="2251" y="479"/>
                </a:lnTo>
                <a:lnTo>
                  <a:pt x="2252" y="479"/>
                </a:lnTo>
                <a:lnTo>
                  <a:pt x="2252" y="480"/>
                </a:lnTo>
                <a:lnTo>
                  <a:pt x="2252" y="480"/>
                </a:lnTo>
                <a:lnTo>
                  <a:pt x="2252" y="481"/>
                </a:lnTo>
                <a:lnTo>
                  <a:pt x="2253" y="481"/>
                </a:lnTo>
                <a:lnTo>
                  <a:pt x="2253" y="481"/>
                </a:lnTo>
                <a:lnTo>
                  <a:pt x="2253" y="481"/>
                </a:lnTo>
                <a:lnTo>
                  <a:pt x="2254" y="482"/>
                </a:lnTo>
                <a:lnTo>
                  <a:pt x="2254" y="482"/>
                </a:lnTo>
                <a:lnTo>
                  <a:pt x="2254" y="483"/>
                </a:lnTo>
                <a:lnTo>
                  <a:pt x="2254" y="483"/>
                </a:lnTo>
                <a:lnTo>
                  <a:pt x="2255" y="484"/>
                </a:lnTo>
                <a:lnTo>
                  <a:pt x="2255" y="484"/>
                </a:lnTo>
                <a:lnTo>
                  <a:pt x="2255" y="484"/>
                </a:lnTo>
                <a:lnTo>
                  <a:pt x="2256" y="484"/>
                </a:lnTo>
                <a:lnTo>
                  <a:pt x="2256" y="484"/>
                </a:lnTo>
                <a:lnTo>
                  <a:pt x="2256" y="483"/>
                </a:lnTo>
                <a:lnTo>
                  <a:pt x="2256" y="484"/>
                </a:lnTo>
                <a:lnTo>
                  <a:pt x="2257" y="485"/>
                </a:lnTo>
                <a:lnTo>
                  <a:pt x="2257" y="485"/>
                </a:lnTo>
                <a:lnTo>
                  <a:pt x="2257" y="486"/>
                </a:lnTo>
                <a:lnTo>
                  <a:pt x="2258" y="485"/>
                </a:lnTo>
                <a:lnTo>
                  <a:pt x="2258" y="485"/>
                </a:lnTo>
                <a:lnTo>
                  <a:pt x="2258" y="486"/>
                </a:lnTo>
                <a:lnTo>
                  <a:pt x="2258" y="487"/>
                </a:lnTo>
                <a:lnTo>
                  <a:pt x="2259" y="488"/>
                </a:lnTo>
                <a:lnTo>
                  <a:pt x="2259" y="489"/>
                </a:lnTo>
                <a:lnTo>
                  <a:pt x="2259" y="490"/>
                </a:lnTo>
                <a:lnTo>
                  <a:pt x="2260" y="490"/>
                </a:lnTo>
                <a:lnTo>
                  <a:pt x="2260" y="490"/>
                </a:lnTo>
                <a:lnTo>
                  <a:pt x="2260" y="490"/>
                </a:lnTo>
                <a:lnTo>
                  <a:pt x="2260" y="490"/>
                </a:lnTo>
                <a:lnTo>
                  <a:pt x="2261" y="490"/>
                </a:lnTo>
                <a:lnTo>
                  <a:pt x="2261" y="490"/>
                </a:lnTo>
                <a:lnTo>
                  <a:pt x="2261" y="490"/>
                </a:lnTo>
                <a:lnTo>
                  <a:pt x="2262" y="490"/>
                </a:lnTo>
                <a:lnTo>
                  <a:pt x="2262" y="491"/>
                </a:lnTo>
                <a:lnTo>
                  <a:pt x="2262" y="491"/>
                </a:lnTo>
                <a:lnTo>
                  <a:pt x="2263" y="492"/>
                </a:lnTo>
                <a:lnTo>
                  <a:pt x="2263" y="491"/>
                </a:lnTo>
                <a:lnTo>
                  <a:pt x="2263" y="496"/>
                </a:lnTo>
                <a:lnTo>
                  <a:pt x="2263" y="499"/>
                </a:lnTo>
                <a:lnTo>
                  <a:pt x="2264" y="499"/>
                </a:lnTo>
                <a:lnTo>
                  <a:pt x="2264" y="498"/>
                </a:lnTo>
                <a:lnTo>
                  <a:pt x="2264" y="497"/>
                </a:lnTo>
                <a:lnTo>
                  <a:pt x="2265" y="495"/>
                </a:lnTo>
                <a:lnTo>
                  <a:pt x="2265" y="494"/>
                </a:lnTo>
                <a:lnTo>
                  <a:pt x="2265" y="493"/>
                </a:lnTo>
                <a:lnTo>
                  <a:pt x="2265" y="491"/>
                </a:lnTo>
                <a:lnTo>
                  <a:pt x="2266" y="489"/>
                </a:lnTo>
                <a:lnTo>
                  <a:pt x="2266" y="486"/>
                </a:lnTo>
                <a:lnTo>
                  <a:pt x="2266" y="483"/>
                </a:lnTo>
                <a:lnTo>
                  <a:pt x="2267" y="480"/>
                </a:lnTo>
                <a:lnTo>
                  <a:pt x="2267" y="475"/>
                </a:lnTo>
                <a:lnTo>
                  <a:pt x="2267" y="471"/>
                </a:lnTo>
                <a:lnTo>
                  <a:pt x="2267" y="465"/>
                </a:lnTo>
                <a:lnTo>
                  <a:pt x="2268" y="460"/>
                </a:lnTo>
                <a:lnTo>
                  <a:pt x="2268" y="455"/>
                </a:lnTo>
                <a:lnTo>
                  <a:pt x="2268" y="449"/>
                </a:lnTo>
                <a:lnTo>
                  <a:pt x="2269" y="444"/>
                </a:lnTo>
                <a:lnTo>
                  <a:pt x="2269" y="439"/>
                </a:lnTo>
                <a:lnTo>
                  <a:pt x="2269" y="434"/>
                </a:lnTo>
                <a:lnTo>
                  <a:pt x="2269" y="428"/>
                </a:lnTo>
                <a:lnTo>
                  <a:pt x="2270" y="424"/>
                </a:lnTo>
                <a:lnTo>
                  <a:pt x="2270" y="420"/>
                </a:lnTo>
                <a:lnTo>
                  <a:pt x="2270" y="411"/>
                </a:lnTo>
                <a:lnTo>
                  <a:pt x="2271" y="406"/>
                </a:lnTo>
                <a:lnTo>
                  <a:pt x="2271" y="402"/>
                </a:lnTo>
                <a:lnTo>
                  <a:pt x="2271" y="399"/>
                </a:lnTo>
                <a:lnTo>
                  <a:pt x="2271" y="397"/>
                </a:lnTo>
                <a:lnTo>
                  <a:pt x="2272" y="396"/>
                </a:lnTo>
                <a:lnTo>
                  <a:pt x="2272" y="394"/>
                </a:lnTo>
                <a:lnTo>
                  <a:pt x="2272" y="392"/>
                </a:lnTo>
                <a:lnTo>
                  <a:pt x="2273" y="390"/>
                </a:lnTo>
                <a:lnTo>
                  <a:pt x="2273" y="388"/>
                </a:lnTo>
                <a:lnTo>
                  <a:pt x="2273" y="386"/>
                </a:lnTo>
                <a:lnTo>
                  <a:pt x="2274" y="385"/>
                </a:lnTo>
                <a:lnTo>
                  <a:pt x="2274" y="386"/>
                </a:lnTo>
                <a:lnTo>
                  <a:pt x="2274" y="387"/>
                </a:lnTo>
                <a:lnTo>
                  <a:pt x="2274" y="389"/>
                </a:lnTo>
                <a:lnTo>
                  <a:pt x="2275" y="392"/>
                </a:lnTo>
                <a:lnTo>
                  <a:pt x="2275" y="395"/>
                </a:lnTo>
                <a:lnTo>
                  <a:pt x="2275" y="399"/>
                </a:lnTo>
                <a:lnTo>
                  <a:pt x="2276" y="403"/>
                </a:lnTo>
                <a:lnTo>
                  <a:pt x="2276" y="406"/>
                </a:lnTo>
                <a:lnTo>
                  <a:pt x="2276" y="409"/>
                </a:lnTo>
                <a:lnTo>
                  <a:pt x="2276" y="412"/>
                </a:lnTo>
                <a:lnTo>
                  <a:pt x="2277" y="415"/>
                </a:lnTo>
                <a:lnTo>
                  <a:pt x="2277" y="418"/>
                </a:lnTo>
                <a:lnTo>
                  <a:pt x="2277" y="421"/>
                </a:lnTo>
                <a:lnTo>
                  <a:pt x="2278" y="424"/>
                </a:lnTo>
                <a:lnTo>
                  <a:pt x="2278" y="427"/>
                </a:lnTo>
                <a:lnTo>
                  <a:pt x="2278" y="428"/>
                </a:lnTo>
                <a:lnTo>
                  <a:pt x="2278" y="430"/>
                </a:lnTo>
                <a:lnTo>
                  <a:pt x="2279" y="432"/>
                </a:lnTo>
                <a:lnTo>
                  <a:pt x="2279" y="435"/>
                </a:lnTo>
                <a:lnTo>
                  <a:pt x="2279" y="437"/>
                </a:lnTo>
                <a:lnTo>
                  <a:pt x="2280" y="438"/>
                </a:lnTo>
                <a:lnTo>
                  <a:pt x="2280" y="440"/>
                </a:lnTo>
                <a:lnTo>
                  <a:pt x="2280" y="441"/>
                </a:lnTo>
                <a:lnTo>
                  <a:pt x="2280" y="443"/>
                </a:lnTo>
                <a:lnTo>
                  <a:pt x="2281" y="444"/>
                </a:lnTo>
                <a:lnTo>
                  <a:pt x="2281" y="450"/>
                </a:lnTo>
                <a:lnTo>
                  <a:pt x="2281" y="453"/>
                </a:lnTo>
                <a:lnTo>
                  <a:pt x="2282" y="454"/>
                </a:lnTo>
                <a:lnTo>
                  <a:pt x="2282" y="456"/>
                </a:lnTo>
                <a:lnTo>
                  <a:pt x="2282" y="457"/>
                </a:lnTo>
                <a:lnTo>
                  <a:pt x="2282" y="458"/>
                </a:lnTo>
                <a:lnTo>
                  <a:pt x="2283" y="458"/>
                </a:lnTo>
                <a:lnTo>
                  <a:pt x="2283" y="458"/>
                </a:lnTo>
                <a:lnTo>
                  <a:pt x="2283" y="459"/>
                </a:lnTo>
                <a:lnTo>
                  <a:pt x="2284" y="460"/>
                </a:lnTo>
                <a:lnTo>
                  <a:pt x="2284" y="462"/>
                </a:lnTo>
                <a:lnTo>
                  <a:pt x="2284" y="463"/>
                </a:lnTo>
                <a:lnTo>
                  <a:pt x="2285" y="464"/>
                </a:lnTo>
                <a:lnTo>
                  <a:pt x="2285" y="465"/>
                </a:lnTo>
                <a:lnTo>
                  <a:pt x="2285" y="466"/>
                </a:lnTo>
                <a:lnTo>
                  <a:pt x="2285" y="466"/>
                </a:lnTo>
                <a:lnTo>
                  <a:pt x="2286" y="466"/>
                </a:lnTo>
                <a:lnTo>
                  <a:pt x="2286" y="467"/>
                </a:lnTo>
                <a:lnTo>
                  <a:pt x="2286" y="468"/>
                </a:lnTo>
                <a:lnTo>
                  <a:pt x="2287" y="469"/>
                </a:lnTo>
                <a:lnTo>
                  <a:pt x="2287" y="470"/>
                </a:lnTo>
                <a:lnTo>
                  <a:pt x="2287" y="471"/>
                </a:lnTo>
                <a:lnTo>
                  <a:pt x="2287" y="472"/>
                </a:lnTo>
                <a:lnTo>
                  <a:pt x="2288" y="473"/>
                </a:lnTo>
                <a:lnTo>
                  <a:pt x="2288" y="474"/>
                </a:lnTo>
                <a:lnTo>
                  <a:pt x="2288" y="475"/>
                </a:lnTo>
                <a:lnTo>
                  <a:pt x="2289" y="475"/>
                </a:lnTo>
                <a:lnTo>
                  <a:pt x="2289" y="474"/>
                </a:lnTo>
                <a:lnTo>
                  <a:pt x="2289" y="474"/>
                </a:lnTo>
                <a:lnTo>
                  <a:pt x="2289" y="475"/>
                </a:lnTo>
                <a:lnTo>
                  <a:pt x="2290" y="475"/>
                </a:lnTo>
                <a:lnTo>
                  <a:pt x="2290" y="476"/>
                </a:lnTo>
                <a:lnTo>
                  <a:pt x="2290" y="477"/>
                </a:lnTo>
                <a:lnTo>
                  <a:pt x="2291" y="477"/>
                </a:lnTo>
                <a:lnTo>
                  <a:pt x="2291" y="477"/>
                </a:lnTo>
                <a:lnTo>
                  <a:pt x="2291" y="477"/>
                </a:lnTo>
                <a:lnTo>
                  <a:pt x="2291" y="478"/>
                </a:lnTo>
                <a:lnTo>
                  <a:pt x="2292" y="479"/>
                </a:lnTo>
                <a:lnTo>
                  <a:pt x="2292" y="479"/>
                </a:lnTo>
                <a:lnTo>
                  <a:pt x="2292" y="479"/>
                </a:lnTo>
                <a:lnTo>
                  <a:pt x="2293" y="479"/>
                </a:lnTo>
                <a:lnTo>
                  <a:pt x="2293" y="479"/>
                </a:lnTo>
                <a:lnTo>
                  <a:pt x="2293" y="480"/>
                </a:lnTo>
                <a:lnTo>
                  <a:pt x="2293" y="481"/>
                </a:lnTo>
                <a:lnTo>
                  <a:pt x="2294" y="482"/>
                </a:lnTo>
                <a:lnTo>
                  <a:pt x="2294" y="482"/>
                </a:lnTo>
                <a:lnTo>
                  <a:pt x="2294" y="482"/>
                </a:lnTo>
                <a:lnTo>
                  <a:pt x="2295" y="482"/>
                </a:lnTo>
                <a:lnTo>
                  <a:pt x="2295" y="482"/>
                </a:lnTo>
                <a:lnTo>
                  <a:pt x="2295" y="483"/>
                </a:lnTo>
                <a:lnTo>
                  <a:pt x="2295" y="484"/>
                </a:lnTo>
                <a:lnTo>
                  <a:pt x="2296" y="485"/>
                </a:lnTo>
                <a:lnTo>
                  <a:pt x="2296" y="486"/>
                </a:lnTo>
                <a:lnTo>
                  <a:pt x="2296" y="493"/>
                </a:lnTo>
                <a:lnTo>
                  <a:pt x="2297" y="497"/>
                </a:lnTo>
                <a:lnTo>
                  <a:pt x="2297" y="498"/>
                </a:lnTo>
                <a:lnTo>
                  <a:pt x="2297" y="496"/>
                </a:lnTo>
                <a:lnTo>
                  <a:pt x="2298" y="495"/>
                </a:lnTo>
                <a:lnTo>
                  <a:pt x="2298" y="494"/>
                </a:lnTo>
                <a:lnTo>
                  <a:pt x="2298" y="492"/>
                </a:lnTo>
                <a:lnTo>
                  <a:pt x="2298" y="491"/>
                </a:lnTo>
                <a:lnTo>
                  <a:pt x="2299" y="489"/>
                </a:lnTo>
                <a:lnTo>
                  <a:pt x="2299" y="489"/>
                </a:lnTo>
                <a:lnTo>
                  <a:pt x="2299" y="488"/>
                </a:lnTo>
                <a:lnTo>
                  <a:pt x="2300" y="488"/>
                </a:lnTo>
                <a:lnTo>
                  <a:pt x="2300" y="488"/>
                </a:lnTo>
                <a:lnTo>
                  <a:pt x="2300" y="489"/>
                </a:lnTo>
                <a:lnTo>
                  <a:pt x="2300" y="488"/>
                </a:lnTo>
                <a:lnTo>
                  <a:pt x="2301" y="488"/>
                </a:lnTo>
                <a:lnTo>
                  <a:pt x="2301" y="489"/>
                </a:lnTo>
                <a:lnTo>
                  <a:pt x="2301" y="489"/>
                </a:lnTo>
                <a:lnTo>
                  <a:pt x="2302" y="489"/>
                </a:lnTo>
                <a:lnTo>
                  <a:pt x="2302" y="490"/>
                </a:lnTo>
                <a:lnTo>
                  <a:pt x="2302" y="490"/>
                </a:lnTo>
                <a:lnTo>
                  <a:pt x="2302" y="490"/>
                </a:lnTo>
                <a:lnTo>
                  <a:pt x="2303" y="490"/>
                </a:lnTo>
                <a:lnTo>
                  <a:pt x="2303" y="491"/>
                </a:lnTo>
                <a:lnTo>
                  <a:pt x="2303" y="496"/>
                </a:lnTo>
                <a:lnTo>
                  <a:pt x="2304" y="497"/>
                </a:lnTo>
                <a:lnTo>
                  <a:pt x="2304" y="499"/>
                </a:lnTo>
                <a:lnTo>
                  <a:pt x="2304" y="498"/>
                </a:lnTo>
                <a:lnTo>
                  <a:pt x="2304" y="498"/>
                </a:lnTo>
                <a:lnTo>
                  <a:pt x="2305" y="497"/>
                </a:lnTo>
                <a:lnTo>
                  <a:pt x="2305" y="497"/>
                </a:lnTo>
                <a:lnTo>
                  <a:pt x="2305" y="496"/>
                </a:lnTo>
                <a:lnTo>
                  <a:pt x="2306" y="495"/>
                </a:lnTo>
                <a:lnTo>
                  <a:pt x="2306" y="493"/>
                </a:lnTo>
                <a:lnTo>
                  <a:pt x="2306" y="491"/>
                </a:lnTo>
                <a:lnTo>
                  <a:pt x="2306" y="489"/>
                </a:lnTo>
                <a:lnTo>
                  <a:pt x="2307" y="486"/>
                </a:lnTo>
                <a:lnTo>
                  <a:pt x="2307" y="487"/>
                </a:lnTo>
                <a:lnTo>
                  <a:pt x="2307" y="484"/>
                </a:lnTo>
                <a:lnTo>
                  <a:pt x="2308" y="479"/>
                </a:lnTo>
                <a:lnTo>
                  <a:pt x="2308" y="473"/>
                </a:lnTo>
                <a:lnTo>
                  <a:pt x="2308" y="467"/>
                </a:lnTo>
                <a:lnTo>
                  <a:pt x="2309" y="461"/>
                </a:lnTo>
                <a:lnTo>
                  <a:pt x="2309" y="455"/>
                </a:lnTo>
                <a:lnTo>
                  <a:pt x="2309" y="448"/>
                </a:lnTo>
                <a:lnTo>
                  <a:pt x="2309" y="442"/>
                </a:lnTo>
                <a:lnTo>
                  <a:pt x="2310" y="436"/>
                </a:lnTo>
                <a:lnTo>
                  <a:pt x="2310" y="430"/>
                </a:lnTo>
                <a:lnTo>
                  <a:pt x="2310" y="425"/>
                </a:lnTo>
                <a:lnTo>
                  <a:pt x="2311" y="421"/>
                </a:lnTo>
                <a:lnTo>
                  <a:pt x="2311" y="416"/>
                </a:lnTo>
                <a:lnTo>
                  <a:pt x="2311" y="413"/>
                </a:lnTo>
                <a:lnTo>
                  <a:pt x="2311" y="409"/>
                </a:lnTo>
                <a:lnTo>
                  <a:pt x="2312" y="406"/>
                </a:lnTo>
                <a:lnTo>
                  <a:pt x="2312" y="402"/>
                </a:lnTo>
                <a:lnTo>
                  <a:pt x="2312" y="399"/>
                </a:lnTo>
                <a:lnTo>
                  <a:pt x="2313" y="397"/>
                </a:lnTo>
                <a:lnTo>
                  <a:pt x="2313" y="394"/>
                </a:lnTo>
                <a:lnTo>
                  <a:pt x="2313" y="391"/>
                </a:lnTo>
                <a:lnTo>
                  <a:pt x="2313" y="389"/>
                </a:lnTo>
                <a:lnTo>
                  <a:pt x="2314" y="387"/>
                </a:lnTo>
                <a:lnTo>
                  <a:pt x="2314" y="387"/>
                </a:lnTo>
                <a:lnTo>
                  <a:pt x="2314" y="384"/>
                </a:lnTo>
                <a:lnTo>
                  <a:pt x="2315" y="383"/>
                </a:lnTo>
                <a:lnTo>
                  <a:pt x="2315" y="385"/>
                </a:lnTo>
                <a:lnTo>
                  <a:pt x="2315" y="388"/>
                </a:lnTo>
                <a:lnTo>
                  <a:pt x="2315" y="393"/>
                </a:lnTo>
                <a:lnTo>
                  <a:pt x="2316" y="394"/>
                </a:lnTo>
                <a:lnTo>
                  <a:pt x="2316" y="396"/>
                </a:lnTo>
                <a:lnTo>
                  <a:pt x="2316" y="400"/>
                </a:lnTo>
                <a:lnTo>
                  <a:pt x="2317" y="404"/>
                </a:lnTo>
                <a:lnTo>
                  <a:pt x="2317" y="409"/>
                </a:lnTo>
                <a:lnTo>
                  <a:pt x="2317" y="414"/>
                </a:lnTo>
                <a:lnTo>
                  <a:pt x="2317" y="417"/>
                </a:lnTo>
                <a:lnTo>
                  <a:pt x="2318" y="421"/>
                </a:lnTo>
                <a:lnTo>
                  <a:pt x="2318" y="425"/>
                </a:lnTo>
                <a:lnTo>
                  <a:pt x="2318" y="427"/>
                </a:lnTo>
                <a:lnTo>
                  <a:pt x="2319" y="430"/>
                </a:lnTo>
                <a:lnTo>
                  <a:pt x="2319" y="433"/>
                </a:lnTo>
                <a:lnTo>
                  <a:pt x="2319" y="436"/>
                </a:lnTo>
                <a:lnTo>
                  <a:pt x="2320" y="438"/>
                </a:lnTo>
                <a:lnTo>
                  <a:pt x="2320" y="439"/>
                </a:lnTo>
                <a:lnTo>
                  <a:pt x="2320" y="440"/>
                </a:lnTo>
                <a:lnTo>
                  <a:pt x="2320" y="442"/>
                </a:lnTo>
                <a:lnTo>
                  <a:pt x="2321" y="444"/>
                </a:lnTo>
                <a:lnTo>
                  <a:pt x="2321" y="446"/>
                </a:lnTo>
                <a:lnTo>
                  <a:pt x="2321" y="447"/>
                </a:lnTo>
                <a:lnTo>
                  <a:pt x="2322" y="449"/>
                </a:lnTo>
                <a:lnTo>
                  <a:pt x="2322" y="451"/>
                </a:lnTo>
                <a:lnTo>
                  <a:pt x="2322" y="452"/>
                </a:lnTo>
                <a:lnTo>
                  <a:pt x="2322" y="454"/>
                </a:lnTo>
                <a:lnTo>
                  <a:pt x="2323" y="455"/>
                </a:lnTo>
                <a:lnTo>
                  <a:pt x="2323" y="457"/>
                </a:lnTo>
                <a:lnTo>
                  <a:pt x="2324" y="458"/>
                </a:lnTo>
                <a:lnTo>
                  <a:pt x="2324" y="460"/>
                </a:lnTo>
                <a:lnTo>
                  <a:pt x="2324" y="461"/>
                </a:lnTo>
                <a:lnTo>
                  <a:pt x="2324" y="462"/>
                </a:lnTo>
                <a:lnTo>
                  <a:pt x="2325" y="463"/>
                </a:lnTo>
                <a:lnTo>
                  <a:pt x="2325" y="464"/>
                </a:lnTo>
                <a:lnTo>
                  <a:pt x="2325" y="466"/>
                </a:lnTo>
                <a:lnTo>
                  <a:pt x="2326" y="467"/>
                </a:lnTo>
                <a:lnTo>
                  <a:pt x="2326" y="467"/>
                </a:lnTo>
                <a:lnTo>
                  <a:pt x="2326" y="467"/>
                </a:lnTo>
                <a:lnTo>
                  <a:pt x="2326" y="468"/>
                </a:lnTo>
                <a:lnTo>
                  <a:pt x="2327" y="469"/>
                </a:lnTo>
                <a:lnTo>
                  <a:pt x="2327" y="469"/>
                </a:lnTo>
                <a:lnTo>
                  <a:pt x="2327" y="469"/>
                </a:lnTo>
                <a:lnTo>
                  <a:pt x="2328" y="470"/>
                </a:lnTo>
                <a:lnTo>
                  <a:pt x="2328" y="470"/>
                </a:lnTo>
                <a:lnTo>
                  <a:pt x="2328" y="470"/>
                </a:lnTo>
                <a:lnTo>
                  <a:pt x="2328" y="471"/>
                </a:lnTo>
                <a:lnTo>
                  <a:pt x="2329" y="471"/>
                </a:lnTo>
                <a:lnTo>
                  <a:pt x="2329" y="472"/>
                </a:lnTo>
                <a:lnTo>
                  <a:pt x="2329" y="473"/>
                </a:lnTo>
                <a:lnTo>
                  <a:pt x="2330" y="474"/>
                </a:lnTo>
                <a:lnTo>
                  <a:pt x="2330" y="475"/>
                </a:lnTo>
                <a:lnTo>
                  <a:pt x="2330" y="476"/>
                </a:lnTo>
                <a:lnTo>
                  <a:pt x="2330" y="476"/>
                </a:lnTo>
                <a:lnTo>
                  <a:pt x="2331" y="477"/>
                </a:lnTo>
                <a:lnTo>
                  <a:pt x="2331" y="484"/>
                </a:lnTo>
                <a:lnTo>
                  <a:pt x="2331" y="486"/>
                </a:lnTo>
                <a:lnTo>
                  <a:pt x="2332" y="487"/>
                </a:lnTo>
                <a:lnTo>
                  <a:pt x="2332" y="486"/>
                </a:lnTo>
                <a:lnTo>
                  <a:pt x="2332" y="484"/>
                </a:lnTo>
                <a:lnTo>
                  <a:pt x="2332" y="483"/>
                </a:lnTo>
                <a:lnTo>
                  <a:pt x="2333" y="483"/>
                </a:lnTo>
                <a:lnTo>
                  <a:pt x="2333" y="483"/>
                </a:lnTo>
                <a:lnTo>
                  <a:pt x="2333" y="483"/>
                </a:lnTo>
                <a:lnTo>
                  <a:pt x="2334" y="482"/>
                </a:lnTo>
                <a:lnTo>
                  <a:pt x="2334" y="481"/>
                </a:lnTo>
                <a:lnTo>
                  <a:pt x="2334" y="480"/>
                </a:lnTo>
                <a:lnTo>
                  <a:pt x="2335" y="481"/>
                </a:lnTo>
                <a:lnTo>
                  <a:pt x="2335" y="481"/>
                </a:lnTo>
                <a:lnTo>
                  <a:pt x="2335" y="483"/>
                </a:lnTo>
                <a:lnTo>
                  <a:pt x="2335" y="483"/>
                </a:lnTo>
                <a:lnTo>
                  <a:pt x="2336" y="485"/>
                </a:lnTo>
                <a:lnTo>
                  <a:pt x="2336" y="485"/>
                </a:lnTo>
                <a:lnTo>
                  <a:pt x="2336" y="486"/>
                </a:lnTo>
                <a:lnTo>
                  <a:pt x="2337" y="486"/>
                </a:lnTo>
                <a:lnTo>
                  <a:pt x="2337" y="485"/>
                </a:lnTo>
                <a:lnTo>
                  <a:pt x="2337" y="485"/>
                </a:lnTo>
                <a:lnTo>
                  <a:pt x="2337" y="484"/>
                </a:lnTo>
                <a:lnTo>
                  <a:pt x="2338" y="485"/>
                </a:lnTo>
                <a:lnTo>
                  <a:pt x="2338" y="486"/>
                </a:lnTo>
                <a:lnTo>
                  <a:pt x="2338" y="486"/>
                </a:lnTo>
                <a:lnTo>
                  <a:pt x="2339" y="486"/>
                </a:lnTo>
                <a:lnTo>
                  <a:pt x="2339" y="487"/>
                </a:lnTo>
                <a:lnTo>
                  <a:pt x="2339" y="487"/>
                </a:lnTo>
                <a:lnTo>
                  <a:pt x="2339" y="486"/>
                </a:lnTo>
                <a:lnTo>
                  <a:pt x="2340" y="486"/>
                </a:lnTo>
                <a:lnTo>
                  <a:pt x="2340" y="486"/>
                </a:lnTo>
                <a:lnTo>
                  <a:pt x="2340" y="487"/>
                </a:lnTo>
                <a:lnTo>
                  <a:pt x="2341" y="487"/>
                </a:lnTo>
                <a:lnTo>
                  <a:pt x="2341" y="488"/>
                </a:lnTo>
                <a:lnTo>
                  <a:pt x="2341" y="495"/>
                </a:lnTo>
                <a:lnTo>
                  <a:pt x="2341" y="497"/>
                </a:lnTo>
                <a:lnTo>
                  <a:pt x="2342" y="497"/>
                </a:lnTo>
                <a:lnTo>
                  <a:pt x="2342" y="496"/>
                </a:lnTo>
                <a:lnTo>
                  <a:pt x="2342" y="494"/>
                </a:lnTo>
                <a:lnTo>
                  <a:pt x="2343" y="492"/>
                </a:lnTo>
                <a:lnTo>
                  <a:pt x="2343" y="491"/>
                </a:lnTo>
                <a:lnTo>
                  <a:pt x="2343" y="490"/>
                </a:lnTo>
                <a:lnTo>
                  <a:pt x="2343" y="490"/>
                </a:lnTo>
                <a:lnTo>
                  <a:pt x="2344" y="490"/>
                </a:lnTo>
                <a:lnTo>
                  <a:pt x="2344" y="490"/>
                </a:lnTo>
                <a:lnTo>
                  <a:pt x="2344" y="490"/>
                </a:lnTo>
                <a:lnTo>
                  <a:pt x="2345" y="490"/>
                </a:lnTo>
                <a:lnTo>
                  <a:pt x="2345" y="489"/>
                </a:lnTo>
                <a:lnTo>
                  <a:pt x="2345" y="489"/>
                </a:lnTo>
                <a:lnTo>
                  <a:pt x="2346" y="489"/>
                </a:lnTo>
                <a:lnTo>
                  <a:pt x="2346" y="496"/>
                </a:lnTo>
                <a:lnTo>
                  <a:pt x="2346" y="498"/>
                </a:lnTo>
                <a:lnTo>
                  <a:pt x="2346" y="499"/>
                </a:lnTo>
                <a:lnTo>
                  <a:pt x="2347" y="498"/>
                </a:lnTo>
                <a:lnTo>
                  <a:pt x="2347" y="496"/>
                </a:lnTo>
                <a:lnTo>
                  <a:pt x="2347" y="494"/>
                </a:lnTo>
                <a:lnTo>
                  <a:pt x="2348" y="493"/>
                </a:lnTo>
                <a:lnTo>
                  <a:pt x="2348" y="492"/>
                </a:lnTo>
                <a:lnTo>
                  <a:pt x="2348" y="491"/>
                </a:lnTo>
                <a:lnTo>
                  <a:pt x="2348" y="491"/>
                </a:lnTo>
                <a:lnTo>
                  <a:pt x="2349" y="491"/>
                </a:lnTo>
                <a:lnTo>
                  <a:pt x="2349" y="491"/>
                </a:lnTo>
                <a:lnTo>
                  <a:pt x="2349" y="490"/>
                </a:lnTo>
                <a:lnTo>
                  <a:pt x="2350" y="488"/>
                </a:lnTo>
                <a:lnTo>
                  <a:pt x="2350" y="485"/>
                </a:lnTo>
                <a:lnTo>
                  <a:pt x="2350" y="481"/>
                </a:lnTo>
                <a:lnTo>
                  <a:pt x="2350" y="477"/>
                </a:lnTo>
                <a:lnTo>
                  <a:pt x="2351" y="473"/>
                </a:lnTo>
                <a:lnTo>
                  <a:pt x="2351" y="467"/>
                </a:lnTo>
                <a:lnTo>
                  <a:pt x="2351" y="461"/>
                </a:lnTo>
                <a:lnTo>
                  <a:pt x="2352" y="455"/>
                </a:lnTo>
                <a:lnTo>
                  <a:pt x="2352" y="449"/>
                </a:lnTo>
                <a:lnTo>
                  <a:pt x="2352" y="444"/>
                </a:lnTo>
                <a:lnTo>
                  <a:pt x="2352" y="439"/>
                </a:lnTo>
                <a:lnTo>
                  <a:pt x="2353" y="434"/>
                </a:lnTo>
                <a:lnTo>
                  <a:pt x="2353" y="430"/>
                </a:lnTo>
                <a:lnTo>
                  <a:pt x="2353" y="426"/>
                </a:lnTo>
                <a:lnTo>
                  <a:pt x="2354" y="421"/>
                </a:lnTo>
                <a:lnTo>
                  <a:pt x="2354" y="417"/>
                </a:lnTo>
                <a:lnTo>
                  <a:pt x="2354" y="413"/>
                </a:lnTo>
                <a:lnTo>
                  <a:pt x="2354" y="409"/>
                </a:lnTo>
                <a:lnTo>
                  <a:pt x="2355" y="406"/>
                </a:lnTo>
                <a:lnTo>
                  <a:pt x="2355" y="403"/>
                </a:lnTo>
                <a:lnTo>
                  <a:pt x="2355" y="400"/>
                </a:lnTo>
                <a:lnTo>
                  <a:pt x="2356" y="396"/>
                </a:lnTo>
                <a:lnTo>
                  <a:pt x="2356" y="394"/>
                </a:lnTo>
                <a:lnTo>
                  <a:pt x="2356" y="391"/>
                </a:lnTo>
                <a:lnTo>
                  <a:pt x="2357" y="389"/>
                </a:lnTo>
                <a:lnTo>
                  <a:pt x="2357" y="389"/>
                </a:lnTo>
                <a:lnTo>
                  <a:pt x="2357" y="388"/>
                </a:lnTo>
                <a:lnTo>
                  <a:pt x="2357" y="389"/>
                </a:lnTo>
                <a:lnTo>
                  <a:pt x="2358" y="391"/>
                </a:lnTo>
                <a:lnTo>
                  <a:pt x="2358" y="393"/>
                </a:lnTo>
                <a:lnTo>
                  <a:pt x="2358" y="395"/>
                </a:lnTo>
                <a:lnTo>
                  <a:pt x="2359" y="395"/>
                </a:lnTo>
                <a:lnTo>
                  <a:pt x="2359" y="397"/>
                </a:lnTo>
                <a:lnTo>
                  <a:pt x="2359" y="400"/>
                </a:lnTo>
                <a:lnTo>
                  <a:pt x="2359" y="405"/>
                </a:lnTo>
                <a:lnTo>
                  <a:pt x="2360" y="409"/>
                </a:lnTo>
                <a:lnTo>
                  <a:pt x="2360" y="413"/>
                </a:lnTo>
                <a:lnTo>
                  <a:pt x="2360" y="416"/>
                </a:lnTo>
                <a:lnTo>
                  <a:pt x="2361" y="420"/>
                </a:lnTo>
                <a:lnTo>
                  <a:pt x="2361" y="423"/>
                </a:lnTo>
                <a:lnTo>
                  <a:pt x="2361" y="426"/>
                </a:lnTo>
                <a:lnTo>
                  <a:pt x="2361" y="428"/>
                </a:lnTo>
                <a:lnTo>
                  <a:pt x="2362" y="430"/>
                </a:lnTo>
                <a:lnTo>
                  <a:pt x="2362" y="433"/>
                </a:lnTo>
                <a:lnTo>
                  <a:pt x="2362" y="435"/>
                </a:lnTo>
                <a:lnTo>
                  <a:pt x="2363" y="437"/>
                </a:lnTo>
                <a:lnTo>
                  <a:pt x="2363" y="440"/>
                </a:lnTo>
                <a:lnTo>
                  <a:pt x="2363" y="442"/>
                </a:lnTo>
                <a:lnTo>
                  <a:pt x="2363" y="444"/>
                </a:lnTo>
                <a:lnTo>
                  <a:pt x="2364" y="443"/>
                </a:lnTo>
                <a:lnTo>
                  <a:pt x="2364" y="444"/>
                </a:lnTo>
                <a:lnTo>
                  <a:pt x="2364" y="445"/>
                </a:lnTo>
                <a:lnTo>
                  <a:pt x="2365" y="447"/>
                </a:lnTo>
                <a:lnTo>
                  <a:pt x="2365" y="449"/>
                </a:lnTo>
                <a:lnTo>
                  <a:pt x="2365" y="450"/>
                </a:lnTo>
                <a:lnTo>
                  <a:pt x="2365" y="452"/>
                </a:lnTo>
                <a:lnTo>
                  <a:pt x="2366" y="453"/>
                </a:lnTo>
                <a:lnTo>
                  <a:pt x="2366" y="455"/>
                </a:lnTo>
                <a:lnTo>
                  <a:pt x="2366" y="457"/>
                </a:lnTo>
                <a:lnTo>
                  <a:pt x="2367" y="458"/>
                </a:lnTo>
                <a:lnTo>
                  <a:pt x="2367" y="460"/>
                </a:lnTo>
                <a:lnTo>
                  <a:pt x="2367" y="462"/>
                </a:lnTo>
                <a:lnTo>
                  <a:pt x="2368" y="463"/>
                </a:lnTo>
                <a:lnTo>
                  <a:pt x="2368" y="463"/>
                </a:lnTo>
                <a:lnTo>
                  <a:pt x="2368" y="464"/>
                </a:lnTo>
                <a:lnTo>
                  <a:pt x="2368" y="468"/>
                </a:lnTo>
                <a:lnTo>
                  <a:pt x="2369" y="471"/>
                </a:lnTo>
                <a:lnTo>
                  <a:pt x="2369" y="473"/>
                </a:lnTo>
                <a:lnTo>
                  <a:pt x="2369" y="474"/>
                </a:lnTo>
                <a:lnTo>
                  <a:pt x="2370" y="474"/>
                </a:lnTo>
                <a:lnTo>
                  <a:pt x="2370" y="474"/>
                </a:lnTo>
                <a:lnTo>
                  <a:pt x="2370" y="474"/>
                </a:lnTo>
                <a:lnTo>
                  <a:pt x="2370" y="474"/>
                </a:lnTo>
                <a:lnTo>
                  <a:pt x="2371" y="474"/>
                </a:lnTo>
                <a:lnTo>
                  <a:pt x="2371" y="474"/>
                </a:lnTo>
                <a:lnTo>
                  <a:pt x="2371" y="475"/>
                </a:lnTo>
                <a:lnTo>
                  <a:pt x="2372" y="475"/>
                </a:lnTo>
                <a:lnTo>
                  <a:pt x="2372" y="475"/>
                </a:lnTo>
                <a:lnTo>
                  <a:pt x="2372" y="474"/>
                </a:lnTo>
                <a:lnTo>
                  <a:pt x="2372" y="480"/>
                </a:lnTo>
                <a:lnTo>
                  <a:pt x="2373" y="482"/>
                </a:lnTo>
                <a:lnTo>
                  <a:pt x="2373" y="482"/>
                </a:lnTo>
                <a:lnTo>
                  <a:pt x="2373" y="481"/>
                </a:lnTo>
                <a:lnTo>
                  <a:pt x="2374" y="481"/>
                </a:lnTo>
                <a:lnTo>
                  <a:pt x="2374" y="480"/>
                </a:lnTo>
                <a:lnTo>
                  <a:pt x="2374" y="480"/>
                </a:lnTo>
                <a:lnTo>
                  <a:pt x="2374" y="485"/>
                </a:lnTo>
                <a:lnTo>
                  <a:pt x="2375" y="486"/>
                </a:lnTo>
                <a:lnTo>
                  <a:pt x="2375" y="483"/>
                </a:lnTo>
                <a:lnTo>
                  <a:pt x="2375" y="481"/>
                </a:lnTo>
                <a:lnTo>
                  <a:pt x="2376" y="479"/>
                </a:lnTo>
                <a:lnTo>
                  <a:pt x="2376" y="479"/>
                </a:lnTo>
                <a:lnTo>
                  <a:pt x="2376" y="479"/>
                </a:lnTo>
                <a:lnTo>
                  <a:pt x="2376" y="479"/>
                </a:lnTo>
                <a:lnTo>
                  <a:pt x="2377" y="484"/>
                </a:lnTo>
                <a:lnTo>
                  <a:pt x="2377" y="486"/>
                </a:lnTo>
                <a:lnTo>
                  <a:pt x="2377" y="486"/>
                </a:lnTo>
                <a:lnTo>
                  <a:pt x="2378" y="486"/>
                </a:lnTo>
                <a:lnTo>
                  <a:pt x="2378" y="486"/>
                </a:lnTo>
                <a:lnTo>
                  <a:pt x="2378" y="486"/>
                </a:lnTo>
                <a:lnTo>
                  <a:pt x="2378" y="485"/>
                </a:lnTo>
                <a:lnTo>
                  <a:pt x="2379" y="484"/>
                </a:lnTo>
                <a:lnTo>
                  <a:pt x="2379" y="484"/>
                </a:lnTo>
                <a:lnTo>
                  <a:pt x="2379" y="484"/>
                </a:lnTo>
                <a:lnTo>
                  <a:pt x="2380" y="484"/>
                </a:lnTo>
                <a:lnTo>
                  <a:pt x="2380" y="484"/>
                </a:lnTo>
                <a:lnTo>
                  <a:pt x="2380" y="484"/>
                </a:lnTo>
                <a:lnTo>
                  <a:pt x="2381" y="484"/>
                </a:lnTo>
                <a:lnTo>
                  <a:pt x="2381" y="484"/>
                </a:lnTo>
                <a:lnTo>
                  <a:pt x="2381" y="484"/>
                </a:lnTo>
                <a:lnTo>
                  <a:pt x="2381" y="485"/>
                </a:lnTo>
                <a:lnTo>
                  <a:pt x="2382" y="485"/>
                </a:lnTo>
                <a:lnTo>
                  <a:pt x="2382" y="485"/>
                </a:lnTo>
                <a:lnTo>
                  <a:pt x="2382" y="486"/>
                </a:lnTo>
                <a:lnTo>
                  <a:pt x="2383" y="487"/>
                </a:lnTo>
                <a:lnTo>
                  <a:pt x="2383" y="488"/>
                </a:lnTo>
                <a:lnTo>
                  <a:pt x="2383" y="488"/>
                </a:lnTo>
                <a:lnTo>
                  <a:pt x="2383" y="489"/>
                </a:lnTo>
                <a:lnTo>
                  <a:pt x="2384" y="489"/>
                </a:lnTo>
                <a:lnTo>
                  <a:pt x="2384" y="489"/>
                </a:lnTo>
                <a:lnTo>
                  <a:pt x="2384" y="489"/>
                </a:lnTo>
                <a:lnTo>
                  <a:pt x="2385" y="489"/>
                </a:lnTo>
              </a:path>
            </a:pathLst>
          </a:custGeom>
          <a:noFill/>
          <a:ln w="6350"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2" name="Line 135">
            <a:extLst>
              <a:ext uri="{FF2B5EF4-FFF2-40B4-BE49-F238E27FC236}">
                <a16:creationId xmlns:a16="http://schemas.microsoft.com/office/drawing/2014/main" id="{0C51573C-2DBA-4626-A1E3-AD6B767CF846}"/>
              </a:ext>
            </a:extLst>
          </p:cNvPr>
          <p:cNvSpPr>
            <a:spLocks noChangeShapeType="1"/>
          </p:cNvSpPr>
          <p:nvPr/>
        </p:nvSpPr>
        <p:spPr bwMode="auto">
          <a:xfrm>
            <a:off x="7872413" y="6426200"/>
            <a:ext cx="413861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3" name="Line 136">
            <a:extLst>
              <a:ext uri="{FF2B5EF4-FFF2-40B4-BE49-F238E27FC236}">
                <a16:creationId xmlns:a16="http://schemas.microsoft.com/office/drawing/2014/main" id="{F72D4C5B-07C3-4AC9-B76D-04D8D560E435}"/>
              </a:ext>
            </a:extLst>
          </p:cNvPr>
          <p:cNvSpPr>
            <a:spLocks noChangeShapeType="1"/>
          </p:cNvSpPr>
          <p:nvPr/>
        </p:nvSpPr>
        <p:spPr bwMode="auto">
          <a:xfrm flipV="1">
            <a:off x="7872413"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4" name="Line 137">
            <a:extLst>
              <a:ext uri="{FF2B5EF4-FFF2-40B4-BE49-F238E27FC236}">
                <a16:creationId xmlns:a16="http://schemas.microsoft.com/office/drawing/2014/main" id="{F320FC6E-2197-4D67-BCEB-5B665EF59E93}"/>
              </a:ext>
            </a:extLst>
          </p:cNvPr>
          <p:cNvSpPr>
            <a:spLocks noChangeShapeType="1"/>
          </p:cNvSpPr>
          <p:nvPr/>
        </p:nvSpPr>
        <p:spPr bwMode="auto">
          <a:xfrm flipV="1">
            <a:off x="8331200"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5" name="Line 138">
            <a:extLst>
              <a:ext uri="{FF2B5EF4-FFF2-40B4-BE49-F238E27FC236}">
                <a16:creationId xmlns:a16="http://schemas.microsoft.com/office/drawing/2014/main" id="{4DEA9704-61D1-49D8-A38F-F6FB449A78FA}"/>
              </a:ext>
            </a:extLst>
          </p:cNvPr>
          <p:cNvSpPr>
            <a:spLocks noChangeShapeType="1"/>
          </p:cNvSpPr>
          <p:nvPr/>
        </p:nvSpPr>
        <p:spPr bwMode="auto">
          <a:xfrm flipV="1">
            <a:off x="8791575"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Line 139">
            <a:extLst>
              <a:ext uri="{FF2B5EF4-FFF2-40B4-BE49-F238E27FC236}">
                <a16:creationId xmlns:a16="http://schemas.microsoft.com/office/drawing/2014/main" id="{6D04E3BE-286C-4E97-9435-C37AC7538C95}"/>
              </a:ext>
            </a:extLst>
          </p:cNvPr>
          <p:cNvSpPr>
            <a:spLocks noChangeShapeType="1"/>
          </p:cNvSpPr>
          <p:nvPr/>
        </p:nvSpPr>
        <p:spPr bwMode="auto">
          <a:xfrm flipV="1">
            <a:off x="9251950"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7" name="Line 140">
            <a:extLst>
              <a:ext uri="{FF2B5EF4-FFF2-40B4-BE49-F238E27FC236}">
                <a16:creationId xmlns:a16="http://schemas.microsoft.com/office/drawing/2014/main" id="{052BB1C0-6212-470A-80BC-AD933B7B66BB}"/>
              </a:ext>
            </a:extLst>
          </p:cNvPr>
          <p:cNvSpPr>
            <a:spLocks noChangeShapeType="1"/>
          </p:cNvSpPr>
          <p:nvPr/>
        </p:nvSpPr>
        <p:spPr bwMode="auto">
          <a:xfrm flipV="1">
            <a:off x="9710738"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8" name="Line 141">
            <a:extLst>
              <a:ext uri="{FF2B5EF4-FFF2-40B4-BE49-F238E27FC236}">
                <a16:creationId xmlns:a16="http://schemas.microsoft.com/office/drawing/2014/main" id="{4C45FB3F-4458-4911-A9AE-014DA2B2E237}"/>
              </a:ext>
            </a:extLst>
          </p:cNvPr>
          <p:cNvSpPr>
            <a:spLocks noChangeShapeType="1"/>
          </p:cNvSpPr>
          <p:nvPr/>
        </p:nvSpPr>
        <p:spPr bwMode="auto">
          <a:xfrm flipV="1">
            <a:off x="10171113"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9" name="Line 142">
            <a:extLst>
              <a:ext uri="{FF2B5EF4-FFF2-40B4-BE49-F238E27FC236}">
                <a16:creationId xmlns:a16="http://schemas.microsoft.com/office/drawing/2014/main" id="{FD85DE1B-5908-46BA-AD12-E0D6C0D49F6A}"/>
              </a:ext>
            </a:extLst>
          </p:cNvPr>
          <p:cNvSpPr>
            <a:spLocks noChangeShapeType="1"/>
          </p:cNvSpPr>
          <p:nvPr/>
        </p:nvSpPr>
        <p:spPr bwMode="auto">
          <a:xfrm flipV="1">
            <a:off x="10631488"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0" name="Line 143">
            <a:extLst>
              <a:ext uri="{FF2B5EF4-FFF2-40B4-BE49-F238E27FC236}">
                <a16:creationId xmlns:a16="http://schemas.microsoft.com/office/drawing/2014/main" id="{8281D76A-C789-491D-BD28-89005B52CA81}"/>
              </a:ext>
            </a:extLst>
          </p:cNvPr>
          <p:cNvSpPr>
            <a:spLocks noChangeShapeType="1"/>
          </p:cNvSpPr>
          <p:nvPr/>
        </p:nvSpPr>
        <p:spPr bwMode="auto">
          <a:xfrm flipV="1">
            <a:off x="11090275"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1" name="Line 144">
            <a:extLst>
              <a:ext uri="{FF2B5EF4-FFF2-40B4-BE49-F238E27FC236}">
                <a16:creationId xmlns:a16="http://schemas.microsoft.com/office/drawing/2014/main" id="{1279F74C-2A44-4A00-8F27-0C377E88300F}"/>
              </a:ext>
            </a:extLst>
          </p:cNvPr>
          <p:cNvSpPr>
            <a:spLocks noChangeShapeType="1"/>
          </p:cNvSpPr>
          <p:nvPr/>
        </p:nvSpPr>
        <p:spPr bwMode="auto">
          <a:xfrm flipV="1">
            <a:off x="11550650"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2" name="Line 145">
            <a:extLst>
              <a:ext uri="{FF2B5EF4-FFF2-40B4-BE49-F238E27FC236}">
                <a16:creationId xmlns:a16="http://schemas.microsoft.com/office/drawing/2014/main" id="{0E48DD03-8D13-4406-B41C-21A7FBAAD2C1}"/>
              </a:ext>
            </a:extLst>
          </p:cNvPr>
          <p:cNvSpPr>
            <a:spLocks noChangeShapeType="1"/>
          </p:cNvSpPr>
          <p:nvPr/>
        </p:nvSpPr>
        <p:spPr bwMode="auto">
          <a:xfrm flipV="1">
            <a:off x="12011025" y="6384925"/>
            <a:ext cx="0" cy="4127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3" name="Rectangle 146">
            <a:extLst>
              <a:ext uri="{FF2B5EF4-FFF2-40B4-BE49-F238E27FC236}">
                <a16:creationId xmlns:a16="http://schemas.microsoft.com/office/drawing/2014/main" id="{DBF4E5DF-96BA-43CC-828D-1EA1B5F23190}"/>
              </a:ext>
            </a:extLst>
          </p:cNvPr>
          <p:cNvSpPr>
            <a:spLocks noChangeArrowheads="1"/>
          </p:cNvSpPr>
          <p:nvPr/>
        </p:nvSpPr>
        <p:spPr bwMode="auto">
          <a:xfrm>
            <a:off x="7839075" y="6483350"/>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4" name="Rectangle 147">
            <a:extLst>
              <a:ext uri="{FF2B5EF4-FFF2-40B4-BE49-F238E27FC236}">
                <a16:creationId xmlns:a16="http://schemas.microsoft.com/office/drawing/2014/main" id="{D18CDA67-A8B0-476B-8FE1-4B5FF203D545}"/>
              </a:ext>
            </a:extLst>
          </p:cNvPr>
          <p:cNvSpPr>
            <a:spLocks noChangeArrowheads="1"/>
          </p:cNvSpPr>
          <p:nvPr/>
        </p:nvSpPr>
        <p:spPr bwMode="auto">
          <a:xfrm>
            <a:off x="8202613"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5" name="Rectangle 148">
            <a:extLst>
              <a:ext uri="{FF2B5EF4-FFF2-40B4-BE49-F238E27FC236}">
                <a16:creationId xmlns:a16="http://schemas.microsoft.com/office/drawing/2014/main" id="{85AEFC48-D15C-4975-8A35-7676A9BF70F0}"/>
              </a:ext>
            </a:extLst>
          </p:cNvPr>
          <p:cNvSpPr>
            <a:spLocks noChangeArrowheads="1"/>
          </p:cNvSpPr>
          <p:nvPr/>
        </p:nvSpPr>
        <p:spPr bwMode="auto">
          <a:xfrm>
            <a:off x="8666163"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6" name="Rectangle 149">
            <a:extLst>
              <a:ext uri="{FF2B5EF4-FFF2-40B4-BE49-F238E27FC236}">
                <a16:creationId xmlns:a16="http://schemas.microsoft.com/office/drawing/2014/main" id="{6AE6110C-B647-497E-B78F-998E5F4F11B7}"/>
              </a:ext>
            </a:extLst>
          </p:cNvPr>
          <p:cNvSpPr>
            <a:spLocks noChangeArrowheads="1"/>
          </p:cNvSpPr>
          <p:nvPr/>
        </p:nvSpPr>
        <p:spPr bwMode="auto">
          <a:xfrm>
            <a:off x="9123363"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7" name="Rectangle 150">
            <a:extLst>
              <a:ext uri="{FF2B5EF4-FFF2-40B4-BE49-F238E27FC236}">
                <a16:creationId xmlns:a16="http://schemas.microsoft.com/office/drawing/2014/main" id="{AF8F1514-854E-494E-95EE-FE8F7C76522B}"/>
              </a:ext>
            </a:extLst>
          </p:cNvPr>
          <p:cNvSpPr>
            <a:spLocks noChangeArrowheads="1"/>
          </p:cNvSpPr>
          <p:nvPr/>
        </p:nvSpPr>
        <p:spPr bwMode="auto">
          <a:xfrm>
            <a:off x="9582150"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8" name="Rectangle 151">
            <a:extLst>
              <a:ext uri="{FF2B5EF4-FFF2-40B4-BE49-F238E27FC236}">
                <a16:creationId xmlns:a16="http://schemas.microsoft.com/office/drawing/2014/main" id="{161C6CE8-3560-4862-BD38-F82C010992EA}"/>
              </a:ext>
            </a:extLst>
          </p:cNvPr>
          <p:cNvSpPr>
            <a:spLocks noChangeArrowheads="1"/>
          </p:cNvSpPr>
          <p:nvPr/>
        </p:nvSpPr>
        <p:spPr bwMode="auto">
          <a:xfrm>
            <a:off x="10045700"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5000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59" name="Rectangle 152">
            <a:extLst>
              <a:ext uri="{FF2B5EF4-FFF2-40B4-BE49-F238E27FC236}">
                <a16:creationId xmlns:a16="http://schemas.microsoft.com/office/drawing/2014/main" id="{9F3D308D-A787-4CAA-B10F-2CA6769500F6}"/>
              </a:ext>
            </a:extLst>
          </p:cNvPr>
          <p:cNvSpPr>
            <a:spLocks noChangeArrowheads="1"/>
          </p:cNvSpPr>
          <p:nvPr/>
        </p:nvSpPr>
        <p:spPr bwMode="auto">
          <a:xfrm>
            <a:off x="10502900"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6000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0" name="Rectangle 153">
            <a:extLst>
              <a:ext uri="{FF2B5EF4-FFF2-40B4-BE49-F238E27FC236}">
                <a16:creationId xmlns:a16="http://schemas.microsoft.com/office/drawing/2014/main" id="{5070A22D-FCAC-46B9-BF98-24514A46CDB0}"/>
              </a:ext>
            </a:extLst>
          </p:cNvPr>
          <p:cNvSpPr>
            <a:spLocks noChangeArrowheads="1"/>
          </p:cNvSpPr>
          <p:nvPr/>
        </p:nvSpPr>
        <p:spPr bwMode="auto">
          <a:xfrm>
            <a:off x="10961688"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7000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1" name="Rectangle 154">
            <a:extLst>
              <a:ext uri="{FF2B5EF4-FFF2-40B4-BE49-F238E27FC236}">
                <a16:creationId xmlns:a16="http://schemas.microsoft.com/office/drawing/2014/main" id="{261915AE-627F-4D4C-8B59-67066A39B7A9}"/>
              </a:ext>
            </a:extLst>
          </p:cNvPr>
          <p:cNvSpPr>
            <a:spLocks noChangeArrowheads="1"/>
          </p:cNvSpPr>
          <p:nvPr/>
        </p:nvSpPr>
        <p:spPr bwMode="auto">
          <a:xfrm>
            <a:off x="11425238"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8000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2" name="Rectangle 155">
            <a:extLst>
              <a:ext uri="{FF2B5EF4-FFF2-40B4-BE49-F238E27FC236}">
                <a16:creationId xmlns:a16="http://schemas.microsoft.com/office/drawing/2014/main" id="{94307E4F-677B-4DB3-9C96-A04F751E18B0}"/>
              </a:ext>
            </a:extLst>
          </p:cNvPr>
          <p:cNvSpPr>
            <a:spLocks noChangeArrowheads="1"/>
          </p:cNvSpPr>
          <p:nvPr/>
        </p:nvSpPr>
        <p:spPr bwMode="auto">
          <a:xfrm>
            <a:off x="11882438" y="6483350"/>
            <a:ext cx="3048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9000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63" name="Line 156">
            <a:extLst>
              <a:ext uri="{FF2B5EF4-FFF2-40B4-BE49-F238E27FC236}">
                <a16:creationId xmlns:a16="http://schemas.microsoft.com/office/drawing/2014/main" id="{785CD144-D9EA-43FD-802A-91B7A28EAF25}"/>
              </a:ext>
            </a:extLst>
          </p:cNvPr>
          <p:cNvSpPr>
            <a:spLocks noChangeShapeType="1"/>
          </p:cNvSpPr>
          <p:nvPr/>
        </p:nvSpPr>
        <p:spPr bwMode="auto">
          <a:xfrm flipV="1">
            <a:off x="7872413" y="5057775"/>
            <a:ext cx="0" cy="136842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4" name="Line 157">
            <a:extLst>
              <a:ext uri="{FF2B5EF4-FFF2-40B4-BE49-F238E27FC236}">
                <a16:creationId xmlns:a16="http://schemas.microsoft.com/office/drawing/2014/main" id="{11BB5E1C-6CCA-4138-823E-B501FB7E52DE}"/>
              </a:ext>
            </a:extLst>
          </p:cNvPr>
          <p:cNvSpPr>
            <a:spLocks noChangeShapeType="1"/>
          </p:cNvSpPr>
          <p:nvPr/>
        </p:nvSpPr>
        <p:spPr bwMode="auto">
          <a:xfrm>
            <a:off x="7872413" y="6426200"/>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5" name="Line 158">
            <a:extLst>
              <a:ext uri="{FF2B5EF4-FFF2-40B4-BE49-F238E27FC236}">
                <a16:creationId xmlns:a16="http://schemas.microsoft.com/office/drawing/2014/main" id="{E473B13C-BCE8-4BF6-A014-9D7BFE1B703E}"/>
              </a:ext>
            </a:extLst>
          </p:cNvPr>
          <p:cNvSpPr>
            <a:spLocks noChangeShapeType="1"/>
          </p:cNvSpPr>
          <p:nvPr/>
        </p:nvSpPr>
        <p:spPr bwMode="auto">
          <a:xfrm>
            <a:off x="7872413" y="615156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6" name="Line 159">
            <a:extLst>
              <a:ext uri="{FF2B5EF4-FFF2-40B4-BE49-F238E27FC236}">
                <a16:creationId xmlns:a16="http://schemas.microsoft.com/office/drawing/2014/main" id="{9D819052-8E6D-42AD-A8C5-E2A29FED91CD}"/>
              </a:ext>
            </a:extLst>
          </p:cNvPr>
          <p:cNvSpPr>
            <a:spLocks noChangeShapeType="1"/>
          </p:cNvSpPr>
          <p:nvPr/>
        </p:nvSpPr>
        <p:spPr bwMode="auto">
          <a:xfrm>
            <a:off x="7872413" y="587851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7" name="Line 160">
            <a:extLst>
              <a:ext uri="{FF2B5EF4-FFF2-40B4-BE49-F238E27FC236}">
                <a16:creationId xmlns:a16="http://schemas.microsoft.com/office/drawing/2014/main" id="{EE6C1FC7-8B18-4262-B46A-820007C8DDCD}"/>
              </a:ext>
            </a:extLst>
          </p:cNvPr>
          <p:cNvSpPr>
            <a:spLocks noChangeShapeType="1"/>
          </p:cNvSpPr>
          <p:nvPr/>
        </p:nvSpPr>
        <p:spPr bwMode="auto">
          <a:xfrm>
            <a:off x="7872413" y="560546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Line 161">
            <a:extLst>
              <a:ext uri="{FF2B5EF4-FFF2-40B4-BE49-F238E27FC236}">
                <a16:creationId xmlns:a16="http://schemas.microsoft.com/office/drawing/2014/main" id="{CD986B47-D19A-428D-93A4-90E391B40278}"/>
              </a:ext>
            </a:extLst>
          </p:cNvPr>
          <p:cNvSpPr>
            <a:spLocks noChangeShapeType="1"/>
          </p:cNvSpPr>
          <p:nvPr/>
        </p:nvSpPr>
        <p:spPr bwMode="auto">
          <a:xfrm>
            <a:off x="7872413" y="5332413"/>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9" name="Line 162">
            <a:extLst>
              <a:ext uri="{FF2B5EF4-FFF2-40B4-BE49-F238E27FC236}">
                <a16:creationId xmlns:a16="http://schemas.microsoft.com/office/drawing/2014/main" id="{36F6E56D-8334-495D-87C5-441C6ED7EBB6}"/>
              </a:ext>
            </a:extLst>
          </p:cNvPr>
          <p:cNvSpPr>
            <a:spLocks noChangeShapeType="1"/>
          </p:cNvSpPr>
          <p:nvPr/>
        </p:nvSpPr>
        <p:spPr bwMode="auto">
          <a:xfrm>
            <a:off x="7872413" y="5057775"/>
            <a:ext cx="41275"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0" name="Rectangle 163">
            <a:extLst>
              <a:ext uri="{FF2B5EF4-FFF2-40B4-BE49-F238E27FC236}">
                <a16:creationId xmlns:a16="http://schemas.microsoft.com/office/drawing/2014/main" id="{5D117915-3C22-42EC-A759-D20FE5A3AF58}"/>
              </a:ext>
            </a:extLst>
          </p:cNvPr>
          <p:cNvSpPr>
            <a:spLocks noChangeArrowheads="1"/>
          </p:cNvSpPr>
          <p:nvPr/>
        </p:nvSpPr>
        <p:spPr bwMode="auto">
          <a:xfrm>
            <a:off x="7762875" y="6375400"/>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1" name="Rectangle 164">
            <a:extLst>
              <a:ext uri="{FF2B5EF4-FFF2-40B4-BE49-F238E27FC236}">
                <a16:creationId xmlns:a16="http://schemas.microsoft.com/office/drawing/2014/main" id="{CB72A78F-0A0B-48BF-9AE6-325F416EAD32}"/>
              </a:ext>
            </a:extLst>
          </p:cNvPr>
          <p:cNvSpPr>
            <a:spLocks noChangeArrowheads="1"/>
          </p:cNvSpPr>
          <p:nvPr/>
        </p:nvSpPr>
        <p:spPr bwMode="auto">
          <a:xfrm>
            <a:off x="7667625" y="6100763"/>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2" name="Rectangle 165">
            <a:extLst>
              <a:ext uri="{FF2B5EF4-FFF2-40B4-BE49-F238E27FC236}">
                <a16:creationId xmlns:a16="http://schemas.microsoft.com/office/drawing/2014/main" id="{E262D700-CFC3-4C91-8AA3-54C78E68272D}"/>
              </a:ext>
            </a:extLst>
          </p:cNvPr>
          <p:cNvSpPr>
            <a:spLocks noChangeArrowheads="1"/>
          </p:cNvSpPr>
          <p:nvPr/>
        </p:nvSpPr>
        <p:spPr bwMode="auto">
          <a:xfrm>
            <a:off x="7667625" y="5827713"/>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3" name="Rectangle 166">
            <a:extLst>
              <a:ext uri="{FF2B5EF4-FFF2-40B4-BE49-F238E27FC236}">
                <a16:creationId xmlns:a16="http://schemas.microsoft.com/office/drawing/2014/main" id="{DB33F72A-7463-4EFE-82D8-25FF42B184F2}"/>
              </a:ext>
            </a:extLst>
          </p:cNvPr>
          <p:cNvSpPr>
            <a:spLocks noChangeArrowheads="1"/>
          </p:cNvSpPr>
          <p:nvPr/>
        </p:nvSpPr>
        <p:spPr bwMode="auto">
          <a:xfrm>
            <a:off x="7667625" y="5554663"/>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4" name="Rectangle 167">
            <a:extLst>
              <a:ext uri="{FF2B5EF4-FFF2-40B4-BE49-F238E27FC236}">
                <a16:creationId xmlns:a16="http://schemas.microsoft.com/office/drawing/2014/main" id="{D311A333-7277-4371-9B28-FB20F4E8F32F}"/>
              </a:ext>
            </a:extLst>
          </p:cNvPr>
          <p:cNvSpPr>
            <a:spLocks noChangeArrowheads="1"/>
          </p:cNvSpPr>
          <p:nvPr/>
        </p:nvSpPr>
        <p:spPr bwMode="auto">
          <a:xfrm>
            <a:off x="7667625" y="5281613"/>
            <a:ext cx="20955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5" name="Rectangle 168">
            <a:extLst>
              <a:ext uri="{FF2B5EF4-FFF2-40B4-BE49-F238E27FC236}">
                <a16:creationId xmlns:a16="http://schemas.microsoft.com/office/drawing/2014/main" id="{781BCAAF-CB70-4CA7-9EAF-FA43D7239ADC}"/>
              </a:ext>
            </a:extLst>
          </p:cNvPr>
          <p:cNvSpPr>
            <a:spLocks noChangeArrowheads="1"/>
          </p:cNvSpPr>
          <p:nvPr/>
        </p:nvSpPr>
        <p:spPr bwMode="auto">
          <a:xfrm>
            <a:off x="7762875" y="5006975"/>
            <a:ext cx="1143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76" name="Freeform 169">
            <a:extLst>
              <a:ext uri="{FF2B5EF4-FFF2-40B4-BE49-F238E27FC236}">
                <a16:creationId xmlns:a16="http://schemas.microsoft.com/office/drawing/2014/main" id="{4B223C0C-F8AC-4CF1-9252-26DF658F6670}"/>
              </a:ext>
            </a:extLst>
          </p:cNvPr>
          <p:cNvSpPr>
            <a:spLocks/>
          </p:cNvSpPr>
          <p:nvPr/>
        </p:nvSpPr>
        <p:spPr bwMode="auto">
          <a:xfrm>
            <a:off x="7872413" y="5057775"/>
            <a:ext cx="3786188" cy="1368425"/>
          </a:xfrm>
          <a:custGeom>
            <a:avLst/>
            <a:gdLst>
              <a:gd name="T0" fmla="*/ 37 w 2385"/>
              <a:gd name="T1" fmla="*/ 862 h 862"/>
              <a:gd name="T2" fmla="*/ 74 w 2385"/>
              <a:gd name="T3" fmla="*/ 862 h 862"/>
              <a:gd name="T4" fmla="*/ 112 w 2385"/>
              <a:gd name="T5" fmla="*/ 862 h 862"/>
              <a:gd name="T6" fmla="*/ 149 w 2385"/>
              <a:gd name="T7" fmla="*/ 862 h 862"/>
              <a:gd name="T8" fmla="*/ 186 w 2385"/>
              <a:gd name="T9" fmla="*/ 862 h 862"/>
              <a:gd name="T10" fmla="*/ 224 w 2385"/>
              <a:gd name="T11" fmla="*/ 862 h 862"/>
              <a:gd name="T12" fmla="*/ 261 w 2385"/>
              <a:gd name="T13" fmla="*/ 862 h 862"/>
              <a:gd name="T14" fmla="*/ 299 w 2385"/>
              <a:gd name="T15" fmla="*/ 862 h 862"/>
              <a:gd name="T16" fmla="*/ 336 w 2385"/>
              <a:gd name="T17" fmla="*/ 862 h 862"/>
              <a:gd name="T18" fmla="*/ 373 w 2385"/>
              <a:gd name="T19" fmla="*/ 862 h 862"/>
              <a:gd name="T20" fmla="*/ 411 w 2385"/>
              <a:gd name="T21" fmla="*/ 862 h 862"/>
              <a:gd name="T22" fmla="*/ 448 w 2385"/>
              <a:gd name="T23" fmla="*/ 862 h 862"/>
              <a:gd name="T24" fmla="*/ 485 w 2385"/>
              <a:gd name="T25" fmla="*/ 862 h 862"/>
              <a:gd name="T26" fmla="*/ 523 w 2385"/>
              <a:gd name="T27" fmla="*/ 862 h 862"/>
              <a:gd name="T28" fmla="*/ 560 w 2385"/>
              <a:gd name="T29" fmla="*/ 862 h 862"/>
              <a:gd name="T30" fmla="*/ 597 w 2385"/>
              <a:gd name="T31" fmla="*/ 862 h 862"/>
              <a:gd name="T32" fmla="*/ 635 w 2385"/>
              <a:gd name="T33" fmla="*/ 862 h 862"/>
              <a:gd name="T34" fmla="*/ 672 w 2385"/>
              <a:gd name="T35" fmla="*/ 862 h 862"/>
              <a:gd name="T36" fmla="*/ 710 w 2385"/>
              <a:gd name="T37" fmla="*/ 862 h 862"/>
              <a:gd name="T38" fmla="*/ 747 w 2385"/>
              <a:gd name="T39" fmla="*/ 862 h 862"/>
              <a:gd name="T40" fmla="*/ 784 w 2385"/>
              <a:gd name="T41" fmla="*/ 862 h 862"/>
              <a:gd name="T42" fmla="*/ 822 w 2385"/>
              <a:gd name="T43" fmla="*/ 862 h 862"/>
              <a:gd name="T44" fmla="*/ 859 w 2385"/>
              <a:gd name="T45" fmla="*/ 862 h 862"/>
              <a:gd name="T46" fmla="*/ 897 w 2385"/>
              <a:gd name="T47" fmla="*/ 862 h 862"/>
              <a:gd name="T48" fmla="*/ 934 w 2385"/>
              <a:gd name="T49" fmla="*/ 862 h 862"/>
              <a:gd name="T50" fmla="*/ 971 w 2385"/>
              <a:gd name="T51" fmla="*/ 862 h 862"/>
              <a:gd name="T52" fmla="*/ 1008 w 2385"/>
              <a:gd name="T53" fmla="*/ 862 h 862"/>
              <a:gd name="T54" fmla="*/ 1046 w 2385"/>
              <a:gd name="T55" fmla="*/ 862 h 862"/>
              <a:gd name="T56" fmla="*/ 1083 w 2385"/>
              <a:gd name="T57" fmla="*/ 862 h 862"/>
              <a:gd name="T58" fmla="*/ 1121 w 2385"/>
              <a:gd name="T59" fmla="*/ 862 h 862"/>
              <a:gd name="T60" fmla="*/ 1158 w 2385"/>
              <a:gd name="T61" fmla="*/ 862 h 862"/>
              <a:gd name="T62" fmla="*/ 1195 w 2385"/>
              <a:gd name="T63" fmla="*/ 862 h 862"/>
              <a:gd name="T64" fmla="*/ 1233 w 2385"/>
              <a:gd name="T65" fmla="*/ 862 h 862"/>
              <a:gd name="T66" fmla="*/ 1270 w 2385"/>
              <a:gd name="T67" fmla="*/ 862 h 862"/>
              <a:gd name="T68" fmla="*/ 1308 w 2385"/>
              <a:gd name="T69" fmla="*/ 862 h 862"/>
              <a:gd name="T70" fmla="*/ 1345 w 2385"/>
              <a:gd name="T71" fmla="*/ 862 h 862"/>
              <a:gd name="T72" fmla="*/ 1382 w 2385"/>
              <a:gd name="T73" fmla="*/ 862 h 862"/>
              <a:gd name="T74" fmla="*/ 1420 w 2385"/>
              <a:gd name="T75" fmla="*/ 862 h 862"/>
              <a:gd name="T76" fmla="*/ 1457 w 2385"/>
              <a:gd name="T77" fmla="*/ 0 h 862"/>
              <a:gd name="T78" fmla="*/ 1494 w 2385"/>
              <a:gd name="T79" fmla="*/ 0 h 862"/>
              <a:gd name="T80" fmla="*/ 1532 w 2385"/>
              <a:gd name="T81" fmla="*/ 0 h 862"/>
              <a:gd name="T82" fmla="*/ 1569 w 2385"/>
              <a:gd name="T83" fmla="*/ 0 h 862"/>
              <a:gd name="T84" fmla="*/ 1606 w 2385"/>
              <a:gd name="T85" fmla="*/ 0 h 862"/>
              <a:gd name="T86" fmla="*/ 1644 w 2385"/>
              <a:gd name="T87" fmla="*/ 0 h 862"/>
              <a:gd name="T88" fmla="*/ 1681 w 2385"/>
              <a:gd name="T89" fmla="*/ 0 h 862"/>
              <a:gd name="T90" fmla="*/ 1719 w 2385"/>
              <a:gd name="T91" fmla="*/ 0 h 862"/>
              <a:gd name="T92" fmla="*/ 1756 w 2385"/>
              <a:gd name="T93" fmla="*/ 0 h 862"/>
              <a:gd name="T94" fmla="*/ 1793 w 2385"/>
              <a:gd name="T95" fmla="*/ 0 h 862"/>
              <a:gd name="T96" fmla="*/ 1831 w 2385"/>
              <a:gd name="T97" fmla="*/ 0 h 862"/>
              <a:gd name="T98" fmla="*/ 1868 w 2385"/>
              <a:gd name="T99" fmla="*/ 0 h 862"/>
              <a:gd name="T100" fmla="*/ 1906 w 2385"/>
              <a:gd name="T101" fmla="*/ 0 h 862"/>
              <a:gd name="T102" fmla="*/ 1943 w 2385"/>
              <a:gd name="T103" fmla="*/ 862 h 862"/>
              <a:gd name="T104" fmla="*/ 1980 w 2385"/>
              <a:gd name="T105" fmla="*/ 862 h 862"/>
              <a:gd name="T106" fmla="*/ 2017 w 2385"/>
              <a:gd name="T107" fmla="*/ 862 h 862"/>
              <a:gd name="T108" fmla="*/ 2055 w 2385"/>
              <a:gd name="T109" fmla="*/ 862 h 862"/>
              <a:gd name="T110" fmla="*/ 2092 w 2385"/>
              <a:gd name="T111" fmla="*/ 862 h 862"/>
              <a:gd name="T112" fmla="*/ 2130 w 2385"/>
              <a:gd name="T113" fmla="*/ 862 h 862"/>
              <a:gd name="T114" fmla="*/ 2167 w 2385"/>
              <a:gd name="T115" fmla="*/ 862 h 862"/>
              <a:gd name="T116" fmla="*/ 2204 w 2385"/>
              <a:gd name="T117" fmla="*/ 862 h 862"/>
              <a:gd name="T118" fmla="*/ 2242 w 2385"/>
              <a:gd name="T119" fmla="*/ 862 h 862"/>
              <a:gd name="T120" fmla="*/ 2279 w 2385"/>
              <a:gd name="T121" fmla="*/ 862 h 862"/>
              <a:gd name="T122" fmla="*/ 2316 w 2385"/>
              <a:gd name="T123" fmla="*/ 862 h 862"/>
              <a:gd name="T124" fmla="*/ 2354 w 2385"/>
              <a:gd name="T125" fmla="*/ 862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85" h="862">
                <a:moveTo>
                  <a:pt x="0" y="862"/>
                </a:moveTo>
                <a:lnTo>
                  <a:pt x="0" y="862"/>
                </a:lnTo>
                <a:lnTo>
                  <a:pt x="1" y="862"/>
                </a:lnTo>
                <a:lnTo>
                  <a:pt x="1" y="862"/>
                </a:lnTo>
                <a:lnTo>
                  <a:pt x="1" y="862"/>
                </a:lnTo>
                <a:lnTo>
                  <a:pt x="1" y="862"/>
                </a:lnTo>
                <a:lnTo>
                  <a:pt x="2" y="862"/>
                </a:lnTo>
                <a:lnTo>
                  <a:pt x="2" y="862"/>
                </a:lnTo>
                <a:lnTo>
                  <a:pt x="2" y="862"/>
                </a:lnTo>
                <a:lnTo>
                  <a:pt x="3" y="862"/>
                </a:lnTo>
                <a:lnTo>
                  <a:pt x="3" y="862"/>
                </a:lnTo>
                <a:lnTo>
                  <a:pt x="3" y="862"/>
                </a:lnTo>
                <a:lnTo>
                  <a:pt x="4" y="862"/>
                </a:lnTo>
                <a:lnTo>
                  <a:pt x="4" y="862"/>
                </a:lnTo>
                <a:lnTo>
                  <a:pt x="4" y="862"/>
                </a:lnTo>
                <a:lnTo>
                  <a:pt x="4" y="862"/>
                </a:lnTo>
                <a:lnTo>
                  <a:pt x="5" y="862"/>
                </a:lnTo>
                <a:lnTo>
                  <a:pt x="5" y="862"/>
                </a:lnTo>
                <a:lnTo>
                  <a:pt x="5" y="862"/>
                </a:lnTo>
                <a:lnTo>
                  <a:pt x="6" y="862"/>
                </a:lnTo>
                <a:lnTo>
                  <a:pt x="6" y="862"/>
                </a:lnTo>
                <a:lnTo>
                  <a:pt x="6" y="862"/>
                </a:lnTo>
                <a:lnTo>
                  <a:pt x="6" y="862"/>
                </a:lnTo>
                <a:lnTo>
                  <a:pt x="7" y="862"/>
                </a:lnTo>
                <a:lnTo>
                  <a:pt x="7" y="862"/>
                </a:lnTo>
                <a:lnTo>
                  <a:pt x="7" y="862"/>
                </a:lnTo>
                <a:lnTo>
                  <a:pt x="8" y="862"/>
                </a:lnTo>
                <a:lnTo>
                  <a:pt x="8" y="862"/>
                </a:lnTo>
                <a:lnTo>
                  <a:pt x="8" y="862"/>
                </a:lnTo>
                <a:lnTo>
                  <a:pt x="8" y="862"/>
                </a:lnTo>
                <a:lnTo>
                  <a:pt x="9" y="862"/>
                </a:lnTo>
                <a:lnTo>
                  <a:pt x="9" y="862"/>
                </a:lnTo>
                <a:lnTo>
                  <a:pt x="9" y="862"/>
                </a:lnTo>
                <a:lnTo>
                  <a:pt x="10" y="862"/>
                </a:lnTo>
                <a:lnTo>
                  <a:pt x="10" y="862"/>
                </a:lnTo>
                <a:lnTo>
                  <a:pt x="10" y="862"/>
                </a:lnTo>
                <a:lnTo>
                  <a:pt x="10" y="862"/>
                </a:lnTo>
                <a:lnTo>
                  <a:pt x="11" y="862"/>
                </a:lnTo>
                <a:lnTo>
                  <a:pt x="11" y="862"/>
                </a:lnTo>
                <a:lnTo>
                  <a:pt x="11" y="862"/>
                </a:lnTo>
                <a:lnTo>
                  <a:pt x="12" y="862"/>
                </a:lnTo>
                <a:lnTo>
                  <a:pt x="12" y="862"/>
                </a:lnTo>
                <a:lnTo>
                  <a:pt x="12" y="862"/>
                </a:lnTo>
                <a:lnTo>
                  <a:pt x="12" y="862"/>
                </a:lnTo>
                <a:lnTo>
                  <a:pt x="13" y="862"/>
                </a:lnTo>
                <a:lnTo>
                  <a:pt x="13" y="862"/>
                </a:lnTo>
                <a:lnTo>
                  <a:pt x="13" y="862"/>
                </a:lnTo>
                <a:lnTo>
                  <a:pt x="14" y="862"/>
                </a:lnTo>
                <a:lnTo>
                  <a:pt x="14" y="862"/>
                </a:lnTo>
                <a:lnTo>
                  <a:pt x="14" y="862"/>
                </a:lnTo>
                <a:lnTo>
                  <a:pt x="14" y="862"/>
                </a:lnTo>
                <a:lnTo>
                  <a:pt x="15" y="862"/>
                </a:lnTo>
                <a:lnTo>
                  <a:pt x="15" y="862"/>
                </a:lnTo>
                <a:lnTo>
                  <a:pt x="15" y="862"/>
                </a:lnTo>
                <a:lnTo>
                  <a:pt x="16" y="862"/>
                </a:lnTo>
                <a:lnTo>
                  <a:pt x="16" y="862"/>
                </a:lnTo>
                <a:lnTo>
                  <a:pt x="16" y="862"/>
                </a:lnTo>
                <a:lnTo>
                  <a:pt x="17" y="862"/>
                </a:lnTo>
                <a:lnTo>
                  <a:pt x="17" y="862"/>
                </a:lnTo>
                <a:lnTo>
                  <a:pt x="17" y="862"/>
                </a:lnTo>
                <a:lnTo>
                  <a:pt x="17" y="862"/>
                </a:lnTo>
                <a:lnTo>
                  <a:pt x="18" y="862"/>
                </a:lnTo>
                <a:lnTo>
                  <a:pt x="18" y="862"/>
                </a:lnTo>
                <a:lnTo>
                  <a:pt x="18" y="862"/>
                </a:lnTo>
                <a:lnTo>
                  <a:pt x="19" y="862"/>
                </a:lnTo>
                <a:lnTo>
                  <a:pt x="19" y="862"/>
                </a:lnTo>
                <a:lnTo>
                  <a:pt x="19" y="862"/>
                </a:lnTo>
                <a:lnTo>
                  <a:pt x="19" y="862"/>
                </a:lnTo>
                <a:lnTo>
                  <a:pt x="20" y="862"/>
                </a:lnTo>
                <a:lnTo>
                  <a:pt x="20" y="862"/>
                </a:lnTo>
                <a:lnTo>
                  <a:pt x="20" y="862"/>
                </a:lnTo>
                <a:lnTo>
                  <a:pt x="21" y="862"/>
                </a:lnTo>
                <a:lnTo>
                  <a:pt x="21" y="862"/>
                </a:lnTo>
                <a:lnTo>
                  <a:pt x="21" y="862"/>
                </a:lnTo>
                <a:lnTo>
                  <a:pt x="21" y="862"/>
                </a:lnTo>
                <a:lnTo>
                  <a:pt x="22" y="862"/>
                </a:lnTo>
                <a:lnTo>
                  <a:pt x="22" y="862"/>
                </a:lnTo>
                <a:lnTo>
                  <a:pt x="22" y="862"/>
                </a:lnTo>
                <a:lnTo>
                  <a:pt x="23" y="862"/>
                </a:lnTo>
                <a:lnTo>
                  <a:pt x="23" y="862"/>
                </a:lnTo>
                <a:lnTo>
                  <a:pt x="23" y="862"/>
                </a:lnTo>
                <a:lnTo>
                  <a:pt x="23" y="862"/>
                </a:lnTo>
                <a:lnTo>
                  <a:pt x="24" y="862"/>
                </a:lnTo>
                <a:lnTo>
                  <a:pt x="24" y="862"/>
                </a:lnTo>
                <a:lnTo>
                  <a:pt x="24" y="862"/>
                </a:lnTo>
                <a:lnTo>
                  <a:pt x="25" y="862"/>
                </a:lnTo>
                <a:lnTo>
                  <a:pt x="25" y="862"/>
                </a:lnTo>
                <a:lnTo>
                  <a:pt x="25" y="862"/>
                </a:lnTo>
                <a:lnTo>
                  <a:pt x="25" y="862"/>
                </a:lnTo>
                <a:lnTo>
                  <a:pt x="26" y="862"/>
                </a:lnTo>
                <a:lnTo>
                  <a:pt x="26" y="862"/>
                </a:lnTo>
                <a:lnTo>
                  <a:pt x="26" y="862"/>
                </a:lnTo>
                <a:lnTo>
                  <a:pt x="27" y="862"/>
                </a:lnTo>
                <a:lnTo>
                  <a:pt x="27" y="862"/>
                </a:lnTo>
                <a:lnTo>
                  <a:pt x="27" y="862"/>
                </a:lnTo>
                <a:lnTo>
                  <a:pt x="28" y="862"/>
                </a:lnTo>
                <a:lnTo>
                  <a:pt x="28" y="862"/>
                </a:lnTo>
                <a:lnTo>
                  <a:pt x="28" y="862"/>
                </a:lnTo>
                <a:lnTo>
                  <a:pt x="28" y="862"/>
                </a:lnTo>
                <a:lnTo>
                  <a:pt x="29" y="862"/>
                </a:lnTo>
                <a:lnTo>
                  <a:pt x="29" y="862"/>
                </a:lnTo>
                <a:lnTo>
                  <a:pt x="29" y="862"/>
                </a:lnTo>
                <a:lnTo>
                  <a:pt x="30" y="862"/>
                </a:lnTo>
                <a:lnTo>
                  <a:pt x="30" y="862"/>
                </a:lnTo>
                <a:lnTo>
                  <a:pt x="30" y="862"/>
                </a:lnTo>
                <a:lnTo>
                  <a:pt x="30" y="862"/>
                </a:lnTo>
                <a:lnTo>
                  <a:pt x="31" y="862"/>
                </a:lnTo>
                <a:lnTo>
                  <a:pt x="31" y="862"/>
                </a:lnTo>
                <a:lnTo>
                  <a:pt x="31" y="862"/>
                </a:lnTo>
                <a:lnTo>
                  <a:pt x="32" y="862"/>
                </a:lnTo>
                <a:lnTo>
                  <a:pt x="32" y="862"/>
                </a:lnTo>
                <a:lnTo>
                  <a:pt x="32" y="862"/>
                </a:lnTo>
                <a:lnTo>
                  <a:pt x="32" y="862"/>
                </a:lnTo>
                <a:lnTo>
                  <a:pt x="33" y="862"/>
                </a:lnTo>
                <a:lnTo>
                  <a:pt x="33" y="862"/>
                </a:lnTo>
                <a:lnTo>
                  <a:pt x="33" y="862"/>
                </a:lnTo>
                <a:lnTo>
                  <a:pt x="34" y="862"/>
                </a:lnTo>
                <a:lnTo>
                  <a:pt x="34" y="862"/>
                </a:lnTo>
                <a:lnTo>
                  <a:pt x="34" y="862"/>
                </a:lnTo>
                <a:lnTo>
                  <a:pt x="34" y="862"/>
                </a:lnTo>
                <a:lnTo>
                  <a:pt x="35" y="862"/>
                </a:lnTo>
                <a:lnTo>
                  <a:pt x="35" y="862"/>
                </a:lnTo>
                <a:lnTo>
                  <a:pt x="35" y="862"/>
                </a:lnTo>
                <a:lnTo>
                  <a:pt x="36" y="862"/>
                </a:lnTo>
                <a:lnTo>
                  <a:pt x="36" y="862"/>
                </a:lnTo>
                <a:lnTo>
                  <a:pt x="36" y="862"/>
                </a:lnTo>
                <a:lnTo>
                  <a:pt x="36" y="862"/>
                </a:lnTo>
                <a:lnTo>
                  <a:pt x="37" y="862"/>
                </a:lnTo>
                <a:lnTo>
                  <a:pt x="37" y="862"/>
                </a:lnTo>
                <a:lnTo>
                  <a:pt x="37" y="862"/>
                </a:lnTo>
                <a:lnTo>
                  <a:pt x="38" y="862"/>
                </a:lnTo>
                <a:lnTo>
                  <a:pt x="38" y="862"/>
                </a:lnTo>
                <a:lnTo>
                  <a:pt x="38" y="862"/>
                </a:lnTo>
                <a:lnTo>
                  <a:pt x="39" y="862"/>
                </a:lnTo>
                <a:lnTo>
                  <a:pt x="39" y="862"/>
                </a:lnTo>
                <a:lnTo>
                  <a:pt x="39" y="862"/>
                </a:lnTo>
                <a:lnTo>
                  <a:pt x="39" y="862"/>
                </a:lnTo>
                <a:lnTo>
                  <a:pt x="40" y="862"/>
                </a:lnTo>
                <a:lnTo>
                  <a:pt x="40" y="862"/>
                </a:lnTo>
                <a:lnTo>
                  <a:pt x="40" y="862"/>
                </a:lnTo>
                <a:lnTo>
                  <a:pt x="41" y="862"/>
                </a:lnTo>
                <a:lnTo>
                  <a:pt x="41" y="862"/>
                </a:lnTo>
                <a:lnTo>
                  <a:pt x="41" y="862"/>
                </a:lnTo>
                <a:lnTo>
                  <a:pt x="41" y="862"/>
                </a:lnTo>
                <a:lnTo>
                  <a:pt x="42" y="862"/>
                </a:lnTo>
                <a:lnTo>
                  <a:pt x="42" y="862"/>
                </a:lnTo>
                <a:lnTo>
                  <a:pt x="42" y="862"/>
                </a:lnTo>
                <a:lnTo>
                  <a:pt x="43" y="862"/>
                </a:lnTo>
                <a:lnTo>
                  <a:pt x="43" y="862"/>
                </a:lnTo>
                <a:lnTo>
                  <a:pt x="43" y="862"/>
                </a:lnTo>
                <a:lnTo>
                  <a:pt x="43" y="862"/>
                </a:lnTo>
                <a:lnTo>
                  <a:pt x="44" y="862"/>
                </a:lnTo>
                <a:lnTo>
                  <a:pt x="44" y="862"/>
                </a:lnTo>
                <a:lnTo>
                  <a:pt x="44" y="862"/>
                </a:lnTo>
                <a:lnTo>
                  <a:pt x="45" y="862"/>
                </a:lnTo>
                <a:lnTo>
                  <a:pt x="45" y="862"/>
                </a:lnTo>
                <a:lnTo>
                  <a:pt x="45" y="862"/>
                </a:lnTo>
                <a:lnTo>
                  <a:pt x="45" y="862"/>
                </a:lnTo>
                <a:lnTo>
                  <a:pt x="46" y="862"/>
                </a:lnTo>
                <a:lnTo>
                  <a:pt x="46" y="862"/>
                </a:lnTo>
                <a:lnTo>
                  <a:pt x="46" y="862"/>
                </a:lnTo>
                <a:lnTo>
                  <a:pt x="47" y="862"/>
                </a:lnTo>
                <a:lnTo>
                  <a:pt x="47" y="862"/>
                </a:lnTo>
                <a:lnTo>
                  <a:pt x="47" y="862"/>
                </a:lnTo>
                <a:lnTo>
                  <a:pt x="47" y="862"/>
                </a:lnTo>
                <a:lnTo>
                  <a:pt x="48" y="862"/>
                </a:lnTo>
                <a:lnTo>
                  <a:pt x="48" y="862"/>
                </a:lnTo>
                <a:lnTo>
                  <a:pt x="48" y="862"/>
                </a:lnTo>
                <a:lnTo>
                  <a:pt x="49" y="862"/>
                </a:lnTo>
                <a:lnTo>
                  <a:pt x="49" y="862"/>
                </a:lnTo>
                <a:lnTo>
                  <a:pt x="49" y="862"/>
                </a:lnTo>
                <a:lnTo>
                  <a:pt x="50" y="862"/>
                </a:lnTo>
                <a:lnTo>
                  <a:pt x="50" y="862"/>
                </a:lnTo>
                <a:lnTo>
                  <a:pt x="50" y="862"/>
                </a:lnTo>
                <a:lnTo>
                  <a:pt x="50" y="862"/>
                </a:lnTo>
                <a:lnTo>
                  <a:pt x="51" y="862"/>
                </a:lnTo>
                <a:lnTo>
                  <a:pt x="51" y="862"/>
                </a:lnTo>
                <a:lnTo>
                  <a:pt x="51" y="862"/>
                </a:lnTo>
                <a:lnTo>
                  <a:pt x="52" y="862"/>
                </a:lnTo>
                <a:lnTo>
                  <a:pt x="52" y="862"/>
                </a:lnTo>
                <a:lnTo>
                  <a:pt x="52" y="862"/>
                </a:lnTo>
                <a:lnTo>
                  <a:pt x="52" y="862"/>
                </a:lnTo>
                <a:lnTo>
                  <a:pt x="53" y="862"/>
                </a:lnTo>
                <a:lnTo>
                  <a:pt x="53" y="862"/>
                </a:lnTo>
                <a:lnTo>
                  <a:pt x="53" y="862"/>
                </a:lnTo>
                <a:lnTo>
                  <a:pt x="54" y="862"/>
                </a:lnTo>
                <a:lnTo>
                  <a:pt x="54" y="862"/>
                </a:lnTo>
                <a:lnTo>
                  <a:pt x="54" y="862"/>
                </a:lnTo>
                <a:lnTo>
                  <a:pt x="54" y="862"/>
                </a:lnTo>
                <a:lnTo>
                  <a:pt x="55" y="862"/>
                </a:lnTo>
                <a:lnTo>
                  <a:pt x="55" y="862"/>
                </a:lnTo>
                <a:lnTo>
                  <a:pt x="55" y="862"/>
                </a:lnTo>
                <a:lnTo>
                  <a:pt x="56" y="862"/>
                </a:lnTo>
                <a:lnTo>
                  <a:pt x="56" y="862"/>
                </a:lnTo>
                <a:lnTo>
                  <a:pt x="56" y="862"/>
                </a:lnTo>
                <a:lnTo>
                  <a:pt x="56" y="862"/>
                </a:lnTo>
                <a:lnTo>
                  <a:pt x="57" y="862"/>
                </a:lnTo>
                <a:lnTo>
                  <a:pt x="57" y="862"/>
                </a:lnTo>
                <a:lnTo>
                  <a:pt x="57" y="862"/>
                </a:lnTo>
                <a:lnTo>
                  <a:pt x="58" y="862"/>
                </a:lnTo>
                <a:lnTo>
                  <a:pt x="58" y="862"/>
                </a:lnTo>
                <a:lnTo>
                  <a:pt x="58" y="862"/>
                </a:lnTo>
                <a:lnTo>
                  <a:pt x="58" y="862"/>
                </a:lnTo>
                <a:lnTo>
                  <a:pt x="59" y="862"/>
                </a:lnTo>
                <a:lnTo>
                  <a:pt x="59" y="862"/>
                </a:lnTo>
                <a:lnTo>
                  <a:pt x="59" y="862"/>
                </a:lnTo>
                <a:lnTo>
                  <a:pt x="60" y="862"/>
                </a:lnTo>
                <a:lnTo>
                  <a:pt x="60" y="862"/>
                </a:lnTo>
                <a:lnTo>
                  <a:pt x="60" y="862"/>
                </a:lnTo>
                <a:lnTo>
                  <a:pt x="61" y="862"/>
                </a:lnTo>
                <a:lnTo>
                  <a:pt x="61" y="862"/>
                </a:lnTo>
                <a:lnTo>
                  <a:pt x="61" y="862"/>
                </a:lnTo>
                <a:lnTo>
                  <a:pt x="61" y="862"/>
                </a:lnTo>
                <a:lnTo>
                  <a:pt x="62" y="862"/>
                </a:lnTo>
                <a:lnTo>
                  <a:pt x="62" y="862"/>
                </a:lnTo>
                <a:lnTo>
                  <a:pt x="62" y="862"/>
                </a:lnTo>
                <a:lnTo>
                  <a:pt x="63" y="862"/>
                </a:lnTo>
                <a:lnTo>
                  <a:pt x="63" y="862"/>
                </a:lnTo>
                <a:lnTo>
                  <a:pt x="63" y="862"/>
                </a:lnTo>
                <a:lnTo>
                  <a:pt x="63" y="862"/>
                </a:lnTo>
                <a:lnTo>
                  <a:pt x="64" y="862"/>
                </a:lnTo>
                <a:lnTo>
                  <a:pt x="64" y="862"/>
                </a:lnTo>
                <a:lnTo>
                  <a:pt x="64" y="862"/>
                </a:lnTo>
                <a:lnTo>
                  <a:pt x="65" y="862"/>
                </a:lnTo>
                <a:lnTo>
                  <a:pt x="65" y="862"/>
                </a:lnTo>
                <a:lnTo>
                  <a:pt x="65" y="862"/>
                </a:lnTo>
                <a:lnTo>
                  <a:pt x="65" y="862"/>
                </a:lnTo>
                <a:lnTo>
                  <a:pt x="66" y="862"/>
                </a:lnTo>
                <a:lnTo>
                  <a:pt x="66" y="862"/>
                </a:lnTo>
                <a:lnTo>
                  <a:pt x="66" y="862"/>
                </a:lnTo>
                <a:lnTo>
                  <a:pt x="67" y="862"/>
                </a:lnTo>
                <a:lnTo>
                  <a:pt x="67" y="862"/>
                </a:lnTo>
                <a:lnTo>
                  <a:pt x="67" y="862"/>
                </a:lnTo>
                <a:lnTo>
                  <a:pt x="67" y="862"/>
                </a:lnTo>
                <a:lnTo>
                  <a:pt x="68" y="862"/>
                </a:lnTo>
                <a:lnTo>
                  <a:pt x="68" y="862"/>
                </a:lnTo>
                <a:lnTo>
                  <a:pt x="68" y="862"/>
                </a:lnTo>
                <a:lnTo>
                  <a:pt x="69" y="862"/>
                </a:lnTo>
                <a:lnTo>
                  <a:pt x="69" y="862"/>
                </a:lnTo>
                <a:lnTo>
                  <a:pt x="69" y="862"/>
                </a:lnTo>
                <a:lnTo>
                  <a:pt x="69" y="862"/>
                </a:lnTo>
                <a:lnTo>
                  <a:pt x="70" y="862"/>
                </a:lnTo>
                <a:lnTo>
                  <a:pt x="70" y="862"/>
                </a:lnTo>
                <a:lnTo>
                  <a:pt x="70" y="862"/>
                </a:lnTo>
                <a:lnTo>
                  <a:pt x="71" y="862"/>
                </a:lnTo>
                <a:lnTo>
                  <a:pt x="71" y="862"/>
                </a:lnTo>
                <a:lnTo>
                  <a:pt x="71" y="862"/>
                </a:lnTo>
                <a:lnTo>
                  <a:pt x="71" y="862"/>
                </a:lnTo>
                <a:lnTo>
                  <a:pt x="72" y="862"/>
                </a:lnTo>
                <a:lnTo>
                  <a:pt x="72" y="862"/>
                </a:lnTo>
                <a:lnTo>
                  <a:pt x="72" y="862"/>
                </a:lnTo>
                <a:lnTo>
                  <a:pt x="73" y="862"/>
                </a:lnTo>
                <a:lnTo>
                  <a:pt x="73" y="862"/>
                </a:lnTo>
                <a:lnTo>
                  <a:pt x="73" y="862"/>
                </a:lnTo>
                <a:lnTo>
                  <a:pt x="74" y="862"/>
                </a:lnTo>
                <a:lnTo>
                  <a:pt x="74" y="862"/>
                </a:lnTo>
                <a:lnTo>
                  <a:pt x="74" y="862"/>
                </a:lnTo>
                <a:lnTo>
                  <a:pt x="74" y="862"/>
                </a:lnTo>
                <a:lnTo>
                  <a:pt x="75" y="862"/>
                </a:lnTo>
                <a:lnTo>
                  <a:pt x="75" y="862"/>
                </a:lnTo>
                <a:lnTo>
                  <a:pt x="75" y="862"/>
                </a:lnTo>
                <a:lnTo>
                  <a:pt x="76" y="862"/>
                </a:lnTo>
                <a:lnTo>
                  <a:pt x="76" y="862"/>
                </a:lnTo>
                <a:lnTo>
                  <a:pt x="76" y="862"/>
                </a:lnTo>
                <a:lnTo>
                  <a:pt x="76" y="862"/>
                </a:lnTo>
                <a:lnTo>
                  <a:pt x="77" y="862"/>
                </a:lnTo>
                <a:lnTo>
                  <a:pt x="77" y="862"/>
                </a:lnTo>
                <a:lnTo>
                  <a:pt x="77" y="862"/>
                </a:lnTo>
                <a:lnTo>
                  <a:pt x="78" y="862"/>
                </a:lnTo>
                <a:lnTo>
                  <a:pt x="78" y="862"/>
                </a:lnTo>
                <a:lnTo>
                  <a:pt x="78" y="862"/>
                </a:lnTo>
                <a:lnTo>
                  <a:pt x="78" y="862"/>
                </a:lnTo>
                <a:lnTo>
                  <a:pt x="79" y="862"/>
                </a:lnTo>
                <a:lnTo>
                  <a:pt x="79" y="862"/>
                </a:lnTo>
                <a:lnTo>
                  <a:pt x="79" y="862"/>
                </a:lnTo>
                <a:lnTo>
                  <a:pt x="80" y="862"/>
                </a:lnTo>
                <a:lnTo>
                  <a:pt x="80" y="862"/>
                </a:lnTo>
                <a:lnTo>
                  <a:pt x="80" y="862"/>
                </a:lnTo>
                <a:lnTo>
                  <a:pt x="80" y="862"/>
                </a:lnTo>
                <a:lnTo>
                  <a:pt x="81" y="862"/>
                </a:lnTo>
                <a:lnTo>
                  <a:pt x="81" y="862"/>
                </a:lnTo>
                <a:lnTo>
                  <a:pt x="81" y="862"/>
                </a:lnTo>
                <a:lnTo>
                  <a:pt x="82" y="862"/>
                </a:lnTo>
                <a:lnTo>
                  <a:pt x="82" y="862"/>
                </a:lnTo>
                <a:lnTo>
                  <a:pt x="82" y="862"/>
                </a:lnTo>
                <a:lnTo>
                  <a:pt x="82" y="862"/>
                </a:lnTo>
                <a:lnTo>
                  <a:pt x="83" y="862"/>
                </a:lnTo>
                <a:lnTo>
                  <a:pt x="83" y="862"/>
                </a:lnTo>
                <a:lnTo>
                  <a:pt x="83" y="862"/>
                </a:lnTo>
                <a:lnTo>
                  <a:pt x="84" y="862"/>
                </a:lnTo>
                <a:lnTo>
                  <a:pt x="84" y="862"/>
                </a:lnTo>
                <a:lnTo>
                  <a:pt x="84" y="862"/>
                </a:lnTo>
                <a:lnTo>
                  <a:pt x="85" y="862"/>
                </a:lnTo>
                <a:lnTo>
                  <a:pt x="85" y="862"/>
                </a:lnTo>
                <a:lnTo>
                  <a:pt x="85" y="862"/>
                </a:lnTo>
                <a:lnTo>
                  <a:pt x="85" y="862"/>
                </a:lnTo>
                <a:lnTo>
                  <a:pt x="86" y="862"/>
                </a:lnTo>
                <a:lnTo>
                  <a:pt x="86" y="862"/>
                </a:lnTo>
                <a:lnTo>
                  <a:pt x="86" y="862"/>
                </a:lnTo>
                <a:lnTo>
                  <a:pt x="87" y="862"/>
                </a:lnTo>
                <a:lnTo>
                  <a:pt x="87" y="862"/>
                </a:lnTo>
                <a:lnTo>
                  <a:pt x="87" y="862"/>
                </a:lnTo>
                <a:lnTo>
                  <a:pt x="87" y="862"/>
                </a:lnTo>
                <a:lnTo>
                  <a:pt x="88" y="862"/>
                </a:lnTo>
                <a:lnTo>
                  <a:pt x="88" y="862"/>
                </a:lnTo>
                <a:lnTo>
                  <a:pt x="88" y="862"/>
                </a:lnTo>
                <a:lnTo>
                  <a:pt x="89" y="862"/>
                </a:lnTo>
                <a:lnTo>
                  <a:pt x="89" y="862"/>
                </a:lnTo>
                <a:lnTo>
                  <a:pt x="89" y="862"/>
                </a:lnTo>
                <a:lnTo>
                  <a:pt x="89" y="862"/>
                </a:lnTo>
                <a:lnTo>
                  <a:pt x="90" y="862"/>
                </a:lnTo>
                <a:lnTo>
                  <a:pt x="90" y="862"/>
                </a:lnTo>
                <a:lnTo>
                  <a:pt x="90" y="862"/>
                </a:lnTo>
                <a:lnTo>
                  <a:pt x="91" y="862"/>
                </a:lnTo>
                <a:lnTo>
                  <a:pt x="91" y="862"/>
                </a:lnTo>
                <a:lnTo>
                  <a:pt x="91" y="862"/>
                </a:lnTo>
                <a:lnTo>
                  <a:pt x="91" y="862"/>
                </a:lnTo>
                <a:lnTo>
                  <a:pt x="92" y="862"/>
                </a:lnTo>
                <a:lnTo>
                  <a:pt x="92" y="862"/>
                </a:lnTo>
                <a:lnTo>
                  <a:pt x="92" y="862"/>
                </a:lnTo>
                <a:lnTo>
                  <a:pt x="93" y="862"/>
                </a:lnTo>
                <a:lnTo>
                  <a:pt x="93" y="862"/>
                </a:lnTo>
                <a:lnTo>
                  <a:pt x="93" y="862"/>
                </a:lnTo>
                <a:lnTo>
                  <a:pt x="93" y="862"/>
                </a:lnTo>
                <a:lnTo>
                  <a:pt x="94" y="862"/>
                </a:lnTo>
                <a:lnTo>
                  <a:pt x="94" y="862"/>
                </a:lnTo>
                <a:lnTo>
                  <a:pt x="94" y="862"/>
                </a:lnTo>
                <a:lnTo>
                  <a:pt x="95" y="862"/>
                </a:lnTo>
                <a:lnTo>
                  <a:pt x="95" y="862"/>
                </a:lnTo>
                <a:lnTo>
                  <a:pt x="95" y="862"/>
                </a:lnTo>
                <a:lnTo>
                  <a:pt x="96" y="862"/>
                </a:lnTo>
                <a:lnTo>
                  <a:pt x="96" y="862"/>
                </a:lnTo>
                <a:lnTo>
                  <a:pt x="96" y="862"/>
                </a:lnTo>
                <a:lnTo>
                  <a:pt x="96" y="862"/>
                </a:lnTo>
                <a:lnTo>
                  <a:pt x="97" y="862"/>
                </a:lnTo>
                <a:lnTo>
                  <a:pt x="97" y="862"/>
                </a:lnTo>
                <a:lnTo>
                  <a:pt x="97" y="862"/>
                </a:lnTo>
                <a:lnTo>
                  <a:pt x="98" y="862"/>
                </a:lnTo>
                <a:lnTo>
                  <a:pt x="98" y="862"/>
                </a:lnTo>
                <a:lnTo>
                  <a:pt x="98" y="862"/>
                </a:lnTo>
                <a:lnTo>
                  <a:pt x="98" y="862"/>
                </a:lnTo>
                <a:lnTo>
                  <a:pt x="99" y="862"/>
                </a:lnTo>
                <a:lnTo>
                  <a:pt x="99" y="862"/>
                </a:lnTo>
                <a:lnTo>
                  <a:pt x="99" y="862"/>
                </a:lnTo>
                <a:lnTo>
                  <a:pt x="100" y="862"/>
                </a:lnTo>
                <a:lnTo>
                  <a:pt x="100" y="862"/>
                </a:lnTo>
                <a:lnTo>
                  <a:pt x="100" y="862"/>
                </a:lnTo>
                <a:lnTo>
                  <a:pt x="100" y="862"/>
                </a:lnTo>
                <a:lnTo>
                  <a:pt x="101" y="862"/>
                </a:lnTo>
                <a:lnTo>
                  <a:pt x="101" y="862"/>
                </a:lnTo>
                <a:lnTo>
                  <a:pt x="101" y="862"/>
                </a:lnTo>
                <a:lnTo>
                  <a:pt x="102" y="862"/>
                </a:lnTo>
                <a:lnTo>
                  <a:pt x="102" y="862"/>
                </a:lnTo>
                <a:lnTo>
                  <a:pt x="102" y="862"/>
                </a:lnTo>
                <a:lnTo>
                  <a:pt x="102" y="862"/>
                </a:lnTo>
                <a:lnTo>
                  <a:pt x="103" y="862"/>
                </a:lnTo>
                <a:lnTo>
                  <a:pt x="103" y="862"/>
                </a:lnTo>
                <a:lnTo>
                  <a:pt x="103" y="862"/>
                </a:lnTo>
                <a:lnTo>
                  <a:pt x="104" y="862"/>
                </a:lnTo>
                <a:lnTo>
                  <a:pt x="104" y="862"/>
                </a:lnTo>
                <a:lnTo>
                  <a:pt x="104" y="862"/>
                </a:lnTo>
                <a:lnTo>
                  <a:pt x="104" y="862"/>
                </a:lnTo>
                <a:lnTo>
                  <a:pt x="105" y="862"/>
                </a:lnTo>
                <a:lnTo>
                  <a:pt x="105" y="862"/>
                </a:lnTo>
                <a:lnTo>
                  <a:pt x="105" y="862"/>
                </a:lnTo>
                <a:lnTo>
                  <a:pt x="106" y="862"/>
                </a:lnTo>
                <a:lnTo>
                  <a:pt x="106" y="862"/>
                </a:lnTo>
                <a:lnTo>
                  <a:pt x="106" y="862"/>
                </a:lnTo>
                <a:lnTo>
                  <a:pt x="107" y="862"/>
                </a:lnTo>
                <a:lnTo>
                  <a:pt x="107" y="862"/>
                </a:lnTo>
                <a:lnTo>
                  <a:pt x="107" y="862"/>
                </a:lnTo>
                <a:lnTo>
                  <a:pt x="107" y="862"/>
                </a:lnTo>
                <a:lnTo>
                  <a:pt x="108" y="862"/>
                </a:lnTo>
                <a:lnTo>
                  <a:pt x="108" y="862"/>
                </a:lnTo>
                <a:lnTo>
                  <a:pt x="108" y="862"/>
                </a:lnTo>
                <a:lnTo>
                  <a:pt x="109" y="862"/>
                </a:lnTo>
                <a:lnTo>
                  <a:pt x="109" y="862"/>
                </a:lnTo>
                <a:lnTo>
                  <a:pt x="109" y="862"/>
                </a:lnTo>
                <a:lnTo>
                  <a:pt x="109" y="862"/>
                </a:lnTo>
                <a:lnTo>
                  <a:pt x="110" y="862"/>
                </a:lnTo>
                <a:lnTo>
                  <a:pt x="110" y="862"/>
                </a:lnTo>
                <a:lnTo>
                  <a:pt x="110" y="862"/>
                </a:lnTo>
                <a:lnTo>
                  <a:pt x="111" y="862"/>
                </a:lnTo>
                <a:lnTo>
                  <a:pt x="111" y="862"/>
                </a:lnTo>
                <a:lnTo>
                  <a:pt x="111" y="862"/>
                </a:lnTo>
                <a:lnTo>
                  <a:pt x="111" y="862"/>
                </a:lnTo>
                <a:lnTo>
                  <a:pt x="112" y="862"/>
                </a:lnTo>
                <a:lnTo>
                  <a:pt x="112" y="862"/>
                </a:lnTo>
                <a:lnTo>
                  <a:pt x="112" y="862"/>
                </a:lnTo>
                <a:lnTo>
                  <a:pt x="113" y="862"/>
                </a:lnTo>
                <a:lnTo>
                  <a:pt x="113" y="862"/>
                </a:lnTo>
                <a:lnTo>
                  <a:pt x="113" y="862"/>
                </a:lnTo>
                <a:lnTo>
                  <a:pt x="113" y="862"/>
                </a:lnTo>
                <a:lnTo>
                  <a:pt x="114" y="862"/>
                </a:lnTo>
                <a:lnTo>
                  <a:pt x="114" y="862"/>
                </a:lnTo>
                <a:lnTo>
                  <a:pt x="114" y="862"/>
                </a:lnTo>
                <a:lnTo>
                  <a:pt x="115" y="862"/>
                </a:lnTo>
                <a:lnTo>
                  <a:pt x="115" y="862"/>
                </a:lnTo>
                <a:lnTo>
                  <a:pt x="115" y="862"/>
                </a:lnTo>
                <a:lnTo>
                  <a:pt x="115" y="862"/>
                </a:lnTo>
                <a:lnTo>
                  <a:pt x="116" y="862"/>
                </a:lnTo>
                <a:lnTo>
                  <a:pt x="116" y="862"/>
                </a:lnTo>
                <a:lnTo>
                  <a:pt x="116" y="862"/>
                </a:lnTo>
                <a:lnTo>
                  <a:pt x="117" y="862"/>
                </a:lnTo>
                <a:lnTo>
                  <a:pt x="117" y="862"/>
                </a:lnTo>
                <a:lnTo>
                  <a:pt x="117" y="862"/>
                </a:lnTo>
                <a:lnTo>
                  <a:pt x="118" y="862"/>
                </a:lnTo>
                <a:lnTo>
                  <a:pt x="118" y="862"/>
                </a:lnTo>
                <a:lnTo>
                  <a:pt x="118" y="862"/>
                </a:lnTo>
                <a:lnTo>
                  <a:pt x="118" y="862"/>
                </a:lnTo>
                <a:lnTo>
                  <a:pt x="119" y="862"/>
                </a:lnTo>
                <a:lnTo>
                  <a:pt x="119" y="862"/>
                </a:lnTo>
                <a:lnTo>
                  <a:pt x="119" y="862"/>
                </a:lnTo>
                <a:lnTo>
                  <a:pt x="120" y="862"/>
                </a:lnTo>
                <a:lnTo>
                  <a:pt x="120" y="862"/>
                </a:lnTo>
                <a:lnTo>
                  <a:pt x="120" y="862"/>
                </a:lnTo>
                <a:lnTo>
                  <a:pt x="120" y="862"/>
                </a:lnTo>
                <a:lnTo>
                  <a:pt x="121" y="862"/>
                </a:lnTo>
                <a:lnTo>
                  <a:pt x="121" y="862"/>
                </a:lnTo>
                <a:lnTo>
                  <a:pt x="121" y="862"/>
                </a:lnTo>
                <a:lnTo>
                  <a:pt x="122" y="862"/>
                </a:lnTo>
                <a:lnTo>
                  <a:pt x="122" y="862"/>
                </a:lnTo>
                <a:lnTo>
                  <a:pt x="122" y="862"/>
                </a:lnTo>
                <a:lnTo>
                  <a:pt x="122" y="862"/>
                </a:lnTo>
                <a:lnTo>
                  <a:pt x="123" y="862"/>
                </a:lnTo>
                <a:lnTo>
                  <a:pt x="123" y="862"/>
                </a:lnTo>
                <a:lnTo>
                  <a:pt x="123" y="862"/>
                </a:lnTo>
                <a:lnTo>
                  <a:pt x="124" y="862"/>
                </a:lnTo>
                <a:lnTo>
                  <a:pt x="124" y="862"/>
                </a:lnTo>
                <a:lnTo>
                  <a:pt x="124" y="862"/>
                </a:lnTo>
                <a:lnTo>
                  <a:pt x="124" y="862"/>
                </a:lnTo>
                <a:lnTo>
                  <a:pt x="125" y="862"/>
                </a:lnTo>
                <a:lnTo>
                  <a:pt x="125" y="862"/>
                </a:lnTo>
                <a:lnTo>
                  <a:pt x="125" y="862"/>
                </a:lnTo>
                <a:lnTo>
                  <a:pt x="126" y="862"/>
                </a:lnTo>
                <a:lnTo>
                  <a:pt x="126" y="862"/>
                </a:lnTo>
                <a:lnTo>
                  <a:pt x="126" y="862"/>
                </a:lnTo>
                <a:lnTo>
                  <a:pt x="126" y="862"/>
                </a:lnTo>
                <a:lnTo>
                  <a:pt x="127" y="862"/>
                </a:lnTo>
                <a:lnTo>
                  <a:pt x="127" y="862"/>
                </a:lnTo>
                <a:lnTo>
                  <a:pt x="127" y="862"/>
                </a:lnTo>
                <a:lnTo>
                  <a:pt x="128" y="862"/>
                </a:lnTo>
                <a:lnTo>
                  <a:pt x="128" y="862"/>
                </a:lnTo>
                <a:lnTo>
                  <a:pt x="128" y="862"/>
                </a:lnTo>
                <a:lnTo>
                  <a:pt x="128" y="862"/>
                </a:lnTo>
                <a:lnTo>
                  <a:pt x="129" y="862"/>
                </a:lnTo>
                <a:lnTo>
                  <a:pt x="129" y="862"/>
                </a:lnTo>
                <a:lnTo>
                  <a:pt x="129" y="862"/>
                </a:lnTo>
                <a:lnTo>
                  <a:pt x="130" y="862"/>
                </a:lnTo>
                <a:lnTo>
                  <a:pt x="130" y="862"/>
                </a:lnTo>
                <a:lnTo>
                  <a:pt x="130" y="862"/>
                </a:lnTo>
                <a:lnTo>
                  <a:pt x="131" y="862"/>
                </a:lnTo>
                <a:lnTo>
                  <a:pt x="131" y="862"/>
                </a:lnTo>
                <a:lnTo>
                  <a:pt x="131" y="862"/>
                </a:lnTo>
                <a:lnTo>
                  <a:pt x="131" y="862"/>
                </a:lnTo>
                <a:lnTo>
                  <a:pt x="132" y="862"/>
                </a:lnTo>
                <a:lnTo>
                  <a:pt x="132" y="862"/>
                </a:lnTo>
                <a:lnTo>
                  <a:pt x="132" y="862"/>
                </a:lnTo>
                <a:lnTo>
                  <a:pt x="133" y="862"/>
                </a:lnTo>
                <a:lnTo>
                  <a:pt x="133" y="862"/>
                </a:lnTo>
                <a:lnTo>
                  <a:pt x="133" y="862"/>
                </a:lnTo>
                <a:lnTo>
                  <a:pt x="133" y="862"/>
                </a:lnTo>
                <a:lnTo>
                  <a:pt x="134" y="862"/>
                </a:lnTo>
                <a:lnTo>
                  <a:pt x="134" y="862"/>
                </a:lnTo>
                <a:lnTo>
                  <a:pt x="134" y="862"/>
                </a:lnTo>
                <a:lnTo>
                  <a:pt x="135" y="862"/>
                </a:lnTo>
                <a:lnTo>
                  <a:pt x="135" y="862"/>
                </a:lnTo>
                <a:lnTo>
                  <a:pt x="135" y="862"/>
                </a:lnTo>
                <a:lnTo>
                  <a:pt x="135" y="862"/>
                </a:lnTo>
                <a:lnTo>
                  <a:pt x="136" y="862"/>
                </a:lnTo>
                <a:lnTo>
                  <a:pt x="136" y="862"/>
                </a:lnTo>
                <a:lnTo>
                  <a:pt x="136" y="862"/>
                </a:lnTo>
                <a:lnTo>
                  <a:pt x="137" y="862"/>
                </a:lnTo>
                <a:lnTo>
                  <a:pt x="137" y="862"/>
                </a:lnTo>
                <a:lnTo>
                  <a:pt x="137" y="862"/>
                </a:lnTo>
                <a:lnTo>
                  <a:pt x="137" y="862"/>
                </a:lnTo>
                <a:lnTo>
                  <a:pt x="138" y="862"/>
                </a:lnTo>
                <a:lnTo>
                  <a:pt x="138" y="862"/>
                </a:lnTo>
                <a:lnTo>
                  <a:pt x="138" y="862"/>
                </a:lnTo>
                <a:lnTo>
                  <a:pt x="139" y="862"/>
                </a:lnTo>
                <a:lnTo>
                  <a:pt x="139" y="862"/>
                </a:lnTo>
                <a:lnTo>
                  <a:pt x="139" y="862"/>
                </a:lnTo>
                <a:lnTo>
                  <a:pt x="139" y="862"/>
                </a:lnTo>
                <a:lnTo>
                  <a:pt x="140" y="862"/>
                </a:lnTo>
                <a:lnTo>
                  <a:pt x="140" y="862"/>
                </a:lnTo>
                <a:lnTo>
                  <a:pt x="140" y="862"/>
                </a:lnTo>
                <a:lnTo>
                  <a:pt x="141" y="862"/>
                </a:lnTo>
                <a:lnTo>
                  <a:pt x="141" y="862"/>
                </a:lnTo>
                <a:lnTo>
                  <a:pt x="141" y="862"/>
                </a:lnTo>
                <a:lnTo>
                  <a:pt x="142" y="862"/>
                </a:lnTo>
                <a:lnTo>
                  <a:pt x="142" y="862"/>
                </a:lnTo>
                <a:lnTo>
                  <a:pt x="142" y="862"/>
                </a:lnTo>
                <a:lnTo>
                  <a:pt x="142" y="862"/>
                </a:lnTo>
                <a:lnTo>
                  <a:pt x="143" y="862"/>
                </a:lnTo>
                <a:lnTo>
                  <a:pt x="143" y="862"/>
                </a:lnTo>
                <a:lnTo>
                  <a:pt x="143" y="862"/>
                </a:lnTo>
                <a:lnTo>
                  <a:pt x="144" y="862"/>
                </a:lnTo>
                <a:lnTo>
                  <a:pt x="144" y="862"/>
                </a:lnTo>
                <a:lnTo>
                  <a:pt x="144" y="862"/>
                </a:lnTo>
                <a:lnTo>
                  <a:pt x="144" y="862"/>
                </a:lnTo>
                <a:lnTo>
                  <a:pt x="145" y="862"/>
                </a:lnTo>
                <a:lnTo>
                  <a:pt x="145" y="862"/>
                </a:lnTo>
                <a:lnTo>
                  <a:pt x="145" y="862"/>
                </a:lnTo>
                <a:lnTo>
                  <a:pt x="146" y="862"/>
                </a:lnTo>
                <a:lnTo>
                  <a:pt x="146" y="862"/>
                </a:lnTo>
                <a:lnTo>
                  <a:pt x="146" y="862"/>
                </a:lnTo>
                <a:lnTo>
                  <a:pt x="146" y="862"/>
                </a:lnTo>
                <a:lnTo>
                  <a:pt x="147" y="862"/>
                </a:lnTo>
                <a:lnTo>
                  <a:pt x="147" y="862"/>
                </a:lnTo>
                <a:lnTo>
                  <a:pt x="147" y="862"/>
                </a:lnTo>
                <a:lnTo>
                  <a:pt x="148" y="862"/>
                </a:lnTo>
                <a:lnTo>
                  <a:pt x="148" y="862"/>
                </a:lnTo>
                <a:lnTo>
                  <a:pt x="148" y="862"/>
                </a:lnTo>
                <a:lnTo>
                  <a:pt x="148" y="862"/>
                </a:lnTo>
                <a:lnTo>
                  <a:pt x="149" y="862"/>
                </a:lnTo>
                <a:lnTo>
                  <a:pt x="149" y="862"/>
                </a:lnTo>
                <a:lnTo>
                  <a:pt x="149" y="862"/>
                </a:lnTo>
                <a:lnTo>
                  <a:pt x="150" y="862"/>
                </a:lnTo>
                <a:lnTo>
                  <a:pt x="150" y="862"/>
                </a:lnTo>
                <a:lnTo>
                  <a:pt x="150" y="862"/>
                </a:lnTo>
                <a:lnTo>
                  <a:pt x="150" y="862"/>
                </a:lnTo>
                <a:lnTo>
                  <a:pt x="151" y="862"/>
                </a:lnTo>
                <a:lnTo>
                  <a:pt x="151" y="862"/>
                </a:lnTo>
                <a:lnTo>
                  <a:pt x="151" y="862"/>
                </a:lnTo>
                <a:lnTo>
                  <a:pt x="152" y="862"/>
                </a:lnTo>
                <a:lnTo>
                  <a:pt x="152" y="862"/>
                </a:lnTo>
                <a:lnTo>
                  <a:pt x="152" y="862"/>
                </a:lnTo>
                <a:lnTo>
                  <a:pt x="153" y="862"/>
                </a:lnTo>
                <a:lnTo>
                  <a:pt x="153" y="862"/>
                </a:lnTo>
                <a:lnTo>
                  <a:pt x="153" y="862"/>
                </a:lnTo>
                <a:lnTo>
                  <a:pt x="153" y="862"/>
                </a:lnTo>
                <a:lnTo>
                  <a:pt x="154" y="862"/>
                </a:lnTo>
                <a:lnTo>
                  <a:pt x="154" y="862"/>
                </a:lnTo>
                <a:lnTo>
                  <a:pt x="154" y="862"/>
                </a:lnTo>
                <a:lnTo>
                  <a:pt x="155" y="862"/>
                </a:lnTo>
                <a:lnTo>
                  <a:pt x="155" y="862"/>
                </a:lnTo>
                <a:lnTo>
                  <a:pt x="155" y="862"/>
                </a:lnTo>
                <a:lnTo>
                  <a:pt x="155" y="862"/>
                </a:lnTo>
                <a:lnTo>
                  <a:pt x="156" y="862"/>
                </a:lnTo>
                <a:lnTo>
                  <a:pt x="156" y="862"/>
                </a:lnTo>
                <a:lnTo>
                  <a:pt x="156" y="862"/>
                </a:lnTo>
                <a:lnTo>
                  <a:pt x="157" y="862"/>
                </a:lnTo>
                <a:lnTo>
                  <a:pt x="157" y="862"/>
                </a:lnTo>
                <a:lnTo>
                  <a:pt x="157" y="862"/>
                </a:lnTo>
                <a:lnTo>
                  <a:pt x="157" y="862"/>
                </a:lnTo>
                <a:lnTo>
                  <a:pt x="158" y="862"/>
                </a:lnTo>
                <a:lnTo>
                  <a:pt x="158" y="862"/>
                </a:lnTo>
                <a:lnTo>
                  <a:pt x="158" y="862"/>
                </a:lnTo>
                <a:lnTo>
                  <a:pt x="159" y="862"/>
                </a:lnTo>
                <a:lnTo>
                  <a:pt x="159" y="862"/>
                </a:lnTo>
                <a:lnTo>
                  <a:pt x="159" y="862"/>
                </a:lnTo>
                <a:lnTo>
                  <a:pt x="159" y="862"/>
                </a:lnTo>
                <a:lnTo>
                  <a:pt x="160" y="862"/>
                </a:lnTo>
                <a:lnTo>
                  <a:pt x="160" y="862"/>
                </a:lnTo>
                <a:lnTo>
                  <a:pt x="160" y="862"/>
                </a:lnTo>
                <a:lnTo>
                  <a:pt x="161" y="862"/>
                </a:lnTo>
                <a:lnTo>
                  <a:pt x="161" y="862"/>
                </a:lnTo>
                <a:lnTo>
                  <a:pt x="161" y="862"/>
                </a:lnTo>
                <a:lnTo>
                  <a:pt x="161" y="862"/>
                </a:lnTo>
                <a:lnTo>
                  <a:pt x="162" y="862"/>
                </a:lnTo>
                <a:lnTo>
                  <a:pt x="162" y="862"/>
                </a:lnTo>
                <a:lnTo>
                  <a:pt x="162" y="862"/>
                </a:lnTo>
                <a:lnTo>
                  <a:pt x="163" y="862"/>
                </a:lnTo>
                <a:lnTo>
                  <a:pt x="163" y="862"/>
                </a:lnTo>
                <a:lnTo>
                  <a:pt x="163" y="862"/>
                </a:lnTo>
                <a:lnTo>
                  <a:pt x="164" y="862"/>
                </a:lnTo>
                <a:lnTo>
                  <a:pt x="164" y="862"/>
                </a:lnTo>
                <a:lnTo>
                  <a:pt x="164" y="862"/>
                </a:lnTo>
                <a:lnTo>
                  <a:pt x="164" y="862"/>
                </a:lnTo>
                <a:lnTo>
                  <a:pt x="165" y="862"/>
                </a:lnTo>
                <a:lnTo>
                  <a:pt x="165" y="862"/>
                </a:lnTo>
                <a:lnTo>
                  <a:pt x="165" y="862"/>
                </a:lnTo>
                <a:lnTo>
                  <a:pt x="166" y="862"/>
                </a:lnTo>
                <a:lnTo>
                  <a:pt x="166" y="862"/>
                </a:lnTo>
                <a:lnTo>
                  <a:pt x="166" y="862"/>
                </a:lnTo>
                <a:lnTo>
                  <a:pt x="166" y="862"/>
                </a:lnTo>
                <a:lnTo>
                  <a:pt x="167" y="862"/>
                </a:lnTo>
                <a:lnTo>
                  <a:pt x="167" y="862"/>
                </a:lnTo>
                <a:lnTo>
                  <a:pt x="167" y="862"/>
                </a:lnTo>
                <a:lnTo>
                  <a:pt x="168" y="862"/>
                </a:lnTo>
                <a:lnTo>
                  <a:pt x="168" y="862"/>
                </a:lnTo>
                <a:lnTo>
                  <a:pt x="168" y="862"/>
                </a:lnTo>
                <a:lnTo>
                  <a:pt x="168" y="862"/>
                </a:lnTo>
                <a:lnTo>
                  <a:pt x="169" y="862"/>
                </a:lnTo>
                <a:lnTo>
                  <a:pt x="169" y="862"/>
                </a:lnTo>
                <a:lnTo>
                  <a:pt x="169" y="862"/>
                </a:lnTo>
                <a:lnTo>
                  <a:pt x="170" y="862"/>
                </a:lnTo>
                <a:lnTo>
                  <a:pt x="170" y="862"/>
                </a:lnTo>
                <a:lnTo>
                  <a:pt x="170" y="862"/>
                </a:lnTo>
                <a:lnTo>
                  <a:pt x="170" y="862"/>
                </a:lnTo>
                <a:lnTo>
                  <a:pt x="171" y="862"/>
                </a:lnTo>
                <a:lnTo>
                  <a:pt x="171" y="862"/>
                </a:lnTo>
                <a:lnTo>
                  <a:pt x="171" y="862"/>
                </a:lnTo>
                <a:lnTo>
                  <a:pt x="172" y="862"/>
                </a:lnTo>
                <a:lnTo>
                  <a:pt x="172" y="862"/>
                </a:lnTo>
                <a:lnTo>
                  <a:pt x="172" y="862"/>
                </a:lnTo>
                <a:lnTo>
                  <a:pt x="172" y="862"/>
                </a:lnTo>
                <a:lnTo>
                  <a:pt x="173" y="862"/>
                </a:lnTo>
                <a:lnTo>
                  <a:pt x="173" y="862"/>
                </a:lnTo>
                <a:lnTo>
                  <a:pt x="173" y="862"/>
                </a:lnTo>
                <a:lnTo>
                  <a:pt x="174" y="862"/>
                </a:lnTo>
                <a:lnTo>
                  <a:pt x="174" y="862"/>
                </a:lnTo>
                <a:lnTo>
                  <a:pt x="174" y="862"/>
                </a:lnTo>
                <a:lnTo>
                  <a:pt x="174" y="862"/>
                </a:lnTo>
                <a:lnTo>
                  <a:pt x="175" y="862"/>
                </a:lnTo>
                <a:lnTo>
                  <a:pt x="175" y="862"/>
                </a:lnTo>
                <a:lnTo>
                  <a:pt x="175" y="862"/>
                </a:lnTo>
                <a:lnTo>
                  <a:pt x="176" y="862"/>
                </a:lnTo>
                <a:lnTo>
                  <a:pt x="176" y="862"/>
                </a:lnTo>
                <a:lnTo>
                  <a:pt x="176" y="862"/>
                </a:lnTo>
                <a:lnTo>
                  <a:pt x="177" y="862"/>
                </a:lnTo>
                <a:lnTo>
                  <a:pt x="177" y="862"/>
                </a:lnTo>
                <a:lnTo>
                  <a:pt x="177" y="862"/>
                </a:lnTo>
                <a:lnTo>
                  <a:pt x="177" y="862"/>
                </a:lnTo>
                <a:lnTo>
                  <a:pt x="178" y="862"/>
                </a:lnTo>
                <a:lnTo>
                  <a:pt x="178" y="862"/>
                </a:lnTo>
                <a:lnTo>
                  <a:pt x="178" y="862"/>
                </a:lnTo>
                <a:lnTo>
                  <a:pt x="179" y="862"/>
                </a:lnTo>
                <a:lnTo>
                  <a:pt x="179" y="862"/>
                </a:lnTo>
                <a:lnTo>
                  <a:pt x="179" y="862"/>
                </a:lnTo>
                <a:lnTo>
                  <a:pt x="179" y="862"/>
                </a:lnTo>
                <a:lnTo>
                  <a:pt x="180" y="862"/>
                </a:lnTo>
                <a:lnTo>
                  <a:pt x="180" y="862"/>
                </a:lnTo>
                <a:lnTo>
                  <a:pt x="180" y="862"/>
                </a:lnTo>
                <a:lnTo>
                  <a:pt x="181" y="862"/>
                </a:lnTo>
                <a:lnTo>
                  <a:pt x="181" y="862"/>
                </a:lnTo>
                <a:lnTo>
                  <a:pt x="181" y="862"/>
                </a:lnTo>
                <a:lnTo>
                  <a:pt x="181" y="862"/>
                </a:lnTo>
                <a:lnTo>
                  <a:pt x="182" y="862"/>
                </a:lnTo>
                <a:lnTo>
                  <a:pt x="182" y="862"/>
                </a:lnTo>
                <a:lnTo>
                  <a:pt x="182" y="862"/>
                </a:lnTo>
                <a:lnTo>
                  <a:pt x="183" y="862"/>
                </a:lnTo>
                <a:lnTo>
                  <a:pt x="183" y="862"/>
                </a:lnTo>
                <a:lnTo>
                  <a:pt x="183" y="862"/>
                </a:lnTo>
                <a:lnTo>
                  <a:pt x="183" y="862"/>
                </a:lnTo>
                <a:lnTo>
                  <a:pt x="184" y="862"/>
                </a:lnTo>
                <a:lnTo>
                  <a:pt x="184" y="862"/>
                </a:lnTo>
                <a:lnTo>
                  <a:pt x="184" y="862"/>
                </a:lnTo>
                <a:lnTo>
                  <a:pt x="185" y="862"/>
                </a:lnTo>
                <a:lnTo>
                  <a:pt x="185" y="862"/>
                </a:lnTo>
                <a:lnTo>
                  <a:pt x="185" y="862"/>
                </a:lnTo>
                <a:lnTo>
                  <a:pt x="185" y="862"/>
                </a:lnTo>
                <a:lnTo>
                  <a:pt x="186" y="862"/>
                </a:lnTo>
                <a:lnTo>
                  <a:pt x="186" y="862"/>
                </a:lnTo>
                <a:lnTo>
                  <a:pt x="186" y="862"/>
                </a:lnTo>
                <a:lnTo>
                  <a:pt x="187" y="862"/>
                </a:lnTo>
                <a:lnTo>
                  <a:pt x="187" y="862"/>
                </a:lnTo>
                <a:lnTo>
                  <a:pt x="187" y="862"/>
                </a:lnTo>
                <a:lnTo>
                  <a:pt x="188" y="862"/>
                </a:lnTo>
                <a:lnTo>
                  <a:pt x="188" y="862"/>
                </a:lnTo>
                <a:lnTo>
                  <a:pt x="188" y="862"/>
                </a:lnTo>
                <a:lnTo>
                  <a:pt x="188" y="862"/>
                </a:lnTo>
                <a:lnTo>
                  <a:pt x="189" y="862"/>
                </a:lnTo>
                <a:lnTo>
                  <a:pt x="189" y="862"/>
                </a:lnTo>
                <a:lnTo>
                  <a:pt x="189" y="862"/>
                </a:lnTo>
                <a:lnTo>
                  <a:pt x="190" y="862"/>
                </a:lnTo>
                <a:lnTo>
                  <a:pt x="190" y="862"/>
                </a:lnTo>
                <a:lnTo>
                  <a:pt x="190" y="862"/>
                </a:lnTo>
                <a:lnTo>
                  <a:pt x="190" y="862"/>
                </a:lnTo>
                <a:lnTo>
                  <a:pt x="191" y="862"/>
                </a:lnTo>
                <a:lnTo>
                  <a:pt x="191" y="862"/>
                </a:lnTo>
                <a:lnTo>
                  <a:pt x="191" y="862"/>
                </a:lnTo>
                <a:lnTo>
                  <a:pt x="192" y="862"/>
                </a:lnTo>
                <a:lnTo>
                  <a:pt x="192" y="862"/>
                </a:lnTo>
                <a:lnTo>
                  <a:pt x="192" y="862"/>
                </a:lnTo>
                <a:lnTo>
                  <a:pt x="192" y="862"/>
                </a:lnTo>
                <a:lnTo>
                  <a:pt x="193" y="862"/>
                </a:lnTo>
                <a:lnTo>
                  <a:pt x="193" y="862"/>
                </a:lnTo>
                <a:lnTo>
                  <a:pt x="193" y="862"/>
                </a:lnTo>
                <a:lnTo>
                  <a:pt x="194" y="862"/>
                </a:lnTo>
                <a:lnTo>
                  <a:pt x="194" y="862"/>
                </a:lnTo>
                <a:lnTo>
                  <a:pt x="194" y="862"/>
                </a:lnTo>
                <a:lnTo>
                  <a:pt x="194" y="862"/>
                </a:lnTo>
                <a:lnTo>
                  <a:pt x="195" y="862"/>
                </a:lnTo>
                <a:lnTo>
                  <a:pt x="195" y="862"/>
                </a:lnTo>
                <a:lnTo>
                  <a:pt x="195" y="862"/>
                </a:lnTo>
                <a:lnTo>
                  <a:pt x="196" y="862"/>
                </a:lnTo>
                <a:lnTo>
                  <a:pt x="196" y="862"/>
                </a:lnTo>
                <a:lnTo>
                  <a:pt x="196" y="862"/>
                </a:lnTo>
                <a:lnTo>
                  <a:pt x="196" y="862"/>
                </a:lnTo>
                <a:lnTo>
                  <a:pt x="197" y="862"/>
                </a:lnTo>
                <a:lnTo>
                  <a:pt x="197" y="862"/>
                </a:lnTo>
                <a:lnTo>
                  <a:pt x="197" y="862"/>
                </a:lnTo>
                <a:lnTo>
                  <a:pt x="198" y="862"/>
                </a:lnTo>
                <a:lnTo>
                  <a:pt x="198" y="862"/>
                </a:lnTo>
                <a:lnTo>
                  <a:pt x="198" y="862"/>
                </a:lnTo>
                <a:lnTo>
                  <a:pt x="199" y="862"/>
                </a:lnTo>
                <a:lnTo>
                  <a:pt x="199" y="862"/>
                </a:lnTo>
                <a:lnTo>
                  <a:pt x="199" y="862"/>
                </a:lnTo>
                <a:lnTo>
                  <a:pt x="199" y="862"/>
                </a:lnTo>
                <a:lnTo>
                  <a:pt x="200" y="862"/>
                </a:lnTo>
                <a:lnTo>
                  <a:pt x="200" y="862"/>
                </a:lnTo>
                <a:lnTo>
                  <a:pt x="201" y="862"/>
                </a:lnTo>
                <a:lnTo>
                  <a:pt x="201" y="862"/>
                </a:lnTo>
                <a:lnTo>
                  <a:pt x="201" y="862"/>
                </a:lnTo>
                <a:lnTo>
                  <a:pt x="201" y="862"/>
                </a:lnTo>
                <a:lnTo>
                  <a:pt x="202" y="862"/>
                </a:lnTo>
                <a:lnTo>
                  <a:pt x="202" y="862"/>
                </a:lnTo>
                <a:lnTo>
                  <a:pt x="202" y="862"/>
                </a:lnTo>
                <a:lnTo>
                  <a:pt x="203" y="862"/>
                </a:lnTo>
                <a:lnTo>
                  <a:pt x="203" y="862"/>
                </a:lnTo>
                <a:lnTo>
                  <a:pt x="203" y="862"/>
                </a:lnTo>
                <a:lnTo>
                  <a:pt x="203" y="862"/>
                </a:lnTo>
                <a:lnTo>
                  <a:pt x="204" y="862"/>
                </a:lnTo>
                <a:lnTo>
                  <a:pt x="204" y="862"/>
                </a:lnTo>
                <a:lnTo>
                  <a:pt x="204" y="862"/>
                </a:lnTo>
                <a:lnTo>
                  <a:pt x="205" y="862"/>
                </a:lnTo>
                <a:lnTo>
                  <a:pt x="205" y="862"/>
                </a:lnTo>
                <a:lnTo>
                  <a:pt x="205" y="862"/>
                </a:lnTo>
                <a:lnTo>
                  <a:pt x="205" y="862"/>
                </a:lnTo>
                <a:lnTo>
                  <a:pt x="206" y="862"/>
                </a:lnTo>
                <a:lnTo>
                  <a:pt x="206" y="862"/>
                </a:lnTo>
                <a:lnTo>
                  <a:pt x="206" y="862"/>
                </a:lnTo>
                <a:lnTo>
                  <a:pt x="207" y="862"/>
                </a:lnTo>
                <a:lnTo>
                  <a:pt x="207" y="862"/>
                </a:lnTo>
                <a:lnTo>
                  <a:pt x="207" y="862"/>
                </a:lnTo>
                <a:lnTo>
                  <a:pt x="207" y="862"/>
                </a:lnTo>
                <a:lnTo>
                  <a:pt x="208" y="862"/>
                </a:lnTo>
                <a:lnTo>
                  <a:pt x="208" y="862"/>
                </a:lnTo>
                <a:lnTo>
                  <a:pt x="208" y="862"/>
                </a:lnTo>
                <a:lnTo>
                  <a:pt x="209" y="862"/>
                </a:lnTo>
                <a:lnTo>
                  <a:pt x="209" y="862"/>
                </a:lnTo>
                <a:lnTo>
                  <a:pt x="209" y="862"/>
                </a:lnTo>
                <a:lnTo>
                  <a:pt x="209" y="862"/>
                </a:lnTo>
                <a:lnTo>
                  <a:pt x="210" y="862"/>
                </a:lnTo>
                <a:lnTo>
                  <a:pt x="210" y="862"/>
                </a:lnTo>
                <a:lnTo>
                  <a:pt x="210" y="862"/>
                </a:lnTo>
                <a:lnTo>
                  <a:pt x="211" y="862"/>
                </a:lnTo>
                <a:lnTo>
                  <a:pt x="211" y="862"/>
                </a:lnTo>
                <a:lnTo>
                  <a:pt x="211" y="862"/>
                </a:lnTo>
                <a:lnTo>
                  <a:pt x="211" y="862"/>
                </a:lnTo>
                <a:lnTo>
                  <a:pt x="212" y="862"/>
                </a:lnTo>
                <a:lnTo>
                  <a:pt x="212" y="862"/>
                </a:lnTo>
                <a:lnTo>
                  <a:pt x="212" y="862"/>
                </a:lnTo>
                <a:lnTo>
                  <a:pt x="213" y="862"/>
                </a:lnTo>
                <a:lnTo>
                  <a:pt x="213" y="862"/>
                </a:lnTo>
                <a:lnTo>
                  <a:pt x="213" y="862"/>
                </a:lnTo>
                <a:lnTo>
                  <a:pt x="214" y="862"/>
                </a:lnTo>
                <a:lnTo>
                  <a:pt x="214" y="862"/>
                </a:lnTo>
                <a:lnTo>
                  <a:pt x="214" y="862"/>
                </a:lnTo>
                <a:lnTo>
                  <a:pt x="214" y="862"/>
                </a:lnTo>
                <a:lnTo>
                  <a:pt x="215" y="862"/>
                </a:lnTo>
                <a:lnTo>
                  <a:pt x="215" y="862"/>
                </a:lnTo>
                <a:lnTo>
                  <a:pt x="215" y="862"/>
                </a:lnTo>
                <a:lnTo>
                  <a:pt x="216" y="862"/>
                </a:lnTo>
                <a:lnTo>
                  <a:pt x="216" y="862"/>
                </a:lnTo>
                <a:lnTo>
                  <a:pt x="216" y="862"/>
                </a:lnTo>
                <a:lnTo>
                  <a:pt x="216" y="862"/>
                </a:lnTo>
                <a:lnTo>
                  <a:pt x="217" y="862"/>
                </a:lnTo>
                <a:lnTo>
                  <a:pt x="217" y="862"/>
                </a:lnTo>
                <a:lnTo>
                  <a:pt x="217" y="862"/>
                </a:lnTo>
                <a:lnTo>
                  <a:pt x="218" y="862"/>
                </a:lnTo>
                <a:lnTo>
                  <a:pt x="218" y="862"/>
                </a:lnTo>
                <a:lnTo>
                  <a:pt x="218" y="862"/>
                </a:lnTo>
                <a:lnTo>
                  <a:pt x="218" y="862"/>
                </a:lnTo>
                <a:lnTo>
                  <a:pt x="219" y="862"/>
                </a:lnTo>
                <a:lnTo>
                  <a:pt x="219" y="862"/>
                </a:lnTo>
                <a:lnTo>
                  <a:pt x="219" y="862"/>
                </a:lnTo>
                <a:lnTo>
                  <a:pt x="220" y="862"/>
                </a:lnTo>
                <a:lnTo>
                  <a:pt x="220" y="862"/>
                </a:lnTo>
                <a:lnTo>
                  <a:pt x="220" y="862"/>
                </a:lnTo>
                <a:lnTo>
                  <a:pt x="220" y="862"/>
                </a:lnTo>
                <a:lnTo>
                  <a:pt x="221" y="862"/>
                </a:lnTo>
                <a:lnTo>
                  <a:pt x="221" y="862"/>
                </a:lnTo>
                <a:lnTo>
                  <a:pt x="221" y="862"/>
                </a:lnTo>
                <a:lnTo>
                  <a:pt x="222" y="862"/>
                </a:lnTo>
                <a:lnTo>
                  <a:pt x="222" y="862"/>
                </a:lnTo>
                <a:lnTo>
                  <a:pt x="222" y="862"/>
                </a:lnTo>
                <a:lnTo>
                  <a:pt x="222" y="862"/>
                </a:lnTo>
                <a:lnTo>
                  <a:pt x="223" y="862"/>
                </a:lnTo>
                <a:lnTo>
                  <a:pt x="223" y="862"/>
                </a:lnTo>
                <a:lnTo>
                  <a:pt x="223" y="862"/>
                </a:lnTo>
                <a:lnTo>
                  <a:pt x="224" y="862"/>
                </a:lnTo>
                <a:lnTo>
                  <a:pt x="224" y="862"/>
                </a:lnTo>
                <a:lnTo>
                  <a:pt x="224" y="862"/>
                </a:lnTo>
                <a:lnTo>
                  <a:pt x="225" y="862"/>
                </a:lnTo>
                <a:lnTo>
                  <a:pt x="225" y="862"/>
                </a:lnTo>
                <a:lnTo>
                  <a:pt x="225" y="862"/>
                </a:lnTo>
                <a:lnTo>
                  <a:pt x="225" y="862"/>
                </a:lnTo>
                <a:lnTo>
                  <a:pt x="226" y="862"/>
                </a:lnTo>
                <a:lnTo>
                  <a:pt x="226" y="862"/>
                </a:lnTo>
                <a:lnTo>
                  <a:pt x="226" y="862"/>
                </a:lnTo>
                <a:lnTo>
                  <a:pt x="227" y="862"/>
                </a:lnTo>
                <a:lnTo>
                  <a:pt x="227" y="862"/>
                </a:lnTo>
                <a:lnTo>
                  <a:pt x="227" y="862"/>
                </a:lnTo>
                <a:lnTo>
                  <a:pt x="227" y="862"/>
                </a:lnTo>
                <a:lnTo>
                  <a:pt x="228" y="862"/>
                </a:lnTo>
                <a:lnTo>
                  <a:pt x="228" y="862"/>
                </a:lnTo>
                <a:lnTo>
                  <a:pt x="228" y="862"/>
                </a:lnTo>
                <a:lnTo>
                  <a:pt x="229" y="862"/>
                </a:lnTo>
                <a:lnTo>
                  <a:pt x="229" y="862"/>
                </a:lnTo>
                <a:lnTo>
                  <a:pt x="229" y="862"/>
                </a:lnTo>
                <a:lnTo>
                  <a:pt x="229" y="862"/>
                </a:lnTo>
                <a:lnTo>
                  <a:pt x="230" y="862"/>
                </a:lnTo>
                <a:lnTo>
                  <a:pt x="230" y="862"/>
                </a:lnTo>
                <a:lnTo>
                  <a:pt x="230" y="862"/>
                </a:lnTo>
                <a:lnTo>
                  <a:pt x="231" y="862"/>
                </a:lnTo>
                <a:lnTo>
                  <a:pt x="231" y="862"/>
                </a:lnTo>
                <a:lnTo>
                  <a:pt x="231" y="862"/>
                </a:lnTo>
                <a:lnTo>
                  <a:pt x="231" y="862"/>
                </a:lnTo>
                <a:lnTo>
                  <a:pt x="232" y="862"/>
                </a:lnTo>
                <a:lnTo>
                  <a:pt x="232" y="862"/>
                </a:lnTo>
                <a:lnTo>
                  <a:pt x="232" y="862"/>
                </a:lnTo>
                <a:lnTo>
                  <a:pt x="233" y="862"/>
                </a:lnTo>
                <a:lnTo>
                  <a:pt x="233" y="862"/>
                </a:lnTo>
                <a:lnTo>
                  <a:pt x="233" y="862"/>
                </a:lnTo>
                <a:lnTo>
                  <a:pt x="233" y="862"/>
                </a:lnTo>
                <a:lnTo>
                  <a:pt x="234" y="862"/>
                </a:lnTo>
                <a:lnTo>
                  <a:pt x="234" y="862"/>
                </a:lnTo>
                <a:lnTo>
                  <a:pt x="234" y="862"/>
                </a:lnTo>
                <a:lnTo>
                  <a:pt x="235" y="862"/>
                </a:lnTo>
                <a:lnTo>
                  <a:pt x="235" y="862"/>
                </a:lnTo>
                <a:lnTo>
                  <a:pt x="235" y="862"/>
                </a:lnTo>
                <a:lnTo>
                  <a:pt x="236" y="862"/>
                </a:lnTo>
                <a:lnTo>
                  <a:pt x="236" y="862"/>
                </a:lnTo>
                <a:lnTo>
                  <a:pt x="236" y="862"/>
                </a:lnTo>
                <a:lnTo>
                  <a:pt x="236" y="862"/>
                </a:lnTo>
                <a:lnTo>
                  <a:pt x="237" y="862"/>
                </a:lnTo>
                <a:lnTo>
                  <a:pt x="237" y="862"/>
                </a:lnTo>
                <a:lnTo>
                  <a:pt x="237" y="862"/>
                </a:lnTo>
                <a:lnTo>
                  <a:pt x="238" y="862"/>
                </a:lnTo>
                <a:lnTo>
                  <a:pt x="238" y="862"/>
                </a:lnTo>
                <a:lnTo>
                  <a:pt x="238" y="862"/>
                </a:lnTo>
                <a:lnTo>
                  <a:pt x="238" y="862"/>
                </a:lnTo>
                <a:lnTo>
                  <a:pt x="239" y="862"/>
                </a:lnTo>
                <a:lnTo>
                  <a:pt x="239" y="862"/>
                </a:lnTo>
                <a:lnTo>
                  <a:pt x="239" y="862"/>
                </a:lnTo>
                <a:lnTo>
                  <a:pt x="240" y="862"/>
                </a:lnTo>
                <a:lnTo>
                  <a:pt x="240" y="862"/>
                </a:lnTo>
                <a:lnTo>
                  <a:pt x="240" y="862"/>
                </a:lnTo>
                <a:lnTo>
                  <a:pt x="240" y="862"/>
                </a:lnTo>
                <a:lnTo>
                  <a:pt x="241" y="862"/>
                </a:lnTo>
                <a:lnTo>
                  <a:pt x="241" y="862"/>
                </a:lnTo>
                <a:lnTo>
                  <a:pt x="241" y="862"/>
                </a:lnTo>
                <a:lnTo>
                  <a:pt x="242" y="862"/>
                </a:lnTo>
                <a:lnTo>
                  <a:pt x="242" y="862"/>
                </a:lnTo>
                <a:lnTo>
                  <a:pt x="242" y="862"/>
                </a:lnTo>
                <a:lnTo>
                  <a:pt x="242" y="862"/>
                </a:lnTo>
                <a:lnTo>
                  <a:pt x="243" y="862"/>
                </a:lnTo>
                <a:lnTo>
                  <a:pt x="243" y="862"/>
                </a:lnTo>
                <a:lnTo>
                  <a:pt x="243" y="862"/>
                </a:lnTo>
                <a:lnTo>
                  <a:pt x="244" y="862"/>
                </a:lnTo>
                <a:lnTo>
                  <a:pt x="244" y="862"/>
                </a:lnTo>
                <a:lnTo>
                  <a:pt x="244" y="862"/>
                </a:lnTo>
                <a:lnTo>
                  <a:pt x="244" y="862"/>
                </a:lnTo>
                <a:lnTo>
                  <a:pt x="245" y="862"/>
                </a:lnTo>
                <a:lnTo>
                  <a:pt x="245" y="862"/>
                </a:lnTo>
                <a:lnTo>
                  <a:pt x="245" y="862"/>
                </a:lnTo>
                <a:lnTo>
                  <a:pt x="246" y="862"/>
                </a:lnTo>
                <a:lnTo>
                  <a:pt x="246" y="862"/>
                </a:lnTo>
                <a:lnTo>
                  <a:pt x="246" y="862"/>
                </a:lnTo>
                <a:lnTo>
                  <a:pt x="247" y="862"/>
                </a:lnTo>
                <a:lnTo>
                  <a:pt x="247" y="862"/>
                </a:lnTo>
                <a:lnTo>
                  <a:pt x="247" y="862"/>
                </a:lnTo>
                <a:lnTo>
                  <a:pt x="247" y="862"/>
                </a:lnTo>
                <a:lnTo>
                  <a:pt x="248" y="862"/>
                </a:lnTo>
                <a:lnTo>
                  <a:pt x="248" y="862"/>
                </a:lnTo>
                <a:lnTo>
                  <a:pt x="248" y="862"/>
                </a:lnTo>
                <a:lnTo>
                  <a:pt x="249" y="862"/>
                </a:lnTo>
                <a:lnTo>
                  <a:pt x="249" y="862"/>
                </a:lnTo>
                <a:lnTo>
                  <a:pt x="249" y="862"/>
                </a:lnTo>
                <a:lnTo>
                  <a:pt x="249" y="862"/>
                </a:lnTo>
                <a:lnTo>
                  <a:pt x="250" y="862"/>
                </a:lnTo>
                <a:lnTo>
                  <a:pt x="250" y="862"/>
                </a:lnTo>
                <a:lnTo>
                  <a:pt x="250" y="862"/>
                </a:lnTo>
                <a:lnTo>
                  <a:pt x="251" y="862"/>
                </a:lnTo>
                <a:lnTo>
                  <a:pt x="251" y="862"/>
                </a:lnTo>
                <a:lnTo>
                  <a:pt x="251" y="862"/>
                </a:lnTo>
                <a:lnTo>
                  <a:pt x="251" y="862"/>
                </a:lnTo>
                <a:lnTo>
                  <a:pt x="252" y="862"/>
                </a:lnTo>
                <a:lnTo>
                  <a:pt x="252" y="862"/>
                </a:lnTo>
                <a:lnTo>
                  <a:pt x="252" y="862"/>
                </a:lnTo>
                <a:lnTo>
                  <a:pt x="253" y="862"/>
                </a:lnTo>
                <a:lnTo>
                  <a:pt x="253" y="862"/>
                </a:lnTo>
                <a:lnTo>
                  <a:pt x="253" y="862"/>
                </a:lnTo>
                <a:lnTo>
                  <a:pt x="253" y="862"/>
                </a:lnTo>
                <a:lnTo>
                  <a:pt x="254" y="862"/>
                </a:lnTo>
                <a:lnTo>
                  <a:pt x="254" y="862"/>
                </a:lnTo>
                <a:lnTo>
                  <a:pt x="254" y="862"/>
                </a:lnTo>
                <a:lnTo>
                  <a:pt x="255" y="862"/>
                </a:lnTo>
                <a:lnTo>
                  <a:pt x="255" y="862"/>
                </a:lnTo>
                <a:lnTo>
                  <a:pt x="255" y="862"/>
                </a:lnTo>
                <a:lnTo>
                  <a:pt x="255" y="862"/>
                </a:lnTo>
                <a:lnTo>
                  <a:pt x="256" y="862"/>
                </a:lnTo>
                <a:lnTo>
                  <a:pt x="256" y="862"/>
                </a:lnTo>
                <a:lnTo>
                  <a:pt x="256" y="862"/>
                </a:lnTo>
                <a:lnTo>
                  <a:pt x="257" y="862"/>
                </a:lnTo>
                <a:lnTo>
                  <a:pt x="257" y="862"/>
                </a:lnTo>
                <a:lnTo>
                  <a:pt x="257" y="862"/>
                </a:lnTo>
                <a:lnTo>
                  <a:pt x="257" y="862"/>
                </a:lnTo>
                <a:lnTo>
                  <a:pt x="258" y="862"/>
                </a:lnTo>
                <a:lnTo>
                  <a:pt x="258" y="862"/>
                </a:lnTo>
                <a:lnTo>
                  <a:pt x="258" y="862"/>
                </a:lnTo>
                <a:lnTo>
                  <a:pt x="259" y="862"/>
                </a:lnTo>
                <a:lnTo>
                  <a:pt x="259" y="862"/>
                </a:lnTo>
                <a:lnTo>
                  <a:pt x="259" y="862"/>
                </a:lnTo>
                <a:lnTo>
                  <a:pt x="260" y="862"/>
                </a:lnTo>
                <a:lnTo>
                  <a:pt x="260" y="862"/>
                </a:lnTo>
                <a:lnTo>
                  <a:pt x="260" y="862"/>
                </a:lnTo>
                <a:lnTo>
                  <a:pt x="260" y="862"/>
                </a:lnTo>
                <a:lnTo>
                  <a:pt x="261" y="862"/>
                </a:lnTo>
                <a:lnTo>
                  <a:pt x="261" y="862"/>
                </a:lnTo>
                <a:lnTo>
                  <a:pt x="261" y="862"/>
                </a:lnTo>
                <a:lnTo>
                  <a:pt x="262" y="862"/>
                </a:lnTo>
                <a:lnTo>
                  <a:pt x="262" y="862"/>
                </a:lnTo>
                <a:lnTo>
                  <a:pt x="262" y="862"/>
                </a:lnTo>
                <a:lnTo>
                  <a:pt x="262" y="862"/>
                </a:lnTo>
                <a:lnTo>
                  <a:pt x="263" y="862"/>
                </a:lnTo>
                <a:lnTo>
                  <a:pt x="263" y="862"/>
                </a:lnTo>
                <a:lnTo>
                  <a:pt x="263" y="862"/>
                </a:lnTo>
                <a:lnTo>
                  <a:pt x="264" y="862"/>
                </a:lnTo>
                <a:lnTo>
                  <a:pt x="264" y="862"/>
                </a:lnTo>
                <a:lnTo>
                  <a:pt x="264" y="862"/>
                </a:lnTo>
                <a:lnTo>
                  <a:pt x="264" y="862"/>
                </a:lnTo>
                <a:lnTo>
                  <a:pt x="265" y="862"/>
                </a:lnTo>
                <a:lnTo>
                  <a:pt x="265" y="862"/>
                </a:lnTo>
                <a:lnTo>
                  <a:pt x="265" y="862"/>
                </a:lnTo>
                <a:lnTo>
                  <a:pt x="266" y="862"/>
                </a:lnTo>
                <a:lnTo>
                  <a:pt x="266" y="862"/>
                </a:lnTo>
                <a:lnTo>
                  <a:pt x="266" y="862"/>
                </a:lnTo>
                <a:lnTo>
                  <a:pt x="266" y="862"/>
                </a:lnTo>
                <a:lnTo>
                  <a:pt x="267" y="862"/>
                </a:lnTo>
                <a:lnTo>
                  <a:pt x="267" y="862"/>
                </a:lnTo>
                <a:lnTo>
                  <a:pt x="267" y="862"/>
                </a:lnTo>
                <a:lnTo>
                  <a:pt x="268" y="862"/>
                </a:lnTo>
                <a:lnTo>
                  <a:pt x="268" y="862"/>
                </a:lnTo>
                <a:lnTo>
                  <a:pt x="268" y="862"/>
                </a:lnTo>
                <a:lnTo>
                  <a:pt x="268" y="862"/>
                </a:lnTo>
                <a:lnTo>
                  <a:pt x="269" y="862"/>
                </a:lnTo>
                <a:lnTo>
                  <a:pt x="269" y="862"/>
                </a:lnTo>
                <a:lnTo>
                  <a:pt x="269" y="862"/>
                </a:lnTo>
                <a:lnTo>
                  <a:pt x="270" y="862"/>
                </a:lnTo>
                <a:lnTo>
                  <a:pt x="270" y="862"/>
                </a:lnTo>
                <a:lnTo>
                  <a:pt x="270" y="862"/>
                </a:lnTo>
                <a:lnTo>
                  <a:pt x="271" y="862"/>
                </a:lnTo>
                <a:lnTo>
                  <a:pt x="271" y="862"/>
                </a:lnTo>
                <a:lnTo>
                  <a:pt x="271" y="862"/>
                </a:lnTo>
                <a:lnTo>
                  <a:pt x="271" y="862"/>
                </a:lnTo>
                <a:lnTo>
                  <a:pt x="272" y="862"/>
                </a:lnTo>
                <a:lnTo>
                  <a:pt x="272" y="862"/>
                </a:lnTo>
                <a:lnTo>
                  <a:pt x="272" y="862"/>
                </a:lnTo>
                <a:lnTo>
                  <a:pt x="273" y="862"/>
                </a:lnTo>
                <a:lnTo>
                  <a:pt x="273" y="862"/>
                </a:lnTo>
                <a:lnTo>
                  <a:pt x="273" y="862"/>
                </a:lnTo>
                <a:lnTo>
                  <a:pt x="273" y="862"/>
                </a:lnTo>
                <a:lnTo>
                  <a:pt x="274" y="862"/>
                </a:lnTo>
                <a:lnTo>
                  <a:pt x="274" y="862"/>
                </a:lnTo>
                <a:lnTo>
                  <a:pt x="274" y="862"/>
                </a:lnTo>
                <a:lnTo>
                  <a:pt x="275" y="862"/>
                </a:lnTo>
                <a:lnTo>
                  <a:pt x="275" y="862"/>
                </a:lnTo>
                <a:lnTo>
                  <a:pt x="275" y="862"/>
                </a:lnTo>
                <a:lnTo>
                  <a:pt x="275" y="862"/>
                </a:lnTo>
                <a:lnTo>
                  <a:pt x="276" y="862"/>
                </a:lnTo>
                <a:lnTo>
                  <a:pt x="276" y="862"/>
                </a:lnTo>
                <a:lnTo>
                  <a:pt x="276" y="862"/>
                </a:lnTo>
                <a:lnTo>
                  <a:pt x="277" y="862"/>
                </a:lnTo>
                <a:lnTo>
                  <a:pt x="277" y="862"/>
                </a:lnTo>
                <a:lnTo>
                  <a:pt x="277" y="862"/>
                </a:lnTo>
                <a:lnTo>
                  <a:pt x="277" y="862"/>
                </a:lnTo>
                <a:lnTo>
                  <a:pt x="278" y="862"/>
                </a:lnTo>
                <a:lnTo>
                  <a:pt x="278" y="862"/>
                </a:lnTo>
                <a:lnTo>
                  <a:pt x="278" y="862"/>
                </a:lnTo>
                <a:lnTo>
                  <a:pt x="279" y="862"/>
                </a:lnTo>
                <a:lnTo>
                  <a:pt x="279" y="862"/>
                </a:lnTo>
                <a:lnTo>
                  <a:pt x="279" y="862"/>
                </a:lnTo>
                <a:lnTo>
                  <a:pt x="279" y="862"/>
                </a:lnTo>
                <a:lnTo>
                  <a:pt x="280" y="862"/>
                </a:lnTo>
                <a:lnTo>
                  <a:pt x="280" y="862"/>
                </a:lnTo>
                <a:lnTo>
                  <a:pt x="280" y="862"/>
                </a:lnTo>
                <a:lnTo>
                  <a:pt x="281" y="862"/>
                </a:lnTo>
                <a:lnTo>
                  <a:pt x="281" y="862"/>
                </a:lnTo>
                <a:lnTo>
                  <a:pt x="281" y="862"/>
                </a:lnTo>
                <a:lnTo>
                  <a:pt x="282" y="862"/>
                </a:lnTo>
                <a:lnTo>
                  <a:pt x="282" y="862"/>
                </a:lnTo>
                <a:lnTo>
                  <a:pt x="282" y="862"/>
                </a:lnTo>
                <a:lnTo>
                  <a:pt x="282" y="862"/>
                </a:lnTo>
                <a:lnTo>
                  <a:pt x="283" y="862"/>
                </a:lnTo>
                <a:lnTo>
                  <a:pt x="283" y="862"/>
                </a:lnTo>
                <a:lnTo>
                  <a:pt x="283" y="862"/>
                </a:lnTo>
                <a:lnTo>
                  <a:pt x="284" y="862"/>
                </a:lnTo>
                <a:lnTo>
                  <a:pt x="284" y="862"/>
                </a:lnTo>
                <a:lnTo>
                  <a:pt x="284" y="862"/>
                </a:lnTo>
                <a:lnTo>
                  <a:pt x="284" y="862"/>
                </a:lnTo>
                <a:lnTo>
                  <a:pt x="285" y="862"/>
                </a:lnTo>
                <a:lnTo>
                  <a:pt x="285" y="862"/>
                </a:lnTo>
                <a:lnTo>
                  <a:pt x="285" y="862"/>
                </a:lnTo>
                <a:lnTo>
                  <a:pt x="286" y="862"/>
                </a:lnTo>
                <a:lnTo>
                  <a:pt x="286" y="862"/>
                </a:lnTo>
                <a:lnTo>
                  <a:pt x="286" y="862"/>
                </a:lnTo>
                <a:lnTo>
                  <a:pt x="286" y="862"/>
                </a:lnTo>
                <a:lnTo>
                  <a:pt x="287" y="862"/>
                </a:lnTo>
                <a:lnTo>
                  <a:pt x="287" y="862"/>
                </a:lnTo>
                <a:lnTo>
                  <a:pt x="287" y="862"/>
                </a:lnTo>
                <a:lnTo>
                  <a:pt x="288" y="862"/>
                </a:lnTo>
                <a:lnTo>
                  <a:pt x="288" y="862"/>
                </a:lnTo>
                <a:lnTo>
                  <a:pt x="288" y="862"/>
                </a:lnTo>
                <a:lnTo>
                  <a:pt x="288" y="862"/>
                </a:lnTo>
                <a:lnTo>
                  <a:pt x="289" y="862"/>
                </a:lnTo>
                <a:lnTo>
                  <a:pt x="289" y="862"/>
                </a:lnTo>
                <a:lnTo>
                  <a:pt x="289" y="862"/>
                </a:lnTo>
                <a:lnTo>
                  <a:pt x="290" y="862"/>
                </a:lnTo>
                <a:lnTo>
                  <a:pt x="290" y="862"/>
                </a:lnTo>
                <a:lnTo>
                  <a:pt x="290" y="862"/>
                </a:lnTo>
                <a:lnTo>
                  <a:pt x="290" y="862"/>
                </a:lnTo>
                <a:lnTo>
                  <a:pt x="291" y="862"/>
                </a:lnTo>
                <a:lnTo>
                  <a:pt x="291" y="862"/>
                </a:lnTo>
                <a:lnTo>
                  <a:pt x="291" y="862"/>
                </a:lnTo>
                <a:lnTo>
                  <a:pt x="292" y="862"/>
                </a:lnTo>
                <a:lnTo>
                  <a:pt x="292" y="862"/>
                </a:lnTo>
                <a:lnTo>
                  <a:pt x="292" y="862"/>
                </a:lnTo>
                <a:lnTo>
                  <a:pt x="293" y="862"/>
                </a:lnTo>
                <a:lnTo>
                  <a:pt x="293" y="862"/>
                </a:lnTo>
                <a:lnTo>
                  <a:pt x="293" y="862"/>
                </a:lnTo>
                <a:lnTo>
                  <a:pt x="293" y="862"/>
                </a:lnTo>
                <a:lnTo>
                  <a:pt x="294" y="862"/>
                </a:lnTo>
                <a:lnTo>
                  <a:pt x="294" y="862"/>
                </a:lnTo>
                <a:lnTo>
                  <a:pt x="294" y="862"/>
                </a:lnTo>
                <a:lnTo>
                  <a:pt x="295" y="862"/>
                </a:lnTo>
                <a:lnTo>
                  <a:pt x="295" y="862"/>
                </a:lnTo>
                <a:lnTo>
                  <a:pt x="295" y="862"/>
                </a:lnTo>
                <a:lnTo>
                  <a:pt x="295" y="862"/>
                </a:lnTo>
                <a:lnTo>
                  <a:pt x="296" y="862"/>
                </a:lnTo>
                <a:lnTo>
                  <a:pt x="296" y="862"/>
                </a:lnTo>
                <a:lnTo>
                  <a:pt x="296" y="862"/>
                </a:lnTo>
                <a:lnTo>
                  <a:pt x="297" y="862"/>
                </a:lnTo>
                <a:lnTo>
                  <a:pt x="297" y="862"/>
                </a:lnTo>
                <a:lnTo>
                  <a:pt x="297" y="862"/>
                </a:lnTo>
                <a:lnTo>
                  <a:pt x="297" y="862"/>
                </a:lnTo>
                <a:lnTo>
                  <a:pt x="298" y="862"/>
                </a:lnTo>
                <a:lnTo>
                  <a:pt x="298" y="862"/>
                </a:lnTo>
                <a:lnTo>
                  <a:pt x="298" y="862"/>
                </a:lnTo>
                <a:lnTo>
                  <a:pt x="299" y="862"/>
                </a:lnTo>
                <a:lnTo>
                  <a:pt x="299" y="862"/>
                </a:lnTo>
                <a:lnTo>
                  <a:pt x="299" y="862"/>
                </a:lnTo>
                <a:lnTo>
                  <a:pt x="299" y="862"/>
                </a:lnTo>
                <a:lnTo>
                  <a:pt x="300" y="862"/>
                </a:lnTo>
                <a:lnTo>
                  <a:pt x="300" y="862"/>
                </a:lnTo>
                <a:lnTo>
                  <a:pt x="300" y="862"/>
                </a:lnTo>
                <a:lnTo>
                  <a:pt x="301" y="862"/>
                </a:lnTo>
                <a:lnTo>
                  <a:pt x="301" y="862"/>
                </a:lnTo>
                <a:lnTo>
                  <a:pt x="301" y="862"/>
                </a:lnTo>
                <a:lnTo>
                  <a:pt x="301" y="862"/>
                </a:lnTo>
                <a:lnTo>
                  <a:pt x="302" y="862"/>
                </a:lnTo>
                <a:lnTo>
                  <a:pt x="302" y="862"/>
                </a:lnTo>
                <a:lnTo>
                  <a:pt x="302" y="862"/>
                </a:lnTo>
                <a:lnTo>
                  <a:pt x="303" y="862"/>
                </a:lnTo>
                <a:lnTo>
                  <a:pt x="303" y="862"/>
                </a:lnTo>
                <a:lnTo>
                  <a:pt x="303" y="862"/>
                </a:lnTo>
                <a:lnTo>
                  <a:pt x="304" y="862"/>
                </a:lnTo>
                <a:lnTo>
                  <a:pt x="304" y="862"/>
                </a:lnTo>
                <a:lnTo>
                  <a:pt x="304" y="862"/>
                </a:lnTo>
                <a:lnTo>
                  <a:pt x="304" y="862"/>
                </a:lnTo>
                <a:lnTo>
                  <a:pt x="305" y="862"/>
                </a:lnTo>
                <a:lnTo>
                  <a:pt x="305" y="862"/>
                </a:lnTo>
                <a:lnTo>
                  <a:pt x="305" y="862"/>
                </a:lnTo>
                <a:lnTo>
                  <a:pt x="306" y="862"/>
                </a:lnTo>
                <a:lnTo>
                  <a:pt x="306" y="862"/>
                </a:lnTo>
                <a:lnTo>
                  <a:pt x="306" y="862"/>
                </a:lnTo>
                <a:lnTo>
                  <a:pt x="306" y="862"/>
                </a:lnTo>
                <a:lnTo>
                  <a:pt x="307" y="862"/>
                </a:lnTo>
                <a:lnTo>
                  <a:pt x="307" y="862"/>
                </a:lnTo>
                <a:lnTo>
                  <a:pt x="307" y="862"/>
                </a:lnTo>
                <a:lnTo>
                  <a:pt x="308" y="862"/>
                </a:lnTo>
                <a:lnTo>
                  <a:pt x="308" y="862"/>
                </a:lnTo>
                <a:lnTo>
                  <a:pt x="308" y="862"/>
                </a:lnTo>
                <a:lnTo>
                  <a:pt x="308" y="862"/>
                </a:lnTo>
                <a:lnTo>
                  <a:pt x="309" y="862"/>
                </a:lnTo>
                <a:lnTo>
                  <a:pt x="309" y="862"/>
                </a:lnTo>
                <a:lnTo>
                  <a:pt x="309" y="862"/>
                </a:lnTo>
                <a:lnTo>
                  <a:pt x="310" y="862"/>
                </a:lnTo>
                <a:lnTo>
                  <a:pt x="310" y="862"/>
                </a:lnTo>
                <a:lnTo>
                  <a:pt x="310" y="862"/>
                </a:lnTo>
                <a:lnTo>
                  <a:pt x="310" y="862"/>
                </a:lnTo>
                <a:lnTo>
                  <a:pt x="311" y="862"/>
                </a:lnTo>
                <a:lnTo>
                  <a:pt x="311" y="862"/>
                </a:lnTo>
                <a:lnTo>
                  <a:pt x="311" y="862"/>
                </a:lnTo>
                <a:lnTo>
                  <a:pt x="312" y="862"/>
                </a:lnTo>
                <a:lnTo>
                  <a:pt x="312" y="862"/>
                </a:lnTo>
                <a:lnTo>
                  <a:pt x="312" y="862"/>
                </a:lnTo>
                <a:lnTo>
                  <a:pt x="312" y="862"/>
                </a:lnTo>
                <a:lnTo>
                  <a:pt x="313" y="862"/>
                </a:lnTo>
                <a:lnTo>
                  <a:pt x="313" y="862"/>
                </a:lnTo>
                <a:lnTo>
                  <a:pt x="313" y="862"/>
                </a:lnTo>
                <a:lnTo>
                  <a:pt x="314" y="862"/>
                </a:lnTo>
                <a:lnTo>
                  <a:pt x="314" y="862"/>
                </a:lnTo>
                <a:lnTo>
                  <a:pt x="314" y="862"/>
                </a:lnTo>
                <a:lnTo>
                  <a:pt x="314" y="862"/>
                </a:lnTo>
                <a:lnTo>
                  <a:pt x="315" y="862"/>
                </a:lnTo>
                <a:lnTo>
                  <a:pt x="315" y="862"/>
                </a:lnTo>
                <a:lnTo>
                  <a:pt x="315" y="862"/>
                </a:lnTo>
                <a:lnTo>
                  <a:pt x="316" y="862"/>
                </a:lnTo>
                <a:lnTo>
                  <a:pt x="316" y="862"/>
                </a:lnTo>
                <a:lnTo>
                  <a:pt x="316" y="862"/>
                </a:lnTo>
                <a:lnTo>
                  <a:pt x="317" y="862"/>
                </a:lnTo>
                <a:lnTo>
                  <a:pt x="317" y="862"/>
                </a:lnTo>
                <a:lnTo>
                  <a:pt x="317" y="862"/>
                </a:lnTo>
                <a:lnTo>
                  <a:pt x="317" y="862"/>
                </a:lnTo>
                <a:lnTo>
                  <a:pt x="318" y="862"/>
                </a:lnTo>
                <a:lnTo>
                  <a:pt x="318" y="862"/>
                </a:lnTo>
                <a:lnTo>
                  <a:pt x="318" y="862"/>
                </a:lnTo>
                <a:lnTo>
                  <a:pt x="319" y="862"/>
                </a:lnTo>
                <a:lnTo>
                  <a:pt x="319" y="862"/>
                </a:lnTo>
                <a:lnTo>
                  <a:pt x="319" y="862"/>
                </a:lnTo>
                <a:lnTo>
                  <a:pt x="319" y="862"/>
                </a:lnTo>
                <a:lnTo>
                  <a:pt x="320" y="862"/>
                </a:lnTo>
                <a:lnTo>
                  <a:pt x="320" y="862"/>
                </a:lnTo>
                <a:lnTo>
                  <a:pt x="320" y="862"/>
                </a:lnTo>
                <a:lnTo>
                  <a:pt x="321" y="862"/>
                </a:lnTo>
                <a:lnTo>
                  <a:pt x="321" y="862"/>
                </a:lnTo>
                <a:lnTo>
                  <a:pt x="321" y="862"/>
                </a:lnTo>
                <a:lnTo>
                  <a:pt x="321" y="862"/>
                </a:lnTo>
                <a:lnTo>
                  <a:pt x="322" y="862"/>
                </a:lnTo>
                <a:lnTo>
                  <a:pt x="322" y="862"/>
                </a:lnTo>
                <a:lnTo>
                  <a:pt x="322" y="862"/>
                </a:lnTo>
                <a:lnTo>
                  <a:pt x="323" y="862"/>
                </a:lnTo>
                <a:lnTo>
                  <a:pt x="323" y="862"/>
                </a:lnTo>
                <a:lnTo>
                  <a:pt x="323" y="862"/>
                </a:lnTo>
                <a:lnTo>
                  <a:pt x="323" y="862"/>
                </a:lnTo>
                <a:lnTo>
                  <a:pt x="324" y="862"/>
                </a:lnTo>
                <a:lnTo>
                  <a:pt x="324" y="862"/>
                </a:lnTo>
                <a:lnTo>
                  <a:pt x="324" y="862"/>
                </a:lnTo>
                <a:lnTo>
                  <a:pt x="325" y="862"/>
                </a:lnTo>
                <a:lnTo>
                  <a:pt x="325" y="862"/>
                </a:lnTo>
                <a:lnTo>
                  <a:pt x="325" y="862"/>
                </a:lnTo>
                <a:lnTo>
                  <a:pt x="325" y="862"/>
                </a:lnTo>
                <a:lnTo>
                  <a:pt x="326" y="862"/>
                </a:lnTo>
                <a:lnTo>
                  <a:pt x="326" y="862"/>
                </a:lnTo>
                <a:lnTo>
                  <a:pt x="326" y="862"/>
                </a:lnTo>
                <a:lnTo>
                  <a:pt x="327" y="862"/>
                </a:lnTo>
                <a:lnTo>
                  <a:pt x="327" y="862"/>
                </a:lnTo>
                <a:lnTo>
                  <a:pt x="327" y="862"/>
                </a:lnTo>
                <a:lnTo>
                  <a:pt x="328" y="862"/>
                </a:lnTo>
                <a:lnTo>
                  <a:pt x="328" y="862"/>
                </a:lnTo>
                <a:lnTo>
                  <a:pt x="328" y="862"/>
                </a:lnTo>
                <a:lnTo>
                  <a:pt x="328" y="862"/>
                </a:lnTo>
                <a:lnTo>
                  <a:pt x="329" y="862"/>
                </a:lnTo>
                <a:lnTo>
                  <a:pt x="329" y="862"/>
                </a:lnTo>
                <a:lnTo>
                  <a:pt x="329" y="862"/>
                </a:lnTo>
                <a:lnTo>
                  <a:pt x="330" y="862"/>
                </a:lnTo>
                <a:lnTo>
                  <a:pt x="330" y="862"/>
                </a:lnTo>
                <a:lnTo>
                  <a:pt x="330" y="862"/>
                </a:lnTo>
                <a:lnTo>
                  <a:pt x="330" y="862"/>
                </a:lnTo>
                <a:lnTo>
                  <a:pt x="331" y="862"/>
                </a:lnTo>
                <a:lnTo>
                  <a:pt x="331" y="862"/>
                </a:lnTo>
                <a:lnTo>
                  <a:pt x="331" y="862"/>
                </a:lnTo>
                <a:lnTo>
                  <a:pt x="332" y="862"/>
                </a:lnTo>
                <a:lnTo>
                  <a:pt x="332" y="862"/>
                </a:lnTo>
                <a:lnTo>
                  <a:pt x="332" y="862"/>
                </a:lnTo>
                <a:lnTo>
                  <a:pt x="332" y="862"/>
                </a:lnTo>
                <a:lnTo>
                  <a:pt x="333" y="862"/>
                </a:lnTo>
                <a:lnTo>
                  <a:pt x="333" y="862"/>
                </a:lnTo>
                <a:lnTo>
                  <a:pt x="333" y="862"/>
                </a:lnTo>
                <a:lnTo>
                  <a:pt x="334" y="862"/>
                </a:lnTo>
                <a:lnTo>
                  <a:pt x="334" y="862"/>
                </a:lnTo>
                <a:lnTo>
                  <a:pt x="334" y="862"/>
                </a:lnTo>
                <a:lnTo>
                  <a:pt x="334" y="862"/>
                </a:lnTo>
                <a:lnTo>
                  <a:pt x="335" y="862"/>
                </a:lnTo>
                <a:lnTo>
                  <a:pt x="335" y="862"/>
                </a:lnTo>
                <a:lnTo>
                  <a:pt x="335" y="862"/>
                </a:lnTo>
                <a:lnTo>
                  <a:pt x="336" y="862"/>
                </a:lnTo>
                <a:lnTo>
                  <a:pt x="336" y="862"/>
                </a:lnTo>
                <a:lnTo>
                  <a:pt x="336" y="862"/>
                </a:lnTo>
                <a:lnTo>
                  <a:pt x="336" y="862"/>
                </a:lnTo>
                <a:lnTo>
                  <a:pt x="337" y="862"/>
                </a:lnTo>
                <a:lnTo>
                  <a:pt x="337" y="862"/>
                </a:lnTo>
                <a:lnTo>
                  <a:pt x="337" y="862"/>
                </a:lnTo>
                <a:lnTo>
                  <a:pt x="338" y="862"/>
                </a:lnTo>
                <a:lnTo>
                  <a:pt x="338" y="862"/>
                </a:lnTo>
                <a:lnTo>
                  <a:pt x="338" y="862"/>
                </a:lnTo>
                <a:lnTo>
                  <a:pt x="339" y="862"/>
                </a:lnTo>
                <a:lnTo>
                  <a:pt x="339" y="862"/>
                </a:lnTo>
                <a:lnTo>
                  <a:pt x="339" y="862"/>
                </a:lnTo>
                <a:lnTo>
                  <a:pt x="339" y="862"/>
                </a:lnTo>
                <a:lnTo>
                  <a:pt x="340" y="862"/>
                </a:lnTo>
                <a:lnTo>
                  <a:pt x="340" y="862"/>
                </a:lnTo>
                <a:lnTo>
                  <a:pt x="340" y="862"/>
                </a:lnTo>
                <a:lnTo>
                  <a:pt x="341" y="862"/>
                </a:lnTo>
                <a:lnTo>
                  <a:pt x="341" y="862"/>
                </a:lnTo>
                <a:lnTo>
                  <a:pt x="341" y="862"/>
                </a:lnTo>
                <a:lnTo>
                  <a:pt x="341" y="862"/>
                </a:lnTo>
                <a:lnTo>
                  <a:pt x="342" y="862"/>
                </a:lnTo>
                <a:lnTo>
                  <a:pt x="342" y="862"/>
                </a:lnTo>
                <a:lnTo>
                  <a:pt x="342" y="862"/>
                </a:lnTo>
                <a:lnTo>
                  <a:pt x="343" y="862"/>
                </a:lnTo>
                <a:lnTo>
                  <a:pt x="343" y="862"/>
                </a:lnTo>
                <a:lnTo>
                  <a:pt x="343" y="862"/>
                </a:lnTo>
                <a:lnTo>
                  <a:pt x="343" y="862"/>
                </a:lnTo>
                <a:lnTo>
                  <a:pt x="344" y="862"/>
                </a:lnTo>
                <a:lnTo>
                  <a:pt x="344" y="862"/>
                </a:lnTo>
                <a:lnTo>
                  <a:pt x="344" y="862"/>
                </a:lnTo>
                <a:lnTo>
                  <a:pt x="345" y="862"/>
                </a:lnTo>
                <a:lnTo>
                  <a:pt x="345" y="862"/>
                </a:lnTo>
                <a:lnTo>
                  <a:pt x="345" y="862"/>
                </a:lnTo>
                <a:lnTo>
                  <a:pt x="345" y="862"/>
                </a:lnTo>
                <a:lnTo>
                  <a:pt x="346" y="862"/>
                </a:lnTo>
                <a:lnTo>
                  <a:pt x="346" y="862"/>
                </a:lnTo>
                <a:lnTo>
                  <a:pt x="346" y="862"/>
                </a:lnTo>
                <a:lnTo>
                  <a:pt x="347" y="862"/>
                </a:lnTo>
                <a:lnTo>
                  <a:pt x="347" y="862"/>
                </a:lnTo>
                <a:lnTo>
                  <a:pt x="347" y="862"/>
                </a:lnTo>
                <a:lnTo>
                  <a:pt x="347" y="862"/>
                </a:lnTo>
                <a:lnTo>
                  <a:pt x="348" y="862"/>
                </a:lnTo>
                <a:lnTo>
                  <a:pt x="348" y="862"/>
                </a:lnTo>
                <a:lnTo>
                  <a:pt x="348" y="862"/>
                </a:lnTo>
                <a:lnTo>
                  <a:pt x="349" y="862"/>
                </a:lnTo>
                <a:lnTo>
                  <a:pt x="349" y="862"/>
                </a:lnTo>
                <a:lnTo>
                  <a:pt x="349" y="862"/>
                </a:lnTo>
                <a:lnTo>
                  <a:pt x="350" y="862"/>
                </a:lnTo>
                <a:lnTo>
                  <a:pt x="350" y="862"/>
                </a:lnTo>
                <a:lnTo>
                  <a:pt x="350" y="862"/>
                </a:lnTo>
                <a:lnTo>
                  <a:pt x="350" y="862"/>
                </a:lnTo>
                <a:lnTo>
                  <a:pt x="351" y="862"/>
                </a:lnTo>
                <a:lnTo>
                  <a:pt x="351" y="862"/>
                </a:lnTo>
                <a:lnTo>
                  <a:pt x="351" y="862"/>
                </a:lnTo>
                <a:lnTo>
                  <a:pt x="352" y="862"/>
                </a:lnTo>
                <a:lnTo>
                  <a:pt x="352" y="862"/>
                </a:lnTo>
                <a:lnTo>
                  <a:pt x="352" y="862"/>
                </a:lnTo>
                <a:lnTo>
                  <a:pt x="352" y="862"/>
                </a:lnTo>
                <a:lnTo>
                  <a:pt x="353" y="862"/>
                </a:lnTo>
                <a:lnTo>
                  <a:pt x="353" y="862"/>
                </a:lnTo>
                <a:lnTo>
                  <a:pt x="353" y="862"/>
                </a:lnTo>
                <a:lnTo>
                  <a:pt x="354" y="862"/>
                </a:lnTo>
                <a:lnTo>
                  <a:pt x="354" y="862"/>
                </a:lnTo>
                <a:lnTo>
                  <a:pt x="354" y="862"/>
                </a:lnTo>
                <a:lnTo>
                  <a:pt x="354" y="862"/>
                </a:lnTo>
                <a:lnTo>
                  <a:pt x="355" y="862"/>
                </a:lnTo>
                <a:lnTo>
                  <a:pt x="355" y="862"/>
                </a:lnTo>
                <a:lnTo>
                  <a:pt x="355" y="862"/>
                </a:lnTo>
                <a:lnTo>
                  <a:pt x="356" y="862"/>
                </a:lnTo>
                <a:lnTo>
                  <a:pt x="356" y="862"/>
                </a:lnTo>
                <a:lnTo>
                  <a:pt x="356" y="862"/>
                </a:lnTo>
                <a:lnTo>
                  <a:pt x="356" y="862"/>
                </a:lnTo>
                <a:lnTo>
                  <a:pt x="357" y="862"/>
                </a:lnTo>
                <a:lnTo>
                  <a:pt x="357" y="862"/>
                </a:lnTo>
                <a:lnTo>
                  <a:pt x="357" y="862"/>
                </a:lnTo>
                <a:lnTo>
                  <a:pt x="358" y="862"/>
                </a:lnTo>
                <a:lnTo>
                  <a:pt x="358" y="862"/>
                </a:lnTo>
                <a:lnTo>
                  <a:pt x="358" y="862"/>
                </a:lnTo>
                <a:lnTo>
                  <a:pt x="358" y="862"/>
                </a:lnTo>
                <a:lnTo>
                  <a:pt x="359" y="862"/>
                </a:lnTo>
                <a:lnTo>
                  <a:pt x="359" y="862"/>
                </a:lnTo>
                <a:lnTo>
                  <a:pt x="359" y="862"/>
                </a:lnTo>
                <a:lnTo>
                  <a:pt x="360" y="862"/>
                </a:lnTo>
                <a:lnTo>
                  <a:pt x="360" y="862"/>
                </a:lnTo>
                <a:lnTo>
                  <a:pt x="360" y="862"/>
                </a:lnTo>
                <a:lnTo>
                  <a:pt x="361" y="862"/>
                </a:lnTo>
                <a:lnTo>
                  <a:pt x="361" y="862"/>
                </a:lnTo>
                <a:lnTo>
                  <a:pt x="361" y="862"/>
                </a:lnTo>
                <a:lnTo>
                  <a:pt x="361" y="862"/>
                </a:lnTo>
                <a:lnTo>
                  <a:pt x="362" y="862"/>
                </a:lnTo>
                <a:lnTo>
                  <a:pt x="362" y="862"/>
                </a:lnTo>
                <a:lnTo>
                  <a:pt x="362" y="862"/>
                </a:lnTo>
                <a:lnTo>
                  <a:pt x="363" y="862"/>
                </a:lnTo>
                <a:lnTo>
                  <a:pt x="363" y="862"/>
                </a:lnTo>
                <a:lnTo>
                  <a:pt x="363" y="862"/>
                </a:lnTo>
                <a:lnTo>
                  <a:pt x="363" y="862"/>
                </a:lnTo>
                <a:lnTo>
                  <a:pt x="364" y="862"/>
                </a:lnTo>
                <a:lnTo>
                  <a:pt x="364" y="862"/>
                </a:lnTo>
                <a:lnTo>
                  <a:pt x="364" y="862"/>
                </a:lnTo>
                <a:lnTo>
                  <a:pt x="365" y="862"/>
                </a:lnTo>
                <a:lnTo>
                  <a:pt x="365" y="862"/>
                </a:lnTo>
                <a:lnTo>
                  <a:pt x="365" y="862"/>
                </a:lnTo>
                <a:lnTo>
                  <a:pt x="365" y="862"/>
                </a:lnTo>
                <a:lnTo>
                  <a:pt x="366" y="862"/>
                </a:lnTo>
                <a:lnTo>
                  <a:pt x="366" y="862"/>
                </a:lnTo>
                <a:lnTo>
                  <a:pt x="366" y="862"/>
                </a:lnTo>
                <a:lnTo>
                  <a:pt x="367" y="862"/>
                </a:lnTo>
                <a:lnTo>
                  <a:pt x="367" y="862"/>
                </a:lnTo>
                <a:lnTo>
                  <a:pt x="367" y="862"/>
                </a:lnTo>
                <a:lnTo>
                  <a:pt x="367" y="862"/>
                </a:lnTo>
                <a:lnTo>
                  <a:pt x="368" y="862"/>
                </a:lnTo>
                <a:lnTo>
                  <a:pt x="368" y="862"/>
                </a:lnTo>
                <a:lnTo>
                  <a:pt x="368" y="862"/>
                </a:lnTo>
                <a:lnTo>
                  <a:pt x="369" y="862"/>
                </a:lnTo>
                <a:lnTo>
                  <a:pt x="369" y="862"/>
                </a:lnTo>
                <a:lnTo>
                  <a:pt x="369" y="862"/>
                </a:lnTo>
                <a:lnTo>
                  <a:pt x="369" y="862"/>
                </a:lnTo>
                <a:lnTo>
                  <a:pt x="370" y="862"/>
                </a:lnTo>
                <a:lnTo>
                  <a:pt x="370" y="862"/>
                </a:lnTo>
                <a:lnTo>
                  <a:pt x="370" y="862"/>
                </a:lnTo>
                <a:lnTo>
                  <a:pt x="371" y="862"/>
                </a:lnTo>
                <a:lnTo>
                  <a:pt x="371" y="862"/>
                </a:lnTo>
                <a:lnTo>
                  <a:pt x="371" y="862"/>
                </a:lnTo>
                <a:lnTo>
                  <a:pt x="371" y="862"/>
                </a:lnTo>
                <a:lnTo>
                  <a:pt x="372" y="862"/>
                </a:lnTo>
                <a:lnTo>
                  <a:pt x="372" y="862"/>
                </a:lnTo>
                <a:lnTo>
                  <a:pt x="372" y="862"/>
                </a:lnTo>
                <a:lnTo>
                  <a:pt x="373" y="862"/>
                </a:lnTo>
                <a:lnTo>
                  <a:pt x="373" y="862"/>
                </a:lnTo>
                <a:lnTo>
                  <a:pt x="373" y="862"/>
                </a:lnTo>
                <a:lnTo>
                  <a:pt x="374" y="862"/>
                </a:lnTo>
                <a:lnTo>
                  <a:pt x="374" y="862"/>
                </a:lnTo>
                <a:lnTo>
                  <a:pt x="374" y="862"/>
                </a:lnTo>
                <a:lnTo>
                  <a:pt x="374" y="862"/>
                </a:lnTo>
                <a:lnTo>
                  <a:pt x="375" y="862"/>
                </a:lnTo>
                <a:lnTo>
                  <a:pt x="375" y="862"/>
                </a:lnTo>
                <a:lnTo>
                  <a:pt x="375" y="862"/>
                </a:lnTo>
                <a:lnTo>
                  <a:pt x="376" y="862"/>
                </a:lnTo>
                <a:lnTo>
                  <a:pt x="376" y="862"/>
                </a:lnTo>
                <a:lnTo>
                  <a:pt x="376" y="862"/>
                </a:lnTo>
                <a:lnTo>
                  <a:pt x="376" y="862"/>
                </a:lnTo>
                <a:lnTo>
                  <a:pt x="377" y="862"/>
                </a:lnTo>
                <a:lnTo>
                  <a:pt x="377" y="862"/>
                </a:lnTo>
                <a:lnTo>
                  <a:pt x="377" y="862"/>
                </a:lnTo>
                <a:lnTo>
                  <a:pt x="378" y="862"/>
                </a:lnTo>
                <a:lnTo>
                  <a:pt x="378" y="862"/>
                </a:lnTo>
                <a:lnTo>
                  <a:pt x="378" y="862"/>
                </a:lnTo>
                <a:lnTo>
                  <a:pt x="378" y="862"/>
                </a:lnTo>
                <a:lnTo>
                  <a:pt x="379" y="862"/>
                </a:lnTo>
                <a:lnTo>
                  <a:pt x="379" y="862"/>
                </a:lnTo>
                <a:lnTo>
                  <a:pt x="379" y="862"/>
                </a:lnTo>
                <a:lnTo>
                  <a:pt x="380" y="862"/>
                </a:lnTo>
                <a:lnTo>
                  <a:pt x="380" y="862"/>
                </a:lnTo>
                <a:lnTo>
                  <a:pt x="380" y="862"/>
                </a:lnTo>
                <a:lnTo>
                  <a:pt x="380" y="862"/>
                </a:lnTo>
                <a:lnTo>
                  <a:pt x="381" y="862"/>
                </a:lnTo>
                <a:lnTo>
                  <a:pt x="381" y="862"/>
                </a:lnTo>
                <a:lnTo>
                  <a:pt x="381" y="862"/>
                </a:lnTo>
                <a:lnTo>
                  <a:pt x="382" y="862"/>
                </a:lnTo>
                <a:lnTo>
                  <a:pt x="382" y="862"/>
                </a:lnTo>
                <a:lnTo>
                  <a:pt x="382" y="862"/>
                </a:lnTo>
                <a:lnTo>
                  <a:pt x="382" y="862"/>
                </a:lnTo>
                <a:lnTo>
                  <a:pt x="383" y="862"/>
                </a:lnTo>
                <a:lnTo>
                  <a:pt x="383" y="862"/>
                </a:lnTo>
                <a:lnTo>
                  <a:pt x="383" y="862"/>
                </a:lnTo>
                <a:lnTo>
                  <a:pt x="384" y="862"/>
                </a:lnTo>
                <a:lnTo>
                  <a:pt x="384" y="862"/>
                </a:lnTo>
                <a:lnTo>
                  <a:pt x="384" y="862"/>
                </a:lnTo>
                <a:lnTo>
                  <a:pt x="385" y="862"/>
                </a:lnTo>
                <a:lnTo>
                  <a:pt x="385" y="862"/>
                </a:lnTo>
                <a:lnTo>
                  <a:pt x="385" y="862"/>
                </a:lnTo>
                <a:lnTo>
                  <a:pt x="385" y="862"/>
                </a:lnTo>
                <a:lnTo>
                  <a:pt x="386" y="862"/>
                </a:lnTo>
                <a:lnTo>
                  <a:pt x="386" y="862"/>
                </a:lnTo>
                <a:lnTo>
                  <a:pt x="386" y="862"/>
                </a:lnTo>
                <a:lnTo>
                  <a:pt x="387" y="862"/>
                </a:lnTo>
                <a:lnTo>
                  <a:pt x="387" y="862"/>
                </a:lnTo>
                <a:lnTo>
                  <a:pt x="387" y="862"/>
                </a:lnTo>
                <a:lnTo>
                  <a:pt x="387" y="862"/>
                </a:lnTo>
                <a:lnTo>
                  <a:pt x="388" y="862"/>
                </a:lnTo>
                <a:lnTo>
                  <a:pt x="388" y="862"/>
                </a:lnTo>
                <a:lnTo>
                  <a:pt x="388" y="862"/>
                </a:lnTo>
                <a:lnTo>
                  <a:pt x="389" y="862"/>
                </a:lnTo>
                <a:lnTo>
                  <a:pt x="389" y="862"/>
                </a:lnTo>
                <a:lnTo>
                  <a:pt x="389" y="862"/>
                </a:lnTo>
                <a:lnTo>
                  <a:pt x="389" y="862"/>
                </a:lnTo>
                <a:lnTo>
                  <a:pt x="390" y="862"/>
                </a:lnTo>
                <a:lnTo>
                  <a:pt x="390" y="862"/>
                </a:lnTo>
                <a:lnTo>
                  <a:pt x="390" y="862"/>
                </a:lnTo>
                <a:lnTo>
                  <a:pt x="391" y="862"/>
                </a:lnTo>
                <a:lnTo>
                  <a:pt x="391" y="862"/>
                </a:lnTo>
                <a:lnTo>
                  <a:pt x="391" y="862"/>
                </a:lnTo>
                <a:lnTo>
                  <a:pt x="391" y="862"/>
                </a:lnTo>
                <a:lnTo>
                  <a:pt x="392" y="862"/>
                </a:lnTo>
                <a:lnTo>
                  <a:pt x="392" y="862"/>
                </a:lnTo>
                <a:lnTo>
                  <a:pt x="392" y="862"/>
                </a:lnTo>
                <a:lnTo>
                  <a:pt x="393" y="862"/>
                </a:lnTo>
                <a:lnTo>
                  <a:pt x="393" y="862"/>
                </a:lnTo>
                <a:lnTo>
                  <a:pt x="393" y="862"/>
                </a:lnTo>
                <a:lnTo>
                  <a:pt x="393" y="862"/>
                </a:lnTo>
                <a:lnTo>
                  <a:pt x="394" y="862"/>
                </a:lnTo>
                <a:lnTo>
                  <a:pt x="394" y="862"/>
                </a:lnTo>
                <a:lnTo>
                  <a:pt x="394" y="862"/>
                </a:lnTo>
                <a:lnTo>
                  <a:pt x="395" y="862"/>
                </a:lnTo>
                <a:lnTo>
                  <a:pt x="395" y="862"/>
                </a:lnTo>
                <a:lnTo>
                  <a:pt x="395" y="862"/>
                </a:lnTo>
                <a:lnTo>
                  <a:pt x="396" y="862"/>
                </a:lnTo>
                <a:lnTo>
                  <a:pt x="396" y="862"/>
                </a:lnTo>
                <a:lnTo>
                  <a:pt x="396" y="862"/>
                </a:lnTo>
                <a:lnTo>
                  <a:pt x="396" y="862"/>
                </a:lnTo>
                <a:lnTo>
                  <a:pt x="397" y="862"/>
                </a:lnTo>
                <a:lnTo>
                  <a:pt x="397" y="862"/>
                </a:lnTo>
                <a:lnTo>
                  <a:pt x="397" y="862"/>
                </a:lnTo>
                <a:lnTo>
                  <a:pt x="398" y="862"/>
                </a:lnTo>
                <a:lnTo>
                  <a:pt x="398" y="862"/>
                </a:lnTo>
                <a:lnTo>
                  <a:pt x="398" y="862"/>
                </a:lnTo>
                <a:lnTo>
                  <a:pt x="398" y="862"/>
                </a:lnTo>
                <a:lnTo>
                  <a:pt x="399" y="862"/>
                </a:lnTo>
                <a:lnTo>
                  <a:pt x="399" y="862"/>
                </a:lnTo>
                <a:lnTo>
                  <a:pt x="399" y="862"/>
                </a:lnTo>
                <a:lnTo>
                  <a:pt x="400" y="862"/>
                </a:lnTo>
                <a:lnTo>
                  <a:pt x="400" y="862"/>
                </a:lnTo>
                <a:lnTo>
                  <a:pt x="400" y="862"/>
                </a:lnTo>
                <a:lnTo>
                  <a:pt x="400" y="862"/>
                </a:lnTo>
                <a:lnTo>
                  <a:pt x="401" y="862"/>
                </a:lnTo>
                <a:lnTo>
                  <a:pt x="401" y="862"/>
                </a:lnTo>
                <a:lnTo>
                  <a:pt x="401" y="862"/>
                </a:lnTo>
                <a:lnTo>
                  <a:pt x="402" y="862"/>
                </a:lnTo>
                <a:lnTo>
                  <a:pt x="402" y="862"/>
                </a:lnTo>
                <a:lnTo>
                  <a:pt x="402" y="862"/>
                </a:lnTo>
                <a:lnTo>
                  <a:pt x="402" y="862"/>
                </a:lnTo>
                <a:lnTo>
                  <a:pt x="403" y="862"/>
                </a:lnTo>
                <a:lnTo>
                  <a:pt x="403" y="862"/>
                </a:lnTo>
                <a:lnTo>
                  <a:pt x="403" y="862"/>
                </a:lnTo>
                <a:lnTo>
                  <a:pt x="404" y="862"/>
                </a:lnTo>
                <a:lnTo>
                  <a:pt x="404" y="862"/>
                </a:lnTo>
                <a:lnTo>
                  <a:pt x="404" y="862"/>
                </a:lnTo>
                <a:lnTo>
                  <a:pt x="404" y="862"/>
                </a:lnTo>
                <a:lnTo>
                  <a:pt x="405" y="862"/>
                </a:lnTo>
                <a:lnTo>
                  <a:pt x="405" y="862"/>
                </a:lnTo>
                <a:lnTo>
                  <a:pt x="405" y="862"/>
                </a:lnTo>
                <a:lnTo>
                  <a:pt x="406" y="862"/>
                </a:lnTo>
                <a:lnTo>
                  <a:pt x="406" y="862"/>
                </a:lnTo>
                <a:lnTo>
                  <a:pt x="406" y="862"/>
                </a:lnTo>
                <a:lnTo>
                  <a:pt x="407" y="862"/>
                </a:lnTo>
                <a:lnTo>
                  <a:pt x="407" y="862"/>
                </a:lnTo>
                <a:lnTo>
                  <a:pt x="407" y="862"/>
                </a:lnTo>
                <a:lnTo>
                  <a:pt x="407" y="862"/>
                </a:lnTo>
                <a:lnTo>
                  <a:pt x="408" y="862"/>
                </a:lnTo>
                <a:lnTo>
                  <a:pt x="408" y="862"/>
                </a:lnTo>
                <a:lnTo>
                  <a:pt x="408" y="862"/>
                </a:lnTo>
                <a:lnTo>
                  <a:pt x="409" y="862"/>
                </a:lnTo>
                <a:lnTo>
                  <a:pt x="409" y="862"/>
                </a:lnTo>
                <a:lnTo>
                  <a:pt x="409" y="862"/>
                </a:lnTo>
                <a:lnTo>
                  <a:pt x="409" y="862"/>
                </a:lnTo>
                <a:lnTo>
                  <a:pt x="410" y="862"/>
                </a:lnTo>
                <a:lnTo>
                  <a:pt x="410" y="862"/>
                </a:lnTo>
                <a:lnTo>
                  <a:pt x="410" y="862"/>
                </a:lnTo>
                <a:lnTo>
                  <a:pt x="411" y="862"/>
                </a:lnTo>
                <a:lnTo>
                  <a:pt x="411" y="862"/>
                </a:lnTo>
                <a:lnTo>
                  <a:pt x="411" y="862"/>
                </a:lnTo>
                <a:lnTo>
                  <a:pt x="411" y="862"/>
                </a:lnTo>
                <a:lnTo>
                  <a:pt x="412" y="862"/>
                </a:lnTo>
                <a:lnTo>
                  <a:pt x="412" y="862"/>
                </a:lnTo>
                <a:lnTo>
                  <a:pt x="413" y="862"/>
                </a:lnTo>
                <a:lnTo>
                  <a:pt x="413" y="862"/>
                </a:lnTo>
                <a:lnTo>
                  <a:pt x="413" y="862"/>
                </a:lnTo>
                <a:lnTo>
                  <a:pt x="413" y="862"/>
                </a:lnTo>
                <a:lnTo>
                  <a:pt x="414" y="862"/>
                </a:lnTo>
                <a:lnTo>
                  <a:pt x="414" y="862"/>
                </a:lnTo>
                <a:lnTo>
                  <a:pt x="414" y="862"/>
                </a:lnTo>
                <a:lnTo>
                  <a:pt x="415" y="862"/>
                </a:lnTo>
                <a:lnTo>
                  <a:pt x="415" y="862"/>
                </a:lnTo>
                <a:lnTo>
                  <a:pt x="415" y="862"/>
                </a:lnTo>
                <a:lnTo>
                  <a:pt x="415" y="862"/>
                </a:lnTo>
                <a:lnTo>
                  <a:pt x="416" y="862"/>
                </a:lnTo>
                <a:lnTo>
                  <a:pt x="416" y="862"/>
                </a:lnTo>
                <a:lnTo>
                  <a:pt x="416" y="862"/>
                </a:lnTo>
                <a:lnTo>
                  <a:pt x="417" y="862"/>
                </a:lnTo>
                <a:lnTo>
                  <a:pt x="417" y="862"/>
                </a:lnTo>
                <a:lnTo>
                  <a:pt x="417" y="862"/>
                </a:lnTo>
                <a:lnTo>
                  <a:pt x="417" y="862"/>
                </a:lnTo>
                <a:lnTo>
                  <a:pt x="418" y="862"/>
                </a:lnTo>
                <a:lnTo>
                  <a:pt x="418" y="862"/>
                </a:lnTo>
                <a:lnTo>
                  <a:pt x="418" y="862"/>
                </a:lnTo>
                <a:lnTo>
                  <a:pt x="419" y="862"/>
                </a:lnTo>
                <a:lnTo>
                  <a:pt x="419" y="862"/>
                </a:lnTo>
                <a:lnTo>
                  <a:pt x="419" y="862"/>
                </a:lnTo>
                <a:lnTo>
                  <a:pt x="419" y="862"/>
                </a:lnTo>
                <a:lnTo>
                  <a:pt x="420" y="862"/>
                </a:lnTo>
                <a:lnTo>
                  <a:pt x="420" y="862"/>
                </a:lnTo>
                <a:lnTo>
                  <a:pt x="420" y="862"/>
                </a:lnTo>
                <a:lnTo>
                  <a:pt x="421" y="862"/>
                </a:lnTo>
                <a:lnTo>
                  <a:pt x="421" y="862"/>
                </a:lnTo>
                <a:lnTo>
                  <a:pt x="421" y="862"/>
                </a:lnTo>
                <a:lnTo>
                  <a:pt x="422" y="862"/>
                </a:lnTo>
                <a:lnTo>
                  <a:pt x="422" y="862"/>
                </a:lnTo>
                <a:lnTo>
                  <a:pt x="422" y="862"/>
                </a:lnTo>
                <a:lnTo>
                  <a:pt x="422" y="862"/>
                </a:lnTo>
                <a:lnTo>
                  <a:pt x="423" y="862"/>
                </a:lnTo>
                <a:lnTo>
                  <a:pt x="423" y="862"/>
                </a:lnTo>
                <a:lnTo>
                  <a:pt x="423" y="862"/>
                </a:lnTo>
                <a:lnTo>
                  <a:pt x="424" y="862"/>
                </a:lnTo>
                <a:lnTo>
                  <a:pt x="424" y="862"/>
                </a:lnTo>
                <a:lnTo>
                  <a:pt x="424" y="862"/>
                </a:lnTo>
                <a:lnTo>
                  <a:pt x="424" y="862"/>
                </a:lnTo>
                <a:lnTo>
                  <a:pt x="425" y="862"/>
                </a:lnTo>
                <a:lnTo>
                  <a:pt x="425" y="862"/>
                </a:lnTo>
                <a:lnTo>
                  <a:pt x="425" y="862"/>
                </a:lnTo>
                <a:lnTo>
                  <a:pt x="426" y="862"/>
                </a:lnTo>
                <a:lnTo>
                  <a:pt x="426" y="862"/>
                </a:lnTo>
                <a:lnTo>
                  <a:pt x="426" y="862"/>
                </a:lnTo>
                <a:lnTo>
                  <a:pt x="426" y="862"/>
                </a:lnTo>
                <a:lnTo>
                  <a:pt x="427" y="862"/>
                </a:lnTo>
                <a:lnTo>
                  <a:pt x="427" y="862"/>
                </a:lnTo>
                <a:lnTo>
                  <a:pt x="427" y="862"/>
                </a:lnTo>
                <a:lnTo>
                  <a:pt x="428" y="862"/>
                </a:lnTo>
                <a:lnTo>
                  <a:pt x="428" y="862"/>
                </a:lnTo>
                <a:lnTo>
                  <a:pt x="428" y="862"/>
                </a:lnTo>
                <a:lnTo>
                  <a:pt x="428" y="862"/>
                </a:lnTo>
                <a:lnTo>
                  <a:pt x="429" y="862"/>
                </a:lnTo>
                <a:lnTo>
                  <a:pt x="429" y="862"/>
                </a:lnTo>
                <a:lnTo>
                  <a:pt x="429" y="862"/>
                </a:lnTo>
                <a:lnTo>
                  <a:pt x="430" y="862"/>
                </a:lnTo>
                <a:lnTo>
                  <a:pt x="430" y="862"/>
                </a:lnTo>
                <a:lnTo>
                  <a:pt x="430" y="862"/>
                </a:lnTo>
                <a:lnTo>
                  <a:pt x="430" y="862"/>
                </a:lnTo>
                <a:lnTo>
                  <a:pt x="431" y="862"/>
                </a:lnTo>
                <a:lnTo>
                  <a:pt x="431" y="862"/>
                </a:lnTo>
                <a:lnTo>
                  <a:pt x="431" y="862"/>
                </a:lnTo>
                <a:lnTo>
                  <a:pt x="432" y="862"/>
                </a:lnTo>
                <a:lnTo>
                  <a:pt x="432" y="862"/>
                </a:lnTo>
                <a:lnTo>
                  <a:pt x="432" y="862"/>
                </a:lnTo>
                <a:lnTo>
                  <a:pt x="433" y="862"/>
                </a:lnTo>
                <a:lnTo>
                  <a:pt x="433" y="862"/>
                </a:lnTo>
                <a:lnTo>
                  <a:pt x="433" y="862"/>
                </a:lnTo>
                <a:lnTo>
                  <a:pt x="433" y="862"/>
                </a:lnTo>
                <a:lnTo>
                  <a:pt x="434" y="862"/>
                </a:lnTo>
                <a:lnTo>
                  <a:pt x="434" y="862"/>
                </a:lnTo>
                <a:lnTo>
                  <a:pt x="434" y="862"/>
                </a:lnTo>
                <a:lnTo>
                  <a:pt x="435" y="862"/>
                </a:lnTo>
                <a:lnTo>
                  <a:pt x="435" y="862"/>
                </a:lnTo>
                <a:lnTo>
                  <a:pt x="435" y="862"/>
                </a:lnTo>
                <a:lnTo>
                  <a:pt x="435" y="862"/>
                </a:lnTo>
                <a:lnTo>
                  <a:pt x="436" y="862"/>
                </a:lnTo>
                <a:lnTo>
                  <a:pt x="436" y="862"/>
                </a:lnTo>
                <a:lnTo>
                  <a:pt x="436" y="862"/>
                </a:lnTo>
                <a:lnTo>
                  <a:pt x="437" y="862"/>
                </a:lnTo>
                <a:lnTo>
                  <a:pt x="437" y="862"/>
                </a:lnTo>
                <a:lnTo>
                  <a:pt x="437" y="862"/>
                </a:lnTo>
                <a:lnTo>
                  <a:pt x="437" y="862"/>
                </a:lnTo>
                <a:lnTo>
                  <a:pt x="438" y="862"/>
                </a:lnTo>
                <a:lnTo>
                  <a:pt x="438" y="862"/>
                </a:lnTo>
                <a:lnTo>
                  <a:pt x="438" y="862"/>
                </a:lnTo>
                <a:lnTo>
                  <a:pt x="439" y="862"/>
                </a:lnTo>
                <a:lnTo>
                  <a:pt x="439" y="862"/>
                </a:lnTo>
                <a:lnTo>
                  <a:pt x="439" y="862"/>
                </a:lnTo>
                <a:lnTo>
                  <a:pt x="439" y="862"/>
                </a:lnTo>
                <a:lnTo>
                  <a:pt x="440" y="862"/>
                </a:lnTo>
                <a:lnTo>
                  <a:pt x="440" y="862"/>
                </a:lnTo>
                <a:lnTo>
                  <a:pt x="440" y="862"/>
                </a:lnTo>
                <a:lnTo>
                  <a:pt x="441" y="862"/>
                </a:lnTo>
                <a:lnTo>
                  <a:pt x="441" y="862"/>
                </a:lnTo>
                <a:lnTo>
                  <a:pt x="441" y="862"/>
                </a:lnTo>
                <a:lnTo>
                  <a:pt x="441" y="862"/>
                </a:lnTo>
                <a:lnTo>
                  <a:pt x="442" y="862"/>
                </a:lnTo>
                <a:lnTo>
                  <a:pt x="442" y="862"/>
                </a:lnTo>
                <a:lnTo>
                  <a:pt x="442" y="862"/>
                </a:lnTo>
                <a:lnTo>
                  <a:pt x="443" y="862"/>
                </a:lnTo>
                <a:lnTo>
                  <a:pt x="443" y="862"/>
                </a:lnTo>
                <a:lnTo>
                  <a:pt x="443" y="862"/>
                </a:lnTo>
                <a:lnTo>
                  <a:pt x="444" y="862"/>
                </a:lnTo>
                <a:lnTo>
                  <a:pt x="444" y="862"/>
                </a:lnTo>
                <a:lnTo>
                  <a:pt x="444" y="862"/>
                </a:lnTo>
                <a:lnTo>
                  <a:pt x="444" y="862"/>
                </a:lnTo>
                <a:lnTo>
                  <a:pt x="445" y="862"/>
                </a:lnTo>
                <a:lnTo>
                  <a:pt x="445" y="862"/>
                </a:lnTo>
                <a:lnTo>
                  <a:pt x="445" y="862"/>
                </a:lnTo>
                <a:lnTo>
                  <a:pt x="446" y="862"/>
                </a:lnTo>
                <a:lnTo>
                  <a:pt x="446" y="862"/>
                </a:lnTo>
                <a:lnTo>
                  <a:pt x="446" y="862"/>
                </a:lnTo>
                <a:lnTo>
                  <a:pt x="446" y="862"/>
                </a:lnTo>
                <a:lnTo>
                  <a:pt x="447" y="862"/>
                </a:lnTo>
                <a:lnTo>
                  <a:pt x="447" y="862"/>
                </a:lnTo>
                <a:lnTo>
                  <a:pt x="447" y="862"/>
                </a:lnTo>
                <a:lnTo>
                  <a:pt x="448" y="862"/>
                </a:lnTo>
                <a:lnTo>
                  <a:pt x="448" y="862"/>
                </a:lnTo>
                <a:lnTo>
                  <a:pt x="448" y="862"/>
                </a:lnTo>
                <a:lnTo>
                  <a:pt x="448" y="862"/>
                </a:lnTo>
                <a:lnTo>
                  <a:pt x="449" y="862"/>
                </a:lnTo>
                <a:lnTo>
                  <a:pt x="449" y="862"/>
                </a:lnTo>
                <a:lnTo>
                  <a:pt x="449" y="862"/>
                </a:lnTo>
                <a:lnTo>
                  <a:pt x="450" y="862"/>
                </a:lnTo>
                <a:lnTo>
                  <a:pt x="450" y="862"/>
                </a:lnTo>
                <a:lnTo>
                  <a:pt x="450" y="862"/>
                </a:lnTo>
                <a:lnTo>
                  <a:pt x="450" y="862"/>
                </a:lnTo>
                <a:lnTo>
                  <a:pt x="451" y="862"/>
                </a:lnTo>
                <a:lnTo>
                  <a:pt x="451" y="862"/>
                </a:lnTo>
                <a:lnTo>
                  <a:pt x="451" y="862"/>
                </a:lnTo>
                <a:lnTo>
                  <a:pt x="452" y="862"/>
                </a:lnTo>
                <a:lnTo>
                  <a:pt x="452" y="862"/>
                </a:lnTo>
                <a:lnTo>
                  <a:pt x="452" y="862"/>
                </a:lnTo>
                <a:lnTo>
                  <a:pt x="452" y="862"/>
                </a:lnTo>
                <a:lnTo>
                  <a:pt x="453" y="862"/>
                </a:lnTo>
                <a:lnTo>
                  <a:pt x="453" y="862"/>
                </a:lnTo>
                <a:lnTo>
                  <a:pt x="453" y="862"/>
                </a:lnTo>
                <a:lnTo>
                  <a:pt x="454" y="862"/>
                </a:lnTo>
                <a:lnTo>
                  <a:pt x="454" y="862"/>
                </a:lnTo>
                <a:lnTo>
                  <a:pt x="454" y="862"/>
                </a:lnTo>
                <a:lnTo>
                  <a:pt x="454" y="862"/>
                </a:lnTo>
                <a:lnTo>
                  <a:pt x="455" y="862"/>
                </a:lnTo>
                <a:lnTo>
                  <a:pt x="455" y="862"/>
                </a:lnTo>
                <a:lnTo>
                  <a:pt x="455" y="862"/>
                </a:lnTo>
                <a:lnTo>
                  <a:pt x="456" y="862"/>
                </a:lnTo>
                <a:lnTo>
                  <a:pt x="456" y="862"/>
                </a:lnTo>
                <a:lnTo>
                  <a:pt x="456" y="862"/>
                </a:lnTo>
                <a:lnTo>
                  <a:pt x="457" y="862"/>
                </a:lnTo>
                <a:lnTo>
                  <a:pt x="457" y="862"/>
                </a:lnTo>
                <a:lnTo>
                  <a:pt x="457" y="862"/>
                </a:lnTo>
                <a:lnTo>
                  <a:pt x="457" y="862"/>
                </a:lnTo>
                <a:lnTo>
                  <a:pt x="458" y="862"/>
                </a:lnTo>
                <a:lnTo>
                  <a:pt x="458" y="862"/>
                </a:lnTo>
                <a:lnTo>
                  <a:pt x="458" y="862"/>
                </a:lnTo>
                <a:lnTo>
                  <a:pt x="459" y="862"/>
                </a:lnTo>
                <a:lnTo>
                  <a:pt x="459" y="862"/>
                </a:lnTo>
                <a:lnTo>
                  <a:pt x="459" y="862"/>
                </a:lnTo>
                <a:lnTo>
                  <a:pt x="459" y="862"/>
                </a:lnTo>
                <a:lnTo>
                  <a:pt x="460" y="862"/>
                </a:lnTo>
                <a:lnTo>
                  <a:pt x="460" y="862"/>
                </a:lnTo>
                <a:lnTo>
                  <a:pt x="460" y="862"/>
                </a:lnTo>
                <a:lnTo>
                  <a:pt x="461" y="862"/>
                </a:lnTo>
                <a:lnTo>
                  <a:pt x="461" y="862"/>
                </a:lnTo>
                <a:lnTo>
                  <a:pt x="461" y="862"/>
                </a:lnTo>
                <a:lnTo>
                  <a:pt x="461" y="862"/>
                </a:lnTo>
                <a:lnTo>
                  <a:pt x="462" y="862"/>
                </a:lnTo>
                <a:lnTo>
                  <a:pt x="462" y="862"/>
                </a:lnTo>
                <a:lnTo>
                  <a:pt x="462" y="862"/>
                </a:lnTo>
                <a:lnTo>
                  <a:pt x="463" y="862"/>
                </a:lnTo>
                <a:lnTo>
                  <a:pt x="463" y="862"/>
                </a:lnTo>
                <a:lnTo>
                  <a:pt x="463" y="862"/>
                </a:lnTo>
                <a:lnTo>
                  <a:pt x="463" y="862"/>
                </a:lnTo>
                <a:lnTo>
                  <a:pt x="464" y="862"/>
                </a:lnTo>
                <a:lnTo>
                  <a:pt x="464" y="862"/>
                </a:lnTo>
                <a:lnTo>
                  <a:pt x="464" y="862"/>
                </a:lnTo>
                <a:lnTo>
                  <a:pt x="465" y="862"/>
                </a:lnTo>
                <a:lnTo>
                  <a:pt x="465" y="862"/>
                </a:lnTo>
                <a:lnTo>
                  <a:pt x="465" y="862"/>
                </a:lnTo>
                <a:lnTo>
                  <a:pt x="465" y="862"/>
                </a:lnTo>
                <a:lnTo>
                  <a:pt x="466" y="862"/>
                </a:lnTo>
                <a:lnTo>
                  <a:pt x="466" y="862"/>
                </a:lnTo>
                <a:lnTo>
                  <a:pt x="466" y="862"/>
                </a:lnTo>
                <a:lnTo>
                  <a:pt x="467" y="862"/>
                </a:lnTo>
                <a:lnTo>
                  <a:pt x="467" y="862"/>
                </a:lnTo>
                <a:lnTo>
                  <a:pt x="467" y="862"/>
                </a:lnTo>
                <a:lnTo>
                  <a:pt x="468" y="862"/>
                </a:lnTo>
                <a:lnTo>
                  <a:pt x="468" y="862"/>
                </a:lnTo>
                <a:lnTo>
                  <a:pt x="468" y="862"/>
                </a:lnTo>
                <a:lnTo>
                  <a:pt x="468" y="862"/>
                </a:lnTo>
                <a:lnTo>
                  <a:pt x="469" y="862"/>
                </a:lnTo>
                <a:lnTo>
                  <a:pt x="469" y="862"/>
                </a:lnTo>
                <a:lnTo>
                  <a:pt x="469" y="862"/>
                </a:lnTo>
                <a:lnTo>
                  <a:pt x="470" y="862"/>
                </a:lnTo>
                <a:lnTo>
                  <a:pt x="470" y="862"/>
                </a:lnTo>
                <a:lnTo>
                  <a:pt x="470" y="862"/>
                </a:lnTo>
                <a:lnTo>
                  <a:pt x="470" y="862"/>
                </a:lnTo>
                <a:lnTo>
                  <a:pt x="471" y="862"/>
                </a:lnTo>
                <a:lnTo>
                  <a:pt x="471" y="862"/>
                </a:lnTo>
                <a:lnTo>
                  <a:pt x="471" y="862"/>
                </a:lnTo>
                <a:lnTo>
                  <a:pt x="472" y="862"/>
                </a:lnTo>
                <a:lnTo>
                  <a:pt x="472" y="862"/>
                </a:lnTo>
                <a:lnTo>
                  <a:pt x="472" y="862"/>
                </a:lnTo>
                <a:lnTo>
                  <a:pt x="472" y="862"/>
                </a:lnTo>
                <a:lnTo>
                  <a:pt x="473" y="862"/>
                </a:lnTo>
                <a:lnTo>
                  <a:pt x="473" y="862"/>
                </a:lnTo>
                <a:lnTo>
                  <a:pt x="473" y="862"/>
                </a:lnTo>
                <a:lnTo>
                  <a:pt x="474" y="862"/>
                </a:lnTo>
                <a:lnTo>
                  <a:pt x="474" y="862"/>
                </a:lnTo>
                <a:lnTo>
                  <a:pt x="474" y="862"/>
                </a:lnTo>
                <a:lnTo>
                  <a:pt x="474" y="862"/>
                </a:lnTo>
                <a:lnTo>
                  <a:pt x="475" y="862"/>
                </a:lnTo>
                <a:lnTo>
                  <a:pt x="475" y="862"/>
                </a:lnTo>
                <a:lnTo>
                  <a:pt x="475" y="862"/>
                </a:lnTo>
                <a:lnTo>
                  <a:pt x="476" y="862"/>
                </a:lnTo>
                <a:lnTo>
                  <a:pt x="476" y="862"/>
                </a:lnTo>
                <a:lnTo>
                  <a:pt x="476" y="862"/>
                </a:lnTo>
                <a:lnTo>
                  <a:pt x="476" y="862"/>
                </a:lnTo>
                <a:lnTo>
                  <a:pt x="477" y="862"/>
                </a:lnTo>
                <a:lnTo>
                  <a:pt x="477" y="862"/>
                </a:lnTo>
                <a:lnTo>
                  <a:pt x="477" y="862"/>
                </a:lnTo>
                <a:lnTo>
                  <a:pt x="478" y="862"/>
                </a:lnTo>
                <a:lnTo>
                  <a:pt x="478" y="862"/>
                </a:lnTo>
                <a:lnTo>
                  <a:pt x="478" y="862"/>
                </a:lnTo>
                <a:lnTo>
                  <a:pt x="479" y="862"/>
                </a:lnTo>
                <a:lnTo>
                  <a:pt x="479" y="862"/>
                </a:lnTo>
                <a:lnTo>
                  <a:pt x="479" y="862"/>
                </a:lnTo>
                <a:lnTo>
                  <a:pt x="479" y="862"/>
                </a:lnTo>
                <a:lnTo>
                  <a:pt x="480" y="862"/>
                </a:lnTo>
                <a:lnTo>
                  <a:pt x="480" y="862"/>
                </a:lnTo>
                <a:lnTo>
                  <a:pt x="480" y="862"/>
                </a:lnTo>
                <a:lnTo>
                  <a:pt x="481" y="862"/>
                </a:lnTo>
                <a:lnTo>
                  <a:pt x="481" y="862"/>
                </a:lnTo>
                <a:lnTo>
                  <a:pt x="481" y="862"/>
                </a:lnTo>
                <a:lnTo>
                  <a:pt x="481" y="862"/>
                </a:lnTo>
                <a:lnTo>
                  <a:pt x="482" y="862"/>
                </a:lnTo>
                <a:lnTo>
                  <a:pt x="482" y="862"/>
                </a:lnTo>
                <a:lnTo>
                  <a:pt x="482" y="862"/>
                </a:lnTo>
                <a:lnTo>
                  <a:pt x="483" y="862"/>
                </a:lnTo>
                <a:lnTo>
                  <a:pt x="483" y="862"/>
                </a:lnTo>
                <a:lnTo>
                  <a:pt x="483" y="862"/>
                </a:lnTo>
                <a:lnTo>
                  <a:pt x="483" y="862"/>
                </a:lnTo>
                <a:lnTo>
                  <a:pt x="484" y="862"/>
                </a:lnTo>
                <a:lnTo>
                  <a:pt x="484" y="862"/>
                </a:lnTo>
                <a:lnTo>
                  <a:pt x="484" y="862"/>
                </a:lnTo>
                <a:lnTo>
                  <a:pt x="485" y="862"/>
                </a:lnTo>
                <a:lnTo>
                  <a:pt x="485" y="862"/>
                </a:lnTo>
                <a:lnTo>
                  <a:pt x="485" y="862"/>
                </a:lnTo>
                <a:lnTo>
                  <a:pt x="485" y="862"/>
                </a:lnTo>
                <a:lnTo>
                  <a:pt x="486" y="862"/>
                </a:lnTo>
                <a:lnTo>
                  <a:pt x="486" y="862"/>
                </a:lnTo>
                <a:lnTo>
                  <a:pt x="486" y="862"/>
                </a:lnTo>
                <a:lnTo>
                  <a:pt x="487" y="862"/>
                </a:lnTo>
                <a:lnTo>
                  <a:pt x="487" y="862"/>
                </a:lnTo>
                <a:lnTo>
                  <a:pt x="487" y="862"/>
                </a:lnTo>
                <a:lnTo>
                  <a:pt x="487" y="862"/>
                </a:lnTo>
                <a:lnTo>
                  <a:pt x="488" y="862"/>
                </a:lnTo>
                <a:lnTo>
                  <a:pt x="488" y="862"/>
                </a:lnTo>
                <a:lnTo>
                  <a:pt x="488" y="862"/>
                </a:lnTo>
                <a:lnTo>
                  <a:pt x="489" y="862"/>
                </a:lnTo>
                <a:lnTo>
                  <a:pt x="489" y="862"/>
                </a:lnTo>
                <a:lnTo>
                  <a:pt x="489" y="862"/>
                </a:lnTo>
                <a:lnTo>
                  <a:pt x="490" y="862"/>
                </a:lnTo>
                <a:lnTo>
                  <a:pt x="490" y="862"/>
                </a:lnTo>
                <a:lnTo>
                  <a:pt x="490" y="862"/>
                </a:lnTo>
                <a:lnTo>
                  <a:pt x="490" y="862"/>
                </a:lnTo>
                <a:lnTo>
                  <a:pt x="491" y="862"/>
                </a:lnTo>
                <a:lnTo>
                  <a:pt x="491" y="862"/>
                </a:lnTo>
                <a:lnTo>
                  <a:pt x="491" y="862"/>
                </a:lnTo>
                <a:lnTo>
                  <a:pt x="492" y="862"/>
                </a:lnTo>
                <a:lnTo>
                  <a:pt x="492" y="862"/>
                </a:lnTo>
                <a:lnTo>
                  <a:pt x="492" y="862"/>
                </a:lnTo>
                <a:lnTo>
                  <a:pt x="492" y="862"/>
                </a:lnTo>
                <a:lnTo>
                  <a:pt x="493" y="862"/>
                </a:lnTo>
                <a:lnTo>
                  <a:pt x="493" y="862"/>
                </a:lnTo>
                <a:lnTo>
                  <a:pt x="493" y="862"/>
                </a:lnTo>
                <a:lnTo>
                  <a:pt x="494" y="862"/>
                </a:lnTo>
                <a:lnTo>
                  <a:pt x="494" y="862"/>
                </a:lnTo>
                <a:lnTo>
                  <a:pt x="494" y="862"/>
                </a:lnTo>
                <a:lnTo>
                  <a:pt x="494" y="862"/>
                </a:lnTo>
                <a:lnTo>
                  <a:pt x="495" y="862"/>
                </a:lnTo>
                <a:lnTo>
                  <a:pt x="495" y="862"/>
                </a:lnTo>
                <a:lnTo>
                  <a:pt x="495" y="862"/>
                </a:lnTo>
                <a:lnTo>
                  <a:pt x="496" y="862"/>
                </a:lnTo>
                <a:lnTo>
                  <a:pt x="496" y="862"/>
                </a:lnTo>
                <a:lnTo>
                  <a:pt x="496" y="862"/>
                </a:lnTo>
                <a:lnTo>
                  <a:pt x="496" y="862"/>
                </a:lnTo>
                <a:lnTo>
                  <a:pt x="497" y="862"/>
                </a:lnTo>
                <a:lnTo>
                  <a:pt x="497" y="862"/>
                </a:lnTo>
                <a:lnTo>
                  <a:pt x="497" y="862"/>
                </a:lnTo>
                <a:lnTo>
                  <a:pt x="498" y="862"/>
                </a:lnTo>
                <a:lnTo>
                  <a:pt x="498" y="862"/>
                </a:lnTo>
                <a:lnTo>
                  <a:pt x="498" y="862"/>
                </a:lnTo>
                <a:lnTo>
                  <a:pt x="498" y="862"/>
                </a:lnTo>
                <a:lnTo>
                  <a:pt x="499" y="862"/>
                </a:lnTo>
                <a:lnTo>
                  <a:pt x="499" y="862"/>
                </a:lnTo>
                <a:lnTo>
                  <a:pt x="499" y="862"/>
                </a:lnTo>
                <a:lnTo>
                  <a:pt x="500" y="862"/>
                </a:lnTo>
                <a:lnTo>
                  <a:pt x="500" y="862"/>
                </a:lnTo>
                <a:lnTo>
                  <a:pt x="500" y="862"/>
                </a:lnTo>
                <a:lnTo>
                  <a:pt x="500" y="862"/>
                </a:lnTo>
                <a:lnTo>
                  <a:pt x="501" y="862"/>
                </a:lnTo>
                <a:lnTo>
                  <a:pt x="501" y="862"/>
                </a:lnTo>
                <a:lnTo>
                  <a:pt x="501" y="862"/>
                </a:lnTo>
                <a:lnTo>
                  <a:pt x="502" y="862"/>
                </a:lnTo>
                <a:lnTo>
                  <a:pt x="502" y="862"/>
                </a:lnTo>
                <a:lnTo>
                  <a:pt x="502" y="862"/>
                </a:lnTo>
                <a:lnTo>
                  <a:pt x="503" y="862"/>
                </a:lnTo>
                <a:lnTo>
                  <a:pt x="503" y="862"/>
                </a:lnTo>
                <a:lnTo>
                  <a:pt x="503" y="862"/>
                </a:lnTo>
                <a:lnTo>
                  <a:pt x="503" y="862"/>
                </a:lnTo>
                <a:lnTo>
                  <a:pt x="504" y="862"/>
                </a:lnTo>
                <a:lnTo>
                  <a:pt x="504" y="862"/>
                </a:lnTo>
                <a:lnTo>
                  <a:pt x="504" y="862"/>
                </a:lnTo>
                <a:lnTo>
                  <a:pt x="505" y="862"/>
                </a:lnTo>
                <a:lnTo>
                  <a:pt x="505" y="862"/>
                </a:lnTo>
                <a:lnTo>
                  <a:pt x="505" y="862"/>
                </a:lnTo>
                <a:lnTo>
                  <a:pt x="505" y="862"/>
                </a:lnTo>
                <a:lnTo>
                  <a:pt x="506" y="862"/>
                </a:lnTo>
                <a:lnTo>
                  <a:pt x="506" y="862"/>
                </a:lnTo>
                <a:lnTo>
                  <a:pt x="506" y="862"/>
                </a:lnTo>
                <a:lnTo>
                  <a:pt x="507" y="862"/>
                </a:lnTo>
                <a:lnTo>
                  <a:pt x="507" y="862"/>
                </a:lnTo>
                <a:lnTo>
                  <a:pt x="507" y="862"/>
                </a:lnTo>
                <a:lnTo>
                  <a:pt x="507" y="862"/>
                </a:lnTo>
                <a:lnTo>
                  <a:pt x="508" y="862"/>
                </a:lnTo>
                <a:lnTo>
                  <a:pt x="508" y="862"/>
                </a:lnTo>
                <a:lnTo>
                  <a:pt x="508" y="862"/>
                </a:lnTo>
                <a:lnTo>
                  <a:pt x="509" y="862"/>
                </a:lnTo>
                <a:lnTo>
                  <a:pt x="509" y="862"/>
                </a:lnTo>
                <a:lnTo>
                  <a:pt x="509" y="862"/>
                </a:lnTo>
                <a:lnTo>
                  <a:pt x="509" y="862"/>
                </a:lnTo>
                <a:lnTo>
                  <a:pt x="510" y="862"/>
                </a:lnTo>
                <a:lnTo>
                  <a:pt x="510" y="862"/>
                </a:lnTo>
                <a:lnTo>
                  <a:pt x="510" y="862"/>
                </a:lnTo>
                <a:lnTo>
                  <a:pt x="511" y="862"/>
                </a:lnTo>
                <a:lnTo>
                  <a:pt x="511" y="862"/>
                </a:lnTo>
                <a:lnTo>
                  <a:pt x="511" y="862"/>
                </a:lnTo>
                <a:lnTo>
                  <a:pt x="511" y="862"/>
                </a:lnTo>
                <a:lnTo>
                  <a:pt x="512" y="862"/>
                </a:lnTo>
                <a:lnTo>
                  <a:pt x="512" y="862"/>
                </a:lnTo>
                <a:lnTo>
                  <a:pt x="512" y="862"/>
                </a:lnTo>
                <a:lnTo>
                  <a:pt x="513" y="862"/>
                </a:lnTo>
                <a:lnTo>
                  <a:pt x="513" y="862"/>
                </a:lnTo>
                <a:lnTo>
                  <a:pt x="513" y="862"/>
                </a:lnTo>
                <a:lnTo>
                  <a:pt x="514" y="862"/>
                </a:lnTo>
                <a:lnTo>
                  <a:pt x="514" y="862"/>
                </a:lnTo>
                <a:lnTo>
                  <a:pt x="514" y="862"/>
                </a:lnTo>
                <a:lnTo>
                  <a:pt x="514" y="862"/>
                </a:lnTo>
                <a:lnTo>
                  <a:pt x="515" y="862"/>
                </a:lnTo>
                <a:lnTo>
                  <a:pt x="515" y="862"/>
                </a:lnTo>
                <a:lnTo>
                  <a:pt x="515" y="862"/>
                </a:lnTo>
                <a:lnTo>
                  <a:pt x="516" y="862"/>
                </a:lnTo>
                <a:lnTo>
                  <a:pt x="516" y="862"/>
                </a:lnTo>
                <a:lnTo>
                  <a:pt x="516" y="862"/>
                </a:lnTo>
                <a:lnTo>
                  <a:pt x="516" y="862"/>
                </a:lnTo>
                <a:lnTo>
                  <a:pt x="517" y="862"/>
                </a:lnTo>
                <a:lnTo>
                  <a:pt x="517" y="862"/>
                </a:lnTo>
                <a:lnTo>
                  <a:pt x="517" y="862"/>
                </a:lnTo>
                <a:lnTo>
                  <a:pt x="518" y="862"/>
                </a:lnTo>
                <a:lnTo>
                  <a:pt x="518" y="862"/>
                </a:lnTo>
                <a:lnTo>
                  <a:pt x="518" y="862"/>
                </a:lnTo>
                <a:lnTo>
                  <a:pt x="518" y="862"/>
                </a:lnTo>
                <a:lnTo>
                  <a:pt x="519" y="862"/>
                </a:lnTo>
                <a:lnTo>
                  <a:pt x="519" y="862"/>
                </a:lnTo>
                <a:lnTo>
                  <a:pt x="519" y="862"/>
                </a:lnTo>
                <a:lnTo>
                  <a:pt x="520" y="862"/>
                </a:lnTo>
                <a:lnTo>
                  <a:pt x="520" y="862"/>
                </a:lnTo>
                <a:lnTo>
                  <a:pt x="520" y="862"/>
                </a:lnTo>
                <a:lnTo>
                  <a:pt x="520" y="862"/>
                </a:lnTo>
                <a:lnTo>
                  <a:pt x="521" y="862"/>
                </a:lnTo>
                <a:lnTo>
                  <a:pt x="521" y="862"/>
                </a:lnTo>
                <a:lnTo>
                  <a:pt x="521" y="862"/>
                </a:lnTo>
                <a:lnTo>
                  <a:pt x="522" y="862"/>
                </a:lnTo>
                <a:lnTo>
                  <a:pt x="522" y="862"/>
                </a:lnTo>
                <a:lnTo>
                  <a:pt x="522" y="862"/>
                </a:lnTo>
                <a:lnTo>
                  <a:pt x="522" y="862"/>
                </a:lnTo>
                <a:lnTo>
                  <a:pt x="523" y="862"/>
                </a:lnTo>
                <a:lnTo>
                  <a:pt x="523" y="862"/>
                </a:lnTo>
                <a:lnTo>
                  <a:pt x="523" y="862"/>
                </a:lnTo>
                <a:lnTo>
                  <a:pt x="524" y="862"/>
                </a:lnTo>
                <a:lnTo>
                  <a:pt x="524" y="862"/>
                </a:lnTo>
                <a:lnTo>
                  <a:pt x="524" y="862"/>
                </a:lnTo>
                <a:lnTo>
                  <a:pt x="525" y="862"/>
                </a:lnTo>
                <a:lnTo>
                  <a:pt x="525" y="862"/>
                </a:lnTo>
                <a:lnTo>
                  <a:pt x="525" y="862"/>
                </a:lnTo>
                <a:lnTo>
                  <a:pt x="525" y="862"/>
                </a:lnTo>
                <a:lnTo>
                  <a:pt x="526" y="862"/>
                </a:lnTo>
                <a:lnTo>
                  <a:pt x="526" y="862"/>
                </a:lnTo>
                <a:lnTo>
                  <a:pt x="526" y="862"/>
                </a:lnTo>
                <a:lnTo>
                  <a:pt x="527" y="862"/>
                </a:lnTo>
                <a:lnTo>
                  <a:pt x="527" y="862"/>
                </a:lnTo>
                <a:lnTo>
                  <a:pt x="527" y="862"/>
                </a:lnTo>
                <a:lnTo>
                  <a:pt x="527" y="862"/>
                </a:lnTo>
                <a:lnTo>
                  <a:pt x="528" y="862"/>
                </a:lnTo>
                <a:lnTo>
                  <a:pt x="528" y="862"/>
                </a:lnTo>
                <a:lnTo>
                  <a:pt x="528" y="862"/>
                </a:lnTo>
                <a:lnTo>
                  <a:pt x="529" y="862"/>
                </a:lnTo>
                <a:lnTo>
                  <a:pt x="529" y="862"/>
                </a:lnTo>
                <a:lnTo>
                  <a:pt x="529" y="862"/>
                </a:lnTo>
                <a:lnTo>
                  <a:pt x="529" y="862"/>
                </a:lnTo>
                <a:lnTo>
                  <a:pt x="530" y="862"/>
                </a:lnTo>
                <a:lnTo>
                  <a:pt x="530" y="862"/>
                </a:lnTo>
                <a:lnTo>
                  <a:pt x="530" y="862"/>
                </a:lnTo>
                <a:lnTo>
                  <a:pt x="531" y="862"/>
                </a:lnTo>
                <a:lnTo>
                  <a:pt x="531" y="862"/>
                </a:lnTo>
                <a:lnTo>
                  <a:pt x="531" y="862"/>
                </a:lnTo>
                <a:lnTo>
                  <a:pt x="531" y="862"/>
                </a:lnTo>
                <a:lnTo>
                  <a:pt x="532" y="862"/>
                </a:lnTo>
                <a:lnTo>
                  <a:pt x="532" y="862"/>
                </a:lnTo>
                <a:lnTo>
                  <a:pt x="532" y="862"/>
                </a:lnTo>
                <a:lnTo>
                  <a:pt x="533" y="862"/>
                </a:lnTo>
                <a:lnTo>
                  <a:pt x="533" y="862"/>
                </a:lnTo>
                <a:lnTo>
                  <a:pt x="533" y="862"/>
                </a:lnTo>
                <a:lnTo>
                  <a:pt x="533" y="862"/>
                </a:lnTo>
                <a:lnTo>
                  <a:pt x="534" y="862"/>
                </a:lnTo>
                <a:lnTo>
                  <a:pt x="534" y="862"/>
                </a:lnTo>
                <a:lnTo>
                  <a:pt x="534" y="862"/>
                </a:lnTo>
                <a:lnTo>
                  <a:pt x="535" y="862"/>
                </a:lnTo>
                <a:lnTo>
                  <a:pt x="535" y="862"/>
                </a:lnTo>
                <a:lnTo>
                  <a:pt x="535" y="862"/>
                </a:lnTo>
                <a:lnTo>
                  <a:pt x="536" y="862"/>
                </a:lnTo>
                <a:lnTo>
                  <a:pt x="536" y="862"/>
                </a:lnTo>
                <a:lnTo>
                  <a:pt x="536" y="862"/>
                </a:lnTo>
                <a:lnTo>
                  <a:pt x="536" y="862"/>
                </a:lnTo>
                <a:lnTo>
                  <a:pt x="537" y="862"/>
                </a:lnTo>
                <a:lnTo>
                  <a:pt x="537" y="862"/>
                </a:lnTo>
                <a:lnTo>
                  <a:pt x="537" y="862"/>
                </a:lnTo>
                <a:lnTo>
                  <a:pt x="538" y="862"/>
                </a:lnTo>
                <a:lnTo>
                  <a:pt x="538" y="862"/>
                </a:lnTo>
                <a:lnTo>
                  <a:pt x="538" y="862"/>
                </a:lnTo>
                <a:lnTo>
                  <a:pt x="538" y="862"/>
                </a:lnTo>
                <a:lnTo>
                  <a:pt x="539" y="862"/>
                </a:lnTo>
                <a:lnTo>
                  <a:pt x="539" y="862"/>
                </a:lnTo>
                <a:lnTo>
                  <a:pt x="539" y="862"/>
                </a:lnTo>
                <a:lnTo>
                  <a:pt x="540" y="862"/>
                </a:lnTo>
                <a:lnTo>
                  <a:pt x="540" y="862"/>
                </a:lnTo>
                <a:lnTo>
                  <a:pt x="540" y="862"/>
                </a:lnTo>
                <a:lnTo>
                  <a:pt x="540" y="862"/>
                </a:lnTo>
                <a:lnTo>
                  <a:pt x="541" y="862"/>
                </a:lnTo>
                <a:lnTo>
                  <a:pt x="541" y="862"/>
                </a:lnTo>
                <a:lnTo>
                  <a:pt x="541" y="862"/>
                </a:lnTo>
                <a:lnTo>
                  <a:pt x="542" y="862"/>
                </a:lnTo>
                <a:lnTo>
                  <a:pt x="542" y="862"/>
                </a:lnTo>
                <a:lnTo>
                  <a:pt x="542" y="862"/>
                </a:lnTo>
                <a:lnTo>
                  <a:pt x="542" y="862"/>
                </a:lnTo>
                <a:lnTo>
                  <a:pt x="543" y="862"/>
                </a:lnTo>
                <a:lnTo>
                  <a:pt x="543" y="862"/>
                </a:lnTo>
                <a:lnTo>
                  <a:pt x="543" y="862"/>
                </a:lnTo>
                <a:lnTo>
                  <a:pt x="544" y="862"/>
                </a:lnTo>
                <a:lnTo>
                  <a:pt x="544" y="862"/>
                </a:lnTo>
                <a:lnTo>
                  <a:pt x="544" y="862"/>
                </a:lnTo>
                <a:lnTo>
                  <a:pt x="544" y="862"/>
                </a:lnTo>
                <a:lnTo>
                  <a:pt x="545" y="862"/>
                </a:lnTo>
                <a:lnTo>
                  <a:pt x="545" y="862"/>
                </a:lnTo>
                <a:lnTo>
                  <a:pt x="545" y="862"/>
                </a:lnTo>
                <a:lnTo>
                  <a:pt x="546" y="862"/>
                </a:lnTo>
                <a:lnTo>
                  <a:pt x="546" y="862"/>
                </a:lnTo>
                <a:lnTo>
                  <a:pt x="546" y="862"/>
                </a:lnTo>
                <a:lnTo>
                  <a:pt x="547" y="862"/>
                </a:lnTo>
                <a:lnTo>
                  <a:pt x="547" y="862"/>
                </a:lnTo>
                <a:lnTo>
                  <a:pt x="547" y="862"/>
                </a:lnTo>
                <a:lnTo>
                  <a:pt x="547" y="862"/>
                </a:lnTo>
                <a:lnTo>
                  <a:pt x="548" y="862"/>
                </a:lnTo>
                <a:lnTo>
                  <a:pt x="548" y="862"/>
                </a:lnTo>
                <a:lnTo>
                  <a:pt x="548" y="862"/>
                </a:lnTo>
                <a:lnTo>
                  <a:pt x="549" y="862"/>
                </a:lnTo>
                <a:lnTo>
                  <a:pt x="549" y="862"/>
                </a:lnTo>
                <a:lnTo>
                  <a:pt x="549" y="862"/>
                </a:lnTo>
                <a:lnTo>
                  <a:pt x="549" y="862"/>
                </a:lnTo>
                <a:lnTo>
                  <a:pt x="550" y="862"/>
                </a:lnTo>
                <a:lnTo>
                  <a:pt x="550" y="862"/>
                </a:lnTo>
                <a:lnTo>
                  <a:pt x="550" y="862"/>
                </a:lnTo>
                <a:lnTo>
                  <a:pt x="551" y="862"/>
                </a:lnTo>
                <a:lnTo>
                  <a:pt x="551" y="862"/>
                </a:lnTo>
                <a:lnTo>
                  <a:pt x="551" y="862"/>
                </a:lnTo>
                <a:lnTo>
                  <a:pt x="551" y="862"/>
                </a:lnTo>
                <a:lnTo>
                  <a:pt x="552" y="862"/>
                </a:lnTo>
                <a:lnTo>
                  <a:pt x="552" y="862"/>
                </a:lnTo>
                <a:lnTo>
                  <a:pt x="552" y="862"/>
                </a:lnTo>
                <a:lnTo>
                  <a:pt x="553" y="862"/>
                </a:lnTo>
                <a:lnTo>
                  <a:pt x="553" y="862"/>
                </a:lnTo>
                <a:lnTo>
                  <a:pt x="553" y="862"/>
                </a:lnTo>
                <a:lnTo>
                  <a:pt x="553" y="862"/>
                </a:lnTo>
                <a:lnTo>
                  <a:pt x="554" y="862"/>
                </a:lnTo>
                <a:lnTo>
                  <a:pt x="554" y="862"/>
                </a:lnTo>
                <a:lnTo>
                  <a:pt x="554" y="862"/>
                </a:lnTo>
                <a:lnTo>
                  <a:pt x="555" y="862"/>
                </a:lnTo>
                <a:lnTo>
                  <a:pt x="555" y="862"/>
                </a:lnTo>
                <a:lnTo>
                  <a:pt x="555" y="862"/>
                </a:lnTo>
                <a:lnTo>
                  <a:pt x="555" y="862"/>
                </a:lnTo>
                <a:lnTo>
                  <a:pt x="556" y="862"/>
                </a:lnTo>
                <a:lnTo>
                  <a:pt x="556" y="862"/>
                </a:lnTo>
                <a:lnTo>
                  <a:pt x="556" y="862"/>
                </a:lnTo>
                <a:lnTo>
                  <a:pt x="557" y="862"/>
                </a:lnTo>
                <a:lnTo>
                  <a:pt x="557" y="862"/>
                </a:lnTo>
                <a:lnTo>
                  <a:pt x="557" y="862"/>
                </a:lnTo>
                <a:lnTo>
                  <a:pt x="557" y="862"/>
                </a:lnTo>
                <a:lnTo>
                  <a:pt x="558" y="862"/>
                </a:lnTo>
                <a:lnTo>
                  <a:pt x="558" y="862"/>
                </a:lnTo>
                <a:lnTo>
                  <a:pt x="558" y="862"/>
                </a:lnTo>
                <a:lnTo>
                  <a:pt x="559" y="862"/>
                </a:lnTo>
                <a:lnTo>
                  <a:pt x="559" y="862"/>
                </a:lnTo>
                <a:lnTo>
                  <a:pt x="559" y="862"/>
                </a:lnTo>
                <a:lnTo>
                  <a:pt x="560" y="862"/>
                </a:lnTo>
                <a:lnTo>
                  <a:pt x="560" y="862"/>
                </a:lnTo>
                <a:lnTo>
                  <a:pt x="560" y="862"/>
                </a:lnTo>
                <a:lnTo>
                  <a:pt x="560" y="862"/>
                </a:lnTo>
                <a:lnTo>
                  <a:pt x="561" y="862"/>
                </a:lnTo>
                <a:lnTo>
                  <a:pt x="561" y="862"/>
                </a:lnTo>
                <a:lnTo>
                  <a:pt x="561" y="862"/>
                </a:lnTo>
                <a:lnTo>
                  <a:pt x="562" y="862"/>
                </a:lnTo>
                <a:lnTo>
                  <a:pt x="562" y="862"/>
                </a:lnTo>
                <a:lnTo>
                  <a:pt x="562" y="862"/>
                </a:lnTo>
                <a:lnTo>
                  <a:pt x="562" y="862"/>
                </a:lnTo>
                <a:lnTo>
                  <a:pt x="563" y="862"/>
                </a:lnTo>
                <a:lnTo>
                  <a:pt x="563" y="862"/>
                </a:lnTo>
                <a:lnTo>
                  <a:pt x="563" y="862"/>
                </a:lnTo>
                <a:lnTo>
                  <a:pt x="564" y="862"/>
                </a:lnTo>
                <a:lnTo>
                  <a:pt x="564" y="862"/>
                </a:lnTo>
                <a:lnTo>
                  <a:pt x="564" y="862"/>
                </a:lnTo>
                <a:lnTo>
                  <a:pt x="564" y="862"/>
                </a:lnTo>
                <a:lnTo>
                  <a:pt x="565" y="862"/>
                </a:lnTo>
                <a:lnTo>
                  <a:pt x="565" y="862"/>
                </a:lnTo>
                <a:lnTo>
                  <a:pt x="565" y="862"/>
                </a:lnTo>
                <a:lnTo>
                  <a:pt x="566" y="862"/>
                </a:lnTo>
                <a:lnTo>
                  <a:pt x="566" y="862"/>
                </a:lnTo>
                <a:lnTo>
                  <a:pt x="566" y="862"/>
                </a:lnTo>
                <a:lnTo>
                  <a:pt x="566" y="862"/>
                </a:lnTo>
                <a:lnTo>
                  <a:pt x="567" y="862"/>
                </a:lnTo>
                <a:lnTo>
                  <a:pt x="567" y="862"/>
                </a:lnTo>
                <a:lnTo>
                  <a:pt x="567" y="862"/>
                </a:lnTo>
                <a:lnTo>
                  <a:pt x="568" y="862"/>
                </a:lnTo>
                <a:lnTo>
                  <a:pt x="568" y="862"/>
                </a:lnTo>
                <a:lnTo>
                  <a:pt x="568" y="862"/>
                </a:lnTo>
                <a:lnTo>
                  <a:pt x="568" y="862"/>
                </a:lnTo>
                <a:lnTo>
                  <a:pt x="569" y="862"/>
                </a:lnTo>
                <a:lnTo>
                  <a:pt x="569" y="862"/>
                </a:lnTo>
                <a:lnTo>
                  <a:pt x="569" y="862"/>
                </a:lnTo>
                <a:lnTo>
                  <a:pt x="570" y="862"/>
                </a:lnTo>
                <a:lnTo>
                  <a:pt x="570" y="862"/>
                </a:lnTo>
                <a:lnTo>
                  <a:pt x="570" y="862"/>
                </a:lnTo>
                <a:lnTo>
                  <a:pt x="571" y="862"/>
                </a:lnTo>
                <a:lnTo>
                  <a:pt x="571" y="862"/>
                </a:lnTo>
                <a:lnTo>
                  <a:pt x="571" y="862"/>
                </a:lnTo>
                <a:lnTo>
                  <a:pt x="571" y="862"/>
                </a:lnTo>
                <a:lnTo>
                  <a:pt x="572" y="862"/>
                </a:lnTo>
                <a:lnTo>
                  <a:pt x="572" y="862"/>
                </a:lnTo>
                <a:lnTo>
                  <a:pt x="572" y="862"/>
                </a:lnTo>
                <a:lnTo>
                  <a:pt x="573" y="862"/>
                </a:lnTo>
                <a:lnTo>
                  <a:pt x="573" y="862"/>
                </a:lnTo>
                <a:lnTo>
                  <a:pt x="573" y="862"/>
                </a:lnTo>
                <a:lnTo>
                  <a:pt x="573" y="862"/>
                </a:lnTo>
                <a:lnTo>
                  <a:pt x="574" y="862"/>
                </a:lnTo>
                <a:lnTo>
                  <a:pt x="574" y="862"/>
                </a:lnTo>
                <a:lnTo>
                  <a:pt x="574" y="862"/>
                </a:lnTo>
                <a:lnTo>
                  <a:pt x="575" y="862"/>
                </a:lnTo>
                <a:lnTo>
                  <a:pt x="575" y="862"/>
                </a:lnTo>
                <a:lnTo>
                  <a:pt x="575" y="862"/>
                </a:lnTo>
                <a:lnTo>
                  <a:pt x="575" y="862"/>
                </a:lnTo>
                <a:lnTo>
                  <a:pt x="576" y="862"/>
                </a:lnTo>
                <a:lnTo>
                  <a:pt x="576" y="862"/>
                </a:lnTo>
                <a:lnTo>
                  <a:pt x="576" y="862"/>
                </a:lnTo>
                <a:lnTo>
                  <a:pt x="577" y="862"/>
                </a:lnTo>
                <a:lnTo>
                  <a:pt x="577" y="862"/>
                </a:lnTo>
                <a:lnTo>
                  <a:pt x="577" y="862"/>
                </a:lnTo>
                <a:lnTo>
                  <a:pt x="577" y="862"/>
                </a:lnTo>
                <a:lnTo>
                  <a:pt x="578" y="862"/>
                </a:lnTo>
                <a:lnTo>
                  <a:pt x="578" y="862"/>
                </a:lnTo>
                <a:lnTo>
                  <a:pt x="578" y="862"/>
                </a:lnTo>
                <a:lnTo>
                  <a:pt x="579" y="862"/>
                </a:lnTo>
                <a:lnTo>
                  <a:pt x="579" y="862"/>
                </a:lnTo>
                <a:lnTo>
                  <a:pt x="579" y="862"/>
                </a:lnTo>
                <a:lnTo>
                  <a:pt x="579" y="862"/>
                </a:lnTo>
                <a:lnTo>
                  <a:pt x="580" y="862"/>
                </a:lnTo>
                <a:lnTo>
                  <a:pt x="580" y="862"/>
                </a:lnTo>
                <a:lnTo>
                  <a:pt x="580" y="862"/>
                </a:lnTo>
                <a:lnTo>
                  <a:pt x="581" y="862"/>
                </a:lnTo>
                <a:lnTo>
                  <a:pt x="581" y="862"/>
                </a:lnTo>
                <a:lnTo>
                  <a:pt x="581" y="862"/>
                </a:lnTo>
                <a:lnTo>
                  <a:pt x="582" y="862"/>
                </a:lnTo>
                <a:lnTo>
                  <a:pt x="582" y="862"/>
                </a:lnTo>
                <a:lnTo>
                  <a:pt x="582" y="862"/>
                </a:lnTo>
                <a:lnTo>
                  <a:pt x="582" y="862"/>
                </a:lnTo>
                <a:lnTo>
                  <a:pt x="583" y="862"/>
                </a:lnTo>
                <a:lnTo>
                  <a:pt x="583" y="862"/>
                </a:lnTo>
                <a:lnTo>
                  <a:pt x="583" y="862"/>
                </a:lnTo>
                <a:lnTo>
                  <a:pt x="584" y="862"/>
                </a:lnTo>
                <a:lnTo>
                  <a:pt x="584" y="862"/>
                </a:lnTo>
                <a:lnTo>
                  <a:pt x="584" y="862"/>
                </a:lnTo>
                <a:lnTo>
                  <a:pt x="584" y="862"/>
                </a:lnTo>
                <a:lnTo>
                  <a:pt x="585" y="862"/>
                </a:lnTo>
                <a:lnTo>
                  <a:pt x="585" y="862"/>
                </a:lnTo>
                <a:lnTo>
                  <a:pt x="585" y="862"/>
                </a:lnTo>
                <a:lnTo>
                  <a:pt x="586" y="862"/>
                </a:lnTo>
                <a:lnTo>
                  <a:pt x="586" y="862"/>
                </a:lnTo>
                <a:lnTo>
                  <a:pt x="586" y="862"/>
                </a:lnTo>
                <a:lnTo>
                  <a:pt x="586" y="862"/>
                </a:lnTo>
                <a:lnTo>
                  <a:pt x="587" y="862"/>
                </a:lnTo>
                <a:lnTo>
                  <a:pt x="587" y="862"/>
                </a:lnTo>
                <a:lnTo>
                  <a:pt x="587" y="862"/>
                </a:lnTo>
                <a:lnTo>
                  <a:pt x="588" y="862"/>
                </a:lnTo>
                <a:lnTo>
                  <a:pt x="588" y="862"/>
                </a:lnTo>
                <a:lnTo>
                  <a:pt x="588" y="862"/>
                </a:lnTo>
                <a:lnTo>
                  <a:pt x="588" y="862"/>
                </a:lnTo>
                <a:lnTo>
                  <a:pt x="589" y="862"/>
                </a:lnTo>
                <a:lnTo>
                  <a:pt x="589" y="862"/>
                </a:lnTo>
                <a:lnTo>
                  <a:pt x="589" y="862"/>
                </a:lnTo>
                <a:lnTo>
                  <a:pt x="590" y="862"/>
                </a:lnTo>
                <a:lnTo>
                  <a:pt x="590" y="862"/>
                </a:lnTo>
                <a:lnTo>
                  <a:pt x="590" y="862"/>
                </a:lnTo>
                <a:lnTo>
                  <a:pt x="590" y="862"/>
                </a:lnTo>
                <a:lnTo>
                  <a:pt x="591" y="862"/>
                </a:lnTo>
                <a:lnTo>
                  <a:pt x="591" y="862"/>
                </a:lnTo>
                <a:lnTo>
                  <a:pt x="591" y="862"/>
                </a:lnTo>
                <a:lnTo>
                  <a:pt x="592" y="862"/>
                </a:lnTo>
                <a:lnTo>
                  <a:pt x="592" y="862"/>
                </a:lnTo>
                <a:lnTo>
                  <a:pt x="592" y="862"/>
                </a:lnTo>
                <a:lnTo>
                  <a:pt x="593" y="862"/>
                </a:lnTo>
                <a:lnTo>
                  <a:pt x="593" y="862"/>
                </a:lnTo>
                <a:lnTo>
                  <a:pt x="593" y="862"/>
                </a:lnTo>
                <a:lnTo>
                  <a:pt x="593" y="862"/>
                </a:lnTo>
                <a:lnTo>
                  <a:pt x="594" y="862"/>
                </a:lnTo>
                <a:lnTo>
                  <a:pt x="594" y="862"/>
                </a:lnTo>
                <a:lnTo>
                  <a:pt x="594" y="862"/>
                </a:lnTo>
                <a:lnTo>
                  <a:pt x="595" y="862"/>
                </a:lnTo>
                <a:lnTo>
                  <a:pt x="595" y="862"/>
                </a:lnTo>
                <a:lnTo>
                  <a:pt x="595" y="862"/>
                </a:lnTo>
                <a:lnTo>
                  <a:pt x="595" y="862"/>
                </a:lnTo>
                <a:lnTo>
                  <a:pt x="596" y="862"/>
                </a:lnTo>
                <a:lnTo>
                  <a:pt x="596" y="862"/>
                </a:lnTo>
                <a:lnTo>
                  <a:pt x="596" y="862"/>
                </a:lnTo>
                <a:lnTo>
                  <a:pt x="597" y="862"/>
                </a:lnTo>
                <a:lnTo>
                  <a:pt x="597" y="862"/>
                </a:lnTo>
                <a:lnTo>
                  <a:pt x="597" y="862"/>
                </a:lnTo>
                <a:lnTo>
                  <a:pt x="597" y="862"/>
                </a:lnTo>
                <a:lnTo>
                  <a:pt x="598" y="862"/>
                </a:lnTo>
                <a:lnTo>
                  <a:pt x="598" y="862"/>
                </a:lnTo>
                <a:lnTo>
                  <a:pt x="598" y="862"/>
                </a:lnTo>
                <a:lnTo>
                  <a:pt x="599" y="862"/>
                </a:lnTo>
                <a:lnTo>
                  <a:pt x="599" y="862"/>
                </a:lnTo>
                <a:lnTo>
                  <a:pt x="599" y="862"/>
                </a:lnTo>
                <a:lnTo>
                  <a:pt x="599" y="862"/>
                </a:lnTo>
                <a:lnTo>
                  <a:pt x="600" y="862"/>
                </a:lnTo>
                <a:lnTo>
                  <a:pt x="600" y="862"/>
                </a:lnTo>
                <a:lnTo>
                  <a:pt x="600" y="862"/>
                </a:lnTo>
                <a:lnTo>
                  <a:pt x="601" y="862"/>
                </a:lnTo>
                <a:lnTo>
                  <a:pt x="601" y="862"/>
                </a:lnTo>
                <a:lnTo>
                  <a:pt x="601" y="862"/>
                </a:lnTo>
                <a:lnTo>
                  <a:pt x="601" y="862"/>
                </a:lnTo>
                <a:lnTo>
                  <a:pt x="602" y="862"/>
                </a:lnTo>
                <a:lnTo>
                  <a:pt x="602" y="862"/>
                </a:lnTo>
                <a:lnTo>
                  <a:pt x="602" y="862"/>
                </a:lnTo>
                <a:lnTo>
                  <a:pt x="603" y="862"/>
                </a:lnTo>
                <a:lnTo>
                  <a:pt x="603" y="862"/>
                </a:lnTo>
                <a:lnTo>
                  <a:pt x="603" y="862"/>
                </a:lnTo>
                <a:lnTo>
                  <a:pt x="604" y="862"/>
                </a:lnTo>
                <a:lnTo>
                  <a:pt x="604" y="862"/>
                </a:lnTo>
                <a:lnTo>
                  <a:pt x="604" y="862"/>
                </a:lnTo>
                <a:lnTo>
                  <a:pt x="604" y="862"/>
                </a:lnTo>
                <a:lnTo>
                  <a:pt x="605" y="862"/>
                </a:lnTo>
                <a:lnTo>
                  <a:pt x="605" y="862"/>
                </a:lnTo>
                <a:lnTo>
                  <a:pt x="605" y="862"/>
                </a:lnTo>
                <a:lnTo>
                  <a:pt x="606" y="862"/>
                </a:lnTo>
                <a:lnTo>
                  <a:pt x="606" y="862"/>
                </a:lnTo>
                <a:lnTo>
                  <a:pt x="606" y="862"/>
                </a:lnTo>
                <a:lnTo>
                  <a:pt x="606" y="862"/>
                </a:lnTo>
                <a:lnTo>
                  <a:pt x="607" y="862"/>
                </a:lnTo>
                <a:lnTo>
                  <a:pt x="607" y="862"/>
                </a:lnTo>
                <a:lnTo>
                  <a:pt x="607" y="862"/>
                </a:lnTo>
                <a:lnTo>
                  <a:pt x="608" y="862"/>
                </a:lnTo>
                <a:lnTo>
                  <a:pt x="608" y="862"/>
                </a:lnTo>
                <a:lnTo>
                  <a:pt x="608" y="862"/>
                </a:lnTo>
                <a:lnTo>
                  <a:pt x="608" y="862"/>
                </a:lnTo>
                <a:lnTo>
                  <a:pt x="609" y="862"/>
                </a:lnTo>
                <a:lnTo>
                  <a:pt x="609" y="862"/>
                </a:lnTo>
                <a:lnTo>
                  <a:pt x="609" y="862"/>
                </a:lnTo>
                <a:lnTo>
                  <a:pt x="610" y="862"/>
                </a:lnTo>
                <a:lnTo>
                  <a:pt x="610" y="862"/>
                </a:lnTo>
                <a:lnTo>
                  <a:pt x="610" y="862"/>
                </a:lnTo>
                <a:lnTo>
                  <a:pt x="610" y="862"/>
                </a:lnTo>
                <a:lnTo>
                  <a:pt x="611" y="862"/>
                </a:lnTo>
                <a:lnTo>
                  <a:pt x="611" y="862"/>
                </a:lnTo>
                <a:lnTo>
                  <a:pt x="611" y="862"/>
                </a:lnTo>
                <a:lnTo>
                  <a:pt x="612" y="862"/>
                </a:lnTo>
                <a:lnTo>
                  <a:pt x="612" y="862"/>
                </a:lnTo>
                <a:lnTo>
                  <a:pt x="612" y="862"/>
                </a:lnTo>
                <a:lnTo>
                  <a:pt x="612" y="862"/>
                </a:lnTo>
                <a:lnTo>
                  <a:pt x="613" y="862"/>
                </a:lnTo>
                <a:lnTo>
                  <a:pt x="613" y="862"/>
                </a:lnTo>
                <a:lnTo>
                  <a:pt x="613" y="862"/>
                </a:lnTo>
                <a:lnTo>
                  <a:pt x="614" y="862"/>
                </a:lnTo>
                <a:lnTo>
                  <a:pt x="614" y="862"/>
                </a:lnTo>
                <a:lnTo>
                  <a:pt x="614" y="862"/>
                </a:lnTo>
                <a:lnTo>
                  <a:pt x="614" y="862"/>
                </a:lnTo>
                <a:lnTo>
                  <a:pt x="615" y="862"/>
                </a:lnTo>
                <a:lnTo>
                  <a:pt x="615" y="862"/>
                </a:lnTo>
                <a:lnTo>
                  <a:pt x="615" y="862"/>
                </a:lnTo>
                <a:lnTo>
                  <a:pt x="616" y="862"/>
                </a:lnTo>
                <a:lnTo>
                  <a:pt x="616" y="862"/>
                </a:lnTo>
                <a:lnTo>
                  <a:pt x="616" y="862"/>
                </a:lnTo>
                <a:lnTo>
                  <a:pt x="617" y="862"/>
                </a:lnTo>
                <a:lnTo>
                  <a:pt x="617" y="862"/>
                </a:lnTo>
                <a:lnTo>
                  <a:pt x="617" y="862"/>
                </a:lnTo>
                <a:lnTo>
                  <a:pt x="617" y="862"/>
                </a:lnTo>
                <a:lnTo>
                  <a:pt x="618" y="862"/>
                </a:lnTo>
                <a:lnTo>
                  <a:pt x="618" y="862"/>
                </a:lnTo>
                <a:lnTo>
                  <a:pt x="618" y="862"/>
                </a:lnTo>
                <a:lnTo>
                  <a:pt x="619" y="862"/>
                </a:lnTo>
                <a:lnTo>
                  <a:pt x="619" y="862"/>
                </a:lnTo>
                <a:lnTo>
                  <a:pt x="619" y="862"/>
                </a:lnTo>
                <a:lnTo>
                  <a:pt x="619" y="862"/>
                </a:lnTo>
                <a:lnTo>
                  <a:pt x="620" y="862"/>
                </a:lnTo>
                <a:lnTo>
                  <a:pt x="620" y="862"/>
                </a:lnTo>
                <a:lnTo>
                  <a:pt x="620" y="862"/>
                </a:lnTo>
                <a:lnTo>
                  <a:pt x="621" y="862"/>
                </a:lnTo>
                <a:lnTo>
                  <a:pt x="621" y="862"/>
                </a:lnTo>
                <a:lnTo>
                  <a:pt x="621" y="862"/>
                </a:lnTo>
                <a:lnTo>
                  <a:pt x="621" y="862"/>
                </a:lnTo>
                <a:lnTo>
                  <a:pt x="622" y="862"/>
                </a:lnTo>
                <a:lnTo>
                  <a:pt x="622" y="862"/>
                </a:lnTo>
                <a:lnTo>
                  <a:pt x="622" y="862"/>
                </a:lnTo>
                <a:lnTo>
                  <a:pt x="623" y="862"/>
                </a:lnTo>
                <a:lnTo>
                  <a:pt x="623" y="862"/>
                </a:lnTo>
                <a:lnTo>
                  <a:pt x="623" y="862"/>
                </a:lnTo>
                <a:lnTo>
                  <a:pt x="623" y="862"/>
                </a:lnTo>
                <a:lnTo>
                  <a:pt x="624" y="862"/>
                </a:lnTo>
                <a:lnTo>
                  <a:pt x="624" y="862"/>
                </a:lnTo>
                <a:lnTo>
                  <a:pt x="624" y="862"/>
                </a:lnTo>
                <a:lnTo>
                  <a:pt x="625" y="862"/>
                </a:lnTo>
                <a:lnTo>
                  <a:pt x="625" y="862"/>
                </a:lnTo>
                <a:lnTo>
                  <a:pt x="625" y="862"/>
                </a:lnTo>
                <a:lnTo>
                  <a:pt x="626" y="862"/>
                </a:lnTo>
                <a:lnTo>
                  <a:pt x="626" y="862"/>
                </a:lnTo>
                <a:lnTo>
                  <a:pt x="626" y="862"/>
                </a:lnTo>
                <a:lnTo>
                  <a:pt x="627" y="862"/>
                </a:lnTo>
                <a:lnTo>
                  <a:pt x="627" y="862"/>
                </a:lnTo>
                <a:lnTo>
                  <a:pt x="627" y="862"/>
                </a:lnTo>
                <a:lnTo>
                  <a:pt x="627" y="862"/>
                </a:lnTo>
                <a:lnTo>
                  <a:pt x="628" y="862"/>
                </a:lnTo>
                <a:lnTo>
                  <a:pt x="628" y="862"/>
                </a:lnTo>
                <a:lnTo>
                  <a:pt x="628" y="862"/>
                </a:lnTo>
                <a:lnTo>
                  <a:pt x="629" y="862"/>
                </a:lnTo>
                <a:lnTo>
                  <a:pt x="629" y="862"/>
                </a:lnTo>
                <a:lnTo>
                  <a:pt x="629" y="862"/>
                </a:lnTo>
                <a:lnTo>
                  <a:pt x="630" y="862"/>
                </a:lnTo>
                <a:lnTo>
                  <a:pt x="630" y="862"/>
                </a:lnTo>
                <a:lnTo>
                  <a:pt x="630" y="862"/>
                </a:lnTo>
                <a:lnTo>
                  <a:pt x="630" y="862"/>
                </a:lnTo>
                <a:lnTo>
                  <a:pt x="631" y="862"/>
                </a:lnTo>
                <a:lnTo>
                  <a:pt x="631" y="862"/>
                </a:lnTo>
                <a:lnTo>
                  <a:pt x="631" y="862"/>
                </a:lnTo>
                <a:lnTo>
                  <a:pt x="632" y="862"/>
                </a:lnTo>
                <a:lnTo>
                  <a:pt x="632" y="862"/>
                </a:lnTo>
                <a:lnTo>
                  <a:pt x="632" y="862"/>
                </a:lnTo>
                <a:lnTo>
                  <a:pt x="632" y="862"/>
                </a:lnTo>
                <a:lnTo>
                  <a:pt x="633" y="862"/>
                </a:lnTo>
                <a:lnTo>
                  <a:pt x="633" y="862"/>
                </a:lnTo>
                <a:lnTo>
                  <a:pt x="633" y="862"/>
                </a:lnTo>
                <a:lnTo>
                  <a:pt x="634" y="862"/>
                </a:lnTo>
                <a:lnTo>
                  <a:pt x="634" y="862"/>
                </a:lnTo>
                <a:lnTo>
                  <a:pt x="634" y="862"/>
                </a:lnTo>
                <a:lnTo>
                  <a:pt x="634" y="862"/>
                </a:lnTo>
                <a:lnTo>
                  <a:pt x="635" y="862"/>
                </a:lnTo>
                <a:lnTo>
                  <a:pt x="635" y="862"/>
                </a:lnTo>
                <a:lnTo>
                  <a:pt x="635" y="862"/>
                </a:lnTo>
                <a:lnTo>
                  <a:pt x="636" y="862"/>
                </a:lnTo>
                <a:lnTo>
                  <a:pt x="636" y="862"/>
                </a:lnTo>
                <a:lnTo>
                  <a:pt x="636" y="862"/>
                </a:lnTo>
                <a:lnTo>
                  <a:pt x="636" y="862"/>
                </a:lnTo>
                <a:lnTo>
                  <a:pt x="637" y="862"/>
                </a:lnTo>
                <a:lnTo>
                  <a:pt x="637" y="862"/>
                </a:lnTo>
                <a:lnTo>
                  <a:pt x="637" y="862"/>
                </a:lnTo>
                <a:lnTo>
                  <a:pt x="638" y="862"/>
                </a:lnTo>
                <a:lnTo>
                  <a:pt x="638" y="862"/>
                </a:lnTo>
                <a:lnTo>
                  <a:pt x="638" y="862"/>
                </a:lnTo>
                <a:lnTo>
                  <a:pt x="638" y="862"/>
                </a:lnTo>
                <a:lnTo>
                  <a:pt x="639" y="862"/>
                </a:lnTo>
                <a:lnTo>
                  <a:pt x="639" y="862"/>
                </a:lnTo>
                <a:lnTo>
                  <a:pt x="639" y="862"/>
                </a:lnTo>
                <a:lnTo>
                  <a:pt x="640" y="862"/>
                </a:lnTo>
                <a:lnTo>
                  <a:pt x="640" y="862"/>
                </a:lnTo>
                <a:lnTo>
                  <a:pt x="640" y="862"/>
                </a:lnTo>
                <a:lnTo>
                  <a:pt x="640" y="862"/>
                </a:lnTo>
                <a:lnTo>
                  <a:pt x="641" y="862"/>
                </a:lnTo>
                <a:lnTo>
                  <a:pt x="641" y="862"/>
                </a:lnTo>
                <a:lnTo>
                  <a:pt x="641" y="862"/>
                </a:lnTo>
                <a:lnTo>
                  <a:pt x="642" y="862"/>
                </a:lnTo>
                <a:lnTo>
                  <a:pt x="642" y="862"/>
                </a:lnTo>
                <a:lnTo>
                  <a:pt x="642" y="862"/>
                </a:lnTo>
                <a:lnTo>
                  <a:pt x="643" y="862"/>
                </a:lnTo>
                <a:lnTo>
                  <a:pt x="643" y="862"/>
                </a:lnTo>
                <a:lnTo>
                  <a:pt x="643" y="862"/>
                </a:lnTo>
                <a:lnTo>
                  <a:pt x="643" y="862"/>
                </a:lnTo>
                <a:lnTo>
                  <a:pt x="644" y="862"/>
                </a:lnTo>
                <a:lnTo>
                  <a:pt x="644" y="862"/>
                </a:lnTo>
                <a:lnTo>
                  <a:pt x="644" y="862"/>
                </a:lnTo>
                <a:lnTo>
                  <a:pt x="645" y="862"/>
                </a:lnTo>
                <a:lnTo>
                  <a:pt x="645" y="862"/>
                </a:lnTo>
                <a:lnTo>
                  <a:pt x="645" y="862"/>
                </a:lnTo>
                <a:lnTo>
                  <a:pt x="645" y="862"/>
                </a:lnTo>
                <a:lnTo>
                  <a:pt x="646" y="862"/>
                </a:lnTo>
                <a:lnTo>
                  <a:pt x="646" y="862"/>
                </a:lnTo>
                <a:lnTo>
                  <a:pt x="646" y="862"/>
                </a:lnTo>
                <a:lnTo>
                  <a:pt x="647" y="862"/>
                </a:lnTo>
                <a:lnTo>
                  <a:pt x="647" y="862"/>
                </a:lnTo>
                <a:lnTo>
                  <a:pt x="647" y="862"/>
                </a:lnTo>
                <a:lnTo>
                  <a:pt x="647" y="862"/>
                </a:lnTo>
                <a:lnTo>
                  <a:pt x="648" y="862"/>
                </a:lnTo>
                <a:lnTo>
                  <a:pt x="648" y="862"/>
                </a:lnTo>
                <a:lnTo>
                  <a:pt x="648" y="862"/>
                </a:lnTo>
                <a:lnTo>
                  <a:pt x="649" y="862"/>
                </a:lnTo>
                <a:lnTo>
                  <a:pt x="649" y="862"/>
                </a:lnTo>
                <a:lnTo>
                  <a:pt x="649" y="862"/>
                </a:lnTo>
                <a:lnTo>
                  <a:pt x="649" y="862"/>
                </a:lnTo>
                <a:lnTo>
                  <a:pt x="650" y="862"/>
                </a:lnTo>
                <a:lnTo>
                  <a:pt x="650" y="862"/>
                </a:lnTo>
                <a:lnTo>
                  <a:pt x="650" y="862"/>
                </a:lnTo>
                <a:lnTo>
                  <a:pt x="651" y="862"/>
                </a:lnTo>
                <a:lnTo>
                  <a:pt x="651" y="862"/>
                </a:lnTo>
                <a:lnTo>
                  <a:pt x="651" y="862"/>
                </a:lnTo>
                <a:lnTo>
                  <a:pt x="651" y="862"/>
                </a:lnTo>
                <a:lnTo>
                  <a:pt x="652" y="862"/>
                </a:lnTo>
                <a:lnTo>
                  <a:pt x="652" y="862"/>
                </a:lnTo>
                <a:lnTo>
                  <a:pt x="652" y="862"/>
                </a:lnTo>
                <a:lnTo>
                  <a:pt x="653" y="862"/>
                </a:lnTo>
                <a:lnTo>
                  <a:pt x="653" y="862"/>
                </a:lnTo>
                <a:lnTo>
                  <a:pt x="653" y="862"/>
                </a:lnTo>
                <a:lnTo>
                  <a:pt x="654" y="862"/>
                </a:lnTo>
                <a:lnTo>
                  <a:pt x="654" y="862"/>
                </a:lnTo>
                <a:lnTo>
                  <a:pt x="654" y="862"/>
                </a:lnTo>
                <a:lnTo>
                  <a:pt x="654" y="862"/>
                </a:lnTo>
                <a:lnTo>
                  <a:pt x="655" y="862"/>
                </a:lnTo>
                <a:lnTo>
                  <a:pt x="655" y="862"/>
                </a:lnTo>
                <a:lnTo>
                  <a:pt x="655" y="862"/>
                </a:lnTo>
                <a:lnTo>
                  <a:pt x="656" y="862"/>
                </a:lnTo>
                <a:lnTo>
                  <a:pt x="656" y="862"/>
                </a:lnTo>
                <a:lnTo>
                  <a:pt x="656" y="862"/>
                </a:lnTo>
                <a:lnTo>
                  <a:pt x="656" y="862"/>
                </a:lnTo>
                <a:lnTo>
                  <a:pt x="657" y="862"/>
                </a:lnTo>
                <a:lnTo>
                  <a:pt x="657" y="862"/>
                </a:lnTo>
                <a:lnTo>
                  <a:pt x="657" y="862"/>
                </a:lnTo>
                <a:lnTo>
                  <a:pt x="658" y="862"/>
                </a:lnTo>
                <a:lnTo>
                  <a:pt x="658" y="862"/>
                </a:lnTo>
                <a:lnTo>
                  <a:pt x="658" y="862"/>
                </a:lnTo>
                <a:lnTo>
                  <a:pt x="658" y="862"/>
                </a:lnTo>
                <a:lnTo>
                  <a:pt x="659" y="862"/>
                </a:lnTo>
                <a:lnTo>
                  <a:pt x="659" y="862"/>
                </a:lnTo>
                <a:lnTo>
                  <a:pt x="659" y="862"/>
                </a:lnTo>
                <a:lnTo>
                  <a:pt x="660" y="862"/>
                </a:lnTo>
                <a:lnTo>
                  <a:pt x="660" y="862"/>
                </a:lnTo>
                <a:lnTo>
                  <a:pt x="660" y="862"/>
                </a:lnTo>
                <a:lnTo>
                  <a:pt x="660" y="862"/>
                </a:lnTo>
                <a:lnTo>
                  <a:pt x="661" y="862"/>
                </a:lnTo>
                <a:lnTo>
                  <a:pt x="661" y="862"/>
                </a:lnTo>
                <a:lnTo>
                  <a:pt x="661" y="862"/>
                </a:lnTo>
                <a:lnTo>
                  <a:pt x="662" y="862"/>
                </a:lnTo>
                <a:lnTo>
                  <a:pt x="662" y="862"/>
                </a:lnTo>
                <a:lnTo>
                  <a:pt x="662" y="862"/>
                </a:lnTo>
                <a:lnTo>
                  <a:pt x="662" y="862"/>
                </a:lnTo>
                <a:lnTo>
                  <a:pt x="663" y="862"/>
                </a:lnTo>
                <a:lnTo>
                  <a:pt x="663" y="862"/>
                </a:lnTo>
                <a:lnTo>
                  <a:pt x="663" y="862"/>
                </a:lnTo>
                <a:lnTo>
                  <a:pt x="664" y="862"/>
                </a:lnTo>
                <a:lnTo>
                  <a:pt x="664" y="862"/>
                </a:lnTo>
                <a:lnTo>
                  <a:pt x="664" y="862"/>
                </a:lnTo>
                <a:lnTo>
                  <a:pt x="665" y="862"/>
                </a:lnTo>
                <a:lnTo>
                  <a:pt x="665" y="862"/>
                </a:lnTo>
                <a:lnTo>
                  <a:pt x="665" y="862"/>
                </a:lnTo>
                <a:lnTo>
                  <a:pt x="665" y="862"/>
                </a:lnTo>
                <a:lnTo>
                  <a:pt x="666" y="862"/>
                </a:lnTo>
                <a:lnTo>
                  <a:pt x="666" y="862"/>
                </a:lnTo>
                <a:lnTo>
                  <a:pt x="666" y="862"/>
                </a:lnTo>
                <a:lnTo>
                  <a:pt x="667" y="862"/>
                </a:lnTo>
                <a:lnTo>
                  <a:pt x="667" y="862"/>
                </a:lnTo>
                <a:lnTo>
                  <a:pt x="667" y="862"/>
                </a:lnTo>
                <a:lnTo>
                  <a:pt x="667" y="862"/>
                </a:lnTo>
                <a:lnTo>
                  <a:pt x="668" y="862"/>
                </a:lnTo>
                <a:lnTo>
                  <a:pt x="668" y="862"/>
                </a:lnTo>
                <a:lnTo>
                  <a:pt x="668" y="862"/>
                </a:lnTo>
                <a:lnTo>
                  <a:pt x="669" y="862"/>
                </a:lnTo>
                <a:lnTo>
                  <a:pt x="669" y="862"/>
                </a:lnTo>
                <a:lnTo>
                  <a:pt x="669" y="862"/>
                </a:lnTo>
                <a:lnTo>
                  <a:pt x="669" y="862"/>
                </a:lnTo>
                <a:lnTo>
                  <a:pt x="670" y="862"/>
                </a:lnTo>
                <a:lnTo>
                  <a:pt x="670" y="862"/>
                </a:lnTo>
                <a:lnTo>
                  <a:pt x="670" y="862"/>
                </a:lnTo>
                <a:lnTo>
                  <a:pt x="671" y="862"/>
                </a:lnTo>
                <a:lnTo>
                  <a:pt x="671" y="862"/>
                </a:lnTo>
                <a:lnTo>
                  <a:pt x="671" y="862"/>
                </a:lnTo>
                <a:lnTo>
                  <a:pt x="671" y="862"/>
                </a:lnTo>
                <a:lnTo>
                  <a:pt x="672" y="862"/>
                </a:lnTo>
                <a:lnTo>
                  <a:pt x="672" y="862"/>
                </a:lnTo>
                <a:lnTo>
                  <a:pt x="672" y="862"/>
                </a:lnTo>
                <a:lnTo>
                  <a:pt x="673" y="862"/>
                </a:lnTo>
                <a:lnTo>
                  <a:pt x="673" y="862"/>
                </a:lnTo>
                <a:lnTo>
                  <a:pt x="673" y="862"/>
                </a:lnTo>
                <a:lnTo>
                  <a:pt x="673" y="862"/>
                </a:lnTo>
                <a:lnTo>
                  <a:pt x="674" y="862"/>
                </a:lnTo>
                <a:lnTo>
                  <a:pt x="674" y="862"/>
                </a:lnTo>
                <a:lnTo>
                  <a:pt x="674" y="862"/>
                </a:lnTo>
                <a:lnTo>
                  <a:pt x="675" y="862"/>
                </a:lnTo>
                <a:lnTo>
                  <a:pt x="675" y="862"/>
                </a:lnTo>
                <a:lnTo>
                  <a:pt x="675" y="862"/>
                </a:lnTo>
                <a:lnTo>
                  <a:pt x="676" y="862"/>
                </a:lnTo>
                <a:lnTo>
                  <a:pt x="676" y="862"/>
                </a:lnTo>
                <a:lnTo>
                  <a:pt x="676" y="862"/>
                </a:lnTo>
                <a:lnTo>
                  <a:pt x="676" y="862"/>
                </a:lnTo>
                <a:lnTo>
                  <a:pt x="677" y="862"/>
                </a:lnTo>
                <a:lnTo>
                  <a:pt x="677" y="862"/>
                </a:lnTo>
                <a:lnTo>
                  <a:pt x="677" y="862"/>
                </a:lnTo>
                <a:lnTo>
                  <a:pt x="678" y="862"/>
                </a:lnTo>
                <a:lnTo>
                  <a:pt x="678" y="862"/>
                </a:lnTo>
                <a:lnTo>
                  <a:pt x="678" y="862"/>
                </a:lnTo>
                <a:lnTo>
                  <a:pt x="678" y="862"/>
                </a:lnTo>
                <a:lnTo>
                  <a:pt x="679" y="862"/>
                </a:lnTo>
                <a:lnTo>
                  <a:pt x="679" y="862"/>
                </a:lnTo>
                <a:lnTo>
                  <a:pt x="679" y="862"/>
                </a:lnTo>
                <a:lnTo>
                  <a:pt x="680" y="862"/>
                </a:lnTo>
                <a:lnTo>
                  <a:pt x="680" y="862"/>
                </a:lnTo>
                <a:lnTo>
                  <a:pt x="680" y="862"/>
                </a:lnTo>
                <a:lnTo>
                  <a:pt x="680" y="862"/>
                </a:lnTo>
                <a:lnTo>
                  <a:pt x="681" y="862"/>
                </a:lnTo>
                <a:lnTo>
                  <a:pt x="681" y="862"/>
                </a:lnTo>
                <a:lnTo>
                  <a:pt x="681" y="862"/>
                </a:lnTo>
                <a:lnTo>
                  <a:pt x="682" y="862"/>
                </a:lnTo>
                <a:lnTo>
                  <a:pt x="682" y="862"/>
                </a:lnTo>
                <a:lnTo>
                  <a:pt x="682" y="862"/>
                </a:lnTo>
                <a:lnTo>
                  <a:pt x="682" y="862"/>
                </a:lnTo>
                <a:lnTo>
                  <a:pt x="683" y="862"/>
                </a:lnTo>
                <a:lnTo>
                  <a:pt x="683" y="862"/>
                </a:lnTo>
                <a:lnTo>
                  <a:pt x="683" y="862"/>
                </a:lnTo>
                <a:lnTo>
                  <a:pt x="684" y="862"/>
                </a:lnTo>
                <a:lnTo>
                  <a:pt x="684" y="862"/>
                </a:lnTo>
                <a:lnTo>
                  <a:pt x="684" y="862"/>
                </a:lnTo>
                <a:lnTo>
                  <a:pt x="684" y="862"/>
                </a:lnTo>
                <a:lnTo>
                  <a:pt x="685" y="862"/>
                </a:lnTo>
                <a:lnTo>
                  <a:pt x="685" y="862"/>
                </a:lnTo>
                <a:lnTo>
                  <a:pt x="685" y="862"/>
                </a:lnTo>
                <a:lnTo>
                  <a:pt x="686" y="862"/>
                </a:lnTo>
                <a:lnTo>
                  <a:pt x="686" y="862"/>
                </a:lnTo>
                <a:lnTo>
                  <a:pt x="686" y="862"/>
                </a:lnTo>
                <a:lnTo>
                  <a:pt x="687" y="862"/>
                </a:lnTo>
                <a:lnTo>
                  <a:pt x="687" y="862"/>
                </a:lnTo>
                <a:lnTo>
                  <a:pt x="687" y="862"/>
                </a:lnTo>
                <a:lnTo>
                  <a:pt x="687" y="862"/>
                </a:lnTo>
                <a:lnTo>
                  <a:pt x="688" y="862"/>
                </a:lnTo>
                <a:lnTo>
                  <a:pt x="688" y="862"/>
                </a:lnTo>
                <a:lnTo>
                  <a:pt x="688" y="862"/>
                </a:lnTo>
                <a:lnTo>
                  <a:pt x="689" y="862"/>
                </a:lnTo>
                <a:lnTo>
                  <a:pt x="689" y="862"/>
                </a:lnTo>
                <a:lnTo>
                  <a:pt x="689" y="862"/>
                </a:lnTo>
                <a:lnTo>
                  <a:pt x="689" y="862"/>
                </a:lnTo>
                <a:lnTo>
                  <a:pt x="690" y="862"/>
                </a:lnTo>
                <a:lnTo>
                  <a:pt x="690" y="862"/>
                </a:lnTo>
                <a:lnTo>
                  <a:pt x="690" y="862"/>
                </a:lnTo>
                <a:lnTo>
                  <a:pt x="691" y="862"/>
                </a:lnTo>
                <a:lnTo>
                  <a:pt x="691" y="862"/>
                </a:lnTo>
                <a:lnTo>
                  <a:pt x="691" y="862"/>
                </a:lnTo>
                <a:lnTo>
                  <a:pt x="691" y="862"/>
                </a:lnTo>
                <a:lnTo>
                  <a:pt x="692" y="862"/>
                </a:lnTo>
                <a:lnTo>
                  <a:pt x="692" y="862"/>
                </a:lnTo>
                <a:lnTo>
                  <a:pt x="692" y="862"/>
                </a:lnTo>
                <a:lnTo>
                  <a:pt x="693" y="862"/>
                </a:lnTo>
                <a:lnTo>
                  <a:pt x="693" y="862"/>
                </a:lnTo>
                <a:lnTo>
                  <a:pt x="693" y="862"/>
                </a:lnTo>
                <a:lnTo>
                  <a:pt x="693" y="862"/>
                </a:lnTo>
                <a:lnTo>
                  <a:pt x="694" y="862"/>
                </a:lnTo>
                <a:lnTo>
                  <a:pt x="694" y="862"/>
                </a:lnTo>
                <a:lnTo>
                  <a:pt x="694" y="862"/>
                </a:lnTo>
                <a:lnTo>
                  <a:pt x="695" y="862"/>
                </a:lnTo>
                <a:lnTo>
                  <a:pt x="695" y="862"/>
                </a:lnTo>
                <a:lnTo>
                  <a:pt x="695" y="862"/>
                </a:lnTo>
                <a:lnTo>
                  <a:pt x="695" y="862"/>
                </a:lnTo>
                <a:lnTo>
                  <a:pt x="696" y="862"/>
                </a:lnTo>
                <a:lnTo>
                  <a:pt x="696" y="862"/>
                </a:lnTo>
                <a:lnTo>
                  <a:pt x="696" y="862"/>
                </a:lnTo>
                <a:lnTo>
                  <a:pt x="697" y="862"/>
                </a:lnTo>
                <a:lnTo>
                  <a:pt x="697" y="862"/>
                </a:lnTo>
                <a:lnTo>
                  <a:pt x="697" y="862"/>
                </a:lnTo>
                <a:lnTo>
                  <a:pt x="697" y="862"/>
                </a:lnTo>
                <a:lnTo>
                  <a:pt x="698" y="862"/>
                </a:lnTo>
                <a:lnTo>
                  <a:pt x="698" y="862"/>
                </a:lnTo>
                <a:lnTo>
                  <a:pt x="698" y="862"/>
                </a:lnTo>
                <a:lnTo>
                  <a:pt x="699" y="862"/>
                </a:lnTo>
                <a:lnTo>
                  <a:pt x="699" y="862"/>
                </a:lnTo>
                <a:lnTo>
                  <a:pt x="699" y="862"/>
                </a:lnTo>
                <a:lnTo>
                  <a:pt x="700" y="862"/>
                </a:lnTo>
                <a:lnTo>
                  <a:pt x="700" y="862"/>
                </a:lnTo>
                <a:lnTo>
                  <a:pt x="700" y="862"/>
                </a:lnTo>
                <a:lnTo>
                  <a:pt x="700" y="862"/>
                </a:lnTo>
                <a:lnTo>
                  <a:pt x="701" y="862"/>
                </a:lnTo>
                <a:lnTo>
                  <a:pt x="701" y="862"/>
                </a:lnTo>
                <a:lnTo>
                  <a:pt x="701" y="862"/>
                </a:lnTo>
                <a:lnTo>
                  <a:pt x="702" y="862"/>
                </a:lnTo>
                <a:lnTo>
                  <a:pt x="702" y="862"/>
                </a:lnTo>
                <a:lnTo>
                  <a:pt x="702" y="862"/>
                </a:lnTo>
                <a:lnTo>
                  <a:pt x="702" y="862"/>
                </a:lnTo>
                <a:lnTo>
                  <a:pt x="703" y="862"/>
                </a:lnTo>
                <a:lnTo>
                  <a:pt x="703" y="862"/>
                </a:lnTo>
                <a:lnTo>
                  <a:pt x="703" y="862"/>
                </a:lnTo>
                <a:lnTo>
                  <a:pt x="704" y="862"/>
                </a:lnTo>
                <a:lnTo>
                  <a:pt x="704" y="862"/>
                </a:lnTo>
                <a:lnTo>
                  <a:pt x="704" y="862"/>
                </a:lnTo>
                <a:lnTo>
                  <a:pt x="704" y="862"/>
                </a:lnTo>
                <a:lnTo>
                  <a:pt x="705" y="862"/>
                </a:lnTo>
                <a:lnTo>
                  <a:pt x="705" y="862"/>
                </a:lnTo>
                <a:lnTo>
                  <a:pt x="705" y="862"/>
                </a:lnTo>
                <a:lnTo>
                  <a:pt x="706" y="862"/>
                </a:lnTo>
                <a:lnTo>
                  <a:pt x="706" y="862"/>
                </a:lnTo>
                <a:lnTo>
                  <a:pt x="706" y="862"/>
                </a:lnTo>
                <a:lnTo>
                  <a:pt x="706" y="862"/>
                </a:lnTo>
                <a:lnTo>
                  <a:pt x="707" y="862"/>
                </a:lnTo>
                <a:lnTo>
                  <a:pt x="707" y="862"/>
                </a:lnTo>
                <a:lnTo>
                  <a:pt x="707" y="862"/>
                </a:lnTo>
                <a:lnTo>
                  <a:pt x="708" y="862"/>
                </a:lnTo>
                <a:lnTo>
                  <a:pt x="708" y="862"/>
                </a:lnTo>
                <a:lnTo>
                  <a:pt x="708" y="862"/>
                </a:lnTo>
                <a:lnTo>
                  <a:pt x="708" y="862"/>
                </a:lnTo>
                <a:lnTo>
                  <a:pt x="709" y="862"/>
                </a:lnTo>
                <a:lnTo>
                  <a:pt x="709" y="862"/>
                </a:lnTo>
                <a:lnTo>
                  <a:pt x="709" y="862"/>
                </a:lnTo>
                <a:lnTo>
                  <a:pt x="710" y="862"/>
                </a:lnTo>
                <a:lnTo>
                  <a:pt x="710" y="862"/>
                </a:lnTo>
                <a:lnTo>
                  <a:pt x="710" y="862"/>
                </a:lnTo>
                <a:lnTo>
                  <a:pt x="711" y="862"/>
                </a:lnTo>
                <a:lnTo>
                  <a:pt x="711" y="862"/>
                </a:lnTo>
                <a:lnTo>
                  <a:pt x="711" y="862"/>
                </a:lnTo>
                <a:lnTo>
                  <a:pt x="711" y="862"/>
                </a:lnTo>
                <a:lnTo>
                  <a:pt x="712" y="862"/>
                </a:lnTo>
                <a:lnTo>
                  <a:pt x="712" y="862"/>
                </a:lnTo>
                <a:lnTo>
                  <a:pt x="712" y="862"/>
                </a:lnTo>
                <a:lnTo>
                  <a:pt x="713" y="862"/>
                </a:lnTo>
                <a:lnTo>
                  <a:pt x="713" y="862"/>
                </a:lnTo>
                <a:lnTo>
                  <a:pt x="713" y="862"/>
                </a:lnTo>
                <a:lnTo>
                  <a:pt x="713" y="862"/>
                </a:lnTo>
                <a:lnTo>
                  <a:pt x="714" y="862"/>
                </a:lnTo>
                <a:lnTo>
                  <a:pt x="714" y="862"/>
                </a:lnTo>
                <a:lnTo>
                  <a:pt x="714" y="862"/>
                </a:lnTo>
                <a:lnTo>
                  <a:pt x="715" y="862"/>
                </a:lnTo>
                <a:lnTo>
                  <a:pt x="715" y="862"/>
                </a:lnTo>
                <a:lnTo>
                  <a:pt x="715" y="862"/>
                </a:lnTo>
                <a:lnTo>
                  <a:pt x="715" y="862"/>
                </a:lnTo>
                <a:lnTo>
                  <a:pt x="716" y="862"/>
                </a:lnTo>
                <a:lnTo>
                  <a:pt x="716" y="862"/>
                </a:lnTo>
                <a:lnTo>
                  <a:pt x="716" y="862"/>
                </a:lnTo>
                <a:lnTo>
                  <a:pt x="717" y="862"/>
                </a:lnTo>
                <a:lnTo>
                  <a:pt x="717" y="862"/>
                </a:lnTo>
                <a:lnTo>
                  <a:pt x="717" y="862"/>
                </a:lnTo>
                <a:lnTo>
                  <a:pt x="717" y="862"/>
                </a:lnTo>
                <a:lnTo>
                  <a:pt x="718" y="862"/>
                </a:lnTo>
                <a:lnTo>
                  <a:pt x="718" y="862"/>
                </a:lnTo>
                <a:lnTo>
                  <a:pt x="718" y="862"/>
                </a:lnTo>
                <a:lnTo>
                  <a:pt x="719" y="862"/>
                </a:lnTo>
                <a:lnTo>
                  <a:pt x="719" y="862"/>
                </a:lnTo>
                <a:lnTo>
                  <a:pt x="719" y="862"/>
                </a:lnTo>
                <a:lnTo>
                  <a:pt x="719" y="862"/>
                </a:lnTo>
                <a:lnTo>
                  <a:pt x="720" y="862"/>
                </a:lnTo>
                <a:lnTo>
                  <a:pt x="720" y="862"/>
                </a:lnTo>
                <a:lnTo>
                  <a:pt x="720" y="862"/>
                </a:lnTo>
                <a:lnTo>
                  <a:pt x="721" y="862"/>
                </a:lnTo>
                <a:lnTo>
                  <a:pt x="721" y="862"/>
                </a:lnTo>
                <a:lnTo>
                  <a:pt x="721" y="862"/>
                </a:lnTo>
                <a:lnTo>
                  <a:pt x="722" y="862"/>
                </a:lnTo>
                <a:lnTo>
                  <a:pt x="722" y="862"/>
                </a:lnTo>
                <a:lnTo>
                  <a:pt x="722" y="862"/>
                </a:lnTo>
                <a:lnTo>
                  <a:pt x="722" y="862"/>
                </a:lnTo>
                <a:lnTo>
                  <a:pt x="723" y="862"/>
                </a:lnTo>
                <a:lnTo>
                  <a:pt x="723" y="862"/>
                </a:lnTo>
                <a:lnTo>
                  <a:pt x="723" y="862"/>
                </a:lnTo>
                <a:lnTo>
                  <a:pt x="724" y="862"/>
                </a:lnTo>
                <a:lnTo>
                  <a:pt x="724" y="862"/>
                </a:lnTo>
                <a:lnTo>
                  <a:pt x="724" y="862"/>
                </a:lnTo>
                <a:lnTo>
                  <a:pt x="724" y="862"/>
                </a:lnTo>
                <a:lnTo>
                  <a:pt x="725" y="862"/>
                </a:lnTo>
                <a:lnTo>
                  <a:pt x="725" y="862"/>
                </a:lnTo>
                <a:lnTo>
                  <a:pt x="725" y="862"/>
                </a:lnTo>
                <a:lnTo>
                  <a:pt x="726" y="862"/>
                </a:lnTo>
                <a:lnTo>
                  <a:pt x="726" y="862"/>
                </a:lnTo>
                <a:lnTo>
                  <a:pt x="726" y="862"/>
                </a:lnTo>
                <a:lnTo>
                  <a:pt x="726" y="862"/>
                </a:lnTo>
                <a:lnTo>
                  <a:pt x="727" y="862"/>
                </a:lnTo>
                <a:lnTo>
                  <a:pt x="727" y="862"/>
                </a:lnTo>
                <a:lnTo>
                  <a:pt x="727" y="862"/>
                </a:lnTo>
                <a:lnTo>
                  <a:pt x="728" y="862"/>
                </a:lnTo>
                <a:lnTo>
                  <a:pt x="728" y="862"/>
                </a:lnTo>
                <a:lnTo>
                  <a:pt x="728" y="862"/>
                </a:lnTo>
                <a:lnTo>
                  <a:pt x="728" y="862"/>
                </a:lnTo>
                <a:lnTo>
                  <a:pt x="729" y="862"/>
                </a:lnTo>
                <a:lnTo>
                  <a:pt x="729" y="862"/>
                </a:lnTo>
                <a:lnTo>
                  <a:pt x="729" y="862"/>
                </a:lnTo>
                <a:lnTo>
                  <a:pt x="730" y="862"/>
                </a:lnTo>
                <a:lnTo>
                  <a:pt x="730" y="862"/>
                </a:lnTo>
                <a:lnTo>
                  <a:pt x="730" y="862"/>
                </a:lnTo>
                <a:lnTo>
                  <a:pt x="730" y="862"/>
                </a:lnTo>
                <a:lnTo>
                  <a:pt x="731" y="862"/>
                </a:lnTo>
                <a:lnTo>
                  <a:pt x="731" y="862"/>
                </a:lnTo>
                <a:lnTo>
                  <a:pt x="731" y="862"/>
                </a:lnTo>
                <a:lnTo>
                  <a:pt x="732" y="862"/>
                </a:lnTo>
                <a:lnTo>
                  <a:pt x="732" y="862"/>
                </a:lnTo>
                <a:lnTo>
                  <a:pt x="732" y="862"/>
                </a:lnTo>
                <a:lnTo>
                  <a:pt x="733" y="862"/>
                </a:lnTo>
                <a:lnTo>
                  <a:pt x="733" y="862"/>
                </a:lnTo>
                <a:lnTo>
                  <a:pt x="733" y="862"/>
                </a:lnTo>
                <a:lnTo>
                  <a:pt x="733" y="862"/>
                </a:lnTo>
                <a:lnTo>
                  <a:pt x="734" y="862"/>
                </a:lnTo>
                <a:lnTo>
                  <a:pt x="734" y="862"/>
                </a:lnTo>
                <a:lnTo>
                  <a:pt x="734" y="862"/>
                </a:lnTo>
                <a:lnTo>
                  <a:pt x="735" y="862"/>
                </a:lnTo>
                <a:lnTo>
                  <a:pt x="735" y="862"/>
                </a:lnTo>
                <a:lnTo>
                  <a:pt x="735" y="862"/>
                </a:lnTo>
                <a:lnTo>
                  <a:pt x="735" y="862"/>
                </a:lnTo>
                <a:lnTo>
                  <a:pt x="736" y="862"/>
                </a:lnTo>
                <a:lnTo>
                  <a:pt x="736" y="862"/>
                </a:lnTo>
                <a:lnTo>
                  <a:pt x="736" y="862"/>
                </a:lnTo>
                <a:lnTo>
                  <a:pt x="737" y="862"/>
                </a:lnTo>
                <a:lnTo>
                  <a:pt x="737" y="862"/>
                </a:lnTo>
                <a:lnTo>
                  <a:pt x="737" y="862"/>
                </a:lnTo>
                <a:lnTo>
                  <a:pt x="737" y="862"/>
                </a:lnTo>
                <a:lnTo>
                  <a:pt x="738" y="862"/>
                </a:lnTo>
                <a:lnTo>
                  <a:pt x="738" y="862"/>
                </a:lnTo>
                <a:lnTo>
                  <a:pt x="738" y="862"/>
                </a:lnTo>
                <a:lnTo>
                  <a:pt x="739" y="862"/>
                </a:lnTo>
                <a:lnTo>
                  <a:pt x="739" y="862"/>
                </a:lnTo>
                <a:lnTo>
                  <a:pt x="739" y="862"/>
                </a:lnTo>
                <a:lnTo>
                  <a:pt x="739" y="862"/>
                </a:lnTo>
                <a:lnTo>
                  <a:pt x="740" y="862"/>
                </a:lnTo>
                <a:lnTo>
                  <a:pt x="740" y="862"/>
                </a:lnTo>
                <a:lnTo>
                  <a:pt x="740" y="862"/>
                </a:lnTo>
                <a:lnTo>
                  <a:pt x="741" y="862"/>
                </a:lnTo>
                <a:lnTo>
                  <a:pt x="741" y="862"/>
                </a:lnTo>
                <a:lnTo>
                  <a:pt x="741" y="862"/>
                </a:lnTo>
                <a:lnTo>
                  <a:pt x="741" y="862"/>
                </a:lnTo>
                <a:lnTo>
                  <a:pt x="742" y="862"/>
                </a:lnTo>
                <a:lnTo>
                  <a:pt x="742" y="862"/>
                </a:lnTo>
                <a:lnTo>
                  <a:pt x="742" y="862"/>
                </a:lnTo>
                <a:lnTo>
                  <a:pt x="743" y="862"/>
                </a:lnTo>
                <a:lnTo>
                  <a:pt x="743" y="862"/>
                </a:lnTo>
                <a:lnTo>
                  <a:pt x="743" y="862"/>
                </a:lnTo>
                <a:lnTo>
                  <a:pt x="744" y="862"/>
                </a:lnTo>
                <a:lnTo>
                  <a:pt x="744" y="862"/>
                </a:lnTo>
                <a:lnTo>
                  <a:pt x="744" y="862"/>
                </a:lnTo>
                <a:lnTo>
                  <a:pt x="744" y="862"/>
                </a:lnTo>
                <a:lnTo>
                  <a:pt x="745" y="862"/>
                </a:lnTo>
                <a:lnTo>
                  <a:pt x="745" y="862"/>
                </a:lnTo>
                <a:lnTo>
                  <a:pt x="745" y="862"/>
                </a:lnTo>
                <a:lnTo>
                  <a:pt x="746" y="862"/>
                </a:lnTo>
                <a:lnTo>
                  <a:pt x="746" y="862"/>
                </a:lnTo>
                <a:lnTo>
                  <a:pt x="746" y="862"/>
                </a:lnTo>
                <a:lnTo>
                  <a:pt x="746" y="862"/>
                </a:lnTo>
                <a:lnTo>
                  <a:pt x="747" y="862"/>
                </a:lnTo>
                <a:lnTo>
                  <a:pt x="747" y="862"/>
                </a:lnTo>
                <a:lnTo>
                  <a:pt x="747" y="862"/>
                </a:lnTo>
                <a:lnTo>
                  <a:pt x="748" y="862"/>
                </a:lnTo>
                <a:lnTo>
                  <a:pt x="748" y="862"/>
                </a:lnTo>
                <a:lnTo>
                  <a:pt x="748" y="862"/>
                </a:lnTo>
                <a:lnTo>
                  <a:pt x="748" y="862"/>
                </a:lnTo>
                <a:lnTo>
                  <a:pt x="749" y="862"/>
                </a:lnTo>
                <a:lnTo>
                  <a:pt x="749" y="862"/>
                </a:lnTo>
                <a:lnTo>
                  <a:pt x="749" y="862"/>
                </a:lnTo>
                <a:lnTo>
                  <a:pt x="750" y="862"/>
                </a:lnTo>
                <a:lnTo>
                  <a:pt x="750" y="862"/>
                </a:lnTo>
                <a:lnTo>
                  <a:pt x="750" y="862"/>
                </a:lnTo>
                <a:lnTo>
                  <a:pt x="750" y="862"/>
                </a:lnTo>
                <a:lnTo>
                  <a:pt x="751" y="862"/>
                </a:lnTo>
                <a:lnTo>
                  <a:pt x="751" y="862"/>
                </a:lnTo>
                <a:lnTo>
                  <a:pt x="751" y="862"/>
                </a:lnTo>
                <a:lnTo>
                  <a:pt x="752" y="862"/>
                </a:lnTo>
                <a:lnTo>
                  <a:pt x="752" y="862"/>
                </a:lnTo>
                <a:lnTo>
                  <a:pt x="752" y="862"/>
                </a:lnTo>
                <a:lnTo>
                  <a:pt x="752" y="862"/>
                </a:lnTo>
                <a:lnTo>
                  <a:pt x="753" y="862"/>
                </a:lnTo>
                <a:lnTo>
                  <a:pt x="753" y="862"/>
                </a:lnTo>
                <a:lnTo>
                  <a:pt x="753" y="862"/>
                </a:lnTo>
                <a:lnTo>
                  <a:pt x="754" y="862"/>
                </a:lnTo>
                <a:lnTo>
                  <a:pt x="754" y="862"/>
                </a:lnTo>
                <a:lnTo>
                  <a:pt x="754" y="862"/>
                </a:lnTo>
                <a:lnTo>
                  <a:pt x="754" y="862"/>
                </a:lnTo>
                <a:lnTo>
                  <a:pt x="755" y="862"/>
                </a:lnTo>
                <a:lnTo>
                  <a:pt x="755" y="862"/>
                </a:lnTo>
                <a:lnTo>
                  <a:pt x="755" y="862"/>
                </a:lnTo>
                <a:lnTo>
                  <a:pt x="756" y="862"/>
                </a:lnTo>
                <a:lnTo>
                  <a:pt x="756" y="862"/>
                </a:lnTo>
                <a:lnTo>
                  <a:pt x="756" y="862"/>
                </a:lnTo>
                <a:lnTo>
                  <a:pt x="757" y="862"/>
                </a:lnTo>
                <a:lnTo>
                  <a:pt x="757" y="862"/>
                </a:lnTo>
                <a:lnTo>
                  <a:pt x="757" y="862"/>
                </a:lnTo>
                <a:lnTo>
                  <a:pt x="757" y="862"/>
                </a:lnTo>
                <a:lnTo>
                  <a:pt x="758" y="862"/>
                </a:lnTo>
                <a:lnTo>
                  <a:pt x="758" y="862"/>
                </a:lnTo>
                <a:lnTo>
                  <a:pt x="758" y="862"/>
                </a:lnTo>
                <a:lnTo>
                  <a:pt x="759" y="862"/>
                </a:lnTo>
                <a:lnTo>
                  <a:pt x="759" y="862"/>
                </a:lnTo>
                <a:lnTo>
                  <a:pt x="759" y="862"/>
                </a:lnTo>
                <a:lnTo>
                  <a:pt x="759" y="862"/>
                </a:lnTo>
                <a:lnTo>
                  <a:pt x="760" y="862"/>
                </a:lnTo>
                <a:lnTo>
                  <a:pt x="760" y="862"/>
                </a:lnTo>
                <a:lnTo>
                  <a:pt x="760" y="862"/>
                </a:lnTo>
                <a:lnTo>
                  <a:pt x="761" y="862"/>
                </a:lnTo>
                <a:lnTo>
                  <a:pt x="761" y="862"/>
                </a:lnTo>
                <a:lnTo>
                  <a:pt x="761" y="862"/>
                </a:lnTo>
                <a:lnTo>
                  <a:pt x="761" y="862"/>
                </a:lnTo>
                <a:lnTo>
                  <a:pt x="762" y="862"/>
                </a:lnTo>
                <a:lnTo>
                  <a:pt x="762" y="862"/>
                </a:lnTo>
                <a:lnTo>
                  <a:pt x="762" y="862"/>
                </a:lnTo>
                <a:lnTo>
                  <a:pt x="763" y="862"/>
                </a:lnTo>
                <a:lnTo>
                  <a:pt x="763" y="862"/>
                </a:lnTo>
                <a:lnTo>
                  <a:pt x="763" y="862"/>
                </a:lnTo>
                <a:lnTo>
                  <a:pt x="763" y="862"/>
                </a:lnTo>
                <a:lnTo>
                  <a:pt x="764" y="862"/>
                </a:lnTo>
                <a:lnTo>
                  <a:pt x="764" y="862"/>
                </a:lnTo>
                <a:lnTo>
                  <a:pt x="764" y="862"/>
                </a:lnTo>
                <a:lnTo>
                  <a:pt x="765" y="862"/>
                </a:lnTo>
                <a:lnTo>
                  <a:pt x="765" y="862"/>
                </a:lnTo>
                <a:lnTo>
                  <a:pt x="765" y="862"/>
                </a:lnTo>
                <a:lnTo>
                  <a:pt x="765" y="862"/>
                </a:lnTo>
                <a:lnTo>
                  <a:pt x="766" y="862"/>
                </a:lnTo>
                <a:lnTo>
                  <a:pt x="766" y="862"/>
                </a:lnTo>
                <a:lnTo>
                  <a:pt x="766" y="862"/>
                </a:lnTo>
                <a:lnTo>
                  <a:pt x="767" y="862"/>
                </a:lnTo>
                <a:lnTo>
                  <a:pt x="767" y="862"/>
                </a:lnTo>
                <a:lnTo>
                  <a:pt x="767" y="862"/>
                </a:lnTo>
                <a:lnTo>
                  <a:pt x="768" y="862"/>
                </a:lnTo>
                <a:lnTo>
                  <a:pt x="768" y="862"/>
                </a:lnTo>
                <a:lnTo>
                  <a:pt x="768" y="862"/>
                </a:lnTo>
                <a:lnTo>
                  <a:pt x="768" y="862"/>
                </a:lnTo>
                <a:lnTo>
                  <a:pt x="769" y="862"/>
                </a:lnTo>
                <a:lnTo>
                  <a:pt x="769" y="862"/>
                </a:lnTo>
                <a:lnTo>
                  <a:pt x="769" y="862"/>
                </a:lnTo>
                <a:lnTo>
                  <a:pt x="770" y="862"/>
                </a:lnTo>
                <a:lnTo>
                  <a:pt x="770" y="862"/>
                </a:lnTo>
                <a:lnTo>
                  <a:pt x="770" y="862"/>
                </a:lnTo>
                <a:lnTo>
                  <a:pt x="770" y="862"/>
                </a:lnTo>
                <a:lnTo>
                  <a:pt x="771" y="862"/>
                </a:lnTo>
                <a:lnTo>
                  <a:pt x="771" y="862"/>
                </a:lnTo>
                <a:lnTo>
                  <a:pt x="771" y="862"/>
                </a:lnTo>
                <a:lnTo>
                  <a:pt x="772" y="862"/>
                </a:lnTo>
                <a:lnTo>
                  <a:pt x="772" y="862"/>
                </a:lnTo>
                <a:lnTo>
                  <a:pt x="772" y="862"/>
                </a:lnTo>
                <a:lnTo>
                  <a:pt x="772" y="862"/>
                </a:lnTo>
                <a:lnTo>
                  <a:pt x="773" y="862"/>
                </a:lnTo>
                <a:lnTo>
                  <a:pt x="773" y="862"/>
                </a:lnTo>
                <a:lnTo>
                  <a:pt x="773" y="862"/>
                </a:lnTo>
                <a:lnTo>
                  <a:pt x="774" y="862"/>
                </a:lnTo>
                <a:lnTo>
                  <a:pt x="774" y="862"/>
                </a:lnTo>
                <a:lnTo>
                  <a:pt x="774" y="862"/>
                </a:lnTo>
                <a:lnTo>
                  <a:pt x="774" y="862"/>
                </a:lnTo>
                <a:lnTo>
                  <a:pt x="775" y="862"/>
                </a:lnTo>
                <a:lnTo>
                  <a:pt x="775" y="862"/>
                </a:lnTo>
                <a:lnTo>
                  <a:pt x="775" y="862"/>
                </a:lnTo>
                <a:lnTo>
                  <a:pt x="776" y="862"/>
                </a:lnTo>
                <a:lnTo>
                  <a:pt x="776" y="862"/>
                </a:lnTo>
                <a:lnTo>
                  <a:pt x="776" y="862"/>
                </a:lnTo>
                <a:lnTo>
                  <a:pt x="776" y="862"/>
                </a:lnTo>
                <a:lnTo>
                  <a:pt x="777" y="862"/>
                </a:lnTo>
                <a:lnTo>
                  <a:pt x="777" y="862"/>
                </a:lnTo>
                <a:lnTo>
                  <a:pt x="777" y="862"/>
                </a:lnTo>
                <a:lnTo>
                  <a:pt x="778" y="862"/>
                </a:lnTo>
                <a:lnTo>
                  <a:pt x="778" y="862"/>
                </a:lnTo>
                <a:lnTo>
                  <a:pt x="778" y="862"/>
                </a:lnTo>
                <a:lnTo>
                  <a:pt x="779" y="862"/>
                </a:lnTo>
                <a:lnTo>
                  <a:pt x="779" y="862"/>
                </a:lnTo>
                <a:lnTo>
                  <a:pt x="779" y="862"/>
                </a:lnTo>
                <a:lnTo>
                  <a:pt x="779" y="862"/>
                </a:lnTo>
                <a:lnTo>
                  <a:pt x="780" y="862"/>
                </a:lnTo>
                <a:lnTo>
                  <a:pt x="780" y="862"/>
                </a:lnTo>
                <a:lnTo>
                  <a:pt x="780" y="862"/>
                </a:lnTo>
                <a:lnTo>
                  <a:pt x="781" y="862"/>
                </a:lnTo>
                <a:lnTo>
                  <a:pt x="781" y="862"/>
                </a:lnTo>
                <a:lnTo>
                  <a:pt x="781" y="862"/>
                </a:lnTo>
                <a:lnTo>
                  <a:pt x="781" y="862"/>
                </a:lnTo>
                <a:lnTo>
                  <a:pt x="782" y="862"/>
                </a:lnTo>
                <a:lnTo>
                  <a:pt x="782" y="862"/>
                </a:lnTo>
                <a:lnTo>
                  <a:pt x="782" y="862"/>
                </a:lnTo>
                <a:lnTo>
                  <a:pt x="783" y="862"/>
                </a:lnTo>
                <a:lnTo>
                  <a:pt x="783" y="862"/>
                </a:lnTo>
                <a:lnTo>
                  <a:pt x="783" y="862"/>
                </a:lnTo>
                <a:lnTo>
                  <a:pt x="783" y="862"/>
                </a:lnTo>
                <a:lnTo>
                  <a:pt x="784" y="862"/>
                </a:lnTo>
                <a:lnTo>
                  <a:pt x="784" y="862"/>
                </a:lnTo>
                <a:lnTo>
                  <a:pt x="784" y="862"/>
                </a:lnTo>
                <a:lnTo>
                  <a:pt x="785" y="862"/>
                </a:lnTo>
                <a:lnTo>
                  <a:pt x="785" y="862"/>
                </a:lnTo>
                <a:lnTo>
                  <a:pt x="785" y="862"/>
                </a:lnTo>
                <a:lnTo>
                  <a:pt x="785" y="862"/>
                </a:lnTo>
                <a:lnTo>
                  <a:pt x="786" y="862"/>
                </a:lnTo>
                <a:lnTo>
                  <a:pt x="786" y="862"/>
                </a:lnTo>
                <a:lnTo>
                  <a:pt x="786" y="862"/>
                </a:lnTo>
                <a:lnTo>
                  <a:pt x="787" y="862"/>
                </a:lnTo>
                <a:lnTo>
                  <a:pt x="787" y="862"/>
                </a:lnTo>
                <a:lnTo>
                  <a:pt x="787" y="862"/>
                </a:lnTo>
                <a:lnTo>
                  <a:pt x="787" y="862"/>
                </a:lnTo>
                <a:lnTo>
                  <a:pt x="788" y="862"/>
                </a:lnTo>
                <a:lnTo>
                  <a:pt x="788" y="862"/>
                </a:lnTo>
                <a:lnTo>
                  <a:pt x="788" y="862"/>
                </a:lnTo>
                <a:lnTo>
                  <a:pt x="789" y="862"/>
                </a:lnTo>
                <a:lnTo>
                  <a:pt x="789" y="862"/>
                </a:lnTo>
                <a:lnTo>
                  <a:pt x="789" y="862"/>
                </a:lnTo>
                <a:lnTo>
                  <a:pt x="790" y="862"/>
                </a:lnTo>
                <a:lnTo>
                  <a:pt x="790" y="862"/>
                </a:lnTo>
                <a:lnTo>
                  <a:pt x="790" y="862"/>
                </a:lnTo>
                <a:lnTo>
                  <a:pt x="790" y="862"/>
                </a:lnTo>
                <a:lnTo>
                  <a:pt x="791" y="862"/>
                </a:lnTo>
                <a:lnTo>
                  <a:pt x="791" y="862"/>
                </a:lnTo>
                <a:lnTo>
                  <a:pt x="791" y="862"/>
                </a:lnTo>
                <a:lnTo>
                  <a:pt x="792" y="862"/>
                </a:lnTo>
                <a:lnTo>
                  <a:pt x="792" y="862"/>
                </a:lnTo>
                <a:lnTo>
                  <a:pt x="792" y="862"/>
                </a:lnTo>
                <a:lnTo>
                  <a:pt x="792" y="862"/>
                </a:lnTo>
                <a:lnTo>
                  <a:pt x="793" y="862"/>
                </a:lnTo>
                <a:lnTo>
                  <a:pt x="793" y="862"/>
                </a:lnTo>
                <a:lnTo>
                  <a:pt x="793" y="862"/>
                </a:lnTo>
                <a:lnTo>
                  <a:pt x="794" y="862"/>
                </a:lnTo>
                <a:lnTo>
                  <a:pt x="794" y="862"/>
                </a:lnTo>
                <a:lnTo>
                  <a:pt x="794" y="862"/>
                </a:lnTo>
                <a:lnTo>
                  <a:pt x="794" y="862"/>
                </a:lnTo>
                <a:lnTo>
                  <a:pt x="795" y="862"/>
                </a:lnTo>
                <a:lnTo>
                  <a:pt x="795" y="862"/>
                </a:lnTo>
                <a:lnTo>
                  <a:pt x="795" y="862"/>
                </a:lnTo>
                <a:lnTo>
                  <a:pt x="796" y="862"/>
                </a:lnTo>
                <a:lnTo>
                  <a:pt x="796" y="862"/>
                </a:lnTo>
                <a:lnTo>
                  <a:pt x="796" y="862"/>
                </a:lnTo>
                <a:lnTo>
                  <a:pt x="796" y="862"/>
                </a:lnTo>
                <a:lnTo>
                  <a:pt x="797" y="862"/>
                </a:lnTo>
                <a:lnTo>
                  <a:pt x="797" y="862"/>
                </a:lnTo>
                <a:lnTo>
                  <a:pt x="797" y="862"/>
                </a:lnTo>
                <a:lnTo>
                  <a:pt x="798" y="862"/>
                </a:lnTo>
                <a:lnTo>
                  <a:pt x="798" y="862"/>
                </a:lnTo>
                <a:lnTo>
                  <a:pt x="798" y="862"/>
                </a:lnTo>
                <a:lnTo>
                  <a:pt x="798" y="862"/>
                </a:lnTo>
                <a:lnTo>
                  <a:pt x="799" y="862"/>
                </a:lnTo>
                <a:lnTo>
                  <a:pt x="799" y="862"/>
                </a:lnTo>
                <a:lnTo>
                  <a:pt x="799" y="862"/>
                </a:lnTo>
                <a:lnTo>
                  <a:pt x="800" y="862"/>
                </a:lnTo>
                <a:lnTo>
                  <a:pt x="800" y="862"/>
                </a:lnTo>
                <a:lnTo>
                  <a:pt x="800" y="862"/>
                </a:lnTo>
                <a:lnTo>
                  <a:pt x="800" y="862"/>
                </a:lnTo>
                <a:lnTo>
                  <a:pt x="801" y="862"/>
                </a:lnTo>
                <a:lnTo>
                  <a:pt x="801" y="862"/>
                </a:lnTo>
                <a:lnTo>
                  <a:pt x="801" y="862"/>
                </a:lnTo>
                <a:lnTo>
                  <a:pt x="802" y="862"/>
                </a:lnTo>
                <a:lnTo>
                  <a:pt x="802" y="862"/>
                </a:lnTo>
                <a:lnTo>
                  <a:pt x="802" y="862"/>
                </a:lnTo>
                <a:lnTo>
                  <a:pt x="803" y="862"/>
                </a:lnTo>
                <a:lnTo>
                  <a:pt x="803" y="862"/>
                </a:lnTo>
                <a:lnTo>
                  <a:pt x="803" y="862"/>
                </a:lnTo>
                <a:lnTo>
                  <a:pt x="803" y="862"/>
                </a:lnTo>
                <a:lnTo>
                  <a:pt x="804" y="862"/>
                </a:lnTo>
                <a:lnTo>
                  <a:pt x="804" y="862"/>
                </a:lnTo>
                <a:lnTo>
                  <a:pt x="804" y="862"/>
                </a:lnTo>
                <a:lnTo>
                  <a:pt x="805" y="862"/>
                </a:lnTo>
                <a:lnTo>
                  <a:pt x="805" y="862"/>
                </a:lnTo>
                <a:lnTo>
                  <a:pt x="805" y="862"/>
                </a:lnTo>
                <a:lnTo>
                  <a:pt x="805" y="862"/>
                </a:lnTo>
                <a:lnTo>
                  <a:pt x="806" y="862"/>
                </a:lnTo>
                <a:lnTo>
                  <a:pt x="806" y="862"/>
                </a:lnTo>
                <a:lnTo>
                  <a:pt x="806" y="862"/>
                </a:lnTo>
                <a:lnTo>
                  <a:pt x="807" y="862"/>
                </a:lnTo>
                <a:lnTo>
                  <a:pt x="807" y="862"/>
                </a:lnTo>
                <a:lnTo>
                  <a:pt x="807" y="862"/>
                </a:lnTo>
                <a:lnTo>
                  <a:pt x="807" y="862"/>
                </a:lnTo>
                <a:lnTo>
                  <a:pt x="808" y="862"/>
                </a:lnTo>
                <a:lnTo>
                  <a:pt x="808" y="862"/>
                </a:lnTo>
                <a:lnTo>
                  <a:pt x="808" y="862"/>
                </a:lnTo>
                <a:lnTo>
                  <a:pt x="809" y="862"/>
                </a:lnTo>
                <a:lnTo>
                  <a:pt x="809" y="862"/>
                </a:lnTo>
                <a:lnTo>
                  <a:pt x="809" y="862"/>
                </a:lnTo>
                <a:lnTo>
                  <a:pt x="809" y="862"/>
                </a:lnTo>
                <a:lnTo>
                  <a:pt x="810" y="862"/>
                </a:lnTo>
                <a:lnTo>
                  <a:pt x="810" y="862"/>
                </a:lnTo>
                <a:lnTo>
                  <a:pt x="810" y="862"/>
                </a:lnTo>
                <a:lnTo>
                  <a:pt x="811" y="862"/>
                </a:lnTo>
                <a:lnTo>
                  <a:pt x="811" y="862"/>
                </a:lnTo>
                <a:lnTo>
                  <a:pt x="811" y="862"/>
                </a:lnTo>
                <a:lnTo>
                  <a:pt x="811" y="862"/>
                </a:lnTo>
                <a:lnTo>
                  <a:pt x="812" y="862"/>
                </a:lnTo>
                <a:lnTo>
                  <a:pt x="812" y="862"/>
                </a:lnTo>
                <a:lnTo>
                  <a:pt x="812" y="862"/>
                </a:lnTo>
                <a:lnTo>
                  <a:pt x="813" y="862"/>
                </a:lnTo>
                <a:lnTo>
                  <a:pt x="813" y="862"/>
                </a:lnTo>
                <a:lnTo>
                  <a:pt x="813" y="862"/>
                </a:lnTo>
                <a:lnTo>
                  <a:pt x="814" y="862"/>
                </a:lnTo>
                <a:lnTo>
                  <a:pt x="814" y="862"/>
                </a:lnTo>
                <a:lnTo>
                  <a:pt x="814" y="862"/>
                </a:lnTo>
                <a:lnTo>
                  <a:pt x="814" y="862"/>
                </a:lnTo>
                <a:lnTo>
                  <a:pt x="815" y="862"/>
                </a:lnTo>
                <a:lnTo>
                  <a:pt x="815" y="862"/>
                </a:lnTo>
                <a:lnTo>
                  <a:pt x="815" y="862"/>
                </a:lnTo>
                <a:lnTo>
                  <a:pt x="816" y="862"/>
                </a:lnTo>
                <a:lnTo>
                  <a:pt x="816" y="862"/>
                </a:lnTo>
                <a:lnTo>
                  <a:pt x="816" y="862"/>
                </a:lnTo>
                <a:lnTo>
                  <a:pt x="816" y="862"/>
                </a:lnTo>
                <a:lnTo>
                  <a:pt x="817" y="862"/>
                </a:lnTo>
                <a:lnTo>
                  <a:pt x="817" y="862"/>
                </a:lnTo>
                <a:lnTo>
                  <a:pt x="817" y="862"/>
                </a:lnTo>
                <a:lnTo>
                  <a:pt x="818" y="862"/>
                </a:lnTo>
                <a:lnTo>
                  <a:pt x="818" y="862"/>
                </a:lnTo>
                <a:lnTo>
                  <a:pt x="818" y="862"/>
                </a:lnTo>
                <a:lnTo>
                  <a:pt x="818" y="862"/>
                </a:lnTo>
                <a:lnTo>
                  <a:pt x="819" y="862"/>
                </a:lnTo>
                <a:lnTo>
                  <a:pt x="819" y="862"/>
                </a:lnTo>
                <a:lnTo>
                  <a:pt x="819" y="862"/>
                </a:lnTo>
                <a:lnTo>
                  <a:pt x="820" y="862"/>
                </a:lnTo>
                <a:lnTo>
                  <a:pt x="820" y="862"/>
                </a:lnTo>
                <a:lnTo>
                  <a:pt x="820" y="862"/>
                </a:lnTo>
                <a:lnTo>
                  <a:pt x="820" y="862"/>
                </a:lnTo>
                <a:lnTo>
                  <a:pt x="821" y="862"/>
                </a:lnTo>
                <a:lnTo>
                  <a:pt x="821" y="862"/>
                </a:lnTo>
                <a:lnTo>
                  <a:pt x="821" y="862"/>
                </a:lnTo>
                <a:lnTo>
                  <a:pt x="822" y="862"/>
                </a:lnTo>
                <a:lnTo>
                  <a:pt x="822" y="862"/>
                </a:lnTo>
                <a:lnTo>
                  <a:pt x="822" y="862"/>
                </a:lnTo>
                <a:lnTo>
                  <a:pt x="822" y="862"/>
                </a:lnTo>
                <a:lnTo>
                  <a:pt x="823" y="862"/>
                </a:lnTo>
                <a:lnTo>
                  <a:pt x="823" y="862"/>
                </a:lnTo>
                <a:lnTo>
                  <a:pt x="823" y="862"/>
                </a:lnTo>
                <a:lnTo>
                  <a:pt x="824" y="862"/>
                </a:lnTo>
                <a:lnTo>
                  <a:pt x="824" y="862"/>
                </a:lnTo>
                <a:lnTo>
                  <a:pt x="824" y="862"/>
                </a:lnTo>
                <a:lnTo>
                  <a:pt x="825" y="862"/>
                </a:lnTo>
                <a:lnTo>
                  <a:pt x="825" y="862"/>
                </a:lnTo>
                <a:lnTo>
                  <a:pt x="825" y="862"/>
                </a:lnTo>
                <a:lnTo>
                  <a:pt x="825" y="862"/>
                </a:lnTo>
                <a:lnTo>
                  <a:pt x="826" y="862"/>
                </a:lnTo>
                <a:lnTo>
                  <a:pt x="826" y="862"/>
                </a:lnTo>
                <a:lnTo>
                  <a:pt x="826" y="862"/>
                </a:lnTo>
                <a:lnTo>
                  <a:pt x="827" y="862"/>
                </a:lnTo>
                <a:lnTo>
                  <a:pt x="827" y="862"/>
                </a:lnTo>
                <a:lnTo>
                  <a:pt x="827" y="862"/>
                </a:lnTo>
                <a:lnTo>
                  <a:pt x="827" y="862"/>
                </a:lnTo>
                <a:lnTo>
                  <a:pt x="828" y="862"/>
                </a:lnTo>
                <a:lnTo>
                  <a:pt x="828" y="862"/>
                </a:lnTo>
                <a:lnTo>
                  <a:pt x="828" y="862"/>
                </a:lnTo>
                <a:lnTo>
                  <a:pt x="829" y="862"/>
                </a:lnTo>
                <a:lnTo>
                  <a:pt x="829" y="862"/>
                </a:lnTo>
                <a:lnTo>
                  <a:pt x="829" y="862"/>
                </a:lnTo>
                <a:lnTo>
                  <a:pt x="829" y="862"/>
                </a:lnTo>
                <a:lnTo>
                  <a:pt x="830" y="862"/>
                </a:lnTo>
                <a:lnTo>
                  <a:pt x="830" y="862"/>
                </a:lnTo>
                <a:lnTo>
                  <a:pt x="830" y="862"/>
                </a:lnTo>
                <a:lnTo>
                  <a:pt x="831" y="862"/>
                </a:lnTo>
                <a:lnTo>
                  <a:pt x="831" y="862"/>
                </a:lnTo>
                <a:lnTo>
                  <a:pt x="831" y="862"/>
                </a:lnTo>
                <a:lnTo>
                  <a:pt x="831" y="862"/>
                </a:lnTo>
                <a:lnTo>
                  <a:pt x="832" y="862"/>
                </a:lnTo>
                <a:lnTo>
                  <a:pt x="832" y="862"/>
                </a:lnTo>
                <a:lnTo>
                  <a:pt x="832" y="862"/>
                </a:lnTo>
                <a:lnTo>
                  <a:pt x="833" y="862"/>
                </a:lnTo>
                <a:lnTo>
                  <a:pt x="833" y="862"/>
                </a:lnTo>
                <a:lnTo>
                  <a:pt x="833" y="862"/>
                </a:lnTo>
                <a:lnTo>
                  <a:pt x="833" y="862"/>
                </a:lnTo>
                <a:lnTo>
                  <a:pt x="834" y="862"/>
                </a:lnTo>
                <a:lnTo>
                  <a:pt x="834" y="862"/>
                </a:lnTo>
                <a:lnTo>
                  <a:pt x="834" y="862"/>
                </a:lnTo>
                <a:lnTo>
                  <a:pt x="835" y="862"/>
                </a:lnTo>
                <a:lnTo>
                  <a:pt x="835" y="862"/>
                </a:lnTo>
                <a:lnTo>
                  <a:pt x="835" y="862"/>
                </a:lnTo>
                <a:lnTo>
                  <a:pt x="836" y="862"/>
                </a:lnTo>
                <a:lnTo>
                  <a:pt x="836" y="862"/>
                </a:lnTo>
                <a:lnTo>
                  <a:pt x="836" y="862"/>
                </a:lnTo>
                <a:lnTo>
                  <a:pt x="836" y="862"/>
                </a:lnTo>
                <a:lnTo>
                  <a:pt x="837" y="862"/>
                </a:lnTo>
                <a:lnTo>
                  <a:pt x="837" y="862"/>
                </a:lnTo>
                <a:lnTo>
                  <a:pt x="837" y="862"/>
                </a:lnTo>
                <a:lnTo>
                  <a:pt x="838" y="862"/>
                </a:lnTo>
                <a:lnTo>
                  <a:pt x="838" y="862"/>
                </a:lnTo>
                <a:lnTo>
                  <a:pt x="838" y="862"/>
                </a:lnTo>
                <a:lnTo>
                  <a:pt x="839" y="862"/>
                </a:lnTo>
                <a:lnTo>
                  <a:pt x="839" y="862"/>
                </a:lnTo>
                <a:lnTo>
                  <a:pt x="839" y="862"/>
                </a:lnTo>
                <a:lnTo>
                  <a:pt x="840" y="862"/>
                </a:lnTo>
                <a:lnTo>
                  <a:pt x="840" y="862"/>
                </a:lnTo>
                <a:lnTo>
                  <a:pt x="840" y="862"/>
                </a:lnTo>
                <a:lnTo>
                  <a:pt x="840" y="862"/>
                </a:lnTo>
                <a:lnTo>
                  <a:pt x="841" y="862"/>
                </a:lnTo>
                <a:lnTo>
                  <a:pt x="841" y="862"/>
                </a:lnTo>
                <a:lnTo>
                  <a:pt x="841" y="862"/>
                </a:lnTo>
                <a:lnTo>
                  <a:pt x="842" y="862"/>
                </a:lnTo>
                <a:lnTo>
                  <a:pt x="842" y="862"/>
                </a:lnTo>
                <a:lnTo>
                  <a:pt x="842" y="862"/>
                </a:lnTo>
                <a:lnTo>
                  <a:pt x="842" y="862"/>
                </a:lnTo>
                <a:lnTo>
                  <a:pt x="843" y="862"/>
                </a:lnTo>
                <a:lnTo>
                  <a:pt x="843" y="862"/>
                </a:lnTo>
                <a:lnTo>
                  <a:pt x="843" y="862"/>
                </a:lnTo>
                <a:lnTo>
                  <a:pt x="844" y="862"/>
                </a:lnTo>
                <a:lnTo>
                  <a:pt x="844" y="862"/>
                </a:lnTo>
                <a:lnTo>
                  <a:pt x="844" y="862"/>
                </a:lnTo>
                <a:lnTo>
                  <a:pt x="844" y="862"/>
                </a:lnTo>
                <a:lnTo>
                  <a:pt x="845" y="862"/>
                </a:lnTo>
                <a:lnTo>
                  <a:pt x="845" y="862"/>
                </a:lnTo>
                <a:lnTo>
                  <a:pt x="845" y="862"/>
                </a:lnTo>
                <a:lnTo>
                  <a:pt x="846" y="862"/>
                </a:lnTo>
                <a:lnTo>
                  <a:pt x="846" y="862"/>
                </a:lnTo>
                <a:lnTo>
                  <a:pt x="846" y="862"/>
                </a:lnTo>
                <a:lnTo>
                  <a:pt x="846" y="862"/>
                </a:lnTo>
                <a:lnTo>
                  <a:pt x="847" y="862"/>
                </a:lnTo>
                <a:lnTo>
                  <a:pt x="847" y="862"/>
                </a:lnTo>
                <a:lnTo>
                  <a:pt x="847" y="862"/>
                </a:lnTo>
                <a:lnTo>
                  <a:pt x="848" y="862"/>
                </a:lnTo>
                <a:lnTo>
                  <a:pt x="848" y="862"/>
                </a:lnTo>
                <a:lnTo>
                  <a:pt x="848" y="862"/>
                </a:lnTo>
                <a:lnTo>
                  <a:pt x="848" y="862"/>
                </a:lnTo>
                <a:lnTo>
                  <a:pt x="849" y="862"/>
                </a:lnTo>
                <a:lnTo>
                  <a:pt x="849" y="862"/>
                </a:lnTo>
                <a:lnTo>
                  <a:pt x="849" y="862"/>
                </a:lnTo>
                <a:lnTo>
                  <a:pt x="850" y="862"/>
                </a:lnTo>
                <a:lnTo>
                  <a:pt x="850" y="862"/>
                </a:lnTo>
                <a:lnTo>
                  <a:pt x="850" y="862"/>
                </a:lnTo>
                <a:lnTo>
                  <a:pt x="851" y="862"/>
                </a:lnTo>
                <a:lnTo>
                  <a:pt x="851" y="862"/>
                </a:lnTo>
                <a:lnTo>
                  <a:pt x="851" y="862"/>
                </a:lnTo>
                <a:lnTo>
                  <a:pt x="851" y="862"/>
                </a:lnTo>
                <a:lnTo>
                  <a:pt x="852" y="862"/>
                </a:lnTo>
                <a:lnTo>
                  <a:pt x="852" y="862"/>
                </a:lnTo>
                <a:lnTo>
                  <a:pt x="852" y="862"/>
                </a:lnTo>
                <a:lnTo>
                  <a:pt x="853" y="862"/>
                </a:lnTo>
                <a:lnTo>
                  <a:pt x="853" y="862"/>
                </a:lnTo>
                <a:lnTo>
                  <a:pt x="853" y="862"/>
                </a:lnTo>
                <a:lnTo>
                  <a:pt x="853" y="862"/>
                </a:lnTo>
                <a:lnTo>
                  <a:pt x="854" y="862"/>
                </a:lnTo>
                <a:lnTo>
                  <a:pt x="854" y="862"/>
                </a:lnTo>
                <a:lnTo>
                  <a:pt x="854" y="862"/>
                </a:lnTo>
                <a:lnTo>
                  <a:pt x="855" y="862"/>
                </a:lnTo>
                <a:lnTo>
                  <a:pt x="855" y="862"/>
                </a:lnTo>
                <a:lnTo>
                  <a:pt x="855" y="862"/>
                </a:lnTo>
                <a:lnTo>
                  <a:pt x="855" y="862"/>
                </a:lnTo>
                <a:lnTo>
                  <a:pt x="856" y="862"/>
                </a:lnTo>
                <a:lnTo>
                  <a:pt x="856" y="862"/>
                </a:lnTo>
                <a:lnTo>
                  <a:pt x="856" y="862"/>
                </a:lnTo>
                <a:lnTo>
                  <a:pt x="857" y="862"/>
                </a:lnTo>
                <a:lnTo>
                  <a:pt x="857" y="862"/>
                </a:lnTo>
                <a:lnTo>
                  <a:pt x="857" y="862"/>
                </a:lnTo>
                <a:lnTo>
                  <a:pt x="857" y="862"/>
                </a:lnTo>
                <a:lnTo>
                  <a:pt x="858" y="862"/>
                </a:lnTo>
                <a:lnTo>
                  <a:pt x="858" y="862"/>
                </a:lnTo>
                <a:lnTo>
                  <a:pt x="858" y="862"/>
                </a:lnTo>
                <a:lnTo>
                  <a:pt x="859" y="862"/>
                </a:lnTo>
                <a:lnTo>
                  <a:pt x="859" y="862"/>
                </a:lnTo>
                <a:lnTo>
                  <a:pt x="859" y="862"/>
                </a:lnTo>
                <a:lnTo>
                  <a:pt x="859" y="862"/>
                </a:lnTo>
                <a:lnTo>
                  <a:pt x="860" y="862"/>
                </a:lnTo>
                <a:lnTo>
                  <a:pt x="860" y="862"/>
                </a:lnTo>
                <a:lnTo>
                  <a:pt x="860" y="862"/>
                </a:lnTo>
                <a:lnTo>
                  <a:pt x="861" y="862"/>
                </a:lnTo>
                <a:lnTo>
                  <a:pt x="861" y="862"/>
                </a:lnTo>
                <a:lnTo>
                  <a:pt x="861" y="862"/>
                </a:lnTo>
                <a:lnTo>
                  <a:pt x="862" y="862"/>
                </a:lnTo>
                <a:lnTo>
                  <a:pt x="862" y="862"/>
                </a:lnTo>
                <a:lnTo>
                  <a:pt x="862" y="862"/>
                </a:lnTo>
                <a:lnTo>
                  <a:pt x="862" y="862"/>
                </a:lnTo>
                <a:lnTo>
                  <a:pt x="863" y="862"/>
                </a:lnTo>
                <a:lnTo>
                  <a:pt x="863" y="862"/>
                </a:lnTo>
                <a:lnTo>
                  <a:pt x="863" y="862"/>
                </a:lnTo>
                <a:lnTo>
                  <a:pt x="864" y="862"/>
                </a:lnTo>
                <a:lnTo>
                  <a:pt x="864" y="862"/>
                </a:lnTo>
                <a:lnTo>
                  <a:pt x="864" y="862"/>
                </a:lnTo>
                <a:lnTo>
                  <a:pt x="864" y="862"/>
                </a:lnTo>
                <a:lnTo>
                  <a:pt x="865" y="862"/>
                </a:lnTo>
                <a:lnTo>
                  <a:pt x="865" y="862"/>
                </a:lnTo>
                <a:lnTo>
                  <a:pt x="865" y="862"/>
                </a:lnTo>
                <a:lnTo>
                  <a:pt x="866" y="862"/>
                </a:lnTo>
                <a:lnTo>
                  <a:pt x="866" y="862"/>
                </a:lnTo>
                <a:lnTo>
                  <a:pt x="866" y="862"/>
                </a:lnTo>
                <a:lnTo>
                  <a:pt x="866" y="862"/>
                </a:lnTo>
                <a:lnTo>
                  <a:pt x="867" y="862"/>
                </a:lnTo>
                <a:lnTo>
                  <a:pt x="867" y="862"/>
                </a:lnTo>
                <a:lnTo>
                  <a:pt x="867" y="862"/>
                </a:lnTo>
                <a:lnTo>
                  <a:pt x="868" y="862"/>
                </a:lnTo>
                <a:lnTo>
                  <a:pt x="868" y="862"/>
                </a:lnTo>
                <a:lnTo>
                  <a:pt x="868" y="862"/>
                </a:lnTo>
                <a:lnTo>
                  <a:pt x="868" y="862"/>
                </a:lnTo>
                <a:lnTo>
                  <a:pt x="869" y="862"/>
                </a:lnTo>
                <a:lnTo>
                  <a:pt x="869" y="862"/>
                </a:lnTo>
                <a:lnTo>
                  <a:pt x="869" y="862"/>
                </a:lnTo>
                <a:lnTo>
                  <a:pt x="870" y="862"/>
                </a:lnTo>
                <a:lnTo>
                  <a:pt x="870" y="862"/>
                </a:lnTo>
                <a:lnTo>
                  <a:pt x="870" y="862"/>
                </a:lnTo>
                <a:lnTo>
                  <a:pt x="870" y="862"/>
                </a:lnTo>
                <a:lnTo>
                  <a:pt x="871" y="862"/>
                </a:lnTo>
                <a:lnTo>
                  <a:pt x="871" y="862"/>
                </a:lnTo>
                <a:lnTo>
                  <a:pt x="871" y="862"/>
                </a:lnTo>
                <a:lnTo>
                  <a:pt x="872" y="862"/>
                </a:lnTo>
                <a:lnTo>
                  <a:pt x="872" y="862"/>
                </a:lnTo>
                <a:lnTo>
                  <a:pt x="872" y="862"/>
                </a:lnTo>
                <a:lnTo>
                  <a:pt x="873" y="862"/>
                </a:lnTo>
                <a:lnTo>
                  <a:pt x="873" y="862"/>
                </a:lnTo>
                <a:lnTo>
                  <a:pt x="873" y="862"/>
                </a:lnTo>
                <a:lnTo>
                  <a:pt x="873" y="862"/>
                </a:lnTo>
                <a:lnTo>
                  <a:pt x="874" y="862"/>
                </a:lnTo>
                <a:lnTo>
                  <a:pt x="874" y="862"/>
                </a:lnTo>
                <a:lnTo>
                  <a:pt x="874" y="862"/>
                </a:lnTo>
                <a:lnTo>
                  <a:pt x="875" y="862"/>
                </a:lnTo>
                <a:lnTo>
                  <a:pt x="875" y="862"/>
                </a:lnTo>
                <a:lnTo>
                  <a:pt x="875" y="862"/>
                </a:lnTo>
                <a:lnTo>
                  <a:pt x="875" y="862"/>
                </a:lnTo>
                <a:lnTo>
                  <a:pt x="876" y="862"/>
                </a:lnTo>
                <a:lnTo>
                  <a:pt x="876" y="862"/>
                </a:lnTo>
                <a:lnTo>
                  <a:pt x="876" y="862"/>
                </a:lnTo>
                <a:lnTo>
                  <a:pt x="877" y="862"/>
                </a:lnTo>
                <a:lnTo>
                  <a:pt x="877" y="862"/>
                </a:lnTo>
                <a:lnTo>
                  <a:pt x="877" y="862"/>
                </a:lnTo>
                <a:lnTo>
                  <a:pt x="877" y="862"/>
                </a:lnTo>
                <a:lnTo>
                  <a:pt x="878" y="862"/>
                </a:lnTo>
                <a:lnTo>
                  <a:pt x="878" y="862"/>
                </a:lnTo>
                <a:lnTo>
                  <a:pt x="878" y="862"/>
                </a:lnTo>
                <a:lnTo>
                  <a:pt x="879" y="862"/>
                </a:lnTo>
                <a:lnTo>
                  <a:pt x="879" y="862"/>
                </a:lnTo>
                <a:lnTo>
                  <a:pt x="879" y="862"/>
                </a:lnTo>
                <a:lnTo>
                  <a:pt x="879" y="862"/>
                </a:lnTo>
                <a:lnTo>
                  <a:pt x="880" y="862"/>
                </a:lnTo>
                <a:lnTo>
                  <a:pt x="880" y="862"/>
                </a:lnTo>
                <a:lnTo>
                  <a:pt x="880" y="862"/>
                </a:lnTo>
                <a:lnTo>
                  <a:pt x="881" y="862"/>
                </a:lnTo>
                <a:lnTo>
                  <a:pt x="881" y="862"/>
                </a:lnTo>
                <a:lnTo>
                  <a:pt x="881" y="862"/>
                </a:lnTo>
                <a:lnTo>
                  <a:pt x="881" y="862"/>
                </a:lnTo>
                <a:lnTo>
                  <a:pt x="882" y="862"/>
                </a:lnTo>
                <a:lnTo>
                  <a:pt x="882" y="862"/>
                </a:lnTo>
                <a:lnTo>
                  <a:pt x="882" y="862"/>
                </a:lnTo>
                <a:lnTo>
                  <a:pt x="883" y="862"/>
                </a:lnTo>
                <a:lnTo>
                  <a:pt x="883" y="862"/>
                </a:lnTo>
                <a:lnTo>
                  <a:pt x="883" y="862"/>
                </a:lnTo>
                <a:lnTo>
                  <a:pt x="883" y="862"/>
                </a:lnTo>
                <a:lnTo>
                  <a:pt x="884" y="862"/>
                </a:lnTo>
                <a:lnTo>
                  <a:pt x="884" y="862"/>
                </a:lnTo>
                <a:lnTo>
                  <a:pt x="884" y="862"/>
                </a:lnTo>
                <a:lnTo>
                  <a:pt x="885" y="862"/>
                </a:lnTo>
                <a:lnTo>
                  <a:pt x="885" y="862"/>
                </a:lnTo>
                <a:lnTo>
                  <a:pt x="885" y="862"/>
                </a:lnTo>
                <a:lnTo>
                  <a:pt x="886" y="862"/>
                </a:lnTo>
                <a:lnTo>
                  <a:pt x="886" y="862"/>
                </a:lnTo>
                <a:lnTo>
                  <a:pt x="886" y="862"/>
                </a:lnTo>
                <a:lnTo>
                  <a:pt x="886" y="862"/>
                </a:lnTo>
                <a:lnTo>
                  <a:pt x="887" y="862"/>
                </a:lnTo>
                <a:lnTo>
                  <a:pt x="887" y="862"/>
                </a:lnTo>
                <a:lnTo>
                  <a:pt x="887" y="862"/>
                </a:lnTo>
                <a:lnTo>
                  <a:pt x="888" y="862"/>
                </a:lnTo>
                <a:lnTo>
                  <a:pt x="888" y="862"/>
                </a:lnTo>
                <a:lnTo>
                  <a:pt x="888" y="862"/>
                </a:lnTo>
                <a:lnTo>
                  <a:pt x="888" y="862"/>
                </a:lnTo>
                <a:lnTo>
                  <a:pt x="889" y="862"/>
                </a:lnTo>
                <a:lnTo>
                  <a:pt x="889" y="862"/>
                </a:lnTo>
                <a:lnTo>
                  <a:pt x="889" y="862"/>
                </a:lnTo>
                <a:lnTo>
                  <a:pt x="890" y="862"/>
                </a:lnTo>
                <a:lnTo>
                  <a:pt x="890" y="862"/>
                </a:lnTo>
                <a:lnTo>
                  <a:pt x="890" y="862"/>
                </a:lnTo>
                <a:lnTo>
                  <a:pt x="890" y="862"/>
                </a:lnTo>
                <a:lnTo>
                  <a:pt x="891" y="862"/>
                </a:lnTo>
                <a:lnTo>
                  <a:pt x="891" y="862"/>
                </a:lnTo>
                <a:lnTo>
                  <a:pt x="891" y="862"/>
                </a:lnTo>
                <a:lnTo>
                  <a:pt x="892" y="862"/>
                </a:lnTo>
                <a:lnTo>
                  <a:pt x="892" y="862"/>
                </a:lnTo>
                <a:lnTo>
                  <a:pt x="892" y="862"/>
                </a:lnTo>
                <a:lnTo>
                  <a:pt x="892" y="862"/>
                </a:lnTo>
                <a:lnTo>
                  <a:pt x="893" y="862"/>
                </a:lnTo>
                <a:lnTo>
                  <a:pt x="893" y="862"/>
                </a:lnTo>
                <a:lnTo>
                  <a:pt x="893" y="862"/>
                </a:lnTo>
                <a:lnTo>
                  <a:pt x="894" y="862"/>
                </a:lnTo>
                <a:lnTo>
                  <a:pt x="894" y="862"/>
                </a:lnTo>
                <a:lnTo>
                  <a:pt x="894" y="862"/>
                </a:lnTo>
                <a:lnTo>
                  <a:pt x="894" y="862"/>
                </a:lnTo>
                <a:lnTo>
                  <a:pt x="895" y="862"/>
                </a:lnTo>
                <a:lnTo>
                  <a:pt x="895" y="862"/>
                </a:lnTo>
                <a:lnTo>
                  <a:pt x="895" y="862"/>
                </a:lnTo>
                <a:lnTo>
                  <a:pt x="896" y="862"/>
                </a:lnTo>
                <a:lnTo>
                  <a:pt x="896" y="862"/>
                </a:lnTo>
                <a:lnTo>
                  <a:pt x="896" y="862"/>
                </a:lnTo>
                <a:lnTo>
                  <a:pt x="897" y="862"/>
                </a:lnTo>
                <a:lnTo>
                  <a:pt x="897" y="862"/>
                </a:lnTo>
                <a:lnTo>
                  <a:pt x="897" y="862"/>
                </a:lnTo>
                <a:lnTo>
                  <a:pt x="897" y="862"/>
                </a:lnTo>
                <a:lnTo>
                  <a:pt x="898" y="862"/>
                </a:lnTo>
                <a:lnTo>
                  <a:pt x="898" y="862"/>
                </a:lnTo>
                <a:lnTo>
                  <a:pt x="898" y="862"/>
                </a:lnTo>
                <a:lnTo>
                  <a:pt x="899" y="862"/>
                </a:lnTo>
                <a:lnTo>
                  <a:pt x="899" y="862"/>
                </a:lnTo>
                <a:lnTo>
                  <a:pt x="899" y="862"/>
                </a:lnTo>
                <a:lnTo>
                  <a:pt x="899" y="862"/>
                </a:lnTo>
                <a:lnTo>
                  <a:pt x="900" y="862"/>
                </a:lnTo>
                <a:lnTo>
                  <a:pt x="900" y="862"/>
                </a:lnTo>
                <a:lnTo>
                  <a:pt x="900" y="862"/>
                </a:lnTo>
                <a:lnTo>
                  <a:pt x="901" y="862"/>
                </a:lnTo>
                <a:lnTo>
                  <a:pt x="901" y="862"/>
                </a:lnTo>
                <a:lnTo>
                  <a:pt x="901" y="862"/>
                </a:lnTo>
                <a:lnTo>
                  <a:pt x="901" y="862"/>
                </a:lnTo>
                <a:lnTo>
                  <a:pt x="902" y="862"/>
                </a:lnTo>
                <a:lnTo>
                  <a:pt x="902" y="862"/>
                </a:lnTo>
                <a:lnTo>
                  <a:pt x="902" y="862"/>
                </a:lnTo>
                <a:lnTo>
                  <a:pt x="903" y="862"/>
                </a:lnTo>
                <a:lnTo>
                  <a:pt x="903" y="862"/>
                </a:lnTo>
                <a:lnTo>
                  <a:pt x="903" y="862"/>
                </a:lnTo>
                <a:lnTo>
                  <a:pt x="903" y="862"/>
                </a:lnTo>
                <a:lnTo>
                  <a:pt x="904" y="862"/>
                </a:lnTo>
                <a:lnTo>
                  <a:pt x="904" y="862"/>
                </a:lnTo>
                <a:lnTo>
                  <a:pt x="904" y="862"/>
                </a:lnTo>
                <a:lnTo>
                  <a:pt x="905" y="862"/>
                </a:lnTo>
                <a:lnTo>
                  <a:pt x="905" y="862"/>
                </a:lnTo>
                <a:lnTo>
                  <a:pt x="905" y="862"/>
                </a:lnTo>
                <a:lnTo>
                  <a:pt x="905" y="862"/>
                </a:lnTo>
                <a:lnTo>
                  <a:pt x="906" y="862"/>
                </a:lnTo>
                <a:lnTo>
                  <a:pt x="906" y="862"/>
                </a:lnTo>
                <a:lnTo>
                  <a:pt x="906" y="862"/>
                </a:lnTo>
                <a:lnTo>
                  <a:pt x="907" y="862"/>
                </a:lnTo>
                <a:lnTo>
                  <a:pt x="907" y="862"/>
                </a:lnTo>
                <a:lnTo>
                  <a:pt x="907" y="862"/>
                </a:lnTo>
                <a:lnTo>
                  <a:pt x="908" y="862"/>
                </a:lnTo>
                <a:lnTo>
                  <a:pt x="908" y="862"/>
                </a:lnTo>
                <a:lnTo>
                  <a:pt x="908" y="862"/>
                </a:lnTo>
                <a:lnTo>
                  <a:pt x="908" y="862"/>
                </a:lnTo>
                <a:lnTo>
                  <a:pt x="909" y="862"/>
                </a:lnTo>
                <a:lnTo>
                  <a:pt x="909" y="862"/>
                </a:lnTo>
                <a:lnTo>
                  <a:pt x="909" y="862"/>
                </a:lnTo>
                <a:lnTo>
                  <a:pt x="910" y="862"/>
                </a:lnTo>
                <a:lnTo>
                  <a:pt x="910" y="862"/>
                </a:lnTo>
                <a:lnTo>
                  <a:pt x="910" y="862"/>
                </a:lnTo>
                <a:lnTo>
                  <a:pt x="910" y="862"/>
                </a:lnTo>
                <a:lnTo>
                  <a:pt x="911" y="862"/>
                </a:lnTo>
                <a:lnTo>
                  <a:pt x="911" y="862"/>
                </a:lnTo>
                <a:lnTo>
                  <a:pt x="911" y="862"/>
                </a:lnTo>
                <a:lnTo>
                  <a:pt x="912" y="862"/>
                </a:lnTo>
                <a:lnTo>
                  <a:pt x="912" y="862"/>
                </a:lnTo>
                <a:lnTo>
                  <a:pt x="912" y="862"/>
                </a:lnTo>
                <a:lnTo>
                  <a:pt x="912" y="862"/>
                </a:lnTo>
                <a:lnTo>
                  <a:pt x="913" y="862"/>
                </a:lnTo>
                <a:lnTo>
                  <a:pt x="913" y="862"/>
                </a:lnTo>
                <a:lnTo>
                  <a:pt x="913" y="862"/>
                </a:lnTo>
                <a:lnTo>
                  <a:pt x="914" y="862"/>
                </a:lnTo>
                <a:lnTo>
                  <a:pt x="914" y="862"/>
                </a:lnTo>
                <a:lnTo>
                  <a:pt x="914" y="862"/>
                </a:lnTo>
                <a:lnTo>
                  <a:pt x="914" y="862"/>
                </a:lnTo>
                <a:lnTo>
                  <a:pt x="915" y="862"/>
                </a:lnTo>
                <a:lnTo>
                  <a:pt x="915" y="862"/>
                </a:lnTo>
                <a:lnTo>
                  <a:pt x="915" y="862"/>
                </a:lnTo>
                <a:lnTo>
                  <a:pt x="916" y="862"/>
                </a:lnTo>
                <a:lnTo>
                  <a:pt x="916" y="862"/>
                </a:lnTo>
                <a:lnTo>
                  <a:pt x="916" y="862"/>
                </a:lnTo>
                <a:lnTo>
                  <a:pt x="916" y="862"/>
                </a:lnTo>
                <a:lnTo>
                  <a:pt x="917" y="862"/>
                </a:lnTo>
                <a:lnTo>
                  <a:pt x="917" y="862"/>
                </a:lnTo>
                <a:lnTo>
                  <a:pt x="917" y="862"/>
                </a:lnTo>
                <a:lnTo>
                  <a:pt x="918" y="862"/>
                </a:lnTo>
                <a:lnTo>
                  <a:pt x="918" y="862"/>
                </a:lnTo>
                <a:lnTo>
                  <a:pt x="918" y="862"/>
                </a:lnTo>
                <a:lnTo>
                  <a:pt x="919" y="862"/>
                </a:lnTo>
                <a:lnTo>
                  <a:pt x="919" y="862"/>
                </a:lnTo>
                <a:lnTo>
                  <a:pt x="919" y="862"/>
                </a:lnTo>
                <a:lnTo>
                  <a:pt x="919" y="862"/>
                </a:lnTo>
                <a:lnTo>
                  <a:pt x="920" y="862"/>
                </a:lnTo>
                <a:lnTo>
                  <a:pt x="920" y="862"/>
                </a:lnTo>
                <a:lnTo>
                  <a:pt x="920" y="862"/>
                </a:lnTo>
                <a:lnTo>
                  <a:pt x="921" y="862"/>
                </a:lnTo>
                <a:lnTo>
                  <a:pt x="921" y="862"/>
                </a:lnTo>
                <a:lnTo>
                  <a:pt x="921" y="862"/>
                </a:lnTo>
                <a:lnTo>
                  <a:pt x="921" y="862"/>
                </a:lnTo>
                <a:lnTo>
                  <a:pt x="922" y="862"/>
                </a:lnTo>
                <a:lnTo>
                  <a:pt x="922" y="862"/>
                </a:lnTo>
                <a:lnTo>
                  <a:pt x="922" y="862"/>
                </a:lnTo>
                <a:lnTo>
                  <a:pt x="923" y="862"/>
                </a:lnTo>
                <a:lnTo>
                  <a:pt x="923" y="862"/>
                </a:lnTo>
                <a:lnTo>
                  <a:pt x="923" y="862"/>
                </a:lnTo>
                <a:lnTo>
                  <a:pt x="923" y="862"/>
                </a:lnTo>
                <a:lnTo>
                  <a:pt x="924" y="862"/>
                </a:lnTo>
                <a:lnTo>
                  <a:pt x="924" y="862"/>
                </a:lnTo>
                <a:lnTo>
                  <a:pt x="924" y="862"/>
                </a:lnTo>
                <a:lnTo>
                  <a:pt x="925" y="862"/>
                </a:lnTo>
                <a:lnTo>
                  <a:pt x="925" y="862"/>
                </a:lnTo>
                <a:lnTo>
                  <a:pt x="925" y="862"/>
                </a:lnTo>
                <a:lnTo>
                  <a:pt x="925" y="862"/>
                </a:lnTo>
                <a:lnTo>
                  <a:pt x="926" y="862"/>
                </a:lnTo>
                <a:lnTo>
                  <a:pt x="926" y="862"/>
                </a:lnTo>
                <a:lnTo>
                  <a:pt x="926" y="862"/>
                </a:lnTo>
                <a:lnTo>
                  <a:pt x="927" y="862"/>
                </a:lnTo>
                <a:lnTo>
                  <a:pt x="927" y="862"/>
                </a:lnTo>
                <a:lnTo>
                  <a:pt x="927" y="862"/>
                </a:lnTo>
                <a:lnTo>
                  <a:pt x="927" y="862"/>
                </a:lnTo>
                <a:lnTo>
                  <a:pt x="928" y="862"/>
                </a:lnTo>
                <a:lnTo>
                  <a:pt x="928" y="862"/>
                </a:lnTo>
                <a:lnTo>
                  <a:pt x="928" y="862"/>
                </a:lnTo>
                <a:lnTo>
                  <a:pt x="929" y="862"/>
                </a:lnTo>
                <a:lnTo>
                  <a:pt x="929" y="862"/>
                </a:lnTo>
                <a:lnTo>
                  <a:pt x="929" y="862"/>
                </a:lnTo>
                <a:lnTo>
                  <a:pt x="930" y="862"/>
                </a:lnTo>
                <a:lnTo>
                  <a:pt x="930" y="862"/>
                </a:lnTo>
                <a:lnTo>
                  <a:pt x="930" y="862"/>
                </a:lnTo>
                <a:lnTo>
                  <a:pt x="930" y="862"/>
                </a:lnTo>
                <a:lnTo>
                  <a:pt x="931" y="862"/>
                </a:lnTo>
                <a:lnTo>
                  <a:pt x="931" y="862"/>
                </a:lnTo>
                <a:lnTo>
                  <a:pt x="931" y="862"/>
                </a:lnTo>
                <a:lnTo>
                  <a:pt x="932" y="862"/>
                </a:lnTo>
                <a:lnTo>
                  <a:pt x="932" y="862"/>
                </a:lnTo>
                <a:lnTo>
                  <a:pt x="932" y="862"/>
                </a:lnTo>
                <a:lnTo>
                  <a:pt x="932" y="862"/>
                </a:lnTo>
                <a:lnTo>
                  <a:pt x="933" y="862"/>
                </a:lnTo>
                <a:lnTo>
                  <a:pt x="933" y="862"/>
                </a:lnTo>
                <a:lnTo>
                  <a:pt x="933" y="862"/>
                </a:lnTo>
                <a:lnTo>
                  <a:pt x="934" y="862"/>
                </a:lnTo>
                <a:lnTo>
                  <a:pt x="934" y="862"/>
                </a:lnTo>
                <a:lnTo>
                  <a:pt x="934" y="862"/>
                </a:lnTo>
                <a:lnTo>
                  <a:pt x="934" y="862"/>
                </a:lnTo>
                <a:lnTo>
                  <a:pt x="935" y="862"/>
                </a:lnTo>
                <a:lnTo>
                  <a:pt x="935" y="862"/>
                </a:lnTo>
                <a:lnTo>
                  <a:pt x="935" y="862"/>
                </a:lnTo>
                <a:lnTo>
                  <a:pt x="936" y="862"/>
                </a:lnTo>
                <a:lnTo>
                  <a:pt x="936" y="862"/>
                </a:lnTo>
                <a:lnTo>
                  <a:pt x="936" y="862"/>
                </a:lnTo>
                <a:lnTo>
                  <a:pt x="936" y="862"/>
                </a:lnTo>
                <a:lnTo>
                  <a:pt x="937" y="862"/>
                </a:lnTo>
                <a:lnTo>
                  <a:pt x="937" y="862"/>
                </a:lnTo>
                <a:lnTo>
                  <a:pt x="937" y="862"/>
                </a:lnTo>
                <a:lnTo>
                  <a:pt x="938" y="862"/>
                </a:lnTo>
                <a:lnTo>
                  <a:pt x="938" y="862"/>
                </a:lnTo>
                <a:lnTo>
                  <a:pt x="938" y="862"/>
                </a:lnTo>
                <a:lnTo>
                  <a:pt x="938" y="862"/>
                </a:lnTo>
                <a:lnTo>
                  <a:pt x="939" y="862"/>
                </a:lnTo>
                <a:lnTo>
                  <a:pt x="939" y="862"/>
                </a:lnTo>
                <a:lnTo>
                  <a:pt x="939" y="862"/>
                </a:lnTo>
                <a:lnTo>
                  <a:pt x="940" y="862"/>
                </a:lnTo>
                <a:lnTo>
                  <a:pt x="940" y="862"/>
                </a:lnTo>
                <a:lnTo>
                  <a:pt x="940" y="862"/>
                </a:lnTo>
                <a:lnTo>
                  <a:pt x="940" y="862"/>
                </a:lnTo>
                <a:lnTo>
                  <a:pt x="941" y="862"/>
                </a:lnTo>
                <a:lnTo>
                  <a:pt x="941" y="862"/>
                </a:lnTo>
                <a:lnTo>
                  <a:pt x="941" y="862"/>
                </a:lnTo>
                <a:lnTo>
                  <a:pt x="942" y="862"/>
                </a:lnTo>
                <a:lnTo>
                  <a:pt x="942" y="862"/>
                </a:lnTo>
                <a:lnTo>
                  <a:pt x="942" y="862"/>
                </a:lnTo>
                <a:lnTo>
                  <a:pt x="943" y="862"/>
                </a:lnTo>
                <a:lnTo>
                  <a:pt x="943" y="862"/>
                </a:lnTo>
                <a:lnTo>
                  <a:pt x="943" y="862"/>
                </a:lnTo>
                <a:lnTo>
                  <a:pt x="943" y="862"/>
                </a:lnTo>
                <a:lnTo>
                  <a:pt x="944" y="862"/>
                </a:lnTo>
                <a:lnTo>
                  <a:pt x="944" y="862"/>
                </a:lnTo>
                <a:lnTo>
                  <a:pt x="944" y="862"/>
                </a:lnTo>
                <a:lnTo>
                  <a:pt x="945" y="862"/>
                </a:lnTo>
                <a:lnTo>
                  <a:pt x="945" y="862"/>
                </a:lnTo>
                <a:lnTo>
                  <a:pt x="945" y="862"/>
                </a:lnTo>
                <a:lnTo>
                  <a:pt x="945" y="862"/>
                </a:lnTo>
                <a:lnTo>
                  <a:pt x="946" y="862"/>
                </a:lnTo>
                <a:lnTo>
                  <a:pt x="946" y="862"/>
                </a:lnTo>
                <a:lnTo>
                  <a:pt x="946" y="862"/>
                </a:lnTo>
                <a:lnTo>
                  <a:pt x="947" y="862"/>
                </a:lnTo>
                <a:lnTo>
                  <a:pt x="947" y="862"/>
                </a:lnTo>
                <a:lnTo>
                  <a:pt x="947" y="862"/>
                </a:lnTo>
                <a:lnTo>
                  <a:pt x="947" y="862"/>
                </a:lnTo>
                <a:lnTo>
                  <a:pt x="948" y="862"/>
                </a:lnTo>
                <a:lnTo>
                  <a:pt x="948" y="862"/>
                </a:lnTo>
                <a:lnTo>
                  <a:pt x="948" y="862"/>
                </a:lnTo>
                <a:lnTo>
                  <a:pt x="949" y="862"/>
                </a:lnTo>
                <a:lnTo>
                  <a:pt x="949" y="862"/>
                </a:lnTo>
                <a:lnTo>
                  <a:pt x="949" y="862"/>
                </a:lnTo>
                <a:lnTo>
                  <a:pt x="949" y="862"/>
                </a:lnTo>
                <a:lnTo>
                  <a:pt x="950" y="862"/>
                </a:lnTo>
                <a:lnTo>
                  <a:pt x="950" y="862"/>
                </a:lnTo>
                <a:lnTo>
                  <a:pt x="950" y="862"/>
                </a:lnTo>
                <a:lnTo>
                  <a:pt x="951" y="862"/>
                </a:lnTo>
                <a:lnTo>
                  <a:pt x="951" y="862"/>
                </a:lnTo>
                <a:lnTo>
                  <a:pt x="951" y="862"/>
                </a:lnTo>
                <a:lnTo>
                  <a:pt x="951" y="862"/>
                </a:lnTo>
                <a:lnTo>
                  <a:pt x="952" y="862"/>
                </a:lnTo>
                <a:lnTo>
                  <a:pt x="952" y="862"/>
                </a:lnTo>
                <a:lnTo>
                  <a:pt x="952" y="862"/>
                </a:lnTo>
                <a:lnTo>
                  <a:pt x="953" y="862"/>
                </a:lnTo>
                <a:lnTo>
                  <a:pt x="953" y="862"/>
                </a:lnTo>
                <a:lnTo>
                  <a:pt x="953" y="862"/>
                </a:lnTo>
                <a:lnTo>
                  <a:pt x="954" y="862"/>
                </a:lnTo>
                <a:lnTo>
                  <a:pt x="954" y="862"/>
                </a:lnTo>
                <a:lnTo>
                  <a:pt x="954" y="862"/>
                </a:lnTo>
                <a:lnTo>
                  <a:pt x="954" y="862"/>
                </a:lnTo>
                <a:lnTo>
                  <a:pt x="955" y="862"/>
                </a:lnTo>
                <a:lnTo>
                  <a:pt x="955" y="862"/>
                </a:lnTo>
                <a:lnTo>
                  <a:pt x="955" y="862"/>
                </a:lnTo>
                <a:lnTo>
                  <a:pt x="956" y="862"/>
                </a:lnTo>
                <a:lnTo>
                  <a:pt x="956" y="862"/>
                </a:lnTo>
                <a:lnTo>
                  <a:pt x="956" y="862"/>
                </a:lnTo>
                <a:lnTo>
                  <a:pt x="956" y="862"/>
                </a:lnTo>
                <a:lnTo>
                  <a:pt x="957" y="862"/>
                </a:lnTo>
                <a:lnTo>
                  <a:pt x="957" y="862"/>
                </a:lnTo>
                <a:lnTo>
                  <a:pt x="957" y="862"/>
                </a:lnTo>
                <a:lnTo>
                  <a:pt x="958" y="862"/>
                </a:lnTo>
                <a:lnTo>
                  <a:pt x="958" y="862"/>
                </a:lnTo>
                <a:lnTo>
                  <a:pt x="958" y="862"/>
                </a:lnTo>
                <a:lnTo>
                  <a:pt x="958" y="862"/>
                </a:lnTo>
                <a:lnTo>
                  <a:pt x="959" y="862"/>
                </a:lnTo>
                <a:lnTo>
                  <a:pt x="959" y="862"/>
                </a:lnTo>
                <a:lnTo>
                  <a:pt x="959" y="862"/>
                </a:lnTo>
                <a:lnTo>
                  <a:pt x="960" y="862"/>
                </a:lnTo>
                <a:lnTo>
                  <a:pt x="960" y="862"/>
                </a:lnTo>
                <a:lnTo>
                  <a:pt x="960" y="862"/>
                </a:lnTo>
                <a:lnTo>
                  <a:pt x="960" y="862"/>
                </a:lnTo>
                <a:lnTo>
                  <a:pt x="961" y="862"/>
                </a:lnTo>
                <a:lnTo>
                  <a:pt x="961" y="862"/>
                </a:lnTo>
                <a:lnTo>
                  <a:pt x="961" y="862"/>
                </a:lnTo>
                <a:lnTo>
                  <a:pt x="962" y="862"/>
                </a:lnTo>
                <a:lnTo>
                  <a:pt x="962" y="862"/>
                </a:lnTo>
                <a:lnTo>
                  <a:pt x="962" y="862"/>
                </a:lnTo>
                <a:lnTo>
                  <a:pt x="962" y="862"/>
                </a:lnTo>
                <a:lnTo>
                  <a:pt x="963" y="862"/>
                </a:lnTo>
                <a:lnTo>
                  <a:pt x="963" y="862"/>
                </a:lnTo>
                <a:lnTo>
                  <a:pt x="963" y="862"/>
                </a:lnTo>
                <a:lnTo>
                  <a:pt x="964" y="862"/>
                </a:lnTo>
                <a:lnTo>
                  <a:pt x="964" y="862"/>
                </a:lnTo>
                <a:lnTo>
                  <a:pt x="964" y="862"/>
                </a:lnTo>
                <a:lnTo>
                  <a:pt x="965" y="862"/>
                </a:lnTo>
                <a:lnTo>
                  <a:pt x="965" y="862"/>
                </a:lnTo>
                <a:lnTo>
                  <a:pt x="965" y="862"/>
                </a:lnTo>
                <a:lnTo>
                  <a:pt x="965" y="862"/>
                </a:lnTo>
                <a:lnTo>
                  <a:pt x="966" y="862"/>
                </a:lnTo>
                <a:lnTo>
                  <a:pt x="966" y="862"/>
                </a:lnTo>
                <a:lnTo>
                  <a:pt x="966" y="862"/>
                </a:lnTo>
                <a:lnTo>
                  <a:pt x="967" y="862"/>
                </a:lnTo>
                <a:lnTo>
                  <a:pt x="967" y="862"/>
                </a:lnTo>
                <a:lnTo>
                  <a:pt x="967" y="862"/>
                </a:lnTo>
                <a:lnTo>
                  <a:pt x="967" y="862"/>
                </a:lnTo>
                <a:lnTo>
                  <a:pt x="968" y="862"/>
                </a:lnTo>
                <a:lnTo>
                  <a:pt x="968" y="862"/>
                </a:lnTo>
                <a:lnTo>
                  <a:pt x="968" y="862"/>
                </a:lnTo>
                <a:lnTo>
                  <a:pt x="969" y="862"/>
                </a:lnTo>
                <a:lnTo>
                  <a:pt x="969" y="862"/>
                </a:lnTo>
                <a:lnTo>
                  <a:pt x="969" y="862"/>
                </a:lnTo>
                <a:lnTo>
                  <a:pt x="969" y="862"/>
                </a:lnTo>
                <a:lnTo>
                  <a:pt x="970" y="862"/>
                </a:lnTo>
                <a:lnTo>
                  <a:pt x="970" y="862"/>
                </a:lnTo>
                <a:lnTo>
                  <a:pt x="970" y="862"/>
                </a:lnTo>
                <a:lnTo>
                  <a:pt x="971" y="862"/>
                </a:lnTo>
                <a:lnTo>
                  <a:pt x="971" y="862"/>
                </a:lnTo>
                <a:lnTo>
                  <a:pt x="971" y="862"/>
                </a:lnTo>
                <a:lnTo>
                  <a:pt x="971" y="862"/>
                </a:lnTo>
                <a:lnTo>
                  <a:pt x="972" y="862"/>
                </a:lnTo>
                <a:lnTo>
                  <a:pt x="972" y="862"/>
                </a:lnTo>
                <a:lnTo>
                  <a:pt x="972" y="862"/>
                </a:lnTo>
                <a:lnTo>
                  <a:pt x="973" y="862"/>
                </a:lnTo>
                <a:lnTo>
                  <a:pt x="973" y="862"/>
                </a:lnTo>
                <a:lnTo>
                  <a:pt x="973" y="862"/>
                </a:lnTo>
                <a:lnTo>
                  <a:pt x="973" y="862"/>
                </a:lnTo>
                <a:lnTo>
                  <a:pt x="974" y="862"/>
                </a:lnTo>
                <a:lnTo>
                  <a:pt x="974" y="862"/>
                </a:lnTo>
                <a:lnTo>
                  <a:pt x="974" y="862"/>
                </a:lnTo>
                <a:lnTo>
                  <a:pt x="975" y="862"/>
                </a:lnTo>
                <a:lnTo>
                  <a:pt x="975" y="862"/>
                </a:lnTo>
                <a:lnTo>
                  <a:pt x="975" y="862"/>
                </a:lnTo>
                <a:lnTo>
                  <a:pt x="976" y="862"/>
                </a:lnTo>
                <a:lnTo>
                  <a:pt x="976" y="862"/>
                </a:lnTo>
                <a:lnTo>
                  <a:pt x="976" y="862"/>
                </a:lnTo>
                <a:lnTo>
                  <a:pt x="976" y="862"/>
                </a:lnTo>
                <a:lnTo>
                  <a:pt x="977" y="862"/>
                </a:lnTo>
                <a:lnTo>
                  <a:pt x="977" y="862"/>
                </a:lnTo>
                <a:lnTo>
                  <a:pt x="977" y="862"/>
                </a:lnTo>
                <a:lnTo>
                  <a:pt x="978" y="862"/>
                </a:lnTo>
                <a:lnTo>
                  <a:pt x="978" y="862"/>
                </a:lnTo>
                <a:lnTo>
                  <a:pt x="978" y="862"/>
                </a:lnTo>
                <a:lnTo>
                  <a:pt x="978" y="862"/>
                </a:lnTo>
                <a:lnTo>
                  <a:pt x="979" y="862"/>
                </a:lnTo>
                <a:lnTo>
                  <a:pt x="979" y="862"/>
                </a:lnTo>
                <a:lnTo>
                  <a:pt x="979" y="862"/>
                </a:lnTo>
                <a:lnTo>
                  <a:pt x="980" y="862"/>
                </a:lnTo>
                <a:lnTo>
                  <a:pt x="980" y="862"/>
                </a:lnTo>
                <a:lnTo>
                  <a:pt x="980" y="862"/>
                </a:lnTo>
                <a:lnTo>
                  <a:pt x="980" y="862"/>
                </a:lnTo>
                <a:lnTo>
                  <a:pt x="981" y="862"/>
                </a:lnTo>
                <a:lnTo>
                  <a:pt x="981" y="862"/>
                </a:lnTo>
                <a:lnTo>
                  <a:pt x="981" y="862"/>
                </a:lnTo>
                <a:lnTo>
                  <a:pt x="982" y="862"/>
                </a:lnTo>
                <a:lnTo>
                  <a:pt x="982" y="862"/>
                </a:lnTo>
                <a:lnTo>
                  <a:pt x="982" y="862"/>
                </a:lnTo>
                <a:lnTo>
                  <a:pt x="982" y="862"/>
                </a:lnTo>
                <a:lnTo>
                  <a:pt x="983" y="862"/>
                </a:lnTo>
                <a:lnTo>
                  <a:pt x="983" y="862"/>
                </a:lnTo>
                <a:lnTo>
                  <a:pt x="983" y="862"/>
                </a:lnTo>
                <a:lnTo>
                  <a:pt x="984" y="862"/>
                </a:lnTo>
                <a:lnTo>
                  <a:pt x="984" y="862"/>
                </a:lnTo>
                <a:lnTo>
                  <a:pt x="984" y="862"/>
                </a:lnTo>
                <a:lnTo>
                  <a:pt x="984" y="862"/>
                </a:lnTo>
                <a:lnTo>
                  <a:pt x="985" y="862"/>
                </a:lnTo>
                <a:lnTo>
                  <a:pt x="985" y="862"/>
                </a:lnTo>
                <a:lnTo>
                  <a:pt x="985" y="862"/>
                </a:lnTo>
                <a:lnTo>
                  <a:pt x="986" y="862"/>
                </a:lnTo>
                <a:lnTo>
                  <a:pt x="986" y="862"/>
                </a:lnTo>
                <a:lnTo>
                  <a:pt x="986" y="862"/>
                </a:lnTo>
                <a:lnTo>
                  <a:pt x="987" y="862"/>
                </a:lnTo>
                <a:lnTo>
                  <a:pt x="987" y="862"/>
                </a:lnTo>
                <a:lnTo>
                  <a:pt x="987" y="862"/>
                </a:lnTo>
                <a:lnTo>
                  <a:pt x="987" y="862"/>
                </a:lnTo>
                <a:lnTo>
                  <a:pt x="988" y="862"/>
                </a:lnTo>
                <a:lnTo>
                  <a:pt x="988" y="862"/>
                </a:lnTo>
                <a:lnTo>
                  <a:pt x="988" y="862"/>
                </a:lnTo>
                <a:lnTo>
                  <a:pt x="989" y="862"/>
                </a:lnTo>
                <a:lnTo>
                  <a:pt x="989" y="862"/>
                </a:lnTo>
                <a:lnTo>
                  <a:pt x="989" y="862"/>
                </a:lnTo>
                <a:lnTo>
                  <a:pt x="989" y="862"/>
                </a:lnTo>
                <a:lnTo>
                  <a:pt x="990" y="862"/>
                </a:lnTo>
                <a:lnTo>
                  <a:pt x="990" y="862"/>
                </a:lnTo>
                <a:lnTo>
                  <a:pt x="990" y="862"/>
                </a:lnTo>
                <a:lnTo>
                  <a:pt x="991" y="862"/>
                </a:lnTo>
                <a:lnTo>
                  <a:pt x="991" y="862"/>
                </a:lnTo>
                <a:lnTo>
                  <a:pt x="991" y="862"/>
                </a:lnTo>
                <a:lnTo>
                  <a:pt x="991" y="862"/>
                </a:lnTo>
                <a:lnTo>
                  <a:pt x="992" y="862"/>
                </a:lnTo>
                <a:lnTo>
                  <a:pt x="992" y="862"/>
                </a:lnTo>
                <a:lnTo>
                  <a:pt x="992" y="862"/>
                </a:lnTo>
                <a:lnTo>
                  <a:pt x="993" y="862"/>
                </a:lnTo>
                <a:lnTo>
                  <a:pt x="993" y="862"/>
                </a:lnTo>
                <a:lnTo>
                  <a:pt x="993" y="862"/>
                </a:lnTo>
                <a:lnTo>
                  <a:pt x="993" y="862"/>
                </a:lnTo>
                <a:lnTo>
                  <a:pt x="994" y="862"/>
                </a:lnTo>
                <a:lnTo>
                  <a:pt x="994" y="862"/>
                </a:lnTo>
                <a:lnTo>
                  <a:pt x="994" y="862"/>
                </a:lnTo>
                <a:lnTo>
                  <a:pt x="995" y="862"/>
                </a:lnTo>
                <a:lnTo>
                  <a:pt x="995" y="862"/>
                </a:lnTo>
                <a:lnTo>
                  <a:pt x="995" y="862"/>
                </a:lnTo>
                <a:lnTo>
                  <a:pt x="995" y="862"/>
                </a:lnTo>
                <a:lnTo>
                  <a:pt x="996" y="862"/>
                </a:lnTo>
                <a:lnTo>
                  <a:pt x="996" y="862"/>
                </a:lnTo>
                <a:lnTo>
                  <a:pt x="996" y="862"/>
                </a:lnTo>
                <a:lnTo>
                  <a:pt x="997" y="862"/>
                </a:lnTo>
                <a:lnTo>
                  <a:pt x="997" y="862"/>
                </a:lnTo>
                <a:lnTo>
                  <a:pt x="997" y="862"/>
                </a:lnTo>
                <a:lnTo>
                  <a:pt x="997" y="862"/>
                </a:lnTo>
                <a:lnTo>
                  <a:pt x="998" y="862"/>
                </a:lnTo>
                <a:lnTo>
                  <a:pt x="998" y="862"/>
                </a:lnTo>
                <a:lnTo>
                  <a:pt x="998" y="862"/>
                </a:lnTo>
                <a:lnTo>
                  <a:pt x="999" y="862"/>
                </a:lnTo>
                <a:lnTo>
                  <a:pt x="999" y="862"/>
                </a:lnTo>
                <a:lnTo>
                  <a:pt x="999" y="862"/>
                </a:lnTo>
                <a:lnTo>
                  <a:pt x="1000" y="862"/>
                </a:lnTo>
                <a:lnTo>
                  <a:pt x="1000" y="862"/>
                </a:lnTo>
                <a:lnTo>
                  <a:pt x="1000" y="862"/>
                </a:lnTo>
                <a:lnTo>
                  <a:pt x="1000" y="862"/>
                </a:lnTo>
                <a:lnTo>
                  <a:pt x="1001" y="862"/>
                </a:lnTo>
                <a:lnTo>
                  <a:pt x="1001" y="862"/>
                </a:lnTo>
                <a:lnTo>
                  <a:pt x="1001" y="862"/>
                </a:lnTo>
                <a:lnTo>
                  <a:pt x="1002" y="862"/>
                </a:lnTo>
                <a:lnTo>
                  <a:pt x="1002" y="862"/>
                </a:lnTo>
                <a:lnTo>
                  <a:pt x="1002" y="862"/>
                </a:lnTo>
                <a:lnTo>
                  <a:pt x="1002" y="862"/>
                </a:lnTo>
                <a:lnTo>
                  <a:pt x="1003" y="862"/>
                </a:lnTo>
                <a:lnTo>
                  <a:pt x="1003" y="862"/>
                </a:lnTo>
                <a:lnTo>
                  <a:pt x="1003" y="862"/>
                </a:lnTo>
                <a:lnTo>
                  <a:pt x="1004" y="862"/>
                </a:lnTo>
                <a:lnTo>
                  <a:pt x="1004" y="862"/>
                </a:lnTo>
                <a:lnTo>
                  <a:pt x="1004" y="862"/>
                </a:lnTo>
                <a:lnTo>
                  <a:pt x="1004" y="862"/>
                </a:lnTo>
                <a:lnTo>
                  <a:pt x="1005" y="862"/>
                </a:lnTo>
                <a:lnTo>
                  <a:pt x="1005" y="862"/>
                </a:lnTo>
                <a:lnTo>
                  <a:pt x="1005" y="862"/>
                </a:lnTo>
                <a:lnTo>
                  <a:pt x="1006" y="862"/>
                </a:lnTo>
                <a:lnTo>
                  <a:pt x="1006" y="862"/>
                </a:lnTo>
                <a:lnTo>
                  <a:pt x="1006" y="862"/>
                </a:lnTo>
                <a:lnTo>
                  <a:pt x="1006" y="862"/>
                </a:lnTo>
                <a:lnTo>
                  <a:pt x="1007" y="862"/>
                </a:lnTo>
                <a:lnTo>
                  <a:pt x="1007" y="862"/>
                </a:lnTo>
                <a:lnTo>
                  <a:pt x="1007" y="862"/>
                </a:lnTo>
                <a:lnTo>
                  <a:pt x="1008" y="862"/>
                </a:lnTo>
                <a:lnTo>
                  <a:pt x="1008" y="862"/>
                </a:lnTo>
                <a:lnTo>
                  <a:pt x="1008" y="862"/>
                </a:lnTo>
                <a:lnTo>
                  <a:pt x="1008" y="862"/>
                </a:lnTo>
                <a:lnTo>
                  <a:pt x="1009" y="862"/>
                </a:lnTo>
                <a:lnTo>
                  <a:pt x="1009" y="862"/>
                </a:lnTo>
                <a:lnTo>
                  <a:pt x="1009" y="862"/>
                </a:lnTo>
                <a:lnTo>
                  <a:pt x="1010" y="862"/>
                </a:lnTo>
                <a:lnTo>
                  <a:pt x="1010" y="862"/>
                </a:lnTo>
                <a:lnTo>
                  <a:pt x="1010" y="862"/>
                </a:lnTo>
                <a:lnTo>
                  <a:pt x="1011" y="862"/>
                </a:lnTo>
                <a:lnTo>
                  <a:pt x="1011" y="862"/>
                </a:lnTo>
                <a:lnTo>
                  <a:pt x="1011" y="862"/>
                </a:lnTo>
                <a:lnTo>
                  <a:pt x="1011" y="862"/>
                </a:lnTo>
                <a:lnTo>
                  <a:pt x="1012" y="862"/>
                </a:lnTo>
                <a:lnTo>
                  <a:pt x="1012" y="862"/>
                </a:lnTo>
                <a:lnTo>
                  <a:pt x="1012" y="862"/>
                </a:lnTo>
                <a:lnTo>
                  <a:pt x="1013" y="862"/>
                </a:lnTo>
                <a:lnTo>
                  <a:pt x="1013" y="862"/>
                </a:lnTo>
                <a:lnTo>
                  <a:pt x="1013" y="862"/>
                </a:lnTo>
                <a:lnTo>
                  <a:pt x="1013" y="862"/>
                </a:lnTo>
                <a:lnTo>
                  <a:pt x="1014" y="862"/>
                </a:lnTo>
                <a:lnTo>
                  <a:pt x="1014" y="862"/>
                </a:lnTo>
                <a:lnTo>
                  <a:pt x="1014" y="862"/>
                </a:lnTo>
                <a:lnTo>
                  <a:pt x="1015" y="862"/>
                </a:lnTo>
                <a:lnTo>
                  <a:pt x="1015" y="862"/>
                </a:lnTo>
                <a:lnTo>
                  <a:pt x="1015" y="862"/>
                </a:lnTo>
                <a:lnTo>
                  <a:pt x="1015" y="862"/>
                </a:lnTo>
                <a:lnTo>
                  <a:pt x="1016" y="862"/>
                </a:lnTo>
                <a:lnTo>
                  <a:pt x="1016" y="862"/>
                </a:lnTo>
                <a:lnTo>
                  <a:pt x="1016" y="862"/>
                </a:lnTo>
                <a:lnTo>
                  <a:pt x="1017" y="862"/>
                </a:lnTo>
                <a:lnTo>
                  <a:pt x="1017" y="862"/>
                </a:lnTo>
                <a:lnTo>
                  <a:pt x="1017" y="862"/>
                </a:lnTo>
                <a:lnTo>
                  <a:pt x="1017" y="862"/>
                </a:lnTo>
                <a:lnTo>
                  <a:pt x="1018" y="862"/>
                </a:lnTo>
                <a:lnTo>
                  <a:pt x="1018" y="862"/>
                </a:lnTo>
                <a:lnTo>
                  <a:pt x="1018" y="862"/>
                </a:lnTo>
                <a:lnTo>
                  <a:pt x="1019" y="862"/>
                </a:lnTo>
                <a:lnTo>
                  <a:pt x="1019" y="862"/>
                </a:lnTo>
                <a:lnTo>
                  <a:pt x="1019" y="862"/>
                </a:lnTo>
                <a:lnTo>
                  <a:pt x="1019" y="862"/>
                </a:lnTo>
                <a:lnTo>
                  <a:pt x="1020" y="862"/>
                </a:lnTo>
                <a:lnTo>
                  <a:pt x="1020" y="862"/>
                </a:lnTo>
                <a:lnTo>
                  <a:pt x="1020" y="862"/>
                </a:lnTo>
                <a:lnTo>
                  <a:pt x="1021" y="862"/>
                </a:lnTo>
                <a:lnTo>
                  <a:pt x="1021" y="862"/>
                </a:lnTo>
                <a:lnTo>
                  <a:pt x="1021" y="862"/>
                </a:lnTo>
                <a:lnTo>
                  <a:pt x="1022" y="862"/>
                </a:lnTo>
                <a:lnTo>
                  <a:pt x="1022" y="862"/>
                </a:lnTo>
                <a:lnTo>
                  <a:pt x="1022" y="862"/>
                </a:lnTo>
                <a:lnTo>
                  <a:pt x="1022" y="862"/>
                </a:lnTo>
                <a:lnTo>
                  <a:pt x="1023" y="862"/>
                </a:lnTo>
                <a:lnTo>
                  <a:pt x="1023" y="862"/>
                </a:lnTo>
                <a:lnTo>
                  <a:pt x="1023" y="862"/>
                </a:lnTo>
                <a:lnTo>
                  <a:pt x="1024" y="862"/>
                </a:lnTo>
                <a:lnTo>
                  <a:pt x="1024" y="862"/>
                </a:lnTo>
                <a:lnTo>
                  <a:pt x="1024" y="862"/>
                </a:lnTo>
                <a:lnTo>
                  <a:pt x="1024" y="862"/>
                </a:lnTo>
                <a:lnTo>
                  <a:pt x="1025" y="862"/>
                </a:lnTo>
                <a:lnTo>
                  <a:pt x="1025" y="862"/>
                </a:lnTo>
                <a:lnTo>
                  <a:pt x="1025" y="862"/>
                </a:lnTo>
                <a:lnTo>
                  <a:pt x="1026" y="862"/>
                </a:lnTo>
                <a:lnTo>
                  <a:pt x="1026" y="862"/>
                </a:lnTo>
                <a:lnTo>
                  <a:pt x="1026" y="862"/>
                </a:lnTo>
                <a:lnTo>
                  <a:pt x="1026" y="862"/>
                </a:lnTo>
                <a:lnTo>
                  <a:pt x="1027" y="862"/>
                </a:lnTo>
                <a:lnTo>
                  <a:pt x="1027" y="862"/>
                </a:lnTo>
                <a:lnTo>
                  <a:pt x="1027" y="862"/>
                </a:lnTo>
                <a:lnTo>
                  <a:pt x="1028" y="862"/>
                </a:lnTo>
                <a:lnTo>
                  <a:pt x="1028" y="862"/>
                </a:lnTo>
                <a:lnTo>
                  <a:pt x="1028" y="862"/>
                </a:lnTo>
                <a:lnTo>
                  <a:pt x="1028" y="862"/>
                </a:lnTo>
                <a:lnTo>
                  <a:pt x="1029" y="862"/>
                </a:lnTo>
                <a:lnTo>
                  <a:pt x="1029" y="862"/>
                </a:lnTo>
                <a:lnTo>
                  <a:pt x="1029" y="862"/>
                </a:lnTo>
                <a:lnTo>
                  <a:pt x="1030" y="862"/>
                </a:lnTo>
                <a:lnTo>
                  <a:pt x="1030" y="862"/>
                </a:lnTo>
                <a:lnTo>
                  <a:pt x="1030" y="862"/>
                </a:lnTo>
                <a:lnTo>
                  <a:pt x="1030" y="862"/>
                </a:lnTo>
                <a:lnTo>
                  <a:pt x="1031" y="862"/>
                </a:lnTo>
                <a:lnTo>
                  <a:pt x="1031" y="862"/>
                </a:lnTo>
                <a:lnTo>
                  <a:pt x="1031" y="862"/>
                </a:lnTo>
                <a:lnTo>
                  <a:pt x="1032" y="862"/>
                </a:lnTo>
                <a:lnTo>
                  <a:pt x="1032" y="862"/>
                </a:lnTo>
                <a:lnTo>
                  <a:pt x="1032" y="862"/>
                </a:lnTo>
                <a:lnTo>
                  <a:pt x="1033" y="862"/>
                </a:lnTo>
                <a:lnTo>
                  <a:pt x="1033" y="862"/>
                </a:lnTo>
                <a:lnTo>
                  <a:pt x="1033" y="862"/>
                </a:lnTo>
                <a:lnTo>
                  <a:pt x="1033" y="862"/>
                </a:lnTo>
                <a:lnTo>
                  <a:pt x="1034" y="862"/>
                </a:lnTo>
                <a:lnTo>
                  <a:pt x="1034" y="862"/>
                </a:lnTo>
                <a:lnTo>
                  <a:pt x="1034" y="862"/>
                </a:lnTo>
                <a:lnTo>
                  <a:pt x="1035" y="862"/>
                </a:lnTo>
                <a:lnTo>
                  <a:pt x="1035" y="862"/>
                </a:lnTo>
                <a:lnTo>
                  <a:pt x="1035" y="862"/>
                </a:lnTo>
                <a:lnTo>
                  <a:pt x="1035" y="862"/>
                </a:lnTo>
                <a:lnTo>
                  <a:pt x="1036" y="862"/>
                </a:lnTo>
                <a:lnTo>
                  <a:pt x="1036" y="862"/>
                </a:lnTo>
                <a:lnTo>
                  <a:pt x="1036" y="862"/>
                </a:lnTo>
                <a:lnTo>
                  <a:pt x="1037" y="862"/>
                </a:lnTo>
                <a:lnTo>
                  <a:pt x="1037" y="862"/>
                </a:lnTo>
                <a:lnTo>
                  <a:pt x="1037" y="862"/>
                </a:lnTo>
                <a:lnTo>
                  <a:pt x="1037" y="862"/>
                </a:lnTo>
                <a:lnTo>
                  <a:pt x="1038" y="862"/>
                </a:lnTo>
                <a:lnTo>
                  <a:pt x="1038" y="862"/>
                </a:lnTo>
                <a:lnTo>
                  <a:pt x="1038" y="862"/>
                </a:lnTo>
                <a:lnTo>
                  <a:pt x="1039" y="862"/>
                </a:lnTo>
                <a:lnTo>
                  <a:pt x="1039" y="862"/>
                </a:lnTo>
                <a:lnTo>
                  <a:pt x="1039" y="862"/>
                </a:lnTo>
                <a:lnTo>
                  <a:pt x="1039" y="862"/>
                </a:lnTo>
                <a:lnTo>
                  <a:pt x="1040" y="862"/>
                </a:lnTo>
                <a:lnTo>
                  <a:pt x="1040" y="862"/>
                </a:lnTo>
                <a:lnTo>
                  <a:pt x="1040" y="862"/>
                </a:lnTo>
                <a:lnTo>
                  <a:pt x="1041" y="862"/>
                </a:lnTo>
                <a:lnTo>
                  <a:pt x="1041" y="862"/>
                </a:lnTo>
                <a:lnTo>
                  <a:pt x="1041" y="862"/>
                </a:lnTo>
                <a:lnTo>
                  <a:pt x="1041" y="862"/>
                </a:lnTo>
                <a:lnTo>
                  <a:pt x="1042" y="862"/>
                </a:lnTo>
                <a:lnTo>
                  <a:pt x="1042" y="862"/>
                </a:lnTo>
                <a:lnTo>
                  <a:pt x="1042" y="862"/>
                </a:lnTo>
                <a:lnTo>
                  <a:pt x="1043" y="862"/>
                </a:lnTo>
                <a:lnTo>
                  <a:pt x="1043" y="862"/>
                </a:lnTo>
                <a:lnTo>
                  <a:pt x="1043" y="862"/>
                </a:lnTo>
                <a:lnTo>
                  <a:pt x="1043" y="862"/>
                </a:lnTo>
                <a:lnTo>
                  <a:pt x="1044" y="862"/>
                </a:lnTo>
                <a:lnTo>
                  <a:pt x="1044" y="862"/>
                </a:lnTo>
                <a:lnTo>
                  <a:pt x="1044" y="862"/>
                </a:lnTo>
                <a:lnTo>
                  <a:pt x="1045" y="862"/>
                </a:lnTo>
                <a:lnTo>
                  <a:pt x="1045" y="862"/>
                </a:lnTo>
                <a:lnTo>
                  <a:pt x="1045" y="862"/>
                </a:lnTo>
                <a:lnTo>
                  <a:pt x="1046" y="862"/>
                </a:lnTo>
                <a:lnTo>
                  <a:pt x="1046" y="862"/>
                </a:lnTo>
                <a:lnTo>
                  <a:pt x="1046" y="862"/>
                </a:lnTo>
                <a:lnTo>
                  <a:pt x="1046" y="862"/>
                </a:lnTo>
                <a:lnTo>
                  <a:pt x="1047" y="862"/>
                </a:lnTo>
                <a:lnTo>
                  <a:pt x="1047" y="862"/>
                </a:lnTo>
                <a:lnTo>
                  <a:pt x="1047" y="862"/>
                </a:lnTo>
                <a:lnTo>
                  <a:pt x="1048" y="862"/>
                </a:lnTo>
                <a:lnTo>
                  <a:pt x="1048" y="862"/>
                </a:lnTo>
                <a:lnTo>
                  <a:pt x="1048" y="862"/>
                </a:lnTo>
                <a:lnTo>
                  <a:pt x="1048" y="862"/>
                </a:lnTo>
                <a:lnTo>
                  <a:pt x="1049" y="862"/>
                </a:lnTo>
                <a:lnTo>
                  <a:pt x="1049" y="862"/>
                </a:lnTo>
                <a:lnTo>
                  <a:pt x="1050" y="862"/>
                </a:lnTo>
                <a:lnTo>
                  <a:pt x="1050" y="862"/>
                </a:lnTo>
                <a:lnTo>
                  <a:pt x="1050" y="862"/>
                </a:lnTo>
                <a:lnTo>
                  <a:pt x="1050" y="862"/>
                </a:lnTo>
                <a:lnTo>
                  <a:pt x="1051" y="862"/>
                </a:lnTo>
                <a:lnTo>
                  <a:pt x="1051" y="862"/>
                </a:lnTo>
                <a:lnTo>
                  <a:pt x="1051" y="862"/>
                </a:lnTo>
                <a:lnTo>
                  <a:pt x="1052" y="862"/>
                </a:lnTo>
                <a:lnTo>
                  <a:pt x="1052" y="862"/>
                </a:lnTo>
                <a:lnTo>
                  <a:pt x="1052" y="862"/>
                </a:lnTo>
                <a:lnTo>
                  <a:pt x="1052" y="862"/>
                </a:lnTo>
                <a:lnTo>
                  <a:pt x="1053" y="862"/>
                </a:lnTo>
                <a:lnTo>
                  <a:pt x="1053" y="862"/>
                </a:lnTo>
                <a:lnTo>
                  <a:pt x="1053" y="862"/>
                </a:lnTo>
                <a:lnTo>
                  <a:pt x="1054" y="862"/>
                </a:lnTo>
                <a:lnTo>
                  <a:pt x="1054" y="862"/>
                </a:lnTo>
                <a:lnTo>
                  <a:pt x="1054" y="862"/>
                </a:lnTo>
                <a:lnTo>
                  <a:pt x="1054" y="862"/>
                </a:lnTo>
                <a:lnTo>
                  <a:pt x="1055" y="862"/>
                </a:lnTo>
                <a:lnTo>
                  <a:pt x="1055" y="862"/>
                </a:lnTo>
                <a:lnTo>
                  <a:pt x="1055" y="862"/>
                </a:lnTo>
                <a:lnTo>
                  <a:pt x="1056" y="862"/>
                </a:lnTo>
                <a:lnTo>
                  <a:pt x="1056" y="862"/>
                </a:lnTo>
                <a:lnTo>
                  <a:pt x="1056" y="862"/>
                </a:lnTo>
                <a:lnTo>
                  <a:pt x="1056" y="862"/>
                </a:lnTo>
                <a:lnTo>
                  <a:pt x="1057" y="862"/>
                </a:lnTo>
                <a:lnTo>
                  <a:pt x="1057" y="862"/>
                </a:lnTo>
                <a:lnTo>
                  <a:pt x="1057" y="862"/>
                </a:lnTo>
                <a:lnTo>
                  <a:pt x="1058" y="862"/>
                </a:lnTo>
                <a:lnTo>
                  <a:pt x="1058" y="862"/>
                </a:lnTo>
                <a:lnTo>
                  <a:pt x="1058" y="862"/>
                </a:lnTo>
                <a:lnTo>
                  <a:pt x="1059" y="862"/>
                </a:lnTo>
                <a:lnTo>
                  <a:pt x="1059" y="862"/>
                </a:lnTo>
                <a:lnTo>
                  <a:pt x="1059" y="862"/>
                </a:lnTo>
                <a:lnTo>
                  <a:pt x="1059" y="862"/>
                </a:lnTo>
                <a:lnTo>
                  <a:pt x="1060" y="862"/>
                </a:lnTo>
                <a:lnTo>
                  <a:pt x="1060" y="862"/>
                </a:lnTo>
                <a:lnTo>
                  <a:pt x="1060" y="862"/>
                </a:lnTo>
                <a:lnTo>
                  <a:pt x="1061" y="862"/>
                </a:lnTo>
                <a:lnTo>
                  <a:pt x="1061" y="862"/>
                </a:lnTo>
                <a:lnTo>
                  <a:pt x="1061" y="862"/>
                </a:lnTo>
                <a:lnTo>
                  <a:pt x="1061" y="862"/>
                </a:lnTo>
                <a:lnTo>
                  <a:pt x="1062" y="862"/>
                </a:lnTo>
                <a:lnTo>
                  <a:pt x="1062" y="862"/>
                </a:lnTo>
                <a:lnTo>
                  <a:pt x="1062" y="862"/>
                </a:lnTo>
                <a:lnTo>
                  <a:pt x="1063" y="862"/>
                </a:lnTo>
                <a:lnTo>
                  <a:pt x="1063" y="862"/>
                </a:lnTo>
                <a:lnTo>
                  <a:pt x="1063" y="862"/>
                </a:lnTo>
                <a:lnTo>
                  <a:pt x="1063" y="862"/>
                </a:lnTo>
                <a:lnTo>
                  <a:pt x="1064" y="862"/>
                </a:lnTo>
                <a:lnTo>
                  <a:pt x="1064" y="862"/>
                </a:lnTo>
                <a:lnTo>
                  <a:pt x="1064" y="862"/>
                </a:lnTo>
                <a:lnTo>
                  <a:pt x="1065" y="862"/>
                </a:lnTo>
                <a:lnTo>
                  <a:pt x="1065" y="862"/>
                </a:lnTo>
                <a:lnTo>
                  <a:pt x="1065" y="862"/>
                </a:lnTo>
                <a:lnTo>
                  <a:pt x="1065" y="862"/>
                </a:lnTo>
                <a:lnTo>
                  <a:pt x="1066" y="862"/>
                </a:lnTo>
                <a:lnTo>
                  <a:pt x="1066" y="862"/>
                </a:lnTo>
                <a:lnTo>
                  <a:pt x="1066" y="862"/>
                </a:lnTo>
                <a:lnTo>
                  <a:pt x="1067" y="862"/>
                </a:lnTo>
                <a:lnTo>
                  <a:pt x="1067" y="862"/>
                </a:lnTo>
                <a:lnTo>
                  <a:pt x="1067" y="862"/>
                </a:lnTo>
                <a:lnTo>
                  <a:pt x="1067" y="862"/>
                </a:lnTo>
                <a:lnTo>
                  <a:pt x="1068" y="862"/>
                </a:lnTo>
                <a:lnTo>
                  <a:pt x="1068" y="862"/>
                </a:lnTo>
                <a:lnTo>
                  <a:pt x="1068" y="862"/>
                </a:lnTo>
                <a:lnTo>
                  <a:pt x="1069" y="862"/>
                </a:lnTo>
                <a:lnTo>
                  <a:pt x="1069" y="862"/>
                </a:lnTo>
                <a:lnTo>
                  <a:pt x="1069" y="862"/>
                </a:lnTo>
                <a:lnTo>
                  <a:pt x="1070" y="862"/>
                </a:lnTo>
                <a:lnTo>
                  <a:pt x="1070" y="862"/>
                </a:lnTo>
                <a:lnTo>
                  <a:pt x="1070" y="862"/>
                </a:lnTo>
                <a:lnTo>
                  <a:pt x="1070" y="862"/>
                </a:lnTo>
                <a:lnTo>
                  <a:pt x="1071" y="862"/>
                </a:lnTo>
                <a:lnTo>
                  <a:pt x="1071" y="862"/>
                </a:lnTo>
                <a:lnTo>
                  <a:pt x="1071" y="862"/>
                </a:lnTo>
                <a:lnTo>
                  <a:pt x="1072" y="862"/>
                </a:lnTo>
                <a:lnTo>
                  <a:pt x="1072" y="862"/>
                </a:lnTo>
                <a:lnTo>
                  <a:pt x="1072" y="862"/>
                </a:lnTo>
                <a:lnTo>
                  <a:pt x="1072" y="862"/>
                </a:lnTo>
                <a:lnTo>
                  <a:pt x="1073" y="862"/>
                </a:lnTo>
                <a:lnTo>
                  <a:pt x="1073" y="862"/>
                </a:lnTo>
                <a:lnTo>
                  <a:pt x="1073" y="862"/>
                </a:lnTo>
                <a:lnTo>
                  <a:pt x="1074" y="862"/>
                </a:lnTo>
                <a:lnTo>
                  <a:pt x="1074" y="862"/>
                </a:lnTo>
                <a:lnTo>
                  <a:pt x="1074" y="862"/>
                </a:lnTo>
                <a:lnTo>
                  <a:pt x="1074" y="862"/>
                </a:lnTo>
                <a:lnTo>
                  <a:pt x="1075" y="862"/>
                </a:lnTo>
                <a:lnTo>
                  <a:pt x="1075" y="862"/>
                </a:lnTo>
                <a:lnTo>
                  <a:pt x="1075" y="862"/>
                </a:lnTo>
                <a:lnTo>
                  <a:pt x="1076" y="862"/>
                </a:lnTo>
                <a:lnTo>
                  <a:pt x="1076" y="862"/>
                </a:lnTo>
                <a:lnTo>
                  <a:pt x="1076" y="862"/>
                </a:lnTo>
                <a:lnTo>
                  <a:pt x="1076" y="862"/>
                </a:lnTo>
                <a:lnTo>
                  <a:pt x="1077" y="862"/>
                </a:lnTo>
                <a:lnTo>
                  <a:pt x="1077" y="862"/>
                </a:lnTo>
                <a:lnTo>
                  <a:pt x="1077" y="862"/>
                </a:lnTo>
                <a:lnTo>
                  <a:pt x="1078" y="862"/>
                </a:lnTo>
                <a:lnTo>
                  <a:pt x="1078" y="862"/>
                </a:lnTo>
                <a:lnTo>
                  <a:pt x="1078" y="862"/>
                </a:lnTo>
                <a:lnTo>
                  <a:pt x="1078" y="862"/>
                </a:lnTo>
                <a:lnTo>
                  <a:pt x="1079" y="862"/>
                </a:lnTo>
                <a:lnTo>
                  <a:pt x="1079" y="862"/>
                </a:lnTo>
                <a:lnTo>
                  <a:pt x="1079" y="862"/>
                </a:lnTo>
                <a:lnTo>
                  <a:pt x="1080" y="862"/>
                </a:lnTo>
                <a:lnTo>
                  <a:pt x="1080" y="862"/>
                </a:lnTo>
                <a:lnTo>
                  <a:pt x="1080" y="862"/>
                </a:lnTo>
                <a:lnTo>
                  <a:pt x="1080" y="862"/>
                </a:lnTo>
                <a:lnTo>
                  <a:pt x="1081" y="862"/>
                </a:lnTo>
                <a:lnTo>
                  <a:pt x="1081" y="862"/>
                </a:lnTo>
                <a:lnTo>
                  <a:pt x="1081" y="862"/>
                </a:lnTo>
                <a:lnTo>
                  <a:pt x="1082" y="862"/>
                </a:lnTo>
                <a:lnTo>
                  <a:pt x="1082" y="862"/>
                </a:lnTo>
                <a:lnTo>
                  <a:pt x="1082" y="862"/>
                </a:lnTo>
                <a:lnTo>
                  <a:pt x="1083" y="862"/>
                </a:lnTo>
                <a:lnTo>
                  <a:pt x="1083" y="862"/>
                </a:lnTo>
                <a:lnTo>
                  <a:pt x="1083" y="862"/>
                </a:lnTo>
                <a:lnTo>
                  <a:pt x="1083" y="862"/>
                </a:lnTo>
                <a:lnTo>
                  <a:pt x="1084" y="862"/>
                </a:lnTo>
                <a:lnTo>
                  <a:pt x="1084" y="862"/>
                </a:lnTo>
                <a:lnTo>
                  <a:pt x="1084" y="862"/>
                </a:lnTo>
                <a:lnTo>
                  <a:pt x="1085" y="862"/>
                </a:lnTo>
                <a:lnTo>
                  <a:pt x="1085" y="862"/>
                </a:lnTo>
                <a:lnTo>
                  <a:pt x="1085" y="862"/>
                </a:lnTo>
                <a:lnTo>
                  <a:pt x="1085" y="862"/>
                </a:lnTo>
                <a:lnTo>
                  <a:pt x="1086" y="862"/>
                </a:lnTo>
                <a:lnTo>
                  <a:pt x="1086" y="862"/>
                </a:lnTo>
                <a:lnTo>
                  <a:pt x="1086" y="862"/>
                </a:lnTo>
                <a:lnTo>
                  <a:pt x="1087" y="862"/>
                </a:lnTo>
                <a:lnTo>
                  <a:pt x="1087" y="862"/>
                </a:lnTo>
                <a:lnTo>
                  <a:pt x="1087" y="862"/>
                </a:lnTo>
                <a:lnTo>
                  <a:pt x="1087" y="862"/>
                </a:lnTo>
                <a:lnTo>
                  <a:pt x="1088" y="862"/>
                </a:lnTo>
                <a:lnTo>
                  <a:pt x="1088" y="862"/>
                </a:lnTo>
                <a:lnTo>
                  <a:pt x="1088" y="862"/>
                </a:lnTo>
                <a:lnTo>
                  <a:pt x="1089" y="862"/>
                </a:lnTo>
                <a:lnTo>
                  <a:pt x="1089" y="862"/>
                </a:lnTo>
                <a:lnTo>
                  <a:pt x="1089" y="862"/>
                </a:lnTo>
                <a:lnTo>
                  <a:pt x="1089" y="862"/>
                </a:lnTo>
                <a:lnTo>
                  <a:pt x="1090" y="862"/>
                </a:lnTo>
                <a:lnTo>
                  <a:pt x="1090" y="862"/>
                </a:lnTo>
                <a:lnTo>
                  <a:pt x="1090" y="862"/>
                </a:lnTo>
                <a:lnTo>
                  <a:pt x="1091" y="862"/>
                </a:lnTo>
                <a:lnTo>
                  <a:pt x="1091" y="862"/>
                </a:lnTo>
                <a:lnTo>
                  <a:pt x="1091" y="862"/>
                </a:lnTo>
                <a:lnTo>
                  <a:pt x="1091" y="862"/>
                </a:lnTo>
                <a:lnTo>
                  <a:pt x="1092" y="862"/>
                </a:lnTo>
                <a:lnTo>
                  <a:pt x="1092" y="862"/>
                </a:lnTo>
                <a:lnTo>
                  <a:pt x="1092" y="862"/>
                </a:lnTo>
                <a:lnTo>
                  <a:pt x="1093" y="862"/>
                </a:lnTo>
                <a:lnTo>
                  <a:pt x="1093" y="862"/>
                </a:lnTo>
                <a:lnTo>
                  <a:pt x="1093" y="862"/>
                </a:lnTo>
                <a:lnTo>
                  <a:pt x="1094" y="862"/>
                </a:lnTo>
                <a:lnTo>
                  <a:pt x="1094" y="862"/>
                </a:lnTo>
                <a:lnTo>
                  <a:pt x="1094" y="862"/>
                </a:lnTo>
                <a:lnTo>
                  <a:pt x="1094" y="862"/>
                </a:lnTo>
                <a:lnTo>
                  <a:pt x="1095" y="862"/>
                </a:lnTo>
                <a:lnTo>
                  <a:pt x="1095" y="862"/>
                </a:lnTo>
                <a:lnTo>
                  <a:pt x="1095" y="862"/>
                </a:lnTo>
                <a:lnTo>
                  <a:pt x="1096" y="862"/>
                </a:lnTo>
                <a:lnTo>
                  <a:pt x="1096" y="862"/>
                </a:lnTo>
                <a:lnTo>
                  <a:pt x="1096" y="862"/>
                </a:lnTo>
                <a:lnTo>
                  <a:pt x="1096" y="862"/>
                </a:lnTo>
                <a:lnTo>
                  <a:pt x="1097" y="862"/>
                </a:lnTo>
                <a:lnTo>
                  <a:pt x="1097" y="862"/>
                </a:lnTo>
                <a:lnTo>
                  <a:pt x="1097" y="862"/>
                </a:lnTo>
                <a:lnTo>
                  <a:pt x="1098" y="862"/>
                </a:lnTo>
                <a:lnTo>
                  <a:pt x="1098" y="862"/>
                </a:lnTo>
                <a:lnTo>
                  <a:pt x="1098" y="862"/>
                </a:lnTo>
                <a:lnTo>
                  <a:pt x="1098" y="862"/>
                </a:lnTo>
                <a:lnTo>
                  <a:pt x="1099" y="862"/>
                </a:lnTo>
                <a:lnTo>
                  <a:pt x="1099" y="862"/>
                </a:lnTo>
                <a:lnTo>
                  <a:pt x="1099" y="862"/>
                </a:lnTo>
                <a:lnTo>
                  <a:pt x="1100" y="862"/>
                </a:lnTo>
                <a:lnTo>
                  <a:pt x="1100" y="862"/>
                </a:lnTo>
                <a:lnTo>
                  <a:pt x="1100" y="862"/>
                </a:lnTo>
                <a:lnTo>
                  <a:pt x="1100" y="862"/>
                </a:lnTo>
                <a:lnTo>
                  <a:pt x="1101" y="862"/>
                </a:lnTo>
                <a:lnTo>
                  <a:pt x="1101" y="862"/>
                </a:lnTo>
                <a:lnTo>
                  <a:pt x="1101" y="862"/>
                </a:lnTo>
                <a:lnTo>
                  <a:pt x="1102" y="862"/>
                </a:lnTo>
                <a:lnTo>
                  <a:pt x="1102" y="862"/>
                </a:lnTo>
                <a:lnTo>
                  <a:pt x="1102" y="862"/>
                </a:lnTo>
                <a:lnTo>
                  <a:pt x="1102" y="862"/>
                </a:lnTo>
                <a:lnTo>
                  <a:pt x="1103" y="862"/>
                </a:lnTo>
                <a:lnTo>
                  <a:pt x="1103" y="862"/>
                </a:lnTo>
                <a:lnTo>
                  <a:pt x="1103" y="862"/>
                </a:lnTo>
                <a:lnTo>
                  <a:pt x="1104" y="862"/>
                </a:lnTo>
                <a:lnTo>
                  <a:pt x="1104" y="862"/>
                </a:lnTo>
                <a:lnTo>
                  <a:pt x="1104" y="862"/>
                </a:lnTo>
                <a:lnTo>
                  <a:pt x="1105" y="862"/>
                </a:lnTo>
                <a:lnTo>
                  <a:pt x="1105" y="862"/>
                </a:lnTo>
                <a:lnTo>
                  <a:pt x="1105" y="862"/>
                </a:lnTo>
                <a:lnTo>
                  <a:pt x="1105" y="862"/>
                </a:lnTo>
                <a:lnTo>
                  <a:pt x="1106" y="862"/>
                </a:lnTo>
                <a:lnTo>
                  <a:pt x="1106" y="862"/>
                </a:lnTo>
                <a:lnTo>
                  <a:pt x="1106" y="862"/>
                </a:lnTo>
                <a:lnTo>
                  <a:pt x="1107" y="862"/>
                </a:lnTo>
                <a:lnTo>
                  <a:pt x="1107" y="862"/>
                </a:lnTo>
                <a:lnTo>
                  <a:pt x="1107" y="862"/>
                </a:lnTo>
                <a:lnTo>
                  <a:pt x="1107" y="862"/>
                </a:lnTo>
                <a:lnTo>
                  <a:pt x="1108" y="862"/>
                </a:lnTo>
                <a:lnTo>
                  <a:pt x="1108" y="862"/>
                </a:lnTo>
                <a:lnTo>
                  <a:pt x="1108" y="862"/>
                </a:lnTo>
                <a:lnTo>
                  <a:pt x="1109" y="862"/>
                </a:lnTo>
                <a:lnTo>
                  <a:pt x="1109" y="862"/>
                </a:lnTo>
                <a:lnTo>
                  <a:pt x="1109" y="862"/>
                </a:lnTo>
                <a:lnTo>
                  <a:pt x="1109" y="862"/>
                </a:lnTo>
                <a:lnTo>
                  <a:pt x="1110" y="862"/>
                </a:lnTo>
                <a:lnTo>
                  <a:pt x="1110" y="862"/>
                </a:lnTo>
                <a:lnTo>
                  <a:pt x="1110" y="862"/>
                </a:lnTo>
                <a:lnTo>
                  <a:pt x="1111" y="862"/>
                </a:lnTo>
                <a:lnTo>
                  <a:pt x="1111" y="862"/>
                </a:lnTo>
                <a:lnTo>
                  <a:pt x="1111" y="862"/>
                </a:lnTo>
                <a:lnTo>
                  <a:pt x="1111" y="862"/>
                </a:lnTo>
                <a:lnTo>
                  <a:pt x="1112" y="862"/>
                </a:lnTo>
                <a:lnTo>
                  <a:pt x="1112" y="862"/>
                </a:lnTo>
                <a:lnTo>
                  <a:pt x="1112" y="862"/>
                </a:lnTo>
                <a:lnTo>
                  <a:pt x="1113" y="862"/>
                </a:lnTo>
                <a:lnTo>
                  <a:pt x="1113" y="862"/>
                </a:lnTo>
                <a:lnTo>
                  <a:pt x="1113" y="862"/>
                </a:lnTo>
                <a:lnTo>
                  <a:pt x="1113" y="862"/>
                </a:lnTo>
                <a:lnTo>
                  <a:pt x="1114" y="862"/>
                </a:lnTo>
                <a:lnTo>
                  <a:pt x="1114" y="862"/>
                </a:lnTo>
                <a:lnTo>
                  <a:pt x="1114" y="862"/>
                </a:lnTo>
                <a:lnTo>
                  <a:pt x="1115" y="862"/>
                </a:lnTo>
                <a:lnTo>
                  <a:pt x="1115" y="862"/>
                </a:lnTo>
                <a:lnTo>
                  <a:pt x="1115" y="862"/>
                </a:lnTo>
                <a:lnTo>
                  <a:pt x="1116" y="862"/>
                </a:lnTo>
                <a:lnTo>
                  <a:pt x="1116" y="862"/>
                </a:lnTo>
                <a:lnTo>
                  <a:pt x="1116" y="862"/>
                </a:lnTo>
                <a:lnTo>
                  <a:pt x="1116" y="862"/>
                </a:lnTo>
                <a:lnTo>
                  <a:pt x="1117" y="862"/>
                </a:lnTo>
                <a:lnTo>
                  <a:pt x="1117" y="862"/>
                </a:lnTo>
                <a:lnTo>
                  <a:pt x="1117" y="862"/>
                </a:lnTo>
                <a:lnTo>
                  <a:pt x="1118" y="862"/>
                </a:lnTo>
                <a:lnTo>
                  <a:pt x="1118" y="862"/>
                </a:lnTo>
                <a:lnTo>
                  <a:pt x="1118" y="862"/>
                </a:lnTo>
                <a:lnTo>
                  <a:pt x="1118" y="862"/>
                </a:lnTo>
                <a:lnTo>
                  <a:pt x="1119" y="862"/>
                </a:lnTo>
                <a:lnTo>
                  <a:pt x="1119" y="862"/>
                </a:lnTo>
                <a:lnTo>
                  <a:pt x="1119" y="862"/>
                </a:lnTo>
                <a:lnTo>
                  <a:pt x="1120" y="862"/>
                </a:lnTo>
                <a:lnTo>
                  <a:pt x="1120" y="862"/>
                </a:lnTo>
                <a:lnTo>
                  <a:pt x="1120" y="862"/>
                </a:lnTo>
                <a:lnTo>
                  <a:pt x="1120" y="862"/>
                </a:lnTo>
                <a:lnTo>
                  <a:pt x="1121" y="862"/>
                </a:lnTo>
                <a:lnTo>
                  <a:pt x="1121" y="862"/>
                </a:lnTo>
                <a:lnTo>
                  <a:pt x="1121" y="862"/>
                </a:lnTo>
                <a:lnTo>
                  <a:pt x="1122" y="862"/>
                </a:lnTo>
                <a:lnTo>
                  <a:pt x="1122" y="862"/>
                </a:lnTo>
                <a:lnTo>
                  <a:pt x="1122" y="862"/>
                </a:lnTo>
                <a:lnTo>
                  <a:pt x="1122" y="862"/>
                </a:lnTo>
                <a:lnTo>
                  <a:pt x="1123" y="862"/>
                </a:lnTo>
                <a:lnTo>
                  <a:pt x="1123" y="862"/>
                </a:lnTo>
                <a:lnTo>
                  <a:pt x="1123" y="862"/>
                </a:lnTo>
                <a:lnTo>
                  <a:pt x="1124" y="862"/>
                </a:lnTo>
                <a:lnTo>
                  <a:pt x="1124" y="862"/>
                </a:lnTo>
                <a:lnTo>
                  <a:pt x="1124" y="862"/>
                </a:lnTo>
                <a:lnTo>
                  <a:pt x="1124" y="862"/>
                </a:lnTo>
                <a:lnTo>
                  <a:pt x="1125" y="862"/>
                </a:lnTo>
                <a:lnTo>
                  <a:pt x="1125" y="862"/>
                </a:lnTo>
                <a:lnTo>
                  <a:pt x="1125" y="862"/>
                </a:lnTo>
                <a:lnTo>
                  <a:pt x="1126" y="862"/>
                </a:lnTo>
                <a:lnTo>
                  <a:pt x="1126" y="862"/>
                </a:lnTo>
                <a:lnTo>
                  <a:pt x="1126" y="862"/>
                </a:lnTo>
                <a:lnTo>
                  <a:pt x="1126" y="862"/>
                </a:lnTo>
                <a:lnTo>
                  <a:pt x="1127" y="862"/>
                </a:lnTo>
                <a:lnTo>
                  <a:pt x="1127" y="862"/>
                </a:lnTo>
                <a:lnTo>
                  <a:pt x="1127" y="862"/>
                </a:lnTo>
                <a:lnTo>
                  <a:pt x="1128" y="862"/>
                </a:lnTo>
                <a:lnTo>
                  <a:pt x="1128" y="862"/>
                </a:lnTo>
                <a:lnTo>
                  <a:pt x="1128" y="862"/>
                </a:lnTo>
                <a:lnTo>
                  <a:pt x="1129" y="862"/>
                </a:lnTo>
                <a:lnTo>
                  <a:pt x="1129" y="862"/>
                </a:lnTo>
                <a:lnTo>
                  <a:pt x="1129" y="862"/>
                </a:lnTo>
                <a:lnTo>
                  <a:pt x="1129" y="862"/>
                </a:lnTo>
                <a:lnTo>
                  <a:pt x="1130" y="862"/>
                </a:lnTo>
                <a:lnTo>
                  <a:pt x="1130" y="862"/>
                </a:lnTo>
                <a:lnTo>
                  <a:pt x="1130" y="862"/>
                </a:lnTo>
                <a:lnTo>
                  <a:pt x="1131" y="862"/>
                </a:lnTo>
                <a:lnTo>
                  <a:pt x="1131" y="862"/>
                </a:lnTo>
                <a:lnTo>
                  <a:pt x="1131" y="862"/>
                </a:lnTo>
                <a:lnTo>
                  <a:pt x="1131" y="862"/>
                </a:lnTo>
                <a:lnTo>
                  <a:pt x="1132" y="862"/>
                </a:lnTo>
                <a:lnTo>
                  <a:pt x="1132" y="862"/>
                </a:lnTo>
                <a:lnTo>
                  <a:pt x="1132" y="862"/>
                </a:lnTo>
                <a:lnTo>
                  <a:pt x="1133" y="862"/>
                </a:lnTo>
                <a:lnTo>
                  <a:pt x="1133" y="862"/>
                </a:lnTo>
                <a:lnTo>
                  <a:pt x="1133" y="862"/>
                </a:lnTo>
                <a:lnTo>
                  <a:pt x="1133" y="862"/>
                </a:lnTo>
                <a:lnTo>
                  <a:pt x="1134" y="862"/>
                </a:lnTo>
                <a:lnTo>
                  <a:pt x="1134" y="862"/>
                </a:lnTo>
                <a:lnTo>
                  <a:pt x="1134" y="862"/>
                </a:lnTo>
                <a:lnTo>
                  <a:pt x="1135" y="862"/>
                </a:lnTo>
                <a:lnTo>
                  <a:pt x="1135" y="862"/>
                </a:lnTo>
                <a:lnTo>
                  <a:pt x="1135" y="862"/>
                </a:lnTo>
                <a:lnTo>
                  <a:pt x="1135" y="862"/>
                </a:lnTo>
                <a:lnTo>
                  <a:pt x="1136" y="862"/>
                </a:lnTo>
                <a:lnTo>
                  <a:pt x="1136" y="862"/>
                </a:lnTo>
                <a:lnTo>
                  <a:pt x="1136" y="862"/>
                </a:lnTo>
                <a:lnTo>
                  <a:pt x="1137" y="862"/>
                </a:lnTo>
                <a:lnTo>
                  <a:pt x="1137" y="862"/>
                </a:lnTo>
                <a:lnTo>
                  <a:pt x="1137" y="862"/>
                </a:lnTo>
                <a:lnTo>
                  <a:pt x="1137" y="862"/>
                </a:lnTo>
                <a:lnTo>
                  <a:pt x="1138" y="862"/>
                </a:lnTo>
                <a:lnTo>
                  <a:pt x="1138" y="862"/>
                </a:lnTo>
                <a:lnTo>
                  <a:pt x="1138" y="862"/>
                </a:lnTo>
                <a:lnTo>
                  <a:pt x="1139" y="862"/>
                </a:lnTo>
                <a:lnTo>
                  <a:pt x="1139" y="862"/>
                </a:lnTo>
                <a:lnTo>
                  <a:pt x="1139" y="862"/>
                </a:lnTo>
                <a:lnTo>
                  <a:pt x="1140" y="862"/>
                </a:lnTo>
                <a:lnTo>
                  <a:pt x="1140" y="862"/>
                </a:lnTo>
                <a:lnTo>
                  <a:pt x="1140" y="862"/>
                </a:lnTo>
                <a:lnTo>
                  <a:pt x="1140" y="862"/>
                </a:lnTo>
                <a:lnTo>
                  <a:pt x="1141" y="862"/>
                </a:lnTo>
                <a:lnTo>
                  <a:pt x="1141" y="862"/>
                </a:lnTo>
                <a:lnTo>
                  <a:pt x="1141" y="862"/>
                </a:lnTo>
                <a:lnTo>
                  <a:pt x="1142" y="862"/>
                </a:lnTo>
                <a:lnTo>
                  <a:pt x="1142" y="862"/>
                </a:lnTo>
                <a:lnTo>
                  <a:pt x="1142" y="862"/>
                </a:lnTo>
                <a:lnTo>
                  <a:pt x="1142" y="862"/>
                </a:lnTo>
                <a:lnTo>
                  <a:pt x="1143" y="862"/>
                </a:lnTo>
                <a:lnTo>
                  <a:pt x="1143" y="862"/>
                </a:lnTo>
                <a:lnTo>
                  <a:pt x="1143" y="862"/>
                </a:lnTo>
                <a:lnTo>
                  <a:pt x="1144" y="862"/>
                </a:lnTo>
                <a:lnTo>
                  <a:pt x="1144" y="862"/>
                </a:lnTo>
                <a:lnTo>
                  <a:pt x="1144" y="862"/>
                </a:lnTo>
                <a:lnTo>
                  <a:pt x="1144" y="862"/>
                </a:lnTo>
                <a:lnTo>
                  <a:pt x="1145" y="862"/>
                </a:lnTo>
                <a:lnTo>
                  <a:pt x="1145" y="862"/>
                </a:lnTo>
                <a:lnTo>
                  <a:pt x="1145" y="862"/>
                </a:lnTo>
                <a:lnTo>
                  <a:pt x="1146" y="862"/>
                </a:lnTo>
                <a:lnTo>
                  <a:pt x="1146" y="862"/>
                </a:lnTo>
                <a:lnTo>
                  <a:pt x="1146" y="862"/>
                </a:lnTo>
                <a:lnTo>
                  <a:pt x="1146" y="862"/>
                </a:lnTo>
                <a:lnTo>
                  <a:pt x="1147" y="862"/>
                </a:lnTo>
                <a:lnTo>
                  <a:pt x="1147" y="862"/>
                </a:lnTo>
                <a:lnTo>
                  <a:pt x="1147" y="862"/>
                </a:lnTo>
                <a:lnTo>
                  <a:pt x="1148" y="862"/>
                </a:lnTo>
                <a:lnTo>
                  <a:pt x="1148" y="862"/>
                </a:lnTo>
                <a:lnTo>
                  <a:pt x="1148" y="862"/>
                </a:lnTo>
                <a:lnTo>
                  <a:pt x="1148" y="862"/>
                </a:lnTo>
                <a:lnTo>
                  <a:pt x="1149" y="862"/>
                </a:lnTo>
                <a:lnTo>
                  <a:pt x="1149" y="862"/>
                </a:lnTo>
                <a:lnTo>
                  <a:pt x="1149" y="862"/>
                </a:lnTo>
                <a:lnTo>
                  <a:pt x="1150" y="862"/>
                </a:lnTo>
                <a:lnTo>
                  <a:pt x="1150" y="862"/>
                </a:lnTo>
                <a:lnTo>
                  <a:pt x="1150" y="862"/>
                </a:lnTo>
                <a:lnTo>
                  <a:pt x="1151" y="862"/>
                </a:lnTo>
                <a:lnTo>
                  <a:pt x="1151" y="862"/>
                </a:lnTo>
                <a:lnTo>
                  <a:pt x="1151" y="862"/>
                </a:lnTo>
                <a:lnTo>
                  <a:pt x="1151" y="862"/>
                </a:lnTo>
                <a:lnTo>
                  <a:pt x="1152" y="862"/>
                </a:lnTo>
                <a:lnTo>
                  <a:pt x="1152" y="862"/>
                </a:lnTo>
                <a:lnTo>
                  <a:pt x="1152" y="862"/>
                </a:lnTo>
                <a:lnTo>
                  <a:pt x="1153" y="862"/>
                </a:lnTo>
                <a:lnTo>
                  <a:pt x="1153" y="862"/>
                </a:lnTo>
                <a:lnTo>
                  <a:pt x="1153" y="862"/>
                </a:lnTo>
                <a:lnTo>
                  <a:pt x="1153" y="862"/>
                </a:lnTo>
                <a:lnTo>
                  <a:pt x="1154" y="862"/>
                </a:lnTo>
                <a:lnTo>
                  <a:pt x="1154" y="862"/>
                </a:lnTo>
                <a:lnTo>
                  <a:pt x="1154" y="862"/>
                </a:lnTo>
                <a:lnTo>
                  <a:pt x="1155" y="862"/>
                </a:lnTo>
                <a:lnTo>
                  <a:pt x="1155" y="862"/>
                </a:lnTo>
                <a:lnTo>
                  <a:pt x="1155" y="862"/>
                </a:lnTo>
                <a:lnTo>
                  <a:pt x="1155" y="862"/>
                </a:lnTo>
                <a:lnTo>
                  <a:pt x="1156" y="862"/>
                </a:lnTo>
                <a:lnTo>
                  <a:pt x="1156" y="862"/>
                </a:lnTo>
                <a:lnTo>
                  <a:pt x="1156" y="862"/>
                </a:lnTo>
                <a:lnTo>
                  <a:pt x="1157" y="862"/>
                </a:lnTo>
                <a:lnTo>
                  <a:pt x="1157" y="862"/>
                </a:lnTo>
                <a:lnTo>
                  <a:pt x="1157" y="862"/>
                </a:lnTo>
                <a:lnTo>
                  <a:pt x="1157" y="862"/>
                </a:lnTo>
                <a:lnTo>
                  <a:pt x="1158" y="862"/>
                </a:lnTo>
                <a:lnTo>
                  <a:pt x="1158" y="862"/>
                </a:lnTo>
                <a:lnTo>
                  <a:pt x="1158" y="862"/>
                </a:lnTo>
                <a:lnTo>
                  <a:pt x="1159" y="862"/>
                </a:lnTo>
                <a:lnTo>
                  <a:pt x="1159" y="862"/>
                </a:lnTo>
                <a:lnTo>
                  <a:pt x="1159" y="862"/>
                </a:lnTo>
                <a:lnTo>
                  <a:pt x="1159" y="862"/>
                </a:lnTo>
                <a:lnTo>
                  <a:pt x="1160" y="862"/>
                </a:lnTo>
                <a:lnTo>
                  <a:pt x="1160" y="862"/>
                </a:lnTo>
                <a:lnTo>
                  <a:pt x="1160" y="862"/>
                </a:lnTo>
                <a:lnTo>
                  <a:pt x="1161" y="862"/>
                </a:lnTo>
                <a:lnTo>
                  <a:pt x="1161" y="862"/>
                </a:lnTo>
                <a:lnTo>
                  <a:pt x="1161" y="862"/>
                </a:lnTo>
                <a:lnTo>
                  <a:pt x="1162" y="862"/>
                </a:lnTo>
                <a:lnTo>
                  <a:pt x="1162" y="862"/>
                </a:lnTo>
                <a:lnTo>
                  <a:pt x="1162" y="862"/>
                </a:lnTo>
                <a:lnTo>
                  <a:pt x="1162" y="862"/>
                </a:lnTo>
                <a:lnTo>
                  <a:pt x="1163" y="862"/>
                </a:lnTo>
                <a:lnTo>
                  <a:pt x="1163" y="862"/>
                </a:lnTo>
                <a:lnTo>
                  <a:pt x="1163" y="862"/>
                </a:lnTo>
                <a:lnTo>
                  <a:pt x="1164" y="862"/>
                </a:lnTo>
                <a:lnTo>
                  <a:pt x="1164" y="862"/>
                </a:lnTo>
                <a:lnTo>
                  <a:pt x="1164" y="862"/>
                </a:lnTo>
                <a:lnTo>
                  <a:pt x="1164" y="862"/>
                </a:lnTo>
                <a:lnTo>
                  <a:pt x="1165" y="862"/>
                </a:lnTo>
                <a:lnTo>
                  <a:pt x="1165" y="862"/>
                </a:lnTo>
                <a:lnTo>
                  <a:pt x="1165" y="862"/>
                </a:lnTo>
                <a:lnTo>
                  <a:pt x="1166" y="862"/>
                </a:lnTo>
                <a:lnTo>
                  <a:pt x="1166" y="862"/>
                </a:lnTo>
                <a:lnTo>
                  <a:pt x="1166" y="862"/>
                </a:lnTo>
                <a:lnTo>
                  <a:pt x="1166" y="862"/>
                </a:lnTo>
                <a:lnTo>
                  <a:pt x="1167" y="862"/>
                </a:lnTo>
                <a:lnTo>
                  <a:pt x="1167" y="862"/>
                </a:lnTo>
                <a:lnTo>
                  <a:pt x="1167" y="862"/>
                </a:lnTo>
                <a:lnTo>
                  <a:pt x="1168" y="862"/>
                </a:lnTo>
                <a:lnTo>
                  <a:pt x="1168" y="862"/>
                </a:lnTo>
                <a:lnTo>
                  <a:pt x="1168" y="862"/>
                </a:lnTo>
                <a:lnTo>
                  <a:pt x="1168" y="862"/>
                </a:lnTo>
                <a:lnTo>
                  <a:pt x="1169" y="862"/>
                </a:lnTo>
                <a:lnTo>
                  <a:pt x="1169" y="862"/>
                </a:lnTo>
                <a:lnTo>
                  <a:pt x="1169" y="862"/>
                </a:lnTo>
                <a:lnTo>
                  <a:pt x="1170" y="862"/>
                </a:lnTo>
                <a:lnTo>
                  <a:pt x="1170" y="862"/>
                </a:lnTo>
                <a:lnTo>
                  <a:pt x="1170" y="862"/>
                </a:lnTo>
                <a:lnTo>
                  <a:pt x="1170" y="862"/>
                </a:lnTo>
                <a:lnTo>
                  <a:pt x="1171" y="862"/>
                </a:lnTo>
                <a:lnTo>
                  <a:pt x="1171" y="862"/>
                </a:lnTo>
                <a:lnTo>
                  <a:pt x="1171" y="862"/>
                </a:lnTo>
                <a:lnTo>
                  <a:pt x="1172" y="862"/>
                </a:lnTo>
                <a:lnTo>
                  <a:pt x="1172" y="862"/>
                </a:lnTo>
                <a:lnTo>
                  <a:pt x="1172" y="862"/>
                </a:lnTo>
                <a:lnTo>
                  <a:pt x="1173" y="862"/>
                </a:lnTo>
                <a:lnTo>
                  <a:pt x="1173" y="862"/>
                </a:lnTo>
                <a:lnTo>
                  <a:pt x="1173" y="862"/>
                </a:lnTo>
                <a:lnTo>
                  <a:pt x="1173" y="862"/>
                </a:lnTo>
                <a:lnTo>
                  <a:pt x="1174" y="862"/>
                </a:lnTo>
                <a:lnTo>
                  <a:pt x="1174" y="862"/>
                </a:lnTo>
                <a:lnTo>
                  <a:pt x="1174" y="862"/>
                </a:lnTo>
                <a:lnTo>
                  <a:pt x="1175" y="862"/>
                </a:lnTo>
                <a:lnTo>
                  <a:pt x="1175" y="862"/>
                </a:lnTo>
                <a:lnTo>
                  <a:pt x="1175" y="862"/>
                </a:lnTo>
                <a:lnTo>
                  <a:pt x="1175" y="862"/>
                </a:lnTo>
                <a:lnTo>
                  <a:pt x="1176" y="862"/>
                </a:lnTo>
                <a:lnTo>
                  <a:pt x="1176" y="862"/>
                </a:lnTo>
                <a:lnTo>
                  <a:pt x="1176" y="862"/>
                </a:lnTo>
                <a:lnTo>
                  <a:pt x="1177" y="862"/>
                </a:lnTo>
                <a:lnTo>
                  <a:pt x="1177" y="862"/>
                </a:lnTo>
                <a:lnTo>
                  <a:pt x="1177" y="862"/>
                </a:lnTo>
                <a:lnTo>
                  <a:pt x="1177" y="862"/>
                </a:lnTo>
                <a:lnTo>
                  <a:pt x="1178" y="862"/>
                </a:lnTo>
                <a:lnTo>
                  <a:pt x="1178" y="862"/>
                </a:lnTo>
                <a:lnTo>
                  <a:pt x="1178" y="862"/>
                </a:lnTo>
                <a:lnTo>
                  <a:pt x="1179" y="862"/>
                </a:lnTo>
                <a:lnTo>
                  <a:pt x="1179" y="862"/>
                </a:lnTo>
                <a:lnTo>
                  <a:pt x="1179" y="862"/>
                </a:lnTo>
                <a:lnTo>
                  <a:pt x="1179" y="862"/>
                </a:lnTo>
                <a:lnTo>
                  <a:pt x="1180" y="862"/>
                </a:lnTo>
                <a:lnTo>
                  <a:pt x="1180" y="862"/>
                </a:lnTo>
                <a:lnTo>
                  <a:pt x="1180" y="862"/>
                </a:lnTo>
                <a:lnTo>
                  <a:pt x="1181" y="862"/>
                </a:lnTo>
                <a:lnTo>
                  <a:pt x="1181" y="862"/>
                </a:lnTo>
                <a:lnTo>
                  <a:pt x="1181" y="862"/>
                </a:lnTo>
                <a:lnTo>
                  <a:pt x="1181" y="862"/>
                </a:lnTo>
                <a:lnTo>
                  <a:pt x="1182" y="862"/>
                </a:lnTo>
                <a:lnTo>
                  <a:pt x="1182" y="862"/>
                </a:lnTo>
                <a:lnTo>
                  <a:pt x="1182" y="862"/>
                </a:lnTo>
                <a:lnTo>
                  <a:pt x="1183" y="862"/>
                </a:lnTo>
                <a:lnTo>
                  <a:pt x="1183" y="862"/>
                </a:lnTo>
                <a:lnTo>
                  <a:pt x="1183" y="862"/>
                </a:lnTo>
                <a:lnTo>
                  <a:pt x="1183" y="862"/>
                </a:lnTo>
                <a:lnTo>
                  <a:pt x="1184" y="862"/>
                </a:lnTo>
                <a:lnTo>
                  <a:pt x="1184" y="862"/>
                </a:lnTo>
                <a:lnTo>
                  <a:pt x="1184" y="862"/>
                </a:lnTo>
                <a:lnTo>
                  <a:pt x="1185" y="862"/>
                </a:lnTo>
                <a:lnTo>
                  <a:pt x="1185" y="862"/>
                </a:lnTo>
                <a:lnTo>
                  <a:pt x="1185" y="862"/>
                </a:lnTo>
                <a:lnTo>
                  <a:pt x="1186" y="862"/>
                </a:lnTo>
                <a:lnTo>
                  <a:pt x="1186" y="862"/>
                </a:lnTo>
                <a:lnTo>
                  <a:pt x="1186" y="862"/>
                </a:lnTo>
                <a:lnTo>
                  <a:pt x="1186" y="862"/>
                </a:lnTo>
                <a:lnTo>
                  <a:pt x="1187" y="862"/>
                </a:lnTo>
                <a:lnTo>
                  <a:pt x="1187" y="862"/>
                </a:lnTo>
                <a:lnTo>
                  <a:pt x="1187" y="862"/>
                </a:lnTo>
                <a:lnTo>
                  <a:pt x="1188" y="862"/>
                </a:lnTo>
                <a:lnTo>
                  <a:pt x="1188" y="862"/>
                </a:lnTo>
                <a:lnTo>
                  <a:pt x="1188" y="862"/>
                </a:lnTo>
                <a:lnTo>
                  <a:pt x="1188" y="862"/>
                </a:lnTo>
                <a:lnTo>
                  <a:pt x="1189" y="862"/>
                </a:lnTo>
                <a:lnTo>
                  <a:pt x="1189" y="862"/>
                </a:lnTo>
                <a:lnTo>
                  <a:pt x="1189" y="862"/>
                </a:lnTo>
                <a:lnTo>
                  <a:pt x="1190" y="862"/>
                </a:lnTo>
                <a:lnTo>
                  <a:pt x="1190" y="862"/>
                </a:lnTo>
                <a:lnTo>
                  <a:pt x="1190" y="862"/>
                </a:lnTo>
                <a:lnTo>
                  <a:pt x="1190" y="862"/>
                </a:lnTo>
                <a:lnTo>
                  <a:pt x="1191" y="862"/>
                </a:lnTo>
                <a:lnTo>
                  <a:pt x="1191" y="862"/>
                </a:lnTo>
                <a:lnTo>
                  <a:pt x="1191" y="862"/>
                </a:lnTo>
                <a:lnTo>
                  <a:pt x="1192" y="862"/>
                </a:lnTo>
                <a:lnTo>
                  <a:pt x="1192" y="862"/>
                </a:lnTo>
                <a:lnTo>
                  <a:pt x="1192" y="862"/>
                </a:lnTo>
                <a:lnTo>
                  <a:pt x="1192" y="862"/>
                </a:lnTo>
                <a:lnTo>
                  <a:pt x="1193" y="862"/>
                </a:lnTo>
                <a:lnTo>
                  <a:pt x="1193" y="862"/>
                </a:lnTo>
                <a:lnTo>
                  <a:pt x="1193" y="862"/>
                </a:lnTo>
                <a:lnTo>
                  <a:pt x="1194" y="862"/>
                </a:lnTo>
                <a:lnTo>
                  <a:pt x="1194" y="862"/>
                </a:lnTo>
                <a:lnTo>
                  <a:pt x="1194" y="862"/>
                </a:lnTo>
                <a:lnTo>
                  <a:pt x="1194" y="862"/>
                </a:lnTo>
                <a:lnTo>
                  <a:pt x="1195" y="862"/>
                </a:lnTo>
                <a:lnTo>
                  <a:pt x="1195" y="862"/>
                </a:lnTo>
                <a:lnTo>
                  <a:pt x="1195" y="862"/>
                </a:lnTo>
                <a:lnTo>
                  <a:pt x="1196" y="862"/>
                </a:lnTo>
                <a:lnTo>
                  <a:pt x="1196" y="862"/>
                </a:lnTo>
                <a:lnTo>
                  <a:pt x="1196" y="862"/>
                </a:lnTo>
                <a:lnTo>
                  <a:pt x="1197" y="862"/>
                </a:lnTo>
                <a:lnTo>
                  <a:pt x="1197" y="862"/>
                </a:lnTo>
                <a:lnTo>
                  <a:pt x="1197" y="862"/>
                </a:lnTo>
                <a:lnTo>
                  <a:pt x="1197" y="862"/>
                </a:lnTo>
                <a:lnTo>
                  <a:pt x="1198" y="862"/>
                </a:lnTo>
                <a:lnTo>
                  <a:pt x="1198" y="862"/>
                </a:lnTo>
                <a:lnTo>
                  <a:pt x="1198" y="862"/>
                </a:lnTo>
                <a:lnTo>
                  <a:pt x="1199" y="862"/>
                </a:lnTo>
                <a:lnTo>
                  <a:pt x="1199" y="862"/>
                </a:lnTo>
                <a:lnTo>
                  <a:pt x="1199" y="862"/>
                </a:lnTo>
                <a:lnTo>
                  <a:pt x="1199" y="862"/>
                </a:lnTo>
                <a:lnTo>
                  <a:pt x="1200" y="862"/>
                </a:lnTo>
                <a:lnTo>
                  <a:pt x="1200" y="862"/>
                </a:lnTo>
                <a:lnTo>
                  <a:pt x="1200" y="862"/>
                </a:lnTo>
                <a:lnTo>
                  <a:pt x="1201" y="862"/>
                </a:lnTo>
                <a:lnTo>
                  <a:pt x="1201" y="862"/>
                </a:lnTo>
                <a:lnTo>
                  <a:pt x="1201" y="862"/>
                </a:lnTo>
                <a:lnTo>
                  <a:pt x="1201" y="862"/>
                </a:lnTo>
                <a:lnTo>
                  <a:pt x="1202" y="862"/>
                </a:lnTo>
                <a:lnTo>
                  <a:pt x="1202" y="862"/>
                </a:lnTo>
                <a:lnTo>
                  <a:pt x="1202" y="862"/>
                </a:lnTo>
                <a:lnTo>
                  <a:pt x="1203" y="862"/>
                </a:lnTo>
                <a:lnTo>
                  <a:pt x="1203" y="862"/>
                </a:lnTo>
                <a:lnTo>
                  <a:pt x="1203" y="862"/>
                </a:lnTo>
                <a:lnTo>
                  <a:pt x="1203" y="862"/>
                </a:lnTo>
                <a:lnTo>
                  <a:pt x="1204" y="862"/>
                </a:lnTo>
                <a:lnTo>
                  <a:pt x="1204" y="862"/>
                </a:lnTo>
                <a:lnTo>
                  <a:pt x="1204" y="862"/>
                </a:lnTo>
                <a:lnTo>
                  <a:pt x="1205" y="862"/>
                </a:lnTo>
                <a:lnTo>
                  <a:pt x="1205" y="862"/>
                </a:lnTo>
                <a:lnTo>
                  <a:pt x="1205" y="862"/>
                </a:lnTo>
                <a:lnTo>
                  <a:pt x="1205" y="862"/>
                </a:lnTo>
                <a:lnTo>
                  <a:pt x="1206" y="862"/>
                </a:lnTo>
                <a:lnTo>
                  <a:pt x="1206" y="862"/>
                </a:lnTo>
                <a:lnTo>
                  <a:pt x="1206" y="862"/>
                </a:lnTo>
                <a:lnTo>
                  <a:pt x="1207" y="862"/>
                </a:lnTo>
                <a:lnTo>
                  <a:pt x="1207" y="862"/>
                </a:lnTo>
                <a:lnTo>
                  <a:pt x="1207" y="862"/>
                </a:lnTo>
                <a:lnTo>
                  <a:pt x="1208" y="862"/>
                </a:lnTo>
                <a:lnTo>
                  <a:pt x="1208" y="862"/>
                </a:lnTo>
                <a:lnTo>
                  <a:pt x="1208" y="862"/>
                </a:lnTo>
                <a:lnTo>
                  <a:pt x="1208" y="862"/>
                </a:lnTo>
                <a:lnTo>
                  <a:pt x="1209" y="862"/>
                </a:lnTo>
                <a:lnTo>
                  <a:pt x="1209" y="862"/>
                </a:lnTo>
                <a:lnTo>
                  <a:pt x="1209" y="862"/>
                </a:lnTo>
                <a:lnTo>
                  <a:pt x="1210" y="862"/>
                </a:lnTo>
                <a:lnTo>
                  <a:pt x="1210" y="862"/>
                </a:lnTo>
                <a:lnTo>
                  <a:pt x="1210" y="862"/>
                </a:lnTo>
                <a:lnTo>
                  <a:pt x="1210" y="862"/>
                </a:lnTo>
                <a:lnTo>
                  <a:pt x="1211" y="862"/>
                </a:lnTo>
                <a:lnTo>
                  <a:pt x="1211" y="862"/>
                </a:lnTo>
                <a:lnTo>
                  <a:pt x="1211" y="862"/>
                </a:lnTo>
                <a:lnTo>
                  <a:pt x="1212" y="862"/>
                </a:lnTo>
                <a:lnTo>
                  <a:pt x="1212" y="862"/>
                </a:lnTo>
                <a:lnTo>
                  <a:pt x="1212" y="862"/>
                </a:lnTo>
                <a:lnTo>
                  <a:pt x="1212" y="862"/>
                </a:lnTo>
                <a:lnTo>
                  <a:pt x="1213" y="862"/>
                </a:lnTo>
                <a:lnTo>
                  <a:pt x="1213" y="862"/>
                </a:lnTo>
                <a:lnTo>
                  <a:pt x="1213" y="862"/>
                </a:lnTo>
                <a:lnTo>
                  <a:pt x="1214" y="862"/>
                </a:lnTo>
                <a:lnTo>
                  <a:pt x="1214" y="862"/>
                </a:lnTo>
                <a:lnTo>
                  <a:pt x="1214" y="862"/>
                </a:lnTo>
                <a:lnTo>
                  <a:pt x="1214" y="862"/>
                </a:lnTo>
                <a:lnTo>
                  <a:pt x="1215" y="862"/>
                </a:lnTo>
                <a:lnTo>
                  <a:pt x="1215" y="862"/>
                </a:lnTo>
                <a:lnTo>
                  <a:pt x="1215" y="862"/>
                </a:lnTo>
                <a:lnTo>
                  <a:pt x="1216" y="862"/>
                </a:lnTo>
                <a:lnTo>
                  <a:pt x="1216" y="862"/>
                </a:lnTo>
                <a:lnTo>
                  <a:pt x="1216" y="862"/>
                </a:lnTo>
                <a:lnTo>
                  <a:pt x="1216" y="862"/>
                </a:lnTo>
                <a:lnTo>
                  <a:pt x="1217" y="862"/>
                </a:lnTo>
                <a:lnTo>
                  <a:pt x="1217" y="862"/>
                </a:lnTo>
                <a:lnTo>
                  <a:pt x="1217" y="862"/>
                </a:lnTo>
                <a:lnTo>
                  <a:pt x="1218" y="862"/>
                </a:lnTo>
                <a:lnTo>
                  <a:pt x="1218" y="862"/>
                </a:lnTo>
                <a:lnTo>
                  <a:pt x="1218" y="862"/>
                </a:lnTo>
                <a:lnTo>
                  <a:pt x="1219" y="862"/>
                </a:lnTo>
                <a:lnTo>
                  <a:pt x="1219" y="862"/>
                </a:lnTo>
                <a:lnTo>
                  <a:pt x="1219" y="862"/>
                </a:lnTo>
                <a:lnTo>
                  <a:pt x="1219" y="862"/>
                </a:lnTo>
                <a:lnTo>
                  <a:pt x="1220" y="862"/>
                </a:lnTo>
                <a:lnTo>
                  <a:pt x="1220" y="862"/>
                </a:lnTo>
                <a:lnTo>
                  <a:pt x="1220" y="862"/>
                </a:lnTo>
                <a:lnTo>
                  <a:pt x="1221" y="862"/>
                </a:lnTo>
                <a:lnTo>
                  <a:pt x="1221" y="862"/>
                </a:lnTo>
                <a:lnTo>
                  <a:pt x="1221" y="862"/>
                </a:lnTo>
                <a:lnTo>
                  <a:pt x="1221" y="862"/>
                </a:lnTo>
                <a:lnTo>
                  <a:pt x="1222" y="862"/>
                </a:lnTo>
                <a:lnTo>
                  <a:pt x="1222" y="862"/>
                </a:lnTo>
                <a:lnTo>
                  <a:pt x="1222" y="862"/>
                </a:lnTo>
                <a:lnTo>
                  <a:pt x="1223" y="862"/>
                </a:lnTo>
                <a:lnTo>
                  <a:pt x="1223" y="862"/>
                </a:lnTo>
                <a:lnTo>
                  <a:pt x="1223" y="862"/>
                </a:lnTo>
                <a:lnTo>
                  <a:pt x="1223" y="862"/>
                </a:lnTo>
                <a:lnTo>
                  <a:pt x="1224" y="862"/>
                </a:lnTo>
                <a:lnTo>
                  <a:pt x="1224" y="862"/>
                </a:lnTo>
                <a:lnTo>
                  <a:pt x="1224" y="862"/>
                </a:lnTo>
                <a:lnTo>
                  <a:pt x="1225" y="862"/>
                </a:lnTo>
                <a:lnTo>
                  <a:pt x="1225" y="862"/>
                </a:lnTo>
                <a:lnTo>
                  <a:pt x="1225" y="862"/>
                </a:lnTo>
                <a:lnTo>
                  <a:pt x="1225" y="862"/>
                </a:lnTo>
                <a:lnTo>
                  <a:pt x="1226" y="862"/>
                </a:lnTo>
                <a:lnTo>
                  <a:pt x="1226" y="862"/>
                </a:lnTo>
                <a:lnTo>
                  <a:pt x="1226" y="862"/>
                </a:lnTo>
                <a:lnTo>
                  <a:pt x="1227" y="862"/>
                </a:lnTo>
                <a:lnTo>
                  <a:pt x="1227" y="862"/>
                </a:lnTo>
                <a:lnTo>
                  <a:pt x="1227" y="862"/>
                </a:lnTo>
                <a:lnTo>
                  <a:pt x="1227" y="862"/>
                </a:lnTo>
                <a:lnTo>
                  <a:pt x="1228" y="862"/>
                </a:lnTo>
                <a:lnTo>
                  <a:pt x="1228" y="862"/>
                </a:lnTo>
                <a:lnTo>
                  <a:pt x="1228" y="862"/>
                </a:lnTo>
                <a:lnTo>
                  <a:pt x="1229" y="862"/>
                </a:lnTo>
                <a:lnTo>
                  <a:pt x="1229" y="862"/>
                </a:lnTo>
                <a:lnTo>
                  <a:pt x="1229" y="862"/>
                </a:lnTo>
                <a:lnTo>
                  <a:pt x="1230" y="862"/>
                </a:lnTo>
                <a:lnTo>
                  <a:pt x="1230" y="862"/>
                </a:lnTo>
                <a:lnTo>
                  <a:pt x="1230" y="862"/>
                </a:lnTo>
                <a:lnTo>
                  <a:pt x="1230" y="862"/>
                </a:lnTo>
                <a:lnTo>
                  <a:pt x="1231" y="862"/>
                </a:lnTo>
                <a:lnTo>
                  <a:pt x="1231" y="862"/>
                </a:lnTo>
                <a:lnTo>
                  <a:pt x="1231" y="862"/>
                </a:lnTo>
                <a:lnTo>
                  <a:pt x="1232" y="862"/>
                </a:lnTo>
                <a:lnTo>
                  <a:pt x="1232" y="862"/>
                </a:lnTo>
                <a:lnTo>
                  <a:pt x="1232" y="862"/>
                </a:lnTo>
                <a:lnTo>
                  <a:pt x="1232" y="862"/>
                </a:lnTo>
                <a:lnTo>
                  <a:pt x="1233" y="862"/>
                </a:lnTo>
                <a:lnTo>
                  <a:pt x="1233" y="862"/>
                </a:lnTo>
                <a:lnTo>
                  <a:pt x="1233" y="862"/>
                </a:lnTo>
                <a:lnTo>
                  <a:pt x="1234" y="862"/>
                </a:lnTo>
                <a:lnTo>
                  <a:pt x="1234" y="862"/>
                </a:lnTo>
                <a:lnTo>
                  <a:pt x="1234" y="862"/>
                </a:lnTo>
                <a:lnTo>
                  <a:pt x="1234" y="862"/>
                </a:lnTo>
                <a:lnTo>
                  <a:pt x="1235" y="862"/>
                </a:lnTo>
                <a:lnTo>
                  <a:pt x="1235" y="862"/>
                </a:lnTo>
                <a:lnTo>
                  <a:pt x="1235" y="862"/>
                </a:lnTo>
                <a:lnTo>
                  <a:pt x="1236" y="862"/>
                </a:lnTo>
                <a:lnTo>
                  <a:pt x="1236" y="862"/>
                </a:lnTo>
                <a:lnTo>
                  <a:pt x="1236" y="862"/>
                </a:lnTo>
                <a:lnTo>
                  <a:pt x="1236" y="862"/>
                </a:lnTo>
                <a:lnTo>
                  <a:pt x="1237" y="862"/>
                </a:lnTo>
                <a:lnTo>
                  <a:pt x="1237" y="862"/>
                </a:lnTo>
                <a:lnTo>
                  <a:pt x="1237" y="862"/>
                </a:lnTo>
                <a:lnTo>
                  <a:pt x="1238" y="862"/>
                </a:lnTo>
                <a:lnTo>
                  <a:pt x="1238" y="862"/>
                </a:lnTo>
                <a:lnTo>
                  <a:pt x="1238" y="862"/>
                </a:lnTo>
                <a:lnTo>
                  <a:pt x="1238" y="862"/>
                </a:lnTo>
                <a:lnTo>
                  <a:pt x="1239" y="862"/>
                </a:lnTo>
                <a:lnTo>
                  <a:pt x="1239" y="862"/>
                </a:lnTo>
                <a:lnTo>
                  <a:pt x="1239" y="862"/>
                </a:lnTo>
                <a:lnTo>
                  <a:pt x="1240" y="862"/>
                </a:lnTo>
                <a:lnTo>
                  <a:pt x="1240" y="862"/>
                </a:lnTo>
                <a:lnTo>
                  <a:pt x="1240" y="862"/>
                </a:lnTo>
                <a:lnTo>
                  <a:pt x="1240" y="862"/>
                </a:lnTo>
                <a:lnTo>
                  <a:pt x="1241" y="862"/>
                </a:lnTo>
                <a:lnTo>
                  <a:pt x="1241" y="862"/>
                </a:lnTo>
                <a:lnTo>
                  <a:pt x="1241" y="862"/>
                </a:lnTo>
                <a:lnTo>
                  <a:pt x="1242" y="862"/>
                </a:lnTo>
                <a:lnTo>
                  <a:pt x="1242" y="862"/>
                </a:lnTo>
                <a:lnTo>
                  <a:pt x="1242" y="862"/>
                </a:lnTo>
                <a:lnTo>
                  <a:pt x="1243" y="862"/>
                </a:lnTo>
                <a:lnTo>
                  <a:pt x="1243" y="862"/>
                </a:lnTo>
                <a:lnTo>
                  <a:pt x="1243" y="862"/>
                </a:lnTo>
                <a:lnTo>
                  <a:pt x="1243" y="862"/>
                </a:lnTo>
                <a:lnTo>
                  <a:pt x="1244" y="862"/>
                </a:lnTo>
                <a:lnTo>
                  <a:pt x="1244" y="862"/>
                </a:lnTo>
                <a:lnTo>
                  <a:pt x="1244" y="862"/>
                </a:lnTo>
                <a:lnTo>
                  <a:pt x="1245" y="862"/>
                </a:lnTo>
                <a:lnTo>
                  <a:pt x="1245" y="862"/>
                </a:lnTo>
                <a:lnTo>
                  <a:pt x="1245" y="862"/>
                </a:lnTo>
                <a:lnTo>
                  <a:pt x="1245" y="862"/>
                </a:lnTo>
                <a:lnTo>
                  <a:pt x="1246" y="862"/>
                </a:lnTo>
                <a:lnTo>
                  <a:pt x="1246" y="862"/>
                </a:lnTo>
                <a:lnTo>
                  <a:pt x="1246" y="862"/>
                </a:lnTo>
                <a:lnTo>
                  <a:pt x="1247" y="862"/>
                </a:lnTo>
                <a:lnTo>
                  <a:pt x="1247" y="862"/>
                </a:lnTo>
                <a:lnTo>
                  <a:pt x="1247" y="862"/>
                </a:lnTo>
                <a:lnTo>
                  <a:pt x="1247" y="862"/>
                </a:lnTo>
                <a:lnTo>
                  <a:pt x="1248" y="862"/>
                </a:lnTo>
                <a:lnTo>
                  <a:pt x="1248" y="862"/>
                </a:lnTo>
                <a:lnTo>
                  <a:pt x="1248" y="862"/>
                </a:lnTo>
                <a:lnTo>
                  <a:pt x="1249" y="862"/>
                </a:lnTo>
                <a:lnTo>
                  <a:pt x="1249" y="862"/>
                </a:lnTo>
                <a:lnTo>
                  <a:pt x="1249" y="862"/>
                </a:lnTo>
                <a:lnTo>
                  <a:pt x="1249" y="862"/>
                </a:lnTo>
                <a:lnTo>
                  <a:pt x="1250" y="862"/>
                </a:lnTo>
                <a:lnTo>
                  <a:pt x="1250" y="862"/>
                </a:lnTo>
                <a:lnTo>
                  <a:pt x="1250" y="862"/>
                </a:lnTo>
                <a:lnTo>
                  <a:pt x="1251" y="862"/>
                </a:lnTo>
                <a:lnTo>
                  <a:pt x="1251" y="862"/>
                </a:lnTo>
                <a:lnTo>
                  <a:pt x="1251" y="862"/>
                </a:lnTo>
                <a:lnTo>
                  <a:pt x="1251" y="862"/>
                </a:lnTo>
                <a:lnTo>
                  <a:pt x="1252" y="862"/>
                </a:lnTo>
                <a:lnTo>
                  <a:pt x="1252" y="862"/>
                </a:lnTo>
                <a:lnTo>
                  <a:pt x="1252" y="862"/>
                </a:lnTo>
                <a:lnTo>
                  <a:pt x="1253" y="862"/>
                </a:lnTo>
                <a:lnTo>
                  <a:pt x="1253" y="862"/>
                </a:lnTo>
                <a:lnTo>
                  <a:pt x="1253" y="862"/>
                </a:lnTo>
                <a:lnTo>
                  <a:pt x="1254" y="862"/>
                </a:lnTo>
                <a:lnTo>
                  <a:pt x="1254" y="862"/>
                </a:lnTo>
                <a:lnTo>
                  <a:pt x="1254" y="862"/>
                </a:lnTo>
                <a:lnTo>
                  <a:pt x="1254" y="862"/>
                </a:lnTo>
                <a:lnTo>
                  <a:pt x="1255" y="862"/>
                </a:lnTo>
                <a:lnTo>
                  <a:pt x="1255" y="862"/>
                </a:lnTo>
                <a:lnTo>
                  <a:pt x="1255" y="862"/>
                </a:lnTo>
                <a:lnTo>
                  <a:pt x="1256" y="862"/>
                </a:lnTo>
                <a:lnTo>
                  <a:pt x="1256" y="862"/>
                </a:lnTo>
                <a:lnTo>
                  <a:pt x="1256" y="862"/>
                </a:lnTo>
                <a:lnTo>
                  <a:pt x="1256" y="862"/>
                </a:lnTo>
                <a:lnTo>
                  <a:pt x="1257" y="862"/>
                </a:lnTo>
                <a:lnTo>
                  <a:pt x="1257" y="862"/>
                </a:lnTo>
                <a:lnTo>
                  <a:pt x="1257" y="862"/>
                </a:lnTo>
                <a:lnTo>
                  <a:pt x="1258" y="862"/>
                </a:lnTo>
                <a:lnTo>
                  <a:pt x="1258" y="862"/>
                </a:lnTo>
                <a:lnTo>
                  <a:pt x="1258" y="862"/>
                </a:lnTo>
                <a:lnTo>
                  <a:pt x="1258" y="862"/>
                </a:lnTo>
                <a:lnTo>
                  <a:pt x="1259" y="862"/>
                </a:lnTo>
                <a:lnTo>
                  <a:pt x="1259" y="862"/>
                </a:lnTo>
                <a:lnTo>
                  <a:pt x="1259" y="862"/>
                </a:lnTo>
                <a:lnTo>
                  <a:pt x="1260" y="862"/>
                </a:lnTo>
                <a:lnTo>
                  <a:pt x="1260" y="862"/>
                </a:lnTo>
                <a:lnTo>
                  <a:pt x="1260" y="862"/>
                </a:lnTo>
                <a:lnTo>
                  <a:pt x="1260" y="862"/>
                </a:lnTo>
                <a:lnTo>
                  <a:pt x="1261" y="862"/>
                </a:lnTo>
                <a:lnTo>
                  <a:pt x="1261" y="862"/>
                </a:lnTo>
                <a:lnTo>
                  <a:pt x="1261" y="862"/>
                </a:lnTo>
                <a:lnTo>
                  <a:pt x="1262" y="862"/>
                </a:lnTo>
                <a:lnTo>
                  <a:pt x="1262" y="862"/>
                </a:lnTo>
                <a:lnTo>
                  <a:pt x="1262" y="862"/>
                </a:lnTo>
                <a:lnTo>
                  <a:pt x="1263" y="862"/>
                </a:lnTo>
                <a:lnTo>
                  <a:pt x="1263" y="862"/>
                </a:lnTo>
                <a:lnTo>
                  <a:pt x="1263" y="862"/>
                </a:lnTo>
                <a:lnTo>
                  <a:pt x="1264" y="862"/>
                </a:lnTo>
                <a:lnTo>
                  <a:pt x="1264" y="862"/>
                </a:lnTo>
                <a:lnTo>
                  <a:pt x="1264" y="862"/>
                </a:lnTo>
                <a:lnTo>
                  <a:pt x="1264" y="862"/>
                </a:lnTo>
                <a:lnTo>
                  <a:pt x="1265" y="862"/>
                </a:lnTo>
                <a:lnTo>
                  <a:pt x="1265" y="862"/>
                </a:lnTo>
                <a:lnTo>
                  <a:pt x="1265" y="862"/>
                </a:lnTo>
                <a:lnTo>
                  <a:pt x="1266" y="862"/>
                </a:lnTo>
                <a:lnTo>
                  <a:pt x="1266" y="862"/>
                </a:lnTo>
                <a:lnTo>
                  <a:pt x="1266" y="862"/>
                </a:lnTo>
                <a:lnTo>
                  <a:pt x="1266" y="862"/>
                </a:lnTo>
                <a:lnTo>
                  <a:pt x="1267" y="862"/>
                </a:lnTo>
                <a:lnTo>
                  <a:pt x="1267" y="862"/>
                </a:lnTo>
                <a:lnTo>
                  <a:pt x="1267" y="862"/>
                </a:lnTo>
                <a:lnTo>
                  <a:pt x="1268" y="862"/>
                </a:lnTo>
                <a:lnTo>
                  <a:pt x="1268" y="862"/>
                </a:lnTo>
                <a:lnTo>
                  <a:pt x="1268" y="862"/>
                </a:lnTo>
                <a:lnTo>
                  <a:pt x="1269" y="862"/>
                </a:lnTo>
                <a:lnTo>
                  <a:pt x="1269" y="862"/>
                </a:lnTo>
                <a:lnTo>
                  <a:pt x="1269" y="862"/>
                </a:lnTo>
                <a:lnTo>
                  <a:pt x="1269" y="862"/>
                </a:lnTo>
                <a:lnTo>
                  <a:pt x="1270" y="862"/>
                </a:lnTo>
                <a:lnTo>
                  <a:pt x="1270" y="862"/>
                </a:lnTo>
                <a:lnTo>
                  <a:pt x="1270" y="862"/>
                </a:lnTo>
                <a:lnTo>
                  <a:pt x="1271" y="862"/>
                </a:lnTo>
                <a:lnTo>
                  <a:pt x="1271" y="862"/>
                </a:lnTo>
                <a:lnTo>
                  <a:pt x="1271" y="862"/>
                </a:lnTo>
                <a:lnTo>
                  <a:pt x="1271" y="862"/>
                </a:lnTo>
                <a:lnTo>
                  <a:pt x="1272" y="862"/>
                </a:lnTo>
                <a:lnTo>
                  <a:pt x="1272" y="862"/>
                </a:lnTo>
                <a:lnTo>
                  <a:pt x="1272" y="862"/>
                </a:lnTo>
                <a:lnTo>
                  <a:pt x="1273" y="862"/>
                </a:lnTo>
                <a:lnTo>
                  <a:pt x="1273" y="862"/>
                </a:lnTo>
                <a:lnTo>
                  <a:pt x="1273" y="862"/>
                </a:lnTo>
                <a:lnTo>
                  <a:pt x="1273" y="862"/>
                </a:lnTo>
                <a:lnTo>
                  <a:pt x="1274" y="862"/>
                </a:lnTo>
                <a:lnTo>
                  <a:pt x="1274" y="862"/>
                </a:lnTo>
                <a:lnTo>
                  <a:pt x="1274" y="862"/>
                </a:lnTo>
                <a:lnTo>
                  <a:pt x="1275" y="862"/>
                </a:lnTo>
                <a:lnTo>
                  <a:pt x="1275" y="862"/>
                </a:lnTo>
                <a:lnTo>
                  <a:pt x="1275" y="862"/>
                </a:lnTo>
                <a:lnTo>
                  <a:pt x="1275" y="862"/>
                </a:lnTo>
                <a:lnTo>
                  <a:pt x="1276" y="862"/>
                </a:lnTo>
                <a:lnTo>
                  <a:pt x="1276" y="862"/>
                </a:lnTo>
                <a:lnTo>
                  <a:pt x="1276" y="862"/>
                </a:lnTo>
                <a:lnTo>
                  <a:pt x="1277" y="862"/>
                </a:lnTo>
                <a:lnTo>
                  <a:pt x="1277" y="862"/>
                </a:lnTo>
                <a:lnTo>
                  <a:pt x="1277" y="862"/>
                </a:lnTo>
                <a:lnTo>
                  <a:pt x="1277" y="862"/>
                </a:lnTo>
                <a:lnTo>
                  <a:pt x="1278" y="862"/>
                </a:lnTo>
                <a:lnTo>
                  <a:pt x="1278" y="862"/>
                </a:lnTo>
                <a:lnTo>
                  <a:pt x="1278" y="862"/>
                </a:lnTo>
                <a:lnTo>
                  <a:pt x="1279" y="862"/>
                </a:lnTo>
                <a:lnTo>
                  <a:pt x="1279" y="862"/>
                </a:lnTo>
                <a:lnTo>
                  <a:pt x="1279" y="862"/>
                </a:lnTo>
                <a:lnTo>
                  <a:pt x="1280" y="862"/>
                </a:lnTo>
                <a:lnTo>
                  <a:pt x="1280" y="862"/>
                </a:lnTo>
                <a:lnTo>
                  <a:pt x="1280" y="862"/>
                </a:lnTo>
                <a:lnTo>
                  <a:pt x="1280" y="862"/>
                </a:lnTo>
                <a:lnTo>
                  <a:pt x="1281" y="862"/>
                </a:lnTo>
                <a:lnTo>
                  <a:pt x="1281" y="862"/>
                </a:lnTo>
                <a:lnTo>
                  <a:pt x="1281" y="862"/>
                </a:lnTo>
                <a:lnTo>
                  <a:pt x="1282" y="862"/>
                </a:lnTo>
                <a:lnTo>
                  <a:pt x="1282" y="862"/>
                </a:lnTo>
                <a:lnTo>
                  <a:pt x="1282" y="862"/>
                </a:lnTo>
                <a:lnTo>
                  <a:pt x="1282" y="862"/>
                </a:lnTo>
                <a:lnTo>
                  <a:pt x="1283" y="862"/>
                </a:lnTo>
                <a:lnTo>
                  <a:pt x="1283" y="862"/>
                </a:lnTo>
                <a:lnTo>
                  <a:pt x="1283" y="862"/>
                </a:lnTo>
                <a:lnTo>
                  <a:pt x="1284" y="862"/>
                </a:lnTo>
                <a:lnTo>
                  <a:pt x="1284" y="862"/>
                </a:lnTo>
                <a:lnTo>
                  <a:pt x="1284" y="862"/>
                </a:lnTo>
                <a:lnTo>
                  <a:pt x="1284" y="862"/>
                </a:lnTo>
                <a:lnTo>
                  <a:pt x="1285" y="862"/>
                </a:lnTo>
                <a:lnTo>
                  <a:pt x="1285" y="862"/>
                </a:lnTo>
                <a:lnTo>
                  <a:pt x="1285" y="862"/>
                </a:lnTo>
                <a:lnTo>
                  <a:pt x="1286" y="862"/>
                </a:lnTo>
                <a:lnTo>
                  <a:pt x="1286" y="862"/>
                </a:lnTo>
                <a:lnTo>
                  <a:pt x="1286" y="862"/>
                </a:lnTo>
                <a:lnTo>
                  <a:pt x="1286" y="862"/>
                </a:lnTo>
                <a:lnTo>
                  <a:pt x="1287" y="862"/>
                </a:lnTo>
                <a:lnTo>
                  <a:pt x="1287" y="862"/>
                </a:lnTo>
                <a:lnTo>
                  <a:pt x="1287" y="862"/>
                </a:lnTo>
                <a:lnTo>
                  <a:pt x="1288" y="862"/>
                </a:lnTo>
                <a:lnTo>
                  <a:pt x="1288" y="862"/>
                </a:lnTo>
                <a:lnTo>
                  <a:pt x="1288" y="862"/>
                </a:lnTo>
                <a:lnTo>
                  <a:pt x="1288" y="862"/>
                </a:lnTo>
                <a:lnTo>
                  <a:pt x="1289" y="862"/>
                </a:lnTo>
                <a:lnTo>
                  <a:pt x="1289" y="862"/>
                </a:lnTo>
                <a:lnTo>
                  <a:pt x="1289" y="862"/>
                </a:lnTo>
                <a:lnTo>
                  <a:pt x="1290" y="862"/>
                </a:lnTo>
                <a:lnTo>
                  <a:pt x="1290" y="862"/>
                </a:lnTo>
                <a:lnTo>
                  <a:pt x="1290" y="862"/>
                </a:lnTo>
                <a:lnTo>
                  <a:pt x="1291" y="862"/>
                </a:lnTo>
                <a:lnTo>
                  <a:pt x="1291" y="862"/>
                </a:lnTo>
                <a:lnTo>
                  <a:pt x="1291" y="862"/>
                </a:lnTo>
                <a:lnTo>
                  <a:pt x="1291" y="862"/>
                </a:lnTo>
                <a:lnTo>
                  <a:pt x="1292" y="862"/>
                </a:lnTo>
                <a:lnTo>
                  <a:pt x="1292" y="862"/>
                </a:lnTo>
                <a:lnTo>
                  <a:pt x="1292" y="862"/>
                </a:lnTo>
                <a:lnTo>
                  <a:pt x="1293" y="862"/>
                </a:lnTo>
                <a:lnTo>
                  <a:pt x="1293" y="862"/>
                </a:lnTo>
                <a:lnTo>
                  <a:pt x="1293" y="862"/>
                </a:lnTo>
                <a:lnTo>
                  <a:pt x="1293" y="862"/>
                </a:lnTo>
                <a:lnTo>
                  <a:pt x="1294" y="862"/>
                </a:lnTo>
                <a:lnTo>
                  <a:pt x="1294" y="862"/>
                </a:lnTo>
                <a:lnTo>
                  <a:pt x="1294" y="862"/>
                </a:lnTo>
                <a:lnTo>
                  <a:pt x="1295" y="862"/>
                </a:lnTo>
                <a:lnTo>
                  <a:pt x="1295" y="862"/>
                </a:lnTo>
                <a:lnTo>
                  <a:pt x="1295" y="862"/>
                </a:lnTo>
                <a:lnTo>
                  <a:pt x="1295" y="862"/>
                </a:lnTo>
                <a:lnTo>
                  <a:pt x="1296" y="862"/>
                </a:lnTo>
                <a:lnTo>
                  <a:pt x="1296" y="862"/>
                </a:lnTo>
                <a:lnTo>
                  <a:pt x="1296" y="862"/>
                </a:lnTo>
                <a:lnTo>
                  <a:pt x="1297" y="862"/>
                </a:lnTo>
                <a:lnTo>
                  <a:pt x="1297" y="862"/>
                </a:lnTo>
                <a:lnTo>
                  <a:pt x="1297" y="862"/>
                </a:lnTo>
                <a:lnTo>
                  <a:pt x="1297" y="862"/>
                </a:lnTo>
                <a:lnTo>
                  <a:pt x="1298" y="862"/>
                </a:lnTo>
                <a:lnTo>
                  <a:pt x="1298" y="862"/>
                </a:lnTo>
                <a:lnTo>
                  <a:pt x="1298" y="862"/>
                </a:lnTo>
                <a:lnTo>
                  <a:pt x="1299" y="862"/>
                </a:lnTo>
                <a:lnTo>
                  <a:pt x="1299" y="862"/>
                </a:lnTo>
                <a:lnTo>
                  <a:pt x="1299" y="862"/>
                </a:lnTo>
                <a:lnTo>
                  <a:pt x="1299" y="862"/>
                </a:lnTo>
                <a:lnTo>
                  <a:pt x="1300" y="862"/>
                </a:lnTo>
                <a:lnTo>
                  <a:pt x="1300" y="862"/>
                </a:lnTo>
                <a:lnTo>
                  <a:pt x="1300" y="862"/>
                </a:lnTo>
                <a:lnTo>
                  <a:pt x="1301" y="862"/>
                </a:lnTo>
                <a:lnTo>
                  <a:pt x="1301" y="862"/>
                </a:lnTo>
                <a:lnTo>
                  <a:pt x="1301" y="862"/>
                </a:lnTo>
                <a:lnTo>
                  <a:pt x="1302" y="862"/>
                </a:lnTo>
                <a:lnTo>
                  <a:pt x="1302" y="862"/>
                </a:lnTo>
                <a:lnTo>
                  <a:pt x="1302" y="862"/>
                </a:lnTo>
                <a:lnTo>
                  <a:pt x="1302" y="862"/>
                </a:lnTo>
                <a:lnTo>
                  <a:pt x="1303" y="862"/>
                </a:lnTo>
                <a:lnTo>
                  <a:pt x="1303" y="862"/>
                </a:lnTo>
                <a:lnTo>
                  <a:pt x="1303" y="862"/>
                </a:lnTo>
                <a:lnTo>
                  <a:pt x="1304" y="862"/>
                </a:lnTo>
                <a:lnTo>
                  <a:pt x="1304" y="862"/>
                </a:lnTo>
                <a:lnTo>
                  <a:pt x="1304" y="862"/>
                </a:lnTo>
                <a:lnTo>
                  <a:pt x="1304" y="862"/>
                </a:lnTo>
                <a:lnTo>
                  <a:pt x="1305" y="862"/>
                </a:lnTo>
                <a:lnTo>
                  <a:pt x="1305" y="862"/>
                </a:lnTo>
                <a:lnTo>
                  <a:pt x="1305" y="862"/>
                </a:lnTo>
                <a:lnTo>
                  <a:pt x="1306" y="862"/>
                </a:lnTo>
                <a:lnTo>
                  <a:pt x="1306" y="862"/>
                </a:lnTo>
                <a:lnTo>
                  <a:pt x="1306" y="862"/>
                </a:lnTo>
                <a:lnTo>
                  <a:pt x="1306" y="862"/>
                </a:lnTo>
                <a:lnTo>
                  <a:pt x="1307" y="862"/>
                </a:lnTo>
                <a:lnTo>
                  <a:pt x="1307" y="862"/>
                </a:lnTo>
                <a:lnTo>
                  <a:pt x="1307" y="862"/>
                </a:lnTo>
                <a:lnTo>
                  <a:pt x="1308" y="862"/>
                </a:lnTo>
                <a:lnTo>
                  <a:pt x="1308" y="862"/>
                </a:lnTo>
                <a:lnTo>
                  <a:pt x="1308" y="862"/>
                </a:lnTo>
                <a:lnTo>
                  <a:pt x="1308" y="862"/>
                </a:lnTo>
                <a:lnTo>
                  <a:pt x="1309" y="862"/>
                </a:lnTo>
                <a:lnTo>
                  <a:pt x="1309" y="862"/>
                </a:lnTo>
                <a:lnTo>
                  <a:pt x="1309" y="862"/>
                </a:lnTo>
                <a:lnTo>
                  <a:pt x="1310" y="862"/>
                </a:lnTo>
                <a:lnTo>
                  <a:pt x="1310" y="862"/>
                </a:lnTo>
                <a:lnTo>
                  <a:pt x="1310" y="862"/>
                </a:lnTo>
                <a:lnTo>
                  <a:pt x="1310" y="862"/>
                </a:lnTo>
                <a:lnTo>
                  <a:pt x="1311" y="862"/>
                </a:lnTo>
                <a:lnTo>
                  <a:pt x="1311" y="862"/>
                </a:lnTo>
                <a:lnTo>
                  <a:pt x="1311" y="862"/>
                </a:lnTo>
                <a:lnTo>
                  <a:pt x="1312" y="862"/>
                </a:lnTo>
                <a:lnTo>
                  <a:pt x="1312" y="862"/>
                </a:lnTo>
                <a:lnTo>
                  <a:pt x="1312" y="862"/>
                </a:lnTo>
                <a:lnTo>
                  <a:pt x="1313" y="862"/>
                </a:lnTo>
                <a:lnTo>
                  <a:pt x="1313" y="862"/>
                </a:lnTo>
                <a:lnTo>
                  <a:pt x="1313" y="862"/>
                </a:lnTo>
                <a:lnTo>
                  <a:pt x="1313" y="862"/>
                </a:lnTo>
                <a:lnTo>
                  <a:pt x="1314" y="862"/>
                </a:lnTo>
                <a:lnTo>
                  <a:pt x="1314" y="862"/>
                </a:lnTo>
                <a:lnTo>
                  <a:pt x="1314" y="862"/>
                </a:lnTo>
                <a:lnTo>
                  <a:pt x="1315" y="862"/>
                </a:lnTo>
                <a:lnTo>
                  <a:pt x="1315" y="862"/>
                </a:lnTo>
                <a:lnTo>
                  <a:pt x="1315" y="862"/>
                </a:lnTo>
                <a:lnTo>
                  <a:pt x="1315" y="862"/>
                </a:lnTo>
                <a:lnTo>
                  <a:pt x="1316" y="862"/>
                </a:lnTo>
                <a:lnTo>
                  <a:pt x="1316" y="862"/>
                </a:lnTo>
                <a:lnTo>
                  <a:pt x="1316" y="862"/>
                </a:lnTo>
                <a:lnTo>
                  <a:pt x="1317" y="862"/>
                </a:lnTo>
                <a:lnTo>
                  <a:pt x="1317" y="862"/>
                </a:lnTo>
                <a:lnTo>
                  <a:pt x="1317" y="862"/>
                </a:lnTo>
                <a:lnTo>
                  <a:pt x="1317" y="862"/>
                </a:lnTo>
                <a:lnTo>
                  <a:pt x="1318" y="862"/>
                </a:lnTo>
                <a:lnTo>
                  <a:pt x="1318" y="862"/>
                </a:lnTo>
                <a:lnTo>
                  <a:pt x="1318" y="862"/>
                </a:lnTo>
                <a:lnTo>
                  <a:pt x="1319" y="862"/>
                </a:lnTo>
                <a:lnTo>
                  <a:pt x="1319" y="862"/>
                </a:lnTo>
                <a:lnTo>
                  <a:pt x="1319" y="862"/>
                </a:lnTo>
                <a:lnTo>
                  <a:pt x="1319" y="862"/>
                </a:lnTo>
                <a:lnTo>
                  <a:pt x="1320" y="862"/>
                </a:lnTo>
                <a:lnTo>
                  <a:pt x="1320" y="862"/>
                </a:lnTo>
                <a:lnTo>
                  <a:pt x="1320" y="862"/>
                </a:lnTo>
                <a:lnTo>
                  <a:pt x="1321" y="862"/>
                </a:lnTo>
                <a:lnTo>
                  <a:pt x="1321" y="862"/>
                </a:lnTo>
                <a:lnTo>
                  <a:pt x="1321" y="862"/>
                </a:lnTo>
                <a:lnTo>
                  <a:pt x="1321" y="862"/>
                </a:lnTo>
                <a:lnTo>
                  <a:pt x="1322" y="862"/>
                </a:lnTo>
                <a:lnTo>
                  <a:pt x="1322" y="862"/>
                </a:lnTo>
                <a:lnTo>
                  <a:pt x="1322" y="862"/>
                </a:lnTo>
                <a:lnTo>
                  <a:pt x="1323" y="862"/>
                </a:lnTo>
                <a:lnTo>
                  <a:pt x="1323" y="862"/>
                </a:lnTo>
                <a:lnTo>
                  <a:pt x="1323" y="862"/>
                </a:lnTo>
                <a:lnTo>
                  <a:pt x="1323" y="862"/>
                </a:lnTo>
                <a:lnTo>
                  <a:pt x="1324" y="862"/>
                </a:lnTo>
                <a:lnTo>
                  <a:pt x="1324" y="862"/>
                </a:lnTo>
                <a:lnTo>
                  <a:pt x="1324" y="862"/>
                </a:lnTo>
                <a:lnTo>
                  <a:pt x="1325" y="862"/>
                </a:lnTo>
                <a:lnTo>
                  <a:pt x="1325" y="862"/>
                </a:lnTo>
                <a:lnTo>
                  <a:pt x="1325" y="862"/>
                </a:lnTo>
                <a:lnTo>
                  <a:pt x="1326" y="862"/>
                </a:lnTo>
                <a:lnTo>
                  <a:pt x="1326" y="862"/>
                </a:lnTo>
                <a:lnTo>
                  <a:pt x="1326" y="862"/>
                </a:lnTo>
                <a:lnTo>
                  <a:pt x="1326" y="862"/>
                </a:lnTo>
                <a:lnTo>
                  <a:pt x="1327" y="862"/>
                </a:lnTo>
                <a:lnTo>
                  <a:pt x="1327" y="862"/>
                </a:lnTo>
                <a:lnTo>
                  <a:pt x="1327" y="862"/>
                </a:lnTo>
                <a:lnTo>
                  <a:pt x="1328" y="862"/>
                </a:lnTo>
                <a:lnTo>
                  <a:pt x="1328" y="862"/>
                </a:lnTo>
                <a:lnTo>
                  <a:pt x="1328" y="862"/>
                </a:lnTo>
                <a:lnTo>
                  <a:pt x="1328" y="862"/>
                </a:lnTo>
                <a:lnTo>
                  <a:pt x="1329" y="862"/>
                </a:lnTo>
                <a:lnTo>
                  <a:pt x="1329" y="862"/>
                </a:lnTo>
                <a:lnTo>
                  <a:pt x="1329" y="862"/>
                </a:lnTo>
                <a:lnTo>
                  <a:pt x="1330" y="862"/>
                </a:lnTo>
                <a:lnTo>
                  <a:pt x="1330" y="862"/>
                </a:lnTo>
                <a:lnTo>
                  <a:pt x="1330" y="862"/>
                </a:lnTo>
                <a:lnTo>
                  <a:pt x="1330" y="862"/>
                </a:lnTo>
                <a:lnTo>
                  <a:pt x="1331" y="862"/>
                </a:lnTo>
                <a:lnTo>
                  <a:pt x="1331" y="862"/>
                </a:lnTo>
                <a:lnTo>
                  <a:pt x="1331" y="862"/>
                </a:lnTo>
                <a:lnTo>
                  <a:pt x="1332" y="862"/>
                </a:lnTo>
                <a:lnTo>
                  <a:pt x="1332" y="862"/>
                </a:lnTo>
                <a:lnTo>
                  <a:pt x="1332" y="862"/>
                </a:lnTo>
                <a:lnTo>
                  <a:pt x="1332" y="862"/>
                </a:lnTo>
                <a:lnTo>
                  <a:pt x="1333" y="862"/>
                </a:lnTo>
                <a:lnTo>
                  <a:pt x="1333" y="862"/>
                </a:lnTo>
                <a:lnTo>
                  <a:pt x="1333" y="862"/>
                </a:lnTo>
                <a:lnTo>
                  <a:pt x="1334" y="862"/>
                </a:lnTo>
                <a:lnTo>
                  <a:pt x="1334" y="862"/>
                </a:lnTo>
                <a:lnTo>
                  <a:pt x="1334" y="862"/>
                </a:lnTo>
                <a:lnTo>
                  <a:pt x="1334" y="862"/>
                </a:lnTo>
                <a:lnTo>
                  <a:pt x="1335" y="862"/>
                </a:lnTo>
                <a:lnTo>
                  <a:pt x="1335" y="862"/>
                </a:lnTo>
                <a:lnTo>
                  <a:pt x="1335" y="862"/>
                </a:lnTo>
                <a:lnTo>
                  <a:pt x="1336" y="862"/>
                </a:lnTo>
                <a:lnTo>
                  <a:pt x="1336" y="862"/>
                </a:lnTo>
                <a:lnTo>
                  <a:pt x="1336" y="862"/>
                </a:lnTo>
                <a:lnTo>
                  <a:pt x="1337" y="862"/>
                </a:lnTo>
                <a:lnTo>
                  <a:pt x="1337" y="862"/>
                </a:lnTo>
                <a:lnTo>
                  <a:pt x="1337" y="862"/>
                </a:lnTo>
                <a:lnTo>
                  <a:pt x="1337" y="862"/>
                </a:lnTo>
                <a:lnTo>
                  <a:pt x="1338" y="862"/>
                </a:lnTo>
                <a:lnTo>
                  <a:pt x="1338" y="862"/>
                </a:lnTo>
                <a:lnTo>
                  <a:pt x="1338" y="862"/>
                </a:lnTo>
                <a:lnTo>
                  <a:pt x="1339" y="862"/>
                </a:lnTo>
                <a:lnTo>
                  <a:pt x="1339" y="862"/>
                </a:lnTo>
                <a:lnTo>
                  <a:pt x="1339" y="862"/>
                </a:lnTo>
                <a:lnTo>
                  <a:pt x="1339" y="862"/>
                </a:lnTo>
                <a:lnTo>
                  <a:pt x="1340" y="862"/>
                </a:lnTo>
                <a:lnTo>
                  <a:pt x="1340" y="862"/>
                </a:lnTo>
                <a:lnTo>
                  <a:pt x="1340" y="862"/>
                </a:lnTo>
                <a:lnTo>
                  <a:pt x="1341" y="862"/>
                </a:lnTo>
                <a:lnTo>
                  <a:pt x="1341" y="862"/>
                </a:lnTo>
                <a:lnTo>
                  <a:pt x="1341" y="862"/>
                </a:lnTo>
                <a:lnTo>
                  <a:pt x="1341" y="862"/>
                </a:lnTo>
                <a:lnTo>
                  <a:pt x="1342" y="862"/>
                </a:lnTo>
                <a:lnTo>
                  <a:pt x="1342" y="862"/>
                </a:lnTo>
                <a:lnTo>
                  <a:pt x="1342" y="862"/>
                </a:lnTo>
                <a:lnTo>
                  <a:pt x="1343" y="862"/>
                </a:lnTo>
                <a:lnTo>
                  <a:pt x="1343" y="862"/>
                </a:lnTo>
                <a:lnTo>
                  <a:pt x="1343" y="862"/>
                </a:lnTo>
                <a:lnTo>
                  <a:pt x="1343" y="862"/>
                </a:lnTo>
                <a:lnTo>
                  <a:pt x="1344" y="862"/>
                </a:lnTo>
                <a:lnTo>
                  <a:pt x="1344" y="862"/>
                </a:lnTo>
                <a:lnTo>
                  <a:pt x="1344" y="862"/>
                </a:lnTo>
                <a:lnTo>
                  <a:pt x="1345" y="862"/>
                </a:lnTo>
                <a:lnTo>
                  <a:pt x="1345" y="862"/>
                </a:lnTo>
                <a:lnTo>
                  <a:pt x="1345" y="862"/>
                </a:lnTo>
                <a:lnTo>
                  <a:pt x="1345" y="862"/>
                </a:lnTo>
                <a:lnTo>
                  <a:pt x="1346" y="862"/>
                </a:lnTo>
                <a:lnTo>
                  <a:pt x="1346" y="862"/>
                </a:lnTo>
                <a:lnTo>
                  <a:pt x="1346" y="862"/>
                </a:lnTo>
                <a:lnTo>
                  <a:pt x="1347" y="862"/>
                </a:lnTo>
                <a:lnTo>
                  <a:pt x="1347" y="862"/>
                </a:lnTo>
                <a:lnTo>
                  <a:pt x="1347" y="862"/>
                </a:lnTo>
                <a:lnTo>
                  <a:pt x="1348" y="862"/>
                </a:lnTo>
                <a:lnTo>
                  <a:pt x="1348" y="862"/>
                </a:lnTo>
                <a:lnTo>
                  <a:pt x="1348" y="862"/>
                </a:lnTo>
                <a:lnTo>
                  <a:pt x="1348" y="862"/>
                </a:lnTo>
                <a:lnTo>
                  <a:pt x="1349" y="862"/>
                </a:lnTo>
                <a:lnTo>
                  <a:pt x="1349" y="862"/>
                </a:lnTo>
                <a:lnTo>
                  <a:pt x="1349" y="862"/>
                </a:lnTo>
                <a:lnTo>
                  <a:pt x="1350" y="862"/>
                </a:lnTo>
                <a:lnTo>
                  <a:pt x="1350" y="862"/>
                </a:lnTo>
                <a:lnTo>
                  <a:pt x="1350" y="862"/>
                </a:lnTo>
                <a:lnTo>
                  <a:pt x="1350" y="862"/>
                </a:lnTo>
                <a:lnTo>
                  <a:pt x="1351" y="862"/>
                </a:lnTo>
                <a:lnTo>
                  <a:pt x="1351" y="862"/>
                </a:lnTo>
                <a:lnTo>
                  <a:pt x="1351" y="862"/>
                </a:lnTo>
                <a:lnTo>
                  <a:pt x="1352" y="862"/>
                </a:lnTo>
                <a:lnTo>
                  <a:pt x="1352" y="862"/>
                </a:lnTo>
                <a:lnTo>
                  <a:pt x="1352" y="862"/>
                </a:lnTo>
                <a:lnTo>
                  <a:pt x="1352" y="862"/>
                </a:lnTo>
                <a:lnTo>
                  <a:pt x="1353" y="862"/>
                </a:lnTo>
                <a:lnTo>
                  <a:pt x="1353" y="862"/>
                </a:lnTo>
                <a:lnTo>
                  <a:pt x="1353" y="862"/>
                </a:lnTo>
                <a:lnTo>
                  <a:pt x="1354" y="862"/>
                </a:lnTo>
                <a:lnTo>
                  <a:pt x="1354" y="862"/>
                </a:lnTo>
                <a:lnTo>
                  <a:pt x="1354" y="862"/>
                </a:lnTo>
                <a:lnTo>
                  <a:pt x="1354" y="862"/>
                </a:lnTo>
                <a:lnTo>
                  <a:pt x="1355" y="862"/>
                </a:lnTo>
                <a:lnTo>
                  <a:pt x="1355" y="862"/>
                </a:lnTo>
                <a:lnTo>
                  <a:pt x="1355" y="862"/>
                </a:lnTo>
                <a:lnTo>
                  <a:pt x="1356" y="862"/>
                </a:lnTo>
                <a:lnTo>
                  <a:pt x="1356" y="862"/>
                </a:lnTo>
                <a:lnTo>
                  <a:pt x="1356" y="862"/>
                </a:lnTo>
                <a:lnTo>
                  <a:pt x="1356" y="862"/>
                </a:lnTo>
                <a:lnTo>
                  <a:pt x="1357" y="862"/>
                </a:lnTo>
                <a:lnTo>
                  <a:pt x="1357" y="862"/>
                </a:lnTo>
                <a:lnTo>
                  <a:pt x="1357" y="862"/>
                </a:lnTo>
                <a:lnTo>
                  <a:pt x="1358" y="862"/>
                </a:lnTo>
                <a:lnTo>
                  <a:pt x="1358" y="862"/>
                </a:lnTo>
                <a:lnTo>
                  <a:pt x="1358" y="862"/>
                </a:lnTo>
                <a:lnTo>
                  <a:pt x="1359" y="862"/>
                </a:lnTo>
                <a:lnTo>
                  <a:pt x="1359" y="862"/>
                </a:lnTo>
                <a:lnTo>
                  <a:pt x="1359" y="862"/>
                </a:lnTo>
                <a:lnTo>
                  <a:pt x="1359" y="862"/>
                </a:lnTo>
                <a:lnTo>
                  <a:pt x="1360" y="862"/>
                </a:lnTo>
                <a:lnTo>
                  <a:pt x="1360" y="862"/>
                </a:lnTo>
                <a:lnTo>
                  <a:pt x="1360" y="862"/>
                </a:lnTo>
                <a:lnTo>
                  <a:pt x="1361" y="862"/>
                </a:lnTo>
                <a:lnTo>
                  <a:pt x="1361" y="862"/>
                </a:lnTo>
                <a:lnTo>
                  <a:pt x="1361" y="862"/>
                </a:lnTo>
                <a:lnTo>
                  <a:pt x="1361" y="862"/>
                </a:lnTo>
                <a:lnTo>
                  <a:pt x="1362" y="862"/>
                </a:lnTo>
                <a:lnTo>
                  <a:pt x="1362" y="862"/>
                </a:lnTo>
                <a:lnTo>
                  <a:pt x="1362" y="862"/>
                </a:lnTo>
                <a:lnTo>
                  <a:pt x="1363" y="862"/>
                </a:lnTo>
                <a:lnTo>
                  <a:pt x="1363" y="862"/>
                </a:lnTo>
                <a:lnTo>
                  <a:pt x="1363" y="862"/>
                </a:lnTo>
                <a:lnTo>
                  <a:pt x="1363" y="862"/>
                </a:lnTo>
                <a:lnTo>
                  <a:pt x="1364" y="862"/>
                </a:lnTo>
                <a:lnTo>
                  <a:pt x="1364" y="862"/>
                </a:lnTo>
                <a:lnTo>
                  <a:pt x="1364" y="862"/>
                </a:lnTo>
                <a:lnTo>
                  <a:pt x="1365" y="862"/>
                </a:lnTo>
                <a:lnTo>
                  <a:pt x="1365" y="862"/>
                </a:lnTo>
                <a:lnTo>
                  <a:pt x="1365" y="862"/>
                </a:lnTo>
                <a:lnTo>
                  <a:pt x="1365" y="862"/>
                </a:lnTo>
                <a:lnTo>
                  <a:pt x="1366" y="862"/>
                </a:lnTo>
                <a:lnTo>
                  <a:pt x="1366" y="862"/>
                </a:lnTo>
                <a:lnTo>
                  <a:pt x="1366" y="862"/>
                </a:lnTo>
                <a:lnTo>
                  <a:pt x="1367" y="862"/>
                </a:lnTo>
                <a:lnTo>
                  <a:pt x="1367" y="862"/>
                </a:lnTo>
                <a:lnTo>
                  <a:pt x="1367" y="862"/>
                </a:lnTo>
                <a:lnTo>
                  <a:pt x="1367" y="862"/>
                </a:lnTo>
                <a:lnTo>
                  <a:pt x="1368" y="862"/>
                </a:lnTo>
                <a:lnTo>
                  <a:pt x="1368" y="862"/>
                </a:lnTo>
                <a:lnTo>
                  <a:pt x="1368" y="862"/>
                </a:lnTo>
                <a:lnTo>
                  <a:pt x="1369" y="862"/>
                </a:lnTo>
                <a:lnTo>
                  <a:pt x="1369" y="862"/>
                </a:lnTo>
                <a:lnTo>
                  <a:pt x="1369" y="862"/>
                </a:lnTo>
                <a:lnTo>
                  <a:pt x="1369" y="862"/>
                </a:lnTo>
                <a:lnTo>
                  <a:pt x="1370" y="862"/>
                </a:lnTo>
                <a:lnTo>
                  <a:pt x="1370" y="862"/>
                </a:lnTo>
                <a:lnTo>
                  <a:pt x="1370" y="862"/>
                </a:lnTo>
                <a:lnTo>
                  <a:pt x="1371" y="862"/>
                </a:lnTo>
                <a:lnTo>
                  <a:pt x="1371" y="862"/>
                </a:lnTo>
                <a:lnTo>
                  <a:pt x="1371" y="862"/>
                </a:lnTo>
                <a:lnTo>
                  <a:pt x="1372" y="862"/>
                </a:lnTo>
                <a:lnTo>
                  <a:pt x="1372" y="862"/>
                </a:lnTo>
                <a:lnTo>
                  <a:pt x="1372" y="862"/>
                </a:lnTo>
                <a:lnTo>
                  <a:pt x="1372" y="862"/>
                </a:lnTo>
                <a:lnTo>
                  <a:pt x="1373" y="862"/>
                </a:lnTo>
                <a:lnTo>
                  <a:pt x="1373" y="862"/>
                </a:lnTo>
                <a:lnTo>
                  <a:pt x="1373" y="862"/>
                </a:lnTo>
                <a:lnTo>
                  <a:pt x="1374" y="862"/>
                </a:lnTo>
                <a:lnTo>
                  <a:pt x="1374" y="862"/>
                </a:lnTo>
                <a:lnTo>
                  <a:pt x="1374" y="862"/>
                </a:lnTo>
                <a:lnTo>
                  <a:pt x="1374" y="862"/>
                </a:lnTo>
                <a:lnTo>
                  <a:pt x="1375" y="862"/>
                </a:lnTo>
                <a:lnTo>
                  <a:pt x="1375" y="862"/>
                </a:lnTo>
                <a:lnTo>
                  <a:pt x="1375" y="862"/>
                </a:lnTo>
                <a:lnTo>
                  <a:pt x="1376" y="862"/>
                </a:lnTo>
                <a:lnTo>
                  <a:pt x="1376" y="862"/>
                </a:lnTo>
                <a:lnTo>
                  <a:pt x="1376" y="862"/>
                </a:lnTo>
                <a:lnTo>
                  <a:pt x="1376" y="862"/>
                </a:lnTo>
                <a:lnTo>
                  <a:pt x="1377" y="862"/>
                </a:lnTo>
                <a:lnTo>
                  <a:pt x="1377" y="862"/>
                </a:lnTo>
                <a:lnTo>
                  <a:pt x="1377" y="862"/>
                </a:lnTo>
                <a:lnTo>
                  <a:pt x="1378" y="862"/>
                </a:lnTo>
                <a:lnTo>
                  <a:pt x="1378" y="862"/>
                </a:lnTo>
                <a:lnTo>
                  <a:pt x="1378" y="862"/>
                </a:lnTo>
                <a:lnTo>
                  <a:pt x="1378" y="862"/>
                </a:lnTo>
                <a:lnTo>
                  <a:pt x="1379" y="862"/>
                </a:lnTo>
                <a:lnTo>
                  <a:pt x="1379" y="862"/>
                </a:lnTo>
                <a:lnTo>
                  <a:pt x="1379" y="862"/>
                </a:lnTo>
                <a:lnTo>
                  <a:pt x="1380" y="862"/>
                </a:lnTo>
                <a:lnTo>
                  <a:pt x="1380" y="862"/>
                </a:lnTo>
                <a:lnTo>
                  <a:pt x="1380" y="862"/>
                </a:lnTo>
                <a:lnTo>
                  <a:pt x="1380" y="862"/>
                </a:lnTo>
                <a:lnTo>
                  <a:pt x="1381" y="862"/>
                </a:lnTo>
                <a:lnTo>
                  <a:pt x="1381" y="862"/>
                </a:lnTo>
                <a:lnTo>
                  <a:pt x="1381" y="862"/>
                </a:lnTo>
                <a:lnTo>
                  <a:pt x="1382" y="862"/>
                </a:lnTo>
                <a:lnTo>
                  <a:pt x="1382" y="862"/>
                </a:lnTo>
                <a:lnTo>
                  <a:pt x="1382" y="862"/>
                </a:lnTo>
                <a:lnTo>
                  <a:pt x="1383" y="862"/>
                </a:lnTo>
                <a:lnTo>
                  <a:pt x="1383" y="862"/>
                </a:lnTo>
                <a:lnTo>
                  <a:pt x="1383" y="862"/>
                </a:lnTo>
                <a:lnTo>
                  <a:pt x="1383" y="862"/>
                </a:lnTo>
                <a:lnTo>
                  <a:pt x="1384" y="862"/>
                </a:lnTo>
                <a:lnTo>
                  <a:pt x="1384" y="862"/>
                </a:lnTo>
                <a:lnTo>
                  <a:pt x="1384" y="862"/>
                </a:lnTo>
                <a:lnTo>
                  <a:pt x="1385" y="862"/>
                </a:lnTo>
                <a:lnTo>
                  <a:pt x="1385" y="862"/>
                </a:lnTo>
                <a:lnTo>
                  <a:pt x="1385" y="862"/>
                </a:lnTo>
                <a:lnTo>
                  <a:pt x="1385" y="862"/>
                </a:lnTo>
                <a:lnTo>
                  <a:pt x="1386" y="862"/>
                </a:lnTo>
                <a:lnTo>
                  <a:pt x="1386" y="862"/>
                </a:lnTo>
                <a:lnTo>
                  <a:pt x="1386" y="862"/>
                </a:lnTo>
                <a:lnTo>
                  <a:pt x="1387" y="862"/>
                </a:lnTo>
                <a:lnTo>
                  <a:pt x="1387" y="862"/>
                </a:lnTo>
                <a:lnTo>
                  <a:pt x="1387" y="862"/>
                </a:lnTo>
                <a:lnTo>
                  <a:pt x="1387" y="862"/>
                </a:lnTo>
                <a:lnTo>
                  <a:pt x="1388" y="862"/>
                </a:lnTo>
                <a:lnTo>
                  <a:pt x="1388" y="862"/>
                </a:lnTo>
                <a:lnTo>
                  <a:pt x="1388" y="862"/>
                </a:lnTo>
                <a:lnTo>
                  <a:pt x="1389" y="862"/>
                </a:lnTo>
                <a:lnTo>
                  <a:pt x="1389" y="862"/>
                </a:lnTo>
                <a:lnTo>
                  <a:pt x="1389" y="862"/>
                </a:lnTo>
                <a:lnTo>
                  <a:pt x="1389" y="862"/>
                </a:lnTo>
                <a:lnTo>
                  <a:pt x="1390" y="862"/>
                </a:lnTo>
                <a:lnTo>
                  <a:pt x="1390" y="862"/>
                </a:lnTo>
                <a:lnTo>
                  <a:pt x="1390" y="862"/>
                </a:lnTo>
                <a:lnTo>
                  <a:pt x="1391" y="862"/>
                </a:lnTo>
                <a:lnTo>
                  <a:pt x="1391" y="862"/>
                </a:lnTo>
                <a:lnTo>
                  <a:pt x="1391" y="862"/>
                </a:lnTo>
                <a:lnTo>
                  <a:pt x="1391" y="862"/>
                </a:lnTo>
                <a:lnTo>
                  <a:pt x="1392" y="862"/>
                </a:lnTo>
                <a:lnTo>
                  <a:pt x="1392" y="862"/>
                </a:lnTo>
                <a:lnTo>
                  <a:pt x="1392" y="862"/>
                </a:lnTo>
                <a:lnTo>
                  <a:pt x="1393" y="862"/>
                </a:lnTo>
                <a:lnTo>
                  <a:pt x="1393" y="862"/>
                </a:lnTo>
                <a:lnTo>
                  <a:pt x="1393" y="862"/>
                </a:lnTo>
                <a:lnTo>
                  <a:pt x="1394" y="862"/>
                </a:lnTo>
                <a:lnTo>
                  <a:pt x="1394" y="862"/>
                </a:lnTo>
                <a:lnTo>
                  <a:pt x="1394" y="862"/>
                </a:lnTo>
                <a:lnTo>
                  <a:pt x="1394" y="862"/>
                </a:lnTo>
                <a:lnTo>
                  <a:pt x="1395" y="862"/>
                </a:lnTo>
                <a:lnTo>
                  <a:pt x="1395" y="862"/>
                </a:lnTo>
                <a:lnTo>
                  <a:pt x="1395" y="862"/>
                </a:lnTo>
                <a:lnTo>
                  <a:pt x="1396" y="862"/>
                </a:lnTo>
                <a:lnTo>
                  <a:pt x="1396" y="862"/>
                </a:lnTo>
                <a:lnTo>
                  <a:pt x="1396" y="862"/>
                </a:lnTo>
                <a:lnTo>
                  <a:pt x="1396" y="862"/>
                </a:lnTo>
                <a:lnTo>
                  <a:pt x="1397" y="862"/>
                </a:lnTo>
                <a:lnTo>
                  <a:pt x="1397" y="862"/>
                </a:lnTo>
                <a:lnTo>
                  <a:pt x="1397" y="862"/>
                </a:lnTo>
                <a:lnTo>
                  <a:pt x="1398" y="862"/>
                </a:lnTo>
                <a:lnTo>
                  <a:pt x="1398" y="862"/>
                </a:lnTo>
                <a:lnTo>
                  <a:pt x="1398" y="862"/>
                </a:lnTo>
                <a:lnTo>
                  <a:pt x="1398" y="862"/>
                </a:lnTo>
                <a:lnTo>
                  <a:pt x="1399" y="862"/>
                </a:lnTo>
                <a:lnTo>
                  <a:pt x="1399" y="862"/>
                </a:lnTo>
                <a:lnTo>
                  <a:pt x="1399" y="862"/>
                </a:lnTo>
                <a:lnTo>
                  <a:pt x="1400" y="862"/>
                </a:lnTo>
                <a:lnTo>
                  <a:pt x="1400" y="862"/>
                </a:lnTo>
                <a:lnTo>
                  <a:pt x="1400" y="862"/>
                </a:lnTo>
                <a:lnTo>
                  <a:pt x="1400" y="862"/>
                </a:lnTo>
                <a:lnTo>
                  <a:pt x="1401" y="862"/>
                </a:lnTo>
                <a:lnTo>
                  <a:pt x="1401" y="862"/>
                </a:lnTo>
                <a:lnTo>
                  <a:pt x="1401" y="862"/>
                </a:lnTo>
                <a:lnTo>
                  <a:pt x="1402" y="862"/>
                </a:lnTo>
                <a:lnTo>
                  <a:pt x="1402" y="862"/>
                </a:lnTo>
                <a:lnTo>
                  <a:pt x="1402" y="862"/>
                </a:lnTo>
                <a:lnTo>
                  <a:pt x="1402" y="862"/>
                </a:lnTo>
                <a:lnTo>
                  <a:pt x="1403" y="862"/>
                </a:lnTo>
                <a:lnTo>
                  <a:pt x="1403" y="862"/>
                </a:lnTo>
                <a:lnTo>
                  <a:pt x="1403" y="862"/>
                </a:lnTo>
                <a:lnTo>
                  <a:pt x="1404" y="862"/>
                </a:lnTo>
                <a:lnTo>
                  <a:pt x="1404" y="862"/>
                </a:lnTo>
                <a:lnTo>
                  <a:pt x="1404" y="862"/>
                </a:lnTo>
                <a:lnTo>
                  <a:pt x="1405" y="862"/>
                </a:lnTo>
                <a:lnTo>
                  <a:pt x="1405" y="862"/>
                </a:lnTo>
                <a:lnTo>
                  <a:pt x="1405" y="862"/>
                </a:lnTo>
                <a:lnTo>
                  <a:pt x="1405" y="862"/>
                </a:lnTo>
                <a:lnTo>
                  <a:pt x="1406" y="862"/>
                </a:lnTo>
                <a:lnTo>
                  <a:pt x="1406" y="862"/>
                </a:lnTo>
                <a:lnTo>
                  <a:pt x="1406" y="862"/>
                </a:lnTo>
                <a:lnTo>
                  <a:pt x="1407" y="862"/>
                </a:lnTo>
                <a:lnTo>
                  <a:pt x="1407" y="862"/>
                </a:lnTo>
                <a:lnTo>
                  <a:pt x="1407" y="862"/>
                </a:lnTo>
                <a:lnTo>
                  <a:pt x="1407" y="862"/>
                </a:lnTo>
                <a:lnTo>
                  <a:pt x="1408" y="862"/>
                </a:lnTo>
                <a:lnTo>
                  <a:pt x="1408" y="862"/>
                </a:lnTo>
                <a:lnTo>
                  <a:pt x="1408" y="862"/>
                </a:lnTo>
                <a:lnTo>
                  <a:pt x="1409" y="862"/>
                </a:lnTo>
                <a:lnTo>
                  <a:pt x="1409" y="862"/>
                </a:lnTo>
                <a:lnTo>
                  <a:pt x="1409" y="862"/>
                </a:lnTo>
                <a:lnTo>
                  <a:pt x="1409" y="862"/>
                </a:lnTo>
                <a:lnTo>
                  <a:pt x="1410" y="862"/>
                </a:lnTo>
                <a:lnTo>
                  <a:pt x="1410" y="862"/>
                </a:lnTo>
                <a:lnTo>
                  <a:pt x="1410" y="862"/>
                </a:lnTo>
                <a:lnTo>
                  <a:pt x="1411" y="862"/>
                </a:lnTo>
                <a:lnTo>
                  <a:pt x="1411" y="862"/>
                </a:lnTo>
                <a:lnTo>
                  <a:pt x="1411" y="862"/>
                </a:lnTo>
                <a:lnTo>
                  <a:pt x="1411" y="862"/>
                </a:lnTo>
                <a:lnTo>
                  <a:pt x="1412" y="862"/>
                </a:lnTo>
                <a:lnTo>
                  <a:pt x="1412" y="862"/>
                </a:lnTo>
                <a:lnTo>
                  <a:pt x="1412" y="862"/>
                </a:lnTo>
                <a:lnTo>
                  <a:pt x="1413" y="862"/>
                </a:lnTo>
                <a:lnTo>
                  <a:pt x="1413" y="862"/>
                </a:lnTo>
                <a:lnTo>
                  <a:pt x="1413" y="862"/>
                </a:lnTo>
                <a:lnTo>
                  <a:pt x="1413" y="862"/>
                </a:lnTo>
                <a:lnTo>
                  <a:pt x="1414" y="862"/>
                </a:lnTo>
                <a:lnTo>
                  <a:pt x="1414" y="862"/>
                </a:lnTo>
                <a:lnTo>
                  <a:pt x="1414" y="862"/>
                </a:lnTo>
                <a:lnTo>
                  <a:pt x="1415" y="862"/>
                </a:lnTo>
                <a:lnTo>
                  <a:pt x="1415" y="862"/>
                </a:lnTo>
                <a:lnTo>
                  <a:pt x="1415" y="862"/>
                </a:lnTo>
                <a:lnTo>
                  <a:pt x="1416" y="862"/>
                </a:lnTo>
                <a:lnTo>
                  <a:pt x="1416" y="862"/>
                </a:lnTo>
                <a:lnTo>
                  <a:pt x="1416" y="862"/>
                </a:lnTo>
                <a:lnTo>
                  <a:pt x="1416" y="862"/>
                </a:lnTo>
                <a:lnTo>
                  <a:pt x="1417" y="862"/>
                </a:lnTo>
                <a:lnTo>
                  <a:pt x="1417" y="862"/>
                </a:lnTo>
                <a:lnTo>
                  <a:pt x="1417" y="862"/>
                </a:lnTo>
                <a:lnTo>
                  <a:pt x="1418" y="862"/>
                </a:lnTo>
                <a:lnTo>
                  <a:pt x="1418" y="862"/>
                </a:lnTo>
                <a:lnTo>
                  <a:pt x="1418" y="862"/>
                </a:lnTo>
                <a:lnTo>
                  <a:pt x="1418" y="862"/>
                </a:lnTo>
                <a:lnTo>
                  <a:pt x="1419" y="862"/>
                </a:lnTo>
                <a:lnTo>
                  <a:pt x="1419" y="862"/>
                </a:lnTo>
                <a:lnTo>
                  <a:pt x="1419" y="862"/>
                </a:lnTo>
                <a:lnTo>
                  <a:pt x="1420" y="862"/>
                </a:lnTo>
                <a:lnTo>
                  <a:pt x="1420" y="862"/>
                </a:lnTo>
                <a:lnTo>
                  <a:pt x="1420" y="862"/>
                </a:lnTo>
                <a:lnTo>
                  <a:pt x="1420" y="862"/>
                </a:lnTo>
                <a:lnTo>
                  <a:pt x="1421" y="862"/>
                </a:lnTo>
                <a:lnTo>
                  <a:pt x="1421" y="862"/>
                </a:lnTo>
                <a:lnTo>
                  <a:pt x="1421" y="862"/>
                </a:lnTo>
                <a:lnTo>
                  <a:pt x="1422" y="862"/>
                </a:lnTo>
                <a:lnTo>
                  <a:pt x="1422" y="862"/>
                </a:lnTo>
                <a:lnTo>
                  <a:pt x="1422" y="862"/>
                </a:lnTo>
                <a:lnTo>
                  <a:pt x="1422" y="862"/>
                </a:lnTo>
                <a:lnTo>
                  <a:pt x="1423" y="862"/>
                </a:lnTo>
                <a:lnTo>
                  <a:pt x="1423" y="862"/>
                </a:lnTo>
                <a:lnTo>
                  <a:pt x="1423" y="862"/>
                </a:lnTo>
                <a:lnTo>
                  <a:pt x="1424" y="862"/>
                </a:lnTo>
                <a:lnTo>
                  <a:pt x="1424" y="862"/>
                </a:lnTo>
                <a:lnTo>
                  <a:pt x="1424" y="862"/>
                </a:lnTo>
                <a:lnTo>
                  <a:pt x="1424" y="862"/>
                </a:lnTo>
                <a:lnTo>
                  <a:pt x="1425" y="862"/>
                </a:lnTo>
                <a:lnTo>
                  <a:pt x="1425" y="862"/>
                </a:lnTo>
                <a:lnTo>
                  <a:pt x="1425" y="862"/>
                </a:lnTo>
                <a:lnTo>
                  <a:pt x="1426" y="862"/>
                </a:lnTo>
                <a:lnTo>
                  <a:pt x="1426" y="862"/>
                </a:lnTo>
                <a:lnTo>
                  <a:pt x="1426" y="862"/>
                </a:lnTo>
                <a:lnTo>
                  <a:pt x="1426" y="862"/>
                </a:lnTo>
                <a:lnTo>
                  <a:pt x="1427" y="862"/>
                </a:lnTo>
                <a:lnTo>
                  <a:pt x="1427" y="862"/>
                </a:lnTo>
                <a:lnTo>
                  <a:pt x="1427" y="862"/>
                </a:lnTo>
                <a:lnTo>
                  <a:pt x="1428" y="862"/>
                </a:lnTo>
                <a:lnTo>
                  <a:pt x="1428" y="862"/>
                </a:lnTo>
                <a:lnTo>
                  <a:pt x="1428" y="862"/>
                </a:lnTo>
                <a:lnTo>
                  <a:pt x="1429" y="862"/>
                </a:lnTo>
                <a:lnTo>
                  <a:pt x="1429" y="862"/>
                </a:lnTo>
                <a:lnTo>
                  <a:pt x="1429" y="862"/>
                </a:lnTo>
                <a:lnTo>
                  <a:pt x="1429" y="862"/>
                </a:lnTo>
                <a:lnTo>
                  <a:pt x="1430" y="862"/>
                </a:lnTo>
                <a:lnTo>
                  <a:pt x="1430" y="862"/>
                </a:lnTo>
                <a:lnTo>
                  <a:pt x="1430" y="862"/>
                </a:lnTo>
                <a:lnTo>
                  <a:pt x="1431" y="862"/>
                </a:lnTo>
                <a:lnTo>
                  <a:pt x="1431" y="862"/>
                </a:lnTo>
                <a:lnTo>
                  <a:pt x="1431" y="862"/>
                </a:lnTo>
                <a:lnTo>
                  <a:pt x="1431" y="862"/>
                </a:lnTo>
                <a:lnTo>
                  <a:pt x="1432" y="862"/>
                </a:lnTo>
                <a:lnTo>
                  <a:pt x="1432" y="862"/>
                </a:lnTo>
                <a:lnTo>
                  <a:pt x="1432" y="862"/>
                </a:lnTo>
                <a:lnTo>
                  <a:pt x="1433" y="862"/>
                </a:lnTo>
                <a:lnTo>
                  <a:pt x="1433" y="862"/>
                </a:lnTo>
                <a:lnTo>
                  <a:pt x="1433" y="862"/>
                </a:lnTo>
                <a:lnTo>
                  <a:pt x="1433" y="862"/>
                </a:lnTo>
                <a:lnTo>
                  <a:pt x="1434" y="862"/>
                </a:lnTo>
                <a:lnTo>
                  <a:pt x="1434" y="862"/>
                </a:lnTo>
                <a:lnTo>
                  <a:pt x="1434" y="862"/>
                </a:lnTo>
                <a:lnTo>
                  <a:pt x="1435" y="862"/>
                </a:lnTo>
                <a:lnTo>
                  <a:pt x="1435" y="862"/>
                </a:lnTo>
                <a:lnTo>
                  <a:pt x="1435" y="862"/>
                </a:lnTo>
                <a:lnTo>
                  <a:pt x="1435" y="862"/>
                </a:lnTo>
                <a:lnTo>
                  <a:pt x="1436" y="862"/>
                </a:lnTo>
                <a:lnTo>
                  <a:pt x="1436" y="862"/>
                </a:lnTo>
                <a:lnTo>
                  <a:pt x="1436" y="862"/>
                </a:lnTo>
                <a:lnTo>
                  <a:pt x="1437" y="862"/>
                </a:lnTo>
                <a:lnTo>
                  <a:pt x="1437" y="862"/>
                </a:lnTo>
                <a:lnTo>
                  <a:pt x="1437" y="862"/>
                </a:lnTo>
                <a:lnTo>
                  <a:pt x="1437" y="862"/>
                </a:lnTo>
                <a:lnTo>
                  <a:pt x="1438" y="862"/>
                </a:lnTo>
                <a:lnTo>
                  <a:pt x="1438" y="862"/>
                </a:lnTo>
                <a:lnTo>
                  <a:pt x="1438" y="862"/>
                </a:lnTo>
                <a:lnTo>
                  <a:pt x="1439" y="862"/>
                </a:lnTo>
                <a:lnTo>
                  <a:pt x="1439" y="862"/>
                </a:lnTo>
                <a:lnTo>
                  <a:pt x="1439" y="862"/>
                </a:lnTo>
                <a:lnTo>
                  <a:pt x="1440" y="0"/>
                </a:lnTo>
                <a:lnTo>
                  <a:pt x="1440" y="0"/>
                </a:lnTo>
                <a:lnTo>
                  <a:pt x="1440" y="0"/>
                </a:lnTo>
                <a:lnTo>
                  <a:pt x="1440" y="0"/>
                </a:lnTo>
                <a:lnTo>
                  <a:pt x="1441" y="0"/>
                </a:lnTo>
                <a:lnTo>
                  <a:pt x="1441" y="0"/>
                </a:lnTo>
                <a:lnTo>
                  <a:pt x="1441" y="0"/>
                </a:lnTo>
                <a:lnTo>
                  <a:pt x="1442" y="0"/>
                </a:lnTo>
                <a:lnTo>
                  <a:pt x="1442" y="0"/>
                </a:lnTo>
                <a:lnTo>
                  <a:pt x="1442" y="0"/>
                </a:lnTo>
                <a:lnTo>
                  <a:pt x="1442" y="0"/>
                </a:lnTo>
                <a:lnTo>
                  <a:pt x="1443" y="0"/>
                </a:lnTo>
                <a:lnTo>
                  <a:pt x="1443" y="0"/>
                </a:lnTo>
                <a:lnTo>
                  <a:pt x="1443" y="0"/>
                </a:lnTo>
                <a:lnTo>
                  <a:pt x="1444" y="0"/>
                </a:lnTo>
                <a:lnTo>
                  <a:pt x="1444" y="0"/>
                </a:lnTo>
                <a:lnTo>
                  <a:pt x="1444" y="0"/>
                </a:lnTo>
                <a:lnTo>
                  <a:pt x="1444" y="0"/>
                </a:lnTo>
                <a:lnTo>
                  <a:pt x="1445" y="0"/>
                </a:lnTo>
                <a:lnTo>
                  <a:pt x="1445" y="0"/>
                </a:lnTo>
                <a:lnTo>
                  <a:pt x="1445" y="0"/>
                </a:lnTo>
                <a:lnTo>
                  <a:pt x="1446" y="0"/>
                </a:lnTo>
                <a:lnTo>
                  <a:pt x="1446" y="0"/>
                </a:lnTo>
                <a:lnTo>
                  <a:pt x="1446" y="0"/>
                </a:lnTo>
                <a:lnTo>
                  <a:pt x="1446" y="0"/>
                </a:lnTo>
                <a:lnTo>
                  <a:pt x="1447" y="0"/>
                </a:lnTo>
                <a:lnTo>
                  <a:pt x="1447" y="0"/>
                </a:lnTo>
                <a:lnTo>
                  <a:pt x="1447" y="0"/>
                </a:lnTo>
                <a:lnTo>
                  <a:pt x="1448" y="0"/>
                </a:lnTo>
                <a:lnTo>
                  <a:pt x="1448" y="0"/>
                </a:lnTo>
                <a:lnTo>
                  <a:pt x="1448" y="0"/>
                </a:lnTo>
                <a:lnTo>
                  <a:pt x="1448" y="0"/>
                </a:lnTo>
                <a:lnTo>
                  <a:pt x="1449" y="0"/>
                </a:lnTo>
                <a:lnTo>
                  <a:pt x="1449" y="0"/>
                </a:lnTo>
                <a:lnTo>
                  <a:pt x="1449" y="0"/>
                </a:lnTo>
                <a:lnTo>
                  <a:pt x="1450" y="0"/>
                </a:lnTo>
                <a:lnTo>
                  <a:pt x="1450" y="0"/>
                </a:lnTo>
                <a:lnTo>
                  <a:pt x="1450" y="0"/>
                </a:lnTo>
                <a:lnTo>
                  <a:pt x="1451" y="0"/>
                </a:lnTo>
                <a:lnTo>
                  <a:pt x="1451" y="0"/>
                </a:lnTo>
                <a:lnTo>
                  <a:pt x="1451" y="0"/>
                </a:lnTo>
                <a:lnTo>
                  <a:pt x="1451" y="0"/>
                </a:lnTo>
                <a:lnTo>
                  <a:pt x="1452" y="0"/>
                </a:lnTo>
                <a:lnTo>
                  <a:pt x="1452" y="0"/>
                </a:lnTo>
                <a:lnTo>
                  <a:pt x="1452" y="0"/>
                </a:lnTo>
                <a:lnTo>
                  <a:pt x="1453" y="0"/>
                </a:lnTo>
                <a:lnTo>
                  <a:pt x="1453" y="0"/>
                </a:lnTo>
                <a:lnTo>
                  <a:pt x="1453" y="0"/>
                </a:lnTo>
                <a:lnTo>
                  <a:pt x="1453" y="0"/>
                </a:lnTo>
                <a:lnTo>
                  <a:pt x="1454" y="0"/>
                </a:lnTo>
                <a:lnTo>
                  <a:pt x="1454" y="0"/>
                </a:lnTo>
                <a:lnTo>
                  <a:pt x="1454" y="0"/>
                </a:lnTo>
                <a:lnTo>
                  <a:pt x="1455" y="0"/>
                </a:lnTo>
                <a:lnTo>
                  <a:pt x="1455" y="0"/>
                </a:lnTo>
                <a:lnTo>
                  <a:pt x="1455" y="0"/>
                </a:lnTo>
                <a:lnTo>
                  <a:pt x="1455" y="0"/>
                </a:lnTo>
                <a:lnTo>
                  <a:pt x="1456" y="0"/>
                </a:lnTo>
                <a:lnTo>
                  <a:pt x="1456" y="0"/>
                </a:lnTo>
                <a:lnTo>
                  <a:pt x="1456" y="0"/>
                </a:lnTo>
                <a:lnTo>
                  <a:pt x="1457" y="0"/>
                </a:lnTo>
                <a:lnTo>
                  <a:pt x="1457" y="0"/>
                </a:lnTo>
                <a:lnTo>
                  <a:pt x="1457" y="0"/>
                </a:lnTo>
                <a:lnTo>
                  <a:pt x="1457" y="0"/>
                </a:lnTo>
                <a:lnTo>
                  <a:pt x="1458" y="0"/>
                </a:lnTo>
                <a:lnTo>
                  <a:pt x="1458" y="0"/>
                </a:lnTo>
                <a:lnTo>
                  <a:pt x="1458" y="0"/>
                </a:lnTo>
                <a:lnTo>
                  <a:pt x="1459" y="0"/>
                </a:lnTo>
                <a:lnTo>
                  <a:pt x="1459" y="0"/>
                </a:lnTo>
                <a:lnTo>
                  <a:pt x="1459" y="0"/>
                </a:lnTo>
                <a:lnTo>
                  <a:pt x="1459" y="0"/>
                </a:lnTo>
                <a:lnTo>
                  <a:pt x="1460" y="0"/>
                </a:lnTo>
                <a:lnTo>
                  <a:pt x="1460" y="0"/>
                </a:lnTo>
                <a:lnTo>
                  <a:pt x="1460" y="0"/>
                </a:lnTo>
                <a:lnTo>
                  <a:pt x="1461" y="0"/>
                </a:lnTo>
                <a:lnTo>
                  <a:pt x="1461" y="0"/>
                </a:lnTo>
                <a:lnTo>
                  <a:pt x="1461" y="0"/>
                </a:lnTo>
                <a:lnTo>
                  <a:pt x="1462" y="0"/>
                </a:lnTo>
                <a:lnTo>
                  <a:pt x="1462" y="0"/>
                </a:lnTo>
                <a:lnTo>
                  <a:pt x="1462" y="0"/>
                </a:lnTo>
                <a:lnTo>
                  <a:pt x="1462" y="0"/>
                </a:lnTo>
                <a:lnTo>
                  <a:pt x="1463" y="0"/>
                </a:lnTo>
                <a:lnTo>
                  <a:pt x="1463" y="0"/>
                </a:lnTo>
                <a:lnTo>
                  <a:pt x="1463" y="0"/>
                </a:lnTo>
                <a:lnTo>
                  <a:pt x="1464" y="0"/>
                </a:lnTo>
                <a:lnTo>
                  <a:pt x="1464" y="0"/>
                </a:lnTo>
                <a:lnTo>
                  <a:pt x="1464" y="0"/>
                </a:lnTo>
                <a:lnTo>
                  <a:pt x="1464" y="0"/>
                </a:lnTo>
                <a:lnTo>
                  <a:pt x="1465" y="0"/>
                </a:lnTo>
                <a:lnTo>
                  <a:pt x="1465" y="0"/>
                </a:lnTo>
                <a:lnTo>
                  <a:pt x="1465" y="0"/>
                </a:lnTo>
                <a:lnTo>
                  <a:pt x="1466" y="0"/>
                </a:lnTo>
                <a:lnTo>
                  <a:pt x="1466" y="0"/>
                </a:lnTo>
                <a:lnTo>
                  <a:pt x="1466" y="0"/>
                </a:lnTo>
                <a:lnTo>
                  <a:pt x="1466" y="0"/>
                </a:lnTo>
                <a:lnTo>
                  <a:pt x="1467" y="0"/>
                </a:lnTo>
                <a:lnTo>
                  <a:pt x="1467" y="0"/>
                </a:lnTo>
                <a:lnTo>
                  <a:pt x="1467" y="0"/>
                </a:lnTo>
                <a:lnTo>
                  <a:pt x="1468" y="0"/>
                </a:lnTo>
                <a:lnTo>
                  <a:pt x="1468" y="0"/>
                </a:lnTo>
                <a:lnTo>
                  <a:pt x="1468" y="0"/>
                </a:lnTo>
                <a:lnTo>
                  <a:pt x="1468" y="0"/>
                </a:lnTo>
                <a:lnTo>
                  <a:pt x="1469" y="0"/>
                </a:lnTo>
                <a:lnTo>
                  <a:pt x="1469" y="0"/>
                </a:lnTo>
                <a:lnTo>
                  <a:pt x="1469" y="0"/>
                </a:lnTo>
                <a:lnTo>
                  <a:pt x="1470" y="0"/>
                </a:lnTo>
                <a:lnTo>
                  <a:pt x="1470" y="0"/>
                </a:lnTo>
                <a:lnTo>
                  <a:pt x="1470" y="0"/>
                </a:lnTo>
                <a:lnTo>
                  <a:pt x="1470" y="0"/>
                </a:lnTo>
                <a:lnTo>
                  <a:pt x="1471" y="0"/>
                </a:lnTo>
                <a:lnTo>
                  <a:pt x="1471" y="0"/>
                </a:lnTo>
                <a:lnTo>
                  <a:pt x="1471" y="0"/>
                </a:lnTo>
                <a:lnTo>
                  <a:pt x="1472" y="0"/>
                </a:lnTo>
                <a:lnTo>
                  <a:pt x="1472" y="0"/>
                </a:lnTo>
                <a:lnTo>
                  <a:pt x="1472" y="0"/>
                </a:lnTo>
                <a:lnTo>
                  <a:pt x="1473" y="0"/>
                </a:lnTo>
                <a:lnTo>
                  <a:pt x="1473" y="0"/>
                </a:lnTo>
                <a:lnTo>
                  <a:pt x="1473" y="0"/>
                </a:lnTo>
                <a:lnTo>
                  <a:pt x="1473" y="0"/>
                </a:lnTo>
                <a:lnTo>
                  <a:pt x="1474" y="0"/>
                </a:lnTo>
                <a:lnTo>
                  <a:pt x="1474" y="0"/>
                </a:lnTo>
                <a:lnTo>
                  <a:pt x="1474" y="0"/>
                </a:lnTo>
                <a:lnTo>
                  <a:pt x="1475" y="0"/>
                </a:lnTo>
                <a:lnTo>
                  <a:pt x="1475" y="0"/>
                </a:lnTo>
                <a:lnTo>
                  <a:pt x="1475" y="0"/>
                </a:lnTo>
                <a:lnTo>
                  <a:pt x="1476" y="0"/>
                </a:lnTo>
                <a:lnTo>
                  <a:pt x="1476" y="0"/>
                </a:lnTo>
                <a:lnTo>
                  <a:pt x="1476" y="0"/>
                </a:lnTo>
                <a:lnTo>
                  <a:pt x="1477" y="0"/>
                </a:lnTo>
                <a:lnTo>
                  <a:pt x="1477" y="0"/>
                </a:lnTo>
                <a:lnTo>
                  <a:pt x="1477" y="0"/>
                </a:lnTo>
                <a:lnTo>
                  <a:pt x="1477" y="0"/>
                </a:lnTo>
                <a:lnTo>
                  <a:pt x="1478" y="0"/>
                </a:lnTo>
                <a:lnTo>
                  <a:pt x="1478" y="0"/>
                </a:lnTo>
                <a:lnTo>
                  <a:pt x="1478" y="0"/>
                </a:lnTo>
                <a:lnTo>
                  <a:pt x="1479" y="0"/>
                </a:lnTo>
                <a:lnTo>
                  <a:pt x="1479" y="0"/>
                </a:lnTo>
                <a:lnTo>
                  <a:pt x="1479" y="0"/>
                </a:lnTo>
                <a:lnTo>
                  <a:pt x="1479" y="0"/>
                </a:lnTo>
                <a:lnTo>
                  <a:pt x="1480" y="0"/>
                </a:lnTo>
                <a:lnTo>
                  <a:pt x="1480" y="0"/>
                </a:lnTo>
                <a:lnTo>
                  <a:pt x="1480" y="0"/>
                </a:lnTo>
                <a:lnTo>
                  <a:pt x="1481" y="0"/>
                </a:lnTo>
                <a:lnTo>
                  <a:pt x="1481" y="0"/>
                </a:lnTo>
                <a:lnTo>
                  <a:pt x="1481" y="0"/>
                </a:lnTo>
                <a:lnTo>
                  <a:pt x="1481" y="0"/>
                </a:lnTo>
                <a:lnTo>
                  <a:pt x="1482" y="0"/>
                </a:lnTo>
                <a:lnTo>
                  <a:pt x="1482" y="0"/>
                </a:lnTo>
                <a:lnTo>
                  <a:pt x="1482" y="0"/>
                </a:lnTo>
                <a:lnTo>
                  <a:pt x="1483" y="0"/>
                </a:lnTo>
                <a:lnTo>
                  <a:pt x="1483" y="0"/>
                </a:lnTo>
                <a:lnTo>
                  <a:pt x="1483" y="0"/>
                </a:lnTo>
                <a:lnTo>
                  <a:pt x="1483" y="0"/>
                </a:lnTo>
                <a:lnTo>
                  <a:pt x="1484" y="0"/>
                </a:lnTo>
                <a:lnTo>
                  <a:pt x="1484" y="0"/>
                </a:lnTo>
                <a:lnTo>
                  <a:pt x="1484" y="0"/>
                </a:lnTo>
                <a:lnTo>
                  <a:pt x="1485" y="0"/>
                </a:lnTo>
                <a:lnTo>
                  <a:pt x="1485" y="0"/>
                </a:lnTo>
                <a:lnTo>
                  <a:pt x="1485" y="0"/>
                </a:lnTo>
                <a:lnTo>
                  <a:pt x="1485" y="0"/>
                </a:lnTo>
                <a:lnTo>
                  <a:pt x="1486" y="0"/>
                </a:lnTo>
                <a:lnTo>
                  <a:pt x="1486" y="0"/>
                </a:lnTo>
                <a:lnTo>
                  <a:pt x="1486" y="0"/>
                </a:lnTo>
                <a:lnTo>
                  <a:pt x="1487" y="0"/>
                </a:lnTo>
                <a:lnTo>
                  <a:pt x="1487" y="0"/>
                </a:lnTo>
                <a:lnTo>
                  <a:pt x="1487" y="0"/>
                </a:lnTo>
                <a:lnTo>
                  <a:pt x="1488" y="0"/>
                </a:lnTo>
                <a:lnTo>
                  <a:pt x="1488" y="0"/>
                </a:lnTo>
                <a:lnTo>
                  <a:pt x="1488" y="0"/>
                </a:lnTo>
                <a:lnTo>
                  <a:pt x="1488" y="0"/>
                </a:lnTo>
                <a:lnTo>
                  <a:pt x="1489" y="0"/>
                </a:lnTo>
                <a:lnTo>
                  <a:pt x="1489" y="0"/>
                </a:lnTo>
                <a:lnTo>
                  <a:pt x="1489" y="0"/>
                </a:lnTo>
                <a:lnTo>
                  <a:pt x="1490" y="0"/>
                </a:lnTo>
                <a:lnTo>
                  <a:pt x="1490" y="0"/>
                </a:lnTo>
                <a:lnTo>
                  <a:pt x="1490" y="0"/>
                </a:lnTo>
                <a:lnTo>
                  <a:pt x="1490" y="0"/>
                </a:lnTo>
                <a:lnTo>
                  <a:pt x="1491" y="0"/>
                </a:lnTo>
                <a:lnTo>
                  <a:pt x="1491" y="0"/>
                </a:lnTo>
                <a:lnTo>
                  <a:pt x="1491" y="0"/>
                </a:lnTo>
                <a:lnTo>
                  <a:pt x="1492" y="0"/>
                </a:lnTo>
                <a:lnTo>
                  <a:pt x="1492" y="0"/>
                </a:lnTo>
                <a:lnTo>
                  <a:pt x="1492" y="0"/>
                </a:lnTo>
                <a:lnTo>
                  <a:pt x="1492" y="0"/>
                </a:lnTo>
                <a:lnTo>
                  <a:pt x="1493" y="0"/>
                </a:lnTo>
                <a:lnTo>
                  <a:pt x="1493" y="0"/>
                </a:lnTo>
                <a:lnTo>
                  <a:pt x="1493" y="0"/>
                </a:lnTo>
                <a:lnTo>
                  <a:pt x="1494" y="0"/>
                </a:lnTo>
                <a:lnTo>
                  <a:pt x="1494" y="0"/>
                </a:lnTo>
                <a:lnTo>
                  <a:pt x="1494" y="0"/>
                </a:lnTo>
                <a:lnTo>
                  <a:pt x="1494" y="0"/>
                </a:lnTo>
                <a:lnTo>
                  <a:pt x="1495" y="0"/>
                </a:lnTo>
                <a:lnTo>
                  <a:pt x="1495" y="0"/>
                </a:lnTo>
                <a:lnTo>
                  <a:pt x="1495" y="0"/>
                </a:lnTo>
                <a:lnTo>
                  <a:pt x="1496" y="0"/>
                </a:lnTo>
                <a:lnTo>
                  <a:pt x="1496" y="0"/>
                </a:lnTo>
                <a:lnTo>
                  <a:pt x="1496" y="0"/>
                </a:lnTo>
                <a:lnTo>
                  <a:pt x="1496" y="0"/>
                </a:lnTo>
                <a:lnTo>
                  <a:pt x="1497" y="0"/>
                </a:lnTo>
                <a:lnTo>
                  <a:pt x="1497" y="0"/>
                </a:lnTo>
                <a:lnTo>
                  <a:pt x="1497" y="0"/>
                </a:lnTo>
                <a:lnTo>
                  <a:pt x="1498" y="0"/>
                </a:lnTo>
                <a:lnTo>
                  <a:pt x="1498" y="0"/>
                </a:lnTo>
                <a:lnTo>
                  <a:pt x="1498" y="0"/>
                </a:lnTo>
                <a:lnTo>
                  <a:pt x="1499" y="0"/>
                </a:lnTo>
                <a:lnTo>
                  <a:pt x="1499" y="0"/>
                </a:lnTo>
                <a:lnTo>
                  <a:pt x="1499" y="0"/>
                </a:lnTo>
                <a:lnTo>
                  <a:pt x="1499" y="0"/>
                </a:lnTo>
                <a:lnTo>
                  <a:pt x="1500" y="0"/>
                </a:lnTo>
                <a:lnTo>
                  <a:pt x="1500" y="0"/>
                </a:lnTo>
                <a:lnTo>
                  <a:pt x="1500" y="0"/>
                </a:lnTo>
                <a:lnTo>
                  <a:pt x="1501" y="0"/>
                </a:lnTo>
                <a:lnTo>
                  <a:pt x="1501" y="0"/>
                </a:lnTo>
                <a:lnTo>
                  <a:pt x="1501" y="0"/>
                </a:lnTo>
                <a:lnTo>
                  <a:pt x="1501" y="0"/>
                </a:lnTo>
                <a:lnTo>
                  <a:pt x="1502" y="0"/>
                </a:lnTo>
                <a:lnTo>
                  <a:pt x="1502" y="0"/>
                </a:lnTo>
                <a:lnTo>
                  <a:pt x="1502" y="0"/>
                </a:lnTo>
                <a:lnTo>
                  <a:pt x="1503" y="0"/>
                </a:lnTo>
                <a:lnTo>
                  <a:pt x="1503" y="0"/>
                </a:lnTo>
                <a:lnTo>
                  <a:pt x="1503" y="0"/>
                </a:lnTo>
                <a:lnTo>
                  <a:pt x="1503" y="0"/>
                </a:lnTo>
                <a:lnTo>
                  <a:pt x="1504" y="0"/>
                </a:lnTo>
                <a:lnTo>
                  <a:pt x="1504" y="0"/>
                </a:lnTo>
                <a:lnTo>
                  <a:pt x="1504" y="0"/>
                </a:lnTo>
                <a:lnTo>
                  <a:pt x="1505" y="0"/>
                </a:lnTo>
                <a:lnTo>
                  <a:pt x="1505" y="0"/>
                </a:lnTo>
                <a:lnTo>
                  <a:pt x="1505" y="0"/>
                </a:lnTo>
                <a:lnTo>
                  <a:pt x="1505" y="0"/>
                </a:lnTo>
                <a:lnTo>
                  <a:pt x="1506" y="0"/>
                </a:lnTo>
                <a:lnTo>
                  <a:pt x="1506" y="0"/>
                </a:lnTo>
                <a:lnTo>
                  <a:pt x="1506" y="0"/>
                </a:lnTo>
                <a:lnTo>
                  <a:pt x="1507" y="0"/>
                </a:lnTo>
                <a:lnTo>
                  <a:pt x="1507" y="0"/>
                </a:lnTo>
                <a:lnTo>
                  <a:pt x="1507" y="0"/>
                </a:lnTo>
                <a:lnTo>
                  <a:pt x="1507" y="0"/>
                </a:lnTo>
                <a:lnTo>
                  <a:pt x="1508" y="0"/>
                </a:lnTo>
                <a:lnTo>
                  <a:pt x="1508" y="0"/>
                </a:lnTo>
                <a:lnTo>
                  <a:pt x="1508" y="0"/>
                </a:lnTo>
                <a:lnTo>
                  <a:pt x="1509" y="0"/>
                </a:lnTo>
                <a:lnTo>
                  <a:pt x="1509" y="0"/>
                </a:lnTo>
                <a:lnTo>
                  <a:pt x="1509" y="0"/>
                </a:lnTo>
                <a:lnTo>
                  <a:pt x="1509" y="0"/>
                </a:lnTo>
                <a:lnTo>
                  <a:pt x="1510" y="0"/>
                </a:lnTo>
                <a:lnTo>
                  <a:pt x="1510" y="0"/>
                </a:lnTo>
                <a:lnTo>
                  <a:pt x="1510" y="0"/>
                </a:lnTo>
                <a:lnTo>
                  <a:pt x="1511" y="0"/>
                </a:lnTo>
                <a:lnTo>
                  <a:pt x="1511" y="0"/>
                </a:lnTo>
                <a:lnTo>
                  <a:pt x="1511" y="0"/>
                </a:lnTo>
                <a:lnTo>
                  <a:pt x="1512" y="0"/>
                </a:lnTo>
                <a:lnTo>
                  <a:pt x="1512" y="0"/>
                </a:lnTo>
                <a:lnTo>
                  <a:pt x="1512" y="0"/>
                </a:lnTo>
                <a:lnTo>
                  <a:pt x="1512" y="0"/>
                </a:lnTo>
                <a:lnTo>
                  <a:pt x="1513" y="0"/>
                </a:lnTo>
                <a:lnTo>
                  <a:pt x="1513" y="0"/>
                </a:lnTo>
                <a:lnTo>
                  <a:pt x="1513" y="0"/>
                </a:lnTo>
                <a:lnTo>
                  <a:pt x="1514" y="0"/>
                </a:lnTo>
                <a:lnTo>
                  <a:pt x="1514" y="0"/>
                </a:lnTo>
                <a:lnTo>
                  <a:pt x="1514" y="0"/>
                </a:lnTo>
                <a:lnTo>
                  <a:pt x="1514" y="0"/>
                </a:lnTo>
                <a:lnTo>
                  <a:pt x="1515" y="0"/>
                </a:lnTo>
                <a:lnTo>
                  <a:pt x="1515" y="0"/>
                </a:lnTo>
                <a:lnTo>
                  <a:pt x="1515" y="0"/>
                </a:lnTo>
                <a:lnTo>
                  <a:pt x="1516" y="0"/>
                </a:lnTo>
                <a:lnTo>
                  <a:pt x="1516" y="0"/>
                </a:lnTo>
                <a:lnTo>
                  <a:pt x="1516" y="0"/>
                </a:lnTo>
                <a:lnTo>
                  <a:pt x="1516" y="0"/>
                </a:lnTo>
                <a:lnTo>
                  <a:pt x="1517" y="0"/>
                </a:lnTo>
                <a:lnTo>
                  <a:pt x="1517" y="0"/>
                </a:lnTo>
                <a:lnTo>
                  <a:pt x="1517" y="0"/>
                </a:lnTo>
                <a:lnTo>
                  <a:pt x="1518" y="0"/>
                </a:lnTo>
                <a:lnTo>
                  <a:pt x="1518" y="0"/>
                </a:lnTo>
                <a:lnTo>
                  <a:pt x="1518" y="0"/>
                </a:lnTo>
                <a:lnTo>
                  <a:pt x="1518" y="0"/>
                </a:lnTo>
                <a:lnTo>
                  <a:pt x="1519" y="0"/>
                </a:lnTo>
                <a:lnTo>
                  <a:pt x="1519" y="0"/>
                </a:lnTo>
                <a:lnTo>
                  <a:pt x="1519" y="0"/>
                </a:lnTo>
                <a:lnTo>
                  <a:pt x="1520" y="0"/>
                </a:lnTo>
                <a:lnTo>
                  <a:pt x="1520" y="0"/>
                </a:lnTo>
                <a:lnTo>
                  <a:pt x="1520" y="0"/>
                </a:lnTo>
                <a:lnTo>
                  <a:pt x="1520" y="0"/>
                </a:lnTo>
                <a:lnTo>
                  <a:pt x="1521" y="0"/>
                </a:lnTo>
                <a:lnTo>
                  <a:pt x="1521" y="0"/>
                </a:lnTo>
                <a:lnTo>
                  <a:pt x="1521" y="0"/>
                </a:lnTo>
                <a:lnTo>
                  <a:pt x="1522" y="0"/>
                </a:lnTo>
                <a:lnTo>
                  <a:pt x="1522" y="0"/>
                </a:lnTo>
                <a:lnTo>
                  <a:pt x="1522" y="0"/>
                </a:lnTo>
                <a:lnTo>
                  <a:pt x="1523" y="0"/>
                </a:lnTo>
                <a:lnTo>
                  <a:pt x="1523" y="0"/>
                </a:lnTo>
                <a:lnTo>
                  <a:pt x="1523" y="0"/>
                </a:lnTo>
                <a:lnTo>
                  <a:pt x="1523" y="0"/>
                </a:lnTo>
                <a:lnTo>
                  <a:pt x="1524" y="0"/>
                </a:lnTo>
                <a:lnTo>
                  <a:pt x="1524" y="0"/>
                </a:lnTo>
                <a:lnTo>
                  <a:pt x="1524" y="0"/>
                </a:lnTo>
                <a:lnTo>
                  <a:pt x="1525" y="0"/>
                </a:lnTo>
                <a:lnTo>
                  <a:pt x="1525" y="0"/>
                </a:lnTo>
                <a:lnTo>
                  <a:pt x="1525" y="0"/>
                </a:lnTo>
                <a:lnTo>
                  <a:pt x="1525" y="0"/>
                </a:lnTo>
                <a:lnTo>
                  <a:pt x="1526" y="0"/>
                </a:lnTo>
                <a:lnTo>
                  <a:pt x="1526" y="0"/>
                </a:lnTo>
                <a:lnTo>
                  <a:pt x="1526" y="0"/>
                </a:lnTo>
                <a:lnTo>
                  <a:pt x="1527" y="0"/>
                </a:lnTo>
                <a:lnTo>
                  <a:pt x="1527" y="0"/>
                </a:lnTo>
                <a:lnTo>
                  <a:pt x="1527" y="0"/>
                </a:lnTo>
                <a:lnTo>
                  <a:pt x="1527" y="0"/>
                </a:lnTo>
                <a:lnTo>
                  <a:pt x="1528" y="0"/>
                </a:lnTo>
                <a:lnTo>
                  <a:pt x="1528" y="0"/>
                </a:lnTo>
                <a:lnTo>
                  <a:pt x="1528" y="0"/>
                </a:lnTo>
                <a:lnTo>
                  <a:pt x="1529" y="0"/>
                </a:lnTo>
                <a:lnTo>
                  <a:pt x="1529" y="0"/>
                </a:lnTo>
                <a:lnTo>
                  <a:pt x="1529" y="0"/>
                </a:lnTo>
                <a:lnTo>
                  <a:pt x="1529" y="0"/>
                </a:lnTo>
                <a:lnTo>
                  <a:pt x="1530" y="0"/>
                </a:lnTo>
                <a:lnTo>
                  <a:pt x="1530" y="0"/>
                </a:lnTo>
                <a:lnTo>
                  <a:pt x="1530" y="0"/>
                </a:lnTo>
                <a:lnTo>
                  <a:pt x="1531" y="0"/>
                </a:lnTo>
                <a:lnTo>
                  <a:pt x="1531" y="0"/>
                </a:lnTo>
                <a:lnTo>
                  <a:pt x="1531" y="0"/>
                </a:lnTo>
                <a:lnTo>
                  <a:pt x="1531" y="0"/>
                </a:lnTo>
                <a:lnTo>
                  <a:pt x="1532" y="0"/>
                </a:lnTo>
                <a:lnTo>
                  <a:pt x="1532" y="0"/>
                </a:lnTo>
                <a:lnTo>
                  <a:pt x="1532" y="0"/>
                </a:lnTo>
                <a:lnTo>
                  <a:pt x="1533" y="0"/>
                </a:lnTo>
                <a:lnTo>
                  <a:pt x="1533" y="0"/>
                </a:lnTo>
                <a:lnTo>
                  <a:pt x="1533" y="0"/>
                </a:lnTo>
                <a:lnTo>
                  <a:pt x="1534" y="0"/>
                </a:lnTo>
                <a:lnTo>
                  <a:pt x="1534" y="0"/>
                </a:lnTo>
                <a:lnTo>
                  <a:pt x="1534" y="0"/>
                </a:lnTo>
                <a:lnTo>
                  <a:pt x="1534" y="0"/>
                </a:lnTo>
                <a:lnTo>
                  <a:pt x="1535" y="0"/>
                </a:lnTo>
                <a:lnTo>
                  <a:pt x="1535" y="0"/>
                </a:lnTo>
                <a:lnTo>
                  <a:pt x="1535" y="0"/>
                </a:lnTo>
                <a:lnTo>
                  <a:pt x="1536" y="0"/>
                </a:lnTo>
                <a:lnTo>
                  <a:pt x="1536" y="0"/>
                </a:lnTo>
                <a:lnTo>
                  <a:pt x="1536" y="0"/>
                </a:lnTo>
                <a:lnTo>
                  <a:pt x="1536" y="0"/>
                </a:lnTo>
                <a:lnTo>
                  <a:pt x="1537" y="0"/>
                </a:lnTo>
                <a:lnTo>
                  <a:pt x="1537" y="0"/>
                </a:lnTo>
                <a:lnTo>
                  <a:pt x="1537" y="0"/>
                </a:lnTo>
                <a:lnTo>
                  <a:pt x="1538" y="0"/>
                </a:lnTo>
                <a:lnTo>
                  <a:pt x="1538" y="0"/>
                </a:lnTo>
                <a:lnTo>
                  <a:pt x="1538" y="0"/>
                </a:lnTo>
                <a:lnTo>
                  <a:pt x="1538" y="0"/>
                </a:lnTo>
                <a:lnTo>
                  <a:pt x="1539" y="0"/>
                </a:lnTo>
                <a:lnTo>
                  <a:pt x="1539" y="0"/>
                </a:lnTo>
                <a:lnTo>
                  <a:pt x="1539" y="0"/>
                </a:lnTo>
                <a:lnTo>
                  <a:pt x="1540" y="0"/>
                </a:lnTo>
                <a:lnTo>
                  <a:pt x="1540" y="0"/>
                </a:lnTo>
                <a:lnTo>
                  <a:pt x="1540" y="0"/>
                </a:lnTo>
                <a:lnTo>
                  <a:pt x="1540" y="0"/>
                </a:lnTo>
                <a:lnTo>
                  <a:pt x="1541" y="0"/>
                </a:lnTo>
                <a:lnTo>
                  <a:pt x="1541" y="0"/>
                </a:lnTo>
                <a:lnTo>
                  <a:pt x="1541" y="0"/>
                </a:lnTo>
                <a:lnTo>
                  <a:pt x="1542" y="0"/>
                </a:lnTo>
                <a:lnTo>
                  <a:pt x="1542" y="0"/>
                </a:lnTo>
                <a:lnTo>
                  <a:pt x="1542" y="0"/>
                </a:lnTo>
                <a:lnTo>
                  <a:pt x="1542" y="0"/>
                </a:lnTo>
                <a:lnTo>
                  <a:pt x="1543" y="0"/>
                </a:lnTo>
                <a:lnTo>
                  <a:pt x="1543" y="0"/>
                </a:lnTo>
                <a:lnTo>
                  <a:pt x="1543" y="0"/>
                </a:lnTo>
                <a:lnTo>
                  <a:pt x="1544" y="0"/>
                </a:lnTo>
                <a:lnTo>
                  <a:pt x="1544" y="0"/>
                </a:lnTo>
                <a:lnTo>
                  <a:pt x="1544" y="0"/>
                </a:lnTo>
                <a:lnTo>
                  <a:pt x="1545" y="0"/>
                </a:lnTo>
                <a:lnTo>
                  <a:pt x="1545" y="0"/>
                </a:lnTo>
                <a:lnTo>
                  <a:pt x="1545" y="0"/>
                </a:lnTo>
                <a:lnTo>
                  <a:pt x="1545" y="0"/>
                </a:lnTo>
                <a:lnTo>
                  <a:pt x="1546" y="0"/>
                </a:lnTo>
                <a:lnTo>
                  <a:pt x="1546" y="0"/>
                </a:lnTo>
                <a:lnTo>
                  <a:pt x="1546" y="0"/>
                </a:lnTo>
                <a:lnTo>
                  <a:pt x="1547" y="0"/>
                </a:lnTo>
                <a:lnTo>
                  <a:pt x="1547" y="0"/>
                </a:lnTo>
                <a:lnTo>
                  <a:pt x="1547" y="0"/>
                </a:lnTo>
                <a:lnTo>
                  <a:pt x="1547" y="0"/>
                </a:lnTo>
                <a:lnTo>
                  <a:pt x="1548" y="0"/>
                </a:lnTo>
                <a:lnTo>
                  <a:pt x="1548" y="0"/>
                </a:lnTo>
                <a:lnTo>
                  <a:pt x="1548" y="0"/>
                </a:lnTo>
                <a:lnTo>
                  <a:pt x="1549" y="0"/>
                </a:lnTo>
                <a:lnTo>
                  <a:pt x="1549" y="0"/>
                </a:lnTo>
                <a:lnTo>
                  <a:pt x="1549" y="0"/>
                </a:lnTo>
                <a:lnTo>
                  <a:pt x="1549" y="0"/>
                </a:lnTo>
                <a:lnTo>
                  <a:pt x="1550" y="0"/>
                </a:lnTo>
                <a:lnTo>
                  <a:pt x="1550" y="0"/>
                </a:lnTo>
                <a:lnTo>
                  <a:pt x="1550" y="0"/>
                </a:lnTo>
                <a:lnTo>
                  <a:pt x="1551" y="0"/>
                </a:lnTo>
                <a:lnTo>
                  <a:pt x="1551" y="0"/>
                </a:lnTo>
                <a:lnTo>
                  <a:pt x="1551" y="0"/>
                </a:lnTo>
                <a:lnTo>
                  <a:pt x="1551" y="0"/>
                </a:lnTo>
                <a:lnTo>
                  <a:pt x="1552" y="0"/>
                </a:lnTo>
                <a:lnTo>
                  <a:pt x="1552" y="0"/>
                </a:lnTo>
                <a:lnTo>
                  <a:pt x="1552" y="0"/>
                </a:lnTo>
                <a:lnTo>
                  <a:pt x="1553" y="0"/>
                </a:lnTo>
                <a:lnTo>
                  <a:pt x="1553" y="0"/>
                </a:lnTo>
                <a:lnTo>
                  <a:pt x="1553" y="0"/>
                </a:lnTo>
                <a:lnTo>
                  <a:pt x="1553" y="0"/>
                </a:lnTo>
                <a:lnTo>
                  <a:pt x="1554" y="0"/>
                </a:lnTo>
                <a:lnTo>
                  <a:pt x="1554" y="0"/>
                </a:lnTo>
                <a:lnTo>
                  <a:pt x="1554" y="0"/>
                </a:lnTo>
                <a:lnTo>
                  <a:pt x="1555" y="0"/>
                </a:lnTo>
                <a:lnTo>
                  <a:pt x="1555" y="0"/>
                </a:lnTo>
                <a:lnTo>
                  <a:pt x="1555" y="0"/>
                </a:lnTo>
                <a:lnTo>
                  <a:pt x="1556" y="0"/>
                </a:lnTo>
                <a:lnTo>
                  <a:pt x="1556" y="0"/>
                </a:lnTo>
                <a:lnTo>
                  <a:pt x="1556" y="0"/>
                </a:lnTo>
                <a:lnTo>
                  <a:pt x="1556" y="0"/>
                </a:lnTo>
                <a:lnTo>
                  <a:pt x="1557" y="0"/>
                </a:lnTo>
                <a:lnTo>
                  <a:pt x="1557" y="0"/>
                </a:lnTo>
                <a:lnTo>
                  <a:pt x="1557" y="0"/>
                </a:lnTo>
                <a:lnTo>
                  <a:pt x="1558" y="0"/>
                </a:lnTo>
                <a:lnTo>
                  <a:pt x="1558" y="0"/>
                </a:lnTo>
                <a:lnTo>
                  <a:pt x="1558" y="0"/>
                </a:lnTo>
                <a:lnTo>
                  <a:pt x="1558" y="0"/>
                </a:lnTo>
                <a:lnTo>
                  <a:pt x="1559" y="0"/>
                </a:lnTo>
                <a:lnTo>
                  <a:pt x="1559" y="0"/>
                </a:lnTo>
                <a:lnTo>
                  <a:pt x="1559" y="0"/>
                </a:lnTo>
                <a:lnTo>
                  <a:pt x="1560" y="0"/>
                </a:lnTo>
                <a:lnTo>
                  <a:pt x="1560" y="0"/>
                </a:lnTo>
                <a:lnTo>
                  <a:pt x="1560" y="0"/>
                </a:lnTo>
                <a:lnTo>
                  <a:pt x="1560" y="0"/>
                </a:lnTo>
                <a:lnTo>
                  <a:pt x="1561" y="0"/>
                </a:lnTo>
                <a:lnTo>
                  <a:pt x="1561" y="0"/>
                </a:lnTo>
                <a:lnTo>
                  <a:pt x="1561" y="0"/>
                </a:lnTo>
                <a:lnTo>
                  <a:pt x="1562" y="0"/>
                </a:lnTo>
                <a:lnTo>
                  <a:pt x="1562" y="0"/>
                </a:lnTo>
                <a:lnTo>
                  <a:pt x="1562" y="0"/>
                </a:lnTo>
                <a:lnTo>
                  <a:pt x="1562" y="0"/>
                </a:lnTo>
                <a:lnTo>
                  <a:pt x="1563" y="0"/>
                </a:lnTo>
                <a:lnTo>
                  <a:pt x="1563" y="0"/>
                </a:lnTo>
                <a:lnTo>
                  <a:pt x="1563" y="0"/>
                </a:lnTo>
                <a:lnTo>
                  <a:pt x="1564" y="0"/>
                </a:lnTo>
                <a:lnTo>
                  <a:pt x="1564" y="0"/>
                </a:lnTo>
                <a:lnTo>
                  <a:pt x="1564" y="0"/>
                </a:lnTo>
                <a:lnTo>
                  <a:pt x="1564" y="0"/>
                </a:lnTo>
                <a:lnTo>
                  <a:pt x="1565" y="0"/>
                </a:lnTo>
                <a:lnTo>
                  <a:pt x="1565" y="0"/>
                </a:lnTo>
                <a:lnTo>
                  <a:pt x="1565" y="0"/>
                </a:lnTo>
                <a:lnTo>
                  <a:pt x="1566" y="0"/>
                </a:lnTo>
                <a:lnTo>
                  <a:pt x="1566" y="0"/>
                </a:lnTo>
                <a:lnTo>
                  <a:pt x="1566" y="0"/>
                </a:lnTo>
                <a:lnTo>
                  <a:pt x="1566" y="0"/>
                </a:lnTo>
                <a:lnTo>
                  <a:pt x="1567" y="0"/>
                </a:lnTo>
                <a:lnTo>
                  <a:pt x="1567" y="0"/>
                </a:lnTo>
                <a:lnTo>
                  <a:pt x="1567" y="0"/>
                </a:lnTo>
                <a:lnTo>
                  <a:pt x="1568" y="0"/>
                </a:lnTo>
                <a:lnTo>
                  <a:pt x="1568" y="0"/>
                </a:lnTo>
                <a:lnTo>
                  <a:pt x="1568" y="0"/>
                </a:lnTo>
                <a:lnTo>
                  <a:pt x="1569" y="0"/>
                </a:lnTo>
                <a:lnTo>
                  <a:pt x="1569" y="0"/>
                </a:lnTo>
                <a:lnTo>
                  <a:pt x="1569" y="0"/>
                </a:lnTo>
                <a:lnTo>
                  <a:pt x="1569" y="0"/>
                </a:lnTo>
                <a:lnTo>
                  <a:pt x="1570" y="0"/>
                </a:lnTo>
                <a:lnTo>
                  <a:pt x="1570" y="0"/>
                </a:lnTo>
                <a:lnTo>
                  <a:pt x="1570" y="0"/>
                </a:lnTo>
                <a:lnTo>
                  <a:pt x="1571" y="0"/>
                </a:lnTo>
                <a:lnTo>
                  <a:pt x="1571" y="0"/>
                </a:lnTo>
                <a:lnTo>
                  <a:pt x="1571" y="0"/>
                </a:lnTo>
                <a:lnTo>
                  <a:pt x="1571" y="0"/>
                </a:lnTo>
                <a:lnTo>
                  <a:pt x="1572" y="0"/>
                </a:lnTo>
                <a:lnTo>
                  <a:pt x="1572" y="0"/>
                </a:lnTo>
                <a:lnTo>
                  <a:pt x="1572" y="0"/>
                </a:lnTo>
                <a:lnTo>
                  <a:pt x="1573" y="0"/>
                </a:lnTo>
                <a:lnTo>
                  <a:pt x="1573" y="0"/>
                </a:lnTo>
                <a:lnTo>
                  <a:pt x="1573" y="0"/>
                </a:lnTo>
                <a:lnTo>
                  <a:pt x="1573" y="0"/>
                </a:lnTo>
                <a:lnTo>
                  <a:pt x="1574" y="0"/>
                </a:lnTo>
                <a:lnTo>
                  <a:pt x="1574" y="0"/>
                </a:lnTo>
                <a:lnTo>
                  <a:pt x="1574" y="0"/>
                </a:lnTo>
                <a:lnTo>
                  <a:pt x="1575" y="0"/>
                </a:lnTo>
                <a:lnTo>
                  <a:pt x="1575" y="0"/>
                </a:lnTo>
                <a:lnTo>
                  <a:pt x="1575" y="0"/>
                </a:lnTo>
                <a:lnTo>
                  <a:pt x="1575" y="0"/>
                </a:lnTo>
                <a:lnTo>
                  <a:pt x="1576" y="0"/>
                </a:lnTo>
                <a:lnTo>
                  <a:pt x="1576" y="0"/>
                </a:lnTo>
                <a:lnTo>
                  <a:pt x="1576" y="0"/>
                </a:lnTo>
                <a:lnTo>
                  <a:pt x="1577" y="0"/>
                </a:lnTo>
                <a:lnTo>
                  <a:pt x="1577" y="0"/>
                </a:lnTo>
                <a:lnTo>
                  <a:pt x="1577" y="0"/>
                </a:lnTo>
                <a:lnTo>
                  <a:pt x="1577" y="0"/>
                </a:lnTo>
                <a:lnTo>
                  <a:pt x="1578" y="0"/>
                </a:lnTo>
                <a:lnTo>
                  <a:pt x="1578" y="0"/>
                </a:lnTo>
                <a:lnTo>
                  <a:pt x="1578" y="0"/>
                </a:lnTo>
                <a:lnTo>
                  <a:pt x="1579" y="0"/>
                </a:lnTo>
                <a:lnTo>
                  <a:pt x="1579" y="0"/>
                </a:lnTo>
                <a:lnTo>
                  <a:pt x="1579" y="0"/>
                </a:lnTo>
                <a:lnTo>
                  <a:pt x="1580" y="0"/>
                </a:lnTo>
                <a:lnTo>
                  <a:pt x="1580" y="0"/>
                </a:lnTo>
                <a:lnTo>
                  <a:pt x="1580" y="0"/>
                </a:lnTo>
                <a:lnTo>
                  <a:pt x="1580" y="0"/>
                </a:lnTo>
                <a:lnTo>
                  <a:pt x="1581" y="0"/>
                </a:lnTo>
                <a:lnTo>
                  <a:pt x="1581" y="0"/>
                </a:lnTo>
                <a:lnTo>
                  <a:pt x="1581" y="0"/>
                </a:lnTo>
                <a:lnTo>
                  <a:pt x="1582" y="0"/>
                </a:lnTo>
                <a:lnTo>
                  <a:pt x="1582" y="0"/>
                </a:lnTo>
                <a:lnTo>
                  <a:pt x="1582" y="0"/>
                </a:lnTo>
                <a:lnTo>
                  <a:pt x="1582" y="0"/>
                </a:lnTo>
                <a:lnTo>
                  <a:pt x="1583" y="0"/>
                </a:lnTo>
                <a:lnTo>
                  <a:pt x="1583" y="0"/>
                </a:lnTo>
                <a:lnTo>
                  <a:pt x="1583" y="0"/>
                </a:lnTo>
                <a:lnTo>
                  <a:pt x="1584" y="0"/>
                </a:lnTo>
                <a:lnTo>
                  <a:pt x="1584" y="0"/>
                </a:lnTo>
                <a:lnTo>
                  <a:pt x="1584" y="0"/>
                </a:lnTo>
                <a:lnTo>
                  <a:pt x="1584" y="0"/>
                </a:lnTo>
                <a:lnTo>
                  <a:pt x="1585" y="0"/>
                </a:lnTo>
                <a:lnTo>
                  <a:pt x="1585" y="0"/>
                </a:lnTo>
                <a:lnTo>
                  <a:pt x="1585" y="0"/>
                </a:lnTo>
                <a:lnTo>
                  <a:pt x="1586" y="0"/>
                </a:lnTo>
                <a:lnTo>
                  <a:pt x="1586" y="0"/>
                </a:lnTo>
                <a:lnTo>
                  <a:pt x="1586" y="0"/>
                </a:lnTo>
                <a:lnTo>
                  <a:pt x="1586" y="0"/>
                </a:lnTo>
                <a:lnTo>
                  <a:pt x="1587" y="0"/>
                </a:lnTo>
                <a:lnTo>
                  <a:pt x="1587" y="0"/>
                </a:lnTo>
                <a:lnTo>
                  <a:pt x="1587" y="0"/>
                </a:lnTo>
                <a:lnTo>
                  <a:pt x="1588" y="0"/>
                </a:lnTo>
                <a:lnTo>
                  <a:pt x="1588" y="0"/>
                </a:lnTo>
                <a:lnTo>
                  <a:pt x="1588" y="0"/>
                </a:lnTo>
                <a:lnTo>
                  <a:pt x="1588" y="0"/>
                </a:lnTo>
                <a:lnTo>
                  <a:pt x="1589" y="0"/>
                </a:lnTo>
                <a:lnTo>
                  <a:pt x="1589" y="0"/>
                </a:lnTo>
                <a:lnTo>
                  <a:pt x="1589" y="0"/>
                </a:lnTo>
                <a:lnTo>
                  <a:pt x="1590" y="0"/>
                </a:lnTo>
                <a:lnTo>
                  <a:pt x="1590" y="0"/>
                </a:lnTo>
                <a:lnTo>
                  <a:pt x="1590" y="0"/>
                </a:lnTo>
                <a:lnTo>
                  <a:pt x="1591" y="0"/>
                </a:lnTo>
                <a:lnTo>
                  <a:pt x="1591" y="0"/>
                </a:lnTo>
                <a:lnTo>
                  <a:pt x="1591" y="0"/>
                </a:lnTo>
                <a:lnTo>
                  <a:pt x="1591" y="0"/>
                </a:lnTo>
                <a:lnTo>
                  <a:pt x="1592" y="0"/>
                </a:lnTo>
                <a:lnTo>
                  <a:pt x="1592" y="0"/>
                </a:lnTo>
                <a:lnTo>
                  <a:pt x="1592" y="0"/>
                </a:lnTo>
                <a:lnTo>
                  <a:pt x="1593" y="0"/>
                </a:lnTo>
                <a:lnTo>
                  <a:pt x="1593" y="0"/>
                </a:lnTo>
                <a:lnTo>
                  <a:pt x="1593" y="0"/>
                </a:lnTo>
                <a:lnTo>
                  <a:pt x="1593" y="0"/>
                </a:lnTo>
                <a:lnTo>
                  <a:pt x="1594" y="0"/>
                </a:lnTo>
                <a:lnTo>
                  <a:pt x="1594" y="0"/>
                </a:lnTo>
                <a:lnTo>
                  <a:pt x="1594" y="0"/>
                </a:lnTo>
                <a:lnTo>
                  <a:pt x="1595" y="0"/>
                </a:lnTo>
                <a:lnTo>
                  <a:pt x="1595" y="0"/>
                </a:lnTo>
                <a:lnTo>
                  <a:pt x="1595" y="0"/>
                </a:lnTo>
                <a:lnTo>
                  <a:pt x="1595" y="0"/>
                </a:lnTo>
                <a:lnTo>
                  <a:pt x="1596" y="0"/>
                </a:lnTo>
                <a:lnTo>
                  <a:pt x="1596" y="0"/>
                </a:lnTo>
                <a:lnTo>
                  <a:pt x="1596" y="0"/>
                </a:lnTo>
                <a:lnTo>
                  <a:pt x="1597" y="0"/>
                </a:lnTo>
                <a:lnTo>
                  <a:pt x="1597" y="0"/>
                </a:lnTo>
                <a:lnTo>
                  <a:pt x="1597" y="0"/>
                </a:lnTo>
                <a:lnTo>
                  <a:pt x="1597" y="0"/>
                </a:lnTo>
                <a:lnTo>
                  <a:pt x="1598" y="0"/>
                </a:lnTo>
                <a:lnTo>
                  <a:pt x="1598" y="0"/>
                </a:lnTo>
                <a:lnTo>
                  <a:pt x="1598" y="0"/>
                </a:lnTo>
                <a:lnTo>
                  <a:pt x="1599" y="0"/>
                </a:lnTo>
                <a:lnTo>
                  <a:pt x="1599" y="0"/>
                </a:lnTo>
                <a:lnTo>
                  <a:pt x="1599" y="0"/>
                </a:lnTo>
                <a:lnTo>
                  <a:pt x="1599" y="0"/>
                </a:lnTo>
                <a:lnTo>
                  <a:pt x="1600" y="0"/>
                </a:lnTo>
                <a:lnTo>
                  <a:pt x="1600" y="0"/>
                </a:lnTo>
                <a:lnTo>
                  <a:pt x="1600" y="0"/>
                </a:lnTo>
                <a:lnTo>
                  <a:pt x="1601" y="0"/>
                </a:lnTo>
                <a:lnTo>
                  <a:pt x="1601" y="0"/>
                </a:lnTo>
                <a:lnTo>
                  <a:pt x="1601" y="0"/>
                </a:lnTo>
                <a:lnTo>
                  <a:pt x="1602" y="0"/>
                </a:lnTo>
                <a:lnTo>
                  <a:pt x="1602" y="0"/>
                </a:lnTo>
                <a:lnTo>
                  <a:pt x="1602" y="0"/>
                </a:lnTo>
                <a:lnTo>
                  <a:pt x="1602" y="0"/>
                </a:lnTo>
                <a:lnTo>
                  <a:pt x="1603" y="0"/>
                </a:lnTo>
                <a:lnTo>
                  <a:pt x="1603" y="0"/>
                </a:lnTo>
                <a:lnTo>
                  <a:pt x="1603" y="0"/>
                </a:lnTo>
                <a:lnTo>
                  <a:pt x="1604" y="0"/>
                </a:lnTo>
                <a:lnTo>
                  <a:pt x="1604" y="0"/>
                </a:lnTo>
                <a:lnTo>
                  <a:pt x="1604" y="0"/>
                </a:lnTo>
                <a:lnTo>
                  <a:pt x="1604" y="0"/>
                </a:lnTo>
                <a:lnTo>
                  <a:pt x="1605" y="0"/>
                </a:lnTo>
                <a:lnTo>
                  <a:pt x="1605" y="0"/>
                </a:lnTo>
                <a:lnTo>
                  <a:pt x="1605" y="0"/>
                </a:lnTo>
                <a:lnTo>
                  <a:pt x="1606" y="0"/>
                </a:lnTo>
                <a:lnTo>
                  <a:pt x="1606" y="0"/>
                </a:lnTo>
                <a:lnTo>
                  <a:pt x="1606" y="0"/>
                </a:lnTo>
                <a:lnTo>
                  <a:pt x="1606" y="0"/>
                </a:lnTo>
                <a:lnTo>
                  <a:pt x="1607" y="0"/>
                </a:lnTo>
                <a:lnTo>
                  <a:pt x="1607" y="0"/>
                </a:lnTo>
                <a:lnTo>
                  <a:pt x="1607" y="0"/>
                </a:lnTo>
                <a:lnTo>
                  <a:pt x="1608" y="0"/>
                </a:lnTo>
                <a:lnTo>
                  <a:pt x="1608" y="0"/>
                </a:lnTo>
                <a:lnTo>
                  <a:pt x="1608" y="0"/>
                </a:lnTo>
                <a:lnTo>
                  <a:pt x="1608" y="0"/>
                </a:lnTo>
                <a:lnTo>
                  <a:pt x="1609" y="0"/>
                </a:lnTo>
                <a:lnTo>
                  <a:pt x="1609" y="0"/>
                </a:lnTo>
                <a:lnTo>
                  <a:pt x="1609" y="0"/>
                </a:lnTo>
                <a:lnTo>
                  <a:pt x="1610" y="0"/>
                </a:lnTo>
                <a:lnTo>
                  <a:pt x="1610" y="0"/>
                </a:lnTo>
                <a:lnTo>
                  <a:pt x="1610" y="0"/>
                </a:lnTo>
                <a:lnTo>
                  <a:pt x="1610" y="0"/>
                </a:lnTo>
                <a:lnTo>
                  <a:pt x="1611" y="0"/>
                </a:lnTo>
                <a:lnTo>
                  <a:pt x="1611" y="0"/>
                </a:lnTo>
                <a:lnTo>
                  <a:pt x="1611" y="0"/>
                </a:lnTo>
                <a:lnTo>
                  <a:pt x="1612" y="0"/>
                </a:lnTo>
                <a:lnTo>
                  <a:pt x="1612" y="0"/>
                </a:lnTo>
                <a:lnTo>
                  <a:pt x="1612" y="0"/>
                </a:lnTo>
                <a:lnTo>
                  <a:pt x="1613" y="0"/>
                </a:lnTo>
                <a:lnTo>
                  <a:pt x="1613" y="0"/>
                </a:lnTo>
                <a:lnTo>
                  <a:pt x="1613" y="0"/>
                </a:lnTo>
                <a:lnTo>
                  <a:pt x="1613" y="0"/>
                </a:lnTo>
                <a:lnTo>
                  <a:pt x="1614" y="0"/>
                </a:lnTo>
                <a:lnTo>
                  <a:pt x="1614" y="0"/>
                </a:lnTo>
                <a:lnTo>
                  <a:pt x="1614" y="0"/>
                </a:lnTo>
                <a:lnTo>
                  <a:pt x="1615" y="0"/>
                </a:lnTo>
                <a:lnTo>
                  <a:pt x="1615" y="0"/>
                </a:lnTo>
                <a:lnTo>
                  <a:pt x="1615" y="0"/>
                </a:lnTo>
                <a:lnTo>
                  <a:pt x="1615" y="0"/>
                </a:lnTo>
                <a:lnTo>
                  <a:pt x="1616" y="0"/>
                </a:lnTo>
                <a:lnTo>
                  <a:pt x="1616" y="0"/>
                </a:lnTo>
                <a:lnTo>
                  <a:pt x="1616" y="0"/>
                </a:lnTo>
                <a:lnTo>
                  <a:pt x="1617" y="0"/>
                </a:lnTo>
                <a:lnTo>
                  <a:pt x="1617" y="0"/>
                </a:lnTo>
                <a:lnTo>
                  <a:pt x="1617" y="0"/>
                </a:lnTo>
                <a:lnTo>
                  <a:pt x="1617" y="0"/>
                </a:lnTo>
                <a:lnTo>
                  <a:pt x="1618" y="0"/>
                </a:lnTo>
                <a:lnTo>
                  <a:pt x="1618" y="0"/>
                </a:lnTo>
                <a:lnTo>
                  <a:pt x="1618" y="0"/>
                </a:lnTo>
                <a:lnTo>
                  <a:pt x="1619" y="0"/>
                </a:lnTo>
                <a:lnTo>
                  <a:pt x="1619" y="0"/>
                </a:lnTo>
                <a:lnTo>
                  <a:pt x="1619" y="0"/>
                </a:lnTo>
                <a:lnTo>
                  <a:pt x="1619" y="0"/>
                </a:lnTo>
                <a:lnTo>
                  <a:pt x="1620" y="0"/>
                </a:lnTo>
                <a:lnTo>
                  <a:pt x="1620" y="0"/>
                </a:lnTo>
                <a:lnTo>
                  <a:pt x="1620" y="0"/>
                </a:lnTo>
                <a:lnTo>
                  <a:pt x="1621" y="0"/>
                </a:lnTo>
                <a:lnTo>
                  <a:pt x="1621" y="0"/>
                </a:lnTo>
                <a:lnTo>
                  <a:pt x="1621" y="0"/>
                </a:lnTo>
                <a:lnTo>
                  <a:pt x="1621" y="0"/>
                </a:lnTo>
                <a:lnTo>
                  <a:pt x="1622" y="0"/>
                </a:lnTo>
                <a:lnTo>
                  <a:pt x="1622" y="0"/>
                </a:lnTo>
                <a:lnTo>
                  <a:pt x="1622" y="0"/>
                </a:lnTo>
                <a:lnTo>
                  <a:pt x="1623" y="0"/>
                </a:lnTo>
                <a:lnTo>
                  <a:pt x="1623" y="0"/>
                </a:lnTo>
                <a:lnTo>
                  <a:pt x="1623" y="0"/>
                </a:lnTo>
                <a:lnTo>
                  <a:pt x="1623" y="0"/>
                </a:lnTo>
                <a:lnTo>
                  <a:pt x="1624" y="0"/>
                </a:lnTo>
                <a:lnTo>
                  <a:pt x="1624" y="0"/>
                </a:lnTo>
                <a:lnTo>
                  <a:pt x="1624" y="0"/>
                </a:lnTo>
                <a:lnTo>
                  <a:pt x="1625" y="0"/>
                </a:lnTo>
                <a:lnTo>
                  <a:pt x="1625" y="0"/>
                </a:lnTo>
                <a:lnTo>
                  <a:pt x="1625" y="0"/>
                </a:lnTo>
                <a:lnTo>
                  <a:pt x="1626" y="0"/>
                </a:lnTo>
                <a:lnTo>
                  <a:pt x="1626" y="0"/>
                </a:lnTo>
                <a:lnTo>
                  <a:pt x="1626" y="0"/>
                </a:lnTo>
                <a:lnTo>
                  <a:pt x="1626" y="0"/>
                </a:lnTo>
                <a:lnTo>
                  <a:pt x="1627" y="0"/>
                </a:lnTo>
                <a:lnTo>
                  <a:pt x="1627" y="0"/>
                </a:lnTo>
                <a:lnTo>
                  <a:pt x="1627" y="0"/>
                </a:lnTo>
                <a:lnTo>
                  <a:pt x="1628" y="0"/>
                </a:lnTo>
                <a:lnTo>
                  <a:pt x="1628" y="0"/>
                </a:lnTo>
                <a:lnTo>
                  <a:pt x="1628" y="0"/>
                </a:lnTo>
                <a:lnTo>
                  <a:pt x="1628" y="0"/>
                </a:lnTo>
                <a:lnTo>
                  <a:pt x="1629" y="0"/>
                </a:lnTo>
                <a:lnTo>
                  <a:pt x="1629" y="0"/>
                </a:lnTo>
                <a:lnTo>
                  <a:pt x="1629" y="0"/>
                </a:lnTo>
                <a:lnTo>
                  <a:pt x="1630" y="0"/>
                </a:lnTo>
                <a:lnTo>
                  <a:pt x="1630" y="0"/>
                </a:lnTo>
                <a:lnTo>
                  <a:pt x="1630" y="0"/>
                </a:lnTo>
                <a:lnTo>
                  <a:pt x="1630" y="0"/>
                </a:lnTo>
                <a:lnTo>
                  <a:pt x="1631" y="0"/>
                </a:lnTo>
                <a:lnTo>
                  <a:pt x="1631" y="0"/>
                </a:lnTo>
                <a:lnTo>
                  <a:pt x="1631" y="0"/>
                </a:lnTo>
                <a:lnTo>
                  <a:pt x="1632" y="0"/>
                </a:lnTo>
                <a:lnTo>
                  <a:pt x="1632" y="0"/>
                </a:lnTo>
                <a:lnTo>
                  <a:pt x="1632" y="0"/>
                </a:lnTo>
                <a:lnTo>
                  <a:pt x="1632" y="0"/>
                </a:lnTo>
                <a:lnTo>
                  <a:pt x="1633" y="0"/>
                </a:lnTo>
                <a:lnTo>
                  <a:pt x="1633" y="0"/>
                </a:lnTo>
                <a:lnTo>
                  <a:pt x="1633" y="0"/>
                </a:lnTo>
                <a:lnTo>
                  <a:pt x="1634" y="0"/>
                </a:lnTo>
                <a:lnTo>
                  <a:pt x="1634" y="0"/>
                </a:lnTo>
                <a:lnTo>
                  <a:pt x="1634" y="0"/>
                </a:lnTo>
                <a:lnTo>
                  <a:pt x="1634" y="0"/>
                </a:lnTo>
                <a:lnTo>
                  <a:pt x="1635" y="0"/>
                </a:lnTo>
                <a:lnTo>
                  <a:pt x="1635" y="0"/>
                </a:lnTo>
                <a:lnTo>
                  <a:pt x="1635" y="0"/>
                </a:lnTo>
                <a:lnTo>
                  <a:pt x="1636" y="0"/>
                </a:lnTo>
                <a:lnTo>
                  <a:pt x="1636" y="0"/>
                </a:lnTo>
                <a:lnTo>
                  <a:pt x="1636" y="0"/>
                </a:lnTo>
                <a:lnTo>
                  <a:pt x="1637" y="0"/>
                </a:lnTo>
                <a:lnTo>
                  <a:pt x="1637" y="0"/>
                </a:lnTo>
                <a:lnTo>
                  <a:pt x="1637" y="0"/>
                </a:lnTo>
                <a:lnTo>
                  <a:pt x="1637" y="0"/>
                </a:lnTo>
                <a:lnTo>
                  <a:pt x="1638" y="0"/>
                </a:lnTo>
                <a:lnTo>
                  <a:pt x="1638" y="0"/>
                </a:lnTo>
                <a:lnTo>
                  <a:pt x="1638" y="0"/>
                </a:lnTo>
                <a:lnTo>
                  <a:pt x="1639" y="0"/>
                </a:lnTo>
                <a:lnTo>
                  <a:pt x="1639" y="0"/>
                </a:lnTo>
                <a:lnTo>
                  <a:pt x="1639" y="0"/>
                </a:lnTo>
                <a:lnTo>
                  <a:pt x="1639" y="0"/>
                </a:lnTo>
                <a:lnTo>
                  <a:pt x="1640" y="0"/>
                </a:lnTo>
                <a:lnTo>
                  <a:pt x="1640" y="0"/>
                </a:lnTo>
                <a:lnTo>
                  <a:pt x="1640" y="0"/>
                </a:lnTo>
                <a:lnTo>
                  <a:pt x="1641" y="0"/>
                </a:lnTo>
                <a:lnTo>
                  <a:pt x="1641" y="0"/>
                </a:lnTo>
                <a:lnTo>
                  <a:pt x="1641" y="0"/>
                </a:lnTo>
                <a:lnTo>
                  <a:pt x="1641" y="0"/>
                </a:lnTo>
                <a:lnTo>
                  <a:pt x="1642" y="0"/>
                </a:lnTo>
                <a:lnTo>
                  <a:pt x="1642" y="0"/>
                </a:lnTo>
                <a:lnTo>
                  <a:pt x="1642" y="0"/>
                </a:lnTo>
                <a:lnTo>
                  <a:pt x="1643" y="0"/>
                </a:lnTo>
                <a:lnTo>
                  <a:pt x="1643" y="0"/>
                </a:lnTo>
                <a:lnTo>
                  <a:pt x="1643" y="0"/>
                </a:lnTo>
                <a:lnTo>
                  <a:pt x="1643" y="0"/>
                </a:lnTo>
                <a:lnTo>
                  <a:pt x="1644" y="0"/>
                </a:lnTo>
                <a:lnTo>
                  <a:pt x="1644" y="0"/>
                </a:lnTo>
                <a:lnTo>
                  <a:pt x="1644" y="0"/>
                </a:lnTo>
                <a:lnTo>
                  <a:pt x="1645" y="0"/>
                </a:lnTo>
                <a:lnTo>
                  <a:pt x="1645" y="0"/>
                </a:lnTo>
                <a:lnTo>
                  <a:pt x="1645" y="0"/>
                </a:lnTo>
                <a:lnTo>
                  <a:pt x="1645" y="0"/>
                </a:lnTo>
                <a:lnTo>
                  <a:pt x="1646" y="0"/>
                </a:lnTo>
                <a:lnTo>
                  <a:pt x="1646" y="0"/>
                </a:lnTo>
                <a:lnTo>
                  <a:pt x="1646" y="0"/>
                </a:lnTo>
                <a:lnTo>
                  <a:pt x="1647" y="0"/>
                </a:lnTo>
                <a:lnTo>
                  <a:pt x="1647" y="0"/>
                </a:lnTo>
                <a:lnTo>
                  <a:pt x="1647" y="0"/>
                </a:lnTo>
                <a:lnTo>
                  <a:pt x="1648" y="0"/>
                </a:lnTo>
                <a:lnTo>
                  <a:pt x="1648" y="0"/>
                </a:lnTo>
                <a:lnTo>
                  <a:pt x="1648" y="0"/>
                </a:lnTo>
                <a:lnTo>
                  <a:pt x="1648" y="0"/>
                </a:lnTo>
                <a:lnTo>
                  <a:pt x="1649" y="0"/>
                </a:lnTo>
                <a:lnTo>
                  <a:pt x="1649" y="0"/>
                </a:lnTo>
                <a:lnTo>
                  <a:pt x="1649" y="0"/>
                </a:lnTo>
                <a:lnTo>
                  <a:pt x="1650" y="0"/>
                </a:lnTo>
                <a:lnTo>
                  <a:pt x="1650" y="0"/>
                </a:lnTo>
                <a:lnTo>
                  <a:pt x="1650" y="0"/>
                </a:lnTo>
                <a:lnTo>
                  <a:pt x="1650" y="0"/>
                </a:lnTo>
                <a:lnTo>
                  <a:pt x="1651" y="0"/>
                </a:lnTo>
                <a:lnTo>
                  <a:pt x="1651" y="0"/>
                </a:lnTo>
                <a:lnTo>
                  <a:pt x="1651" y="0"/>
                </a:lnTo>
                <a:lnTo>
                  <a:pt x="1652" y="0"/>
                </a:lnTo>
                <a:lnTo>
                  <a:pt x="1652" y="0"/>
                </a:lnTo>
                <a:lnTo>
                  <a:pt x="1652" y="0"/>
                </a:lnTo>
                <a:lnTo>
                  <a:pt x="1652" y="0"/>
                </a:lnTo>
                <a:lnTo>
                  <a:pt x="1653" y="0"/>
                </a:lnTo>
                <a:lnTo>
                  <a:pt x="1653" y="0"/>
                </a:lnTo>
                <a:lnTo>
                  <a:pt x="1653" y="0"/>
                </a:lnTo>
                <a:lnTo>
                  <a:pt x="1654" y="0"/>
                </a:lnTo>
                <a:lnTo>
                  <a:pt x="1654" y="0"/>
                </a:lnTo>
                <a:lnTo>
                  <a:pt x="1654" y="0"/>
                </a:lnTo>
                <a:lnTo>
                  <a:pt x="1654" y="0"/>
                </a:lnTo>
                <a:lnTo>
                  <a:pt x="1655" y="0"/>
                </a:lnTo>
                <a:lnTo>
                  <a:pt x="1655" y="0"/>
                </a:lnTo>
                <a:lnTo>
                  <a:pt x="1655" y="0"/>
                </a:lnTo>
                <a:lnTo>
                  <a:pt x="1656" y="0"/>
                </a:lnTo>
                <a:lnTo>
                  <a:pt x="1656" y="0"/>
                </a:lnTo>
                <a:lnTo>
                  <a:pt x="1656" y="0"/>
                </a:lnTo>
                <a:lnTo>
                  <a:pt x="1656" y="0"/>
                </a:lnTo>
                <a:lnTo>
                  <a:pt x="1657" y="0"/>
                </a:lnTo>
                <a:lnTo>
                  <a:pt x="1657" y="0"/>
                </a:lnTo>
                <a:lnTo>
                  <a:pt x="1657" y="0"/>
                </a:lnTo>
                <a:lnTo>
                  <a:pt x="1658" y="0"/>
                </a:lnTo>
                <a:lnTo>
                  <a:pt x="1658" y="0"/>
                </a:lnTo>
                <a:lnTo>
                  <a:pt x="1658" y="0"/>
                </a:lnTo>
                <a:lnTo>
                  <a:pt x="1659" y="0"/>
                </a:lnTo>
                <a:lnTo>
                  <a:pt x="1659" y="0"/>
                </a:lnTo>
                <a:lnTo>
                  <a:pt x="1659" y="0"/>
                </a:lnTo>
                <a:lnTo>
                  <a:pt x="1659" y="0"/>
                </a:lnTo>
                <a:lnTo>
                  <a:pt x="1660" y="0"/>
                </a:lnTo>
                <a:lnTo>
                  <a:pt x="1660" y="0"/>
                </a:lnTo>
                <a:lnTo>
                  <a:pt x="1660" y="0"/>
                </a:lnTo>
                <a:lnTo>
                  <a:pt x="1661" y="0"/>
                </a:lnTo>
                <a:lnTo>
                  <a:pt x="1661" y="0"/>
                </a:lnTo>
                <a:lnTo>
                  <a:pt x="1661" y="0"/>
                </a:lnTo>
                <a:lnTo>
                  <a:pt x="1661" y="0"/>
                </a:lnTo>
                <a:lnTo>
                  <a:pt x="1662" y="0"/>
                </a:lnTo>
                <a:lnTo>
                  <a:pt x="1662" y="0"/>
                </a:lnTo>
                <a:lnTo>
                  <a:pt x="1662" y="0"/>
                </a:lnTo>
                <a:lnTo>
                  <a:pt x="1663" y="0"/>
                </a:lnTo>
                <a:lnTo>
                  <a:pt x="1663" y="0"/>
                </a:lnTo>
                <a:lnTo>
                  <a:pt x="1663" y="0"/>
                </a:lnTo>
                <a:lnTo>
                  <a:pt x="1663" y="0"/>
                </a:lnTo>
                <a:lnTo>
                  <a:pt x="1664" y="0"/>
                </a:lnTo>
                <a:lnTo>
                  <a:pt x="1664" y="0"/>
                </a:lnTo>
                <a:lnTo>
                  <a:pt x="1664" y="0"/>
                </a:lnTo>
                <a:lnTo>
                  <a:pt x="1665" y="0"/>
                </a:lnTo>
                <a:lnTo>
                  <a:pt x="1665" y="0"/>
                </a:lnTo>
                <a:lnTo>
                  <a:pt x="1665" y="0"/>
                </a:lnTo>
                <a:lnTo>
                  <a:pt x="1665" y="0"/>
                </a:lnTo>
                <a:lnTo>
                  <a:pt x="1666" y="0"/>
                </a:lnTo>
                <a:lnTo>
                  <a:pt x="1666" y="0"/>
                </a:lnTo>
                <a:lnTo>
                  <a:pt x="1666" y="0"/>
                </a:lnTo>
                <a:lnTo>
                  <a:pt x="1667" y="0"/>
                </a:lnTo>
                <a:lnTo>
                  <a:pt x="1667" y="0"/>
                </a:lnTo>
                <a:lnTo>
                  <a:pt x="1667" y="0"/>
                </a:lnTo>
                <a:lnTo>
                  <a:pt x="1667" y="0"/>
                </a:lnTo>
                <a:lnTo>
                  <a:pt x="1668" y="0"/>
                </a:lnTo>
                <a:lnTo>
                  <a:pt x="1668" y="0"/>
                </a:lnTo>
                <a:lnTo>
                  <a:pt x="1668" y="0"/>
                </a:lnTo>
                <a:lnTo>
                  <a:pt x="1669" y="0"/>
                </a:lnTo>
                <a:lnTo>
                  <a:pt x="1669" y="0"/>
                </a:lnTo>
                <a:lnTo>
                  <a:pt x="1669" y="0"/>
                </a:lnTo>
                <a:lnTo>
                  <a:pt x="1669" y="0"/>
                </a:lnTo>
                <a:lnTo>
                  <a:pt x="1670" y="0"/>
                </a:lnTo>
                <a:lnTo>
                  <a:pt x="1670" y="0"/>
                </a:lnTo>
                <a:lnTo>
                  <a:pt x="1670" y="0"/>
                </a:lnTo>
                <a:lnTo>
                  <a:pt x="1671" y="0"/>
                </a:lnTo>
                <a:lnTo>
                  <a:pt x="1671" y="0"/>
                </a:lnTo>
                <a:lnTo>
                  <a:pt x="1671" y="0"/>
                </a:lnTo>
                <a:lnTo>
                  <a:pt x="1672" y="0"/>
                </a:lnTo>
                <a:lnTo>
                  <a:pt x="1672" y="0"/>
                </a:lnTo>
                <a:lnTo>
                  <a:pt x="1672" y="0"/>
                </a:lnTo>
                <a:lnTo>
                  <a:pt x="1672" y="0"/>
                </a:lnTo>
                <a:lnTo>
                  <a:pt x="1673" y="0"/>
                </a:lnTo>
                <a:lnTo>
                  <a:pt x="1673" y="0"/>
                </a:lnTo>
                <a:lnTo>
                  <a:pt x="1673" y="0"/>
                </a:lnTo>
                <a:lnTo>
                  <a:pt x="1674" y="0"/>
                </a:lnTo>
                <a:lnTo>
                  <a:pt x="1674" y="0"/>
                </a:lnTo>
                <a:lnTo>
                  <a:pt x="1674" y="0"/>
                </a:lnTo>
                <a:lnTo>
                  <a:pt x="1674" y="0"/>
                </a:lnTo>
                <a:lnTo>
                  <a:pt x="1675" y="0"/>
                </a:lnTo>
                <a:lnTo>
                  <a:pt x="1675" y="0"/>
                </a:lnTo>
                <a:lnTo>
                  <a:pt x="1675" y="0"/>
                </a:lnTo>
                <a:lnTo>
                  <a:pt x="1676" y="0"/>
                </a:lnTo>
                <a:lnTo>
                  <a:pt x="1676" y="0"/>
                </a:lnTo>
                <a:lnTo>
                  <a:pt x="1676" y="0"/>
                </a:lnTo>
                <a:lnTo>
                  <a:pt x="1676" y="0"/>
                </a:lnTo>
                <a:lnTo>
                  <a:pt x="1677" y="0"/>
                </a:lnTo>
                <a:lnTo>
                  <a:pt x="1677" y="0"/>
                </a:lnTo>
                <a:lnTo>
                  <a:pt x="1677" y="0"/>
                </a:lnTo>
                <a:lnTo>
                  <a:pt x="1678" y="0"/>
                </a:lnTo>
                <a:lnTo>
                  <a:pt x="1678" y="0"/>
                </a:lnTo>
                <a:lnTo>
                  <a:pt x="1678" y="0"/>
                </a:lnTo>
                <a:lnTo>
                  <a:pt x="1678" y="0"/>
                </a:lnTo>
                <a:lnTo>
                  <a:pt x="1679" y="0"/>
                </a:lnTo>
                <a:lnTo>
                  <a:pt x="1679" y="0"/>
                </a:lnTo>
                <a:lnTo>
                  <a:pt x="1679" y="0"/>
                </a:lnTo>
                <a:lnTo>
                  <a:pt x="1680" y="0"/>
                </a:lnTo>
                <a:lnTo>
                  <a:pt x="1680" y="0"/>
                </a:lnTo>
                <a:lnTo>
                  <a:pt x="1680" y="0"/>
                </a:lnTo>
                <a:lnTo>
                  <a:pt x="1680" y="0"/>
                </a:lnTo>
                <a:lnTo>
                  <a:pt x="1681" y="0"/>
                </a:lnTo>
                <a:lnTo>
                  <a:pt x="1681" y="0"/>
                </a:lnTo>
                <a:lnTo>
                  <a:pt x="1681" y="0"/>
                </a:lnTo>
                <a:lnTo>
                  <a:pt x="1682" y="0"/>
                </a:lnTo>
                <a:lnTo>
                  <a:pt x="1682" y="0"/>
                </a:lnTo>
                <a:lnTo>
                  <a:pt x="1682" y="0"/>
                </a:lnTo>
                <a:lnTo>
                  <a:pt x="1683" y="0"/>
                </a:lnTo>
                <a:lnTo>
                  <a:pt x="1683" y="0"/>
                </a:lnTo>
                <a:lnTo>
                  <a:pt x="1683" y="0"/>
                </a:lnTo>
                <a:lnTo>
                  <a:pt x="1683" y="0"/>
                </a:lnTo>
                <a:lnTo>
                  <a:pt x="1684" y="0"/>
                </a:lnTo>
                <a:lnTo>
                  <a:pt x="1684" y="0"/>
                </a:lnTo>
                <a:lnTo>
                  <a:pt x="1684" y="0"/>
                </a:lnTo>
                <a:lnTo>
                  <a:pt x="1685" y="0"/>
                </a:lnTo>
                <a:lnTo>
                  <a:pt x="1685" y="0"/>
                </a:lnTo>
                <a:lnTo>
                  <a:pt x="1685" y="0"/>
                </a:lnTo>
                <a:lnTo>
                  <a:pt x="1685" y="0"/>
                </a:lnTo>
                <a:lnTo>
                  <a:pt x="1686" y="0"/>
                </a:lnTo>
                <a:lnTo>
                  <a:pt x="1686" y="0"/>
                </a:lnTo>
                <a:lnTo>
                  <a:pt x="1687" y="0"/>
                </a:lnTo>
                <a:lnTo>
                  <a:pt x="1687" y="0"/>
                </a:lnTo>
                <a:lnTo>
                  <a:pt x="1687" y="0"/>
                </a:lnTo>
                <a:lnTo>
                  <a:pt x="1687" y="0"/>
                </a:lnTo>
                <a:lnTo>
                  <a:pt x="1688" y="0"/>
                </a:lnTo>
                <a:lnTo>
                  <a:pt x="1688" y="0"/>
                </a:lnTo>
                <a:lnTo>
                  <a:pt x="1688" y="0"/>
                </a:lnTo>
                <a:lnTo>
                  <a:pt x="1689" y="0"/>
                </a:lnTo>
                <a:lnTo>
                  <a:pt x="1689" y="0"/>
                </a:lnTo>
                <a:lnTo>
                  <a:pt x="1689" y="0"/>
                </a:lnTo>
                <a:lnTo>
                  <a:pt x="1689" y="0"/>
                </a:lnTo>
                <a:lnTo>
                  <a:pt x="1690" y="0"/>
                </a:lnTo>
                <a:lnTo>
                  <a:pt x="1690" y="0"/>
                </a:lnTo>
                <a:lnTo>
                  <a:pt x="1690" y="0"/>
                </a:lnTo>
                <a:lnTo>
                  <a:pt x="1691" y="0"/>
                </a:lnTo>
                <a:lnTo>
                  <a:pt x="1691" y="0"/>
                </a:lnTo>
                <a:lnTo>
                  <a:pt x="1691" y="0"/>
                </a:lnTo>
                <a:lnTo>
                  <a:pt x="1691" y="0"/>
                </a:lnTo>
                <a:lnTo>
                  <a:pt x="1692" y="0"/>
                </a:lnTo>
                <a:lnTo>
                  <a:pt x="1692" y="0"/>
                </a:lnTo>
                <a:lnTo>
                  <a:pt x="1692" y="0"/>
                </a:lnTo>
                <a:lnTo>
                  <a:pt x="1693" y="0"/>
                </a:lnTo>
                <a:lnTo>
                  <a:pt x="1693" y="0"/>
                </a:lnTo>
                <a:lnTo>
                  <a:pt x="1693" y="0"/>
                </a:lnTo>
                <a:lnTo>
                  <a:pt x="1693" y="0"/>
                </a:lnTo>
                <a:lnTo>
                  <a:pt x="1694" y="0"/>
                </a:lnTo>
                <a:lnTo>
                  <a:pt x="1694" y="0"/>
                </a:lnTo>
                <a:lnTo>
                  <a:pt x="1694" y="0"/>
                </a:lnTo>
                <a:lnTo>
                  <a:pt x="1695" y="0"/>
                </a:lnTo>
                <a:lnTo>
                  <a:pt x="1695" y="0"/>
                </a:lnTo>
                <a:lnTo>
                  <a:pt x="1695" y="0"/>
                </a:lnTo>
                <a:lnTo>
                  <a:pt x="1695" y="0"/>
                </a:lnTo>
                <a:lnTo>
                  <a:pt x="1696" y="0"/>
                </a:lnTo>
                <a:lnTo>
                  <a:pt x="1696" y="0"/>
                </a:lnTo>
                <a:lnTo>
                  <a:pt x="1696" y="0"/>
                </a:lnTo>
                <a:lnTo>
                  <a:pt x="1697" y="0"/>
                </a:lnTo>
                <a:lnTo>
                  <a:pt x="1697" y="0"/>
                </a:lnTo>
                <a:lnTo>
                  <a:pt x="1697" y="0"/>
                </a:lnTo>
                <a:lnTo>
                  <a:pt x="1698" y="0"/>
                </a:lnTo>
                <a:lnTo>
                  <a:pt x="1698" y="0"/>
                </a:lnTo>
                <a:lnTo>
                  <a:pt x="1698" y="0"/>
                </a:lnTo>
                <a:lnTo>
                  <a:pt x="1698" y="0"/>
                </a:lnTo>
                <a:lnTo>
                  <a:pt x="1699" y="0"/>
                </a:lnTo>
                <a:lnTo>
                  <a:pt x="1699" y="0"/>
                </a:lnTo>
                <a:lnTo>
                  <a:pt x="1699" y="0"/>
                </a:lnTo>
                <a:lnTo>
                  <a:pt x="1700" y="0"/>
                </a:lnTo>
                <a:lnTo>
                  <a:pt x="1700" y="0"/>
                </a:lnTo>
                <a:lnTo>
                  <a:pt x="1700" y="0"/>
                </a:lnTo>
                <a:lnTo>
                  <a:pt x="1700" y="0"/>
                </a:lnTo>
                <a:lnTo>
                  <a:pt x="1701" y="0"/>
                </a:lnTo>
                <a:lnTo>
                  <a:pt x="1701" y="0"/>
                </a:lnTo>
                <a:lnTo>
                  <a:pt x="1701" y="0"/>
                </a:lnTo>
                <a:lnTo>
                  <a:pt x="1702" y="0"/>
                </a:lnTo>
                <a:lnTo>
                  <a:pt x="1702" y="0"/>
                </a:lnTo>
                <a:lnTo>
                  <a:pt x="1702" y="0"/>
                </a:lnTo>
                <a:lnTo>
                  <a:pt x="1702" y="0"/>
                </a:lnTo>
                <a:lnTo>
                  <a:pt x="1703" y="0"/>
                </a:lnTo>
                <a:lnTo>
                  <a:pt x="1703" y="0"/>
                </a:lnTo>
                <a:lnTo>
                  <a:pt x="1703" y="0"/>
                </a:lnTo>
                <a:lnTo>
                  <a:pt x="1704" y="0"/>
                </a:lnTo>
                <a:lnTo>
                  <a:pt x="1704" y="0"/>
                </a:lnTo>
                <a:lnTo>
                  <a:pt x="1704" y="0"/>
                </a:lnTo>
                <a:lnTo>
                  <a:pt x="1704" y="0"/>
                </a:lnTo>
                <a:lnTo>
                  <a:pt x="1705" y="0"/>
                </a:lnTo>
                <a:lnTo>
                  <a:pt x="1705" y="0"/>
                </a:lnTo>
                <a:lnTo>
                  <a:pt x="1705" y="0"/>
                </a:lnTo>
                <a:lnTo>
                  <a:pt x="1706" y="0"/>
                </a:lnTo>
                <a:lnTo>
                  <a:pt x="1706" y="0"/>
                </a:lnTo>
                <a:lnTo>
                  <a:pt x="1706" y="0"/>
                </a:lnTo>
                <a:lnTo>
                  <a:pt x="1706" y="0"/>
                </a:lnTo>
                <a:lnTo>
                  <a:pt x="1707" y="0"/>
                </a:lnTo>
                <a:lnTo>
                  <a:pt x="1707" y="0"/>
                </a:lnTo>
                <a:lnTo>
                  <a:pt x="1707" y="0"/>
                </a:lnTo>
                <a:lnTo>
                  <a:pt x="1708" y="0"/>
                </a:lnTo>
                <a:lnTo>
                  <a:pt x="1708" y="0"/>
                </a:lnTo>
                <a:lnTo>
                  <a:pt x="1708" y="0"/>
                </a:lnTo>
                <a:lnTo>
                  <a:pt x="1709" y="0"/>
                </a:lnTo>
                <a:lnTo>
                  <a:pt x="1709" y="0"/>
                </a:lnTo>
                <a:lnTo>
                  <a:pt x="1709" y="0"/>
                </a:lnTo>
                <a:lnTo>
                  <a:pt x="1709" y="0"/>
                </a:lnTo>
                <a:lnTo>
                  <a:pt x="1710" y="0"/>
                </a:lnTo>
                <a:lnTo>
                  <a:pt x="1710" y="0"/>
                </a:lnTo>
                <a:lnTo>
                  <a:pt x="1710" y="0"/>
                </a:lnTo>
                <a:lnTo>
                  <a:pt x="1711" y="0"/>
                </a:lnTo>
                <a:lnTo>
                  <a:pt x="1711" y="0"/>
                </a:lnTo>
                <a:lnTo>
                  <a:pt x="1711" y="0"/>
                </a:lnTo>
                <a:lnTo>
                  <a:pt x="1711" y="0"/>
                </a:lnTo>
                <a:lnTo>
                  <a:pt x="1712" y="0"/>
                </a:lnTo>
                <a:lnTo>
                  <a:pt x="1712" y="0"/>
                </a:lnTo>
                <a:lnTo>
                  <a:pt x="1712" y="0"/>
                </a:lnTo>
                <a:lnTo>
                  <a:pt x="1713" y="0"/>
                </a:lnTo>
                <a:lnTo>
                  <a:pt x="1713" y="0"/>
                </a:lnTo>
                <a:lnTo>
                  <a:pt x="1713" y="0"/>
                </a:lnTo>
                <a:lnTo>
                  <a:pt x="1713" y="0"/>
                </a:lnTo>
                <a:lnTo>
                  <a:pt x="1714" y="0"/>
                </a:lnTo>
                <a:lnTo>
                  <a:pt x="1714" y="0"/>
                </a:lnTo>
                <a:lnTo>
                  <a:pt x="1714" y="0"/>
                </a:lnTo>
                <a:lnTo>
                  <a:pt x="1715" y="0"/>
                </a:lnTo>
                <a:lnTo>
                  <a:pt x="1715" y="0"/>
                </a:lnTo>
                <a:lnTo>
                  <a:pt x="1715" y="0"/>
                </a:lnTo>
                <a:lnTo>
                  <a:pt x="1715" y="0"/>
                </a:lnTo>
                <a:lnTo>
                  <a:pt x="1716" y="0"/>
                </a:lnTo>
                <a:lnTo>
                  <a:pt x="1716" y="0"/>
                </a:lnTo>
                <a:lnTo>
                  <a:pt x="1716" y="0"/>
                </a:lnTo>
                <a:lnTo>
                  <a:pt x="1717" y="0"/>
                </a:lnTo>
                <a:lnTo>
                  <a:pt x="1717" y="0"/>
                </a:lnTo>
                <a:lnTo>
                  <a:pt x="1717" y="0"/>
                </a:lnTo>
                <a:lnTo>
                  <a:pt x="1717" y="0"/>
                </a:lnTo>
                <a:lnTo>
                  <a:pt x="1718" y="0"/>
                </a:lnTo>
                <a:lnTo>
                  <a:pt x="1718" y="0"/>
                </a:lnTo>
                <a:lnTo>
                  <a:pt x="1718" y="0"/>
                </a:lnTo>
                <a:lnTo>
                  <a:pt x="1719" y="0"/>
                </a:lnTo>
                <a:lnTo>
                  <a:pt x="1719" y="0"/>
                </a:lnTo>
                <a:lnTo>
                  <a:pt x="1719" y="0"/>
                </a:lnTo>
                <a:lnTo>
                  <a:pt x="1720" y="0"/>
                </a:lnTo>
                <a:lnTo>
                  <a:pt x="1720" y="0"/>
                </a:lnTo>
                <a:lnTo>
                  <a:pt x="1720" y="0"/>
                </a:lnTo>
                <a:lnTo>
                  <a:pt x="1720" y="0"/>
                </a:lnTo>
                <a:lnTo>
                  <a:pt x="1721" y="0"/>
                </a:lnTo>
                <a:lnTo>
                  <a:pt x="1721" y="0"/>
                </a:lnTo>
                <a:lnTo>
                  <a:pt x="1721" y="0"/>
                </a:lnTo>
                <a:lnTo>
                  <a:pt x="1722" y="0"/>
                </a:lnTo>
                <a:lnTo>
                  <a:pt x="1722" y="0"/>
                </a:lnTo>
                <a:lnTo>
                  <a:pt x="1722" y="0"/>
                </a:lnTo>
                <a:lnTo>
                  <a:pt x="1722" y="0"/>
                </a:lnTo>
                <a:lnTo>
                  <a:pt x="1723" y="0"/>
                </a:lnTo>
                <a:lnTo>
                  <a:pt x="1723" y="0"/>
                </a:lnTo>
                <a:lnTo>
                  <a:pt x="1723" y="0"/>
                </a:lnTo>
                <a:lnTo>
                  <a:pt x="1724" y="0"/>
                </a:lnTo>
                <a:lnTo>
                  <a:pt x="1724" y="0"/>
                </a:lnTo>
                <a:lnTo>
                  <a:pt x="1724" y="0"/>
                </a:lnTo>
                <a:lnTo>
                  <a:pt x="1724" y="0"/>
                </a:lnTo>
                <a:lnTo>
                  <a:pt x="1725" y="0"/>
                </a:lnTo>
                <a:lnTo>
                  <a:pt x="1725" y="0"/>
                </a:lnTo>
                <a:lnTo>
                  <a:pt x="1725" y="0"/>
                </a:lnTo>
                <a:lnTo>
                  <a:pt x="1726" y="0"/>
                </a:lnTo>
                <a:lnTo>
                  <a:pt x="1726" y="0"/>
                </a:lnTo>
                <a:lnTo>
                  <a:pt x="1726" y="0"/>
                </a:lnTo>
                <a:lnTo>
                  <a:pt x="1726" y="0"/>
                </a:lnTo>
                <a:lnTo>
                  <a:pt x="1727" y="0"/>
                </a:lnTo>
                <a:lnTo>
                  <a:pt x="1727" y="0"/>
                </a:lnTo>
                <a:lnTo>
                  <a:pt x="1727" y="0"/>
                </a:lnTo>
                <a:lnTo>
                  <a:pt x="1728" y="0"/>
                </a:lnTo>
                <a:lnTo>
                  <a:pt x="1728" y="0"/>
                </a:lnTo>
                <a:lnTo>
                  <a:pt x="1728" y="0"/>
                </a:lnTo>
                <a:lnTo>
                  <a:pt x="1728" y="0"/>
                </a:lnTo>
                <a:lnTo>
                  <a:pt x="1729" y="0"/>
                </a:lnTo>
                <a:lnTo>
                  <a:pt x="1729" y="0"/>
                </a:lnTo>
                <a:lnTo>
                  <a:pt x="1729" y="0"/>
                </a:lnTo>
                <a:lnTo>
                  <a:pt x="1730" y="0"/>
                </a:lnTo>
                <a:lnTo>
                  <a:pt x="1730" y="0"/>
                </a:lnTo>
                <a:lnTo>
                  <a:pt x="1730" y="0"/>
                </a:lnTo>
                <a:lnTo>
                  <a:pt x="1731" y="0"/>
                </a:lnTo>
                <a:lnTo>
                  <a:pt x="1731" y="0"/>
                </a:lnTo>
                <a:lnTo>
                  <a:pt x="1731" y="0"/>
                </a:lnTo>
                <a:lnTo>
                  <a:pt x="1731" y="0"/>
                </a:lnTo>
                <a:lnTo>
                  <a:pt x="1732" y="0"/>
                </a:lnTo>
                <a:lnTo>
                  <a:pt x="1732" y="0"/>
                </a:lnTo>
                <a:lnTo>
                  <a:pt x="1732" y="0"/>
                </a:lnTo>
                <a:lnTo>
                  <a:pt x="1733" y="0"/>
                </a:lnTo>
                <a:lnTo>
                  <a:pt x="1733" y="0"/>
                </a:lnTo>
                <a:lnTo>
                  <a:pt x="1733" y="0"/>
                </a:lnTo>
                <a:lnTo>
                  <a:pt x="1733" y="0"/>
                </a:lnTo>
                <a:lnTo>
                  <a:pt x="1734" y="0"/>
                </a:lnTo>
                <a:lnTo>
                  <a:pt x="1734" y="0"/>
                </a:lnTo>
                <a:lnTo>
                  <a:pt x="1734" y="0"/>
                </a:lnTo>
                <a:lnTo>
                  <a:pt x="1735" y="0"/>
                </a:lnTo>
                <a:lnTo>
                  <a:pt x="1735" y="0"/>
                </a:lnTo>
                <a:lnTo>
                  <a:pt x="1735" y="0"/>
                </a:lnTo>
                <a:lnTo>
                  <a:pt x="1735" y="0"/>
                </a:lnTo>
                <a:lnTo>
                  <a:pt x="1736" y="0"/>
                </a:lnTo>
                <a:lnTo>
                  <a:pt x="1736" y="0"/>
                </a:lnTo>
                <a:lnTo>
                  <a:pt x="1736" y="0"/>
                </a:lnTo>
                <a:lnTo>
                  <a:pt x="1737" y="0"/>
                </a:lnTo>
                <a:lnTo>
                  <a:pt x="1737" y="0"/>
                </a:lnTo>
                <a:lnTo>
                  <a:pt x="1737" y="0"/>
                </a:lnTo>
                <a:lnTo>
                  <a:pt x="1737" y="0"/>
                </a:lnTo>
                <a:lnTo>
                  <a:pt x="1738" y="0"/>
                </a:lnTo>
                <a:lnTo>
                  <a:pt x="1738" y="0"/>
                </a:lnTo>
                <a:lnTo>
                  <a:pt x="1738" y="0"/>
                </a:lnTo>
                <a:lnTo>
                  <a:pt x="1739" y="0"/>
                </a:lnTo>
                <a:lnTo>
                  <a:pt x="1739" y="0"/>
                </a:lnTo>
                <a:lnTo>
                  <a:pt x="1739" y="0"/>
                </a:lnTo>
                <a:lnTo>
                  <a:pt x="1739" y="0"/>
                </a:lnTo>
                <a:lnTo>
                  <a:pt x="1740" y="0"/>
                </a:lnTo>
                <a:lnTo>
                  <a:pt x="1740" y="0"/>
                </a:lnTo>
                <a:lnTo>
                  <a:pt x="1740" y="0"/>
                </a:lnTo>
                <a:lnTo>
                  <a:pt x="1741" y="0"/>
                </a:lnTo>
                <a:lnTo>
                  <a:pt x="1741" y="0"/>
                </a:lnTo>
                <a:lnTo>
                  <a:pt x="1741" y="0"/>
                </a:lnTo>
                <a:lnTo>
                  <a:pt x="1742" y="0"/>
                </a:lnTo>
                <a:lnTo>
                  <a:pt x="1742" y="0"/>
                </a:lnTo>
                <a:lnTo>
                  <a:pt x="1742" y="0"/>
                </a:lnTo>
                <a:lnTo>
                  <a:pt x="1742" y="0"/>
                </a:lnTo>
                <a:lnTo>
                  <a:pt x="1743" y="0"/>
                </a:lnTo>
                <a:lnTo>
                  <a:pt x="1743" y="0"/>
                </a:lnTo>
                <a:lnTo>
                  <a:pt x="1743" y="0"/>
                </a:lnTo>
                <a:lnTo>
                  <a:pt x="1744" y="0"/>
                </a:lnTo>
                <a:lnTo>
                  <a:pt x="1744" y="0"/>
                </a:lnTo>
                <a:lnTo>
                  <a:pt x="1744" y="0"/>
                </a:lnTo>
                <a:lnTo>
                  <a:pt x="1744" y="0"/>
                </a:lnTo>
                <a:lnTo>
                  <a:pt x="1745" y="0"/>
                </a:lnTo>
                <a:lnTo>
                  <a:pt x="1745" y="0"/>
                </a:lnTo>
                <a:lnTo>
                  <a:pt x="1745" y="0"/>
                </a:lnTo>
                <a:lnTo>
                  <a:pt x="1746" y="0"/>
                </a:lnTo>
                <a:lnTo>
                  <a:pt x="1746" y="0"/>
                </a:lnTo>
                <a:lnTo>
                  <a:pt x="1746" y="0"/>
                </a:lnTo>
                <a:lnTo>
                  <a:pt x="1746" y="0"/>
                </a:lnTo>
                <a:lnTo>
                  <a:pt x="1747" y="0"/>
                </a:lnTo>
                <a:lnTo>
                  <a:pt x="1747" y="0"/>
                </a:lnTo>
                <a:lnTo>
                  <a:pt x="1747" y="0"/>
                </a:lnTo>
                <a:lnTo>
                  <a:pt x="1748" y="0"/>
                </a:lnTo>
                <a:lnTo>
                  <a:pt x="1748" y="0"/>
                </a:lnTo>
                <a:lnTo>
                  <a:pt x="1748" y="0"/>
                </a:lnTo>
                <a:lnTo>
                  <a:pt x="1748" y="0"/>
                </a:lnTo>
                <a:lnTo>
                  <a:pt x="1749" y="0"/>
                </a:lnTo>
                <a:lnTo>
                  <a:pt x="1749" y="0"/>
                </a:lnTo>
                <a:lnTo>
                  <a:pt x="1749" y="0"/>
                </a:lnTo>
                <a:lnTo>
                  <a:pt x="1750" y="0"/>
                </a:lnTo>
                <a:lnTo>
                  <a:pt x="1750" y="0"/>
                </a:lnTo>
                <a:lnTo>
                  <a:pt x="1750" y="0"/>
                </a:lnTo>
                <a:lnTo>
                  <a:pt x="1750" y="0"/>
                </a:lnTo>
                <a:lnTo>
                  <a:pt x="1751" y="0"/>
                </a:lnTo>
                <a:lnTo>
                  <a:pt x="1751" y="0"/>
                </a:lnTo>
                <a:lnTo>
                  <a:pt x="1751" y="0"/>
                </a:lnTo>
                <a:lnTo>
                  <a:pt x="1752" y="0"/>
                </a:lnTo>
                <a:lnTo>
                  <a:pt x="1752" y="0"/>
                </a:lnTo>
                <a:lnTo>
                  <a:pt x="1752" y="0"/>
                </a:lnTo>
                <a:lnTo>
                  <a:pt x="1752" y="0"/>
                </a:lnTo>
                <a:lnTo>
                  <a:pt x="1753" y="0"/>
                </a:lnTo>
                <a:lnTo>
                  <a:pt x="1753" y="0"/>
                </a:lnTo>
                <a:lnTo>
                  <a:pt x="1753" y="0"/>
                </a:lnTo>
                <a:lnTo>
                  <a:pt x="1754" y="0"/>
                </a:lnTo>
                <a:lnTo>
                  <a:pt x="1754" y="0"/>
                </a:lnTo>
                <a:lnTo>
                  <a:pt x="1754" y="0"/>
                </a:lnTo>
                <a:lnTo>
                  <a:pt x="1755" y="0"/>
                </a:lnTo>
                <a:lnTo>
                  <a:pt x="1755" y="0"/>
                </a:lnTo>
                <a:lnTo>
                  <a:pt x="1755" y="0"/>
                </a:lnTo>
                <a:lnTo>
                  <a:pt x="1755" y="0"/>
                </a:lnTo>
                <a:lnTo>
                  <a:pt x="1756" y="0"/>
                </a:lnTo>
                <a:lnTo>
                  <a:pt x="1756" y="0"/>
                </a:lnTo>
                <a:lnTo>
                  <a:pt x="1756" y="0"/>
                </a:lnTo>
                <a:lnTo>
                  <a:pt x="1757" y="0"/>
                </a:lnTo>
                <a:lnTo>
                  <a:pt x="1757" y="0"/>
                </a:lnTo>
                <a:lnTo>
                  <a:pt x="1757" y="0"/>
                </a:lnTo>
                <a:lnTo>
                  <a:pt x="1757" y="0"/>
                </a:lnTo>
                <a:lnTo>
                  <a:pt x="1758" y="0"/>
                </a:lnTo>
                <a:lnTo>
                  <a:pt x="1758" y="0"/>
                </a:lnTo>
                <a:lnTo>
                  <a:pt x="1758" y="0"/>
                </a:lnTo>
                <a:lnTo>
                  <a:pt x="1759" y="0"/>
                </a:lnTo>
                <a:lnTo>
                  <a:pt x="1759" y="0"/>
                </a:lnTo>
                <a:lnTo>
                  <a:pt x="1759" y="0"/>
                </a:lnTo>
                <a:lnTo>
                  <a:pt x="1759" y="0"/>
                </a:lnTo>
                <a:lnTo>
                  <a:pt x="1760" y="0"/>
                </a:lnTo>
                <a:lnTo>
                  <a:pt x="1760" y="0"/>
                </a:lnTo>
                <a:lnTo>
                  <a:pt x="1760" y="0"/>
                </a:lnTo>
                <a:lnTo>
                  <a:pt x="1761" y="0"/>
                </a:lnTo>
                <a:lnTo>
                  <a:pt x="1761" y="0"/>
                </a:lnTo>
                <a:lnTo>
                  <a:pt x="1761" y="0"/>
                </a:lnTo>
                <a:lnTo>
                  <a:pt x="1761" y="0"/>
                </a:lnTo>
                <a:lnTo>
                  <a:pt x="1762" y="0"/>
                </a:lnTo>
                <a:lnTo>
                  <a:pt x="1762" y="0"/>
                </a:lnTo>
                <a:lnTo>
                  <a:pt x="1762" y="0"/>
                </a:lnTo>
                <a:lnTo>
                  <a:pt x="1763" y="0"/>
                </a:lnTo>
                <a:lnTo>
                  <a:pt x="1763" y="0"/>
                </a:lnTo>
                <a:lnTo>
                  <a:pt x="1763" y="0"/>
                </a:lnTo>
                <a:lnTo>
                  <a:pt x="1763" y="0"/>
                </a:lnTo>
                <a:lnTo>
                  <a:pt x="1764" y="0"/>
                </a:lnTo>
                <a:lnTo>
                  <a:pt x="1764" y="0"/>
                </a:lnTo>
                <a:lnTo>
                  <a:pt x="1764" y="0"/>
                </a:lnTo>
                <a:lnTo>
                  <a:pt x="1765" y="0"/>
                </a:lnTo>
                <a:lnTo>
                  <a:pt x="1765" y="0"/>
                </a:lnTo>
                <a:lnTo>
                  <a:pt x="1765" y="0"/>
                </a:lnTo>
                <a:lnTo>
                  <a:pt x="1766" y="0"/>
                </a:lnTo>
                <a:lnTo>
                  <a:pt x="1766" y="0"/>
                </a:lnTo>
                <a:lnTo>
                  <a:pt x="1766" y="0"/>
                </a:lnTo>
                <a:lnTo>
                  <a:pt x="1766" y="0"/>
                </a:lnTo>
                <a:lnTo>
                  <a:pt x="1767" y="0"/>
                </a:lnTo>
                <a:lnTo>
                  <a:pt x="1767" y="0"/>
                </a:lnTo>
                <a:lnTo>
                  <a:pt x="1767" y="0"/>
                </a:lnTo>
                <a:lnTo>
                  <a:pt x="1768" y="0"/>
                </a:lnTo>
                <a:lnTo>
                  <a:pt x="1768" y="0"/>
                </a:lnTo>
                <a:lnTo>
                  <a:pt x="1768" y="0"/>
                </a:lnTo>
                <a:lnTo>
                  <a:pt x="1768" y="0"/>
                </a:lnTo>
                <a:lnTo>
                  <a:pt x="1769" y="0"/>
                </a:lnTo>
                <a:lnTo>
                  <a:pt x="1769" y="0"/>
                </a:lnTo>
                <a:lnTo>
                  <a:pt x="1769" y="0"/>
                </a:lnTo>
                <a:lnTo>
                  <a:pt x="1770" y="0"/>
                </a:lnTo>
                <a:lnTo>
                  <a:pt x="1770" y="0"/>
                </a:lnTo>
                <a:lnTo>
                  <a:pt x="1770" y="0"/>
                </a:lnTo>
                <a:lnTo>
                  <a:pt x="1770" y="0"/>
                </a:lnTo>
                <a:lnTo>
                  <a:pt x="1771" y="0"/>
                </a:lnTo>
                <a:lnTo>
                  <a:pt x="1771" y="0"/>
                </a:lnTo>
                <a:lnTo>
                  <a:pt x="1771" y="0"/>
                </a:lnTo>
                <a:lnTo>
                  <a:pt x="1772" y="0"/>
                </a:lnTo>
                <a:lnTo>
                  <a:pt x="1772" y="0"/>
                </a:lnTo>
                <a:lnTo>
                  <a:pt x="1772" y="0"/>
                </a:lnTo>
                <a:lnTo>
                  <a:pt x="1772" y="0"/>
                </a:lnTo>
                <a:lnTo>
                  <a:pt x="1773" y="0"/>
                </a:lnTo>
                <a:lnTo>
                  <a:pt x="1773" y="0"/>
                </a:lnTo>
                <a:lnTo>
                  <a:pt x="1773" y="0"/>
                </a:lnTo>
                <a:lnTo>
                  <a:pt x="1774" y="0"/>
                </a:lnTo>
                <a:lnTo>
                  <a:pt x="1774" y="0"/>
                </a:lnTo>
                <a:lnTo>
                  <a:pt x="1774" y="0"/>
                </a:lnTo>
                <a:lnTo>
                  <a:pt x="1774" y="0"/>
                </a:lnTo>
                <a:lnTo>
                  <a:pt x="1775" y="0"/>
                </a:lnTo>
                <a:lnTo>
                  <a:pt x="1775" y="0"/>
                </a:lnTo>
                <a:lnTo>
                  <a:pt x="1775" y="0"/>
                </a:lnTo>
                <a:lnTo>
                  <a:pt x="1776" y="0"/>
                </a:lnTo>
                <a:lnTo>
                  <a:pt x="1776" y="0"/>
                </a:lnTo>
                <a:lnTo>
                  <a:pt x="1776" y="0"/>
                </a:lnTo>
                <a:lnTo>
                  <a:pt x="1777" y="0"/>
                </a:lnTo>
                <a:lnTo>
                  <a:pt x="1777" y="0"/>
                </a:lnTo>
                <a:lnTo>
                  <a:pt x="1777" y="0"/>
                </a:lnTo>
                <a:lnTo>
                  <a:pt x="1777" y="0"/>
                </a:lnTo>
                <a:lnTo>
                  <a:pt x="1778" y="0"/>
                </a:lnTo>
                <a:lnTo>
                  <a:pt x="1778" y="0"/>
                </a:lnTo>
                <a:lnTo>
                  <a:pt x="1778" y="0"/>
                </a:lnTo>
                <a:lnTo>
                  <a:pt x="1779" y="0"/>
                </a:lnTo>
                <a:lnTo>
                  <a:pt x="1779" y="0"/>
                </a:lnTo>
                <a:lnTo>
                  <a:pt x="1779" y="0"/>
                </a:lnTo>
                <a:lnTo>
                  <a:pt x="1779" y="0"/>
                </a:lnTo>
                <a:lnTo>
                  <a:pt x="1780" y="0"/>
                </a:lnTo>
                <a:lnTo>
                  <a:pt x="1780" y="0"/>
                </a:lnTo>
                <a:lnTo>
                  <a:pt x="1780" y="0"/>
                </a:lnTo>
                <a:lnTo>
                  <a:pt x="1781" y="0"/>
                </a:lnTo>
                <a:lnTo>
                  <a:pt x="1781" y="0"/>
                </a:lnTo>
                <a:lnTo>
                  <a:pt x="1781" y="0"/>
                </a:lnTo>
                <a:lnTo>
                  <a:pt x="1781" y="0"/>
                </a:lnTo>
                <a:lnTo>
                  <a:pt x="1782" y="0"/>
                </a:lnTo>
                <a:lnTo>
                  <a:pt x="1782" y="0"/>
                </a:lnTo>
                <a:lnTo>
                  <a:pt x="1782" y="0"/>
                </a:lnTo>
                <a:lnTo>
                  <a:pt x="1783" y="0"/>
                </a:lnTo>
                <a:lnTo>
                  <a:pt x="1783" y="0"/>
                </a:lnTo>
                <a:lnTo>
                  <a:pt x="1783" y="0"/>
                </a:lnTo>
                <a:lnTo>
                  <a:pt x="1783" y="0"/>
                </a:lnTo>
                <a:lnTo>
                  <a:pt x="1784" y="0"/>
                </a:lnTo>
                <a:lnTo>
                  <a:pt x="1784" y="0"/>
                </a:lnTo>
                <a:lnTo>
                  <a:pt x="1784" y="0"/>
                </a:lnTo>
                <a:lnTo>
                  <a:pt x="1785" y="0"/>
                </a:lnTo>
                <a:lnTo>
                  <a:pt x="1785" y="0"/>
                </a:lnTo>
                <a:lnTo>
                  <a:pt x="1785" y="0"/>
                </a:lnTo>
                <a:lnTo>
                  <a:pt x="1785" y="0"/>
                </a:lnTo>
                <a:lnTo>
                  <a:pt x="1786" y="0"/>
                </a:lnTo>
                <a:lnTo>
                  <a:pt x="1786" y="0"/>
                </a:lnTo>
                <a:lnTo>
                  <a:pt x="1786" y="0"/>
                </a:lnTo>
                <a:lnTo>
                  <a:pt x="1787" y="0"/>
                </a:lnTo>
                <a:lnTo>
                  <a:pt x="1787" y="0"/>
                </a:lnTo>
                <a:lnTo>
                  <a:pt x="1787" y="0"/>
                </a:lnTo>
                <a:lnTo>
                  <a:pt x="1788" y="0"/>
                </a:lnTo>
                <a:lnTo>
                  <a:pt x="1788" y="0"/>
                </a:lnTo>
                <a:lnTo>
                  <a:pt x="1788" y="0"/>
                </a:lnTo>
                <a:lnTo>
                  <a:pt x="1788" y="0"/>
                </a:lnTo>
                <a:lnTo>
                  <a:pt x="1789" y="0"/>
                </a:lnTo>
                <a:lnTo>
                  <a:pt x="1789" y="0"/>
                </a:lnTo>
                <a:lnTo>
                  <a:pt x="1789" y="0"/>
                </a:lnTo>
                <a:lnTo>
                  <a:pt x="1790" y="0"/>
                </a:lnTo>
                <a:lnTo>
                  <a:pt x="1790" y="0"/>
                </a:lnTo>
                <a:lnTo>
                  <a:pt x="1790" y="0"/>
                </a:lnTo>
                <a:lnTo>
                  <a:pt x="1790" y="0"/>
                </a:lnTo>
                <a:lnTo>
                  <a:pt x="1791" y="0"/>
                </a:lnTo>
                <a:lnTo>
                  <a:pt x="1791" y="0"/>
                </a:lnTo>
                <a:lnTo>
                  <a:pt x="1791" y="0"/>
                </a:lnTo>
                <a:lnTo>
                  <a:pt x="1792" y="0"/>
                </a:lnTo>
                <a:lnTo>
                  <a:pt x="1792" y="0"/>
                </a:lnTo>
                <a:lnTo>
                  <a:pt x="1792" y="0"/>
                </a:lnTo>
                <a:lnTo>
                  <a:pt x="1792" y="0"/>
                </a:lnTo>
                <a:lnTo>
                  <a:pt x="1793" y="0"/>
                </a:lnTo>
                <a:lnTo>
                  <a:pt x="1793" y="0"/>
                </a:lnTo>
                <a:lnTo>
                  <a:pt x="1793" y="0"/>
                </a:lnTo>
                <a:lnTo>
                  <a:pt x="1794" y="0"/>
                </a:lnTo>
                <a:lnTo>
                  <a:pt x="1794" y="0"/>
                </a:lnTo>
                <a:lnTo>
                  <a:pt x="1794" y="0"/>
                </a:lnTo>
                <a:lnTo>
                  <a:pt x="1794" y="0"/>
                </a:lnTo>
                <a:lnTo>
                  <a:pt x="1795" y="0"/>
                </a:lnTo>
                <a:lnTo>
                  <a:pt x="1795" y="0"/>
                </a:lnTo>
                <a:lnTo>
                  <a:pt x="1795" y="0"/>
                </a:lnTo>
                <a:lnTo>
                  <a:pt x="1796" y="0"/>
                </a:lnTo>
                <a:lnTo>
                  <a:pt x="1796" y="0"/>
                </a:lnTo>
                <a:lnTo>
                  <a:pt x="1796" y="0"/>
                </a:lnTo>
                <a:lnTo>
                  <a:pt x="1796" y="0"/>
                </a:lnTo>
                <a:lnTo>
                  <a:pt x="1797" y="0"/>
                </a:lnTo>
                <a:lnTo>
                  <a:pt x="1797" y="0"/>
                </a:lnTo>
                <a:lnTo>
                  <a:pt x="1797" y="0"/>
                </a:lnTo>
                <a:lnTo>
                  <a:pt x="1798" y="0"/>
                </a:lnTo>
                <a:lnTo>
                  <a:pt x="1798" y="0"/>
                </a:lnTo>
                <a:lnTo>
                  <a:pt x="1798" y="0"/>
                </a:lnTo>
                <a:lnTo>
                  <a:pt x="1799" y="0"/>
                </a:lnTo>
                <a:lnTo>
                  <a:pt x="1799" y="0"/>
                </a:lnTo>
                <a:lnTo>
                  <a:pt x="1799" y="0"/>
                </a:lnTo>
                <a:lnTo>
                  <a:pt x="1799" y="0"/>
                </a:lnTo>
                <a:lnTo>
                  <a:pt x="1800" y="0"/>
                </a:lnTo>
                <a:lnTo>
                  <a:pt x="1800" y="0"/>
                </a:lnTo>
                <a:lnTo>
                  <a:pt x="1800" y="0"/>
                </a:lnTo>
                <a:lnTo>
                  <a:pt x="1801" y="0"/>
                </a:lnTo>
                <a:lnTo>
                  <a:pt x="1801" y="0"/>
                </a:lnTo>
                <a:lnTo>
                  <a:pt x="1801" y="0"/>
                </a:lnTo>
                <a:lnTo>
                  <a:pt x="1801" y="0"/>
                </a:lnTo>
                <a:lnTo>
                  <a:pt x="1802" y="0"/>
                </a:lnTo>
                <a:lnTo>
                  <a:pt x="1802" y="0"/>
                </a:lnTo>
                <a:lnTo>
                  <a:pt x="1802" y="0"/>
                </a:lnTo>
                <a:lnTo>
                  <a:pt x="1803" y="0"/>
                </a:lnTo>
                <a:lnTo>
                  <a:pt x="1803" y="0"/>
                </a:lnTo>
                <a:lnTo>
                  <a:pt x="1803" y="0"/>
                </a:lnTo>
                <a:lnTo>
                  <a:pt x="1803" y="0"/>
                </a:lnTo>
                <a:lnTo>
                  <a:pt x="1804" y="0"/>
                </a:lnTo>
                <a:lnTo>
                  <a:pt x="1804" y="0"/>
                </a:lnTo>
                <a:lnTo>
                  <a:pt x="1804" y="0"/>
                </a:lnTo>
                <a:lnTo>
                  <a:pt x="1805" y="0"/>
                </a:lnTo>
                <a:lnTo>
                  <a:pt x="1805" y="0"/>
                </a:lnTo>
                <a:lnTo>
                  <a:pt x="1805" y="0"/>
                </a:lnTo>
                <a:lnTo>
                  <a:pt x="1805" y="0"/>
                </a:lnTo>
                <a:lnTo>
                  <a:pt x="1806" y="0"/>
                </a:lnTo>
                <a:lnTo>
                  <a:pt x="1806" y="0"/>
                </a:lnTo>
                <a:lnTo>
                  <a:pt x="1806" y="0"/>
                </a:lnTo>
                <a:lnTo>
                  <a:pt x="1807" y="0"/>
                </a:lnTo>
                <a:lnTo>
                  <a:pt x="1807" y="0"/>
                </a:lnTo>
                <a:lnTo>
                  <a:pt x="1807" y="0"/>
                </a:lnTo>
                <a:lnTo>
                  <a:pt x="1807" y="0"/>
                </a:lnTo>
                <a:lnTo>
                  <a:pt x="1808" y="0"/>
                </a:lnTo>
                <a:lnTo>
                  <a:pt x="1808" y="0"/>
                </a:lnTo>
                <a:lnTo>
                  <a:pt x="1808" y="0"/>
                </a:lnTo>
                <a:lnTo>
                  <a:pt x="1809" y="0"/>
                </a:lnTo>
                <a:lnTo>
                  <a:pt x="1809" y="0"/>
                </a:lnTo>
                <a:lnTo>
                  <a:pt x="1809" y="0"/>
                </a:lnTo>
                <a:lnTo>
                  <a:pt x="1809" y="0"/>
                </a:lnTo>
                <a:lnTo>
                  <a:pt x="1810" y="0"/>
                </a:lnTo>
                <a:lnTo>
                  <a:pt x="1810" y="0"/>
                </a:lnTo>
                <a:lnTo>
                  <a:pt x="1810" y="0"/>
                </a:lnTo>
                <a:lnTo>
                  <a:pt x="1811" y="0"/>
                </a:lnTo>
                <a:lnTo>
                  <a:pt x="1811" y="0"/>
                </a:lnTo>
                <a:lnTo>
                  <a:pt x="1811" y="0"/>
                </a:lnTo>
                <a:lnTo>
                  <a:pt x="1812" y="0"/>
                </a:lnTo>
                <a:lnTo>
                  <a:pt x="1812" y="0"/>
                </a:lnTo>
                <a:lnTo>
                  <a:pt x="1812" y="0"/>
                </a:lnTo>
                <a:lnTo>
                  <a:pt x="1812" y="0"/>
                </a:lnTo>
                <a:lnTo>
                  <a:pt x="1813" y="0"/>
                </a:lnTo>
                <a:lnTo>
                  <a:pt x="1813" y="0"/>
                </a:lnTo>
                <a:lnTo>
                  <a:pt x="1813" y="0"/>
                </a:lnTo>
                <a:lnTo>
                  <a:pt x="1814" y="0"/>
                </a:lnTo>
                <a:lnTo>
                  <a:pt x="1814" y="0"/>
                </a:lnTo>
                <a:lnTo>
                  <a:pt x="1814" y="0"/>
                </a:lnTo>
                <a:lnTo>
                  <a:pt x="1814" y="0"/>
                </a:lnTo>
                <a:lnTo>
                  <a:pt x="1815" y="0"/>
                </a:lnTo>
                <a:lnTo>
                  <a:pt x="1815" y="0"/>
                </a:lnTo>
                <a:lnTo>
                  <a:pt x="1815" y="0"/>
                </a:lnTo>
                <a:lnTo>
                  <a:pt x="1816" y="0"/>
                </a:lnTo>
                <a:lnTo>
                  <a:pt x="1816" y="0"/>
                </a:lnTo>
                <a:lnTo>
                  <a:pt x="1816" y="0"/>
                </a:lnTo>
                <a:lnTo>
                  <a:pt x="1816" y="0"/>
                </a:lnTo>
                <a:lnTo>
                  <a:pt x="1817" y="0"/>
                </a:lnTo>
                <a:lnTo>
                  <a:pt x="1817" y="0"/>
                </a:lnTo>
                <a:lnTo>
                  <a:pt x="1817" y="0"/>
                </a:lnTo>
                <a:lnTo>
                  <a:pt x="1818" y="0"/>
                </a:lnTo>
                <a:lnTo>
                  <a:pt x="1818" y="0"/>
                </a:lnTo>
                <a:lnTo>
                  <a:pt x="1818" y="0"/>
                </a:lnTo>
                <a:lnTo>
                  <a:pt x="1818" y="0"/>
                </a:lnTo>
                <a:lnTo>
                  <a:pt x="1819" y="0"/>
                </a:lnTo>
                <a:lnTo>
                  <a:pt x="1819" y="0"/>
                </a:lnTo>
                <a:lnTo>
                  <a:pt x="1819" y="0"/>
                </a:lnTo>
                <a:lnTo>
                  <a:pt x="1820" y="0"/>
                </a:lnTo>
                <a:lnTo>
                  <a:pt x="1820" y="0"/>
                </a:lnTo>
                <a:lnTo>
                  <a:pt x="1820" y="0"/>
                </a:lnTo>
                <a:lnTo>
                  <a:pt x="1820" y="0"/>
                </a:lnTo>
                <a:lnTo>
                  <a:pt x="1821" y="0"/>
                </a:lnTo>
                <a:lnTo>
                  <a:pt x="1821" y="0"/>
                </a:lnTo>
                <a:lnTo>
                  <a:pt x="1821" y="0"/>
                </a:lnTo>
                <a:lnTo>
                  <a:pt x="1822" y="0"/>
                </a:lnTo>
                <a:lnTo>
                  <a:pt x="1822" y="0"/>
                </a:lnTo>
                <a:lnTo>
                  <a:pt x="1822" y="0"/>
                </a:lnTo>
                <a:lnTo>
                  <a:pt x="1823" y="0"/>
                </a:lnTo>
                <a:lnTo>
                  <a:pt x="1823" y="0"/>
                </a:lnTo>
                <a:lnTo>
                  <a:pt x="1823" y="0"/>
                </a:lnTo>
                <a:lnTo>
                  <a:pt x="1823" y="0"/>
                </a:lnTo>
                <a:lnTo>
                  <a:pt x="1824" y="0"/>
                </a:lnTo>
                <a:lnTo>
                  <a:pt x="1824" y="0"/>
                </a:lnTo>
                <a:lnTo>
                  <a:pt x="1824" y="0"/>
                </a:lnTo>
                <a:lnTo>
                  <a:pt x="1825" y="0"/>
                </a:lnTo>
                <a:lnTo>
                  <a:pt x="1825" y="0"/>
                </a:lnTo>
                <a:lnTo>
                  <a:pt x="1825" y="0"/>
                </a:lnTo>
                <a:lnTo>
                  <a:pt x="1825" y="0"/>
                </a:lnTo>
                <a:lnTo>
                  <a:pt x="1826" y="0"/>
                </a:lnTo>
                <a:lnTo>
                  <a:pt x="1826" y="0"/>
                </a:lnTo>
                <a:lnTo>
                  <a:pt x="1826" y="0"/>
                </a:lnTo>
                <a:lnTo>
                  <a:pt x="1827" y="0"/>
                </a:lnTo>
                <a:lnTo>
                  <a:pt x="1827" y="0"/>
                </a:lnTo>
                <a:lnTo>
                  <a:pt x="1827" y="0"/>
                </a:lnTo>
                <a:lnTo>
                  <a:pt x="1827" y="0"/>
                </a:lnTo>
                <a:lnTo>
                  <a:pt x="1828" y="0"/>
                </a:lnTo>
                <a:lnTo>
                  <a:pt x="1828" y="0"/>
                </a:lnTo>
                <a:lnTo>
                  <a:pt x="1828" y="0"/>
                </a:lnTo>
                <a:lnTo>
                  <a:pt x="1829" y="0"/>
                </a:lnTo>
                <a:lnTo>
                  <a:pt x="1829" y="0"/>
                </a:lnTo>
                <a:lnTo>
                  <a:pt x="1829" y="0"/>
                </a:lnTo>
                <a:lnTo>
                  <a:pt x="1829" y="0"/>
                </a:lnTo>
                <a:lnTo>
                  <a:pt x="1830" y="0"/>
                </a:lnTo>
                <a:lnTo>
                  <a:pt x="1830" y="0"/>
                </a:lnTo>
                <a:lnTo>
                  <a:pt x="1830" y="0"/>
                </a:lnTo>
                <a:lnTo>
                  <a:pt x="1831" y="0"/>
                </a:lnTo>
                <a:lnTo>
                  <a:pt x="1831" y="0"/>
                </a:lnTo>
                <a:lnTo>
                  <a:pt x="1831" y="0"/>
                </a:lnTo>
                <a:lnTo>
                  <a:pt x="1831" y="0"/>
                </a:lnTo>
                <a:lnTo>
                  <a:pt x="1832" y="0"/>
                </a:lnTo>
                <a:lnTo>
                  <a:pt x="1832" y="0"/>
                </a:lnTo>
                <a:lnTo>
                  <a:pt x="1832" y="0"/>
                </a:lnTo>
                <a:lnTo>
                  <a:pt x="1833" y="0"/>
                </a:lnTo>
                <a:lnTo>
                  <a:pt x="1833" y="0"/>
                </a:lnTo>
                <a:lnTo>
                  <a:pt x="1833" y="0"/>
                </a:lnTo>
                <a:lnTo>
                  <a:pt x="1834" y="0"/>
                </a:lnTo>
                <a:lnTo>
                  <a:pt x="1834" y="0"/>
                </a:lnTo>
                <a:lnTo>
                  <a:pt x="1834" y="0"/>
                </a:lnTo>
                <a:lnTo>
                  <a:pt x="1834" y="0"/>
                </a:lnTo>
                <a:lnTo>
                  <a:pt x="1835" y="0"/>
                </a:lnTo>
                <a:lnTo>
                  <a:pt x="1835" y="0"/>
                </a:lnTo>
                <a:lnTo>
                  <a:pt x="1835" y="0"/>
                </a:lnTo>
                <a:lnTo>
                  <a:pt x="1836" y="0"/>
                </a:lnTo>
                <a:lnTo>
                  <a:pt x="1836" y="0"/>
                </a:lnTo>
                <a:lnTo>
                  <a:pt x="1836" y="0"/>
                </a:lnTo>
                <a:lnTo>
                  <a:pt x="1836" y="0"/>
                </a:lnTo>
                <a:lnTo>
                  <a:pt x="1837" y="0"/>
                </a:lnTo>
                <a:lnTo>
                  <a:pt x="1837" y="0"/>
                </a:lnTo>
                <a:lnTo>
                  <a:pt x="1837" y="0"/>
                </a:lnTo>
                <a:lnTo>
                  <a:pt x="1838" y="0"/>
                </a:lnTo>
                <a:lnTo>
                  <a:pt x="1838" y="0"/>
                </a:lnTo>
                <a:lnTo>
                  <a:pt x="1838" y="0"/>
                </a:lnTo>
                <a:lnTo>
                  <a:pt x="1838" y="0"/>
                </a:lnTo>
                <a:lnTo>
                  <a:pt x="1839" y="0"/>
                </a:lnTo>
                <a:lnTo>
                  <a:pt x="1839" y="0"/>
                </a:lnTo>
                <a:lnTo>
                  <a:pt x="1839" y="0"/>
                </a:lnTo>
                <a:lnTo>
                  <a:pt x="1840" y="0"/>
                </a:lnTo>
                <a:lnTo>
                  <a:pt x="1840" y="0"/>
                </a:lnTo>
                <a:lnTo>
                  <a:pt x="1840" y="0"/>
                </a:lnTo>
                <a:lnTo>
                  <a:pt x="1840" y="0"/>
                </a:lnTo>
                <a:lnTo>
                  <a:pt x="1841" y="0"/>
                </a:lnTo>
                <a:lnTo>
                  <a:pt x="1841" y="0"/>
                </a:lnTo>
                <a:lnTo>
                  <a:pt x="1841" y="0"/>
                </a:lnTo>
                <a:lnTo>
                  <a:pt x="1842" y="0"/>
                </a:lnTo>
                <a:lnTo>
                  <a:pt x="1842" y="0"/>
                </a:lnTo>
                <a:lnTo>
                  <a:pt x="1842" y="0"/>
                </a:lnTo>
                <a:lnTo>
                  <a:pt x="1842" y="0"/>
                </a:lnTo>
                <a:lnTo>
                  <a:pt x="1843" y="0"/>
                </a:lnTo>
                <a:lnTo>
                  <a:pt x="1843" y="0"/>
                </a:lnTo>
                <a:lnTo>
                  <a:pt x="1843" y="0"/>
                </a:lnTo>
                <a:lnTo>
                  <a:pt x="1844" y="0"/>
                </a:lnTo>
                <a:lnTo>
                  <a:pt x="1844" y="0"/>
                </a:lnTo>
                <a:lnTo>
                  <a:pt x="1844" y="0"/>
                </a:lnTo>
                <a:lnTo>
                  <a:pt x="1845" y="0"/>
                </a:lnTo>
                <a:lnTo>
                  <a:pt x="1845" y="0"/>
                </a:lnTo>
                <a:lnTo>
                  <a:pt x="1845" y="0"/>
                </a:lnTo>
                <a:lnTo>
                  <a:pt x="1845" y="0"/>
                </a:lnTo>
                <a:lnTo>
                  <a:pt x="1846" y="0"/>
                </a:lnTo>
                <a:lnTo>
                  <a:pt x="1846" y="0"/>
                </a:lnTo>
                <a:lnTo>
                  <a:pt x="1846" y="0"/>
                </a:lnTo>
                <a:lnTo>
                  <a:pt x="1847" y="0"/>
                </a:lnTo>
                <a:lnTo>
                  <a:pt x="1847" y="0"/>
                </a:lnTo>
                <a:lnTo>
                  <a:pt x="1847" y="0"/>
                </a:lnTo>
                <a:lnTo>
                  <a:pt x="1847" y="0"/>
                </a:lnTo>
                <a:lnTo>
                  <a:pt x="1848" y="0"/>
                </a:lnTo>
                <a:lnTo>
                  <a:pt x="1848" y="0"/>
                </a:lnTo>
                <a:lnTo>
                  <a:pt x="1848" y="0"/>
                </a:lnTo>
                <a:lnTo>
                  <a:pt x="1849" y="0"/>
                </a:lnTo>
                <a:lnTo>
                  <a:pt x="1849" y="0"/>
                </a:lnTo>
                <a:lnTo>
                  <a:pt x="1849" y="0"/>
                </a:lnTo>
                <a:lnTo>
                  <a:pt x="1849" y="0"/>
                </a:lnTo>
                <a:lnTo>
                  <a:pt x="1850" y="0"/>
                </a:lnTo>
                <a:lnTo>
                  <a:pt x="1850" y="0"/>
                </a:lnTo>
                <a:lnTo>
                  <a:pt x="1850" y="0"/>
                </a:lnTo>
                <a:lnTo>
                  <a:pt x="1851" y="0"/>
                </a:lnTo>
                <a:lnTo>
                  <a:pt x="1851" y="0"/>
                </a:lnTo>
                <a:lnTo>
                  <a:pt x="1851" y="0"/>
                </a:lnTo>
                <a:lnTo>
                  <a:pt x="1851" y="0"/>
                </a:lnTo>
                <a:lnTo>
                  <a:pt x="1852" y="0"/>
                </a:lnTo>
                <a:lnTo>
                  <a:pt x="1852" y="0"/>
                </a:lnTo>
                <a:lnTo>
                  <a:pt x="1852" y="0"/>
                </a:lnTo>
                <a:lnTo>
                  <a:pt x="1853" y="0"/>
                </a:lnTo>
                <a:lnTo>
                  <a:pt x="1853" y="0"/>
                </a:lnTo>
                <a:lnTo>
                  <a:pt x="1853" y="0"/>
                </a:lnTo>
                <a:lnTo>
                  <a:pt x="1853" y="0"/>
                </a:lnTo>
                <a:lnTo>
                  <a:pt x="1854" y="0"/>
                </a:lnTo>
                <a:lnTo>
                  <a:pt x="1854" y="0"/>
                </a:lnTo>
                <a:lnTo>
                  <a:pt x="1854" y="0"/>
                </a:lnTo>
                <a:lnTo>
                  <a:pt x="1855" y="0"/>
                </a:lnTo>
                <a:lnTo>
                  <a:pt x="1855" y="0"/>
                </a:lnTo>
                <a:lnTo>
                  <a:pt x="1855" y="0"/>
                </a:lnTo>
                <a:lnTo>
                  <a:pt x="1856" y="0"/>
                </a:lnTo>
                <a:lnTo>
                  <a:pt x="1856" y="0"/>
                </a:lnTo>
                <a:lnTo>
                  <a:pt x="1856" y="0"/>
                </a:lnTo>
                <a:lnTo>
                  <a:pt x="1856" y="0"/>
                </a:lnTo>
                <a:lnTo>
                  <a:pt x="1857" y="0"/>
                </a:lnTo>
                <a:lnTo>
                  <a:pt x="1857" y="0"/>
                </a:lnTo>
                <a:lnTo>
                  <a:pt x="1857" y="0"/>
                </a:lnTo>
                <a:lnTo>
                  <a:pt x="1858" y="0"/>
                </a:lnTo>
                <a:lnTo>
                  <a:pt x="1858" y="0"/>
                </a:lnTo>
                <a:lnTo>
                  <a:pt x="1858" y="0"/>
                </a:lnTo>
                <a:lnTo>
                  <a:pt x="1858" y="0"/>
                </a:lnTo>
                <a:lnTo>
                  <a:pt x="1859" y="0"/>
                </a:lnTo>
                <a:lnTo>
                  <a:pt x="1859" y="0"/>
                </a:lnTo>
                <a:lnTo>
                  <a:pt x="1859" y="0"/>
                </a:lnTo>
                <a:lnTo>
                  <a:pt x="1860" y="0"/>
                </a:lnTo>
                <a:lnTo>
                  <a:pt x="1860" y="0"/>
                </a:lnTo>
                <a:lnTo>
                  <a:pt x="1860" y="0"/>
                </a:lnTo>
                <a:lnTo>
                  <a:pt x="1860" y="0"/>
                </a:lnTo>
                <a:lnTo>
                  <a:pt x="1861" y="0"/>
                </a:lnTo>
                <a:lnTo>
                  <a:pt x="1861" y="0"/>
                </a:lnTo>
                <a:lnTo>
                  <a:pt x="1861" y="0"/>
                </a:lnTo>
                <a:lnTo>
                  <a:pt x="1862" y="0"/>
                </a:lnTo>
                <a:lnTo>
                  <a:pt x="1862" y="0"/>
                </a:lnTo>
                <a:lnTo>
                  <a:pt x="1862" y="0"/>
                </a:lnTo>
                <a:lnTo>
                  <a:pt x="1862" y="0"/>
                </a:lnTo>
                <a:lnTo>
                  <a:pt x="1863" y="0"/>
                </a:lnTo>
                <a:lnTo>
                  <a:pt x="1863" y="0"/>
                </a:lnTo>
                <a:lnTo>
                  <a:pt x="1863" y="0"/>
                </a:lnTo>
                <a:lnTo>
                  <a:pt x="1864" y="0"/>
                </a:lnTo>
                <a:lnTo>
                  <a:pt x="1864" y="0"/>
                </a:lnTo>
                <a:lnTo>
                  <a:pt x="1864" y="0"/>
                </a:lnTo>
                <a:lnTo>
                  <a:pt x="1864" y="0"/>
                </a:lnTo>
                <a:lnTo>
                  <a:pt x="1865" y="0"/>
                </a:lnTo>
                <a:lnTo>
                  <a:pt x="1865" y="0"/>
                </a:lnTo>
                <a:lnTo>
                  <a:pt x="1865" y="0"/>
                </a:lnTo>
                <a:lnTo>
                  <a:pt x="1866" y="0"/>
                </a:lnTo>
                <a:lnTo>
                  <a:pt x="1866" y="0"/>
                </a:lnTo>
                <a:lnTo>
                  <a:pt x="1866" y="0"/>
                </a:lnTo>
                <a:lnTo>
                  <a:pt x="1866" y="0"/>
                </a:lnTo>
                <a:lnTo>
                  <a:pt x="1867" y="0"/>
                </a:lnTo>
                <a:lnTo>
                  <a:pt x="1867" y="0"/>
                </a:lnTo>
                <a:lnTo>
                  <a:pt x="1867" y="0"/>
                </a:lnTo>
                <a:lnTo>
                  <a:pt x="1868" y="0"/>
                </a:lnTo>
                <a:lnTo>
                  <a:pt x="1868" y="0"/>
                </a:lnTo>
                <a:lnTo>
                  <a:pt x="1868" y="0"/>
                </a:lnTo>
                <a:lnTo>
                  <a:pt x="1869" y="0"/>
                </a:lnTo>
                <a:lnTo>
                  <a:pt x="1869" y="0"/>
                </a:lnTo>
                <a:lnTo>
                  <a:pt x="1869" y="0"/>
                </a:lnTo>
                <a:lnTo>
                  <a:pt x="1869" y="0"/>
                </a:lnTo>
                <a:lnTo>
                  <a:pt x="1870" y="0"/>
                </a:lnTo>
                <a:lnTo>
                  <a:pt x="1870" y="0"/>
                </a:lnTo>
                <a:lnTo>
                  <a:pt x="1870" y="0"/>
                </a:lnTo>
                <a:lnTo>
                  <a:pt x="1871" y="0"/>
                </a:lnTo>
                <a:lnTo>
                  <a:pt x="1871" y="0"/>
                </a:lnTo>
                <a:lnTo>
                  <a:pt x="1871" y="0"/>
                </a:lnTo>
                <a:lnTo>
                  <a:pt x="1871" y="0"/>
                </a:lnTo>
                <a:lnTo>
                  <a:pt x="1872" y="0"/>
                </a:lnTo>
                <a:lnTo>
                  <a:pt x="1872" y="0"/>
                </a:lnTo>
                <a:lnTo>
                  <a:pt x="1872" y="0"/>
                </a:lnTo>
                <a:lnTo>
                  <a:pt x="1873" y="0"/>
                </a:lnTo>
                <a:lnTo>
                  <a:pt x="1873" y="0"/>
                </a:lnTo>
                <a:lnTo>
                  <a:pt x="1873" y="0"/>
                </a:lnTo>
                <a:lnTo>
                  <a:pt x="1873" y="0"/>
                </a:lnTo>
                <a:lnTo>
                  <a:pt x="1874" y="0"/>
                </a:lnTo>
                <a:lnTo>
                  <a:pt x="1874" y="0"/>
                </a:lnTo>
                <a:lnTo>
                  <a:pt x="1874" y="0"/>
                </a:lnTo>
                <a:lnTo>
                  <a:pt x="1875" y="0"/>
                </a:lnTo>
                <a:lnTo>
                  <a:pt x="1875" y="0"/>
                </a:lnTo>
                <a:lnTo>
                  <a:pt x="1875" y="0"/>
                </a:lnTo>
                <a:lnTo>
                  <a:pt x="1875" y="0"/>
                </a:lnTo>
                <a:lnTo>
                  <a:pt x="1876" y="0"/>
                </a:lnTo>
                <a:lnTo>
                  <a:pt x="1876" y="0"/>
                </a:lnTo>
                <a:lnTo>
                  <a:pt x="1876" y="0"/>
                </a:lnTo>
                <a:lnTo>
                  <a:pt x="1877" y="0"/>
                </a:lnTo>
                <a:lnTo>
                  <a:pt x="1877" y="0"/>
                </a:lnTo>
                <a:lnTo>
                  <a:pt x="1877" y="0"/>
                </a:lnTo>
                <a:lnTo>
                  <a:pt x="1877" y="0"/>
                </a:lnTo>
                <a:lnTo>
                  <a:pt x="1878" y="0"/>
                </a:lnTo>
                <a:lnTo>
                  <a:pt x="1878" y="0"/>
                </a:lnTo>
                <a:lnTo>
                  <a:pt x="1878" y="0"/>
                </a:lnTo>
                <a:lnTo>
                  <a:pt x="1879" y="0"/>
                </a:lnTo>
                <a:lnTo>
                  <a:pt x="1879" y="0"/>
                </a:lnTo>
                <a:lnTo>
                  <a:pt x="1879" y="0"/>
                </a:lnTo>
                <a:lnTo>
                  <a:pt x="1880" y="0"/>
                </a:lnTo>
                <a:lnTo>
                  <a:pt x="1880" y="0"/>
                </a:lnTo>
                <a:lnTo>
                  <a:pt x="1880" y="0"/>
                </a:lnTo>
                <a:lnTo>
                  <a:pt x="1880" y="0"/>
                </a:lnTo>
                <a:lnTo>
                  <a:pt x="1881" y="0"/>
                </a:lnTo>
                <a:lnTo>
                  <a:pt x="1881" y="0"/>
                </a:lnTo>
                <a:lnTo>
                  <a:pt x="1881" y="0"/>
                </a:lnTo>
                <a:lnTo>
                  <a:pt x="1882" y="0"/>
                </a:lnTo>
                <a:lnTo>
                  <a:pt x="1882" y="0"/>
                </a:lnTo>
                <a:lnTo>
                  <a:pt x="1882" y="0"/>
                </a:lnTo>
                <a:lnTo>
                  <a:pt x="1882" y="0"/>
                </a:lnTo>
                <a:lnTo>
                  <a:pt x="1883" y="0"/>
                </a:lnTo>
                <a:lnTo>
                  <a:pt x="1883" y="0"/>
                </a:lnTo>
                <a:lnTo>
                  <a:pt x="1883" y="0"/>
                </a:lnTo>
                <a:lnTo>
                  <a:pt x="1884" y="0"/>
                </a:lnTo>
                <a:lnTo>
                  <a:pt x="1884" y="0"/>
                </a:lnTo>
                <a:lnTo>
                  <a:pt x="1884" y="0"/>
                </a:lnTo>
                <a:lnTo>
                  <a:pt x="1884" y="0"/>
                </a:lnTo>
                <a:lnTo>
                  <a:pt x="1885" y="0"/>
                </a:lnTo>
                <a:lnTo>
                  <a:pt x="1885" y="0"/>
                </a:lnTo>
                <a:lnTo>
                  <a:pt x="1885" y="0"/>
                </a:lnTo>
                <a:lnTo>
                  <a:pt x="1886" y="0"/>
                </a:lnTo>
                <a:lnTo>
                  <a:pt x="1886" y="0"/>
                </a:lnTo>
                <a:lnTo>
                  <a:pt x="1886" y="0"/>
                </a:lnTo>
                <a:lnTo>
                  <a:pt x="1886" y="0"/>
                </a:lnTo>
                <a:lnTo>
                  <a:pt x="1887" y="0"/>
                </a:lnTo>
                <a:lnTo>
                  <a:pt x="1887" y="0"/>
                </a:lnTo>
                <a:lnTo>
                  <a:pt x="1887" y="0"/>
                </a:lnTo>
                <a:lnTo>
                  <a:pt x="1888" y="0"/>
                </a:lnTo>
                <a:lnTo>
                  <a:pt x="1888" y="0"/>
                </a:lnTo>
                <a:lnTo>
                  <a:pt x="1888" y="0"/>
                </a:lnTo>
                <a:lnTo>
                  <a:pt x="1888" y="0"/>
                </a:lnTo>
                <a:lnTo>
                  <a:pt x="1889" y="0"/>
                </a:lnTo>
                <a:lnTo>
                  <a:pt x="1889" y="0"/>
                </a:lnTo>
                <a:lnTo>
                  <a:pt x="1889" y="0"/>
                </a:lnTo>
                <a:lnTo>
                  <a:pt x="1890" y="0"/>
                </a:lnTo>
                <a:lnTo>
                  <a:pt x="1890" y="0"/>
                </a:lnTo>
                <a:lnTo>
                  <a:pt x="1890" y="0"/>
                </a:lnTo>
                <a:lnTo>
                  <a:pt x="1891" y="0"/>
                </a:lnTo>
                <a:lnTo>
                  <a:pt x="1891" y="0"/>
                </a:lnTo>
                <a:lnTo>
                  <a:pt x="1891" y="0"/>
                </a:lnTo>
                <a:lnTo>
                  <a:pt x="1891" y="0"/>
                </a:lnTo>
                <a:lnTo>
                  <a:pt x="1892" y="0"/>
                </a:lnTo>
                <a:lnTo>
                  <a:pt x="1892" y="0"/>
                </a:lnTo>
                <a:lnTo>
                  <a:pt x="1892" y="0"/>
                </a:lnTo>
                <a:lnTo>
                  <a:pt x="1893" y="0"/>
                </a:lnTo>
                <a:lnTo>
                  <a:pt x="1893" y="0"/>
                </a:lnTo>
                <a:lnTo>
                  <a:pt x="1893" y="0"/>
                </a:lnTo>
                <a:lnTo>
                  <a:pt x="1893" y="0"/>
                </a:lnTo>
                <a:lnTo>
                  <a:pt x="1894" y="0"/>
                </a:lnTo>
                <a:lnTo>
                  <a:pt x="1894" y="0"/>
                </a:lnTo>
                <a:lnTo>
                  <a:pt x="1894" y="0"/>
                </a:lnTo>
                <a:lnTo>
                  <a:pt x="1895" y="0"/>
                </a:lnTo>
                <a:lnTo>
                  <a:pt x="1895" y="0"/>
                </a:lnTo>
                <a:lnTo>
                  <a:pt x="1895" y="0"/>
                </a:lnTo>
                <a:lnTo>
                  <a:pt x="1895" y="0"/>
                </a:lnTo>
                <a:lnTo>
                  <a:pt x="1896" y="0"/>
                </a:lnTo>
                <a:lnTo>
                  <a:pt x="1896" y="0"/>
                </a:lnTo>
                <a:lnTo>
                  <a:pt x="1896" y="0"/>
                </a:lnTo>
                <a:lnTo>
                  <a:pt x="1897" y="0"/>
                </a:lnTo>
                <a:lnTo>
                  <a:pt x="1897" y="0"/>
                </a:lnTo>
                <a:lnTo>
                  <a:pt x="1897" y="0"/>
                </a:lnTo>
                <a:lnTo>
                  <a:pt x="1897" y="0"/>
                </a:lnTo>
                <a:lnTo>
                  <a:pt x="1898" y="0"/>
                </a:lnTo>
                <a:lnTo>
                  <a:pt x="1898" y="0"/>
                </a:lnTo>
                <a:lnTo>
                  <a:pt x="1898" y="0"/>
                </a:lnTo>
                <a:lnTo>
                  <a:pt x="1899" y="0"/>
                </a:lnTo>
                <a:lnTo>
                  <a:pt x="1899" y="0"/>
                </a:lnTo>
                <a:lnTo>
                  <a:pt x="1899" y="0"/>
                </a:lnTo>
                <a:lnTo>
                  <a:pt x="1900" y="0"/>
                </a:lnTo>
                <a:lnTo>
                  <a:pt x="1900" y="0"/>
                </a:lnTo>
                <a:lnTo>
                  <a:pt x="1900" y="0"/>
                </a:lnTo>
                <a:lnTo>
                  <a:pt x="1901" y="0"/>
                </a:lnTo>
                <a:lnTo>
                  <a:pt x="1901" y="0"/>
                </a:lnTo>
                <a:lnTo>
                  <a:pt x="1901" y="0"/>
                </a:lnTo>
                <a:lnTo>
                  <a:pt x="1901" y="0"/>
                </a:lnTo>
                <a:lnTo>
                  <a:pt x="1902" y="0"/>
                </a:lnTo>
                <a:lnTo>
                  <a:pt x="1902" y="0"/>
                </a:lnTo>
                <a:lnTo>
                  <a:pt x="1902" y="0"/>
                </a:lnTo>
                <a:lnTo>
                  <a:pt x="1903" y="0"/>
                </a:lnTo>
                <a:lnTo>
                  <a:pt x="1903" y="0"/>
                </a:lnTo>
                <a:lnTo>
                  <a:pt x="1903" y="0"/>
                </a:lnTo>
                <a:lnTo>
                  <a:pt x="1903" y="0"/>
                </a:lnTo>
                <a:lnTo>
                  <a:pt x="1904" y="0"/>
                </a:lnTo>
                <a:lnTo>
                  <a:pt x="1904" y="0"/>
                </a:lnTo>
                <a:lnTo>
                  <a:pt x="1904" y="0"/>
                </a:lnTo>
                <a:lnTo>
                  <a:pt x="1905" y="0"/>
                </a:lnTo>
                <a:lnTo>
                  <a:pt x="1905" y="0"/>
                </a:lnTo>
                <a:lnTo>
                  <a:pt x="1905" y="0"/>
                </a:lnTo>
                <a:lnTo>
                  <a:pt x="1906" y="0"/>
                </a:lnTo>
                <a:lnTo>
                  <a:pt x="1906" y="0"/>
                </a:lnTo>
                <a:lnTo>
                  <a:pt x="1906" y="0"/>
                </a:lnTo>
                <a:lnTo>
                  <a:pt x="1906" y="0"/>
                </a:lnTo>
                <a:lnTo>
                  <a:pt x="1907" y="0"/>
                </a:lnTo>
                <a:lnTo>
                  <a:pt x="1907" y="0"/>
                </a:lnTo>
                <a:lnTo>
                  <a:pt x="1907" y="862"/>
                </a:lnTo>
                <a:lnTo>
                  <a:pt x="1908" y="862"/>
                </a:lnTo>
                <a:lnTo>
                  <a:pt x="1908" y="862"/>
                </a:lnTo>
                <a:lnTo>
                  <a:pt x="1908" y="862"/>
                </a:lnTo>
                <a:lnTo>
                  <a:pt x="1908" y="862"/>
                </a:lnTo>
                <a:lnTo>
                  <a:pt x="1909" y="862"/>
                </a:lnTo>
                <a:lnTo>
                  <a:pt x="1909" y="862"/>
                </a:lnTo>
                <a:lnTo>
                  <a:pt x="1909" y="862"/>
                </a:lnTo>
                <a:lnTo>
                  <a:pt x="1910" y="862"/>
                </a:lnTo>
                <a:lnTo>
                  <a:pt x="1910" y="862"/>
                </a:lnTo>
                <a:lnTo>
                  <a:pt x="1910" y="862"/>
                </a:lnTo>
                <a:lnTo>
                  <a:pt x="1910" y="862"/>
                </a:lnTo>
                <a:lnTo>
                  <a:pt x="1911" y="862"/>
                </a:lnTo>
                <a:lnTo>
                  <a:pt x="1911" y="862"/>
                </a:lnTo>
                <a:lnTo>
                  <a:pt x="1911" y="862"/>
                </a:lnTo>
                <a:lnTo>
                  <a:pt x="1912" y="862"/>
                </a:lnTo>
                <a:lnTo>
                  <a:pt x="1912" y="862"/>
                </a:lnTo>
                <a:lnTo>
                  <a:pt x="1912" y="862"/>
                </a:lnTo>
                <a:lnTo>
                  <a:pt x="1912" y="862"/>
                </a:lnTo>
                <a:lnTo>
                  <a:pt x="1913" y="862"/>
                </a:lnTo>
                <a:lnTo>
                  <a:pt x="1913" y="862"/>
                </a:lnTo>
                <a:lnTo>
                  <a:pt x="1913" y="862"/>
                </a:lnTo>
                <a:lnTo>
                  <a:pt x="1914" y="862"/>
                </a:lnTo>
                <a:lnTo>
                  <a:pt x="1914" y="862"/>
                </a:lnTo>
                <a:lnTo>
                  <a:pt x="1914" y="862"/>
                </a:lnTo>
                <a:lnTo>
                  <a:pt x="1914" y="862"/>
                </a:lnTo>
                <a:lnTo>
                  <a:pt x="1915" y="862"/>
                </a:lnTo>
                <a:lnTo>
                  <a:pt x="1915" y="862"/>
                </a:lnTo>
                <a:lnTo>
                  <a:pt x="1915" y="862"/>
                </a:lnTo>
                <a:lnTo>
                  <a:pt x="1916" y="862"/>
                </a:lnTo>
                <a:lnTo>
                  <a:pt x="1916" y="862"/>
                </a:lnTo>
                <a:lnTo>
                  <a:pt x="1916" y="862"/>
                </a:lnTo>
                <a:lnTo>
                  <a:pt x="1917" y="862"/>
                </a:lnTo>
                <a:lnTo>
                  <a:pt x="1917" y="862"/>
                </a:lnTo>
                <a:lnTo>
                  <a:pt x="1917" y="862"/>
                </a:lnTo>
                <a:lnTo>
                  <a:pt x="1917" y="862"/>
                </a:lnTo>
                <a:lnTo>
                  <a:pt x="1918" y="862"/>
                </a:lnTo>
                <a:lnTo>
                  <a:pt x="1918" y="862"/>
                </a:lnTo>
                <a:lnTo>
                  <a:pt x="1918" y="862"/>
                </a:lnTo>
                <a:lnTo>
                  <a:pt x="1919" y="862"/>
                </a:lnTo>
                <a:lnTo>
                  <a:pt x="1919" y="862"/>
                </a:lnTo>
                <a:lnTo>
                  <a:pt x="1919" y="862"/>
                </a:lnTo>
                <a:lnTo>
                  <a:pt x="1919" y="862"/>
                </a:lnTo>
                <a:lnTo>
                  <a:pt x="1920" y="862"/>
                </a:lnTo>
                <a:lnTo>
                  <a:pt x="1920" y="862"/>
                </a:lnTo>
                <a:lnTo>
                  <a:pt x="1920" y="862"/>
                </a:lnTo>
                <a:lnTo>
                  <a:pt x="1921" y="862"/>
                </a:lnTo>
                <a:lnTo>
                  <a:pt x="1921" y="862"/>
                </a:lnTo>
                <a:lnTo>
                  <a:pt x="1921" y="862"/>
                </a:lnTo>
                <a:lnTo>
                  <a:pt x="1921" y="862"/>
                </a:lnTo>
                <a:lnTo>
                  <a:pt x="1922" y="862"/>
                </a:lnTo>
                <a:lnTo>
                  <a:pt x="1922" y="862"/>
                </a:lnTo>
                <a:lnTo>
                  <a:pt x="1922" y="862"/>
                </a:lnTo>
                <a:lnTo>
                  <a:pt x="1923" y="862"/>
                </a:lnTo>
                <a:lnTo>
                  <a:pt x="1923" y="862"/>
                </a:lnTo>
                <a:lnTo>
                  <a:pt x="1923" y="862"/>
                </a:lnTo>
                <a:lnTo>
                  <a:pt x="1923" y="862"/>
                </a:lnTo>
                <a:lnTo>
                  <a:pt x="1924" y="862"/>
                </a:lnTo>
                <a:lnTo>
                  <a:pt x="1924" y="862"/>
                </a:lnTo>
                <a:lnTo>
                  <a:pt x="1924" y="862"/>
                </a:lnTo>
                <a:lnTo>
                  <a:pt x="1925" y="862"/>
                </a:lnTo>
                <a:lnTo>
                  <a:pt x="1925" y="862"/>
                </a:lnTo>
                <a:lnTo>
                  <a:pt x="1925" y="862"/>
                </a:lnTo>
                <a:lnTo>
                  <a:pt x="1925" y="862"/>
                </a:lnTo>
                <a:lnTo>
                  <a:pt x="1926" y="862"/>
                </a:lnTo>
                <a:lnTo>
                  <a:pt x="1926" y="862"/>
                </a:lnTo>
                <a:lnTo>
                  <a:pt x="1926" y="862"/>
                </a:lnTo>
                <a:lnTo>
                  <a:pt x="1927" y="862"/>
                </a:lnTo>
                <a:lnTo>
                  <a:pt x="1927" y="862"/>
                </a:lnTo>
                <a:lnTo>
                  <a:pt x="1927" y="862"/>
                </a:lnTo>
                <a:lnTo>
                  <a:pt x="1928" y="862"/>
                </a:lnTo>
                <a:lnTo>
                  <a:pt x="1928" y="862"/>
                </a:lnTo>
                <a:lnTo>
                  <a:pt x="1928" y="862"/>
                </a:lnTo>
                <a:lnTo>
                  <a:pt x="1928" y="862"/>
                </a:lnTo>
                <a:lnTo>
                  <a:pt x="1929" y="862"/>
                </a:lnTo>
                <a:lnTo>
                  <a:pt x="1929" y="862"/>
                </a:lnTo>
                <a:lnTo>
                  <a:pt x="1929" y="862"/>
                </a:lnTo>
                <a:lnTo>
                  <a:pt x="1930" y="862"/>
                </a:lnTo>
                <a:lnTo>
                  <a:pt x="1930" y="862"/>
                </a:lnTo>
                <a:lnTo>
                  <a:pt x="1930" y="862"/>
                </a:lnTo>
                <a:lnTo>
                  <a:pt x="1930" y="862"/>
                </a:lnTo>
                <a:lnTo>
                  <a:pt x="1931" y="862"/>
                </a:lnTo>
                <a:lnTo>
                  <a:pt x="1931" y="862"/>
                </a:lnTo>
                <a:lnTo>
                  <a:pt x="1931" y="862"/>
                </a:lnTo>
                <a:lnTo>
                  <a:pt x="1932" y="862"/>
                </a:lnTo>
                <a:lnTo>
                  <a:pt x="1932" y="862"/>
                </a:lnTo>
                <a:lnTo>
                  <a:pt x="1932" y="862"/>
                </a:lnTo>
                <a:lnTo>
                  <a:pt x="1932" y="862"/>
                </a:lnTo>
                <a:lnTo>
                  <a:pt x="1933" y="862"/>
                </a:lnTo>
                <a:lnTo>
                  <a:pt x="1933" y="862"/>
                </a:lnTo>
                <a:lnTo>
                  <a:pt x="1933" y="862"/>
                </a:lnTo>
                <a:lnTo>
                  <a:pt x="1934" y="862"/>
                </a:lnTo>
                <a:lnTo>
                  <a:pt x="1934" y="862"/>
                </a:lnTo>
                <a:lnTo>
                  <a:pt x="1934" y="862"/>
                </a:lnTo>
                <a:lnTo>
                  <a:pt x="1934" y="862"/>
                </a:lnTo>
                <a:lnTo>
                  <a:pt x="1935" y="862"/>
                </a:lnTo>
                <a:lnTo>
                  <a:pt x="1935" y="862"/>
                </a:lnTo>
                <a:lnTo>
                  <a:pt x="1935" y="862"/>
                </a:lnTo>
                <a:lnTo>
                  <a:pt x="1936" y="862"/>
                </a:lnTo>
                <a:lnTo>
                  <a:pt x="1936" y="862"/>
                </a:lnTo>
                <a:lnTo>
                  <a:pt x="1936" y="862"/>
                </a:lnTo>
                <a:lnTo>
                  <a:pt x="1936" y="862"/>
                </a:lnTo>
                <a:lnTo>
                  <a:pt x="1937" y="862"/>
                </a:lnTo>
                <a:lnTo>
                  <a:pt x="1937" y="862"/>
                </a:lnTo>
                <a:lnTo>
                  <a:pt x="1937" y="862"/>
                </a:lnTo>
                <a:lnTo>
                  <a:pt x="1938" y="862"/>
                </a:lnTo>
                <a:lnTo>
                  <a:pt x="1938" y="862"/>
                </a:lnTo>
                <a:lnTo>
                  <a:pt x="1938" y="862"/>
                </a:lnTo>
                <a:lnTo>
                  <a:pt x="1939" y="862"/>
                </a:lnTo>
                <a:lnTo>
                  <a:pt x="1939" y="862"/>
                </a:lnTo>
                <a:lnTo>
                  <a:pt x="1939" y="862"/>
                </a:lnTo>
                <a:lnTo>
                  <a:pt x="1939" y="862"/>
                </a:lnTo>
                <a:lnTo>
                  <a:pt x="1940" y="862"/>
                </a:lnTo>
                <a:lnTo>
                  <a:pt x="1940" y="862"/>
                </a:lnTo>
                <a:lnTo>
                  <a:pt x="1940" y="862"/>
                </a:lnTo>
                <a:lnTo>
                  <a:pt x="1941" y="862"/>
                </a:lnTo>
                <a:lnTo>
                  <a:pt x="1941" y="862"/>
                </a:lnTo>
                <a:lnTo>
                  <a:pt x="1941" y="862"/>
                </a:lnTo>
                <a:lnTo>
                  <a:pt x="1941" y="862"/>
                </a:lnTo>
                <a:lnTo>
                  <a:pt x="1942" y="862"/>
                </a:lnTo>
                <a:lnTo>
                  <a:pt x="1942" y="862"/>
                </a:lnTo>
                <a:lnTo>
                  <a:pt x="1942" y="862"/>
                </a:lnTo>
                <a:lnTo>
                  <a:pt x="1943" y="862"/>
                </a:lnTo>
                <a:lnTo>
                  <a:pt x="1943" y="862"/>
                </a:lnTo>
                <a:lnTo>
                  <a:pt x="1943" y="862"/>
                </a:lnTo>
                <a:lnTo>
                  <a:pt x="1943" y="862"/>
                </a:lnTo>
                <a:lnTo>
                  <a:pt x="1944" y="862"/>
                </a:lnTo>
                <a:lnTo>
                  <a:pt x="1944" y="862"/>
                </a:lnTo>
                <a:lnTo>
                  <a:pt x="1944" y="862"/>
                </a:lnTo>
                <a:lnTo>
                  <a:pt x="1945" y="862"/>
                </a:lnTo>
                <a:lnTo>
                  <a:pt x="1945" y="862"/>
                </a:lnTo>
                <a:lnTo>
                  <a:pt x="1945" y="862"/>
                </a:lnTo>
                <a:lnTo>
                  <a:pt x="1945" y="862"/>
                </a:lnTo>
                <a:lnTo>
                  <a:pt x="1946" y="862"/>
                </a:lnTo>
                <a:lnTo>
                  <a:pt x="1946" y="862"/>
                </a:lnTo>
                <a:lnTo>
                  <a:pt x="1946" y="862"/>
                </a:lnTo>
                <a:lnTo>
                  <a:pt x="1947" y="862"/>
                </a:lnTo>
                <a:lnTo>
                  <a:pt x="1947" y="862"/>
                </a:lnTo>
                <a:lnTo>
                  <a:pt x="1947" y="862"/>
                </a:lnTo>
                <a:lnTo>
                  <a:pt x="1947" y="862"/>
                </a:lnTo>
                <a:lnTo>
                  <a:pt x="1948" y="862"/>
                </a:lnTo>
                <a:lnTo>
                  <a:pt x="1948" y="862"/>
                </a:lnTo>
                <a:lnTo>
                  <a:pt x="1948" y="862"/>
                </a:lnTo>
                <a:lnTo>
                  <a:pt x="1949" y="862"/>
                </a:lnTo>
                <a:lnTo>
                  <a:pt x="1949" y="862"/>
                </a:lnTo>
                <a:lnTo>
                  <a:pt x="1949" y="862"/>
                </a:lnTo>
                <a:lnTo>
                  <a:pt x="1949" y="862"/>
                </a:lnTo>
                <a:lnTo>
                  <a:pt x="1950" y="862"/>
                </a:lnTo>
                <a:lnTo>
                  <a:pt x="1950" y="862"/>
                </a:lnTo>
                <a:lnTo>
                  <a:pt x="1950" y="862"/>
                </a:lnTo>
                <a:lnTo>
                  <a:pt x="1951" y="862"/>
                </a:lnTo>
                <a:lnTo>
                  <a:pt x="1951" y="862"/>
                </a:lnTo>
                <a:lnTo>
                  <a:pt x="1951" y="862"/>
                </a:lnTo>
                <a:lnTo>
                  <a:pt x="1952" y="862"/>
                </a:lnTo>
                <a:lnTo>
                  <a:pt x="1952" y="862"/>
                </a:lnTo>
                <a:lnTo>
                  <a:pt x="1952" y="862"/>
                </a:lnTo>
                <a:lnTo>
                  <a:pt x="1952" y="862"/>
                </a:lnTo>
                <a:lnTo>
                  <a:pt x="1953" y="862"/>
                </a:lnTo>
                <a:lnTo>
                  <a:pt x="1953" y="862"/>
                </a:lnTo>
                <a:lnTo>
                  <a:pt x="1953" y="862"/>
                </a:lnTo>
                <a:lnTo>
                  <a:pt x="1954" y="862"/>
                </a:lnTo>
                <a:lnTo>
                  <a:pt x="1954" y="862"/>
                </a:lnTo>
                <a:lnTo>
                  <a:pt x="1954" y="862"/>
                </a:lnTo>
                <a:lnTo>
                  <a:pt x="1954" y="862"/>
                </a:lnTo>
                <a:lnTo>
                  <a:pt x="1955" y="862"/>
                </a:lnTo>
                <a:lnTo>
                  <a:pt x="1955" y="862"/>
                </a:lnTo>
                <a:lnTo>
                  <a:pt x="1955" y="862"/>
                </a:lnTo>
                <a:lnTo>
                  <a:pt x="1956" y="862"/>
                </a:lnTo>
                <a:lnTo>
                  <a:pt x="1956" y="862"/>
                </a:lnTo>
                <a:lnTo>
                  <a:pt x="1956" y="862"/>
                </a:lnTo>
                <a:lnTo>
                  <a:pt x="1956" y="862"/>
                </a:lnTo>
                <a:lnTo>
                  <a:pt x="1957" y="862"/>
                </a:lnTo>
                <a:lnTo>
                  <a:pt x="1957" y="862"/>
                </a:lnTo>
                <a:lnTo>
                  <a:pt x="1957" y="862"/>
                </a:lnTo>
                <a:lnTo>
                  <a:pt x="1958" y="862"/>
                </a:lnTo>
                <a:lnTo>
                  <a:pt x="1958" y="862"/>
                </a:lnTo>
                <a:lnTo>
                  <a:pt x="1958" y="862"/>
                </a:lnTo>
                <a:lnTo>
                  <a:pt x="1958" y="862"/>
                </a:lnTo>
                <a:lnTo>
                  <a:pt x="1959" y="862"/>
                </a:lnTo>
                <a:lnTo>
                  <a:pt x="1959" y="862"/>
                </a:lnTo>
                <a:lnTo>
                  <a:pt x="1959" y="862"/>
                </a:lnTo>
                <a:lnTo>
                  <a:pt x="1960" y="862"/>
                </a:lnTo>
                <a:lnTo>
                  <a:pt x="1960" y="862"/>
                </a:lnTo>
                <a:lnTo>
                  <a:pt x="1960" y="862"/>
                </a:lnTo>
                <a:lnTo>
                  <a:pt x="1960" y="862"/>
                </a:lnTo>
                <a:lnTo>
                  <a:pt x="1961" y="862"/>
                </a:lnTo>
                <a:lnTo>
                  <a:pt x="1961" y="862"/>
                </a:lnTo>
                <a:lnTo>
                  <a:pt x="1961" y="862"/>
                </a:lnTo>
                <a:lnTo>
                  <a:pt x="1962" y="862"/>
                </a:lnTo>
                <a:lnTo>
                  <a:pt x="1962" y="862"/>
                </a:lnTo>
                <a:lnTo>
                  <a:pt x="1962" y="862"/>
                </a:lnTo>
                <a:lnTo>
                  <a:pt x="1963" y="862"/>
                </a:lnTo>
                <a:lnTo>
                  <a:pt x="1963" y="862"/>
                </a:lnTo>
                <a:lnTo>
                  <a:pt x="1963" y="862"/>
                </a:lnTo>
                <a:lnTo>
                  <a:pt x="1963" y="862"/>
                </a:lnTo>
                <a:lnTo>
                  <a:pt x="1964" y="862"/>
                </a:lnTo>
                <a:lnTo>
                  <a:pt x="1964" y="862"/>
                </a:lnTo>
                <a:lnTo>
                  <a:pt x="1964" y="862"/>
                </a:lnTo>
                <a:lnTo>
                  <a:pt x="1965" y="862"/>
                </a:lnTo>
                <a:lnTo>
                  <a:pt x="1965" y="862"/>
                </a:lnTo>
                <a:lnTo>
                  <a:pt x="1965" y="862"/>
                </a:lnTo>
                <a:lnTo>
                  <a:pt x="1965" y="862"/>
                </a:lnTo>
                <a:lnTo>
                  <a:pt x="1966" y="862"/>
                </a:lnTo>
                <a:lnTo>
                  <a:pt x="1966" y="862"/>
                </a:lnTo>
                <a:lnTo>
                  <a:pt x="1966" y="862"/>
                </a:lnTo>
                <a:lnTo>
                  <a:pt x="1967" y="862"/>
                </a:lnTo>
                <a:lnTo>
                  <a:pt x="1967" y="862"/>
                </a:lnTo>
                <a:lnTo>
                  <a:pt x="1967" y="862"/>
                </a:lnTo>
                <a:lnTo>
                  <a:pt x="1967" y="862"/>
                </a:lnTo>
                <a:lnTo>
                  <a:pt x="1968" y="862"/>
                </a:lnTo>
                <a:lnTo>
                  <a:pt x="1968" y="862"/>
                </a:lnTo>
                <a:lnTo>
                  <a:pt x="1968" y="862"/>
                </a:lnTo>
                <a:lnTo>
                  <a:pt x="1969" y="862"/>
                </a:lnTo>
                <a:lnTo>
                  <a:pt x="1969" y="862"/>
                </a:lnTo>
                <a:lnTo>
                  <a:pt x="1969" y="862"/>
                </a:lnTo>
                <a:lnTo>
                  <a:pt x="1969" y="862"/>
                </a:lnTo>
                <a:lnTo>
                  <a:pt x="1970" y="862"/>
                </a:lnTo>
                <a:lnTo>
                  <a:pt x="1970" y="862"/>
                </a:lnTo>
                <a:lnTo>
                  <a:pt x="1970" y="862"/>
                </a:lnTo>
                <a:lnTo>
                  <a:pt x="1971" y="862"/>
                </a:lnTo>
                <a:lnTo>
                  <a:pt x="1971" y="862"/>
                </a:lnTo>
                <a:lnTo>
                  <a:pt x="1971" y="862"/>
                </a:lnTo>
                <a:lnTo>
                  <a:pt x="1971" y="862"/>
                </a:lnTo>
                <a:lnTo>
                  <a:pt x="1972" y="862"/>
                </a:lnTo>
                <a:lnTo>
                  <a:pt x="1972" y="862"/>
                </a:lnTo>
                <a:lnTo>
                  <a:pt x="1972" y="862"/>
                </a:lnTo>
                <a:lnTo>
                  <a:pt x="1973" y="862"/>
                </a:lnTo>
                <a:lnTo>
                  <a:pt x="1973" y="862"/>
                </a:lnTo>
                <a:lnTo>
                  <a:pt x="1973" y="862"/>
                </a:lnTo>
                <a:lnTo>
                  <a:pt x="1974" y="862"/>
                </a:lnTo>
                <a:lnTo>
                  <a:pt x="1974" y="862"/>
                </a:lnTo>
                <a:lnTo>
                  <a:pt x="1974" y="862"/>
                </a:lnTo>
                <a:lnTo>
                  <a:pt x="1974" y="862"/>
                </a:lnTo>
                <a:lnTo>
                  <a:pt x="1975" y="862"/>
                </a:lnTo>
                <a:lnTo>
                  <a:pt x="1975" y="862"/>
                </a:lnTo>
                <a:lnTo>
                  <a:pt x="1975" y="862"/>
                </a:lnTo>
                <a:lnTo>
                  <a:pt x="1976" y="862"/>
                </a:lnTo>
                <a:lnTo>
                  <a:pt x="1976" y="862"/>
                </a:lnTo>
                <a:lnTo>
                  <a:pt x="1976" y="862"/>
                </a:lnTo>
                <a:lnTo>
                  <a:pt x="1976" y="862"/>
                </a:lnTo>
                <a:lnTo>
                  <a:pt x="1977" y="862"/>
                </a:lnTo>
                <a:lnTo>
                  <a:pt x="1977" y="862"/>
                </a:lnTo>
                <a:lnTo>
                  <a:pt x="1977" y="862"/>
                </a:lnTo>
                <a:lnTo>
                  <a:pt x="1978" y="862"/>
                </a:lnTo>
                <a:lnTo>
                  <a:pt x="1978" y="862"/>
                </a:lnTo>
                <a:lnTo>
                  <a:pt x="1978" y="862"/>
                </a:lnTo>
                <a:lnTo>
                  <a:pt x="1978" y="862"/>
                </a:lnTo>
                <a:lnTo>
                  <a:pt x="1979" y="862"/>
                </a:lnTo>
                <a:lnTo>
                  <a:pt x="1979" y="862"/>
                </a:lnTo>
                <a:lnTo>
                  <a:pt x="1979" y="862"/>
                </a:lnTo>
                <a:lnTo>
                  <a:pt x="1980" y="862"/>
                </a:lnTo>
                <a:lnTo>
                  <a:pt x="1980" y="862"/>
                </a:lnTo>
                <a:lnTo>
                  <a:pt x="1980" y="862"/>
                </a:lnTo>
                <a:lnTo>
                  <a:pt x="1980" y="862"/>
                </a:lnTo>
                <a:lnTo>
                  <a:pt x="1981" y="862"/>
                </a:lnTo>
                <a:lnTo>
                  <a:pt x="1981" y="862"/>
                </a:lnTo>
                <a:lnTo>
                  <a:pt x="1981" y="862"/>
                </a:lnTo>
                <a:lnTo>
                  <a:pt x="1982" y="862"/>
                </a:lnTo>
                <a:lnTo>
                  <a:pt x="1982" y="862"/>
                </a:lnTo>
                <a:lnTo>
                  <a:pt x="1982" y="862"/>
                </a:lnTo>
                <a:lnTo>
                  <a:pt x="1982" y="862"/>
                </a:lnTo>
                <a:lnTo>
                  <a:pt x="1983" y="862"/>
                </a:lnTo>
                <a:lnTo>
                  <a:pt x="1983" y="862"/>
                </a:lnTo>
                <a:lnTo>
                  <a:pt x="1983" y="862"/>
                </a:lnTo>
                <a:lnTo>
                  <a:pt x="1984" y="862"/>
                </a:lnTo>
                <a:lnTo>
                  <a:pt x="1984" y="862"/>
                </a:lnTo>
                <a:lnTo>
                  <a:pt x="1984" y="862"/>
                </a:lnTo>
                <a:lnTo>
                  <a:pt x="1985" y="862"/>
                </a:lnTo>
                <a:lnTo>
                  <a:pt x="1985" y="862"/>
                </a:lnTo>
                <a:lnTo>
                  <a:pt x="1985" y="862"/>
                </a:lnTo>
                <a:lnTo>
                  <a:pt x="1985" y="862"/>
                </a:lnTo>
                <a:lnTo>
                  <a:pt x="1986" y="862"/>
                </a:lnTo>
                <a:lnTo>
                  <a:pt x="1986" y="862"/>
                </a:lnTo>
                <a:lnTo>
                  <a:pt x="1986" y="862"/>
                </a:lnTo>
                <a:lnTo>
                  <a:pt x="1987" y="862"/>
                </a:lnTo>
                <a:lnTo>
                  <a:pt x="1987" y="862"/>
                </a:lnTo>
                <a:lnTo>
                  <a:pt x="1987" y="862"/>
                </a:lnTo>
                <a:lnTo>
                  <a:pt x="1987" y="862"/>
                </a:lnTo>
                <a:lnTo>
                  <a:pt x="1988" y="862"/>
                </a:lnTo>
                <a:lnTo>
                  <a:pt x="1988" y="862"/>
                </a:lnTo>
                <a:lnTo>
                  <a:pt x="1988" y="862"/>
                </a:lnTo>
                <a:lnTo>
                  <a:pt x="1989" y="862"/>
                </a:lnTo>
                <a:lnTo>
                  <a:pt x="1989" y="862"/>
                </a:lnTo>
                <a:lnTo>
                  <a:pt x="1989" y="862"/>
                </a:lnTo>
                <a:lnTo>
                  <a:pt x="1989" y="862"/>
                </a:lnTo>
                <a:lnTo>
                  <a:pt x="1990" y="862"/>
                </a:lnTo>
                <a:lnTo>
                  <a:pt x="1990" y="862"/>
                </a:lnTo>
                <a:lnTo>
                  <a:pt x="1990" y="862"/>
                </a:lnTo>
                <a:lnTo>
                  <a:pt x="1991" y="862"/>
                </a:lnTo>
                <a:lnTo>
                  <a:pt x="1991" y="862"/>
                </a:lnTo>
                <a:lnTo>
                  <a:pt x="1991" y="862"/>
                </a:lnTo>
                <a:lnTo>
                  <a:pt x="1991" y="862"/>
                </a:lnTo>
                <a:lnTo>
                  <a:pt x="1992" y="862"/>
                </a:lnTo>
                <a:lnTo>
                  <a:pt x="1992" y="862"/>
                </a:lnTo>
                <a:lnTo>
                  <a:pt x="1992" y="862"/>
                </a:lnTo>
                <a:lnTo>
                  <a:pt x="1993" y="862"/>
                </a:lnTo>
                <a:lnTo>
                  <a:pt x="1993" y="862"/>
                </a:lnTo>
                <a:lnTo>
                  <a:pt x="1993" y="862"/>
                </a:lnTo>
                <a:lnTo>
                  <a:pt x="1993" y="862"/>
                </a:lnTo>
                <a:lnTo>
                  <a:pt x="1994" y="862"/>
                </a:lnTo>
                <a:lnTo>
                  <a:pt x="1994" y="862"/>
                </a:lnTo>
                <a:lnTo>
                  <a:pt x="1994" y="862"/>
                </a:lnTo>
                <a:lnTo>
                  <a:pt x="1995" y="862"/>
                </a:lnTo>
                <a:lnTo>
                  <a:pt x="1995" y="862"/>
                </a:lnTo>
                <a:lnTo>
                  <a:pt x="1995" y="862"/>
                </a:lnTo>
                <a:lnTo>
                  <a:pt x="1995" y="862"/>
                </a:lnTo>
                <a:lnTo>
                  <a:pt x="1996" y="862"/>
                </a:lnTo>
                <a:lnTo>
                  <a:pt x="1996" y="862"/>
                </a:lnTo>
                <a:lnTo>
                  <a:pt x="1996" y="862"/>
                </a:lnTo>
                <a:lnTo>
                  <a:pt x="1997" y="862"/>
                </a:lnTo>
                <a:lnTo>
                  <a:pt x="1997" y="862"/>
                </a:lnTo>
                <a:lnTo>
                  <a:pt x="1997" y="862"/>
                </a:lnTo>
                <a:lnTo>
                  <a:pt x="1998" y="862"/>
                </a:lnTo>
                <a:lnTo>
                  <a:pt x="1998" y="862"/>
                </a:lnTo>
                <a:lnTo>
                  <a:pt x="1998" y="862"/>
                </a:lnTo>
                <a:lnTo>
                  <a:pt x="1998" y="862"/>
                </a:lnTo>
                <a:lnTo>
                  <a:pt x="1999" y="862"/>
                </a:lnTo>
                <a:lnTo>
                  <a:pt x="1999" y="862"/>
                </a:lnTo>
                <a:lnTo>
                  <a:pt x="1999" y="862"/>
                </a:lnTo>
                <a:lnTo>
                  <a:pt x="2000" y="862"/>
                </a:lnTo>
                <a:lnTo>
                  <a:pt x="2000" y="862"/>
                </a:lnTo>
                <a:lnTo>
                  <a:pt x="2000" y="862"/>
                </a:lnTo>
                <a:lnTo>
                  <a:pt x="2000" y="862"/>
                </a:lnTo>
                <a:lnTo>
                  <a:pt x="2001" y="862"/>
                </a:lnTo>
                <a:lnTo>
                  <a:pt x="2001" y="862"/>
                </a:lnTo>
                <a:lnTo>
                  <a:pt x="2001" y="862"/>
                </a:lnTo>
                <a:lnTo>
                  <a:pt x="2002" y="862"/>
                </a:lnTo>
                <a:lnTo>
                  <a:pt x="2002" y="862"/>
                </a:lnTo>
                <a:lnTo>
                  <a:pt x="2002" y="862"/>
                </a:lnTo>
                <a:lnTo>
                  <a:pt x="2002" y="862"/>
                </a:lnTo>
                <a:lnTo>
                  <a:pt x="2003" y="862"/>
                </a:lnTo>
                <a:lnTo>
                  <a:pt x="2003" y="862"/>
                </a:lnTo>
                <a:lnTo>
                  <a:pt x="2003" y="862"/>
                </a:lnTo>
                <a:lnTo>
                  <a:pt x="2004" y="862"/>
                </a:lnTo>
                <a:lnTo>
                  <a:pt x="2004" y="862"/>
                </a:lnTo>
                <a:lnTo>
                  <a:pt x="2004" y="862"/>
                </a:lnTo>
                <a:lnTo>
                  <a:pt x="2004" y="862"/>
                </a:lnTo>
                <a:lnTo>
                  <a:pt x="2005" y="862"/>
                </a:lnTo>
                <a:lnTo>
                  <a:pt x="2005" y="862"/>
                </a:lnTo>
                <a:lnTo>
                  <a:pt x="2005" y="862"/>
                </a:lnTo>
                <a:lnTo>
                  <a:pt x="2006" y="862"/>
                </a:lnTo>
                <a:lnTo>
                  <a:pt x="2006" y="862"/>
                </a:lnTo>
                <a:lnTo>
                  <a:pt x="2006" y="862"/>
                </a:lnTo>
                <a:lnTo>
                  <a:pt x="2006" y="862"/>
                </a:lnTo>
                <a:lnTo>
                  <a:pt x="2007" y="862"/>
                </a:lnTo>
                <a:lnTo>
                  <a:pt x="2007" y="862"/>
                </a:lnTo>
                <a:lnTo>
                  <a:pt x="2007" y="862"/>
                </a:lnTo>
                <a:lnTo>
                  <a:pt x="2008" y="862"/>
                </a:lnTo>
                <a:lnTo>
                  <a:pt x="2008" y="862"/>
                </a:lnTo>
                <a:lnTo>
                  <a:pt x="2008" y="862"/>
                </a:lnTo>
                <a:lnTo>
                  <a:pt x="2009" y="862"/>
                </a:lnTo>
                <a:lnTo>
                  <a:pt x="2009" y="862"/>
                </a:lnTo>
                <a:lnTo>
                  <a:pt x="2009" y="862"/>
                </a:lnTo>
                <a:lnTo>
                  <a:pt x="2009" y="862"/>
                </a:lnTo>
                <a:lnTo>
                  <a:pt x="2010" y="862"/>
                </a:lnTo>
                <a:lnTo>
                  <a:pt x="2010" y="862"/>
                </a:lnTo>
                <a:lnTo>
                  <a:pt x="2010" y="862"/>
                </a:lnTo>
                <a:lnTo>
                  <a:pt x="2011" y="862"/>
                </a:lnTo>
                <a:lnTo>
                  <a:pt x="2011" y="862"/>
                </a:lnTo>
                <a:lnTo>
                  <a:pt x="2011" y="862"/>
                </a:lnTo>
                <a:lnTo>
                  <a:pt x="2011" y="862"/>
                </a:lnTo>
                <a:lnTo>
                  <a:pt x="2012" y="862"/>
                </a:lnTo>
                <a:lnTo>
                  <a:pt x="2012" y="862"/>
                </a:lnTo>
                <a:lnTo>
                  <a:pt x="2012" y="862"/>
                </a:lnTo>
                <a:lnTo>
                  <a:pt x="2013" y="862"/>
                </a:lnTo>
                <a:lnTo>
                  <a:pt x="2013" y="862"/>
                </a:lnTo>
                <a:lnTo>
                  <a:pt x="2013" y="862"/>
                </a:lnTo>
                <a:lnTo>
                  <a:pt x="2013" y="862"/>
                </a:lnTo>
                <a:lnTo>
                  <a:pt x="2014" y="862"/>
                </a:lnTo>
                <a:lnTo>
                  <a:pt x="2014" y="862"/>
                </a:lnTo>
                <a:lnTo>
                  <a:pt x="2014" y="862"/>
                </a:lnTo>
                <a:lnTo>
                  <a:pt x="2015" y="862"/>
                </a:lnTo>
                <a:lnTo>
                  <a:pt x="2015" y="862"/>
                </a:lnTo>
                <a:lnTo>
                  <a:pt x="2015" y="862"/>
                </a:lnTo>
                <a:lnTo>
                  <a:pt x="2015" y="862"/>
                </a:lnTo>
                <a:lnTo>
                  <a:pt x="2016" y="862"/>
                </a:lnTo>
                <a:lnTo>
                  <a:pt x="2016" y="862"/>
                </a:lnTo>
                <a:lnTo>
                  <a:pt x="2016" y="862"/>
                </a:lnTo>
                <a:lnTo>
                  <a:pt x="2017" y="862"/>
                </a:lnTo>
                <a:lnTo>
                  <a:pt x="2017" y="862"/>
                </a:lnTo>
                <a:lnTo>
                  <a:pt x="2017" y="862"/>
                </a:lnTo>
                <a:lnTo>
                  <a:pt x="2017" y="862"/>
                </a:lnTo>
                <a:lnTo>
                  <a:pt x="2018" y="862"/>
                </a:lnTo>
                <a:lnTo>
                  <a:pt x="2018" y="862"/>
                </a:lnTo>
                <a:lnTo>
                  <a:pt x="2018" y="862"/>
                </a:lnTo>
                <a:lnTo>
                  <a:pt x="2019" y="862"/>
                </a:lnTo>
                <a:lnTo>
                  <a:pt x="2019" y="862"/>
                </a:lnTo>
                <a:lnTo>
                  <a:pt x="2019" y="862"/>
                </a:lnTo>
                <a:lnTo>
                  <a:pt x="2020" y="862"/>
                </a:lnTo>
                <a:lnTo>
                  <a:pt x="2020" y="862"/>
                </a:lnTo>
                <a:lnTo>
                  <a:pt x="2020" y="862"/>
                </a:lnTo>
                <a:lnTo>
                  <a:pt x="2020" y="862"/>
                </a:lnTo>
                <a:lnTo>
                  <a:pt x="2021" y="862"/>
                </a:lnTo>
                <a:lnTo>
                  <a:pt x="2021" y="862"/>
                </a:lnTo>
                <a:lnTo>
                  <a:pt x="2021" y="862"/>
                </a:lnTo>
                <a:lnTo>
                  <a:pt x="2022" y="862"/>
                </a:lnTo>
                <a:lnTo>
                  <a:pt x="2022" y="862"/>
                </a:lnTo>
                <a:lnTo>
                  <a:pt x="2022" y="862"/>
                </a:lnTo>
                <a:lnTo>
                  <a:pt x="2022" y="862"/>
                </a:lnTo>
                <a:lnTo>
                  <a:pt x="2023" y="862"/>
                </a:lnTo>
                <a:lnTo>
                  <a:pt x="2023" y="862"/>
                </a:lnTo>
                <a:lnTo>
                  <a:pt x="2023" y="862"/>
                </a:lnTo>
                <a:lnTo>
                  <a:pt x="2024" y="862"/>
                </a:lnTo>
                <a:lnTo>
                  <a:pt x="2024" y="862"/>
                </a:lnTo>
                <a:lnTo>
                  <a:pt x="2024" y="862"/>
                </a:lnTo>
                <a:lnTo>
                  <a:pt x="2024" y="862"/>
                </a:lnTo>
                <a:lnTo>
                  <a:pt x="2025" y="862"/>
                </a:lnTo>
                <a:lnTo>
                  <a:pt x="2025" y="862"/>
                </a:lnTo>
                <a:lnTo>
                  <a:pt x="2025" y="862"/>
                </a:lnTo>
                <a:lnTo>
                  <a:pt x="2026" y="862"/>
                </a:lnTo>
                <a:lnTo>
                  <a:pt x="2026" y="862"/>
                </a:lnTo>
                <a:lnTo>
                  <a:pt x="2026" y="862"/>
                </a:lnTo>
                <a:lnTo>
                  <a:pt x="2026" y="862"/>
                </a:lnTo>
                <a:lnTo>
                  <a:pt x="2027" y="862"/>
                </a:lnTo>
                <a:lnTo>
                  <a:pt x="2027" y="862"/>
                </a:lnTo>
                <a:lnTo>
                  <a:pt x="2027" y="862"/>
                </a:lnTo>
                <a:lnTo>
                  <a:pt x="2028" y="862"/>
                </a:lnTo>
                <a:lnTo>
                  <a:pt x="2028" y="862"/>
                </a:lnTo>
                <a:lnTo>
                  <a:pt x="2028" y="862"/>
                </a:lnTo>
                <a:lnTo>
                  <a:pt x="2028" y="862"/>
                </a:lnTo>
                <a:lnTo>
                  <a:pt x="2029" y="862"/>
                </a:lnTo>
                <a:lnTo>
                  <a:pt x="2029" y="862"/>
                </a:lnTo>
                <a:lnTo>
                  <a:pt x="2029" y="862"/>
                </a:lnTo>
                <a:lnTo>
                  <a:pt x="2030" y="862"/>
                </a:lnTo>
                <a:lnTo>
                  <a:pt x="2030" y="862"/>
                </a:lnTo>
                <a:lnTo>
                  <a:pt x="2030" y="862"/>
                </a:lnTo>
                <a:lnTo>
                  <a:pt x="2031" y="862"/>
                </a:lnTo>
                <a:lnTo>
                  <a:pt x="2031" y="862"/>
                </a:lnTo>
                <a:lnTo>
                  <a:pt x="2031" y="862"/>
                </a:lnTo>
                <a:lnTo>
                  <a:pt x="2031" y="862"/>
                </a:lnTo>
                <a:lnTo>
                  <a:pt x="2032" y="862"/>
                </a:lnTo>
                <a:lnTo>
                  <a:pt x="2032" y="862"/>
                </a:lnTo>
                <a:lnTo>
                  <a:pt x="2032" y="862"/>
                </a:lnTo>
                <a:lnTo>
                  <a:pt x="2033" y="862"/>
                </a:lnTo>
                <a:lnTo>
                  <a:pt x="2033" y="862"/>
                </a:lnTo>
                <a:lnTo>
                  <a:pt x="2033" y="862"/>
                </a:lnTo>
                <a:lnTo>
                  <a:pt x="2033" y="862"/>
                </a:lnTo>
                <a:lnTo>
                  <a:pt x="2034" y="862"/>
                </a:lnTo>
                <a:lnTo>
                  <a:pt x="2034" y="862"/>
                </a:lnTo>
                <a:lnTo>
                  <a:pt x="2034" y="862"/>
                </a:lnTo>
                <a:lnTo>
                  <a:pt x="2035" y="862"/>
                </a:lnTo>
                <a:lnTo>
                  <a:pt x="2035" y="862"/>
                </a:lnTo>
                <a:lnTo>
                  <a:pt x="2035" y="862"/>
                </a:lnTo>
                <a:lnTo>
                  <a:pt x="2035" y="862"/>
                </a:lnTo>
                <a:lnTo>
                  <a:pt x="2036" y="862"/>
                </a:lnTo>
                <a:lnTo>
                  <a:pt x="2036" y="862"/>
                </a:lnTo>
                <a:lnTo>
                  <a:pt x="2036" y="862"/>
                </a:lnTo>
                <a:lnTo>
                  <a:pt x="2037" y="862"/>
                </a:lnTo>
                <a:lnTo>
                  <a:pt x="2037" y="862"/>
                </a:lnTo>
                <a:lnTo>
                  <a:pt x="2037" y="862"/>
                </a:lnTo>
                <a:lnTo>
                  <a:pt x="2037" y="862"/>
                </a:lnTo>
                <a:lnTo>
                  <a:pt x="2038" y="862"/>
                </a:lnTo>
                <a:lnTo>
                  <a:pt x="2038" y="862"/>
                </a:lnTo>
                <a:lnTo>
                  <a:pt x="2038" y="862"/>
                </a:lnTo>
                <a:lnTo>
                  <a:pt x="2039" y="862"/>
                </a:lnTo>
                <a:lnTo>
                  <a:pt x="2039" y="862"/>
                </a:lnTo>
                <a:lnTo>
                  <a:pt x="2039" y="862"/>
                </a:lnTo>
                <a:lnTo>
                  <a:pt x="2039" y="862"/>
                </a:lnTo>
                <a:lnTo>
                  <a:pt x="2040" y="862"/>
                </a:lnTo>
                <a:lnTo>
                  <a:pt x="2040" y="862"/>
                </a:lnTo>
                <a:lnTo>
                  <a:pt x="2040" y="862"/>
                </a:lnTo>
                <a:lnTo>
                  <a:pt x="2041" y="862"/>
                </a:lnTo>
                <a:lnTo>
                  <a:pt x="2041" y="862"/>
                </a:lnTo>
                <a:lnTo>
                  <a:pt x="2041" y="862"/>
                </a:lnTo>
                <a:lnTo>
                  <a:pt x="2042" y="862"/>
                </a:lnTo>
                <a:lnTo>
                  <a:pt x="2042" y="862"/>
                </a:lnTo>
                <a:lnTo>
                  <a:pt x="2042" y="862"/>
                </a:lnTo>
                <a:lnTo>
                  <a:pt x="2042" y="862"/>
                </a:lnTo>
                <a:lnTo>
                  <a:pt x="2043" y="862"/>
                </a:lnTo>
                <a:lnTo>
                  <a:pt x="2043" y="862"/>
                </a:lnTo>
                <a:lnTo>
                  <a:pt x="2043" y="862"/>
                </a:lnTo>
                <a:lnTo>
                  <a:pt x="2044" y="862"/>
                </a:lnTo>
                <a:lnTo>
                  <a:pt x="2044" y="862"/>
                </a:lnTo>
                <a:lnTo>
                  <a:pt x="2044" y="862"/>
                </a:lnTo>
                <a:lnTo>
                  <a:pt x="2044" y="862"/>
                </a:lnTo>
                <a:lnTo>
                  <a:pt x="2045" y="862"/>
                </a:lnTo>
                <a:lnTo>
                  <a:pt x="2045" y="862"/>
                </a:lnTo>
                <a:lnTo>
                  <a:pt x="2045" y="862"/>
                </a:lnTo>
                <a:lnTo>
                  <a:pt x="2046" y="862"/>
                </a:lnTo>
                <a:lnTo>
                  <a:pt x="2046" y="862"/>
                </a:lnTo>
                <a:lnTo>
                  <a:pt x="2046" y="862"/>
                </a:lnTo>
                <a:lnTo>
                  <a:pt x="2046" y="862"/>
                </a:lnTo>
                <a:lnTo>
                  <a:pt x="2047" y="862"/>
                </a:lnTo>
                <a:lnTo>
                  <a:pt x="2047" y="862"/>
                </a:lnTo>
                <a:lnTo>
                  <a:pt x="2047" y="862"/>
                </a:lnTo>
                <a:lnTo>
                  <a:pt x="2048" y="862"/>
                </a:lnTo>
                <a:lnTo>
                  <a:pt x="2048" y="862"/>
                </a:lnTo>
                <a:lnTo>
                  <a:pt x="2048" y="862"/>
                </a:lnTo>
                <a:lnTo>
                  <a:pt x="2048" y="862"/>
                </a:lnTo>
                <a:lnTo>
                  <a:pt x="2049" y="862"/>
                </a:lnTo>
                <a:lnTo>
                  <a:pt x="2049" y="862"/>
                </a:lnTo>
                <a:lnTo>
                  <a:pt x="2049" y="862"/>
                </a:lnTo>
                <a:lnTo>
                  <a:pt x="2050" y="862"/>
                </a:lnTo>
                <a:lnTo>
                  <a:pt x="2050" y="862"/>
                </a:lnTo>
                <a:lnTo>
                  <a:pt x="2050" y="862"/>
                </a:lnTo>
                <a:lnTo>
                  <a:pt x="2050" y="862"/>
                </a:lnTo>
                <a:lnTo>
                  <a:pt x="2051" y="862"/>
                </a:lnTo>
                <a:lnTo>
                  <a:pt x="2051" y="862"/>
                </a:lnTo>
                <a:lnTo>
                  <a:pt x="2051" y="862"/>
                </a:lnTo>
                <a:lnTo>
                  <a:pt x="2052" y="862"/>
                </a:lnTo>
                <a:lnTo>
                  <a:pt x="2052" y="862"/>
                </a:lnTo>
                <a:lnTo>
                  <a:pt x="2052" y="862"/>
                </a:lnTo>
                <a:lnTo>
                  <a:pt x="2052" y="862"/>
                </a:lnTo>
                <a:lnTo>
                  <a:pt x="2053" y="862"/>
                </a:lnTo>
                <a:lnTo>
                  <a:pt x="2053" y="862"/>
                </a:lnTo>
                <a:lnTo>
                  <a:pt x="2053" y="862"/>
                </a:lnTo>
                <a:lnTo>
                  <a:pt x="2054" y="862"/>
                </a:lnTo>
                <a:lnTo>
                  <a:pt x="2054" y="862"/>
                </a:lnTo>
                <a:lnTo>
                  <a:pt x="2054" y="862"/>
                </a:lnTo>
                <a:lnTo>
                  <a:pt x="2055" y="862"/>
                </a:lnTo>
                <a:lnTo>
                  <a:pt x="2055" y="862"/>
                </a:lnTo>
                <a:lnTo>
                  <a:pt x="2055" y="862"/>
                </a:lnTo>
                <a:lnTo>
                  <a:pt x="2055" y="862"/>
                </a:lnTo>
                <a:lnTo>
                  <a:pt x="2056" y="862"/>
                </a:lnTo>
                <a:lnTo>
                  <a:pt x="2056" y="862"/>
                </a:lnTo>
                <a:lnTo>
                  <a:pt x="2056" y="862"/>
                </a:lnTo>
                <a:lnTo>
                  <a:pt x="2057" y="862"/>
                </a:lnTo>
                <a:lnTo>
                  <a:pt x="2057" y="862"/>
                </a:lnTo>
                <a:lnTo>
                  <a:pt x="2057" y="862"/>
                </a:lnTo>
                <a:lnTo>
                  <a:pt x="2057" y="862"/>
                </a:lnTo>
                <a:lnTo>
                  <a:pt x="2058" y="862"/>
                </a:lnTo>
                <a:lnTo>
                  <a:pt x="2058" y="862"/>
                </a:lnTo>
                <a:lnTo>
                  <a:pt x="2058" y="862"/>
                </a:lnTo>
                <a:lnTo>
                  <a:pt x="2059" y="862"/>
                </a:lnTo>
                <a:lnTo>
                  <a:pt x="2059" y="862"/>
                </a:lnTo>
                <a:lnTo>
                  <a:pt x="2059" y="862"/>
                </a:lnTo>
                <a:lnTo>
                  <a:pt x="2059" y="862"/>
                </a:lnTo>
                <a:lnTo>
                  <a:pt x="2060" y="862"/>
                </a:lnTo>
                <a:lnTo>
                  <a:pt x="2060" y="862"/>
                </a:lnTo>
                <a:lnTo>
                  <a:pt x="2060" y="862"/>
                </a:lnTo>
                <a:lnTo>
                  <a:pt x="2061" y="862"/>
                </a:lnTo>
                <a:lnTo>
                  <a:pt x="2061" y="862"/>
                </a:lnTo>
                <a:lnTo>
                  <a:pt x="2061" y="862"/>
                </a:lnTo>
                <a:lnTo>
                  <a:pt x="2061" y="862"/>
                </a:lnTo>
                <a:lnTo>
                  <a:pt x="2062" y="862"/>
                </a:lnTo>
                <a:lnTo>
                  <a:pt x="2062" y="862"/>
                </a:lnTo>
                <a:lnTo>
                  <a:pt x="2062" y="862"/>
                </a:lnTo>
                <a:lnTo>
                  <a:pt x="2063" y="862"/>
                </a:lnTo>
                <a:lnTo>
                  <a:pt x="2063" y="862"/>
                </a:lnTo>
                <a:lnTo>
                  <a:pt x="2063" y="862"/>
                </a:lnTo>
                <a:lnTo>
                  <a:pt x="2063" y="862"/>
                </a:lnTo>
                <a:lnTo>
                  <a:pt x="2064" y="862"/>
                </a:lnTo>
                <a:lnTo>
                  <a:pt x="2064" y="862"/>
                </a:lnTo>
                <a:lnTo>
                  <a:pt x="2064" y="862"/>
                </a:lnTo>
                <a:lnTo>
                  <a:pt x="2065" y="862"/>
                </a:lnTo>
                <a:lnTo>
                  <a:pt x="2065" y="862"/>
                </a:lnTo>
                <a:lnTo>
                  <a:pt x="2065" y="862"/>
                </a:lnTo>
                <a:lnTo>
                  <a:pt x="2066" y="862"/>
                </a:lnTo>
                <a:lnTo>
                  <a:pt x="2066" y="862"/>
                </a:lnTo>
                <a:lnTo>
                  <a:pt x="2066" y="862"/>
                </a:lnTo>
                <a:lnTo>
                  <a:pt x="2066" y="862"/>
                </a:lnTo>
                <a:lnTo>
                  <a:pt x="2067" y="862"/>
                </a:lnTo>
                <a:lnTo>
                  <a:pt x="2067" y="862"/>
                </a:lnTo>
                <a:lnTo>
                  <a:pt x="2067" y="862"/>
                </a:lnTo>
                <a:lnTo>
                  <a:pt x="2068" y="862"/>
                </a:lnTo>
                <a:lnTo>
                  <a:pt x="2068" y="862"/>
                </a:lnTo>
                <a:lnTo>
                  <a:pt x="2068" y="862"/>
                </a:lnTo>
                <a:lnTo>
                  <a:pt x="2068" y="862"/>
                </a:lnTo>
                <a:lnTo>
                  <a:pt x="2069" y="862"/>
                </a:lnTo>
                <a:lnTo>
                  <a:pt x="2069" y="862"/>
                </a:lnTo>
                <a:lnTo>
                  <a:pt x="2069" y="862"/>
                </a:lnTo>
                <a:lnTo>
                  <a:pt x="2070" y="862"/>
                </a:lnTo>
                <a:lnTo>
                  <a:pt x="2070" y="862"/>
                </a:lnTo>
                <a:lnTo>
                  <a:pt x="2070" y="862"/>
                </a:lnTo>
                <a:lnTo>
                  <a:pt x="2070" y="862"/>
                </a:lnTo>
                <a:lnTo>
                  <a:pt x="2071" y="862"/>
                </a:lnTo>
                <a:lnTo>
                  <a:pt x="2071" y="862"/>
                </a:lnTo>
                <a:lnTo>
                  <a:pt x="2071" y="862"/>
                </a:lnTo>
                <a:lnTo>
                  <a:pt x="2072" y="862"/>
                </a:lnTo>
                <a:lnTo>
                  <a:pt x="2072" y="862"/>
                </a:lnTo>
                <a:lnTo>
                  <a:pt x="2072" y="862"/>
                </a:lnTo>
                <a:lnTo>
                  <a:pt x="2072" y="862"/>
                </a:lnTo>
                <a:lnTo>
                  <a:pt x="2073" y="862"/>
                </a:lnTo>
                <a:lnTo>
                  <a:pt x="2073" y="862"/>
                </a:lnTo>
                <a:lnTo>
                  <a:pt x="2073" y="862"/>
                </a:lnTo>
                <a:lnTo>
                  <a:pt x="2074" y="862"/>
                </a:lnTo>
                <a:lnTo>
                  <a:pt x="2074" y="862"/>
                </a:lnTo>
                <a:lnTo>
                  <a:pt x="2074" y="862"/>
                </a:lnTo>
                <a:lnTo>
                  <a:pt x="2074" y="862"/>
                </a:lnTo>
                <a:lnTo>
                  <a:pt x="2075" y="862"/>
                </a:lnTo>
                <a:lnTo>
                  <a:pt x="2075" y="862"/>
                </a:lnTo>
                <a:lnTo>
                  <a:pt x="2075" y="862"/>
                </a:lnTo>
                <a:lnTo>
                  <a:pt x="2076" y="862"/>
                </a:lnTo>
                <a:lnTo>
                  <a:pt x="2076" y="862"/>
                </a:lnTo>
                <a:lnTo>
                  <a:pt x="2076" y="862"/>
                </a:lnTo>
                <a:lnTo>
                  <a:pt x="2077" y="862"/>
                </a:lnTo>
                <a:lnTo>
                  <a:pt x="2077" y="862"/>
                </a:lnTo>
                <a:lnTo>
                  <a:pt x="2077" y="862"/>
                </a:lnTo>
                <a:lnTo>
                  <a:pt x="2077" y="862"/>
                </a:lnTo>
                <a:lnTo>
                  <a:pt x="2078" y="862"/>
                </a:lnTo>
                <a:lnTo>
                  <a:pt x="2078" y="862"/>
                </a:lnTo>
                <a:lnTo>
                  <a:pt x="2078" y="862"/>
                </a:lnTo>
                <a:lnTo>
                  <a:pt x="2079" y="862"/>
                </a:lnTo>
                <a:lnTo>
                  <a:pt x="2079" y="862"/>
                </a:lnTo>
                <a:lnTo>
                  <a:pt x="2079" y="862"/>
                </a:lnTo>
                <a:lnTo>
                  <a:pt x="2079" y="862"/>
                </a:lnTo>
                <a:lnTo>
                  <a:pt x="2080" y="862"/>
                </a:lnTo>
                <a:lnTo>
                  <a:pt x="2080" y="862"/>
                </a:lnTo>
                <a:lnTo>
                  <a:pt x="2080" y="862"/>
                </a:lnTo>
                <a:lnTo>
                  <a:pt x="2081" y="862"/>
                </a:lnTo>
                <a:lnTo>
                  <a:pt x="2081" y="862"/>
                </a:lnTo>
                <a:lnTo>
                  <a:pt x="2081" y="862"/>
                </a:lnTo>
                <a:lnTo>
                  <a:pt x="2081" y="862"/>
                </a:lnTo>
                <a:lnTo>
                  <a:pt x="2082" y="862"/>
                </a:lnTo>
                <a:lnTo>
                  <a:pt x="2082" y="862"/>
                </a:lnTo>
                <a:lnTo>
                  <a:pt x="2082" y="862"/>
                </a:lnTo>
                <a:lnTo>
                  <a:pt x="2083" y="862"/>
                </a:lnTo>
                <a:lnTo>
                  <a:pt x="2083" y="862"/>
                </a:lnTo>
                <a:lnTo>
                  <a:pt x="2083" y="862"/>
                </a:lnTo>
                <a:lnTo>
                  <a:pt x="2083" y="862"/>
                </a:lnTo>
                <a:lnTo>
                  <a:pt x="2084" y="862"/>
                </a:lnTo>
                <a:lnTo>
                  <a:pt x="2084" y="862"/>
                </a:lnTo>
                <a:lnTo>
                  <a:pt x="2084" y="862"/>
                </a:lnTo>
                <a:lnTo>
                  <a:pt x="2085" y="862"/>
                </a:lnTo>
                <a:lnTo>
                  <a:pt x="2085" y="862"/>
                </a:lnTo>
                <a:lnTo>
                  <a:pt x="2085" y="862"/>
                </a:lnTo>
                <a:lnTo>
                  <a:pt x="2085" y="862"/>
                </a:lnTo>
                <a:lnTo>
                  <a:pt x="2086" y="862"/>
                </a:lnTo>
                <a:lnTo>
                  <a:pt x="2086" y="862"/>
                </a:lnTo>
                <a:lnTo>
                  <a:pt x="2086" y="862"/>
                </a:lnTo>
                <a:lnTo>
                  <a:pt x="2087" y="862"/>
                </a:lnTo>
                <a:lnTo>
                  <a:pt x="2087" y="862"/>
                </a:lnTo>
                <a:lnTo>
                  <a:pt x="2087" y="862"/>
                </a:lnTo>
                <a:lnTo>
                  <a:pt x="2088" y="862"/>
                </a:lnTo>
                <a:lnTo>
                  <a:pt x="2088" y="862"/>
                </a:lnTo>
                <a:lnTo>
                  <a:pt x="2088" y="862"/>
                </a:lnTo>
                <a:lnTo>
                  <a:pt x="2088" y="862"/>
                </a:lnTo>
                <a:lnTo>
                  <a:pt x="2089" y="862"/>
                </a:lnTo>
                <a:lnTo>
                  <a:pt x="2089" y="862"/>
                </a:lnTo>
                <a:lnTo>
                  <a:pt x="2089" y="862"/>
                </a:lnTo>
                <a:lnTo>
                  <a:pt x="2090" y="862"/>
                </a:lnTo>
                <a:lnTo>
                  <a:pt x="2090" y="862"/>
                </a:lnTo>
                <a:lnTo>
                  <a:pt x="2090" y="862"/>
                </a:lnTo>
                <a:lnTo>
                  <a:pt x="2090" y="862"/>
                </a:lnTo>
                <a:lnTo>
                  <a:pt x="2091" y="862"/>
                </a:lnTo>
                <a:lnTo>
                  <a:pt x="2091" y="862"/>
                </a:lnTo>
                <a:lnTo>
                  <a:pt x="2091" y="862"/>
                </a:lnTo>
                <a:lnTo>
                  <a:pt x="2092" y="862"/>
                </a:lnTo>
                <a:lnTo>
                  <a:pt x="2092" y="862"/>
                </a:lnTo>
                <a:lnTo>
                  <a:pt x="2092" y="862"/>
                </a:lnTo>
                <a:lnTo>
                  <a:pt x="2092" y="862"/>
                </a:lnTo>
                <a:lnTo>
                  <a:pt x="2093" y="862"/>
                </a:lnTo>
                <a:lnTo>
                  <a:pt x="2093" y="862"/>
                </a:lnTo>
                <a:lnTo>
                  <a:pt x="2093" y="862"/>
                </a:lnTo>
                <a:lnTo>
                  <a:pt x="2094" y="862"/>
                </a:lnTo>
                <a:lnTo>
                  <a:pt x="2094" y="862"/>
                </a:lnTo>
                <a:lnTo>
                  <a:pt x="2094" y="862"/>
                </a:lnTo>
                <a:lnTo>
                  <a:pt x="2094" y="862"/>
                </a:lnTo>
                <a:lnTo>
                  <a:pt x="2095" y="862"/>
                </a:lnTo>
                <a:lnTo>
                  <a:pt x="2095" y="862"/>
                </a:lnTo>
                <a:lnTo>
                  <a:pt x="2095" y="862"/>
                </a:lnTo>
                <a:lnTo>
                  <a:pt x="2096" y="862"/>
                </a:lnTo>
                <a:lnTo>
                  <a:pt x="2096" y="862"/>
                </a:lnTo>
                <a:lnTo>
                  <a:pt x="2096" y="862"/>
                </a:lnTo>
                <a:lnTo>
                  <a:pt x="2096" y="862"/>
                </a:lnTo>
                <a:lnTo>
                  <a:pt x="2097" y="862"/>
                </a:lnTo>
                <a:lnTo>
                  <a:pt x="2097" y="862"/>
                </a:lnTo>
                <a:lnTo>
                  <a:pt x="2097" y="862"/>
                </a:lnTo>
                <a:lnTo>
                  <a:pt x="2098" y="862"/>
                </a:lnTo>
                <a:lnTo>
                  <a:pt x="2098" y="862"/>
                </a:lnTo>
                <a:lnTo>
                  <a:pt x="2098" y="862"/>
                </a:lnTo>
                <a:lnTo>
                  <a:pt x="2099" y="862"/>
                </a:lnTo>
                <a:lnTo>
                  <a:pt x="2099" y="862"/>
                </a:lnTo>
                <a:lnTo>
                  <a:pt x="2099" y="862"/>
                </a:lnTo>
                <a:lnTo>
                  <a:pt x="2099" y="862"/>
                </a:lnTo>
                <a:lnTo>
                  <a:pt x="2100" y="862"/>
                </a:lnTo>
                <a:lnTo>
                  <a:pt x="2100" y="862"/>
                </a:lnTo>
                <a:lnTo>
                  <a:pt x="2100" y="862"/>
                </a:lnTo>
                <a:lnTo>
                  <a:pt x="2101" y="862"/>
                </a:lnTo>
                <a:lnTo>
                  <a:pt x="2101" y="862"/>
                </a:lnTo>
                <a:lnTo>
                  <a:pt x="2101" y="862"/>
                </a:lnTo>
                <a:lnTo>
                  <a:pt x="2101" y="862"/>
                </a:lnTo>
                <a:lnTo>
                  <a:pt x="2102" y="862"/>
                </a:lnTo>
                <a:lnTo>
                  <a:pt x="2102" y="862"/>
                </a:lnTo>
                <a:lnTo>
                  <a:pt x="2102" y="862"/>
                </a:lnTo>
                <a:lnTo>
                  <a:pt x="2103" y="862"/>
                </a:lnTo>
                <a:lnTo>
                  <a:pt x="2103" y="862"/>
                </a:lnTo>
                <a:lnTo>
                  <a:pt x="2103" y="862"/>
                </a:lnTo>
                <a:lnTo>
                  <a:pt x="2103" y="862"/>
                </a:lnTo>
                <a:lnTo>
                  <a:pt x="2104" y="862"/>
                </a:lnTo>
                <a:lnTo>
                  <a:pt x="2104" y="862"/>
                </a:lnTo>
                <a:lnTo>
                  <a:pt x="2104" y="862"/>
                </a:lnTo>
                <a:lnTo>
                  <a:pt x="2105" y="862"/>
                </a:lnTo>
                <a:lnTo>
                  <a:pt x="2105" y="862"/>
                </a:lnTo>
                <a:lnTo>
                  <a:pt x="2105" y="862"/>
                </a:lnTo>
                <a:lnTo>
                  <a:pt x="2105" y="862"/>
                </a:lnTo>
                <a:lnTo>
                  <a:pt x="2106" y="862"/>
                </a:lnTo>
                <a:lnTo>
                  <a:pt x="2106" y="862"/>
                </a:lnTo>
                <a:lnTo>
                  <a:pt x="2106" y="862"/>
                </a:lnTo>
                <a:lnTo>
                  <a:pt x="2107" y="862"/>
                </a:lnTo>
                <a:lnTo>
                  <a:pt x="2107" y="862"/>
                </a:lnTo>
                <a:lnTo>
                  <a:pt x="2107" y="862"/>
                </a:lnTo>
                <a:lnTo>
                  <a:pt x="2107" y="862"/>
                </a:lnTo>
                <a:lnTo>
                  <a:pt x="2108" y="862"/>
                </a:lnTo>
                <a:lnTo>
                  <a:pt x="2108" y="862"/>
                </a:lnTo>
                <a:lnTo>
                  <a:pt x="2108" y="862"/>
                </a:lnTo>
                <a:lnTo>
                  <a:pt x="2109" y="862"/>
                </a:lnTo>
                <a:lnTo>
                  <a:pt x="2109" y="862"/>
                </a:lnTo>
                <a:lnTo>
                  <a:pt x="2109" y="862"/>
                </a:lnTo>
                <a:lnTo>
                  <a:pt x="2109" y="862"/>
                </a:lnTo>
                <a:lnTo>
                  <a:pt x="2110" y="862"/>
                </a:lnTo>
                <a:lnTo>
                  <a:pt x="2110" y="862"/>
                </a:lnTo>
                <a:lnTo>
                  <a:pt x="2110" y="862"/>
                </a:lnTo>
                <a:lnTo>
                  <a:pt x="2111" y="862"/>
                </a:lnTo>
                <a:lnTo>
                  <a:pt x="2111" y="862"/>
                </a:lnTo>
                <a:lnTo>
                  <a:pt x="2111" y="862"/>
                </a:lnTo>
                <a:lnTo>
                  <a:pt x="2112" y="862"/>
                </a:lnTo>
                <a:lnTo>
                  <a:pt x="2112" y="862"/>
                </a:lnTo>
                <a:lnTo>
                  <a:pt x="2112" y="862"/>
                </a:lnTo>
                <a:lnTo>
                  <a:pt x="2113" y="862"/>
                </a:lnTo>
                <a:lnTo>
                  <a:pt x="2113" y="862"/>
                </a:lnTo>
                <a:lnTo>
                  <a:pt x="2113" y="862"/>
                </a:lnTo>
                <a:lnTo>
                  <a:pt x="2114" y="862"/>
                </a:lnTo>
                <a:lnTo>
                  <a:pt x="2114" y="862"/>
                </a:lnTo>
                <a:lnTo>
                  <a:pt x="2114" y="862"/>
                </a:lnTo>
                <a:lnTo>
                  <a:pt x="2114" y="862"/>
                </a:lnTo>
                <a:lnTo>
                  <a:pt x="2115" y="862"/>
                </a:lnTo>
                <a:lnTo>
                  <a:pt x="2115" y="862"/>
                </a:lnTo>
                <a:lnTo>
                  <a:pt x="2115" y="862"/>
                </a:lnTo>
                <a:lnTo>
                  <a:pt x="2116" y="862"/>
                </a:lnTo>
                <a:lnTo>
                  <a:pt x="2116" y="862"/>
                </a:lnTo>
                <a:lnTo>
                  <a:pt x="2116" y="862"/>
                </a:lnTo>
                <a:lnTo>
                  <a:pt x="2116" y="862"/>
                </a:lnTo>
                <a:lnTo>
                  <a:pt x="2117" y="862"/>
                </a:lnTo>
                <a:lnTo>
                  <a:pt x="2117" y="862"/>
                </a:lnTo>
                <a:lnTo>
                  <a:pt x="2117" y="862"/>
                </a:lnTo>
                <a:lnTo>
                  <a:pt x="2118" y="862"/>
                </a:lnTo>
                <a:lnTo>
                  <a:pt x="2118" y="862"/>
                </a:lnTo>
                <a:lnTo>
                  <a:pt x="2118" y="862"/>
                </a:lnTo>
                <a:lnTo>
                  <a:pt x="2118" y="862"/>
                </a:lnTo>
                <a:lnTo>
                  <a:pt x="2119" y="862"/>
                </a:lnTo>
                <a:lnTo>
                  <a:pt x="2119" y="862"/>
                </a:lnTo>
                <a:lnTo>
                  <a:pt x="2119" y="862"/>
                </a:lnTo>
                <a:lnTo>
                  <a:pt x="2120" y="862"/>
                </a:lnTo>
                <a:lnTo>
                  <a:pt x="2120" y="862"/>
                </a:lnTo>
                <a:lnTo>
                  <a:pt x="2120" y="862"/>
                </a:lnTo>
                <a:lnTo>
                  <a:pt x="2120" y="862"/>
                </a:lnTo>
                <a:lnTo>
                  <a:pt x="2121" y="862"/>
                </a:lnTo>
                <a:lnTo>
                  <a:pt x="2121" y="862"/>
                </a:lnTo>
                <a:lnTo>
                  <a:pt x="2121" y="862"/>
                </a:lnTo>
                <a:lnTo>
                  <a:pt x="2122" y="862"/>
                </a:lnTo>
                <a:lnTo>
                  <a:pt x="2122" y="862"/>
                </a:lnTo>
                <a:lnTo>
                  <a:pt x="2122" y="862"/>
                </a:lnTo>
                <a:lnTo>
                  <a:pt x="2122" y="862"/>
                </a:lnTo>
                <a:lnTo>
                  <a:pt x="2123" y="862"/>
                </a:lnTo>
                <a:lnTo>
                  <a:pt x="2123" y="862"/>
                </a:lnTo>
                <a:lnTo>
                  <a:pt x="2123" y="862"/>
                </a:lnTo>
                <a:lnTo>
                  <a:pt x="2124" y="862"/>
                </a:lnTo>
                <a:lnTo>
                  <a:pt x="2124" y="862"/>
                </a:lnTo>
                <a:lnTo>
                  <a:pt x="2124" y="862"/>
                </a:lnTo>
                <a:lnTo>
                  <a:pt x="2125" y="862"/>
                </a:lnTo>
                <a:lnTo>
                  <a:pt x="2125" y="862"/>
                </a:lnTo>
                <a:lnTo>
                  <a:pt x="2125" y="862"/>
                </a:lnTo>
                <a:lnTo>
                  <a:pt x="2125" y="862"/>
                </a:lnTo>
                <a:lnTo>
                  <a:pt x="2126" y="862"/>
                </a:lnTo>
                <a:lnTo>
                  <a:pt x="2126" y="862"/>
                </a:lnTo>
                <a:lnTo>
                  <a:pt x="2126" y="862"/>
                </a:lnTo>
                <a:lnTo>
                  <a:pt x="2127" y="862"/>
                </a:lnTo>
                <a:lnTo>
                  <a:pt x="2127" y="862"/>
                </a:lnTo>
                <a:lnTo>
                  <a:pt x="2127" y="862"/>
                </a:lnTo>
                <a:lnTo>
                  <a:pt x="2127" y="862"/>
                </a:lnTo>
                <a:lnTo>
                  <a:pt x="2128" y="862"/>
                </a:lnTo>
                <a:lnTo>
                  <a:pt x="2128" y="862"/>
                </a:lnTo>
                <a:lnTo>
                  <a:pt x="2128" y="862"/>
                </a:lnTo>
                <a:lnTo>
                  <a:pt x="2129" y="862"/>
                </a:lnTo>
                <a:lnTo>
                  <a:pt x="2129" y="862"/>
                </a:lnTo>
                <a:lnTo>
                  <a:pt x="2129" y="862"/>
                </a:lnTo>
                <a:lnTo>
                  <a:pt x="2129" y="862"/>
                </a:lnTo>
                <a:lnTo>
                  <a:pt x="2130" y="862"/>
                </a:lnTo>
                <a:lnTo>
                  <a:pt x="2130" y="862"/>
                </a:lnTo>
                <a:lnTo>
                  <a:pt x="2130" y="862"/>
                </a:lnTo>
                <a:lnTo>
                  <a:pt x="2131" y="862"/>
                </a:lnTo>
                <a:lnTo>
                  <a:pt x="2131" y="862"/>
                </a:lnTo>
                <a:lnTo>
                  <a:pt x="2131" y="862"/>
                </a:lnTo>
                <a:lnTo>
                  <a:pt x="2131" y="862"/>
                </a:lnTo>
                <a:lnTo>
                  <a:pt x="2132" y="862"/>
                </a:lnTo>
                <a:lnTo>
                  <a:pt x="2132" y="862"/>
                </a:lnTo>
                <a:lnTo>
                  <a:pt x="2132" y="862"/>
                </a:lnTo>
                <a:lnTo>
                  <a:pt x="2133" y="862"/>
                </a:lnTo>
                <a:lnTo>
                  <a:pt x="2133" y="862"/>
                </a:lnTo>
                <a:lnTo>
                  <a:pt x="2133" y="862"/>
                </a:lnTo>
                <a:lnTo>
                  <a:pt x="2133" y="862"/>
                </a:lnTo>
                <a:lnTo>
                  <a:pt x="2134" y="862"/>
                </a:lnTo>
                <a:lnTo>
                  <a:pt x="2134" y="862"/>
                </a:lnTo>
                <a:lnTo>
                  <a:pt x="2134" y="862"/>
                </a:lnTo>
                <a:lnTo>
                  <a:pt x="2135" y="862"/>
                </a:lnTo>
                <a:lnTo>
                  <a:pt x="2135" y="862"/>
                </a:lnTo>
                <a:lnTo>
                  <a:pt x="2135" y="862"/>
                </a:lnTo>
                <a:lnTo>
                  <a:pt x="2135" y="862"/>
                </a:lnTo>
                <a:lnTo>
                  <a:pt x="2136" y="862"/>
                </a:lnTo>
                <a:lnTo>
                  <a:pt x="2136" y="862"/>
                </a:lnTo>
                <a:lnTo>
                  <a:pt x="2136" y="862"/>
                </a:lnTo>
                <a:lnTo>
                  <a:pt x="2137" y="862"/>
                </a:lnTo>
                <a:lnTo>
                  <a:pt x="2137" y="862"/>
                </a:lnTo>
                <a:lnTo>
                  <a:pt x="2137" y="862"/>
                </a:lnTo>
                <a:lnTo>
                  <a:pt x="2138" y="862"/>
                </a:lnTo>
                <a:lnTo>
                  <a:pt x="2138" y="862"/>
                </a:lnTo>
                <a:lnTo>
                  <a:pt x="2138" y="862"/>
                </a:lnTo>
                <a:lnTo>
                  <a:pt x="2138" y="862"/>
                </a:lnTo>
                <a:lnTo>
                  <a:pt x="2139" y="862"/>
                </a:lnTo>
                <a:lnTo>
                  <a:pt x="2139" y="862"/>
                </a:lnTo>
                <a:lnTo>
                  <a:pt x="2139" y="862"/>
                </a:lnTo>
                <a:lnTo>
                  <a:pt x="2140" y="862"/>
                </a:lnTo>
                <a:lnTo>
                  <a:pt x="2140" y="862"/>
                </a:lnTo>
                <a:lnTo>
                  <a:pt x="2140" y="862"/>
                </a:lnTo>
                <a:lnTo>
                  <a:pt x="2140" y="862"/>
                </a:lnTo>
                <a:lnTo>
                  <a:pt x="2141" y="862"/>
                </a:lnTo>
                <a:lnTo>
                  <a:pt x="2141" y="862"/>
                </a:lnTo>
                <a:lnTo>
                  <a:pt x="2141" y="862"/>
                </a:lnTo>
                <a:lnTo>
                  <a:pt x="2142" y="862"/>
                </a:lnTo>
                <a:lnTo>
                  <a:pt x="2142" y="862"/>
                </a:lnTo>
                <a:lnTo>
                  <a:pt x="2142" y="862"/>
                </a:lnTo>
                <a:lnTo>
                  <a:pt x="2142" y="862"/>
                </a:lnTo>
                <a:lnTo>
                  <a:pt x="2143" y="862"/>
                </a:lnTo>
                <a:lnTo>
                  <a:pt x="2143" y="862"/>
                </a:lnTo>
                <a:lnTo>
                  <a:pt x="2143" y="862"/>
                </a:lnTo>
                <a:lnTo>
                  <a:pt x="2144" y="862"/>
                </a:lnTo>
                <a:lnTo>
                  <a:pt x="2144" y="862"/>
                </a:lnTo>
                <a:lnTo>
                  <a:pt x="2144" y="862"/>
                </a:lnTo>
                <a:lnTo>
                  <a:pt x="2144" y="862"/>
                </a:lnTo>
                <a:lnTo>
                  <a:pt x="2145" y="862"/>
                </a:lnTo>
                <a:lnTo>
                  <a:pt x="2145" y="862"/>
                </a:lnTo>
                <a:lnTo>
                  <a:pt x="2145" y="862"/>
                </a:lnTo>
                <a:lnTo>
                  <a:pt x="2146" y="862"/>
                </a:lnTo>
                <a:lnTo>
                  <a:pt x="2146" y="862"/>
                </a:lnTo>
                <a:lnTo>
                  <a:pt x="2146" y="862"/>
                </a:lnTo>
                <a:lnTo>
                  <a:pt x="2146" y="862"/>
                </a:lnTo>
                <a:lnTo>
                  <a:pt x="2147" y="862"/>
                </a:lnTo>
                <a:lnTo>
                  <a:pt x="2147" y="862"/>
                </a:lnTo>
                <a:lnTo>
                  <a:pt x="2147" y="862"/>
                </a:lnTo>
                <a:lnTo>
                  <a:pt x="2148" y="862"/>
                </a:lnTo>
                <a:lnTo>
                  <a:pt x="2148" y="862"/>
                </a:lnTo>
                <a:lnTo>
                  <a:pt x="2148" y="862"/>
                </a:lnTo>
                <a:lnTo>
                  <a:pt x="2149" y="862"/>
                </a:lnTo>
                <a:lnTo>
                  <a:pt x="2149" y="862"/>
                </a:lnTo>
                <a:lnTo>
                  <a:pt x="2149" y="862"/>
                </a:lnTo>
                <a:lnTo>
                  <a:pt x="2149" y="862"/>
                </a:lnTo>
                <a:lnTo>
                  <a:pt x="2150" y="862"/>
                </a:lnTo>
                <a:lnTo>
                  <a:pt x="2150" y="862"/>
                </a:lnTo>
                <a:lnTo>
                  <a:pt x="2150" y="862"/>
                </a:lnTo>
                <a:lnTo>
                  <a:pt x="2151" y="862"/>
                </a:lnTo>
                <a:lnTo>
                  <a:pt x="2151" y="862"/>
                </a:lnTo>
                <a:lnTo>
                  <a:pt x="2151" y="862"/>
                </a:lnTo>
                <a:lnTo>
                  <a:pt x="2151" y="862"/>
                </a:lnTo>
                <a:lnTo>
                  <a:pt x="2152" y="862"/>
                </a:lnTo>
                <a:lnTo>
                  <a:pt x="2152" y="862"/>
                </a:lnTo>
                <a:lnTo>
                  <a:pt x="2152" y="862"/>
                </a:lnTo>
                <a:lnTo>
                  <a:pt x="2153" y="862"/>
                </a:lnTo>
                <a:lnTo>
                  <a:pt x="2153" y="862"/>
                </a:lnTo>
                <a:lnTo>
                  <a:pt x="2153" y="862"/>
                </a:lnTo>
                <a:lnTo>
                  <a:pt x="2153" y="862"/>
                </a:lnTo>
                <a:lnTo>
                  <a:pt x="2154" y="862"/>
                </a:lnTo>
                <a:lnTo>
                  <a:pt x="2154" y="862"/>
                </a:lnTo>
                <a:lnTo>
                  <a:pt x="2154" y="862"/>
                </a:lnTo>
                <a:lnTo>
                  <a:pt x="2155" y="862"/>
                </a:lnTo>
                <a:lnTo>
                  <a:pt x="2155" y="862"/>
                </a:lnTo>
                <a:lnTo>
                  <a:pt x="2155" y="862"/>
                </a:lnTo>
                <a:lnTo>
                  <a:pt x="2155" y="862"/>
                </a:lnTo>
                <a:lnTo>
                  <a:pt x="2156" y="862"/>
                </a:lnTo>
                <a:lnTo>
                  <a:pt x="2156" y="862"/>
                </a:lnTo>
                <a:lnTo>
                  <a:pt x="2156" y="862"/>
                </a:lnTo>
                <a:lnTo>
                  <a:pt x="2157" y="862"/>
                </a:lnTo>
                <a:lnTo>
                  <a:pt x="2157" y="862"/>
                </a:lnTo>
                <a:lnTo>
                  <a:pt x="2157" y="862"/>
                </a:lnTo>
                <a:lnTo>
                  <a:pt x="2157" y="862"/>
                </a:lnTo>
                <a:lnTo>
                  <a:pt x="2158" y="862"/>
                </a:lnTo>
                <a:lnTo>
                  <a:pt x="2158" y="862"/>
                </a:lnTo>
                <a:lnTo>
                  <a:pt x="2158" y="862"/>
                </a:lnTo>
                <a:lnTo>
                  <a:pt x="2159" y="862"/>
                </a:lnTo>
                <a:lnTo>
                  <a:pt x="2159" y="862"/>
                </a:lnTo>
                <a:lnTo>
                  <a:pt x="2159" y="862"/>
                </a:lnTo>
                <a:lnTo>
                  <a:pt x="2160" y="862"/>
                </a:lnTo>
                <a:lnTo>
                  <a:pt x="2160" y="862"/>
                </a:lnTo>
                <a:lnTo>
                  <a:pt x="2160" y="862"/>
                </a:lnTo>
                <a:lnTo>
                  <a:pt x="2160" y="862"/>
                </a:lnTo>
                <a:lnTo>
                  <a:pt x="2161" y="862"/>
                </a:lnTo>
                <a:lnTo>
                  <a:pt x="2161" y="862"/>
                </a:lnTo>
                <a:lnTo>
                  <a:pt x="2161" y="862"/>
                </a:lnTo>
                <a:lnTo>
                  <a:pt x="2162" y="862"/>
                </a:lnTo>
                <a:lnTo>
                  <a:pt x="2162" y="862"/>
                </a:lnTo>
                <a:lnTo>
                  <a:pt x="2162" y="862"/>
                </a:lnTo>
                <a:lnTo>
                  <a:pt x="2162" y="862"/>
                </a:lnTo>
                <a:lnTo>
                  <a:pt x="2163" y="862"/>
                </a:lnTo>
                <a:lnTo>
                  <a:pt x="2163" y="862"/>
                </a:lnTo>
                <a:lnTo>
                  <a:pt x="2163" y="862"/>
                </a:lnTo>
                <a:lnTo>
                  <a:pt x="2164" y="862"/>
                </a:lnTo>
                <a:lnTo>
                  <a:pt x="2164" y="862"/>
                </a:lnTo>
                <a:lnTo>
                  <a:pt x="2164" y="862"/>
                </a:lnTo>
                <a:lnTo>
                  <a:pt x="2164" y="862"/>
                </a:lnTo>
                <a:lnTo>
                  <a:pt x="2165" y="862"/>
                </a:lnTo>
                <a:lnTo>
                  <a:pt x="2165" y="862"/>
                </a:lnTo>
                <a:lnTo>
                  <a:pt x="2165" y="862"/>
                </a:lnTo>
                <a:lnTo>
                  <a:pt x="2166" y="862"/>
                </a:lnTo>
                <a:lnTo>
                  <a:pt x="2166" y="862"/>
                </a:lnTo>
                <a:lnTo>
                  <a:pt x="2166" y="862"/>
                </a:lnTo>
                <a:lnTo>
                  <a:pt x="2166" y="862"/>
                </a:lnTo>
                <a:lnTo>
                  <a:pt x="2167" y="862"/>
                </a:lnTo>
                <a:lnTo>
                  <a:pt x="2167" y="862"/>
                </a:lnTo>
                <a:lnTo>
                  <a:pt x="2167" y="862"/>
                </a:lnTo>
                <a:lnTo>
                  <a:pt x="2168" y="862"/>
                </a:lnTo>
                <a:lnTo>
                  <a:pt x="2168" y="862"/>
                </a:lnTo>
                <a:lnTo>
                  <a:pt x="2168" y="862"/>
                </a:lnTo>
                <a:lnTo>
                  <a:pt x="2168" y="862"/>
                </a:lnTo>
                <a:lnTo>
                  <a:pt x="2169" y="862"/>
                </a:lnTo>
                <a:lnTo>
                  <a:pt x="2169" y="862"/>
                </a:lnTo>
                <a:lnTo>
                  <a:pt x="2169" y="862"/>
                </a:lnTo>
                <a:lnTo>
                  <a:pt x="2170" y="862"/>
                </a:lnTo>
                <a:lnTo>
                  <a:pt x="2170" y="862"/>
                </a:lnTo>
                <a:lnTo>
                  <a:pt x="2170" y="862"/>
                </a:lnTo>
                <a:lnTo>
                  <a:pt x="2171" y="862"/>
                </a:lnTo>
                <a:lnTo>
                  <a:pt x="2171" y="862"/>
                </a:lnTo>
                <a:lnTo>
                  <a:pt x="2171" y="862"/>
                </a:lnTo>
                <a:lnTo>
                  <a:pt x="2171" y="862"/>
                </a:lnTo>
                <a:lnTo>
                  <a:pt x="2172" y="862"/>
                </a:lnTo>
                <a:lnTo>
                  <a:pt x="2172" y="862"/>
                </a:lnTo>
                <a:lnTo>
                  <a:pt x="2172" y="862"/>
                </a:lnTo>
                <a:lnTo>
                  <a:pt x="2173" y="862"/>
                </a:lnTo>
                <a:lnTo>
                  <a:pt x="2173" y="862"/>
                </a:lnTo>
                <a:lnTo>
                  <a:pt x="2173" y="862"/>
                </a:lnTo>
                <a:lnTo>
                  <a:pt x="2173" y="862"/>
                </a:lnTo>
                <a:lnTo>
                  <a:pt x="2174" y="862"/>
                </a:lnTo>
                <a:lnTo>
                  <a:pt x="2174" y="862"/>
                </a:lnTo>
                <a:lnTo>
                  <a:pt x="2174" y="862"/>
                </a:lnTo>
                <a:lnTo>
                  <a:pt x="2175" y="862"/>
                </a:lnTo>
                <a:lnTo>
                  <a:pt x="2175" y="862"/>
                </a:lnTo>
                <a:lnTo>
                  <a:pt x="2175" y="862"/>
                </a:lnTo>
                <a:lnTo>
                  <a:pt x="2175" y="862"/>
                </a:lnTo>
                <a:lnTo>
                  <a:pt x="2176" y="862"/>
                </a:lnTo>
                <a:lnTo>
                  <a:pt x="2176" y="862"/>
                </a:lnTo>
                <a:lnTo>
                  <a:pt x="2176" y="862"/>
                </a:lnTo>
                <a:lnTo>
                  <a:pt x="2177" y="862"/>
                </a:lnTo>
                <a:lnTo>
                  <a:pt x="2177" y="862"/>
                </a:lnTo>
                <a:lnTo>
                  <a:pt x="2177" y="862"/>
                </a:lnTo>
                <a:lnTo>
                  <a:pt x="2177" y="862"/>
                </a:lnTo>
                <a:lnTo>
                  <a:pt x="2178" y="862"/>
                </a:lnTo>
                <a:lnTo>
                  <a:pt x="2178" y="862"/>
                </a:lnTo>
                <a:lnTo>
                  <a:pt x="2178" y="862"/>
                </a:lnTo>
                <a:lnTo>
                  <a:pt x="2179" y="862"/>
                </a:lnTo>
                <a:lnTo>
                  <a:pt x="2179" y="862"/>
                </a:lnTo>
                <a:lnTo>
                  <a:pt x="2179" y="862"/>
                </a:lnTo>
                <a:lnTo>
                  <a:pt x="2179" y="862"/>
                </a:lnTo>
                <a:lnTo>
                  <a:pt x="2180" y="862"/>
                </a:lnTo>
                <a:lnTo>
                  <a:pt x="2180" y="862"/>
                </a:lnTo>
                <a:lnTo>
                  <a:pt x="2180" y="862"/>
                </a:lnTo>
                <a:lnTo>
                  <a:pt x="2181" y="862"/>
                </a:lnTo>
                <a:lnTo>
                  <a:pt x="2181" y="862"/>
                </a:lnTo>
                <a:lnTo>
                  <a:pt x="2181" y="862"/>
                </a:lnTo>
                <a:lnTo>
                  <a:pt x="2182" y="862"/>
                </a:lnTo>
                <a:lnTo>
                  <a:pt x="2182" y="862"/>
                </a:lnTo>
                <a:lnTo>
                  <a:pt x="2182" y="862"/>
                </a:lnTo>
                <a:lnTo>
                  <a:pt x="2182" y="862"/>
                </a:lnTo>
                <a:lnTo>
                  <a:pt x="2183" y="862"/>
                </a:lnTo>
                <a:lnTo>
                  <a:pt x="2183" y="862"/>
                </a:lnTo>
                <a:lnTo>
                  <a:pt x="2183" y="862"/>
                </a:lnTo>
                <a:lnTo>
                  <a:pt x="2184" y="862"/>
                </a:lnTo>
                <a:lnTo>
                  <a:pt x="2184" y="862"/>
                </a:lnTo>
                <a:lnTo>
                  <a:pt x="2184" y="862"/>
                </a:lnTo>
                <a:lnTo>
                  <a:pt x="2184" y="862"/>
                </a:lnTo>
                <a:lnTo>
                  <a:pt x="2185" y="862"/>
                </a:lnTo>
                <a:lnTo>
                  <a:pt x="2185" y="862"/>
                </a:lnTo>
                <a:lnTo>
                  <a:pt x="2185" y="862"/>
                </a:lnTo>
                <a:lnTo>
                  <a:pt x="2186" y="862"/>
                </a:lnTo>
                <a:lnTo>
                  <a:pt x="2186" y="862"/>
                </a:lnTo>
                <a:lnTo>
                  <a:pt x="2186" y="862"/>
                </a:lnTo>
                <a:lnTo>
                  <a:pt x="2186" y="862"/>
                </a:lnTo>
                <a:lnTo>
                  <a:pt x="2187" y="862"/>
                </a:lnTo>
                <a:lnTo>
                  <a:pt x="2187" y="862"/>
                </a:lnTo>
                <a:lnTo>
                  <a:pt x="2187" y="862"/>
                </a:lnTo>
                <a:lnTo>
                  <a:pt x="2188" y="862"/>
                </a:lnTo>
                <a:lnTo>
                  <a:pt x="2188" y="862"/>
                </a:lnTo>
                <a:lnTo>
                  <a:pt x="2188" y="862"/>
                </a:lnTo>
                <a:lnTo>
                  <a:pt x="2188" y="862"/>
                </a:lnTo>
                <a:lnTo>
                  <a:pt x="2189" y="862"/>
                </a:lnTo>
                <a:lnTo>
                  <a:pt x="2189" y="862"/>
                </a:lnTo>
                <a:lnTo>
                  <a:pt x="2189" y="862"/>
                </a:lnTo>
                <a:lnTo>
                  <a:pt x="2190" y="862"/>
                </a:lnTo>
                <a:lnTo>
                  <a:pt x="2190" y="862"/>
                </a:lnTo>
                <a:lnTo>
                  <a:pt x="2190" y="862"/>
                </a:lnTo>
                <a:lnTo>
                  <a:pt x="2190" y="862"/>
                </a:lnTo>
                <a:lnTo>
                  <a:pt x="2191" y="862"/>
                </a:lnTo>
                <a:lnTo>
                  <a:pt x="2191" y="862"/>
                </a:lnTo>
                <a:lnTo>
                  <a:pt x="2191" y="862"/>
                </a:lnTo>
                <a:lnTo>
                  <a:pt x="2192" y="862"/>
                </a:lnTo>
                <a:lnTo>
                  <a:pt x="2192" y="862"/>
                </a:lnTo>
                <a:lnTo>
                  <a:pt x="2192" y="862"/>
                </a:lnTo>
                <a:lnTo>
                  <a:pt x="2192" y="862"/>
                </a:lnTo>
                <a:lnTo>
                  <a:pt x="2193" y="862"/>
                </a:lnTo>
                <a:lnTo>
                  <a:pt x="2193" y="862"/>
                </a:lnTo>
                <a:lnTo>
                  <a:pt x="2193" y="862"/>
                </a:lnTo>
                <a:lnTo>
                  <a:pt x="2194" y="862"/>
                </a:lnTo>
                <a:lnTo>
                  <a:pt x="2194" y="862"/>
                </a:lnTo>
                <a:lnTo>
                  <a:pt x="2194" y="862"/>
                </a:lnTo>
                <a:lnTo>
                  <a:pt x="2195" y="862"/>
                </a:lnTo>
                <a:lnTo>
                  <a:pt x="2195" y="862"/>
                </a:lnTo>
                <a:lnTo>
                  <a:pt x="2195" y="862"/>
                </a:lnTo>
                <a:lnTo>
                  <a:pt x="2195" y="862"/>
                </a:lnTo>
                <a:lnTo>
                  <a:pt x="2196" y="862"/>
                </a:lnTo>
                <a:lnTo>
                  <a:pt x="2196" y="862"/>
                </a:lnTo>
                <a:lnTo>
                  <a:pt x="2196" y="862"/>
                </a:lnTo>
                <a:lnTo>
                  <a:pt x="2197" y="862"/>
                </a:lnTo>
                <a:lnTo>
                  <a:pt x="2197" y="862"/>
                </a:lnTo>
                <a:lnTo>
                  <a:pt x="2197" y="862"/>
                </a:lnTo>
                <a:lnTo>
                  <a:pt x="2197" y="862"/>
                </a:lnTo>
                <a:lnTo>
                  <a:pt x="2198" y="862"/>
                </a:lnTo>
                <a:lnTo>
                  <a:pt x="2198" y="862"/>
                </a:lnTo>
                <a:lnTo>
                  <a:pt x="2198" y="862"/>
                </a:lnTo>
                <a:lnTo>
                  <a:pt x="2199" y="862"/>
                </a:lnTo>
                <a:lnTo>
                  <a:pt x="2199" y="862"/>
                </a:lnTo>
                <a:lnTo>
                  <a:pt x="2199" y="862"/>
                </a:lnTo>
                <a:lnTo>
                  <a:pt x="2199" y="862"/>
                </a:lnTo>
                <a:lnTo>
                  <a:pt x="2200" y="862"/>
                </a:lnTo>
                <a:lnTo>
                  <a:pt x="2200" y="862"/>
                </a:lnTo>
                <a:lnTo>
                  <a:pt x="2200" y="862"/>
                </a:lnTo>
                <a:lnTo>
                  <a:pt x="2201" y="862"/>
                </a:lnTo>
                <a:lnTo>
                  <a:pt x="2201" y="862"/>
                </a:lnTo>
                <a:lnTo>
                  <a:pt x="2201" y="862"/>
                </a:lnTo>
                <a:lnTo>
                  <a:pt x="2201" y="862"/>
                </a:lnTo>
                <a:lnTo>
                  <a:pt x="2202" y="862"/>
                </a:lnTo>
                <a:lnTo>
                  <a:pt x="2202" y="862"/>
                </a:lnTo>
                <a:lnTo>
                  <a:pt x="2202" y="862"/>
                </a:lnTo>
                <a:lnTo>
                  <a:pt x="2203" y="862"/>
                </a:lnTo>
                <a:lnTo>
                  <a:pt x="2203" y="862"/>
                </a:lnTo>
                <a:lnTo>
                  <a:pt x="2203" y="862"/>
                </a:lnTo>
                <a:lnTo>
                  <a:pt x="2203" y="862"/>
                </a:lnTo>
                <a:lnTo>
                  <a:pt x="2204" y="862"/>
                </a:lnTo>
                <a:lnTo>
                  <a:pt x="2204" y="862"/>
                </a:lnTo>
                <a:lnTo>
                  <a:pt x="2204" y="862"/>
                </a:lnTo>
                <a:lnTo>
                  <a:pt x="2205" y="862"/>
                </a:lnTo>
                <a:lnTo>
                  <a:pt x="2205" y="862"/>
                </a:lnTo>
                <a:lnTo>
                  <a:pt x="2205" y="862"/>
                </a:lnTo>
                <a:lnTo>
                  <a:pt x="2206" y="862"/>
                </a:lnTo>
                <a:lnTo>
                  <a:pt x="2206" y="862"/>
                </a:lnTo>
                <a:lnTo>
                  <a:pt x="2206" y="862"/>
                </a:lnTo>
                <a:lnTo>
                  <a:pt x="2206" y="862"/>
                </a:lnTo>
                <a:lnTo>
                  <a:pt x="2207" y="862"/>
                </a:lnTo>
                <a:lnTo>
                  <a:pt x="2207" y="862"/>
                </a:lnTo>
                <a:lnTo>
                  <a:pt x="2207" y="862"/>
                </a:lnTo>
                <a:lnTo>
                  <a:pt x="2208" y="862"/>
                </a:lnTo>
                <a:lnTo>
                  <a:pt x="2208" y="862"/>
                </a:lnTo>
                <a:lnTo>
                  <a:pt x="2208" y="862"/>
                </a:lnTo>
                <a:lnTo>
                  <a:pt x="2208" y="862"/>
                </a:lnTo>
                <a:lnTo>
                  <a:pt x="2209" y="862"/>
                </a:lnTo>
                <a:lnTo>
                  <a:pt x="2209" y="862"/>
                </a:lnTo>
                <a:lnTo>
                  <a:pt x="2209" y="862"/>
                </a:lnTo>
                <a:lnTo>
                  <a:pt x="2210" y="862"/>
                </a:lnTo>
                <a:lnTo>
                  <a:pt x="2210" y="862"/>
                </a:lnTo>
                <a:lnTo>
                  <a:pt x="2210" y="862"/>
                </a:lnTo>
                <a:lnTo>
                  <a:pt x="2210" y="862"/>
                </a:lnTo>
                <a:lnTo>
                  <a:pt x="2211" y="862"/>
                </a:lnTo>
                <a:lnTo>
                  <a:pt x="2211" y="862"/>
                </a:lnTo>
                <a:lnTo>
                  <a:pt x="2211" y="862"/>
                </a:lnTo>
                <a:lnTo>
                  <a:pt x="2212" y="862"/>
                </a:lnTo>
                <a:lnTo>
                  <a:pt x="2212" y="862"/>
                </a:lnTo>
                <a:lnTo>
                  <a:pt x="2212" y="862"/>
                </a:lnTo>
                <a:lnTo>
                  <a:pt x="2212" y="862"/>
                </a:lnTo>
                <a:lnTo>
                  <a:pt x="2213" y="862"/>
                </a:lnTo>
                <a:lnTo>
                  <a:pt x="2213" y="862"/>
                </a:lnTo>
                <a:lnTo>
                  <a:pt x="2213" y="862"/>
                </a:lnTo>
                <a:lnTo>
                  <a:pt x="2214" y="862"/>
                </a:lnTo>
                <a:lnTo>
                  <a:pt x="2214" y="862"/>
                </a:lnTo>
                <a:lnTo>
                  <a:pt x="2214" y="862"/>
                </a:lnTo>
                <a:lnTo>
                  <a:pt x="2214" y="862"/>
                </a:lnTo>
                <a:lnTo>
                  <a:pt x="2215" y="862"/>
                </a:lnTo>
                <a:lnTo>
                  <a:pt x="2215" y="862"/>
                </a:lnTo>
                <a:lnTo>
                  <a:pt x="2215" y="862"/>
                </a:lnTo>
                <a:lnTo>
                  <a:pt x="2216" y="862"/>
                </a:lnTo>
                <a:lnTo>
                  <a:pt x="2216" y="862"/>
                </a:lnTo>
                <a:lnTo>
                  <a:pt x="2216" y="862"/>
                </a:lnTo>
                <a:lnTo>
                  <a:pt x="2217" y="862"/>
                </a:lnTo>
                <a:lnTo>
                  <a:pt x="2217" y="862"/>
                </a:lnTo>
                <a:lnTo>
                  <a:pt x="2217" y="862"/>
                </a:lnTo>
                <a:lnTo>
                  <a:pt x="2217" y="862"/>
                </a:lnTo>
                <a:lnTo>
                  <a:pt x="2218" y="862"/>
                </a:lnTo>
                <a:lnTo>
                  <a:pt x="2218" y="862"/>
                </a:lnTo>
                <a:lnTo>
                  <a:pt x="2218" y="862"/>
                </a:lnTo>
                <a:lnTo>
                  <a:pt x="2219" y="862"/>
                </a:lnTo>
                <a:lnTo>
                  <a:pt x="2219" y="862"/>
                </a:lnTo>
                <a:lnTo>
                  <a:pt x="2219" y="862"/>
                </a:lnTo>
                <a:lnTo>
                  <a:pt x="2219" y="862"/>
                </a:lnTo>
                <a:lnTo>
                  <a:pt x="2220" y="862"/>
                </a:lnTo>
                <a:lnTo>
                  <a:pt x="2220" y="862"/>
                </a:lnTo>
                <a:lnTo>
                  <a:pt x="2220" y="862"/>
                </a:lnTo>
                <a:lnTo>
                  <a:pt x="2221" y="862"/>
                </a:lnTo>
                <a:lnTo>
                  <a:pt x="2221" y="862"/>
                </a:lnTo>
                <a:lnTo>
                  <a:pt x="2221" y="862"/>
                </a:lnTo>
                <a:lnTo>
                  <a:pt x="2221" y="862"/>
                </a:lnTo>
                <a:lnTo>
                  <a:pt x="2222" y="862"/>
                </a:lnTo>
                <a:lnTo>
                  <a:pt x="2222" y="862"/>
                </a:lnTo>
                <a:lnTo>
                  <a:pt x="2222" y="862"/>
                </a:lnTo>
                <a:lnTo>
                  <a:pt x="2223" y="862"/>
                </a:lnTo>
                <a:lnTo>
                  <a:pt x="2223" y="862"/>
                </a:lnTo>
                <a:lnTo>
                  <a:pt x="2223" y="862"/>
                </a:lnTo>
                <a:lnTo>
                  <a:pt x="2223" y="862"/>
                </a:lnTo>
                <a:lnTo>
                  <a:pt x="2224" y="862"/>
                </a:lnTo>
                <a:lnTo>
                  <a:pt x="2224" y="862"/>
                </a:lnTo>
                <a:lnTo>
                  <a:pt x="2224" y="862"/>
                </a:lnTo>
                <a:lnTo>
                  <a:pt x="2225" y="862"/>
                </a:lnTo>
                <a:lnTo>
                  <a:pt x="2225" y="862"/>
                </a:lnTo>
                <a:lnTo>
                  <a:pt x="2225" y="862"/>
                </a:lnTo>
                <a:lnTo>
                  <a:pt x="2225" y="862"/>
                </a:lnTo>
                <a:lnTo>
                  <a:pt x="2226" y="862"/>
                </a:lnTo>
                <a:lnTo>
                  <a:pt x="2226" y="862"/>
                </a:lnTo>
                <a:lnTo>
                  <a:pt x="2226" y="862"/>
                </a:lnTo>
                <a:lnTo>
                  <a:pt x="2227" y="862"/>
                </a:lnTo>
                <a:lnTo>
                  <a:pt x="2227" y="862"/>
                </a:lnTo>
                <a:lnTo>
                  <a:pt x="2227" y="862"/>
                </a:lnTo>
                <a:lnTo>
                  <a:pt x="2228" y="862"/>
                </a:lnTo>
                <a:lnTo>
                  <a:pt x="2228" y="862"/>
                </a:lnTo>
                <a:lnTo>
                  <a:pt x="2228" y="862"/>
                </a:lnTo>
                <a:lnTo>
                  <a:pt x="2228" y="862"/>
                </a:lnTo>
                <a:lnTo>
                  <a:pt x="2229" y="862"/>
                </a:lnTo>
                <a:lnTo>
                  <a:pt x="2229" y="862"/>
                </a:lnTo>
                <a:lnTo>
                  <a:pt x="2229" y="862"/>
                </a:lnTo>
                <a:lnTo>
                  <a:pt x="2230" y="862"/>
                </a:lnTo>
                <a:lnTo>
                  <a:pt x="2230" y="862"/>
                </a:lnTo>
                <a:lnTo>
                  <a:pt x="2230" y="862"/>
                </a:lnTo>
                <a:lnTo>
                  <a:pt x="2230" y="862"/>
                </a:lnTo>
                <a:lnTo>
                  <a:pt x="2231" y="862"/>
                </a:lnTo>
                <a:lnTo>
                  <a:pt x="2231" y="862"/>
                </a:lnTo>
                <a:lnTo>
                  <a:pt x="2231" y="862"/>
                </a:lnTo>
                <a:lnTo>
                  <a:pt x="2232" y="862"/>
                </a:lnTo>
                <a:lnTo>
                  <a:pt x="2232" y="862"/>
                </a:lnTo>
                <a:lnTo>
                  <a:pt x="2232" y="862"/>
                </a:lnTo>
                <a:lnTo>
                  <a:pt x="2232" y="862"/>
                </a:lnTo>
                <a:lnTo>
                  <a:pt x="2233" y="862"/>
                </a:lnTo>
                <a:lnTo>
                  <a:pt x="2233" y="862"/>
                </a:lnTo>
                <a:lnTo>
                  <a:pt x="2233" y="862"/>
                </a:lnTo>
                <a:lnTo>
                  <a:pt x="2234" y="862"/>
                </a:lnTo>
                <a:lnTo>
                  <a:pt x="2234" y="862"/>
                </a:lnTo>
                <a:lnTo>
                  <a:pt x="2234" y="862"/>
                </a:lnTo>
                <a:lnTo>
                  <a:pt x="2234" y="862"/>
                </a:lnTo>
                <a:lnTo>
                  <a:pt x="2235" y="862"/>
                </a:lnTo>
                <a:lnTo>
                  <a:pt x="2235" y="862"/>
                </a:lnTo>
                <a:lnTo>
                  <a:pt x="2235" y="862"/>
                </a:lnTo>
                <a:lnTo>
                  <a:pt x="2236" y="862"/>
                </a:lnTo>
                <a:lnTo>
                  <a:pt x="2236" y="862"/>
                </a:lnTo>
                <a:lnTo>
                  <a:pt x="2236" y="862"/>
                </a:lnTo>
                <a:lnTo>
                  <a:pt x="2236" y="862"/>
                </a:lnTo>
                <a:lnTo>
                  <a:pt x="2237" y="862"/>
                </a:lnTo>
                <a:lnTo>
                  <a:pt x="2237" y="862"/>
                </a:lnTo>
                <a:lnTo>
                  <a:pt x="2237" y="862"/>
                </a:lnTo>
                <a:lnTo>
                  <a:pt x="2238" y="862"/>
                </a:lnTo>
                <a:lnTo>
                  <a:pt x="2238" y="862"/>
                </a:lnTo>
                <a:lnTo>
                  <a:pt x="2238" y="862"/>
                </a:lnTo>
                <a:lnTo>
                  <a:pt x="2238" y="862"/>
                </a:lnTo>
                <a:lnTo>
                  <a:pt x="2239" y="862"/>
                </a:lnTo>
                <a:lnTo>
                  <a:pt x="2239" y="862"/>
                </a:lnTo>
                <a:lnTo>
                  <a:pt x="2239" y="862"/>
                </a:lnTo>
                <a:lnTo>
                  <a:pt x="2240" y="862"/>
                </a:lnTo>
                <a:lnTo>
                  <a:pt x="2240" y="862"/>
                </a:lnTo>
                <a:lnTo>
                  <a:pt x="2240" y="862"/>
                </a:lnTo>
                <a:lnTo>
                  <a:pt x="2241" y="862"/>
                </a:lnTo>
                <a:lnTo>
                  <a:pt x="2241" y="862"/>
                </a:lnTo>
                <a:lnTo>
                  <a:pt x="2241" y="862"/>
                </a:lnTo>
                <a:lnTo>
                  <a:pt x="2241" y="862"/>
                </a:lnTo>
                <a:lnTo>
                  <a:pt x="2242" y="862"/>
                </a:lnTo>
                <a:lnTo>
                  <a:pt x="2242" y="862"/>
                </a:lnTo>
                <a:lnTo>
                  <a:pt x="2242" y="862"/>
                </a:lnTo>
                <a:lnTo>
                  <a:pt x="2243" y="862"/>
                </a:lnTo>
                <a:lnTo>
                  <a:pt x="2243" y="862"/>
                </a:lnTo>
                <a:lnTo>
                  <a:pt x="2243" y="862"/>
                </a:lnTo>
                <a:lnTo>
                  <a:pt x="2243" y="862"/>
                </a:lnTo>
                <a:lnTo>
                  <a:pt x="2244" y="862"/>
                </a:lnTo>
                <a:lnTo>
                  <a:pt x="2244" y="862"/>
                </a:lnTo>
                <a:lnTo>
                  <a:pt x="2244" y="862"/>
                </a:lnTo>
                <a:lnTo>
                  <a:pt x="2245" y="862"/>
                </a:lnTo>
                <a:lnTo>
                  <a:pt x="2245" y="862"/>
                </a:lnTo>
                <a:lnTo>
                  <a:pt x="2245" y="862"/>
                </a:lnTo>
                <a:lnTo>
                  <a:pt x="2245" y="862"/>
                </a:lnTo>
                <a:lnTo>
                  <a:pt x="2246" y="862"/>
                </a:lnTo>
                <a:lnTo>
                  <a:pt x="2246" y="862"/>
                </a:lnTo>
                <a:lnTo>
                  <a:pt x="2246" y="862"/>
                </a:lnTo>
                <a:lnTo>
                  <a:pt x="2247" y="862"/>
                </a:lnTo>
                <a:lnTo>
                  <a:pt x="2247" y="862"/>
                </a:lnTo>
                <a:lnTo>
                  <a:pt x="2247" y="862"/>
                </a:lnTo>
                <a:lnTo>
                  <a:pt x="2247" y="862"/>
                </a:lnTo>
                <a:lnTo>
                  <a:pt x="2248" y="862"/>
                </a:lnTo>
                <a:lnTo>
                  <a:pt x="2248" y="862"/>
                </a:lnTo>
                <a:lnTo>
                  <a:pt x="2248" y="862"/>
                </a:lnTo>
                <a:lnTo>
                  <a:pt x="2249" y="862"/>
                </a:lnTo>
                <a:lnTo>
                  <a:pt x="2249" y="862"/>
                </a:lnTo>
                <a:lnTo>
                  <a:pt x="2249" y="862"/>
                </a:lnTo>
                <a:lnTo>
                  <a:pt x="2249" y="862"/>
                </a:lnTo>
                <a:lnTo>
                  <a:pt x="2250" y="862"/>
                </a:lnTo>
                <a:lnTo>
                  <a:pt x="2250" y="862"/>
                </a:lnTo>
                <a:lnTo>
                  <a:pt x="2250" y="862"/>
                </a:lnTo>
                <a:lnTo>
                  <a:pt x="2251" y="862"/>
                </a:lnTo>
                <a:lnTo>
                  <a:pt x="2251" y="862"/>
                </a:lnTo>
                <a:lnTo>
                  <a:pt x="2251" y="862"/>
                </a:lnTo>
                <a:lnTo>
                  <a:pt x="2252" y="862"/>
                </a:lnTo>
                <a:lnTo>
                  <a:pt x="2252" y="862"/>
                </a:lnTo>
                <a:lnTo>
                  <a:pt x="2252" y="862"/>
                </a:lnTo>
                <a:lnTo>
                  <a:pt x="2252" y="862"/>
                </a:lnTo>
                <a:lnTo>
                  <a:pt x="2253" y="862"/>
                </a:lnTo>
                <a:lnTo>
                  <a:pt x="2253" y="862"/>
                </a:lnTo>
                <a:lnTo>
                  <a:pt x="2253" y="862"/>
                </a:lnTo>
                <a:lnTo>
                  <a:pt x="2254" y="862"/>
                </a:lnTo>
                <a:lnTo>
                  <a:pt x="2254" y="862"/>
                </a:lnTo>
                <a:lnTo>
                  <a:pt x="2254" y="862"/>
                </a:lnTo>
                <a:lnTo>
                  <a:pt x="2254" y="862"/>
                </a:lnTo>
                <a:lnTo>
                  <a:pt x="2255" y="862"/>
                </a:lnTo>
                <a:lnTo>
                  <a:pt x="2255" y="862"/>
                </a:lnTo>
                <a:lnTo>
                  <a:pt x="2255" y="862"/>
                </a:lnTo>
                <a:lnTo>
                  <a:pt x="2256" y="862"/>
                </a:lnTo>
                <a:lnTo>
                  <a:pt x="2256" y="862"/>
                </a:lnTo>
                <a:lnTo>
                  <a:pt x="2256" y="862"/>
                </a:lnTo>
                <a:lnTo>
                  <a:pt x="2256" y="862"/>
                </a:lnTo>
                <a:lnTo>
                  <a:pt x="2257" y="862"/>
                </a:lnTo>
                <a:lnTo>
                  <a:pt x="2257" y="862"/>
                </a:lnTo>
                <a:lnTo>
                  <a:pt x="2257" y="862"/>
                </a:lnTo>
                <a:lnTo>
                  <a:pt x="2258" y="862"/>
                </a:lnTo>
                <a:lnTo>
                  <a:pt x="2258" y="862"/>
                </a:lnTo>
                <a:lnTo>
                  <a:pt x="2258" y="862"/>
                </a:lnTo>
                <a:lnTo>
                  <a:pt x="2258" y="862"/>
                </a:lnTo>
                <a:lnTo>
                  <a:pt x="2259" y="862"/>
                </a:lnTo>
                <a:lnTo>
                  <a:pt x="2259" y="862"/>
                </a:lnTo>
                <a:lnTo>
                  <a:pt x="2259" y="862"/>
                </a:lnTo>
                <a:lnTo>
                  <a:pt x="2260" y="862"/>
                </a:lnTo>
                <a:lnTo>
                  <a:pt x="2260" y="862"/>
                </a:lnTo>
                <a:lnTo>
                  <a:pt x="2260" y="862"/>
                </a:lnTo>
                <a:lnTo>
                  <a:pt x="2260" y="862"/>
                </a:lnTo>
                <a:lnTo>
                  <a:pt x="2261" y="862"/>
                </a:lnTo>
                <a:lnTo>
                  <a:pt x="2261" y="862"/>
                </a:lnTo>
                <a:lnTo>
                  <a:pt x="2261" y="862"/>
                </a:lnTo>
                <a:lnTo>
                  <a:pt x="2262" y="862"/>
                </a:lnTo>
                <a:lnTo>
                  <a:pt x="2262" y="862"/>
                </a:lnTo>
                <a:lnTo>
                  <a:pt x="2262" y="862"/>
                </a:lnTo>
                <a:lnTo>
                  <a:pt x="2263" y="862"/>
                </a:lnTo>
                <a:lnTo>
                  <a:pt x="2263" y="862"/>
                </a:lnTo>
                <a:lnTo>
                  <a:pt x="2263" y="862"/>
                </a:lnTo>
                <a:lnTo>
                  <a:pt x="2263" y="862"/>
                </a:lnTo>
                <a:lnTo>
                  <a:pt x="2264" y="862"/>
                </a:lnTo>
                <a:lnTo>
                  <a:pt x="2264" y="862"/>
                </a:lnTo>
                <a:lnTo>
                  <a:pt x="2264" y="862"/>
                </a:lnTo>
                <a:lnTo>
                  <a:pt x="2265" y="862"/>
                </a:lnTo>
                <a:lnTo>
                  <a:pt x="2265" y="862"/>
                </a:lnTo>
                <a:lnTo>
                  <a:pt x="2265" y="862"/>
                </a:lnTo>
                <a:lnTo>
                  <a:pt x="2265" y="862"/>
                </a:lnTo>
                <a:lnTo>
                  <a:pt x="2266" y="862"/>
                </a:lnTo>
                <a:lnTo>
                  <a:pt x="2266" y="862"/>
                </a:lnTo>
                <a:lnTo>
                  <a:pt x="2266" y="862"/>
                </a:lnTo>
                <a:lnTo>
                  <a:pt x="2267" y="862"/>
                </a:lnTo>
                <a:lnTo>
                  <a:pt x="2267" y="862"/>
                </a:lnTo>
                <a:lnTo>
                  <a:pt x="2267" y="862"/>
                </a:lnTo>
                <a:lnTo>
                  <a:pt x="2267" y="862"/>
                </a:lnTo>
                <a:lnTo>
                  <a:pt x="2268" y="862"/>
                </a:lnTo>
                <a:lnTo>
                  <a:pt x="2268" y="862"/>
                </a:lnTo>
                <a:lnTo>
                  <a:pt x="2268" y="862"/>
                </a:lnTo>
                <a:lnTo>
                  <a:pt x="2269" y="862"/>
                </a:lnTo>
                <a:lnTo>
                  <a:pt x="2269" y="862"/>
                </a:lnTo>
                <a:lnTo>
                  <a:pt x="2269" y="862"/>
                </a:lnTo>
                <a:lnTo>
                  <a:pt x="2269" y="862"/>
                </a:lnTo>
                <a:lnTo>
                  <a:pt x="2270" y="862"/>
                </a:lnTo>
                <a:lnTo>
                  <a:pt x="2270" y="862"/>
                </a:lnTo>
                <a:lnTo>
                  <a:pt x="2270" y="862"/>
                </a:lnTo>
                <a:lnTo>
                  <a:pt x="2271" y="862"/>
                </a:lnTo>
                <a:lnTo>
                  <a:pt x="2271" y="862"/>
                </a:lnTo>
                <a:lnTo>
                  <a:pt x="2271" y="862"/>
                </a:lnTo>
                <a:lnTo>
                  <a:pt x="2271" y="862"/>
                </a:lnTo>
                <a:lnTo>
                  <a:pt x="2272" y="862"/>
                </a:lnTo>
                <a:lnTo>
                  <a:pt x="2272" y="862"/>
                </a:lnTo>
                <a:lnTo>
                  <a:pt x="2272" y="862"/>
                </a:lnTo>
                <a:lnTo>
                  <a:pt x="2273" y="862"/>
                </a:lnTo>
                <a:lnTo>
                  <a:pt x="2273" y="862"/>
                </a:lnTo>
                <a:lnTo>
                  <a:pt x="2273" y="862"/>
                </a:lnTo>
                <a:lnTo>
                  <a:pt x="2274" y="862"/>
                </a:lnTo>
                <a:lnTo>
                  <a:pt x="2274" y="862"/>
                </a:lnTo>
                <a:lnTo>
                  <a:pt x="2274" y="862"/>
                </a:lnTo>
                <a:lnTo>
                  <a:pt x="2274" y="862"/>
                </a:lnTo>
                <a:lnTo>
                  <a:pt x="2275" y="862"/>
                </a:lnTo>
                <a:lnTo>
                  <a:pt x="2275" y="862"/>
                </a:lnTo>
                <a:lnTo>
                  <a:pt x="2275" y="862"/>
                </a:lnTo>
                <a:lnTo>
                  <a:pt x="2276" y="862"/>
                </a:lnTo>
                <a:lnTo>
                  <a:pt x="2276" y="862"/>
                </a:lnTo>
                <a:lnTo>
                  <a:pt x="2276" y="862"/>
                </a:lnTo>
                <a:lnTo>
                  <a:pt x="2276" y="862"/>
                </a:lnTo>
                <a:lnTo>
                  <a:pt x="2277" y="862"/>
                </a:lnTo>
                <a:lnTo>
                  <a:pt x="2277" y="862"/>
                </a:lnTo>
                <a:lnTo>
                  <a:pt x="2277" y="862"/>
                </a:lnTo>
                <a:lnTo>
                  <a:pt x="2278" y="862"/>
                </a:lnTo>
                <a:lnTo>
                  <a:pt x="2278" y="862"/>
                </a:lnTo>
                <a:lnTo>
                  <a:pt x="2278" y="862"/>
                </a:lnTo>
                <a:lnTo>
                  <a:pt x="2278" y="862"/>
                </a:lnTo>
                <a:lnTo>
                  <a:pt x="2279" y="862"/>
                </a:lnTo>
                <a:lnTo>
                  <a:pt x="2279" y="862"/>
                </a:lnTo>
                <a:lnTo>
                  <a:pt x="2279" y="862"/>
                </a:lnTo>
                <a:lnTo>
                  <a:pt x="2280" y="862"/>
                </a:lnTo>
                <a:lnTo>
                  <a:pt x="2280" y="862"/>
                </a:lnTo>
                <a:lnTo>
                  <a:pt x="2280" y="862"/>
                </a:lnTo>
                <a:lnTo>
                  <a:pt x="2280" y="862"/>
                </a:lnTo>
                <a:lnTo>
                  <a:pt x="2281" y="862"/>
                </a:lnTo>
                <a:lnTo>
                  <a:pt x="2281" y="862"/>
                </a:lnTo>
                <a:lnTo>
                  <a:pt x="2281" y="862"/>
                </a:lnTo>
                <a:lnTo>
                  <a:pt x="2282" y="862"/>
                </a:lnTo>
                <a:lnTo>
                  <a:pt x="2282" y="862"/>
                </a:lnTo>
                <a:lnTo>
                  <a:pt x="2282" y="862"/>
                </a:lnTo>
                <a:lnTo>
                  <a:pt x="2282" y="862"/>
                </a:lnTo>
                <a:lnTo>
                  <a:pt x="2283" y="862"/>
                </a:lnTo>
                <a:lnTo>
                  <a:pt x="2283" y="862"/>
                </a:lnTo>
                <a:lnTo>
                  <a:pt x="2283" y="862"/>
                </a:lnTo>
                <a:lnTo>
                  <a:pt x="2284" y="862"/>
                </a:lnTo>
                <a:lnTo>
                  <a:pt x="2284" y="862"/>
                </a:lnTo>
                <a:lnTo>
                  <a:pt x="2284" y="862"/>
                </a:lnTo>
                <a:lnTo>
                  <a:pt x="2285" y="862"/>
                </a:lnTo>
                <a:lnTo>
                  <a:pt x="2285" y="862"/>
                </a:lnTo>
                <a:lnTo>
                  <a:pt x="2285" y="862"/>
                </a:lnTo>
                <a:lnTo>
                  <a:pt x="2285" y="862"/>
                </a:lnTo>
                <a:lnTo>
                  <a:pt x="2286" y="862"/>
                </a:lnTo>
                <a:lnTo>
                  <a:pt x="2286" y="862"/>
                </a:lnTo>
                <a:lnTo>
                  <a:pt x="2286" y="862"/>
                </a:lnTo>
                <a:lnTo>
                  <a:pt x="2287" y="862"/>
                </a:lnTo>
                <a:lnTo>
                  <a:pt x="2287" y="862"/>
                </a:lnTo>
                <a:lnTo>
                  <a:pt x="2287" y="862"/>
                </a:lnTo>
                <a:lnTo>
                  <a:pt x="2287" y="862"/>
                </a:lnTo>
                <a:lnTo>
                  <a:pt x="2288" y="862"/>
                </a:lnTo>
                <a:lnTo>
                  <a:pt x="2288" y="862"/>
                </a:lnTo>
                <a:lnTo>
                  <a:pt x="2288" y="862"/>
                </a:lnTo>
                <a:lnTo>
                  <a:pt x="2289" y="862"/>
                </a:lnTo>
                <a:lnTo>
                  <a:pt x="2289" y="862"/>
                </a:lnTo>
                <a:lnTo>
                  <a:pt x="2289" y="862"/>
                </a:lnTo>
                <a:lnTo>
                  <a:pt x="2289" y="862"/>
                </a:lnTo>
                <a:lnTo>
                  <a:pt x="2290" y="862"/>
                </a:lnTo>
                <a:lnTo>
                  <a:pt x="2290" y="862"/>
                </a:lnTo>
                <a:lnTo>
                  <a:pt x="2290" y="862"/>
                </a:lnTo>
                <a:lnTo>
                  <a:pt x="2291" y="862"/>
                </a:lnTo>
                <a:lnTo>
                  <a:pt x="2291" y="862"/>
                </a:lnTo>
                <a:lnTo>
                  <a:pt x="2291" y="862"/>
                </a:lnTo>
                <a:lnTo>
                  <a:pt x="2291" y="862"/>
                </a:lnTo>
                <a:lnTo>
                  <a:pt x="2292" y="862"/>
                </a:lnTo>
                <a:lnTo>
                  <a:pt x="2292" y="862"/>
                </a:lnTo>
                <a:lnTo>
                  <a:pt x="2292" y="862"/>
                </a:lnTo>
                <a:lnTo>
                  <a:pt x="2293" y="862"/>
                </a:lnTo>
                <a:lnTo>
                  <a:pt x="2293" y="862"/>
                </a:lnTo>
                <a:lnTo>
                  <a:pt x="2293" y="862"/>
                </a:lnTo>
                <a:lnTo>
                  <a:pt x="2293" y="862"/>
                </a:lnTo>
                <a:lnTo>
                  <a:pt x="2294" y="862"/>
                </a:lnTo>
                <a:lnTo>
                  <a:pt x="2294" y="862"/>
                </a:lnTo>
                <a:lnTo>
                  <a:pt x="2294" y="862"/>
                </a:lnTo>
                <a:lnTo>
                  <a:pt x="2295" y="862"/>
                </a:lnTo>
                <a:lnTo>
                  <a:pt x="2295" y="862"/>
                </a:lnTo>
                <a:lnTo>
                  <a:pt x="2295" y="862"/>
                </a:lnTo>
                <a:lnTo>
                  <a:pt x="2295" y="862"/>
                </a:lnTo>
                <a:lnTo>
                  <a:pt x="2296" y="862"/>
                </a:lnTo>
                <a:lnTo>
                  <a:pt x="2296" y="862"/>
                </a:lnTo>
                <a:lnTo>
                  <a:pt x="2296" y="862"/>
                </a:lnTo>
                <a:lnTo>
                  <a:pt x="2297" y="862"/>
                </a:lnTo>
                <a:lnTo>
                  <a:pt x="2297" y="862"/>
                </a:lnTo>
                <a:lnTo>
                  <a:pt x="2297" y="862"/>
                </a:lnTo>
                <a:lnTo>
                  <a:pt x="2298" y="862"/>
                </a:lnTo>
                <a:lnTo>
                  <a:pt x="2298" y="862"/>
                </a:lnTo>
                <a:lnTo>
                  <a:pt x="2298" y="862"/>
                </a:lnTo>
                <a:lnTo>
                  <a:pt x="2298" y="862"/>
                </a:lnTo>
                <a:lnTo>
                  <a:pt x="2299" y="862"/>
                </a:lnTo>
                <a:lnTo>
                  <a:pt x="2299" y="862"/>
                </a:lnTo>
                <a:lnTo>
                  <a:pt x="2299" y="862"/>
                </a:lnTo>
                <a:lnTo>
                  <a:pt x="2300" y="862"/>
                </a:lnTo>
                <a:lnTo>
                  <a:pt x="2300" y="862"/>
                </a:lnTo>
                <a:lnTo>
                  <a:pt x="2300" y="862"/>
                </a:lnTo>
                <a:lnTo>
                  <a:pt x="2300" y="862"/>
                </a:lnTo>
                <a:lnTo>
                  <a:pt x="2301" y="862"/>
                </a:lnTo>
                <a:lnTo>
                  <a:pt x="2301" y="862"/>
                </a:lnTo>
                <a:lnTo>
                  <a:pt x="2301" y="862"/>
                </a:lnTo>
                <a:lnTo>
                  <a:pt x="2302" y="862"/>
                </a:lnTo>
                <a:lnTo>
                  <a:pt x="2302" y="862"/>
                </a:lnTo>
                <a:lnTo>
                  <a:pt x="2302" y="862"/>
                </a:lnTo>
                <a:lnTo>
                  <a:pt x="2302" y="862"/>
                </a:lnTo>
                <a:lnTo>
                  <a:pt x="2303" y="862"/>
                </a:lnTo>
                <a:lnTo>
                  <a:pt x="2303" y="862"/>
                </a:lnTo>
                <a:lnTo>
                  <a:pt x="2303" y="862"/>
                </a:lnTo>
                <a:lnTo>
                  <a:pt x="2304" y="862"/>
                </a:lnTo>
                <a:lnTo>
                  <a:pt x="2304" y="862"/>
                </a:lnTo>
                <a:lnTo>
                  <a:pt x="2304" y="862"/>
                </a:lnTo>
                <a:lnTo>
                  <a:pt x="2304" y="862"/>
                </a:lnTo>
                <a:lnTo>
                  <a:pt x="2305" y="862"/>
                </a:lnTo>
                <a:lnTo>
                  <a:pt x="2305" y="862"/>
                </a:lnTo>
                <a:lnTo>
                  <a:pt x="2305" y="862"/>
                </a:lnTo>
                <a:lnTo>
                  <a:pt x="2306" y="862"/>
                </a:lnTo>
                <a:lnTo>
                  <a:pt x="2306" y="862"/>
                </a:lnTo>
                <a:lnTo>
                  <a:pt x="2306" y="862"/>
                </a:lnTo>
                <a:lnTo>
                  <a:pt x="2306" y="862"/>
                </a:lnTo>
                <a:lnTo>
                  <a:pt x="2307" y="862"/>
                </a:lnTo>
                <a:lnTo>
                  <a:pt x="2307" y="862"/>
                </a:lnTo>
                <a:lnTo>
                  <a:pt x="2307" y="862"/>
                </a:lnTo>
                <a:lnTo>
                  <a:pt x="2308" y="862"/>
                </a:lnTo>
                <a:lnTo>
                  <a:pt x="2308" y="862"/>
                </a:lnTo>
                <a:lnTo>
                  <a:pt x="2308" y="862"/>
                </a:lnTo>
                <a:lnTo>
                  <a:pt x="2309" y="862"/>
                </a:lnTo>
                <a:lnTo>
                  <a:pt x="2309" y="862"/>
                </a:lnTo>
                <a:lnTo>
                  <a:pt x="2309" y="862"/>
                </a:lnTo>
                <a:lnTo>
                  <a:pt x="2309" y="862"/>
                </a:lnTo>
                <a:lnTo>
                  <a:pt x="2310" y="862"/>
                </a:lnTo>
                <a:lnTo>
                  <a:pt x="2310" y="862"/>
                </a:lnTo>
                <a:lnTo>
                  <a:pt x="2310" y="862"/>
                </a:lnTo>
                <a:lnTo>
                  <a:pt x="2311" y="862"/>
                </a:lnTo>
                <a:lnTo>
                  <a:pt x="2311" y="862"/>
                </a:lnTo>
                <a:lnTo>
                  <a:pt x="2311" y="862"/>
                </a:lnTo>
                <a:lnTo>
                  <a:pt x="2311" y="862"/>
                </a:lnTo>
                <a:lnTo>
                  <a:pt x="2312" y="862"/>
                </a:lnTo>
                <a:lnTo>
                  <a:pt x="2312" y="862"/>
                </a:lnTo>
                <a:lnTo>
                  <a:pt x="2312" y="862"/>
                </a:lnTo>
                <a:lnTo>
                  <a:pt x="2313" y="862"/>
                </a:lnTo>
                <a:lnTo>
                  <a:pt x="2313" y="862"/>
                </a:lnTo>
                <a:lnTo>
                  <a:pt x="2313" y="862"/>
                </a:lnTo>
                <a:lnTo>
                  <a:pt x="2313" y="862"/>
                </a:lnTo>
                <a:lnTo>
                  <a:pt x="2314" y="862"/>
                </a:lnTo>
                <a:lnTo>
                  <a:pt x="2314" y="862"/>
                </a:lnTo>
                <a:lnTo>
                  <a:pt x="2314" y="862"/>
                </a:lnTo>
                <a:lnTo>
                  <a:pt x="2315" y="862"/>
                </a:lnTo>
                <a:lnTo>
                  <a:pt x="2315" y="862"/>
                </a:lnTo>
                <a:lnTo>
                  <a:pt x="2315" y="862"/>
                </a:lnTo>
                <a:lnTo>
                  <a:pt x="2315" y="862"/>
                </a:lnTo>
                <a:lnTo>
                  <a:pt x="2316" y="862"/>
                </a:lnTo>
                <a:lnTo>
                  <a:pt x="2316" y="862"/>
                </a:lnTo>
                <a:lnTo>
                  <a:pt x="2316" y="862"/>
                </a:lnTo>
                <a:lnTo>
                  <a:pt x="2317" y="862"/>
                </a:lnTo>
                <a:lnTo>
                  <a:pt x="2317" y="862"/>
                </a:lnTo>
                <a:lnTo>
                  <a:pt x="2317" y="862"/>
                </a:lnTo>
                <a:lnTo>
                  <a:pt x="2317" y="862"/>
                </a:lnTo>
                <a:lnTo>
                  <a:pt x="2318" y="862"/>
                </a:lnTo>
                <a:lnTo>
                  <a:pt x="2318" y="862"/>
                </a:lnTo>
                <a:lnTo>
                  <a:pt x="2318" y="862"/>
                </a:lnTo>
                <a:lnTo>
                  <a:pt x="2319" y="862"/>
                </a:lnTo>
                <a:lnTo>
                  <a:pt x="2319" y="862"/>
                </a:lnTo>
                <a:lnTo>
                  <a:pt x="2319" y="862"/>
                </a:lnTo>
                <a:lnTo>
                  <a:pt x="2320" y="862"/>
                </a:lnTo>
                <a:lnTo>
                  <a:pt x="2320" y="862"/>
                </a:lnTo>
                <a:lnTo>
                  <a:pt x="2320" y="862"/>
                </a:lnTo>
                <a:lnTo>
                  <a:pt x="2320" y="862"/>
                </a:lnTo>
                <a:lnTo>
                  <a:pt x="2321" y="862"/>
                </a:lnTo>
                <a:lnTo>
                  <a:pt x="2321" y="862"/>
                </a:lnTo>
                <a:lnTo>
                  <a:pt x="2321" y="862"/>
                </a:lnTo>
                <a:lnTo>
                  <a:pt x="2322" y="862"/>
                </a:lnTo>
                <a:lnTo>
                  <a:pt x="2322" y="862"/>
                </a:lnTo>
                <a:lnTo>
                  <a:pt x="2322" y="862"/>
                </a:lnTo>
                <a:lnTo>
                  <a:pt x="2322" y="862"/>
                </a:lnTo>
                <a:lnTo>
                  <a:pt x="2323" y="862"/>
                </a:lnTo>
                <a:lnTo>
                  <a:pt x="2323" y="862"/>
                </a:lnTo>
                <a:lnTo>
                  <a:pt x="2324" y="862"/>
                </a:lnTo>
                <a:lnTo>
                  <a:pt x="2324" y="862"/>
                </a:lnTo>
                <a:lnTo>
                  <a:pt x="2324" y="862"/>
                </a:lnTo>
                <a:lnTo>
                  <a:pt x="2324" y="862"/>
                </a:lnTo>
                <a:lnTo>
                  <a:pt x="2325" y="862"/>
                </a:lnTo>
                <a:lnTo>
                  <a:pt x="2325" y="862"/>
                </a:lnTo>
                <a:lnTo>
                  <a:pt x="2325" y="862"/>
                </a:lnTo>
                <a:lnTo>
                  <a:pt x="2326" y="862"/>
                </a:lnTo>
                <a:lnTo>
                  <a:pt x="2326" y="862"/>
                </a:lnTo>
                <a:lnTo>
                  <a:pt x="2326" y="862"/>
                </a:lnTo>
                <a:lnTo>
                  <a:pt x="2326" y="862"/>
                </a:lnTo>
                <a:lnTo>
                  <a:pt x="2327" y="862"/>
                </a:lnTo>
                <a:lnTo>
                  <a:pt x="2327" y="862"/>
                </a:lnTo>
                <a:lnTo>
                  <a:pt x="2327" y="862"/>
                </a:lnTo>
                <a:lnTo>
                  <a:pt x="2328" y="862"/>
                </a:lnTo>
                <a:lnTo>
                  <a:pt x="2328" y="862"/>
                </a:lnTo>
                <a:lnTo>
                  <a:pt x="2328" y="862"/>
                </a:lnTo>
                <a:lnTo>
                  <a:pt x="2328" y="862"/>
                </a:lnTo>
                <a:lnTo>
                  <a:pt x="2329" y="862"/>
                </a:lnTo>
                <a:lnTo>
                  <a:pt x="2329" y="862"/>
                </a:lnTo>
                <a:lnTo>
                  <a:pt x="2329" y="862"/>
                </a:lnTo>
                <a:lnTo>
                  <a:pt x="2330" y="862"/>
                </a:lnTo>
                <a:lnTo>
                  <a:pt x="2330" y="862"/>
                </a:lnTo>
                <a:lnTo>
                  <a:pt x="2330" y="862"/>
                </a:lnTo>
                <a:lnTo>
                  <a:pt x="2330" y="862"/>
                </a:lnTo>
                <a:lnTo>
                  <a:pt x="2331" y="862"/>
                </a:lnTo>
                <a:lnTo>
                  <a:pt x="2331" y="862"/>
                </a:lnTo>
                <a:lnTo>
                  <a:pt x="2331" y="862"/>
                </a:lnTo>
                <a:lnTo>
                  <a:pt x="2332" y="862"/>
                </a:lnTo>
                <a:lnTo>
                  <a:pt x="2332" y="862"/>
                </a:lnTo>
                <a:lnTo>
                  <a:pt x="2332" y="862"/>
                </a:lnTo>
                <a:lnTo>
                  <a:pt x="2332" y="862"/>
                </a:lnTo>
                <a:lnTo>
                  <a:pt x="2333" y="862"/>
                </a:lnTo>
                <a:lnTo>
                  <a:pt x="2333" y="862"/>
                </a:lnTo>
                <a:lnTo>
                  <a:pt x="2333" y="862"/>
                </a:lnTo>
                <a:lnTo>
                  <a:pt x="2334" y="862"/>
                </a:lnTo>
                <a:lnTo>
                  <a:pt x="2334" y="862"/>
                </a:lnTo>
                <a:lnTo>
                  <a:pt x="2334" y="862"/>
                </a:lnTo>
                <a:lnTo>
                  <a:pt x="2335" y="862"/>
                </a:lnTo>
                <a:lnTo>
                  <a:pt x="2335" y="862"/>
                </a:lnTo>
                <a:lnTo>
                  <a:pt x="2335" y="862"/>
                </a:lnTo>
                <a:lnTo>
                  <a:pt x="2335" y="862"/>
                </a:lnTo>
                <a:lnTo>
                  <a:pt x="2336" y="862"/>
                </a:lnTo>
                <a:lnTo>
                  <a:pt x="2336" y="862"/>
                </a:lnTo>
                <a:lnTo>
                  <a:pt x="2336" y="862"/>
                </a:lnTo>
                <a:lnTo>
                  <a:pt x="2337" y="862"/>
                </a:lnTo>
                <a:lnTo>
                  <a:pt x="2337" y="862"/>
                </a:lnTo>
                <a:lnTo>
                  <a:pt x="2337" y="862"/>
                </a:lnTo>
                <a:lnTo>
                  <a:pt x="2337" y="862"/>
                </a:lnTo>
                <a:lnTo>
                  <a:pt x="2338" y="862"/>
                </a:lnTo>
                <a:lnTo>
                  <a:pt x="2338" y="862"/>
                </a:lnTo>
                <a:lnTo>
                  <a:pt x="2338" y="862"/>
                </a:lnTo>
                <a:lnTo>
                  <a:pt x="2339" y="862"/>
                </a:lnTo>
                <a:lnTo>
                  <a:pt x="2339" y="862"/>
                </a:lnTo>
                <a:lnTo>
                  <a:pt x="2339" y="862"/>
                </a:lnTo>
                <a:lnTo>
                  <a:pt x="2339" y="862"/>
                </a:lnTo>
                <a:lnTo>
                  <a:pt x="2340" y="862"/>
                </a:lnTo>
                <a:lnTo>
                  <a:pt x="2340" y="862"/>
                </a:lnTo>
                <a:lnTo>
                  <a:pt x="2340" y="862"/>
                </a:lnTo>
                <a:lnTo>
                  <a:pt x="2341" y="862"/>
                </a:lnTo>
                <a:lnTo>
                  <a:pt x="2341" y="862"/>
                </a:lnTo>
                <a:lnTo>
                  <a:pt x="2341" y="862"/>
                </a:lnTo>
                <a:lnTo>
                  <a:pt x="2341" y="862"/>
                </a:lnTo>
                <a:lnTo>
                  <a:pt x="2342" y="862"/>
                </a:lnTo>
                <a:lnTo>
                  <a:pt x="2342" y="862"/>
                </a:lnTo>
                <a:lnTo>
                  <a:pt x="2342" y="862"/>
                </a:lnTo>
                <a:lnTo>
                  <a:pt x="2343" y="862"/>
                </a:lnTo>
                <a:lnTo>
                  <a:pt x="2343" y="862"/>
                </a:lnTo>
                <a:lnTo>
                  <a:pt x="2343" y="862"/>
                </a:lnTo>
                <a:lnTo>
                  <a:pt x="2343" y="862"/>
                </a:lnTo>
                <a:lnTo>
                  <a:pt x="2344" y="862"/>
                </a:lnTo>
                <a:lnTo>
                  <a:pt x="2344" y="862"/>
                </a:lnTo>
                <a:lnTo>
                  <a:pt x="2344" y="862"/>
                </a:lnTo>
                <a:lnTo>
                  <a:pt x="2345" y="862"/>
                </a:lnTo>
                <a:lnTo>
                  <a:pt x="2345" y="862"/>
                </a:lnTo>
                <a:lnTo>
                  <a:pt x="2345" y="862"/>
                </a:lnTo>
                <a:lnTo>
                  <a:pt x="2346" y="862"/>
                </a:lnTo>
                <a:lnTo>
                  <a:pt x="2346" y="862"/>
                </a:lnTo>
                <a:lnTo>
                  <a:pt x="2346" y="862"/>
                </a:lnTo>
                <a:lnTo>
                  <a:pt x="2346" y="862"/>
                </a:lnTo>
                <a:lnTo>
                  <a:pt x="2347" y="862"/>
                </a:lnTo>
                <a:lnTo>
                  <a:pt x="2347" y="862"/>
                </a:lnTo>
                <a:lnTo>
                  <a:pt x="2347" y="862"/>
                </a:lnTo>
                <a:lnTo>
                  <a:pt x="2348" y="862"/>
                </a:lnTo>
                <a:lnTo>
                  <a:pt x="2348" y="862"/>
                </a:lnTo>
                <a:lnTo>
                  <a:pt x="2348" y="862"/>
                </a:lnTo>
                <a:lnTo>
                  <a:pt x="2348" y="862"/>
                </a:lnTo>
                <a:lnTo>
                  <a:pt x="2349" y="862"/>
                </a:lnTo>
                <a:lnTo>
                  <a:pt x="2349" y="862"/>
                </a:lnTo>
                <a:lnTo>
                  <a:pt x="2349" y="862"/>
                </a:lnTo>
                <a:lnTo>
                  <a:pt x="2350" y="862"/>
                </a:lnTo>
                <a:lnTo>
                  <a:pt x="2350" y="862"/>
                </a:lnTo>
                <a:lnTo>
                  <a:pt x="2350" y="862"/>
                </a:lnTo>
                <a:lnTo>
                  <a:pt x="2350" y="862"/>
                </a:lnTo>
                <a:lnTo>
                  <a:pt x="2351" y="862"/>
                </a:lnTo>
                <a:lnTo>
                  <a:pt x="2351" y="862"/>
                </a:lnTo>
                <a:lnTo>
                  <a:pt x="2351" y="862"/>
                </a:lnTo>
                <a:lnTo>
                  <a:pt x="2352" y="862"/>
                </a:lnTo>
                <a:lnTo>
                  <a:pt x="2352" y="862"/>
                </a:lnTo>
                <a:lnTo>
                  <a:pt x="2352" y="862"/>
                </a:lnTo>
                <a:lnTo>
                  <a:pt x="2352" y="862"/>
                </a:lnTo>
                <a:lnTo>
                  <a:pt x="2353" y="862"/>
                </a:lnTo>
                <a:lnTo>
                  <a:pt x="2353" y="862"/>
                </a:lnTo>
                <a:lnTo>
                  <a:pt x="2353" y="862"/>
                </a:lnTo>
                <a:lnTo>
                  <a:pt x="2354" y="862"/>
                </a:lnTo>
                <a:lnTo>
                  <a:pt x="2354" y="862"/>
                </a:lnTo>
                <a:lnTo>
                  <a:pt x="2354" y="862"/>
                </a:lnTo>
                <a:lnTo>
                  <a:pt x="2354" y="862"/>
                </a:lnTo>
                <a:lnTo>
                  <a:pt x="2355" y="862"/>
                </a:lnTo>
                <a:lnTo>
                  <a:pt x="2355" y="862"/>
                </a:lnTo>
                <a:lnTo>
                  <a:pt x="2355" y="862"/>
                </a:lnTo>
                <a:lnTo>
                  <a:pt x="2356" y="862"/>
                </a:lnTo>
                <a:lnTo>
                  <a:pt x="2356" y="862"/>
                </a:lnTo>
                <a:lnTo>
                  <a:pt x="2356" y="862"/>
                </a:lnTo>
                <a:lnTo>
                  <a:pt x="2357" y="862"/>
                </a:lnTo>
                <a:lnTo>
                  <a:pt x="2357" y="862"/>
                </a:lnTo>
                <a:lnTo>
                  <a:pt x="2357" y="862"/>
                </a:lnTo>
                <a:lnTo>
                  <a:pt x="2357" y="862"/>
                </a:lnTo>
                <a:lnTo>
                  <a:pt x="2358" y="862"/>
                </a:lnTo>
                <a:lnTo>
                  <a:pt x="2358" y="862"/>
                </a:lnTo>
                <a:lnTo>
                  <a:pt x="2358" y="862"/>
                </a:lnTo>
                <a:lnTo>
                  <a:pt x="2359" y="862"/>
                </a:lnTo>
                <a:lnTo>
                  <a:pt x="2359" y="862"/>
                </a:lnTo>
                <a:lnTo>
                  <a:pt x="2359" y="862"/>
                </a:lnTo>
                <a:lnTo>
                  <a:pt x="2359" y="862"/>
                </a:lnTo>
                <a:lnTo>
                  <a:pt x="2360" y="862"/>
                </a:lnTo>
                <a:lnTo>
                  <a:pt x="2360" y="862"/>
                </a:lnTo>
                <a:lnTo>
                  <a:pt x="2360" y="862"/>
                </a:lnTo>
                <a:lnTo>
                  <a:pt x="2361" y="862"/>
                </a:lnTo>
                <a:lnTo>
                  <a:pt x="2361" y="862"/>
                </a:lnTo>
                <a:lnTo>
                  <a:pt x="2361" y="862"/>
                </a:lnTo>
                <a:lnTo>
                  <a:pt x="2361" y="862"/>
                </a:lnTo>
                <a:lnTo>
                  <a:pt x="2362" y="862"/>
                </a:lnTo>
                <a:lnTo>
                  <a:pt x="2362" y="862"/>
                </a:lnTo>
                <a:lnTo>
                  <a:pt x="2362" y="862"/>
                </a:lnTo>
                <a:lnTo>
                  <a:pt x="2363" y="862"/>
                </a:lnTo>
                <a:lnTo>
                  <a:pt x="2363" y="862"/>
                </a:lnTo>
                <a:lnTo>
                  <a:pt x="2363" y="862"/>
                </a:lnTo>
                <a:lnTo>
                  <a:pt x="2363" y="862"/>
                </a:lnTo>
                <a:lnTo>
                  <a:pt x="2364" y="862"/>
                </a:lnTo>
                <a:lnTo>
                  <a:pt x="2364" y="862"/>
                </a:lnTo>
                <a:lnTo>
                  <a:pt x="2364" y="862"/>
                </a:lnTo>
                <a:lnTo>
                  <a:pt x="2365" y="862"/>
                </a:lnTo>
                <a:lnTo>
                  <a:pt x="2365" y="862"/>
                </a:lnTo>
                <a:lnTo>
                  <a:pt x="2365" y="862"/>
                </a:lnTo>
                <a:lnTo>
                  <a:pt x="2365" y="862"/>
                </a:lnTo>
                <a:lnTo>
                  <a:pt x="2366" y="862"/>
                </a:lnTo>
                <a:lnTo>
                  <a:pt x="2366" y="862"/>
                </a:lnTo>
                <a:lnTo>
                  <a:pt x="2366" y="862"/>
                </a:lnTo>
                <a:lnTo>
                  <a:pt x="2367" y="862"/>
                </a:lnTo>
                <a:lnTo>
                  <a:pt x="2367" y="862"/>
                </a:lnTo>
                <a:lnTo>
                  <a:pt x="2367" y="862"/>
                </a:lnTo>
                <a:lnTo>
                  <a:pt x="2368" y="862"/>
                </a:lnTo>
                <a:lnTo>
                  <a:pt x="2368" y="862"/>
                </a:lnTo>
                <a:lnTo>
                  <a:pt x="2368" y="862"/>
                </a:lnTo>
                <a:lnTo>
                  <a:pt x="2368" y="862"/>
                </a:lnTo>
                <a:lnTo>
                  <a:pt x="2369" y="862"/>
                </a:lnTo>
                <a:lnTo>
                  <a:pt x="2369" y="862"/>
                </a:lnTo>
                <a:lnTo>
                  <a:pt x="2369" y="862"/>
                </a:lnTo>
                <a:lnTo>
                  <a:pt x="2370" y="862"/>
                </a:lnTo>
                <a:lnTo>
                  <a:pt x="2370" y="862"/>
                </a:lnTo>
                <a:lnTo>
                  <a:pt x="2370" y="862"/>
                </a:lnTo>
                <a:lnTo>
                  <a:pt x="2370" y="862"/>
                </a:lnTo>
                <a:lnTo>
                  <a:pt x="2371" y="862"/>
                </a:lnTo>
                <a:lnTo>
                  <a:pt x="2371" y="862"/>
                </a:lnTo>
                <a:lnTo>
                  <a:pt x="2371" y="862"/>
                </a:lnTo>
                <a:lnTo>
                  <a:pt x="2372" y="862"/>
                </a:lnTo>
                <a:lnTo>
                  <a:pt x="2372" y="862"/>
                </a:lnTo>
                <a:lnTo>
                  <a:pt x="2372" y="862"/>
                </a:lnTo>
                <a:lnTo>
                  <a:pt x="2372" y="862"/>
                </a:lnTo>
                <a:lnTo>
                  <a:pt x="2373" y="862"/>
                </a:lnTo>
                <a:lnTo>
                  <a:pt x="2373" y="862"/>
                </a:lnTo>
                <a:lnTo>
                  <a:pt x="2373" y="862"/>
                </a:lnTo>
                <a:lnTo>
                  <a:pt x="2374" y="862"/>
                </a:lnTo>
                <a:lnTo>
                  <a:pt x="2374" y="862"/>
                </a:lnTo>
                <a:lnTo>
                  <a:pt x="2374" y="862"/>
                </a:lnTo>
                <a:lnTo>
                  <a:pt x="2374" y="862"/>
                </a:lnTo>
                <a:lnTo>
                  <a:pt x="2375" y="862"/>
                </a:lnTo>
                <a:lnTo>
                  <a:pt x="2375" y="862"/>
                </a:lnTo>
                <a:lnTo>
                  <a:pt x="2375" y="862"/>
                </a:lnTo>
                <a:lnTo>
                  <a:pt x="2376" y="862"/>
                </a:lnTo>
                <a:lnTo>
                  <a:pt x="2376" y="862"/>
                </a:lnTo>
                <a:lnTo>
                  <a:pt x="2376" y="862"/>
                </a:lnTo>
                <a:lnTo>
                  <a:pt x="2376" y="862"/>
                </a:lnTo>
                <a:lnTo>
                  <a:pt x="2377" y="862"/>
                </a:lnTo>
                <a:lnTo>
                  <a:pt x="2377" y="862"/>
                </a:lnTo>
                <a:lnTo>
                  <a:pt x="2377" y="862"/>
                </a:lnTo>
                <a:lnTo>
                  <a:pt x="2378" y="862"/>
                </a:lnTo>
                <a:lnTo>
                  <a:pt x="2378" y="862"/>
                </a:lnTo>
                <a:lnTo>
                  <a:pt x="2378" y="862"/>
                </a:lnTo>
                <a:lnTo>
                  <a:pt x="2378" y="862"/>
                </a:lnTo>
                <a:lnTo>
                  <a:pt x="2379" y="862"/>
                </a:lnTo>
                <a:lnTo>
                  <a:pt x="2379" y="862"/>
                </a:lnTo>
                <a:lnTo>
                  <a:pt x="2379" y="862"/>
                </a:lnTo>
                <a:lnTo>
                  <a:pt x="2380" y="862"/>
                </a:lnTo>
                <a:lnTo>
                  <a:pt x="2380" y="862"/>
                </a:lnTo>
                <a:lnTo>
                  <a:pt x="2380" y="862"/>
                </a:lnTo>
                <a:lnTo>
                  <a:pt x="2381" y="862"/>
                </a:lnTo>
                <a:lnTo>
                  <a:pt x="2381" y="862"/>
                </a:lnTo>
                <a:lnTo>
                  <a:pt x="2381" y="862"/>
                </a:lnTo>
                <a:lnTo>
                  <a:pt x="2381" y="862"/>
                </a:lnTo>
                <a:lnTo>
                  <a:pt x="2382" y="862"/>
                </a:lnTo>
                <a:lnTo>
                  <a:pt x="2382" y="862"/>
                </a:lnTo>
                <a:lnTo>
                  <a:pt x="2382" y="862"/>
                </a:lnTo>
                <a:lnTo>
                  <a:pt x="2383" y="862"/>
                </a:lnTo>
                <a:lnTo>
                  <a:pt x="2383" y="862"/>
                </a:lnTo>
                <a:lnTo>
                  <a:pt x="2383" y="862"/>
                </a:lnTo>
                <a:lnTo>
                  <a:pt x="2383" y="862"/>
                </a:lnTo>
                <a:lnTo>
                  <a:pt x="2384" y="862"/>
                </a:lnTo>
                <a:lnTo>
                  <a:pt x="2384" y="862"/>
                </a:lnTo>
                <a:lnTo>
                  <a:pt x="2384" y="862"/>
                </a:lnTo>
                <a:lnTo>
                  <a:pt x="2385" y="862"/>
                </a:lnTo>
              </a:path>
            </a:pathLst>
          </a:custGeom>
          <a:noFill/>
          <a:ln w="1270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TextBox 177">
            <a:extLst>
              <a:ext uri="{FF2B5EF4-FFF2-40B4-BE49-F238E27FC236}">
                <a16:creationId xmlns:a16="http://schemas.microsoft.com/office/drawing/2014/main" id="{12C5A072-70ED-4B84-8E55-F678BD0CA4F9}"/>
              </a:ext>
            </a:extLst>
          </p:cNvPr>
          <p:cNvSpPr txBox="1"/>
          <p:nvPr/>
        </p:nvSpPr>
        <p:spPr>
          <a:xfrm>
            <a:off x="64770" y="2420035"/>
            <a:ext cx="11485880" cy="369332"/>
          </a:xfrm>
          <a:prstGeom prst="rect">
            <a:avLst/>
          </a:prstGeom>
          <a:noFill/>
        </p:spPr>
        <p:txBody>
          <a:bodyPr wrap="square">
            <a:spAutoFit/>
          </a:bodyPr>
          <a:lstStyle/>
          <a:p>
            <a:r>
              <a:rPr lang="en-US" dirty="0"/>
              <a:t>&gt;&gt; figure; subplot(211); plot(P3);, subplot(212);, hold on;  plot(</a:t>
            </a:r>
            <a:r>
              <a:rPr lang="en-US" dirty="0" err="1">
                <a:solidFill>
                  <a:srgbClr val="00B050"/>
                </a:solidFill>
              </a:rPr>
              <a:t>movmax</a:t>
            </a:r>
            <a:r>
              <a:rPr lang="en-US" dirty="0">
                <a:solidFill>
                  <a:srgbClr val="00B050"/>
                </a:solidFill>
              </a:rPr>
              <a:t>(P3,400)&gt; 0.1</a:t>
            </a:r>
            <a:r>
              <a:rPr lang="en-US" dirty="0"/>
              <a:t>,'g');</a:t>
            </a:r>
          </a:p>
        </p:txBody>
      </p:sp>
    </p:spTree>
    <p:extLst>
      <p:ext uri="{BB962C8B-B14F-4D97-AF65-F5344CB8AC3E}">
        <p14:creationId xmlns:p14="http://schemas.microsoft.com/office/powerpoint/2010/main" val="159467620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8" name="Rectangle 707">
            <a:extLst>
              <a:ext uri="{FF2B5EF4-FFF2-40B4-BE49-F238E27FC236}">
                <a16:creationId xmlns:a16="http://schemas.microsoft.com/office/drawing/2014/main" id="{9D04537D-7EDD-4A14-9541-718B961F2ABD}"/>
              </a:ext>
            </a:extLst>
          </p:cNvPr>
          <p:cNvSpPr/>
          <p:nvPr/>
        </p:nvSpPr>
        <p:spPr>
          <a:xfrm>
            <a:off x="187959" y="116263"/>
            <a:ext cx="11601873" cy="1138773"/>
          </a:xfrm>
          <a:prstGeom prst="rect">
            <a:avLst/>
          </a:prstGeom>
        </p:spPr>
        <p:txBody>
          <a:bodyPr wrap="square">
            <a:spAutoFit/>
          </a:bodyPr>
          <a:lstStyle/>
          <a:p>
            <a:r>
              <a:rPr lang="en-US" dirty="0"/>
              <a:t>Pei’s Lab (OMNI). SMD (Server Machine Dataset) . The SDM dataset has 38 dimensions and comes with training data.</a:t>
            </a:r>
          </a:p>
          <a:p>
            <a:endParaRPr lang="en-US" sz="1000" dirty="0"/>
          </a:p>
          <a:p>
            <a:r>
              <a:rPr lang="en-US" sz="1000" dirty="0">
                <a:solidFill>
                  <a:schemeClr val="bg1">
                    <a:lumMod val="75000"/>
                  </a:schemeClr>
                </a:solidFill>
              </a:rPr>
              <a:t>[a] </a:t>
            </a:r>
            <a:r>
              <a:rPr lang="en-US" sz="1000" dirty="0" err="1">
                <a:solidFill>
                  <a:schemeClr val="bg1">
                    <a:lumMod val="75000"/>
                  </a:schemeClr>
                </a:solidFill>
              </a:rPr>
              <a:t>Ya</a:t>
            </a:r>
            <a:r>
              <a:rPr lang="en-US" sz="1000" dirty="0">
                <a:solidFill>
                  <a:schemeClr val="bg1">
                    <a:lumMod val="75000"/>
                  </a:schemeClr>
                </a:solidFill>
              </a:rPr>
              <a:t> </a:t>
            </a:r>
            <a:r>
              <a:rPr lang="en-US" sz="1000" dirty="0" err="1">
                <a:solidFill>
                  <a:schemeClr val="bg1">
                    <a:lumMod val="75000"/>
                  </a:schemeClr>
                </a:solidFill>
              </a:rPr>
              <a:t>Su</a:t>
            </a:r>
            <a:r>
              <a:rPr lang="en-US" sz="1000" dirty="0">
                <a:solidFill>
                  <a:schemeClr val="bg1">
                    <a:lumMod val="75000"/>
                  </a:schemeClr>
                </a:solidFill>
              </a:rPr>
              <a:t>, </a:t>
            </a:r>
            <a:r>
              <a:rPr lang="en-US" sz="1000" dirty="0" err="1">
                <a:solidFill>
                  <a:schemeClr val="bg1">
                    <a:lumMod val="75000"/>
                  </a:schemeClr>
                </a:solidFill>
              </a:rPr>
              <a:t>Youjian</a:t>
            </a:r>
            <a:r>
              <a:rPr lang="en-US" sz="1000" dirty="0">
                <a:solidFill>
                  <a:schemeClr val="bg1">
                    <a:lumMod val="75000"/>
                  </a:schemeClr>
                </a:solidFill>
              </a:rPr>
              <a:t> Zhao, </a:t>
            </a:r>
            <a:r>
              <a:rPr lang="en-US" sz="1000" dirty="0" err="1">
                <a:solidFill>
                  <a:schemeClr val="bg1">
                    <a:lumMod val="75000"/>
                  </a:schemeClr>
                </a:solidFill>
              </a:rPr>
              <a:t>Chenhao</a:t>
            </a:r>
            <a:r>
              <a:rPr lang="en-US" sz="1000" dirty="0">
                <a:solidFill>
                  <a:schemeClr val="bg1">
                    <a:lumMod val="75000"/>
                  </a:schemeClr>
                </a:solidFill>
              </a:rPr>
              <a:t> </a:t>
            </a:r>
            <a:r>
              <a:rPr lang="en-US" sz="1000" dirty="0" err="1">
                <a:solidFill>
                  <a:schemeClr val="bg1">
                    <a:lumMod val="75000"/>
                  </a:schemeClr>
                </a:solidFill>
              </a:rPr>
              <a:t>Niu</a:t>
            </a:r>
            <a:r>
              <a:rPr lang="en-US" sz="1000" dirty="0">
                <a:solidFill>
                  <a:schemeClr val="bg1">
                    <a:lumMod val="75000"/>
                  </a:schemeClr>
                </a:solidFill>
              </a:rPr>
              <a:t>, Rong Liu, Wei Sun, Dan Pei: Robust Anomaly Detection for Multivariate Time Series through Stochastic Recurrent Neural Network. KDD 2019: 2828-2837</a:t>
            </a:r>
          </a:p>
          <a:p>
            <a:endParaRPr lang="en-US" sz="1000" dirty="0"/>
          </a:p>
          <a:p>
            <a:endParaRPr lang="en-US" sz="1000" dirty="0"/>
          </a:p>
          <a:p>
            <a:endParaRPr lang="en-US" sz="1000" dirty="0"/>
          </a:p>
        </p:txBody>
      </p:sp>
      <p:sp>
        <p:nvSpPr>
          <p:cNvPr id="29" name="Line 6">
            <a:extLst>
              <a:ext uri="{FF2B5EF4-FFF2-40B4-BE49-F238E27FC236}">
                <a16:creationId xmlns:a16="http://schemas.microsoft.com/office/drawing/2014/main" id="{00B09D87-CD2D-45C5-BDE9-A3CD5607EF43}"/>
              </a:ext>
            </a:extLst>
          </p:cNvPr>
          <p:cNvSpPr>
            <a:spLocks noChangeShapeType="1"/>
          </p:cNvSpPr>
          <p:nvPr/>
        </p:nvSpPr>
        <p:spPr bwMode="auto">
          <a:xfrm>
            <a:off x="2646362" y="6604000"/>
            <a:ext cx="94535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6" name="Line 7">
            <a:extLst>
              <a:ext uri="{FF2B5EF4-FFF2-40B4-BE49-F238E27FC236}">
                <a16:creationId xmlns:a16="http://schemas.microsoft.com/office/drawing/2014/main" id="{8D2D955A-612E-4D07-A63B-3D8D31BB6FC2}"/>
              </a:ext>
            </a:extLst>
          </p:cNvPr>
          <p:cNvSpPr>
            <a:spLocks noChangeShapeType="1"/>
          </p:cNvSpPr>
          <p:nvPr/>
        </p:nvSpPr>
        <p:spPr bwMode="auto">
          <a:xfrm flipV="1">
            <a:off x="2646362"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7" name="Line 8">
            <a:extLst>
              <a:ext uri="{FF2B5EF4-FFF2-40B4-BE49-F238E27FC236}">
                <a16:creationId xmlns:a16="http://schemas.microsoft.com/office/drawing/2014/main" id="{F1DFC46E-4524-4868-BCE1-7064D9B6D89E}"/>
              </a:ext>
            </a:extLst>
          </p:cNvPr>
          <p:cNvSpPr>
            <a:spLocks noChangeShapeType="1"/>
          </p:cNvSpPr>
          <p:nvPr/>
        </p:nvSpPr>
        <p:spPr bwMode="auto">
          <a:xfrm flipV="1">
            <a:off x="4537075"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8" name="Line 9">
            <a:extLst>
              <a:ext uri="{FF2B5EF4-FFF2-40B4-BE49-F238E27FC236}">
                <a16:creationId xmlns:a16="http://schemas.microsoft.com/office/drawing/2014/main" id="{8C20981B-FD01-4C3F-A1AD-E9CA6ABEC30A}"/>
              </a:ext>
            </a:extLst>
          </p:cNvPr>
          <p:cNvSpPr>
            <a:spLocks noChangeShapeType="1"/>
          </p:cNvSpPr>
          <p:nvPr/>
        </p:nvSpPr>
        <p:spPr bwMode="auto">
          <a:xfrm flipV="1">
            <a:off x="6427787"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9" name="Line 10">
            <a:extLst>
              <a:ext uri="{FF2B5EF4-FFF2-40B4-BE49-F238E27FC236}">
                <a16:creationId xmlns:a16="http://schemas.microsoft.com/office/drawing/2014/main" id="{C49AF51E-C658-4C81-9477-F9B872C643EB}"/>
              </a:ext>
            </a:extLst>
          </p:cNvPr>
          <p:cNvSpPr>
            <a:spLocks noChangeShapeType="1"/>
          </p:cNvSpPr>
          <p:nvPr/>
        </p:nvSpPr>
        <p:spPr bwMode="auto">
          <a:xfrm flipV="1">
            <a:off x="8318500"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0" name="Line 11">
            <a:extLst>
              <a:ext uri="{FF2B5EF4-FFF2-40B4-BE49-F238E27FC236}">
                <a16:creationId xmlns:a16="http://schemas.microsoft.com/office/drawing/2014/main" id="{2BB16652-A057-4B6A-8794-952E708426E1}"/>
              </a:ext>
            </a:extLst>
          </p:cNvPr>
          <p:cNvSpPr>
            <a:spLocks noChangeShapeType="1"/>
          </p:cNvSpPr>
          <p:nvPr/>
        </p:nvSpPr>
        <p:spPr bwMode="auto">
          <a:xfrm flipV="1">
            <a:off x="10209212"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1" name="Line 12">
            <a:extLst>
              <a:ext uri="{FF2B5EF4-FFF2-40B4-BE49-F238E27FC236}">
                <a16:creationId xmlns:a16="http://schemas.microsoft.com/office/drawing/2014/main" id="{9B8D09E6-3B9B-4D1F-BED2-EDEEA70A4BC3}"/>
              </a:ext>
            </a:extLst>
          </p:cNvPr>
          <p:cNvSpPr>
            <a:spLocks noChangeShapeType="1"/>
          </p:cNvSpPr>
          <p:nvPr/>
        </p:nvSpPr>
        <p:spPr bwMode="auto">
          <a:xfrm flipV="1">
            <a:off x="12099925" y="6510338"/>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2" name="Rectangle 13">
            <a:extLst>
              <a:ext uri="{FF2B5EF4-FFF2-40B4-BE49-F238E27FC236}">
                <a16:creationId xmlns:a16="http://schemas.microsoft.com/office/drawing/2014/main" id="{2FFABC53-5BF0-4C4D-89FB-B99B79DB7D36}"/>
              </a:ext>
            </a:extLst>
          </p:cNvPr>
          <p:cNvSpPr>
            <a:spLocks noChangeArrowheads="1"/>
          </p:cNvSpPr>
          <p:nvPr/>
        </p:nvSpPr>
        <p:spPr bwMode="auto">
          <a:xfrm>
            <a:off x="2627312" y="6640513"/>
            <a:ext cx="762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3" name="Rectangle 14">
            <a:extLst>
              <a:ext uri="{FF2B5EF4-FFF2-40B4-BE49-F238E27FC236}">
                <a16:creationId xmlns:a16="http://schemas.microsoft.com/office/drawing/2014/main" id="{90263616-6BE4-4A0E-88FC-9783280240F3}"/>
              </a:ext>
            </a:extLst>
          </p:cNvPr>
          <p:cNvSpPr>
            <a:spLocks noChangeArrowheads="1"/>
          </p:cNvSpPr>
          <p:nvPr/>
        </p:nvSpPr>
        <p:spPr bwMode="auto">
          <a:xfrm>
            <a:off x="4489450" y="6640513"/>
            <a:ext cx="138113"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4" name="Rectangle 15">
            <a:extLst>
              <a:ext uri="{FF2B5EF4-FFF2-40B4-BE49-F238E27FC236}">
                <a16:creationId xmlns:a16="http://schemas.microsoft.com/office/drawing/2014/main" id="{B87BF888-C78E-4531-887E-B0B77E01B5AB}"/>
              </a:ext>
            </a:extLst>
          </p:cNvPr>
          <p:cNvSpPr>
            <a:spLocks noChangeArrowheads="1"/>
          </p:cNvSpPr>
          <p:nvPr/>
        </p:nvSpPr>
        <p:spPr bwMode="auto">
          <a:xfrm>
            <a:off x="6408737" y="6640513"/>
            <a:ext cx="762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5" name="Rectangle 16">
            <a:extLst>
              <a:ext uri="{FF2B5EF4-FFF2-40B4-BE49-F238E27FC236}">
                <a16:creationId xmlns:a16="http://schemas.microsoft.com/office/drawing/2014/main" id="{A77E818A-5892-42E3-B013-7FDA6617C420}"/>
              </a:ext>
            </a:extLst>
          </p:cNvPr>
          <p:cNvSpPr>
            <a:spLocks noChangeArrowheads="1"/>
          </p:cNvSpPr>
          <p:nvPr/>
        </p:nvSpPr>
        <p:spPr bwMode="auto">
          <a:xfrm>
            <a:off x="8270875" y="6640513"/>
            <a:ext cx="138113"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6" name="Rectangle 17">
            <a:extLst>
              <a:ext uri="{FF2B5EF4-FFF2-40B4-BE49-F238E27FC236}">
                <a16:creationId xmlns:a16="http://schemas.microsoft.com/office/drawing/2014/main" id="{15417280-3098-4A84-B34E-564D846FB6BC}"/>
              </a:ext>
            </a:extLst>
          </p:cNvPr>
          <p:cNvSpPr>
            <a:spLocks noChangeArrowheads="1"/>
          </p:cNvSpPr>
          <p:nvPr/>
        </p:nvSpPr>
        <p:spPr bwMode="auto">
          <a:xfrm>
            <a:off x="10190162" y="6640513"/>
            <a:ext cx="76200"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7" name="Rectangle 18">
            <a:extLst>
              <a:ext uri="{FF2B5EF4-FFF2-40B4-BE49-F238E27FC236}">
                <a16:creationId xmlns:a16="http://schemas.microsoft.com/office/drawing/2014/main" id="{5DF66A34-147A-4DA3-8A90-13DB2F25538C}"/>
              </a:ext>
            </a:extLst>
          </p:cNvPr>
          <p:cNvSpPr>
            <a:spLocks noChangeArrowheads="1"/>
          </p:cNvSpPr>
          <p:nvPr/>
        </p:nvSpPr>
        <p:spPr bwMode="auto">
          <a:xfrm>
            <a:off x="12053887" y="6640513"/>
            <a:ext cx="138113"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88" name="Freeform 19">
            <a:extLst>
              <a:ext uri="{FF2B5EF4-FFF2-40B4-BE49-F238E27FC236}">
                <a16:creationId xmlns:a16="http://schemas.microsoft.com/office/drawing/2014/main" id="{A40661CF-5F08-4423-9DD0-0E2785A354FC}"/>
              </a:ext>
            </a:extLst>
          </p:cNvPr>
          <p:cNvSpPr>
            <a:spLocks/>
          </p:cNvSpPr>
          <p:nvPr/>
        </p:nvSpPr>
        <p:spPr bwMode="auto">
          <a:xfrm>
            <a:off x="11952287" y="6780213"/>
            <a:ext cx="31750" cy="30163"/>
          </a:xfrm>
          <a:custGeom>
            <a:avLst/>
            <a:gdLst>
              <a:gd name="T0" fmla="*/ 0 w 77"/>
              <a:gd name="T1" fmla="*/ 74 h 77"/>
              <a:gd name="T2" fmla="*/ 1 w 77"/>
              <a:gd name="T3" fmla="*/ 72 h 77"/>
              <a:gd name="T4" fmla="*/ 34 w 77"/>
              <a:gd name="T5" fmla="*/ 38 h 77"/>
              <a:gd name="T6" fmla="*/ 1 w 77"/>
              <a:gd name="T7" fmla="*/ 5 h 77"/>
              <a:gd name="T8" fmla="*/ 0 w 77"/>
              <a:gd name="T9" fmla="*/ 3 h 77"/>
              <a:gd name="T10" fmla="*/ 1 w 77"/>
              <a:gd name="T11" fmla="*/ 1 h 77"/>
              <a:gd name="T12" fmla="*/ 3 w 77"/>
              <a:gd name="T13" fmla="*/ 0 h 77"/>
              <a:gd name="T14" fmla="*/ 6 w 77"/>
              <a:gd name="T15" fmla="*/ 1 h 77"/>
              <a:gd name="T16" fmla="*/ 39 w 77"/>
              <a:gd name="T17" fmla="*/ 34 h 77"/>
              <a:gd name="T18" fmla="*/ 72 w 77"/>
              <a:gd name="T19" fmla="*/ 1 h 77"/>
              <a:gd name="T20" fmla="*/ 74 w 77"/>
              <a:gd name="T21" fmla="*/ 0 h 77"/>
              <a:gd name="T22" fmla="*/ 76 w 77"/>
              <a:gd name="T23" fmla="*/ 1 h 77"/>
              <a:gd name="T24" fmla="*/ 77 w 77"/>
              <a:gd name="T25" fmla="*/ 3 h 77"/>
              <a:gd name="T26" fmla="*/ 76 w 77"/>
              <a:gd name="T27" fmla="*/ 5 h 77"/>
              <a:gd name="T28" fmla="*/ 43 w 77"/>
              <a:gd name="T29" fmla="*/ 38 h 77"/>
              <a:gd name="T30" fmla="*/ 76 w 77"/>
              <a:gd name="T31" fmla="*/ 72 h 77"/>
              <a:gd name="T32" fmla="*/ 77 w 77"/>
              <a:gd name="T33" fmla="*/ 74 h 77"/>
              <a:gd name="T34" fmla="*/ 76 w 77"/>
              <a:gd name="T35" fmla="*/ 76 h 77"/>
              <a:gd name="T36" fmla="*/ 74 w 77"/>
              <a:gd name="T37" fmla="*/ 77 h 77"/>
              <a:gd name="T38" fmla="*/ 72 w 77"/>
              <a:gd name="T39" fmla="*/ 76 h 77"/>
              <a:gd name="T40" fmla="*/ 39 w 77"/>
              <a:gd name="T41" fmla="*/ 43 h 77"/>
              <a:gd name="T42" fmla="*/ 6 w 77"/>
              <a:gd name="T43" fmla="*/ 76 h 77"/>
              <a:gd name="T44" fmla="*/ 3 w 77"/>
              <a:gd name="T45" fmla="*/ 77 h 77"/>
              <a:gd name="T46" fmla="*/ 1 w 77"/>
              <a:gd name="T47" fmla="*/ 76 h 77"/>
              <a:gd name="T48" fmla="*/ 0 w 77"/>
              <a:gd name="T49" fmla="*/ 7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7" h="77">
                <a:moveTo>
                  <a:pt x="0" y="74"/>
                </a:moveTo>
                <a:cubicBezTo>
                  <a:pt x="0" y="73"/>
                  <a:pt x="0" y="72"/>
                  <a:pt x="1" y="72"/>
                </a:cubicBezTo>
                <a:lnTo>
                  <a:pt x="34" y="38"/>
                </a:lnTo>
                <a:lnTo>
                  <a:pt x="1" y="5"/>
                </a:lnTo>
                <a:cubicBezTo>
                  <a:pt x="0" y="5"/>
                  <a:pt x="0" y="4"/>
                  <a:pt x="0" y="3"/>
                </a:cubicBezTo>
                <a:cubicBezTo>
                  <a:pt x="0" y="2"/>
                  <a:pt x="0" y="2"/>
                  <a:pt x="1" y="1"/>
                </a:cubicBezTo>
                <a:cubicBezTo>
                  <a:pt x="2" y="0"/>
                  <a:pt x="2" y="0"/>
                  <a:pt x="3" y="0"/>
                </a:cubicBezTo>
                <a:cubicBezTo>
                  <a:pt x="4" y="0"/>
                  <a:pt x="5" y="0"/>
                  <a:pt x="6" y="1"/>
                </a:cubicBezTo>
                <a:lnTo>
                  <a:pt x="39" y="34"/>
                </a:lnTo>
                <a:lnTo>
                  <a:pt x="72" y="1"/>
                </a:lnTo>
                <a:cubicBezTo>
                  <a:pt x="73" y="0"/>
                  <a:pt x="73" y="0"/>
                  <a:pt x="74" y="0"/>
                </a:cubicBezTo>
                <a:cubicBezTo>
                  <a:pt x="75" y="0"/>
                  <a:pt x="76" y="0"/>
                  <a:pt x="76" y="1"/>
                </a:cubicBezTo>
                <a:cubicBezTo>
                  <a:pt x="77" y="1"/>
                  <a:pt x="77" y="2"/>
                  <a:pt x="77" y="3"/>
                </a:cubicBezTo>
                <a:cubicBezTo>
                  <a:pt x="77" y="4"/>
                  <a:pt x="77" y="5"/>
                  <a:pt x="76" y="5"/>
                </a:cubicBezTo>
                <a:lnTo>
                  <a:pt x="43" y="38"/>
                </a:lnTo>
                <a:lnTo>
                  <a:pt x="76" y="72"/>
                </a:lnTo>
                <a:cubicBezTo>
                  <a:pt x="77" y="72"/>
                  <a:pt x="77" y="73"/>
                  <a:pt x="77" y="74"/>
                </a:cubicBezTo>
                <a:cubicBezTo>
                  <a:pt x="77" y="75"/>
                  <a:pt x="77" y="75"/>
                  <a:pt x="76" y="76"/>
                </a:cubicBezTo>
                <a:cubicBezTo>
                  <a:pt x="76" y="77"/>
                  <a:pt x="75" y="77"/>
                  <a:pt x="74" y="77"/>
                </a:cubicBezTo>
                <a:cubicBezTo>
                  <a:pt x="73" y="77"/>
                  <a:pt x="73" y="77"/>
                  <a:pt x="72" y="76"/>
                </a:cubicBezTo>
                <a:lnTo>
                  <a:pt x="39" y="43"/>
                </a:lnTo>
                <a:lnTo>
                  <a:pt x="6" y="76"/>
                </a:lnTo>
                <a:cubicBezTo>
                  <a:pt x="5" y="77"/>
                  <a:pt x="4" y="77"/>
                  <a:pt x="3" y="77"/>
                </a:cubicBezTo>
                <a:cubicBezTo>
                  <a:pt x="2" y="77"/>
                  <a:pt x="2" y="77"/>
                  <a:pt x="1" y="76"/>
                </a:cubicBezTo>
                <a:cubicBezTo>
                  <a:pt x="0" y="75"/>
                  <a:pt x="0" y="75"/>
                  <a:pt x="0" y="74"/>
                </a:cubicBezTo>
                <a:close/>
              </a:path>
            </a:pathLst>
          </a:custGeom>
          <a:solidFill>
            <a:srgbClr val="262626"/>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Rectangle 20">
            <a:extLst>
              <a:ext uri="{FF2B5EF4-FFF2-40B4-BE49-F238E27FC236}">
                <a16:creationId xmlns:a16="http://schemas.microsoft.com/office/drawing/2014/main" id="{B235ABA2-D636-42EF-91D5-C0AD16FF97E9}"/>
              </a:ext>
            </a:extLst>
          </p:cNvPr>
          <p:cNvSpPr>
            <a:spLocks noChangeArrowheads="1"/>
          </p:cNvSpPr>
          <p:nvPr/>
        </p:nvSpPr>
        <p:spPr bwMode="auto">
          <a:xfrm>
            <a:off x="11995150" y="6753225"/>
            <a:ext cx="117475" cy="10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0" name="Rectangle 21">
            <a:extLst>
              <a:ext uri="{FF2B5EF4-FFF2-40B4-BE49-F238E27FC236}">
                <a16:creationId xmlns:a16="http://schemas.microsoft.com/office/drawing/2014/main" id="{5A5802D4-BB1E-4EBD-9E87-0C5AE136628A}"/>
              </a:ext>
            </a:extLst>
          </p:cNvPr>
          <p:cNvSpPr>
            <a:spLocks noChangeArrowheads="1"/>
          </p:cNvSpPr>
          <p:nvPr/>
        </p:nvSpPr>
        <p:spPr bwMode="auto">
          <a:xfrm>
            <a:off x="12069762" y="6729413"/>
            <a:ext cx="61913"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400" b="0" i="0" u="none" strike="noStrike" cap="none" normalizeH="0" baseline="0">
                <a:ln>
                  <a:noFill/>
                </a:ln>
                <a:solidFill>
                  <a:srgbClr val="262626"/>
                </a:solidFill>
                <a:effectLst/>
                <a:latin typeface="Arial" panose="020B0604020202020204" pitchFamily="34" charset="0"/>
              </a:rPr>
              <a:t>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92" name="Line 23">
            <a:extLst>
              <a:ext uri="{FF2B5EF4-FFF2-40B4-BE49-F238E27FC236}">
                <a16:creationId xmlns:a16="http://schemas.microsoft.com/office/drawing/2014/main" id="{EA5F8008-7F73-441C-8CF5-7F2D4583B475}"/>
              </a:ext>
            </a:extLst>
          </p:cNvPr>
          <p:cNvSpPr>
            <a:spLocks noChangeShapeType="1"/>
          </p:cNvSpPr>
          <p:nvPr/>
        </p:nvSpPr>
        <p:spPr bwMode="auto">
          <a:xfrm>
            <a:off x="2646362" y="6604000"/>
            <a:ext cx="952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2" name="Freeform 43">
            <a:extLst>
              <a:ext uri="{FF2B5EF4-FFF2-40B4-BE49-F238E27FC236}">
                <a16:creationId xmlns:a16="http://schemas.microsoft.com/office/drawing/2014/main" id="{B5D4971D-085C-4EB6-BC75-011269B3413F}"/>
              </a:ext>
            </a:extLst>
          </p:cNvPr>
          <p:cNvSpPr>
            <a:spLocks/>
          </p:cNvSpPr>
          <p:nvPr/>
        </p:nvSpPr>
        <p:spPr bwMode="auto">
          <a:xfrm>
            <a:off x="2646362" y="6285442"/>
            <a:ext cx="8956675" cy="169332"/>
          </a:xfrm>
          <a:custGeom>
            <a:avLst/>
            <a:gdLst>
              <a:gd name="T0" fmla="*/ 89 w 5642"/>
              <a:gd name="T1" fmla="*/ 39 h 39"/>
              <a:gd name="T2" fmla="*/ 177 w 5642"/>
              <a:gd name="T3" fmla="*/ 39 h 39"/>
              <a:gd name="T4" fmla="*/ 265 w 5642"/>
              <a:gd name="T5" fmla="*/ 39 h 39"/>
              <a:gd name="T6" fmla="*/ 354 w 5642"/>
              <a:gd name="T7" fmla="*/ 39 h 39"/>
              <a:gd name="T8" fmla="*/ 442 w 5642"/>
              <a:gd name="T9" fmla="*/ 39 h 39"/>
              <a:gd name="T10" fmla="*/ 530 w 5642"/>
              <a:gd name="T11" fmla="*/ 39 h 39"/>
              <a:gd name="T12" fmla="*/ 619 w 5642"/>
              <a:gd name="T13" fmla="*/ 39 h 39"/>
              <a:gd name="T14" fmla="*/ 707 w 5642"/>
              <a:gd name="T15" fmla="*/ 39 h 39"/>
              <a:gd name="T16" fmla="*/ 795 w 5642"/>
              <a:gd name="T17" fmla="*/ 39 h 39"/>
              <a:gd name="T18" fmla="*/ 884 w 5642"/>
              <a:gd name="T19" fmla="*/ 39 h 39"/>
              <a:gd name="T20" fmla="*/ 972 w 5642"/>
              <a:gd name="T21" fmla="*/ 39 h 39"/>
              <a:gd name="T22" fmla="*/ 1060 w 5642"/>
              <a:gd name="T23" fmla="*/ 39 h 39"/>
              <a:gd name="T24" fmla="*/ 1149 w 5642"/>
              <a:gd name="T25" fmla="*/ 39 h 39"/>
              <a:gd name="T26" fmla="*/ 1237 w 5642"/>
              <a:gd name="T27" fmla="*/ 0 h 39"/>
              <a:gd name="T28" fmla="*/ 1326 w 5642"/>
              <a:gd name="T29" fmla="*/ 39 h 39"/>
              <a:gd name="T30" fmla="*/ 1414 w 5642"/>
              <a:gd name="T31" fmla="*/ 39 h 39"/>
              <a:gd name="T32" fmla="*/ 1502 w 5642"/>
              <a:gd name="T33" fmla="*/ 39 h 39"/>
              <a:gd name="T34" fmla="*/ 1591 w 5642"/>
              <a:gd name="T35" fmla="*/ 39 h 39"/>
              <a:gd name="T36" fmla="*/ 1679 w 5642"/>
              <a:gd name="T37" fmla="*/ 39 h 39"/>
              <a:gd name="T38" fmla="*/ 1767 w 5642"/>
              <a:gd name="T39" fmla="*/ 39 h 39"/>
              <a:gd name="T40" fmla="*/ 1856 w 5642"/>
              <a:gd name="T41" fmla="*/ 39 h 39"/>
              <a:gd name="T42" fmla="*/ 1944 w 5642"/>
              <a:gd name="T43" fmla="*/ 39 h 39"/>
              <a:gd name="T44" fmla="*/ 2033 w 5642"/>
              <a:gd name="T45" fmla="*/ 39 h 39"/>
              <a:gd name="T46" fmla="*/ 2121 w 5642"/>
              <a:gd name="T47" fmla="*/ 39 h 39"/>
              <a:gd name="T48" fmla="*/ 2209 w 5642"/>
              <a:gd name="T49" fmla="*/ 39 h 39"/>
              <a:gd name="T50" fmla="*/ 2298 w 5642"/>
              <a:gd name="T51" fmla="*/ 39 h 39"/>
              <a:gd name="T52" fmla="*/ 2386 w 5642"/>
              <a:gd name="T53" fmla="*/ 39 h 39"/>
              <a:gd name="T54" fmla="*/ 2474 w 5642"/>
              <a:gd name="T55" fmla="*/ 39 h 39"/>
              <a:gd name="T56" fmla="*/ 2563 w 5642"/>
              <a:gd name="T57" fmla="*/ 39 h 39"/>
              <a:gd name="T58" fmla="*/ 2651 w 5642"/>
              <a:gd name="T59" fmla="*/ 39 h 39"/>
              <a:gd name="T60" fmla="*/ 2739 w 5642"/>
              <a:gd name="T61" fmla="*/ 39 h 39"/>
              <a:gd name="T62" fmla="*/ 2828 w 5642"/>
              <a:gd name="T63" fmla="*/ 39 h 39"/>
              <a:gd name="T64" fmla="*/ 2916 w 5642"/>
              <a:gd name="T65" fmla="*/ 39 h 39"/>
              <a:gd name="T66" fmla="*/ 3005 w 5642"/>
              <a:gd name="T67" fmla="*/ 39 h 39"/>
              <a:gd name="T68" fmla="*/ 3093 w 5642"/>
              <a:gd name="T69" fmla="*/ 39 h 39"/>
              <a:gd name="T70" fmla="*/ 3181 w 5642"/>
              <a:gd name="T71" fmla="*/ 39 h 39"/>
              <a:gd name="T72" fmla="*/ 3270 w 5642"/>
              <a:gd name="T73" fmla="*/ 39 h 39"/>
              <a:gd name="T74" fmla="*/ 3358 w 5642"/>
              <a:gd name="T75" fmla="*/ 39 h 39"/>
              <a:gd name="T76" fmla="*/ 3446 w 5642"/>
              <a:gd name="T77" fmla="*/ 39 h 39"/>
              <a:gd name="T78" fmla="*/ 3535 w 5642"/>
              <a:gd name="T79" fmla="*/ 39 h 39"/>
              <a:gd name="T80" fmla="*/ 3623 w 5642"/>
              <a:gd name="T81" fmla="*/ 39 h 39"/>
              <a:gd name="T82" fmla="*/ 3712 w 5642"/>
              <a:gd name="T83" fmla="*/ 39 h 39"/>
              <a:gd name="T84" fmla="*/ 3800 w 5642"/>
              <a:gd name="T85" fmla="*/ 39 h 39"/>
              <a:gd name="T86" fmla="*/ 3888 w 5642"/>
              <a:gd name="T87" fmla="*/ 39 h 39"/>
              <a:gd name="T88" fmla="*/ 3977 w 5642"/>
              <a:gd name="T89" fmla="*/ 39 h 39"/>
              <a:gd name="T90" fmla="*/ 4065 w 5642"/>
              <a:gd name="T91" fmla="*/ 39 h 39"/>
              <a:gd name="T92" fmla="*/ 4153 w 5642"/>
              <a:gd name="T93" fmla="*/ 39 h 39"/>
              <a:gd name="T94" fmla="*/ 4242 w 5642"/>
              <a:gd name="T95" fmla="*/ 39 h 39"/>
              <a:gd name="T96" fmla="*/ 4330 w 5642"/>
              <a:gd name="T97" fmla="*/ 0 h 39"/>
              <a:gd name="T98" fmla="*/ 4418 w 5642"/>
              <a:gd name="T99" fmla="*/ 39 h 39"/>
              <a:gd name="T100" fmla="*/ 4507 w 5642"/>
              <a:gd name="T101" fmla="*/ 0 h 39"/>
              <a:gd name="T102" fmla="*/ 4595 w 5642"/>
              <a:gd name="T103" fmla="*/ 39 h 39"/>
              <a:gd name="T104" fmla="*/ 4683 w 5642"/>
              <a:gd name="T105" fmla="*/ 39 h 39"/>
              <a:gd name="T106" fmla="*/ 4772 w 5642"/>
              <a:gd name="T107" fmla="*/ 39 h 39"/>
              <a:gd name="T108" fmla="*/ 4860 w 5642"/>
              <a:gd name="T109" fmla="*/ 39 h 39"/>
              <a:gd name="T110" fmla="*/ 4949 w 5642"/>
              <a:gd name="T111" fmla="*/ 39 h 39"/>
              <a:gd name="T112" fmla="*/ 5037 w 5642"/>
              <a:gd name="T113" fmla="*/ 39 h 39"/>
              <a:gd name="T114" fmla="*/ 5125 w 5642"/>
              <a:gd name="T115" fmla="*/ 39 h 39"/>
              <a:gd name="T116" fmla="*/ 5214 w 5642"/>
              <a:gd name="T117" fmla="*/ 39 h 39"/>
              <a:gd name="T118" fmla="*/ 5302 w 5642"/>
              <a:gd name="T119" fmla="*/ 39 h 39"/>
              <a:gd name="T120" fmla="*/ 5391 w 5642"/>
              <a:gd name="T121" fmla="*/ 39 h 39"/>
              <a:gd name="T122" fmla="*/ 5479 w 5642"/>
              <a:gd name="T123" fmla="*/ 39 h 39"/>
              <a:gd name="T124" fmla="*/ 5567 w 5642"/>
              <a:gd name="T1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2" h="39">
                <a:moveTo>
                  <a:pt x="0" y="39"/>
                </a:moveTo>
                <a:lnTo>
                  <a:pt x="0" y="39"/>
                </a:lnTo>
                <a:lnTo>
                  <a:pt x="1" y="39"/>
                </a:lnTo>
                <a:lnTo>
                  <a:pt x="1" y="39"/>
                </a:lnTo>
                <a:lnTo>
                  <a:pt x="1" y="39"/>
                </a:lnTo>
                <a:lnTo>
                  <a:pt x="2" y="39"/>
                </a:lnTo>
                <a:lnTo>
                  <a:pt x="2" y="39"/>
                </a:lnTo>
                <a:lnTo>
                  <a:pt x="2" y="39"/>
                </a:lnTo>
                <a:lnTo>
                  <a:pt x="2" y="39"/>
                </a:lnTo>
                <a:lnTo>
                  <a:pt x="3" y="39"/>
                </a:lnTo>
                <a:lnTo>
                  <a:pt x="3" y="39"/>
                </a:lnTo>
                <a:lnTo>
                  <a:pt x="3" y="39"/>
                </a:lnTo>
                <a:lnTo>
                  <a:pt x="3" y="39"/>
                </a:lnTo>
                <a:lnTo>
                  <a:pt x="3" y="39"/>
                </a:lnTo>
                <a:lnTo>
                  <a:pt x="4" y="39"/>
                </a:lnTo>
                <a:lnTo>
                  <a:pt x="4" y="39"/>
                </a:lnTo>
                <a:lnTo>
                  <a:pt x="4" y="39"/>
                </a:lnTo>
                <a:lnTo>
                  <a:pt x="4" y="39"/>
                </a:lnTo>
                <a:lnTo>
                  <a:pt x="5" y="39"/>
                </a:lnTo>
                <a:lnTo>
                  <a:pt x="5" y="39"/>
                </a:lnTo>
                <a:lnTo>
                  <a:pt x="5" y="39"/>
                </a:lnTo>
                <a:lnTo>
                  <a:pt x="5" y="39"/>
                </a:lnTo>
                <a:lnTo>
                  <a:pt x="6" y="39"/>
                </a:lnTo>
                <a:lnTo>
                  <a:pt x="6" y="39"/>
                </a:lnTo>
                <a:lnTo>
                  <a:pt x="6" y="39"/>
                </a:lnTo>
                <a:lnTo>
                  <a:pt x="6" y="39"/>
                </a:lnTo>
                <a:lnTo>
                  <a:pt x="6" y="39"/>
                </a:lnTo>
                <a:lnTo>
                  <a:pt x="7" y="39"/>
                </a:lnTo>
                <a:lnTo>
                  <a:pt x="7" y="39"/>
                </a:lnTo>
                <a:lnTo>
                  <a:pt x="7" y="39"/>
                </a:lnTo>
                <a:lnTo>
                  <a:pt x="7" y="39"/>
                </a:lnTo>
                <a:lnTo>
                  <a:pt x="8" y="39"/>
                </a:lnTo>
                <a:lnTo>
                  <a:pt x="8" y="39"/>
                </a:lnTo>
                <a:lnTo>
                  <a:pt x="8" y="39"/>
                </a:lnTo>
                <a:lnTo>
                  <a:pt x="8" y="39"/>
                </a:lnTo>
                <a:lnTo>
                  <a:pt x="9" y="39"/>
                </a:lnTo>
                <a:lnTo>
                  <a:pt x="9" y="39"/>
                </a:lnTo>
                <a:lnTo>
                  <a:pt x="9" y="39"/>
                </a:lnTo>
                <a:lnTo>
                  <a:pt x="9" y="39"/>
                </a:lnTo>
                <a:lnTo>
                  <a:pt x="10" y="39"/>
                </a:lnTo>
                <a:lnTo>
                  <a:pt x="10" y="39"/>
                </a:lnTo>
                <a:lnTo>
                  <a:pt x="10" y="39"/>
                </a:lnTo>
                <a:lnTo>
                  <a:pt x="10" y="39"/>
                </a:lnTo>
                <a:lnTo>
                  <a:pt x="11" y="39"/>
                </a:lnTo>
                <a:lnTo>
                  <a:pt x="11" y="39"/>
                </a:lnTo>
                <a:lnTo>
                  <a:pt x="11" y="39"/>
                </a:lnTo>
                <a:lnTo>
                  <a:pt x="11" y="39"/>
                </a:lnTo>
                <a:lnTo>
                  <a:pt x="12" y="39"/>
                </a:lnTo>
                <a:lnTo>
                  <a:pt x="12" y="39"/>
                </a:lnTo>
                <a:lnTo>
                  <a:pt x="12" y="39"/>
                </a:lnTo>
                <a:lnTo>
                  <a:pt x="12" y="39"/>
                </a:lnTo>
                <a:lnTo>
                  <a:pt x="12" y="39"/>
                </a:lnTo>
                <a:lnTo>
                  <a:pt x="13" y="39"/>
                </a:lnTo>
                <a:lnTo>
                  <a:pt x="13" y="39"/>
                </a:lnTo>
                <a:lnTo>
                  <a:pt x="13" y="39"/>
                </a:lnTo>
                <a:lnTo>
                  <a:pt x="13" y="39"/>
                </a:lnTo>
                <a:lnTo>
                  <a:pt x="14" y="39"/>
                </a:lnTo>
                <a:lnTo>
                  <a:pt x="14" y="39"/>
                </a:lnTo>
                <a:lnTo>
                  <a:pt x="14" y="39"/>
                </a:lnTo>
                <a:lnTo>
                  <a:pt x="14" y="39"/>
                </a:lnTo>
                <a:lnTo>
                  <a:pt x="15" y="39"/>
                </a:lnTo>
                <a:lnTo>
                  <a:pt x="15" y="39"/>
                </a:lnTo>
                <a:lnTo>
                  <a:pt x="15" y="39"/>
                </a:lnTo>
                <a:lnTo>
                  <a:pt x="15" y="39"/>
                </a:lnTo>
                <a:lnTo>
                  <a:pt x="15" y="39"/>
                </a:lnTo>
                <a:lnTo>
                  <a:pt x="16" y="39"/>
                </a:lnTo>
                <a:lnTo>
                  <a:pt x="16" y="39"/>
                </a:lnTo>
                <a:lnTo>
                  <a:pt x="16" y="39"/>
                </a:lnTo>
                <a:lnTo>
                  <a:pt x="16" y="39"/>
                </a:lnTo>
                <a:lnTo>
                  <a:pt x="17" y="39"/>
                </a:lnTo>
                <a:lnTo>
                  <a:pt x="17" y="39"/>
                </a:lnTo>
                <a:lnTo>
                  <a:pt x="17" y="39"/>
                </a:lnTo>
                <a:lnTo>
                  <a:pt x="18" y="39"/>
                </a:lnTo>
                <a:lnTo>
                  <a:pt x="18" y="39"/>
                </a:lnTo>
                <a:lnTo>
                  <a:pt x="18" y="39"/>
                </a:lnTo>
                <a:lnTo>
                  <a:pt x="18" y="39"/>
                </a:lnTo>
                <a:lnTo>
                  <a:pt x="18" y="39"/>
                </a:lnTo>
                <a:lnTo>
                  <a:pt x="19" y="39"/>
                </a:lnTo>
                <a:lnTo>
                  <a:pt x="19" y="39"/>
                </a:lnTo>
                <a:lnTo>
                  <a:pt x="19" y="39"/>
                </a:lnTo>
                <a:lnTo>
                  <a:pt x="19" y="39"/>
                </a:lnTo>
                <a:lnTo>
                  <a:pt x="20" y="39"/>
                </a:lnTo>
                <a:lnTo>
                  <a:pt x="20" y="39"/>
                </a:lnTo>
                <a:lnTo>
                  <a:pt x="20" y="39"/>
                </a:lnTo>
                <a:lnTo>
                  <a:pt x="20" y="39"/>
                </a:lnTo>
                <a:lnTo>
                  <a:pt x="21" y="39"/>
                </a:lnTo>
                <a:lnTo>
                  <a:pt x="21" y="39"/>
                </a:lnTo>
                <a:lnTo>
                  <a:pt x="21" y="39"/>
                </a:lnTo>
                <a:lnTo>
                  <a:pt x="21" y="39"/>
                </a:lnTo>
                <a:lnTo>
                  <a:pt x="21" y="39"/>
                </a:lnTo>
                <a:lnTo>
                  <a:pt x="22" y="39"/>
                </a:lnTo>
                <a:lnTo>
                  <a:pt x="22" y="39"/>
                </a:lnTo>
                <a:lnTo>
                  <a:pt x="22" y="39"/>
                </a:lnTo>
                <a:lnTo>
                  <a:pt x="22" y="39"/>
                </a:lnTo>
                <a:lnTo>
                  <a:pt x="23" y="39"/>
                </a:lnTo>
                <a:lnTo>
                  <a:pt x="23" y="39"/>
                </a:lnTo>
                <a:lnTo>
                  <a:pt x="23" y="39"/>
                </a:lnTo>
                <a:lnTo>
                  <a:pt x="23" y="39"/>
                </a:lnTo>
                <a:lnTo>
                  <a:pt x="24" y="39"/>
                </a:lnTo>
                <a:lnTo>
                  <a:pt x="24" y="39"/>
                </a:lnTo>
                <a:lnTo>
                  <a:pt x="24" y="39"/>
                </a:lnTo>
                <a:lnTo>
                  <a:pt x="24" y="39"/>
                </a:lnTo>
                <a:lnTo>
                  <a:pt x="24" y="39"/>
                </a:lnTo>
                <a:lnTo>
                  <a:pt x="25" y="39"/>
                </a:lnTo>
                <a:lnTo>
                  <a:pt x="25" y="39"/>
                </a:lnTo>
                <a:lnTo>
                  <a:pt x="25" y="39"/>
                </a:lnTo>
                <a:lnTo>
                  <a:pt x="26" y="39"/>
                </a:lnTo>
                <a:lnTo>
                  <a:pt x="26" y="39"/>
                </a:lnTo>
                <a:lnTo>
                  <a:pt x="26" y="39"/>
                </a:lnTo>
                <a:lnTo>
                  <a:pt x="26" y="39"/>
                </a:lnTo>
                <a:lnTo>
                  <a:pt x="27" y="39"/>
                </a:lnTo>
                <a:lnTo>
                  <a:pt x="27" y="39"/>
                </a:lnTo>
                <a:lnTo>
                  <a:pt x="27" y="39"/>
                </a:lnTo>
                <a:lnTo>
                  <a:pt x="27" y="39"/>
                </a:lnTo>
                <a:lnTo>
                  <a:pt x="28" y="39"/>
                </a:lnTo>
                <a:lnTo>
                  <a:pt x="28" y="39"/>
                </a:lnTo>
                <a:lnTo>
                  <a:pt x="28" y="39"/>
                </a:lnTo>
                <a:lnTo>
                  <a:pt x="28" y="39"/>
                </a:lnTo>
                <a:lnTo>
                  <a:pt x="28" y="39"/>
                </a:lnTo>
                <a:lnTo>
                  <a:pt x="29" y="39"/>
                </a:lnTo>
                <a:lnTo>
                  <a:pt x="29" y="39"/>
                </a:lnTo>
                <a:lnTo>
                  <a:pt x="29" y="39"/>
                </a:lnTo>
                <a:lnTo>
                  <a:pt x="29" y="39"/>
                </a:lnTo>
                <a:lnTo>
                  <a:pt x="30" y="39"/>
                </a:lnTo>
                <a:lnTo>
                  <a:pt x="30" y="39"/>
                </a:lnTo>
                <a:lnTo>
                  <a:pt x="30" y="39"/>
                </a:lnTo>
                <a:lnTo>
                  <a:pt x="30" y="39"/>
                </a:lnTo>
                <a:lnTo>
                  <a:pt x="31" y="39"/>
                </a:lnTo>
                <a:lnTo>
                  <a:pt x="31" y="39"/>
                </a:lnTo>
                <a:lnTo>
                  <a:pt x="31" y="39"/>
                </a:lnTo>
                <a:lnTo>
                  <a:pt x="31" y="39"/>
                </a:lnTo>
                <a:lnTo>
                  <a:pt x="31" y="39"/>
                </a:lnTo>
                <a:lnTo>
                  <a:pt x="32" y="39"/>
                </a:lnTo>
                <a:lnTo>
                  <a:pt x="32" y="39"/>
                </a:lnTo>
                <a:lnTo>
                  <a:pt x="32" y="39"/>
                </a:lnTo>
                <a:lnTo>
                  <a:pt x="33" y="39"/>
                </a:lnTo>
                <a:lnTo>
                  <a:pt x="33" y="39"/>
                </a:lnTo>
                <a:lnTo>
                  <a:pt x="33" y="39"/>
                </a:lnTo>
                <a:lnTo>
                  <a:pt x="33" y="39"/>
                </a:lnTo>
                <a:lnTo>
                  <a:pt x="34" y="39"/>
                </a:lnTo>
                <a:lnTo>
                  <a:pt x="34" y="39"/>
                </a:lnTo>
                <a:lnTo>
                  <a:pt x="34" y="39"/>
                </a:lnTo>
                <a:lnTo>
                  <a:pt x="34" y="39"/>
                </a:lnTo>
                <a:lnTo>
                  <a:pt x="34" y="39"/>
                </a:lnTo>
                <a:lnTo>
                  <a:pt x="35" y="39"/>
                </a:lnTo>
                <a:lnTo>
                  <a:pt x="35" y="39"/>
                </a:lnTo>
                <a:lnTo>
                  <a:pt x="35" y="39"/>
                </a:lnTo>
                <a:lnTo>
                  <a:pt x="35" y="39"/>
                </a:lnTo>
                <a:lnTo>
                  <a:pt x="36" y="39"/>
                </a:lnTo>
                <a:lnTo>
                  <a:pt x="36" y="39"/>
                </a:lnTo>
                <a:lnTo>
                  <a:pt x="36" y="39"/>
                </a:lnTo>
                <a:lnTo>
                  <a:pt x="36" y="39"/>
                </a:lnTo>
                <a:lnTo>
                  <a:pt x="37" y="39"/>
                </a:lnTo>
                <a:lnTo>
                  <a:pt x="37" y="39"/>
                </a:lnTo>
                <a:lnTo>
                  <a:pt x="37" y="39"/>
                </a:lnTo>
                <a:lnTo>
                  <a:pt x="37" y="39"/>
                </a:lnTo>
                <a:lnTo>
                  <a:pt x="37" y="39"/>
                </a:lnTo>
                <a:lnTo>
                  <a:pt x="38" y="39"/>
                </a:lnTo>
                <a:lnTo>
                  <a:pt x="38" y="39"/>
                </a:lnTo>
                <a:lnTo>
                  <a:pt x="38" y="39"/>
                </a:lnTo>
                <a:lnTo>
                  <a:pt x="38" y="39"/>
                </a:lnTo>
                <a:lnTo>
                  <a:pt x="39" y="39"/>
                </a:lnTo>
                <a:lnTo>
                  <a:pt x="39" y="39"/>
                </a:lnTo>
                <a:lnTo>
                  <a:pt x="39" y="39"/>
                </a:lnTo>
                <a:lnTo>
                  <a:pt x="39" y="39"/>
                </a:lnTo>
                <a:lnTo>
                  <a:pt x="40" y="39"/>
                </a:lnTo>
                <a:lnTo>
                  <a:pt x="40" y="39"/>
                </a:lnTo>
                <a:lnTo>
                  <a:pt x="40" y="39"/>
                </a:lnTo>
                <a:lnTo>
                  <a:pt x="40" y="39"/>
                </a:lnTo>
                <a:lnTo>
                  <a:pt x="41" y="39"/>
                </a:lnTo>
                <a:lnTo>
                  <a:pt x="41" y="39"/>
                </a:lnTo>
                <a:lnTo>
                  <a:pt x="41" y="39"/>
                </a:lnTo>
                <a:lnTo>
                  <a:pt x="41" y="39"/>
                </a:lnTo>
                <a:lnTo>
                  <a:pt x="42" y="39"/>
                </a:lnTo>
                <a:lnTo>
                  <a:pt x="42" y="39"/>
                </a:lnTo>
                <a:lnTo>
                  <a:pt x="42" y="39"/>
                </a:lnTo>
                <a:lnTo>
                  <a:pt x="42" y="39"/>
                </a:lnTo>
                <a:lnTo>
                  <a:pt x="43" y="39"/>
                </a:lnTo>
                <a:lnTo>
                  <a:pt x="43" y="39"/>
                </a:lnTo>
                <a:lnTo>
                  <a:pt x="43" y="39"/>
                </a:lnTo>
                <a:lnTo>
                  <a:pt x="43" y="39"/>
                </a:lnTo>
                <a:lnTo>
                  <a:pt x="43" y="39"/>
                </a:lnTo>
                <a:lnTo>
                  <a:pt x="44" y="39"/>
                </a:lnTo>
                <a:lnTo>
                  <a:pt x="44" y="39"/>
                </a:lnTo>
                <a:lnTo>
                  <a:pt x="44" y="39"/>
                </a:lnTo>
                <a:lnTo>
                  <a:pt x="44" y="39"/>
                </a:lnTo>
                <a:lnTo>
                  <a:pt x="45" y="39"/>
                </a:lnTo>
                <a:lnTo>
                  <a:pt x="45" y="39"/>
                </a:lnTo>
                <a:lnTo>
                  <a:pt x="45" y="39"/>
                </a:lnTo>
                <a:lnTo>
                  <a:pt x="45" y="39"/>
                </a:lnTo>
                <a:lnTo>
                  <a:pt x="46" y="39"/>
                </a:lnTo>
                <a:lnTo>
                  <a:pt x="46" y="39"/>
                </a:lnTo>
                <a:lnTo>
                  <a:pt x="46" y="39"/>
                </a:lnTo>
                <a:lnTo>
                  <a:pt x="46" y="39"/>
                </a:lnTo>
                <a:lnTo>
                  <a:pt x="46" y="39"/>
                </a:lnTo>
                <a:lnTo>
                  <a:pt x="47" y="39"/>
                </a:lnTo>
                <a:lnTo>
                  <a:pt x="47" y="39"/>
                </a:lnTo>
                <a:lnTo>
                  <a:pt x="47" y="39"/>
                </a:lnTo>
                <a:lnTo>
                  <a:pt x="47" y="39"/>
                </a:lnTo>
                <a:lnTo>
                  <a:pt x="48" y="39"/>
                </a:lnTo>
                <a:lnTo>
                  <a:pt x="48" y="39"/>
                </a:lnTo>
                <a:lnTo>
                  <a:pt x="48" y="39"/>
                </a:lnTo>
                <a:lnTo>
                  <a:pt x="49" y="39"/>
                </a:lnTo>
                <a:lnTo>
                  <a:pt x="49" y="39"/>
                </a:lnTo>
                <a:lnTo>
                  <a:pt x="49" y="39"/>
                </a:lnTo>
                <a:lnTo>
                  <a:pt x="49" y="39"/>
                </a:lnTo>
                <a:lnTo>
                  <a:pt x="49" y="39"/>
                </a:lnTo>
                <a:lnTo>
                  <a:pt x="50" y="39"/>
                </a:lnTo>
                <a:lnTo>
                  <a:pt x="50" y="39"/>
                </a:lnTo>
                <a:lnTo>
                  <a:pt x="50" y="39"/>
                </a:lnTo>
                <a:lnTo>
                  <a:pt x="50" y="39"/>
                </a:lnTo>
                <a:lnTo>
                  <a:pt x="51" y="39"/>
                </a:lnTo>
                <a:lnTo>
                  <a:pt x="51" y="39"/>
                </a:lnTo>
                <a:lnTo>
                  <a:pt x="51" y="39"/>
                </a:lnTo>
                <a:lnTo>
                  <a:pt x="51" y="39"/>
                </a:lnTo>
                <a:lnTo>
                  <a:pt x="52" y="39"/>
                </a:lnTo>
                <a:lnTo>
                  <a:pt x="52" y="39"/>
                </a:lnTo>
                <a:lnTo>
                  <a:pt x="52" y="39"/>
                </a:lnTo>
                <a:lnTo>
                  <a:pt x="52" y="39"/>
                </a:lnTo>
                <a:lnTo>
                  <a:pt x="52" y="39"/>
                </a:lnTo>
                <a:lnTo>
                  <a:pt x="53" y="39"/>
                </a:lnTo>
                <a:lnTo>
                  <a:pt x="53" y="39"/>
                </a:lnTo>
                <a:lnTo>
                  <a:pt x="53" y="39"/>
                </a:lnTo>
                <a:lnTo>
                  <a:pt x="53" y="39"/>
                </a:lnTo>
                <a:lnTo>
                  <a:pt x="54" y="39"/>
                </a:lnTo>
                <a:lnTo>
                  <a:pt x="54" y="39"/>
                </a:lnTo>
                <a:lnTo>
                  <a:pt x="54" y="39"/>
                </a:lnTo>
                <a:lnTo>
                  <a:pt x="54" y="39"/>
                </a:lnTo>
                <a:lnTo>
                  <a:pt x="55" y="39"/>
                </a:lnTo>
                <a:lnTo>
                  <a:pt x="55" y="39"/>
                </a:lnTo>
                <a:lnTo>
                  <a:pt x="55" y="39"/>
                </a:lnTo>
                <a:lnTo>
                  <a:pt x="55" y="39"/>
                </a:lnTo>
                <a:lnTo>
                  <a:pt x="55" y="39"/>
                </a:lnTo>
                <a:lnTo>
                  <a:pt x="56" y="39"/>
                </a:lnTo>
                <a:lnTo>
                  <a:pt x="56" y="39"/>
                </a:lnTo>
                <a:lnTo>
                  <a:pt x="56" y="39"/>
                </a:lnTo>
                <a:lnTo>
                  <a:pt x="57" y="39"/>
                </a:lnTo>
                <a:lnTo>
                  <a:pt x="57" y="39"/>
                </a:lnTo>
                <a:lnTo>
                  <a:pt x="57" y="39"/>
                </a:lnTo>
                <a:lnTo>
                  <a:pt x="57" y="39"/>
                </a:lnTo>
                <a:lnTo>
                  <a:pt x="58" y="39"/>
                </a:lnTo>
                <a:lnTo>
                  <a:pt x="58" y="39"/>
                </a:lnTo>
                <a:lnTo>
                  <a:pt x="58" y="39"/>
                </a:lnTo>
                <a:lnTo>
                  <a:pt x="58" y="39"/>
                </a:lnTo>
                <a:lnTo>
                  <a:pt x="58" y="39"/>
                </a:lnTo>
                <a:lnTo>
                  <a:pt x="59" y="39"/>
                </a:lnTo>
                <a:lnTo>
                  <a:pt x="59" y="39"/>
                </a:lnTo>
                <a:lnTo>
                  <a:pt x="59" y="39"/>
                </a:lnTo>
                <a:lnTo>
                  <a:pt x="59" y="39"/>
                </a:lnTo>
                <a:lnTo>
                  <a:pt x="60" y="39"/>
                </a:lnTo>
                <a:lnTo>
                  <a:pt x="60" y="39"/>
                </a:lnTo>
                <a:lnTo>
                  <a:pt x="60" y="39"/>
                </a:lnTo>
                <a:lnTo>
                  <a:pt x="60" y="39"/>
                </a:lnTo>
                <a:lnTo>
                  <a:pt x="61" y="39"/>
                </a:lnTo>
                <a:lnTo>
                  <a:pt x="61" y="39"/>
                </a:lnTo>
                <a:lnTo>
                  <a:pt x="61" y="39"/>
                </a:lnTo>
                <a:lnTo>
                  <a:pt x="61" y="39"/>
                </a:lnTo>
                <a:lnTo>
                  <a:pt x="61" y="39"/>
                </a:lnTo>
                <a:lnTo>
                  <a:pt x="62" y="39"/>
                </a:lnTo>
                <a:lnTo>
                  <a:pt x="62" y="39"/>
                </a:lnTo>
                <a:lnTo>
                  <a:pt x="62" y="39"/>
                </a:lnTo>
                <a:lnTo>
                  <a:pt x="62" y="39"/>
                </a:lnTo>
                <a:lnTo>
                  <a:pt x="63" y="39"/>
                </a:lnTo>
                <a:lnTo>
                  <a:pt x="63" y="39"/>
                </a:lnTo>
                <a:lnTo>
                  <a:pt x="63" y="39"/>
                </a:lnTo>
                <a:lnTo>
                  <a:pt x="63" y="39"/>
                </a:lnTo>
                <a:lnTo>
                  <a:pt x="64" y="39"/>
                </a:lnTo>
                <a:lnTo>
                  <a:pt x="64" y="39"/>
                </a:lnTo>
                <a:lnTo>
                  <a:pt x="64" y="39"/>
                </a:lnTo>
                <a:lnTo>
                  <a:pt x="64" y="39"/>
                </a:lnTo>
                <a:lnTo>
                  <a:pt x="65" y="39"/>
                </a:lnTo>
                <a:lnTo>
                  <a:pt x="65" y="39"/>
                </a:lnTo>
                <a:lnTo>
                  <a:pt x="65" y="39"/>
                </a:lnTo>
                <a:lnTo>
                  <a:pt x="65" y="39"/>
                </a:lnTo>
                <a:lnTo>
                  <a:pt x="66" y="39"/>
                </a:lnTo>
                <a:lnTo>
                  <a:pt x="66" y="39"/>
                </a:lnTo>
                <a:lnTo>
                  <a:pt x="66" y="39"/>
                </a:lnTo>
                <a:lnTo>
                  <a:pt x="66" y="39"/>
                </a:lnTo>
                <a:lnTo>
                  <a:pt x="67" y="39"/>
                </a:lnTo>
                <a:lnTo>
                  <a:pt x="67" y="39"/>
                </a:lnTo>
                <a:lnTo>
                  <a:pt x="67" y="39"/>
                </a:lnTo>
                <a:lnTo>
                  <a:pt x="67" y="39"/>
                </a:lnTo>
                <a:lnTo>
                  <a:pt x="67" y="39"/>
                </a:lnTo>
                <a:lnTo>
                  <a:pt x="68" y="39"/>
                </a:lnTo>
                <a:lnTo>
                  <a:pt x="68" y="39"/>
                </a:lnTo>
                <a:lnTo>
                  <a:pt x="68" y="39"/>
                </a:lnTo>
                <a:lnTo>
                  <a:pt x="68" y="39"/>
                </a:lnTo>
                <a:lnTo>
                  <a:pt x="69" y="39"/>
                </a:lnTo>
                <a:lnTo>
                  <a:pt x="69" y="39"/>
                </a:lnTo>
                <a:lnTo>
                  <a:pt x="69" y="39"/>
                </a:lnTo>
                <a:lnTo>
                  <a:pt x="69" y="39"/>
                </a:lnTo>
                <a:lnTo>
                  <a:pt x="70" y="39"/>
                </a:lnTo>
                <a:lnTo>
                  <a:pt x="70" y="39"/>
                </a:lnTo>
                <a:lnTo>
                  <a:pt x="70" y="39"/>
                </a:lnTo>
                <a:lnTo>
                  <a:pt x="70" y="39"/>
                </a:lnTo>
                <a:lnTo>
                  <a:pt x="70" y="39"/>
                </a:lnTo>
                <a:lnTo>
                  <a:pt x="71" y="39"/>
                </a:lnTo>
                <a:lnTo>
                  <a:pt x="71" y="39"/>
                </a:lnTo>
                <a:lnTo>
                  <a:pt x="71" y="39"/>
                </a:lnTo>
                <a:lnTo>
                  <a:pt x="72" y="39"/>
                </a:lnTo>
                <a:lnTo>
                  <a:pt x="72" y="39"/>
                </a:lnTo>
                <a:lnTo>
                  <a:pt x="72" y="39"/>
                </a:lnTo>
                <a:lnTo>
                  <a:pt x="72" y="39"/>
                </a:lnTo>
                <a:lnTo>
                  <a:pt x="73" y="39"/>
                </a:lnTo>
                <a:lnTo>
                  <a:pt x="73" y="39"/>
                </a:lnTo>
                <a:lnTo>
                  <a:pt x="73" y="39"/>
                </a:lnTo>
                <a:lnTo>
                  <a:pt x="73" y="39"/>
                </a:lnTo>
                <a:lnTo>
                  <a:pt x="74" y="39"/>
                </a:lnTo>
                <a:lnTo>
                  <a:pt x="74" y="39"/>
                </a:lnTo>
                <a:lnTo>
                  <a:pt x="74" y="39"/>
                </a:lnTo>
                <a:lnTo>
                  <a:pt x="74" y="39"/>
                </a:lnTo>
                <a:lnTo>
                  <a:pt x="74" y="39"/>
                </a:lnTo>
                <a:lnTo>
                  <a:pt x="75" y="39"/>
                </a:lnTo>
                <a:lnTo>
                  <a:pt x="75" y="39"/>
                </a:lnTo>
                <a:lnTo>
                  <a:pt x="75" y="39"/>
                </a:lnTo>
                <a:lnTo>
                  <a:pt x="75" y="39"/>
                </a:lnTo>
                <a:lnTo>
                  <a:pt x="76" y="39"/>
                </a:lnTo>
                <a:lnTo>
                  <a:pt x="76" y="39"/>
                </a:lnTo>
                <a:lnTo>
                  <a:pt x="76" y="39"/>
                </a:lnTo>
                <a:lnTo>
                  <a:pt x="76" y="39"/>
                </a:lnTo>
                <a:lnTo>
                  <a:pt x="77" y="39"/>
                </a:lnTo>
                <a:lnTo>
                  <a:pt x="77" y="39"/>
                </a:lnTo>
                <a:lnTo>
                  <a:pt x="77" y="39"/>
                </a:lnTo>
                <a:lnTo>
                  <a:pt x="77" y="39"/>
                </a:lnTo>
                <a:lnTo>
                  <a:pt x="77" y="39"/>
                </a:lnTo>
                <a:lnTo>
                  <a:pt x="78" y="39"/>
                </a:lnTo>
                <a:lnTo>
                  <a:pt x="78" y="39"/>
                </a:lnTo>
                <a:lnTo>
                  <a:pt x="78" y="39"/>
                </a:lnTo>
                <a:lnTo>
                  <a:pt x="78" y="39"/>
                </a:lnTo>
                <a:lnTo>
                  <a:pt x="79" y="39"/>
                </a:lnTo>
                <a:lnTo>
                  <a:pt x="79" y="39"/>
                </a:lnTo>
                <a:lnTo>
                  <a:pt x="79" y="39"/>
                </a:lnTo>
                <a:lnTo>
                  <a:pt x="80" y="39"/>
                </a:lnTo>
                <a:lnTo>
                  <a:pt x="80" y="39"/>
                </a:lnTo>
                <a:lnTo>
                  <a:pt x="80" y="39"/>
                </a:lnTo>
                <a:lnTo>
                  <a:pt x="80" y="39"/>
                </a:lnTo>
                <a:lnTo>
                  <a:pt x="80" y="39"/>
                </a:lnTo>
                <a:lnTo>
                  <a:pt x="81" y="39"/>
                </a:lnTo>
                <a:lnTo>
                  <a:pt x="81" y="39"/>
                </a:lnTo>
                <a:lnTo>
                  <a:pt x="81" y="39"/>
                </a:lnTo>
                <a:lnTo>
                  <a:pt x="81" y="39"/>
                </a:lnTo>
                <a:lnTo>
                  <a:pt x="82" y="39"/>
                </a:lnTo>
                <a:lnTo>
                  <a:pt x="82" y="39"/>
                </a:lnTo>
                <a:lnTo>
                  <a:pt x="82" y="39"/>
                </a:lnTo>
                <a:lnTo>
                  <a:pt x="82" y="39"/>
                </a:lnTo>
                <a:lnTo>
                  <a:pt x="83" y="39"/>
                </a:lnTo>
                <a:lnTo>
                  <a:pt x="83" y="39"/>
                </a:lnTo>
                <a:lnTo>
                  <a:pt x="83" y="39"/>
                </a:lnTo>
                <a:lnTo>
                  <a:pt x="83" y="39"/>
                </a:lnTo>
                <a:lnTo>
                  <a:pt x="83" y="39"/>
                </a:lnTo>
                <a:lnTo>
                  <a:pt x="84" y="39"/>
                </a:lnTo>
                <a:lnTo>
                  <a:pt x="84" y="39"/>
                </a:lnTo>
                <a:lnTo>
                  <a:pt x="84" y="39"/>
                </a:lnTo>
                <a:lnTo>
                  <a:pt x="84" y="39"/>
                </a:lnTo>
                <a:lnTo>
                  <a:pt x="85" y="39"/>
                </a:lnTo>
                <a:lnTo>
                  <a:pt x="85" y="39"/>
                </a:lnTo>
                <a:lnTo>
                  <a:pt x="85" y="39"/>
                </a:lnTo>
                <a:lnTo>
                  <a:pt x="85" y="39"/>
                </a:lnTo>
                <a:lnTo>
                  <a:pt x="86" y="39"/>
                </a:lnTo>
                <a:lnTo>
                  <a:pt x="86" y="39"/>
                </a:lnTo>
                <a:lnTo>
                  <a:pt x="86" y="39"/>
                </a:lnTo>
                <a:lnTo>
                  <a:pt x="86" y="39"/>
                </a:lnTo>
                <a:lnTo>
                  <a:pt x="86" y="39"/>
                </a:lnTo>
                <a:lnTo>
                  <a:pt x="87" y="39"/>
                </a:lnTo>
                <a:lnTo>
                  <a:pt x="87" y="39"/>
                </a:lnTo>
                <a:lnTo>
                  <a:pt x="87" y="39"/>
                </a:lnTo>
                <a:lnTo>
                  <a:pt x="88" y="39"/>
                </a:lnTo>
                <a:lnTo>
                  <a:pt x="88" y="39"/>
                </a:lnTo>
                <a:lnTo>
                  <a:pt x="88" y="39"/>
                </a:lnTo>
                <a:lnTo>
                  <a:pt x="88" y="39"/>
                </a:lnTo>
                <a:lnTo>
                  <a:pt x="89" y="39"/>
                </a:lnTo>
                <a:lnTo>
                  <a:pt x="89" y="39"/>
                </a:lnTo>
                <a:lnTo>
                  <a:pt x="89" y="39"/>
                </a:lnTo>
                <a:lnTo>
                  <a:pt x="89" y="39"/>
                </a:lnTo>
                <a:lnTo>
                  <a:pt x="89" y="39"/>
                </a:lnTo>
                <a:lnTo>
                  <a:pt x="90" y="39"/>
                </a:lnTo>
                <a:lnTo>
                  <a:pt x="90" y="39"/>
                </a:lnTo>
                <a:lnTo>
                  <a:pt x="90" y="39"/>
                </a:lnTo>
                <a:lnTo>
                  <a:pt x="90" y="39"/>
                </a:lnTo>
                <a:lnTo>
                  <a:pt x="91" y="39"/>
                </a:lnTo>
                <a:lnTo>
                  <a:pt x="91" y="39"/>
                </a:lnTo>
                <a:lnTo>
                  <a:pt x="91" y="39"/>
                </a:lnTo>
                <a:lnTo>
                  <a:pt x="91" y="39"/>
                </a:lnTo>
                <a:lnTo>
                  <a:pt x="92" y="39"/>
                </a:lnTo>
                <a:lnTo>
                  <a:pt x="92" y="39"/>
                </a:lnTo>
                <a:lnTo>
                  <a:pt x="92" y="39"/>
                </a:lnTo>
                <a:lnTo>
                  <a:pt x="92" y="39"/>
                </a:lnTo>
                <a:lnTo>
                  <a:pt x="92" y="39"/>
                </a:lnTo>
                <a:lnTo>
                  <a:pt x="93" y="39"/>
                </a:lnTo>
                <a:lnTo>
                  <a:pt x="93" y="39"/>
                </a:lnTo>
                <a:lnTo>
                  <a:pt x="93" y="39"/>
                </a:lnTo>
                <a:lnTo>
                  <a:pt x="93" y="39"/>
                </a:lnTo>
                <a:lnTo>
                  <a:pt x="94" y="39"/>
                </a:lnTo>
                <a:lnTo>
                  <a:pt x="94" y="39"/>
                </a:lnTo>
                <a:lnTo>
                  <a:pt x="94" y="39"/>
                </a:lnTo>
                <a:lnTo>
                  <a:pt x="94" y="39"/>
                </a:lnTo>
                <a:lnTo>
                  <a:pt x="95" y="39"/>
                </a:lnTo>
                <a:lnTo>
                  <a:pt x="95" y="39"/>
                </a:lnTo>
                <a:lnTo>
                  <a:pt x="95" y="39"/>
                </a:lnTo>
                <a:lnTo>
                  <a:pt x="95" y="39"/>
                </a:lnTo>
                <a:lnTo>
                  <a:pt x="96" y="39"/>
                </a:lnTo>
                <a:lnTo>
                  <a:pt x="96" y="39"/>
                </a:lnTo>
                <a:lnTo>
                  <a:pt x="96" y="39"/>
                </a:lnTo>
                <a:lnTo>
                  <a:pt x="96" y="39"/>
                </a:lnTo>
                <a:lnTo>
                  <a:pt x="97" y="39"/>
                </a:lnTo>
                <a:lnTo>
                  <a:pt x="97" y="39"/>
                </a:lnTo>
                <a:lnTo>
                  <a:pt x="97" y="39"/>
                </a:lnTo>
                <a:lnTo>
                  <a:pt x="97" y="39"/>
                </a:lnTo>
                <a:lnTo>
                  <a:pt x="98" y="39"/>
                </a:lnTo>
                <a:lnTo>
                  <a:pt x="98" y="39"/>
                </a:lnTo>
                <a:lnTo>
                  <a:pt x="98" y="39"/>
                </a:lnTo>
                <a:lnTo>
                  <a:pt x="98" y="39"/>
                </a:lnTo>
                <a:lnTo>
                  <a:pt x="98" y="39"/>
                </a:lnTo>
                <a:lnTo>
                  <a:pt x="99" y="39"/>
                </a:lnTo>
                <a:lnTo>
                  <a:pt x="99" y="39"/>
                </a:lnTo>
                <a:lnTo>
                  <a:pt x="99" y="39"/>
                </a:lnTo>
                <a:lnTo>
                  <a:pt x="99" y="39"/>
                </a:lnTo>
                <a:lnTo>
                  <a:pt x="100" y="39"/>
                </a:lnTo>
                <a:lnTo>
                  <a:pt x="100" y="39"/>
                </a:lnTo>
                <a:lnTo>
                  <a:pt x="100" y="39"/>
                </a:lnTo>
                <a:lnTo>
                  <a:pt x="100" y="39"/>
                </a:lnTo>
                <a:lnTo>
                  <a:pt x="101" y="39"/>
                </a:lnTo>
                <a:lnTo>
                  <a:pt x="101" y="39"/>
                </a:lnTo>
                <a:lnTo>
                  <a:pt x="101" y="39"/>
                </a:lnTo>
                <a:lnTo>
                  <a:pt x="101" y="39"/>
                </a:lnTo>
                <a:lnTo>
                  <a:pt x="101" y="39"/>
                </a:lnTo>
                <a:lnTo>
                  <a:pt x="102" y="39"/>
                </a:lnTo>
                <a:lnTo>
                  <a:pt x="102" y="39"/>
                </a:lnTo>
                <a:lnTo>
                  <a:pt x="102" y="39"/>
                </a:lnTo>
                <a:lnTo>
                  <a:pt x="102" y="39"/>
                </a:lnTo>
                <a:lnTo>
                  <a:pt x="103" y="39"/>
                </a:lnTo>
                <a:lnTo>
                  <a:pt x="103" y="39"/>
                </a:lnTo>
                <a:lnTo>
                  <a:pt x="103" y="39"/>
                </a:lnTo>
                <a:lnTo>
                  <a:pt x="104" y="39"/>
                </a:lnTo>
                <a:lnTo>
                  <a:pt x="104" y="39"/>
                </a:lnTo>
                <a:lnTo>
                  <a:pt x="104" y="39"/>
                </a:lnTo>
                <a:lnTo>
                  <a:pt x="104" y="39"/>
                </a:lnTo>
                <a:lnTo>
                  <a:pt x="104" y="39"/>
                </a:lnTo>
                <a:lnTo>
                  <a:pt x="105" y="39"/>
                </a:lnTo>
                <a:lnTo>
                  <a:pt x="105" y="39"/>
                </a:lnTo>
                <a:lnTo>
                  <a:pt x="105" y="39"/>
                </a:lnTo>
                <a:lnTo>
                  <a:pt x="105" y="39"/>
                </a:lnTo>
                <a:lnTo>
                  <a:pt x="106" y="39"/>
                </a:lnTo>
                <a:lnTo>
                  <a:pt x="106" y="39"/>
                </a:lnTo>
                <a:lnTo>
                  <a:pt x="106" y="39"/>
                </a:lnTo>
                <a:lnTo>
                  <a:pt x="106" y="39"/>
                </a:lnTo>
                <a:lnTo>
                  <a:pt x="107" y="39"/>
                </a:lnTo>
                <a:lnTo>
                  <a:pt x="107" y="39"/>
                </a:lnTo>
                <a:lnTo>
                  <a:pt x="107" y="39"/>
                </a:lnTo>
                <a:lnTo>
                  <a:pt x="107" y="39"/>
                </a:lnTo>
                <a:lnTo>
                  <a:pt x="107" y="39"/>
                </a:lnTo>
                <a:lnTo>
                  <a:pt x="108" y="39"/>
                </a:lnTo>
                <a:lnTo>
                  <a:pt x="108" y="39"/>
                </a:lnTo>
                <a:lnTo>
                  <a:pt x="108" y="39"/>
                </a:lnTo>
                <a:lnTo>
                  <a:pt x="108" y="39"/>
                </a:lnTo>
                <a:lnTo>
                  <a:pt x="109" y="39"/>
                </a:lnTo>
                <a:lnTo>
                  <a:pt x="109" y="39"/>
                </a:lnTo>
                <a:lnTo>
                  <a:pt x="109" y="39"/>
                </a:lnTo>
                <a:lnTo>
                  <a:pt x="109" y="39"/>
                </a:lnTo>
                <a:lnTo>
                  <a:pt x="110" y="39"/>
                </a:lnTo>
                <a:lnTo>
                  <a:pt x="110" y="39"/>
                </a:lnTo>
                <a:lnTo>
                  <a:pt x="110" y="39"/>
                </a:lnTo>
                <a:lnTo>
                  <a:pt x="110" y="39"/>
                </a:lnTo>
                <a:lnTo>
                  <a:pt x="111" y="39"/>
                </a:lnTo>
                <a:lnTo>
                  <a:pt x="111" y="39"/>
                </a:lnTo>
                <a:lnTo>
                  <a:pt x="111" y="39"/>
                </a:lnTo>
                <a:lnTo>
                  <a:pt x="111" y="39"/>
                </a:lnTo>
                <a:lnTo>
                  <a:pt x="112" y="39"/>
                </a:lnTo>
                <a:lnTo>
                  <a:pt x="112" y="39"/>
                </a:lnTo>
                <a:lnTo>
                  <a:pt x="112" y="39"/>
                </a:lnTo>
                <a:lnTo>
                  <a:pt x="112" y="39"/>
                </a:lnTo>
                <a:lnTo>
                  <a:pt x="113" y="39"/>
                </a:lnTo>
                <a:lnTo>
                  <a:pt x="113" y="39"/>
                </a:lnTo>
                <a:lnTo>
                  <a:pt x="113" y="39"/>
                </a:lnTo>
                <a:lnTo>
                  <a:pt x="113" y="39"/>
                </a:lnTo>
                <a:lnTo>
                  <a:pt x="113" y="39"/>
                </a:lnTo>
                <a:lnTo>
                  <a:pt x="114" y="39"/>
                </a:lnTo>
                <a:lnTo>
                  <a:pt x="114" y="39"/>
                </a:lnTo>
                <a:lnTo>
                  <a:pt x="114" y="39"/>
                </a:lnTo>
                <a:lnTo>
                  <a:pt x="114" y="39"/>
                </a:lnTo>
                <a:lnTo>
                  <a:pt x="115" y="39"/>
                </a:lnTo>
                <a:lnTo>
                  <a:pt x="115" y="39"/>
                </a:lnTo>
                <a:lnTo>
                  <a:pt x="115" y="39"/>
                </a:lnTo>
                <a:lnTo>
                  <a:pt x="115" y="39"/>
                </a:lnTo>
                <a:lnTo>
                  <a:pt x="116" y="39"/>
                </a:lnTo>
                <a:lnTo>
                  <a:pt x="116" y="39"/>
                </a:lnTo>
                <a:lnTo>
                  <a:pt x="116" y="39"/>
                </a:lnTo>
                <a:lnTo>
                  <a:pt x="116" y="39"/>
                </a:lnTo>
                <a:lnTo>
                  <a:pt x="116" y="39"/>
                </a:lnTo>
                <a:lnTo>
                  <a:pt x="117" y="39"/>
                </a:lnTo>
                <a:lnTo>
                  <a:pt x="117" y="39"/>
                </a:lnTo>
                <a:lnTo>
                  <a:pt x="117" y="39"/>
                </a:lnTo>
                <a:lnTo>
                  <a:pt x="117" y="39"/>
                </a:lnTo>
                <a:lnTo>
                  <a:pt x="118" y="39"/>
                </a:lnTo>
                <a:lnTo>
                  <a:pt x="118" y="39"/>
                </a:lnTo>
                <a:lnTo>
                  <a:pt x="118" y="39"/>
                </a:lnTo>
                <a:lnTo>
                  <a:pt x="119" y="39"/>
                </a:lnTo>
                <a:lnTo>
                  <a:pt x="119" y="39"/>
                </a:lnTo>
                <a:lnTo>
                  <a:pt x="119" y="39"/>
                </a:lnTo>
                <a:lnTo>
                  <a:pt x="119" y="39"/>
                </a:lnTo>
                <a:lnTo>
                  <a:pt x="120" y="39"/>
                </a:lnTo>
                <a:lnTo>
                  <a:pt x="120" y="39"/>
                </a:lnTo>
                <a:lnTo>
                  <a:pt x="120" y="39"/>
                </a:lnTo>
                <a:lnTo>
                  <a:pt x="120" y="39"/>
                </a:lnTo>
                <a:lnTo>
                  <a:pt x="120" y="39"/>
                </a:lnTo>
                <a:lnTo>
                  <a:pt x="121" y="39"/>
                </a:lnTo>
                <a:lnTo>
                  <a:pt x="121" y="39"/>
                </a:lnTo>
                <a:lnTo>
                  <a:pt x="121" y="39"/>
                </a:lnTo>
                <a:lnTo>
                  <a:pt x="121" y="39"/>
                </a:lnTo>
                <a:lnTo>
                  <a:pt x="122" y="39"/>
                </a:lnTo>
                <a:lnTo>
                  <a:pt x="122" y="39"/>
                </a:lnTo>
                <a:lnTo>
                  <a:pt x="122" y="39"/>
                </a:lnTo>
                <a:lnTo>
                  <a:pt x="122" y="39"/>
                </a:lnTo>
                <a:lnTo>
                  <a:pt x="123" y="39"/>
                </a:lnTo>
                <a:lnTo>
                  <a:pt x="123" y="39"/>
                </a:lnTo>
                <a:lnTo>
                  <a:pt x="123" y="39"/>
                </a:lnTo>
                <a:lnTo>
                  <a:pt x="123" y="39"/>
                </a:lnTo>
                <a:lnTo>
                  <a:pt x="123" y="39"/>
                </a:lnTo>
                <a:lnTo>
                  <a:pt x="124" y="39"/>
                </a:lnTo>
                <a:lnTo>
                  <a:pt x="124" y="39"/>
                </a:lnTo>
                <a:lnTo>
                  <a:pt x="124" y="39"/>
                </a:lnTo>
                <a:lnTo>
                  <a:pt x="124" y="39"/>
                </a:lnTo>
                <a:lnTo>
                  <a:pt x="125" y="39"/>
                </a:lnTo>
                <a:lnTo>
                  <a:pt x="125" y="39"/>
                </a:lnTo>
                <a:lnTo>
                  <a:pt x="125" y="39"/>
                </a:lnTo>
                <a:lnTo>
                  <a:pt x="125" y="39"/>
                </a:lnTo>
                <a:lnTo>
                  <a:pt x="125" y="39"/>
                </a:lnTo>
                <a:lnTo>
                  <a:pt x="126" y="39"/>
                </a:lnTo>
                <a:lnTo>
                  <a:pt x="126" y="39"/>
                </a:lnTo>
                <a:lnTo>
                  <a:pt x="126" y="39"/>
                </a:lnTo>
                <a:lnTo>
                  <a:pt x="127" y="39"/>
                </a:lnTo>
                <a:lnTo>
                  <a:pt x="127" y="39"/>
                </a:lnTo>
                <a:lnTo>
                  <a:pt x="127" y="39"/>
                </a:lnTo>
                <a:lnTo>
                  <a:pt x="127" y="39"/>
                </a:lnTo>
                <a:lnTo>
                  <a:pt x="128" y="39"/>
                </a:lnTo>
                <a:lnTo>
                  <a:pt x="128" y="39"/>
                </a:lnTo>
                <a:lnTo>
                  <a:pt x="128" y="39"/>
                </a:lnTo>
                <a:lnTo>
                  <a:pt x="128" y="39"/>
                </a:lnTo>
                <a:lnTo>
                  <a:pt x="129" y="39"/>
                </a:lnTo>
                <a:lnTo>
                  <a:pt x="129" y="39"/>
                </a:lnTo>
                <a:lnTo>
                  <a:pt x="129" y="39"/>
                </a:lnTo>
                <a:lnTo>
                  <a:pt x="129" y="39"/>
                </a:lnTo>
                <a:lnTo>
                  <a:pt x="129" y="39"/>
                </a:lnTo>
                <a:lnTo>
                  <a:pt x="130" y="39"/>
                </a:lnTo>
                <a:lnTo>
                  <a:pt x="130" y="39"/>
                </a:lnTo>
                <a:lnTo>
                  <a:pt x="130" y="39"/>
                </a:lnTo>
                <a:lnTo>
                  <a:pt x="130" y="39"/>
                </a:lnTo>
                <a:lnTo>
                  <a:pt x="131" y="39"/>
                </a:lnTo>
                <a:lnTo>
                  <a:pt x="131" y="39"/>
                </a:lnTo>
                <a:lnTo>
                  <a:pt x="131" y="39"/>
                </a:lnTo>
                <a:lnTo>
                  <a:pt x="131" y="39"/>
                </a:lnTo>
                <a:lnTo>
                  <a:pt x="132" y="39"/>
                </a:lnTo>
                <a:lnTo>
                  <a:pt x="132" y="39"/>
                </a:lnTo>
                <a:lnTo>
                  <a:pt x="132" y="39"/>
                </a:lnTo>
                <a:lnTo>
                  <a:pt x="132" y="39"/>
                </a:lnTo>
                <a:lnTo>
                  <a:pt x="132" y="39"/>
                </a:lnTo>
                <a:lnTo>
                  <a:pt x="133" y="39"/>
                </a:lnTo>
                <a:lnTo>
                  <a:pt x="133" y="39"/>
                </a:lnTo>
                <a:lnTo>
                  <a:pt x="133" y="39"/>
                </a:lnTo>
                <a:lnTo>
                  <a:pt x="133" y="39"/>
                </a:lnTo>
                <a:lnTo>
                  <a:pt x="134" y="39"/>
                </a:lnTo>
                <a:lnTo>
                  <a:pt x="134" y="39"/>
                </a:lnTo>
                <a:lnTo>
                  <a:pt x="134" y="39"/>
                </a:lnTo>
                <a:lnTo>
                  <a:pt x="135" y="39"/>
                </a:lnTo>
                <a:lnTo>
                  <a:pt x="135" y="39"/>
                </a:lnTo>
                <a:lnTo>
                  <a:pt x="135" y="39"/>
                </a:lnTo>
                <a:lnTo>
                  <a:pt x="135" y="39"/>
                </a:lnTo>
                <a:lnTo>
                  <a:pt x="135" y="39"/>
                </a:lnTo>
                <a:lnTo>
                  <a:pt x="136" y="39"/>
                </a:lnTo>
                <a:lnTo>
                  <a:pt x="136" y="39"/>
                </a:lnTo>
                <a:lnTo>
                  <a:pt x="136" y="39"/>
                </a:lnTo>
                <a:lnTo>
                  <a:pt x="136" y="39"/>
                </a:lnTo>
                <a:lnTo>
                  <a:pt x="137" y="39"/>
                </a:lnTo>
                <a:lnTo>
                  <a:pt x="137" y="39"/>
                </a:lnTo>
                <a:lnTo>
                  <a:pt x="137" y="39"/>
                </a:lnTo>
                <a:lnTo>
                  <a:pt x="137" y="39"/>
                </a:lnTo>
                <a:lnTo>
                  <a:pt x="138" y="39"/>
                </a:lnTo>
                <a:lnTo>
                  <a:pt x="138" y="39"/>
                </a:lnTo>
                <a:lnTo>
                  <a:pt x="138" y="39"/>
                </a:lnTo>
                <a:lnTo>
                  <a:pt x="138" y="39"/>
                </a:lnTo>
                <a:lnTo>
                  <a:pt x="138" y="39"/>
                </a:lnTo>
                <a:lnTo>
                  <a:pt x="139" y="39"/>
                </a:lnTo>
                <a:lnTo>
                  <a:pt x="139" y="39"/>
                </a:lnTo>
                <a:lnTo>
                  <a:pt x="139" y="39"/>
                </a:lnTo>
                <a:lnTo>
                  <a:pt x="139" y="39"/>
                </a:lnTo>
                <a:lnTo>
                  <a:pt x="140" y="39"/>
                </a:lnTo>
                <a:lnTo>
                  <a:pt x="140" y="39"/>
                </a:lnTo>
                <a:lnTo>
                  <a:pt x="140" y="39"/>
                </a:lnTo>
                <a:lnTo>
                  <a:pt x="140" y="39"/>
                </a:lnTo>
                <a:lnTo>
                  <a:pt x="141" y="39"/>
                </a:lnTo>
                <a:lnTo>
                  <a:pt x="141" y="39"/>
                </a:lnTo>
                <a:lnTo>
                  <a:pt x="141" y="39"/>
                </a:lnTo>
                <a:lnTo>
                  <a:pt x="141" y="39"/>
                </a:lnTo>
                <a:lnTo>
                  <a:pt x="141" y="39"/>
                </a:lnTo>
                <a:lnTo>
                  <a:pt x="142" y="39"/>
                </a:lnTo>
                <a:lnTo>
                  <a:pt x="142" y="39"/>
                </a:lnTo>
                <a:lnTo>
                  <a:pt x="142" y="39"/>
                </a:lnTo>
                <a:lnTo>
                  <a:pt x="143" y="39"/>
                </a:lnTo>
                <a:lnTo>
                  <a:pt x="143" y="39"/>
                </a:lnTo>
                <a:lnTo>
                  <a:pt x="143" y="39"/>
                </a:lnTo>
                <a:lnTo>
                  <a:pt x="143" y="39"/>
                </a:lnTo>
                <a:lnTo>
                  <a:pt x="144" y="39"/>
                </a:lnTo>
                <a:lnTo>
                  <a:pt x="144" y="39"/>
                </a:lnTo>
                <a:lnTo>
                  <a:pt x="144" y="39"/>
                </a:lnTo>
                <a:lnTo>
                  <a:pt x="144" y="39"/>
                </a:lnTo>
                <a:lnTo>
                  <a:pt x="144" y="39"/>
                </a:lnTo>
                <a:lnTo>
                  <a:pt x="145" y="39"/>
                </a:lnTo>
                <a:lnTo>
                  <a:pt x="145" y="39"/>
                </a:lnTo>
                <a:lnTo>
                  <a:pt x="145" y="39"/>
                </a:lnTo>
                <a:lnTo>
                  <a:pt x="145" y="39"/>
                </a:lnTo>
                <a:lnTo>
                  <a:pt x="146" y="39"/>
                </a:lnTo>
                <a:lnTo>
                  <a:pt x="146" y="39"/>
                </a:lnTo>
                <a:lnTo>
                  <a:pt x="146" y="39"/>
                </a:lnTo>
                <a:lnTo>
                  <a:pt x="146" y="39"/>
                </a:lnTo>
                <a:lnTo>
                  <a:pt x="147" y="39"/>
                </a:lnTo>
                <a:lnTo>
                  <a:pt x="147" y="39"/>
                </a:lnTo>
                <a:lnTo>
                  <a:pt x="147" y="39"/>
                </a:lnTo>
                <a:lnTo>
                  <a:pt x="147" y="39"/>
                </a:lnTo>
                <a:lnTo>
                  <a:pt x="147" y="39"/>
                </a:lnTo>
                <a:lnTo>
                  <a:pt x="148" y="39"/>
                </a:lnTo>
                <a:lnTo>
                  <a:pt x="148" y="39"/>
                </a:lnTo>
                <a:lnTo>
                  <a:pt x="148" y="39"/>
                </a:lnTo>
                <a:lnTo>
                  <a:pt x="148" y="39"/>
                </a:lnTo>
                <a:lnTo>
                  <a:pt x="149" y="39"/>
                </a:lnTo>
                <a:lnTo>
                  <a:pt x="149" y="39"/>
                </a:lnTo>
                <a:lnTo>
                  <a:pt x="149" y="39"/>
                </a:lnTo>
                <a:lnTo>
                  <a:pt x="150" y="39"/>
                </a:lnTo>
                <a:lnTo>
                  <a:pt x="150" y="39"/>
                </a:lnTo>
                <a:lnTo>
                  <a:pt x="150" y="39"/>
                </a:lnTo>
                <a:lnTo>
                  <a:pt x="150" y="39"/>
                </a:lnTo>
                <a:lnTo>
                  <a:pt x="150" y="39"/>
                </a:lnTo>
                <a:lnTo>
                  <a:pt x="151" y="39"/>
                </a:lnTo>
                <a:lnTo>
                  <a:pt x="151" y="39"/>
                </a:lnTo>
                <a:lnTo>
                  <a:pt x="151" y="39"/>
                </a:lnTo>
                <a:lnTo>
                  <a:pt x="151" y="39"/>
                </a:lnTo>
                <a:lnTo>
                  <a:pt x="152" y="39"/>
                </a:lnTo>
                <a:lnTo>
                  <a:pt x="152" y="39"/>
                </a:lnTo>
                <a:lnTo>
                  <a:pt x="152" y="39"/>
                </a:lnTo>
                <a:lnTo>
                  <a:pt x="152" y="39"/>
                </a:lnTo>
                <a:lnTo>
                  <a:pt x="153" y="39"/>
                </a:lnTo>
                <a:lnTo>
                  <a:pt x="153" y="39"/>
                </a:lnTo>
                <a:lnTo>
                  <a:pt x="153" y="39"/>
                </a:lnTo>
                <a:lnTo>
                  <a:pt x="153" y="39"/>
                </a:lnTo>
                <a:lnTo>
                  <a:pt x="153" y="39"/>
                </a:lnTo>
                <a:lnTo>
                  <a:pt x="154" y="39"/>
                </a:lnTo>
                <a:lnTo>
                  <a:pt x="154" y="39"/>
                </a:lnTo>
                <a:lnTo>
                  <a:pt x="154" y="39"/>
                </a:lnTo>
                <a:lnTo>
                  <a:pt x="154" y="39"/>
                </a:lnTo>
                <a:lnTo>
                  <a:pt x="155" y="39"/>
                </a:lnTo>
                <a:lnTo>
                  <a:pt x="155" y="39"/>
                </a:lnTo>
                <a:lnTo>
                  <a:pt x="155" y="39"/>
                </a:lnTo>
                <a:lnTo>
                  <a:pt x="155" y="39"/>
                </a:lnTo>
                <a:lnTo>
                  <a:pt x="156" y="39"/>
                </a:lnTo>
                <a:lnTo>
                  <a:pt x="156" y="39"/>
                </a:lnTo>
                <a:lnTo>
                  <a:pt x="156" y="39"/>
                </a:lnTo>
                <a:lnTo>
                  <a:pt x="156" y="39"/>
                </a:lnTo>
                <a:lnTo>
                  <a:pt x="156" y="39"/>
                </a:lnTo>
                <a:lnTo>
                  <a:pt x="157" y="39"/>
                </a:lnTo>
                <a:lnTo>
                  <a:pt x="157" y="39"/>
                </a:lnTo>
                <a:lnTo>
                  <a:pt x="157" y="39"/>
                </a:lnTo>
                <a:lnTo>
                  <a:pt x="158" y="39"/>
                </a:lnTo>
                <a:lnTo>
                  <a:pt x="158" y="39"/>
                </a:lnTo>
                <a:lnTo>
                  <a:pt x="158" y="39"/>
                </a:lnTo>
                <a:lnTo>
                  <a:pt x="158" y="39"/>
                </a:lnTo>
                <a:lnTo>
                  <a:pt x="159" y="39"/>
                </a:lnTo>
                <a:lnTo>
                  <a:pt x="159" y="39"/>
                </a:lnTo>
                <a:lnTo>
                  <a:pt x="159" y="39"/>
                </a:lnTo>
                <a:lnTo>
                  <a:pt x="159" y="39"/>
                </a:lnTo>
                <a:lnTo>
                  <a:pt x="159" y="39"/>
                </a:lnTo>
                <a:lnTo>
                  <a:pt x="160" y="39"/>
                </a:lnTo>
                <a:lnTo>
                  <a:pt x="160" y="39"/>
                </a:lnTo>
                <a:lnTo>
                  <a:pt x="160" y="39"/>
                </a:lnTo>
                <a:lnTo>
                  <a:pt x="160" y="39"/>
                </a:lnTo>
                <a:lnTo>
                  <a:pt x="161" y="39"/>
                </a:lnTo>
                <a:lnTo>
                  <a:pt x="161" y="39"/>
                </a:lnTo>
                <a:lnTo>
                  <a:pt x="161" y="39"/>
                </a:lnTo>
                <a:lnTo>
                  <a:pt x="161" y="39"/>
                </a:lnTo>
                <a:lnTo>
                  <a:pt x="162" y="39"/>
                </a:lnTo>
                <a:lnTo>
                  <a:pt x="162" y="39"/>
                </a:lnTo>
                <a:lnTo>
                  <a:pt x="162" y="39"/>
                </a:lnTo>
                <a:lnTo>
                  <a:pt x="162" y="39"/>
                </a:lnTo>
                <a:lnTo>
                  <a:pt x="162" y="39"/>
                </a:lnTo>
                <a:lnTo>
                  <a:pt x="163" y="39"/>
                </a:lnTo>
                <a:lnTo>
                  <a:pt x="163" y="39"/>
                </a:lnTo>
                <a:lnTo>
                  <a:pt x="163" y="39"/>
                </a:lnTo>
                <a:lnTo>
                  <a:pt x="163" y="39"/>
                </a:lnTo>
                <a:lnTo>
                  <a:pt x="164" y="39"/>
                </a:lnTo>
                <a:lnTo>
                  <a:pt x="164" y="39"/>
                </a:lnTo>
                <a:lnTo>
                  <a:pt x="164" y="39"/>
                </a:lnTo>
                <a:lnTo>
                  <a:pt x="164" y="39"/>
                </a:lnTo>
                <a:lnTo>
                  <a:pt x="165" y="39"/>
                </a:lnTo>
                <a:lnTo>
                  <a:pt x="165" y="39"/>
                </a:lnTo>
                <a:lnTo>
                  <a:pt x="165" y="39"/>
                </a:lnTo>
                <a:lnTo>
                  <a:pt x="166" y="39"/>
                </a:lnTo>
                <a:lnTo>
                  <a:pt x="166" y="39"/>
                </a:lnTo>
                <a:lnTo>
                  <a:pt x="166" y="39"/>
                </a:lnTo>
                <a:lnTo>
                  <a:pt x="166" y="39"/>
                </a:lnTo>
                <a:lnTo>
                  <a:pt x="166" y="39"/>
                </a:lnTo>
                <a:lnTo>
                  <a:pt x="167" y="39"/>
                </a:lnTo>
                <a:lnTo>
                  <a:pt x="167" y="39"/>
                </a:lnTo>
                <a:lnTo>
                  <a:pt x="167" y="39"/>
                </a:lnTo>
                <a:lnTo>
                  <a:pt x="167" y="39"/>
                </a:lnTo>
                <a:lnTo>
                  <a:pt x="168" y="39"/>
                </a:lnTo>
                <a:lnTo>
                  <a:pt x="168" y="39"/>
                </a:lnTo>
                <a:lnTo>
                  <a:pt x="168" y="39"/>
                </a:lnTo>
                <a:lnTo>
                  <a:pt x="168" y="39"/>
                </a:lnTo>
                <a:lnTo>
                  <a:pt x="168" y="39"/>
                </a:lnTo>
                <a:lnTo>
                  <a:pt x="169" y="39"/>
                </a:lnTo>
                <a:lnTo>
                  <a:pt x="169" y="39"/>
                </a:lnTo>
                <a:lnTo>
                  <a:pt x="169" y="39"/>
                </a:lnTo>
                <a:lnTo>
                  <a:pt x="169" y="39"/>
                </a:lnTo>
                <a:lnTo>
                  <a:pt x="170" y="39"/>
                </a:lnTo>
                <a:lnTo>
                  <a:pt x="170" y="39"/>
                </a:lnTo>
                <a:lnTo>
                  <a:pt x="170" y="39"/>
                </a:lnTo>
                <a:lnTo>
                  <a:pt x="170" y="39"/>
                </a:lnTo>
                <a:lnTo>
                  <a:pt x="171" y="39"/>
                </a:lnTo>
                <a:lnTo>
                  <a:pt x="171" y="39"/>
                </a:lnTo>
                <a:lnTo>
                  <a:pt x="171" y="39"/>
                </a:lnTo>
                <a:lnTo>
                  <a:pt x="171" y="39"/>
                </a:lnTo>
                <a:lnTo>
                  <a:pt x="171" y="39"/>
                </a:lnTo>
                <a:lnTo>
                  <a:pt x="172" y="39"/>
                </a:lnTo>
                <a:lnTo>
                  <a:pt x="172" y="39"/>
                </a:lnTo>
                <a:lnTo>
                  <a:pt x="172" y="39"/>
                </a:lnTo>
                <a:lnTo>
                  <a:pt x="172" y="39"/>
                </a:lnTo>
                <a:lnTo>
                  <a:pt x="173" y="39"/>
                </a:lnTo>
                <a:lnTo>
                  <a:pt x="173" y="39"/>
                </a:lnTo>
                <a:lnTo>
                  <a:pt x="173" y="39"/>
                </a:lnTo>
                <a:lnTo>
                  <a:pt x="174" y="39"/>
                </a:lnTo>
                <a:lnTo>
                  <a:pt x="174" y="39"/>
                </a:lnTo>
                <a:lnTo>
                  <a:pt x="174" y="39"/>
                </a:lnTo>
                <a:lnTo>
                  <a:pt x="174" y="39"/>
                </a:lnTo>
                <a:lnTo>
                  <a:pt x="175" y="39"/>
                </a:lnTo>
                <a:lnTo>
                  <a:pt x="175" y="39"/>
                </a:lnTo>
                <a:lnTo>
                  <a:pt x="175" y="39"/>
                </a:lnTo>
                <a:lnTo>
                  <a:pt x="175" y="39"/>
                </a:lnTo>
                <a:lnTo>
                  <a:pt x="175" y="39"/>
                </a:lnTo>
                <a:lnTo>
                  <a:pt x="176" y="39"/>
                </a:lnTo>
                <a:lnTo>
                  <a:pt x="176" y="39"/>
                </a:lnTo>
                <a:lnTo>
                  <a:pt x="176" y="39"/>
                </a:lnTo>
                <a:lnTo>
                  <a:pt x="176" y="39"/>
                </a:lnTo>
                <a:lnTo>
                  <a:pt x="177" y="39"/>
                </a:lnTo>
                <a:lnTo>
                  <a:pt x="177" y="39"/>
                </a:lnTo>
                <a:lnTo>
                  <a:pt x="177" y="39"/>
                </a:lnTo>
                <a:lnTo>
                  <a:pt x="177" y="39"/>
                </a:lnTo>
                <a:lnTo>
                  <a:pt x="178" y="39"/>
                </a:lnTo>
                <a:lnTo>
                  <a:pt x="178" y="39"/>
                </a:lnTo>
                <a:lnTo>
                  <a:pt x="178" y="39"/>
                </a:lnTo>
                <a:lnTo>
                  <a:pt x="178" y="39"/>
                </a:lnTo>
                <a:lnTo>
                  <a:pt x="178" y="39"/>
                </a:lnTo>
                <a:lnTo>
                  <a:pt x="179" y="39"/>
                </a:lnTo>
                <a:lnTo>
                  <a:pt x="179" y="39"/>
                </a:lnTo>
                <a:lnTo>
                  <a:pt x="179" y="39"/>
                </a:lnTo>
                <a:lnTo>
                  <a:pt x="179" y="39"/>
                </a:lnTo>
                <a:lnTo>
                  <a:pt x="180" y="39"/>
                </a:lnTo>
                <a:lnTo>
                  <a:pt x="180" y="39"/>
                </a:lnTo>
                <a:lnTo>
                  <a:pt x="180" y="39"/>
                </a:lnTo>
                <a:lnTo>
                  <a:pt x="180" y="39"/>
                </a:lnTo>
                <a:lnTo>
                  <a:pt x="181" y="39"/>
                </a:lnTo>
                <a:lnTo>
                  <a:pt x="181" y="39"/>
                </a:lnTo>
                <a:lnTo>
                  <a:pt x="181" y="39"/>
                </a:lnTo>
                <a:lnTo>
                  <a:pt x="181" y="39"/>
                </a:lnTo>
                <a:lnTo>
                  <a:pt x="182" y="39"/>
                </a:lnTo>
                <a:lnTo>
                  <a:pt x="182" y="39"/>
                </a:lnTo>
                <a:lnTo>
                  <a:pt x="182" y="39"/>
                </a:lnTo>
                <a:lnTo>
                  <a:pt x="182" y="39"/>
                </a:lnTo>
                <a:lnTo>
                  <a:pt x="183" y="39"/>
                </a:lnTo>
                <a:lnTo>
                  <a:pt x="183" y="39"/>
                </a:lnTo>
                <a:lnTo>
                  <a:pt x="183" y="39"/>
                </a:lnTo>
                <a:lnTo>
                  <a:pt x="183" y="39"/>
                </a:lnTo>
                <a:lnTo>
                  <a:pt x="184" y="39"/>
                </a:lnTo>
                <a:lnTo>
                  <a:pt x="184" y="39"/>
                </a:lnTo>
                <a:lnTo>
                  <a:pt x="184" y="39"/>
                </a:lnTo>
                <a:lnTo>
                  <a:pt x="184" y="39"/>
                </a:lnTo>
                <a:lnTo>
                  <a:pt x="184" y="39"/>
                </a:lnTo>
                <a:lnTo>
                  <a:pt x="185" y="39"/>
                </a:lnTo>
                <a:lnTo>
                  <a:pt x="185" y="39"/>
                </a:lnTo>
                <a:lnTo>
                  <a:pt x="185" y="39"/>
                </a:lnTo>
                <a:lnTo>
                  <a:pt x="185" y="39"/>
                </a:lnTo>
                <a:lnTo>
                  <a:pt x="186" y="39"/>
                </a:lnTo>
                <a:lnTo>
                  <a:pt x="186" y="39"/>
                </a:lnTo>
                <a:lnTo>
                  <a:pt x="186" y="39"/>
                </a:lnTo>
                <a:lnTo>
                  <a:pt x="186" y="39"/>
                </a:lnTo>
                <a:lnTo>
                  <a:pt x="187" y="39"/>
                </a:lnTo>
                <a:lnTo>
                  <a:pt x="187" y="39"/>
                </a:lnTo>
                <a:lnTo>
                  <a:pt x="187" y="39"/>
                </a:lnTo>
                <a:lnTo>
                  <a:pt x="187" y="39"/>
                </a:lnTo>
                <a:lnTo>
                  <a:pt x="187" y="39"/>
                </a:lnTo>
                <a:lnTo>
                  <a:pt x="188" y="39"/>
                </a:lnTo>
                <a:lnTo>
                  <a:pt x="188" y="39"/>
                </a:lnTo>
                <a:lnTo>
                  <a:pt x="188" y="39"/>
                </a:lnTo>
                <a:lnTo>
                  <a:pt x="188" y="39"/>
                </a:lnTo>
                <a:lnTo>
                  <a:pt x="189" y="39"/>
                </a:lnTo>
                <a:lnTo>
                  <a:pt x="189" y="39"/>
                </a:lnTo>
                <a:lnTo>
                  <a:pt x="189" y="39"/>
                </a:lnTo>
                <a:lnTo>
                  <a:pt x="190" y="39"/>
                </a:lnTo>
                <a:lnTo>
                  <a:pt x="190" y="39"/>
                </a:lnTo>
                <a:lnTo>
                  <a:pt x="190" y="39"/>
                </a:lnTo>
                <a:lnTo>
                  <a:pt x="190" y="39"/>
                </a:lnTo>
                <a:lnTo>
                  <a:pt x="190" y="39"/>
                </a:lnTo>
                <a:lnTo>
                  <a:pt x="191" y="39"/>
                </a:lnTo>
                <a:lnTo>
                  <a:pt x="191" y="39"/>
                </a:lnTo>
                <a:lnTo>
                  <a:pt x="191" y="39"/>
                </a:lnTo>
                <a:lnTo>
                  <a:pt x="191" y="39"/>
                </a:lnTo>
                <a:lnTo>
                  <a:pt x="192" y="39"/>
                </a:lnTo>
                <a:lnTo>
                  <a:pt x="192" y="39"/>
                </a:lnTo>
                <a:lnTo>
                  <a:pt x="192" y="39"/>
                </a:lnTo>
                <a:lnTo>
                  <a:pt x="192" y="39"/>
                </a:lnTo>
                <a:lnTo>
                  <a:pt x="193" y="39"/>
                </a:lnTo>
                <a:lnTo>
                  <a:pt x="193" y="39"/>
                </a:lnTo>
                <a:lnTo>
                  <a:pt x="193" y="39"/>
                </a:lnTo>
                <a:lnTo>
                  <a:pt x="193" y="39"/>
                </a:lnTo>
                <a:lnTo>
                  <a:pt x="193" y="39"/>
                </a:lnTo>
                <a:lnTo>
                  <a:pt x="194" y="39"/>
                </a:lnTo>
                <a:lnTo>
                  <a:pt x="194" y="39"/>
                </a:lnTo>
                <a:lnTo>
                  <a:pt x="194" y="39"/>
                </a:lnTo>
                <a:lnTo>
                  <a:pt x="194" y="39"/>
                </a:lnTo>
                <a:lnTo>
                  <a:pt x="195" y="39"/>
                </a:lnTo>
                <a:lnTo>
                  <a:pt x="195" y="39"/>
                </a:lnTo>
                <a:lnTo>
                  <a:pt x="195" y="39"/>
                </a:lnTo>
                <a:lnTo>
                  <a:pt x="195" y="39"/>
                </a:lnTo>
                <a:lnTo>
                  <a:pt x="196" y="39"/>
                </a:lnTo>
                <a:lnTo>
                  <a:pt x="196" y="39"/>
                </a:lnTo>
                <a:lnTo>
                  <a:pt x="196" y="39"/>
                </a:lnTo>
                <a:lnTo>
                  <a:pt x="196" y="39"/>
                </a:lnTo>
                <a:lnTo>
                  <a:pt x="197" y="39"/>
                </a:lnTo>
                <a:lnTo>
                  <a:pt x="197" y="39"/>
                </a:lnTo>
                <a:lnTo>
                  <a:pt x="197" y="39"/>
                </a:lnTo>
                <a:lnTo>
                  <a:pt x="197" y="39"/>
                </a:lnTo>
                <a:lnTo>
                  <a:pt x="198" y="39"/>
                </a:lnTo>
                <a:lnTo>
                  <a:pt x="198" y="39"/>
                </a:lnTo>
                <a:lnTo>
                  <a:pt x="198" y="39"/>
                </a:lnTo>
                <a:lnTo>
                  <a:pt x="198" y="39"/>
                </a:lnTo>
                <a:lnTo>
                  <a:pt x="199" y="39"/>
                </a:lnTo>
                <a:lnTo>
                  <a:pt x="199" y="39"/>
                </a:lnTo>
                <a:lnTo>
                  <a:pt x="199" y="39"/>
                </a:lnTo>
                <a:lnTo>
                  <a:pt x="199" y="39"/>
                </a:lnTo>
                <a:lnTo>
                  <a:pt x="199" y="39"/>
                </a:lnTo>
                <a:lnTo>
                  <a:pt x="200" y="39"/>
                </a:lnTo>
                <a:lnTo>
                  <a:pt x="200" y="39"/>
                </a:lnTo>
                <a:lnTo>
                  <a:pt x="200" y="39"/>
                </a:lnTo>
                <a:lnTo>
                  <a:pt x="200" y="39"/>
                </a:lnTo>
                <a:lnTo>
                  <a:pt x="201" y="39"/>
                </a:lnTo>
                <a:lnTo>
                  <a:pt x="201" y="39"/>
                </a:lnTo>
                <a:lnTo>
                  <a:pt x="201" y="39"/>
                </a:lnTo>
                <a:lnTo>
                  <a:pt x="201" y="39"/>
                </a:lnTo>
                <a:lnTo>
                  <a:pt x="202" y="39"/>
                </a:lnTo>
                <a:lnTo>
                  <a:pt x="202" y="39"/>
                </a:lnTo>
                <a:lnTo>
                  <a:pt x="202" y="39"/>
                </a:lnTo>
                <a:lnTo>
                  <a:pt x="202" y="39"/>
                </a:lnTo>
                <a:lnTo>
                  <a:pt x="202" y="39"/>
                </a:lnTo>
                <a:lnTo>
                  <a:pt x="203" y="39"/>
                </a:lnTo>
                <a:lnTo>
                  <a:pt x="203" y="39"/>
                </a:lnTo>
                <a:lnTo>
                  <a:pt x="203" y="39"/>
                </a:lnTo>
                <a:lnTo>
                  <a:pt x="203" y="39"/>
                </a:lnTo>
                <a:lnTo>
                  <a:pt x="204" y="39"/>
                </a:lnTo>
                <a:lnTo>
                  <a:pt x="204" y="39"/>
                </a:lnTo>
                <a:lnTo>
                  <a:pt x="204" y="39"/>
                </a:lnTo>
                <a:lnTo>
                  <a:pt x="205" y="39"/>
                </a:lnTo>
                <a:lnTo>
                  <a:pt x="205" y="39"/>
                </a:lnTo>
                <a:lnTo>
                  <a:pt x="205" y="39"/>
                </a:lnTo>
                <a:lnTo>
                  <a:pt x="205" y="39"/>
                </a:lnTo>
                <a:lnTo>
                  <a:pt x="205" y="39"/>
                </a:lnTo>
                <a:lnTo>
                  <a:pt x="206" y="39"/>
                </a:lnTo>
                <a:lnTo>
                  <a:pt x="206" y="39"/>
                </a:lnTo>
                <a:lnTo>
                  <a:pt x="206" y="39"/>
                </a:lnTo>
                <a:lnTo>
                  <a:pt x="206" y="39"/>
                </a:lnTo>
                <a:lnTo>
                  <a:pt x="207" y="39"/>
                </a:lnTo>
                <a:lnTo>
                  <a:pt x="207" y="39"/>
                </a:lnTo>
                <a:lnTo>
                  <a:pt x="207" y="39"/>
                </a:lnTo>
                <a:lnTo>
                  <a:pt x="207" y="39"/>
                </a:lnTo>
                <a:lnTo>
                  <a:pt x="208" y="39"/>
                </a:lnTo>
                <a:lnTo>
                  <a:pt x="208" y="39"/>
                </a:lnTo>
                <a:lnTo>
                  <a:pt x="208" y="39"/>
                </a:lnTo>
                <a:lnTo>
                  <a:pt x="208" y="39"/>
                </a:lnTo>
                <a:lnTo>
                  <a:pt x="208" y="39"/>
                </a:lnTo>
                <a:lnTo>
                  <a:pt x="209" y="39"/>
                </a:lnTo>
                <a:lnTo>
                  <a:pt x="209" y="39"/>
                </a:lnTo>
                <a:lnTo>
                  <a:pt x="209" y="39"/>
                </a:lnTo>
                <a:lnTo>
                  <a:pt x="209" y="39"/>
                </a:lnTo>
                <a:lnTo>
                  <a:pt x="210" y="39"/>
                </a:lnTo>
                <a:lnTo>
                  <a:pt x="210" y="39"/>
                </a:lnTo>
                <a:lnTo>
                  <a:pt x="210" y="39"/>
                </a:lnTo>
                <a:lnTo>
                  <a:pt x="210" y="39"/>
                </a:lnTo>
                <a:lnTo>
                  <a:pt x="211" y="39"/>
                </a:lnTo>
                <a:lnTo>
                  <a:pt x="211" y="39"/>
                </a:lnTo>
                <a:lnTo>
                  <a:pt x="211" y="39"/>
                </a:lnTo>
                <a:lnTo>
                  <a:pt x="211" y="39"/>
                </a:lnTo>
                <a:lnTo>
                  <a:pt x="211" y="39"/>
                </a:lnTo>
                <a:lnTo>
                  <a:pt x="212" y="39"/>
                </a:lnTo>
                <a:lnTo>
                  <a:pt x="212" y="39"/>
                </a:lnTo>
                <a:lnTo>
                  <a:pt x="212" y="39"/>
                </a:lnTo>
                <a:lnTo>
                  <a:pt x="213" y="39"/>
                </a:lnTo>
                <a:lnTo>
                  <a:pt x="213" y="39"/>
                </a:lnTo>
                <a:lnTo>
                  <a:pt x="213" y="39"/>
                </a:lnTo>
                <a:lnTo>
                  <a:pt x="213" y="39"/>
                </a:lnTo>
                <a:lnTo>
                  <a:pt x="214" y="39"/>
                </a:lnTo>
                <a:lnTo>
                  <a:pt x="214" y="39"/>
                </a:lnTo>
                <a:lnTo>
                  <a:pt x="214" y="39"/>
                </a:lnTo>
                <a:lnTo>
                  <a:pt x="214" y="39"/>
                </a:lnTo>
                <a:lnTo>
                  <a:pt x="214" y="39"/>
                </a:lnTo>
                <a:lnTo>
                  <a:pt x="215" y="39"/>
                </a:lnTo>
                <a:lnTo>
                  <a:pt x="215" y="39"/>
                </a:lnTo>
                <a:lnTo>
                  <a:pt x="215" y="39"/>
                </a:lnTo>
                <a:lnTo>
                  <a:pt x="215" y="39"/>
                </a:lnTo>
                <a:lnTo>
                  <a:pt x="216" y="39"/>
                </a:lnTo>
                <a:lnTo>
                  <a:pt x="216" y="39"/>
                </a:lnTo>
                <a:lnTo>
                  <a:pt x="216" y="39"/>
                </a:lnTo>
                <a:lnTo>
                  <a:pt x="216" y="39"/>
                </a:lnTo>
                <a:lnTo>
                  <a:pt x="217" y="39"/>
                </a:lnTo>
                <a:lnTo>
                  <a:pt x="217" y="39"/>
                </a:lnTo>
                <a:lnTo>
                  <a:pt x="217" y="39"/>
                </a:lnTo>
                <a:lnTo>
                  <a:pt x="217" y="39"/>
                </a:lnTo>
                <a:lnTo>
                  <a:pt x="217" y="39"/>
                </a:lnTo>
                <a:lnTo>
                  <a:pt x="218" y="39"/>
                </a:lnTo>
                <a:lnTo>
                  <a:pt x="218" y="39"/>
                </a:lnTo>
                <a:lnTo>
                  <a:pt x="218" y="39"/>
                </a:lnTo>
                <a:lnTo>
                  <a:pt x="218" y="39"/>
                </a:lnTo>
                <a:lnTo>
                  <a:pt x="219" y="39"/>
                </a:lnTo>
                <a:lnTo>
                  <a:pt x="219" y="39"/>
                </a:lnTo>
                <a:lnTo>
                  <a:pt x="219" y="39"/>
                </a:lnTo>
                <a:lnTo>
                  <a:pt x="219" y="39"/>
                </a:lnTo>
                <a:lnTo>
                  <a:pt x="220" y="39"/>
                </a:lnTo>
                <a:lnTo>
                  <a:pt x="220" y="39"/>
                </a:lnTo>
                <a:lnTo>
                  <a:pt x="220" y="39"/>
                </a:lnTo>
                <a:lnTo>
                  <a:pt x="221" y="39"/>
                </a:lnTo>
                <a:lnTo>
                  <a:pt x="221" y="39"/>
                </a:lnTo>
                <a:lnTo>
                  <a:pt x="221" y="39"/>
                </a:lnTo>
                <a:lnTo>
                  <a:pt x="221" y="39"/>
                </a:lnTo>
                <a:lnTo>
                  <a:pt x="221" y="39"/>
                </a:lnTo>
                <a:lnTo>
                  <a:pt x="222" y="39"/>
                </a:lnTo>
                <a:lnTo>
                  <a:pt x="222" y="39"/>
                </a:lnTo>
                <a:lnTo>
                  <a:pt x="222" y="39"/>
                </a:lnTo>
                <a:lnTo>
                  <a:pt x="222" y="39"/>
                </a:lnTo>
                <a:lnTo>
                  <a:pt x="223" y="39"/>
                </a:lnTo>
                <a:lnTo>
                  <a:pt x="223" y="39"/>
                </a:lnTo>
                <a:lnTo>
                  <a:pt x="223" y="39"/>
                </a:lnTo>
                <a:lnTo>
                  <a:pt x="223" y="39"/>
                </a:lnTo>
                <a:lnTo>
                  <a:pt x="224" y="39"/>
                </a:lnTo>
                <a:lnTo>
                  <a:pt x="224" y="39"/>
                </a:lnTo>
                <a:lnTo>
                  <a:pt x="224" y="39"/>
                </a:lnTo>
                <a:lnTo>
                  <a:pt x="224" y="39"/>
                </a:lnTo>
                <a:lnTo>
                  <a:pt x="224" y="39"/>
                </a:lnTo>
                <a:lnTo>
                  <a:pt x="225" y="39"/>
                </a:lnTo>
                <a:lnTo>
                  <a:pt x="225" y="39"/>
                </a:lnTo>
                <a:lnTo>
                  <a:pt x="225" y="39"/>
                </a:lnTo>
                <a:lnTo>
                  <a:pt x="225" y="39"/>
                </a:lnTo>
                <a:lnTo>
                  <a:pt x="226" y="39"/>
                </a:lnTo>
                <a:lnTo>
                  <a:pt x="226" y="39"/>
                </a:lnTo>
                <a:lnTo>
                  <a:pt x="226" y="39"/>
                </a:lnTo>
                <a:lnTo>
                  <a:pt x="226" y="39"/>
                </a:lnTo>
                <a:lnTo>
                  <a:pt x="227" y="39"/>
                </a:lnTo>
                <a:lnTo>
                  <a:pt x="227" y="39"/>
                </a:lnTo>
                <a:lnTo>
                  <a:pt x="227" y="39"/>
                </a:lnTo>
                <a:lnTo>
                  <a:pt x="227" y="39"/>
                </a:lnTo>
                <a:lnTo>
                  <a:pt x="227" y="39"/>
                </a:lnTo>
                <a:lnTo>
                  <a:pt x="228" y="39"/>
                </a:lnTo>
                <a:lnTo>
                  <a:pt x="228" y="39"/>
                </a:lnTo>
                <a:lnTo>
                  <a:pt x="228" y="39"/>
                </a:lnTo>
                <a:lnTo>
                  <a:pt x="229" y="39"/>
                </a:lnTo>
                <a:lnTo>
                  <a:pt x="229" y="39"/>
                </a:lnTo>
                <a:lnTo>
                  <a:pt x="229" y="39"/>
                </a:lnTo>
                <a:lnTo>
                  <a:pt x="229" y="39"/>
                </a:lnTo>
                <a:lnTo>
                  <a:pt x="230" y="39"/>
                </a:lnTo>
                <a:lnTo>
                  <a:pt x="230" y="39"/>
                </a:lnTo>
                <a:lnTo>
                  <a:pt x="230" y="39"/>
                </a:lnTo>
                <a:lnTo>
                  <a:pt x="230" y="39"/>
                </a:lnTo>
                <a:lnTo>
                  <a:pt x="230" y="39"/>
                </a:lnTo>
                <a:lnTo>
                  <a:pt x="231" y="39"/>
                </a:lnTo>
                <a:lnTo>
                  <a:pt x="231" y="39"/>
                </a:lnTo>
                <a:lnTo>
                  <a:pt x="231" y="39"/>
                </a:lnTo>
                <a:lnTo>
                  <a:pt x="231" y="39"/>
                </a:lnTo>
                <a:lnTo>
                  <a:pt x="232" y="39"/>
                </a:lnTo>
                <a:lnTo>
                  <a:pt x="232" y="39"/>
                </a:lnTo>
                <a:lnTo>
                  <a:pt x="232" y="39"/>
                </a:lnTo>
                <a:lnTo>
                  <a:pt x="232" y="39"/>
                </a:lnTo>
                <a:lnTo>
                  <a:pt x="233" y="39"/>
                </a:lnTo>
                <a:lnTo>
                  <a:pt x="233" y="39"/>
                </a:lnTo>
                <a:lnTo>
                  <a:pt x="233" y="39"/>
                </a:lnTo>
                <a:lnTo>
                  <a:pt x="233" y="39"/>
                </a:lnTo>
                <a:lnTo>
                  <a:pt x="233" y="39"/>
                </a:lnTo>
                <a:lnTo>
                  <a:pt x="234" y="39"/>
                </a:lnTo>
                <a:lnTo>
                  <a:pt x="234" y="39"/>
                </a:lnTo>
                <a:lnTo>
                  <a:pt x="234" y="39"/>
                </a:lnTo>
                <a:lnTo>
                  <a:pt x="234" y="39"/>
                </a:lnTo>
                <a:lnTo>
                  <a:pt x="235" y="39"/>
                </a:lnTo>
                <a:lnTo>
                  <a:pt x="235" y="39"/>
                </a:lnTo>
                <a:lnTo>
                  <a:pt x="235" y="39"/>
                </a:lnTo>
                <a:lnTo>
                  <a:pt x="236" y="39"/>
                </a:lnTo>
                <a:lnTo>
                  <a:pt x="236" y="39"/>
                </a:lnTo>
                <a:lnTo>
                  <a:pt x="236" y="39"/>
                </a:lnTo>
                <a:lnTo>
                  <a:pt x="236" y="39"/>
                </a:lnTo>
                <a:lnTo>
                  <a:pt x="236" y="39"/>
                </a:lnTo>
                <a:lnTo>
                  <a:pt x="237" y="39"/>
                </a:lnTo>
                <a:lnTo>
                  <a:pt x="237" y="39"/>
                </a:lnTo>
                <a:lnTo>
                  <a:pt x="237" y="39"/>
                </a:lnTo>
                <a:lnTo>
                  <a:pt x="237" y="39"/>
                </a:lnTo>
                <a:lnTo>
                  <a:pt x="238" y="39"/>
                </a:lnTo>
                <a:lnTo>
                  <a:pt x="238" y="39"/>
                </a:lnTo>
                <a:lnTo>
                  <a:pt x="238" y="39"/>
                </a:lnTo>
                <a:lnTo>
                  <a:pt x="238" y="39"/>
                </a:lnTo>
                <a:lnTo>
                  <a:pt x="239" y="39"/>
                </a:lnTo>
                <a:lnTo>
                  <a:pt x="239" y="39"/>
                </a:lnTo>
                <a:lnTo>
                  <a:pt x="239" y="39"/>
                </a:lnTo>
                <a:lnTo>
                  <a:pt x="239" y="39"/>
                </a:lnTo>
                <a:lnTo>
                  <a:pt x="239" y="39"/>
                </a:lnTo>
                <a:lnTo>
                  <a:pt x="240" y="39"/>
                </a:lnTo>
                <a:lnTo>
                  <a:pt x="240" y="39"/>
                </a:lnTo>
                <a:lnTo>
                  <a:pt x="240" y="39"/>
                </a:lnTo>
                <a:lnTo>
                  <a:pt x="240" y="39"/>
                </a:lnTo>
                <a:lnTo>
                  <a:pt x="241" y="39"/>
                </a:lnTo>
                <a:lnTo>
                  <a:pt x="241" y="39"/>
                </a:lnTo>
                <a:lnTo>
                  <a:pt x="241" y="39"/>
                </a:lnTo>
                <a:lnTo>
                  <a:pt x="241" y="39"/>
                </a:lnTo>
                <a:lnTo>
                  <a:pt x="242" y="39"/>
                </a:lnTo>
                <a:lnTo>
                  <a:pt x="242" y="39"/>
                </a:lnTo>
                <a:lnTo>
                  <a:pt x="242" y="39"/>
                </a:lnTo>
                <a:lnTo>
                  <a:pt x="242" y="39"/>
                </a:lnTo>
                <a:lnTo>
                  <a:pt x="242" y="39"/>
                </a:lnTo>
                <a:lnTo>
                  <a:pt x="243" y="39"/>
                </a:lnTo>
                <a:lnTo>
                  <a:pt x="243" y="39"/>
                </a:lnTo>
                <a:lnTo>
                  <a:pt x="243" y="39"/>
                </a:lnTo>
                <a:lnTo>
                  <a:pt x="244" y="39"/>
                </a:lnTo>
                <a:lnTo>
                  <a:pt x="244" y="39"/>
                </a:lnTo>
                <a:lnTo>
                  <a:pt x="244" y="39"/>
                </a:lnTo>
                <a:lnTo>
                  <a:pt x="244" y="39"/>
                </a:lnTo>
                <a:lnTo>
                  <a:pt x="245" y="39"/>
                </a:lnTo>
                <a:lnTo>
                  <a:pt x="245" y="39"/>
                </a:lnTo>
                <a:lnTo>
                  <a:pt x="245" y="39"/>
                </a:lnTo>
                <a:lnTo>
                  <a:pt x="245" y="39"/>
                </a:lnTo>
                <a:lnTo>
                  <a:pt x="245" y="39"/>
                </a:lnTo>
                <a:lnTo>
                  <a:pt x="246" y="39"/>
                </a:lnTo>
                <a:lnTo>
                  <a:pt x="246" y="39"/>
                </a:lnTo>
                <a:lnTo>
                  <a:pt x="246" y="39"/>
                </a:lnTo>
                <a:lnTo>
                  <a:pt x="246" y="39"/>
                </a:lnTo>
                <a:lnTo>
                  <a:pt x="247" y="39"/>
                </a:lnTo>
                <a:lnTo>
                  <a:pt x="247" y="39"/>
                </a:lnTo>
                <a:lnTo>
                  <a:pt x="247" y="39"/>
                </a:lnTo>
                <a:lnTo>
                  <a:pt x="247" y="39"/>
                </a:lnTo>
                <a:lnTo>
                  <a:pt x="248" y="39"/>
                </a:lnTo>
                <a:lnTo>
                  <a:pt x="248" y="39"/>
                </a:lnTo>
                <a:lnTo>
                  <a:pt x="248" y="39"/>
                </a:lnTo>
                <a:lnTo>
                  <a:pt x="248" y="39"/>
                </a:lnTo>
                <a:lnTo>
                  <a:pt x="248" y="39"/>
                </a:lnTo>
                <a:lnTo>
                  <a:pt x="249" y="39"/>
                </a:lnTo>
                <a:lnTo>
                  <a:pt x="249" y="39"/>
                </a:lnTo>
                <a:lnTo>
                  <a:pt x="249" y="39"/>
                </a:lnTo>
                <a:lnTo>
                  <a:pt x="249" y="39"/>
                </a:lnTo>
                <a:lnTo>
                  <a:pt x="250" y="39"/>
                </a:lnTo>
                <a:lnTo>
                  <a:pt x="250" y="39"/>
                </a:lnTo>
                <a:lnTo>
                  <a:pt x="250" y="39"/>
                </a:lnTo>
                <a:lnTo>
                  <a:pt x="250" y="39"/>
                </a:lnTo>
                <a:lnTo>
                  <a:pt x="251" y="39"/>
                </a:lnTo>
                <a:lnTo>
                  <a:pt x="251" y="39"/>
                </a:lnTo>
                <a:lnTo>
                  <a:pt x="251" y="39"/>
                </a:lnTo>
                <a:lnTo>
                  <a:pt x="251" y="39"/>
                </a:lnTo>
                <a:lnTo>
                  <a:pt x="252" y="39"/>
                </a:lnTo>
                <a:lnTo>
                  <a:pt x="252" y="39"/>
                </a:lnTo>
                <a:lnTo>
                  <a:pt x="252" y="39"/>
                </a:lnTo>
                <a:lnTo>
                  <a:pt x="252" y="39"/>
                </a:lnTo>
                <a:lnTo>
                  <a:pt x="253" y="39"/>
                </a:lnTo>
                <a:lnTo>
                  <a:pt x="253" y="39"/>
                </a:lnTo>
                <a:lnTo>
                  <a:pt x="253" y="39"/>
                </a:lnTo>
                <a:lnTo>
                  <a:pt x="253" y="39"/>
                </a:lnTo>
                <a:lnTo>
                  <a:pt x="254" y="39"/>
                </a:lnTo>
                <a:lnTo>
                  <a:pt x="254" y="39"/>
                </a:lnTo>
                <a:lnTo>
                  <a:pt x="254" y="39"/>
                </a:lnTo>
                <a:lnTo>
                  <a:pt x="254" y="39"/>
                </a:lnTo>
                <a:lnTo>
                  <a:pt x="254" y="39"/>
                </a:lnTo>
                <a:lnTo>
                  <a:pt x="255" y="39"/>
                </a:lnTo>
                <a:lnTo>
                  <a:pt x="255" y="39"/>
                </a:lnTo>
                <a:lnTo>
                  <a:pt x="255" y="39"/>
                </a:lnTo>
                <a:lnTo>
                  <a:pt x="255" y="39"/>
                </a:lnTo>
                <a:lnTo>
                  <a:pt x="256" y="39"/>
                </a:lnTo>
                <a:lnTo>
                  <a:pt x="256" y="39"/>
                </a:lnTo>
                <a:lnTo>
                  <a:pt x="256" y="39"/>
                </a:lnTo>
                <a:lnTo>
                  <a:pt x="256" y="39"/>
                </a:lnTo>
                <a:lnTo>
                  <a:pt x="257" y="39"/>
                </a:lnTo>
                <a:lnTo>
                  <a:pt x="257" y="39"/>
                </a:lnTo>
                <a:lnTo>
                  <a:pt x="257" y="39"/>
                </a:lnTo>
                <a:lnTo>
                  <a:pt x="257" y="39"/>
                </a:lnTo>
                <a:lnTo>
                  <a:pt x="257" y="39"/>
                </a:lnTo>
                <a:lnTo>
                  <a:pt x="258" y="39"/>
                </a:lnTo>
                <a:lnTo>
                  <a:pt x="258" y="39"/>
                </a:lnTo>
                <a:lnTo>
                  <a:pt x="258" y="39"/>
                </a:lnTo>
                <a:lnTo>
                  <a:pt x="258" y="39"/>
                </a:lnTo>
                <a:lnTo>
                  <a:pt x="259" y="39"/>
                </a:lnTo>
                <a:lnTo>
                  <a:pt x="259" y="39"/>
                </a:lnTo>
                <a:lnTo>
                  <a:pt x="259" y="39"/>
                </a:lnTo>
                <a:lnTo>
                  <a:pt x="260" y="39"/>
                </a:lnTo>
                <a:lnTo>
                  <a:pt x="260" y="39"/>
                </a:lnTo>
                <a:lnTo>
                  <a:pt x="260" y="39"/>
                </a:lnTo>
                <a:lnTo>
                  <a:pt x="260" y="39"/>
                </a:lnTo>
                <a:lnTo>
                  <a:pt x="260" y="39"/>
                </a:lnTo>
                <a:lnTo>
                  <a:pt x="261" y="39"/>
                </a:lnTo>
                <a:lnTo>
                  <a:pt x="261" y="39"/>
                </a:lnTo>
                <a:lnTo>
                  <a:pt x="261" y="39"/>
                </a:lnTo>
                <a:lnTo>
                  <a:pt x="261" y="39"/>
                </a:lnTo>
                <a:lnTo>
                  <a:pt x="262" y="39"/>
                </a:lnTo>
                <a:lnTo>
                  <a:pt x="262" y="39"/>
                </a:lnTo>
                <a:lnTo>
                  <a:pt x="262" y="39"/>
                </a:lnTo>
                <a:lnTo>
                  <a:pt x="262" y="39"/>
                </a:lnTo>
                <a:lnTo>
                  <a:pt x="263" y="39"/>
                </a:lnTo>
                <a:lnTo>
                  <a:pt x="263" y="39"/>
                </a:lnTo>
                <a:lnTo>
                  <a:pt x="263" y="39"/>
                </a:lnTo>
                <a:lnTo>
                  <a:pt x="263" y="39"/>
                </a:lnTo>
                <a:lnTo>
                  <a:pt x="263" y="39"/>
                </a:lnTo>
                <a:lnTo>
                  <a:pt x="264" y="39"/>
                </a:lnTo>
                <a:lnTo>
                  <a:pt x="264" y="39"/>
                </a:lnTo>
                <a:lnTo>
                  <a:pt x="264" y="39"/>
                </a:lnTo>
                <a:lnTo>
                  <a:pt x="264" y="39"/>
                </a:lnTo>
                <a:lnTo>
                  <a:pt x="265" y="39"/>
                </a:lnTo>
                <a:lnTo>
                  <a:pt x="265" y="39"/>
                </a:lnTo>
                <a:lnTo>
                  <a:pt x="265" y="39"/>
                </a:lnTo>
                <a:lnTo>
                  <a:pt x="265" y="39"/>
                </a:lnTo>
                <a:lnTo>
                  <a:pt x="266" y="39"/>
                </a:lnTo>
                <a:lnTo>
                  <a:pt x="266" y="39"/>
                </a:lnTo>
                <a:lnTo>
                  <a:pt x="266" y="39"/>
                </a:lnTo>
                <a:lnTo>
                  <a:pt x="266" y="39"/>
                </a:lnTo>
                <a:lnTo>
                  <a:pt x="266" y="39"/>
                </a:lnTo>
                <a:lnTo>
                  <a:pt x="267" y="39"/>
                </a:lnTo>
                <a:lnTo>
                  <a:pt x="267" y="39"/>
                </a:lnTo>
                <a:lnTo>
                  <a:pt x="267" y="39"/>
                </a:lnTo>
                <a:lnTo>
                  <a:pt x="268" y="39"/>
                </a:lnTo>
                <a:lnTo>
                  <a:pt x="268" y="39"/>
                </a:lnTo>
                <a:lnTo>
                  <a:pt x="268" y="39"/>
                </a:lnTo>
                <a:lnTo>
                  <a:pt x="268" y="39"/>
                </a:lnTo>
                <a:lnTo>
                  <a:pt x="269" y="39"/>
                </a:lnTo>
                <a:lnTo>
                  <a:pt x="269" y="39"/>
                </a:lnTo>
                <a:lnTo>
                  <a:pt x="269" y="39"/>
                </a:lnTo>
                <a:lnTo>
                  <a:pt x="269" y="39"/>
                </a:lnTo>
                <a:lnTo>
                  <a:pt x="270" y="39"/>
                </a:lnTo>
                <a:lnTo>
                  <a:pt x="270" y="39"/>
                </a:lnTo>
                <a:lnTo>
                  <a:pt x="270" y="39"/>
                </a:lnTo>
                <a:lnTo>
                  <a:pt x="270" y="39"/>
                </a:lnTo>
                <a:lnTo>
                  <a:pt x="270" y="39"/>
                </a:lnTo>
                <a:lnTo>
                  <a:pt x="271" y="39"/>
                </a:lnTo>
                <a:lnTo>
                  <a:pt x="271" y="39"/>
                </a:lnTo>
                <a:lnTo>
                  <a:pt x="271" y="39"/>
                </a:lnTo>
                <a:lnTo>
                  <a:pt x="271" y="39"/>
                </a:lnTo>
                <a:lnTo>
                  <a:pt x="272" y="39"/>
                </a:lnTo>
                <a:lnTo>
                  <a:pt x="272" y="39"/>
                </a:lnTo>
                <a:lnTo>
                  <a:pt x="272" y="39"/>
                </a:lnTo>
                <a:lnTo>
                  <a:pt x="272" y="39"/>
                </a:lnTo>
                <a:lnTo>
                  <a:pt x="273" y="39"/>
                </a:lnTo>
                <a:lnTo>
                  <a:pt x="273" y="39"/>
                </a:lnTo>
                <a:lnTo>
                  <a:pt x="273" y="39"/>
                </a:lnTo>
                <a:lnTo>
                  <a:pt x="273" y="39"/>
                </a:lnTo>
                <a:lnTo>
                  <a:pt x="273" y="39"/>
                </a:lnTo>
                <a:lnTo>
                  <a:pt x="274" y="39"/>
                </a:lnTo>
                <a:lnTo>
                  <a:pt x="274" y="39"/>
                </a:lnTo>
                <a:lnTo>
                  <a:pt x="274" y="39"/>
                </a:lnTo>
                <a:lnTo>
                  <a:pt x="275" y="39"/>
                </a:lnTo>
                <a:lnTo>
                  <a:pt x="275" y="39"/>
                </a:lnTo>
                <a:lnTo>
                  <a:pt x="275" y="39"/>
                </a:lnTo>
                <a:lnTo>
                  <a:pt x="275" y="39"/>
                </a:lnTo>
                <a:lnTo>
                  <a:pt x="276" y="39"/>
                </a:lnTo>
                <a:lnTo>
                  <a:pt x="276" y="39"/>
                </a:lnTo>
                <a:lnTo>
                  <a:pt x="276" y="39"/>
                </a:lnTo>
                <a:lnTo>
                  <a:pt x="276" y="39"/>
                </a:lnTo>
                <a:lnTo>
                  <a:pt x="276" y="39"/>
                </a:lnTo>
                <a:lnTo>
                  <a:pt x="277" y="39"/>
                </a:lnTo>
                <a:lnTo>
                  <a:pt x="277" y="39"/>
                </a:lnTo>
                <a:lnTo>
                  <a:pt x="277" y="39"/>
                </a:lnTo>
                <a:lnTo>
                  <a:pt x="277" y="39"/>
                </a:lnTo>
                <a:lnTo>
                  <a:pt x="278" y="39"/>
                </a:lnTo>
                <a:lnTo>
                  <a:pt x="278" y="39"/>
                </a:lnTo>
                <a:lnTo>
                  <a:pt x="278" y="39"/>
                </a:lnTo>
                <a:lnTo>
                  <a:pt x="278" y="39"/>
                </a:lnTo>
                <a:lnTo>
                  <a:pt x="279" y="39"/>
                </a:lnTo>
                <a:lnTo>
                  <a:pt x="279" y="39"/>
                </a:lnTo>
                <a:lnTo>
                  <a:pt x="279" y="39"/>
                </a:lnTo>
                <a:lnTo>
                  <a:pt x="279" y="39"/>
                </a:lnTo>
                <a:lnTo>
                  <a:pt x="279" y="39"/>
                </a:lnTo>
                <a:lnTo>
                  <a:pt x="280" y="39"/>
                </a:lnTo>
                <a:lnTo>
                  <a:pt x="280" y="39"/>
                </a:lnTo>
                <a:lnTo>
                  <a:pt x="280" y="39"/>
                </a:lnTo>
                <a:lnTo>
                  <a:pt x="280" y="39"/>
                </a:lnTo>
                <a:lnTo>
                  <a:pt x="281" y="39"/>
                </a:lnTo>
                <a:lnTo>
                  <a:pt x="281" y="39"/>
                </a:lnTo>
                <a:lnTo>
                  <a:pt x="281" y="39"/>
                </a:lnTo>
                <a:lnTo>
                  <a:pt x="281" y="39"/>
                </a:lnTo>
                <a:lnTo>
                  <a:pt x="282" y="39"/>
                </a:lnTo>
                <a:lnTo>
                  <a:pt x="282" y="39"/>
                </a:lnTo>
                <a:lnTo>
                  <a:pt x="282" y="39"/>
                </a:lnTo>
                <a:lnTo>
                  <a:pt x="282" y="39"/>
                </a:lnTo>
                <a:lnTo>
                  <a:pt x="283" y="39"/>
                </a:lnTo>
                <a:lnTo>
                  <a:pt x="283" y="39"/>
                </a:lnTo>
                <a:lnTo>
                  <a:pt x="283" y="39"/>
                </a:lnTo>
                <a:lnTo>
                  <a:pt x="283" y="39"/>
                </a:lnTo>
                <a:lnTo>
                  <a:pt x="284" y="39"/>
                </a:lnTo>
                <a:lnTo>
                  <a:pt x="284" y="39"/>
                </a:lnTo>
                <a:lnTo>
                  <a:pt x="284" y="39"/>
                </a:lnTo>
                <a:lnTo>
                  <a:pt x="284" y="39"/>
                </a:lnTo>
                <a:lnTo>
                  <a:pt x="285" y="39"/>
                </a:lnTo>
                <a:lnTo>
                  <a:pt x="285" y="39"/>
                </a:lnTo>
                <a:lnTo>
                  <a:pt x="285" y="39"/>
                </a:lnTo>
                <a:lnTo>
                  <a:pt x="285" y="39"/>
                </a:lnTo>
                <a:lnTo>
                  <a:pt x="285" y="39"/>
                </a:lnTo>
                <a:lnTo>
                  <a:pt x="286" y="39"/>
                </a:lnTo>
                <a:lnTo>
                  <a:pt x="286" y="39"/>
                </a:lnTo>
                <a:lnTo>
                  <a:pt x="286" y="39"/>
                </a:lnTo>
                <a:lnTo>
                  <a:pt x="286" y="39"/>
                </a:lnTo>
                <a:lnTo>
                  <a:pt x="287" y="39"/>
                </a:lnTo>
                <a:lnTo>
                  <a:pt x="287" y="39"/>
                </a:lnTo>
                <a:lnTo>
                  <a:pt x="287" y="39"/>
                </a:lnTo>
                <a:lnTo>
                  <a:pt x="287" y="39"/>
                </a:lnTo>
                <a:lnTo>
                  <a:pt x="288" y="39"/>
                </a:lnTo>
                <a:lnTo>
                  <a:pt x="288" y="39"/>
                </a:lnTo>
                <a:lnTo>
                  <a:pt x="288" y="39"/>
                </a:lnTo>
                <a:lnTo>
                  <a:pt x="288" y="39"/>
                </a:lnTo>
                <a:lnTo>
                  <a:pt x="288" y="39"/>
                </a:lnTo>
                <a:lnTo>
                  <a:pt x="289" y="39"/>
                </a:lnTo>
                <a:lnTo>
                  <a:pt x="289" y="39"/>
                </a:lnTo>
                <a:lnTo>
                  <a:pt x="289" y="39"/>
                </a:lnTo>
                <a:lnTo>
                  <a:pt x="289" y="39"/>
                </a:lnTo>
                <a:lnTo>
                  <a:pt x="290" y="39"/>
                </a:lnTo>
                <a:lnTo>
                  <a:pt x="290" y="39"/>
                </a:lnTo>
                <a:lnTo>
                  <a:pt x="290" y="39"/>
                </a:lnTo>
                <a:lnTo>
                  <a:pt x="291" y="39"/>
                </a:lnTo>
                <a:lnTo>
                  <a:pt x="291" y="39"/>
                </a:lnTo>
                <a:lnTo>
                  <a:pt x="291" y="39"/>
                </a:lnTo>
                <a:lnTo>
                  <a:pt x="291" y="39"/>
                </a:lnTo>
                <a:lnTo>
                  <a:pt x="291" y="39"/>
                </a:lnTo>
                <a:lnTo>
                  <a:pt x="292" y="39"/>
                </a:lnTo>
                <a:lnTo>
                  <a:pt x="292" y="39"/>
                </a:lnTo>
                <a:lnTo>
                  <a:pt x="292" y="39"/>
                </a:lnTo>
                <a:lnTo>
                  <a:pt x="292" y="39"/>
                </a:lnTo>
                <a:lnTo>
                  <a:pt x="293" y="39"/>
                </a:lnTo>
                <a:lnTo>
                  <a:pt x="293" y="39"/>
                </a:lnTo>
                <a:lnTo>
                  <a:pt x="293" y="39"/>
                </a:lnTo>
                <a:lnTo>
                  <a:pt x="293" y="39"/>
                </a:lnTo>
                <a:lnTo>
                  <a:pt x="294" y="39"/>
                </a:lnTo>
                <a:lnTo>
                  <a:pt x="294" y="39"/>
                </a:lnTo>
                <a:lnTo>
                  <a:pt x="294" y="39"/>
                </a:lnTo>
                <a:lnTo>
                  <a:pt x="294" y="39"/>
                </a:lnTo>
                <a:lnTo>
                  <a:pt x="294" y="39"/>
                </a:lnTo>
                <a:lnTo>
                  <a:pt x="295" y="39"/>
                </a:lnTo>
                <a:lnTo>
                  <a:pt x="295" y="39"/>
                </a:lnTo>
                <a:lnTo>
                  <a:pt x="295" y="39"/>
                </a:lnTo>
                <a:lnTo>
                  <a:pt x="295" y="39"/>
                </a:lnTo>
                <a:lnTo>
                  <a:pt x="296" y="39"/>
                </a:lnTo>
                <a:lnTo>
                  <a:pt x="296" y="39"/>
                </a:lnTo>
                <a:lnTo>
                  <a:pt x="296" y="39"/>
                </a:lnTo>
                <a:lnTo>
                  <a:pt x="296" y="39"/>
                </a:lnTo>
                <a:lnTo>
                  <a:pt x="297" y="39"/>
                </a:lnTo>
                <a:lnTo>
                  <a:pt x="297" y="39"/>
                </a:lnTo>
                <a:lnTo>
                  <a:pt x="297" y="39"/>
                </a:lnTo>
                <a:lnTo>
                  <a:pt x="297" y="39"/>
                </a:lnTo>
                <a:lnTo>
                  <a:pt x="297" y="39"/>
                </a:lnTo>
                <a:lnTo>
                  <a:pt x="298" y="39"/>
                </a:lnTo>
                <a:lnTo>
                  <a:pt x="298" y="39"/>
                </a:lnTo>
                <a:lnTo>
                  <a:pt x="298" y="39"/>
                </a:lnTo>
                <a:lnTo>
                  <a:pt x="299" y="39"/>
                </a:lnTo>
                <a:lnTo>
                  <a:pt x="299" y="39"/>
                </a:lnTo>
                <a:lnTo>
                  <a:pt x="299" y="39"/>
                </a:lnTo>
                <a:lnTo>
                  <a:pt x="299" y="39"/>
                </a:lnTo>
                <a:lnTo>
                  <a:pt x="300" y="39"/>
                </a:lnTo>
                <a:lnTo>
                  <a:pt x="300" y="39"/>
                </a:lnTo>
                <a:lnTo>
                  <a:pt x="300" y="39"/>
                </a:lnTo>
                <a:lnTo>
                  <a:pt x="300" y="39"/>
                </a:lnTo>
                <a:lnTo>
                  <a:pt x="300" y="39"/>
                </a:lnTo>
                <a:lnTo>
                  <a:pt x="301" y="39"/>
                </a:lnTo>
                <a:lnTo>
                  <a:pt x="301" y="39"/>
                </a:lnTo>
                <a:lnTo>
                  <a:pt x="301" y="39"/>
                </a:lnTo>
                <a:lnTo>
                  <a:pt x="301" y="39"/>
                </a:lnTo>
                <a:lnTo>
                  <a:pt x="302" y="39"/>
                </a:lnTo>
                <a:lnTo>
                  <a:pt x="302" y="39"/>
                </a:lnTo>
                <a:lnTo>
                  <a:pt x="302" y="39"/>
                </a:lnTo>
                <a:lnTo>
                  <a:pt x="302" y="39"/>
                </a:lnTo>
                <a:lnTo>
                  <a:pt x="303" y="39"/>
                </a:lnTo>
                <a:lnTo>
                  <a:pt x="303" y="39"/>
                </a:lnTo>
                <a:lnTo>
                  <a:pt x="303" y="39"/>
                </a:lnTo>
                <a:lnTo>
                  <a:pt x="303" y="39"/>
                </a:lnTo>
                <a:lnTo>
                  <a:pt x="303" y="39"/>
                </a:lnTo>
                <a:lnTo>
                  <a:pt x="304" y="39"/>
                </a:lnTo>
                <a:lnTo>
                  <a:pt x="304" y="39"/>
                </a:lnTo>
                <a:lnTo>
                  <a:pt x="304" y="39"/>
                </a:lnTo>
                <a:lnTo>
                  <a:pt x="304" y="39"/>
                </a:lnTo>
                <a:lnTo>
                  <a:pt x="305" y="39"/>
                </a:lnTo>
                <a:lnTo>
                  <a:pt x="305" y="39"/>
                </a:lnTo>
                <a:lnTo>
                  <a:pt x="305" y="39"/>
                </a:lnTo>
                <a:lnTo>
                  <a:pt x="305" y="39"/>
                </a:lnTo>
                <a:lnTo>
                  <a:pt x="306" y="39"/>
                </a:lnTo>
                <a:lnTo>
                  <a:pt x="306" y="39"/>
                </a:lnTo>
                <a:lnTo>
                  <a:pt x="306" y="39"/>
                </a:lnTo>
                <a:lnTo>
                  <a:pt x="306" y="39"/>
                </a:lnTo>
                <a:lnTo>
                  <a:pt x="307" y="39"/>
                </a:lnTo>
                <a:lnTo>
                  <a:pt x="307" y="39"/>
                </a:lnTo>
                <a:lnTo>
                  <a:pt x="307" y="39"/>
                </a:lnTo>
                <a:lnTo>
                  <a:pt x="307" y="39"/>
                </a:lnTo>
                <a:lnTo>
                  <a:pt x="308" y="39"/>
                </a:lnTo>
                <a:lnTo>
                  <a:pt x="308" y="39"/>
                </a:lnTo>
                <a:lnTo>
                  <a:pt x="308" y="39"/>
                </a:lnTo>
                <a:lnTo>
                  <a:pt x="308" y="39"/>
                </a:lnTo>
                <a:lnTo>
                  <a:pt x="309" y="39"/>
                </a:lnTo>
                <a:lnTo>
                  <a:pt x="309" y="39"/>
                </a:lnTo>
                <a:lnTo>
                  <a:pt x="309" y="39"/>
                </a:lnTo>
                <a:lnTo>
                  <a:pt x="309" y="39"/>
                </a:lnTo>
                <a:lnTo>
                  <a:pt x="309" y="39"/>
                </a:lnTo>
                <a:lnTo>
                  <a:pt x="310" y="39"/>
                </a:lnTo>
                <a:lnTo>
                  <a:pt x="310" y="39"/>
                </a:lnTo>
                <a:lnTo>
                  <a:pt x="310" y="39"/>
                </a:lnTo>
                <a:lnTo>
                  <a:pt x="310" y="39"/>
                </a:lnTo>
                <a:lnTo>
                  <a:pt x="311" y="39"/>
                </a:lnTo>
                <a:lnTo>
                  <a:pt x="311" y="39"/>
                </a:lnTo>
                <a:lnTo>
                  <a:pt x="311" y="39"/>
                </a:lnTo>
                <a:lnTo>
                  <a:pt x="311" y="39"/>
                </a:lnTo>
                <a:lnTo>
                  <a:pt x="312" y="39"/>
                </a:lnTo>
                <a:lnTo>
                  <a:pt x="312" y="39"/>
                </a:lnTo>
                <a:lnTo>
                  <a:pt x="312" y="39"/>
                </a:lnTo>
                <a:lnTo>
                  <a:pt x="312" y="39"/>
                </a:lnTo>
                <a:lnTo>
                  <a:pt x="312" y="39"/>
                </a:lnTo>
                <a:lnTo>
                  <a:pt x="313" y="39"/>
                </a:lnTo>
                <a:lnTo>
                  <a:pt x="313" y="39"/>
                </a:lnTo>
                <a:lnTo>
                  <a:pt x="313" y="39"/>
                </a:lnTo>
                <a:lnTo>
                  <a:pt x="314" y="39"/>
                </a:lnTo>
                <a:lnTo>
                  <a:pt x="314" y="39"/>
                </a:lnTo>
                <a:lnTo>
                  <a:pt x="314" y="39"/>
                </a:lnTo>
                <a:lnTo>
                  <a:pt x="314" y="39"/>
                </a:lnTo>
                <a:lnTo>
                  <a:pt x="315" y="39"/>
                </a:lnTo>
                <a:lnTo>
                  <a:pt x="315" y="39"/>
                </a:lnTo>
                <a:lnTo>
                  <a:pt x="315" y="39"/>
                </a:lnTo>
                <a:lnTo>
                  <a:pt x="315" y="39"/>
                </a:lnTo>
                <a:lnTo>
                  <a:pt x="316" y="39"/>
                </a:lnTo>
                <a:lnTo>
                  <a:pt x="316" y="39"/>
                </a:lnTo>
                <a:lnTo>
                  <a:pt x="316" y="39"/>
                </a:lnTo>
                <a:lnTo>
                  <a:pt x="316" y="39"/>
                </a:lnTo>
                <a:lnTo>
                  <a:pt x="316" y="39"/>
                </a:lnTo>
                <a:lnTo>
                  <a:pt x="317" y="39"/>
                </a:lnTo>
                <a:lnTo>
                  <a:pt x="317" y="39"/>
                </a:lnTo>
                <a:lnTo>
                  <a:pt x="317" y="39"/>
                </a:lnTo>
                <a:lnTo>
                  <a:pt x="317" y="39"/>
                </a:lnTo>
                <a:lnTo>
                  <a:pt x="318" y="39"/>
                </a:lnTo>
                <a:lnTo>
                  <a:pt x="318" y="39"/>
                </a:lnTo>
                <a:lnTo>
                  <a:pt x="318" y="39"/>
                </a:lnTo>
                <a:lnTo>
                  <a:pt x="318" y="39"/>
                </a:lnTo>
                <a:lnTo>
                  <a:pt x="319" y="39"/>
                </a:lnTo>
                <a:lnTo>
                  <a:pt x="319" y="39"/>
                </a:lnTo>
                <a:lnTo>
                  <a:pt x="319" y="39"/>
                </a:lnTo>
                <a:lnTo>
                  <a:pt x="319" y="39"/>
                </a:lnTo>
                <a:lnTo>
                  <a:pt x="319" y="39"/>
                </a:lnTo>
                <a:lnTo>
                  <a:pt x="320" y="39"/>
                </a:lnTo>
                <a:lnTo>
                  <a:pt x="320" y="39"/>
                </a:lnTo>
                <a:lnTo>
                  <a:pt x="320" y="39"/>
                </a:lnTo>
                <a:lnTo>
                  <a:pt x="320" y="39"/>
                </a:lnTo>
                <a:lnTo>
                  <a:pt x="321" y="39"/>
                </a:lnTo>
                <a:lnTo>
                  <a:pt x="321" y="39"/>
                </a:lnTo>
                <a:lnTo>
                  <a:pt x="321" y="39"/>
                </a:lnTo>
                <a:lnTo>
                  <a:pt x="322" y="39"/>
                </a:lnTo>
                <a:lnTo>
                  <a:pt x="322" y="39"/>
                </a:lnTo>
                <a:lnTo>
                  <a:pt x="322" y="39"/>
                </a:lnTo>
                <a:lnTo>
                  <a:pt x="322" y="39"/>
                </a:lnTo>
                <a:lnTo>
                  <a:pt x="322" y="39"/>
                </a:lnTo>
                <a:lnTo>
                  <a:pt x="323" y="39"/>
                </a:lnTo>
                <a:lnTo>
                  <a:pt x="323" y="39"/>
                </a:lnTo>
                <a:lnTo>
                  <a:pt x="323" y="39"/>
                </a:lnTo>
                <a:lnTo>
                  <a:pt x="323" y="39"/>
                </a:lnTo>
                <a:lnTo>
                  <a:pt x="324" y="39"/>
                </a:lnTo>
                <a:lnTo>
                  <a:pt x="324" y="39"/>
                </a:lnTo>
                <a:lnTo>
                  <a:pt x="324" y="39"/>
                </a:lnTo>
                <a:lnTo>
                  <a:pt x="324" y="39"/>
                </a:lnTo>
                <a:lnTo>
                  <a:pt x="325" y="39"/>
                </a:lnTo>
                <a:lnTo>
                  <a:pt x="325" y="39"/>
                </a:lnTo>
                <a:lnTo>
                  <a:pt x="325" y="39"/>
                </a:lnTo>
                <a:lnTo>
                  <a:pt x="325" y="39"/>
                </a:lnTo>
                <a:lnTo>
                  <a:pt x="325" y="39"/>
                </a:lnTo>
                <a:lnTo>
                  <a:pt x="326" y="39"/>
                </a:lnTo>
                <a:lnTo>
                  <a:pt x="326" y="39"/>
                </a:lnTo>
                <a:lnTo>
                  <a:pt x="326" y="39"/>
                </a:lnTo>
                <a:lnTo>
                  <a:pt x="326" y="39"/>
                </a:lnTo>
                <a:lnTo>
                  <a:pt x="327" y="39"/>
                </a:lnTo>
                <a:lnTo>
                  <a:pt x="327" y="39"/>
                </a:lnTo>
                <a:lnTo>
                  <a:pt x="327" y="39"/>
                </a:lnTo>
                <a:lnTo>
                  <a:pt x="327" y="39"/>
                </a:lnTo>
                <a:lnTo>
                  <a:pt x="328" y="39"/>
                </a:lnTo>
                <a:lnTo>
                  <a:pt x="328" y="39"/>
                </a:lnTo>
                <a:lnTo>
                  <a:pt x="328" y="39"/>
                </a:lnTo>
                <a:lnTo>
                  <a:pt x="328" y="39"/>
                </a:lnTo>
                <a:lnTo>
                  <a:pt x="328" y="39"/>
                </a:lnTo>
                <a:lnTo>
                  <a:pt x="329" y="39"/>
                </a:lnTo>
                <a:lnTo>
                  <a:pt x="329" y="39"/>
                </a:lnTo>
                <a:lnTo>
                  <a:pt x="329" y="39"/>
                </a:lnTo>
                <a:lnTo>
                  <a:pt x="330" y="39"/>
                </a:lnTo>
                <a:lnTo>
                  <a:pt x="330" y="39"/>
                </a:lnTo>
                <a:lnTo>
                  <a:pt x="330" y="39"/>
                </a:lnTo>
                <a:lnTo>
                  <a:pt x="330" y="39"/>
                </a:lnTo>
                <a:lnTo>
                  <a:pt x="331" y="39"/>
                </a:lnTo>
                <a:lnTo>
                  <a:pt x="331" y="39"/>
                </a:lnTo>
                <a:lnTo>
                  <a:pt x="331" y="39"/>
                </a:lnTo>
                <a:lnTo>
                  <a:pt x="331" y="39"/>
                </a:lnTo>
                <a:lnTo>
                  <a:pt x="331" y="39"/>
                </a:lnTo>
                <a:lnTo>
                  <a:pt x="332" y="39"/>
                </a:lnTo>
                <a:lnTo>
                  <a:pt x="332" y="39"/>
                </a:lnTo>
                <a:lnTo>
                  <a:pt x="332" y="39"/>
                </a:lnTo>
                <a:lnTo>
                  <a:pt x="332" y="39"/>
                </a:lnTo>
                <a:lnTo>
                  <a:pt x="333" y="39"/>
                </a:lnTo>
                <a:lnTo>
                  <a:pt x="333" y="39"/>
                </a:lnTo>
                <a:lnTo>
                  <a:pt x="333" y="39"/>
                </a:lnTo>
                <a:lnTo>
                  <a:pt x="333" y="39"/>
                </a:lnTo>
                <a:lnTo>
                  <a:pt x="334" y="39"/>
                </a:lnTo>
                <a:lnTo>
                  <a:pt x="334" y="39"/>
                </a:lnTo>
                <a:lnTo>
                  <a:pt x="334" y="39"/>
                </a:lnTo>
                <a:lnTo>
                  <a:pt x="334" y="39"/>
                </a:lnTo>
                <a:lnTo>
                  <a:pt x="334" y="39"/>
                </a:lnTo>
                <a:lnTo>
                  <a:pt x="335" y="39"/>
                </a:lnTo>
                <a:lnTo>
                  <a:pt x="335" y="39"/>
                </a:lnTo>
                <a:lnTo>
                  <a:pt x="335" y="39"/>
                </a:lnTo>
                <a:lnTo>
                  <a:pt x="335" y="39"/>
                </a:lnTo>
                <a:lnTo>
                  <a:pt x="336" y="39"/>
                </a:lnTo>
                <a:lnTo>
                  <a:pt x="336" y="39"/>
                </a:lnTo>
                <a:lnTo>
                  <a:pt x="336" y="39"/>
                </a:lnTo>
                <a:lnTo>
                  <a:pt x="336" y="39"/>
                </a:lnTo>
                <a:lnTo>
                  <a:pt x="337" y="39"/>
                </a:lnTo>
                <a:lnTo>
                  <a:pt x="337" y="39"/>
                </a:lnTo>
                <a:lnTo>
                  <a:pt x="337" y="39"/>
                </a:lnTo>
                <a:lnTo>
                  <a:pt x="337" y="39"/>
                </a:lnTo>
                <a:lnTo>
                  <a:pt x="338" y="39"/>
                </a:lnTo>
                <a:lnTo>
                  <a:pt x="338" y="39"/>
                </a:lnTo>
                <a:lnTo>
                  <a:pt x="338" y="39"/>
                </a:lnTo>
                <a:lnTo>
                  <a:pt x="338" y="39"/>
                </a:lnTo>
                <a:lnTo>
                  <a:pt x="339" y="39"/>
                </a:lnTo>
                <a:lnTo>
                  <a:pt x="339" y="39"/>
                </a:lnTo>
                <a:lnTo>
                  <a:pt x="339" y="39"/>
                </a:lnTo>
                <a:lnTo>
                  <a:pt x="339" y="39"/>
                </a:lnTo>
                <a:lnTo>
                  <a:pt x="340" y="39"/>
                </a:lnTo>
                <a:lnTo>
                  <a:pt x="340" y="39"/>
                </a:lnTo>
                <a:lnTo>
                  <a:pt x="340" y="39"/>
                </a:lnTo>
                <a:lnTo>
                  <a:pt x="340" y="39"/>
                </a:lnTo>
                <a:lnTo>
                  <a:pt x="340" y="39"/>
                </a:lnTo>
                <a:lnTo>
                  <a:pt x="341" y="39"/>
                </a:lnTo>
                <a:lnTo>
                  <a:pt x="341" y="39"/>
                </a:lnTo>
                <a:lnTo>
                  <a:pt x="341" y="39"/>
                </a:lnTo>
                <a:lnTo>
                  <a:pt x="341" y="39"/>
                </a:lnTo>
                <a:lnTo>
                  <a:pt x="342" y="39"/>
                </a:lnTo>
                <a:lnTo>
                  <a:pt x="342" y="39"/>
                </a:lnTo>
                <a:lnTo>
                  <a:pt x="342" y="39"/>
                </a:lnTo>
                <a:lnTo>
                  <a:pt x="342" y="39"/>
                </a:lnTo>
                <a:lnTo>
                  <a:pt x="343" y="39"/>
                </a:lnTo>
                <a:lnTo>
                  <a:pt x="343" y="39"/>
                </a:lnTo>
                <a:lnTo>
                  <a:pt x="343" y="39"/>
                </a:lnTo>
                <a:lnTo>
                  <a:pt x="343" y="39"/>
                </a:lnTo>
                <a:lnTo>
                  <a:pt x="343" y="39"/>
                </a:lnTo>
                <a:lnTo>
                  <a:pt x="344" y="39"/>
                </a:lnTo>
                <a:lnTo>
                  <a:pt x="344" y="39"/>
                </a:lnTo>
                <a:lnTo>
                  <a:pt x="344" y="39"/>
                </a:lnTo>
                <a:lnTo>
                  <a:pt x="344" y="39"/>
                </a:lnTo>
                <a:lnTo>
                  <a:pt x="345" y="39"/>
                </a:lnTo>
                <a:lnTo>
                  <a:pt x="345" y="39"/>
                </a:lnTo>
                <a:lnTo>
                  <a:pt x="345" y="39"/>
                </a:lnTo>
                <a:lnTo>
                  <a:pt x="346" y="39"/>
                </a:lnTo>
                <a:lnTo>
                  <a:pt x="346" y="39"/>
                </a:lnTo>
                <a:lnTo>
                  <a:pt x="346" y="39"/>
                </a:lnTo>
                <a:lnTo>
                  <a:pt x="346" y="39"/>
                </a:lnTo>
                <a:lnTo>
                  <a:pt x="346" y="39"/>
                </a:lnTo>
                <a:lnTo>
                  <a:pt x="347" y="39"/>
                </a:lnTo>
                <a:lnTo>
                  <a:pt x="347" y="39"/>
                </a:lnTo>
                <a:lnTo>
                  <a:pt x="347" y="39"/>
                </a:lnTo>
                <a:lnTo>
                  <a:pt x="347" y="39"/>
                </a:lnTo>
                <a:lnTo>
                  <a:pt x="348" y="39"/>
                </a:lnTo>
                <a:lnTo>
                  <a:pt x="348" y="39"/>
                </a:lnTo>
                <a:lnTo>
                  <a:pt x="348" y="39"/>
                </a:lnTo>
                <a:lnTo>
                  <a:pt x="348" y="39"/>
                </a:lnTo>
                <a:lnTo>
                  <a:pt x="349" y="39"/>
                </a:lnTo>
                <a:lnTo>
                  <a:pt x="349" y="39"/>
                </a:lnTo>
                <a:lnTo>
                  <a:pt x="349" y="39"/>
                </a:lnTo>
                <a:lnTo>
                  <a:pt x="349" y="39"/>
                </a:lnTo>
                <a:lnTo>
                  <a:pt x="349" y="39"/>
                </a:lnTo>
                <a:lnTo>
                  <a:pt x="350" y="39"/>
                </a:lnTo>
                <a:lnTo>
                  <a:pt x="350" y="39"/>
                </a:lnTo>
                <a:lnTo>
                  <a:pt x="350" y="39"/>
                </a:lnTo>
                <a:lnTo>
                  <a:pt x="350" y="39"/>
                </a:lnTo>
                <a:lnTo>
                  <a:pt x="351" y="39"/>
                </a:lnTo>
                <a:lnTo>
                  <a:pt x="351" y="39"/>
                </a:lnTo>
                <a:lnTo>
                  <a:pt x="351" y="39"/>
                </a:lnTo>
                <a:lnTo>
                  <a:pt x="351" y="39"/>
                </a:lnTo>
                <a:lnTo>
                  <a:pt x="352" y="39"/>
                </a:lnTo>
                <a:lnTo>
                  <a:pt x="352" y="39"/>
                </a:lnTo>
                <a:lnTo>
                  <a:pt x="352" y="39"/>
                </a:lnTo>
                <a:lnTo>
                  <a:pt x="352" y="39"/>
                </a:lnTo>
                <a:lnTo>
                  <a:pt x="353" y="39"/>
                </a:lnTo>
                <a:lnTo>
                  <a:pt x="353" y="39"/>
                </a:lnTo>
                <a:lnTo>
                  <a:pt x="353" y="39"/>
                </a:lnTo>
                <a:lnTo>
                  <a:pt x="353" y="39"/>
                </a:lnTo>
                <a:lnTo>
                  <a:pt x="354" y="39"/>
                </a:lnTo>
                <a:lnTo>
                  <a:pt x="354" y="39"/>
                </a:lnTo>
                <a:lnTo>
                  <a:pt x="354" y="39"/>
                </a:lnTo>
                <a:lnTo>
                  <a:pt x="354" y="39"/>
                </a:lnTo>
                <a:lnTo>
                  <a:pt x="355" y="39"/>
                </a:lnTo>
                <a:lnTo>
                  <a:pt x="355" y="39"/>
                </a:lnTo>
                <a:lnTo>
                  <a:pt x="355" y="39"/>
                </a:lnTo>
                <a:lnTo>
                  <a:pt x="355" y="39"/>
                </a:lnTo>
                <a:lnTo>
                  <a:pt x="355" y="39"/>
                </a:lnTo>
                <a:lnTo>
                  <a:pt x="356" y="39"/>
                </a:lnTo>
                <a:lnTo>
                  <a:pt x="356" y="39"/>
                </a:lnTo>
                <a:lnTo>
                  <a:pt x="356" y="39"/>
                </a:lnTo>
                <a:lnTo>
                  <a:pt x="356" y="39"/>
                </a:lnTo>
                <a:lnTo>
                  <a:pt x="357" y="39"/>
                </a:lnTo>
                <a:lnTo>
                  <a:pt x="357" y="39"/>
                </a:lnTo>
                <a:lnTo>
                  <a:pt x="357" y="39"/>
                </a:lnTo>
                <a:lnTo>
                  <a:pt x="357" y="39"/>
                </a:lnTo>
                <a:lnTo>
                  <a:pt x="358" y="39"/>
                </a:lnTo>
                <a:lnTo>
                  <a:pt x="358" y="39"/>
                </a:lnTo>
                <a:lnTo>
                  <a:pt x="358" y="39"/>
                </a:lnTo>
                <a:lnTo>
                  <a:pt x="358" y="39"/>
                </a:lnTo>
                <a:lnTo>
                  <a:pt x="358" y="39"/>
                </a:lnTo>
                <a:lnTo>
                  <a:pt x="359" y="39"/>
                </a:lnTo>
                <a:lnTo>
                  <a:pt x="359" y="39"/>
                </a:lnTo>
                <a:lnTo>
                  <a:pt x="359" y="39"/>
                </a:lnTo>
                <a:lnTo>
                  <a:pt x="359" y="39"/>
                </a:lnTo>
                <a:lnTo>
                  <a:pt x="360" y="39"/>
                </a:lnTo>
                <a:lnTo>
                  <a:pt x="360" y="39"/>
                </a:lnTo>
                <a:lnTo>
                  <a:pt x="360" y="39"/>
                </a:lnTo>
                <a:lnTo>
                  <a:pt x="361" y="39"/>
                </a:lnTo>
                <a:lnTo>
                  <a:pt x="361" y="39"/>
                </a:lnTo>
                <a:lnTo>
                  <a:pt x="361" y="39"/>
                </a:lnTo>
                <a:lnTo>
                  <a:pt x="361" y="39"/>
                </a:lnTo>
                <a:lnTo>
                  <a:pt x="362" y="39"/>
                </a:lnTo>
                <a:lnTo>
                  <a:pt x="362" y="39"/>
                </a:lnTo>
                <a:lnTo>
                  <a:pt x="362" y="39"/>
                </a:lnTo>
                <a:lnTo>
                  <a:pt x="362" y="39"/>
                </a:lnTo>
                <a:lnTo>
                  <a:pt x="362" y="39"/>
                </a:lnTo>
                <a:lnTo>
                  <a:pt x="363" y="39"/>
                </a:lnTo>
                <a:lnTo>
                  <a:pt x="363" y="39"/>
                </a:lnTo>
                <a:lnTo>
                  <a:pt x="363" y="39"/>
                </a:lnTo>
                <a:lnTo>
                  <a:pt x="363" y="39"/>
                </a:lnTo>
                <a:lnTo>
                  <a:pt x="364" y="39"/>
                </a:lnTo>
                <a:lnTo>
                  <a:pt x="364" y="39"/>
                </a:lnTo>
                <a:lnTo>
                  <a:pt x="364" y="39"/>
                </a:lnTo>
                <a:lnTo>
                  <a:pt x="364" y="39"/>
                </a:lnTo>
                <a:lnTo>
                  <a:pt x="364" y="39"/>
                </a:lnTo>
                <a:lnTo>
                  <a:pt x="365" y="39"/>
                </a:lnTo>
                <a:lnTo>
                  <a:pt x="365" y="39"/>
                </a:lnTo>
                <a:lnTo>
                  <a:pt x="365" y="39"/>
                </a:lnTo>
                <a:lnTo>
                  <a:pt x="365" y="39"/>
                </a:lnTo>
                <a:lnTo>
                  <a:pt x="366" y="39"/>
                </a:lnTo>
                <a:lnTo>
                  <a:pt x="366" y="39"/>
                </a:lnTo>
                <a:lnTo>
                  <a:pt x="366" y="39"/>
                </a:lnTo>
                <a:lnTo>
                  <a:pt x="366" y="39"/>
                </a:lnTo>
                <a:lnTo>
                  <a:pt x="367" y="39"/>
                </a:lnTo>
                <a:lnTo>
                  <a:pt x="367" y="39"/>
                </a:lnTo>
                <a:lnTo>
                  <a:pt x="367" y="39"/>
                </a:lnTo>
                <a:lnTo>
                  <a:pt x="367" y="39"/>
                </a:lnTo>
                <a:lnTo>
                  <a:pt x="367" y="39"/>
                </a:lnTo>
                <a:lnTo>
                  <a:pt x="368" y="39"/>
                </a:lnTo>
                <a:lnTo>
                  <a:pt x="368" y="39"/>
                </a:lnTo>
                <a:lnTo>
                  <a:pt x="368" y="39"/>
                </a:lnTo>
                <a:lnTo>
                  <a:pt x="369" y="39"/>
                </a:lnTo>
                <a:lnTo>
                  <a:pt x="369" y="39"/>
                </a:lnTo>
                <a:lnTo>
                  <a:pt x="369" y="39"/>
                </a:lnTo>
                <a:lnTo>
                  <a:pt x="369" y="39"/>
                </a:lnTo>
                <a:lnTo>
                  <a:pt x="370" y="39"/>
                </a:lnTo>
                <a:lnTo>
                  <a:pt x="370" y="39"/>
                </a:lnTo>
                <a:lnTo>
                  <a:pt x="370" y="39"/>
                </a:lnTo>
                <a:lnTo>
                  <a:pt x="370" y="39"/>
                </a:lnTo>
                <a:lnTo>
                  <a:pt x="371" y="39"/>
                </a:lnTo>
                <a:lnTo>
                  <a:pt x="371" y="39"/>
                </a:lnTo>
                <a:lnTo>
                  <a:pt x="371" y="39"/>
                </a:lnTo>
                <a:lnTo>
                  <a:pt x="371" y="39"/>
                </a:lnTo>
                <a:lnTo>
                  <a:pt x="371" y="39"/>
                </a:lnTo>
                <a:lnTo>
                  <a:pt x="372" y="39"/>
                </a:lnTo>
                <a:lnTo>
                  <a:pt x="372" y="39"/>
                </a:lnTo>
                <a:lnTo>
                  <a:pt x="372" y="39"/>
                </a:lnTo>
                <a:lnTo>
                  <a:pt x="372" y="39"/>
                </a:lnTo>
                <a:lnTo>
                  <a:pt x="373" y="39"/>
                </a:lnTo>
                <a:lnTo>
                  <a:pt x="373" y="39"/>
                </a:lnTo>
                <a:lnTo>
                  <a:pt x="373" y="39"/>
                </a:lnTo>
                <a:lnTo>
                  <a:pt x="373" y="39"/>
                </a:lnTo>
                <a:lnTo>
                  <a:pt x="374" y="39"/>
                </a:lnTo>
                <a:lnTo>
                  <a:pt x="374" y="39"/>
                </a:lnTo>
                <a:lnTo>
                  <a:pt x="374" y="39"/>
                </a:lnTo>
                <a:lnTo>
                  <a:pt x="374" y="39"/>
                </a:lnTo>
                <a:lnTo>
                  <a:pt x="374" y="39"/>
                </a:lnTo>
                <a:lnTo>
                  <a:pt x="375" y="39"/>
                </a:lnTo>
                <a:lnTo>
                  <a:pt x="375" y="39"/>
                </a:lnTo>
                <a:lnTo>
                  <a:pt x="375" y="39"/>
                </a:lnTo>
                <a:lnTo>
                  <a:pt x="375" y="39"/>
                </a:lnTo>
                <a:lnTo>
                  <a:pt x="376" y="39"/>
                </a:lnTo>
                <a:lnTo>
                  <a:pt x="376" y="39"/>
                </a:lnTo>
                <a:lnTo>
                  <a:pt x="376" y="39"/>
                </a:lnTo>
                <a:lnTo>
                  <a:pt x="377" y="39"/>
                </a:lnTo>
                <a:lnTo>
                  <a:pt x="377" y="39"/>
                </a:lnTo>
                <a:lnTo>
                  <a:pt x="377" y="39"/>
                </a:lnTo>
                <a:lnTo>
                  <a:pt x="377" y="39"/>
                </a:lnTo>
                <a:lnTo>
                  <a:pt x="377" y="39"/>
                </a:lnTo>
                <a:lnTo>
                  <a:pt x="378" y="39"/>
                </a:lnTo>
                <a:lnTo>
                  <a:pt x="378" y="39"/>
                </a:lnTo>
                <a:lnTo>
                  <a:pt x="378" y="39"/>
                </a:lnTo>
                <a:lnTo>
                  <a:pt x="378" y="39"/>
                </a:lnTo>
                <a:lnTo>
                  <a:pt x="379" y="39"/>
                </a:lnTo>
                <a:lnTo>
                  <a:pt x="379" y="39"/>
                </a:lnTo>
                <a:lnTo>
                  <a:pt x="379" y="39"/>
                </a:lnTo>
                <a:lnTo>
                  <a:pt x="379" y="39"/>
                </a:lnTo>
                <a:lnTo>
                  <a:pt x="380" y="39"/>
                </a:lnTo>
                <a:lnTo>
                  <a:pt x="380" y="39"/>
                </a:lnTo>
                <a:lnTo>
                  <a:pt x="380" y="39"/>
                </a:lnTo>
                <a:lnTo>
                  <a:pt x="380" y="39"/>
                </a:lnTo>
                <a:lnTo>
                  <a:pt x="380" y="39"/>
                </a:lnTo>
                <a:lnTo>
                  <a:pt x="381" y="39"/>
                </a:lnTo>
                <a:lnTo>
                  <a:pt x="381" y="39"/>
                </a:lnTo>
                <a:lnTo>
                  <a:pt x="381" y="39"/>
                </a:lnTo>
                <a:lnTo>
                  <a:pt x="381" y="39"/>
                </a:lnTo>
                <a:lnTo>
                  <a:pt x="382" y="39"/>
                </a:lnTo>
                <a:lnTo>
                  <a:pt x="382" y="39"/>
                </a:lnTo>
                <a:lnTo>
                  <a:pt x="382" y="39"/>
                </a:lnTo>
                <a:lnTo>
                  <a:pt x="382" y="39"/>
                </a:lnTo>
                <a:lnTo>
                  <a:pt x="383" y="39"/>
                </a:lnTo>
                <a:lnTo>
                  <a:pt x="383" y="39"/>
                </a:lnTo>
                <a:lnTo>
                  <a:pt x="383" y="39"/>
                </a:lnTo>
                <a:lnTo>
                  <a:pt x="383" y="39"/>
                </a:lnTo>
                <a:lnTo>
                  <a:pt x="383" y="39"/>
                </a:lnTo>
                <a:lnTo>
                  <a:pt x="384" y="39"/>
                </a:lnTo>
                <a:lnTo>
                  <a:pt x="384" y="39"/>
                </a:lnTo>
                <a:lnTo>
                  <a:pt x="384" y="39"/>
                </a:lnTo>
                <a:lnTo>
                  <a:pt x="385" y="39"/>
                </a:lnTo>
                <a:lnTo>
                  <a:pt x="385" y="39"/>
                </a:lnTo>
                <a:lnTo>
                  <a:pt x="385" y="39"/>
                </a:lnTo>
                <a:lnTo>
                  <a:pt x="385" y="39"/>
                </a:lnTo>
                <a:lnTo>
                  <a:pt x="386" y="39"/>
                </a:lnTo>
                <a:lnTo>
                  <a:pt x="386" y="39"/>
                </a:lnTo>
                <a:lnTo>
                  <a:pt x="386" y="39"/>
                </a:lnTo>
                <a:lnTo>
                  <a:pt x="386" y="39"/>
                </a:lnTo>
                <a:lnTo>
                  <a:pt x="386" y="39"/>
                </a:lnTo>
                <a:lnTo>
                  <a:pt x="387" y="39"/>
                </a:lnTo>
                <a:lnTo>
                  <a:pt x="387" y="39"/>
                </a:lnTo>
                <a:lnTo>
                  <a:pt x="387" y="39"/>
                </a:lnTo>
                <a:lnTo>
                  <a:pt x="387" y="39"/>
                </a:lnTo>
                <a:lnTo>
                  <a:pt x="388" y="39"/>
                </a:lnTo>
                <a:lnTo>
                  <a:pt x="388" y="39"/>
                </a:lnTo>
                <a:lnTo>
                  <a:pt x="388" y="39"/>
                </a:lnTo>
                <a:lnTo>
                  <a:pt x="388" y="39"/>
                </a:lnTo>
                <a:lnTo>
                  <a:pt x="389" y="39"/>
                </a:lnTo>
                <a:lnTo>
                  <a:pt x="389" y="39"/>
                </a:lnTo>
                <a:lnTo>
                  <a:pt x="389" y="39"/>
                </a:lnTo>
                <a:lnTo>
                  <a:pt x="389" y="39"/>
                </a:lnTo>
                <a:lnTo>
                  <a:pt x="389" y="39"/>
                </a:lnTo>
                <a:lnTo>
                  <a:pt x="390" y="39"/>
                </a:lnTo>
                <a:lnTo>
                  <a:pt x="390" y="39"/>
                </a:lnTo>
                <a:lnTo>
                  <a:pt x="390" y="39"/>
                </a:lnTo>
                <a:lnTo>
                  <a:pt x="390" y="39"/>
                </a:lnTo>
                <a:lnTo>
                  <a:pt x="391" y="39"/>
                </a:lnTo>
                <a:lnTo>
                  <a:pt x="391" y="39"/>
                </a:lnTo>
                <a:lnTo>
                  <a:pt x="391" y="39"/>
                </a:lnTo>
                <a:lnTo>
                  <a:pt x="392" y="39"/>
                </a:lnTo>
                <a:lnTo>
                  <a:pt x="392" y="39"/>
                </a:lnTo>
                <a:lnTo>
                  <a:pt x="392" y="39"/>
                </a:lnTo>
                <a:lnTo>
                  <a:pt x="392" y="39"/>
                </a:lnTo>
                <a:lnTo>
                  <a:pt x="392" y="39"/>
                </a:lnTo>
                <a:lnTo>
                  <a:pt x="393" y="39"/>
                </a:lnTo>
                <a:lnTo>
                  <a:pt x="393" y="39"/>
                </a:lnTo>
                <a:lnTo>
                  <a:pt x="393" y="39"/>
                </a:lnTo>
                <a:lnTo>
                  <a:pt x="393" y="39"/>
                </a:lnTo>
                <a:lnTo>
                  <a:pt x="394" y="39"/>
                </a:lnTo>
                <a:lnTo>
                  <a:pt x="394" y="39"/>
                </a:lnTo>
                <a:lnTo>
                  <a:pt x="394" y="39"/>
                </a:lnTo>
                <a:lnTo>
                  <a:pt x="394" y="39"/>
                </a:lnTo>
                <a:lnTo>
                  <a:pt x="395" y="39"/>
                </a:lnTo>
                <a:lnTo>
                  <a:pt x="395" y="39"/>
                </a:lnTo>
                <a:lnTo>
                  <a:pt x="395" y="39"/>
                </a:lnTo>
                <a:lnTo>
                  <a:pt x="395" y="39"/>
                </a:lnTo>
                <a:lnTo>
                  <a:pt x="395" y="39"/>
                </a:lnTo>
                <a:lnTo>
                  <a:pt x="396" y="39"/>
                </a:lnTo>
                <a:lnTo>
                  <a:pt x="396" y="39"/>
                </a:lnTo>
                <a:lnTo>
                  <a:pt x="396" y="39"/>
                </a:lnTo>
                <a:lnTo>
                  <a:pt x="396" y="39"/>
                </a:lnTo>
                <a:lnTo>
                  <a:pt x="397" y="39"/>
                </a:lnTo>
                <a:lnTo>
                  <a:pt x="397" y="39"/>
                </a:lnTo>
                <a:lnTo>
                  <a:pt x="397" y="39"/>
                </a:lnTo>
                <a:lnTo>
                  <a:pt x="397" y="39"/>
                </a:lnTo>
                <a:lnTo>
                  <a:pt x="398" y="39"/>
                </a:lnTo>
                <a:lnTo>
                  <a:pt x="398" y="39"/>
                </a:lnTo>
                <a:lnTo>
                  <a:pt x="398" y="39"/>
                </a:lnTo>
                <a:lnTo>
                  <a:pt x="398" y="39"/>
                </a:lnTo>
                <a:lnTo>
                  <a:pt x="398" y="39"/>
                </a:lnTo>
                <a:lnTo>
                  <a:pt x="399" y="39"/>
                </a:lnTo>
                <a:lnTo>
                  <a:pt x="399" y="39"/>
                </a:lnTo>
                <a:lnTo>
                  <a:pt x="399" y="39"/>
                </a:lnTo>
                <a:lnTo>
                  <a:pt x="400" y="39"/>
                </a:lnTo>
                <a:lnTo>
                  <a:pt x="400" y="39"/>
                </a:lnTo>
                <a:lnTo>
                  <a:pt x="400" y="39"/>
                </a:lnTo>
                <a:lnTo>
                  <a:pt x="400" y="39"/>
                </a:lnTo>
                <a:lnTo>
                  <a:pt x="401" y="39"/>
                </a:lnTo>
                <a:lnTo>
                  <a:pt x="401" y="39"/>
                </a:lnTo>
                <a:lnTo>
                  <a:pt x="401" y="39"/>
                </a:lnTo>
                <a:lnTo>
                  <a:pt x="401" y="39"/>
                </a:lnTo>
                <a:lnTo>
                  <a:pt x="401" y="39"/>
                </a:lnTo>
                <a:lnTo>
                  <a:pt x="402" y="39"/>
                </a:lnTo>
                <a:lnTo>
                  <a:pt x="402" y="39"/>
                </a:lnTo>
                <a:lnTo>
                  <a:pt x="402" y="39"/>
                </a:lnTo>
                <a:lnTo>
                  <a:pt x="402" y="39"/>
                </a:lnTo>
                <a:lnTo>
                  <a:pt x="403" y="39"/>
                </a:lnTo>
                <a:lnTo>
                  <a:pt x="403" y="39"/>
                </a:lnTo>
                <a:lnTo>
                  <a:pt x="403" y="39"/>
                </a:lnTo>
                <a:lnTo>
                  <a:pt x="403" y="39"/>
                </a:lnTo>
                <a:lnTo>
                  <a:pt x="404" y="39"/>
                </a:lnTo>
                <a:lnTo>
                  <a:pt x="404" y="39"/>
                </a:lnTo>
                <a:lnTo>
                  <a:pt x="404" y="39"/>
                </a:lnTo>
                <a:lnTo>
                  <a:pt x="404" y="39"/>
                </a:lnTo>
                <a:lnTo>
                  <a:pt x="404" y="39"/>
                </a:lnTo>
                <a:lnTo>
                  <a:pt x="405" y="39"/>
                </a:lnTo>
                <a:lnTo>
                  <a:pt x="405" y="39"/>
                </a:lnTo>
                <a:lnTo>
                  <a:pt x="405" y="39"/>
                </a:lnTo>
                <a:lnTo>
                  <a:pt x="405" y="39"/>
                </a:lnTo>
                <a:lnTo>
                  <a:pt x="406" y="39"/>
                </a:lnTo>
                <a:lnTo>
                  <a:pt x="406" y="39"/>
                </a:lnTo>
                <a:lnTo>
                  <a:pt x="406" y="39"/>
                </a:lnTo>
                <a:lnTo>
                  <a:pt x="406" y="39"/>
                </a:lnTo>
                <a:lnTo>
                  <a:pt x="407" y="39"/>
                </a:lnTo>
                <a:lnTo>
                  <a:pt x="407" y="39"/>
                </a:lnTo>
                <a:lnTo>
                  <a:pt x="407" y="39"/>
                </a:lnTo>
                <a:lnTo>
                  <a:pt x="407" y="39"/>
                </a:lnTo>
                <a:lnTo>
                  <a:pt x="408" y="39"/>
                </a:lnTo>
                <a:lnTo>
                  <a:pt x="408" y="39"/>
                </a:lnTo>
                <a:lnTo>
                  <a:pt x="408" y="39"/>
                </a:lnTo>
                <a:lnTo>
                  <a:pt x="408" y="39"/>
                </a:lnTo>
                <a:lnTo>
                  <a:pt x="409" y="39"/>
                </a:lnTo>
                <a:lnTo>
                  <a:pt x="409" y="39"/>
                </a:lnTo>
                <a:lnTo>
                  <a:pt x="409" y="39"/>
                </a:lnTo>
                <a:lnTo>
                  <a:pt x="409" y="39"/>
                </a:lnTo>
                <a:lnTo>
                  <a:pt x="410" y="39"/>
                </a:lnTo>
                <a:lnTo>
                  <a:pt x="410" y="39"/>
                </a:lnTo>
                <a:lnTo>
                  <a:pt x="410" y="39"/>
                </a:lnTo>
                <a:lnTo>
                  <a:pt x="410" y="39"/>
                </a:lnTo>
                <a:lnTo>
                  <a:pt x="410" y="39"/>
                </a:lnTo>
                <a:lnTo>
                  <a:pt x="411" y="39"/>
                </a:lnTo>
                <a:lnTo>
                  <a:pt x="411" y="39"/>
                </a:lnTo>
                <a:lnTo>
                  <a:pt x="411" y="39"/>
                </a:lnTo>
                <a:lnTo>
                  <a:pt x="411" y="39"/>
                </a:lnTo>
                <a:lnTo>
                  <a:pt x="412" y="39"/>
                </a:lnTo>
                <a:lnTo>
                  <a:pt x="412" y="39"/>
                </a:lnTo>
                <a:lnTo>
                  <a:pt x="412" y="39"/>
                </a:lnTo>
                <a:lnTo>
                  <a:pt x="412" y="39"/>
                </a:lnTo>
                <a:lnTo>
                  <a:pt x="413" y="39"/>
                </a:lnTo>
                <a:lnTo>
                  <a:pt x="413" y="39"/>
                </a:lnTo>
                <a:lnTo>
                  <a:pt x="413" y="39"/>
                </a:lnTo>
                <a:lnTo>
                  <a:pt x="413" y="39"/>
                </a:lnTo>
                <a:lnTo>
                  <a:pt x="413" y="39"/>
                </a:lnTo>
                <a:lnTo>
                  <a:pt x="414" y="39"/>
                </a:lnTo>
                <a:lnTo>
                  <a:pt x="414" y="39"/>
                </a:lnTo>
                <a:lnTo>
                  <a:pt x="414" y="39"/>
                </a:lnTo>
                <a:lnTo>
                  <a:pt x="414" y="39"/>
                </a:lnTo>
                <a:lnTo>
                  <a:pt x="415" y="39"/>
                </a:lnTo>
                <a:lnTo>
                  <a:pt x="415" y="39"/>
                </a:lnTo>
                <a:lnTo>
                  <a:pt x="415" y="39"/>
                </a:lnTo>
                <a:lnTo>
                  <a:pt x="416" y="39"/>
                </a:lnTo>
                <a:lnTo>
                  <a:pt x="416" y="39"/>
                </a:lnTo>
                <a:lnTo>
                  <a:pt x="416" y="39"/>
                </a:lnTo>
                <a:lnTo>
                  <a:pt x="416" y="39"/>
                </a:lnTo>
                <a:lnTo>
                  <a:pt x="417" y="39"/>
                </a:lnTo>
                <a:lnTo>
                  <a:pt x="417" y="39"/>
                </a:lnTo>
                <a:lnTo>
                  <a:pt x="417" y="39"/>
                </a:lnTo>
                <a:lnTo>
                  <a:pt x="417" y="39"/>
                </a:lnTo>
                <a:lnTo>
                  <a:pt x="417" y="39"/>
                </a:lnTo>
                <a:lnTo>
                  <a:pt x="418" y="39"/>
                </a:lnTo>
                <a:lnTo>
                  <a:pt x="418" y="39"/>
                </a:lnTo>
                <a:lnTo>
                  <a:pt x="418" y="39"/>
                </a:lnTo>
                <a:lnTo>
                  <a:pt x="418" y="39"/>
                </a:lnTo>
                <a:lnTo>
                  <a:pt x="419" y="39"/>
                </a:lnTo>
                <a:lnTo>
                  <a:pt x="419" y="39"/>
                </a:lnTo>
                <a:lnTo>
                  <a:pt x="419" y="39"/>
                </a:lnTo>
                <a:lnTo>
                  <a:pt x="419" y="39"/>
                </a:lnTo>
                <a:lnTo>
                  <a:pt x="420" y="39"/>
                </a:lnTo>
                <a:lnTo>
                  <a:pt x="420" y="39"/>
                </a:lnTo>
                <a:lnTo>
                  <a:pt x="420" y="39"/>
                </a:lnTo>
                <a:lnTo>
                  <a:pt x="420" y="39"/>
                </a:lnTo>
                <a:lnTo>
                  <a:pt x="420" y="39"/>
                </a:lnTo>
                <a:lnTo>
                  <a:pt x="421" y="39"/>
                </a:lnTo>
                <a:lnTo>
                  <a:pt x="421" y="39"/>
                </a:lnTo>
                <a:lnTo>
                  <a:pt x="421" y="39"/>
                </a:lnTo>
                <a:lnTo>
                  <a:pt x="421" y="39"/>
                </a:lnTo>
                <a:lnTo>
                  <a:pt x="422" y="39"/>
                </a:lnTo>
                <a:lnTo>
                  <a:pt x="422" y="39"/>
                </a:lnTo>
                <a:lnTo>
                  <a:pt x="422" y="39"/>
                </a:lnTo>
                <a:lnTo>
                  <a:pt x="422" y="39"/>
                </a:lnTo>
                <a:lnTo>
                  <a:pt x="423" y="39"/>
                </a:lnTo>
                <a:lnTo>
                  <a:pt x="423" y="39"/>
                </a:lnTo>
                <a:lnTo>
                  <a:pt x="423" y="39"/>
                </a:lnTo>
                <a:lnTo>
                  <a:pt x="423" y="39"/>
                </a:lnTo>
                <a:lnTo>
                  <a:pt x="424" y="39"/>
                </a:lnTo>
                <a:lnTo>
                  <a:pt x="424" y="39"/>
                </a:lnTo>
                <a:lnTo>
                  <a:pt x="424" y="39"/>
                </a:lnTo>
                <a:lnTo>
                  <a:pt x="424" y="39"/>
                </a:lnTo>
                <a:lnTo>
                  <a:pt x="425" y="39"/>
                </a:lnTo>
                <a:lnTo>
                  <a:pt x="425" y="39"/>
                </a:lnTo>
                <a:lnTo>
                  <a:pt x="425" y="39"/>
                </a:lnTo>
                <a:lnTo>
                  <a:pt x="425" y="39"/>
                </a:lnTo>
                <a:lnTo>
                  <a:pt x="426" y="39"/>
                </a:lnTo>
                <a:lnTo>
                  <a:pt x="426" y="39"/>
                </a:lnTo>
                <a:lnTo>
                  <a:pt x="426" y="39"/>
                </a:lnTo>
                <a:lnTo>
                  <a:pt x="426" y="39"/>
                </a:lnTo>
                <a:lnTo>
                  <a:pt x="426" y="39"/>
                </a:lnTo>
                <a:lnTo>
                  <a:pt x="427" y="39"/>
                </a:lnTo>
                <a:lnTo>
                  <a:pt x="427" y="39"/>
                </a:lnTo>
                <a:lnTo>
                  <a:pt x="427" y="39"/>
                </a:lnTo>
                <a:lnTo>
                  <a:pt x="427" y="39"/>
                </a:lnTo>
                <a:lnTo>
                  <a:pt x="428" y="39"/>
                </a:lnTo>
                <a:lnTo>
                  <a:pt x="428" y="39"/>
                </a:lnTo>
                <a:lnTo>
                  <a:pt x="428" y="39"/>
                </a:lnTo>
                <a:lnTo>
                  <a:pt x="428" y="39"/>
                </a:lnTo>
                <a:lnTo>
                  <a:pt x="429" y="39"/>
                </a:lnTo>
                <a:lnTo>
                  <a:pt x="429" y="39"/>
                </a:lnTo>
                <a:lnTo>
                  <a:pt x="429" y="39"/>
                </a:lnTo>
                <a:lnTo>
                  <a:pt x="429" y="39"/>
                </a:lnTo>
                <a:lnTo>
                  <a:pt x="429" y="39"/>
                </a:lnTo>
                <a:lnTo>
                  <a:pt x="430" y="39"/>
                </a:lnTo>
                <a:lnTo>
                  <a:pt x="430" y="39"/>
                </a:lnTo>
                <a:lnTo>
                  <a:pt x="430" y="39"/>
                </a:lnTo>
                <a:lnTo>
                  <a:pt x="431" y="39"/>
                </a:lnTo>
                <a:lnTo>
                  <a:pt x="431" y="39"/>
                </a:lnTo>
                <a:lnTo>
                  <a:pt x="431" y="39"/>
                </a:lnTo>
                <a:lnTo>
                  <a:pt x="431" y="39"/>
                </a:lnTo>
                <a:lnTo>
                  <a:pt x="432" y="39"/>
                </a:lnTo>
                <a:lnTo>
                  <a:pt x="432" y="39"/>
                </a:lnTo>
                <a:lnTo>
                  <a:pt x="432" y="39"/>
                </a:lnTo>
                <a:lnTo>
                  <a:pt x="432" y="39"/>
                </a:lnTo>
                <a:lnTo>
                  <a:pt x="432" y="39"/>
                </a:lnTo>
                <a:lnTo>
                  <a:pt x="433" y="39"/>
                </a:lnTo>
                <a:lnTo>
                  <a:pt x="433" y="39"/>
                </a:lnTo>
                <a:lnTo>
                  <a:pt x="433" y="39"/>
                </a:lnTo>
                <a:lnTo>
                  <a:pt x="433" y="39"/>
                </a:lnTo>
                <a:lnTo>
                  <a:pt x="434" y="39"/>
                </a:lnTo>
                <a:lnTo>
                  <a:pt x="434" y="39"/>
                </a:lnTo>
                <a:lnTo>
                  <a:pt x="434" y="39"/>
                </a:lnTo>
                <a:lnTo>
                  <a:pt x="434" y="39"/>
                </a:lnTo>
                <a:lnTo>
                  <a:pt x="435" y="39"/>
                </a:lnTo>
                <a:lnTo>
                  <a:pt x="435" y="39"/>
                </a:lnTo>
                <a:lnTo>
                  <a:pt x="435" y="39"/>
                </a:lnTo>
                <a:lnTo>
                  <a:pt x="435" y="39"/>
                </a:lnTo>
                <a:lnTo>
                  <a:pt x="435" y="39"/>
                </a:lnTo>
                <a:lnTo>
                  <a:pt x="436" y="39"/>
                </a:lnTo>
                <a:lnTo>
                  <a:pt x="436" y="39"/>
                </a:lnTo>
                <a:lnTo>
                  <a:pt x="436" y="39"/>
                </a:lnTo>
                <a:lnTo>
                  <a:pt x="436" y="39"/>
                </a:lnTo>
                <a:lnTo>
                  <a:pt x="437" y="39"/>
                </a:lnTo>
                <a:lnTo>
                  <a:pt x="437" y="39"/>
                </a:lnTo>
                <a:lnTo>
                  <a:pt x="437" y="39"/>
                </a:lnTo>
                <a:lnTo>
                  <a:pt x="437" y="39"/>
                </a:lnTo>
                <a:lnTo>
                  <a:pt x="438" y="39"/>
                </a:lnTo>
                <a:lnTo>
                  <a:pt x="438" y="39"/>
                </a:lnTo>
                <a:lnTo>
                  <a:pt x="438" y="39"/>
                </a:lnTo>
                <a:lnTo>
                  <a:pt x="438" y="39"/>
                </a:lnTo>
                <a:lnTo>
                  <a:pt x="439" y="39"/>
                </a:lnTo>
                <a:lnTo>
                  <a:pt x="439" y="39"/>
                </a:lnTo>
                <a:lnTo>
                  <a:pt x="439" y="39"/>
                </a:lnTo>
                <a:lnTo>
                  <a:pt x="439" y="39"/>
                </a:lnTo>
                <a:lnTo>
                  <a:pt x="440" y="39"/>
                </a:lnTo>
                <a:lnTo>
                  <a:pt x="440" y="39"/>
                </a:lnTo>
                <a:lnTo>
                  <a:pt x="440" y="39"/>
                </a:lnTo>
                <a:lnTo>
                  <a:pt x="440" y="39"/>
                </a:lnTo>
                <a:lnTo>
                  <a:pt x="441" y="39"/>
                </a:lnTo>
                <a:lnTo>
                  <a:pt x="441" y="39"/>
                </a:lnTo>
                <a:lnTo>
                  <a:pt x="441" y="39"/>
                </a:lnTo>
                <a:lnTo>
                  <a:pt x="441" y="39"/>
                </a:lnTo>
                <a:lnTo>
                  <a:pt x="441" y="39"/>
                </a:lnTo>
                <a:lnTo>
                  <a:pt x="442" y="39"/>
                </a:lnTo>
                <a:lnTo>
                  <a:pt x="442" y="39"/>
                </a:lnTo>
                <a:lnTo>
                  <a:pt x="442" y="39"/>
                </a:lnTo>
                <a:lnTo>
                  <a:pt x="442" y="39"/>
                </a:lnTo>
                <a:lnTo>
                  <a:pt x="443" y="39"/>
                </a:lnTo>
                <a:lnTo>
                  <a:pt x="443" y="39"/>
                </a:lnTo>
                <a:lnTo>
                  <a:pt x="443" y="39"/>
                </a:lnTo>
                <a:lnTo>
                  <a:pt x="443" y="39"/>
                </a:lnTo>
                <a:lnTo>
                  <a:pt x="444" y="39"/>
                </a:lnTo>
                <a:lnTo>
                  <a:pt x="444" y="39"/>
                </a:lnTo>
                <a:lnTo>
                  <a:pt x="444" y="39"/>
                </a:lnTo>
                <a:lnTo>
                  <a:pt x="444" y="39"/>
                </a:lnTo>
                <a:lnTo>
                  <a:pt x="444" y="39"/>
                </a:lnTo>
                <a:lnTo>
                  <a:pt x="445" y="39"/>
                </a:lnTo>
                <a:lnTo>
                  <a:pt x="445" y="39"/>
                </a:lnTo>
                <a:lnTo>
                  <a:pt x="445" y="39"/>
                </a:lnTo>
                <a:lnTo>
                  <a:pt x="445" y="39"/>
                </a:lnTo>
                <a:lnTo>
                  <a:pt x="446" y="39"/>
                </a:lnTo>
                <a:lnTo>
                  <a:pt x="446" y="39"/>
                </a:lnTo>
                <a:lnTo>
                  <a:pt x="446" y="39"/>
                </a:lnTo>
                <a:lnTo>
                  <a:pt x="447" y="39"/>
                </a:lnTo>
                <a:lnTo>
                  <a:pt x="447" y="39"/>
                </a:lnTo>
                <a:lnTo>
                  <a:pt x="447" y="39"/>
                </a:lnTo>
                <a:lnTo>
                  <a:pt x="447" y="39"/>
                </a:lnTo>
                <a:lnTo>
                  <a:pt x="447" y="39"/>
                </a:lnTo>
                <a:lnTo>
                  <a:pt x="448" y="39"/>
                </a:lnTo>
                <a:lnTo>
                  <a:pt x="448" y="39"/>
                </a:lnTo>
                <a:lnTo>
                  <a:pt x="448" y="39"/>
                </a:lnTo>
                <a:lnTo>
                  <a:pt x="448" y="39"/>
                </a:lnTo>
                <a:lnTo>
                  <a:pt x="449" y="39"/>
                </a:lnTo>
                <a:lnTo>
                  <a:pt x="449" y="39"/>
                </a:lnTo>
                <a:lnTo>
                  <a:pt x="449" y="39"/>
                </a:lnTo>
                <a:lnTo>
                  <a:pt x="449" y="39"/>
                </a:lnTo>
                <a:lnTo>
                  <a:pt x="450" y="39"/>
                </a:lnTo>
                <a:lnTo>
                  <a:pt x="450" y="39"/>
                </a:lnTo>
                <a:lnTo>
                  <a:pt x="450" y="39"/>
                </a:lnTo>
                <a:lnTo>
                  <a:pt x="450" y="39"/>
                </a:lnTo>
                <a:lnTo>
                  <a:pt x="450" y="39"/>
                </a:lnTo>
                <a:lnTo>
                  <a:pt x="451" y="39"/>
                </a:lnTo>
                <a:lnTo>
                  <a:pt x="451" y="39"/>
                </a:lnTo>
                <a:lnTo>
                  <a:pt x="451" y="39"/>
                </a:lnTo>
                <a:lnTo>
                  <a:pt x="451" y="39"/>
                </a:lnTo>
                <a:lnTo>
                  <a:pt x="452" y="39"/>
                </a:lnTo>
                <a:lnTo>
                  <a:pt x="452" y="39"/>
                </a:lnTo>
                <a:lnTo>
                  <a:pt x="452" y="39"/>
                </a:lnTo>
                <a:lnTo>
                  <a:pt x="452" y="39"/>
                </a:lnTo>
                <a:lnTo>
                  <a:pt x="453" y="39"/>
                </a:lnTo>
                <a:lnTo>
                  <a:pt x="453" y="39"/>
                </a:lnTo>
                <a:lnTo>
                  <a:pt x="453" y="39"/>
                </a:lnTo>
                <a:lnTo>
                  <a:pt x="453" y="39"/>
                </a:lnTo>
                <a:lnTo>
                  <a:pt x="453" y="39"/>
                </a:lnTo>
                <a:lnTo>
                  <a:pt x="454" y="39"/>
                </a:lnTo>
                <a:lnTo>
                  <a:pt x="454" y="39"/>
                </a:lnTo>
                <a:lnTo>
                  <a:pt x="454" y="39"/>
                </a:lnTo>
                <a:lnTo>
                  <a:pt x="455" y="39"/>
                </a:lnTo>
                <a:lnTo>
                  <a:pt x="455" y="39"/>
                </a:lnTo>
                <a:lnTo>
                  <a:pt x="455" y="39"/>
                </a:lnTo>
                <a:lnTo>
                  <a:pt x="455" y="39"/>
                </a:lnTo>
                <a:lnTo>
                  <a:pt x="456" y="39"/>
                </a:lnTo>
                <a:lnTo>
                  <a:pt x="456" y="39"/>
                </a:lnTo>
                <a:lnTo>
                  <a:pt x="456" y="39"/>
                </a:lnTo>
                <a:lnTo>
                  <a:pt x="456" y="39"/>
                </a:lnTo>
                <a:lnTo>
                  <a:pt x="456" y="39"/>
                </a:lnTo>
                <a:lnTo>
                  <a:pt x="457" y="39"/>
                </a:lnTo>
                <a:lnTo>
                  <a:pt x="457" y="39"/>
                </a:lnTo>
                <a:lnTo>
                  <a:pt x="457" y="39"/>
                </a:lnTo>
                <a:lnTo>
                  <a:pt x="457" y="39"/>
                </a:lnTo>
                <a:lnTo>
                  <a:pt x="458" y="39"/>
                </a:lnTo>
                <a:lnTo>
                  <a:pt x="458" y="39"/>
                </a:lnTo>
                <a:lnTo>
                  <a:pt x="458" y="39"/>
                </a:lnTo>
                <a:lnTo>
                  <a:pt x="458" y="39"/>
                </a:lnTo>
                <a:lnTo>
                  <a:pt x="459" y="39"/>
                </a:lnTo>
                <a:lnTo>
                  <a:pt x="459" y="39"/>
                </a:lnTo>
                <a:lnTo>
                  <a:pt x="459" y="39"/>
                </a:lnTo>
                <a:lnTo>
                  <a:pt x="459" y="39"/>
                </a:lnTo>
                <a:lnTo>
                  <a:pt x="459" y="39"/>
                </a:lnTo>
                <a:lnTo>
                  <a:pt x="460" y="39"/>
                </a:lnTo>
                <a:lnTo>
                  <a:pt x="460" y="39"/>
                </a:lnTo>
                <a:lnTo>
                  <a:pt x="460" y="39"/>
                </a:lnTo>
                <a:lnTo>
                  <a:pt x="460" y="39"/>
                </a:lnTo>
                <a:lnTo>
                  <a:pt x="461" y="39"/>
                </a:lnTo>
                <a:lnTo>
                  <a:pt x="461" y="39"/>
                </a:lnTo>
                <a:lnTo>
                  <a:pt x="461" y="39"/>
                </a:lnTo>
                <a:lnTo>
                  <a:pt x="461" y="39"/>
                </a:lnTo>
                <a:lnTo>
                  <a:pt x="462" y="39"/>
                </a:lnTo>
                <a:lnTo>
                  <a:pt x="462" y="39"/>
                </a:lnTo>
                <a:lnTo>
                  <a:pt x="462" y="39"/>
                </a:lnTo>
                <a:lnTo>
                  <a:pt x="463" y="39"/>
                </a:lnTo>
                <a:lnTo>
                  <a:pt x="463" y="39"/>
                </a:lnTo>
                <a:lnTo>
                  <a:pt x="463" y="39"/>
                </a:lnTo>
                <a:lnTo>
                  <a:pt x="463" y="39"/>
                </a:lnTo>
                <a:lnTo>
                  <a:pt x="463" y="39"/>
                </a:lnTo>
                <a:lnTo>
                  <a:pt x="464" y="39"/>
                </a:lnTo>
                <a:lnTo>
                  <a:pt x="464" y="39"/>
                </a:lnTo>
                <a:lnTo>
                  <a:pt x="464" y="39"/>
                </a:lnTo>
                <a:lnTo>
                  <a:pt x="464" y="39"/>
                </a:lnTo>
                <a:lnTo>
                  <a:pt x="465" y="39"/>
                </a:lnTo>
                <a:lnTo>
                  <a:pt x="465" y="39"/>
                </a:lnTo>
                <a:lnTo>
                  <a:pt x="465" y="39"/>
                </a:lnTo>
                <a:lnTo>
                  <a:pt x="465" y="39"/>
                </a:lnTo>
                <a:lnTo>
                  <a:pt x="466" y="39"/>
                </a:lnTo>
                <a:lnTo>
                  <a:pt x="466" y="39"/>
                </a:lnTo>
                <a:lnTo>
                  <a:pt x="466" y="39"/>
                </a:lnTo>
                <a:lnTo>
                  <a:pt x="466" y="39"/>
                </a:lnTo>
                <a:lnTo>
                  <a:pt x="466" y="39"/>
                </a:lnTo>
                <a:lnTo>
                  <a:pt x="467" y="39"/>
                </a:lnTo>
                <a:lnTo>
                  <a:pt x="467" y="39"/>
                </a:lnTo>
                <a:lnTo>
                  <a:pt x="467" y="39"/>
                </a:lnTo>
                <a:lnTo>
                  <a:pt x="467" y="39"/>
                </a:lnTo>
                <a:lnTo>
                  <a:pt x="468" y="39"/>
                </a:lnTo>
                <a:lnTo>
                  <a:pt x="468" y="39"/>
                </a:lnTo>
                <a:lnTo>
                  <a:pt x="468" y="39"/>
                </a:lnTo>
                <a:lnTo>
                  <a:pt x="468" y="39"/>
                </a:lnTo>
                <a:lnTo>
                  <a:pt x="469" y="39"/>
                </a:lnTo>
                <a:lnTo>
                  <a:pt x="469" y="39"/>
                </a:lnTo>
                <a:lnTo>
                  <a:pt x="469" y="39"/>
                </a:lnTo>
                <a:lnTo>
                  <a:pt x="469" y="39"/>
                </a:lnTo>
                <a:lnTo>
                  <a:pt x="469" y="39"/>
                </a:lnTo>
                <a:lnTo>
                  <a:pt x="470" y="39"/>
                </a:lnTo>
                <a:lnTo>
                  <a:pt x="470" y="39"/>
                </a:lnTo>
                <a:lnTo>
                  <a:pt x="470" y="39"/>
                </a:lnTo>
                <a:lnTo>
                  <a:pt x="471" y="39"/>
                </a:lnTo>
                <a:lnTo>
                  <a:pt x="471" y="39"/>
                </a:lnTo>
                <a:lnTo>
                  <a:pt x="471" y="39"/>
                </a:lnTo>
                <a:lnTo>
                  <a:pt x="471" y="39"/>
                </a:lnTo>
                <a:lnTo>
                  <a:pt x="472" y="39"/>
                </a:lnTo>
                <a:lnTo>
                  <a:pt x="472" y="39"/>
                </a:lnTo>
                <a:lnTo>
                  <a:pt x="472" y="39"/>
                </a:lnTo>
                <a:lnTo>
                  <a:pt x="472" y="39"/>
                </a:lnTo>
                <a:lnTo>
                  <a:pt x="472" y="39"/>
                </a:lnTo>
                <a:lnTo>
                  <a:pt x="473" y="39"/>
                </a:lnTo>
                <a:lnTo>
                  <a:pt x="473" y="39"/>
                </a:lnTo>
                <a:lnTo>
                  <a:pt x="473" y="39"/>
                </a:lnTo>
                <a:lnTo>
                  <a:pt x="473" y="39"/>
                </a:lnTo>
                <a:lnTo>
                  <a:pt x="474" y="39"/>
                </a:lnTo>
                <a:lnTo>
                  <a:pt x="474" y="39"/>
                </a:lnTo>
                <a:lnTo>
                  <a:pt x="474" y="39"/>
                </a:lnTo>
                <a:lnTo>
                  <a:pt x="474" y="39"/>
                </a:lnTo>
                <a:lnTo>
                  <a:pt x="475" y="39"/>
                </a:lnTo>
                <a:lnTo>
                  <a:pt x="475" y="39"/>
                </a:lnTo>
                <a:lnTo>
                  <a:pt x="475" y="39"/>
                </a:lnTo>
                <a:lnTo>
                  <a:pt x="475" y="39"/>
                </a:lnTo>
                <a:lnTo>
                  <a:pt x="475" y="39"/>
                </a:lnTo>
                <a:lnTo>
                  <a:pt x="476" y="39"/>
                </a:lnTo>
                <a:lnTo>
                  <a:pt x="476" y="39"/>
                </a:lnTo>
                <a:lnTo>
                  <a:pt x="476" y="39"/>
                </a:lnTo>
                <a:lnTo>
                  <a:pt x="476" y="39"/>
                </a:lnTo>
                <a:lnTo>
                  <a:pt x="477" y="39"/>
                </a:lnTo>
                <a:lnTo>
                  <a:pt x="477" y="39"/>
                </a:lnTo>
                <a:lnTo>
                  <a:pt x="477" y="39"/>
                </a:lnTo>
                <a:lnTo>
                  <a:pt x="478" y="39"/>
                </a:lnTo>
                <a:lnTo>
                  <a:pt x="478" y="39"/>
                </a:lnTo>
                <a:lnTo>
                  <a:pt x="478" y="39"/>
                </a:lnTo>
                <a:lnTo>
                  <a:pt x="478" y="39"/>
                </a:lnTo>
                <a:lnTo>
                  <a:pt x="478" y="39"/>
                </a:lnTo>
                <a:lnTo>
                  <a:pt x="479" y="39"/>
                </a:lnTo>
                <a:lnTo>
                  <a:pt x="479" y="39"/>
                </a:lnTo>
                <a:lnTo>
                  <a:pt x="479" y="39"/>
                </a:lnTo>
                <a:lnTo>
                  <a:pt x="479" y="39"/>
                </a:lnTo>
                <a:lnTo>
                  <a:pt x="480" y="39"/>
                </a:lnTo>
                <a:lnTo>
                  <a:pt x="480" y="39"/>
                </a:lnTo>
                <a:lnTo>
                  <a:pt x="480" y="39"/>
                </a:lnTo>
                <a:lnTo>
                  <a:pt x="480" y="39"/>
                </a:lnTo>
                <a:lnTo>
                  <a:pt x="481" y="39"/>
                </a:lnTo>
                <a:lnTo>
                  <a:pt x="481" y="39"/>
                </a:lnTo>
                <a:lnTo>
                  <a:pt x="481" y="39"/>
                </a:lnTo>
                <a:lnTo>
                  <a:pt x="481" y="39"/>
                </a:lnTo>
                <a:lnTo>
                  <a:pt x="481" y="39"/>
                </a:lnTo>
                <a:lnTo>
                  <a:pt x="482" y="39"/>
                </a:lnTo>
                <a:lnTo>
                  <a:pt x="482" y="39"/>
                </a:lnTo>
                <a:lnTo>
                  <a:pt x="482" y="39"/>
                </a:lnTo>
                <a:lnTo>
                  <a:pt x="482" y="39"/>
                </a:lnTo>
                <a:lnTo>
                  <a:pt x="483" y="39"/>
                </a:lnTo>
                <a:lnTo>
                  <a:pt x="483" y="39"/>
                </a:lnTo>
                <a:lnTo>
                  <a:pt x="483" y="39"/>
                </a:lnTo>
                <a:lnTo>
                  <a:pt x="483" y="39"/>
                </a:lnTo>
                <a:lnTo>
                  <a:pt x="484" y="39"/>
                </a:lnTo>
                <a:lnTo>
                  <a:pt x="484" y="39"/>
                </a:lnTo>
                <a:lnTo>
                  <a:pt x="484" y="39"/>
                </a:lnTo>
                <a:lnTo>
                  <a:pt x="484" y="39"/>
                </a:lnTo>
                <a:lnTo>
                  <a:pt x="484" y="39"/>
                </a:lnTo>
                <a:lnTo>
                  <a:pt x="485" y="39"/>
                </a:lnTo>
                <a:lnTo>
                  <a:pt x="485" y="39"/>
                </a:lnTo>
                <a:lnTo>
                  <a:pt x="485" y="39"/>
                </a:lnTo>
                <a:lnTo>
                  <a:pt x="486" y="39"/>
                </a:lnTo>
                <a:lnTo>
                  <a:pt x="486" y="39"/>
                </a:lnTo>
                <a:lnTo>
                  <a:pt x="486" y="39"/>
                </a:lnTo>
                <a:lnTo>
                  <a:pt x="486" y="39"/>
                </a:lnTo>
                <a:lnTo>
                  <a:pt x="487" y="39"/>
                </a:lnTo>
                <a:lnTo>
                  <a:pt x="487" y="39"/>
                </a:lnTo>
                <a:lnTo>
                  <a:pt x="487" y="39"/>
                </a:lnTo>
                <a:lnTo>
                  <a:pt x="487" y="39"/>
                </a:lnTo>
                <a:lnTo>
                  <a:pt x="487" y="39"/>
                </a:lnTo>
                <a:lnTo>
                  <a:pt x="488" y="39"/>
                </a:lnTo>
                <a:lnTo>
                  <a:pt x="488" y="39"/>
                </a:lnTo>
                <a:lnTo>
                  <a:pt x="488" y="39"/>
                </a:lnTo>
                <a:lnTo>
                  <a:pt x="488" y="39"/>
                </a:lnTo>
                <a:lnTo>
                  <a:pt x="489" y="39"/>
                </a:lnTo>
                <a:lnTo>
                  <a:pt x="489" y="39"/>
                </a:lnTo>
                <a:lnTo>
                  <a:pt x="489" y="39"/>
                </a:lnTo>
                <a:lnTo>
                  <a:pt x="489" y="39"/>
                </a:lnTo>
                <a:lnTo>
                  <a:pt x="490" y="39"/>
                </a:lnTo>
                <a:lnTo>
                  <a:pt x="490" y="39"/>
                </a:lnTo>
                <a:lnTo>
                  <a:pt x="490" y="39"/>
                </a:lnTo>
                <a:lnTo>
                  <a:pt x="490" y="39"/>
                </a:lnTo>
                <a:lnTo>
                  <a:pt x="490" y="39"/>
                </a:lnTo>
                <a:lnTo>
                  <a:pt x="491" y="39"/>
                </a:lnTo>
                <a:lnTo>
                  <a:pt x="491" y="39"/>
                </a:lnTo>
                <a:lnTo>
                  <a:pt x="491" y="39"/>
                </a:lnTo>
                <a:lnTo>
                  <a:pt x="491" y="39"/>
                </a:lnTo>
                <a:lnTo>
                  <a:pt x="492" y="39"/>
                </a:lnTo>
                <a:lnTo>
                  <a:pt x="492" y="39"/>
                </a:lnTo>
                <a:lnTo>
                  <a:pt x="492" y="39"/>
                </a:lnTo>
                <a:lnTo>
                  <a:pt x="492" y="39"/>
                </a:lnTo>
                <a:lnTo>
                  <a:pt x="493" y="39"/>
                </a:lnTo>
                <a:lnTo>
                  <a:pt x="493" y="39"/>
                </a:lnTo>
                <a:lnTo>
                  <a:pt x="493" y="39"/>
                </a:lnTo>
                <a:lnTo>
                  <a:pt x="493" y="39"/>
                </a:lnTo>
                <a:lnTo>
                  <a:pt x="494" y="39"/>
                </a:lnTo>
                <a:lnTo>
                  <a:pt x="494" y="39"/>
                </a:lnTo>
                <a:lnTo>
                  <a:pt x="494" y="39"/>
                </a:lnTo>
                <a:lnTo>
                  <a:pt x="494" y="39"/>
                </a:lnTo>
                <a:lnTo>
                  <a:pt x="495" y="39"/>
                </a:lnTo>
                <a:lnTo>
                  <a:pt x="495" y="39"/>
                </a:lnTo>
                <a:lnTo>
                  <a:pt x="495" y="39"/>
                </a:lnTo>
                <a:lnTo>
                  <a:pt x="495" y="39"/>
                </a:lnTo>
                <a:lnTo>
                  <a:pt x="496" y="39"/>
                </a:lnTo>
                <a:lnTo>
                  <a:pt x="496" y="39"/>
                </a:lnTo>
                <a:lnTo>
                  <a:pt x="496" y="39"/>
                </a:lnTo>
                <a:lnTo>
                  <a:pt x="496" y="39"/>
                </a:lnTo>
                <a:lnTo>
                  <a:pt x="496" y="39"/>
                </a:lnTo>
                <a:lnTo>
                  <a:pt x="497" y="39"/>
                </a:lnTo>
                <a:lnTo>
                  <a:pt x="497" y="39"/>
                </a:lnTo>
                <a:lnTo>
                  <a:pt x="497" y="39"/>
                </a:lnTo>
                <a:lnTo>
                  <a:pt x="497" y="39"/>
                </a:lnTo>
                <a:lnTo>
                  <a:pt x="498" y="39"/>
                </a:lnTo>
                <a:lnTo>
                  <a:pt x="498" y="39"/>
                </a:lnTo>
                <a:lnTo>
                  <a:pt x="498" y="39"/>
                </a:lnTo>
                <a:lnTo>
                  <a:pt x="498" y="39"/>
                </a:lnTo>
                <a:lnTo>
                  <a:pt x="499" y="39"/>
                </a:lnTo>
                <a:lnTo>
                  <a:pt x="499" y="39"/>
                </a:lnTo>
                <a:lnTo>
                  <a:pt x="499" y="39"/>
                </a:lnTo>
                <a:lnTo>
                  <a:pt x="499" y="39"/>
                </a:lnTo>
                <a:lnTo>
                  <a:pt x="499" y="39"/>
                </a:lnTo>
                <a:lnTo>
                  <a:pt x="500" y="39"/>
                </a:lnTo>
                <a:lnTo>
                  <a:pt x="500" y="39"/>
                </a:lnTo>
                <a:lnTo>
                  <a:pt x="500" y="39"/>
                </a:lnTo>
                <a:lnTo>
                  <a:pt x="500" y="39"/>
                </a:lnTo>
                <a:lnTo>
                  <a:pt x="501" y="39"/>
                </a:lnTo>
                <a:lnTo>
                  <a:pt x="501" y="39"/>
                </a:lnTo>
                <a:lnTo>
                  <a:pt x="501" y="39"/>
                </a:lnTo>
                <a:lnTo>
                  <a:pt x="502" y="39"/>
                </a:lnTo>
                <a:lnTo>
                  <a:pt x="502" y="39"/>
                </a:lnTo>
                <a:lnTo>
                  <a:pt x="502" y="39"/>
                </a:lnTo>
                <a:lnTo>
                  <a:pt x="502" y="39"/>
                </a:lnTo>
                <a:lnTo>
                  <a:pt x="502" y="39"/>
                </a:lnTo>
                <a:lnTo>
                  <a:pt x="503" y="39"/>
                </a:lnTo>
                <a:lnTo>
                  <a:pt x="503" y="39"/>
                </a:lnTo>
                <a:lnTo>
                  <a:pt x="503" y="39"/>
                </a:lnTo>
                <a:lnTo>
                  <a:pt x="503" y="39"/>
                </a:lnTo>
                <a:lnTo>
                  <a:pt x="504" y="39"/>
                </a:lnTo>
                <a:lnTo>
                  <a:pt x="504" y="39"/>
                </a:lnTo>
                <a:lnTo>
                  <a:pt x="504" y="39"/>
                </a:lnTo>
                <a:lnTo>
                  <a:pt x="504" y="39"/>
                </a:lnTo>
                <a:lnTo>
                  <a:pt x="505" y="39"/>
                </a:lnTo>
                <a:lnTo>
                  <a:pt x="505" y="39"/>
                </a:lnTo>
                <a:lnTo>
                  <a:pt x="505" y="39"/>
                </a:lnTo>
                <a:lnTo>
                  <a:pt x="505" y="39"/>
                </a:lnTo>
                <a:lnTo>
                  <a:pt x="505" y="39"/>
                </a:lnTo>
                <a:lnTo>
                  <a:pt x="506" y="39"/>
                </a:lnTo>
                <a:lnTo>
                  <a:pt x="506" y="39"/>
                </a:lnTo>
                <a:lnTo>
                  <a:pt x="506" y="39"/>
                </a:lnTo>
                <a:lnTo>
                  <a:pt x="506" y="39"/>
                </a:lnTo>
                <a:lnTo>
                  <a:pt x="507" y="39"/>
                </a:lnTo>
                <a:lnTo>
                  <a:pt x="507" y="39"/>
                </a:lnTo>
                <a:lnTo>
                  <a:pt x="507" y="39"/>
                </a:lnTo>
                <a:lnTo>
                  <a:pt x="507" y="39"/>
                </a:lnTo>
                <a:lnTo>
                  <a:pt x="508" y="39"/>
                </a:lnTo>
                <a:lnTo>
                  <a:pt x="508" y="39"/>
                </a:lnTo>
                <a:lnTo>
                  <a:pt x="508" y="39"/>
                </a:lnTo>
                <a:lnTo>
                  <a:pt x="508" y="39"/>
                </a:lnTo>
                <a:lnTo>
                  <a:pt x="508" y="39"/>
                </a:lnTo>
                <a:lnTo>
                  <a:pt x="509" y="39"/>
                </a:lnTo>
                <a:lnTo>
                  <a:pt x="509" y="39"/>
                </a:lnTo>
                <a:lnTo>
                  <a:pt x="509" y="39"/>
                </a:lnTo>
                <a:lnTo>
                  <a:pt x="510" y="39"/>
                </a:lnTo>
                <a:lnTo>
                  <a:pt x="510" y="39"/>
                </a:lnTo>
                <a:lnTo>
                  <a:pt x="510" y="39"/>
                </a:lnTo>
                <a:lnTo>
                  <a:pt x="510" y="39"/>
                </a:lnTo>
                <a:lnTo>
                  <a:pt x="511" y="39"/>
                </a:lnTo>
                <a:lnTo>
                  <a:pt x="511" y="39"/>
                </a:lnTo>
                <a:lnTo>
                  <a:pt x="511" y="39"/>
                </a:lnTo>
                <a:lnTo>
                  <a:pt x="511" y="39"/>
                </a:lnTo>
                <a:lnTo>
                  <a:pt x="512" y="39"/>
                </a:lnTo>
                <a:lnTo>
                  <a:pt x="512" y="39"/>
                </a:lnTo>
                <a:lnTo>
                  <a:pt x="512" y="39"/>
                </a:lnTo>
                <a:lnTo>
                  <a:pt x="512" y="39"/>
                </a:lnTo>
                <a:lnTo>
                  <a:pt x="512" y="39"/>
                </a:lnTo>
                <a:lnTo>
                  <a:pt x="513" y="39"/>
                </a:lnTo>
                <a:lnTo>
                  <a:pt x="513" y="39"/>
                </a:lnTo>
                <a:lnTo>
                  <a:pt x="513" y="39"/>
                </a:lnTo>
                <a:lnTo>
                  <a:pt x="513" y="39"/>
                </a:lnTo>
                <a:lnTo>
                  <a:pt x="514" y="39"/>
                </a:lnTo>
                <a:lnTo>
                  <a:pt x="514" y="39"/>
                </a:lnTo>
                <a:lnTo>
                  <a:pt x="514" y="39"/>
                </a:lnTo>
                <a:lnTo>
                  <a:pt x="514" y="39"/>
                </a:lnTo>
                <a:lnTo>
                  <a:pt x="515" y="39"/>
                </a:lnTo>
                <a:lnTo>
                  <a:pt x="515" y="39"/>
                </a:lnTo>
                <a:lnTo>
                  <a:pt x="515" y="39"/>
                </a:lnTo>
                <a:lnTo>
                  <a:pt x="515" y="39"/>
                </a:lnTo>
                <a:lnTo>
                  <a:pt x="515" y="39"/>
                </a:lnTo>
                <a:lnTo>
                  <a:pt x="516" y="39"/>
                </a:lnTo>
                <a:lnTo>
                  <a:pt x="516" y="39"/>
                </a:lnTo>
                <a:lnTo>
                  <a:pt x="516" y="39"/>
                </a:lnTo>
                <a:lnTo>
                  <a:pt x="517" y="39"/>
                </a:lnTo>
                <a:lnTo>
                  <a:pt x="517" y="39"/>
                </a:lnTo>
                <a:lnTo>
                  <a:pt x="517" y="39"/>
                </a:lnTo>
                <a:lnTo>
                  <a:pt x="517" y="39"/>
                </a:lnTo>
                <a:lnTo>
                  <a:pt x="518" y="39"/>
                </a:lnTo>
                <a:lnTo>
                  <a:pt x="518" y="39"/>
                </a:lnTo>
                <a:lnTo>
                  <a:pt x="518" y="39"/>
                </a:lnTo>
                <a:lnTo>
                  <a:pt x="518" y="39"/>
                </a:lnTo>
                <a:lnTo>
                  <a:pt x="518" y="39"/>
                </a:lnTo>
                <a:lnTo>
                  <a:pt x="519" y="39"/>
                </a:lnTo>
                <a:lnTo>
                  <a:pt x="519" y="39"/>
                </a:lnTo>
                <a:lnTo>
                  <a:pt x="519" y="39"/>
                </a:lnTo>
                <a:lnTo>
                  <a:pt x="519" y="39"/>
                </a:lnTo>
                <a:lnTo>
                  <a:pt x="520" y="39"/>
                </a:lnTo>
                <a:lnTo>
                  <a:pt x="520" y="39"/>
                </a:lnTo>
                <a:lnTo>
                  <a:pt x="520" y="39"/>
                </a:lnTo>
                <a:lnTo>
                  <a:pt x="520" y="39"/>
                </a:lnTo>
                <a:lnTo>
                  <a:pt x="521" y="39"/>
                </a:lnTo>
                <a:lnTo>
                  <a:pt x="521" y="39"/>
                </a:lnTo>
                <a:lnTo>
                  <a:pt x="521" y="39"/>
                </a:lnTo>
                <a:lnTo>
                  <a:pt x="521" y="39"/>
                </a:lnTo>
                <a:lnTo>
                  <a:pt x="521" y="39"/>
                </a:lnTo>
                <a:lnTo>
                  <a:pt x="522" y="39"/>
                </a:lnTo>
                <a:lnTo>
                  <a:pt x="522" y="39"/>
                </a:lnTo>
                <a:lnTo>
                  <a:pt x="522" y="39"/>
                </a:lnTo>
                <a:lnTo>
                  <a:pt x="522" y="39"/>
                </a:lnTo>
                <a:lnTo>
                  <a:pt x="523" y="39"/>
                </a:lnTo>
                <a:lnTo>
                  <a:pt x="523" y="39"/>
                </a:lnTo>
                <a:lnTo>
                  <a:pt x="523" y="39"/>
                </a:lnTo>
                <a:lnTo>
                  <a:pt x="523" y="39"/>
                </a:lnTo>
                <a:lnTo>
                  <a:pt x="524" y="39"/>
                </a:lnTo>
                <a:lnTo>
                  <a:pt x="524" y="39"/>
                </a:lnTo>
                <a:lnTo>
                  <a:pt x="524" y="39"/>
                </a:lnTo>
                <a:lnTo>
                  <a:pt x="524" y="39"/>
                </a:lnTo>
                <a:lnTo>
                  <a:pt x="525" y="39"/>
                </a:lnTo>
                <a:lnTo>
                  <a:pt x="525" y="39"/>
                </a:lnTo>
                <a:lnTo>
                  <a:pt x="525" y="39"/>
                </a:lnTo>
                <a:lnTo>
                  <a:pt x="525" y="39"/>
                </a:lnTo>
                <a:lnTo>
                  <a:pt x="526" y="39"/>
                </a:lnTo>
                <a:lnTo>
                  <a:pt x="526" y="39"/>
                </a:lnTo>
                <a:lnTo>
                  <a:pt x="526" y="39"/>
                </a:lnTo>
                <a:lnTo>
                  <a:pt x="526" y="39"/>
                </a:lnTo>
                <a:lnTo>
                  <a:pt x="527" y="39"/>
                </a:lnTo>
                <a:lnTo>
                  <a:pt x="527" y="39"/>
                </a:lnTo>
                <a:lnTo>
                  <a:pt x="527" y="39"/>
                </a:lnTo>
                <a:lnTo>
                  <a:pt x="527" y="39"/>
                </a:lnTo>
                <a:lnTo>
                  <a:pt x="527" y="39"/>
                </a:lnTo>
                <a:lnTo>
                  <a:pt x="528" y="39"/>
                </a:lnTo>
                <a:lnTo>
                  <a:pt x="528" y="39"/>
                </a:lnTo>
                <a:lnTo>
                  <a:pt x="528" y="39"/>
                </a:lnTo>
                <a:lnTo>
                  <a:pt x="528" y="39"/>
                </a:lnTo>
                <a:lnTo>
                  <a:pt x="529" y="39"/>
                </a:lnTo>
                <a:lnTo>
                  <a:pt x="529" y="39"/>
                </a:lnTo>
                <a:lnTo>
                  <a:pt x="529" y="39"/>
                </a:lnTo>
                <a:lnTo>
                  <a:pt x="529" y="39"/>
                </a:lnTo>
                <a:lnTo>
                  <a:pt x="530" y="39"/>
                </a:lnTo>
                <a:lnTo>
                  <a:pt x="530" y="39"/>
                </a:lnTo>
                <a:lnTo>
                  <a:pt x="530" y="39"/>
                </a:lnTo>
                <a:lnTo>
                  <a:pt x="530" y="39"/>
                </a:lnTo>
                <a:lnTo>
                  <a:pt x="530" y="39"/>
                </a:lnTo>
                <a:lnTo>
                  <a:pt x="531" y="39"/>
                </a:lnTo>
                <a:lnTo>
                  <a:pt x="531" y="39"/>
                </a:lnTo>
                <a:lnTo>
                  <a:pt x="531" y="39"/>
                </a:lnTo>
                <a:lnTo>
                  <a:pt x="531" y="39"/>
                </a:lnTo>
                <a:lnTo>
                  <a:pt x="532" y="39"/>
                </a:lnTo>
                <a:lnTo>
                  <a:pt x="532" y="39"/>
                </a:lnTo>
                <a:lnTo>
                  <a:pt x="532" y="39"/>
                </a:lnTo>
                <a:lnTo>
                  <a:pt x="533" y="39"/>
                </a:lnTo>
                <a:lnTo>
                  <a:pt x="533" y="39"/>
                </a:lnTo>
                <a:lnTo>
                  <a:pt x="533" y="39"/>
                </a:lnTo>
                <a:lnTo>
                  <a:pt x="533" y="39"/>
                </a:lnTo>
                <a:lnTo>
                  <a:pt x="533" y="39"/>
                </a:lnTo>
                <a:lnTo>
                  <a:pt x="534" y="39"/>
                </a:lnTo>
                <a:lnTo>
                  <a:pt x="534" y="39"/>
                </a:lnTo>
                <a:lnTo>
                  <a:pt x="534" y="39"/>
                </a:lnTo>
                <a:lnTo>
                  <a:pt x="534" y="39"/>
                </a:lnTo>
                <a:lnTo>
                  <a:pt x="535" y="39"/>
                </a:lnTo>
                <a:lnTo>
                  <a:pt x="535" y="39"/>
                </a:lnTo>
                <a:lnTo>
                  <a:pt x="535" y="39"/>
                </a:lnTo>
                <a:lnTo>
                  <a:pt x="535" y="39"/>
                </a:lnTo>
                <a:lnTo>
                  <a:pt x="536" y="39"/>
                </a:lnTo>
                <a:lnTo>
                  <a:pt x="536" y="39"/>
                </a:lnTo>
                <a:lnTo>
                  <a:pt x="536" y="39"/>
                </a:lnTo>
                <a:lnTo>
                  <a:pt x="536" y="39"/>
                </a:lnTo>
                <a:lnTo>
                  <a:pt x="536" y="39"/>
                </a:lnTo>
                <a:lnTo>
                  <a:pt x="537" y="39"/>
                </a:lnTo>
                <a:lnTo>
                  <a:pt x="537" y="39"/>
                </a:lnTo>
                <a:lnTo>
                  <a:pt x="537" y="39"/>
                </a:lnTo>
                <a:lnTo>
                  <a:pt x="537" y="39"/>
                </a:lnTo>
                <a:lnTo>
                  <a:pt x="538" y="39"/>
                </a:lnTo>
                <a:lnTo>
                  <a:pt x="538" y="39"/>
                </a:lnTo>
                <a:lnTo>
                  <a:pt x="538" y="39"/>
                </a:lnTo>
                <a:lnTo>
                  <a:pt x="538" y="39"/>
                </a:lnTo>
                <a:lnTo>
                  <a:pt x="539" y="39"/>
                </a:lnTo>
                <a:lnTo>
                  <a:pt x="539" y="39"/>
                </a:lnTo>
                <a:lnTo>
                  <a:pt x="539" y="39"/>
                </a:lnTo>
                <a:lnTo>
                  <a:pt x="539" y="39"/>
                </a:lnTo>
                <a:lnTo>
                  <a:pt x="539" y="39"/>
                </a:lnTo>
                <a:lnTo>
                  <a:pt x="540" y="39"/>
                </a:lnTo>
                <a:lnTo>
                  <a:pt x="540" y="39"/>
                </a:lnTo>
                <a:lnTo>
                  <a:pt x="540" y="39"/>
                </a:lnTo>
                <a:lnTo>
                  <a:pt x="541" y="39"/>
                </a:lnTo>
                <a:lnTo>
                  <a:pt x="541" y="39"/>
                </a:lnTo>
                <a:lnTo>
                  <a:pt x="541" y="39"/>
                </a:lnTo>
                <a:lnTo>
                  <a:pt x="541" y="39"/>
                </a:lnTo>
                <a:lnTo>
                  <a:pt x="542" y="39"/>
                </a:lnTo>
                <a:lnTo>
                  <a:pt x="542" y="39"/>
                </a:lnTo>
                <a:lnTo>
                  <a:pt x="542" y="39"/>
                </a:lnTo>
                <a:lnTo>
                  <a:pt x="542" y="39"/>
                </a:lnTo>
                <a:lnTo>
                  <a:pt x="542" y="39"/>
                </a:lnTo>
                <a:lnTo>
                  <a:pt x="543" y="39"/>
                </a:lnTo>
                <a:lnTo>
                  <a:pt x="543" y="39"/>
                </a:lnTo>
                <a:lnTo>
                  <a:pt x="543" y="39"/>
                </a:lnTo>
                <a:lnTo>
                  <a:pt x="543" y="39"/>
                </a:lnTo>
                <a:lnTo>
                  <a:pt x="544" y="39"/>
                </a:lnTo>
                <a:lnTo>
                  <a:pt x="544" y="39"/>
                </a:lnTo>
                <a:lnTo>
                  <a:pt x="544" y="39"/>
                </a:lnTo>
                <a:lnTo>
                  <a:pt x="544" y="39"/>
                </a:lnTo>
                <a:lnTo>
                  <a:pt x="545" y="39"/>
                </a:lnTo>
                <a:lnTo>
                  <a:pt x="545" y="39"/>
                </a:lnTo>
                <a:lnTo>
                  <a:pt x="545" y="39"/>
                </a:lnTo>
                <a:lnTo>
                  <a:pt x="545" y="39"/>
                </a:lnTo>
                <a:lnTo>
                  <a:pt x="545" y="39"/>
                </a:lnTo>
                <a:lnTo>
                  <a:pt x="546" y="39"/>
                </a:lnTo>
                <a:lnTo>
                  <a:pt x="546" y="39"/>
                </a:lnTo>
                <a:lnTo>
                  <a:pt x="546" y="39"/>
                </a:lnTo>
                <a:lnTo>
                  <a:pt x="546" y="39"/>
                </a:lnTo>
                <a:lnTo>
                  <a:pt x="547" y="39"/>
                </a:lnTo>
                <a:lnTo>
                  <a:pt x="547" y="39"/>
                </a:lnTo>
                <a:lnTo>
                  <a:pt x="547" y="39"/>
                </a:lnTo>
                <a:lnTo>
                  <a:pt x="547" y="39"/>
                </a:lnTo>
                <a:lnTo>
                  <a:pt x="548" y="39"/>
                </a:lnTo>
                <a:lnTo>
                  <a:pt x="548" y="39"/>
                </a:lnTo>
                <a:lnTo>
                  <a:pt x="548" y="39"/>
                </a:lnTo>
                <a:lnTo>
                  <a:pt x="548" y="39"/>
                </a:lnTo>
                <a:lnTo>
                  <a:pt x="549" y="39"/>
                </a:lnTo>
                <a:lnTo>
                  <a:pt x="549" y="39"/>
                </a:lnTo>
                <a:lnTo>
                  <a:pt x="549" y="39"/>
                </a:lnTo>
                <a:lnTo>
                  <a:pt x="549" y="39"/>
                </a:lnTo>
                <a:lnTo>
                  <a:pt x="550" y="39"/>
                </a:lnTo>
                <a:lnTo>
                  <a:pt x="550" y="39"/>
                </a:lnTo>
                <a:lnTo>
                  <a:pt x="550" y="39"/>
                </a:lnTo>
                <a:lnTo>
                  <a:pt x="550" y="39"/>
                </a:lnTo>
                <a:lnTo>
                  <a:pt x="551" y="39"/>
                </a:lnTo>
                <a:lnTo>
                  <a:pt x="551" y="39"/>
                </a:lnTo>
                <a:lnTo>
                  <a:pt x="551" y="39"/>
                </a:lnTo>
                <a:lnTo>
                  <a:pt x="551" y="39"/>
                </a:lnTo>
                <a:lnTo>
                  <a:pt x="551" y="39"/>
                </a:lnTo>
                <a:lnTo>
                  <a:pt x="552" y="39"/>
                </a:lnTo>
                <a:lnTo>
                  <a:pt x="552" y="39"/>
                </a:lnTo>
                <a:lnTo>
                  <a:pt x="552" y="39"/>
                </a:lnTo>
                <a:lnTo>
                  <a:pt x="552" y="39"/>
                </a:lnTo>
                <a:lnTo>
                  <a:pt x="553" y="39"/>
                </a:lnTo>
                <a:lnTo>
                  <a:pt x="553" y="39"/>
                </a:lnTo>
                <a:lnTo>
                  <a:pt x="553" y="39"/>
                </a:lnTo>
                <a:lnTo>
                  <a:pt x="553" y="39"/>
                </a:lnTo>
                <a:lnTo>
                  <a:pt x="554" y="39"/>
                </a:lnTo>
                <a:lnTo>
                  <a:pt x="554" y="39"/>
                </a:lnTo>
                <a:lnTo>
                  <a:pt x="554" y="39"/>
                </a:lnTo>
                <a:lnTo>
                  <a:pt x="554" y="39"/>
                </a:lnTo>
                <a:lnTo>
                  <a:pt x="554" y="39"/>
                </a:lnTo>
                <a:lnTo>
                  <a:pt x="555" y="39"/>
                </a:lnTo>
                <a:lnTo>
                  <a:pt x="555" y="39"/>
                </a:lnTo>
                <a:lnTo>
                  <a:pt x="555" y="39"/>
                </a:lnTo>
                <a:lnTo>
                  <a:pt x="556" y="39"/>
                </a:lnTo>
                <a:lnTo>
                  <a:pt x="556" y="39"/>
                </a:lnTo>
                <a:lnTo>
                  <a:pt x="556" y="39"/>
                </a:lnTo>
                <a:lnTo>
                  <a:pt x="556" y="39"/>
                </a:lnTo>
                <a:lnTo>
                  <a:pt x="557" y="39"/>
                </a:lnTo>
                <a:lnTo>
                  <a:pt x="557" y="39"/>
                </a:lnTo>
                <a:lnTo>
                  <a:pt x="557" y="39"/>
                </a:lnTo>
                <a:lnTo>
                  <a:pt x="557" y="39"/>
                </a:lnTo>
                <a:lnTo>
                  <a:pt x="558" y="39"/>
                </a:lnTo>
                <a:lnTo>
                  <a:pt x="558" y="39"/>
                </a:lnTo>
                <a:lnTo>
                  <a:pt x="558" y="39"/>
                </a:lnTo>
                <a:lnTo>
                  <a:pt x="558" y="39"/>
                </a:lnTo>
                <a:lnTo>
                  <a:pt x="558" y="39"/>
                </a:lnTo>
                <a:lnTo>
                  <a:pt x="559" y="39"/>
                </a:lnTo>
                <a:lnTo>
                  <a:pt x="559" y="39"/>
                </a:lnTo>
                <a:lnTo>
                  <a:pt x="559" y="39"/>
                </a:lnTo>
                <a:lnTo>
                  <a:pt x="559" y="39"/>
                </a:lnTo>
                <a:lnTo>
                  <a:pt x="560" y="39"/>
                </a:lnTo>
                <a:lnTo>
                  <a:pt x="560" y="39"/>
                </a:lnTo>
                <a:lnTo>
                  <a:pt x="560" y="39"/>
                </a:lnTo>
                <a:lnTo>
                  <a:pt x="560" y="39"/>
                </a:lnTo>
                <a:lnTo>
                  <a:pt x="560" y="39"/>
                </a:lnTo>
                <a:lnTo>
                  <a:pt x="561" y="39"/>
                </a:lnTo>
                <a:lnTo>
                  <a:pt x="561" y="39"/>
                </a:lnTo>
                <a:lnTo>
                  <a:pt x="561" y="39"/>
                </a:lnTo>
                <a:lnTo>
                  <a:pt x="561" y="39"/>
                </a:lnTo>
                <a:lnTo>
                  <a:pt x="562" y="39"/>
                </a:lnTo>
                <a:lnTo>
                  <a:pt x="562" y="39"/>
                </a:lnTo>
                <a:lnTo>
                  <a:pt x="562" y="39"/>
                </a:lnTo>
                <a:lnTo>
                  <a:pt x="562" y="39"/>
                </a:lnTo>
                <a:lnTo>
                  <a:pt x="563" y="39"/>
                </a:lnTo>
                <a:lnTo>
                  <a:pt x="563" y="39"/>
                </a:lnTo>
                <a:lnTo>
                  <a:pt x="563" y="39"/>
                </a:lnTo>
                <a:lnTo>
                  <a:pt x="564" y="39"/>
                </a:lnTo>
                <a:lnTo>
                  <a:pt x="564" y="39"/>
                </a:lnTo>
                <a:lnTo>
                  <a:pt x="564" y="39"/>
                </a:lnTo>
                <a:lnTo>
                  <a:pt x="564" y="39"/>
                </a:lnTo>
                <a:lnTo>
                  <a:pt x="564" y="39"/>
                </a:lnTo>
                <a:lnTo>
                  <a:pt x="565" y="39"/>
                </a:lnTo>
                <a:lnTo>
                  <a:pt x="565" y="39"/>
                </a:lnTo>
                <a:lnTo>
                  <a:pt x="565" y="39"/>
                </a:lnTo>
                <a:lnTo>
                  <a:pt x="565" y="39"/>
                </a:lnTo>
                <a:lnTo>
                  <a:pt x="566" y="39"/>
                </a:lnTo>
                <a:lnTo>
                  <a:pt x="566" y="39"/>
                </a:lnTo>
                <a:lnTo>
                  <a:pt x="566" y="39"/>
                </a:lnTo>
                <a:lnTo>
                  <a:pt x="566" y="39"/>
                </a:lnTo>
                <a:lnTo>
                  <a:pt x="567" y="39"/>
                </a:lnTo>
                <a:lnTo>
                  <a:pt x="567" y="39"/>
                </a:lnTo>
                <a:lnTo>
                  <a:pt x="567" y="39"/>
                </a:lnTo>
                <a:lnTo>
                  <a:pt x="567" y="39"/>
                </a:lnTo>
                <a:lnTo>
                  <a:pt x="567" y="39"/>
                </a:lnTo>
                <a:lnTo>
                  <a:pt x="568" y="39"/>
                </a:lnTo>
                <a:lnTo>
                  <a:pt x="568" y="39"/>
                </a:lnTo>
                <a:lnTo>
                  <a:pt x="568" y="39"/>
                </a:lnTo>
                <a:lnTo>
                  <a:pt x="568" y="39"/>
                </a:lnTo>
                <a:lnTo>
                  <a:pt x="569" y="39"/>
                </a:lnTo>
                <a:lnTo>
                  <a:pt x="569" y="39"/>
                </a:lnTo>
                <a:lnTo>
                  <a:pt x="569" y="39"/>
                </a:lnTo>
                <a:lnTo>
                  <a:pt x="569" y="39"/>
                </a:lnTo>
                <a:lnTo>
                  <a:pt x="570" y="39"/>
                </a:lnTo>
                <a:lnTo>
                  <a:pt x="570" y="39"/>
                </a:lnTo>
                <a:lnTo>
                  <a:pt x="570" y="39"/>
                </a:lnTo>
                <a:lnTo>
                  <a:pt x="570" y="39"/>
                </a:lnTo>
                <a:lnTo>
                  <a:pt x="570" y="39"/>
                </a:lnTo>
                <a:lnTo>
                  <a:pt x="571" y="39"/>
                </a:lnTo>
                <a:lnTo>
                  <a:pt x="571" y="39"/>
                </a:lnTo>
                <a:lnTo>
                  <a:pt x="571" y="39"/>
                </a:lnTo>
                <a:lnTo>
                  <a:pt x="572" y="39"/>
                </a:lnTo>
                <a:lnTo>
                  <a:pt x="572" y="39"/>
                </a:lnTo>
                <a:lnTo>
                  <a:pt x="572" y="39"/>
                </a:lnTo>
                <a:lnTo>
                  <a:pt x="572" y="39"/>
                </a:lnTo>
                <a:lnTo>
                  <a:pt x="573" y="39"/>
                </a:lnTo>
                <a:lnTo>
                  <a:pt x="573" y="39"/>
                </a:lnTo>
                <a:lnTo>
                  <a:pt x="573" y="39"/>
                </a:lnTo>
                <a:lnTo>
                  <a:pt x="573" y="39"/>
                </a:lnTo>
                <a:lnTo>
                  <a:pt x="573" y="39"/>
                </a:lnTo>
                <a:lnTo>
                  <a:pt x="574" y="39"/>
                </a:lnTo>
                <a:lnTo>
                  <a:pt x="574" y="39"/>
                </a:lnTo>
                <a:lnTo>
                  <a:pt x="574" y="39"/>
                </a:lnTo>
                <a:lnTo>
                  <a:pt x="574" y="39"/>
                </a:lnTo>
                <a:lnTo>
                  <a:pt x="575" y="39"/>
                </a:lnTo>
                <a:lnTo>
                  <a:pt x="575" y="39"/>
                </a:lnTo>
                <a:lnTo>
                  <a:pt x="575" y="39"/>
                </a:lnTo>
                <a:lnTo>
                  <a:pt x="575" y="39"/>
                </a:lnTo>
                <a:lnTo>
                  <a:pt x="576" y="39"/>
                </a:lnTo>
                <a:lnTo>
                  <a:pt x="576" y="39"/>
                </a:lnTo>
                <a:lnTo>
                  <a:pt x="576" y="39"/>
                </a:lnTo>
                <a:lnTo>
                  <a:pt x="576" y="39"/>
                </a:lnTo>
                <a:lnTo>
                  <a:pt x="576" y="39"/>
                </a:lnTo>
                <a:lnTo>
                  <a:pt x="577" y="39"/>
                </a:lnTo>
                <a:lnTo>
                  <a:pt x="577" y="39"/>
                </a:lnTo>
                <a:lnTo>
                  <a:pt x="577" y="39"/>
                </a:lnTo>
                <a:lnTo>
                  <a:pt x="577" y="39"/>
                </a:lnTo>
                <a:lnTo>
                  <a:pt x="578" y="39"/>
                </a:lnTo>
                <a:lnTo>
                  <a:pt x="578" y="39"/>
                </a:lnTo>
                <a:lnTo>
                  <a:pt x="578" y="39"/>
                </a:lnTo>
                <a:lnTo>
                  <a:pt x="578" y="39"/>
                </a:lnTo>
                <a:lnTo>
                  <a:pt x="579" y="39"/>
                </a:lnTo>
                <a:lnTo>
                  <a:pt x="579" y="39"/>
                </a:lnTo>
                <a:lnTo>
                  <a:pt x="579" y="39"/>
                </a:lnTo>
                <a:lnTo>
                  <a:pt x="579" y="39"/>
                </a:lnTo>
                <a:lnTo>
                  <a:pt x="580" y="39"/>
                </a:lnTo>
                <a:lnTo>
                  <a:pt x="580" y="39"/>
                </a:lnTo>
                <a:lnTo>
                  <a:pt x="580" y="39"/>
                </a:lnTo>
                <a:lnTo>
                  <a:pt x="580" y="39"/>
                </a:lnTo>
                <a:lnTo>
                  <a:pt x="581" y="39"/>
                </a:lnTo>
                <a:lnTo>
                  <a:pt x="581" y="39"/>
                </a:lnTo>
                <a:lnTo>
                  <a:pt x="581" y="39"/>
                </a:lnTo>
                <a:lnTo>
                  <a:pt x="581" y="39"/>
                </a:lnTo>
                <a:lnTo>
                  <a:pt x="582" y="39"/>
                </a:lnTo>
                <a:lnTo>
                  <a:pt x="582" y="39"/>
                </a:lnTo>
                <a:lnTo>
                  <a:pt x="582" y="39"/>
                </a:lnTo>
                <a:lnTo>
                  <a:pt x="582" y="39"/>
                </a:lnTo>
                <a:lnTo>
                  <a:pt x="582" y="39"/>
                </a:lnTo>
                <a:lnTo>
                  <a:pt x="583" y="39"/>
                </a:lnTo>
                <a:lnTo>
                  <a:pt x="583" y="39"/>
                </a:lnTo>
                <a:lnTo>
                  <a:pt x="583" y="39"/>
                </a:lnTo>
                <a:lnTo>
                  <a:pt x="583" y="39"/>
                </a:lnTo>
                <a:lnTo>
                  <a:pt x="584" y="39"/>
                </a:lnTo>
                <a:lnTo>
                  <a:pt x="584" y="39"/>
                </a:lnTo>
                <a:lnTo>
                  <a:pt x="584" y="39"/>
                </a:lnTo>
                <a:lnTo>
                  <a:pt x="584" y="39"/>
                </a:lnTo>
                <a:lnTo>
                  <a:pt x="585" y="39"/>
                </a:lnTo>
                <a:lnTo>
                  <a:pt x="585" y="39"/>
                </a:lnTo>
                <a:lnTo>
                  <a:pt x="585" y="39"/>
                </a:lnTo>
                <a:lnTo>
                  <a:pt x="585" y="39"/>
                </a:lnTo>
                <a:lnTo>
                  <a:pt x="585" y="39"/>
                </a:lnTo>
                <a:lnTo>
                  <a:pt x="586" y="39"/>
                </a:lnTo>
                <a:lnTo>
                  <a:pt x="586" y="39"/>
                </a:lnTo>
                <a:lnTo>
                  <a:pt x="586" y="39"/>
                </a:lnTo>
                <a:lnTo>
                  <a:pt x="586" y="39"/>
                </a:lnTo>
                <a:lnTo>
                  <a:pt x="587" y="39"/>
                </a:lnTo>
                <a:lnTo>
                  <a:pt x="587" y="39"/>
                </a:lnTo>
                <a:lnTo>
                  <a:pt x="587" y="39"/>
                </a:lnTo>
                <a:lnTo>
                  <a:pt x="588" y="39"/>
                </a:lnTo>
                <a:lnTo>
                  <a:pt x="588" y="39"/>
                </a:lnTo>
                <a:lnTo>
                  <a:pt x="588" y="39"/>
                </a:lnTo>
                <a:lnTo>
                  <a:pt x="588" y="39"/>
                </a:lnTo>
                <a:lnTo>
                  <a:pt x="588" y="39"/>
                </a:lnTo>
                <a:lnTo>
                  <a:pt x="589" y="39"/>
                </a:lnTo>
                <a:lnTo>
                  <a:pt x="589" y="39"/>
                </a:lnTo>
                <a:lnTo>
                  <a:pt x="589" y="39"/>
                </a:lnTo>
                <a:lnTo>
                  <a:pt x="589" y="39"/>
                </a:lnTo>
                <a:lnTo>
                  <a:pt x="590" y="39"/>
                </a:lnTo>
                <a:lnTo>
                  <a:pt x="590" y="39"/>
                </a:lnTo>
                <a:lnTo>
                  <a:pt x="590" y="39"/>
                </a:lnTo>
                <a:lnTo>
                  <a:pt x="590" y="39"/>
                </a:lnTo>
                <a:lnTo>
                  <a:pt x="591" y="39"/>
                </a:lnTo>
                <a:lnTo>
                  <a:pt x="591" y="39"/>
                </a:lnTo>
                <a:lnTo>
                  <a:pt x="591" y="39"/>
                </a:lnTo>
                <a:lnTo>
                  <a:pt x="591" y="39"/>
                </a:lnTo>
                <a:lnTo>
                  <a:pt x="591" y="39"/>
                </a:lnTo>
                <a:lnTo>
                  <a:pt x="592" y="39"/>
                </a:lnTo>
                <a:lnTo>
                  <a:pt x="592" y="39"/>
                </a:lnTo>
                <a:lnTo>
                  <a:pt x="592" y="39"/>
                </a:lnTo>
                <a:lnTo>
                  <a:pt x="592" y="39"/>
                </a:lnTo>
                <a:lnTo>
                  <a:pt x="593" y="39"/>
                </a:lnTo>
                <a:lnTo>
                  <a:pt x="593" y="39"/>
                </a:lnTo>
                <a:lnTo>
                  <a:pt x="593" y="39"/>
                </a:lnTo>
                <a:lnTo>
                  <a:pt x="593" y="39"/>
                </a:lnTo>
                <a:lnTo>
                  <a:pt x="594" y="39"/>
                </a:lnTo>
                <a:lnTo>
                  <a:pt x="594" y="39"/>
                </a:lnTo>
                <a:lnTo>
                  <a:pt x="594" y="39"/>
                </a:lnTo>
                <a:lnTo>
                  <a:pt x="594" y="39"/>
                </a:lnTo>
                <a:lnTo>
                  <a:pt x="595" y="39"/>
                </a:lnTo>
                <a:lnTo>
                  <a:pt x="595" y="39"/>
                </a:lnTo>
                <a:lnTo>
                  <a:pt x="595" y="39"/>
                </a:lnTo>
                <a:lnTo>
                  <a:pt x="595" y="39"/>
                </a:lnTo>
                <a:lnTo>
                  <a:pt x="596" y="39"/>
                </a:lnTo>
                <a:lnTo>
                  <a:pt x="596" y="39"/>
                </a:lnTo>
                <a:lnTo>
                  <a:pt x="596" y="39"/>
                </a:lnTo>
                <a:lnTo>
                  <a:pt x="596" y="39"/>
                </a:lnTo>
                <a:lnTo>
                  <a:pt x="597" y="39"/>
                </a:lnTo>
                <a:lnTo>
                  <a:pt x="597" y="39"/>
                </a:lnTo>
                <a:lnTo>
                  <a:pt x="597" y="39"/>
                </a:lnTo>
                <a:lnTo>
                  <a:pt x="597" y="39"/>
                </a:lnTo>
                <a:lnTo>
                  <a:pt x="597" y="39"/>
                </a:lnTo>
                <a:lnTo>
                  <a:pt x="598" y="39"/>
                </a:lnTo>
                <a:lnTo>
                  <a:pt x="598" y="39"/>
                </a:lnTo>
                <a:lnTo>
                  <a:pt x="598" y="39"/>
                </a:lnTo>
                <a:lnTo>
                  <a:pt x="598" y="39"/>
                </a:lnTo>
                <a:lnTo>
                  <a:pt x="599" y="39"/>
                </a:lnTo>
                <a:lnTo>
                  <a:pt x="599" y="39"/>
                </a:lnTo>
                <a:lnTo>
                  <a:pt x="599" y="39"/>
                </a:lnTo>
                <a:lnTo>
                  <a:pt x="599" y="39"/>
                </a:lnTo>
                <a:lnTo>
                  <a:pt x="600" y="39"/>
                </a:lnTo>
                <a:lnTo>
                  <a:pt x="600" y="39"/>
                </a:lnTo>
                <a:lnTo>
                  <a:pt x="600" y="39"/>
                </a:lnTo>
                <a:lnTo>
                  <a:pt x="600" y="39"/>
                </a:lnTo>
                <a:lnTo>
                  <a:pt x="600" y="39"/>
                </a:lnTo>
                <a:lnTo>
                  <a:pt x="601" y="39"/>
                </a:lnTo>
                <a:lnTo>
                  <a:pt x="601" y="39"/>
                </a:lnTo>
                <a:lnTo>
                  <a:pt x="601" y="39"/>
                </a:lnTo>
                <a:lnTo>
                  <a:pt x="601" y="39"/>
                </a:lnTo>
                <a:lnTo>
                  <a:pt x="602" y="39"/>
                </a:lnTo>
                <a:lnTo>
                  <a:pt x="602" y="39"/>
                </a:lnTo>
                <a:lnTo>
                  <a:pt x="602" y="39"/>
                </a:lnTo>
                <a:lnTo>
                  <a:pt x="603" y="39"/>
                </a:lnTo>
                <a:lnTo>
                  <a:pt x="603" y="39"/>
                </a:lnTo>
                <a:lnTo>
                  <a:pt x="603" y="39"/>
                </a:lnTo>
                <a:lnTo>
                  <a:pt x="603" y="39"/>
                </a:lnTo>
                <a:lnTo>
                  <a:pt x="604" y="39"/>
                </a:lnTo>
                <a:lnTo>
                  <a:pt x="604" y="39"/>
                </a:lnTo>
                <a:lnTo>
                  <a:pt x="604" y="39"/>
                </a:lnTo>
                <a:lnTo>
                  <a:pt x="604" y="39"/>
                </a:lnTo>
                <a:lnTo>
                  <a:pt x="604" y="39"/>
                </a:lnTo>
                <a:lnTo>
                  <a:pt x="605" y="39"/>
                </a:lnTo>
                <a:lnTo>
                  <a:pt x="605" y="39"/>
                </a:lnTo>
                <a:lnTo>
                  <a:pt x="605" y="39"/>
                </a:lnTo>
                <a:lnTo>
                  <a:pt x="605" y="39"/>
                </a:lnTo>
                <a:lnTo>
                  <a:pt x="606" y="39"/>
                </a:lnTo>
                <a:lnTo>
                  <a:pt x="606" y="39"/>
                </a:lnTo>
                <a:lnTo>
                  <a:pt x="606" y="39"/>
                </a:lnTo>
                <a:lnTo>
                  <a:pt x="606" y="39"/>
                </a:lnTo>
                <a:lnTo>
                  <a:pt x="606" y="39"/>
                </a:lnTo>
                <a:lnTo>
                  <a:pt x="607" y="39"/>
                </a:lnTo>
                <a:lnTo>
                  <a:pt x="607" y="39"/>
                </a:lnTo>
                <a:lnTo>
                  <a:pt x="607" y="39"/>
                </a:lnTo>
                <a:lnTo>
                  <a:pt x="607" y="39"/>
                </a:lnTo>
                <a:lnTo>
                  <a:pt x="608" y="39"/>
                </a:lnTo>
                <a:lnTo>
                  <a:pt x="608" y="39"/>
                </a:lnTo>
                <a:lnTo>
                  <a:pt x="608" y="39"/>
                </a:lnTo>
                <a:lnTo>
                  <a:pt x="608" y="39"/>
                </a:lnTo>
                <a:lnTo>
                  <a:pt x="609" y="39"/>
                </a:lnTo>
                <a:lnTo>
                  <a:pt x="609" y="39"/>
                </a:lnTo>
                <a:lnTo>
                  <a:pt x="609" y="39"/>
                </a:lnTo>
                <a:lnTo>
                  <a:pt x="609" y="39"/>
                </a:lnTo>
                <a:lnTo>
                  <a:pt x="609" y="39"/>
                </a:lnTo>
                <a:lnTo>
                  <a:pt x="610" y="39"/>
                </a:lnTo>
                <a:lnTo>
                  <a:pt x="610" y="39"/>
                </a:lnTo>
                <a:lnTo>
                  <a:pt x="610" y="39"/>
                </a:lnTo>
                <a:lnTo>
                  <a:pt x="611" y="39"/>
                </a:lnTo>
                <a:lnTo>
                  <a:pt x="611" y="39"/>
                </a:lnTo>
                <a:lnTo>
                  <a:pt x="611" y="39"/>
                </a:lnTo>
                <a:lnTo>
                  <a:pt x="611" y="39"/>
                </a:lnTo>
                <a:lnTo>
                  <a:pt x="612" y="39"/>
                </a:lnTo>
                <a:lnTo>
                  <a:pt x="612" y="39"/>
                </a:lnTo>
                <a:lnTo>
                  <a:pt x="612" y="39"/>
                </a:lnTo>
                <a:lnTo>
                  <a:pt x="612" y="39"/>
                </a:lnTo>
                <a:lnTo>
                  <a:pt x="613" y="39"/>
                </a:lnTo>
                <a:lnTo>
                  <a:pt x="613" y="39"/>
                </a:lnTo>
                <a:lnTo>
                  <a:pt x="613" y="39"/>
                </a:lnTo>
                <a:lnTo>
                  <a:pt x="613" y="39"/>
                </a:lnTo>
                <a:lnTo>
                  <a:pt x="613" y="39"/>
                </a:lnTo>
                <a:lnTo>
                  <a:pt x="614" y="39"/>
                </a:lnTo>
                <a:lnTo>
                  <a:pt x="614" y="39"/>
                </a:lnTo>
                <a:lnTo>
                  <a:pt x="614" y="39"/>
                </a:lnTo>
                <a:lnTo>
                  <a:pt x="614" y="39"/>
                </a:lnTo>
                <a:lnTo>
                  <a:pt x="615" y="39"/>
                </a:lnTo>
                <a:lnTo>
                  <a:pt x="615" y="39"/>
                </a:lnTo>
                <a:lnTo>
                  <a:pt x="615" y="39"/>
                </a:lnTo>
                <a:lnTo>
                  <a:pt x="615" y="39"/>
                </a:lnTo>
                <a:lnTo>
                  <a:pt x="616" y="39"/>
                </a:lnTo>
                <a:lnTo>
                  <a:pt x="616" y="39"/>
                </a:lnTo>
                <a:lnTo>
                  <a:pt x="616" y="0"/>
                </a:lnTo>
                <a:lnTo>
                  <a:pt x="616" y="0"/>
                </a:lnTo>
                <a:lnTo>
                  <a:pt x="616" y="0"/>
                </a:lnTo>
                <a:lnTo>
                  <a:pt x="617" y="39"/>
                </a:lnTo>
                <a:lnTo>
                  <a:pt x="617" y="39"/>
                </a:lnTo>
                <a:lnTo>
                  <a:pt x="617" y="39"/>
                </a:lnTo>
                <a:lnTo>
                  <a:pt x="617" y="39"/>
                </a:lnTo>
                <a:lnTo>
                  <a:pt x="618" y="39"/>
                </a:lnTo>
                <a:lnTo>
                  <a:pt x="618" y="39"/>
                </a:lnTo>
                <a:lnTo>
                  <a:pt x="618" y="39"/>
                </a:lnTo>
                <a:lnTo>
                  <a:pt x="619" y="39"/>
                </a:lnTo>
                <a:lnTo>
                  <a:pt x="619" y="39"/>
                </a:lnTo>
                <a:lnTo>
                  <a:pt x="619" y="39"/>
                </a:lnTo>
                <a:lnTo>
                  <a:pt x="619" y="39"/>
                </a:lnTo>
                <a:lnTo>
                  <a:pt x="619" y="39"/>
                </a:lnTo>
                <a:lnTo>
                  <a:pt x="620" y="39"/>
                </a:lnTo>
                <a:lnTo>
                  <a:pt x="620" y="39"/>
                </a:lnTo>
                <a:lnTo>
                  <a:pt x="620" y="39"/>
                </a:lnTo>
                <a:lnTo>
                  <a:pt x="620" y="39"/>
                </a:lnTo>
                <a:lnTo>
                  <a:pt x="621" y="39"/>
                </a:lnTo>
                <a:lnTo>
                  <a:pt x="621" y="39"/>
                </a:lnTo>
                <a:lnTo>
                  <a:pt x="621" y="39"/>
                </a:lnTo>
                <a:lnTo>
                  <a:pt x="621" y="39"/>
                </a:lnTo>
                <a:lnTo>
                  <a:pt x="622" y="39"/>
                </a:lnTo>
                <a:lnTo>
                  <a:pt x="622" y="39"/>
                </a:lnTo>
                <a:lnTo>
                  <a:pt x="622" y="39"/>
                </a:lnTo>
                <a:lnTo>
                  <a:pt x="622" y="39"/>
                </a:lnTo>
                <a:lnTo>
                  <a:pt x="622" y="39"/>
                </a:lnTo>
                <a:lnTo>
                  <a:pt x="623" y="39"/>
                </a:lnTo>
                <a:lnTo>
                  <a:pt x="623" y="39"/>
                </a:lnTo>
                <a:lnTo>
                  <a:pt x="623" y="39"/>
                </a:lnTo>
                <a:lnTo>
                  <a:pt x="623" y="39"/>
                </a:lnTo>
                <a:lnTo>
                  <a:pt x="624" y="39"/>
                </a:lnTo>
                <a:lnTo>
                  <a:pt x="624" y="39"/>
                </a:lnTo>
                <a:lnTo>
                  <a:pt x="624" y="39"/>
                </a:lnTo>
                <a:lnTo>
                  <a:pt x="624" y="39"/>
                </a:lnTo>
                <a:lnTo>
                  <a:pt x="625" y="39"/>
                </a:lnTo>
                <a:lnTo>
                  <a:pt x="625" y="39"/>
                </a:lnTo>
                <a:lnTo>
                  <a:pt x="625" y="39"/>
                </a:lnTo>
                <a:lnTo>
                  <a:pt x="625" y="39"/>
                </a:lnTo>
                <a:lnTo>
                  <a:pt x="625" y="39"/>
                </a:lnTo>
                <a:lnTo>
                  <a:pt x="626" y="39"/>
                </a:lnTo>
                <a:lnTo>
                  <a:pt x="626" y="39"/>
                </a:lnTo>
                <a:lnTo>
                  <a:pt x="626" y="39"/>
                </a:lnTo>
                <a:lnTo>
                  <a:pt x="627" y="39"/>
                </a:lnTo>
                <a:lnTo>
                  <a:pt x="627" y="39"/>
                </a:lnTo>
                <a:lnTo>
                  <a:pt x="627" y="39"/>
                </a:lnTo>
                <a:lnTo>
                  <a:pt x="627" y="39"/>
                </a:lnTo>
                <a:lnTo>
                  <a:pt x="628" y="39"/>
                </a:lnTo>
                <a:lnTo>
                  <a:pt x="628" y="39"/>
                </a:lnTo>
                <a:lnTo>
                  <a:pt x="628" y="39"/>
                </a:lnTo>
                <a:lnTo>
                  <a:pt x="628" y="39"/>
                </a:lnTo>
                <a:lnTo>
                  <a:pt x="628" y="39"/>
                </a:lnTo>
                <a:lnTo>
                  <a:pt x="629" y="39"/>
                </a:lnTo>
                <a:lnTo>
                  <a:pt x="629" y="39"/>
                </a:lnTo>
                <a:lnTo>
                  <a:pt x="629" y="39"/>
                </a:lnTo>
                <a:lnTo>
                  <a:pt x="629" y="39"/>
                </a:lnTo>
                <a:lnTo>
                  <a:pt x="630" y="39"/>
                </a:lnTo>
                <a:lnTo>
                  <a:pt x="630" y="39"/>
                </a:lnTo>
                <a:lnTo>
                  <a:pt x="630" y="39"/>
                </a:lnTo>
                <a:lnTo>
                  <a:pt x="630" y="39"/>
                </a:lnTo>
                <a:lnTo>
                  <a:pt x="631" y="39"/>
                </a:lnTo>
                <a:lnTo>
                  <a:pt x="631" y="39"/>
                </a:lnTo>
                <a:lnTo>
                  <a:pt x="631" y="39"/>
                </a:lnTo>
                <a:lnTo>
                  <a:pt x="631" y="39"/>
                </a:lnTo>
                <a:lnTo>
                  <a:pt x="631" y="39"/>
                </a:lnTo>
                <a:lnTo>
                  <a:pt x="632" y="39"/>
                </a:lnTo>
                <a:lnTo>
                  <a:pt x="632" y="39"/>
                </a:lnTo>
                <a:lnTo>
                  <a:pt x="632" y="39"/>
                </a:lnTo>
                <a:lnTo>
                  <a:pt x="632" y="39"/>
                </a:lnTo>
                <a:lnTo>
                  <a:pt x="633" y="39"/>
                </a:lnTo>
                <a:lnTo>
                  <a:pt x="633" y="39"/>
                </a:lnTo>
                <a:lnTo>
                  <a:pt x="633" y="39"/>
                </a:lnTo>
                <a:lnTo>
                  <a:pt x="634" y="39"/>
                </a:lnTo>
                <a:lnTo>
                  <a:pt x="634" y="39"/>
                </a:lnTo>
                <a:lnTo>
                  <a:pt x="634" y="39"/>
                </a:lnTo>
                <a:lnTo>
                  <a:pt x="634" y="39"/>
                </a:lnTo>
                <a:lnTo>
                  <a:pt x="634" y="39"/>
                </a:lnTo>
                <a:lnTo>
                  <a:pt x="635" y="39"/>
                </a:lnTo>
                <a:lnTo>
                  <a:pt x="635" y="39"/>
                </a:lnTo>
                <a:lnTo>
                  <a:pt x="635" y="39"/>
                </a:lnTo>
                <a:lnTo>
                  <a:pt x="635" y="39"/>
                </a:lnTo>
                <a:lnTo>
                  <a:pt x="636" y="39"/>
                </a:lnTo>
                <a:lnTo>
                  <a:pt x="636" y="39"/>
                </a:lnTo>
                <a:lnTo>
                  <a:pt x="636" y="39"/>
                </a:lnTo>
                <a:lnTo>
                  <a:pt x="636" y="39"/>
                </a:lnTo>
                <a:lnTo>
                  <a:pt x="637" y="39"/>
                </a:lnTo>
                <a:lnTo>
                  <a:pt x="637" y="39"/>
                </a:lnTo>
                <a:lnTo>
                  <a:pt x="637" y="39"/>
                </a:lnTo>
                <a:lnTo>
                  <a:pt x="637" y="39"/>
                </a:lnTo>
                <a:lnTo>
                  <a:pt x="637" y="39"/>
                </a:lnTo>
                <a:lnTo>
                  <a:pt x="638" y="39"/>
                </a:lnTo>
                <a:lnTo>
                  <a:pt x="638" y="39"/>
                </a:lnTo>
                <a:lnTo>
                  <a:pt x="638" y="39"/>
                </a:lnTo>
                <a:lnTo>
                  <a:pt x="638" y="39"/>
                </a:lnTo>
                <a:lnTo>
                  <a:pt x="639" y="39"/>
                </a:lnTo>
                <a:lnTo>
                  <a:pt x="639" y="39"/>
                </a:lnTo>
                <a:lnTo>
                  <a:pt x="639" y="39"/>
                </a:lnTo>
                <a:lnTo>
                  <a:pt x="639" y="39"/>
                </a:lnTo>
                <a:lnTo>
                  <a:pt x="640" y="39"/>
                </a:lnTo>
                <a:lnTo>
                  <a:pt x="640" y="39"/>
                </a:lnTo>
                <a:lnTo>
                  <a:pt x="640" y="39"/>
                </a:lnTo>
                <a:lnTo>
                  <a:pt x="640" y="39"/>
                </a:lnTo>
                <a:lnTo>
                  <a:pt x="640" y="39"/>
                </a:lnTo>
                <a:lnTo>
                  <a:pt x="641" y="39"/>
                </a:lnTo>
                <a:lnTo>
                  <a:pt x="641" y="39"/>
                </a:lnTo>
                <a:lnTo>
                  <a:pt x="641" y="39"/>
                </a:lnTo>
                <a:lnTo>
                  <a:pt x="642" y="39"/>
                </a:lnTo>
                <a:lnTo>
                  <a:pt x="642" y="39"/>
                </a:lnTo>
                <a:lnTo>
                  <a:pt x="642" y="39"/>
                </a:lnTo>
                <a:lnTo>
                  <a:pt x="642" y="39"/>
                </a:lnTo>
                <a:lnTo>
                  <a:pt x="643" y="39"/>
                </a:lnTo>
                <a:lnTo>
                  <a:pt x="643" y="39"/>
                </a:lnTo>
                <a:lnTo>
                  <a:pt x="643" y="39"/>
                </a:lnTo>
                <a:lnTo>
                  <a:pt x="643" y="39"/>
                </a:lnTo>
                <a:lnTo>
                  <a:pt x="643" y="39"/>
                </a:lnTo>
                <a:lnTo>
                  <a:pt x="644" y="39"/>
                </a:lnTo>
                <a:lnTo>
                  <a:pt x="644" y="39"/>
                </a:lnTo>
                <a:lnTo>
                  <a:pt x="644" y="39"/>
                </a:lnTo>
                <a:lnTo>
                  <a:pt x="644" y="39"/>
                </a:lnTo>
                <a:lnTo>
                  <a:pt x="645" y="39"/>
                </a:lnTo>
                <a:lnTo>
                  <a:pt x="645" y="39"/>
                </a:lnTo>
                <a:lnTo>
                  <a:pt x="645" y="39"/>
                </a:lnTo>
                <a:lnTo>
                  <a:pt x="645" y="39"/>
                </a:lnTo>
                <a:lnTo>
                  <a:pt x="646" y="39"/>
                </a:lnTo>
                <a:lnTo>
                  <a:pt x="646" y="39"/>
                </a:lnTo>
                <a:lnTo>
                  <a:pt x="646" y="39"/>
                </a:lnTo>
                <a:lnTo>
                  <a:pt x="646" y="39"/>
                </a:lnTo>
                <a:lnTo>
                  <a:pt x="646" y="39"/>
                </a:lnTo>
                <a:lnTo>
                  <a:pt x="647" y="39"/>
                </a:lnTo>
                <a:lnTo>
                  <a:pt x="647" y="39"/>
                </a:lnTo>
                <a:lnTo>
                  <a:pt x="647" y="39"/>
                </a:lnTo>
                <a:lnTo>
                  <a:pt x="647" y="39"/>
                </a:lnTo>
                <a:lnTo>
                  <a:pt x="648" y="39"/>
                </a:lnTo>
                <a:lnTo>
                  <a:pt x="648" y="39"/>
                </a:lnTo>
                <a:lnTo>
                  <a:pt x="648" y="39"/>
                </a:lnTo>
                <a:lnTo>
                  <a:pt x="648" y="39"/>
                </a:lnTo>
                <a:lnTo>
                  <a:pt x="649" y="39"/>
                </a:lnTo>
                <a:lnTo>
                  <a:pt x="649" y="39"/>
                </a:lnTo>
                <a:lnTo>
                  <a:pt x="649" y="39"/>
                </a:lnTo>
                <a:lnTo>
                  <a:pt x="649" y="39"/>
                </a:lnTo>
                <a:lnTo>
                  <a:pt x="650" y="39"/>
                </a:lnTo>
                <a:lnTo>
                  <a:pt x="650" y="39"/>
                </a:lnTo>
                <a:lnTo>
                  <a:pt x="650" y="39"/>
                </a:lnTo>
                <a:lnTo>
                  <a:pt x="650" y="39"/>
                </a:lnTo>
                <a:lnTo>
                  <a:pt x="651" y="39"/>
                </a:lnTo>
                <a:lnTo>
                  <a:pt x="651" y="39"/>
                </a:lnTo>
                <a:lnTo>
                  <a:pt x="651" y="39"/>
                </a:lnTo>
                <a:lnTo>
                  <a:pt x="651" y="39"/>
                </a:lnTo>
                <a:lnTo>
                  <a:pt x="652" y="39"/>
                </a:lnTo>
                <a:lnTo>
                  <a:pt x="652" y="39"/>
                </a:lnTo>
                <a:lnTo>
                  <a:pt x="652" y="39"/>
                </a:lnTo>
                <a:lnTo>
                  <a:pt x="652" y="39"/>
                </a:lnTo>
                <a:lnTo>
                  <a:pt x="652" y="39"/>
                </a:lnTo>
                <a:lnTo>
                  <a:pt x="653" y="39"/>
                </a:lnTo>
                <a:lnTo>
                  <a:pt x="653" y="39"/>
                </a:lnTo>
                <a:lnTo>
                  <a:pt x="653" y="39"/>
                </a:lnTo>
                <a:lnTo>
                  <a:pt x="653" y="39"/>
                </a:lnTo>
                <a:lnTo>
                  <a:pt x="654" y="39"/>
                </a:lnTo>
                <a:lnTo>
                  <a:pt x="654" y="39"/>
                </a:lnTo>
                <a:lnTo>
                  <a:pt x="654" y="39"/>
                </a:lnTo>
                <a:lnTo>
                  <a:pt x="654" y="39"/>
                </a:lnTo>
                <a:lnTo>
                  <a:pt x="655" y="39"/>
                </a:lnTo>
                <a:lnTo>
                  <a:pt x="655" y="39"/>
                </a:lnTo>
                <a:lnTo>
                  <a:pt x="655" y="39"/>
                </a:lnTo>
                <a:lnTo>
                  <a:pt x="655" y="39"/>
                </a:lnTo>
                <a:lnTo>
                  <a:pt x="655" y="39"/>
                </a:lnTo>
                <a:lnTo>
                  <a:pt x="656" y="39"/>
                </a:lnTo>
                <a:lnTo>
                  <a:pt x="656" y="39"/>
                </a:lnTo>
                <a:lnTo>
                  <a:pt x="656" y="39"/>
                </a:lnTo>
                <a:lnTo>
                  <a:pt x="656" y="39"/>
                </a:lnTo>
                <a:lnTo>
                  <a:pt x="657" y="39"/>
                </a:lnTo>
                <a:lnTo>
                  <a:pt x="657" y="39"/>
                </a:lnTo>
                <a:lnTo>
                  <a:pt x="657" y="39"/>
                </a:lnTo>
                <a:lnTo>
                  <a:pt x="658" y="39"/>
                </a:lnTo>
                <a:lnTo>
                  <a:pt x="658" y="39"/>
                </a:lnTo>
                <a:lnTo>
                  <a:pt x="658" y="39"/>
                </a:lnTo>
                <a:lnTo>
                  <a:pt x="658" y="39"/>
                </a:lnTo>
                <a:lnTo>
                  <a:pt x="659" y="39"/>
                </a:lnTo>
                <a:lnTo>
                  <a:pt x="659" y="39"/>
                </a:lnTo>
                <a:lnTo>
                  <a:pt x="659" y="39"/>
                </a:lnTo>
                <a:lnTo>
                  <a:pt x="659" y="39"/>
                </a:lnTo>
                <a:lnTo>
                  <a:pt x="659" y="39"/>
                </a:lnTo>
                <a:lnTo>
                  <a:pt x="660" y="39"/>
                </a:lnTo>
                <a:lnTo>
                  <a:pt x="660" y="39"/>
                </a:lnTo>
                <a:lnTo>
                  <a:pt x="660" y="39"/>
                </a:lnTo>
                <a:lnTo>
                  <a:pt x="660" y="39"/>
                </a:lnTo>
                <a:lnTo>
                  <a:pt x="661" y="39"/>
                </a:lnTo>
                <a:lnTo>
                  <a:pt x="661" y="39"/>
                </a:lnTo>
                <a:lnTo>
                  <a:pt x="661" y="39"/>
                </a:lnTo>
                <a:lnTo>
                  <a:pt x="661" y="39"/>
                </a:lnTo>
                <a:lnTo>
                  <a:pt x="662" y="39"/>
                </a:lnTo>
                <a:lnTo>
                  <a:pt x="662" y="39"/>
                </a:lnTo>
                <a:lnTo>
                  <a:pt x="662" y="39"/>
                </a:lnTo>
                <a:lnTo>
                  <a:pt x="662" y="39"/>
                </a:lnTo>
                <a:lnTo>
                  <a:pt x="662" y="39"/>
                </a:lnTo>
                <a:lnTo>
                  <a:pt x="663" y="39"/>
                </a:lnTo>
                <a:lnTo>
                  <a:pt x="663" y="39"/>
                </a:lnTo>
                <a:lnTo>
                  <a:pt x="663" y="39"/>
                </a:lnTo>
                <a:lnTo>
                  <a:pt x="663" y="39"/>
                </a:lnTo>
                <a:lnTo>
                  <a:pt x="664" y="39"/>
                </a:lnTo>
                <a:lnTo>
                  <a:pt x="664" y="39"/>
                </a:lnTo>
                <a:lnTo>
                  <a:pt x="664" y="39"/>
                </a:lnTo>
                <a:lnTo>
                  <a:pt x="664" y="39"/>
                </a:lnTo>
                <a:lnTo>
                  <a:pt x="665" y="39"/>
                </a:lnTo>
                <a:lnTo>
                  <a:pt x="665" y="39"/>
                </a:lnTo>
                <a:lnTo>
                  <a:pt x="665" y="39"/>
                </a:lnTo>
                <a:lnTo>
                  <a:pt x="665" y="39"/>
                </a:lnTo>
                <a:lnTo>
                  <a:pt x="666" y="39"/>
                </a:lnTo>
                <a:lnTo>
                  <a:pt x="666" y="39"/>
                </a:lnTo>
                <a:lnTo>
                  <a:pt x="666" y="39"/>
                </a:lnTo>
                <a:lnTo>
                  <a:pt x="666" y="39"/>
                </a:lnTo>
                <a:lnTo>
                  <a:pt x="667" y="39"/>
                </a:lnTo>
                <a:lnTo>
                  <a:pt x="667" y="39"/>
                </a:lnTo>
                <a:lnTo>
                  <a:pt x="667" y="39"/>
                </a:lnTo>
                <a:lnTo>
                  <a:pt x="667" y="39"/>
                </a:lnTo>
                <a:lnTo>
                  <a:pt x="668" y="39"/>
                </a:lnTo>
                <a:lnTo>
                  <a:pt x="668" y="39"/>
                </a:lnTo>
                <a:lnTo>
                  <a:pt x="668" y="39"/>
                </a:lnTo>
                <a:lnTo>
                  <a:pt x="668" y="39"/>
                </a:lnTo>
                <a:lnTo>
                  <a:pt x="668" y="39"/>
                </a:lnTo>
                <a:lnTo>
                  <a:pt x="669" y="39"/>
                </a:lnTo>
                <a:lnTo>
                  <a:pt x="669" y="39"/>
                </a:lnTo>
                <a:lnTo>
                  <a:pt x="669" y="39"/>
                </a:lnTo>
                <a:lnTo>
                  <a:pt x="669" y="39"/>
                </a:lnTo>
                <a:lnTo>
                  <a:pt x="670" y="39"/>
                </a:lnTo>
                <a:lnTo>
                  <a:pt x="670" y="39"/>
                </a:lnTo>
                <a:lnTo>
                  <a:pt x="670" y="39"/>
                </a:lnTo>
                <a:lnTo>
                  <a:pt x="670" y="39"/>
                </a:lnTo>
                <a:lnTo>
                  <a:pt x="671" y="39"/>
                </a:lnTo>
                <a:lnTo>
                  <a:pt x="671" y="39"/>
                </a:lnTo>
                <a:lnTo>
                  <a:pt x="671" y="39"/>
                </a:lnTo>
                <a:lnTo>
                  <a:pt x="671" y="39"/>
                </a:lnTo>
                <a:lnTo>
                  <a:pt x="671" y="39"/>
                </a:lnTo>
                <a:lnTo>
                  <a:pt x="672" y="39"/>
                </a:lnTo>
                <a:lnTo>
                  <a:pt x="672" y="39"/>
                </a:lnTo>
                <a:lnTo>
                  <a:pt x="672" y="39"/>
                </a:lnTo>
                <a:lnTo>
                  <a:pt x="673" y="39"/>
                </a:lnTo>
                <a:lnTo>
                  <a:pt x="673" y="39"/>
                </a:lnTo>
                <a:lnTo>
                  <a:pt x="673" y="39"/>
                </a:lnTo>
                <a:lnTo>
                  <a:pt x="673" y="39"/>
                </a:lnTo>
                <a:lnTo>
                  <a:pt x="674" y="39"/>
                </a:lnTo>
                <a:lnTo>
                  <a:pt x="674" y="39"/>
                </a:lnTo>
                <a:lnTo>
                  <a:pt x="674" y="39"/>
                </a:lnTo>
                <a:lnTo>
                  <a:pt x="674" y="39"/>
                </a:lnTo>
                <a:lnTo>
                  <a:pt x="674" y="39"/>
                </a:lnTo>
                <a:lnTo>
                  <a:pt x="675" y="39"/>
                </a:lnTo>
                <a:lnTo>
                  <a:pt x="675" y="39"/>
                </a:lnTo>
                <a:lnTo>
                  <a:pt x="675" y="39"/>
                </a:lnTo>
                <a:lnTo>
                  <a:pt x="675" y="39"/>
                </a:lnTo>
                <a:lnTo>
                  <a:pt x="676" y="39"/>
                </a:lnTo>
                <a:lnTo>
                  <a:pt x="676" y="39"/>
                </a:lnTo>
                <a:lnTo>
                  <a:pt x="676" y="39"/>
                </a:lnTo>
                <a:lnTo>
                  <a:pt x="676" y="39"/>
                </a:lnTo>
                <a:lnTo>
                  <a:pt x="677" y="39"/>
                </a:lnTo>
                <a:lnTo>
                  <a:pt x="677" y="39"/>
                </a:lnTo>
                <a:lnTo>
                  <a:pt x="677" y="39"/>
                </a:lnTo>
                <a:lnTo>
                  <a:pt x="677" y="39"/>
                </a:lnTo>
                <a:lnTo>
                  <a:pt x="677" y="39"/>
                </a:lnTo>
                <a:lnTo>
                  <a:pt x="678" y="39"/>
                </a:lnTo>
                <a:lnTo>
                  <a:pt x="678" y="39"/>
                </a:lnTo>
                <a:lnTo>
                  <a:pt x="678" y="39"/>
                </a:lnTo>
                <a:lnTo>
                  <a:pt x="678" y="39"/>
                </a:lnTo>
                <a:lnTo>
                  <a:pt x="679" y="39"/>
                </a:lnTo>
                <a:lnTo>
                  <a:pt x="679" y="39"/>
                </a:lnTo>
                <a:lnTo>
                  <a:pt x="679" y="39"/>
                </a:lnTo>
                <a:lnTo>
                  <a:pt x="679" y="39"/>
                </a:lnTo>
                <a:lnTo>
                  <a:pt x="680" y="39"/>
                </a:lnTo>
                <a:lnTo>
                  <a:pt x="680" y="39"/>
                </a:lnTo>
                <a:lnTo>
                  <a:pt x="680" y="39"/>
                </a:lnTo>
                <a:lnTo>
                  <a:pt x="680" y="39"/>
                </a:lnTo>
                <a:lnTo>
                  <a:pt x="681" y="39"/>
                </a:lnTo>
                <a:lnTo>
                  <a:pt x="681" y="39"/>
                </a:lnTo>
                <a:lnTo>
                  <a:pt x="681" y="39"/>
                </a:lnTo>
                <a:lnTo>
                  <a:pt x="681" y="39"/>
                </a:lnTo>
                <a:lnTo>
                  <a:pt x="682" y="39"/>
                </a:lnTo>
                <a:lnTo>
                  <a:pt x="682" y="39"/>
                </a:lnTo>
                <a:lnTo>
                  <a:pt x="682" y="39"/>
                </a:lnTo>
                <a:lnTo>
                  <a:pt x="682" y="39"/>
                </a:lnTo>
                <a:lnTo>
                  <a:pt x="683" y="39"/>
                </a:lnTo>
                <a:lnTo>
                  <a:pt x="683" y="39"/>
                </a:lnTo>
                <a:lnTo>
                  <a:pt x="683" y="39"/>
                </a:lnTo>
                <a:lnTo>
                  <a:pt x="683" y="39"/>
                </a:lnTo>
                <a:lnTo>
                  <a:pt x="683" y="39"/>
                </a:lnTo>
                <a:lnTo>
                  <a:pt x="684" y="39"/>
                </a:lnTo>
                <a:lnTo>
                  <a:pt x="684" y="39"/>
                </a:lnTo>
                <a:lnTo>
                  <a:pt x="684" y="39"/>
                </a:lnTo>
                <a:lnTo>
                  <a:pt x="684" y="39"/>
                </a:lnTo>
                <a:lnTo>
                  <a:pt x="685" y="39"/>
                </a:lnTo>
                <a:lnTo>
                  <a:pt x="685" y="39"/>
                </a:lnTo>
                <a:lnTo>
                  <a:pt x="685" y="39"/>
                </a:lnTo>
                <a:lnTo>
                  <a:pt x="685" y="39"/>
                </a:lnTo>
                <a:lnTo>
                  <a:pt x="686" y="39"/>
                </a:lnTo>
                <a:lnTo>
                  <a:pt x="686" y="39"/>
                </a:lnTo>
                <a:lnTo>
                  <a:pt x="686" y="39"/>
                </a:lnTo>
                <a:lnTo>
                  <a:pt x="686" y="39"/>
                </a:lnTo>
                <a:lnTo>
                  <a:pt x="686" y="39"/>
                </a:lnTo>
                <a:lnTo>
                  <a:pt x="687" y="39"/>
                </a:lnTo>
                <a:lnTo>
                  <a:pt x="687" y="39"/>
                </a:lnTo>
                <a:lnTo>
                  <a:pt x="687" y="39"/>
                </a:lnTo>
                <a:lnTo>
                  <a:pt x="687" y="39"/>
                </a:lnTo>
                <a:lnTo>
                  <a:pt x="688" y="39"/>
                </a:lnTo>
                <a:lnTo>
                  <a:pt x="688" y="39"/>
                </a:lnTo>
                <a:lnTo>
                  <a:pt x="688" y="39"/>
                </a:lnTo>
                <a:lnTo>
                  <a:pt x="689" y="39"/>
                </a:lnTo>
                <a:lnTo>
                  <a:pt x="689" y="39"/>
                </a:lnTo>
                <a:lnTo>
                  <a:pt x="689" y="39"/>
                </a:lnTo>
                <a:lnTo>
                  <a:pt x="689" y="39"/>
                </a:lnTo>
                <a:lnTo>
                  <a:pt x="689" y="39"/>
                </a:lnTo>
                <a:lnTo>
                  <a:pt x="690" y="39"/>
                </a:lnTo>
                <a:lnTo>
                  <a:pt x="690" y="39"/>
                </a:lnTo>
                <a:lnTo>
                  <a:pt x="690" y="39"/>
                </a:lnTo>
                <a:lnTo>
                  <a:pt x="690" y="39"/>
                </a:lnTo>
                <a:lnTo>
                  <a:pt x="691" y="39"/>
                </a:lnTo>
                <a:lnTo>
                  <a:pt x="691" y="39"/>
                </a:lnTo>
                <a:lnTo>
                  <a:pt x="691" y="39"/>
                </a:lnTo>
                <a:lnTo>
                  <a:pt x="691" y="39"/>
                </a:lnTo>
                <a:lnTo>
                  <a:pt x="692" y="39"/>
                </a:lnTo>
                <a:lnTo>
                  <a:pt x="692" y="39"/>
                </a:lnTo>
                <a:lnTo>
                  <a:pt x="692" y="39"/>
                </a:lnTo>
                <a:lnTo>
                  <a:pt x="692" y="39"/>
                </a:lnTo>
                <a:lnTo>
                  <a:pt x="692" y="39"/>
                </a:lnTo>
                <a:lnTo>
                  <a:pt x="693" y="39"/>
                </a:lnTo>
                <a:lnTo>
                  <a:pt x="693" y="39"/>
                </a:lnTo>
                <a:lnTo>
                  <a:pt x="693" y="39"/>
                </a:lnTo>
                <a:lnTo>
                  <a:pt x="693" y="39"/>
                </a:lnTo>
                <a:lnTo>
                  <a:pt x="694" y="39"/>
                </a:lnTo>
                <a:lnTo>
                  <a:pt x="694" y="39"/>
                </a:lnTo>
                <a:lnTo>
                  <a:pt x="694" y="39"/>
                </a:lnTo>
                <a:lnTo>
                  <a:pt x="694" y="39"/>
                </a:lnTo>
                <a:lnTo>
                  <a:pt x="695" y="39"/>
                </a:lnTo>
                <a:lnTo>
                  <a:pt x="695" y="39"/>
                </a:lnTo>
                <a:lnTo>
                  <a:pt x="695" y="39"/>
                </a:lnTo>
                <a:lnTo>
                  <a:pt x="695" y="39"/>
                </a:lnTo>
                <a:lnTo>
                  <a:pt x="695" y="39"/>
                </a:lnTo>
                <a:lnTo>
                  <a:pt x="696" y="39"/>
                </a:lnTo>
                <a:lnTo>
                  <a:pt x="696" y="39"/>
                </a:lnTo>
                <a:lnTo>
                  <a:pt x="696" y="39"/>
                </a:lnTo>
                <a:lnTo>
                  <a:pt x="697" y="39"/>
                </a:lnTo>
                <a:lnTo>
                  <a:pt x="697" y="39"/>
                </a:lnTo>
                <a:lnTo>
                  <a:pt x="697" y="39"/>
                </a:lnTo>
                <a:lnTo>
                  <a:pt x="697" y="39"/>
                </a:lnTo>
                <a:lnTo>
                  <a:pt x="698" y="39"/>
                </a:lnTo>
                <a:lnTo>
                  <a:pt x="698" y="39"/>
                </a:lnTo>
                <a:lnTo>
                  <a:pt x="698" y="39"/>
                </a:lnTo>
                <a:lnTo>
                  <a:pt x="698" y="39"/>
                </a:lnTo>
                <a:lnTo>
                  <a:pt x="698" y="39"/>
                </a:lnTo>
                <a:lnTo>
                  <a:pt x="699" y="39"/>
                </a:lnTo>
                <a:lnTo>
                  <a:pt x="699" y="39"/>
                </a:lnTo>
                <a:lnTo>
                  <a:pt x="699" y="39"/>
                </a:lnTo>
                <a:lnTo>
                  <a:pt x="699" y="39"/>
                </a:lnTo>
                <a:lnTo>
                  <a:pt x="700" y="39"/>
                </a:lnTo>
                <a:lnTo>
                  <a:pt x="700" y="39"/>
                </a:lnTo>
                <a:lnTo>
                  <a:pt x="700" y="39"/>
                </a:lnTo>
                <a:lnTo>
                  <a:pt x="700" y="39"/>
                </a:lnTo>
                <a:lnTo>
                  <a:pt x="701" y="39"/>
                </a:lnTo>
                <a:lnTo>
                  <a:pt x="701" y="39"/>
                </a:lnTo>
                <a:lnTo>
                  <a:pt x="701" y="39"/>
                </a:lnTo>
                <a:lnTo>
                  <a:pt x="701" y="39"/>
                </a:lnTo>
                <a:lnTo>
                  <a:pt x="701" y="39"/>
                </a:lnTo>
                <a:lnTo>
                  <a:pt x="702" y="39"/>
                </a:lnTo>
                <a:lnTo>
                  <a:pt x="702" y="39"/>
                </a:lnTo>
                <a:lnTo>
                  <a:pt x="702" y="39"/>
                </a:lnTo>
                <a:lnTo>
                  <a:pt x="702" y="39"/>
                </a:lnTo>
                <a:lnTo>
                  <a:pt x="703" y="39"/>
                </a:lnTo>
                <a:lnTo>
                  <a:pt x="703" y="39"/>
                </a:lnTo>
                <a:lnTo>
                  <a:pt x="703" y="39"/>
                </a:lnTo>
                <a:lnTo>
                  <a:pt x="703" y="39"/>
                </a:lnTo>
                <a:lnTo>
                  <a:pt x="704" y="39"/>
                </a:lnTo>
                <a:lnTo>
                  <a:pt x="704" y="39"/>
                </a:lnTo>
                <a:lnTo>
                  <a:pt x="704" y="39"/>
                </a:lnTo>
                <a:lnTo>
                  <a:pt x="705" y="39"/>
                </a:lnTo>
                <a:lnTo>
                  <a:pt x="705" y="39"/>
                </a:lnTo>
                <a:lnTo>
                  <a:pt x="705" y="39"/>
                </a:lnTo>
                <a:lnTo>
                  <a:pt x="705" y="39"/>
                </a:lnTo>
                <a:lnTo>
                  <a:pt x="705" y="39"/>
                </a:lnTo>
                <a:lnTo>
                  <a:pt x="706" y="39"/>
                </a:lnTo>
                <a:lnTo>
                  <a:pt x="706" y="39"/>
                </a:lnTo>
                <a:lnTo>
                  <a:pt x="706" y="39"/>
                </a:lnTo>
                <a:lnTo>
                  <a:pt x="706" y="39"/>
                </a:lnTo>
                <a:lnTo>
                  <a:pt x="707" y="39"/>
                </a:lnTo>
                <a:lnTo>
                  <a:pt x="707" y="39"/>
                </a:lnTo>
                <a:lnTo>
                  <a:pt x="707" y="39"/>
                </a:lnTo>
                <a:lnTo>
                  <a:pt x="707" y="39"/>
                </a:lnTo>
                <a:lnTo>
                  <a:pt x="708" y="39"/>
                </a:lnTo>
                <a:lnTo>
                  <a:pt x="708" y="39"/>
                </a:lnTo>
                <a:lnTo>
                  <a:pt x="708" y="39"/>
                </a:lnTo>
                <a:lnTo>
                  <a:pt x="708" y="39"/>
                </a:lnTo>
                <a:lnTo>
                  <a:pt x="708" y="39"/>
                </a:lnTo>
                <a:lnTo>
                  <a:pt x="709" y="39"/>
                </a:lnTo>
                <a:lnTo>
                  <a:pt x="709" y="39"/>
                </a:lnTo>
                <a:lnTo>
                  <a:pt x="709" y="39"/>
                </a:lnTo>
                <a:lnTo>
                  <a:pt x="709" y="39"/>
                </a:lnTo>
                <a:lnTo>
                  <a:pt x="710" y="39"/>
                </a:lnTo>
                <a:lnTo>
                  <a:pt x="710" y="39"/>
                </a:lnTo>
                <a:lnTo>
                  <a:pt x="710" y="39"/>
                </a:lnTo>
                <a:lnTo>
                  <a:pt x="710" y="39"/>
                </a:lnTo>
                <a:lnTo>
                  <a:pt x="711" y="39"/>
                </a:lnTo>
                <a:lnTo>
                  <a:pt x="711" y="39"/>
                </a:lnTo>
                <a:lnTo>
                  <a:pt x="711" y="39"/>
                </a:lnTo>
                <a:lnTo>
                  <a:pt x="711" y="39"/>
                </a:lnTo>
                <a:lnTo>
                  <a:pt x="712" y="39"/>
                </a:lnTo>
                <a:lnTo>
                  <a:pt x="712" y="39"/>
                </a:lnTo>
                <a:lnTo>
                  <a:pt x="712" y="39"/>
                </a:lnTo>
                <a:lnTo>
                  <a:pt x="712" y="39"/>
                </a:lnTo>
                <a:lnTo>
                  <a:pt x="713" y="39"/>
                </a:lnTo>
                <a:lnTo>
                  <a:pt x="713" y="39"/>
                </a:lnTo>
                <a:lnTo>
                  <a:pt x="713" y="39"/>
                </a:lnTo>
                <a:lnTo>
                  <a:pt x="713" y="39"/>
                </a:lnTo>
                <a:lnTo>
                  <a:pt x="714" y="39"/>
                </a:lnTo>
                <a:lnTo>
                  <a:pt x="714" y="39"/>
                </a:lnTo>
                <a:lnTo>
                  <a:pt x="714" y="39"/>
                </a:lnTo>
                <a:lnTo>
                  <a:pt x="714" y="39"/>
                </a:lnTo>
                <a:lnTo>
                  <a:pt x="714" y="39"/>
                </a:lnTo>
                <a:lnTo>
                  <a:pt x="715" y="39"/>
                </a:lnTo>
                <a:lnTo>
                  <a:pt x="715" y="39"/>
                </a:lnTo>
                <a:lnTo>
                  <a:pt x="715" y="39"/>
                </a:lnTo>
                <a:lnTo>
                  <a:pt x="715" y="39"/>
                </a:lnTo>
                <a:lnTo>
                  <a:pt x="716" y="39"/>
                </a:lnTo>
                <a:lnTo>
                  <a:pt x="716" y="39"/>
                </a:lnTo>
                <a:lnTo>
                  <a:pt x="716" y="39"/>
                </a:lnTo>
                <a:lnTo>
                  <a:pt x="716" y="39"/>
                </a:lnTo>
                <a:lnTo>
                  <a:pt x="717" y="39"/>
                </a:lnTo>
                <a:lnTo>
                  <a:pt x="717" y="39"/>
                </a:lnTo>
                <a:lnTo>
                  <a:pt x="717" y="39"/>
                </a:lnTo>
                <a:lnTo>
                  <a:pt x="717" y="39"/>
                </a:lnTo>
                <a:lnTo>
                  <a:pt x="717" y="39"/>
                </a:lnTo>
                <a:lnTo>
                  <a:pt x="718" y="39"/>
                </a:lnTo>
                <a:lnTo>
                  <a:pt x="718" y="39"/>
                </a:lnTo>
                <a:lnTo>
                  <a:pt x="718" y="39"/>
                </a:lnTo>
                <a:lnTo>
                  <a:pt x="718" y="39"/>
                </a:lnTo>
                <a:lnTo>
                  <a:pt x="719" y="39"/>
                </a:lnTo>
                <a:lnTo>
                  <a:pt x="719" y="39"/>
                </a:lnTo>
                <a:lnTo>
                  <a:pt x="719" y="39"/>
                </a:lnTo>
                <a:lnTo>
                  <a:pt x="720" y="39"/>
                </a:lnTo>
                <a:lnTo>
                  <a:pt x="720" y="39"/>
                </a:lnTo>
                <a:lnTo>
                  <a:pt x="720" y="39"/>
                </a:lnTo>
                <a:lnTo>
                  <a:pt x="720" y="39"/>
                </a:lnTo>
                <a:lnTo>
                  <a:pt x="720" y="39"/>
                </a:lnTo>
                <a:lnTo>
                  <a:pt x="721" y="39"/>
                </a:lnTo>
                <a:lnTo>
                  <a:pt x="721" y="39"/>
                </a:lnTo>
                <a:lnTo>
                  <a:pt x="721" y="39"/>
                </a:lnTo>
                <a:lnTo>
                  <a:pt x="721" y="39"/>
                </a:lnTo>
                <a:lnTo>
                  <a:pt x="722" y="39"/>
                </a:lnTo>
                <a:lnTo>
                  <a:pt x="722" y="39"/>
                </a:lnTo>
                <a:lnTo>
                  <a:pt x="722" y="39"/>
                </a:lnTo>
                <a:lnTo>
                  <a:pt x="722" y="39"/>
                </a:lnTo>
                <a:lnTo>
                  <a:pt x="723" y="39"/>
                </a:lnTo>
                <a:lnTo>
                  <a:pt x="723" y="39"/>
                </a:lnTo>
                <a:lnTo>
                  <a:pt x="723" y="39"/>
                </a:lnTo>
                <a:lnTo>
                  <a:pt x="723" y="39"/>
                </a:lnTo>
                <a:lnTo>
                  <a:pt x="723" y="39"/>
                </a:lnTo>
                <a:lnTo>
                  <a:pt x="724" y="39"/>
                </a:lnTo>
                <a:lnTo>
                  <a:pt x="724" y="39"/>
                </a:lnTo>
                <a:lnTo>
                  <a:pt x="724" y="39"/>
                </a:lnTo>
                <a:lnTo>
                  <a:pt x="724" y="39"/>
                </a:lnTo>
                <a:lnTo>
                  <a:pt x="725" y="39"/>
                </a:lnTo>
                <a:lnTo>
                  <a:pt x="725" y="39"/>
                </a:lnTo>
                <a:lnTo>
                  <a:pt x="725" y="39"/>
                </a:lnTo>
                <a:lnTo>
                  <a:pt x="725" y="39"/>
                </a:lnTo>
                <a:lnTo>
                  <a:pt x="726" y="39"/>
                </a:lnTo>
                <a:lnTo>
                  <a:pt x="726" y="39"/>
                </a:lnTo>
                <a:lnTo>
                  <a:pt x="726" y="39"/>
                </a:lnTo>
                <a:lnTo>
                  <a:pt x="726" y="39"/>
                </a:lnTo>
                <a:lnTo>
                  <a:pt x="726" y="39"/>
                </a:lnTo>
                <a:lnTo>
                  <a:pt x="727" y="39"/>
                </a:lnTo>
                <a:lnTo>
                  <a:pt x="727" y="39"/>
                </a:lnTo>
                <a:lnTo>
                  <a:pt x="727" y="39"/>
                </a:lnTo>
                <a:lnTo>
                  <a:pt x="728" y="39"/>
                </a:lnTo>
                <a:lnTo>
                  <a:pt x="728" y="39"/>
                </a:lnTo>
                <a:lnTo>
                  <a:pt x="728" y="39"/>
                </a:lnTo>
                <a:lnTo>
                  <a:pt x="728" y="39"/>
                </a:lnTo>
                <a:lnTo>
                  <a:pt x="729" y="39"/>
                </a:lnTo>
                <a:lnTo>
                  <a:pt x="729" y="39"/>
                </a:lnTo>
                <a:lnTo>
                  <a:pt x="729" y="39"/>
                </a:lnTo>
                <a:lnTo>
                  <a:pt x="729" y="39"/>
                </a:lnTo>
                <a:lnTo>
                  <a:pt x="729" y="39"/>
                </a:lnTo>
                <a:lnTo>
                  <a:pt x="730" y="39"/>
                </a:lnTo>
                <a:lnTo>
                  <a:pt x="730" y="39"/>
                </a:lnTo>
                <a:lnTo>
                  <a:pt x="730" y="39"/>
                </a:lnTo>
                <a:lnTo>
                  <a:pt x="730" y="39"/>
                </a:lnTo>
                <a:lnTo>
                  <a:pt x="731" y="39"/>
                </a:lnTo>
                <a:lnTo>
                  <a:pt x="731" y="39"/>
                </a:lnTo>
                <a:lnTo>
                  <a:pt x="731" y="39"/>
                </a:lnTo>
                <a:lnTo>
                  <a:pt x="731" y="39"/>
                </a:lnTo>
                <a:lnTo>
                  <a:pt x="732" y="39"/>
                </a:lnTo>
                <a:lnTo>
                  <a:pt x="732" y="39"/>
                </a:lnTo>
                <a:lnTo>
                  <a:pt x="732" y="39"/>
                </a:lnTo>
                <a:lnTo>
                  <a:pt x="732" y="39"/>
                </a:lnTo>
                <a:lnTo>
                  <a:pt x="732" y="39"/>
                </a:lnTo>
                <a:lnTo>
                  <a:pt x="733" y="39"/>
                </a:lnTo>
                <a:lnTo>
                  <a:pt x="733" y="39"/>
                </a:lnTo>
                <a:lnTo>
                  <a:pt x="733" y="39"/>
                </a:lnTo>
                <a:lnTo>
                  <a:pt x="733" y="39"/>
                </a:lnTo>
                <a:lnTo>
                  <a:pt x="734" y="39"/>
                </a:lnTo>
                <a:lnTo>
                  <a:pt x="734" y="39"/>
                </a:lnTo>
                <a:lnTo>
                  <a:pt x="734" y="39"/>
                </a:lnTo>
                <a:lnTo>
                  <a:pt x="734" y="39"/>
                </a:lnTo>
                <a:lnTo>
                  <a:pt x="735" y="39"/>
                </a:lnTo>
                <a:lnTo>
                  <a:pt x="735" y="39"/>
                </a:lnTo>
                <a:lnTo>
                  <a:pt x="735" y="39"/>
                </a:lnTo>
                <a:lnTo>
                  <a:pt x="735" y="39"/>
                </a:lnTo>
                <a:lnTo>
                  <a:pt x="736" y="39"/>
                </a:lnTo>
                <a:lnTo>
                  <a:pt x="736" y="39"/>
                </a:lnTo>
                <a:lnTo>
                  <a:pt x="736" y="39"/>
                </a:lnTo>
                <a:lnTo>
                  <a:pt x="736" y="39"/>
                </a:lnTo>
                <a:lnTo>
                  <a:pt x="737" y="39"/>
                </a:lnTo>
                <a:lnTo>
                  <a:pt x="737" y="39"/>
                </a:lnTo>
                <a:lnTo>
                  <a:pt x="737" y="39"/>
                </a:lnTo>
                <a:lnTo>
                  <a:pt x="737" y="39"/>
                </a:lnTo>
                <a:lnTo>
                  <a:pt x="738" y="39"/>
                </a:lnTo>
                <a:lnTo>
                  <a:pt x="738" y="39"/>
                </a:lnTo>
                <a:lnTo>
                  <a:pt x="738" y="39"/>
                </a:lnTo>
                <a:lnTo>
                  <a:pt x="738" y="39"/>
                </a:lnTo>
                <a:lnTo>
                  <a:pt x="738" y="39"/>
                </a:lnTo>
                <a:lnTo>
                  <a:pt x="739" y="39"/>
                </a:lnTo>
                <a:lnTo>
                  <a:pt x="739" y="39"/>
                </a:lnTo>
                <a:lnTo>
                  <a:pt x="739" y="39"/>
                </a:lnTo>
                <a:lnTo>
                  <a:pt x="739" y="39"/>
                </a:lnTo>
                <a:lnTo>
                  <a:pt x="740" y="39"/>
                </a:lnTo>
                <a:lnTo>
                  <a:pt x="740" y="39"/>
                </a:lnTo>
                <a:lnTo>
                  <a:pt x="740" y="39"/>
                </a:lnTo>
                <a:lnTo>
                  <a:pt x="740" y="39"/>
                </a:lnTo>
                <a:lnTo>
                  <a:pt x="741" y="39"/>
                </a:lnTo>
                <a:lnTo>
                  <a:pt x="741" y="39"/>
                </a:lnTo>
                <a:lnTo>
                  <a:pt x="741" y="39"/>
                </a:lnTo>
                <a:lnTo>
                  <a:pt x="741" y="39"/>
                </a:lnTo>
                <a:lnTo>
                  <a:pt x="741" y="39"/>
                </a:lnTo>
                <a:lnTo>
                  <a:pt x="742" y="39"/>
                </a:lnTo>
                <a:lnTo>
                  <a:pt x="742" y="39"/>
                </a:lnTo>
                <a:lnTo>
                  <a:pt x="742" y="39"/>
                </a:lnTo>
                <a:lnTo>
                  <a:pt x="742" y="39"/>
                </a:lnTo>
                <a:lnTo>
                  <a:pt x="743" y="39"/>
                </a:lnTo>
                <a:lnTo>
                  <a:pt x="743" y="39"/>
                </a:lnTo>
                <a:lnTo>
                  <a:pt x="743" y="39"/>
                </a:lnTo>
                <a:lnTo>
                  <a:pt x="744" y="39"/>
                </a:lnTo>
                <a:lnTo>
                  <a:pt x="744" y="39"/>
                </a:lnTo>
                <a:lnTo>
                  <a:pt x="744" y="39"/>
                </a:lnTo>
                <a:lnTo>
                  <a:pt x="744" y="39"/>
                </a:lnTo>
                <a:lnTo>
                  <a:pt x="744" y="39"/>
                </a:lnTo>
                <a:lnTo>
                  <a:pt x="745" y="39"/>
                </a:lnTo>
                <a:lnTo>
                  <a:pt x="745" y="39"/>
                </a:lnTo>
                <a:lnTo>
                  <a:pt x="745" y="39"/>
                </a:lnTo>
                <a:lnTo>
                  <a:pt x="745" y="39"/>
                </a:lnTo>
                <a:lnTo>
                  <a:pt x="746" y="39"/>
                </a:lnTo>
                <a:lnTo>
                  <a:pt x="746" y="39"/>
                </a:lnTo>
                <a:lnTo>
                  <a:pt x="746" y="39"/>
                </a:lnTo>
                <a:lnTo>
                  <a:pt x="746" y="39"/>
                </a:lnTo>
                <a:lnTo>
                  <a:pt x="747" y="39"/>
                </a:lnTo>
                <a:lnTo>
                  <a:pt x="747" y="39"/>
                </a:lnTo>
                <a:lnTo>
                  <a:pt x="747" y="39"/>
                </a:lnTo>
                <a:lnTo>
                  <a:pt x="747" y="39"/>
                </a:lnTo>
                <a:lnTo>
                  <a:pt x="747" y="39"/>
                </a:lnTo>
                <a:lnTo>
                  <a:pt x="748" y="39"/>
                </a:lnTo>
                <a:lnTo>
                  <a:pt x="748" y="39"/>
                </a:lnTo>
                <a:lnTo>
                  <a:pt x="748" y="39"/>
                </a:lnTo>
                <a:lnTo>
                  <a:pt x="748" y="39"/>
                </a:lnTo>
                <a:lnTo>
                  <a:pt x="749" y="39"/>
                </a:lnTo>
                <a:lnTo>
                  <a:pt x="749" y="39"/>
                </a:lnTo>
                <a:lnTo>
                  <a:pt x="749" y="39"/>
                </a:lnTo>
                <a:lnTo>
                  <a:pt x="749" y="39"/>
                </a:lnTo>
                <a:lnTo>
                  <a:pt x="750" y="39"/>
                </a:lnTo>
                <a:lnTo>
                  <a:pt x="750" y="39"/>
                </a:lnTo>
                <a:lnTo>
                  <a:pt x="750" y="39"/>
                </a:lnTo>
                <a:lnTo>
                  <a:pt x="750" y="39"/>
                </a:lnTo>
                <a:lnTo>
                  <a:pt x="750" y="39"/>
                </a:lnTo>
                <a:lnTo>
                  <a:pt x="751" y="39"/>
                </a:lnTo>
                <a:lnTo>
                  <a:pt x="751" y="39"/>
                </a:lnTo>
                <a:lnTo>
                  <a:pt x="751" y="39"/>
                </a:lnTo>
                <a:lnTo>
                  <a:pt x="752" y="39"/>
                </a:lnTo>
                <a:lnTo>
                  <a:pt x="752" y="39"/>
                </a:lnTo>
                <a:lnTo>
                  <a:pt x="752" y="39"/>
                </a:lnTo>
                <a:lnTo>
                  <a:pt x="752" y="39"/>
                </a:lnTo>
                <a:lnTo>
                  <a:pt x="753" y="39"/>
                </a:lnTo>
                <a:lnTo>
                  <a:pt x="753" y="39"/>
                </a:lnTo>
                <a:lnTo>
                  <a:pt x="753" y="39"/>
                </a:lnTo>
                <a:lnTo>
                  <a:pt x="753" y="39"/>
                </a:lnTo>
                <a:lnTo>
                  <a:pt x="754" y="39"/>
                </a:lnTo>
                <a:lnTo>
                  <a:pt x="754" y="39"/>
                </a:lnTo>
                <a:lnTo>
                  <a:pt x="754" y="39"/>
                </a:lnTo>
                <a:lnTo>
                  <a:pt x="754" y="39"/>
                </a:lnTo>
                <a:lnTo>
                  <a:pt x="754" y="39"/>
                </a:lnTo>
                <a:lnTo>
                  <a:pt x="755" y="39"/>
                </a:lnTo>
                <a:lnTo>
                  <a:pt x="755" y="39"/>
                </a:lnTo>
                <a:lnTo>
                  <a:pt x="755" y="39"/>
                </a:lnTo>
                <a:lnTo>
                  <a:pt x="755" y="39"/>
                </a:lnTo>
                <a:lnTo>
                  <a:pt x="756" y="39"/>
                </a:lnTo>
                <a:lnTo>
                  <a:pt x="756" y="39"/>
                </a:lnTo>
                <a:lnTo>
                  <a:pt x="756" y="39"/>
                </a:lnTo>
                <a:lnTo>
                  <a:pt x="756" y="39"/>
                </a:lnTo>
                <a:lnTo>
                  <a:pt x="757" y="39"/>
                </a:lnTo>
                <a:lnTo>
                  <a:pt x="757" y="39"/>
                </a:lnTo>
                <a:lnTo>
                  <a:pt x="757" y="39"/>
                </a:lnTo>
                <a:lnTo>
                  <a:pt x="757" y="39"/>
                </a:lnTo>
                <a:lnTo>
                  <a:pt x="757" y="39"/>
                </a:lnTo>
                <a:lnTo>
                  <a:pt x="758" y="39"/>
                </a:lnTo>
                <a:lnTo>
                  <a:pt x="758" y="39"/>
                </a:lnTo>
                <a:lnTo>
                  <a:pt x="758" y="39"/>
                </a:lnTo>
                <a:lnTo>
                  <a:pt x="759" y="39"/>
                </a:lnTo>
                <a:lnTo>
                  <a:pt x="759" y="39"/>
                </a:lnTo>
                <a:lnTo>
                  <a:pt x="759" y="39"/>
                </a:lnTo>
                <a:lnTo>
                  <a:pt x="759" y="39"/>
                </a:lnTo>
                <a:lnTo>
                  <a:pt x="760" y="39"/>
                </a:lnTo>
                <a:lnTo>
                  <a:pt x="760" y="39"/>
                </a:lnTo>
                <a:lnTo>
                  <a:pt x="760" y="39"/>
                </a:lnTo>
                <a:lnTo>
                  <a:pt x="760" y="39"/>
                </a:lnTo>
                <a:lnTo>
                  <a:pt x="760" y="39"/>
                </a:lnTo>
                <a:lnTo>
                  <a:pt x="761" y="39"/>
                </a:lnTo>
                <a:lnTo>
                  <a:pt x="761" y="39"/>
                </a:lnTo>
                <a:lnTo>
                  <a:pt x="761" y="39"/>
                </a:lnTo>
                <a:lnTo>
                  <a:pt x="761" y="39"/>
                </a:lnTo>
                <a:lnTo>
                  <a:pt x="762" y="39"/>
                </a:lnTo>
                <a:lnTo>
                  <a:pt x="762" y="39"/>
                </a:lnTo>
                <a:lnTo>
                  <a:pt x="762" y="39"/>
                </a:lnTo>
                <a:lnTo>
                  <a:pt x="762" y="39"/>
                </a:lnTo>
                <a:lnTo>
                  <a:pt x="763" y="39"/>
                </a:lnTo>
                <a:lnTo>
                  <a:pt x="763" y="39"/>
                </a:lnTo>
                <a:lnTo>
                  <a:pt x="763" y="39"/>
                </a:lnTo>
                <a:lnTo>
                  <a:pt x="763" y="39"/>
                </a:lnTo>
                <a:lnTo>
                  <a:pt x="763" y="39"/>
                </a:lnTo>
                <a:lnTo>
                  <a:pt x="764" y="39"/>
                </a:lnTo>
                <a:lnTo>
                  <a:pt x="764" y="39"/>
                </a:lnTo>
                <a:lnTo>
                  <a:pt x="764" y="39"/>
                </a:lnTo>
                <a:lnTo>
                  <a:pt x="764" y="39"/>
                </a:lnTo>
                <a:lnTo>
                  <a:pt x="765" y="39"/>
                </a:lnTo>
                <a:lnTo>
                  <a:pt x="765" y="39"/>
                </a:lnTo>
                <a:lnTo>
                  <a:pt x="765" y="39"/>
                </a:lnTo>
                <a:lnTo>
                  <a:pt x="765" y="39"/>
                </a:lnTo>
                <a:lnTo>
                  <a:pt x="766" y="39"/>
                </a:lnTo>
                <a:lnTo>
                  <a:pt x="766" y="39"/>
                </a:lnTo>
                <a:lnTo>
                  <a:pt x="766" y="39"/>
                </a:lnTo>
                <a:lnTo>
                  <a:pt x="766" y="39"/>
                </a:lnTo>
                <a:lnTo>
                  <a:pt x="767" y="39"/>
                </a:lnTo>
                <a:lnTo>
                  <a:pt x="767" y="39"/>
                </a:lnTo>
                <a:lnTo>
                  <a:pt x="767" y="39"/>
                </a:lnTo>
                <a:lnTo>
                  <a:pt x="767" y="39"/>
                </a:lnTo>
                <a:lnTo>
                  <a:pt x="768" y="39"/>
                </a:lnTo>
                <a:lnTo>
                  <a:pt x="768" y="39"/>
                </a:lnTo>
                <a:lnTo>
                  <a:pt x="768" y="39"/>
                </a:lnTo>
                <a:lnTo>
                  <a:pt x="768" y="39"/>
                </a:lnTo>
                <a:lnTo>
                  <a:pt x="769" y="39"/>
                </a:lnTo>
                <a:lnTo>
                  <a:pt x="769" y="39"/>
                </a:lnTo>
                <a:lnTo>
                  <a:pt x="769" y="39"/>
                </a:lnTo>
                <a:lnTo>
                  <a:pt x="769" y="39"/>
                </a:lnTo>
                <a:lnTo>
                  <a:pt x="769" y="39"/>
                </a:lnTo>
                <a:lnTo>
                  <a:pt x="770" y="39"/>
                </a:lnTo>
                <a:lnTo>
                  <a:pt x="770" y="39"/>
                </a:lnTo>
                <a:lnTo>
                  <a:pt x="770" y="39"/>
                </a:lnTo>
                <a:lnTo>
                  <a:pt x="770" y="39"/>
                </a:lnTo>
                <a:lnTo>
                  <a:pt x="771" y="39"/>
                </a:lnTo>
                <a:lnTo>
                  <a:pt x="771" y="39"/>
                </a:lnTo>
                <a:lnTo>
                  <a:pt x="771" y="39"/>
                </a:lnTo>
                <a:lnTo>
                  <a:pt x="771" y="39"/>
                </a:lnTo>
                <a:lnTo>
                  <a:pt x="772" y="39"/>
                </a:lnTo>
                <a:lnTo>
                  <a:pt x="772" y="39"/>
                </a:lnTo>
                <a:lnTo>
                  <a:pt x="772" y="39"/>
                </a:lnTo>
                <a:lnTo>
                  <a:pt x="772" y="39"/>
                </a:lnTo>
                <a:lnTo>
                  <a:pt x="772" y="39"/>
                </a:lnTo>
                <a:lnTo>
                  <a:pt x="773" y="39"/>
                </a:lnTo>
                <a:lnTo>
                  <a:pt x="773" y="39"/>
                </a:lnTo>
                <a:lnTo>
                  <a:pt x="773" y="39"/>
                </a:lnTo>
                <a:lnTo>
                  <a:pt x="773" y="39"/>
                </a:lnTo>
                <a:lnTo>
                  <a:pt x="774" y="39"/>
                </a:lnTo>
                <a:lnTo>
                  <a:pt x="774" y="39"/>
                </a:lnTo>
                <a:lnTo>
                  <a:pt x="774" y="39"/>
                </a:lnTo>
                <a:lnTo>
                  <a:pt x="775" y="39"/>
                </a:lnTo>
                <a:lnTo>
                  <a:pt x="775" y="39"/>
                </a:lnTo>
                <a:lnTo>
                  <a:pt x="775" y="39"/>
                </a:lnTo>
                <a:lnTo>
                  <a:pt x="775" y="39"/>
                </a:lnTo>
                <a:lnTo>
                  <a:pt x="775" y="39"/>
                </a:lnTo>
                <a:lnTo>
                  <a:pt x="776" y="39"/>
                </a:lnTo>
                <a:lnTo>
                  <a:pt x="776" y="39"/>
                </a:lnTo>
                <a:lnTo>
                  <a:pt x="776" y="39"/>
                </a:lnTo>
                <a:lnTo>
                  <a:pt x="776" y="39"/>
                </a:lnTo>
                <a:lnTo>
                  <a:pt x="777" y="39"/>
                </a:lnTo>
                <a:lnTo>
                  <a:pt x="777" y="39"/>
                </a:lnTo>
                <a:lnTo>
                  <a:pt x="777" y="39"/>
                </a:lnTo>
                <a:lnTo>
                  <a:pt x="777" y="39"/>
                </a:lnTo>
                <a:lnTo>
                  <a:pt x="778" y="39"/>
                </a:lnTo>
                <a:lnTo>
                  <a:pt x="778" y="39"/>
                </a:lnTo>
                <a:lnTo>
                  <a:pt x="778" y="39"/>
                </a:lnTo>
                <a:lnTo>
                  <a:pt x="778" y="39"/>
                </a:lnTo>
                <a:lnTo>
                  <a:pt x="778" y="39"/>
                </a:lnTo>
                <a:lnTo>
                  <a:pt x="779" y="39"/>
                </a:lnTo>
                <a:lnTo>
                  <a:pt x="779" y="39"/>
                </a:lnTo>
                <a:lnTo>
                  <a:pt x="779" y="39"/>
                </a:lnTo>
                <a:lnTo>
                  <a:pt x="779" y="39"/>
                </a:lnTo>
                <a:lnTo>
                  <a:pt x="780" y="39"/>
                </a:lnTo>
                <a:lnTo>
                  <a:pt x="780" y="39"/>
                </a:lnTo>
                <a:lnTo>
                  <a:pt x="780" y="39"/>
                </a:lnTo>
                <a:lnTo>
                  <a:pt x="780" y="39"/>
                </a:lnTo>
                <a:lnTo>
                  <a:pt x="781" y="39"/>
                </a:lnTo>
                <a:lnTo>
                  <a:pt x="781" y="39"/>
                </a:lnTo>
                <a:lnTo>
                  <a:pt x="781" y="39"/>
                </a:lnTo>
                <a:lnTo>
                  <a:pt x="781" y="39"/>
                </a:lnTo>
                <a:lnTo>
                  <a:pt x="781" y="39"/>
                </a:lnTo>
                <a:lnTo>
                  <a:pt x="782" y="39"/>
                </a:lnTo>
                <a:lnTo>
                  <a:pt x="782" y="39"/>
                </a:lnTo>
                <a:lnTo>
                  <a:pt x="782" y="39"/>
                </a:lnTo>
                <a:lnTo>
                  <a:pt x="783" y="39"/>
                </a:lnTo>
                <a:lnTo>
                  <a:pt x="783" y="39"/>
                </a:lnTo>
                <a:lnTo>
                  <a:pt x="783" y="39"/>
                </a:lnTo>
                <a:lnTo>
                  <a:pt x="783" y="39"/>
                </a:lnTo>
                <a:lnTo>
                  <a:pt x="784" y="39"/>
                </a:lnTo>
                <a:lnTo>
                  <a:pt x="784" y="39"/>
                </a:lnTo>
                <a:lnTo>
                  <a:pt x="784" y="39"/>
                </a:lnTo>
                <a:lnTo>
                  <a:pt x="784" y="39"/>
                </a:lnTo>
                <a:lnTo>
                  <a:pt x="784" y="39"/>
                </a:lnTo>
                <a:lnTo>
                  <a:pt x="785" y="39"/>
                </a:lnTo>
                <a:lnTo>
                  <a:pt x="785" y="39"/>
                </a:lnTo>
                <a:lnTo>
                  <a:pt x="785" y="39"/>
                </a:lnTo>
                <a:lnTo>
                  <a:pt x="785" y="39"/>
                </a:lnTo>
                <a:lnTo>
                  <a:pt x="786" y="39"/>
                </a:lnTo>
                <a:lnTo>
                  <a:pt x="786" y="39"/>
                </a:lnTo>
                <a:lnTo>
                  <a:pt x="786" y="39"/>
                </a:lnTo>
                <a:lnTo>
                  <a:pt x="786" y="39"/>
                </a:lnTo>
                <a:lnTo>
                  <a:pt x="787" y="39"/>
                </a:lnTo>
                <a:lnTo>
                  <a:pt x="787" y="39"/>
                </a:lnTo>
                <a:lnTo>
                  <a:pt x="787" y="39"/>
                </a:lnTo>
                <a:lnTo>
                  <a:pt x="787" y="39"/>
                </a:lnTo>
                <a:lnTo>
                  <a:pt x="787" y="39"/>
                </a:lnTo>
                <a:lnTo>
                  <a:pt x="788" y="39"/>
                </a:lnTo>
                <a:lnTo>
                  <a:pt x="788" y="39"/>
                </a:lnTo>
                <a:lnTo>
                  <a:pt x="788" y="39"/>
                </a:lnTo>
                <a:lnTo>
                  <a:pt x="788" y="39"/>
                </a:lnTo>
                <a:lnTo>
                  <a:pt x="789" y="39"/>
                </a:lnTo>
                <a:lnTo>
                  <a:pt x="789" y="39"/>
                </a:lnTo>
                <a:lnTo>
                  <a:pt x="789" y="39"/>
                </a:lnTo>
                <a:lnTo>
                  <a:pt x="789" y="39"/>
                </a:lnTo>
                <a:lnTo>
                  <a:pt x="790" y="39"/>
                </a:lnTo>
                <a:lnTo>
                  <a:pt x="790" y="39"/>
                </a:lnTo>
                <a:lnTo>
                  <a:pt x="790" y="39"/>
                </a:lnTo>
                <a:lnTo>
                  <a:pt x="790" y="39"/>
                </a:lnTo>
                <a:lnTo>
                  <a:pt x="791" y="39"/>
                </a:lnTo>
                <a:lnTo>
                  <a:pt x="791" y="39"/>
                </a:lnTo>
                <a:lnTo>
                  <a:pt x="791" y="39"/>
                </a:lnTo>
                <a:lnTo>
                  <a:pt x="791" y="39"/>
                </a:lnTo>
                <a:lnTo>
                  <a:pt x="792" y="39"/>
                </a:lnTo>
                <a:lnTo>
                  <a:pt x="792" y="39"/>
                </a:lnTo>
                <a:lnTo>
                  <a:pt x="792" y="39"/>
                </a:lnTo>
                <a:lnTo>
                  <a:pt x="792" y="39"/>
                </a:lnTo>
                <a:lnTo>
                  <a:pt x="793" y="39"/>
                </a:lnTo>
                <a:lnTo>
                  <a:pt x="793" y="39"/>
                </a:lnTo>
                <a:lnTo>
                  <a:pt x="793" y="39"/>
                </a:lnTo>
                <a:lnTo>
                  <a:pt x="793" y="39"/>
                </a:lnTo>
                <a:lnTo>
                  <a:pt x="793" y="39"/>
                </a:lnTo>
                <a:lnTo>
                  <a:pt x="794" y="39"/>
                </a:lnTo>
                <a:lnTo>
                  <a:pt x="794" y="39"/>
                </a:lnTo>
                <a:lnTo>
                  <a:pt x="794" y="39"/>
                </a:lnTo>
                <a:lnTo>
                  <a:pt x="794" y="39"/>
                </a:lnTo>
                <a:lnTo>
                  <a:pt x="795" y="39"/>
                </a:lnTo>
                <a:lnTo>
                  <a:pt x="795" y="39"/>
                </a:lnTo>
                <a:lnTo>
                  <a:pt x="795" y="39"/>
                </a:lnTo>
                <a:lnTo>
                  <a:pt x="795" y="39"/>
                </a:lnTo>
                <a:lnTo>
                  <a:pt x="796" y="39"/>
                </a:lnTo>
                <a:lnTo>
                  <a:pt x="796" y="39"/>
                </a:lnTo>
                <a:lnTo>
                  <a:pt x="796" y="39"/>
                </a:lnTo>
                <a:lnTo>
                  <a:pt x="796" y="39"/>
                </a:lnTo>
                <a:lnTo>
                  <a:pt x="796" y="39"/>
                </a:lnTo>
                <a:lnTo>
                  <a:pt x="797" y="39"/>
                </a:lnTo>
                <a:lnTo>
                  <a:pt x="797" y="39"/>
                </a:lnTo>
                <a:lnTo>
                  <a:pt x="797" y="39"/>
                </a:lnTo>
                <a:lnTo>
                  <a:pt x="798" y="39"/>
                </a:lnTo>
                <a:lnTo>
                  <a:pt x="798" y="39"/>
                </a:lnTo>
                <a:lnTo>
                  <a:pt x="798" y="39"/>
                </a:lnTo>
                <a:lnTo>
                  <a:pt x="798" y="39"/>
                </a:lnTo>
                <a:lnTo>
                  <a:pt x="799" y="39"/>
                </a:lnTo>
                <a:lnTo>
                  <a:pt x="799" y="39"/>
                </a:lnTo>
                <a:lnTo>
                  <a:pt x="799" y="39"/>
                </a:lnTo>
                <a:lnTo>
                  <a:pt x="799" y="39"/>
                </a:lnTo>
                <a:lnTo>
                  <a:pt x="800" y="39"/>
                </a:lnTo>
                <a:lnTo>
                  <a:pt x="800" y="39"/>
                </a:lnTo>
                <a:lnTo>
                  <a:pt x="800" y="39"/>
                </a:lnTo>
                <a:lnTo>
                  <a:pt x="800" y="39"/>
                </a:lnTo>
                <a:lnTo>
                  <a:pt x="800" y="39"/>
                </a:lnTo>
                <a:lnTo>
                  <a:pt x="801" y="39"/>
                </a:lnTo>
                <a:lnTo>
                  <a:pt x="801" y="39"/>
                </a:lnTo>
                <a:lnTo>
                  <a:pt x="801" y="39"/>
                </a:lnTo>
                <a:lnTo>
                  <a:pt x="801" y="39"/>
                </a:lnTo>
                <a:lnTo>
                  <a:pt x="802" y="39"/>
                </a:lnTo>
                <a:lnTo>
                  <a:pt x="802" y="39"/>
                </a:lnTo>
                <a:lnTo>
                  <a:pt x="802" y="39"/>
                </a:lnTo>
                <a:lnTo>
                  <a:pt x="802" y="39"/>
                </a:lnTo>
                <a:lnTo>
                  <a:pt x="802" y="39"/>
                </a:lnTo>
                <a:lnTo>
                  <a:pt x="803" y="39"/>
                </a:lnTo>
                <a:lnTo>
                  <a:pt x="803" y="39"/>
                </a:lnTo>
                <a:lnTo>
                  <a:pt x="803" y="39"/>
                </a:lnTo>
                <a:lnTo>
                  <a:pt x="803" y="39"/>
                </a:lnTo>
                <a:lnTo>
                  <a:pt x="804" y="39"/>
                </a:lnTo>
                <a:lnTo>
                  <a:pt x="804" y="39"/>
                </a:lnTo>
                <a:lnTo>
                  <a:pt x="804" y="39"/>
                </a:lnTo>
                <a:lnTo>
                  <a:pt x="804" y="39"/>
                </a:lnTo>
                <a:lnTo>
                  <a:pt x="805" y="39"/>
                </a:lnTo>
                <a:lnTo>
                  <a:pt x="805" y="39"/>
                </a:lnTo>
                <a:lnTo>
                  <a:pt x="805" y="39"/>
                </a:lnTo>
                <a:lnTo>
                  <a:pt x="806" y="39"/>
                </a:lnTo>
                <a:lnTo>
                  <a:pt x="806" y="39"/>
                </a:lnTo>
                <a:lnTo>
                  <a:pt x="806" y="39"/>
                </a:lnTo>
                <a:lnTo>
                  <a:pt x="806" y="39"/>
                </a:lnTo>
                <a:lnTo>
                  <a:pt x="806" y="39"/>
                </a:lnTo>
                <a:lnTo>
                  <a:pt x="807" y="39"/>
                </a:lnTo>
                <a:lnTo>
                  <a:pt x="807" y="39"/>
                </a:lnTo>
                <a:lnTo>
                  <a:pt x="807" y="39"/>
                </a:lnTo>
                <a:lnTo>
                  <a:pt x="807" y="39"/>
                </a:lnTo>
                <a:lnTo>
                  <a:pt x="808" y="39"/>
                </a:lnTo>
                <a:lnTo>
                  <a:pt x="808" y="39"/>
                </a:lnTo>
                <a:lnTo>
                  <a:pt x="808" y="39"/>
                </a:lnTo>
                <a:lnTo>
                  <a:pt x="808" y="39"/>
                </a:lnTo>
                <a:lnTo>
                  <a:pt x="809" y="39"/>
                </a:lnTo>
                <a:lnTo>
                  <a:pt x="809" y="39"/>
                </a:lnTo>
                <a:lnTo>
                  <a:pt x="809" y="39"/>
                </a:lnTo>
                <a:lnTo>
                  <a:pt x="809" y="39"/>
                </a:lnTo>
                <a:lnTo>
                  <a:pt x="809" y="39"/>
                </a:lnTo>
                <a:lnTo>
                  <a:pt x="810" y="39"/>
                </a:lnTo>
                <a:lnTo>
                  <a:pt x="810" y="39"/>
                </a:lnTo>
                <a:lnTo>
                  <a:pt x="810" y="39"/>
                </a:lnTo>
                <a:lnTo>
                  <a:pt x="810" y="39"/>
                </a:lnTo>
                <a:lnTo>
                  <a:pt x="811" y="39"/>
                </a:lnTo>
                <a:lnTo>
                  <a:pt x="811" y="39"/>
                </a:lnTo>
                <a:lnTo>
                  <a:pt x="811" y="39"/>
                </a:lnTo>
                <a:lnTo>
                  <a:pt x="811" y="39"/>
                </a:lnTo>
                <a:lnTo>
                  <a:pt x="812" y="39"/>
                </a:lnTo>
                <a:lnTo>
                  <a:pt x="812" y="39"/>
                </a:lnTo>
                <a:lnTo>
                  <a:pt x="812" y="39"/>
                </a:lnTo>
                <a:lnTo>
                  <a:pt x="812" y="39"/>
                </a:lnTo>
                <a:lnTo>
                  <a:pt x="812" y="39"/>
                </a:lnTo>
                <a:lnTo>
                  <a:pt x="813" y="39"/>
                </a:lnTo>
                <a:lnTo>
                  <a:pt x="813" y="39"/>
                </a:lnTo>
                <a:lnTo>
                  <a:pt x="813" y="39"/>
                </a:lnTo>
                <a:lnTo>
                  <a:pt x="814" y="39"/>
                </a:lnTo>
                <a:lnTo>
                  <a:pt x="814" y="39"/>
                </a:lnTo>
                <a:lnTo>
                  <a:pt x="814" y="39"/>
                </a:lnTo>
                <a:lnTo>
                  <a:pt x="814" y="39"/>
                </a:lnTo>
                <a:lnTo>
                  <a:pt x="815" y="39"/>
                </a:lnTo>
                <a:lnTo>
                  <a:pt x="815" y="39"/>
                </a:lnTo>
                <a:lnTo>
                  <a:pt x="815" y="39"/>
                </a:lnTo>
                <a:lnTo>
                  <a:pt x="815" y="39"/>
                </a:lnTo>
                <a:lnTo>
                  <a:pt x="815" y="39"/>
                </a:lnTo>
                <a:lnTo>
                  <a:pt x="816" y="39"/>
                </a:lnTo>
                <a:lnTo>
                  <a:pt x="816" y="39"/>
                </a:lnTo>
                <a:lnTo>
                  <a:pt x="816" y="39"/>
                </a:lnTo>
                <a:lnTo>
                  <a:pt x="816" y="39"/>
                </a:lnTo>
                <a:lnTo>
                  <a:pt x="817" y="39"/>
                </a:lnTo>
                <a:lnTo>
                  <a:pt x="817" y="39"/>
                </a:lnTo>
                <a:lnTo>
                  <a:pt x="817" y="39"/>
                </a:lnTo>
                <a:lnTo>
                  <a:pt x="817" y="39"/>
                </a:lnTo>
                <a:lnTo>
                  <a:pt x="818" y="39"/>
                </a:lnTo>
                <a:lnTo>
                  <a:pt x="818" y="39"/>
                </a:lnTo>
                <a:lnTo>
                  <a:pt x="818" y="39"/>
                </a:lnTo>
                <a:lnTo>
                  <a:pt x="818" y="39"/>
                </a:lnTo>
                <a:lnTo>
                  <a:pt x="818" y="39"/>
                </a:lnTo>
                <a:lnTo>
                  <a:pt x="819" y="39"/>
                </a:lnTo>
                <a:lnTo>
                  <a:pt x="819" y="39"/>
                </a:lnTo>
                <a:lnTo>
                  <a:pt x="819" y="39"/>
                </a:lnTo>
                <a:lnTo>
                  <a:pt x="819" y="39"/>
                </a:lnTo>
                <a:lnTo>
                  <a:pt x="820" y="39"/>
                </a:lnTo>
                <a:lnTo>
                  <a:pt x="820" y="39"/>
                </a:lnTo>
                <a:lnTo>
                  <a:pt x="820" y="39"/>
                </a:lnTo>
                <a:lnTo>
                  <a:pt x="820" y="39"/>
                </a:lnTo>
                <a:lnTo>
                  <a:pt x="821" y="39"/>
                </a:lnTo>
                <a:lnTo>
                  <a:pt x="821" y="39"/>
                </a:lnTo>
                <a:lnTo>
                  <a:pt x="821" y="39"/>
                </a:lnTo>
                <a:lnTo>
                  <a:pt x="821" y="39"/>
                </a:lnTo>
                <a:lnTo>
                  <a:pt x="822" y="39"/>
                </a:lnTo>
                <a:lnTo>
                  <a:pt x="822" y="39"/>
                </a:lnTo>
                <a:lnTo>
                  <a:pt x="822" y="39"/>
                </a:lnTo>
                <a:lnTo>
                  <a:pt x="822" y="39"/>
                </a:lnTo>
                <a:lnTo>
                  <a:pt x="823" y="39"/>
                </a:lnTo>
                <a:lnTo>
                  <a:pt x="823" y="39"/>
                </a:lnTo>
                <a:lnTo>
                  <a:pt x="823" y="39"/>
                </a:lnTo>
                <a:lnTo>
                  <a:pt x="823" y="39"/>
                </a:lnTo>
                <a:lnTo>
                  <a:pt x="824" y="39"/>
                </a:lnTo>
                <a:lnTo>
                  <a:pt x="824" y="39"/>
                </a:lnTo>
                <a:lnTo>
                  <a:pt x="824" y="39"/>
                </a:lnTo>
                <a:lnTo>
                  <a:pt x="824" y="39"/>
                </a:lnTo>
                <a:lnTo>
                  <a:pt x="824" y="39"/>
                </a:lnTo>
                <a:lnTo>
                  <a:pt x="825" y="39"/>
                </a:lnTo>
                <a:lnTo>
                  <a:pt x="825" y="39"/>
                </a:lnTo>
                <a:lnTo>
                  <a:pt x="825" y="39"/>
                </a:lnTo>
                <a:lnTo>
                  <a:pt x="825" y="39"/>
                </a:lnTo>
                <a:lnTo>
                  <a:pt x="826" y="39"/>
                </a:lnTo>
                <a:lnTo>
                  <a:pt x="826" y="39"/>
                </a:lnTo>
                <a:lnTo>
                  <a:pt x="826" y="39"/>
                </a:lnTo>
                <a:lnTo>
                  <a:pt x="826" y="39"/>
                </a:lnTo>
                <a:lnTo>
                  <a:pt x="827" y="39"/>
                </a:lnTo>
                <a:lnTo>
                  <a:pt x="827" y="39"/>
                </a:lnTo>
                <a:lnTo>
                  <a:pt x="827" y="39"/>
                </a:lnTo>
                <a:lnTo>
                  <a:pt x="827" y="39"/>
                </a:lnTo>
                <a:lnTo>
                  <a:pt x="827" y="39"/>
                </a:lnTo>
                <a:lnTo>
                  <a:pt x="828" y="39"/>
                </a:lnTo>
                <a:lnTo>
                  <a:pt x="828" y="39"/>
                </a:lnTo>
                <a:lnTo>
                  <a:pt x="828" y="39"/>
                </a:lnTo>
                <a:lnTo>
                  <a:pt x="828" y="39"/>
                </a:lnTo>
                <a:lnTo>
                  <a:pt x="829" y="39"/>
                </a:lnTo>
                <a:lnTo>
                  <a:pt x="829" y="39"/>
                </a:lnTo>
                <a:lnTo>
                  <a:pt x="829" y="39"/>
                </a:lnTo>
                <a:lnTo>
                  <a:pt x="830" y="39"/>
                </a:lnTo>
                <a:lnTo>
                  <a:pt x="830" y="39"/>
                </a:lnTo>
                <a:lnTo>
                  <a:pt x="830" y="39"/>
                </a:lnTo>
                <a:lnTo>
                  <a:pt x="830" y="39"/>
                </a:lnTo>
                <a:lnTo>
                  <a:pt x="830" y="39"/>
                </a:lnTo>
                <a:lnTo>
                  <a:pt x="831" y="39"/>
                </a:lnTo>
                <a:lnTo>
                  <a:pt x="831" y="39"/>
                </a:lnTo>
                <a:lnTo>
                  <a:pt x="831" y="39"/>
                </a:lnTo>
                <a:lnTo>
                  <a:pt x="831" y="39"/>
                </a:lnTo>
                <a:lnTo>
                  <a:pt x="832" y="39"/>
                </a:lnTo>
                <a:lnTo>
                  <a:pt x="832" y="39"/>
                </a:lnTo>
                <a:lnTo>
                  <a:pt x="832" y="39"/>
                </a:lnTo>
                <a:lnTo>
                  <a:pt x="832" y="39"/>
                </a:lnTo>
                <a:lnTo>
                  <a:pt x="833" y="39"/>
                </a:lnTo>
                <a:lnTo>
                  <a:pt x="833" y="39"/>
                </a:lnTo>
                <a:lnTo>
                  <a:pt x="833" y="39"/>
                </a:lnTo>
                <a:lnTo>
                  <a:pt x="833" y="39"/>
                </a:lnTo>
                <a:lnTo>
                  <a:pt x="833" y="39"/>
                </a:lnTo>
                <a:lnTo>
                  <a:pt x="834" y="39"/>
                </a:lnTo>
                <a:lnTo>
                  <a:pt x="834" y="39"/>
                </a:lnTo>
                <a:lnTo>
                  <a:pt x="834" y="39"/>
                </a:lnTo>
                <a:lnTo>
                  <a:pt x="834" y="39"/>
                </a:lnTo>
                <a:lnTo>
                  <a:pt x="835" y="39"/>
                </a:lnTo>
                <a:lnTo>
                  <a:pt x="835" y="39"/>
                </a:lnTo>
                <a:lnTo>
                  <a:pt x="835" y="39"/>
                </a:lnTo>
                <a:lnTo>
                  <a:pt x="835" y="39"/>
                </a:lnTo>
                <a:lnTo>
                  <a:pt x="836" y="39"/>
                </a:lnTo>
                <a:lnTo>
                  <a:pt x="836" y="39"/>
                </a:lnTo>
                <a:lnTo>
                  <a:pt x="836" y="39"/>
                </a:lnTo>
                <a:lnTo>
                  <a:pt x="836" y="39"/>
                </a:lnTo>
                <a:lnTo>
                  <a:pt x="837" y="39"/>
                </a:lnTo>
                <a:lnTo>
                  <a:pt x="837" y="39"/>
                </a:lnTo>
                <a:lnTo>
                  <a:pt x="837" y="39"/>
                </a:lnTo>
                <a:lnTo>
                  <a:pt x="837" y="39"/>
                </a:lnTo>
                <a:lnTo>
                  <a:pt x="838" y="39"/>
                </a:lnTo>
                <a:lnTo>
                  <a:pt x="838" y="39"/>
                </a:lnTo>
                <a:lnTo>
                  <a:pt x="838" y="39"/>
                </a:lnTo>
                <a:lnTo>
                  <a:pt x="838" y="39"/>
                </a:lnTo>
                <a:lnTo>
                  <a:pt x="839" y="39"/>
                </a:lnTo>
                <a:lnTo>
                  <a:pt x="839" y="39"/>
                </a:lnTo>
                <a:lnTo>
                  <a:pt x="839" y="39"/>
                </a:lnTo>
                <a:lnTo>
                  <a:pt x="839" y="39"/>
                </a:lnTo>
                <a:lnTo>
                  <a:pt x="839" y="39"/>
                </a:lnTo>
                <a:lnTo>
                  <a:pt x="840" y="39"/>
                </a:lnTo>
                <a:lnTo>
                  <a:pt x="840" y="39"/>
                </a:lnTo>
                <a:lnTo>
                  <a:pt x="840" y="39"/>
                </a:lnTo>
                <a:lnTo>
                  <a:pt x="840" y="39"/>
                </a:lnTo>
                <a:lnTo>
                  <a:pt x="841" y="39"/>
                </a:lnTo>
                <a:lnTo>
                  <a:pt x="841" y="39"/>
                </a:lnTo>
                <a:lnTo>
                  <a:pt x="841" y="39"/>
                </a:lnTo>
                <a:lnTo>
                  <a:pt x="841" y="39"/>
                </a:lnTo>
                <a:lnTo>
                  <a:pt x="842" y="39"/>
                </a:lnTo>
                <a:lnTo>
                  <a:pt x="842" y="39"/>
                </a:lnTo>
                <a:lnTo>
                  <a:pt x="842" y="39"/>
                </a:lnTo>
                <a:lnTo>
                  <a:pt x="842" y="39"/>
                </a:lnTo>
                <a:lnTo>
                  <a:pt x="842" y="39"/>
                </a:lnTo>
                <a:lnTo>
                  <a:pt x="843" y="39"/>
                </a:lnTo>
                <a:lnTo>
                  <a:pt x="843" y="39"/>
                </a:lnTo>
                <a:lnTo>
                  <a:pt x="843" y="39"/>
                </a:lnTo>
                <a:lnTo>
                  <a:pt x="843" y="39"/>
                </a:lnTo>
                <a:lnTo>
                  <a:pt x="844" y="39"/>
                </a:lnTo>
                <a:lnTo>
                  <a:pt x="844" y="39"/>
                </a:lnTo>
                <a:lnTo>
                  <a:pt x="844" y="39"/>
                </a:lnTo>
                <a:lnTo>
                  <a:pt x="845" y="39"/>
                </a:lnTo>
                <a:lnTo>
                  <a:pt x="845" y="39"/>
                </a:lnTo>
                <a:lnTo>
                  <a:pt x="845" y="39"/>
                </a:lnTo>
                <a:lnTo>
                  <a:pt x="845" y="39"/>
                </a:lnTo>
                <a:lnTo>
                  <a:pt x="845" y="39"/>
                </a:lnTo>
                <a:lnTo>
                  <a:pt x="846" y="39"/>
                </a:lnTo>
                <a:lnTo>
                  <a:pt x="846" y="39"/>
                </a:lnTo>
                <a:lnTo>
                  <a:pt x="846" y="39"/>
                </a:lnTo>
                <a:lnTo>
                  <a:pt x="846" y="39"/>
                </a:lnTo>
                <a:lnTo>
                  <a:pt x="847" y="39"/>
                </a:lnTo>
                <a:lnTo>
                  <a:pt x="847" y="39"/>
                </a:lnTo>
                <a:lnTo>
                  <a:pt x="847" y="39"/>
                </a:lnTo>
                <a:lnTo>
                  <a:pt x="847" y="39"/>
                </a:lnTo>
                <a:lnTo>
                  <a:pt x="848" y="39"/>
                </a:lnTo>
                <a:lnTo>
                  <a:pt x="848" y="39"/>
                </a:lnTo>
                <a:lnTo>
                  <a:pt x="848" y="39"/>
                </a:lnTo>
                <a:lnTo>
                  <a:pt x="848" y="39"/>
                </a:lnTo>
                <a:lnTo>
                  <a:pt x="848" y="39"/>
                </a:lnTo>
                <a:lnTo>
                  <a:pt x="849" y="39"/>
                </a:lnTo>
                <a:lnTo>
                  <a:pt x="849" y="39"/>
                </a:lnTo>
                <a:lnTo>
                  <a:pt x="849" y="39"/>
                </a:lnTo>
                <a:lnTo>
                  <a:pt x="849" y="39"/>
                </a:lnTo>
                <a:lnTo>
                  <a:pt x="850" y="39"/>
                </a:lnTo>
                <a:lnTo>
                  <a:pt x="850" y="39"/>
                </a:lnTo>
                <a:lnTo>
                  <a:pt x="850" y="39"/>
                </a:lnTo>
                <a:lnTo>
                  <a:pt x="850" y="39"/>
                </a:lnTo>
                <a:lnTo>
                  <a:pt x="851" y="39"/>
                </a:lnTo>
                <a:lnTo>
                  <a:pt x="851" y="39"/>
                </a:lnTo>
                <a:lnTo>
                  <a:pt x="851" y="39"/>
                </a:lnTo>
                <a:lnTo>
                  <a:pt x="851" y="39"/>
                </a:lnTo>
                <a:lnTo>
                  <a:pt x="851" y="39"/>
                </a:lnTo>
                <a:lnTo>
                  <a:pt x="852" y="39"/>
                </a:lnTo>
                <a:lnTo>
                  <a:pt x="852" y="39"/>
                </a:lnTo>
                <a:lnTo>
                  <a:pt x="852" y="39"/>
                </a:lnTo>
                <a:lnTo>
                  <a:pt x="853" y="39"/>
                </a:lnTo>
                <a:lnTo>
                  <a:pt x="853" y="39"/>
                </a:lnTo>
                <a:lnTo>
                  <a:pt x="853" y="39"/>
                </a:lnTo>
                <a:lnTo>
                  <a:pt x="853" y="39"/>
                </a:lnTo>
                <a:lnTo>
                  <a:pt x="854" y="39"/>
                </a:lnTo>
                <a:lnTo>
                  <a:pt x="854" y="39"/>
                </a:lnTo>
                <a:lnTo>
                  <a:pt x="854" y="39"/>
                </a:lnTo>
                <a:lnTo>
                  <a:pt x="854" y="39"/>
                </a:lnTo>
                <a:lnTo>
                  <a:pt x="855" y="39"/>
                </a:lnTo>
                <a:lnTo>
                  <a:pt x="855" y="39"/>
                </a:lnTo>
                <a:lnTo>
                  <a:pt x="855" y="39"/>
                </a:lnTo>
                <a:lnTo>
                  <a:pt x="855" y="39"/>
                </a:lnTo>
                <a:lnTo>
                  <a:pt x="855" y="39"/>
                </a:lnTo>
                <a:lnTo>
                  <a:pt x="856" y="39"/>
                </a:lnTo>
                <a:lnTo>
                  <a:pt x="856" y="39"/>
                </a:lnTo>
                <a:lnTo>
                  <a:pt x="856" y="39"/>
                </a:lnTo>
                <a:lnTo>
                  <a:pt x="856" y="39"/>
                </a:lnTo>
                <a:lnTo>
                  <a:pt x="857" y="39"/>
                </a:lnTo>
                <a:lnTo>
                  <a:pt x="857" y="39"/>
                </a:lnTo>
                <a:lnTo>
                  <a:pt x="857" y="39"/>
                </a:lnTo>
                <a:lnTo>
                  <a:pt x="857" y="39"/>
                </a:lnTo>
                <a:lnTo>
                  <a:pt x="858" y="39"/>
                </a:lnTo>
                <a:lnTo>
                  <a:pt x="858" y="39"/>
                </a:lnTo>
                <a:lnTo>
                  <a:pt x="858" y="39"/>
                </a:lnTo>
                <a:lnTo>
                  <a:pt x="858" y="39"/>
                </a:lnTo>
                <a:lnTo>
                  <a:pt x="858" y="39"/>
                </a:lnTo>
                <a:lnTo>
                  <a:pt x="859" y="39"/>
                </a:lnTo>
                <a:lnTo>
                  <a:pt x="859" y="39"/>
                </a:lnTo>
                <a:lnTo>
                  <a:pt x="859" y="39"/>
                </a:lnTo>
                <a:lnTo>
                  <a:pt x="859" y="39"/>
                </a:lnTo>
                <a:lnTo>
                  <a:pt x="860" y="39"/>
                </a:lnTo>
                <a:lnTo>
                  <a:pt x="860" y="39"/>
                </a:lnTo>
                <a:lnTo>
                  <a:pt x="860" y="39"/>
                </a:lnTo>
                <a:lnTo>
                  <a:pt x="861" y="39"/>
                </a:lnTo>
                <a:lnTo>
                  <a:pt x="861" y="39"/>
                </a:lnTo>
                <a:lnTo>
                  <a:pt x="861" y="39"/>
                </a:lnTo>
                <a:lnTo>
                  <a:pt x="861" y="39"/>
                </a:lnTo>
                <a:lnTo>
                  <a:pt x="861" y="39"/>
                </a:lnTo>
                <a:lnTo>
                  <a:pt x="862" y="39"/>
                </a:lnTo>
                <a:lnTo>
                  <a:pt x="862" y="39"/>
                </a:lnTo>
                <a:lnTo>
                  <a:pt x="862" y="39"/>
                </a:lnTo>
                <a:lnTo>
                  <a:pt x="862" y="39"/>
                </a:lnTo>
                <a:lnTo>
                  <a:pt x="863" y="39"/>
                </a:lnTo>
                <a:lnTo>
                  <a:pt x="863" y="39"/>
                </a:lnTo>
                <a:lnTo>
                  <a:pt x="863" y="39"/>
                </a:lnTo>
                <a:lnTo>
                  <a:pt x="863" y="39"/>
                </a:lnTo>
                <a:lnTo>
                  <a:pt x="864" y="39"/>
                </a:lnTo>
                <a:lnTo>
                  <a:pt x="864" y="39"/>
                </a:lnTo>
                <a:lnTo>
                  <a:pt x="864" y="39"/>
                </a:lnTo>
                <a:lnTo>
                  <a:pt x="864" y="39"/>
                </a:lnTo>
                <a:lnTo>
                  <a:pt x="864" y="39"/>
                </a:lnTo>
                <a:lnTo>
                  <a:pt x="865" y="39"/>
                </a:lnTo>
                <a:lnTo>
                  <a:pt x="865" y="39"/>
                </a:lnTo>
                <a:lnTo>
                  <a:pt x="865" y="39"/>
                </a:lnTo>
                <a:lnTo>
                  <a:pt x="865" y="39"/>
                </a:lnTo>
                <a:lnTo>
                  <a:pt x="866" y="39"/>
                </a:lnTo>
                <a:lnTo>
                  <a:pt x="866" y="39"/>
                </a:lnTo>
                <a:lnTo>
                  <a:pt x="866" y="39"/>
                </a:lnTo>
                <a:lnTo>
                  <a:pt x="866" y="39"/>
                </a:lnTo>
                <a:lnTo>
                  <a:pt x="867" y="39"/>
                </a:lnTo>
                <a:lnTo>
                  <a:pt x="867" y="39"/>
                </a:lnTo>
                <a:lnTo>
                  <a:pt x="867" y="39"/>
                </a:lnTo>
                <a:lnTo>
                  <a:pt x="867" y="39"/>
                </a:lnTo>
                <a:lnTo>
                  <a:pt x="867" y="39"/>
                </a:lnTo>
                <a:lnTo>
                  <a:pt x="868" y="39"/>
                </a:lnTo>
                <a:lnTo>
                  <a:pt x="868" y="39"/>
                </a:lnTo>
                <a:lnTo>
                  <a:pt x="868" y="39"/>
                </a:lnTo>
                <a:lnTo>
                  <a:pt x="869" y="39"/>
                </a:lnTo>
                <a:lnTo>
                  <a:pt x="869" y="39"/>
                </a:lnTo>
                <a:lnTo>
                  <a:pt x="869" y="39"/>
                </a:lnTo>
                <a:lnTo>
                  <a:pt x="869" y="39"/>
                </a:lnTo>
                <a:lnTo>
                  <a:pt x="870" y="39"/>
                </a:lnTo>
                <a:lnTo>
                  <a:pt x="870" y="39"/>
                </a:lnTo>
                <a:lnTo>
                  <a:pt x="870" y="39"/>
                </a:lnTo>
                <a:lnTo>
                  <a:pt x="870" y="39"/>
                </a:lnTo>
                <a:lnTo>
                  <a:pt x="870" y="39"/>
                </a:lnTo>
                <a:lnTo>
                  <a:pt x="871" y="39"/>
                </a:lnTo>
                <a:lnTo>
                  <a:pt x="871" y="39"/>
                </a:lnTo>
                <a:lnTo>
                  <a:pt x="871" y="39"/>
                </a:lnTo>
                <a:lnTo>
                  <a:pt x="871" y="39"/>
                </a:lnTo>
                <a:lnTo>
                  <a:pt x="872" y="39"/>
                </a:lnTo>
                <a:lnTo>
                  <a:pt x="872" y="39"/>
                </a:lnTo>
                <a:lnTo>
                  <a:pt x="872" y="39"/>
                </a:lnTo>
                <a:lnTo>
                  <a:pt x="872" y="39"/>
                </a:lnTo>
                <a:lnTo>
                  <a:pt x="873" y="39"/>
                </a:lnTo>
                <a:lnTo>
                  <a:pt x="873" y="39"/>
                </a:lnTo>
                <a:lnTo>
                  <a:pt x="873" y="39"/>
                </a:lnTo>
                <a:lnTo>
                  <a:pt x="873" y="39"/>
                </a:lnTo>
                <a:lnTo>
                  <a:pt x="873" y="39"/>
                </a:lnTo>
                <a:lnTo>
                  <a:pt x="874" y="39"/>
                </a:lnTo>
                <a:lnTo>
                  <a:pt x="874" y="39"/>
                </a:lnTo>
                <a:lnTo>
                  <a:pt x="874" y="39"/>
                </a:lnTo>
                <a:lnTo>
                  <a:pt x="874" y="39"/>
                </a:lnTo>
                <a:lnTo>
                  <a:pt x="875" y="39"/>
                </a:lnTo>
                <a:lnTo>
                  <a:pt x="875" y="39"/>
                </a:lnTo>
                <a:lnTo>
                  <a:pt x="875" y="39"/>
                </a:lnTo>
                <a:lnTo>
                  <a:pt x="876" y="39"/>
                </a:lnTo>
                <a:lnTo>
                  <a:pt x="876" y="39"/>
                </a:lnTo>
                <a:lnTo>
                  <a:pt x="876" y="39"/>
                </a:lnTo>
                <a:lnTo>
                  <a:pt x="876" y="39"/>
                </a:lnTo>
                <a:lnTo>
                  <a:pt x="876" y="39"/>
                </a:lnTo>
                <a:lnTo>
                  <a:pt x="877" y="39"/>
                </a:lnTo>
                <a:lnTo>
                  <a:pt x="877" y="39"/>
                </a:lnTo>
                <a:lnTo>
                  <a:pt x="877" y="39"/>
                </a:lnTo>
                <a:lnTo>
                  <a:pt x="877" y="39"/>
                </a:lnTo>
                <a:lnTo>
                  <a:pt x="878" y="39"/>
                </a:lnTo>
                <a:lnTo>
                  <a:pt x="878" y="39"/>
                </a:lnTo>
                <a:lnTo>
                  <a:pt x="878" y="39"/>
                </a:lnTo>
                <a:lnTo>
                  <a:pt x="878" y="39"/>
                </a:lnTo>
                <a:lnTo>
                  <a:pt x="879" y="39"/>
                </a:lnTo>
                <a:lnTo>
                  <a:pt x="879" y="39"/>
                </a:lnTo>
                <a:lnTo>
                  <a:pt x="879" y="39"/>
                </a:lnTo>
                <a:lnTo>
                  <a:pt x="879" y="39"/>
                </a:lnTo>
                <a:lnTo>
                  <a:pt x="879" y="39"/>
                </a:lnTo>
                <a:lnTo>
                  <a:pt x="880" y="39"/>
                </a:lnTo>
                <a:lnTo>
                  <a:pt x="880" y="39"/>
                </a:lnTo>
                <a:lnTo>
                  <a:pt x="880" y="39"/>
                </a:lnTo>
                <a:lnTo>
                  <a:pt x="880" y="39"/>
                </a:lnTo>
                <a:lnTo>
                  <a:pt x="881" y="39"/>
                </a:lnTo>
                <a:lnTo>
                  <a:pt x="881" y="39"/>
                </a:lnTo>
                <a:lnTo>
                  <a:pt x="881" y="39"/>
                </a:lnTo>
                <a:lnTo>
                  <a:pt x="881" y="39"/>
                </a:lnTo>
                <a:lnTo>
                  <a:pt x="882" y="39"/>
                </a:lnTo>
                <a:lnTo>
                  <a:pt x="882" y="39"/>
                </a:lnTo>
                <a:lnTo>
                  <a:pt x="882" y="39"/>
                </a:lnTo>
                <a:lnTo>
                  <a:pt x="882" y="39"/>
                </a:lnTo>
                <a:lnTo>
                  <a:pt x="882" y="39"/>
                </a:lnTo>
                <a:lnTo>
                  <a:pt x="883" y="39"/>
                </a:lnTo>
                <a:lnTo>
                  <a:pt x="883" y="39"/>
                </a:lnTo>
                <a:lnTo>
                  <a:pt x="883" y="39"/>
                </a:lnTo>
                <a:lnTo>
                  <a:pt x="884" y="39"/>
                </a:lnTo>
                <a:lnTo>
                  <a:pt x="884" y="39"/>
                </a:lnTo>
                <a:lnTo>
                  <a:pt x="884" y="39"/>
                </a:lnTo>
                <a:lnTo>
                  <a:pt x="884" y="39"/>
                </a:lnTo>
                <a:lnTo>
                  <a:pt x="885" y="39"/>
                </a:lnTo>
                <a:lnTo>
                  <a:pt x="885" y="39"/>
                </a:lnTo>
                <a:lnTo>
                  <a:pt x="885" y="39"/>
                </a:lnTo>
                <a:lnTo>
                  <a:pt x="885" y="39"/>
                </a:lnTo>
                <a:lnTo>
                  <a:pt x="885" y="39"/>
                </a:lnTo>
                <a:lnTo>
                  <a:pt x="886" y="39"/>
                </a:lnTo>
                <a:lnTo>
                  <a:pt x="886" y="39"/>
                </a:lnTo>
                <a:lnTo>
                  <a:pt x="886" y="39"/>
                </a:lnTo>
                <a:lnTo>
                  <a:pt x="886" y="39"/>
                </a:lnTo>
                <a:lnTo>
                  <a:pt x="887" y="39"/>
                </a:lnTo>
                <a:lnTo>
                  <a:pt x="887" y="39"/>
                </a:lnTo>
                <a:lnTo>
                  <a:pt x="887" y="39"/>
                </a:lnTo>
                <a:lnTo>
                  <a:pt x="887" y="39"/>
                </a:lnTo>
                <a:lnTo>
                  <a:pt x="888" y="39"/>
                </a:lnTo>
                <a:lnTo>
                  <a:pt x="888" y="39"/>
                </a:lnTo>
                <a:lnTo>
                  <a:pt x="888" y="39"/>
                </a:lnTo>
                <a:lnTo>
                  <a:pt x="888" y="39"/>
                </a:lnTo>
                <a:lnTo>
                  <a:pt x="888" y="39"/>
                </a:lnTo>
                <a:lnTo>
                  <a:pt x="889" y="39"/>
                </a:lnTo>
                <a:lnTo>
                  <a:pt x="889" y="39"/>
                </a:lnTo>
                <a:lnTo>
                  <a:pt x="889" y="39"/>
                </a:lnTo>
                <a:lnTo>
                  <a:pt x="889" y="39"/>
                </a:lnTo>
                <a:lnTo>
                  <a:pt x="890" y="39"/>
                </a:lnTo>
                <a:lnTo>
                  <a:pt x="890" y="39"/>
                </a:lnTo>
                <a:lnTo>
                  <a:pt x="890" y="39"/>
                </a:lnTo>
                <a:lnTo>
                  <a:pt x="890" y="39"/>
                </a:lnTo>
                <a:lnTo>
                  <a:pt x="891" y="39"/>
                </a:lnTo>
                <a:lnTo>
                  <a:pt x="891" y="39"/>
                </a:lnTo>
                <a:lnTo>
                  <a:pt x="891" y="39"/>
                </a:lnTo>
                <a:lnTo>
                  <a:pt x="891" y="39"/>
                </a:lnTo>
                <a:lnTo>
                  <a:pt x="892" y="39"/>
                </a:lnTo>
                <a:lnTo>
                  <a:pt x="892" y="39"/>
                </a:lnTo>
                <a:lnTo>
                  <a:pt x="892" y="39"/>
                </a:lnTo>
                <a:lnTo>
                  <a:pt x="892" y="39"/>
                </a:lnTo>
                <a:lnTo>
                  <a:pt x="893" y="39"/>
                </a:lnTo>
                <a:lnTo>
                  <a:pt x="893" y="39"/>
                </a:lnTo>
                <a:lnTo>
                  <a:pt x="893" y="39"/>
                </a:lnTo>
                <a:lnTo>
                  <a:pt x="893" y="39"/>
                </a:lnTo>
                <a:lnTo>
                  <a:pt x="894" y="39"/>
                </a:lnTo>
                <a:lnTo>
                  <a:pt x="894" y="39"/>
                </a:lnTo>
                <a:lnTo>
                  <a:pt x="894" y="39"/>
                </a:lnTo>
                <a:lnTo>
                  <a:pt x="894" y="39"/>
                </a:lnTo>
                <a:lnTo>
                  <a:pt x="894" y="39"/>
                </a:lnTo>
                <a:lnTo>
                  <a:pt x="895" y="39"/>
                </a:lnTo>
                <a:lnTo>
                  <a:pt x="895" y="39"/>
                </a:lnTo>
                <a:lnTo>
                  <a:pt x="895" y="39"/>
                </a:lnTo>
                <a:lnTo>
                  <a:pt x="895" y="39"/>
                </a:lnTo>
                <a:lnTo>
                  <a:pt x="896" y="39"/>
                </a:lnTo>
                <a:lnTo>
                  <a:pt x="896" y="39"/>
                </a:lnTo>
                <a:lnTo>
                  <a:pt x="896" y="39"/>
                </a:lnTo>
                <a:lnTo>
                  <a:pt x="896" y="39"/>
                </a:lnTo>
                <a:lnTo>
                  <a:pt x="897" y="39"/>
                </a:lnTo>
                <a:lnTo>
                  <a:pt x="897" y="39"/>
                </a:lnTo>
                <a:lnTo>
                  <a:pt x="897" y="39"/>
                </a:lnTo>
                <a:lnTo>
                  <a:pt x="897" y="39"/>
                </a:lnTo>
                <a:lnTo>
                  <a:pt x="897" y="39"/>
                </a:lnTo>
                <a:lnTo>
                  <a:pt x="898" y="39"/>
                </a:lnTo>
                <a:lnTo>
                  <a:pt x="898" y="39"/>
                </a:lnTo>
                <a:lnTo>
                  <a:pt x="898" y="39"/>
                </a:lnTo>
                <a:lnTo>
                  <a:pt x="898" y="39"/>
                </a:lnTo>
                <a:lnTo>
                  <a:pt x="899" y="39"/>
                </a:lnTo>
                <a:lnTo>
                  <a:pt x="899" y="39"/>
                </a:lnTo>
                <a:lnTo>
                  <a:pt x="899" y="39"/>
                </a:lnTo>
                <a:lnTo>
                  <a:pt x="900" y="39"/>
                </a:lnTo>
                <a:lnTo>
                  <a:pt x="900" y="39"/>
                </a:lnTo>
                <a:lnTo>
                  <a:pt x="900" y="39"/>
                </a:lnTo>
                <a:lnTo>
                  <a:pt x="900" y="39"/>
                </a:lnTo>
                <a:lnTo>
                  <a:pt x="901" y="39"/>
                </a:lnTo>
                <a:lnTo>
                  <a:pt x="901" y="39"/>
                </a:lnTo>
                <a:lnTo>
                  <a:pt x="901" y="39"/>
                </a:lnTo>
                <a:lnTo>
                  <a:pt x="901" y="39"/>
                </a:lnTo>
                <a:lnTo>
                  <a:pt x="901" y="39"/>
                </a:lnTo>
                <a:lnTo>
                  <a:pt x="902" y="39"/>
                </a:lnTo>
                <a:lnTo>
                  <a:pt x="902" y="39"/>
                </a:lnTo>
                <a:lnTo>
                  <a:pt x="902" y="39"/>
                </a:lnTo>
                <a:lnTo>
                  <a:pt x="902" y="39"/>
                </a:lnTo>
                <a:lnTo>
                  <a:pt x="903" y="39"/>
                </a:lnTo>
                <a:lnTo>
                  <a:pt x="903" y="39"/>
                </a:lnTo>
                <a:lnTo>
                  <a:pt x="903" y="39"/>
                </a:lnTo>
                <a:lnTo>
                  <a:pt x="903" y="39"/>
                </a:lnTo>
                <a:lnTo>
                  <a:pt x="904" y="39"/>
                </a:lnTo>
                <a:lnTo>
                  <a:pt x="904" y="39"/>
                </a:lnTo>
                <a:lnTo>
                  <a:pt x="904" y="39"/>
                </a:lnTo>
                <a:lnTo>
                  <a:pt x="904" y="39"/>
                </a:lnTo>
                <a:lnTo>
                  <a:pt x="904" y="39"/>
                </a:lnTo>
                <a:lnTo>
                  <a:pt x="905" y="39"/>
                </a:lnTo>
                <a:lnTo>
                  <a:pt x="905" y="39"/>
                </a:lnTo>
                <a:lnTo>
                  <a:pt x="905" y="39"/>
                </a:lnTo>
                <a:lnTo>
                  <a:pt x="905" y="39"/>
                </a:lnTo>
                <a:lnTo>
                  <a:pt x="906" y="39"/>
                </a:lnTo>
                <a:lnTo>
                  <a:pt x="906" y="39"/>
                </a:lnTo>
                <a:lnTo>
                  <a:pt x="906" y="39"/>
                </a:lnTo>
                <a:lnTo>
                  <a:pt x="906" y="39"/>
                </a:lnTo>
                <a:lnTo>
                  <a:pt x="907" y="39"/>
                </a:lnTo>
                <a:lnTo>
                  <a:pt x="907" y="39"/>
                </a:lnTo>
                <a:lnTo>
                  <a:pt x="907" y="39"/>
                </a:lnTo>
                <a:lnTo>
                  <a:pt x="907" y="39"/>
                </a:lnTo>
                <a:lnTo>
                  <a:pt x="908" y="39"/>
                </a:lnTo>
                <a:lnTo>
                  <a:pt x="908" y="39"/>
                </a:lnTo>
                <a:lnTo>
                  <a:pt x="908" y="39"/>
                </a:lnTo>
                <a:lnTo>
                  <a:pt x="908" y="39"/>
                </a:lnTo>
                <a:lnTo>
                  <a:pt x="909" y="39"/>
                </a:lnTo>
                <a:lnTo>
                  <a:pt x="909" y="39"/>
                </a:lnTo>
                <a:lnTo>
                  <a:pt x="909" y="39"/>
                </a:lnTo>
                <a:lnTo>
                  <a:pt x="909" y="39"/>
                </a:lnTo>
                <a:lnTo>
                  <a:pt x="910" y="39"/>
                </a:lnTo>
                <a:lnTo>
                  <a:pt x="910" y="39"/>
                </a:lnTo>
                <a:lnTo>
                  <a:pt x="910" y="39"/>
                </a:lnTo>
                <a:lnTo>
                  <a:pt x="910" y="39"/>
                </a:lnTo>
                <a:lnTo>
                  <a:pt x="910" y="39"/>
                </a:lnTo>
                <a:lnTo>
                  <a:pt x="911" y="39"/>
                </a:lnTo>
                <a:lnTo>
                  <a:pt x="911" y="39"/>
                </a:lnTo>
                <a:lnTo>
                  <a:pt x="911" y="39"/>
                </a:lnTo>
                <a:lnTo>
                  <a:pt x="911" y="39"/>
                </a:lnTo>
                <a:lnTo>
                  <a:pt x="912" y="39"/>
                </a:lnTo>
                <a:lnTo>
                  <a:pt x="912" y="39"/>
                </a:lnTo>
                <a:lnTo>
                  <a:pt x="912" y="39"/>
                </a:lnTo>
                <a:lnTo>
                  <a:pt x="912" y="39"/>
                </a:lnTo>
                <a:lnTo>
                  <a:pt x="913" y="39"/>
                </a:lnTo>
                <a:lnTo>
                  <a:pt x="913" y="39"/>
                </a:lnTo>
                <a:lnTo>
                  <a:pt x="913" y="39"/>
                </a:lnTo>
                <a:lnTo>
                  <a:pt x="913" y="39"/>
                </a:lnTo>
                <a:lnTo>
                  <a:pt x="913" y="39"/>
                </a:lnTo>
                <a:lnTo>
                  <a:pt x="914" y="39"/>
                </a:lnTo>
                <a:lnTo>
                  <a:pt x="914" y="39"/>
                </a:lnTo>
                <a:lnTo>
                  <a:pt x="914" y="39"/>
                </a:lnTo>
                <a:lnTo>
                  <a:pt x="915" y="39"/>
                </a:lnTo>
                <a:lnTo>
                  <a:pt x="915" y="39"/>
                </a:lnTo>
                <a:lnTo>
                  <a:pt x="915" y="39"/>
                </a:lnTo>
                <a:lnTo>
                  <a:pt x="915" y="39"/>
                </a:lnTo>
                <a:lnTo>
                  <a:pt x="916" y="39"/>
                </a:lnTo>
                <a:lnTo>
                  <a:pt x="916" y="39"/>
                </a:lnTo>
                <a:lnTo>
                  <a:pt x="916" y="39"/>
                </a:lnTo>
                <a:lnTo>
                  <a:pt x="916" y="39"/>
                </a:lnTo>
                <a:lnTo>
                  <a:pt x="916" y="39"/>
                </a:lnTo>
                <a:lnTo>
                  <a:pt x="917" y="39"/>
                </a:lnTo>
                <a:lnTo>
                  <a:pt x="917" y="39"/>
                </a:lnTo>
                <a:lnTo>
                  <a:pt x="917" y="39"/>
                </a:lnTo>
                <a:lnTo>
                  <a:pt x="917" y="39"/>
                </a:lnTo>
                <a:lnTo>
                  <a:pt x="918" y="39"/>
                </a:lnTo>
                <a:lnTo>
                  <a:pt x="918" y="39"/>
                </a:lnTo>
                <a:lnTo>
                  <a:pt x="918" y="39"/>
                </a:lnTo>
                <a:lnTo>
                  <a:pt x="918" y="39"/>
                </a:lnTo>
                <a:lnTo>
                  <a:pt x="919" y="39"/>
                </a:lnTo>
                <a:lnTo>
                  <a:pt x="919" y="39"/>
                </a:lnTo>
                <a:lnTo>
                  <a:pt x="919" y="39"/>
                </a:lnTo>
                <a:lnTo>
                  <a:pt x="919" y="39"/>
                </a:lnTo>
                <a:lnTo>
                  <a:pt x="919" y="39"/>
                </a:lnTo>
                <a:lnTo>
                  <a:pt x="920" y="39"/>
                </a:lnTo>
                <a:lnTo>
                  <a:pt x="920" y="39"/>
                </a:lnTo>
                <a:lnTo>
                  <a:pt x="920" y="39"/>
                </a:lnTo>
                <a:lnTo>
                  <a:pt x="920" y="39"/>
                </a:lnTo>
                <a:lnTo>
                  <a:pt x="921" y="39"/>
                </a:lnTo>
                <a:lnTo>
                  <a:pt x="921" y="39"/>
                </a:lnTo>
                <a:lnTo>
                  <a:pt x="921" y="39"/>
                </a:lnTo>
                <a:lnTo>
                  <a:pt x="921" y="39"/>
                </a:lnTo>
                <a:lnTo>
                  <a:pt x="922" y="39"/>
                </a:lnTo>
                <a:lnTo>
                  <a:pt x="922" y="39"/>
                </a:lnTo>
                <a:lnTo>
                  <a:pt x="922" y="39"/>
                </a:lnTo>
                <a:lnTo>
                  <a:pt x="922" y="39"/>
                </a:lnTo>
                <a:lnTo>
                  <a:pt x="923" y="39"/>
                </a:lnTo>
                <a:lnTo>
                  <a:pt x="923" y="39"/>
                </a:lnTo>
                <a:lnTo>
                  <a:pt x="923" y="39"/>
                </a:lnTo>
                <a:lnTo>
                  <a:pt x="923" y="39"/>
                </a:lnTo>
                <a:lnTo>
                  <a:pt x="924" y="39"/>
                </a:lnTo>
                <a:lnTo>
                  <a:pt x="924" y="39"/>
                </a:lnTo>
                <a:lnTo>
                  <a:pt x="924" y="39"/>
                </a:lnTo>
                <a:lnTo>
                  <a:pt x="924" y="39"/>
                </a:lnTo>
                <a:lnTo>
                  <a:pt x="925" y="39"/>
                </a:lnTo>
                <a:lnTo>
                  <a:pt x="925" y="39"/>
                </a:lnTo>
                <a:lnTo>
                  <a:pt x="925" y="39"/>
                </a:lnTo>
                <a:lnTo>
                  <a:pt x="925" y="39"/>
                </a:lnTo>
                <a:lnTo>
                  <a:pt x="925" y="39"/>
                </a:lnTo>
                <a:lnTo>
                  <a:pt x="926" y="39"/>
                </a:lnTo>
                <a:lnTo>
                  <a:pt x="926" y="39"/>
                </a:lnTo>
                <a:lnTo>
                  <a:pt x="926" y="39"/>
                </a:lnTo>
                <a:lnTo>
                  <a:pt x="926" y="39"/>
                </a:lnTo>
                <a:lnTo>
                  <a:pt x="927" y="39"/>
                </a:lnTo>
                <a:lnTo>
                  <a:pt x="927" y="39"/>
                </a:lnTo>
                <a:lnTo>
                  <a:pt x="927" y="39"/>
                </a:lnTo>
                <a:lnTo>
                  <a:pt x="927" y="39"/>
                </a:lnTo>
                <a:lnTo>
                  <a:pt x="928" y="39"/>
                </a:lnTo>
                <a:lnTo>
                  <a:pt x="928" y="39"/>
                </a:lnTo>
                <a:lnTo>
                  <a:pt x="928" y="39"/>
                </a:lnTo>
                <a:lnTo>
                  <a:pt x="928" y="39"/>
                </a:lnTo>
                <a:lnTo>
                  <a:pt x="928" y="39"/>
                </a:lnTo>
                <a:lnTo>
                  <a:pt x="929" y="39"/>
                </a:lnTo>
                <a:lnTo>
                  <a:pt x="929" y="39"/>
                </a:lnTo>
                <a:lnTo>
                  <a:pt x="929" y="39"/>
                </a:lnTo>
                <a:lnTo>
                  <a:pt x="929" y="39"/>
                </a:lnTo>
                <a:lnTo>
                  <a:pt x="930" y="39"/>
                </a:lnTo>
                <a:lnTo>
                  <a:pt x="930" y="39"/>
                </a:lnTo>
                <a:lnTo>
                  <a:pt x="930" y="39"/>
                </a:lnTo>
                <a:lnTo>
                  <a:pt x="931" y="39"/>
                </a:lnTo>
                <a:lnTo>
                  <a:pt x="931" y="39"/>
                </a:lnTo>
                <a:lnTo>
                  <a:pt x="931" y="39"/>
                </a:lnTo>
                <a:lnTo>
                  <a:pt x="931" y="39"/>
                </a:lnTo>
                <a:lnTo>
                  <a:pt x="931" y="39"/>
                </a:lnTo>
                <a:lnTo>
                  <a:pt x="932" y="39"/>
                </a:lnTo>
                <a:lnTo>
                  <a:pt x="932" y="39"/>
                </a:lnTo>
                <a:lnTo>
                  <a:pt x="932" y="39"/>
                </a:lnTo>
                <a:lnTo>
                  <a:pt x="932" y="39"/>
                </a:lnTo>
                <a:lnTo>
                  <a:pt x="933" y="39"/>
                </a:lnTo>
                <a:lnTo>
                  <a:pt x="933" y="39"/>
                </a:lnTo>
                <a:lnTo>
                  <a:pt x="933" y="39"/>
                </a:lnTo>
                <a:lnTo>
                  <a:pt x="933" y="39"/>
                </a:lnTo>
                <a:lnTo>
                  <a:pt x="934" y="39"/>
                </a:lnTo>
                <a:lnTo>
                  <a:pt x="934" y="39"/>
                </a:lnTo>
                <a:lnTo>
                  <a:pt x="934" y="39"/>
                </a:lnTo>
                <a:lnTo>
                  <a:pt x="934" y="39"/>
                </a:lnTo>
                <a:lnTo>
                  <a:pt x="934" y="39"/>
                </a:lnTo>
                <a:lnTo>
                  <a:pt x="935" y="39"/>
                </a:lnTo>
                <a:lnTo>
                  <a:pt x="935" y="39"/>
                </a:lnTo>
                <a:lnTo>
                  <a:pt x="935" y="39"/>
                </a:lnTo>
                <a:lnTo>
                  <a:pt x="935" y="39"/>
                </a:lnTo>
                <a:lnTo>
                  <a:pt x="936" y="39"/>
                </a:lnTo>
                <a:lnTo>
                  <a:pt x="936" y="39"/>
                </a:lnTo>
                <a:lnTo>
                  <a:pt x="936" y="39"/>
                </a:lnTo>
                <a:lnTo>
                  <a:pt x="936" y="39"/>
                </a:lnTo>
                <a:lnTo>
                  <a:pt x="937" y="39"/>
                </a:lnTo>
                <a:lnTo>
                  <a:pt x="937" y="39"/>
                </a:lnTo>
                <a:lnTo>
                  <a:pt x="937" y="39"/>
                </a:lnTo>
                <a:lnTo>
                  <a:pt x="937" y="39"/>
                </a:lnTo>
                <a:lnTo>
                  <a:pt x="937" y="39"/>
                </a:lnTo>
                <a:lnTo>
                  <a:pt x="938" y="39"/>
                </a:lnTo>
                <a:lnTo>
                  <a:pt x="938" y="39"/>
                </a:lnTo>
                <a:lnTo>
                  <a:pt x="938" y="39"/>
                </a:lnTo>
                <a:lnTo>
                  <a:pt x="939" y="39"/>
                </a:lnTo>
                <a:lnTo>
                  <a:pt x="939" y="39"/>
                </a:lnTo>
                <a:lnTo>
                  <a:pt x="939" y="39"/>
                </a:lnTo>
                <a:lnTo>
                  <a:pt x="939" y="39"/>
                </a:lnTo>
                <a:lnTo>
                  <a:pt x="940" y="39"/>
                </a:lnTo>
                <a:lnTo>
                  <a:pt x="940" y="39"/>
                </a:lnTo>
                <a:lnTo>
                  <a:pt x="940" y="39"/>
                </a:lnTo>
                <a:lnTo>
                  <a:pt x="940" y="39"/>
                </a:lnTo>
                <a:lnTo>
                  <a:pt x="940" y="39"/>
                </a:lnTo>
                <a:lnTo>
                  <a:pt x="941" y="39"/>
                </a:lnTo>
                <a:lnTo>
                  <a:pt x="941" y="39"/>
                </a:lnTo>
                <a:lnTo>
                  <a:pt x="941" y="39"/>
                </a:lnTo>
                <a:lnTo>
                  <a:pt x="941" y="39"/>
                </a:lnTo>
                <a:lnTo>
                  <a:pt x="942" y="39"/>
                </a:lnTo>
                <a:lnTo>
                  <a:pt x="942" y="39"/>
                </a:lnTo>
                <a:lnTo>
                  <a:pt x="942" y="39"/>
                </a:lnTo>
                <a:lnTo>
                  <a:pt x="942" y="39"/>
                </a:lnTo>
                <a:lnTo>
                  <a:pt x="943" y="39"/>
                </a:lnTo>
                <a:lnTo>
                  <a:pt x="943" y="39"/>
                </a:lnTo>
                <a:lnTo>
                  <a:pt x="943" y="39"/>
                </a:lnTo>
                <a:lnTo>
                  <a:pt x="943" y="39"/>
                </a:lnTo>
                <a:lnTo>
                  <a:pt x="943" y="39"/>
                </a:lnTo>
                <a:lnTo>
                  <a:pt x="944" y="39"/>
                </a:lnTo>
                <a:lnTo>
                  <a:pt x="944" y="39"/>
                </a:lnTo>
                <a:lnTo>
                  <a:pt x="944" y="39"/>
                </a:lnTo>
                <a:lnTo>
                  <a:pt x="944" y="39"/>
                </a:lnTo>
                <a:lnTo>
                  <a:pt x="945" y="39"/>
                </a:lnTo>
                <a:lnTo>
                  <a:pt x="945" y="39"/>
                </a:lnTo>
                <a:lnTo>
                  <a:pt x="945" y="39"/>
                </a:lnTo>
                <a:lnTo>
                  <a:pt x="945" y="39"/>
                </a:lnTo>
                <a:lnTo>
                  <a:pt x="946" y="39"/>
                </a:lnTo>
                <a:lnTo>
                  <a:pt x="946" y="39"/>
                </a:lnTo>
                <a:lnTo>
                  <a:pt x="946" y="39"/>
                </a:lnTo>
                <a:lnTo>
                  <a:pt x="947" y="39"/>
                </a:lnTo>
                <a:lnTo>
                  <a:pt x="947" y="39"/>
                </a:lnTo>
                <a:lnTo>
                  <a:pt x="947" y="39"/>
                </a:lnTo>
                <a:lnTo>
                  <a:pt x="947" y="39"/>
                </a:lnTo>
                <a:lnTo>
                  <a:pt x="947" y="39"/>
                </a:lnTo>
                <a:lnTo>
                  <a:pt x="948" y="39"/>
                </a:lnTo>
                <a:lnTo>
                  <a:pt x="948" y="39"/>
                </a:lnTo>
                <a:lnTo>
                  <a:pt x="948" y="39"/>
                </a:lnTo>
                <a:lnTo>
                  <a:pt x="948" y="39"/>
                </a:lnTo>
                <a:lnTo>
                  <a:pt x="949" y="39"/>
                </a:lnTo>
                <a:lnTo>
                  <a:pt x="949" y="39"/>
                </a:lnTo>
                <a:lnTo>
                  <a:pt x="949" y="39"/>
                </a:lnTo>
                <a:lnTo>
                  <a:pt x="949" y="39"/>
                </a:lnTo>
                <a:lnTo>
                  <a:pt x="950" y="39"/>
                </a:lnTo>
                <a:lnTo>
                  <a:pt x="950" y="39"/>
                </a:lnTo>
                <a:lnTo>
                  <a:pt x="950" y="39"/>
                </a:lnTo>
                <a:lnTo>
                  <a:pt x="950" y="39"/>
                </a:lnTo>
                <a:lnTo>
                  <a:pt x="950" y="39"/>
                </a:lnTo>
                <a:lnTo>
                  <a:pt x="951" y="39"/>
                </a:lnTo>
                <a:lnTo>
                  <a:pt x="951" y="39"/>
                </a:lnTo>
                <a:lnTo>
                  <a:pt x="951" y="39"/>
                </a:lnTo>
                <a:lnTo>
                  <a:pt x="951" y="39"/>
                </a:lnTo>
                <a:lnTo>
                  <a:pt x="952" y="39"/>
                </a:lnTo>
                <a:lnTo>
                  <a:pt x="952" y="39"/>
                </a:lnTo>
                <a:lnTo>
                  <a:pt x="952" y="39"/>
                </a:lnTo>
                <a:lnTo>
                  <a:pt x="952" y="39"/>
                </a:lnTo>
                <a:lnTo>
                  <a:pt x="953" y="39"/>
                </a:lnTo>
                <a:lnTo>
                  <a:pt x="953" y="39"/>
                </a:lnTo>
                <a:lnTo>
                  <a:pt x="953" y="39"/>
                </a:lnTo>
                <a:lnTo>
                  <a:pt x="953" y="39"/>
                </a:lnTo>
                <a:lnTo>
                  <a:pt x="954" y="39"/>
                </a:lnTo>
                <a:lnTo>
                  <a:pt x="954" y="39"/>
                </a:lnTo>
                <a:lnTo>
                  <a:pt x="954" y="39"/>
                </a:lnTo>
                <a:lnTo>
                  <a:pt x="954" y="39"/>
                </a:lnTo>
                <a:lnTo>
                  <a:pt x="955" y="39"/>
                </a:lnTo>
                <a:lnTo>
                  <a:pt x="955" y="39"/>
                </a:lnTo>
                <a:lnTo>
                  <a:pt x="955" y="39"/>
                </a:lnTo>
                <a:lnTo>
                  <a:pt x="955" y="39"/>
                </a:lnTo>
                <a:lnTo>
                  <a:pt x="956" y="39"/>
                </a:lnTo>
                <a:lnTo>
                  <a:pt x="956" y="39"/>
                </a:lnTo>
                <a:lnTo>
                  <a:pt x="956" y="39"/>
                </a:lnTo>
                <a:lnTo>
                  <a:pt x="956" y="39"/>
                </a:lnTo>
                <a:lnTo>
                  <a:pt x="956" y="39"/>
                </a:lnTo>
                <a:lnTo>
                  <a:pt x="957" y="39"/>
                </a:lnTo>
                <a:lnTo>
                  <a:pt x="957" y="39"/>
                </a:lnTo>
                <a:lnTo>
                  <a:pt x="957" y="39"/>
                </a:lnTo>
                <a:lnTo>
                  <a:pt x="957" y="39"/>
                </a:lnTo>
                <a:lnTo>
                  <a:pt x="958" y="39"/>
                </a:lnTo>
                <a:lnTo>
                  <a:pt x="958" y="39"/>
                </a:lnTo>
                <a:lnTo>
                  <a:pt x="958" y="39"/>
                </a:lnTo>
                <a:lnTo>
                  <a:pt x="958" y="39"/>
                </a:lnTo>
                <a:lnTo>
                  <a:pt x="959" y="39"/>
                </a:lnTo>
                <a:lnTo>
                  <a:pt x="959" y="39"/>
                </a:lnTo>
                <a:lnTo>
                  <a:pt x="959" y="39"/>
                </a:lnTo>
                <a:lnTo>
                  <a:pt x="959" y="39"/>
                </a:lnTo>
                <a:lnTo>
                  <a:pt x="959" y="39"/>
                </a:lnTo>
                <a:lnTo>
                  <a:pt x="960" y="39"/>
                </a:lnTo>
                <a:lnTo>
                  <a:pt x="960" y="39"/>
                </a:lnTo>
                <a:lnTo>
                  <a:pt x="960" y="39"/>
                </a:lnTo>
                <a:lnTo>
                  <a:pt x="960" y="39"/>
                </a:lnTo>
                <a:lnTo>
                  <a:pt x="961" y="39"/>
                </a:lnTo>
                <a:lnTo>
                  <a:pt x="961" y="39"/>
                </a:lnTo>
                <a:lnTo>
                  <a:pt x="961" y="39"/>
                </a:lnTo>
                <a:lnTo>
                  <a:pt x="962" y="39"/>
                </a:lnTo>
                <a:lnTo>
                  <a:pt x="962" y="39"/>
                </a:lnTo>
                <a:lnTo>
                  <a:pt x="962" y="39"/>
                </a:lnTo>
                <a:lnTo>
                  <a:pt x="962" y="39"/>
                </a:lnTo>
                <a:lnTo>
                  <a:pt x="962" y="39"/>
                </a:lnTo>
                <a:lnTo>
                  <a:pt x="963" y="39"/>
                </a:lnTo>
                <a:lnTo>
                  <a:pt x="963" y="39"/>
                </a:lnTo>
                <a:lnTo>
                  <a:pt x="963" y="39"/>
                </a:lnTo>
                <a:lnTo>
                  <a:pt x="963" y="39"/>
                </a:lnTo>
                <a:lnTo>
                  <a:pt x="964" y="39"/>
                </a:lnTo>
                <a:lnTo>
                  <a:pt x="964" y="39"/>
                </a:lnTo>
                <a:lnTo>
                  <a:pt x="964" y="39"/>
                </a:lnTo>
                <a:lnTo>
                  <a:pt x="964" y="39"/>
                </a:lnTo>
                <a:lnTo>
                  <a:pt x="965" y="39"/>
                </a:lnTo>
                <a:lnTo>
                  <a:pt x="965" y="39"/>
                </a:lnTo>
                <a:lnTo>
                  <a:pt x="965" y="39"/>
                </a:lnTo>
                <a:lnTo>
                  <a:pt x="965" y="39"/>
                </a:lnTo>
                <a:lnTo>
                  <a:pt x="965" y="39"/>
                </a:lnTo>
                <a:lnTo>
                  <a:pt x="966" y="39"/>
                </a:lnTo>
                <a:lnTo>
                  <a:pt x="966" y="39"/>
                </a:lnTo>
                <a:lnTo>
                  <a:pt x="966" y="39"/>
                </a:lnTo>
                <a:lnTo>
                  <a:pt x="966" y="39"/>
                </a:lnTo>
                <a:lnTo>
                  <a:pt x="967" y="39"/>
                </a:lnTo>
                <a:lnTo>
                  <a:pt x="967" y="39"/>
                </a:lnTo>
                <a:lnTo>
                  <a:pt x="967" y="39"/>
                </a:lnTo>
                <a:lnTo>
                  <a:pt x="967" y="39"/>
                </a:lnTo>
                <a:lnTo>
                  <a:pt x="968" y="39"/>
                </a:lnTo>
                <a:lnTo>
                  <a:pt x="968" y="39"/>
                </a:lnTo>
                <a:lnTo>
                  <a:pt x="968" y="39"/>
                </a:lnTo>
                <a:lnTo>
                  <a:pt x="968" y="39"/>
                </a:lnTo>
                <a:lnTo>
                  <a:pt x="968" y="39"/>
                </a:lnTo>
                <a:lnTo>
                  <a:pt x="969" y="39"/>
                </a:lnTo>
                <a:lnTo>
                  <a:pt x="969" y="39"/>
                </a:lnTo>
                <a:lnTo>
                  <a:pt x="969" y="39"/>
                </a:lnTo>
                <a:lnTo>
                  <a:pt x="970" y="39"/>
                </a:lnTo>
                <a:lnTo>
                  <a:pt x="970" y="39"/>
                </a:lnTo>
                <a:lnTo>
                  <a:pt x="970" y="39"/>
                </a:lnTo>
                <a:lnTo>
                  <a:pt x="970" y="39"/>
                </a:lnTo>
                <a:lnTo>
                  <a:pt x="971" y="39"/>
                </a:lnTo>
                <a:lnTo>
                  <a:pt x="971" y="39"/>
                </a:lnTo>
                <a:lnTo>
                  <a:pt x="971" y="39"/>
                </a:lnTo>
                <a:lnTo>
                  <a:pt x="971" y="39"/>
                </a:lnTo>
                <a:lnTo>
                  <a:pt x="971" y="39"/>
                </a:lnTo>
                <a:lnTo>
                  <a:pt x="972" y="39"/>
                </a:lnTo>
                <a:lnTo>
                  <a:pt x="972" y="39"/>
                </a:lnTo>
                <a:lnTo>
                  <a:pt x="972" y="39"/>
                </a:lnTo>
                <a:lnTo>
                  <a:pt x="972" y="39"/>
                </a:lnTo>
                <a:lnTo>
                  <a:pt x="973" y="39"/>
                </a:lnTo>
                <a:lnTo>
                  <a:pt x="973" y="39"/>
                </a:lnTo>
                <a:lnTo>
                  <a:pt x="973" y="39"/>
                </a:lnTo>
                <a:lnTo>
                  <a:pt x="973" y="39"/>
                </a:lnTo>
                <a:lnTo>
                  <a:pt x="974" y="39"/>
                </a:lnTo>
                <a:lnTo>
                  <a:pt x="974" y="39"/>
                </a:lnTo>
                <a:lnTo>
                  <a:pt x="974" y="39"/>
                </a:lnTo>
                <a:lnTo>
                  <a:pt x="974" y="39"/>
                </a:lnTo>
                <a:lnTo>
                  <a:pt x="974" y="39"/>
                </a:lnTo>
                <a:lnTo>
                  <a:pt x="975" y="39"/>
                </a:lnTo>
                <a:lnTo>
                  <a:pt x="975" y="39"/>
                </a:lnTo>
                <a:lnTo>
                  <a:pt x="975" y="39"/>
                </a:lnTo>
                <a:lnTo>
                  <a:pt x="975" y="39"/>
                </a:lnTo>
                <a:lnTo>
                  <a:pt x="976" y="39"/>
                </a:lnTo>
                <a:lnTo>
                  <a:pt x="976" y="39"/>
                </a:lnTo>
                <a:lnTo>
                  <a:pt x="976" y="39"/>
                </a:lnTo>
                <a:lnTo>
                  <a:pt x="976" y="39"/>
                </a:lnTo>
                <a:lnTo>
                  <a:pt x="977" y="39"/>
                </a:lnTo>
                <a:lnTo>
                  <a:pt x="977" y="39"/>
                </a:lnTo>
                <a:lnTo>
                  <a:pt x="977" y="39"/>
                </a:lnTo>
                <a:lnTo>
                  <a:pt x="977" y="39"/>
                </a:lnTo>
                <a:lnTo>
                  <a:pt x="978" y="39"/>
                </a:lnTo>
                <a:lnTo>
                  <a:pt x="978" y="39"/>
                </a:lnTo>
                <a:lnTo>
                  <a:pt x="978" y="39"/>
                </a:lnTo>
                <a:lnTo>
                  <a:pt x="978" y="39"/>
                </a:lnTo>
                <a:lnTo>
                  <a:pt x="979" y="39"/>
                </a:lnTo>
                <a:lnTo>
                  <a:pt x="979" y="39"/>
                </a:lnTo>
                <a:lnTo>
                  <a:pt x="979" y="39"/>
                </a:lnTo>
                <a:lnTo>
                  <a:pt x="979" y="39"/>
                </a:lnTo>
                <a:lnTo>
                  <a:pt x="980" y="39"/>
                </a:lnTo>
                <a:lnTo>
                  <a:pt x="980" y="39"/>
                </a:lnTo>
                <a:lnTo>
                  <a:pt x="980" y="39"/>
                </a:lnTo>
                <a:lnTo>
                  <a:pt x="980" y="39"/>
                </a:lnTo>
                <a:lnTo>
                  <a:pt x="980" y="39"/>
                </a:lnTo>
                <a:lnTo>
                  <a:pt x="981" y="39"/>
                </a:lnTo>
                <a:lnTo>
                  <a:pt x="981" y="39"/>
                </a:lnTo>
                <a:lnTo>
                  <a:pt x="981" y="39"/>
                </a:lnTo>
                <a:lnTo>
                  <a:pt x="981" y="39"/>
                </a:lnTo>
                <a:lnTo>
                  <a:pt x="982" y="39"/>
                </a:lnTo>
                <a:lnTo>
                  <a:pt x="982" y="39"/>
                </a:lnTo>
                <a:lnTo>
                  <a:pt x="982" y="39"/>
                </a:lnTo>
                <a:lnTo>
                  <a:pt x="982" y="39"/>
                </a:lnTo>
                <a:lnTo>
                  <a:pt x="983" y="39"/>
                </a:lnTo>
                <a:lnTo>
                  <a:pt x="983" y="39"/>
                </a:lnTo>
                <a:lnTo>
                  <a:pt x="983" y="39"/>
                </a:lnTo>
                <a:lnTo>
                  <a:pt x="983" y="39"/>
                </a:lnTo>
                <a:lnTo>
                  <a:pt x="983" y="39"/>
                </a:lnTo>
                <a:lnTo>
                  <a:pt x="984" y="39"/>
                </a:lnTo>
                <a:lnTo>
                  <a:pt x="984" y="39"/>
                </a:lnTo>
                <a:lnTo>
                  <a:pt x="984" y="39"/>
                </a:lnTo>
                <a:lnTo>
                  <a:pt x="984" y="39"/>
                </a:lnTo>
                <a:lnTo>
                  <a:pt x="985" y="39"/>
                </a:lnTo>
                <a:lnTo>
                  <a:pt x="985" y="39"/>
                </a:lnTo>
                <a:lnTo>
                  <a:pt x="985" y="39"/>
                </a:lnTo>
                <a:lnTo>
                  <a:pt x="986" y="39"/>
                </a:lnTo>
                <a:lnTo>
                  <a:pt x="986" y="39"/>
                </a:lnTo>
                <a:lnTo>
                  <a:pt x="986" y="39"/>
                </a:lnTo>
                <a:lnTo>
                  <a:pt x="986" y="39"/>
                </a:lnTo>
                <a:lnTo>
                  <a:pt x="986" y="39"/>
                </a:lnTo>
                <a:lnTo>
                  <a:pt x="987" y="39"/>
                </a:lnTo>
                <a:lnTo>
                  <a:pt x="987" y="39"/>
                </a:lnTo>
                <a:lnTo>
                  <a:pt x="987" y="39"/>
                </a:lnTo>
                <a:lnTo>
                  <a:pt x="987" y="39"/>
                </a:lnTo>
                <a:lnTo>
                  <a:pt x="988" y="39"/>
                </a:lnTo>
                <a:lnTo>
                  <a:pt x="988" y="39"/>
                </a:lnTo>
                <a:lnTo>
                  <a:pt x="988" y="39"/>
                </a:lnTo>
                <a:lnTo>
                  <a:pt x="988" y="39"/>
                </a:lnTo>
                <a:lnTo>
                  <a:pt x="989" y="39"/>
                </a:lnTo>
                <a:lnTo>
                  <a:pt x="989" y="39"/>
                </a:lnTo>
                <a:lnTo>
                  <a:pt x="989" y="39"/>
                </a:lnTo>
                <a:lnTo>
                  <a:pt x="989" y="39"/>
                </a:lnTo>
                <a:lnTo>
                  <a:pt x="989" y="39"/>
                </a:lnTo>
                <a:lnTo>
                  <a:pt x="990" y="39"/>
                </a:lnTo>
                <a:lnTo>
                  <a:pt x="990" y="39"/>
                </a:lnTo>
                <a:lnTo>
                  <a:pt x="990" y="39"/>
                </a:lnTo>
                <a:lnTo>
                  <a:pt x="990" y="39"/>
                </a:lnTo>
                <a:lnTo>
                  <a:pt x="991" y="39"/>
                </a:lnTo>
                <a:lnTo>
                  <a:pt x="991" y="39"/>
                </a:lnTo>
                <a:lnTo>
                  <a:pt x="991" y="39"/>
                </a:lnTo>
                <a:lnTo>
                  <a:pt x="991" y="39"/>
                </a:lnTo>
                <a:lnTo>
                  <a:pt x="992" y="39"/>
                </a:lnTo>
                <a:lnTo>
                  <a:pt x="992" y="39"/>
                </a:lnTo>
                <a:lnTo>
                  <a:pt x="992" y="39"/>
                </a:lnTo>
                <a:lnTo>
                  <a:pt x="992" y="39"/>
                </a:lnTo>
                <a:lnTo>
                  <a:pt x="992" y="39"/>
                </a:lnTo>
                <a:lnTo>
                  <a:pt x="993" y="39"/>
                </a:lnTo>
                <a:lnTo>
                  <a:pt x="993" y="39"/>
                </a:lnTo>
                <a:lnTo>
                  <a:pt x="993" y="39"/>
                </a:lnTo>
                <a:lnTo>
                  <a:pt x="994" y="39"/>
                </a:lnTo>
                <a:lnTo>
                  <a:pt x="994" y="39"/>
                </a:lnTo>
                <a:lnTo>
                  <a:pt x="994" y="39"/>
                </a:lnTo>
                <a:lnTo>
                  <a:pt x="994" y="39"/>
                </a:lnTo>
                <a:lnTo>
                  <a:pt x="995" y="39"/>
                </a:lnTo>
                <a:lnTo>
                  <a:pt x="995" y="39"/>
                </a:lnTo>
                <a:lnTo>
                  <a:pt x="995" y="39"/>
                </a:lnTo>
                <a:lnTo>
                  <a:pt x="995" y="39"/>
                </a:lnTo>
                <a:lnTo>
                  <a:pt x="996" y="39"/>
                </a:lnTo>
                <a:lnTo>
                  <a:pt x="996" y="39"/>
                </a:lnTo>
                <a:lnTo>
                  <a:pt x="996" y="39"/>
                </a:lnTo>
                <a:lnTo>
                  <a:pt x="996" y="39"/>
                </a:lnTo>
                <a:lnTo>
                  <a:pt x="996" y="39"/>
                </a:lnTo>
                <a:lnTo>
                  <a:pt x="997" y="39"/>
                </a:lnTo>
                <a:lnTo>
                  <a:pt x="997" y="39"/>
                </a:lnTo>
                <a:lnTo>
                  <a:pt x="997" y="39"/>
                </a:lnTo>
                <a:lnTo>
                  <a:pt x="997" y="39"/>
                </a:lnTo>
                <a:lnTo>
                  <a:pt x="998" y="39"/>
                </a:lnTo>
                <a:lnTo>
                  <a:pt x="998" y="39"/>
                </a:lnTo>
                <a:lnTo>
                  <a:pt x="998" y="39"/>
                </a:lnTo>
                <a:lnTo>
                  <a:pt x="998" y="39"/>
                </a:lnTo>
                <a:lnTo>
                  <a:pt x="998" y="39"/>
                </a:lnTo>
                <a:lnTo>
                  <a:pt x="999" y="39"/>
                </a:lnTo>
                <a:lnTo>
                  <a:pt x="999" y="39"/>
                </a:lnTo>
                <a:lnTo>
                  <a:pt x="999" y="39"/>
                </a:lnTo>
                <a:lnTo>
                  <a:pt x="999" y="39"/>
                </a:lnTo>
                <a:lnTo>
                  <a:pt x="1000" y="39"/>
                </a:lnTo>
                <a:lnTo>
                  <a:pt x="1000" y="39"/>
                </a:lnTo>
                <a:lnTo>
                  <a:pt x="1000" y="39"/>
                </a:lnTo>
                <a:lnTo>
                  <a:pt x="1001" y="39"/>
                </a:lnTo>
                <a:lnTo>
                  <a:pt x="1001" y="39"/>
                </a:lnTo>
                <a:lnTo>
                  <a:pt x="1001" y="39"/>
                </a:lnTo>
                <a:lnTo>
                  <a:pt x="1001" y="39"/>
                </a:lnTo>
                <a:lnTo>
                  <a:pt x="1002" y="39"/>
                </a:lnTo>
                <a:lnTo>
                  <a:pt x="1002" y="39"/>
                </a:lnTo>
                <a:lnTo>
                  <a:pt x="1002" y="39"/>
                </a:lnTo>
                <a:lnTo>
                  <a:pt x="1002" y="39"/>
                </a:lnTo>
                <a:lnTo>
                  <a:pt x="1002" y="39"/>
                </a:lnTo>
                <a:lnTo>
                  <a:pt x="1003" y="39"/>
                </a:lnTo>
                <a:lnTo>
                  <a:pt x="1003" y="39"/>
                </a:lnTo>
                <a:lnTo>
                  <a:pt x="1003" y="39"/>
                </a:lnTo>
                <a:lnTo>
                  <a:pt x="1003" y="39"/>
                </a:lnTo>
                <a:lnTo>
                  <a:pt x="1004" y="39"/>
                </a:lnTo>
                <a:lnTo>
                  <a:pt x="1004" y="39"/>
                </a:lnTo>
                <a:lnTo>
                  <a:pt x="1004" y="39"/>
                </a:lnTo>
                <a:lnTo>
                  <a:pt x="1004" y="39"/>
                </a:lnTo>
                <a:lnTo>
                  <a:pt x="1005" y="39"/>
                </a:lnTo>
                <a:lnTo>
                  <a:pt x="1005" y="39"/>
                </a:lnTo>
                <a:lnTo>
                  <a:pt x="1005" y="39"/>
                </a:lnTo>
                <a:lnTo>
                  <a:pt x="1005" y="39"/>
                </a:lnTo>
                <a:lnTo>
                  <a:pt x="1005" y="39"/>
                </a:lnTo>
                <a:lnTo>
                  <a:pt x="1006" y="39"/>
                </a:lnTo>
                <a:lnTo>
                  <a:pt x="1006" y="39"/>
                </a:lnTo>
                <a:lnTo>
                  <a:pt x="1006" y="39"/>
                </a:lnTo>
                <a:lnTo>
                  <a:pt x="1006" y="39"/>
                </a:lnTo>
                <a:lnTo>
                  <a:pt x="1007" y="39"/>
                </a:lnTo>
                <a:lnTo>
                  <a:pt x="1007" y="39"/>
                </a:lnTo>
                <a:lnTo>
                  <a:pt x="1007" y="39"/>
                </a:lnTo>
                <a:lnTo>
                  <a:pt x="1007" y="39"/>
                </a:lnTo>
                <a:lnTo>
                  <a:pt x="1008" y="39"/>
                </a:lnTo>
                <a:lnTo>
                  <a:pt x="1008" y="39"/>
                </a:lnTo>
                <a:lnTo>
                  <a:pt x="1008" y="39"/>
                </a:lnTo>
                <a:lnTo>
                  <a:pt x="1008" y="39"/>
                </a:lnTo>
                <a:lnTo>
                  <a:pt x="1009" y="39"/>
                </a:lnTo>
                <a:lnTo>
                  <a:pt x="1009" y="39"/>
                </a:lnTo>
                <a:lnTo>
                  <a:pt x="1009" y="39"/>
                </a:lnTo>
                <a:lnTo>
                  <a:pt x="1009" y="39"/>
                </a:lnTo>
                <a:lnTo>
                  <a:pt x="1010" y="39"/>
                </a:lnTo>
                <a:lnTo>
                  <a:pt x="1010" y="39"/>
                </a:lnTo>
                <a:lnTo>
                  <a:pt x="1010" y="39"/>
                </a:lnTo>
                <a:lnTo>
                  <a:pt x="1010" y="39"/>
                </a:lnTo>
                <a:lnTo>
                  <a:pt x="1011" y="39"/>
                </a:lnTo>
                <a:lnTo>
                  <a:pt x="1011" y="39"/>
                </a:lnTo>
                <a:lnTo>
                  <a:pt x="1011" y="39"/>
                </a:lnTo>
                <a:lnTo>
                  <a:pt x="1011" y="39"/>
                </a:lnTo>
                <a:lnTo>
                  <a:pt x="1011" y="39"/>
                </a:lnTo>
                <a:lnTo>
                  <a:pt x="1012" y="39"/>
                </a:lnTo>
                <a:lnTo>
                  <a:pt x="1012" y="39"/>
                </a:lnTo>
                <a:lnTo>
                  <a:pt x="1012" y="39"/>
                </a:lnTo>
                <a:lnTo>
                  <a:pt x="1012" y="39"/>
                </a:lnTo>
                <a:lnTo>
                  <a:pt x="1013" y="39"/>
                </a:lnTo>
                <a:lnTo>
                  <a:pt x="1013" y="39"/>
                </a:lnTo>
                <a:lnTo>
                  <a:pt x="1013" y="39"/>
                </a:lnTo>
                <a:lnTo>
                  <a:pt x="1013" y="39"/>
                </a:lnTo>
                <a:lnTo>
                  <a:pt x="1014" y="39"/>
                </a:lnTo>
                <a:lnTo>
                  <a:pt x="1014" y="39"/>
                </a:lnTo>
                <a:lnTo>
                  <a:pt x="1014" y="39"/>
                </a:lnTo>
                <a:lnTo>
                  <a:pt x="1014" y="39"/>
                </a:lnTo>
                <a:lnTo>
                  <a:pt x="1014" y="39"/>
                </a:lnTo>
                <a:lnTo>
                  <a:pt x="1015" y="39"/>
                </a:lnTo>
                <a:lnTo>
                  <a:pt x="1015" y="39"/>
                </a:lnTo>
                <a:lnTo>
                  <a:pt x="1015" y="39"/>
                </a:lnTo>
                <a:lnTo>
                  <a:pt x="1015" y="39"/>
                </a:lnTo>
                <a:lnTo>
                  <a:pt x="1016" y="39"/>
                </a:lnTo>
                <a:lnTo>
                  <a:pt x="1016" y="39"/>
                </a:lnTo>
                <a:lnTo>
                  <a:pt x="1016" y="39"/>
                </a:lnTo>
                <a:lnTo>
                  <a:pt x="1017" y="39"/>
                </a:lnTo>
                <a:lnTo>
                  <a:pt x="1017" y="39"/>
                </a:lnTo>
                <a:lnTo>
                  <a:pt x="1017" y="39"/>
                </a:lnTo>
                <a:lnTo>
                  <a:pt x="1017" y="39"/>
                </a:lnTo>
                <a:lnTo>
                  <a:pt x="1017" y="39"/>
                </a:lnTo>
                <a:lnTo>
                  <a:pt x="1018" y="39"/>
                </a:lnTo>
                <a:lnTo>
                  <a:pt x="1018" y="39"/>
                </a:lnTo>
                <a:lnTo>
                  <a:pt x="1018" y="39"/>
                </a:lnTo>
                <a:lnTo>
                  <a:pt x="1018" y="39"/>
                </a:lnTo>
                <a:lnTo>
                  <a:pt x="1019" y="39"/>
                </a:lnTo>
                <a:lnTo>
                  <a:pt x="1019" y="39"/>
                </a:lnTo>
                <a:lnTo>
                  <a:pt x="1019" y="39"/>
                </a:lnTo>
                <a:lnTo>
                  <a:pt x="1019" y="39"/>
                </a:lnTo>
                <a:lnTo>
                  <a:pt x="1020" y="39"/>
                </a:lnTo>
                <a:lnTo>
                  <a:pt x="1020" y="39"/>
                </a:lnTo>
                <a:lnTo>
                  <a:pt x="1020" y="39"/>
                </a:lnTo>
                <a:lnTo>
                  <a:pt x="1020" y="39"/>
                </a:lnTo>
                <a:lnTo>
                  <a:pt x="1020" y="39"/>
                </a:lnTo>
                <a:lnTo>
                  <a:pt x="1021" y="39"/>
                </a:lnTo>
                <a:lnTo>
                  <a:pt x="1021" y="39"/>
                </a:lnTo>
                <a:lnTo>
                  <a:pt x="1021" y="39"/>
                </a:lnTo>
                <a:lnTo>
                  <a:pt x="1021" y="39"/>
                </a:lnTo>
                <a:lnTo>
                  <a:pt x="1022" y="39"/>
                </a:lnTo>
                <a:lnTo>
                  <a:pt x="1022" y="39"/>
                </a:lnTo>
                <a:lnTo>
                  <a:pt x="1022" y="39"/>
                </a:lnTo>
                <a:lnTo>
                  <a:pt x="1022" y="39"/>
                </a:lnTo>
                <a:lnTo>
                  <a:pt x="1023" y="39"/>
                </a:lnTo>
                <a:lnTo>
                  <a:pt x="1023" y="39"/>
                </a:lnTo>
                <a:lnTo>
                  <a:pt x="1023" y="39"/>
                </a:lnTo>
                <a:lnTo>
                  <a:pt x="1023" y="39"/>
                </a:lnTo>
                <a:lnTo>
                  <a:pt x="1023" y="39"/>
                </a:lnTo>
                <a:lnTo>
                  <a:pt x="1024" y="39"/>
                </a:lnTo>
                <a:lnTo>
                  <a:pt x="1024" y="39"/>
                </a:lnTo>
                <a:lnTo>
                  <a:pt x="1024" y="39"/>
                </a:lnTo>
                <a:lnTo>
                  <a:pt x="1025" y="39"/>
                </a:lnTo>
                <a:lnTo>
                  <a:pt x="1025" y="39"/>
                </a:lnTo>
                <a:lnTo>
                  <a:pt x="1025" y="39"/>
                </a:lnTo>
                <a:lnTo>
                  <a:pt x="1025" y="39"/>
                </a:lnTo>
                <a:lnTo>
                  <a:pt x="1026" y="39"/>
                </a:lnTo>
                <a:lnTo>
                  <a:pt x="1026" y="39"/>
                </a:lnTo>
                <a:lnTo>
                  <a:pt x="1026" y="39"/>
                </a:lnTo>
                <a:lnTo>
                  <a:pt x="1026" y="39"/>
                </a:lnTo>
                <a:lnTo>
                  <a:pt x="1026" y="39"/>
                </a:lnTo>
                <a:lnTo>
                  <a:pt x="1027" y="39"/>
                </a:lnTo>
                <a:lnTo>
                  <a:pt x="1027" y="39"/>
                </a:lnTo>
                <a:lnTo>
                  <a:pt x="1027" y="39"/>
                </a:lnTo>
                <a:lnTo>
                  <a:pt x="1027" y="39"/>
                </a:lnTo>
                <a:lnTo>
                  <a:pt x="1028" y="39"/>
                </a:lnTo>
                <a:lnTo>
                  <a:pt x="1028" y="39"/>
                </a:lnTo>
                <a:lnTo>
                  <a:pt x="1028" y="39"/>
                </a:lnTo>
                <a:lnTo>
                  <a:pt x="1028" y="39"/>
                </a:lnTo>
                <a:lnTo>
                  <a:pt x="1029" y="39"/>
                </a:lnTo>
                <a:lnTo>
                  <a:pt x="1029" y="39"/>
                </a:lnTo>
                <a:lnTo>
                  <a:pt x="1029" y="39"/>
                </a:lnTo>
                <a:lnTo>
                  <a:pt x="1029" y="39"/>
                </a:lnTo>
                <a:lnTo>
                  <a:pt x="1029" y="39"/>
                </a:lnTo>
                <a:lnTo>
                  <a:pt x="1030" y="39"/>
                </a:lnTo>
                <a:lnTo>
                  <a:pt x="1030" y="39"/>
                </a:lnTo>
                <a:lnTo>
                  <a:pt x="1030" y="39"/>
                </a:lnTo>
                <a:lnTo>
                  <a:pt x="1030" y="39"/>
                </a:lnTo>
                <a:lnTo>
                  <a:pt x="1031" y="39"/>
                </a:lnTo>
                <a:lnTo>
                  <a:pt x="1031" y="39"/>
                </a:lnTo>
                <a:lnTo>
                  <a:pt x="1031" y="39"/>
                </a:lnTo>
                <a:lnTo>
                  <a:pt x="1031" y="39"/>
                </a:lnTo>
                <a:lnTo>
                  <a:pt x="1032" y="39"/>
                </a:lnTo>
                <a:lnTo>
                  <a:pt x="1032" y="39"/>
                </a:lnTo>
                <a:lnTo>
                  <a:pt x="1032" y="39"/>
                </a:lnTo>
                <a:lnTo>
                  <a:pt x="1032" y="39"/>
                </a:lnTo>
                <a:lnTo>
                  <a:pt x="1033" y="39"/>
                </a:lnTo>
                <a:lnTo>
                  <a:pt x="1033" y="39"/>
                </a:lnTo>
                <a:lnTo>
                  <a:pt x="1033" y="39"/>
                </a:lnTo>
                <a:lnTo>
                  <a:pt x="1033" y="39"/>
                </a:lnTo>
                <a:lnTo>
                  <a:pt x="1034" y="39"/>
                </a:lnTo>
                <a:lnTo>
                  <a:pt x="1034" y="39"/>
                </a:lnTo>
                <a:lnTo>
                  <a:pt x="1034" y="39"/>
                </a:lnTo>
                <a:lnTo>
                  <a:pt x="1034" y="39"/>
                </a:lnTo>
                <a:lnTo>
                  <a:pt x="1035" y="39"/>
                </a:lnTo>
                <a:lnTo>
                  <a:pt x="1035" y="39"/>
                </a:lnTo>
                <a:lnTo>
                  <a:pt x="1035" y="39"/>
                </a:lnTo>
                <a:lnTo>
                  <a:pt x="1035" y="39"/>
                </a:lnTo>
                <a:lnTo>
                  <a:pt x="1035" y="39"/>
                </a:lnTo>
                <a:lnTo>
                  <a:pt x="1036" y="39"/>
                </a:lnTo>
                <a:lnTo>
                  <a:pt x="1036" y="39"/>
                </a:lnTo>
                <a:lnTo>
                  <a:pt x="1036" y="39"/>
                </a:lnTo>
                <a:lnTo>
                  <a:pt x="1036" y="39"/>
                </a:lnTo>
                <a:lnTo>
                  <a:pt x="1037" y="39"/>
                </a:lnTo>
                <a:lnTo>
                  <a:pt x="1037" y="39"/>
                </a:lnTo>
                <a:lnTo>
                  <a:pt x="1037" y="39"/>
                </a:lnTo>
                <a:lnTo>
                  <a:pt x="1037" y="39"/>
                </a:lnTo>
                <a:lnTo>
                  <a:pt x="1038" y="39"/>
                </a:lnTo>
                <a:lnTo>
                  <a:pt x="1038" y="39"/>
                </a:lnTo>
                <a:lnTo>
                  <a:pt x="1038" y="39"/>
                </a:lnTo>
                <a:lnTo>
                  <a:pt x="1038" y="39"/>
                </a:lnTo>
                <a:lnTo>
                  <a:pt x="1038" y="39"/>
                </a:lnTo>
                <a:lnTo>
                  <a:pt x="1039" y="39"/>
                </a:lnTo>
                <a:lnTo>
                  <a:pt x="1039" y="39"/>
                </a:lnTo>
                <a:lnTo>
                  <a:pt x="1039" y="39"/>
                </a:lnTo>
                <a:lnTo>
                  <a:pt x="1040" y="39"/>
                </a:lnTo>
                <a:lnTo>
                  <a:pt x="1040" y="39"/>
                </a:lnTo>
                <a:lnTo>
                  <a:pt x="1040" y="39"/>
                </a:lnTo>
                <a:lnTo>
                  <a:pt x="1040" y="39"/>
                </a:lnTo>
                <a:lnTo>
                  <a:pt x="1041" y="39"/>
                </a:lnTo>
                <a:lnTo>
                  <a:pt x="1041" y="39"/>
                </a:lnTo>
                <a:lnTo>
                  <a:pt x="1041" y="39"/>
                </a:lnTo>
                <a:lnTo>
                  <a:pt x="1041" y="39"/>
                </a:lnTo>
                <a:lnTo>
                  <a:pt x="1042" y="39"/>
                </a:lnTo>
                <a:lnTo>
                  <a:pt x="1042" y="39"/>
                </a:lnTo>
                <a:lnTo>
                  <a:pt x="1042" y="39"/>
                </a:lnTo>
                <a:lnTo>
                  <a:pt x="1042" y="39"/>
                </a:lnTo>
                <a:lnTo>
                  <a:pt x="1042" y="39"/>
                </a:lnTo>
                <a:lnTo>
                  <a:pt x="1043" y="39"/>
                </a:lnTo>
                <a:lnTo>
                  <a:pt x="1043" y="39"/>
                </a:lnTo>
                <a:lnTo>
                  <a:pt x="1043" y="39"/>
                </a:lnTo>
                <a:lnTo>
                  <a:pt x="1043" y="39"/>
                </a:lnTo>
                <a:lnTo>
                  <a:pt x="1044" y="39"/>
                </a:lnTo>
                <a:lnTo>
                  <a:pt x="1044" y="39"/>
                </a:lnTo>
                <a:lnTo>
                  <a:pt x="1044" y="39"/>
                </a:lnTo>
                <a:lnTo>
                  <a:pt x="1044" y="39"/>
                </a:lnTo>
                <a:lnTo>
                  <a:pt x="1044" y="39"/>
                </a:lnTo>
                <a:lnTo>
                  <a:pt x="1045" y="39"/>
                </a:lnTo>
                <a:lnTo>
                  <a:pt x="1045" y="39"/>
                </a:lnTo>
                <a:lnTo>
                  <a:pt x="1045" y="39"/>
                </a:lnTo>
                <a:lnTo>
                  <a:pt x="1045" y="39"/>
                </a:lnTo>
                <a:lnTo>
                  <a:pt x="1046" y="39"/>
                </a:lnTo>
                <a:lnTo>
                  <a:pt x="1046" y="39"/>
                </a:lnTo>
                <a:lnTo>
                  <a:pt x="1046" y="39"/>
                </a:lnTo>
                <a:lnTo>
                  <a:pt x="1046" y="39"/>
                </a:lnTo>
                <a:lnTo>
                  <a:pt x="1047" y="39"/>
                </a:lnTo>
                <a:lnTo>
                  <a:pt x="1047" y="39"/>
                </a:lnTo>
                <a:lnTo>
                  <a:pt x="1047" y="39"/>
                </a:lnTo>
                <a:lnTo>
                  <a:pt x="1048" y="39"/>
                </a:lnTo>
                <a:lnTo>
                  <a:pt x="1048" y="39"/>
                </a:lnTo>
                <a:lnTo>
                  <a:pt x="1048" y="39"/>
                </a:lnTo>
                <a:lnTo>
                  <a:pt x="1048" y="39"/>
                </a:lnTo>
                <a:lnTo>
                  <a:pt x="1048" y="39"/>
                </a:lnTo>
                <a:lnTo>
                  <a:pt x="1049" y="39"/>
                </a:lnTo>
                <a:lnTo>
                  <a:pt x="1049" y="39"/>
                </a:lnTo>
                <a:lnTo>
                  <a:pt x="1049" y="39"/>
                </a:lnTo>
                <a:lnTo>
                  <a:pt x="1049" y="39"/>
                </a:lnTo>
                <a:lnTo>
                  <a:pt x="1050" y="39"/>
                </a:lnTo>
                <a:lnTo>
                  <a:pt x="1050" y="39"/>
                </a:lnTo>
                <a:lnTo>
                  <a:pt x="1050" y="39"/>
                </a:lnTo>
                <a:lnTo>
                  <a:pt x="1050" y="39"/>
                </a:lnTo>
                <a:lnTo>
                  <a:pt x="1051" y="39"/>
                </a:lnTo>
                <a:lnTo>
                  <a:pt x="1051" y="39"/>
                </a:lnTo>
                <a:lnTo>
                  <a:pt x="1051" y="39"/>
                </a:lnTo>
                <a:lnTo>
                  <a:pt x="1051" y="39"/>
                </a:lnTo>
                <a:lnTo>
                  <a:pt x="1051" y="39"/>
                </a:lnTo>
                <a:lnTo>
                  <a:pt x="1052" y="39"/>
                </a:lnTo>
                <a:lnTo>
                  <a:pt x="1052" y="39"/>
                </a:lnTo>
                <a:lnTo>
                  <a:pt x="1052" y="39"/>
                </a:lnTo>
                <a:lnTo>
                  <a:pt x="1052" y="39"/>
                </a:lnTo>
                <a:lnTo>
                  <a:pt x="1053" y="39"/>
                </a:lnTo>
                <a:lnTo>
                  <a:pt x="1053" y="39"/>
                </a:lnTo>
                <a:lnTo>
                  <a:pt x="1053" y="39"/>
                </a:lnTo>
                <a:lnTo>
                  <a:pt x="1053" y="39"/>
                </a:lnTo>
                <a:lnTo>
                  <a:pt x="1054" y="39"/>
                </a:lnTo>
                <a:lnTo>
                  <a:pt x="1054" y="39"/>
                </a:lnTo>
                <a:lnTo>
                  <a:pt x="1054" y="39"/>
                </a:lnTo>
                <a:lnTo>
                  <a:pt x="1054" y="39"/>
                </a:lnTo>
                <a:lnTo>
                  <a:pt x="1054" y="39"/>
                </a:lnTo>
                <a:lnTo>
                  <a:pt x="1055" y="39"/>
                </a:lnTo>
                <a:lnTo>
                  <a:pt x="1055" y="39"/>
                </a:lnTo>
                <a:lnTo>
                  <a:pt x="1055" y="39"/>
                </a:lnTo>
                <a:lnTo>
                  <a:pt x="1056" y="39"/>
                </a:lnTo>
                <a:lnTo>
                  <a:pt x="1056" y="39"/>
                </a:lnTo>
                <a:lnTo>
                  <a:pt x="1056" y="39"/>
                </a:lnTo>
                <a:lnTo>
                  <a:pt x="1056" y="39"/>
                </a:lnTo>
                <a:lnTo>
                  <a:pt x="1057" y="39"/>
                </a:lnTo>
                <a:lnTo>
                  <a:pt x="1057" y="39"/>
                </a:lnTo>
                <a:lnTo>
                  <a:pt x="1057" y="39"/>
                </a:lnTo>
                <a:lnTo>
                  <a:pt x="1057" y="39"/>
                </a:lnTo>
                <a:lnTo>
                  <a:pt x="1057" y="39"/>
                </a:lnTo>
                <a:lnTo>
                  <a:pt x="1058" y="39"/>
                </a:lnTo>
                <a:lnTo>
                  <a:pt x="1058" y="39"/>
                </a:lnTo>
                <a:lnTo>
                  <a:pt x="1058" y="39"/>
                </a:lnTo>
                <a:lnTo>
                  <a:pt x="1058" y="39"/>
                </a:lnTo>
                <a:lnTo>
                  <a:pt x="1059" y="39"/>
                </a:lnTo>
                <a:lnTo>
                  <a:pt x="1059" y="39"/>
                </a:lnTo>
                <a:lnTo>
                  <a:pt x="1059" y="39"/>
                </a:lnTo>
                <a:lnTo>
                  <a:pt x="1059" y="39"/>
                </a:lnTo>
                <a:lnTo>
                  <a:pt x="1060" y="39"/>
                </a:lnTo>
                <a:lnTo>
                  <a:pt x="1060" y="39"/>
                </a:lnTo>
                <a:lnTo>
                  <a:pt x="1060" y="39"/>
                </a:lnTo>
                <a:lnTo>
                  <a:pt x="1060" y="39"/>
                </a:lnTo>
                <a:lnTo>
                  <a:pt x="1060" y="39"/>
                </a:lnTo>
                <a:lnTo>
                  <a:pt x="1061" y="39"/>
                </a:lnTo>
                <a:lnTo>
                  <a:pt x="1061" y="39"/>
                </a:lnTo>
                <a:lnTo>
                  <a:pt x="1061" y="39"/>
                </a:lnTo>
                <a:lnTo>
                  <a:pt x="1061" y="39"/>
                </a:lnTo>
                <a:lnTo>
                  <a:pt x="1062" y="39"/>
                </a:lnTo>
                <a:lnTo>
                  <a:pt x="1062" y="39"/>
                </a:lnTo>
                <a:lnTo>
                  <a:pt x="1062" y="39"/>
                </a:lnTo>
                <a:lnTo>
                  <a:pt x="1062" y="39"/>
                </a:lnTo>
                <a:lnTo>
                  <a:pt x="1063" y="39"/>
                </a:lnTo>
                <a:lnTo>
                  <a:pt x="1063" y="39"/>
                </a:lnTo>
                <a:lnTo>
                  <a:pt x="1063" y="39"/>
                </a:lnTo>
                <a:lnTo>
                  <a:pt x="1063" y="39"/>
                </a:lnTo>
                <a:lnTo>
                  <a:pt x="1064" y="39"/>
                </a:lnTo>
                <a:lnTo>
                  <a:pt x="1064" y="39"/>
                </a:lnTo>
                <a:lnTo>
                  <a:pt x="1064" y="39"/>
                </a:lnTo>
                <a:lnTo>
                  <a:pt x="1064" y="39"/>
                </a:lnTo>
                <a:lnTo>
                  <a:pt x="1065" y="39"/>
                </a:lnTo>
                <a:lnTo>
                  <a:pt x="1065" y="39"/>
                </a:lnTo>
                <a:lnTo>
                  <a:pt x="1065" y="39"/>
                </a:lnTo>
                <a:lnTo>
                  <a:pt x="1065" y="39"/>
                </a:lnTo>
                <a:lnTo>
                  <a:pt x="1066" y="39"/>
                </a:lnTo>
                <a:lnTo>
                  <a:pt x="1066" y="39"/>
                </a:lnTo>
                <a:lnTo>
                  <a:pt x="1066" y="39"/>
                </a:lnTo>
                <a:lnTo>
                  <a:pt x="1066" y="39"/>
                </a:lnTo>
                <a:lnTo>
                  <a:pt x="1066" y="39"/>
                </a:lnTo>
                <a:lnTo>
                  <a:pt x="1067" y="39"/>
                </a:lnTo>
                <a:lnTo>
                  <a:pt x="1067" y="39"/>
                </a:lnTo>
                <a:lnTo>
                  <a:pt x="1067" y="39"/>
                </a:lnTo>
                <a:lnTo>
                  <a:pt x="1067" y="39"/>
                </a:lnTo>
                <a:lnTo>
                  <a:pt x="1068" y="39"/>
                </a:lnTo>
                <a:lnTo>
                  <a:pt x="1068" y="39"/>
                </a:lnTo>
                <a:lnTo>
                  <a:pt x="1068" y="39"/>
                </a:lnTo>
                <a:lnTo>
                  <a:pt x="1068" y="39"/>
                </a:lnTo>
                <a:lnTo>
                  <a:pt x="1069" y="39"/>
                </a:lnTo>
                <a:lnTo>
                  <a:pt x="1069" y="39"/>
                </a:lnTo>
                <a:lnTo>
                  <a:pt x="1069" y="39"/>
                </a:lnTo>
                <a:lnTo>
                  <a:pt x="1069" y="39"/>
                </a:lnTo>
                <a:lnTo>
                  <a:pt x="1069" y="39"/>
                </a:lnTo>
                <a:lnTo>
                  <a:pt x="1070" y="39"/>
                </a:lnTo>
                <a:lnTo>
                  <a:pt x="1070" y="39"/>
                </a:lnTo>
                <a:lnTo>
                  <a:pt x="1070" y="39"/>
                </a:lnTo>
                <a:lnTo>
                  <a:pt x="1070" y="39"/>
                </a:lnTo>
                <a:lnTo>
                  <a:pt x="1071" y="39"/>
                </a:lnTo>
                <a:lnTo>
                  <a:pt x="1071" y="39"/>
                </a:lnTo>
                <a:lnTo>
                  <a:pt x="1071" y="39"/>
                </a:lnTo>
                <a:lnTo>
                  <a:pt x="1072" y="39"/>
                </a:lnTo>
                <a:lnTo>
                  <a:pt x="1072" y="39"/>
                </a:lnTo>
                <a:lnTo>
                  <a:pt x="1072" y="39"/>
                </a:lnTo>
                <a:lnTo>
                  <a:pt x="1072" y="39"/>
                </a:lnTo>
                <a:lnTo>
                  <a:pt x="1072" y="39"/>
                </a:lnTo>
                <a:lnTo>
                  <a:pt x="1073" y="39"/>
                </a:lnTo>
                <a:lnTo>
                  <a:pt x="1073" y="39"/>
                </a:lnTo>
                <a:lnTo>
                  <a:pt x="1073" y="39"/>
                </a:lnTo>
                <a:lnTo>
                  <a:pt x="1073" y="39"/>
                </a:lnTo>
                <a:lnTo>
                  <a:pt x="1074" y="39"/>
                </a:lnTo>
                <a:lnTo>
                  <a:pt x="1074" y="39"/>
                </a:lnTo>
                <a:lnTo>
                  <a:pt x="1074" y="39"/>
                </a:lnTo>
                <a:lnTo>
                  <a:pt x="1074" y="39"/>
                </a:lnTo>
                <a:lnTo>
                  <a:pt x="1075" y="39"/>
                </a:lnTo>
                <a:lnTo>
                  <a:pt x="1075" y="39"/>
                </a:lnTo>
                <a:lnTo>
                  <a:pt x="1075" y="39"/>
                </a:lnTo>
                <a:lnTo>
                  <a:pt x="1075" y="39"/>
                </a:lnTo>
                <a:lnTo>
                  <a:pt x="1075" y="39"/>
                </a:lnTo>
                <a:lnTo>
                  <a:pt x="1076" y="39"/>
                </a:lnTo>
                <a:lnTo>
                  <a:pt x="1076" y="39"/>
                </a:lnTo>
                <a:lnTo>
                  <a:pt x="1076" y="39"/>
                </a:lnTo>
                <a:lnTo>
                  <a:pt x="1076" y="39"/>
                </a:lnTo>
                <a:lnTo>
                  <a:pt x="1077" y="39"/>
                </a:lnTo>
                <a:lnTo>
                  <a:pt x="1077" y="39"/>
                </a:lnTo>
                <a:lnTo>
                  <a:pt x="1077" y="39"/>
                </a:lnTo>
                <a:lnTo>
                  <a:pt x="1077" y="39"/>
                </a:lnTo>
                <a:lnTo>
                  <a:pt x="1078" y="39"/>
                </a:lnTo>
                <a:lnTo>
                  <a:pt x="1078" y="39"/>
                </a:lnTo>
                <a:lnTo>
                  <a:pt x="1078" y="39"/>
                </a:lnTo>
                <a:lnTo>
                  <a:pt x="1078" y="39"/>
                </a:lnTo>
                <a:lnTo>
                  <a:pt x="1079" y="39"/>
                </a:lnTo>
                <a:lnTo>
                  <a:pt x="1079" y="39"/>
                </a:lnTo>
                <a:lnTo>
                  <a:pt x="1079" y="39"/>
                </a:lnTo>
                <a:lnTo>
                  <a:pt x="1079" y="39"/>
                </a:lnTo>
                <a:lnTo>
                  <a:pt x="1080" y="39"/>
                </a:lnTo>
                <a:lnTo>
                  <a:pt x="1080" y="39"/>
                </a:lnTo>
                <a:lnTo>
                  <a:pt x="1080" y="39"/>
                </a:lnTo>
                <a:lnTo>
                  <a:pt x="1080" y="39"/>
                </a:lnTo>
                <a:lnTo>
                  <a:pt x="1081" y="39"/>
                </a:lnTo>
                <a:lnTo>
                  <a:pt x="1081" y="39"/>
                </a:lnTo>
                <a:lnTo>
                  <a:pt x="1081" y="39"/>
                </a:lnTo>
                <a:lnTo>
                  <a:pt x="1081" y="39"/>
                </a:lnTo>
                <a:lnTo>
                  <a:pt x="1081" y="39"/>
                </a:lnTo>
                <a:lnTo>
                  <a:pt x="1082" y="39"/>
                </a:lnTo>
                <a:lnTo>
                  <a:pt x="1082" y="39"/>
                </a:lnTo>
                <a:lnTo>
                  <a:pt x="1082" y="39"/>
                </a:lnTo>
                <a:lnTo>
                  <a:pt x="1082" y="39"/>
                </a:lnTo>
                <a:lnTo>
                  <a:pt x="1083" y="39"/>
                </a:lnTo>
                <a:lnTo>
                  <a:pt x="1083" y="39"/>
                </a:lnTo>
                <a:lnTo>
                  <a:pt x="1083" y="39"/>
                </a:lnTo>
                <a:lnTo>
                  <a:pt x="1083" y="39"/>
                </a:lnTo>
                <a:lnTo>
                  <a:pt x="1084" y="39"/>
                </a:lnTo>
                <a:lnTo>
                  <a:pt x="1084" y="39"/>
                </a:lnTo>
                <a:lnTo>
                  <a:pt x="1084" y="39"/>
                </a:lnTo>
                <a:lnTo>
                  <a:pt x="1084" y="39"/>
                </a:lnTo>
                <a:lnTo>
                  <a:pt x="1084" y="39"/>
                </a:lnTo>
                <a:lnTo>
                  <a:pt x="1085" y="39"/>
                </a:lnTo>
                <a:lnTo>
                  <a:pt x="1085" y="39"/>
                </a:lnTo>
                <a:lnTo>
                  <a:pt x="1085" y="39"/>
                </a:lnTo>
                <a:lnTo>
                  <a:pt x="1085" y="39"/>
                </a:lnTo>
                <a:lnTo>
                  <a:pt x="1086" y="39"/>
                </a:lnTo>
                <a:lnTo>
                  <a:pt x="1086" y="39"/>
                </a:lnTo>
                <a:lnTo>
                  <a:pt x="1086" y="39"/>
                </a:lnTo>
                <a:lnTo>
                  <a:pt x="1087" y="39"/>
                </a:lnTo>
                <a:lnTo>
                  <a:pt x="1087" y="39"/>
                </a:lnTo>
                <a:lnTo>
                  <a:pt x="1087" y="39"/>
                </a:lnTo>
                <a:lnTo>
                  <a:pt x="1087" y="39"/>
                </a:lnTo>
                <a:lnTo>
                  <a:pt x="1087" y="39"/>
                </a:lnTo>
                <a:lnTo>
                  <a:pt x="1088" y="39"/>
                </a:lnTo>
                <a:lnTo>
                  <a:pt x="1088" y="39"/>
                </a:lnTo>
                <a:lnTo>
                  <a:pt x="1088" y="39"/>
                </a:lnTo>
                <a:lnTo>
                  <a:pt x="1088" y="39"/>
                </a:lnTo>
                <a:lnTo>
                  <a:pt x="1089" y="39"/>
                </a:lnTo>
                <a:lnTo>
                  <a:pt x="1089" y="39"/>
                </a:lnTo>
                <a:lnTo>
                  <a:pt x="1089" y="39"/>
                </a:lnTo>
                <a:lnTo>
                  <a:pt x="1089" y="39"/>
                </a:lnTo>
                <a:lnTo>
                  <a:pt x="1090" y="39"/>
                </a:lnTo>
                <a:lnTo>
                  <a:pt x="1090" y="39"/>
                </a:lnTo>
                <a:lnTo>
                  <a:pt x="1090" y="39"/>
                </a:lnTo>
                <a:lnTo>
                  <a:pt x="1090" y="39"/>
                </a:lnTo>
                <a:lnTo>
                  <a:pt x="1090" y="39"/>
                </a:lnTo>
                <a:lnTo>
                  <a:pt x="1091" y="39"/>
                </a:lnTo>
                <a:lnTo>
                  <a:pt x="1091" y="39"/>
                </a:lnTo>
                <a:lnTo>
                  <a:pt x="1091" y="39"/>
                </a:lnTo>
                <a:lnTo>
                  <a:pt x="1091" y="39"/>
                </a:lnTo>
                <a:lnTo>
                  <a:pt x="1092" y="39"/>
                </a:lnTo>
                <a:lnTo>
                  <a:pt x="1092" y="39"/>
                </a:lnTo>
                <a:lnTo>
                  <a:pt x="1092" y="39"/>
                </a:lnTo>
                <a:lnTo>
                  <a:pt x="1092" y="39"/>
                </a:lnTo>
                <a:lnTo>
                  <a:pt x="1093" y="39"/>
                </a:lnTo>
                <a:lnTo>
                  <a:pt x="1093" y="39"/>
                </a:lnTo>
                <a:lnTo>
                  <a:pt x="1093" y="39"/>
                </a:lnTo>
                <a:lnTo>
                  <a:pt x="1093" y="39"/>
                </a:lnTo>
                <a:lnTo>
                  <a:pt x="1093" y="39"/>
                </a:lnTo>
                <a:lnTo>
                  <a:pt x="1094" y="39"/>
                </a:lnTo>
                <a:lnTo>
                  <a:pt x="1094" y="39"/>
                </a:lnTo>
                <a:lnTo>
                  <a:pt x="1094" y="39"/>
                </a:lnTo>
                <a:lnTo>
                  <a:pt x="1095" y="39"/>
                </a:lnTo>
                <a:lnTo>
                  <a:pt x="1095" y="39"/>
                </a:lnTo>
                <a:lnTo>
                  <a:pt x="1095" y="39"/>
                </a:lnTo>
                <a:lnTo>
                  <a:pt x="1095" y="39"/>
                </a:lnTo>
                <a:lnTo>
                  <a:pt x="1096" y="39"/>
                </a:lnTo>
                <a:lnTo>
                  <a:pt x="1096" y="39"/>
                </a:lnTo>
                <a:lnTo>
                  <a:pt x="1096" y="39"/>
                </a:lnTo>
                <a:lnTo>
                  <a:pt x="1096" y="39"/>
                </a:lnTo>
                <a:lnTo>
                  <a:pt x="1097" y="39"/>
                </a:lnTo>
                <a:lnTo>
                  <a:pt x="1097" y="39"/>
                </a:lnTo>
                <a:lnTo>
                  <a:pt x="1097" y="39"/>
                </a:lnTo>
                <a:lnTo>
                  <a:pt x="1097" y="39"/>
                </a:lnTo>
                <a:lnTo>
                  <a:pt x="1097" y="39"/>
                </a:lnTo>
                <a:lnTo>
                  <a:pt x="1098" y="39"/>
                </a:lnTo>
                <a:lnTo>
                  <a:pt x="1098" y="39"/>
                </a:lnTo>
                <a:lnTo>
                  <a:pt x="1098" y="39"/>
                </a:lnTo>
                <a:lnTo>
                  <a:pt x="1098" y="39"/>
                </a:lnTo>
                <a:lnTo>
                  <a:pt x="1099" y="39"/>
                </a:lnTo>
                <a:lnTo>
                  <a:pt x="1099" y="39"/>
                </a:lnTo>
                <a:lnTo>
                  <a:pt x="1099" y="39"/>
                </a:lnTo>
                <a:lnTo>
                  <a:pt x="1099" y="39"/>
                </a:lnTo>
                <a:lnTo>
                  <a:pt x="1100" y="39"/>
                </a:lnTo>
                <a:lnTo>
                  <a:pt x="1100" y="39"/>
                </a:lnTo>
                <a:lnTo>
                  <a:pt x="1100" y="39"/>
                </a:lnTo>
                <a:lnTo>
                  <a:pt x="1100" y="39"/>
                </a:lnTo>
                <a:lnTo>
                  <a:pt x="1100" y="39"/>
                </a:lnTo>
                <a:lnTo>
                  <a:pt x="1101" y="39"/>
                </a:lnTo>
                <a:lnTo>
                  <a:pt x="1101" y="39"/>
                </a:lnTo>
                <a:lnTo>
                  <a:pt x="1101" y="39"/>
                </a:lnTo>
                <a:lnTo>
                  <a:pt x="1101" y="39"/>
                </a:lnTo>
                <a:lnTo>
                  <a:pt x="1102" y="39"/>
                </a:lnTo>
                <a:lnTo>
                  <a:pt x="1102" y="39"/>
                </a:lnTo>
                <a:lnTo>
                  <a:pt x="1102" y="39"/>
                </a:lnTo>
                <a:lnTo>
                  <a:pt x="1103" y="39"/>
                </a:lnTo>
                <a:lnTo>
                  <a:pt x="1103" y="39"/>
                </a:lnTo>
                <a:lnTo>
                  <a:pt x="1103" y="39"/>
                </a:lnTo>
                <a:lnTo>
                  <a:pt x="1103" y="39"/>
                </a:lnTo>
                <a:lnTo>
                  <a:pt x="1103" y="39"/>
                </a:lnTo>
                <a:lnTo>
                  <a:pt x="1104" y="39"/>
                </a:lnTo>
                <a:lnTo>
                  <a:pt x="1104" y="39"/>
                </a:lnTo>
                <a:lnTo>
                  <a:pt x="1104" y="39"/>
                </a:lnTo>
                <a:lnTo>
                  <a:pt x="1104" y="39"/>
                </a:lnTo>
                <a:lnTo>
                  <a:pt x="1105" y="39"/>
                </a:lnTo>
                <a:lnTo>
                  <a:pt x="1105" y="39"/>
                </a:lnTo>
                <a:lnTo>
                  <a:pt x="1105" y="39"/>
                </a:lnTo>
                <a:lnTo>
                  <a:pt x="1105" y="39"/>
                </a:lnTo>
                <a:lnTo>
                  <a:pt x="1106" y="39"/>
                </a:lnTo>
                <a:lnTo>
                  <a:pt x="1106" y="39"/>
                </a:lnTo>
                <a:lnTo>
                  <a:pt x="1106" y="39"/>
                </a:lnTo>
                <a:lnTo>
                  <a:pt x="1106" y="39"/>
                </a:lnTo>
                <a:lnTo>
                  <a:pt x="1106" y="39"/>
                </a:lnTo>
                <a:lnTo>
                  <a:pt x="1107" y="39"/>
                </a:lnTo>
                <a:lnTo>
                  <a:pt x="1107" y="39"/>
                </a:lnTo>
                <a:lnTo>
                  <a:pt x="1107" y="39"/>
                </a:lnTo>
                <a:lnTo>
                  <a:pt x="1107" y="39"/>
                </a:lnTo>
                <a:lnTo>
                  <a:pt x="1108" y="39"/>
                </a:lnTo>
                <a:lnTo>
                  <a:pt x="1108" y="39"/>
                </a:lnTo>
                <a:lnTo>
                  <a:pt x="1108" y="39"/>
                </a:lnTo>
                <a:lnTo>
                  <a:pt x="1108" y="39"/>
                </a:lnTo>
                <a:lnTo>
                  <a:pt x="1109" y="39"/>
                </a:lnTo>
                <a:lnTo>
                  <a:pt x="1109" y="39"/>
                </a:lnTo>
                <a:lnTo>
                  <a:pt x="1109" y="39"/>
                </a:lnTo>
                <a:lnTo>
                  <a:pt x="1109" y="39"/>
                </a:lnTo>
                <a:lnTo>
                  <a:pt x="1109" y="39"/>
                </a:lnTo>
                <a:lnTo>
                  <a:pt x="1110" y="39"/>
                </a:lnTo>
                <a:lnTo>
                  <a:pt x="1110" y="39"/>
                </a:lnTo>
                <a:lnTo>
                  <a:pt x="1110" y="39"/>
                </a:lnTo>
                <a:lnTo>
                  <a:pt x="1111" y="39"/>
                </a:lnTo>
                <a:lnTo>
                  <a:pt x="1111" y="39"/>
                </a:lnTo>
                <a:lnTo>
                  <a:pt x="1111" y="39"/>
                </a:lnTo>
                <a:lnTo>
                  <a:pt x="1111" y="39"/>
                </a:lnTo>
                <a:lnTo>
                  <a:pt x="1112" y="39"/>
                </a:lnTo>
                <a:lnTo>
                  <a:pt x="1112" y="39"/>
                </a:lnTo>
                <a:lnTo>
                  <a:pt x="1112" y="39"/>
                </a:lnTo>
                <a:lnTo>
                  <a:pt x="1112" y="39"/>
                </a:lnTo>
                <a:lnTo>
                  <a:pt x="1112" y="39"/>
                </a:lnTo>
                <a:lnTo>
                  <a:pt x="1113" y="39"/>
                </a:lnTo>
                <a:lnTo>
                  <a:pt x="1113" y="39"/>
                </a:lnTo>
                <a:lnTo>
                  <a:pt x="1113" y="39"/>
                </a:lnTo>
                <a:lnTo>
                  <a:pt x="1113" y="39"/>
                </a:lnTo>
                <a:lnTo>
                  <a:pt x="1114" y="39"/>
                </a:lnTo>
                <a:lnTo>
                  <a:pt x="1114" y="39"/>
                </a:lnTo>
                <a:lnTo>
                  <a:pt x="1114" y="39"/>
                </a:lnTo>
                <a:lnTo>
                  <a:pt x="1114" y="39"/>
                </a:lnTo>
                <a:lnTo>
                  <a:pt x="1115" y="39"/>
                </a:lnTo>
                <a:lnTo>
                  <a:pt x="1115" y="39"/>
                </a:lnTo>
                <a:lnTo>
                  <a:pt x="1115" y="39"/>
                </a:lnTo>
                <a:lnTo>
                  <a:pt x="1115" y="39"/>
                </a:lnTo>
                <a:lnTo>
                  <a:pt x="1115" y="39"/>
                </a:lnTo>
                <a:lnTo>
                  <a:pt x="1116" y="39"/>
                </a:lnTo>
                <a:lnTo>
                  <a:pt x="1116" y="39"/>
                </a:lnTo>
                <a:lnTo>
                  <a:pt x="1116" y="39"/>
                </a:lnTo>
                <a:lnTo>
                  <a:pt x="1116" y="39"/>
                </a:lnTo>
                <a:lnTo>
                  <a:pt x="1117" y="39"/>
                </a:lnTo>
                <a:lnTo>
                  <a:pt x="1117" y="39"/>
                </a:lnTo>
                <a:lnTo>
                  <a:pt x="1117" y="39"/>
                </a:lnTo>
                <a:lnTo>
                  <a:pt x="1118" y="39"/>
                </a:lnTo>
                <a:lnTo>
                  <a:pt x="1118" y="39"/>
                </a:lnTo>
                <a:lnTo>
                  <a:pt x="1118" y="39"/>
                </a:lnTo>
                <a:lnTo>
                  <a:pt x="1118" y="39"/>
                </a:lnTo>
                <a:lnTo>
                  <a:pt x="1118" y="39"/>
                </a:lnTo>
                <a:lnTo>
                  <a:pt x="1119" y="39"/>
                </a:lnTo>
                <a:lnTo>
                  <a:pt x="1119" y="39"/>
                </a:lnTo>
                <a:lnTo>
                  <a:pt x="1119" y="39"/>
                </a:lnTo>
                <a:lnTo>
                  <a:pt x="1119" y="39"/>
                </a:lnTo>
                <a:lnTo>
                  <a:pt x="1120" y="39"/>
                </a:lnTo>
                <a:lnTo>
                  <a:pt x="1120" y="39"/>
                </a:lnTo>
                <a:lnTo>
                  <a:pt x="1120" y="39"/>
                </a:lnTo>
                <a:lnTo>
                  <a:pt x="1120" y="39"/>
                </a:lnTo>
                <a:lnTo>
                  <a:pt x="1121" y="39"/>
                </a:lnTo>
                <a:lnTo>
                  <a:pt x="1121" y="39"/>
                </a:lnTo>
                <a:lnTo>
                  <a:pt x="1121" y="39"/>
                </a:lnTo>
                <a:lnTo>
                  <a:pt x="1121" y="39"/>
                </a:lnTo>
                <a:lnTo>
                  <a:pt x="1121" y="39"/>
                </a:lnTo>
                <a:lnTo>
                  <a:pt x="1122" y="39"/>
                </a:lnTo>
                <a:lnTo>
                  <a:pt x="1122" y="39"/>
                </a:lnTo>
                <a:lnTo>
                  <a:pt x="1122" y="39"/>
                </a:lnTo>
                <a:lnTo>
                  <a:pt x="1122" y="39"/>
                </a:lnTo>
                <a:lnTo>
                  <a:pt x="1123" y="39"/>
                </a:lnTo>
                <a:lnTo>
                  <a:pt x="1123" y="39"/>
                </a:lnTo>
                <a:lnTo>
                  <a:pt x="1123" y="39"/>
                </a:lnTo>
                <a:lnTo>
                  <a:pt x="1123" y="39"/>
                </a:lnTo>
                <a:lnTo>
                  <a:pt x="1124" y="39"/>
                </a:lnTo>
                <a:lnTo>
                  <a:pt x="1124" y="39"/>
                </a:lnTo>
                <a:lnTo>
                  <a:pt x="1124" y="39"/>
                </a:lnTo>
                <a:lnTo>
                  <a:pt x="1124" y="39"/>
                </a:lnTo>
                <a:lnTo>
                  <a:pt x="1124" y="39"/>
                </a:lnTo>
                <a:lnTo>
                  <a:pt x="1125" y="39"/>
                </a:lnTo>
                <a:lnTo>
                  <a:pt x="1125" y="39"/>
                </a:lnTo>
                <a:lnTo>
                  <a:pt x="1125" y="39"/>
                </a:lnTo>
                <a:lnTo>
                  <a:pt x="1126" y="39"/>
                </a:lnTo>
                <a:lnTo>
                  <a:pt x="1126" y="39"/>
                </a:lnTo>
                <a:lnTo>
                  <a:pt x="1126" y="39"/>
                </a:lnTo>
                <a:lnTo>
                  <a:pt x="1126" y="39"/>
                </a:lnTo>
                <a:lnTo>
                  <a:pt x="1127" y="39"/>
                </a:lnTo>
                <a:lnTo>
                  <a:pt x="1127" y="39"/>
                </a:lnTo>
                <a:lnTo>
                  <a:pt x="1127" y="39"/>
                </a:lnTo>
                <a:lnTo>
                  <a:pt x="1127" y="39"/>
                </a:lnTo>
                <a:lnTo>
                  <a:pt x="1127" y="39"/>
                </a:lnTo>
                <a:lnTo>
                  <a:pt x="1128" y="39"/>
                </a:lnTo>
                <a:lnTo>
                  <a:pt x="1128" y="39"/>
                </a:lnTo>
                <a:lnTo>
                  <a:pt x="1128" y="39"/>
                </a:lnTo>
                <a:lnTo>
                  <a:pt x="1128" y="39"/>
                </a:lnTo>
                <a:lnTo>
                  <a:pt x="1129" y="39"/>
                </a:lnTo>
                <a:lnTo>
                  <a:pt x="1129" y="39"/>
                </a:lnTo>
                <a:lnTo>
                  <a:pt x="1129" y="39"/>
                </a:lnTo>
                <a:lnTo>
                  <a:pt x="1129" y="39"/>
                </a:lnTo>
                <a:lnTo>
                  <a:pt x="1130" y="39"/>
                </a:lnTo>
                <a:lnTo>
                  <a:pt x="1130" y="39"/>
                </a:lnTo>
                <a:lnTo>
                  <a:pt x="1130" y="39"/>
                </a:lnTo>
                <a:lnTo>
                  <a:pt x="1130" y="39"/>
                </a:lnTo>
                <a:lnTo>
                  <a:pt x="1130" y="39"/>
                </a:lnTo>
                <a:lnTo>
                  <a:pt x="1131" y="39"/>
                </a:lnTo>
                <a:lnTo>
                  <a:pt x="1131" y="39"/>
                </a:lnTo>
                <a:lnTo>
                  <a:pt x="1131" y="39"/>
                </a:lnTo>
                <a:lnTo>
                  <a:pt x="1131" y="39"/>
                </a:lnTo>
                <a:lnTo>
                  <a:pt x="1132" y="39"/>
                </a:lnTo>
                <a:lnTo>
                  <a:pt x="1132" y="39"/>
                </a:lnTo>
                <a:lnTo>
                  <a:pt x="1132" y="39"/>
                </a:lnTo>
                <a:lnTo>
                  <a:pt x="1132" y="39"/>
                </a:lnTo>
                <a:lnTo>
                  <a:pt x="1133" y="39"/>
                </a:lnTo>
                <a:lnTo>
                  <a:pt x="1133" y="39"/>
                </a:lnTo>
                <a:lnTo>
                  <a:pt x="1133" y="39"/>
                </a:lnTo>
                <a:lnTo>
                  <a:pt x="1133" y="39"/>
                </a:lnTo>
                <a:lnTo>
                  <a:pt x="1134" y="39"/>
                </a:lnTo>
                <a:lnTo>
                  <a:pt x="1134" y="39"/>
                </a:lnTo>
                <a:lnTo>
                  <a:pt x="1134" y="39"/>
                </a:lnTo>
                <a:lnTo>
                  <a:pt x="1134" y="39"/>
                </a:lnTo>
                <a:lnTo>
                  <a:pt x="1135" y="39"/>
                </a:lnTo>
                <a:lnTo>
                  <a:pt x="1135" y="39"/>
                </a:lnTo>
                <a:lnTo>
                  <a:pt x="1135" y="39"/>
                </a:lnTo>
                <a:lnTo>
                  <a:pt x="1135" y="39"/>
                </a:lnTo>
                <a:lnTo>
                  <a:pt x="1136" y="39"/>
                </a:lnTo>
                <a:lnTo>
                  <a:pt x="1136" y="39"/>
                </a:lnTo>
                <a:lnTo>
                  <a:pt x="1136" y="39"/>
                </a:lnTo>
                <a:lnTo>
                  <a:pt x="1136" y="39"/>
                </a:lnTo>
                <a:lnTo>
                  <a:pt x="1136" y="39"/>
                </a:lnTo>
                <a:lnTo>
                  <a:pt x="1137" y="39"/>
                </a:lnTo>
                <a:lnTo>
                  <a:pt x="1137" y="39"/>
                </a:lnTo>
                <a:lnTo>
                  <a:pt x="1137" y="39"/>
                </a:lnTo>
                <a:lnTo>
                  <a:pt x="1137" y="39"/>
                </a:lnTo>
                <a:lnTo>
                  <a:pt x="1138" y="39"/>
                </a:lnTo>
                <a:lnTo>
                  <a:pt x="1138" y="39"/>
                </a:lnTo>
                <a:lnTo>
                  <a:pt x="1138" y="39"/>
                </a:lnTo>
                <a:lnTo>
                  <a:pt x="1138" y="39"/>
                </a:lnTo>
                <a:lnTo>
                  <a:pt x="1139" y="39"/>
                </a:lnTo>
                <a:lnTo>
                  <a:pt x="1139" y="39"/>
                </a:lnTo>
                <a:lnTo>
                  <a:pt x="1139" y="39"/>
                </a:lnTo>
                <a:lnTo>
                  <a:pt x="1139" y="39"/>
                </a:lnTo>
                <a:lnTo>
                  <a:pt x="1139" y="39"/>
                </a:lnTo>
                <a:lnTo>
                  <a:pt x="1140" y="39"/>
                </a:lnTo>
                <a:lnTo>
                  <a:pt x="1140" y="39"/>
                </a:lnTo>
                <a:lnTo>
                  <a:pt x="1140" y="39"/>
                </a:lnTo>
                <a:lnTo>
                  <a:pt x="1140" y="39"/>
                </a:lnTo>
                <a:lnTo>
                  <a:pt x="1141" y="39"/>
                </a:lnTo>
                <a:lnTo>
                  <a:pt x="1141" y="39"/>
                </a:lnTo>
                <a:lnTo>
                  <a:pt x="1141" y="39"/>
                </a:lnTo>
                <a:lnTo>
                  <a:pt x="1142" y="39"/>
                </a:lnTo>
                <a:lnTo>
                  <a:pt x="1142" y="39"/>
                </a:lnTo>
                <a:lnTo>
                  <a:pt x="1142" y="39"/>
                </a:lnTo>
                <a:lnTo>
                  <a:pt x="1142" y="39"/>
                </a:lnTo>
                <a:lnTo>
                  <a:pt x="1143" y="39"/>
                </a:lnTo>
                <a:lnTo>
                  <a:pt x="1143" y="39"/>
                </a:lnTo>
                <a:lnTo>
                  <a:pt x="1143" y="39"/>
                </a:lnTo>
                <a:lnTo>
                  <a:pt x="1143" y="39"/>
                </a:lnTo>
                <a:lnTo>
                  <a:pt x="1143" y="39"/>
                </a:lnTo>
                <a:lnTo>
                  <a:pt x="1144" y="39"/>
                </a:lnTo>
                <a:lnTo>
                  <a:pt x="1144" y="39"/>
                </a:lnTo>
                <a:lnTo>
                  <a:pt x="1144" y="39"/>
                </a:lnTo>
                <a:lnTo>
                  <a:pt x="1144" y="39"/>
                </a:lnTo>
                <a:lnTo>
                  <a:pt x="1145" y="39"/>
                </a:lnTo>
                <a:lnTo>
                  <a:pt x="1145" y="39"/>
                </a:lnTo>
                <a:lnTo>
                  <a:pt x="1145" y="39"/>
                </a:lnTo>
                <a:lnTo>
                  <a:pt x="1145" y="39"/>
                </a:lnTo>
                <a:lnTo>
                  <a:pt x="1146" y="39"/>
                </a:lnTo>
                <a:lnTo>
                  <a:pt x="1146" y="39"/>
                </a:lnTo>
                <a:lnTo>
                  <a:pt x="1146" y="39"/>
                </a:lnTo>
                <a:lnTo>
                  <a:pt x="1146" y="39"/>
                </a:lnTo>
                <a:lnTo>
                  <a:pt x="1146" y="39"/>
                </a:lnTo>
                <a:lnTo>
                  <a:pt x="1147" y="39"/>
                </a:lnTo>
                <a:lnTo>
                  <a:pt x="1147" y="39"/>
                </a:lnTo>
                <a:lnTo>
                  <a:pt x="1147" y="39"/>
                </a:lnTo>
                <a:lnTo>
                  <a:pt x="1147" y="39"/>
                </a:lnTo>
                <a:lnTo>
                  <a:pt x="1148" y="39"/>
                </a:lnTo>
                <a:lnTo>
                  <a:pt x="1148" y="39"/>
                </a:lnTo>
                <a:lnTo>
                  <a:pt x="1148" y="39"/>
                </a:lnTo>
                <a:lnTo>
                  <a:pt x="1148" y="39"/>
                </a:lnTo>
                <a:lnTo>
                  <a:pt x="1149" y="39"/>
                </a:lnTo>
                <a:lnTo>
                  <a:pt x="1149" y="39"/>
                </a:lnTo>
                <a:lnTo>
                  <a:pt x="1149" y="39"/>
                </a:lnTo>
                <a:lnTo>
                  <a:pt x="1149" y="39"/>
                </a:lnTo>
                <a:lnTo>
                  <a:pt x="1150" y="39"/>
                </a:lnTo>
                <a:lnTo>
                  <a:pt x="1150" y="39"/>
                </a:lnTo>
                <a:lnTo>
                  <a:pt x="1150" y="39"/>
                </a:lnTo>
                <a:lnTo>
                  <a:pt x="1150" y="39"/>
                </a:lnTo>
                <a:lnTo>
                  <a:pt x="1151" y="39"/>
                </a:lnTo>
                <a:lnTo>
                  <a:pt x="1151" y="39"/>
                </a:lnTo>
                <a:lnTo>
                  <a:pt x="1151" y="39"/>
                </a:lnTo>
                <a:lnTo>
                  <a:pt x="1151" y="39"/>
                </a:lnTo>
                <a:lnTo>
                  <a:pt x="1152" y="39"/>
                </a:lnTo>
                <a:lnTo>
                  <a:pt x="1152" y="39"/>
                </a:lnTo>
                <a:lnTo>
                  <a:pt x="1152" y="39"/>
                </a:lnTo>
                <a:lnTo>
                  <a:pt x="1152" y="39"/>
                </a:lnTo>
                <a:lnTo>
                  <a:pt x="1152" y="39"/>
                </a:lnTo>
                <a:lnTo>
                  <a:pt x="1153" y="39"/>
                </a:lnTo>
                <a:lnTo>
                  <a:pt x="1153" y="39"/>
                </a:lnTo>
                <a:lnTo>
                  <a:pt x="1153" y="39"/>
                </a:lnTo>
                <a:lnTo>
                  <a:pt x="1153" y="39"/>
                </a:lnTo>
                <a:lnTo>
                  <a:pt x="1154" y="39"/>
                </a:lnTo>
                <a:lnTo>
                  <a:pt x="1154" y="39"/>
                </a:lnTo>
                <a:lnTo>
                  <a:pt x="1154" y="39"/>
                </a:lnTo>
                <a:lnTo>
                  <a:pt x="1154" y="39"/>
                </a:lnTo>
                <a:lnTo>
                  <a:pt x="1155" y="39"/>
                </a:lnTo>
                <a:lnTo>
                  <a:pt x="1155" y="39"/>
                </a:lnTo>
                <a:lnTo>
                  <a:pt x="1155" y="39"/>
                </a:lnTo>
                <a:lnTo>
                  <a:pt x="1155" y="39"/>
                </a:lnTo>
                <a:lnTo>
                  <a:pt x="1155" y="39"/>
                </a:lnTo>
                <a:lnTo>
                  <a:pt x="1156" y="39"/>
                </a:lnTo>
                <a:lnTo>
                  <a:pt x="1156" y="39"/>
                </a:lnTo>
                <a:lnTo>
                  <a:pt x="1156" y="39"/>
                </a:lnTo>
                <a:lnTo>
                  <a:pt x="1157" y="39"/>
                </a:lnTo>
                <a:lnTo>
                  <a:pt x="1157" y="39"/>
                </a:lnTo>
                <a:lnTo>
                  <a:pt x="1157" y="39"/>
                </a:lnTo>
                <a:lnTo>
                  <a:pt x="1157" y="39"/>
                </a:lnTo>
                <a:lnTo>
                  <a:pt x="1158" y="39"/>
                </a:lnTo>
                <a:lnTo>
                  <a:pt x="1158" y="39"/>
                </a:lnTo>
                <a:lnTo>
                  <a:pt x="1158" y="39"/>
                </a:lnTo>
                <a:lnTo>
                  <a:pt x="1158" y="39"/>
                </a:lnTo>
                <a:lnTo>
                  <a:pt x="1158" y="39"/>
                </a:lnTo>
                <a:lnTo>
                  <a:pt x="1159" y="39"/>
                </a:lnTo>
                <a:lnTo>
                  <a:pt x="1159" y="39"/>
                </a:lnTo>
                <a:lnTo>
                  <a:pt x="1159" y="39"/>
                </a:lnTo>
                <a:lnTo>
                  <a:pt x="1159" y="39"/>
                </a:lnTo>
                <a:lnTo>
                  <a:pt x="1160" y="39"/>
                </a:lnTo>
                <a:lnTo>
                  <a:pt x="1160" y="39"/>
                </a:lnTo>
                <a:lnTo>
                  <a:pt x="1160" y="39"/>
                </a:lnTo>
                <a:lnTo>
                  <a:pt x="1160" y="39"/>
                </a:lnTo>
                <a:lnTo>
                  <a:pt x="1161" y="39"/>
                </a:lnTo>
                <a:lnTo>
                  <a:pt x="1161" y="39"/>
                </a:lnTo>
                <a:lnTo>
                  <a:pt x="1161" y="39"/>
                </a:lnTo>
                <a:lnTo>
                  <a:pt x="1161" y="39"/>
                </a:lnTo>
                <a:lnTo>
                  <a:pt x="1161" y="39"/>
                </a:lnTo>
                <a:lnTo>
                  <a:pt x="1162" y="39"/>
                </a:lnTo>
                <a:lnTo>
                  <a:pt x="1162" y="39"/>
                </a:lnTo>
                <a:lnTo>
                  <a:pt x="1162" y="39"/>
                </a:lnTo>
                <a:lnTo>
                  <a:pt x="1162" y="39"/>
                </a:lnTo>
                <a:lnTo>
                  <a:pt x="1163" y="39"/>
                </a:lnTo>
                <a:lnTo>
                  <a:pt x="1163" y="39"/>
                </a:lnTo>
                <a:lnTo>
                  <a:pt x="1163" y="39"/>
                </a:lnTo>
                <a:lnTo>
                  <a:pt x="1163" y="39"/>
                </a:lnTo>
                <a:lnTo>
                  <a:pt x="1164" y="39"/>
                </a:lnTo>
                <a:lnTo>
                  <a:pt x="1164" y="39"/>
                </a:lnTo>
                <a:lnTo>
                  <a:pt x="1164" y="39"/>
                </a:lnTo>
                <a:lnTo>
                  <a:pt x="1164" y="39"/>
                </a:lnTo>
                <a:lnTo>
                  <a:pt x="1165" y="39"/>
                </a:lnTo>
                <a:lnTo>
                  <a:pt x="1165" y="39"/>
                </a:lnTo>
                <a:lnTo>
                  <a:pt x="1165" y="39"/>
                </a:lnTo>
                <a:lnTo>
                  <a:pt x="1165" y="39"/>
                </a:lnTo>
                <a:lnTo>
                  <a:pt x="1166" y="39"/>
                </a:lnTo>
                <a:lnTo>
                  <a:pt x="1166" y="39"/>
                </a:lnTo>
                <a:lnTo>
                  <a:pt x="1166" y="39"/>
                </a:lnTo>
                <a:lnTo>
                  <a:pt x="1166" y="39"/>
                </a:lnTo>
                <a:lnTo>
                  <a:pt x="1167" y="39"/>
                </a:lnTo>
                <a:lnTo>
                  <a:pt x="1167" y="39"/>
                </a:lnTo>
                <a:lnTo>
                  <a:pt x="1167" y="39"/>
                </a:lnTo>
                <a:lnTo>
                  <a:pt x="1167" y="39"/>
                </a:lnTo>
                <a:lnTo>
                  <a:pt x="1167" y="39"/>
                </a:lnTo>
                <a:lnTo>
                  <a:pt x="1168" y="39"/>
                </a:lnTo>
                <a:lnTo>
                  <a:pt x="1168" y="39"/>
                </a:lnTo>
                <a:lnTo>
                  <a:pt x="1168" y="39"/>
                </a:lnTo>
                <a:lnTo>
                  <a:pt x="1168" y="39"/>
                </a:lnTo>
                <a:lnTo>
                  <a:pt x="1169" y="39"/>
                </a:lnTo>
                <a:lnTo>
                  <a:pt x="1169" y="39"/>
                </a:lnTo>
                <a:lnTo>
                  <a:pt x="1169" y="39"/>
                </a:lnTo>
                <a:lnTo>
                  <a:pt x="1169" y="39"/>
                </a:lnTo>
                <a:lnTo>
                  <a:pt x="1170" y="39"/>
                </a:lnTo>
                <a:lnTo>
                  <a:pt x="1170" y="39"/>
                </a:lnTo>
                <a:lnTo>
                  <a:pt x="1170" y="39"/>
                </a:lnTo>
                <a:lnTo>
                  <a:pt x="1170" y="39"/>
                </a:lnTo>
                <a:lnTo>
                  <a:pt x="1170" y="39"/>
                </a:lnTo>
                <a:lnTo>
                  <a:pt x="1171" y="39"/>
                </a:lnTo>
                <a:lnTo>
                  <a:pt x="1171" y="39"/>
                </a:lnTo>
                <a:lnTo>
                  <a:pt x="1171" y="39"/>
                </a:lnTo>
                <a:lnTo>
                  <a:pt x="1171" y="39"/>
                </a:lnTo>
                <a:lnTo>
                  <a:pt x="1172" y="39"/>
                </a:lnTo>
                <a:lnTo>
                  <a:pt x="1172" y="39"/>
                </a:lnTo>
                <a:lnTo>
                  <a:pt x="1172" y="39"/>
                </a:lnTo>
                <a:lnTo>
                  <a:pt x="1173" y="39"/>
                </a:lnTo>
                <a:lnTo>
                  <a:pt x="1173" y="39"/>
                </a:lnTo>
                <a:lnTo>
                  <a:pt x="1173" y="39"/>
                </a:lnTo>
                <a:lnTo>
                  <a:pt x="1173" y="39"/>
                </a:lnTo>
                <a:lnTo>
                  <a:pt x="1173" y="39"/>
                </a:lnTo>
                <a:lnTo>
                  <a:pt x="1174" y="39"/>
                </a:lnTo>
                <a:lnTo>
                  <a:pt x="1174" y="39"/>
                </a:lnTo>
                <a:lnTo>
                  <a:pt x="1174" y="39"/>
                </a:lnTo>
                <a:lnTo>
                  <a:pt x="1174" y="39"/>
                </a:lnTo>
                <a:lnTo>
                  <a:pt x="1175" y="39"/>
                </a:lnTo>
                <a:lnTo>
                  <a:pt x="1175" y="39"/>
                </a:lnTo>
                <a:lnTo>
                  <a:pt x="1175" y="39"/>
                </a:lnTo>
                <a:lnTo>
                  <a:pt x="1175" y="39"/>
                </a:lnTo>
                <a:lnTo>
                  <a:pt x="1176" y="39"/>
                </a:lnTo>
                <a:lnTo>
                  <a:pt x="1176" y="39"/>
                </a:lnTo>
                <a:lnTo>
                  <a:pt x="1176" y="39"/>
                </a:lnTo>
                <a:lnTo>
                  <a:pt x="1176" y="39"/>
                </a:lnTo>
                <a:lnTo>
                  <a:pt x="1176" y="39"/>
                </a:lnTo>
                <a:lnTo>
                  <a:pt x="1177" y="39"/>
                </a:lnTo>
                <a:lnTo>
                  <a:pt x="1177" y="39"/>
                </a:lnTo>
                <a:lnTo>
                  <a:pt x="1177" y="39"/>
                </a:lnTo>
                <a:lnTo>
                  <a:pt x="1177" y="39"/>
                </a:lnTo>
                <a:lnTo>
                  <a:pt x="1178" y="39"/>
                </a:lnTo>
                <a:lnTo>
                  <a:pt x="1178" y="39"/>
                </a:lnTo>
                <a:lnTo>
                  <a:pt x="1178" y="39"/>
                </a:lnTo>
                <a:lnTo>
                  <a:pt x="1178" y="39"/>
                </a:lnTo>
                <a:lnTo>
                  <a:pt x="1179" y="39"/>
                </a:lnTo>
                <a:lnTo>
                  <a:pt x="1179" y="39"/>
                </a:lnTo>
                <a:lnTo>
                  <a:pt x="1179" y="39"/>
                </a:lnTo>
                <a:lnTo>
                  <a:pt x="1179" y="39"/>
                </a:lnTo>
                <a:lnTo>
                  <a:pt x="1179" y="39"/>
                </a:lnTo>
                <a:lnTo>
                  <a:pt x="1180" y="39"/>
                </a:lnTo>
                <a:lnTo>
                  <a:pt x="1180" y="39"/>
                </a:lnTo>
                <a:lnTo>
                  <a:pt x="1180" y="39"/>
                </a:lnTo>
                <a:lnTo>
                  <a:pt x="1181" y="39"/>
                </a:lnTo>
                <a:lnTo>
                  <a:pt x="1181" y="39"/>
                </a:lnTo>
                <a:lnTo>
                  <a:pt x="1181" y="39"/>
                </a:lnTo>
                <a:lnTo>
                  <a:pt x="1181" y="39"/>
                </a:lnTo>
                <a:lnTo>
                  <a:pt x="1182" y="39"/>
                </a:lnTo>
                <a:lnTo>
                  <a:pt x="1182" y="39"/>
                </a:lnTo>
                <a:lnTo>
                  <a:pt x="1182" y="39"/>
                </a:lnTo>
                <a:lnTo>
                  <a:pt x="1182" y="39"/>
                </a:lnTo>
                <a:lnTo>
                  <a:pt x="1182" y="39"/>
                </a:lnTo>
                <a:lnTo>
                  <a:pt x="1183" y="39"/>
                </a:lnTo>
                <a:lnTo>
                  <a:pt x="1183" y="39"/>
                </a:lnTo>
                <a:lnTo>
                  <a:pt x="1183" y="39"/>
                </a:lnTo>
                <a:lnTo>
                  <a:pt x="1183" y="39"/>
                </a:lnTo>
                <a:lnTo>
                  <a:pt x="1184" y="39"/>
                </a:lnTo>
                <a:lnTo>
                  <a:pt x="1184" y="39"/>
                </a:lnTo>
                <a:lnTo>
                  <a:pt x="1184" y="39"/>
                </a:lnTo>
                <a:lnTo>
                  <a:pt x="1184" y="39"/>
                </a:lnTo>
                <a:lnTo>
                  <a:pt x="1185" y="39"/>
                </a:lnTo>
                <a:lnTo>
                  <a:pt x="1185" y="39"/>
                </a:lnTo>
                <a:lnTo>
                  <a:pt x="1185" y="39"/>
                </a:lnTo>
                <a:lnTo>
                  <a:pt x="1185" y="39"/>
                </a:lnTo>
                <a:lnTo>
                  <a:pt x="1185" y="39"/>
                </a:lnTo>
                <a:lnTo>
                  <a:pt x="1186" y="39"/>
                </a:lnTo>
                <a:lnTo>
                  <a:pt x="1186" y="0"/>
                </a:lnTo>
                <a:lnTo>
                  <a:pt x="1186" y="0"/>
                </a:lnTo>
                <a:lnTo>
                  <a:pt x="1186" y="0"/>
                </a:lnTo>
                <a:lnTo>
                  <a:pt x="1187" y="0"/>
                </a:lnTo>
                <a:lnTo>
                  <a:pt x="1187" y="0"/>
                </a:lnTo>
                <a:lnTo>
                  <a:pt x="1187" y="39"/>
                </a:lnTo>
                <a:lnTo>
                  <a:pt x="1187" y="39"/>
                </a:lnTo>
                <a:lnTo>
                  <a:pt x="1188" y="39"/>
                </a:lnTo>
                <a:lnTo>
                  <a:pt x="1188" y="39"/>
                </a:lnTo>
                <a:lnTo>
                  <a:pt x="1188" y="39"/>
                </a:lnTo>
                <a:lnTo>
                  <a:pt x="1189" y="39"/>
                </a:lnTo>
                <a:lnTo>
                  <a:pt x="1189" y="39"/>
                </a:lnTo>
                <a:lnTo>
                  <a:pt x="1189" y="39"/>
                </a:lnTo>
                <a:lnTo>
                  <a:pt x="1189" y="39"/>
                </a:lnTo>
                <a:lnTo>
                  <a:pt x="1189" y="39"/>
                </a:lnTo>
                <a:lnTo>
                  <a:pt x="1190" y="39"/>
                </a:lnTo>
                <a:lnTo>
                  <a:pt x="1190" y="39"/>
                </a:lnTo>
                <a:lnTo>
                  <a:pt x="1190" y="39"/>
                </a:lnTo>
                <a:lnTo>
                  <a:pt x="1190" y="39"/>
                </a:lnTo>
                <a:lnTo>
                  <a:pt x="1191" y="39"/>
                </a:lnTo>
                <a:lnTo>
                  <a:pt x="1191" y="39"/>
                </a:lnTo>
                <a:lnTo>
                  <a:pt x="1191" y="39"/>
                </a:lnTo>
                <a:lnTo>
                  <a:pt x="1191" y="39"/>
                </a:lnTo>
                <a:lnTo>
                  <a:pt x="1192" y="39"/>
                </a:lnTo>
                <a:lnTo>
                  <a:pt x="1192" y="39"/>
                </a:lnTo>
                <a:lnTo>
                  <a:pt x="1192" y="39"/>
                </a:lnTo>
                <a:lnTo>
                  <a:pt x="1192" y="39"/>
                </a:lnTo>
                <a:lnTo>
                  <a:pt x="1192" y="39"/>
                </a:lnTo>
                <a:lnTo>
                  <a:pt x="1193" y="39"/>
                </a:lnTo>
                <a:lnTo>
                  <a:pt x="1193" y="39"/>
                </a:lnTo>
                <a:lnTo>
                  <a:pt x="1193" y="39"/>
                </a:lnTo>
                <a:lnTo>
                  <a:pt x="1193" y="39"/>
                </a:lnTo>
                <a:lnTo>
                  <a:pt x="1194" y="39"/>
                </a:lnTo>
                <a:lnTo>
                  <a:pt x="1194" y="39"/>
                </a:lnTo>
                <a:lnTo>
                  <a:pt x="1194" y="39"/>
                </a:lnTo>
                <a:lnTo>
                  <a:pt x="1194" y="39"/>
                </a:lnTo>
                <a:lnTo>
                  <a:pt x="1195" y="39"/>
                </a:lnTo>
                <a:lnTo>
                  <a:pt x="1195" y="39"/>
                </a:lnTo>
                <a:lnTo>
                  <a:pt x="1195" y="39"/>
                </a:lnTo>
                <a:lnTo>
                  <a:pt x="1195" y="39"/>
                </a:lnTo>
                <a:lnTo>
                  <a:pt x="1196" y="39"/>
                </a:lnTo>
                <a:lnTo>
                  <a:pt x="1196" y="39"/>
                </a:lnTo>
                <a:lnTo>
                  <a:pt x="1196" y="39"/>
                </a:lnTo>
                <a:lnTo>
                  <a:pt x="1196" y="39"/>
                </a:lnTo>
                <a:lnTo>
                  <a:pt x="1197" y="39"/>
                </a:lnTo>
                <a:lnTo>
                  <a:pt x="1197" y="39"/>
                </a:lnTo>
                <a:lnTo>
                  <a:pt x="1197" y="39"/>
                </a:lnTo>
                <a:lnTo>
                  <a:pt x="1197" y="39"/>
                </a:lnTo>
                <a:lnTo>
                  <a:pt x="1198" y="39"/>
                </a:lnTo>
                <a:lnTo>
                  <a:pt x="1198" y="39"/>
                </a:lnTo>
                <a:lnTo>
                  <a:pt x="1198" y="39"/>
                </a:lnTo>
                <a:lnTo>
                  <a:pt x="1198" y="39"/>
                </a:lnTo>
                <a:lnTo>
                  <a:pt x="1198" y="39"/>
                </a:lnTo>
                <a:lnTo>
                  <a:pt x="1199" y="39"/>
                </a:lnTo>
                <a:lnTo>
                  <a:pt x="1199" y="39"/>
                </a:lnTo>
                <a:lnTo>
                  <a:pt x="1199" y="39"/>
                </a:lnTo>
                <a:lnTo>
                  <a:pt x="1199" y="39"/>
                </a:lnTo>
                <a:lnTo>
                  <a:pt x="1200" y="39"/>
                </a:lnTo>
                <a:lnTo>
                  <a:pt x="1200" y="39"/>
                </a:lnTo>
                <a:lnTo>
                  <a:pt x="1200" y="39"/>
                </a:lnTo>
                <a:lnTo>
                  <a:pt x="1200" y="39"/>
                </a:lnTo>
                <a:lnTo>
                  <a:pt x="1201" y="39"/>
                </a:lnTo>
                <a:lnTo>
                  <a:pt x="1201" y="39"/>
                </a:lnTo>
                <a:lnTo>
                  <a:pt x="1201" y="39"/>
                </a:lnTo>
                <a:lnTo>
                  <a:pt x="1201" y="39"/>
                </a:lnTo>
                <a:lnTo>
                  <a:pt x="1201" y="39"/>
                </a:lnTo>
                <a:lnTo>
                  <a:pt x="1202" y="39"/>
                </a:lnTo>
                <a:lnTo>
                  <a:pt x="1202" y="39"/>
                </a:lnTo>
                <a:lnTo>
                  <a:pt x="1202" y="39"/>
                </a:lnTo>
                <a:lnTo>
                  <a:pt x="1202" y="39"/>
                </a:lnTo>
                <a:lnTo>
                  <a:pt x="1203" y="39"/>
                </a:lnTo>
                <a:lnTo>
                  <a:pt x="1203" y="39"/>
                </a:lnTo>
                <a:lnTo>
                  <a:pt x="1203" y="39"/>
                </a:lnTo>
                <a:lnTo>
                  <a:pt x="1204" y="39"/>
                </a:lnTo>
                <a:lnTo>
                  <a:pt x="1204" y="39"/>
                </a:lnTo>
                <a:lnTo>
                  <a:pt x="1204" y="39"/>
                </a:lnTo>
                <a:lnTo>
                  <a:pt x="1204" y="39"/>
                </a:lnTo>
                <a:lnTo>
                  <a:pt x="1204" y="39"/>
                </a:lnTo>
                <a:lnTo>
                  <a:pt x="1205" y="39"/>
                </a:lnTo>
                <a:lnTo>
                  <a:pt x="1205" y="39"/>
                </a:lnTo>
                <a:lnTo>
                  <a:pt x="1205" y="39"/>
                </a:lnTo>
                <a:lnTo>
                  <a:pt x="1205" y="39"/>
                </a:lnTo>
                <a:lnTo>
                  <a:pt x="1206" y="39"/>
                </a:lnTo>
                <a:lnTo>
                  <a:pt x="1206" y="39"/>
                </a:lnTo>
                <a:lnTo>
                  <a:pt x="1206" y="39"/>
                </a:lnTo>
                <a:lnTo>
                  <a:pt x="1206" y="39"/>
                </a:lnTo>
                <a:lnTo>
                  <a:pt x="1207" y="39"/>
                </a:lnTo>
                <a:lnTo>
                  <a:pt x="1207" y="39"/>
                </a:lnTo>
                <a:lnTo>
                  <a:pt x="1207" y="39"/>
                </a:lnTo>
                <a:lnTo>
                  <a:pt x="1207" y="39"/>
                </a:lnTo>
                <a:lnTo>
                  <a:pt x="1207" y="39"/>
                </a:lnTo>
                <a:lnTo>
                  <a:pt x="1208" y="39"/>
                </a:lnTo>
                <a:lnTo>
                  <a:pt x="1208" y="39"/>
                </a:lnTo>
                <a:lnTo>
                  <a:pt x="1208" y="39"/>
                </a:lnTo>
                <a:lnTo>
                  <a:pt x="1208" y="39"/>
                </a:lnTo>
                <a:lnTo>
                  <a:pt x="1209" y="39"/>
                </a:lnTo>
                <a:lnTo>
                  <a:pt x="1209" y="39"/>
                </a:lnTo>
                <a:lnTo>
                  <a:pt x="1209" y="39"/>
                </a:lnTo>
                <a:lnTo>
                  <a:pt x="1209" y="39"/>
                </a:lnTo>
                <a:lnTo>
                  <a:pt x="1210" y="39"/>
                </a:lnTo>
                <a:lnTo>
                  <a:pt x="1210" y="39"/>
                </a:lnTo>
                <a:lnTo>
                  <a:pt x="1210" y="39"/>
                </a:lnTo>
                <a:lnTo>
                  <a:pt x="1210" y="39"/>
                </a:lnTo>
                <a:lnTo>
                  <a:pt x="1210" y="39"/>
                </a:lnTo>
                <a:lnTo>
                  <a:pt x="1211" y="39"/>
                </a:lnTo>
                <a:lnTo>
                  <a:pt x="1211" y="39"/>
                </a:lnTo>
                <a:lnTo>
                  <a:pt x="1211" y="39"/>
                </a:lnTo>
                <a:lnTo>
                  <a:pt x="1212" y="39"/>
                </a:lnTo>
                <a:lnTo>
                  <a:pt x="1212" y="39"/>
                </a:lnTo>
                <a:lnTo>
                  <a:pt x="1212" y="39"/>
                </a:lnTo>
                <a:lnTo>
                  <a:pt x="1212" y="39"/>
                </a:lnTo>
                <a:lnTo>
                  <a:pt x="1213" y="39"/>
                </a:lnTo>
                <a:lnTo>
                  <a:pt x="1213" y="39"/>
                </a:lnTo>
                <a:lnTo>
                  <a:pt x="1213" y="39"/>
                </a:lnTo>
                <a:lnTo>
                  <a:pt x="1213" y="39"/>
                </a:lnTo>
                <a:lnTo>
                  <a:pt x="1213" y="39"/>
                </a:lnTo>
                <a:lnTo>
                  <a:pt x="1214" y="39"/>
                </a:lnTo>
                <a:lnTo>
                  <a:pt x="1214" y="39"/>
                </a:lnTo>
                <a:lnTo>
                  <a:pt x="1214" y="39"/>
                </a:lnTo>
                <a:lnTo>
                  <a:pt x="1214" y="39"/>
                </a:lnTo>
                <a:lnTo>
                  <a:pt x="1215" y="39"/>
                </a:lnTo>
                <a:lnTo>
                  <a:pt x="1215" y="39"/>
                </a:lnTo>
                <a:lnTo>
                  <a:pt x="1215" y="0"/>
                </a:lnTo>
                <a:lnTo>
                  <a:pt x="1215" y="0"/>
                </a:lnTo>
                <a:lnTo>
                  <a:pt x="1216" y="0"/>
                </a:lnTo>
                <a:lnTo>
                  <a:pt x="1216" y="0"/>
                </a:lnTo>
                <a:lnTo>
                  <a:pt x="1216" y="0"/>
                </a:lnTo>
                <a:lnTo>
                  <a:pt x="1216" y="0"/>
                </a:lnTo>
                <a:lnTo>
                  <a:pt x="1216" y="0"/>
                </a:lnTo>
                <a:lnTo>
                  <a:pt x="1217" y="0"/>
                </a:lnTo>
                <a:lnTo>
                  <a:pt x="1217" y="0"/>
                </a:lnTo>
                <a:lnTo>
                  <a:pt x="1217" y="0"/>
                </a:lnTo>
                <a:lnTo>
                  <a:pt x="1217" y="0"/>
                </a:lnTo>
                <a:lnTo>
                  <a:pt x="1218" y="0"/>
                </a:lnTo>
                <a:lnTo>
                  <a:pt x="1218" y="0"/>
                </a:lnTo>
                <a:lnTo>
                  <a:pt x="1218" y="0"/>
                </a:lnTo>
                <a:lnTo>
                  <a:pt x="1218" y="0"/>
                </a:lnTo>
                <a:lnTo>
                  <a:pt x="1219" y="0"/>
                </a:lnTo>
                <a:lnTo>
                  <a:pt x="1219" y="0"/>
                </a:lnTo>
                <a:lnTo>
                  <a:pt x="1219" y="0"/>
                </a:lnTo>
                <a:lnTo>
                  <a:pt x="1219" y="0"/>
                </a:lnTo>
                <a:lnTo>
                  <a:pt x="1220" y="0"/>
                </a:lnTo>
                <a:lnTo>
                  <a:pt x="1220" y="0"/>
                </a:lnTo>
                <a:lnTo>
                  <a:pt x="1220" y="0"/>
                </a:lnTo>
                <a:lnTo>
                  <a:pt x="1220" y="0"/>
                </a:lnTo>
                <a:lnTo>
                  <a:pt x="1221" y="0"/>
                </a:lnTo>
                <a:lnTo>
                  <a:pt x="1221" y="0"/>
                </a:lnTo>
                <a:lnTo>
                  <a:pt x="1221" y="0"/>
                </a:lnTo>
                <a:lnTo>
                  <a:pt x="1221" y="0"/>
                </a:lnTo>
                <a:lnTo>
                  <a:pt x="1222" y="0"/>
                </a:lnTo>
                <a:lnTo>
                  <a:pt x="1222" y="0"/>
                </a:lnTo>
                <a:lnTo>
                  <a:pt x="1222" y="0"/>
                </a:lnTo>
                <a:lnTo>
                  <a:pt x="1222" y="0"/>
                </a:lnTo>
                <a:lnTo>
                  <a:pt x="1222" y="0"/>
                </a:lnTo>
                <a:lnTo>
                  <a:pt x="1223" y="0"/>
                </a:lnTo>
                <a:lnTo>
                  <a:pt x="1223" y="0"/>
                </a:lnTo>
                <a:lnTo>
                  <a:pt x="1223" y="0"/>
                </a:lnTo>
                <a:lnTo>
                  <a:pt x="1223" y="0"/>
                </a:lnTo>
                <a:lnTo>
                  <a:pt x="1224" y="0"/>
                </a:lnTo>
                <a:lnTo>
                  <a:pt x="1224" y="0"/>
                </a:lnTo>
                <a:lnTo>
                  <a:pt x="1224" y="0"/>
                </a:lnTo>
                <a:lnTo>
                  <a:pt x="1224" y="0"/>
                </a:lnTo>
                <a:lnTo>
                  <a:pt x="1225" y="0"/>
                </a:lnTo>
                <a:lnTo>
                  <a:pt x="1225" y="0"/>
                </a:lnTo>
                <a:lnTo>
                  <a:pt x="1225" y="0"/>
                </a:lnTo>
                <a:lnTo>
                  <a:pt x="1225" y="0"/>
                </a:lnTo>
                <a:lnTo>
                  <a:pt x="1225" y="0"/>
                </a:lnTo>
                <a:lnTo>
                  <a:pt x="1226" y="0"/>
                </a:lnTo>
                <a:lnTo>
                  <a:pt x="1226" y="0"/>
                </a:lnTo>
                <a:lnTo>
                  <a:pt x="1226" y="0"/>
                </a:lnTo>
                <a:lnTo>
                  <a:pt x="1226" y="0"/>
                </a:lnTo>
                <a:lnTo>
                  <a:pt x="1227" y="0"/>
                </a:lnTo>
                <a:lnTo>
                  <a:pt x="1227" y="0"/>
                </a:lnTo>
                <a:lnTo>
                  <a:pt x="1227" y="0"/>
                </a:lnTo>
                <a:lnTo>
                  <a:pt x="1228" y="0"/>
                </a:lnTo>
                <a:lnTo>
                  <a:pt x="1228" y="0"/>
                </a:lnTo>
                <a:lnTo>
                  <a:pt x="1228" y="0"/>
                </a:lnTo>
                <a:lnTo>
                  <a:pt x="1228" y="0"/>
                </a:lnTo>
                <a:lnTo>
                  <a:pt x="1228" y="0"/>
                </a:lnTo>
                <a:lnTo>
                  <a:pt x="1229" y="0"/>
                </a:lnTo>
                <a:lnTo>
                  <a:pt x="1229" y="0"/>
                </a:lnTo>
                <a:lnTo>
                  <a:pt x="1229" y="0"/>
                </a:lnTo>
                <a:lnTo>
                  <a:pt x="1229" y="0"/>
                </a:lnTo>
                <a:lnTo>
                  <a:pt x="1230" y="0"/>
                </a:lnTo>
                <a:lnTo>
                  <a:pt x="1230" y="0"/>
                </a:lnTo>
                <a:lnTo>
                  <a:pt x="1230" y="0"/>
                </a:lnTo>
                <a:lnTo>
                  <a:pt x="1230" y="0"/>
                </a:lnTo>
                <a:lnTo>
                  <a:pt x="1231" y="0"/>
                </a:lnTo>
                <a:lnTo>
                  <a:pt x="1231" y="0"/>
                </a:lnTo>
                <a:lnTo>
                  <a:pt x="1231" y="0"/>
                </a:lnTo>
                <a:lnTo>
                  <a:pt x="1231" y="0"/>
                </a:lnTo>
                <a:lnTo>
                  <a:pt x="1231" y="0"/>
                </a:lnTo>
                <a:lnTo>
                  <a:pt x="1232" y="0"/>
                </a:lnTo>
                <a:lnTo>
                  <a:pt x="1232" y="0"/>
                </a:lnTo>
                <a:lnTo>
                  <a:pt x="1232" y="0"/>
                </a:lnTo>
                <a:lnTo>
                  <a:pt x="1232" y="0"/>
                </a:lnTo>
                <a:lnTo>
                  <a:pt x="1233" y="0"/>
                </a:lnTo>
                <a:lnTo>
                  <a:pt x="1233" y="0"/>
                </a:lnTo>
                <a:lnTo>
                  <a:pt x="1233" y="0"/>
                </a:lnTo>
                <a:lnTo>
                  <a:pt x="1233" y="0"/>
                </a:lnTo>
                <a:lnTo>
                  <a:pt x="1234" y="0"/>
                </a:lnTo>
                <a:lnTo>
                  <a:pt x="1234" y="0"/>
                </a:lnTo>
                <a:lnTo>
                  <a:pt x="1234" y="0"/>
                </a:lnTo>
                <a:lnTo>
                  <a:pt x="1235" y="0"/>
                </a:lnTo>
                <a:lnTo>
                  <a:pt x="1235" y="0"/>
                </a:lnTo>
                <a:lnTo>
                  <a:pt x="1235" y="0"/>
                </a:lnTo>
                <a:lnTo>
                  <a:pt x="1235" y="0"/>
                </a:lnTo>
                <a:lnTo>
                  <a:pt x="1235" y="0"/>
                </a:lnTo>
                <a:lnTo>
                  <a:pt x="1236" y="0"/>
                </a:lnTo>
                <a:lnTo>
                  <a:pt x="1236" y="0"/>
                </a:lnTo>
                <a:lnTo>
                  <a:pt x="1236" y="0"/>
                </a:lnTo>
                <a:lnTo>
                  <a:pt x="1236" y="0"/>
                </a:lnTo>
                <a:lnTo>
                  <a:pt x="1237" y="0"/>
                </a:lnTo>
                <a:lnTo>
                  <a:pt x="1237" y="0"/>
                </a:lnTo>
                <a:lnTo>
                  <a:pt x="1237" y="0"/>
                </a:lnTo>
                <a:lnTo>
                  <a:pt x="1237" y="0"/>
                </a:lnTo>
                <a:lnTo>
                  <a:pt x="1238" y="0"/>
                </a:lnTo>
                <a:lnTo>
                  <a:pt x="1238" y="0"/>
                </a:lnTo>
                <a:lnTo>
                  <a:pt x="1238" y="0"/>
                </a:lnTo>
                <a:lnTo>
                  <a:pt x="1238" y="0"/>
                </a:lnTo>
                <a:lnTo>
                  <a:pt x="1238" y="0"/>
                </a:lnTo>
                <a:lnTo>
                  <a:pt x="1239" y="0"/>
                </a:lnTo>
                <a:lnTo>
                  <a:pt x="1239" y="0"/>
                </a:lnTo>
                <a:lnTo>
                  <a:pt x="1239" y="0"/>
                </a:lnTo>
                <a:lnTo>
                  <a:pt x="1239" y="0"/>
                </a:lnTo>
                <a:lnTo>
                  <a:pt x="1240" y="0"/>
                </a:lnTo>
                <a:lnTo>
                  <a:pt x="1240" y="0"/>
                </a:lnTo>
                <a:lnTo>
                  <a:pt x="1240" y="0"/>
                </a:lnTo>
                <a:lnTo>
                  <a:pt x="1240" y="0"/>
                </a:lnTo>
                <a:lnTo>
                  <a:pt x="1240" y="0"/>
                </a:lnTo>
                <a:lnTo>
                  <a:pt x="1241" y="0"/>
                </a:lnTo>
                <a:lnTo>
                  <a:pt x="1241" y="0"/>
                </a:lnTo>
                <a:lnTo>
                  <a:pt x="1241" y="0"/>
                </a:lnTo>
                <a:lnTo>
                  <a:pt x="1241" y="0"/>
                </a:lnTo>
                <a:lnTo>
                  <a:pt x="1242" y="0"/>
                </a:lnTo>
                <a:lnTo>
                  <a:pt x="1242" y="0"/>
                </a:lnTo>
                <a:lnTo>
                  <a:pt x="1242" y="0"/>
                </a:lnTo>
                <a:lnTo>
                  <a:pt x="1243" y="0"/>
                </a:lnTo>
                <a:lnTo>
                  <a:pt x="1243" y="0"/>
                </a:lnTo>
                <a:lnTo>
                  <a:pt x="1243" y="0"/>
                </a:lnTo>
                <a:lnTo>
                  <a:pt x="1243" y="0"/>
                </a:lnTo>
                <a:lnTo>
                  <a:pt x="1244" y="0"/>
                </a:lnTo>
                <a:lnTo>
                  <a:pt x="1244" y="0"/>
                </a:lnTo>
                <a:lnTo>
                  <a:pt x="1244" y="0"/>
                </a:lnTo>
                <a:lnTo>
                  <a:pt x="1244" y="0"/>
                </a:lnTo>
                <a:lnTo>
                  <a:pt x="1244" y="0"/>
                </a:lnTo>
                <a:lnTo>
                  <a:pt x="1245" y="0"/>
                </a:lnTo>
                <a:lnTo>
                  <a:pt x="1245" y="0"/>
                </a:lnTo>
                <a:lnTo>
                  <a:pt x="1245" y="0"/>
                </a:lnTo>
                <a:lnTo>
                  <a:pt x="1245" y="0"/>
                </a:lnTo>
                <a:lnTo>
                  <a:pt x="1246" y="0"/>
                </a:lnTo>
                <a:lnTo>
                  <a:pt x="1246" y="0"/>
                </a:lnTo>
                <a:lnTo>
                  <a:pt x="1246" y="0"/>
                </a:lnTo>
                <a:lnTo>
                  <a:pt x="1246" y="0"/>
                </a:lnTo>
                <a:lnTo>
                  <a:pt x="1247" y="0"/>
                </a:lnTo>
                <a:lnTo>
                  <a:pt x="1247" y="0"/>
                </a:lnTo>
                <a:lnTo>
                  <a:pt x="1247" y="0"/>
                </a:lnTo>
                <a:lnTo>
                  <a:pt x="1247" y="0"/>
                </a:lnTo>
                <a:lnTo>
                  <a:pt x="1247" y="0"/>
                </a:lnTo>
                <a:lnTo>
                  <a:pt x="1248" y="0"/>
                </a:lnTo>
                <a:lnTo>
                  <a:pt x="1248" y="0"/>
                </a:lnTo>
                <a:lnTo>
                  <a:pt x="1248" y="0"/>
                </a:lnTo>
                <a:lnTo>
                  <a:pt x="1248" y="0"/>
                </a:lnTo>
                <a:lnTo>
                  <a:pt x="1249" y="0"/>
                </a:lnTo>
                <a:lnTo>
                  <a:pt x="1249" y="0"/>
                </a:lnTo>
                <a:lnTo>
                  <a:pt x="1249" y="0"/>
                </a:lnTo>
                <a:lnTo>
                  <a:pt x="1249" y="0"/>
                </a:lnTo>
                <a:lnTo>
                  <a:pt x="1250" y="0"/>
                </a:lnTo>
                <a:lnTo>
                  <a:pt x="1250" y="0"/>
                </a:lnTo>
                <a:lnTo>
                  <a:pt x="1250" y="0"/>
                </a:lnTo>
                <a:lnTo>
                  <a:pt x="1250" y="0"/>
                </a:lnTo>
                <a:lnTo>
                  <a:pt x="1251" y="0"/>
                </a:lnTo>
                <a:lnTo>
                  <a:pt x="1251" y="0"/>
                </a:lnTo>
                <a:lnTo>
                  <a:pt x="1251" y="0"/>
                </a:lnTo>
                <a:lnTo>
                  <a:pt x="1251" y="0"/>
                </a:lnTo>
                <a:lnTo>
                  <a:pt x="1252" y="0"/>
                </a:lnTo>
                <a:lnTo>
                  <a:pt x="1252" y="0"/>
                </a:lnTo>
                <a:lnTo>
                  <a:pt x="1252" y="0"/>
                </a:lnTo>
                <a:lnTo>
                  <a:pt x="1252" y="0"/>
                </a:lnTo>
                <a:lnTo>
                  <a:pt x="1253" y="0"/>
                </a:lnTo>
                <a:lnTo>
                  <a:pt x="1253" y="0"/>
                </a:lnTo>
                <a:lnTo>
                  <a:pt x="1253" y="0"/>
                </a:lnTo>
                <a:lnTo>
                  <a:pt x="1253" y="0"/>
                </a:lnTo>
                <a:lnTo>
                  <a:pt x="1253" y="0"/>
                </a:lnTo>
                <a:lnTo>
                  <a:pt x="1254" y="0"/>
                </a:lnTo>
                <a:lnTo>
                  <a:pt x="1254" y="0"/>
                </a:lnTo>
                <a:lnTo>
                  <a:pt x="1254" y="0"/>
                </a:lnTo>
                <a:lnTo>
                  <a:pt x="1254" y="0"/>
                </a:lnTo>
                <a:lnTo>
                  <a:pt x="1255" y="0"/>
                </a:lnTo>
                <a:lnTo>
                  <a:pt x="1255" y="0"/>
                </a:lnTo>
                <a:lnTo>
                  <a:pt x="1255" y="0"/>
                </a:lnTo>
                <a:lnTo>
                  <a:pt x="1255" y="0"/>
                </a:lnTo>
                <a:lnTo>
                  <a:pt x="1256" y="0"/>
                </a:lnTo>
                <a:lnTo>
                  <a:pt x="1256" y="0"/>
                </a:lnTo>
                <a:lnTo>
                  <a:pt x="1256" y="0"/>
                </a:lnTo>
                <a:lnTo>
                  <a:pt x="1256" y="0"/>
                </a:lnTo>
                <a:lnTo>
                  <a:pt x="1256" y="0"/>
                </a:lnTo>
                <a:lnTo>
                  <a:pt x="1257" y="0"/>
                </a:lnTo>
                <a:lnTo>
                  <a:pt x="1257" y="0"/>
                </a:lnTo>
                <a:lnTo>
                  <a:pt x="1257" y="0"/>
                </a:lnTo>
                <a:lnTo>
                  <a:pt x="1257" y="0"/>
                </a:lnTo>
                <a:lnTo>
                  <a:pt x="1258" y="0"/>
                </a:lnTo>
                <a:lnTo>
                  <a:pt x="1258" y="0"/>
                </a:lnTo>
                <a:lnTo>
                  <a:pt x="1258" y="0"/>
                </a:lnTo>
                <a:lnTo>
                  <a:pt x="1259" y="0"/>
                </a:lnTo>
                <a:lnTo>
                  <a:pt x="1259" y="0"/>
                </a:lnTo>
                <a:lnTo>
                  <a:pt x="1259" y="0"/>
                </a:lnTo>
                <a:lnTo>
                  <a:pt x="1259" y="0"/>
                </a:lnTo>
                <a:lnTo>
                  <a:pt x="1259" y="0"/>
                </a:lnTo>
                <a:lnTo>
                  <a:pt x="1260" y="0"/>
                </a:lnTo>
                <a:lnTo>
                  <a:pt x="1260" y="0"/>
                </a:lnTo>
                <a:lnTo>
                  <a:pt x="1260" y="0"/>
                </a:lnTo>
                <a:lnTo>
                  <a:pt x="1260" y="0"/>
                </a:lnTo>
                <a:lnTo>
                  <a:pt x="1261" y="0"/>
                </a:lnTo>
                <a:lnTo>
                  <a:pt x="1261" y="0"/>
                </a:lnTo>
                <a:lnTo>
                  <a:pt x="1261" y="0"/>
                </a:lnTo>
                <a:lnTo>
                  <a:pt x="1261" y="0"/>
                </a:lnTo>
                <a:lnTo>
                  <a:pt x="1262" y="0"/>
                </a:lnTo>
                <a:lnTo>
                  <a:pt x="1262" y="0"/>
                </a:lnTo>
                <a:lnTo>
                  <a:pt x="1262" y="0"/>
                </a:lnTo>
                <a:lnTo>
                  <a:pt x="1262" y="0"/>
                </a:lnTo>
                <a:lnTo>
                  <a:pt x="1262" y="0"/>
                </a:lnTo>
                <a:lnTo>
                  <a:pt x="1263" y="0"/>
                </a:lnTo>
                <a:lnTo>
                  <a:pt x="1263" y="0"/>
                </a:lnTo>
                <a:lnTo>
                  <a:pt x="1263" y="0"/>
                </a:lnTo>
                <a:lnTo>
                  <a:pt x="1263" y="0"/>
                </a:lnTo>
                <a:lnTo>
                  <a:pt x="1264" y="0"/>
                </a:lnTo>
                <a:lnTo>
                  <a:pt x="1264" y="0"/>
                </a:lnTo>
                <a:lnTo>
                  <a:pt x="1264" y="0"/>
                </a:lnTo>
                <a:lnTo>
                  <a:pt x="1264" y="0"/>
                </a:lnTo>
                <a:lnTo>
                  <a:pt x="1265" y="0"/>
                </a:lnTo>
                <a:lnTo>
                  <a:pt x="1265" y="0"/>
                </a:lnTo>
                <a:lnTo>
                  <a:pt x="1265" y="0"/>
                </a:lnTo>
                <a:lnTo>
                  <a:pt x="1265" y="0"/>
                </a:lnTo>
                <a:lnTo>
                  <a:pt x="1265" y="0"/>
                </a:lnTo>
                <a:lnTo>
                  <a:pt x="1266" y="0"/>
                </a:lnTo>
                <a:lnTo>
                  <a:pt x="1266" y="0"/>
                </a:lnTo>
                <a:lnTo>
                  <a:pt x="1266" y="0"/>
                </a:lnTo>
                <a:lnTo>
                  <a:pt x="1267" y="0"/>
                </a:lnTo>
                <a:lnTo>
                  <a:pt x="1267" y="0"/>
                </a:lnTo>
                <a:lnTo>
                  <a:pt x="1267" y="0"/>
                </a:lnTo>
                <a:lnTo>
                  <a:pt x="1267" y="0"/>
                </a:lnTo>
                <a:lnTo>
                  <a:pt x="1268" y="0"/>
                </a:lnTo>
                <a:lnTo>
                  <a:pt x="1268" y="0"/>
                </a:lnTo>
                <a:lnTo>
                  <a:pt x="1268" y="0"/>
                </a:lnTo>
                <a:lnTo>
                  <a:pt x="1268" y="0"/>
                </a:lnTo>
                <a:lnTo>
                  <a:pt x="1268" y="0"/>
                </a:lnTo>
                <a:lnTo>
                  <a:pt x="1269" y="0"/>
                </a:lnTo>
                <a:lnTo>
                  <a:pt x="1269" y="0"/>
                </a:lnTo>
                <a:lnTo>
                  <a:pt x="1269" y="0"/>
                </a:lnTo>
                <a:lnTo>
                  <a:pt x="1269" y="0"/>
                </a:lnTo>
                <a:lnTo>
                  <a:pt x="1270" y="0"/>
                </a:lnTo>
                <a:lnTo>
                  <a:pt x="1270" y="0"/>
                </a:lnTo>
                <a:lnTo>
                  <a:pt x="1270" y="0"/>
                </a:lnTo>
                <a:lnTo>
                  <a:pt x="1270" y="0"/>
                </a:lnTo>
                <a:lnTo>
                  <a:pt x="1271" y="0"/>
                </a:lnTo>
                <a:lnTo>
                  <a:pt x="1271" y="0"/>
                </a:lnTo>
                <a:lnTo>
                  <a:pt x="1271" y="0"/>
                </a:lnTo>
                <a:lnTo>
                  <a:pt x="1271" y="0"/>
                </a:lnTo>
                <a:lnTo>
                  <a:pt x="1271" y="0"/>
                </a:lnTo>
                <a:lnTo>
                  <a:pt x="1272" y="0"/>
                </a:lnTo>
                <a:lnTo>
                  <a:pt x="1272" y="0"/>
                </a:lnTo>
                <a:lnTo>
                  <a:pt x="1272" y="0"/>
                </a:lnTo>
                <a:lnTo>
                  <a:pt x="1272" y="0"/>
                </a:lnTo>
                <a:lnTo>
                  <a:pt x="1273" y="0"/>
                </a:lnTo>
                <a:lnTo>
                  <a:pt x="1273" y="0"/>
                </a:lnTo>
                <a:lnTo>
                  <a:pt x="1273" y="0"/>
                </a:lnTo>
                <a:lnTo>
                  <a:pt x="1273" y="0"/>
                </a:lnTo>
                <a:lnTo>
                  <a:pt x="1274" y="0"/>
                </a:lnTo>
                <a:lnTo>
                  <a:pt x="1274" y="0"/>
                </a:lnTo>
                <a:lnTo>
                  <a:pt x="1274" y="0"/>
                </a:lnTo>
                <a:lnTo>
                  <a:pt x="1274" y="0"/>
                </a:lnTo>
                <a:lnTo>
                  <a:pt x="1275" y="0"/>
                </a:lnTo>
                <a:lnTo>
                  <a:pt x="1275" y="0"/>
                </a:lnTo>
                <a:lnTo>
                  <a:pt x="1275" y="0"/>
                </a:lnTo>
                <a:lnTo>
                  <a:pt x="1275" y="0"/>
                </a:lnTo>
                <a:lnTo>
                  <a:pt x="1276" y="0"/>
                </a:lnTo>
                <a:lnTo>
                  <a:pt x="1276" y="0"/>
                </a:lnTo>
                <a:lnTo>
                  <a:pt x="1276" y="0"/>
                </a:lnTo>
                <a:lnTo>
                  <a:pt x="1276" y="0"/>
                </a:lnTo>
                <a:lnTo>
                  <a:pt x="1277" y="0"/>
                </a:lnTo>
                <a:lnTo>
                  <a:pt x="1277" y="0"/>
                </a:lnTo>
                <a:lnTo>
                  <a:pt x="1277" y="0"/>
                </a:lnTo>
                <a:lnTo>
                  <a:pt x="1277" y="0"/>
                </a:lnTo>
                <a:lnTo>
                  <a:pt x="1277" y="0"/>
                </a:lnTo>
                <a:lnTo>
                  <a:pt x="1278" y="0"/>
                </a:lnTo>
                <a:lnTo>
                  <a:pt x="1278" y="0"/>
                </a:lnTo>
                <a:lnTo>
                  <a:pt x="1278" y="0"/>
                </a:lnTo>
                <a:lnTo>
                  <a:pt x="1278" y="0"/>
                </a:lnTo>
                <a:lnTo>
                  <a:pt x="1279" y="0"/>
                </a:lnTo>
                <a:lnTo>
                  <a:pt x="1279" y="0"/>
                </a:lnTo>
                <a:lnTo>
                  <a:pt x="1279" y="0"/>
                </a:lnTo>
                <a:lnTo>
                  <a:pt x="1279" y="0"/>
                </a:lnTo>
                <a:lnTo>
                  <a:pt x="1280" y="0"/>
                </a:lnTo>
                <a:lnTo>
                  <a:pt x="1280" y="0"/>
                </a:lnTo>
                <a:lnTo>
                  <a:pt x="1280" y="0"/>
                </a:lnTo>
                <a:lnTo>
                  <a:pt x="1280" y="0"/>
                </a:lnTo>
                <a:lnTo>
                  <a:pt x="1280" y="0"/>
                </a:lnTo>
                <a:lnTo>
                  <a:pt x="1281" y="0"/>
                </a:lnTo>
                <a:lnTo>
                  <a:pt x="1281" y="0"/>
                </a:lnTo>
                <a:lnTo>
                  <a:pt x="1281" y="0"/>
                </a:lnTo>
                <a:lnTo>
                  <a:pt x="1282" y="0"/>
                </a:lnTo>
                <a:lnTo>
                  <a:pt x="1282" y="0"/>
                </a:lnTo>
                <a:lnTo>
                  <a:pt x="1282" y="0"/>
                </a:lnTo>
                <a:lnTo>
                  <a:pt x="1282" y="0"/>
                </a:lnTo>
                <a:lnTo>
                  <a:pt x="1283" y="0"/>
                </a:lnTo>
                <a:lnTo>
                  <a:pt x="1283" y="0"/>
                </a:lnTo>
                <a:lnTo>
                  <a:pt x="1283" y="0"/>
                </a:lnTo>
                <a:lnTo>
                  <a:pt x="1283" y="0"/>
                </a:lnTo>
                <a:lnTo>
                  <a:pt x="1283" y="0"/>
                </a:lnTo>
                <a:lnTo>
                  <a:pt x="1284" y="0"/>
                </a:lnTo>
                <a:lnTo>
                  <a:pt x="1284" y="0"/>
                </a:lnTo>
                <a:lnTo>
                  <a:pt x="1284" y="0"/>
                </a:lnTo>
                <a:lnTo>
                  <a:pt x="1284" y="39"/>
                </a:lnTo>
                <a:lnTo>
                  <a:pt x="1285" y="39"/>
                </a:lnTo>
                <a:lnTo>
                  <a:pt x="1285" y="39"/>
                </a:lnTo>
                <a:lnTo>
                  <a:pt x="1285" y="39"/>
                </a:lnTo>
                <a:lnTo>
                  <a:pt x="1285" y="39"/>
                </a:lnTo>
                <a:lnTo>
                  <a:pt x="1286" y="39"/>
                </a:lnTo>
                <a:lnTo>
                  <a:pt x="1286" y="39"/>
                </a:lnTo>
                <a:lnTo>
                  <a:pt x="1286" y="39"/>
                </a:lnTo>
                <a:lnTo>
                  <a:pt x="1286" y="39"/>
                </a:lnTo>
                <a:lnTo>
                  <a:pt x="1286" y="39"/>
                </a:lnTo>
                <a:lnTo>
                  <a:pt x="1287" y="39"/>
                </a:lnTo>
                <a:lnTo>
                  <a:pt x="1287" y="39"/>
                </a:lnTo>
                <a:lnTo>
                  <a:pt x="1287" y="39"/>
                </a:lnTo>
                <a:lnTo>
                  <a:pt x="1287" y="39"/>
                </a:lnTo>
                <a:lnTo>
                  <a:pt x="1288" y="39"/>
                </a:lnTo>
                <a:lnTo>
                  <a:pt x="1288" y="39"/>
                </a:lnTo>
                <a:lnTo>
                  <a:pt x="1288" y="39"/>
                </a:lnTo>
                <a:lnTo>
                  <a:pt x="1288" y="39"/>
                </a:lnTo>
                <a:lnTo>
                  <a:pt x="1289" y="39"/>
                </a:lnTo>
                <a:lnTo>
                  <a:pt x="1289" y="39"/>
                </a:lnTo>
                <a:lnTo>
                  <a:pt x="1289" y="39"/>
                </a:lnTo>
                <a:lnTo>
                  <a:pt x="1290" y="39"/>
                </a:lnTo>
                <a:lnTo>
                  <a:pt x="1290" y="39"/>
                </a:lnTo>
                <a:lnTo>
                  <a:pt x="1290" y="39"/>
                </a:lnTo>
                <a:lnTo>
                  <a:pt x="1290" y="39"/>
                </a:lnTo>
                <a:lnTo>
                  <a:pt x="1290" y="39"/>
                </a:lnTo>
                <a:lnTo>
                  <a:pt x="1291" y="39"/>
                </a:lnTo>
                <a:lnTo>
                  <a:pt x="1291" y="39"/>
                </a:lnTo>
                <a:lnTo>
                  <a:pt x="1291" y="39"/>
                </a:lnTo>
                <a:lnTo>
                  <a:pt x="1291" y="39"/>
                </a:lnTo>
                <a:lnTo>
                  <a:pt x="1292" y="39"/>
                </a:lnTo>
                <a:lnTo>
                  <a:pt x="1292" y="39"/>
                </a:lnTo>
                <a:lnTo>
                  <a:pt x="1292" y="39"/>
                </a:lnTo>
                <a:lnTo>
                  <a:pt x="1292" y="39"/>
                </a:lnTo>
                <a:lnTo>
                  <a:pt x="1293" y="39"/>
                </a:lnTo>
                <a:lnTo>
                  <a:pt x="1293" y="39"/>
                </a:lnTo>
                <a:lnTo>
                  <a:pt x="1293" y="39"/>
                </a:lnTo>
                <a:lnTo>
                  <a:pt x="1293" y="39"/>
                </a:lnTo>
                <a:lnTo>
                  <a:pt x="1293" y="39"/>
                </a:lnTo>
                <a:lnTo>
                  <a:pt x="1294" y="39"/>
                </a:lnTo>
                <a:lnTo>
                  <a:pt x="1294" y="39"/>
                </a:lnTo>
                <a:lnTo>
                  <a:pt x="1294" y="39"/>
                </a:lnTo>
                <a:lnTo>
                  <a:pt x="1294" y="39"/>
                </a:lnTo>
                <a:lnTo>
                  <a:pt x="1295" y="39"/>
                </a:lnTo>
                <a:lnTo>
                  <a:pt x="1295" y="39"/>
                </a:lnTo>
                <a:lnTo>
                  <a:pt x="1295" y="39"/>
                </a:lnTo>
                <a:lnTo>
                  <a:pt x="1295" y="39"/>
                </a:lnTo>
                <a:lnTo>
                  <a:pt x="1296" y="39"/>
                </a:lnTo>
                <a:lnTo>
                  <a:pt x="1296" y="39"/>
                </a:lnTo>
                <a:lnTo>
                  <a:pt x="1296" y="39"/>
                </a:lnTo>
                <a:lnTo>
                  <a:pt x="1296" y="39"/>
                </a:lnTo>
                <a:lnTo>
                  <a:pt x="1296" y="39"/>
                </a:lnTo>
                <a:lnTo>
                  <a:pt x="1297" y="39"/>
                </a:lnTo>
                <a:lnTo>
                  <a:pt x="1297" y="39"/>
                </a:lnTo>
                <a:lnTo>
                  <a:pt x="1297" y="39"/>
                </a:lnTo>
                <a:lnTo>
                  <a:pt x="1298" y="39"/>
                </a:lnTo>
                <a:lnTo>
                  <a:pt x="1298" y="39"/>
                </a:lnTo>
                <a:lnTo>
                  <a:pt x="1298" y="39"/>
                </a:lnTo>
                <a:lnTo>
                  <a:pt x="1298" y="39"/>
                </a:lnTo>
                <a:lnTo>
                  <a:pt x="1299" y="39"/>
                </a:lnTo>
                <a:lnTo>
                  <a:pt x="1299" y="39"/>
                </a:lnTo>
                <a:lnTo>
                  <a:pt x="1299" y="39"/>
                </a:lnTo>
                <a:lnTo>
                  <a:pt x="1299" y="39"/>
                </a:lnTo>
                <a:lnTo>
                  <a:pt x="1299" y="39"/>
                </a:lnTo>
                <a:lnTo>
                  <a:pt x="1300" y="39"/>
                </a:lnTo>
                <a:lnTo>
                  <a:pt x="1300" y="39"/>
                </a:lnTo>
                <a:lnTo>
                  <a:pt x="1300" y="39"/>
                </a:lnTo>
                <a:lnTo>
                  <a:pt x="1300" y="39"/>
                </a:lnTo>
                <a:lnTo>
                  <a:pt x="1301" y="39"/>
                </a:lnTo>
                <a:lnTo>
                  <a:pt x="1301" y="39"/>
                </a:lnTo>
                <a:lnTo>
                  <a:pt x="1301" y="39"/>
                </a:lnTo>
                <a:lnTo>
                  <a:pt x="1301" y="39"/>
                </a:lnTo>
                <a:lnTo>
                  <a:pt x="1302" y="39"/>
                </a:lnTo>
                <a:lnTo>
                  <a:pt x="1302" y="39"/>
                </a:lnTo>
                <a:lnTo>
                  <a:pt x="1302" y="39"/>
                </a:lnTo>
                <a:lnTo>
                  <a:pt x="1302" y="39"/>
                </a:lnTo>
                <a:lnTo>
                  <a:pt x="1302" y="39"/>
                </a:lnTo>
                <a:lnTo>
                  <a:pt x="1303" y="39"/>
                </a:lnTo>
                <a:lnTo>
                  <a:pt x="1303" y="39"/>
                </a:lnTo>
                <a:lnTo>
                  <a:pt x="1303" y="39"/>
                </a:lnTo>
                <a:lnTo>
                  <a:pt x="1303" y="39"/>
                </a:lnTo>
                <a:lnTo>
                  <a:pt x="1304" y="39"/>
                </a:lnTo>
                <a:lnTo>
                  <a:pt x="1304" y="39"/>
                </a:lnTo>
                <a:lnTo>
                  <a:pt x="1304" y="39"/>
                </a:lnTo>
                <a:lnTo>
                  <a:pt x="1304" y="39"/>
                </a:lnTo>
                <a:lnTo>
                  <a:pt x="1305" y="39"/>
                </a:lnTo>
                <a:lnTo>
                  <a:pt x="1305" y="39"/>
                </a:lnTo>
                <a:lnTo>
                  <a:pt x="1305" y="39"/>
                </a:lnTo>
                <a:lnTo>
                  <a:pt x="1305" y="39"/>
                </a:lnTo>
                <a:lnTo>
                  <a:pt x="1306" y="39"/>
                </a:lnTo>
                <a:lnTo>
                  <a:pt x="1306" y="39"/>
                </a:lnTo>
                <a:lnTo>
                  <a:pt x="1306" y="39"/>
                </a:lnTo>
                <a:lnTo>
                  <a:pt x="1306" y="39"/>
                </a:lnTo>
                <a:lnTo>
                  <a:pt x="1307" y="39"/>
                </a:lnTo>
                <a:lnTo>
                  <a:pt x="1307" y="39"/>
                </a:lnTo>
                <a:lnTo>
                  <a:pt x="1307" y="39"/>
                </a:lnTo>
                <a:lnTo>
                  <a:pt x="1307" y="39"/>
                </a:lnTo>
                <a:lnTo>
                  <a:pt x="1308" y="39"/>
                </a:lnTo>
                <a:lnTo>
                  <a:pt x="1308" y="39"/>
                </a:lnTo>
                <a:lnTo>
                  <a:pt x="1308" y="39"/>
                </a:lnTo>
                <a:lnTo>
                  <a:pt x="1308" y="39"/>
                </a:lnTo>
                <a:lnTo>
                  <a:pt x="1308" y="39"/>
                </a:lnTo>
                <a:lnTo>
                  <a:pt x="1309" y="39"/>
                </a:lnTo>
                <a:lnTo>
                  <a:pt x="1309" y="39"/>
                </a:lnTo>
                <a:lnTo>
                  <a:pt x="1309" y="39"/>
                </a:lnTo>
                <a:lnTo>
                  <a:pt x="1309" y="39"/>
                </a:lnTo>
                <a:lnTo>
                  <a:pt x="1310" y="39"/>
                </a:lnTo>
                <a:lnTo>
                  <a:pt x="1310" y="39"/>
                </a:lnTo>
                <a:lnTo>
                  <a:pt x="1310" y="39"/>
                </a:lnTo>
                <a:lnTo>
                  <a:pt x="1310" y="39"/>
                </a:lnTo>
                <a:lnTo>
                  <a:pt x="1311" y="39"/>
                </a:lnTo>
                <a:lnTo>
                  <a:pt x="1311" y="39"/>
                </a:lnTo>
                <a:lnTo>
                  <a:pt x="1311" y="39"/>
                </a:lnTo>
                <a:lnTo>
                  <a:pt x="1311" y="39"/>
                </a:lnTo>
                <a:lnTo>
                  <a:pt x="1311" y="39"/>
                </a:lnTo>
                <a:lnTo>
                  <a:pt x="1312" y="39"/>
                </a:lnTo>
                <a:lnTo>
                  <a:pt x="1312" y="39"/>
                </a:lnTo>
                <a:lnTo>
                  <a:pt x="1312" y="39"/>
                </a:lnTo>
                <a:lnTo>
                  <a:pt x="1312" y="39"/>
                </a:lnTo>
                <a:lnTo>
                  <a:pt x="1313" y="39"/>
                </a:lnTo>
                <a:lnTo>
                  <a:pt x="1313" y="39"/>
                </a:lnTo>
                <a:lnTo>
                  <a:pt x="1313" y="39"/>
                </a:lnTo>
                <a:lnTo>
                  <a:pt x="1314" y="39"/>
                </a:lnTo>
                <a:lnTo>
                  <a:pt x="1314" y="39"/>
                </a:lnTo>
                <a:lnTo>
                  <a:pt x="1314" y="39"/>
                </a:lnTo>
                <a:lnTo>
                  <a:pt x="1314" y="39"/>
                </a:lnTo>
                <a:lnTo>
                  <a:pt x="1314" y="39"/>
                </a:lnTo>
                <a:lnTo>
                  <a:pt x="1315" y="39"/>
                </a:lnTo>
                <a:lnTo>
                  <a:pt x="1315" y="39"/>
                </a:lnTo>
                <a:lnTo>
                  <a:pt x="1315" y="39"/>
                </a:lnTo>
                <a:lnTo>
                  <a:pt x="1315" y="39"/>
                </a:lnTo>
                <a:lnTo>
                  <a:pt x="1316" y="39"/>
                </a:lnTo>
                <a:lnTo>
                  <a:pt x="1316" y="39"/>
                </a:lnTo>
                <a:lnTo>
                  <a:pt x="1316" y="39"/>
                </a:lnTo>
                <a:lnTo>
                  <a:pt x="1316" y="39"/>
                </a:lnTo>
                <a:lnTo>
                  <a:pt x="1317" y="39"/>
                </a:lnTo>
                <a:lnTo>
                  <a:pt x="1317" y="39"/>
                </a:lnTo>
                <a:lnTo>
                  <a:pt x="1317" y="39"/>
                </a:lnTo>
                <a:lnTo>
                  <a:pt x="1317" y="39"/>
                </a:lnTo>
                <a:lnTo>
                  <a:pt x="1317" y="39"/>
                </a:lnTo>
                <a:lnTo>
                  <a:pt x="1318" y="39"/>
                </a:lnTo>
                <a:lnTo>
                  <a:pt x="1318" y="39"/>
                </a:lnTo>
                <a:lnTo>
                  <a:pt x="1318" y="39"/>
                </a:lnTo>
                <a:lnTo>
                  <a:pt x="1318" y="39"/>
                </a:lnTo>
                <a:lnTo>
                  <a:pt x="1319" y="39"/>
                </a:lnTo>
                <a:lnTo>
                  <a:pt x="1319" y="39"/>
                </a:lnTo>
                <a:lnTo>
                  <a:pt x="1319" y="39"/>
                </a:lnTo>
                <a:lnTo>
                  <a:pt x="1319" y="39"/>
                </a:lnTo>
                <a:lnTo>
                  <a:pt x="1320" y="39"/>
                </a:lnTo>
                <a:lnTo>
                  <a:pt x="1320" y="39"/>
                </a:lnTo>
                <a:lnTo>
                  <a:pt x="1320" y="39"/>
                </a:lnTo>
                <a:lnTo>
                  <a:pt x="1320" y="39"/>
                </a:lnTo>
                <a:lnTo>
                  <a:pt x="1321" y="39"/>
                </a:lnTo>
                <a:lnTo>
                  <a:pt x="1321" y="39"/>
                </a:lnTo>
                <a:lnTo>
                  <a:pt x="1321" y="39"/>
                </a:lnTo>
                <a:lnTo>
                  <a:pt x="1321" y="39"/>
                </a:lnTo>
                <a:lnTo>
                  <a:pt x="1322" y="39"/>
                </a:lnTo>
                <a:lnTo>
                  <a:pt x="1322" y="39"/>
                </a:lnTo>
                <a:lnTo>
                  <a:pt x="1322" y="39"/>
                </a:lnTo>
                <a:lnTo>
                  <a:pt x="1322" y="39"/>
                </a:lnTo>
                <a:lnTo>
                  <a:pt x="1323" y="39"/>
                </a:lnTo>
                <a:lnTo>
                  <a:pt x="1323" y="39"/>
                </a:lnTo>
                <a:lnTo>
                  <a:pt x="1323" y="39"/>
                </a:lnTo>
                <a:lnTo>
                  <a:pt x="1323" y="39"/>
                </a:lnTo>
                <a:lnTo>
                  <a:pt x="1323" y="39"/>
                </a:lnTo>
                <a:lnTo>
                  <a:pt x="1324" y="39"/>
                </a:lnTo>
                <a:lnTo>
                  <a:pt x="1324" y="39"/>
                </a:lnTo>
                <a:lnTo>
                  <a:pt x="1324" y="39"/>
                </a:lnTo>
                <a:lnTo>
                  <a:pt x="1324" y="39"/>
                </a:lnTo>
                <a:lnTo>
                  <a:pt x="1325" y="39"/>
                </a:lnTo>
                <a:lnTo>
                  <a:pt x="1325" y="39"/>
                </a:lnTo>
                <a:lnTo>
                  <a:pt x="1325" y="39"/>
                </a:lnTo>
                <a:lnTo>
                  <a:pt x="1325" y="39"/>
                </a:lnTo>
                <a:lnTo>
                  <a:pt x="1326" y="39"/>
                </a:lnTo>
                <a:lnTo>
                  <a:pt x="1326" y="39"/>
                </a:lnTo>
                <a:lnTo>
                  <a:pt x="1326" y="39"/>
                </a:lnTo>
                <a:lnTo>
                  <a:pt x="1326" y="39"/>
                </a:lnTo>
                <a:lnTo>
                  <a:pt x="1326" y="39"/>
                </a:lnTo>
                <a:lnTo>
                  <a:pt x="1327" y="39"/>
                </a:lnTo>
                <a:lnTo>
                  <a:pt x="1327" y="39"/>
                </a:lnTo>
                <a:lnTo>
                  <a:pt x="1327" y="39"/>
                </a:lnTo>
                <a:lnTo>
                  <a:pt x="1327" y="39"/>
                </a:lnTo>
                <a:lnTo>
                  <a:pt x="1328" y="39"/>
                </a:lnTo>
                <a:lnTo>
                  <a:pt x="1328" y="39"/>
                </a:lnTo>
                <a:lnTo>
                  <a:pt x="1328" y="39"/>
                </a:lnTo>
                <a:lnTo>
                  <a:pt x="1329" y="39"/>
                </a:lnTo>
                <a:lnTo>
                  <a:pt x="1329" y="39"/>
                </a:lnTo>
                <a:lnTo>
                  <a:pt x="1329" y="39"/>
                </a:lnTo>
                <a:lnTo>
                  <a:pt x="1329" y="39"/>
                </a:lnTo>
                <a:lnTo>
                  <a:pt x="1329" y="39"/>
                </a:lnTo>
                <a:lnTo>
                  <a:pt x="1330" y="39"/>
                </a:lnTo>
                <a:lnTo>
                  <a:pt x="1330" y="39"/>
                </a:lnTo>
                <a:lnTo>
                  <a:pt x="1330" y="39"/>
                </a:lnTo>
                <a:lnTo>
                  <a:pt x="1330" y="39"/>
                </a:lnTo>
                <a:lnTo>
                  <a:pt x="1331" y="39"/>
                </a:lnTo>
                <a:lnTo>
                  <a:pt x="1331" y="39"/>
                </a:lnTo>
                <a:lnTo>
                  <a:pt x="1331" y="39"/>
                </a:lnTo>
                <a:lnTo>
                  <a:pt x="1331" y="39"/>
                </a:lnTo>
                <a:lnTo>
                  <a:pt x="1332" y="39"/>
                </a:lnTo>
                <a:lnTo>
                  <a:pt x="1332" y="39"/>
                </a:lnTo>
                <a:lnTo>
                  <a:pt x="1332" y="39"/>
                </a:lnTo>
                <a:lnTo>
                  <a:pt x="1332" y="39"/>
                </a:lnTo>
                <a:lnTo>
                  <a:pt x="1332" y="39"/>
                </a:lnTo>
                <a:lnTo>
                  <a:pt x="1333" y="39"/>
                </a:lnTo>
                <a:lnTo>
                  <a:pt x="1333" y="39"/>
                </a:lnTo>
                <a:lnTo>
                  <a:pt x="1333" y="39"/>
                </a:lnTo>
                <a:lnTo>
                  <a:pt x="1333" y="39"/>
                </a:lnTo>
                <a:lnTo>
                  <a:pt x="1334" y="39"/>
                </a:lnTo>
                <a:lnTo>
                  <a:pt x="1334" y="39"/>
                </a:lnTo>
                <a:lnTo>
                  <a:pt x="1334" y="39"/>
                </a:lnTo>
                <a:lnTo>
                  <a:pt x="1334" y="39"/>
                </a:lnTo>
                <a:lnTo>
                  <a:pt x="1335" y="39"/>
                </a:lnTo>
                <a:lnTo>
                  <a:pt x="1335" y="39"/>
                </a:lnTo>
                <a:lnTo>
                  <a:pt x="1335" y="39"/>
                </a:lnTo>
                <a:lnTo>
                  <a:pt x="1335" y="39"/>
                </a:lnTo>
                <a:lnTo>
                  <a:pt x="1335" y="39"/>
                </a:lnTo>
                <a:lnTo>
                  <a:pt x="1336" y="39"/>
                </a:lnTo>
                <a:lnTo>
                  <a:pt x="1336" y="39"/>
                </a:lnTo>
                <a:lnTo>
                  <a:pt x="1336" y="39"/>
                </a:lnTo>
                <a:lnTo>
                  <a:pt x="1337" y="39"/>
                </a:lnTo>
                <a:lnTo>
                  <a:pt x="1337" y="39"/>
                </a:lnTo>
                <a:lnTo>
                  <a:pt x="1337" y="39"/>
                </a:lnTo>
                <a:lnTo>
                  <a:pt x="1337" y="39"/>
                </a:lnTo>
                <a:lnTo>
                  <a:pt x="1338" y="39"/>
                </a:lnTo>
                <a:lnTo>
                  <a:pt x="1338" y="39"/>
                </a:lnTo>
                <a:lnTo>
                  <a:pt x="1338" y="39"/>
                </a:lnTo>
                <a:lnTo>
                  <a:pt x="1338" y="39"/>
                </a:lnTo>
                <a:lnTo>
                  <a:pt x="1339" y="39"/>
                </a:lnTo>
                <a:lnTo>
                  <a:pt x="1339" y="39"/>
                </a:lnTo>
                <a:lnTo>
                  <a:pt x="1339" y="39"/>
                </a:lnTo>
                <a:lnTo>
                  <a:pt x="1339" y="39"/>
                </a:lnTo>
                <a:lnTo>
                  <a:pt x="1339" y="39"/>
                </a:lnTo>
                <a:lnTo>
                  <a:pt x="1340" y="39"/>
                </a:lnTo>
                <a:lnTo>
                  <a:pt x="1340" y="39"/>
                </a:lnTo>
                <a:lnTo>
                  <a:pt x="1340" y="39"/>
                </a:lnTo>
                <a:lnTo>
                  <a:pt x="1340" y="39"/>
                </a:lnTo>
                <a:lnTo>
                  <a:pt x="1341" y="39"/>
                </a:lnTo>
                <a:lnTo>
                  <a:pt x="1341" y="39"/>
                </a:lnTo>
                <a:lnTo>
                  <a:pt x="1341" y="39"/>
                </a:lnTo>
                <a:lnTo>
                  <a:pt x="1341" y="39"/>
                </a:lnTo>
                <a:lnTo>
                  <a:pt x="1342" y="39"/>
                </a:lnTo>
                <a:lnTo>
                  <a:pt x="1342" y="39"/>
                </a:lnTo>
                <a:lnTo>
                  <a:pt x="1342" y="39"/>
                </a:lnTo>
                <a:lnTo>
                  <a:pt x="1342" y="39"/>
                </a:lnTo>
                <a:lnTo>
                  <a:pt x="1342" y="39"/>
                </a:lnTo>
                <a:lnTo>
                  <a:pt x="1343" y="39"/>
                </a:lnTo>
                <a:lnTo>
                  <a:pt x="1343" y="39"/>
                </a:lnTo>
                <a:lnTo>
                  <a:pt x="1343" y="39"/>
                </a:lnTo>
                <a:lnTo>
                  <a:pt x="1343" y="39"/>
                </a:lnTo>
                <a:lnTo>
                  <a:pt x="1344" y="39"/>
                </a:lnTo>
                <a:lnTo>
                  <a:pt x="1344" y="39"/>
                </a:lnTo>
                <a:lnTo>
                  <a:pt x="1344" y="39"/>
                </a:lnTo>
                <a:lnTo>
                  <a:pt x="1345" y="39"/>
                </a:lnTo>
                <a:lnTo>
                  <a:pt x="1345" y="39"/>
                </a:lnTo>
                <a:lnTo>
                  <a:pt x="1345" y="39"/>
                </a:lnTo>
                <a:lnTo>
                  <a:pt x="1345" y="39"/>
                </a:lnTo>
                <a:lnTo>
                  <a:pt x="1345" y="39"/>
                </a:lnTo>
                <a:lnTo>
                  <a:pt x="1346" y="39"/>
                </a:lnTo>
                <a:lnTo>
                  <a:pt x="1346" y="39"/>
                </a:lnTo>
                <a:lnTo>
                  <a:pt x="1346" y="39"/>
                </a:lnTo>
                <a:lnTo>
                  <a:pt x="1346" y="39"/>
                </a:lnTo>
                <a:lnTo>
                  <a:pt x="1347" y="39"/>
                </a:lnTo>
                <a:lnTo>
                  <a:pt x="1347" y="39"/>
                </a:lnTo>
                <a:lnTo>
                  <a:pt x="1347" y="39"/>
                </a:lnTo>
                <a:lnTo>
                  <a:pt x="1347" y="39"/>
                </a:lnTo>
                <a:lnTo>
                  <a:pt x="1348" y="39"/>
                </a:lnTo>
                <a:lnTo>
                  <a:pt x="1348" y="39"/>
                </a:lnTo>
                <a:lnTo>
                  <a:pt x="1348" y="39"/>
                </a:lnTo>
                <a:lnTo>
                  <a:pt x="1348" y="39"/>
                </a:lnTo>
                <a:lnTo>
                  <a:pt x="1348" y="39"/>
                </a:lnTo>
                <a:lnTo>
                  <a:pt x="1349" y="39"/>
                </a:lnTo>
                <a:lnTo>
                  <a:pt x="1349" y="39"/>
                </a:lnTo>
                <a:lnTo>
                  <a:pt x="1349" y="39"/>
                </a:lnTo>
                <a:lnTo>
                  <a:pt x="1349" y="39"/>
                </a:lnTo>
                <a:lnTo>
                  <a:pt x="1350" y="39"/>
                </a:lnTo>
                <a:lnTo>
                  <a:pt x="1350" y="39"/>
                </a:lnTo>
                <a:lnTo>
                  <a:pt x="1350" y="39"/>
                </a:lnTo>
                <a:lnTo>
                  <a:pt x="1350" y="39"/>
                </a:lnTo>
                <a:lnTo>
                  <a:pt x="1351" y="39"/>
                </a:lnTo>
                <a:lnTo>
                  <a:pt x="1351" y="39"/>
                </a:lnTo>
                <a:lnTo>
                  <a:pt x="1351" y="39"/>
                </a:lnTo>
                <a:lnTo>
                  <a:pt x="1351" y="39"/>
                </a:lnTo>
                <a:lnTo>
                  <a:pt x="1351" y="39"/>
                </a:lnTo>
                <a:lnTo>
                  <a:pt x="1352" y="39"/>
                </a:lnTo>
                <a:lnTo>
                  <a:pt x="1352" y="39"/>
                </a:lnTo>
                <a:lnTo>
                  <a:pt x="1352" y="39"/>
                </a:lnTo>
                <a:lnTo>
                  <a:pt x="1353" y="39"/>
                </a:lnTo>
                <a:lnTo>
                  <a:pt x="1353" y="39"/>
                </a:lnTo>
                <a:lnTo>
                  <a:pt x="1353" y="39"/>
                </a:lnTo>
                <a:lnTo>
                  <a:pt x="1353" y="39"/>
                </a:lnTo>
                <a:lnTo>
                  <a:pt x="1354" y="39"/>
                </a:lnTo>
                <a:lnTo>
                  <a:pt x="1354" y="39"/>
                </a:lnTo>
                <a:lnTo>
                  <a:pt x="1354" y="39"/>
                </a:lnTo>
                <a:lnTo>
                  <a:pt x="1354" y="39"/>
                </a:lnTo>
                <a:lnTo>
                  <a:pt x="1354" y="39"/>
                </a:lnTo>
                <a:lnTo>
                  <a:pt x="1355" y="39"/>
                </a:lnTo>
                <a:lnTo>
                  <a:pt x="1355" y="39"/>
                </a:lnTo>
                <a:lnTo>
                  <a:pt x="1355" y="39"/>
                </a:lnTo>
                <a:lnTo>
                  <a:pt x="1355" y="39"/>
                </a:lnTo>
                <a:lnTo>
                  <a:pt x="1356" y="39"/>
                </a:lnTo>
                <a:lnTo>
                  <a:pt x="1356" y="39"/>
                </a:lnTo>
                <a:lnTo>
                  <a:pt x="1356" y="39"/>
                </a:lnTo>
                <a:lnTo>
                  <a:pt x="1356" y="39"/>
                </a:lnTo>
                <a:lnTo>
                  <a:pt x="1357" y="39"/>
                </a:lnTo>
                <a:lnTo>
                  <a:pt x="1357" y="39"/>
                </a:lnTo>
                <a:lnTo>
                  <a:pt x="1357" y="39"/>
                </a:lnTo>
                <a:lnTo>
                  <a:pt x="1357" y="39"/>
                </a:lnTo>
                <a:lnTo>
                  <a:pt x="1357" y="39"/>
                </a:lnTo>
                <a:lnTo>
                  <a:pt x="1358" y="39"/>
                </a:lnTo>
                <a:lnTo>
                  <a:pt x="1358" y="39"/>
                </a:lnTo>
                <a:lnTo>
                  <a:pt x="1358" y="39"/>
                </a:lnTo>
                <a:lnTo>
                  <a:pt x="1358" y="39"/>
                </a:lnTo>
                <a:lnTo>
                  <a:pt x="1359" y="39"/>
                </a:lnTo>
                <a:lnTo>
                  <a:pt x="1359" y="39"/>
                </a:lnTo>
                <a:lnTo>
                  <a:pt x="1359" y="39"/>
                </a:lnTo>
                <a:lnTo>
                  <a:pt x="1360" y="39"/>
                </a:lnTo>
                <a:lnTo>
                  <a:pt x="1360" y="39"/>
                </a:lnTo>
                <a:lnTo>
                  <a:pt x="1360" y="39"/>
                </a:lnTo>
                <a:lnTo>
                  <a:pt x="1360" y="39"/>
                </a:lnTo>
                <a:lnTo>
                  <a:pt x="1360" y="39"/>
                </a:lnTo>
                <a:lnTo>
                  <a:pt x="1361" y="39"/>
                </a:lnTo>
                <a:lnTo>
                  <a:pt x="1361" y="39"/>
                </a:lnTo>
                <a:lnTo>
                  <a:pt x="1361" y="39"/>
                </a:lnTo>
                <a:lnTo>
                  <a:pt x="1361" y="39"/>
                </a:lnTo>
                <a:lnTo>
                  <a:pt x="1362" y="39"/>
                </a:lnTo>
                <a:lnTo>
                  <a:pt x="1362" y="39"/>
                </a:lnTo>
                <a:lnTo>
                  <a:pt x="1362" y="39"/>
                </a:lnTo>
                <a:lnTo>
                  <a:pt x="1362" y="39"/>
                </a:lnTo>
                <a:lnTo>
                  <a:pt x="1363" y="39"/>
                </a:lnTo>
                <a:lnTo>
                  <a:pt x="1363" y="39"/>
                </a:lnTo>
                <a:lnTo>
                  <a:pt x="1363" y="39"/>
                </a:lnTo>
                <a:lnTo>
                  <a:pt x="1363" y="39"/>
                </a:lnTo>
                <a:lnTo>
                  <a:pt x="1363" y="39"/>
                </a:lnTo>
                <a:lnTo>
                  <a:pt x="1364" y="39"/>
                </a:lnTo>
                <a:lnTo>
                  <a:pt x="1364" y="39"/>
                </a:lnTo>
                <a:lnTo>
                  <a:pt x="1364" y="39"/>
                </a:lnTo>
                <a:lnTo>
                  <a:pt x="1364" y="39"/>
                </a:lnTo>
                <a:lnTo>
                  <a:pt x="1365" y="39"/>
                </a:lnTo>
                <a:lnTo>
                  <a:pt x="1365" y="39"/>
                </a:lnTo>
                <a:lnTo>
                  <a:pt x="1365" y="39"/>
                </a:lnTo>
                <a:lnTo>
                  <a:pt x="1365" y="39"/>
                </a:lnTo>
                <a:lnTo>
                  <a:pt x="1366" y="39"/>
                </a:lnTo>
                <a:lnTo>
                  <a:pt x="1366" y="39"/>
                </a:lnTo>
                <a:lnTo>
                  <a:pt x="1366" y="39"/>
                </a:lnTo>
                <a:lnTo>
                  <a:pt x="1366" y="39"/>
                </a:lnTo>
                <a:lnTo>
                  <a:pt x="1366" y="39"/>
                </a:lnTo>
                <a:lnTo>
                  <a:pt x="1367" y="39"/>
                </a:lnTo>
                <a:lnTo>
                  <a:pt x="1367" y="39"/>
                </a:lnTo>
                <a:lnTo>
                  <a:pt x="1367" y="39"/>
                </a:lnTo>
                <a:lnTo>
                  <a:pt x="1368" y="39"/>
                </a:lnTo>
                <a:lnTo>
                  <a:pt x="1368" y="39"/>
                </a:lnTo>
                <a:lnTo>
                  <a:pt x="1368" y="39"/>
                </a:lnTo>
                <a:lnTo>
                  <a:pt x="1368" y="39"/>
                </a:lnTo>
                <a:lnTo>
                  <a:pt x="1369" y="39"/>
                </a:lnTo>
                <a:lnTo>
                  <a:pt x="1369" y="39"/>
                </a:lnTo>
                <a:lnTo>
                  <a:pt x="1369" y="39"/>
                </a:lnTo>
                <a:lnTo>
                  <a:pt x="1369" y="39"/>
                </a:lnTo>
                <a:lnTo>
                  <a:pt x="1369" y="39"/>
                </a:lnTo>
                <a:lnTo>
                  <a:pt x="1370" y="39"/>
                </a:lnTo>
                <a:lnTo>
                  <a:pt x="1370" y="39"/>
                </a:lnTo>
                <a:lnTo>
                  <a:pt x="1370" y="39"/>
                </a:lnTo>
                <a:lnTo>
                  <a:pt x="1370" y="39"/>
                </a:lnTo>
                <a:lnTo>
                  <a:pt x="1371" y="39"/>
                </a:lnTo>
                <a:lnTo>
                  <a:pt x="1371" y="39"/>
                </a:lnTo>
                <a:lnTo>
                  <a:pt x="1371" y="39"/>
                </a:lnTo>
                <a:lnTo>
                  <a:pt x="1371" y="39"/>
                </a:lnTo>
                <a:lnTo>
                  <a:pt x="1372" y="39"/>
                </a:lnTo>
                <a:lnTo>
                  <a:pt x="1372" y="39"/>
                </a:lnTo>
                <a:lnTo>
                  <a:pt x="1372" y="39"/>
                </a:lnTo>
                <a:lnTo>
                  <a:pt x="1372" y="39"/>
                </a:lnTo>
                <a:lnTo>
                  <a:pt x="1372" y="39"/>
                </a:lnTo>
                <a:lnTo>
                  <a:pt x="1373" y="39"/>
                </a:lnTo>
                <a:lnTo>
                  <a:pt x="1373" y="39"/>
                </a:lnTo>
                <a:lnTo>
                  <a:pt x="1373" y="39"/>
                </a:lnTo>
                <a:lnTo>
                  <a:pt x="1373" y="39"/>
                </a:lnTo>
                <a:lnTo>
                  <a:pt x="1374" y="39"/>
                </a:lnTo>
                <a:lnTo>
                  <a:pt x="1374" y="39"/>
                </a:lnTo>
                <a:lnTo>
                  <a:pt x="1374" y="39"/>
                </a:lnTo>
                <a:lnTo>
                  <a:pt x="1374" y="39"/>
                </a:lnTo>
                <a:lnTo>
                  <a:pt x="1375" y="39"/>
                </a:lnTo>
                <a:lnTo>
                  <a:pt x="1375" y="39"/>
                </a:lnTo>
                <a:lnTo>
                  <a:pt x="1375" y="39"/>
                </a:lnTo>
                <a:lnTo>
                  <a:pt x="1375" y="39"/>
                </a:lnTo>
                <a:lnTo>
                  <a:pt x="1376" y="39"/>
                </a:lnTo>
                <a:lnTo>
                  <a:pt x="1376" y="39"/>
                </a:lnTo>
                <a:lnTo>
                  <a:pt x="1376" y="39"/>
                </a:lnTo>
                <a:lnTo>
                  <a:pt x="1376" y="39"/>
                </a:lnTo>
                <a:lnTo>
                  <a:pt x="1377" y="39"/>
                </a:lnTo>
                <a:lnTo>
                  <a:pt x="1377" y="39"/>
                </a:lnTo>
                <a:lnTo>
                  <a:pt x="1377" y="39"/>
                </a:lnTo>
                <a:lnTo>
                  <a:pt x="1377" y="39"/>
                </a:lnTo>
                <a:lnTo>
                  <a:pt x="1378" y="39"/>
                </a:lnTo>
                <a:lnTo>
                  <a:pt x="1378" y="39"/>
                </a:lnTo>
                <a:lnTo>
                  <a:pt x="1378" y="39"/>
                </a:lnTo>
                <a:lnTo>
                  <a:pt x="1378" y="39"/>
                </a:lnTo>
                <a:lnTo>
                  <a:pt x="1378" y="39"/>
                </a:lnTo>
                <a:lnTo>
                  <a:pt x="1379" y="39"/>
                </a:lnTo>
                <a:lnTo>
                  <a:pt x="1379" y="39"/>
                </a:lnTo>
                <a:lnTo>
                  <a:pt x="1379" y="39"/>
                </a:lnTo>
                <a:lnTo>
                  <a:pt x="1379" y="39"/>
                </a:lnTo>
                <a:lnTo>
                  <a:pt x="1380" y="39"/>
                </a:lnTo>
                <a:lnTo>
                  <a:pt x="1380" y="39"/>
                </a:lnTo>
                <a:lnTo>
                  <a:pt x="1380" y="39"/>
                </a:lnTo>
                <a:lnTo>
                  <a:pt x="1380" y="39"/>
                </a:lnTo>
                <a:lnTo>
                  <a:pt x="1381" y="39"/>
                </a:lnTo>
                <a:lnTo>
                  <a:pt x="1381" y="39"/>
                </a:lnTo>
                <a:lnTo>
                  <a:pt x="1381" y="39"/>
                </a:lnTo>
                <a:lnTo>
                  <a:pt x="1381" y="39"/>
                </a:lnTo>
                <a:lnTo>
                  <a:pt x="1381" y="39"/>
                </a:lnTo>
                <a:lnTo>
                  <a:pt x="1382" y="39"/>
                </a:lnTo>
                <a:lnTo>
                  <a:pt x="1382" y="39"/>
                </a:lnTo>
                <a:lnTo>
                  <a:pt x="1382" y="39"/>
                </a:lnTo>
                <a:lnTo>
                  <a:pt x="1382" y="39"/>
                </a:lnTo>
                <a:lnTo>
                  <a:pt x="1383" y="39"/>
                </a:lnTo>
                <a:lnTo>
                  <a:pt x="1383" y="39"/>
                </a:lnTo>
                <a:lnTo>
                  <a:pt x="1383" y="39"/>
                </a:lnTo>
                <a:lnTo>
                  <a:pt x="1384" y="39"/>
                </a:lnTo>
                <a:lnTo>
                  <a:pt x="1384" y="39"/>
                </a:lnTo>
                <a:lnTo>
                  <a:pt x="1384" y="39"/>
                </a:lnTo>
                <a:lnTo>
                  <a:pt x="1384" y="39"/>
                </a:lnTo>
                <a:lnTo>
                  <a:pt x="1385" y="39"/>
                </a:lnTo>
                <a:lnTo>
                  <a:pt x="1385" y="39"/>
                </a:lnTo>
                <a:lnTo>
                  <a:pt x="1385" y="39"/>
                </a:lnTo>
                <a:lnTo>
                  <a:pt x="1385" y="39"/>
                </a:lnTo>
                <a:lnTo>
                  <a:pt x="1385" y="39"/>
                </a:lnTo>
                <a:lnTo>
                  <a:pt x="1386" y="39"/>
                </a:lnTo>
                <a:lnTo>
                  <a:pt x="1386" y="39"/>
                </a:lnTo>
                <a:lnTo>
                  <a:pt x="1386" y="39"/>
                </a:lnTo>
                <a:lnTo>
                  <a:pt x="1386" y="39"/>
                </a:lnTo>
                <a:lnTo>
                  <a:pt x="1387" y="39"/>
                </a:lnTo>
                <a:lnTo>
                  <a:pt x="1387" y="39"/>
                </a:lnTo>
                <a:lnTo>
                  <a:pt x="1387" y="39"/>
                </a:lnTo>
                <a:lnTo>
                  <a:pt x="1387" y="39"/>
                </a:lnTo>
                <a:lnTo>
                  <a:pt x="1388" y="39"/>
                </a:lnTo>
                <a:lnTo>
                  <a:pt x="1388" y="39"/>
                </a:lnTo>
                <a:lnTo>
                  <a:pt x="1388" y="39"/>
                </a:lnTo>
                <a:lnTo>
                  <a:pt x="1388" y="39"/>
                </a:lnTo>
                <a:lnTo>
                  <a:pt x="1388" y="39"/>
                </a:lnTo>
                <a:lnTo>
                  <a:pt x="1389" y="39"/>
                </a:lnTo>
                <a:lnTo>
                  <a:pt x="1389" y="39"/>
                </a:lnTo>
                <a:lnTo>
                  <a:pt x="1389" y="39"/>
                </a:lnTo>
                <a:lnTo>
                  <a:pt x="1389" y="39"/>
                </a:lnTo>
                <a:lnTo>
                  <a:pt x="1390" y="39"/>
                </a:lnTo>
                <a:lnTo>
                  <a:pt x="1390" y="39"/>
                </a:lnTo>
                <a:lnTo>
                  <a:pt x="1390" y="39"/>
                </a:lnTo>
                <a:lnTo>
                  <a:pt x="1390" y="39"/>
                </a:lnTo>
                <a:lnTo>
                  <a:pt x="1391" y="39"/>
                </a:lnTo>
                <a:lnTo>
                  <a:pt x="1391" y="39"/>
                </a:lnTo>
                <a:lnTo>
                  <a:pt x="1391" y="39"/>
                </a:lnTo>
                <a:lnTo>
                  <a:pt x="1391" y="39"/>
                </a:lnTo>
                <a:lnTo>
                  <a:pt x="1392" y="39"/>
                </a:lnTo>
                <a:lnTo>
                  <a:pt x="1392" y="39"/>
                </a:lnTo>
                <a:lnTo>
                  <a:pt x="1392" y="39"/>
                </a:lnTo>
                <a:lnTo>
                  <a:pt x="1392" y="39"/>
                </a:lnTo>
                <a:lnTo>
                  <a:pt x="1393" y="39"/>
                </a:lnTo>
                <a:lnTo>
                  <a:pt x="1393" y="39"/>
                </a:lnTo>
                <a:lnTo>
                  <a:pt x="1393" y="39"/>
                </a:lnTo>
                <a:lnTo>
                  <a:pt x="1393" y="39"/>
                </a:lnTo>
                <a:lnTo>
                  <a:pt x="1394" y="39"/>
                </a:lnTo>
                <a:lnTo>
                  <a:pt x="1394" y="39"/>
                </a:lnTo>
                <a:lnTo>
                  <a:pt x="1394" y="39"/>
                </a:lnTo>
                <a:lnTo>
                  <a:pt x="1394" y="39"/>
                </a:lnTo>
                <a:lnTo>
                  <a:pt x="1394" y="39"/>
                </a:lnTo>
                <a:lnTo>
                  <a:pt x="1395" y="39"/>
                </a:lnTo>
                <a:lnTo>
                  <a:pt x="1395" y="39"/>
                </a:lnTo>
                <a:lnTo>
                  <a:pt x="1395" y="39"/>
                </a:lnTo>
                <a:lnTo>
                  <a:pt x="1395" y="39"/>
                </a:lnTo>
                <a:lnTo>
                  <a:pt x="1396" y="39"/>
                </a:lnTo>
                <a:lnTo>
                  <a:pt x="1396" y="39"/>
                </a:lnTo>
                <a:lnTo>
                  <a:pt x="1396" y="39"/>
                </a:lnTo>
                <a:lnTo>
                  <a:pt x="1396" y="39"/>
                </a:lnTo>
                <a:lnTo>
                  <a:pt x="1397" y="39"/>
                </a:lnTo>
                <a:lnTo>
                  <a:pt x="1397" y="39"/>
                </a:lnTo>
                <a:lnTo>
                  <a:pt x="1397" y="39"/>
                </a:lnTo>
                <a:lnTo>
                  <a:pt x="1397" y="39"/>
                </a:lnTo>
                <a:lnTo>
                  <a:pt x="1397" y="39"/>
                </a:lnTo>
                <a:lnTo>
                  <a:pt x="1398" y="39"/>
                </a:lnTo>
                <a:lnTo>
                  <a:pt x="1398" y="39"/>
                </a:lnTo>
                <a:lnTo>
                  <a:pt x="1398" y="39"/>
                </a:lnTo>
                <a:lnTo>
                  <a:pt x="1399" y="39"/>
                </a:lnTo>
                <a:lnTo>
                  <a:pt x="1399" y="39"/>
                </a:lnTo>
                <a:lnTo>
                  <a:pt x="1399" y="39"/>
                </a:lnTo>
                <a:lnTo>
                  <a:pt x="1399" y="39"/>
                </a:lnTo>
                <a:lnTo>
                  <a:pt x="1400" y="39"/>
                </a:lnTo>
                <a:lnTo>
                  <a:pt x="1400" y="39"/>
                </a:lnTo>
                <a:lnTo>
                  <a:pt x="1400" y="39"/>
                </a:lnTo>
                <a:lnTo>
                  <a:pt x="1400" y="39"/>
                </a:lnTo>
                <a:lnTo>
                  <a:pt x="1400" y="39"/>
                </a:lnTo>
                <a:lnTo>
                  <a:pt x="1401" y="39"/>
                </a:lnTo>
                <a:lnTo>
                  <a:pt x="1401" y="39"/>
                </a:lnTo>
                <a:lnTo>
                  <a:pt x="1401" y="39"/>
                </a:lnTo>
                <a:lnTo>
                  <a:pt x="1401" y="39"/>
                </a:lnTo>
                <a:lnTo>
                  <a:pt x="1402" y="39"/>
                </a:lnTo>
                <a:lnTo>
                  <a:pt x="1402" y="39"/>
                </a:lnTo>
                <a:lnTo>
                  <a:pt x="1402" y="39"/>
                </a:lnTo>
                <a:lnTo>
                  <a:pt x="1402" y="39"/>
                </a:lnTo>
                <a:lnTo>
                  <a:pt x="1403" y="39"/>
                </a:lnTo>
                <a:lnTo>
                  <a:pt x="1403" y="39"/>
                </a:lnTo>
                <a:lnTo>
                  <a:pt x="1403" y="39"/>
                </a:lnTo>
                <a:lnTo>
                  <a:pt x="1403" y="39"/>
                </a:lnTo>
                <a:lnTo>
                  <a:pt x="1403" y="39"/>
                </a:lnTo>
                <a:lnTo>
                  <a:pt x="1404" y="39"/>
                </a:lnTo>
                <a:lnTo>
                  <a:pt x="1404" y="39"/>
                </a:lnTo>
                <a:lnTo>
                  <a:pt x="1404" y="39"/>
                </a:lnTo>
                <a:lnTo>
                  <a:pt x="1404" y="39"/>
                </a:lnTo>
                <a:lnTo>
                  <a:pt x="1405" y="39"/>
                </a:lnTo>
                <a:lnTo>
                  <a:pt x="1405" y="39"/>
                </a:lnTo>
                <a:lnTo>
                  <a:pt x="1405" y="39"/>
                </a:lnTo>
                <a:lnTo>
                  <a:pt x="1405" y="39"/>
                </a:lnTo>
                <a:lnTo>
                  <a:pt x="1406" y="39"/>
                </a:lnTo>
                <a:lnTo>
                  <a:pt x="1406" y="39"/>
                </a:lnTo>
                <a:lnTo>
                  <a:pt x="1406" y="39"/>
                </a:lnTo>
                <a:lnTo>
                  <a:pt x="1406" y="39"/>
                </a:lnTo>
                <a:lnTo>
                  <a:pt x="1407" y="39"/>
                </a:lnTo>
                <a:lnTo>
                  <a:pt x="1407" y="39"/>
                </a:lnTo>
                <a:lnTo>
                  <a:pt x="1407" y="39"/>
                </a:lnTo>
                <a:lnTo>
                  <a:pt x="1407" y="39"/>
                </a:lnTo>
                <a:lnTo>
                  <a:pt x="1408" y="39"/>
                </a:lnTo>
                <a:lnTo>
                  <a:pt x="1408" y="39"/>
                </a:lnTo>
                <a:lnTo>
                  <a:pt x="1408" y="39"/>
                </a:lnTo>
                <a:lnTo>
                  <a:pt x="1408" y="39"/>
                </a:lnTo>
                <a:lnTo>
                  <a:pt x="1409" y="39"/>
                </a:lnTo>
                <a:lnTo>
                  <a:pt x="1409" y="39"/>
                </a:lnTo>
                <a:lnTo>
                  <a:pt x="1409" y="39"/>
                </a:lnTo>
                <a:lnTo>
                  <a:pt x="1409" y="39"/>
                </a:lnTo>
                <a:lnTo>
                  <a:pt x="1409" y="39"/>
                </a:lnTo>
                <a:lnTo>
                  <a:pt x="1410" y="39"/>
                </a:lnTo>
                <a:lnTo>
                  <a:pt x="1410" y="39"/>
                </a:lnTo>
                <a:lnTo>
                  <a:pt x="1410" y="39"/>
                </a:lnTo>
                <a:lnTo>
                  <a:pt x="1410" y="39"/>
                </a:lnTo>
                <a:lnTo>
                  <a:pt x="1411" y="39"/>
                </a:lnTo>
                <a:lnTo>
                  <a:pt x="1411" y="39"/>
                </a:lnTo>
                <a:lnTo>
                  <a:pt x="1411" y="39"/>
                </a:lnTo>
                <a:lnTo>
                  <a:pt x="1411" y="39"/>
                </a:lnTo>
                <a:lnTo>
                  <a:pt x="1412" y="39"/>
                </a:lnTo>
                <a:lnTo>
                  <a:pt x="1412" y="39"/>
                </a:lnTo>
                <a:lnTo>
                  <a:pt x="1412" y="39"/>
                </a:lnTo>
                <a:lnTo>
                  <a:pt x="1412" y="39"/>
                </a:lnTo>
                <a:lnTo>
                  <a:pt x="1412" y="39"/>
                </a:lnTo>
                <a:lnTo>
                  <a:pt x="1413" y="39"/>
                </a:lnTo>
                <a:lnTo>
                  <a:pt x="1413" y="39"/>
                </a:lnTo>
                <a:lnTo>
                  <a:pt x="1413" y="39"/>
                </a:lnTo>
                <a:lnTo>
                  <a:pt x="1413" y="39"/>
                </a:lnTo>
                <a:lnTo>
                  <a:pt x="1414" y="39"/>
                </a:lnTo>
                <a:lnTo>
                  <a:pt x="1414" y="39"/>
                </a:lnTo>
                <a:lnTo>
                  <a:pt x="1414" y="39"/>
                </a:lnTo>
                <a:lnTo>
                  <a:pt x="1415" y="39"/>
                </a:lnTo>
                <a:lnTo>
                  <a:pt x="1415" y="39"/>
                </a:lnTo>
                <a:lnTo>
                  <a:pt x="1415" y="39"/>
                </a:lnTo>
                <a:lnTo>
                  <a:pt x="1415" y="39"/>
                </a:lnTo>
                <a:lnTo>
                  <a:pt x="1415" y="39"/>
                </a:lnTo>
                <a:lnTo>
                  <a:pt x="1416" y="39"/>
                </a:lnTo>
                <a:lnTo>
                  <a:pt x="1416" y="39"/>
                </a:lnTo>
                <a:lnTo>
                  <a:pt x="1416" y="39"/>
                </a:lnTo>
                <a:lnTo>
                  <a:pt x="1416" y="39"/>
                </a:lnTo>
                <a:lnTo>
                  <a:pt x="1417" y="39"/>
                </a:lnTo>
                <a:lnTo>
                  <a:pt x="1417" y="39"/>
                </a:lnTo>
                <a:lnTo>
                  <a:pt x="1417" y="39"/>
                </a:lnTo>
                <a:lnTo>
                  <a:pt x="1417" y="39"/>
                </a:lnTo>
                <a:lnTo>
                  <a:pt x="1418" y="39"/>
                </a:lnTo>
                <a:lnTo>
                  <a:pt x="1418" y="39"/>
                </a:lnTo>
                <a:lnTo>
                  <a:pt x="1418" y="39"/>
                </a:lnTo>
                <a:lnTo>
                  <a:pt x="1418" y="39"/>
                </a:lnTo>
                <a:lnTo>
                  <a:pt x="1418" y="39"/>
                </a:lnTo>
                <a:lnTo>
                  <a:pt x="1419" y="39"/>
                </a:lnTo>
                <a:lnTo>
                  <a:pt x="1419" y="39"/>
                </a:lnTo>
                <a:lnTo>
                  <a:pt x="1419" y="39"/>
                </a:lnTo>
                <a:lnTo>
                  <a:pt x="1419" y="39"/>
                </a:lnTo>
                <a:lnTo>
                  <a:pt x="1420" y="39"/>
                </a:lnTo>
                <a:lnTo>
                  <a:pt x="1420" y="39"/>
                </a:lnTo>
                <a:lnTo>
                  <a:pt x="1420" y="39"/>
                </a:lnTo>
                <a:lnTo>
                  <a:pt x="1420" y="39"/>
                </a:lnTo>
                <a:lnTo>
                  <a:pt x="1421" y="39"/>
                </a:lnTo>
                <a:lnTo>
                  <a:pt x="1421" y="39"/>
                </a:lnTo>
                <a:lnTo>
                  <a:pt x="1421" y="39"/>
                </a:lnTo>
                <a:lnTo>
                  <a:pt x="1421" y="39"/>
                </a:lnTo>
                <a:lnTo>
                  <a:pt x="1421" y="39"/>
                </a:lnTo>
                <a:lnTo>
                  <a:pt x="1422" y="39"/>
                </a:lnTo>
                <a:lnTo>
                  <a:pt x="1422" y="39"/>
                </a:lnTo>
                <a:lnTo>
                  <a:pt x="1422" y="39"/>
                </a:lnTo>
                <a:lnTo>
                  <a:pt x="1423" y="39"/>
                </a:lnTo>
                <a:lnTo>
                  <a:pt x="1423" y="39"/>
                </a:lnTo>
                <a:lnTo>
                  <a:pt x="1423" y="39"/>
                </a:lnTo>
                <a:lnTo>
                  <a:pt x="1423" y="39"/>
                </a:lnTo>
                <a:lnTo>
                  <a:pt x="1424" y="39"/>
                </a:lnTo>
                <a:lnTo>
                  <a:pt x="1424" y="39"/>
                </a:lnTo>
                <a:lnTo>
                  <a:pt x="1424" y="39"/>
                </a:lnTo>
                <a:lnTo>
                  <a:pt x="1424" y="39"/>
                </a:lnTo>
                <a:lnTo>
                  <a:pt x="1424" y="39"/>
                </a:lnTo>
                <a:lnTo>
                  <a:pt x="1425" y="39"/>
                </a:lnTo>
                <a:lnTo>
                  <a:pt x="1425" y="39"/>
                </a:lnTo>
                <a:lnTo>
                  <a:pt x="1425" y="39"/>
                </a:lnTo>
                <a:lnTo>
                  <a:pt x="1425" y="39"/>
                </a:lnTo>
                <a:lnTo>
                  <a:pt x="1426" y="39"/>
                </a:lnTo>
                <a:lnTo>
                  <a:pt x="1426" y="39"/>
                </a:lnTo>
                <a:lnTo>
                  <a:pt x="1426" y="39"/>
                </a:lnTo>
                <a:lnTo>
                  <a:pt x="1426" y="39"/>
                </a:lnTo>
                <a:lnTo>
                  <a:pt x="1427" y="39"/>
                </a:lnTo>
                <a:lnTo>
                  <a:pt x="1427" y="39"/>
                </a:lnTo>
                <a:lnTo>
                  <a:pt x="1427" y="39"/>
                </a:lnTo>
                <a:lnTo>
                  <a:pt x="1427" y="39"/>
                </a:lnTo>
                <a:lnTo>
                  <a:pt x="1427" y="39"/>
                </a:lnTo>
                <a:lnTo>
                  <a:pt x="1428" y="39"/>
                </a:lnTo>
                <a:lnTo>
                  <a:pt x="1428" y="39"/>
                </a:lnTo>
                <a:lnTo>
                  <a:pt x="1428" y="39"/>
                </a:lnTo>
                <a:lnTo>
                  <a:pt x="1428" y="39"/>
                </a:lnTo>
                <a:lnTo>
                  <a:pt x="1429" y="39"/>
                </a:lnTo>
                <a:lnTo>
                  <a:pt x="1429" y="39"/>
                </a:lnTo>
                <a:lnTo>
                  <a:pt x="1429" y="39"/>
                </a:lnTo>
                <a:lnTo>
                  <a:pt x="1429" y="39"/>
                </a:lnTo>
                <a:lnTo>
                  <a:pt x="1430" y="39"/>
                </a:lnTo>
                <a:lnTo>
                  <a:pt x="1430" y="39"/>
                </a:lnTo>
                <a:lnTo>
                  <a:pt x="1430" y="39"/>
                </a:lnTo>
                <a:lnTo>
                  <a:pt x="1431" y="39"/>
                </a:lnTo>
                <a:lnTo>
                  <a:pt x="1431" y="39"/>
                </a:lnTo>
                <a:lnTo>
                  <a:pt x="1431" y="39"/>
                </a:lnTo>
                <a:lnTo>
                  <a:pt x="1431" y="39"/>
                </a:lnTo>
                <a:lnTo>
                  <a:pt x="1431" y="39"/>
                </a:lnTo>
                <a:lnTo>
                  <a:pt x="1432" y="39"/>
                </a:lnTo>
                <a:lnTo>
                  <a:pt x="1432" y="39"/>
                </a:lnTo>
                <a:lnTo>
                  <a:pt x="1432" y="39"/>
                </a:lnTo>
                <a:lnTo>
                  <a:pt x="1432" y="39"/>
                </a:lnTo>
                <a:lnTo>
                  <a:pt x="1433" y="39"/>
                </a:lnTo>
                <a:lnTo>
                  <a:pt x="1433" y="39"/>
                </a:lnTo>
                <a:lnTo>
                  <a:pt x="1433" y="39"/>
                </a:lnTo>
                <a:lnTo>
                  <a:pt x="1433" y="39"/>
                </a:lnTo>
                <a:lnTo>
                  <a:pt x="1434" y="39"/>
                </a:lnTo>
                <a:lnTo>
                  <a:pt x="1434" y="39"/>
                </a:lnTo>
                <a:lnTo>
                  <a:pt x="1434" y="39"/>
                </a:lnTo>
                <a:lnTo>
                  <a:pt x="1434" y="39"/>
                </a:lnTo>
                <a:lnTo>
                  <a:pt x="1434" y="39"/>
                </a:lnTo>
                <a:lnTo>
                  <a:pt x="1435" y="39"/>
                </a:lnTo>
                <a:lnTo>
                  <a:pt x="1435" y="0"/>
                </a:lnTo>
                <a:lnTo>
                  <a:pt x="1435" y="0"/>
                </a:lnTo>
                <a:lnTo>
                  <a:pt x="1435" y="0"/>
                </a:lnTo>
                <a:lnTo>
                  <a:pt x="1436" y="39"/>
                </a:lnTo>
                <a:lnTo>
                  <a:pt x="1436" y="39"/>
                </a:lnTo>
                <a:lnTo>
                  <a:pt x="1436" y="39"/>
                </a:lnTo>
                <a:lnTo>
                  <a:pt x="1436" y="39"/>
                </a:lnTo>
                <a:lnTo>
                  <a:pt x="1436" y="39"/>
                </a:lnTo>
                <a:lnTo>
                  <a:pt x="1437" y="39"/>
                </a:lnTo>
                <a:lnTo>
                  <a:pt x="1437" y="39"/>
                </a:lnTo>
                <a:lnTo>
                  <a:pt x="1437" y="39"/>
                </a:lnTo>
                <a:lnTo>
                  <a:pt x="1438" y="39"/>
                </a:lnTo>
                <a:lnTo>
                  <a:pt x="1438" y="39"/>
                </a:lnTo>
                <a:lnTo>
                  <a:pt x="1438" y="39"/>
                </a:lnTo>
                <a:lnTo>
                  <a:pt x="1438" y="39"/>
                </a:lnTo>
                <a:lnTo>
                  <a:pt x="1439" y="39"/>
                </a:lnTo>
                <a:lnTo>
                  <a:pt x="1439" y="39"/>
                </a:lnTo>
                <a:lnTo>
                  <a:pt x="1439" y="39"/>
                </a:lnTo>
                <a:lnTo>
                  <a:pt x="1439" y="39"/>
                </a:lnTo>
                <a:lnTo>
                  <a:pt x="1440" y="39"/>
                </a:lnTo>
                <a:lnTo>
                  <a:pt x="1440" y="39"/>
                </a:lnTo>
                <a:lnTo>
                  <a:pt x="1440" y="39"/>
                </a:lnTo>
                <a:lnTo>
                  <a:pt x="1440" y="39"/>
                </a:lnTo>
                <a:lnTo>
                  <a:pt x="1440" y="39"/>
                </a:lnTo>
                <a:lnTo>
                  <a:pt x="1441" y="39"/>
                </a:lnTo>
                <a:lnTo>
                  <a:pt x="1441" y="39"/>
                </a:lnTo>
                <a:lnTo>
                  <a:pt x="1441" y="39"/>
                </a:lnTo>
                <a:lnTo>
                  <a:pt x="1441" y="39"/>
                </a:lnTo>
                <a:lnTo>
                  <a:pt x="1442" y="39"/>
                </a:lnTo>
                <a:lnTo>
                  <a:pt x="1442" y="39"/>
                </a:lnTo>
                <a:lnTo>
                  <a:pt x="1442" y="39"/>
                </a:lnTo>
                <a:lnTo>
                  <a:pt x="1442" y="39"/>
                </a:lnTo>
                <a:lnTo>
                  <a:pt x="1443" y="39"/>
                </a:lnTo>
                <a:lnTo>
                  <a:pt x="1443" y="39"/>
                </a:lnTo>
                <a:lnTo>
                  <a:pt x="1443" y="39"/>
                </a:lnTo>
                <a:lnTo>
                  <a:pt x="1443" y="39"/>
                </a:lnTo>
                <a:lnTo>
                  <a:pt x="1443" y="39"/>
                </a:lnTo>
                <a:lnTo>
                  <a:pt x="1444" y="39"/>
                </a:lnTo>
                <a:lnTo>
                  <a:pt x="1444" y="39"/>
                </a:lnTo>
                <a:lnTo>
                  <a:pt x="1444" y="39"/>
                </a:lnTo>
                <a:lnTo>
                  <a:pt x="1444" y="39"/>
                </a:lnTo>
                <a:lnTo>
                  <a:pt x="1445" y="39"/>
                </a:lnTo>
                <a:lnTo>
                  <a:pt x="1445" y="39"/>
                </a:lnTo>
                <a:lnTo>
                  <a:pt x="1445" y="39"/>
                </a:lnTo>
                <a:lnTo>
                  <a:pt x="1446" y="39"/>
                </a:lnTo>
                <a:lnTo>
                  <a:pt x="1446" y="39"/>
                </a:lnTo>
                <a:lnTo>
                  <a:pt x="1446" y="39"/>
                </a:lnTo>
                <a:lnTo>
                  <a:pt x="1446" y="39"/>
                </a:lnTo>
                <a:lnTo>
                  <a:pt x="1446" y="39"/>
                </a:lnTo>
                <a:lnTo>
                  <a:pt x="1447" y="39"/>
                </a:lnTo>
                <a:lnTo>
                  <a:pt x="1447" y="39"/>
                </a:lnTo>
                <a:lnTo>
                  <a:pt x="1447" y="39"/>
                </a:lnTo>
                <a:lnTo>
                  <a:pt x="1447" y="39"/>
                </a:lnTo>
                <a:lnTo>
                  <a:pt x="1448" y="39"/>
                </a:lnTo>
                <a:lnTo>
                  <a:pt x="1448" y="39"/>
                </a:lnTo>
                <a:lnTo>
                  <a:pt x="1448" y="39"/>
                </a:lnTo>
                <a:lnTo>
                  <a:pt x="1448" y="39"/>
                </a:lnTo>
                <a:lnTo>
                  <a:pt x="1449" y="39"/>
                </a:lnTo>
                <a:lnTo>
                  <a:pt x="1449" y="39"/>
                </a:lnTo>
                <a:lnTo>
                  <a:pt x="1449" y="39"/>
                </a:lnTo>
                <a:lnTo>
                  <a:pt x="1449" y="39"/>
                </a:lnTo>
                <a:lnTo>
                  <a:pt x="1449" y="39"/>
                </a:lnTo>
                <a:lnTo>
                  <a:pt x="1450" y="39"/>
                </a:lnTo>
                <a:lnTo>
                  <a:pt x="1450" y="39"/>
                </a:lnTo>
                <a:lnTo>
                  <a:pt x="1450" y="39"/>
                </a:lnTo>
                <a:lnTo>
                  <a:pt x="1450" y="39"/>
                </a:lnTo>
                <a:lnTo>
                  <a:pt x="1451" y="39"/>
                </a:lnTo>
                <a:lnTo>
                  <a:pt x="1451" y="39"/>
                </a:lnTo>
                <a:lnTo>
                  <a:pt x="1451" y="39"/>
                </a:lnTo>
                <a:lnTo>
                  <a:pt x="1451" y="39"/>
                </a:lnTo>
                <a:lnTo>
                  <a:pt x="1452" y="39"/>
                </a:lnTo>
                <a:lnTo>
                  <a:pt x="1452" y="39"/>
                </a:lnTo>
                <a:lnTo>
                  <a:pt x="1452" y="39"/>
                </a:lnTo>
                <a:lnTo>
                  <a:pt x="1452" y="39"/>
                </a:lnTo>
                <a:lnTo>
                  <a:pt x="1452" y="39"/>
                </a:lnTo>
                <a:lnTo>
                  <a:pt x="1453" y="39"/>
                </a:lnTo>
                <a:lnTo>
                  <a:pt x="1453" y="39"/>
                </a:lnTo>
                <a:lnTo>
                  <a:pt x="1453" y="39"/>
                </a:lnTo>
                <a:lnTo>
                  <a:pt x="1454" y="39"/>
                </a:lnTo>
                <a:lnTo>
                  <a:pt x="1454" y="39"/>
                </a:lnTo>
                <a:lnTo>
                  <a:pt x="1454" y="39"/>
                </a:lnTo>
                <a:lnTo>
                  <a:pt x="1454" y="39"/>
                </a:lnTo>
                <a:lnTo>
                  <a:pt x="1455" y="39"/>
                </a:lnTo>
                <a:lnTo>
                  <a:pt x="1455" y="39"/>
                </a:lnTo>
                <a:lnTo>
                  <a:pt x="1455" y="39"/>
                </a:lnTo>
                <a:lnTo>
                  <a:pt x="1455" y="39"/>
                </a:lnTo>
                <a:lnTo>
                  <a:pt x="1455" y="39"/>
                </a:lnTo>
                <a:lnTo>
                  <a:pt x="1456" y="39"/>
                </a:lnTo>
                <a:lnTo>
                  <a:pt x="1456" y="39"/>
                </a:lnTo>
                <a:lnTo>
                  <a:pt x="1456" y="39"/>
                </a:lnTo>
                <a:lnTo>
                  <a:pt x="1456" y="39"/>
                </a:lnTo>
                <a:lnTo>
                  <a:pt x="1457" y="39"/>
                </a:lnTo>
                <a:lnTo>
                  <a:pt x="1457" y="39"/>
                </a:lnTo>
                <a:lnTo>
                  <a:pt x="1457" y="39"/>
                </a:lnTo>
                <a:lnTo>
                  <a:pt x="1457" y="39"/>
                </a:lnTo>
                <a:lnTo>
                  <a:pt x="1458" y="39"/>
                </a:lnTo>
                <a:lnTo>
                  <a:pt x="1458" y="39"/>
                </a:lnTo>
                <a:lnTo>
                  <a:pt x="1458" y="39"/>
                </a:lnTo>
                <a:lnTo>
                  <a:pt x="1458" y="39"/>
                </a:lnTo>
                <a:lnTo>
                  <a:pt x="1458" y="39"/>
                </a:lnTo>
                <a:lnTo>
                  <a:pt x="1459" y="39"/>
                </a:lnTo>
                <a:lnTo>
                  <a:pt x="1459" y="39"/>
                </a:lnTo>
                <a:lnTo>
                  <a:pt x="1459" y="39"/>
                </a:lnTo>
                <a:lnTo>
                  <a:pt x="1459" y="39"/>
                </a:lnTo>
                <a:lnTo>
                  <a:pt x="1460" y="39"/>
                </a:lnTo>
                <a:lnTo>
                  <a:pt x="1460" y="39"/>
                </a:lnTo>
                <a:lnTo>
                  <a:pt x="1460" y="39"/>
                </a:lnTo>
                <a:lnTo>
                  <a:pt x="1460" y="39"/>
                </a:lnTo>
                <a:lnTo>
                  <a:pt x="1461" y="39"/>
                </a:lnTo>
                <a:lnTo>
                  <a:pt x="1461" y="39"/>
                </a:lnTo>
                <a:lnTo>
                  <a:pt x="1461" y="39"/>
                </a:lnTo>
                <a:lnTo>
                  <a:pt x="1461" y="39"/>
                </a:lnTo>
                <a:lnTo>
                  <a:pt x="1462" y="39"/>
                </a:lnTo>
                <a:lnTo>
                  <a:pt x="1462" y="39"/>
                </a:lnTo>
                <a:lnTo>
                  <a:pt x="1462" y="39"/>
                </a:lnTo>
                <a:lnTo>
                  <a:pt x="1462" y="39"/>
                </a:lnTo>
                <a:lnTo>
                  <a:pt x="1463" y="39"/>
                </a:lnTo>
                <a:lnTo>
                  <a:pt x="1463" y="39"/>
                </a:lnTo>
                <a:lnTo>
                  <a:pt x="1463" y="39"/>
                </a:lnTo>
                <a:lnTo>
                  <a:pt x="1463" y="39"/>
                </a:lnTo>
                <a:lnTo>
                  <a:pt x="1464" y="39"/>
                </a:lnTo>
                <a:lnTo>
                  <a:pt x="1464" y="39"/>
                </a:lnTo>
                <a:lnTo>
                  <a:pt x="1464" y="39"/>
                </a:lnTo>
                <a:lnTo>
                  <a:pt x="1464" y="39"/>
                </a:lnTo>
                <a:lnTo>
                  <a:pt x="1464" y="39"/>
                </a:lnTo>
                <a:lnTo>
                  <a:pt x="1465" y="39"/>
                </a:lnTo>
                <a:lnTo>
                  <a:pt x="1465" y="39"/>
                </a:lnTo>
                <a:lnTo>
                  <a:pt x="1465" y="39"/>
                </a:lnTo>
                <a:lnTo>
                  <a:pt x="1465" y="39"/>
                </a:lnTo>
                <a:lnTo>
                  <a:pt x="1466" y="39"/>
                </a:lnTo>
                <a:lnTo>
                  <a:pt x="1466" y="39"/>
                </a:lnTo>
                <a:lnTo>
                  <a:pt x="1466" y="39"/>
                </a:lnTo>
                <a:lnTo>
                  <a:pt x="1466" y="39"/>
                </a:lnTo>
                <a:lnTo>
                  <a:pt x="1467" y="39"/>
                </a:lnTo>
                <a:lnTo>
                  <a:pt x="1467" y="39"/>
                </a:lnTo>
                <a:lnTo>
                  <a:pt x="1467" y="39"/>
                </a:lnTo>
                <a:lnTo>
                  <a:pt x="1467" y="39"/>
                </a:lnTo>
                <a:lnTo>
                  <a:pt x="1467" y="39"/>
                </a:lnTo>
                <a:lnTo>
                  <a:pt x="1468" y="39"/>
                </a:lnTo>
                <a:lnTo>
                  <a:pt x="1468" y="39"/>
                </a:lnTo>
                <a:lnTo>
                  <a:pt x="1468" y="39"/>
                </a:lnTo>
                <a:lnTo>
                  <a:pt x="1468" y="39"/>
                </a:lnTo>
                <a:lnTo>
                  <a:pt x="1469" y="39"/>
                </a:lnTo>
                <a:lnTo>
                  <a:pt x="1469" y="39"/>
                </a:lnTo>
                <a:lnTo>
                  <a:pt x="1469" y="39"/>
                </a:lnTo>
                <a:lnTo>
                  <a:pt x="1470" y="39"/>
                </a:lnTo>
                <a:lnTo>
                  <a:pt x="1470" y="39"/>
                </a:lnTo>
                <a:lnTo>
                  <a:pt x="1470" y="39"/>
                </a:lnTo>
                <a:lnTo>
                  <a:pt x="1470" y="39"/>
                </a:lnTo>
                <a:lnTo>
                  <a:pt x="1470" y="39"/>
                </a:lnTo>
                <a:lnTo>
                  <a:pt x="1471" y="39"/>
                </a:lnTo>
                <a:lnTo>
                  <a:pt x="1471" y="39"/>
                </a:lnTo>
                <a:lnTo>
                  <a:pt x="1471" y="39"/>
                </a:lnTo>
                <a:lnTo>
                  <a:pt x="1471" y="39"/>
                </a:lnTo>
                <a:lnTo>
                  <a:pt x="1472" y="39"/>
                </a:lnTo>
                <a:lnTo>
                  <a:pt x="1472" y="39"/>
                </a:lnTo>
                <a:lnTo>
                  <a:pt x="1472" y="39"/>
                </a:lnTo>
                <a:lnTo>
                  <a:pt x="1472" y="39"/>
                </a:lnTo>
                <a:lnTo>
                  <a:pt x="1473" y="39"/>
                </a:lnTo>
                <a:lnTo>
                  <a:pt x="1473" y="39"/>
                </a:lnTo>
                <a:lnTo>
                  <a:pt x="1473" y="39"/>
                </a:lnTo>
                <a:lnTo>
                  <a:pt x="1473" y="39"/>
                </a:lnTo>
                <a:lnTo>
                  <a:pt x="1473" y="39"/>
                </a:lnTo>
                <a:lnTo>
                  <a:pt x="1474" y="39"/>
                </a:lnTo>
                <a:lnTo>
                  <a:pt x="1474" y="39"/>
                </a:lnTo>
                <a:lnTo>
                  <a:pt x="1474" y="39"/>
                </a:lnTo>
                <a:lnTo>
                  <a:pt x="1474" y="39"/>
                </a:lnTo>
                <a:lnTo>
                  <a:pt x="1475" y="39"/>
                </a:lnTo>
                <a:lnTo>
                  <a:pt x="1475" y="39"/>
                </a:lnTo>
                <a:lnTo>
                  <a:pt x="1475" y="39"/>
                </a:lnTo>
                <a:lnTo>
                  <a:pt x="1475" y="39"/>
                </a:lnTo>
                <a:lnTo>
                  <a:pt x="1476" y="39"/>
                </a:lnTo>
                <a:lnTo>
                  <a:pt x="1476" y="39"/>
                </a:lnTo>
                <a:lnTo>
                  <a:pt x="1476" y="39"/>
                </a:lnTo>
                <a:lnTo>
                  <a:pt x="1477" y="39"/>
                </a:lnTo>
                <a:lnTo>
                  <a:pt x="1477" y="39"/>
                </a:lnTo>
                <a:lnTo>
                  <a:pt x="1477" y="39"/>
                </a:lnTo>
                <a:lnTo>
                  <a:pt x="1477" y="39"/>
                </a:lnTo>
                <a:lnTo>
                  <a:pt x="1477" y="39"/>
                </a:lnTo>
                <a:lnTo>
                  <a:pt x="1478" y="39"/>
                </a:lnTo>
                <a:lnTo>
                  <a:pt x="1478" y="39"/>
                </a:lnTo>
                <a:lnTo>
                  <a:pt x="1478" y="39"/>
                </a:lnTo>
                <a:lnTo>
                  <a:pt x="1478" y="39"/>
                </a:lnTo>
                <a:lnTo>
                  <a:pt x="1479" y="39"/>
                </a:lnTo>
                <a:lnTo>
                  <a:pt x="1479" y="39"/>
                </a:lnTo>
                <a:lnTo>
                  <a:pt x="1479" y="39"/>
                </a:lnTo>
                <a:lnTo>
                  <a:pt x="1479" y="39"/>
                </a:lnTo>
                <a:lnTo>
                  <a:pt x="1480" y="39"/>
                </a:lnTo>
                <a:lnTo>
                  <a:pt x="1480" y="39"/>
                </a:lnTo>
                <a:lnTo>
                  <a:pt x="1480" y="39"/>
                </a:lnTo>
                <a:lnTo>
                  <a:pt x="1480" y="39"/>
                </a:lnTo>
                <a:lnTo>
                  <a:pt x="1480" y="39"/>
                </a:lnTo>
                <a:lnTo>
                  <a:pt x="1481" y="39"/>
                </a:lnTo>
                <a:lnTo>
                  <a:pt x="1481" y="39"/>
                </a:lnTo>
                <a:lnTo>
                  <a:pt x="1481" y="39"/>
                </a:lnTo>
                <a:lnTo>
                  <a:pt x="1481" y="39"/>
                </a:lnTo>
                <a:lnTo>
                  <a:pt x="1482" y="39"/>
                </a:lnTo>
                <a:lnTo>
                  <a:pt x="1482" y="39"/>
                </a:lnTo>
                <a:lnTo>
                  <a:pt x="1482" y="39"/>
                </a:lnTo>
                <a:lnTo>
                  <a:pt x="1482" y="39"/>
                </a:lnTo>
                <a:lnTo>
                  <a:pt x="1482" y="39"/>
                </a:lnTo>
                <a:lnTo>
                  <a:pt x="1483" y="39"/>
                </a:lnTo>
                <a:lnTo>
                  <a:pt x="1483" y="39"/>
                </a:lnTo>
                <a:lnTo>
                  <a:pt x="1483" y="39"/>
                </a:lnTo>
                <a:lnTo>
                  <a:pt x="1483" y="39"/>
                </a:lnTo>
                <a:lnTo>
                  <a:pt x="1484" y="39"/>
                </a:lnTo>
                <a:lnTo>
                  <a:pt x="1484" y="39"/>
                </a:lnTo>
                <a:lnTo>
                  <a:pt x="1484" y="39"/>
                </a:lnTo>
                <a:lnTo>
                  <a:pt x="1485" y="39"/>
                </a:lnTo>
                <a:lnTo>
                  <a:pt x="1485" y="39"/>
                </a:lnTo>
                <a:lnTo>
                  <a:pt x="1485" y="39"/>
                </a:lnTo>
                <a:lnTo>
                  <a:pt x="1485" y="39"/>
                </a:lnTo>
                <a:lnTo>
                  <a:pt x="1486" y="39"/>
                </a:lnTo>
                <a:lnTo>
                  <a:pt x="1486" y="39"/>
                </a:lnTo>
                <a:lnTo>
                  <a:pt x="1486" y="39"/>
                </a:lnTo>
                <a:lnTo>
                  <a:pt x="1486" y="39"/>
                </a:lnTo>
                <a:lnTo>
                  <a:pt x="1486" y="39"/>
                </a:lnTo>
                <a:lnTo>
                  <a:pt x="1487" y="39"/>
                </a:lnTo>
                <a:lnTo>
                  <a:pt x="1487" y="39"/>
                </a:lnTo>
                <a:lnTo>
                  <a:pt x="1487" y="39"/>
                </a:lnTo>
                <a:lnTo>
                  <a:pt x="1487" y="39"/>
                </a:lnTo>
                <a:lnTo>
                  <a:pt x="1488" y="39"/>
                </a:lnTo>
                <a:lnTo>
                  <a:pt x="1488" y="39"/>
                </a:lnTo>
                <a:lnTo>
                  <a:pt x="1488" y="39"/>
                </a:lnTo>
                <a:lnTo>
                  <a:pt x="1488" y="39"/>
                </a:lnTo>
                <a:lnTo>
                  <a:pt x="1489" y="39"/>
                </a:lnTo>
                <a:lnTo>
                  <a:pt x="1489" y="39"/>
                </a:lnTo>
                <a:lnTo>
                  <a:pt x="1489" y="39"/>
                </a:lnTo>
                <a:lnTo>
                  <a:pt x="1489" y="39"/>
                </a:lnTo>
                <a:lnTo>
                  <a:pt x="1489" y="39"/>
                </a:lnTo>
                <a:lnTo>
                  <a:pt x="1490" y="39"/>
                </a:lnTo>
                <a:lnTo>
                  <a:pt x="1490" y="39"/>
                </a:lnTo>
                <a:lnTo>
                  <a:pt x="1490" y="39"/>
                </a:lnTo>
                <a:lnTo>
                  <a:pt x="1490" y="39"/>
                </a:lnTo>
                <a:lnTo>
                  <a:pt x="1491" y="39"/>
                </a:lnTo>
                <a:lnTo>
                  <a:pt x="1491" y="39"/>
                </a:lnTo>
                <a:lnTo>
                  <a:pt x="1491" y="39"/>
                </a:lnTo>
                <a:lnTo>
                  <a:pt x="1491" y="39"/>
                </a:lnTo>
                <a:lnTo>
                  <a:pt x="1492" y="39"/>
                </a:lnTo>
                <a:lnTo>
                  <a:pt x="1492" y="39"/>
                </a:lnTo>
                <a:lnTo>
                  <a:pt x="1492" y="39"/>
                </a:lnTo>
                <a:lnTo>
                  <a:pt x="1492" y="39"/>
                </a:lnTo>
                <a:lnTo>
                  <a:pt x="1493" y="39"/>
                </a:lnTo>
                <a:lnTo>
                  <a:pt x="1493" y="39"/>
                </a:lnTo>
                <a:lnTo>
                  <a:pt x="1493" y="39"/>
                </a:lnTo>
                <a:lnTo>
                  <a:pt x="1493" y="39"/>
                </a:lnTo>
                <a:lnTo>
                  <a:pt x="1494" y="39"/>
                </a:lnTo>
                <a:lnTo>
                  <a:pt x="1494" y="39"/>
                </a:lnTo>
                <a:lnTo>
                  <a:pt x="1494" y="39"/>
                </a:lnTo>
                <a:lnTo>
                  <a:pt x="1494" y="39"/>
                </a:lnTo>
                <a:lnTo>
                  <a:pt x="1495" y="39"/>
                </a:lnTo>
                <a:lnTo>
                  <a:pt x="1495" y="39"/>
                </a:lnTo>
                <a:lnTo>
                  <a:pt x="1495" y="39"/>
                </a:lnTo>
                <a:lnTo>
                  <a:pt x="1495" y="39"/>
                </a:lnTo>
                <a:lnTo>
                  <a:pt x="1495" y="39"/>
                </a:lnTo>
                <a:lnTo>
                  <a:pt x="1496" y="39"/>
                </a:lnTo>
                <a:lnTo>
                  <a:pt x="1496" y="39"/>
                </a:lnTo>
                <a:lnTo>
                  <a:pt x="1496" y="39"/>
                </a:lnTo>
                <a:lnTo>
                  <a:pt x="1496" y="39"/>
                </a:lnTo>
                <a:lnTo>
                  <a:pt x="1497" y="39"/>
                </a:lnTo>
                <a:lnTo>
                  <a:pt x="1497" y="39"/>
                </a:lnTo>
                <a:lnTo>
                  <a:pt x="1497" y="39"/>
                </a:lnTo>
                <a:lnTo>
                  <a:pt x="1497" y="39"/>
                </a:lnTo>
                <a:lnTo>
                  <a:pt x="1498" y="39"/>
                </a:lnTo>
                <a:lnTo>
                  <a:pt x="1498" y="39"/>
                </a:lnTo>
                <a:lnTo>
                  <a:pt x="1498" y="39"/>
                </a:lnTo>
                <a:lnTo>
                  <a:pt x="1498" y="39"/>
                </a:lnTo>
                <a:lnTo>
                  <a:pt x="1498" y="39"/>
                </a:lnTo>
                <a:lnTo>
                  <a:pt x="1499" y="39"/>
                </a:lnTo>
                <a:lnTo>
                  <a:pt x="1499" y="39"/>
                </a:lnTo>
                <a:lnTo>
                  <a:pt x="1499" y="39"/>
                </a:lnTo>
                <a:lnTo>
                  <a:pt x="1499" y="39"/>
                </a:lnTo>
                <a:lnTo>
                  <a:pt x="1500" y="39"/>
                </a:lnTo>
                <a:lnTo>
                  <a:pt x="1500" y="39"/>
                </a:lnTo>
                <a:lnTo>
                  <a:pt x="1500" y="39"/>
                </a:lnTo>
                <a:lnTo>
                  <a:pt x="1501" y="39"/>
                </a:lnTo>
                <a:lnTo>
                  <a:pt x="1501" y="39"/>
                </a:lnTo>
                <a:lnTo>
                  <a:pt x="1501" y="39"/>
                </a:lnTo>
                <a:lnTo>
                  <a:pt x="1501" y="39"/>
                </a:lnTo>
                <a:lnTo>
                  <a:pt x="1501" y="39"/>
                </a:lnTo>
                <a:lnTo>
                  <a:pt x="1502" y="39"/>
                </a:lnTo>
                <a:lnTo>
                  <a:pt x="1502" y="39"/>
                </a:lnTo>
                <a:lnTo>
                  <a:pt x="1502" y="39"/>
                </a:lnTo>
                <a:lnTo>
                  <a:pt x="1502" y="39"/>
                </a:lnTo>
                <a:lnTo>
                  <a:pt x="1503" y="39"/>
                </a:lnTo>
                <a:lnTo>
                  <a:pt x="1503" y="39"/>
                </a:lnTo>
                <a:lnTo>
                  <a:pt x="1503" y="39"/>
                </a:lnTo>
                <a:lnTo>
                  <a:pt x="1503" y="39"/>
                </a:lnTo>
                <a:lnTo>
                  <a:pt x="1504" y="39"/>
                </a:lnTo>
                <a:lnTo>
                  <a:pt x="1504" y="39"/>
                </a:lnTo>
                <a:lnTo>
                  <a:pt x="1504" y="39"/>
                </a:lnTo>
                <a:lnTo>
                  <a:pt x="1504" y="39"/>
                </a:lnTo>
                <a:lnTo>
                  <a:pt x="1504" y="39"/>
                </a:lnTo>
                <a:lnTo>
                  <a:pt x="1505" y="39"/>
                </a:lnTo>
                <a:lnTo>
                  <a:pt x="1505" y="39"/>
                </a:lnTo>
                <a:lnTo>
                  <a:pt x="1505" y="39"/>
                </a:lnTo>
                <a:lnTo>
                  <a:pt x="1505" y="39"/>
                </a:lnTo>
                <a:lnTo>
                  <a:pt x="1506" y="39"/>
                </a:lnTo>
                <a:lnTo>
                  <a:pt x="1506" y="39"/>
                </a:lnTo>
                <a:lnTo>
                  <a:pt x="1506" y="39"/>
                </a:lnTo>
                <a:lnTo>
                  <a:pt x="1506" y="39"/>
                </a:lnTo>
                <a:lnTo>
                  <a:pt x="1507" y="39"/>
                </a:lnTo>
                <a:lnTo>
                  <a:pt x="1507" y="39"/>
                </a:lnTo>
                <a:lnTo>
                  <a:pt x="1507" y="39"/>
                </a:lnTo>
                <a:lnTo>
                  <a:pt x="1507" y="39"/>
                </a:lnTo>
                <a:lnTo>
                  <a:pt x="1507" y="39"/>
                </a:lnTo>
                <a:lnTo>
                  <a:pt x="1508" y="39"/>
                </a:lnTo>
                <a:lnTo>
                  <a:pt x="1508" y="39"/>
                </a:lnTo>
                <a:lnTo>
                  <a:pt x="1508" y="39"/>
                </a:lnTo>
                <a:lnTo>
                  <a:pt x="1509" y="39"/>
                </a:lnTo>
                <a:lnTo>
                  <a:pt x="1509" y="39"/>
                </a:lnTo>
                <a:lnTo>
                  <a:pt x="1509" y="39"/>
                </a:lnTo>
                <a:lnTo>
                  <a:pt x="1509" y="39"/>
                </a:lnTo>
                <a:lnTo>
                  <a:pt x="1510" y="39"/>
                </a:lnTo>
                <a:lnTo>
                  <a:pt x="1510" y="39"/>
                </a:lnTo>
                <a:lnTo>
                  <a:pt x="1510" y="39"/>
                </a:lnTo>
                <a:lnTo>
                  <a:pt x="1510" y="39"/>
                </a:lnTo>
                <a:lnTo>
                  <a:pt x="1510" y="39"/>
                </a:lnTo>
                <a:lnTo>
                  <a:pt x="1511" y="39"/>
                </a:lnTo>
                <a:lnTo>
                  <a:pt x="1511" y="39"/>
                </a:lnTo>
                <a:lnTo>
                  <a:pt x="1511" y="39"/>
                </a:lnTo>
                <a:lnTo>
                  <a:pt x="1511" y="39"/>
                </a:lnTo>
                <a:lnTo>
                  <a:pt x="1512" y="39"/>
                </a:lnTo>
                <a:lnTo>
                  <a:pt x="1512" y="39"/>
                </a:lnTo>
                <a:lnTo>
                  <a:pt x="1512" y="39"/>
                </a:lnTo>
                <a:lnTo>
                  <a:pt x="1512" y="39"/>
                </a:lnTo>
                <a:lnTo>
                  <a:pt x="1513" y="39"/>
                </a:lnTo>
                <a:lnTo>
                  <a:pt x="1513" y="39"/>
                </a:lnTo>
                <a:lnTo>
                  <a:pt x="1513" y="39"/>
                </a:lnTo>
                <a:lnTo>
                  <a:pt x="1513" y="39"/>
                </a:lnTo>
                <a:lnTo>
                  <a:pt x="1513" y="39"/>
                </a:lnTo>
                <a:lnTo>
                  <a:pt x="1514" y="39"/>
                </a:lnTo>
                <a:lnTo>
                  <a:pt x="1514" y="39"/>
                </a:lnTo>
                <a:lnTo>
                  <a:pt x="1514" y="39"/>
                </a:lnTo>
                <a:lnTo>
                  <a:pt x="1514" y="39"/>
                </a:lnTo>
                <a:lnTo>
                  <a:pt x="1515" y="39"/>
                </a:lnTo>
                <a:lnTo>
                  <a:pt x="1515" y="39"/>
                </a:lnTo>
                <a:lnTo>
                  <a:pt x="1515" y="39"/>
                </a:lnTo>
                <a:lnTo>
                  <a:pt x="1515" y="39"/>
                </a:lnTo>
                <a:lnTo>
                  <a:pt x="1516" y="39"/>
                </a:lnTo>
                <a:lnTo>
                  <a:pt x="1516" y="39"/>
                </a:lnTo>
                <a:lnTo>
                  <a:pt x="1516" y="39"/>
                </a:lnTo>
                <a:lnTo>
                  <a:pt x="1516" y="39"/>
                </a:lnTo>
                <a:lnTo>
                  <a:pt x="1517" y="39"/>
                </a:lnTo>
                <a:lnTo>
                  <a:pt x="1517" y="39"/>
                </a:lnTo>
                <a:lnTo>
                  <a:pt x="1517" y="39"/>
                </a:lnTo>
                <a:lnTo>
                  <a:pt x="1517" y="39"/>
                </a:lnTo>
                <a:lnTo>
                  <a:pt x="1518" y="39"/>
                </a:lnTo>
                <a:lnTo>
                  <a:pt x="1518" y="39"/>
                </a:lnTo>
                <a:lnTo>
                  <a:pt x="1518" y="39"/>
                </a:lnTo>
                <a:lnTo>
                  <a:pt x="1518" y="39"/>
                </a:lnTo>
                <a:lnTo>
                  <a:pt x="1519" y="39"/>
                </a:lnTo>
                <a:lnTo>
                  <a:pt x="1519" y="39"/>
                </a:lnTo>
                <a:lnTo>
                  <a:pt x="1519" y="39"/>
                </a:lnTo>
                <a:lnTo>
                  <a:pt x="1519" y="39"/>
                </a:lnTo>
                <a:lnTo>
                  <a:pt x="1519" y="39"/>
                </a:lnTo>
                <a:lnTo>
                  <a:pt x="1520" y="39"/>
                </a:lnTo>
                <a:lnTo>
                  <a:pt x="1520" y="39"/>
                </a:lnTo>
                <a:lnTo>
                  <a:pt x="1520" y="39"/>
                </a:lnTo>
                <a:lnTo>
                  <a:pt x="1520" y="39"/>
                </a:lnTo>
                <a:lnTo>
                  <a:pt x="1521" y="39"/>
                </a:lnTo>
                <a:lnTo>
                  <a:pt x="1521" y="39"/>
                </a:lnTo>
                <a:lnTo>
                  <a:pt x="1521" y="39"/>
                </a:lnTo>
                <a:lnTo>
                  <a:pt x="1521" y="39"/>
                </a:lnTo>
                <a:lnTo>
                  <a:pt x="1522" y="39"/>
                </a:lnTo>
                <a:lnTo>
                  <a:pt x="1522" y="39"/>
                </a:lnTo>
                <a:lnTo>
                  <a:pt x="1522" y="39"/>
                </a:lnTo>
                <a:lnTo>
                  <a:pt x="1522" y="39"/>
                </a:lnTo>
                <a:lnTo>
                  <a:pt x="1522" y="39"/>
                </a:lnTo>
                <a:lnTo>
                  <a:pt x="1523" y="39"/>
                </a:lnTo>
                <a:lnTo>
                  <a:pt x="1523" y="39"/>
                </a:lnTo>
                <a:lnTo>
                  <a:pt x="1523" y="39"/>
                </a:lnTo>
                <a:lnTo>
                  <a:pt x="1524" y="39"/>
                </a:lnTo>
                <a:lnTo>
                  <a:pt x="1524" y="39"/>
                </a:lnTo>
                <a:lnTo>
                  <a:pt x="1524" y="39"/>
                </a:lnTo>
                <a:lnTo>
                  <a:pt x="1524" y="39"/>
                </a:lnTo>
                <a:lnTo>
                  <a:pt x="1525" y="39"/>
                </a:lnTo>
                <a:lnTo>
                  <a:pt x="1525" y="39"/>
                </a:lnTo>
                <a:lnTo>
                  <a:pt x="1525" y="39"/>
                </a:lnTo>
                <a:lnTo>
                  <a:pt x="1525" y="39"/>
                </a:lnTo>
                <a:lnTo>
                  <a:pt x="1525" y="39"/>
                </a:lnTo>
                <a:lnTo>
                  <a:pt x="1526" y="39"/>
                </a:lnTo>
                <a:lnTo>
                  <a:pt x="1526" y="39"/>
                </a:lnTo>
                <a:lnTo>
                  <a:pt x="1526" y="39"/>
                </a:lnTo>
                <a:lnTo>
                  <a:pt x="1526" y="39"/>
                </a:lnTo>
                <a:lnTo>
                  <a:pt x="1527" y="39"/>
                </a:lnTo>
                <a:lnTo>
                  <a:pt x="1527" y="39"/>
                </a:lnTo>
                <a:lnTo>
                  <a:pt x="1527" y="39"/>
                </a:lnTo>
                <a:lnTo>
                  <a:pt x="1527" y="39"/>
                </a:lnTo>
                <a:lnTo>
                  <a:pt x="1528" y="39"/>
                </a:lnTo>
                <a:lnTo>
                  <a:pt x="1528" y="39"/>
                </a:lnTo>
                <a:lnTo>
                  <a:pt x="1528" y="39"/>
                </a:lnTo>
                <a:lnTo>
                  <a:pt x="1528" y="39"/>
                </a:lnTo>
                <a:lnTo>
                  <a:pt x="1528" y="39"/>
                </a:lnTo>
                <a:lnTo>
                  <a:pt x="1529" y="0"/>
                </a:lnTo>
                <a:lnTo>
                  <a:pt x="1529" y="0"/>
                </a:lnTo>
                <a:lnTo>
                  <a:pt x="1529" y="0"/>
                </a:lnTo>
                <a:lnTo>
                  <a:pt x="1529" y="39"/>
                </a:lnTo>
                <a:lnTo>
                  <a:pt x="1530" y="39"/>
                </a:lnTo>
                <a:lnTo>
                  <a:pt x="1530" y="39"/>
                </a:lnTo>
                <a:lnTo>
                  <a:pt x="1530" y="39"/>
                </a:lnTo>
                <a:lnTo>
                  <a:pt x="1530" y="39"/>
                </a:lnTo>
                <a:lnTo>
                  <a:pt x="1531" y="39"/>
                </a:lnTo>
                <a:lnTo>
                  <a:pt x="1531" y="39"/>
                </a:lnTo>
                <a:lnTo>
                  <a:pt x="1531" y="39"/>
                </a:lnTo>
                <a:lnTo>
                  <a:pt x="1532" y="39"/>
                </a:lnTo>
                <a:lnTo>
                  <a:pt x="1532" y="39"/>
                </a:lnTo>
                <a:lnTo>
                  <a:pt x="1532" y="39"/>
                </a:lnTo>
                <a:lnTo>
                  <a:pt x="1532" y="39"/>
                </a:lnTo>
                <a:lnTo>
                  <a:pt x="1532" y="39"/>
                </a:lnTo>
                <a:lnTo>
                  <a:pt x="1533" y="39"/>
                </a:lnTo>
                <a:lnTo>
                  <a:pt x="1533" y="39"/>
                </a:lnTo>
                <a:lnTo>
                  <a:pt x="1533" y="39"/>
                </a:lnTo>
                <a:lnTo>
                  <a:pt x="1533" y="39"/>
                </a:lnTo>
                <a:lnTo>
                  <a:pt x="1534" y="39"/>
                </a:lnTo>
                <a:lnTo>
                  <a:pt x="1534" y="39"/>
                </a:lnTo>
                <a:lnTo>
                  <a:pt x="1534" y="39"/>
                </a:lnTo>
                <a:lnTo>
                  <a:pt x="1534" y="39"/>
                </a:lnTo>
                <a:lnTo>
                  <a:pt x="1535" y="39"/>
                </a:lnTo>
                <a:lnTo>
                  <a:pt x="1535" y="39"/>
                </a:lnTo>
                <a:lnTo>
                  <a:pt x="1535" y="39"/>
                </a:lnTo>
                <a:lnTo>
                  <a:pt x="1535" y="39"/>
                </a:lnTo>
                <a:lnTo>
                  <a:pt x="1535" y="39"/>
                </a:lnTo>
                <a:lnTo>
                  <a:pt x="1536" y="39"/>
                </a:lnTo>
                <a:lnTo>
                  <a:pt x="1536" y="39"/>
                </a:lnTo>
                <a:lnTo>
                  <a:pt x="1536" y="39"/>
                </a:lnTo>
                <a:lnTo>
                  <a:pt x="1536" y="39"/>
                </a:lnTo>
                <a:lnTo>
                  <a:pt x="1537" y="39"/>
                </a:lnTo>
                <a:lnTo>
                  <a:pt x="1537" y="39"/>
                </a:lnTo>
                <a:lnTo>
                  <a:pt x="1537" y="39"/>
                </a:lnTo>
                <a:lnTo>
                  <a:pt x="1537" y="39"/>
                </a:lnTo>
                <a:lnTo>
                  <a:pt x="1538" y="39"/>
                </a:lnTo>
                <a:lnTo>
                  <a:pt x="1538" y="39"/>
                </a:lnTo>
                <a:lnTo>
                  <a:pt x="1538" y="39"/>
                </a:lnTo>
                <a:lnTo>
                  <a:pt x="1538" y="39"/>
                </a:lnTo>
                <a:lnTo>
                  <a:pt x="1538" y="39"/>
                </a:lnTo>
                <a:lnTo>
                  <a:pt x="1539" y="39"/>
                </a:lnTo>
                <a:lnTo>
                  <a:pt x="1539" y="39"/>
                </a:lnTo>
                <a:lnTo>
                  <a:pt x="1539" y="39"/>
                </a:lnTo>
                <a:lnTo>
                  <a:pt x="1540" y="39"/>
                </a:lnTo>
                <a:lnTo>
                  <a:pt x="1540" y="39"/>
                </a:lnTo>
                <a:lnTo>
                  <a:pt x="1540" y="39"/>
                </a:lnTo>
                <a:lnTo>
                  <a:pt x="1540" y="39"/>
                </a:lnTo>
                <a:lnTo>
                  <a:pt x="1541" y="39"/>
                </a:lnTo>
                <a:lnTo>
                  <a:pt x="1541" y="39"/>
                </a:lnTo>
                <a:lnTo>
                  <a:pt x="1541" y="39"/>
                </a:lnTo>
                <a:lnTo>
                  <a:pt x="1541" y="39"/>
                </a:lnTo>
                <a:lnTo>
                  <a:pt x="1541" y="39"/>
                </a:lnTo>
                <a:lnTo>
                  <a:pt x="1542" y="39"/>
                </a:lnTo>
                <a:lnTo>
                  <a:pt x="1542" y="39"/>
                </a:lnTo>
                <a:lnTo>
                  <a:pt x="1542" y="39"/>
                </a:lnTo>
                <a:lnTo>
                  <a:pt x="1542" y="39"/>
                </a:lnTo>
                <a:lnTo>
                  <a:pt x="1543" y="39"/>
                </a:lnTo>
                <a:lnTo>
                  <a:pt x="1543" y="39"/>
                </a:lnTo>
                <a:lnTo>
                  <a:pt x="1543" y="39"/>
                </a:lnTo>
                <a:lnTo>
                  <a:pt x="1543" y="39"/>
                </a:lnTo>
                <a:lnTo>
                  <a:pt x="1544" y="39"/>
                </a:lnTo>
                <a:lnTo>
                  <a:pt x="1544" y="39"/>
                </a:lnTo>
                <a:lnTo>
                  <a:pt x="1544" y="39"/>
                </a:lnTo>
                <a:lnTo>
                  <a:pt x="1544" y="39"/>
                </a:lnTo>
                <a:lnTo>
                  <a:pt x="1544" y="39"/>
                </a:lnTo>
                <a:lnTo>
                  <a:pt x="1545" y="39"/>
                </a:lnTo>
                <a:lnTo>
                  <a:pt x="1545" y="39"/>
                </a:lnTo>
                <a:lnTo>
                  <a:pt x="1545" y="39"/>
                </a:lnTo>
                <a:lnTo>
                  <a:pt x="1545" y="39"/>
                </a:lnTo>
                <a:lnTo>
                  <a:pt x="1546" y="39"/>
                </a:lnTo>
                <a:lnTo>
                  <a:pt x="1546" y="39"/>
                </a:lnTo>
                <a:lnTo>
                  <a:pt x="1546" y="39"/>
                </a:lnTo>
                <a:lnTo>
                  <a:pt x="1546" y="39"/>
                </a:lnTo>
                <a:lnTo>
                  <a:pt x="1547" y="39"/>
                </a:lnTo>
                <a:lnTo>
                  <a:pt x="1547" y="39"/>
                </a:lnTo>
                <a:lnTo>
                  <a:pt x="1547" y="39"/>
                </a:lnTo>
                <a:lnTo>
                  <a:pt x="1547" y="39"/>
                </a:lnTo>
                <a:lnTo>
                  <a:pt x="1548" y="39"/>
                </a:lnTo>
                <a:lnTo>
                  <a:pt x="1548" y="39"/>
                </a:lnTo>
                <a:lnTo>
                  <a:pt x="1548" y="39"/>
                </a:lnTo>
                <a:lnTo>
                  <a:pt x="1548" y="39"/>
                </a:lnTo>
                <a:lnTo>
                  <a:pt x="1549" y="39"/>
                </a:lnTo>
                <a:lnTo>
                  <a:pt x="1549" y="39"/>
                </a:lnTo>
                <a:lnTo>
                  <a:pt x="1549" y="39"/>
                </a:lnTo>
                <a:lnTo>
                  <a:pt x="1549" y="39"/>
                </a:lnTo>
                <a:lnTo>
                  <a:pt x="1550" y="39"/>
                </a:lnTo>
                <a:lnTo>
                  <a:pt x="1550" y="39"/>
                </a:lnTo>
                <a:lnTo>
                  <a:pt x="1550" y="39"/>
                </a:lnTo>
                <a:lnTo>
                  <a:pt x="1550" y="39"/>
                </a:lnTo>
                <a:lnTo>
                  <a:pt x="1550" y="39"/>
                </a:lnTo>
                <a:lnTo>
                  <a:pt x="1551" y="39"/>
                </a:lnTo>
                <a:lnTo>
                  <a:pt x="1551" y="39"/>
                </a:lnTo>
                <a:lnTo>
                  <a:pt x="1551" y="39"/>
                </a:lnTo>
                <a:lnTo>
                  <a:pt x="1551" y="39"/>
                </a:lnTo>
                <a:lnTo>
                  <a:pt x="1552" y="39"/>
                </a:lnTo>
                <a:lnTo>
                  <a:pt x="1552" y="39"/>
                </a:lnTo>
                <a:lnTo>
                  <a:pt x="1552" y="39"/>
                </a:lnTo>
                <a:lnTo>
                  <a:pt x="1552" y="39"/>
                </a:lnTo>
                <a:lnTo>
                  <a:pt x="1553" y="39"/>
                </a:lnTo>
                <a:lnTo>
                  <a:pt x="1553" y="39"/>
                </a:lnTo>
                <a:lnTo>
                  <a:pt x="1553" y="39"/>
                </a:lnTo>
                <a:lnTo>
                  <a:pt x="1553" y="39"/>
                </a:lnTo>
                <a:lnTo>
                  <a:pt x="1553" y="39"/>
                </a:lnTo>
                <a:lnTo>
                  <a:pt x="1554" y="39"/>
                </a:lnTo>
                <a:lnTo>
                  <a:pt x="1554" y="39"/>
                </a:lnTo>
                <a:lnTo>
                  <a:pt x="1554" y="39"/>
                </a:lnTo>
                <a:lnTo>
                  <a:pt x="1554" y="39"/>
                </a:lnTo>
                <a:lnTo>
                  <a:pt x="1555" y="39"/>
                </a:lnTo>
                <a:lnTo>
                  <a:pt x="1555" y="39"/>
                </a:lnTo>
                <a:lnTo>
                  <a:pt x="1555" y="39"/>
                </a:lnTo>
                <a:lnTo>
                  <a:pt x="1556" y="39"/>
                </a:lnTo>
                <a:lnTo>
                  <a:pt x="1556" y="39"/>
                </a:lnTo>
                <a:lnTo>
                  <a:pt x="1556" y="39"/>
                </a:lnTo>
                <a:lnTo>
                  <a:pt x="1556" y="39"/>
                </a:lnTo>
                <a:lnTo>
                  <a:pt x="1556" y="39"/>
                </a:lnTo>
                <a:lnTo>
                  <a:pt x="1557" y="39"/>
                </a:lnTo>
                <a:lnTo>
                  <a:pt x="1557" y="39"/>
                </a:lnTo>
                <a:lnTo>
                  <a:pt x="1557" y="39"/>
                </a:lnTo>
                <a:lnTo>
                  <a:pt x="1557" y="39"/>
                </a:lnTo>
                <a:lnTo>
                  <a:pt x="1558" y="39"/>
                </a:lnTo>
                <a:lnTo>
                  <a:pt x="1558" y="39"/>
                </a:lnTo>
                <a:lnTo>
                  <a:pt x="1558" y="39"/>
                </a:lnTo>
                <a:lnTo>
                  <a:pt x="1558" y="39"/>
                </a:lnTo>
                <a:lnTo>
                  <a:pt x="1559" y="39"/>
                </a:lnTo>
                <a:lnTo>
                  <a:pt x="1559" y="39"/>
                </a:lnTo>
                <a:lnTo>
                  <a:pt x="1559" y="39"/>
                </a:lnTo>
                <a:lnTo>
                  <a:pt x="1559" y="39"/>
                </a:lnTo>
                <a:lnTo>
                  <a:pt x="1559" y="39"/>
                </a:lnTo>
                <a:lnTo>
                  <a:pt x="1560" y="39"/>
                </a:lnTo>
                <a:lnTo>
                  <a:pt x="1560" y="39"/>
                </a:lnTo>
                <a:lnTo>
                  <a:pt x="1560" y="39"/>
                </a:lnTo>
                <a:lnTo>
                  <a:pt x="1560" y="39"/>
                </a:lnTo>
                <a:lnTo>
                  <a:pt x="1561" y="39"/>
                </a:lnTo>
                <a:lnTo>
                  <a:pt x="1561" y="39"/>
                </a:lnTo>
                <a:lnTo>
                  <a:pt x="1561" y="39"/>
                </a:lnTo>
                <a:lnTo>
                  <a:pt x="1561" y="39"/>
                </a:lnTo>
                <a:lnTo>
                  <a:pt x="1562" y="39"/>
                </a:lnTo>
                <a:lnTo>
                  <a:pt x="1562" y="39"/>
                </a:lnTo>
                <a:lnTo>
                  <a:pt x="1562" y="39"/>
                </a:lnTo>
                <a:lnTo>
                  <a:pt x="1562" y="39"/>
                </a:lnTo>
                <a:lnTo>
                  <a:pt x="1563" y="39"/>
                </a:lnTo>
                <a:lnTo>
                  <a:pt x="1563" y="39"/>
                </a:lnTo>
                <a:lnTo>
                  <a:pt x="1563" y="39"/>
                </a:lnTo>
                <a:lnTo>
                  <a:pt x="1563" y="39"/>
                </a:lnTo>
                <a:lnTo>
                  <a:pt x="1564" y="39"/>
                </a:lnTo>
                <a:lnTo>
                  <a:pt x="1564" y="39"/>
                </a:lnTo>
                <a:lnTo>
                  <a:pt x="1564" y="39"/>
                </a:lnTo>
                <a:lnTo>
                  <a:pt x="1564" y="39"/>
                </a:lnTo>
                <a:lnTo>
                  <a:pt x="1565" y="39"/>
                </a:lnTo>
                <a:lnTo>
                  <a:pt x="1565" y="39"/>
                </a:lnTo>
                <a:lnTo>
                  <a:pt x="1565" y="39"/>
                </a:lnTo>
                <a:lnTo>
                  <a:pt x="1565" y="39"/>
                </a:lnTo>
                <a:lnTo>
                  <a:pt x="1565" y="39"/>
                </a:lnTo>
                <a:lnTo>
                  <a:pt x="1566" y="39"/>
                </a:lnTo>
                <a:lnTo>
                  <a:pt x="1566" y="39"/>
                </a:lnTo>
                <a:lnTo>
                  <a:pt x="1566" y="39"/>
                </a:lnTo>
                <a:lnTo>
                  <a:pt x="1566" y="39"/>
                </a:lnTo>
                <a:lnTo>
                  <a:pt x="1567" y="39"/>
                </a:lnTo>
                <a:lnTo>
                  <a:pt x="1567" y="39"/>
                </a:lnTo>
                <a:lnTo>
                  <a:pt x="1567" y="39"/>
                </a:lnTo>
                <a:lnTo>
                  <a:pt x="1567" y="39"/>
                </a:lnTo>
                <a:lnTo>
                  <a:pt x="1568" y="39"/>
                </a:lnTo>
                <a:lnTo>
                  <a:pt x="1568" y="39"/>
                </a:lnTo>
                <a:lnTo>
                  <a:pt x="1568" y="39"/>
                </a:lnTo>
                <a:lnTo>
                  <a:pt x="1568" y="39"/>
                </a:lnTo>
                <a:lnTo>
                  <a:pt x="1568" y="39"/>
                </a:lnTo>
                <a:lnTo>
                  <a:pt x="1569" y="39"/>
                </a:lnTo>
                <a:lnTo>
                  <a:pt x="1569" y="39"/>
                </a:lnTo>
                <a:lnTo>
                  <a:pt x="1569" y="39"/>
                </a:lnTo>
                <a:lnTo>
                  <a:pt x="1569" y="39"/>
                </a:lnTo>
                <a:lnTo>
                  <a:pt x="1570" y="39"/>
                </a:lnTo>
                <a:lnTo>
                  <a:pt x="1570" y="39"/>
                </a:lnTo>
                <a:lnTo>
                  <a:pt x="1570" y="39"/>
                </a:lnTo>
                <a:lnTo>
                  <a:pt x="1571" y="39"/>
                </a:lnTo>
                <a:lnTo>
                  <a:pt x="1571" y="39"/>
                </a:lnTo>
                <a:lnTo>
                  <a:pt x="1571" y="39"/>
                </a:lnTo>
                <a:lnTo>
                  <a:pt x="1571" y="39"/>
                </a:lnTo>
                <a:lnTo>
                  <a:pt x="1571" y="39"/>
                </a:lnTo>
                <a:lnTo>
                  <a:pt x="1572" y="39"/>
                </a:lnTo>
                <a:lnTo>
                  <a:pt x="1572" y="39"/>
                </a:lnTo>
                <a:lnTo>
                  <a:pt x="1572" y="39"/>
                </a:lnTo>
                <a:lnTo>
                  <a:pt x="1572" y="39"/>
                </a:lnTo>
                <a:lnTo>
                  <a:pt x="1573" y="39"/>
                </a:lnTo>
                <a:lnTo>
                  <a:pt x="1573" y="39"/>
                </a:lnTo>
                <a:lnTo>
                  <a:pt x="1573" y="39"/>
                </a:lnTo>
                <a:lnTo>
                  <a:pt x="1573" y="39"/>
                </a:lnTo>
                <a:lnTo>
                  <a:pt x="1574" y="39"/>
                </a:lnTo>
                <a:lnTo>
                  <a:pt x="1574" y="39"/>
                </a:lnTo>
                <a:lnTo>
                  <a:pt x="1574" y="39"/>
                </a:lnTo>
                <a:lnTo>
                  <a:pt x="1574" y="39"/>
                </a:lnTo>
                <a:lnTo>
                  <a:pt x="1574" y="39"/>
                </a:lnTo>
                <a:lnTo>
                  <a:pt x="1575" y="39"/>
                </a:lnTo>
                <a:lnTo>
                  <a:pt x="1575" y="39"/>
                </a:lnTo>
                <a:lnTo>
                  <a:pt x="1575" y="39"/>
                </a:lnTo>
                <a:lnTo>
                  <a:pt x="1575" y="39"/>
                </a:lnTo>
                <a:lnTo>
                  <a:pt x="1576" y="39"/>
                </a:lnTo>
                <a:lnTo>
                  <a:pt x="1576" y="39"/>
                </a:lnTo>
                <a:lnTo>
                  <a:pt x="1576" y="39"/>
                </a:lnTo>
                <a:lnTo>
                  <a:pt x="1576" y="39"/>
                </a:lnTo>
                <a:lnTo>
                  <a:pt x="1577" y="39"/>
                </a:lnTo>
                <a:lnTo>
                  <a:pt x="1577" y="39"/>
                </a:lnTo>
                <a:lnTo>
                  <a:pt x="1577" y="39"/>
                </a:lnTo>
                <a:lnTo>
                  <a:pt x="1577" y="39"/>
                </a:lnTo>
                <a:lnTo>
                  <a:pt x="1577" y="39"/>
                </a:lnTo>
                <a:lnTo>
                  <a:pt x="1578" y="39"/>
                </a:lnTo>
                <a:lnTo>
                  <a:pt x="1578" y="39"/>
                </a:lnTo>
                <a:lnTo>
                  <a:pt x="1578" y="39"/>
                </a:lnTo>
                <a:lnTo>
                  <a:pt x="1579" y="39"/>
                </a:lnTo>
                <a:lnTo>
                  <a:pt x="1579" y="39"/>
                </a:lnTo>
                <a:lnTo>
                  <a:pt x="1579" y="39"/>
                </a:lnTo>
                <a:lnTo>
                  <a:pt x="1579" y="39"/>
                </a:lnTo>
                <a:lnTo>
                  <a:pt x="1580" y="39"/>
                </a:lnTo>
                <a:lnTo>
                  <a:pt x="1580" y="39"/>
                </a:lnTo>
                <a:lnTo>
                  <a:pt x="1580" y="39"/>
                </a:lnTo>
                <a:lnTo>
                  <a:pt x="1580" y="39"/>
                </a:lnTo>
                <a:lnTo>
                  <a:pt x="1581" y="39"/>
                </a:lnTo>
                <a:lnTo>
                  <a:pt x="1581" y="39"/>
                </a:lnTo>
                <a:lnTo>
                  <a:pt x="1581" y="39"/>
                </a:lnTo>
                <a:lnTo>
                  <a:pt x="1581" y="39"/>
                </a:lnTo>
                <a:lnTo>
                  <a:pt x="1581" y="39"/>
                </a:lnTo>
                <a:lnTo>
                  <a:pt x="1582" y="39"/>
                </a:lnTo>
                <a:lnTo>
                  <a:pt x="1582" y="39"/>
                </a:lnTo>
                <a:lnTo>
                  <a:pt x="1582" y="39"/>
                </a:lnTo>
                <a:lnTo>
                  <a:pt x="1582" y="39"/>
                </a:lnTo>
                <a:lnTo>
                  <a:pt x="1583" y="39"/>
                </a:lnTo>
                <a:lnTo>
                  <a:pt x="1583" y="39"/>
                </a:lnTo>
                <a:lnTo>
                  <a:pt x="1583" y="39"/>
                </a:lnTo>
                <a:lnTo>
                  <a:pt x="1583" y="39"/>
                </a:lnTo>
                <a:lnTo>
                  <a:pt x="1584" y="39"/>
                </a:lnTo>
                <a:lnTo>
                  <a:pt x="1584" y="39"/>
                </a:lnTo>
                <a:lnTo>
                  <a:pt x="1584" y="39"/>
                </a:lnTo>
                <a:lnTo>
                  <a:pt x="1584" y="39"/>
                </a:lnTo>
                <a:lnTo>
                  <a:pt x="1584" y="39"/>
                </a:lnTo>
                <a:lnTo>
                  <a:pt x="1585" y="39"/>
                </a:lnTo>
                <a:lnTo>
                  <a:pt x="1585" y="39"/>
                </a:lnTo>
                <a:lnTo>
                  <a:pt x="1585" y="39"/>
                </a:lnTo>
                <a:lnTo>
                  <a:pt x="1585" y="39"/>
                </a:lnTo>
                <a:lnTo>
                  <a:pt x="1586" y="39"/>
                </a:lnTo>
                <a:lnTo>
                  <a:pt x="1586" y="39"/>
                </a:lnTo>
                <a:lnTo>
                  <a:pt x="1586" y="39"/>
                </a:lnTo>
                <a:lnTo>
                  <a:pt x="1587" y="39"/>
                </a:lnTo>
                <a:lnTo>
                  <a:pt x="1587" y="39"/>
                </a:lnTo>
                <a:lnTo>
                  <a:pt x="1587" y="39"/>
                </a:lnTo>
                <a:lnTo>
                  <a:pt x="1587" y="39"/>
                </a:lnTo>
                <a:lnTo>
                  <a:pt x="1587" y="39"/>
                </a:lnTo>
                <a:lnTo>
                  <a:pt x="1588" y="39"/>
                </a:lnTo>
                <a:lnTo>
                  <a:pt x="1588" y="39"/>
                </a:lnTo>
                <a:lnTo>
                  <a:pt x="1588" y="39"/>
                </a:lnTo>
                <a:lnTo>
                  <a:pt x="1588" y="39"/>
                </a:lnTo>
                <a:lnTo>
                  <a:pt x="1589" y="39"/>
                </a:lnTo>
                <a:lnTo>
                  <a:pt x="1589" y="39"/>
                </a:lnTo>
                <a:lnTo>
                  <a:pt x="1589" y="39"/>
                </a:lnTo>
                <a:lnTo>
                  <a:pt x="1589" y="39"/>
                </a:lnTo>
                <a:lnTo>
                  <a:pt x="1590" y="39"/>
                </a:lnTo>
                <a:lnTo>
                  <a:pt x="1590" y="39"/>
                </a:lnTo>
                <a:lnTo>
                  <a:pt x="1590" y="39"/>
                </a:lnTo>
                <a:lnTo>
                  <a:pt x="1590" y="39"/>
                </a:lnTo>
                <a:lnTo>
                  <a:pt x="1590" y="39"/>
                </a:lnTo>
                <a:lnTo>
                  <a:pt x="1591" y="39"/>
                </a:lnTo>
                <a:lnTo>
                  <a:pt x="1591" y="39"/>
                </a:lnTo>
                <a:lnTo>
                  <a:pt x="1591" y="39"/>
                </a:lnTo>
                <a:lnTo>
                  <a:pt x="1591" y="39"/>
                </a:lnTo>
                <a:lnTo>
                  <a:pt x="1592" y="39"/>
                </a:lnTo>
                <a:lnTo>
                  <a:pt x="1592" y="39"/>
                </a:lnTo>
                <a:lnTo>
                  <a:pt x="1592" y="39"/>
                </a:lnTo>
                <a:lnTo>
                  <a:pt x="1592" y="39"/>
                </a:lnTo>
                <a:lnTo>
                  <a:pt x="1593" y="39"/>
                </a:lnTo>
                <a:lnTo>
                  <a:pt x="1593" y="39"/>
                </a:lnTo>
                <a:lnTo>
                  <a:pt x="1593" y="39"/>
                </a:lnTo>
                <a:lnTo>
                  <a:pt x="1593" y="39"/>
                </a:lnTo>
                <a:lnTo>
                  <a:pt x="1593" y="39"/>
                </a:lnTo>
                <a:lnTo>
                  <a:pt x="1594" y="39"/>
                </a:lnTo>
                <a:lnTo>
                  <a:pt x="1594" y="39"/>
                </a:lnTo>
                <a:lnTo>
                  <a:pt x="1594" y="39"/>
                </a:lnTo>
                <a:lnTo>
                  <a:pt x="1595" y="39"/>
                </a:lnTo>
                <a:lnTo>
                  <a:pt x="1595" y="39"/>
                </a:lnTo>
                <a:lnTo>
                  <a:pt x="1595" y="39"/>
                </a:lnTo>
                <a:lnTo>
                  <a:pt x="1595" y="39"/>
                </a:lnTo>
                <a:lnTo>
                  <a:pt x="1596" y="39"/>
                </a:lnTo>
                <a:lnTo>
                  <a:pt x="1596" y="39"/>
                </a:lnTo>
                <a:lnTo>
                  <a:pt x="1596" y="39"/>
                </a:lnTo>
                <a:lnTo>
                  <a:pt x="1596" y="39"/>
                </a:lnTo>
                <a:lnTo>
                  <a:pt x="1596" y="39"/>
                </a:lnTo>
                <a:lnTo>
                  <a:pt x="1597" y="39"/>
                </a:lnTo>
                <a:lnTo>
                  <a:pt x="1597" y="39"/>
                </a:lnTo>
                <a:lnTo>
                  <a:pt x="1597" y="39"/>
                </a:lnTo>
                <a:lnTo>
                  <a:pt x="1597" y="39"/>
                </a:lnTo>
                <a:lnTo>
                  <a:pt x="1598" y="39"/>
                </a:lnTo>
                <a:lnTo>
                  <a:pt x="1598" y="39"/>
                </a:lnTo>
                <a:lnTo>
                  <a:pt x="1598" y="39"/>
                </a:lnTo>
                <a:lnTo>
                  <a:pt x="1598" y="39"/>
                </a:lnTo>
                <a:lnTo>
                  <a:pt x="1599" y="39"/>
                </a:lnTo>
                <a:lnTo>
                  <a:pt x="1599" y="39"/>
                </a:lnTo>
                <a:lnTo>
                  <a:pt x="1599" y="39"/>
                </a:lnTo>
                <a:lnTo>
                  <a:pt x="1599" y="39"/>
                </a:lnTo>
                <a:lnTo>
                  <a:pt x="1599" y="39"/>
                </a:lnTo>
                <a:lnTo>
                  <a:pt x="1600" y="39"/>
                </a:lnTo>
                <a:lnTo>
                  <a:pt x="1600" y="39"/>
                </a:lnTo>
                <a:lnTo>
                  <a:pt x="1600" y="39"/>
                </a:lnTo>
                <a:lnTo>
                  <a:pt x="1600" y="39"/>
                </a:lnTo>
                <a:lnTo>
                  <a:pt x="1601" y="39"/>
                </a:lnTo>
                <a:lnTo>
                  <a:pt x="1601" y="39"/>
                </a:lnTo>
                <a:lnTo>
                  <a:pt x="1601" y="39"/>
                </a:lnTo>
                <a:lnTo>
                  <a:pt x="1602" y="39"/>
                </a:lnTo>
                <a:lnTo>
                  <a:pt x="1602" y="39"/>
                </a:lnTo>
                <a:lnTo>
                  <a:pt x="1602" y="39"/>
                </a:lnTo>
                <a:lnTo>
                  <a:pt x="1602" y="39"/>
                </a:lnTo>
                <a:lnTo>
                  <a:pt x="1602" y="39"/>
                </a:lnTo>
                <a:lnTo>
                  <a:pt x="1603" y="39"/>
                </a:lnTo>
                <a:lnTo>
                  <a:pt x="1603" y="39"/>
                </a:lnTo>
                <a:lnTo>
                  <a:pt x="1603" y="39"/>
                </a:lnTo>
                <a:lnTo>
                  <a:pt x="1603" y="39"/>
                </a:lnTo>
                <a:lnTo>
                  <a:pt x="1604" y="39"/>
                </a:lnTo>
                <a:lnTo>
                  <a:pt x="1604" y="39"/>
                </a:lnTo>
                <a:lnTo>
                  <a:pt x="1604" y="39"/>
                </a:lnTo>
                <a:lnTo>
                  <a:pt x="1604" y="39"/>
                </a:lnTo>
                <a:lnTo>
                  <a:pt x="1605" y="39"/>
                </a:lnTo>
                <a:lnTo>
                  <a:pt x="1605" y="39"/>
                </a:lnTo>
                <a:lnTo>
                  <a:pt x="1605" y="39"/>
                </a:lnTo>
                <a:lnTo>
                  <a:pt x="1605" y="39"/>
                </a:lnTo>
                <a:lnTo>
                  <a:pt x="1605" y="39"/>
                </a:lnTo>
                <a:lnTo>
                  <a:pt x="1606" y="39"/>
                </a:lnTo>
                <a:lnTo>
                  <a:pt x="1606" y="39"/>
                </a:lnTo>
                <a:lnTo>
                  <a:pt x="1606" y="39"/>
                </a:lnTo>
                <a:lnTo>
                  <a:pt x="1606" y="39"/>
                </a:lnTo>
                <a:lnTo>
                  <a:pt x="1607" y="39"/>
                </a:lnTo>
                <a:lnTo>
                  <a:pt x="1607" y="39"/>
                </a:lnTo>
                <a:lnTo>
                  <a:pt x="1607" y="39"/>
                </a:lnTo>
                <a:lnTo>
                  <a:pt x="1607" y="39"/>
                </a:lnTo>
                <a:lnTo>
                  <a:pt x="1608" y="39"/>
                </a:lnTo>
                <a:lnTo>
                  <a:pt x="1608" y="39"/>
                </a:lnTo>
                <a:lnTo>
                  <a:pt x="1608" y="39"/>
                </a:lnTo>
                <a:lnTo>
                  <a:pt x="1608" y="39"/>
                </a:lnTo>
                <a:lnTo>
                  <a:pt x="1608" y="39"/>
                </a:lnTo>
                <a:lnTo>
                  <a:pt x="1609" y="39"/>
                </a:lnTo>
                <a:lnTo>
                  <a:pt x="1609" y="39"/>
                </a:lnTo>
                <a:lnTo>
                  <a:pt x="1609" y="39"/>
                </a:lnTo>
                <a:lnTo>
                  <a:pt x="1610" y="39"/>
                </a:lnTo>
                <a:lnTo>
                  <a:pt x="1610" y="39"/>
                </a:lnTo>
                <a:lnTo>
                  <a:pt x="1610" y="39"/>
                </a:lnTo>
                <a:lnTo>
                  <a:pt x="1610" y="39"/>
                </a:lnTo>
                <a:lnTo>
                  <a:pt x="1611" y="39"/>
                </a:lnTo>
                <a:lnTo>
                  <a:pt x="1611" y="39"/>
                </a:lnTo>
                <a:lnTo>
                  <a:pt x="1611" y="39"/>
                </a:lnTo>
                <a:lnTo>
                  <a:pt x="1611" y="39"/>
                </a:lnTo>
                <a:lnTo>
                  <a:pt x="1611" y="39"/>
                </a:lnTo>
                <a:lnTo>
                  <a:pt x="1612" y="39"/>
                </a:lnTo>
                <a:lnTo>
                  <a:pt x="1612" y="39"/>
                </a:lnTo>
                <a:lnTo>
                  <a:pt x="1612" y="39"/>
                </a:lnTo>
                <a:lnTo>
                  <a:pt x="1612" y="39"/>
                </a:lnTo>
                <a:lnTo>
                  <a:pt x="1613" y="39"/>
                </a:lnTo>
                <a:lnTo>
                  <a:pt x="1613" y="39"/>
                </a:lnTo>
                <a:lnTo>
                  <a:pt x="1613" y="39"/>
                </a:lnTo>
                <a:lnTo>
                  <a:pt x="1613" y="39"/>
                </a:lnTo>
                <a:lnTo>
                  <a:pt x="1614" y="39"/>
                </a:lnTo>
                <a:lnTo>
                  <a:pt x="1614" y="39"/>
                </a:lnTo>
                <a:lnTo>
                  <a:pt x="1614" y="39"/>
                </a:lnTo>
                <a:lnTo>
                  <a:pt x="1614" y="39"/>
                </a:lnTo>
                <a:lnTo>
                  <a:pt x="1614" y="39"/>
                </a:lnTo>
                <a:lnTo>
                  <a:pt x="1615" y="39"/>
                </a:lnTo>
                <a:lnTo>
                  <a:pt x="1615" y="39"/>
                </a:lnTo>
                <a:lnTo>
                  <a:pt x="1615" y="39"/>
                </a:lnTo>
                <a:lnTo>
                  <a:pt x="1615" y="39"/>
                </a:lnTo>
                <a:lnTo>
                  <a:pt x="1616" y="39"/>
                </a:lnTo>
                <a:lnTo>
                  <a:pt x="1616" y="39"/>
                </a:lnTo>
                <a:lnTo>
                  <a:pt x="1616" y="39"/>
                </a:lnTo>
                <a:lnTo>
                  <a:pt x="1616" y="39"/>
                </a:lnTo>
                <a:lnTo>
                  <a:pt x="1617" y="39"/>
                </a:lnTo>
                <a:lnTo>
                  <a:pt x="1617" y="39"/>
                </a:lnTo>
                <a:lnTo>
                  <a:pt x="1617" y="39"/>
                </a:lnTo>
                <a:lnTo>
                  <a:pt x="1617" y="39"/>
                </a:lnTo>
                <a:lnTo>
                  <a:pt x="1618" y="39"/>
                </a:lnTo>
                <a:lnTo>
                  <a:pt x="1618" y="39"/>
                </a:lnTo>
                <a:lnTo>
                  <a:pt x="1618" y="39"/>
                </a:lnTo>
                <a:lnTo>
                  <a:pt x="1618" y="39"/>
                </a:lnTo>
                <a:lnTo>
                  <a:pt x="1619" y="39"/>
                </a:lnTo>
                <a:lnTo>
                  <a:pt x="1619" y="39"/>
                </a:lnTo>
                <a:lnTo>
                  <a:pt x="1619" y="39"/>
                </a:lnTo>
                <a:lnTo>
                  <a:pt x="1619" y="39"/>
                </a:lnTo>
                <a:lnTo>
                  <a:pt x="1620" y="39"/>
                </a:lnTo>
                <a:lnTo>
                  <a:pt x="1620" y="39"/>
                </a:lnTo>
                <a:lnTo>
                  <a:pt x="1620" y="39"/>
                </a:lnTo>
                <a:lnTo>
                  <a:pt x="1620" y="39"/>
                </a:lnTo>
                <a:lnTo>
                  <a:pt x="1620" y="39"/>
                </a:lnTo>
                <a:lnTo>
                  <a:pt x="1621" y="39"/>
                </a:lnTo>
                <a:lnTo>
                  <a:pt x="1621" y="39"/>
                </a:lnTo>
                <a:lnTo>
                  <a:pt x="1621" y="39"/>
                </a:lnTo>
                <a:lnTo>
                  <a:pt x="1621" y="39"/>
                </a:lnTo>
                <a:lnTo>
                  <a:pt x="1622" y="39"/>
                </a:lnTo>
                <a:lnTo>
                  <a:pt x="1622" y="39"/>
                </a:lnTo>
                <a:lnTo>
                  <a:pt x="1622" y="39"/>
                </a:lnTo>
                <a:lnTo>
                  <a:pt x="1622" y="39"/>
                </a:lnTo>
                <a:lnTo>
                  <a:pt x="1623" y="39"/>
                </a:lnTo>
                <a:lnTo>
                  <a:pt x="1623" y="39"/>
                </a:lnTo>
                <a:lnTo>
                  <a:pt x="1623" y="39"/>
                </a:lnTo>
                <a:lnTo>
                  <a:pt x="1623" y="39"/>
                </a:lnTo>
                <a:lnTo>
                  <a:pt x="1623" y="39"/>
                </a:lnTo>
                <a:lnTo>
                  <a:pt x="1624" y="39"/>
                </a:lnTo>
                <a:lnTo>
                  <a:pt x="1624" y="39"/>
                </a:lnTo>
                <a:lnTo>
                  <a:pt x="1624" y="39"/>
                </a:lnTo>
                <a:lnTo>
                  <a:pt x="1624" y="39"/>
                </a:lnTo>
                <a:lnTo>
                  <a:pt x="1625" y="39"/>
                </a:lnTo>
                <a:lnTo>
                  <a:pt x="1625" y="39"/>
                </a:lnTo>
                <a:lnTo>
                  <a:pt x="1625" y="39"/>
                </a:lnTo>
                <a:lnTo>
                  <a:pt x="1626" y="39"/>
                </a:lnTo>
                <a:lnTo>
                  <a:pt x="1626" y="39"/>
                </a:lnTo>
                <a:lnTo>
                  <a:pt x="1626" y="39"/>
                </a:lnTo>
                <a:lnTo>
                  <a:pt x="1626" y="39"/>
                </a:lnTo>
                <a:lnTo>
                  <a:pt x="1627" y="39"/>
                </a:lnTo>
                <a:lnTo>
                  <a:pt x="1627" y="39"/>
                </a:lnTo>
                <a:lnTo>
                  <a:pt x="1627" y="39"/>
                </a:lnTo>
                <a:lnTo>
                  <a:pt x="1627" y="39"/>
                </a:lnTo>
                <a:lnTo>
                  <a:pt x="1627" y="39"/>
                </a:lnTo>
                <a:lnTo>
                  <a:pt x="1628" y="39"/>
                </a:lnTo>
                <a:lnTo>
                  <a:pt x="1628" y="39"/>
                </a:lnTo>
                <a:lnTo>
                  <a:pt x="1628" y="39"/>
                </a:lnTo>
                <a:lnTo>
                  <a:pt x="1628" y="39"/>
                </a:lnTo>
                <a:lnTo>
                  <a:pt x="1629" y="39"/>
                </a:lnTo>
                <a:lnTo>
                  <a:pt x="1629" y="39"/>
                </a:lnTo>
                <a:lnTo>
                  <a:pt x="1629" y="39"/>
                </a:lnTo>
                <a:lnTo>
                  <a:pt x="1629" y="39"/>
                </a:lnTo>
                <a:lnTo>
                  <a:pt x="1630" y="39"/>
                </a:lnTo>
                <a:lnTo>
                  <a:pt x="1630" y="39"/>
                </a:lnTo>
                <a:lnTo>
                  <a:pt x="1630" y="39"/>
                </a:lnTo>
                <a:lnTo>
                  <a:pt x="1630" y="39"/>
                </a:lnTo>
                <a:lnTo>
                  <a:pt x="1630" y="39"/>
                </a:lnTo>
                <a:lnTo>
                  <a:pt x="1631" y="39"/>
                </a:lnTo>
                <a:lnTo>
                  <a:pt x="1631" y="39"/>
                </a:lnTo>
                <a:lnTo>
                  <a:pt x="1631" y="39"/>
                </a:lnTo>
                <a:lnTo>
                  <a:pt x="1631" y="39"/>
                </a:lnTo>
                <a:lnTo>
                  <a:pt x="1632" y="39"/>
                </a:lnTo>
                <a:lnTo>
                  <a:pt x="1632" y="39"/>
                </a:lnTo>
                <a:lnTo>
                  <a:pt x="1632" y="39"/>
                </a:lnTo>
                <a:lnTo>
                  <a:pt x="1632" y="39"/>
                </a:lnTo>
                <a:lnTo>
                  <a:pt x="1633" y="39"/>
                </a:lnTo>
                <a:lnTo>
                  <a:pt x="1633" y="39"/>
                </a:lnTo>
                <a:lnTo>
                  <a:pt x="1633" y="39"/>
                </a:lnTo>
                <a:lnTo>
                  <a:pt x="1633" y="39"/>
                </a:lnTo>
                <a:lnTo>
                  <a:pt x="1634" y="39"/>
                </a:lnTo>
                <a:lnTo>
                  <a:pt x="1634" y="39"/>
                </a:lnTo>
                <a:lnTo>
                  <a:pt x="1634" y="39"/>
                </a:lnTo>
                <a:lnTo>
                  <a:pt x="1634" y="39"/>
                </a:lnTo>
                <a:lnTo>
                  <a:pt x="1635" y="39"/>
                </a:lnTo>
                <a:lnTo>
                  <a:pt x="1635" y="39"/>
                </a:lnTo>
                <a:lnTo>
                  <a:pt x="1635" y="39"/>
                </a:lnTo>
                <a:lnTo>
                  <a:pt x="1635" y="39"/>
                </a:lnTo>
                <a:lnTo>
                  <a:pt x="1636" y="39"/>
                </a:lnTo>
                <a:lnTo>
                  <a:pt x="1636" y="39"/>
                </a:lnTo>
                <a:lnTo>
                  <a:pt x="1636" y="39"/>
                </a:lnTo>
                <a:lnTo>
                  <a:pt x="1636" y="39"/>
                </a:lnTo>
                <a:lnTo>
                  <a:pt x="1636" y="39"/>
                </a:lnTo>
                <a:lnTo>
                  <a:pt x="1637" y="39"/>
                </a:lnTo>
                <a:lnTo>
                  <a:pt x="1637" y="39"/>
                </a:lnTo>
                <a:lnTo>
                  <a:pt x="1637" y="39"/>
                </a:lnTo>
                <a:lnTo>
                  <a:pt x="1637" y="39"/>
                </a:lnTo>
                <a:lnTo>
                  <a:pt x="1638" y="39"/>
                </a:lnTo>
                <a:lnTo>
                  <a:pt x="1638" y="39"/>
                </a:lnTo>
                <a:lnTo>
                  <a:pt x="1638" y="39"/>
                </a:lnTo>
                <a:lnTo>
                  <a:pt x="1638" y="39"/>
                </a:lnTo>
                <a:lnTo>
                  <a:pt x="1639" y="39"/>
                </a:lnTo>
                <a:lnTo>
                  <a:pt x="1639" y="39"/>
                </a:lnTo>
                <a:lnTo>
                  <a:pt x="1639" y="39"/>
                </a:lnTo>
                <a:lnTo>
                  <a:pt x="1639" y="39"/>
                </a:lnTo>
                <a:lnTo>
                  <a:pt x="1639" y="39"/>
                </a:lnTo>
                <a:lnTo>
                  <a:pt x="1640" y="39"/>
                </a:lnTo>
                <a:lnTo>
                  <a:pt x="1640" y="39"/>
                </a:lnTo>
                <a:lnTo>
                  <a:pt x="1640" y="39"/>
                </a:lnTo>
                <a:lnTo>
                  <a:pt x="1641" y="39"/>
                </a:lnTo>
                <a:lnTo>
                  <a:pt x="1641" y="39"/>
                </a:lnTo>
                <a:lnTo>
                  <a:pt x="1641" y="39"/>
                </a:lnTo>
                <a:lnTo>
                  <a:pt x="1641" y="39"/>
                </a:lnTo>
                <a:lnTo>
                  <a:pt x="1642" y="39"/>
                </a:lnTo>
                <a:lnTo>
                  <a:pt x="1642" y="39"/>
                </a:lnTo>
                <a:lnTo>
                  <a:pt x="1642" y="39"/>
                </a:lnTo>
                <a:lnTo>
                  <a:pt x="1642" y="39"/>
                </a:lnTo>
                <a:lnTo>
                  <a:pt x="1642" y="39"/>
                </a:lnTo>
                <a:lnTo>
                  <a:pt x="1643" y="39"/>
                </a:lnTo>
                <a:lnTo>
                  <a:pt x="1643" y="39"/>
                </a:lnTo>
                <a:lnTo>
                  <a:pt x="1643" y="39"/>
                </a:lnTo>
                <a:lnTo>
                  <a:pt x="1643" y="39"/>
                </a:lnTo>
                <a:lnTo>
                  <a:pt x="1644" y="39"/>
                </a:lnTo>
                <a:lnTo>
                  <a:pt x="1644" y="39"/>
                </a:lnTo>
                <a:lnTo>
                  <a:pt x="1644" y="39"/>
                </a:lnTo>
                <a:lnTo>
                  <a:pt x="1644" y="39"/>
                </a:lnTo>
                <a:lnTo>
                  <a:pt x="1645" y="39"/>
                </a:lnTo>
                <a:lnTo>
                  <a:pt x="1645" y="39"/>
                </a:lnTo>
                <a:lnTo>
                  <a:pt x="1645" y="39"/>
                </a:lnTo>
                <a:lnTo>
                  <a:pt x="1645" y="39"/>
                </a:lnTo>
                <a:lnTo>
                  <a:pt x="1645" y="39"/>
                </a:lnTo>
                <a:lnTo>
                  <a:pt x="1646" y="39"/>
                </a:lnTo>
                <a:lnTo>
                  <a:pt x="1646" y="39"/>
                </a:lnTo>
                <a:lnTo>
                  <a:pt x="1646" y="39"/>
                </a:lnTo>
                <a:lnTo>
                  <a:pt x="1646" y="39"/>
                </a:lnTo>
                <a:lnTo>
                  <a:pt x="1647" y="39"/>
                </a:lnTo>
                <a:lnTo>
                  <a:pt x="1647" y="39"/>
                </a:lnTo>
                <a:lnTo>
                  <a:pt x="1647" y="39"/>
                </a:lnTo>
                <a:lnTo>
                  <a:pt x="1647" y="39"/>
                </a:lnTo>
                <a:lnTo>
                  <a:pt x="1648" y="39"/>
                </a:lnTo>
                <a:lnTo>
                  <a:pt x="1648" y="39"/>
                </a:lnTo>
                <a:lnTo>
                  <a:pt x="1648" y="39"/>
                </a:lnTo>
                <a:lnTo>
                  <a:pt x="1648" y="39"/>
                </a:lnTo>
                <a:lnTo>
                  <a:pt x="1649" y="39"/>
                </a:lnTo>
                <a:lnTo>
                  <a:pt x="1649" y="39"/>
                </a:lnTo>
                <a:lnTo>
                  <a:pt x="1649" y="39"/>
                </a:lnTo>
                <a:lnTo>
                  <a:pt x="1649" y="39"/>
                </a:lnTo>
                <a:lnTo>
                  <a:pt x="1650" y="39"/>
                </a:lnTo>
                <a:lnTo>
                  <a:pt x="1650" y="39"/>
                </a:lnTo>
                <a:lnTo>
                  <a:pt x="1650" y="39"/>
                </a:lnTo>
                <a:lnTo>
                  <a:pt x="1650" y="39"/>
                </a:lnTo>
                <a:lnTo>
                  <a:pt x="1651" y="39"/>
                </a:lnTo>
                <a:lnTo>
                  <a:pt x="1651" y="39"/>
                </a:lnTo>
                <a:lnTo>
                  <a:pt x="1651" y="39"/>
                </a:lnTo>
                <a:lnTo>
                  <a:pt x="1651" y="39"/>
                </a:lnTo>
                <a:lnTo>
                  <a:pt x="1651" y="39"/>
                </a:lnTo>
                <a:lnTo>
                  <a:pt x="1652" y="39"/>
                </a:lnTo>
                <a:lnTo>
                  <a:pt x="1652" y="39"/>
                </a:lnTo>
                <a:lnTo>
                  <a:pt x="1652" y="39"/>
                </a:lnTo>
                <a:lnTo>
                  <a:pt x="1652" y="39"/>
                </a:lnTo>
                <a:lnTo>
                  <a:pt x="1653" y="39"/>
                </a:lnTo>
                <a:lnTo>
                  <a:pt x="1653" y="39"/>
                </a:lnTo>
                <a:lnTo>
                  <a:pt x="1653" y="39"/>
                </a:lnTo>
                <a:lnTo>
                  <a:pt x="1653" y="39"/>
                </a:lnTo>
                <a:lnTo>
                  <a:pt x="1654" y="39"/>
                </a:lnTo>
                <a:lnTo>
                  <a:pt x="1654" y="39"/>
                </a:lnTo>
                <a:lnTo>
                  <a:pt x="1654" y="39"/>
                </a:lnTo>
                <a:lnTo>
                  <a:pt x="1654" y="39"/>
                </a:lnTo>
                <a:lnTo>
                  <a:pt x="1654" y="39"/>
                </a:lnTo>
                <a:lnTo>
                  <a:pt x="1655" y="39"/>
                </a:lnTo>
                <a:lnTo>
                  <a:pt x="1655" y="39"/>
                </a:lnTo>
                <a:lnTo>
                  <a:pt x="1655" y="39"/>
                </a:lnTo>
                <a:lnTo>
                  <a:pt x="1655" y="39"/>
                </a:lnTo>
                <a:lnTo>
                  <a:pt x="1656" y="39"/>
                </a:lnTo>
                <a:lnTo>
                  <a:pt x="1656" y="39"/>
                </a:lnTo>
                <a:lnTo>
                  <a:pt x="1656" y="39"/>
                </a:lnTo>
                <a:lnTo>
                  <a:pt x="1657" y="39"/>
                </a:lnTo>
                <a:lnTo>
                  <a:pt x="1657" y="39"/>
                </a:lnTo>
                <a:lnTo>
                  <a:pt x="1657" y="39"/>
                </a:lnTo>
                <a:lnTo>
                  <a:pt x="1657" y="39"/>
                </a:lnTo>
                <a:lnTo>
                  <a:pt x="1657" y="39"/>
                </a:lnTo>
                <a:lnTo>
                  <a:pt x="1658" y="39"/>
                </a:lnTo>
                <a:lnTo>
                  <a:pt x="1658" y="39"/>
                </a:lnTo>
                <a:lnTo>
                  <a:pt x="1658" y="39"/>
                </a:lnTo>
                <a:lnTo>
                  <a:pt x="1658" y="39"/>
                </a:lnTo>
                <a:lnTo>
                  <a:pt x="1659" y="39"/>
                </a:lnTo>
                <a:lnTo>
                  <a:pt x="1659" y="39"/>
                </a:lnTo>
                <a:lnTo>
                  <a:pt x="1659" y="39"/>
                </a:lnTo>
                <a:lnTo>
                  <a:pt x="1659" y="39"/>
                </a:lnTo>
                <a:lnTo>
                  <a:pt x="1660" y="39"/>
                </a:lnTo>
                <a:lnTo>
                  <a:pt x="1660" y="39"/>
                </a:lnTo>
                <a:lnTo>
                  <a:pt x="1660" y="39"/>
                </a:lnTo>
                <a:lnTo>
                  <a:pt x="1660" y="39"/>
                </a:lnTo>
                <a:lnTo>
                  <a:pt x="1660" y="39"/>
                </a:lnTo>
                <a:lnTo>
                  <a:pt x="1661" y="39"/>
                </a:lnTo>
                <a:lnTo>
                  <a:pt x="1661" y="39"/>
                </a:lnTo>
                <a:lnTo>
                  <a:pt x="1661" y="39"/>
                </a:lnTo>
                <a:lnTo>
                  <a:pt x="1661" y="39"/>
                </a:lnTo>
                <a:lnTo>
                  <a:pt x="1662" y="39"/>
                </a:lnTo>
                <a:lnTo>
                  <a:pt x="1662" y="39"/>
                </a:lnTo>
                <a:lnTo>
                  <a:pt x="1662" y="39"/>
                </a:lnTo>
                <a:lnTo>
                  <a:pt x="1662" y="39"/>
                </a:lnTo>
                <a:lnTo>
                  <a:pt x="1663" y="39"/>
                </a:lnTo>
                <a:lnTo>
                  <a:pt x="1663" y="39"/>
                </a:lnTo>
                <a:lnTo>
                  <a:pt x="1663" y="39"/>
                </a:lnTo>
                <a:lnTo>
                  <a:pt x="1663" y="39"/>
                </a:lnTo>
                <a:lnTo>
                  <a:pt x="1663" y="39"/>
                </a:lnTo>
                <a:lnTo>
                  <a:pt x="1664" y="39"/>
                </a:lnTo>
                <a:lnTo>
                  <a:pt x="1664" y="39"/>
                </a:lnTo>
                <a:lnTo>
                  <a:pt x="1664" y="39"/>
                </a:lnTo>
                <a:lnTo>
                  <a:pt x="1665" y="39"/>
                </a:lnTo>
                <a:lnTo>
                  <a:pt x="1665" y="39"/>
                </a:lnTo>
                <a:lnTo>
                  <a:pt x="1665" y="39"/>
                </a:lnTo>
                <a:lnTo>
                  <a:pt x="1665" y="39"/>
                </a:lnTo>
                <a:lnTo>
                  <a:pt x="1666" y="39"/>
                </a:lnTo>
                <a:lnTo>
                  <a:pt x="1666" y="39"/>
                </a:lnTo>
                <a:lnTo>
                  <a:pt x="1666" y="39"/>
                </a:lnTo>
                <a:lnTo>
                  <a:pt x="1666" y="39"/>
                </a:lnTo>
                <a:lnTo>
                  <a:pt x="1666" y="39"/>
                </a:lnTo>
                <a:lnTo>
                  <a:pt x="1667" y="39"/>
                </a:lnTo>
                <a:lnTo>
                  <a:pt x="1667" y="39"/>
                </a:lnTo>
                <a:lnTo>
                  <a:pt x="1667" y="39"/>
                </a:lnTo>
                <a:lnTo>
                  <a:pt x="1667" y="39"/>
                </a:lnTo>
                <a:lnTo>
                  <a:pt x="1668" y="39"/>
                </a:lnTo>
                <a:lnTo>
                  <a:pt x="1668" y="39"/>
                </a:lnTo>
                <a:lnTo>
                  <a:pt x="1668" y="39"/>
                </a:lnTo>
                <a:lnTo>
                  <a:pt x="1668" y="39"/>
                </a:lnTo>
                <a:lnTo>
                  <a:pt x="1669" y="39"/>
                </a:lnTo>
                <a:lnTo>
                  <a:pt x="1669" y="39"/>
                </a:lnTo>
                <a:lnTo>
                  <a:pt x="1669" y="39"/>
                </a:lnTo>
                <a:lnTo>
                  <a:pt x="1669" y="39"/>
                </a:lnTo>
                <a:lnTo>
                  <a:pt x="1669" y="39"/>
                </a:lnTo>
                <a:lnTo>
                  <a:pt x="1670" y="39"/>
                </a:lnTo>
                <a:lnTo>
                  <a:pt x="1670" y="39"/>
                </a:lnTo>
                <a:lnTo>
                  <a:pt x="1670" y="39"/>
                </a:lnTo>
                <a:lnTo>
                  <a:pt x="1670" y="39"/>
                </a:lnTo>
                <a:lnTo>
                  <a:pt x="1671" y="39"/>
                </a:lnTo>
                <a:lnTo>
                  <a:pt x="1671" y="39"/>
                </a:lnTo>
                <a:lnTo>
                  <a:pt x="1671" y="39"/>
                </a:lnTo>
                <a:lnTo>
                  <a:pt x="1671" y="39"/>
                </a:lnTo>
                <a:lnTo>
                  <a:pt x="1672" y="39"/>
                </a:lnTo>
                <a:lnTo>
                  <a:pt x="1672" y="39"/>
                </a:lnTo>
                <a:lnTo>
                  <a:pt x="1672" y="39"/>
                </a:lnTo>
                <a:lnTo>
                  <a:pt x="1673" y="39"/>
                </a:lnTo>
                <a:lnTo>
                  <a:pt x="1673" y="39"/>
                </a:lnTo>
                <a:lnTo>
                  <a:pt x="1673" y="39"/>
                </a:lnTo>
                <a:lnTo>
                  <a:pt x="1673" y="39"/>
                </a:lnTo>
                <a:lnTo>
                  <a:pt x="1673" y="39"/>
                </a:lnTo>
                <a:lnTo>
                  <a:pt x="1674" y="39"/>
                </a:lnTo>
                <a:lnTo>
                  <a:pt x="1674" y="39"/>
                </a:lnTo>
                <a:lnTo>
                  <a:pt x="1674" y="39"/>
                </a:lnTo>
                <a:lnTo>
                  <a:pt x="1674" y="39"/>
                </a:lnTo>
                <a:lnTo>
                  <a:pt x="1675" y="39"/>
                </a:lnTo>
                <a:lnTo>
                  <a:pt x="1675" y="39"/>
                </a:lnTo>
                <a:lnTo>
                  <a:pt x="1675" y="39"/>
                </a:lnTo>
                <a:lnTo>
                  <a:pt x="1675" y="39"/>
                </a:lnTo>
                <a:lnTo>
                  <a:pt x="1676" y="39"/>
                </a:lnTo>
                <a:lnTo>
                  <a:pt x="1676" y="39"/>
                </a:lnTo>
                <a:lnTo>
                  <a:pt x="1676" y="39"/>
                </a:lnTo>
                <a:lnTo>
                  <a:pt x="1676" y="39"/>
                </a:lnTo>
                <a:lnTo>
                  <a:pt x="1676" y="39"/>
                </a:lnTo>
                <a:lnTo>
                  <a:pt x="1677" y="39"/>
                </a:lnTo>
                <a:lnTo>
                  <a:pt x="1677" y="39"/>
                </a:lnTo>
                <a:lnTo>
                  <a:pt x="1677" y="39"/>
                </a:lnTo>
                <a:lnTo>
                  <a:pt x="1677" y="39"/>
                </a:lnTo>
                <a:lnTo>
                  <a:pt x="1678" y="39"/>
                </a:lnTo>
                <a:lnTo>
                  <a:pt x="1678" y="39"/>
                </a:lnTo>
                <a:lnTo>
                  <a:pt x="1678" y="39"/>
                </a:lnTo>
                <a:lnTo>
                  <a:pt x="1678" y="39"/>
                </a:lnTo>
                <a:lnTo>
                  <a:pt x="1678" y="39"/>
                </a:lnTo>
                <a:lnTo>
                  <a:pt x="1679" y="39"/>
                </a:lnTo>
                <a:lnTo>
                  <a:pt x="1679" y="39"/>
                </a:lnTo>
                <a:lnTo>
                  <a:pt x="1679" y="39"/>
                </a:lnTo>
                <a:lnTo>
                  <a:pt x="1680" y="39"/>
                </a:lnTo>
                <a:lnTo>
                  <a:pt x="1680" y="39"/>
                </a:lnTo>
                <a:lnTo>
                  <a:pt x="1680" y="39"/>
                </a:lnTo>
                <a:lnTo>
                  <a:pt x="1680" y="39"/>
                </a:lnTo>
                <a:lnTo>
                  <a:pt x="1681" y="39"/>
                </a:lnTo>
                <a:lnTo>
                  <a:pt x="1681" y="39"/>
                </a:lnTo>
                <a:lnTo>
                  <a:pt x="1681" y="39"/>
                </a:lnTo>
                <a:lnTo>
                  <a:pt x="1681" y="39"/>
                </a:lnTo>
                <a:lnTo>
                  <a:pt x="1682" y="39"/>
                </a:lnTo>
                <a:lnTo>
                  <a:pt x="1682" y="39"/>
                </a:lnTo>
                <a:lnTo>
                  <a:pt x="1682" y="39"/>
                </a:lnTo>
                <a:lnTo>
                  <a:pt x="1682" y="39"/>
                </a:lnTo>
                <a:lnTo>
                  <a:pt x="1682" y="39"/>
                </a:lnTo>
                <a:lnTo>
                  <a:pt x="1683" y="39"/>
                </a:lnTo>
                <a:lnTo>
                  <a:pt x="1683" y="39"/>
                </a:lnTo>
                <a:lnTo>
                  <a:pt x="1683" y="39"/>
                </a:lnTo>
                <a:lnTo>
                  <a:pt x="1683" y="39"/>
                </a:lnTo>
                <a:lnTo>
                  <a:pt x="1684" y="39"/>
                </a:lnTo>
                <a:lnTo>
                  <a:pt x="1684" y="39"/>
                </a:lnTo>
                <a:lnTo>
                  <a:pt x="1684" y="39"/>
                </a:lnTo>
                <a:lnTo>
                  <a:pt x="1684" y="39"/>
                </a:lnTo>
                <a:lnTo>
                  <a:pt x="1685" y="39"/>
                </a:lnTo>
                <a:lnTo>
                  <a:pt x="1685" y="39"/>
                </a:lnTo>
                <a:lnTo>
                  <a:pt x="1685" y="39"/>
                </a:lnTo>
                <a:lnTo>
                  <a:pt x="1685" y="39"/>
                </a:lnTo>
                <a:lnTo>
                  <a:pt x="1685" y="39"/>
                </a:lnTo>
                <a:lnTo>
                  <a:pt x="1686" y="39"/>
                </a:lnTo>
                <a:lnTo>
                  <a:pt x="1686" y="39"/>
                </a:lnTo>
                <a:lnTo>
                  <a:pt x="1686" y="39"/>
                </a:lnTo>
                <a:lnTo>
                  <a:pt x="1686" y="39"/>
                </a:lnTo>
                <a:lnTo>
                  <a:pt x="1687" y="39"/>
                </a:lnTo>
                <a:lnTo>
                  <a:pt x="1687" y="39"/>
                </a:lnTo>
                <a:lnTo>
                  <a:pt x="1687" y="39"/>
                </a:lnTo>
                <a:lnTo>
                  <a:pt x="1688" y="39"/>
                </a:lnTo>
                <a:lnTo>
                  <a:pt x="1688" y="39"/>
                </a:lnTo>
                <a:lnTo>
                  <a:pt x="1688" y="39"/>
                </a:lnTo>
                <a:lnTo>
                  <a:pt x="1688" y="39"/>
                </a:lnTo>
                <a:lnTo>
                  <a:pt x="1688" y="39"/>
                </a:lnTo>
                <a:lnTo>
                  <a:pt x="1689" y="39"/>
                </a:lnTo>
                <a:lnTo>
                  <a:pt x="1689" y="39"/>
                </a:lnTo>
                <a:lnTo>
                  <a:pt x="1689" y="39"/>
                </a:lnTo>
                <a:lnTo>
                  <a:pt x="1689" y="39"/>
                </a:lnTo>
                <a:lnTo>
                  <a:pt x="1690" y="39"/>
                </a:lnTo>
                <a:lnTo>
                  <a:pt x="1690" y="39"/>
                </a:lnTo>
                <a:lnTo>
                  <a:pt x="1690" y="39"/>
                </a:lnTo>
                <a:lnTo>
                  <a:pt x="1690" y="39"/>
                </a:lnTo>
                <a:lnTo>
                  <a:pt x="1691" y="39"/>
                </a:lnTo>
                <a:lnTo>
                  <a:pt x="1691" y="39"/>
                </a:lnTo>
                <a:lnTo>
                  <a:pt x="1691" y="39"/>
                </a:lnTo>
                <a:lnTo>
                  <a:pt x="1691" y="39"/>
                </a:lnTo>
                <a:lnTo>
                  <a:pt x="1691" y="39"/>
                </a:lnTo>
                <a:lnTo>
                  <a:pt x="1692" y="39"/>
                </a:lnTo>
                <a:lnTo>
                  <a:pt x="1692" y="39"/>
                </a:lnTo>
                <a:lnTo>
                  <a:pt x="1692" y="39"/>
                </a:lnTo>
                <a:lnTo>
                  <a:pt x="1692" y="39"/>
                </a:lnTo>
                <a:lnTo>
                  <a:pt x="1693" y="39"/>
                </a:lnTo>
                <a:lnTo>
                  <a:pt x="1693" y="39"/>
                </a:lnTo>
                <a:lnTo>
                  <a:pt x="1693" y="39"/>
                </a:lnTo>
                <a:lnTo>
                  <a:pt x="1693" y="39"/>
                </a:lnTo>
                <a:lnTo>
                  <a:pt x="1694" y="39"/>
                </a:lnTo>
                <a:lnTo>
                  <a:pt x="1694" y="39"/>
                </a:lnTo>
                <a:lnTo>
                  <a:pt x="1694" y="39"/>
                </a:lnTo>
                <a:lnTo>
                  <a:pt x="1694" y="39"/>
                </a:lnTo>
                <a:lnTo>
                  <a:pt x="1694" y="39"/>
                </a:lnTo>
                <a:lnTo>
                  <a:pt x="1695" y="39"/>
                </a:lnTo>
                <a:lnTo>
                  <a:pt x="1695" y="39"/>
                </a:lnTo>
                <a:lnTo>
                  <a:pt x="1695" y="39"/>
                </a:lnTo>
                <a:lnTo>
                  <a:pt x="1696" y="39"/>
                </a:lnTo>
                <a:lnTo>
                  <a:pt x="1696" y="39"/>
                </a:lnTo>
                <a:lnTo>
                  <a:pt x="1696" y="39"/>
                </a:lnTo>
                <a:lnTo>
                  <a:pt x="1696" y="39"/>
                </a:lnTo>
                <a:lnTo>
                  <a:pt x="1697" y="39"/>
                </a:lnTo>
                <a:lnTo>
                  <a:pt x="1697" y="39"/>
                </a:lnTo>
                <a:lnTo>
                  <a:pt x="1697" y="39"/>
                </a:lnTo>
                <a:lnTo>
                  <a:pt x="1697" y="39"/>
                </a:lnTo>
                <a:lnTo>
                  <a:pt x="1697" y="39"/>
                </a:lnTo>
                <a:lnTo>
                  <a:pt x="1698" y="39"/>
                </a:lnTo>
                <a:lnTo>
                  <a:pt x="1698" y="39"/>
                </a:lnTo>
                <a:lnTo>
                  <a:pt x="1698" y="39"/>
                </a:lnTo>
                <a:lnTo>
                  <a:pt x="1698" y="39"/>
                </a:lnTo>
                <a:lnTo>
                  <a:pt x="1699" y="39"/>
                </a:lnTo>
                <a:lnTo>
                  <a:pt x="1699" y="39"/>
                </a:lnTo>
                <a:lnTo>
                  <a:pt x="1699" y="39"/>
                </a:lnTo>
                <a:lnTo>
                  <a:pt x="1699" y="39"/>
                </a:lnTo>
                <a:lnTo>
                  <a:pt x="1700" y="39"/>
                </a:lnTo>
                <a:lnTo>
                  <a:pt x="1700" y="39"/>
                </a:lnTo>
                <a:lnTo>
                  <a:pt x="1700" y="39"/>
                </a:lnTo>
                <a:lnTo>
                  <a:pt x="1700" y="39"/>
                </a:lnTo>
                <a:lnTo>
                  <a:pt x="1700" y="39"/>
                </a:lnTo>
                <a:lnTo>
                  <a:pt x="1701" y="39"/>
                </a:lnTo>
                <a:lnTo>
                  <a:pt x="1701" y="39"/>
                </a:lnTo>
                <a:lnTo>
                  <a:pt x="1701" y="39"/>
                </a:lnTo>
                <a:lnTo>
                  <a:pt x="1701" y="39"/>
                </a:lnTo>
                <a:lnTo>
                  <a:pt x="1702" y="39"/>
                </a:lnTo>
                <a:lnTo>
                  <a:pt x="1702" y="39"/>
                </a:lnTo>
                <a:lnTo>
                  <a:pt x="1702" y="39"/>
                </a:lnTo>
                <a:lnTo>
                  <a:pt x="1702" y="39"/>
                </a:lnTo>
                <a:lnTo>
                  <a:pt x="1703" y="39"/>
                </a:lnTo>
                <a:lnTo>
                  <a:pt x="1703" y="39"/>
                </a:lnTo>
                <a:lnTo>
                  <a:pt x="1703" y="39"/>
                </a:lnTo>
                <a:lnTo>
                  <a:pt x="1703" y="39"/>
                </a:lnTo>
                <a:lnTo>
                  <a:pt x="1704" y="39"/>
                </a:lnTo>
                <a:lnTo>
                  <a:pt x="1704" y="39"/>
                </a:lnTo>
                <a:lnTo>
                  <a:pt x="1704" y="39"/>
                </a:lnTo>
                <a:lnTo>
                  <a:pt x="1704" y="39"/>
                </a:lnTo>
                <a:lnTo>
                  <a:pt x="1705" y="39"/>
                </a:lnTo>
                <a:lnTo>
                  <a:pt x="1705" y="39"/>
                </a:lnTo>
                <a:lnTo>
                  <a:pt x="1705" y="39"/>
                </a:lnTo>
                <a:lnTo>
                  <a:pt x="1705" y="39"/>
                </a:lnTo>
                <a:lnTo>
                  <a:pt x="1706" y="39"/>
                </a:lnTo>
                <a:lnTo>
                  <a:pt x="1706" y="39"/>
                </a:lnTo>
                <a:lnTo>
                  <a:pt x="1706" y="39"/>
                </a:lnTo>
                <a:lnTo>
                  <a:pt x="1706" y="39"/>
                </a:lnTo>
                <a:lnTo>
                  <a:pt x="1706" y="39"/>
                </a:lnTo>
                <a:lnTo>
                  <a:pt x="1707" y="39"/>
                </a:lnTo>
                <a:lnTo>
                  <a:pt x="1707" y="39"/>
                </a:lnTo>
                <a:lnTo>
                  <a:pt x="1707" y="39"/>
                </a:lnTo>
                <a:lnTo>
                  <a:pt x="1707" y="39"/>
                </a:lnTo>
                <a:lnTo>
                  <a:pt x="1708" y="39"/>
                </a:lnTo>
                <a:lnTo>
                  <a:pt x="1708" y="39"/>
                </a:lnTo>
                <a:lnTo>
                  <a:pt x="1708" y="39"/>
                </a:lnTo>
                <a:lnTo>
                  <a:pt x="1708" y="39"/>
                </a:lnTo>
                <a:lnTo>
                  <a:pt x="1709" y="39"/>
                </a:lnTo>
                <a:lnTo>
                  <a:pt x="1709" y="39"/>
                </a:lnTo>
                <a:lnTo>
                  <a:pt x="1709" y="39"/>
                </a:lnTo>
                <a:lnTo>
                  <a:pt x="1709" y="39"/>
                </a:lnTo>
                <a:lnTo>
                  <a:pt x="1709" y="39"/>
                </a:lnTo>
                <a:lnTo>
                  <a:pt x="1710" y="39"/>
                </a:lnTo>
                <a:lnTo>
                  <a:pt x="1710" y="39"/>
                </a:lnTo>
                <a:lnTo>
                  <a:pt x="1710" y="39"/>
                </a:lnTo>
                <a:lnTo>
                  <a:pt x="1710" y="39"/>
                </a:lnTo>
                <a:lnTo>
                  <a:pt x="1711" y="39"/>
                </a:lnTo>
                <a:lnTo>
                  <a:pt x="1711" y="39"/>
                </a:lnTo>
                <a:lnTo>
                  <a:pt x="1711" y="39"/>
                </a:lnTo>
                <a:lnTo>
                  <a:pt x="1712" y="39"/>
                </a:lnTo>
                <a:lnTo>
                  <a:pt x="1712" y="39"/>
                </a:lnTo>
                <a:lnTo>
                  <a:pt x="1712" y="39"/>
                </a:lnTo>
                <a:lnTo>
                  <a:pt x="1712" y="39"/>
                </a:lnTo>
                <a:lnTo>
                  <a:pt x="1712" y="39"/>
                </a:lnTo>
                <a:lnTo>
                  <a:pt x="1713" y="39"/>
                </a:lnTo>
                <a:lnTo>
                  <a:pt x="1713" y="39"/>
                </a:lnTo>
                <a:lnTo>
                  <a:pt x="1713" y="39"/>
                </a:lnTo>
                <a:lnTo>
                  <a:pt x="1713" y="39"/>
                </a:lnTo>
                <a:lnTo>
                  <a:pt x="1714" y="39"/>
                </a:lnTo>
                <a:lnTo>
                  <a:pt x="1714" y="39"/>
                </a:lnTo>
                <a:lnTo>
                  <a:pt x="1714" y="39"/>
                </a:lnTo>
                <a:lnTo>
                  <a:pt x="1714" y="39"/>
                </a:lnTo>
                <a:lnTo>
                  <a:pt x="1715" y="39"/>
                </a:lnTo>
                <a:lnTo>
                  <a:pt x="1715" y="39"/>
                </a:lnTo>
                <a:lnTo>
                  <a:pt x="1715" y="39"/>
                </a:lnTo>
                <a:lnTo>
                  <a:pt x="1715" y="39"/>
                </a:lnTo>
                <a:lnTo>
                  <a:pt x="1715" y="39"/>
                </a:lnTo>
                <a:lnTo>
                  <a:pt x="1716" y="39"/>
                </a:lnTo>
                <a:lnTo>
                  <a:pt x="1716" y="39"/>
                </a:lnTo>
                <a:lnTo>
                  <a:pt x="1716" y="39"/>
                </a:lnTo>
                <a:lnTo>
                  <a:pt x="1716" y="39"/>
                </a:lnTo>
                <a:lnTo>
                  <a:pt x="1717" y="39"/>
                </a:lnTo>
                <a:lnTo>
                  <a:pt x="1717" y="39"/>
                </a:lnTo>
                <a:lnTo>
                  <a:pt x="1717" y="39"/>
                </a:lnTo>
                <a:lnTo>
                  <a:pt x="1717" y="39"/>
                </a:lnTo>
                <a:lnTo>
                  <a:pt x="1718" y="39"/>
                </a:lnTo>
                <a:lnTo>
                  <a:pt x="1718" y="39"/>
                </a:lnTo>
                <a:lnTo>
                  <a:pt x="1718" y="39"/>
                </a:lnTo>
                <a:lnTo>
                  <a:pt x="1719" y="39"/>
                </a:lnTo>
                <a:lnTo>
                  <a:pt x="1719" y="39"/>
                </a:lnTo>
                <a:lnTo>
                  <a:pt x="1719" y="39"/>
                </a:lnTo>
                <a:lnTo>
                  <a:pt x="1719" y="39"/>
                </a:lnTo>
                <a:lnTo>
                  <a:pt x="1719" y="39"/>
                </a:lnTo>
                <a:lnTo>
                  <a:pt x="1720" y="39"/>
                </a:lnTo>
                <a:lnTo>
                  <a:pt x="1720" y="39"/>
                </a:lnTo>
                <a:lnTo>
                  <a:pt x="1720" y="39"/>
                </a:lnTo>
                <a:lnTo>
                  <a:pt x="1720" y="39"/>
                </a:lnTo>
                <a:lnTo>
                  <a:pt x="1721" y="39"/>
                </a:lnTo>
                <a:lnTo>
                  <a:pt x="1721" y="39"/>
                </a:lnTo>
                <a:lnTo>
                  <a:pt x="1721" y="39"/>
                </a:lnTo>
                <a:lnTo>
                  <a:pt x="1721" y="39"/>
                </a:lnTo>
                <a:lnTo>
                  <a:pt x="1721" y="39"/>
                </a:lnTo>
                <a:lnTo>
                  <a:pt x="1722" y="39"/>
                </a:lnTo>
                <a:lnTo>
                  <a:pt x="1722" y="39"/>
                </a:lnTo>
                <a:lnTo>
                  <a:pt x="1722" y="39"/>
                </a:lnTo>
                <a:lnTo>
                  <a:pt x="1722" y="39"/>
                </a:lnTo>
                <a:lnTo>
                  <a:pt x="1723" y="39"/>
                </a:lnTo>
                <a:lnTo>
                  <a:pt x="1723" y="39"/>
                </a:lnTo>
                <a:lnTo>
                  <a:pt x="1723" y="39"/>
                </a:lnTo>
                <a:lnTo>
                  <a:pt x="1723" y="39"/>
                </a:lnTo>
                <a:lnTo>
                  <a:pt x="1724" y="39"/>
                </a:lnTo>
                <a:lnTo>
                  <a:pt x="1724" y="39"/>
                </a:lnTo>
                <a:lnTo>
                  <a:pt x="1724" y="39"/>
                </a:lnTo>
                <a:lnTo>
                  <a:pt x="1724" y="39"/>
                </a:lnTo>
                <a:lnTo>
                  <a:pt x="1724" y="39"/>
                </a:lnTo>
                <a:lnTo>
                  <a:pt x="1725" y="39"/>
                </a:lnTo>
                <a:lnTo>
                  <a:pt x="1725" y="39"/>
                </a:lnTo>
                <a:lnTo>
                  <a:pt x="1725" y="39"/>
                </a:lnTo>
                <a:lnTo>
                  <a:pt x="1725" y="39"/>
                </a:lnTo>
                <a:lnTo>
                  <a:pt x="1726" y="39"/>
                </a:lnTo>
                <a:lnTo>
                  <a:pt x="1726" y="39"/>
                </a:lnTo>
                <a:lnTo>
                  <a:pt x="1726" y="39"/>
                </a:lnTo>
                <a:lnTo>
                  <a:pt x="1727" y="39"/>
                </a:lnTo>
                <a:lnTo>
                  <a:pt x="1727" y="39"/>
                </a:lnTo>
                <a:lnTo>
                  <a:pt x="1727" y="39"/>
                </a:lnTo>
                <a:lnTo>
                  <a:pt x="1727" y="39"/>
                </a:lnTo>
                <a:lnTo>
                  <a:pt x="1728" y="39"/>
                </a:lnTo>
                <a:lnTo>
                  <a:pt x="1728" y="39"/>
                </a:lnTo>
                <a:lnTo>
                  <a:pt x="1728" y="39"/>
                </a:lnTo>
                <a:lnTo>
                  <a:pt x="1728" y="39"/>
                </a:lnTo>
                <a:lnTo>
                  <a:pt x="1728" y="0"/>
                </a:lnTo>
                <a:lnTo>
                  <a:pt x="1729" y="0"/>
                </a:lnTo>
                <a:lnTo>
                  <a:pt x="1729" y="0"/>
                </a:lnTo>
                <a:lnTo>
                  <a:pt x="1729" y="39"/>
                </a:lnTo>
                <a:lnTo>
                  <a:pt x="1729" y="39"/>
                </a:lnTo>
                <a:lnTo>
                  <a:pt x="1730" y="39"/>
                </a:lnTo>
                <a:lnTo>
                  <a:pt x="1730" y="39"/>
                </a:lnTo>
                <a:lnTo>
                  <a:pt x="1730" y="39"/>
                </a:lnTo>
                <a:lnTo>
                  <a:pt x="1730" y="39"/>
                </a:lnTo>
                <a:lnTo>
                  <a:pt x="1731" y="39"/>
                </a:lnTo>
                <a:lnTo>
                  <a:pt x="1731" y="39"/>
                </a:lnTo>
                <a:lnTo>
                  <a:pt x="1731" y="39"/>
                </a:lnTo>
                <a:lnTo>
                  <a:pt x="1731" y="39"/>
                </a:lnTo>
                <a:lnTo>
                  <a:pt x="1731" y="39"/>
                </a:lnTo>
                <a:lnTo>
                  <a:pt x="1732" y="39"/>
                </a:lnTo>
                <a:lnTo>
                  <a:pt x="1732" y="39"/>
                </a:lnTo>
                <a:lnTo>
                  <a:pt x="1732" y="39"/>
                </a:lnTo>
                <a:lnTo>
                  <a:pt x="1732" y="39"/>
                </a:lnTo>
                <a:lnTo>
                  <a:pt x="1733" y="39"/>
                </a:lnTo>
                <a:lnTo>
                  <a:pt x="1733" y="39"/>
                </a:lnTo>
                <a:lnTo>
                  <a:pt x="1733" y="39"/>
                </a:lnTo>
                <a:lnTo>
                  <a:pt x="1733" y="39"/>
                </a:lnTo>
                <a:lnTo>
                  <a:pt x="1734" y="39"/>
                </a:lnTo>
                <a:lnTo>
                  <a:pt x="1734" y="39"/>
                </a:lnTo>
                <a:lnTo>
                  <a:pt x="1734" y="39"/>
                </a:lnTo>
                <a:lnTo>
                  <a:pt x="1734" y="39"/>
                </a:lnTo>
                <a:lnTo>
                  <a:pt x="1735" y="39"/>
                </a:lnTo>
                <a:lnTo>
                  <a:pt x="1735" y="39"/>
                </a:lnTo>
                <a:lnTo>
                  <a:pt x="1735" y="39"/>
                </a:lnTo>
                <a:lnTo>
                  <a:pt x="1735" y="39"/>
                </a:lnTo>
                <a:lnTo>
                  <a:pt x="1736" y="39"/>
                </a:lnTo>
                <a:lnTo>
                  <a:pt x="1736" y="39"/>
                </a:lnTo>
                <a:lnTo>
                  <a:pt x="1736" y="39"/>
                </a:lnTo>
                <a:lnTo>
                  <a:pt x="1736" y="39"/>
                </a:lnTo>
                <a:lnTo>
                  <a:pt x="1737" y="39"/>
                </a:lnTo>
                <a:lnTo>
                  <a:pt x="1737" y="39"/>
                </a:lnTo>
                <a:lnTo>
                  <a:pt x="1737" y="39"/>
                </a:lnTo>
                <a:lnTo>
                  <a:pt x="1737" y="39"/>
                </a:lnTo>
                <a:lnTo>
                  <a:pt x="1737" y="39"/>
                </a:lnTo>
                <a:lnTo>
                  <a:pt x="1738" y="39"/>
                </a:lnTo>
                <a:lnTo>
                  <a:pt x="1738" y="39"/>
                </a:lnTo>
                <a:lnTo>
                  <a:pt x="1738" y="39"/>
                </a:lnTo>
                <a:lnTo>
                  <a:pt x="1738" y="39"/>
                </a:lnTo>
                <a:lnTo>
                  <a:pt x="1739" y="39"/>
                </a:lnTo>
                <a:lnTo>
                  <a:pt x="1739" y="39"/>
                </a:lnTo>
                <a:lnTo>
                  <a:pt x="1739" y="39"/>
                </a:lnTo>
                <a:lnTo>
                  <a:pt x="1739" y="39"/>
                </a:lnTo>
                <a:lnTo>
                  <a:pt x="1740" y="39"/>
                </a:lnTo>
                <a:lnTo>
                  <a:pt x="1740" y="39"/>
                </a:lnTo>
                <a:lnTo>
                  <a:pt x="1740" y="39"/>
                </a:lnTo>
                <a:lnTo>
                  <a:pt x="1740" y="39"/>
                </a:lnTo>
                <a:lnTo>
                  <a:pt x="1740" y="39"/>
                </a:lnTo>
                <a:lnTo>
                  <a:pt x="1741" y="39"/>
                </a:lnTo>
                <a:lnTo>
                  <a:pt x="1741" y="39"/>
                </a:lnTo>
                <a:lnTo>
                  <a:pt x="1741" y="39"/>
                </a:lnTo>
                <a:lnTo>
                  <a:pt x="1741" y="39"/>
                </a:lnTo>
                <a:lnTo>
                  <a:pt x="1742" y="39"/>
                </a:lnTo>
                <a:lnTo>
                  <a:pt x="1742" y="39"/>
                </a:lnTo>
                <a:lnTo>
                  <a:pt x="1742" y="39"/>
                </a:lnTo>
                <a:lnTo>
                  <a:pt x="1743" y="39"/>
                </a:lnTo>
                <a:lnTo>
                  <a:pt x="1743" y="39"/>
                </a:lnTo>
                <a:lnTo>
                  <a:pt x="1743" y="39"/>
                </a:lnTo>
                <a:lnTo>
                  <a:pt x="1743" y="39"/>
                </a:lnTo>
                <a:lnTo>
                  <a:pt x="1743" y="39"/>
                </a:lnTo>
                <a:lnTo>
                  <a:pt x="1744" y="39"/>
                </a:lnTo>
                <a:lnTo>
                  <a:pt x="1744" y="39"/>
                </a:lnTo>
                <a:lnTo>
                  <a:pt x="1744" y="39"/>
                </a:lnTo>
                <a:lnTo>
                  <a:pt x="1744" y="39"/>
                </a:lnTo>
                <a:lnTo>
                  <a:pt x="1745" y="39"/>
                </a:lnTo>
                <a:lnTo>
                  <a:pt x="1745" y="39"/>
                </a:lnTo>
                <a:lnTo>
                  <a:pt x="1745" y="39"/>
                </a:lnTo>
                <a:lnTo>
                  <a:pt x="1745" y="39"/>
                </a:lnTo>
                <a:lnTo>
                  <a:pt x="1746" y="39"/>
                </a:lnTo>
                <a:lnTo>
                  <a:pt x="1746" y="39"/>
                </a:lnTo>
                <a:lnTo>
                  <a:pt x="1746" y="39"/>
                </a:lnTo>
                <a:lnTo>
                  <a:pt x="1746" y="39"/>
                </a:lnTo>
                <a:lnTo>
                  <a:pt x="1746" y="39"/>
                </a:lnTo>
                <a:lnTo>
                  <a:pt x="1747" y="39"/>
                </a:lnTo>
                <a:lnTo>
                  <a:pt x="1747" y="39"/>
                </a:lnTo>
                <a:lnTo>
                  <a:pt x="1747" y="39"/>
                </a:lnTo>
                <a:lnTo>
                  <a:pt x="1747" y="39"/>
                </a:lnTo>
                <a:lnTo>
                  <a:pt x="1748" y="39"/>
                </a:lnTo>
                <a:lnTo>
                  <a:pt x="1748" y="39"/>
                </a:lnTo>
                <a:lnTo>
                  <a:pt x="1748" y="39"/>
                </a:lnTo>
                <a:lnTo>
                  <a:pt x="1748" y="39"/>
                </a:lnTo>
                <a:lnTo>
                  <a:pt x="1749" y="39"/>
                </a:lnTo>
                <a:lnTo>
                  <a:pt x="1749" y="39"/>
                </a:lnTo>
                <a:lnTo>
                  <a:pt x="1749" y="39"/>
                </a:lnTo>
                <a:lnTo>
                  <a:pt x="1749" y="39"/>
                </a:lnTo>
                <a:lnTo>
                  <a:pt x="1749" y="39"/>
                </a:lnTo>
                <a:lnTo>
                  <a:pt x="1750" y="39"/>
                </a:lnTo>
                <a:lnTo>
                  <a:pt x="1750" y="39"/>
                </a:lnTo>
                <a:lnTo>
                  <a:pt x="1750" y="39"/>
                </a:lnTo>
                <a:lnTo>
                  <a:pt x="1751" y="39"/>
                </a:lnTo>
                <a:lnTo>
                  <a:pt x="1751" y="39"/>
                </a:lnTo>
                <a:lnTo>
                  <a:pt x="1751" y="39"/>
                </a:lnTo>
                <a:lnTo>
                  <a:pt x="1751" y="39"/>
                </a:lnTo>
                <a:lnTo>
                  <a:pt x="1752" y="39"/>
                </a:lnTo>
                <a:lnTo>
                  <a:pt x="1752" y="39"/>
                </a:lnTo>
                <a:lnTo>
                  <a:pt x="1752" y="39"/>
                </a:lnTo>
                <a:lnTo>
                  <a:pt x="1752" y="39"/>
                </a:lnTo>
                <a:lnTo>
                  <a:pt x="1752" y="39"/>
                </a:lnTo>
                <a:lnTo>
                  <a:pt x="1753" y="39"/>
                </a:lnTo>
                <a:lnTo>
                  <a:pt x="1753" y="39"/>
                </a:lnTo>
                <a:lnTo>
                  <a:pt x="1753" y="39"/>
                </a:lnTo>
                <a:lnTo>
                  <a:pt x="1753" y="39"/>
                </a:lnTo>
                <a:lnTo>
                  <a:pt x="1754" y="39"/>
                </a:lnTo>
                <a:lnTo>
                  <a:pt x="1754" y="39"/>
                </a:lnTo>
                <a:lnTo>
                  <a:pt x="1754" y="39"/>
                </a:lnTo>
                <a:lnTo>
                  <a:pt x="1754" y="39"/>
                </a:lnTo>
                <a:lnTo>
                  <a:pt x="1755" y="39"/>
                </a:lnTo>
                <a:lnTo>
                  <a:pt x="1755" y="39"/>
                </a:lnTo>
                <a:lnTo>
                  <a:pt x="1755" y="39"/>
                </a:lnTo>
                <a:lnTo>
                  <a:pt x="1755" y="39"/>
                </a:lnTo>
                <a:lnTo>
                  <a:pt x="1755" y="39"/>
                </a:lnTo>
                <a:lnTo>
                  <a:pt x="1756" y="39"/>
                </a:lnTo>
                <a:lnTo>
                  <a:pt x="1756" y="39"/>
                </a:lnTo>
                <a:lnTo>
                  <a:pt x="1756" y="39"/>
                </a:lnTo>
                <a:lnTo>
                  <a:pt x="1756" y="39"/>
                </a:lnTo>
                <a:lnTo>
                  <a:pt x="1757" y="39"/>
                </a:lnTo>
                <a:lnTo>
                  <a:pt x="1757" y="39"/>
                </a:lnTo>
                <a:lnTo>
                  <a:pt x="1757" y="39"/>
                </a:lnTo>
                <a:lnTo>
                  <a:pt x="1758" y="39"/>
                </a:lnTo>
                <a:lnTo>
                  <a:pt x="1758" y="39"/>
                </a:lnTo>
                <a:lnTo>
                  <a:pt x="1758" y="39"/>
                </a:lnTo>
                <a:lnTo>
                  <a:pt x="1758" y="39"/>
                </a:lnTo>
                <a:lnTo>
                  <a:pt x="1758" y="39"/>
                </a:lnTo>
                <a:lnTo>
                  <a:pt x="1759" y="39"/>
                </a:lnTo>
                <a:lnTo>
                  <a:pt x="1759" y="39"/>
                </a:lnTo>
                <a:lnTo>
                  <a:pt x="1759" y="39"/>
                </a:lnTo>
                <a:lnTo>
                  <a:pt x="1759" y="39"/>
                </a:lnTo>
                <a:lnTo>
                  <a:pt x="1760" y="39"/>
                </a:lnTo>
                <a:lnTo>
                  <a:pt x="1760" y="39"/>
                </a:lnTo>
                <a:lnTo>
                  <a:pt x="1760" y="39"/>
                </a:lnTo>
                <a:lnTo>
                  <a:pt x="1760" y="39"/>
                </a:lnTo>
                <a:lnTo>
                  <a:pt x="1761" y="39"/>
                </a:lnTo>
                <a:lnTo>
                  <a:pt x="1761" y="39"/>
                </a:lnTo>
                <a:lnTo>
                  <a:pt x="1761" y="39"/>
                </a:lnTo>
                <a:lnTo>
                  <a:pt x="1761" y="39"/>
                </a:lnTo>
                <a:lnTo>
                  <a:pt x="1761" y="39"/>
                </a:lnTo>
                <a:lnTo>
                  <a:pt x="1762" y="39"/>
                </a:lnTo>
                <a:lnTo>
                  <a:pt x="1762" y="39"/>
                </a:lnTo>
                <a:lnTo>
                  <a:pt x="1762" y="39"/>
                </a:lnTo>
                <a:lnTo>
                  <a:pt x="1762" y="39"/>
                </a:lnTo>
                <a:lnTo>
                  <a:pt x="1763" y="39"/>
                </a:lnTo>
                <a:lnTo>
                  <a:pt x="1763" y="39"/>
                </a:lnTo>
                <a:lnTo>
                  <a:pt x="1763" y="39"/>
                </a:lnTo>
                <a:lnTo>
                  <a:pt x="1763" y="39"/>
                </a:lnTo>
                <a:lnTo>
                  <a:pt x="1764" y="39"/>
                </a:lnTo>
                <a:lnTo>
                  <a:pt x="1764" y="39"/>
                </a:lnTo>
                <a:lnTo>
                  <a:pt x="1764" y="39"/>
                </a:lnTo>
                <a:lnTo>
                  <a:pt x="1764" y="39"/>
                </a:lnTo>
                <a:lnTo>
                  <a:pt x="1764" y="39"/>
                </a:lnTo>
                <a:lnTo>
                  <a:pt x="1765" y="39"/>
                </a:lnTo>
                <a:lnTo>
                  <a:pt x="1765" y="39"/>
                </a:lnTo>
                <a:lnTo>
                  <a:pt x="1765" y="39"/>
                </a:lnTo>
                <a:lnTo>
                  <a:pt x="1766" y="39"/>
                </a:lnTo>
                <a:lnTo>
                  <a:pt x="1766" y="39"/>
                </a:lnTo>
                <a:lnTo>
                  <a:pt x="1766" y="39"/>
                </a:lnTo>
                <a:lnTo>
                  <a:pt x="1766" y="39"/>
                </a:lnTo>
                <a:lnTo>
                  <a:pt x="1767" y="39"/>
                </a:lnTo>
                <a:lnTo>
                  <a:pt x="1767" y="39"/>
                </a:lnTo>
                <a:lnTo>
                  <a:pt x="1767" y="39"/>
                </a:lnTo>
                <a:lnTo>
                  <a:pt x="1767" y="39"/>
                </a:lnTo>
                <a:lnTo>
                  <a:pt x="1767" y="39"/>
                </a:lnTo>
                <a:lnTo>
                  <a:pt x="1768" y="39"/>
                </a:lnTo>
                <a:lnTo>
                  <a:pt x="1768" y="39"/>
                </a:lnTo>
                <a:lnTo>
                  <a:pt x="1768" y="39"/>
                </a:lnTo>
                <a:lnTo>
                  <a:pt x="1768" y="39"/>
                </a:lnTo>
                <a:lnTo>
                  <a:pt x="1769" y="39"/>
                </a:lnTo>
                <a:lnTo>
                  <a:pt x="1769" y="39"/>
                </a:lnTo>
                <a:lnTo>
                  <a:pt x="1769" y="39"/>
                </a:lnTo>
                <a:lnTo>
                  <a:pt x="1769" y="39"/>
                </a:lnTo>
                <a:lnTo>
                  <a:pt x="1770" y="39"/>
                </a:lnTo>
                <a:lnTo>
                  <a:pt x="1770" y="39"/>
                </a:lnTo>
                <a:lnTo>
                  <a:pt x="1770" y="39"/>
                </a:lnTo>
                <a:lnTo>
                  <a:pt x="1770" y="39"/>
                </a:lnTo>
                <a:lnTo>
                  <a:pt x="1770" y="39"/>
                </a:lnTo>
                <a:lnTo>
                  <a:pt x="1771" y="39"/>
                </a:lnTo>
                <a:lnTo>
                  <a:pt x="1771" y="39"/>
                </a:lnTo>
                <a:lnTo>
                  <a:pt x="1771" y="39"/>
                </a:lnTo>
                <a:lnTo>
                  <a:pt x="1771" y="39"/>
                </a:lnTo>
                <a:lnTo>
                  <a:pt x="1772" y="39"/>
                </a:lnTo>
                <a:lnTo>
                  <a:pt x="1772" y="39"/>
                </a:lnTo>
                <a:lnTo>
                  <a:pt x="1772" y="39"/>
                </a:lnTo>
                <a:lnTo>
                  <a:pt x="1772" y="39"/>
                </a:lnTo>
                <a:lnTo>
                  <a:pt x="1773" y="39"/>
                </a:lnTo>
                <a:lnTo>
                  <a:pt x="1773" y="39"/>
                </a:lnTo>
                <a:lnTo>
                  <a:pt x="1773" y="39"/>
                </a:lnTo>
                <a:lnTo>
                  <a:pt x="1774" y="39"/>
                </a:lnTo>
                <a:lnTo>
                  <a:pt x="1774" y="39"/>
                </a:lnTo>
                <a:lnTo>
                  <a:pt x="1774" y="39"/>
                </a:lnTo>
                <a:lnTo>
                  <a:pt x="1774" y="39"/>
                </a:lnTo>
                <a:lnTo>
                  <a:pt x="1774" y="39"/>
                </a:lnTo>
                <a:lnTo>
                  <a:pt x="1775" y="39"/>
                </a:lnTo>
                <a:lnTo>
                  <a:pt x="1775" y="39"/>
                </a:lnTo>
                <a:lnTo>
                  <a:pt x="1775" y="39"/>
                </a:lnTo>
                <a:lnTo>
                  <a:pt x="1775" y="39"/>
                </a:lnTo>
                <a:lnTo>
                  <a:pt x="1776" y="39"/>
                </a:lnTo>
                <a:lnTo>
                  <a:pt x="1776" y="39"/>
                </a:lnTo>
                <a:lnTo>
                  <a:pt x="1776" y="39"/>
                </a:lnTo>
                <a:lnTo>
                  <a:pt x="1776" y="39"/>
                </a:lnTo>
                <a:lnTo>
                  <a:pt x="1777" y="39"/>
                </a:lnTo>
                <a:lnTo>
                  <a:pt x="1777" y="39"/>
                </a:lnTo>
                <a:lnTo>
                  <a:pt x="1777" y="39"/>
                </a:lnTo>
                <a:lnTo>
                  <a:pt x="1777" y="39"/>
                </a:lnTo>
                <a:lnTo>
                  <a:pt x="1777" y="39"/>
                </a:lnTo>
                <a:lnTo>
                  <a:pt x="1778" y="39"/>
                </a:lnTo>
                <a:lnTo>
                  <a:pt x="1778" y="39"/>
                </a:lnTo>
                <a:lnTo>
                  <a:pt x="1778" y="39"/>
                </a:lnTo>
                <a:lnTo>
                  <a:pt x="1778" y="39"/>
                </a:lnTo>
                <a:lnTo>
                  <a:pt x="1779" y="39"/>
                </a:lnTo>
                <a:lnTo>
                  <a:pt x="1779" y="39"/>
                </a:lnTo>
                <a:lnTo>
                  <a:pt x="1779" y="39"/>
                </a:lnTo>
                <a:lnTo>
                  <a:pt x="1779" y="39"/>
                </a:lnTo>
                <a:lnTo>
                  <a:pt x="1780" y="39"/>
                </a:lnTo>
                <a:lnTo>
                  <a:pt x="1780" y="39"/>
                </a:lnTo>
                <a:lnTo>
                  <a:pt x="1780" y="39"/>
                </a:lnTo>
                <a:lnTo>
                  <a:pt x="1780" y="39"/>
                </a:lnTo>
                <a:lnTo>
                  <a:pt x="1780" y="39"/>
                </a:lnTo>
                <a:lnTo>
                  <a:pt x="1781" y="39"/>
                </a:lnTo>
                <a:lnTo>
                  <a:pt x="1781" y="39"/>
                </a:lnTo>
                <a:lnTo>
                  <a:pt x="1781" y="39"/>
                </a:lnTo>
                <a:lnTo>
                  <a:pt x="1782" y="39"/>
                </a:lnTo>
                <a:lnTo>
                  <a:pt x="1782" y="39"/>
                </a:lnTo>
                <a:lnTo>
                  <a:pt x="1782" y="39"/>
                </a:lnTo>
                <a:lnTo>
                  <a:pt x="1782" y="39"/>
                </a:lnTo>
                <a:lnTo>
                  <a:pt x="1783" y="39"/>
                </a:lnTo>
                <a:lnTo>
                  <a:pt x="1783" y="39"/>
                </a:lnTo>
                <a:lnTo>
                  <a:pt x="1783" y="39"/>
                </a:lnTo>
                <a:lnTo>
                  <a:pt x="1783" y="39"/>
                </a:lnTo>
                <a:lnTo>
                  <a:pt x="1783" y="39"/>
                </a:lnTo>
                <a:lnTo>
                  <a:pt x="1784" y="39"/>
                </a:lnTo>
                <a:lnTo>
                  <a:pt x="1784" y="39"/>
                </a:lnTo>
                <a:lnTo>
                  <a:pt x="1784" y="39"/>
                </a:lnTo>
                <a:lnTo>
                  <a:pt x="1784" y="39"/>
                </a:lnTo>
                <a:lnTo>
                  <a:pt x="1785" y="39"/>
                </a:lnTo>
                <a:lnTo>
                  <a:pt x="1785" y="39"/>
                </a:lnTo>
                <a:lnTo>
                  <a:pt x="1785" y="39"/>
                </a:lnTo>
                <a:lnTo>
                  <a:pt x="1785" y="39"/>
                </a:lnTo>
                <a:lnTo>
                  <a:pt x="1786" y="39"/>
                </a:lnTo>
                <a:lnTo>
                  <a:pt x="1786" y="39"/>
                </a:lnTo>
                <a:lnTo>
                  <a:pt x="1786" y="39"/>
                </a:lnTo>
                <a:lnTo>
                  <a:pt x="1786" y="39"/>
                </a:lnTo>
                <a:lnTo>
                  <a:pt x="1786" y="39"/>
                </a:lnTo>
                <a:lnTo>
                  <a:pt x="1787" y="39"/>
                </a:lnTo>
                <a:lnTo>
                  <a:pt x="1787" y="39"/>
                </a:lnTo>
                <a:lnTo>
                  <a:pt x="1787" y="39"/>
                </a:lnTo>
                <a:lnTo>
                  <a:pt x="1787" y="39"/>
                </a:lnTo>
                <a:lnTo>
                  <a:pt x="1788" y="39"/>
                </a:lnTo>
                <a:lnTo>
                  <a:pt x="1788" y="39"/>
                </a:lnTo>
                <a:lnTo>
                  <a:pt x="1788" y="39"/>
                </a:lnTo>
                <a:lnTo>
                  <a:pt x="1788" y="39"/>
                </a:lnTo>
                <a:lnTo>
                  <a:pt x="1789" y="39"/>
                </a:lnTo>
                <a:lnTo>
                  <a:pt x="1789" y="39"/>
                </a:lnTo>
                <a:lnTo>
                  <a:pt x="1789" y="39"/>
                </a:lnTo>
                <a:lnTo>
                  <a:pt x="1789" y="39"/>
                </a:lnTo>
                <a:lnTo>
                  <a:pt x="1790" y="39"/>
                </a:lnTo>
                <a:lnTo>
                  <a:pt x="1790" y="39"/>
                </a:lnTo>
                <a:lnTo>
                  <a:pt x="1790" y="39"/>
                </a:lnTo>
                <a:lnTo>
                  <a:pt x="1790" y="39"/>
                </a:lnTo>
                <a:lnTo>
                  <a:pt x="1791" y="39"/>
                </a:lnTo>
                <a:lnTo>
                  <a:pt x="1791" y="39"/>
                </a:lnTo>
                <a:lnTo>
                  <a:pt x="1791" y="39"/>
                </a:lnTo>
                <a:lnTo>
                  <a:pt x="1791" y="39"/>
                </a:lnTo>
                <a:lnTo>
                  <a:pt x="1792" y="39"/>
                </a:lnTo>
                <a:lnTo>
                  <a:pt x="1792" y="39"/>
                </a:lnTo>
                <a:lnTo>
                  <a:pt x="1792" y="39"/>
                </a:lnTo>
                <a:lnTo>
                  <a:pt x="1792" y="39"/>
                </a:lnTo>
                <a:lnTo>
                  <a:pt x="1792" y="39"/>
                </a:lnTo>
                <a:lnTo>
                  <a:pt x="1793" y="39"/>
                </a:lnTo>
                <a:lnTo>
                  <a:pt x="1793" y="39"/>
                </a:lnTo>
                <a:lnTo>
                  <a:pt x="1793" y="39"/>
                </a:lnTo>
                <a:lnTo>
                  <a:pt x="1793" y="39"/>
                </a:lnTo>
                <a:lnTo>
                  <a:pt x="1794" y="39"/>
                </a:lnTo>
                <a:lnTo>
                  <a:pt x="1794" y="39"/>
                </a:lnTo>
                <a:lnTo>
                  <a:pt x="1794" y="39"/>
                </a:lnTo>
                <a:lnTo>
                  <a:pt x="1794" y="39"/>
                </a:lnTo>
                <a:lnTo>
                  <a:pt x="1795" y="39"/>
                </a:lnTo>
                <a:lnTo>
                  <a:pt x="1795" y="39"/>
                </a:lnTo>
                <a:lnTo>
                  <a:pt x="1795" y="39"/>
                </a:lnTo>
                <a:lnTo>
                  <a:pt x="1795" y="39"/>
                </a:lnTo>
                <a:lnTo>
                  <a:pt x="1795" y="39"/>
                </a:lnTo>
                <a:lnTo>
                  <a:pt x="1796" y="39"/>
                </a:lnTo>
                <a:lnTo>
                  <a:pt x="1796" y="39"/>
                </a:lnTo>
                <a:lnTo>
                  <a:pt x="1796" y="39"/>
                </a:lnTo>
                <a:lnTo>
                  <a:pt x="1796" y="39"/>
                </a:lnTo>
                <a:lnTo>
                  <a:pt x="1797" y="39"/>
                </a:lnTo>
                <a:lnTo>
                  <a:pt x="1797" y="39"/>
                </a:lnTo>
                <a:lnTo>
                  <a:pt x="1797" y="39"/>
                </a:lnTo>
                <a:lnTo>
                  <a:pt x="1798" y="39"/>
                </a:lnTo>
                <a:lnTo>
                  <a:pt x="1798" y="39"/>
                </a:lnTo>
                <a:lnTo>
                  <a:pt x="1798" y="39"/>
                </a:lnTo>
                <a:lnTo>
                  <a:pt x="1798" y="39"/>
                </a:lnTo>
                <a:lnTo>
                  <a:pt x="1798" y="39"/>
                </a:lnTo>
                <a:lnTo>
                  <a:pt x="1799" y="39"/>
                </a:lnTo>
                <a:lnTo>
                  <a:pt x="1799" y="39"/>
                </a:lnTo>
                <a:lnTo>
                  <a:pt x="1799" y="39"/>
                </a:lnTo>
                <a:lnTo>
                  <a:pt x="1799" y="39"/>
                </a:lnTo>
                <a:lnTo>
                  <a:pt x="1800" y="39"/>
                </a:lnTo>
                <a:lnTo>
                  <a:pt x="1800" y="39"/>
                </a:lnTo>
                <a:lnTo>
                  <a:pt x="1800" y="39"/>
                </a:lnTo>
                <a:lnTo>
                  <a:pt x="1800" y="39"/>
                </a:lnTo>
                <a:lnTo>
                  <a:pt x="1801" y="39"/>
                </a:lnTo>
                <a:lnTo>
                  <a:pt x="1801" y="39"/>
                </a:lnTo>
                <a:lnTo>
                  <a:pt x="1801" y="39"/>
                </a:lnTo>
                <a:lnTo>
                  <a:pt x="1801" y="39"/>
                </a:lnTo>
                <a:lnTo>
                  <a:pt x="1801" y="39"/>
                </a:lnTo>
                <a:lnTo>
                  <a:pt x="1802" y="39"/>
                </a:lnTo>
                <a:lnTo>
                  <a:pt x="1802" y="39"/>
                </a:lnTo>
                <a:lnTo>
                  <a:pt x="1802" y="39"/>
                </a:lnTo>
                <a:lnTo>
                  <a:pt x="1802" y="39"/>
                </a:lnTo>
                <a:lnTo>
                  <a:pt x="1803" y="39"/>
                </a:lnTo>
                <a:lnTo>
                  <a:pt x="1803" y="39"/>
                </a:lnTo>
                <a:lnTo>
                  <a:pt x="1803" y="39"/>
                </a:lnTo>
                <a:lnTo>
                  <a:pt x="1803" y="39"/>
                </a:lnTo>
                <a:lnTo>
                  <a:pt x="1804" y="39"/>
                </a:lnTo>
                <a:lnTo>
                  <a:pt x="1804" y="39"/>
                </a:lnTo>
                <a:lnTo>
                  <a:pt x="1804" y="39"/>
                </a:lnTo>
                <a:lnTo>
                  <a:pt x="1804" y="39"/>
                </a:lnTo>
                <a:lnTo>
                  <a:pt x="1805" y="39"/>
                </a:lnTo>
                <a:lnTo>
                  <a:pt x="1805" y="39"/>
                </a:lnTo>
                <a:lnTo>
                  <a:pt x="1805" y="39"/>
                </a:lnTo>
                <a:lnTo>
                  <a:pt x="1805" y="39"/>
                </a:lnTo>
                <a:lnTo>
                  <a:pt x="1806" y="39"/>
                </a:lnTo>
                <a:lnTo>
                  <a:pt x="1806" y="39"/>
                </a:lnTo>
                <a:lnTo>
                  <a:pt x="1806" y="39"/>
                </a:lnTo>
                <a:lnTo>
                  <a:pt x="1806" y="39"/>
                </a:lnTo>
                <a:lnTo>
                  <a:pt x="1807" y="39"/>
                </a:lnTo>
                <a:lnTo>
                  <a:pt x="1807" y="39"/>
                </a:lnTo>
                <a:lnTo>
                  <a:pt x="1807" y="39"/>
                </a:lnTo>
                <a:lnTo>
                  <a:pt x="1807" y="39"/>
                </a:lnTo>
                <a:lnTo>
                  <a:pt x="1807" y="39"/>
                </a:lnTo>
                <a:lnTo>
                  <a:pt x="1808" y="39"/>
                </a:lnTo>
                <a:lnTo>
                  <a:pt x="1808" y="39"/>
                </a:lnTo>
                <a:lnTo>
                  <a:pt x="1808" y="39"/>
                </a:lnTo>
                <a:lnTo>
                  <a:pt x="1808" y="39"/>
                </a:lnTo>
                <a:lnTo>
                  <a:pt x="1809" y="39"/>
                </a:lnTo>
                <a:lnTo>
                  <a:pt x="1809" y="39"/>
                </a:lnTo>
                <a:lnTo>
                  <a:pt x="1809" y="39"/>
                </a:lnTo>
                <a:lnTo>
                  <a:pt x="1809" y="39"/>
                </a:lnTo>
                <a:lnTo>
                  <a:pt x="1810" y="39"/>
                </a:lnTo>
                <a:lnTo>
                  <a:pt x="1810" y="39"/>
                </a:lnTo>
                <a:lnTo>
                  <a:pt x="1810" y="39"/>
                </a:lnTo>
                <a:lnTo>
                  <a:pt x="1810" y="39"/>
                </a:lnTo>
                <a:lnTo>
                  <a:pt x="1810" y="39"/>
                </a:lnTo>
                <a:lnTo>
                  <a:pt x="1811" y="39"/>
                </a:lnTo>
                <a:lnTo>
                  <a:pt x="1811" y="39"/>
                </a:lnTo>
                <a:lnTo>
                  <a:pt x="1811" y="39"/>
                </a:lnTo>
                <a:lnTo>
                  <a:pt x="1811" y="39"/>
                </a:lnTo>
                <a:lnTo>
                  <a:pt x="1812" y="39"/>
                </a:lnTo>
                <a:lnTo>
                  <a:pt x="1812" y="39"/>
                </a:lnTo>
                <a:lnTo>
                  <a:pt x="1812" y="39"/>
                </a:lnTo>
                <a:lnTo>
                  <a:pt x="1813" y="39"/>
                </a:lnTo>
                <a:lnTo>
                  <a:pt x="1813" y="39"/>
                </a:lnTo>
                <a:lnTo>
                  <a:pt x="1813" y="39"/>
                </a:lnTo>
                <a:lnTo>
                  <a:pt x="1813" y="39"/>
                </a:lnTo>
                <a:lnTo>
                  <a:pt x="1813" y="39"/>
                </a:lnTo>
                <a:lnTo>
                  <a:pt x="1814" y="39"/>
                </a:lnTo>
                <a:lnTo>
                  <a:pt x="1814" y="39"/>
                </a:lnTo>
                <a:lnTo>
                  <a:pt x="1814" y="39"/>
                </a:lnTo>
                <a:lnTo>
                  <a:pt x="1814" y="39"/>
                </a:lnTo>
                <a:lnTo>
                  <a:pt x="1815" y="39"/>
                </a:lnTo>
                <a:lnTo>
                  <a:pt x="1815" y="39"/>
                </a:lnTo>
                <a:lnTo>
                  <a:pt x="1815" y="39"/>
                </a:lnTo>
                <a:lnTo>
                  <a:pt x="1815" y="39"/>
                </a:lnTo>
                <a:lnTo>
                  <a:pt x="1816" y="39"/>
                </a:lnTo>
                <a:lnTo>
                  <a:pt x="1816" y="39"/>
                </a:lnTo>
                <a:lnTo>
                  <a:pt x="1816" y="39"/>
                </a:lnTo>
                <a:lnTo>
                  <a:pt x="1816" y="39"/>
                </a:lnTo>
                <a:lnTo>
                  <a:pt x="1816" y="39"/>
                </a:lnTo>
                <a:lnTo>
                  <a:pt x="1817" y="39"/>
                </a:lnTo>
                <a:lnTo>
                  <a:pt x="1817" y="39"/>
                </a:lnTo>
                <a:lnTo>
                  <a:pt x="1817" y="39"/>
                </a:lnTo>
                <a:lnTo>
                  <a:pt x="1817" y="39"/>
                </a:lnTo>
                <a:lnTo>
                  <a:pt x="1818" y="39"/>
                </a:lnTo>
                <a:lnTo>
                  <a:pt x="1818" y="39"/>
                </a:lnTo>
                <a:lnTo>
                  <a:pt x="1818" y="39"/>
                </a:lnTo>
                <a:lnTo>
                  <a:pt x="1818" y="39"/>
                </a:lnTo>
                <a:lnTo>
                  <a:pt x="1819" y="39"/>
                </a:lnTo>
                <a:lnTo>
                  <a:pt x="1819" y="39"/>
                </a:lnTo>
                <a:lnTo>
                  <a:pt x="1819" y="39"/>
                </a:lnTo>
                <a:lnTo>
                  <a:pt x="1819" y="39"/>
                </a:lnTo>
                <a:lnTo>
                  <a:pt x="1819" y="39"/>
                </a:lnTo>
                <a:lnTo>
                  <a:pt x="1820" y="39"/>
                </a:lnTo>
                <a:lnTo>
                  <a:pt x="1820" y="39"/>
                </a:lnTo>
                <a:lnTo>
                  <a:pt x="1820" y="39"/>
                </a:lnTo>
                <a:lnTo>
                  <a:pt x="1821" y="39"/>
                </a:lnTo>
                <a:lnTo>
                  <a:pt x="1821" y="39"/>
                </a:lnTo>
                <a:lnTo>
                  <a:pt x="1821" y="39"/>
                </a:lnTo>
                <a:lnTo>
                  <a:pt x="1821" y="39"/>
                </a:lnTo>
                <a:lnTo>
                  <a:pt x="1822" y="39"/>
                </a:lnTo>
                <a:lnTo>
                  <a:pt x="1822" y="39"/>
                </a:lnTo>
                <a:lnTo>
                  <a:pt x="1822" y="39"/>
                </a:lnTo>
                <a:lnTo>
                  <a:pt x="1822" y="39"/>
                </a:lnTo>
                <a:lnTo>
                  <a:pt x="1823" y="39"/>
                </a:lnTo>
                <a:lnTo>
                  <a:pt x="1823" y="39"/>
                </a:lnTo>
                <a:lnTo>
                  <a:pt x="1823" y="39"/>
                </a:lnTo>
                <a:lnTo>
                  <a:pt x="1823" y="39"/>
                </a:lnTo>
                <a:lnTo>
                  <a:pt x="1823" y="39"/>
                </a:lnTo>
                <a:lnTo>
                  <a:pt x="1824" y="39"/>
                </a:lnTo>
                <a:lnTo>
                  <a:pt x="1824" y="39"/>
                </a:lnTo>
                <a:lnTo>
                  <a:pt x="1824" y="39"/>
                </a:lnTo>
                <a:lnTo>
                  <a:pt x="1824" y="39"/>
                </a:lnTo>
                <a:lnTo>
                  <a:pt x="1825" y="39"/>
                </a:lnTo>
                <a:lnTo>
                  <a:pt x="1825" y="39"/>
                </a:lnTo>
                <a:lnTo>
                  <a:pt x="1825" y="39"/>
                </a:lnTo>
                <a:lnTo>
                  <a:pt x="1825" y="39"/>
                </a:lnTo>
                <a:lnTo>
                  <a:pt x="1826" y="39"/>
                </a:lnTo>
                <a:lnTo>
                  <a:pt x="1826" y="39"/>
                </a:lnTo>
                <a:lnTo>
                  <a:pt x="1826" y="39"/>
                </a:lnTo>
                <a:lnTo>
                  <a:pt x="1826" y="39"/>
                </a:lnTo>
                <a:lnTo>
                  <a:pt x="1826" y="39"/>
                </a:lnTo>
                <a:lnTo>
                  <a:pt x="1827" y="39"/>
                </a:lnTo>
                <a:lnTo>
                  <a:pt x="1827" y="39"/>
                </a:lnTo>
                <a:lnTo>
                  <a:pt x="1827" y="39"/>
                </a:lnTo>
                <a:lnTo>
                  <a:pt x="1827" y="39"/>
                </a:lnTo>
                <a:lnTo>
                  <a:pt x="1828" y="39"/>
                </a:lnTo>
                <a:lnTo>
                  <a:pt x="1828" y="39"/>
                </a:lnTo>
                <a:lnTo>
                  <a:pt x="1828" y="39"/>
                </a:lnTo>
                <a:lnTo>
                  <a:pt x="1829" y="39"/>
                </a:lnTo>
                <a:lnTo>
                  <a:pt x="1829" y="39"/>
                </a:lnTo>
                <a:lnTo>
                  <a:pt x="1829" y="39"/>
                </a:lnTo>
                <a:lnTo>
                  <a:pt x="1829" y="39"/>
                </a:lnTo>
                <a:lnTo>
                  <a:pt x="1829" y="39"/>
                </a:lnTo>
                <a:lnTo>
                  <a:pt x="1830" y="39"/>
                </a:lnTo>
                <a:lnTo>
                  <a:pt x="1830" y="39"/>
                </a:lnTo>
                <a:lnTo>
                  <a:pt x="1830" y="39"/>
                </a:lnTo>
                <a:lnTo>
                  <a:pt x="1830" y="39"/>
                </a:lnTo>
                <a:lnTo>
                  <a:pt x="1831" y="39"/>
                </a:lnTo>
                <a:lnTo>
                  <a:pt x="1831" y="39"/>
                </a:lnTo>
                <a:lnTo>
                  <a:pt x="1831" y="39"/>
                </a:lnTo>
                <a:lnTo>
                  <a:pt x="1831" y="39"/>
                </a:lnTo>
                <a:lnTo>
                  <a:pt x="1832" y="39"/>
                </a:lnTo>
                <a:lnTo>
                  <a:pt x="1832" y="39"/>
                </a:lnTo>
                <a:lnTo>
                  <a:pt x="1832" y="39"/>
                </a:lnTo>
                <a:lnTo>
                  <a:pt x="1832" y="39"/>
                </a:lnTo>
                <a:lnTo>
                  <a:pt x="1832" y="39"/>
                </a:lnTo>
                <a:lnTo>
                  <a:pt x="1833" y="39"/>
                </a:lnTo>
                <a:lnTo>
                  <a:pt x="1833" y="39"/>
                </a:lnTo>
                <a:lnTo>
                  <a:pt x="1833" y="39"/>
                </a:lnTo>
                <a:lnTo>
                  <a:pt x="1833" y="39"/>
                </a:lnTo>
                <a:lnTo>
                  <a:pt x="1834" y="39"/>
                </a:lnTo>
                <a:lnTo>
                  <a:pt x="1834" y="39"/>
                </a:lnTo>
                <a:lnTo>
                  <a:pt x="1834" y="39"/>
                </a:lnTo>
                <a:lnTo>
                  <a:pt x="1834" y="39"/>
                </a:lnTo>
                <a:lnTo>
                  <a:pt x="1835" y="39"/>
                </a:lnTo>
                <a:lnTo>
                  <a:pt x="1835" y="39"/>
                </a:lnTo>
                <a:lnTo>
                  <a:pt x="1835" y="39"/>
                </a:lnTo>
                <a:lnTo>
                  <a:pt x="1835" y="39"/>
                </a:lnTo>
                <a:lnTo>
                  <a:pt x="1835" y="39"/>
                </a:lnTo>
                <a:lnTo>
                  <a:pt x="1836" y="39"/>
                </a:lnTo>
                <a:lnTo>
                  <a:pt x="1836" y="39"/>
                </a:lnTo>
                <a:lnTo>
                  <a:pt x="1836" y="39"/>
                </a:lnTo>
                <a:lnTo>
                  <a:pt x="1837" y="39"/>
                </a:lnTo>
                <a:lnTo>
                  <a:pt x="1837" y="39"/>
                </a:lnTo>
                <a:lnTo>
                  <a:pt x="1837" y="39"/>
                </a:lnTo>
                <a:lnTo>
                  <a:pt x="1837" y="39"/>
                </a:lnTo>
                <a:lnTo>
                  <a:pt x="1838" y="39"/>
                </a:lnTo>
                <a:lnTo>
                  <a:pt x="1838" y="39"/>
                </a:lnTo>
                <a:lnTo>
                  <a:pt x="1838" y="39"/>
                </a:lnTo>
                <a:lnTo>
                  <a:pt x="1838" y="39"/>
                </a:lnTo>
                <a:lnTo>
                  <a:pt x="1838" y="39"/>
                </a:lnTo>
                <a:lnTo>
                  <a:pt x="1839" y="39"/>
                </a:lnTo>
                <a:lnTo>
                  <a:pt x="1839" y="39"/>
                </a:lnTo>
                <a:lnTo>
                  <a:pt x="1839" y="39"/>
                </a:lnTo>
                <a:lnTo>
                  <a:pt x="1839" y="39"/>
                </a:lnTo>
                <a:lnTo>
                  <a:pt x="1840" y="39"/>
                </a:lnTo>
                <a:lnTo>
                  <a:pt x="1840" y="39"/>
                </a:lnTo>
                <a:lnTo>
                  <a:pt x="1840" y="39"/>
                </a:lnTo>
                <a:lnTo>
                  <a:pt x="1840" y="39"/>
                </a:lnTo>
                <a:lnTo>
                  <a:pt x="1841" y="39"/>
                </a:lnTo>
                <a:lnTo>
                  <a:pt x="1841" y="39"/>
                </a:lnTo>
                <a:lnTo>
                  <a:pt x="1841" y="39"/>
                </a:lnTo>
                <a:lnTo>
                  <a:pt x="1841" y="39"/>
                </a:lnTo>
                <a:lnTo>
                  <a:pt x="1841" y="39"/>
                </a:lnTo>
                <a:lnTo>
                  <a:pt x="1842" y="39"/>
                </a:lnTo>
                <a:lnTo>
                  <a:pt x="1842" y="39"/>
                </a:lnTo>
                <a:lnTo>
                  <a:pt x="1842" y="39"/>
                </a:lnTo>
                <a:lnTo>
                  <a:pt x="1842" y="39"/>
                </a:lnTo>
                <a:lnTo>
                  <a:pt x="1843" y="39"/>
                </a:lnTo>
                <a:lnTo>
                  <a:pt x="1843" y="39"/>
                </a:lnTo>
                <a:lnTo>
                  <a:pt x="1843" y="39"/>
                </a:lnTo>
                <a:lnTo>
                  <a:pt x="1844" y="39"/>
                </a:lnTo>
                <a:lnTo>
                  <a:pt x="1844" y="39"/>
                </a:lnTo>
                <a:lnTo>
                  <a:pt x="1844" y="39"/>
                </a:lnTo>
                <a:lnTo>
                  <a:pt x="1844" y="39"/>
                </a:lnTo>
                <a:lnTo>
                  <a:pt x="1844" y="39"/>
                </a:lnTo>
                <a:lnTo>
                  <a:pt x="1845" y="39"/>
                </a:lnTo>
                <a:lnTo>
                  <a:pt x="1845" y="39"/>
                </a:lnTo>
                <a:lnTo>
                  <a:pt x="1845" y="39"/>
                </a:lnTo>
                <a:lnTo>
                  <a:pt x="1845" y="39"/>
                </a:lnTo>
                <a:lnTo>
                  <a:pt x="1846" y="39"/>
                </a:lnTo>
                <a:lnTo>
                  <a:pt x="1846" y="39"/>
                </a:lnTo>
                <a:lnTo>
                  <a:pt x="1846" y="39"/>
                </a:lnTo>
                <a:lnTo>
                  <a:pt x="1846" y="39"/>
                </a:lnTo>
                <a:lnTo>
                  <a:pt x="1847" y="39"/>
                </a:lnTo>
                <a:lnTo>
                  <a:pt x="1847" y="39"/>
                </a:lnTo>
                <a:lnTo>
                  <a:pt x="1847" y="39"/>
                </a:lnTo>
                <a:lnTo>
                  <a:pt x="1847" y="39"/>
                </a:lnTo>
                <a:lnTo>
                  <a:pt x="1847" y="39"/>
                </a:lnTo>
                <a:lnTo>
                  <a:pt x="1848" y="39"/>
                </a:lnTo>
                <a:lnTo>
                  <a:pt x="1848" y="39"/>
                </a:lnTo>
                <a:lnTo>
                  <a:pt x="1848" y="39"/>
                </a:lnTo>
                <a:lnTo>
                  <a:pt x="1848" y="39"/>
                </a:lnTo>
                <a:lnTo>
                  <a:pt x="1849" y="39"/>
                </a:lnTo>
                <a:lnTo>
                  <a:pt x="1849" y="39"/>
                </a:lnTo>
                <a:lnTo>
                  <a:pt x="1849" y="39"/>
                </a:lnTo>
                <a:lnTo>
                  <a:pt x="1849" y="39"/>
                </a:lnTo>
                <a:lnTo>
                  <a:pt x="1850" y="39"/>
                </a:lnTo>
                <a:lnTo>
                  <a:pt x="1850" y="39"/>
                </a:lnTo>
                <a:lnTo>
                  <a:pt x="1850" y="39"/>
                </a:lnTo>
                <a:lnTo>
                  <a:pt x="1850" y="39"/>
                </a:lnTo>
                <a:lnTo>
                  <a:pt x="1850" y="39"/>
                </a:lnTo>
                <a:lnTo>
                  <a:pt x="1851" y="39"/>
                </a:lnTo>
                <a:lnTo>
                  <a:pt x="1851" y="39"/>
                </a:lnTo>
                <a:lnTo>
                  <a:pt x="1851" y="39"/>
                </a:lnTo>
                <a:lnTo>
                  <a:pt x="1852" y="39"/>
                </a:lnTo>
                <a:lnTo>
                  <a:pt x="1852" y="39"/>
                </a:lnTo>
                <a:lnTo>
                  <a:pt x="1852" y="39"/>
                </a:lnTo>
                <a:lnTo>
                  <a:pt x="1852" y="39"/>
                </a:lnTo>
                <a:lnTo>
                  <a:pt x="1853" y="39"/>
                </a:lnTo>
                <a:lnTo>
                  <a:pt x="1853" y="39"/>
                </a:lnTo>
                <a:lnTo>
                  <a:pt x="1853" y="39"/>
                </a:lnTo>
                <a:lnTo>
                  <a:pt x="1853" y="39"/>
                </a:lnTo>
                <a:lnTo>
                  <a:pt x="1853" y="39"/>
                </a:lnTo>
                <a:lnTo>
                  <a:pt x="1854" y="39"/>
                </a:lnTo>
                <a:lnTo>
                  <a:pt x="1854" y="39"/>
                </a:lnTo>
                <a:lnTo>
                  <a:pt x="1854" y="39"/>
                </a:lnTo>
                <a:lnTo>
                  <a:pt x="1854" y="39"/>
                </a:lnTo>
                <a:lnTo>
                  <a:pt x="1855" y="39"/>
                </a:lnTo>
                <a:lnTo>
                  <a:pt x="1855" y="39"/>
                </a:lnTo>
                <a:lnTo>
                  <a:pt x="1855" y="39"/>
                </a:lnTo>
                <a:lnTo>
                  <a:pt x="1855" y="39"/>
                </a:lnTo>
                <a:lnTo>
                  <a:pt x="1856" y="39"/>
                </a:lnTo>
                <a:lnTo>
                  <a:pt x="1856" y="39"/>
                </a:lnTo>
                <a:lnTo>
                  <a:pt x="1856" y="39"/>
                </a:lnTo>
                <a:lnTo>
                  <a:pt x="1856" y="39"/>
                </a:lnTo>
                <a:lnTo>
                  <a:pt x="1856" y="39"/>
                </a:lnTo>
                <a:lnTo>
                  <a:pt x="1857" y="39"/>
                </a:lnTo>
                <a:lnTo>
                  <a:pt x="1857" y="39"/>
                </a:lnTo>
                <a:lnTo>
                  <a:pt x="1857" y="39"/>
                </a:lnTo>
                <a:lnTo>
                  <a:pt x="1857" y="39"/>
                </a:lnTo>
                <a:lnTo>
                  <a:pt x="1858" y="39"/>
                </a:lnTo>
                <a:lnTo>
                  <a:pt x="1858" y="39"/>
                </a:lnTo>
                <a:lnTo>
                  <a:pt x="1858" y="39"/>
                </a:lnTo>
                <a:lnTo>
                  <a:pt x="1858" y="39"/>
                </a:lnTo>
                <a:lnTo>
                  <a:pt x="1859" y="39"/>
                </a:lnTo>
                <a:lnTo>
                  <a:pt x="1859" y="39"/>
                </a:lnTo>
                <a:lnTo>
                  <a:pt x="1859" y="39"/>
                </a:lnTo>
                <a:lnTo>
                  <a:pt x="1859" y="39"/>
                </a:lnTo>
                <a:lnTo>
                  <a:pt x="1860" y="39"/>
                </a:lnTo>
                <a:lnTo>
                  <a:pt x="1860" y="39"/>
                </a:lnTo>
                <a:lnTo>
                  <a:pt x="1860" y="39"/>
                </a:lnTo>
                <a:lnTo>
                  <a:pt x="1860" y="39"/>
                </a:lnTo>
                <a:lnTo>
                  <a:pt x="1861" y="39"/>
                </a:lnTo>
                <a:lnTo>
                  <a:pt x="1861" y="39"/>
                </a:lnTo>
                <a:lnTo>
                  <a:pt x="1861" y="39"/>
                </a:lnTo>
                <a:lnTo>
                  <a:pt x="1861" y="39"/>
                </a:lnTo>
                <a:lnTo>
                  <a:pt x="1862" y="39"/>
                </a:lnTo>
                <a:lnTo>
                  <a:pt x="1862" y="39"/>
                </a:lnTo>
                <a:lnTo>
                  <a:pt x="1862" y="39"/>
                </a:lnTo>
                <a:lnTo>
                  <a:pt x="1862" y="39"/>
                </a:lnTo>
                <a:lnTo>
                  <a:pt x="1862" y="39"/>
                </a:lnTo>
                <a:lnTo>
                  <a:pt x="1863" y="39"/>
                </a:lnTo>
                <a:lnTo>
                  <a:pt x="1863" y="39"/>
                </a:lnTo>
                <a:lnTo>
                  <a:pt x="1863" y="39"/>
                </a:lnTo>
                <a:lnTo>
                  <a:pt x="1863" y="39"/>
                </a:lnTo>
                <a:lnTo>
                  <a:pt x="1864" y="39"/>
                </a:lnTo>
                <a:lnTo>
                  <a:pt x="1864" y="39"/>
                </a:lnTo>
                <a:lnTo>
                  <a:pt x="1864" y="39"/>
                </a:lnTo>
                <a:lnTo>
                  <a:pt x="1864" y="39"/>
                </a:lnTo>
                <a:lnTo>
                  <a:pt x="1865" y="39"/>
                </a:lnTo>
                <a:lnTo>
                  <a:pt x="1865" y="39"/>
                </a:lnTo>
                <a:lnTo>
                  <a:pt x="1865" y="39"/>
                </a:lnTo>
                <a:lnTo>
                  <a:pt x="1865" y="39"/>
                </a:lnTo>
                <a:lnTo>
                  <a:pt x="1865" y="39"/>
                </a:lnTo>
                <a:lnTo>
                  <a:pt x="1866" y="39"/>
                </a:lnTo>
                <a:lnTo>
                  <a:pt x="1866" y="39"/>
                </a:lnTo>
                <a:lnTo>
                  <a:pt x="1866" y="39"/>
                </a:lnTo>
                <a:lnTo>
                  <a:pt x="1866" y="39"/>
                </a:lnTo>
                <a:lnTo>
                  <a:pt x="1867" y="39"/>
                </a:lnTo>
                <a:lnTo>
                  <a:pt x="1867" y="39"/>
                </a:lnTo>
                <a:lnTo>
                  <a:pt x="1867" y="39"/>
                </a:lnTo>
                <a:lnTo>
                  <a:pt x="1868" y="39"/>
                </a:lnTo>
                <a:lnTo>
                  <a:pt x="1868" y="39"/>
                </a:lnTo>
                <a:lnTo>
                  <a:pt x="1868" y="39"/>
                </a:lnTo>
                <a:lnTo>
                  <a:pt x="1868" y="39"/>
                </a:lnTo>
                <a:lnTo>
                  <a:pt x="1869" y="39"/>
                </a:lnTo>
                <a:lnTo>
                  <a:pt x="1869" y="39"/>
                </a:lnTo>
                <a:lnTo>
                  <a:pt x="1869" y="39"/>
                </a:lnTo>
                <a:lnTo>
                  <a:pt x="1869" y="39"/>
                </a:lnTo>
                <a:lnTo>
                  <a:pt x="1869" y="39"/>
                </a:lnTo>
                <a:lnTo>
                  <a:pt x="1870" y="39"/>
                </a:lnTo>
                <a:lnTo>
                  <a:pt x="1870" y="39"/>
                </a:lnTo>
                <a:lnTo>
                  <a:pt x="1870" y="39"/>
                </a:lnTo>
                <a:lnTo>
                  <a:pt x="1870" y="39"/>
                </a:lnTo>
                <a:lnTo>
                  <a:pt x="1871" y="39"/>
                </a:lnTo>
                <a:lnTo>
                  <a:pt x="1871" y="39"/>
                </a:lnTo>
                <a:lnTo>
                  <a:pt x="1871" y="39"/>
                </a:lnTo>
                <a:lnTo>
                  <a:pt x="1871" y="39"/>
                </a:lnTo>
                <a:lnTo>
                  <a:pt x="1872" y="39"/>
                </a:lnTo>
                <a:lnTo>
                  <a:pt x="1872" y="0"/>
                </a:lnTo>
                <a:lnTo>
                  <a:pt x="1872" y="0"/>
                </a:lnTo>
                <a:lnTo>
                  <a:pt x="1872" y="0"/>
                </a:lnTo>
                <a:lnTo>
                  <a:pt x="1872" y="39"/>
                </a:lnTo>
                <a:lnTo>
                  <a:pt x="1873" y="39"/>
                </a:lnTo>
                <a:lnTo>
                  <a:pt x="1873" y="39"/>
                </a:lnTo>
                <a:lnTo>
                  <a:pt x="1873" y="39"/>
                </a:lnTo>
                <a:lnTo>
                  <a:pt x="1873" y="39"/>
                </a:lnTo>
                <a:lnTo>
                  <a:pt x="1874" y="39"/>
                </a:lnTo>
                <a:lnTo>
                  <a:pt x="1874" y="39"/>
                </a:lnTo>
                <a:lnTo>
                  <a:pt x="1874" y="39"/>
                </a:lnTo>
                <a:lnTo>
                  <a:pt x="1874" y="39"/>
                </a:lnTo>
                <a:lnTo>
                  <a:pt x="1874" y="39"/>
                </a:lnTo>
                <a:lnTo>
                  <a:pt x="1875" y="39"/>
                </a:lnTo>
                <a:lnTo>
                  <a:pt x="1875" y="39"/>
                </a:lnTo>
                <a:lnTo>
                  <a:pt x="1875" y="39"/>
                </a:lnTo>
                <a:lnTo>
                  <a:pt x="1876" y="39"/>
                </a:lnTo>
                <a:lnTo>
                  <a:pt x="1876" y="39"/>
                </a:lnTo>
                <a:lnTo>
                  <a:pt x="1876" y="39"/>
                </a:lnTo>
                <a:lnTo>
                  <a:pt x="1876" y="39"/>
                </a:lnTo>
                <a:lnTo>
                  <a:pt x="1877" y="39"/>
                </a:lnTo>
                <a:lnTo>
                  <a:pt x="1877" y="39"/>
                </a:lnTo>
                <a:lnTo>
                  <a:pt x="1877" y="39"/>
                </a:lnTo>
                <a:lnTo>
                  <a:pt x="1877" y="39"/>
                </a:lnTo>
                <a:lnTo>
                  <a:pt x="1878" y="39"/>
                </a:lnTo>
                <a:lnTo>
                  <a:pt x="1878" y="39"/>
                </a:lnTo>
                <a:lnTo>
                  <a:pt x="1878" y="39"/>
                </a:lnTo>
                <a:lnTo>
                  <a:pt x="1878" y="39"/>
                </a:lnTo>
                <a:lnTo>
                  <a:pt x="1878" y="39"/>
                </a:lnTo>
                <a:lnTo>
                  <a:pt x="1879" y="39"/>
                </a:lnTo>
                <a:lnTo>
                  <a:pt x="1879" y="39"/>
                </a:lnTo>
                <a:lnTo>
                  <a:pt x="1879" y="39"/>
                </a:lnTo>
                <a:lnTo>
                  <a:pt x="1879" y="39"/>
                </a:lnTo>
                <a:lnTo>
                  <a:pt x="1880" y="39"/>
                </a:lnTo>
                <a:lnTo>
                  <a:pt x="1880" y="39"/>
                </a:lnTo>
                <a:lnTo>
                  <a:pt x="1880" y="39"/>
                </a:lnTo>
                <a:lnTo>
                  <a:pt x="1880" y="39"/>
                </a:lnTo>
                <a:lnTo>
                  <a:pt x="1881" y="39"/>
                </a:lnTo>
                <a:lnTo>
                  <a:pt x="1881" y="39"/>
                </a:lnTo>
                <a:lnTo>
                  <a:pt x="1881" y="39"/>
                </a:lnTo>
                <a:lnTo>
                  <a:pt x="1881" y="39"/>
                </a:lnTo>
                <a:lnTo>
                  <a:pt x="1881" y="39"/>
                </a:lnTo>
                <a:lnTo>
                  <a:pt x="1882" y="39"/>
                </a:lnTo>
                <a:lnTo>
                  <a:pt x="1882" y="39"/>
                </a:lnTo>
                <a:lnTo>
                  <a:pt x="1882" y="39"/>
                </a:lnTo>
                <a:lnTo>
                  <a:pt x="1883" y="39"/>
                </a:lnTo>
                <a:lnTo>
                  <a:pt x="1883" y="39"/>
                </a:lnTo>
                <a:lnTo>
                  <a:pt x="1883" y="39"/>
                </a:lnTo>
                <a:lnTo>
                  <a:pt x="1883" y="39"/>
                </a:lnTo>
                <a:lnTo>
                  <a:pt x="1884" y="39"/>
                </a:lnTo>
                <a:lnTo>
                  <a:pt x="1884" y="39"/>
                </a:lnTo>
                <a:lnTo>
                  <a:pt x="1884" y="39"/>
                </a:lnTo>
                <a:lnTo>
                  <a:pt x="1884" y="39"/>
                </a:lnTo>
                <a:lnTo>
                  <a:pt x="1884" y="39"/>
                </a:lnTo>
                <a:lnTo>
                  <a:pt x="1885" y="39"/>
                </a:lnTo>
                <a:lnTo>
                  <a:pt x="1885" y="39"/>
                </a:lnTo>
                <a:lnTo>
                  <a:pt x="1885" y="39"/>
                </a:lnTo>
                <a:lnTo>
                  <a:pt x="1885" y="39"/>
                </a:lnTo>
                <a:lnTo>
                  <a:pt x="1886" y="39"/>
                </a:lnTo>
                <a:lnTo>
                  <a:pt x="1886" y="39"/>
                </a:lnTo>
                <a:lnTo>
                  <a:pt x="1886" y="39"/>
                </a:lnTo>
                <a:lnTo>
                  <a:pt x="1886" y="39"/>
                </a:lnTo>
                <a:lnTo>
                  <a:pt x="1887" y="39"/>
                </a:lnTo>
                <a:lnTo>
                  <a:pt x="1887" y="39"/>
                </a:lnTo>
                <a:lnTo>
                  <a:pt x="1887" y="39"/>
                </a:lnTo>
                <a:lnTo>
                  <a:pt x="1887" y="39"/>
                </a:lnTo>
                <a:lnTo>
                  <a:pt x="1887" y="39"/>
                </a:lnTo>
                <a:lnTo>
                  <a:pt x="1888" y="39"/>
                </a:lnTo>
                <a:lnTo>
                  <a:pt x="1888" y="39"/>
                </a:lnTo>
                <a:lnTo>
                  <a:pt x="1888" y="39"/>
                </a:lnTo>
                <a:lnTo>
                  <a:pt x="1888" y="39"/>
                </a:lnTo>
                <a:lnTo>
                  <a:pt x="1889" y="39"/>
                </a:lnTo>
                <a:lnTo>
                  <a:pt x="1889" y="39"/>
                </a:lnTo>
                <a:lnTo>
                  <a:pt x="1889" y="39"/>
                </a:lnTo>
                <a:lnTo>
                  <a:pt x="1889" y="39"/>
                </a:lnTo>
                <a:lnTo>
                  <a:pt x="1890" y="39"/>
                </a:lnTo>
                <a:lnTo>
                  <a:pt x="1890" y="39"/>
                </a:lnTo>
                <a:lnTo>
                  <a:pt x="1890" y="39"/>
                </a:lnTo>
                <a:lnTo>
                  <a:pt x="1890" y="39"/>
                </a:lnTo>
                <a:lnTo>
                  <a:pt x="1891" y="39"/>
                </a:lnTo>
                <a:lnTo>
                  <a:pt x="1891" y="39"/>
                </a:lnTo>
                <a:lnTo>
                  <a:pt x="1891" y="39"/>
                </a:lnTo>
                <a:lnTo>
                  <a:pt x="1891" y="39"/>
                </a:lnTo>
                <a:lnTo>
                  <a:pt x="1892" y="39"/>
                </a:lnTo>
                <a:lnTo>
                  <a:pt x="1892" y="39"/>
                </a:lnTo>
                <a:lnTo>
                  <a:pt x="1892" y="39"/>
                </a:lnTo>
                <a:lnTo>
                  <a:pt x="1892" y="39"/>
                </a:lnTo>
                <a:lnTo>
                  <a:pt x="1893" y="39"/>
                </a:lnTo>
                <a:lnTo>
                  <a:pt x="1893" y="39"/>
                </a:lnTo>
                <a:lnTo>
                  <a:pt x="1893" y="39"/>
                </a:lnTo>
                <a:lnTo>
                  <a:pt x="1893" y="39"/>
                </a:lnTo>
                <a:lnTo>
                  <a:pt x="1893" y="39"/>
                </a:lnTo>
                <a:lnTo>
                  <a:pt x="1894" y="39"/>
                </a:lnTo>
                <a:lnTo>
                  <a:pt x="1894" y="39"/>
                </a:lnTo>
                <a:lnTo>
                  <a:pt x="1894" y="39"/>
                </a:lnTo>
                <a:lnTo>
                  <a:pt x="1894" y="39"/>
                </a:lnTo>
                <a:lnTo>
                  <a:pt x="1895" y="39"/>
                </a:lnTo>
                <a:lnTo>
                  <a:pt x="1895" y="39"/>
                </a:lnTo>
                <a:lnTo>
                  <a:pt x="1895" y="39"/>
                </a:lnTo>
                <a:lnTo>
                  <a:pt x="1895" y="39"/>
                </a:lnTo>
                <a:lnTo>
                  <a:pt x="1896" y="39"/>
                </a:lnTo>
                <a:lnTo>
                  <a:pt x="1896" y="39"/>
                </a:lnTo>
                <a:lnTo>
                  <a:pt x="1896" y="39"/>
                </a:lnTo>
                <a:lnTo>
                  <a:pt x="1896" y="39"/>
                </a:lnTo>
                <a:lnTo>
                  <a:pt x="1896" y="39"/>
                </a:lnTo>
                <a:lnTo>
                  <a:pt x="1897" y="39"/>
                </a:lnTo>
                <a:lnTo>
                  <a:pt x="1897" y="39"/>
                </a:lnTo>
                <a:lnTo>
                  <a:pt x="1897" y="39"/>
                </a:lnTo>
                <a:lnTo>
                  <a:pt x="1897" y="39"/>
                </a:lnTo>
                <a:lnTo>
                  <a:pt x="1898" y="39"/>
                </a:lnTo>
                <a:lnTo>
                  <a:pt x="1898" y="39"/>
                </a:lnTo>
                <a:lnTo>
                  <a:pt x="1898" y="39"/>
                </a:lnTo>
                <a:lnTo>
                  <a:pt x="1899" y="39"/>
                </a:lnTo>
                <a:lnTo>
                  <a:pt x="1899" y="39"/>
                </a:lnTo>
                <a:lnTo>
                  <a:pt x="1899" y="39"/>
                </a:lnTo>
                <a:lnTo>
                  <a:pt x="1899" y="39"/>
                </a:lnTo>
                <a:lnTo>
                  <a:pt x="1899" y="39"/>
                </a:lnTo>
                <a:lnTo>
                  <a:pt x="1900" y="39"/>
                </a:lnTo>
                <a:lnTo>
                  <a:pt x="1900" y="39"/>
                </a:lnTo>
                <a:lnTo>
                  <a:pt x="1900" y="39"/>
                </a:lnTo>
                <a:lnTo>
                  <a:pt x="1900" y="39"/>
                </a:lnTo>
                <a:lnTo>
                  <a:pt x="1901" y="39"/>
                </a:lnTo>
                <a:lnTo>
                  <a:pt x="1901" y="39"/>
                </a:lnTo>
                <a:lnTo>
                  <a:pt x="1901" y="39"/>
                </a:lnTo>
                <a:lnTo>
                  <a:pt x="1901" y="39"/>
                </a:lnTo>
                <a:lnTo>
                  <a:pt x="1902" y="39"/>
                </a:lnTo>
                <a:lnTo>
                  <a:pt x="1902" y="39"/>
                </a:lnTo>
                <a:lnTo>
                  <a:pt x="1902" y="39"/>
                </a:lnTo>
                <a:lnTo>
                  <a:pt x="1902" y="39"/>
                </a:lnTo>
                <a:lnTo>
                  <a:pt x="1902" y="39"/>
                </a:lnTo>
                <a:lnTo>
                  <a:pt x="1903" y="39"/>
                </a:lnTo>
                <a:lnTo>
                  <a:pt x="1903" y="39"/>
                </a:lnTo>
                <a:lnTo>
                  <a:pt x="1903" y="39"/>
                </a:lnTo>
                <a:lnTo>
                  <a:pt x="1903" y="39"/>
                </a:lnTo>
                <a:lnTo>
                  <a:pt x="1904" y="39"/>
                </a:lnTo>
                <a:lnTo>
                  <a:pt x="1904" y="39"/>
                </a:lnTo>
                <a:lnTo>
                  <a:pt x="1904" y="39"/>
                </a:lnTo>
                <a:lnTo>
                  <a:pt x="1904" y="39"/>
                </a:lnTo>
                <a:lnTo>
                  <a:pt x="1905" y="39"/>
                </a:lnTo>
                <a:lnTo>
                  <a:pt x="1905" y="39"/>
                </a:lnTo>
                <a:lnTo>
                  <a:pt x="1905" y="39"/>
                </a:lnTo>
                <a:lnTo>
                  <a:pt x="1905" y="39"/>
                </a:lnTo>
                <a:lnTo>
                  <a:pt x="1905" y="39"/>
                </a:lnTo>
                <a:lnTo>
                  <a:pt x="1906" y="39"/>
                </a:lnTo>
                <a:lnTo>
                  <a:pt x="1906" y="39"/>
                </a:lnTo>
                <a:lnTo>
                  <a:pt x="1906" y="39"/>
                </a:lnTo>
                <a:lnTo>
                  <a:pt x="1907" y="39"/>
                </a:lnTo>
                <a:lnTo>
                  <a:pt x="1907" y="39"/>
                </a:lnTo>
                <a:lnTo>
                  <a:pt x="1907" y="39"/>
                </a:lnTo>
                <a:lnTo>
                  <a:pt x="1907" y="39"/>
                </a:lnTo>
                <a:lnTo>
                  <a:pt x="1908" y="39"/>
                </a:lnTo>
                <a:lnTo>
                  <a:pt x="1908" y="39"/>
                </a:lnTo>
                <a:lnTo>
                  <a:pt x="1908" y="39"/>
                </a:lnTo>
                <a:lnTo>
                  <a:pt x="1908" y="39"/>
                </a:lnTo>
                <a:lnTo>
                  <a:pt x="1908" y="39"/>
                </a:lnTo>
                <a:lnTo>
                  <a:pt x="1909" y="39"/>
                </a:lnTo>
                <a:lnTo>
                  <a:pt x="1909" y="39"/>
                </a:lnTo>
                <a:lnTo>
                  <a:pt x="1909" y="39"/>
                </a:lnTo>
                <a:lnTo>
                  <a:pt x="1909" y="39"/>
                </a:lnTo>
                <a:lnTo>
                  <a:pt x="1910" y="39"/>
                </a:lnTo>
                <a:lnTo>
                  <a:pt x="1910" y="39"/>
                </a:lnTo>
                <a:lnTo>
                  <a:pt x="1910" y="39"/>
                </a:lnTo>
                <a:lnTo>
                  <a:pt x="1910" y="39"/>
                </a:lnTo>
                <a:lnTo>
                  <a:pt x="1911" y="39"/>
                </a:lnTo>
                <a:lnTo>
                  <a:pt x="1911" y="39"/>
                </a:lnTo>
                <a:lnTo>
                  <a:pt x="1911" y="39"/>
                </a:lnTo>
                <a:lnTo>
                  <a:pt x="1911" y="39"/>
                </a:lnTo>
                <a:lnTo>
                  <a:pt x="1911" y="39"/>
                </a:lnTo>
                <a:lnTo>
                  <a:pt x="1912" y="39"/>
                </a:lnTo>
                <a:lnTo>
                  <a:pt x="1912" y="39"/>
                </a:lnTo>
                <a:lnTo>
                  <a:pt x="1912" y="39"/>
                </a:lnTo>
                <a:lnTo>
                  <a:pt x="1912" y="39"/>
                </a:lnTo>
                <a:lnTo>
                  <a:pt x="1913" y="39"/>
                </a:lnTo>
                <a:lnTo>
                  <a:pt x="1913" y="39"/>
                </a:lnTo>
                <a:lnTo>
                  <a:pt x="1913" y="39"/>
                </a:lnTo>
                <a:lnTo>
                  <a:pt x="1913" y="39"/>
                </a:lnTo>
                <a:lnTo>
                  <a:pt x="1914" y="39"/>
                </a:lnTo>
                <a:lnTo>
                  <a:pt x="1914" y="39"/>
                </a:lnTo>
                <a:lnTo>
                  <a:pt x="1914" y="39"/>
                </a:lnTo>
                <a:lnTo>
                  <a:pt x="1915" y="39"/>
                </a:lnTo>
                <a:lnTo>
                  <a:pt x="1915" y="39"/>
                </a:lnTo>
                <a:lnTo>
                  <a:pt x="1915" y="39"/>
                </a:lnTo>
                <a:lnTo>
                  <a:pt x="1915" y="39"/>
                </a:lnTo>
                <a:lnTo>
                  <a:pt x="1915" y="39"/>
                </a:lnTo>
                <a:lnTo>
                  <a:pt x="1916" y="39"/>
                </a:lnTo>
                <a:lnTo>
                  <a:pt x="1916" y="39"/>
                </a:lnTo>
                <a:lnTo>
                  <a:pt x="1916" y="39"/>
                </a:lnTo>
                <a:lnTo>
                  <a:pt x="1916" y="39"/>
                </a:lnTo>
                <a:lnTo>
                  <a:pt x="1917" y="39"/>
                </a:lnTo>
                <a:lnTo>
                  <a:pt x="1917" y="39"/>
                </a:lnTo>
                <a:lnTo>
                  <a:pt x="1917" y="39"/>
                </a:lnTo>
                <a:lnTo>
                  <a:pt x="1917" y="39"/>
                </a:lnTo>
                <a:lnTo>
                  <a:pt x="1918" y="39"/>
                </a:lnTo>
                <a:lnTo>
                  <a:pt x="1918" y="39"/>
                </a:lnTo>
                <a:lnTo>
                  <a:pt x="1918" y="39"/>
                </a:lnTo>
                <a:lnTo>
                  <a:pt x="1918" y="39"/>
                </a:lnTo>
                <a:lnTo>
                  <a:pt x="1918" y="39"/>
                </a:lnTo>
                <a:lnTo>
                  <a:pt x="1919" y="39"/>
                </a:lnTo>
                <a:lnTo>
                  <a:pt x="1919" y="39"/>
                </a:lnTo>
                <a:lnTo>
                  <a:pt x="1919" y="39"/>
                </a:lnTo>
                <a:lnTo>
                  <a:pt x="1919" y="39"/>
                </a:lnTo>
                <a:lnTo>
                  <a:pt x="1920" y="39"/>
                </a:lnTo>
                <a:lnTo>
                  <a:pt x="1920" y="39"/>
                </a:lnTo>
                <a:lnTo>
                  <a:pt x="1920" y="39"/>
                </a:lnTo>
                <a:lnTo>
                  <a:pt x="1920" y="39"/>
                </a:lnTo>
                <a:lnTo>
                  <a:pt x="1920" y="39"/>
                </a:lnTo>
                <a:lnTo>
                  <a:pt x="1921" y="39"/>
                </a:lnTo>
                <a:lnTo>
                  <a:pt x="1921" y="39"/>
                </a:lnTo>
                <a:lnTo>
                  <a:pt x="1921" y="39"/>
                </a:lnTo>
                <a:lnTo>
                  <a:pt x="1922" y="39"/>
                </a:lnTo>
                <a:lnTo>
                  <a:pt x="1922" y="39"/>
                </a:lnTo>
                <a:lnTo>
                  <a:pt x="1922" y="39"/>
                </a:lnTo>
                <a:lnTo>
                  <a:pt x="1922" y="39"/>
                </a:lnTo>
                <a:lnTo>
                  <a:pt x="1923" y="39"/>
                </a:lnTo>
                <a:lnTo>
                  <a:pt x="1923" y="39"/>
                </a:lnTo>
                <a:lnTo>
                  <a:pt x="1923" y="39"/>
                </a:lnTo>
                <a:lnTo>
                  <a:pt x="1923" y="39"/>
                </a:lnTo>
                <a:lnTo>
                  <a:pt x="1924" y="39"/>
                </a:lnTo>
                <a:lnTo>
                  <a:pt x="1924" y="39"/>
                </a:lnTo>
                <a:lnTo>
                  <a:pt x="1924" y="39"/>
                </a:lnTo>
                <a:lnTo>
                  <a:pt x="1924" y="39"/>
                </a:lnTo>
                <a:lnTo>
                  <a:pt x="1924" y="39"/>
                </a:lnTo>
                <a:lnTo>
                  <a:pt x="1925" y="39"/>
                </a:lnTo>
                <a:lnTo>
                  <a:pt x="1925" y="39"/>
                </a:lnTo>
                <a:lnTo>
                  <a:pt x="1925" y="39"/>
                </a:lnTo>
                <a:lnTo>
                  <a:pt x="1925" y="39"/>
                </a:lnTo>
                <a:lnTo>
                  <a:pt x="1926" y="39"/>
                </a:lnTo>
                <a:lnTo>
                  <a:pt x="1926" y="39"/>
                </a:lnTo>
                <a:lnTo>
                  <a:pt x="1926" y="39"/>
                </a:lnTo>
                <a:lnTo>
                  <a:pt x="1926" y="39"/>
                </a:lnTo>
                <a:lnTo>
                  <a:pt x="1927" y="39"/>
                </a:lnTo>
                <a:lnTo>
                  <a:pt x="1927" y="39"/>
                </a:lnTo>
                <a:lnTo>
                  <a:pt x="1927" y="39"/>
                </a:lnTo>
                <a:lnTo>
                  <a:pt x="1927" y="39"/>
                </a:lnTo>
                <a:lnTo>
                  <a:pt x="1927" y="39"/>
                </a:lnTo>
                <a:lnTo>
                  <a:pt x="1928" y="39"/>
                </a:lnTo>
                <a:lnTo>
                  <a:pt x="1928" y="39"/>
                </a:lnTo>
                <a:lnTo>
                  <a:pt x="1928" y="39"/>
                </a:lnTo>
                <a:lnTo>
                  <a:pt x="1928" y="39"/>
                </a:lnTo>
                <a:lnTo>
                  <a:pt x="1929" y="39"/>
                </a:lnTo>
                <a:lnTo>
                  <a:pt x="1929" y="39"/>
                </a:lnTo>
                <a:lnTo>
                  <a:pt x="1929" y="39"/>
                </a:lnTo>
                <a:lnTo>
                  <a:pt x="1930" y="39"/>
                </a:lnTo>
                <a:lnTo>
                  <a:pt x="1930" y="39"/>
                </a:lnTo>
                <a:lnTo>
                  <a:pt x="1930" y="39"/>
                </a:lnTo>
                <a:lnTo>
                  <a:pt x="1930" y="39"/>
                </a:lnTo>
                <a:lnTo>
                  <a:pt x="1930" y="39"/>
                </a:lnTo>
                <a:lnTo>
                  <a:pt x="1931" y="39"/>
                </a:lnTo>
                <a:lnTo>
                  <a:pt x="1931" y="39"/>
                </a:lnTo>
                <a:lnTo>
                  <a:pt x="1931" y="39"/>
                </a:lnTo>
                <a:lnTo>
                  <a:pt x="1931" y="39"/>
                </a:lnTo>
                <a:lnTo>
                  <a:pt x="1932" y="39"/>
                </a:lnTo>
                <a:lnTo>
                  <a:pt x="1932" y="39"/>
                </a:lnTo>
                <a:lnTo>
                  <a:pt x="1932" y="39"/>
                </a:lnTo>
                <a:lnTo>
                  <a:pt x="1932" y="39"/>
                </a:lnTo>
                <a:lnTo>
                  <a:pt x="1933" y="39"/>
                </a:lnTo>
                <a:lnTo>
                  <a:pt x="1933" y="39"/>
                </a:lnTo>
                <a:lnTo>
                  <a:pt x="1933" y="39"/>
                </a:lnTo>
                <a:lnTo>
                  <a:pt x="1933" y="39"/>
                </a:lnTo>
                <a:lnTo>
                  <a:pt x="1933" y="39"/>
                </a:lnTo>
                <a:lnTo>
                  <a:pt x="1934" y="39"/>
                </a:lnTo>
                <a:lnTo>
                  <a:pt x="1934" y="39"/>
                </a:lnTo>
                <a:lnTo>
                  <a:pt x="1934" y="39"/>
                </a:lnTo>
                <a:lnTo>
                  <a:pt x="1934" y="39"/>
                </a:lnTo>
                <a:lnTo>
                  <a:pt x="1935" y="39"/>
                </a:lnTo>
                <a:lnTo>
                  <a:pt x="1935" y="39"/>
                </a:lnTo>
                <a:lnTo>
                  <a:pt x="1935" y="39"/>
                </a:lnTo>
                <a:lnTo>
                  <a:pt x="1935" y="39"/>
                </a:lnTo>
                <a:lnTo>
                  <a:pt x="1936" y="39"/>
                </a:lnTo>
                <a:lnTo>
                  <a:pt x="1936" y="39"/>
                </a:lnTo>
                <a:lnTo>
                  <a:pt x="1936" y="39"/>
                </a:lnTo>
                <a:lnTo>
                  <a:pt x="1936" y="39"/>
                </a:lnTo>
                <a:lnTo>
                  <a:pt x="1936" y="39"/>
                </a:lnTo>
                <a:lnTo>
                  <a:pt x="1937" y="39"/>
                </a:lnTo>
                <a:lnTo>
                  <a:pt x="1937" y="39"/>
                </a:lnTo>
                <a:lnTo>
                  <a:pt x="1937" y="39"/>
                </a:lnTo>
                <a:lnTo>
                  <a:pt x="1938" y="39"/>
                </a:lnTo>
                <a:lnTo>
                  <a:pt x="1938" y="39"/>
                </a:lnTo>
                <a:lnTo>
                  <a:pt x="1938" y="39"/>
                </a:lnTo>
                <a:lnTo>
                  <a:pt x="1938" y="39"/>
                </a:lnTo>
                <a:lnTo>
                  <a:pt x="1939" y="39"/>
                </a:lnTo>
                <a:lnTo>
                  <a:pt x="1939" y="39"/>
                </a:lnTo>
                <a:lnTo>
                  <a:pt x="1939" y="39"/>
                </a:lnTo>
                <a:lnTo>
                  <a:pt x="1939" y="39"/>
                </a:lnTo>
                <a:lnTo>
                  <a:pt x="1939" y="39"/>
                </a:lnTo>
                <a:lnTo>
                  <a:pt x="1940" y="39"/>
                </a:lnTo>
                <a:lnTo>
                  <a:pt x="1940" y="39"/>
                </a:lnTo>
                <a:lnTo>
                  <a:pt x="1940" y="39"/>
                </a:lnTo>
                <a:lnTo>
                  <a:pt x="1940" y="39"/>
                </a:lnTo>
                <a:lnTo>
                  <a:pt x="1941" y="39"/>
                </a:lnTo>
                <a:lnTo>
                  <a:pt x="1941" y="39"/>
                </a:lnTo>
                <a:lnTo>
                  <a:pt x="1941" y="39"/>
                </a:lnTo>
                <a:lnTo>
                  <a:pt x="1941" y="39"/>
                </a:lnTo>
                <a:lnTo>
                  <a:pt x="1942" y="39"/>
                </a:lnTo>
                <a:lnTo>
                  <a:pt x="1942" y="39"/>
                </a:lnTo>
                <a:lnTo>
                  <a:pt x="1942" y="39"/>
                </a:lnTo>
                <a:lnTo>
                  <a:pt x="1942" y="39"/>
                </a:lnTo>
                <a:lnTo>
                  <a:pt x="1942" y="39"/>
                </a:lnTo>
                <a:lnTo>
                  <a:pt x="1943" y="39"/>
                </a:lnTo>
                <a:lnTo>
                  <a:pt x="1943" y="39"/>
                </a:lnTo>
                <a:lnTo>
                  <a:pt x="1943" y="39"/>
                </a:lnTo>
                <a:lnTo>
                  <a:pt x="1943" y="39"/>
                </a:lnTo>
                <a:lnTo>
                  <a:pt x="1944" y="39"/>
                </a:lnTo>
                <a:lnTo>
                  <a:pt x="1944" y="39"/>
                </a:lnTo>
                <a:lnTo>
                  <a:pt x="1944" y="39"/>
                </a:lnTo>
                <a:lnTo>
                  <a:pt x="1944" y="39"/>
                </a:lnTo>
                <a:lnTo>
                  <a:pt x="1945" y="39"/>
                </a:lnTo>
                <a:lnTo>
                  <a:pt x="1945" y="39"/>
                </a:lnTo>
                <a:lnTo>
                  <a:pt x="1945" y="39"/>
                </a:lnTo>
                <a:lnTo>
                  <a:pt x="1945" y="39"/>
                </a:lnTo>
                <a:lnTo>
                  <a:pt x="1946" y="39"/>
                </a:lnTo>
                <a:lnTo>
                  <a:pt x="1946" y="39"/>
                </a:lnTo>
                <a:lnTo>
                  <a:pt x="1946" y="39"/>
                </a:lnTo>
                <a:lnTo>
                  <a:pt x="1946" y="39"/>
                </a:lnTo>
                <a:lnTo>
                  <a:pt x="1947" y="39"/>
                </a:lnTo>
                <a:lnTo>
                  <a:pt x="1947" y="39"/>
                </a:lnTo>
                <a:lnTo>
                  <a:pt x="1947" y="39"/>
                </a:lnTo>
                <a:lnTo>
                  <a:pt x="1947" y="39"/>
                </a:lnTo>
                <a:lnTo>
                  <a:pt x="1948" y="39"/>
                </a:lnTo>
                <a:lnTo>
                  <a:pt x="1948" y="39"/>
                </a:lnTo>
                <a:lnTo>
                  <a:pt x="1948" y="39"/>
                </a:lnTo>
                <a:lnTo>
                  <a:pt x="1948" y="39"/>
                </a:lnTo>
                <a:lnTo>
                  <a:pt x="1948" y="39"/>
                </a:lnTo>
                <a:lnTo>
                  <a:pt x="1949" y="39"/>
                </a:lnTo>
                <a:lnTo>
                  <a:pt x="1949" y="39"/>
                </a:lnTo>
                <a:lnTo>
                  <a:pt x="1949" y="39"/>
                </a:lnTo>
                <a:lnTo>
                  <a:pt x="1949" y="39"/>
                </a:lnTo>
                <a:lnTo>
                  <a:pt x="1950" y="39"/>
                </a:lnTo>
                <a:lnTo>
                  <a:pt x="1950" y="39"/>
                </a:lnTo>
                <a:lnTo>
                  <a:pt x="1950" y="39"/>
                </a:lnTo>
                <a:lnTo>
                  <a:pt x="1950" y="39"/>
                </a:lnTo>
                <a:lnTo>
                  <a:pt x="1951" y="39"/>
                </a:lnTo>
                <a:lnTo>
                  <a:pt x="1951" y="39"/>
                </a:lnTo>
                <a:lnTo>
                  <a:pt x="1951" y="39"/>
                </a:lnTo>
                <a:lnTo>
                  <a:pt x="1951" y="39"/>
                </a:lnTo>
                <a:lnTo>
                  <a:pt x="1951" y="39"/>
                </a:lnTo>
                <a:lnTo>
                  <a:pt x="1952" y="39"/>
                </a:lnTo>
                <a:lnTo>
                  <a:pt x="1952" y="39"/>
                </a:lnTo>
                <a:lnTo>
                  <a:pt x="1952" y="39"/>
                </a:lnTo>
                <a:lnTo>
                  <a:pt x="1952" y="39"/>
                </a:lnTo>
                <a:lnTo>
                  <a:pt x="1953" y="39"/>
                </a:lnTo>
                <a:lnTo>
                  <a:pt x="1953" y="39"/>
                </a:lnTo>
                <a:lnTo>
                  <a:pt x="1953" y="39"/>
                </a:lnTo>
                <a:lnTo>
                  <a:pt x="1954" y="39"/>
                </a:lnTo>
                <a:lnTo>
                  <a:pt x="1954" y="39"/>
                </a:lnTo>
                <a:lnTo>
                  <a:pt x="1954" y="39"/>
                </a:lnTo>
                <a:lnTo>
                  <a:pt x="1954" y="39"/>
                </a:lnTo>
                <a:lnTo>
                  <a:pt x="1954" y="39"/>
                </a:lnTo>
                <a:lnTo>
                  <a:pt x="1955" y="39"/>
                </a:lnTo>
                <a:lnTo>
                  <a:pt x="1955" y="39"/>
                </a:lnTo>
                <a:lnTo>
                  <a:pt x="1955" y="39"/>
                </a:lnTo>
                <a:lnTo>
                  <a:pt x="1955" y="39"/>
                </a:lnTo>
                <a:lnTo>
                  <a:pt x="1956" y="39"/>
                </a:lnTo>
                <a:lnTo>
                  <a:pt x="1956" y="39"/>
                </a:lnTo>
                <a:lnTo>
                  <a:pt x="1956" y="39"/>
                </a:lnTo>
                <a:lnTo>
                  <a:pt x="1956" y="39"/>
                </a:lnTo>
                <a:lnTo>
                  <a:pt x="1957" y="39"/>
                </a:lnTo>
                <a:lnTo>
                  <a:pt x="1957" y="39"/>
                </a:lnTo>
                <a:lnTo>
                  <a:pt x="1957" y="39"/>
                </a:lnTo>
                <a:lnTo>
                  <a:pt x="1957" y="39"/>
                </a:lnTo>
                <a:lnTo>
                  <a:pt x="1957" y="39"/>
                </a:lnTo>
                <a:lnTo>
                  <a:pt x="1958" y="39"/>
                </a:lnTo>
                <a:lnTo>
                  <a:pt x="1958" y="39"/>
                </a:lnTo>
                <a:lnTo>
                  <a:pt x="1958" y="39"/>
                </a:lnTo>
                <a:lnTo>
                  <a:pt x="1958" y="39"/>
                </a:lnTo>
                <a:lnTo>
                  <a:pt x="1959" y="39"/>
                </a:lnTo>
                <a:lnTo>
                  <a:pt x="1959" y="39"/>
                </a:lnTo>
                <a:lnTo>
                  <a:pt x="1959" y="39"/>
                </a:lnTo>
                <a:lnTo>
                  <a:pt x="1959" y="39"/>
                </a:lnTo>
                <a:lnTo>
                  <a:pt x="1960" y="39"/>
                </a:lnTo>
                <a:lnTo>
                  <a:pt x="1960" y="39"/>
                </a:lnTo>
                <a:lnTo>
                  <a:pt x="1960" y="39"/>
                </a:lnTo>
                <a:lnTo>
                  <a:pt x="1961" y="39"/>
                </a:lnTo>
                <a:lnTo>
                  <a:pt x="1961" y="39"/>
                </a:lnTo>
                <a:lnTo>
                  <a:pt x="1961" y="39"/>
                </a:lnTo>
                <a:lnTo>
                  <a:pt x="1961" y="39"/>
                </a:lnTo>
                <a:lnTo>
                  <a:pt x="1961" y="39"/>
                </a:lnTo>
                <a:lnTo>
                  <a:pt x="1962" y="39"/>
                </a:lnTo>
                <a:lnTo>
                  <a:pt x="1962" y="39"/>
                </a:lnTo>
                <a:lnTo>
                  <a:pt x="1962" y="39"/>
                </a:lnTo>
                <a:lnTo>
                  <a:pt x="1962" y="39"/>
                </a:lnTo>
                <a:lnTo>
                  <a:pt x="1963" y="39"/>
                </a:lnTo>
                <a:lnTo>
                  <a:pt x="1963" y="39"/>
                </a:lnTo>
                <a:lnTo>
                  <a:pt x="1963" y="39"/>
                </a:lnTo>
                <a:lnTo>
                  <a:pt x="1963" y="39"/>
                </a:lnTo>
                <a:lnTo>
                  <a:pt x="1963" y="39"/>
                </a:lnTo>
                <a:lnTo>
                  <a:pt x="1964" y="39"/>
                </a:lnTo>
                <a:lnTo>
                  <a:pt x="1964" y="39"/>
                </a:lnTo>
                <a:lnTo>
                  <a:pt x="1964" y="39"/>
                </a:lnTo>
                <a:lnTo>
                  <a:pt x="1964" y="39"/>
                </a:lnTo>
                <a:lnTo>
                  <a:pt x="1965" y="39"/>
                </a:lnTo>
                <a:lnTo>
                  <a:pt x="1965" y="39"/>
                </a:lnTo>
                <a:lnTo>
                  <a:pt x="1965" y="39"/>
                </a:lnTo>
                <a:lnTo>
                  <a:pt x="1965" y="39"/>
                </a:lnTo>
                <a:lnTo>
                  <a:pt x="1966" y="39"/>
                </a:lnTo>
                <a:lnTo>
                  <a:pt x="1966" y="39"/>
                </a:lnTo>
                <a:lnTo>
                  <a:pt x="1966" y="39"/>
                </a:lnTo>
                <a:lnTo>
                  <a:pt x="1966" y="39"/>
                </a:lnTo>
                <a:lnTo>
                  <a:pt x="1966" y="39"/>
                </a:lnTo>
                <a:lnTo>
                  <a:pt x="1967" y="39"/>
                </a:lnTo>
                <a:lnTo>
                  <a:pt x="1967" y="39"/>
                </a:lnTo>
                <a:lnTo>
                  <a:pt x="1967" y="39"/>
                </a:lnTo>
                <a:lnTo>
                  <a:pt x="1967" y="39"/>
                </a:lnTo>
                <a:lnTo>
                  <a:pt x="1968" y="39"/>
                </a:lnTo>
                <a:lnTo>
                  <a:pt x="1968" y="39"/>
                </a:lnTo>
                <a:lnTo>
                  <a:pt x="1968" y="39"/>
                </a:lnTo>
                <a:lnTo>
                  <a:pt x="1969" y="39"/>
                </a:lnTo>
                <a:lnTo>
                  <a:pt x="1969" y="39"/>
                </a:lnTo>
                <a:lnTo>
                  <a:pt x="1969" y="39"/>
                </a:lnTo>
                <a:lnTo>
                  <a:pt x="1969" y="39"/>
                </a:lnTo>
                <a:lnTo>
                  <a:pt x="1970" y="39"/>
                </a:lnTo>
                <a:lnTo>
                  <a:pt x="1970" y="39"/>
                </a:lnTo>
                <a:lnTo>
                  <a:pt x="1970" y="39"/>
                </a:lnTo>
                <a:lnTo>
                  <a:pt x="1970" y="39"/>
                </a:lnTo>
                <a:lnTo>
                  <a:pt x="1970" y="39"/>
                </a:lnTo>
                <a:lnTo>
                  <a:pt x="1971" y="39"/>
                </a:lnTo>
                <a:lnTo>
                  <a:pt x="1971" y="39"/>
                </a:lnTo>
                <a:lnTo>
                  <a:pt x="1971" y="39"/>
                </a:lnTo>
                <a:lnTo>
                  <a:pt x="1971" y="39"/>
                </a:lnTo>
                <a:lnTo>
                  <a:pt x="1972" y="39"/>
                </a:lnTo>
                <a:lnTo>
                  <a:pt x="1972" y="39"/>
                </a:lnTo>
                <a:lnTo>
                  <a:pt x="1972" y="39"/>
                </a:lnTo>
                <a:lnTo>
                  <a:pt x="1972" y="39"/>
                </a:lnTo>
                <a:lnTo>
                  <a:pt x="1973" y="39"/>
                </a:lnTo>
                <a:lnTo>
                  <a:pt x="1973" y="39"/>
                </a:lnTo>
                <a:lnTo>
                  <a:pt x="1973" y="39"/>
                </a:lnTo>
                <a:lnTo>
                  <a:pt x="1973" y="39"/>
                </a:lnTo>
                <a:lnTo>
                  <a:pt x="1973" y="39"/>
                </a:lnTo>
                <a:lnTo>
                  <a:pt x="1974" y="39"/>
                </a:lnTo>
                <a:lnTo>
                  <a:pt x="1974" y="39"/>
                </a:lnTo>
                <a:lnTo>
                  <a:pt x="1974" y="39"/>
                </a:lnTo>
                <a:lnTo>
                  <a:pt x="1974" y="39"/>
                </a:lnTo>
                <a:lnTo>
                  <a:pt x="1975" y="39"/>
                </a:lnTo>
                <a:lnTo>
                  <a:pt x="1975" y="39"/>
                </a:lnTo>
                <a:lnTo>
                  <a:pt x="1975" y="39"/>
                </a:lnTo>
                <a:lnTo>
                  <a:pt x="1975" y="39"/>
                </a:lnTo>
                <a:lnTo>
                  <a:pt x="1976" y="39"/>
                </a:lnTo>
                <a:lnTo>
                  <a:pt x="1976" y="39"/>
                </a:lnTo>
                <a:lnTo>
                  <a:pt x="1976" y="39"/>
                </a:lnTo>
                <a:lnTo>
                  <a:pt x="1976" y="39"/>
                </a:lnTo>
                <a:lnTo>
                  <a:pt x="1977" y="39"/>
                </a:lnTo>
                <a:lnTo>
                  <a:pt x="1977" y="39"/>
                </a:lnTo>
                <a:lnTo>
                  <a:pt x="1977" y="39"/>
                </a:lnTo>
                <a:lnTo>
                  <a:pt x="1977" y="39"/>
                </a:lnTo>
                <a:lnTo>
                  <a:pt x="1978" y="39"/>
                </a:lnTo>
                <a:lnTo>
                  <a:pt x="1978" y="39"/>
                </a:lnTo>
                <a:lnTo>
                  <a:pt x="1978" y="39"/>
                </a:lnTo>
                <a:lnTo>
                  <a:pt x="1978" y="39"/>
                </a:lnTo>
                <a:lnTo>
                  <a:pt x="1979" y="39"/>
                </a:lnTo>
                <a:lnTo>
                  <a:pt x="1979" y="39"/>
                </a:lnTo>
                <a:lnTo>
                  <a:pt x="1979" y="39"/>
                </a:lnTo>
                <a:lnTo>
                  <a:pt x="1979" y="39"/>
                </a:lnTo>
                <a:lnTo>
                  <a:pt x="1979" y="39"/>
                </a:lnTo>
                <a:lnTo>
                  <a:pt x="1980" y="39"/>
                </a:lnTo>
                <a:lnTo>
                  <a:pt x="1980" y="39"/>
                </a:lnTo>
                <a:lnTo>
                  <a:pt x="1980" y="39"/>
                </a:lnTo>
                <a:lnTo>
                  <a:pt x="1980" y="39"/>
                </a:lnTo>
                <a:lnTo>
                  <a:pt x="1981" y="39"/>
                </a:lnTo>
                <a:lnTo>
                  <a:pt x="1981" y="39"/>
                </a:lnTo>
                <a:lnTo>
                  <a:pt x="1981" y="39"/>
                </a:lnTo>
                <a:lnTo>
                  <a:pt x="1981" y="39"/>
                </a:lnTo>
                <a:lnTo>
                  <a:pt x="1982" y="39"/>
                </a:lnTo>
                <a:lnTo>
                  <a:pt x="1982" y="39"/>
                </a:lnTo>
                <a:lnTo>
                  <a:pt x="1982" y="39"/>
                </a:lnTo>
                <a:lnTo>
                  <a:pt x="1982" y="39"/>
                </a:lnTo>
                <a:lnTo>
                  <a:pt x="1982" y="39"/>
                </a:lnTo>
                <a:lnTo>
                  <a:pt x="1983" y="39"/>
                </a:lnTo>
                <a:lnTo>
                  <a:pt x="1983" y="39"/>
                </a:lnTo>
                <a:lnTo>
                  <a:pt x="1983" y="39"/>
                </a:lnTo>
                <a:lnTo>
                  <a:pt x="1983" y="39"/>
                </a:lnTo>
                <a:lnTo>
                  <a:pt x="1984" y="39"/>
                </a:lnTo>
                <a:lnTo>
                  <a:pt x="1984" y="39"/>
                </a:lnTo>
                <a:lnTo>
                  <a:pt x="1984" y="39"/>
                </a:lnTo>
                <a:lnTo>
                  <a:pt x="1985" y="39"/>
                </a:lnTo>
                <a:lnTo>
                  <a:pt x="1985" y="39"/>
                </a:lnTo>
                <a:lnTo>
                  <a:pt x="1985" y="39"/>
                </a:lnTo>
                <a:lnTo>
                  <a:pt x="1985" y="39"/>
                </a:lnTo>
                <a:lnTo>
                  <a:pt x="1985" y="39"/>
                </a:lnTo>
                <a:lnTo>
                  <a:pt x="1986" y="39"/>
                </a:lnTo>
                <a:lnTo>
                  <a:pt x="1986" y="39"/>
                </a:lnTo>
                <a:lnTo>
                  <a:pt x="1986" y="39"/>
                </a:lnTo>
                <a:lnTo>
                  <a:pt x="1986" y="39"/>
                </a:lnTo>
                <a:lnTo>
                  <a:pt x="1987" y="39"/>
                </a:lnTo>
                <a:lnTo>
                  <a:pt x="1987" y="39"/>
                </a:lnTo>
                <a:lnTo>
                  <a:pt x="1987" y="39"/>
                </a:lnTo>
                <a:lnTo>
                  <a:pt x="1987" y="39"/>
                </a:lnTo>
                <a:lnTo>
                  <a:pt x="1988" y="39"/>
                </a:lnTo>
                <a:lnTo>
                  <a:pt x="1988" y="39"/>
                </a:lnTo>
                <a:lnTo>
                  <a:pt x="1988" y="39"/>
                </a:lnTo>
                <a:lnTo>
                  <a:pt x="1988" y="39"/>
                </a:lnTo>
                <a:lnTo>
                  <a:pt x="1988" y="39"/>
                </a:lnTo>
                <a:lnTo>
                  <a:pt x="1989" y="39"/>
                </a:lnTo>
                <a:lnTo>
                  <a:pt x="1989" y="39"/>
                </a:lnTo>
                <a:lnTo>
                  <a:pt x="1989" y="39"/>
                </a:lnTo>
                <a:lnTo>
                  <a:pt x="1989" y="39"/>
                </a:lnTo>
                <a:lnTo>
                  <a:pt x="1990" y="39"/>
                </a:lnTo>
                <a:lnTo>
                  <a:pt x="1990" y="39"/>
                </a:lnTo>
                <a:lnTo>
                  <a:pt x="1990" y="39"/>
                </a:lnTo>
                <a:lnTo>
                  <a:pt x="1990" y="39"/>
                </a:lnTo>
                <a:lnTo>
                  <a:pt x="1991" y="39"/>
                </a:lnTo>
                <a:lnTo>
                  <a:pt x="1991" y="39"/>
                </a:lnTo>
                <a:lnTo>
                  <a:pt x="1991" y="39"/>
                </a:lnTo>
                <a:lnTo>
                  <a:pt x="1991" y="39"/>
                </a:lnTo>
                <a:lnTo>
                  <a:pt x="1991" y="39"/>
                </a:lnTo>
                <a:lnTo>
                  <a:pt x="1992" y="39"/>
                </a:lnTo>
                <a:lnTo>
                  <a:pt x="1992" y="39"/>
                </a:lnTo>
                <a:lnTo>
                  <a:pt x="1992" y="39"/>
                </a:lnTo>
                <a:lnTo>
                  <a:pt x="1993" y="39"/>
                </a:lnTo>
                <a:lnTo>
                  <a:pt x="1993" y="39"/>
                </a:lnTo>
                <a:lnTo>
                  <a:pt x="1993" y="39"/>
                </a:lnTo>
                <a:lnTo>
                  <a:pt x="1993" y="39"/>
                </a:lnTo>
                <a:lnTo>
                  <a:pt x="1994" y="39"/>
                </a:lnTo>
                <a:lnTo>
                  <a:pt x="1994" y="39"/>
                </a:lnTo>
                <a:lnTo>
                  <a:pt x="1994" y="39"/>
                </a:lnTo>
                <a:lnTo>
                  <a:pt x="1994" y="39"/>
                </a:lnTo>
                <a:lnTo>
                  <a:pt x="1994" y="39"/>
                </a:lnTo>
                <a:lnTo>
                  <a:pt x="1995" y="39"/>
                </a:lnTo>
                <a:lnTo>
                  <a:pt x="1995" y="39"/>
                </a:lnTo>
                <a:lnTo>
                  <a:pt x="1995" y="39"/>
                </a:lnTo>
                <a:lnTo>
                  <a:pt x="1995" y="39"/>
                </a:lnTo>
                <a:lnTo>
                  <a:pt x="1996" y="39"/>
                </a:lnTo>
                <a:lnTo>
                  <a:pt x="1996" y="39"/>
                </a:lnTo>
                <a:lnTo>
                  <a:pt x="1996" y="39"/>
                </a:lnTo>
                <a:lnTo>
                  <a:pt x="1996" y="39"/>
                </a:lnTo>
                <a:lnTo>
                  <a:pt x="1997" y="39"/>
                </a:lnTo>
                <a:lnTo>
                  <a:pt x="1997" y="39"/>
                </a:lnTo>
                <a:lnTo>
                  <a:pt x="1997" y="39"/>
                </a:lnTo>
                <a:lnTo>
                  <a:pt x="1997" y="39"/>
                </a:lnTo>
                <a:lnTo>
                  <a:pt x="1997" y="39"/>
                </a:lnTo>
                <a:lnTo>
                  <a:pt x="1998" y="39"/>
                </a:lnTo>
                <a:lnTo>
                  <a:pt x="1998" y="39"/>
                </a:lnTo>
                <a:lnTo>
                  <a:pt x="1998" y="39"/>
                </a:lnTo>
                <a:lnTo>
                  <a:pt x="1998" y="39"/>
                </a:lnTo>
                <a:lnTo>
                  <a:pt x="1999" y="39"/>
                </a:lnTo>
                <a:lnTo>
                  <a:pt x="1999" y="39"/>
                </a:lnTo>
                <a:lnTo>
                  <a:pt x="1999" y="39"/>
                </a:lnTo>
                <a:lnTo>
                  <a:pt x="2000" y="39"/>
                </a:lnTo>
                <a:lnTo>
                  <a:pt x="2000" y="39"/>
                </a:lnTo>
                <a:lnTo>
                  <a:pt x="2000" y="39"/>
                </a:lnTo>
                <a:lnTo>
                  <a:pt x="2000" y="39"/>
                </a:lnTo>
                <a:lnTo>
                  <a:pt x="2000" y="39"/>
                </a:lnTo>
                <a:lnTo>
                  <a:pt x="2001" y="39"/>
                </a:lnTo>
                <a:lnTo>
                  <a:pt x="2001" y="39"/>
                </a:lnTo>
                <a:lnTo>
                  <a:pt x="2001" y="39"/>
                </a:lnTo>
                <a:lnTo>
                  <a:pt x="2001" y="39"/>
                </a:lnTo>
                <a:lnTo>
                  <a:pt x="2002" y="39"/>
                </a:lnTo>
                <a:lnTo>
                  <a:pt x="2002" y="39"/>
                </a:lnTo>
                <a:lnTo>
                  <a:pt x="2002" y="39"/>
                </a:lnTo>
                <a:lnTo>
                  <a:pt x="2002" y="39"/>
                </a:lnTo>
                <a:lnTo>
                  <a:pt x="2003" y="39"/>
                </a:lnTo>
                <a:lnTo>
                  <a:pt x="2003" y="39"/>
                </a:lnTo>
                <a:lnTo>
                  <a:pt x="2003" y="39"/>
                </a:lnTo>
                <a:lnTo>
                  <a:pt x="2003" y="39"/>
                </a:lnTo>
                <a:lnTo>
                  <a:pt x="2003" y="39"/>
                </a:lnTo>
                <a:lnTo>
                  <a:pt x="2004" y="39"/>
                </a:lnTo>
                <a:lnTo>
                  <a:pt x="2004" y="39"/>
                </a:lnTo>
                <a:lnTo>
                  <a:pt x="2004" y="39"/>
                </a:lnTo>
                <a:lnTo>
                  <a:pt x="2004" y="39"/>
                </a:lnTo>
                <a:lnTo>
                  <a:pt x="2005" y="39"/>
                </a:lnTo>
                <a:lnTo>
                  <a:pt x="2005" y="39"/>
                </a:lnTo>
                <a:lnTo>
                  <a:pt x="2005" y="39"/>
                </a:lnTo>
                <a:lnTo>
                  <a:pt x="2005" y="39"/>
                </a:lnTo>
                <a:lnTo>
                  <a:pt x="2006" y="39"/>
                </a:lnTo>
                <a:lnTo>
                  <a:pt x="2006" y="39"/>
                </a:lnTo>
                <a:lnTo>
                  <a:pt x="2006" y="39"/>
                </a:lnTo>
                <a:lnTo>
                  <a:pt x="2006" y="39"/>
                </a:lnTo>
                <a:lnTo>
                  <a:pt x="2006" y="39"/>
                </a:lnTo>
                <a:lnTo>
                  <a:pt x="2007" y="39"/>
                </a:lnTo>
                <a:lnTo>
                  <a:pt x="2007" y="39"/>
                </a:lnTo>
                <a:lnTo>
                  <a:pt x="2007" y="39"/>
                </a:lnTo>
                <a:lnTo>
                  <a:pt x="2008" y="39"/>
                </a:lnTo>
                <a:lnTo>
                  <a:pt x="2008" y="39"/>
                </a:lnTo>
                <a:lnTo>
                  <a:pt x="2008" y="39"/>
                </a:lnTo>
                <a:lnTo>
                  <a:pt x="2008" y="39"/>
                </a:lnTo>
                <a:lnTo>
                  <a:pt x="2009" y="39"/>
                </a:lnTo>
                <a:lnTo>
                  <a:pt x="2009" y="39"/>
                </a:lnTo>
                <a:lnTo>
                  <a:pt x="2009" y="39"/>
                </a:lnTo>
                <a:lnTo>
                  <a:pt x="2009" y="39"/>
                </a:lnTo>
                <a:lnTo>
                  <a:pt x="2009" y="39"/>
                </a:lnTo>
                <a:lnTo>
                  <a:pt x="2010" y="39"/>
                </a:lnTo>
                <a:lnTo>
                  <a:pt x="2010" y="39"/>
                </a:lnTo>
                <a:lnTo>
                  <a:pt x="2010" y="39"/>
                </a:lnTo>
                <a:lnTo>
                  <a:pt x="2010" y="39"/>
                </a:lnTo>
                <a:lnTo>
                  <a:pt x="2011" y="39"/>
                </a:lnTo>
                <a:lnTo>
                  <a:pt x="2011" y="39"/>
                </a:lnTo>
                <a:lnTo>
                  <a:pt x="2011" y="39"/>
                </a:lnTo>
                <a:lnTo>
                  <a:pt x="2011" y="39"/>
                </a:lnTo>
                <a:lnTo>
                  <a:pt x="2012" y="39"/>
                </a:lnTo>
                <a:lnTo>
                  <a:pt x="2012" y="39"/>
                </a:lnTo>
                <a:lnTo>
                  <a:pt x="2012" y="39"/>
                </a:lnTo>
                <a:lnTo>
                  <a:pt x="2012" y="39"/>
                </a:lnTo>
                <a:lnTo>
                  <a:pt x="2012" y="39"/>
                </a:lnTo>
                <a:lnTo>
                  <a:pt x="2013" y="39"/>
                </a:lnTo>
                <a:lnTo>
                  <a:pt x="2013" y="39"/>
                </a:lnTo>
                <a:lnTo>
                  <a:pt x="2013" y="39"/>
                </a:lnTo>
                <a:lnTo>
                  <a:pt x="2013" y="39"/>
                </a:lnTo>
                <a:lnTo>
                  <a:pt x="2014" y="39"/>
                </a:lnTo>
                <a:lnTo>
                  <a:pt x="2014" y="39"/>
                </a:lnTo>
                <a:lnTo>
                  <a:pt x="2014" y="39"/>
                </a:lnTo>
                <a:lnTo>
                  <a:pt x="2014" y="39"/>
                </a:lnTo>
                <a:lnTo>
                  <a:pt x="2015" y="39"/>
                </a:lnTo>
                <a:lnTo>
                  <a:pt x="2015" y="39"/>
                </a:lnTo>
                <a:lnTo>
                  <a:pt x="2015" y="39"/>
                </a:lnTo>
                <a:lnTo>
                  <a:pt x="2016" y="39"/>
                </a:lnTo>
                <a:lnTo>
                  <a:pt x="2016" y="39"/>
                </a:lnTo>
                <a:lnTo>
                  <a:pt x="2016" y="39"/>
                </a:lnTo>
                <a:lnTo>
                  <a:pt x="2016" y="39"/>
                </a:lnTo>
                <a:lnTo>
                  <a:pt x="2016" y="39"/>
                </a:lnTo>
                <a:lnTo>
                  <a:pt x="2017" y="39"/>
                </a:lnTo>
                <a:lnTo>
                  <a:pt x="2017" y="39"/>
                </a:lnTo>
                <a:lnTo>
                  <a:pt x="2017" y="39"/>
                </a:lnTo>
                <a:lnTo>
                  <a:pt x="2017" y="39"/>
                </a:lnTo>
                <a:lnTo>
                  <a:pt x="2018" y="39"/>
                </a:lnTo>
                <a:lnTo>
                  <a:pt x="2018" y="39"/>
                </a:lnTo>
                <a:lnTo>
                  <a:pt x="2018" y="39"/>
                </a:lnTo>
                <a:lnTo>
                  <a:pt x="2018" y="39"/>
                </a:lnTo>
                <a:lnTo>
                  <a:pt x="2019" y="39"/>
                </a:lnTo>
                <a:lnTo>
                  <a:pt x="2019" y="39"/>
                </a:lnTo>
                <a:lnTo>
                  <a:pt x="2019" y="39"/>
                </a:lnTo>
                <a:lnTo>
                  <a:pt x="2019" y="39"/>
                </a:lnTo>
                <a:lnTo>
                  <a:pt x="2019" y="39"/>
                </a:lnTo>
                <a:lnTo>
                  <a:pt x="2020" y="39"/>
                </a:lnTo>
                <a:lnTo>
                  <a:pt x="2020" y="39"/>
                </a:lnTo>
                <a:lnTo>
                  <a:pt x="2020" y="39"/>
                </a:lnTo>
                <a:lnTo>
                  <a:pt x="2020" y="39"/>
                </a:lnTo>
                <a:lnTo>
                  <a:pt x="2021" y="39"/>
                </a:lnTo>
                <a:lnTo>
                  <a:pt x="2021" y="39"/>
                </a:lnTo>
                <a:lnTo>
                  <a:pt x="2021" y="39"/>
                </a:lnTo>
                <a:lnTo>
                  <a:pt x="2021" y="39"/>
                </a:lnTo>
                <a:lnTo>
                  <a:pt x="2022" y="39"/>
                </a:lnTo>
                <a:lnTo>
                  <a:pt x="2022" y="39"/>
                </a:lnTo>
                <a:lnTo>
                  <a:pt x="2022" y="39"/>
                </a:lnTo>
                <a:lnTo>
                  <a:pt x="2022" y="39"/>
                </a:lnTo>
                <a:lnTo>
                  <a:pt x="2022" y="39"/>
                </a:lnTo>
                <a:lnTo>
                  <a:pt x="2023" y="39"/>
                </a:lnTo>
                <a:lnTo>
                  <a:pt x="2023" y="39"/>
                </a:lnTo>
                <a:lnTo>
                  <a:pt x="2023" y="39"/>
                </a:lnTo>
                <a:lnTo>
                  <a:pt x="2024" y="39"/>
                </a:lnTo>
                <a:lnTo>
                  <a:pt x="2024" y="39"/>
                </a:lnTo>
                <a:lnTo>
                  <a:pt x="2024" y="39"/>
                </a:lnTo>
                <a:lnTo>
                  <a:pt x="2024" y="39"/>
                </a:lnTo>
                <a:lnTo>
                  <a:pt x="2025" y="39"/>
                </a:lnTo>
                <a:lnTo>
                  <a:pt x="2025" y="39"/>
                </a:lnTo>
                <a:lnTo>
                  <a:pt x="2025" y="39"/>
                </a:lnTo>
                <a:lnTo>
                  <a:pt x="2025" y="39"/>
                </a:lnTo>
                <a:lnTo>
                  <a:pt x="2025" y="39"/>
                </a:lnTo>
                <a:lnTo>
                  <a:pt x="2026" y="39"/>
                </a:lnTo>
                <a:lnTo>
                  <a:pt x="2026" y="39"/>
                </a:lnTo>
                <a:lnTo>
                  <a:pt x="2026" y="39"/>
                </a:lnTo>
                <a:lnTo>
                  <a:pt x="2026" y="39"/>
                </a:lnTo>
                <a:lnTo>
                  <a:pt x="2027" y="39"/>
                </a:lnTo>
                <a:lnTo>
                  <a:pt x="2027" y="39"/>
                </a:lnTo>
                <a:lnTo>
                  <a:pt x="2027" y="39"/>
                </a:lnTo>
                <a:lnTo>
                  <a:pt x="2027" y="39"/>
                </a:lnTo>
                <a:lnTo>
                  <a:pt x="2028" y="39"/>
                </a:lnTo>
                <a:lnTo>
                  <a:pt x="2028" y="39"/>
                </a:lnTo>
                <a:lnTo>
                  <a:pt x="2028" y="39"/>
                </a:lnTo>
                <a:lnTo>
                  <a:pt x="2028" y="39"/>
                </a:lnTo>
                <a:lnTo>
                  <a:pt x="2028" y="39"/>
                </a:lnTo>
                <a:lnTo>
                  <a:pt x="2029" y="39"/>
                </a:lnTo>
                <a:lnTo>
                  <a:pt x="2029" y="39"/>
                </a:lnTo>
                <a:lnTo>
                  <a:pt x="2029" y="39"/>
                </a:lnTo>
                <a:lnTo>
                  <a:pt x="2029" y="39"/>
                </a:lnTo>
                <a:lnTo>
                  <a:pt x="2030" y="39"/>
                </a:lnTo>
                <a:lnTo>
                  <a:pt x="2030" y="39"/>
                </a:lnTo>
                <a:lnTo>
                  <a:pt x="2030" y="39"/>
                </a:lnTo>
                <a:lnTo>
                  <a:pt x="2030" y="39"/>
                </a:lnTo>
                <a:lnTo>
                  <a:pt x="2031" y="39"/>
                </a:lnTo>
                <a:lnTo>
                  <a:pt x="2031" y="39"/>
                </a:lnTo>
                <a:lnTo>
                  <a:pt x="2031" y="39"/>
                </a:lnTo>
                <a:lnTo>
                  <a:pt x="2031" y="39"/>
                </a:lnTo>
                <a:lnTo>
                  <a:pt x="2032" y="39"/>
                </a:lnTo>
                <a:lnTo>
                  <a:pt x="2032" y="39"/>
                </a:lnTo>
                <a:lnTo>
                  <a:pt x="2032" y="39"/>
                </a:lnTo>
                <a:lnTo>
                  <a:pt x="2032" y="39"/>
                </a:lnTo>
                <a:lnTo>
                  <a:pt x="2033" y="39"/>
                </a:lnTo>
                <a:lnTo>
                  <a:pt x="2033" y="39"/>
                </a:lnTo>
                <a:lnTo>
                  <a:pt x="2033" y="39"/>
                </a:lnTo>
                <a:lnTo>
                  <a:pt x="2033" y="39"/>
                </a:lnTo>
                <a:lnTo>
                  <a:pt x="2034" y="39"/>
                </a:lnTo>
                <a:lnTo>
                  <a:pt x="2034" y="39"/>
                </a:lnTo>
                <a:lnTo>
                  <a:pt x="2034" y="39"/>
                </a:lnTo>
                <a:lnTo>
                  <a:pt x="2034" y="39"/>
                </a:lnTo>
                <a:lnTo>
                  <a:pt x="2034" y="39"/>
                </a:lnTo>
                <a:lnTo>
                  <a:pt x="2035" y="39"/>
                </a:lnTo>
                <a:lnTo>
                  <a:pt x="2035" y="39"/>
                </a:lnTo>
                <a:lnTo>
                  <a:pt x="2035" y="39"/>
                </a:lnTo>
                <a:lnTo>
                  <a:pt x="2035" y="39"/>
                </a:lnTo>
                <a:lnTo>
                  <a:pt x="2036" y="39"/>
                </a:lnTo>
                <a:lnTo>
                  <a:pt x="2036" y="39"/>
                </a:lnTo>
                <a:lnTo>
                  <a:pt x="2036" y="39"/>
                </a:lnTo>
                <a:lnTo>
                  <a:pt x="2036" y="39"/>
                </a:lnTo>
                <a:lnTo>
                  <a:pt x="2037" y="39"/>
                </a:lnTo>
                <a:lnTo>
                  <a:pt x="2037" y="39"/>
                </a:lnTo>
                <a:lnTo>
                  <a:pt x="2037" y="39"/>
                </a:lnTo>
                <a:lnTo>
                  <a:pt x="2037" y="39"/>
                </a:lnTo>
                <a:lnTo>
                  <a:pt x="2037" y="39"/>
                </a:lnTo>
                <a:lnTo>
                  <a:pt x="2038" y="39"/>
                </a:lnTo>
                <a:lnTo>
                  <a:pt x="2038" y="39"/>
                </a:lnTo>
                <a:lnTo>
                  <a:pt x="2038" y="39"/>
                </a:lnTo>
                <a:lnTo>
                  <a:pt x="2038" y="39"/>
                </a:lnTo>
                <a:lnTo>
                  <a:pt x="2039" y="39"/>
                </a:lnTo>
                <a:lnTo>
                  <a:pt x="2039" y="39"/>
                </a:lnTo>
                <a:lnTo>
                  <a:pt x="2039" y="39"/>
                </a:lnTo>
                <a:lnTo>
                  <a:pt x="2040" y="39"/>
                </a:lnTo>
                <a:lnTo>
                  <a:pt x="2040" y="39"/>
                </a:lnTo>
                <a:lnTo>
                  <a:pt x="2040" y="39"/>
                </a:lnTo>
                <a:lnTo>
                  <a:pt x="2040" y="39"/>
                </a:lnTo>
                <a:lnTo>
                  <a:pt x="2040" y="39"/>
                </a:lnTo>
                <a:lnTo>
                  <a:pt x="2041" y="39"/>
                </a:lnTo>
                <a:lnTo>
                  <a:pt x="2041" y="39"/>
                </a:lnTo>
                <a:lnTo>
                  <a:pt x="2041" y="39"/>
                </a:lnTo>
                <a:lnTo>
                  <a:pt x="2041" y="39"/>
                </a:lnTo>
                <a:lnTo>
                  <a:pt x="2042" y="39"/>
                </a:lnTo>
                <a:lnTo>
                  <a:pt x="2042" y="39"/>
                </a:lnTo>
                <a:lnTo>
                  <a:pt x="2042" y="39"/>
                </a:lnTo>
                <a:lnTo>
                  <a:pt x="2042" y="39"/>
                </a:lnTo>
                <a:lnTo>
                  <a:pt x="2043" y="39"/>
                </a:lnTo>
                <a:lnTo>
                  <a:pt x="2043" y="39"/>
                </a:lnTo>
                <a:lnTo>
                  <a:pt x="2043" y="39"/>
                </a:lnTo>
                <a:lnTo>
                  <a:pt x="2043" y="39"/>
                </a:lnTo>
                <a:lnTo>
                  <a:pt x="2043" y="39"/>
                </a:lnTo>
                <a:lnTo>
                  <a:pt x="2044" y="39"/>
                </a:lnTo>
                <a:lnTo>
                  <a:pt x="2044" y="39"/>
                </a:lnTo>
                <a:lnTo>
                  <a:pt x="2044" y="39"/>
                </a:lnTo>
                <a:lnTo>
                  <a:pt x="2044" y="39"/>
                </a:lnTo>
                <a:lnTo>
                  <a:pt x="2045" y="39"/>
                </a:lnTo>
                <a:lnTo>
                  <a:pt x="2045" y="39"/>
                </a:lnTo>
                <a:lnTo>
                  <a:pt x="2045" y="39"/>
                </a:lnTo>
                <a:lnTo>
                  <a:pt x="2045" y="39"/>
                </a:lnTo>
                <a:lnTo>
                  <a:pt x="2046" y="39"/>
                </a:lnTo>
                <a:lnTo>
                  <a:pt x="2046" y="39"/>
                </a:lnTo>
                <a:lnTo>
                  <a:pt x="2046" y="39"/>
                </a:lnTo>
                <a:lnTo>
                  <a:pt x="2046" y="39"/>
                </a:lnTo>
                <a:lnTo>
                  <a:pt x="2047" y="39"/>
                </a:lnTo>
                <a:lnTo>
                  <a:pt x="2047" y="39"/>
                </a:lnTo>
                <a:lnTo>
                  <a:pt x="2047" y="39"/>
                </a:lnTo>
                <a:lnTo>
                  <a:pt x="2047" y="39"/>
                </a:lnTo>
                <a:lnTo>
                  <a:pt x="2048" y="39"/>
                </a:lnTo>
                <a:lnTo>
                  <a:pt x="2048" y="39"/>
                </a:lnTo>
                <a:lnTo>
                  <a:pt x="2048" y="39"/>
                </a:lnTo>
                <a:lnTo>
                  <a:pt x="2048" y="39"/>
                </a:lnTo>
                <a:lnTo>
                  <a:pt x="2049" y="39"/>
                </a:lnTo>
                <a:lnTo>
                  <a:pt x="2049" y="39"/>
                </a:lnTo>
                <a:lnTo>
                  <a:pt x="2049" y="39"/>
                </a:lnTo>
                <a:lnTo>
                  <a:pt x="2049" y="39"/>
                </a:lnTo>
                <a:lnTo>
                  <a:pt x="2049" y="39"/>
                </a:lnTo>
                <a:lnTo>
                  <a:pt x="2050" y="39"/>
                </a:lnTo>
                <a:lnTo>
                  <a:pt x="2050" y="39"/>
                </a:lnTo>
                <a:lnTo>
                  <a:pt x="2050" y="39"/>
                </a:lnTo>
                <a:lnTo>
                  <a:pt x="2050" y="39"/>
                </a:lnTo>
                <a:lnTo>
                  <a:pt x="2051" y="39"/>
                </a:lnTo>
                <a:lnTo>
                  <a:pt x="2051" y="39"/>
                </a:lnTo>
                <a:lnTo>
                  <a:pt x="2051" y="39"/>
                </a:lnTo>
                <a:lnTo>
                  <a:pt x="2051" y="39"/>
                </a:lnTo>
                <a:lnTo>
                  <a:pt x="2052" y="39"/>
                </a:lnTo>
                <a:lnTo>
                  <a:pt x="2052" y="39"/>
                </a:lnTo>
                <a:lnTo>
                  <a:pt x="2052" y="39"/>
                </a:lnTo>
                <a:lnTo>
                  <a:pt x="2052" y="39"/>
                </a:lnTo>
                <a:lnTo>
                  <a:pt x="2052" y="39"/>
                </a:lnTo>
                <a:lnTo>
                  <a:pt x="2053" y="39"/>
                </a:lnTo>
                <a:lnTo>
                  <a:pt x="2053" y="39"/>
                </a:lnTo>
                <a:lnTo>
                  <a:pt x="2053" y="39"/>
                </a:lnTo>
                <a:lnTo>
                  <a:pt x="2053" y="39"/>
                </a:lnTo>
                <a:lnTo>
                  <a:pt x="2054" y="39"/>
                </a:lnTo>
                <a:lnTo>
                  <a:pt x="2054" y="39"/>
                </a:lnTo>
                <a:lnTo>
                  <a:pt x="2054" y="39"/>
                </a:lnTo>
                <a:lnTo>
                  <a:pt x="2055" y="39"/>
                </a:lnTo>
                <a:lnTo>
                  <a:pt x="2055" y="39"/>
                </a:lnTo>
                <a:lnTo>
                  <a:pt x="2055" y="39"/>
                </a:lnTo>
                <a:lnTo>
                  <a:pt x="2055" y="39"/>
                </a:lnTo>
                <a:lnTo>
                  <a:pt x="2055" y="39"/>
                </a:lnTo>
                <a:lnTo>
                  <a:pt x="2056" y="39"/>
                </a:lnTo>
                <a:lnTo>
                  <a:pt x="2056" y="39"/>
                </a:lnTo>
                <a:lnTo>
                  <a:pt x="2056" y="39"/>
                </a:lnTo>
                <a:lnTo>
                  <a:pt x="2056" y="39"/>
                </a:lnTo>
                <a:lnTo>
                  <a:pt x="2057" y="39"/>
                </a:lnTo>
                <a:lnTo>
                  <a:pt x="2057" y="39"/>
                </a:lnTo>
                <a:lnTo>
                  <a:pt x="2057" y="39"/>
                </a:lnTo>
                <a:lnTo>
                  <a:pt x="2057" y="39"/>
                </a:lnTo>
                <a:lnTo>
                  <a:pt x="2058" y="39"/>
                </a:lnTo>
                <a:lnTo>
                  <a:pt x="2058" y="39"/>
                </a:lnTo>
                <a:lnTo>
                  <a:pt x="2058" y="39"/>
                </a:lnTo>
                <a:lnTo>
                  <a:pt x="2058" y="39"/>
                </a:lnTo>
                <a:lnTo>
                  <a:pt x="2058" y="39"/>
                </a:lnTo>
                <a:lnTo>
                  <a:pt x="2059" y="39"/>
                </a:lnTo>
                <a:lnTo>
                  <a:pt x="2059" y="39"/>
                </a:lnTo>
                <a:lnTo>
                  <a:pt x="2059" y="39"/>
                </a:lnTo>
                <a:lnTo>
                  <a:pt x="2059" y="39"/>
                </a:lnTo>
                <a:lnTo>
                  <a:pt x="2060" y="39"/>
                </a:lnTo>
                <a:lnTo>
                  <a:pt x="2060" y="39"/>
                </a:lnTo>
                <a:lnTo>
                  <a:pt x="2060" y="39"/>
                </a:lnTo>
                <a:lnTo>
                  <a:pt x="2060" y="39"/>
                </a:lnTo>
                <a:lnTo>
                  <a:pt x="2061" y="39"/>
                </a:lnTo>
                <a:lnTo>
                  <a:pt x="2061" y="39"/>
                </a:lnTo>
                <a:lnTo>
                  <a:pt x="2061" y="39"/>
                </a:lnTo>
                <a:lnTo>
                  <a:pt x="2061" y="39"/>
                </a:lnTo>
                <a:lnTo>
                  <a:pt x="2061" y="39"/>
                </a:lnTo>
                <a:lnTo>
                  <a:pt x="2062" y="39"/>
                </a:lnTo>
                <a:lnTo>
                  <a:pt x="2062" y="39"/>
                </a:lnTo>
                <a:lnTo>
                  <a:pt x="2062" y="39"/>
                </a:lnTo>
                <a:lnTo>
                  <a:pt x="2063" y="39"/>
                </a:lnTo>
                <a:lnTo>
                  <a:pt x="2063" y="39"/>
                </a:lnTo>
                <a:lnTo>
                  <a:pt x="2063" y="39"/>
                </a:lnTo>
                <a:lnTo>
                  <a:pt x="2063" y="39"/>
                </a:lnTo>
                <a:lnTo>
                  <a:pt x="2064" y="39"/>
                </a:lnTo>
                <a:lnTo>
                  <a:pt x="2064" y="39"/>
                </a:lnTo>
                <a:lnTo>
                  <a:pt x="2064" y="39"/>
                </a:lnTo>
                <a:lnTo>
                  <a:pt x="2064" y="39"/>
                </a:lnTo>
                <a:lnTo>
                  <a:pt x="2065" y="39"/>
                </a:lnTo>
                <a:lnTo>
                  <a:pt x="2065" y="39"/>
                </a:lnTo>
                <a:lnTo>
                  <a:pt x="2065" y="39"/>
                </a:lnTo>
                <a:lnTo>
                  <a:pt x="2065" y="39"/>
                </a:lnTo>
                <a:lnTo>
                  <a:pt x="2065" y="39"/>
                </a:lnTo>
                <a:lnTo>
                  <a:pt x="2066" y="39"/>
                </a:lnTo>
                <a:lnTo>
                  <a:pt x="2066" y="39"/>
                </a:lnTo>
                <a:lnTo>
                  <a:pt x="2066" y="39"/>
                </a:lnTo>
                <a:lnTo>
                  <a:pt x="2066" y="39"/>
                </a:lnTo>
                <a:lnTo>
                  <a:pt x="2067" y="39"/>
                </a:lnTo>
                <a:lnTo>
                  <a:pt x="2067" y="39"/>
                </a:lnTo>
                <a:lnTo>
                  <a:pt x="2067" y="39"/>
                </a:lnTo>
                <a:lnTo>
                  <a:pt x="2067" y="39"/>
                </a:lnTo>
                <a:lnTo>
                  <a:pt x="2068" y="39"/>
                </a:lnTo>
                <a:lnTo>
                  <a:pt x="2068" y="39"/>
                </a:lnTo>
                <a:lnTo>
                  <a:pt x="2068" y="39"/>
                </a:lnTo>
                <a:lnTo>
                  <a:pt x="2068" y="39"/>
                </a:lnTo>
                <a:lnTo>
                  <a:pt x="2068" y="39"/>
                </a:lnTo>
                <a:lnTo>
                  <a:pt x="2069" y="39"/>
                </a:lnTo>
                <a:lnTo>
                  <a:pt x="2069" y="39"/>
                </a:lnTo>
                <a:lnTo>
                  <a:pt x="2069" y="39"/>
                </a:lnTo>
                <a:lnTo>
                  <a:pt x="2069" y="39"/>
                </a:lnTo>
                <a:lnTo>
                  <a:pt x="2070" y="39"/>
                </a:lnTo>
                <a:lnTo>
                  <a:pt x="2070" y="39"/>
                </a:lnTo>
                <a:lnTo>
                  <a:pt x="2070" y="39"/>
                </a:lnTo>
                <a:lnTo>
                  <a:pt x="2071" y="39"/>
                </a:lnTo>
                <a:lnTo>
                  <a:pt x="2071" y="39"/>
                </a:lnTo>
                <a:lnTo>
                  <a:pt x="2071" y="39"/>
                </a:lnTo>
                <a:lnTo>
                  <a:pt x="2071" y="39"/>
                </a:lnTo>
                <a:lnTo>
                  <a:pt x="2071" y="39"/>
                </a:lnTo>
                <a:lnTo>
                  <a:pt x="2072" y="39"/>
                </a:lnTo>
                <a:lnTo>
                  <a:pt x="2072" y="39"/>
                </a:lnTo>
                <a:lnTo>
                  <a:pt x="2072" y="39"/>
                </a:lnTo>
                <a:lnTo>
                  <a:pt x="2072" y="39"/>
                </a:lnTo>
                <a:lnTo>
                  <a:pt x="2073" y="39"/>
                </a:lnTo>
                <a:lnTo>
                  <a:pt x="2073" y="39"/>
                </a:lnTo>
                <a:lnTo>
                  <a:pt x="2073" y="39"/>
                </a:lnTo>
                <a:lnTo>
                  <a:pt x="2073" y="39"/>
                </a:lnTo>
                <a:lnTo>
                  <a:pt x="2074" y="39"/>
                </a:lnTo>
                <a:lnTo>
                  <a:pt x="2074" y="39"/>
                </a:lnTo>
                <a:lnTo>
                  <a:pt x="2074" y="39"/>
                </a:lnTo>
                <a:lnTo>
                  <a:pt x="2074" y="39"/>
                </a:lnTo>
                <a:lnTo>
                  <a:pt x="2074" y="39"/>
                </a:lnTo>
                <a:lnTo>
                  <a:pt x="2075" y="39"/>
                </a:lnTo>
                <a:lnTo>
                  <a:pt x="2075" y="39"/>
                </a:lnTo>
                <a:lnTo>
                  <a:pt x="2075" y="39"/>
                </a:lnTo>
                <a:lnTo>
                  <a:pt x="2075" y="39"/>
                </a:lnTo>
                <a:lnTo>
                  <a:pt x="2076" y="39"/>
                </a:lnTo>
                <a:lnTo>
                  <a:pt x="2076" y="39"/>
                </a:lnTo>
                <a:lnTo>
                  <a:pt x="2076" y="39"/>
                </a:lnTo>
                <a:lnTo>
                  <a:pt x="2076" y="39"/>
                </a:lnTo>
                <a:lnTo>
                  <a:pt x="2077" y="39"/>
                </a:lnTo>
                <a:lnTo>
                  <a:pt x="2077" y="39"/>
                </a:lnTo>
                <a:lnTo>
                  <a:pt x="2077" y="39"/>
                </a:lnTo>
                <a:lnTo>
                  <a:pt x="2077" y="39"/>
                </a:lnTo>
                <a:lnTo>
                  <a:pt x="2077" y="39"/>
                </a:lnTo>
                <a:lnTo>
                  <a:pt x="2078" y="39"/>
                </a:lnTo>
                <a:lnTo>
                  <a:pt x="2078" y="39"/>
                </a:lnTo>
                <a:lnTo>
                  <a:pt x="2078" y="39"/>
                </a:lnTo>
                <a:lnTo>
                  <a:pt x="2079" y="39"/>
                </a:lnTo>
                <a:lnTo>
                  <a:pt x="2079" y="39"/>
                </a:lnTo>
                <a:lnTo>
                  <a:pt x="2079" y="39"/>
                </a:lnTo>
                <a:lnTo>
                  <a:pt x="2079" y="39"/>
                </a:lnTo>
                <a:lnTo>
                  <a:pt x="2080" y="39"/>
                </a:lnTo>
                <a:lnTo>
                  <a:pt x="2080" y="39"/>
                </a:lnTo>
                <a:lnTo>
                  <a:pt x="2080" y="39"/>
                </a:lnTo>
                <a:lnTo>
                  <a:pt x="2080" y="39"/>
                </a:lnTo>
                <a:lnTo>
                  <a:pt x="2080" y="39"/>
                </a:lnTo>
                <a:lnTo>
                  <a:pt x="2081" y="39"/>
                </a:lnTo>
                <a:lnTo>
                  <a:pt x="2081" y="39"/>
                </a:lnTo>
                <a:lnTo>
                  <a:pt x="2081" y="39"/>
                </a:lnTo>
                <a:lnTo>
                  <a:pt x="2081" y="39"/>
                </a:lnTo>
                <a:lnTo>
                  <a:pt x="2082" y="39"/>
                </a:lnTo>
                <a:lnTo>
                  <a:pt x="2082" y="39"/>
                </a:lnTo>
                <a:lnTo>
                  <a:pt x="2082" y="39"/>
                </a:lnTo>
                <a:lnTo>
                  <a:pt x="2082" y="39"/>
                </a:lnTo>
                <a:lnTo>
                  <a:pt x="2083" y="39"/>
                </a:lnTo>
                <a:lnTo>
                  <a:pt x="2083" y="39"/>
                </a:lnTo>
                <a:lnTo>
                  <a:pt x="2083" y="39"/>
                </a:lnTo>
                <a:lnTo>
                  <a:pt x="2083" y="39"/>
                </a:lnTo>
                <a:lnTo>
                  <a:pt x="2083" y="39"/>
                </a:lnTo>
                <a:lnTo>
                  <a:pt x="2084" y="39"/>
                </a:lnTo>
                <a:lnTo>
                  <a:pt x="2084" y="39"/>
                </a:lnTo>
                <a:lnTo>
                  <a:pt x="2084" y="39"/>
                </a:lnTo>
                <a:lnTo>
                  <a:pt x="2084" y="39"/>
                </a:lnTo>
                <a:lnTo>
                  <a:pt x="2085" y="39"/>
                </a:lnTo>
                <a:lnTo>
                  <a:pt x="2085" y="39"/>
                </a:lnTo>
                <a:lnTo>
                  <a:pt x="2085" y="39"/>
                </a:lnTo>
                <a:lnTo>
                  <a:pt x="2086" y="39"/>
                </a:lnTo>
                <a:lnTo>
                  <a:pt x="2086" y="39"/>
                </a:lnTo>
                <a:lnTo>
                  <a:pt x="2086" y="39"/>
                </a:lnTo>
                <a:lnTo>
                  <a:pt x="2086" y="39"/>
                </a:lnTo>
                <a:lnTo>
                  <a:pt x="2086" y="39"/>
                </a:lnTo>
                <a:lnTo>
                  <a:pt x="2087" y="39"/>
                </a:lnTo>
                <a:lnTo>
                  <a:pt x="2087" y="39"/>
                </a:lnTo>
                <a:lnTo>
                  <a:pt x="2087" y="39"/>
                </a:lnTo>
                <a:lnTo>
                  <a:pt x="2087" y="39"/>
                </a:lnTo>
                <a:lnTo>
                  <a:pt x="2088" y="39"/>
                </a:lnTo>
                <a:lnTo>
                  <a:pt x="2088" y="39"/>
                </a:lnTo>
                <a:lnTo>
                  <a:pt x="2088" y="39"/>
                </a:lnTo>
                <a:lnTo>
                  <a:pt x="2088" y="39"/>
                </a:lnTo>
                <a:lnTo>
                  <a:pt x="2089" y="39"/>
                </a:lnTo>
                <a:lnTo>
                  <a:pt x="2089" y="39"/>
                </a:lnTo>
                <a:lnTo>
                  <a:pt x="2089" y="39"/>
                </a:lnTo>
                <a:lnTo>
                  <a:pt x="2089" y="39"/>
                </a:lnTo>
                <a:lnTo>
                  <a:pt x="2089" y="39"/>
                </a:lnTo>
                <a:lnTo>
                  <a:pt x="2090" y="39"/>
                </a:lnTo>
                <a:lnTo>
                  <a:pt x="2090" y="39"/>
                </a:lnTo>
                <a:lnTo>
                  <a:pt x="2090" y="39"/>
                </a:lnTo>
                <a:lnTo>
                  <a:pt x="2090" y="39"/>
                </a:lnTo>
                <a:lnTo>
                  <a:pt x="2091" y="39"/>
                </a:lnTo>
                <a:lnTo>
                  <a:pt x="2091" y="39"/>
                </a:lnTo>
                <a:lnTo>
                  <a:pt x="2091" y="39"/>
                </a:lnTo>
                <a:lnTo>
                  <a:pt x="2091" y="39"/>
                </a:lnTo>
                <a:lnTo>
                  <a:pt x="2092" y="39"/>
                </a:lnTo>
                <a:lnTo>
                  <a:pt x="2092" y="39"/>
                </a:lnTo>
                <a:lnTo>
                  <a:pt x="2092" y="39"/>
                </a:lnTo>
                <a:lnTo>
                  <a:pt x="2092" y="39"/>
                </a:lnTo>
                <a:lnTo>
                  <a:pt x="2092" y="39"/>
                </a:lnTo>
                <a:lnTo>
                  <a:pt x="2093" y="39"/>
                </a:lnTo>
                <a:lnTo>
                  <a:pt x="2093" y="39"/>
                </a:lnTo>
                <a:lnTo>
                  <a:pt x="2093" y="39"/>
                </a:lnTo>
                <a:lnTo>
                  <a:pt x="2094" y="39"/>
                </a:lnTo>
                <a:lnTo>
                  <a:pt x="2094" y="39"/>
                </a:lnTo>
                <a:lnTo>
                  <a:pt x="2094" y="39"/>
                </a:lnTo>
                <a:lnTo>
                  <a:pt x="2094" y="39"/>
                </a:lnTo>
                <a:lnTo>
                  <a:pt x="2095" y="39"/>
                </a:lnTo>
                <a:lnTo>
                  <a:pt x="2095" y="39"/>
                </a:lnTo>
                <a:lnTo>
                  <a:pt x="2095" y="39"/>
                </a:lnTo>
                <a:lnTo>
                  <a:pt x="2095" y="39"/>
                </a:lnTo>
                <a:lnTo>
                  <a:pt x="2095" y="39"/>
                </a:lnTo>
                <a:lnTo>
                  <a:pt x="2096" y="39"/>
                </a:lnTo>
                <a:lnTo>
                  <a:pt x="2096" y="39"/>
                </a:lnTo>
                <a:lnTo>
                  <a:pt x="2096" y="39"/>
                </a:lnTo>
                <a:lnTo>
                  <a:pt x="2096" y="39"/>
                </a:lnTo>
                <a:lnTo>
                  <a:pt x="2097" y="39"/>
                </a:lnTo>
                <a:lnTo>
                  <a:pt x="2097" y="39"/>
                </a:lnTo>
                <a:lnTo>
                  <a:pt x="2097" y="39"/>
                </a:lnTo>
                <a:lnTo>
                  <a:pt x="2097" y="39"/>
                </a:lnTo>
                <a:lnTo>
                  <a:pt x="2098" y="39"/>
                </a:lnTo>
                <a:lnTo>
                  <a:pt x="2098" y="39"/>
                </a:lnTo>
                <a:lnTo>
                  <a:pt x="2098" y="39"/>
                </a:lnTo>
                <a:lnTo>
                  <a:pt x="2098" y="39"/>
                </a:lnTo>
                <a:lnTo>
                  <a:pt x="2098" y="39"/>
                </a:lnTo>
                <a:lnTo>
                  <a:pt x="2099" y="39"/>
                </a:lnTo>
                <a:lnTo>
                  <a:pt x="2099" y="39"/>
                </a:lnTo>
                <a:lnTo>
                  <a:pt x="2099" y="39"/>
                </a:lnTo>
                <a:lnTo>
                  <a:pt x="2099" y="39"/>
                </a:lnTo>
                <a:lnTo>
                  <a:pt x="2100" y="39"/>
                </a:lnTo>
                <a:lnTo>
                  <a:pt x="2100" y="39"/>
                </a:lnTo>
                <a:lnTo>
                  <a:pt x="2100" y="39"/>
                </a:lnTo>
                <a:lnTo>
                  <a:pt x="2100" y="39"/>
                </a:lnTo>
                <a:lnTo>
                  <a:pt x="2101" y="39"/>
                </a:lnTo>
                <a:lnTo>
                  <a:pt x="2101" y="39"/>
                </a:lnTo>
                <a:lnTo>
                  <a:pt x="2101" y="39"/>
                </a:lnTo>
                <a:lnTo>
                  <a:pt x="2101" y="39"/>
                </a:lnTo>
                <a:lnTo>
                  <a:pt x="2102" y="39"/>
                </a:lnTo>
                <a:lnTo>
                  <a:pt x="2102" y="39"/>
                </a:lnTo>
                <a:lnTo>
                  <a:pt x="2102" y="39"/>
                </a:lnTo>
                <a:lnTo>
                  <a:pt x="2102" y="39"/>
                </a:lnTo>
                <a:lnTo>
                  <a:pt x="2103" y="39"/>
                </a:lnTo>
                <a:lnTo>
                  <a:pt x="2103" y="39"/>
                </a:lnTo>
                <a:lnTo>
                  <a:pt x="2103" y="39"/>
                </a:lnTo>
                <a:lnTo>
                  <a:pt x="2103" y="39"/>
                </a:lnTo>
                <a:lnTo>
                  <a:pt x="2104" y="39"/>
                </a:lnTo>
                <a:lnTo>
                  <a:pt x="2104" y="39"/>
                </a:lnTo>
                <a:lnTo>
                  <a:pt x="2104" y="39"/>
                </a:lnTo>
                <a:lnTo>
                  <a:pt x="2104" y="39"/>
                </a:lnTo>
                <a:lnTo>
                  <a:pt x="2104" y="39"/>
                </a:lnTo>
                <a:lnTo>
                  <a:pt x="2105" y="39"/>
                </a:lnTo>
                <a:lnTo>
                  <a:pt x="2105" y="39"/>
                </a:lnTo>
                <a:lnTo>
                  <a:pt x="2105" y="39"/>
                </a:lnTo>
                <a:lnTo>
                  <a:pt x="2105" y="39"/>
                </a:lnTo>
                <a:lnTo>
                  <a:pt x="2106" y="39"/>
                </a:lnTo>
                <a:lnTo>
                  <a:pt x="2106" y="39"/>
                </a:lnTo>
                <a:lnTo>
                  <a:pt x="2106" y="39"/>
                </a:lnTo>
                <a:lnTo>
                  <a:pt x="2106" y="39"/>
                </a:lnTo>
                <a:lnTo>
                  <a:pt x="2107" y="39"/>
                </a:lnTo>
                <a:lnTo>
                  <a:pt x="2107" y="39"/>
                </a:lnTo>
                <a:lnTo>
                  <a:pt x="2107" y="39"/>
                </a:lnTo>
                <a:lnTo>
                  <a:pt x="2107" y="39"/>
                </a:lnTo>
                <a:lnTo>
                  <a:pt x="2107" y="39"/>
                </a:lnTo>
                <a:lnTo>
                  <a:pt x="2108" y="39"/>
                </a:lnTo>
                <a:lnTo>
                  <a:pt x="2108" y="39"/>
                </a:lnTo>
                <a:lnTo>
                  <a:pt x="2108" y="39"/>
                </a:lnTo>
                <a:lnTo>
                  <a:pt x="2108" y="39"/>
                </a:lnTo>
                <a:lnTo>
                  <a:pt x="2109" y="39"/>
                </a:lnTo>
                <a:lnTo>
                  <a:pt x="2109" y="39"/>
                </a:lnTo>
                <a:lnTo>
                  <a:pt x="2109" y="39"/>
                </a:lnTo>
                <a:lnTo>
                  <a:pt x="2110" y="39"/>
                </a:lnTo>
                <a:lnTo>
                  <a:pt x="2110" y="39"/>
                </a:lnTo>
                <a:lnTo>
                  <a:pt x="2110" y="39"/>
                </a:lnTo>
                <a:lnTo>
                  <a:pt x="2110" y="39"/>
                </a:lnTo>
                <a:lnTo>
                  <a:pt x="2111" y="39"/>
                </a:lnTo>
                <a:lnTo>
                  <a:pt x="2111" y="39"/>
                </a:lnTo>
                <a:lnTo>
                  <a:pt x="2111" y="39"/>
                </a:lnTo>
                <a:lnTo>
                  <a:pt x="2111" y="39"/>
                </a:lnTo>
                <a:lnTo>
                  <a:pt x="2111" y="39"/>
                </a:lnTo>
                <a:lnTo>
                  <a:pt x="2112" y="39"/>
                </a:lnTo>
                <a:lnTo>
                  <a:pt x="2112" y="39"/>
                </a:lnTo>
                <a:lnTo>
                  <a:pt x="2112" y="39"/>
                </a:lnTo>
                <a:lnTo>
                  <a:pt x="2112" y="39"/>
                </a:lnTo>
                <a:lnTo>
                  <a:pt x="2113" y="39"/>
                </a:lnTo>
                <a:lnTo>
                  <a:pt x="2113" y="39"/>
                </a:lnTo>
                <a:lnTo>
                  <a:pt x="2113" y="39"/>
                </a:lnTo>
                <a:lnTo>
                  <a:pt x="2113" y="39"/>
                </a:lnTo>
                <a:lnTo>
                  <a:pt x="2114" y="39"/>
                </a:lnTo>
                <a:lnTo>
                  <a:pt x="2114" y="39"/>
                </a:lnTo>
                <a:lnTo>
                  <a:pt x="2114" y="39"/>
                </a:lnTo>
                <a:lnTo>
                  <a:pt x="2114" y="39"/>
                </a:lnTo>
                <a:lnTo>
                  <a:pt x="2114" y="39"/>
                </a:lnTo>
                <a:lnTo>
                  <a:pt x="2115" y="39"/>
                </a:lnTo>
                <a:lnTo>
                  <a:pt x="2115" y="39"/>
                </a:lnTo>
                <a:lnTo>
                  <a:pt x="2115" y="39"/>
                </a:lnTo>
                <a:lnTo>
                  <a:pt x="2115" y="39"/>
                </a:lnTo>
                <a:lnTo>
                  <a:pt x="2116" y="39"/>
                </a:lnTo>
                <a:lnTo>
                  <a:pt x="2116" y="39"/>
                </a:lnTo>
                <a:lnTo>
                  <a:pt x="2116" y="39"/>
                </a:lnTo>
                <a:lnTo>
                  <a:pt x="2116" y="39"/>
                </a:lnTo>
                <a:lnTo>
                  <a:pt x="2116" y="39"/>
                </a:lnTo>
                <a:lnTo>
                  <a:pt x="2117" y="39"/>
                </a:lnTo>
                <a:lnTo>
                  <a:pt x="2117" y="39"/>
                </a:lnTo>
                <a:lnTo>
                  <a:pt x="2117" y="39"/>
                </a:lnTo>
                <a:lnTo>
                  <a:pt x="2118" y="39"/>
                </a:lnTo>
                <a:lnTo>
                  <a:pt x="2118" y="39"/>
                </a:lnTo>
                <a:lnTo>
                  <a:pt x="2118" y="39"/>
                </a:lnTo>
                <a:lnTo>
                  <a:pt x="2118" y="39"/>
                </a:lnTo>
                <a:lnTo>
                  <a:pt x="2119" y="39"/>
                </a:lnTo>
                <a:lnTo>
                  <a:pt x="2119" y="39"/>
                </a:lnTo>
                <a:lnTo>
                  <a:pt x="2119" y="39"/>
                </a:lnTo>
                <a:lnTo>
                  <a:pt x="2119" y="39"/>
                </a:lnTo>
                <a:lnTo>
                  <a:pt x="2120" y="39"/>
                </a:lnTo>
                <a:lnTo>
                  <a:pt x="2120" y="39"/>
                </a:lnTo>
                <a:lnTo>
                  <a:pt x="2120" y="39"/>
                </a:lnTo>
                <a:lnTo>
                  <a:pt x="2120" y="39"/>
                </a:lnTo>
                <a:lnTo>
                  <a:pt x="2120" y="39"/>
                </a:lnTo>
                <a:lnTo>
                  <a:pt x="2121" y="39"/>
                </a:lnTo>
                <a:lnTo>
                  <a:pt x="2121" y="39"/>
                </a:lnTo>
                <a:lnTo>
                  <a:pt x="2121" y="39"/>
                </a:lnTo>
                <a:lnTo>
                  <a:pt x="2121" y="39"/>
                </a:lnTo>
                <a:lnTo>
                  <a:pt x="2122" y="39"/>
                </a:lnTo>
                <a:lnTo>
                  <a:pt x="2122" y="39"/>
                </a:lnTo>
                <a:lnTo>
                  <a:pt x="2122" y="39"/>
                </a:lnTo>
                <a:lnTo>
                  <a:pt x="2122" y="39"/>
                </a:lnTo>
                <a:lnTo>
                  <a:pt x="2123" y="39"/>
                </a:lnTo>
                <a:lnTo>
                  <a:pt x="2123" y="39"/>
                </a:lnTo>
                <a:lnTo>
                  <a:pt x="2123" y="39"/>
                </a:lnTo>
                <a:lnTo>
                  <a:pt x="2123" y="39"/>
                </a:lnTo>
                <a:lnTo>
                  <a:pt x="2123" y="39"/>
                </a:lnTo>
                <a:lnTo>
                  <a:pt x="2124" y="39"/>
                </a:lnTo>
                <a:lnTo>
                  <a:pt x="2124" y="39"/>
                </a:lnTo>
                <a:lnTo>
                  <a:pt x="2124" y="39"/>
                </a:lnTo>
                <a:lnTo>
                  <a:pt x="2125" y="39"/>
                </a:lnTo>
                <a:lnTo>
                  <a:pt x="2125" y="39"/>
                </a:lnTo>
                <a:lnTo>
                  <a:pt x="2125" y="39"/>
                </a:lnTo>
                <a:lnTo>
                  <a:pt x="2125" y="39"/>
                </a:lnTo>
                <a:lnTo>
                  <a:pt x="2126" y="39"/>
                </a:lnTo>
                <a:lnTo>
                  <a:pt x="2126" y="39"/>
                </a:lnTo>
                <a:lnTo>
                  <a:pt x="2126" y="39"/>
                </a:lnTo>
                <a:lnTo>
                  <a:pt x="2126" y="39"/>
                </a:lnTo>
                <a:lnTo>
                  <a:pt x="2126" y="39"/>
                </a:lnTo>
                <a:lnTo>
                  <a:pt x="2127" y="39"/>
                </a:lnTo>
                <a:lnTo>
                  <a:pt x="2127" y="39"/>
                </a:lnTo>
                <a:lnTo>
                  <a:pt x="2127" y="39"/>
                </a:lnTo>
                <a:lnTo>
                  <a:pt x="2127" y="39"/>
                </a:lnTo>
                <a:lnTo>
                  <a:pt x="2128" y="39"/>
                </a:lnTo>
                <a:lnTo>
                  <a:pt x="2128" y="39"/>
                </a:lnTo>
                <a:lnTo>
                  <a:pt x="2128" y="39"/>
                </a:lnTo>
                <a:lnTo>
                  <a:pt x="2128" y="39"/>
                </a:lnTo>
                <a:lnTo>
                  <a:pt x="2129" y="39"/>
                </a:lnTo>
                <a:lnTo>
                  <a:pt x="2129" y="39"/>
                </a:lnTo>
                <a:lnTo>
                  <a:pt x="2129" y="39"/>
                </a:lnTo>
                <a:lnTo>
                  <a:pt x="2129" y="39"/>
                </a:lnTo>
                <a:lnTo>
                  <a:pt x="2129" y="39"/>
                </a:lnTo>
                <a:lnTo>
                  <a:pt x="2130" y="39"/>
                </a:lnTo>
                <a:lnTo>
                  <a:pt x="2130" y="39"/>
                </a:lnTo>
                <a:lnTo>
                  <a:pt x="2130" y="39"/>
                </a:lnTo>
                <a:lnTo>
                  <a:pt x="2130" y="39"/>
                </a:lnTo>
                <a:lnTo>
                  <a:pt x="2131" y="39"/>
                </a:lnTo>
                <a:lnTo>
                  <a:pt x="2131" y="39"/>
                </a:lnTo>
                <a:lnTo>
                  <a:pt x="2131" y="39"/>
                </a:lnTo>
                <a:lnTo>
                  <a:pt x="2131" y="39"/>
                </a:lnTo>
                <a:lnTo>
                  <a:pt x="2132" y="39"/>
                </a:lnTo>
                <a:lnTo>
                  <a:pt x="2132" y="39"/>
                </a:lnTo>
                <a:lnTo>
                  <a:pt x="2132" y="39"/>
                </a:lnTo>
                <a:lnTo>
                  <a:pt x="2132" y="39"/>
                </a:lnTo>
                <a:lnTo>
                  <a:pt x="2133" y="39"/>
                </a:lnTo>
                <a:lnTo>
                  <a:pt x="2133" y="39"/>
                </a:lnTo>
                <a:lnTo>
                  <a:pt x="2133" y="39"/>
                </a:lnTo>
                <a:lnTo>
                  <a:pt x="2133" y="39"/>
                </a:lnTo>
                <a:lnTo>
                  <a:pt x="2134" y="39"/>
                </a:lnTo>
                <a:lnTo>
                  <a:pt x="2134" y="39"/>
                </a:lnTo>
                <a:lnTo>
                  <a:pt x="2134" y="39"/>
                </a:lnTo>
                <a:lnTo>
                  <a:pt x="2134" y="39"/>
                </a:lnTo>
                <a:lnTo>
                  <a:pt x="2135" y="39"/>
                </a:lnTo>
                <a:lnTo>
                  <a:pt x="2135" y="39"/>
                </a:lnTo>
                <a:lnTo>
                  <a:pt x="2135" y="39"/>
                </a:lnTo>
                <a:lnTo>
                  <a:pt x="2135" y="39"/>
                </a:lnTo>
                <a:lnTo>
                  <a:pt x="2135" y="39"/>
                </a:lnTo>
                <a:lnTo>
                  <a:pt x="2136" y="39"/>
                </a:lnTo>
                <a:lnTo>
                  <a:pt x="2136" y="39"/>
                </a:lnTo>
                <a:lnTo>
                  <a:pt x="2136" y="39"/>
                </a:lnTo>
                <a:lnTo>
                  <a:pt x="2136" y="39"/>
                </a:lnTo>
                <a:lnTo>
                  <a:pt x="2137" y="39"/>
                </a:lnTo>
                <a:lnTo>
                  <a:pt x="2137" y="39"/>
                </a:lnTo>
                <a:lnTo>
                  <a:pt x="2137" y="39"/>
                </a:lnTo>
                <a:lnTo>
                  <a:pt x="2137" y="39"/>
                </a:lnTo>
                <a:lnTo>
                  <a:pt x="2138" y="39"/>
                </a:lnTo>
                <a:lnTo>
                  <a:pt x="2138" y="39"/>
                </a:lnTo>
                <a:lnTo>
                  <a:pt x="2138" y="39"/>
                </a:lnTo>
                <a:lnTo>
                  <a:pt x="2138" y="39"/>
                </a:lnTo>
                <a:lnTo>
                  <a:pt x="2138" y="39"/>
                </a:lnTo>
                <a:lnTo>
                  <a:pt x="2139" y="39"/>
                </a:lnTo>
                <a:lnTo>
                  <a:pt x="2139" y="39"/>
                </a:lnTo>
                <a:lnTo>
                  <a:pt x="2139" y="39"/>
                </a:lnTo>
                <a:lnTo>
                  <a:pt x="2139" y="39"/>
                </a:lnTo>
                <a:lnTo>
                  <a:pt x="2140" y="39"/>
                </a:lnTo>
                <a:lnTo>
                  <a:pt x="2140" y="39"/>
                </a:lnTo>
                <a:lnTo>
                  <a:pt x="2140" y="39"/>
                </a:lnTo>
                <a:lnTo>
                  <a:pt x="2141" y="39"/>
                </a:lnTo>
                <a:lnTo>
                  <a:pt x="2141" y="39"/>
                </a:lnTo>
                <a:lnTo>
                  <a:pt x="2141" y="39"/>
                </a:lnTo>
                <a:lnTo>
                  <a:pt x="2141" y="39"/>
                </a:lnTo>
                <a:lnTo>
                  <a:pt x="2141" y="39"/>
                </a:lnTo>
                <a:lnTo>
                  <a:pt x="2142" y="39"/>
                </a:lnTo>
                <a:lnTo>
                  <a:pt x="2142" y="39"/>
                </a:lnTo>
                <a:lnTo>
                  <a:pt x="2142" y="39"/>
                </a:lnTo>
                <a:lnTo>
                  <a:pt x="2142" y="39"/>
                </a:lnTo>
                <a:lnTo>
                  <a:pt x="2143" y="39"/>
                </a:lnTo>
                <a:lnTo>
                  <a:pt x="2143" y="39"/>
                </a:lnTo>
                <a:lnTo>
                  <a:pt x="2143" y="39"/>
                </a:lnTo>
                <a:lnTo>
                  <a:pt x="2143" y="39"/>
                </a:lnTo>
                <a:lnTo>
                  <a:pt x="2144" y="39"/>
                </a:lnTo>
                <a:lnTo>
                  <a:pt x="2144" y="39"/>
                </a:lnTo>
                <a:lnTo>
                  <a:pt x="2144" y="39"/>
                </a:lnTo>
                <a:lnTo>
                  <a:pt x="2144" y="39"/>
                </a:lnTo>
                <a:lnTo>
                  <a:pt x="2144" y="39"/>
                </a:lnTo>
                <a:lnTo>
                  <a:pt x="2145" y="39"/>
                </a:lnTo>
                <a:lnTo>
                  <a:pt x="2145" y="39"/>
                </a:lnTo>
                <a:lnTo>
                  <a:pt x="2145" y="39"/>
                </a:lnTo>
                <a:lnTo>
                  <a:pt x="2145" y="39"/>
                </a:lnTo>
                <a:lnTo>
                  <a:pt x="2146" y="39"/>
                </a:lnTo>
                <a:lnTo>
                  <a:pt x="2146" y="39"/>
                </a:lnTo>
                <a:lnTo>
                  <a:pt x="2146" y="39"/>
                </a:lnTo>
                <a:lnTo>
                  <a:pt x="2146" y="39"/>
                </a:lnTo>
                <a:lnTo>
                  <a:pt x="2147" y="39"/>
                </a:lnTo>
                <a:lnTo>
                  <a:pt x="2147" y="39"/>
                </a:lnTo>
                <a:lnTo>
                  <a:pt x="2147" y="39"/>
                </a:lnTo>
                <a:lnTo>
                  <a:pt x="2147" y="39"/>
                </a:lnTo>
                <a:lnTo>
                  <a:pt x="2147" y="39"/>
                </a:lnTo>
                <a:lnTo>
                  <a:pt x="2148" y="39"/>
                </a:lnTo>
                <a:lnTo>
                  <a:pt x="2148" y="39"/>
                </a:lnTo>
                <a:lnTo>
                  <a:pt x="2148" y="39"/>
                </a:lnTo>
                <a:lnTo>
                  <a:pt x="2149" y="39"/>
                </a:lnTo>
                <a:lnTo>
                  <a:pt x="2149" y="39"/>
                </a:lnTo>
                <a:lnTo>
                  <a:pt x="2149" y="39"/>
                </a:lnTo>
                <a:lnTo>
                  <a:pt x="2149" y="39"/>
                </a:lnTo>
                <a:lnTo>
                  <a:pt x="2150" y="39"/>
                </a:lnTo>
                <a:lnTo>
                  <a:pt x="2150" y="39"/>
                </a:lnTo>
                <a:lnTo>
                  <a:pt x="2150" y="39"/>
                </a:lnTo>
                <a:lnTo>
                  <a:pt x="2150" y="39"/>
                </a:lnTo>
                <a:lnTo>
                  <a:pt x="2150" y="39"/>
                </a:lnTo>
                <a:lnTo>
                  <a:pt x="2151" y="39"/>
                </a:lnTo>
                <a:lnTo>
                  <a:pt x="2151" y="39"/>
                </a:lnTo>
                <a:lnTo>
                  <a:pt x="2151" y="39"/>
                </a:lnTo>
                <a:lnTo>
                  <a:pt x="2151" y="39"/>
                </a:lnTo>
                <a:lnTo>
                  <a:pt x="2152" y="39"/>
                </a:lnTo>
                <a:lnTo>
                  <a:pt x="2152" y="39"/>
                </a:lnTo>
                <a:lnTo>
                  <a:pt x="2152" y="39"/>
                </a:lnTo>
                <a:lnTo>
                  <a:pt x="2152" y="39"/>
                </a:lnTo>
                <a:lnTo>
                  <a:pt x="2153" y="39"/>
                </a:lnTo>
                <a:lnTo>
                  <a:pt x="2153" y="39"/>
                </a:lnTo>
                <a:lnTo>
                  <a:pt x="2153" y="39"/>
                </a:lnTo>
                <a:lnTo>
                  <a:pt x="2153" y="39"/>
                </a:lnTo>
                <a:lnTo>
                  <a:pt x="2153" y="39"/>
                </a:lnTo>
                <a:lnTo>
                  <a:pt x="2154" y="39"/>
                </a:lnTo>
                <a:lnTo>
                  <a:pt x="2154" y="39"/>
                </a:lnTo>
                <a:lnTo>
                  <a:pt x="2154" y="39"/>
                </a:lnTo>
                <a:lnTo>
                  <a:pt x="2154" y="39"/>
                </a:lnTo>
                <a:lnTo>
                  <a:pt x="2155" y="39"/>
                </a:lnTo>
                <a:lnTo>
                  <a:pt x="2155" y="39"/>
                </a:lnTo>
                <a:lnTo>
                  <a:pt x="2155" y="39"/>
                </a:lnTo>
                <a:lnTo>
                  <a:pt x="2155" y="39"/>
                </a:lnTo>
                <a:lnTo>
                  <a:pt x="2156" y="39"/>
                </a:lnTo>
                <a:lnTo>
                  <a:pt x="2156" y="39"/>
                </a:lnTo>
                <a:lnTo>
                  <a:pt x="2156" y="39"/>
                </a:lnTo>
                <a:lnTo>
                  <a:pt x="2157" y="39"/>
                </a:lnTo>
                <a:lnTo>
                  <a:pt x="2157" y="39"/>
                </a:lnTo>
                <a:lnTo>
                  <a:pt x="2157" y="39"/>
                </a:lnTo>
                <a:lnTo>
                  <a:pt x="2157" y="39"/>
                </a:lnTo>
                <a:lnTo>
                  <a:pt x="2157" y="39"/>
                </a:lnTo>
                <a:lnTo>
                  <a:pt x="2158" y="39"/>
                </a:lnTo>
                <a:lnTo>
                  <a:pt x="2158" y="39"/>
                </a:lnTo>
                <a:lnTo>
                  <a:pt x="2158" y="39"/>
                </a:lnTo>
                <a:lnTo>
                  <a:pt x="2158" y="39"/>
                </a:lnTo>
                <a:lnTo>
                  <a:pt x="2159" y="39"/>
                </a:lnTo>
                <a:lnTo>
                  <a:pt x="2159" y="39"/>
                </a:lnTo>
                <a:lnTo>
                  <a:pt x="2159" y="39"/>
                </a:lnTo>
                <a:lnTo>
                  <a:pt x="2159" y="39"/>
                </a:lnTo>
                <a:lnTo>
                  <a:pt x="2159" y="39"/>
                </a:lnTo>
                <a:lnTo>
                  <a:pt x="2160" y="39"/>
                </a:lnTo>
                <a:lnTo>
                  <a:pt x="2160" y="39"/>
                </a:lnTo>
                <a:lnTo>
                  <a:pt x="2160" y="39"/>
                </a:lnTo>
                <a:lnTo>
                  <a:pt x="2160" y="39"/>
                </a:lnTo>
                <a:lnTo>
                  <a:pt x="2161" y="39"/>
                </a:lnTo>
                <a:lnTo>
                  <a:pt x="2161" y="39"/>
                </a:lnTo>
                <a:lnTo>
                  <a:pt x="2161" y="39"/>
                </a:lnTo>
                <a:lnTo>
                  <a:pt x="2161" y="39"/>
                </a:lnTo>
                <a:lnTo>
                  <a:pt x="2162" y="39"/>
                </a:lnTo>
                <a:lnTo>
                  <a:pt x="2162" y="39"/>
                </a:lnTo>
                <a:lnTo>
                  <a:pt x="2162" y="39"/>
                </a:lnTo>
                <a:lnTo>
                  <a:pt x="2162" y="39"/>
                </a:lnTo>
                <a:lnTo>
                  <a:pt x="2162" y="39"/>
                </a:lnTo>
                <a:lnTo>
                  <a:pt x="2163" y="39"/>
                </a:lnTo>
                <a:lnTo>
                  <a:pt x="2163" y="39"/>
                </a:lnTo>
                <a:lnTo>
                  <a:pt x="2163" y="39"/>
                </a:lnTo>
                <a:lnTo>
                  <a:pt x="2164" y="39"/>
                </a:lnTo>
                <a:lnTo>
                  <a:pt x="2164" y="39"/>
                </a:lnTo>
                <a:lnTo>
                  <a:pt x="2164" y="39"/>
                </a:lnTo>
                <a:lnTo>
                  <a:pt x="2164" y="39"/>
                </a:lnTo>
                <a:lnTo>
                  <a:pt x="2165" y="39"/>
                </a:lnTo>
                <a:lnTo>
                  <a:pt x="2165" y="39"/>
                </a:lnTo>
                <a:lnTo>
                  <a:pt x="2165" y="39"/>
                </a:lnTo>
                <a:lnTo>
                  <a:pt x="2165" y="39"/>
                </a:lnTo>
                <a:lnTo>
                  <a:pt x="2166" y="39"/>
                </a:lnTo>
                <a:lnTo>
                  <a:pt x="2166" y="39"/>
                </a:lnTo>
                <a:lnTo>
                  <a:pt x="2166" y="39"/>
                </a:lnTo>
                <a:lnTo>
                  <a:pt x="2166" y="39"/>
                </a:lnTo>
                <a:lnTo>
                  <a:pt x="2166" y="39"/>
                </a:lnTo>
                <a:lnTo>
                  <a:pt x="2167" y="39"/>
                </a:lnTo>
                <a:lnTo>
                  <a:pt x="2167" y="39"/>
                </a:lnTo>
                <a:lnTo>
                  <a:pt x="2167" y="39"/>
                </a:lnTo>
                <a:lnTo>
                  <a:pt x="2167" y="39"/>
                </a:lnTo>
                <a:lnTo>
                  <a:pt x="2168" y="39"/>
                </a:lnTo>
                <a:lnTo>
                  <a:pt x="2168" y="39"/>
                </a:lnTo>
                <a:lnTo>
                  <a:pt x="2168" y="39"/>
                </a:lnTo>
                <a:lnTo>
                  <a:pt x="2168" y="39"/>
                </a:lnTo>
                <a:lnTo>
                  <a:pt x="2169" y="39"/>
                </a:lnTo>
                <a:lnTo>
                  <a:pt x="2169" y="39"/>
                </a:lnTo>
                <a:lnTo>
                  <a:pt x="2169" y="39"/>
                </a:lnTo>
                <a:lnTo>
                  <a:pt x="2169" y="39"/>
                </a:lnTo>
                <a:lnTo>
                  <a:pt x="2169" y="39"/>
                </a:lnTo>
                <a:lnTo>
                  <a:pt x="2170" y="39"/>
                </a:lnTo>
                <a:lnTo>
                  <a:pt x="2170" y="39"/>
                </a:lnTo>
                <a:lnTo>
                  <a:pt x="2170" y="39"/>
                </a:lnTo>
                <a:lnTo>
                  <a:pt x="2170" y="39"/>
                </a:lnTo>
                <a:lnTo>
                  <a:pt x="2171" y="39"/>
                </a:lnTo>
                <a:lnTo>
                  <a:pt x="2171" y="39"/>
                </a:lnTo>
                <a:lnTo>
                  <a:pt x="2171" y="39"/>
                </a:lnTo>
                <a:lnTo>
                  <a:pt x="2172" y="39"/>
                </a:lnTo>
                <a:lnTo>
                  <a:pt x="2172" y="39"/>
                </a:lnTo>
                <a:lnTo>
                  <a:pt x="2172" y="39"/>
                </a:lnTo>
                <a:lnTo>
                  <a:pt x="2172" y="39"/>
                </a:lnTo>
                <a:lnTo>
                  <a:pt x="2172" y="39"/>
                </a:lnTo>
                <a:lnTo>
                  <a:pt x="2173" y="39"/>
                </a:lnTo>
                <a:lnTo>
                  <a:pt x="2173" y="39"/>
                </a:lnTo>
                <a:lnTo>
                  <a:pt x="2173" y="39"/>
                </a:lnTo>
                <a:lnTo>
                  <a:pt x="2173" y="39"/>
                </a:lnTo>
                <a:lnTo>
                  <a:pt x="2174" y="39"/>
                </a:lnTo>
                <a:lnTo>
                  <a:pt x="2174" y="39"/>
                </a:lnTo>
                <a:lnTo>
                  <a:pt x="2174" y="39"/>
                </a:lnTo>
                <a:lnTo>
                  <a:pt x="2174" y="39"/>
                </a:lnTo>
                <a:lnTo>
                  <a:pt x="2175" y="39"/>
                </a:lnTo>
                <a:lnTo>
                  <a:pt x="2175" y="39"/>
                </a:lnTo>
                <a:lnTo>
                  <a:pt x="2175" y="39"/>
                </a:lnTo>
                <a:lnTo>
                  <a:pt x="2175" y="39"/>
                </a:lnTo>
                <a:lnTo>
                  <a:pt x="2175" y="39"/>
                </a:lnTo>
                <a:lnTo>
                  <a:pt x="2176" y="39"/>
                </a:lnTo>
                <a:lnTo>
                  <a:pt x="2176" y="39"/>
                </a:lnTo>
                <a:lnTo>
                  <a:pt x="2176" y="39"/>
                </a:lnTo>
                <a:lnTo>
                  <a:pt x="2176" y="39"/>
                </a:lnTo>
                <a:lnTo>
                  <a:pt x="2177" y="39"/>
                </a:lnTo>
                <a:lnTo>
                  <a:pt x="2177" y="39"/>
                </a:lnTo>
                <a:lnTo>
                  <a:pt x="2177" y="39"/>
                </a:lnTo>
                <a:lnTo>
                  <a:pt x="2177" y="39"/>
                </a:lnTo>
                <a:lnTo>
                  <a:pt x="2178" y="39"/>
                </a:lnTo>
                <a:lnTo>
                  <a:pt x="2178" y="39"/>
                </a:lnTo>
                <a:lnTo>
                  <a:pt x="2178" y="39"/>
                </a:lnTo>
                <a:lnTo>
                  <a:pt x="2178" y="39"/>
                </a:lnTo>
                <a:lnTo>
                  <a:pt x="2178" y="39"/>
                </a:lnTo>
                <a:lnTo>
                  <a:pt x="2179" y="39"/>
                </a:lnTo>
                <a:lnTo>
                  <a:pt x="2179" y="39"/>
                </a:lnTo>
                <a:lnTo>
                  <a:pt x="2179" y="39"/>
                </a:lnTo>
                <a:lnTo>
                  <a:pt x="2180" y="39"/>
                </a:lnTo>
                <a:lnTo>
                  <a:pt x="2180" y="39"/>
                </a:lnTo>
                <a:lnTo>
                  <a:pt x="2180" y="39"/>
                </a:lnTo>
                <a:lnTo>
                  <a:pt x="2180" y="39"/>
                </a:lnTo>
                <a:lnTo>
                  <a:pt x="2181" y="39"/>
                </a:lnTo>
                <a:lnTo>
                  <a:pt x="2181" y="39"/>
                </a:lnTo>
                <a:lnTo>
                  <a:pt x="2181" y="39"/>
                </a:lnTo>
                <a:lnTo>
                  <a:pt x="2181" y="39"/>
                </a:lnTo>
                <a:lnTo>
                  <a:pt x="2181" y="39"/>
                </a:lnTo>
                <a:lnTo>
                  <a:pt x="2182" y="39"/>
                </a:lnTo>
                <a:lnTo>
                  <a:pt x="2182" y="39"/>
                </a:lnTo>
                <a:lnTo>
                  <a:pt x="2182" y="39"/>
                </a:lnTo>
                <a:lnTo>
                  <a:pt x="2182" y="39"/>
                </a:lnTo>
                <a:lnTo>
                  <a:pt x="2183" y="39"/>
                </a:lnTo>
                <a:lnTo>
                  <a:pt x="2183" y="39"/>
                </a:lnTo>
                <a:lnTo>
                  <a:pt x="2183" y="39"/>
                </a:lnTo>
                <a:lnTo>
                  <a:pt x="2183" y="39"/>
                </a:lnTo>
                <a:lnTo>
                  <a:pt x="2184" y="39"/>
                </a:lnTo>
                <a:lnTo>
                  <a:pt x="2184" y="39"/>
                </a:lnTo>
                <a:lnTo>
                  <a:pt x="2184" y="39"/>
                </a:lnTo>
                <a:lnTo>
                  <a:pt x="2184" y="39"/>
                </a:lnTo>
                <a:lnTo>
                  <a:pt x="2184" y="39"/>
                </a:lnTo>
                <a:lnTo>
                  <a:pt x="2185" y="39"/>
                </a:lnTo>
                <a:lnTo>
                  <a:pt x="2185" y="39"/>
                </a:lnTo>
                <a:lnTo>
                  <a:pt x="2185" y="39"/>
                </a:lnTo>
                <a:lnTo>
                  <a:pt x="2185" y="39"/>
                </a:lnTo>
                <a:lnTo>
                  <a:pt x="2186" y="39"/>
                </a:lnTo>
                <a:lnTo>
                  <a:pt x="2186" y="39"/>
                </a:lnTo>
                <a:lnTo>
                  <a:pt x="2186" y="39"/>
                </a:lnTo>
                <a:lnTo>
                  <a:pt x="2186" y="39"/>
                </a:lnTo>
                <a:lnTo>
                  <a:pt x="2187" y="39"/>
                </a:lnTo>
                <a:lnTo>
                  <a:pt x="2187" y="39"/>
                </a:lnTo>
                <a:lnTo>
                  <a:pt x="2187" y="39"/>
                </a:lnTo>
                <a:lnTo>
                  <a:pt x="2187" y="39"/>
                </a:lnTo>
                <a:lnTo>
                  <a:pt x="2188" y="39"/>
                </a:lnTo>
                <a:lnTo>
                  <a:pt x="2188" y="39"/>
                </a:lnTo>
                <a:lnTo>
                  <a:pt x="2188" y="39"/>
                </a:lnTo>
                <a:lnTo>
                  <a:pt x="2188" y="39"/>
                </a:lnTo>
                <a:lnTo>
                  <a:pt x="2189" y="39"/>
                </a:lnTo>
                <a:lnTo>
                  <a:pt x="2189" y="39"/>
                </a:lnTo>
                <a:lnTo>
                  <a:pt x="2189" y="39"/>
                </a:lnTo>
                <a:lnTo>
                  <a:pt x="2189" y="39"/>
                </a:lnTo>
                <a:lnTo>
                  <a:pt x="2190" y="39"/>
                </a:lnTo>
                <a:lnTo>
                  <a:pt x="2190" y="39"/>
                </a:lnTo>
                <a:lnTo>
                  <a:pt x="2190" y="39"/>
                </a:lnTo>
                <a:lnTo>
                  <a:pt x="2190" y="39"/>
                </a:lnTo>
                <a:lnTo>
                  <a:pt x="2190" y="39"/>
                </a:lnTo>
                <a:lnTo>
                  <a:pt x="2191" y="39"/>
                </a:lnTo>
                <a:lnTo>
                  <a:pt x="2191" y="39"/>
                </a:lnTo>
                <a:lnTo>
                  <a:pt x="2191" y="39"/>
                </a:lnTo>
                <a:lnTo>
                  <a:pt x="2191" y="39"/>
                </a:lnTo>
                <a:lnTo>
                  <a:pt x="2192" y="39"/>
                </a:lnTo>
                <a:lnTo>
                  <a:pt x="2192" y="39"/>
                </a:lnTo>
                <a:lnTo>
                  <a:pt x="2192" y="39"/>
                </a:lnTo>
                <a:lnTo>
                  <a:pt x="2192" y="39"/>
                </a:lnTo>
                <a:lnTo>
                  <a:pt x="2193" y="39"/>
                </a:lnTo>
                <a:lnTo>
                  <a:pt x="2193" y="39"/>
                </a:lnTo>
                <a:lnTo>
                  <a:pt x="2193" y="39"/>
                </a:lnTo>
                <a:lnTo>
                  <a:pt x="2193" y="39"/>
                </a:lnTo>
                <a:lnTo>
                  <a:pt x="2193" y="39"/>
                </a:lnTo>
                <a:lnTo>
                  <a:pt x="2194" y="39"/>
                </a:lnTo>
                <a:lnTo>
                  <a:pt x="2194" y="39"/>
                </a:lnTo>
                <a:lnTo>
                  <a:pt x="2194" y="39"/>
                </a:lnTo>
                <a:lnTo>
                  <a:pt x="2194" y="39"/>
                </a:lnTo>
                <a:lnTo>
                  <a:pt x="2195" y="39"/>
                </a:lnTo>
                <a:lnTo>
                  <a:pt x="2195" y="39"/>
                </a:lnTo>
                <a:lnTo>
                  <a:pt x="2195" y="39"/>
                </a:lnTo>
                <a:lnTo>
                  <a:pt x="2196" y="39"/>
                </a:lnTo>
                <a:lnTo>
                  <a:pt x="2196" y="39"/>
                </a:lnTo>
                <a:lnTo>
                  <a:pt x="2196" y="39"/>
                </a:lnTo>
                <a:lnTo>
                  <a:pt x="2196" y="39"/>
                </a:lnTo>
                <a:lnTo>
                  <a:pt x="2196" y="39"/>
                </a:lnTo>
                <a:lnTo>
                  <a:pt x="2197" y="39"/>
                </a:lnTo>
                <a:lnTo>
                  <a:pt x="2197" y="39"/>
                </a:lnTo>
                <a:lnTo>
                  <a:pt x="2197" y="39"/>
                </a:lnTo>
                <a:lnTo>
                  <a:pt x="2197" y="39"/>
                </a:lnTo>
                <a:lnTo>
                  <a:pt x="2198" y="39"/>
                </a:lnTo>
                <a:lnTo>
                  <a:pt x="2198" y="39"/>
                </a:lnTo>
                <a:lnTo>
                  <a:pt x="2198" y="39"/>
                </a:lnTo>
                <a:lnTo>
                  <a:pt x="2198" y="39"/>
                </a:lnTo>
                <a:lnTo>
                  <a:pt x="2199" y="39"/>
                </a:lnTo>
                <a:lnTo>
                  <a:pt x="2199" y="39"/>
                </a:lnTo>
                <a:lnTo>
                  <a:pt x="2199" y="39"/>
                </a:lnTo>
                <a:lnTo>
                  <a:pt x="2199" y="39"/>
                </a:lnTo>
                <a:lnTo>
                  <a:pt x="2199" y="39"/>
                </a:lnTo>
                <a:lnTo>
                  <a:pt x="2200" y="39"/>
                </a:lnTo>
                <a:lnTo>
                  <a:pt x="2200" y="39"/>
                </a:lnTo>
                <a:lnTo>
                  <a:pt x="2200" y="39"/>
                </a:lnTo>
                <a:lnTo>
                  <a:pt x="2200" y="39"/>
                </a:lnTo>
                <a:lnTo>
                  <a:pt x="2201" y="39"/>
                </a:lnTo>
                <a:lnTo>
                  <a:pt x="2201" y="39"/>
                </a:lnTo>
                <a:lnTo>
                  <a:pt x="2201" y="39"/>
                </a:lnTo>
                <a:lnTo>
                  <a:pt x="2201" y="39"/>
                </a:lnTo>
                <a:lnTo>
                  <a:pt x="2202" y="39"/>
                </a:lnTo>
                <a:lnTo>
                  <a:pt x="2202" y="39"/>
                </a:lnTo>
                <a:lnTo>
                  <a:pt x="2202" y="39"/>
                </a:lnTo>
                <a:lnTo>
                  <a:pt x="2203" y="39"/>
                </a:lnTo>
                <a:lnTo>
                  <a:pt x="2203" y="39"/>
                </a:lnTo>
                <a:lnTo>
                  <a:pt x="2203" y="39"/>
                </a:lnTo>
                <a:lnTo>
                  <a:pt x="2203" y="39"/>
                </a:lnTo>
                <a:lnTo>
                  <a:pt x="2203" y="39"/>
                </a:lnTo>
                <a:lnTo>
                  <a:pt x="2204" y="39"/>
                </a:lnTo>
                <a:lnTo>
                  <a:pt x="2204" y="39"/>
                </a:lnTo>
                <a:lnTo>
                  <a:pt x="2204" y="39"/>
                </a:lnTo>
                <a:lnTo>
                  <a:pt x="2204" y="39"/>
                </a:lnTo>
                <a:lnTo>
                  <a:pt x="2205" y="39"/>
                </a:lnTo>
                <a:lnTo>
                  <a:pt x="2205" y="39"/>
                </a:lnTo>
                <a:lnTo>
                  <a:pt x="2205" y="39"/>
                </a:lnTo>
                <a:lnTo>
                  <a:pt x="2205" y="39"/>
                </a:lnTo>
                <a:lnTo>
                  <a:pt x="2205" y="39"/>
                </a:lnTo>
                <a:lnTo>
                  <a:pt x="2206" y="39"/>
                </a:lnTo>
                <a:lnTo>
                  <a:pt x="2206" y="39"/>
                </a:lnTo>
                <a:lnTo>
                  <a:pt x="2206" y="39"/>
                </a:lnTo>
                <a:lnTo>
                  <a:pt x="2206" y="39"/>
                </a:lnTo>
                <a:lnTo>
                  <a:pt x="2207" y="39"/>
                </a:lnTo>
                <a:lnTo>
                  <a:pt x="2207" y="39"/>
                </a:lnTo>
                <a:lnTo>
                  <a:pt x="2207" y="39"/>
                </a:lnTo>
                <a:lnTo>
                  <a:pt x="2207" y="39"/>
                </a:lnTo>
                <a:lnTo>
                  <a:pt x="2208" y="39"/>
                </a:lnTo>
                <a:lnTo>
                  <a:pt x="2208" y="39"/>
                </a:lnTo>
                <a:lnTo>
                  <a:pt x="2208" y="39"/>
                </a:lnTo>
                <a:lnTo>
                  <a:pt x="2208" y="39"/>
                </a:lnTo>
                <a:lnTo>
                  <a:pt x="2208" y="39"/>
                </a:lnTo>
                <a:lnTo>
                  <a:pt x="2209" y="39"/>
                </a:lnTo>
                <a:lnTo>
                  <a:pt x="2209" y="39"/>
                </a:lnTo>
                <a:lnTo>
                  <a:pt x="2209" y="39"/>
                </a:lnTo>
                <a:lnTo>
                  <a:pt x="2209" y="39"/>
                </a:lnTo>
                <a:lnTo>
                  <a:pt x="2210" y="39"/>
                </a:lnTo>
                <a:lnTo>
                  <a:pt x="2210" y="39"/>
                </a:lnTo>
                <a:lnTo>
                  <a:pt x="2210" y="39"/>
                </a:lnTo>
                <a:lnTo>
                  <a:pt x="2211" y="39"/>
                </a:lnTo>
                <a:lnTo>
                  <a:pt x="2211" y="39"/>
                </a:lnTo>
                <a:lnTo>
                  <a:pt x="2211" y="39"/>
                </a:lnTo>
                <a:lnTo>
                  <a:pt x="2211" y="39"/>
                </a:lnTo>
                <a:lnTo>
                  <a:pt x="2212" y="39"/>
                </a:lnTo>
                <a:lnTo>
                  <a:pt x="2212" y="39"/>
                </a:lnTo>
                <a:lnTo>
                  <a:pt x="2212" y="39"/>
                </a:lnTo>
                <a:lnTo>
                  <a:pt x="2212" y="39"/>
                </a:lnTo>
                <a:lnTo>
                  <a:pt x="2212" y="39"/>
                </a:lnTo>
                <a:lnTo>
                  <a:pt x="2213" y="39"/>
                </a:lnTo>
                <a:lnTo>
                  <a:pt x="2213" y="39"/>
                </a:lnTo>
                <a:lnTo>
                  <a:pt x="2213" y="39"/>
                </a:lnTo>
                <a:lnTo>
                  <a:pt x="2213" y="39"/>
                </a:lnTo>
                <a:lnTo>
                  <a:pt x="2214" y="39"/>
                </a:lnTo>
                <a:lnTo>
                  <a:pt x="2214" y="39"/>
                </a:lnTo>
                <a:lnTo>
                  <a:pt x="2214" y="39"/>
                </a:lnTo>
                <a:lnTo>
                  <a:pt x="2214" y="39"/>
                </a:lnTo>
                <a:lnTo>
                  <a:pt x="2215" y="39"/>
                </a:lnTo>
                <a:lnTo>
                  <a:pt x="2215" y="0"/>
                </a:lnTo>
                <a:lnTo>
                  <a:pt x="2215" y="0"/>
                </a:lnTo>
                <a:lnTo>
                  <a:pt x="2215" y="0"/>
                </a:lnTo>
                <a:lnTo>
                  <a:pt x="2215" y="39"/>
                </a:lnTo>
                <a:lnTo>
                  <a:pt x="2216" y="39"/>
                </a:lnTo>
                <a:lnTo>
                  <a:pt x="2216" y="39"/>
                </a:lnTo>
                <a:lnTo>
                  <a:pt x="2216" y="39"/>
                </a:lnTo>
                <a:lnTo>
                  <a:pt x="2216" y="39"/>
                </a:lnTo>
                <a:lnTo>
                  <a:pt x="2217" y="39"/>
                </a:lnTo>
                <a:lnTo>
                  <a:pt x="2217" y="39"/>
                </a:lnTo>
                <a:lnTo>
                  <a:pt x="2217" y="39"/>
                </a:lnTo>
                <a:lnTo>
                  <a:pt x="2217" y="39"/>
                </a:lnTo>
                <a:lnTo>
                  <a:pt x="2218" y="39"/>
                </a:lnTo>
                <a:lnTo>
                  <a:pt x="2218" y="39"/>
                </a:lnTo>
                <a:lnTo>
                  <a:pt x="2218" y="39"/>
                </a:lnTo>
                <a:lnTo>
                  <a:pt x="2218" y="39"/>
                </a:lnTo>
                <a:lnTo>
                  <a:pt x="2219" y="39"/>
                </a:lnTo>
                <a:lnTo>
                  <a:pt x="2219" y="39"/>
                </a:lnTo>
                <a:lnTo>
                  <a:pt x="2219" y="39"/>
                </a:lnTo>
                <a:lnTo>
                  <a:pt x="2219" y="39"/>
                </a:lnTo>
                <a:lnTo>
                  <a:pt x="2220" y="39"/>
                </a:lnTo>
                <a:lnTo>
                  <a:pt x="2220" y="39"/>
                </a:lnTo>
                <a:lnTo>
                  <a:pt x="2220" y="39"/>
                </a:lnTo>
                <a:lnTo>
                  <a:pt x="2220" y="39"/>
                </a:lnTo>
                <a:lnTo>
                  <a:pt x="2221" y="39"/>
                </a:lnTo>
                <a:lnTo>
                  <a:pt x="2221" y="39"/>
                </a:lnTo>
                <a:lnTo>
                  <a:pt x="2221" y="39"/>
                </a:lnTo>
                <a:lnTo>
                  <a:pt x="2221" y="39"/>
                </a:lnTo>
                <a:lnTo>
                  <a:pt x="2221" y="39"/>
                </a:lnTo>
                <a:lnTo>
                  <a:pt x="2222" y="39"/>
                </a:lnTo>
                <a:lnTo>
                  <a:pt x="2222" y="39"/>
                </a:lnTo>
                <a:lnTo>
                  <a:pt x="2222" y="39"/>
                </a:lnTo>
                <a:lnTo>
                  <a:pt x="2222" y="39"/>
                </a:lnTo>
                <a:lnTo>
                  <a:pt x="2223" y="39"/>
                </a:lnTo>
                <a:lnTo>
                  <a:pt x="2223" y="39"/>
                </a:lnTo>
                <a:lnTo>
                  <a:pt x="2223" y="39"/>
                </a:lnTo>
                <a:lnTo>
                  <a:pt x="2223" y="39"/>
                </a:lnTo>
                <a:lnTo>
                  <a:pt x="2224" y="39"/>
                </a:lnTo>
                <a:lnTo>
                  <a:pt x="2224" y="39"/>
                </a:lnTo>
                <a:lnTo>
                  <a:pt x="2224" y="39"/>
                </a:lnTo>
                <a:lnTo>
                  <a:pt x="2224" y="39"/>
                </a:lnTo>
                <a:lnTo>
                  <a:pt x="2224" y="39"/>
                </a:lnTo>
                <a:lnTo>
                  <a:pt x="2225" y="39"/>
                </a:lnTo>
                <a:lnTo>
                  <a:pt x="2225" y="39"/>
                </a:lnTo>
                <a:lnTo>
                  <a:pt x="2225" y="39"/>
                </a:lnTo>
                <a:lnTo>
                  <a:pt x="2225" y="39"/>
                </a:lnTo>
                <a:lnTo>
                  <a:pt x="2226" y="39"/>
                </a:lnTo>
                <a:lnTo>
                  <a:pt x="2226" y="39"/>
                </a:lnTo>
                <a:lnTo>
                  <a:pt x="2226" y="39"/>
                </a:lnTo>
                <a:lnTo>
                  <a:pt x="2227" y="39"/>
                </a:lnTo>
                <a:lnTo>
                  <a:pt x="2227" y="39"/>
                </a:lnTo>
                <a:lnTo>
                  <a:pt x="2227" y="39"/>
                </a:lnTo>
                <a:lnTo>
                  <a:pt x="2227" y="39"/>
                </a:lnTo>
                <a:lnTo>
                  <a:pt x="2227" y="39"/>
                </a:lnTo>
                <a:lnTo>
                  <a:pt x="2228" y="39"/>
                </a:lnTo>
                <a:lnTo>
                  <a:pt x="2228" y="39"/>
                </a:lnTo>
                <a:lnTo>
                  <a:pt x="2228" y="39"/>
                </a:lnTo>
                <a:lnTo>
                  <a:pt x="2228" y="39"/>
                </a:lnTo>
                <a:lnTo>
                  <a:pt x="2229" y="39"/>
                </a:lnTo>
                <a:lnTo>
                  <a:pt x="2229" y="39"/>
                </a:lnTo>
                <a:lnTo>
                  <a:pt x="2229" y="39"/>
                </a:lnTo>
                <a:lnTo>
                  <a:pt x="2229" y="39"/>
                </a:lnTo>
                <a:lnTo>
                  <a:pt x="2230" y="39"/>
                </a:lnTo>
                <a:lnTo>
                  <a:pt x="2230" y="39"/>
                </a:lnTo>
                <a:lnTo>
                  <a:pt x="2230" y="39"/>
                </a:lnTo>
                <a:lnTo>
                  <a:pt x="2230" y="39"/>
                </a:lnTo>
                <a:lnTo>
                  <a:pt x="2230" y="39"/>
                </a:lnTo>
                <a:lnTo>
                  <a:pt x="2231" y="39"/>
                </a:lnTo>
                <a:lnTo>
                  <a:pt x="2231" y="39"/>
                </a:lnTo>
                <a:lnTo>
                  <a:pt x="2231" y="39"/>
                </a:lnTo>
                <a:lnTo>
                  <a:pt x="2231" y="39"/>
                </a:lnTo>
                <a:lnTo>
                  <a:pt x="2232" y="39"/>
                </a:lnTo>
                <a:lnTo>
                  <a:pt x="2232" y="39"/>
                </a:lnTo>
                <a:lnTo>
                  <a:pt x="2232" y="39"/>
                </a:lnTo>
                <a:lnTo>
                  <a:pt x="2232" y="39"/>
                </a:lnTo>
                <a:lnTo>
                  <a:pt x="2233" y="39"/>
                </a:lnTo>
                <a:lnTo>
                  <a:pt x="2233" y="39"/>
                </a:lnTo>
                <a:lnTo>
                  <a:pt x="2233" y="39"/>
                </a:lnTo>
                <a:lnTo>
                  <a:pt x="2233" y="39"/>
                </a:lnTo>
                <a:lnTo>
                  <a:pt x="2233" y="39"/>
                </a:lnTo>
                <a:lnTo>
                  <a:pt x="2234" y="39"/>
                </a:lnTo>
                <a:lnTo>
                  <a:pt x="2234" y="39"/>
                </a:lnTo>
                <a:lnTo>
                  <a:pt x="2234" y="39"/>
                </a:lnTo>
                <a:lnTo>
                  <a:pt x="2235" y="39"/>
                </a:lnTo>
                <a:lnTo>
                  <a:pt x="2235" y="39"/>
                </a:lnTo>
                <a:lnTo>
                  <a:pt x="2235" y="39"/>
                </a:lnTo>
                <a:lnTo>
                  <a:pt x="2235" y="39"/>
                </a:lnTo>
                <a:lnTo>
                  <a:pt x="2236" y="39"/>
                </a:lnTo>
                <a:lnTo>
                  <a:pt x="2236" y="39"/>
                </a:lnTo>
                <a:lnTo>
                  <a:pt x="2236" y="39"/>
                </a:lnTo>
                <a:lnTo>
                  <a:pt x="2236" y="39"/>
                </a:lnTo>
                <a:lnTo>
                  <a:pt x="2236" y="39"/>
                </a:lnTo>
                <a:lnTo>
                  <a:pt x="2237" y="39"/>
                </a:lnTo>
                <a:lnTo>
                  <a:pt x="2237" y="39"/>
                </a:lnTo>
                <a:lnTo>
                  <a:pt x="2237" y="39"/>
                </a:lnTo>
                <a:lnTo>
                  <a:pt x="2237" y="39"/>
                </a:lnTo>
                <a:lnTo>
                  <a:pt x="2238" y="39"/>
                </a:lnTo>
                <a:lnTo>
                  <a:pt x="2238" y="39"/>
                </a:lnTo>
                <a:lnTo>
                  <a:pt x="2238" y="39"/>
                </a:lnTo>
                <a:lnTo>
                  <a:pt x="2238" y="39"/>
                </a:lnTo>
                <a:lnTo>
                  <a:pt x="2239" y="39"/>
                </a:lnTo>
                <a:lnTo>
                  <a:pt x="2239" y="39"/>
                </a:lnTo>
                <a:lnTo>
                  <a:pt x="2239" y="39"/>
                </a:lnTo>
                <a:lnTo>
                  <a:pt x="2239" y="39"/>
                </a:lnTo>
                <a:lnTo>
                  <a:pt x="2239" y="39"/>
                </a:lnTo>
                <a:lnTo>
                  <a:pt x="2240" y="39"/>
                </a:lnTo>
                <a:lnTo>
                  <a:pt x="2240" y="39"/>
                </a:lnTo>
                <a:lnTo>
                  <a:pt x="2240" y="39"/>
                </a:lnTo>
                <a:lnTo>
                  <a:pt x="2240" y="39"/>
                </a:lnTo>
                <a:lnTo>
                  <a:pt x="2241" y="39"/>
                </a:lnTo>
                <a:lnTo>
                  <a:pt x="2241" y="39"/>
                </a:lnTo>
                <a:lnTo>
                  <a:pt x="2241" y="39"/>
                </a:lnTo>
                <a:lnTo>
                  <a:pt x="2242" y="39"/>
                </a:lnTo>
                <a:lnTo>
                  <a:pt x="2242" y="39"/>
                </a:lnTo>
                <a:lnTo>
                  <a:pt x="2242" y="39"/>
                </a:lnTo>
                <a:lnTo>
                  <a:pt x="2242" y="39"/>
                </a:lnTo>
                <a:lnTo>
                  <a:pt x="2242" y="39"/>
                </a:lnTo>
                <a:lnTo>
                  <a:pt x="2243" y="39"/>
                </a:lnTo>
                <a:lnTo>
                  <a:pt x="2243" y="39"/>
                </a:lnTo>
                <a:lnTo>
                  <a:pt x="2243" y="39"/>
                </a:lnTo>
                <a:lnTo>
                  <a:pt x="2243" y="39"/>
                </a:lnTo>
                <a:lnTo>
                  <a:pt x="2244" y="39"/>
                </a:lnTo>
                <a:lnTo>
                  <a:pt x="2244" y="39"/>
                </a:lnTo>
                <a:lnTo>
                  <a:pt x="2244" y="39"/>
                </a:lnTo>
                <a:lnTo>
                  <a:pt x="2244" y="39"/>
                </a:lnTo>
                <a:lnTo>
                  <a:pt x="2245" y="39"/>
                </a:lnTo>
                <a:lnTo>
                  <a:pt x="2245" y="39"/>
                </a:lnTo>
                <a:lnTo>
                  <a:pt x="2245" y="39"/>
                </a:lnTo>
                <a:lnTo>
                  <a:pt x="2245" y="39"/>
                </a:lnTo>
                <a:lnTo>
                  <a:pt x="2245" y="39"/>
                </a:lnTo>
                <a:lnTo>
                  <a:pt x="2246" y="39"/>
                </a:lnTo>
                <a:lnTo>
                  <a:pt x="2246" y="39"/>
                </a:lnTo>
                <a:lnTo>
                  <a:pt x="2246" y="39"/>
                </a:lnTo>
                <a:lnTo>
                  <a:pt x="2246" y="39"/>
                </a:lnTo>
                <a:lnTo>
                  <a:pt x="2247" y="39"/>
                </a:lnTo>
                <a:lnTo>
                  <a:pt x="2247" y="39"/>
                </a:lnTo>
                <a:lnTo>
                  <a:pt x="2247" y="39"/>
                </a:lnTo>
                <a:lnTo>
                  <a:pt x="2247" y="39"/>
                </a:lnTo>
                <a:lnTo>
                  <a:pt x="2248" y="39"/>
                </a:lnTo>
                <a:lnTo>
                  <a:pt x="2248" y="39"/>
                </a:lnTo>
                <a:lnTo>
                  <a:pt x="2248" y="39"/>
                </a:lnTo>
                <a:lnTo>
                  <a:pt x="2248" y="39"/>
                </a:lnTo>
                <a:lnTo>
                  <a:pt x="2248" y="39"/>
                </a:lnTo>
                <a:lnTo>
                  <a:pt x="2249" y="39"/>
                </a:lnTo>
                <a:lnTo>
                  <a:pt x="2249" y="39"/>
                </a:lnTo>
                <a:lnTo>
                  <a:pt x="2249" y="39"/>
                </a:lnTo>
                <a:lnTo>
                  <a:pt x="2250" y="39"/>
                </a:lnTo>
                <a:lnTo>
                  <a:pt x="2250" y="39"/>
                </a:lnTo>
                <a:lnTo>
                  <a:pt x="2250" y="39"/>
                </a:lnTo>
                <a:lnTo>
                  <a:pt x="2250" y="39"/>
                </a:lnTo>
                <a:lnTo>
                  <a:pt x="2251" y="39"/>
                </a:lnTo>
                <a:lnTo>
                  <a:pt x="2251" y="39"/>
                </a:lnTo>
                <a:lnTo>
                  <a:pt x="2251" y="39"/>
                </a:lnTo>
                <a:lnTo>
                  <a:pt x="2251" y="39"/>
                </a:lnTo>
                <a:lnTo>
                  <a:pt x="2251" y="39"/>
                </a:lnTo>
                <a:lnTo>
                  <a:pt x="2252" y="39"/>
                </a:lnTo>
                <a:lnTo>
                  <a:pt x="2252" y="39"/>
                </a:lnTo>
                <a:lnTo>
                  <a:pt x="2252" y="39"/>
                </a:lnTo>
                <a:lnTo>
                  <a:pt x="2252" y="39"/>
                </a:lnTo>
                <a:lnTo>
                  <a:pt x="2253" y="39"/>
                </a:lnTo>
                <a:lnTo>
                  <a:pt x="2253" y="39"/>
                </a:lnTo>
                <a:lnTo>
                  <a:pt x="2253" y="39"/>
                </a:lnTo>
                <a:lnTo>
                  <a:pt x="2253" y="39"/>
                </a:lnTo>
                <a:lnTo>
                  <a:pt x="2254" y="39"/>
                </a:lnTo>
                <a:lnTo>
                  <a:pt x="2254" y="39"/>
                </a:lnTo>
                <a:lnTo>
                  <a:pt x="2254" y="39"/>
                </a:lnTo>
                <a:lnTo>
                  <a:pt x="2254" y="39"/>
                </a:lnTo>
                <a:lnTo>
                  <a:pt x="2254" y="39"/>
                </a:lnTo>
                <a:lnTo>
                  <a:pt x="2255" y="39"/>
                </a:lnTo>
                <a:lnTo>
                  <a:pt x="2255" y="39"/>
                </a:lnTo>
                <a:lnTo>
                  <a:pt x="2255" y="39"/>
                </a:lnTo>
                <a:lnTo>
                  <a:pt x="2255" y="39"/>
                </a:lnTo>
                <a:lnTo>
                  <a:pt x="2256" y="39"/>
                </a:lnTo>
                <a:lnTo>
                  <a:pt x="2256" y="39"/>
                </a:lnTo>
                <a:lnTo>
                  <a:pt x="2256" y="39"/>
                </a:lnTo>
                <a:lnTo>
                  <a:pt x="2256" y="39"/>
                </a:lnTo>
                <a:lnTo>
                  <a:pt x="2257" y="39"/>
                </a:lnTo>
                <a:lnTo>
                  <a:pt x="2257" y="39"/>
                </a:lnTo>
                <a:lnTo>
                  <a:pt x="2257" y="39"/>
                </a:lnTo>
                <a:lnTo>
                  <a:pt x="2258" y="39"/>
                </a:lnTo>
                <a:lnTo>
                  <a:pt x="2258" y="39"/>
                </a:lnTo>
                <a:lnTo>
                  <a:pt x="2258" y="39"/>
                </a:lnTo>
                <a:lnTo>
                  <a:pt x="2258" y="39"/>
                </a:lnTo>
                <a:lnTo>
                  <a:pt x="2258" y="39"/>
                </a:lnTo>
                <a:lnTo>
                  <a:pt x="2259" y="39"/>
                </a:lnTo>
                <a:lnTo>
                  <a:pt x="2259" y="39"/>
                </a:lnTo>
                <a:lnTo>
                  <a:pt x="2259" y="39"/>
                </a:lnTo>
                <a:lnTo>
                  <a:pt x="2259" y="39"/>
                </a:lnTo>
                <a:lnTo>
                  <a:pt x="2260" y="39"/>
                </a:lnTo>
                <a:lnTo>
                  <a:pt x="2260" y="39"/>
                </a:lnTo>
                <a:lnTo>
                  <a:pt x="2260" y="39"/>
                </a:lnTo>
                <a:lnTo>
                  <a:pt x="2260" y="39"/>
                </a:lnTo>
                <a:lnTo>
                  <a:pt x="2261" y="39"/>
                </a:lnTo>
                <a:lnTo>
                  <a:pt x="2261" y="39"/>
                </a:lnTo>
                <a:lnTo>
                  <a:pt x="2261" y="39"/>
                </a:lnTo>
                <a:lnTo>
                  <a:pt x="2261" y="39"/>
                </a:lnTo>
                <a:lnTo>
                  <a:pt x="2261" y="39"/>
                </a:lnTo>
                <a:lnTo>
                  <a:pt x="2262" y="39"/>
                </a:lnTo>
                <a:lnTo>
                  <a:pt x="2262" y="39"/>
                </a:lnTo>
                <a:lnTo>
                  <a:pt x="2262" y="39"/>
                </a:lnTo>
                <a:lnTo>
                  <a:pt x="2262" y="39"/>
                </a:lnTo>
                <a:lnTo>
                  <a:pt x="2263" y="39"/>
                </a:lnTo>
                <a:lnTo>
                  <a:pt x="2263" y="39"/>
                </a:lnTo>
                <a:lnTo>
                  <a:pt x="2263" y="39"/>
                </a:lnTo>
                <a:lnTo>
                  <a:pt x="2263" y="39"/>
                </a:lnTo>
                <a:lnTo>
                  <a:pt x="2264" y="39"/>
                </a:lnTo>
                <a:lnTo>
                  <a:pt x="2264" y="39"/>
                </a:lnTo>
                <a:lnTo>
                  <a:pt x="2264" y="39"/>
                </a:lnTo>
                <a:lnTo>
                  <a:pt x="2264" y="39"/>
                </a:lnTo>
                <a:lnTo>
                  <a:pt x="2264" y="39"/>
                </a:lnTo>
                <a:lnTo>
                  <a:pt x="2265" y="39"/>
                </a:lnTo>
                <a:lnTo>
                  <a:pt x="2265" y="39"/>
                </a:lnTo>
                <a:lnTo>
                  <a:pt x="2265" y="39"/>
                </a:lnTo>
                <a:lnTo>
                  <a:pt x="2266" y="39"/>
                </a:lnTo>
                <a:lnTo>
                  <a:pt x="2266" y="39"/>
                </a:lnTo>
                <a:lnTo>
                  <a:pt x="2266" y="39"/>
                </a:lnTo>
                <a:lnTo>
                  <a:pt x="2266" y="39"/>
                </a:lnTo>
                <a:lnTo>
                  <a:pt x="2267" y="39"/>
                </a:lnTo>
                <a:lnTo>
                  <a:pt x="2267" y="39"/>
                </a:lnTo>
                <a:lnTo>
                  <a:pt x="2267" y="39"/>
                </a:lnTo>
                <a:lnTo>
                  <a:pt x="2267" y="39"/>
                </a:lnTo>
                <a:lnTo>
                  <a:pt x="2267" y="39"/>
                </a:lnTo>
                <a:lnTo>
                  <a:pt x="2268" y="39"/>
                </a:lnTo>
                <a:lnTo>
                  <a:pt x="2268" y="39"/>
                </a:lnTo>
                <a:lnTo>
                  <a:pt x="2268" y="39"/>
                </a:lnTo>
                <a:lnTo>
                  <a:pt x="2268" y="39"/>
                </a:lnTo>
                <a:lnTo>
                  <a:pt x="2269" y="39"/>
                </a:lnTo>
                <a:lnTo>
                  <a:pt x="2269" y="39"/>
                </a:lnTo>
                <a:lnTo>
                  <a:pt x="2269" y="39"/>
                </a:lnTo>
                <a:lnTo>
                  <a:pt x="2269" y="39"/>
                </a:lnTo>
                <a:lnTo>
                  <a:pt x="2270" y="39"/>
                </a:lnTo>
                <a:lnTo>
                  <a:pt x="2270" y="39"/>
                </a:lnTo>
                <a:lnTo>
                  <a:pt x="2270" y="39"/>
                </a:lnTo>
                <a:lnTo>
                  <a:pt x="2270" y="39"/>
                </a:lnTo>
                <a:lnTo>
                  <a:pt x="2270" y="39"/>
                </a:lnTo>
                <a:lnTo>
                  <a:pt x="2271" y="39"/>
                </a:lnTo>
                <a:lnTo>
                  <a:pt x="2271" y="39"/>
                </a:lnTo>
                <a:lnTo>
                  <a:pt x="2271" y="39"/>
                </a:lnTo>
                <a:lnTo>
                  <a:pt x="2271" y="39"/>
                </a:lnTo>
                <a:lnTo>
                  <a:pt x="2272" y="39"/>
                </a:lnTo>
                <a:lnTo>
                  <a:pt x="2272" y="39"/>
                </a:lnTo>
                <a:lnTo>
                  <a:pt x="2272" y="39"/>
                </a:lnTo>
                <a:lnTo>
                  <a:pt x="2272" y="39"/>
                </a:lnTo>
                <a:lnTo>
                  <a:pt x="2273" y="39"/>
                </a:lnTo>
                <a:lnTo>
                  <a:pt x="2273" y="39"/>
                </a:lnTo>
                <a:lnTo>
                  <a:pt x="2273" y="39"/>
                </a:lnTo>
                <a:lnTo>
                  <a:pt x="2273" y="39"/>
                </a:lnTo>
                <a:lnTo>
                  <a:pt x="2274" y="39"/>
                </a:lnTo>
                <a:lnTo>
                  <a:pt x="2274" y="39"/>
                </a:lnTo>
                <a:lnTo>
                  <a:pt x="2274" y="39"/>
                </a:lnTo>
                <a:lnTo>
                  <a:pt x="2274" y="39"/>
                </a:lnTo>
                <a:lnTo>
                  <a:pt x="2275" y="39"/>
                </a:lnTo>
                <a:lnTo>
                  <a:pt x="2275" y="39"/>
                </a:lnTo>
                <a:lnTo>
                  <a:pt x="2275" y="39"/>
                </a:lnTo>
                <a:lnTo>
                  <a:pt x="2275" y="39"/>
                </a:lnTo>
                <a:lnTo>
                  <a:pt x="2276" y="39"/>
                </a:lnTo>
                <a:lnTo>
                  <a:pt x="2276" y="39"/>
                </a:lnTo>
                <a:lnTo>
                  <a:pt x="2276" y="39"/>
                </a:lnTo>
                <a:lnTo>
                  <a:pt x="2276" y="39"/>
                </a:lnTo>
                <a:lnTo>
                  <a:pt x="2276" y="39"/>
                </a:lnTo>
                <a:lnTo>
                  <a:pt x="2277" y="39"/>
                </a:lnTo>
                <a:lnTo>
                  <a:pt x="2277" y="39"/>
                </a:lnTo>
                <a:lnTo>
                  <a:pt x="2277" y="39"/>
                </a:lnTo>
                <a:lnTo>
                  <a:pt x="2277" y="39"/>
                </a:lnTo>
                <a:lnTo>
                  <a:pt x="2278" y="39"/>
                </a:lnTo>
                <a:lnTo>
                  <a:pt x="2278" y="39"/>
                </a:lnTo>
                <a:lnTo>
                  <a:pt x="2278" y="39"/>
                </a:lnTo>
                <a:lnTo>
                  <a:pt x="2278" y="39"/>
                </a:lnTo>
                <a:lnTo>
                  <a:pt x="2279" y="39"/>
                </a:lnTo>
                <a:lnTo>
                  <a:pt x="2279" y="39"/>
                </a:lnTo>
                <a:lnTo>
                  <a:pt x="2279" y="39"/>
                </a:lnTo>
                <a:lnTo>
                  <a:pt x="2279" y="39"/>
                </a:lnTo>
                <a:lnTo>
                  <a:pt x="2279" y="39"/>
                </a:lnTo>
                <a:lnTo>
                  <a:pt x="2280" y="39"/>
                </a:lnTo>
                <a:lnTo>
                  <a:pt x="2280" y="39"/>
                </a:lnTo>
                <a:lnTo>
                  <a:pt x="2280" y="39"/>
                </a:lnTo>
                <a:lnTo>
                  <a:pt x="2281" y="39"/>
                </a:lnTo>
                <a:lnTo>
                  <a:pt x="2281" y="39"/>
                </a:lnTo>
                <a:lnTo>
                  <a:pt x="2281" y="39"/>
                </a:lnTo>
                <a:lnTo>
                  <a:pt x="2281" y="39"/>
                </a:lnTo>
                <a:lnTo>
                  <a:pt x="2282" y="39"/>
                </a:lnTo>
                <a:lnTo>
                  <a:pt x="2282" y="39"/>
                </a:lnTo>
                <a:lnTo>
                  <a:pt x="2282" y="39"/>
                </a:lnTo>
                <a:lnTo>
                  <a:pt x="2282" y="39"/>
                </a:lnTo>
                <a:lnTo>
                  <a:pt x="2282" y="39"/>
                </a:lnTo>
                <a:lnTo>
                  <a:pt x="2283" y="39"/>
                </a:lnTo>
                <a:lnTo>
                  <a:pt x="2283" y="39"/>
                </a:lnTo>
                <a:lnTo>
                  <a:pt x="2283" y="39"/>
                </a:lnTo>
                <a:lnTo>
                  <a:pt x="2283" y="39"/>
                </a:lnTo>
                <a:lnTo>
                  <a:pt x="2284" y="39"/>
                </a:lnTo>
                <a:lnTo>
                  <a:pt x="2284" y="39"/>
                </a:lnTo>
                <a:lnTo>
                  <a:pt x="2284" y="39"/>
                </a:lnTo>
                <a:lnTo>
                  <a:pt x="2284" y="39"/>
                </a:lnTo>
                <a:lnTo>
                  <a:pt x="2285" y="39"/>
                </a:lnTo>
                <a:lnTo>
                  <a:pt x="2285" y="39"/>
                </a:lnTo>
                <a:lnTo>
                  <a:pt x="2285" y="39"/>
                </a:lnTo>
                <a:lnTo>
                  <a:pt x="2285" y="39"/>
                </a:lnTo>
                <a:lnTo>
                  <a:pt x="2285" y="39"/>
                </a:lnTo>
                <a:lnTo>
                  <a:pt x="2286" y="39"/>
                </a:lnTo>
                <a:lnTo>
                  <a:pt x="2286" y="39"/>
                </a:lnTo>
                <a:lnTo>
                  <a:pt x="2286" y="39"/>
                </a:lnTo>
                <a:lnTo>
                  <a:pt x="2286" y="39"/>
                </a:lnTo>
                <a:lnTo>
                  <a:pt x="2287" y="39"/>
                </a:lnTo>
                <a:lnTo>
                  <a:pt x="2287" y="39"/>
                </a:lnTo>
                <a:lnTo>
                  <a:pt x="2287" y="39"/>
                </a:lnTo>
                <a:lnTo>
                  <a:pt x="2287" y="39"/>
                </a:lnTo>
                <a:lnTo>
                  <a:pt x="2288" y="39"/>
                </a:lnTo>
                <a:lnTo>
                  <a:pt x="2288" y="39"/>
                </a:lnTo>
                <a:lnTo>
                  <a:pt x="2288" y="39"/>
                </a:lnTo>
                <a:lnTo>
                  <a:pt x="2288" y="39"/>
                </a:lnTo>
                <a:lnTo>
                  <a:pt x="2289" y="39"/>
                </a:lnTo>
                <a:lnTo>
                  <a:pt x="2289" y="39"/>
                </a:lnTo>
                <a:lnTo>
                  <a:pt x="2289" y="39"/>
                </a:lnTo>
                <a:lnTo>
                  <a:pt x="2289" y="39"/>
                </a:lnTo>
                <a:lnTo>
                  <a:pt x="2290" y="39"/>
                </a:lnTo>
                <a:lnTo>
                  <a:pt x="2290" y="39"/>
                </a:lnTo>
                <a:lnTo>
                  <a:pt x="2290" y="39"/>
                </a:lnTo>
                <a:lnTo>
                  <a:pt x="2290" y="39"/>
                </a:lnTo>
                <a:lnTo>
                  <a:pt x="2291" y="39"/>
                </a:lnTo>
                <a:lnTo>
                  <a:pt x="2291" y="39"/>
                </a:lnTo>
                <a:lnTo>
                  <a:pt x="2291" y="39"/>
                </a:lnTo>
                <a:lnTo>
                  <a:pt x="2291" y="39"/>
                </a:lnTo>
                <a:lnTo>
                  <a:pt x="2291" y="39"/>
                </a:lnTo>
                <a:lnTo>
                  <a:pt x="2292" y="39"/>
                </a:lnTo>
                <a:lnTo>
                  <a:pt x="2292" y="39"/>
                </a:lnTo>
                <a:lnTo>
                  <a:pt x="2292" y="39"/>
                </a:lnTo>
                <a:lnTo>
                  <a:pt x="2292" y="39"/>
                </a:lnTo>
                <a:lnTo>
                  <a:pt x="2293" y="39"/>
                </a:lnTo>
                <a:lnTo>
                  <a:pt x="2293" y="39"/>
                </a:lnTo>
                <a:lnTo>
                  <a:pt x="2293" y="39"/>
                </a:lnTo>
                <a:lnTo>
                  <a:pt x="2293" y="39"/>
                </a:lnTo>
                <a:lnTo>
                  <a:pt x="2294" y="39"/>
                </a:lnTo>
                <a:lnTo>
                  <a:pt x="2294" y="39"/>
                </a:lnTo>
                <a:lnTo>
                  <a:pt x="2294" y="39"/>
                </a:lnTo>
                <a:lnTo>
                  <a:pt x="2294" y="39"/>
                </a:lnTo>
                <a:lnTo>
                  <a:pt x="2294" y="39"/>
                </a:lnTo>
                <a:lnTo>
                  <a:pt x="2295" y="39"/>
                </a:lnTo>
                <a:lnTo>
                  <a:pt x="2295" y="39"/>
                </a:lnTo>
                <a:lnTo>
                  <a:pt x="2295" y="39"/>
                </a:lnTo>
                <a:lnTo>
                  <a:pt x="2295" y="39"/>
                </a:lnTo>
                <a:lnTo>
                  <a:pt x="2296" y="39"/>
                </a:lnTo>
                <a:lnTo>
                  <a:pt x="2296" y="39"/>
                </a:lnTo>
                <a:lnTo>
                  <a:pt x="2296" y="39"/>
                </a:lnTo>
                <a:lnTo>
                  <a:pt x="2297" y="39"/>
                </a:lnTo>
                <a:lnTo>
                  <a:pt x="2297" y="39"/>
                </a:lnTo>
                <a:lnTo>
                  <a:pt x="2297" y="39"/>
                </a:lnTo>
                <a:lnTo>
                  <a:pt x="2297" y="39"/>
                </a:lnTo>
                <a:lnTo>
                  <a:pt x="2297" y="39"/>
                </a:lnTo>
                <a:lnTo>
                  <a:pt x="2298" y="39"/>
                </a:lnTo>
                <a:lnTo>
                  <a:pt x="2298" y="39"/>
                </a:lnTo>
                <a:lnTo>
                  <a:pt x="2298" y="39"/>
                </a:lnTo>
                <a:lnTo>
                  <a:pt x="2298" y="39"/>
                </a:lnTo>
                <a:lnTo>
                  <a:pt x="2299" y="39"/>
                </a:lnTo>
                <a:lnTo>
                  <a:pt x="2299" y="39"/>
                </a:lnTo>
                <a:lnTo>
                  <a:pt x="2299" y="39"/>
                </a:lnTo>
                <a:lnTo>
                  <a:pt x="2299" y="39"/>
                </a:lnTo>
                <a:lnTo>
                  <a:pt x="2300" y="39"/>
                </a:lnTo>
                <a:lnTo>
                  <a:pt x="2300" y="39"/>
                </a:lnTo>
                <a:lnTo>
                  <a:pt x="2300" y="39"/>
                </a:lnTo>
                <a:lnTo>
                  <a:pt x="2300" y="39"/>
                </a:lnTo>
                <a:lnTo>
                  <a:pt x="2300" y="39"/>
                </a:lnTo>
                <a:lnTo>
                  <a:pt x="2301" y="39"/>
                </a:lnTo>
                <a:lnTo>
                  <a:pt x="2301" y="39"/>
                </a:lnTo>
                <a:lnTo>
                  <a:pt x="2301" y="39"/>
                </a:lnTo>
                <a:lnTo>
                  <a:pt x="2301" y="39"/>
                </a:lnTo>
                <a:lnTo>
                  <a:pt x="2302" y="39"/>
                </a:lnTo>
                <a:lnTo>
                  <a:pt x="2302" y="39"/>
                </a:lnTo>
                <a:lnTo>
                  <a:pt x="2302" y="39"/>
                </a:lnTo>
                <a:lnTo>
                  <a:pt x="2302" y="39"/>
                </a:lnTo>
                <a:lnTo>
                  <a:pt x="2303" y="39"/>
                </a:lnTo>
                <a:lnTo>
                  <a:pt x="2303" y="39"/>
                </a:lnTo>
                <a:lnTo>
                  <a:pt x="2303" y="39"/>
                </a:lnTo>
                <a:lnTo>
                  <a:pt x="2303" y="39"/>
                </a:lnTo>
                <a:lnTo>
                  <a:pt x="2303" y="39"/>
                </a:lnTo>
                <a:lnTo>
                  <a:pt x="2304" y="39"/>
                </a:lnTo>
                <a:lnTo>
                  <a:pt x="2304" y="39"/>
                </a:lnTo>
                <a:lnTo>
                  <a:pt x="2304" y="39"/>
                </a:lnTo>
                <a:lnTo>
                  <a:pt x="2305" y="39"/>
                </a:lnTo>
                <a:lnTo>
                  <a:pt x="2305" y="39"/>
                </a:lnTo>
                <a:lnTo>
                  <a:pt x="2305" y="39"/>
                </a:lnTo>
                <a:lnTo>
                  <a:pt x="2305" y="39"/>
                </a:lnTo>
                <a:lnTo>
                  <a:pt x="2306" y="39"/>
                </a:lnTo>
                <a:lnTo>
                  <a:pt x="2306" y="39"/>
                </a:lnTo>
                <a:lnTo>
                  <a:pt x="2306" y="39"/>
                </a:lnTo>
                <a:lnTo>
                  <a:pt x="2306" y="39"/>
                </a:lnTo>
                <a:lnTo>
                  <a:pt x="2307" y="39"/>
                </a:lnTo>
                <a:lnTo>
                  <a:pt x="2307" y="39"/>
                </a:lnTo>
                <a:lnTo>
                  <a:pt x="2307" y="39"/>
                </a:lnTo>
                <a:lnTo>
                  <a:pt x="2307" y="39"/>
                </a:lnTo>
                <a:lnTo>
                  <a:pt x="2307" y="39"/>
                </a:lnTo>
                <a:lnTo>
                  <a:pt x="2308" y="39"/>
                </a:lnTo>
                <a:lnTo>
                  <a:pt x="2308" y="39"/>
                </a:lnTo>
                <a:lnTo>
                  <a:pt x="2308" y="39"/>
                </a:lnTo>
                <a:lnTo>
                  <a:pt x="2308" y="39"/>
                </a:lnTo>
                <a:lnTo>
                  <a:pt x="2309" y="39"/>
                </a:lnTo>
                <a:lnTo>
                  <a:pt x="2309" y="39"/>
                </a:lnTo>
                <a:lnTo>
                  <a:pt x="2309" y="39"/>
                </a:lnTo>
                <a:lnTo>
                  <a:pt x="2309" y="39"/>
                </a:lnTo>
                <a:lnTo>
                  <a:pt x="2310" y="39"/>
                </a:lnTo>
                <a:lnTo>
                  <a:pt x="2310" y="39"/>
                </a:lnTo>
                <a:lnTo>
                  <a:pt x="2310" y="39"/>
                </a:lnTo>
                <a:lnTo>
                  <a:pt x="2310" y="39"/>
                </a:lnTo>
                <a:lnTo>
                  <a:pt x="2310" y="39"/>
                </a:lnTo>
                <a:lnTo>
                  <a:pt x="2311" y="39"/>
                </a:lnTo>
                <a:lnTo>
                  <a:pt x="2311" y="39"/>
                </a:lnTo>
                <a:lnTo>
                  <a:pt x="2311" y="39"/>
                </a:lnTo>
                <a:lnTo>
                  <a:pt x="2311" y="39"/>
                </a:lnTo>
                <a:lnTo>
                  <a:pt x="2312" y="39"/>
                </a:lnTo>
                <a:lnTo>
                  <a:pt x="2312" y="39"/>
                </a:lnTo>
                <a:lnTo>
                  <a:pt x="2312" y="39"/>
                </a:lnTo>
                <a:lnTo>
                  <a:pt x="2313" y="39"/>
                </a:lnTo>
                <a:lnTo>
                  <a:pt x="2313" y="39"/>
                </a:lnTo>
                <a:lnTo>
                  <a:pt x="2313" y="39"/>
                </a:lnTo>
                <a:lnTo>
                  <a:pt x="2313" y="39"/>
                </a:lnTo>
                <a:lnTo>
                  <a:pt x="2313" y="39"/>
                </a:lnTo>
                <a:lnTo>
                  <a:pt x="2314" y="39"/>
                </a:lnTo>
                <a:lnTo>
                  <a:pt x="2314" y="39"/>
                </a:lnTo>
                <a:lnTo>
                  <a:pt x="2314" y="39"/>
                </a:lnTo>
                <a:lnTo>
                  <a:pt x="2314" y="39"/>
                </a:lnTo>
                <a:lnTo>
                  <a:pt x="2315" y="39"/>
                </a:lnTo>
                <a:lnTo>
                  <a:pt x="2315" y="39"/>
                </a:lnTo>
                <a:lnTo>
                  <a:pt x="2315" y="39"/>
                </a:lnTo>
                <a:lnTo>
                  <a:pt x="2315" y="39"/>
                </a:lnTo>
                <a:lnTo>
                  <a:pt x="2316" y="39"/>
                </a:lnTo>
                <a:lnTo>
                  <a:pt x="2316" y="39"/>
                </a:lnTo>
                <a:lnTo>
                  <a:pt x="2316" y="39"/>
                </a:lnTo>
                <a:lnTo>
                  <a:pt x="2316" y="39"/>
                </a:lnTo>
                <a:lnTo>
                  <a:pt x="2316" y="39"/>
                </a:lnTo>
                <a:lnTo>
                  <a:pt x="2317" y="39"/>
                </a:lnTo>
                <a:lnTo>
                  <a:pt x="2317" y="39"/>
                </a:lnTo>
                <a:lnTo>
                  <a:pt x="2317" y="39"/>
                </a:lnTo>
                <a:lnTo>
                  <a:pt x="2317" y="39"/>
                </a:lnTo>
                <a:lnTo>
                  <a:pt x="2318" y="39"/>
                </a:lnTo>
                <a:lnTo>
                  <a:pt x="2318" y="39"/>
                </a:lnTo>
                <a:lnTo>
                  <a:pt x="2318" y="39"/>
                </a:lnTo>
                <a:lnTo>
                  <a:pt x="2318" y="39"/>
                </a:lnTo>
                <a:lnTo>
                  <a:pt x="2319" y="39"/>
                </a:lnTo>
                <a:lnTo>
                  <a:pt x="2319" y="39"/>
                </a:lnTo>
                <a:lnTo>
                  <a:pt x="2319" y="39"/>
                </a:lnTo>
                <a:lnTo>
                  <a:pt x="2319" y="39"/>
                </a:lnTo>
                <a:lnTo>
                  <a:pt x="2319" y="39"/>
                </a:lnTo>
                <a:lnTo>
                  <a:pt x="2320" y="39"/>
                </a:lnTo>
                <a:lnTo>
                  <a:pt x="2320" y="39"/>
                </a:lnTo>
                <a:lnTo>
                  <a:pt x="2320" y="39"/>
                </a:lnTo>
                <a:lnTo>
                  <a:pt x="2321" y="39"/>
                </a:lnTo>
                <a:lnTo>
                  <a:pt x="2321" y="39"/>
                </a:lnTo>
                <a:lnTo>
                  <a:pt x="2321" y="39"/>
                </a:lnTo>
                <a:lnTo>
                  <a:pt x="2321" y="39"/>
                </a:lnTo>
                <a:lnTo>
                  <a:pt x="2322" y="39"/>
                </a:lnTo>
                <a:lnTo>
                  <a:pt x="2322" y="39"/>
                </a:lnTo>
                <a:lnTo>
                  <a:pt x="2322" y="39"/>
                </a:lnTo>
                <a:lnTo>
                  <a:pt x="2322" y="39"/>
                </a:lnTo>
                <a:lnTo>
                  <a:pt x="2322" y="39"/>
                </a:lnTo>
                <a:lnTo>
                  <a:pt x="2323" y="39"/>
                </a:lnTo>
                <a:lnTo>
                  <a:pt x="2323" y="39"/>
                </a:lnTo>
                <a:lnTo>
                  <a:pt x="2323" y="39"/>
                </a:lnTo>
                <a:lnTo>
                  <a:pt x="2323" y="39"/>
                </a:lnTo>
                <a:lnTo>
                  <a:pt x="2324" y="39"/>
                </a:lnTo>
                <a:lnTo>
                  <a:pt x="2324" y="39"/>
                </a:lnTo>
                <a:lnTo>
                  <a:pt x="2324" y="39"/>
                </a:lnTo>
                <a:lnTo>
                  <a:pt x="2324" y="39"/>
                </a:lnTo>
                <a:lnTo>
                  <a:pt x="2325" y="39"/>
                </a:lnTo>
                <a:lnTo>
                  <a:pt x="2325" y="39"/>
                </a:lnTo>
                <a:lnTo>
                  <a:pt x="2325" y="39"/>
                </a:lnTo>
                <a:lnTo>
                  <a:pt x="2325" y="39"/>
                </a:lnTo>
                <a:lnTo>
                  <a:pt x="2325" y="39"/>
                </a:lnTo>
                <a:lnTo>
                  <a:pt x="2326" y="39"/>
                </a:lnTo>
                <a:lnTo>
                  <a:pt x="2326" y="39"/>
                </a:lnTo>
                <a:lnTo>
                  <a:pt x="2326" y="39"/>
                </a:lnTo>
                <a:lnTo>
                  <a:pt x="2326" y="39"/>
                </a:lnTo>
                <a:lnTo>
                  <a:pt x="2327" y="39"/>
                </a:lnTo>
                <a:lnTo>
                  <a:pt x="2327" y="39"/>
                </a:lnTo>
                <a:lnTo>
                  <a:pt x="2327" y="39"/>
                </a:lnTo>
                <a:lnTo>
                  <a:pt x="2328" y="39"/>
                </a:lnTo>
                <a:lnTo>
                  <a:pt x="2328" y="39"/>
                </a:lnTo>
                <a:lnTo>
                  <a:pt x="2328" y="39"/>
                </a:lnTo>
                <a:lnTo>
                  <a:pt x="2328" y="39"/>
                </a:lnTo>
                <a:lnTo>
                  <a:pt x="2328" y="39"/>
                </a:lnTo>
                <a:lnTo>
                  <a:pt x="2329" y="39"/>
                </a:lnTo>
                <a:lnTo>
                  <a:pt x="2329" y="39"/>
                </a:lnTo>
                <a:lnTo>
                  <a:pt x="2329" y="39"/>
                </a:lnTo>
                <a:lnTo>
                  <a:pt x="2329" y="39"/>
                </a:lnTo>
                <a:lnTo>
                  <a:pt x="2330" y="39"/>
                </a:lnTo>
                <a:lnTo>
                  <a:pt x="2330" y="39"/>
                </a:lnTo>
                <a:lnTo>
                  <a:pt x="2330" y="39"/>
                </a:lnTo>
                <a:lnTo>
                  <a:pt x="2330" y="39"/>
                </a:lnTo>
                <a:lnTo>
                  <a:pt x="2331" y="39"/>
                </a:lnTo>
                <a:lnTo>
                  <a:pt x="2331" y="39"/>
                </a:lnTo>
                <a:lnTo>
                  <a:pt x="2331" y="39"/>
                </a:lnTo>
                <a:lnTo>
                  <a:pt x="2331" y="39"/>
                </a:lnTo>
                <a:lnTo>
                  <a:pt x="2331" y="39"/>
                </a:lnTo>
                <a:lnTo>
                  <a:pt x="2332" y="39"/>
                </a:lnTo>
                <a:lnTo>
                  <a:pt x="2332" y="39"/>
                </a:lnTo>
                <a:lnTo>
                  <a:pt x="2332" y="39"/>
                </a:lnTo>
                <a:lnTo>
                  <a:pt x="2332" y="39"/>
                </a:lnTo>
                <a:lnTo>
                  <a:pt x="2333" y="39"/>
                </a:lnTo>
                <a:lnTo>
                  <a:pt x="2333" y="39"/>
                </a:lnTo>
                <a:lnTo>
                  <a:pt x="2333" y="39"/>
                </a:lnTo>
                <a:lnTo>
                  <a:pt x="2333" y="39"/>
                </a:lnTo>
                <a:lnTo>
                  <a:pt x="2334" y="39"/>
                </a:lnTo>
                <a:lnTo>
                  <a:pt x="2334" y="39"/>
                </a:lnTo>
                <a:lnTo>
                  <a:pt x="2334" y="39"/>
                </a:lnTo>
                <a:lnTo>
                  <a:pt x="2334" y="39"/>
                </a:lnTo>
                <a:lnTo>
                  <a:pt x="2334" y="39"/>
                </a:lnTo>
                <a:lnTo>
                  <a:pt x="2335" y="39"/>
                </a:lnTo>
                <a:lnTo>
                  <a:pt x="2335" y="39"/>
                </a:lnTo>
                <a:lnTo>
                  <a:pt x="2335" y="39"/>
                </a:lnTo>
                <a:lnTo>
                  <a:pt x="2336" y="39"/>
                </a:lnTo>
                <a:lnTo>
                  <a:pt x="2336" y="39"/>
                </a:lnTo>
                <a:lnTo>
                  <a:pt x="2336" y="39"/>
                </a:lnTo>
                <a:lnTo>
                  <a:pt x="2336" y="39"/>
                </a:lnTo>
                <a:lnTo>
                  <a:pt x="2337" y="39"/>
                </a:lnTo>
                <a:lnTo>
                  <a:pt x="2337" y="39"/>
                </a:lnTo>
                <a:lnTo>
                  <a:pt x="2337" y="39"/>
                </a:lnTo>
                <a:lnTo>
                  <a:pt x="2337" y="39"/>
                </a:lnTo>
                <a:lnTo>
                  <a:pt x="2337" y="39"/>
                </a:lnTo>
                <a:lnTo>
                  <a:pt x="2338" y="39"/>
                </a:lnTo>
                <a:lnTo>
                  <a:pt x="2338" y="39"/>
                </a:lnTo>
                <a:lnTo>
                  <a:pt x="2338" y="39"/>
                </a:lnTo>
                <a:lnTo>
                  <a:pt x="2338" y="39"/>
                </a:lnTo>
                <a:lnTo>
                  <a:pt x="2339" y="39"/>
                </a:lnTo>
                <a:lnTo>
                  <a:pt x="2339" y="39"/>
                </a:lnTo>
                <a:lnTo>
                  <a:pt x="2339" y="39"/>
                </a:lnTo>
                <a:lnTo>
                  <a:pt x="2339" y="39"/>
                </a:lnTo>
                <a:lnTo>
                  <a:pt x="2340" y="39"/>
                </a:lnTo>
                <a:lnTo>
                  <a:pt x="2340" y="39"/>
                </a:lnTo>
                <a:lnTo>
                  <a:pt x="2340" y="39"/>
                </a:lnTo>
                <a:lnTo>
                  <a:pt x="2340" y="39"/>
                </a:lnTo>
                <a:lnTo>
                  <a:pt x="2340" y="39"/>
                </a:lnTo>
                <a:lnTo>
                  <a:pt x="2341" y="39"/>
                </a:lnTo>
                <a:lnTo>
                  <a:pt x="2341" y="39"/>
                </a:lnTo>
                <a:lnTo>
                  <a:pt x="2341" y="39"/>
                </a:lnTo>
                <a:lnTo>
                  <a:pt x="2341" y="39"/>
                </a:lnTo>
                <a:lnTo>
                  <a:pt x="2342" y="39"/>
                </a:lnTo>
                <a:lnTo>
                  <a:pt x="2342" y="39"/>
                </a:lnTo>
                <a:lnTo>
                  <a:pt x="2342" y="39"/>
                </a:lnTo>
                <a:lnTo>
                  <a:pt x="2342" y="39"/>
                </a:lnTo>
                <a:lnTo>
                  <a:pt x="2343" y="39"/>
                </a:lnTo>
                <a:lnTo>
                  <a:pt x="2343" y="39"/>
                </a:lnTo>
                <a:lnTo>
                  <a:pt x="2343" y="39"/>
                </a:lnTo>
                <a:lnTo>
                  <a:pt x="2343" y="39"/>
                </a:lnTo>
                <a:lnTo>
                  <a:pt x="2344" y="39"/>
                </a:lnTo>
                <a:lnTo>
                  <a:pt x="2344" y="39"/>
                </a:lnTo>
                <a:lnTo>
                  <a:pt x="2344" y="39"/>
                </a:lnTo>
                <a:lnTo>
                  <a:pt x="2344" y="39"/>
                </a:lnTo>
                <a:lnTo>
                  <a:pt x="2345" y="39"/>
                </a:lnTo>
                <a:lnTo>
                  <a:pt x="2345" y="39"/>
                </a:lnTo>
                <a:lnTo>
                  <a:pt x="2345" y="39"/>
                </a:lnTo>
                <a:lnTo>
                  <a:pt x="2345" y="39"/>
                </a:lnTo>
                <a:lnTo>
                  <a:pt x="2346" y="39"/>
                </a:lnTo>
                <a:lnTo>
                  <a:pt x="2346" y="39"/>
                </a:lnTo>
                <a:lnTo>
                  <a:pt x="2346" y="39"/>
                </a:lnTo>
                <a:lnTo>
                  <a:pt x="2346" y="39"/>
                </a:lnTo>
                <a:lnTo>
                  <a:pt x="2346" y="39"/>
                </a:lnTo>
                <a:lnTo>
                  <a:pt x="2347" y="39"/>
                </a:lnTo>
                <a:lnTo>
                  <a:pt x="2347" y="39"/>
                </a:lnTo>
                <a:lnTo>
                  <a:pt x="2347" y="39"/>
                </a:lnTo>
                <a:lnTo>
                  <a:pt x="2347" y="39"/>
                </a:lnTo>
                <a:lnTo>
                  <a:pt x="2348" y="39"/>
                </a:lnTo>
                <a:lnTo>
                  <a:pt x="2348" y="39"/>
                </a:lnTo>
                <a:lnTo>
                  <a:pt x="2348" y="39"/>
                </a:lnTo>
                <a:lnTo>
                  <a:pt x="2348" y="39"/>
                </a:lnTo>
                <a:lnTo>
                  <a:pt x="2349" y="39"/>
                </a:lnTo>
                <a:lnTo>
                  <a:pt x="2349" y="39"/>
                </a:lnTo>
                <a:lnTo>
                  <a:pt x="2349" y="39"/>
                </a:lnTo>
                <a:lnTo>
                  <a:pt x="2349" y="39"/>
                </a:lnTo>
                <a:lnTo>
                  <a:pt x="2349" y="39"/>
                </a:lnTo>
                <a:lnTo>
                  <a:pt x="2350" y="39"/>
                </a:lnTo>
                <a:lnTo>
                  <a:pt x="2350" y="39"/>
                </a:lnTo>
                <a:lnTo>
                  <a:pt x="2350" y="39"/>
                </a:lnTo>
                <a:lnTo>
                  <a:pt x="2350" y="39"/>
                </a:lnTo>
                <a:lnTo>
                  <a:pt x="2351" y="39"/>
                </a:lnTo>
                <a:lnTo>
                  <a:pt x="2351" y="39"/>
                </a:lnTo>
                <a:lnTo>
                  <a:pt x="2351" y="39"/>
                </a:lnTo>
                <a:lnTo>
                  <a:pt x="2352" y="39"/>
                </a:lnTo>
                <a:lnTo>
                  <a:pt x="2352" y="39"/>
                </a:lnTo>
                <a:lnTo>
                  <a:pt x="2352" y="39"/>
                </a:lnTo>
                <a:lnTo>
                  <a:pt x="2352" y="39"/>
                </a:lnTo>
                <a:lnTo>
                  <a:pt x="2353" y="39"/>
                </a:lnTo>
                <a:lnTo>
                  <a:pt x="2353" y="39"/>
                </a:lnTo>
                <a:lnTo>
                  <a:pt x="2353" y="39"/>
                </a:lnTo>
                <a:lnTo>
                  <a:pt x="2353" y="39"/>
                </a:lnTo>
                <a:lnTo>
                  <a:pt x="2353" y="39"/>
                </a:lnTo>
                <a:lnTo>
                  <a:pt x="2354" y="39"/>
                </a:lnTo>
                <a:lnTo>
                  <a:pt x="2354" y="39"/>
                </a:lnTo>
                <a:lnTo>
                  <a:pt x="2354" y="39"/>
                </a:lnTo>
                <a:lnTo>
                  <a:pt x="2354" y="39"/>
                </a:lnTo>
                <a:lnTo>
                  <a:pt x="2355" y="39"/>
                </a:lnTo>
                <a:lnTo>
                  <a:pt x="2355" y="39"/>
                </a:lnTo>
                <a:lnTo>
                  <a:pt x="2355" y="39"/>
                </a:lnTo>
                <a:lnTo>
                  <a:pt x="2355" y="39"/>
                </a:lnTo>
                <a:lnTo>
                  <a:pt x="2356" y="39"/>
                </a:lnTo>
                <a:lnTo>
                  <a:pt x="2356" y="39"/>
                </a:lnTo>
                <a:lnTo>
                  <a:pt x="2356" y="39"/>
                </a:lnTo>
                <a:lnTo>
                  <a:pt x="2356" y="39"/>
                </a:lnTo>
                <a:lnTo>
                  <a:pt x="2356" y="39"/>
                </a:lnTo>
                <a:lnTo>
                  <a:pt x="2357" y="39"/>
                </a:lnTo>
                <a:lnTo>
                  <a:pt x="2357" y="39"/>
                </a:lnTo>
                <a:lnTo>
                  <a:pt x="2357" y="39"/>
                </a:lnTo>
                <a:lnTo>
                  <a:pt x="2357" y="39"/>
                </a:lnTo>
                <a:lnTo>
                  <a:pt x="2358" y="39"/>
                </a:lnTo>
                <a:lnTo>
                  <a:pt x="2358" y="39"/>
                </a:lnTo>
                <a:lnTo>
                  <a:pt x="2358" y="39"/>
                </a:lnTo>
                <a:lnTo>
                  <a:pt x="2358" y="39"/>
                </a:lnTo>
                <a:lnTo>
                  <a:pt x="2358" y="39"/>
                </a:lnTo>
                <a:lnTo>
                  <a:pt x="2359" y="39"/>
                </a:lnTo>
                <a:lnTo>
                  <a:pt x="2359" y="39"/>
                </a:lnTo>
                <a:lnTo>
                  <a:pt x="2359" y="39"/>
                </a:lnTo>
                <a:lnTo>
                  <a:pt x="2360" y="39"/>
                </a:lnTo>
                <a:lnTo>
                  <a:pt x="2360" y="39"/>
                </a:lnTo>
                <a:lnTo>
                  <a:pt x="2360" y="39"/>
                </a:lnTo>
                <a:lnTo>
                  <a:pt x="2360" y="39"/>
                </a:lnTo>
                <a:lnTo>
                  <a:pt x="2361" y="39"/>
                </a:lnTo>
                <a:lnTo>
                  <a:pt x="2361" y="39"/>
                </a:lnTo>
                <a:lnTo>
                  <a:pt x="2361" y="39"/>
                </a:lnTo>
                <a:lnTo>
                  <a:pt x="2361" y="39"/>
                </a:lnTo>
                <a:lnTo>
                  <a:pt x="2362" y="39"/>
                </a:lnTo>
                <a:lnTo>
                  <a:pt x="2362" y="39"/>
                </a:lnTo>
                <a:lnTo>
                  <a:pt x="2362" y="39"/>
                </a:lnTo>
                <a:lnTo>
                  <a:pt x="2362" y="39"/>
                </a:lnTo>
                <a:lnTo>
                  <a:pt x="2362" y="39"/>
                </a:lnTo>
                <a:lnTo>
                  <a:pt x="2363" y="39"/>
                </a:lnTo>
                <a:lnTo>
                  <a:pt x="2363" y="39"/>
                </a:lnTo>
                <a:lnTo>
                  <a:pt x="2363" y="39"/>
                </a:lnTo>
                <a:lnTo>
                  <a:pt x="2363" y="39"/>
                </a:lnTo>
                <a:lnTo>
                  <a:pt x="2364" y="39"/>
                </a:lnTo>
                <a:lnTo>
                  <a:pt x="2364" y="39"/>
                </a:lnTo>
                <a:lnTo>
                  <a:pt x="2364" y="39"/>
                </a:lnTo>
                <a:lnTo>
                  <a:pt x="2364" y="39"/>
                </a:lnTo>
                <a:lnTo>
                  <a:pt x="2365" y="39"/>
                </a:lnTo>
                <a:lnTo>
                  <a:pt x="2365" y="39"/>
                </a:lnTo>
                <a:lnTo>
                  <a:pt x="2365" y="39"/>
                </a:lnTo>
                <a:lnTo>
                  <a:pt x="2365" y="39"/>
                </a:lnTo>
                <a:lnTo>
                  <a:pt x="2365" y="39"/>
                </a:lnTo>
                <a:lnTo>
                  <a:pt x="2366" y="39"/>
                </a:lnTo>
                <a:lnTo>
                  <a:pt x="2366" y="39"/>
                </a:lnTo>
                <a:lnTo>
                  <a:pt x="2366" y="39"/>
                </a:lnTo>
                <a:lnTo>
                  <a:pt x="2367" y="39"/>
                </a:lnTo>
                <a:lnTo>
                  <a:pt x="2367" y="39"/>
                </a:lnTo>
                <a:lnTo>
                  <a:pt x="2367" y="39"/>
                </a:lnTo>
                <a:lnTo>
                  <a:pt x="2367" y="39"/>
                </a:lnTo>
                <a:lnTo>
                  <a:pt x="2368" y="39"/>
                </a:lnTo>
                <a:lnTo>
                  <a:pt x="2368" y="39"/>
                </a:lnTo>
                <a:lnTo>
                  <a:pt x="2368" y="39"/>
                </a:lnTo>
                <a:lnTo>
                  <a:pt x="2368" y="39"/>
                </a:lnTo>
                <a:lnTo>
                  <a:pt x="2368" y="39"/>
                </a:lnTo>
                <a:lnTo>
                  <a:pt x="2369" y="39"/>
                </a:lnTo>
                <a:lnTo>
                  <a:pt x="2369" y="39"/>
                </a:lnTo>
                <a:lnTo>
                  <a:pt x="2369" y="39"/>
                </a:lnTo>
                <a:lnTo>
                  <a:pt x="2369" y="39"/>
                </a:lnTo>
                <a:lnTo>
                  <a:pt x="2370" y="39"/>
                </a:lnTo>
                <a:lnTo>
                  <a:pt x="2370" y="39"/>
                </a:lnTo>
                <a:lnTo>
                  <a:pt x="2370" y="39"/>
                </a:lnTo>
                <a:lnTo>
                  <a:pt x="2370" y="39"/>
                </a:lnTo>
                <a:lnTo>
                  <a:pt x="2371" y="39"/>
                </a:lnTo>
                <a:lnTo>
                  <a:pt x="2371" y="39"/>
                </a:lnTo>
                <a:lnTo>
                  <a:pt x="2371" y="39"/>
                </a:lnTo>
                <a:lnTo>
                  <a:pt x="2371" y="39"/>
                </a:lnTo>
                <a:lnTo>
                  <a:pt x="2371" y="39"/>
                </a:lnTo>
                <a:lnTo>
                  <a:pt x="2372" y="39"/>
                </a:lnTo>
                <a:lnTo>
                  <a:pt x="2372" y="39"/>
                </a:lnTo>
                <a:lnTo>
                  <a:pt x="2372" y="39"/>
                </a:lnTo>
                <a:lnTo>
                  <a:pt x="2372" y="39"/>
                </a:lnTo>
                <a:lnTo>
                  <a:pt x="2373" y="39"/>
                </a:lnTo>
                <a:lnTo>
                  <a:pt x="2373" y="39"/>
                </a:lnTo>
                <a:lnTo>
                  <a:pt x="2373" y="39"/>
                </a:lnTo>
                <a:lnTo>
                  <a:pt x="2373" y="39"/>
                </a:lnTo>
                <a:lnTo>
                  <a:pt x="2374" y="39"/>
                </a:lnTo>
                <a:lnTo>
                  <a:pt x="2374" y="39"/>
                </a:lnTo>
                <a:lnTo>
                  <a:pt x="2374" y="39"/>
                </a:lnTo>
                <a:lnTo>
                  <a:pt x="2374" y="39"/>
                </a:lnTo>
                <a:lnTo>
                  <a:pt x="2375" y="39"/>
                </a:lnTo>
                <a:lnTo>
                  <a:pt x="2375" y="39"/>
                </a:lnTo>
                <a:lnTo>
                  <a:pt x="2375" y="39"/>
                </a:lnTo>
                <a:lnTo>
                  <a:pt x="2375" y="39"/>
                </a:lnTo>
                <a:lnTo>
                  <a:pt x="2376" y="39"/>
                </a:lnTo>
                <a:lnTo>
                  <a:pt x="2376" y="39"/>
                </a:lnTo>
                <a:lnTo>
                  <a:pt x="2376" y="39"/>
                </a:lnTo>
                <a:lnTo>
                  <a:pt x="2376" y="39"/>
                </a:lnTo>
                <a:lnTo>
                  <a:pt x="2377" y="39"/>
                </a:lnTo>
                <a:lnTo>
                  <a:pt x="2377" y="39"/>
                </a:lnTo>
                <a:lnTo>
                  <a:pt x="2377" y="39"/>
                </a:lnTo>
                <a:lnTo>
                  <a:pt x="2377" y="39"/>
                </a:lnTo>
                <a:lnTo>
                  <a:pt x="2377" y="39"/>
                </a:lnTo>
                <a:lnTo>
                  <a:pt x="2378" y="39"/>
                </a:lnTo>
                <a:lnTo>
                  <a:pt x="2378" y="39"/>
                </a:lnTo>
                <a:lnTo>
                  <a:pt x="2378" y="39"/>
                </a:lnTo>
                <a:lnTo>
                  <a:pt x="2378" y="39"/>
                </a:lnTo>
                <a:lnTo>
                  <a:pt x="2379" y="39"/>
                </a:lnTo>
                <a:lnTo>
                  <a:pt x="2379" y="39"/>
                </a:lnTo>
                <a:lnTo>
                  <a:pt x="2379" y="39"/>
                </a:lnTo>
                <a:lnTo>
                  <a:pt x="2379" y="39"/>
                </a:lnTo>
                <a:lnTo>
                  <a:pt x="2380" y="39"/>
                </a:lnTo>
                <a:lnTo>
                  <a:pt x="2380" y="39"/>
                </a:lnTo>
                <a:lnTo>
                  <a:pt x="2380" y="39"/>
                </a:lnTo>
                <a:lnTo>
                  <a:pt x="2380" y="39"/>
                </a:lnTo>
                <a:lnTo>
                  <a:pt x="2380" y="39"/>
                </a:lnTo>
                <a:lnTo>
                  <a:pt x="2381" y="39"/>
                </a:lnTo>
                <a:lnTo>
                  <a:pt x="2381" y="39"/>
                </a:lnTo>
                <a:lnTo>
                  <a:pt x="2381" y="39"/>
                </a:lnTo>
                <a:lnTo>
                  <a:pt x="2381" y="39"/>
                </a:lnTo>
                <a:lnTo>
                  <a:pt x="2382" y="39"/>
                </a:lnTo>
                <a:lnTo>
                  <a:pt x="2382" y="39"/>
                </a:lnTo>
                <a:lnTo>
                  <a:pt x="2382" y="39"/>
                </a:lnTo>
                <a:lnTo>
                  <a:pt x="2383" y="39"/>
                </a:lnTo>
                <a:lnTo>
                  <a:pt x="2383" y="39"/>
                </a:lnTo>
                <a:lnTo>
                  <a:pt x="2383" y="39"/>
                </a:lnTo>
                <a:lnTo>
                  <a:pt x="2383" y="39"/>
                </a:lnTo>
                <a:lnTo>
                  <a:pt x="2383" y="39"/>
                </a:lnTo>
                <a:lnTo>
                  <a:pt x="2384" y="39"/>
                </a:lnTo>
                <a:lnTo>
                  <a:pt x="2384" y="39"/>
                </a:lnTo>
                <a:lnTo>
                  <a:pt x="2384" y="39"/>
                </a:lnTo>
                <a:lnTo>
                  <a:pt x="2384" y="39"/>
                </a:lnTo>
                <a:lnTo>
                  <a:pt x="2385" y="39"/>
                </a:lnTo>
                <a:lnTo>
                  <a:pt x="2385" y="39"/>
                </a:lnTo>
                <a:lnTo>
                  <a:pt x="2385" y="39"/>
                </a:lnTo>
                <a:lnTo>
                  <a:pt x="2385" y="39"/>
                </a:lnTo>
                <a:lnTo>
                  <a:pt x="2386" y="39"/>
                </a:lnTo>
                <a:lnTo>
                  <a:pt x="2386" y="39"/>
                </a:lnTo>
                <a:lnTo>
                  <a:pt x="2386" y="39"/>
                </a:lnTo>
                <a:lnTo>
                  <a:pt x="2386" y="39"/>
                </a:lnTo>
                <a:lnTo>
                  <a:pt x="2386" y="39"/>
                </a:lnTo>
                <a:lnTo>
                  <a:pt x="2387" y="39"/>
                </a:lnTo>
                <a:lnTo>
                  <a:pt x="2387" y="39"/>
                </a:lnTo>
                <a:lnTo>
                  <a:pt x="2387" y="39"/>
                </a:lnTo>
                <a:lnTo>
                  <a:pt x="2387" y="39"/>
                </a:lnTo>
                <a:lnTo>
                  <a:pt x="2388" y="39"/>
                </a:lnTo>
                <a:lnTo>
                  <a:pt x="2388" y="39"/>
                </a:lnTo>
                <a:lnTo>
                  <a:pt x="2388" y="39"/>
                </a:lnTo>
                <a:lnTo>
                  <a:pt x="2388" y="39"/>
                </a:lnTo>
                <a:lnTo>
                  <a:pt x="2389" y="39"/>
                </a:lnTo>
                <a:lnTo>
                  <a:pt x="2389" y="39"/>
                </a:lnTo>
                <a:lnTo>
                  <a:pt x="2389" y="39"/>
                </a:lnTo>
                <a:lnTo>
                  <a:pt x="2389" y="39"/>
                </a:lnTo>
                <a:lnTo>
                  <a:pt x="2389" y="39"/>
                </a:lnTo>
                <a:lnTo>
                  <a:pt x="2390" y="39"/>
                </a:lnTo>
                <a:lnTo>
                  <a:pt x="2390" y="39"/>
                </a:lnTo>
                <a:lnTo>
                  <a:pt x="2390" y="39"/>
                </a:lnTo>
                <a:lnTo>
                  <a:pt x="2391" y="39"/>
                </a:lnTo>
                <a:lnTo>
                  <a:pt x="2391" y="39"/>
                </a:lnTo>
                <a:lnTo>
                  <a:pt x="2391" y="39"/>
                </a:lnTo>
                <a:lnTo>
                  <a:pt x="2391" y="39"/>
                </a:lnTo>
                <a:lnTo>
                  <a:pt x="2392" y="39"/>
                </a:lnTo>
                <a:lnTo>
                  <a:pt x="2392" y="39"/>
                </a:lnTo>
                <a:lnTo>
                  <a:pt x="2392" y="39"/>
                </a:lnTo>
                <a:lnTo>
                  <a:pt x="2392" y="39"/>
                </a:lnTo>
                <a:lnTo>
                  <a:pt x="2392" y="39"/>
                </a:lnTo>
                <a:lnTo>
                  <a:pt x="2393" y="39"/>
                </a:lnTo>
                <a:lnTo>
                  <a:pt x="2393" y="39"/>
                </a:lnTo>
                <a:lnTo>
                  <a:pt x="2393" y="39"/>
                </a:lnTo>
                <a:lnTo>
                  <a:pt x="2393" y="39"/>
                </a:lnTo>
                <a:lnTo>
                  <a:pt x="2394" y="39"/>
                </a:lnTo>
                <a:lnTo>
                  <a:pt x="2394" y="39"/>
                </a:lnTo>
                <a:lnTo>
                  <a:pt x="2394" y="39"/>
                </a:lnTo>
                <a:lnTo>
                  <a:pt x="2394" y="39"/>
                </a:lnTo>
                <a:lnTo>
                  <a:pt x="2395" y="39"/>
                </a:lnTo>
                <a:lnTo>
                  <a:pt x="2395" y="39"/>
                </a:lnTo>
                <a:lnTo>
                  <a:pt x="2395" y="39"/>
                </a:lnTo>
                <a:lnTo>
                  <a:pt x="2395" y="39"/>
                </a:lnTo>
                <a:lnTo>
                  <a:pt x="2395" y="39"/>
                </a:lnTo>
                <a:lnTo>
                  <a:pt x="2396" y="39"/>
                </a:lnTo>
                <a:lnTo>
                  <a:pt x="2396" y="39"/>
                </a:lnTo>
                <a:lnTo>
                  <a:pt x="2396" y="39"/>
                </a:lnTo>
                <a:lnTo>
                  <a:pt x="2396" y="39"/>
                </a:lnTo>
                <a:lnTo>
                  <a:pt x="2397" y="39"/>
                </a:lnTo>
                <a:lnTo>
                  <a:pt x="2397" y="39"/>
                </a:lnTo>
                <a:lnTo>
                  <a:pt x="2397" y="39"/>
                </a:lnTo>
                <a:lnTo>
                  <a:pt x="2397" y="39"/>
                </a:lnTo>
                <a:lnTo>
                  <a:pt x="2398" y="39"/>
                </a:lnTo>
                <a:lnTo>
                  <a:pt x="2398" y="39"/>
                </a:lnTo>
                <a:lnTo>
                  <a:pt x="2398" y="39"/>
                </a:lnTo>
                <a:lnTo>
                  <a:pt x="2399" y="39"/>
                </a:lnTo>
                <a:lnTo>
                  <a:pt x="2399" y="39"/>
                </a:lnTo>
                <a:lnTo>
                  <a:pt x="2399" y="39"/>
                </a:lnTo>
                <a:lnTo>
                  <a:pt x="2399" y="39"/>
                </a:lnTo>
                <a:lnTo>
                  <a:pt x="2399" y="39"/>
                </a:lnTo>
                <a:lnTo>
                  <a:pt x="2400" y="39"/>
                </a:lnTo>
                <a:lnTo>
                  <a:pt x="2400" y="39"/>
                </a:lnTo>
                <a:lnTo>
                  <a:pt x="2400" y="39"/>
                </a:lnTo>
                <a:lnTo>
                  <a:pt x="2400" y="39"/>
                </a:lnTo>
                <a:lnTo>
                  <a:pt x="2401" y="39"/>
                </a:lnTo>
                <a:lnTo>
                  <a:pt x="2401" y="39"/>
                </a:lnTo>
                <a:lnTo>
                  <a:pt x="2401" y="39"/>
                </a:lnTo>
                <a:lnTo>
                  <a:pt x="2401" y="39"/>
                </a:lnTo>
                <a:lnTo>
                  <a:pt x="2401" y="39"/>
                </a:lnTo>
                <a:lnTo>
                  <a:pt x="2402" y="39"/>
                </a:lnTo>
                <a:lnTo>
                  <a:pt x="2402" y="39"/>
                </a:lnTo>
                <a:lnTo>
                  <a:pt x="2402" y="39"/>
                </a:lnTo>
                <a:lnTo>
                  <a:pt x="2402" y="39"/>
                </a:lnTo>
                <a:lnTo>
                  <a:pt x="2403" y="39"/>
                </a:lnTo>
                <a:lnTo>
                  <a:pt x="2403" y="39"/>
                </a:lnTo>
                <a:lnTo>
                  <a:pt x="2403" y="39"/>
                </a:lnTo>
                <a:lnTo>
                  <a:pt x="2403" y="39"/>
                </a:lnTo>
                <a:lnTo>
                  <a:pt x="2404" y="39"/>
                </a:lnTo>
                <a:lnTo>
                  <a:pt x="2404" y="39"/>
                </a:lnTo>
                <a:lnTo>
                  <a:pt x="2404" y="39"/>
                </a:lnTo>
                <a:lnTo>
                  <a:pt x="2404" y="39"/>
                </a:lnTo>
                <a:lnTo>
                  <a:pt x="2404" y="39"/>
                </a:lnTo>
                <a:lnTo>
                  <a:pt x="2405" y="39"/>
                </a:lnTo>
                <a:lnTo>
                  <a:pt x="2405" y="39"/>
                </a:lnTo>
                <a:lnTo>
                  <a:pt x="2405" y="39"/>
                </a:lnTo>
                <a:lnTo>
                  <a:pt x="2406" y="39"/>
                </a:lnTo>
                <a:lnTo>
                  <a:pt x="2406" y="39"/>
                </a:lnTo>
                <a:lnTo>
                  <a:pt x="2406" y="39"/>
                </a:lnTo>
                <a:lnTo>
                  <a:pt x="2406" y="39"/>
                </a:lnTo>
                <a:lnTo>
                  <a:pt x="2407" y="39"/>
                </a:lnTo>
                <a:lnTo>
                  <a:pt x="2407" y="39"/>
                </a:lnTo>
                <a:lnTo>
                  <a:pt x="2407" y="39"/>
                </a:lnTo>
                <a:lnTo>
                  <a:pt x="2407" y="39"/>
                </a:lnTo>
                <a:lnTo>
                  <a:pt x="2408" y="39"/>
                </a:lnTo>
                <a:lnTo>
                  <a:pt x="2408" y="39"/>
                </a:lnTo>
                <a:lnTo>
                  <a:pt x="2408" y="39"/>
                </a:lnTo>
                <a:lnTo>
                  <a:pt x="2408" y="39"/>
                </a:lnTo>
                <a:lnTo>
                  <a:pt x="2408" y="39"/>
                </a:lnTo>
                <a:lnTo>
                  <a:pt x="2409" y="39"/>
                </a:lnTo>
                <a:lnTo>
                  <a:pt x="2409" y="39"/>
                </a:lnTo>
                <a:lnTo>
                  <a:pt x="2409" y="39"/>
                </a:lnTo>
                <a:lnTo>
                  <a:pt x="2409" y="39"/>
                </a:lnTo>
                <a:lnTo>
                  <a:pt x="2410" y="39"/>
                </a:lnTo>
                <a:lnTo>
                  <a:pt x="2410" y="39"/>
                </a:lnTo>
                <a:lnTo>
                  <a:pt x="2410" y="39"/>
                </a:lnTo>
                <a:lnTo>
                  <a:pt x="2410" y="39"/>
                </a:lnTo>
                <a:lnTo>
                  <a:pt x="2411" y="39"/>
                </a:lnTo>
                <a:lnTo>
                  <a:pt x="2411" y="39"/>
                </a:lnTo>
                <a:lnTo>
                  <a:pt x="2411" y="39"/>
                </a:lnTo>
                <a:lnTo>
                  <a:pt x="2411" y="39"/>
                </a:lnTo>
                <a:lnTo>
                  <a:pt x="2411" y="39"/>
                </a:lnTo>
                <a:lnTo>
                  <a:pt x="2412" y="39"/>
                </a:lnTo>
                <a:lnTo>
                  <a:pt x="2412" y="39"/>
                </a:lnTo>
                <a:lnTo>
                  <a:pt x="2412" y="39"/>
                </a:lnTo>
                <a:lnTo>
                  <a:pt x="2412" y="39"/>
                </a:lnTo>
                <a:lnTo>
                  <a:pt x="2413" y="39"/>
                </a:lnTo>
                <a:lnTo>
                  <a:pt x="2413" y="39"/>
                </a:lnTo>
                <a:lnTo>
                  <a:pt x="2413" y="39"/>
                </a:lnTo>
                <a:lnTo>
                  <a:pt x="2414" y="39"/>
                </a:lnTo>
                <a:lnTo>
                  <a:pt x="2414" y="39"/>
                </a:lnTo>
                <a:lnTo>
                  <a:pt x="2414" y="39"/>
                </a:lnTo>
                <a:lnTo>
                  <a:pt x="2414" y="39"/>
                </a:lnTo>
                <a:lnTo>
                  <a:pt x="2414" y="39"/>
                </a:lnTo>
                <a:lnTo>
                  <a:pt x="2415" y="39"/>
                </a:lnTo>
                <a:lnTo>
                  <a:pt x="2415" y="39"/>
                </a:lnTo>
                <a:lnTo>
                  <a:pt x="2415" y="39"/>
                </a:lnTo>
                <a:lnTo>
                  <a:pt x="2415" y="39"/>
                </a:lnTo>
                <a:lnTo>
                  <a:pt x="2416" y="39"/>
                </a:lnTo>
                <a:lnTo>
                  <a:pt x="2416" y="39"/>
                </a:lnTo>
                <a:lnTo>
                  <a:pt x="2416" y="39"/>
                </a:lnTo>
                <a:lnTo>
                  <a:pt x="2416" y="39"/>
                </a:lnTo>
                <a:lnTo>
                  <a:pt x="2417" y="39"/>
                </a:lnTo>
                <a:lnTo>
                  <a:pt x="2417" y="39"/>
                </a:lnTo>
                <a:lnTo>
                  <a:pt x="2417" y="39"/>
                </a:lnTo>
                <a:lnTo>
                  <a:pt x="2417" y="39"/>
                </a:lnTo>
                <a:lnTo>
                  <a:pt x="2417" y="39"/>
                </a:lnTo>
                <a:lnTo>
                  <a:pt x="2418" y="39"/>
                </a:lnTo>
                <a:lnTo>
                  <a:pt x="2418" y="39"/>
                </a:lnTo>
                <a:lnTo>
                  <a:pt x="2418" y="39"/>
                </a:lnTo>
                <a:lnTo>
                  <a:pt x="2418" y="39"/>
                </a:lnTo>
                <a:lnTo>
                  <a:pt x="2419" y="39"/>
                </a:lnTo>
                <a:lnTo>
                  <a:pt x="2419" y="39"/>
                </a:lnTo>
                <a:lnTo>
                  <a:pt x="2419" y="39"/>
                </a:lnTo>
                <a:lnTo>
                  <a:pt x="2419" y="39"/>
                </a:lnTo>
                <a:lnTo>
                  <a:pt x="2420" y="39"/>
                </a:lnTo>
                <a:lnTo>
                  <a:pt x="2420" y="39"/>
                </a:lnTo>
                <a:lnTo>
                  <a:pt x="2420" y="39"/>
                </a:lnTo>
                <a:lnTo>
                  <a:pt x="2420" y="39"/>
                </a:lnTo>
                <a:lnTo>
                  <a:pt x="2420" y="39"/>
                </a:lnTo>
                <a:lnTo>
                  <a:pt x="2421" y="39"/>
                </a:lnTo>
                <a:lnTo>
                  <a:pt x="2421" y="39"/>
                </a:lnTo>
                <a:lnTo>
                  <a:pt x="2421" y="39"/>
                </a:lnTo>
                <a:lnTo>
                  <a:pt x="2422" y="39"/>
                </a:lnTo>
                <a:lnTo>
                  <a:pt x="2422" y="39"/>
                </a:lnTo>
                <a:lnTo>
                  <a:pt x="2422" y="39"/>
                </a:lnTo>
                <a:lnTo>
                  <a:pt x="2422" y="39"/>
                </a:lnTo>
                <a:lnTo>
                  <a:pt x="2423" y="39"/>
                </a:lnTo>
                <a:lnTo>
                  <a:pt x="2423" y="39"/>
                </a:lnTo>
                <a:lnTo>
                  <a:pt x="2423" y="39"/>
                </a:lnTo>
                <a:lnTo>
                  <a:pt x="2423" y="39"/>
                </a:lnTo>
                <a:lnTo>
                  <a:pt x="2423" y="39"/>
                </a:lnTo>
                <a:lnTo>
                  <a:pt x="2424" y="39"/>
                </a:lnTo>
                <a:lnTo>
                  <a:pt x="2424" y="39"/>
                </a:lnTo>
                <a:lnTo>
                  <a:pt x="2424" y="39"/>
                </a:lnTo>
                <a:lnTo>
                  <a:pt x="2424" y="39"/>
                </a:lnTo>
                <a:lnTo>
                  <a:pt x="2425" y="39"/>
                </a:lnTo>
                <a:lnTo>
                  <a:pt x="2425" y="39"/>
                </a:lnTo>
                <a:lnTo>
                  <a:pt x="2425" y="39"/>
                </a:lnTo>
                <a:lnTo>
                  <a:pt x="2425" y="39"/>
                </a:lnTo>
                <a:lnTo>
                  <a:pt x="2426" y="39"/>
                </a:lnTo>
                <a:lnTo>
                  <a:pt x="2426" y="39"/>
                </a:lnTo>
                <a:lnTo>
                  <a:pt x="2426" y="39"/>
                </a:lnTo>
                <a:lnTo>
                  <a:pt x="2426" y="39"/>
                </a:lnTo>
                <a:lnTo>
                  <a:pt x="2426" y="39"/>
                </a:lnTo>
                <a:lnTo>
                  <a:pt x="2427" y="39"/>
                </a:lnTo>
                <a:lnTo>
                  <a:pt x="2427" y="39"/>
                </a:lnTo>
                <a:lnTo>
                  <a:pt x="2427" y="39"/>
                </a:lnTo>
                <a:lnTo>
                  <a:pt x="2427" y="39"/>
                </a:lnTo>
                <a:lnTo>
                  <a:pt x="2428" y="39"/>
                </a:lnTo>
                <a:lnTo>
                  <a:pt x="2428" y="39"/>
                </a:lnTo>
                <a:lnTo>
                  <a:pt x="2428" y="39"/>
                </a:lnTo>
                <a:lnTo>
                  <a:pt x="2428" y="39"/>
                </a:lnTo>
                <a:lnTo>
                  <a:pt x="2429" y="39"/>
                </a:lnTo>
                <a:lnTo>
                  <a:pt x="2429" y="39"/>
                </a:lnTo>
                <a:lnTo>
                  <a:pt x="2429" y="39"/>
                </a:lnTo>
                <a:lnTo>
                  <a:pt x="2429" y="39"/>
                </a:lnTo>
                <a:lnTo>
                  <a:pt x="2430" y="39"/>
                </a:lnTo>
                <a:lnTo>
                  <a:pt x="2430" y="39"/>
                </a:lnTo>
                <a:lnTo>
                  <a:pt x="2430" y="39"/>
                </a:lnTo>
                <a:lnTo>
                  <a:pt x="2430" y="39"/>
                </a:lnTo>
                <a:lnTo>
                  <a:pt x="2431" y="39"/>
                </a:lnTo>
                <a:lnTo>
                  <a:pt x="2431" y="39"/>
                </a:lnTo>
                <a:lnTo>
                  <a:pt x="2431" y="39"/>
                </a:lnTo>
                <a:lnTo>
                  <a:pt x="2431" y="39"/>
                </a:lnTo>
                <a:lnTo>
                  <a:pt x="2432" y="39"/>
                </a:lnTo>
                <a:lnTo>
                  <a:pt x="2432" y="39"/>
                </a:lnTo>
                <a:lnTo>
                  <a:pt x="2432" y="39"/>
                </a:lnTo>
                <a:lnTo>
                  <a:pt x="2432" y="39"/>
                </a:lnTo>
                <a:lnTo>
                  <a:pt x="2432" y="39"/>
                </a:lnTo>
                <a:lnTo>
                  <a:pt x="2433" y="39"/>
                </a:lnTo>
                <a:lnTo>
                  <a:pt x="2433" y="39"/>
                </a:lnTo>
                <a:lnTo>
                  <a:pt x="2433" y="39"/>
                </a:lnTo>
                <a:lnTo>
                  <a:pt x="2433" y="39"/>
                </a:lnTo>
                <a:lnTo>
                  <a:pt x="2434" y="39"/>
                </a:lnTo>
                <a:lnTo>
                  <a:pt x="2434" y="39"/>
                </a:lnTo>
                <a:lnTo>
                  <a:pt x="2434" y="39"/>
                </a:lnTo>
                <a:lnTo>
                  <a:pt x="2434" y="39"/>
                </a:lnTo>
                <a:lnTo>
                  <a:pt x="2435" y="39"/>
                </a:lnTo>
                <a:lnTo>
                  <a:pt x="2435" y="39"/>
                </a:lnTo>
                <a:lnTo>
                  <a:pt x="2435" y="39"/>
                </a:lnTo>
                <a:lnTo>
                  <a:pt x="2435" y="39"/>
                </a:lnTo>
                <a:lnTo>
                  <a:pt x="2435" y="39"/>
                </a:lnTo>
                <a:lnTo>
                  <a:pt x="2436" y="39"/>
                </a:lnTo>
                <a:lnTo>
                  <a:pt x="2436" y="39"/>
                </a:lnTo>
                <a:lnTo>
                  <a:pt x="2436" y="39"/>
                </a:lnTo>
                <a:lnTo>
                  <a:pt x="2436" y="39"/>
                </a:lnTo>
                <a:lnTo>
                  <a:pt x="2437" y="39"/>
                </a:lnTo>
                <a:lnTo>
                  <a:pt x="2437" y="39"/>
                </a:lnTo>
                <a:lnTo>
                  <a:pt x="2437" y="39"/>
                </a:lnTo>
                <a:lnTo>
                  <a:pt x="2438" y="39"/>
                </a:lnTo>
                <a:lnTo>
                  <a:pt x="2438" y="39"/>
                </a:lnTo>
                <a:lnTo>
                  <a:pt x="2438" y="39"/>
                </a:lnTo>
                <a:lnTo>
                  <a:pt x="2438" y="39"/>
                </a:lnTo>
                <a:lnTo>
                  <a:pt x="2438" y="39"/>
                </a:lnTo>
                <a:lnTo>
                  <a:pt x="2439" y="39"/>
                </a:lnTo>
                <a:lnTo>
                  <a:pt x="2439" y="39"/>
                </a:lnTo>
                <a:lnTo>
                  <a:pt x="2439" y="39"/>
                </a:lnTo>
                <a:lnTo>
                  <a:pt x="2439" y="39"/>
                </a:lnTo>
                <a:lnTo>
                  <a:pt x="2440" y="39"/>
                </a:lnTo>
                <a:lnTo>
                  <a:pt x="2440" y="39"/>
                </a:lnTo>
                <a:lnTo>
                  <a:pt x="2440" y="39"/>
                </a:lnTo>
                <a:lnTo>
                  <a:pt x="2440" y="39"/>
                </a:lnTo>
                <a:lnTo>
                  <a:pt x="2441" y="39"/>
                </a:lnTo>
                <a:lnTo>
                  <a:pt x="2441" y="39"/>
                </a:lnTo>
                <a:lnTo>
                  <a:pt x="2441" y="39"/>
                </a:lnTo>
                <a:lnTo>
                  <a:pt x="2441" y="39"/>
                </a:lnTo>
                <a:lnTo>
                  <a:pt x="2441" y="39"/>
                </a:lnTo>
                <a:lnTo>
                  <a:pt x="2442" y="39"/>
                </a:lnTo>
                <a:lnTo>
                  <a:pt x="2442" y="39"/>
                </a:lnTo>
                <a:lnTo>
                  <a:pt x="2442" y="39"/>
                </a:lnTo>
                <a:lnTo>
                  <a:pt x="2442" y="39"/>
                </a:lnTo>
                <a:lnTo>
                  <a:pt x="2443" y="39"/>
                </a:lnTo>
                <a:lnTo>
                  <a:pt x="2443" y="39"/>
                </a:lnTo>
                <a:lnTo>
                  <a:pt x="2443" y="39"/>
                </a:lnTo>
                <a:lnTo>
                  <a:pt x="2443" y="39"/>
                </a:lnTo>
                <a:lnTo>
                  <a:pt x="2444" y="39"/>
                </a:lnTo>
                <a:lnTo>
                  <a:pt x="2444" y="39"/>
                </a:lnTo>
                <a:lnTo>
                  <a:pt x="2444" y="39"/>
                </a:lnTo>
                <a:lnTo>
                  <a:pt x="2444" y="39"/>
                </a:lnTo>
                <a:lnTo>
                  <a:pt x="2445" y="39"/>
                </a:lnTo>
                <a:lnTo>
                  <a:pt x="2445" y="39"/>
                </a:lnTo>
                <a:lnTo>
                  <a:pt x="2445" y="39"/>
                </a:lnTo>
                <a:lnTo>
                  <a:pt x="2445" y="39"/>
                </a:lnTo>
                <a:lnTo>
                  <a:pt x="2446" y="39"/>
                </a:lnTo>
                <a:lnTo>
                  <a:pt x="2446" y="39"/>
                </a:lnTo>
                <a:lnTo>
                  <a:pt x="2446" y="39"/>
                </a:lnTo>
                <a:lnTo>
                  <a:pt x="2446" y="39"/>
                </a:lnTo>
                <a:lnTo>
                  <a:pt x="2447" y="39"/>
                </a:lnTo>
                <a:lnTo>
                  <a:pt x="2447" y="39"/>
                </a:lnTo>
                <a:lnTo>
                  <a:pt x="2447" y="39"/>
                </a:lnTo>
                <a:lnTo>
                  <a:pt x="2447" y="39"/>
                </a:lnTo>
                <a:lnTo>
                  <a:pt x="2447" y="39"/>
                </a:lnTo>
                <a:lnTo>
                  <a:pt x="2448" y="39"/>
                </a:lnTo>
                <a:lnTo>
                  <a:pt x="2448" y="39"/>
                </a:lnTo>
                <a:lnTo>
                  <a:pt x="2448" y="39"/>
                </a:lnTo>
                <a:lnTo>
                  <a:pt x="2448" y="39"/>
                </a:lnTo>
                <a:lnTo>
                  <a:pt x="2449" y="39"/>
                </a:lnTo>
                <a:lnTo>
                  <a:pt x="2449" y="39"/>
                </a:lnTo>
                <a:lnTo>
                  <a:pt x="2449" y="39"/>
                </a:lnTo>
                <a:lnTo>
                  <a:pt x="2449" y="39"/>
                </a:lnTo>
                <a:lnTo>
                  <a:pt x="2450" y="39"/>
                </a:lnTo>
                <a:lnTo>
                  <a:pt x="2450" y="39"/>
                </a:lnTo>
                <a:lnTo>
                  <a:pt x="2450" y="39"/>
                </a:lnTo>
                <a:lnTo>
                  <a:pt x="2450" y="39"/>
                </a:lnTo>
                <a:lnTo>
                  <a:pt x="2450" y="39"/>
                </a:lnTo>
                <a:lnTo>
                  <a:pt x="2451" y="39"/>
                </a:lnTo>
                <a:lnTo>
                  <a:pt x="2451" y="39"/>
                </a:lnTo>
                <a:lnTo>
                  <a:pt x="2451" y="39"/>
                </a:lnTo>
                <a:lnTo>
                  <a:pt x="2451" y="39"/>
                </a:lnTo>
                <a:lnTo>
                  <a:pt x="2452" y="39"/>
                </a:lnTo>
                <a:lnTo>
                  <a:pt x="2452" y="39"/>
                </a:lnTo>
                <a:lnTo>
                  <a:pt x="2452" y="39"/>
                </a:lnTo>
                <a:lnTo>
                  <a:pt x="2453" y="39"/>
                </a:lnTo>
                <a:lnTo>
                  <a:pt x="2453" y="39"/>
                </a:lnTo>
                <a:lnTo>
                  <a:pt x="2453" y="39"/>
                </a:lnTo>
                <a:lnTo>
                  <a:pt x="2453" y="39"/>
                </a:lnTo>
                <a:lnTo>
                  <a:pt x="2454" y="39"/>
                </a:lnTo>
                <a:lnTo>
                  <a:pt x="2454" y="39"/>
                </a:lnTo>
                <a:lnTo>
                  <a:pt x="2454" y="39"/>
                </a:lnTo>
                <a:lnTo>
                  <a:pt x="2454" y="39"/>
                </a:lnTo>
                <a:lnTo>
                  <a:pt x="2454" y="39"/>
                </a:lnTo>
                <a:lnTo>
                  <a:pt x="2455" y="39"/>
                </a:lnTo>
                <a:lnTo>
                  <a:pt x="2455" y="39"/>
                </a:lnTo>
                <a:lnTo>
                  <a:pt x="2455" y="39"/>
                </a:lnTo>
                <a:lnTo>
                  <a:pt x="2455" y="39"/>
                </a:lnTo>
                <a:lnTo>
                  <a:pt x="2456" y="39"/>
                </a:lnTo>
                <a:lnTo>
                  <a:pt x="2456" y="39"/>
                </a:lnTo>
                <a:lnTo>
                  <a:pt x="2456" y="39"/>
                </a:lnTo>
                <a:lnTo>
                  <a:pt x="2456" y="39"/>
                </a:lnTo>
                <a:lnTo>
                  <a:pt x="2457" y="39"/>
                </a:lnTo>
                <a:lnTo>
                  <a:pt x="2457" y="39"/>
                </a:lnTo>
                <a:lnTo>
                  <a:pt x="2457" y="39"/>
                </a:lnTo>
                <a:lnTo>
                  <a:pt x="2457" y="39"/>
                </a:lnTo>
                <a:lnTo>
                  <a:pt x="2457" y="39"/>
                </a:lnTo>
                <a:lnTo>
                  <a:pt x="2458" y="39"/>
                </a:lnTo>
                <a:lnTo>
                  <a:pt x="2458" y="39"/>
                </a:lnTo>
                <a:lnTo>
                  <a:pt x="2458" y="39"/>
                </a:lnTo>
                <a:lnTo>
                  <a:pt x="2458" y="39"/>
                </a:lnTo>
                <a:lnTo>
                  <a:pt x="2459" y="39"/>
                </a:lnTo>
                <a:lnTo>
                  <a:pt x="2459" y="39"/>
                </a:lnTo>
                <a:lnTo>
                  <a:pt x="2459" y="39"/>
                </a:lnTo>
                <a:lnTo>
                  <a:pt x="2459" y="39"/>
                </a:lnTo>
                <a:lnTo>
                  <a:pt x="2460" y="39"/>
                </a:lnTo>
                <a:lnTo>
                  <a:pt x="2460" y="39"/>
                </a:lnTo>
                <a:lnTo>
                  <a:pt x="2460" y="39"/>
                </a:lnTo>
                <a:lnTo>
                  <a:pt x="2460" y="39"/>
                </a:lnTo>
                <a:lnTo>
                  <a:pt x="2461" y="39"/>
                </a:lnTo>
                <a:lnTo>
                  <a:pt x="2461" y="39"/>
                </a:lnTo>
                <a:lnTo>
                  <a:pt x="2461" y="39"/>
                </a:lnTo>
                <a:lnTo>
                  <a:pt x="2461" y="39"/>
                </a:lnTo>
                <a:lnTo>
                  <a:pt x="2462" y="39"/>
                </a:lnTo>
                <a:lnTo>
                  <a:pt x="2462" y="39"/>
                </a:lnTo>
                <a:lnTo>
                  <a:pt x="2462" y="39"/>
                </a:lnTo>
                <a:lnTo>
                  <a:pt x="2462" y="39"/>
                </a:lnTo>
                <a:lnTo>
                  <a:pt x="2463" y="39"/>
                </a:lnTo>
                <a:lnTo>
                  <a:pt x="2463" y="39"/>
                </a:lnTo>
                <a:lnTo>
                  <a:pt x="2463" y="39"/>
                </a:lnTo>
                <a:lnTo>
                  <a:pt x="2463" y="39"/>
                </a:lnTo>
                <a:lnTo>
                  <a:pt x="2463" y="39"/>
                </a:lnTo>
                <a:lnTo>
                  <a:pt x="2464" y="39"/>
                </a:lnTo>
                <a:lnTo>
                  <a:pt x="2464" y="39"/>
                </a:lnTo>
                <a:lnTo>
                  <a:pt x="2464" y="39"/>
                </a:lnTo>
                <a:lnTo>
                  <a:pt x="2464" y="39"/>
                </a:lnTo>
                <a:lnTo>
                  <a:pt x="2465" y="39"/>
                </a:lnTo>
                <a:lnTo>
                  <a:pt x="2465" y="39"/>
                </a:lnTo>
                <a:lnTo>
                  <a:pt x="2465" y="39"/>
                </a:lnTo>
                <a:lnTo>
                  <a:pt x="2465" y="39"/>
                </a:lnTo>
                <a:lnTo>
                  <a:pt x="2466" y="39"/>
                </a:lnTo>
                <a:lnTo>
                  <a:pt x="2466" y="39"/>
                </a:lnTo>
                <a:lnTo>
                  <a:pt x="2466" y="39"/>
                </a:lnTo>
                <a:lnTo>
                  <a:pt x="2466" y="39"/>
                </a:lnTo>
                <a:lnTo>
                  <a:pt x="2466" y="39"/>
                </a:lnTo>
                <a:lnTo>
                  <a:pt x="2467" y="39"/>
                </a:lnTo>
                <a:lnTo>
                  <a:pt x="2467" y="39"/>
                </a:lnTo>
                <a:lnTo>
                  <a:pt x="2467" y="39"/>
                </a:lnTo>
                <a:lnTo>
                  <a:pt x="2467" y="39"/>
                </a:lnTo>
                <a:lnTo>
                  <a:pt x="2468" y="39"/>
                </a:lnTo>
                <a:lnTo>
                  <a:pt x="2468" y="39"/>
                </a:lnTo>
                <a:lnTo>
                  <a:pt x="2468" y="39"/>
                </a:lnTo>
                <a:lnTo>
                  <a:pt x="2469" y="39"/>
                </a:lnTo>
                <a:lnTo>
                  <a:pt x="2469" y="39"/>
                </a:lnTo>
                <a:lnTo>
                  <a:pt x="2469" y="39"/>
                </a:lnTo>
                <a:lnTo>
                  <a:pt x="2469" y="39"/>
                </a:lnTo>
                <a:lnTo>
                  <a:pt x="2469" y="39"/>
                </a:lnTo>
                <a:lnTo>
                  <a:pt x="2470" y="39"/>
                </a:lnTo>
                <a:lnTo>
                  <a:pt x="2470" y="39"/>
                </a:lnTo>
                <a:lnTo>
                  <a:pt x="2470" y="39"/>
                </a:lnTo>
                <a:lnTo>
                  <a:pt x="2470" y="39"/>
                </a:lnTo>
                <a:lnTo>
                  <a:pt x="2471" y="39"/>
                </a:lnTo>
                <a:lnTo>
                  <a:pt x="2471" y="39"/>
                </a:lnTo>
                <a:lnTo>
                  <a:pt x="2471" y="39"/>
                </a:lnTo>
                <a:lnTo>
                  <a:pt x="2471" y="39"/>
                </a:lnTo>
                <a:lnTo>
                  <a:pt x="2472" y="39"/>
                </a:lnTo>
                <a:lnTo>
                  <a:pt x="2472" y="39"/>
                </a:lnTo>
                <a:lnTo>
                  <a:pt x="2472" y="39"/>
                </a:lnTo>
                <a:lnTo>
                  <a:pt x="2472" y="39"/>
                </a:lnTo>
                <a:lnTo>
                  <a:pt x="2472" y="39"/>
                </a:lnTo>
                <a:lnTo>
                  <a:pt x="2473" y="39"/>
                </a:lnTo>
                <a:lnTo>
                  <a:pt x="2473" y="39"/>
                </a:lnTo>
                <a:lnTo>
                  <a:pt x="2473" y="39"/>
                </a:lnTo>
                <a:lnTo>
                  <a:pt x="2473" y="39"/>
                </a:lnTo>
                <a:lnTo>
                  <a:pt x="2474" y="39"/>
                </a:lnTo>
                <a:lnTo>
                  <a:pt x="2474" y="39"/>
                </a:lnTo>
                <a:lnTo>
                  <a:pt x="2474" y="39"/>
                </a:lnTo>
                <a:lnTo>
                  <a:pt x="2474" y="39"/>
                </a:lnTo>
                <a:lnTo>
                  <a:pt x="2475" y="39"/>
                </a:lnTo>
                <a:lnTo>
                  <a:pt x="2475" y="39"/>
                </a:lnTo>
                <a:lnTo>
                  <a:pt x="2475" y="39"/>
                </a:lnTo>
                <a:lnTo>
                  <a:pt x="2475" y="39"/>
                </a:lnTo>
                <a:lnTo>
                  <a:pt x="2475" y="39"/>
                </a:lnTo>
                <a:lnTo>
                  <a:pt x="2476" y="39"/>
                </a:lnTo>
                <a:lnTo>
                  <a:pt x="2476" y="39"/>
                </a:lnTo>
                <a:lnTo>
                  <a:pt x="2476" y="39"/>
                </a:lnTo>
                <a:lnTo>
                  <a:pt x="2477" y="39"/>
                </a:lnTo>
                <a:lnTo>
                  <a:pt x="2477" y="39"/>
                </a:lnTo>
                <a:lnTo>
                  <a:pt x="2477" y="39"/>
                </a:lnTo>
                <a:lnTo>
                  <a:pt x="2477" y="39"/>
                </a:lnTo>
                <a:lnTo>
                  <a:pt x="2478" y="39"/>
                </a:lnTo>
                <a:lnTo>
                  <a:pt x="2478" y="39"/>
                </a:lnTo>
                <a:lnTo>
                  <a:pt x="2478" y="39"/>
                </a:lnTo>
                <a:lnTo>
                  <a:pt x="2478" y="39"/>
                </a:lnTo>
                <a:lnTo>
                  <a:pt x="2478" y="39"/>
                </a:lnTo>
                <a:lnTo>
                  <a:pt x="2479" y="39"/>
                </a:lnTo>
                <a:lnTo>
                  <a:pt x="2479" y="39"/>
                </a:lnTo>
                <a:lnTo>
                  <a:pt x="2479" y="39"/>
                </a:lnTo>
                <a:lnTo>
                  <a:pt x="2479" y="39"/>
                </a:lnTo>
                <a:lnTo>
                  <a:pt x="2480" y="39"/>
                </a:lnTo>
                <a:lnTo>
                  <a:pt x="2480" y="39"/>
                </a:lnTo>
                <a:lnTo>
                  <a:pt x="2480" y="39"/>
                </a:lnTo>
                <a:lnTo>
                  <a:pt x="2480" y="39"/>
                </a:lnTo>
                <a:lnTo>
                  <a:pt x="2481" y="39"/>
                </a:lnTo>
                <a:lnTo>
                  <a:pt x="2481" y="39"/>
                </a:lnTo>
                <a:lnTo>
                  <a:pt x="2481" y="39"/>
                </a:lnTo>
                <a:lnTo>
                  <a:pt x="2481" y="39"/>
                </a:lnTo>
                <a:lnTo>
                  <a:pt x="2481" y="39"/>
                </a:lnTo>
                <a:lnTo>
                  <a:pt x="2482" y="39"/>
                </a:lnTo>
                <a:lnTo>
                  <a:pt x="2482" y="39"/>
                </a:lnTo>
                <a:lnTo>
                  <a:pt x="2482" y="39"/>
                </a:lnTo>
                <a:lnTo>
                  <a:pt x="2482" y="39"/>
                </a:lnTo>
                <a:lnTo>
                  <a:pt x="2483" y="39"/>
                </a:lnTo>
                <a:lnTo>
                  <a:pt x="2483" y="39"/>
                </a:lnTo>
                <a:lnTo>
                  <a:pt x="2483" y="39"/>
                </a:lnTo>
                <a:lnTo>
                  <a:pt x="2484" y="39"/>
                </a:lnTo>
                <a:lnTo>
                  <a:pt x="2484" y="39"/>
                </a:lnTo>
                <a:lnTo>
                  <a:pt x="2484" y="39"/>
                </a:lnTo>
                <a:lnTo>
                  <a:pt x="2484" y="39"/>
                </a:lnTo>
                <a:lnTo>
                  <a:pt x="2484" y="39"/>
                </a:lnTo>
                <a:lnTo>
                  <a:pt x="2485" y="39"/>
                </a:lnTo>
                <a:lnTo>
                  <a:pt x="2485" y="39"/>
                </a:lnTo>
                <a:lnTo>
                  <a:pt x="2485" y="39"/>
                </a:lnTo>
                <a:lnTo>
                  <a:pt x="2485" y="39"/>
                </a:lnTo>
                <a:lnTo>
                  <a:pt x="2486" y="39"/>
                </a:lnTo>
                <a:lnTo>
                  <a:pt x="2486" y="39"/>
                </a:lnTo>
                <a:lnTo>
                  <a:pt x="2486" y="39"/>
                </a:lnTo>
                <a:lnTo>
                  <a:pt x="2486" y="39"/>
                </a:lnTo>
                <a:lnTo>
                  <a:pt x="2487" y="39"/>
                </a:lnTo>
                <a:lnTo>
                  <a:pt x="2487" y="39"/>
                </a:lnTo>
                <a:lnTo>
                  <a:pt x="2487" y="39"/>
                </a:lnTo>
                <a:lnTo>
                  <a:pt x="2487" y="39"/>
                </a:lnTo>
                <a:lnTo>
                  <a:pt x="2487" y="39"/>
                </a:lnTo>
                <a:lnTo>
                  <a:pt x="2488" y="39"/>
                </a:lnTo>
                <a:lnTo>
                  <a:pt x="2488" y="39"/>
                </a:lnTo>
                <a:lnTo>
                  <a:pt x="2488" y="39"/>
                </a:lnTo>
                <a:lnTo>
                  <a:pt x="2488" y="39"/>
                </a:lnTo>
                <a:lnTo>
                  <a:pt x="2489" y="39"/>
                </a:lnTo>
                <a:lnTo>
                  <a:pt x="2489" y="39"/>
                </a:lnTo>
                <a:lnTo>
                  <a:pt x="2489" y="39"/>
                </a:lnTo>
                <a:lnTo>
                  <a:pt x="2489" y="39"/>
                </a:lnTo>
                <a:lnTo>
                  <a:pt x="2490" y="39"/>
                </a:lnTo>
                <a:lnTo>
                  <a:pt x="2490" y="39"/>
                </a:lnTo>
                <a:lnTo>
                  <a:pt x="2490" y="39"/>
                </a:lnTo>
                <a:lnTo>
                  <a:pt x="2490" y="39"/>
                </a:lnTo>
                <a:lnTo>
                  <a:pt x="2490" y="39"/>
                </a:lnTo>
                <a:lnTo>
                  <a:pt x="2491" y="39"/>
                </a:lnTo>
                <a:lnTo>
                  <a:pt x="2491" y="39"/>
                </a:lnTo>
                <a:lnTo>
                  <a:pt x="2491" y="39"/>
                </a:lnTo>
                <a:lnTo>
                  <a:pt x="2492" y="39"/>
                </a:lnTo>
                <a:lnTo>
                  <a:pt x="2492" y="39"/>
                </a:lnTo>
                <a:lnTo>
                  <a:pt x="2492" y="39"/>
                </a:lnTo>
                <a:lnTo>
                  <a:pt x="2492" y="39"/>
                </a:lnTo>
                <a:lnTo>
                  <a:pt x="2493" y="39"/>
                </a:lnTo>
                <a:lnTo>
                  <a:pt x="2493" y="39"/>
                </a:lnTo>
                <a:lnTo>
                  <a:pt x="2493" y="39"/>
                </a:lnTo>
                <a:lnTo>
                  <a:pt x="2493" y="39"/>
                </a:lnTo>
                <a:lnTo>
                  <a:pt x="2493" y="39"/>
                </a:lnTo>
                <a:lnTo>
                  <a:pt x="2494" y="39"/>
                </a:lnTo>
                <a:lnTo>
                  <a:pt x="2494" y="39"/>
                </a:lnTo>
                <a:lnTo>
                  <a:pt x="2494" y="39"/>
                </a:lnTo>
                <a:lnTo>
                  <a:pt x="2494" y="39"/>
                </a:lnTo>
                <a:lnTo>
                  <a:pt x="2495" y="39"/>
                </a:lnTo>
                <a:lnTo>
                  <a:pt x="2495" y="39"/>
                </a:lnTo>
                <a:lnTo>
                  <a:pt x="2495" y="39"/>
                </a:lnTo>
                <a:lnTo>
                  <a:pt x="2495" y="39"/>
                </a:lnTo>
                <a:lnTo>
                  <a:pt x="2496" y="39"/>
                </a:lnTo>
                <a:lnTo>
                  <a:pt x="2496" y="39"/>
                </a:lnTo>
                <a:lnTo>
                  <a:pt x="2496" y="39"/>
                </a:lnTo>
                <a:lnTo>
                  <a:pt x="2496" y="39"/>
                </a:lnTo>
                <a:lnTo>
                  <a:pt x="2496" y="39"/>
                </a:lnTo>
                <a:lnTo>
                  <a:pt x="2497" y="39"/>
                </a:lnTo>
                <a:lnTo>
                  <a:pt x="2497" y="39"/>
                </a:lnTo>
                <a:lnTo>
                  <a:pt x="2497" y="39"/>
                </a:lnTo>
                <a:lnTo>
                  <a:pt x="2497" y="39"/>
                </a:lnTo>
                <a:lnTo>
                  <a:pt x="2498" y="39"/>
                </a:lnTo>
                <a:lnTo>
                  <a:pt x="2498" y="39"/>
                </a:lnTo>
                <a:lnTo>
                  <a:pt x="2498" y="39"/>
                </a:lnTo>
                <a:lnTo>
                  <a:pt x="2498" y="39"/>
                </a:lnTo>
                <a:lnTo>
                  <a:pt x="2499" y="39"/>
                </a:lnTo>
                <a:lnTo>
                  <a:pt x="2499" y="39"/>
                </a:lnTo>
                <a:lnTo>
                  <a:pt x="2499" y="39"/>
                </a:lnTo>
                <a:lnTo>
                  <a:pt x="2500" y="39"/>
                </a:lnTo>
                <a:lnTo>
                  <a:pt x="2500" y="39"/>
                </a:lnTo>
                <a:lnTo>
                  <a:pt x="2500" y="39"/>
                </a:lnTo>
                <a:lnTo>
                  <a:pt x="2500" y="39"/>
                </a:lnTo>
                <a:lnTo>
                  <a:pt x="2500" y="39"/>
                </a:lnTo>
                <a:lnTo>
                  <a:pt x="2501" y="39"/>
                </a:lnTo>
                <a:lnTo>
                  <a:pt x="2501" y="39"/>
                </a:lnTo>
                <a:lnTo>
                  <a:pt x="2501" y="39"/>
                </a:lnTo>
                <a:lnTo>
                  <a:pt x="2501" y="39"/>
                </a:lnTo>
                <a:lnTo>
                  <a:pt x="2502" y="39"/>
                </a:lnTo>
                <a:lnTo>
                  <a:pt x="2502" y="39"/>
                </a:lnTo>
                <a:lnTo>
                  <a:pt x="2502" y="39"/>
                </a:lnTo>
                <a:lnTo>
                  <a:pt x="2502" y="39"/>
                </a:lnTo>
                <a:lnTo>
                  <a:pt x="2503" y="39"/>
                </a:lnTo>
                <a:lnTo>
                  <a:pt x="2503" y="39"/>
                </a:lnTo>
                <a:lnTo>
                  <a:pt x="2503" y="39"/>
                </a:lnTo>
                <a:lnTo>
                  <a:pt x="2503" y="39"/>
                </a:lnTo>
                <a:lnTo>
                  <a:pt x="2503" y="39"/>
                </a:lnTo>
                <a:lnTo>
                  <a:pt x="2504" y="39"/>
                </a:lnTo>
                <a:lnTo>
                  <a:pt x="2504" y="39"/>
                </a:lnTo>
                <a:lnTo>
                  <a:pt x="2504" y="39"/>
                </a:lnTo>
                <a:lnTo>
                  <a:pt x="2504" y="39"/>
                </a:lnTo>
                <a:lnTo>
                  <a:pt x="2505" y="39"/>
                </a:lnTo>
                <a:lnTo>
                  <a:pt x="2505" y="39"/>
                </a:lnTo>
                <a:lnTo>
                  <a:pt x="2505" y="39"/>
                </a:lnTo>
                <a:lnTo>
                  <a:pt x="2505" y="39"/>
                </a:lnTo>
                <a:lnTo>
                  <a:pt x="2506" y="39"/>
                </a:lnTo>
                <a:lnTo>
                  <a:pt x="2506" y="39"/>
                </a:lnTo>
                <a:lnTo>
                  <a:pt x="2506" y="39"/>
                </a:lnTo>
                <a:lnTo>
                  <a:pt x="2506" y="39"/>
                </a:lnTo>
                <a:lnTo>
                  <a:pt x="2506" y="39"/>
                </a:lnTo>
                <a:lnTo>
                  <a:pt x="2507" y="39"/>
                </a:lnTo>
                <a:lnTo>
                  <a:pt x="2507" y="39"/>
                </a:lnTo>
                <a:lnTo>
                  <a:pt x="2507" y="39"/>
                </a:lnTo>
                <a:lnTo>
                  <a:pt x="2508" y="39"/>
                </a:lnTo>
                <a:lnTo>
                  <a:pt x="2508" y="39"/>
                </a:lnTo>
                <a:lnTo>
                  <a:pt x="2508" y="39"/>
                </a:lnTo>
                <a:lnTo>
                  <a:pt x="2508" y="39"/>
                </a:lnTo>
                <a:lnTo>
                  <a:pt x="2509" y="39"/>
                </a:lnTo>
                <a:lnTo>
                  <a:pt x="2509" y="39"/>
                </a:lnTo>
                <a:lnTo>
                  <a:pt x="2509" y="39"/>
                </a:lnTo>
                <a:lnTo>
                  <a:pt x="2509" y="39"/>
                </a:lnTo>
                <a:lnTo>
                  <a:pt x="2509" y="39"/>
                </a:lnTo>
                <a:lnTo>
                  <a:pt x="2510" y="39"/>
                </a:lnTo>
                <a:lnTo>
                  <a:pt x="2510" y="39"/>
                </a:lnTo>
                <a:lnTo>
                  <a:pt x="2510" y="39"/>
                </a:lnTo>
                <a:lnTo>
                  <a:pt x="2510" y="39"/>
                </a:lnTo>
                <a:lnTo>
                  <a:pt x="2511" y="39"/>
                </a:lnTo>
                <a:lnTo>
                  <a:pt x="2511" y="39"/>
                </a:lnTo>
                <a:lnTo>
                  <a:pt x="2511" y="39"/>
                </a:lnTo>
                <a:lnTo>
                  <a:pt x="2511" y="39"/>
                </a:lnTo>
                <a:lnTo>
                  <a:pt x="2512" y="39"/>
                </a:lnTo>
                <a:lnTo>
                  <a:pt x="2512" y="39"/>
                </a:lnTo>
                <a:lnTo>
                  <a:pt x="2512" y="39"/>
                </a:lnTo>
                <a:lnTo>
                  <a:pt x="2512" y="39"/>
                </a:lnTo>
                <a:lnTo>
                  <a:pt x="2512" y="39"/>
                </a:lnTo>
                <a:lnTo>
                  <a:pt x="2513" y="39"/>
                </a:lnTo>
                <a:lnTo>
                  <a:pt x="2513" y="39"/>
                </a:lnTo>
                <a:lnTo>
                  <a:pt x="2513" y="39"/>
                </a:lnTo>
                <a:lnTo>
                  <a:pt x="2513" y="39"/>
                </a:lnTo>
                <a:lnTo>
                  <a:pt x="2514" y="39"/>
                </a:lnTo>
                <a:lnTo>
                  <a:pt x="2514" y="39"/>
                </a:lnTo>
                <a:lnTo>
                  <a:pt x="2514" y="39"/>
                </a:lnTo>
                <a:lnTo>
                  <a:pt x="2514" y="39"/>
                </a:lnTo>
                <a:lnTo>
                  <a:pt x="2515" y="39"/>
                </a:lnTo>
                <a:lnTo>
                  <a:pt x="2515" y="39"/>
                </a:lnTo>
                <a:lnTo>
                  <a:pt x="2515" y="39"/>
                </a:lnTo>
                <a:lnTo>
                  <a:pt x="2515" y="39"/>
                </a:lnTo>
                <a:lnTo>
                  <a:pt x="2516" y="39"/>
                </a:lnTo>
                <a:lnTo>
                  <a:pt x="2516" y="39"/>
                </a:lnTo>
                <a:lnTo>
                  <a:pt x="2516" y="39"/>
                </a:lnTo>
                <a:lnTo>
                  <a:pt x="2516" y="39"/>
                </a:lnTo>
                <a:lnTo>
                  <a:pt x="2517" y="39"/>
                </a:lnTo>
                <a:lnTo>
                  <a:pt x="2517" y="39"/>
                </a:lnTo>
                <a:lnTo>
                  <a:pt x="2517" y="39"/>
                </a:lnTo>
                <a:lnTo>
                  <a:pt x="2517" y="39"/>
                </a:lnTo>
                <a:lnTo>
                  <a:pt x="2518" y="39"/>
                </a:lnTo>
                <a:lnTo>
                  <a:pt x="2518" y="39"/>
                </a:lnTo>
                <a:lnTo>
                  <a:pt x="2518" y="39"/>
                </a:lnTo>
                <a:lnTo>
                  <a:pt x="2518" y="39"/>
                </a:lnTo>
                <a:lnTo>
                  <a:pt x="2518" y="39"/>
                </a:lnTo>
                <a:lnTo>
                  <a:pt x="2519" y="39"/>
                </a:lnTo>
                <a:lnTo>
                  <a:pt x="2519" y="39"/>
                </a:lnTo>
                <a:lnTo>
                  <a:pt x="2519" y="39"/>
                </a:lnTo>
                <a:lnTo>
                  <a:pt x="2519" y="39"/>
                </a:lnTo>
                <a:lnTo>
                  <a:pt x="2520" y="39"/>
                </a:lnTo>
                <a:lnTo>
                  <a:pt x="2520" y="39"/>
                </a:lnTo>
                <a:lnTo>
                  <a:pt x="2520" y="39"/>
                </a:lnTo>
                <a:lnTo>
                  <a:pt x="2520" y="39"/>
                </a:lnTo>
                <a:lnTo>
                  <a:pt x="2521" y="39"/>
                </a:lnTo>
                <a:lnTo>
                  <a:pt x="2521" y="39"/>
                </a:lnTo>
                <a:lnTo>
                  <a:pt x="2521" y="39"/>
                </a:lnTo>
                <a:lnTo>
                  <a:pt x="2521" y="39"/>
                </a:lnTo>
                <a:lnTo>
                  <a:pt x="2521" y="39"/>
                </a:lnTo>
                <a:lnTo>
                  <a:pt x="2522" y="39"/>
                </a:lnTo>
                <a:lnTo>
                  <a:pt x="2522" y="39"/>
                </a:lnTo>
                <a:lnTo>
                  <a:pt x="2522" y="39"/>
                </a:lnTo>
                <a:lnTo>
                  <a:pt x="2523" y="39"/>
                </a:lnTo>
                <a:lnTo>
                  <a:pt x="2523" y="39"/>
                </a:lnTo>
                <a:lnTo>
                  <a:pt x="2523" y="39"/>
                </a:lnTo>
                <a:lnTo>
                  <a:pt x="2523" y="39"/>
                </a:lnTo>
                <a:lnTo>
                  <a:pt x="2524" y="39"/>
                </a:lnTo>
                <a:lnTo>
                  <a:pt x="2524" y="39"/>
                </a:lnTo>
                <a:lnTo>
                  <a:pt x="2524" y="39"/>
                </a:lnTo>
                <a:lnTo>
                  <a:pt x="2524" y="39"/>
                </a:lnTo>
                <a:lnTo>
                  <a:pt x="2524" y="39"/>
                </a:lnTo>
                <a:lnTo>
                  <a:pt x="2525" y="39"/>
                </a:lnTo>
                <a:lnTo>
                  <a:pt x="2525" y="39"/>
                </a:lnTo>
                <a:lnTo>
                  <a:pt x="2525" y="39"/>
                </a:lnTo>
                <a:lnTo>
                  <a:pt x="2525" y="39"/>
                </a:lnTo>
                <a:lnTo>
                  <a:pt x="2526" y="39"/>
                </a:lnTo>
                <a:lnTo>
                  <a:pt x="2526" y="39"/>
                </a:lnTo>
                <a:lnTo>
                  <a:pt x="2526" y="39"/>
                </a:lnTo>
                <a:lnTo>
                  <a:pt x="2526" y="39"/>
                </a:lnTo>
                <a:lnTo>
                  <a:pt x="2527" y="39"/>
                </a:lnTo>
                <a:lnTo>
                  <a:pt x="2527" y="39"/>
                </a:lnTo>
                <a:lnTo>
                  <a:pt x="2527" y="39"/>
                </a:lnTo>
                <a:lnTo>
                  <a:pt x="2527" y="39"/>
                </a:lnTo>
                <a:lnTo>
                  <a:pt x="2527" y="39"/>
                </a:lnTo>
                <a:lnTo>
                  <a:pt x="2528" y="39"/>
                </a:lnTo>
                <a:lnTo>
                  <a:pt x="2528" y="39"/>
                </a:lnTo>
                <a:lnTo>
                  <a:pt x="2528" y="39"/>
                </a:lnTo>
                <a:lnTo>
                  <a:pt x="2528" y="39"/>
                </a:lnTo>
                <a:lnTo>
                  <a:pt x="2529" y="39"/>
                </a:lnTo>
                <a:lnTo>
                  <a:pt x="2529" y="39"/>
                </a:lnTo>
                <a:lnTo>
                  <a:pt x="2529" y="39"/>
                </a:lnTo>
                <a:lnTo>
                  <a:pt x="2529" y="39"/>
                </a:lnTo>
                <a:lnTo>
                  <a:pt x="2530" y="39"/>
                </a:lnTo>
                <a:lnTo>
                  <a:pt x="2530" y="39"/>
                </a:lnTo>
                <a:lnTo>
                  <a:pt x="2530" y="39"/>
                </a:lnTo>
                <a:lnTo>
                  <a:pt x="2530" y="39"/>
                </a:lnTo>
                <a:lnTo>
                  <a:pt x="2531" y="39"/>
                </a:lnTo>
                <a:lnTo>
                  <a:pt x="2531" y="39"/>
                </a:lnTo>
                <a:lnTo>
                  <a:pt x="2531" y="39"/>
                </a:lnTo>
                <a:lnTo>
                  <a:pt x="2531" y="39"/>
                </a:lnTo>
                <a:lnTo>
                  <a:pt x="2532" y="39"/>
                </a:lnTo>
                <a:lnTo>
                  <a:pt x="2532" y="39"/>
                </a:lnTo>
                <a:lnTo>
                  <a:pt x="2532" y="39"/>
                </a:lnTo>
                <a:lnTo>
                  <a:pt x="2532" y="39"/>
                </a:lnTo>
                <a:lnTo>
                  <a:pt x="2533" y="39"/>
                </a:lnTo>
                <a:lnTo>
                  <a:pt x="2533" y="39"/>
                </a:lnTo>
                <a:lnTo>
                  <a:pt x="2533" y="39"/>
                </a:lnTo>
                <a:lnTo>
                  <a:pt x="2533" y="39"/>
                </a:lnTo>
                <a:lnTo>
                  <a:pt x="2533" y="39"/>
                </a:lnTo>
                <a:lnTo>
                  <a:pt x="2534" y="39"/>
                </a:lnTo>
                <a:lnTo>
                  <a:pt x="2534" y="39"/>
                </a:lnTo>
                <a:lnTo>
                  <a:pt x="2534" y="39"/>
                </a:lnTo>
                <a:lnTo>
                  <a:pt x="2534" y="39"/>
                </a:lnTo>
                <a:lnTo>
                  <a:pt x="2535" y="39"/>
                </a:lnTo>
                <a:lnTo>
                  <a:pt x="2535" y="39"/>
                </a:lnTo>
                <a:lnTo>
                  <a:pt x="2535" y="39"/>
                </a:lnTo>
                <a:lnTo>
                  <a:pt x="2535" y="39"/>
                </a:lnTo>
                <a:lnTo>
                  <a:pt x="2536" y="39"/>
                </a:lnTo>
                <a:lnTo>
                  <a:pt x="2536" y="39"/>
                </a:lnTo>
                <a:lnTo>
                  <a:pt x="2536" y="39"/>
                </a:lnTo>
                <a:lnTo>
                  <a:pt x="2536" y="39"/>
                </a:lnTo>
                <a:lnTo>
                  <a:pt x="2536" y="39"/>
                </a:lnTo>
                <a:lnTo>
                  <a:pt x="2537" y="39"/>
                </a:lnTo>
                <a:lnTo>
                  <a:pt x="2537" y="39"/>
                </a:lnTo>
                <a:lnTo>
                  <a:pt x="2537" y="39"/>
                </a:lnTo>
                <a:lnTo>
                  <a:pt x="2537" y="39"/>
                </a:lnTo>
                <a:lnTo>
                  <a:pt x="2538" y="39"/>
                </a:lnTo>
                <a:lnTo>
                  <a:pt x="2538" y="39"/>
                </a:lnTo>
                <a:lnTo>
                  <a:pt x="2538" y="39"/>
                </a:lnTo>
                <a:lnTo>
                  <a:pt x="2539" y="39"/>
                </a:lnTo>
                <a:lnTo>
                  <a:pt x="2539" y="39"/>
                </a:lnTo>
                <a:lnTo>
                  <a:pt x="2539" y="39"/>
                </a:lnTo>
                <a:lnTo>
                  <a:pt x="2539" y="39"/>
                </a:lnTo>
                <a:lnTo>
                  <a:pt x="2539" y="39"/>
                </a:lnTo>
                <a:lnTo>
                  <a:pt x="2540" y="39"/>
                </a:lnTo>
                <a:lnTo>
                  <a:pt x="2540" y="39"/>
                </a:lnTo>
                <a:lnTo>
                  <a:pt x="2540" y="39"/>
                </a:lnTo>
                <a:lnTo>
                  <a:pt x="2540" y="39"/>
                </a:lnTo>
                <a:lnTo>
                  <a:pt x="2541" y="39"/>
                </a:lnTo>
                <a:lnTo>
                  <a:pt x="2541" y="39"/>
                </a:lnTo>
                <a:lnTo>
                  <a:pt x="2541" y="39"/>
                </a:lnTo>
                <a:lnTo>
                  <a:pt x="2541" y="39"/>
                </a:lnTo>
                <a:lnTo>
                  <a:pt x="2542" y="39"/>
                </a:lnTo>
                <a:lnTo>
                  <a:pt x="2542" y="39"/>
                </a:lnTo>
                <a:lnTo>
                  <a:pt x="2542" y="39"/>
                </a:lnTo>
                <a:lnTo>
                  <a:pt x="2542" y="39"/>
                </a:lnTo>
                <a:lnTo>
                  <a:pt x="2542" y="39"/>
                </a:lnTo>
                <a:lnTo>
                  <a:pt x="2543" y="39"/>
                </a:lnTo>
                <a:lnTo>
                  <a:pt x="2543" y="39"/>
                </a:lnTo>
                <a:lnTo>
                  <a:pt x="2543" y="39"/>
                </a:lnTo>
                <a:lnTo>
                  <a:pt x="2543" y="39"/>
                </a:lnTo>
                <a:lnTo>
                  <a:pt x="2544" y="39"/>
                </a:lnTo>
                <a:lnTo>
                  <a:pt x="2544" y="39"/>
                </a:lnTo>
                <a:lnTo>
                  <a:pt x="2544" y="39"/>
                </a:lnTo>
                <a:lnTo>
                  <a:pt x="2544" y="39"/>
                </a:lnTo>
                <a:lnTo>
                  <a:pt x="2545" y="39"/>
                </a:lnTo>
                <a:lnTo>
                  <a:pt x="2545" y="39"/>
                </a:lnTo>
                <a:lnTo>
                  <a:pt x="2545" y="39"/>
                </a:lnTo>
                <a:lnTo>
                  <a:pt x="2545" y="39"/>
                </a:lnTo>
                <a:lnTo>
                  <a:pt x="2545" y="39"/>
                </a:lnTo>
                <a:lnTo>
                  <a:pt x="2546" y="39"/>
                </a:lnTo>
                <a:lnTo>
                  <a:pt x="2546" y="39"/>
                </a:lnTo>
                <a:lnTo>
                  <a:pt x="2546" y="39"/>
                </a:lnTo>
                <a:lnTo>
                  <a:pt x="2547" y="39"/>
                </a:lnTo>
                <a:lnTo>
                  <a:pt x="2547" y="39"/>
                </a:lnTo>
                <a:lnTo>
                  <a:pt x="2547" y="39"/>
                </a:lnTo>
                <a:lnTo>
                  <a:pt x="2547" y="39"/>
                </a:lnTo>
                <a:lnTo>
                  <a:pt x="2548" y="39"/>
                </a:lnTo>
                <a:lnTo>
                  <a:pt x="2548" y="39"/>
                </a:lnTo>
                <a:lnTo>
                  <a:pt x="2548" y="39"/>
                </a:lnTo>
                <a:lnTo>
                  <a:pt x="2548" y="39"/>
                </a:lnTo>
                <a:lnTo>
                  <a:pt x="2549" y="39"/>
                </a:lnTo>
                <a:lnTo>
                  <a:pt x="2549" y="39"/>
                </a:lnTo>
                <a:lnTo>
                  <a:pt x="2549" y="39"/>
                </a:lnTo>
                <a:lnTo>
                  <a:pt x="2549" y="39"/>
                </a:lnTo>
                <a:lnTo>
                  <a:pt x="2549" y="39"/>
                </a:lnTo>
                <a:lnTo>
                  <a:pt x="2550" y="39"/>
                </a:lnTo>
                <a:lnTo>
                  <a:pt x="2550" y="39"/>
                </a:lnTo>
                <a:lnTo>
                  <a:pt x="2550" y="39"/>
                </a:lnTo>
                <a:lnTo>
                  <a:pt x="2550" y="39"/>
                </a:lnTo>
                <a:lnTo>
                  <a:pt x="2551" y="39"/>
                </a:lnTo>
                <a:lnTo>
                  <a:pt x="2551" y="39"/>
                </a:lnTo>
                <a:lnTo>
                  <a:pt x="2551" y="39"/>
                </a:lnTo>
                <a:lnTo>
                  <a:pt x="2551" y="39"/>
                </a:lnTo>
                <a:lnTo>
                  <a:pt x="2552" y="39"/>
                </a:lnTo>
                <a:lnTo>
                  <a:pt x="2552" y="39"/>
                </a:lnTo>
                <a:lnTo>
                  <a:pt x="2552" y="39"/>
                </a:lnTo>
                <a:lnTo>
                  <a:pt x="2552" y="39"/>
                </a:lnTo>
                <a:lnTo>
                  <a:pt x="2552" y="39"/>
                </a:lnTo>
                <a:lnTo>
                  <a:pt x="2553" y="39"/>
                </a:lnTo>
                <a:lnTo>
                  <a:pt x="2553" y="39"/>
                </a:lnTo>
                <a:lnTo>
                  <a:pt x="2553" y="39"/>
                </a:lnTo>
                <a:lnTo>
                  <a:pt x="2553" y="39"/>
                </a:lnTo>
                <a:lnTo>
                  <a:pt x="2554" y="39"/>
                </a:lnTo>
                <a:lnTo>
                  <a:pt x="2554" y="39"/>
                </a:lnTo>
                <a:lnTo>
                  <a:pt x="2554" y="39"/>
                </a:lnTo>
                <a:lnTo>
                  <a:pt x="2555" y="39"/>
                </a:lnTo>
                <a:lnTo>
                  <a:pt x="2555" y="39"/>
                </a:lnTo>
                <a:lnTo>
                  <a:pt x="2555" y="39"/>
                </a:lnTo>
                <a:lnTo>
                  <a:pt x="2555" y="39"/>
                </a:lnTo>
                <a:lnTo>
                  <a:pt x="2555" y="39"/>
                </a:lnTo>
                <a:lnTo>
                  <a:pt x="2556" y="39"/>
                </a:lnTo>
                <a:lnTo>
                  <a:pt x="2556" y="39"/>
                </a:lnTo>
                <a:lnTo>
                  <a:pt x="2556" y="39"/>
                </a:lnTo>
                <a:lnTo>
                  <a:pt x="2556" y="39"/>
                </a:lnTo>
                <a:lnTo>
                  <a:pt x="2557" y="39"/>
                </a:lnTo>
                <a:lnTo>
                  <a:pt x="2557" y="39"/>
                </a:lnTo>
                <a:lnTo>
                  <a:pt x="2557" y="39"/>
                </a:lnTo>
                <a:lnTo>
                  <a:pt x="2557" y="39"/>
                </a:lnTo>
                <a:lnTo>
                  <a:pt x="2558" y="39"/>
                </a:lnTo>
                <a:lnTo>
                  <a:pt x="2558" y="0"/>
                </a:lnTo>
                <a:lnTo>
                  <a:pt x="2558" y="0"/>
                </a:lnTo>
                <a:lnTo>
                  <a:pt x="2558" y="0"/>
                </a:lnTo>
                <a:lnTo>
                  <a:pt x="2558" y="39"/>
                </a:lnTo>
                <a:lnTo>
                  <a:pt x="2559" y="39"/>
                </a:lnTo>
                <a:lnTo>
                  <a:pt x="2559" y="39"/>
                </a:lnTo>
                <a:lnTo>
                  <a:pt x="2559" y="39"/>
                </a:lnTo>
                <a:lnTo>
                  <a:pt x="2559" y="39"/>
                </a:lnTo>
                <a:lnTo>
                  <a:pt x="2560" y="39"/>
                </a:lnTo>
                <a:lnTo>
                  <a:pt x="2560" y="39"/>
                </a:lnTo>
                <a:lnTo>
                  <a:pt x="2560" y="39"/>
                </a:lnTo>
                <a:lnTo>
                  <a:pt x="2560" y="39"/>
                </a:lnTo>
                <a:lnTo>
                  <a:pt x="2561" y="39"/>
                </a:lnTo>
                <a:lnTo>
                  <a:pt x="2561" y="39"/>
                </a:lnTo>
                <a:lnTo>
                  <a:pt x="2561" y="39"/>
                </a:lnTo>
                <a:lnTo>
                  <a:pt x="2561" y="39"/>
                </a:lnTo>
                <a:lnTo>
                  <a:pt x="2561" y="39"/>
                </a:lnTo>
                <a:lnTo>
                  <a:pt x="2562" y="39"/>
                </a:lnTo>
                <a:lnTo>
                  <a:pt x="2562" y="39"/>
                </a:lnTo>
                <a:lnTo>
                  <a:pt x="2562" y="39"/>
                </a:lnTo>
                <a:lnTo>
                  <a:pt x="2563" y="39"/>
                </a:lnTo>
                <a:lnTo>
                  <a:pt x="2563" y="39"/>
                </a:lnTo>
                <a:lnTo>
                  <a:pt x="2563" y="39"/>
                </a:lnTo>
                <a:lnTo>
                  <a:pt x="2563" y="39"/>
                </a:lnTo>
                <a:lnTo>
                  <a:pt x="2564" y="39"/>
                </a:lnTo>
                <a:lnTo>
                  <a:pt x="2564" y="39"/>
                </a:lnTo>
                <a:lnTo>
                  <a:pt x="2564" y="39"/>
                </a:lnTo>
                <a:lnTo>
                  <a:pt x="2564" y="39"/>
                </a:lnTo>
                <a:lnTo>
                  <a:pt x="2564" y="39"/>
                </a:lnTo>
                <a:lnTo>
                  <a:pt x="2565" y="39"/>
                </a:lnTo>
                <a:lnTo>
                  <a:pt x="2565" y="39"/>
                </a:lnTo>
                <a:lnTo>
                  <a:pt x="2565" y="39"/>
                </a:lnTo>
                <a:lnTo>
                  <a:pt x="2565" y="39"/>
                </a:lnTo>
                <a:lnTo>
                  <a:pt x="2566" y="39"/>
                </a:lnTo>
                <a:lnTo>
                  <a:pt x="2566" y="39"/>
                </a:lnTo>
                <a:lnTo>
                  <a:pt x="2566" y="39"/>
                </a:lnTo>
                <a:lnTo>
                  <a:pt x="2566" y="39"/>
                </a:lnTo>
                <a:lnTo>
                  <a:pt x="2567" y="39"/>
                </a:lnTo>
                <a:lnTo>
                  <a:pt x="2567" y="39"/>
                </a:lnTo>
                <a:lnTo>
                  <a:pt x="2567" y="39"/>
                </a:lnTo>
                <a:lnTo>
                  <a:pt x="2567" y="39"/>
                </a:lnTo>
                <a:lnTo>
                  <a:pt x="2567" y="39"/>
                </a:lnTo>
                <a:lnTo>
                  <a:pt x="2568" y="39"/>
                </a:lnTo>
                <a:lnTo>
                  <a:pt x="2568" y="39"/>
                </a:lnTo>
                <a:lnTo>
                  <a:pt x="2568" y="39"/>
                </a:lnTo>
                <a:lnTo>
                  <a:pt x="2568" y="39"/>
                </a:lnTo>
                <a:lnTo>
                  <a:pt x="2569" y="39"/>
                </a:lnTo>
                <a:lnTo>
                  <a:pt x="2569" y="39"/>
                </a:lnTo>
                <a:lnTo>
                  <a:pt x="2569" y="39"/>
                </a:lnTo>
                <a:lnTo>
                  <a:pt x="2570" y="39"/>
                </a:lnTo>
                <a:lnTo>
                  <a:pt x="2570" y="39"/>
                </a:lnTo>
                <a:lnTo>
                  <a:pt x="2570" y="39"/>
                </a:lnTo>
                <a:lnTo>
                  <a:pt x="2570" y="39"/>
                </a:lnTo>
                <a:lnTo>
                  <a:pt x="2570" y="39"/>
                </a:lnTo>
                <a:lnTo>
                  <a:pt x="2571" y="39"/>
                </a:lnTo>
                <a:lnTo>
                  <a:pt x="2571" y="39"/>
                </a:lnTo>
                <a:lnTo>
                  <a:pt x="2571" y="39"/>
                </a:lnTo>
                <a:lnTo>
                  <a:pt x="2571" y="39"/>
                </a:lnTo>
                <a:lnTo>
                  <a:pt x="2572" y="39"/>
                </a:lnTo>
                <a:lnTo>
                  <a:pt x="2572" y="39"/>
                </a:lnTo>
                <a:lnTo>
                  <a:pt x="2572" y="39"/>
                </a:lnTo>
                <a:lnTo>
                  <a:pt x="2572" y="39"/>
                </a:lnTo>
                <a:lnTo>
                  <a:pt x="2573" y="39"/>
                </a:lnTo>
                <a:lnTo>
                  <a:pt x="2573" y="39"/>
                </a:lnTo>
                <a:lnTo>
                  <a:pt x="2573" y="39"/>
                </a:lnTo>
                <a:lnTo>
                  <a:pt x="2573" y="39"/>
                </a:lnTo>
                <a:lnTo>
                  <a:pt x="2573" y="39"/>
                </a:lnTo>
                <a:lnTo>
                  <a:pt x="2574" y="39"/>
                </a:lnTo>
                <a:lnTo>
                  <a:pt x="2574" y="39"/>
                </a:lnTo>
                <a:lnTo>
                  <a:pt x="2574" y="39"/>
                </a:lnTo>
                <a:lnTo>
                  <a:pt x="2574" y="39"/>
                </a:lnTo>
                <a:lnTo>
                  <a:pt x="2575" y="39"/>
                </a:lnTo>
                <a:lnTo>
                  <a:pt x="2575" y="39"/>
                </a:lnTo>
                <a:lnTo>
                  <a:pt x="2575" y="39"/>
                </a:lnTo>
                <a:lnTo>
                  <a:pt x="2575" y="39"/>
                </a:lnTo>
                <a:lnTo>
                  <a:pt x="2576" y="39"/>
                </a:lnTo>
                <a:lnTo>
                  <a:pt x="2576" y="39"/>
                </a:lnTo>
                <a:lnTo>
                  <a:pt x="2576" y="39"/>
                </a:lnTo>
                <a:lnTo>
                  <a:pt x="2576" y="39"/>
                </a:lnTo>
                <a:lnTo>
                  <a:pt x="2576" y="39"/>
                </a:lnTo>
                <a:lnTo>
                  <a:pt x="2577" y="39"/>
                </a:lnTo>
                <a:lnTo>
                  <a:pt x="2577" y="39"/>
                </a:lnTo>
                <a:lnTo>
                  <a:pt x="2577" y="39"/>
                </a:lnTo>
                <a:lnTo>
                  <a:pt x="2578" y="39"/>
                </a:lnTo>
                <a:lnTo>
                  <a:pt x="2578" y="39"/>
                </a:lnTo>
                <a:lnTo>
                  <a:pt x="2578" y="39"/>
                </a:lnTo>
                <a:lnTo>
                  <a:pt x="2578" y="39"/>
                </a:lnTo>
                <a:lnTo>
                  <a:pt x="2579" y="39"/>
                </a:lnTo>
                <a:lnTo>
                  <a:pt x="2579" y="39"/>
                </a:lnTo>
                <a:lnTo>
                  <a:pt x="2579" y="39"/>
                </a:lnTo>
                <a:lnTo>
                  <a:pt x="2579" y="39"/>
                </a:lnTo>
                <a:lnTo>
                  <a:pt x="2579" y="39"/>
                </a:lnTo>
                <a:lnTo>
                  <a:pt x="2580" y="39"/>
                </a:lnTo>
                <a:lnTo>
                  <a:pt x="2580" y="39"/>
                </a:lnTo>
                <a:lnTo>
                  <a:pt x="2580" y="39"/>
                </a:lnTo>
                <a:lnTo>
                  <a:pt x="2580" y="39"/>
                </a:lnTo>
                <a:lnTo>
                  <a:pt x="2581" y="39"/>
                </a:lnTo>
                <a:lnTo>
                  <a:pt x="2581" y="39"/>
                </a:lnTo>
                <a:lnTo>
                  <a:pt x="2581" y="39"/>
                </a:lnTo>
                <a:lnTo>
                  <a:pt x="2581" y="39"/>
                </a:lnTo>
                <a:lnTo>
                  <a:pt x="2582" y="39"/>
                </a:lnTo>
                <a:lnTo>
                  <a:pt x="2582" y="39"/>
                </a:lnTo>
                <a:lnTo>
                  <a:pt x="2582" y="39"/>
                </a:lnTo>
                <a:lnTo>
                  <a:pt x="2582" y="39"/>
                </a:lnTo>
                <a:lnTo>
                  <a:pt x="2582" y="39"/>
                </a:lnTo>
                <a:lnTo>
                  <a:pt x="2583" y="39"/>
                </a:lnTo>
                <a:lnTo>
                  <a:pt x="2583" y="39"/>
                </a:lnTo>
                <a:lnTo>
                  <a:pt x="2583" y="39"/>
                </a:lnTo>
                <a:lnTo>
                  <a:pt x="2583" y="39"/>
                </a:lnTo>
                <a:lnTo>
                  <a:pt x="2584" y="39"/>
                </a:lnTo>
                <a:lnTo>
                  <a:pt x="2584" y="39"/>
                </a:lnTo>
                <a:lnTo>
                  <a:pt x="2584" y="39"/>
                </a:lnTo>
                <a:lnTo>
                  <a:pt x="2584" y="39"/>
                </a:lnTo>
                <a:lnTo>
                  <a:pt x="2585" y="39"/>
                </a:lnTo>
                <a:lnTo>
                  <a:pt x="2585" y="39"/>
                </a:lnTo>
                <a:lnTo>
                  <a:pt x="2585" y="39"/>
                </a:lnTo>
                <a:lnTo>
                  <a:pt x="2585" y="39"/>
                </a:lnTo>
                <a:lnTo>
                  <a:pt x="2586" y="39"/>
                </a:lnTo>
                <a:lnTo>
                  <a:pt x="2586" y="39"/>
                </a:lnTo>
                <a:lnTo>
                  <a:pt x="2586" y="39"/>
                </a:lnTo>
                <a:lnTo>
                  <a:pt x="2586" y="39"/>
                </a:lnTo>
                <a:lnTo>
                  <a:pt x="2587" y="39"/>
                </a:lnTo>
                <a:lnTo>
                  <a:pt x="2587" y="39"/>
                </a:lnTo>
                <a:lnTo>
                  <a:pt x="2587" y="39"/>
                </a:lnTo>
                <a:lnTo>
                  <a:pt x="2587" y="39"/>
                </a:lnTo>
                <a:lnTo>
                  <a:pt x="2588" y="39"/>
                </a:lnTo>
                <a:lnTo>
                  <a:pt x="2588" y="39"/>
                </a:lnTo>
                <a:lnTo>
                  <a:pt x="2588" y="39"/>
                </a:lnTo>
                <a:lnTo>
                  <a:pt x="2588" y="39"/>
                </a:lnTo>
                <a:lnTo>
                  <a:pt x="2588" y="39"/>
                </a:lnTo>
                <a:lnTo>
                  <a:pt x="2589" y="39"/>
                </a:lnTo>
                <a:lnTo>
                  <a:pt x="2589" y="39"/>
                </a:lnTo>
                <a:lnTo>
                  <a:pt x="2589" y="39"/>
                </a:lnTo>
                <a:lnTo>
                  <a:pt x="2589" y="39"/>
                </a:lnTo>
                <a:lnTo>
                  <a:pt x="2590" y="39"/>
                </a:lnTo>
                <a:lnTo>
                  <a:pt x="2590" y="39"/>
                </a:lnTo>
                <a:lnTo>
                  <a:pt x="2590" y="39"/>
                </a:lnTo>
                <a:lnTo>
                  <a:pt x="2590" y="39"/>
                </a:lnTo>
                <a:lnTo>
                  <a:pt x="2591" y="39"/>
                </a:lnTo>
                <a:lnTo>
                  <a:pt x="2591" y="39"/>
                </a:lnTo>
                <a:lnTo>
                  <a:pt x="2591" y="39"/>
                </a:lnTo>
                <a:lnTo>
                  <a:pt x="2591" y="39"/>
                </a:lnTo>
                <a:lnTo>
                  <a:pt x="2591" y="39"/>
                </a:lnTo>
                <a:lnTo>
                  <a:pt x="2592" y="39"/>
                </a:lnTo>
                <a:lnTo>
                  <a:pt x="2592" y="39"/>
                </a:lnTo>
                <a:lnTo>
                  <a:pt x="2592" y="39"/>
                </a:lnTo>
                <a:lnTo>
                  <a:pt x="2592" y="39"/>
                </a:lnTo>
                <a:lnTo>
                  <a:pt x="2593" y="39"/>
                </a:lnTo>
                <a:lnTo>
                  <a:pt x="2593" y="39"/>
                </a:lnTo>
                <a:lnTo>
                  <a:pt x="2593" y="39"/>
                </a:lnTo>
                <a:lnTo>
                  <a:pt x="2594" y="39"/>
                </a:lnTo>
                <a:lnTo>
                  <a:pt x="2594" y="39"/>
                </a:lnTo>
                <a:lnTo>
                  <a:pt x="2594" y="39"/>
                </a:lnTo>
                <a:lnTo>
                  <a:pt x="2594" y="39"/>
                </a:lnTo>
                <a:lnTo>
                  <a:pt x="2595" y="39"/>
                </a:lnTo>
                <a:lnTo>
                  <a:pt x="2595" y="39"/>
                </a:lnTo>
                <a:lnTo>
                  <a:pt x="2595" y="39"/>
                </a:lnTo>
                <a:lnTo>
                  <a:pt x="2595" y="39"/>
                </a:lnTo>
                <a:lnTo>
                  <a:pt x="2595" y="39"/>
                </a:lnTo>
                <a:lnTo>
                  <a:pt x="2596" y="39"/>
                </a:lnTo>
                <a:lnTo>
                  <a:pt x="2596" y="39"/>
                </a:lnTo>
                <a:lnTo>
                  <a:pt x="2596" y="39"/>
                </a:lnTo>
                <a:lnTo>
                  <a:pt x="2596" y="39"/>
                </a:lnTo>
                <a:lnTo>
                  <a:pt x="2597" y="39"/>
                </a:lnTo>
                <a:lnTo>
                  <a:pt x="2597" y="39"/>
                </a:lnTo>
                <a:lnTo>
                  <a:pt x="2597" y="39"/>
                </a:lnTo>
                <a:lnTo>
                  <a:pt x="2597" y="39"/>
                </a:lnTo>
                <a:lnTo>
                  <a:pt x="2597" y="39"/>
                </a:lnTo>
                <a:lnTo>
                  <a:pt x="2598" y="39"/>
                </a:lnTo>
                <a:lnTo>
                  <a:pt x="2598" y="39"/>
                </a:lnTo>
                <a:lnTo>
                  <a:pt x="2598" y="39"/>
                </a:lnTo>
                <a:lnTo>
                  <a:pt x="2598" y="39"/>
                </a:lnTo>
                <a:lnTo>
                  <a:pt x="2599" y="39"/>
                </a:lnTo>
                <a:lnTo>
                  <a:pt x="2599" y="39"/>
                </a:lnTo>
                <a:lnTo>
                  <a:pt x="2599" y="39"/>
                </a:lnTo>
                <a:lnTo>
                  <a:pt x="2599" y="39"/>
                </a:lnTo>
                <a:lnTo>
                  <a:pt x="2600" y="39"/>
                </a:lnTo>
                <a:lnTo>
                  <a:pt x="2600" y="39"/>
                </a:lnTo>
                <a:lnTo>
                  <a:pt x="2600" y="39"/>
                </a:lnTo>
                <a:lnTo>
                  <a:pt x="2600" y="39"/>
                </a:lnTo>
                <a:lnTo>
                  <a:pt x="2600" y="39"/>
                </a:lnTo>
                <a:lnTo>
                  <a:pt x="2601" y="39"/>
                </a:lnTo>
                <a:lnTo>
                  <a:pt x="2601" y="39"/>
                </a:lnTo>
                <a:lnTo>
                  <a:pt x="2601" y="39"/>
                </a:lnTo>
                <a:lnTo>
                  <a:pt x="2602" y="39"/>
                </a:lnTo>
                <a:lnTo>
                  <a:pt x="2602" y="39"/>
                </a:lnTo>
                <a:lnTo>
                  <a:pt x="2602" y="39"/>
                </a:lnTo>
                <a:lnTo>
                  <a:pt x="2602" y="39"/>
                </a:lnTo>
                <a:lnTo>
                  <a:pt x="2603" y="39"/>
                </a:lnTo>
                <a:lnTo>
                  <a:pt x="2603" y="39"/>
                </a:lnTo>
                <a:lnTo>
                  <a:pt x="2603" y="39"/>
                </a:lnTo>
                <a:lnTo>
                  <a:pt x="2603" y="39"/>
                </a:lnTo>
                <a:lnTo>
                  <a:pt x="2604" y="39"/>
                </a:lnTo>
                <a:lnTo>
                  <a:pt x="2604" y="39"/>
                </a:lnTo>
                <a:lnTo>
                  <a:pt x="2604" y="39"/>
                </a:lnTo>
                <a:lnTo>
                  <a:pt x="2604" y="39"/>
                </a:lnTo>
                <a:lnTo>
                  <a:pt x="2604" y="39"/>
                </a:lnTo>
                <a:lnTo>
                  <a:pt x="2605" y="39"/>
                </a:lnTo>
                <a:lnTo>
                  <a:pt x="2605" y="39"/>
                </a:lnTo>
                <a:lnTo>
                  <a:pt x="2605" y="39"/>
                </a:lnTo>
                <a:lnTo>
                  <a:pt x="2605" y="39"/>
                </a:lnTo>
                <a:lnTo>
                  <a:pt x="2606" y="39"/>
                </a:lnTo>
                <a:lnTo>
                  <a:pt x="2606" y="39"/>
                </a:lnTo>
                <a:lnTo>
                  <a:pt x="2606" y="39"/>
                </a:lnTo>
                <a:lnTo>
                  <a:pt x="2606" y="39"/>
                </a:lnTo>
                <a:lnTo>
                  <a:pt x="2607" y="39"/>
                </a:lnTo>
                <a:lnTo>
                  <a:pt x="2607" y="39"/>
                </a:lnTo>
                <a:lnTo>
                  <a:pt x="2607" y="39"/>
                </a:lnTo>
                <a:lnTo>
                  <a:pt x="2607" y="39"/>
                </a:lnTo>
                <a:lnTo>
                  <a:pt x="2607" y="39"/>
                </a:lnTo>
                <a:lnTo>
                  <a:pt x="2608" y="39"/>
                </a:lnTo>
                <a:lnTo>
                  <a:pt x="2608" y="39"/>
                </a:lnTo>
                <a:lnTo>
                  <a:pt x="2608" y="39"/>
                </a:lnTo>
                <a:lnTo>
                  <a:pt x="2609" y="39"/>
                </a:lnTo>
                <a:lnTo>
                  <a:pt x="2609" y="39"/>
                </a:lnTo>
                <a:lnTo>
                  <a:pt x="2609" y="39"/>
                </a:lnTo>
                <a:lnTo>
                  <a:pt x="2609" y="39"/>
                </a:lnTo>
                <a:lnTo>
                  <a:pt x="2610" y="39"/>
                </a:lnTo>
                <a:lnTo>
                  <a:pt x="2610" y="39"/>
                </a:lnTo>
                <a:lnTo>
                  <a:pt x="2610" y="39"/>
                </a:lnTo>
                <a:lnTo>
                  <a:pt x="2610" y="39"/>
                </a:lnTo>
                <a:lnTo>
                  <a:pt x="2610" y="39"/>
                </a:lnTo>
                <a:lnTo>
                  <a:pt x="2611" y="39"/>
                </a:lnTo>
                <a:lnTo>
                  <a:pt x="2611" y="39"/>
                </a:lnTo>
                <a:lnTo>
                  <a:pt x="2611" y="39"/>
                </a:lnTo>
                <a:lnTo>
                  <a:pt x="2611" y="39"/>
                </a:lnTo>
                <a:lnTo>
                  <a:pt x="2612" y="39"/>
                </a:lnTo>
                <a:lnTo>
                  <a:pt x="2612" y="39"/>
                </a:lnTo>
                <a:lnTo>
                  <a:pt x="2612" y="39"/>
                </a:lnTo>
                <a:lnTo>
                  <a:pt x="2612" y="39"/>
                </a:lnTo>
                <a:lnTo>
                  <a:pt x="2613" y="39"/>
                </a:lnTo>
                <a:lnTo>
                  <a:pt x="2613" y="39"/>
                </a:lnTo>
                <a:lnTo>
                  <a:pt x="2613" y="39"/>
                </a:lnTo>
                <a:lnTo>
                  <a:pt x="2613" y="39"/>
                </a:lnTo>
                <a:lnTo>
                  <a:pt x="2613" y="39"/>
                </a:lnTo>
                <a:lnTo>
                  <a:pt x="2614" y="39"/>
                </a:lnTo>
                <a:lnTo>
                  <a:pt x="2614" y="39"/>
                </a:lnTo>
                <a:lnTo>
                  <a:pt x="2614" y="39"/>
                </a:lnTo>
                <a:lnTo>
                  <a:pt x="2614" y="39"/>
                </a:lnTo>
                <a:lnTo>
                  <a:pt x="2615" y="39"/>
                </a:lnTo>
                <a:lnTo>
                  <a:pt x="2615" y="39"/>
                </a:lnTo>
                <a:lnTo>
                  <a:pt x="2615" y="39"/>
                </a:lnTo>
                <a:lnTo>
                  <a:pt x="2615" y="39"/>
                </a:lnTo>
                <a:lnTo>
                  <a:pt x="2616" y="39"/>
                </a:lnTo>
                <a:lnTo>
                  <a:pt x="2616" y="39"/>
                </a:lnTo>
                <a:lnTo>
                  <a:pt x="2616" y="39"/>
                </a:lnTo>
                <a:lnTo>
                  <a:pt x="2616" y="39"/>
                </a:lnTo>
                <a:lnTo>
                  <a:pt x="2617" y="39"/>
                </a:lnTo>
                <a:lnTo>
                  <a:pt x="2617" y="39"/>
                </a:lnTo>
                <a:lnTo>
                  <a:pt x="2617" y="39"/>
                </a:lnTo>
                <a:lnTo>
                  <a:pt x="2617" y="39"/>
                </a:lnTo>
                <a:lnTo>
                  <a:pt x="2618" y="39"/>
                </a:lnTo>
                <a:lnTo>
                  <a:pt x="2618" y="39"/>
                </a:lnTo>
                <a:lnTo>
                  <a:pt x="2618" y="39"/>
                </a:lnTo>
                <a:lnTo>
                  <a:pt x="2618" y="39"/>
                </a:lnTo>
                <a:lnTo>
                  <a:pt x="2619" y="39"/>
                </a:lnTo>
                <a:lnTo>
                  <a:pt x="2619" y="39"/>
                </a:lnTo>
                <a:lnTo>
                  <a:pt x="2619" y="39"/>
                </a:lnTo>
                <a:lnTo>
                  <a:pt x="2619" y="39"/>
                </a:lnTo>
                <a:lnTo>
                  <a:pt x="2619" y="39"/>
                </a:lnTo>
                <a:lnTo>
                  <a:pt x="2620" y="39"/>
                </a:lnTo>
                <a:lnTo>
                  <a:pt x="2620" y="39"/>
                </a:lnTo>
                <a:lnTo>
                  <a:pt x="2620" y="39"/>
                </a:lnTo>
                <a:lnTo>
                  <a:pt x="2620" y="39"/>
                </a:lnTo>
                <a:lnTo>
                  <a:pt x="2621" y="39"/>
                </a:lnTo>
                <a:lnTo>
                  <a:pt x="2621" y="39"/>
                </a:lnTo>
                <a:lnTo>
                  <a:pt x="2621" y="39"/>
                </a:lnTo>
                <a:lnTo>
                  <a:pt x="2621" y="39"/>
                </a:lnTo>
                <a:lnTo>
                  <a:pt x="2622" y="39"/>
                </a:lnTo>
                <a:lnTo>
                  <a:pt x="2622" y="39"/>
                </a:lnTo>
                <a:lnTo>
                  <a:pt x="2622" y="39"/>
                </a:lnTo>
                <a:lnTo>
                  <a:pt x="2622" y="39"/>
                </a:lnTo>
                <a:lnTo>
                  <a:pt x="2622" y="39"/>
                </a:lnTo>
                <a:lnTo>
                  <a:pt x="2623" y="39"/>
                </a:lnTo>
                <a:lnTo>
                  <a:pt x="2623" y="39"/>
                </a:lnTo>
                <a:lnTo>
                  <a:pt x="2623" y="39"/>
                </a:lnTo>
                <a:lnTo>
                  <a:pt x="2623" y="39"/>
                </a:lnTo>
                <a:lnTo>
                  <a:pt x="2624" y="39"/>
                </a:lnTo>
                <a:lnTo>
                  <a:pt x="2624" y="39"/>
                </a:lnTo>
                <a:lnTo>
                  <a:pt x="2624" y="39"/>
                </a:lnTo>
                <a:lnTo>
                  <a:pt x="2625" y="39"/>
                </a:lnTo>
                <a:lnTo>
                  <a:pt x="2625" y="39"/>
                </a:lnTo>
                <a:lnTo>
                  <a:pt x="2625" y="39"/>
                </a:lnTo>
                <a:lnTo>
                  <a:pt x="2625" y="39"/>
                </a:lnTo>
                <a:lnTo>
                  <a:pt x="2625" y="39"/>
                </a:lnTo>
                <a:lnTo>
                  <a:pt x="2626" y="39"/>
                </a:lnTo>
                <a:lnTo>
                  <a:pt x="2626" y="39"/>
                </a:lnTo>
                <a:lnTo>
                  <a:pt x="2626" y="39"/>
                </a:lnTo>
                <a:lnTo>
                  <a:pt x="2626" y="39"/>
                </a:lnTo>
                <a:lnTo>
                  <a:pt x="2627" y="39"/>
                </a:lnTo>
                <a:lnTo>
                  <a:pt x="2627" y="39"/>
                </a:lnTo>
                <a:lnTo>
                  <a:pt x="2627" y="39"/>
                </a:lnTo>
                <a:lnTo>
                  <a:pt x="2627" y="39"/>
                </a:lnTo>
                <a:lnTo>
                  <a:pt x="2628" y="39"/>
                </a:lnTo>
                <a:lnTo>
                  <a:pt x="2628" y="39"/>
                </a:lnTo>
                <a:lnTo>
                  <a:pt x="2628" y="39"/>
                </a:lnTo>
                <a:lnTo>
                  <a:pt x="2628" y="39"/>
                </a:lnTo>
                <a:lnTo>
                  <a:pt x="2628" y="39"/>
                </a:lnTo>
                <a:lnTo>
                  <a:pt x="2629" y="39"/>
                </a:lnTo>
                <a:lnTo>
                  <a:pt x="2629" y="39"/>
                </a:lnTo>
                <a:lnTo>
                  <a:pt x="2629" y="39"/>
                </a:lnTo>
                <a:lnTo>
                  <a:pt x="2629" y="39"/>
                </a:lnTo>
                <a:lnTo>
                  <a:pt x="2630" y="39"/>
                </a:lnTo>
                <a:lnTo>
                  <a:pt x="2630" y="39"/>
                </a:lnTo>
                <a:lnTo>
                  <a:pt x="2630" y="39"/>
                </a:lnTo>
                <a:lnTo>
                  <a:pt x="2630" y="39"/>
                </a:lnTo>
                <a:lnTo>
                  <a:pt x="2631" y="39"/>
                </a:lnTo>
                <a:lnTo>
                  <a:pt x="2631" y="39"/>
                </a:lnTo>
                <a:lnTo>
                  <a:pt x="2631" y="39"/>
                </a:lnTo>
                <a:lnTo>
                  <a:pt x="2631" y="39"/>
                </a:lnTo>
                <a:lnTo>
                  <a:pt x="2631" y="39"/>
                </a:lnTo>
                <a:lnTo>
                  <a:pt x="2632" y="39"/>
                </a:lnTo>
                <a:lnTo>
                  <a:pt x="2632" y="39"/>
                </a:lnTo>
                <a:lnTo>
                  <a:pt x="2632" y="39"/>
                </a:lnTo>
                <a:lnTo>
                  <a:pt x="2633" y="39"/>
                </a:lnTo>
                <a:lnTo>
                  <a:pt x="2633" y="39"/>
                </a:lnTo>
                <a:lnTo>
                  <a:pt x="2633" y="39"/>
                </a:lnTo>
                <a:lnTo>
                  <a:pt x="2633" y="39"/>
                </a:lnTo>
                <a:lnTo>
                  <a:pt x="2634" y="39"/>
                </a:lnTo>
                <a:lnTo>
                  <a:pt x="2634" y="39"/>
                </a:lnTo>
                <a:lnTo>
                  <a:pt x="2634" y="39"/>
                </a:lnTo>
                <a:lnTo>
                  <a:pt x="2634" y="39"/>
                </a:lnTo>
                <a:lnTo>
                  <a:pt x="2634" y="39"/>
                </a:lnTo>
                <a:lnTo>
                  <a:pt x="2635" y="39"/>
                </a:lnTo>
                <a:lnTo>
                  <a:pt x="2635" y="39"/>
                </a:lnTo>
                <a:lnTo>
                  <a:pt x="2635" y="39"/>
                </a:lnTo>
                <a:lnTo>
                  <a:pt x="2635" y="39"/>
                </a:lnTo>
                <a:lnTo>
                  <a:pt x="2636" y="39"/>
                </a:lnTo>
                <a:lnTo>
                  <a:pt x="2636" y="39"/>
                </a:lnTo>
                <a:lnTo>
                  <a:pt x="2636" y="39"/>
                </a:lnTo>
                <a:lnTo>
                  <a:pt x="2636" y="39"/>
                </a:lnTo>
                <a:lnTo>
                  <a:pt x="2637" y="39"/>
                </a:lnTo>
                <a:lnTo>
                  <a:pt x="2637" y="39"/>
                </a:lnTo>
                <a:lnTo>
                  <a:pt x="2637" y="39"/>
                </a:lnTo>
                <a:lnTo>
                  <a:pt x="2637" y="39"/>
                </a:lnTo>
                <a:lnTo>
                  <a:pt x="2637" y="39"/>
                </a:lnTo>
                <a:lnTo>
                  <a:pt x="2638" y="39"/>
                </a:lnTo>
                <a:lnTo>
                  <a:pt x="2638" y="39"/>
                </a:lnTo>
                <a:lnTo>
                  <a:pt x="2638" y="39"/>
                </a:lnTo>
                <a:lnTo>
                  <a:pt x="2638" y="39"/>
                </a:lnTo>
                <a:lnTo>
                  <a:pt x="2639" y="39"/>
                </a:lnTo>
                <a:lnTo>
                  <a:pt x="2639" y="39"/>
                </a:lnTo>
                <a:lnTo>
                  <a:pt x="2639" y="39"/>
                </a:lnTo>
                <a:lnTo>
                  <a:pt x="2639" y="39"/>
                </a:lnTo>
                <a:lnTo>
                  <a:pt x="2640" y="39"/>
                </a:lnTo>
                <a:lnTo>
                  <a:pt x="2640" y="39"/>
                </a:lnTo>
                <a:lnTo>
                  <a:pt x="2640" y="39"/>
                </a:lnTo>
                <a:lnTo>
                  <a:pt x="2640" y="39"/>
                </a:lnTo>
                <a:lnTo>
                  <a:pt x="2641" y="39"/>
                </a:lnTo>
                <a:lnTo>
                  <a:pt x="2641" y="39"/>
                </a:lnTo>
                <a:lnTo>
                  <a:pt x="2641" y="39"/>
                </a:lnTo>
                <a:lnTo>
                  <a:pt x="2641" y="39"/>
                </a:lnTo>
                <a:lnTo>
                  <a:pt x="2642" y="39"/>
                </a:lnTo>
                <a:lnTo>
                  <a:pt x="2642" y="39"/>
                </a:lnTo>
                <a:lnTo>
                  <a:pt x="2642" y="39"/>
                </a:lnTo>
                <a:lnTo>
                  <a:pt x="2642" y="39"/>
                </a:lnTo>
                <a:lnTo>
                  <a:pt x="2643" y="39"/>
                </a:lnTo>
                <a:lnTo>
                  <a:pt x="2643" y="39"/>
                </a:lnTo>
                <a:lnTo>
                  <a:pt x="2643" y="39"/>
                </a:lnTo>
                <a:lnTo>
                  <a:pt x="2643" y="39"/>
                </a:lnTo>
                <a:lnTo>
                  <a:pt x="2643" y="39"/>
                </a:lnTo>
                <a:lnTo>
                  <a:pt x="2644" y="39"/>
                </a:lnTo>
                <a:lnTo>
                  <a:pt x="2644" y="39"/>
                </a:lnTo>
                <a:lnTo>
                  <a:pt x="2644" y="39"/>
                </a:lnTo>
                <a:lnTo>
                  <a:pt x="2644" y="39"/>
                </a:lnTo>
                <a:lnTo>
                  <a:pt x="2645" y="39"/>
                </a:lnTo>
                <a:lnTo>
                  <a:pt x="2645" y="39"/>
                </a:lnTo>
                <a:lnTo>
                  <a:pt x="2645" y="39"/>
                </a:lnTo>
                <a:lnTo>
                  <a:pt x="2645" y="39"/>
                </a:lnTo>
                <a:lnTo>
                  <a:pt x="2646" y="39"/>
                </a:lnTo>
                <a:lnTo>
                  <a:pt x="2646" y="39"/>
                </a:lnTo>
                <a:lnTo>
                  <a:pt x="2646" y="39"/>
                </a:lnTo>
                <a:lnTo>
                  <a:pt x="2646" y="39"/>
                </a:lnTo>
                <a:lnTo>
                  <a:pt x="2646" y="39"/>
                </a:lnTo>
                <a:lnTo>
                  <a:pt x="2647" y="39"/>
                </a:lnTo>
                <a:lnTo>
                  <a:pt x="2647" y="39"/>
                </a:lnTo>
                <a:lnTo>
                  <a:pt x="2647" y="39"/>
                </a:lnTo>
                <a:lnTo>
                  <a:pt x="2648" y="39"/>
                </a:lnTo>
                <a:lnTo>
                  <a:pt x="2648" y="39"/>
                </a:lnTo>
                <a:lnTo>
                  <a:pt x="2648" y="39"/>
                </a:lnTo>
                <a:lnTo>
                  <a:pt x="2648" y="39"/>
                </a:lnTo>
                <a:lnTo>
                  <a:pt x="2649" y="39"/>
                </a:lnTo>
                <a:lnTo>
                  <a:pt x="2649" y="39"/>
                </a:lnTo>
                <a:lnTo>
                  <a:pt x="2649" y="39"/>
                </a:lnTo>
                <a:lnTo>
                  <a:pt x="2649" y="39"/>
                </a:lnTo>
                <a:lnTo>
                  <a:pt x="2650" y="39"/>
                </a:lnTo>
                <a:lnTo>
                  <a:pt x="2650" y="39"/>
                </a:lnTo>
                <a:lnTo>
                  <a:pt x="2650" y="39"/>
                </a:lnTo>
                <a:lnTo>
                  <a:pt x="2650" y="39"/>
                </a:lnTo>
                <a:lnTo>
                  <a:pt x="2650" y="39"/>
                </a:lnTo>
                <a:lnTo>
                  <a:pt x="2651" y="39"/>
                </a:lnTo>
                <a:lnTo>
                  <a:pt x="2651" y="39"/>
                </a:lnTo>
                <a:lnTo>
                  <a:pt x="2651" y="39"/>
                </a:lnTo>
                <a:lnTo>
                  <a:pt x="2651" y="39"/>
                </a:lnTo>
                <a:lnTo>
                  <a:pt x="2652" y="39"/>
                </a:lnTo>
                <a:lnTo>
                  <a:pt x="2652" y="39"/>
                </a:lnTo>
                <a:lnTo>
                  <a:pt x="2652" y="39"/>
                </a:lnTo>
                <a:lnTo>
                  <a:pt x="2652" y="39"/>
                </a:lnTo>
                <a:lnTo>
                  <a:pt x="2653" y="39"/>
                </a:lnTo>
                <a:lnTo>
                  <a:pt x="2653" y="39"/>
                </a:lnTo>
                <a:lnTo>
                  <a:pt x="2653" y="39"/>
                </a:lnTo>
                <a:lnTo>
                  <a:pt x="2653" y="39"/>
                </a:lnTo>
                <a:lnTo>
                  <a:pt x="2653" y="39"/>
                </a:lnTo>
                <a:lnTo>
                  <a:pt x="2654" y="39"/>
                </a:lnTo>
                <a:lnTo>
                  <a:pt x="2654" y="39"/>
                </a:lnTo>
                <a:lnTo>
                  <a:pt x="2654" y="39"/>
                </a:lnTo>
                <a:lnTo>
                  <a:pt x="2654" y="39"/>
                </a:lnTo>
                <a:lnTo>
                  <a:pt x="2655" y="39"/>
                </a:lnTo>
                <a:lnTo>
                  <a:pt x="2655" y="39"/>
                </a:lnTo>
                <a:lnTo>
                  <a:pt x="2655" y="39"/>
                </a:lnTo>
                <a:lnTo>
                  <a:pt x="2656" y="39"/>
                </a:lnTo>
                <a:lnTo>
                  <a:pt x="2656" y="39"/>
                </a:lnTo>
                <a:lnTo>
                  <a:pt x="2656" y="39"/>
                </a:lnTo>
                <a:lnTo>
                  <a:pt x="2656" y="39"/>
                </a:lnTo>
                <a:lnTo>
                  <a:pt x="2656" y="39"/>
                </a:lnTo>
                <a:lnTo>
                  <a:pt x="2657" y="39"/>
                </a:lnTo>
                <a:lnTo>
                  <a:pt x="2657" y="39"/>
                </a:lnTo>
                <a:lnTo>
                  <a:pt x="2657" y="39"/>
                </a:lnTo>
                <a:lnTo>
                  <a:pt x="2657" y="39"/>
                </a:lnTo>
                <a:lnTo>
                  <a:pt x="2658" y="39"/>
                </a:lnTo>
                <a:lnTo>
                  <a:pt x="2658" y="39"/>
                </a:lnTo>
                <a:lnTo>
                  <a:pt x="2658" y="39"/>
                </a:lnTo>
                <a:lnTo>
                  <a:pt x="2658" y="39"/>
                </a:lnTo>
                <a:lnTo>
                  <a:pt x="2659" y="39"/>
                </a:lnTo>
                <a:lnTo>
                  <a:pt x="2659" y="39"/>
                </a:lnTo>
                <a:lnTo>
                  <a:pt x="2659" y="39"/>
                </a:lnTo>
                <a:lnTo>
                  <a:pt x="2659" y="39"/>
                </a:lnTo>
                <a:lnTo>
                  <a:pt x="2659" y="39"/>
                </a:lnTo>
                <a:lnTo>
                  <a:pt x="2660" y="39"/>
                </a:lnTo>
                <a:lnTo>
                  <a:pt x="2660" y="39"/>
                </a:lnTo>
                <a:lnTo>
                  <a:pt x="2660" y="39"/>
                </a:lnTo>
                <a:lnTo>
                  <a:pt x="2660" y="39"/>
                </a:lnTo>
                <a:lnTo>
                  <a:pt x="2661" y="39"/>
                </a:lnTo>
                <a:lnTo>
                  <a:pt x="2661" y="39"/>
                </a:lnTo>
                <a:lnTo>
                  <a:pt x="2661" y="39"/>
                </a:lnTo>
                <a:lnTo>
                  <a:pt x="2661" y="39"/>
                </a:lnTo>
                <a:lnTo>
                  <a:pt x="2662" y="39"/>
                </a:lnTo>
                <a:lnTo>
                  <a:pt x="2662" y="39"/>
                </a:lnTo>
                <a:lnTo>
                  <a:pt x="2662" y="39"/>
                </a:lnTo>
                <a:lnTo>
                  <a:pt x="2662" y="39"/>
                </a:lnTo>
                <a:lnTo>
                  <a:pt x="2662" y="39"/>
                </a:lnTo>
                <a:lnTo>
                  <a:pt x="2663" y="39"/>
                </a:lnTo>
                <a:lnTo>
                  <a:pt x="2663" y="39"/>
                </a:lnTo>
                <a:lnTo>
                  <a:pt x="2663" y="39"/>
                </a:lnTo>
                <a:lnTo>
                  <a:pt x="2664" y="39"/>
                </a:lnTo>
                <a:lnTo>
                  <a:pt x="2664" y="39"/>
                </a:lnTo>
                <a:lnTo>
                  <a:pt x="2664" y="39"/>
                </a:lnTo>
                <a:lnTo>
                  <a:pt x="2664" y="39"/>
                </a:lnTo>
                <a:lnTo>
                  <a:pt x="2665" y="39"/>
                </a:lnTo>
                <a:lnTo>
                  <a:pt x="2665" y="39"/>
                </a:lnTo>
                <a:lnTo>
                  <a:pt x="2665" y="39"/>
                </a:lnTo>
                <a:lnTo>
                  <a:pt x="2665" y="39"/>
                </a:lnTo>
                <a:lnTo>
                  <a:pt x="2665" y="39"/>
                </a:lnTo>
                <a:lnTo>
                  <a:pt x="2666" y="39"/>
                </a:lnTo>
                <a:lnTo>
                  <a:pt x="2666" y="39"/>
                </a:lnTo>
                <a:lnTo>
                  <a:pt x="2666" y="39"/>
                </a:lnTo>
                <a:lnTo>
                  <a:pt x="2666" y="39"/>
                </a:lnTo>
                <a:lnTo>
                  <a:pt x="2667" y="39"/>
                </a:lnTo>
                <a:lnTo>
                  <a:pt x="2667" y="39"/>
                </a:lnTo>
                <a:lnTo>
                  <a:pt x="2667" y="39"/>
                </a:lnTo>
                <a:lnTo>
                  <a:pt x="2667" y="39"/>
                </a:lnTo>
                <a:lnTo>
                  <a:pt x="2668" y="39"/>
                </a:lnTo>
                <a:lnTo>
                  <a:pt x="2668" y="39"/>
                </a:lnTo>
                <a:lnTo>
                  <a:pt x="2668" y="39"/>
                </a:lnTo>
                <a:lnTo>
                  <a:pt x="2668" y="39"/>
                </a:lnTo>
                <a:lnTo>
                  <a:pt x="2668" y="39"/>
                </a:lnTo>
                <a:lnTo>
                  <a:pt x="2669" y="39"/>
                </a:lnTo>
                <a:lnTo>
                  <a:pt x="2669" y="39"/>
                </a:lnTo>
                <a:lnTo>
                  <a:pt x="2669" y="39"/>
                </a:lnTo>
                <a:lnTo>
                  <a:pt x="2669" y="39"/>
                </a:lnTo>
                <a:lnTo>
                  <a:pt x="2670" y="39"/>
                </a:lnTo>
                <a:lnTo>
                  <a:pt x="2670" y="39"/>
                </a:lnTo>
                <a:lnTo>
                  <a:pt x="2670" y="39"/>
                </a:lnTo>
                <a:lnTo>
                  <a:pt x="2670" y="39"/>
                </a:lnTo>
                <a:lnTo>
                  <a:pt x="2671" y="39"/>
                </a:lnTo>
                <a:lnTo>
                  <a:pt x="2671" y="39"/>
                </a:lnTo>
                <a:lnTo>
                  <a:pt x="2671" y="39"/>
                </a:lnTo>
                <a:lnTo>
                  <a:pt x="2671" y="39"/>
                </a:lnTo>
                <a:lnTo>
                  <a:pt x="2672" y="39"/>
                </a:lnTo>
                <a:lnTo>
                  <a:pt x="2672" y="39"/>
                </a:lnTo>
                <a:lnTo>
                  <a:pt x="2672" y="39"/>
                </a:lnTo>
                <a:lnTo>
                  <a:pt x="2672" y="39"/>
                </a:lnTo>
                <a:lnTo>
                  <a:pt x="2673" y="39"/>
                </a:lnTo>
                <a:lnTo>
                  <a:pt x="2673" y="39"/>
                </a:lnTo>
                <a:lnTo>
                  <a:pt x="2673" y="39"/>
                </a:lnTo>
                <a:lnTo>
                  <a:pt x="2673" y="39"/>
                </a:lnTo>
                <a:lnTo>
                  <a:pt x="2674" y="39"/>
                </a:lnTo>
                <a:lnTo>
                  <a:pt x="2674" y="39"/>
                </a:lnTo>
                <a:lnTo>
                  <a:pt x="2674" y="39"/>
                </a:lnTo>
                <a:lnTo>
                  <a:pt x="2674" y="39"/>
                </a:lnTo>
                <a:lnTo>
                  <a:pt x="2674" y="39"/>
                </a:lnTo>
                <a:lnTo>
                  <a:pt x="2675" y="39"/>
                </a:lnTo>
                <a:lnTo>
                  <a:pt x="2675" y="39"/>
                </a:lnTo>
                <a:lnTo>
                  <a:pt x="2675" y="39"/>
                </a:lnTo>
                <a:lnTo>
                  <a:pt x="2675" y="39"/>
                </a:lnTo>
                <a:lnTo>
                  <a:pt x="2676" y="39"/>
                </a:lnTo>
                <a:lnTo>
                  <a:pt x="2676" y="39"/>
                </a:lnTo>
                <a:lnTo>
                  <a:pt x="2676" y="39"/>
                </a:lnTo>
                <a:lnTo>
                  <a:pt x="2676" y="39"/>
                </a:lnTo>
                <a:lnTo>
                  <a:pt x="2677" y="39"/>
                </a:lnTo>
                <a:lnTo>
                  <a:pt x="2677" y="39"/>
                </a:lnTo>
                <a:lnTo>
                  <a:pt x="2677" y="39"/>
                </a:lnTo>
                <a:lnTo>
                  <a:pt x="2677" y="39"/>
                </a:lnTo>
                <a:lnTo>
                  <a:pt x="2677" y="39"/>
                </a:lnTo>
                <a:lnTo>
                  <a:pt x="2678" y="39"/>
                </a:lnTo>
                <a:lnTo>
                  <a:pt x="2678" y="39"/>
                </a:lnTo>
                <a:lnTo>
                  <a:pt x="2678" y="39"/>
                </a:lnTo>
                <a:lnTo>
                  <a:pt x="2678" y="39"/>
                </a:lnTo>
                <a:lnTo>
                  <a:pt x="2679" y="39"/>
                </a:lnTo>
                <a:lnTo>
                  <a:pt x="2679" y="39"/>
                </a:lnTo>
                <a:lnTo>
                  <a:pt x="2679" y="39"/>
                </a:lnTo>
                <a:lnTo>
                  <a:pt x="2680" y="39"/>
                </a:lnTo>
                <a:lnTo>
                  <a:pt x="2680" y="39"/>
                </a:lnTo>
                <a:lnTo>
                  <a:pt x="2680" y="39"/>
                </a:lnTo>
                <a:lnTo>
                  <a:pt x="2680" y="39"/>
                </a:lnTo>
                <a:lnTo>
                  <a:pt x="2680" y="39"/>
                </a:lnTo>
                <a:lnTo>
                  <a:pt x="2681" y="39"/>
                </a:lnTo>
                <a:lnTo>
                  <a:pt x="2681" y="39"/>
                </a:lnTo>
                <a:lnTo>
                  <a:pt x="2681" y="39"/>
                </a:lnTo>
                <a:lnTo>
                  <a:pt x="2681" y="39"/>
                </a:lnTo>
                <a:lnTo>
                  <a:pt x="2682" y="39"/>
                </a:lnTo>
                <a:lnTo>
                  <a:pt x="2682" y="39"/>
                </a:lnTo>
                <a:lnTo>
                  <a:pt x="2682" y="39"/>
                </a:lnTo>
                <a:lnTo>
                  <a:pt x="2682" y="39"/>
                </a:lnTo>
                <a:lnTo>
                  <a:pt x="2683" y="39"/>
                </a:lnTo>
                <a:lnTo>
                  <a:pt x="2683" y="39"/>
                </a:lnTo>
                <a:lnTo>
                  <a:pt x="2683" y="39"/>
                </a:lnTo>
                <a:lnTo>
                  <a:pt x="2683" y="39"/>
                </a:lnTo>
                <a:lnTo>
                  <a:pt x="2683" y="39"/>
                </a:lnTo>
                <a:lnTo>
                  <a:pt x="2684" y="39"/>
                </a:lnTo>
                <a:lnTo>
                  <a:pt x="2684" y="39"/>
                </a:lnTo>
                <a:lnTo>
                  <a:pt x="2684" y="39"/>
                </a:lnTo>
                <a:lnTo>
                  <a:pt x="2684" y="39"/>
                </a:lnTo>
                <a:lnTo>
                  <a:pt x="2685" y="39"/>
                </a:lnTo>
                <a:lnTo>
                  <a:pt x="2685" y="39"/>
                </a:lnTo>
                <a:lnTo>
                  <a:pt x="2685" y="39"/>
                </a:lnTo>
                <a:lnTo>
                  <a:pt x="2685" y="39"/>
                </a:lnTo>
                <a:lnTo>
                  <a:pt x="2686" y="39"/>
                </a:lnTo>
                <a:lnTo>
                  <a:pt x="2686" y="39"/>
                </a:lnTo>
                <a:lnTo>
                  <a:pt x="2686" y="39"/>
                </a:lnTo>
                <a:lnTo>
                  <a:pt x="2686" y="39"/>
                </a:lnTo>
                <a:lnTo>
                  <a:pt x="2687" y="39"/>
                </a:lnTo>
                <a:lnTo>
                  <a:pt x="2687" y="39"/>
                </a:lnTo>
                <a:lnTo>
                  <a:pt x="2687" y="39"/>
                </a:lnTo>
                <a:lnTo>
                  <a:pt x="2687" y="39"/>
                </a:lnTo>
                <a:lnTo>
                  <a:pt x="2688" y="39"/>
                </a:lnTo>
                <a:lnTo>
                  <a:pt x="2688" y="39"/>
                </a:lnTo>
                <a:lnTo>
                  <a:pt x="2688" y="39"/>
                </a:lnTo>
                <a:lnTo>
                  <a:pt x="2688" y="39"/>
                </a:lnTo>
                <a:lnTo>
                  <a:pt x="2689" y="39"/>
                </a:lnTo>
                <a:lnTo>
                  <a:pt x="2689" y="39"/>
                </a:lnTo>
                <a:lnTo>
                  <a:pt x="2689" y="39"/>
                </a:lnTo>
                <a:lnTo>
                  <a:pt x="2689" y="39"/>
                </a:lnTo>
                <a:lnTo>
                  <a:pt x="2689" y="39"/>
                </a:lnTo>
                <a:lnTo>
                  <a:pt x="2690" y="39"/>
                </a:lnTo>
                <a:lnTo>
                  <a:pt x="2690" y="39"/>
                </a:lnTo>
                <a:lnTo>
                  <a:pt x="2690" y="39"/>
                </a:lnTo>
                <a:lnTo>
                  <a:pt x="2690" y="39"/>
                </a:lnTo>
                <a:lnTo>
                  <a:pt x="2691" y="39"/>
                </a:lnTo>
                <a:lnTo>
                  <a:pt x="2691" y="39"/>
                </a:lnTo>
                <a:lnTo>
                  <a:pt x="2691" y="39"/>
                </a:lnTo>
                <a:lnTo>
                  <a:pt x="2691" y="39"/>
                </a:lnTo>
                <a:lnTo>
                  <a:pt x="2692" y="39"/>
                </a:lnTo>
                <a:lnTo>
                  <a:pt x="2692" y="39"/>
                </a:lnTo>
                <a:lnTo>
                  <a:pt x="2692" y="39"/>
                </a:lnTo>
                <a:lnTo>
                  <a:pt x="2692" y="39"/>
                </a:lnTo>
                <a:lnTo>
                  <a:pt x="2692" y="39"/>
                </a:lnTo>
                <a:lnTo>
                  <a:pt x="2693" y="39"/>
                </a:lnTo>
                <a:lnTo>
                  <a:pt x="2693" y="39"/>
                </a:lnTo>
                <a:lnTo>
                  <a:pt x="2693" y="39"/>
                </a:lnTo>
                <a:lnTo>
                  <a:pt x="2693" y="39"/>
                </a:lnTo>
                <a:lnTo>
                  <a:pt x="2694" y="39"/>
                </a:lnTo>
                <a:lnTo>
                  <a:pt x="2694" y="39"/>
                </a:lnTo>
                <a:lnTo>
                  <a:pt x="2694" y="39"/>
                </a:lnTo>
                <a:lnTo>
                  <a:pt x="2695" y="39"/>
                </a:lnTo>
                <a:lnTo>
                  <a:pt x="2695" y="39"/>
                </a:lnTo>
                <a:lnTo>
                  <a:pt x="2695" y="39"/>
                </a:lnTo>
                <a:lnTo>
                  <a:pt x="2695" y="39"/>
                </a:lnTo>
                <a:lnTo>
                  <a:pt x="2696" y="39"/>
                </a:lnTo>
                <a:lnTo>
                  <a:pt x="2696" y="39"/>
                </a:lnTo>
                <a:lnTo>
                  <a:pt x="2696" y="39"/>
                </a:lnTo>
                <a:lnTo>
                  <a:pt x="2696" y="39"/>
                </a:lnTo>
                <a:lnTo>
                  <a:pt x="2696" y="39"/>
                </a:lnTo>
                <a:lnTo>
                  <a:pt x="2697" y="39"/>
                </a:lnTo>
                <a:lnTo>
                  <a:pt x="2697" y="39"/>
                </a:lnTo>
                <a:lnTo>
                  <a:pt x="2697" y="39"/>
                </a:lnTo>
                <a:lnTo>
                  <a:pt x="2697" y="39"/>
                </a:lnTo>
                <a:lnTo>
                  <a:pt x="2698" y="39"/>
                </a:lnTo>
                <a:lnTo>
                  <a:pt x="2698" y="39"/>
                </a:lnTo>
                <a:lnTo>
                  <a:pt x="2698" y="39"/>
                </a:lnTo>
                <a:lnTo>
                  <a:pt x="2698" y="39"/>
                </a:lnTo>
                <a:lnTo>
                  <a:pt x="2699" y="39"/>
                </a:lnTo>
                <a:lnTo>
                  <a:pt x="2699" y="39"/>
                </a:lnTo>
                <a:lnTo>
                  <a:pt x="2699" y="39"/>
                </a:lnTo>
                <a:lnTo>
                  <a:pt x="2699" y="39"/>
                </a:lnTo>
                <a:lnTo>
                  <a:pt x="2699" y="39"/>
                </a:lnTo>
                <a:lnTo>
                  <a:pt x="2700" y="39"/>
                </a:lnTo>
                <a:lnTo>
                  <a:pt x="2700" y="39"/>
                </a:lnTo>
                <a:lnTo>
                  <a:pt x="2700" y="39"/>
                </a:lnTo>
                <a:lnTo>
                  <a:pt x="2700" y="39"/>
                </a:lnTo>
                <a:lnTo>
                  <a:pt x="2701" y="39"/>
                </a:lnTo>
                <a:lnTo>
                  <a:pt x="2701" y="39"/>
                </a:lnTo>
                <a:lnTo>
                  <a:pt x="2701" y="39"/>
                </a:lnTo>
                <a:lnTo>
                  <a:pt x="2701" y="39"/>
                </a:lnTo>
                <a:lnTo>
                  <a:pt x="2702" y="39"/>
                </a:lnTo>
                <a:lnTo>
                  <a:pt x="2702" y="39"/>
                </a:lnTo>
                <a:lnTo>
                  <a:pt x="2702" y="39"/>
                </a:lnTo>
                <a:lnTo>
                  <a:pt x="2702" y="39"/>
                </a:lnTo>
                <a:lnTo>
                  <a:pt x="2703" y="39"/>
                </a:lnTo>
                <a:lnTo>
                  <a:pt x="2703" y="39"/>
                </a:lnTo>
                <a:lnTo>
                  <a:pt x="2703" y="39"/>
                </a:lnTo>
                <a:lnTo>
                  <a:pt x="2703" y="39"/>
                </a:lnTo>
                <a:lnTo>
                  <a:pt x="2704" y="39"/>
                </a:lnTo>
                <a:lnTo>
                  <a:pt x="2704" y="39"/>
                </a:lnTo>
                <a:lnTo>
                  <a:pt x="2704" y="39"/>
                </a:lnTo>
                <a:lnTo>
                  <a:pt x="2704" y="39"/>
                </a:lnTo>
                <a:lnTo>
                  <a:pt x="2705" y="39"/>
                </a:lnTo>
                <a:lnTo>
                  <a:pt x="2705" y="39"/>
                </a:lnTo>
                <a:lnTo>
                  <a:pt x="2705" y="39"/>
                </a:lnTo>
                <a:lnTo>
                  <a:pt x="2705" y="39"/>
                </a:lnTo>
                <a:lnTo>
                  <a:pt x="2705" y="39"/>
                </a:lnTo>
                <a:lnTo>
                  <a:pt x="2706" y="39"/>
                </a:lnTo>
                <a:lnTo>
                  <a:pt x="2706" y="39"/>
                </a:lnTo>
                <a:lnTo>
                  <a:pt x="2706" y="39"/>
                </a:lnTo>
                <a:lnTo>
                  <a:pt x="2706" y="39"/>
                </a:lnTo>
                <a:lnTo>
                  <a:pt x="2707" y="39"/>
                </a:lnTo>
                <a:lnTo>
                  <a:pt x="2707" y="39"/>
                </a:lnTo>
                <a:lnTo>
                  <a:pt x="2707" y="39"/>
                </a:lnTo>
                <a:lnTo>
                  <a:pt x="2707" y="39"/>
                </a:lnTo>
                <a:lnTo>
                  <a:pt x="2708" y="39"/>
                </a:lnTo>
                <a:lnTo>
                  <a:pt x="2708" y="39"/>
                </a:lnTo>
                <a:lnTo>
                  <a:pt x="2708" y="39"/>
                </a:lnTo>
                <a:lnTo>
                  <a:pt x="2708" y="39"/>
                </a:lnTo>
                <a:lnTo>
                  <a:pt x="2708" y="39"/>
                </a:lnTo>
                <a:lnTo>
                  <a:pt x="2709" y="39"/>
                </a:lnTo>
                <a:lnTo>
                  <a:pt x="2709" y="39"/>
                </a:lnTo>
                <a:lnTo>
                  <a:pt x="2709" y="39"/>
                </a:lnTo>
                <a:lnTo>
                  <a:pt x="2709" y="39"/>
                </a:lnTo>
                <a:lnTo>
                  <a:pt x="2710" y="39"/>
                </a:lnTo>
                <a:lnTo>
                  <a:pt x="2710" y="39"/>
                </a:lnTo>
                <a:lnTo>
                  <a:pt x="2710" y="39"/>
                </a:lnTo>
                <a:lnTo>
                  <a:pt x="2711" y="39"/>
                </a:lnTo>
                <a:lnTo>
                  <a:pt x="2711" y="39"/>
                </a:lnTo>
                <a:lnTo>
                  <a:pt x="2711" y="39"/>
                </a:lnTo>
                <a:lnTo>
                  <a:pt x="2711" y="39"/>
                </a:lnTo>
                <a:lnTo>
                  <a:pt x="2711" y="39"/>
                </a:lnTo>
                <a:lnTo>
                  <a:pt x="2712" y="39"/>
                </a:lnTo>
                <a:lnTo>
                  <a:pt x="2712" y="39"/>
                </a:lnTo>
                <a:lnTo>
                  <a:pt x="2712" y="39"/>
                </a:lnTo>
                <a:lnTo>
                  <a:pt x="2712" y="39"/>
                </a:lnTo>
                <a:lnTo>
                  <a:pt x="2713" y="39"/>
                </a:lnTo>
                <a:lnTo>
                  <a:pt x="2713" y="39"/>
                </a:lnTo>
                <a:lnTo>
                  <a:pt x="2713" y="39"/>
                </a:lnTo>
                <a:lnTo>
                  <a:pt x="2713" y="39"/>
                </a:lnTo>
                <a:lnTo>
                  <a:pt x="2714" y="39"/>
                </a:lnTo>
                <a:lnTo>
                  <a:pt x="2714" y="39"/>
                </a:lnTo>
                <a:lnTo>
                  <a:pt x="2714" y="39"/>
                </a:lnTo>
                <a:lnTo>
                  <a:pt x="2714" y="39"/>
                </a:lnTo>
                <a:lnTo>
                  <a:pt x="2714" y="39"/>
                </a:lnTo>
                <a:lnTo>
                  <a:pt x="2715" y="39"/>
                </a:lnTo>
                <a:lnTo>
                  <a:pt x="2715" y="39"/>
                </a:lnTo>
                <a:lnTo>
                  <a:pt x="2715" y="39"/>
                </a:lnTo>
                <a:lnTo>
                  <a:pt x="2715" y="39"/>
                </a:lnTo>
                <a:lnTo>
                  <a:pt x="2716" y="39"/>
                </a:lnTo>
                <a:lnTo>
                  <a:pt x="2716" y="39"/>
                </a:lnTo>
                <a:lnTo>
                  <a:pt x="2716" y="39"/>
                </a:lnTo>
                <a:lnTo>
                  <a:pt x="2716" y="39"/>
                </a:lnTo>
                <a:lnTo>
                  <a:pt x="2717" y="39"/>
                </a:lnTo>
                <a:lnTo>
                  <a:pt x="2717" y="39"/>
                </a:lnTo>
                <a:lnTo>
                  <a:pt x="2717" y="39"/>
                </a:lnTo>
                <a:lnTo>
                  <a:pt x="2717" y="39"/>
                </a:lnTo>
                <a:lnTo>
                  <a:pt x="2717" y="39"/>
                </a:lnTo>
                <a:lnTo>
                  <a:pt x="2718" y="39"/>
                </a:lnTo>
                <a:lnTo>
                  <a:pt x="2718" y="39"/>
                </a:lnTo>
                <a:lnTo>
                  <a:pt x="2718" y="39"/>
                </a:lnTo>
                <a:lnTo>
                  <a:pt x="2719" y="39"/>
                </a:lnTo>
                <a:lnTo>
                  <a:pt x="2719" y="39"/>
                </a:lnTo>
                <a:lnTo>
                  <a:pt x="2719" y="39"/>
                </a:lnTo>
                <a:lnTo>
                  <a:pt x="2719" y="39"/>
                </a:lnTo>
                <a:lnTo>
                  <a:pt x="2720" y="39"/>
                </a:lnTo>
                <a:lnTo>
                  <a:pt x="2720" y="39"/>
                </a:lnTo>
                <a:lnTo>
                  <a:pt x="2720" y="39"/>
                </a:lnTo>
                <a:lnTo>
                  <a:pt x="2720" y="39"/>
                </a:lnTo>
                <a:lnTo>
                  <a:pt x="2720" y="39"/>
                </a:lnTo>
                <a:lnTo>
                  <a:pt x="2721" y="39"/>
                </a:lnTo>
                <a:lnTo>
                  <a:pt x="2721" y="39"/>
                </a:lnTo>
                <a:lnTo>
                  <a:pt x="2721" y="39"/>
                </a:lnTo>
                <a:lnTo>
                  <a:pt x="2721" y="39"/>
                </a:lnTo>
                <a:lnTo>
                  <a:pt x="2722" y="39"/>
                </a:lnTo>
                <a:lnTo>
                  <a:pt x="2722" y="39"/>
                </a:lnTo>
                <a:lnTo>
                  <a:pt x="2722" y="39"/>
                </a:lnTo>
                <a:lnTo>
                  <a:pt x="2722" y="39"/>
                </a:lnTo>
                <a:lnTo>
                  <a:pt x="2723" y="39"/>
                </a:lnTo>
                <a:lnTo>
                  <a:pt x="2723" y="39"/>
                </a:lnTo>
                <a:lnTo>
                  <a:pt x="2723" y="39"/>
                </a:lnTo>
                <a:lnTo>
                  <a:pt x="2723" y="39"/>
                </a:lnTo>
                <a:lnTo>
                  <a:pt x="2723" y="39"/>
                </a:lnTo>
                <a:lnTo>
                  <a:pt x="2724" y="39"/>
                </a:lnTo>
                <a:lnTo>
                  <a:pt x="2724" y="39"/>
                </a:lnTo>
                <a:lnTo>
                  <a:pt x="2724" y="39"/>
                </a:lnTo>
                <a:lnTo>
                  <a:pt x="2724" y="39"/>
                </a:lnTo>
                <a:lnTo>
                  <a:pt x="2725" y="39"/>
                </a:lnTo>
                <a:lnTo>
                  <a:pt x="2725" y="39"/>
                </a:lnTo>
                <a:lnTo>
                  <a:pt x="2725" y="39"/>
                </a:lnTo>
                <a:lnTo>
                  <a:pt x="2726" y="39"/>
                </a:lnTo>
                <a:lnTo>
                  <a:pt x="2726" y="39"/>
                </a:lnTo>
                <a:lnTo>
                  <a:pt x="2726" y="39"/>
                </a:lnTo>
                <a:lnTo>
                  <a:pt x="2726" y="39"/>
                </a:lnTo>
                <a:lnTo>
                  <a:pt x="2726" y="39"/>
                </a:lnTo>
                <a:lnTo>
                  <a:pt x="2727" y="39"/>
                </a:lnTo>
                <a:lnTo>
                  <a:pt x="2727" y="39"/>
                </a:lnTo>
                <a:lnTo>
                  <a:pt x="2727" y="39"/>
                </a:lnTo>
                <a:lnTo>
                  <a:pt x="2727" y="39"/>
                </a:lnTo>
                <a:lnTo>
                  <a:pt x="2728" y="39"/>
                </a:lnTo>
                <a:lnTo>
                  <a:pt x="2728" y="39"/>
                </a:lnTo>
                <a:lnTo>
                  <a:pt x="2728" y="39"/>
                </a:lnTo>
                <a:lnTo>
                  <a:pt x="2728" y="39"/>
                </a:lnTo>
                <a:lnTo>
                  <a:pt x="2729" y="39"/>
                </a:lnTo>
                <a:lnTo>
                  <a:pt x="2729" y="39"/>
                </a:lnTo>
                <a:lnTo>
                  <a:pt x="2729" y="39"/>
                </a:lnTo>
                <a:lnTo>
                  <a:pt x="2729" y="39"/>
                </a:lnTo>
                <a:lnTo>
                  <a:pt x="2729" y="39"/>
                </a:lnTo>
                <a:lnTo>
                  <a:pt x="2730" y="39"/>
                </a:lnTo>
                <a:lnTo>
                  <a:pt x="2730" y="39"/>
                </a:lnTo>
                <a:lnTo>
                  <a:pt x="2730" y="39"/>
                </a:lnTo>
                <a:lnTo>
                  <a:pt x="2730" y="39"/>
                </a:lnTo>
                <a:lnTo>
                  <a:pt x="2731" y="39"/>
                </a:lnTo>
                <a:lnTo>
                  <a:pt x="2731" y="39"/>
                </a:lnTo>
                <a:lnTo>
                  <a:pt x="2731" y="39"/>
                </a:lnTo>
                <a:lnTo>
                  <a:pt x="2731" y="39"/>
                </a:lnTo>
                <a:lnTo>
                  <a:pt x="2732" y="39"/>
                </a:lnTo>
                <a:lnTo>
                  <a:pt x="2732" y="39"/>
                </a:lnTo>
                <a:lnTo>
                  <a:pt x="2732" y="39"/>
                </a:lnTo>
                <a:lnTo>
                  <a:pt x="2732" y="39"/>
                </a:lnTo>
                <a:lnTo>
                  <a:pt x="2732" y="39"/>
                </a:lnTo>
                <a:lnTo>
                  <a:pt x="2733" y="39"/>
                </a:lnTo>
                <a:lnTo>
                  <a:pt x="2733" y="39"/>
                </a:lnTo>
                <a:lnTo>
                  <a:pt x="2733" y="39"/>
                </a:lnTo>
                <a:lnTo>
                  <a:pt x="2734" y="39"/>
                </a:lnTo>
                <a:lnTo>
                  <a:pt x="2734" y="39"/>
                </a:lnTo>
                <a:lnTo>
                  <a:pt x="2734" y="39"/>
                </a:lnTo>
                <a:lnTo>
                  <a:pt x="2734" y="39"/>
                </a:lnTo>
                <a:lnTo>
                  <a:pt x="2735" y="39"/>
                </a:lnTo>
                <a:lnTo>
                  <a:pt x="2735" y="39"/>
                </a:lnTo>
                <a:lnTo>
                  <a:pt x="2735" y="39"/>
                </a:lnTo>
                <a:lnTo>
                  <a:pt x="2735" y="39"/>
                </a:lnTo>
                <a:lnTo>
                  <a:pt x="2735" y="39"/>
                </a:lnTo>
                <a:lnTo>
                  <a:pt x="2736" y="39"/>
                </a:lnTo>
                <a:lnTo>
                  <a:pt x="2736" y="39"/>
                </a:lnTo>
                <a:lnTo>
                  <a:pt x="2736" y="39"/>
                </a:lnTo>
                <a:lnTo>
                  <a:pt x="2736" y="39"/>
                </a:lnTo>
                <a:lnTo>
                  <a:pt x="2737" y="39"/>
                </a:lnTo>
                <a:lnTo>
                  <a:pt x="2737" y="39"/>
                </a:lnTo>
                <a:lnTo>
                  <a:pt x="2737" y="39"/>
                </a:lnTo>
                <a:lnTo>
                  <a:pt x="2737" y="39"/>
                </a:lnTo>
                <a:lnTo>
                  <a:pt x="2738" y="39"/>
                </a:lnTo>
                <a:lnTo>
                  <a:pt x="2738" y="39"/>
                </a:lnTo>
                <a:lnTo>
                  <a:pt x="2738" y="39"/>
                </a:lnTo>
                <a:lnTo>
                  <a:pt x="2738" y="39"/>
                </a:lnTo>
                <a:lnTo>
                  <a:pt x="2738" y="39"/>
                </a:lnTo>
                <a:lnTo>
                  <a:pt x="2739" y="39"/>
                </a:lnTo>
                <a:lnTo>
                  <a:pt x="2739" y="39"/>
                </a:lnTo>
                <a:lnTo>
                  <a:pt x="2739" y="39"/>
                </a:lnTo>
                <a:lnTo>
                  <a:pt x="2739" y="39"/>
                </a:lnTo>
                <a:lnTo>
                  <a:pt x="2740" y="39"/>
                </a:lnTo>
                <a:lnTo>
                  <a:pt x="2740" y="39"/>
                </a:lnTo>
                <a:lnTo>
                  <a:pt x="2740" y="39"/>
                </a:lnTo>
                <a:lnTo>
                  <a:pt x="2740" y="39"/>
                </a:lnTo>
                <a:lnTo>
                  <a:pt x="2741" y="39"/>
                </a:lnTo>
                <a:lnTo>
                  <a:pt x="2741" y="39"/>
                </a:lnTo>
                <a:lnTo>
                  <a:pt x="2741" y="39"/>
                </a:lnTo>
                <a:lnTo>
                  <a:pt x="2742" y="39"/>
                </a:lnTo>
                <a:lnTo>
                  <a:pt x="2742" y="39"/>
                </a:lnTo>
                <a:lnTo>
                  <a:pt x="2742" y="39"/>
                </a:lnTo>
                <a:lnTo>
                  <a:pt x="2742" y="39"/>
                </a:lnTo>
                <a:lnTo>
                  <a:pt x="2742" y="39"/>
                </a:lnTo>
                <a:lnTo>
                  <a:pt x="2743" y="39"/>
                </a:lnTo>
                <a:lnTo>
                  <a:pt x="2743" y="39"/>
                </a:lnTo>
                <a:lnTo>
                  <a:pt x="2743" y="39"/>
                </a:lnTo>
                <a:lnTo>
                  <a:pt x="2743" y="39"/>
                </a:lnTo>
                <a:lnTo>
                  <a:pt x="2744" y="39"/>
                </a:lnTo>
                <a:lnTo>
                  <a:pt x="2744" y="39"/>
                </a:lnTo>
                <a:lnTo>
                  <a:pt x="2744" y="39"/>
                </a:lnTo>
                <a:lnTo>
                  <a:pt x="2744" y="39"/>
                </a:lnTo>
                <a:lnTo>
                  <a:pt x="2745" y="39"/>
                </a:lnTo>
                <a:lnTo>
                  <a:pt x="2745" y="39"/>
                </a:lnTo>
                <a:lnTo>
                  <a:pt x="2745" y="39"/>
                </a:lnTo>
                <a:lnTo>
                  <a:pt x="2745" y="39"/>
                </a:lnTo>
                <a:lnTo>
                  <a:pt x="2745" y="39"/>
                </a:lnTo>
                <a:lnTo>
                  <a:pt x="2746" y="39"/>
                </a:lnTo>
                <a:lnTo>
                  <a:pt x="2746" y="39"/>
                </a:lnTo>
                <a:lnTo>
                  <a:pt x="2746" y="39"/>
                </a:lnTo>
                <a:lnTo>
                  <a:pt x="2746" y="39"/>
                </a:lnTo>
                <a:lnTo>
                  <a:pt x="2747" y="39"/>
                </a:lnTo>
                <a:lnTo>
                  <a:pt x="2747" y="39"/>
                </a:lnTo>
                <a:lnTo>
                  <a:pt x="2747" y="39"/>
                </a:lnTo>
                <a:lnTo>
                  <a:pt x="2747" y="39"/>
                </a:lnTo>
                <a:lnTo>
                  <a:pt x="2748" y="39"/>
                </a:lnTo>
                <a:lnTo>
                  <a:pt x="2748" y="39"/>
                </a:lnTo>
                <a:lnTo>
                  <a:pt x="2748" y="39"/>
                </a:lnTo>
                <a:lnTo>
                  <a:pt x="2748" y="39"/>
                </a:lnTo>
                <a:lnTo>
                  <a:pt x="2748" y="39"/>
                </a:lnTo>
                <a:lnTo>
                  <a:pt x="2749" y="39"/>
                </a:lnTo>
                <a:lnTo>
                  <a:pt x="2749" y="39"/>
                </a:lnTo>
                <a:lnTo>
                  <a:pt x="2749" y="39"/>
                </a:lnTo>
                <a:lnTo>
                  <a:pt x="2750" y="39"/>
                </a:lnTo>
                <a:lnTo>
                  <a:pt x="2750" y="39"/>
                </a:lnTo>
                <a:lnTo>
                  <a:pt x="2750" y="39"/>
                </a:lnTo>
                <a:lnTo>
                  <a:pt x="2750" y="39"/>
                </a:lnTo>
                <a:lnTo>
                  <a:pt x="2751" y="39"/>
                </a:lnTo>
                <a:lnTo>
                  <a:pt x="2751" y="39"/>
                </a:lnTo>
                <a:lnTo>
                  <a:pt x="2751" y="39"/>
                </a:lnTo>
                <a:lnTo>
                  <a:pt x="2751" y="39"/>
                </a:lnTo>
                <a:lnTo>
                  <a:pt x="2751" y="39"/>
                </a:lnTo>
                <a:lnTo>
                  <a:pt x="2752" y="39"/>
                </a:lnTo>
                <a:lnTo>
                  <a:pt x="2752" y="39"/>
                </a:lnTo>
                <a:lnTo>
                  <a:pt x="2752" y="39"/>
                </a:lnTo>
                <a:lnTo>
                  <a:pt x="2752" y="39"/>
                </a:lnTo>
                <a:lnTo>
                  <a:pt x="2753" y="39"/>
                </a:lnTo>
                <a:lnTo>
                  <a:pt x="2753" y="39"/>
                </a:lnTo>
                <a:lnTo>
                  <a:pt x="2753" y="39"/>
                </a:lnTo>
                <a:lnTo>
                  <a:pt x="2753" y="39"/>
                </a:lnTo>
                <a:lnTo>
                  <a:pt x="2754" y="39"/>
                </a:lnTo>
                <a:lnTo>
                  <a:pt x="2754" y="39"/>
                </a:lnTo>
                <a:lnTo>
                  <a:pt x="2754" y="39"/>
                </a:lnTo>
                <a:lnTo>
                  <a:pt x="2754" y="39"/>
                </a:lnTo>
                <a:lnTo>
                  <a:pt x="2754" y="39"/>
                </a:lnTo>
                <a:lnTo>
                  <a:pt x="2755" y="39"/>
                </a:lnTo>
                <a:lnTo>
                  <a:pt x="2755" y="39"/>
                </a:lnTo>
                <a:lnTo>
                  <a:pt x="2755" y="39"/>
                </a:lnTo>
                <a:lnTo>
                  <a:pt x="2755" y="39"/>
                </a:lnTo>
                <a:lnTo>
                  <a:pt x="2756" y="39"/>
                </a:lnTo>
                <a:lnTo>
                  <a:pt x="2756" y="39"/>
                </a:lnTo>
                <a:lnTo>
                  <a:pt x="2756" y="39"/>
                </a:lnTo>
                <a:lnTo>
                  <a:pt x="2756" y="39"/>
                </a:lnTo>
                <a:lnTo>
                  <a:pt x="2757" y="39"/>
                </a:lnTo>
                <a:lnTo>
                  <a:pt x="2757" y="39"/>
                </a:lnTo>
                <a:lnTo>
                  <a:pt x="2757" y="39"/>
                </a:lnTo>
                <a:lnTo>
                  <a:pt x="2757" y="39"/>
                </a:lnTo>
                <a:lnTo>
                  <a:pt x="2758" y="39"/>
                </a:lnTo>
                <a:lnTo>
                  <a:pt x="2758" y="39"/>
                </a:lnTo>
                <a:lnTo>
                  <a:pt x="2758" y="39"/>
                </a:lnTo>
                <a:lnTo>
                  <a:pt x="2758" y="39"/>
                </a:lnTo>
                <a:lnTo>
                  <a:pt x="2759" y="39"/>
                </a:lnTo>
                <a:lnTo>
                  <a:pt x="2759" y="39"/>
                </a:lnTo>
                <a:lnTo>
                  <a:pt x="2759" y="39"/>
                </a:lnTo>
                <a:lnTo>
                  <a:pt x="2759" y="39"/>
                </a:lnTo>
                <a:lnTo>
                  <a:pt x="2760" y="39"/>
                </a:lnTo>
                <a:lnTo>
                  <a:pt x="2760" y="39"/>
                </a:lnTo>
                <a:lnTo>
                  <a:pt x="2760" y="39"/>
                </a:lnTo>
                <a:lnTo>
                  <a:pt x="2760" y="39"/>
                </a:lnTo>
                <a:lnTo>
                  <a:pt x="2760" y="39"/>
                </a:lnTo>
                <a:lnTo>
                  <a:pt x="2761" y="39"/>
                </a:lnTo>
                <a:lnTo>
                  <a:pt x="2761" y="39"/>
                </a:lnTo>
                <a:lnTo>
                  <a:pt x="2761" y="39"/>
                </a:lnTo>
                <a:lnTo>
                  <a:pt x="2761" y="39"/>
                </a:lnTo>
                <a:lnTo>
                  <a:pt x="2762" y="39"/>
                </a:lnTo>
                <a:lnTo>
                  <a:pt x="2762" y="39"/>
                </a:lnTo>
                <a:lnTo>
                  <a:pt x="2762" y="39"/>
                </a:lnTo>
                <a:lnTo>
                  <a:pt x="2762" y="39"/>
                </a:lnTo>
                <a:lnTo>
                  <a:pt x="2763" y="39"/>
                </a:lnTo>
                <a:lnTo>
                  <a:pt x="2763" y="39"/>
                </a:lnTo>
                <a:lnTo>
                  <a:pt x="2763" y="39"/>
                </a:lnTo>
                <a:lnTo>
                  <a:pt x="2763" y="39"/>
                </a:lnTo>
                <a:lnTo>
                  <a:pt x="2763" y="39"/>
                </a:lnTo>
                <a:lnTo>
                  <a:pt x="2764" y="39"/>
                </a:lnTo>
                <a:lnTo>
                  <a:pt x="2764" y="39"/>
                </a:lnTo>
                <a:lnTo>
                  <a:pt x="2764" y="39"/>
                </a:lnTo>
                <a:lnTo>
                  <a:pt x="2765" y="39"/>
                </a:lnTo>
                <a:lnTo>
                  <a:pt x="2765" y="39"/>
                </a:lnTo>
                <a:lnTo>
                  <a:pt x="2765" y="39"/>
                </a:lnTo>
                <a:lnTo>
                  <a:pt x="2765" y="39"/>
                </a:lnTo>
                <a:lnTo>
                  <a:pt x="2766" y="39"/>
                </a:lnTo>
                <a:lnTo>
                  <a:pt x="2766" y="39"/>
                </a:lnTo>
                <a:lnTo>
                  <a:pt x="2766" y="39"/>
                </a:lnTo>
                <a:lnTo>
                  <a:pt x="2766" y="39"/>
                </a:lnTo>
                <a:lnTo>
                  <a:pt x="2766" y="39"/>
                </a:lnTo>
                <a:lnTo>
                  <a:pt x="2767" y="39"/>
                </a:lnTo>
                <a:lnTo>
                  <a:pt x="2767" y="39"/>
                </a:lnTo>
                <a:lnTo>
                  <a:pt x="2767" y="39"/>
                </a:lnTo>
                <a:lnTo>
                  <a:pt x="2767" y="39"/>
                </a:lnTo>
                <a:lnTo>
                  <a:pt x="2768" y="39"/>
                </a:lnTo>
                <a:lnTo>
                  <a:pt x="2768" y="39"/>
                </a:lnTo>
                <a:lnTo>
                  <a:pt x="2768" y="39"/>
                </a:lnTo>
                <a:lnTo>
                  <a:pt x="2768" y="39"/>
                </a:lnTo>
                <a:lnTo>
                  <a:pt x="2769" y="39"/>
                </a:lnTo>
                <a:lnTo>
                  <a:pt x="2769" y="39"/>
                </a:lnTo>
                <a:lnTo>
                  <a:pt x="2769" y="39"/>
                </a:lnTo>
                <a:lnTo>
                  <a:pt x="2769" y="39"/>
                </a:lnTo>
                <a:lnTo>
                  <a:pt x="2769" y="39"/>
                </a:lnTo>
                <a:lnTo>
                  <a:pt x="2770" y="39"/>
                </a:lnTo>
                <a:lnTo>
                  <a:pt x="2770" y="39"/>
                </a:lnTo>
                <a:lnTo>
                  <a:pt x="2770" y="39"/>
                </a:lnTo>
                <a:lnTo>
                  <a:pt x="2770" y="39"/>
                </a:lnTo>
                <a:lnTo>
                  <a:pt x="2771" y="39"/>
                </a:lnTo>
                <a:lnTo>
                  <a:pt x="2771" y="39"/>
                </a:lnTo>
                <a:lnTo>
                  <a:pt x="2771" y="39"/>
                </a:lnTo>
                <a:lnTo>
                  <a:pt x="2771" y="39"/>
                </a:lnTo>
                <a:lnTo>
                  <a:pt x="2772" y="39"/>
                </a:lnTo>
                <a:lnTo>
                  <a:pt x="2772" y="39"/>
                </a:lnTo>
                <a:lnTo>
                  <a:pt x="2772" y="39"/>
                </a:lnTo>
                <a:lnTo>
                  <a:pt x="2772" y="39"/>
                </a:lnTo>
                <a:lnTo>
                  <a:pt x="2773" y="39"/>
                </a:lnTo>
                <a:lnTo>
                  <a:pt x="2773" y="39"/>
                </a:lnTo>
                <a:lnTo>
                  <a:pt x="2773" y="39"/>
                </a:lnTo>
                <a:lnTo>
                  <a:pt x="2773" y="39"/>
                </a:lnTo>
                <a:lnTo>
                  <a:pt x="2774" y="39"/>
                </a:lnTo>
                <a:lnTo>
                  <a:pt x="2774" y="39"/>
                </a:lnTo>
                <a:lnTo>
                  <a:pt x="2774" y="39"/>
                </a:lnTo>
                <a:lnTo>
                  <a:pt x="2774" y="39"/>
                </a:lnTo>
                <a:lnTo>
                  <a:pt x="2775" y="39"/>
                </a:lnTo>
                <a:lnTo>
                  <a:pt x="2775" y="39"/>
                </a:lnTo>
                <a:lnTo>
                  <a:pt x="2775" y="39"/>
                </a:lnTo>
                <a:lnTo>
                  <a:pt x="2775" y="39"/>
                </a:lnTo>
                <a:lnTo>
                  <a:pt x="2775" y="39"/>
                </a:lnTo>
                <a:lnTo>
                  <a:pt x="2776" y="39"/>
                </a:lnTo>
                <a:lnTo>
                  <a:pt x="2776" y="39"/>
                </a:lnTo>
                <a:lnTo>
                  <a:pt x="2776" y="39"/>
                </a:lnTo>
                <a:lnTo>
                  <a:pt x="2776" y="39"/>
                </a:lnTo>
                <a:lnTo>
                  <a:pt x="2777" y="39"/>
                </a:lnTo>
                <a:lnTo>
                  <a:pt x="2777" y="39"/>
                </a:lnTo>
                <a:lnTo>
                  <a:pt x="2777" y="39"/>
                </a:lnTo>
                <a:lnTo>
                  <a:pt x="2777" y="39"/>
                </a:lnTo>
                <a:lnTo>
                  <a:pt x="2778" y="39"/>
                </a:lnTo>
                <a:lnTo>
                  <a:pt x="2778" y="39"/>
                </a:lnTo>
                <a:lnTo>
                  <a:pt x="2778" y="39"/>
                </a:lnTo>
                <a:lnTo>
                  <a:pt x="2778" y="39"/>
                </a:lnTo>
                <a:lnTo>
                  <a:pt x="2778" y="39"/>
                </a:lnTo>
                <a:lnTo>
                  <a:pt x="2779" y="39"/>
                </a:lnTo>
                <a:lnTo>
                  <a:pt x="2779" y="39"/>
                </a:lnTo>
                <a:lnTo>
                  <a:pt x="2779" y="39"/>
                </a:lnTo>
                <a:lnTo>
                  <a:pt x="2779" y="39"/>
                </a:lnTo>
                <a:lnTo>
                  <a:pt x="2780" y="39"/>
                </a:lnTo>
                <a:lnTo>
                  <a:pt x="2780" y="39"/>
                </a:lnTo>
                <a:lnTo>
                  <a:pt x="2780" y="39"/>
                </a:lnTo>
                <a:lnTo>
                  <a:pt x="2781" y="39"/>
                </a:lnTo>
                <a:lnTo>
                  <a:pt x="2781" y="39"/>
                </a:lnTo>
                <a:lnTo>
                  <a:pt x="2781" y="39"/>
                </a:lnTo>
                <a:lnTo>
                  <a:pt x="2781" y="39"/>
                </a:lnTo>
                <a:lnTo>
                  <a:pt x="2781" y="39"/>
                </a:lnTo>
                <a:lnTo>
                  <a:pt x="2782" y="39"/>
                </a:lnTo>
                <a:lnTo>
                  <a:pt x="2782" y="39"/>
                </a:lnTo>
                <a:lnTo>
                  <a:pt x="2782" y="39"/>
                </a:lnTo>
                <a:lnTo>
                  <a:pt x="2782" y="39"/>
                </a:lnTo>
                <a:lnTo>
                  <a:pt x="2783" y="39"/>
                </a:lnTo>
                <a:lnTo>
                  <a:pt x="2783" y="39"/>
                </a:lnTo>
                <a:lnTo>
                  <a:pt x="2783" y="39"/>
                </a:lnTo>
                <a:lnTo>
                  <a:pt x="2783" y="39"/>
                </a:lnTo>
                <a:lnTo>
                  <a:pt x="2784" y="39"/>
                </a:lnTo>
                <a:lnTo>
                  <a:pt x="2784" y="39"/>
                </a:lnTo>
                <a:lnTo>
                  <a:pt x="2784" y="39"/>
                </a:lnTo>
                <a:lnTo>
                  <a:pt x="2784" y="39"/>
                </a:lnTo>
                <a:lnTo>
                  <a:pt x="2784" y="39"/>
                </a:lnTo>
                <a:lnTo>
                  <a:pt x="2785" y="39"/>
                </a:lnTo>
                <a:lnTo>
                  <a:pt x="2785" y="39"/>
                </a:lnTo>
                <a:lnTo>
                  <a:pt x="2785" y="39"/>
                </a:lnTo>
                <a:lnTo>
                  <a:pt x="2785" y="39"/>
                </a:lnTo>
                <a:lnTo>
                  <a:pt x="2786" y="39"/>
                </a:lnTo>
                <a:lnTo>
                  <a:pt x="2786" y="39"/>
                </a:lnTo>
                <a:lnTo>
                  <a:pt x="2786" y="39"/>
                </a:lnTo>
                <a:lnTo>
                  <a:pt x="2786" y="39"/>
                </a:lnTo>
                <a:lnTo>
                  <a:pt x="2787" y="39"/>
                </a:lnTo>
                <a:lnTo>
                  <a:pt x="2787" y="39"/>
                </a:lnTo>
                <a:lnTo>
                  <a:pt x="2787" y="39"/>
                </a:lnTo>
                <a:lnTo>
                  <a:pt x="2787" y="39"/>
                </a:lnTo>
                <a:lnTo>
                  <a:pt x="2787" y="39"/>
                </a:lnTo>
                <a:lnTo>
                  <a:pt x="2788" y="39"/>
                </a:lnTo>
                <a:lnTo>
                  <a:pt x="2788" y="39"/>
                </a:lnTo>
                <a:lnTo>
                  <a:pt x="2788" y="39"/>
                </a:lnTo>
                <a:lnTo>
                  <a:pt x="2789" y="39"/>
                </a:lnTo>
                <a:lnTo>
                  <a:pt x="2789" y="39"/>
                </a:lnTo>
                <a:lnTo>
                  <a:pt x="2789" y="39"/>
                </a:lnTo>
                <a:lnTo>
                  <a:pt x="2789" y="39"/>
                </a:lnTo>
                <a:lnTo>
                  <a:pt x="2790" y="39"/>
                </a:lnTo>
                <a:lnTo>
                  <a:pt x="2790" y="39"/>
                </a:lnTo>
                <a:lnTo>
                  <a:pt x="2790" y="39"/>
                </a:lnTo>
                <a:lnTo>
                  <a:pt x="2790" y="39"/>
                </a:lnTo>
                <a:lnTo>
                  <a:pt x="2791" y="39"/>
                </a:lnTo>
                <a:lnTo>
                  <a:pt x="2791" y="39"/>
                </a:lnTo>
                <a:lnTo>
                  <a:pt x="2791" y="39"/>
                </a:lnTo>
                <a:lnTo>
                  <a:pt x="2791" y="39"/>
                </a:lnTo>
                <a:lnTo>
                  <a:pt x="2791" y="39"/>
                </a:lnTo>
                <a:lnTo>
                  <a:pt x="2792" y="39"/>
                </a:lnTo>
                <a:lnTo>
                  <a:pt x="2792" y="39"/>
                </a:lnTo>
                <a:lnTo>
                  <a:pt x="2792" y="39"/>
                </a:lnTo>
                <a:lnTo>
                  <a:pt x="2792" y="39"/>
                </a:lnTo>
                <a:lnTo>
                  <a:pt x="2793" y="39"/>
                </a:lnTo>
                <a:lnTo>
                  <a:pt x="2793" y="39"/>
                </a:lnTo>
                <a:lnTo>
                  <a:pt x="2793" y="39"/>
                </a:lnTo>
                <a:lnTo>
                  <a:pt x="2793" y="39"/>
                </a:lnTo>
                <a:lnTo>
                  <a:pt x="2793" y="39"/>
                </a:lnTo>
                <a:lnTo>
                  <a:pt x="2794" y="39"/>
                </a:lnTo>
                <a:lnTo>
                  <a:pt x="2794" y="39"/>
                </a:lnTo>
                <a:lnTo>
                  <a:pt x="2794" y="39"/>
                </a:lnTo>
                <a:lnTo>
                  <a:pt x="2794" y="39"/>
                </a:lnTo>
                <a:lnTo>
                  <a:pt x="2795" y="39"/>
                </a:lnTo>
                <a:lnTo>
                  <a:pt x="2795" y="39"/>
                </a:lnTo>
                <a:lnTo>
                  <a:pt x="2795" y="39"/>
                </a:lnTo>
                <a:lnTo>
                  <a:pt x="2795" y="39"/>
                </a:lnTo>
                <a:lnTo>
                  <a:pt x="2796" y="39"/>
                </a:lnTo>
                <a:lnTo>
                  <a:pt x="2796" y="39"/>
                </a:lnTo>
                <a:lnTo>
                  <a:pt x="2796" y="39"/>
                </a:lnTo>
                <a:lnTo>
                  <a:pt x="2797" y="39"/>
                </a:lnTo>
                <a:lnTo>
                  <a:pt x="2797" y="39"/>
                </a:lnTo>
                <a:lnTo>
                  <a:pt x="2797" y="39"/>
                </a:lnTo>
                <a:lnTo>
                  <a:pt x="2797" y="39"/>
                </a:lnTo>
                <a:lnTo>
                  <a:pt x="2797" y="39"/>
                </a:lnTo>
                <a:lnTo>
                  <a:pt x="2798" y="39"/>
                </a:lnTo>
                <a:lnTo>
                  <a:pt x="2798" y="39"/>
                </a:lnTo>
                <a:lnTo>
                  <a:pt x="2798" y="39"/>
                </a:lnTo>
                <a:lnTo>
                  <a:pt x="2798" y="39"/>
                </a:lnTo>
                <a:lnTo>
                  <a:pt x="2799" y="39"/>
                </a:lnTo>
                <a:lnTo>
                  <a:pt x="2799" y="39"/>
                </a:lnTo>
                <a:lnTo>
                  <a:pt x="2799" y="39"/>
                </a:lnTo>
                <a:lnTo>
                  <a:pt x="2799" y="39"/>
                </a:lnTo>
                <a:lnTo>
                  <a:pt x="2800" y="39"/>
                </a:lnTo>
                <a:lnTo>
                  <a:pt x="2800" y="39"/>
                </a:lnTo>
                <a:lnTo>
                  <a:pt x="2800" y="39"/>
                </a:lnTo>
                <a:lnTo>
                  <a:pt x="2800" y="39"/>
                </a:lnTo>
                <a:lnTo>
                  <a:pt x="2800" y="39"/>
                </a:lnTo>
                <a:lnTo>
                  <a:pt x="2801" y="39"/>
                </a:lnTo>
                <a:lnTo>
                  <a:pt x="2801" y="39"/>
                </a:lnTo>
                <a:lnTo>
                  <a:pt x="2801" y="39"/>
                </a:lnTo>
                <a:lnTo>
                  <a:pt x="2801" y="39"/>
                </a:lnTo>
                <a:lnTo>
                  <a:pt x="2802" y="39"/>
                </a:lnTo>
                <a:lnTo>
                  <a:pt x="2802" y="39"/>
                </a:lnTo>
                <a:lnTo>
                  <a:pt x="2802" y="39"/>
                </a:lnTo>
                <a:lnTo>
                  <a:pt x="2802" y="39"/>
                </a:lnTo>
                <a:lnTo>
                  <a:pt x="2803" y="39"/>
                </a:lnTo>
                <a:lnTo>
                  <a:pt x="2803" y="39"/>
                </a:lnTo>
                <a:lnTo>
                  <a:pt x="2803" y="39"/>
                </a:lnTo>
                <a:lnTo>
                  <a:pt x="2803" y="39"/>
                </a:lnTo>
                <a:lnTo>
                  <a:pt x="2804" y="39"/>
                </a:lnTo>
                <a:lnTo>
                  <a:pt x="2804" y="39"/>
                </a:lnTo>
                <a:lnTo>
                  <a:pt x="2804" y="39"/>
                </a:lnTo>
                <a:lnTo>
                  <a:pt x="2804" y="39"/>
                </a:lnTo>
                <a:lnTo>
                  <a:pt x="2805" y="39"/>
                </a:lnTo>
                <a:lnTo>
                  <a:pt x="2805" y="39"/>
                </a:lnTo>
                <a:lnTo>
                  <a:pt x="2805" y="39"/>
                </a:lnTo>
                <a:lnTo>
                  <a:pt x="2805" y="39"/>
                </a:lnTo>
                <a:lnTo>
                  <a:pt x="2806" y="39"/>
                </a:lnTo>
                <a:lnTo>
                  <a:pt x="2806" y="39"/>
                </a:lnTo>
                <a:lnTo>
                  <a:pt x="2806" y="39"/>
                </a:lnTo>
                <a:lnTo>
                  <a:pt x="2806" y="39"/>
                </a:lnTo>
                <a:lnTo>
                  <a:pt x="2806" y="39"/>
                </a:lnTo>
                <a:lnTo>
                  <a:pt x="2807" y="39"/>
                </a:lnTo>
                <a:lnTo>
                  <a:pt x="2807" y="39"/>
                </a:lnTo>
                <a:lnTo>
                  <a:pt x="2807" y="39"/>
                </a:lnTo>
                <a:lnTo>
                  <a:pt x="2807" y="39"/>
                </a:lnTo>
                <a:lnTo>
                  <a:pt x="2808" y="39"/>
                </a:lnTo>
                <a:lnTo>
                  <a:pt x="2808" y="39"/>
                </a:lnTo>
                <a:lnTo>
                  <a:pt x="2808" y="39"/>
                </a:lnTo>
                <a:lnTo>
                  <a:pt x="2808" y="39"/>
                </a:lnTo>
                <a:lnTo>
                  <a:pt x="2809" y="39"/>
                </a:lnTo>
                <a:lnTo>
                  <a:pt x="2809" y="39"/>
                </a:lnTo>
                <a:lnTo>
                  <a:pt x="2809" y="39"/>
                </a:lnTo>
                <a:lnTo>
                  <a:pt x="2809" y="39"/>
                </a:lnTo>
                <a:lnTo>
                  <a:pt x="2809" y="39"/>
                </a:lnTo>
                <a:lnTo>
                  <a:pt x="2810" y="39"/>
                </a:lnTo>
                <a:lnTo>
                  <a:pt x="2810" y="39"/>
                </a:lnTo>
                <a:lnTo>
                  <a:pt x="2810" y="39"/>
                </a:lnTo>
                <a:lnTo>
                  <a:pt x="2810" y="39"/>
                </a:lnTo>
                <a:lnTo>
                  <a:pt x="2811" y="39"/>
                </a:lnTo>
                <a:lnTo>
                  <a:pt x="2811" y="39"/>
                </a:lnTo>
                <a:lnTo>
                  <a:pt x="2811" y="39"/>
                </a:lnTo>
                <a:lnTo>
                  <a:pt x="2812" y="39"/>
                </a:lnTo>
                <a:lnTo>
                  <a:pt x="2812" y="39"/>
                </a:lnTo>
                <a:lnTo>
                  <a:pt x="2812" y="39"/>
                </a:lnTo>
                <a:lnTo>
                  <a:pt x="2812" y="39"/>
                </a:lnTo>
                <a:lnTo>
                  <a:pt x="2812" y="39"/>
                </a:lnTo>
                <a:lnTo>
                  <a:pt x="2813" y="39"/>
                </a:lnTo>
                <a:lnTo>
                  <a:pt x="2813" y="39"/>
                </a:lnTo>
                <a:lnTo>
                  <a:pt x="2813" y="39"/>
                </a:lnTo>
                <a:lnTo>
                  <a:pt x="2813" y="39"/>
                </a:lnTo>
                <a:lnTo>
                  <a:pt x="2814" y="39"/>
                </a:lnTo>
                <a:lnTo>
                  <a:pt x="2814" y="39"/>
                </a:lnTo>
                <a:lnTo>
                  <a:pt x="2814" y="39"/>
                </a:lnTo>
                <a:lnTo>
                  <a:pt x="2814" y="39"/>
                </a:lnTo>
                <a:lnTo>
                  <a:pt x="2815" y="39"/>
                </a:lnTo>
                <a:lnTo>
                  <a:pt x="2815" y="39"/>
                </a:lnTo>
                <a:lnTo>
                  <a:pt x="2815" y="39"/>
                </a:lnTo>
                <a:lnTo>
                  <a:pt x="2815" y="39"/>
                </a:lnTo>
                <a:lnTo>
                  <a:pt x="2815" y="39"/>
                </a:lnTo>
                <a:lnTo>
                  <a:pt x="2816" y="39"/>
                </a:lnTo>
                <a:lnTo>
                  <a:pt x="2816" y="39"/>
                </a:lnTo>
                <a:lnTo>
                  <a:pt x="2816" y="39"/>
                </a:lnTo>
                <a:lnTo>
                  <a:pt x="2816" y="39"/>
                </a:lnTo>
                <a:lnTo>
                  <a:pt x="2817" y="39"/>
                </a:lnTo>
                <a:lnTo>
                  <a:pt x="2817" y="39"/>
                </a:lnTo>
                <a:lnTo>
                  <a:pt x="2817" y="39"/>
                </a:lnTo>
                <a:lnTo>
                  <a:pt x="2817" y="39"/>
                </a:lnTo>
                <a:lnTo>
                  <a:pt x="2818" y="39"/>
                </a:lnTo>
                <a:lnTo>
                  <a:pt x="2818" y="39"/>
                </a:lnTo>
                <a:lnTo>
                  <a:pt x="2818" y="39"/>
                </a:lnTo>
                <a:lnTo>
                  <a:pt x="2818" y="39"/>
                </a:lnTo>
                <a:lnTo>
                  <a:pt x="2818" y="39"/>
                </a:lnTo>
                <a:lnTo>
                  <a:pt x="2819" y="39"/>
                </a:lnTo>
                <a:lnTo>
                  <a:pt x="2819" y="39"/>
                </a:lnTo>
                <a:lnTo>
                  <a:pt x="2819" y="39"/>
                </a:lnTo>
                <a:lnTo>
                  <a:pt x="2820" y="39"/>
                </a:lnTo>
                <a:lnTo>
                  <a:pt x="2820" y="39"/>
                </a:lnTo>
                <a:lnTo>
                  <a:pt x="2820" y="39"/>
                </a:lnTo>
                <a:lnTo>
                  <a:pt x="2820" y="39"/>
                </a:lnTo>
                <a:lnTo>
                  <a:pt x="2821" y="39"/>
                </a:lnTo>
                <a:lnTo>
                  <a:pt x="2821" y="39"/>
                </a:lnTo>
                <a:lnTo>
                  <a:pt x="2821" y="39"/>
                </a:lnTo>
                <a:lnTo>
                  <a:pt x="2821" y="39"/>
                </a:lnTo>
                <a:lnTo>
                  <a:pt x="2821" y="39"/>
                </a:lnTo>
                <a:lnTo>
                  <a:pt x="2822" y="39"/>
                </a:lnTo>
                <a:lnTo>
                  <a:pt x="2822" y="39"/>
                </a:lnTo>
                <a:lnTo>
                  <a:pt x="2822" y="39"/>
                </a:lnTo>
                <a:lnTo>
                  <a:pt x="2822" y="39"/>
                </a:lnTo>
                <a:lnTo>
                  <a:pt x="2823" y="39"/>
                </a:lnTo>
                <a:lnTo>
                  <a:pt x="2823" y="39"/>
                </a:lnTo>
                <a:lnTo>
                  <a:pt x="2823" y="39"/>
                </a:lnTo>
                <a:lnTo>
                  <a:pt x="2823" y="39"/>
                </a:lnTo>
                <a:lnTo>
                  <a:pt x="2824" y="39"/>
                </a:lnTo>
                <a:lnTo>
                  <a:pt x="2824" y="39"/>
                </a:lnTo>
                <a:lnTo>
                  <a:pt x="2824" y="39"/>
                </a:lnTo>
                <a:lnTo>
                  <a:pt x="2824" y="39"/>
                </a:lnTo>
                <a:lnTo>
                  <a:pt x="2824" y="39"/>
                </a:lnTo>
                <a:lnTo>
                  <a:pt x="2825" y="39"/>
                </a:lnTo>
                <a:lnTo>
                  <a:pt x="2825" y="39"/>
                </a:lnTo>
                <a:lnTo>
                  <a:pt x="2825" y="39"/>
                </a:lnTo>
                <a:lnTo>
                  <a:pt x="2825" y="39"/>
                </a:lnTo>
                <a:lnTo>
                  <a:pt x="2826" y="39"/>
                </a:lnTo>
                <a:lnTo>
                  <a:pt x="2826" y="39"/>
                </a:lnTo>
                <a:lnTo>
                  <a:pt x="2826" y="39"/>
                </a:lnTo>
                <a:lnTo>
                  <a:pt x="2826" y="39"/>
                </a:lnTo>
                <a:lnTo>
                  <a:pt x="2827" y="39"/>
                </a:lnTo>
                <a:lnTo>
                  <a:pt x="2827" y="39"/>
                </a:lnTo>
                <a:lnTo>
                  <a:pt x="2827" y="39"/>
                </a:lnTo>
                <a:lnTo>
                  <a:pt x="2827" y="39"/>
                </a:lnTo>
                <a:lnTo>
                  <a:pt x="2828" y="39"/>
                </a:lnTo>
                <a:lnTo>
                  <a:pt x="2828" y="39"/>
                </a:lnTo>
                <a:lnTo>
                  <a:pt x="2828" y="39"/>
                </a:lnTo>
                <a:lnTo>
                  <a:pt x="2828" y="39"/>
                </a:lnTo>
                <a:lnTo>
                  <a:pt x="2829" y="39"/>
                </a:lnTo>
                <a:lnTo>
                  <a:pt x="2829" y="39"/>
                </a:lnTo>
                <a:lnTo>
                  <a:pt x="2829" y="39"/>
                </a:lnTo>
                <a:lnTo>
                  <a:pt x="2829" y="39"/>
                </a:lnTo>
                <a:lnTo>
                  <a:pt x="2830" y="39"/>
                </a:lnTo>
                <a:lnTo>
                  <a:pt x="2830" y="39"/>
                </a:lnTo>
                <a:lnTo>
                  <a:pt x="2830" y="39"/>
                </a:lnTo>
                <a:lnTo>
                  <a:pt x="2830" y="39"/>
                </a:lnTo>
                <a:lnTo>
                  <a:pt x="2830" y="39"/>
                </a:lnTo>
                <a:lnTo>
                  <a:pt x="2831" y="39"/>
                </a:lnTo>
                <a:lnTo>
                  <a:pt x="2831" y="39"/>
                </a:lnTo>
                <a:lnTo>
                  <a:pt x="2831" y="39"/>
                </a:lnTo>
                <a:lnTo>
                  <a:pt x="2831" y="39"/>
                </a:lnTo>
                <a:lnTo>
                  <a:pt x="2832" y="39"/>
                </a:lnTo>
                <a:lnTo>
                  <a:pt x="2832" y="39"/>
                </a:lnTo>
                <a:lnTo>
                  <a:pt x="2832" y="39"/>
                </a:lnTo>
                <a:lnTo>
                  <a:pt x="2832" y="39"/>
                </a:lnTo>
                <a:lnTo>
                  <a:pt x="2833" y="39"/>
                </a:lnTo>
                <a:lnTo>
                  <a:pt x="2833" y="39"/>
                </a:lnTo>
                <a:lnTo>
                  <a:pt x="2833" y="39"/>
                </a:lnTo>
                <a:lnTo>
                  <a:pt x="2833" y="39"/>
                </a:lnTo>
                <a:lnTo>
                  <a:pt x="2833" y="39"/>
                </a:lnTo>
                <a:lnTo>
                  <a:pt x="2834" y="39"/>
                </a:lnTo>
                <a:lnTo>
                  <a:pt x="2834" y="39"/>
                </a:lnTo>
                <a:lnTo>
                  <a:pt x="2834" y="39"/>
                </a:lnTo>
                <a:lnTo>
                  <a:pt x="2834" y="39"/>
                </a:lnTo>
                <a:lnTo>
                  <a:pt x="2835" y="39"/>
                </a:lnTo>
                <a:lnTo>
                  <a:pt x="2835" y="39"/>
                </a:lnTo>
                <a:lnTo>
                  <a:pt x="2835" y="39"/>
                </a:lnTo>
                <a:lnTo>
                  <a:pt x="2836" y="39"/>
                </a:lnTo>
                <a:lnTo>
                  <a:pt x="2836" y="39"/>
                </a:lnTo>
                <a:lnTo>
                  <a:pt x="2836" y="39"/>
                </a:lnTo>
                <a:lnTo>
                  <a:pt x="2836" y="39"/>
                </a:lnTo>
                <a:lnTo>
                  <a:pt x="2837" y="39"/>
                </a:lnTo>
                <a:lnTo>
                  <a:pt x="2837" y="39"/>
                </a:lnTo>
                <a:lnTo>
                  <a:pt x="2837" y="39"/>
                </a:lnTo>
                <a:lnTo>
                  <a:pt x="2837" y="39"/>
                </a:lnTo>
                <a:lnTo>
                  <a:pt x="2837" y="39"/>
                </a:lnTo>
                <a:lnTo>
                  <a:pt x="2838" y="39"/>
                </a:lnTo>
                <a:lnTo>
                  <a:pt x="2838" y="39"/>
                </a:lnTo>
                <a:lnTo>
                  <a:pt x="2838" y="39"/>
                </a:lnTo>
                <a:lnTo>
                  <a:pt x="2838" y="39"/>
                </a:lnTo>
                <a:lnTo>
                  <a:pt x="2839" y="39"/>
                </a:lnTo>
                <a:lnTo>
                  <a:pt x="2839" y="39"/>
                </a:lnTo>
                <a:lnTo>
                  <a:pt x="2839" y="39"/>
                </a:lnTo>
                <a:lnTo>
                  <a:pt x="2839" y="39"/>
                </a:lnTo>
                <a:lnTo>
                  <a:pt x="2839" y="39"/>
                </a:lnTo>
                <a:lnTo>
                  <a:pt x="2840" y="39"/>
                </a:lnTo>
                <a:lnTo>
                  <a:pt x="2840" y="39"/>
                </a:lnTo>
                <a:lnTo>
                  <a:pt x="2840" y="39"/>
                </a:lnTo>
                <a:lnTo>
                  <a:pt x="2840" y="39"/>
                </a:lnTo>
                <a:lnTo>
                  <a:pt x="2841" y="39"/>
                </a:lnTo>
                <a:lnTo>
                  <a:pt x="2841" y="39"/>
                </a:lnTo>
                <a:lnTo>
                  <a:pt x="2841" y="39"/>
                </a:lnTo>
                <a:lnTo>
                  <a:pt x="2841" y="39"/>
                </a:lnTo>
                <a:lnTo>
                  <a:pt x="2842" y="39"/>
                </a:lnTo>
                <a:lnTo>
                  <a:pt x="2842" y="39"/>
                </a:lnTo>
                <a:lnTo>
                  <a:pt x="2842" y="39"/>
                </a:lnTo>
                <a:lnTo>
                  <a:pt x="2842" y="39"/>
                </a:lnTo>
                <a:lnTo>
                  <a:pt x="2842" y="39"/>
                </a:lnTo>
                <a:lnTo>
                  <a:pt x="2843" y="39"/>
                </a:lnTo>
                <a:lnTo>
                  <a:pt x="2843" y="39"/>
                </a:lnTo>
                <a:lnTo>
                  <a:pt x="2843" y="39"/>
                </a:lnTo>
                <a:lnTo>
                  <a:pt x="2844" y="39"/>
                </a:lnTo>
                <a:lnTo>
                  <a:pt x="2844" y="39"/>
                </a:lnTo>
                <a:lnTo>
                  <a:pt x="2844" y="39"/>
                </a:lnTo>
                <a:lnTo>
                  <a:pt x="2844" y="39"/>
                </a:lnTo>
                <a:lnTo>
                  <a:pt x="2845" y="39"/>
                </a:lnTo>
                <a:lnTo>
                  <a:pt x="2845" y="39"/>
                </a:lnTo>
                <a:lnTo>
                  <a:pt x="2845" y="39"/>
                </a:lnTo>
                <a:lnTo>
                  <a:pt x="2845" y="39"/>
                </a:lnTo>
                <a:lnTo>
                  <a:pt x="2846" y="39"/>
                </a:lnTo>
                <a:lnTo>
                  <a:pt x="2846" y="39"/>
                </a:lnTo>
                <a:lnTo>
                  <a:pt x="2846" y="39"/>
                </a:lnTo>
                <a:lnTo>
                  <a:pt x="2846" y="39"/>
                </a:lnTo>
                <a:lnTo>
                  <a:pt x="2846" y="39"/>
                </a:lnTo>
                <a:lnTo>
                  <a:pt x="2847" y="39"/>
                </a:lnTo>
                <a:lnTo>
                  <a:pt x="2847" y="39"/>
                </a:lnTo>
                <a:lnTo>
                  <a:pt x="2847" y="39"/>
                </a:lnTo>
                <a:lnTo>
                  <a:pt x="2847" y="39"/>
                </a:lnTo>
                <a:lnTo>
                  <a:pt x="2848" y="39"/>
                </a:lnTo>
                <a:lnTo>
                  <a:pt x="2848" y="39"/>
                </a:lnTo>
                <a:lnTo>
                  <a:pt x="2848" y="39"/>
                </a:lnTo>
                <a:lnTo>
                  <a:pt x="2848" y="39"/>
                </a:lnTo>
                <a:lnTo>
                  <a:pt x="2849" y="39"/>
                </a:lnTo>
                <a:lnTo>
                  <a:pt x="2849" y="39"/>
                </a:lnTo>
                <a:lnTo>
                  <a:pt x="2849" y="39"/>
                </a:lnTo>
                <a:lnTo>
                  <a:pt x="2849" y="39"/>
                </a:lnTo>
                <a:lnTo>
                  <a:pt x="2849" y="39"/>
                </a:lnTo>
                <a:lnTo>
                  <a:pt x="2850" y="39"/>
                </a:lnTo>
                <a:lnTo>
                  <a:pt x="2850" y="39"/>
                </a:lnTo>
                <a:lnTo>
                  <a:pt x="2850" y="39"/>
                </a:lnTo>
                <a:lnTo>
                  <a:pt x="2851" y="39"/>
                </a:lnTo>
                <a:lnTo>
                  <a:pt x="2851" y="39"/>
                </a:lnTo>
                <a:lnTo>
                  <a:pt x="2851" y="39"/>
                </a:lnTo>
                <a:lnTo>
                  <a:pt x="2851" y="39"/>
                </a:lnTo>
                <a:lnTo>
                  <a:pt x="2852" y="39"/>
                </a:lnTo>
                <a:lnTo>
                  <a:pt x="2852" y="39"/>
                </a:lnTo>
                <a:lnTo>
                  <a:pt x="2852" y="39"/>
                </a:lnTo>
                <a:lnTo>
                  <a:pt x="2852" y="39"/>
                </a:lnTo>
                <a:lnTo>
                  <a:pt x="2852" y="39"/>
                </a:lnTo>
                <a:lnTo>
                  <a:pt x="2853" y="39"/>
                </a:lnTo>
                <a:lnTo>
                  <a:pt x="2853" y="39"/>
                </a:lnTo>
                <a:lnTo>
                  <a:pt x="2853" y="39"/>
                </a:lnTo>
                <a:lnTo>
                  <a:pt x="2853" y="39"/>
                </a:lnTo>
                <a:lnTo>
                  <a:pt x="2854" y="39"/>
                </a:lnTo>
                <a:lnTo>
                  <a:pt x="2854" y="39"/>
                </a:lnTo>
                <a:lnTo>
                  <a:pt x="2854" y="39"/>
                </a:lnTo>
                <a:lnTo>
                  <a:pt x="2854" y="39"/>
                </a:lnTo>
                <a:lnTo>
                  <a:pt x="2855" y="39"/>
                </a:lnTo>
                <a:lnTo>
                  <a:pt x="2855" y="39"/>
                </a:lnTo>
                <a:lnTo>
                  <a:pt x="2855" y="39"/>
                </a:lnTo>
                <a:lnTo>
                  <a:pt x="2855" y="39"/>
                </a:lnTo>
                <a:lnTo>
                  <a:pt x="2855" y="39"/>
                </a:lnTo>
                <a:lnTo>
                  <a:pt x="2856" y="39"/>
                </a:lnTo>
                <a:lnTo>
                  <a:pt x="2856" y="39"/>
                </a:lnTo>
                <a:lnTo>
                  <a:pt x="2856" y="39"/>
                </a:lnTo>
                <a:lnTo>
                  <a:pt x="2856" y="39"/>
                </a:lnTo>
                <a:lnTo>
                  <a:pt x="2857" y="39"/>
                </a:lnTo>
                <a:lnTo>
                  <a:pt x="2857" y="39"/>
                </a:lnTo>
                <a:lnTo>
                  <a:pt x="2857" y="39"/>
                </a:lnTo>
                <a:lnTo>
                  <a:pt x="2857" y="39"/>
                </a:lnTo>
                <a:lnTo>
                  <a:pt x="2858" y="39"/>
                </a:lnTo>
                <a:lnTo>
                  <a:pt x="2858" y="39"/>
                </a:lnTo>
                <a:lnTo>
                  <a:pt x="2858" y="39"/>
                </a:lnTo>
                <a:lnTo>
                  <a:pt x="2858" y="39"/>
                </a:lnTo>
                <a:lnTo>
                  <a:pt x="2859" y="39"/>
                </a:lnTo>
                <a:lnTo>
                  <a:pt x="2859" y="39"/>
                </a:lnTo>
                <a:lnTo>
                  <a:pt x="2859" y="39"/>
                </a:lnTo>
                <a:lnTo>
                  <a:pt x="2859" y="39"/>
                </a:lnTo>
                <a:lnTo>
                  <a:pt x="2860" y="39"/>
                </a:lnTo>
                <a:lnTo>
                  <a:pt x="2860" y="39"/>
                </a:lnTo>
                <a:lnTo>
                  <a:pt x="2860" y="39"/>
                </a:lnTo>
                <a:lnTo>
                  <a:pt x="2860" y="39"/>
                </a:lnTo>
                <a:lnTo>
                  <a:pt x="2861" y="39"/>
                </a:lnTo>
                <a:lnTo>
                  <a:pt x="2861" y="39"/>
                </a:lnTo>
                <a:lnTo>
                  <a:pt x="2861" y="39"/>
                </a:lnTo>
                <a:lnTo>
                  <a:pt x="2861" y="39"/>
                </a:lnTo>
                <a:lnTo>
                  <a:pt x="2861" y="39"/>
                </a:lnTo>
                <a:lnTo>
                  <a:pt x="2862" y="39"/>
                </a:lnTo>
                <a:lnTo>
                  <a:pt x="2862" y="39"/>
                </a:lnTo>
                <a:lnTo>
                  <a:pt x="2862" y="39"/>
                </a:lnTo>
                <a:lnTo>
                  <a:pt x="2862" y="39"/>
                </a:lnTo>
                <a:lnTo>
                  <a:pt x="2863" y="39"/>
                </a:lnTo>
                <a:lnTo>
                  <a:pt x="2863" y="39"/>
                </a:lnTo>
                <a:lnTo>
                  <a:pt x="2863" y="39"/>
                </a:lnTo>
                <a:lnTo>
                  <a:pt x="2863" y="39"/>
                </a:lnTo>
                <a:lnTo>
                  <a:pt x="2864" y="39"/>
                </a:lnTo>
                <a:lnTo>
                  <a:pt x="2864" y="39"/>
                </a:lnTo>
                <a:lnTo>
                  <a:pt x="2864" y="39"/>
                </a:lnTo>
                <a:lnTo>
                  <a:pt x="2864" y="39"/>
                </a:lnTo>
                <a:lnTo>
                  <a:pt x="2864" y="39"/>
                </a:lnTo>
                <a:lnTo>
                  <a:pt x="2865" y="39"/>
                </a:lnTo>
                <a:lnTo>
                  <a:pt x="2865" y="39"/>
                </a:lnTo>
                <a:lnTo>
                  <a:pt x="2865" y="39"/>
                </a:lnTo>
                <a:lnTo>
                  <a:pt x="2865" y="39"/>
                </a:lnTo>
                <a:lnTo>
                  <a:pt x="2866" y="39"/>
                </a:lnTo>
                <a:lnTo>
                  <a:pt x="2866" y="39"/>
                </a:lnTo>
                <a:lnTo>
                  <a:pt x="2866" y="39"/>
                </a:lnTo>
                <a:lnTo>
                  <a:pt x="2867" y="39"/>
                </a:lnTo>
                <a:lnTo>
                  <a:pt x="2867" y="39"/>
                </a:lnTo>
                <a:lnTo>
                  <a:pt x="2867" y="39"/>
                </a:lnTo>
                <a:lnTo>
                  <a:pt x="2867" y="39"/>
                </a:lnTo>
                <a:lnTo>
                  <a:pt x="2867" y="39"/>
                </a:lnTo>
                <a:lnTo>
                  <a:pt x="2868" y="39"/>
                </a:lnTo>
                <a:lnTo>
                  <a:pt x="2868" y="39"/>
                </a:lnTo>
                <a:lnTo>
                  <a:pt x="2868" y="39"/>
                </a:lnTo>
                <a:lnTo>
                  <a:pt x="2868" y="39"/>
                </a:lnTo>
                <a:lnTo>
                  <a:pt x="2869" y="39"/>
                </a:lnTo>
                <a:lnTo>
                  <a:pt x="2869" y="39"/>
                </a:lnTo>
                <a:lnTo>
                  <a:pt x="2869" y="39"/>
                </a:lnTo>
                <a:lnTo>
                  <a:pt x="2869" y="39"/>
                </a:lnTo>
                <a:lnTo>
                  <a:pt x="2870" y="39"/>
                </a:lnTo>
                <a:lnTo>
                  <a:pt x="2870" y="39"/>
                </a:lnTo>
                <a:lnTo>
                  <a:pt x="2870" y="39"/>
                </a:lnTo>
                <a:lnTo>
                  <a:pt x="2870" y="39"/>
                </a:lnTo>
                <a:lnTo>
                  <a:pt x="2870" y="39"/>
                </a:lnTo>
                <a:lnTo>
                  <a:pt x="2871" y="39"/>
                </a:lnTo>
                <a:lnTo>
                  <a:pt x="2871" y="39"/>
                </a:lnTo>
                <a:lnTo>
                  <a:pt x="2871" y="39"/>
                </a:lnTo>
                <a:lnTo>
                  <a:pt x="2871" y="39"/>
                </a:lnTo>
                <a:lnTo>
                  <a:pt x="2872" y="39"/>
                </a:lnTo>
                <a:lnTo>
                  <a:pt x="2872" y="39"/>
                </a:lnTo>
                <a:lnTo>
                  <a:pt x="2872" y="39"/>
                </a:lnTo>
                <a:lnTo>
                  <a:pt x="2872" y="39"/>
                </a:lnTo>
                <a:lnTo>
                  <a:pt x="2873" y="39"/>
                </a:lnTo>
                <a:lnTo>
                  <a:pt x="2873" y="39"/>
                </a:lnTo>
                <a:lnTo>
                  <a:pt x="2873" y="39"/>
                </a:lnTo>
                <a:lnTo>
                  <a:pt x="2873" y="39"/>
                </a:lnTo>
                <a:lnTo>
                  <a:pt x="2873" y="39"/>
                </a:lnTo>
                <a:lnTo>
                  <a:pt x="2874" y="39"/>
                </a:lnTo>
                <a:lnTo>
                  <a:pt x="2874" y="39"/>
                </a:lnTo>
                <a:lnTo>
                  <a:pt x="2874" y="39"/>
                </a:lnTo>
                <a:lnTo>
                  <a:pt x="2875" y="39"/>
                </a:lnTo>
                <a:lnTo>
                  <a:pt x="2875" y="39"/>
                </a:lnTo>
                <a:lnTo>
                  <a:pt x="2875" y="39"/>
                </a:lnTo>
                <a:lnTo>
                  <a:pt x="2875" y="39"/>
                </a:lnTo>
                <a:lnTo>
                  <a:pt x="2876" y="39"/>
                </a:lnTo>
                <a:lnTo>
                  <a:pt x="2876" y="39"/>
                </a:lnTo>
                <a:lnTo>
                  <a:pt x="2876" y="39"/>
                </a:lnTo>
                <a:lnTo>
                  <a:pt x="2876" y="39"/>
                </a:lnTo>
                <a:lnTo>
                  <a:pt x="2876" y="39"/>
                </a:lnTo>
                <a:lnTo>
                  <a:pt x="2877" y="39"/>
                </a:lnTo>
                <a:lnTo>
                  <a:pt x="2877" y="39"/>
                </a:lnTo>
                <a:lnTo>
                  <a:pt x="2877" y="39"/>
                </a:lnTo>
                <a:lnTo>
                  <a:pt x="2877" y="39"/>
                </a:lnTo>
                <a:lnTo>
                  <a:pt x="2878" y="39"/>
                </a:lnTo>
                <a:lnTo>
                  <a:pt x="2878" y="39"/>
                </a:lnTo>
                <a:lnTo>
                  <a:pt x="2878" y="39"/>
                </a:lnTo>
                <a:lnTo>
                  <a:pt x="2878" y="39"/>
                </a:lnTo>
                <a:lnTo>
                  <a:pt x="2879" y="39"/>
                </a:lnTo>
                <a:lnTo>
                  <a:pt x="2879" y="39"/>
                </a:lnTo>
                <a:lnTo>
                  <a:pt x="2879" y="39"/>
                </a:lnTo>
                <a:lnTo>
                  <a:pt x="2879" y="39"/>
                </a:lnTo>
                <a:lnTo>
                  <a:pt x="2879" y="39"/>
                </a:lnTo>
                <a:lnTo>
                  <a:pt x="2880" y="39"/>
                </a:lnTo>
                <a:lnTo>
                  <a:pt x="2880" y="39"/>
                </a:lnTo>
                <a:lnTo>
                  <a:pt x="2880" y="39"/>
                </a:lnTo>
                <a:lnTo>
                  <a:pt x="2880" y="39"/>
                </a:lnTo>
                <a:lnTo>
                  <a:pt x="2881" y="39"/>
                </a:lnTo>
                <a:lnTo>
                  <a:pt x="2881" y="0"/>
                </a:lnTo>
                <a:lnTo>
                  <a:pt x="2881" y="0"/>
                </a:lnTo>
                <a:lnTo>
                  <a:pt x="2881" y="0"/>
                </a:lnTo>
                <a:lnTo>
                  <a:pt x="2882" y="0"/>
                </a:lnTo>
                <a:lnTo>
                  <a:pt x="2882" y="0"/>
                </a:lnTo>
                <a:lnTo>
                  <a:pt x="2882" y="0"/>
                </a:lnTo>
                <a:lnTo>
                  <a:pt x="2882" y="0"/>
                </a:lnTo>
                <a:lnTo>
                  <a:pt x="2883" y="0"/>
                </a:lnTo>
                <a:lnTo>
                  <a:pt x="2883" y="0"/>
                </a:lnTo>
                <a:lnTo>
                  <a:pt x="2883" y="0"/>
                </a:lnTo>
                <a:lnTo>
                  <a:pt x="2883" y="0"/>
                </a:lnTo>
                <a:lnTo>
                  <a:pt x="2884" y="0"/>
                </a:lnTo>
                <a:lnTo>
                  <a:pt x="2884" y="0"/>
                </a:lnTo>
                <a:lnTo>
                  <a:pt x="2884" y="0"/>
                </a:lnTo>
                <a:lnTo>
                  <a:pt x="2884" y="0"/>
                </a:lnTo>
                <a:lnTo>
                  <a:pt x="2885" y="0"/>
                </a:lnTo>
                <a:lnTo>
                  <a:pt x="2885" y="0"/>
                </a:lnTo>
                <a:lnTo>
                  <a:pt x="2885" y="0"/>
                </a:lnTo>
                <a:lnTo>
                  <a:pt x="2885" y="0"/>
                </a:lnTo>
                <a:lnTo>
                  <a:pt x="2885" y="0"/>
                </a:lnTo>
                <a:lnTo>
                  <a:pt x="2886" y="0"/>
                </a:lnTo>
                <a:lnTo>
                  <a:pt x="2886" y="0"/>
                </a:lnTo>
                <a:lnTo>
                  <a:pt x="2886" y="0"/>
                </a:lnTo>
                <a:lnTo>
                  <a:pt x="2886" y="0"/>
                </a:lnTo>
                <a:lnTo>
                  <a:pt x="2887" y="0"/>
                </a:lnTo>
                <a:lnTo>
                  <a:pt x="2887" y="0"/>
                </a:lnTo>
                <a:lnTo>
                  <a:pt x="2887" y="39"/>
                </a:lnTo>
                <a:lnTo>
                  <a:pt x="2887" y="39"/>
                </a:lnTo>
                <a:lnTo>
                  <a:pt x="2888" y="39"/>
                </a:lnTo>
                <a:lnTo>
                  <a:pt x="2888" y="39"/>
                </a:lnTo>
                <a:lnTo>
                  <a:pt x="2888" y="39"/>
                </a:lnTo>
                <a:lnTo>
                  <a:pt x="2888" y="39"/>
                </a:lnTo>
                <a:lnTo>
                  <a:pt x="2888" y="39"/>
                </a:lnTo>
                <a:lnTo>
                  <a:pt x="2889" y="39"/>
                </a:lnTo>
                <a:lnTo>
                  <a:pt x="2889" y="39"/>
                </a:lnTo>
                <a:lnTo>
                  <a:pt x="2889" y="39"/>
                </a:lnTo>
                <a:lnTo>
                  <a:pt x="2890" y="39"/>
                </a:lnTo>
                <a:lnTo>
                  <a:pt x="2890" y="39"/>
                </a:lnTo>
                <a:lnTo>
                  <a:pt x="2890" y="39"/>
                </a:lnTo>
                <a:lnTo>
                  <a:pt x="2890" y="39"/>
                </a:lnTo>
                <a:lnTo>
                  <a:pt x="2891" y="39"/>
                </a:lnTo>
                <a:lnTo>
                  <a:pt x="2891" y="39"/>
                </a:lnTo>
                <a:lnTo>
                  <a:pt x="2891" y="39"/>
                </a:lnTo>
                <a:lnTo>
                  <a:pt x="2891" y="39"/>
                </a:lnTo>
                <a:lnTo>
                  <a:pt x="2892" y="39"/>
                </a:lnTo>
                <a:lnTo>
                  <a:pt x="2892" y="39"/>
                </a:lnTo>
                <a:lnTo>
                  <a:pt x="2892" y="39"/>
                </a:lnTo>
                <a:lnTo>
                  <a:pt x="2892" y="39"/>
                </a:lnTo>
                <a:lnTo>
                  <a:pt x="2892" y="39"/>
                </a:lnTo>
                <a:lnTo>
                  <a:pt x="2893" y="39"/>
                </a:lnTo>
                <a:lnTo>
                  <a:pt x="2893" y="39"/>
                </a:lnTo>
                <a:lnTo>
                  <a:pt x="2893" y="39"/>
                </a:lnTo>
                <a:lnTo>
                  <a:pt x="2893" y="39"/>
                </a:lnTo>
                <a:lnTo>
                  <a:pt x="2894" y="39"/>
                </a:lnTo>
                <a:lnTo>
                  <a:pt x="2894" y="39"/>
                </a:lnTo>
                <a:lnTo>
                  <a:pt x="2894" y="39"/>
                </a:lnTo>
                <a:lnTo>
                  <a:pt x="2894" y="39"/>
                </a:lnTo>
                <a:lnTo>
                  <a:pt x="2895" y="39"/>
                </a:lnTo>
                <a:lnTo>
                  <a:pt x="2895" y="39"/>
                </a:lnTo>
                <a:lnTo>
                  <a:pt x="2895" y="39"/>
                </a:lnTo>
                <a:lnTo>
                  <a:pt x="2895" y="39"/>
                </a:lnTo>
                <a:lnTo>
                  <a:pt x="2895" y="39"/>
                </a:lnTo>
                <a:lnTo>
                  <a:pt x="2896" y="39"/>
                </a:lnTo>
                <a:lnTo>
                  <a:pt x="2896" y="39"/>
                </a:lnTo>
                <a:lnTo>
                  <a:pt x="2896" y="39"/>
                </a:lnTo>
                <a:lnTo>
                  <a:pt x="2896" y="39"/>
                </a:lnTo>
                <a:lnTo>
                  <a:pt x="2897" y="39"/>
                </a:lnTo>
                <a:lnTo>
                  <a:pt x="2897" y="39"/>
                </a:lnTo>
                <a:lnTo>
                  <a:pt x="2897" y="39"/>
                </a:lnTo>
                <a:lnTo>
                  <a:pt x="2898" y="39"/>
                </a:lnTo>
                <a:lnTo>
                  <a:pt x="2898" y="39"/>
                </a:lnTo>
                <a:lnTo>
                  <a:pt x="2898" y="39"/>
                </a:lnTo>
                <a:lnTo>
                  <a:pt x="2898" y="39"/>
                </a:lnTo>
                <a:lnTo>
                  <a:pt x="2898" y="39"/>
                </a:lnTo>
                <a:lnTo>
                  <a:pt x="2899" y="39"/>
                </a:lnTo>
                <a:lnTo>
                  <a:pt x="2899" y="39"/>
                </a:lnTo>
                <a:lnTo>
                  <a:pt x="2899" y="39"/>
                </a:lnTo>
                <a:lnTo>
                  <a:pt x="2899" y="39"/>
                </a:lnTo>
                <a:lnTo>
                  <a:pt x="2900" y="39"/>
                </a:lnTo>
                <a:lnTo>
                  <a:pt x="2900" y="39"/>
                </a:lnTo>
                <a:lnTo>
                  <a:pt x="2900" y="39"/>
                </a:lnTo>
                <a:lnTo>
                  <a:pt x="2900" y="39"/>
                </a:lnTo>
                <a:lnTo>
                  <a:pt x="2901" y="0"/>
                </a:lnTo>
                <a:lnTo>
                  <a:pt x="2901" y="0"/>
                </a:lnTo>
                <a:lnTo>
                  <a:pt x="2901" y="0"/>
                </a:lnTo>
                <a:lnTo>
                  <a:pt x="2901" y="0"/>
                </a:lnTo>
                <a:lnTo>
                  <a:pt x="2901" y="0"/>
                </a:lnTo>
                <a:lnTo>
                  <a:pt x="2902" y="0"/>
                </a:lnTo>
                <a:lnTo>
                  <a:pt x="2902" y="0"/>
                </a:lnTo>
                <a:lnTo>
                  <a:pt x="2902" y="39"/>
                </a:lnTo>
                <a:lnTo>
                  <a:pt x="2902" y="39"/>
                </a:lnTo>
                <a:lnTo>
                  <a:pt x="2903" y="39"/>
                </a:lnTo>
                <a:lnTo>
                  <a:pt x="2903" y="39"/>
                </a:lnTo>
                <a:lnTo>
                  <a:pt x="2903" y="39"/>
                </a:lnTo>
                <a:lnTo>
                  <a:pt x="2903" y="39"/>
                </a:lnTo>
                <a:lnTo>
                  <a:pt x="2904" y="39"/>
                </a:lnTo>
                <a:lnTo>
                  <a:pt x="2904" y="39"/>
                </a:lnTo>
                <a:lnTo>
                  <a:pt x="2904" y="39"/>
                </a:lnTo>
                <a:lnTo>
                  <a:pt x="2904" y="39"/>
                </a:lnTo>
                <a:lnTo>
                  <a:pt x="2904" y="39"/>
                </a:lnTo>
                <a:lnTo>
                  <a:pt x="2905" y="39"/>
                </a:lnTo>
                <a:lnTo>
                  <a:pt x="2905" y="39"/>
                </a:lnTo>
                <a:lnTo>
                  <a:pt x="2905" y="39"/>
                </a:lnTo>
                <a:lnTo>
                  <a:pt x="2906" y="39"/>
                </a:lnTo>
                <a:lnTo>
                  <a:pt x="2906" y="39"/>
                </a:lnTo>
                <a:lnTo>
                  <a:pt x="2906" y="39"/>
                </a:lnTo>
                <a:lnTo>
                  <a:pt x="2906" y="39"/>
                </a:lnTo>
                <a:lnTo>
                  <a:pt x="2907" y="39"/>
                </a:lnTo>
                <a:lnTo>
                  <a:pt x="2907" y="39"/>
                </a:lnTo>
                <a:lnTo>
                  <a:pt x="2907" y="39"/>
                </a:lnTo>
                <a:lnTo>
                  <a:pt x="2907" y="39"/>
                </a:lnTo>
                <a:lnTo>
                  <a:pt x="2907" y="39"/>
                </a:lnTo>
                <a:lnTo>
                  <a:pt x="2908" y="39"/>
                </a:lnTo>
                <a:lnTo>
                  <a:pt x="2908" y="39"/>
                </a:lnTo>
                <a:lnTo>
                  <a:pt x="2908" y="39"/>
                </a:lnTo>
                <a:lnTo>
                  <a:pt x="2908" y="39"/>
                </a:lnTo>
                <a:lnTo>
                  <a:pt x="2909" y="39"/>
                </a:lnTo>
                <a:lnTo>
                  <a:pt x="2909" y="39"/>
                </a:lnTo>
                <a:lnTo>
                  <a:pt x="2909" y="39"/>
                </a:lnTo>
                <a:lnTo>
                  <a:pt x="2909" y="39"/>
                </a:lnTo>
                <a:lnTo>
                  <a:pt x="2910" y="39"/>
                </a:lnTo>
                <a:lnTo>
                  <a:pt x="2910" y="39"/>
                </a:lnTo>
                <a:lnTo>
                  <a:pt x="2910" y="39"/>
                </a:lnTo>
                <a:lnTo>
                  <a:pt x="2910" y="39"/>
                </a:lnTo>
                <a:lnTo>
                  <a:pt x="2910" y="39"/>
                </a:lnTo>
                <a:lnTo>
                  <a:pt x="2911" y="39"/>
                </a:lnTo>
                <a:lnTo>
                  <a:pt x="2911" y="39"/>
                </a:lnTo>
                <a:lnTo>
                  <a:pt x="2911" y="39"/>
                </a:lnTo>
                <a:lnTo>
                  <a:pt x="2911" y="39"/>
                </a:lnTo>
                <a:lnTo>
                  <a:pt x="2912" y="39"/>
                </a:lnTo>
                <a:lnTo>
                  <a:pt x="2912" y="39"/>
                </a:lnTo>
                <a:lnTo>
                  <a:pt x="2912" y="39"/>
                </a:lnTo>
                <a:lnTo>
                  <a:pt x="2912" y="39"/>
                </a:lnTo>
                <a:lnTo>
                  <a:pt x="2913" y="39"/>
                </a:lnTo>
                <a:lnTo>
                  <a:pt x="2913" y="39"/>
                </a:lnTo>
                <a:lnTo>
                  <a:pt x="2913" y="39"/>
                </a:lnTo>
                <a:lnTo>
                  <a:pt x="2913" y="39"/>
                </a:lnTo>
                <a:lnTo>
                  <a:pt x="2914" y="39"/>
                </a:lnTo>
                <a:lnTo>
                  <a:pt x="2914" y="39"/>
                </a:lnTo>
                <a:lnTo>
                  <a:pt x="2914" y="39"/>
                </a:lnTo>
                <a:lnTo>
                  <a:pt x="2914" y="39"/>
                </a:lnTo>
                <a:lnTo>
                  <a:pt x="2915" y="39"/>
                </a:lnTo>
                <a:lnTo>
                  <a:pt x="2915" y="39"/>
                </a:lnTo>
                <a:lnTo>
                  <a:pt x="2915" y="39"/>
                </a:lnTo>
                <a:lnTo>
                  <a:pt x="2915" y="39"/>
                </a:lnTo>
                <a:lnTo>
                  <a:pt x="2916" y="39"/>
                </a:lnTo>
                <a:lnTo>
                  <a:pt x="2916" y="39"/>
                </a:lnTo>
                <a:lnTo>
                  <a:pt x="2916" y="39"/>
                </a:lnTo>
                <a:lnTo>
                  <a:pt x="2916" y="39"/>
                </a:lnTo>
                <a:lnTo>
                  <a:pt x="2916" y="39"/>
                </a:lnTo>
                <a:lnTo>
                  <a:pt x="2917" y="39"/>
                </a:lnTo>
                <a:lnTo>
                  <a:pt x="2917" y="39"/>
                </a:lnTo>
                <a:lnTo>
                  <a:pt x="2917" y="39"/>
                </a:lnTo>
                <a:lnTo>
                  <a:pt x="2917" y="39"/>
                </a:lnTo>
                <a:lnTo>
                  <a:pt x="2918" y="39"/>
                </a:lnTo>
                <a:lnTo>
                  <a:pt x="2918" y="39"/>
                </a:lnTo>
                <a:lnTo>
                  <a:pt x="2918" y="39"/>
                </a:lnTo>
                <a:lnTo>
                  <a:pt x="2918" y="39"/>
                </a:lnTo>
                <a:lnTo>
                  <a:pt x="2919" y="39"/>
                </a:lnTo>
                <a:lnTo>
                  <a:pt x="2919" y="39"/>
                </a:lnTo>
                <a:lnTo>
                  <a:pt x="2919" y="39"/>
                </a:lnTo>
                <a:lnTo>
                  <a:pt x="2919" y="39"/>
                </a:lnTo>
                <a:lnTo>
                  <a:pt x="2919" y="39"/>
                </a:lnTo>
                <a:lnTo>
                  <a:pt x="2920" y="39"/>
                </a:lnTo>
                <a:lnTo>
                  <a:pt x="2920" y="39"/>
                </a:lnTo>
                <a:lnTo>
                  <a:pt x="2920" y="39"/>
                </a:lnTo>
                <a:lnTo>
                  <a:pt x="2920" y="39"/>
                </a:lnTo>
                <a:lnTo>
                  <a:pt x="2921" y="39"/>
                </a:lnTo>
                <a:lnTo>
                  <a:pt x="2921" y="39"/>
                </a:lnTo>
                <a:lnTo>
                  <a:pt x="2921" y="39"/>
                </a:lnTo>
                <a:lnTo>
                  <a:pt x="2922" y="39"/>
                </a:lnTo>
                <a:lnTo>
                  <a:pt x="2922" y="39"/>
                </a:lnTo>
                <a:lnTo>
                  <a:pt x="2922" y="39"/>
                </a:lnTo>
                <a:lnTo>
                  <a:pt x="2922" y="39"/>
                </a:lnTo>
                <a:lnTo>
                  <a:pt x="2922" y="39"/>
                </a:lnTo>
                <a:lnTo>
                  <a:pt x="2923" y="39"/>
                </a:lnTo>
                <a:lnTo>
                  <a:pt x="2923" y="39"/>
                </a:lnTo>
                <a:lnTo>
                  <a:pt x="2923" y="39"/>
                </a:lnTo>
                <a:lnTo>
                  <a:pt x="2923" y="39"/>
                </a:lnTo>
                <a:lnTo>
                  <a:pt x="2924" y="39"/>
                </a:lnTo>
                <a:lnTo>
                  <a:pt x="2924" y="39"/>
                </a:lnTo>
                <a:lnTo>
                  <a:pt x="2924" y="39"/>
                </a:lnTo>
                <a:lnTo>
                  <a:pt x="2924" y="39"/>
                </a:lnTo>
                <a:lnTo>
                  <a:pt x="2925" y="39"/>
                </a:lnTo>
                <a:lnTo>
                  <a:pt x="2925" y="39"/>
                </a:lnTo>
                <a:lnTo>
                  <a:pt x="2925" y="39"/>
                </a:lnTo>
                <a:lnTo>
                  <a:pt x="2925" y="39"/>
                </a:lnTo>
                <a:lnTo>
                  <a:pt x="2925" y="39"/>
                </a:lnTo>
                <a:lnTo>
                  <a:pt x="2926" y="39"/>
                </a:lnTo>
                <a:lnTo>
                  <a:pt x="2926" y="39"/>
                </a:lnTo>
                <a:lnTo>
                  <a:pt x="2926" y="39"/>
                </a:lnTo>
                <a:lnTo>
                  <a:pt x="2926" y="39"/>
                </a:lnTo>
                <a:lnTo>
                  <a:pt x="2927" y="39"/>
                </a:lnTo>
                <a:lnTo>
                  <a:pt x="2927" y="39"/>
                </a:lnTo>
                <a:lnTo>
                  <a:pt x="2927" y="39"/>
                </a:lnTo>
                <a:lnTo>
                  <a:pt x="2927" y="39"/>
                </a:lnTo>
                <a:lnTo>
                  <a:pt x="2928" y="39"/>
                </a:lnTo>
                <a:lnTo>
                  <a:pt x="2928" y="39"/>
                </a:lnTo>
                <a:lnTo>
                  <a:pt x="2928" y="39"/>
                </a:lnTo>
                <a:lnTo>
                  <a:pt x="2928" y="39"/>
                </a:lnTo>
                <a:lnTo>
                  <a:pt x="2929" y="39"/>
                </a:lnTo>
                <a:lnTo>
                  <a:pt x="2929" y="39"/>
                </a:lnTo>
                <a:lnTo>
                  <a:pt x="2929" y="39"/>
                </a:lnTo>
                <a:lnTo>
                  <a:pt x="2929" y="39"/>
                </a:lnTo>
                <a:lnTo>
                  <a:pt x="2930" y="39"/>
                </a:lnTo>
                <a:lnTo>
                  <a:pt x="2930" y="39"/>
                </a:lnTo>
                <a:lnTo>
                  <a:pt x="2930" y="39"/>
                </a:lnTo>
                <a:lnTo>
                  <a:pt x="2930" y="39"/>
                </a:lnTo>
                <a:lnTo>
                  <a:pt x="2931" y="39"/>
                </a:lnTo>
                <a:lnTo>
                  <a:pt x="2931" y="39"/>
                </a:lnTo>
                <a:lnTo>
                  <a:pt x="2931" y="39"/>
                </a:lnTo>
                <a:lnTo>
                  <a:pt x="2931" y="39"/>
                </a:lnTo>
                <a:lnTo>
                  <a:pt x="2931" y="39"/>
                </a:lnTo>
                <a:lnTo>
                  <a:pt x="2932" y="39"/>
                </a:lnTo>
                <a:lnTo>
                  <a:pt x="2932" y="39"/>
                </a:lnTo>
                <a:lnTo>
                  <a:pt x="2932" y="39"/>
                </a:lnTo>
                <a:lnTo>
                  <a:pt x="2932" y="39"/>
                </a:lnTo>
                <a:lnTo>
                  <a:pt x="2933" y="39"/>
                </a:lnTo>
                <a:lnTo>
                  <a:pt x="2933" y="39"/>
                </a:lnTo>
                <a:lnTo>
                  <a:pt x="2933" y="39"/>
                </a:lnTo>
                <a:lnTo>
                  <a:pt x="2933" y="39"/>
                </a:lnTo>
                <a:lnTo>
                  <a:pt x="2934" y="39"/>
                </a:lnTo>
                <a:lnTo>
                  <a:pt x="2934" y="39"/>
                </a:lnTo>
                <a:lnTo>
                  <a:pt x="2934" y="39"/>
                </a:lnTo>
                <a:lnTo>
                  <a:pt x="2934" y="39"/>
                </a:lnTo>
                <a:lnTo>
                  <a:pt x="2934" y="39"/>
                </a:lnTo>
                <a:lnTo>
                  <a:pt x="2935" y="39"/>
                </a:lnTo>
                <a:lnTo>
                  <a:pt x="2935" y="39"/>
                </a:lnTo>
                <a:lnTo>
                  <a:pt x="2935" y="39"/>
                </a:lnTo>
                <a:lnTo>
                  <a:pt x="2935" y="39"/>
                </a:lnTo>
                <a:lnTo>
                  <a:pt x="2936" y="39"/>
                </a:lnTo>
                <a:lnTo>
                  <a:pt x="2936" y="39"/>
                </a:lnTo>
                <a:lnTo>
                  <a:pt x="2936" y="39"/>
                </a:lnTo>
                <a:lnTo>
                  <a:pt x="2937" y="39"/>
                </a:lnTo>
                <a:lnTo>
                  <a:pt x="2937" y="39"/>
                </a:lnTo>
                <a:lnTo>
                  <a:pt x="2937" y="39"/>
                </a:lnTo>
                <a:lnTo>
                  <a:pt x="2937" y="39"/>
                </a:lnTo>
                <a:lnTo>
                  <a:pt x="2938" y="39"/>
                </a:lnTo>
                <a:lnTo>
                  <a:pt x="2938" y="39"/>
                </a:lnTo>
                <a:lnTo>
                  <a:pt x="2938" y="39"/>
                </a:lnTo>
                <a:lnTo>
                  <a:pt x="2938" y="39"/>
                </a:lnTo>
                <a:lnTo>
                  <a:pt x="2938" y="39"/>
                </a:lnTo>
                <a:lnTo>
                  <a:pt x="2939" y="39"/>
                </a:lnTo>
                <a:lnTo>
                  <a:pt x="2939" y="39"/>
                </a:lnTo>
                <a:lnTo>
                  <a:pt x="2939" y="39"/>
                </a:lnTo>
                <a:lnTo>
                  <a:pt x="2939" y="39"/>
                </a:lnTo>
                <a:lnTo>
                  <a:pt x="2940" y="39"/>
                </a:lnTo>
                <a:lnTo>
                  <a:pt x="2940" y="39"/>
                </a:lnTo>
                <a:lnTo>
                  <a:pt x="2940" y="39"/>
                </a:lnTo>
                <a:lnTo>
                  <a:pt x="2940" y="39"/>
                </a:lnTo>
                <a:lnTo>
                  <a:pt x="2941" y="39"/>
                </a:lnTo>
                <a:lnTo>
                  <a:pt x="2941" y="39"/>
                </a:lnTo>
                <a:lnTo>
                  <a:pt x="2941" y="39"/>
                </a:lnTo>
                <a:lnTo>
                  <a:pt x="2941" y="39"/>
                </a:lnTo>
                <a:lnTo>
                  <a:pt x="2941" y="39"/>
                </a:lnTo>
                <a:lnTo>
                  <a:pt x="2942" y="39"/>
                </a:lnTo>
                <a:lnTo>
                  <a:pt x="2942" y="39"/>
                </a:lnTo>
                <a:lnTo>
                  <a:pt x="2942" y="39"/>
                </a:lnTo>
                <a:lnTo>
                  <a:pt x="2942" y="39"/>
                </a:lnTo>
                <a:lnTo>
                  <a:pt x="2943" y="39"/>
                </a:lnTo>
                <a:lnTo>
                  <a:pt x="2943" y="39"/>
                </a:lnTo>
                <a:lnTo>
                  <a:pt x="2943" y="39"/>
                </a:lnTo>
                <a:lnTo>
                  <a:pt x="2943" y="39"/>
                </a:lnTo>
                <a:lnTo>
                  <a:pt x="2944" y="39"/>
                </a:lnTo>
                <a:lnTo>
                  <a:pt x="2944" y="39"/>
                </a:lnTo>
                <a:lnTo>
                  <a:pt x="2944" y="39"/>
                </a:lnTo>
                <a:lnTo>
                  <a:pt x="2944" y="39"/>
                </a:lnTo>
                <a:lnTo>
                  <a:pt x="2945" y="39"/>
                </a:lnTo>
                <a:lnTo>
                  <a:pt x="2945" y="39"/>
                </a:lnTo>
                <a:lnTo>
                  <a:pt x="2945" y="39"/>
                </a:lnTo>
                <a:lnTo>
                  <a:pt x="2945" y="39"/>
                </a:lnTo>
                <a:lnTo>
                  <a:pt x="2946" y="39"/>
                </a:lnTo>
                <a:lnTo>
                  <a:pt x="2946" y="39"/>
                </a:lnTo>
                <a:lnTo>
                  <a:pt x="2946" y="39"/>
                </a:lnTo>
                <a:lnTo>
                  <a:pt x="2946" y="39"/>
                </a:lnTo>
                <a:lnTo>
                  <a:pt x="2947" y="39"/>
                </a:lnTo>
                <a:lnTo>
                  <a:pt x="2947" y="39"/>
                </a:lnTo>
                <a:lnTo>
                  <a:pt x="2947" y="39"/>
                </a:lnTo>
                <a:lnTo>
                  <a:pt x="2947" y="39"/>
                </a:lnTo>
                <a:lnTo>
                  <a:pt x="2947" y="39"/>
                </a:lnTo>
                <a:lnTo>
                  <a:pt x="2948" y="39"/>
                </a:lnTo>
                <a:lnTo>
                  <a:pt x="2948" y="39"/>
                </a:lnTo>
                <a:lnTo>
                  <a:pt x="2948" y="39"/>
                </a:lnTo>
                <a:lnTo>
                  <a:pt x="2948" y="39"/>
                </a:lnTo>
                <a:lnTo>
                  <a:pt x="2949" y="39"/>
                </a:lnTo>
                <a:lnTo>
                  <a:pt x="2949" y="39"/>
                </a:lnTo>
                <a:lnTo>
                  <a:pt x="2949" y="39"/>
                </a:lnTo>
                <a:lnTo>
                  <a:pt x="2949" y="39"/>
                </a:lnTo>
                <a:lnTo>
                  <a:pt x="2950" y="39"/>
                </a:lnTo>
                <a:lnTo>
                  <a:pt x="2950" y="39"/>
                </a:lnTo>
                <a:lnTo>
                  <a:pt x="2950" y="39"/>
                </a:lnTo>
                <a:lnTo>
                  <a:pt x="2950" y="39"/>
                </a:lnTo>
                <a:lnTo>
                  <a:pt x="2950" y="39"/>
                </a:lnTo>
                <a:lnTo>
                  <a:pt x="2951" y="39"/>
                </a:lnTo>
                <a:lnTo>
                  <a:pt x="2951" y="39"/>
                </a:lnTo>
                <a:lnTo>
                  <a:pt x="2951" y="39"/>
                </a:lnTo>
                <a:lnTo>
                  <a:pt x="2951" y="39"/>
                </a:lnTo>
                <a:lnTo>
                  <a:pt x="2952" y="39"/>
                </a:lnTo>
                <a:lnTo>
                  <a:pt x="2952" y="39"/>
                </a:lnTo>
                <a:lnTo>
                  <a:pt x="2952" y="39"/>
                </a:lnTo>
                <a:lnTo>
                  <a:pt x="2953" y="39"/>
                </a:lnTo>
                <a:lnTo>
                  <a:pt x="2953" y="39"/>
                </a:lnTo>
                <a:lnTo>
                  <a:pt x="2953" y="39"/>
                </a:lnTo>
                <a:lnTo>
                  <a:pt x="2953" y="39"/>
                </a:lnTo>
                <a:lnTo>
                  <a:pt x="2953" y="39"/>
                </a:lnTo>
                <a:lnTo>
                  <a:pt x="2954" y="39"/>
                </a:lnTo>
                <a:lnTo>
                  <a:pt x="2954" y="39"/>
                </a:lnTo>
                <a:lnTo>
                  <a:pt x="2954" y="39"/>
                </a:lnTo>
                <a:lnTo>
                  <a:pt x="2954" y="39"/>
                </a:lnTo>
                <a:lnTo>
                  <a:pt x="2955" y="39"/>
                </a:lnTo>
                <a:lnTo>
                  <a:pt x="2955" y="39"/>
                </a:lnTo>
                <a:lnTo>
                  <a:pt x="2955" y="39"/>
                </a:lnTo>
                <a:lnTo>
                  <a:pt x="2955" y="39"/>
                </a:lnTo>
                <a:lnTo>
                  <a:pt x="2956" y="39"/>
                </a:lnTo>
                <a:lnTo>
                  <a:pt x="2956" y="39"/>
                </a:lnTo>
                <a:lnTo>
                  <a:pt x="2956" y="39"/>
                </a:lnTo>
                <a:lnTo>
                  <a:pt x="2956" y="39"/>
                </a:lnTo>
                <a:lnTo>
                  <a:pt x="2956" y="39"/>
                </a:lnTo>
                <a:lnTo>
                  <a:pt x="2957" y="39"/>
                </a:lnTo>
                <a:lnTo>
                  <a:pt x="2957" y="39"/>
                </a:lnTo>
                <a:lnTo>
                  <a:pt x="2957" y="39"/>
                </a:lnTo>
                <a:lnTo>
                  <a:pt x="2957" y="39"/>
                </a:lnTo>
                <a:lnTo>
                  <a:pt x="2958" y="39"/>
                </a:lnTo>
                <a:lnTo>
                  <a:pt x="2958" y="39"/>
                </a:lnTo>
                <a:lnTo>
                  <a:pt x="2958" y="39"/>
                </a:lnTo>
                <a:lnTo>
                  <a:pt x="2958" y="39"/>
                </a:lnTo>
                <a:lnTo>
                  <a:pt x="2959" y="39"/>
                </a:lnTo>
                <a:lnTo>
                  <a:pt x="2959" y="39"/>
                </a:lnTo>
                <a:lnTo>
                  <a:pt x="2959" y="39"/>
                </a:lnTo>
                <a:lnTo>
                  <a:pt x="2959" y="39"/>
                </a:lnTo>
                <a:lnTo>
                  <a:pt x="2959" y="39"/>
                </a:lnTo>
                <a:lnTo>
                  <a:pt x="2960" y="39"/>
                </a:lnTo>
                <a:lnTo>
                  <a:pt x="2960" y="39"/>
                </a:lnTo>
                <a:lnTo>
                  <a:pt x="2960" y="39"/>
                </a:lnTo>
                <a:lnTo>
                  <a:pt x="2961" y="39"/>
                </a:lnTo>
                <a:lnTo>
                  <a:pt x="2961" y="39"/>
                </a:lnTo>
                <a:lnTo>
                  <a:pt x="2961" y="39"/>
                </a:lnTo>
                <a:lnTo>
                  <a:pt x="2961" y="39"/>
                </a:lnTo>
                <a:lnTo>
                  <a:pt x="2962" y="39"/>
                </a:lnTo>
                <a:lnTo>
                  <a:pt x="2962" y="39"/>
                </a:lnTo>
                <a:lnTo>
                  <a:pt x="2962" y="39"/>
                </a:lnTo>
                <a:lnTo>
                  <a:pt x="2962" y="39"/>
                </a:lnTo>
                <a:lnTo>
                  <a:pt x="2962" y="39"/>
                </a:lnTo>
                <a:lnTo>
                  <a:pt x="2963" y="39"/>
                </a:lnTo>
                <a:lnTo>
                  <a:pt x="2963" y="39"/>
                </a:lnTo>
                <a:lnTo>
                  <a:pt x="2963" y="39"/>
                </a:lnTo>
                <a:lnTo>
                  <a:pt x="2963" y="39"/>
                </a:lnTo>
                <a:lnTo>
                  <a:pt x="2964" y="39"/>
                </a:lnTo>
                <a:lnTo>
                  <a:pt x="2964" y="39"/>
                </a:lnTo>
                <a:lnTo>
                  <a:pt x="2964" y="39"/>
                </a:lnTo>
                <a:lnTo>
                  <a:pt x="2964" y="39"/>
                </a:lnTo>
                <a:lnTo>
                  <a:pt x="2965" y="39"/>
                </a:lnTo>
                <a:lnTo>
                  <a:pt x="2965" y="39"/>
                </a:lnTo>
                <a:lnTo>
                  <a:pt x="2965" y="39"/>
                </a:lnTo>
                <a:lnTo>
                  <a:pt x="2965" y="39"/>
                </a:lnTo>
                <a:lnTo>
                  <a:pt x="2965" y="39"/>
                </a:lnTo>
                <a:lnTo>
                  <a:pt x="2966" y="39"/>
                </a:lnTo>
                <a:lnTo>
                  <a:pt x="2966" y="39"/>
                </a:lnTo>
                <a:lnTo>
                  <a:pt x="2966" y="39"/>
                </a:lnTo>
                <a:lnTo>
                  <a:pt x="2966" y="39"/>
                </a:lnTo>
                <a:lnTo>
                  <a:pt x="2967" y="39"/>
                </a:lnTo>
                <a:lnTo>
                  <a:pt x="2967" y="39"/>
                </a:lnTo>
                <a:lnTo>
                  <a:pt x="2967" y="39"/>
                </a:lnTo>
                <a:lnTo>
                  <a:pt x="2968" y="39"/>
                </a:lnTo>
                <a:lnTo>
                  <a:pt x="2968" y="39"/>
                </a:lnTo>
                <a:lnTo>
                  <a:pt x="2968" y="39"/>
                </a:lnTo>
                <a:lnTo>
                  <a:pt x="2968" y="39"/>
                </a:lnTo>
                <a:lnTo>
                  <a:pt x="2968" y="39"/>
                </a:lnTo>
                <a:lnTo>
                  <a:pt x="2969" y="39"/>
                </a:lnTo>
                <a:lnTo>
                  <a:pt x="2969" y="39"/>
                </a:lnTo>
                <a:lnTo>
                  <a:pt x="2969" y="39"/>
                </a:lnTo>
                <a:lnTo>
                  <a:pt x="2969" y="39"/>
                </a:lnTo>
                <a:lnTo>
                  <a:pt x="2970" y="39"/>
                </a:lnTo>
                <a:lnTo>
                  <a:pt x="2970" y="39"/>
                </a:lnTo>
                <a:lnTo>
                  <a:pt x="2970" y="39"/>
                </a:lnTo>
                <a:lnTo>
                  <a:pt x="2970" y="39"/>
                </a:lnTo>
                <a:lnTo>
                  <a:pt x="2971" y="39"/>
                </a:lnTo>
                <a:lnTo>
                  <a:pt x="2971" y="39"/>
                </a:lnTo>
                <a:lnTo>
                  <a:pt x="2971" y="39"/>
                </a:lnTo>
                <a:lnTo>
                  <a:pt x="2971" y="39"/>
                </a:lnTo>
                <a:lnTo>
                  <a:pt x="2971" y="39"/>
                </a:lnTo>
                <a:lnTo>
                  <a:pt x="2972" y="39"/>
                </a:lnTo>
                <a:lnTo>
                  <a:pt x="2972" y="39"/>
                </a:lnTo>
                <a:lnTo>
                  <a:pt x="2972" y="39"/>
                </a:lnTo>
                <a:lnTo>
                  <a:pt x="2972" y="39"/>
                </a:lnTo>
                <a:lnTo>
                  <a:pt x="2973" y="39"/>
                </a:lnTo>
                <a:lnTo>
                  <a:pt x="2973" y="39"/>
                </a:lnTo>
                <a:lnTo>
                  <a:pt x="2973" y="39"/>
                </a:lnTo>
                <a:lnTo>
                  <a:pt x="2973" y="39"/>
                </a:lnTo>
                <a:lnTo>
                  <a:pt x="2974" y="39"/>
                </a:lnTo>
                <a:lnTo>
                  <a:pt x="2974" y="39"/>
                </a:lnTo>
                <a:lnTo>
                  <a:pt x="2974" y="39"/>
                </a:lnTo>
                <a:lnTo>
                  <a:pt x="2974" y="39"/>
                </a:lnTo>
                <a:lnTo>
                  <a:pt x="2974" y="39"/>
                </a:lnTo>
                <a:lnTo>
                  <a:pt x="2975" y="39"/>
                </a:lnTo>
                <a:lnTo>
                  <a:pt x="2975" y="39"/>
                </a:lnTo>
                <a:lnTo>
                  <a:pt x="2975" y="39"/>
                </a:lnTo>
                <a:lnTo>
                  <a:pt x="2976" y="39"/>
                </a:lnTo>
                <a:lnTo>
                  <a:pt x="2976" y="39"/>
                </a:lnTo>
                <a:lnTo>
                  <a:pt x="2976" y="39"/>
                </a:lnTo>
                <a:lnTo>
                  <a:pt x="2976" y="39"/>
                </a:lnTo>
                <a:lnTo>
                  <a:pt x="2977" y="39"/>
                </a:lnTo>
                <a:lnTo>
                  <a:pt x="2977" y="39"/>
                </a:lnTo>
                <a:lnTo>
                  <a:pt x="2977" y="39"/>
                </a:lnTo>
                <a:lnTo>
                  <a:pt x="2977" y="39"/>
                </a:lnTo>
                <a:lnTo>
                  <a:pt x="2977" y="39"/>
                </a:lnTo>
                <a:lnTo>
                  <a:pt x="2978" y="39"/>
                </a:lnTo>
                <a:lnTo>
                  <a:pt x="2978" y="39"/>
                </a:lnTo>
                <a:lnTo>
                  <a:pt x="2978" y="39"/>
                </a:lnTo>
                <a:lnTo>
                  <a:pt x="2978" y="39"/>
                </a:lnTo>
                <a:lnTo>
                  <a:pt x="2979" y="39"/>
                </a:lnTo>
                <a:lnTo>
                  <a:pt x="2979" y="39"/>
                </a:lnTo>
                <a:lnTo>
                  <a:pt x="2979" y="39"/>
                </a:lnTo>
                <a:lnTo>
                  <a:pt x="2979" y="39"/>
                </a:lnTo>
                <a:lnTo>
                  <a:pt x="2980" y="39"/>
                </a:lnTo>
                <a:lnTo>
                  <a:pt x="2980" y="39"/>
                </a:lnTo>
                <a:lnTo>
                  <a:pt x="2980" y="39"/>
                </a:lnTo>
                <a:lnTo>
                  <a:pt x="2980" y="39"/>
                </a:lnTo>
                <a:lnTo>
                  <a:pt x="2980" y="39"/>
                </a:lnTo>
                <a:lnTo>
                  <a:pt x="2981" y="39"/>
                </a:lnTo>
                <a:lnTo>
                  <a:pt x="2981" y="39"/>
                </a:lnTo>
                <a:lnTo>
                  <a:pt x="2981" y="39"/>
                </a:lnTo>
                <a:lnTo>
                  <a:pt x="2981" y="39"/>
                </a:lnTo>
                <a:lnTo>
                  <a:pt x="2982" y="39"/>
                </a:lnTo>
                <a:lnTo>
                  <a:pt x="2982" y="39"/>
                </a:lnTo>
                <a:lnTo>
                  <a:pt x="2982" y="39"/>
                </a:lnTo>
                <a:lnTo>
                  <a:pt x="2982" y="39"/>
                </a:lnTo>
                <a:lnTo>
                  <a:pt x="2983" y="39"/>
                </a:lnTo>
                <a:lnTo>
                  <a:pt x="2983" y="39"/>
                </a:lnTo>
                <a:lnTo>
                  <a:pt x="2983" y="39"/>
                </a:lnTo>
                <a:lnTo>
                  <a:pt x="2984" y="39"/>
                </a:lnTo>
                <a:lnTo>
                  <a:pt x="2984" y="39"/>
                </a:lnTo>
                <a:lnTo>
                  <a:pt x="2984" y="39"/>
                </a:lnTo>
                <a:lnTo>
                  <a:pt x="2984" y="39"/>
                </a:lnTo>
                <a:lnTo>
                  <a:pt x="2984" y="39"/>
                </a:lnTo>
                <a:lnTo>
                  <a:pt x="2985" y="39"/>
                </a:lnTo>
                <a:lnTo>
                  <a:pt x="2985" y="39"/>
                </a:lnTo>
                <a:lnTo>
                  <a:pt x="2985" y="39"/>
                </a:lnTo>
                <a:lnTo>
                  <a:pt x="2985" y="39"/>
                </a:lnTo>
                <a:lnTo>
                  <a:pt x="2986" y="39"/>
                </a:lnTo>
                <a:lnTo>
                  <a:pt x="2986" y="39"/>
                </a:lnTo>
                <a:lnTo>
                  <a:pt x="2986" y="39"/>
                </a:lnTo>
                <a:lnTo>
                  <a:pt x="2986" y="39"/>
                </a:lnTo>
                <a:lnTo>
                  <a:pt x="2987" y="39"/>
                </a:lnTo>
                <a:lnTo>
                  <a:pt x="2987" y="39"/>
                </a:lnTo>
                <a:lnTo>
                  <a:pt x="2987" y="39"/>
                </a:lnTo>
                <a:lnTo>
                  <a:pt x="2987" y="39"/>
                </a:lnTo>
                <a:lnTo>
                  <a:pt x="2987" y="39"/>
                </a:lnTo>
                <a:lnTo>
                  <a:pt x="2988" y="39"/>
                </a:lnTo>
                <a:lnTo>
                  <a:pt x="2988" y="39"/>
                </a:lnTo>
                <a:lnTo>
                  <a:pt x="2988" y="39"/>
                </a:lnTo>
                <a:lnTo>
                  <a:pt x="2988" y="39"/>
                </a:lnTo>
                <a:lnTo>
                  <a:pt x="2989" y="39"/>
                </a:lnTo>
                <a:lnTo>
                  <a:pt x="2989" y="39"/>
                </a:lnTo>
                <a:lnTo>
                  <a:pt x="2989" y="39"/>
                </a:lnTo>
                <a:lnTo>
                  <a:pt x="2989" y="39"/>
                </a:lnTo>
                <a:lnTo>
                  <a:pt x="2990" y="39"/>
                </a:lnTo>
                <a:lnTo>
                  <a:pt x="2990" y="39"/>
                </a:lnTo>
                <a:lnTo>
                  <a:pt x="2990" y="39"/>
                </a:lnTo>
                <a:lnTo>
                  <a:pt x="2990" y="39"/>
                </a:lnTo>
                <a:lnTo>
                  <a:pt x="2990" y="39"/>
                </a:lnTo>
                <a:lnTo>
                  <a:pt x="2991" y="39"/>
                </a:lnTo>
                <a:lnTo>
                  <a:pt x="2991" y="39"/>
                </a:lnTo>
                <a:lnTo>
                  <a:pt x="2991" y="39"/>
                </a:lnTo>
                <a:lnTo>
                  <a:pt x="2992" y="39"/>
                </a:lnTo>
                <a:lnTo>
                  <a:pt x="2992" y="39"/>
                </a:lnTo>
                <a:lnTo>
                  <a:pt x="2992" y="39"/>
                </a:lnTo>
                <a:lnTo>
                  <a:pt x="2992" y="39"/>
                </a:lnTo>
                <a:lnTo>
                  <a:pt x="2993" y="39"/>
                </a:lnTo>
                <a:lnTo>
                  <a:pt x="2993" y="39"/>
                </a:lnTo>
                <a:lnTo>
                  <a:pt x="2993" y="39"/>
                </a:lnTo>
                <a:lnTo>
                  <a:pt x="2993" y="39"/>
                </a:lnTo>
                <a:lnTo>
                  <a:pt x="2993" y="39"/>
                </a:lnTo>
                <a:lnTo>
                  <a:pt x="2994" y="39"/>
                </a:lnTo>
                <a:lnTo>
                  <a:pt x="2994" y="39"/>
                </a:lnTo>
                <a:lnTo>
                  <a:pt x="2994" y="39"/>
                </a:lnTo>
                <a:lnTo>
                  <a:pt x="2994" y="39"/>
                </a:lnTo>
                <a:lnTo>
                  <a:pt x="2995" y="39"/>
                </a:lnTo>
                <a:lnTo>
                  <a:pt x="2995" y="39"/>
                </a:lnTo>
                <a:lnTo>
                  <a:pt x="2995" y="39"/>
                </a:lnTo>
                <a:lnTo>
                  <a:pt x="2995" y="39"/>
                </a:lnTo>
                <a:lnTo>
                  <a:pt x="2996" y="39"/>
                </a:lnTo>
                <a:lnTo>
                  <a:pt x="2996" y="39"/>
                </a:lnTo>
                <a:lnTo>
                  <a:pt x="2996" y="39"/>
                </a:lnTo>
                <a:lnTo>
                  <a:pt x="2996" y="39"/>
                </a:lnTo>
                <a:lnTo>
                  <a:pt x="2996" y="39"/>
                </a:lnTo>
                <a:lnTo>
                  <a:pt x="2997" y="39"/>
                </a:lnTo>
                <a:lnTo>
                  <a:pt x="2997" y="39"/>
                </a:lnTo>
                <a:lnTo>
                  <a:pt x="2997" y="39"/>
                </a:lnTo>
                <a:lnTo>
                  <a:pt x="2997" y="39"/>
                </a:lnTo>
                <a:lnTo>
                  <a:pt x="2998" y="39"/>
                </a:lnTo>
                <a:lnTo>
                  <a:pt x="2998" y="39"/>
                </a:lnTo>
                <a:lnTo>
                  <a:pt x="2998" y="39"/>
                </a:lnTo>
                <a:lnTo>
                  <a:pt x="2998" y="39"/>
                </a:lnTo>
                <a:lnTo>
                  <a:pt x="2999" y="39"/>
                </a:lnTo>
                <a:lnTo>
                  <a:pt x="2999" y="39"/>
                </a:lnTo>
                <a:lnTo>
                  <a:pt x="2999" y="39"/>
                </a:lnTo>
                <a:lnTo>
                  <a:pt x="2999" y="39"/>
                </a:lnTo>
                <a:lnTo>
                  <a:pt x="3000" y="39"/>
                </a:lnTo>
                <a:lnTo>
                  <a:pt x="3000" y="39"/>
                </a:lnTo>
                <a:lnTo>
                  <a:pt x="3000" y="39"/>
                </a:lnTo>
                <a:lnTo>
                  <a:pt x="3000" y="39"/>
                </a:lnTo>
                <a:lnTo>
                  <a:pt x="3001" y="39"/>
                </a:lnTo>
                <a:lnTo>
                  <a:pt x="3001" y="39"/>
                </a:lnTo>
                <a:lnTo>
                  <a:pt x="3001" y="39"/>
                </a:lnTo>
                <a:lnTo>
                  <a:pt x="3001" y="39"/>
                </a:lnTo>
                <a:lnTo>
                  <a:pt x="3002" y="39"/>
                </a:lnTo>
                <a:lnTo>
                  <a:pt x="3002" y="39"/>
                </a:lnTo>
                <a:lnTo>
                  <a:pt x="3002" y="39"/>
                </a:lnTo>
                <a:lnTo>
                  <a:pt x="3002" y="39"/>
                </a:lnTo>
                <a:lnTo>
                  <a:pt x="3002" y="39"/>
                </a:lnTo>
                <a:lnTo>
                  <a:pt x="3003" y="39"/>
                </a:lnTo>
                <a:lnTo>
                  <a:pt x="3003" y="39"/>
                </a:lnTo>
                <a:lnTo>
                  <a:pt x="3003" y="39"/>
                </a:lnTo>
                <a:lnTo>
                  <a:pt x="3003" y="39"/>
                </a:lnTo>
                <a:lnTo>
                  <a:pt x="3004" y="39"/>
                </a:lnTo>
                <a:lnTo>
                  <a:pt x="3004" y="39"/>
                </a:lnTo>
                <a:lnTo>
                  <a:pt x="3004" y="39"/>
                </a:lnTo>
                <a:lnTo>
                  <a:pt x="3004" y="39"/>
                </a:lnTo>
                <a:lnTo>
                  <a:pt x="3005" y="39"/>
                </a:lnTo>
                <a:lnTo>
                  <a:pt x="3005" y="39"/>
                </a:lnTo>
                <a:lnTo>
                  <a:pt x="3005" y="39"/>
                </a:lnTo>
                <a:lnTo>
                  <a:pt x="3005" y="39"/>
                </a:lnTo>
                <a:lnTo>
                  <a:pt x="3005" y="39"/>
                </a:lnTo>
                <a:lnTo>
                  <a:pt x="3006" y="39"/>
                </a:lnTo>
                <a:lnTo>
                  <a:pt x="3006" y="39"/>
                </a:lnTo>
                <a:lnTo>
                  <a:pt x="3006" y="39"/>
                </a:lnTo>
                <a:lnTo>
                  <a:pt x="3007" y="39"/>
                </a:lnTo>
                <a:lnTo>
                  <a:pt x="3007" y="39"/>
                </a:lnTo>
                <a:lnTo>
                  <a:pt x="3007" y="39"/>
                </a:lnTo>
                <a:lnTo>
                  <a:pt x="3007" y="39"/>
                </a:lnTo>
                <a:lnTo>
                  <a:pt x="3008" y="39"/>
                </a:lnTo>
                <a:lnTo>
                  <a:pt x="3008" y="39"/>
                </a:lnTo>
                <a:lnTo>
                  <a:pt x="3008" y="39"/>
                </a:lnTo>
                <a:lnTo>
                  <a:pt x="3008" y="39"/>
                </a:lnTo>
                <a:lnTo>
                  <a:pt x="3008" y="39"/>
                </a:lnTo>
                <a:lnTo>
                  <a:pt x="3009" y="39"/>
                </a:lnTo>
                <a:lnTo>
                  <a:pt x="3009" y="39"/>
                </a:lnTo>
                <a:lnTo>
                  <a:pt x="3009" y="39"/>
                </a:lnTo>
                <a:lnTo>
                  <a:pt x="3009" y="39"/>
                </a:lnTo>
                <a:lnTo>
                  <a:pt x="3010" y="39"/>
                </a:lnTo>
                <a:lnTo>
                  <a:pt x="3010" y="39"/>
                </a:lnTo>
                <a:lnTo>
                  <a:pt x="3010" y="39"/>
                </a:lnTo>
                <a:lnTo>
                  <a:pt x="3010" y="39"/>
                </a:lnTo>
                <a:lnTo>
                  <a:pt x="3011" y="39"/>
                </a:lnTo>
                <a:lnTo>
                  <a:pt x="3011" y="39"/>
                </a:lnTo>
                <a:lnTo>
                  <a:pt x="3011" y="39"/>
                </a:lnTo>
                <a:lnTo>
                  <a:pt x="3011" y="39"/>
                </a:lnTo>
                <a:lnTo>
                  <a:pt x="3011" y="39"/>
                </a:lnTo>
                <a:lnTo>
                  <a:pt x="3012" y="39"/>
                </a:lnTo>
                <a:lnTo>
                  <a:pt x="3012" y="39"/>
                </a:lnTo>
                <a:lnTo>
                  <a:pt x="3012" y="39"/>
                </a:lnTo>
                <a:lnTo>
                  <a:pt x="3012" y="39"/>
                </a:lnTo>
                <a:lnTo>
                  <a:pt x="3013" y="39"/>
                </a:lnTo>
                <a:lnTo>
                  <a:pt x="3013" y="39"/>
                </a:lnTo>
                <a:lnTo>
                  <a:pt x="3013" y="39"/>
                </a:lnTo>
                <a:lnTo>
                  <a:pt x="3013" y="39"/>
                </a:lnTo>
                <a:lnTo>
                  <a:pt x="3014" y="39"/>
                </a:lnTo>
                <a:lnTo>
                  <a:pt x="3014" y="39"/>
                </a:lnTo>
                <a:lnTo>
                  <a:pt x="3014" y="39"/>
                </a:lnTo>
                <a:lnTo>
                  <a:pt x="3014" y="39"/>
                </a:lnTo>
                <a:lnTo>
                  <a:pt x="3015" y="39"/>
                </a:lnTo>
                <a:lnTo>
                  <a:pt x="3015" y="39"/>
                </a:lnTo>
                <a:lnTo>
                  <a:pt x="3015" y="39"/>
                </a:lnTo>
                <a:lnTo>
                  <a:pt x="3015" y="39"/>
                </a:lnTo>
                <a:lnTo>
                  <a:pt x="3016" y="39"/>
                </a:lnTo>
                <a:lnTo>
                  <a:pt x="3016" y="39"/>
                </a:lnTo>
                <a:lnTo>
                  <a:pt x="3016" y="39"/>
                </a:lnTo>
                <a:lnTo>
                  <a:pt x="3016" y="39"/>
                </a:lnTo>
                <a:lnTo>
                  <a:pt x="3017" y="39"/>
                </a:lnTo>
                <a:lnTo>
                  <a:pt x="3017" y="39"/>
                </a:lnTo>
                <a:lnTo>
                  <a:pt x="3017" y="39"/>
                </a:lnTo>
                <a:lnTo>
                  <a:pt x="3017" y="39"/>
                </a:lnTo>
                <a:lnTo>
                  <a:pt x="3017" y="39"/>
                </a:lnTo>
                <a:lnTo>
                  <a:pt x="3018" y="39"/>
                </a:lnTo>
                <a:lnTo>
                  <a:pt x="3018" y="39"/>
                </a:lnTo>
                <a:lnTo>
                  <a:pt x="3018" y="39"/>
                </a:lnTo>
                <a:lnTo>
                  <a:pt x="3018" y="39"/>
                </a:lnTo>
                <a:lnTo>
                  <a:pt x="3019" y="39"/>
                </a:lnTo>
                <a:lnTo>
                  <a:pt x="3019" y="39"/>
                </a:lnTo>
                <a:lnTo>
                  <a:pt x="3019" y="39"/>
                </a:lnTo>
                <a:lnTo>
                  <a:pt x="3019" y="39"/>
                </a:lnTo>
                <a:lnTo>
                  <a:pt x="3020" y="39"/>
                </a:lnTo>
                <a:lnTo>
                  <a:pt x="3020" y="39"/>
                </a:lnTo>
                <a:lnTo>
                  <a:pt x="3020" y="39"/>
                </a:lnTo>
                <a:lnTo>
                  <a:pt x="3020" y="39"/>
                </a:lnTo>
                <a:lnTo>
                  <a:pt x="3020" y="39"/>
                </a:lnTo>
                <a:lnTo>
                  <a:pt x="3021" y="39"/>
                </a:lnTo>
                <a:lnTo>
                  <a:pt x="3021" y="39"/>
                </a:lnTo>
                <a:lnTo>
                  <a:pt x="3021" y="39"/>
                </a:lnTo>
                <a:lnTo>
                  <a:pt x="3021" y="39"/>
                </a:lnTo>
                <a:lnTo>
                  <a:pt x="3022" y="39"/>
                </a:lnTo>
                <a:lnTo>
                  <a:pt x="3022" y="39"/>
                </a:lnTo>
                <a:lnTo>
                  <a:pt x="3022" y="39"/>
                </a:lnTo>
                <a:lnTo>
                  <a:pt x="3023" y="39"/>
                </a:lnTo>
                <a:lnTo>
                  <a:pt x="3023" y="39"/>
                </a:lnTo>
                <a:lnTo>
                  <a:pt x="3023" y="39"/>
                </a:lnTo>
                <a:lnTo>
                  <a:pt x="3023" y="39"/>
                </a:lnTo>
                <a:lnTo>
                  <a:pt x="3023" y="39"/>
                </a:lnTo>
                <a:lnTo>
                  <a:pt x="3024" y="39"/>
                </a:lnTo>
                <a:lnTo>
                  <a:pt x="3024" y="39"/>
                </a:lnTo>
                <a:lnTo>
                  <a:pt x="3024" y="39"/>
                </a:lnTo>
                <a:lnTo>
                  <a:pt x="3024" y="39"/>
                </a:lnTo>
                <a:lnTo>
                  <a:pt x="3025" y="39"/>
                </a:lnTo>
                <a:lnTo>
                  <a:pt x="3025" y="39"/>
                </a:lnTo>
                <a:lnTo>
                  <a:pt x="3025" y="39"/>
                </a:lnTo>
                <a:lnTo>
                  <a:pt x="3025" y="39"/>
                </a:lnTo>
                <a:lnTo>
                  <a:pt x="3026" y="39"/>
                </a:lnTo>
                <a:lnTo>
                  <a:pt x="3026" y="39"/>
                </a:lnTo>
                <a:lnTo>
                  <a:pt x="3026" y="39"/>
                </a:lnTo>
                <a:lnTo>
                  <a:pt x="3026" y="39"/>
                </a:lnTo>
                <a:lnTo>
                  <a:pt x="3026" y="39"/>
                </a:lnTo>
                <a:lnTo>
                  <a:pt x="3027" y="39"/>
                </a:lnTo>
                <a:lnTo>
                  <a:pt x="3027" y="39"/>
                </a:lnTo>
                <a:lnTo>
                  <a:pt x="3027" y="39"/>
                </a:lnTo>
                <a:lnTo>
                  <a:pt x="3027" y="39"/>
                </a:lnTo>
                <a:lnTo>
                  <a:pt x="3028" y="39"/>
                </a:lnTo>
                <a:lnTo>
                  <a:pt x="3028" y="39"/>
                </a:lnTo>
                <a:lnTo>
                  <a:pt x="3028" y="39"/>
                </a:lnTo>
                <a:lnTo>
                  <a:pt x="3028" y="39"/>
                </a:lnTo>
                <a:lnTo>
                  <a:pt x="3029" y="39"/>
                </a:lnTo>
                <a:lnTo>
                  <a:pt x="3029" y="39"/>
                </a:lnTo>
                <a:lnTo>
                  <a:pt x="3029" y="39"/>
                </a:lnTo>
                <a:lnTo>
                  <a:pt x="3029" y="39"/>
                </a:lnTo>
                <a:lnTo>
                  <a:pt x="3029" y="39"/>
                </a:lnTo>
                <a:lnTo>
                  <a:pt x="3030" y="39"/>
                </a:lnTo>
                <a:lnTo>
                  <a:pt x="3030" y="39"/>
                </a:lnTo>
                <a:lnTo>
                  <a:pt x="3030" y="39"/>
                </a:lnTo>
                <a:lnTo>
                  <a:pt x="3031" y="39"/>
                </a:lnTo>
                <a:lnTo>
                  <a:pt x="3031" y="39"/>
                </a:lnTo>
                <a:lnTo>
                  <a:pt x="3031" y="39"/>
                </a:lnTo>
                <a:lnTo>
                  <a:pt x="3031" y="39"/>
                </a:lnTo>
                <a:lnTo>
                  <a:pt x="3032" y="39"/>
                </a:lnTo>
                <a:lnTo>
                  <a:pt x="3032" y="39"/>
                </a:lnTo>
                <a:lnTo>
                  <a:pt x="3032" y="39"/>
                </a:lnTo>
                <a:lnTo>
                  <a:pt x="3032" y="39"/>
                </a:lnTo>
                <a:lnTo>
                  <a:pt x="3033" y="39"/>
                </a:lnTo>
                <a:lnTo>
                  <a:pt x="3033" y="39"/>
                </a:lnTo>
                <a:lnTo>
                  <a:pt x="3033" y="39"/>
                </a:lnTo>
                <a:lnTo>
                  <a:pt x="3033" y="39"/>
                </a:lnTo>
                <a:lnTo>
                  <a:pt x="3033" y="39"/>
                </a:lnTo>
                <a:lnTo>
                  <a:pt x="3034" y="39"/>
                </a:lnTo>
                <a:lnTo>
                  <a:pt x="3034" y="39"/>
                </a:lnTo>
                <a:lnTo>
                  <a:pt x="3034" y="39"/>
                </a:lnTo>
                <a:lnTo>
                  <a:pt x="3034" y="39"/>
                </a:lnTo>
                <a:lnTo>
                  <a:pt x="3035" y="39"/>
                </a:lnTo>
                <a:lnTo>
                  <a:pt x="3035" y="39"/>
                </a:lnTo>
                <a:lnTo>
                  <a:pt x="3035" y="39"/>
                </a:lnTo>
                <a:lnTo>
                  <a:pt x="3035" y="39"/>
                </a:lnTo>
                <a:lnTo>
                  <a:pt x="3035" y="39"/>
                </a:lnTo>
                <a:lnTo>
                  <a:pt x="3036" y="39"/>
                </a:lnTo>
                <a:lnTo>
                  <a:pt x="3036" y="39"/>
                </a:lnTo>
                <a:lnTo>
                  <a:pt x="3036" y="39"/>
                </a:lnTo>
                <a:lnTo>
                  <a:pt x="3036" y="39"/>
                </a:lnTo>
                <a:lnTo>
                  <a:pt x="3037" y="39"/>
                </a:lnTo>
                <a:lnTo>
                  <a:pt x="3037" y="39"/>
                </a:lnTo>
                <a:lnTo>
                  <a:pt x="3037" y="39"/>
                </a:lnTo>
                <a:lnTo>
                  <a:pt x="3037" y="39"/>
                </a:lnTo>
                <a:lnTo>
                  <a:pt x="3038" y="39"/>
                </a:lnTo>
                <a:lnTo>
                  <a:pt x="3038" y="39"/>
                </a:lnTo>
                <a:lnTo>
                  <a:pt x="3038" y="39"/>
                </a:lnTo>
                <a:lnTo>
                  <a:pt x="3039" y="39"/>
                </a:lnTo>
                <a:lnTo>
                  <a:pt x="3039" y="39"/>
                </a:lnTo>
                <a:lnTo>
                  <a:pt x="3039" y="39"/>
                </a:lnTo>
                <a:lnTo>
                  <a:pt x="3039" y="39"/>
                </a:lnTo>
                <a:lnTo>
                  <a:pt x="3039" y="39"/>
                </a:lnTo>
                <a:lnTo>
                  <a:pt x="3040" y="39"/>
                </a:lnTo>
                <a:lnTo>
                  <a:pt x="3040" y="39"/>
                </a:lnTo>
                <a:lnTo>
                  <a:pt x="3040" y="39"/>
                </a:lnTo>
                <a:lnTo>
                  <a:pt x="3040" y="39"/>
                </a:lnTo>
                <a:lnTo>
                  <a:pt x="3041" y="39"/>
                </a:lnTo>
                <a:lnTo>
                  <a:pt x="3041" y="39"/>
                </a:lnTo>
                <a:lnTo>
                  <a:pt x="3041" y="39"/>
                </a:lnTo>
                <a:lnTo>
                  <a:pt x="3041" y="39"/>
                </a:lnTo>
                <a:lnTo>
                  <a:pt x="3042" y="39"/>
                </a:lnTo>
                <a:lnTo>
                  <a:pt x="3042" y="39"/>
                </a:lnTo>
                <a:lnTo>
                  <a:pt x="3042" y="39"/>
                </a:lnTo>
                <a:lnTo>
                  <a:pt x="3042" y="39"/>
                </a:lnTo>
                <a:lnTo>
                  <a:pt x="3042" y="39"/>
                </a:lnTo>
                <a:lnTo>
                  <a:pt x="3043" y="39"/>
                </a:lnTo>
                <a:lnTo>
                  <a:pt x="3043" y="39"/>
                </a:lnTo>
                <a:lnTo>
                  <a:pt x="3043" y="39"/>
                </a:lnTo>
                <a:lnTo>
                  <a:pt x="3043" y="39"/>
                </a:lnTo>
                <a:lnTo>
                  <a:pt x="3044" y="39"/>
                </a:lnTo>
                <a:lnTo>
                  <a:pt x="3044" y="39"/>
                </a:lnTo>
                <a:lnTo>
                  <a:pt x="3044" y="39"/>
                </a:lnTo>
                <a:lnTo>
                  <a:pt x="3044" y="39"/>
                </a:lnTo>
                <a:lnTo>
                  <a:pt x="3045" y="39"/>
                </a:lnTo>
                <a:lnTo>
                  <a:pt x="3045" y="39"/>
                </a:lnTo>
                <a:lnTo>
                  <a:pt x="3045" y="39"/>
                </a:lnTo>
                <a:lnTo>
                  <a:pt x="3045" y="39"/>
                </a:lnTo>
                <a:lnTo>
                  <a:pt x="3046" y="39"/>
                </a:lnTo>
                <a:lnTo>
                  <a:pt x="3046" y="39"/>
                </a:lnTo>
                <a:lnTo>
                  <a:pt x="3046" y="39"/>
                </a:lnTo>
                <a:lnTo>
                  <a:pt x="3046" y="39"/>
                </a:lnTo>
                <a:lnTo>
                  <a:pt x="3047" y="39"/>
                </a:lnTo>
                <a:lnTo>
                  <a:pt x="3047" y="39"/>
                </a:lnTo>
                <a:lnTo>
                  <a:pt x="3047" y="39"/>
                </a:lnTo>
                <a:lnTo>
                  <a:pt x="3047" y="39"/>
                </a:lnTo>
                <a:lnTo>
                  <a:pt x="3048" y="39"/>
                </a:lnTo>
                <a:lnTo>
                  <a:pt x="3048" y="39"/>
                </a:lnTo>
                <a:lnTo>
                  <a:pt x="3048" y="39"/>
                </a:lnTo>
                <a:lnTo>
                  <a:pt x="3048" y="39"/>
                </a:lnTo>
                <a:lnTo>
                  <a:pt x="3048" y="39"/>
                </a:lnTo>
                <a:lnTo>
                  <a:pt x="3049" y="39"/>
                </a:lnTo>
                <a:lnTo>
                  <a:pt x="3049" y="39"/>
                </a:lnTo>
                <a:lnTo>
                  <a:pt x="3049" y="39"/>
                </a:lnTo>
                <a:lnTo>
                  <a:pt x="3049" y="39"/>
                </a:lnTo>
                <a:lnTo>
                  <a:pt x="3050" y="39"/>
                </a:lnTo>
                <a:lnTo>
                  <a:pt x="3050" y="39"/>
                </a:lnTo>
                <a:lnTo>
                  <a:pt x="3050" y="39"/>
                </a:lnTo>
                <a:lnTo>
                  <a:pt x="3050" y="39"/>
                </a:lnTo>
                <a:lnTo>
                  <a:pt x="3051" y="39"/>
                </a:lnTo>
                <a:lnTo>
                  <a:pt x="3051" y="39"/>
                </a:lnTo>
                <a:lnTo>
                  <a:pt x="3051" y="39"/>
                </a:lnTo>
                <a:lnTo>
                  <a:pt x="3051" y="39"/>
                </a:lnTo>
                <a:lnTo>
                  <a:pt x="3051" y="39"/>
                </a:lnTo>
                <a:lnTo>
                  <a:pt x="3052" y="39"/>
                </a:lnTo>
                <a:lnTo>
                  <a:pt x="3052" y="39"/>
                </a:lnTo>
                <a:lnTo>
                  <a:pt x="3052" y="39"/>
                </a:lnTo>
                <a:lnTo>
                  <a:pt x="3052" y="39"/>
                </a:lnTo>
                <a:lnTo>
                  <a:pt x="3053" y="39"/>
                </a:lnTo>
                <a:lnTo>
                  <a:pt x="3053" y="39"/>
                </a:lnTo>
                <a:lnTo>
                  <a:pt x="3053" y="39"/>
                </a:lnTo>
                <a:lnTo>
                  <a:pt x="3054" y="39"/>
                </a:lnTo>
                <a:lnTo>
                  <a:pt x="3054" y="39"/>
                </a:lnTo>
                <a:lnTo>
                  <a:pt x="3054" y="39"/>
                </a:lnTo>
                <a:lnTo>
                  <a:pt x="3054" y="39"/>
                </a:lnTo>
                <a:lnTo>
                  <a:pt x="3054" y="39"/>
                </a:lnTo>
                <a:lnTo>
                  <a:pt x="3055" y="39"/>
                </a:lnTo>
                <a:lnTo>
                  <a:pt x="3055" y="39"/>
                </a:lnTo>
                <a:lnTo>
                  <a:pt x="3055" y="39"/>
                </a:lnTo>
                <a:lnTo>
                  <a:pt x="3055" y="39"/>
                </a:lnTo>
                <a:lnTo>
                  <a:pt x="3056" y="39"/>
                </a:lnTo>
                <a:lnTo>
                  <a:pt x="3056" y="39"/>
                </a:lnTo>
                <a:lnTo>
                  <a:pt x="3056" y="39"/>
                </a:lnTo>
                <a:lnTo>
                  <a:pt x="3056" y="39"/>
                </a:lnTo>
                <a:lnTo>
                  <a:pt x="3057" y="39"/>
                </a:lnTo>
                <a:lnTo>
                  <a:pt x="3057" y="39"/>
                </a:lnTo>
                <a:lnTo>
                  <a:pt x="3057" y="39"/>
                </a:lnTo>
                <a:lnTo>
                  <a:pt x="3057" y="39"/>
                </a:lnTo>
                <a:lnTo>
                  <a:pt x="3057" y="39"/>
                </a:lnTo>
                <a:lnTo>
                  <a:pt x="3058" y="39"/>
                </a:lnTo>
                <a:lnTo>
                  <a:pt x="3058" y="39"/>
                </a:lnTo>
                <a:lnTo>
                  <a:pt x="3058" y="39"/>
                </a:lnTo>
                <a:lnTo>
                  <a:pt x="3058" y="39"/>
                </a:lnTo>
                <a:lnTo>
                  <a:pt x="3059" y="39"/>
                </a:lnTo>
                <a:lnTo>
                  <a:pt x="3059" y="39"/>
                </a:lnTo>
                <a:lnTo>
                  <a:pt x="3059" y="39"/>
                </a:lnTo>
                <a:lnTo>
                  <a:pt x="3059" y="39"/>
                </a:lnTo>
                <a:lnTo>
                  <a:pt x="3060" y="39"/>
                </a:lnTo>
                <a:lnTo>
                  <a:pt x="3060" y="39"/>
                </a:lnTo>
                <a:lnTo>
                  <a:pt x="3060" y="39"/>
                </a:lnTo>
                <a:lnTo>
                  <a:pt x="3060" y="39"/>
                </a:lnTo>
                <a:lnTo>
                  <a:pt x="3060" y="39"/>
                </a:lnTo>
                <a:lnTo>
                  <a:pt x="3061" y="39"/>
                </a:lnTo>
                <a:lnTo>
                  <a:pt x="3061" y="39"/>
                </a:lnTo>
                <a:lnTo>
                  <a:pt x="3061" y="39"/>
                </a:lnTo>
                <a:lnTo>
                  <a:pt x="3062" y="39"/>
                </a:lnTo>
                <a:lnTo>
                  <a:pt x="3062" y="39"/>
                </a:lnTo>
                <a:lnTo>
                  <a:pt x="3062" y="39"/>
                </a:lnTo>
                <a:lnTo>
                  <a:pt x="3062" y="39"/>
                </a:lnTo>
                <a:lnTo>
                  <a:pt x="3063" y="39"/>
                </a:lnTo>
                <a:lnTo>
                  <a:pt x="3063" y="39"/>
                </a:lnTo>
                <a:lnTo>
                  <a:pt x="3063" y="39"/>
                </a:lnTo>
                <a:lnTo>
                  <a:pt x="3063" y="39"/>
                </a:lnTo>
                <a:lnTo>
                  <a:pt x="3063" y="39"/>
                </a:lnTo>
                <a:lnTo>
                  <a:pt x="3064" y="39"/>
                </a:lnTo>
                <a:lnTo>
                  <a:pt x="3064" y="39"/>
                </a:lnTo>
                <a:lnTo>
                  <a:pt x="3064" y="39"/>
                </a:lnTo>
                <a:lnTo>
                  <a:pt x="3064" y="39"/>
                </a:lnTo>
                <a:lnTo>
                  <a:pt x="3065" y="39"/>
                </a:lnTo>
                <a:lnTo>
                  <a:pt x="3065" y="39"/>
                </a:lnTo>
                <a:lnTo>
                  <a:pt x="3065" y="39"/>
                </a:lnTo>
                <a:lnTo>
                  <a:pt x="3065" y="39"/>
                </a:lnTo>
                <a:lnTo>
                  <a:pt x="3066" y="39"/>
                </a:lnTo>
                <a:lnTo>
                  <a:pt x="3066" y="39"/>
                </a:lnTo>
                <a:lnTo>
                  <a:pt x="3066" y="39"/>
                </a:lnTo>
                <a:lnTo>
                  <a:pt x="3066" y="39"/>
                </a:lnTo>
                <a:lnTo>
                  <a:pt x="3066" y="39"/>
                </a:lnTo>
                <a:lnTo>
                  <a:pt x="3067" y="39"/>
                </a:lnTo>
                <a:lnTo>
                  <a:pt x="3067" y="39"/>
                </a:lnTo>
                <a:lnTo>
                  <a:pt x="3067" y="39"/>
                </a:lnTo>
                <a:lnTo>
                  <a:pt x="3067" y="39"/>
                </a:lnTo>
                <a:lnTo>
                  <a:pt x="3068" y="39"/>
                </a:lnTo>
                <a:lnTo>
                  <a:pt x="3068" y="39"/>
                </a:lnTo>
                <a:lnTo>
                  <a:pt x="3068" y="39"/>
                </a:lnTo>
                <a:lnTo>
                  <a:pt x="3068" y="39"/>
                </a:lnTo>
                <a:lnTo>
                  <a:pt x="3069" y="39"/>
                </a:lnTo>
                <a:lnTo>
                  <a:pt x="3069" y="39"/>
                </a:lnTo>
                <a:lnTo>
                  <a:pt x="3069" y="39"/>
                </a:lnTo>
                <a:lnTo>
                  <a:pt x="3069" y="39"/>
                </a:lnTo>
                <a:lnTo>
                  <a:pt x="3070" y="39"/>
                </a:lnTo>
                <a:lnTo>
                  <a:pt x="3070" y="39"/>
                </a:lnTo>
                <a:lnTo>
                  <a:pt x="3070" y="39"/>
                </a:lnTo>
                <a:lnTo>
                  <a:pt x="3070" y="39"/>
                </a:lnTo>
                <a:lnTo>
                  <a:pt x="3071" y="39"/>
                </a:lnTo>
                <a:lnTo>
                  <a:pt x="3071" y="39"/>
                </a:lnTo>
                <a:lnTo>
                  <a:pt x="3071" y="39"/>
                </a:lnTo>
                <a:lnTo>
                  <a:pt x="3071" y="39"/>
                </a:lnTo>
                <a:lnTo>
                  <a:pt x="3072" y="39"/>
                </a:lnTo>
                <a:lnTo>
                  <a:pt x="3072" y="39"/>
                </a:lnTo>
                <a:lnTo>
                  <a:pt x="3072" y="39"/>
                </a:lnTo>
                <a:lnTo>
                  <a:pt x="3072" y="39"/>
                </a:lnTo>
                <a:lnTo>
                  <a:pt x="3072" y="39"/>
                </a:lnTo>
                <a:lnTo>
                  <a:pt x="3073" y="39"/>
                </a:lnTo>
                <a:lnTo>
                  <a:pt x="3073" y="39"/>
                </a:lnTo>
                <a:lnTo>
                  <a:pt x="3073" y="39"/>
                </a:lnTo>
                <a:lnTo>
                  <a:pt x="3073" y="39"/>
                </a:lnTo>
                <a:lnTo>
                  <a:pt x="3074" y="39"/>
                </a:lnTo>
                <a:lnTo>
                  <a:pt x="3074" y="39"/>
                </a:lnTo>
                <a:lnTo>
                  <a:pt x="3074" y="39"/>
                </a:lnTo>
                <a:lnTo>
                  <a:pt x="3074" y="39"/>
                </a:lnTo>
                <a:lnTo>
                  <a:pt x="3075" y="39"/>
                </a:lnTo>
                <a:lnTo>
                  <a:pt x="3075" y="39"/>
                </a:lnTo>
                <a:lnTo>
                  <a:pt x="3075" y="39"/>
                </a:lnTo>
                <a:lnTo>
                  <a:pt x="3075" y="39"/>
                </a:lnTo>
                <a:lnTo>
                  <a:pt x="3075" y="39"/>
                </a:lnTo>
                <a:lnTo>
                  <a:pt x="3076" y="39"/>
                </a:lnTo>
                <a:lnTo>
                  <a:pt x="3076" y="39"/>
                </a:lnTo>
                <a:lnTo>
                  <a:pt x="3076" y="39"/>
                </a:lnTo>
                <a:lnTo>
                  <a:pt x="3076" y="39"/>
                </a:lnTo>
                <a:lnTo>
                  <a:pt x="3077" y="39"/>
                </a:lnTo>
                <a:lnTo>
                  <a:pt x="3077" y="39"/>
                </a:lnTo>
                <a:lnTo>
                  <a:pt x="3077" y="39"/>
                </a:lnTo>
                <a:lnTo>
                  <a:pt x="3078" y="39"/>
                </a:lnTo>
                <a:lnTo>
                  <a:pt x="3078" y="39"/>
                </a:lnTo>
                <a:lnTo>
                  <a:pt x="3078" y="39"/>
                </a:lnTo>
                <a:lnTo>
                  <a:pt x="3078" y="39"/>
                </a:lnTo>
                <a:lnTo>
                  <a:pt x="3078" y="39"/>
                </a:lnTo>
                <a:lnTo>
                  <a:pt x="3079" y="39"/>
                </a:lnTo>
                <a:lnTo>
                  <a:pt x="3079" y="39"/>
                </a:lnTo>
                <a:lnTo>
                  <a:pt x="3079" y="39"/>
                </a:lnTo>
                <a:lnTo>
                  <a:pt x="3079" y="39"/>
                </a:lnTo>
                <a:lnTo>
                  <a:pt x="3080" y="39"/>
                </a:lnTo>
                <a:lnTo>
                  <a:pt x="3080" y="39"/>
                </a:lnTo>
                <a:lnTo>
                  <a:pt x="3080" y="39"/>
                </a:lnTo>
                <a:lnTo>
                  <a:pt x="3080" y="39"/>
                </a:lnTo>
                <a:lnTo>
                  <a:pt x="3081" y="39"/>
                </a:lnTo>
                <a:lnTo>
                  <a:pt x="3081" y="39"/>
                </a:lnTo>
                <a:lnTo>
                  <a:pt x="3081" y="39"/>
                </a:lnTo>
                <a:lnTo>
                  <a:pt x="3081" y="39"/>
                </a:lnTo>
                <a:lnTo>
                  <a:pt x="3081" y="39"/>
                </a:lnTo>
                <a:lnTo>
                  <a:pt x="3082" y="39"/>
                </a:lnTo>
                <a:lnTo>
                  <a:pt x="3082" y="39"/>
                </a:lnTo>
                <a:lnTo>
                  <a:pt x="3082" y="39"/>
                </a:lnTo>
                <a:lnTo>
                  <a:pt x="3082" y="39"/>
                </a:lnTo>
                <a:lnTo>
                  <a:pt x="3083" y="39"/>
                </a:lnTo>
                <a:lnTo>
                  <a:pt x="3083" y="39"/>
                </a:lnTo>
                <a:lnTo>
                  <a:pt x="3083" y="39"/>
                </a:lnTo>
                <a:lnTo>
                  <a:pt x="3083" y="39"/>
                </a:lnTo>
                <a:lnTo>
                  <a:pt x="3084" y="39"/>
                </a:lnTo>
                <a:lnTo>
                  <a:pt x="3084" y="39"/>
                </a:lnTo>
                <a:lnTo>
                  <a:pt x="3084" y="39"/>
                </a:lnTo>
                <a:lnTo>
                  <a:pt x="3084" y="39"/>
                </a:lnTo>
                <a:lnTo>
                  <a:pt x="3084" y="39"/>
                </a:lnTo>
                <a:lnTo>
                  <a:pt x="3085" y="39"/>
                </a:lnTo>
                <a:lnTo>
                  <a:pt x="3085" y="39"/>
                </a:lnTo>
                <a:lnTo>
                  <a:pt x="3085" y="39"/>
                </a:lnTo>
                <a:lnTo>
                  <a:pt x="3086" y="39"/>
                </a:lnTo>
                <a:lnTo>
                  <a:pt x="3086" y="39"/>
                </a:lnTo>
                <a:lnTo>
                  <a:pt x="3086" y="39"/>
                </a:lnTo>
                <a:lnTo>
                  <a:pt x="3086" y="39"/>
                </a:lnTo>
                <a:lnTo>
                  <a:pt x="3087" y="39"/>
                </a:lnTo>
                <a:lnTo>
                  <a:pt x="3087" y="39"/>
                </a:lnTo>
                <a:lnTo>
                  <a:pt x="3087" y="39"/>
                </a:lnTo>
                <a:lnTo>
                  <a:pt x="3087" y="39"/>
                </a:lnTo>
                <a:lnTo>
                  <a:pt x="3088" y="39"/>
                </a:lnTo>
                <a:lnTo>
                  <a:pt x="3088" y="39"/>
                </a:lnTo>
                <a:lnTo>
                  <a:pt x="3088" y="39"/>
                </a:lnTo>
                <a:lnTo>
                  <a:pt x="3088" y="39"/>
                </a:lnTo>
                <a:lnTo>
                  <a:pt x="3088" y="39"/>
                </a:lnTo>
                <a:lnTo>
                  <a:pt x="3089" y="39"/>
                </a:lnTo>
                <a:lnTo>
                  <a:pt x="3089" y="39"/>
                </a:lnTo>
                <a:lnTo>
                  <a:pt x="3089" y="39"/>
                </a:lnTo>
                <a:lnTo>
                  <a:pt x="3089" y="39"/>
                </a:lnTo>
                <a:lnTo>
                  <a:pt x="3090" y="39"/>
                </a:lnTo>
                <a:lnTo>
                  <a:pt x="3090" y="39"/>
                </a:lnTo>
                <a:lnTo>
                  <a:pt x="3090" y="39"/>
                </a:lnTo>
                <a:lnTo>
                  <a:pt x="3090" y="39"/>
                </a:lnTo>
                <a:lnTo>
                  <a:pt x="3091" y="39"/>
                </a:lnTo>
                <a:lnTo>
                  <a:pt x="3091" y="39"/>
                </a:lnTo>
                <a:lnTo>
                  <a:pt x="3091" y="39"/>
                </a:lnTo>
                <a:lnTo>
                  <a:pt x="3091" y="39"/>
                </a:lnTo>
                <a:lnTo>
                  <a:pt x="3091" y="39"/>
                </a:lnTo>
                <a:lnTo>
                  <a:pt x="3092" y="39"/>
                </a:lnTo>
                <a:lnTo>
                  <a:pt x="3092" y="39"/>
                </a:lnTo>
                <a:lnTo>
                  <a:pt x="3092" y="39"/>
                </a:lnTo>
                <a:lnTo>
                  <a:pt x="3093" y="39"/>
                </a:lnTo>
                <a:lnTo>
                  <a:pt x="3093" y="39"/>
                </a:lnTo>
                <a:lnTo>
                  <a:pt x="3093" y="39"/>
                </a:lnTo>
                <a:lnTo>
                  <a:pt x="3093" y="39"/>
                </a:lnTo>
                <a:lnTo>
                  <a:pt x="3094" y="39"/>
                </a:lnTo>
                <a:lnTo>
                  <a:pt x="3094" y="39"/>
                </a:lnTo>
                <a:lnTo>
                  <a:pt x="3094" y="39"/>
                </a:lnTo>
                <a:lnTo>
                  <a:pt x="3094" y="39"/>
                </a:lnTo>
                <a:lnTo>
                  <a:pt x="3094" y="39"/>
                </a:lnTo>
                <a:lnTo>
                  <a:pt x="3095" y="39"/>
                </a:lnTo>
                <a:lnTo>
                  <a:pt x="3095" y="39"/>
                </a:lnTo>
                <a:lnTo>
                  <a:pt x="3095" y="39"/>
                </a:lnTo>
                <a:lnTo>
                  <a:pt x="3095" y="39"/>
                </a:lnTo>
                <a:lnTo>
                  <a:pt x="3096" y="39"/>
                </a:lnTo>
                <a:lnTo>
                  <a:pt x="3096" y="39"/>
                </a:lnTo>
                <a:lnTo>
                  <a:pt x="3096" y="39"/>
                </a:lnTo>
                <a:lnTo>
                  <a:pt x="3096" y="39"/>
                </a:lnTo>
                <a:lnTo>
                  <a:pt x="3097" y="39"/>
                </a:lnTo>
                <a:lnTo>
                  <a:pt x="3097" y="39"/>
                </a:lnTo>
                <a:lnTo>
                  <a:pt x="3097" y="39"/>
                </a:lnTo>
                <a:lnTo>
                  <a:pt x="3097" y="39"/>
                </a:lnTo>
                <a:lnTo>
                  <a:pt x="3097" y="39"/>
                </a:lnTo>
                <a:lnTo>
                  <a:pt x="3098" y="39"/>
                </a:lnTo>
                <a:lnTo>
                  <a:pt x="3098" y="39"/>
                </a:lnTo>
                <a:lnTo>
                  <a:pt x="3098" y="39"/>
                </a:lnTo>
                <a:lnTo>
                  <a:pt x="3098" y="39"/>
                </a:lnTo>
                <a:lnTo>
                  <a:pt x="3099" y="39"/>
                </a:lnTo>
                <a:lnTo>
                  <a:pt x="3099" y="39"/>
                </a:lnTo>
                <a:lnTo>
                  <a:pt x="3099" y="39"/>
                </a:lnTo>
                <a:lnTo>
                  <a:pt x="3099" y="39"/>
                </a:lnTo>
                <a:lnTo>
                  <a:pt x="3100" y="39"/>
                </a:lnTo>
                <a:lnTo>
                  <a:pt x="3100" y="39"/>
                </a:lnTo>
                <a:lnTo>
                  <a:pt x="3100" y="39"/>
                </a:lnTo>
                <a:lnTo>
                  <a:pt x="3100" y="39"/>
                </a:lnTo>
                <a:lnTo>
                  <a:pt x="3101" y="39"/>
                </a:lnTo>
                <a:lnTo>
                  <a:pt x="3101" y="39"/>
                </a:lnTo>
                <a:lnTo>
                  <a:pt x="3101" y="39"/>
                </a:lnTo>
                <a:lnTo>
                  <a:pt x="3101" y="39"/>
                </a:lnTo>
                <a:lnTo>
                  <a:pt x="3102" y="39"/>
                </a:lnTo>
                <a:lnTo>
                  <a:pt x="3102" y="39"/>
                </a:lnTo>
                <a:lnTo>
                  <a:pt x="3102" y="39"/>
                </a:lnTo>
                <a:lnTo>
                  <a:pt x="3102" y="39"/>
                </a:lnTo>
                <a:lnTo>
                  <a:pt x="3103" y="39"/>
                </a:lnTo>
                <a:lnTo>
                  <a:pt x="3103" y="39"/>
                </a:lnTo>
                <a:lnTo>
                  <a:pt x="3103" y="39"/>
                </a:lnTo>
                <a:lnTo>
                  <a:pt x="3103" y="39"/>
                </a:lnTo>
                <a:lnTo>
                  <a:pt x="3103" y="39"/>
                </a:lnTo>
                <a:lnTo>
                  <a:pt x="3104" y="39"/>
                </a:lnTo>
                <a:lnTo>
                  <a:pt x="3104" y="39"/>
                </a:lnTo>
                <a:lnTo>
                  <a:pt x="3104" y="39"/>
                </a:lnTo>
                <a:lnTo>
                  <a:pt x="3104" y="39"/>
                </a:lnTo>
                <a:lnTo>
                  <a:pt x="3105" y="39"/>
                </a:lnTo>
                <a:lnTo>
                  <a:pt x="3105" y="39"/>
                </a:lnTo>
                <a:lnTo>
                  <a:pt x="3105" y="39"/>
                </a:lnTo>
                <a:lnTo>
                  <a:pt x="3105" y="39"/>
                </a:lnTo>
                <a:lnTo>
                  <a:pt x="3106" y="39"/>
                </a:lnTo>
                <a:lnTo>
                  <a:pt x="3106" y="39"/>
                </a:lnTo>
                <a:lnTo>
                  <a:pt x="3106" y="39"/>
                </a:lnTo>
                <a:lnTo>
                  <a:pt x="3106" y="39"/>
                </a:lnTo>
                <a:lnTo>
                  <a:pt x="3106" y="39"/>
                </a:lnTo>
                <a:lnTo>
                  <a:pt x="3107" y="39"/>
                </a:lnTo>
                <a:lnTo>
                  <a:pt x="3107" y="39"/>
                </a:lnTo>
                <a:lnTo>
                  <a:pt x="3107" y="39"/>
                </a:lnTo>
                <a:lnTo>
                  <a:pt x="3107" y="39"/>
                </a:lnTo>
                <a:lnTo>
                  <a:pt x="3108" y="39"/>
                </a:lnTo>
                <a:lnTo>
                  <a:pt x="3108" y="39"/>
                </a:lnTo>
                <a:lnTo>
                  <a:pt x="3108" y="39"/>
                </a:lnTo>
                <a:lnTo>
                  <a:pt x="3109" y="39"/>
                </a:lnTo>
                <a:lnTo>
                  <a:pt x="3109" y="39"/>
                </a:lnTo>
                <a:lnTo>
                  <a:pt x="3109" y="39"/>
                </a:lnTo>
                <a:lnTo>
                  <a:pt x="3109" y="39"/>
                </a:lnTo>
                <a:lnTo>
                  <a:pt x="3109" y="39"/>
                </a:lnTo>
                <a:lnTo>
                  <a:pt x="3110" y="39"/>
                </a:lnTo>
                <a:lnTo>
                  <a:pt x="3110" y="39"/>
                </a:lnTo>
                <a:lnTo>
                  <a:pt x="3110" y="39"/>
                </a:lnTo>
                <a:lnTo>
                  <a:pt x="3110" y="39"/>
                </a:lnTo>
                <a:lnTo>
                  <a:pt x="3111" y="39"/>
                </a:lnTo>
                <a:lnTo>
                  <a:pt x="3111" y="39"/>
                </a:lnTo>
                <a:lnTo>
                  <a:pt x="3111" y="39"/>
                </a:lnTo>
                <a:lnTo>
                  <a:pt x="3111" y="39"/>
                </a:lnTo>
                <a:lnTo>
                  <a:pt x="3112" y="39"/>
                </a:lnTo>
                <a:lnTo>
                  <a:pt x="3112" y="39"/>
                </a:lnTo>
                <a:lnTo>
                  <a:pt x="3112" y="39"/>
                </a:lnTo>
                <a:lnTo>
                  <a:pt x="3112" y="39"/>
                </a:lnTo>
                <a:lnTo>
                  <a:pt x="3112" y="39"/>
                </a:lnTo>
                <a:lnTo>
                  <a:pt x="3113" y="39"/>
                </a:lnTo>
                <a:lnTo>
                  <a:pt x="3113" y="39"/>
                </a:lnTo>
                <a:lnTo>
                  <a:pt x="3113" y="39"/>
                </a:lnTo>
                <a:lnTo>
                  <a:pt x="3113" y="39"/>
                </a:lnTo>
                <a:lnTo>
                  <a:pt x="3114" y="39"/>
                </a:lnTo>
                <a:lnTo>
                  <a:pt x="3114" y="39"/>
                </a:lnTo>
                <a:lnTo>
                  <a:pt x="3114" y="39"/>
                </a:lnTo>
                <a:lnTo>
                  <a:pt x="3114" y="39"/>
                </a:lnTo>
                <a:lnTo>
                  <a:pt x="3115" y="39"/>
                </a:lnTo>
                <a:lnTo>
                  <a:pt x="3115" y="39"/>
                </a:lnTo>
                <a:lnTo>
                  <a:pt x="3115" y="39"/>
                </a:lnTo>
                <a:lnTo>
                  <a:pt x="3115" y="39"/>
                </a:lnTo>
                <a:lnTo>
                  <a:pt x="3115" y="39"/>
                </a:lnTo>
                <a:lnTo>
                  <a:pt x="3116" y="39"/>
                </a:lnTo>
                <a:lnTo>
                  <a:pt x="3116" y="39"/>
                </a:lnTo>
                <a:lnTo>
                  <a:pt x="3116" y="39"/>
                </a:lnTo>
                <a:lnTo>
                  <a:pt x="3117" y="39"/>
                </a:lnTo>
                <a:lnTo>
                  <a:pt x="3117" y="39"/>
                </a:lnTo>
                <a:lnTo>
                  <a:pt x="3117" y="39"/>
                </a:lnTo>
                <a:lnTo>
                  <a:pt x="3117" y="39"/>
                </a:lnTo>
                <a:lnTo>
                  <a:pt x="3118" y="39"/>
                </a:lnTo>
                <a:lnTo>
                  <a:pt x="3118" y="39"/>
                </a:lnTo>
                <a:lnTo>
                  <a:pt x="3118" y="39"/>
                </a:lnTo>
                <a:lnTo>
                  <a:pt x="3118" y="39"/>
                </a:lnTo>
                <a:lnTo>
                  <a:pt x="3118" y="39"/>
                </a:lnTo>
                <a:lnTo>
                  <a:pt x="3119" y="39"/>
                </a:lnTo>
                <a:lnTo>
                  <a:pt x="3119" y="39"/>
                </a:lnTo>
                <a:lnTo>
                  <a:pt x="3119" y="39"/>
                </a:lnTo>
                <a:lnTo>
                  <a:pt x="3119" y="39"/>
                </a:lnTo>
                <a:lnTo>
                  <a:pt x="3120" y="39"/>
                </a:lnTo>
                <a:lnTo>
                  <a:pt x="3120" y="39"/>
                </a:lnTo>
                <a:lnTo>
                  <a:pt x="3120" y="39"/>
                </a:lnTo>
                <a:lnTo>
                  <a:pt x="3120" y="39"/>
                </a:lnTo>
                <a:lnTo>
                  <a:pt x="3121" y="39"/>
                </a:lnTo>
                <a:lnTo>
                  <a:pt x="3121" y="39"/>
                </a:lnTo>
                <a:lnTo>
                  <a:pt x="3121" y="39"/>
                </a:lnTo>
                <a:lnTo>
                  <a:pt x="3121" y="39"/>
                </a:lnTo>
                <a:lnTo>
                  <a:pt x="3121" y="39"/>
                </a:lnTo>
                <a:lnTo>
                  <a:pt x="3122" y="39"/>
                </a:lnTo>
                <a:lnTo>
                  <a:pt x="3122" y="39"/>
                </a:lnTo>
                <a:lnTo>
                  <a:pt x="3122" y="39"/>
                </a:lnTo>
                <a:lnTo>
                  <a:pt x="3122" y="39"/>
                </a:lnTo>
                <a:lnTo>
                  <a:pt x="3123" y="39"/>
                </a:lnTo>
                <a:lnTo>
                  <a:pt x="3123" y="39"/>
                </a:lnTo>
                <a:lnTo>
                  <a:pt x="3123" y="39"/>
                </a:lnTo>
                <a:lnTo>
                  <a:pt x="3123" y="39"/>
                </a:lnTo>
                <a:lnTo>
                  <a:pt x="3124" y="39"/>
                </a:lnTo>
                <a:lnTo>
                  <a:pt x="3124" y="39"/>
                </a:lnTo>
                <a:lnTo>
                  <a:pt x="3124" y="39"/>
                </a:lnTo>
                <a:lnTo>
                  <a:pt x="3124" y="39"/>
                </a:lnTo>
                <a:lnTo>
                  <a:pt x="3125" y="39"/>
                </a:lnTo>
                <a:lnTo>
                  <a:pt x="3125" y="39"/>
                </a:lnTo>
                <a:lnTo>
                  <a:pt x="3125" y="39"/>
                </a:lnTo>
                <a:lnTo>
                  <a:pt x="3125" y="39"/>
                </a:lnTo>
                <a:lnTo>
                  <a:pt x="3126" y="39"/>
                </a:lnTo>
                <a:lnTo>
                  <a:pt x="3126" y="39"/>
                </a:lnTo>
                <a:lnTo>
                  <a:pt x="3126" y="39"/>
                </a:lnTo>
                <a:lnTo>
                  <a:pt x="3126" y="39"/>
                </a:lnTo>
                <a:lnTo>
                  <a:pt x="3127" y="39"/>
                </a:lnTo>
                <a:lnTo>
                  <a:pt x="3127" y="39"/>
                </a:lnTo>
                <a:lnTo>
                  <a:pt x="3127" y="39"/>
                </a:lnTo>
                <a:lnTo>
                  <a:pt x="3127" y="39"/>
                </a:lnTo>
                <a:lnTo>
                  <a:pt x="3127" y="39"/>
                </a:lnTo>
                <a:lnTo>
                  <a:pt x="3128" y="39"/>
                </a:lnTo>
                <a:lnTo>
                  <a:pt x="3128" y="39"/>
                </a:lnTo>
                <a:lnTo>
                  <a:pt x="3128" y="39"/>
                </a:lnTo>
                <a:lnTo>
                  <a:pt x="3128" y="39"/>
                </a:lnTo>
                <a:lnTo>
                  <a:pt x="3129" y="39"/>
                </a:lnTo>
                <a:lnTo>
                  <a:pt x="3129" y="39"/>
                </a:lnTo>
                <a:lnTo>
                  <a:pt x="3129" y="39"/>
                </a:lnTo>
                <a:lnTo>
                  <a:pt x="3129" y="39"/>
                </a:lnTo>
                <a:lnTo>
                  <a:pt x="3130" y="39"/>
                </a:lnTo>
                <a:lnTo>
                  <a:pt x="3130" y="39"/>
                </a:lnTo>
                <a:lnTo>
                  <a:pt x="3130" y="39"/>
                </a:lnTo>
                <a:lnTo>
                  <a:pt x="3130" y="39"/>
                </a:lnTo>
                <a:lnTo>
                  <a:pt x="3130" y="39"/>
                </a:lnTo>
                <a:lnTo>
                  <a:pt x="3131" y="39"/>
                </a:lnTo>
                <a:lnTo>
                  <a:pt x="3131" y="39"/>
                </a:lnTo>
                <a:lnTo>
                  <a:pt x="3131" y="39"/>
                </a:lnTo>
                <a:lnTo>
                  <a:pt x="3132" y="39"/>
                </a:lnTo>
                <a:lnTo>
                  <a:pt x="3132" y="39"/>
                </a:lnTo>
                <a:lnTo>
                  <a:pt x="3132" y="39"/>
                </a:lnTo>
                <a:lnTo>
                  <a:pt x="3132" y="39"/>
                </a:lnTo>
                <a:lnTo>
                  <a:pt x="3133" y="39"/>
                </a:lnTo>
                <a:lnTo>
                  <a:pt x="3133" y="39"/>
                </a:lnTo>
                <a:lnTo>
                  <a:pt x="3133" y="39"/>
                </a:lnTo>
                <a:lnTo>
                  <a:pt x="3133" y="39"/>
                </a:lnTo>
                <a:lnTo>
                  <a:pt x="3134" y="39"/>
                </a:lnTo>
                <a:lnTo>
                  <a:pt x="3134" y="39"/>
                </a:lnTo>
                <a:lnTo>
                  <a:pt x="3134" y="39"/>
                </a:lnTo>
                <a:lnTo>
                  <a:pt x="3134" y="39"/>
                </a:lnTo>
                <a:lnTo>
                  <a:pt x="3134" y="39"/>
                </a:lnTo>
                <a:lnTo>
                  <a:pt x="3135" y="39"/>
                </a:lnTo>
                <a:lnTo>
                  <a:pt x="3135" y="39"/>
                </a:lnTo>
                <a:lnTo>
                  <a:pt x="3135" y="39"/>
                </a:lnTo>
                <a:lnTo>
                  <a:pt x="3135" y="39"/>
                </a:lnTo>
                <a:lnTo>
                  <a:pt x="3136" y="39"/>
                </a:lnTo>
                <a:lnTo>
                  <a:pt x="3136" y="39"/>
                </a:lnTo>
                <a:lnTo>
                  <a:pt x="3136" y="39"/>
                </a:lnTo>
                <a:lnTo>
                  <a:pt x="3136" y="39"/>
                </a:lnTo>
                <a:lnTo>
                  <a:pt x="3137" y="39"/>
                </a:lnTo>
                <a:lnTo>
                  <a:pt x="3137" y="39"/>
                </a:lnTo>
                <a:lnTo>
                  <a:pt x="3137" y="39"/>
                </a:lnTo>
                <a:lnTo>
                  <a:pt x="3137" y="39"/>
                </a:lnTo>
                <a:lnTo>
                  <a:pt x="3137" y="39"/>
                </a:lnTo>
                <a:lnTo>
                  <a:pt x="3138" y="39"/>
                </a:lnTo>
                <a:lnTo>
                  <a:pt x="3138" y="39"/>
                </a:lnTo>
                <a:lnTo>
                  <a:pt x="3138" y="39"/>
                </a:lnTo>
                <a:lnTo>
                  <a:pt x="3138" y="39"/>
                </a:lnTo>
                <a:lnTo>
                  <a:pt x="3139" y="39"/>
                </a:lnTo>
                <a:lnTo>
                  <a:pt x="3139" y="39"/>
                </a:lnTo>
                <a:lnTo>
                  <a:pt x="3139" y="39"/>
                </a:lnTo>
                <a:lnTo>
                  <a:pt x="3140" y="39"/>
                </a:lnTo>
                <a:lnTo>
                  <a:pt x="3140" y="39"/>
                </a:lnTo>
                <a:lnTo>
                  <a:pt x="3140" y="39"/>
                </a:lnTo>
                <a:lnTo>
                  <a:pt x="3140" y="39"/>
                </a:lnTo>
                <a:lnTo>
                  <a:pt x="3140" y="39"/>
                </a:lnTo>
                <a:lnTo>
                  <a:pt x="3141" y="39"/>
                </a:lnTo>
                <a:lnTo>
                  <a:pt x="3141" y="39"/>
                </a:lnTo>
                <a:lnTo>
                  <a:pt x="3141" y="39"/>
                </a:lnTo>
                <a:lnTo>
                  <a:pt x="3141" y="39"/>
                </a:lnTo>
                <a:lnTo>
                  <a:pt x="3142" y="39"/>
                </a:lnTo>
                <a:lnTo>
                  <a:pt x="3142" y="39"/>
                </a:lnTo>
                <a:lnTo>
                  <a:pt x="3142" y="39"/>
                </a:lnTo>
                <a:lnTo>
                  <a:pt x="3142" y="39"/>
                </a:lnTo>
                <a:lnTo>
                  <a:pt x="3143" y="39"/>
                </a:lnTo>
                <a:lnTo>
                  <a:pt x="3143" y="39"/>
                </a:lnTo>
                <a:lnTo>
                  <a:pt x="3143" y="39"/>
                </a:lnTo>
                <a:lnTo>
                  <a:pt x="3143" y="39"/>
                </a:lnTo>
                <a:lnTo>
                  <a:pt x="3143" y="39"/>
                </a:lnTo>
                <a:lnTo>
                  <a:pt x="3144" y="39"/>
                </a:lnTo>
                <a:lnTo>
                  <a:pt x="3144" y="39"/>
                </a:lnTo>
                <a:lnTo>
                  <a:pt x="3144" y="39"/>
                </a:lnTo>
                <a:lnTo>
                  <a:pt x="3144" y="39"/>
                </a:lnTo>
                <a:lnTo>
                  <a:pt x="3145" y="39"/>
                </a:lnTo>
                <a:lnTo>
                  <a:pt x="3145" y="39"/>
                </a:lnTo>
                <a:lnTo>
                  <a:pt x="3145" y="39"/>
                </a:lnTo>
                <a:lnTo>
                  <a:pt x="3145" y="39"/>
                </a:lnTo>
                <a:lnTo>
                  <a:pt x="3146" y="39"/>
                </a:lnTo>
                <a:lnTo>
                  <a:pt x="3146" y="39"/>
                </a:lnTo>
                <a:lnTo>
                  <a:pt x="3146" y="39"/>
                </a:lnTo>
                <a:lnTo>
                  <a:pt x="3146" y="39"/>
                </a:lnTo>
                <a:lnTo>
                  <a:pt x="3146" y="39"/>
                </a:lnTo>
                <a:lnTo>
                  <a:pt x="3147" y="39"/>
                </a:lnTo>
                <a:lnTo>
                  <a:pt x="3147" y="39"/>
                </a:lnTo>
                <a:lnTo>
                  <a:pt x="3147" y="39"/>
                </a:lnTo>
                <a:lnTo>
                  <a:pt x="3148" y="39"/>
                </a:lnTo>
                <a:lnTo>
                  <a:pt x="3148" y="39"/>
                </a:lnTo>
                <a:lnTo>
                  <a:pt x="3148" y="39"/>
                </a:lnTo>
                <a:lnTo>
                  <a:pt x="3148" y="39"/>
                </a:lnTo>
                <a:lnTo>
                  <a:pt x="3149" y="39"/>
                </a:lnTo>
                <a:lnTo>
                  <a:pt x="3149" y="39"/>
                </a:lnTo>
                <a:lnTo>
                  <a:pt x="3149" y="39"/>
                </a:lnTo>
                <a:lnTo>
                  <a:pt x="3149" y="39"/>
                </a:lnTo>
                <a:lnTo>
                  <a:pt x="3149" y="39"/>
                </a:lnTo>
                <a:lnTo>
                  <a:pt x="3150" y="39"/>
                </a:lnTo>
                <a:lnTo>
                  <a:pt x="3150" y="39"/>
                </a:lnTo>
                <a:lnTo>
                  <a:pt x="3150" y="39"/>
                </a:lnTo>
                <a:lnTo>
                  <a:pt x="3150" y="39"/>
                </a:lnTo>
                <a:lnTo>
                  <a:pt x="3151" y="39"/>
                </a:lnTo>
                <a:lnTo>
                  <a:pt x="3151" y="39"/>
                </a:lnTo>
                <a:lnTo>
                  <a:pt x="3151" y="39"/>
                </a:lnTo>
                <a:lnTo>
                  <a:pt x="3151" y="39"/>
                </a:lnTo>
                <a:lnTo>
                  <a:pt x="3152" y="39"/>
                </a:lnTo>
                <a:lnTo>
                  <a:pt x="3152" y="39"/>
                </a:lnTo>
                <a:lnTo>
                  <a:pt x="3152" y="39"/>
                </a:lnTo>
                <a:lnTo>
                  <a:pt x="3152" y="39"/>
                </a:lnTo>
                <a:lnTo>
                  <a:pt x="3152" y="39"/>
                </a:lnTo>
                <a:lnTo>
                  <a:pt x="3153" y="39"/>
                </a:lnTo>
                <a:lnTo>
                  <a:pt x="3153" y="39"/>
                </a:lnTo>
                <a:lnTo>
                  <a:pt x="3153" y="39"/>
                </a:lnTo>
                <a:lnTo>
                  <a:pt x="3153" y="39"/>
                </a:lnTo>
                <a:lnTo>
                  <a:pt x="3154" y="39"/>
                </a:lnTo>
                <a:lnTo>
                  <a:pt x="3154" y="39"/>
                </a:lnTo>
                <a:lnTo>
                  <a:pt x="3154" y="39"/>
                </a:lnTo>
                <a:lnTo>
                  <a:pt x="3154" y="39"/>
                </a:lnTo>
                <a:lnTo>
                  <a:pt x="3155" y="39"/>
                </a:lnTo>
                <a:lnTo>
                  <a:pt x="3155" y="39"/>
                </a:lnTo>
                <a:lnTo>
                  <a:pt x="3155" y="39"/>
                </a:lnTo>
                <a:lnTo>
                  <a:pt x="3155" y="39"/>
                </a:lnTo>
                <a:lnTo>
                  <a:pt x="3156" y="39"/>
                </a:lnTo>
                <a:lnTo>
                  <a:pt x="3156" y="39"/>
                </a:lnTo>
                <a:lnTo>
                  <a:pt x="3156" y="39"/>
                </a:lnTo>
                <a:lnTo>
                  <a:pt x="3156" y="39"/>
                </a:lnTo>
                <a:lnTo>
                  <a:pt x="3157" y="39"/>
                </a:lnTo>
                <a:lnTo>
                  <a:pt x="3157" y="39"/>
                </a:lnTo>
                <a:lnTo>
                  <a:pt x="3157" y="39"/>
                </a:lnTo>
                <a:lnTo>
                  <a:pt x="3157" y="39"/>
                </a:lnTo>
                <a:lnTo>
                  <a:pt x="3158" y="39"/>
                </a:lnTo>
                <a:lnTo>
                  <a:pt x="3158" y="39"/>
                </a:lnTo>
                <a:lnTo>
                  <a:pt x="3158" y="39"/>
                </a:lnTo>
                <a:lnTo>
                  <a:pt x="3158" y="39"/>
                </a:lnTo>
                <a:lnTo>
                  <a:pt x="3158" y="39"/>
                </a:lnTo>
                <a:lnTo>
                  <a:pt x="3159" y="39"/>
                </a:lnTo>
                <a:lnTo>
                  <a:pt x="3159" y="39"/>
                </a:lnTo>
                <a:lnTo>
                  <a:pt x="3159" y="39"/>
                </a:lnTo>
                <a:lnTo>
                  <a:pt x="3159" y="39"/>
                </a:lnTo>
                <a:lnTo>
                  <a:pt x="3160" y="39"/>
                </a:lnTo>
                <a:lnTo>
                  <a:pt x="3160" y="39"/>
                </a:lnTo>
                <a:lnTo>
                  <a:pt x="3160" y="39"/>
                </a:lnTo>
                <a:lnTo>
                  <a:pt x="3160" y="39"/>
                </a:lnTo>
                <a:lnTo>
                  <a:pt x="3161" y="39"/>
                </a:lnTo>
                <a:lnTo>
                  <a:pt x="3161" y="39"/>
                </a:lnTo>
                <a:lnTo>
                  <a:pt x="3161" y="39"/>
                </a:lnTo>
                <a:lnTo>
                  <a:pt x="3161" y="39"/>
                </a:lnTo>
                <a:lnTo>
                  <a:pt x="3161" y="39"/>
                </a:lnTo>
                <a:lnTo>
                  <a:pt x="3162" y="39"/>
                </a:lnTo>
                <a:lnTo>
                  <a:pt x="3162" y="39"/>
                </a:lnTo>
                <a:lnTo>
                  <a:pt x="3162" y="39"/>
                </a:lnTo>
                <a:lnTo>
                  <a:pt x="3162" y="39"/>
                </a:lnTo>
                <a:lnTo>
                  <a:pt x="3163" y="39"/>
                </a:lnTo>
                <a:lnTo>
                  <a:pt x="3163" y="39"/>
                </a:lnTo>
                <a:lnTo>
                  <a:pt x="3163" y="39"/>
                </a:lnTo>
                <a:lnTo>
                  <a:pt x="3164" y="39"/>
                </a:lnTo>
                <a:lnTo>
                  <a:pt x="3164" y="39"/>
                </a:lnTo>
                <a:lnTo>
                  <a:pt x="3164" y="39"/>
                </a:lnTo>
                <a:lnTo>
                  <a:pt x="3164" y="39"/>
                </a:lnTo>
                <a:lnTo>
                  <a:pt x="3164" y="39"/>
                </a:lnTo>
                <a:lnTo>
                  <a:pt x="3165" y="39"/>
                </a:lnTo>
                <a:lnTo>
                  <a:pt x="3165" y="39"/>
                </a:lnTo>
                <a:lnTo>
                  <a:pt x="3165" y="39"/>
                </a:lnTo>
                <a:lnTo>
                  <a:pt x="3165" y="39"/>
                </a:lnTo>
                <a:lnTo>
                  <a:pt x="3166" y="39"/>
                </a:lnTo>
                <a:lnTo>
                  <a:pt x="3166" y="39"/>
                </a:lnTo>
                <a:lnTo>
                  <a:pt x="3166" y="39"/>
                </a:lnTo>
                <a:lnTo>
                  <a:pt x="3166" y="39"/>
                </a:lnTo>
                <a:lnTo>
                  <a:pt x="3167" y="39"/>
                </a:lnTo>
                <a:lnTo>
                  <a:pt x="3167" y="39"/>
                </a:lnTo>
                <a:lnTo>
                  <a:pt x="3167" y="39"/>
                </a:lnTo>
                <a:lnTo>
                  <a:pt x="3167" y="39"/>
                </a:lnTo>
                <a:lnTo>
                  <a:pt x="3167" y="39"/>
                </a:lnTo>
                <a:lnTo>
                  <a:pt x="3168" y="39"/>
                </a:lnTo>
                <a:lnTo>
                  <a:pt x="3168" y="39"/>
                </a:lnTo>
                <a:lnTo>
                  <a:pt x="3168" y="39"/>
                </a:lnTo>
                <a:lnTo>
                  <a:pt x="3168" y="39"/>
                </a:lnTo>
                <a:lnTo>
                  <a:pt x="3169" y="39"/>
                </a:lnTo>
                <a:lnTo>
                  <a:pt x="3169" y="39"/>
                </a:lnTo>
                <a:lnTo>
                  <a:pt x="3169" y="39"/>
                </a:lnTo>
                <a:lnTo>
                  <a:pt x="3169" y="39"/>
                </a:lnTo>
                <a:lnTo>
                  <a:pt x="3170" y="39"/>
                </a:lnTo>
                <a:lnTo>
                  <a:pt x="3170" y="39"/>
                </a:lnTo>
                <a:lnTo>
                  <a:pt x="3170" y="39"/>
                </a:lnTo>
                <a:lnTo>
                  <a:pt x="3170" y="39"/>
                </a:lnTo>
                <a:lnTo>
                  <a:pt x="3171" y="39"/>
                </a:lnTo>
                <a:lnTo>
                  <a:pt x="3171" y="39"/>
                </a:lnTo>
                <a:lnTo>
                  <a:pt x="3171" y="39"/>
                </a:lnTo>
                <a:lnTo>
                  <a:pt x="3171" y="39"/>
                </a:lnTo>
                <a:lnTo>
                  <a:pt x="3172" y="39"/>
                </a:lnTo>
                <a:lnTo>
                  <a:pt x="3172" y="39"/>
                </a:lnTo>
                <a:lnTo>
                  <a:pt x="3172" y="39"/>
                </a:lnTo>
                <a:lnTo>
                  <a:pt x="3172" y="39"/>
                </a:lnTo>
                <a:lnTo>
                  <a:pt x="3173" y="39"/>
                </a:lnTo>
                <a:lnTo>
                  <a:pt x="3173" y="39"/>
                </a:lnTo>
                <a:lnTo>
                  <a:pt x="3173" y="39"/>
                </a:lnTo>
                <a:lnTo>
                  <a:pt x="3173" y="39"/>
                </a:lnTo>
                <a:lnTo>
                  <a:pt x="3173" y="39"/>
                </a:lnTo>
                <a:lnTo>
                  <a:pt x="3174" y="39"/>
                </a:lnTo>
                <a:lnTo>
                  <a:pt x="3174" y="39"/>
                </a:lnTo>
                <a:lnTo>
                  <a:pt x="3174" y="39"/>
                </a:lnTo>
                <a:lnTo>
                  <a:pt x="3174" y="39"/>
                </a:lnTo>
                <a:lnTo>
                  <a:pt x="3175" y="39"/>
                </a:lnTo>
                <a:lnTo>
                  <a:pt x="3175" y="39"/>
                </a:lnTo>
                <a:lnTo>
                  <a:pt x="3175" y="39"/>
                </a:lnTo>
                <a:lnTo>
                  <a:pt x="3175" y="39"/>
                </a:lnTo>
                <a:lnTo>
                  <a:pt x="3176" y="39"/>
                </a:lnTo>
                <a:lnTo>
                  <a:pt x="3176" y="39"/>
                </a:lnTo>
                <a:lnTo>
                  <a:pt x="3176" y="39"/>
                </a:lnTo>
                <a:lnTo>
                  <a:pt x="3176" y="39"/>
                </a:lnTo>
                <a:lnTo>
                  <a:pt x="3176" y="39"/>
                </a:lnTo>
                <a:lnTo>
                  <a:pt x="3177" y="39"/>
                </a:lnTo>
                <a:lnTo>
                  <a:pt x="3177" y="39"/>
                </a:lnTo>
                <a:lnTo>
                  <a:pt x="3177" y="39"/>
                </a:lnTo>
                <a:lnTo>
                  <a:pt x="3177" y="39"/>
                </a:lnTo>
                <a:lnTo>
                  <a:pt x="3178" y="39"/>
                </a:lnTo>
                <a:lnTo>
                  <a:pt x="3178" y="39"/>
                </a:lnTo>
                <a:lnTo>
                  <a:pt x="3178" y="39"/>
                </a:lnTo>
                <a:lnTo>
                  <a:pt x="3179" y="39"/>
                </a:lnTo>
                <a:lnTo>
                  <a:pt x="3179" y="39"/>
                </a:lnTo>
                <a:lnTo>
                  <a:pt x="3179" y="39"/>
                </a:lnTo>
                <a:lnTo>
                  <a:pt x="3179" y="39"/>
                </a:lnTo>
                <a:lnTo>
                  <a:pt x="3180" y="39"/>
                </a:lnTo>
                <a:lnTo>
                  <a:pt x="3180" y="39"/>
                </a:lnTo>
                <a:lnTo>
                  <a:pt x="3180" y="39"/>
                </a:lnTo>
                <a:lnTo>
                  <a:pt x="3180" y="39"/>
                </a:lnTo>
                <a:lnTo>
                  <a:pt x="3180" y="39"/>
                </a:lnTo>
                <a:lnTo>
                  <a:pt x="3181" y="39"/>
                </a:lnTo>
                <a:lnTo>
                  <a:pt x="3181" y="39"/>
                </a:lnTo>
                <a:lnTo>
                  <a:pt x="3181" y="39"/>
                </a:lnTo>
                <a:lnTo>
                  <a:pt x="3181" y="39"/>
                </a:lnTo>
                <a:lnTo>
                  <a:pt x="3182" y="39"/>
                </a:lnTo>
                <a:lnTo>
                  <a:pt x="3182" y="39"/>
                </a:lnTo>
                <a:lnTo>
                  <a:pt x="3182" y="39"/>
                </a:lnTo>
                <a:lnTo>
                  <a:pt x="3182" y="39"/>
                </a:lnTo>
                <a:lnTo>
                  <a:pt x="3183" y="39"/>
                </a:lnTo>
                <a:lnTo>
                  <a:pt x="3183" y="39"/>
                </a:lnTo>
                <a:lnTo>
                  <a:pt x="3183" y="39"/>
                </a:lnTo>
                <a:lnTo>
                  <a:pt x="3183" y="39"/>
                </a:lnTo>
                <a:lnTo>
                  <a:pt x="3183" y="39"/>
                </a:lnTo>
                <a:lnTo>
                  <a:pt x="3184" y="39"/>
                </a:lnTo>
                <a:lnTo>
                  <a:pt x="3184" y="39"/>
                </a:lnTo>
                <a:lnTo>
                  <a:pt x="3184" y="39"/>
                </a:lnTo>
                <a:lnTo>
                  <a:pt x="3184" y="39"/>
                </a:lnTo>
                <a:lnTo>
                  <a:pt x="3185" y="39"/>
                </a:lnTo>
                <a:lnTo>
                  <a:pt x="3185" y="39"/>
                </a:lnTo>
                <a:lnTo>
                  <a:pt x="3185" y="39"/>
                </a:lnTo>
                <a:lnTo>
                  <a:pt x="3185" y="39"/>
                </a:lnTo>
                <a:lnTo>
                  <a:pt x="3186" y="39"/>
                </a:lnTo>
                <a:lnTo>
                  <a:pt x="3186" y="39"/>
                </a:lnTo>
                <a:lnTo>
                  <a:pt x="3186" y="39"/>
                </a:lnTo>
                <a:lnTo>
                  <a:pt x="3186" y="39"/>
                </a:lnTo>
                <a:lnTo>
                  <a:pt x="3187" y="39"/>
                </a:lnTo>
                <a:lnTo>
                  <a:pt x="3187" y="39"/>
                </a:lnTo>
                <a:lnTo>
                  <a:pt x="3187" y="39"/>
                </a:lnTo>
                <a:lnTo>
                  <a:pt x="3187" y="39"/>
                </a:lnTo>
                <a:lnTo>
                  <a:pt x="3188" y="39"/>
                </a:lnTo>
                <a:lnTo>
                  <a:pt x="3188" y="39"/>
                </a:lnTo>
                <a:lnTo>
                  <a:pt x="3188" y="39"/>
                </a:lnTo>
                <a:lnTo>
                  <a:pt x="3188" y="39"/>
                </a:lnTo>
                <a:lnTo>
                  <a:pt x="3189" y="39"/>
                </a:lnTo>
                <a:lnTo>
                  <a:pt x="3189" y="39"/>
                </a:lnTo>
                <a:lnTo>
                  <a:pt x="3189" y="39"/>
                </a:lnTo>
                <a:lnTo>
                  <a:pt x="3189" y="39"/>
                </a:lnTo>
                <a:lnTo>
                  <a:pt x="3189" y="39"/>
                </a:lnTo>
                <a:lnTo>
                  <a:pt x="3190" y="39"/>
                </a:lnTo>
                <a:lnTo>
                  <a:pt x="3190" y="39"/>
                </a:lnTo>
                <a:lnTo>
                  <a:pt x="3190" y="39"/>
                </a:lnTo>
                <a:lnTo>
                  <a:pt x="3190" y="39"/>
                </a:lnTo>
                <a:lnTo>
                  <a:pt x="3191" y="39"/>
                </a:lnTo>
                <a:lnTo>
                  <a:pt x="3191" y="39"/>
                </a:lnTo>
                <a:lnTo>
                  <a:pt x="3191" y="39"/>
                </a:lnTo>
                <a:lnTo>
                  <a:pt x="3191" y="39"/>
                </a:lnTo>
                <a:lnTo>
                  <a:pt x="3192" y="39"/>
                </a:lnTo>
                <a:lnTo>
                  <a:pt x="3192" y="39"/>
                </a:lnTo>
                <a:lnTo>
                  <a:pt x="3192" y="39"/>
                </a:lnTo>
                <a:lnTo>
                  <a:pt x="3192" y="39"/>
                </a:lnTo>
                <a:lnTo>
                  <a:pt x="3192" y="39"/>
                </a:lnTo>
                <a:lnTo>
                  <a:pt x="3193" y="39"/>
                </a:lnTo>
                <a:lnTo>
                  <a:pt x="3193" y="39"/>
                </a:lnTo>
                <a:lnTo>
                  <a:pt x="3193" y="39"/>
                </a:lnTo>
                <a:lnTo>
                  <a:pt x="3193" y="39"/>
                </a:lnTo>
                <a:lnTo>
                  <a:pt x="3194" y="39"/>
                </a:lnTo>
                <a:lnTo>
                  <a:pt x="3194" y="39"/>
                </a:lnTo>
                <a:lnTo>
                  <a:pt x="3194" y="39"/>
                </a:lnTo>
                <a:lnTo>
                  <a:pt x="3195" y="39"/>
                </a:lnTo>
                <a:lnTo>
                  <a:pt x="3195" y="39"/>
                </a:lnTo>
                <a:lnTo>
                  <a:pt x="3195" y="39"/>
                </a:lnTo>
                <a:lnTo>
                  <a:pt x="3195" y="39"/>
                </a:lnTo>
                <a:lnTo>
                  <a:pt x="3195" y="39"/>
                </a:lnTo>
                <a:lnTo>
                  <a:pt x="3196" y="39"/>
                </a:lnTo>
                <a:lnTo>
                  <a:pt x="3196" y="39"/>
                </a:lnTo>
                <a:lnTo>
                  <a:pt x="3196" y="39"/>
                </a:lnTo>
                <a:lnTo>
                  <a:pt x="3196" y="39"/>
                </a:lnTo>
                <a:lnTo>
                  <a:pt x="3197" y="39"/>
                </a:lnTo>
                <a:lnTo>
                  <a:pt x="3197" y="39"/>
                </a:lnTo>
                <a:lnTo>
                  <a:pt x="3197" y="39"/>
                </a:lnTo>
                <a:lnTo>
                  <a:pt x="3197" y="39"/>
                </a:lnTo>
                <a:lnTo>
                  <a:pt x="3198" y="39"/>
                </a:lnTo>
                <a:lnTo>
                  <a:pt x="3198" y="39"/>
                </a:lnTo>
                <a:lnTo>
                  <a:pt x="3198" y="39"/>
                </a:lnTo>
                <a:lnTo>
                  <a:pt x="3198" y="39"/>
                </a:lnTo>
                <a:lnTo>
                  <a:pt x="3198" y="39"/>
                </a:lnTo>
                <a:lnTo>
                  <a:pt x="3199" y="39"/>
                </a:lnTo>
                <a:lnTo>
                  <a:pt x="3199" y="39"/>
                </a:lnTo>
                <a:lnTo>
                  <a:pt x="3199" y="39"/>
                </a:lnTo>
                <a:lnTo>
                  <a:pt x="3199" y="39"/>
                </a:lnTo>
                <a:lnTo>
                  <a:pt x="3200" y="39"/>
                </a:lnTo>
                <a:lnTo>
                  <a:pt x="3200" y="39"/>
                </a:lnTo>
                <a:lnTo>
                  <a:pt x="3200" y="39"/>
                </a:lnTo>
                <a:lnTo>
                  <a:pt x="3200" y="39"/>
                </a:lnTo>
                <a:lnTo>
                  <a:pt x="3201" y="39"/>
                </a:lnTo>
                <a:lnTo>
                  <a:pt x="3201" y="39"/>
                </a:lnTo>
                <a:lnTo>
                  <a:pt x="3201" y="39"/>
                </a:lnTo>
                <a:lnTo>
                  <a:pt x="3201" y="39"/>
                </a:lnTo>
                <a:lnTo>
                  <a:pt x="3201" y="39"/>
                </a:lnTo>
                <a:lnTo>
                  <a:pt x="3202" y="39"/>
                </a:lnTo>
                <a:lnTo>
                  <a:pt x="3202" y="39"/>
                </a:lnTo>
                <a:lnTo>
                  <a:pt x="3202" y="39"/>
                </a:lnTo>
                <a:lnTo>
                  <a:pt x="3203" y="39"/>
                </a:lnTo>
                <a:lnTo>
                  <a:pt x="3203" y="39"/>
                </a:lnTo>
                <a:lnTo>
                  <a:pt x="3203" y="39"/>
                </a:lnTo>
                <a:lnTo>
                  <a:pt x="3203" y="39"/>
                </a:lnTo>
                <a:lnTo>
                  <a:pt x="3204" y="39"/>
                </a:lnTo>
                <a:lnTo>
                  <a:pt x="3204" y="39"/>
                </a:lnTo>
                <a:lnTo>
                  <a:pt x="3204" y="39"/>
                </a:lnTo>
                <a:lnTo>
                  <a:pt x="3204" y="39"/>
                </a:lnTo>
                <a:lnTo>
                  <a:pt x="3204" y="39"/>
                </a:lnTo>
                <a:lnTo>
                  <a:pt x="3205" y="39"/>
                </a:lnTo>
                <a:lnTo>
                  <a:pt x="3205" y="39"/>
                </a:lnTo>
                <a:lnTo>
                  <a:pt x="3205" y="39"/>
                </a:lnTo>
                <a:lnTo>
                  <a:pt x="3205" y="39"/>
                </a:lnTo>
                <a:lnTo>
                  <a:pt x="3206" y="39"/>
                </a:lnTo>
                <a:lnTo>
                  <a:pt x="3206" y="39"/>
                </a:lnTo>
                <a:lnTo>
                  <a:pt x="3206" y="39"/>
                </a:lnTo>
                <a:lnTo>
                  <a:pt x="3206" y="39"/>
                </a:lnTo>
                <a:lnTo>
                  <a:pt x="3207" y="39"/>
                </a:lnTo>
                <a:lnTo>
                  <a:pt x="3207" y="39"/>
                </a:lnTo>
                <a:lnTo>
                  <a:pt x="3207" y="39"/>
                </a:lnTo>
                <a:lnTo>
                  <a:pt x="3207" y="39"/>
                </a:lnTo>
                <a:lnTo>
                  <a:pt x="3207" y="39"/>
                </a:lnTo>
                <a:lnTo>
                  <a:pt x="3208" y="39"/>
                </a:lnTo>
                <a:lnTo>
                  <a:pt x="3208" y="39"/>
                </a:lnTo>
                <a:lnTo>
                  <a:pt x="3208" y="39"/>
                </a:lnTo>
                <a:lnTo>
                  <a:pt x="3208" y="39"/>
                </a:lnTo>
                <a:lnTo>
                  <a:pt x="3209" y="39"/>
                </a:lnTo>
                <a:lnTo>
                  <a:pt x="3209" y="39"/>
                </a:lnTo>
                <a:lnTo>
                  <a:pt x="3209" y="39"/>
                </a:lnTo>
                <a:lnTo>
                  <a:pt x="3210" y="39"/>
                </a:lnTo>
                <a:lnTo>
                  <a:pt x="3210" y="39"/>
                </a:lnTo>
                <a:lnTo>
                  <a:pt x="3210" y="39"/>
                </a:lnTo>
                <a:lnTo>
                  <a:pt x="3210" y="39"/>
                </a:lnTo>
                <a:lnTo>
                  <a:pt x="3210" y="39"/>
                </a:lnTo>
                <a:lnTo>
                  <a:pt x="3211" y="39"/>
                </a:lnTo>
                <a:lnTo>
                  <a:pt x="3211" y="39"/>
                </a:lnTo>
                <a:lnTo>
                  <a:pt x="3211" y="39"/>
                </a:lnTo>
                <a:lnTo>
                  <a:pt x="3211" y="39"/>
                </a:lnTo>
                <a:lnTo>
                  <a:pt x="3212" y="39"/>
                </a:lnTo>
                <a:lnTo>
                  <a:pt x="3212" y="39"/>
                </a:lnTo>
                <a:lnTo>
                  <a:pt x="3212" y="39"/>
                </a:lnTo>
                <a:lnTo>
                  <a:pt x="3212" y="39"/>
                </a:lnTo>
                <a:lnTo>
                  <a:pt x="3213" y="39"/>
                </a:lnTo>
                <a:lnTo>
                  <a:pt x="3213" y="39"/>
                </a:lnTo>
                <a:lnTo>
                  <a:pt x="3213" y="39"/>
                </a:lnTo>
                <a:lnTo>
                  <a:pt x="3213" y="39"/>
                </a:lnTo>
                <a:lnTo>
                  <a:pt x="3213" y="39"/>
                </a:lnTo>
                <a:lnTo>
                  <a:pt x="3214" y="39"/>
                </a:lnTo>
                <a:lnTo>
                  <a:pt x="3214" y="39"/>
                </a:lnTo>
                <a:lnTo>
                  <a:pt x="3214" y="39"/>
                </a:lnTo>
                <a:lnTo>
                  <a:pt x="3214" y="39"/>
                </a:lnTo>
                <a:lnTo>
                  <a:pt x="3215" y="39"/>
                </a:lnTo>
                <a:lnTo>
                  <a:pt x="3215" y="39"/>
                </a:lnTo>
                <a:lnTo>
                  <a:pt x="3215" y="39"/>
                </a:lnTo>
                <a:lnTo>
                  <a:pt x="3215" y="39"/>
                </a:lnTo>
                <a:lnTo>
                  <a:pt x="3216" y="39"/>
                </a:lnTo>
                <a:lnTo>
                  <a:pt x="3216" y="39"/>
                </a:lnTo>
                <a:lnTo>
                  <a:pt x="3216" y="39"/>
                </a:lnTo>
                <a:lnTo>
                  <a:pt x="3216" y="39"/>
                </a:lnTo>
                <a:lnTo>
                  <a:pt x="3216" y="39"/>
                </a:lnTo>
                <a:lnTo>
                  <a:pt x="3217" y="39"/>
                </a:lnTo>
                <a:lnTo>
                  <a:pt x="3217" y="39"/>
                </a:lnTo>
                <a:lnTo>
                  <a:pt x="3217" y="39"/>
                </a:lnTo>
                <a:lnTo>
                  <a:pt x="3218" y="39"/>
                </a:lnTo>
                <a:lnTo>
                  <a:pt x="3218" y="39"/>
                </a:lnTo>
                <a:lnTo>
                  <a:pt x="3218" y="39"/>
                </a:lnTo>
                <a:lnTo>
                  <a:pt x="3218" y="39"/>
                </a:lnTo>
                <a:lnTo>
                  <a:pt x="3219" y="39"/>
                </a:lnTo>
                <a:lnTo>
                  <a:pt x="3219" y="39"/>
                </a:lnTo>
                <a:lnTo>
                  <a:pt x="3219" y="39"/>
                </a:lnTo>
                <a:lnTo>
                  <a:pt x="3219" y="39"/>
                </a:lnTo>
                <a:lnTo>
                  <a:pt x="3219" y="39"/>
                </a:lnTo>
                <a:lnTo>
                  <a:pt x="3220" y="39"/>
                </a:lnTo>
                <a:lnTo>
                  <a:pt x="3220" y="39"/>
                </a:lnTo>
                <a:lnTo>
                  <a:pt x="3220" y="39"/>
                </a:lnTo>
                <a:lnTo>
                  <a:pt x="3220" y="39"/>
                </a:lnTo>
                <a:lnTo>
                  <a:pt x="3221" y="39"/>
                </a:lnTo>
                <a:lnTo>
                  <a:pt x="3221" y="39"/>
                </a:lnTo>
                <a:lnTo>
                  <a:pt x="3221" y="39"/>
                </a:lnTo>
                <a:lnTo>
                  <a:pt x="3221" y="39"/>
                </a:lnTo>
                <a:lnTo>
                  <a:pt x="3222" y="39"/>
                </a:lnTo>
                <a:lnTo>
                  <a:pt x="3222" y="39"/>
                </a:lnTo>
                <a:lnTo>
                  <a:pt x="3222" y="39"/>
                </a:lnTo>
                <a:lnTo>
                  <a:pt x="3222" y="39"/>
                </a:lnTo>
                <a:lnTo>
                  <a:pt x="3222" y="39"/>
                </a:lnTo>
                <a:lnTo>
                  <a:pt x="3223" y="39"/>
                </a:lnTo>
                <a:lnTo>
                  <a:pt x="3223" y="39"/>
                </a:lnTo>
                <a:lnTo>
                  <a:pt x="3223" y="39"/>
                </a:lnTo>
                <a:lnTo>
                  <a:pt x="3223" y="39"/>
                </a:lnTo>
                <a:lnTo>
                  <a:pt x="3224" y="39"/>
                </a:lnTo>
                <a:lnTo>
                  <a:pt x="3224" y="39"/>
                </a:lnTo>
                <a:lnTo>
                  <a:pt x="3224" y="39"/>
                </a:lnTo>
                <a:lnTo>
                  <a:pt x="3224" y="39"/>
                </a:lnTo>
                <a:lnTo>
                  <a:pt x="3225" y="39"/>
                </a:lnTo>
                <a:lnTo>
                  <a:pt x="3225" y="39"/>
                </a:lnTo>
                <a:lnTo>
                  <a:pt x="3225" y="39"/>
                </a:lnTo>
                <a:lnTo>
                  <a:pt x="3226" y="39"/>
                </a:lnTo>
                <a:lnTo>
                  <a:pt x="3226" y="39"/>
                </a:lnTo>
                <a:lnTo>
                  <a:pt x="3226" y="39"/>
                </a:lnTo>
                <a:lnTo>
                  <a:pt x="3226" y="39"/>
                </a:lnTo>
                <a:lnTo>
                  <a:pt x="3226" y="39"/>
                </a:lnTo>
                <a:lnTo>
                  <a:pt x="3227" y="39"/>
                </a:lnTo>
                <a:lnTo>
                  <a:pt x="3227" y="39"/>
                </a:lnTo>
                <a:lnTo>
                  <a:pt x="3227" y="39"/>
                </a:lnTo>
                <a:lnTo>
                  <a:pt x="3227" y="39"/>
                </a:lnTo>
                <a:lnTo>
                  <a:pt x="3228" y="39"/>
                </a:lnTo>
                <a:lnTo>
                  <a:pt x="3228" y="39"/>
                </a:lnTo>
                <a:lnTo>
                  <a:pt x="3228" y="39"/>
                </a:lnTo>
                <a:lnTo>
                  <a:pt x="3228" y="39"/>
                </a:lnTo>
                <a:lnTo>
                  <a:pt x="3229" y="39"/>
                </a:lnTo>
                <a:lnTo>
                  <a:pt x="3229" y="39"/>
                </a:lnTo>
                <a:lnTo>
                  <a:pt x="3229" y="39"/>
                </a:lnTo>
                <a:lnTo>
                  <a:pt x="3229" y="39"/>
                </a:lnTo>
                <a:lnTo>
                  <a:pt x="3229" y="39"/>
                </a:lnTo>
                <a:lnTo>
                  <a:pt x="3230" y="39"/>
                </a:lnTo>
                <a:lnTo>
                  <a:pt x="3230" y="39"/>
                </a:lnTo>
                <a:lnTo>
                  <a:pt x="3230" y="39"/>
                </a:lnTo>
                <a:lnTo>
                  <a:pt x="3230" y="39"/>
                </a:lnTo>
                <a:lnTo>
                  <a:pt x="3231" y="39"/>
                </a:lnTo>
                <a:lnTo>
                  <a:pt x="3231" y="39"/>
                </a:lnTo>
                <a:lnTo>
                  <a:pt x="3231" y="39"/>
                </a:lnTo>
                <a:lnTo>
                  <a:pt x="3231" y="39"/>
                </a:lnTo>
                <a:lnTo>
                  <a:pt x="3231" y="39"/>
                </a:lnTo>
                <a:lnTo>
                  <a:pt x="3232" y="39"/>
                </a:lnTo>
                <a:lnTo>
                  <a:pt x="3232" y="39"/>
                </a:lnTo>
                <a:lnTo>
                  <a:pt x="3232" y="39"/>
                </a:lnTo>
                <a:lnTo>
                  <a:pt x="3232" y="39"/>
                </a:lnTo>
                <a:lnTo>
                  <a:pt x="3233" y="39"/>
                </a:lnTo>
                <a:lnTo>
                  <a:pt x="3233" y="39"/>
                </a:lnTo>
                <a:lnTo>
                  <a:pt x="3233" y="39"/>
                </a:lnTo>
                <a:lnTo>
                  <a:pt x="3234" y="39"/>
                </a:lnTo>
                <a:lnTo>
                  <a:pt x="3234" y="39"/>
                </a:lnTo>
                <a:lnTo>
                  <a:pt x="3234" y="39"/>
                </a:lnTo>
                <a:lnTo>
                  <a:pt x="3234" y="39"/>
                </a:lnTo>
                <a:lnTo>
                  <a:pt x="3235" y="39"/>
                </a:lnTo>
                <a:lnTo>
                  <a:pt x="3235" y="39"/>
                </a:lnTo>
                <a:lnTo>
                  <a:pt x="3235" y="39"/>
                </a:lnTo>
                <a:lnTo>
                  <a:pt x="3235" y="39"/>
                </a:lnTo>
                <a:lnTo>
                  <a:pt x="3235" y="39"/>
                </a:lnTo>
                <a:lnTo>
                  <a:pt x="3236" y="39"/>
                </a:lnTo>
                <a:lnTo>
                  <a:pt x="3236" y="39"/>
                </a:lnTo>
                <a:lnTo>
                  <a:pt x="3236" y="39"/>
                </a:lnTo>
                <a:lnTo>
                  <a:pt x="3236" y="39"/>
                </a:lnTo>
                <a:lnTo>
                  <a:pt x="3237" y="39"/>
                </a:lnTo>
                <a:lnTo>
                  <a:pt x="3237" y="39"/>
                </a:lnTo>
                <a:lnTo>
                  <a:pt x="3237" y="39"/>
                </a:lnTo>
                <a:lnTo>
                  <a:pt x="3237" y="39"/>
                </a:lnTo>
                <a:lnTo>
                  <a:pt x="3238" y="39"/>
                </a:lnTo>
                <a:lnTo>
                  <a:pt x="3238" y="39"/>
                </a:lnTo>
                <a:lnTo>
                  <a:pt x="3238" y="39"/>
                </a:lnTo>
                <a:lnTo>
                  <a:pt x="3238" y="39"/>
                </a:lnTo>
                <a:lnTo>
                  <a:pt x="3238" y="39"/>
                </a:lnTo>
                <a:lnTo>
                  <a:pt x="3239" y="39"/>
                </a:lnTo>
                <a:lnTo>
                  <a:pt x="3239" y="39"/>
                </a:lnTo>
                <a:lnTo>
                  <a:pt x="3239" y="39"/>
                </a:lnTo>
                <a:lnTo>
                  <a:pt x="3239" y="39"/>
                </a:lnTo>
                <a:lnTo>
                  <a:pt x="3240" y="39"/>
                </a:lnTo>
                <a:lnTo>
                  <a:pt x="3240" y="39"/>
                </a:lnTo>
                <a:lnTo>
                  <a:pt x="3240" y="39"/>
                </a:lnTo>
                <a:lnTo>
                  <a:pt x="3240" y="39"/>
                </a:lnTo>
                <a:lnTo>
                  <a:pt x="3241" y="39"/>
                </a:lnTo>
                <a:lnTo>
                  <a:pt x="3241" y="39"/>
                </a:lnTo>
                <a:lnTo>
                  <a:pt x="3241" y="39"/>
                </a:lnTo>
                <a:lnTo>
                  <a:pt x="3241" y="39"/>
                </a:lnTo>
                <a:lnTo>
                  <a:pt x="3242" y="39"/>
                </a:lnTo>
                <a:lnTo>
                  <a:pt x="3242" y="39"/>
                </a:lnTo>
                <a:lnTo>
                  <a:pt x="3242" y="39"/>
                </a:lnTo>
                <a:lnTo>
                  <a:pt x="3242" y="39"/>
                </a:lnTo>
                <a:lnTo>
                  <a:pt x="3243" y="39"/>
                </a:lnTo>
                <a:lnTo>
                  <a:pt x="3243" y="39"/>
                </a:lnTo>
                <a:lnTo>
                  <a:pt x="3243" y="39"/>
                </a:lnTo>
                <a:lnTo>
                  <a:pt x="3243" y="39"/>
                </a:lnTo>
                <a:lnTo>
                  <a:pt x="3244" y="0"/>
                </a:lnTo>
                <a:lnTo>
                  <a:pt x="3244" y="0"/>
                </a:lnTo>
                <a:lnTo>
                  <a:pt x="3244" y="0"/>
                </a:lnTo>
                <a:lnTo>
                  <a:pt x="3244" y="39"/>
                </a:lnTo>
                <a:lnTo>
                  <a:pt x="3244" y="39"/>
                </a:lnTo>
                <a:lnTo>
                  <a:pt x="3245" y="39"/>
                </a:lnTo>
                <a:lnTo>
                  <a:pt x="3245" y="39"/>
                </a:lnTo>
                <a:lnTo>
                  <a:pt x="3245" y="39"/>
                </a:lnTo>
                <a:lnTo>
                  <a:pt x="3245" y="39"/>
                </a:lnTo>
                <a:lnTo>
                  <a:pt x="3246" y="39"/>
                </a:lnTo>
                <a:lnTo>
                  <a:pt x="3246" y="39"/>
                </a:lnTo>
                <a:lnTo>
                  <a:pt x="3246" y="39"/>
                </a:lnTo>
                <a:lnTo>
                  <a:pt x="3246" y="39"/>
                </a:lnTo>
                <a:lnTo>
                  <a:pt x="3247" y="39"/>
                </a:lnTo>
                <a:lnTo>
                  <a:pt x="3247" y="39"/>
                </a:lnTo>
                <a:lnTo>
                  <a:pt x="3247" y="39"/>
                </a:lnTo>
                <a:lnTo>
                  <a:pt x="3247" y="39"/>
                </a:lnTo>
                <a:lnTo>
                  <a:pt x="3247" y="39"/>
                </a:lnTo>
                <a:lnTo>
                  <a:pt x="3248" y="39"/>
                </a:lnTo>
                <a:lnTo>
                  <a:pt x="3248" y="39"/>
                </a:lnTo>
                <a:lnTo>
                  <a:pt x="3248" y="39"/>
                </a:lnTo>
                <a:lnTo>
                  <a:pt x="3249" y="39"/>
                </a:lnTo>
                <a:lnTo>
                  <a:pt x="3249" y="39"/>
                </a:lnTo>
                <a:lnTo>
                  <a:pt x="3249" y="39"/>
                </a:lnTo>
                <a:lnTo>
                  <a:pt x="3249" y="39"/>
                </a:lnTo>
                <a:lnTo>
                  <a:pt x="3250" y="39"/>
                </a:lnTo>
                <a:lnTo>
                  <a:pt x="3250" y="39"/>
                </a:lnTo>
                <a:lnTo>
                  <a:pt x="3250" y="39"/>
                </a:lnTo>
                <a:lnTo>
                  <a:pt x="3250" y="39"/>
                </a:lnTo>
                <a:lnTo>
                  <a:pt x="3250" y="39"/>
                </a:lnTo>
                <a:lnTo>
                  <a:pt x="3251" y="39"/>
                </a:lnTo>
                <a:lnTo>
                  <a:pt x="3251" y="39"/>
                </a:lnTo>
                <a:lnTo>
                  <a:pt x="3251" y="39"/>
                </a:lnTo>
                <a:lnTo>
                  <a:pt x="3251" y="39"/>
                </a:lnTo>
                <a:lnTo>
                  <a:pt x="3252" y="39"/>
                </a:lnTo>
                <a:lnTo>
                  <a:pt x="3252" y="39"/>
                </a:lnTo>
                <a:lnTo>
                  <a:pt x="3252" y="39"/>
                </a:lnTo>
                <a:lnTo>
                  <a:pt x="3252" y="39"/>
                </a:lnTo>
                <a:lnTo>
                  <a:pt x="3253" y="39"/>
                </a:lnTo>
                <a:lnTo>
                  <a:pt x="3253" y="39"/>
                </a:lnTo>
                <a:lnTo>
                  <a:pt x="3253" y="39"/>
                </a:lnTo>
                <a:lnTo>
                  <a:pt x="3253" y="39"/>
                </a:lnTo>
                <a:lnTo>
                  <a:pt x="3253" y="39"/>
                </a:lnTo>
                <a:lnTo>
                  <a:pt x="3254" y="39"/>
                </a:lnTo>
                <a:lnTo>
                  <a:pt x="3254" y="39"/>
                </a:lnTo>
                <a:lnTo>
                  <a:pt x="3254" y="39"/>
                </a:lnTo>
                <a:lnTo>
                  <a:pt x="3254" y="39"/>
                </a:lnTo>
                <a:lnTo>
                  <a:pt x="3255" y="39"/>
                </a:lnTo>
                <a:lnTo>
                  <a:pt x="3255" y="39"/>
                </a:lnTo>
                <a:lnTo>
                  <a:pt x="3255" y="39"/>
                </a:lnTo>
                <a:lnTo>
                  <a:pt x="3255" y="39"/>
                </a:lnTo>
                <a:lnTo>
                  <a:pt x="3256" y="39"/>
                </a:lnTo>
                <a:lnTo>
                  <a:pt x="3256" y="39"/>
                </a:lnTo>
                <a:lnTo>
                  <a:pt x="3256" y="39"/>
                </a:lnTo>
                <a:lnTo>
                  <a:pt x="3256" y="39"/>
                </a:lnTo>
                <a:lnTo>
                  <a:pt x="3257" y="39"/>
                </a:lnTo>
                <a:lnTo>
                  <a:pt x="3257" y="39"/>
                </a:lnTo>
                <a:lnTo>
                  <a:pt x="3257" y="39"/>
                </a:lnTo>
                <a:lnTo>
                  <a:pt x="3257" y="39"/>
                </a:lnTo>
                <a:lnTo>
                  <a:pt x="3258" y="39"/>
                </a:lnTo>
                <a:lnTo>
                  <a:pt x="3258" y="39"/>
                </a:lnTo>
                <a:lnTo>
                  <a:pt x="3258" y="39"/>
                </a:lnTo>
                <a:lnTo>
                  <a:pt x="3258" y="39"/>
                </a:lnTo>
                <a:lnTo>
                  <a:pt x="3259" y="39"/>
                </a:lnTo>
                <a:lnTo>
                  <a:pt x="3259" y="39"/>
                </a:lnTo>
                <a:lnTo>
                  <a:pt x="3259" y="39"/>
                </a:lnTo>
                <a:lnTo>
                  <a:pt x="3259" y="39"/>
                </a:lnTo>
                <a:lnTo>
                  <a:pt x="3259" y="39"/>
                </a:lnTo>
                <a:lnTo>
                  <a:pt x="3260" y="39"/>
                </a:lnTo>
                <a:lnTo>
                  <a:pt x="3260" y="39"/>
                </a:lnTo>
                <a:lnTo>
                  <a:pt x="3260" y="39"/>
                </a:lnTo>
                <a:lnTo>
                  <a:pt x="3260" y="39"/>
                </a:lnTo>
                <a:lnTo>
                  <a:pt x="3261" y="39"/>
                </a:lnTo>
                <a:lnTo>
                  <a:pt x="3261" y="39"/>
                </a:lnTo>
                <a:lnTo>
                  <a:pt x="3261" y="39"/>
                </a:lnTo>
                <a:lnTo>
                  <a:pt x="3261" y="39"/>
                </a:lnTo>
                <a:lnTo>
                  <a:pt x="3262" y="39"/>
                </a:lnTo>
                <a:lnTo>
                  <a:pt x="3262" y="39"/>
                </a:lnTo>
                <a:lnTo>
                  <a:pt x="3262" y="39"/>
                </a:lnTo>
                <a:lnTo>
                  <a:pt x="3262" y="39"/>
                </a:lnTo>
                <a:lnTo>
                  <a:pt x="3262" y="39"/>
                </a:lnTo>
                <a:lnTo>
                  <a:pt x="3263" y="39"/>
                </a:lnTo>
                <a:lnTo>
                  <a:pt x="3263" y="39"/>
                </a:lnTo>
                <a:lnTo>
                  <a:pt x="3263" y="39"/>
                </a:lnTo>
                <a:lnTo>
                  <a:pt x="3263" y="39"/>
                </a:lnTo>
                <a:lnTo>
                  <a:pt x="3264" y="39"/>
                </a:lnTo>
                <a:lnTo>
                  <a:pt x="3264" y="39"/>
                </a:lnTo>
                <a:lnTo>
                  <a:pt x="3264" y="39"/>
                </a:lnTo>
                <a:lnTo>
                  <a:pt x="3265" y="39"/>
                </a:lnTo>
                <a:lnTo>
                  <a:pt x="3265" y="39"/>
                </a:lnTo>
                <a:lnTo>
                  <a:pt x="3265" y="39"/>
                </a:lnTo>
                <a:lnTo>
                  <a:pt x="3265" y="39"/>
                </a:lnTo>
                <a:lnTo>
                  <a:pt x="3265" y="39"/>
                </a:lnTo>
                <a:lnTo>
                  <a:pt x="3266" y="39"/>
                </a:lnTo>
                <a:lnTo>
                  <a:pt x="3266" y="39"/>
                </a:lnTo>
                <a:lnTo>
                  <a:pt x="3266" y="39"/>
                </a:lnTo>
                <a:lnTo>
                  <a:pt x="3266" y="39"/>
                </a:lnTo>
                <a:lnTo>
                  <a:pt x="3267" y="39"/>
                </a:lnTo>
                <a:lnTo>
                  <a:pt x="3267" y="39"/>
                </a:lnTo>
                <a:lnTo>
                  <a:pt x="3267" y="39"/>
                </a:lnTo>
                <a:lnTo>
                  <a:pt x="3267" y="39"/>
                </a:lnTo>
                <a:lnTo>
                  <a:pt x="3268" y="39"/>
                </a:lnTo>
                <a:lnTo>
                  <a:pt x="3268" y="39"/>
                </a:lnTo>
                <a:lnTo>
                  <a:pt x="3268" y="39"/>
                </a:lnTo>
                <a:lnTo>
                  <a:pt x="3268" y="39"/>
                </a:lnTo>
                <a:lnTo>
                  <a:pt x="3268" y="39"/>
                </a:lnTo>
                <a:lnTo>
                  <a:pt x="3269" y="39"/>
                </a:lnTo>
                <a:lnTo>
                  <a:pt x="3269" y="39"/>
                </a:lnTo>
                <a:lnTo>
                  <a:pt x="3269" y="39"/>
                </a:lnTo>
                <a:lnTo>
                  <a:pt x="3269" y="39"/>
                </a:lnTo>
                <a:lnTo>
                  <a:pt x="3270" y="39"/>
                </a:lnTo>
                <a:lnTo>
                  <a:pt x="3270" y="39"/>
                </a:lnTo>
                <a:lnTo>
                  <a:pt x="3270" y="39"/>
                </a:lnTo>
                <a:lnTo>
                  <a:pt x="3270" y="39"/>
                </a:lnTo>
                <a:lnTo>
                  <a:pt x="3271" y="39"/>
                </a:lnTo>
                <a:lnTo>
                  <a:pt x="3271" y="39"/>
                </a:lnTo>
                <a:lnTo>
                  <a:pt x="3271" y="39"/>
                </a:lnTo>
                <a:lnTo>
                  <a:pt x="3271" y="39"/>
                </a:lnTo>
                <a:lnTo>
                  <a:pt x="3271" y="39"/>
                </a:lnTo>
                <a:lnTo>
                  <a:pt x="3272" y="39"/>
                </a:lnTo>
                <a:lnTo>
                  <a:pt x="3272" y="39"/>
                </a:lnTo>
                <a:lnTo>
                  <a:pt x="3272" y="39"/>
                </a:lnTo>
                <a:lnTo>
                  <a:pt x="3273" y="39"/>
                </a:lnTo>
                <a:lnTo>
                  <a:pt x="3273" y="39"/>
                </a:lnTo>
                <a:lnTo>
                  <a:pt x="3273" y="39"/>
                </a:lnTo>
                <a:lnTo>
                  <a:pt x="3273" y="39"/>
                </a:lnTo>
                <a:lnTo>
                  <a:pt x="3274" y="39"/>
                </a:lnTo>
                <a:lnTo>
                  <a:pt x="3274" y="39"/>
                </a:lnTo>
                <a:lnTo>
                  <a:pt x="3274" y="39"/>
                </a:lnTo>
                <a:lnTo>
                  <a:pt x="3274" y="39"/>
                </a:lnTo>
                <a:lnTo>
                  <a:pt x="3275" y="39"/>
                </a:lnTo>
                <a:lnTo>
                  <a:pt x="3275" y="39"/>
                </a:lnTo>
                <a:lnTo>
                  <a:pt x="3275" y="39"/>
                </a:lnTo>
                <a:lnTo>
                  <a:pt x="3275" y="39"/>
                </a:lnTo>
                <a:lnTo>
                  <a:pt x="3275" y="39"/>
                </a:lnTo>
                <a:lnTo>
                  <a:pt x="3276" y="39"/>
                </a:lnTo>
                <a:lnTo>
                  <a:pt x="3276" y="39"/>
                </a:lnTo>
                <a:lnTo>
                  <a:pt x="3276" y="39"/>
                </a:lnTo>
                <a:lnTo>
                  <a:pt x="3276" y="39"/>
                </a:lnTo>
                <a:lnTo>
                  <a:pt x="3277" y="39"/>
                </a:lnTo>
                <a:lnTo>
                  <a:pt x="3277" y="39"/>
                </a:lnTo>
                <a:lnTo>
                  <a:pt x="3277" y="39"/>
                </a:lnTo>
                <a:lnTo>
                  <a:pt x="3277" y="39"/>
                </a:lnTo>
                <a:lnTo>
                  <a:pt x="3277" y="39"/>
                </a:lnTo>
                <a:lnTo>
                  <a:pt x="3278" y="39"/>
                </a:lnTo>
                <a:lnTo>
                  <a:pt x="3278" y="39"/>
                </a:lnTo>
                <a:lnTo>
                  <a:pt x="3278" y="39"/>
                </a:lnTo>
                <a:lnTo>
                  <a:pt x="3278" y="39"/>
                </a:lnTo>
                <a:lnTo>
                  <a:pt x="3279" y="39"/>
                </a:lnTo>
                <a:lnTo>
                  <a:pt x="3279" y="39"/>
                </a:lnTo>
                <a:lnTo>
                  <a:pt x="3279" y="39"/>
                </a:lnTo>
                <a:lnTo>
                  <a:pt x="3279" y="39"/>
                </a:lnTo>
                <a:lnTo>
                  <a:pt x="3280" y="39"/>
                </a:lnTo>
                <a:lnTo>
                  <a:pt x="3280" y="39"/>
                </a:lnTo>
                <a:lnTo>
                  <a:pt x="3280" y="39"/>
                </a:lnTo>
                <a:lnTo>
                  <a:pt x="3281" y="39"/>
                </a:lnTo>
                <a:lnTo>
                  <a:pt x="3281" y="39"/>
                </a:lnTo>
                <a:lnTo>
                  <a:pt x="3281" y="39"/>
                </a:lnTo>
                <a:lnTo>
                  <a:pt x="3281" y="39"/>
                </a:lnTo>
                <a:lnTo>
                  <a:pt x="3281" y="39"/>
                </a:lnTo>
                <a:lnTo>
                  <a:pt x="3282" y="39"/>
                </a:lnTo>
                <a:lnTo>
                  <a:pt x="3282" y="39"/>
                </a:lnTo>
                <a:lnTo>
                  <a:pt x="3282" y="39"/>
                </a:lnTo>
                <a:lnTo>
                  <a:pt x="3282" y="39"/>
                </a:lnTo>
                <a:lnTo>
                  <a:pt x="3283" y="39"/>
                </a:lnTo>
                <a:lnTo>
                  <a:pt x="3283" y="39"/>
                </a:lnTo>
                <a:lnTo>
                  <a:pt x="3283" y="39"/>
                </a:lnTo>
                <a:lnTo>
                  <a:pt x="3283" y="39"/>
                </a:lnTo>
                <a:lnTo>
                  <a:pt x="3284" y="39"/>
                </a:lnTo>
                <a:lnTo>
                  <a:pt x="3284" y="39"/>
                </a:lnTo>
                <a:lnTo>
                  <a:pt x="3284" y="39"/>
                </a:lnTo>
                <a:lnTo>
                  <a:pt x="3284" y="39"/>
                </a:lnTo>
                <a:lnTo>
                  <a:pt x="3284" y="39"/>
                </a:lnTo>
                <a:lnTo>
                  <a:pt x="3285" y="39"/>
                </a:lnTo>
                <a:lnTo>
                  <a:pt x="3285" y="39"/>
                </a:lnTo>
                <a:lnTo>
                  <a:pt x="3285" y="39"/>
                </a:lnTo>
                <a:lnTo>
                  <a:pt x="3285" y="39"/>
                </a:lnTo>
                <a:lnTo>
                  <a:pt x="3286" y="39"/>
                </a:lnTo>
                <a:lnTo>
                  <a:pt x="3286" y="39"/>
                </a:lnTo>
                <a:lnTo>
                  <a:pt x="3286" y="39"/>
                </a:lnTo>
                <a:lnTo>
                  <a:pt x="3286" y="39"/>
                </a:lnTo>
                <a:lnTo>
                  <a:pt x="3287" y="39"/>
                </a:lnTo>
                <a:lnTo>
                  <a:pt x="3287" y="39"/>
                </a:lnTo>
                <a:lnTo>
                  <a:pt x="3287" y="39"/>
                </a:lnTo>
                <a:lnTo>
                  <a:pt x="3287" y="39"/>
                </a:lnTo>
                <a:lnTo>
                  <a:pt x="3288" y="39"/>
                </a:lnTo>
                <a:lnTo>
                  <a:pt x="3288" y="39"/>
                </a:lnTo>
                <a:lnTo>
                  <a:pt x="3288" y="39"/>
                </a:lnTo>
                <a:lnTo>
                  <a:pt x="3288" y="39"/>
                </a:lnTo>
                <a:lnTo>
                  <a:pt x="3289" y="39"/>
                </a:lnTo>
                <a:lnTo>
                  <a:pt x="3289" y="39"/>
                </a:lnTo>
                <a:lnTo>
                  <a:pt x="3289" y="39"/>
                </a:lnTo>
                <a:lnTo>
                  <a:pt x="3289" y="39"/>
                </a:lnTo>
                <a:lnTo>
                  <a:pt x="3290" y="39"/>
                </a:lnTo>
                <a:lnTo>
                  <a:pt x="3290" y="39"/>
                </a:lnTo>
                <a:lnTo>
                  <a:pt x="3290" y="39"/>
                </a:lnTo>
                <a:lnTo>
                  <a:pt x="3290" y="39"/>
                </a:lnTo>
                <a:lnTo>
                  <a:pt x="3290" y="39"/>
                </a:lnTo>
                <a:lnTo>
                  <a:pt x="3291" y="39"/>
                </a:lnTo>
                <a:lnTo>
                  <a:pt x="3291" y="39"/>
                </a:lnTo>
                <a:lnTo>
                  <a:pt x="3291" y="39"/>
                </a:lnTo>
                <a:lnTo>
                  <a:pt x="3291" y="39"/>
                </a:lnTo>
                <a:lnTo>
                  <a:pt x="3292" y="39"/>
                </a:lnTo>
                <a:lnTo>
                  <a:pt x="3292" y="39"/>
                </a:lnTo>
                <a:lnTo>
                  <a:pt x="3292" y="39"/>
                </a:lnTo>
                <a:lnTo>
                  <a:pt x="3292" y="39"/>
                </a:lnTo>
                <a:lnTo>
                  <a:pt x="3293" y="39"/>
                </a:lnTo>
                <a:lnTo>
                  <a:pt x="3293" y="39"/>
                </a:lnTo>
                <a:lnTo>
                  <a:pt x="3293" y="39"/>
                </a:lnTo>
                <a:lnTo>
                  <a:pt x="3293" y="39"/>
                </a:lnTo>
                <a:lnTo>
                  <a:pt x="3293" y="39"/>
                </a:lnTo>
                <a:lnTo>
                  <a:pt x="3294" y="39"/>
                </a:lnTo>
                <a:lnTo>
                  <a:pt x="3294" y="39"/>
                </a:lnTo>
                <a:lnTo>
                  <a:pt x="3294" y="39"/>
                </a:lnTo>
                <a:lnTo>
                  <a:pt x="3294" y="39"/>
                </a:lnTo>
                <a:lnTo>
                  <a:pt x="3295" y="39"/>
                </a:lnTo>
                <a:lnTo>
                  <a:pt x="3295" y="39"/>
                </a:lnTo>
                <a:lnTo>
                  <a:pt x="3295" y="39"/>
                </a:lnTo>
                <a:lnTo>
                  <a:pt x="3296" y="39"/>
                </a:lnTo>
                <a:lnTo>
                  <a:pt x="3296" y="39"/>
                </a:lnTo>
                <a:lnTo>
                  <a:pt x="3296" y="39"/>
                </a:lnTo>
                <a:lnTo>
                  <a:pt x="3296" y="39"/>
                </a:lnTo>
                <a:lnTo>
                  <a:pt x="3296" y="39"/>
                </a:lnTo>
                <a:lnTo>
                  <a:pt x="3297" y="39"/>
                </a:lnTo>
                <a:lnTo>
                  <a:pt x="3297" y="39"/>
                </a:lnTo>
                <a:lnTo>
                  <a:pt x="3297" y="39"/>
                </a:lnTo>
                <a:lnTo>
                  <a:pt x="3297" y="39"/>
                </a:lnTo>
                <a:lnTo>
                  <a:pt x="3298" y="39"/>
                </a:lnTo>
                <a:lnTo>
                  <a:pt x="3298" y="39"/>
                </a:lnTo>
                <a:lnTo>
                  <a:pt x="3298" y="39"/>
                </a:lnTo>
                <a:lnTo>
                  <a:pt x="3298" y="39"/>
                </a:lnTo>
                <a:lnTo>
                  <a:pt x="3299" y="39"/>
                </a:lnTo>
                <a:lnTo>
                  <a:pt x="3299" y="39"/>
                </a:lnTo>
                <a:lnTo>
                  <a:pt x="3299" y="39"/>
                </a:lnTo>
                <a:lnTo>
                  <a:pt x="3299" y="39"/>
                </a:lnTo>
                <a:lnTo>
                  <a:pt x="3299" y="39"/>
                </a:lnTo>
                <a:lnTo>
                  <a:pt x="3300" y="39"/>
                </a:lnTo>
                <a:lnTo>
                  <a:pt x="3300" y="39"/>
                </a:lnTo>
                <a:lnTo>
                  <a:pt x="3300" y="39"/>
                </a:lnTo>
                <a:lnTo>
                  <a:pt x="3300" y="39"/>
                </a:lnTo>
                <a:lnTo>
                  <a:pt x="3301" y="39"/>
                </a:lnTo>
                <a:lnTo>
                  <a:pt x="3301" y="39"/>
                </a:lnTo>
                <a:lnTo>
                  <a:pt x="3301" y="39"/>
                </a:lnTo>
                <a:lnTo>
                  <a:pt x="3301" y="39"/>
                </a:lnTo>
                <a:lnTo>
                  <a:pt x="3302" y="39"/>
                </a:lnTo>
                <a:lnTo>
                  <a:pt x="3302" y="39"/>
                </a:lnTo>
                <a:lnTo>
                  <a:pt x="3302" y="39"/>
                </a:lnTo>
                <a:lnTo>
                  <a:pt x="3302" y="39"/>
                </a:lnTo>
                <a:lnTo>
                  <a:pt x="3302" y="39"/>
                </a:lnTo>
                <a:lnTo>
                  <a:pt x="3303" y="39"/>
                </a:lnTo>
                <a:lnTo>
                  <a:pt x="3303" y="39"/>
                </a:lnTo>
                <a:lnTo>
                  <a:pt x="3303" y="39"/>
                </a:lnTo>
                <a:lnTo>
                  <a:pt x="3304" y="39"/>
                </a:lnTo>
                <a:lnTo>
                  <a:pt x="3304" y="39"/>
                </a:lnTo>
                <a:lnTo>
                  <a:pt x="3304" y="39"/>
                </a:lnTo>
                <a:lnTo>
                  <a:pt x="3304" y="39"/>
                </a:lnTo>
                <a:lnTo>
                  <a:pt x="3305" y="39"/>
                </a:lnTo>
                <a:lnTo>
                  <a:pt x="3305" y="39"/>
                </a:lnTo>
                <a:lnTo>
                  <a:pt x="3305" y="39"/>
                </a:lnTo>
                <a:lnTo>
                  <a:pt x="3305" y="39"/>
                </a:lnTo>
                <a:lnTo>
                  <a:pt x="3305" y="39"/>
                </a:lnTo>
                <a:lnTo>
                  <a:pt x="3306" y="39"/>
                </a:lnTo>
                <a:lnTo>
                  <a:pt x="3306" y="39"/>
                </a:lnTo>
                <a:lnTo>
                  <a:pt x="3306" y="39"/>
                </a:lnTo>
                <a:lnTo>
                  <a:pt x="3306" y="39"/>
                </a:lnTo>
                <a:lnTo>
                  <a:pt x="3307" y="39"/>
                </a:lnTo>
                <a:lnTo>
                  <a:pt x="3307" y="39"/>
                </a:lnTo>
                <a:lnTo>
                  <a:pt x="3307" y="39"/>
                </a:lnTo>
                <a:lnTo>
                  <a:pt x="3307" y="39"/>
                </a:lnTo>
                <a:lnTo>
                  <a:pt x="3308" y="39"/>
                </a:lnTo>
                <a:lnTo>
                  <a:pt x="3308" y="39"/>
                </a:lnTo>
                <a:lnTo>
                  <a:pt x="3308" y="39"/>
                </a:lnTo>
                <a:lnTo>
                  <a:pt x="3308" y="39"/>
                </a:lnTo>
                <a:lnTo>
                  <a:pt x="3308" y="39"/>
                </a:lnTo>
                <a:lnTo>
                  <a:pt x="3309" y="39"/>
                </a:lnTo>
                <a:lnTo>
                  <a:pt x="3309" y="39"/>
                </a:lnTo>
                <a:lnTo>
                  <a:pt x="3309" y="39"/>
                </a:lnTo>
                <a:lnTo>
                  <a:pt x="3309" y="39"/>
                </a:lnTo>
                <a:lnTo>
                  <a:pt x="3310" y="39"/>
                </a:lnTo>
                <a:lnTo>
                  <a:pt x="3310" y="39"/>
                </a:lnTo>
                <a:lnTo>
                  <a:pt x="3310" y="39"/>
                </a:lnTo>
                <a:lnTo>
                  <a:pt x="3310" y="39"/>
                </a:lnTo>
                <a:lnTo>
                  <a:pt x="3311" y="39"/>
                </a:lnTo>
                <a:lnTo>
                  <a:pt x="3311" y="39"/>
                </a:lnTo>
                <a:lnTo>
                  <a:pt x="3311" y="39"/>
                </a:lnTo>
                <a:lnTo>
                  <a:pt x="3311" y="39"/>
                </a:lnTo>
                <a:lnTo>
                  <a:pt x="3312" y="39"/>
                </a:lnTo>
                <a:lnTo>
                  <a:pt x="3312" y="39"/>
                </a:lnTo>
                <a:lnTo>
                  <a:pt x="3312" y="39"/>
                </a:lnTo>
                <a:lnTo>
                  <a:pt x="3312" y="39"/>
                </a:lnTo>
                <a:lnTo>
                  <a:pt x="3313" y="39"/>
                </a:lnTo>
                <a:lnTo>
                  <a:pt x="3313" y="39"/>
                </a:lnTo>
                <a:lnTo>
                  <a:pt x="3313" y="39"/>
                </a:lnTo>
                <a:lnTo>
                  <a:pt x="3313" y="39"/>
                </a:lnTo>
                <a:lnTo>
                  <a:pt x="3314" y="39"/>
                </a:lnTo>
                <a:lnTo>
                  <a:pt x="3314" y="39"/>
                </a:lnTo>
                <a:lnTo>
                  <a:pt x="3314" y="39"/>
                </a:lnTo>
                <a:lnTo>
                  <a:pt x="3314" y="39"/>
                </a:lnTo>
                <a:lnTo>
                  <a:pt x="3314" y="39"/>
                </a:lnTo>
                <a:lnTo>
                  <a:pt x="3315" y="39"/>
                </a:lnTo>
                <a:lnTo>
                  <a:pt x="3315" y="39"/>
                </a:lnTo>
                <a:lnTo>
                  <a:pt x="3315" y="39"/>
                </a:lnTo>
                <a:lnTo>
                  <a:pt x="3315" y="39"/>
                </a:lnTo>
                <a:lnTo>
                  <a:pt x="3316" y="39"/>
                </a:lnTo>
                <a:lnTo>
                  <a:pt x="3316" y="39"/>
                </a:lnTo>
                <a:lnTo>
                  <a:pt x="3316" y="39"/>
                </a:lnTo>
                <a:lnTo>
                  <a:pt x="3316" y="39"/>
                </a:lnTo>
                <a:lnTo>
                  <a:pt x="3317" y="39"/>
                </a:lnTo>
                <a:lnTo>
                  <a:pt x="3317" y="39"/>
                </a:lnTo>
                <a:lnTo>
                  <a:pt x="3317" y="39"/>
                </a:lnTo>
                <a:lnTo>
                  <a:pt x="3317" y="39"/>
                </a:lnTo>
                <a:lnTo>
                  <a:pt x="3317" y="39"/>
                </a:lnTo>
                <a:lnTo>
                  <a:pt x="3318" y="39"/>
                </a:lnTo>
                <a:lnTo>
                  <a:pt x="3318" y="39"/>
                </a:lnTo>
                <a:lnTo>
                  <a:pt x="3318" y="39"/>
                </a:lnTo>
                <a:lnTo>
                  <a:pt x="3318" y="39"/>
                </a:lnTo>
                <a:lnTo>
                  <a:pt x="3319" y="39"/>
                </a:lnTo>
                <a:lnTo>
                  <a:pt x="3319" y="39"/>
                </a:lnTo>
                <a:lnTo>
                  <a:pt x="3319" y="39"/>
                </a:lnTo>
                <a:lnTo>
                  <a:pt x="3320" y="39"/>
                </a:lnTo>
                <a:lnTo>
                  <a:pt x="3320" y="39"/>
                </a:lnTo>
                <a:lnTo>
                  <a:pt x="3320" y="39"/>
                </a:lnTo>
                <a:lnTo>
                  <a:pt x="3320" y="39"/>
                </a:lnTo>
                <a:lnTo>
                  <a:pt x="3320" y="39"/>
                </a:lnTo>
                <a:lnTo>
                  <a:pt x="3321" y="39"/>
                </a:lnTo>
                <a:lnTo>
                  <a:pt x="3321" y="39"/>
                </a:lnTo>
                <a:lnTo>
                  <a:pt x="3321" y="39"/>
                </a:lnTo>
                <a:lnTo>
                  <a:pt x="3321" y="39"/>
                </a:lnTo>
                <a:lnTo>
                  <a:pt x="3322" y="39"/>
                </a:lnTo>
                <a:lnTo>
                  <a:pt x="3322" y="39"/>
                </a:lnTo>
                <a:lnTo>
                  <a:pt x="3322" y="39"/>
                </a:lnTo>
                <a:lnTo>
                  <a:pt x="3322" y="39"/>
                </a:lnTo>
                <a:lnTo>
                  <a:pt x="3323" y="39"/>
                </a:lnTo>
                <a:lnTo>
                  <a:pt x="3323" y="39"/>
                </a:lnTo>
                <a:lnTo>
                  <a:pt x="3323" y="39"/>
                </a:lnTo>
                <a:lnTo>
                  <a:pt x="3323" y="39"/>
                </a:lnTo>
                <a:lnTo>
                  <a:pt x="3323" y="39"/>
                </a:lnTo>
                <a:lnTo>
                  <a:pt x="3324" y="39"/>
                </a:lnTo>
                <a:lnTo>
                  <a:pt x="3324" y="39"/>
                </a:lnTo>
                <a:lnTo>
                  <a:pt x="3324" y="39"/>
                </a:lnTo>
                <a:lnTo>
                  <a:pt x="3324" y="39"/>
                </a:lnTo>
                <a:lnTo>
                  <a:pt x="3325" y="39"/>
                </a:lnTo>
                <a:lnTo>
                  <a:pt x="3325" y="39"/>
                </a:lnTo>
                <a:lnTo>
                  <a:pt x="3325" y="39"/>
                </a:lnTo>
                <a:lnTo>
                  <a:pt x="3325" y="39"/>
                </a:lnTo>
                <a:lnTo>
                  <a:pt x="3326" y="39"/>
                </a:lnTo>
                <a:lnTo>
                  <a:pt x="3326" y="39"/>
                </a:lnTo>
                <a:lnTo>
                  <a:pt x="3326" y="39"/>
                </a:lnTo>
                <a:lnTo>
                  <a:pt x="3327" y="39"/>
                </a:lnTo>
                <a:lnTo>
                  <a:pt x="3327" y="39"/>
                </a:lnTo>
                <a:lnTo>
                  <a:pt x="3327" y="39"/>
                </a:lnTo>
                <a:lnTo>
                  <a:pt x="3327" y="39"/>
                </a:lnTo>
                <a:lnTo>
                  <a:pt x="3327" y="39"/>
                </a:lnTo>
                <a:lnTo>
                  <a:pt x="3328" y="39"/>
                </a:lnTo>
                <a:lnTo>
                  <a:pt x="3328" y="39"/>
                </a:lnTo>
                <a:lnTo>
                  <a:pt x="3328" y="39"/>
                </a:lnTo>
                <a:lnTo>
                  <a:pt x="3328" y="39"/>
                </a:lnTo>
                <a:lnTo>
                  <a:pt x="3329" y="39"/>
                </a:lnTo>
                <a:lnTo>
                  <a:pt x="3329" y="39"/>
                </a:lnTo>
                <a:lnTo>
                  <a:pt x="3329" y="39"/>
                </a:lnTo>
                <a:lnTo>
                  <a:pt x="3329" y="39"/>
                </a:lnTo>
                <a:lnTo>
                  <a:pt x="3330" y="39"/>
                </a:lnTo>
                <a:lnTo>
                  <a:pt x="3330" y="39"/>
                </a:lnTo>
                <a:lnTo>
                  <a:pt x="3330" y="39"/>
                </a:lnTo>
                <a:lnTo>
                  <a:pt x="3330" y="39"/>
                </a:lnTo>
                <a:lnTo>
                  <a:pt x="3330" y="39"/>
                </a:lnTo>
                <a:lnTo>
                  <a:pt x="3331" y="39"/>
                </a:lnTo>
                <a:lnTo>
                  <a:pt x="3331" y="39"/>
                </a:lnTo>
                <a:lnTo>
                  <a:pt x="3331" y="39"/>
                </a:lnTo>
                <a:lnTo>
                  <a:pt x="3331" y="39"/>
                </a:lnTo>
                <a:lnTo>
                  <a:pt x="3332" y="39"/>
                </a:lnTo>
                <a:lnTo>
                  <a:pt x="3332" y="39"/>
                </a:lnTo>
                <a:lnTo>
                  <a:pt x="3332" y="39"/>
                </a:lnTo>
                <a:lnTo>
                  <a:pt x="3332" y="39"/>
                </a:lnTo>
                <a:lnTo>
                  <a:pt x="3333" y="39"/>
                </a:lnTo>
                <a:lnTo>
                  <a:pt x="3333" y="39"/>
                </a:lnTo>
                <a:lnTo>
                  <a:pt x="3333" y="39"/>
                </a:lnTo>
                <a:lnTo>
                  <a:pt x="3333" y="39"/>
                </a:lnTo>
                <a:lnTo>
                  <a:pt x="3333" y="39"/>
                </a:lnTo>
                <a:lnTo>
                  <a:pt x="3334" y="39"/>
                </a:lnTo>
                <a:lnTo>
                  <a:pt x="3334" y="39"/>
                </a:lnTo>
                <a:lnTo>
                  <a:pt x="3334" y="39"/>
                </a:lnTo>
                <a:lnTo>
                  <a:pt x="3335" y="39"/>
                </a:lnTo>
                <a:lnTo>
                  <a:pt x="3335" y="39"/>
                </a:lnTo>
                <a:lnTo>
                  <a:pt x="3335" y="39"/>
                </a:lnTo>
                <a:lnTo>
                  <a:pt x="3335" y="39"/>
                </a:lnTo>
                <a:lnTo>
                  <a:pt x="3336" y="39"/>
                </a:lnTo>
                <a:lnTo>
                  <a:pt x="3336" y="39"/>
                </a:lnTo>
                <a:lnTo>
                  <a:pt x="3336" y="39"/>
                </a:lnTo>
                <a:lnTo>
                  <a:pt x="3336" y="39"/>
                </a:lnTo>
                <a:lnTo>
                  <a:pt x="3336" y="39"/>
                </a:lnTo>
                <a:lnTo>
                  <a:pt x="3337" y="39"/>
                </a:lnTo>
                <a:lnTo>
                  <a:pt x="3337" y="39"/>
                </a:lnTo>
                <a:lnTo>
                  <a:pt x="3337" y="39"/>
                </a:lnTo>
                <a:lnTo>
                  <a:pt x="3337" y="39"/>
                </a:lnTo>
                <a:lnTo>
                  <a:pt x="3338" y="39"/>
                </a:lnTo>
                <a:lnTo>
                  <a:pt x="3338" y="39"/>
                </a:lnTo>
                <a:lnTo>
                  <a:pt x="3338" y="39"/>
                </a:lnTo>
                <a:lnTo>
                  <a:pt x="3338" y="39"/>
                </a:lnTo>
                <a:lnTo>
                  <a:pt x="3339" y="39"/>
                </a:lnTo>
                <a:lnTo>
                  <a:pt x="3339" y="39"/>
                </a:lnTo>
                <a:lnTo>
                  <a:pt x="3339" y="39"/>
                </a:lnTo>
                <a:lnTo>
                  <a:pt x="3339" y="39"/>
                </a:lnTo>
                <a:lnTo>
                  <a:pt x="3339" y="39"/>
                </a:lnTo>
                <a:lnTo>
                  <a:pt x="3340" y="39"/>
                </a:lnTo>
                <a:lnTo>
                  <a:pt x="3340" y="39"/>
                </a:lnTo>
                <a:lnTo>
                  <a:pt x="3340" y="39"/>
                </a:lnTo>
                <a:lnTo>
                  <a:pt x="3340" y="39"/>
                </a:lnTo>
                <a:lnTo>
                  <a:pt x="3341" y="39"/>
                </a:lnTo>
                <a:lnTo>
                  <a:pt x="3341" y="39"/>
                </a:lnTo>
                <a:lnTo>
                  <a:pt x="3341" y="39"/>
                </a:lnTo>
                <a:lnTo>
                  <a:pt x="3341" y="39"/>
                </a:lnTo>
                <a:lnTo>
                  <a:pt x="3342" y="39"/>
                </a:lnTo>
                <a:lnTo>
                  <a:pt x="3342" y="39"/>
                </a:lnTo>
                <a:lnTo>
                  <a:pt x="3342" y="39"/>
                </a:lnTo>
                <a:lnTo>
                  <a:pt x="3342" y="39"/>
                </a:lnTo>
                <a:lnTo>
                  <a:pt x="3343" y="39"/>
                </a:lnTo>
                <a:lnTo>
                  <a:pt x="3343" y="39"/>
                </a:lnTo>
                <a:lnTo>
                  <a:pt x="3343" y="39"/>
                </a:lnTo>
                <a:lnTo>
                  <a:pt x="3343" y="39"/>
                </a:lnTo>
                <a:lnTo>
                  <a:pt x="3344" y="39"/>
                </a:lnTo>
                <a:lnTo>
                  <a:pt x="3344" y="39"/>
                </a:lnTo>
                <a:lnTo>
                  <a:pt x="3344" y="39"/>
                </a:lnTo>
                <a:lnTo>
                  <a:pt x="3344" y="39"/>
                </a:lnTo>
                <a:lnTo>
                  <a:pt x="3345" y="39"/>
                </a:lnTo>
                <a:lnTo>
                  <a:pt x="3345" y="39"/>
                </a:lnTo>
                <a:lnTo>
                  <a:pt x="3345" y="39"/>
                </a:lnTo>
                <a:lnTo>
                  <a:pt x="3345" y="39"/>
                </a:lnTo>
                <a:lnTo>
                  <a:pt x="3345" y="39"/>
                </a:lnTo>
                <a:lnTo>
                  <a:pt x="3346" y="39"/>
                </a:lnTo>
                <a:lnTo>
                  <a:pt x="3346" y="39"/>
                </a:lnTo>
                <a:lnTo>
                  <a:pt x="3346" y="39"/>
                </a:lnTo>
                <a:lnTo>
                  <a:pt x="3346" y="39"/>
                </a:lnTo>
                <a:lnTo>
                  <a:pt x="3347" y="39"/>
                </a:lnTo>
                <a:lnTo>
                  <a:pt x="3347" y="39"/>
                </a:lnTo>
                <a:lnTo>
                  <a:pt x="3347" y="39"/>
                </a:lnTo>
                <a:lnTo>
                  <a:pt x="3347" y="39"/>
                </a:lnTo>
                <a:lnTo>
                  <a:pt x="3348" y="39"/>
                </a:lnTo>
                <a:lnTo>
                  <a:pt x="3348" y="39"/>
                </a:lnTo>
                <a:lnTo>
                  <a:pt x="3348" y="39"/>
                </a:lnTo>
                <a:lnTo>
                  <a:pt x="3348" y="39"/>
                </a:lnTo>
                <a:lnTo>
                  <a:pt x="3348" y="39"/>
                </a:lnTo>
                <a:lnTo>
                  <a:pt x="3349" y="39"/>
                </a:lnTo>
                <a:lnTo>
                  <a:pt x="3349" y="39"/>
                </a:lnTo>
                <a:lnTo>
                  <a:pt x="3349" y="39"/>
                </a:lnTo>
                <a:lnTo>
                  <a:pt x="3349" y="39"/>
                </a:lnTo>
                <a:lnTo>
                  <a:pt x="3350" y="39"/>
                </a:lnTo>
                <a:lnTo>
                  <a:pt x="3350" y="39"/>
                </a:lnTo>
                <a:lnTo>
                  <a:pt x="3350" y="39"/>
                </a:lnTo>
                <a:lnTo>
                  <a:pt x="3351" y="39"/>
                </a:lnTo>
                <a:lnTo>
                  <a:pt x="3351" y="39"/>
                </a:lnTo>
                <a:lnTo>
                  <a:pt x="3351" y="39"/>
                </a:lnTo>
                <a:lnTo>
                  <a:pt x="3351" y="39"/>
                </a:lnTo>
                <a:lnTo>
                  <a:pt x="3351" y="39"/>
                </a:lnTo>
                <a:lnTo>
                  <a:pt x="3352" y="39"/>
                </a:lnTo>
                <a:lnTo>
                  <a:pt x="3352" y="39"/>
                </a:lnTo>
                <a:lnTo>
                  <a:pt x="3352" y="39"/>
                </a:lnTo>
                <a:lnTo>
                  <a:pt x="3352" y="39"/>
                </a:lnTo>
                <a:lnTo>
                  <a:pt x="3353" y="39"/>
                </a:lnTo>
                <a:lnTo>
                  <a:pt x="3353" y="39"/>
                </a:lnTo>
                <a:lnTo>
                  <a:pt x="3353" y="39"/>
                </a:lnTo>
                <a:lnTo>
                  <a:pt x="3353" y="39"/>
                </a:lnTo>
                <a:lnTo>
                  <a:pt x="3354" y="39"/>
                </a:lnTo>
                <a:lnTo>
                  <a:pt x="3354" y="39"/>
                </a:lnTo>
                <a:lnTo>
                  <a:pt x="3354" y="39"/>
                </a:lnTo>
                <a:lnTo>
                  <a:pt x="3354" y="39"/>
                </a:lnTo>
                <a:lnTo>
                  <a:pt x="3354" y="39"/>
                </a:lnTo>
                <a:lnTo>
                  <a:pt x="3355" y="39"/>
                </a:lnTo>
                <a:lnTo>
                  <a:pt x="3355" y="39"/>
                </a:lnTo>
                <a:lnTo>
                  <a:pt x="3355" y="39"/>
                </a:lnTo>
                <a:lnTo>
                  <a:pt x="3355" y="39"/>
                </a:lnTo>
                <a:lnTo>
                  <a:pt x="3356" y="39"/>
                </a:lnTo>
                <a:lnTo>
                  <a:pt x="3356" y="39"/>
                </a:lnTo>
                <a:lnTo>
                  <a:pt x="3356" y="39"/>
                </a:lnTo>
                <a:lnTo>
                  <a:pt x="3356" y="39"/>
                </a:lnTo>
                <a:lnTo>
                  <a:pt x="3357" y="39"/>
                </a:lnTo>
                <a:lnTo>
                  <a:pt x="3357" y="39"/>
                </a:lnTo>
                <a:lnTo>
                  <a:pt x="3357" y="39"/>
                </a:lnTo>
                <a:lnTo>
                  <a:pt x="3357" y="39"/>
                </a:lnTo>
                <a:lnTo>
                  <a:pt x="3357" y="39"/>
                </a:lnTo>
                <a:lnTo>
                  <a:pt x="3358" y="39"/>
                </a:lnTo>
                <a:lnTo>
                  <a:pt x="3358" y="39"/>
                </a:lnTo>
                <a:lnTo>
                  <a:pt x="3358" y="39"/>
                </a:lnTo>
                <a:lnTo>
                  <a:pt x="3359" y="39"/>
                </a:lnTo>
                <a:lnTo>
                  <a:pt x="3359" y="39"/>
                </a:lnTo>
                <a:lnTo>
                  <a:pt x="3359" y="39"/>
                </a:lnTo>
                <a:lnTo>
                  <a:pt x="3359" y="39"/>
                </a:lnTo>
                <a:lnTo>
                  <a:pt x="3360" y="39"/>
                </a:lnTo>
                <a:lnTo>
                  <a:pt x="3360" y="39"/>
                </a:lnTo>
                <a:lnTo>
                  <a:pt x="3360" y="39"/>
                </a:lnTo>
                <a:lnTo>
                  <a:pt x="3360" y="39"/>
                </a:lnTo>
                <a:lnTo>
                  <a:pt x="3360" y="39"/>
                </a:lnTo>
                <a:lnTo>
                  <a:pt x="3361" y="39"/>
                </a:lnTo>
                <a:lnTo>
                  <a:pt x="3361" y="39"/>
                </a:lnTo>
                <a:lnTo>
                  <a:pt x="3361" y="39"/>
                </a:lnTo>
                <a:lnTo>
                  <a:pt x="3361" y="39"/>
                </a:lnTo>
                <a:lnTo>
                  <a:pt x="3362" y="39"/>
                </a:lnTo>
                <a:lnTo>
                  <a:pt x="3362" y="39"/>
                </a:lnTo>
                <a:lnTo>
                  <a:pt x="3362" y="39"/>
                </a:lnTo>
                <a:lnTo>
                  <a:pt x="3362" y="39"/>
                </a:lnTo>
                <a:lnTo>
                  <a:pt x="3363" y="39"/>
                </a:lnTo>
                <a:lnTo>
                  <a:pt x="3363" y="39"/>
                </a:lnTo>
                <a:lnTo>
                  <a:pt x="3363" y="39"/>
                </a:lnTo>
                <a:lnTo>
                  <a:pt x="3363" y="39"/>
                </a:lnTo>
                <a:lnTo>
                  <a:pt x="3363" y="39"/>
                </a:lnTo>
                <a:lnTo>
                  <a:pt x="3364" y="39"/>
                </a:lnTo>
                <a:lnTo>
                  <a:pt x="3364" y="39"/>
                </a:lnTo>
                <a:lnTo>
                  <a:pt x="3364" y="39"/>
                </a:lnTo>
                <a:lnTo>
                  <a:pt x="3364" y="39"/>
                </a:lnTo>
                <a:lnTo>
                  <a:pt x="3365" y="39"/>
                </a:lnTo>
                <a:lnTo>
                  <a:pt x="3365" y="39"/>
                </a:lnTo>
                <a:lnTo>
                  <a:pt x="3365" y="39"/>
                </a:lnTo>
                <a:lnTo>
                  <a:pt x="3365" y="39"/>
                </a:lnTo>
                <a:lnTo>
                  <a:pt x="3366" y="39"/>
                </a:lnTo>
                <a:lnTo>
                  <a:pt x="3366" y="39"/>
                </a:lnTo>
                <a:lnTo>
                  <a:pt x="3366" y="39"/>
                </a:lnTo>
                <a:lnTo>
                  <a:pt x="3366" y="39"/>
                </a:lnTo>
                <a:lnTo>
                  <a:pt x="3367" y="39"/>
                </a:lnTo>
                <a:lnTo>
                  <a:pt x="3367" y="39"/>
                </a:lnTo>
                <a:lnTo>
                  <a:pt x="3367" y="39"/>
                </a:lnTo>
                <a:lnTo>
                  <a:pt x="3367" y="39"/>
                </a:lnTo>
                <a:lnTo>
                  <a:pt x="3368" y="39"/>
                </a:lnTo>
                <a:lnTo>
                  <a:pt x="3368" y="39"/>
                </a:lnTo>
                <a:lnTo>
                  <a:pt x="3368" y="39"/>
                </a:lnTo>
                <a:lnTo>
                  <a:pt x="3368" y="39"/>
                </a:lnTo>
                <a:lnTo>
                  <a:pt x="3369" y="39"/>
                </a:lnTo>
                <a:lnTo>
                  <a:pt x="3369" y="39"/>
                </a:lnTo>
                <a:lnTo>
                  <a:pt x="3369" y="39"/>
                </a:lnTo>
                <a:lnTo>
                  <a:pt x="3369" y="39"/>
                </a:lnTo>
                <a:lnTo>
                  <a:pt x="3369" y="39"/>
                </a:lnTo>
                <a:lnTo>
                  <a:pt x="3370" y="39"/>
                </a:lnTo>
                <a:lnTo>
                  <a:pt x="3370" y="39"/>
                </a:lnTo>
                <a:lnTo>
                  <a:pt x="3370" y="39"/>
                </a:lnTo>
                <a:lnTo>
                  <a:pt x="3370" y="39"/>
                </a:lnTo>
                <a:lnTo>
                  <a:pt x="3371" y="39"/>
                </a:lnTo>
                <a:lnTo>
                  <a:pt x="3371" y="39"/>
                </a:lnTo>
                <a:lnTo>
                  <a:pt x="3371" y="39"/>
                </a:lnTo>
                <a:lnTo>
                  <a:pt x="3371" y="39"/>
                </a:lnTo>
                <a:lnTo>
                  <a:pt x="3372" y="39"/>
                </a:lnTo>
                <a:lnTo>
                  <a:pt x="3372" y="39"/>
                </a:lnTo>
                <a:lnTo>
                  <a:pt x="3372" y="39"/>
                </a:lnTo>
                <a:lnTo>
                  <a:pt x="3372" y="39"/>
                </a:lnTo>
                <a:lnTo>
                  <a:pt x="3372" y="39"/>
                </a:lnTo>
                <a:lnTo>
                  <a:pt x="3373" y="39"/>
                </a:lnTo>
                <a:lnTo>
                  <a:pt x="3373" y="39"/>
                </a:lnTo>
                <a:lnTo>
                  <a:pt x="3373" y="39"/>
                </a:lnTo>
                <a:lnTo>
                  <a:pt x="3374" y="39"/>
                </a:lnTo>
                <a:lnTo>
                  <a:pt x="3374" y="39"/>
                </a:lnTo>
                <a:lnTo>
                  <a:pt x="3374" y="39"/>
                </a:lnTo>
                <a:lnTo>
                  <a:pt x="3374" y="39"/>
                </a:lnTo>
                <a:lnTo>
                  <a:pt x="3375" y="39"/>
                </a:lnTo>
                <a:lnTo>
                  <a:pt x="3375" y="39"/>
                </a:lnTo>
                <a:lnTo>
                  <a:pt x="3375" y="39"/>
                </a:lnTo>
                <a:lnTo>
                  <a:pt x="3375" y="39"/>
                </a:lnTo>
                <a:lnTo>
                  <a:pt x="3376" y="39"/>
                </a:lnTo>
                <a:lnTo>
                  <a:pt x="3376" y="39"/>
                </a:lnTo>
                <a:lnTo>
                  <a:pt x="3376" y="39"/>
                </a:lnTo>
                <a:lnTo>
                  <a:pt x="3376" y="39"/>
                </a:lnTo>
                <a:lnTo>
                  <a:pt x="3376" y="39"/>
                </a:lnTo>
                <a:lnTo>
                  <a:pt x="3377" y="39"/>
                </a:lnTo>
                <a:lnTo>
                  <a:pt x="3377" y="39"/>
                </a:lnTo>
                <a:lnTo>
                  <a:pt x="3377" y="39"/>
                </a:lnTo>
                <a:lnTo>
                  <a:pt x="3377" y="39"/>
                </a:lnTo>
                <a:lnTo>
                  <a:pt x="3378" y="39"/>
                </a:lnTo>
                <a:lnTo>
                  <a:pt x="3378" y="39"/>
                </a:lnTo>
                <a:lnTo>
                  <a:pt x="3378" y="39"/>
                </a:lnTo>
                <a:lnTo>
                  <a:pt x="3378" y="39"/>
                </a:lnTo>
                <a:lnTo>
                  <a:pt x="3379" y="39"/>
                </a:lnTo>
                <a:lnTo>
                  <a:pt x="3379" y="39"/>
                </a:lnTo>
                <a:lnTo>
                  <a:pt x="3379" y="39"/>
                </a:lnTo>
                <a:lnTo>
                  <a:pt x="3379" y="39"/>
                </a:lnTo>
                <a:lnTo>
                  <a:pt x="3379" y="39"/>
                </a:lnTo>
                <a:lnTo>
                  <a:pt x="3380" y="39"/>
                </a:lnTo>
                <a:lnTo>
                  <a:pt x="3380" y="39"/>
                </a:lnTo>
                <a:lnTo>
                  <a:pt x="3380" y="39"/>
                </a:lnTo>
                <a:lnTo>
                  <a:pt x="3380" y="39"/>
                </a:lnTo>
                <a:lnTo>
                  <a:pt x="3381" y="39"/>
                </a:lnTo>
                <a:lnTo>
                  <a:pt x="3381" y="39"/>
                </a:lnTo>
                <a:lnTo>
                  <a:pt x="3381" y="39"/>
                </a:lnTo>
                <a:lnTo>
                  <a:pt x="3382" y="39"/>
                </a:lnTo>
                <a:lnTo>
                  <a:pt x="3382" y="39"/>
                </a:lnTo>
                <a:lnTo>
                  <a:pt x="3382" y="39"/>
                </a:lnTo>
                <a:lnTo>
                  <a:pt x="3382" y="39"/>
                </a:lnTo>
                <a:lnTo>
                  <a:pt x="3382" y="39"/>
                </a:lnTo>
                <a:lnTo>
                  <a:pt x="3383" y="39"/>
                </a:lnTo>
                <a:lnTo>
                  <a:pt x="3383" y="39"/>
                </a:lnTo>
                <a:lnTo>
                  <a:pt x="3383" y="39"/>
                </a:lnTo>
                <a:lnTo>
                  <a:pt x="3383" y="39"/>
                </a:lnTo>
                <a:lnTo>
                  <a:pt x="3384" y="39"/>
                </a:lnTo>
                <a:lnTo>
                  <a:pt x="3384" y="39"/>
                </a:lnTo>
                <a:lnTo>
                  <a:pt x="3384" y="39"/>
                </a:lnTo>
                <a:lnTo>
                  <a:pt x="3384" y="39"/>
                </a:lnTo>
                <a:lnTo>
                  <a:pt x="3385" y="39"/>
                </a:lnTo>
                <a:lnTo>
                  <a:pt x="3385" y="39"/>
                </a:lnTo>
                <a:lnTo>
                  <a:pt x="3385" y="39"/>
                </a:lnTo>
                <a:lnTo>
                  <a:pt x="3385" y="39"/>
                </a:lnTo>
                <a:lnTo>
                  <a:pt x="3385" y="39"/>
                </a:lnTo>
                <a:lnTo>
                  <a:pt x="3386" y="39"/>
                </a:lnTo>
                <a:lnTo>
                  <a:pt x="3386" y="39"/>
                </a:lnTo>
                <a:lnTo>
                  <a:pt x="3386" y="39"/>
                </a:lnTo>
                <a:lnTo>
                  <a:pt x="3386" y="39"/>
                </a:lnTo>
                <a:lnTo>
                  <a:pt x="3387" y="39"/>
                </a:lnTo>
                <a:lnTo>
                  <a:pt x="3387" y="39"/>
                </a:lnTo>
                <a:lnTo>
                  <a:pt x="3387" y="39"/>
                </a:lnTo>
                <a:lnTo>
                  <a:pt x="3387" y="39"/>
                </a:lnTo>
                <a:lnTo>
                  <a:pt x="3388" y="39"/>
                </a:lnTo>
                <a:lnTo>
                  <a:pt x="3388" y="39"/>
                </a:lnTo>
                <a:lnTo>
                  <a:pt x="3388" y="39"/>
                </a:lnTo>
                <a:lnTo>
                  <a:pt x="3388" y="39"/>
                </a:lnTo>
                <a:lnTo>
                  <a:pt x="3388" y="39"/>
                </a:lnTo>
                <a:lnTo>
                  <a:pt x="3389" y="39"/>
                </a:lnTo>
                <a:lnTo>
                  <a:pt x="3389" y="39"/>
                </a:lnTo>
                <a:lnTo>
                  <a:pt x="3389" y="39"/>
                </a:lnTo>
                <a:lnTo>
                  <a:pt x="3390" y="39"/>
                </a:lnTo>
                <a:lnTo>
                  <a:pt x="3390" y="39"/>
                </a:lnTo>
                <a:lnTo>
                  <a:pt x="3390" y="39"/>
                </a:lnTo>
                <a:lnTo>
                  <a:pt x="3390" y="39"/>
                </a:lnTo>
                <a:lnTo>
                  <a:pt x="3391" y="39"/>
                </a:lnTo>
                <a:lnTo>
                  <a:pt x="3391" y="39"/>
                </a:lnTo>
                <a:lnTo>
                  <a:pt x="3391" y="39"/>
                </a:lnTo>
                <a:lnTo>
                  <a:pt x="3391" y="39"/>
                </a:lnTo>
                <a:lnTo>
                  <a:pt x="3391" y="39"/>
                </a:lnTo>
                <a:lnTo>
                  <a:pt x="3392" y="39"/>
                </a:lnTo>
                <a:lnTo>
                  <a:pt x="3392" y="39"/>
                </a:lnTo>
                <a:lnTo>
                  <a:pt x="3392" y="39"/>
                </a:lnTo>
                <a:lnTo>
                  <a:pt x="3392" y="39"/>
                </a:lnTo>
                <a:lnTo>
                  <a:pt x="3393" y="39"/>
                </a:lnTo>
                <a:lnTo>
                  <a:pt x="3393" y="39"/>
                </a:lnTo>
                <a:lnTo>
                  <a:pt x="3393" y="39"/>
                </a:lnTo>
                <a:lnTo>
                  <a:pt x="3393" y="39"/>
                </a:lnTo>
                <a:lnTo>
                  <a:pt x="3394" y="39"/>
                </a:lnTo>
                <a:lnTo>
                  <a:pt x="3394" y="39"/>
                </a:lnTo>
                <a:lnTo>
                  <a:pt x="3394" y="39"/>
                </a:lnTo>
                <a:lnTo>
                  <a:pt x="3394" y="39"/>
                </a:lnTo>
                <a:lnTo>
                  <a:pt x="3394" y="39"/>
                </a:lnTo>
                <a:lnTo>
                  <a:pt x="3395" y="39"/>
                </a:lnTo>
                <a:lnTo>
                  <a:pt x="3395" y="39"/>
                </a:lnTo>
                <a:lnTo>
                  <a:pt x="3395" y="39"/>
                </a:lnTo>
                <a:lnTo>
                  <a:pt x="3395" y="39"/>
                </a:lnTo>
                <a:lnTo>
                  <a:pt x="3396" y="39"/>
                </a:lnTo>
                <a:lnTo>
                  <a:pt x="3396" y="39"/>
                </a:lnTo>
                <a:lnTo>
                  <a:pt x="3396" y="39"/>
                </a:lnTo>
                <a:lnTo>
                  <a:pt x="3396" y="39"/>
                </a:lnTo>
                <a:lnTo>
                  <a:pt x="3397" y="39"/>
                </a:lnTo>
                <a:lnTo>
                  <a:pt x="3397" y="39"/>
                </a:lnTo>
                <a:lnTo>
                  <a:pt x="3397" y="39"/>
                </a:lnTo>
                <a:lnTo>
                  <a:pt x="3397" y="39"/>
                </a:lnTo>
                <a:lnTo>
                  <a:pt x="3398" y="39"/>
                </a:lnTo>
                <a:lnTo>
                  <a:pt x="3398" y="39"/>
                </a:lnTo>
                <a:lnTo>
                  <a:pt x="3398" y="39"/>
                </a:lnTo>
                <a:lnTo>
                  <a:pt x="3398" y="39"/>
                </a:lnTo>
                <a:lnTo>
                  <a:pt x="3399" y="39"/>
                </a:lnTo>
                <a:lnTo>
                  <a:pt x="3399" y="39"/>
                </a:lnTo>
                <a:lnTo>
                  <a:pt x="3399" y="39"/>
                </a:lnTo>
                <a:lnTo>
                  <a:pt x="3399" y="39"/>
                </a:lnTo>
                <a:lnTo>
                  <a:pt x="3400" y="39"/>
                </a:lnTo>
                <a:lnTo>
                  <a:pt x="3400" y="39"/>
                </a:lnTo>
                <a:lnTo>
                  <a:pt x="3400" y="39"/>
                </a:lnTo>
                <a:lnTo>
                  <a:pt x="3400" y="39"/>
                </a:lnTo>
                <a:lnTo>
                  <a:pt x="3400" y="39"/>
                </a:lnTo>
                <a:lnTo>
                  <a:pt x="3401" y="39"/>
                </a:lnTo>
                <a:lnTo>
                  <a:pt x="3401" y="39"/>
                </a:lnTo>
                <a:lnTo>
                  <a:pt x="3401" y="39"/>
                </a:lnTo>
                <a:lnTo>
                  <a:pt x="3401" y="39"/>
                </a:lnTo>
                <a:lnTo>
                  <a:pt x="3402" y="39"/>
                </a:lnTo>
                <a:lnTo>
                  <a:pt x="3402" y="39"/>
                </a:lnTo>
                <a:lnTo>
                  <a:pt x="3402" y="39"/>
                </a:lnTo>
                <a:lnTo>
                  <a:pt x="3402" y="39"/>
                </a:lnTo>
                <a:lnTo>
                  <a:pt x="3403" y="39"/>
                </a:lnTo>
                <a:lnTo>
                  <a:pt x="3403" y="39"/>
                </a:lnTo>
                <a:lnTo>
                  <a:pt x="3403" y="39"/>
                </a:lnTo>
                <a:lnTo>
                  <a:pt x="3403" y="39"/>
                </a:lnTo>
                <a:lnTo>
                  <a:pt x="3403" y="39"/>
                </a:lnTo>
                <a:lnTo>
                  <a:pt x="3404" y="39"/>
                </a:lnTo>
                <a:lnTo>
                  <a:pt x="3404" y="39"/>
                </a:lnTo>
                <a:lnTo>
                  <a:pt x="3404" y="39"/>
                </a:lnTo>
                <a:lnTo>
                  <a:pt x="3404" y="39"/>
                </a:lnTo>
                <a:lnTo>
                  <a:pt x="3405" y="39"/>
                </a:lnTo>
                <a:lnTo>
                  <a:pt x="3405" y="39"/>
                </a:lnTo>
                <a:lnTo>
                  <a:pt x="3405" y="39"/>
                </a:lnTo>
                <a:lnTo>
                  <a:pt x="3406" y="39"/>
                </a:lnTo>
                <a:lnTo>
                  <a:pt x="3406" y="39"/>
                </a:lnTo>
                <a:lnTo>
                  <a:pt x="3406" y="39"/>
                </a:lnTo>
                <a:lnTo>
                  <a:pt x="3406" y="39"/>
                </a:lnTo>
                <a:lnTo>
                  <a:pt x="3406" y="39"/>
                </a:lnTo>
                <a:lnTo>
                  <a:pt x="3407" y="39"/>
                </a:lnTo>
                <a:lnTo>
                  <a:pt x="3407" y="39"/>
                </a:lnTo>
                <a:lnTo>
                  <a:pt x="3407" y="39"/>
                </a:lnTo>
                <a:lnTo>
                  <a:pt x="3407" y="39"/>
                </a:lnTo>
                <a:lnTo>
                  <a:pt x="3408" y="39"/>
                </a:lnTo>
                <a:lnTo>
                  <a:pt x="3408" y="39"/>
                </a:lnTo>
                <a:lnTo>
                  <a:pt x="3408" y="39"/>
                </a:lnTo>
                <a:lnTo>
                  <a:pt x="3408" y="39"/>
                </a:lnTo>
                <a:lnTo>
                  <a:pt x="3409" y="39"/>
                </a:lnTo>
                <a:lnTo>
                  <a:pt x="3409" y="39"/>
                </a:lnTo>
                <a:lnTo>
                  <a:pt x="3409" y="39"/>
                </a:lnTo>
                <a:lnTo>
                  <a:pt x="3409" y="39"/>
                </a:lnTo>
                <a:lnTo>
                  <a:pt x="3409" y="39"/>
                </a:lnTo>
                <a:lnTo>
                  <a:pt x="3410" y="39"/>
                </a:lnTo>
                <a:lnTo>
                  <a:pt x="3410" y="39"/>
                </a:lnTo>
                <a:lnTo>
                  <a:pt x="3410" y="39"/>
                </a:lnTo>
                <a:lnTo>
                  <a:pt x="3410" y="39"/>
                </a:lnTo>
                <a:lnTo>
                  <a:pt x="3411" y="39"/>
                </a:lnTo>
                <a:lnTo>
                  <a:pt x="3411" y="39"/>
                </a:lnTo>
                <a:lnTo>
                  <a:pt x="3411" y="39"/>
                </a:lnTo>
                <a:lnTo>
                  <a:pt x="3411" y="39"/>
                </a:lnTo>
                <a:lnTo>
                  <a:pt x="3412" y="39"/>
                </a:lnTo>
                <a:lnTo>
                  <a:pt x="3412" y="39"/>
                </a:lnTo>
                <a:lnTo>
                  <a:pt x="3412" y="39"/>
                </a:lnTo>
                <a:lnTo>
                  <a:pt x="3412" y="39"/>
                </a:lnTo>
                <a:lnTo>
                  <a:pt x="3413" y="39"/>
                </a:lnTo>
                <a:lnTo>
                  <a:pt x="3413" y="39"/>
                </a:lnTo>
                <a:lnTo>
                  <a:pt x="3413" y="39"/>
                </a:lnTo>
                <a:lnTo>
                  <a:pt x="3413" y="39"/>
                </a:lnTo>
                <a:lnTo>
                  <a:pt x="3414" y="39"/>
                </a:lnTo>
                <a:lnTo>
                  <a:pt x="3414" y="39"/>
                </a:lnTo>
                <a:lnTo>
                  <a:pt x="3414" y="39"/>
                </a:lnTo>
                <a:lnTo>
                  <a:pt x="3414" y="39"/>
                </a:lnTo>
                <a:lnTo>
                  <a:pt x="3415" y="39"/>
                </a:lnTo>
                <a:lnTo>
                  <a:pt x="3415" y="39"/>
                </a:lnTo>
                <a:lnTo>
                  <a:pt x="3415" y="39"/>
                </a:lnTo>
                <a:lnTo>
                  <a:pt x="3415" y="39"/>
                </a:lnTo>
                <a:lnTo>
                  <a:pt x="3415" y="39"/>
                </a:lnTo>
                <a:lnTo>
                  <a:pt x="3416" y="39"/>
                </a:lnTo>
                <a:lnTo>
                  <a:pt x="3416" y="39"/>
                </a:lnTo>
                <a:lnTo>
                  <a:pt x="3416" y="39"/>
                </a:lnTo>
                <a:lnTo>
                  <a:pt x="3416" y="39"/>
                </a:lnTo>
                <a:lnTo>
                  <a:pt x="3417" y="39"/>
                </a:lnTo>
                <a:lnTo>
                  <a:pt x="3417" y="39"/>
                </a:lnTo>
                <a:lnTo>
                  <a:pt x="3417" y="39"/>
                </a:lnTo>
                <a:lnTo>
                  <a:pt x="3417" y="39"/>
                </a:lnTo>
                <a:lnTo>
                  <a:pt x="3418" y="39"/>
                </a:lnTo>
                <a:lnTo>
                  <a:pt x="3418" y="39"/>
                </a:lnTo>
                <a:lnTo>
                  <a:pt x="3418" y="39"/>
                </a:lnTo>
                <a:lnTo>
                  <a:pt x="3418" y="39"/>
                </a:lnTo>
                <a:lnTo>
                  <a:pt x="3418" y="39"/>
                </a:lnTo>
                <a:lnTo>
                  <a:pt x="3419" y="39"/>
                </a:lnTo>
                <a:lnTo>
                  <a:pt x="3419" y="39"/>
                </a:lnTo>
                <a:lnTo>
                  <a:pt x="3419" y="39"/>
                </a:lnTo>
                <a:lnTo>
                  <a:pt x="3419" y="39"/>
                </a:lnTo>
                <a:lnTo>
                  <a:pt x="3420" y="39"/>
                </a:lnTo>
                <a:lnTo>
                  <a:pt x="3420" y="39"/>
                </a:lnTo>
                <a:lnTo>
                  <a:pt x="3420" y="39"/>
                </a:lnTo>
                <a:lnTo>
                  <a:pt x="3421" y="39"/>
                </a:lnTo>
                <a:lnTo>
                  <a:pt x="3421" y="39"/>
                </a:lnTo>
                <a:lnTo>
                  <a:pt x="3421" y="39"/>
                </a:lnTo>
                <a:lnTo>
                  <a:pt x="3421" y="39"/>
                </a:lnTo>
                <a:lnTo>
                  <a:pt x="3422" y="39"/>
                </a:lnTo>
                <a:lnTo>
                  <a:pt x="3422" y="39"/>
                </a:lnTo>
                <a:lnTo>
                  <a:pt x="3422" y="39"/>
                </a:lnTo>
                <a:lnTo>
                  <a:pt x="3422" y="39"/>
                </a:lnTo>
                <a:lnTo>
                  <a:pt x="3422" y="39"/>
                </a:lnTo>
                <a:lnTo>
                  <a:pt x="3423" y="39"/>
                </a:lnTo>
                <a:lnTo>
                  <a:pt x="3423" y="39"/>
                </a:lnTo>
                <a:lnTo>
                  <a:pt x="3423" y="39"/>
                </a:lnTo>
                <a:lnTo>
                  <a:pt x="3423" y="39"/>
                </a:lnTo>
                <a:lnTo>
                  <a:pt x="3424" y="39"/>
                </a:lnTo>
                <a:lnTo>
                  <a:pt x="3424" y="39"/>
                </a:lnTo>
                <a:lnTo>
                  <a:pt x="3424" y="39"/>
                </a:lnTo>
                <a:lnTo>
                  <a:pt x="3424" y="39"/>
                </a:lnTo>
                <a:lnTo>
                  <a:pt x="3425" y="39"/>
                </a:lnTo>
                <a:lnTo>
                  <a:pt x="3425" y="39"/>
                </a:lnTo>
                <a:lnTo>
                  <a:pt x="3425" y="39"/>
                </a:lnTo>
                <a:lnTo>
                  <a:pt x="3425" y="39"/>
                </a:lnTo>
                <a:lnTo>
                  <a:pt x="3425" y="39"/>
                </a:lnTo>
                <a:lnTo>
                  <a:pt x="3426" y="39"/>
                </a:lnTo>
                <a:lnTo>
                  <a:pt x="3426" y="39"/>
                </a:lnTo>
                <a:lnTo>
                  <a:pt x="3426" y="39"/>
                </a:lnTo>
                <a:lnTo>
                  <a:pt x="3426" y="39"/>
                </a:lnTo>
                <a:lnTo>
                  <a:pt x="3427" y="39"/>
                </a:lnTo>
                <a:lnTo>
                  <a:pt x="3427" y="39"/>
                </a:lnTo>
                <a:lnTo>
                  <a:pt x="3427" y="39"/>
                </a:lnTo>
                <a:lnTo>
                  <a:pt x="3427" y="39"/>
                </a:lnTo>
                <a:lnTo>
                  <a:pt x="3428" y="39"/>
                </a:lnTo>
                <a:lnTo>
                  <a:pt x="3428" y="39"/>
                </a:lnTo>
                <a:lnTo>
                  <a:pt x="3428" y="39"/>
                </a:lnTo>
                <a:lnTo>
                  <a:pt x="3428" y="39"/>
                </a:lnTo>
                <a:lnTo>
                  <a:pt x="3429" y="39"/>
                </a:lnTo>
                <a:lnTo>
                  <a:pt x="3429" y="39"/>
                </a:lnTo>
                <a:lnTo>
                  <a:pt x="3429" y="39"/>
                </a:lnTo>
                <a:lnTo>
                  <a:pt x="3429" y="39"/>
                </a:lnTo>
                <a:lnTo>
                  <a:pt x="3430" y="39"/>
                </a:lnTo>
                <a:lnTo>
                  <a:pt x="3430" y="39"/>
                </a:lnTo>
                <a:lnTo>
                  <a:pt x="3430" y="39"/>
                </a:lnTo>
                <a:lnTo>
                  <a:pt x="3430" y="39"/>
                </a:lnTo>
                <a:lnTo>
                  <a:pt x="3431" y="39"/>
                </a:lnTo>
                <a:lnTo>
                  <a:pt x="3431" y="39"/>
                </a:lnTo>
                <a:lnTo>
                  <a:pt x="3431" y="39"/>
                </a:lnTo>
                <a:lnTo>
                  <a:pt x="3431" y="39"/>
                </a:lnTo>
                <a:lnTo>
                  <a:pt x="3431" y="39"/>
                </a:lnTo>
                <a:lnTo>
                  <a:pt x="3432" y="39"/>
                </a:lnTo>
                <a:lnTo>
                  <a:pt x="3432" y="39"/>
                </a:lnTo>
                <a:lnTo>
                  <a:pt x="3432" y="39"/>
                </a:lnTo>
                <a:lnTo>
                  <a:pt x="3432" y="39"/>
                </a:lnTo>
                <a:lnTo>
                  <a:pt x="3433" y="39"/>
                </a:lnTo>
                <a:lnTo>
                  <a:pt x="3433" y="39"/>
                </a:lnTo>
                <a:lnTo>
                  <a:pt x="3433" y="39"/>
                </a:lnTo>
                <a:lnTo>
                  <a:pt x="3433" y="39"/>
                </a:lnTo>
                <a:lnTo>
                  <a:pt x="3434" y="39"/>
                </a:lnTo>
                <a:lnTo>
                  <a:pt x="3434" y="39"/>
                </a:lnTo>
                <a:lnTo>
                  <a:pt x="3434" y="39"/>
                </a:lnTo>
                <a:lnTo>
                  <a:pt x="3434" y="39"/>
                </a:lnTo>
                <a:lnTo>
                  <a:pt x="3434" y="39"/>
                </a:lnTo>
                <a:lnTo>
                  <a:pt x="3435" y="39"/>
                </a:lnTo>
                <a:lnTo>
                  <a:pt x="3435" y="39"/>
                </a:lnTo>
                <a:lnTo>
                  <a:pt x="3435" y="39"/>
                </a:lnTo>
                <a:lnTo>
                  <a:pt x="3435" y="39"/>
                </a:lnTo>
                <a:lnTo>
                  <a:pt x="3436" y="39"/>
                </a:lnTo>
                <a:lnTo>
                  <a:pt x="3436" y="39"/>
                </a:lnTo>
                <a:lnTo>
                  <a:pt x="3436" y="39"/>
                </a:lnTo>
                <a:lnTo>
                  <a:pt x="3437" y="39"/>
                </a:lnTo>
                <a:lnTo>
                  <a:pt x="3437" y="39"/>
                </a:lnTo>
                <a:lnTo>
                  <a:pt x="3437" y="39"/>
                </a:lnTo>
                <a:lnTo>
                  <a:pt x="3437" y="39"/>
                </a:lnTo>
                <a:lnTo>
                  <a:pt x="3437" y="39"/>
                </a:lnTo>
                <a:lnTo>
                  <a:pt x="3438" y="39"/>
                </a:lnTo>
                <a:lnTo>
                  <a:pt x="3438" y="39"/>
                </a:lnTo>
                <a:lnTo>
                  <a:pt x="3438" y="39"/>
                </a:lnTo>
                <a:lnTo>
                  <a:pt x="3438" y="39"/>
                </a:lnTo>
                <a:lnTo>
                  <a:pt x="3439" y="39"/>
                </a:lnTo>
                <a:lnTo>
                  <a:pt x="3439" y="39"/>
                </a:lnTo>
                <a:lnTo>
                  <a:pt x="3439" y="39"/>
                </a:lnTo>
                <a:lnTo>
                  <a:pt x="3439" y="39"/>
                </a:lnTo>
                <a:lnTo>
                  <a:pt x="3440" y="39"/>
                </a:lnTo>
                <a:lnTo>
                  <a:pt x="3440" y="39"/>
                </a:lnTo>
                <a:lnTo>
                  <a:pt x="3440" y="39"/>
                </a:lnTo>
                <a:lnTo>
                  <a:pt x="3440" y="39"/>
                </a:lnTo>
                <a:lnTo>
                  <a:pt x="3440" y="39"/>
                </a:lnTo>
                <a:lnTo>
                  <a:pt x="3441" y="39"/>
                </a:lnTo>
                <a:lnTo>
                  <a:pt x="3441" y="39"/>
                </a:lnTo>
                <a:lnTo>
                  <a:pt x="3441" y="39"/>
                </a:lnTo>
                <a:lnTo>
                  <a:pt x="3441" y="39"/>
                </a:lnTo>
                <a:lnTo>
                  <a:pt x="3442" y="39"/>
                </a:lnTo>
                <a:lnTo>
                  <a:pt x="3442" y="39"/>
                </a:lnTo>
                <a:lnTo>
                  <a:pt x="3442" y="39"/>
                </a:lnTo>
                <a:lnTo>
                  <a:pt x="3442" y="39"/>
                </a:lnTo>
                <a:lnTo>
                  <a:pt x="3443" y="39"/>
                </a:lnTo>
                <a:lnTo>
                  <a:pt x="3443" y="39"/>
                </a:lnTo>
                <a:lnTo>
                  <a:pt x="3443" y="39"/>
                </a:lnTo>
                <a:lnTo>
                  <a:pt x="3443" y="39"/>
                </a:lnTo>
                <a:lnTo>
                  <a:pt x="3443" y="39"/>
                </a:lnTo>
                <a:lnTo>
                  <a:pt x="3444" y="39"/>
                </a:lnTo>
                <a:lnTo>
                  <a:pt x="3444" y="39"/>
                </a:lnTo>
                <a:lnTo>
                  <a:pt x="3444" y="39"/>
                </a:lnTo>
                <a:lnTo>
                  <a:pt x="3445" y="39"/>
                </a:lnTo>
                <a:lnTo>
                  <a:pt x="3445" y="39"/>
                </a:lnTo>
                <a:lnTo>
                  <a:pt x="3445" y="39"/>
                </a:lnTo>
                <a:lnTo>
                  <a:pt x="3445" y="39"/>
                </a:lnTo>
                <a:lnTo>
                  <a:pt x="3446" y="39"/>
                </a:lnTo>
                <a:lnTo>
                  <a:pt x="3446" y="39"/>
                </a:lnTo>
                <a:lnTo>
                  <a:pt x="3446" y="39"/>
                </a:lnTo>
                <a:lnTo>
                  <a:pt x="3446" y="39"/>
                </a:lnTo>
                <a:lnTo>
                  <a:pt x="3446" y="39"/>
                </a:lnTo>
                <a:lnTo>
                  <a:pt x="3447" y="39"/>
                </a:lnTo>
                <a:lnTo>
                  <a:pt x="3447" y="39"/>
                </a:lnTo>
                <a:lnTo>
                  <a:pt x="3447" y="39"/>
                </a:lnTo>
                <a:lnTo>
                  <a:pt x="3447" y="39"/>
                </a:lnTo>
                <a:lnTo>
                  <a:pt x="3448" y="39"/>
                </a:lnTo>
                <a:lnTo>
                  <a:pt x="3448" y="39"/>
                </a:lnTo>
                <a:lnTo>
                  <a:pt x="3448" y="39"/>
                </a:lnTo>
                <a:lnTo>
                  <a:pt x="3448" y="39"/>
                </a:lnTo>
                <a:lnTo>
                  <a:pt x="3449" y="39"/>
                </a:lnTo>
                <a:lnTo>
                  <a:pt x="3449" y="39"/>
                </a:lnTo>
                <a:lnTo>
                  <a:pt x="3449" y="39"/>
                </a:lnTo>
                <a:lnTo>
                  <a:pt x="3449" y="39"/>
                </a:lnTo>
                <a:lnTo>
                  <a:pt x="3449" y="39"/>
                </a:lnTo>
                <a:lnTo>
                  <a:pt x="3450" y="39"/>
                </a:lnTo>
                <a:lnTo>
                  <a:pt x="3450" y="39"/>
                </a:lnTo>
                <a:lnTo>
                  <a:pt x="3450" y="39"/>
                </a:lnTo>
                <a:lnTo>
                  <a:pt x="3450" y="39"/>
                </a:lnTo>
                <a:lnTo>
                  <a:pt x="3451" y="39"/>
                </a:lnTo>
                <a:lnTo>
                  <a:pt x="3451" y="39"/>
                </a:lnTo>
                <a:lnTo>
                  <a:pt x="3451" y="39"/>
                </a:lnTo>
                <a:lnTo>
                  <a:pt x="3452" y="39"/>
                </a:lnTo>
                <a:lnTo>
                  <a:pt x="3452" y="39"/>
                </a:lnTo>
                <a:lnTo>
                  <a:pt x="3452" y="39"/>
                </a:lnTo>
                <a:lnTo>
                  <a:pt x="3452" y="39"/>
                </a:lnTo>
                <a:lnTo>
                  <a:pt x="3452" y="39"/>
                </a:lnTo>
                <a:lnTo>
                  <a:pt x="3453" y="39"/>
                </a:lnTo>
                <a:lnTo>
                  <a:pt x="3453" y="39"/>
                </a:lnTo>
                <a:lnTo>
                  <a:pt x="3453" y="39"/>
                </a:lnTo>
                <a:lnTo>
                  <a:pt x="3453" y="39"/>
                </a:lnTo>
                <a:lnTo>
                  <a:pt x="3454" y="39"/>
                </a:lnTo>
                <a:lnTo>
                  <a:pt x="3454" y="39"/>
                </a:lnTo>
                <a:lnTo>
                  <a:pt x="3454" y="39"/>
                </a:lnTo>
                <a:lnTo>
                  <a:pt x="3454" y="39"/>
                </a:lnTo>
                <a:lnTo>
                  <a:pt x="3455" y="39"/>
                </a:lnTo>
                <a:lnTo>
                  <a:pt x="3455" y="39"/>
                </a:lnTo>
                <a:lnTo>
                  <a:pt x="3455" y="39"/>
                </a:lnTo>
                <a:lnTo>
                  <a:pt x="3455" y="39"/>
                </a:lnTo>
                <a:lnTo>
                  <a:pt x="3455" y="39"/>
                </a:lnTo>
                <a:lnTo>
                  <a:pt x="3456" y="39"/>
                </a:lnTo>
                <a:lnTo>
                  <a:pt x="3456" y="39"/>
                </a:lnTo>
                <a:lnTo>
                  <a:pt x="3456" y="39"/>
                </a:lnTo>
                <a:lnTo>
                  <a:pt x="3456" y="39"/>
                </a:lnTo>
                <a:lnTo>
                  <a:pt x="3457" y="39"/>
                </a:lnTo>
                <a:lnTo>
                  <a:pt x="3457" y="39"/>
                </a:lnTo>
                <a:lnTo>
                  <a:pt x="3457" y="39"/>
                </a:lnTo>
                <a:lnTo>
                  <a:pt x="3457" y="39"/>
                </a:lnTo>
                <a:lnTo>
                  <a:pt x="3458" y="39"/>
                </a:lnTo>
                <a:lnTo>
                  <a:pt x="3458" y="39"/>
                </a:lnTo>
                <a:lnTo>
                  <a:pt x="3458" y="39"/>
                </a:lnTo>
                <a:lnTo>
                  <a:pt x="3458" y="39"/>
                </a:lnTo>
                <a:lnTo>
                  <a:pt x="3458" y="39"/>
                </a:lnTo>
                <a:lnTo>
                  <a:pt x="3459" y="39"/>
                </a:lnTo>
                <a:lnTo>
                  <a:pt x="3459" y="39"/>
                </a:lnTo>
                <a:lnTo>
                  <a:pt x="3459" y="39"/>
                </a:lnTo>
                <a:lnTo>
                  <a:pt x="3460" y="39"/>
                </a:lnTo>
                <a:lnTo>
                  <a:pt x="3460" y="39"/>
                </a:lnTo>
                <a:lnTo>
                  <a:pt x="3460" y="39"/>
                </a:lnTo>
                <a:lnTo>
                  <a:pt x="3460" y="39"/>
                </a:lnTo>
                <a:lnTo>
                  <a:pt x="3461" y="39"/>
                </a:lnTo>
                <a:lnTo>
                  <a:pt x="3461" y="39"/>
                </a:lnTo>
                <a:lnTo>
                  <a:pt x="3461" y="39"/>
                </a:lnTo>
                <a:lnTo>
                  <a:pt x="3461" y="39"/>
                </a:lnTo>
                <a:lnTo>
                  <a:pt x="3461" y="39"/>
                </a:lnTo>
                <a:lnTo>
                  <a:pt x="3462" y="39"/>
                </a:lnTo>
                <a:lnTo>
                  <a:pt x="3462" y="39"/>
                </a:lnTo>
                <a:lnTo>
                  <a:pt x="3462" y="39"/>
                </a:lnTo>
                <a:lnTo>
                  <a:pt x="3462" y="39"/>
                </a:lnTo>
                <a:lnTo>
                  <a:pt x="3463" y="39"/>
                </a:lnTo>
                <a:lnTo>
                  <a:pt x="3463" y="39"/>
                </a:lnTo>
                <a:lnTo>
                  <a:pt x="3463" y="39"/>
                </a:lnTo>
                <a:lnTo>
                  <a:pt x="3463" y="39"/>
                </a:lnTo>
                <a:lnTo>
                  <a:pt x="3464" y="39"/>
                </a:lnTo>
                <a:lnTo>
                  <a:pt x="3464" y="39"/>
                </a:lnTo>
                <a:lnTo>
                  <a:pt x="3464" y="39"/>
                </a:lnTo>
                <a:lnTo>
                  <a:pt x="3464" y="39"/>
                </a:lnTo>
                <a:lnTo>
                  <a:pt x="3464" y="39"/>
                </a:lnTo>
                <a:lnTo>
                  <a:pt x="3465" y="39"/>
                </a:lnTo>
                <a:lnTo>
                  <a:pt x="3465" y="39"/>
                </a:lnTo>
                <a:lnTo>
                  <a:pt x="3465" y="39"/>
                </a:lnTo>
                <a:lnTo>
                  <a:pt x="3465" y="39"/>
                </a:lnTo>
                <a:lnTo>
                  <a:pt x="3466" y="39"/>
                </a:lnTo>
                <a:lnTo>
                  <a:pt x="3466" y="39"/>
                </a:lnTo>
                <a:lnTo>
                  <a:pt x="3466" y="39"/>
                </a:lnTo>
                <a:lnTo>
                  <a:pt x="3466" y="39"/>
                </a:lnTo>
                <a:lnTo>
                  <a:pt x="3467" y="39"/>
                </a:lnTo>
                <a:lnTo>
                  <a:pt x="3467" y="39"/>
                </a:lnTo>
                <a:lnTo>
                  <a:pt x="3467" y="39"/>
                </a:lnTo>
                <a:lnTo>
                  <a:pt x="3468" y="39"/>
                </a:lnTo>
                <a:lnTo>
                  <a:pt x="3468" y="39"/>
                </a:lnTo>
                <a:lnTo>
                  <a:pt x="3468" y="39"/>
                </a:lnTo>
                <a:lnTo>
                  <a:pt x="3468" y="39"/>
                </a:lnTo>
                <a:lnTo>
                  <a:pt x="3468" y="39"/>
                </a:lnTo>
                <a:lnTo>
                  <a:pt x="3469" y="39"/>
                </a:lnTo>
                <a:lnTo>
                  <a:pt x="3469" y="39"/>
                </a:lnTo>
                <a:lnTo>
                  <a:pt x="3469" y="39"/>
                </a:lnTo>
                <a:lnTo>
                  <a:pt x="3469" y="39"/>
                </a:lnTo>
                <a:lnTo>
                  <a:pt x="3470" y="39"/>
                </a:lnTo>
                <a:lnTo>
                  <a:pt x="3470" y="39"/>
                </a:lnTo>
                <a:lnTo>
                  <a:pt x="3470" y="39"/>
                </a:lnTo>
                <a:lnTo>
                  <a:pt x="3470" y="39"/>
                </a:lnTo>
                <a:lnTo>
                  <a:pt x="3471" y="39"/>
                </a:lnTo>
                <a:lnTo>
                  <a:pt x="3471" y="39"/>
                </a:lnTo>
                <a:lnTo>
                  <a:pt x="3471" y="39"/>
                </a:lnTo>
                <a:lnTo>
                  <a:pt x="3471" y="39"/>
                </a:lnTo>
                <a:lnTo>
                  <a:pt x="3471" y="39"/>
                </a:lnTo>
                <a:lnTo>
                  <a:pt x="3472" y="39"/>
                </a:lnTo>
                <a:lnTo>
                  <a:pt x="3472" y="39"/>
                </a:lnTo>
                <a:lnTo>
                  <a:pt x="3472" y="39"/>
                </a:lnTo>
                <a:lnTo>
                  <a:pt x="3472" y="39"/>
                </a:lnTo>
                <a:lnTo>
                  <a:pt x="3473" y="39"/>
                </a:lnTo>
                <a:lnTo>
                  <a:pt x="3473" y="39"/>
                </a:lnTo>
                <a:lnTo>
                  <a:pt x="3473" y="39"/>
                </a:lnTo>
                <a:lnTo>
                  <a:pt x="3473" y="39"/>
                </a:lnTo>
                <a:lnTo>
                  <a:pt x="3473" y="39"/>
                </a:lnTo>
                <a:lnTo>
                  <a:pt x="3474" y="39"/>
                </a:lnTo>
                <a:lnTo>
                  <a:pt x="3474" y="39"/>
                </a:lnTo>
                <a:lnTo>
                  <a:pt x="3474" y="39"/>
                </a:lnTo>
                <a:lnTo>
                  <a:pt x="3474" y="39"/>
                </a:lnTo>
                <a:lnTo>
                  <a:pt x="3475" y="39"/>
                </a:lnTo>
                <a:lnTo>
                  <a:pt x="3475" y="39"/>
                </a:lnTo>
                <a:lnTo>
                  <a:pt x="3475" y="39"/>
                </a:lnTo>
                <a:lnTo>
                  <a:pt x="3476" y="39"/>
                </a:lnTo>
                <a:lnTo>
                  <a:pt x="3476" y="39"/>
                </a:lnTo>
                <a:lnTo>
                  <a:pt x="3476" y="39"/>
                </a:lnTo>
                <a:lnTo>
                  <a:pt x="3476" y="39"/>
                </a:lnTo>
                <a:lnTo>
                  <a:pt x="3477" y="39"/>
                </a:lnTo>
                <a:lnTo>
                  <a:pt x="3477" y="39"/>
                </a:lnTo>
                <a:lnTo>
                  <a:pt x="3477" y="39"/>
                </a:lnTo>
                <a:lnTo>
                  <a:pt x="3477" y="39"/>
                </a:lnTo>
                <a:lnTo>
                  <a:pt x="3477" y="39"/>
                </a:lnTo>
                <a:lnTo>
                  <a:pt x="3478" y="39"/>
                </a:lnTo>
                <a:lnTo>
                  <a:pt x="3478" y="39"/>
                </a:lnTo>
                <a:lnTo>
                  <a:pt x="3478" y="39"/>
                </a:lnTo>
                <a:lnTo>
                  <a:pt x="3478" y="39"/>
                </a:lnTo>
                <a:lnTo>
                  <a:pt x="3479" y="39"/>
                </a:lnTo>
                <a:lnTo>
                  <a:pt x="3479" y="39"/>
                </a:lnTo>
                <a:lnTo>
                  <a:pt x="3479" y="39"/>
                </a:lnTo>
                <a:lnTo>
                  <a:pt x="3479" y="39"/>
                </a:lnTo>
                <a:lnTo>
                  <a:pt x="3480" y="39"/>
                </a:lnTo>
                <a:lnTo>
                  <a:pt x="3480" y="39"/>
                </a:lnTo>
                <a:lnTo>
                  <a:pt x="3480" y="39"/>
                </a:lnTo>
                <a:lnTo>
                  <a:pt x="3480" y="39"/>
                </a:lnTo>
                <a:lnTo>
                  <a:pt x="3480" y="39"/>
                </a:lnTo>
                <a:lnTo>
                  <a:pt x="3481" y="39"/>
                </a:lnTo>
                <a:lnTo>
                  <a:pt x="3481" y="39"/>
                </a:lnTo>
                <a:lnTo>
                  <a:pt x="3481" y="39"/>
                </a:lnTo>
                <a:lnTo>
                  <a:pt x="3481" y="39"/>
                </a:lnTo>
                <a:lnTo>
                  <a:pt x="3482" y="39"/>
                </a:lnTo>
                <a:lnTo>
                  <a:pt x="3482" y="39"/>
                </a:lnTo>
                <a:lnTo>
                  <a:pt x="3482" y="39"/>
                </a:lnTo>
                <a:lnTo>
                  <a:pt x="3482" y="39"/>
                </a:lnTo>
                <a:lnTo>
                  <a:pt x="3483" y="39"/>
                </a:lnTo>
                <a:lnTo>
                  <a:pt x="3483" y="39"/>
                </a:lnTo>
                <a:lnTo>
                  <a:pt x="3483" y="39"/>
                </a:lnTo>
                <a:lnTo>
                  <a:pt x="3483" y="39"/>
                </a:lnTo>
                <a:lnTo>
                  <a:pt x="3484" y="39"/>
                </a:lnTo>
                <a:lnTo>
                  <a:pt x="3484" y="39"/>
                </a:lnTo>
                <a:lnTo>
                  <a:pt x="3484" y="39"/>
                </a:lnTo>
                <a:lnTo>
                  <a:pt x="3484" y="39"/>
                </a:lnTo>
                <a:lnTo>
                  <a:pt x="3485" y="39"/>
                </a:lnTo>
                <a:lnTo>
                  <a:pt x="3485" y="39"/>
                </a:lnTo>
                <a:lnTo>
                  <a:pt x="3485" y="39"/>
                </a:lnTo>
                <a:lnTo>
                  <a:pt x="3485" y="39"/>
                </a:lnTo>
                <a:lnTo>
                  <a:pt x="3486" y="39"/>
                </a:lnTo>
                <a:lnTo>
                  <a:pt x="3486" y="39"/>
                </a:lnTo>
                <a:lnTo>
                  <a:pt x="3486" y="39"/>
                </a:lnTo>
                <a:lnTo>
                  <a:pt x="3486" y="39"/>
                </a:lnTo>
                <a:lnTo>
                  <a:pt x="3486" y="39"/>
                </a:lnTo>
                <a:lnTo>
                  <a:pt x="3487" y="39"/>
                </a:lnTo>
                <a:lnTo>
                  <a:pt x="3487" y="39"/>
                </a:lnTo>
                <a:lnTo>
                  <a:pt x="3487" y="39"/>
                </a:lnTo>
                <a:lnTo>
                  <a:pt x="3487" y="39"/>
                </a:lnTo>
                <a:lnTo>
                  <a:pt x="3488" y="39"/>
                </a:lnTo>
                <a:lnTo>
                  <a:pt x="3488" y="39"/>
                </a:lnTo>
                <a:lnTo>
                  <a:pt x="3488" y="39"/>
                </a:lnTo>
                <a:lnTo>
                  <a:pt x="3488" y="39"/>
                </a:lnTo>
                <a:lnTo>
                  <a:pt x="3489" y="39"/>
                </a:lnTo>
                <a:lnTo>
                  <a:pt x="3489" y="39"/>
                </a:lnTo>
                <a:lnTo>
                  <a:pt x="3489" y="39"/>
                </a:lnTo>
                <a:lnTo>
                  <a:pt x="3489" y="39"/>
                </a:lnTo>
                <a:lnTo>
                  <a:pt x="3489" y="39"/>
                </a:lnTo>
                <a:lnTo>
                  <a:pt x="3490" y="39"/>
                </a:lnTo>
                <a:lnTo>
                  <a:pt x="3490" y="39"/>
                </a:lnTo>
                <a:lnTo>
                  <a:pt x="3490" y="39"/>
                </a:lnTo>
                <a:lnTo>
                  <a:pt x="3491" y="39"/>
                </a:lnTo>
                <a:lnTo>
                  <a:pt x="3491" y="39"/>
                </a:lnTo>
                <a:lnTo>
                  <a:pt x="3491" y="39"/>
                </a:lnTo>
                <a:lnTo>
                  <a:pt x="3491" y="39"/>
                </a:lnTo>
                <a:lnTo>
                  <a:pt x="3492" y="39"/>
                </a:lnTo>
                <a:lnTo>
                  <a:pt x="3492" y="39"/>
                </a:lnTo>
                <a:lnTo>
                  <a:pt x="3492" y="39"/>
                </a:lnTo>
                <a:lnTo>
                  <a:pt x="3492" y="39"/>
                </a:lnTo>
                <a:lnTo>
                  <a:pt x="3492" y="39"/>
                </a:lnTo>
                <a:lnTo>
                  <a:pt x="3493" y="39"/>
                </a:lnTo>
                <a:lnTo>
                  <a:pt x="3493" y="39"/>
                </a:lnTo>
                <a:lnTo>
                  <a:pt x="3493" y="39"/>
                </a:lnTo>
                <a:lnTo>
                  <a:pt x="3493" y="39"/>
                </a:lnTo>
                <a:lnTo>
                  <a:pt x="3494" y="39"/>
                </a:lnTo>
                <a:lnTo>
                  <a:pt x="3494" y="39"/>
                </a:lnTo>
                <a:lnTo>
                  <a:pt x="3494" y="39"/>
                </a:lnTo>
                <a:lnTo>
                  <a:pt x="3494" y="39"/>
                </a:lnTo>
                <a:lnTo>
                  <a:pt x="3495" y="39"/>
                </a:lnTo>
                <a:lnTo>
                  <a:pt x="3495" y="39"/>
                </a:lnTo>
                <a:lnTo>
                  <a:pt x="3495" y="39"/>
                </a:lnTo>
                <a:lnTo>
                  <a:pt x="3495" y="39"/>
                </a:lnTo>
                <a:lnTo>
                  <a:pt x="3495" y="39"/>
                </a:lnTo>
                <a:lnTo>
                  <a:pt x="3496" y="39"/>
                </a:lnTo>
                <a:lnTo>
                  <a:pt x="3496" y="39"/>
                </a:lnTo>
                <a:lnTo>
                  <a:pt x="3496" y="39"/>
                </a:lnTo>
                <a:lnTo>
                  <a:pt x="3496" y="39"/>
                </a:lnTo>
                <a:lnTo>
                  <a:pt x="3497" y="39"/>
                </a:lnTo>
                <a:lnTo>
                  <a:pt x="3497" y="39"/>
                </a:lnTo>
                <a:lnTo>
                  <a:pt x="3497" y="39"/>
                </a:lnTo>
                <a:lnTo>
                  <a:pt x="3497" y="39"/>
                </a:lnTo>
                <a:lnTo>
                  <a:pt x="3498" y="39"/>
                </a:lnTo>
                <a:lnTo>
                  <a:pt x="3498" y="39"/>
                </a:lnTo>
                <a:lnTo>
                  <a:pt x="3498" y="39"/>
                </a:lnTo>
                <a:lnTo>
                  <a:pt x="3498" y="39"/>
                </a:lnTo>
                <a:lnTo>
                  <a:pt x="3499" y="39"/>
                </a:lnTo>
                <a:lnTo>
                  <a:pt x="3499" y="39"/>
                </a:lnTo>
                <a:lnTo>
                  <a:pt x="3499" y="39"/>
                </a:lnTo>
                <a:lnTo>
                  <a:pt x="3499" y="39"/>
                </a:lnTo>
                <a:lnTo>
                  <a:pt x="3500" y="39"/>
                </a:lnTo>
                <a:lnTo>
                  <a:pt x="3500" y="39"/>
                </a:lnTo>
                <a:lnTo>
                  <a:pt x="3500" y="39"/>
                </a:lnTo>
                <a:lnTo>
                  <a:pt x="3500" y="39"/>
                </a:lnTo>
                <a:lnTo>
                  <a:pt x="3501" y="39"/>
                </a:lnTo>
                <a:lnTo>
                  <a:pt x="3501" y="39"/>
                </a:lnTo>
                <a:lnTo>
                  <a:pt x="3501" y="39"/>
                </a:lnTo>
                <a:lnTo>
                  <a:pt x="3501" y="39"/>
                </a:lnTo>
                <a:lnTo>
                  <a:pt x="3501" y="39"/>
                </a:lnTo>
                <a:lnTo>
                  <a:pt x="3502" y="39"/>
                </a:lnTo>
                <a:lnTo>
                  <a:pt x="3502" y="39"/>
                </a:lnTo>
                <a:lnTo>
                  <a:pt x="3502" y="39"/>
                </a:lnTo>
                <a:lnTo>
                  <a:pt x="3502" y="39"/>
                </a:lnTo>
                <a:lnTo>
                  <a:pt x="3503" y="39"/>
                </a:lnTo>
                <a:lnTo>
                  <a:pt x="3503" y="39"/>
                </a:lnTo>
                <a:lnTo>
                  <a:pt x="3503" y="39"/>
                </a:lnTo>
                <a:lnTo>
                  <a:pt x="3503" y="39"/>
                </a:lnTo>
                <a:lnTo>
                  <a:pt x="3504" y="39"/>
                </a:lnTo>
                <a:lnTo>
                  <a:pt x="3504" y="39"/>
                </a:lnTo>
                <a:lnTo>
                  <a:pt x="3504" y="39"/>
                </a:lnTo>
                <a:lnTo>
                  <a:pt x="3504" y="39"/>
                </a:lnTo>
                <a:lnTo>
                  <a:pt x="3504" y="39"/>
                </a:lnTo>
                <a:lnTo>
                  <a:pt x="3505" y="39"/>
                </a:lnTo>
                <a:lnTo>
                  <a:pt x="3505" y="39"/>
                </a:lnTo>
                <a:lnTo>
                  <a:pt x="3505" y="39"/>
                </a:lnTo>
                <a:lnTo>
                  <a:pt x="3505" y="39"/>
                </a:lnTo>
                <a:lnTo>
                  <a:pt x="3506" y="39"/>
                </a:lnTo>
                <a:lnTo>
                  <a:pt x="3506" y="39"/>
                </a:lnTo>
                <a:lnTo>
                  <a:pt x="3506" y="39"/>
                </a:lnTo>
                <a:lnTo>
                  <a:pt x="3507" y="39"/>
                </a:lnTo>
                <a:lnTo>
                  <a:pt x="3507" y="39"/>
                </a:lnTo>
                <a:lnTo>
                  <a:pt x="3507" y="39"/>
                </a:lnTo>
                <a:lnTo>
                  <a:pt x="3507" y="39"/>
                </a:lnTo>
                <a:lnTo>
                  <a:pt x="3507" y="39"/>
                </a:lnTo>
                <a:lnTo>
                  <a:pt x="3508" y="39"/>
                </a:lnTo>
                <a:lnTo>
                  <a:pt x="3508" y="39"/>
                </a:lnTo>
                <a:lnTo>
                  <a:pt x="3508" y="39"/>
                </a:lnTo>
                <a:lnTo>
                  <a:pt x="3508" y="39"/>
                </a:lnTo>
                <a:lnTo>
                  <a:pt x="3509" y="39"/>
                </a:lnTo>
                <a:lnTo>
                  <a:pt x="3509" y="39"/>
                </a:lnTo>
                <a:lnTo>
                  <a:pt x="3509" y="39"/>
                </a:lnTo>
                <a:lnTo>
                  <a:pt x="3509" y="39"/>
                </a:lnTo>
                <a:lnTo>
                  <a:pt x="3510" y="39"/>
                </a:lnTo>
                <a:lnTo>
                  <a:pt x="3510" y="39"/>
                </a:lnTo>
                <a:lnTo>
                  <a:pt x="3510" y="39"/>
                </a:lnTo>
                <a:lnTo>
                  <a:pt x="3510" y="39"/>
                </a:lnTo>
                <a:lnTo>
                  <a:pt x="3510" y="39"/>
                </a:lnTo>
                <a:lnTo>
                  <a:pt x="3511" y="39"/>
                </a:lnTo>
                <a:lnTo>
                  <a:pt x="3511" y="39"/>
                </a:lnTo>
                <a:lnTo>
                  <a:pt x="3511" y="39"/>
                </a:lnTo>
                <a:lnTo>
                  <a:pt x="3511" y="39"/>
                </a:lnTo>
                <a:lnTo>
                  <a:pt x="3512" y="39"/>
                </a:lnTo>
                <a:lnTo>
                  <a:pt x="3512" y="39"/>
                </a:lnTo>
                <a:lnTo>
                  <a:pt x="3512" y="39"/>
                </a:lnTo>
                <a:lnTo>
                  <a:pt x="3512" y="39"/>
                </a:lnTo>
                <a:lnTo>
                  <a:pt x="3513" y="39"/>
                </a:lnTo>
                <a:lnTo>
                  <a:pt x="3513" y="39"/>
                </a:lnTo>
                <a:lnTo>
                  <a:pt x="3513" y="39"/>
                </a:lnTo>
                <a:lnTo>
                  <a:pt x="3513" y="39"/>
                </a:lnTo>
                <a:lnTo>
                  <a:pt x="3513" y="39"/>
                </a:lnTo>
                <a:lnTo>
                  <a:pt x="3514" y="39"/>
                </a:lnTo>
                <a:lnTo>
                  <a:pt x="3514" y="39"/>
                </a:lnTo>
                <a:lnTo>
                  <a:pt x="3514" y="39"/>
                </a:lnTo>
                <a:lnTo>
                  <a:pt x="3515" y="39"/>
                </a:lnTo>
                <a:lnTo>
                  <a:pt x="3515" y="39"/>
                </a:lnTo>
                <a:lnTo>
                  <a:pt x="3515" y="39"/>
                </a:lnTo>
                <a:lnTo>
                  <a:pt x="3515" y="39"/>
                </a:lnTo>
                <a:lnTo>
                  <a:pt x="3516" y="39"/>
                </a:lnTo>
                <a:lnTo>
                  <a:pt x="3516" y="39"/>
                </a:lnTo>
                <a:lnTo>
                  <a:pt x="3516" y="39"/>
                </a:lnTo>
                <a:lnTo>
                  <a:pt x="3516" y="39"/>
                </a:lnTo>
                <a:lnTo>
                  <a:pt x="3516" y="39"/>
                </a:lnTo>
                <a:lnTo>
                  <a:pt x="3517" y="39"/>
                </a:lnTo>
                <a:lnTo>
                  <a:pt x="3517" y="39"/>
                </a:lnTo>
                <a:lnTo>
                  <a:pt x="3517" y="39"/>
                </a:lnTo>
                <a:lnTo>
                  <a:pt x="3517" y="39"/>
                </a:lnTo>
                <a:lnTo>
                  <a:pt x="3518" y="39"/>
                </a:lnTo>
                <a:lnTo>
                  <a:pt x="3518" y="39"/>
                </a:lnTo>
                <a:lnTo>
                  <a:pt x="3518" y="39"/>
                </a:lnTo>
                <a:lnTo>
                  <a:pt x="3518" y="39"/>
                </a:lnTo>
                <a:lnTo>
                  <a:pt x="3519" y="39"/>
                </a:lnTo>
                <a:lnTo>
                  <a:pt x="3519" y="39"/>
                </a:lnTo>
                <a:lnTo>
                  <a:pt x="3519" y="39"/>
                </a:lnTo>
                <a:lnTo>
                  <a:pt x="3519" y="39"/>
                </a:lnTo>
                <a:lnTo>
                  <a:pt x="3519" y="39"/>
                </a:lnTo>
                <a:lnTo>
                  <a:pt x="3520" y="39"/>
                </a:lnTo>
                <a:lnTo>
                  <a:pt x="3520" y="39"/>
                </a:lnTo>
                <a:lnTo>
                  <a:pt x="3520" y="39"/>
                </a:lnTo>
                <a:lnTo>
                  <a:pt x="3520" y="39"/>
                </a:lnTo>
                <a:lnTo>
                  <a:pt x="3521" y="39"/>
                </a:lnTo>
                <a:lnTo>
                  <a:pt x="3521" y="39"/>
                </a:lnTo>
                <a:lnTo>
                  <a:pt x="3521" y="39"/>
                </a:lnTo>
                <a:lnTo>
                  <a:pt x="3521" y="39"/>
                </a:lnTo>
                <a:lnTo>
                  <a:pt x="3522" y="39"/>
                </a:lnTo>
                <a:lnTo>
                  <a:pt x="3522" y="39"/>
                </a:lnTo>
                <a:lnTo>
                  <a:pt x="3522" y="39"/>
                </a:lnTo>
                <a:lnTo>
                  <a:pt x="3523" y="39"/>
                </a:lnTo>
                <a:lnTo>
                  <a:pt x="3523" y="39"/>
                </a:lnTo>
                <a:lnTo>
                  <a:pt x="3523" y="39"/>
                </a:lnTo>
                <a:lnTo>
                  <a:pt x="3523" y="39"/>
                </a:lnTo>
                <a:lnTo>
                  <a:pt x="3523" y="39"/>
                </a:lnTo>
                <a:lnTo>
                  <a:pt x="3524" y="39"/>
                </a:lnTo>
                <a:lnTo>
                  <a:pt x="3524" y="39"/>
                </a:lnTo>
                <a:lnTo>
                  <a:pt x="3524" y="39"/>
                </a:lnTo>
                <a:lnTo>
                  <a:pt x="3524" y="39"/>
                </a:lnTo>
                <a:lnTo>
                  <a:pt x="3525" y="39"/>
                </a:lnTo>
                <a:lnTo>
                  <a:pt x="3525" y="39"/>
                </a:lnTo>
                <a:lnTo>
                  <a:pt x="3525" y="39"/>
                </a:lnTo>
                <a:lnTo>
                  <a:pt x="3525" y="39"/>
                </a:lnTo>
                <a:lnTo>
                  <a:pt x="3526" y="39"/>
                </a:lnTo>
                <a:lnTo>
                  <a:pt x="3526" y="39"/>
                </a:lnTo>
                <a:lnTo>
                  <a:pt x="3526" y="39"/>
                </a:lnTo>
                <a:lnTo>
                  <a:pt x="3526" y="39"/>
                </a:lnTo>
                <a:lnTo>
                  <a:pt x="3526" y="39"/>
                </a:lnTo>
                <a:lnTo>
                  <a:pt x="3527" y="39"/>
                </a:lnTo>
                <a:lnTo>
                  <a:pt x="3527" y="39"/>
                </a:lnTo>
                <a:lnTo>
                  <a:pt x="3527" y="39"/>
                </a:lnTo>
                <a:lnTo>
                  <a:pt x="3527" y="39"/>
                </a:lnTo>
                <a:lnTo>
                  <a:pt x="3528" y="39"/>
                </a:lnTo>
                <a:lnTo>
                  <a:pt x="3528" y="39"/>
                </a:lnTo>
                <a:lnTo>
                  <a:pt x="3528" y="39"/>
                </a:lnTo>
                <a:lnTo>
                  <a:pt x="3528" y="39"/>
                </a:lnTo>
                <a:lnTo>
                  <a:pt x="3529" y="39"/>
                </a:lnTo>
                <a:lnTo>
                  <a:pt x="3529" y="39"/>
                </a:lnTo>
                <a:lnTo>
                  <a:pt x="3529" y="39"/>
                </a:lnTo>
                <a:lnTo>
                  <a:pt x="3529" y="39"/>
                </a:lnTo>
                <a:lnTo>
                  <a:pt x="3530" y="39"/>
                </a:lnTo>
                <a:lnTo>
                  <a:pt x="3530" y="39"/>
                </a:lnTo>
                <a:lnTo>
                  <a:pt x="3530" y="39"/>
                </a:lnTo>
                <a:lnTo>
                  <a:pt x="3530" y="39"/>
                </a:lnTo>
                <a:lnTo>
                  <a:pt x="3531" y="39"/>
                </a:lnTo>
                <a:lnTo>
                  <a:pt x="3531" y="39"/>
                </a:lnTo>
                <a:lnTo>
                  <a:pt x="3531" y="39"/>
                </a:lnTo>
                <a:lnTo>
                  <a:pt x="3531" y="39"/>
                </a:lnTo>
                <a:lnTo>
                  <a:pt x="3532" y="39"/>
                </a:lnTo>
                <a:lnTo>
                  <a:pt x="3532" y="39"/>
                </a:lnTo>
                <a:lnTo>
                  <a:pt x="3532" y="39"/>
                </a:lnTo>
                <a:lnTo>
                  <a:pt x="3532" y="39"/>
                </a:lnTo>
                <a:lnTo>
                  <a:pt x="3532" y="39"/>
                </a:lnTo>
                <a:lnTo>
                  <a:pt x="3533" y="39"/>
                </a:lnTo>
                <a:lnTo>
                  <a:pt x="3533" y="39"/>
                </a:lnTo>
                <a:lnTo>
                  <a:pt x="3533" y="39"/>
                </a:lnTo>
                <a:lnTo>
                  <a:pt x="3533" y="39"/>
                </a:lnTo>
                <a:lnTo>
                  <a:pt x="3534" y="39"/>
                </a:lnTo>
                <a:lnTo>
                  <a:pt x="3534" y="39"/>
                </a:lnTo>
                <a:lnTo>
                  <a:pt x="3534" y="39"/>
                </a:lnTo>
                <a:lnTo>
                  <a:pt x="3534" y="39"/>
                </a:lnTo>
                <a:lnTo>
                  <a:pt x="3535" y="39"/>
                </a:lnTo>
                <a:lnTo>
                  <a:pt x="3535" y="39"/>
                </a:lnTo>
                <a:lnTo>
                  <a:pt x="3535" y="39"/>
                </a:lnTo>
                <a:lnTo>
                  <a:pt x="3535" y="39"/>
                </a:lnTo>
                <a:lnTo>
                  <a:pt x="3535" y="39"/>
                </a:lnTo>
                <a:lnTo>
                  <a:pt x="3536" y="39"/>
                </a:lnTo>
                <a:lnTo>
                  <a:pt x="3536" y="39"/>
                </a:lnTo>
                <a:lnTo>
                  <a:pt x="3536" y="39"/>
                </a:lnTo>
                <a:lnTo>
                  <a:pt x="3536" y="39"/>
                </a:lnTo>
                <a:lnTo>
                  <a:pt x="3537" y="39"/>
                </a:lnTo>
                <a:lnTo>
                  <a:pt x="3537" y="39"/>
                </a:lnTo>
                <a:lnTo>
                  <a:pt x="3537" y="39"/>
                </a:lnTo>
                <a:lnTo>
                  <a:pt x="3538" y="39"/>
                </a:lnTo>
                <a:lnTo>
                  <a:pt x="3538" y="39"/>
                </a:lnTo>
                <a:lnTo>
                  <a:pt x="3538" y="39"/>
                </a:lnTo>
                <a:lnTo>
                  <a:pt x="3538" y="39"/>
                </a:lnTo>
                <a:lnTo>
                  <a:pt x="3538" y="39"/>
                </a:lnTo>
                <a:lnTo>
                  <a:pt x="3539" y="39"/>
                </a:lnTo>
                <a:lnTo>
                  <a:pt x="3539" y="39"/>
                </a:lnTo>
                <a:lnTo>
                  <a:pt x="3539" y="39"/>
                </a:lnTo>
                <a:lnTo>
                  <a:pt x="3539" y="39"/>
                </a:lnTo>
                <a:lnTo>
                  <a:pt x="3540" y="39"/>
                </a:lnTo>
                <a:lnTo>
                  <a:pt x="3540" y="39"/>
                </a:lnTo>
                <a:lnTo>
                  <a:pt x="3540" y="39"/>
                </a:lnTo>
                <a:lnTo>
                  <a:pt x="3540" y="39"/>
                </a:lnTo>
                <a:lnTo>
                  <a:pt x="3541" y="39"/>
                </a:lnTo>
                <a:lnTo>
                  <a:pt x="3541" y="39"/>
                </a:lnTo>
                <a:lnTo>
                  <a:pt x="3541" y="39"/>
                </a:lnTo>
                <a:lnTo>
                  <a:pt x="3541" y="39"/>
                </a:lnTo>
                <a:lnTo>
                  <a:pt x="3541" y="39"/>
                </a:lnTo>
                <a:lnTo>
                  <a:pt x="3542" y="39"/>
                </a:lnTo>
                <a:lnTo>
                  <a:pt x="3542" y="39"/>
                </a:lnTo>
                <a:lnTo>
                  <a:pt x="3542" y="39"/>
                </a:lnTo>
                <a:lnTo>
                  <a:pt x="3542" y="39"/>
                </a:lnTo>
                <a:lnTo>
                  <a:pt x="3543" y="39"/>
                </a:lnTo>
                <a:lnTo>
                  <a:pt x="3543" y="39"/>
                </a:lnTo>
                <a:lnTo>
                  <a:pt x="3543" y="39"/>
                </a:lnTo>
                <a:lnTo>
                  <a:pt x="3543" y="39"/>
                </a:lnTo>
                <a:lnTo>
                  <a:pt x="3544" y="39"/>
                </a:lnTo>
                <a:lnTo>
                  <a:pt x="3544" y="39"/>
                </a:lnTo>
                <a:lnTo>
                  <a:pt x="3544" y="39"/>
                </a:lnTo>
                <a:lnTo>
                  <a:pt x="3544" y="39"/>
                </a:lnTo>
                <a:lnTo>
                  <a:pt x="3544" y="39"/>
                </a:lnTo>
                <a:lnTo>
                  <a:pt x="3545" y="39"/>
                </a:lnTo>
                <a:lnTo>
                  <a:pt x="3545" y="39"/>
                </a:lnTo>
                <a:lnTo>
                  <a:pt x="3545" y="39"/>
                </a:lnTo>
                <a:lnTo>
                  <a:pt x="3546" y="39"/>
                </a:lnTo>
                <a:lnTo>
                  <a:pt x="3546" y="39"/>
                </a:lnTo>
                <a:lnTo>
                  <a:pt x="3546" y="39"/>
                </a:lnTo>
                <a:lnTo>
                  <a:pt x="3546" y="39"/>
                </a:lnTo>
                <a:lnTo>
                  <a:pt x="3547" y="39"/>
                </a:lnTo>
                <a:lnTo>
                  <a:pt x="3547" y="39"/>
                </a:lnTo>
                <a:lnTo>
                  <a:pt x="3547" y="39"/>
                </a:lnTo>
                <a:lnTo>
                  <a:pt x="3547" y="39"/>
                </a:lnTo>
                <a:lnTo>
                  <a:pt x="3547" y="39"/>
                </a:lnTo>
                <a:lnTo>
                  <a:pt x="3548" y="39"/>
                </a:lnTo>
                <a:lnTo>
                  <a:pt x="3548" y="39"/>
                </a:lnTo>
                <a:lnTo>
                  <a:pt x="3548" y="39"/>
                </a:lnTo>
                <a:lnTo>
                  <a:pt x="3548" y="39"/>
                </a:lnTo>
                <a:lnTo>
                  <a:pt x="3549" y="39"/>
                </a:lnTo>
                <a:lnTo>
                  <a:pt x="3549" y="39"/>
                </a:lnTo>
                <a:lnTo>
                  <a:pt x="3549" y="39"/>
                </a:lnTo>
                <a:lnTo>
                  <a:pt x="3549" y="39"/>
                </a:lnTo>
                <a:lnTo>
                  <a:pt x="3550" y="39"/>
                </a:lnTo>
                <a:lnTo>
                  <a:pt x="3550" y="39"/>
                </a:lnTo>
                <a:lnTo>
                  <a:pt x="3550" y="39"/>
                </a:lnTo>
                <a:lnTo>
                  <a:pt x="3550" y="39"/>
                </a:lnTo>
                <a:lnTo>
                  <a:pt x="3550" y="39"/>
                </a:lnTo>
                <a:lnTo>
                  <a:pt x="3551" y="39"/>
                </a:lnTo>
                <a:lnTo>
                  <a:pt x="3551" y="39"/>
                </a:lnTo>
                <a:lnTo>
                  <a:pt x="3551" y="39"/>
                </a:lnTo>
                <a:lnTo>
                  <a:pt x="3551" y="39"/>
                </a:lnTo>
                <a:lnTo>
                  <a:pt x="3552" y="39"/>
                </a:lnTo>
                <a:lnTo>
                  <a:pt x="3552" y="39"/>
                </a:lnTo>
                <a:lnTo>
                  <a:pt x="3552" y="39"/>
                </a:lnTo>
                <a:lnTo>
                  <a:pt x="3552" y="39"/>
                </a:lnTo>
                <a:lnTo>
                  <a:pt x="3553" y="39"/>
                </a:lnTo>
                <a:lnTo>
                  <a:pt x="3553" y="39"/>
                </a:lnTo>
                <a:lnTo>
                  <a:pt x="3553" y="39"/>
                </a:lnTo>
                <a:lnTo>
                  <a:pt x="3553" y="39"/>
                </a:lnTo>
                <a:lnTo>
                  <a:pt x="3554" y="39"/>
                </a:lnTo>
                <a:lnTo>
                  <a:pt x="3554" y="39"/>
                </a:lnTo>
                <a:lnTo>
                  <a:pt x="3554" y="39"/>
                </a:lnTo>
                <a:lnTo>
                  <a:pt x="3554" y="39"/>
                </a:lnTo>
                <a:lnTo>
                  <a:pt x="3555" y="39"/>
                </a:lnTo>
                <a:lnTo>
                  <a:pt x="3555" y="39"/>
                </a:lnTo>
                <a:lnTo>
                  <a:pt x="3555" y="39"/>
                </a:lnTo>
                <a:lnTo>
                  <a:pt x="3555" y="39"/>
                </a:lnTo>
                <a:lnTo>
                  <a:pt x="3556" y="39"/>
                </a:lnTo>
                <a:lnTo>
                  <a:pt x="3556" y="39"/>
                </a:lnTo>
                <a:lnTo>
                  <a:pt x="3556" y="39"/>
                </a:lnTo>
                <a:lnTo>
                  <a:pt x="3556" y="39"/>
                </a:lnTo>
                <a:lnTo>
                  <a:pt x="3556" y="39"/>
                </a:lnTo>
                <a:lnTo>
                  <a:pt x="3557" y="39"/>
                </a:lnTo>
                <a:lnTo>
                  <a:pt x="3557" y="39"/>
                </a:lnTo>
                <a:lnTo>
                  <a:pt x="3557" y="39"/>
                </a:lnTo>
                <a:lnTo>
                  <a:pt x="3557" y="39"/>
                </a:lnTo>
                <a:lnTo>
                  <a:pt x="3558" y="39"/>
                </a:lnTo>
                <a:lnTo>
                  <a:pt x="3558" y="39"/>
                </a:lnTo>
                <a:lnTo>
                  <a:pt x="3558" y="39"/>
                </a:lnTo>
                <a:lnTo>
                  <a:pt x="3558" y="39"/>
                </a:lnTo>
                <a:lnTo>
                  <a:pt x="3559" y="39"/>
                </a:lnTo>
                <a:lnTo>
                  <a:pt x="3559" y="39"/>
                </a:lnTo>
                <a:lnTo>
                  <a:pt x="3559" y="39"/>
                </a:lnTo>
                <a:lnTo>
                  <a:pt x="3559" y="39"/>
                </a:lnTo>
                <a:lnTo>
                  <a:pt x="3559" y="39"/>
                </a:lnTo>
                <a:lnTo>
                  <a:pt x="3560" y="39"/>
                </a:lnTo>
                <a:lnTo>
                  <a:pt x="3560" y="39"/>
                </a:lnTo>
                <a:lnTo>
                  <a:pt x="3560" y="39"/>
                </a:lnTo>
                <a:lnTo>
                  <a:pt x="3560" y="39"/>
                </a:lnTo>
                <a:lnTo>
                  <a:pt x="3561" y="39"/>
                </a:lnTo>
                <a:lnTo>
                  <a:pt x="3561" y="39"/>
                </a:lnTo>
                <a:lnTo>
                  <a:pt x="3561" y="39"/>
                </a:lnTo>
                <a:lnTo>
                  <a:pt x="3562" y="39"/>
                </a:lnTo>
                <a:lnTo>
                  <a:pt x="3562" y="39"/>
                </a:lnTo>
                <a:lnTo>
                  <a:pt x="3562" y="39"/>
                </a:lnTo>
                <a:lnTo>
                  <a:pt x="3562" y="39"/>
                </a:lnTo>
                <a:lnTo>
                  <a:pt x="3562" y="39"/>
                </a:lnTo>
                <a:lnTo>
                  <a:pt x="3563" y="39"/>
                </a:lnTo>
                <a:lnTo>
                  <a:pt x="3563" y="39"/>
                </a:lnTo>
                <a:lnTo>
                  <a:pt x="3563" y="39"/>
                </a:lnTo>
                <a:lnTo>
                  <a:pt x="3563" y="39"/>
                </a:lnTo>
                <a:lnTo>
                  <a:pt x="3564" y="39"/>
                </a:lnTo>
                <a:lnTo>
                  <a:pt x="3564" y="39"/>
                </a:lnTo>
                <a:lnTo>
                  <a:pt x="3564" y="39"/>
                </a:lnTo>
                <a:lnTo>
                  <a:pt x="3564" y="39"/>
                </a:lnTo>
                <a:lnTo>
                  <a:pt x="3565" y="39"/>
                </a:lnTo>
                <a:lnTo>
                  <a:pt x="3565" y="39"/>
                </a:lnTo>
                <a:lnTo>
                  <a:pt x="3565" y="39"/>
                </a:lnTo>
                <a:lnTo>
                  <a:pt x="3565" y="39"/>
                </a:lnTo>
                <a:lnTo>
                  <a:pt x="3565" y="39"/>
                </a:lnTo>
                <a:lnTo>
                  <a:pt x="3566" y="39"/>
                </a:lnTo>
                <a:lnTo>
                  <a:pt x="3566" y="39"/>
                </a:lnTo>
                <a:lnTo>
                  <a:pt x="3566" y="39"/>
                </a:lnTo>
                <a:lnTo>
                  <a:pt x="3566" y="39"/>
                </a:lnTo>
                <a:lnTo>
                  <a:pt x="3567" y="39"/>
                </a:lnTo>
                <a:lnTo>
                  <a:pt x="3567" y="39"/>
                </a:lnTo>
                <a:lnTo>
                  <a:pt x="3567" y="39"/>
                </a:lnTo>
                <a:lnTo>
                  <a:pt x="3567" y="39"/>
                </a:lnTo>
                <a:lnTo>
                  <a:pt x="3568" y="39"/>
                </a:lnTo>
                <a:lnTo>
                  <a:pt x="3568" y="39"/>
                </a:lnTo>
                <a:lnTo>
                  <a:pt x="3568" y="39"/>
                </a:lnTo>
                <a:lnTo>
                  <a:pt x="3569" y="39"/>
                </a:lnTo>
                <a:lnTo>
                  <a:pt x="3569" y="39"/>
                </a:lnTo>
                <a:lnTo>
                  <a:pt x="3569" y="39"/>
                </a:lnTo>
                <a:lnTo>
                  <a:pt x="3569" y="39"/>
                </a:lnTo>
                <a:lnTo>
                  <a:pt x="3569" y="39"/>
                </a:lnTo>
                <a:lnTo>
                  <a:pt x="3570" y="39"/>
                </a:lnTo>
                <a:lnTo>
                  <a:pt x="3570" y="39"/>
                </a:lnTo>
                <a:lnTo>
                  <a:pt x="3570" y="39"/>
                </a:lnTo>
                <a:lnTo>
                  <a:pt x="3570" y="39"/>
                </a:lnTo>
                <a:lnTo>
                  <a:pt x="3571" y="39"/>
                </a:lnTo>
                <a:lnTo>
                  <a:pt x="3571" y="39"/>
                </a:lnTo>
                <a:lnTo>
                  <a:pt x="3571" y="39"/>
                </a:lnTo>
                <a:lnTo>
                  <a:pt x="3571" y="39"/>
                </a:lnTo>
                <a:lnTo>
                  <a:pt x="3572" y="39"/>
                </a:lnTo>
                <a:lnTo>
                  <a:pt x="3572" y="39"/>
                </a:lnTo>
                <a:lnTo>
                  <a:pt x="3572" y="39"/>
                </a:lnTo>
                <a:lnTo>
                  <a:pt x="3572" y="39"/>
                </a:lnTo>
                <a:lnTo>
                  <a:pt x="3572" y="39"/>
                </a:lnTo>
                <a:lnTo>
                  <a:pt x="3573" y="39"/>
                </a:lnTo>
                <a:lnTo>
                  <a:pt x="3573" y="39"/>
                </a:lnTo>
                <a:lnTo>
                  <a:pt x="3573" y="39"/>
                </a:lnTo>
                <a:lnTo>
                  <a:pt x="3573" y="39"/>
                </a:lnTo>
                <a:lnTo>
                  <a:pt x="3574" y="39"/>
                </a:lnTo>
                <a:lnTo>
                  <a:pt x="3574" y="39"/>
                </a:lnTo>
                <a:lnTo>
                  <a:pt x="3574" y="39"/>
                </a:lnTo>
                <a:lnTo>
                  <a:pt x="3574" y="39"/>
                </a:lnTo>
                <a:lnTo>
                  <a:pt x="3575" y="39"/>
                </a:lnTo>
                <a:lnTo>
                  <a:pt x="3575" y="39"/>
                </a:lnTo>
                <a:lnTo>
                  <a:pt x="3575" y="39"/>
                </a:lnTo>
                <a:lnTo>
                  <a:pt x="3575" y="39"/>
                </a:lnTo>
                <a:lnTo>
                  <a:pt x="3575" y="39"/>
                </a:lnTo>
                <a:lnTo>
                  <a:pt x="3576" y="39"/>
                </a:lnTo>
                <a:lnTo>
                  <a:pt x="3576" y="39"/>
                </a:lnTo>
                <a:lnTo>
                  <a:pt x="3576" y="39"/>
                </a:lnTo>
                <a:lnTo>
                  <a:pt x="3577" y="39"/>
                </a:lnTo>
                <a:lnTo>
                  <a:pt x="3577" y="39"/>
                </a:lnTo>
                <a:lnTo>
                  <a:pt x="3577" y="39"/>
                </a:lnTo>
                <a:lnTo>
                  <a:pt x="3577" y="39"/>
                </a:lnTo>
                <a:lnTo>
                  <a:pt x="3578" y="39"/>
                </a:lnTo>
                <a:lnTo>
                  <a:pt x="3578" y="39"/>
                </a:lnTo>
                <a:lnTo>
                  <a:pt x="3578" y="39"/>
                </a:lnTo>
                <a:lnTo>
                  <a:pt x="3578" y="39"/>
                </a:lnTo>
                <a:lnTo>
                  <a:pt x="3578" y="39"/>
                </a:lnTo>
                <a:lnTo>
                  <a:pt x="3579" y="39"/>
                </a:lnTo>
                <a:lnTo>
                  <a:pt x="3579" y="39"/>
                </a:lnTo>
                <a:lnTo>
                  <a:pt x="3579" y="39"/>
                </a:lnTo>
                <a:lnTo>
                  <a:pt x="3579" y="39"/>
                </a:lnTo>
                <a:lnTo>
                  <a:pt x="3580" y="39"/>
                </a:lnTo>
                <a:lnTo>
                  <a:pt x="3580" y="39"/>
                </a:lnTo>
                <a:lnTo>
                  <a:pt x="3580" y="39"/>
                </a:lnTo>
                <a:lnTo>
                  <a:pt x="3580" y="39"/>
                </a:lnTo>
                <a:lnTo>
                  <a:pt x="3581" y="39"/>
                </a:lnTo>
                <a:lnTo>
                  <a:pt x="3581" y="39"/>
                </a:lnTo>
                <a:lnTo>
                  <a:pt x="3581" y="39"/>
                </a:lnTo>
                <a:lnTo>
                  <a:pt x="3581" y="39"/>
                </a:lnTo>
                <a:lnTo>
                  <a:pt x="3581" y="39"/>
                </a:lnTo>
                <a:lnTo>
                  <a:pt x="3582" y="39"/>
                </a:lnTo>
                <a:lnTo>
                  <a:pt x="3582" y="39"/>
                </a:lnTo>
                <a:lnTo>
                  <a:pt x="3582" y="39"/>
                </a:lnTo>
                <a:lnTo>
                  <a:pt x="3582" y="39"/>
                </a:lnTo>
                <a:lnTo>
                  <a:pt x="3583" y="39"/>
                </a:lnTo>
                <a:lnTo>
                  <a:pt x="3583" y="39"/>
                </a:lnTo>
                <a:lnTo>
                  <a:pt x="3583" y="39"/>
                </a:lnTo>
                <a:lnTo>
                  <a:pt x="3583" y="39"/>
                </a:lnTo>
                <a:lnTo>
                  <a:pt x="3584" y="39"/>
                </a:lnTo>
                <a:lnTo>
                  <a:pt x="3584" y="39"/>
                </a:lnTo>
                <a:lnTo>
                  <a:pt x="3584" y="39"/>
                </a:lnTo>
                <a:lnTo>
                  <a:pt x="3584" y="39"/>
                </a:lnTo>
                <a:lnTo>
                  <a:pt x="3585" y="39"/>
                </a:lnTo>
                <a:lnTo>
                  <a:pt x="3585" y="39"/>
                </a:lnTo>
                <a:lnTo>
                  <a:pt x="3585" y="39"/>
                </a:lnTo>
                <a:lnTo>
                  <a:pt x="3585" y="39"/>
                </a:lnTo>
                <a:lnTo>
                  <a:pt x="3586" y="39"/>
                </a:lnTo>
                <a:lnTo>
                  <a:pt x="3586" y="39"/>
                </a:lnTo>
                <a:lnTo>
                  <a:pt x="3586" y="39"/>
                </a:lnTo>
                <a:lnTo>
                  <a:pt x="3586" y="39"/>
                </a:lnTo>
                <a:lnTo>
                  <a:pt x="3587" y="0"/>
                </a:lnTo>
                <a:lnTo>
                  <a:pt x="3587" y="0"/>
                </a:lnTo>
                <a:lnTo>
                  <a:pt x="3587" y="0"/>
                </a:lnTo>
                <a:lnTo>
                  <a:pt x="3587" y="39"/>
                </a:lnTo>
                <a:lnTo>
                  <a:pt x="3587" y="39"/>
                </a:lnTo>
                <a:lnTo>
                  <a:pt x="3588" y="39"/>
                </a:lnTo>
                <a:lnTo>
                  <a:pt x="3588" y="39"/>
                </a:lnTo>
                <a:lnTo>
                  <a:pt x="3588" y="39"/>
                </a:lnTo>
                <a:lnTo>
                  <a:pt x="3588" y="39"/>
                </a:lnTo>
                <a:lnTo>
                  <a:pt x="3589" y="39"/>
                </a:lnTo>
                <a:lnTo>
                  <a:pt x="3589" y="39"/>
                </a:lnTo>
                <a:lnTo>
                  <a:pt x="3589" y="39"/>
                </a:lnTo>
                <a:lnTo>
                  <a:pt x="3589" y="39"/>
                </a:lnTo>
                <a:lnTo>
                  <a:pt x="3590" y="39"/>
                </a:lnTo>
                <a:lnTo>
                  <a:pt x="3590" y="39"/>
                </a:lnTo>
                <a:lnTo>
                  <a:pt x="3590" y="39"/>
                </a:lnTo>
                <a:lnTo>
                  <a:pt x="3590" y="39"/>
                </a:lnTo>
                <a:lnTo>
                  <a:pt x="3590" y="39"/>
                </a:lnTo>
                <a:lnTo>
                  <a:pt x="3591" y="39"/>
                </a:lnTo>
                <a:lnTo>
                  <a:pt x="3591" y="39"/>
                </a:lnTo>
                <a:lnTo>
                  <a:pt x="3591" y="39"/>
                </a:lnTo>
                <a:lnTo>
                  <a:pt x="3591" y="39"/>
                </a:lnTo>
                <a:lnTo>
                  <a:pt x="3592" y="39"/>
                </a:lnTo>
                <a:lnTo>
                  <a:pt x="3592" y="39"/>
                </a:lnTo>
                <a:lnTo>
                  <a:pt x="3592" y="39"/>
                </a:lnTo>
                <a:lnTo>
                  <a:pt x="3593" y="39"/>
                </a:lnTo>
                <a:lnTo>
                  <a:pt x="3593" y="39"/>
                </a:lnTo>
                <a:lnTo>
                  <a:pt x="3593" y="39"/>
                </a:lnTo>
                <a:lnTo>
                  <a:pt x="3593" y="39"/>
                </a:lnTo>
                <a:lnTo>
                  <a:pt x="3593" y="39"/>
                </a:lnTo>
                <a:lnTo>
                  <a:pt x="3594" y="39"/>
                </a:lnTo>
                <a:lnTo>
                  <a:pt x="3594" y="39"/>
                </a:lnTo>
                <a:lnTo>
                  <a:pt x="3594" y="39"/>
                </a:lnTo>
                <a:lnTo>
                  <a:pt x="3594" y="39"/>
                </a:lnTo>
                <a:lnTo>
                  <a:pt x="3595" y="39"/>
                </a:lnTo>
                <a:lnTo>
                  <a:pt x="3595" y="39"/>
                </a:lnTo>
                <a:lnTo>
                  <a:pt x="3595" y="39"/>
                </a:lnTo>
                <a:lnTo>
                  <a:pt x="3595" y="39"/>
                </a:lnTo>
                <a:lnTo>
                  <a:pt x="3596" y="39"/>
                </a:lnTo>
                <a:lnTo>
                  <a:pt x="3596" y="39"/>
                </a:lnTo>
                <a:lnTo>
                  <a:pt x="3596" y="39"/>
                </a:lnTo>
                <a:lnTo>
                  <a:pt x="3596" y="39"/>
                </a:lnTo>
                <a:lnTo>
                  <a:pt x="3596" y="39"/>
                </a:lnTo>
                <a:lnTo>
                  <a:pt x="3597" y="39"/>
                </a:lnTo>
                <a:lnTo>
                  <a:pt x="3597" y="39"/>
                </a:lnTo>
                <a:lnTo>
                  <a:pt x="3597" y="39"/>
                </a:lnTo>
                <a:lnTo>
                  <a:pt x="3597" y="39"/>
                </a:lnTo>
                <a:lnTo>
                  <a:pt x="3598" y="39"/>
                </a:lnTo>
                <a:lnTo>
                  <a:pt x="3598" y="39"/>
                </a:lnTo>
                <a:lnTo>
                  <a:pt x="3598" y="39"/>
                </a:lnTo>
                <a:lnTo>
                  <a:pt x="3598" y="39"/>
                </a:lnTo>
                <a:lnTo>
                  <a:pt x="3599" y="39"/>
                </a:lnTo>
                <a:lnTo>
                  <a:pt x="3599" y="39"/>
                </a:lnTo>
                <a:lnTo>
                  <a:pt x="3599" y="39"/>
                </a:lnTo>
                <a:lnTo>
                  <a:pt x="3599" y="39"/>
                </a:lnTo>
                <a:lnTo>
                  <a:pt x="3599" y="39"/>
                </a:lnTo>
                <a:lnTo>
                  <a:pt x="3600" y="39"/>
                </a:lnTo>
                <a:lnTo>
                  <a:pt x="3600" y="39"/>
                </a:lnTo>
                <a:lnTo>
                  <a:pt x="3600" y="39"/>
                </a:lnTo>
                <a:lnTo>
                  <a:pt x="3601" y="39"/>
                </a:lnTo>
                <a:lnTo>
                  <a:pt x="3601" y="39"/>
                </a:lnTo>
                <a:lnTo>
                  <a:pt x="3601" y="39"/>
                </a:lnTo>
                <a:lnTo>
                  <a:pt x="3601" y="39"/>
                </a:lnTo>
                <a:lnTo>
                  <a:pt x="3602" y="39"/>
                </a:lnTo>
                <a:lnTo>
                  <a:pt x="3602" y="39"/>
                </a:lnTo>
                <a:lnTo>
                  <a:pt x="3602" y="39"/>
                </a:lnTo>
                <a:lnTo>
                  <a:pt x="3602" y="39"/>
                </a:lnTo>
                <a:lnTo>
                  <a:pt x="3602" y="39"/>
                </a:lnTo>
                <a:lnTo>
                  <a:pt x="3603" y="39"/>
                </a:lnTo>
                <a:lnTo>
                  <a:pt x="3603" y="39"/>
                </a:lnTo>
                <a:lnTo>
                  <a:pt x="3603" y="39"/>
                </a:lnTo>
                <a:lnTo>
                  <a:pt x="3603" y="39"/>
                </a:lnTo>
                <a:lnTo>
                  <a:pt x="3604" y="39"/>
                </a:lnTo>
                <a:lnTo>
                  <a:pt x="3604" y="39"/>
                </a:lnTo>
                <a:lnTo>
                  <a:pt x="3604" y="39"/>
                </a:lnTo>
                <a:lnTo>
                  <a:pt x="3604" y="39"/>
                </a:lnTo>
                <a:lnTo>
                  <a:pt x="3605" y="39"/>
                </a:lnTo>
                <a:lnTo>
                  <a:pt x="3605" y="39"/>
                </a:lnTo>
                <a:lnTo>
                  <a:pt x="3605" y="39"/>
                </a:lnTo>
                <a:lnTo>
                  <a:pt x="3605" y="39"/>
                </a:lnTo>
                <a:lnTo>
                  <a:pt x="3605" y="39"/>
                </a:lnTo>
                <a:lnTo>
                  <a:pt x="3606" y="39"/>
                </a:lnTo>
                <a:lnTo>
                  <a:pt x="3606" y="39"/>
                </a:lnTo>
                <a:lnTo>
                  <a:pt x="3606" y="39"/>
                </a:lnTo>
                <a:lnTo>
                  <a:pt x="3606" y="39"/>
                </a:lnTo>
                <a:lnTo>
                  <a:pt x="3607" y="39"/>
                </a:lnTo>
                <a:lnTo>
                  <a:pt x="3607" y="39"/>
                </a:lnTo>
                <a:lnTo>
                  <a:pt x="3607" y="39"/>
                </a:lnTo>
                <a:lnTo>
                  <a:pt x="3608" y="39"/>
                </a:lnTo>
                <a:lnTo>
                  <a:pt x="3608" y="39"/>
                </a:lnTo>
                <a:lnTo>
                  <a:pt x="3608" y="39"/>
                </a:lnTo>
                <a:lnTo>
                  <a:pt x="3608" y="39"/>
                </a:lnTo>
                <a:lnTo>
                  <a:pt x="3608" y="39"/>
                </a:lnTo>
                <a:lnTo>
                  <a:pt x="3609" y="39"/>
                </a:lnTo>
                <a:lnTo>
                  <a:pt x="3609" y="39"/>
                </a:lnTo>
                <a:lnTo>
                  <a:pt x="3609" y="39"/>
                </a:lnTo>
                <a:lnTo>
                  <a:pt x="3609" y="39"/>
                </a:lnTo>
                <a:lnTo>
                  <a:pt x="3610" y="39"/>
                </a:lnTo>
                <a:lnTo>
                  <a:pt x="3610" y="39"/>
                </a:lnTo>
                <a:lnTo>
                  <a:pt x="3610" y="39"/>
                </a:lnTo>
                <a:lnTo>
                  <a:pt x="3610" y="39"/>
                </a:lnTo>
                <a:lnTo>
                  <a:pt x="3611" y="39"/>
                </a:lnTo>
                <a:lnTo>
                  <a:pt x="3611" y="39"/>
                </a:lnTo>
                <a:lnTo>
                  <a:pt x="3611" y="39"/>
                </a:lnTo>
                <a:lnTo>
                  <a:pt x="3611" y="39"/>
                </a:lnTo>
                <a:lnTo>
                  <a:pt x="3611" y="39"/>
                </a:lnTo>
                <a:lnTo>
                  <a:pt x="3612" y="39"/>
                </a:lnTo>
                <a:lnTo>
                  <a:pt x="3612" y="39"/>
                </a:lnTo>
                <a:lnTo>
                  <a:pt x="3612" y="39"/>
                </a:lnTo>
                <a:lnTo>
                  <a:pt x="3612" y="39"/>
                </a:lnTo>
                <a:lnTo>
                  <a:pt x="3613" y="39"/>
                </a:lnTo>
                <a:lnTo>
                  <a:pt x="3613" y="39"/>
                </a:lnTo>
                <a:lnTo>
                  <a:pt x="3613" y="39"/>
                </a:lnTo>
                <a:lnTo>
                  <a:pt x="3613" y="39"/>
                </a:lnTo>
                <a:lnTo>
                  <a:pt x="3614" y="39"/>
                </a:lnTo>
                <a:lnTo>
                  <a:pt x="3614" y="39"/>
                </a:lnTo>
                <a:lnTo>
                  <a:pt x="3614" y="39"/>
                </a:lnTo>
                <a:lnTo>
                  <a:pt x="3614" y="39"/>
                </a:lnTo>
                <a:lnTo>
                  <a:pt x="3614" y="39"/>
                </a:lnTo>
                <a:lnTo>
                  <a:pt x="3615" y="39"/>
                </a:lnTo>
                <a:lnTo>
                  <a:pt x="3615" y="39"/>
                </a:lnTo>
                <a:lnTo>
                  <a:pt x="3615" y="39"/>
                </a:lnTo>
                <a:lnTo>
                  <a:pt x="3616" y="39"/>
                </a:lnTo>
                <a:lnTo>
                  <a:pt x="3616" y="39"/>
                </a:lnTo>
                <a:lnTo>
                  <a:pt x="3616" y="39"/>
                </a:lnTo>
                <a:lnTo>
                  <a:pt x="3616" y="39"/>
                </a:lnTo>
                <a:lnTo>
                  <a:pt x="3617" y="39"/>
                </a:lnTo>
                <a:lnTo>
                  <a:pt x="3617" y="39"/>
                </a:lnTo>
                <a:lnTo>
                  <a:pt x="3617" y="39"/>
                </a:lnTo>
                <a:lnTo>
                  <a:pt x="3617" y="39"/>
                </a:lnTo>
                <a:lnTo>
                  <a:pt x="3618" y="39"/>
                </a:lnTo>
                <a:lnTo>
                  <a:pt x="3618" y="39"/>
                </a:lnTo>
                <a:lnTo>
                  <a:pt x="3618" y="39"/>
                </a:lnTo>
                <a:lnTo>
                  <a:pt x="3618" y="39"/>
                </a:lnTo>
                <a:lnTo>
                  <a:pt x="3618" y="39"/>
                </a:lnTo>
                <a:lnTo>
                  <a:pt x="3619" y="39"/>
                </a:lnTo>
                <a:lnTo>
                  <a:pt x="3619" y="39"/>
                </a:lnTo>
                <a:lnTo>
                  <a:pt x="3619" y="39"/>
                </a:lnTo>
                <a:lnTo>
                  <a:pt x="3619" y="39"/>
                </a:lnTo>
                <a:lnTo>
                  <a:pt x="3620" y="39"/>
                </a:lnTo>
                <a:lnTo>
                  <a:pt x="3620" y="39"/>
                </a:lnTo>
                <a:lnTo>
                  <a:pt x="3620" y="39"/>
                </a:lnTo>
                <a:lnTo>
                  <a:pt x="3620" y="39"/>
                </a:lnTo>
                <a:lnTo>
                  <a:pt x="3621" y="39"/>
                </a:lnTo>
                <a:lnTo>
                  <a:pt x="3621" y="39"/>
                </a:lnTo>
                <a:lnTo>
                  <a:pt x="3621" y="39"/>
                </a:lnTo>
                <a:lnTo>
                  <a:pt x="3621" y="39"/>
                </a:lnTo>
                <a:lnTo>
                  <a:pt x="3621" y="39"/>
                </a:lnTo>
                <a:lnTo>
                  <a:pt x="3622" y="39"/>
                </a:lnTo>
                <a:lnTo>
                  <a:pt x="3622" y="39"/>
                </a:lnTo>
                <a:lnTo>
                  <a:pt x="3622" y="39"/>
                </a:lnTo>
                <a:lnTo>
                  <a:pt x="3622" y="39"/>
                </a:lnTo>
                <a:lnTo>
                  <a:pt x="3623" y="39"/>
                </a:lnTo>
                <a:lnTo>
                  <a:pt x="3623" y="39"/>
                </a:lnTo>
                <a:lnTo>
                  <a:pt x="3623" y="39"/>
                </a:lnTo>
                <a:lnTo>
                  <a:pt x="3624" y="39"/>
                </a:lnTo>
                <a:lnTo>
                  <a:pt x="3624" y="39"/>
                </a:lnTo>
                <a:lnTo>
                  <a:pt x="3624" y="39"/>
                </a:lnTo>
                <a:lnTo>
                  <a:pt x="3624" y="39"/>
                </a:lnTo>
                <a:lnTo>
                  <a:pt x="3624" y="39"/>
                </a:lnTo>
                <a:lnTo>
                  <a:pt x="3625" y="39"/>
                </a:lnTo>
                <a:lnTo>
                  <a:pt x="3625" y="39"/>
                </a:lnTo>
                <a:lnTo>
                  <a:pt x="3625" y="39"/>
                </a:lnTo>
                <a:lnTo>
                  <a:pt x="3625" y="39"/>
                </a:lnTo>
                <a:lnTo>
                  <a:pt x="3626" y="39"/>
                </a:lnTo>
                <a:lnTo>
                  <a:pt x="3626" y="39"/>
                </a:lnTo>
                <a:lnTo>
                  <a:pt x="3626" y="39"/>
                </a:lnTo>
                <a:lnTo>
                  <a:pt x="3626" y="39"/>
                </a:lnTo>
                <a:lnTo>
                  <a:pt x="3627" y="39"/>
                </a:lnTo>
                <a:lnTo>
                  <a:pt x="3627" y="39"/>
                </a:lnTo>
                <a:lnTo>
                  <a:pt x="3627" y="39"/>
                </a:lnTo>
                <a:lnTo>
                  <a:pt x="3627" y="39"/>
                </a:lnTo>
                <a:lnTo>
                  <a:pt x="3627" y="39"/>
                </a:lnTo>
                <a:lnTo>
                  <a:pt x="3628" y="39"/>
                </a:lnTo>
                <a:lnTo>
                  <a:pt x="3628" y="39"/>
                </a:lnTo>
                <a:lnTo>
                  <a:pt x="3628" y="39"/>
                </a:lnTo>
                <a:lnTo>
                  <a:pt x="3628" y="39"/>
                </a:lnTo>
                <a:lnTo>
                  <a:pt x="3629" y="39"/>
                </a:lnTo>
                <a:lnTo>
                  <a:pt x="3629" y="39"/>
                </a:lnTo>
                <a:lnTo>
                  <a:pt x="3629" y="39"/>
                </a:lnTo>
                <a:lnTo>
                  <a:pt x="3629" y="39"/>
                </a:lnTo>
                <a:lnTo>
                  <a:pt x="3630" y="39"/>
                </a:lnTo>
                <a:lnTo>
                  <a:pt x="3630" y="39"/>
                </a:lnTo>
                <a:lnTo>
                  <a:pt x="3630" y="39"/>
                </a:lnTo>
                <a:lnTo>
                  <a:pt x="3630" y="39"/>
                </a:lnTo>
                <a:lnTo>
                  <a:pt x="3630" y="39"/>
                </a:lnTo>
                <a:lnTo>
                  <a:pt x="3631" y="39"/>
                </a:lnTo>
                <a:lnTo>
                  <a:pt x="3631" y="39"/>
                </a:lnTo>
                <a:lnTo>
                  <a:pt x="3631" y="39"/>
                </a:lnTo>
                <a:lnTo>
                  <a:pt x="3632" y="39"/>
                </a:lnTo>
                <a:lnTo>
                  <a:pt x="3632" y="39"/>
                </a:lnTo>
                <a:lnTo>
                  <a:pt x="3632" y="39"/>
                </a:lnTo>
                <a:lnTo>
                  <a:pt x="3632" y="39"/>
                </a:lnTo>
                <a:lnTo>
                  <a:pt x="3633" y="39"/>
                </a:lnTo>
                <a:lnTo>
                  <a:pt x="3633" y="39"/>
                </a:lnTo>
                <a:lnTo>
                  <a:pt x="3633" y="39"/>
                </a:lnTo>
                <a:lnTo>
                  <a:pt x="3633" y="39"/>
                </a:lnTo>
                <a:lnTo>
                  <a:pt x="3633" y="39"/>
                </a:lnTo>
                <a:lnTo>
                  <a:pt x="3634" y="39"/>
                </a:lnTo>
                <a:lnTo>
                  <a:pt x="3634" y="39"/>
                </a:lnTo>
                <a:lnTo>
                  <a:pt x="3634" y="39"/>
                </a:lnTo>
                <a:lnTo>
                  <a:pt x="3634" y="39"/>
                </a:lnTo>
                <a:lnTo>
                  <a:pt x="3635" y="39"/>
                </a:lnTo>
                <a:lnTo>
                  <a:pt x="3635" y="39"/>
                </a:lnTo>
                <a:lnTo>
                  <a:pt x="3635" y="39"/>
                </a:lnTo>
                <a:lnTo>
                  <a:pt x="3635" y="39"/>
                </a:lnTo>
                <a:lnTo>
                  <a:pt x="3636" y="39"/>
                </a:lnTo>
                <a:lnTo>
                  <a:pt x="3636" y="39"/>
                </a:lnTo>
                <a:lnTo>
                  <a:pt x="3636" y="39"/>
                </a:lnTo>
                <a:lnTo>
                  <a:pt x="3636" y="39"/>
                </a:lnTo>
                <a:lnTo>
                  <a:pt x="3636" y="39"/>
                </a:lnTo>
                <a:lnTo>
                  <a:pt x="3637" y="39"/>
                </a:lnTo>
                <a:lnTo>
                  <a:pt x="3637" y="39"/>
                </a:lnTo>
                <a:lnTo>
                  <a:pt x="3637" y="39"/>
                </a:lnTo>
                <a:lnTo>
                  <a:pt x="3637" y="39"/>
                </a:lnTo>
                <a:lnTo>
                  <a:pt x="3638" y="39"/>
                </a:lnTo>
                <a:lnTo>
                  <a:pt x="3638" y="39"/>
                </a:lnTo>
                <a:lnTo>
                  <a:pt x="3638" y="39"/>
                </a:lnTo>
                <a:lnTo>
                  <a:pt x="3638" y="39"/>
                </a:lnTo>
                <a:lnTo>
                  <a:pt x="3639" y="39"/>
                </a:lnTo>
                <a:lnTo>
                  <a:pt x="3639" y="39"/>
                </a:lnTo>
                <a:lnTo>
                  <a:pt x="3639" y="39"/>
                </a:lnTo>
                <a:lnTo>
                  <a:pt x="3639" y="39"/>
                </a:lnTo>
                <a:lnTo>
                  <a:pt x="3640" y="39"/>
                </a:lnTo>
                <a:lnTo>
                  <a:pt x="3640" y="39"/>
                </a:lnTo>
                <a:lnTo>
                  <a:pt x="3640" y="39"/>
                </a:lnTo>
                <a:lnTo>
                  <a:pt x="3640" y="39"/>
                </a:lnTo>
                <a:lnTo>
                  <a:pt x="3641" y="39"/>
                </a:lnTo>
                <a:lnTo>
                  <a:pt x="3641" y="39"/>
                </a:lnTo>
                <a:lnTo>
                  <a:pt x="3641" y="39"/>
                </a:lnTo>
                <a:lnTo>
                  <a:pt x="3641" y="39"/>
                </a:lnTo>
                <a:lnTo>
                  <a:pt x="3642" y="39"/>
                </a:lnTo>
                <a:lnTo>
                  <a:pt x="3642" y="39"/>
                </a:lnTo>
                <a:lnTo>
                  <a:pt x="3642" y="39"/>
                </a:lnTo>
                <a:lnTo>
                  <a:pt x="3642" y="39"/>
                </a:lnTo>
                <a:lnTo>
                  <a:pt x="3642" y="39"/>
                </a:lnTo>
                <a:lnTo>
                  <a:pt x="3643" y="39"/>
                </a:lnTo>
                <a:lnTo>
                  <a:pt x="3643" y="39"/>
                </a:lnTo>
                <a:lnTo>
                  <a:pt x="3643" y="39"/>
                </a:lnTo>
                <a:lnTo>
                  <a:pt x="3643" y="39"/>
                </a:lnTo>
                <a:lnTo>
                  <a:pt x="3644" y="39"/>
                </a:lnTo>
                <a:lnTo>
                  <a:pt x="3644" y="39"/>
                </a:lnTo>
                <a:lnTo>
                  <a:pt x="3644" y="39"/>
                </a:lnTo>
                <a:lnTo>
                  <a:pt x="3644" y="39"/>
                </a:lnTo>
                <a:lnTo>
                  <a:pt x="3645" y="39"/>
                </a:lnTo>
                <a:lnTo>
                  <a:pt x="3645" y="39"/>
                </a:lnTo>
                <a:lnTo>
                  <a:pt x="3645" y="39"/>
                </a:lnTo>
                <a:lnTo>
                  <a:pt x="3645" y="39"/>
                </a:lnTo>
                <a:lnTo>
                  <a:pt x="3645" y="39"/>
                </a:lnTo>
                <a:lnTo>
                  <a:pt x="3646" y="39"/>
                </a:lnTo>
                <a:lnTo>
                  <a:pt x="3646" y="39"/>
                </a:lnTo>
                <a:lnTo>
                  <a:pt x="3646" y="39"/>
                </a:lnTo>
                <a:lnTo>
                  <a:pt x="3646" y="39"/>
                </a:lnTo>
                <a:lnTo>
                  <a:pt x="3647" y="39"/>
                </a:lnTo>
                <a:lnTo>
                  <a:pt x="3647" y="39"/>
                </a:lnTo>
                <a:lnTo>
                  <a:pt x="3647" y="39"/>
                </a:lnTo>
                <a:lnTo>
                  <a:pt x="3648" y="39"/>
                </a:lnTo>
                <a:lnTo>
                  <a:pt x="3648" y="39"/>
                </a:lnTo>
                <a:lnTo>
                  <a:pt x="3648" y="39"/>
                </a:lnTo>
                <a:lnTo>
                  <a:pt x="3648" y="39"/>
                </a:lnTo>
                <a:lnTo>
                  <a:pt x="3648" y="39"/>
                </a:lnTo>
                <a:lnTo>
                  <a:pt x="3649" y="39"/>
                </a:lnTo>
                <a:lnTo>
                  <a:pt x="3649" y="39"/>
                </a:lnTo>
                <a:lnTo>
                  <a:pt x="3649" y="39"/>
                </a:lnTo>
                <a:lnTo>
                  <a:pt x="3649" y="39"/>
                </a:lnTo>
                <a:lnTo>
                  <a:pt x="3650" y="39"/>
                </a:lnTo>
                <a:lnTo>
                  <a:pt x="3650" y="39"/>
                </a:lnTo>
                <a:lnTo>
                  <a:pt x="3650" y="39"/>
                </a:lnTo>
                <a:lnTo>
                  <a:pt x="3650" y="39"/>
                </a:lnTo>
                <a:lnTo>
                  <a:pt x="3651" y="39"/>
                </a:lnTo>
                <a:lnTo>
                  <a:pt x="3651" y="39"/>
                </a:lnTo>
                <a:lnTo>
                  <a:pt x="3651" y="39"/>
                </a:lnTo>
                <a:lnTo>
                  <a:pt x="3651" y="39"/>
                </a:lnTo>
                <a:lnTo>
                  <a:pt x="3651" y="39"/>
                </a:lnTo>
                <a:lnTo>
                  <a:pt x="3652" y="39"/>
                </a:lnTo>
                <a:lnTo>
                  <a:pt x="3652" y="39"/>
                </a:lnTo>
                <a:lnTo>
                  <a:pt x="3652" y="39"/>
                </a:lnTo>
                <a:lnTo>
                  <a:pt x="3652" y="39"/>
                </a:lnTo>
                <a:lnTo>
                  <a:pt x="3653" y="39"/>
                </a:lnTo>
                <a:lnTo>
                  <a:pt x="3653" y="39"/>
                </a:lnTo>
                <a:lnTo>
                  <a:pt x="3653" y="39"/>
                </a:lnTo>
                <a:lnTo>
                  <a:pt x="3653" y="39"/>
                </a:lnTo>
                <a:lnTo>
                  <a:pt x="3654" y="39"/>
                </a:lnTo>
                <a:lnTo>
                  <a:pt x="3654" y="39"/>
                </a:lnTo>
                <a:lnTo>
                  <a:pt x="3654" y="39"/>
                </a:lnTo>
                <a:lnTo>
                  <a:pt x="3654" y="39"/>
                </a:lnTo>
                <a:lnTo>
                  <a:pt x="3655" y="39"/>
                </a:lnTo>
                <a:lnTo>
                  <a:pt x="3655" y="39"/>
                </a:lnTo>
                <a:lnTo>
                  <a:pt x="3655" y="39"/>
                </a:lnTo>
                <a:lnTo>
                  <a:pt x="3655" y="39"/>
                </a:lnTo>
                <a:lnTo>
                  <a:pt x="3656" y="39"/>
                </a:lnTo>
                <a:lnTo>
                  <a:pt x="3656" y="39"/>
                </a:lnTo>
                <a:lnTo>
                  <a:pt x="3656" y="39"/>
                </a:lnTo>
                <a:lnTo>
                  <a:pt x="3656" y="39"/>
                </a:lnTo>
                <a:lnTo>
                  <a:pt x="3657" y="39"/>
                </a:lnTo>
                <a:lnTo>
                  <a:pt x="3657" y="39"/>
                </a:lnTo>
                <a:lnTo>
                  <a:pt x="3657" y="39"/>
                </a:lnTo>
                <a:lnTo>
                  <a:pt x="3657" y="39"/>
                </a:lnTo>
                <a:lnTo>
                  <a:pt x="3657" y="39"/>
                </a:lnTo>
                <a:lnTo>
                  <a:pt x="3658" y="39"/>
                </a:lnTo>
                <a:lnTo>
                  <a:pt x="3658" y="39"/>
                </a:lnTo>
                <a:lnTo>
                  <a:pt x="3658" y="39"/>
                </a:lnTo>
                <a:lnTo>
                  <a:pt x="3658" y="39"/>
                </a:lnTo>
                <a:lnTo>
                  <a:pt x="3659" y="39"/>
                </a:lnTo>
                <a:lnTo>
                  <a:pt x="3659" y="39"/>
                </a:lnTo>
                <a:lnTo>
                  <a:pt x="3659" y="39"/>
                </a:lnTo>
                <a:lnTo>
                  <a:pt x="3659" y="39"/>
                </a:lnTo>
                <a:lnTo>
                  <a:pt x="3660" y="39"/>
                </a:lnTo>
                <a:lnTo>
                  <a:pt x="3660" y="39"/>
                </a:lnTo>
                <a:lnTo>
                  <a:pt x="3660" y="39"/>
                </a:lnTo>
                <a:lnTo>
                  <a:pt x="3660" y="39"/>
                </a:lnTo>
                <a:lnTo>
                  <a:pt x="3660" y="39"/>
                </a:lnTo>
                <a:lnTo>
                  <a:pt x="3661" y="39"/>
                </a:lnTo>
                <a:lnTo>
                  <a:pt x="3661" y="39"/>
                </a:lnTo>
                <a:lnTo>
                  <a:pt x="3661" y="39"/>
                </a:lnTo>
                <a:lnTo>
                  <a:pt x="3661" y="39"/>
                </a:lnTo>
                <a:lnTo>
                  <a:pt x="3662" y="39"/>
                </a:lnTo>
                <a:lnTo>
                  <a:pt x="3662" y="39"/>
                </a:lnTo>
                <a:lnTo>
                  <a:pt x="3662" y="39"/>
                </a:lnTo>
                <a:lnTo>
                  <a:pt x="3663" y="39"/>
                </a:lnTo>
                <a:lnTo>
                  <a:pt x="3663" y="39"/>
                </a:lnTo>
                <a:lnTo>
                  <a:pt x="3663" y="39"/>
                </a:lnTo>
                <a:lnTo>
                  <a:pt x="3663" y="39"/>
                </a:lnTo>
                <a:lnTo>
                  <a:pt x="3664" y="39"/>
                </a:lnTo>
                <a:lnTo>
                  <a:pt x="3664" y="39"/>
                </a:lnTo>
                <a:lnTo>
                  <a:pt x="3664" y="39"/>
                </a:lnTo>
                <a:lnTo>
                  <a:pt x="3664" y="39"/>
                </a:lnTo>
                <a:lnTo>
                  <a:pt x="3664" y="39"/>
                </a:lnTo>
                <a:lnTo>
                  <a:pt x="3665" y="39"/>
                </a:lnTo>
                <a:lnTo>
                  <a:pt x="3665" y="39"/>
                </a:lnTo>
                <a:lnTo>
                  <a:pt x="3665" y="39"/>
                </a:lnTo>
                <a:lnTo>
                  <a:pt x="3665" y="39"/>
                </a:lnTo>
                <a:lnTo>
                  <a:pt x="3666" y="39"/>
                </a:lnTo>
                <a:lnTo>
                  <a:pt x="3666" y="39"/>
                </a:lnTo>
                <a:lnTo>
                  <a:pt x="3666" y="39"/>
                </a:lnTo>
                <a:lnTo>
                  <a:pt x="3666" y="39"/>
                </a:lnTo>
                <a:lnTo>
                  <a:pt x="3667" y="39"/>
                </a:lnTo>
                <a:lnTo>
                  <a:pt x="3667" y="39"/>
                </a:lnTo>
                <a:lnTo>
                  <a:pt x="3667" y="39"/>
                </a:lnTo>
                <a:lnTo>
                  <a:pt x="3667" y="39"/>
                </a:lnTo>
                <a:lnTo>
                  <a:pt x="3667" y="39"/>
                </a:lnTo>
                <a:lnTo>
                  <a:pt x="3668" y="39"/>
                </a:lnTo>
                <a:lnTo>
                  <a:pt x="3668" y="39"/>
                </a:lnTo>
                <a:lnTo>
                  <a:pt x="3668" y="39"/>
                </a:lnTo>
                <a:lnTo>
                  <a:pt x="3668" y="39"/>
                </a:lnTo>
                <a:lnTo>
                  <a:pt x="3669" y="39"/>
                </a:lnTo>
                <a:lnTo>
                  <a:pt x="3669" y="39"/>
                </a:lnTo>
                <a:lnTo>
                  <a:pt x="3669" y="39"/>
                </a:lnTo>
                <a:lnTo>
                  <a:pt x="3669" y="39"/>
                </a:lnTo>
                <a:lnTo>
                  <a:pt x="3669" y="39"/>
                </a:lnTo>
                <a:lnTo>
                  <a:pt x="3670" y="39"/>
                </a:lnTo>
                <a:lnTo>
                  <a:pt x="3670" y="39"/>
                </a:lnTo>
                <a:lnTo>
                  <a:pt x="3670" y="39"/>
                </a:lnTo>
                <a:lnTo>
                  <a:pt x="3671" y="39"/>
                </a:lnTo>
                <a:lnTo>
                  <a:pt x="3671" y="39"/>
                </a:lnTo>
                <a:lnTo>
                  <a:pt x="3671" y="39"/>
                </a:lnTo>
                <a:lnTo>
                  <a:pt x="3671" y="39"/>
                </a:lnTo>
                <a:lnTo>
                  <a:pt x="3672" y="39"/>
                </a:lnTo>
                <a:lnTo>
                  <a:pt x="3672" y="39"/>
                </a:lnTo>
                <a:lnTo>
                  <a:pt x="3672" y="39"/>
                </a:lnTo>
                <a:lnTo>
                  <a:pt x="3672" y="39"/>
                </a:lnTo>
                <a:lnTo>
                  <a:pt x="3673" y="39"/>
                </a:lnTo>
                <a:lnTo>
                  <a:pt x="3673" y="39"/>
                </a:lnTo>
                <a:lnTo>
                  <a:pt x="3673" y="39"/>
                </a:lnTo>
                <a:lnTo>
                  <a:pt x="3673" y="39"/>
                </a:lnTo>
                <a:lnTo>
                  <a:pt x="3673" y="39"/>
                </a:lnTo>
                <a:lnTo>
                  <a:pt x="3674" y="39"/>
                </a:lnTo>
                <a:lnTo>
                  <a:pt x="3674" y="39"/>
                </a:lnTo>
                <a:lnTo>
                  <a:pt x="3674" y="39"/>
                </a:lnTo>
                <a:lnTo>
                  <a:pt x="3674" y="39"/>
                </a:lnTo>
                <a:lnTo>
                  <a:pt x="3675" y="39"/>
                </a:lnTo>
                <a:lnTo>
                  <a:pt x="3675" y="39"/>
                </a:lnTo>
                <a:lnTo>
                  <a:pt x="3675" y="39"/>
                </a:lnTo>
                <a:lnTo>
                  <a:pt x="3675" y="39"/>
                </a:lnTo>
                <a:lnTo>
                  <a:pt x="3676" y="39"/>
                </a:lnTo>
                <a:lnTo>
                  <a:pt x="3676" y="39"/>
                </a:lnTo>
                <a:lnTo>
                  <a:pt x="3676" y="39"/>
                </a:lnTo>
                <a:lnTo>
                  <a:pt x="3676" y="39"/>
                </a:lnTo>
                <a:lnTo>
                  <a:pt x="3676" y="39"/>
                </a:lnTo>
                <a:lnTo>
                  <a:pt x="3677" y="39"/>
                </a:lnTo>
                <a:lnTo>
                  <a:pt x="3677" y="39"/>
                </a:lnTo>
                <a:lnTo>
                  <a:pt x="3677" y="39"/>
                </a:lnTo>
                <a:lnTo>
                  <a:pt x="3677" y="39"/>
                </a:lnTo>
                <a:lnTo>
                  <a:pt x="3678" y="39"/>
                </a:lnTo>
                <a:lnTo>
                  <a:pt x="3678" y="39"/>
                </a:lnTo>
                <a:lnTo>
                  <a:pt x="3678" y="39"/>
                </a:lnTo>
                <a:lnTo>
                  <a:pt x="3679" y="39"/>
                </a:lnTo>
                <a:lnTo>
                  <a:pt x="3679" y="39"/>
                </a:lnTo>
                <a:lnTo>
                  <a:pt x="3679" y="39"/>
                </a:lnTo>
                <a:lnTo>
                  <a:pt x="3679" y="39"/>
                </a:lnTo>
                <a:lnTo>
                  <a:pt x="3679" y="39"/>
                </a:lnTo>
                <a:lnTo>
                  <a:pt x="3680" y="39"/>
                </a:lnTo>
                <a:lnTo>
                  <a:pt x="3680" y="39"/>
                </a:lnTo>
                <a:lnTo>
                  <a:pt x="3680" y="39"/>
                </a:lnTo>
                <a:lnTo>
                  <a:pt x="3680" y="39"/>
                </a:lnTo>
                <a:lnTo>
                  <a:pt x="3681" y="39"/>
                </a:lnTo>
                <a:lnTo>
                  <a:pt x="3681" y="39"/>
                </a:lnTo>
                <a:lnTo>
                  <a:pt x="3681" y="39"/>
                </a:lnTo>
                <a:lnTo>
                  <a:pt x="3681" y="39"/>
                </a:lnTo>
                <a:lnTo>
                  <a:pt x="3682" y="39"/>
                </a:lnTo>
                <a:lnTo>
                  <a:pt x="3682" y="39"/>
                </a:lnTo>
                <a:lnTo>
                  <a:pt x="3682" y="39"/>
                </a:lnTo>
                <a:lnTo>
                  <a:pt x="3682" y="39"/>
                </a:lnTo>
                <a:lnTo>
                  <a:pt x="3682" y="39"/>
                </a:lnTo>
                <a:lnTo>
                  <a:pt x="3683" y="39"/>
                </a:lnTo>
                <a:lnTo>
                  <a:pt x="3683" y="39"/>
                </a:lnTo>
                <a:lnTo>
                  <a:pt x="3683" y="39"/>
                </a:lnTo>
                <a:lnTo>
                  <a:pt x="3683" y="39"/>
                </a:lnTo>
                <a:lnTo>
                  <a:pt x="3684" y="39"/>
                </a:lnTo>
                <a:lnTo>
                  <a:pt x="3684" y="39"/>
                </a:lnTo>
                <a:lnTo>
                  <a:pt x="3684" y="39"/>
                </a:lnTo>
                <a:lnTo>
                  <a:pt x="3684" y="39"/>
                </a:lnTo>
                <a:lnTo>
                  <a:pt x="3685" y="39"/>
                </a:lnTo>
                <a:lnTo>
                  <a:pt x="3685" y="39"/>
                </a:lnTo>
                <a:lnTo>
                  <a:pt x="3685" y="39"/>
                </a:lnTo>
                <a:lnTo>
                  <a:pt x="3685" y="39"/>
                </a:lnTo>
                <a:lnTo>
                  <a:pt x="3685" y="39"/>
                </a:lnTo>
                <a:lnTo>
                  <a:pt x="3686" y="39"/>
                </a:lnTo>
                <a:lnTo>
                  <a:pt x="3686" y="39"/>
                </a:lnTo>
                <a:lnTo>
                  <a:pt x="3686" y="39"/>
                </a:lnTo>
                <a:lnTo>
                  <a:pt x="3687" y="39"/>
                </a:lnTo>
                <a:lnTo>
                  <a:pt x="3687" y="39"/>
                </a:lnTo>
                <a:lnTo>
                  <a:pt x="3687" y="39"/>
                </a:lnTo>
                <a:lnTo>
                  <a:pt x="3687" y="39"/>
                </a:lnTo>
                <a:lnTo>
                  <a:pt x="3688" y="39"/>
                </a:lnTo>
                <a:lnTo>
                  <a:pt x="3688" y="39"/>
                </a:lnTo>
                <a:lnTo>
                  <a:pt x="3688" y="39"/>
                </a:lnTo>
                <a:lnTo>
                  <a:pt x="3688" y="39"/>
                </a:lnTo>
                <a:lnTo>
                  <a:pt x="3688" y="39"/>
                </a:lnTo>
                <a:lnTo>
                  <a:pt x="3689" y="39"/>
                </a:lnTo>
                <a:lnTo>
                  <a:pt x="3689" y="39"/>
                </a:lnTo>
                <a:lnTo>
                  <a:pt x="3689" y="39"/>
                </a:lnTo>
                <a:lnTo>
                  <a:pt x="3689" y="39"/>
                </a:lnTo>
                <a:lnTo>
                  <a:pt x="3690" y="39"/>
                </a:lnTo>
                <a:lnTo>
                  <a:pt x="3690" y="39"/>
                </a:lnTo>
                <a:lnTo>
                  <a:pt x="3690" y="39"/>
                </a:lnTo>
                <a:lnTo>
                  <a:pt x="3690" y="39"/>
                </a:lnTo>
                <a:lnTo>
                  <a:pt x="3691" y="39"/>
                </a:lnTo>
                <a:lnTo>
                  <a:pt x="3691" y="39"/>
                </a:lnTo>
                <a:lnTo>
                  <a:pt x="3691" y="39"/>
                </a:lnTo>
                <a:lnTo>
                  <a:pt x="3691" y="39"/>
                </a:lnTo>
                <a:lnTo>
                  <a:pt x="3691" y="39"/>
                </a:lnTo>
                <a:lnTo>
                  <a:pt x="3692" y="39"/>
                </a:lnTo>
                <a:lnTo>
                  <a:pt x="3692" y="39"/>
                </a:lnTo>
                <a:lnTo>
                  <a:pt x="3692" y="39"/>
                </a:lnTo>
                <a:lnTo>
                  <a:pt x="3692" y="39"/>
                </a:lnTo>
                <a:lnTo>
                  <a:pt x="3693" y="39"/>
                </a:lnTo>
                <a:lnTo>
                  <a:pt x="3693" y="39"/>
                </a:lnTo>
                <a:lnTo>
                  <a:pt x="3693" y="39"/>
                </a:lnTo>
                <a:lnTo>
                  <a:pt x="3694" y="39"/>
                </a:lnTo>
                <a:lnTo>
                  <a:pt x="3694" y="39"/>
                </a:lnTo>
                <a:lnTo>
                  <a:pt x="3694" y="39"/>
                </a:lnTo>
                <a:lnTo>
                  <a:pt x="3694" y="39"/>
                </a:lnTo>
                <a:lnTo>
                  <a:pt x="3694" y="39"/>
                </a:lnTo>
                <a:lnTo>
                  <a:pt x="3695" y="39"/>
                </a:lnTo>
                <a:lnTo>
                  <a:pt x="3695" y="39"/>
                </a:lnTo>
                <a:lnTo>
                  <a:pt x="3695" y="39"/>
                </a:lnTo>
                <a:lnTo>
                  <a:pt x="3695" y="39"/>
                </a:lnTo>
                <a:lnTo>
                  <a:pt x="3696" y="39"/>
                </a:lnTo>
                <a:lnTo>
                  <a:pt x="3696" y="39"/>
                </a:lnTo>
                <a:lnTo>
                  <a:pt x="3696" y="39"/>
                </a:lnTo>
                <a:lnTo>
                  <a:pt x="3696" y="39"/>
                </a:lnTo>
                <a:lnTo>
                  <a:pt x="3697" y="39"/>
                </a:lnTo>
                <a:lnTo>
                  <a:pt x="3697" y="39"/>
                </a:lnTo>
                <a:lnTo>
                  <a:pt x="3697" y="39"/>
                </a:lnTo>
                <a:lnTo>
                  <a:pt x="3697" y="39"/>
                </a:lnTo>
                <a:lnTo>
                  <a:pt x="3697" y="39"/>
                </a:lnTo>
                <a:lnTo>
                  <a:pt x="3698" y="39"/>
                </a:lnTo>
                <a:lnTo>
                  <a:pt x="3698" y="39"/>
                </a:lnTo>
                <a:lnTo>
                  <a:pt x="3698" y="39"/>
                </a:lnTo>
                <a:lnTo>
                  <a:pt x="3698" y="39"/>
                </a:lnTo>
                <a:lnTo>
                  <a:pt x="3699" y="39"/>
                </a:lnTo>
                <a:lnTo>
                  <a:pt x="3699" y="39"/>
                </a:lnTo>
                <a:lnTo>
                  <a:pt x="3699" y="39"/>
                </a:lnTo>
                <a:lnTo>
                  <a:pt x="3699" y="39"/>
                </a:lnTo>
                <a:lnTo>
                  <a:pt x="3700" y="39"/>
                </a:lnTo>
                <a:lnTo>
                  <a:pt x="3700" y="39"/>
                </a:lnTo>
                <a:lnTo>
                  <a:pt x="3700" y="39"/>
                </a:lnTo>
                <a:lnTo>
                  <a:pt x="3700" y="39"/>
                </a:lnTo>
                <a:lnTo>
                  <a:pt x="3700" y="39"/>
                </a:lnTo>
                <a:lnTo>
                  <a:pt x="3701" y="39"/>
                </a:lnTo>
                <a:lnTo>
                  <a:pt x="3701" y="39"/>
                </a:lnTo>
                <a:lnTo>
                  <a:pt x="3701" y="39"/>
                </a:lnTo>
                <a:lnTo>
                  <a:pt x="3702" y="39"/>
                </a:lnTo>
                <a:lnTo>
                  <a:pt x="3702" y="39"/>
                </a:lnTo>
                <a:lnTo>
                  <a:pt x="3702" y="39"/>
                </a:lnTo>
                <a:lnTo>
                  <a:pt x="3702" y="39"/>
                </a:lnTo>
                <a:lnTo>
                  <a:pt x="3703" y="39"/>
                </a:lnTo>
                <a:lnTo>
                  <a:pt x="3703" y="39"/>
                </a:lnTo>
                <a:lnTo>
                  <a:pt x="3703" y="39"/>
                </a:lnTo>
                <a:lnTo>
                  <a:pt x="3703" y="39"/>
                </a:lnTo>
                <a:lnTo>
                  <a:pt x="3703" y="39"/>
                </a:lnTo>
                <a:lnTo>
                  <a:pt x="3704" y="39"/>
                </a:lnTo>
                <a:lnTo>
                  <a:pt x="3704" y="39"/>
                </a:lnTo>
                <a:lnTo>
                  <a:pt x="3704" y="39"/>
                </a:lnTo>
                <a:lnTo>
                  <a:pt x="3704" y="39"/>
                </a:lnTo>
                <a:lnTo>
                  <a:pt x="3705" y="39"/>
                </a:lnTo>
                <a:lnTo>
                  <a:pt x="3705" y="39"/>
                </a:lnTo>
                <a:lnTo>
                  <a:pt x="3705" y="39"/>
                </a:lnTo>
                <a:lnTo>
                  <a:pt x="3705" y="39"/>
                </a:lnTo>
                <a:lnTo>
                  <a:pt x="3706" y="39"/>
                </a:lnTo>
                <a:lnTo>
                  <a:pt x="3706" y="39"/>
                </a:lnTo>
                <a:lnTo>
                  <a:pt x="3706" y="39"/>
                </a:lnTo>
                <a:lnTo>
                  <a:pt x="3706" y="39"/>
                </a:lnTo>
                <a:lnTo>
                  <a:pt x="3706" y="39"/>
                </a:lnTo>
                <a:lnTo>
                  <a:pt x="3707" y="39"/>
                </a:lnTo>
                <a:lnTo>
                  <a:pt x="3707" y="39"/>
                </a:lnTo>
                <a:lnTo>
                  <a:pt x="3707" y="39"/>
                </a:lnTo>
                <a:lnTo>
                  <a:pt x="3707" y="39"/>
                </a:lnTo>
                <a:lnTo>
                  <a:pt x="3708" y="39"/>
                </a:lnTo>
                <a:lnTo>
                  <a:pt x="3708" y="39"/>
                </a:lnTo>
                <a:lnTo>
                  <a:pt x="3708" y="39"/>
                </a:lnTo>
                <a:lnTo>
                  <a:pt x="3708" y="39"/>
                </a:lnTo>
                <a:lnTo>
                  <a:pt x="3709" y="39"/>
                </a:lnTo>
                <a:lnTo>
                  <a:pt x="3709" y="39"/>
                </a:lnTo>
                <a:lnTo>
                  <a:pt x="3709" y="39"/>
                </a:lnTo>
                <a:lnTo>
                  <a:pt x="3710" y="39"/>
                </a:lnTo>
                <a:lnTo>
                  <a:pt x="3710" y="39"/>
                </a:lnTo>
                <a:lnTo>
                  <a:pt x="3710" y="39"/>
                </a:lnTo>
                <a:lnTo>
                  <a:pt x="3710" y="39"/>
                </a:lnTo>
                <a:lnTo>
                  <a:pt x="3710" y="39"/>
                </a:lnTo>
                <a:lnTo>
                  <a:pt x="3711" y="39"/>
                </a:lnTo>
                <a:lnTo>
                  <a:pt x="3711" y="39"/>
                </a:lnTo>
                <a:lnTo>
                  <a:pt x="3711" y="39"/>
                </a:lnTo>
                <a:lnTo>
                  <a:pt x="3711" y="39"/>
                </a:lnTo>
                <a:lnTo>
                  <a:pt x="3712" y="39"/>
                </a:lnTo>
                <a:lnTo>
                  <a:pt x="3712" y="39"/>
                </a:lnTo>
                <a:lnTo>
                  <a:pt x="3712" y="39"/>
                </a:lnTo>
                <a:lnTo>
                  <a:pt x="3712" y="39"/>
                </a:lnTo>
                <a:lnTo>
                  <a:pt x="3713" y="39"/>
                </a:lnTo>
                <a:lnTo>
                  <a:pt x="3713" y="39"/>
                </a:lnTo>
                <a:lnTo>
                  <a:pt x="3713" y="39"/>
                </a:lnTo>
                <a:lnTo>
                  <a:pt x="3713" y="39"/>
                </a:lnTo>
                <a:lnTo>
                  <a:pt x="3713" y="39"/>
                </a:lnTo>
                <a:lnTo>
                  <a:pt x="3714" y="39"/>
                </a:lnTo>
                <a:lnTo>
                  <a:pt x="3714" y="39"/>
                </a:lnTo>
                <a:lnTo>
                  <a:pt x="3714" y="39"/>
                </a:lnTo>
                <a:lnTo>
                  <a:pt x="3714" y="39"/>
                </a:lnTo>
                <a:lnTo>
                  <a:pt x="3715" y="39"/>
                </a:lnTo>
                <a:lnTo>
                  <a:pt x="3715" y="39"/>
                </a:lnTo>
                <a:lnTo>
                  <a:pt x="3715" y="39"/>
                </a:lnTo>
                <a:lnTo>
                  <a:pt x="3715" y="39"/>
                </a:lnTo>
                <a:lnTo>
                  <a:pt x="3715" y="39"/>
                </a:lnTo>
                <a:lnTo>
                  <a:pt x="3716" y="39"/>
                </a:lnTo>
                <a:lnTo>
                  <a:pt x="3716" y="39"/>
                </a:lnTo>
                <a:lnTo>
                  <a:pt x="3716" y="39"/>
                </a:lnTo>
                <a:lnTo>
                  <a:pt x="3716" y="39"/>
                </a:lnTo>
                <a:lnTo>
                  <a:pt x="3717" y="39"/>
                </a:lnTo>
                <a:lnTo>
                  <a:pt x="3717" y="39"/>
                </a:lnTo>
                <a:lnTo>
                  <a:pt x="3717" y="39"/>
                </a:lnTo>
                <a:lnTo>
                  <a:pt x="3718" y="39"/>
                </a:lnTo>
                <a:lnTo>
                  <a:pt x="3718" y="39"/>
                </a:lnTo>
                <a:lnTo>
                  <a:pt x="3718" y="39"/>
                </a:lnTo>
                <a:lnTo>
                  <a:pt x="3718" y="39"/>
                </a:lnTo>
                <a:lnTo>
                  <a:pt x="3719" y="39"/>
                </a:lnTo>
                <a:lnTo>
                  <a:pt x="3719" y="39"/>
                </a:lnTo>
                <a:lnTo>
                  <a:pt x="3719" y="39"/>
                </a:lnTo>
                <a:lnTo>
                  <a:pt x="3719" y="39"/>
                </a:lnTo>
                <a:lnTo>
                  <a:pt x="3719" y="39"/>
                </a:lnTo>
                <a:lnTo>
                  <a:pt x="3720" y="39"/>
                </a:lnTo>
                <a:lnTo>
                  <a:pt x="3720" y="39"/>
                </a:lnTo>
                <a:lnTo>
                  <a:pt x="3720" y="39"/>
                </a:lnTo>
                <a:lnTo>
                  <a:pt x="3720" y="39"/>
                </a:lnTo>
                <a:lnTo>
                  <a:pt x="3721" y="39"/>
                </a:lnTo>
                <a:lnTo>
                  <a:pt x="3721" y="39"/>
                </a:lnTo>
                <a:lnTo>
                  <a:pt x="3721" y="39"/>
                </a:lnTo>
                <a:lnTo>
                  <a:pt x="3721" y="39"/>
                </a:lnTo>
                <a:lnTo>
                  <a:pt x="3722" y="39"/>
                </a:lnTo>
                <a:lnTo>
                  <a:pt x="3722" y="39"/>
                </a:lnTo>
                <a:lnTo>
                  <a:pt x="3722" y="39"/>
                </a:lnTo>
                <a:lnTo>
                  <a:pt x="3722" y="39"/>
                </a:lnTo>
                <a:lnTo>
                  <a:pt x="3722" y="39"/>
                </a:lnTo>
                <a:lnTo>
                  <a:pt x="3723" y="39"/>
                </a:lnTo>
                <a:lnTo>
                  <a:pt x="3723" y="39"/>
                </a:lnTo>
                <a:lnTo>
                  <a:pt x="3723" y="39"/>
                </a:lnTo>
                <a:lnTo>
                  <a:pt x="3723" y="39"/>
                </a:lnTo>
                <a:lnTo>
                  <a:pt x="3724" y="39"/>
                </a:lnTo>
                <a:lnTo>
                  <a:pt x="3724" y="39"/>
                </a:lnTo>
                <a:lnTo>
                  <a:pt x="3724" y="39"/>
                </a:lnTo>
                <a:lnTo>
                  <a:pt x="3724" y="39"/>
                </a:lnTo>
                <a:lnTo>
                  <a:pt x="3725" y="39"/>
                </a:lnTo>
                <a:lnTo>
                  <a:pt x="3725" y="39"/>
                </a:lnTo>
                <a:lnTo>
                  <a:pt x="3725" y="39"/>
                </a:lnTo>
                <a:lnTo>
                  <a:pt x="3725" y="39"/>
                </a:lnTo>
                <a:lnTo>
                  <a:pt x="3726" y="39"/>
                </a:lnTo>
                <a:lnTo>
                  <a:pt x="3726" y="39"/>
                </a:lnTo>
                <a:lnTo>
                  <a:pt x="3726" y="39"/>
                </a:lnTo>
                <a:lnTo>
                  <a:pt x="3726" y="39"/>
                </a:lnTo>
                <a:lnTo>
                  <a:pt x="3727" y="39"/>
                </a:lnTo>
                <a:lnTo>
                  <a:pt x="3727" y="39"/>
                </a:lnTo>
                <a:lnTo>
                  <a:pt x="3727" y="39"/>
                </a:lnTo>
                <a:lnTo>
                  <a:pt x="3727" y="39"/>
                </a:lnTo>
                <a:lnTo>
                  <a:pt x="3728" y="39"/>
                </a:lnTo>
                <a:lnTo>
                  <a:pt x="3728" y="39"/>
                </a:lnTo>
                <a:lnTo>
                  <a:pt x="3728" y="39"/>
                </a:lnTo>
                <a:lnTo>
                  <a:pt x="3728" y="39"/>
                </a:lnTo>
                <a:lnTo>
                  <a:pt x="3728" y="39"/>
                </a:lnTo>
                <a:lnTo>
                  <a:pt x="3729" y="39"/>
                </a:lnTo>
                <a:lnTo>
                  <a:pt x="3729" y="39"/>
                </a:lnTo>
                <a:lnTo>
                  <a:pt x="3729" y="39"/>
                </a:lnTo>
                <a:lnTo>
                  <a:pt x="3729" y="39"/>
                </a:lnTo>
                <a:lnTo>
                  <a:pt x="3730" y="39"/>
                </a:lnTo>
                <a:lnTo>
                  <a:pt x="3730" y="39"/>
                </a:lnTo>
                <a:lnTo>
                  <a:pt x="3730" y="39"/>
                </a:lnTo>
                <a:lnTo>
                  <a:pt x="3730" y="39"/>
                </a:lnTo>
                <a:lnTo>
                  <a:pt x="3731" y="39"/>
                </a:lnTo>
                <a:lnTo>
                  <a:pt x="3731" y="39"/>
                </a:lnTo>
                <a:lnTo>
                  <a:pt x="3731" y="39"/>
                </a:lnTo>
                <a:lnTo>
                  <a:pt x="3731" y="39"/>
                </a:lnTo>
                <a:lnTo>
                  <a:pt x="3731" y="39"/>
                </a:lnTo>
                <a:lnTo>
                  <a:pt x="3732" y="39"/>
                </a:lnTo>
                <a:lnTo>
                  <a:pt x="3732" y="39"/>
                </a:lnTo>
                <a:lnTo>
                  <a:pt x="3732" y="39"/>
                </a:lnTo>
                <a:lnTo>
                  <a:pt x="3733" y="39"/>
                </a:lnTo>
                <a:lnTo>
                  <a:pt x="3733" y="39"/>
                </a:lnTo>
                <a:lnTo>
                  <a:pt x="3733" y="39"/>
                </a:lnTo>
                <a:lnTo>
                  <a:pt x="3733" y="39"/>
                </a:lnTo>
                <a:lnTo>
                  <a:pt x="3734" y="39"/>
                </a:lnTo>
                <a:lnTo>
                  <a:pt x="3734" y="39"/>
                </a:lnTo>
                <a:lnTo>
                  <a:pt x="3734" y="39"/>
                </a:lnTo>
                <a:lnTo>
                  <a:pt x="3734" y="39"/>
                </a:lnTo>
                <a:lnTo>
                  <a:pt x="3734" y="39"/>
                </a:lnTo>
                <a:lnTo>
                  <a:pt x="3735" y="39"/>
                </a:lnTo>
                <a:lnTo>
                  <a:pt x="3735" y="39"/>
                </a:lnTo>
                <a:lnTo>
                  <a:pt x="3735" y="39"/>
                </a:lnTo>
                <a:lnTo>
                  <a:pt x="3735" y="39"/>
                </a:lnTo>
                <a:lnTo>
                  <a:pt x="3736" y="39"/>
                </a:lnTo>
                <a:lnTo>
                  <a:pt x="3736" y="39"/>
                </a:lnTo>
                <a:lnTo>
                  <a:pt x="3736" y="39"/>
                </a:lnTo>
                <a:lnTo>
                  <a:pt x="3736" y="39"/>
                </a:lnTo>
                <a:lnTo>
                  <a:pt x="3737" y="39"/>
                </a:lnTo>
                <a:lnTo>
                  <a:pt x="3737" y="39"/>
                </a:lnTo>
                <a:lnTo>
                  <a:pt x="3737" y="39"/>
                </a:lnTo>
                <a:lnTo>
                  <a:pt x="3737" y="39"/>
                </a:lnTo>
                <a:lnTo>
                  <a:pt x="3737" y="39"/>
                </a:lnTo>
                <a:lnTo>
                  <a:pt x="3738" y="39"/>
                </a:lnTo>
                <a:lnTo>
                  <a:pt x="3738" y="39"/>
                </a:lnTo>
                <a:lnTo>
                  <a:pt x="3738" y="39"/>
                </a:lnTo>
                <a:lnTo>
                  <a:pt x="3738" y="39"/>
                </a:lnTo>
                <a:lnTo>
                  <a:pt x="3739" y="39"/>
                </a:lnTo>
                <a:lnTo>
                  <a:pt x="3739" y="39"/>
                </a:lnTo>
                <a:lnTo>
                  <a:pt x="3739" y="39"/>
                </a:lnTo>
                <a:lnTo>
                  <a:pt x="3739" y="39"/>
                </a:lnTo>
                <a:lnTo>
                  <a:pt x="3740" y="39"/>
                </a:lnTo>
                <a:lnTo>
                  <a:pt x="3740" y="39"/>
                </a:lnTo>
                <a:lnTo>
                  <a:pt x="3740" y="39"/>
                </a:lnTo>
                <a:lnTo>
                  <a:pt x="3740" y="39"/>
                </a:lnTo>
                <a:lnTo>
                  <a:pt x="3741" y="39"/>
                </a:lnTo>
                <a:lnTo>
                  <a:pt x="3741" y="39"/>
                </a:lnTo>
                <a:lnTo>
                  <a:pt x="3741" y="39"/>
                </a:lnTo>
                <a:lnTo>
                  <a:pt x="3741" y="39"/>
                </a:lnTo>
                <a:lnTo>
                  <a:pt x="3742" y="39"/>
                </a:lnTo>
                <a:lnTo>
                  <a:pt x="3742" y="39"/>
                </a:lnTo>
                <a:lnTo>
                  <a:pt x="3742" y="39"/>
                </a:lnTo>
                <a:lnTo>
                  <a:pt x="3742" y="39"/>
                </a:lnTo>
                <a:lnTo>
                  <a:pt x="3743" y="39"/>
                </a:lnTo>
                <a:lnTo>
                  <a:pt x="3743" y="39"/>
                </a:lnTo>
                <a:lnTo>
                  <a:pt x="3743" y="39"/>
                </a:lnTo>
                <a:lnTo>
                  <a:pt x="3743" y="39"/>
                </a:lnTo>
                <a:lnTo>
                  <a:pt x="3743" y="39"/>
                </a:lnTo>
                <a:lnTo>
                  <a:pt x="3744" y="39"/>
                </a:lnTo>
                <a:lnTo>
                  <a:pt x="3744" y="39"/>
                </a:lnTo>
                <a:lnTo>
                  <a:pt x="3744" y="39"/>
                </a:lnTo>
                <a:lnTo>
                  <a:pt x="3744" y="39"/>
                </a:lnTo>
                <a:lnTo>
                  <a:pt x="3745" y="39"/>
                </a:lnTo>
                <a:lnTo>
                  <a:pt x="3745" y="39"/>
                </a:lnTo>
                <a:lnTo>
                  <a:pt x="3745" y="39"/>
                </a:lnTo>
                <a:lnTo>
                  <a:pt x="3745" y="39"/>
                </a:lnTo>
                <a:lnTo>
                  <a:pt x="3746" y="39"/>
                </a:lnTo>
                <a:lnTo>
                  <a:pt x="3746" y="39"/>
                </a:lnTo>
                <a:lnTo>
                  <a:pt x="3746" y="39"/>
                </a:lnTo>
                <a:lnTo>
                  <a:pt x="3746" y="39"/>
                </a:lnTo>
                <a:lnTo>
                  <a:pt x="3746" y="39"/>
                </a:lnTo>
                <a:lnTo>
                  <a:pt x="3747" y="39"/>
                </a:lnTo>
                <a:lnTo>
                  <a:pt x="3747" y="39"/>
                </a:lnTo>
                <a:lnTo>
                  <a:pt x="3747" y="39"/>
                </a:lnTo>
                <a:lnTo>
                  <a:pt x="3747" y="39"/>
                </a:lnTo>
                <a:lnTo>
                  <a:pt x="3748" y="39"/>
                </a:lnTo>
                <a:lnTo>
                  <a:pt x="3748" y="39"/>
                </a:lnTo>
                <a:lnTo>
                  <a:pt x="3748" y="39"/>
                </a:lnTo>
                <a:lnTo>
                  <a:pt x="3749" y="39"/>
                </a:lnTo>
                <a:lnTo>
                  <a:pt x="3749" y="39"/>
                </a:lnTo>
                <a:lnTo>
                  <a:pt x="3749" y="39"/>
                </a:lnTo>
                <a:lnTo>
                  <a:pt x="3749" y="39"/>
                </a:lnTo>
                <a:lnTo>
                  <a:pt x="3749" y="39"/>
                </a:lnTo>
                <a:lnTo>
                  <a:pt x="3750" y="39"/>
                </a:lnTo>
                <a:lnTo>
                  <a:pt x="3750" y="39"/>
                </a:lnTo>
                <a:lnTo>
                  <a:pt x="3750" y="39"/>
                </a:lnTo>
                <a:lnTo>
                  <a:pt x="3750" y="39"/>
                </a:lnTo>
                <a:lnTo>
                  <a:pt x="3751" y="39"/>
                </a:lnTo>
                <a:lnTo>
                  <a:pt x="3751" y="39"/>
                </a:lnTo>
                <a:lnTo>
                  <a:pt x="3751" y="39"/>
                </a:lnTo>
                <a:lnTo>
                  <a:pt x="3751" y="39"/>
                </a:lnTo>
                <a:lnTo>
                  <a:pt x="3752" y="39"/>
                </a:lnTo>
                <a:lnTo>
                  <a:pt x="3752" y="39"/>
                </a:lnTo>
                <a:lnTo>
                  <a:pt x="3752" y="39"/>
                </a:lnTo>
                <a:lnTo>
                  <a:pt x="3752" y="39"/>
                </a:lnTo>
                <a:lnTo>
                  <a:pt x="3752" y="39"/>
                </a:lnTo>
                <a:lnTo>
                  <a:pt x="3753" y="39"/>
                </a:lnTo>
                <a:lnTo>
                  <a:pt x="3753" y="39"/>
                </a:lnTo>
                <a:lnTo>
                  <a:pt x="3753" y="39"/>
                </a:lnTo>
                <a:lnTo>
                  <a:pt x="3753" y="39"/>
                </a:lnTo>
                <a:lnTo>
                  <a:pt x="3754" y="39"/>
                </a:lnTo>
                <a:lnTo>
                  <a:pt x="3754" y="39"/>
                </a:lnTo>
                <a:lnTo>
                  <a:pt x="3754" y="39"/>
                </a:lnTo>
                <a:lnTo>
                  <a:pt x="3754" y="39"/>
                </a:lnTo>
                <a:lnTo>
                  <a:pt x="3755" y="39"/>
                </a:lnTo>
                <a:lnTo>
                  <a:pt x="3755" y="39"/>
                </a:lnTo>
                <a:lnTo>
                  <a:pt x="3755" y="39"/>
                </a:lnTo>
                <a:lnTo>
                  <a:pt x="3755" y="39"/>
                </a:lnTo>
                <a:lnTo>
                  <a:pt x="3755" y="39"/>
                </a:lnTo>
                <a:lnTo>
                  <a:pt x="3756" y="39"/>
                </a:lnTo>
                <a:lnTo>
                  <a:pt x="3756" y="39"/>
                </a:lnTo>
                <a:lnTo>
                  <a:pt x="3756" y="39"/>
                </a:lnTo>
                <a:lnTo>
                  <a:pt x="3757" y="39"/>
                </a:lnTo>
                <a:lnTo>
                  <a:pt x="3757" y="39"/>
                </a:lnTo>
                <a:lnTo>
                  <a:pt x="3757" y="39"/>
                </a:lnTo>
                <a:lnTo>
                  <a:pt x="3757" y="39"/>
                </a:lnTo>
                <a:lnTo>
                  <a:pt x="3758" y="39"/>
                </a:lnTo>
                <a:lnTo>
                  <a:pt x="3758" y="39"/>
                </a:lnTo>
                <a:lnTo>
                  <a:pt x="3758" y="39"/>
                </a:lnTo>
                <a:lnTo>
                  <a:pt x="3758" y="39"/>
                </a:lnTo>
                <a:lnTo>
                  <a:pt x="3758" y="39"/>
                </a:lnTo>
                <a:lnTo>
                  <a:pt x="3759" y="39"/>
                </a:lnTo>
                <a:lnTo>
                  <a:pt x="3759" y="39"/>
                </a:lnTo>
                <a:lnTo>
                  <a:pt x="3759" y="39"/>
                </a:lnTo>
                <a:lnTo>
                  <a:pt x="3759" y="39"/>
                </a:lnTo>
                <a:lnTo>
                  <a:pt x="3760" y="39"/>
                </a:lnTo>
                <a:lnTo>
                  <a:pt x="3760" y="39"/>
                </a:lnTo>
                <a:lnTo>
                  <a:pt x="3760" y="39"/>
                </a:lnTo>
                <a:lnTo>
                  <a:pt x="3760" y="39"/>
                </a:lnTo>
                <a:lnTo>
                  <a:pt x="3761" y="39"/>
                </a:lnTo>
                <a:lnTo>
                  <a:pt x="3761" y="39"/>
                </a:lnTo>
                <a:lnTo>
                  <a:pt x="3761" y="39"/>
                </a:lnTo>
                <a:lnTo>
                  <a:pt x="3761" y="39"/>
                </a:lnTo>
                <a:lnTo>
                  <a:pt x="3761" y="39"/>
                </a:lnTo>
                <a:lnTo>
                  <a:pt x="3762" y="39"/>
                </a:lnTo>
                <a:lnTo>
                  <a:pt x="3762" y="39"/>
                </a:lnTo>
                <a:lnTo>
                  <a:pt x="3762" y="39"/>
                </a:lnTo>
                <a:lnTo>
                  <a:pt x="3762" y="39"/>
                </a:lnTo>
                <a:lnTo>
                  <a:pt x="3763" y="39"/>
                </a:lnTo>
                <a:lnTo>
                  <a:pt x="3763" y="39"/>
                </a:lnTo>
                <a:lnTo>
                  <a:pt x="3763" y="39"/>
                </a:lnTo>
                <a:lnTo>
                  <a:pt x="3763" y="39"/>
                </a:lnTo>
                <a:lnTo>
                  <a:pt x="3764" y="39"/>
                </a:lnTo>
                <a:lnTo>
                  <a:pt x="3764" y="39"/>
                </a:lnTo>
                <a:lnTo>
                  <a:pt x="3764" y="39"/>
                </a:lnTo>
                <a:lnTo>
                  <a:pt x="3765" y="39"/>
                </a:lnTo>
                <a:lnTo>
                  <a:pt x="3765" y="39"/>
                </a:lnTo>
                <a:lnTo>
                  <a:pt x="3765" y="39"/>
                </a:lnTo>
                <a:lnTo>
                  <a:pt x="3765" y="39"/>
                </a:lnTo>
                <a:lnTo>
                  <a:pt x="3765" y="39"/>
                </a:lnTo>
                <a:lnTo>
                  <a:pt x="3766" y="39"/>
                </a:lnTo>
                <a:lnTo>
                  <a:pt x="3766" y="39"/>
                </a:lnTo>
                <a:lnTo>
                  <a:pt x="3766" y="39"/>
                </a:lnTo>
                <a:lnTo>
                  <a:pt x="3766" y="39"/>
                </a:lnTo>
                <a:lnTo>
                  <a:pt x="3767" y="39"/>
                </a:lnTo>
                <a:lnTo>
                  <a:pt x="3767" y="39"/>
                </a:lnTo>
                <a:lnTo>
                  <a:pt x="3767" y="39"/>
                </a:lnTo>
                <a:lnTo>
                  <a:pt x="3767" y="39"/>
                </a:lnTo>
                <a:lnTo>
                  <a:pt x="3768" y="39"/>
                </a:lnTo>
                <a:lnTo>
                  <a:pt x="3768" y="39"/>
                </a:lnTo>
                <a:lnTo>
                  <a:pt x="3768" y="39"/>
                </a:lnTo>
                <a:lnTo>
                  <a:pt x="3768" y="39"/>
                </a:lnTo>
                <a:lnTo>
                  <a:pt x="3768" y="39"/>
                </a:lnTo>
                <a:lnTo>
                  <a:pt x="3769" y="39"/>
                </a:lnTo>
                <a:lnTo>
                  <a:pt x="3769" y="39"/>
                </a:lnTo>
                <a:lnTo>
                  <a:pt x="3769" y="39"/>
                </a:lnTo>
                <a:lnTo>
                  <a:pt x="3769" y="39"/>
                </a:lnTo>
                <a:lnTo>
                  <a:pt x="3770" y="39"/>
                </a:lnTo>
                <a:lnTo>
                  <a:pt x="3770" y="39"/>
                </a:lnTo>
                <a:lnTo>
                  <a:pt x="3770" y="39"/>
                </a:lnTo>
                <a:lnTo>
                  <a:pt x="3770" y="39"/>
                </a:lnTo>
                <a:lnTo>
                  <a:pt x="3771" y="39"/>
                </a:lnTo>
                <a:lnTo>
                  <a:pt x="3771" y="39"/>
                </a:lnTo>
                <a:lnTo>
                  <a:pt x="3771" y="39"/>
                </a:lnTo>
                <a:lnTo>
                  <a:pt x="3771" y="39"/>
                </a:lnTo>
                <a:lnTo>
                  <a:pt x="3772" y="39"/>
                </a:lnTo>
                <a:lnTo>
                  <a:pt x="3772" y="39"/>
                </a:lnTo>
                <a:lnTo>
                  <a:pt x="3772" y="39"/>
                </a:lnTo>
                <a:lnTo>
                  <a:pt x="3772" y="39"/>
                </a:lnTo>
                <a:lnTo>
                  <a:pt x="3773" y="39"/>
                </a:lnTo>
                <a:lnTo>
                  <a:pt x="3773" y="39"/>
                </a:lnTo>
                <a:lnTo>
                  <a:pt x="3773" y="39"/>
                </a:lnTo>
                <a:lnTo>
                  <a:pt x="3773" y="39"/>
                </a:lnTo>
                <a:lnTo>
                  <a:pt x="3774" y="39"/>
                </a:lnTo>
                <a:lnTo>
                  <a:pt x="3774" y="39"/>
                </a:lnTo>
                <a:lnTo>
                  <a:pt x="3774" y="39"/>
                </a:lnTo>
                <a:lnTo>
                  <a:pt x="3774" y="39"/>
                </a:lnTo>
                <a:lnTo>
                  <a:pt x="3774" y="39"/>
                </a:lnTo>
                <a:lnTo>
                  <a:pt x="3775" y="39"/>
                </a:lnTo>
                <a:lnTo>
                  <a:pt x="3775" y="39"/>
                </a:lnTo>
                <a:lnTo>
                  <a:pt x="3775" y="39"/>
                </a:lnTo>
                <a:lnTo>
                  <a:pt x="3775" y="39"/>
                </a:lnTo>
                <a:lnTo>
                  <a:pt x="3776" y="39"/>
                </a:lnTo>
                <a:lnTo>
                  <a:pt x="3776" y="39"/>
                </a:lnTo>
                <a:lnTo>
                  <a:pt x="3776" y="39"/>
                </a:lnTo>
                <a:lnTo>
                  <a:pt x="3776" y="39"/>
                </a:lnTo>
                <a:lnTo>
                  <a:pt x="3777" y="39"/>
                </a:lnTo>
                <a:lnTo>
                  <a:pt x="3777" y="39"/>
                </a:lnTo>
                <a:lnTo>
                  <a:pt x="3777" y="39"/>
                </a:lnTo>
                <a:lnTo>
                  <a:pt x="3777" y="39"/>
                </a:lnTo>
                <a:lnTo>
                  <a:pt x="3777" y="39"/>
                </a:lnTo>
                <a:lnTo>
                  <a:pt x="3778" y="39"/>
                </a:lnTo>
                <a:lnTo>
                  <a:pt x="3778" y="39"/>
                </a:lnTo>
                <a:lnTo>
                  <a:pt x="3778" y="39"/>
                </a:lnTo>
                <a:lnTo>
                  <a:pt x="3778" y="39"/>
                </a:lnTo>
                <a:lnTo>
                  <a:pt x="3779" y="39"/>
                </a:lnTo>
                <a:lnTo>
                  <a:pt x="3779" y="39"/>
                </a:lnTo>
                <a:lnTo>
                  <a:pt x="3779" y="39"/>
                </a:lnTo>
                <a:lnTo>
                  <a:pt x="3780" y="39"/>
                </a:lnTo>
                <a:lnTo>
                  <a:pt x="3780" y="39"/>
                </a:lnTo>
                <a:lnTo>
                  <a:pt x="3780" y="39"/>
                </a:lnTo>
                <a:lnTo>
                  <a:pt x="3780" y="39"/>
                </a:lnTo>
                <a:lnTo>
                  <a:pt x="3780" y="39"/>
                </a:lnTo>
                <a:lnTo>
                  <a:pt x="3781" y="39"/>
                </a:lnTo>
                <a:lnTo>
                  <a:pt x="3781" y="39"/>
                </a:lnTo>
                <a:lnTo>
                  <a:pt x="3781" y="39"/>
                </a:lnTo>
                <a:lnTo>
                  <a:pt x="3781" y="39"/>
                </a:lnTo>
                <a:lnTo>
                  <a:pt x="3782" y="39"/>
                </a:lnTo>
                <a:lnTo>
                  <a:pt x="3782" y="39"/>
                </a:lnTo>
                <a:lnTo>
                  <a:pt x="3782" y="39"/>
                </a:lnTo>
                <a:lnTo>
                  <a:pt x="3782" y="39"/>
                </a:lnTo>
                <a:lnTo>
                  <a:pt x="3783" y="39"/>
                </a:lnTo>
                <a:lnTo>
                  <a:pt x="3783" y="39"/>
                </a:lnTo>
                <a:lnTo>
                  <a:pt x="3783" y="39"/>
                </a:lnTo>
                <a:lnTo>
                  <a:pt x="3783" y="39"/>
                </a:lnTo>
                <a:lnTo>
                  <a:pt x="3783" y="39"/>
                </a:lnTo>
                <a:lnTo>
                  <a:pt x="3784" y="39"/>
                </a:lnTo>
                <a:lnTo>
                  <a:pt x="3784" y="39"/>
                </a:lnTo>
                <a:lnTo>
                  <a:pt x="3784" y="39"/>
                </a:lnTo>
                <a:lnTo>
                  <a:pt x="3784" y="39"/>
                </a:lnTo>
                <a:lnTo>
                  <a:pt x="3785" y="39"/>
                </a:lnTo>
                <a:lnTo>
                  <a:pt x="3785" y="39"/>
                </a:lnTo>
                <a:lnTo>
                  <a:pt x="3785" y="39"/>
                </a:lnTo>
                <a:lnTo>
                  <a:pt x="3785" y="39"/>
                </a:lnTo>
                <a:lnTo>
                  <a:pt x="3786" y="39"/>
                </a:lnTo>
                <a:lnTo>
                  <a:pt x="3786" y="39"/>
                </a:lnTo>
                <a:lnTo>
                  <a:pt x="3786" y="39"/>
                </a:lnTo>
                <a:lnTo>
                  <a:pt x="3786" y="39"/>
                </a:lnTo>
                <a:lnTo>
                  <a:pt x="3786" y="39"/>
                </a:lnTo>
                <a:lnTo>
                  <a:pt x="3787" y="39"/>
                </a:lnTo>
                <a:lnTo>
                  <a:pt x="3787" y="39"/>
                </a:lnTo>
                <a:lnTo>
                  <a:pt x="3787" y="39"/>
                </a:lnTo>
                <a:lnTo>
                  <a:pt x="3788" y="39"/>
                </a:lnTo>
                <a:lnTo>
                  <a:pt x="3788" y="39"/>
                </a:lnTo>
                <a:lnTo>
                  <a:pt x="3788" y="39"/>
                </a:lnTo>
                <a:lnTo>
                  <a:pt x="3788" y="39"/>
                </a:lnTo>
                <a:lnTo>
                  <a:pt x="3789" y="39"/>
                </a:lnTo>
                <a:lnTo>
                  <a:pt x="3789" y="39"/>
                </a:lnTo>
                <a:lnTo>
                  <a:pt x="3789" y="39"/>
                </a:lnTo>
                <a:lnTo>
                  <a:pt x="3789" y="39"/>
                </a:lnTo>
                <a:lnTo>
                  <a:pt x="3789" y="39"/>
                </a:lnTo>
                <a:lnTo>
                  <a:pt x="3790" y="39"/>
                </a:lnTo>
                <a:lnTo>
                  <a:pt x="3790" y="39"/>
                </a:lnTo>
                <a:lnTo>
                  <a:pt x="3790" y="39"/>
                </a:lnTo>
                <a:lnTo>
                  <a:pt x="3790" y="39"/>
                </a:lnTo>
                <a:lnTo>
                  <a:pt x="3791" y="39"/>
                </a:lnTo>
                <a:lnTo>
                  <a:pt x="3791" y="39"/>
                </a:lnTo>
                <a:lnTo>
                  <a:pt x="3791" y="39"/>
                </a:lnTo>
                <a:lnTo>
                  <a:pt x="3791" y="39"/>
                </a:lnTo>
                <a:lnTo>
                  <a:pt x="3792" y="39"/>
                </a:lnTo>
                <a:lnTo>
                  <a:pt x="3792" y="39"/>
                </a:lnTo>
                <a:lnTo>
                  <a:pt x="3792" y="39"/>
                </a:lnTo>
                <a:lnTo>
                  <a:pt x="3792" y="39"/>
                </a:lnTo>
                <a:lnTo>
                  <a:pt x="3792" y="39"/>
                </a:lnTo>
                <a:lnTo>
                  <a:pt x="3793" y="39"/>
                </a:lnTo>
                <a:lnTo>
                  <a:pt x="3793" y="39"/>
                </a:lnTo>
                <a:lnTo>
                  <a:pt x="3793" y="39"/>
                </a:lnTo>
                <a:lnTo>
                  <a:pt x="3793" y="39"/>
                </a:lnTo>
                <a:lnTo>
                  <a:pt x="3794" y="39"/>
                </a:lnTo>
                <a:lnTo>
                  <a:pt x="3794" y="39"/>
                </a:lnTo>
                <a:lnTo>
                  <a:pt x="3794" y="39"/>
                </a:lnTo>
                <a:lnTo>
                  <a:pt x="3794" y="39"/>
                </a:lnTo>
                <a:lnTo>
                  <a:pt x="3795" y="39"/>
                </a:lnTo>
                <a:lnTo>
                  <a:pt x="3795" y="39"/>
                </a:lnTo>
                <a:lnTo>
                  <a:pt x="3795" y="39"/>
                </a:lnTo>
                <a:lnTo>
                  <a:pt x="3795" y="39"/>
                </a:lnTo>
                <a:lnTo>
                  <a:pt x="3796" y="39"/>
                </a:lnTo>
                <a:lnTo>
                  <a:pt x="3796" y="39"/>
                </a:lnTo>
                <a:lnTo>
                  <a:pt x="3796" y="39"/>
                </a:lnTo>
                <a:lnTo>
                  <a:pt x="3796" y="39"/>
                </a:lnTo>
                <a:lnTo>
                  <a:pt x="3797" y="39"/>
                </a:lnTo>
                <a:lnTo>
                  <a:pt x="3797" y="39"/>
                </a:lnTo>
                <a:lnTo>
                  <a:pt x="3797" y="39"/>
                </a:lnTo>
                <a:lnTo>
                  <a:pt x="3797" y="39"/>
                </a:lnTo>
                <a:lnTo>
                  <a:pt x="3798" y="39"/>
                </a:lnTo>
                <a:lnTo>
                  <a:pt x="3798" y="39"/>
                </a:lnTo>
                <a:lnTo>
                  <a:pt x="3798" y="39"/>
                </a:lnTo>
                <a:lnTo>
                  <a:pt x="3798" y="39"/>
                </a:lnTo>
                <a:lnTo>
                  <a:pt x="3798" y="39"/>
                </a:lnTo>
                <a:lnTo>
                  <a:pt x="3799" y="39"/>
                </a:lnTo>
                <a:lnTo>
                  <a:pt x="3799" y="39"/>
                </a:lnTo>
                <a:lnTo>
                  <a:pt x="3799" y="39"/>
                </a:lnTo>
                <a:lnTo>
                  <a:pt x="3799" y="39"/>
                </a:lnTo>
                <a:lnTo>
                  <a:pt x="3800" y="39"/>
                </a:lnTo>
                <a:lnTo>
                  <a:pt x="3800" y="39"/>
                </a:lnTo>
                <a:lnTo>
                  <a:pt x="3800" y="39"/>
                </a:lnTo>
                <a:lnTo>
                  <a:pt x="3800" y="39"/>
                </a:lnTo>
                <a:lnTo>
                  <a:pt x="3801" y="39"/>
                </a:lnTo>
                <a:lnTo>
                  <a:pt x="3801" y="39"/>
                </a:lnTo>
                <a:lnTo>
                  <a:pt x="3801" y="39"/>
                </a:lnTo>
                <a:lnTo>
                  <a:pt x="3801" y="39"/>
                </a:lnTo>
                <a:lnTo>
                  <a:pt x="3801" y="39"/>
                </a:lnTo>
                <a:lnTo>
                  <a:pt x="3802" y="39"/>
                </a:lnTo>
                <a:lnTo>
                  <a:pt x="3802" y="39"/>
                </a:lnTo>
                <a:lnTo>
                  <a:pt x="3802" y="39"/>
                </a:lnTo>
                <a:lnTo>
                  <a:pt x="3802" y="39"/>
                </a:lnTo>
                <a:lnTo>
                  <a:pt x="3803" y="39"/>
                </a:lnTo>
                <a:lnTo>
                  <a:pt x="3803" y="39"/>
                </a:lnTo>
                <a:lnTo>
                  <a:pt x="3803" y="39"/>
                </a:lnTo>
                <a:lnTo>
                  <a:pt x="3804" y="39"/>
                </a:lnTo>
                <a:lnTo>
                  <a:pt x="3804" y="39"/>
                </a:lnTo>
                <a:lnTo>
                  <a:pt x="3804" y="39"/>
                </a:lnTo>
                <a:lnTo>
                  <a:pt x="3804" y="39"/>
                </a:lnTo>
                <a:lnTo>
                  <a:pt x="3804" y="39"/>
                </a:lnTo>
                <a:lnTo>
                  <a:pt x="3805" y="39"/>
                </a:lnTo>
                <a:lnTo>
                  <a:pt x="3805" y="39"/>
                </a:lnTo>
                <a:lnTo>
                  <a:pt x="3805" y="39"/>
                </a:lnTo>
                <a:lnTo>
                  <a:pt x="3805" y="39"/>
                </a:lnTo>
                <a:lnTo>
                  <a:pt x="3806" y="39"/>
                </a:lnTo>
                <a:lnTo>
                  <a:pt x="3806" y="39"/>
                </a:lnTo>
                <a:lnTo>
                  <a:pt x="3806" y="39"/>
                </a:lnTo>
                <a:lnTo>
                  <a:pt x="3806" y="39"/>
                </a:lnTo>
                <a:lnTo>
                  <a:pt x="3807" y="39"/>
                </a:lnTo>
                <a:lnTo>
                  <a:pt x="3807" y="39"/>
                </a:lnTo>
                <a:lnTo>
                  <a:pt x="3807" y="39"/>
                </a:lnTo>
                <a:lnTo>
                  <a:pt x="3807" y="39"/>
                </a:lnTo>
                <a:lnTo>
                  <a:pt x="3807" y="39"/>
                </a:lnTo>
                <a:lnTo>
                  <a:pt x="3808" y="39"/>
                </a:lnTo>
                <a:lnTo>
                  <a:pt x="3808" y="39"/>
                </a:lnTo>
                <a:lnTo>
                  <a:pt x="3808" y="39"/>
                </a:lnTo>
                <a:lnTo>
                  <a:pt x="3808" y="39"/>
                </a:lnTo>
                <a:lnTo>
                  <a:pt x="3809" y="39"/>
                </a:lnTo>
                <a:lnTo>
                  <a:pt x="3809" y="39"/>
                </a:lnTo>
                <a:lnTo>
                  <a:pt x="3809" y="39"/>
                </a:lnTo>
                <a:lnTo>
                  <a:pt x="3809" y="39"/>
                </a:lnTo>
                <a:lnTo>
                  <a:pt x="3810" y="39"/>
                </a:lnTo>
                <a:lnTo>
                  <a:pt x="3810" y="39"/>
                </a:lnTo>
                <a:lnTo>
                  <a:pt x="3810" y="39"/>
                </a:lnTo>
                <a:lnTo>
                  <a:pt x="3811" y="39"/>
                </a:lnTo>
                <a:lnTo>
                  <a:pt x="3811" y="39"/>
                </a:lnTo>
                <a:lnTo>
                  <a:pt x="3811" y="39"/>
                </a:lnTo>
                <a:lnTo>
                  <a:pt x="3811" y="39"/>
                </a:lnTo>
                <a:lnTo>
                  <a:pt x="3811" y="39"/>
                </a:lnTo>
                <a:lnTo>
                  <a:pt x="3812" y="39"/>
                </a:lnTo>
                <a:lnTo>
                  <a:pt x="3812" y="39"/>
                </a:lnTo>
                <a:lnTo>
                  <a:pt x="3812" y="39"/>
                </a:lnTo>
                <a:lnTo>
                  <a:pt x="3812" y="39"/>
                </a:lnTo>
                <a:lnTo>
                  <a:pt x="3813" y="39"/>
                </a:lnTo>
                <a:lnTo>
                  <a:pt x="3813" y="39"/>
                </a:lnTo>
                <a:lnTo>
                  <a:pt x="3813" y="39"/>
                </a:lnTo>
                <a:lnTo>
                  <a:pt x="3813" y="39"/>
                </a:lnTo>
                <a:lnTo>
                  <a:pt x="3814" y="39"/>
                </a:lnTo>
                <a:lnTo>
                  <a:pt x="3814" y="39"/>
                </a:lnTo>
                <a:lnTo>
                  <a:pt x="3814" y="39"/>
                </a:lnTo>
                <a:lnTo>
                  <a:pt x="3814" y="39"/>
                </a:lnTo>
                <a:lnTo>
                  <a:pt x="3814" y="39"/>
                </a:lnTo>
                <a:lnTo>
                  <a:pt x="3815" y="39"/>
                </a:lnTo>
                <a:lnTo>
                  <a:pt x="3815" y="39"/>
                </a:lnTo>
                <a:lnTo>
                  <a:pt x="3815" y="39"/>
                </a:lnTo>
                <a:lnTo>
                  <a:pt x="3815" y="39"/>
                </a:lnTo>
                <a:lnTo>
                  <a:pt x="3816" y="39"/>
                </a:lnTo>
                <a:lnTo>
                  <a:pt x="3816" y="39"/>
                </a:lnTo>
                <a:lnTo>
                  <a:pt x="3816" y="39"/>
                </a:lnTo>
                <a:lnTo>
                  <a:pt x="3816" y="39"/>
                </a:lnTo>
                <a:lnTo>
                  <a:pt x="3817" y="39"/>
                </a:lnTo>
                <a:lnTo>
                  <a:pt x="3817" y="39"/>
                </a:lnTo>
                <a:lnTo>
                  <a:pt x="3817" y="39"/>
                </a:lnTo>
                <a:lnTo>
                  <a:pt x="3817" y="39"/>
                </a:lnTo>
                <a:lnTo>
                  <a:pt x="3817" y="39"/>
                </a:lnTo>
                <a:lnTo>
                  <a:pt x="3818" y="39"/>
                </a:lnTo>
                <a:lnTo>
                  <a:pt x="3818" y="39"/>
                </a:lnTo>
                <a:lnTo>
                  <a:pt x="3818" y="39"/>
                </a:lnTo>
                <a:lnTo>
                  <a:pt x="3819" y="39"/>
                </a:lnTo>
                <a:lnTo>
                  <a:pt x="3819" y="39"/>
                </a:lnTo>
                <a:lnTo>
                  <a:pt x="3819" y="39"/>
                </a:lnTo>
                <a:lnTo>
                  <a:pt x="3819" y="39"/>
                </a:lnTo>
                <a:lnTo>
                  <a:pt x="3820" y="39"/>
                </a:lnTo>
                <a:lnTo>
                  <a:pt x="3820" y="39"/>
                </a:lnTo>
                <a:lnTo>
                  <a:pt x="3820" y="39"/>
                </a:lnTo>
                <a:lnTo>
                  <a:pt x="3820" y="39"/>
                </a:lnTo>
                <a:lnTo>
                  <a:pt x="3820" y="39"/>
                </a:lnTo>
                <a:lnTo>
                  <a:pt x="3821" y="39"/>
                </a:lnTo>
                <a:lnTo>
                  <a:pt x="3821" y="39"/>
                </a:lnTo>
                <a:lnTo>
                  <a:pt x="3821" y="39"/>
                </a:lnTo>
                <a:lnTo>
                  <a:pt x="3821" y="39"/>
                </a:lnTo>
                <a:lnTo>
                  <a:pt x="3822" y="39"/>
                </a:lnTo>
                <a:lnTo>
                  <a:pt x="3822" y="39"/>
                </a:lnTo>
                <a:lnTo>
                  <a:pt x="3822" y="39"/>
                </a:lnTo>
                <a:lnTo>
                  <a:pt x="3822" y="39"/>
                </a:lnTo>
                <a:lnTo>
                  <a:pt x="3823" y="39"/>
                </a:lnTo>
                <a:lnTo>
                  <a:pt x="3823" y="39"/>
                </a:lnTo>
                <a:lnTo>
                  <a:pt x="3823" y="39"/>
                </a:lnTo>
                <a:lnTo>
                  <a:pt x="3823" y="39"/>
                </a:lnTo>
                <a:lnTo>
                  <a:pt x="3823" y="39"/>
                </a:lnTo>
                <a:lnTo>
                  <a:pt x="3824" y="39"/>
                </a:lnTo>
                <a:lnTo>
                  <a:pt x="3824" y="39"/>
                </a:lnTo>
                <a:lnTo>
                  <a:pt x="3824" y="39"/>
                </a:lnTo>
                <a:lnTo>
                  <a:pt x="3824" y="39"/>
                </a:lnTo>
                <a:lnTo>
                  <a:pt x="3825" y="39"/>
                </a:lnTo>
                <a:lnTo>
                  <a:pt x="3825" y="39"/>
                </a:lnTo>
                <a:lnTo>
                  <a:pt x="3825" y="39"/>
                </a:lnTo>
                <a:lnTo>
                  <a:pt x="3825" y="39"/>
                </a:lnTo>
                <a:lnTo>
                  <a:pt x="3826" y="39"/>
                </a:lnTo>
                <a:lnTo>
                  <a:pt x="3826" y="39"/>
                </a:lnTo>
                <a:lnTo>
                  <a:pt x="3826" y="39"/>
                </a:lnTo>
                <a:lnTo>
                  <a:pt x="3826" y="39"/>
                </a:lnTo>
                <a:lnTo>
                  <a:pt x="3827" y="39"/>
                </a:lnTo>
                <a:lnTo>
                  <a:pt x="3827" y="39"/>
                </a:lnTo>
                <a:lnTo>
                  <a:pt x="3827" y="39"/>
                </a:lnTo>
                <a:lnTo>
                  <a:pt x="3827" y="39"/>
                </a:lnTo>
                <a:lnTo>
                  <a:pt x="3828" y="39"/>
                </a:lnTo>
                <a:lnTo>
                  <a:pt x="3828" y="39"/>
                </a:lnTo>
                <a:lnTo>
                  <a:pt x="3828" y="39"/>
                </a:lnTo>
                <a:lnTo>
                  <a:pt x="3828" y="39"/>
                </a:lnTo>
                <a:lnTo>
                  <a:pt x="3829" y="39"/>
                </a:lnTo>
                <a:lnTo>
                  <a:pt x="3829" y="39"/>
                </a:lnTo>
                <a:lnTo>
                  <a:pt x="3829" y="39"/>
                </a:lnTo>
                <a:lnTo>
                  <a:pt x="3829" y="39"/>
                </a:lnTo>
                <a:lnTo>
                  <a:pt x="3829" y="39"/>
                </a:lnTo>
                <a:lnTo>
                  <a:pt x="3830" y="39"/>
                </a:lnTo>
                <a:lnTo>
                  <a:pt x="3830" y="39"/>
                </a:lnTo>
                <a:lnTo>
                  <a:pt x="3830" y="39"/>
                </a:lnTo>
                <a:lnTo>
                  <a:pt x="3830" y="39"/>
                </a:lnTo>
                <a:lnTo>
                  <a:pt x="3831" y="39"/>
                </a:lnTo>
                <a:lnTo>
                  <a:pt x="3831" y="39"/>
                </a:lnTo>
                <a:lnTo>
                  <a:pt x="3831" y="39"/>
                </a:lnTo>
                <a:lnTo>
                  <a:pt x="3831" y="39"/>
                </a:lnTo>
                <a:lnTo>
                  <a:pt x="3832" y="39"/>
                </a:lnTo>
                <a:lnTo>
                  <a:pt x="3832" y="39"/>
                </a:lnTo>
                <a:lnTo>
                  <a:pt x="3832" y="39"/>
                </a:lnTo>
                <a:lnTo>
                  <a:pt x="3832" y="39"/>
                </a:lnTo>
                <a:lnTo>
                  <a:pt x="3832" y="39"/>
                </a:lnTo>
                <a:lnTo>
                  <a:pt x="3833" y="39"/>
                </a:lnTo>
                <a:lnTo>
                  <a:pt x="3833" y="39"/>
                </a:lnTo>
                <a:lnTo>
                  <a:pt x="3833" y="39"/>
                </a:lnTo>
                <a:lnTo>
                  <a:pt x="3833" y="39"/>
                </a:lnTo>
                <a:lnTo>
                  <a:pt x="3834" y="39"/>
                </a:lnTo>
                <a:lnTo>
                  <a:pt x="3834" y="39"/>
                </a:lnTo>
                <a:lnTo>
                  <a:pt x="3834" y="39"/>
                </a:lnTo>
                <a:lnTo>
                  <a:pt x="3835" y="39"/>
                </a:lnTo>
                <a:lnTo>
                  <a:pt x="3835" y="39"/>
                </a:lnTo>
                <a:lnTo>
                  <a:pt x="3835" y="39"/>
                </a:lnTo>
                <a:lnTo>
                  <a:pt x="3835" y="39"/>
                </a:lnTo>
                <a:lnTo>
                  <a:pt x="3835" y="39"/>
                </a:lnTo>
                <a:lnTo>
                  <a:pt x="3836" y="39"/>
                </a:lnTo>
                <a:lnTo>
                  <a:pt x="3836" y="39"/>
                </a:lnTo>
                <a:lnTo>
                  <a:pt x="3836" y="39"/>
                </a:lnTo>
                <a:lnTo>
                  <a:pt x="3836" y="39"/>
                </a:lnTo>
                <a:lnTo>
                  <a:pt x="3837" y="39"/>
                </a:lnTo>
                <a:lnTo>
                  <a:pt x="3837" y="39"/>
                </a:lnTo>
                <a:lnTo>
                  <a:pt x="3837" y="39"/>
                </a:lnTo>
                <a:lnTo>
                  <a:pt x="3837" y="39"/>
                </a:lnTo>
                <a:lnTo>
                  <a:pt x="3838" y="39"/>
                </a:lnTo>
                <a:lnTo>
                  <a:pt x="3838" y="39"/>
                </a:lnTo>
                <a:lnTo>
                  <a:pt x="3838" y="39"/>
                </a:lnTo>
                <a:lnTo>
                  <a:pt x="3838" y="39"/>
                </a:lnTo>
                <a:lnTo>
                  <a:pt x="3838" y="39"/>
                </a:lnTo>
                <a:lnTo>
                  <a:pt x="3839" y="39"/>
                </a:lnTo>
                <a:lnTo>
                  <a:pt x="3839" y="39"/>
                </a:lnTo>
                <a:lnTo>
                  <a:pt x="3839" y="39"/>
                </a:lnTo>
                <a:lnTo>
                  <a:pt x="3839" y="39"/>
                </a:lnTo>
                <a:lnTo>
                  <a:pt x="3840" y="39"/>
                </a:lnTo>
                <a:lnTo>
                  <a:pt x="3840" y="39"/>
                </a:lnTo>
                <a:lnTo>
                  <a:pt x="3840" y="39"/>
                </a:lnTo>
                <a:lnTo>
                  <a:pt x="3840" y="39"/>
                </a:lnTo>
                <a:lnTo>
                  <a:pt x="3841" y="39"/>
                </a:lnTo>
                <a:lnTo>
                  <a:pt x="3841" y="39"/>
                </a:lnTo>
                <a:lnTo>
                  <a:pt x="3841" y="39"/>
                </a:lnTo>
                <a:lnTo>
                  <a:pt x="3841" y="39"/>
                </a:lnTo>
                <a:lnTo>
                  <a:pt x="3841" y="39"/>
                </a:lnTo>
                <a:lnTo>
                  <a:pt x="3842" y="39"/>
                </a:lnTo>
                <a:lnTo>
                  <a:pt x="3842" y="39"/>
                </a:lnTo>
                <a:lnTo>
                  <a:pt x="3842" y="39"/>
                </a:lnTo>
                <a:lnTo>
                  <a:pt x="3843" y="39"/>
                </a:lnTo>
                <a:lnTo>
                  <a:pt x="3843" y="39"/>
                </a:lnTo>
                <a:lnTo>
                  <a:pt x="3843" y="39"/>
                </a:lnTo>
                <a:lnTo>
                  <a:pt x="3843" y="39"/>
                </a:lnTo>
                <a:lnTo>
                  <a:pt x="3844" y="39"/>
                </a:lnTo>
                <a:lnTo>
                  <a:pt x="3844" y="39"/>
                </a:lnTo>
                <a:lnTo>
                  <a:pt x="3844" y="39"/>
                </a:lnTo>
                <a:lnTo>
                  <a:pt x="3844" y="39"/>
                </a:lnTo>
                <a:lnTo>
                  <a:pt x="3844" y="39"/>
                </a:lnTo>
                <a:lnTo>
                  <a:pt x="3845" y="39"/>
                </a:lnTo>
                <a:lnTo>
                  <a:pt x="3845" y="39"/>
                </a:lnTo>
                <a:lnTo>
                  <a:pt x="3845" y="39"/>
                </a:lnTo>
                <a:lnTo>
                  <a:pt x="3845" y="39"/>
                </a:lnTo>
                <a:lnTo>
                  <a:pt x="3846" y="39"/>
                </a:lnTo>
                <a:lnTo>
                  <a:pt x="3846" y="39"/>
                </a:lnTo>
                <a:lnTo>
                  <a:pt x="3846" y="39"/>
                </a:lnTo>
                <a:lnTo>
                  <a:pt x="3846" y="39"/>
                </a:lnTo>
                <a:lnTo>
                  <a:pt x="3847" y="39"/>
                </a:lnTo>
                <a:lnTo>
                  <a:pt x="3847" y="39"/>
                </a:lnTo>
                <a:lnTo>
                  <a:pt x="3847" y="39"/>
                </a:lnTo>
                <a:lnTo>
                  <a:pt x="3847" y="39"/>
                </a:lnTo>
                <a:lnTo>
                  <a:pt x="3847" y="39"/>
                </a:lnTo>
                <a:lnTo>
                  <a:pt x="3848" y="39"/>
                </a:lnTo>
                <a:lnTo>
                  <a:pt x="3848" y="39"/>
                </a:lnTo>
                <a:lnTo>
                  <a:pt x="3848" y="39"/>
                </a:lnTo>
                <a:lnTo>
                  <a:pt x="3848" y="39"/>
                </a:lnTo>
                <a:lnTo>
                  <a:pt x="3849" y="39"/>
                </a:lnTo>
                <a:lnTo>
                  <a:pt x="3849" y="39"/>
                </a:lnTo>
                <a:lnTo>
                  <a:pt x="3849" y="39"/>
                </a:lnTo>
                <a:lnTo>
                  <a:pt x="3850" y="39"/>
                </a:lnTo>
                <a:lnTo>
                  <a:pt x="3850" y="39"/>
                </a:lnTo>
                <a:lnTo>
                  <a:pt x="3850" y="39"/>
                </a:lnTo>
                <a:lnTo>
                  <a:pt x="3850" y="39"/>
                </a:lnTo>
                <a:lnTo>
                  <a:pt x="3850" y="39"/>
                </a:lnTo>
                <a:lnTo>
                  <a:pt x="3851" y="39"/>
                </a:lnTo>
                <a:lnTo>
                  <a:pt x="3851" y="39"/>
                </a:lnTo>
                <a:lnTo>
                  <a:pt x="3851" y="39"/>
                </a:lnTo>
                <a:lnTo>
                  <a:pt x="3851" y="39"/>
                </a:lnTo>
                <a:lnTo>
                  <a:pt x="3852" y="39"/>
                </a:lnTo>
                <a:lnTo>
                  <a:pt x="3852" y="39"/>
                </a:lnTo>
                <a:lnTo>
                  <a:pt x="3852" y="39"/>
                </a:lnTo>
                <a:lnTo>
                  <a:pt x="3852" y="39"/>
                </a:lnTo>
                <a:lnTo>
                  <a:pt x="3853" y="39"/>
                </a:lnTo>
                <a:lnTo>
                  <a:pt x="3853" y="39"/>
                </a:lnTo>
                <a:lnTo>
                  <a:pt x="3853" y="39"/>
                </a:lnTo>
                <a:lnTo>
                  <a:pt x="3853" y="39"/>
                </a:lnTo>
                <a:lnTo>
                  <a:pt x="3853" y="39"/>
                </a:lnTo>
                <a:lnTo>
                  <a:pt x="3854" y="39"/>
                </a:lnTo>
                <a:lnTo>
                  <a:pt x="3854" y="39"/>
                </a:lnTo>
                <a:lnTo>
                  <a:pt x="3854" y="39"/>
                </a:lnTo>
                <a:lnTo>
                  <a:pt x="3854" y="39"/>
                </a:lnTo>
                <a:lnTo>
                  <a:pt x="3855" y="39"/>
                </a:lnTo>
                <a:lnTo>
                  <a:pt x="3855" y="39"/>
                </a:lnTo>
                <a:lnTo>
                  <a:pt x="3855" y="39"/>
                </a:lnTo>
                <a:lnTo>
                  <a:pt x="3855" y="39"/>
                </a:lnTo>
                <a:lnTo>
                  <a:pt x="3856" y="39"/>
                </a:lnTo>
                <a:lnTo>
                  <a:pt x="3856" y="39"/>
                </a:lnTo>
                <a:lnTo>
                  <a:pt x="3856" y="39"/>
                </a:lnTo>
                <a:lnTo>
                  <a:pt x="3856" y="39"/>
                </a:lnTo>
                <a:lnTo>
                  <a:pt x="3856" y="39"/>
                </a:lnTo>
                <a:lnTo>
                  <a:pt x="3857" y="39"/>
                </a:lnTo>
                <a:lnTo>
                  <a:pt x="3857" y="39"/>
                </a:lnTo>
                <a:lnTo>
                  <a:pt x="3857" y="39"/>
                </a:lnTo>
                <a:lnTo>
                  <a:pt x="3858" y="39"/>
                </a:lnTo>
                <a:lnTo>
                  <a:pt x="3858" y="39"/>
                </a:lnTo>
                <a:lnTo>
                  <a:pt x="3858" y="39"/>
                </a:lnTo>
                <a:lnTo>
                  <a:pt x="3858" y="39"/>
                </a:lnTo>
                <a:lnTo>
                  <a:pt x="3859" y="39"/>
                </a:lnTo>
                <a:lnTo>
                  <a:pt x="3859" y="39"/>
                </a:lnTo>
                <a:lnTo>
                  <a:pt x="3859" y="39"/>
                </a:lnTo>
                <a:lnTo>
                  <a:pt x="3859" y="39"/>
                </a:lnTo>
                <a:lnTo>
                  <a:pt x="3860" y="39"/>
                </a:lnTo>
                <a:lnTo>
                  <a:pt x="3860" y="39"/>
                </a:lnTo>
                <a:lnTo>
                  <a:pt x="3860" y="39"/>
                </a:lnTo>
                <a:lnTo>
                  <a:pt x="3860" y="39"/>
                </a:lnTo>
                <a:lnTo>
                  <a:pt x="3860" y="39"/>
                </a:lnTo>
                <a:lnTo>
                  <a:pt x="3861" y="39"/>
                </a:lnTo>
                <a:lnTo>
                  <a:pt x="3861" y="39"/>
                </a:lnTo>
                <a:lnTo>
                  <a:pt x="3861" y="39"/>
                </a:lnTo>
                <a:lnTo>
                  <a:pt x="3861" y="39"/>
                </a:lnTo>
                <a:lnTo>
                  <a:pt x="3862" y="39"/>
                </a:lnTo>
                <a:lnTo>
                  <a:pt x="3862" y="39"/>
                </a:lnTo>
                <a:lnTo>
                  <a:pt x="3862" y="39"/>
                </a:lnTo>
                <a:lnTo>
                  <a:pt x="3862" y="39"/>
                </a:lnTo>
                <a:lnTo>
                  <a:pt x="3863" y="39"/>
                </a:lnTo>
                <a:lnTo>
                  <a:pt x="3863" y="39"/>
                </a:lnTo>
                <a:lnTo>
                  <a:pt x="3863" y="39"/>
                </a:lnTo>
                <a:lnTo>
                  <a:pt x="3863" y="39"/>
                </a:lnTo>
                <a:lnTo>
                  <a:pt x="3863" y="39"/>
                </a:lnTo>
                <a:lnTo>
                  <a:pt x="3864" y="39"/>
                </a:lnTo>
                <a:lnTo>
                  <a:pt x="3864" y="39"/>
                </a:lnTo>
                <a:lnTo>
                  <a:pt x="3864" y="39"/>
                </a:lnTo>
                <a:lnTo>
                  <a:pt x="3864" y="39"/>
                </a:lnTo>
                <a:lnTo>
                  <a:pt x="3865" y="39"/>
                </a:lnTo>
                <a:lnTo>
                  <a:pt x="3865" y="39"/>
                </a:lnTo>
                <a:lnTo>
                  <a:pt x="3865" y="39"/>
                </a:lnTo>
                <a:lnTo>
                  <a:pt x="3866" y="39"/>
                </a:lnTo>
                <a:lnTo>
                  <a:pt x="3866" y="39"/>
                </a:lnTo>
                <a:lnTo>
                  <a:pt x="3866" y="39"/>
                </a:lnTo>
                <a:lnTo>
                  <a:pt x="3866" y="39"/>
                </a:lnTo>
                <a:lnTo>
                  <a:pt x="3866" y="39"/>
                </a:lnTo>
                <a:lnTo>
                  <a:pt x="3867" y="39"/>
                </a:lnTo>
                <a:lnTo>
                  <a:pt x="3867" y="39"/>
                </a:lnTo>
                <a:lnTo>
                  <a:pt x="3867" y="39"/>
                </a:lnTo>
                <a:lnTo>
                  <a:pt x="3867" y="39"/>
                </a:lnTo>
                <a:lnTo>
                  <a:pt x="3868" y="39"/>
                </a:lnTo>
                <a:lnTo>
                  <a:pt x="3868" y="39"/>
                </a:lnTo>
                <a:lnTo>
                  <a:pt x="3868" y="39"/>
                </a:lnTo>
                <a:lnTo>
                  <a:pt x="3868" y="39"/>
                </a:lnTo>
                <a:lnTo>
                  <a:pt x="3869" y="39"/>
                </a:lnTo>
                <a:lnTo>
                  <a:pt x="3869" y="39"/>
                </a:lnTo>
                <a:lnTo>
                  <a:pt x="3869" y="39"/>
                </a:lnTo>
                <a:lnTo>
                  <a:pt x="3869" y="39"/>
                </a:lnTo>
                <a:lnTo>
                  <a:pt x="3869" y="39"/>
                </a:lnTo>
                <a:lnTo>
                  <a:pt x="3870" y="39"/>
                </a:lnTo>
                <a:lnTo>
                  <a:pt x="3870" y="39"/>
                </a:lnTo>
                <a:lnTo>
                  <a:pt x="3870" y="39"/>
                </a:lnTo>
                <a:lnTo>
                  <a:pt x="3870" y="39"/>
                </a:lnTo>
                <a:lnTo>
                  <a:pt x="3871" y="39"/>
                </a:lnTo>
                <a:lnTo>
                  <a:pt x="3871" y="39"/>
                </a:lnTo>
                <a:lnTo>
                  <a:pt x="3871" y="39"/>
                </a:lnTo>
                <a:lnTo>
                  <a:pt x="3871" y="39"/>
                </a:lnTo>
                <a:lnTo>
                  <a:pt x="3872" y="39"/>
                </a:lnTo>
                <a:lnTo>
                  <a:pt x="3872" y="39"/>
                </a:lnTo>
                <a:lnTo>
                  <a:pt x="3872" y="39"/>
                </a:lnTo>
                <a:lnTo>
                  <a:pt x="3872" y="39"/>
                </a:lnTo>
                <a:lnTo>
                  <a:pt x="3872" y="39"/>
                </a:lnTo>
                <a:lnTo>
                  <a:pt x="3873" y="39"/>
                </a:lnTo>
                <a:lnTo>
                  <a:pt x="3873" y="39"/>
                </a:lnTo>
                <a:lnTo>
                  <a:pt x="3873" y="39"/>
                </a:lnTo>
                <a:lnTo>
                  <a:pt x="3874" y="39"/>
                </a:lnTo>
                <a:lnTo>
                  <a:pt x="3874" y="39"/>
                </a:lnTo>
                <a:lnTo>
                  <a:pt x="3874" y="39"/>
                </a:lnTo>
                <a:lnTo>
                  <a:pt x="3874" y="39"/>
                </a:lnTo>
                <a:lnTo>
                  <a:pt x="3875" y="39"/>
                </a:lnTo>
                <a:lnTo>
                  <a:pt x="3875" y="39"/>
                </a:lnTo>
                <a:lnTo>
                  <a:pt x="3875" y="39"/>
                </a:lnTo>
                <a:lnTo>
                  <a:pt x="3875" y="39"/>
                </a:lnTo>
                <a:lnTo>
                  <a:pt x="3875" y="39"/>
                </a:lnTo>
                <a:lnTo>
                  <a:pt x="3876" y="39"/>
                </a:lnTo>
                <a:lnTo>
                  <a:pt x="3876" y="39"/>
                </a:lnTo>
                <a:lnTo>
                  <a:pt x="3876" y="39"/>
                </a:lnTo>
                <a:lnTo>
                  <a:pt x="3876" y="39"/>
                </a:lnTo>
                <a:lnTo>
                  <a:pt x="3877" y="39"/>
                </a:lnTo>
                <a:lnTo>
                  <a:pt x="3877" y="39"/>
                </a:lnTo>
                <a:lnTo>
                  <a:pt x="3877" y="39"/>
                </a:lnTo>
                <a:lnTo>
                  <a:pt x="3877" y="39"/>
                </a:lnTo>
                <a:lnTo>
                  <a:pt x="3878" y="39"/>
                </a:lnTo>
                <a:lnTo>
                  <a:pt x="3878" y="39"/>
                </a:lnTo>
                <a:lnTo>
                  <a:pt x="3878" y="39"/>
                </a:lnTo>
                <a:lnTo>
                  <a:pt x="3878" y="39"/>
                </a:lnTo>
                <a:lnTo>
                  <a:pt x="3878" y="39"/>
                </a:lnTo>
                <a:lnTo>
                  <a:pt x="3879" y="39"/>
                </a:lnTo>
                <a:lnTo>
                  <a:pt x="3879" y="39"/>
                </a:lnTo>
                <a:lnTo>
                  <a:pt x="3879" y="39"/>
                </a:lnTo>
                <a:lnTo>
                  <a:pt x="3879" y="39"/>
                </a:lnTo>
                <a:lnTo>
                  <a:pt x="3880" y="39"/>
                </a:lnTo>
                <a:lnTo>
                  <a:pt x="3880" y="39"/>
                </a:lnTo>
                <a:lnTo>
                  <a:pt x="3880" y="39"/>
                </a:lnTo>
                <a:lnTo>
                  <a:pt x="3880" y="39"/>
                </a:lnTo>
                <a:lnTo>
                  <a:pt x="3881" y="39"/>
                </a:lnTo>
                <a:lnTo>
                  <a:pt x="3881" y="39"/>
                </a:lnTo>
                <a:lnTo>
                  <a:pt x="3881" y="39"/>
                </a:lnTo>
                <a:lnTo>
                  <a:pt x="3881" y="39"/>
                </a:lnTo>
                <a:lnTo>
                  <a:pt x="3882" y="39"/>
                </a:lnTo>
                <a:lnTo>
                  <a:pt x="3882" y="39"/>
                </a:lnTo>
                <a:lnTo>
                  <a:pt x="3882" y="39"/>
                </a:lnTo>
                <a:lnTo>
                  <a:pt x="3882" y="39"/>
                </a:lnTo>
                <a:lnTo>
                  <a:pt x="3883" y="39"/>
                </a:lnTo>
                <a:lnTo>
                  <a:pt x="3883" y="39"/>
                </a:lnTo>
                <a:lnTo>
                  <a:pt x="3883" y="39"/>
                </a:lnTo>
                <a:lnTo>
                  <a:pt x="3883" y="39"/>
                </a:lnTo>
                <a:lnTo>
                  <a:pt x="3884" y="39"/>
                </a:lnTo>
                <a:lnTo>
                  <a:pt x="3884" y="39"/>
                </a:lnTo>
                <a:lnTo>
                  <a:pt x="3884" y="39"/>
                </a:lnTo>
                <a:lnTo>
                  <a:pt x="3884" y="39"/>
                </a:lnTo>
                <a:lnTo>
                  <a:pt x="3884" y="39"/>
                </a:lnTo>
                <a:lnTo>
                  <a:pt x="3885" y="39"/>
                </a:lnTo>
                <a:lnTo>
                  <a:pt x="3885" y="39"/>
                </a:lnTo>
                <a:lnTo>
                  <a:pt x="3885" y="39"/>
                </a:lnTo>
                <a:lnTo>
                  <a:pt x="3885" y="39"/>
                </a:lnTo>
                <a:lnTo>
                  <a:pt x="3886" y="39"/>
                </a:lnTo>
                <a:lnTo>
                  <a:pt x="3886" y="39"/>
                </a:lnTo>
                <a:lnTo>
                  <a:pt x="3886" y="39"/>
                </a:lnTo>
                <a:lnTo>
                  <a:pt x="3886" y="39"/>
                </a:lnTo>
                <a:lnTo>
                  <a:pt x="3887" y="39"/>
                </a:lnTo>
                <a:lnTo>
                  <a:pt x="3887" y="39"/>
                </a:lnTo>
                <a:lnTo>
                  <a:pt x="3887" y="39"/>
                </a:lnTo>
                <a:lnTo>
                  <a:pt x="3887" y="39"/>
                </a:lnTo>
                <a:lnTo>
                  <a:pt x="3887" y="39"/>
                </a:lnTo>
                <a:lnTo>
                  <a:pt x="3888" y="39"/>
                </a:lnTo>
                <a:lnTo>
                  <a:pt x="3888" y="39"/>
                </a:lnTo>
                <a:lnTo>
                  <a:pt x="3888" y="39"/>
                </a:lnTo>
                <a:lnTo>
                  <a:pt x="3888" y="39"/>
                </a:lnTo>
                <a:lnTo>
                  <a:pt x="3889" y="39"/>
                </a:lnTo>
                <a:lnTo>
                  <a:pt x="3889" y="39"/>
                </a:lnTo>
                <a:lnTo>
                  <a:pt x="3889" y="39"/>
                </a:lnTo>
                <a:lnTo>
                  <a:pt x="3890" y="39"/>
                </a:lnTo>
                <a:lnTo>
                  <a:pt x="3890" y="39"/>
                </a:lnTo>
                <a:lnTo>
                  <a:pt x="3890" y="39"/>
                </a:lnTo>
                <a:lnTo>
                  <a:pt x="3890" y="39"/>
                </a:lnTo>
                <a:lnTo>
                  <a:pt x="3890" y="39"/>
                </a:lnTo>
                <a:lnTo>
                  <a:pt x="3891" y="39"/>
                </a:lnTo>
                <a:lnTo>
                  <a:pt x="3891" y="39"/>
                </a:lnTo>
                <a:lnTo>
                  <a:pt x="3891" y="39"/>
                </a:lnTo>
                <a:lnTo>
                  <a:pt x="3891" y="39"/>
                </a:lnTo>
                <a:lnTo>
                  <a:pt x="3892" y="39"/>
                </a:lnTo>
                <a:lnTo>
                  <a:pt x="3892" y="39"/>
                </a:lnTo>
                <a:lnTo>
                  <a:pt x="3892" y="39"/>
                </a:lnTo>
                <a:lnTo>
                  <a:pt x="3892" y="39"/>
                </a:lnTo>
                <a:lnTo>
                  <a:pt x="3893" y="39"/>
                </a:lnTo>
                <a:lnTo>
                  <a:pt x="3893" y="39"/>
                </a:lnTo>
                <a:lnTo>
                  <a:pt x="3893" y="39"/>
                </a:lnTo>
                <a:lnTo>
                  <a:pt x="3893" y="39"/>
                </a:lnTo>
                <a:lnTo>
                  <a:pt x="3893" y="39"/>
                </a:lnTo>
                <a:lnTo>
                  <a:pt x="3894" y="39"/>
                </a:lnTo>
                <a:lnTo>
                  <a:pt x="3894" y="39"/>
                </a:lnTo>
                <a:lnTo>
                  <a:pt x="3894" y="39"/>
                </a:lnTo>
                <a:lnTo>
                  <a:pt x="3894" y="39"/>
                </a:lnTo>
                <a:lnTo>
                  <a:pt x="3895" y="39"/>
                </a:lnTo>
                <a:lnTo>
                  <a:pt x="3895" y="39"/>
                </a:lnTo>
                <a:lnTo>
                  <a:pt x="3895" y="39"/>
                </a:lnTo>
                <a:lnTo>
                  <a:pt x="3895" y="39"/>
                </a:lnTo>
                <a:lnTo>
                  <a:pt x="3896" y="39"/>
                </a:lnTo>
                <a:lnTo>
                  <a:pt x="3896" y="39"/>
                </a:lnTo>
                <a:lnTo>
                  <a:pt x="3896" y="39"/>
                </a:lnTo>
                <a:lnTo>
                  <a:pt x="3896" y="39"/>
                </a:lnTo>
                <a:lnTo>
                  <a:pt x="3897" y="39"/>
                </a:lnTo>
                <a:lnTo>
                  <a:pt x="3897" y="39"/>
                </a:lnTo>
                <a:lnTo>
                  <a:pt x="3897" y="39"/>
                </a:lnTo>
                <a:lnTo>
                  <a:pt x="3897" y="39"/>
                </a:lnTo>
                <a:lnTo>
                  <a:pt x="3898" y="39"/>
                </a:lnTo>
                <a:lnTo>
                  <a:pt x="3898" y="39"/>
                </a:lnTo>
                <a:lnTo>
                  <a:pt x="3898" y="39"/>
                </a:lnTo>
                <a:lnTo>
                  <a:pt x="3898" y="39"/>
                </a:lnTo>
                <a:lnTo>
                  <a:pt x="3899" y="39"/>
                </a:lnTo>
                <a:lnTo>
                  <a:pt x="3899" y="39"/>
                </a:lnTo>
                <a:lnTo>
                  <a:pt x="3899" y="39"/>
                </a:lnTo>
                <a:lnTo>
                  <a:pt x="3899" y="39"/>
                </a:lnTo>
                <a:lnTo>
                  <a:pt x="3899" y="39"/>
                </a:lnTo>
                <a:lnTo>
                  <a:pt x="3900" y="39"/>
                </a:lnTo>
                <a:lnTo>
                  <a:pt x="3900" y="39"/>
                </a:lnTo>
                <a:lnTo>
                  <a:pt x="3900" y="39"/>
                </a:lnTo>
                <a:lnTo>
                  <a:pt x="3900" y="39"/>
                </a:lnTo>
                <a:lnTo>
                  <a:pt x="3901" y="39"/>
                </a:lnTo>
                <a:lnTo>
                  <a:pt x="3901" y="39"/>
                </a:lnTo>
                <a:lnTo>
                  <a:pt x="3901" y="39"/>
                </a:lnTo>
                <a:lnTo>
                  <a:pt x="3901" y="39"/>
                </a:lnTo>
                <a:lnTo>
                  <a:pt x="3902" y="39"/>
                </a:lnTo>
                <a:lnTo>
                  <a:pt x="3902" y="39"/>
                </a:lnTo>
                <a:lnTo>
                  <a:pt x="3902" y="39"/>
                </a:lnTo>
                <a:lnTo>
                  <a:pt x="3902" y="39"/>
                </a:lnTo>
                <a:lnTo>
                  <a:pt x="3902" y="39"/>
                </a:lnTo>
                <a:lnTo>
                  <a:pt x="3903" y="39"/>
                </a:lnTo>
                <a:lnTo>
                  <a:pt x="3903" y="39"/>
                </a:lnTo>
                <a:lnTo>
                  <a:pt x="3903" y="39"/>
                </a:lnTo>
                <a:lnTo>
                  <a:pt x="3903" y="39"/>
                </a:lnTo>
                <a:lnTo>
                  <a:pt x="3904" y="39"/>
                </a:lnTo>
                <a:lnTo>
                  <a:pt x="3904" y="39"/>
                </a:lnTo>
                <a:lnTo>
                  <a:pt x="3904" y="39"/>
                </a:lnTo>
                <a:lnTo>
                  <a:pt x="3905" y="39"/>
                </a:lnTo>
                <a:lnTo>
                  <a:pt x="3905" y="39"/>
                </a:lnTo>
                <a:lnTo>
                  <a:pt x="3905" y="39"/>
                </a:lnTo>
                <a:lnTo>
                  <a:pt x="3905" y="39"/>
                </a:lnTo>
                <a:lnTo>
                  <a:pt x="3906" y="39"/>
                </a:lnTo>
                <a:lnTo>
                  <a:pt x="3906" y="39"/>
                </a:lnTo>
                <a:lnTo>
                  <a:pt x="3906" y="39"/>
                </a:lnTo>
                <a:lnTo>
                  <a:pt x="3906" y="39"/>
                </a:lnTo>
                <a:lnTo>
                  <a:pt x="3906" y="39"/>
                </a:lnTo>
                <a:lnTo>
                  <a:pt x="3907" y="39"/>
                </a:lnTo>
                <a:lnTo>
                  <a:pt x="3907" y="39"/>
                </a:lnTo>
                <a:lnTo>
                  <a:pt x="3907" y="39"/>
                </a:lnTo>
                <a:lnTo>
                  <a:pt x="3907" y="39"/>
                </a:lnTo>
                <a:lnTo>
                  <a:pt x="3908" y="39"/>
                </a:lnTo>
                <a:lnTo>
                  <a:pt x="3908" y="39"/>
                </a:lnTo>
                <a:lnTo>
                  <a:pt x="3908" y="39"/>
                </a:lnTo>
                <a:lnTo>
                  <a:pt x="3908" y="39"/>
                </a:lnTo>
                <a:lnTo>
                  <a:pt x="3909" y="39"/>
                </a:lnTo>
                <a:lnTo>
                  <a:pt x="3909" y="39"/>
                </a:lnTo>
                <a:lnTo>
                  <a:pt x="3909" y="39"/>
                </a:lnTo>
                <a:lnTo>
                  <a:pt x="3909" y="39"/>
                </a:lnTo>
                <a:lnTo>
                  <a:pt x="3909" y="39"/>
                </a:lnTo>
                <a:lnTo>
                  <a:pt x="3910" y="39"/>
                </a:lnTo>
                <a:lnTo>
                  <a:pt x="3910" y="39"/>
                </a:lnTo>
                <a:lnTo>
                  <a:pt x="3910" y="39"/>
                </a:lnTo>
                <a:lnTo>
                  <a:pt x="3910" y="39"/>
                </a:lnTo>
                <a:lnTo>
                  <a:pt x="3911" y="39"/>
                </a:lnTo>
                <a:lnTo>
                  <a:pt x="3911" y="39"/>
                </a:lnTo>
                <a:lnTo>
                  <a:pt x="3911" y="39"/>
                </a:lnTo>
                <a:lnTo>
                  <a:pt x="3911" y="39"/>
                </a:lnTo>
                <a:lnTo>
                  <a:pt x="3911" y="39"/>
                </a:lnTo>
                <a:lnTo>
                  <a:pt x="3912" y="39"/>
                </a:lnTo>
                <a:lnTo>
                  <a:pt x="3912" y="39"/>
                </a:lnTo>
                <a:lnTo>
                  <a:pt x="3912" y="39"/>
                </a:lnTo>
                <a:lnTo>
                  <a:pt x="3913" y="39"/>
                </a:lnTo>
                <a:lnTo>
                  <a:pt x="3913" y="39"/>
                </a:lnTo>
                <a:lnTo>
                  <a:pt x="3913" y="39"/>
                </a:lnTo>
                <a:lnTo>
                  <a:pt x="3913" y="39"/>
                </a:lnTo>
                <a:lnTo>
                  <a:pt x="3914" y="39"/>
                </a:lnTo>
                <a:lnTo>
                  <a:pt x="3914" y="39"/>
                </a:lnTo>
                <a:lnTo>
                  <a:pt x="3914" y="39"/>
                </a:lnTo>
                <a:lnTo>
                  <a:pt x="3914" y="39"/>
                </a:lnTo>
                <a:lnTo>
                  <a:pt x="3915" y="39"/>
                </a:lnTo>
                <a:lnTo>
                  <a:pt x="3915" y="39"/>
                </a:lnTo>
                <a:lnTo>
                  <a:pt x="3915" y="39"/>
                </a:lnTo>
                <a:lnTo>
                  <a:pt x="3915" y="39"/>
                </a:lnTo>
                <a:lnTo>
                  <a:pt x="3915" y="39"/>
                </a:lnTo>
                <a:lnTo>
                  <a:pt x="3916" y="39"/>
                </a:lnTo>
                <a:lnTo>
                  <a:pt x="3916" y="39"/>
                </a:lnTo>
                <a:lnTo>
                  <a:pt x="3916" y="39"/>
                </a:lnTo>
                <a:lnTo>
                  <a:pt x="3916" y="39"/>
                </a:lnTo>
                <a:lnTo>
                  <a:pt x="3917" y="39"/>
                </a:lnTo>
                <a:lnTo>
                  <a:pt x="3917" y="39"/>
                </a:lnTo>
                <a:lnTo>
                  <a:pt x="3917" y="39"/>
                </a:lnTo>
                <a:lnTo>
                  <a:pt x="3917" y="39"/>
                </a:lnTo>
                <a:lnTo>
                  <a:pt x="3918" y="39"/>
                </a:lnTo>
                <a:lnTo>
                  <a:pt x="3918" y="39"/>
                </a:lnTo>
                <a:lnTo>
                  <a:pt x="3918" y="39"/>
                </a:lnTo>
                <a:lnTo>
                  <a:pt x="3918" y="39"/>
                </a:lnTo>
                <a:lnTo>
                  <a:pt x="3918" y="39"/>
                </a:lnTo>
                <a:lnTo>
                  <a:pt x="3919" y="39"/>
                </a:lnTo>
                <a:lnTo>
                  <a:pt x="3919" y="39"/>
                </a:lnTo>
                <a:lnTo>
                  <a:pt x="3919" y="39"/>
                </a:lnTo>
                <a:lnTo>
                  <a:pt x="3919" y="39"/>
                </a:lnTo>
                <a:lnTo>
                  <a:pt x="3920" y="39"/>
                </a:lnTo>
                <a:lnTo>
                  <a:pt x="3920" y="39"/>
                </a:lnTo>
                <a:lnTo>
                  <a:pt x="3920" y="39"/>
                </a:lnTo>
                <a:lnTo>
                  <a:pt x="3921" y="39"/>
                </a:lnTo>
                <a:lnTo>
                  <a:pt x="3921" y="39"/>
                </a:lnTo>
                <a:lnTo>
                  <a:pt x="3921" y="39"/>
                </a:lnTo>
                <a:lnTo>
                  <a:pt x="3921" y="39"/>
                </a:lnTo>
                <a:lnTo>
                  <a:pt x="3921" y="39"/>
                </a:lnTo>
                <a:lnTo>
                  <a:pt x="3922" y="39"/>
                </a:lnTo>
                <a:lnTo>
                  <a:pt x="3922" y="39"/>
                </a:lnTo>
                <a:lnTo>
                  <a:pt x="3922" y="39"/>
                </a:lnTo>
                <a:lnTo>
                  <a:pt x="3922" y="39"/>
                </a:lnTo>
                <a:lnTo>
                  <a:pt x="3923" y="39"/>
                </a:lnTo>
                <a:lnTo>
                  <a:pt x="3923" y="39"/>
                </a:lnTo>
                <a:lnTo>
                  <a:pt x="3923" y="39"/>
                </a:lnTo>
                <a:lnTo>
                  <a:pt x="3923" y="39"/>
                </a:lnTo>
                <a:lnTo>
                  <a:pt x="3924" y="39"/>
                </a:lnTo>
                <a:lnTo>
                  <a:pt x="3924" y="39"/>
                </a:lnTo>
                <a:lnTo>
                  <a:pt x="3924" y="39"/>
                </a:lnTo>
                <a:lnTo>
                  <a:pt x="3924" y="39"/>
                </a:lnTo>
                <a:lnTo>
                  <a:pt x="3924" y="39"/>
                </a:lnTo>
                <a:lnTo>
                  <a:pt x="3925" y="39"/>
                </a:lnTo>
                <a:lnTo>
                  <a:pt x="3925" y="39"/>
                </a:lnTo>
                <a:lnTo>
                  <a:pt x="3925" y="39"/>
                </a:lnTo>
                <a:lnTo>
                  <a:pt x="3925" y="39"/>
                </a:lnTo>
                <a:lnTo>
                  <a:pt x="3926" y="39"/>
                </a:lnTo>
                <a:lnTo>
                  <a:pt x="3926" y="39"/>
                </a:lnTo>
                <a:lnTo>
                  <a:pt x="3926" y="39"/>
                </a:lnTo>
                <a:lnTo>
                  <a:pt x="3926" y="39"/>
                </a:lnTo>
                <a:lnTo>
                  <a:pt x="3927" y="39"/>
                </a:lnTo>
                <a:lnTo>
                  <a:pt x="3927" y="39"/>
                </a:lnTo>
                <a:lnTo>
                  <a:pt x="3927" y="39"/>
                </a:lnTo>
                <a:lnTo>
                  <a:pt x="3927" y="39"/>
                </a:lnTo>
                <a:lnTo>
                  <a:pt x="3927" y="39"/>
                </a:lnTo>
                <a:lnTo>
                  <a:pt x="3928" y="39"/>
                </a:lnTo>
                <a:lnTo>
                  <a:pt x="3928" y="39"/>
                </a:lnTo>
                <a:lnTo>
                  <a:pt x="3928" y="39"/>
                </a:lnTo>
                <a:lnTo>
                  <a:pt x="3929" y="39"/>
                </a:lnTo>
                <a:lnTo>
                  <a:pt x="3929" y="39"/>
                </a:lnTo>
                <a:lnTo>
                  <a:pt x="3929" y="39"/>
                </a:lnTo>
                <a:lnTo>
                  <a:pt x="3929" y="39"/>
                </a:lnTo>
                <a:lnTo>
                  <a:pt x="3930" y="39"/>
                </a:lnTo>
                <a:lnTo>
                  <a:pt x="3930" y="39"/>
                </a:lnTo>
                <a:lnTo>
                  <a:pt x="3930" y="39"/>
                </a:lnTo>
                <a:lnTo>
                  <a:pt x="3930" y="39"/>
                </a:lnTo>
                <a:lnTo>
                  <a:pt x="3930" y="39"/>
                </a:lnTo>
                <a:lnTo>
                  <a:pt x="3931" y="39"/>
                </a:lnTo>
                <a:lnTo>
                  <a:pt x="3931" y="39"/>
                </a:lnTo>
                <a:lnTo>
                  <a:pt x="3931" y="39"/>
                </a:lnTo>
                <a:lnTo>
                  <a:pt x="3931" y="39"/>
                </a:lnTo>
                <a:lnTo>
                  <a:pt x="3932" y="39"/>
                </a:lnTo>
                <a:lnTo>
                  <a:pt x="3932" y="39"/>
                </a:lnTo>
                <a:lnTo>
                  <a:pt x="3932" y="39"/>
                </a:lnTo>
                <a:lnTo>
                  <a:pt x="3932" y="39"/>
                </a:lnTo>
                <a:lnTo>
                  <a:pt x="3933" y="39"/>
                </a:lnTo>
                <a:lnTo>
                  <a:pt x="3933" y="39"/>
                </a:lnTo>
                <a:lnTo>
                  <a:pt x="3933" y="39"/>
                </a:lnTo>
                <a:lnTo>
                  <a:pt x="3933" y="39"/>
                </a:lnTo>
                <a:lnTo>
                  <a:pt x="3933" y="39"/>
                </a:lnTo>
                <a:lnTo>
                  <a:pt x="3934" y="39"/>
                </a:lnTo>
                <a:lnTo>
                  <a:pt x="3934" y="39"/>
                </a:lnTo>
                <a:lnTo>
                  <a:pt x="3934" y="39"/>
                </a:lnTo>
                <a:lnTo>
                  <a:pt x="3934" y="39"/>
                </a:lnTo>
                <a:lnTo>
                  <a:pt x="3935" y="39"/>
                </a:lnTo>
                <a:lnTo>
                  <a:pt x="3935" y="39"/>
                </a:lnTo>
                <a:lnTo>
                  <a:pt x="3935" y="39"/>
                </a:lnTo>
                <a:lnTo>
                  <a:pt x="3936" y="39"/>
                </a:lnTo>
                <a:lnTo>
                  <a:pt x="3936" y="39"/>
                </a:lnTo>
                <a:lnTo>
                  <a:pt x="3936" y="39"/>
                </a:lnTo>
                <a:lnTo>
                  <a:pt x="3936" y="0"/>
                </a:lnTo>
                <a:lnTo>
                  <a:pt x="3936" y="0"/>
                </a:lnTo>
                <a:lnTo>
                  <a:pt x="3937" y="0"/>
                </a:lnTo>
                <a:lnTo>
                  <a:pt x="3937" y="0"/>
                </a:lnTo>
                <a:lnTo>
                  <a:pt x="3937" y="0"/>
                </a:lnTo>
                <a:lnTo>
                  <a:pt x="3937" y="0"/>
                </a:lnTo>
                <a:lnTo>
                  <a:pt x="3938" y="0"/>
                </a:lnTo>
                <a:lnTo>
                  <a:pt x="3938" y="0"/>
                </a:lnTo>
                <a:lnTo>
                  <a:pt x="3938" y="0"/>
                </a:lnTo>
                <a:lnTo>
                  <a:pt x="3938" y="0"/>
                </a:lnTo>
                <a:lnTo>
                  <a:pt x="3939" y="0"/>
                </a:lnTo>
                <a:lnTo>
                  <a:pt x="3939" y="0"/>
                </a:lnTo>
                <a:lnTo>
                  <a:pt x="3939" y="0"/>
                </a:lnTo>
                <a:lnTo>
                  <a:pt x="3939" y="0"/>
                </a:lnTo>
                <a:lnTo>
                  <a:pt x="3939" y="0"/>
                </a:lnTo>
                <a:lnTo>
                  <a:pt x="3940" y="0"/>
                </a:lnTo>
                <a:lnTo>
                  <a:pt x="3940" y="0"/>
                </a:lnTo>
                <a:lnTo>
                  <a:pt x="3940" y="0"/>
                </a:lnTo>
                <a:lnTo>
                  <a:pt x="3940" y="0"/>
                </a:lnTo>
                <a:lnTo>
                  <a:pt x="3941" y="0"/>
                </a:lnTo>
                <a:lnTo>
                  <a:pt x="3941" y="0"/>
                </a:lnTo>
                <a:lnTo>
                  <a:pt x="3941" y="0"/>
                </a:lnTo>
                <a:lnTo>
                  <a:pt x="3941" y="0"/>
                </a:lnTo>
                <a:lnTo>
                  <a:pt x="3942" y="0"/>
                </a:lnTo>
                <a:lnTo>
                  <a:pt x="3942" y="0"/>
                </a:lnTo>
                <a:lnTo>
                  <a:pt x="3942" y="39"/>
                </a:lnTo>
                <a:lnTo>
                  <a:pt x="3942" y="39"/>
                </a:lnTo>
                <a:lnTo>
                  <a:pt x="3942" y="39"/>
                </a:lnTo>
                <a:lnTo>
                  <a:pt x="3943" y="39"/>
                </a:lnTo>
                <a:lnTo>
                  <a:pt x="3943" y="39"/>
                </a:lnTo>
                <a:lnTo>
                  <a:pt x="3943" y="39"/>
                </a:lnTo>
                <a:lnTo>
                  <a:pt x="3944" y="39"/>
                </a:lnTo>
                <a:lnTo>
                  <a:pt x="3944" y="39"/>
                </a:lnTo>
                <a:lnTo>
                  <a:pt x="3944" y="39"/>
                </a:lnTo>
                <a:lnTo>
                  <a:pt x="3944" y="39"/>
                </a:lnTo>
                <a:lnTo>
                  <a:pt x="3945" y="39"/>
                </a:lnTo>
                <a:lnTo>
                  <a:pt x="3945" y="39"/>
                </a:lnTo>
                <a:lnTo>
                  <a:pt x="3945" y="39"/>
                </a:lnTo>
                <a:lnTo>
                  <a:pt x="3945" y="39"/>
                </a:lnTo>
                <a:lnTo>
                  <a:pt x="3945" y="39"/>
                </a:lnTo>
                <a:lnTo>
                  <a:pt x="3946" y="39"/>
                </a:lnTo>
                <a:lnTo>
                  <a:pt x="3946" y="39"/>
                </a:lnTo>
                <a:lnTo>
                  <a:pt x="3946" y="39"/>
                </a:lnTo>
                <a:lnTo>
                  <a:pt x="3946" y="39"/>
                </a:lnTo>
                <a:lnTo>
                  <a:pt x="3947" y="39"/>
                </a:lnTo>
                <a:lnTo>
                  <a:pt x="3947" y="39"/>
                </a:lnTo>
                <a:lnTo>
                  <a:pt x="3947" y="39"/>
                </a:lnTo>
                <a:lnTo>
                  <a:pt x="3947" y="39"/>
                </a:lnTo>
                <a:lnTo>
                  <a:pt x="3948" y="39"/>
                </a:lnTo>
                <a:lnTo>
                  <a:pt x="3948" y="39"/>
                </a:lnTo>
                <a:lnTo>
                  <a:pt x="3948" y="39"/>
                </a:lnTo>
                <a:lnTo>
                  <a:pt x="3948" y="39"/>
                </a:lnTo>
                <a:lnTo>
                  <a:pt x="3948" y="39"/>
                </a:lnTo>
                <a:lnTo>
                  <a:pt x="3949" y="39"/>
                </a:lnTo>
                <a:lnTo>
                  <a:pt x="3949" y="39"/>
                </a:lnTo>
                <a:lnTo>
                  <a:pt x="3949" y="39"/>
                </a:lnTo>
                <a:lnTo>
                  <a:pt x="3949" y="39"/>
                </a:lnTo>
                <a:lnTo>
                  <a:pt x="3950" y="39"/>
                </a:lnTo>
                <a:lnTo>
                  <a:pt x="3950" y="39"/>
                </a:lnTo>
                <a:lnTo>
                  <a:pt x="3950" y="39"/>
                </a:lnTo>
                <a:lnTo>
                  <a:pt x="3950" y="39"/>
                </a:lnTo>
                <a:lnTo>
                  <a:pt x="3951" y="39"/>
                </a:lnTo>
                <a:lnTo>
                  <a:pt x="3951" y="39"/>
                </a:lnTo>
                <a:lnTo>
                  <a:pt x="3951" y="39"/>
                </a:lnTo>
                <a:lnTo>
                  <a:pt x="3952" y="39"/>
                </a:lnTo>
                <a:lnTo>
                  <a:pt x="3952" y="39"/>
                </a:lnTo>
                <a:lnTo>
                  <a:pt x="3952" y="39"/>
                </a:lnTo>
                <a:lnTo>
                  <a:pt x="3952" y="39"/>
                </a:lnTo>
                <a:lnTo>
                  <a:pt x="3952" y="39"/>
                </a:lnTo>
                <a:lnTo>
                  <a:pt x="3953" y="39"/>
                </a:lnTo>
                <a:lnTo>
                  <a:pt x="3953" y="39"/>
                </a:lnTo>
                <a:lnTo>
                  <a:pt x="3953" y="39"/>
                </a:lnTo>
                <a:lnTo>
                  <a:pt x="3953" y="39"/>
                </a:lnTo>
                <a:lnTo>
                  <a:pt x="3954" y="39"/>
                </a:lnTo>
                <a:lnTo>
                  <a:pt x="3954" y="39"/>
                </a:lnTo>
                <a:lnTo>
                  <a:pt x="3954" y="39"/>
                </a:lnTo>
                <a:lnTo>
                  <a:pt x="3954" y="39"/>
                </a:lnTo>
                <a:lnTo>
                  <a:pt x="3954" y="39"/>
                </a:lnTo>
                <a:lnTo>
                  <a:pt x="3955" y="39"/>
                </a:lnTo>
                <a:lnTo>
                  <a:pt x="3955" y="39"/>
                </a:lnTo>
                <a:lnTo>
                  <a:pt x="3955" y="39"/>
                </a:lnTo>
                <a:lnTo>
                  <a:pt x="3955" y="39"/>
                </a:lnTo>
                <a:lnTo>
                  <a:pt x="3956" y="39"/>
                </a:lnTo>
                <a:lnTo>
                  <a:pt x="3956" y="39"/>
                </a:lnTo>
                <a:lnTo>
                  <a:pt x="3956" y="39"/>
                </a:lnTo>
                <a:lnTo>
                  <a:pt x="3956" y="39"/>
                </a:lnTo>
                <a:lnTo>
                  <a:pt x="3957" y="39"/>
                </a:lnTo>
                <a:lnTo>
                  <a:pt x="3957" y="39"/>
                </a:lnTo>
                <a:lnTo>
                  <a:pt x="3957" y="39"/>
                </a:lnTo>
                <a:lnTo>
                  <a:pt x="3957" y="39"/>
                </a:lnTo>
                <a:lnTo>
                  <a:pt x="3957" y="39"/>
                </a:lnTo>
                <a:lnTo>
                  <a:pt x="3958" y="39"/>
                </a:lnTo>
                <a:lnTo>
                  <a:pt x="3958" y="39"/>
                </a:lnTo>
                <a:lnTo>
                  <a:pt x="3958" y="39"/>
                </a:lnTo>
                <a:lnTo>
                  <a:pt x="3958" y="39"/>
                </a:lnTo>
                <a:lnTo>
                  <a:pt x="3959" y="39"/>
                </a:lnTo>
                <a:lnTo>
                  <a:pt x="3959" y="39"/>
                </a:lnTo>
                <a:lnTo>
                  <a:pt x="3959" y="39"/>
                </a:lnTo>
                <a:lnTo>
                  <a:pt x="3960" y="39"/>
                </a:lnTo>
                <a:lnTo>
                  <a:pt x="3960" y="39"/>
                </a:lnTo>
                <a:lnTo>
                  <a:pt x="3960" y="39"/>
                </a:lnTo>
                <a:lnTo>
                  <a:pt x="3960" y="39"/>
                </a:lnTo>
                <a:lnTo>
                  <a:pt x="3961" y="39"/>
                </a:lnTo>
                <a:lnTo>
                  <a:pt x="3961" y="39"/>
                </a:lnTo>
                <a:lnTo>
                  <a:pt x="3961" y="39"/>
                </a:lnTo>
                <a:lnTo>
                  <a:pt x="3961" y="39"/>
                </a:lnTo>
                <a:lnTo>
                  <a:pt x="3961" y="39"/>
                </a:lnTo>
                <a:lnTo>
                  <a:pt x="3962" y="39"/>
                </a:lnTo>
                <a:lnTo>
                  <a:pt x="3962" y="39"/>
                </a:lnTo>
                <a:lnTo>
                  <a:pt x="3962" y="39"/>
                </a:lnTo>
                <a:lnTo>
                  <a:pt x="3962" y="39"/>
                </a:lnTo>
                <a:lnTo>
                  <a:pt x="3963" y="39"/>
                </a:lnTo>
                <a:lnTo>
                  <a:pt x="3963" y="39"/>
                </a:lnTo>
                <a:lnTo>
                  <a:pt x="3963" y="39"/>
                </a:lnTo>
                <a:lnTo>
                  <a:pt x="3963" y="39"/>
                </a:lnTo>
                <a:lnTo>
                  <a:pt x="3964" y="39"/>
                </a:lnTo>
                <a:lnTo>
                  <a:pt x="3964" y="39"/>
                </a:lnTo>
                <a:lnTo>
                  <a:pt x="3964" y="39"/>
                </a:lnTo>
                <a:lnTo>
                  <a:pt x="3964" y="39"/>
                </a:lnTo>
                <a:lnTo>
                  <a:pt x="3964" y="39"/>
                </a:lnTo>
                <a:lnTo>
                  <a:pt x="3965" y="39"/>
                </a:lnTo>
                <a:lnTo>
                  <a:pt x="3965" y="39"/>
                </a:lnTo>
                <a:lnTo>
                  <a:pt x="3965" y="39"/>
                </a:lnTo>
                <a:lnTo>
                  <a:pt x="3965" y="39"/>
                </a:lnTo>
                <a:lnTo>
                  <a:pt x="3966" y="39"/>
                </a:lnTo>
                <a:lnTo>
                  <a:pt x="3966" y="39"/>
                </a:lnTo>
                <a:lnTo>
                  <a:pt x="3966" y="39"/>
                </a:lnTo>
                <a:lnTo>
                  <a:pt x="3966" y="39"/>
                </a:lnTo>
                <a:lnTo>
                  <a:pt x="3967" y="39"/>
                </a:lnTo>
                <a:lnTo>
                  <a:pt x="3967" y="39"/>
                </a:lnTo>
                <a:lnTo>
                  <a:pt x="3967" y="39"/>
                </a:lnTo>
                <a:lnTo>
                  <a:pt x="3967" y="39"/>
                </a:lnTo>
                <a:lnTo>
                  <a:pt x="3968" y="39"/>
                </a:lnTo>
                <a:lnTo>
                  <a:pt x="3968" y="39"/>
                </a:lnTo>
                <a:lnTo>
                  <a:pt x="3968" y="39"/>
                </a:lnTo>
                <a:lnTo>
                  <a:pt x="3968" y="39"/>
                </a:lnTo>
                <a:lnTo>
                  <a:pt x="3969" y="39"/>
                </a:lnTo>
                <a:lnTo>
                  <a:pt x="3969" y="39"/>
                </a:lnTo>
                <a:lnTo>
                  <a:pt x="3969" y="39"/>
                </a:lnTo>
                <a:lnTo>
                  <a:pt x="3969" y="39"/>
                </a:lnTo>
                <a:lnTo>
                  <a:pt x="3970" y="39"/>
                </a:lnTo>
                <a:lnTo>
                  <a:pt x="3970" y="39"/>
                </a:lnTo>
                <a:lnTo>
                  <a:pt x="3970" y="39"/>
                </a:lnTo>
                <a:lnTo>
                  <a:pt x="3970" y="39"/>
                </a:lnTo>
                <a:lnTo>
                  <a:pt x="3970" y="39"/>
                </a:lnTo>
                <a:lnTo>
                  <a:pt x="3971" y="39"/>
                </a:lnTo>
                <a:lnTo>
                  <a:pt x="3971" y="39"/>
                </a:lnTo>
                <a:lnTo>
                  <a:pt x="3971" y="39"/>
                </a:lnTo>
                <a:lnTo>
                  <a:pt x="3971" y="39"/>
                </a:lnTo>
                <a:lnTo>
                  <a:pt x="3972" y="39"/>
                </a:lnTo>
                <a:lnTo>
                  <a:pt x="3972" y="39"/>
                </a:lnTo>
                <a:lnTo>
                  <a:pt x="3972" y="39"/>
                </a:lnTo>
                <a:lnTo>
                  <a:pt x="3972" y="39"/>
                </a:lnTo>
                <a:lnTo>
                  <a:pt x="3973" y="39"/>
                </a:lnTo>
                <a:lnTo>
                  <a:pt x="3973" y="39"/>
                </a:lnTo>
                <a:lnTo>
                  <a:pt x="3973" y="39"/>
                </a:lnTo>
                <a:lnTo>
                  <a:pt x="3973" y="39"/>
                </a:lnTo>
                <a:lnTo>
                  <a:pt x="3973" y="39"/>
                </a:lnTo>
                <a:lnTo>
                  <a:pt x="3974" y="39"/>
                </a:lnTo>
                <a:lnTo>
                  <a:pt x="3974" y="39"/>
                </a:lnTo>
                <a:lnTo>
                  <a:pt x="3974" y="39"/>
                </a:lnTo>
                <a:lnTo>
                  <a:pt x="3975" y="39"/>
                </a:lnTo>
                <a:lnTo>
                  <a:pt x="3975" y="39"/>
                </a:lnTo>
                <a:lnTo>
                  <a:pt x="3975" y="39"/>
                </a:lnTo>
                <a:lnTo>
                  <a:pt x="3975" y="39"/>
                </a:lnTo>
                <a:lnTo>
                  <a:pt x="3976" y="39"/>
                </a:lnTo>
                <a:lnTo>
                  <a:pt x="3976" y="39"/>
                </a:lnTo>
                <a:lnTo>
                  <a:pt x="3976" y="39"/>
                </a:lnTo>
                <a:lnTo>
                  <a:pt x="3976" y="39"/>
                </a:lnTo>
                <a:lnTo>
                  <a:pt x="3976" y="39"/>
                </a:lnTo>
                <a:lnTo>
                  <a:pt x="3977" y="39"/>
                </a:lnTo>
                <a:lnTo>
                  <a:pt x="3977" y="39"/>
                </a:lnTo>
                <a:lnTo>
                  <a:pt x="3977" y="39"/>
                </a:lnTo>
                <a:lnTo>
                  <a:pt x="3977" y="39"/>
                </a:lnTo>
                <a:lnTo>
                  <a:pt x="3978" y="39"/>
                </a:lnTo>
                <a:lnTo>
                  <a:pt x="3978" y="39"/>
                </a:lnTo>
                <a:lnTo>
                  <a:pt x="3978" y="39"/>
                </a:lnTo>
                <a:lnTo>
                  <a:pt x="3978" y="39"/>
                </a:lnTo>
                <a:lnTo>
                  <a:pt x="3979" y="39"/>
                </a:lnTo>
                <a:lnTo>
                  <a:pt x="3979" y="39"/>
                </a:lnTo>
                <a:lnTo>
                  <a:pt x="3979" y="39"/>
                </a:lnTo>
                <a:lnTo>
                  <a:pt x="3979" y="39"/>
                </a:lnTo>
                <a:lnTo>
                  <a:pt x="3979" y="39"/>
                </a:lnTo>
                <a:lnTo>
                  <a:pt x="3980" y="39"/>
                </a:lnTo>
                <a:lnTo>
                  <a:pt x="3980" y="39"/>
                </a:lnTo>
                <a:lnTo>
                  <a:pt x="3980" y="39"/>
                </a:lnTo>
                <a:lnTo>
                  <a:pt x="3980" y="39"/>
                </a:lnTo>
                <a:lnTo>
                  <a:pt x="3981" y="39"/>
                </a:lnTo>
                <a:lnTo>
                  <a:pt x="3981" y="39"/>
                </a:lnTo>
                <a:lnTo>
                  <a:pt x="3981" y="39"/>
                </a:lnTo>
                <a:lnTo>
                  <a:pt x="3981" y="39"/>
                </a:lnTo>
                <a:lnTo>
                  <a:pt x="3982" y="39"/>
                </a:lnTo>
                <a:lnTo>
                  <a:pt x="3982" y="39"/>
                </a:lnTo>
                <a:lnTo>
                  <a:pt x="3982" y="39"/>
                </a:lnTo>
                <a:lnTo>
                  <a:pt x="3982" y="39"/>
                </a:lnTo>
                <a:lnTo>
                  <a:pt x="3983" y="39"/>
                </a:lnTo>
                <a:lnTo>
                  <a:pt x="3983" y="39"/>
                </a:lnTo>
                <a:lnTo>
                  <a:pt x="3983" y="39"/>
                </a:lnTo>
                <a:lnTo>
                  <a:pt x="3983" y="39"/>
                </a:lnTo>
                <a:lnTo>
                  <a:pt x="3984" y="39"/>
                </a:lnTo>
                <a:lnTo>
                  <a:pt x="3984" y="39"/>
                </a:lnTo>
                <a:lnTo>
                  <a:pt x="3984" y="39"/>
                </a:lnTo>
                <a:lnTo>
                  <a:pt x="3984" y="39"/>
                </a:lnTo>
                <a:lnTo>
                  <a:pt x="3985" y="39"/>
                </a:lnTo>
                <a:lnTo>
                  <a:pt x="3985" y="39"/>
                </a:lnTo>
                <a:lnTo>
                  <a:pt x="3985" y="39"/>
                </a:lnTo>
                <a:lnTo>
                  <a:pt x="3985" y="39"/>
                </a:lnTo>
                <a:lnTo>
                  <a:pt x="3985" y="39"/>
                </a:lnTo>
                <a:lnTo>
                  <a:pt x="3986" y="39"/>
                </a:lnTo>
                <a:lnTo>
                  <a:pt x="3986" y="39"/>
                </a:lnTo>
                <a:lnTo>
                  <a:pt x="3986" y="39"/>
                </a:lnTo>
                <a:lnTo>
                  <a:pt x="3986" y="39"/>
                </a:lnTo>
                <a:lnTo>
                  <a:pt x="3987" y="39"/>
                </a:lnTo>
                <a:lnTo>
                  <a:pt x="3987" y="39"/>
                </a:lnTo>
                <a:lnTo>
                  <a:pt x="3987" y="39"/>
                </a:lnTo>
                <a:lnTo>
                  <a:pt x="3987" y="39"/>
                </a:lnTo>
                <a:lnTo>
                  <a:pt x="3988" y="39"/>
                </a:lnTo>
                <a:lnTo>
                  <a:pt x="3988" y="39"/>
                </a:lnTo>
                <a:lnTo>
                  <a:pt x="3988" y="39"/>
                </a:lnTo>
                <a:lnTo>
                  <a:pt x="3988" y="39"/>
                </a:lnTo>
                <a:lnTo>
                  <a:pt x="3988" y="39"/>
                </a:lnTo>
                <a:lnTo>
                  <a:pt x="3989" y="39"/>
                </a:lnTo>
                <a:lnTo>
                  <a:pt x="3989" y="39"/>
                </a:lnTo>
                <a:lnTo>
                  <a:pt x="3989" y="39"/>
                </a:lnTo>
                <a:lnTo>
                  <a:pt x="3989" y="39"/>
                </a:lnTo>
                <a:lnTo>
                  <a:pt x="3990" y="39"/>
                </a:lnTo>
                <a:lnTo>
                  <a:pt x="3990" y="39"/>
                </a:lnTo>
                <a:lnTo>
                  <a:pt x="3990" y="39"/>
                </a:lnTo>
                <a:lnTo>
                  <a:pt x="3991" y="39"/>
                </a:lnTo>
                <a:lnTo>
                  <a:pt x="3991" y="39"/>
                </a:lnTo>
                <a:lnTo>
                  <a:pt x="3991" y="39"/>
                </a:lnTo>
                <a:lnTo>
                  <a:pt x="3991" y="39"/>
                </a:lnTo>
                <a:lnTo>
                  <a:pt x="3991" y="39"/>
                </a:lnTo>
                <a:lnTo>
                  <a:pt x="3992" y="39"/>
                </a:lnTo>
                <a:lnTo>
                  <a:pt x="3992" y="39"/>
                </a:lnTo>
                <a:lnTo>
                  <a:pt x="3992" y="39"/>
                </a:lnTo>
                <a:lnTo>
                  <a:pt x="3992" y="39"/>
                </a:lnTo>
                <a:lnTo>
                  <a:pt x="3993" y="39"/>
                </a:lnTo>
                <a:lnTo>
                  <a:pt x="3993" y="39"/>
                </a:lnTo>
                <a:lnTo>
                  <a:pt x="3993" y="39"/>
                </a:lnTo>
                <a:lnTo>
                  <a:pt x="3993" y="39"/>
                </a:lnTo>
                <a:lnTo>
                  <a:pt x="3994" y="39"/>
                </a:lnTo>
                <a:lnTo>
                  <a:pt x="3994" y="39"/>
                </a:lnTo>
                <a:lnTo>
                  <a:pt x="3994" y="39"/>
                </a:lnTo>
                <a:lnTo>
                  <a:pt x="3994" y="39"/>
                </a:lnTo>
                <a:lnTo>
                  <a:pt x="3994" y="39"/>
                </a:lnTo>
                <a:lnTo>
                  <a:pt x="3995" y="39"/>
                </a:lnTo>
                <a:lnTo>
                  <a:pt x="3995" y="39"/>
                </a:lnTo>
                <a:lnTo>
                  <a:pt x="3995" y="39"/>
                </a:lnTo>
                <a:lnTo>
                  <a:pt x="3995" y="39"/>
                </a:lnTo>
                <a:lnTo>
                  <a:pt x="3996" y="39"/>
                </a:lnTo>
                <a:lnTo>
                  <a:pt x="3996" y="39"/>
                </a:lnTo>
                <a:lnTo>
                  <a:pt x="3996" y="39"/>
                </a:lnTo>
                <a:lnTo>
                  <a:pt x="3996" y="39"/>
                </a:lnTo>
                <a:lnTo>
                  <a:pt x="3997" y="39"/>
                </a:lnTo>
                <a:lnTo>
                  <a:pt x="3997" y="39"/>
                </a:lnTo>
                <a:lnTo>
                  <a:pt x="3997" y="39"/>
                </a:lnTo>
                <a:lnTo>
                  <a:pt x="3997" y="39"/>
                </a:lnTo>
                <a:lnTo>
                  <a:pt x="3997" y="39"/>
                </a:lnTo>
                <a:lnTo>
                  <a:pt x="3998" y="39"/>
                </a:lnTo>
                <a:lnTo>
                  <a:pt x="3998" y="39"/>
                </a:lnTo>
                <a:lnTo>
                  <a:pt x="3998" y="39"/>
                </a:lnTo>
                <a:lnTo>
                  <a:pt x="3999" y="39"/>
                </a:lnTo>
                <a:lnTo>
                  <a:pt x="3999" y="39"/>
                </a:lnTo>
                <a:lnTo>
                  <a:pt x="3999" y="39"/>
                </a:lnTo>
                <a:lnTo>
                  <a:pt x="3999" y="39"/>
                </a:lnTo>
                <a:lnTo>
                  <a:pt x="4000" y="39"/>
                </a:lnTo>
                <a:lnTo>
                  <a:pt x="4000" y="39"/>
                </a:lnTo>
                <a:lnTo>
                  <a:pt x="4000" y="39"/>
                </a:lnTo>
                <a:lnTo>
                  <a:pt x="4000" y="39"/>
                </a:lnTo>
                <a:lnTo>
                  <a:pt x="4000" y="39"/>
                </a:lnTo>
                <a:lnTo>
                  <a:pt x="4001" y="39"/>
                </a:lnTo>
                <a:lnTo>
                  <a:pt x="4001" y="39"/>
                </a:lnTo>
                <a:lnTo>
                  <a:pt x="4001" y="39"/>
                </a:lnTo>
                <a:lnTo>
                  <a:pt x="4001" y="39"/>
                </a:lnTo>
                <a:lnTo>
                  <a:pt x="4002" y="39"/>
                </a:lnTo>
                <a:lnTo>
                  <a:pt x="4002" y="39"/>
                </a:lnTo>
                <a:lnTo>
                  <a:pt x="4002" y="39"/>
                </a:lnTo>
                <a:lnTo>
                  <a:pt x="4002" y="39"/>
                </a:lnTo>
                <a:lnTo>
                  <a:pt x="4003" y="39"/>
                </a:lnTo>
                <a:lnTo>
                  <a:pt x="4003" y="39"/>
                </a:lnTo>
                <a:lnTo>
                  <a:pt x="4003" y="39"/>
                </a:lnTo>
                <a:lnTo>
                  <a:pt x="4003" y="39"/>
                </a:lnTo>
                <a:lnTo>
                  <a:pt x="4003" y="39"/>
                </a:lnTo>
                <a:lnTo>
                  <a:pt x="4004" y="39"/>
                </a:lnTo>
                <a:lnTo>
                  <a:pt x="4004" y="39"/>
                </a:lnTo>
                <a:lnTo>
                  <a:pt x="4004" y="39"/>
                </a:lnTo>
                <a:lnTo>
                  <a:pt x="4004" y="39"/>
                </a:lnTo>
                <a:lnTo>
                  <a:pt x="4005" y="39"/>
                </a:lnTo>
                <a:lnTo>
                  <a:pt x="4005" y="39"/>
                </a:lnTo>
                <a:lnTo>
                  <a:pt x="4005" y="39"/>
                </a:lnTo>
                <a:lnTo>
                  <a:pt x="4005" y="39"/>
                </a:lnTo>
                <a:lnTo>
                  <a:pt x="4006" y="39"/>
                </a:lnTo>
                <a:lnTo>
                  <a:pt x="4006" y="39"/>
                </a:lnTo>
                <a:lnTo>
                  <a:pt x="4006" y="39"/>
                </a:lnTo>
                <a:lnTo>
                  <a:pt x="4007" y="39"/>
                </a:lnTo>
                <a:lnTo>
                  <a:pt x="4007" y="39"/>
                </a:lnTo>
                <a:lnTo>
                  <a:pt x="4007" y="39"/>
                </a:lnTo>
                <a:lnTo>
                  <a:pt x="4007" y="39"/>
                </a:lnTo>
                <a:lnTo>
                  <a:pt x="4007" y="39"/>
                </a:lnTo>
                <a:lnTo>
                  <a:pt x="4008" y="39"/>
                </a:lnTo>
                <a:lnTo>
                  <a:pt x="4008" y="39"/>
                </a:lnTo>
                <a:lnTo>
                  <a:pt x="4008" y="39"/>
                </a:lnTo>
                <a:lnTo>
                  <a:pt x="4008" y="39"/>
                </a:lnTo>
                <a:lnTo>
                  <a:pt x="4009" y="39"/>
                </a:lnTo>
                <a:lnTo>
                  <a:pt x="4009" y="39"/>
                </a:lnTo>
                <a:lnTo>
                  <a:pt x="4009" y="39"/>
                </a:lnTo>
                <a:lnTo>
                  <a:pt x="4009" y="39"/>
                </a:lnTo>
                <a:lnTo>
                  <a:pt x="4010" y="39"/>
                </a:lnTo>
                <a:lnTo>
                  <a:pt x="4010" y="39"/>
                </a:lnTo>
                <a:lnTo>
                  <a:pt x="4010" y="39"/>
                </a:lnTo>
                <a:lnTo>
                  <a:pt x="4010" y="39"/>
                </a:lnTo>
                <a:lnTo>
                  <a:pt x="4010" y="39"/>
                </a:lnTo>
                <a:lnTo>
                  <a:pt x="4011" y="39"/>
                </a:lnTo>
                <a:lnTo>
                  <a:pt x="4011" y="39"/>
                </a:lnTo>
                <a:lnTo>
                  <a:pt x="4011" y="39"/>
                </a:lnTo>
                <a:lnTo>
                  <a:pt x="4011" y="39"/>
                </a:lnTo>
                <a:lnTo>
                  <a:pt x="4012" y="39"/>
                </a:lnTo>
                <a:lnTo>
                  <a:pt x="4012" y="39"/>
                </a:lnTo>
                <a:lnTo>
                  <a:pt x="4012" y="39"/>
                </a:lnTo>
                <a:lnTo>
                  <a:pt x="4012" y="39"/>
                </a:lnTo>
                <a:lnTo>
                  <a:pt x="4013" y="39"/>
                </a:lnTo>
                <a:lnTo>
                  <a:pt x="4013" y="39"/>
                </a:lnTo>
                <a:lnTo>
                  <a:pt x="4013" y="39"/>
                </a:lnTo>
                <a:lnTo>
                  <a:pt x="4013" y="39"/>
                </a:lnTo>
                <a:lnTo>
                  <a:pt x="4014" y="39"/>
                </a:lnTo>
                <a:lnTo>
                  <a:pt x="4014" y="39"/>
                </a:lnTo>
                <a:lnTo>
                  <a:pt x="4014" y="39"/>
                </a:lnTo>
                <a:lnTo>
                  <a:pt x="4014" y="39"/>
                </a:lnTo>
                <a:lnTo>
                  <a:pt x="4015" y="39"/>
                </a:lnTo>
                <a:lnTo>
                  <a:pt x="4015" y="39"/>
                </a:lnTo>
                <a:lnTo>
                  <a:pt x="4015" y="39"/>
                </a:lnTo>
                <a:lnTo>
                  <a:pt x="4015" y="39"/>
                </a:lnTo>
                <a:lnTo>
                  <a:pt x="4016" y="39"/>
                </a:lnTo>
                <a:lnTo>
                  <a:pt x="4016" y="39"/>
                </a:lnTo>
                <a:lnTo>
                  <a:pt x="4016" y="39"/>
                </a:lnTo>
                <a:lnTo>
                  <a:pt x="4016" y="39"/>
                </a:lnTo>
                <a:lnTo>
                  <a:pt x="4016" y="39"/>
                </a:lnTo>
                <a:lnTo>
                  <a:pt x="4017" y="39"/>
                </a:lnTo>
                <a:lnTo>
                  <a:pt x="4017" y="39"/>
                </a:lnTo>
                <a:lnTo>
                  <a:pt x="4017" y="39"/>
                </a:lnTo>
                <a:lnTo>
                  <a:pt x="4017" y="39"/>
                </a:lnTo>
                <a:lnTo>
                  <a:pt x="4018" y="39"/>
                </a:lnTo>
                <a:lnTo>
                  <a:pt x="4018" y="39"/>
                </a:lnTo>
                <a:lnTo>
                  <a:pt x="4018" y="39"/>
                </a:lnTo>
                <a:lnTo>
                  <a:pt x="4018" y="39"/>
                </a:lnTo>
                <a:lnTo>
                  <a:pt x="4019" y="39"/>
                </a:lnTo>
                <a:lnTo>
                  <a:pt x="4019" y="39"/>
                </a:lnTo>
                <a:lnTo>
                  <a:pt x="4019" y="39"/>
                </a:lnTo>
                <a:lnTo>
                  <a:pt x="4019" y="39"/>
                </a:lnTo>
                <a:lnTo>
                  <a:pt x="4019" y="39"/>
                </a:lnTo>
                <a:lnTo>
                  <a:pt x="4020" y="39"/>
                </a:lnTo>
                <a:lnTo>
                  <a:pt x="4020" y="39"/>
                </a:lnTo>
                <a:lnTo>
                  <a:pt x="4020" y="39"/>
                </a:lnTo>
                <a:lnTo>
                  <a:pt x="4020" y="39"/>
                </a:lnTo>
                <a:lnTo>
                  <a:pt x="4021" y="39"/>
                </a:lnTo>
                <a:lnTo>
                  <a:pt x="4021" y="39"/>
                </a:lnTo>
                <a:lnTo>
                  <a:pt x="4021" y="39"/>
                </a:lnTo>
                <a:lnTo>
                  <a:pt x="4022" y="39"/>
                </a:lnTo>
                <a:lnTo>
                  <a:pt x="4022" y="39"/>
                </a:lnTo>
                <a:lnTo>
                  <a:pt x="4022" y="39"/>
                </a:lnTo>
                <a:lnTo>
                  <a:pt x="4022" y="39"/>
                </a:lnTo>
                <a:lnTo>
                  <a:pt x="4022" y="39"/>
                </a:lnTo>
                <a:lnTo>
                  <a:pt x="4023" y="39"/>
                </a:lnTo>
                <a:lnTo>
                  <a:pt x="4023" y="39"/>
                </a:lnTo>
                <a:lnTo>
                  <a:pt x="4023" y="39"/>
                </a:lnTo>
                <a:lnTo>
                  <a:pt x="4023" y="39"/>
                </a:lnTo>
                <a:lnTo>
                  <a:pt x="4024" y="39"/>
                </a:lnTo>
                <a:lnTo>
                  <a:pt x="4024" y="39"/>
                </a:lnTo>
                <a:lnTo>
                  <a:pt x="4024" y="39"/>
                </a:lnTo>
                <a:lnTo>
                  <a:pt x="4024" y="39"/>
                </a:lnTo>
                <a:lnTo>
                  <a:pt x="4025" y="39"/>
                </a:lnTo>
                <a:lnTo>
                  <a:pt x="4025" y="39"/>
                </a:lnTo>
                <a:lnTo>
                  <a:pt x="4025" y="39"/>
                </a:lnTo>
                <a:lnTo>
                  <a:pt x="4025" y="39"/>
                </a:lnTo>
                <a:lnTo>
                  <a:pt x="4025" y="39"/>
                </a:lnTo>
                <a:lnTo>
                  <a:pt x="4026" y="39"/>
                </a:lnTo>
                <a:lnTo>
                  <a:pt x="4026" y="39"/>
                </a:lnTo>
                <a:lnTo>
                  <a:pt x="4026" y="39"/>
                </a:lnTo>
                <a:lnTo>
                  <a:pt x="4026" y="39"/>
                </a:lnTo>
                <a:lnTo>
                  <a:pt x="4027" y="39"/>
                </a:lnTo>
                <a:lnTo>
                  <a:pt x="4027" y="39"/>
                </a:lnTo>
                <a:lnTo>
                  <a:pt x="4027" y="39"/>
                </a:lnTo>
                <a:lnTo>
                  <a:pt x="4027" y="39"/>
                </a:lnTo>
                <a:lnTo>
                  <a:pt x="4028" y="39"/>
                </a:lnTo>
                <a:lnTo>
                  <a:pt x="4028" y="39"/>
                </a:lnTo>
                <a:lnTo>
                  <a:pt x="4028" y="39"/>
                </a:lnTo>
                <a:lnTo>
                  <a:pt x="4028" y="39"/>
                </a:lnTo>
                <a:lnTo>
                  <a:pt x="4028" y="39"/>
                </a:lnTo>
                <a:lnTo>
                  <a:pt x="4029" y="39"/>
                </a:lnTo>
                <a:lnTo>
                  <a:pt x="4029" y="39"/>
                </a:lnTo>
                <a:lnTo>
                  <a:pt x="4029" y="39"/>
                </a:lnTo>
                <a:lnTo>
                  <a:pt x="4030" y="39"/>
                </a:lnTo>
                <a:lnTo>
                  <a:pt x="4030" y="39"/>
                </a:lnTo>
                <a:lnTo>
                  <a:pt x="4030" y="39"/>
                </a:lnTo>
                <a:lnTo>
                  <a:pt x="4030" y="39"/>
                </a:lnTo>
                <a:lnTo>
                  <a:pt x="4031" y="39"/>
                </a:lnTo>
                <a:lnTo>
                  <a:pt x="4031" y="39"/>
                </a:lnTo>
                <a:lnTo>
                  <a:pt x="4031" y="39"/>
                </a:lnTo>
                <a:lnTo>
                  <a:pt x="4031" y="39"/>
                </a:lnTo>
                <a:lnTo>
                  <a:pt x="4031" y="39"/>
                </a:lnTo>
                <a:lnTo>
                  <a:pt x="4032" y="39"/>
                </a:lnTo>
                <a:lnTo>
                  <a:pt x="4032" y="39"/>
                </a:lnTo>
                <a:lnTo>
                  <a:pt x="4032" y="39"/>
                </a:lnTo>
                <a:lnTo>
                  <a:pt x="4032" y="39"/>
                </a:lnTo>
                <a:lnTo>
                  <a:pt x="4033" y="39"/>
                </a:lnTo>
                <a:lnTo>
                  <a:pt x="4033" y="39"/>
                </a:lnTo>
                <a:lnTo>
                  <a:pt x="4033" y="39"/>
                </a:lnTo>
                <a:lnTo>
                  <a:pt x="4033" y="39"/>
                </a:lnTo>
                <a:lnTo>
                  <a:pt x="4034" y="39"/>
                </a:lnTo>
                <a:lnTo>
                  <a:pt x="4034" y="39"/>
                </a:lnTo>
                <a:lnTo>
                  <a:pt x="4034" y="39"/>
                </a:lnTo>
                <a:lnTo>
                  <a:pt x="4034" y="39"/>
                </a:lnTo>
                <a:lnTo>
                  <a:pt x="4034" y="39"/>
                </a:lnTo>
                <a:lnTo>
                  <a:pt x="4035" y="39"/>
                </a:lnTo>
                <a:lnTo>
                  <a:pt x="4035" y="39"/>
                </a:lnTo>
                <a:lnTo>
                  <a:pt x="4035" y="39"/>
                </a:lnTo>
                <a:lnTo>
                  <a:pt x="4035" y="39"/>
                </a:lnTo>
                <a:lnTo>
                  <a:pt x="4036" y="39"/>
                </a:lnTo>
                <a:lnTo>
                  <a:pt x="4036" y="39"/>
                </a:lnTo>
                <a:lnTo>
                  <a:pt x="4036" y="39"/>
                </a:lnTo>
                <a:lnTo>
                  <a:pt x="4036" y="39"/>
                </a:lnTo>
                <a:lnTo>
                  <a:pt x="4037" y="39"/>
                </a:lnTo>
                <a:lnTo>
                  <a:pt x="4037" y="39"/>
                </a:lnTo>
                <a:lnTo>
                  <a:pt x="4037" y="39"/>
                </a:lnTo>
                <a:lnTo>
                  <a:pt x="4037" y="39"/>
                </a:lnTo>
                <a:lnTo>
                  <a:pt x="4038" y="39"/>
                </a:lnTo>
                <a:lnTo>
                  <a:pt x="4038" y="39"/>
                </a:lnTo>
                <a:lnTo>
                  <a:pt x="4038" y="39"/>
                </a:lnTo>
                <a:lnTo>
                  <a:pt x="4038" y="39"/>
                </a:lnTo>
                <a:lnTo>
                  <a:pt x="4039" y="39"/>
                </a:lnTo>
                <a:lnTo>
                  <a:pt x="4039" y="39"/>
                </a:lnTo>
                <a:lnTo>
                  <a:pt x="4039" y="39"/>
                </a:lnTo>
                <a:lnTo>
                  <a:pt x="4039" y="39"/>
                </a:lnTo>
                <a:lnTo>
                  <a:pt x="4040" y="39"/>
                </a:lnTo>
                <a:lnTo>
                  <a:pt x="4040" y="39"/>
                </a:lnTo>
                <a:lnTo>
                  <a:pt x="4040" y="39"/>
                </a:lnTo>
                <a:lnTo>
                  <a:pt x="4040" y="39"/>
                </a:lnTo>
                <a:lnTo>
                  <a:pt x="4040" y="39"/>
                </a:lnTo>
                <a:lnTo>
                  <a:pt x="4041" y="39"/>
                </a:lnTo>
                <a:lnTo>
                  <a:pt x="4041" y="39"/>
                </a:lnTo>
                <a:lnTo>
                  <a:pt x="4041" y="39"/>
                </a:lnTo>
                <a:lnTo>
                  <a:pt x="4041" y="39"/>
                </a:lnTo>
                <a:lnTo>
                  <a:pt x="4042" y="39"/>
                </a:lnTo>
                <a:lnTo>
                  <a:pt x="4042" y="39"/>
                </a:lnTo>
                <a:lnTo>
                  <a:pt x="4042" y="39"/>
                </a:lnTo>
                <a:lnTo>
                  <a:pt x="4042" y="39"/>
                </a:lnTo>
                <a:lnTo>
                  <a:pt x="4043" y="39"/>
                </a:lnTo>
                <a:lnTo>
                  <a:pt x="4043" y="39"/>
                </a:lnTo>
                <a:lnTo>
                  <a:pt x="4043" y="39"/>
                </a:lnTo>
                <a:lnTo>
                  <a:pt x="4043" y="39"/>
                </a:lnTo>
                <a:lnTo>
                  <a:pt x="4043" y="39"/>
                </a:lnTo>
                <a:lnTo>
                  <a:pt x="4044" y="39"/>
                </a:lnTo>
                <a:lnTo>
                  <a:pt x="4044" y="39"/>
                </a:lnTo>
                <a:lnTo>
                  <a:pt x="4044" y="39"/>
                </a:lnTo>
                <a:lnTo>
                  <a:pt x="4044" y="39"/>
                </a:lnTo>
                <a:lnTo>
                  <a:pt x="4045" y="39"/>
                </a:lnTo>
                <a:lnTo>
                  <a:pt x="4045" y="39"/>
                </a:lnTo>
                <a:lnTo>
                  <a:pt x="4045" y="39"/>
                </a:lnTo>
                <a:lnTo>
                  <a:pt x="4046" y="39"/>
                </a:lnTo>
                <a:lnTo>
                  <a:pt x="4046" y="39"/>
                </a:lnTo>
                <a:lnTo>
                  <a:pt x="4046" y="39"/>
                </a:lnTo>
                <a:lnTo>
                  <a:pt x="4046" y="39"/>
                </a:lnTo>
                <a:lnTo>
                  <a:pt x="4046" y="39"/>
                </a:lnTo>
                <a:lnTo>
                  <a:pt x="4047" y="39"/>
                </a:lnTo>
                <a:lnTo>
                  <a:pt x="4047" y="39"/>
                </a:lnTo>
                <a:lnTo>
                  <a:pt x="4047" y="39"/>
                </a:lnTo>
                <a:lnTo>
                  <a:pt x="4047" y="39"/>
                </a:lnTo>
                <a:lnTo>
                  <a:pt x="4048" y="39"/>
                </a:lnTo>
                <a:lnTo>
                  <a:pt x="4048" y="39"/>
                </a:lnTo>
                <a:lnTo>
                  <a:pt x="4048" y="39"/>
                </a:lnTo>
                <a:lnTo>
                  <a:pt x="4048" y="39"/>
                </a:lnTo>
                <a:lnTo>
                  <a:pt x="4049" y="39"/>
                </a:lnTo>
                <a:lnTo>
                  <a:pt x="4049" y="39"/>
                </a:lnTo>
                <a:lnTo>
                  <a:pt x="4049" y="39"/>
                </a:lnTo>
                <a:lnTo>
                  <a:pt x="4049" y="39"/>
                </a:lnTo>
                <a:lnTo>
                  <a:pt x="4049" y="39"/>
                </a:lnTo>
                <a:lnTo>
                  <a:pt x="4050" y="39"/>
                </a:lnTo>
                <a:lnTo>
                  <a:pt x="4050" y="39"/>
                </a:lnTo>
                <a:lnTo>
                  <a:pt x="4050" y="39"/>
                </a:lnTo>
                <a:lnTo>
                  <a:pt x="4050" y="39"/>
                </a:lnTo>
                <a:lnTo>
                  <a:pt x="4051" y="39"/>
                </a:lnTo>
                <a:lnTo>
                  <a:pt x="4051" y="39"/>
                </a:lnTo>
                <a:lnTo>
                  <a:pt x="4051" y="39"/>
                </a:lnTo>
                <a:lnTo>
                  <a:pt x="4051" y="39"/>
                </a:lnTo>
                <a:lnTo>
                  <a:pt x="4052" y="39"/>
                </a:lnTo>
                <a:lnTo>
                  <a:pt x="4052" y="39"/>
                </a:lnTo>
                <a:lnTo>
                  <a:pt x="4052" y="39"/>
                </a:lnTo>
                <a:lnTo>
                  <a:pt x="4053" y="39"/>
                </a:lnTo>
                <a:lnTo>
                  <a:pt x="4053" y="39"/>
                </a:lnTo>
                <a:lnTo>
                  <a:pt x="4053" y="39"/>
                </a:lnTo>
                <a:lnTo>
                  <a:pt x="4053" y="39"/>
                </a:lnTo>
                <a:lnTo>
                  <a:pt x="4053" y="39"/>
                </a:lnTo>
                <a:lnTo>
                  <a:pt x="4054" y="39"/>
                </a:lnTo>
                <a:lnTo>
                  <a:pt x="4054" y="39"/>
                </a:lnTo>
                <a:lnTo>
                  <a:pt x="4054" y="39"/>
                </a:lnTo>
                <a:lnTo>
                  <a:pt x="4054" y="39"/>
                </a:lnTo>
                <a:lnTo>
                  <a:pt x="4055" y="39"/>
                </a:lnTo>
                <a:lnTo>
                  <a:pt x="4055" y="39"/>
                </a:lnTo>
                <a:lnTo>
                  <a:pt x="4055" y="39"/>
                </a:lnTo>
                <a:lnTo>
                  <a:pt x="4055" y="39"/>
                </a:lnTo>
                <a:lnTo>
                  <a:pt x="4056" y="39"/>
                </a:lnTo>
                <a:lnTo>
                  <a:pt x="4056" y="39"/>
                </a:lnTo>
                <a:lnTo>
                  <a:pt x="4056" y="39"/>
                </a:lnTo>
                <a:lnTo>
                  <a:pt x="4056" y="39"/>
                </a:lnTo>
                <a:lnTo>
                  <a:pt x="4056" y="39"/>
                </a:lnTo>
                <a:lnTo>
                  <a:pt x="4057" y="39"/>
                </a:lnTo>
                <a:lnTo>
                  <a:pt x="4057" y="39"/>
                </a:lnTo>
                <a:lnTo>
                  <a:pt x="4057" y="39"/>
                </a:lnTo>
                <a:lnTo>
                  <a:pt x="4057" y="39"/>
                </a:lnTo>
                <a:lnTo>
                  <a:pt x="4058" y="39"/>
                </a:lnTo>
                <a:lnTo>
                  <a:pt x="4058" y="39"/>
                </a:lnTo>
                <a:lnTo>
                  <a:pt x="4058" y="39"/>
                </a:lnTo>
                <a:lnTo>
                  <a:pt x="4058" y="39"/>
                </a:lnTo>
                <a:lnTo>
                  <a:pt x="4059" y="39"/>
                </a:lnTo>
                <a:lnTo>
                  <a:pt x="4059" y="39"/>
                </a:lnTo>
                <a:lnTo>
                  <a:pt x="4059" y="39"/>
                </a:lnTo>
                <a:lnTo>
                  <a:pt x="4059" y="39"/>
                </a:lnTo>
                <a:lnTo>
                  <a:pt x="4059" y="39"/>
                </a:lnTo>
                <a:lnTo>
                  <a:pt x="4060" y="39"/>
                </a:lnTo>
                <a:lnTo>
                  <a:pt x="4060" y="39"/>
                </a:lnTo>
                <a:lnTo>
                  <a:pt x="4060" y="39"/>
                </a:lnTo>
                <a:lnTo>
                  <a:pt x="4061" y="39"/>
                </a:lnTo>
                <a:lnTo>
                  <a:pt x="4061" y="39"/>
                </a:lnTo>
                <a:lnTo>
                  <a:pt x="4061" y="39"/>
                </a:lnTo>
                <a:lnTo>
                  <a:pt x="4061" y="39"/>
                </a:lnTo>
                <a:lnTo>
                  <a:pt x="4062" y="39"/>
                </a:lnTo>
                <a:lnTo>
                  <a:pt x="4062" y="39"/>
                </a:lnTo>
                <a:lnTo>
                  <a:pt x="4062" y="39"/>
                </a:lnTo>
                <a:lnTo>
                  <a:pt x="4062" y="39"/>
                </a:lnTo>
                <a:lnTo>
                  <a:pt x="4062" y="39"/>
                </a:lnTo>
                <a:lnTo>
                  <a:pt x="4063" y="39"/>
                </a:lnTo>
                <a:lnTo>
                  <a:pt x="4063" y="39"/>
                </a:lnTo>
                <a:lnTo>
                  <a:pt x="4063" y="39"/>
                </a:lnTo>
                <a:lnTo>
                  <a:pt x="4063" y="39"/>
                </a:lnTo>
                <a:lnTo>
                  <a:pt x="4064" y="39"/>
                </a:lnTo>
                <a:lnTo>
                  <a:pt x="4064" y="39"/>
                </a:lnTo>
                <a:lnTo>
                  <a:pt x="4064" y="39"/>
                </a:lnTo>
                <a:lnTo>
                  <a:pt x="4064" y="39"/>
                </a:lnTo>
                <a:lnTo>
                  <a:pt x="4065" y="39"/>
                </a:lnTo>
                <a:lnTo>
                  <a:pt x="4065" y="39"/>
                </a:lnTo>
                <a:lnTo>
                  <a:pt x="4065" y="39"/>
                </a:lnTo>
                <a:lnTo>
                  <a:pt x="4065" y="39"/>
                </a:lnTo>
                <a:lnTo>
                  <a:pt x="4065" y="39"/>
                </a:lnTo>
                <a:lnTo>
                  <a:pt x="4066" y="39"/>
                </a:lnTo>
                <a:lnTo>
                  <a:pt x="4066" y="39"/>
                </a:lnTo>
                <a:lnTo>
                  <a:pt x="4066" y="39"/>
                </a:lnTo>
                <a:lnTo>
                  <a:pt x="4066" y="39"/>
                </a:lnTo>
                <a:lnTo>
                  <a:pt x="4067" y="39"/>
                </a:lnTo>
                <a:lnTo>
                  <a:pt x="4067" y="39"/>
                </a:lnTo>
                <a:lnTo>
                  <a:pt x="4067" y="39"/>
                </a:lnTo>
                <a:lnTo>
                  <a:pt x="4067" y="39"/>
                </a:lnTo>
                <a:lnTo>
                  <a:pt x="4068" y="39"/>
                </a:lnTo>
                <a:lnTo>
                  <a:pt x="4068" y="39"/>
                </a:lnTo>
                <a:lnTo>
                  <a:pt x="4068" y="39"/>
                </a:lnTo>
                <a:lnTo>
                  <a:pt x="4068" y="39"/>
                </a:lnTo>
                <a:lnTo>
                  <a:pt x="4069" y="39"/>
                </a:lnTo>
                <a:lnTo>
                  <a:pt x="4069" y="39"/>
                </a:lnTo>
                <a:lnTo>
                  <a:pt x="4069" y="39"/>
                </a:lnTo>
                <a:lnTo>
                  <a:pt x="4069" y="39"/>
                </a:lnTo>
                <a:lnTo>
                  <a:pt x="4070" y="39"/>
                </a:lnTo>
                <a:lnTo>
                  <a:pt x="4070" y="39"/>
                </a:lnTo>
                <a:lnTo>
                  <a:pt x="4070" y="39"/>
                </a:lnTo>
                <a:lnTo>
                  <a:pt x="4070" y="39"/>
                </a:lnTo>
                <a:lnTo>
                  <a:pt x="4071" y="39"/>
                </a:lnTo>
                <a:lnTo>
                  <a:pt x="4071" y="39"/>
                </a:lnTo>
                <a:lnTo>
                  <a:pt x="4071" y="39"/>
                </a:lnTo>
                <a:lnTo>
                  <a:pt x="4071" y="39"/>
                </a:lnTo>
                <a:lnTo>
                  <a:pt x="4071" y="39"/>
                </a:lnTo>
                <a:lnTo>
                  <a:pt x="4072" y="39"/>
                </a:lnTo>
                <a:lnTo>
                  <a:pt x="4072" y="39"/>
                </a:lnTo>
                <a:lnTo>
                  <a:pt x="4072" y="39"/>
                </a:lnTo>
                <a:lnTo>
                  <a:pt x="4072" y="39"/>
                </a:lnTo>
                <a:lnTo>
                  <a:pt x="4073" y="39"/>
                </a:lnTo>
                <a:lnTo>
                  <a:pt x="4073" y="39"/>
                </a:lnTo>
                <a:lnTo>
                  <a:pt x="4073" y="39"/>
                </a:lnTo>
                <a:lnTo>
                  <a:pt x="4073" y="39"/>
                </a:lnTo>
                <a:lnTo>
                  <a:pt x="4074" y="39"/>
                </a:lnTo>
                <a:lnTo>
                  <a:pt x="4074" y="39"/>
                </a:lnTo>
                <a:lnTo>
                  <a:pt x="4074" y="39"/>
                </a:lnTo>
                <a:lnTo>
                  <a:pt x="4074" y="39"/>
                </a:lnTo>
                <a:lnTo>
                  <a:pt x="4074" y="39"/>
                </a:lnTo>
                <a:lnTo>
                  <a:pt x="4075" y="39"/>
                </a:lnTo>
                <a:lnTo>
                  <a:pt x="4075" y="39"/>
                </a:lnTo>
                <a:lnTo>
                  <a:pt x="4075" y="39"/>
                </a:lnTo>
                <a:lnTo>
                  <a:pt x="4075" y="39"/>
                </a:lnTo>
                <a:lnTo>
                  <a:pt x="4076" y="39"/>
                </a:lnTo>
                <a:lnTo>
                  <a:pt x="4076" y="39"/>
                </a:lnTo>
                <a:lnTo>
                  <a:pt x="4076" y="39"/>
                </a:lnTo>
                <a:lnTo>
                  <a:pt x="4077" y="39"/>
                </a:lnTo>
                <a:lnTo>
                  <a:pt x="4077" y="39"/>
                </a:lnTo>
                <a:lnTo>
                  <a:pt x="4077" y="39"/>
                </a:lnTo>
                <a:lnTo>
                  <a:pt x="4077" y="39"/>
                </a:lnTo>
                <a:lnTo>
                  <a:pt x="4077" y="39"/>
                </a:lnTo>
                <a:lnTo>
                  <a:pt x="4078" y="39"/>
                </a:lnTo>
                <a:lnTo>
                  <a:pt x="4078" y="39"/>
                </a:lnTo>
                <a:lnTo>
                  <a:pt x="4078" y="39"/>
                </a:lnTo>
                <a:lnTo>
                  <a:pt x="4078" y="39"/>
                </a:lnTo>
                <a:lnTo>
                  <a:pt x="4079" y="39"/>
                </a:lnTo>
                <a:lnTo>
                  <a:pt x="4079" y="39"/>
                </a:lnTo>
                <a:lnTo>
                  <a:pt x="4079" y="39"/>
                </a:lnTo>
                <a:lnTo>
                  <a:pt x="4079" y="39"/>
                </a:lnTo>
                <a:lnTo>
                  <a:pt x="4080" y="39"/>
                </a:lnTo>
                <a:lnTo>
                  <a:pt x="4080" y="39"/>
                </a:lnTo>
                <a:lnTo>
                  <a:pt x="4080" y="39"/>
                </a:lnTo>
                <a:lnTo>
                  <a:pt x="4080" y="39"/>
                </a:lnTo>
                <a:lnTo>
                  <a:pt x="4080" y="39"/>
                </a:lnTo>
                <a:lnTo>
                  <a:pt x="4081" y="39"/>
                </a:lnTo>
                <a:lnTo>
                  <a:pt x="4081" y="39"/>
                </a:lnTo>
                <a:lnTo>
                  <a:pt x="4081" y="39"/>
                </a:lnTo>
                <a:lnTo>
                  <a:pt x="4081" y="39"/>
                </a:lnTo>
                <a:lnTo>
                  <a:pt x="4082" y="39"/>
                </a:lnTo>
                <a:lnTo>
                  <a:pt x="4082" y="39"/>
                </a:lnTo>
                <a:lnTo>
                  <a:pt x="4082" y="39"/>
                </a:lnTo>
                <a:lnTo>
                  <a:pt x="4082" y="39"/>
                </a:lnTo>
                <a:lnTo>
                  <a:pt x="4083" y="39"/>
                </a:lnTo>
                <a:lnTo>
                  <a:pt x="4083" y="39"/>
                </a:lnTo>
                <a:lnTo>
                  <a:pt x="4083" y="39"/>
                </a:lnTo>
                <a:lnTo>
                  <a:pt x="4083" y="39"/>
                </a:lnTo>
                <a:lnTo>
                  <a:pt x="4083" y="39"/>
                </a:lnTo>
                <a:lnTo>
                  <a:pt x="4084" y="39"/>
                </a:lnTo>
                <a:lnTo>
                  <a:pt x="4084" y="39"/>
                </a:lnTo>
                <a:lnTo>
                  <a:pt x="4084" y="39"/>
                </a:lnTo>
                <a:lnTo>
                  <a:pt x="4085" y="39"/>
                </a:lnTo>
                <a:lnTo>
                  <a:pt x="4085" y="39"/>
                </a:lnTo>
                <a:lnTo>
                  <a:pt x="4085" y="39"/>
                </a:lnTo>
                <a:lnTo>
                  <a:pt x="4085" y="39"/>
                </a:lnTo>
                <a:lnTo>
                  <a:pt x="4086" y="39"/>
                </a:lnTo>
                <a:lnTo>
                  <a:pt x="4086" y="39"/>
                </a:lnTo>
                <a:lnTo>
                  <a:pt x="4086" y="39"/>
                </a:lnTo>
                <a:lnTo>
                  <a:pt x="4086" y="39"/>
                </a:lnTo>
                <a:lnTo>
                  <a:pt x="4086" y="39"/>
                </a:lnTo>
                <a:lnTo>
                  <a:pt x="4087" y="39"/>
                </a:lnTo>
                <a:lnTo>
                  <a:pt x="4087" y="39"/>
                </a:lnTo>
                <a:lnTo>
                  <a:pt x="4087" y="39"/>
                </a:lnTo>
                <a:lnTo>
                  <a:pt x="4087" y="39"/>
                </a:lnTo>
                <a:lnTo>
                  <a:pt x="4088" y="39"/>
                </a:lnTo>
                <a:lnTo>
                  <a:pt x="4088" y="39"/>
                </a:lnTo>
                <a:lnTo>
                  <a:pt x="4088" y="39"/>
                </a:lnTo>
                <a:lnTo>
                  <a:pt x="4088" y="39"/>
                </a:lnTo>
                <a:lnTo>
                  <a:pt x="4089" y="39"/>
                </a:lnTo>
                <a:lnTo>
                  <a:pt x="4089" y="39"/>
                </a:lnTo>
                <a:lnTo>
                  <a:pt x="4089" y="39"/>
                </a:lnTo>
                <a:lnTo>
                  <a:pt x="4089" y="39"/>
                </a:lnTo>
                <a:lnTo>
                  <a:pt x="4089" y="39"/>
                </a:lnTo>
                <a:lnTo>
                  <a:pt x="4090" y="39"/>
                </a:lnTo>
                <a:lnTo>
                  <a:pt x="4090" y="39"/>
                </a:lnTo>
                <a:lnTo>
                  <a:pt x="4090" y="39"/>
                </a:lnTo>
                <a:lnTo>
                  <a:pt x="4090" y="39"/>
                </a:lnTo>
                <a:lnTo>
                  <a:pt x="4091" y="39"/>
                </a:lnTo>
                <a:lnTo>
                  <a:pt x="4091" y="39"/>
                </a:lnTo>
                <a:lnTo>
                  <a:pt x="4091" y="39"/>
                </a:lnTo>
                <a:lnTo>
                  <a:pt x="4092" y="39"/>
                </a:lnTo>
                <a:lnTo>
                  <a:pt x="4092" y="39"/>
                </a:lnTo>
                <a:lnTo>
                  <a:pt x="4092" y="39"/>
                </a:lnTo>
                <a:lnTo>
                  <a:pt x="4092" y="39"/>
                </a:lnTo>
                <a:lnTo>
                  <a:pt x="4092" y="39"/>
                </a:lnTo>
                <a:lnTo>
                  <a:pt x="4093" y="39"/>
                </a:lnTo>
                <a:lnTo>
                  <a:pt x="4093" y="39"/>
                </a:lnTo>
                <a:lnTo>
                  <a:pt x="4093" y="39"/>
                </a:lnTo>
                <a:lnTo>
                  <a:pt x="4093" y="39"/>
                </a:lnTo>
                <a:lnTo>
                  <a:pt x="4094" y="39"/>
                </a:lnTo>
                <a:lnTo>
                  <a:pt x="4094" y="39"/>
                </a:lnTo>
                <a:lnTo>
                  <a:pt x="4094" y="39"/>
                </a:lnTo>
                <a:lnTo>
                  <a:pt x="4094" y="39"/>
                </a:lnTo>
                <a:lnTo>
                  <a:pt x="4095" y="39"/>
                </a:lnTo>
                <a:lnTo>
                  <a:pt x="4095" y="39"/>
                </a:lnTo>
                <a:lnTo>
                  <a:pt x="4095" y="39"/>
                </a:lnTo>
                <a:lnTo>
                  <a:pt x="4095" y="39"/>
                </a:lnTo>
                <a:lnTo>
                  <a:pt x="4095" y="39"/>
                </a:lnTo>
                <a:lnTo>
                  <a:pt x="4096" y="39"/>
                </a:lnTo>
                <a:lnTo>
                  <a:pt x="4096" y="39"/>
                </a:lnTo>
                <a:lnTo>
                  <a:pt x="4096" y="39"/>
                </a:lnTo>
                <a:lnTo>
                  <a:pt x="4096" y="39"/>
                </a:lnTo>
                <a:lnTo>
                  <a:pt x="4097" y="39"/>
                </a:lnTo>
                <a:lnTo>
                  <a:pt x="4097" y="39"/>
                </a:lnTo>
                <a:lnTo>
                  <a:pt x="4097" y="39"/>
                </a:lnTo>
                <a:lnTo>
                  <a:pt x="4097" y="39"/>
                </a:lnTo>
                <a:lnTo>
                  <a:pt x="4098" y="39"/>
                </a:lnTo>
                <a:lnTo>
                  <a:pt x="4098" y="39"/>
                </a:lnTo>
                <a:lnTo>
                  <a:pt x="4098" y="39"/>
                </a:lnTo>
                <a:lnTo>
                  <a:pt x="4098" y="39"/>
                </a:lnTo>
                <a:lnTo>
                  <a:pt x="4098" y="39"/>
                </a:lnTo>
                <a:lnTo>
                  <a:pt x="4099" y="39"/>
                </a:lnTo>
                <a:lnTo>
                  <a:pt x="4099" y="39"/>
                </a:lnTo>
                <a:lnTo>
                  <a:pt x="4099" y="39"/>
                </a:lnTo>
                <a:lnTo>
                  <a:pt x="4100" y="39"/>
                </a:lnTo>
                <a:lnTo>
                  <a:pt x="4100" y="39"/>
                </a:lnTo>
                <a:lnTo>
                  <a:pt x="4100" y="39"/>
                </a:lnTo>
                <a:lnTo>
                  <a:pt x="4100" y="39"/>
                </a:lnTo>
                <a:lnTo>
                  <a:pt x="4101" y="39"/>
                </a:lnTo>
                <a:lnTo>
                  <a:pt x="4101" y="39"/>
                </a:lnTo>
                <a:lnTo>
                  <a:pt x="4101" y="39"/>
                </a:lnTo>
                <a:lnTo>
                  <a:pt x="4101" y="39"/>
                </a:lnTo>
                <a:lnTo>
                  <a:pt x="4102" y="39"/>
                </a:lnTo>
                <a:lnTo>
                  <a:pt x="4102" y="39"/>
                </a:lnTo>
                <a:lnTo>
                  <a:pt x="4102" y="39"/>
                </a:lnTo>
                <a:lnTo>
                  <a:pt x="4102" y="39"/>
                </a:lnTo>
                <a:lnTo>
                  <a:pt x="4102" y="39"/>
                </a:lnTo>
                <a:lnTo>
                  <a:pt x="4103" y="39"/>
                </a:lnTo>
                <a:lnTo>
                  <a:pt x="4103" y="39"/>
                </a:lnTo>
                <a:lnTo>
                  <a:pt x="4103" y="39"/>
                </a:lnTo>
                <a:lnTo>
                  <a:pt x="4103" y="39"/>
                </a:lnTo>
                <a:lnTo>
                  <a:pt x="4104" y="39"/>
                </a:lnTo>
                <a:lnTo>
                  <a:pt x="4104" y="39"/>
                </a:lnTo>
                <a:lnTo>
                  <a:pt x="4104" y="39"/>
                </a:lnTo>
                <a:lnTo>
                  <a:pt x="4104" y="39"/>
                </a:lnTo>
                <a:lnTo>
                  <a:pt x="4105" y="39"/>
                </a:lnTo>
                <a:lnTo>
                  <a:pt x="4105" y="39"/>
                </a:lnTo>
                <a:lnTo>
                  <a:pt x="4105" y="39"/>
                </a:lnTo>
                <a:lnTo>
                  <a:pt x="4105" y="39"/>
                </a:lnTo>
                <a:lnTo>
                  <a:pt x="4105" y="39"/>
                </a:lnTo>
                <a:lnTo>
                  <a:pt x="4106" y="39"/>
                </a:lnTo>
                <a:lnTo>
                  <a:pt x="4106" y="39"/>
                </a:lnTo>
                <a:lnTo>
                  <a:pt x="4106" y="39"/>
                </a:lnTo>
                <a:lnTo>
                  <a:pt x="4106" y="39"/>
                </a:lnTo>
                <a:lnTo>
                  <a:pt x="4107" y="39"/>
                </a:lnTo>
                <a:lnTo>
                  <a:pt x="4107" y="39"/>
                </a:lnTo>
                <a:lnTo>
                  <a:pt x="4107" y="39"/>
                </a:lnTo>
                <a:lnTo>
                  <a:pt x="4108" y="39"/>
                </a:lnTo>
                <a:lnTo>
                  <a:pt x="4108" y="39"/>
                </a:lnTo>
                <a:lnTo>
                  <a:pt x="4108" y="39"/>
                </a:lnTo>
                <a:lnTo>
                  <a:pt x="4108" y="39"/>
                </a:lnTo>
                <a:lnTo>
                  <a:pt x="4108" y="39"/>
                </a:lnTo>
                <a:lnTo>
                  <a:pt x="4109" y="39"/>
                </a:lnTo>
                <a:lnTo>
                  <a:pt x="4109" y="39"/>
                </a:lnTo>
                <a:lnTo>
                  <a:pt x="4109" y="39"/>
                </a:lnTo>
                <a:lnTo>
                  <a:pt x="4109" y="39"/>
                </a:lnTo>
                <a:lnTo>
                  <a:pt x="4110" y="39"/>
                </a:lnTo>
                <a:lnTo>
                  <a:pt x="4110" y="39"/>
                </a:lnTo>
                <a:lnTo>
                  <a:pt x="4110" y="39"/>
                </a:lnTo>
                <a:lnTo>
                  <a:pt x="4110" y="39"/>
                </a:lnTo>
                <a:lnTo>
                  <a:pt x="4111" y="39"/>
                </a:lnTo>
                <a:lnTo>
                  <a:pt x="4111" y="39"/>
                </a:lnTo>
                <a:lnTo>
                  <a:pt x="4111" y="39"/>
                </a:lnTo>
                <a:lnTo>
                  <a:pt x="4111" y="39"/>
                </a:lnTo>
                <a:lnTo>
                  <a:pt x="4111" y="39"/>
                </a:lnTo>
                <a:lnTo>
                  <a:pt x="4112" y="39"/>
                </a:lnTo>
                <a:lnTo>
                  <a:pt x="4112" y="39"/>
                </a:lnTo>
                <a:lnTo>
                  <a:pt x="4112" y="39"/>
                </a:lnTo>
                <a:lnTo>
                  <a:pt x="4112" y="39"/>
                </a:lnTo>
                <a:lnTo>
                  <a:pt x="4113" y="39"/>
                </a:lnTo>
                <a:lnTo>
                  <a:pt x="4113" y="39"/>
                </a:lnTo>
                <a:lnTo>
                  <a:pt x="4113" y="39"/>
                </a:lnTo>
                <a:lnTo>
                  <a:pt x="4113" y="39"/>
                </a:lnTo>
                <a:lnTo>
                  <a:pt x="4114" y="39"/>
                </a:lnTo>
                <a:lnTo>
                  <a:pt x="4114" y="39"/>
                </a:lnTo>
                <a:lnTo>
                  <a:pt x="4114" y="39"/>
                </a:lnTo>
                <a:lnTo>
                  <a:pt x="4114" y="39"/>
                </a:lnTo>
                <a:lnTo>
                  <a:pt x="4114" y="39"/>
                </a:lnTo>
                <a:lnTo>
                  <a:pt x="4115" y="39"/>
                </a:lnTo>
                <a:lnTo>
                  <a:pt x="4115" y="39"/>
                </a:lnTo>
                <a:lnTo>
                  <a:pt x="4115" y="39"/>
                </a:lnTo>
                <a:lnTo>
                  <a:pt x="4116" y="39"/>
                </a:lnTo>
                <a:lnTo>
                  <a:pt x="4116" y="39"/>
                </a:lnTo>
                <a:lnTo>
                  <a:pt x="4116" y="39"/>
                </a:lnTo>
                <a:lnTo>
                  <a:pt x="4116" y="39"/>
                </a:lnTo>
                <a:lnTo>
                  <a:pt x="4117" y="39"/>
                </a:lnTo>
                <a:lnTo>
                  <a:pt x="4117" y="39"/>
                </a:lnTo>
                <a:lnTo>
                  <a:pt x="4117" y="39"/>
                </a:lnTo>
                <a:lnTo>
                  <a:pt x="4117" y="39"/>
                </a:lnTo>
                <a:lnTo>
                  <a:pt x="4117" y="39"/>
                </a:lnTo>
                <a:lnTo>
                  <a:pt x="4118" y="39"/>
                </a:lnTo>
                <a:lnTo>
                  <a:pt x="4118" y="39"/>
                </a:lnTo>
                <a:lnTo>
                  <a:pt x="4118" y="39"/>
                </a:lnTo>
                <a:lnTo>
                  <a:pt x="4118" y="39"/>
                </a:lnTo>
                <a:lnTo>
                  <a:pt x="4119" y="39"/>
                </a:lnTo>
                <a:lnTo>
                  <a:pt x="4119" y="39"/>
                </a:lnTo>
                <a:lnTo>
                  <a:pt x="4119" y="39"/>
                </a:lnTo>
                <a:lnTo>
                  <a:pt x="4119" y="39"/>
                </a:lnTo>
                <a:lnTo>
                  <a:pt x="4120" y="39"/>
                </a:lnTo>
                <a:lnTo>
                  <a:pt x="4120" y="39"/>
                </a:lnTo>
                <a:lnTo>
                  <a:pt x="4120" y="39"/>
                </a:lnTo>
                <a:lnTo>
                  <a:pt x="4120" y="39"/>
                </a:lnTo>
                <a:lnTo>
                  <a:pt x="4120" y="39"/>
                </a:lnTo>
                <a:lnTo>
                  <a:pt x="4121" y="39"/>
                </a:lnTo>
                <a:lnTo>
                  <a:pt x="4121" y="39"/>
                </a:lnTo>
                <a:lnTo>
                  <a:pt x="4121" y="39"/>
                </a:lnTo>
                <a:lnTo>
                  <a:pt x="4121" y="39"/>
                </a:lnTo>
                <a:lnTo>
                  <a:pt x="4122" y="39"/>
                </a:lnTo>
                <a:lnTo>
                  <a:pt x="4122" y="39"/>
                </a:lnTo>
                <a:lnTo>
                  <a:pt x="4122" y="39"/>
                </a:lnTo>
                <a:lnTo>
                  <a:pt x="4122" y="39"/>
                </a:lnTo>
                <a:lnTo>
                  <a:pt x="4123" y="39"/>
                </a:lnTo>
                <a:lnTo>
                  <a:pt x="4123" y="39"/>
                </a:lnTo>
                <a:lnTo>
                  <a:pt x="4123" y="39"/>
                </a:lnTo>
                <a:lnTo>
                  <a:pt x="4123" y="39"/>
                </a:lnTo>
                <a:lnTo>
                  <a:pt x="4124" y="39"/>
                </a:lnTo>
                <a:lnTo>
                  <a:pt x="4124" y="39"/>
                </a:lnTo>
                <a:lnTo>
                  <a:pt x="4124" y="39"/>
                </a:lnTo>
                <a:lnTo>
                  <a:pt x="4124" y="39"/>
                </a:lnTo>
                <a:lnTo>
                  <a:pt x="4125" y="39"/>
                </a:lnTo>
                <a:lnTo>
                  <a:pt x="4125" y="39"/>
                </a:lnTo>
                <a:lnTo>
                  <a:pt x="4125" y="39"/>
                </a:lnTo>
                <a:lnTo>
                  <a:pt x="4125" y="39"/>
                </a:lnTo>
                <a:lnTo>
                  <a:pt x="4126" y="39"/>
                </a:lnTo>
                <a:lnTo>
                  <a:pt x="4126" y="39"/>
                </a:lnTo>
                <a:lnTo>
                  <a:pt x="4126" y="39"/>
                </a:lnTo>
                <a:lnTo>
                  <a:pt x="4126" y="39"/>
                </a:lnTo>
                <a:lnTo>
                  <a:pt x="4126" y="39"/>
                </a:lnTo>
                <a:lnTo>
                  <a:pt x="4127" y="39"/>
                </a:lnTo>
                <a:lnTo>
                  <a:pt x="4127" y="39"/>
                </a:lnTo>
                <a:lnTo>
                  <a:pt x="4127" y="39"/>
                </a:lnTo>
                <a:lnTo>
                  <a:pt x="4127" y="39"/>
                </a:lnTo>
                <a:lnTo>
                  <a:pt x="4128" y="39"/>
                </a:lnTo>
                <a:lnTo>
                  <a:pt x="4128" y="39"/>
                </a:lnTo>
                <a:lnTo>
                  <a:pt x="4128" y="39"/>
                </a:lnTo>
                <a:lnTo>
                  <a:pt x="4128" y="39"/>
                </a:lnTo>
                <a:lnTo>
                  <a:pt x="4129" y="39"/>
                </a:lnTo>
                <a:lnTo>
                  <a:pt x="4129" y="39"/>
                </a:lnTo>
                <a:lnTo>
                  <a:pt x="4129" y="39"/>
                </a:lnTo>
                <a:lnTo>
                  <a:pt x="4129" y="39"/>
                </a:lnTo>
                <a:lnTo>
                  <a:pt x="4129" y="39"/>
                </a:lnTo>
                <a:lnTo>
                  <a:pt x="4130" y="39"/>
                </a:lnTo>
                <a:lnTo>
                  <a:pt x="4130" y="39"/>
                </a:lnTo>
                <a:lnTo>
                  <a:pt x="4130" y="39"/>
                </a:lnTo>
                <a:lnTo>
                  <a:pt x="4131" y="39"/>
                </a:lnTo>
                <a:lnTo>
                  <a:pt x="4131" y="39"/>
                </a:lnTo>
                <a:lnTo>
                  <a:pt x="4131" y="39"/>
                </a:lnTo>
                <a:lnTo>
                  <a:pt x="4131" y="39"/>
                </a:lnTo>
                <a:lnTo>
                  <a:pt x="4132" y="39"/>
                </a:lnTo>
                <a:lnTo>
                  <a:pt x="4132" y="39"/>
                </a:lnTo>
                <a:lnTo>
                  <a:pt x="4132" y="39"/>
                </a:lnTo>
                <a:lnTo>
                  <a:pt x="4132" y="39"/>
                </a:lnTo>
                <a:lnTo>
                  <a:pt x="4132" y="39"/>
                </a:lnTo>
                <a:lnTo>
                  <a:pt x="4133" y="39"/>
                </a:lnTo>
                <a:lnTo>
                  <a:pt x="4133" y="39"/>
                </a:lnTo>
                <a:lnTo>
                  <a:pt x="4133" y="39"/>
                </a:lnTo>
                <a:lnTo>
                  <a:pt x="4133" y="39"/>
                </a:lnTo>
                <a:lnTo>
                  <a:pt x="4134" y="39"/>
                </a:lnTo>
                <a:lnTo>
                  <a:pt x="4134" y="39"/>
                </a:lnTo>
                <a:lnTo>
                  <a:pt x="4134" y="39"/>
                </a:lnTo>
                <a:lnTo>
                  <a:pt x="4134" y="39"/>
                </a:lnTo>
                <a:lnTo>
                  <a:pt x="4135" y="39"/>
                </a:lnTo>
                <a:lnTo>
                  <a:pt x="4135" y="39"/>
                </a:lnTo>
                <a:lnTo>
                  <a:pt x="4135" y="39"/>
                </a:lnTo>
                <a:lnTo>
                  <a:pt x="4135" y="39"/>
                </a:lnTo>
                <a:lnTo>
                  <a:pt x="4135" y="39"/>
                </a:lnTo>
                <a:lnTo>
                  <a:pt x="4136" y="39"/>
                </a:lnTo>
                <a:lnTo>
                  <a:pt x="4136" y="39"/>
                </a:lnTo>
                <a:lnTo>
                  <a:pt x="4136" y="39"/>
                </a:lnTo>
                <a:lnTo>
                  <a:pt x="4136" y="39"/>
                </a:lnTo>
                <a:lnTo>
                  <a:pt x="4137" y="39"/>
                </a:lnTo>
                <a:lnTo>
                  <a:pt x="4137" y="39"/>
                </a:lnTo>
                <a:lnTo>
                  <a:pt x="4137" y="39"/>
                </a:lnTo>
                <a:lnTo>
                  <a:pt x="4137" y="39"/>
                </a:lnTo>
                <a:lnTo>
                  <a:pt x="4138" y="39"/>
                </a:lnTo>
                <a:lnTo>
                  <a:pt x="4138" y="39"/>
                </a:lnTo>
                <a:lnTo>
                  <a:pt x="4138" y="39"/>
                </a:lnTo>
                <a:lnTo>
                  <a:pt x="4138" y="39"/>
                </a:lnTo>
                <a:lnTo>
                  <a:pt x="4139" y="39"/>
                </a:lnTo>
                <a:lnTo>
                  <a:pt x="4139" y="39"/>
                </a:lnTo>
                <a:lnTo>
                  <a:pt x="4139" y="39"/>
                </a:lnTo>
                <a:lnTo>
                  <a:pt x="4139" y="39"/>
                </a:lnTo>
                <a:lnTo>
                  <a:pt x="4140" y="39"/>
                </a:lnTo>
                <a:lnTo>
                  <a:pt x="4140" y="39"/>
                </a:lnTo>
                <a:lnTo>
                  <a:pt x="4140" y="39"/>
                </a:lnTo>
                <a:lnTo>
                  <a:pt x="4140" y="39"/>
                </a:lnTo>
                <a:lnTo>
                  <a:pt x="4141" y="39"/>
                </a:lnTo>
                <a:lnTo>
                  <a:pt x="4141" y="39"/>
                </a:lnTo>
                <a:lnTo>
                  <a:pt x="4141" y="39"/>
                </a:lnTo>
                <a:lnTo>
                  <a:pt x="4141" y="39"/>
                </a:lnTo>
                <a:lnTo>
                  <a:pt x="4141" y="39"/>
                </a:lnTo>
                <a:lnTo>
                  <a:pt x="4142" y="39"/>
                </a:lnTo>
                <a:lnTo>
                  <a:pt x="4142" y="39"/>
                </a:lnTo>
                <a:lnTo>
                  <a:pt x="4142" y="39"/>
                </a:lnTo>
                <a:lnTo>
                  <a:pt x="4142" y="39"/>
                </a:lnTo>
                <a:lnTo>
                  <a:pt x="4143" y="39"/>
                </a:lnTo>
                <a:lnTo>
                  <a:pt x="4143" y="39"/>
                </a:lnTo>
                <a:lnTo>
                  <a:pt x="4143" y="39"/>
                </a:lnTo>
                <a:lnTo>
                  <a:pt x="4143" y="39"/>
                </a:lnTo>
                <a:lnTo>
                  <a:pt x="4144" y="39"/>
                </a:lnTo>
                <a:lnTo>
                  <a:pt x="4144" y="39"/>
                </a:lnTo>
                <a:lnTo>
                  <a:pt x="4144" y="39"/>
                </a:lnTo>
                <a:lnTo>
                  <a:pt x="4144" y="39"/>
                </a:lnTo>
                <a:lnTo>
                  <a:pt x="4144" y="39"/>
                </a:lnTo>
                <a:lnTo>
                  <a:pt x="4145" y="39"/>
                </a:lnTo>
                <a:lnTo>
                  <a:pt x="4145" y="39"/>
                </a:lnTo>
                <a:lnTo>
                  <a:pt x="4145" y="39"/>
                </a:lnTo>
                <a:lnTo>
                  <a:pt x="4145" y="39"/>
                </a:lnTo>
                <a:lnTo>
                  <a:pt x="4146" y="39"/>
                </a:lnTo>
                <a:lnTo>
                  <a:pt x="4146" y="39"/>
                </a:lnTo>
                <a:lnTo>
                  <a:pt x="4146" y="39"/>
                </a:lnTo>
                <a:lnTo>
                  <a:pt x="4147" y="39"/>
                </a:lnTo>
                <a:lnTo>
                  <a:pt x="4147" y="39"/>
                </a:lnTo>
                <a:lnTo>
                  <a:pt x="4147" y="39"/>
                </a:lnTo>
                <a:lnTo>
                  <a:pt x="4147" y="39"/>
                </a:lnTo>
                <a:lnTo>
                  <a:pt x="4148" y="39"/>
                </a:lnTo>
                <a:lnTo>
                  <a:pt x="4148" y="39"/>
                </a:lnTo>
                <a:lnTo>
                  <a:pt x="4148" y="39"/>
                </a:lnTo>
                <a:lnTo>
                  <a:pt x="4148" y="39"/>
                </a:lnTo>
                <a:lnTo>
                  <a:pt x="4148" y="39"/>
                </a:lnTo>
                <a:lnTo>
                  <a:pt x="4149" y="39"/>
                </a:lnTo>
                <a:lnTo>
                  <a:pt x="4149" y="39"/>
                </a:lnTo>
                <a:lnTo>
                  <a:pt x="4149" y="39"/>
                </a:lnTo>
                <a:lnTo>
                  <a:pt x="4149" y="39"/>
                </a:lnTo>
                <a:lnTo>
                  <a:pt x="4150" y="39"/>
                </a:lnTo>
                <a:lnTo>
                  <a:pt x="4150" y="39"/>
                </a:lnTo>
                <a:lnTo>
                  <a:pt x="4150" y="39"/>
                </a:lnTo>
                <a:lnTo>
                  <a:pt x="4150" y="39"/>
                </a:lnTo>
                <a:lnTo>
                  <a:pt x="4151" y="39"/>
                </a:lnTo>
                <a:lnTo>
                  <a:pt x="4151" y="39"/>
                </a:lnTo>
                <a:lnTo>
                  <a:pt x="4151" y="39"/>
                </a:lnTo>
                <a:lnTo>
                  <a:pt x="4151" y="39"/>
                </a:lnTo>
                <a:lnTo>
                  <a:pt x="4151" y="39"/>
                </a:lnTo>
                <a:lnTo>
                  <a:pt x="4152" y="39"/>
                </a:lnTo>
                <a:lnTo>
                  <a:pt x="4152" y="39"/>
                </a:lnTo>
                <a:lnTo>
                  <a:pt x="4152" y="39"/>
                </a:lnTo>
                <a:lnTo>
                  <a:pt x="4152" y="39"/>
                </a:lnTo>
                <a:lnTo>
                  <a:pt x="4153" y="39"/>
                </a:lnTo>
                <a:lnTo>
                  <a:pt x="4153" y="39"/>
                </a:lnTo>
                <a:lnTo>
                  <a:pt x="4153" y="39"/>
                </a:lnTo>
                <a:lnTo>
                  <a:pt x="4153" y="39"/>
                </a:lnTo>
                <a:lnTo>
                  <a:pt x="4153" y="39"/>
                </a:lnTo>
                <a:lnTo>
                  <a:pt x="4154" y="39"/>
                </a:lnTo>
                <a:lnTo>
                  <a:pt x="4154" y="39"/>
                </a:lnTo>
                <a:lnTo>
                  <a:pt x="4154" y="39"/>
                </a:lnTo>
                <a:lnTo>
                  <a:pt x="4155" y="39"/>
                </a:lnTo>
                <a:lnTo>
                  <a:pt x="4155" y="39"/>
                </a:lnTo>
                <a:lnTo>
                  <a:pt x="4155" y="39"/>
                </a:lnTo>
                <a:lnTo>
                  <a:pt x="4155" y="39"/>
                </a:lnTo>
                <a:lnTo>
                  <a:pt x="4156" y="39"/>
                </a:lnTo>
                <a:lnTo>
                  <a:pt x="4156" y="39"/>
                </a:lnTo>
                <a:lnTo>
                  <a:pt x="4156" y="39"/>
                </a:lnTo>
                <a:lnTo>
                  <a:pt x="4156" y="39"/>
                </a:lnTo>
                <a:lnTo>
                  <a:pt x="4157" y="39"/>
                </a:lnTo>
                <a:lnTo>
                  <a:pt x="4157" y="39"/>
                </a:lnTo>
                <a:lnTo>
                  <a:pt x="4157" y="39"/>
                </a:lnTo>
                <a:lnTo>
                  <a:pt x="4157" y="39"/>
                </a:lnTo>
                <a:lnTo>
                  <a:pt x="4157" y="39"/>
                </a:lnTo>
                <a:lnTo>
                  <a:pt x="4158" y="39"/>
                </a:lnTo>
                <a:lnTo>
                  <a:pt x="4158" y="39"/>
                </a:lnTo>
                <a:lnTo>
                  <a:pt x="4158" y="39"/>
                </a:lnTo>
                <a:lnTo>
                  <a:pt x="4158" y="39"/>
                </a:lnTo>
                <a:lnTo>
                  <a:pt x="4159" y="39"/>
                </a:lnTo>
                <a:lnTo>
                  <a:pt x="4159" y="39"/>
                </a:lnTo>
                <a:lnTo>
                  <a:pt x="4159" y="39"/>
                </a:lnTo>
                <a:lnTo>
                  <a:pt x="4159" y="39"/>
                </a:lnTo>
                <a:lnTo>
                  <a:pt x="4160" y="39"/>
                </a:lnTo>
                <a:lnTo>
                  <a:pt x="4160" y="39"/>
                </a:lnTo>
                <a:lnTo>
                  <a:pt x="4160" y="39"/>
                </a:lnTo>
                <a:lnTo>
                  <a:pt x="4160" y="39"/>
                </a:lnTo>
                <a:lnTo>
                  <a:pt x="4160" y="39"/>
                </a:lnTo>
                <a:lnTo>
                  <a:pt x="4161" y="39"/>
                </a:lnTo>
                <a:lnTo>
                  <a:pt x="4161" y="39"/>
                </a:lnTo>
                <a:lnTo>
                  <a:pt x="4161" y="39"/>
                </a:lnTo>
                <a:lnTo>
                  <a:pt x="4161" y="39"/>
                </a:lnTo>
                <a:lnTo>
                  <a:pt x="4162" y="39"/>
                </a:lnTo>
                <a:lnTo>
                  <a:pt x="4162" y="39"/>
                </a:lnTo>
                <a:lnTo>
                  <a:pt x="4162" y="39"/>
                </a:lnTo>
                <a:lnTo>
                  <a:pt x="4163" y="39"/>
                </a:lnTo>
                <a:lnTo>
                  <a:pt x="4163" y="39"/>
                </a:lnTo>
                <a:lnTo>
                  <a:pt x="4163" y="39"/>
                </a:lnTo>
                <a:lnTo>
                  <a:pt x="4163" y="39"/>
                </a:lnTo>
                <a:lnTo>
                  <a:pt x="4163" y="39"/>
                </a:lnTo>
                <a:lnTo>
                  <a:pt x="4164" y="39"/>
                </a:lnTo>
                <a:lnTo>
                  <a:pt x="4164" y="39"/>
                </a:lnTo>
                <a:lnTo>
                  <a:pt x="4164" y="39"/>
                </a:lnTo>
                <a:lnTo>
                  <a:pt x="4164" y="39"/>
                </a:lnTo>
                <a:lnTo>
                  <a:pt x="4165" y="39"/>
                </a:lnTo>
                <a:lnTo>
                  <a:pt x="4165" y="39"/>
                </a:lnTo>
                <a:lnTo>
                  <a:pt x="4165" y="39"/>
                </a:lnTo>
                <a:lnTo>
                  <a:pt x="4165" y="39"/>
                </a:lnTo>
                <a:lnTo>
                  <a:pt x="4166" y="39"/>
                </a:lnTo>
                <a:lnTo>
                  <a:pt x="4166" y="39"/>
                </a:lnTo>
                <a:lnTo>
                  <a:pt x="4166" y="39"/>
                </a:lnTo>
                <a:lnTo>
                  <a:pt x="4166" y="39"/>
                </a:lnTo>
                <a:lnTo>
                  <a:pt x="4166" y="39"/>
                </a:lnTo>
                <a:lnTo>
                  <a:pt x="4167" y="39"/>
                </a:lnTo>
                <a:lnTo>
                  <a:pt x="4167" y="39"/>
                </a:lnTo>
                <a:lnTo>
                  <a:pt x="4167" y="39"/>
                </a:lnTo>
                <a:lnTo>
                  <a:pt x="4167" y="39"/>
                </a:lnTo>
                <a:lnTo>
                  <a:pt x="4168" y="39"/>
                </a:lnTo>
                <a:lnTo>
                  <a:pt x="4168" y="39"/>
                </a:lnTo>
                <a:lnTo>
                  <a:pt x="4168" y="39"/>
                </a:lnTo>
                <a:lnTo>
                  <a:pt x="4168" y="39"/>
                </a:lnTo>
                <a:lnTo>
                  <a:pt x="4169" y="39"/>
                </a:lnTo>
                <a:lnTo>
                  <a:pt x="4169" y="39"/>
                </a:lnTo>
                <a:lnTo>
                  <a:pt x="4169" y="39"/>
                </a:lnTo>
                <a:lnTo>
                  <a:pt x="4169" y="39"/>
                </a:lnTo>
                <a:lnTo>
                  <a:pt x="4169" y="39"/>
                </a:lnTo>
                <a:lnTo>
                  <a:pt x="4170" y="39"/>
                </a:lnTo>
                <a:lnTo>
                  <a:pt x="4170" y="39"/>
                </a:lnTo>
                <a:lnTo>
                  <a:pt x="4170" y="39"/>
                </a:lnTo>
                <a:lnTo>
                  <a:pt x="4171" y="39"/>
                </a:lnTo>
                <a:lnTo>
                  <a:pt x="4171" y="39"/>
                </a:lnTo>
                <a:lnTo>
                  <a:pt x="4171" y="39"/>
                </a:lnTo>
                <a:lnTo>
                  <a:pt x="4171" y="39"/>
                </a:lnTo>
                <a:lnTo>
                  <a:pt x="4172" y="39"/>
                </a:lnTo>
                <a:lnTo>
                  <a:pt x="4172" y="39"/>
                </a:lnTo>
                <a:lnTo>
                  <a:pt x="4172" y="39"/>
                </a:lnTo>
                <a:lnTo>
                  <a:pt x="4172" y="39"/>
                </a:lnTo>
                <a:lnTo>
                  <a:pt x="4172" y="39"/>
                </a:lnTo>
                <a:lnTo>
                  <a:pt x="4173" y="39"/>
                </a:lnTo>
                <a:lnTo>
                  <a:pt x="4173" y="39"/>
                </a:lnTo>
                <a:lnTo>
                  <a:pt x="4173" y="39"/>
                </a:lnTo>
                <a:lnTo>
                  <a:pt x="4173" y="39"/>
                </a:lnTo>
                <a:lnTo>
                  <a:pt x="4174" y="39"/>
                </a:lnTo>
                <a:lnTo>
                  <a:pt x="4174" y="39"/>
                </a:lnTo>
                <a:lnTo>
                  <a:pt x="4174" y="39"/>
                </a:lnTo>
                <a:lnTo>
                  <a:pt x="4174" y="39"/>
                </a:lnTo>
                <a:lnTo>
                  <a:pt x="4175" y="39"/>
                </a:lnTo>
                <a:lnTo>
                  <a:pt x="4175" y="39"/>
                </a:lnTo>
                <a:lnTo>
                  <a:pt x="4175" y="39"/>
                </a:lnTo>
                <a:lnTo>
                  <a:pt x="4175" y="39"/>
                </a:lnTo>
                <a:lnTo>
                  <a:pt x="4175" y="39"/>
                </a:lnTo>
                <a:lnTo>
                  <a:pt x="4176" y="39"/>
                </a:lnTo>
                <a:lnTo>
                  <a:pt x="4176" y="39"/>
                </a:lnTo>
                <a:lnTo>
                  <a:pt x="4176" y="39"/>
                </a:lnTo>
                <a:lnTo>
                  <a:pt x="4176" y="39"/>
                </a:lnTo>
                <a:lnTo>
                  <a:pt x="4177" y="39"/>
                </a:lnTo>
                <a:lnTo>
                  <a:pt x="4177" y="39"/>
                </a:lnTo>
                <a:lnTo>
                  <a:pt x="4177" y="39"/>
                </a:lnTo>
                <a:lnTo>
                  <a:pt x="4178" y="39"/>
                </a:lnTo>
                <a:lnTo>
                  <a:pt x="4178" y="39"/>
                </a:lnTo>
                <a:lnTo>
                  <a:pt x="4178" y="39"/>
                </a:lnTo>
                <a:lnTo>
                  <a:pt x="4178" y="39"/>
                </a:lnTo>
                <a:lnTo>
                  <a:pt x="4178" y="39"/>
                </a:lnTo>
                <a:lnTo>
                  <a:pt x="4179" y="39"/>
                </a:lnTo>
                <a:lnTo>
                  <a:pt x="4179" y="39"/>
                </a:lnTo>
                <a:lnTo>
                  <a:pt x="4179" y="39"/>
                </a:lnTo>
                <a:lnTo>
                  <a:pt x="4179" y="39"/>
                </a:lnTo>
                <a:lnTo>
                  <a:pt x="4180" y="39"/>
                </a:lnTo>
                <a:lnTo>
                  <a:pt x="4180" y="39"/>
                </a:lnTo>
                <a:lnTo>
                  <a:pt x="4180" y="39"/>
                </a:lnTo>
                <a:lnTo>
                  <a:pt x="4180" y="39"/>
                </a:lnTo>
                <a:lnTo>
                  <a:pt x="4181" y="39"/>
                </a:lnTo>
                <a:lnTo>
                  <a:pt x="4181" y="39"/>
                </a:lnTo>
                <a:lnTo>
                  <a:pt x="4181" y="39"/>
                </a:lnTo>
                <a:lnTo>
                  <a:pt x="4181" y="39"/>
                </a:lnTo>
                <a:lnTo>
                  <a:pt x="4181" y="39"/>
                </a:lnTo>
                <a:lnTo>
                  <a:pt x="4182" y="39"/>
                </a:lnTo>
                <a:lnTo>
                  <a:pt x="4182" y="39"/>
                </a:lnTo>
                <a:lnTo>
                  <a:pt x="4182" y="39"/>
                </a:lnTo>
                <a:lnTo>
                  <a:pt x="4182" y="39"/>
                </a:lnTo>
                <a:lnTo>
                  <a:pt x="4183" y="39"/>
                </a:lnTo>
                <a:lnTo>
                  <a:pt x="4183" y="39"/>
                </a:lnTo>
                <a:lnTo>
                  <a:pt x="4183" y="39"/>
                </a:lnTo>
                <a:lnTo>
                  <a:pt x="4183" y="39"/>
                </a:lnTo>
                <a:lnTo>
                  <a:pt x="4184" y="39"/>
                </a:lnTo>
                <a:lnTo>
                  <a:pt x="4184" y="39"/>
                </a:lnTo>
                <a:lnTo>
                  <a:pt x="4184" y="39"/>
                </a:lnTo>
                <a:lnTo>
                  <a:pt x="4184" y="39"/>
                </a:lnTo>
                <a:lnTo>
                  <a:pt x="4184" y="39"/>
                </a:lnTo>
                <a:lnTo>
                  <a:pt x="4185" y="39"/>
                </a:lnTo>
                <a:lnTo>
                  <a:pt x="4185" y="39"/>
                </a:lnTo>
                <a:lnTo>
                  <a:pt x="4185" y="39"/>
                </a:lnTo>
                <a:lnTo>
                  <a:pt x="4186" y="39"/>
                </a:lnTo>
                <a:lnTo>
                  <a:pt x="4186" y="39"/>
                </a:lnTo>
                <a:lnTo>
                  <a:pt x="4186" y="39"/>
                </a:lnTo>
                <a:lnTo>
                  <a:pt x="4186" y="39"/>
                </a:lnTo>
                <a:lnTo>
                  <a:pt x="4187" y="39"/>
                </a:lnTo>
                <a:lnTo>
                  <a:pt x="4187" y="39"/>
                </a:lnTo>
                <a:lnTo>
                  <a:pt x="4187" y="39"/>
                </a:lnTo>
                <a:lnTo>
                  <a:pt x="4187" y="39"/>
                </a:lnTo>
                <a:lnTo>
                  <a:pt x="4187" y="39"/>
                </a:lnTo>
                <a:lnTo>
                  <a:pt x="4188" y="39"/>
                </a:lnTo>
                <a:lnTo>
                  <a:pt x="4188" y="39"/>
                </a:lnTo>
                <a:lnTo>
                  <a:pt x="4188" y="39"/>
                </a:lnTo>
                <a:lnTo>
                  <a:pt x="4188" y="39"/>
                </a:lnTo>
                <a:lnTo>
                  <a:pt x="4189" y="39"/>
                </a:lnTo>
                <a:lnTo>
                  <a:pt x="4189" y="39"/>
                </a:lnTo>
                <a:lnTo>
                  <a:pt x="4189" y="39"/>
                </a:lnTo>
                <a:lnTo>
                  <a:pt x="4189" y="39"/>
                </a:lnTo>
                <a:lnTo>
                  <a:pt x="4190" y="39"/>
                </a:lnTo>
                <a:lnTo>
                  <a:pt x="4190" y="39"/>
                </a:lnTo>
                <a:lnTo>
                  <a:pt x="4190" y="39"/>
                </a:lnTo>
                <a:lnTo>
                  <a:pt x="4190" y="39"/>
                </a:lnTo>
                <a:lnTo>
                  <a:pt x="4190" y="39"/>
                </a:lnTo>
                <a:lnTo>
                  <a:pt x="4191" y="39"/>
                </a:lnTo>
                <a:lnTo>
                  <a:pt x="4191" y="39"/>
                </a:lnTo>
                <a:lnTo>
                  <a:pt x="4191" y="39"/>
                </a:lnTo>
                <a:lnTo>
                  <a:pt x="4191" y="39"/>
                </a:lnTo>
                <a:lnTo>
                  <a:pt x="4192" y="39"/>
                </a:lnTo>
                <a:lnTo>
                  <a:pt x="4192" y="39"/>
                </a:lnTo>
                <a:lnTo>
                  <a:pt x="4192" y="39"/>
                </a:lnTo>
                <a:lnTo>
                  <a:pt x="4192" y="39"/>
                </a:lnTo>
                <a:lnTo>
                  <a:pt x="4193" y="39"/>
                </a:lnTo>
                <a:lnTo>
                  <a:pt x="4193" y="39"/>
                </a:lnTo>
                <a:lnTo>
                  <a:pt x="4193" y="39"/>
                </a:lnTo>
                <a:lnTo>
                  <a:pt x="4194" y="39"/>
                </a:lnTo>
                <a:lnTo>
                  <a:pt x="4194" y="39"/>
                </a:lnTo>
                <a:lnTo>
                  <a:pt x="4194" y="39"/>
                </a:lnTo>
                <a:lnTo>
                  <a:pt x="4194" y="39"/>
                </a:lnTo>
                <a:lnTo>
                  <a:pt x="4194" y="39"/>
                </a:lnTo>
                <a:lnTo>
                  <a:pt x="4195" y="39"/>
                </a:lnTo>
                <a:lnTo>
                  <a:pt x="4195" y="39"/>
                </a:lnTo>
                <a:lnTo>
                  <a:pt x="4195" y="39"/>
                </a:lnTo>
                <a:lnTo>
                  <a:pt x="4195" y="39"/>
                </a:lnTo>
                <a:lnTo>
                  <a:pt x="4196" y="39"/>
                </a:lnTo>
                <a:lnTo>
                  <a:pt x="4196" y="39"/>
                </a:lnTo>
                <a:lnTo>
                  <a:pt x="4196" y="39"/>
                </a:lnTo>
                <a:lnTo>
                  <a:pt x="4196" y="39"/>
                </a:lnTo>
                <a:lnTo>
                  <a:pt x="4196" y="39"/>
                </a:lnTo>
                <a:lnTo>
                  <a:pt x="4197" y="39"/>
                </a:lnTo>
                <a:lnTo>
                  <a:pt x="4197" y="39"/>
                </a:lnTo>
                <a:lnTo>
                  <a:pt x="4197" y="39"/>
                </a:lnTo>
                <a:lnTo>
                  <a:pt x="4197" y="39"/>
                </a:lnTo>
                <a:lnTo>
                  <a:pt x="4198" y="39"/>
                </a:lnTo>
                <a:lnTo>
                  <a:pt x="4198" y="39"/>
                </a:lnTo>
                <a:lnTo>
                  <a:pt x="4198" y="39"/>
                </a:lnTo>
                <a:lnTo>
                  <a:pt x="4198" y="39"/>
                </a:lnTo>
                <a:lnTo>
                  <a:pt x="4199" y="39"/>
                </a:lnTo>
                <a:lnTo>
                  <a:pt x="4199" y="39"/>
                </a:lnTo>
                <a:lnTo>
                  <a:pt x="4199" y="39"/>
                </a:lnTo>
                <a:lnTo>
                  <a:pt x="4199" y="39"/>
                </a:lnTo>
                <a:lnTo>
                  <a:pt x="4199" y="39"/>
                </a:lnTo>
                <a:lnTo>
                  <a:pt x="4200" y="39"/>
                </a:lnTo>
                <a:lnTo>
                  <a:pt x="4200" y="39"/>
                </a:lnTo>
                <a:lnTo>
                  <a:pt x="4200" y="39"/>
                </a:lnTo>
                <a:lnTo>
                  <a:pt x="4200" y="39"/>
                </a:lnTo>
                <a:lnTo>
                  <a:pt x="4201" y="39"/>
                </a:lnTo>
                <a:lnTo>
                  <a:pt x="4201" y="39"/>
                </a:lnTo>
                <a:lnTo>
                  <a:pt x="4201" y="39"/>
                </a:lnTo>
                <a:lnTo>
                  <a:pt x="4202" y="39"/>
                </a:lnTo>
                <a:lnTo>
                  <a:pt x="4202" y="39"/>
                </a:lnTo>
                <a:lnTo>
                  <a:pt x="4202" y="39"/>
                </a:lnTo>
                <a:lnTo>
                  <a:pt x="4202" y="39"/>
                </a:lnTo>
                <a:lnTo>
                  <a:pt x="4203" y="39"/>
                </a:lnTo>
                <a:lnTo>
                  <a:pt x="4203" y="39"/>
                </a:lnTo>
                <a:lnTo>
                  <a:pt x="4203" y="39"/>
                </a:lnTo>
                <a:lnTo>
                  <a:pt x="4203" y="39"/>
                </a:lnTo>
                <a:lnTo>
                  <a:pt x="4203" y="39"/>
                </a:lnTo>
                <a:lnTo>
                  <a:pt x="4204" y="39"/>
                </a:lnTo>
                <a:lnTo>
                  <a:pt x="4204" y="39"/>
                </a:lnTo>
                <a:lnTo>
                  <a:pt x="4204" y="39"/>
                </a:lnTo>
                <a:lnTo>
                  <a:pt x="4204" y="39"/>
                </a:lnTo>
                <a:lnTo>
                  <a:pt x="4205" y="39"/>
                </a:lnTo>
                <a:lnTo>
                  <a:pt x="4205" y="39"/>
                </a:lnTo>
                <a:lnTo>
                  <a:pt x="4205" y="39"/>
                </a:lnTo>
                <a:lnTo>
                  <a:pt x="4205" y="39"/>
                </a:lnTo>
                <a:lnTo>
                  <a:pt x="4206" y="39"/>
                </a:lnTo>
                <a:lnTo>
                  <a:pt x="4206" y="39"/>
                </a:lnTo>
                <a:lnTo>
                  <a:pt x="4206" y="39"/>
                </a:lnTo>
                <a:lnTo>
                  <a:pt x="4206" y="39"/>
                </a:lnTo>
                <a:lnTo>
                  <a:pt x="4206" y="39"/>
                </a:lnTo>
                <a:lnTo>
                  <a:pt x="4207" y="39"/>
                </a:lnTo>
                <a:lnTo>
                  <a:pt x="4207" y="39"/>
                </a:lnTo>
                <a:lnTo>
                  <a:pt x="4207" y="39"/>
                </a:lnTo>
                <a:lnTo>
                  <a:pt x="4207" y="39"/>
                </a:lnTo>
                <a:lnTo>
                  <a:pt x="4208" y="39"/>
                </a:lnTo>
                <a:lnTo>
                  <a:pt x="4208" y="39"/>
                </a:lnTo>
                <a:lnTo>
                  <a:pt x="4208" y="39"/>
                </a:lnTo>
                <a:lnTo>
                  <a:pt x="4208" y="39"/>
                </a:lnTo>
                <a:lnTo>
                  <a:pt x="4209" y="39"/>
                </a:lnTo>
                <a:lnTo>
                  <a:pt x="4209" y="39"/>
                </a:lnTo>
                <a:lnTo>
                  <a:pt x="4209" y="39"/>
                </a:lnTo>
                <a:lnTo>
                  <a:pt x="4209" y="39"/>
                </a:lnTo>
                <a:lnTo>
                  <a:pt x="4210" y="39"/>
                </a:lnTo>
                <a:lnTo>
                  <a:pt x="4210" y="39"/>
                </a:lnTo>
                <a:lnTo>
                  <a:pt x="4210" y="39"/>
                </a:lnTo>
                <a:lnTo>
                  <a:pt x="4210" y="39"/>
                </a:lnTo>
                <a:lnTo>
                  <a:pt x="4211" y="39"/>
                </a:lnTo>
                <a:lnTo>
                  <a:pt x="4211" y="39"/>
                </a:lnTo>
                <a:lnTo>
                  <a:pt x="4211" y="39"/>
                </a:lnTo>
                <a:lnTo>
                  <a:pt x="4211" y="39"/>
                </a:lnTo>
                <a:lnTo>
                  <a:pt x="4212" y="39"/>
                </a:lnTo>
                <a:lnTo>
                  <a:pt x="4212" y="39"/>
                </a:lnTo>
                <a:lnTo>
                  <a:pt x="4212" y="39"/>
                </a:lnTo>
                <a:lnTo>
                  <a:pt x="4212" y="39"/>
                </a:lnTo>
                <a:lnTo>
                  <a:pt x="4212" y="39"/>
                </a:lnTo>
                <a:lnTo>
                  <a:pt x="4213" y="39"/>
                </a:lnTo>
                <a:lnTo>
                  <a:pt x="4213" y="39"/>
                </a:lnTo>
                <a:lnTo>
                  <a:pt x="4213" y="39"/>
                </a:lnTo>
                <a:lnTo>
                  <a:pt x="4213" y="39"/>
                </a:lnTo>
                <a:lnTo>
                  <a:pt x="4214" y="39"/>
                </a:lnTo>
                <a:lnTo>
                  <a:pt x="4214" y="39"/>
                </a:lnTo>
                <a:lnTo>
                  <a:pt x="4214" y="39"/>
                </a:lnTo>
                <a:lnTo>
                  <a:pt x="4214" y="39"/>
                </a:lnTo>
                <a:lnTo>
                  <a:pt x="4215" y="39"/>
                </a:lnTo>
                <a:lnTo>
                  <a:pt x="4215" y="39"/>
                </a:lnTo>
                <a:lnTo>
                  <a:pt x="4215" y="39"/>
                </a:lnTo>
                <a:lnTo>
                  <a:pt x="4215" y="39"/>
                </a:lnTo>
                <a:lnTo>
                  <a:pt x="4215" y="39"/>
                </a:lnTo>
                <a:lnTo>
                  <a:pt x="4216" y="39"/>
                </a:lnTo>
                <a:lnTo>
                  <a:pt x="4216" y="39"/>
                </a:lnTo>
                <a:lnTo>
                  <a:pt x="4216" y="39"/>
                </a:lnTo>
                <a:lnTo>
                  <a:pt x="4217" y="39"/>
                </a:lnTo>
                <a:lnTo>
                  <a:pt x="4217" y="39"/>
                </a:lnTo>
                <a:lnTo>
                  <a:pt x="4217" y="39"/>
                </a:lnTo>
                <a:lnTo>
                  <a:pt x="4217" y="39"/>
                </a:lnTo>
                <a:lnTo>
                  <a:pt x="4218" y="39"/>
                </a:lnTo>
                <a:lnTo>
                  <a:pt x="4218" y="39"/>
                </a:lnTo>
                <a:lnTo>
                  <a:pt x="4218" y="39"/>
                </a:lnTo>
                <a:lnTo>
                  <a:pt x="4218" y="39"/>
                </a:lnTo>
                <a:lnTo>
                  <a:pt x="4218" y="39"/>
                </a:lnTo>
                <a:lnTo>
                  <a:pt x="4219" y="39"/>
                </a:lnTo>
                <a:lnTo>
                  <a:pt x="4219" y="39"/>
                </a:lnTo>
                <a:lnTo>
                  <a:pt x="4219" y="39"/>
                </a:lnTo>
                <a:lnTo>
                  <a:pt x="4219" y="39"/>
                </a:lnTo>
                <a:lnTo>
                  <a:pt x="4220" y="39"/>
                </a:lnTo>
                <a:lnTo>
                  <a:pt x="4220" y="39"/>
                </a:lnTo>
                <a:lnTo>
                  <a:pt x="4220" y="39"/>
                </a:lnTo>
                <a:lnTo>
                  <a:pt x="4220" y="39"/>
                </a:lnTo>
                <a:lnTo>
                  <a:pt x="4221" y="39"/>
                </a:lnTo>
                <a:lnTo>
                  <a:pt x="4221" y="39"/>
                </a:lnTo>
                <a:lnTo>
                  <a:pt x="4221" y="39"/>
                </a:lnTo>
                <a:lnTo>
                  <a:pt x="4221" y="39"/>
                </a:lnTo>
                <a:lnTo>
                  <a:pt x="4221" y="39"/>
                </a:lnTo>
                <a:lnTo>
                  <a:pt x="4222" y="39"/>
                </a:lnTo>
                <a:lnTo>
                  <a:pt x="4222" y="39"/>
                </a:lnTo>
                <a:lnTo>
                  <a:pt x="4222" y="39"/>
                </a:lnTo>
                <a:lnTo>
                  <a:pt x="4222" y="39"/>
                </a:lnTo>
                <a:lnTo>
                  <a:pt x="4223" y="39"/>
                </a:lnTo>
                <a:lnTo>
                  <a:pt x="4223" y="39"/>
                </a:lnTo>
                <a:lnTo>
                  <a:pt x="4223" y="39"/>
                </a:lnTo>
                <a:lnTo>
                  <a:pt x="4223" y="39"/>
                </a:lnTo>
                <a:lnTo>
                  <a:pt x="4224" y="39"/>
                </a:lnTo>
                <a:lnTo>
                  <a:pt x="4224" y="39"/>
                </a:lnTo>
                <a:lnTo>
                  <a:pt x="4224" y="39"/>
                </a:lnTo>
                <a:lnTo>
                  <a:pt x="4224" y="39"/>
                </a:lnTo>
                <a:lnTo>
                  <a:pt x="4225" y="39"/>
                </a:lnTo>
                <a:lnTo>
                  <a:pt x="4225" y="39"/>
                </a:lnTo>
                <a:lnTo>
                  <a:pt x="4225" y="39"/>
                </a:lnTo>
                <a:lnTo>
                  <a:pt x="4225" y="39"/>
                </a:lnTo>
                <a:lnTo>
                  <a:pt x="4226" y="39"/>
                </a:lnTo>
                <a:lnTo>
                  <a:pt x="4226" y="39"/>
                </a:lnTo>
                <a:lnTo>
                  <a:pt x="4226" y="39"/>
                </a:lnTo>
                <a:lnTo>
                  <a:pt x="4226" y="39"/>
                </a:lnTo>
                <a:lnTo>
                  <a:pt x="4227" y="39"/>
                </a:lnTo>
                <a:lnTo>
                  <a:pt x="4227" y="39"/>
                </a:lnTo>
                <a:lnTo>
                  <a:pt x="4227" y="39"/>
                </a:lnTo>
                <a:lnTo>
                  <a:pt x="4227" y="39"/>
                </a:lnTo>
                <a:lnTo>
                  <a:pt x="4227" y="39"/>
                </a:lnTo>
                <a:lnTo>
                  <a:pt x="4228" y="39"/>
                </a:lnTo>
                <a:lnTo>
                  <a:pt x="4228" y="39"/>
                </a:lnTo>
                <a:lnTo>
                  <a:pt x="4228" y="39"/>
                </a:lnTo>
                <a:lnTo>
                  <a:pt x="4228" y="39"/>
                </a:lnTo>
                <a:lnTo>
                  <a:pt x="4229" y="39"/>
                </a:lnTo>
                <a:lnTo>
                  <a:pt x="4229" y="39"/>
                </a:lnTo>
                <a:lnTo>
                  <a:pt x="4229" y="39"/>
                </a:lnTo>
                <a:lnTo>
                  <a:pt x="4229" y="39"/>
                </a:lnTo>
                <a:lnTo>
                  <a:pt x="4230" y="39"/>
                </a:lnTo>
                <a:lnTo>
                  <a:pt x="4230" y="39"/>
                </a:lnTo>
                <a:lnTo>
                  <a:pt x="4230" y="39"/>
                </a:lnTo>
                <a:lnTo>
                  <a:pt x="4230" y="39"/>
                </a:lnTo>
                <a:lnTo>
                  <a:pt x="4230" y="39"/>
                </a:lnTo>
                <a:lnTo>
                  <a:pt x="4231" y="39"/>
                </a:lnTo>
                <a:lnTo>
                  <a:pt x="4231" y="39"/>
                </a:lnTo>
                <a:lnTo>
                  <a:pt x="4231" y="39"/>
                </a:lnTo>
                <a:lnTo>
                  <a:pt x="4231" y="39"/>
                </a:lnTo>
                <a:lnTo>
                  <a:pt x="4232" y="39"/>
                </a:lnTo>
                <a:lnTo>
                  <a:pt x="4232" y="39"/>
                </a:lnTo>
                <a:lnTo>
                  <a:pt x="4232" y="39"/>
                </a:lnTo>
                <a:lnTo>
                  <a:pt x="4233" y="39"/>
                </a:lnTo>
                <a:lnTo>
                  <a:pt x="4233" y="39"/>
                </a:lnTo>
                <a:lnTo>
                  <a:pt x="4233" y="39"/>
                </a:lnTo>
                <a:lnTo>
                  <a:pt x="4233" y="39"/>
                </a:lnTo>
                <a:lnTo>
                  <a:pt x="4233" y="39"/>
                </a:lnTo>
                <a:lnTo>
                  <a:pt x="4234" y="39"/>
                </a:lnTo>
                <a:lnTo>
                  <a:pt x="4234" y="39"/>
                </a:lnTo>
                <a:lnTo>
                  <a:pt x="4234" y="39"/>
                </a:lnTo>
                <a:lnTo>
                  <a:pt x="4234" y="39"/>
                </a:lnTo>
                <a:lnTo>
                  <a:pt x="4235" y="39"/>
                </a:lnTo>
                <a:lnTo>
                  <a:pt x="4235" y="39"/>
                </a:lnTo>
                <a:lnTo>
                  <a:pt x="4235" y="39"/>
                </a:lnTo>
                <a:lnTo>
                  <a:pt x="4235" y="39"/>
                </a:lnTo>
                <a:lnTo>
                  <a:pt x="4236" y="39"/>
                </a:lnTo>
                <a:lnTo>
                  <a:pt x="4236" y="39"/>
                </a:lnTo>
                <a:lnTo>
                  <a:pt x="4236" y="39"/>
                </a:lnTo>
                <a:lnTo>
                  <a:pt x="4236" y="39"/>
                </a:lnTo>
                <a:lnTo>
                  <a:pt x="4236" y="39"/>
                </a:lnTo>
                <a:lnTo>
                  <a:pt x="4237" y="39"/>
                </a:lnTo>
                <a:lnTo>
                  <a:pt x="4237" y="39"/>
                </a:lnTo>
                <a:lnTo>
                  <a:pt x="4237" y="39"/>
                </a:lnTo>
                <a:lnTo>
                  <a:pt x="4237" y="39"/>
                </a:lnTo>
                <a:lnTo>
                  <a:pt x="4238" y="39"/>
                </a:lnTo>
                <a:lnTo>
                  <a:pt x="4238" y="39"/>
                </a:lnTo>
                <a:lnTo>
                  <a:pt x="4238" y="39"/>
                </a:lnTo>
                <a:lnTo>
                  <a:pt x="4238" y="39"/>
                </a:lnTo>
                <a:lnTo>
                  <a:pt x="4239" y="39"/>
                </a:lnTo>
                <a:lnTo>
                  <a:pt x="4239" y="39"/>
                </a:lnTo>
                <a:lnTo>
                  <a:pt x="4239" y="39"/>
                </a:lnTo>
                <a:lnTo>
                  <a:pt x="4239" y="39"/>
                </a:lnTo>
                <a:lnTo>
                  <a:pt x="4239" y="39"/>
                </a:lnTo>
                <a:lnTo>
                  <a:pt x="4240" y="39"/>
                </a:lnTo>
                <a:lnTo>
                  <a:pt x="4240" y="39"/>
                </a:lnTo>
                <a:lnTo>
                  <a:pt x="4240" y="39"/>
                </a:lnTo>
                <a:lnTo>
                  <a:pt x="4241" y="39"/>
                </a:lnTo>
                <a:lnTo>
                  <a:pt x="4241" y="39"/>
                </a:lnTo>
                <a:lnTo>
                  <a:pt x="4241" y="39"/>
                </a:lnTo>
                <a:lnTo>
                  <a:pt x="4241" y="39"/>
                </a:lnTo>
                <a:lnTo>
                  <a:pt x="4242" y="39"/>
                </a:lnTo>
                <a:lnTo>
                  <a:pt x="4242" y="39"/>
                </a:lnTo>
                <a:lnTo>
                  <a:pt x="4242" y="39"/>
                </a:lnTo>
                <a:lnTo>
                  <a:pt x="4242" y="39"/>
                </a:lnTo>
                <a:lnTo>
                  <a:pt x="4242" y="39"/>
                </a:lnTo>
                <a:lnTo>
                  <a:pt x="4243" y="39"/>
                </a:lnTo>
                <a:lnTo>
                  <a:pt x="4243" y="39"/>
                </a:lnTo>
                <a:lnTo>
                  <a:pt x="4243" y="39"/>
                </a:lnTo>
                <a:lnTo>
                  <a:pt x="4243" y="39"/>
                </a:lnTo>
                <a:lnTo>
                  <a:pt x="4244" y="39"/>
                </a:lnTo>
                <a:lnTo>
                  <a:pt x="4244" y="39"/>
                </a:lnTo>
                <a:lnTo>
                  <a:pt x="4244" y="39"/>
                </a:lnTo>
                <a:lnTo>
                  <a:pt x="4244" y="39"/>
                </a:lnTo>
                <a:lnTo>
                  <a:pt x="4245" y="39"/>
                </a:lnTo>
                <a:lnTo>
                  <a:pt x="4245" y="39"/>
                </a:lnTo>
                <a:lnTo>
                  <a:pt x="4245" y="39"/>
                </a:lnTo>
                <a:lnTo>
                  <a:pt x="4245" y="39"/>
                </a:lnTo>
                <a:lnTo>
                  <a:pt x="4245" y="39"/>
                </a:lnTo>
                <a:lnTo>
                  <a:pt x="4246" y="39"/>
                </a:lnTo>
                <a:lnTo>
                  <a:pt x="4246" y="39"/>
                </a:lnTo>
                <a:lnTo>
                  <a:pt x="4246" y="39"/>
                </a:lnTo>
                <a:lnTo>
                  <a:pt x="4246" y="39"/>
                </a:lnTo>
                <a:lnTo>
                  <a:pt x="4247" y="39"/>
                </a:lnTo>
                <a:lnTo>
                  <a:pt x="4247" y="39"/>
                </a:lnTo>
                <a:lnTo>
                  <a:pt x="4247" y="39"/>
                </a:lnTo>
                <a:lnTo>
                  <a:pt x="4247" y="39"/>
                </a:lnTo>
                <a:lnTo>
                  <a:pt x="4248" y="39"/>
                </a:lnTo>
                <a:lnTo>
                  <a:pt x="4248" y="39"/>
                </a:lnTo>
                <a:lnTo>
                  <a:pt x="4248" y="39"/>
                </a:lnTo>
                <a:lnTo>
                  <a:pt x="4249" y="39"/>
                </a:lnTo>
                <a:lnTo>
                  <a:pt x="4249" y="39"/>
                </a:lnTo>
                <a:lnTo>
                  <a:pt x="4249" y="39"/>
                </a:lnTo>
                <a:lnTo>
                  <a:pt x="4249" y="39"/>
                </a:lnTo>
                <a:lnTo>
                  <a:pt x="4249" y="39"/>
                </a:lnTo>
                <a:lnTo>
                  <a:pt x="4250" y="39"/>
                </a:lnTo>
                <a:lnTo>
                  <a:pt x="4250" y="39"/>
                </a:lnTo>
                <a:lnTo>
                  <a:pt x="4250" y="39"/>
                </a:lnTo>
                <a:lnTo>
                  <a:pt x="4250" y="39"/>
                </a:lnTo>
                <a:lnTo>
                  <a:pt x="4251" y="39"/>
                </a:lnTo>
                <a:lnTo>
                  <a:pt x="4251" y="39"/>
                </a:lnTo>
                <a:lnTo>
                  <a:pt x="4251" y="39"/>
                </a:lnTo>
                <a:lnTo>
                  <a:pt x="4251" y="39"/>
                </a:lnTo>
                <a:lnTo>
                  <a:pt x="4252" y="39"/>
                </a:lnTo>
                <a:lnTo>
                  <a:pt x="4252" y="39"/>
                </a:lnTo>
                <a:lnTo>
                  <a:pt x="4252" y="39"/>
                </a:lnTo>
                <a:lnTo>
                  <a:pt x="4252" y="39"/>
                </a:lnTo>
                <a:lnTo>
                  <a:pt x="4252" y="39"/>
                </a:lnTo>
                <a:lnTo>
                  <a:pt x="4253" y="39"/>
                </a:lnTo>
                <a:lnTo>
                  <a:pt x="4253" y="39"/>
                </a:lnTo>
                <a:lnTo>
                  <a:pt x="4253" y="39"/>
                </a:lnTo>
                <a:lnTo>
                  <a:pt x="4253" y="39"/>
                </a:lnTo>
                <a:lnTo>
                  <a:pt x="4254" y="39"/>
                </a:lnTo>
                <a:lnTo>
                  <a:pt x="4254" y="39"/>
                </a:lnTo>
                <a:lnTo>
                  <a:pt x="4254" y="39"/>
                </a:lnTo>
                <a:lnTo>
                  <a:pt x="4254" y="39"/>
                </a:lnTo>
                <a:lnTo>
                  <a:pt x="4255" y="39"/>
                </a:lnTo>
                <a:lnTo>
                  <a:pt x="4255" y="39"/>
                </a:lnTo>
                <a:lnTo>
                  <a:pt x="4255" y="39"/>
                </a:lnTo>
                <a:lnTo>
                  <a:pt x="4255" y="39"/>
                </a:lnTo>
                <a:lnTo>
                  <a:pt x="4256" y="39"/>
                </a:lnTo>
                <a:lnTo>
                  <a:pt x="4256" y="39"/>
                </a:lnTo>
                <a:lnTo>
                  <a:pt x="4256" y="39"/>
                </a:lnTo>
                <a:lnTo>
                  <a:pt x="4256" y="39"/>
                </a:lnTo>
                <a:lnTo>
                  <a:pt x="4257" y="39"/>
                </a:lnTo>
                <a:lnTo>
                  <a:pt x="4257" y="39"/>
                </a:lnTo>
                <a:lnTo>
                  <a:pt x="4257" y="39"/>
                </a:lnTo>
                <a:lnTo>
                  <a:pt x="4257" y="39"/>
                </a:lnTo>
                <a:lnTo>
                  <a:pt x="4258" y="39"/>
                </a:lnTo>
                <a:lnTo>
                  <a:pt x="4258" y="39"/>
                </a:lnTo>
                <a:lnTo>
                  <a:pt x="4258" y="39"/>
                </a:lnTo>
                <a:lnTo>
                  <a:pt x="4258" y="39"/>
                </a:lnTo>
                <a:lnTo>
                  <a:pt x="4258" y="39"/>
                </a:lnTo>
                <a:lnTo>
                  <a:pt x="4259" y="39"/>
                </a:lnTo>
                <a:lnTo>
                  <a:pt x="4259" y="39"/>
                </a:lnTo>
                <a:lnTo>
                  <a:pt x="4259" y="39"/>
                </a:lnTo>
                <a:lnTo>
                  <a:pt x="4259" y="39"/>
                </a:lnTo>
                <a:lnTo>
                  <a:pt x="4260" y="39"/>
                </a:lnTo>
                <a:lnTo>
                  <a:pt x="4260" y="39"/>
                </a:lnTo>
                <a:lnTo>
                  <a:pt x="4260" y="39"/>
                </a:lnTo>
                <a:lnTo>
                  <a:pt x="4260" y="39"/>
                </a:lnTo>
                <a:lnTo>
                  <a:pt x="4261" y="39"/>
                </a:lnTo>
                <a:lnTo>
                  <a:pt x="4261" y="39"/>
                </a:lnTo>
                <a:lnTo>
                  <a:pt x="4261" y="39"/>
                </a:lnTo>
                <a:lnTo>
                  <a:pt x="4261" y="39"/>
                </a:lnTo>
                <a:lnTo>
                  <a:pt x="4261" y="39"/>
                </a:lnTo>
                <a:lnTo>
                  <a:pt x="4262" y="39"/>
                </a:lnTo>
                <a:lnTo>
                  <a:pt x="4262" y="39"/>
                </a:lnTo>
                <a:lnTo>
                  <a:pt x="4262" y="39"/>
                </a:lnTo>
                <a:lnTo>
                  <a:pt x="4262" y="39"/>
                </a:lnTo>
                <a:lnTo>
                  <a:pt x="4263" y="39"/>
                </a:lnTo>
                <a:lnTo>
                  <a:pt x="4263" y="39"/>
                </a:lnTo>
                <a:lnTo>
                  <a:pt x="4263" y="39"/>
                </a:lnTo>
                <a:lnTo>
                  <a:pt x="4264" y="39"/>
                </a:lnTo>
                <a:lnTo>
                  <a:pt x="4264" y="39"/>
                </a:lnTo>
                <a:lnTo>
                  <a:pt x="4264" y="39"/>
                </a:lnTo>
                <a:lnTo>
                  <a:pt x="4264" y="39"/>
                </a:lnTo>
                <a:lnTo>
                  <a:pt x="4264" y="39"/>
                </a:lnTo>
                <a:lnTo>
                  <a:pt x="4265" y="39"/>
                </a:lnTo>
                <a:lnTo>
                  <a:pt x="4265" y="39"/>
                </a:lnTo>
                <a:lnTo>
                  <a:pt x="4265" y="39"/>
                </a:lnTo>
                <a:lnTo>
                  <a:pt x="4265" y="39"/>
                </a:lnTo>
                <a:lnTo>
                  <a:pt x="4266" y="39"/>
                </a:lnTo>
                <a:lnTo>
                  <a:pt x="4266" y="39"/>
                </a:lnTo>
                <a:lnTo>
                  <a:pt x="4266" y="39"/>
                </a:lnTo>
                <a:lnTo>
                  <a:pt x="4266" y="39"/>
                </a:lnTo>
                <a:lnTo>
                  <a:pt x="4267" y="39"/>
                </a:lnTo>
                <a:lnTo>
                  <a:pt x="4267" y="39"/>
                </a:lnTo>
                <a:lnTo>
                  <a:pt x="4267" y="39"/>
                </a:lnTo>
                <a:lnTo>
                  <a:pt x="4267" y="39"/>
                </a:lnTo>
                <a:lnTo>
                  <a:pt x="4267" y="39"/>
                </a:lnTo>
                <a:lnTo>
                  <a:pt x="4268" y="39"/>
                </a:lnTo>
                <a:lnTo>
                  <a:pt x="4268" y="39"/>
                </a:lnTo>
                <a:lnTo>
                  <a:pt x="4268" y="39"/>
                </a:lnTo>
                <a:lnTo>
                  <a:pt x="4268" y="39"/>
                </a:lnTo>
                <a:lnTo>
                  <a:pt x="4269" y="39"/>
                </a:lnTo>
                <a:lnTo>
                  <a:pt x="4269" y="39"/>
                </a:lnTo>
                <a:lnTo>
                  <a:pt x="4269" y="39"/>
                </a:lnTo>
                <a:lnTo>
                  <a:pt x="4269" y="39"/>
                </a:lnTo>
                <a:lnTo>
                  <a:pt x="4270" y="39"/>
                </a:lnTo>
                <a:lnTo>
                  <a:pt x="4270" y="39"/>
                </a:lnTo>
                <a:lnTo>
                  <a:pt x="4270" y="39"/>
                </a:lnTo>
                <a:lnTo>
                  <a:pt x="4270" y="39"/>
                </a:lnTo>
                <a:lnTo>
                  <a:pt x="4270" y="39"/>
                </a:lnTo>
                <a:lnTo>
                  <a:pt x="4271" y="39"/>
                </a:lnTo>
                <a:lnTo>
                  <a:pt x="4271" y="39"/>
                </a:lnTo>
                <a:lnTo>
                  <a:pt x="4271" y="39"/>
                </a:lnTo>
                <a:lnTo>
                  <a:pt x="4272" y="39"/>
                </a:lnTo>
                <a:lnTo>
                  <a:pt x="4272" y="39"/>
                </a:lnTo>
                <a:lnTo>
                  <a:pt x="4272" y="39"/>
                </a:lnTo>
                <a:lnTo>
                  <a:pt x="4272" y="39"/>
                </a:lnTo>
                <a:lnTo>
                  <a:pt x="4273" y="39"/>
                </a:lnTo>
                <a:lnTo>
                  <a:pt x="4273" y="39"/>
                </a:lnTo>
                <a:lnTo>
                  <a:pt x="4273" y="39"/>
                </a:lnTo>
                <a:lnTo>
                  <a:pt x="4273" y="39"/>
                </a:lnTo>
                <a:lnTo>
                  <a:pt x="4273" y="39"/>
                </a:lnTo>
                <a:lnTo>
                  <a:pt x="4274" y="39"/>
                </a:lnTo>
                <a:lnTo>
                  <a:pt x="4274" y="39"/>
                </a:lnTo>
                <a:lnTo>
                  <a:pt x="4274" y="39"/>
                </a:lnTo>
                <a:lnTo>
                  <a:pt x="4274" y="39"/>
                </a:lnTo>
                <a:lnTo>
                  <a:pt x="4275" y="39"/>
                </a:lnTo>
                <a:lnTo>
                  <a:pt x="4275" y="39"/>
                </a:lnTo>
                <a:lnTo>
                  <a:pt x="4275" y="39"/>
                </a:lnTo>
                <a:lnTo>
                  <a:pt x="4275" y="39"/>
                </a:lnTo>
                <a:lnTo>
                  <a:pt x="4276" y="39"/>
                </a:lnTo>
                <a:lnTo>
                  <a:pt x="4276" y="39"/>
                </a:lnTo>
                <a:lnTo>
                  <a:pt x="4276" y="39"/>
                </a:lnTo>
                <a:lnTo>
                  <a:pt x="4276" y="39"/>
                </a:lnTo>
                <a:lnTo>
                  <a:pt x="4276" y="39"/>
                </a:lnTo>
                <a:lnTo>
                  <a:pt x="4277" y="39"/>
                </a:lnTo>
                <a:lnTo>
                  <a:pt x="4277" y="39"/>
                </a:lnTo>
                <a:lnTo>
                  <a:pt x="4277" y="39"/>
                </a:lnTo>
                <a:lnTo>
                  <a:pt x="4277" y="39"/>
                </a:lnTo>
                <a:lnTo>
                  <a:pt x="4278" y="39"/>
                </a:lnTo>
                <a:lnTo>
                  <a:pt x="4278" y="39"/>
                </a:lnTo>
                <a:lnTo>
                  <a:pt x="4278" y="0"/>
                </a:lnTo>
                <a:lnTo>
                  <a:pt x="4278" y="0"/>
                </a:lnTo>
                <a:lnTo>
                  <a:pt x="4279" y="0"/>
                </a:lnTo>
                <a:lnTo>
                  <a:pt x="4279" y="0"/>
                </a:lnTo>
                <a:lnTo>
                  <a:pt x="4279" y="0"/>
                </a:lnTo>
                <a:lnTo>
                  <a:pt x="4279" y="0"/>
                </a:lnTo>
                <a:lnTo>
                  <a:pt x="4280" y="0"/>
                </a:lnTo>
                <a:lnTo>
                  <a:pt x="4280" y="0"/>
                </a:lnTo>
                <a:lnTo>
                  <a:pt x="4280" y="0"/>
                </a:lnTo>
                <a:lnTo>
                  <a:pt x="4280" y="0"/>
                </a:lnTo>
                <a:lnTo>
                  <a:pt x="4281" y="0"/>
                </a:lnTo>
                <a:lnTo>
                  <a:pt x="4281" y="0"/>
                </a:lnTo>
                <a:lnTo>
                  <a:pt x="4281" y="0"/>
                </a:lnTo>
                <a:lnTo>
                  <a:pt x="4281" y="0"/>
                </a:lnTo>
                <a:lnTo>
                  <a:pt x="4282" y="0"/>
                </a:lnTo>
                <a:lnTo>
                  <a:pt x="4282" y="0"/>
                </a:lnTo>
                <a:lnTo>
                  <a:pt x="4282" y="0"/>
                </a:lnTo>
                <a:lnTo>
                  <a:pt x="4282" y="0"/>
                </a:lnTo>
                <a:lnTo>
                  <a:pt x="4282" y="0"/>
                </a:lnTo>
                <a:lnTo>
                  <a:pt x="4283" y="0"/>
                </a:lnTo>
                <a:lnTo>
                  <a:pt x="4283" y="0"/>
                </a:lnTo>
                <a:lnTo>
                  <a:pt x="4283" y="0"/>
                </a:lnTo>
                <a:lnTo>
                  <a:pt x="4283" y="0"/>
                </a:lnTo>
                <a:lnTo>
                  <a:pt x="4284" y="0"/>
                </a:lnTo>
                <a:lnTo>
                  <a:pt x="4284" y="0"/>
                </a:lnTo>
                <a:lnTo>
                  <a:pt x="4284" y="0"/>
                </a:lnTo>
                <a:lnTo>
                  <a:pt x="4284" y="0"/>
                </a:lnTo>
                <a:lnTo>
                  <a:pt x="4285" y="0"/>
                </a:lnTo>
                <a:lnTo>
                  <a:pt x="4285" y="0"/>
                </a:lnTo>
                <a:lnTo>
                  <a:pt x="4285" y="0"/>
                </a:lnTo>
                <a:lnTo>
                  <a:pt x="4285" y="0"/>
                </a:lnTo>
                <a:lnTo>
                  <a:pt x="4285" y="0"/>
                </a:lnTo>
                <a:lnTo>
                  <a:pt x="4286" y="0"/>
                </a:lnTo>
                <a:lnTo>
                  <a:pt x="4286" y="0"/>
                </a:lnTo>
                <a:lnTo>
                  <a:pt x="4286" y="0"/>
                </a:lnTo>
                <a:lnTo>
                  <a:pt x="4286" y="0"/>
                </a:lnTo>
                <a:lnTo>
                  <a:pt x="4287" y="0"/>
                </a:lnTo>
                <a:lnTo>
                  <a:pt x="4287" y="0"/>
                </a:lnTo>
                <a:lnTo>
                  <a:pt x="4287" y="0"/>
                </a:lnTo>
                <a:lnTo>
                  <a:pt x="4288" y="0"/>
                </a:lnTo>
                <a:lnTo>
                  <a:pt x="4288" y="0"/>
                </a:lnTo>
                <a:lnTo>
                  <a:pt x="4288" y="0"/>
                </a:lnTo>
                <a:lnTo>
                  <a:pt x="4288" y="0"/>
                </a:lnTo>
                <a:lnTo>
                  <a:pt x="4288" y="0"/>
                </a:lnTo>
                <a:lnTo>
                  <a:pt x="4289" y="0"/>
                </a:lnTo>
                <a:lnTo>
                  <a:pt x="4289" y="0"/>
                </a:lnTo>
                <a:lnTo>
                  <a:pt x="4289" y="0"/>
                </a:lnTo>
                <a:lnTo>
                  <a:pt x="4289" y="0"/>
                </a:lnTo>
                <a:lnTo>
                  <a:pt x="4290" y="0"/>
                </a:lnTo>
                <a:lnTo>
                  <a:pt x="4290" y="0"/>
                </a:lnTo>
                <a:lnTo>
                  <a:pt x="4290" y="0"/>
                </a:lnTo>
                <a:lnTo>
                  <a:pt x="4290" y="0"/>
                </a:lnTo>
                <a:lnTo>
                  <a:pt x="4291" y="0"/>
                </a:lnTo>
                <a:lnTo>
                  <a:pt x="4291" y="0"/>
                </a:lnTo>
                <a:lnTo>
                  <a:pt x="4291" y="0"/>
                </a:lnTo>
                <a:lnTo>
                  <a:pt x="4291" y="0"/>
                </a:lnTo>
                <a:lnTo>
                  <a:pt x="4291" y="0"/>
                </a:lnTo>
                <a:lnTo>
                  <a:pt x="4292" y="0"/>
                </a:lnTo>
                <a:lnTo>
                  <a:pt x="4292" y="0"/>
                </a:lnTo>
                <a:lnTo>
                  <a:pt x="4292" y="0"/>
                </a:lnTo>
                <a:lnTo>
                  <a:pt x="4292" y="0"/>
                </a:lnTo>
                <a:lnTo>
                  <a:pt x="4293" y="0"/>
                </a:lnTo>
                <a:lnTo>
                  <a:pt x="4293" y="0"/>
                </a:lnTo>
                <a:lnTo>
                  <a:pt x="4293" y="0"/>
                </a:lnTo>
                <a:lnTo>
                  <a:pt x="4293" y="0"/>
                </a:lnTo>
                <a:lnTo>
                  <a:pt x="4294" y="0"/>
                </a:lnTo>
                <a:lnTo>
                  <a:pt x="4294" y="0"/>
                </a:lnTo>
                <a:lnTo>
                  <a:pt x="4294" y="0"/>
                </a:lnTo>
                <a:lnTo>
                  <a:pt x="4295" y="0"/>
                </a:lnTo>
                <a:lnTo>
                  <a:pt x="4295" y="0"/>
                </a:lnTo>
                <a:lnTo>
                  <a:pt x="4295" y="0"/>
                </a:lnTo>
                <a:lnTo>
                  <a:pt x="4295" y="0"/>
                </a:lnTo>
                <a:lnTo>
                  <a:pt x="4295" y="0"/>
                </a:lnTo>
                <a:lnTo>
                  <a:pt x="4296" y="0"/>
                </a:lnTo>
                <a:lnTo>
                  <a:pt x="4296" y="0"/>
                </a:lnTo>
                <a:lnTo>
                  <a:pt x="4296" y="0"/>
                </a:lnTo>
                <a:lnTo>
                  <a:pt x="4296" y="0"/>
                </a:lnTo>
                <a:lnTo>
                  <a:pt x="4297" y="0"/>
                </a:lnTo>
                <a:lnTo>
                  <a:pt x="4297" y="0"/>
                </a:lnTo>
                <a:lnTo>
                  <a:pt x="4297" y="0"/>
                </a:lnTo>
                <a:lnTo>
                  <a:pt x="4297" y="0"/>
                </a:lnTo>
                <a:lnTo>
                  <a:pt x="4298" y="0"/>
                </a:lnTo>
                <a:lnTo>
                  <a:pt x="4298" y="0"/>
                </a:lnTo>
                <a:lnTo>
                  <a:pt x="4298" y="0"/>
                </a:lnTo>
                <a:lnTo>
                  <a:pt x="4298" y="0"/>
                </a:lnTo>
                <a:lnTo>
                  <a:pt x="4298" y="0"/>
                </a:lnTo>
                <a:lnTo>
                  <a:pt x="4299" y="0"/>
                </a:lnTo>
                <a:lnTo>
                  <a:pt x="4299" y="0"/>
                </a:lnTo>
                <a:lnTo>
                  <a:pt x="4299" y="0"/>
                </a:lnTo>
                <a:lnTo>
                  <a:pt x="4299" y="0"/>
                </a:lnTo>
                <a:lnTo>
                  <a:pt x="4300" y="0"/>
                </a:lnTo>
                <a:lnTo>
                  <a:pt x="4300" y="0"/>
                </a:lnTo>
                <a:lnTo>
                  <a:pt x="4300" y="0"/>
                </a:lnTo>
                <a:lnTo>
                  <a:pt x="4300" y="0"/>
                </a:lnTo>
                <a:lnTo>
                  <a:pt x="4301" y="0"/>
                </a:lnTo>
                <a:lnTo>
                  <a:pt x="4301" y="0"/>
                </a:lnTo>
                <a:lnTo>
                  <a:pt x="4301" y="0"/>
                </a:lnTo>
                <a:lnTo>
                  <a:pt x="4301" y="0"/>
                </a:lnTo>
                <a:lnTo>
                  <a:pt x="4301" y="0"/>
                </a:lnTo>
                <a:lnTo>
                  <a:pt x="4302" y="0"/>
                </a:lnTo>
                <a:lnTo>
                  <a:pt x="4302" y="0"/>
                </a:lnTo>
                <a:lnTo>
                  <a:pt x="4302" y="0"/>
                </a:lnTo>
                <a:lnTo>
                  <a:pt x="4303" y="0"/>
                </a:lnTo>
                <a:lnTo>
                  <a:pt x="4303" y="0"/>
                </a:lnTo>
                <a:lnTo>
                  <a:pt x="4303" y="0"/>
                </a:lnTo>
                <a:lnTo>
                  <a:pt x="4303" y="0"/>
                </a:lnTo>
                <a:lnTo>
                  <a:pt x="4304" y="0"/>
                </a:lnTo>
                <a:lnTo>
                  <a:pt x="4304" y="0"/>
                </a:lnTo>
                <a:lnTo>
                  <a:pt x="4304" y="0"/>
                </a:lnTo>
                <a:lnTo>
                  <a:pt x="4304" y="0"/>
                </a:lnTo>
                <a:lnTo>
                  <a:pt x="4304" y="0"/>
                </a:lnTo>
                <a:lnTo>
                  <a:pt x="4305" y="0"/>
                </a:lnTo>
                <a:lnTo>
                  <a:pt x="4305" y="0"/>
                </a:lnTo>
                <a:lnTo>
                  <a:pt x="4305" y="0"/>
                </a:lnTo>
                <a:lnTo>
                  <a:pt x="4305" y="0"/>
                </a:lnTo>
                <a:lnTo>
                  <a:pt x="4306" y="0"/>
                </a:lnTo>
                <a:lnTo>
                  <a:pt x="4306" y="0"/>
                </a:lnTo>
                <a:lnTo>
                  <a:pt x="4306" y="0"/>
                </a:lnTo>
                <a:lnTo>
                  <a:pt x="4306" y="0"/>
                </a:lnTo>
                <a:lnTo>
                  <a:pt x="4307" y="0"/>
                </a:lnTo>
                <a:lnTo>
                  <a:pt x="4307" y="0"/>
                </a:lnTo>
                <a:lnTo>
                  <a:pt x="4307" y="0"/>
                </a:lnTo>
                <a:lnTo>
                  <a:pt x="4307" y="0"/>
                </a:lnTo>
                <a:lnTo>
                  <a:pt x="4307" y="0"/>
                </a:lnTo>
                <a:lnTo>
                  <a:pt x="4308" y="0"/>
                </a:lnTo>
                <a:lnTo>
                  <a:pt x="4308" y="0"/>
                </a:lnTo>
                <a:lnTo>
                  <a:pt x="4308" y="0"/>
                </a:lnTo>
                <a:lnTo>
                  <a:pt x="4308" y="0"/>
                </a:lnTo>
                <a:lnTo>
                  <a:pt x="4309" y="0"/>
                </a:lnTo>
                <a:lnTo>
                  <a:pt x="4309" y="0"/>
                </a:lnTo>
                <a:lnTo>
                  <a:pt x="4309" y="0"/>
                </a:lnTo>
                <a:lnTo>
                  <a:pt x="4309" y="0"/>
                </a:lnTo>
                <a:lnTo>
                  <a:pt x="4310" y="0"/>
                </a:lnTo>
                <a:lnTo>
                  <a:pt x="4310" y="0"/>
                </a:lnTo>
                <a:lnTo>
                  <a:pt x="4310" y="0"/>
                </a:lnTo>
                <a:lnTo>
                  <a:pt x="4310" y="0"/>
                </a:lnTo>
                <a:lnTo>
                  <a:pt x="4311" y="0"/>
                </a:lnTo>
                <a:lnTo>
                  <a:pt x="4311" y="0"/>
                </a:lnTo>
                <a:lnTo>
                  <a:pt x="4311" y="0"/>
                </a:lnTo>
                <a:lnTo>
                  <a:pt x="4311" y="0"/>
                </a:lnTo>
                <a:lnTo>
                  <a:pt x="4312" y="0"/>
                </a:lnTo>
                <a:lnTo>
                  <a:pt x="4312" y="0"/>
                </a:lnTo>
                <a:lnTo>
                  <a:pt x="4312" y="0"/>
                </a:lnTo>
                <a:lnTo>
                  <a:pt x="4312" y="0"/>
                </a:lnTo>
                <a:lnTo>
                  <a:pt x="4313" y="0"/>
                </a:lnTo>
                <a:lnTo>
                  <a:pt x="4313" y="0"/>
                </a:lnTo>
                <a:lnTo>
                  <a:pt x="4313" y="0"/>
                </a:lnTo>
                <a:lnTo>
                  <a:pt x="4313" y="0"/>
                </a:lnTo>
                <a:lnTo>
                  <a:pt x="4313" y="0"/>
                </a:lnTo>
                <a:lnTo>
                  <a:pt x="4314" y="0"/>
                </a:lnTo>
                <a:lnTo>
                  <a:pt x="4314" y="0"/>
                </a:lnTo>
                <a:lnTo>
                  <a:pt x="4314" y="0"/>
                </a:lnTo>
                <a:lnTo>
                  <a:pt x="4314" y="0"/>
                </a:lnTo>
                <a:lnTo>
                  <a:pt x="4315" y="0"/>
                </a:lnTo>
                <a:lnTo>
                  <a:pt x="4315" y="0"/>
                </a:lnTo>
                <a:lnTo>
                  <a:pt x="4315" y="0"/>
                </a:lnTo>
                <a:lnTo>
                  <a:pt x="4315" y="0"/>
                </a:lnTo>
                <a:lnTo>
                  <a:pt x="4316" y="0"/>
                </a:lnTo>
                <a:lnTo>
                  <a:pt x="4316" y="0"/>
                </a:lnTo>
                <a:lnTo>
                  <a:pt x="4316" y="0"/>
                </a:lnTo>
                <a:lnTo>
                  <a:pt x="4316" y="0"/>
                </a:lnTo>
                <a:lnTo>
                  <a:pt x="4316" y="0"/>
                </a:lnTo>
                <a:lnTo>
                  <a:pt x="4317" y="0"/>
                </a:lnTo>
                <a:lnTo>
                  <a:pt x="4317" y="0"/>
                </a:lnTo>
                <a:lnTo>
                  <a:pt x="4317" y="0"/>
                </a:lnTo>
                <a:lnTo>
                  <a:pt x="4317" y="0"/>
                </a:lnTo>
                <a:lnTo>
                  <a:pt x="4318" y="0"/>
                </a:lnTo>
                <a:lnTo>
                  <a:pt x="4318" y="0"/>
                </a:lnTo>
                <a:lnTo>
                  <a:pt x="4318" y="0"/>
                </a:lnTo>
                <a:lnTo>
                  <a:pt x="4319" y="0"/>
                </a:lnTo>
                <a:lnTo>
                  <a:pt x="4319" y="0"/>
                </a:lnTo>
                <a:lnTo>
                  <a:pt x="4319" y="0"/>
                </a:lnTo>
                <a:lnTo>
                  <a:pt x="4319" y="0"/>
                </a:lnTo>
                <a:lnTo>
                  <a:pt x="4319" y="0"/>
                </a:lnTo>
                <a:lnTo>
                  <a:pt x="4320" y="0"/>
                </a:lnTo>
                <a:lnTo>
                  <a:pt x="4320" y="0"/>
                </a:lnTo>
                <a:lnTo>
                  <a:pt x="4320" y="0"/>
                </a:lnTo>
                <a:lnTo>
                  <a:pt x="4320" y="0"/>
                </a:lnTo>
                <a:lnTo>
                  <a:pt x="4321" y="0"/>
                </a:lnTo>
                <a:lnTo>
                  <a:pt x="4321" y="0"/>
                </a:lnTo>
                <a:lnTo>
                  <a:pt x="4321" y="0"/>
                </a:lnTo>
                <a:lnTo>
                  <a:pt x="4321" y="0"/>
                </a:lnTo>
                <a:lnTo>
                  <a:pt x="4322" y="0"/>
                </a:lnTo>
                <a:lnTo>
                  <a:pt x="4322" y="0"/>
                </a:lnTo>
                <a:lnTo>
                  <a:pt x="4322" y="0"/>
                </a:lnTo>
                <a:lnTo>
                  <a:pt x="4322" y="0"/>
                </a:lnTo>
                <a:lnTo>
                  <a:pt x="4322" y="0"/>
                </a:lnTo>
                <a:lnTo>
                  <a:pt x="4323" y="0"/>
                </a:lnTo>
                <a:lnTo>
                  <a:pt x="4323" y="0"/>
                </a:lnTo>
                <a:lnTo>
                  <a:pt x="4323" y="0"/>
                </a:lnTo>
                <a:lnTo>
                  <a:pt x="4323" y="0"/>
                </a:lnTo>
                <a:lnTo>
                  <a:pt x="4324" y="0"/>
                </a:lnTo>
                <a:lnTo>
                  <a:pt x="4324" y="0"/>
                </a:lnTo>
                <a:lnTo>
                  <a:pt x="4324" y="0"/>
                </a:lnTo>
                <a:lnTo>
                  <a:pt x="4324" y="0"/>
                </a:lnTo>
                <a:lnTo>
                  <a:pt x="4325" y="0"/>
                </a:lnTo>
                <a:lnTo>
                  <a:pt x="4325" y="0"/>
                </a:lnTo>
                <a:lnTo>
                  <a:pt x="4325" y="0"/>
                </a:lnTo>
                <a:lnTo>
                  <a:pt x="4325" y="0"/>
                </a:lnTo>
                <a:lnTo>
                  <a:pt x="4325" y="0"/>
                </a:lnTo>
                <a:lnTo>
                  <a:pt x="4326" y="0"/>
                </a:lnTo>
                <a:lnTo>
                  <a:pt x="4326" y="0"/>
                </a:lnTo>
                <a:lnTo>
                  <a:pt x="4326" y="0"/>
                </a:lnTo>
                <a:lnTo>
                  <a:pt x="4327" y="0"/>
                </a:lnTo>
                <a:lnTo>
                  <a:pt x="4327" y="0"/>
                </a:lnTo>
                <a:lnTo>
                  <a:pt x="4327" y="0"/>
                </a:lnTo>
                <a:lnTo>
                  <a:pt x="4327" y="0"/>
                </a:lnTo>
                <a:lnTo>
                  <a:pt x="4328" y="0"/>
                </a:lnTo>
                <a:lnTo>
                  <a:pt x="4328" y="0"/>
                </a:lnTo>
                <a:lnTo>
                  <a:pt x="4328" y="0"/>
                </a:lnTo>
                <a:lnTo>
                  <a:pt x="4328" y="0"/>
                </a:lnTo>
                <a:lnTo>
                  <a:pt x="4328" y="0"/>
                </a:lnTo>
                <a:lnTo>
                  <a:pt x="4329" y="0"/>
                </a:lnTo>
                <a:lnTo>
                  <a:pt x="4329" y="0"/>
                </a:lnTo>
                <a:lnTo>
                  <a:pt x="4329" y="0"/>
                </a:lnTo>
                <a:lnTo>
                  <a:pt x="4329" y="0"/>
                </a:lnTo>
                <a:lnTo>
                  <a:pt x="4330" y="0"/>
                </a:lnTo>
                <a:lnTo>
                  <a:pt x="4330" y="0"/>
                </a:lnTo>
                <a:lnTo>
                  <a:pt x="4330" y="0"/>
                </a:lnTo>
                <a:lnTo>
                  <a:pt x="4330" y="0"/>
                </a:lnTo>
                <a:lnTo>
                  <a:pt x="4331" y="0"/>
                </a:lnTo>
                <a:lnTo>
                  <a:pt x="4331" y="0"/>
                </a:lnTo>
                <a:lnTo>
                  <a:pt x="4331" y="0"/>
                </a:lnTo>
                <a:lnTo>
                  <a:pt x="4331" y="0"/>
                </a:lnTo>
                <a:lnTo>
                  <a:pt x="4331" y="0"/>
                </a:lnTo>
                <a:lnTo>
                  <a:pt x="4332" y="0"/>
                </a:lnTo>
                <a:lnTo>
                  <a:pt x="4332" y="0"/>
                </a:lnTo>
                <a:lnTo>
                  <a:pt x="4332" y="0"/>
                </a:lnTo>
                <a:lnTo>
                  <a:pt x="4332" y="0"/>
                </a:lnTo>
                <a:lnTo>
                  <a:pt x="4333" y="0"/>
                </a:lnTo>
                <a:lnTo>
                  <a:pt x="4333" y="0"/>
                </a:lnTo>
                <a:lnTo>
                  <a:pt x="4333" y="0"/>
                </a:lnTo>
                <a:lnTo>
                  <a:pt x="4334" y="0"/>
                </a:lnTo>
                <a:lnTo>
                  <a:pt x="4334" y="0"/>
                </a:lnTo>
                <a:lnTo>
                  <a:pt x="4334" y="0"/>
                </a:lnTo>
                <a:lnTo>
                  <a:pt x="4334" y="0"/>
                </a:lnTo>
                <a:lnTo>
                  <a:pt x="4334" y="0"/>
                </a:lnTo>
                <a:lnTo>
                  <a:pt x="4335" y="0"/>
                </a:lnTo>
                <a:lnTo>
                  <a:pt x="4335" y="0"/>
                </a:lnTo>
                <a:lnTo>
                  <a:pt x="4335" y="0"/>
                </a:lnTo>
                <a:lnTo>
                  <a:pt x="4335" y="0"/>
                </a:lnTo>
                <a:lnTo>
                  <a:pt x="4336" y="0"/>
                </a:lnTo>
                <a:lnTo>
                  <a:pt x="4336" y="0"/>
                </a:lnTo>
                <a:lnTo>
                  <a:pt x="4336" y="0"/>
                </a:lnTo>
                <a:lnTo>
                  <a:pt x="4336" y="0"/>
                </a:lnTo>
                <a:lnTo>
                  <a:pt x="4337" y="0"/>
                </a:lnTo>
                <a:lnTo>
                  <a:pt x="4337" y="0"/>
                </a:lnTo>
                <a:lnTo>
                  <a:pt x="4337" y="0"/>
                </a:lnTo>
                <a:lnTo>
                  <a:pt x="4337" y="0"/>
                </a:lnTo>
                <a:lnTo>
                  <a:pt x="4337" y="0"/>
                </a:lnTo>
                <a:lnTo>
                  <a:pt x="4338" y="0"/>
                </a:lnTo>
                <a:lnTo>
                  <a:pt x="4338" y="0"/>
                </a:lnTo>
                <a:lnTo>
                  <a:pt x="4338" y="0"/>
                </a:lnTo>
                <a:lnTo>
                  <a:pt x="4338" y="0"/>
                </a:lnTo>
                <a:lnTo>
                  <a:pt x="4339" y="0"/>
                </a:lnTo>
                <a:lnTo>
                  <a:pt x="4339" y="0"/>
                </a:lnTo>
                <a:lnTo>
                  <a:pt x="4339" y="0"/>
                </a:lnTo>
                <a:lnTo>
                  <a:pt x="4339" y="0"/>
                </a:lnTo>
                <a:lnTo>
                  <a:pt x="4340" y="0"/>
                </a:lnTo>
                <a:lnTo>
                  <a:pt x="4340" y="0"/>
                </a:lnTo>
                <a:lnTo>
                  <a:pt x="4340" y="0"/>
                </a:lnTo>
                <a:lnTo>
                  <a:pt x="4340" y="0"/>
                </a:lnTo>
                <a:lnTo>
                  <a:pt x="4340" y="0"/>
                </a:lnTo>
                <a:lnTo>
                  <a:pt x="4341" y="0"/>
                </a:lnTo>
                <a:lnTo>
                  <a:pt x="4341" y="0"/>
                </a:lnTo>
                <a:lnTo>
                  <a:pt x="4341" y="0"/>
                </a:lnTo>
                <a:lnTo>
                  <a:pt x="4342" y="0"/>
                </a:lnTo>
                <a:lnTo>
                  <a:pt x="4342" y="0"/>
                </a:lnTo>
                <a:lnTo>
                  <a:pt x="4342" y="0"/>
                </a:lnTo>
                <a:lnTo>
                  <a:pt x="4342" y="0"/>
                </a:lnTo>
                <a:lnTo>
                  <a:pt x="4343" y="0"/>
                </a:lnTo>
                <a:lnTo>
                  <a:pt x="4343" y="0"/>
                </a:lnTo>
                <a:lnTo>
                  <a:pt x="4343" y="0"/>
                </a:lnTo>
                <a:lnTo>
                  <a:pt x="4343" y="0"/>
                </a:lnTo>
                <a:lnTo>
                  <a:pt x="4344" y="0"/>
                </a:lnTo>
                <a:lnTo>
                  <a:pt x="4344" y="0"/>
                </a:lnTo>
                <a:lnTo>
                  <a:pt x="4344" y="0"/>
                </a:lnTo>
                <a:lnTo>
                  <a:pt x="4344" y="0"/>
                </a:lnTo>
                <a:lnTo>
                  <a:pt x="4344" y="0"/>
                </a:lnTo>
                <a:lnTo>
                  <a:pt x="4345" y="0"/>
                </a:lnTo>
                <a:lnTo>
                  <a:pt x="4345" y="0"/>
                </a:lnTo>
                <a:lnTo>
                  <a:pt x="4345" y="0"/>
                </a:lnTo>
                <a:lnTo>
                  <a:pt x="4345" y="0"/>
                </a:lnTo>
                <a:lnTo>
                  <a:pt x="4346" y="0"/>
                </a:lnTo>
                <a:lnTo>
                  <a:pt x="4346" y="0"/>
                </a:lnTo>
                <a:lnTo>
                  <a:pt x="4346" y="0"/>
                </a:lnTo>
                <a:lnTo>
                  <a:pt x="4346" y="0"/>
                </a:lnTo>
                <a:lnTo>
                  <a:pt x="4347" y="0"/>
                </a:lnTo>
                <a:lnTo>
                  <a:pt x="4347" y="0"/>
                </a:lnTo>
                <a:lnTo>
                  <a:pt x="4347" y="0"/>
                </a:lnTo>
                <a:lnTo>
                  <a:pt x="4347" y="0"/>
                </a:lnTo>
                <a:lnTo>
                  <a:pt x="4347" y="0"/>
                </a:lnTo>
                <a:lnTo>
                  <a:pt x="4348" y="0"/>
                </a:lnTo>
                <a:lnTo>
                  <a:pt x="4348" y="0"/>
                </a:lnTo>
                <a:lnTo>
                  <a:pt x="4348" y="0"/>
                </a:lnTo>
                <a:lnTo>
                  <a:pt x="4348" y="0"/>
                </a:lnTo>
                <a:lnTo>
                  <a:pt x="4349" y="0"/>
                </a:lnTo>
                <a:lnTo>
                  <a:pt x="4349" y="0"/>
                </a:lnTo>
                <a:lnTo>
                  <a:pt x="4349" y="0"/>
                </a:lnTo>
                <a:lnTo>
                  <a:pt x="4350" y="0"/>
                </a:lnTo>
                <a:lnTo>
                  <a:pt x="4350" y="0"/>
                </a:lnTo>
                <a:lnTo>
                  <a:pt x="4350" y="0"/>
                </a:lnTo>
                <a:lnTo>
                  <a:pt x="4350" y="0"/>
                </a:lnTo>
                <a:lnTo>
                  <a:pt x="4350" y="0"/>
                </a:lnTo>
                <a:lnTo>
                  <a:pt x="4351" y="0"/>
                </a:lnTo>
                <a:lnTo>
                  <a:pt x="4351" y="0"/>
                </a:lnTo>
                <a:lnTo>
                  <a:pt x="4351" y="0"/>
                </a:lnTo>
                <a:lnTo>
                  <a:pt x="4351" y="0"/>
                </a:lnTo>
                <a:lnTo>
                  <a:pt x="4352" y="0"/>
                </a:lnTo>
                <a:lnTo>
                  <a:pt x="4352" y="0"/>
                </a:lnTo>
                <a:lnTo>
                  <a:pt x="4352" y="0"/>
                </a:lnTo>
                <a:lnTo>
                  <a:pt x="4352" y="0"/>
                </a:lnTo>
                <a:lnTo>
                  <a:pt x="4353" y="0"/>
                </a:lnTo>
                <a:lnTo>
                  <a:pt x="4353" y="0"/>
                </a:lnTo>
                <a:lnTo>
                  <a:pt x="4353" y="0"/>
                </a:lnTo>
                <a:lnTo>
                  <a:pt x="4353" y="0"/>
                </a:lnTo>
                <a:lnTo>
                  <a:pt x="4353" y="0"/>
                </a:lnTo>
                <a:lnTo>
                  <a:pt x="4354" y="0"/>
                </a:lnTo>
                <a:lnTo>
                  <a:pt x="4354" y="0"/>
                </a:lnTo>
                <a:lnTo>
                  <a:pt x="4354" y="0"/>
                </a:lnTo>
                <a:lnTo>
                  <a:pt x="4354" y="0"/>
                </a:lnTo>
                <a:lnTo>
                  <a:pt x="4355" y="0"/>
                </a:lnTo>
                <a:lnTo>
                  <a:pt x="4355" y="0"/>
                </a:lnTo>
                <a:lnTo>
                  <a:pt x="4355" y="0"/>
                </a:lnTo>
                <a:lnTo>
                  <a:pt x="4355" y="0"/>
                </a:lnTo>
                <a:lnTo>
                  <a:pt x="4356" y="0"/>
                </a:lnTo>
                <a:lnTo>
                  <a:pt x="4356" y="0"/>
                </a:lnTo>
                <a:lnTo>
                  <a:pt x="4356" y="0"/>
                </a:lnTo>
                <a:lnTo>
                  <a:pt x="4356" y="0"/>
                </a:lnTo>
                <a:lnTo>
                  <a:pt x="4356" y="0"/>
                </a:lnTo>
                <a:lnTo>
                  <a:pt x="4357" y="0"/>
                </a:lnTo>
                <a:lnTo>
                  <a:pt x="4357" y="0"/>
                </a:lnTo>
                <a:lnTo>
                  <a:pt x="4357" y="0"/>
                </a:lnTo>
                <a:lnTo>
                  <a:pt x="4358" y="0"/>
                </a:lnTo>
                <a:lnTo>
                  <a:pt x="4358" y="0"/>
                </a:lnTo>
                <a:lnTo>
                  <a:pt x="4358" y="0"/>
                </a:lnTo>
                <a:lnTo>
                  <a:pt x="4358" y="0"/>
                </a:lnTo>
                <a:lnTo>
                  <a:pt x="4359" y="0"/>
                </a:lnTo>
                <a:lnTo>
                  <a:pt x="4359" y="0"/>
                </a:lnTo>
                <a:lnTo>
                  <a:pt x="4359" y="0"/>
                </a:lnTo>
                <a:lnTo>
                  <a:pt x="4359" y="0"/>
                </a:lnTo>
                <a:lnTo>
                  <a:pt x="4359" y="0"/>
                </a:lnTo>
                <a:lnTo>
                  <a:pt x="4360" y="0"/>
                </a:lnTo>
                <a:lnTo>
                  <a:pt x="4360" y="0"/>
                </a:lnTo>
                <a:lnTo>
                  <a:pt x="4360" y="0"/>
                </a:lnTo>
                <a:lnTo>
                  <a:pt x="4360" y="0"/>
                </a:lnTo>
                <a:lnTo>
                  <a:pt x="4361" y="0"/>
                </a:lnTo>
                <a:lnTo>
                  <a:pt x="4361" y="0"/>
                </a:lnTo>
                <a:lnTo>
                  <a:pt x="4361" y="0"/>
                </a:lnTo>
                <a:lnTo>
                  <a:pt x="4361" y="0"/>
                </a:lnTo>
                <a:lnTo>
                  <a:pt x="4362" y="0"/>
                </a:lnTo>
                <a:lnTo>
                  <a:pt x="4362" y="0"/>
                </a:lnTo>
                <a:lnTo>
                  <a:pt x="4362" y="0"/>
                </a:lnTo>
                <a:lnTo>
                  <a:pt x="4362" y="0"/>
                </a:lnTo>
                <a:lnTo>
                  <a:pt x="4362" y="0"/>
                </a:lnTo>
                <a:lnTo>
                  <a:pt x="4363" y="0"/>
                </a:lnTo>
                <a:lnTo>
                  <a:pt x="4363" y="0"/>
                </a:lnTo>
                <a:lnTo>
                  <a:pt x="4363" y="0"/>
                </a:lnTo>
                <a:lnTo>
                  <a:pt x="4363" y="0"/>
                </a:lnTo>
                <a:lnTo>
                  <a:pt x="4364" y="0"/>
                </a:lnTo>
                <a:lnTo>
                  <a:pt x="4364" y="0"/>
                </a:lnTo>
                <a:lnTo>
                  <a:pt x="4364" y="0"/>
                </a:lnTo>
                <a:lnTo>
                  <a:pt x="4364" y="0"/>
                </a:lnTo>
                <a:lnTo>
                  <a:pt x="4365" y="0"/>
                </a:lnTo>
                <a:lnTo>
                  <a:pt x="4365" y="0"/>
                </a:lnTo>
                <a:lnTo>
                  <a:pt x="4365" y="0"/>
                </a:lnTo>
                <a:lnTo>
                  <a:pt x="4365" y="0"/>
                </a:lnTo>
                <a:lnTo>
                  <a:pt x="4366" y="0"/>
                </a:lnTo>
                <a:lnTo>
                  <a:pt x="4366" y="0"/>
                </a:lnTo>
                <a:lnTo>
                  <a:pt x="4366" y="0"/>
                </a:lnTo>
                <a:lnTo>
                  <a:pt x="4366" y="0"/>
                </a:lnTo>
                <a:lnTo>
                  <a:pt x="4367" y="39"/>
                </a:lnTo>
                <a:lnTo>
                  <a:pt x="4367" y="39"/>
                </a:lnTo>
                <a:lnTo>
                  <a:pt x="4367" y="39"/>
                </a:lnTo>
                <a:lnTo>
                  <a:pt x="4367" y="39"/>
                </a:lnTo>
                <a:lnTo>
                  <a:pt x="4368" y="39"/>
                </a:lnTo>
                <a:lnTo>
                  <a:pt x="4368" y="39"/>
                </a:lnTo>
                <a:lnTo>
                  <a:pt x="4368" y="39"/>
                </a:lnTo>
                <a:lnTo>
                  <a:pt x="4368" y="39"/>
                </a:lnTo>
                <a:lnTo>
                  <a:pt x="4368" y="39"/>
                </a:lnTo>
                <a:lnTo>
                  <a:pt x="4369" y="39"/>
                </a:lnTo>
                <a:lnTo>
                  <a:pt x="4369" y="39"/>
                </a:lnTo>
                <a:lnTo>
                  <a:pt x="4369" y="39"/>
                </a:lnTo>
                <a:lnTo>
                  <a:pt x="4369" y="39"/>
                </a:lnTo>
                <a:lnTo>
                  <a:pt x="4370" y="39"/>
                </a:lnTo>
                <a:lnTo>
                  <a:pt x="4370" y="39"/>
                </a:lnTo>
                <a:lnTo>
                  <a:pt x="4370" y="39"/>
                </a:lnTo>
                <a:lnTo>
                  <a:pt x="4370" y="39"/>
                </a:lnTo>
                <a:lnTo>
                  <a:pt x="4371" y="39"/>
                </a:lnTo>
                <a:lnTo>
                  <a:pt x="4371" y="39"/>
                </a:lnTo>
                <a:lnTo>
                  <a:pt x="4371" y="39"/>
                </a:lnTo>
                <a:lnTo>
                  <a:pt x="4371" y="39"/>
                </a:lnTo>
                <a:lnTo>
                  <a:pt x="4371" y="39"/>
                </a:lnTo>
                <a:lnTo>
                  <a:pt x="4372" y="39"/>
                </a:lnTo>
                <a:lnTo>
                  <a:pt x="4372" y="39"/>
                </a:lnTo>
                <a:lnTo>
                  <a:pt x="4372" y="39"/>
                </a:lnTo>
                <a:lnTo>
                  <a:pt x="4373" y="39"/>
                </a:lnTo>
                <a:lnTo>
                  <a:pt x="4373" y="39"/>
                </a:lnTo>
                <a:lnTo>
                  <a:pt x="4373" y="39"/>
                </a:lnTo>
                <a:lnTo>
                  <a:pt x="4373" y="39"/>
                </a:lnTo>
                <a:lnTo>
                  <a:pt x="4374" y="39"/>
                </a:lnTo>
                <a:lnTo>
                  <a:pt x="4374" y="39"/>
                </a:lnTo>
                <a:lnTo>
                  <a:pt x="4374" y="39"/>
                </a:lnTo>
                <a:lnTo>
                  <a:pt x="4374" y="39"/>
                </a:lnTo>
                <a:lnTo>
                  <a:pt x="4374" y="39"/>
                </a:lnTo>
                <a:lnTo>
                  <a:pt x="4375" y="39"/>
                </a:lnTo>
                <a:lnTo>
                  <a:pt x="4375" y="39"/>
                </a:lnTo>
                <a:lnTo>
                  <a:pt x="4375" y="39"/>
                </a:lnTo>
                <a:lnTo>
                  <a:pt x="4375" y="39"/>
                </a:lnTo>
                <a:lnTo>
                  <a:pt x="4376" y="39"/>
                </a:lnTo>
                <a:lnTo>
                  <a:pt x="4376" y="39"/>
                </a:lnTo>
                <a:lnTo>
                  <a:pt x="4376" y="39"/>
                </a:lnTo>
                <a:lnTo>
                  <a:pt x="4376" y="39"/>
                </a:lnTo>
                <a:lnTo>
                  <a:pt x="4377" y="39"/>
                </a:lnTo>
                <a:lnTo>
                  <a:pt x="4377" y="39"/>
                </a:lnTo>
                <a:lnTo>
                  <a:pt x="4377" y="39"/>
                </a:lnTo>
                <a:lnTo>
                  <a:pt x="4377" y="39"/>
                </a:lnTo>
                <a:lnTo>
                  <a:pt x="4377" y="39"/>
                </a:lnTo>
                <a:lnTo>
                  <a:pt x="4378" y="39"/>
                </a:lnTo>
                <a:lnTo>
                  <a:pt x="4378" y="39"/>
                </a:lnTo>
                <a:lnTo>
                  <a:pt x="4378" y="39"/>
                </a:lnTo>
                <a:lnTo>
                  <a:pt x="4378" y="39"/>
                </a:lnTo>
                <a:lnTo>
                  <a:pt x="4379" y="39"/>
                </a:lnTo>
                <a:lnTo>
                  <a:pt x="4379" y="39"/>
                </a:lnTo>
                <a:lnTo>
                  <a:pt x="4379" y="39"/>
                </a:lnTo>
                <a:lnTo>
                  <a:pt x="4379" y="39"/>
                </a:lnTo>
                <a:lnTo>
                  <a:pt x="4380" y="39"/>
                </a:lnTo>
                <a:lnTo>
                  <a:pt x="4380" y="39"/>
                </a:lnTo>
                <a:lnTo>
                  <a:pt x="4380" y="39"/>
                </a:lnTo>
                <a:lnTo>
                  <a:pt x="4380" y="39"/>
                </a:lnTo>
                <a:lnTo>
                  <a:pt x="4381" y="39"/>
                </a:lnTo>
                <a:lnTo>
                  <a:pt x="4381" y="39"/>
                </a:lnTo>
                <a:lnTo>
                  <a:pt x="4381" y="39"/>
                </a:lnTo>
                <a:lnTo>
                  <a:pt x="4381" y="39"/>
                </a:lnTo>
                <a:lnTo>
                  <a:pt x="4382" y="39"/>
                </a:lnTo>
                <a:lnTo>
                  <a:pt x="4382" y="39"/>
                </a:lnTo>
                <a:lnTo>
                  <a:pt x="4382" y="39"/>
                </a:lnTo>
                <a:lnTo>
                  <a:pt x="4382" y="39"/>
                </a:lnTo>
                <a:lnTo>
                  <a:pt x="4383" y="39"/>
                </a:lnTo>
                <a:lnTo>
                  <a:pt x="4383" y="39"/>
                </a:lnTo>
                <a:lnTo>
                  <a:pt x="4383" y="39"/>
                </a:lnTo>
                <a:lnTo>
                  <a:pt x="4383" y="39"/>
                </a:lnTo>
                <a:lnTo>
                  <a:pt x="4383" y="39"/>
                </a:lnTo>
                <a:lnTo>
                  <a:pt x="4384" y="39"/>
                </a:lnTo>
                <a:lnTo>
                  <a:pt x="4384" y="39"/>
                </a:lnTo>
                <a:lnTo>
                  <a:pt x="4384" y="39"/>
                </a:lnTo>
                <a:lnTo>
                  <a:pt x="4384" y="39"/>
                </a:lnTo>
                <a:lnTo>
                  <a:pt x="4385" y="39"/>
                </a:lnTo>
                <a:lnTo>
                  <a:pt x="4385" y="39"/>
                </a:lnTo>
                <a:lnTo>
                  <a:pt x="4385" y="39"/>
                </a:lnTo>
                <a:lnTo>
                  <a:pt x="4385" y="39"/>
                </a:lnTo>
                <a:lnTo>
                  <a:pt x="4386" y="39"/>
                </a:lnTo>
                <a:lnTo>
                  <a:pt x="4386" y="39"/>
                </a:lnTo>
                <a:lnTo>
                  <a:pt x="4386" y="39"/>
                </a:lnTo>
                <a:lnTo>
                  <a:pt x="4386" y="39"/>
                </a:lnTo>
                <a:lnTo>
                  <a:pt x="4386" y="39"/>
                </a:lnTo>
                <a:lnTo>
                  <a:pt x="4387" y="39"/>
                </a:lnTo>
                <a:lnTo>
                  <a:pt x="4387" y="39"/>
                </a:lnTo>
                <a:lnTo>
                  <a:pt x="4387" y="39"/>
                </a:lnTo>
                <a:lnTo>
                  <a:pt x="4387" y="39"/>
                </a:lnTo>
                <a:lnTo>
                  <a:pt x="4388" y="39"/>
                </a:lnTo>
                <a:lnTo>
                  <a:pt x="4388" y="39"/>
                </a:lnTo>
                <a:lnTo>
                  <a:pt x="4388" y="39"/>
                </a:lnTo>
                <a:lnTo>
                  <a:pt x="4389" y="39"/>
                </a:lnTo>
                <a:lnTo>
                  <a:pt x="4389" y="39"/>
                </a:lnTo>
                <a:lnTo>
                  <a:pt x="4389" y="39"/>
                </a:lnTo>
                <a:lnTo>
                  <a:pt x="4389" y="39"/>
                </a:lnTo>
                <a:lnTo>
                  <a:pt x="4390" y="39"/>
                </a:lnTo>
                <a:lnTo>
                  <a:pt x="4390" y="39"/>
                </a:lnTo>
                <a:lnTo>
                  <a:pt x="4390" y="39"/>
                </a:lnTo>
                <a:lnTo>
                  <a:pt x="4390" y="39"/>
                </a:lnTo>
                <a:lnTo>
                  <a:pt x="4390" y="39"/>
                </a:lnTo>
                <a:lnTo>
                  <a:pt x="4391" y="39"/>
                </a:lnTo>
                <a:lnTo>
                  <a:pt x="4391" y="39"/>
                </a:lnTo>
                <a:lnTo>
                  <a:pt x="4391" y="39"/>
                </a:lnTo>
                <a:lnTo>
                  <a:pt x="4391" y="39"/>
                </a:lnTo>
                <a:lnTo>
                  <a:pt x="4392" y="39"/>
                </a:lnTo>
                <a:lnTo>
                  <a:pt x="4392" y="39"/>
                </a:lnTo>
                <a:lnTo>
                  <a:pt x="4392" y="39"/>
                </a:lnTo>
                <a:lnTo>
                  <a:pt x="4392" y="39"/>
                </a:lnTo>
                <a:lnTo>
                  <a:pt x="4392" y="39"/>
                </a:lnTo>
                <a:lnTo>
                  <a:pt x="4393" y="39"/>
                </a:lnTo>
                <a:lnTo>
                  <a:pt x="4393" y="39"/>
                </a:lnTo>
                <a:lnTo>
                  <a:pt x="4393" y="39"/>
                </a:lnTo>
                <a:lnTo>
                  <a:pt x="4393" y="39"/>
                </a:lnTo>
                <a:lnTo>
                  <a:pt x="4394" y="39"/>
                </a:lnTo>
                <a:lnTo>
                  <a:pt x="4394" y="39"/>
                </a:lnTo>
                <a:lnTo>
                  <a:pt x="4394" y="39"/>
                </a:lnTo>
                <a:lnTo>
                  <a:pt x="4394" y="39"/>
                </a:lnTo>
                <a:lnTo>
                  <a:pt x="4395" y="39"/>
                </a:lnTo>
                <a:lnTo>
                  <a:pt x="4395" y="39"/>
                </a:lnTo>
                <a:lnTo>
                  <a:pt x="4395" y="39"/>
                </a:lnTo>
                <a:lnTo>
                  <a:pt x="4395" y="39"/>
                </a:lnTo>
                <a:lnTo>
                  <a:pt x="4395" y="39"/>
                </a:lnTo>
                <a:lnTo>
                  <a:pt x="4396" y="39"/>
                </a:lnTo>
                <a:lnTo>
                  <a:pt x="4396" y="39"/>
                </a:lnTo>
                <a:lnTo>
                  <a:pt x="4396" y="39"/>
                </a:lnTo>
                <a:lnTo>
                  <a:pt x="4397" y="39"/>
                </a:lnTo>
                <a:lnTo>
                  <a:pt x="4397" y="39"/>
                </a:lnTo>
                <a:lnTo>
                  <a:pt x="4397" y="39"/>
                </a:lnTo>
                <a:lnTo>
                  <a:pt x="4397" y="39"/>
                </a:lnTo>
                <a:lnTo>
                  <a:pt x="4398" y="39"/>
                </a:lnTo>
                <a:lnTo>
                  <a:pt x="4398" y="39"/>
                </a:lnTo>
                <a:lnTo>
                  <a:pt x="4398" y="39"/>
                </a:lnTo>
                <a:lnTo>
                  <a:pt x="4398" y="39"/>
                </a:lnTo>
                <a:lnTo>
                  <a:pt x="4399" y="39"/>
                </a:lnTo>
                <a:lnTo>
                  <a:pt x="4399" y="39"/>
                </a:lnTo>
                <a:lnTo>
                  <a:pt x="4399" y="39"/>
                </a:lnTo>
                <a:lnTo>
                  <a:pt x="4399" y="39"/>
                </a:lnTo>
                <a:lnTo>
                  <a:pt x="4399" y="39"/>
                </a:lnTo>
                <a:lnTo>
                  <a:pt x="4400" y="39"/>
                </a:lnTo>
                <a:lnTo>
                  <a:pt x="4400" y="39"/>
                </a:lnTo>
                <a:lnTo>
                  <a:pt x="4400" y="39"/>
                </a:lnTo>
                <a:lnTo>
                  <a:pt x="4400" y="39"/>
                </a:lnTo>
                <a:lnTo>
                  <a:pt x="4401" y="39"/>
                </a:lnTo>
                <a:lnTo>
                  <a:pt x="4401" y="39"/>
                </a:lnTo>
                <a:lnTo>
                  <a:pt x="4401" y="39"/>
                </a:lnTo>
                <a:lnTo>
                  <a:pt x="4401" y="39"/>
                </a:lnTo>
                <a:lnTo>
                  <a:pt x="4402" y="39"/>
                </a:lnTo>
                <a:lnTo>
                  <a:pt x="4402" y="39"/>
                </a:lnTo>
                <a:lnTo>
                  <a:pt x="4402" y="39"/>
                </a:lnTo>
                <a:lnTo>
                  <a:pt x="4402" y="39"/>
                </a:lnTo>
                <a:lnTo>
                  <a:pt x="4402" y="39"/>
                </a:lnTo>
                <a:lnTo>
                  <a:pt x="4403" y="39"/>
                </a:lnTo>
                <a:lnTo>
                  <a:pt x="4403" y="39"/>
                </a:lnTo>
                <a:lnTo>
                  <a:pt x="4403" y="39"/>
                </a:lnTo>
                <a:lnTo>
                  <a:pt x="4403" y="39"/>
                </a:lnTo>
                <a:lnTo>
                  <a:pt x="4404" y="39"/>
                </a:lnTo>
                <a:lnTo>
                  <a:pt x="4404" y="39"/>
                </a:lnTo>
                <a:lnTo>
                  <a:pt x="4404" y="39"/>
                </a:lnTo>
                <a:lnTo>
                  <a:pt x="4405" y="39"/>
                </a:lnTo>
                <a:lnTo>
                  <a:pt x="4405" y="39"/>
                </a:lnTo>
                <a:lnTo>
                  <a:pt x="4405" y="39"/>
                </a:lnTo>
                <a:lnTo>
                  <a:pt x="4405" y="39"/>
                </a:lnTo>
                <a:lnTo>
                  <a:pt x="4405" y="39"/>
                </a:lnTo>
                <a:lnTo>
                  <a:pt x="4406" y="39"/>
                </a:lnTo>
                <a:lnTo>
                  <a:pt x="4406" y="39"/>
                </a:lnTo>
                <a:lnTo>
                  <a:pt x="4406" y="39"/>
                </a:lnTo>
                <a:lnTo>
                  <a:pt x="4406" y="39"/>
                </a:lnTo>
                <a:lnTo>
                  <a:pt x="4407" y="39"/>
                </a:lnTo>
                <a:lnTo>
                  <a:pt x="4407" y="39"/>
                </a:lnTo>
                <a:lnTo>
                  <a:pt x="4407" y="39"/>
                </a:lnTo>
                <a:lnTo>
                  <a:pt x="4407" y="39"/>
                </a:lnTo>
                <a:lnTo>
                  <a:pt x="4408" y="39"/>
                </a:lnTo>
                <a:lnTo>
                  <a:pt x="4408" y="39"/>
                </a:lnTo>
                <a:lnTo>
                  <a:pt x="4408" y="39"/>
                </a:lnTo>
                <a:lnTo>
                  <a:pt x="4408" y="39"/>
                </a:lnTo>
                <a:lnTo>
                  <a:pt x="4408" y="39"/>
                </a:lnTo>
                <a:lnTo>
                  <a:pt x="4409" y="39"/>
                </a:lnTo>
                <a:lnTo>
                  <a:pt x="4409" y="39"/>
                </a:lnTo>
                <a:lnTo>
                  <a:pt x="4409" y="39"/>
                </a:lnTo>
                <a:lnTo>
                  <a:pt x="4409" y="39"/>
                </a:lnTo>
                <a:lnTo>
                  <a:pt x="4410" y="39"/>
                </a:lnTo>
                <a:lnTo>
                  <a:pt x="4410" y="39"/>
                </a:lnTo>
                <a:lnTo>
                  <a:pt x="4410" y="39"/>
                </a:lnTo>
                <a:lnTo>
                  <a:pt x="4410" y="39"/>
                </a:lnTo>
                <a:lnTo>
                  <a:pt x="4411" y="39"/>
                </a:lnTo>
                <a:lnTo>
                  <a:pt x="4411" y="39"/>
                </a:lnTo>
                <a:lnTo>
                  <a:pt x="4411" y="39"/>
                </a:lnTo>
                <a:lnTo>
                  <a:pt x="4411" y="39"/>
                </a:lnTo>
                <a:lnTo>
                  <a:pt x="4411" y="39"/>
                </a:lnTo>
                <a:lnTo>
                  <a:pt x="4412" y="39"/>
                </a:lnTo>
                <a:lnTo>
                  <a:pt x="4412" y="39"/>
                </a:lnTo>
                <a:lnTo>
                  <a:pt x="4412" y="39"/>
                </a:lnTo>
                <a:lnTo>
                  <a:pt x="4413" y="39"/>
                </a:lnTo>
                <a:lnTo>
                  <a:pt x="4413" y="39"/>
                </a:lnTo>
                <a:lnTo>
                  <a:pt x="4413" y="39"/>
                </a:lnTo>
                <a:lnTo>
                  <a:pt x="4413" y="39"/>
                </a:lnTo>
                <a:lnTo>
                  <a:pt x="4414" y="39"/>
                </a:lnTo>
                <a:lnTo>
                  <a:pt x="4414" y="39"/>
                </a:lnTo>
                <a:lnTo>
                  <a:pt x="4414" y="39"/>
                </a:lnTo>
                <a:lnTo>
                  <a:pt x="4414" y="39"/>
                </a:lnTo>
                <a:lnTo>
                  <a:pt x="4414" y="39"/>
                </a:lnTo>
                <a:lnTo>
                  <a:pt x="4415" y="39"/>
                </a:lnTo>
                <a:lnTo>
                  <a:pt x="4415" y="39"/>
                </a:lnTo>
                <a:lnTo>
                  <a:pt x="4415" y="39"/>
                </a:lnTo>
                <a:lnTo>
                  <a:pt x="4415" y="39"/>
                </a:lnTo>
                <a:lnTo>
                  <a:pt x="4416" y="39"/>
                </a:lnTo>
                <a:lnTo>
                  <a:pt x="4416" y="39"/>
                </a:lnTo>
                <a:lnTo>
                  <a:pt x="4416" y="39"/>
                </a:lnTo>
                <a:lnTo>
                  <a:pt x="4416" y="39"/>
                </a:lnTo>
                <a:lnTo>
                  <a:pt x="4417" y="39"/>
                </a:lnTo>
                <a:lnTo>
                  <a:pt x="4417" y="39"/>
                </a:lnTo>
                <a:lnTo>
                  <a:pt x="4417" y="39"/>
                </a:lnTo>
                <a:lnTo>
                  <a:pt x="4417" y="39"/>
                </a:lnTo>
                <a:lnTo>
                  <a:pt x="4417" y="39"/>
                </a:lnTo>
                <a:lnTo>
                  <a:pt x="4418" y="39"/>
                </a:lnTo>
                <a:lnTo>
                  <a:pt x="4418" y="39"/>
                </a:lnTo>
                <a:lnTo>
                  <a:pt x="4418" y="39"/>
                </a:lnTo>
                <a:lnTo>
                  <a:pt x="4418" y="39"/>
                </a:lnTo>
                <a:lnTo>
                  <a:pt x="4419" y="39"/>
                </a:lnTo>
                <a:lnTo>
                  <a:pt x="4419" y="39"/>
                </a:lnTo>
                <a:lnTo>
                  <a:pt x="4419" y="39"/>
                </a:lnTo>
                <a:lnTo>
                  <a:pt x="4420" y="39"/>
                </a:lnTo>
                <a:lnTo>
                  <a:pt x="4420" y="39"/>
                </a:lnTo>
                <a:lnTo>
                  <a:pt x="4420" y="39"/>
                </a:lnTo>
                <a:lnTo>
                  <a:pt x="4420" y="39"/>
                </a:lnTo>
                <a:lnTo>
                  <a:pt x="4420" y="39"/>
                </a:lnTo>
                <a:lnTo>
                  <a:pt x="4421" y="39"/>
                </a:lnTo>
                <a:lnTo>
                  <a:pt x="4421" y="39"/>
                </a:lnTo>
                <a:lnTo>
                  <a:pt x="4421" y="39"/>
                </a:lnTo>
                <a:lnTo>
                  <a:pt x="4421" y="39"/>
                </a:lnTo>
                <a:lnTo>
                  <a:pt x="4422" y="39"/>
                </a:lnTo>
                <a:lnTo>
                  <a:pt x="4422" y="39"/>
                </a:lnTo>
                <a:lnTo>
                  <a:pt x="4422" y="39"/>
                </a:lnTo>
                <a:lnTo>
                  <a:pt x="4422" y="39"/>
                </a:lnTo>
                <a:lnTo>
                  <a:pt x="4423" y="39"/>
                </a:lnTo>
                <a:lnTo>
                  <a:pt x="4423" y="39"/>
                </a:lnTo>
                <a:lnTo>
                  <a:pt x="4423" y="39"/>
                </a:lnTo>
                <a:lnTo>
                  <a:pt x="4423" y="39"/>
                </a:lnTo>
                <a:lnTo>
                  <a:pt x="4423" y="39"/>
                </a:lnTo>
                <a:lnTo>
                  <a:pt x="4424" y="39"/>
                </a:lnTo>
                <a:lnTo>
                  <a:pt x="4424" y="39"/>
                </a:lnTo>
                <a:lnTo>
                  <a:pt x="4424" y="39"/>
                </a:lnTo>
                <a:lnTo>
                  <a:pt x="4424" y="39"/>
                </a:lnTo>
                <a:lnTo>
                  <a:pt x="4425" y="39"/>
                </a:lnTo>
                <a:lnTo>
                  <a:pt x="4425" y="39"/>
                </a:lnTo>
                <a:lnTo>
                  <a:pt x="4425" y="39"/>
                </a:lnTo>
                <a:lnTo>
                  <a:pt x="4425" y="39"/>
                </a:lnTo>
                <a:lnTo>
                  <a:pt x="4426" y="39"/>
                </a:lnTo>
                <a:lnTo>
                  <a:pt x="4426" y="39"/>
                </a:lnTo>
                <a:lnTo>
                  <a:pt x="4426" y="39"/>
                </a:lnTo>
                <a:lnTo>
                  <a:pt x="4426" y="39"/>
                </a:lnTo>
                <a:lnTo>
                  <a:pt x="4426" y="39"/>
                </a:lnTo>
                <a:lnTo>
                  <a:pt x="4427" y="39"/>
                </a:lnTo>
                <a:lnTo>
                  <a:pt x="4427" y="39"/>
                </a:lnTo>
                <a:lnTo>
                  <a:pt x="4427" y="39"/>
                </a:lnTo>
                <a:lnTo>
                  <a:pt x="4428" y="39"/>
                </a:lnTo>
                <a:lnTo>
                  <a:pt x="4428" y="39"/>
                </a:lnTo>
                <a:lnTo>
                  <a:pt x="4428" y="39"/>
                </a:lnTo>
                <a:lnTo>
                  <a:pt x="4428" y="39"/>
                </a:lnTo>
                <a:lnTo>
                  <a:pt x="4429" y="39"/>
                </a:lnTo>
                <a:lnTo>
                  <a:pt x="4429" y="0"/>
                </a:lnTo>
                <a:lnTo>
                  <a:pt x="4429" y="0"/>
                </a:lnTo>
                <a:lnTo>
                  <a:pt x="4429" y="0"/>
                </a:lnTo>
                <a:lnTo>
                  <a:pt x="4429" y="0"/>
                </a:lnTo>
                <a:lnTo>
                  <a:pt x="4430" y="0"/>
                </a:lnTo>
                <a:lnTo>
                  <a:pt x="4430" y="0"/>
                </a:lnTo>
                <a:lnTo>
                  <a:pt x="4430" y="0"/>
                </a:lnTo>
                <a:lnTo>
                  <a:pt x="4430" y="0"/>
                </a:lnTo>
                <a:lnTo>
                  <a:pt x="4431" y="0"/>
                </a:lnTo>
                <a:lnTo>
                  <a:pt x="4431" y="0"/>
                </a:lnTo>
                <a:lnTo>
                  <a:pt x="4431" y="0"/>
                </a:lnTo>
                <a:lnTo>
                  <a:pt x="4431" y="0"/>
                </a:lnTo>
                <a:lnTo>
                  <a:pt x="4432" y="0"/>
                </a:lnTo>
                <a:lnTo>
                  <a:pt x="4432" y="0"/>
                </a:lnTo>
                <a:lnTo>
                  <a:pt x="4432" y="0"/>
                </a:lnTo>
                <a:lnTo>
                  <a:pt x="4432" y="0"/>
                </a:lnTo>
                <a:lnTo>
                  <a:pt x="4432" y="0"/>
                </a:lnTo>
                <a:lnTo>
                  <a:pt x="4433" y="0"/>
                </a:lnTo>
                <a:lnTo>
                  <a:pt x="4433" y="0"/>
                </a:lnTo>
                <a:lnTo>
                  <a:pt x="4433" y="0"/>
                </a:lnTo>
                <a:lnTo>
                  <a:pt x="4433" y="0"/>
                </a:lnTo>
                <a:lnTo>
                  <a:pt x="4434" y="0"/>
                </a:lnTo>
                <a:lnTo>
                  <a:pt x="4434" y="0"/>
                </a:lnTo>
                <a:lnTo>
                  <a:pt x="4434" y="0"/>
                </a:lnTo>
                <a:lnTo>
                  <a:pt x="4434" y="0"/>
                </a:lnTo>
                <a:lnTo>
                  <a:pt x="4435" y="0"/>
                </a:lnTo>
                <a:lnTo>
                  <a:pt x="4435" y="0"/>
                </a:lnTo>
                <a:lnTo>
                  <a:pt x="4435" y="0"/>
                </a:lnTo>
                <a:lnTo>
                  <a:pt x="4436" y="0"/>
                </a:lnTo>
                <a:lnTo>
                  <a:pt x="4436" y="0"/>
                </a:lnTo>
                <a:lnTo>
                  <a:pt x="4436" y="0"/>
                </a:lnTo>
                <a:lnTo>
                  <a:pt x="4436" y="0"/>
                </a:lnTo>
                <a:lnTo>
                  <a:pt x="4436" y="0"/>
                </a:lnTo>
                <a:lnTo>
                  <a:pt x="4437" y="0"/>
                </a:lnTo>
                <a:lnTo>
                  <a:pt x="4437" y="0"/>
                </a:lnTo>
                <a:lnTo>
                  <a:pt x="4437" y="0"/>
                </a:lnTo>
                <a:lnTo>
                  <a:pt x="4437" y="0"/>
                </a:lnTo>
                <a:lnTo>
                  <a:pt x="4438" y="0"/>
                </a:lnTo>
                <a:lnTo>
                  <a:pt x="4438" y="0"/>
                </a:lnTo>
                <a:lnTo>
                  <a:pt x="4438" y="0"/>
                </a:lnTo>
                <a:lnTo>
                  <a:pt x="4438" y="0"/>
                </a:lnTo>
                <a:lnTo>
                  <a:pt x="4438" y="0"/>
                </a:lnTo>
                <a:lnTo>
                  <a:pt x="4439" y="0"/>
                </a:lnTo>
                <a:lnTo>
                  <a:pt x="4439" y="0"/>
                </a:lnTo>
                <a:lnTo>
                  <a:pt x="4439" y="0"/>
                </a:lnTo>
                <a:lnTo>
                  <a:pt x="4439" y="0"/>
                </a:lnTo>
                <a:lnTo>
                  <a:pt x="4440" y="0"/>
                </a:lnTo>
                <a:lnTo>
                  <a:pt x="4440" y="0"/>
                </a:lnTo>
                <a:lnTo>
                  <a:pt x="4440" y="0"/>
                </a:lnTo>
                <a:lnTo>
                  <a:pt x="4440" y="0"/>
                </a:lnTo>
                <a:lnTo>
                  <a:pt x="4441" y="0"/>
                </a:lnTo>
                <a:lnTo>
                  <a:pt x="4441" y="0"/>
                </a:lnTo>
                <a:lnTo>
                  <a:pt x="4441" y="0"/>
                </a:lnTo>
                <a:lnTo>
                  <a:pt x="4441" y="0"/>
                </a:lnTo>
                <a:lnTo>
                  <a:pt x="4441" y="0"/>
                </a:lnTo>
                <a:lnTo>
                  <a:pt x="4442" y="0"/>
                </a:lnTo>
                <a:lnTo>
                  <a:pt x="4442" y="0"/>
                </a:lnTo>
                <a:lnTo>
                  <a:pt x="4442" y="0"/>
                </a:lnTo>
                <a:lnTo>
                  <a:pt x="4442" y="0"/>
                </a:lnTo>
                <a:lnTo>
                  <a:pt x="4443" y="0"/>
                </a:lnTo>
                <a:lnTo>
                  <a:pt x="4443" y="0"/>
                </a:lnTo>
                <a:lnTo>
                  <a:pt x="4443" y="0"/>
                </a:lnTo>
                <a:lnTo>
                  <a:pt x="4444" y="0"/>
                </a:lnTo>
                <a:lnTo>
                  <a:pt x="4444" y="0"/>
                </a:lnTo>
                <a:lnTo>
                  <a:pt x="4444" y="0"/>
                </a:lnTo>
                <a:lnTo>
                  <a:pt x="4444" y="0"/>
                </a:lnTo>
                <a:lnTo>
                  <a:pt x="4445" y="0"/>
                </a:lnTo>
                <a:lnTo>
                  <a:pt x="4445" y="0"/>
                </a:lnTo>
                <a:lnTo>
                  <a:pt x="4445" y="0"/>
                </a:lnTo>
                <a:lnTo>
                  <a:pt x="4445" y="0"/>
                </a:lnTo>
                <a:lnTo>
                  <a:pt x="4445" y="0"/>
                </a:lnTo>
                <a:lnTo>
                  <a:pt x="4446" y="0"/>
                </a:lnTo>
                <a:lnTo>
                  <a:pt x="4446" y="0"/>
                </a:lnTo>
                <a:lnTo>
                  <a:pt x="4446" y="0"/>
                </a:lnTo>
                <a:lnTo>
                  <a:pt x="4446" y="0"/>
                </a:lnTo>
                <a:lnTo>
                  <a:pt x="4447" y="0"/>
                </a:lnTo>
                <a:lnTo>
                  <a:pt x="4447" y="0"/>
                </a:lnTo>
                <a:lnTo>
                  <a:pt x="4447" y="0"/>
                </a:lnTo>
                <a:lnTo>
                  <a:pt x="4447" y="0"/>
                </a:lnTo>
                <a:lnTo>
                  <a:pt x="4448" y="0"/>
                </a:lnTo>
                <a:lnTo>
                  <a:pt x="4448" y="0"/>
                </a:lnTo>
                <a:lnTo>
                  <a:pt x="4448" y="0"/>
                </a:lnTo>
                <a:lnTo>
                  <a:pt x="4448" y="0"/>
                </a:lnTo>
                <a:lnTo>
                  <a:pt x="4448" y="0"/>
                </a:lnTo>
                <a:lnTo>
                  <a:pt x="4449" y="0"/>
                </a:lnTo>
                <a:lnTo>
                  <a:pt x="4449" y="0"/>
                </a:lnTo>
                <a:lnTo>
                  <a:pt x="4449" y="0"/>
                </a:lnTo>
                <a:lnTo>
                  <a:pt x="4449" y="0"/>
                </a:lnTo>
                <a:lnTo>
                  <a:pt x="4450" y="0"/>
                </a:lnTo>
                <a:lnTo>
                  <a:pt x="4450" y="0"/>
                </a:lnTo>
                <a:lnTo>
                  <a:pt x="4450" y="0"/>
                </a:lnTo>
                <a:lnTo>
                  <a:pt x="4450" y="0"/>
                </a:lnTo>
                <a:lnTo>
                  <a:pt x="4451" y="0"/>
                </a:lnTo>
                <a:lnTo>
                  <a:pt x="4451" y="0"/>
                </a:lnTo>
                <a:lnTo>
                  <a:pt x="4451" y="0"/>
                </a:lnTo>
                <a:lnTo>
                  <a:pt x="4451" y="0"/>
                </a:lnTo>
                <a:lnTo>
                  <a:pt x="4452" y="0"/>
                </a:lnTo>
                <a:lnTo>
                  <a:pt x="4452" y="0"/>
                </a:lnTo>
                <a:lnTo>
                  <a:pt x="4452" y="0"/>
                </a:lnTo>
                <a:lnTo>
                  <a:pt x="4452" y="0"/>
                </a:lnTo>
                <a:lnTo>
                  <a:pt x="4453" y="0"/>
                </a:lnTo>
                <a:lnTo>
                  <a:pt x="4453" y="0"/>
                </a:lnTo>
                <a:lnTo>
                  <a:pt x="4453" y="0"/>
                </a:lnTo>
                <a:lnTo>
                  <a:pt x="4453" y="0"/>
                </a:lnTo>
                <a:lnTo>
                  <a:pt x="4454" y="0"/>
                </a:lnTo>
                <a:lnTo>
                  <a:pt x="4454" y="0"/>
                </a:lnTo>
                <a:lnTo>
                  <a:pt x="4454" y="0"/>
                </a:lnTo>
                <a:lnTo>
                  <a:pt x="4454" y="0"/>
                </a:lnTo>
                <a:lnTo>
                  <a:pt x="4454" y="0"/>
                </a:lnTo>
                <a:lnTo>
                  <a:pt x="4455" y="39"/>
                </a:lnTo>
                <a:lnTo>
                  <a:pt x="4455" y="39"/>
                </a:lnTo>
                <a:lnTo>
                  <a:pt x="4455" y="39"/>
                </a:lnTo>
                <a:lnTo>
                  <a:pt x="4455" y="39"/>
                </a:lnTo>
                <a:lnTo>
                  <a:pt x="4456" y="39"/>
                </a:lnTo>
                <a:lnTo>
                  <a:pt x="4456" y="39"/>
                </a:lnTo>
                <a:lnTo>
                  <a:pt x="4456" y="39"/>
                </a:lnTo>
                <a:lnTo>
                  <a:pt x="4456" y="39"/>
                </a:lnTo>
                <a:lnTo>
                  <a:pt x="4457" y="39"/>
                </a:lnTo>
                <a:lnTo>
                  <a:pt x="4457" y="39"/>
                </a:lnTo>
                <a:lnTo>
                  <a:pt x="4457" y="39"/>
                </a:lnTo>
                <a:lnTo>
                  <a:pt x="4457" y="39"/>
                </a:lnTo>
                <a:lnTo>
                  <a:pt x="4457" y="39"/>
                </a:lnTo>
                <a:lnTo>
                  <a:pt x="4458" y="39"/>
                </a:lnTo>
                <a:lnTo>
                  <a:pt x="4458" y="39"/>
                </a:lnTo>
                <a:lnTo>
                  <a:pt x="4458" y="39"/>
                </a:lnTo>
                <a:lnTo>
                  <a:pt x="4459" y="39"/>
                </a:lnTo>
                <a:lnTo>
                  <a:pt x="4459" y="39"/>
                </a:lnTo>
                <a:lnTo>
                  <a:pt x="4459" y="39"/>
                </a:lnTo>
                <a:lnTo>
                  <a:pt x="4459" y="39"/>
                </a:lnTo>
                <a:lnTo>
                  <a:pt x="4460" y="39"/>
                </a:lnTo>
                <a:lnTo>
                  <a:pt x="4460" y="39"/>
                </a:lnTo>
                <a:lnTo>
                  <a:pt x="4460" y="39"/>
                </a:lnTo>
                <a:lnTo>
                  <a:pt x="4460" y="39"/>
                </a:lnTo>
                <a:lnTo>
                  <a:pt x="4460" y="39"/>
                </a:lnTo>
                <a:lnTo>
                  <a:pt x="4461" y="39"/>
                </a:lnTo>
                <a:lnTo>
                  <a:pt x="4461" y="39"/>
                </a:lnTo>
                <a:lnTo>
                  <a:pt x="4461" y="39"/>
                </a:lnTo>
                <a:lnTo>
                  <a:pt x="4461" y="39"/>
                </a:lnTo>
                <a:lnTo>
                  <a:pt x="4462" y="39"/>
                </a:lnTo>
                <a:lnTo>
                  <a:pt x="4462" y="39"/>
                </a:lnTo>
                <a:lnTo>
                  <a:pt x="4462" y="39"/>
                </a:lnTo>
                <a:lnTo>
                  <a:pt x="4462" y="39"/>
                </a:lnTo>
                <a:lnTo>
                  <a:pt x="4463" y="39"/>
                </a:lnTo>
                <a:lnTo>
                  <a:pt x="4463" y="39"/>
                </a:lnTo>
                <a:lnTo>
                  <a:pt x="4463" y="39"/>
                </a:lnTo>
                <a:lnTo>
                  <a:pt x="4463" y="39"/>
                </a:lnTo>
                <a:lnTo>
                  <a:pt x="4463" y="39"/>
                </a:lnTo>
                <a:lnTo>
                  <a:pt x="4464" y="39"/>
                </a:lnTo>
                <a:lnTo>
                  <a:pt x="4464" y="39"/>
                </a:lnTo>
                <a:lnTo>
                  <a:pt x="4464" y="39"/>
                </a:lnTo>
                <a:lnTo>
                  <a:pt x="4464" y="39"/>
                </a:lnTo>
                <a:lnTo>
                  <a:pt x="4465" y="39"/>
                </a:lnTo>
                <a:lnTo>
                  <a:pt x="4465" y="39"/>
                </a:lnTo>
                <a:lnTo>
                  <a:pt x="4465" y="39"/>
                </a:lnTo>
                <a:lnTo>
                  <a:pt x="4465" y="39"/>
                </a:lnTo>
                <a:lnTo>
                  <a:pt x="4466" y="39"/>
                </a:lnTo>
                <a:lnTo>
                  <a:pt x="4466" y="39"/>
                </a:lnTo>
                <a:lnTo>
                  <a:pt x="4466" y="39"/>
                </a:lnTo>
                <a:lnTo>
                  <a:pt x="4466" y="39"/>
                </a:lnTo>
                <a:lnTo>
                  <a:pt x="4467" y="39"/>
                </a:lnTo>
                <a:lnTo>
                  <a:pt x="4467" y="39"/>
                </a:lnTo>
                <a:lnTo>
                  <a:pt x="4467" y="39"/>
                </a:lnTo>
                <a:lnTo>
                  <a:pt x="4467" y="39"/>
                </a:lnTo>
                <a:lnTo>
                  <a:pt x="4468" y="39"/>
                </a:lnTo>
                <a:lnTo>
                  <a:pt x="4468" y="39"/>
                </a:lnTo>
                <a:lnTo>
                  <a:pt x="4468" y="39"/>
                </a:lnTo>
                <a:lnTo>
                  <a:pt x="4468" y="39"/>
                </a:lnTo>
                <a:lnTo>
                  <a:pt x="4469" y="39"/>
                </a:lnTo>
                <a:lnTo>
                  <a:pt x="4469" y="39"/>
                </a:lnTo>
                <a:lnTo>
                  <a:pt x="4469" y="39"/>
                </a:lnTo>
                <a:lnTo>
                  <a:pt x="4469" y="39"/>
                </a:lnTo>
                <a:lnTo>
                  <a:pt x="4469" y="39"/>
                </a:lnTo>
                <a:lnTo>
                  <a:pt x="4470" y="39"/>
                </a:lnTo>
                <a:lnTo>
                  <a:pt x="4470" y="39"/>
                </a:lnTo>
                <a:lnTo>
                  <a:pt x="4470" y="39"/>
                </a:lnTo>
                <a:lnTo>
                  <a:pt x="4470" y="39"/>
                </a:lnTo>
                <a:lnTo>
                  <a:pt x="4471" y="39"/>
                </a:lnTo>
                <a:lnTo>
                  <a:pt x="4471" y="39"/>
                </a:lnTo>
                <a:lnTo>
                  <a:pt x="4471" y="39"/>
                </a:lnTo>
                <a:lnTo>
                  <a:pt x="4471" y="39"/>
                </a:lnTo>
                <a:lnTo>
                  <a:pt x="4472" y="39"/>
                </a:lnTo>
                <a:lnTo>
                  <a:pt x="4472" y="39"/>
                </a:lnTo>
                <a:lnTo>
                  <a:pt x="4472" y="39"/>
                </a:lnTo>
                <a:lnTo>
                  <a:pt x="4472" y="39"/>
                </a:lnTo>
                <a:lnTo>
                  <a:pt x="4472" y="39"/>
                </a:lnTo>
                <a:lnTo>
                  <a:pt x="4473" y="39"/>
                </a:lnTo>
                <a:lnTo>
                  <a:pt x="4473" y="39"/>
                </a:lnTo>
                <a:lnTo>
                  <a:pt x="4473" y="39"/>
                </a:lnTo>
                <a:lnTo>
                  <a:pt x="4473" y="39"/>
                </a:lnTo>
                <a:lnTo>
                  <a:pt x="4474" y="39"/>
                </a:lnTo>
                <a:lnTo>
                  <a:pt x="4474" y="39"/>
                </a:lnTo>
                <a:lnTo>
                  <a:pt x="4474" y="39"/>
                </a:lnTo>
                <a:lnTo>
                  <a:pt x="4475" y="39"/>
                </a:lnTo>
                <a:lnTo>
                  <a:pt x="4475" y="39"/>
                </a:lnTo>
                <a:lnTo>
                  <a:pt x="4475" y="39"/>
                </a:lnTo>
                <a:lnTo>
                  <a:pt x="4475" y="39"/>
                </a:lnTo>
                <a:lnTo>
                  <a:pt x="4475" y="39"/>
                </a:lnTo>
                <a:lnTo>
                  <a:pt x="4476" y="39"/>
                </a:lnTo>
                <a:lnTo>
                  <a:pt x="4476" y="39"/>
                </a:lnTo>
                <a:lnTo>
                  <a:pt x="4476" y="39"/>
                </a:lnTo>
                <a:lnTo>
                  <a:pt x="4476" y="39"/>
                </a:lnTo>
                <a:lnTo>
                  <a:pt x="4477" y="39"/>
                </a:lnTo>
                <a:lnTo>
                  <a:pt x="4477" y="39"/>
                </a:lnTo>
                <a:lnTo>
                  <a:pt x="4477" y="39"/>
                </a:lnTo>
                <a:lnTo>
                  <a:pt x="4477" y="39"/>
                </a:lnTo>
                <a:lnTo>
                  <a:pt x="4478" y="39"/>
                </a:lnTo>
                <a:lnTo>
                  <a:pt x="4478" y="39"/>
                </a:lnTo>
                <a:lnTo>
                  <a:pt x="4478" y="39"/>
                </a:lnTo>
                <a:lnTo>
                  <a:pt x="4478" y="39"/>
                </a:lnTo>
                <a:lnTo>
                  <a:pt x="4478" y="39"/>
                </a:lnTo>
                <a:lnTo>
                  <a:pt x="4479" y="39"/>
                </a:lnTo>
                <a:lnTo>
                  <a:pt x="4479" y="39"/>
                </a:lnTo>
                <a:lnTo>
                  <a:pt x="4479" y="39"/>
                </a:lnTo>
                <a:lnTo>
                  <a:pt x="4479" y="39"/>
                </a:lnTo>
                <a:lnTo>
                  <a:pt x="4480" y="39"/>
                </a:lnTo>
                <a:lnTo>
                  <a:pt x="4480" y="39"/>
                </a:lnTo>
                <a:lnTo>
                  <a:pt x="4480" y="39"/>
                </a:lnTo>
                <a:lnTo>
                  <a:pt x="4480" y="39"/>
                </a:lnTo>
                <a:lnTo>
                  <a:pt x="4481" y="39"/>
                </a:lnTo>
                <a:lnTo>
                  <a:pt x="4481" y="39"/>
                </a:lnTo>
                <a:lnTo>
                  <a:pt x="4481" y="39"/>
                </a:lnTo>
                <a:lnTo>
                  <a:pt x="4481" y="39"/>
                </a:lnTo>
                <a:lnTo>
                  <a:pt x="4481" y="39"/>
                </a:lnTo>
                <a:lnTo>
                  <a:pt x="4482" y="39"/>
                </a:lnTo>
                <a:lnTo>
                  <a:pt x="4482" y="39"/>
                </a:lnTo>
                <a:lnTo>
                  <a:pt x="4482" y="39"/>
                </a:lnTo>
                <a:lnTo>
                  <a:pt x="4483" y="39"/>
                </a:lnTo>
                <a:lnTo>
                  <a:pt x="4483" y="39"/>
                </a:lnTo>
                <a:lnTo>
                  <a:pt x="4483" y="39"/>
                </a:lnTo>
                <a:lnTo>
                  <a:pt x="4483" y="39"/>
                </a:lnTo>
                <a:lnTo>
                  <a:pt x="4484" y="39"/>
                </a:lnTo>
                <a:lnTo>
                  <a:pt x="4484" y="39"/>
                </a:lnTo>
                <a:lnTo>
                  <a:pt x="4484" y="39"/>
                </a:lnTo>
                <a:lnTo>
                  <a:pt x="4484" y="39"/>
                </a:lnTo>
                <a:lnTo>
                  <a:pt x="4484" y="39"/>
                </a:lnTo>
                <a:lnTo>
                  <a:pt x="4485" y="39"/>
                </a:lnTo>
                <a:lnTo>
                  <a:pt x="4485" y="39"/>
                </a:lnTo>
                <a:lnTo>
                  <a:pt x="4485" y="39"/>
                </a:lnTo>
                <a:lnTo>
                  <a:pt x="4485" y="39"/>
                </a:lnTo>
                <a:lnTo>
                  <a:pt x="4486" y="39"/>
                </a:lnTo>
                <a:lnTo>
                  <a:pt x="4486" y="39"/>
                </a:lnTo>
                <a:lnTo>
                  <a:pt x="4486" y="39"/>
                </a:lnTo>
                <a:lnTo>
                  <a:pt x="4486" y="39"/>
                </a:lnTo>
                <a:lnTo>
                  <a:pt x="4487" y="39"/>
                </a:lnTo>
                <a:lnTo>
                  <a:pt x="4487" y="39"/>
                </a:lnTo>
                <a:lnTo>
                  <a:pt x="4487" y="39"/>
                </a:lnTo>
                <a:lnTo>
                  <a:pt x="4487" y="39"/>
                </a:lnTo>
                <a:lnTo>
                  <a:pt x="4487" y="39"/>
                </a:lnTo>
                <a:lnTo>
                  <a:pt x="4488" y="39"/>
                </a:lnTo>
                <a:lnTo>
                  <a:pt x="4488" y="39"/>
                </a:lnTo>
                <a:lnTo>
                  <a:pt x="4488" y="39"/>
                </a:lnTo>
                <a:lnTo>
                  <a:pt x="4488" y="39"/>
                </a:lnTo>
                <a:lnTo>
                  <a:pt x="4489" y="39"/>
                </a:lnTo>
                <a:lnTo>
                  <a:pt x="4489" y="39"/>
                </a:lnTo>
                <a:lnTo>
                  <a:pt x="4489" y="39"/>
                </a:lnTo>
                <a:lnTo>
                  <a:pt x="4489" y="39"/>
                </a:lnTo>
                <a:lnTo>
                  <a:pt x="4490" y="39"/>
                </a:lnTo>
                <a:lnTo>
                  <a:pt x="4490" y="39"/>
                </a:lnTo>
                <a:lnTo>
                  <a:pt x="4490" y="39"/>
                </a:lnTo>
                <a:lnTo>
                  <a:pt x="4491" y="39"/>
                </a:lnTo>
                <a:lnTo>
                  <a:pt x="4491" y="39"/>
                </a:lnTo>
                <a:lnTo>
                  <a:pt x="4491" y="39"/>
                </a:lnTo>
                <a:lnTo>
                  <a:pt x="4491" y="39"/>
                </a:lnTo>
                <a:lnTo>
                  <a:pt x="4491" y="39"/>
                </a:lnTo>
                <a:lnTo>
                  <a:pt x="4492" y="39"/>
                </a:lnTo>
                <a:lnTo>
                  <a:pt x="4492" y="39"/>
                </a:lnTo>
                <a:lnTo>
                  <a:pt x="4492" y="39"/>
                </a:lnTo>
                <a:lnTo>
                  <a:pt x="4492" y="39"/>
                </a:lnTo>
                <a:lnTo>
                  <a:pt x="4493" y="39"/>
                </a:lnTo>
                <a:lnTo>
                  <a:pt x="4493" y="39"/>
                </a:lnTo>
                <a:lnTo>
                  <a:pt x="4493" y="39"/>
                </a:lnTo>
                <a:lnTo>
                  <a:pt x="4493" y="39"/>
                </a:lnTo>
                <a:lnTo>
                  <a:pt x="4494" y="39"/>
                </a:lnTo>
                <a:lnTo>
                  <a:pt x="4494" y="39"/>
                </a:lnTo>
                <a:lnTo>
                  <a:pt x="4494" y="39"/>
                </a:lnTo>
                <a:lnTo>
                  <a:pt x="4494" y="39"/>
                </a:lnTo>
                <a:lnTo>
                  <a:pt x="4494" y="39"/>
                </a:lnTo>
                <a:lnTo>
                  <a:pt x="4495" y="39"/>
                </a:lnTo>
                <a:lnTo>
                  <a:pt x="4495" y="39"/>
                </a:lnTo>
                <a:lnTo>
                  <a:pt x="4495" y="39"/>
                </a:lnTo>
                <a:lnTo>
                  <a:pt x="4495" y="39"/>
                </a:lnTo>
                <a:lnTo>
                  <a:pt x="4496" y="39"/>
                </a:lnTo>
                <a:lnTo>
                  <a:pt x="4496" y="39"/>
                </a:lnTo>
                <a:lnTo>
                  <a:pt x="4496" y="39"/>
                </a:lnTo>
                <a:lnTo>
                  <a:pt x="4496" y="39"/>
                </a:lnTo>
                <a:lnTo>
                  <a:pt x="4497" y="39"/>
                </a:lnTo>
                <a:lnTo>
                  <a:pt x="4497" y="39"/>
                </a:lnTo>
                <a:lnTo>
                  <a:pt x="4497" y="39"/>
                </a:lnTo>
                <a:lnTo>
                  <a:pt x="4497" y="0"/>
                </a:lnTo>
                <a:lnTo>
                  <a:pt x="4498" y="0"/>
                </a:lnTo>
                <a:lnTo>
                  <a:pt x="4498" y="0"/>
                </a:lnTo>
                <a:lnTo>
                  <a:pt x="4498" y="0"/>
                </a:lnTo>
                <a:lnTo>
                  <a:pt x="4498" y="0"/>
                </a:lnTo>
                <a:lnTo>
                  <a:pt x="4499" y="0"/>
                </a:lnTo>
                <a:lnTo>
                  <a:pt x="4499" y="0"/>
                </a:lnTo>
                <a:lnTo>
                  <a:pt x="4499" y="0"/>
                </a:lnTo>
                <a:lnTo>
                  <a:pt x="4499" y="0"/>
                </a:lnTo>
                <a:lnTo>
                  <a:pt x="4500" y="0"/>
                </a:lnTo>
                <a:lnTo>
                  <a:pt x="4500" y="0"/>
                </a:lnTo>
                <a:lnTo>
                  <a:pt x="4500" y="0"/>
                </a:lnTo>
                <a:lnTo>
                  <a:pt x="4500" y="0"/>
                </a:lnTo>
                <a:lnTo>
                  <a:pt x="4500" y="0"/>
                </a:lnTo>
                <a:lnTo>
                  <a:pt x="4501" y="0"/>
                </a:lnTo>
                <a:lnTo>
                  <a:pt x="4501" y="0"/>
                </a:lnTo>
                <a:lnTo>
                  <a:pt x="4501" y="0"/>
                </a:lnTo>
                <a:lnTo>
                  <a:pt x="4501" y="0"/>
                </a:lnTo>
                <a:lnTo>
                  <a:pt x="4502" y="0"/>
                </a:lnTo>
                <a:lnTo>
                  <a:pt x="4502" y="0"/>
                </a:lnTo>
                <a:lnTo>
                  <a:pt x="4502" y="0"/>
                </a:lnTo>
                <a:lnTo>
                  <a:pt x="4502" y="0"/>
                </a:lnTo>
                <a:lnTo>
                  <a:pt x="4503" y="0"/>
                </a:lnTo>
                <a:lnTo>
                  <a:pt x="4503" y="0"/>
                </a:lnTo>
                <a:lnTo>
                  <a:pt x="4503" y="0"/>
                </a:lnTo>
                <a:lnTo>
                  <a:pt x="4503" y="0"/>
                </a:lnTo>
                <a:lnTo>
                  <a:pt x="4503" y="0"/>
                </a:lnTo>
                <a:lnTo>
                  <a:pt x="4504" y="0"/>
                </a:lnTo>
                <a:lnTo>
                  <a:pt x="4504" y="0"/>
                </a:lnTo>
                <a:lnTo>
                  <a:pt x="4504" y="0"/>
                </a:lnTo>
                <a:lnTo>
                  <a:pt x="4504" y="0"/>
                </a:lnTo>
                <a:lnTo>
                  <a:pt x="4505" y="0"/>
                </a:lnTo>
                <a:lnTo>
                  <a:pt x="4505" y="0"/>
                </a:lnTo>
                <a:lnTo>
                  <a:pt x="4505" y="0"/>
                </a:lnTo>
                <a:lnTo>
                  <a:pt x="4506" y="0"/>
                </a:lnTo>
                <a:lnTo>
                  <a:pt x="4506" y="0"/>
                </a:lnTo>
                <a:lnTo>
                  <a:pt x="4506" y="0"/>
                </a:lnTo>
                <a:lnTo>
                  <a:pt x="4506" y="0"/>
                </a:lnTo>
                <a:lnTo>
                  <a:pt x="4506" y="0"/>
                </a:lnTo>
                <a:lnTo>
                  <a:pt x="4507" y="0"/>
                </a:lnTo>
                <a:lnTo>
                  <a:pt x="4507" y="0"/>
                </a:lnTo>
                <a:lnTo>
                  <a:pt x="4507" y="0"/>
                </a:lnTo>
                <a:lnTo>
                  <a:pt x="4507" y="0"/>
                </a:lnTo>
                <a:lnTo>
                  <a:pt x="4508" y="0"/>
                </a:lnTo>
                <a:lnTo>
                  <a:pt x="4508" y="0"/>
                </a:lnTo>
                <a:lnTo>
                  <a:pt x="4508" y="0"/>
                </a:lnTo>
                <a:lnTo>
                  <a:pt x="4508" y="0"/>
                </a:lnTo>
                <a:lnTo>
                  <a:pt x="4509" y="0"/>
                </a:lnTo>
                <a:lnTo>
                  <a:pt x="4509" y="0"/>
                </a:lnTo>
                <a:lnTo>
                  <a:pt x="4509" y="0"/>
                </a:lnTo>
                <a:lnTo>
                  <a:pt x="4509" y="0"/>
                </a:lnTo>
                <a:lnTo>
                  <a:pt x="4509" y="0"/>
                </a:lnTo>
                <a:lnTo>
                  <a:pt x="4510" y="0"/>
                </a:lnTo>
                <a:lnTo>
                  <a:pt x="4510" y="0"/>
                </a:lnTo>
                <a:lnTo>
                  <a:pt x="4510" y="0"/>
                </a:lnTo>
                <a:lnTo>
                  <a:pt x="4510" y="0"/>
                </a:lnTo>
                <a:lnTo>
                  <a:pt x="4511" y="0"/>
                </a:lnTo>
                <a:lnTo>
                  <a:pt x="4511" y="0"/>
                </a:lnTo>
                <a:lnTo>
                  <a:pt x="4511" y="0"/>
                </a:lnTo>
                <a:lnTo>
                  <a:pt x="4511" y="0"/>
                </a:lnTo>
                <a:lnTo>
                  <a:pt x="4512" y="0"/>
                </a:lnTo>
                <a:lnTo>
                  <a:pt x="4512" y="0"/>
                </a:lnTo>
                <a:lnTo>
                  <a:pt x="4512" y="0"/>
                </a:lnTo>
                <a:lnTo>
                  <a:pt x="4512" y="0"/>
                </a:lnTo>
                <a:lnTo>
                  <a:pt x="4512" y="0"/>
                </a:lnTo>
                <a:lnTo>
                  <a:pt x="4513" y="0"/>
                </a:lnTo>
                <a:lnTo>
                  <a:pt x="4513" y="0"/>
                </a:lnTo>
                <a:lnTo>
                  <a:pt x="4513" y="0"/>
                </a:lnTo>
                <a:lnTo>
                  <a:pt x="4514" y="0"/>
                </a:lnTo>
                <a:lnTo>
                  <a:pt x="4514" y="0"/>
                </a:lnTo>
                <a:lnTo>
                  <a:pt x="4514" y="0"/>
                </a:lnTo>
                <a:lnTo>
                  <a:pt x="4514" y="39"/>
                </a:lnTo>
                <a:lnTo>
                  <a:pt x="4515" y="39"/>
                </a:lnTo>
                <a:lnTo>
                  <a:pt x="4515" y="39"/>
                </a:lnTo>
                <a:lnTo>
                  <a:pt x="4515" y="39"/>
                </a:lnTo>
                <a:lnTo>
                  <a:pt x="4515" y="39"/>
                </a:lnTo>
                <a:lnTo>
                  <a:pt x="4515" y="39"/>
                </a:lnTo>
                <a:lnTo>
                  <a:pt x="4516" y="39"/>
                </a:lnTo>
                <a:lnTo>
                  <a:pt x="4516" y="39"/>
                </a:lnTo>
                <a:lnTo>
                  <a:pt x="4516" y="39"/>
                </a:lnTo>
                <a:lnTo>
                  <a:pt x="4516" y="39"/>
                </a:lnTo>
                <a:lnTo>
                  <a:pt x="4517" y="39"/>
                </a:lnTo>
                <a:lnTo>
                  <a:pt x="4517" y="39"/>
                </a:lnTo>
                <a:lnTo>
                  <a:pt x="4517" y="39"/>
                </a:lnTo>
                <a:lnTo>
                  <a:pt x="4517" y="39"/>
                </a:lnTo>
                <a:lnTo>
                  <a:pt x="4518" y="39"/>
                </a:lnTo>
                <a:lnTo>
                  <a:pt x="4518" y="39"/>
                </a:lnTo>
                <a:lnTo>
                  <a:pt x="4518" y="39"/>
                </a:lnTo>
                <a:lnTo>
                  <a:pt x="4518" y="39"/>
                </a:lnTo>
                <a:lnTo>
                  <a:pt x="4518" y="39"/>
                </a:lnTo>
                <a:lnTo>
                  <a:pt x="4519" y="39"/>
                </a:lnTo>
                <a:lnTo>
                  <a:pt x="4519" y="39"/>
                </a:lnTo>
                <a:lnTo>
                  <a:pt x="4519" y="39"/>
                </a:lnTo>
                <a:lnTo>
                  <a:pt x="4519" y="39"/>
                </a:lnTo>
                <a:lnTo>
                  <a:pt x="4520" y="39"/>
                </a:lnTo>
                <a:lnTo>
                  <a:pt x="4520" y="39"/>
                </a:lnTo>
                <a:lnTo>
                  <a:pt x="4520" y="39"/>
                </a:lnTo>
                <a:lnTo>
                  <a:pt x="4520" y="39"/>
                </a:lnTo>
                <a:lnTo>
                  <a:pt x="4521" y="39"/>
                </a:lnTo>
                <a:lnTo>
                  <a:pt x="4521" y="39"/>
                </a:lnTo>
                <a:lnTo>
                  <a:pt x="4521" y="39"/>
                </a:lnTo>
                <a:lnTo>
                  <a:pt x="4521" y="39"/>
                </a:lnTo>
                <a:lnTo>
                  <a:pt x="4522" y="39"/>
                </a:lnTo>
                <a:lnTo>
                  <a:pt x="4522" y="39"/>
                </a:lnTo>
                <a:lnTo>
                  <a:pt x="4522" y="39"/>
                </a:lnTo>
                <a:lnTo>
                  <a:pt x="4522" y="39"/>
                </a:lnTo>
                <a:lnTo>
                  <a:pt x="4523" y="39"/>
                </a:lnTo>
                <a:lnTo>
                  <a:pt x="4523" y="39"/>
                </a:lnTo>
                <a:lnTo>
                  <a:pt x="4523" y="39"/>
                </a:lnTo>
                <a:lnTo>
                  <a:pt x="4523" y="39"/>
                </a:lnTo>
                <a:lnTo>
                  <a:pt x="4524" y="39"/>
                </a:lnTo>
                <a:lnTo>
                  <a:pt x="4524" y="39"/>
                </a:lnTo>
                <a:lnTo>
                  <a:pt x="4524" y="39"/>
                </a:lnTo>
                <a:lnTo>
                  <a:pt x="4524" y="39"/>
                </a:lnTo>
                <a:lnTo>
                  <a:pt x="4524" y="39"/>
                </a:lnTo>
                <a:lnTo>
                  <a:pt x="4525" y="39"/>
                </a:lnTo>
                <a:lnTo>
                  <a:pt x="4525" y="39"/>
                </a:lnTo>
                <a:lnTo>
                  <a:pt x="4525" y="39"/>
                </a:lnTo>
                <a:lnTo>
                  <a:pt x="4525" y="39"/>
                </a:lnTo>
                <a:lnTo>
                  <a:pt x="4526" y="39"/>
                </a:lnTo>
                <a:lnTo>
                  <a:pt x="4526" y="39"/>
                </a:lnTo>
                <a:lnTo>
                  <a:pt x="4526" y="39"/>
                </a:lnTo>
                <a:lnTo>
                  <a:pt x="4526" y="39"/>
                </a:lnTo>
                <a:lnTo>
                  <a:pt x="4527" y="39"/>
                </a:lnTo>
                <a:lnTo>
                  <a:pt x="4527" y="39"/>
                </a:lnTo>
                <a:lnTo>
                  <a:pt x="4527" y="39"/>
                </a:lnTo>
                <a:lnTo>
                  <a:pt x="4527" y="39"/>
                </a:lnTo>
                <a:lnTo>
                  <a:pt x="4527" y="39"/>
                </a:lnTo>
                <a:lnTo>
                  <a:pt x="4528" y="39"/>
                </a:lnTo>
                <a:lnTo>
                  <a:pt x="4528" y="39"/>
                </a:lnTo>
                <a:lnTo>
                  <a:pt x="4528" y="39"/>
                </a:lnTo>
                <a:lnTo>
                  <a:pt x="4528" y="39"/>
                </a:lnTo>
                <a:lnTo>
                  <a:pt x="4529" y="39"/>
                </a:lnTo>
                <a:lnTo>
                  <a:pt x="4529" y="39"/>
                </a:lnTo>
                <a:lnTo>
                  <a:pt x="4529" y="39"/>
                </a:lnTo>
                <a:lnTo>
                  <a:pt x="4530" y="39"/>
                </a:lnTo>
                <a:lnTo>
                  <a:pt x="4530" y="39"/>
                </a:lnTo>
                <a:lnTo>
                  <a:pt x="4530" y="39"/>
                </a:lnTo>
                <a:lnTo>
                  <a:pt x="4530" y="39"/>
                </a:lnTo>
                <a:lnTo>
                  <a:pt x="4530" y="39"/>
                </a:lnTo>
                <a:lnTo>
                  <a:pt x="4531" y="39"/>
                </a:lnTo>
                <a:lnTo>
                  <a:pt x="4531" y="39"/>
                </a:lnTo>
                <a:lnTo>
                  <a:pt x="4531" y="39"/>
                </a:lnTo>
                <a:lnTo>
                  <a:pt x="4531" y="39"/>
                </a:lnTo>
                <a:lnTo>
                  <a:pt x="4532" y="39"/>
                </a:lnTo>
                <a:lnTo>
                  <a:pt x="4532" y="39"/>
                </a:lnTo>
                <a:lnTo>
                  <a:pt x="4532" y="39"/>
                </a:lnTo>
                <a:lnTo>
                  <a:pt x="4532" y="39"/>
                </a:lnTo>
                <a:lnTo>
                  <a:pt x="4533" y="39"/>
                </a:lnTo>
                <a:lnTo>
                  <a:pt x="4533" y="39"/>
                </a:lnTo>
                <a:lnTo>
                  <a:pt x="4533" y="39"/>
                </a:lnTo>
                <a:lnTo>
                  <a:pt x="4533" y="39"/>
                </a:lnTo>
                <a:lnTo>
                  <a:pt x="4533" y="39"/>
                </a:lnTo>
                <a:lnTo>
                  <a:pt x="4534" y="39"/>
                </a:lnTo>
                <a:lnTo>
                  <a:pt x="4534" y="39"/>
                </a:lnTo>
                <a:lnTo>
                  <a:pt x="4534" y="39"/>
                </a:lnTo>
                <a:lnTo>
                  <a:pt x="4534" y="39"/>
                </a:lnTo>
                <a:lnTo>
                  <a:pt x="4535" y="39"/>
                </a:lnTo>
                <a:lnTo>
                  <a:pt x="4535" y="39"/>
                </a:lnTo>
                <a:lnTo>
                  <a:pt x="4535" y="39"/>
                </a:lnTo>
                <a:lnTo>
                  <a:pt x="4535" y="39"/>
                </a:lnTo>
                <a:lnTo>
                  <a:pt x="4536" y="39"/>
                </a:lnTo>
                <a:lnTo>
                  <a:pt x="4536" y="39"/>
                </a:lnTo>
                <a:lnTo>
                  <a:pt x="4536" y="39"/>
                </a:lnTo>
                <a:lnTo>
                  <a:pt x="4537" y="39"/>
                </a:lnTo>
                <a:lnTo>
                  <a:pt x="4537" y="39"/>
                </a:lnTo>
                <a:lnTo>
                  <a:pt x="4537" y="39"/>
                </a:lnTo>
                <a:lnTo>
                  <a:pt x="4537" y="39"/>
                </a:lnTo>
                <a:lnTo>
                  <a:pt x="4537" y="39"/>
                </a:lnTo>
                <a:lnTo>
                  <a:pt x="4538" y="39"/>
                </a:lnTo>
                <a:lnTo>
                  <a:pt x="4538" y="39"/>
                </a:lnTo>
                <a:lnTo>
                  <a:pt x="4538" y="39"/>
                </a:lnTo>
                <a:lnTo>
                  <a:pt x="4538" y="39"/>
                </a:lnTo>
                <a:lnTo>
                  <a:pt x="4539" y="39"/>
                </a:lnTo>
                <a:lnTo>
                  <a:pt x="4539" y="39"/>
                </a:lnTo>
                <a:lnTo>
                  <a:pt x="4539" y="39"/>
                </a:lnTo>
                <a:lnTo>
                  <a:pt x="4539" y="39"/>
                </a:lnTo>
                <a:lnTo>
                  <a:pt x="4540" y="39"/>
                </a:lnTo>
                <a:lnTo>
                  <a:pt x="4540" y="39"/>
                </a:lnTo>
                <a:lnTo>
                  <a:pt x="4540" y="39"/>
                </a:lnTo>
                <a:lnTo>
                  <a:pt x="4540" y="39"/>
                </a:lnTo>
                <a:lnTo>
                  <a:pt x="4540" y="39"/>
                </a:lnTo>
                <a:lnTo>
                  <a:pt x="4541" y="39"/>
                </a:lnTo>
                <a:lnTo>
                  <a:pt x="4541" y="39"/>
                </a:lnTo>
                <a:lnTo>
                  <a:pt x="4541" y="39"/>
                </a:lnTo>
                <a:lnTo>
                  <a:pt x="4541" y="39"/>
                </a:lnTo>
                <a:lnTo>
                  <a:pt x="4542" y="39"/>
                </a:lnTo>
                <a:lnTo>
                  <a:pt x="4542" y="39"/>
                </a:lnTo>
                <a:lnTo>
                  <a:pt x="4542" y="39"/>
                </a:lnTo>
                <a:lnTo>
                  <a:pt x="4542" y="39"/>
                </a:lnTo>
                <a:lnTo>
                  <a:pt x="4543" y="39"/>
                </a:lnTo>
                <a:lnTo>
                  <a:pt x="4543" y="39"/>
                </a:lnTo>
                <a:lnTo>
                  <a:pt x="4543" y="39"/>
                </a:lnTo>
                <a:lnTo>
                  <a:pt x="4543" y="39"/>
                </a:lnTo>
                <a:lnTo>
                  <a:pt x="4543" y="39"/>
                </a:lnTo>
                <a:lnTo>
                  <a:pt x="4544" y="39"/>
                </a:lnTo>
                <a:lnTo>
                  <a:pt x="4544" y="39"/>
                </a:lnTo>
                <a:lnTo>
                  <a:pt x="4544" y="39"/>
                </a:lnTo>
                <a:lnTo>
                  <a:pt x="4545" y="39"/>
                </a:lnTo>
                <a:lnTo>
                  <a:pt x="4545" y="39"/>
                </a:lnTo>
                <a:lnTo>
                  <a:pt x="4545" y="39"/>
                </a:lnTo>
                <a:lnTo>
                  <a:pt x="4545" y="39"/>
                </a:lnTo>
                <a:lnTo>
                  <a:pt x="4546" y="39"/>
                </a:lnTo>
                <a:lnTo>
                  <a:pt x="4546" y="39"/>
                </a:lnTo>
                <a:lnTo>
                  <a:pt x="4546" y="39"/>
                </a:lnTo>
                <a:lnTo>
                  <a:pt x="4546" y="39"/>
                </a:lnTo>
                <a:lnTo>
                  <a:pt x="4546" y="39"/>
                </a:lnTo>
                <a:lnTo>
                  <a:pt x="4547" y="39"/>
                </a:lnTo>
                <a:lnTo>
                  <a:pt x="4547" y="39"/>
                </a:lnTo>
                <a:lnTo>
                  <a:pt x="4547" y="39"/>
                </a:lnTo>
                <a:lnTo>
                  <a:pt x="4547" y="39"/>
                </a:lnTo>
                <a:lnTo>
                  <a:pt x="4548" y="39"/>
                </a:lnTo>
                <a:lnTo>
                  <a:pt x="4548" y="39"/>
                </a:lnTo>
                <a:lnTo>
                  <a:pt x="4548" y="39"/>
                </a:lnTo>
                <a:lnTo>
                  <a:pt x="4548" y="39"/>
                </a:lnTo>
                <a:lnTo>
                  <a:pt x="4549" y="39"/>
                </a:lnTo>
                <a:lnTo>
                  <a:pt x="4549" y="39"/>
                </a:lnTo>
                <a:lnTo>
                  <a:pt x="4549" y="39"/>
                </a:lnTo>
                <a:lnTo>
                  <a:pt x="4549" y="39"/>
                </a:lnTo>
                <a:lnTo>
                  <a:pt x="4549" y="39"/>
                </a:lnTo>
                <a:lnTo>
                  <a:pt x="4550" y="39"/>
                </a:lnTo>
                <a:lnTo>
                  <a:pt x="4550" y="39"/>
                </a:lnTo>
                <a:lnTo>
                  <a:pt x="4550" y="39"/>
                </a:lnTo>
                <a:lnTo>
                  <a:pt x="4550" y="39"/>
                </a:lnTo>
                <a:lnTo>
                  <a:pt x="4551" y="39"/>
                </a:lnTo>
                <a:lnTo>
                  <a:pt x="4551" y="39"/>
                </a:lnTo>
                <a:lnTo>
                  <a:pt x="4551" y="39"/>
                </a:lnTo>
                <a:lnTo>
                  <a:pt x="4551" y="39"/>
                </a:lnTo>
                <a:lnTo>
                  <a:pt x="4552" y="39"/>
                </a:lnTo>
                <a:lnTo>
                  <a:pt x="4552" y="39"/>
                </a:lnTo>
                <a:lnTo>
                  <a:pt x="4552" y="39"/>
                </a:lnTo>
                <a:lnTo>
                  <a:pt x="4552" y="39"/>
                </a:lnTo>
                <a:lnTo>
                  <a:pt x="4553" y="39"/>
                </a:lnTo>
                <a:lnTo>
                  <a:pt x="4553" y="39"/>
                </a:lnTo>
                <a:lnTo>
                  <a:pt x="4553" y="39"/>
                </a:lnTo>
                <a:lnTo>
                  <a:pt x="4553" y="39"/>
                </a:lnTo>
                <a:lnTo>
                  <a:pt x="4554" y="39"/>
                </a:lnTo>
                <a:lnTo>
                  <a:pt x="4554" y="39"/>
                </a:lnTo>
                <a:lnTo>
                  <a:pt x="4554" y="39"/>
                </a:lnTo>
                <a:lnTo>
                  <a:pt x="4554" y="39"/>
                </a:lnTo>
                <a:lnTo>
                  <a:pt x="4555" y="39"/>
                </a:lnTo>
                <a:lnTo>
                  <a:pt x="4555" y="39"/>
                </a:lnTo>
                <a:lnTo>
                  <a:pt x="4555" y="39"/>
                </a:lnTo>
                <a:lnTo>
                  <a:pt x="4555" y="39"/>
                </a:lnTo>
                <a:lnTo>
                  <a:pt x="4555" y="39"/>
                </a:lnTo>
                <a:lnTo>
                  <a:pt x="4556" y="39"/>
                </a:lnTo>
                <a:lnTo>
                  <a:pt x="4556" y="39"/>
                </a:lnTo>
                <a:lnTo>
                  <a:pt x="4556" y="39"/>
                </a:lnTo>
                <a:lnTo>
                  <a:pt x="4556" y="39"/>
                </a:lnTo>
                <a:lnTo>
                  <a:pt x="4557" y="39"/>
                </a:lnTo>
                <a:lnTo>
                  <a:pt x="4557" y="39"/>
                </a:lnTo>
                <a:lnTo>
                  <a:pt x="4557" y="39"/>
                </a:lnTo>
                <a:lnTo>
                  <a:pt x="4557" y="39"/>
                </a:lnTo>
                <a:lnTo>
                  <a:pt x="4558" y="39"/>
                </a:lnTo>
                <a:lnTo>
                  <a:pt x="4558" y="39"/>
                </a:lnTo>
                <a:lnTo>
                  <a:pt x="4558" y="39"/>
                </a:lnTo>
                <a:lnTo>
                  <a:pt x="4558" y="39"/>
                </a:lnTo>
                <a:lnTo>
                  <a:pt x="4558" y="39"/>
                </a:lnTo>
                <a:lnTo>
                  <a:pt x="4559" y="39"/>
                </a:lnTo>
                <a:lnTo>
                  <a:pt x="4559" y="39"/>
                </a:lnTo>
                <a:lnTo>
                  <a:pt x="4559" y="39"/>
                </a:lnTo>
                <a:lnTo>
                  <a:pt x="4559" y="39"/>
                </a:lnTo>
                <a:lnTo>
                  <a:pt x="4560" y="39"/>
                </a:lnTo>
                <a:lnTo>
                  <a:pt x="4560" y="39"/>
                </a:lnTo>
                <a:lnTo>
                  <a:pt x="4560" y="39"/>
                </a:lnTo>
                <a:lnTo>
                  <a:pt x="4561" y="39"/>
                </a:lnTo>
                <a:lnTo>
                  <a:pt x="4561" y="39"/>
                </a:lnTo>
                <a:lnTo>
                  <a:pt x="4561" y="39"/>
                </a:lnTo>
                <a:lnTo>
                  <a:pt x="4561" y="39"/>
                </a:lnTo>
                <a:lnTo>
                  <a:pt x="4561" y="39"/>
                </a:lnTo>
                <a:lnTo>
                  <a:pt x="4562" y="39"/>
                </a:lnTo>
                <a:lnTo>
                  <a:pt x="4562" y="39"/>
                </a:lnTo>
                <a:lnTo>
                  <a:pt x="4562" y="39"/>
                </a:lnTo>
                <a:lnTo>
                  <a:pt x="4562" y="39"/>
                </a:lnTo>
                <a:lnTo>
                  <a:pt x="4563" y="39"/>
                </a:lnTo>
                <a:lnTo>
                  <a:pt x="4563" y="39"/>
                </a:lnTo>
                <a:lnTo>
                  <a:pt x="4563" y="39"/>
                </a:lnTo>
                <a:lnTo>
                  <a:pt x="4563" y="39"/>
                </a:lnTo>
                <a:lnTo>
                  <a:pt x="4564" y="39"/>
                </a:lnTo>
                <a:lnTo>
                  <a:pt x="4564" y="39"/>
                </a:lnTo>
                <a:lnTo>
                  <a:pt x="4564" y="39"/>
                </a:lnTo>
                <a:lnTo>
                  <a:pt x="4564" y="39"/>
                </a:lnTo>
                <a:lnTo>
                  <a:pt x="4564" y="39"/>
                </a:lnTo>
                <a:lnTo>
                  <a:pt x="4565" y="39"/>
                </a:lnTo>
                <a:lnTo>
                  <a:pt x="4565" y="39"/>
                </a:lnTo>
                <a:lnTo>
                  <a:pt x="4565" y="39"/>
                </a:lnTo>
                <a:lnTo>
                  <a:pt x="4565" y="39"/>
                </a:lnTo>
                <a:lnTo>
                  <a:pt x="4566" y="39"/>
                </a:lnTo>
                <a:lnTo>
                  <a:pt x="4566" y="39"/>
                </a:lnTo>
                <a:lnTo>
                  <a:pt x="4566" y="39"/>
                </a:lnTo>
                <a:lnTo>
                  <a:pt x="4566" y="39"/>
                </a:lnTo>
                <a:lnTo>
                  <a:pt x="4567" y="39"/>
                </a:lnTo>
                <a:lnTo>
                  <a:pt x="4567" y="39"/>
                </a:lnTo>
                <a:lnTo>
                  <a:pt x="4567" y="39"/>
                </a:lnTo>
                <a:lnTo>
                  <a:pt x="4567" y="39"/>
                </a:lnTo>
                <a:lnTo>
                  <a:pt x="4567" y="39"/>
                </a:lnTo>
                <a:lnTo>
                  <a:pt x="4568" y="39"/>
                </a:lnTo>
                <a:lnTo>
                  <a:pt x="4568" y="39"/>
                </a:lnTo>
                <a:lnTo>
                  <a:pt x="4568" y="39"/>
                </a:lnTo>
                <a:lnTo>
                  <a:pt x="4569" y="39"/>
                </a:lnTo>
                <a:lnTo>
                  <a:pt x="4569" y="39"/>
                </a:lnTo>
                <a:lnTo>
                  <a:pt x="4569" y="39"/>
                </a:lnTo>
                <a:lnTo>
                  <a:pt x="4569" y="39"/>
                </a:lnTo>
                <a:lnTo>
                  <a:pt x="4570" y="39"/>
                </a:lnTo>
                <a:lnTo>
                  <a:pt x="4570" y="39"/>
                </a:lnTo>
                <a:lnTo>
                  <a:pt x="4570" y="39"/>
                </a:lnTo>
                <a:lnTo>
                  <a:pt x="4570" y="39"/>
                </a:lnTo>
                <a:lnTo>
                  <a:pt x="4570" y="39"/>
                </a:lnTo>
                <a:lnTo>
                  <a:pt x="4571" y="39"/>
                </a:lnTo>
                <a:lnTo>
                  <a:pt x="4571" y="39"/>
                </a:lnTo>
                <a:lnTo>
                  <a:pt x="4571" y="39"/>
                </a:lnTo>
                <a:lnTo>
                  <a:pt x="4571" y="39"/>
                </a:lnTo>
                <a:lnTo>
                  <a:pt x="4572" y="39"/>
                </a:lnTo>
                <a:lnTo>
                  <a:pt x="4572" y="39"/>
                </a:lnTo>
                <a:lnTo>
                  <a:pt x="4572" y="39"/>
                </a:lnTo>
                <a:lnTo>
                  <a:pt x="4572" y="39"/>
                </a:lnTo>
                <a:lnTo>
                  <a:pt x="4573" y="39"/>
                </a:lnTo>
                <a:lnTo>
                  <a:pt x="4573" y="39"/>
                </a:lnTo>
                <a:lnTo>
                  <a:pt x="4573" y="39"/>
                </a:lnTo>
                <a:lnTo>
                  <a:pt x="4573" y="39"/>
                </a:lnTo>
                <a:lnTo>
                  <a:pt x="4573" y="39"/>
                </a:lnTo>
                <a:lnTo>
                  <a:pt x="4574" y="39"/>
                </a:lnTo>
                <a:lnTo>
                  <a:pt x="4574" y="39"/>
                </a:lnTo>
                <a:lnTo>
                  <a:pt x="4574" y="39"/>
                </a:lnTo>
                <a:lnTo>
                  <a:pt x="4574" y="39"/>
                </a:lnTo>
                <a:lnTo>
                  <a:pt x="4575" y="39"/>
                </a:lnTo>
                <a:lnTo>
                  <a:pt x="4575" y="39"/>
                </a:lnTo>
                <a:lnTo>
                  <a:pt x="4575" y="39"/>
                </a:lnTo>
                <a:lnTo>
                  <a:pt x="4576" y="39"/>
                </a:lnTo>
                <a:lnTo>
                  <a:pt x="4576" y="39"/>
                </a:lnTo>
                <a:lnTo>
                  <a:pt x="4576" y="39"/>
                </a:lnTo>
                <a:lnTo>
                  <a:pt x="4576" y="39"/>
                </a:lnTo>
                <a:lnTo>
                  <a:pt x="4576" y="39"/>
                </a:lnTo>
                <a:lnTo>
                  <a:pt x="4577" y="39"/>
                </a:lnTo>
                <a:lnTo>
                  <a:pt x="4577" y="39"/>
                </a:lnTo>
                <a:lnTo>
                  <a:pt x="4577" y="39"/>
                </a:lnTo>
                <a:lnTo>
                  <a:pt x="4577" y="39"/>
                </a:lnTo>
                <a:lnTo>
                  <a:pt x="4578" y="39"/>
                </a:lnTo>
                <a:lnTo>
                  <a:pt x="4578" y="39"/>
                </a:lnTo>
                <a:lnTo>
                  <a:pt x="4578" y="39"/>
                </a:lnTo>
                <a:lnTo>
                  <a:pt x="4578" y="39"/>
                </a:lnTo>
                <a:lnTo>
                  <a:pt x="4579" y="39"/>
                </a:lnTo>
                <a:lnTo>
                  <a:pt x="4579" y="39"/>
                </a:lnTo>
                <a:lnTo>
                  <a:pt x="4579" y="39"/>
                </a:lnTo>
                <a:lnTo>
                  <a:pt x="4579" y="39"/>
                </a:lnTo>
                <a:lnTo>
                  <a:pt x="4579" y="39"/>
                </a:lnTo>
                <a:lnTo>
                  <a:pt x="4580" y="39"/>
                </a:lnTo>
                <a:lnTo>
                  <a:pt x="4580" y="39"/>
                </a:lnTo>
                <a:lnTo>
                  <a:pt x="4580" y="39"/>
                </a:lnTo>
                <a:lnTo>
                  <a:pt x="4580" y="39"/>
                </a:lnTo>
                <a:lnTo>
                  <a:pt x="4581" y="39"/>
                </a:lnTo>
                <a:lnTo>
                  <a:pt x="4581" y="39"/>
                </a:lnTo>
                <a:lnTo>
                  <a:pt x="4581" y="39"/>
                </a:lnTo>
                <a:lnTo>
                  <a:pt x="4581" y="39"/>
                </a:lnTo>
                <a:lnTo>
                  <a:pt x="4582" y="39"/>
                </a:lnTo>
                <a:lnTo>
                  <a:pt x="4582" y="39"/>
                </a:lnTo>
                <a:lnTo>
                  <a:pt x="4582" y="39"/>
                </a:lnTo>
                <a:lnTo>
                  <a:pt x="4582" y="39"/>
                </a:lnTo>
                <a:lnTo>
                  <a:pt x="4582" y="39"/>
                </a:lnTo>
                <a:lnTo>
                  <a:pt x="4583" y="39"/>
                </a:lnTo>
                <a:lnTo>
                  <a:pt x="4583" y="39"/>
                </a:lnTo>
                <a:lnTo>
                  <a:pt x="4583" y="39"/>
                </a:lnTo>
                <a:lnTo>
                  <a:pt x="4584" y="39"/>
                </a:lnTo>
                <a:lnTo>
                  <a:pt x="4584" y="39"/>
                </a:lnTo>
                <a:lnTo>
                  <a:pt x="4584" y="39"/>
                </a:lnTo>
                <a:lnTo>
                  <a:pt x="4584" y="39"/>
                </a:lnTo>
                <a:lnTo>
                  <a:pt x="4585" y="39"/>
                </a:lnTo>
                <a:lnTo>
                  <a:pt x="4585" y="39"/>
                </a:lnTo>
                <a:lnTo>
                  <a:pt x="4585" y="39"/>
                </a:lnTo>
                <a:lnTo>
                  <a:pt x="4585" y="39"/>
                </a:lnTo>
                <a:lnTo>
                  <a:pt x="4586" y="39"/>
                </a:lnTo>
                <a:lnTo>
                  <a:pt x="4586" y="39"/>
                </a:lnTo>
                <a:lnTo>
                  <a:pt x="4586" y="39"/>
                </a:lnTo>
                <a:lnTo>
                  <a:pt x="4586" y="39"/>
                </a:lnTo>
                <a:lnTo>
                  <a:pt x="4586" y="39"/>
                </a:lnTo>
                <a:lnTo>
                  <a:pt x="4587" y="39"/>
                </a:lnTo>
                <a:lnTo>
                  <a:pt x="4587" y="39"/>
                </a:lnTo>
                <a:lnTo>
                  <a:pt x="4587" y="39"/>
                </a:lnTo>
                <a:lnTo>
                  <a:pt x="4587" y="39"/>
                </a:lnTo>
                <a:lnTo>
                  <a:pt x="4588" y="39"/>
                </a:lnTo>
                <a:lnTo>
                  <a:pt x="4588" y="39"/>
                </a:lnTo>
                <a:lnTo>
                  <a:pt x="4588" y="39"/>
                </a:lnTo>
                <a:lnTo>
                  <a:pt x="4588" y="39"/>
                </a:lnTo>
                <a:lnTo>
                  <a:pt x="4589" y="39"/>
                </a:lnTo>
                <a:lnTo>
                  <a:pt x="4589" y="39"/>
                </a:lnTo>
                <a:lnTo>
                  <a:pt x="4589" y="39"/>
                </a:lnTo>
                <a:lnTo>
                  <a:pt x="4589" y="39"/>
                </a:lnTo>
                <a:lnTo>
                  <a:pt x="4589" y="39"/>
                </a:lnTo>
                <a:lnTo>
                  <a:pt x="4590" y="39"/>
                </a:lnTo>
                <a:lnTo>
                  <a:pt x="4590" y="39"/>
                </a:lnTo>
                <a:lnTo>
                  <a:pt x="4590" y="39"/>
                </a:lnTo>
                <a:lnTo>
                  <a:pt x="4590" y="39"/>
                </a:lnTo>
                <a:lnTo>
                  <a:pt x="4591" y="39"/>
                </a:lnTo>
                <a:lnTo>
                  <a:pt x="4591" y="39"/>
                </a:lnTo>
                <a:lnTo>
                  <a:pt x="4591" y="39"/>
                </a:lnTo>
                <a:lnTo>
                  <a:pt x="4592" y="39"/>
                </a:lnTo>
                <a:lnTo>
                  <a:pt x="4592" y="39"/>
                </a:lnTo>
                <a:lnTo>
                  <a:pt x="4592" y="39"/>
                </a:lnTo>
                <a:lnTo>
                  <a:pt x="4592" y="39"/>
                </a:lnTo>
                <a:lnTo>
                  <a:pt x="4592" y="39"/>
                </a:lnTo>
                <a:lnTo>
                  <a:pt x="4593" y="39"/>
                </a:lnTo>
                <a:lnTo>
                  <a:pt x="4593" y="39"/>
                </a:lnTo>
                <a:lnTo>
                  <a:pt x="4593" y="39"/>
                </a:lnTo>
                <a:lnTo>
                  <a:pt x="4593" y="39"/>
                </a:lnTo>
                <a:lnTo>
                  <a:pt x="4594" y="39"/>
                </a:lnTo>
                <a:lnTo>
                  <a:pt x="4594" y="39"/>
                </a:lnTo>
                <a:lnTo>
                  <a:pt x="4594" y="39"/>
                </a:lnTo>
                <a:lnTo>
                  <a:pt x="4594" y="39"/>
                </a:lnTo>
                <a:lnTo>
                  <a:pt x="4595" y="39"/>
                </a:lnTo>
                <a:lnTo>
                  <a:pt x="4595" y="39"/>
                </a:lnTo>
                <a:lnTo>
                  <a:pt x="4595" y="39"/>
                </a:lnTo>
                <a:lnTo>
                  <a:pt x="4595" y="39"/>
                </a:lnTo>
                <a:lnTo>
                  <a:pt x="4595" y="39"/>
                </a:lnTo>
                <a:lnTo>
                  <a:pt x="4596" y="39"/>
                </a:lnTo>
                <a:lnTo>
                  <a:pt x="4596" y="39"/>
                </a:lnTo>
                <a:lnTo>
                  <a:pt x="4596" y="39"/>
                </a:lnTo>
                <a:lnTo>
                  <a:pt x="4596" y="39"/>
                </a:lnTo>
                <a:lnTo>
                  <a:pt x="4597" y="39"/>
                </a:lnTo>
                <a:lnTo>
                  <a:pt x="4597" y="39"/>
                </a:lnTo>
                <a:lnTo>
                  <a:pt x="4597" y="39"/>
                </a:lnTo>
                <a:lnTo>
                  <a:pt x="4597" y="39"/>
                </a:lnTo>
                <a:lnTo>
                  <a:pt x="4598" y="39"/>
                </a:lnTo>
                <a:lnTo>
                  <a:pt x="4598" y="39"/>
                </a:lnTo>
                <a:lnTo>
                  <a:pt x="4598" y="39"/>
                </a:lnTo>
                <a:lnTo>
                  <a:pt x="4598" y="39"/>
                </a:lnTo>
                <a:lnTo>
                  <a:pt x="4598" y="39"/>
                </a:lnTo>
                <a:lnTo>
                  <a:pt x="4599" y="39"/>
                </a:lnTo>
                <a:lnTo>
                  <a:pt x="4599" y="39"/>
                </a:lnTo>
                <a:lnTo>
                  <a:pt x="4599" y="39"/>
                </a:lnTo>
                <a:lnTo>
                  <a:pt x="4600" y="39"/>
                </a:lnTo>
                <a:lnTo>
                  <a:pt x="4600" y="39"/>
                </a:lnTo>
                <a:lnTo>
                  <a:pt x="4600" y="39"/>
                </a:lnTo>
                <a:lnTo>
                  <a:pt x="4600" y="39"/>
                </a:lnTo>
                <a:lnTo>
                  <a:pt x="4601" y="39"/>
                </a:lnTo>
                <a:lnTo>
                  <a:pt x="4601" y="39"/>
                </a:lnTo>
                <a:lnTo>
                  <a:pt x="4601" y="39"/>
                </a:lnTo>
                <a:lnTo>
                  <a:pt x="4601" y="39"/>
                </a:lnTo>
                <a:lnTo>
                  <a:pt x="4601" y="39"/>
                </a:lnTo>
                <a:lnTo>
                  <a:pt x="4602" y="39"/>
                </a:lnTo>
                <a:lnTo>
                  <a:pt x="4602" y="39"/>
                </a:lnTo>
                <a:lnTo>
                  <a:pt x="4602" y="39"/>
                </a:lnTo>
                <a:lnTo>
                  <a:pt x="4602" y="39"/>
                </a:lnTo>
                <a:lnTo>
                  <a:pt x="4603" y="39"/>
                </a:lnTo>
                <a:lnTo>
                  <a:pt x="4603" y="39"/>
                </a:lnTo>
                <a:lnTo>
                  <a:pt x="4603" y="39"/>
                </a:lnTo>
                <a:lnTo>
                  <a:pt x="4603" y="39"/>
                </a:lnTo>
                <a:lnTo>
                  <a:pt x="4604" y="39"/>
                </a:lnTo>
                <a:lnTo>
                  <a:pt x="4604" y="39"/>
                </a:lnTo>
                <a:lnTo>
                  <a:pt x="4604" y="39"/>
                </a:lnTo>
                <a:lnTo>
                  <a:pt x="4604" y="39"/>
                </a:lnTo>
                <a:lnTo>
                  <a:pt x="4604" y="39"/>
                </a:lnTo>
                <a:lnTo>
                  <a:pt x="4605" y="39"/>
                </a:lnTo>
                <a:lnTo>
                  <a:pt x="4605" y="39"/>
                </a:lnTo>
                <a:lnTo>
                  <a:pt x="4605" y="39"/>
                </a:lnTo>
                <a:lnTo>
                  <a:pt x="4605" y="39"/>
                </a:lnTo>
                <a:lnTo>
                  <a:pt x="4606" y="39"/>
                </a:lnTo>
                <a:lnTo>
                  <a:pt x="4606" y="39"/>
                </a:lnTo>
                <a:lnTo>
                  <a:pt x="4606" y="39"/>
                </a:lnTo>
                <a:lnTo>
                  <a:pt x="4606" y="39"/>
                </a:lnTo>
                <a:lnTo>
                  <a:pt x="4607" y="39"/>
                </a:lnTo>
                <a:lnTo>
                  <a:pt x="4607" y="39"/>
                </a:lnTo>
                <a:lnTo>
                  <a:pt x="4607" y="39"/>
                </a:lnTo>
                <a:lnTo>
                  <a:pt x="4607" y="39"/>
                </a:lnTo>
                <a:lnTo>
                  <a:pt x="4608" y="39"/>
                </a:lnTo>
                <a:lnTo>
                  <a:pt x="4608" y="39"/>
                </a:lnTo>
                <a:lnTo>
                  <a:pt x="4608" y="39"/>
                </a:lnTo>
                <a:lnTo>
                  <a:pt x="4608" y="39"/>
                </a:lnTo>
                <a:lnTo>
                  <a:pt x="4609" y="39"/>
                </a:lnTo>
                <a:lnTo>
                  <a:pt x="4609" y="39"/>
                </a:lnTo>
                <a:lnTo>
                  <a:pt x="4609" y="39"/>
                </a:lnTo>
                <a:lnTo>
                  <a:pt x="4609" y="39"/>
                </a:lnTo>
                <a:lnTo>
                  <a:pt x="4610" y="39"/>
                </a:lnTo>
                <a:lnTo>
                  <a:pt x="4610" y="39"/>
                </a:lnTo>
                <a:lnTo>
                  <a:pt x="4610" y="39"/>
                </a:lnTo>
                <a:lnTo>
                  <a:pt x="4610" y="39"/>
                </a:lnTo>
                <a:lnTo>
                  <a:pt x="4610" y="39"/>
                </a:lnTo>
                <a:lnTo>
                  <a:pt x="4611" y="39"/>
                </a:lnTo>
                <a:lnTo>
                  <a:pt x="4611" y="39"/>
                </a:lnTo>
                <a:lnTo>
                  <a:pt x="4611" y="39"/>
                </a:lnTo>
                <a:lnTo>
                  <a:pt x="4611" y="39"/>
                </a:lnTo>
                <a:lnTo>
                  <a:pt x="4612" y="39"/>
                </a:lnTo>
                <a:lnTo>
                  <a:pt x="4612" y="39"/>
                </a:lnTo>
                <a:lnTo>
                  <a:pt x="4612" y="39"/>
                </a:lnTo>
                <a:lnTo>
                  <a:pt x="4612" y="39"/>
                </a:lnTo>
                <a:lnTo>
                  <a:pt x="4613" y="39"/>
                </a:lnTo>
                <a:lnTo>
                  <a:pt x="4613" y="39"/>
                </a:lnTo>
                <a:lnTo>
                  <a:pt x="4613" y="39"/>
                </a:lnTo>
                <a:lnTo>
                  <a:pt x="4613" y="39"/>
                </a:lnTo>
                <a:lnTo>
                  <a:pt x="4613" y="39"/>
                </a:lnTo>
                <a:lnTo>
                  <a:pt x="4614" y="39"/>
                </a:lnTo>
                <a:lnTo>
                  <a:pt x="4614" y="39"/>
                </a:lnTo>
                <a:lnTo>
                  <a:pt x="4614" y="39"/>
                </a:lnTo>
                <a:lnTo>
                  <a:pt x="4615" y="39"/>
                </a:lnTo>
                <a:lnTo>
                  <a:pt x="4615" y="39"/>
                </a:lnTo>
                <a:lnTo>
                  <a:pt x="4615" y="39"/>
                </a:lnTo>
                <a:lnTo>
                  <a:pt x="4615" y="39"/>
                </a:lnTo>
                <a:lnTo>
                  <a:pt x="4616" y="39"/>
                </a:lnTo>
                <a:lnTo>
                  <a:pt x="4616" y="39"/>
                </a:lnTo>
                <a:lnTo>
                  <a:pt x="4616" y="39"/>
                </a:lnTo>
                <a:lnTo>
                  <a:pt x="4616" y="39"/>
                </a:lnTo>
                <a:lnTo>
                  <a:pt x="4616" y="39"/>
                </a:lnTo>
                <a:lnTo>
                  <a:pt x="4617" y="39"/>
                </a:lnTo>
                <a:lnTo>
                  <a:pt x="4617" y="39"/>
                </a:lnTo>
                <a:lnTo>
                  <a:pt x="4617" y="39"/>
                </a:lnTo>
                <a:lnTo>
                  <a:pt x="4617" y="39"/>
                </a:lnTo>
                <a:lnTo>
                  <a:pt x="4618" y="39"/>
                </a:lnTo>
                <a:lnTo>
                  <a:pt x="4618" y="39"/>
                </a:lnTo>
                <a:lnTo>
                  <a:pt x="4618" y="39"/>
                </a:lnTo>
                <a:lnTo>
                  <a:pt x="4618" y="39"/>
                </a:lnTo>
                <a:lnTo>
                  <a:pt x="4619" y="39"/>
                </a:lnTo>
                <a:lnTo>
                  <a:pt x="4619" y="39"/>
                </a:lnTo>
                <a:lnTo>
                  <a:pt x="4619" y="39"/>
                </a:lnTo>
                <a:lnTo>
                  <a:pt x="4619" y="39"/>
                </a:lnTo>
                <a:lnTo>
                  <a:pt x="4619" y="39"/>
                </a:lnTo>
                <a:lnTo>
                  <a:pt x="4620" y="39"/>
                </a:lnTo>
                <a:lnTo>
                  <a:pt x="4620" y="39"/>
                </a:lnTo>
                <a:lnTo>
                  <a:pt x="4620" y="39"/>
                </a:lnTo>
                <a:lnTo>
                  <a:pt x="4620" y="39"/>
                </a:lnTo>
                <a:lnTo>
                  <a:pt x="4621" y="39"/>
                </a:lnTo>
                <a:lnTo>
                  <a:pt x="4621" y="39"/>
                </a:lnTo>
                <a:lnTo>
                  <a:pt x="4621" y="39"/>
                </a:lnTo>
                <a:lnTo>
                  <a:pt x="4621" y="39"/>
                </a:lnTo>
                <a:lnTo>
                  <a:pt x="4622" y="39"/>
                </a:lnTo>
                <a:lnTo>
                  <a:pt x="4622" y="39"/>
                </a:lnTo>
                <a:lnTo>
                  <a:pt x="4622" y="39"/>
                </a:lnTo>
                <a:lnTo>
                  <a:pt x="4622" y="0"/>
                </a:lnTo>
                <a:lnTo>
                  <a:pt x="4623" y="0"/>
                </a:lnTo>
                <a:lnTo>
                  <a:pt x="4623" y="0"/>
                </a:lnTo>
                <a:lnTo>
                  <a:pt x="4623" y="0"/>
                </a:lnTo>
                <a:lnTo>
                  <a:pt x="4623" y="0"/>
                </a:lnTo>
                <a:lnTo>
                  <a:pt x="4624" y="0"/>
                </a:lnTo>
                <a:lnTo>
                  <a:pt x="4624" y="0"/>
                </a:lnTo>
                <a:lnTo>
                  <a:pt x="4624" y="0"/>
                </a:lnTo>
                <a:lnTo>
                  <a:pt x="4624" y="39"/>
                </a:lnTo>
                <a:lnTo>
                  <a:pt x="4625" y="39"/>
                </a:lnTo>
                <a:lnTo>
                  <a:pt x="4625" y="39"/>
                </a:lnTo>
                <a:lnTo>
                  <a:pt x="4625" y="39"/>
                </a:lnTo>
                <a:lnTo>
                  <a:pt x="4625" y="39"/>
                </a:lnTo>
                <a:lnTo>
                  <a:pt x="4625" y="39"/>
                </a:lnTo>
                <a:lnTo>
                  <a:pt x="4626" y="39"/>
                </a:lnTo>
                <a:lnTo>
                  <a:pt x="4626" y="39"/>
                </a:lnTo>
                <a:lnTo>
                  <a:pt x="4626" y="39"/>
                </a:lnTo>
                <a:lnTo>
                  <a:pt x="4626" y="39"/>
                </a:lnTo>
                <a:lnTo>
                  <a:pt x="4627" y="39"/>
                </a:lnTo>
                <a:lnTo>
                  <a:pt x="4627" y="39"/>
                </a:lnTo>
                <a:lnTo>
                  <a:pt x="4627" y="39"/>
                </a:lnTo>
                <a:lnTo>
                  <a:pt x="4627" y="39"/>
                </a:lnTo>
                <a:lnTo>
                  <a:pt x="4628" y="39"/>
                </a:lnTo>
                <a:lnTo>
                  <a:pt x="4628" y="39"/>
                </a:lnTo>
                <a:lnTo>
                  <a:pt x="4628" y="39"/>
                </a:lnTo>
                <a:lnTo>
                  <a:pt x="4628" y="39"/>
                </a:lnTo>
                <a:lnTo>
                  <a:pt x="4628" y="39"/>
                </a:lnTo>
                <a:lnTo>
                  <a:pt x="4629" y="39"/>
                </a:lnTo>
                <a:lnTo>
                  <a:pt x="4629" y="39"/>
                </a:lnTo>
                <a:lnTo>
                  <a:pt x="4629" y="39"/>
                </a:lnTo>
                <a:lnTo>
                  <a:pt x="4629" y="39"/>
                </a:lnTo>
                <a:lnTo>
                  <a:pt x="4630" y="39"/>
                </a:lnTo>
                <a:lnTo>
                  <a:pt x="4630" y="39"/>
                </a:lnTo>
                <a:lnTo>
                  <a:pt x="4630" y="39"/>
                </a:lnTo>
                <a:lnTo>
                  <a:pt x="4631" y="39"/>
                </a:lnTo>
                <a:lnTo>
                  <a:pt x="4631" y="39"/>
                </a:lnTo>
                <a:lnTo>
                  <a:pt x="4631" y="39"/>
                </a:lnTo>
                <a:lnTo>
                  <a:pt x="4631" y="39"/>
                </a:lnTo>
                <a:lnTo>
                  <a:pt x="4632" y="39"/>
                </a:lnTo>
                <a:lnTo>
                  <a:pt x="4632" y="39"/>
                </a:lnTo>
                <a:lnTo>
                  <a:pt x="4632" y="39"/>
                </a:lnTo>
                <a:lnTo>
                  <a:pt x="4632" y="39"/>
                </a:lnTo>
                <a:lnTo>
                  <a:pt x="4632" y="39"/>
                </a:lnTo>
                <a:lnTo>
                  <a:pt x="4633" y="39"/>
                </a:lnTo>
                <a:lnTo>
                  <a:pt x="4633" y="39"/>
                </a:lnTo>
                <a:lnTo>
                  <a:pt x="4633" y="39"/>
                </a:lnTo>
                <a:lnTo>
                  <a:pt x="4633" y="39"/>
                </a:lnTo>
                <a:lnTo>
                  <a:pt x="4634" y="39"/>
                </a:lnTo>
                <a:lnTo>
                  <a:pt x="4634" y="39"/>
                </a:lnTo>
                <a:lnTo>
                  <a:pt x="4634" y="39"/>
                </a:lnTo>
                <a:lnTo>
                  <a:pt x="4634" y="39"/>
                </a:lnTo>
                <a:lnTo>
                  <a:pt x="4634" y="39"/>
                </a:lnTo>
                <a:lnTo>
                  <a:pt x="4635" y="39"/>
                </a:lnTo>
                <a:lnTo>
                  <a:pt x="4635" y="39"/>
                </a:lnTo>
                <a:lnTo>
                  <a:pt x="4635" y="39"/>
                </a:lnTo>
                <a:lnTo>
                  <a:pt x="4635" y="39"/>
                </a:lnTo>
                <a:lnTo>
                  <a:pt x="4636" y="39"/>
                </a:lnTo>
                <a:lnTo>
                  <a:pt x="4636" y="39"/>
                </a:lnTo>
                <a:lnTo>
                  <a:pt x="4636" y="39"/>
                </a:lnTo>
                <a:lnTo>
                  <a:pt x="4636" y="39"/>
                </a:lnTo>
                <a:lnTo>
                  <a:pt x="4637" y="39"/>
                </a:lnTo>
                <a:lnTo>
                  <a:pt x="4637" y="39"/>
                </a:lnTo>
                <a:lnTo>
                  <a:pt x="4637" y="39"/>
                </a:lnTo>
                <a:lnTo>
                  <a:pt x="4637" y="39"/>
                </a:lnTo>
                <a:lnTo>
                  <a:pt x="4637" y="39"/>
                </a:lnTo>
                <a:lnTo>
                  <a:pt x="4638" y="39"/>
                </a:lnTo>
                <a:lnTo>
                  <a:pt x="4638" y="39"/>
                </a:lnTo>
                <a:lnTo>
                  <a:pt x="4638" y="39"/>
                </a:lnTo>
                <a:lnTo>
                  <a:pt x="4639" y="39"/>
                </a:lnTo>
                <a:lnTo>
                  <a:pt x="4639" y="39"/>
                </a:lnTo>
                <a:lnTo>
                  <a:pt x="4639" y="39"/>
                </a:lnTo>
                <a:lnTo>
                  <a:pt x="4639" y="39"/>
                </a:lnTo>
                <a:lnTo>
                  <a:pt x="4640" y="39"/>
                </a:lnTo>
                <a:lnTo>
                  <a:pt x="4640" y="39"/>
                </a:lnTo>
                <a:lnTo>
                  <a:pt x="4640" y="39"/>
                </a:lnTo>
                <a:lnTo>
                  <a:pt x="4640" y="39"/>
                </a:lnTo>
                <a:lnTo>
                  <a:pt x="4641" y="39"/>
                </a:lnTo>
                <a:lnTo>
                  <a:pt x="4641" y="39"/>
                </a:lnTo>
                <a:lnTo>
                  <a:pt x="4641" y="39"/>
                </a:lnTo>
                <a:lnTo>
                  <a:pt x="4641" y="39"/>
                </a:lnTo>
                <a:lnTo>
                  <a:pt x="4641" y="39"/>
                </a:lnTo>
                <a:lnTo>
                  <a:pt x="4642" y="39"/>
                </a:lnTo>
                <a:lnTo>
                  <a:pt x="4642" y="39"/>
                </a:lnTo>
                <a:lnTo>
                  <a:pt x="4642" y="39"/>
                </a:lnTo>
                <a:lnTo>
                  <a:pt x="4642" y="39"/>
                </a:lnTo>
                <a:lnTo>
                  <a:pt x="4643" y="39"/>
                </a:lnTo>
                <a:lnTo>
                  <a:pt x="4643" y="39"/>
                </a:lnTo>
                <a:lnTo>
                  <a:pt x="4643" y="39"/>
                </a:lnTo>
                <a:lnTo>
                  <a:pt x="4643" y="39"/>
                </a:lnTo>
                <a:lnTo>
                  <a:pt x="4644" y="39"/>
                </a:lnTo>
                <a:lnTo>
                  <a:pt x="4644" y="39"/>
                </a:lnTo>
                <a:lnTo>
                  <a:pt x="4644" y="39"/>
                </a:lnTo>
                <a:lnTo>
                  <a:pt x="4644" y="39"/>
                </a:lnTo>
                <a:lnTo>
                  <a:pt x="4644" y="39"/>
                </a:lnTo>
                <a:lnTo>
                  <a:pt x="4645" y="39"/>
                </a:lnTo>
                <a:lnTo>
                  <a:pt x="4645" y="39"/>
                </a:lnTo>
                <a:lnTo>
                  <a:pt x="4645" y="39"/>
                </a:lnTo>
                <a:lnTo>
                  <a:pt x="4645" y="39"/>
                </a:lnTo>
                <a:lnTo>
                  <a:pt x="4646" y="39"/>
                </a:lnTo>
                <a:lnTo>
                  <a:pt x="4646" y="39"/>
                </a:lnTo>
                <a:lnTo>
                  <a:pt x="4646" y="39"/>
                </a:lnTo>
                <a:lnTo>
                  <a:pt x="4647" y="39"/>
                </a:lnTo>
                <a:lnTo>
                  <a:pt x="4647" y="39"/>
                </a:lnTo>
                <a:lnTo>
                  <a:pt x="4647" y="39"/>
                </a:lnTo>
                <a:lnTo>
                  <a:pt x="4647" y="39"/>
                </a:lnTo>
                <a:lnTo>
                  <a:pt x="4647" y="39"/>
                </a:lnTo>
                <a:lnTo>
                  <a:pt x="4648" y="39"/>
                </a:lnTo>
                <a:lnTo>
                  <a:pt x="4648" y="39"/>
                </a:lnTo>
                <a:lnTo>
                  <a:pt x="4648" y="39"/>
                </a:lnTo>
                <a:lnTo>
                  <a:pt x="4648" y="39"/>
                </a:lnTo>
                <a:lnTo>
                  <a:pt x="4649" y="39"/>
                </a:lnTo>
                <a:lnTo>
                  <a:pt x="4649" y="39"/>
                </a:lnTo>
                <a:lnTo>
                  <a:pt x="4649" y="39"/>
                </a:lnTo>
                <a:lnTo>
                  <a:pt x="4649" y="39"/>
                </a:lnTo>
                <a:lnTo>
                  <a:pt x="4650" y="39"/>
                </a:lnTo>
                <a:lnTo>
                  <a:pt x="4650" y="39"/>
                </a:lnTo>
                <a:lnTo>
                  <a:pt x="4650" y="39"/>
                </a:lnTo>
                <a:lnTo>
                  <a:pt x="4650" y="39"/>
                </a:lnTo>
                <a:lnTo>
                  <a:pt x="4650" y="39"/>
                </a:lnTo>
                <a:lnTo>
                  <a:pt x="4651" y="39"/>
                </a:lnTo>
                <a:lnTo>
                  <a:pt x="4651" y="39"/>
                </a:lnTo>
                <a:lnTo>
                  <a:pt x="4651" y="39"/>
                </a:lnTo>
                <a:lnTo>
                  <a:pt x="4651" y="39"/>
                </a:lnTo>
                <a:lnTo>
                  <a:pt x="4652" y="39"/>
                </a:lnTo>
                <a:lnTo>
                  <a:pt x="4652" y="39"/>
                </a:lnTo>
                <a:lnTo>
                  <a:pt x="4652" y="39"/>
                </a:lnTo>
                <a:lnTo>
                  <a:pt x="4652" y="39"/>
                </a:lnTo>
                <a:lnTo>
                  <a:pt x="4653" y="39"/>
                </a:lnTo>
                <a:lnTo>
                  <a:pt x="4653" y="39"/>
                </a:lnTo>
                <a:lnTo>
                  <a:pt x="4653" y="39"/>
                </a:lnTo>
                <a:lnTo>
                  <a:pt x="4653" y="39"/>
                </a:lnTo>
                <a:lnTo>
                  <a:pt x="4654" y="39"/>
                </a:lnTo>
                <a:lnTo>
                  <a:pt x="4654" y="39"/>
                </a:lnTo>
                <a:lnTo>
                  <a:pt x="4654" y="39"/>
                </a:lnTo>
                <a:lnTo>
                  <a:pt x="4654" y="39"/>
                </a:lnTo>
                <a:lnTo>
                  <a:pt x="4655" y="39"/>
                </a:lnTo>
                <a:lnTo>
                  <a:pt x="4655" y="39"/>
                </a:lnTo>
                <a:lnTo>
                  <a:pt x="4655" y="39"/>
                </a:lnTo>
                <a:lnTo>
                  <a:pt x="4655" y="39"/>
                </a:lnTo>
                <a:lnTo>
                  <a:pt x="4656" y="39"/>
                </a:lnTo>
                <a:lnTo>
                  <a:pt x="4656" y="39"/>
                </a:lnTo>
                <a:lnTo>
                  <a:pt x="4656" y="39"/>
                </a:lnTo>
                <a:lnTo>
                  <a:pt x="4656" y="39"/>
                </a:lnTo>
                <a:lnTo>
                  <a:pt x="4656" y="39"/>
                </a:lnTo>
                <a:lnTo>
                  <a:pt x="4657" y="39"/>
                </a:lnTo>
                <a:lnTo>
                  <a:pt x="4657" y="39"/>
                </a:lnTo>
                <a:lnTo>
                  <a:pt x="4657" y="39"/>
                </a:lnTo>
                <a:lnTo>
                  <a:pt x="4657" y="39"/>
                </a:lnTo>
                <a:lnTo>
                  <a:pt x="4658" y="39"/>
                </a:lnTo>
                <a:lnTo>
                  <a:pt x="4658" y="39"/>
                </a:lnTo>
                <a:lnTo>
                  <a:pt x="4658" y="39"/>
                </a:lnTo>
                <a:lnTo>
                  <a:pt x="4658" y="39"/>
                </a:lnTo>
                <a:lnTo>
                  <a:pt x="4659" y="39"/>
                </a:lnTo>
                <a:lnTo>
                  <a:pt x="4659" y="39"/>
                </a:lnTo>
                <a:lnTo>
                  <a:pt x="4659" y="39"/>
                </a:lnTo>
                <a:lnTo>
                  <a:pt x="4659" y="39"/>
                </a:lnTo>
                <a:lnTo>
                  <a:pt x="4659" y="39"/>
                </a:lnTo>
                <a:lnTo>
                  <a:pt x="4660" y="39"/>
                </a:lnTo>
                <a:lnTo>
                  <a:pt x="4660" y="39"/>
                </a:lnTo>
                <a:lnTo>
                  <a:pt x="4660" y="39"/>
                </a:lnTo>
                <a:lnTo>
                  <a:pt x="4660" y="39"/>
                </a:lnTo>
                <a:lnTo>
                  <a:pt x="4661" y="39"/>
                </a:lnTo>
                <a:lnTo>
                  <a:pt x="4661" y="39"/>
                </a:lnTo>
                <a:lnTo>
                  <a:pt x="4661" y="39"/>
                </a:lnTo>
                <a:lnTo>
                  <a:pt x="4662" y="39"/>
                </a:lnTo>
                <a:lnTo>
                  <a:pt x="4662" y="39"/>
                </a:lnTo>
                <a:lnTo>
                  <a:pt x="4662" y="39"/>
                </a:lnTo>
                <a:lnTo>
                  <a:pt x="4662" y="39"/>
                </a:lnTo>
                <a:lnTo>
                  <a:pt x="4662" y="39"/>
                </a:lnTo>
                <a:lnTo>
                  <a:pt x="4663" y="39"/>
                </a:lnTo>
                <a:lnTo>
                  <a:pt x="4663" y="39"/>
                </a:lnTo>
                <a:lnTo>
                  <a:pt x="4663" y="39"/>
                </a:lnTo>
                <a:lnTo>
                  <a:pt x="4663" y="39"/>
                </a:lnTo>
                <a:lnTo>
                  <a:pt x="4664" y="39"/>
                </a:lnTo>
                <a:lnTo>
                  <a:pt x="4664" y="39"/>
                </a:lnTo>
                <a:lnTo>
                  <a:pt x="4664" y="39"/>
                </a:lnTo>
                <a:lnTo>
                  <a:pt x="4664" y="39"/>
                </a:lnTo>
                <a:lnTo>
                  <a:pt x="4665" y="39"/>
                </a:lnTo>
                <a:lnTo>
                  <a:pt x="4665" y="39"/>
                </a:lnTo>
                <a:lnTo>
                  <a:pt x="4665" y="39"/>
                </a:lnTo>
                <a:lnTo>
                  <a:pt x="4665" y="39"/>
                </a:lnTo>
                <a:lnTo>
                  <a:pt x="4665" y="39"/>
                </a:lnTo>
                <a:lnTo>
                  <a:pt x="4666" y="39"/>
                </a:lnTo>
                <a:lnTo>
                  <a:pt x="4666" y="39"/>
                </a:lnTo>
                <a:lnTo>
                  <a:pt x="4666" y="39"/>
                </a:lnTo>
                <a:lnTo>
                  <a:pt x="4666" y="39"/>
                </a:lnTo>
                <a:lnTo>
                  <a:pt x="4667" y="39"/>
                </a:lnTo>
                <a:lnTo>
                  <a:pt x="4667" y="39"/>
                </a:lnTo>
                <a:lnTo>
                  <a:pt x="4667" y="39"/>
                </a:lnTo>
                <a:lnTo>
                  <a:pt x="4667" y="39"/>
                </a:lnTo>
                <a:lnTo>
                  <a:pt x="4668" y="39"/>
                </a:lnTo>
                <a:lnTo>
                  <a:pt x="4668" y="39"/>
                </a:lnTo>
                <a:lnTo>
                  <a:pt x="4668" y="39"/>
                </a:lnTo>
                <a:lnTo>
                  <a:pt x="4668" y="39"/>
                </a:lnTo>
                <a:lnTo>
                  <a:pt x="4668" y="39"/>
                </a:lnTo>
                <a:lnTo>
                  <a:pt x="4669" y="39"/>
                </a:lnTo>
                <a:lnTo>
                  <a:pt x="4669" y="39"/>
                </a:lnTo>
                <a:lnTo>
                  <a:pt x="4669" y="39"/>
                </a:lnTo>
                <a:lnTo>
                  <a:pt x="4670" y="39"/>
                </a:lnTo>
                <a:lnTo>
                  <a:pt x="4670" y="39"/>
                </a:lnTo>
                <a:lnTo>
                  <a:pt x="4670" y="39"/>
                </a:lnTo>
                <a:lnTo>
                  <a:pt x="4670" y="39"/>
                </a:lnTo>
                <a:lnTo>
                  <a:pt x="4671" y="39"/>
                </a:lnTo>
                <a:lnTo>
                  <a:pt x="4671" y="39"/>
                </a:lnTo>
                <a:lnTo>
                  <a:pt x="4671" y="39"/>
                </a:lnTo>
                <a:lnTo>
                  <a:pt x="4671" y="39"/>
                </a:lnTo>
                <a:lnTo>
                  <a:pt x="4671" y="39"/>
                </a:lnTo>
                <a:lnTo>
                  <a:pt x="4672" y="39"/>
                </a:lnTo>
                <a:lnTo>
                  <a:pt x="4672" y="39"/>
                </a:lnTo>
                <a:lnTo>
                  <a:pt x="4672" y="39"/>
                </a:lnTo>
                <a:lnTo>
                  <a:pt x="4672" y="39"/>
                </a:lnTo>
                <a:lnTo>
                  <a:pt x="4673" y="39"/>
                </a:lnTo>
                <a:lnTo>
                  <a:pt x="4673" y="39"/>
                </a:lnTo>
                <a:lnTo>
                  <a:pt x="4673" y="39"/>
                </a:lnTo>
                <a:lnTo>
                  <a:pt x="4673" y="39"/>
                </a:lnTo>
                <a:lnTo>
                  <a:pt x="4674" y="39"/>
                </a:lnTo>
                <a:lnTo>
                  <a:pt x="4674" y="39"/>
                </a:lnTo>
                <a:lnTo>
                  <a:pt x="4674" y="39"/>
                </a:lnTo>
                <a:lnTo>
                  <a:pt x="4674" y="39"/>
                </a:lnTo>
                <a:lnTo>
                  <a:pt x="4674" y="39"/>
                </a:lnTo>
                <a:lnTo>
                  <a:pt x="4675" y="39"/>
                </a:lnTo>
                <a:lnTo>
                  <a:pt x="4675" y="39"/>
                </a:lnTo>
                <a:lnTo>
                  <a:pt x="4675" y="39"/>
                </a:lnTo>
                <a:lnTo>
                  <a:pt x="4675" y="39"/>
                </a:lnTo>
                <a:lnTo>
                  <a:pt x="4676" y="39"/>
                </a:lnTo>
                <a:lnTo>
                  <a:pt x="4676" y="39"/>
                </a:lnTo>
                <a:lnTo>
                  <a:pt x="4676" y="39"/>
                </a:lnTo>
                <a:lnTo>
                  <a:pt x="4676" y="39"/>
                </a:lnTo>
                <a:lnTo>
                  <a:pt x="4677" y="39"/>
                </a:lnTo>
                <a:lnTo>
                  <a:pt x="4677" y="39"/>
                </a:lnTo>
                <a:lnTo>
                  <a:pt x="4677" y="39"/>
                </a:lnTo>
                <a:lnTo>
                  <a:pt x="4677" y="39"/>
                </a:lnTo>
                <a:lnTo>
                  <a:pt x="4678" y="39"/>
                </a:lnTo>
                <a:lnTo>
                  <a:pt x="4678" y="39"/>
                </a:lnTo>
                <a:lnTo>
                  <a:pt x="4678" y="39"/>
                </a:lnTo>
                <a:lnTo>
                  <a:pt x="4678" y="39"/>
                </a:lnTo>
                <a:lnTo>
                  <a:pt x="4679" y="39"/>
                </a:lnTo>
                <a:lnTo>
                  <a:pt x="4679" y="39"/>
                </a:lnTo>
                <a:lnTo>
                  <a:pt x="4679" y="39"/>
                </a:lnTo>
                <a:lnTo>
                  <a:pt x="4679" y="39"/>
                </a:lnTo>
                <a:lnTo>
                  <a:pt x="4680" y="39"/>
                </a:lnTo>
                <a:lnTo>
                  <a:pt x="4680" y="39"/>
                </a:lnTo>
                <a:lnTo>
                  <a:pt x="4680" y="39"/>
                </a:lnTo>
                <a:lnTo>
                  <a:pt x="4680" y="39"/>
                </a:lnTo>
                <a:lnTo>
                  <a:pt x="4680" y="39"/>
                </a:lnTo>
                <a:lnTo>
                  <a:pt x="4681" y="39"/>
                </a:lnTo>
                <a:lnTo>
                  <a:pt x="4681" y="39"/>
                </a:lnTo>
                <a:lnTo>
                  <a:pt x="4681" y="39"/>
                </a:lnTo>
                <a:lnTo>
                  <a:pt x="4681" y="39"/>
                </a:lnTo>
                <a:lnTo>
                  <a:pt x="4682" y="39"/>
                </a:lnTo>
                <a:lnTo>
                  <a:pt x="4682" y="39"/>
                </a:lnTo>
                <a:lnTo>
                  <a:pt x="4682" y="39"/>
                </a:lnTo>
                <a:lnTo>
                  <a:pt x="4682" y="39"/>
                </a:lnTo>
                <a:lnTo>
                  <a:pt x="4683" y="39"/>
                </a:lnTo>
                <a:lnTo>
                  <a:pt x="4683" y="39"/>
                </a:lnTo>
                <a:lnTo>
                  <a:pt x="4683" y="39"/>
                </a:lnTo>
                <a:lnTo>
                  <a:pt x="4683" y="39"/>
                </a:lnTo>
                <a:lnTo>
                  <a:pt x="4683" y="39"/>
                </a:lnTo>
                <a:lnTo>
                  <a:pt x="4684" y="39"/>
                </a:lnTo>
                <a:lnTo>
                  <a:pt x="4684" y="39"/>
                </a:lnTo>
                <a:lnTo>
                  <a:pt x="4684" y="39"/>
                </a:lnTo>
                <a:lnTo>
                  <a:pt x="4684" y="39"/>
                </a:lnTo>
                <a:lnTo>
                  <a:pt x="4685" y="39"/>
                </a:lnTo>
                <a:lnTo>
                  <a:pt x="4685" y="39"/>
                </a:lnTo>
                <a:lnTo>
                  <a:pt x="4685" y="39"/>
                </a:lnTo>
                <a:lnTo>
                  <a:pt x="4686" y="39"/>
                </a:lnTo>
                <a:lnTo>
                  <a:pt x="4686" y="39"/>
                </a:lnTo>
                <a:lnTo>
                  <a:pt x="4686" y="39"/>
                </a:lnTo>
                <a:lnTo>
                  <a:pt x="4686" y="39"/>
                </a:lnTo>
                <a:lnTo>
                  <a:pt x="4687" y="39"/>
                </a:lnTo>
                <a:lnTo>
                  <a:pt x="4687" y="39"/>
                </a:lnTo>
                <a:lnTo>
                  <a:pt x="4687" y="39"/>
                </a:lnTo>
                <a:lnTo>
                  <a:pt x="4687" y="39"/>
                </a:lnTo>
                <a:lnTo>
                  <a:pt x="4687" y="39"/>
                </a:lnTo>
                <a:lnTo>
                  <a:pt x="4688" y="39"/>
                </a:lnTo>
                <a:lnTo>
                  <a:pt x="4688" y="39"/>
                </a:lnTo>
                <a:lnTo>
                  <a:pt x="4688" y="39"/>
                </a:lnTo>
                <a:lnTo>
                  <a:pt x="4688" y="39"/>
                </a:lnTo>
                <a:lnTo>
                  <a:pt x="4689" y="39"/>
                </a:lnTo>
                <a:lnTo>
                  <a:pt x="4689" y="39"/>
                </a:lnTo>
                <a:lnTo>
                  <a:pt x="4689" y="39"/>
                </a:lnTo>
                <a:lnTo>
                  <a:pt x="4689" y="39"/>
                </a:lnTo>
                <a:lnTo>
                  <a:pt x="4690" y="39"/>
                </a:lnTo>
                <a:lnTo>
                  <a:pt x="4690" y="39"/>
                </a:lnTo>
                <a:lnTo>
                  <a:pt x="4690" y="39"/>
                </a:lnTo>
                <a:lnTo>
                  <a:pt x="4690" y="39"/>
                </a:lnTo>
                <a:lnTo>
                  <a:pt x="4690" y="39"/>
                </a:lnTo>
                <a:lnTo>
                  <a:pt x="4691" y="39"/>
                </a:lnTo>
                <a:lnTo>
                  <a:pt x="4691" y="39"/>
                </a:lnTo>
                <a:lnTo>
                  <a:pt x="4691" y="39"/>
                </a:lnTo>
                <a:lnTo>
                  <a:pt x="4691" y="39"/>
                </a:lnTo>
                <a:lnTo>
                  <a:pt x="4692" y="39"/>
                </a:lnTo>
                <a:lnTo>
                  <a:pt x="4692" y="39"/>
                </a:lnTo>
                <a:lnTo>
                  <a:pt x="4692" y="39"/>
                </a:lnTo>
                <a:lnTo>
                  <a:pt x="4692" y="39"/>
                </a:lnTo>
                <a:lnTo>
                  <a:pt x="4693" y="39"/>
                </a:lnTo>
                <a:lnTo>
                  <a:pt x="4693" y="39"/>
                </a:lnTo>
                <a:lnTo>
                  <a:pt x="4693" y="39"/>
                </a:lnTo>
                <a:lnTo>
                  <a:pt x="4693" y="39"/>
                </a:lnTo>
                <a:lnTo>
                  <a:pt x="4694" y="39"/>
                </a:lnTo>
                <a:lnTo>
                  <a:pt x="4694" y="39"/>
                </a:lnTo>
                <a:lnTo>
                  <a:pt x="4694" y="39"/>
                </a:lnTo>
                <a:lnTo>
                  <a:pt x="4694" y="39"/>
                </a:lnTo>
                <a:lnTo>
                  <a:pt x="4695" y="39"/>
                </a:lnTo>
                <a:lnTo>
                  <a:pt x="4695" y="39"/>
                </a:lnTo>
                <a:lnTo>
                  <a:pt x="4695" y="39"/>
                </a:lnTo>
                <a:lnTo>
                  <a:pt x="4695" y="39"/>
                </a:lnTo>
                <a:lnTo>
                  <a:pt x="4696" y="39"/>
                </a:lnTo>
                <a:lnTo>
                  <a:pt x="4696" y="39"/>
                </a:lnTo>
                <a:lnTo>
                  <a:pt x="4696" y="39"/>
                </a:lnTo>
                <a:lnTo>
                  <a:pt x="4696" y="39"/>
                </a:lnTo>
                <a:lnTo>
                  <a:pt x="4696" y="39"/>
                </a:lnTo>
                <a:lnTo>
                  <a:pt x="4697" y="39"/>
                </a:lnTo>
                <a:lnTo>
                  <a:pt x="4697" y="39"/>
                </a:lnTo>
                <a:lnTo>
                  <a:pt x="4697" y="39"/>
                </a:lnTo>
                <a:lnTo>
                  <a:pt x="4697" y="39"/>
                </a:lnTo>
                <a:lnTo>
                  <a:pt x="4698" y="39"/>
                </a:lnTo>
                <a:lnTo>
                  <a:pt x="4698" y="39"/>
                </a:lnTo>
                <a:lnTo>
                  <a:pt x="4698" y="39"/>
                </a:lnTo>
                <a:lnTo>
                  <a:pt x="4698" y="39"/>
                </a:lnTo>
                <a:lnTo>
                  <a:pt x="4699" y="39"/>
                </a:lnTo>
                <a:lnTo>
                  <a:pt x="4699" y="39"/>
                </a:lnTo>
                <a:lnTo>
                  <a:pt x="4699" y="39"/>
                </a:lnTo>
                <a:lnTo>
                  <a:pt x="4699" y="39"/>
                </a:lnTo>
                <a:lnTo>
                  <a:pt x="4699" y="39"/>
                </a:lnTo>
                <a:lnTo>
                  <a:pt x="4700" y="39"/>
                </a:lnTo>
                <a:lnTo>
                  <a:pt x="4700" y="39"/>
                </a:lnTo>
                <a:lnTo>
                  <a:pt x="4700" y="39"/>
                </a:lnTo>
                <a:lnTo>
                  <a:pt x="4701" y="39"/>
                </a:lnTo>
                <a:lnTo>
                  <a:pt x="4701" y="39"/>
                </a:lnTo>
                <a:lnTo>
                  <a:pt x="4701" y="39"/>
                </a:lnTo>
                <a:lnTo>
                  <a:pt x="4701" y="39"/>
                </a:lnTo>
                <a:lnTo>
                  <a:pt x="4702" y="39"/>
                </a:lnTo>
                <a:lnTo>
                  <a:pt x="4702" y="39"/>
                </a:lnTo>
                <a:lnTo>
                  <a:pt x="4702" y="39"/>
                </a:lnTo>
                <a:lnTo>
                  <a:pt x="4702" y="39"/>
                </a:lnTo>
                <a:lnTo>
                  <a:pt x="4702" y="39"/>
                </a:lnTo>
                <a:lnTo>
                  <a:pt x="4703" y="39"/>
                </a:lnTo>
                <a:lnTo>
                  <a:pt x="4703" y="39"/>
                </a:lnTo>
                <a:lnTo>
                  <a:pt x="4703" y="39"/>
                </a:lnTo>
                <a:lnTo>
                  <a:pt x="4703" y="39"/>
                </a:lnTo>
                <a:lnTo>
                  <a:pt x="4704" y="39"/>
                </a:lnTo>
                <a:lnTo>
                  <a:pt x="4704" y="39"/>
                </a:lnTo>
                <a:lnTo>
                  <a:pt x="4704" y="39"/>
                </a:lnTo>
                <a:lnTo>
                  <a:pt x="4704" y="39"/>
                </a:lnTo>
                <a:lnTo>
                  <a:pt x="4705" y="39"/>
                </a:lnTo>
                <a:lnTo>
                  <a:pt x="4705" y="39"/>
                </a:lnTo>
                <a:lnTo>
                  <a:pt x="4705" y="39"/>
                </a:lnTo>
                <a:lnTo>
                  <a:pt x="4705" y="39"/>
                </a:lnTo>
                <a:lnTo>
                  <a:pt x="4705" y="39"/>
                </a:lnTo>
                <a:lnTo>
                  <a:pt x="4706" y="39"/>
                </a:lnTo>
                <a:lnTo>
                  <a:pt x="4706" y="39"/>
                </a:lnTo>
                <a:lnTo>
                  <a:pt x="4706" y="39"/>
                </a:lnTo>
                <a:lnTo>
                  <a:pt x="4706" y="39"/>
                </a:lnTo>
                <a:lnTo>
                  <a:pt x="4707" y="39"/>
                </a:lnTo>
                <a:lnTo>
                  <a:pt x="4707" y="39"/>
                </a:lnTo>
                <a:lnTo>
                  <a:pt x="4707" y="39"/>
                </a:lnTo>
                <a:lnTo>
                  <a:pt x="4707" y="39"/>
                </a:lnTo>
                <a:lnTo>
                  <a:pt x="4708" y="39"/>
                </a:lnTo>
                <a:lnTo>
                  <a:pt x="4708" y="39"/>
                </a:lnTo>
                <a:lnTo>
                  <a:pt x="4708" y="39"/>
                </a:lnTo>
                <a:lnTo>
                  <a:pt x="4708" y="39"/>
                </a:lnTo>
                <a:lnTo>
                  <a:pt x="4709" y="39"/>
                </a:lnTo>
                <a:lnTo>
                  <a:pt x="4709" y="39"/>
                </a:lnTo>
                <a:lnTo>
                  <a:pt x="4709" y="39"/>
                </a:lnTo>
                <a:lnTo>
                  <a:pt x="4709" y="39"/>
                </a:lnTo>
                <a:lnTo>
                  <a:pt x="4710" y="39"/>
                </a:lnTo>
                <a:lnTo>
                  <a:pt x="4710" y="39"/>
                </a:lnTo>
                <a:lnTo>
                  <a:pt x="4710" y="39"/>
                </a:lnTo>
                <a:lnTo>
                  <a:pt x="4710" y="39"/>
                </a:lnTo>
                <a:lnTo>
                  <a:pt x="4711" y="39"/>
                </a:lnTo>
                <a:lnTo>
                  <a:pt x="4711" y="39"/>
                </a:lnTo>
                <a:lnTo>
                  <a:pt x="4711" y="39"/>
                </a:lnTo>
                <a:lnTo>
                  <a:pt x="4711" y="39"/>
                </a:lnTo>
                <a:lnTo>
                  <a:pt x="4711" y="39"/>
                </a:lnTo>
                <a:lnTo>
                  <a:pt x="4712" y="39"/>
                </a:lnTo>
                <a:lnTo>
                  <a:pt x="4712" y="39"/>
                </a:lnTo>
                <a:lnTo>
                  <a:pt x="4712" y="39"/>
                </a:lnTo>
                <a:lnTo>
                  <a:pt x="4712" y="39"/>
                </a:lnTo>
                <a:lnTo>
                  <a:pt x="4713" y="39"/>
                </a:lnTo>
                <a:lnTo>
                  <a:pt x="4713" y="39"/>
                </a:lnTo>
                <a:lnTo>
                  <a:pt x="4713" y="39"/>
                </a:lnTo>
                <a:lnTo>
                  <a:pt x="4713" y="39"/>
                </a:lnTo>
                <a:lnTo>
                  <a:pt x="4714" y="39"/>
                </a:lnTo>
                <a:lnTo>
                  <a:pt x="4714" y="39"/>
                </a:lnTo>
                <a:lnTo>
                  <a:pt x="4714" y="39"/>
                </a:lnTo>
                <a:lnTo>
                  <a:pt x="4714" y="39"/>
                </a:lnTo>
                <a:lnTo>
                  <a:pt x="4714" y="39"/>
                </a:lnTo>
                <a:lnTo>
                  <a:pt x="4715" y="39"/>
                </a:lnTo>
                <a:lnTo>
                  <a:pt x="4715" y="39"/>
                </a:lnTo>
                <a:lnTo>
                  <a:pt x="4715" y="39"/>
                </a:lnTo>
                <a:lnTo>
                  <a:pt x="4715" y="39"/>
                </a:lnTo>
                <a:lnTo>
                  <a:pt x="4716" y="39"/>
                </a:lnTo>
                <a:lnTo>
                  <a:pt x="4716" y="39"/>
                </a:lnTo>
                <a:lnTo>
                  <a:pt x="4716" y="39"/>
                </a:lnTo>
                <a:lnTo>
                  <a:pt x="4717" y="39"/>
                </a:lnTo>
                <a:lnTo>
                  <a:pt x="4717" y="39"/>
                </a:lnTo>
                <a:lnTo>
                  <a:pt x="4717" y="39"/>
                </a:lnTo>
                <a:lnTo>
                  <a:pt x="4717" y="39"/>
                </a:lnTo>
                <a:lnTo>
                  <a:pt x="4717" y="39"/>
                </a:lnTo>
                <a:lnTo>
                  <a:pt x="4718" y="39"/>
                </a:lnTo>
                <a:lnTo>
                  <a:pt x="4718" y="39"/>
                </a:lnTo>
                <a:lnTo>
                  <a:pt x="4718" y="39"/>
                </a:lnTo>
                <a:lnTo>
                  <a:pt x="4718" y="39"/>
                </a:lnTo>
                <a:lnTo>
                  <a:pt x="4719" y="39"/>
                </a:lnTo>
                <a:lnTo>
                  <a:pt x="4719" y="39"/>
                </a:lnTo>
                <a:lnTo>
                  <a:pt x="4719" y="39"/>
                </a:lnTo>
                <a:lnTo>
                  <a:pt x="4719" y="39"/>
                </a:lnTo>
                <a:lnTo>
                  <a:pt x="4720" y="39"/>
                </a:lnTo>
                <a:lnTo>
                  <a:pt x="4720" y="39"/>
                </a:lnTo>
                <a:lnTo>
                  <a:pt x="4720" y="39"/>
                </a:lnTo>
                <a:lnTo>
                  <a:pt x="4720" y="39"/>
                </a:lnTo>
                <a:lnTo>
                  <a:pt x="4720" y="39"/>
                </a:lnTo>
                <a:lnTo>
                  <a:pt x="4721" y="39"/>
                </a:lnTo>
                <a:lnTo>
                  <a:pt x="4721" y="39"/>
                </a:lnTo>
                <a:lnTo>
                  <a:pt x="4721" y="39"/>
                </a:lnTo>
                <a:lnTo>
                  <a:pt x="4721" y="39"/>
                </a:lnTo>
                <a:lnTo>
                  <a:pt x="4722" y="39"/>
                </a:lnTo>
                <a:lnTo>
                  <a:pt x="4722" y="39"/>
                </a:lnTo>
                <a:lnTo>
                  <a:pt x="4722" y="39"/>
                </a:lnTo>
                <a:lnTo>
                  <a:pt x="4722" y="39"/>
                </a:lnTo>
                <a:lnTo>
                  <a:pt x="4723" y="39"/>
                </a:lnTo>
                <a:lnTo>
                  <a:pt x="4723" y="39"/>
                </a:lnTo>
                <a:lnTo>
                  <a:pt x="4723" y="39"/>
                </a:lnTo>
                <a:lnTo>
                  <a:pt x="4723" y="39"/>
                </a:lnTo>
                <a:lnTo>
                  <a:pt x="4723" y="39"/>
                </a:lnTo>
                <a:lnTo>
                  <a:pt x="4724" y="39"/>
                </a:lnTo>
                <a:lnTo>
                  <a:pt x="4724" y="39"/>
                </a:lnTo>
                <a:lnTo>
                  <a:pt x="4724" y="39"/>
                </a:lnTo>
                <a:lnTo>
                  <a:pt x="4725" y="39"/>
                </a:lnTo>
                <a:lnTo>
                  <a:pt x="4725" y="39"/>
                </a:lnTo>
                <a:lnTo>
                  <a:pt x="4725" y="39"/>
                </a:lnTo>
                <a:lnTo>
                  <a:pt x="4725" y="39"/>
                </a:lnTo>
                <a:lnTo>
                  <a:pt x="4726" y="39"/>
                </a:lnTo>
                <a:lnTo>
                  <a:pt x="4726" y="39"/>
                </a:lnTo>
                <a:lnTo>
                  <a:pt x="4726" y="39"/>
                </a:lnTo>
                <a:lnTo>
                  <a:pt x="4726" y="39"/>
                </a:lnTo>
                <a:lnTo>
                  <a:pt x="4726" y="39"/>
                </a:lnTo>
                <a:lnTo>
                  <a:pt x="4727" y="39"/>
                </a:lnTo>
                <a:lnTo>
                  <a:pt x="4727" y="39"/>
                </a:lnTo>
                <a:lnTo>
                  <a:pt x="4727" y="39"/>
                </a:lnTo>
                <a:lnTo>
                  <a:pt x="4727" y="39"/>
                </a:lnTo>
                <a:lnTo>
                  <a:pt x="4728" y="39"/>
                </a:lnTo>
                <a:lnTo>
                  <a:pt x="4728" y="39"/>
                </a:lnTo>
                <a:lnTo>
                  <a:pt x="4728" y="39"/>
                </a:lnTo>
                <a:lnTo>
                  <a:pt x="4728" y="39"/>
                </a:lnTo>
                <a:lnTo>
                  <a:pt x="4729" y="39"/>
                </a:lnTo>
                <a:lnTo>
                  <a:pt x="4729" y="39"/>
                </a:lnTo>
                <a:lnTo>
                  <a:pt x="4729" y="39"/>
                </a:lnTo>
                <a:lnTo>
                  <a:pt x="4729" y="39"/>
                </a:lnTo>
                <a:lnTo>
                  <a:pt x="4729" y="39"/>
                </a:lnTo>
                <a:lnTo>
                  <a:pt x="4730" y="39"/>
                </a:lnTo>
                <a:lnTo>
                  <a:pt x="4730" y="39"/>
                </a:lnTo>
                <a:lnTo>
                  <a:pt x="4730" y="39"/>
                </a:lnTo>
                <a:lnTo>
                  <a:pt x="4730" y="39"/>
                </a:lnTo>
                <a:lnTo>
                  <a:pt x="4731" y="39"/>
                </a:lnTo>
                <a:lnTo>
                  <a:pt x="4731" y="39"/>
                </a:lnTo>
                <a:lnTo>
                  <a:pt x="4731" y="39"/>
                </a:lnTo>
                <a:lnTo>
                  <a:pt x="4731" y="39"/>
                </a:lnTo>
                <a:lnTo>
                  <a:pt x="4732" y="39"/>
                </a:lnTo>
                <a:lnTo>
                  <a:pt x="4732" y="39"/>
                </a:lnTo>
                <a:lnTo>
                  <a:pt x="4732" y="39"/>
                </a:lnTo>
                <a:lnTo>
                  <a:pt x="4733" y="39"/>
                </a:lnTo>
                <a:lnTo>
                  <a:pt x="4733" y="39"/>
                </a:lnTo>
                <a:lnTo>
                  <a:pt x="4733" y="39"/>
                </a:lnTo>
                <a:lnTo>
                  <a:pt x="4733" y="39"/>
                </a:lnTo>
                <a:lnTo>
                  <a:pt x="4733" y="39"/>
                </a:lnTo>
                <a:lnTo>
                  <a:pt x="4734" y="39"/>
                </a:lnTo>
                <a:lnTo>
                  <a:pt x="4734" y="39"/>
                </a:lnTo>
                <a:lnTo>
                  <a:pt x="4734" y="39"/>
                </a:lnTo>
                <a:lnTo>
                  <a:pt x="4734" y="39"/>
                </a:lnTo>
                <a:lnTo>
                  <a:pt x="4735" y="39"/>
                </a:lnTo>
                <a:lnTo>
                  <a:pt x="4735" y="39"/>
                </a:lnTo>
                <a:lnTo>
                  <a:pt x="4735" y="39"/>
                </a:lnTo>
                <a:lnTo>
                  <a:pt x="4735" y="39"/>
                </a:lnTo>
                <a:lnTo>
                  <a:pt x="4736" y="39"/>
                </a:lnTo>
                <a:lnTo>
                  <a:pt x="4736" y="39"/>
                </a:lnTo>
                <a:lnTo>
                  <a:pt x="4736" y="39"/>
                </a:lnTo>
                <a:lnTo>
                  <a:pt x="4736" y="39"/>
                </a:lnTo>
                <a:lnTo>
                  <a:pt x="4736" y="39"/>
                </a:lnTo>
                <a:lnTo>
                  <a:pt x="4737" y="39"/>
                </a:lnTo>
                <a:lnTo>
                  <a:pt x="4737" y="39"/>
                </a:lnTo>
                <a:lnTo>
                  <a:pt x="4737" y="39"/>
                </a:lnTo>
                <a:lnTo>
                  <a:pt x="4737" y="39"/>
                </a:lnTo>
                <a:lnTo>
                  <a:pt x="4738" y="39"/>
                </a:lnTo>
                <a:lnTo>
                  <a:pt x="4738" y="39"/>
                </a:lnTo>
                <a:lnTo>
                  <a:pt x="4738" y="39"/>
                </a:lnTo>
                <a:lnTo>
                  <a:pt x="4738" y="39"/>
                </a:lnTo>
                <a:lnTo>
                  <a:pt x="4739" y="39"/>
                </a:lnTo>
                <a:lnTo>
                  <a:pt x="4739" y="39"/>
                </a:lnTo>
                <a:lnTo>
                  <a:pt x="4739" y="39"/>
                </a:lnTo>
                <a:lnTo>
                  <a:pt x="4739" y="39"/>
                </a:lnTo>
                <a:lnTo>
                  <a:pt x="4740" y="39"/>
                </a:lnTo>
                <a:lnTo>
                  <a:pt x="4740" y="39"/>
                </a:lnTo>
                <a:lnTo>
                  <a:pt x="4740" y="39"/>
                </a:lnTo>
                <a:lnTo>
                  <a:pt x="4740" y="39"/>
                </a:lnTo>
                <a:lnTo>
                  <a:pt x="4741" y="39"/>
                </a:lnTo>
                <a:lnTo>
                  <a:pt x="4741" y="39"/>
                </a:lnTo>
                <a:lnTo>
                  <a:pt x="4741" y="39"/>
                </a:lnTo>
                <a:lnTo>
                  <a:pt x="4741" y="39"/>
                </a:lnTo>
                <a:lnTo>
                  <a:pt x="4742" y="39"/>
                </a:lnTo>
                <a:lnTo>
                  <a:pt x="4742" y="39"/>
                </a:lnTo>
                <a:lnTo>
                  <a:pt x="4742" y="39"/>
                </a:lnTo>
                <a:lnTo>
                  <a:pt x="4742" y="39"/>
                </a:lnTo>
                <a:lnTo>
                  <a:pt x="4742" y="39"/>
                </a:lnTo>
                <a:lnTo>
                  <a:pt x="4743" y="39"/>
                </a:lnTo>
                <a:lnTo>
                  <a:pt x="4743" y="39"/>
                </a:lnTo>
                <a:lnTo>
                  <a:pt x="4743" y="39"/>
                </a:lnTo>
                <a:lnTo>
                  <a:pt x="4743" y="39"/>
                </a:lnTo>
                <a:lnTo>
                  <a:pt x="4744" y="39"/>
                </a:lnTo>
                <a:lnTo>
                  <a:pt x="4744" y="39"/>
                </a:lnTo>
                <a:lnTo>
                  <a:pt x="4744" y="39"/>
                </a:lnTo>
                <a:lnTo>
                  <a:pt x="4744" y="39"/>
                </a:lnTo>
                <a:lnTo>
                  <a:pt x="4745" y="39"/>
                </a:lnTo>
                <a:lnTo>
                  <a:pt x="4745" y="39"/>
                </a:lnTo>
                <a:lnTo>
                  <a:pt x="4745" y="39"/>
                </a:lnTo>
                <a:lnTo>
                  <a:pt x="4745" y="39"/>
                </a:lnTo>
                <a:lnTo>
                  <a:pt x="4745" y="39"/>
                </a:lnTo>
                <a:lnTo>
                  <a:pt x="4746" y="39"/>
                </a:lnTo>
                <a:lnTo>
                  <a:pt x="4746" y="39"/>
                </a:lnTo>
                <a:lnTo>
                  <a:pt x="4746" y="39"/>
                </a:lnTo>
                <a:lnTo>
                  <a:pt x="4746" y="39"/>
                </a:lnTo>
                <a:lnTo>
                  <a:pt x="4747" y="39"/>
                </a:lnTo>
                <a:lnTo>
                  <a:pt x="4747" y="39"/>
                </a:lnTo>
                <a:lnTo>
                  <a:pt x="4747" y="39"/>
                </a:lnTo>
                <a:lnTo>
                  <a:pt x="4748" y="39"/>
                </a:lnTo>
                <a:lnTo>
                  <a:pt x="4748" y="39"/>
                </a:lnTo>
                <a:lnTo>
                  <a:pt x="4748" y="39"/>
                </a:lnTo>
                <a:lnTo>
                  <a:pt x="4748" y="39"/>
                </a:lnTo>
                <a:lnTo>
                  <a:pt x="4748" y="39"/>
                </a:lnTo>
                <a:lnTo>
                  <a:pt x="4749" y="39"/>
                </a:lnTo>
                <a:lnTo>
                  <a:pt x="4749" y="39"/>
                </a:lnTo>
                <a:lnTo>
                  <a:pt x="4749" y="39"/>
                </a:lnTo>
                <a:lnTo>
                  <a:pt x="4749" y="39"/>
                </a:lnTo>
                <a:lnTo>
                  <a:pt x="4750" y="39"/>
                </a:lnTo>
                <a:lnTo>
                  <a:pt x="4750" y="39"/>
                </a:lnTo>
                <a:lnTo>
                  <a:pt x="4750" y="39"/>
                </a:lnTo>
                <a:lnTo>
                  <a:pt x="4750" y="39"/>
                </a:lnTo>
                <a:lnTo>
                  <a:pt x="4751" y="39"/>
                </a:lnTo>
                <a:lnTo>
                  <a:pt x="4751" y="39"/>
                </a:lnTo>
                <a:lnTo>
                  <a:pt x="4751" y="39"/>
                </a:lnTo>
                <a:lnTo>
                  <a:pt x="4751" y="39"/>
                </a:lnTo>
                <a:lnTo>
                  <a:pt x="4751" y="39"/>
                </a:lnTo>
                <a:lnTo>
                  <a:pt x="4752" y="39"/>
                </a:lnTo>
                <a:lnTo>
                  <a:pt x="4752" y="39"/>
                </a:lnTo>
                <a:lnTo>
                  <a:pt x="4752" y="39"/>
                </a:lnTo>
                <a:lnTo>
                  <a:pt x="4752" y="39"/>
                </a:lnTo>
                <a:lnTo>
                  <a:pt x="4753" y="39"/>
                </a:lnTo>
                <a:lnTo>
                  <a:pt x="4753" y="39"/>
                </a:lnTo>
                <a:lnTo>
                  <a:pt x="4753" y="39"/>
                </a:lnTo>
                <a:lnTo>
                  <a:pt x="4753" y="39"/>
                </a:lnTo>
                <a:lnTo>
                  <a:pt x="4754" y="39"/>
                </a:lnTo>
                <a:lnTo>
                  <a:pt x="4754" y="39"/>
                </a:lnTo>
                <a:lnTo>
                  <a:pt x="4754" y="39"/>
                </a:lnTo>
                <a:lnTo>
                  <a:pt x="4754" y="39"/>
                </a:lnTo>
                <a:lnTo>
                  <a:pt x="4754" y="39"/>
                </a:lnTo>
                <a:lnTo>
                  <a:pt x="4755" y="39"/>
                </a:lnTo>
                <a:lnTo>
                  <a:pt x="4755" y="39"/>
                </a:lnTo>
                <a:lnTo>
                  <a:pt x="4755" y="39"/>
                </a:lnTo>
                <a:lnTo>
                  <a:pt x="4756" y="39"/>
                </a:lnTo>
                <a:lnTo>
                  <a:pt x="4756" y="39"/>
                </a:lnTo>
                <a:lnTo>
                  <a:pt x="4756" y="39"/>
                </a:lnTo>
                <a:lnTo>
                  <a:pt x="4756" y="39"/>
                </a:lnTo>
                <a:lnTo>
                  <a:pt x="4757" y="39"/>
                </a:lnTo>
                <a:lnTo>
                  <a:pt x="4757" y="39"/>
                </a:lnTo>
                <a:lnTo>
                  <a:pt x="4757" y="39"/>
                </a:lnTo>
                <a:lnTo>
                  <a:pt x="4757" y="39"/>
                </a:lnTo>
                <a:lnTo>
                  <a:pt x="4757" y="39"/>
                </a:lnTo>
                <a:lnTo>
                  <a:pt x="4758" y="39"/>
                </a:lnTo>
                <a:lnTo>
                  <a:pt x="4758" y="39"/>
                </a:lnTo>
                <a:lnTo>
                  <a:pt x="4758" y="39"/>
                </a:lnTo>
                <a:lnTo>
                  <a:pt x="4758" y="39"/>
                </a:lnTo>
                <a:lnTo>
                  <a:pt x="4759" y="39"/>
                </a:lnTo>
                <a:lnTo>
                  <a:pt x="4759" y="39"/>
                </a:lnTo>
                <a:lnTo>
                  <a:pt x="4759" y="39"/>
                </a:lnTo>
                <a:lnTo>
                  <a:pt x="4759" y="39"/>
                </a:lnTo>
                <a:lnTo>
                  <a:pt x="4760" y="39"/>
                </a:lnTo>
                <a:lnTo>
                  <a:pt x="4760" y="39"/>
                </a:lnTo>
                <a:lnTo>
                  <a:pt x="4760" y="39"/>
                </a:lnTo>
                <a:lnTo>
                  <a:pt x="4760" y="39"/>
                </a:lnTo>
                <a:lnTo>
                  <a:pt x="4760" y="39"/>
                </a:lnTo>
                <a:lnTo>
                  <a:pt x="4761" y="39"/>
                </a:lnTo>
                <a:lnTo>
                  <a:pt x="4761" y="39"/>
                </a:lnTo>
                <a:lnTo>
                  <a:pt x="4761" y="39"/>
                </a:lnTo>
                <a:lnTo>
                  <a:pt x="4761" y="39"/>
                </a:lnTo>
                <a:lnTo>
                  <a:pt x="4762" y="39"/>
                </a:lnTo>
                <a:lnTo>
                  <a:pt x="4762" y="39"/>
                </a:lnTo>
                <a:lnTo>
                  <a:pt x="4762" y="39"/>
                </a:lnTo>
                <a:lnTo>
                  <a:pt x="4762" y="39"/>
                </a:lnTo>
                <a:lnTo>
                  <a:pt x="4763" y="39"/>
                </a:lnTo>
                <a:lnTo>
                  <a:pt x="4763" y="39"/>
                </a:lnTo>
                <a:lnTo>
                  <a:pt x="4763" y="39"/>
                </a:lnTo>
                <a:lnTo>
                  <a:pt x="4763" y="39"/>
                </a:lnTo>
                <a:lnTo>
                  <a:pt x="4764" y="39"/>
                </a:lnTo>
                <a:lnTo>
                  <a:pt x="4764" y="39"/>
                </a:lnTo>
                <a:lnTo>
                  <a:pt x="4764" y="39"/>
                </a:lnTo>
                <a:lnTo>
                  <a:pt x="4764" y="39"/>
                </a:lnTo>
                <a:lnTo>
                  <a:pt x="4765" y="39"/>
                </a:lnTo>
                <a:lnTo>
                  <a:pt x="4765" y="39"/>
                </a:lnTo>
                <a:lnTo>
                  <a:pt x="4765" y="39"/>
                </a:lnTo>
                <a:lnTo>
                  <a:pt x="4765" y="39"/>
                </a:lnTo>
                <a:lnTo>
                  <a:pt x="4766" y="39"/>
                </a:lnTo>
                <a:lnTo>
                  <a:pt x="4766" y="39"/>
                </a:lnTo>
                <a:lnTo>
                  <a:pt x="4766" y="39"/>
                </a:lnTo>
                <a:lnTo>
                  <a:pt x="4766" y="39"/>
                </a:lnTo>
                <a:lnTo>
                  <a:pt x="4766" y="39"/>
                </a:lnTo>
                <a:lnTo>
                  <a:pt x="4767" y="39"/>
                </a:lnTo>
                <a:lnTo>
                  <a:pt x="4767" y="39"/>
                </a:lnTo>
                <a:lnTo>
                  <a:pt x="4767" y="39"/>
                </a:lnTo>
                <a:lnTo>
                  <a:pt x="4767" y="39"/>
                </a:lnTo>
                <a:lnTo>
                  <a:pt x="4768" y="39"/>
                </a:lnTo>
                <a:lnTo>
                  <a:pt x="4768" y="39"/>
                </a:lnTo>
                <a:lnTo>
                  <a:pt x="4768" y="39"/>
                </a:lnTo>
                <a:lnTo>
                  <a:pt x="4768" y="39"/>
                </a:lnTo>
                <a:lnTo>
                  <a:pt x="4769" y="39"/>
                </a:lnTo>
                <a:lnTo>
                  <a:pt x="4769" y="39"/>
                </a:lnTo>
                <a:lnTo>
                  <a:pt x="4769" y="39"/>
                </a:lnTo>
                <a:lnTo>
                  <a:pt x="4769" y="39"/>
                </a:lnTo>
                <a:lnTo>
                  <a:pt x="4769" y="39"/>
                </a:lnTo>
                <a:lnTo>
                  <a:pt x="4770" y="39"/>
                </a:lnTo>
                <a:lnTo>
                  <a:pt x="4770" y="39"/>
                </a:lnTo>
                <a:lnTo>
                  <a:pt x="4770" y="39"/>
                </a:lnTo>
                <a:lnTo>
                  <a:pt x="4770" y="39"/>
                </a:lnTo>
                <a:lnTo>
                  <a:pt x="4771" y="39"/>
                </a:lnTo>
                <a:lnTo>
                  <a:pt x="4771" y="39"/>
                </a:lnTo>
                <a:lnTo>
                  <a:pt x="4771" y="39"/>
                </a:lnTo>
                <a:lnTo>
                  <a:pt x="4772" y="39"/>
                </a:lnTo>
                <a:lnTo>
                  <a:pt x="4772" y="39"/>
                </a:lnTo>
                <a:lnTo>
                  <a:pt x="4772" y="39"/>
                </a:lnTo>
                <a:lnTo>
                  <a:pt x="4772" y="39"/>
                </a:lnTo>
                <a:lnTo>
                  <a:pt x="4772" y="39"/>
                </a:lnTo>
                <a:lnTo>
                  <a:pt x="4773" y="39"/>
                </a:lnTo>
                <a:lnTo>
                  <a:pt x="4773" y="39"/>
                </a:lnTo>
                <a:lnTo>
                  <a:pt x="4773" y="39"/>
                </a:lnTo>
                <a:lnTo>
                  <a:pt x="4773" y="39"/>
                </a:lnTo>
                <a:lnTo>
                  <a:pt x="4774" y="39"/>
                </a:lnTo>
                <a:lnTo>
                  <a:pt x="4774" y="39"/>
                </a:lnTo>
                <a:lnTo>
                  <a:pt x="4774" y="39"/>
                </a:lnTo>
                <a:lnTo>
                  <a:pt x="4774" y="39"/>
                </a:lnTo>
                <a:lnTo>
                  <a:pt x="4775" y="39"/>
                </a:lnTo>
                <a:lnTo>
                  <a:pt x="4775" y="39"/>
                </a:lnTo>
                <a:lnTo>
                  <a:pt x="4775" y="39"/>
                </a:lnTo>
                <a:lnTo>
                  <a:pt x="4775" y="39"/>
                </a:lnTo>
                <a:lnTo>
                  <a:pt x="4775" y="39"/>
                </a:lnTo>
                <a:lnTo>
                  <a:pt x="4776" y="39"/>
                </a:lnTo>
                <a:lnTo>
                  <a:pt x="4776" y="39"/>
                </a:lnTo>
                <a:lnTo>
                  <a:pt x="4776" y="39"/>
                </a:lnTo>
                <a:lnTo>
                  <a:pt x="4776" y="39"/>
                </a:lnTo>
                <a:lnTo>
                  <a:pt x="4777" y="39"/>
                </a:lnTo>
                <a:lnTo>
                  <a:pt x="4777" y="39"/>
                </a:lnTo>
                <a:lnTo>
                  <a:pt x="4777" y="39"/>
                </a:lnTo>
                <a:lnTo>
                  <a:pt x="4777" y="39"/>
                </a:lnTo>
                <a:lnTo>
                  <a:pt x="4778" y="39"/>
                </a:lnTo>
                <a:lnTo>
                  <a:pt x="4778" y="39"/>
                </a:lnTo>
                <a:lnTo>
                  <a:pt x="4778" y="39"/>
                </a:lnTo>
                <a:lnTo>
                  <a:pt x="4779" y="39"/>
                </a:lnTo>
                <a:lnTo>
                  <a:pt x="4779" y="39"/>
                </a:lnTo>
                <a:lnTo>
                  <a:pt x="4779" y="39"/>
                </a:lnTo>
                <a:lnTo>
                  <a:pt x="4779" y="39"/>
                </a:lnTo>
                <a:lnTo>
                  <a:pt x="4779" y="39"/>
                </a:lnTo>
                <a:lnTo>
                  <a:pt x="4780" y="39"/>
                </a:lnTo>
                <a:lnTo>
                  <a:pt x="4780" y="39"/>
                </a:lnTo>
                <a:lnTo>
                  <a:pt x="4780" y="39"/>
                </a:lnTo>
                <a:lnTo>
                  <a:pt x="4780" y="39"/>
                </a:lnTo>
                <a:lnTo>
                  <a:pt x="4781" y="39"/>
                </a:lnTo>
                <a:lnTo>
                  <a:pt x="4781" y="39"/>
                </a:lnTo>
                <a:lnTo>
                  <a:pt x="4781" y="39"/>
                </a:lnTo>
                <a:lnTo>
                  <a:pt x="4781" y="39"/>
                </a:lnTo>
                <a:lnTo>
                  <a:pt x="4782" y="39"/>
                </a:lnTo>
                <a:lnTo>
                  <a:pt x="4782" y="39"/>
                </a:lnTo>
                <a:lnTo>
                  <a:pt x="4782" y="39"/>
                </a:lnTo>
                <a:lnTo>
                  <a:pt x="4782" y="39"/>
                </a:lnTo>
                <a:lnTo>
                  <a:pt x="4782" y="39"/>
                </a:lnTo>
                <a:lnTo>
                  <a:pt x="4783" y="39"/>
                </a:lnTo>
                <a:lnTo>
                  <a:pt x="4783" y="39"/>
                </a:lnTo>
                <a:lnTo>
                  <a:pt x="4783" y="39"/>
                </a:lnTo>
                <a:lnTo>
                  <a:pt x="4783" y="39"/>
                </a:lnTo>
                <a:lnTo>
                  <a:pt x="4784" y="39"/>
                </a:lnTo>
                <a:lnTo>
                  <a:pt x="4784" y="39"/>
                </a:lnTo>
                <a:lnTo>
                  <a:pt x="4784" y="39"/>
                </a:lnTo>
                <a:lnTo>
                  <a:pt x="4784" y="39"/>
                </a:lnTo>
                <a:lnTo>
                  <a:pt x="4785" y="39"/>
                </a:lnTo>
                <a:lnTo>
                  <a:pt x="4785" y="39"/>
                </a:lnTo>
                <a:lnTo>
                  <a:pt x="4785" y="39"/>
                </a:lnTo>
                <a:lnTo>
                  <a:pt x="4785" y="39"/>
                </a:lnTo>
                <a:lnTo>
                  <a:pt x="4785" y="39"/>
                </a:lnTo>
                <a:lnTo>
                  <a:pt x="4786" y="39"/>
                </a:lnTo>
                <a:lnTo>
                  <a:pt x="4786" y="39"/>
                </a:lnTo>
                <a:lnTo>
                  <a:pt x="4786" y="39"/>
                </a:lnTo>
                <a:lnTo>
                  <a:pt x="4787" y="39"/>
                </a:lnTo>
                <a:lnTo>
                  <a:pt x="4787" y="39"/>
                </a:lnTo>
                <a:lnTo>
                  <a:pt x="4787" y="39"/>
                </a:lnTo>
                <a:lnTo>
                  <a:pt x="4787" y="39"/>
                </a:lnTo>
                <a:lnTo>
                  <a:pt x="4788" y="39"/>
                </a:lnTo>
                <a:lnTo>
                  <a:pt x="4788" y="39"/>
                </a:lnTo>
                <a:lnTo>
                  <a:pt x="4788" y="39"/>
                </a:lnTo>
                <a:lnTo>
                  <a:pt x="4788" y="39"/>
                </a:lnTo>
                <a:lnTo>
                  <a:pt x="4788" y="39"/>
                </a:lnTo>
                <a:lnTo>
                  <a:pt x="4789" y="39"/>
                </a:lnTo>
                <a:lnTo>
                  <a:pt x="4789" y="39"/>
                </a:lnTo>
                <a:lnTo>
                  <a:pt x="4789" y="39"/>
                </a:lnTo>
                <a:lnTo>
                  <a:pt x="4789" y="39"/>
                </a:lnTo>
                <a:lnTo>
                  <a:pt x="4790" y="39"/>
                </a:lnTo>
                <a:lnTo>
                  <a:pt x="4790" y="39"/>
                </a:lnTo>
                <a:lnTo>
                  <a:pt x="4790" y="39"/>
                </a:lnTo>
                <a:lnTo>
                  <a:pt x="4790" y="39"/>
                </a:lnTo>
                <a:lnTo>
                  <a:pt x="4791" y="39"/>
                </a:lnTo>
                <a:lnTo>
                  <a:pt x="4791" y="39"/>
                </a:lnTo>
                <a:lnTo>
                  <a:pt x="4791" y="39"/>
                </a:lnTo>
                <a:lnTo>
                  <a:pt x="4791" y="39"/>
                </a:lnTo>
                <a:lnTo>
                  <a:pt x="4791" y="39"/>
                </a:lnTo>
                <a:lnTo>
                  <a:pt x="4792" y="39"/>
                </a:lnTo>
                <a:lnTo>
                  <a:pt x="4792" y="39"/>
                </a:lnTo>
                <a:lnTo>
                  <a:pt x="4792" y="39"/>
                </a:lnTo>
                <a:lnTo>
                  <a:pt x="4792" y="39"/>
                </a:lnTo>
                <a:lnTo>
                  <a:pt x="4793" y="39"/>
                </a:lnTo>
                <a:lnTo>
                  <a:pt x="4793" y="39"/>
                </a:lnTo>
                <a:lnTo>
                  <a:pt x="4793" y="39"/>
                </a:lnTo>
                <a:lnTo>
                  <a:pt x="4793" y="39"/>
                </a:lnTo>
                <a:lnTo>
                  <a:pt x="4794" y="39"/>
                </a:lnTo>
                <a:lnTo>
                  <a:pt x="4794" y="39"/>
                </a:lnTo>
                <a:lnTo>
                  <a:pt x="4794" y="39"/>
                </a:lnTo>
                <a:lnTo>
                  <a:pt x="4794" y="39"/>
                </a:lnTo>
                <a:lnTo>
                  <a:pt x="4795" y="39"/>
                </a:lnTo>
                <a:lnTo>
                  <a:pt x="4795" y="39"/>
                </a:lnTo>
                <a:lnTo>
                  <a:pt x="4795" y="39"/>
                </a:lnTo>
                <a:lnTo>
                  <a:pt x="4795" y="39"/>
                </a:lnTo>
                <a:lnTo>
                  <a:pt x="4796" y="39"/>
                </a:lnTo>
                <a:lnTo>
                  <a:pt x="4796" y="39"/>
                </a:lnTo>
                <a:lnTo>
                  <a:pt x="4796" y="39"/>
                </a:lnTo>
                <a:lnTo>
                  <a:pt x="4796" y="39"/>
                </a:lnTo>
                <a:lnTo>
                  <a:pt x="4797" y="39"/>
                </a:lnTo>
                <a:lnTo>
                  <a:pt x="4797" y="39"/>
                </a:lnTo>
                <a:lnTo>
                  <a:pt x="4797" y="39"/>
                </a:lnTo>
                <a:lnTo>
                  <a:pt x="4797" y="39"/>
                </a:lnTo>
                <a:lnTo>
                  <a:pt x="4797" y="39"/>
                </a:lnTo>
                <a:lnTo>
                  <a:pt x="4798" y="39"/>
                </a:lnTo>
                <a:lnTo>
                  <a:pt x="4798" y="39"/>
                </a:lnTo>
                <a:lnTo>
                  <a:pt x="4798" y="39"/>
                </a:lnTo>
                <a:lnTo>
                  <a:pt x="4798" y="39"/>
                </a:lnTo>
                <a:lnTo>
                  <a:pt x="4799" y="39"/>
                </a:lnTo>
                <a:lnTo>
                  <a:pt x="4799" y="39"/>
                </a:lnTo>
                <a:lnTo>
                  <a:pt x="4799" y="39"/>
                </a:lnTo>
                <a:lnTo>
                  <a:pt x="4799" y="39"/>
                </a:lnTo>
                <a:lnTo>
                  <a:pt x="4800" y="39"/>
                </a:lnTo>
                <a:lnTo>
                  <a:pt x="4800" y="39"/>
                </a:lnTo>
                <a:lnTo>
                  <a:pt x="4800" y="39"/>
                </a:lnTo>
                <a:lnTo>
                  <a:pt x="4800" y="39"/>
                </a:lnTo>
                <a:lnTo>
                  <a:pt x="4800" y="39"/>
                </a:lnTo>
                <a:lnTo>
                  <a:pt x="4801" y="39"/>
                </a:lnTo>
                <a:lnTo>
                  <a:pt x="4801" y="39"/>
                </a:lnTo>
                <a:lnTo>
                  <a:pt x="4801" y="39"/>
                </a:lnTo>
                <a:lnTo>
                  <a:pt x="4801" y="39"/>
                </a:lnTo>
                <a:lnTo>
                  <a:pt x="4802" y="39"/>
                </a:lnTo>
                <a:lnTo>
                  <a:pt x="4802" y="39"/>
                </a:lnTo>
                <a:lnTo>
                  <a:pt x="4802" y="39"/>
                </a:lnTo>
                <a:lnTo>
                  <a:pt x="4803" y="39"/>
                </a:lnTo>
                <a:lnTo>
                  <a:pt x="4803" y="39"/>
                </a:lnTo>
                <a:lnTo>
                  <a:pt x="4803" y="39"/>
                </a:lnTo>
                <a:lnTo>
                  <a:pt x="4803" y="39"/>
                </a:lnTo>
                <a:lnTo>
                  <a:pt x="4803" y="39"/>
                </a:lnTo>
                <a:lnTo>
                  <a:pt x="4804" y="39"/>
                </a:lnTo>
                <a:lnTo>
                  <a:pt x="4804" y="39"/>
                </a:lnTo>
                <a:lnTo>
                  <a:pt x="4804" y="39"/>
                </a:lnTo>
                <a:lnTo>
                  <a:pt x="4804" y="39"/>
                </a:lnTo>
                <a:lnTo>
                  <a:pt x="4805" y="39"/>
                </a:lnTo>
                <a:lnTo>
                  <a:pt x="4805" y="39"/>
                </a:lnTo>
                <a:lnTo>
                  <a:pt x="4805" y="39"/>
                </a:lnTo>
                <a:lnTo>
                  <a:pt x="4805" y="39"/>
                </a:lnTo>
                <a:lnTo>
                  <a:pt x="4806" y="39"/>
                </a:lnTo>
                <a:lnTo>
                  <a:pt x="4806" y="39"/>
                </a:lnTo>
                <a:lnTo>
                  <a:pt x="4806" y="39"/>
                </a:lnTo>
                <a:lnTo>
                  <a:pt x="4806" y="39"/>
                </a:lnTo>
                <a:lnTo>
                  <a:pt x="4806" y="39"/>
                </a:lnTo>
                <a:lnTo>
                  <a:pt x="4807" y="39"/>
                </a:lnTo>
                <a:lnTo>
                  <a:pt x="4807" y="39"/>
                </a:lnTo>
                <a:lnTo>
                  <a:pt x="4807" y="39"/>
                </a:lnTo>
                <a:lnTo>
                  <a:pt x="4807" y="39"/>
                </a:lnTo>
                <a:lnTo>
                  <a:pt x="4808" y="39"/>
                </a:lnTo>
                <a:lnTo>
                  <a:pt x="4808" y="39"/>
                </a:lnTo>
                <a:lnTo>
                  <a:pt x="4808" y="39"/>
                </a:lnTo>
                <a:lnTo>
                  <a:pt x="4808" y="39"/>
                </a:lnTo>
                <a:lnTo>
                  <a:pt x="4809" y="39"/>
                </a:lnTo>
                <a:lnTo>
                  <a:pt x="4809" y="39"/>
                </a:lnTo>
                <a:lnTo>
                  <a:pt x="4809" y="39"/>
                </a:lnTo>
                <a:lnTo>
                  <a:pt x="4809" y="39"/>
                </a:lnTo>
                <a:lnTo>
                  <a:pt x="4809" y="39"/>
                </a:lnTo>
                <a:lnTo>
                  <a:pt x="4810" y="39"/>
                </a:lnTo>
                <a:lnTo>
                  <a:pt x="4810" y="39"/>
                </a:lnTo>
                <a:lnTo>
                  <a:pt x="4810" y="39"/>
                </a:lnTo>
                <a:lnTo>
                  <a:pt x="4811" y="39"/>
                </a:lnTo>
                <a:lnTo>
                  <a:pt x="4811" y="39"/>
                </a:lnTo>
                <a:lnTo>
                  <a:pt x="4811" y="39"/>
                </a:lnTo>
                <a:lnTo>
                  <a:pt x="4811" y="39"/>
                </a:lnTo>
                <a:lnTo>
                  <a:pt x="4812" y="39"/>
                </a:lnTo>
                <a:lnTo>
                  <a:pt x="4812" y="39"/>
                </a:lnTo>
                <a:lnTo>
                  <a:pt x="4812" y="39"/>
                </a:lnTo>
                <a:lnTo>
                  <a:pt x="4812" y="39"/>
                </a:lnTo>
                <a:lnTo>
                  <a:pt x="4812" y="39"/>
                </a:lnTo>
                <a:lnTo>
                  <a:pt x="4813" y="39"/>
                </a:lnTo>
                <a:lnTo>
                  <a:pt x="4813" y="39"/>
                </a:lnTo>
                <a:lnTo>
                  <a:pt x="4813" y="39"/>
                </a:lnTo>
                <a:lnTo>
                  <a:pt x="4813" y="39"/>
                </a:lnTo>
                <a:lnTo>
                  <a:pt x="4814" y="39"/>
                </a:lnTo>
                <a:lnTo>
                  <a:pt x="4814" y="39"/>
                </a:lnTo>
                <a:lnTo>
                  <a:pt x="4814" y="39"/>
                </a:lnTo>
                <a:lnTo>
                  <a:pt x="4814" y="39"/>
                </a:lnTo>
                <a:lnTo>
                  <a:pt x="4815" y="39"/>
                </a:lnTo>
                <a:lnTo>
                  <a:pt x="4815" y="39"/>
                </a:lnTo>
                <a:lnTo>
                  <a:pt x="4815" y="39"/>
                </a:lnTo>
                <a:lnTo>
                  <a:pt x="4815" y="39"/>
                </a:lnTo>
                <a:lnTo>
                  <a:pt x="4815" y="39"/>
                </a:lnTo>
                <a:lnTo>
                  <a:pt x="4816" y="39"/>
                </a:lnTo>
                <a:lnTo>
                  <a:pt x="4816" y="39"/>
                </a:lnTo>
                <a:lnTo>
                  <a:pt x="4816" y="39"/>
                </a:lnTo>
                <a:lnTo>
                  <a:pt x="4816" y="39"/>
                </a:lnTo>
                <a:lnTo>
                  <a:pt x="4817" y="39"/>
                </a:lnTo>
                <a:lnTo>
                  <a:pt x="4817" y="39"/>
                </a:lnTo>
                <a:lnTo>
                  <a:pt x="4817" y="39"/>
                </a:lnTo>
                <a:lnTo>
                  <a:pt x="4818" y="39"/>
                </a:lnTo>
                <a:lnTo>
                  <a:pt x="4818" y="39"/>
                </a:lnTo>
                <a:lnTo>
                  <a:pt x="4818" y="39"/>
                </a:lnTo>
                <a:lnTo>
                  <a:pt x="4818" y="39"/>
                </a:lnTo>
                <a:lnTo>
                  <a:pt x="4818" y="39"/>
                </a:lnTo>
                <a:lnTo>
                  <a:pt x="4819" y="39"/>
                </a:lnTo>
                <a:lnTo>
                  <a:pt x="4819" y="39"/>
                </a:lnTo>
                <a:lnTo>
                  <a:pt x="4819" y="39"/>
                </a:lnTo>
                <a:lnTo>
                  <a:pt x="4819" y="39"/>
                </a:lnTo>
                <a:lnTo>
                  <a:pt x="4820" y="39"/>
                </a:lnTo>
                <a:lnTo>
                  <a:pt x="4820" y="39"/>
                </a:lnTo>
                <a:lnTo>
                  <a:pt x="4820" y="39"/>
                </a:lnTo>
                <a:lnTo>
                  <a:pt x="4820" y="39"/>
                </a:lnTo>
                <a:lnTo>
                  <a:pt x="4821" y="39"/>
                </a:lnTo>
                <a:lnTo>
                  <a:pt x="4821" y="39"/>
                </a:lnTo>
                <a:lnTo>
                  <a:pt x="4821" y="39"/>
                </a:lnTo>
                <a:lnTo>
                  <a:pt x="4821" y="39"/>
                </a:lnTo>
                <a:lnTo>
                  <a:pt x="4821" y="39"/>
                </a:lnTo>
                <a:lnTo>
                  <a:pt x="4822" y="39"/>
                </a:lnTo>
                <a:lnTo>
                  <a:pt x="4822" y="39"/>
                </a:lnTo>
                <a:lnTo>
                  <a:pt x="4822" y="39"/>
                </a:lnTo>
                <a:lnTo>
                  <a:pt x="4822" y="39"/>
                </a:lnTo>
                <a:lnTo>
                  <a:pt x="4823" y="39"/>
                </a:lnTo>
                <a:lnTo>
                  <a:pt x="4823" y="39"/>
                </a:lnTo>
                <a:lnTo>
                  <a:pt x="4823" y="39"/>
                </a:lnTo>
                <a:lnTo>
                  <a:pt x="4823" y="39"/>
                </a:lnTo>
                <a:lnTo>
                  <a:pt x="4824" y="39"/>
                </a:lnTo>
                <a:lnTo>
                  <a:pt x="4824" y="39"/>
                </a:lnTo>
                <a:lnTo>
                  <a:pt x="4824" y="39"/>
                </a:lnTo>
                <a:lnTo>
                  <a:pt x="4824" y="39"/>
                </a:lnTo>
                <a:lnTo>
                  <a:pt x="4824" y="39"/>
                </a:lnTo>
                <a:lnTo>
                  <a:pt x="4825" y="39"/>
                </a:lnTo>
                <a:lnTo>
                  <a:pt x="4825" y="39"/>
                </a:lnTo>
                <a:lnTo>
                  <a:pt x="4825" y="39"/>
                </a:lnTo>
                <a:lnTo>
                  <a:pt x="4826" y="39"/>
                </a:lnTo>
                <a:lnTo>
                  <a:pt x="4826" y="39"/>
                </a:lnTo>
                <a:lnTo>
                  <a:pt x="4826" y="39"/>
                </a:lnTo>
                <a:lnTo>
                  <a:pt x="4826" y="39"/>
                </a:lnTo>
                <a:lnTo>
                  <a:pt x="4827" y="39"/>
                </a:lnTo>
                <a:lnTo>
                  <a:pt x="4827" y="39"/>
                </a:lnTo>
                <a:lnTo>
                  <a:pt x="4827" y="39"/>
                </a:lnTo>
                <a:lnTo>
                  <a:pt x="4827" y="39"/>
                </a:lnTo>
                <a:lnTo>
                  <a:pt x="4828" y="39"/>
                </a:lnTo>
                <a:lnTo>
                  <a:pt x="4828" y="39"/>
                </a:lnTo>
                <a:lnTo>
                  <a:pt x="4828" y="39"/>
                </a:lnTo>
                <a:lnTo>
                  <a:pt x="4828" y="39"/>
                </a:lnTo>
                <a:lnTo>
                  <a:pt x="4828" y="39"/>
                </a:lnTo>
                <a:lnTo>
                  <a:pt x="4829" y="39"/>
                </a:lnTo>
                <a:lnTo>
                  <a:pt x="4829" y="39"/>
                </a:lnTo>
                <a:lnTo>
                  <a:pt x="4829" y="39"/>
                </a:lnTo>
                <a:lnTo>
                  <a:pt x="4829" y="39"/>
                </a:lnTo>
                <a:lnTo>
                  <a:pt x="4830" y="39"/>
                </a:lnTo>
                <a:lnTo>
                  <a:pt x="4830" y="39"/>
                </a:lnTo>
                <a:lnTo>
                  <a:pt x="4830" y="39"/>
                </a:lnTo>
                <a:lnTo>
                  <a:pt x="4830" y="39"/>
                </a:lnTo>
                <a:lnTo>
                  <a:pt x="4830" y="39"/>
                </a:lnTo>
                <a:lnTo>
                  <a:pt x="4831" y="39"/>
                </a:lnTo>
                <a:lnTo>
                  <a:pt x="4831" y="39"/>
                </a:lnTo>
                <a:lnTo>
                  <a:pt x="4831" y="39"/>
                </a:lnTo>
                <a:lnTo>
                  <a:pt x="4831" y="39"/>
                </a:lnTo>
                <a:lnTo>
                  <a:pt x="4832" y="39"/>
                </a:lnTo>
                <a:lnTo>
                  <a:pt x="4832" y="39"/>
                </a:lnTo>
                <a:lnTo>
                  <a:pt x="4832" y="39"/>
                </a:lnTo>
                <a:lnTo>
                  <a:pt x="4832" y="39"/>
                </a:lnTo>
                <a:lnTo>
                  <a:pt x="4833" y="39"/>
                </a:lnTo>
                <a:lnTo>
                  <a:pt x="4833" y="39"/>
                </a:lnTo>
                <a:lnTo>
                  <a:pt x="4833" y="39"/>
                </a:lnTo>
                <a:lnTo>
                  <a:pt x="4834" y="39"/>
                </a:lnTo>
                <a:lnTo>
                  <a:pt x="4834" y="39"/>
                </a:lnTo>
                <a:lnTo>
                  <a:pt x="4834" y="39"/>
                </a:lnTo>
                <a:lnTo>
                  <a:pt x="4834" y="39"/>
                </a:lnTo>
                <a:lnTo>
                  <a:pt x="4834" y="39"/>
                </a:lnTo>
                <a:lnTo>
                  <a:pt x="4835" y="39"/>
                </a:lnTo>
                <a:lnTo>
                  <a:pt x="4835" y="39"/>
                </a:lnTo>
                <a:lnTo>
                  <a:pt x="4835" y="39"/>
                </a:lnTo>
                <a:lnTo>
                  <a:pt x="4835" y="39"/>
                </a:lnTo>
                <a:lnTo>
                  <a:pt x="4836" y="39"/>
                </a:lnTo>
                <a:lnTo>
                  <a:pt x="4836" y="39"/>
                </a:lnTo>
                <a:lnTo>
                  <a:pt x="4836" y="39"/>
                </a:lnTo>
                <a:lnTo>
                  <a:pt x="4836" y="39"/>
                </a:lnTo>
                <a:lnTo>
                  <a:pt x="4837" y="39"/>
                </a:lnTo>
                <a:lnTo>
                  <a:pt x="4837" y="39"/>
                </a:lnTo>
                <a:lnTo>
                  <a:pt x="4837" y="39"/>
                </a:lnTo>
                <a:lnTo>
                  <a:pt x="4837" y="39"/>
                </a:lnTo>
                <a:lnTo>
                  <a:pt x="4837" y="39"/>
                </a:lnTo>
                <a:lnTo>
                  <a:pt x="4838" y="39"/>
                </a:lnTo>
                <a:lnTo>
                  <a:pt x="4838" y="39"/>
                </a:lnTo>
                <a:lnTo>
                  <a:pt x="4838" y="39"/>
                </a:lnTo>
                <a:lnTo>
                  <a:pt x="4838" y="39"/>
                </a:lnTo>
                <a:lnTo>
                  <a:pt x="4839" y="39"/>
                </a:lnTo>
                <a:lnTo>
                  <a:pt x="4839" y="39"/>
                </a:lnTo>
                <a:lnTo>
                  <a:pt x="4839" y="39"/>
                </a:lnTo>
                <a:lnTo>
                  <a:pt x="4839" y="39"/>
                </a:lnTo>
                <a:lnTo>
                  <a:pt x="4840" y="39"/>
                </a:lnTo>
                <a:lnTo>
                  <a:pt x="4840" y="39"/>
                </a:lnTo>
                <a:lnTo>
                  <a:pt x="4840" y="39"/>
                </a:lnTo>
                <a:lnTo>
                  <a:pt x="4840" y="39"/>
                </a:lnTo>
                <a:lnTo>
                  <a:pt x="4840" y="39"/>
                </a:lnTo>
                <a:lnTo>
                  <a:pt x="4841" y="39"/>
                </a:lnTo>
                <a:lnTo>
                  <a:pt x="4841" y="39"/>
                </a:lnTo>
                <a:lnTo>
                  <a:pt x="4841" y="39"/>
                </a:lnTo>
                <a:lnTo>
                  <a:pt x="4842" y="39"/>
                </a:lnTo>
                <a:lnTo>
                  <a:pt x="4842" y="39"/>
                </a:lnTo>
                <a:lnTo>
                  <a:pt x="4842" y="39"/>
                </a:lnTo>
                <a:lnTo>
                  <a:pt x="4842" y="39"/>
                </a:lnTo>
                <a:lnTo>
                  <a:pt x="4843" y="39"/>
                </a:lnTo>
                <a:lnTo>
                  <a:pt x="4843" y="39"/>
                </a:lnTo>
                <a:lnTo>
                  <a:pt x="4843" y="39"/>
                </a:lnTo>
                <a:lnTo>
                  <a:pt x="4843" y="39"/>
                </a:lnTo>
                <a:lnTo>
                  <a:pt x="4843" y="39"/>
                </a:lnTo>
                <a:lnTo>
                  <a:pt x="4844" y="39"/>
                </a:lnTo>
                <a:lnTo>
                  <a:pt x="4844" y="39"/>
                </a:lnTo>
                <a:lnTo>
                  <a:pt x="4844" y="39"/>
                </a:lnTo>
                <a:lnTo>
                  <a:pt x="4844" y="39"/>
                </a:lnTo>
                <a:lnTo>
                  <a:pt x="4845" y="39"/>
                </a:lnTo>
                <a:lnTo>
                  <a:pt x="4845" y="39"/>
                </a:lnTo>
                <a:lnTo>
                  <a:pt x="4845" y="39"/>
                </a:lnTo>
                <a:lnTo>
                  <a:pt x="4845" y="39"/>
                </a:lnTo>
                <a:lnTo>
                  <a:pt x="4846" y="39"/>
                </a:lnTo>
                <a:lnTo>
                  <a:pt x="4846" y="39"/>
                </a:lnTo>
                <a:lnTo>
                  <a:pt x="4846" y="39"/>
                </a:lnTo>
                <a:lnTo>
                  <a:pt x="4846" y="39"/>
                </a:lnTo>
                <a:lnTo>
                  <a:pt x="4846" y="39"/>
                </a:lnTo>
                <a:lnTo>
                  <a:pt x="4847" y="39"/>
                </a:lnTo>
                <a:lnTo>
                  <a:pt x="4847" y="39"/>
                </a:lnTo>
                <a:lnTo>
                  <a:pt x="4847" y="39"/>
                </a:lnTo>
                <a:lnTo>
                  <a:pt x="4847" y="39"/>
                </a:lnTo>
                <a:lnTo>
                  <a:pt x="4848" y="39"/>
                </a:lnTo>
                <a:lnTo>
                  <a:pt x="4848" y="39"/>
                </a:lnTo>
                <a:lnTo>
                  <a:pt x="4848" y="39"/>
                </a:lnTo>
                <a:lnTo>
                  <a:pt x="4848" y="39"/>
                </a:lnTo>
                <a:lnTo>
                  <a:pt x="4849" y="39"/>
                </a:lnTo>
                <a:lnTo>
                  <a:pt x="4849" y="39"/>
                </a:lnTo>
                <a:lnTo>
                  <a:pt x="4849" y="39"/>
                </a:lnTo>
                <a:lnTo>
                  <a:pt x="4849" y="39"/>
                </a:lnTo>
                <a:lnTo>
                  <a:pt x="4850" y="39"/>
                </a:lnTo>
                <a:lnTo>
                  <a:pt x="4850" y="39"/>
                </a:lnTo>
                <a:lnTo>
                  <a:pt x="4850" y="39"/>
                </a:lnTo>
                <a:lnTo>
                  <a:pt x="4850" y="39"/>
                </a:lnTo>
                <a:lnTo>
                  <a:pt x="4851" y="39"/>
                </a:lnTo>
                <a:lnTo>
                  <a:pt x="4851" y="39"/>
                </a:lnTo>
                <a:lnTo>
                  <a:pt x="4851" y="39"/>
                </a:lnTo>
                <a:lnTo>
                  <a:pt x="4851" y="39"/>
                </a:lnTo>
                <a:lnTo>
                  <a:pt x="4852" y="39"/>
                </a:lnTo>
                <a:lnTo>
                  <a:pt x="4852" y="39"/>
                </a:lnTo>
                <a:lnTo>
                  <a:pt x="4852" y="39"/>
                </a:lnTo>
                <a:lnTo>
                  <a:pt x="4852" y="39"/>
                </a:lnTo>
                <a:lnTo>
                  <a:pt x="4852" y="39"/>
                </a:lnTo>
                <a:lnTo>
                  <a:pt x="4853" y="39"/>
                </a:lnTo>
                <a:lnTo>
                  <a:pt x="4853" y="39"/>
                </a:lnTo>
                <a:lnTo>
                  <a:pt x="4853" y="39"/>
                </a:lnTo>
                <a:lnTo>
                  <a:pt x="4853" y="39"/>
                </a:lnTo>
                <a:lnTo>
                  <a:pt x="4854" y="39"/>
                </a:lnTo>
                <a:lnTo>
                  <a:pt x="4854" y="39"/>
                </a:lnTo>
                <a:lnTo>
                  <a:pt x="4854" y="39"/>
                </a:lnTo>
                <a:lnTo>
                  <a:pt x="4854" y="39"/>
                </a:lnTo>
                <a:lnTo>
                  <a:pt x="4855" y="39"/>
                </a:lnTo>
                <a:lnTo>
                  <a:pt x="4855" y="39"/>
                </a:lnTo>
                <a:lnTo>
                  <a:pt x="4855" y="39"/>
                </a:lnTo>
                <a:lnTo>
                  <a:pt x="4855" y="39"/>
                </a:lnTo>
                <a:lnTo>
                  <a:pt x="4855" y="39"/>
                </a:lnTo>
                <a:lnTo>
                  <a:pt x="4856" y="39"/>
                </a:lnTo>
                <a:lnTo>
                  <a:pt x="4856" y="39"/>
                </a:lnTo>
                <a:lnTo>
                  <a:pt x="4856" y="39"/>
                </a:lnTo>
                <a:lnTo>
                  <a:pt x="4857" y="39"/>
                </a:lnTo>
                <a:lnTo>
                  <a:pt x="4857" y="39"/>
                </a:lnTo>
                <a:lnTo>
                  <a:pt x="4857" y="39"/>
                </a:lnTo>
                <a:lnTo>
                  <a:pt x="4857" y="39"/>
                </a:lnTo>
                <a:lnTo>
                  <a:pt x="4858" y="39"/>
                </a:lnTo>
                <a:lnTo>
                  <a:pt x="4858" y="39"/>
                </a:lnTo>
                <a:lnTo>
                  <a:pt x="4858" y="39"/>
                </a:lnTo>
                <a:lnTo>
                  <a:pt x="4858" y="39"/>
                </a:lnTo>
                <a:lnTo>
                  <a:pt x="4858" y="39"/>
                </a:lnTo>
                <a:lnTo>
                  <a:pt x="4859" y="39"/>
                </a:lnTo>
                <a:lnTo>
                  <a:pt x="4859" y="39"/>
                </a:lnTo>
                <a:lnTo>
                  <a:pt x="4859" y="39"/>
                </a:lnTo>
                <a:lnTo>
                  <a:pt x="4859" y="39"/>
                </a:lnTo>
                <a:lnTo>
                  <a:pt x="4860" y="39"/>
                </a:lnTo>
                <a:lnTo>
                  <a:pt x="4860" y="39"/>
                </a:lnTo>
                <a:lnTo>
                  <a:pt x="4860" y="39"/>
                </a:lnTo>
                <a:lnTo>
                  <a:pt x="4860" y="39"/>
                </a:lnTo>
                <a:lnTo>
                  <a:pt x="4861" y="39"/>
                </a:lnTo>
                <a:lnTo>
                  <a:pt x="4861" y="39"/>
                </a:lnTo>
                <a:lnTo>
                  <a:pt x="4861" y="39"/>
                </a:lnTo>
                <a:lnTo>
                  <a:pt x="4861" y="39"/>
                </a:lnTo>
                <a:lnTo>
                  <a:pt x="4861" y="39"/>
                </a:lnTo>
                <a:lnTo>
                  <a:pt x="4862" y="39"/>
                </a:lnTo>
                <a:lnTo>
                  <a:pt x="4862" y="39"/>
                </a:lnTo>
                <a:lnTo>
                  <a:pt x="4862" y="39"/>
                </a:lnTo>
                <a:lnTo>
                  <a:pt x="4862" y="39"/>
                </a:lnTo>
                <a:lnTo>
                  <a:pt x="4863" y="39"/>
                </a:lnTo>
                <a:lnTo>
                  <a:pt x="4863" y="39"/>
                </a:lnTo>
                <a:lnTo>
                  <a:pt x="4863" y="39"/>
                </a:lnTo>
                <a:lnTo>
                  <a:pt x="4863" y="39"/>
                </a:lnTo>
                <a:lnTo>
                  <a:pt x="4864" y="39"/>
                </a:lnTo>
                <a:lnTo>
                  <a:pt x="4864" y="39"/>
                </a:lnTo>
                <a:lnTo>
                  <a:pt x="4864" y="39"/>
                </a:lnTo>
                <a:lnTo>
                  <a:pt x="4864" y="39"/>
                </a:lnTo>
                <a:lnTo>
                  <a:pt x="4865" y="39"/>
                </a:lnTo>
                <a:lnTo>
                  <a:pt x="4865" y="39"/>
                </a:lnTo>
                <a:lnTo>
                  <a:pt x="4865" y="39"/>
                </a:lnTo>
                <a:lnTo>
                  <a:pt x="4865" y="39"/>
                </a:lnTo>
                <a:lnTo>
                  <a:pt x="4866" y="39"/>
                </a:lnTo>
                <a:lnTo>
                  <a:pt x="4866" y="39"/>
                </a:lnTo>
                <a:lnTo>
                  <a:pt x="4866" y="39"/>
                </a:lnTo>
                <a:lnTo>
                  <a:pt x="4866" y="39"/>
                </a:lnTo>
                <a:lnTo>
                  <a:pt x="4867" y="39"/>
                </a:lnTo>
                <a:lnTo>
                  <a:pt x="4867" y="39"/>
                </a:lnTo>
                <a:lnTo>
                  <a:pt x="4867" y="39"/>
                </a:lnTo>
                <a:lnTo>
                  <a:pt x="4867" y="39"/>
                </a:lnTo>
                <a:lnTo>
                  <a:pt x="4867" y="39"/>
                </a:lnTo>
                <a:lnTo>
                  <a:pt x="4868" y="39"/>
                </a:lnTo>
                <a:lnTo>
                  <a:pt x="4868" y="39"/>
                </a:lnTo>
                <a:lnTo>
                  <a:pt x="4868" y="39"/>
                </a:lnTo>
                <a:lnTo>
                  <a:pt x="4868" y="39"/>
                </a:lnTo>
                <a:lnTo>
                  <a:pt x="4869" y="39"/>
                </a:lnTo>
                <a:lnTo>
                  <a:pt x="4869" y="39"/>
                </a:lnTo>
                <a:lnTo>
                  <a:pt x="4869" y="39"/>
                </a:lnTo>
                <a:lnTo>
                  <a:pt x="4869" y="39"/>
                </a:lnTo>
                <a:lnTo>
                  <a:pt x="4870" y="39"/>
                </a:lnTo>
                <a:lnTo>
                  <a:pt x="4870" y="39"/>
                </a:lnTo>
                <a:lnTo>
                  <a:pt x="4870" y="39"/>
                </a:lnTo>
                <a:lnTo>
                  <a:pt x="4870" y="39"/>
                </a:lnTo>
                <a:lnTo>
                  <a:pt x="4870" y="39"/>
                </a:lnTo>
                <a:lnTo>
                  <a:pt x="4871" y="39"/>
                </a:lnTo>
                <a:lnTo>
                  <a:pt x="4871" y="39"/>
                </a:lnTo>
                <a:lnTo>
                  <a:pt x="4871" y="39"/>
                </a:lnTo>
                <a:lnTo>
                  <a:pt x="4871" y="39"/>
                </a:lnTo>
                <a:lnTo>
                  <a:pt x="4872" y="39"/>
                </a:lnTo>
                <a:lnTo>
                  <a:pt x="4872" y="39"/>
                </a:lnTo>
                <a:lnTo>
                  <a:pt x="4872" y="39"/>
                </a:lnTo>
                <a:lnTo>
                  <a:pt x="4873" y="39"/>
                </a:lnTo>
                <a:lnTo>
                  <a:pt x="4873" y="39"/>
                </a:lnTo>
                <a:lnTo>
                  <a:pt x="4873" y="39"/>
                </a:lnTo>
                <a:lnTo>
                  <a:pt x="4873" y="39"/>
                </a:lnTo>
                <a:lnTo>
                  <a:pt x="4874" y="39"/>
                </a:lnTo>
                <a:lnTo>
                  <a:pt x="4874" y="39"/>
                </a:lnTo>
                <a:lnTo>
                  <a:pt x="4874" y="39"/>
                </a:lnTo>
                <a:lnTo>
                  <a:pt x="4874" y="39"/>
                </a:lnTo>
                <a:lnTo>
                  <a:pt x="4874" y="39"/>
                </a:lnTo>
                <a:lnTo>
                  <a:pt x="4875" y="39"/>
                </a:lnTo>
                <a:lnTo>
                  <a:pt x="4875" y="39"/>
                </a:lnTo>
                <a:lnTo>
                  <a:pt x="4875" y="39"/>
                </a:lnTo>
                <a:lnTo>
                  <a:pt x="4875" y="39"/>
                </a:lnTo>
                <a:lnTo>
                  <a:pt x="4876" y="39"/>
                </a:lnTo>
                <a:lnTo>
                  <a:pt x="4876" y="39"/>
                </a:lnTo>
                <a:lnTo>
                  <a:pt x="4876" y="39"/>
                </a:lnTo>
                <a:lnTo>
                  <a:pt x="4876" y="39"/>
                </a:lnTo>
                <a:lnTo>
                  <a:pt x="4876" y="39"/>
                </a:lnTo>
                <a:lnTo>
                  <a:pt x="4877" y="39"/>
                </a:lnTo>
                <a:lnTo>
                  <a:pt x="4877" y="39"/>
                </a:lnTo>
                <a:lnTo>
                  <a:pt x="4877" y="39"/>
                </a:lnTo>
                <a:lnTo>
                  <a:pt x="4877" y="39"/>
                </a:lnTo>
                <a:lnTo>
                  <a:pt x="4878" y="39"/>
                </a:lnTo>
                <a:lnTo>
                  <a:pt x="4878" y="39"/>
                </a:lnTo>
                <a:lnTo>
                  <a:pt x="4878" y="39"/>
                </a:lnTo>
                <a:lnTo>
                  <a:pt x="4878" y="39"/>
                </a:lnTo>
                <a:lnTo>
                  <a:pt x="4879" y="39"/>
                </a:lnTo>
                <a:lnTo>
                  <a:pt x="4879" y="39"/>
                </a:lnTo>
                <a:lnTo>
                  <a:pt x="4879" y="39"/>
                </a:lnTo>
                <a:lnTo>
                  <a:pt x="4879" y="39"/>
                </a:lnTo>
                <a:lnTo>
                  <a:pt x="4879" y="39"/>
                </a:lnTo>
                <a:lnTo>
                  <a:pt x="4880" y="39"/>
                </a:lnTo>
                <a:lnTo>
                  <a:pt x="4880" y="39"/>
                </a:lnTo>
                <a:lnTo>
                  <a:pt x="4880" y="39"/>
                </a:lnTo>
                <a:lnTo>
                  <a:pt x="4881" y="39"/>
                </a:lnTo>
                <a:lnTo>
                  <a:pt x="4881" y="39"/>
                </a:lnTo>
                <a:lnTo>
                  <a:pt x="4881" y="39"/>
                </a:lnTo>
                <a:lnTo>
                  <a:pt x="4881" y="39"/>
                </a:lnTo>
                <a:lnTo>
                  <a:pt x="4882" y="39"/>
                </a:lnTo>
                <a:lnTo>
                  <a:pt x="4882" y="39"/>
                </a:lnTo>
                <a:lnTo>
                  <a:pt x="4882" y="39"/>
                </a:lnTo>
                <a:lnTo>
                  <a:pt x="4882" y="39"/>
                </a:lnTo>
                <a:lnTo>
                  <a:pt x="4883" y="39"/>
                </a:lnTo>
                <a:lnTo>
                  <a:pt x="4883" y="39"/>
                </a:lnTo>
                <a:lnTo>
                  <a:pt x="4883" y="39"/>
                </a:lnTo>
                <a:lnTo>
                  <a:pt x="4883" y="39"/>
                </a:lnTo>
                <a:lnTo>
                  <a:pt x="4883" y="39"/>
                </a:lnTo>
                <a:lnTo>
                  <a:pt x="4884" y="39"/>
                </a:lnTo>
                <a:lnTo>
                  <a:pt x="4884" y="39"/>
                </a:lnTo>
                <a:lnTo>
                  <a:pt x="4884" y="39"/>
                </a:lnTo>
                <a:lnTo>
                  <a:pt x="4884" y="39"/>
                </a:lnTo>
                <a:lnTo>
                  <a:pt x="4885" y="39"/>
                </a:lnTo>
                <a:lnTo>
                  <a:pt x="4885" y="39"/>
                </a:lnTo>
                <a:lnTo>
                  <a:pt x="4885" y="39"/>
                </a:lnTo>
                <a:lnTo>
                  <a:pt x="4885" y="39"/>
                </a:lnTo>
                <a:lnTo>
                  <a:pt x="4886" y="39"/>
                </a:lnTo>
                <a:lnTo>
                  <a:pt x="4886" y="39"/>
                </a:lnTo>
                <a:lnTo>
                  <a:pt x="4886" y="39"/>
                </a:lnTo>
                <a:lnTo>
                  <a:pt x="4886" y="39"/>
                </a:lnTo>
                <a:lnTo>
                  <a:pt x="4886" y="39"/>
                </a:lnTo>
                <a:lnTo>
                  <a:pt x="4887" y="39"/>
                </a:lnTo>
                <a:lnTo>
                  <a:pt x="4887" y="39"/>
                </a:lnTo>
                <a:lnTo>
                  <a:pt x="4887" y="39"/>
                </a:lnTo>
                <a:lnTo>
                  <a:pt x="4887" y="39"/>
                </a:lnTo>
                <a:lnTo>
                  <a:pt x="4888" y="39"/>
                </a:lnTo>
                <a:lnTo>
                  <a:pt x="4888" y="39"/>
                </a:lnTo>
                <a:lnTo>
                  <a:pt x="4888" y="39"/>
                </a:lnTo>
                <a:lnTo>
                  <a:pt x="4889" y="39"/>
                </a:lnTo>
                <a:lnTo>
                  <a:pt x="4889" y="39"/>
                </a:lnTo>
                <a:lnTo>
                  <a:pt x="4889" y="39"/>
                </a:lnTo>
                <a:lnTo>
                  <a:pt x="4889" y="39"/>
                </a:lnTo>
                <a:lnTo>
                  <a:pt x="4889" y="39"/>
                </a:lnTo>
                <a:lnTo>
                  <a:pt x="4890" y="39"/>
                </a:lnTo>
                <a:lnTo>
                  <a:pt x="4890" y="39"/>
                </a:lnTo>
                <a:lnTo>
                  <a:pt x="4890" y="39"/>
                </a:lnTo>
                <a:lnTo>
                  <a:pt x="4890" y="39"/>
                </a:lnTo>
                <a:lnTo>
                  <a:pt x="4891" y="39"/>
                </a:lnTo>
                <a:lnTo>
                  <a:pt x="4891" y="39"/>
                </a:lnTo>
                <a:lnTo>
                  <a:pt x="4891" y="39"/>
                </a:lnTo>
                <a:lnTo>
                  <a:pt x="4891" y="39"/>
                </a:lnTo>
                <a:lnTo>
                  <a:pt x="4892" y="39"/>
                </a:lnTo>
                <a:lnTo>
                  <a:pt x="4892" y="39"/>
                </a:lnTo>
                <a:lnTo>
                  <a:pt x="4892" y="39"/>
                </a:lnTo>
                <a:lnTo>
                  <a:pt x="4892" y="39"/>
                </a:lnTo>
                <a:lnTo>
                  <a:pt x="4892" y="39"/>
                </a:lnTo>
                <a:lnTo>
                  <a:pt x="4893" y="39"/>
                </a:lnTo>
                <a:lnTo>
                  <a:pt x="4893" y="39"/>
                </a:lnTo>
                <a:lnTo>
                  <a:pt x="4893" y="39"/>
                </a:lnTo>
                <a:lnTo>
                  <a:pt x="4893" y="39"/>
                </a:lnTo>
                <a:lnTo>
                  <a:pt x="4894" y="39"/>
                </a:lnTo>
                <a:lnTo>
                  <a:pt x="4894" y="39"/>
                </a:lnTo>
                <a:lnTo>
                  <a:pt x="4894" y="39"/>
                </a:lnTo>
                <a:lnTo>
                  <a:pt x="4894" y="39"/>
                </a:lnTo>
                <a:lnTo>
                  <a:pt x="4895" y="39"/>
                </a:lnTo>
                <a:lnTo>
                  <a:pt x="4895" y="39"/>
                </a:lnTo>
                <a:lnTo>
                  <a:pt x="4895" y="39"/>
                </a:lnTo>
                <a:lnTo>
                  <a:pt x="4895" y="39"/>
                </a:lnTo>
                <a:lnTo>
                  <a:pt x="4896" y="39"/>
                </a:lnTo>
                <a:lnTo>
                  <a:pt x="4896" y="39"/>
                </a:lnTo>
                <a:lnTo>
                  <a:pt x="4896" y="39"/>
                </a:lnTo>
                <a:lnTo>
                  <a:pt x="4896" y="39"/>
                </a:lnTo>
                <a:lnTo>
                  <a:pt x="4897" y="39"/>
                </a:lnTo>
                <a:lnTo>
                  <a:pt x="4897" y="39"/>
                </a:lnTo>
                <a:lnTo>
                  <a:pt x="4897" y="39"/>
                </a:lnTo>
                <a:lnTo>
                  <a:pt x="4897" y="39"/>
                </a:lnTo>
                <a:lnTo>
                  <a:pt x="4898" y="39"/>
                </a:lnTo>
                <a:lnTo>
                  <a:pt x="4898" y="39"/>
                </a:lnTo>
                <a:lnTo>
                  <a:pt x="4898" y="39"/>
                </a:lnTo>
                <a:lnTo>
                  <a:pt x="4898" y="39"/>
                </a:lnTo>
                <a:lnTo>
                  <a:pt x="4898" y="39"/>
                </a:lnTo>
                <a:lnTo>
                  <a:pt x="4899" y="39"/>
                </a:lnTo>
                <a:lnTo>
                  <a:pt x="4899" y="39"/>
                </a:lnTo>
                <a:lnTo>
                  <a:pt x="4899" y="39"/>
                </a:lnTo>
                <a:lnTo>
                  <a:pt x="4899" y="39"/>
                </a:lnTo>
                <a:lnTo>
                  <a:pt x="4900" y="39"/>
                </a:lnTo>
                <a:lnTo>
                  <a:pt x="4900" y="39"/>
                </a:lnTo>
                <a:lnTo>
                  <a:pt x="4900" y="39"/>
                </a:lnTo>
                <a:lnTo>
                  <a:pt x="4900" y="39"/>
                </a:lnTo>
                <a:lnTo>
                  <a:pt x="4901" y="39"/>
                </a:lnTo>
                <a:lnTo>
                  <a:pt x="4901" y="39"/>
                </a:lnTo>
                <a:lnTo>
                  <a:pt x="4901" y="39"/>
                </a:lnTo>
                <a:lnTo>
                  <a:pt x="4901" y="39"/>
                </a:lnTo>
                <a:lnTo>
                  <a:pt x="4901" y="39"/>
                </a:lnTo>
                <a:lnTo>
                  <a:pt x="4902" y="39"/>
                </a:lnTo>
                <a:lnTo>
                  <a:pt x="4902" y="39"/>
                </a:lnTo>
                <a:lnTo>
                  <a:pt x="4902" y="39"/>
                </a:lnTo>
                <a:lnTo>
                  <a:pt x="4902" y="39"/>
                </a:lnTo>
                <a:lnTo>
                  <a:pt x="4903" y="39"/>
                </a:lnTo>
                <a:lnTo>
                  <a:pt x="4903" y="39"/>
                </a:lnTo>
                <a:lnTo>
                  <a:pt x="4903" y="39"/>
                </a:lnTo>
                <a:lnTo>
                  <a:pt x="4904" y="39"/>
                </a:lnTo>
                <a:lnTo>
                  <a:pt x="4904" y="39"/>
                </a:lnTo>
                <a:lnTo>
                  <a:pt x="4904" y="39"/>
                </a:lnTo>
                <a:lnTo>
                  <a:pt x="4904" y="39"/>
                </a:lnTo>
                <a:lnTo>
                  <a:pt x="4904" y="39"/>
                </a:lnTo>
                <a:lnTo>
                  <a:pt x="4905" y="39"/>
                </a:lnTo>
                <a:lnTo>
                  <a:pt x="4905" y="39"/>
                </a:lnTo>
                <a:lnTo>
                  <a:pt x="4905" y="39"/>
                </a:lnTo>
                <a:lnTo>
                  <a:pt x="4905" y="39"/>
                </a:lnTo>
                <a:lnTo>
                  <a:pt x="4906" y="39"/>
                </a:lnTo>
                <a:lnTo>
                  <a:pt x="4906" y="39"/>
                </a:lnTo>
                <a:lnTo>
                  <a:pt x="4906" y="39"/>
                </a:lnTo>
                <a:lnTo>
                  <a:pt x="4906" y="39"/>
                </a:lnTo>
                <a:lnTo>
                  <a:pt x="4907" y="39"/>
                </a:lnTo>
                <a:lnTo>
                  <a:pt x="4907" y="39"/>
                </a:lnTo>
                <a:lnTo>
                  <a:pt x="4907" y="39"/>
                </a:lnTo>
                <a:lnTo>
                  <a:pt x="4907" y="39"/>
                </a:lnTo>
                <a:lnTo>
                  <a:pt x="4907" y="39"/>
                </a:lnTo>
                <a:lnTo>
                  <a:pt x="4908" y="39"/>
                </a:lnTo>
                <a:lnTo>
                  <a:pt x="4908" y="39"/>
                </a:lnTo>
                <a:lnTo>
                  <a:pt x="4908" y="39"/>
                </a:lnTo>
                <a:lnTo>
                  <a:pt x="4908" y="39"/>
                </a:lnTo>
                <a:lnTo>
                  <a:pt x="4909" y="39"/>
                </a:lnTo>
                <a:lnTo>
                  <a:pt x="4909" y="39"/>
                </a:lnTo>
                <a:lnTo>
                  <a:pt x="4909" y="39"/>
                </a:lnTo>
                <a:lnTo>
                  <a:pt x="4909" y="39"/>
                </a:lnTo>
                <a:lnTo>
                  <a:pt x="4910" y="39"/>
                </a:lnTo>
                <a:lnTo>
                  <a:pt x="4910" y="39"/>
                </a:lnTo>
                <a:lnTo>
                  <a:pt x="4910" y="39"/>
                </a:lnTo>
                <a:lnTo>
                  <a:pt x="4910" y="39"/>
                </a:lnTo>
                <a:lnTo>
                  <a:pt x="4910" y="39"/>
                </a:lnTo>
                <a:lnTo>
                  <a:pt x="4911" y="39"/>
                </a:lnTo>
                <a:lnTo>
                  <a:pt x="4911" y="39"/>
                </a:lnTo>
                <a:lnTo>
                  <a:pt x="4911" y="39"/>
                </a:lnTo>
                <a:lnTo>
                  <a:pt x="4912" y="39"/>
                </a:lnTo>
                <a:lnTo>
                  <a:pt x="4912" y="39"/>
                </a:lnTo>
                <a:lnTo>
                  <a:pt x="4912" y="39"/>
                </a:lnTo>
                <a:lnTo>
                  <a:pt x="4912" y="39"/>
                </a:lnTo>
                <a:lnTo>
                  <a:pt x="4913" y="39"/>
                </a:lnTo>
                <a:lnTo>
                  <a:pt x="4913" y="39"/>
                </a:lnTo>
                <a:lnTo>
                  <a:pt x="4913" y="39"/>
                </a:lnTo>
                <a:lnTo>
                  <a:pt x="4913" y="39"/>
                </a:lnTo>
                <a:lnTo>
                  <a:pt x="4913" y="39"/>
                </a:lnTo>
                <a:lnTo>
                  <a:pt x="4914" y="39"/>
                </a:lnTo>
                <a:lnTo>
                  <a:pt x="4914" y="39"/>
                </a:lnTo>
                <a:lnTo>
                  <a:pt x="4914" y="39"/>
                </a:lnTo>
                <a:lnTo>
                  <a:pt x="4914" y="39"/>
                </a:lnTo>
                <a:lnTo>
                  <a:pt x="4915" y="39"/>
                </a:lnTo>
                <a:lnTo>
                  <a:pt x="4915" y="39"/>
                </a:lnTo>
                <a:lnTo>
                  <a:pt x="4915" y="39"/>
                </a:lnTo>
                <a:lnTo>
                  <a:pt x="4915" y="39"/>
                </a:lnTo>
                <a:lnTo>
                  <a:pt x="4916" y="39"/>
                </a:lnTo>
                <a:lnTo>
                  <a:pt x="4916" y="39"/>
                </a:lnTo>
                <a:lnTo>
                  <a:pt x="4916" y="39"/>
                </a:lnTo>
                <a:lnTo>
                  <a:pt x="4916" y="39"/>
                </a:lnTo>
                <a:lnTo>
                  <a:pt x="4916" y="39"/>
                </a:lnTo>
                <a:lnTo>
                  <a:pt x="4917" y="39"/>
                </a:lnTo>
                <a:lnTo>
                  <a:pt x="4917" y="39"/>
                </a:lnTo>
                <a:lnTo>
                  <a:pt x="4917" y="39"/>
                </a:lnTo>
                <a:lnTo>
                  <a:pt x="4917" y="39"/>
                </a:lnTo>
                <a:lnTo>
                  <a:pt x="4918" y="39"/>
                </a:lnTo>
                <a:lnTo>
                  <a:pt x="4918" y="39"/>
                </a:lnTo>
                <a:lnTo>
                  <a:pt x="4918" y="39"/>
                </a:lnTo>
                <a:lnTo>
                  <a:pt x="4918" y="39"/>
                </a:lnTo>
                <a:lnTo>
                  <a:pt x="4919" y="39"/>
                </a:lnTo>
                <a:lnTo>
                  <a:pt x="4919" y="39"/>
                </a:lnTo>
                <a:lnTo>
                  <a:pt x="4919" y="39"/>
                </a:lnTo>
                <a:lnTo>
                  <a:pt x="4919" y="39"/>
                </a:lnTo>
                <a:lnTo>
                  <a:pt x="4920" y="39"/>
                </a:lnTo>
                <a:lnTo>
                  <a:pt x="4920" y="39"/>
                </a:lnTo>
                <a:lnTo>
                  <a:pt x="4920" y="39"/>
                </a:lnTo>
                <a:lnTo>
                  <a:pt x="4920" y="39"/>
                </a:lnTo>
                <a:lnTo>
                  <a:pt x="4921" y="39"/>
                </a:lnTo>
                <a:lnTo>
                  <a:pt x="4921" y="39"/>
                </a:lnTo>
                <a:lnTo>
                  <a:pt x="4921" y="39"/>
                </a:lnTo>
                <a:lnTo>
                  <a:pt x="4921" y="39"/>
                </a:lnTo>
                <a:lnTo>
                  <a:pt x="4922" y="39"/>
                </a:lnTo>
                <a:lnTo>
                  <a:pt x="4922" y="39"/>
                </a:lnTo>
                <a:lnTo>
                  <a:pt x="4922" y="39"/>
                </a:lnTo>
                <a:lnTo>
                  <a:pt x="4922" y="39"/>
                </a:lnTo>
                <a:lnTo>
                  <a:pt x="4922" y="39"/>
                </a:lnTo>
                <a:lnTo>
                  <a:pt x="4923" y="39"/>
                </a:lnTo>
                <a:lnTo>
                  <a:pt x="4923" y="39"/>
                </a:lnTo>
                <a:lnTo>
                  <a:pt x="4923" y="39"/>
                </a:lnTo>
                <a:lnTo>
                  <a:pt x="4923" y="39"/>
                </a:lnTo>
                <a:lnTo>
                  <a:pt x="4924" y="39"/>
                </a:lnTo>
                <a:lnTo>
                  <a:pt x="4924" y="39"/>
                </a:lnTo>
                <a:lnTo>
                  <a:pt x="4924" y="39"/>
                </a:lnTo>
                <a:lnTo>
                  <a:pt x="4924" y="39"/>
                </a:lnTo>
                <a:lnTo>
                  <a:pt x="4925" y="39"/>
                </a:lnTo>
                <a:lnTo>
                  <a:pt x="4925" y="39"/>
                </a:lnTo>
                <a:lnTo>
                  <a:pt x="4925" y="39"/>
                </a:lnTo>
                <a:lnTo>
                  <a:pt x="4925" y="39"/>
                </a:lnTo>
                <a:lnTo>
                  <a:pt x="4925" y="39"/>
                </a:lnTo>
                <a:lnTo>
                  <a:pt x="4926" y="39"/>
                </a:lnTo>
                <a:lnTo>
                  <a:pt x="4926" y="39"/>
                </a:lnTo>
                <a:lnTo>
                  <a:pt x="4926" y="39"/>
                </a:lnTo>
                <a:lnTo>
                  <a:pt x="4926" y="39"/>
                </a:lnTo>
                <a:lnTo>
                  <a:pt x="4927" y="39"/>
                </a:lnTo>
                <a:lnTo>
                  <a:pt x="4927" y="39"/>
                </a:lnTo>
                <a:lnTo>
                  <a:pt x="4927" y="39"/>
                </a:lnTo>
                <a:lnTo>
                  <a:pt x="4928" y="39"/>
                </a:lnTo>
                <a:lnTo>
                  <a:pt x="4928" y="39"/>
                </a:lnTo>
                <a:lnTo>
                  <a:pt x="4928" y="39"/>
                </a:lnTo>
                <a:lnTo>
                  <a:pt x="4928" y="39"/>
                </a:lnTo>
                <a:lnTo>
                  <a:pt x="4929" y="39"/>
                </a:lnTo>
                <a:lnTo>
                  <a:pt x="4929" y="39"/>
                </a:lnTo>
                <a:lnTo>
                  <a:pt x="4929" y="39"/>
                </a:lnTo>
                <a:lnTo>
                  <a:pt x="4929" y="39"/>
                </a:lnTo>
                <a:lnTo>
                  <a:pt x="4929" y="39"/>
                </a:lnTo>
                <a:lnTo>
                  <a:pt x="4930" y="39"/>
                </a:lnTo>
                <a:lnTo>
                  <a:pt x="4930" y="39"/>
                </a:lnTo>
                <a:lnTo>
                  <a:pt x="4930" y="39"/>
                </a:lnTo>
                <a:lnTo>
                  <a:pt x="4930" y="39"/>
                </a:lnTo>
                <a:lnTo>
                  <a:pt x="4931" y="39"/>
                </a:lnTo>
                <a:lnTo>
                  <a:pt x="4931" y="39"/>
                </a:lnTo>
                <a:lnTo>
                  <a:pt x="4931" y="39"/>
                </a:lnTo>
                <a:lnTo>
                  <a:pt x="4931" y="39"/>
                </a:lnTo>
                <a:lnTo>
                  <a:pt x="4932" y="39"/>
                </a:lnTo>
                <a:lnTo>
                  <a:pt x="4932" y="39"/>
                </a:lnTo>
                <a:lnTo>
                  <a:pt x="4932" y="39"/>
                </a:lnTo>
                <a:lnTo>
                  <a:pt x="4932" y="39"/>
                </a:lnTo>
                <a:lnTo>
                  <a:pt x="4932" y="39"/>
                </a:lnTo>
                <a:lnTo>
                  <a:pt x="4933" y="39"/>
                </a:lnTo>
                <a:lnTo>
                  <a:pt x="4933" y="39"/>
                </a:lnTo>
                <a:lnTo>
                  <a:pt x="4933" y="39"/>
                </a:lnTo>
                <a:lnTo>
                  <a:pt x="4933" y="39"/>
                </a:lnTo>
                <a:lnTo>
                  <a:pt x="4934" y="39"/>
                </a:lnTo>
                <a:lnTo>
                  <a:pt x="4934" y="39"/>
                </a:lnTo>
                <a:lnTo>
                  <a:pt x="4934" y="39"/>
                </a:lnTo>
                <a:lnTo>
                  <a:pt x="4934" y="39"/>
                </a:lnTo>
                <a:lnTo>
                  <a:pt x="4935" y="39"/>
                </a:lnTo>
                <a:lnTo>
                  <a:pt x="4935" y="39"/>
                </a:lnTo>
                <a:lnTo>
                  <a:pt x="4935" y="39"/>
                </a:lnTo>
                <a:lnTo>
                  <a:pt x="4935" y="39"/>
                </a:lnTo>
                <a:lnTo>
                  <a:pt x="4936" y="39"/>
                </a:lnTo>
                <a:lnTo>
                  <a:pt x="4936" y="39"/>
                </a:lnTo>
                <a:lnTo>
                  <a:pt x="4936" y="39"/>
                </a:lnTo>
                <a:lnTo>
                  <a:pt x="4936" y="39"/>
                </a:lnTo>
                <a:lnTo>
                  <a:pt x="4937" y="39"/>
                </a:lnTo>
                <a:lnTo>
                  <a:pt x="4937" y="39"/>
                </a:lnTo>
                <a:lnTo>
                  <a:pt x="4937" y="39"/>
                </a:lnTo>
                <a:lnTo>
                  <a:pt x="4937" y="39"/>
                </a:lnTo>
                <a:lnTo>
                  <a:pt x="4938" y="39"/>
                </a:lnTo>
                <a:lnTo>
                  <a:pt x="4938" y="39"/>
                </a:lnTo>
                <a:lnTo>
                  <a:pt x="4938" y="39"/>
                </a:lnTo>
                <a:lnTo>
                  <a:pt x="4938" y="39"/>
                </a:lnTo>
                <a:lnTo>
                  <a:pt x="4938" y="39"/>
                </a:lnTo>
                <a:lnTo>
                  <a:pt x="4939" y="39"/>
                </a:lnTo>
                <a:lnTo>
                  <a:pt x="4939" y="39"/>
                </a:lnTo>
                <a:lnTo>
                  <a:pt x="4939" y="39"/>
                </a:lnTo>
                <a:lnTo>
                  <a:pt x="4939" y="39"/>
                </a:lnTo>
                <a:lnTo>
                  <a:pt x="4940" y="39"/>
                </a:lnTo>
                <a:lnTo>
                  <a:pt x="4940" y="39"/>
                </a:lnTo>
                <a:lnTo>
                  <a:pt x="4940" y="39"/>
                </a:lnTo>
                <a:lnTo>
                  <a:pt x="4940" y="39"/>
                </a:lnTo>
                <a:lnTo>
                  <a:pt x="4941" y="39"/>
                </a:lnTo>
                <a:lnTo>
                  <a:pt x="4941" y="39"/>
                </a:lnTo>
                <a:lnTo>
                  <a:pt x="4941" y="39"/>
                </a:lnTo>
                <a:lnTo>
                  <a:pt x="4941" y="39"/>
                </a:lnTo>
                <a:lnTo>
                  <a:pt x="4941" y="39"/>
                </a:lnTo>
                <a:lnTo>
                  <a:pt x="4942" y="39"/>
                </a:lnTo>
                <a:lnTo>
                  <a:pt x="4942" y="39"/>
                </a:lnTo>
                <a:lnTo>
                  <a:pt x="4942" y="39"/>
                </a:lnTo>
                <a:lnTo>
                  <a:pt x="4943" y="39"/>
                </a:lnTo>
                <a:lnTo>
                  <a:pt x="4943" y="39"/>
                </a:lnTo>
                <a:lnTo>
                  <a:pt x="4943" y="39"/>
                </a:lnTo>
                <a:lnTo>
                  <a:pt x="4943" y="39"/>
                </a:lnTo>
                <a:lnTo>
                  <a:pt x="4944" y="39"/>
                </a:lnTo>
                <a:lnTo>
                  <a:pt x="4944" y="39"/>
                </a:lnTo>
                <a:lnTo>
                  <a:pt x="4944" y="39"/>
                </a:lnTo>
                <a:lnTo>
                  <a:pt x="4944" y="39"/>
                </a:lnTo>
                <a:lnTo>
                  <a:pt x="4944" y="39"/>
                </a:lnTo>
                <a:lnTo>
                  <a:pt x="4945" y="39"/>
                </a:lnTo>
                <a:lnTo>
                  <a:pt x="4945" y="39"/>
                </a:lnTo>
                <a:lnTo>
                  <a:pt x="4945" y="39"/>
                </a:lnTo>
                <a:lnTo>
                  <a:pt x="4945" y="39"/>
                </a:lnTo>
                <a:lnTo>
                  <a:pt x="4946" y="39"/>
                </a:lnTo>
                <a:lnTo>
                  <a:pt x="4946" y="39"/>
                </a:lnTo>
                <a:lnTo>
                  <a:pt x="4946" y="39"/>
                </a:lnTo>
                <a:lnTo>
                  <a:pt x="4946" y="39"/>
                </a:lnTo>
                <a:lnTo>
                  <a:pt x="4947" y="39"/>
                </a:lnTo>
                <a:lnTo>
                  <a:pt x="4947" y="39"/>
                </a:lnTo>
                <a:lnTo>
                  <a:pt x="4947" y="39"/>
                </a:lnTo>
                <a:lnTo>
                  <a:pt x="4947" y="39"/>
                </a:lnTo>
                <a:lnTo>
                  <a:pt x="4947" y="39"/>
                </a:lnTo>
                <a:lnTo>
                  <a:pt x="4948" y="39"/>
                </a:lnTo>
                <a:lnTo>
                  <a:pt x="4948" y="39"/>
                </a:lnTo>
                <a:lnTo>
                  <a:pt x="4948" y="39"/>
                </a:lnTo>
                <a:lnTo>
                  <a:pt x="4948" y="39"/>
                </a:lnTo>
                <a:lnTo>
                  <a:pt x="4949" y="39"/>
                </a:lnTo>
                <a:lnTo>
                  <a:pt x="4949" y="39"/>
                </a:lnTo>
                <a:lnTo>
                  <a:pt x="4949" y="39"/>
                </a:lnTo>
                <a:lnTo>
                  <a:pt x="4949" y="39"/>
                </a:lnTo>
                <a:lnTo>
                  <a:pt x="4950" y="39"/>
                </a:lnTo>
                <a:lnTo>
                  <a:pt x="4950" y="39"/>
                </a:lnTo>
                <a:lnTo>
                  <a:pt x="4950" y="39"/>
                </a:lnTo>
                <a:lnTo>
                  <a:pt x="4950" y="39"/>
                </a:lnTo>
                <a:lnTo>
                  <a:pt x="4951" y="39"/>
                </a:lnTo>
                <a:lnTo>
                  <a:pt x="4951" y="39"/>
                </a:lnTo>
                <a:lnTo>
                  <a:pt x="4951" y="39"/>
                </a:lnTo>
                <a:lnTo>
                  <a:pt x="4951" y="39"/>
                </a:lnTo>
                <a:lnTo>
                  <a:pt x="4952" y="39"/>
                </a:lnTo>
                <a:lnTo>
                  <a:pt x="4952" y="39"/>
                </a:lnTo>
                <a:lnTo>
                  <a:pt x="4952" y="39"/>
                </a:lnTo>
                <a:lnTo>
                  <a:pt x="4952" y="39"/>
                </a:lnTo>
                <a:lnTo>
                  <a:pt x="4953" y="39"/>
                </a:lnTo>
                <a:lnTo>
                  <a:pt x="4953" y="39"/>
                </a:lnTo>
                <a:lnTo>
                  <a:pt x="4953" y="39"/>
                </a:lnTo>
                <a:lnTo>
                  <a:pt x="4953" y="39"/>
                </a:lnTo>
                <a:lnTo>
                  <a:pt x="4953" y="39"/>
                </a:lnTo>
                <a:lnTo>
                  <a:pt x="4954" y="39"/>
                </a:lnTo>
                <a:lnTo>
                  <a:pt x="4954" y="39"/>
                </a:lnTo>
                <a:lnTo>
                  <a:pt x="4954" y="39"/>
                </a:lnTo>
                <a:lnTo>
                  <a:pt x="4954" y="39"/>
                </a:lnTo>
                <a:lnTo>
                  <a:pt x="4955" y="39"/>
                </a:lnTo>
                <a:lnTo>
                  <a:pt x="4955" y="39"/>
                </a:lnTo>
                <a:lnTo>
                  <a:pt x="4955" y="39"/>
                </a:lnTo>
                <a:lnTo>
                  <a:pt x="4955" y="39"/>
                </a:lnTo>
                <a:lnTo>
                  <a:pt x="4956" y="39"/>
                </a:lnTo>
                <a:lnTo>
                  <a:pt x="4956" y="39"/>
                </a:lnTo>
                <a:lnTo>
                  <a:pt x="4956" y="39"/>
                </a:lnTo>
                <a:lnTo>
                  <a:pt x="4956" y="39"/>
                </a:lnTo>
                <a:lnTo>
                  <a:pt x="4956" y="39"/>
                </a:lnTo>
                <a:lnTo>
                  <a:pt x="4957" y="39"/>
                </a:lnTo>
                <a:lnTo>
                  <a:pt x="4957" y="39"/>
                </a:lnTo>
                <a:lnTo>
                  <a:pt x="4957" y="39"/>
                </a:lnTo>
                <a:lnTo>
                  <a:pt x="4957" y="39"/>
                </a:lnTo>
                <a:lnTo>
                  <a:pt x="4958" y="39"/>
                </a:lnTo>
                <a:lnTo>
                  <a:pt x="4958" y="39"/>
                </a:lnTo>
                <a:lnTo>
                  <a:pt x="4958" y="39"/>
                </a:lnTo>
                <a:lnTo>
                  <a:pt x="4959" y="39"/>
                </a:lnTo>
                <a:lnTo>
                  <a:pt x="4959" y="39"/>
                </a:lnTo>
                <a:lnTo>
                  <a:pt x="4959" y="39"/>
                </a:lnTo>
                <a:lnTo>
                  <a:pt x="4959" y="39"/>
                </a:lnTo>
                <a:lnTo>
                  <a:pt x="4959" y="39"/>
                </a:lnTo>
                <a:lnTo>
                  <a:pt x="4960" y="39"/>
                </a:lnTo>
                <a:lnTo>
                  <a:pt x="4960" y="39"/>
                </a:lnTo>
                <a:lnTo>
                  <a:pt x="4960" y="39"/>
                </a:lnTo>
                <a:lnTo>
                  <a:pt x="4960" y="39"/>
                </a:lnTo>
                <a:lnTo>
                  <a:pt x="4961" y="39"/>
                </a:lnTo>
                <a:lnTo>
                  <a:pt x="4961" y="39"/>
                </a:lnTo>
                <a:lnTo>
                  <a:pt x="4961" y="39"/>
                </a:lnTo>
                <a:lnTo>
                  <a:pt x="4961" y="39"/>
                </a:lnTo>
                <a:lnTo>
                  <a:pt x="4962" y="39"/>
                </a:lnTo>
                <a:lnTo>
                  <a:pt x="4962" y="39"/>
                </a:lnTo>
                <a:lnTo>
                  <a:pt x="4962" y="39"/>
                </a:lnTo>
                <a:lnTo>
                  <a:pt x="4962" y="39"/>
                </a:lnTo>
                <a:lnTo>
                  <a:pt x="4962" y="39"/>
                </a:lnTo>
                <a:lnTo>
                  <a:pt x="4963" y="39"/>
                </a:lnTo>
                <a:lnTo>
                  <a:pt x="4963" y="39"/>
                </a:lnTo>
                <a:lnTo>
                  <a:pt x="4963" y="39"/>
                </a:lnTo>
                <a:lnTo>
                  <a:pt x="4963" y="39"/>
                </a:lnTo>
                <a:lnTo>
                  <a:pt x="4964" y="39"/>
                </a:lnTo>
                <a:lnTo>
                  <a:pt x="4964" y="39"/>
                </a:lnTo>
                <a:lnTo>
                  <a:pt x="4964" y="39"/>
                </a:lnTo>
                <a:lnTo>
                  <a:pt x="4964" y="39"/>
                </a:lnTo>
                <a:lnTo>
                  <a:pt x="4965" y="39"/>
                </a:lnTo>
                <a:lnTo>
                  <a:pt x="4965" y="39"/>
                </a:lnTo>
                <a:lnTo>
                  <a:pt x="4965" y="39"/>
                </a:lnTo>
                <a:lnTo>
                  <a:pt x="4965" y="39"/>
                </a:lnTo>
                <a:lnTo>
                  <a:pt x="4965" y="0"/>
                </a:lnTo>
                <a:lnTo>
                  <a:pt x="4966" y="0"/>
                </a:lnTo>
                <a:lnTo>
                  <a:pt x="4966" y="0"/>
                </a:lnTo>
                <a:lnTo>
                  <a:pt x="4966" y="0"/>
                </a:lnTo>
                <a:lnTo>
                  <a:pt x="4967" y="0"/>
                </a:lnTo>
                <a:lnTo>
                  <a:pt x="4967" y="0"/>
                </a:lnTo>
                <a:lnTo>
                  <a:pt x="4967" y="0"/>
                </a:lnTo>
                <a:lnTo>
                  <a:pt x="4967" y="0"/>
                </a:lnTo>
                <a:lnTo>
                  <a:pt x="4968" y="39"/>
                </a:lnTo>
                <a:lnTo>
                  <a:pt x="4968" y="39"/>
                </a:lnTo>
                <a:lnTo>
                  <a:pt x="4968" y="39"/>
                </a:lnTo>
                <a:lnTo>
                  <a:pt x="4968" y="39"/>
                </a:lnTo>
                <a:lnTo>
                  <a:pt x="4968" y="39"/>
                </a:lnTo>
                <a:lnTo>
                  <a:pt x="4969" y="39"/>
                </a:lnTo>
                <a:lnTo>
                  <a:pt x="4969" y="39"/>
                </a:lnTo>
                <a:lnTo>
                  <a:pt x="4969" y="39"/>
                </a:lnTo>
                <a:lnTo>
                  <a:pt x="4969" y="39"/>
                </a:lnTo>
                <a:lnTo>
                  <a:pt x="4970" y="39"/>
                </a:lnTo>
                <a:lnTo>
                  <a:pt x="4970" y="39"/>
                </a:lnTo>
                <a:lnTo>
                  <a:pt x="4970" y="39"/>
                </a:lnTo>
                <a:lnTo>
                  <a:pt x="4970" y="39"/>
                </a:lnTo>
                <a:lnTo>
                  <a:pt x="4971" y="39"/>
                </a:lnTo>
                <a:lnTo>
                  <a:pt x="4971" y="39"/>
                </a:lnTo>
                <a:lnTo>
                  <a:pt x="4971" y="39"/>
                </a:lnTo>
                <a:lnTo>
                  <a:pt x="4971" y="39"/>
                </a:lnTo>
                <a:lnTo>
                  <a:pt x="4971" y="39"/>
                </a:lnTo>
                <a:lnTo>
                  <a:pt x="4972" y="39"/>
                </a:lnTo>
                <a:lnTo>
                  <a:pt x="4972" y="39"/>
                </a:lnTo>
                <a:lnTo>
                  <a:pt x="4972" y="39"/>
                </a:lnTo>
                <a:lnTo>
                  <a:pt x="4972" y="39"/>
                </a:lnTo>
                <a:lnTo>
                  <a:pt x="4973" y="39"/>
                </a:lnTo>
                <a:lnTo>
                  <a:pt x="4973" y="39"/>
                </a:lnTo>
                <a:lnTo>
                  <a:pt x="4973" y="39"/>
                </a:lnTo>
                <a:lnTo>
                  <a:pt x="4973" y="39"/>
                </a:lnTo>
                <a:lnTo>
                  <a:pt x="4974" y="39"/>
                </a:lnTo>
                <a:lnTo>
                  <a:pt x="4974" y="39"/>
                </a:lnTo>
                <a:lnTo>
                  <a:pt x="4974" y="39"/>
                </a:lnTo>
                <a:lnTo>
                  <a:pt x="4975" y="39"/>
                </a:lnTo>
                <a:lnTo>
                  <a:pt x="4975" y="39"/>
                </a:lnTo>
                <a:lnTo>
                  <a:pt x="4975" y="39"/>
                </a:lnTo>
                <a:lnTo>
                  <a:pt x="4975" y="39"/>
                </a:lnTo>
                <a:lnTo>
                  <a:pt x="4975" y="39"/>
                </a:lnTo>
                <a:lnTo>
                  <a:pt x="4976" y="39"/>
                </a:lnTo>
                <a:lnTo>
                  <a:pt x="4976" y="39"/>
                </a:lnTo>
                <a:lnTo>
                  <a:pt x="4976" y="39"/>
                </a:lnTo>
                <a:lnTo>
                  <a:pt x="4976" y="39"/>
                </a:lnTo>
                <a:lnTo>
                  <a:pt x="4977" y="39"/>
                </a:lnTo>
                <a:lnTo>
                  <a:pt x="4977" y="39"/>
                </a:lnTo>
                <a:lnTo>
                  <a:pt x="4977" y="39"/>
                </a:lnTo>
                <a:lnTo>
                  <a:pt x="4977" y="39"/>
                </a:lnTo>
                <a:lnTo>
                  <a:pt x="4978" y="39"/>
                </a:lnTo>
                <a:lnTo>
                  <a:pt x="4978" y="39"/>
                </a:lnTo>
                <a:lnTo>
                  <a:pt x="4978" y="39"/>
                </a:lnTo>
                <a:lnTo>
                  <a:pt x="4978" y="39"/>
                </a:lnTo>
                <a:lnTo>
                  <a:pt x="4978" y="39"/>
                </a:lnTo>
                <a:lnTo>
                  <a:pt x="4979" y="39"/>
                </a:lnTo>
                <a:lnTo>
                  <a:pt x="4979" y="39"/>
                </a:lnTo>
                <a:lnTo>
                  <a:pt x="4979" y="39"/>
                </a:lnTo>
                <a:lnTo>
                  <a:pt x="4979" y="39"/>
                </a:lnTo>
                <a:lnTo>
                  <a:pt x="4980" y="39"/>
                </a:lnTo>
                <a:lnTo>
                  <a:pt x="4980" y="39"/>
                </a:lnTo>
                <a:lnTo>
                  <a:pt x="4980" y="39"/>
                </a:lnTo>
                <a:lnTo>
                  <a:pt x="4980" y="39"/>
                </a:lnTo>
                <a:lnTo>
                  <a:pt x="4981" y="39"/>
                </a:lnTo>
                <a:lnTo>
                  <a:pt x="4981" y="39"/>
                </a:lnTo>
                <a:lnTo>
                  <a:pt x="4981" y="39"/>
                </a:lnTo>
                <a:lnTo>
                  <a:pt x="4981" y="39"/>
                </a:lnTo>
                <a:lnTo>
                  <a:pt x="4982" y="39"/>
                </a:lnTo>
                <a:lnTo>
                  <a:pt x="4982" y="39"/>
                </a:lnTo>
                <a:lnTo>
                  <a:pt x="4982" y="39"/>
                </a:lnTo>
                <a:lnTo>
                  <a:pt x="4982" y="39"/>
                </a:lnTo>
                <a:lnTo>
                  <a:pt x="4983" y="39"/>
                </a:lnTo>
                <a:lnTo>
                  <a:pt x="4983" y="39"/>
                </a:lnTo>
                <a:lnTo>
                  <a:pt x="4983" y="39"/>
                </a:lnTo>
                <a:lnTo>
                  <a:pt x="4983" y="39"/>
                </a:lnTo>
                <a:lnTo>
                  <a:pt x="4984" y="39"/>
                </a:lnTo>
                <a:lnTo>
                  <a:pt x="4984" y="39"/>
                </a:lnTo>
                <a:lnTo>
                  <a:pt x="4984" y="39"/>
                </a:lnTo>
                <a:lnTo>
                  <a:pt x="4984" y="39"/>
                </a:lnTo>
                <a:lnTo>
                  <a:pt x="4984" y="39"/>
                </a:lnTo>
                <a:lnTo>
                  <a:pt x="4985" y="39"/>
                </a:lnTo>
                <a:lnTo>
                  <a:pt x="4985" y="39"/>
                </a:lnTo>
                <a:lnTo>
                  <a:pt x="4985" y="39"/>
                </a:lnTo>
                <a:lnTo>
                  <a:pt x="4985" y="39"/>
                </a:lnTo>
                <a:lnTo>
                  <a:pt x="4986" y="39"/>
                </a:lnTo>
                <a:lnTo>
                  <a:pt x="4986" y="39"/>
                </a:lnTo>
                <a:lnTo>
                  <a:pt x="4986" y="39"/>
                </a:lnTo>
                <a:lnTo>
                  <a:pt x="4986" y="39"/>
                </a:lnTo>
                <a:lnTo>
                  <a:pt x="4987" y="39"/>
                </a:lnTo>
                <a:lnTo>
                  <a:pt x="4987" y="39"/>
                </a:lnTo>
                <a:lnTo>
                  <a:pt x="4987" y="39"/>
                </a:lnTo>
                <a:lnTo>
                  <a:pt x="4987" y="39"/>
                </a:lnTo>
                <a:lnTo>
                  <a:pt x="4987" y="39"/>
                </a:lnTo>
                <a:lnTo>
                  <a:pt x="4988" y="39"/>
                </a:lnTo>
                <a:lnTo>
                  <a:pt x="4988" y="39"/>
                </a:lnTo>
                <a:lnTo>
                  <a:pt x="4988" y="39"/>
                </a:lnTo>
                <a:lnTo>
                  <a:pt x="4988" y="39"/>
                </a:lnTo>
                <a:lnTo>
                  <a:pt x="4989" y="39"/>
                </a:lnTo>
                <a:lnTo>
                  <a:pt x="4989" y="39"/>
                </a:lnTo>
                <a:lnTo>
                  <a:pt x="4989" y="39"/>
                </a:lnTo>
                <a:lnTo>
                  <a:pt x="4990" y="39"/>
                </a:lnTo>
                <a:lnTo>
                  <a:pt x="4990" y="39"/>
                </a:lnTo>
                <a:lnTo>
                  <a:pt x="4990" y="39"/>
                </a:lnTo>
                <a:lnTo>
                  <a:pt x="4990" y="39"/>
                </a:lnTo>
                <a:lnTo>
                  <a:pt x="4990" y="39"/>
                </a:lnTo>
                <a:lnTo>
                  <a:pt x="4991" y="39"/>
                </a:lnTo>
                <a:lnTo>
                  <a:pt x="4991" y="39"/>
                </a:lnTo>
                <a:lnTo>
                  <a:pt x="4991" y="39"/>
                </a:lnTo>
                <a:lnTo>
                  <a:pt x="4991" y="39"/>
                </a:lnTo>
                <a:lnTo>
                  <a:pt x="4992" y="39"/>
                </a:lnTo>
                <a:lnTo>
                  <a:pt x="4992" y="39"/>
                </a:lnTo>
                <a:lnTo>
                  <a:pt x="4992" y="39"/>
                </a:lnTo>
                <a:lnTo>
                  <a:pt x="4992" y="39"/>
                </a:lnTo>
                <a:lnTo>
                  <a:pt x="4993" y="39"/>
                </a:lnTo>
                <a:lnTo>
                  <a:pt x="4993" y="39"/>
                </a:lnTo>
                <a:lnTo>
                  <a:pt x="4993" y="39"/>
                </a:lnTo>
                <a:lnTo>
                  <a:pt x="4993" y="39"/>
                </a:lnTo>
                <a:lnTo>
                  <a:pt x="4993" y="39"/>
                </a:lnTo>
                <a:lnTo>
                  <a:pt x="4994" y="39"/>
                </a:lnTo>
                <a:lnTo>
                  <a:pt x="4994" y="39"/>
                </a:lnTo>
                <a:lnTo>
                  <a:pt x="4994" y="39"/>
                </a:lnTo>
                <a:lnTo>
                  <a:pt x="4994" y="39"/>
                </a:lnTo>
                <a:lnTo>
                  <a:pt x="4995" y="39"/>
                </a:lnTo>
                <a:lnTo>
                  <a:pt x="4995" y="39"/>
                </a:lnTo>
                <a:lnTo>
                  <a:pt x="4995" y="39"/>
                </a:lnTo>
                <a:lnTo>
                  <a:pt x="4995" y="39"/>
                </a:lnTo>
                <a:lnTo>
                  <a:pt x="4996" y="39"/>
                </a:lnTo>
                <a:lnTo>
                  <a:pt x="4996" y="39"/>
                </a:lnTo>
                <a:lnTo>
                  <a:pt x="4996" y="39"/>
                </a:lnTo>
                <a:lnTo>
                  <a:pt x="4996" y="39"/>
                </a:lnTo>
                <a:lnTo>
                  <a:pt x="4996" y="39"/>
                </a:lnTo>
                <a:lnTo>
                  <a:pt x="4997" y="39"/>
                </a:lnTo>
                <a:lnTo>
                  <a:pt x="4997" y="39"/>
                </a:lnTo>
                <a:lnTo>
                  <a:pt x="4997" y="39"/>
                </a:lnTo>
                <a:lnTo>
                  <a:pt x="4998" y="39"/>
                </a:lnTo>
                <a:lnTo>
                  <a:pt x="4998" y="39"/>
                </a:lnTo>
                <a:lnTo>
                  <a:pt x="4998" y="39"/>
                </a:lnTo>
                <a:lnTo>
                  <a:pt x="4998" y="39"/>
                </a:lnTo>
                <a:lnTo>
                  <a:pt x="4999" y="39"/>
                </a:lnTo>
                <a:lnTo>
                  <a:pt x="4999" y="39"/>
                </a:lnTo>
                <a:lnTo>
                  <a:pt x="4999" y="39"/>
                </a:lnTo>
                <a:lnTo>
                  <a:pt x="4999" y="39"/>
                </a:lnTo>
                <a:lnTo>
                  <a:pt x="4999" y="39"/>
                </a:lnTo>
                <a:lnTo>
                  <a:pt x="5000" y="39"/>
                </a:lnTo>
                <a:lnTo>
                  <a:pt x="5000" y="39"/>
                </a:lnTo>
                <a:lnTo>
                  <a:pt x="5000" y="39"/>
                </a:lnTo>
                <a:lnTo>
                  <a:pt x="5000" y="39"/>
                </a:lnTo>
                <a:lnTo>
                  <a:pt x="5001" y="39"/>
                </a:lnTo>
                <a:lnTo>
                  <a:pt x="5001" y="39"/>
                </a:lnTo>
                <a:lnTo>
                  <a:pt x="5001" y="39"/>
                </a:lnTo>
                <a:lnTo>
                  <a:pt x="5001" y="39"/>
                </a:lnTo>
                <a:lnTo>
                  <a:pt x="5002" y="39"/>
                </a:lnTo>
                <a:lnTo>
                  <a:pt x="5002" y="39"/>
                </a:lnTo>
                <a:lnTo>
                  <a:pt x="5002" y="39"/>
                </a:lnTo>
                <a:lnTo>
                  <a:pt x="5002" y="39"/>
                </a:lnTo>
                <a:lnTo>
                  <a:pt x="5002" y="39"/>
                </a:lnTo>
                <a:lnTo>
                  <a:pt x="5003" y="39"/>
                </a:lnTo>
                <a:lnTo>
                  <a:pt x="5003" y="39"/>
                </a:lnTo>
                <a:lnTo>
                  <a:pt x="5003" y="39"/>
                </a:lnTo>
                <a:lnTo>
                  <a:pt x="5003" y="39"/>
                </a:lnTo>
                <a:lnTo>
                  <a:pt x="5004" y="39"/>
                </a:lnTo>
                <a:lnTo>
                  <a:pt x="5004" y="39"/>
                </a:lnTo>
                <a:lnTo>
                  <a:pt x="5004" y="39"/>
                </a:lnTo>
                <a:lnTo>
                  <a:pt x="5004" y="39"/>
                </a:lnTo>
                <a:lnTo>
                  <a:pt x="5005" y="39"/>
                </a:lnTo>
                <a:lnTo>
                  <a:pt x="5005" y="39"/>
                </a:lnTo>
                <a:lnTo>
                  <a:pt x="5005" y="39"/>
                </a:lnTo>
                <a:lnTo>
                  <a:pt x="5005" y="39"/>
                </a:lnTo>
                <a:lnTo>
                  <a:pt x="5006" y="39"/>
                </a:lnTo>
                <a:lnTo>
                  <a:pt x="5006" y="39"/>
                </a:lnTo>
                <a:lnTo>
                  <a:pt x="5006" y="39"/>
                </a:lnTo>
                <a:lnTo>
                  <a:pt x="5006" y="39"/>
                </a:lnTo>
                <a:lnTo>
                  <a:pt x="5007" y="39"/>
                </a:lnTo>
                <a:lnTo>
                  <a:pt x="5007" y="39"/>
                </a:lnTo>
                <a:lnTo>
                  <a:pt x="5007" y="39"/>
                </a:lnTo>
                <a:lnTo>
                  <a:pt x="5007" y="39"/>
                </a:lnTo>
                <a:lnTo>
                  <a:pt x="5008" y="39"/>
                </a:lnTo>
                <a:lnTo>
                  <a:pt x="5008" y="39"/>
                </a:lnTo>
                <a:lnTo>
                  <a:pt x="5008" y="39"/>
                </a:lnTo>
                <a:lnTo>
                  <a:pt x="5008" y="39"/>
                </a:lnTo>
                <a:lnTo>
                  <a:pt x="5008" y="39"/>
                </a:lnTo>
                <a:lnTo>
                  <a:pt x="5009" y="39"/>
                </a:lnTo>
                <a:lnTo>
                  <a:pt x="5009" y="39"/>
                </a:lnTo>
                <a:lnTo>
                  <a:pt x="5009" y="39"/>
                </a:lnTo>
                <a:lnTo>
                  <a:pt x="5009" y="39"/>
                </a:lnTo>
                <a:lnTo>
                  <a:pt x="5010" y="39"/>
                </a:lnTo>
                <a:lnTo>
                  <a:pt x="5010" y="39"/>
                </a:lnTo>
                <a:lnTo>
                  <a:pt x="5010" y="39"/>
                </a:lnTo>
                <a:lnTo>
                  <a:pt x="5010" y="39"/>
                </a:lnTo>
                <a:lnTo>
                  <a:pt x="5011" y="39"/>
                </a:lnTo>
                <a:lnTo>
                  <a:pt x="5011" y="39"/>
                </a:lnTo>
                <a:lnTo>
                  <a:pt x="5011" y="39"/>
                </a:lnTo>
                <a:lnTo>
                  <a:pt x="5011" y="39"/>
                </a:lnTo>
                <a:lnTo>
                  <a:pt x="5011" y="39"/>
                </a:lnTo>
                <a:lnTo>
                  <a:pt x="5012" y="39"/>
                </a:lnTo>
                <a:lnTo>
                  <a:pt x="5012" y="39"/>
                </a:lnTo>
                <a:lnTo>
                  <a:pt x="5012" y="39"/>
                </a:lnTo>
                <a:lnTo>
                  <a:pt x="5012" y="39"/>
                </a:lnTo>
                <a:lnTo>
                  <a:pt x="5013" y="39"/>
                </a:lnTo>
                <a:lnTo>
                  <a:pt x="5013" y="39"/>
                </a:lnTo>
                <a:lnTo>
                  <a:pt x="5013" y="39"/>
                </a:lnTo>
                <a:lnTo>
                  <a:pt x="5014" y="39"/>
                </a:lnTo>
                <a:lnTo>
                  <a:pt x="5014" y="39"/>
                </a:lnTo>
                <a:lnTo>
                  <a:pt x="5014" y="39"/>
                </a:lnTo>
                <a:lnTo>
                  <a:pt x="5014" y="39"/>
                </a:lnTo>
                <a:lnTo>
                  <a:pt x="5014" y="39"/>
                </a:lnTo>
                <a:lnTo>
                  <a:pt x="5015" y="39"/>
                </a:lnTo>
                <a:lnTo>
                  <a:pt x="5015" y="39"/>
                </a:lnTo>
                <a:lnTo>
                  <a:pt x="5015" y="39"/>
                </a:lnTo>
                <a:lnTo>
                  <a:pt x="5015" y="39"/>
                </a:lnTo>
                <a:lnTo>
                  <a:pt x="5016" y="39"/>
                </a:lnTo>
                <a:lnTo>
                  <a:pt x="5016" y="39"/>
                </a:lnTo>
                <a:lnTo>
                  <a:pt x="5016" y="39"/>
                </a:lnTo>
                <a:lnTo>
                  <a:pt x="5016" y="39"/>
                </a:lnTo>
                <a:lnTo>
                  <a:pt x="5017" y="39"/>
                </a:lnTo>
                <a:lnTo>
                  <a:pt x="5017" y="39"/>
                </a:lnTo>
                <a:lnTo>
                  <a:pt x="5017" y="39"/>
                </a:lnTo>
                <a:lnTo>
                  <a:pt x="5017" y="39"/>
                </a:lnTo>
                <a:lnTo>
                  <a:pt x="5017" y="39"/>
                </a:lnTo>
                <a:lnTo>
                  <a:pt x="5018" y="39"/>
                </a:lnTo>
                <a:lnTo>
                  <a:pt x="5018" y="39"/>
                </a:lnTo>
                <a:lnTo>
                  <a:pt x="5018" y="39"/>
                </a:lnTo>
                <a:lnTo>
                  <a:pt x="5018" y="39"/>
                </a:lnTo>
                <a:lnTo>
                  <a:pt x="5019" y="39"/>
                </a:lnTo>
                <a:lnTo>
                  <a:pt x="5019" y="39"/>
                </a:lnTo>
                <a:lnTo>
                  <a:pt x="5019" y="39"/>
                </a:lnTo>
                <a:lnTo>
                  <a:pt x="5019" y="39"/>
                </a:lnTo>
                <a:lnTo>
                  <a:pt x="5020" y="39"/>
                </a:lnTo>
                <a:lnTo>
                  <a:pt x="5020" y="39"/>
                </a:lnTo>
                <a:lnTo>
                  <a:pt x="5020" y="39"/>
                </a:lnTo>
                <a:lnTo>
                  <a:pt x="5021" y="39"/>
                </a:lnTo>
                <a:lnTo>
                  <a:pt x="5021" y="39"/>
                </a:lnTo>
                <a:lnTo>
                  <a:pt x="5021" y="39"/>
                </a:lnTo>
                <a:lnTo>
                  <a:pt x="5021" y="39"/>
                </a:lnTo>
                <a:lnTo>
                  <a:pt x="5021" y="39"/>
                </a:lnTo>
                <a:lnTo>
                  <a:pt x="5022" y="39"/>
                </a:lnTo>
                <a:lnTo>
                  <a:pt x="5022" y="39"/>
                </a:lnTo>
                <a:lnTo>
                  <a:pt x="5022" y="39"/>
                </a:lnTo>
                <a:lnTo>
                  <a:pt x="5022" y="39"/>
                </a:lnTo>
                <a:lnTo>
                  <a:pt x="5023" y="39"/>
                </a:lnTo>
                <a:lnTo>
                  <a:pt x="5023" y="39"/>
                </a:lnTo>
                <a:lnTo>
                  <a:pt x="5023" y="39"/>
                </a:lnTo>
                <a:lnTo>
                  <a:pt x="5023" y="39"/>
                </a:lnTo>
                <a:lnTo>
                  <a:pt x="5024" y="39"/>
                </a:lnTo>
                <a:lnTo>
                  <a:pt x="5024" y="39"/>
                </a:lnTo>
                <a:lnTo>
                  <a:pt x="5024" y="39"/>
                </a:lnTo>
                <a:lnTo>
                  <a:pt x="5024" y="39"/>
                </a:lnTo>
                <a:lnTo>
                  <a:pt x="5024" y="39"/>
                </a:lnTo>
                <a:lnTo>
                  <a:pt x="5025" y="39"/>
                </a:lnTo>
                <a:lnTo>
                  <a:pt x="5025" y="39"/>
                </a:lnTo>
                <a:lnTo>
                  <a:pt x="5025" y="39"/>
                </a:lnTo>
                <a:lnTo>
                  <a:pt x="5025" y="39"/>
                </a:lnTo>
                <a:lnTo>
                  <a:pt x="5026" y="39"/>
                </a:lnTo>
                <a:lnTo>
                  <a:pt x="5026" y="39"/>
                </a:lnTo>
                <a:lnTo>
                  <a:pt x="5026" y="39"/>
                </a:lnTo>
                <a:lnTo>
                  <a:pt x="5026" y="39"/>
                </a:lnTo>
                <a:lnTo>
                  <a:pt x="5027" y="39"/>
                </a:lnTo>
                <a:lnTo>
                  <a:pt x="5027" y="39"/>
                </a:lnTo>
                <a:lnTo>
                  <a:pt x="5027" y="39"/>
                </a:lnTo>
                <a:lnTo>
                  <a:pt x="5027" y="39"/>
                </a:lnTo>
                <a:lnTo>
                  <a:pt x="5027" y="39"/>
                </a:lnTo>
                <a:lnTo>
                  <a:pt x="5028" y="39"/>
                </a:lnTo>
                <a:lnTo>
                  <a:pt x="5028" y="39"/>
                </a:lnTo>
                <a:lnTo>
                  <a:pt x="5028" y="39"/>
                </a:lnTo>
                <a:lnTo>
                  <a:pt x="5029" y="39"/>
                </a:lnTo>
                <a:lnTo>
                  <a:pt x="5029" y="39"/>
                </a:lnTo>
                <a:lnTo>
                  <a:pt x="5029" y="39"/>
                </a:lnTo>
                <a:lnTo>
                  <a:pt x="5029" y="39"/>
                </a:lnTo>
                <a:lnTo>
                  <a:pt x="5030" y="39"/>
                </a:lnTo>
                <a:lnTo>
                  <a:pt x="5030" y="39"/>
                </a:lnTo>
                <a:lnTo>
                  <a:pt x="5030" y="39"/>
                </a:lnTo>
                <a:lnTo>
                  <a:pt x="5030" y="39"/>
                </a:lnTo>
                <a:lnTo>
                  <a:pt x="5030" y="39"/>
                </a:lnTo>
                <a:lnTo>
                  <a:pt x="5031" y="39"/>
                </a:lnTo>
                <a:lnTo>
                  <a:pt x="5031" y="39"/>
                </a:lnTo>
                <a:lnTo>
                  <a:pt x="5031" y="39"/>
                </a:lnTo>
                <a:lnTo>
                  <a:pt x="5031" y="39"/>
                </a:lnTo>
                <a:lnTo>
                  <a:pt x="5032" y="39"/>
                </a:lnTo>
                <a:lnTo>
                  <a:pt x="5032" y="39"/>
                </a:lnTo>
                <a:lnTo>
                  <a:pt x="5032" y="39"/>
                </a:lnTo>
                <a:lnTo>
                  <a:pt x="5032" y="39"/>
                </a:lnTo>
                <a:lnTo>
                  <a:pt x="5033" y="39"/>
                </a:lnTo>
                <a:lnTo>
                  <a:pt x="5033" y="39"/>
                </a:lnTo>
                <a:lnTo>
                  <a:pt x="5033" y="39"/>
                </a:lnTo>
                <a:lnTo>
                  <a:pt x="5033" y="39"/>
                </a:lnTo>
                <a:lnTo>
                  <a:pt x="5033" y="39"/>
                </a:lnTo>
                <a:lnTo>
                  <a:pt x="5034" y="39"/>
                </a:lnTo>
                <a:lnTo>
                  <a:pt x="5034" y="39"/>
                </a:lnTo>
                <a:lnTo>
                  <a:pt x="5034" y="39"/>
                </a:lnTo>
                <a:lnTo>
                  <a:pt x="5034" y="39"/>
                </a:lnTo>
                <a:lnTo>
                  <a:pt x="5035" y="39"/>
                </a:lnTo>
                <a:lnTo>
                  <a:pt x="5035" y="39"/>
                </a:lnTo>
                <a:lnTo>
                  <a:pt x="5035" y="39"/>
                </a:lnTo>
                <a:lnTo>
                  <a:pt x="5035" y="39"/>
                </a:lnTo>
                <a:lnTo>
                  <a:pt x="5036" y="39"/>
                </a:lnTo>
                <a:lnTo>
                  <a:pt x="5036" y="39"/>
                </a:lnTo>
                <a:lnTo>
                  <a:pt x="5036" y="39"/>
                </a:lnTo>
                <a:lnTo>
                  <a:pt x="5036" y="39"/>
                </a:lnTo>
                <a:lnTo>
                  <a:pt x="5037" y="39"/>
                </a:lnTo>
                <a:lnTo>
                  <a:pt x="5037" y="39"/>
                </a:lnTo>
                <a:lnTo>
                  <a:pt x="5037" y="39"/>
                </a:lnTo>
                <a:lnTo>
                  <a:pt x="5037" y="39"/>
                </a:lnTo>
                <a:lnTo>
                  <a:pt x="5038" y="39"/>
                </a:lnTo>
                <a:lnTo>
                  <a:pt x="5038" y="39"/>
                </a:lnTo>
                <a:lnTo>
                  <a:pt x="5038" y="39"/>
                </a:lnTo>
                <a:lnTo>
                  <a:pt x="5038" y="39"/>
                </a:lnTo>
                <a:lnTo>
                  <a:pt x="5039" y="39"/>
                </a:lnTo>
                <a:lnTo>
                  <a:pt x="5039" y="39"/>
                </a:lnTo>
                <a:lnTo>
                  <a:pt x="5039" y="39"/>
                </a:lnTo>
                <a:lnTo>
                  <a:pt x="5039" y="39"/>
                </a:lnTo>
                <a:lnTo>
                  <a:pt x="5039" y="39"/>
                </a:lnTo>
                <a:lnTo>
                  <a:pt x="5040" y="39"/>
                </a:lnTo>
                <a:lnTo>
                  <a:pt x="5040" y="39"/>
                </a:lnTo>
                <a:lnTo>
                  <a:pt x="5040" y="39"/>
                </a:lnTo>
                <a:lnTo>
                  <a:pt x="5040" y="39"/>
                </a:lnTo>
                <a:lnTo>
                  <a:pt x="5041" y="39"/>
                </a:lnTo>
                <a:lnTo>
                  <a:pt x="5041" y="39"/>
                </a:lnTo>
                <a:lnTo>
                  <a:pt x="5041" y="39"/>
                </a:lnTo>
                <a:lnTo>
                  <a:pt x="5041" y="39"/>
                </a:lnTo>
                <a:lnTo>
                  <a:pt x="5042" y="39"/>
                </a:lnTo>
                <a:lnTo>
                  <a:pt x="5042" y="39"/>
                </a:lnTo>
                <a:lnTo>
                  <a:pt x="5042" y="39"/>
                </a:lnTo>
                <a:lnTo>
                  <a:pt x="5042" y="39"/>
                </a:lnTo>
                <a:lnTo>
                  <a:pt x="5042" y="39"/>
                </a:lnTo>
                <a:lnTo>
                  <a:pt x="5043" y="39"/>
                </a:lnTo>
                <a:lnTo>
                  <a:pt x="5043" y="39"/>
                </a:lnTo>
                <a:lnTo>
                  <a:pt x="5043" y="39"/>
                </a:lnTo>
                <a:lnTo>
                  <a:pt x="5043" y="39"/>
                </a:lnTo>
                <a:lnTo>
                  <a:pt x="5044" y="39"/>
                </a:lnTo>
                <a:lnTo>
                  <a:pt x="5044" y="39"/>
                </a:lnTo>
                <a:lnTo>
                  <a:pt x="5044" y="39"/>
                </a:lnTo>
                <a:lnTo>
                  <a:pt x="5045" y="39"/>
                </a:lnTo>
                <a:lnTo>
                  <a:pt x="5045" y="39"/>
                </a:lnTo>
                <a:lnTo>
                  <a:pt x="5045" y="39"/>
                </a:lnTo>
                <a:lnTo>
                  <a:pt x="5045" y="39"/>
                </a:lnTo>
                <a:lnTo>
                  <a:pt x="5045" y="39"/>
                </a:lnTo>
                <a:lnTo>
                  <a:pt x="5046" y="39"/>
                </a:lnTo>
                <a:lnTo>
                  <a:pt x="5046" y="39"/>
                </a:lnTo>
                <a:lnTo>
                  <a:pt x="5046" y="39"/>
                </a:lnTo>
                <a:lnTo>
                  <a:pt x="5046" y="39"/>
                </a:lnTo>
                <a:lnTo>
                  <a:pt x="5047" y="39"/>
                </a:lnTo>
                <a:lnTo>
                  <a:pt x="5047" y="39"/>
                </a:lnTo>
                <a:lnTo>
                  <a:pt x="5047" y="39"/>
                </a:lnTo>
                <a:lnTo>
                  <a:pt x="5047" y="39"/>
                </a:lnTo>
                <a:lnTo>
                  <a:pt x="5048" y="39"/>
                </a:lnTo>
                <a:lnTo>
                  <a:pt x="5048" y="39"/>
                </a:lnTo>
                <a:lnTo>
                  <a:pt x="5048" y="39"/>
                </a:lnTo>
                <a:lnTo>
                  <a:pt x="5048" y="39"/>
                </a:lnTo>
                <a:lnTo>
                  <a:pt x="5048" y="39"/>
                </a:lnTo>
                <a:lnTo>
                  <a:pt x="5049" y="39"/>
                </a:lnTo>
                <a:lnTo>
                  <a:pt x="5049" y="39"/>
                </a:lnTo>
                <a:lnTo>
                  <a:pt x="5049" y="39"/>
                </a:lnTo>
                <a:lnTo>
                  <a:pt x="5049" y="39"/>
                </a:lnTo>
                <a:lnTo>
                  <a:pt x="5050" y="39"/>
                </a:lnTo>
                <a:lnTo>
                  <a:pt x="5050" y="39"/>
                </a:lnTo>
                <a:lnTo>
                  <a:pt x="5050" y="39"/>
                </a:lnTo>
                <a:lnTo>
                  <a:pt x="5050" y="39"/>
                </a:lnTo>
                <a:lnTo>
                  <a:pt x="5051" y="39"/>
                </a:lnTo>
                <a:lnTo>
                  <a:pt x="5051" y="39"/>
                </a:lnTo>
                <a:lnTo>
                  <a:pt x="5051" y="39"/>
                </a:lnTo>
                <a:lnTo>
                  <a:pt x="5051" y="39"/>
                </a:lnTo>
                <a:lnTo>
                  <a:pt x="5051" y="39"/>
                </a:lnTo>
                <a:lnTo>
                  <a:pt x="5052" y="39"/>
                </a:lnTo>
                <a:lnTo>
                  <a:pt x="5052" y="39"/>
                </a:lnTo>
                <a:lnTo>
                  <a:pt x="5052" y="39"/>
                </a:lnTo>
                <a:lnTo>
                  <a:pt x="5053" y="39"/>
                </a:lnTo>
                <a:lnTo>
                  <a:pt x="5053" y="39"/>
                </a:lnTo>
                <a:lnTo>
                  <a:pt x="5053" y="39"/>
                </a:lnTo>
                <a:lnTo>
                  <a:pt x="5053" y="39"/>
                </a:lnTo>
                <a:lnTo>
                  <a:pt x="5054" y="39"/>
                </a:lnTo>
                <a:lnTo>
                  <a:pt x="5054" y="39"/>
                </a:lnTo>
                <a:lnTo>
                  <a:pt x="5054" y="39"/>
                </a:lnTo>
                <a:lnTo>
                  <a:pt x="5054" y="39"/>
                </a:lnTo>
                <a:lnTo>
                  <a:pt x="5054" y="39"/>
                </a:lnTo>
                <a:lnTo>
                  <a:pt x="5055" y="39"/>
                </a:lnTo>
                <a:lnTo>
                  <a:pt x="5055" y="39"/>
                </a:lnTo>
                <a:lnTo>
                  <a:pt x="5055" y="39"/>
                </a:lnTo>
                <a:lnTo>
                  <a:pt x="5055" y="39"/>
                </a:lnTo>
                <a:lnTo>
                  <a:pt x="5056" y="39"/>
                </a:lnTo>
                <a:lnTo>
                  <a:pt x="5056" y="39"/>
                </a:lnTo>
                <a:lnTo>
                  <a:pt x="5056" y="39"/>
                </a:lnTo>
                <a:lnTo>
                  <a:pt x="5056" y="39"/>
                </a:lnTo>
                <a:lnTo>
                  <a:pt x="5057" y="39"/>
                </a:lnTo>
                <a:lnTo>
                  <a:pt x="5057" y="39"/>
                </a:lnTo>
                <a:lnTo>
                  <a:pt x="5057" y="39"/>
                </a:lnTo>
                <a:lnTo>
                  <a:pt x="5057" y="39"/>
                </a:lnTo>
                <a:lnTo>
                  <a:pt x="5057" y="39"/>
                </a:lnTo>
                <a:lnTo>
                  <a:pt x="5058" y="39"/>
                </a:lnTo>
                <a:lnTo>
                  <a:pt x="5058" y="39"/>
                </a:lnTo>
                <a:lnTo>
                  <a:pt x="5058" y="39"/>
                </a:lnTo>
                <a:lnTo>
                  <a:pt x="5058" y="39"/>
                </a:lnTo>
                <a:lnTo>
                  <a:pt x="5059" y="39"/>
                </a:lnTo>
                <a:lnTo>
                  <a:pt x="5059" y="39"/>
                </a:lnTo>
                <a:lnTo>
                  <a:pt x="5059" y="39"/>
                </a:lnTo>
                <a:lnTo>
                  <a:pt x="5060" y="39"/>
                </a:lnTo>
                <a:lnTo>
                  <a:pt x="5060" y="39"/>
                </a:lnTo>
                <a:lnTo>
                  <a:pt x="5060" y="39"/>
                </a:lnTo>
                <a:lnTo>
                  <a:pt x="5060" y="39"/>
                </a:lnTo>
                <a:lnTo>
                  <a:pt x="5060" y="39"/>
                </a:lnTo>
                <a:lnTo>
                  <a:pt x="5061" y="39"/>
                </a:lnTo>
                <a:lnTo>
                  <a:pt x="5061" y="39"/>
                </a:lnTo>
                <a:lnTo>
                  <a:pt x="5061" y="39"/>
                </a:lnTo>
                <a:lnTo>
                  <a:pt x="5061" y="39"/>
                </a:lnTo>
                <a:lnTo>
                  <a:pt x="5062" y="39"/>
                </a:lnTo>
                <a:lnTo>
                  <a:pt x="5062" y="39"/>
                </a:lnTo>
                <a:lnTo>
                  <a:pt x="5062" y="39"/>
                </a:lnTo>
                <a:lnTo>
                  <a:pt x="5062" y="39"/>
                </a:lnTo>
                <a:lnTo>
                  <a:pt x="5063" y="39"/>
                </a:lnTo>
                <a:lnTo>
                  <a:pt x="5063" y="39"/>
                </a:lnTo>
                <a:lnTo>
                  <a:pt x="5063" y="39"/>
                </a:lnTo>
                <a:lnTo>
                  <a:pt x="5063" y="39"/>
                </a:lnTo>
                <a:lnTo>
                  <a:pt x="5063" y="39"/>
                </a:lnTo>
                <a:lnTo>
                  <a:pt x="5064" y="39"/>
                </a:lnTo>
                <a:lnTo>
                  <a:pt x="5064" y="39"/>
                </a:lnTo>
                <a:lnTo>
                  <a:pt x="5064" y="39"/>
                </a:lnTo>
                <a:lnTo>
                  <a:pt x="5064" y="39"/>
                </a:lnTo>
                <a:lnTo>
                  <a:pt x="5065" y="39"/>
                </a:lnTo>
                <a:lnTo>
                  <a:pt x="5065" y="39"/>
                </a:lnTo>
                <a:lnTo>
                  <a:pt x="5065" y="39"/>
                </a:lnTo>
                <a:lnTo>
                  <a:pt x="5065" y="39"/>
                </a:lnTo>
                <a:lnTo>
                  <a:pt x="5066" y="39"/>
                </a:lnTo>
                <a:lnTo>
                  <a:pt x="5066" y="39"/>
                </a:lnTo>
                <a:lnTo>
                  <a:pt x="5066" y="39"/>
                </a:lnTo>
                <a:lnTo>
                  <a:pt x="5066" y="39"/>
                </a:lnTo>
                <a:lnTo>
                  <a:pt x="5066" y="39"/>
                </a:lnTo>
                <a:lnTo>
                  <a:pt x="5067" y="39"/>
                </a:lnTo>
                <a:lnTo>
                  <a:pt x="5067" y="39"/>
                </a:lnTo>
                <a:lnTo>
                  <a:pt x="5067" y="39"/>
                </a:lnTo>
                <a:lnTo>
                  <a:pt x="5068" y="39"/>
                </a:lnTo>
                <a:lnTo>
                  <a:pt x="5068" y="39"/>
                </a:lnTo>
                <a:lnTo>
                  <a:pt x="5068" y="39"/>
                </a:lnTo>
                <a:lnTo>
                  <a:pt x="5068" y="39"/>
                </a:lnTo>
                <a:lnTo>
                  <a:pt x="5069" y="39"/>
                </a:lnTo>
                <a:lnTo>
                  <a:pt x="5069" y="39"/>
                </a:lnTo>
                <a:lnTo>
                  <a:pt x="5069" y="39"/>
                </a:lnTo>
                <a:lnTo>
                  <a:pt x="5069" y="39"/>
                </a:lnTo>
                <a:lnTo>
                  <a:pt x="5070" y="39"/>
                </a:lnTo>
                <a:lnTo>
                  <a:pt x="5070" y="39"/>
                </a:lnTo>
                <a:lnTo>
                  <a:pt x="5070" y="39"/>
                </a:lnTo>
                <a:lnTo>
                  <a:pt x="5070" y="39"/>
                </a:lnTo>
                <a:lnTo>
                  <a:pt x="5070" y="39"/>
                </a:lnTo>
                <a:lnTo>
                  <a:pt x="5071" y="39"/>
                </a:lnTo>
                <a:lnTo>
                  <a:pt x="5071" y="39"/>
                </a:lnTo>
                <a:lnTo>
                  <a:pt x="5071" y="39"/>
                </a:lnTo>
                <a:lnTo>
                  <a:pt x="5071" y="39"/>
                </a:lnTo>
                <a:lnTo>
                  <a:pt x="5072" y="39"/>
                </a:lnTo>
                <a:lnTo>
                  <a:pt x="5072" y="39"/>
                </a:lnTo>
                <a:lnTo>
                  <a:pt x="5072" y="39"/>
                </a:lnTo>
                <a:lnTo>
                  <a:pt x="5072" y="39"/>
                </a:lnTo>
                <a:lnTo>
                  <a:pt x="5072" y="39"/>
                </a:lnTo>
                <a:lnTo>
                  <a:pt x="5073" y="39"/>
                </a:lnTo>
                <a:lnTo>
                  <a:pt x="5073" y="39"/>
                </a:lnTo>
                <a:lnTo>
                  <a:pt x="5073" y="39"/>
                </a:lnTo>
                <a:lnTo>
                  <a:pt x="5073" y="39"/>
                </a:lnTo>
                <a:lnTo>
                  <a:pt x="5074" y="39"/>
                </a:lnTo>
                <a:lnTo>
                  <a:pt x="5074" y="39"/>
                </a:lnTo>
                <a:lnTo>
                  <a:pt x="5074" y="39"/>
                </a:lnTo>
                <a:lnTo>
                  <a:pt x="5074" y="39"/>
                </a:lnTo>
                <a:lnTo>
                  <a:pt x="5075" y="39"/>
                </a:lnTo>
                <a:lnTo>
                  <a:pt x="5075" y="39"/>
                </a:lnTo>
                <a:lnTo>
                  <a:pt x="5075" y="39"/>
                </a:lnTo>
                <a:lnTo>
                  <a:pt x="5076" y="39"/>
                </a:lnTo>
                <a:lnTo>
                  <a:pt x="5076" y="39"/>
                </a:lnTo>
                <a:lnTo>
                  <a:pt x="5076" y="39"/>
                </a:lnTo>
                <a:lnTo>
                  <a:pt x="5076" y="39"/>
                </a:lnTo>
                <a:lnTo>
                  <a:pt x="5076" y="39"/>
                </a:lnTo>
                <a:lnTo>
                  <a:pt x="5077" y="39"/>
                </a:lnTo>
                <a:lnTo>
                  <a:pt x="5077" y="39"/>
                </a:lnTo>
                <a:lnTo>
                  <a:pt x="5077" y="39"/>
                </a:lnTo>
                <a:lnTo>
                  <a:pt x="5077" y="39"/>
                </a:lnTo>
                <a:lnTo>
                  <a:pt x="5078" y="39"/>
                </a:lnTo>
                <a:lnTo>
                  <a:pt x="5078" y="39"/>
                </a:lnTo>
                <a:lnTo>
                  <a:pt x="5078" y="39"/>
                </a:lnTo>
                <a:lnTo>
                  <a:pt x="5078" y="39"/>
                </a:lnTo>
                <a:lnTo>
                  <a:pt x="5079" y="39"/>
                </a:lnTo>
                <a:lnTo>
                  <a:pt x="5079" y="39"/>
                </a:lnTo>
                <a:lnTo>
                  <a:pt x="5079" y="39"/>
                </a:lnTo>
                <a:lnTo>
                  <a:pt x="5079" y="39"/>
                </a:lnTo>
                <a:lnTo>
                  <a:pt x="5079" y="39"/>
                </a:lnTo>
                <a:lnTo>
                  <a:pt x="5080" y="39"/>
                </a:lnTo>
                <a:lnTo>
                  <a:pt x="5080" y="39"/>
                </a:lnTo>
                <a:lnTo>
                  <a:pt x="5080" y="39"/>
                </a:lnTo>
                <a:lnTo>
                  <a:pt x="5080" y="39"/>
                </a:lnTo>
                <a:lnTo>
                  <a:pt x="5081" y="39"/>
                </a:lnTo>
                <a:lnTo>
                  <a:pt x="5081" y="39"/>
                </a:lnTo>
                <a:lnTo>
                  <a:pt x="5081" y="39"/>
                </a:lnTo>
                <a:lnTo>
                  <a:pt x="5081" y="39"/>
                </a:lnTo>
                <a:lnTo>
                  <a:pt x="5082" y="39"/>
                </a:lnTo>
                <a:lnTo>
                  <a:pt x="5082" y="39"/>
                </a:lnTo>
                <a:lnTo>
                  <a:pt x="5082" y="39"/>
                </a:lnTo>
                <a:lnTo>
                  <a:pt x="5082" y="39"/>
                </a:lnTo>
                <a:lnTo>
                  <a:pt x="5082" y="39"/>
                </a:lnTo>
                <a:lnTo>
                  <a:pt x="5083" y="39"/>
                </a:lnTo>
                <a:lnTo>
                  <a:pt x="5083" y="39"/>
                </a:lnTo>
                <a:lnTo>
                  <a:pt x="5083" y="39"/>
                </a:lnTo>
                <a:lnTo>
                  <a:pt x="5084" y="39"/>
                </a:lnTo>
                <a:lnTo>
                  <a:pt x="5084" y="39"/>
                </a:lnTo>
                <a:lnTo>
                  <a:pt x="5084" y="39"/>
                </a:lnTo>
                <a:lnTo>
                  <a:pt x="5084" y="39"/>
                </a:lnTo>
                <a:lnTo>
                  <a:pt x="5085" y="39"/>
                </a:lnTo>
                <a:lnTo>
                  <a:pt x="5085" y="39"/>
                </a:lnTo>
                <a:lnTo>
                  <a:pt x="5085" y="39"/>
                </a:lnTo>
                <a:lnTo>
                  <a:pt x="5085" y="39"/>
                </a:lnTo>
                <a:lnTo>
                  <a:pt x="5085" y="39"/>
                </a:lnTo>
                <a:lnTo>
                  <a:pt x="5086" y="39"/>
                </a:lnTo>
                <a:lnTo>
                  <a:pt x="5086" y="39"/>
                </a:lnTo>
                <a:lnTo>
                  <a:pt x="5086" y="39"/>
                </a:lnTo>
                <a:lnTo>
                  <a:pt x="5086" y="39"/>
                </a:lnTo>
                <a:lnTo>
                  <a:pt x="5087" y="39"/>
                </a:lnTo>
                <a:lnTo>
                  <a:pt x="5087" y="39"/>
                </a:lnTo>
                <a:lnTo>
                  <a:pt x="5087" y="39"/>
                </a:lnTo>
                <a:lnTo>
                  <a:pt x="5087" y="39"/>
                </a:lnTo>
                <a:lnTo>
                  <a:pt x="5088" y="39"/>
                </a:lnTo>
                <a:lnTo>
                  <a:pt x="5088" y="39"/>
                </a:lnTo>
                <a:lnTo>
                  <a:pt x="5088" y="39"/>
                </a:lnTo>
                <a:lnTo>
                  <a:pt x="5088" y="39"/>
                </a:lnTo>
                <a:lnTo>
                  <a:pt x="5088" y="39"/>
                </a:lnTo>
                <a:lnTo>
                  <a:pt x="5089" y="39"/>
                </a:lnTo>
                <a:lnTo>
                  <a:pt x="5089" y="39"/>
                </a:lnTo>
                <a:lnTo>
                  <a:pt x="5089" y="39"/>
                </a:lnTo>
                <a:lnTo>
                  <a:pt x="5089" y="39"/>
                </a:lnTo>
                <a:lnTo>
                  <a:pt x="5090" y="39"/>
                </a:lnTo>
                <a:lnTo>
                  <a:pt x="5090" y="39"/>
                </a:lnTo>
                <a:lnTo>
                  <a:pt x="5090" y="39"/>
                </a:lnTo>
                <a:lnTo>
                  <a:pt x="5090" y="39"/>
                </a:lnTo>
                <a:lnTo>
                  <a:pt x="5091" y="39"/>
                </a:lnTo>
                <a:lnTo>
                  <a:pt x="5091" y="39"/>
                </a:lnTo>
                <a:lnTo>
                  <a:pt x="5091" y="39"/>
                </a:lnTo>
                <a:lnTo>
                  <a:pt x="5091" y="39"/>
                </a:lnTo>
                <a:lnTo>
                  <a:pt x="5092" y="39"/>
                </a:lnTo>
                <a:lnTo>
                  <a:pt x="5092" y="39"/>
                </a:lnTo>
                <a:lnTo>
                  <a:pt x="5092" y="39"/>
                </a:lnTo>
                <a:lnTo>
                  <a:pt x="5092" y="39"/>
                </a:lnTo>
                <a:lnTo>
                  <a:pt x="5093" y="39"/>
                </a:lnTo>
                <a:lnTo>
                  <a:pt x="5093" y="39"/>
                </a:lnTo>
                <a:lnTo>
                  <a:pt x="5093" y="39"/>
                </a:lnTo>
                <a:lnTo>
                  <a:pt x="5093" y="39"/>
                </a:lnTo>
                <a:lnTo>
                  <a:pt x="5094" y="39"/>
                </a:lnTo>
                <a:lnTo>
                  <a:pt x="5094" y="39"/>
                </a:lnTo>
                <a:lnTo>
                  <a:pt x="5094" y="39"/>
                </a:lnTo>
                <a:lnTo>
                  <a:pt x="5094" y="39"/>
                </a:lnTo>
                <a:lnTo>
                  <a:pt x="5094" y="39"/>
                </a:lnTo>
                <a:lnTo>
                  <a:pt x="5095" y="39"/>
                </a:lnTo>
                <a:lnTo>
                  <a:pt x="5095" y="39"/>
                </a:lnTo>
                <a:lnTo>
                  <a:pt x="5095" y="39"/>
                </a:lnTo>
                <a:lnTo>
                  <a:pt x="5095" y="39"/>
                </a:lnTo>
                <a:lnTo>
                  <a:pt x="5096" y="39"/>
                </a:lnTo>
                <a:lnTo>
                  <a:pt x="5096" y="39"/>
                </a:lnTo>
                <a:lnTo>
                  <a:pt x="5096" y="39"/>
                </a:lnTo>
                <a:lnTo>
                  <a:pt x="5096" y="39"/>
                </a:lnTo>
                <a:lnTo>
                  <a:pt x="5097" y="39"/>
                </a:lnTo>
                <a:lnTo>
                  <a:pt x="5097" y="39"/>
                </a:lnTo>
                <a:lnTo>
                  <a:pt x="5097" y="39"/>
                </a:lnTo>
                <a:lnTo>
                  <a:pt x="5097" y="39"/>
                </a:lnTo>
                <a:lnTo>
                  <a:pt x="5097" y="39"/>
                </a:lnTo>
                <a:lnTo>
                  <a:pt x="5098" y="39"/>
                </a:lnTo>
                <a:lnTo>
                  <a:pt x="5098" y="39"/>
                </a:lnTo>
                <a:lnTo>
                  <a:pt x="5098" y="39"/>
                </a:lnTo>
                <a:lnTo>
                  <a:pt x="5099" y="39"/>
                </a:lnTo>
                <a:lnTo>
                  <a:pt x="5099" y="39"/>
                </a:lnTo>
                <a:lnTo>
                  <a:pt x="5099" y="39"/>
                </a:lnTo>
                <a:lnTo>
                  <a:pt x="5099" y="39"/>
                </a:lnTo>
                <a:lnTo>
                  <a:pt x="5100" y="39"/>
                </a:lnTo>
                <a:lnTo>
                  <a:pt x="5100" y="39"/>
                </a:lnTo>
                <a:lnTo>
                  <a:pt x="5100" y="39"/>
                </a:lnTo>
                <a:lnTo>
                  <a:pt x="5100" y="39"/>
                </a:lnTo>
                <a:lnTo>
                  <a:pt x="5100" y="39"/>
                </a:lnTo>
                <a:lnTo>
                  <a:pt x="5101" y="39"/>
                </a:lnTo>
                <a:lnTo>
                  <a:pt x="5101" y="39"/>
                </a:lnTo>
                <a:lnTo>
                  <a:pt x="5101" y="39"/>
                </a:lnTo>
                <a:lnTo>
                  <a:pt x="5101" y="39"/>
                </a:lnTo>
                <a:lnTo>
                  <a:pt x="5102" y="39"/>
                </a:lnTo>
                <a:lnTo>
                  <a:pt x="5102" y="39"/>
                </a:lnTo>
                <a:lnTo>
                  <a:pt x="5102" y="39"/>
                </a:lnTo>
                <a:lnTo>
                  <a:pt x="5102" y="39"/>
                </a:lnTo>
                <a:lnTo>
                  <a:pt x="5103" y="39"/>
                </a:lnTo>
                <a:lnTo>
                  <a:pt x="5103" y="39"/>
                </a:lnTo>
                <a:lnTo>
                  <a:pt x="5103" y="39"/>
                </a:lnTo>
                <a:lnTo>
                  <a:pt x="5103" y="39"/>
                </a:lnTo>
                <a:lnTo>
                  <a:pt x="5103" y="39"/>
                </a:lnTo>
                <a:lnTo>
                  <a:pt x="5104" y="39"/>
                </a:lnTo>
                <a:lnTo>
                  <a:pt x="5104" y="39"/>
                </a:lnTo>
                <a:lnTo>
                  <a:pt x="5104" y="39"/>
                </a:lnTo>
                <a:lnTo>
                  <a:pt x="5104" y="39"/>
                </a:lnTo>
                <a:lnTo>
                  <a:pt x="5105" y="39"/>
                </a:lnTo>
                <a:lnTo>
                  <a:pt x="5105" y="39"/>
                </a:lnTo>
                <a:lnTo>
                  <a:pt x="5105" y="39"/>
                </a:lnTo>
                <a:lnTo>
                  <a:pt x="5105" y="39"/>
                </a:lnTo>
                <a:lnTo>
                  <a:pt x="5106" y="39"/>
                </a:lnTo>
                <a:lnTo>
                  <a:pt x="5106" y="39"/>
                </a:lnTo>
                <a:lnTo>
                  <a:pt x="5106" y="39"/>
                </a:lnTo>
                <a:lnTo>
                  <a:pt x="5106" y="39"/>
                </a:lnTo>
                <a:lnTo>
                  <a:pt x="5107" y="39"/>
                </a:lnTo>
                <a:lnTo>
                  <a:pt x="5107" y="39"/>
                </a:lnTo>
                <a:lnTo>
                  <a:pt x="5107" y="39"/>
                </a:lnTo>
                <a:lnTo>
                  <a:pt x="5107" y="39"/>
                </a:lnTo>
                <a:lnTo>
                  <a:pt x="5108" y="39"/>
                </a:lnTo>
                <a:lnTo>
                  <a:pt x="5108" y="39"/>
                </a:lnTo>
                <a:lnTo>
                  <a:pt x="5108" y="39"/>
                </a:lnTo>
                <a:lnTo>
                  <a:pt x="5108" y="39"/>
                </a:lnTo>
                <a:lnTo>
                  <a:pt x="5109" y="39"/>
                </a:lnTo>
                <a:lnTo>
                  <a:pt x="5109" y="39"/>
                </a:lnTo>
                <a:lnTo>
                  <a:pt x="5109" y="39"/>
                </a:lnTo>
                <a:lnTo>
                  <a:pt x="5109" y="39"/>
                </a:lnTo>
                <a:lnTo>
                  <a:pt x="5109" y="39"/>
                </a:lnTo>
                <a:lnTo>
                  <a:pt x="5110" y="39"/>
                </a:lnTo>
                <a:lnTo>
                  <a:pt x="5110" y="39"/>
                </a:lnTo>
                <a:lnTo>
                  <a:pt x="5110" y="39"/>
                </a:lnTo>
                <a:lnTo>
                  <a:pt x="5110" y="39"/>
                </a:lnTo>
                <a:lnTo>
                  <a:pt x="5111" y="39"/>
                </a:lnTo>
                <a:lnTo>
                  <a:pt x="5111" y="39"/>
                </a:lnTo>
                <a:lnTo>
                  <a:pt x="5111" y="39"/>
                </a:lnTo>
                <a:lnTo>
                  <a:pt x="5111" y="39"/>
                </a:lnTo>
                <a:lnTo>
                  <a:pt x="5112" y="39"/>
                </a:lnTo>
                <a:lnTo>
                  <a:pt x="5112" y="39"/>
                </a:lnTo>
                <a:lnTo>
                  <a:pt x="5112" y="39"/>
                </a:lnTo>
                <a:lnTo>
                  <a:pt x="5112" y="39"/>
                </a:lnTo>
                <a:lnTo>
                  <a:pt x="5112" y="39"/>
                </a:lnTo>
                <a:lnTo>
                  <a:pt x="5113" y="39"/>
                </a:lnTo>
                <a:lnTo>
                  <a:pt x="5113" y="39"/>
                </a:lnTo>
                <a:lnTo>
                  <a:pt x="5113" y="39"/>
                </a:lnTo>
                <a:lnTo>
                  <a:pt x="5113" y="39"/>
                </a:lnTo>
                <a:lnTo>
                  <a:pt x="5114" y="39"/>
                </a:lnTo>
                <a:lnTo>
                  <a:pt x="5114" y="39"/>
                </a:lnTo>
                <a:lnTo>
                  <a:pt x="5114" y="39"/>
                </a:lnTo>
                <a:lnTo>
                  <a:pt x="5115" y="39"/>
                </a:lnTo>
                <a:lnTo>
                  <a:pt x="5115" y="39"/>
                </a:lnTo>
                <a:lnTo>
                  <a:pt x="5115" y="39"/>
                </a:lnTo>
                <a:lnTo>
                  <a:pt x="5115" y="39"/>
                </a:lnTo>
                <a:lnTo>
                  <a:pt x="5115" y="39"/>
                </a:lnTo>
                <a:lnTo>
                  <a:pt x="5116" y="39"/>
                </a:lnTo>
                <a:lnTo>
                  <a:pt x="5116" y="39"/>
                </a:lnTo>
                <a:lnTo>
                  <a:pt x="5116" y="39"/>
                </a:lnTo>
                <a:lnTo>
                  <a:pt x="5116" y="39"/>
                </a:lnTo>
                <a:lnTo>
                  <a:pt x="5117" y="39"/>
                </a:lnTo>
                <a:lnTo>
                  <a:pt x="5117" y="39"/>
                </a:lnTo>
                <a:lnTo>
                  <a:pt x="5117" y="39"/>
                </a:lnTo>
                <a:lnTo>
                  <a:pt x="5117" y="39"/>
                </a:lnTo>
                <a:lnTo>
                  <a:pt x="5118" y="39"/>
                </a:lnTo>
                <a:lnTo>
                  <a:pt x="5118" y="39"/>
                </a:lnTo>
                <a:lnTo>
                  <a:pt x="5118" y="39"/>
                </a:lnTo>
                <a:lnTo>
                  <a:pt x="5118" y="39"/>
                </a:lnTo>
                <a:lnTo>
                  <a:pt x="5118" y="39"/>
                </a:lnTo>
                <a:lnTo>
                  <a:pt x="5119" y="39"/>
                </a:lnTo>
                <a:lnTo>
                  <a:pt x="5119" y="39"/>
                </a:lnTo>
                <a:lnTo>
                  <a:pt x="5119" y="39"/>
                </a:lnTo>
                <a:lnTo>
                  <a:pt x="5119" y="39"/>
                </a:lnTo>
                <a:lnTo>
                  <a:pt x="5120" y="39"/>
                </a:lnTo>
                <a:lnTo>
                  <a:pt x="5120" y="39"/>
                </a:lnTo>
                <a:lnTo>
                  <a:pt x="5120" y="39"/>
                </a:lnTo>
                <a:lnTo>
                  <a:pt x="5120" y="39"/>
                </a:lnTo>
                <a:lnTo>
                  <a:pt x="5121" y="39"/>
                </a:lnTo>
                <a:lnTo>
                  <a:pt x="5121" y="39"/>
                </a:lnTo>
                <a:lnTo>
                  <a:pt x="5121" y="39"/>
                </a:lnTo>
                <a:lnTo>
                  <a:pt x="5121" y="39"/>
                </a:lnTo>
                <a:lnTo>
                  <a:pt x="5121" y="39"/>
                </a:lnTo>
                <a:lnTo>
                  <a:pt x="5122" y="39"/>
                </a:lnTo>
                <a:lnTo>
                  <a:pt x="5122" y="39"/>
                </a:lnTo>
                <a:lnTo>
                  <a:pt x="5122" y="39"/>
                </a:lnTo>
                <a:lnTo>
                  <a:pt x="5123" y="39"/>
                </a:lnTo>
                <a:lnTo>
                  <a:pt x="5123" y="39"/>
                </a:lnTo>
                <a:lnTo>
                  <a:pt x="5123" y="39"/>
                </a:lnTo>
                <a:lnTo>
                  <a:pt x="5123" y="39"/>
                </a:lnTo>
                <a:lnTo>
                  <a:pt x="5124" y="39"/>
                </a:lnTo>
                <a:lnTo>
                  <a:pt x="5124" y="39"/>
                </a:lnTo>
                <a:lnTo>
                  <a:pt x="5124" y="39"/>
                </a:lnTo>
                <a:lnTo>
                  <a:pt x="5124" y="39"/>
                </a:lnTo>
                <a:lnTo>
                  <a:pt x="5125" y="39"/>
                </a:lnTo>
                <a:lnTo>
                  <a:pt x="5125" y="39"/>
                </a:lnTo>
                <a:lnTo>
                  <a:pt x="5125" y="39"/>
                </a:lnTo>
                <a:lnTo>
                  <a:pt x="5125" y="39"/>
                </a:lnTo>
                <a:lnTo>
                  <a:pt x="5125" y="39"/>
                </a:lnTo>
                <a:lnTo>
                  <a:pt x="5126" y="39"/>
                </a:lnTo>
                <a:lnTo>
                  <a:pt x="5126" y="39"/>
                </a:lnTo>
                <a:lnTo>
                  <a:pt x="5126" y="39"/>
                </a:lnTo>
                <a:lnTo>
                  <a:pt x="5126" y="39"/>
                </a:lnTo>
                <a:lnTo>
                  <a:pt x="5127" y="39"/>
                </a:lnTo>
                <a:lnTo>
                  <a:pt x="5127" y="39"/>
                </a:lnTo>
                <a:lnTo>
                  <a:pt x="5127" y="39"/>
                </a:lnTo>
                <a:lnTo>
                  <a:pt x="5127" y="39"/>
                </a:lnTo>
                <a:lnTo>
                  <a:pt x="5128" y="39"/>
                </a:lnTo>
                <a:lnTo>
                  <a:pt x="5128" y="39"/>
                </a:lnTo>
                <a:lnTo>
                  <a:pt x="5128" y="39"/>
                </a:lnTo>
                <a:lnTo>
                  <a:pt x="5128" y="39"/>
                </a:lnTo>
                <a:lnTo>
                  <a:pt x="5128" y="39"/>
                </a:lnTo>
                <a:lnTo>
                  <a:pt x="5129" y="39"/>
                </a:lnTo>
                <a:lnTo>
                  <a:pt x="5129" y="39"/>
                </a:lnTo>
                <a:lnTo>
                  <a:pt x="5129" y="39"/>
                </a:lnTo>
                <a:lnTo>
                  <a:pt x="5129" y="39"/>
                </a:lnTo>
                <a:lnTo>
                  <a:pt x="5130" y="39"/>
                </a:lnTo>
                <a:lnTo>
                  <a:pt x="5130" y="39"/>
                </a:lnTo>
                <a:lnTo>
                  <a:pt x="5130" y="39"/>
                </a:lnTo>
                <a:lnTo>
                  <a:pt x="5131" y="39"/>
                </a:lnTo>
                <a:lnTo>
                  <a:pt x="5131" y="39"/>
                </a:lnTo>
                <a:lnTo>
                  <a:pt x="5131" y="39"/>
                </a:lnTo>
                <a:lnTo>
                  <a:pt x="5131" y="39"/>
                </a:lnTo>
                <a:lnTo>
                  <a:pt x="5131" y="39"/>
                </a:lnTo>
                <a:lnTo>
                  <a:pt x="5132" y="39"/>
                </a:lnTo>
                <a:lnTo>
                  <a:pt x="5132" y="39"/>
                </a:lnTo>
                <a:lnTo>
                  <a:pt x="5132" y="39"/>
                </a:lnTo>
                <a:lnTo>
                  <a:pt x="5132" y="39"/>
                </a:lnTo>
                <a:lnTo>
                  <a:pt x="5133" y="39"/>
                </a:lnTo>
                <a:lnTo>
                  <a:pt x="5133" y="39"/>
                </a:lnTo>
                <a:lnTo>
                  <a:pt x="5133" y="39"/>
                </a:lnTo>
                <a:lnTo>
                  <a:pt x="5133" y="39"/>
                </a:lnTo>
                <a:lnTo>
                  <a:pt x="5134" y="39"/>
                </a:lnTo>
                <a:lnTo>
                  <a:pt x="5134" y="39"/>
                </a:lnTo>
                <a:lnTo>
                  <a:pt x="5134" y="39"/>
                </a:lnTo>
                <a:lnTo>
                  <a:pt x="5134" y="39"/>
                </a:lnTo>
                <a:lnTo>
                  <a:pt x="5134" y="39"/>
                </a:lnTo>
                <a:lnTo>
                  <a:pt x="5135" y="39"/>
                </a:lnTo>
                <a:lnTo>
                  <a:pt x="5135" y="39"/>
                </a:lnTo>
                <a:lnTo>
                  <a:pt x="5135" y="39"/>
                </a:lnTo>
                <a:lnTo>
                  <a:pt x="5135" y="39"/>
                </a:lnTo>
                <a:lnTo>
                  <a:pt x="5136" y="39"/>
                </a:lnTo>
                <a:lnTo>
                  <a:pt x="5136" y="39"/>
                </a:lnTo>
                <a:lnTo>
                  <a:pt x="5136" y="39"/>
                </a:lnTo>
                <a:lnTo>
                  <a:pt x="5136" y="39"/>
                </a:lnTo>
                <a:lnTo>
                  <a:pt x="5137" y="39"/>
                </a:lnTo>
                <a:lnTo>
                  <a:pt x="5137" y="39"/>
                </a:lnTo>
                <a:lnTo>
                  <a:pt x="5137" y="39"/>
                </a:lnTo>
                <a:lnTo>
                  <a:pt x="5137" y="39"/>
                </a:lnTo>
                <a:lnTo>
                  <a:pt x="5138" y="39"/>
                </a:lnTo>
                <a:lnTo>
                  <a:pt x="5138" y="39"/>
                </a:lnTo>
                <a:lnTo>
                  <a:pt x="5138" y="39"/>
                </a:lnTo>
                <a:lnTo>
                  <a:pt x="5138" y="39"/>
                </a:lnTo>
                <a:lnTo>
                  <a:pt x="5139" y="39"/>
                </a:lnTo>
                <a:lnTo>
                  <a:pt x="5139" y="39"/>
                </a:lnTo>
                <a:lnTo>
                  <a:pt x="5139" y="39"/>
                </a:lnTo>
                <a:lnTo>
                  <a:pt x="5139" y="39"/>
                </a:lnTo>
                <a:lnTo>
                  <a:pt x="5140" y="39"/>
                </a:lnTo>
                <a:lnTo>
                  <a:pt x="5140" y="39"/>
                </a:lnTo>
                <a:lnTo>
                  <a:pt x="5140" y="39"/>
                </a:lnTo>
                <a:lnTo>
                  <a:pt x="5140" y="39"/>
                </a:lnTo>
                <a:lnTo>
                  <a:pt x="5140" y="39"/>
                </a:lnTo>
                <a:lnTo>
                  <a:pt x="5141" y="39"/>
                </a:lnTo>
                <a:lnTo>
                  <a:pt x="5141" y="39"/>
                </a:lnTo>
                <a:lnTo>
                  <a:pt x="5141" y="39"/>
                </a:lnTo>
                <a:lnTo>
                  <a:pt x="5141" y="39"/>
                </a:lnTo>
                <a:lnTo>
                  <a:pt x="5142" y="39"/>
                </a:lnTo>
                <a:lnTo>
                  <a:pt x="5142" y="39"/>
                </a:lnTo>
                <a:lnTo>
                  <a:pt x="5142" y="39"/>
                </a:lnTo>
                <a:lnTo>
                  <a:pt x="5142" y="39"/>
                </a:lnTo>
                <a:lnTo>
                  <a:pt x="5143" y="39"/>
                </a:lnTo>
                <a:lnTo>
                  <a:pt x="5143" y="39"/>
                </a:lnTo>
                <a:lnTo>
                  <a:pt x="5143" y="39"/>
                </a:lnTo>
                <a:lnTo>
                  <a:pt x="5143" y="39"/>
                </a:lnTo>
                <a:lnTo>
                  <a:pt x="5143" y="39"/>
                </a:lnTo>
                <a:lnTo>
                  <a:pt x="5144" y="39"/>
                </a:lnTo>
                <a:lnTo>
                  <a:pt x="5144" y="39"/>
                </a:lnTo>
                <a:lnTo>
                  <a:pt x="5144" y="39"/>
                </a:lnTo>
                <a:lnTo>
                  <a:pt x="5144" y="39"/>
                </a:lnTo>
                <a:lnTo>
                  <a:pt x="5145" y="39"/>
                </a:lnTo>
                <a:lnTo>
                  <a:pt x="5145" y="39"/>
                </a:lnTo>
                <a:lnTo>
                  <a:pt x="5145" y="39"/>
                </a:lnTo>
                <a:lnTo>
                  <a:pt x="5146" y="39"/>
                </a:lnTo>
                <a:lnTo>
                  <a:pt x="5146" y="39"/>
                </a:lnTo>
                <a:lnTo>
                  <a:pt x="5146" y="39"/>
                </a:lnTo>
                <a:lnTo>
                  <a:pt x="5146" y="39"/>
                </a:lnTo>
                <a:lnTo>
                  <a:pt x="5146" y="39"/>
                </a:lnTo>
                <a:lnTo>
                  <a:pt x="5147" y="39"/>
                </a:lnTo>
                <a:lnTo>
                  <a:pt x="5147" y="39"/>
                </a:lnTo>
                <a:lnTo>
                  <a:pt x="5147" y="39"/>
                </a:lnTo>
                <a:lnTo>
                  <a:pt x="5147" y="39"/>
                </a:lnTo>
                <a:lnTo>
                  <a:pt x="5148" y="39"/>
                </a:lnTo>
                <a:lnTo>
                  <a:pt x="5148" y="39"/>
                </a:lnTo>
                <a:lnTo>
                  <a:pt x="5148" y="39"/>
                </a:lnTo>
                <a:lnTo>
                  <a:pt x="5148" y="39"/>
                </a:lnTo>
                <a:lnTo>
                  <a:pt x="5149" y="39"/>
                </a:lnTo>
                <a:lnTo>
                  <a:pt x="5149" y="39"/>
                </a:lnTo>
                <a:lnTo>
                  <a:pt x="5149" y="39"/>
                </a:lnTo>
                <a:lnTo>
                  <a:pt x="5149" y="39"/>
                </a:lnTo>
                <a:lnTo>
                  <a:pt x="5149" y="39"/>
                </a:lnTo>
                <a:lnTo>
                  <a:pt x="5150" y="39"/>
                </a:lnTo>
                <a:lnTo>
                  <a:pt x="5150" y="39"/>
                </a:lnTo>
                <a:lnTo>
                  <a:pt x="5150" y="39"/>
                </a:lnTo>
                <a:lnTo>
                  <a:pt x="5150" y="39"/>
                </a:lnTo>
                <a:lnTo>
                  <a:pt x="5151" y="39"/>
                </a:lnTo>
                <a:lnTo>
                  <a:pt x="5151" y="39"/>
                </a:lnTo>
                <a:lnTo>
                  <a:pt x="5151" y="39"/>
                </a:lnTo>
                <a:lnTo>
                  <a:pt x="5151" y="39"/>
                </a:lnTo>
                <a:lnTo>
                  <a:pt x="5152" y="39"/>
                </a:lnTo>
                <a:lnTo>
                  <a:pt x="5152" y="39"/>
                </a:lnTo>
                <a:lnTo>
                  <a:pt x="5152" y="39"/>
                </a:lnTo>
                <a:lnTo>
                  <a:pt x="5152" y="39"/>
                </a:lnTo>
                <a:lnTo>
                  <a:pt x="5152" y="39"/>
                </a:lnTo>
                <a:lnTo>
                  <a:pt x="5153" y="39"/>
                </a:lnTo>
                <a:lnTo>
                  <a:pt x="5153" y="39"/>
                </a:lnTo>
                <a:lnTo>
                  <a:pt x="5153" y="39"/>
                </a:lnTo>
                <a:lnTo>
                  <a:pt x="5154" y="39"/>
                </a:lnTo>
                <a:lnTo>
                  <a:pt x="5154" y="39"/>
                </a:lnTo>
                <a:lnTo>
                  <a:pt x="5154" y="39"/>
                </a:lnTo>
                <a:lnTo>
                  <a:pt x="5154" y="39"/>
                </a:lnTo>
                <a:lnTo>
                  <a:pt x="5155" y="39"/>
                </a:lnTo>
                <a:lnTo>
                  <a:pt x="5155" y="39"/>
                </a:lnTo>
                <a:lnTo>
                  <a:pt x="5155" y="39"/>
                </a:lnTo>
                <a:lnTo>
                  <a:pt x="5155" y="39"/>
                </a:lnTo>
                <a:lnTo>
                  <a:pt x="5155" y="39"/>
                </a:lnTo>
                <a:lnTo>
                  <a:pt x="5156" y="39"/>
                </a:lnTo>
                <a:lnTo>
                  <a:pt x="5156" y="39"/>
                </a:lnTo>
                <a:lnTo>
                  <a:pt x="5156" y="39"/>
                </a:lnTo>
                <a:lnTo>
                  <a:pt x="5156" y="39"/>
                </a:lnTo>
                <a:lnTo>
                  <a:pt x="5157" y="39"/>
                </a:lnTo>
                <a:lnTo>
                  <a:pt x="5157" y="39"/>
                </a:lnTo>
                <a:lnTo>
                  <a:pt x="5157" y="39"/>
                </a:lnTo>
                <a:lnTo>
                  <a:pt x="5157" y="39"/>
                </a:lnTo>
                <a:lnTo>
                  <a:pt x="5158" y="39"/>
                </a:lnTo>
                <a:lnTo>
                  <a:pt x="5158" y="39"/>
                </a:lnTo>
                <a:lnTo>
                  <a:pt x="5158" y="39"/>
                </a:lnTo>
                <a:lnTo>
                  <a:pt x="5158" y="39"/>
                </a:lnTo>
                <a:lnTo>
                  <a:pt x="5158" y="39"/>
                </a:lnTo>
                <a:lnTo>
                  <a:pt x="5159" y="39"/>
                </a:lnTo>
                <a:lnTo>
                  <a:pt x="5159" y="39"/>
                </a:lnTo>
                <a:lnTo>
                  <a:pt x="5159" y="39"/>
                </a:lnTo>
                <a:lnTo>
                  <a:pt x="5159" y="39"/>
                </a:lnTo>
                <a:lnTo>
                  <a:pt x="5160" y="39"/>
                </a:lnTo>
                <a:lnTo>
                  <a:pt x="5160" y="39"/>
                </a:lnTo>
                <a:lnTo>
                  <a:pt x="5160" y="39"/>
                </a:lnTo>
                <a:lnTo>
                  <a:pt x="5160" y="39"/>
                </a:lnTo>
                <a:lnTo>
                  <a:pt x="5161" y="39"/>
                </a:lnTo>
                <a:lnTo>
                  <a:pt x="5161" y="39"/>
                </a:lnTo>
                <a:lnTo>
                  <a:pt x="5161" y="39"/>
                </a:lnTo>
                <a:lnTo>
                  <a:pt x="5161" y="39"/>
                </a:lnTo>
                <a:lnTo>
                  <a:pt x="5162" y="39"/>
                </a:lnTo>
                <a:lnTo>
                  <a:pt x="5162" y="39"/>
                </a:lnTo>
                <a:lnTo>
                  <a:pt x="5162" y="39"/>
                </a:lnTo>
                <a:lnTo>
                  <a:pt x="5162" y="39"/>
                </a:lnTo>
                <a:lnTo>
                  <a:pt x="5163" y="39"/>
                </a:lnTo>
                <a:lnTo>
                  <a:pt x="5163" y="39"/>
                </a:lnTo>
                <a:lnTo>
                  <a:pt x="5163" y="39"/>
                </a:lnTo>
                <a:lnTo>
                  <a:pt x="5163" y="39"/>
                </a:lnTo>
                <a:lnTo>
                  <a:pt x="5164" y="39"/>
                </a:lnTo>
                <a:lnTo>
                  <a:pt x="5164" y="39"/>
                </a:lnTo>
                <a:lnTo>
                  <a:pt x="5164" y="39"/>
                </a:lnTo>
                <a:lnTo>
                  <a:pt x="5164" y="39"/>
                </a:lnTo>
                <a:lnTo>
                  <a:pt x="5164" y="39"/>
                </a:lnTo>
                <a:lnTo>
                  <a:pt x="5165" y="39"/>
                </a:lnTo>
                <a:lnTo>
                  <a:pt x="5165" y="39"/>
                </a:lnTo>
                <a:lnTo>
                  <a:pt x="5165" y="39"/>
                </a:lnTo>
                <a:lnTo>
                  <a:pt x="5165" y="39"/>
                </a:lnTo>
                <a:lnTo>
                  <a:pt x="5166" y="39"/>
                </a:lnTo>
                <a:lnTo>
                  <a:pt x="5166" y="39"/>
                </a:lnTo>
                <a:lnTo>
                  <a:pt x="5166" y="39"/>
                </a:lnTo>
                <a:lnTo>
                  <a:pt x="5166" y="39"/>
                </a:lnTo>
                <a:lnTo>
                  <a:pt x="5167" y="39"/>
                </a:lnTo>
                <a:lnTo>
                  <a:pt x="5167" y="39"/>
                </a:lnTo>
                <a:lnTo>
                  <a:pt x="5167" y="39"/>
                </a:lnTo>
                <a:lnTo>
                  <a:pt x="5167" y="39"/>
                </a:lnTo>
                <a:lnTo>
                  <a:pt x="5167" y="39"/>
                </a:lnTo>
                <a:lnTo>
                  <a:pt x="5168" y="39"/>
                </a:lnTo>
                <a:lnTo>
                  <a:pt x="5168" y="39"/>
                </a:lnTo>
                <a:lnTo>
                  <a:pt x="5168" y="39"/>
                </a:lnTo>
                <a:lnTo>
                  <a:pt x="5168" y="39"/>
                </a:lnTo>
                <a:lnTo>
                  <a:pt x="5169" y="39"/>
                </a:lnTo>
                <a:lnTo>
                  <a:pt x="5169" y="39"/>
                </a:lnTo>
                <a:lnTo>
                  <a:pt x="5169" y="39"/>
                </a:lnTo>
                <a:lnTo>
                  <a:pt x="5170" y="39"/>
                </a:lnTo>
                <a:lnTo>
                  <a:pt x="5170" y="39"/>
                </a:lnTo>
                <a:lnTo>
                  <a:pt x="5170" y="39"/>
                </a:lnTo>
                <a:lnTo>
                  <a:pt x="5170" y="39"/>
                </a:lnTo>
                <a:lnTo>
                  <a:pt x="5171" y="39"/>
                </a:lnTo>
                <a:lnTo>
                  <a:pt x="5171" y="39"/>
                </a:lnTo>
                <a:lnTo>
                  <a:pt x="5171" y="39"/>
                </a:lnTo>
                <a:lnTo>
                  <a:pt x="5171" y="39"/>
                </a:lnTo>
                <a:lnTo>
                  <a:pt x="5171" y="39"/>
                </a:lnTo>
                <a:lnTo>
                  <a:pt x="5172" y="39"/>
                </a:lnTo>
                <a:lnTo>
                  <a:pt x="5172" y="39"/>
                </a:lnTo>
                <a:lnTo>
                  <a:pt x="5172" y="39"/>
                </a:lnTo>
                <a:lnTo>
                  <a:pt x="5172" y="39"/>
                </a:lnTo>
                <a:lnTo>
                  <a:pt x="5173" y="39"/>
                </a:lnTo>
                <a:lnTo>
                  <a:pt x="5173" y="39"/>
                </a:lnTo>
                <a:lnTo>
                  <a:pt x="5173" y="39"/>
                </a:lnTo>
                <a:lnTo>
                  <a:pt x="5173" y="39"/>
                </a:lnTo>
                <a:lnTo>
                  <a:pt x="5174" y="39"/>
                </a:lnTo>
                <a:lnTo>
                  <a:pt x="5174" y="39"/>
                </a:lnTo>
                <a:lnTo>
                  <a:pt x="5174" y="39"/>
                </a:lnTo>
                <a:lnTo>
                  <a:pt x="5174" y="39"/>
                </a:lnTo>
                <a:lnTo>
                  <a:pt x="5174" y="39"/>
                </a:lnTo>
                <a:lnTo>
                  <a:pt x="5175" y="39"/>
                </a:lnTo>
                <a:lnTo>
                  <a:pt x="5175" y="39"/>
                </a:lnTo>
                <a:lnTo>
                  <a:pt x="5175" y="39"/>
                </a:lnTo>
                <a:lnTo>
                  <a:pt x="5175" y="39"/>
                </a:lnTo>
                <a:lnTo>
                  <a:pt x="5176" y="39"/>
                </a:lnTo>
                <a:lnTo>
                  <a:pt x="5176" y="39"/>
                </a:lnTo>
                <a:lnTo>
                  <a:pt x="5176" y="39"/>
                </a:lnTo>
                <a:lnTo>
                  <a:pt x="5177" y="39"/>
                </a:lnTo>
                <a:lnTo>
                  <a:pt x="5177" y="39"/>
                </a:lnTo>
                <a:lnTo>
                  <a:pt x="5177" y="39"/>
                </a:lnTo>
                <a:lnTo>
                  <a:pt x="5177" y="39"/>
                </a:lnTo>
                <a:lnTo>
                  <a:pt x="5177" y="39"/>
                </a:lnTo>
                <a:lnTo>
                  <a:pt x="5178" y="39"/>
                </a:lnTo>
                <a:lnTo>
                  <a:pt x="5178" y="39"/>
                </a:lnTo>
                <a:lnTo>
                  <a:pt x="5178" y="39"/>
                </a:lnTo>
                <a:lnTo>
                  <a:pt x="5178" y="39"/>
                </a:lnTo>
                <a:lnTo>
                  <a:pt x="5179" y="39"/>
                </a:lnTo>
                <a:lnTo>
                  <a:pt x="5179" y="39"/>
                </a:lnTo>
                <a:lnTo>
                  <a:pt x="5179" y="39"/>
                </a:lnTo>
                <a:lnTo>
                  <a:pt x="5179" y="39"/>
                </a:lnTo>
                <a:lnTo>
                  <a:pt x="5180" y="39"/>
                </a:lnTo>
                <a:lnTo>
                  <a:pt x="5180" y="39"/>
                </a:lnTo>
                <a:lnTo>
                  <a:pt x="5180" y="39"/>
                </a:lnTo>
                <a:lnTo>
                  <a:pt x="5180" y="39"/>
                </a:lnTo>
                <a:lnTo>
                  <a:pt x="5180" y="39"/>
                </a:lnTo>
                <a:lnTo>
                  <a:pt x="5181" y="39"/>
                </a:lnTo>
                <a:lnTo>
                  <a:pt x="5181" y="39"/>
                </a:lnTo>
                <a:lnTo>
                  <a:pt x="5181" y="39"/>
                </a:lnTo>
                <a:lnTo>
                  <a:pt x="5181" y="39"/>
                </a:lnTo>
                <a:lnTo>
                  <a:pt x="5182" y="39"/>
                </a:lnTo>
                <a:lnTo>
                  <a:pt x="5182" y="39"/>
                </a:lnTo>
                <a:lnTo>
                  <a:pt x="5182" y="39"/>
                </a:lnTo>
                <a:lnTo>
                  <a:pt x="5182" y="39"/>
                </a:lnTo>
                <a:lnTo>
                  <a:pt x="5183" y="39"/>
                </a:lnTo>
                <a:lnTo>
                  <a:pt x="5183" y="39"/>
                </a:lnTo>
                <a:lnTo>
                  <a:pt x="5183" y="39"/>
                </a:lnTo>
                <a:lnTo>
                  <a:pt x="5183" y="39"/>
                </a:lnTo>
                <a:lnTo>
                  <a:pt x="5183" y="39"/>
                </a:lnTo>
                <a:lnTo>
                  <a:pt x="5184" y="39"/>
                </a:lnTo>
                <a:lnTo>
                  <a:pt x="5184" y="39"/>
                </a:lnTo>
                <a:lnTo>
                  <a:pt x="5184" y="39"/>
                </a:lnTo>
                <a:lnTo>
                  <a:pt x="5185" y="39"/>
                </a:lnTo>
                <a:lnTo>
                  <a:pt x="5185" y="39"/>
                </a:lnTo>
                <a:lnTo>
                  <a:pt x="5185" y="39"/>
                </a:lnTo>
                <a:lnTo>
                  <a:pt x="5185" y="39"/>
                </a:lnTo>
                <a:lnTo>
                  <a:pt x="5186" y="39"/>
                </a:lnTo>
                <a:lnTo>
                  <a:pt x="5186" y="39"/>
                </a:lnTo>
                <a:lnTo>
                  <a:pt x="5186" y="39"/>
                </a:lnTo>
                <a:lnTo>
                  <a:pt x="5186" y="39"/>
                </a:lnTo>
                <a:lnTo>
                  <a:pt x="5186" y="39"/>
                </a:lnTo>
                <a:lnTo>
                  <a:pt x="5187" y="39"/>
                </a:lnTo>
                <a:lnTo>
                  <a:pt x="5187" y="39"/>
                </a:lnTo>
                <a:lnTo>
                  <a:pt x="5187" y="39"/>
                </a:lnTo>
                <a:lnTo>
                  <a:pt x="5187" y="39"/>
                </a:lnTo>
                <a:lnTo>
                  <a:pt x="5188" y="39"/>
                </a:lnTo>
                <a:lnTo>
                  <a:pt x="5188" y="39"/>
                </a:lnTo>
                <a:lnTo>
                  <a:pt x="5188" y="39"/>
                </a:lnTo>
                <a:lnTo>
                  <a:pt x="5188" y="39"/>
                </a:lnTo>
                <a:lnTo>
                  <a:pt x="5189" y="39"/>
                </a:lnTo>
                <a:lnTo>
                  <a:pt x="5189" y="39"/>
                </a:lnTo>
                <a:lnTo>
                  <a:pt x="5189" y="39"/>
                </a:lnTo>
                <a:lnTo>
                  <a:pt x="5189" y="39"/>
                </a:lnTo>
                <a:lnTo>
                  <a:pt x="5189" y="39"/>
                </a:lnTo>
                <a:lnTo>
                  <a:pt x="5190" y="39"/>
                </a:lnTo>
                <a:lnTo>
                  <a:pt x="5190" y="39"/>
                </a:lnTo>
                <a:lnTo>
                  <a:pt x="5190" y="39"/>
                </a:lnTo>
                <a:lnTo>
                  <a:pt x="5190" y="39"/>
                </a:lnTo>
                <a:lnTo>
                  <a:pt x="5191" y="39"/>
                </a:lnTo>
                <a:lnTo>
                  <a:pt x="5191" y="39"/>
                </a:lnTo>
                <a:lnTo>
                  <a:pt x="5191" y="39"/>
                </a:lnTo>
                <a:lnTo>
                  <a:pt x="5191" y="39"/>
                </a:lnTo>
                <a:lnTo>
                  <a:pt x="5192" y="39"/>
                </a:lnTo>
                <a:lnTo>
                  <a:pt x="5192" y="39"/>
                </a:lnTo>
                <a:lnTo>
                  <a:pt x="5192" y="39"/>
                </a:lnTo>
                <a:lnTo>
                  <a:pt x="5192" y="39"/>
                </a:lnTo>
                <a:lnTo>
                  <a:pt x="5193" y="39"/>
                </a:lnTo>
                <a:lnTo>
                  <a:pt x="5193" y="39"/>
                </a:lnTo>
                <a:lnTo>
                  <a:pt x="5193" y="39"/>
                </a:lnTo>
                <a:lnTo>
                  <a:pt x="5193" y="39"/>
                </a:lnTo>
                <a:lnTo>
                  <a:pt x="5194" y="39"/>
                </a:lnTo>
                <a:lnTo>
                  <a:pt x="5194" y="39"/>
                </a:lnTo>
                <a:lnTo>
                  <a:pt x="5194" y="39"/>
                </a:lnTo>
                <a:lnTo>
                  <a:pt x="5194" y="39"/>
                </a:lnTo>
                <a:lnTo>
                  <a:pt x="5195" y="39"/>
                </a:lnTo>
                <a:lnTo>
                  <a:pt x="5195" y="39"/>
                </a:lnTo>
                <a:lnTo>
                  <a:pt x="5195" y="39"/>
                </a:lnTo>
                <a:lnTo>
                  <a:pt x="5195" y="39"/>
                </a:lnTo>
                <a:lnTo>
                  <a:pt x="5195" y="39"/>
                </a:lnTo>
                <a:lnTo>
                  <a:pt x="5196" y="39"/>
                </a:lnTo>
                <a:lnTo>
                  <a:pt x="5196" y="39"/>
                </a:lnTo>
                <a:lnTo>
                  <a:pt x="5196" y="39"/>
                </a:lnTo>
                <a:lnTo>
                  <a:pt x="5196" y="39"/>
                </a:lnTo>
                <a:lnTo>
                  <a:pt x="5197" y="39"/>
                </a:lnTo>
                <a:lnTo>
                  <a:pt x="5197" y="39"/>
                </a:lnTo>
                <a:lnTo>
                  <a:pt x="5197" y="39"/>
                </a:lnTo>
                <a:lnTo>
                  <a:pt x="5197" y="39"/>
                </a:lnTo>
                <a:lnTo>
                  <a:pt x="5198" y="39"/>
                </a:lnTo>
                <a:lnTo>
                  <a:pt x="5198" y="39"/>
                </a:lnTo>
                <a:lnTo>
                  <a:pt x="5198" y="39"/>
                </a:lnTo>
                <a:lnTo>
                  <a:pt x="5198" y="39"/>
                </a:lnTo>
                <a:lnTo>
                  <a:pt x="5198" y="39"/>
                </a:lnTo>
                <a:lnTo>
                  <a:pt x="5199" y="39"/>
                </a:lnTo>
                <a:lnTo>
                  <a:pt x="5199" y="39"/>
                </a:lnTo>
                <a:lnTo>
                  <a:pt x="5199" y="39"/>
                </a:lnTo>
                <a:lnTo>
                  <a:pt x="5199" y="39"/>
                </a:lnTo>
                <a:lnTo>
                  <a:pt x="5200" y="39"/>
                </a:lnTo>
                <a:lnTo>
                  <a:pt x="5200" y="39"/>
                </a:lnTo>
                <a:lnTo>
                  <a:pt x="5200" y="39"/>
                </a:lnTo>
                <a:lnTo>
                  <a:pt x="5201" y="39"/>
                </a:lnTo>
                <a:lnTo>
                  <a:pt x="5201" y="39"/>
                </a:lnTo>
                <a:lnTo>
                  <a:pt x="5201" y="39"/>
                </a:lnTo>
                <a:lnTo>
                  <a:pt x="5201" y="39"/>
                </a:lnTo>
                <a:lnTo>
                  <a:pt x="5201" y="39"/>
                </a:lnTo>
                <a:lnTo>
                  <a:pt x="5202" y="39"/>
                </a:lnTo>
                <a:lnTo>
                  <a:pt x="5202" y="39"/>
                </a:lnTo>
                <a:lnTo>
                  <a:pt x="5202" y="39"/>
                </a:lnTo>
                <a:lnTo>
                  <a:pt x="5202" y="39"/>
                </a:lnTo>
                <a:lnTo>
                  <a:pt x="5203" y="39"/>
                </a:lnTo>
                <a:lnTo>
                  <a:pt x="5203" y="39"/>
                </a:lnTo>
                <a:lnTo>
                  <a:pt x="5203" y="39"/>
                </a:lnTo>
                <a:lnTo>
                  <a:pt x="5203" y="39"/>
                </a:lnTo>
                <a:lnTo>
                  <a:pt x="5204" y="39"/>
                </a:lnTo>
                <a:lnTo>
                  <a:pt x="5204" y="39"/>
                </a:lnTo>
                <a:lnTo>
                  <a:pt x="5204" y="39"/>
                </a:lnTo>
                <a:lnTo>
                  <a:pt x="5204" y="39"/>
                </a:lnTo>
                <a:lnTo>
                  <a:pt x="5204" y="39"/>
                </a:lnTo>
                <a:lnTo>
                  <a:pt x="5205" y="39"/>
                </a:lnTo>
                <a:lnTo>
                  <a:pt x="5205" y="39"/>
                </a:lnTo>
                <a:lnTo>
                  <a:pt x="5205" y="39"/>
                </a:lnTo>
                <a:lnTo>
                  <a:pt x="5205" y="39"/>
                </a:lnTo>
                <a:lnTo>
                  <a:pt x="5206" y="39"/>
                </a:lnTo>
                <a:lnTo>
                  <a:pt x="5206" y="39"/>
                </a:lnTo>
                <a:lnTo>
                  <a:pt x="5206" y="39"/>
                </a:lnTo>
                <a:lnTo>
                  <a:pt x="5206" y="39"/>
                </a:lnTo>
                <a:lnTo>
                  <a:pt x="5207" y="39"/>
                </a:lnTo>
                <a:lnTo>
                  <a:pt x="5207" y="39"/>
                </a:lnTo>
                <a:lnTo>
                  <a:pt x="5207" y="39"/>
                </a:lnTo>
                <a:lnTo>
                  <a:pt x="5207" y="39"/>
                </a:lnTo>
                <a:lnTo>
                  <a:pt x="5207" y="39"/>
                </a:lnTo>
                <a:lnTo>
                  <a:pt x="5208" y="39"/>
                </a:lnTo>
                <a:lnTo>
                  <a:pt x="5208" y="39"/>
                </a:lnTo>
                <a:lnTo>
                  <a:pt x="5208" y="39"/>
                </a:lnTo>
                <a:lnTo>
                  <a:pt x="5209" y="39"/>
                </a:lnTo>
                <a:lnTo>
                  <a:pt x="5209" y="39"/>
                </a:lnTo>
                <a:lnTo>
                  <a:pt x="5209" y="39"/>
                </a:lnTo>
                <a:lnTo>
                  <a:pt x="5209" y="39"/>
                </a:lnTo>
                <a:lnTo>
                  <a:pt x="5210" y="39"/>
                </a:lnTo>
                <a:lnTo>
                  <a:pt x="5210" y="39"/>
                </a:lnTo>
                <a:lnTo>
                  <a:pt x="5210" y="39"/>
                </a:lnTo>
                <a:lnTo>
                  <a:pt x="5210" y="39"/>
                </a:lnTo>
                <a:lnTo>
                  <a:pt x="5210" y="39"/>
                </a:lnTo>
                <a:lnTo>
                  <a:pt x="5211" y="39"/>
                </a:lnTo>
                <a:lnTo>
                  <a:pt x="5211" y="39"/>
                </a:lnTo>
                <a:lnTo>
                  <a:pt x="5211" y="39"/>
                </a:lnTo>
                <a:lnTo>
                  <a:pt x="5211" y="39"/>
                </a:lnTo>
                <a:lnTo>
                  <a:pt x="5212" y="39"/>
                </a:lnTo>
                <a:lnTo>
                  <a:pt x="5212" y="39"/>
                </a:lnTo>
                <a:lnTo>
                  <a:pt x="5212" y="39"/>
                </a:lnTo>
                <a:lnTo>
                  <a:pt x="5212" y="39"/>
                </a:lnTo>
                <a:lnTo>
                  <a:pt x="5213" y="39"/>
                </a:lnTo>
                <a:lnTo>
                  <a:pt x="5213" y="39"/>
                </a:lnTo>
                <a:lnTo>
                  <a:pt x="5213" y="39"/>
                </a:lnTo>
                <a:lnTo>
                  <a:pt x="5213" y="39"/>
                </a:lnTo>
                <a:lnTo>
                  <a:pt x="5213" y="39"/>
                </a:lnTo>
                <a:lnTo>
                  <a:pt x="5214" y="39"/>
                </a:lnTo>
                <a:lnTo>
                  <a:pt x="5214" y="39"/>
                </a:lnTo>
                <a:lnTo>
                  <a:pt x="5214" y="39"/>
                </a:lnTo>
                <a:lnTo>
                  <a:pt x="5214" y="39"/>
                </a:lnTo>
                <a:lnTo>
                  <a:pt x="5215" y="39"/>
                </a:lnTo>
                <a:lnTo>
                  <a:pt x="5215" y="39"/>
                </a:lnTo>
                <a:lnTo>
                  <a:pt x="5215" y="39"/>
                </a:lnTo>
                <a:lnTo>
                  <a:pt x="5215" y="39"/>
                </a:lnTo>
                <a:lnTo>
                  <a:pt x="5216" y="39"/>
                </a:lnTo>
                <a:lnTo>
                  <a:pt x="5216" y="39"/>
                </a:lnTo>
                <a:lnTo>
                  <a:pt x="5216" y="39"/>
                </a:lnTo>
                <a:lnTo>
                  <a:pt x="5217" y="39"/>
                </a:lnTo>
                <a:lnTo>
                  <a:pt x="5217" y="39"/>
                </a:lnTo>
                <a:lnTo>
                  <a:pt x="5217" y="39"/>
                </a:lnTo>
                <a:lnTo>
                  <a:pt x="5217" y="39"/>
                </a:lnTo>
                <a:lnTo>
                  <a:pt x="5217" y="39"/>
                </a:lnTo>
                <a:lnTo>
                  <a:pt x="5218" y="39"/>
                </a:lnTo>
                <a:lnTo>
                  <a:pt x="5218" y="39"/>
                </a:lnTo>
                <a:lnTo>
                  <a:pt x="5218" y="39"/>
                </a:lnTo>
                <a:lnTo>
                  <a:pt x="5218" y="39"/>
                </a:lnTo>
                <a:lnTo>
                  <a:pt x="5219" y="39"/>
                </a:lnTo>
                <a:lnTo>
                  <a:pt x="5219" y="39"/>
                </a:lnTo>
                <a:lnTo>
                  <a:pt x="5219" y="39"/>
                </a:lnTo>
                <a:lnTo>
                  <a:pt x="5219" y="39"/>
                </a:lnTo>
                <a:lnTo>
                  <a:pt x="5220" y="39"/>
                </a:lnTo>
                <a:lnTo>
                  <a:pt x="5220" y="39"/>
                </a:lnTo>
                <a:lnTo>
                  <a:pt x="5220" y="39"/>
                </a:lnTo>
                <a:lnTo>
                  <a:pt x="5220" y="39"/>
                </a:lnTo>
                <a:lnTo>
                  <a:pt x="5220" y="39"/>
                </a:lnTo>
                <a:lnTo>
                  <a:pt x="5221" y="39"/>
                </a:lnTo>
                <a:lnTo>
                  <a:pt x="5221" y="39"/>
                </a:lnTo>
                <a:lnTo>
                  <a:pt x="5221" y="39"/>
                </a:lnTo>
                <a:lnTo>
                  <a:pt x="5221" y="39"/>
                </a:lnTo>
                <a:lnTo>
                  <a:pt x="5222" y="39"/>
                </a:lnTo>
                <a:lnTo>
                  <a:pt x="5222" y="39"/>
                </a:lnTo>
                <a:lnTo>
                  <a:pt x="5222" y="39"/>
                </a:lnTo>
                <a:lnTo>
                  <a:pt x="5222" y="39"/>
                </a:lnTo>
                <a:lnTo>
                  <a:pt x="5223" y="39"/>
                </a:lnTo>
                <a:lnTo>
                  <a:pt x="5223" y="39"/>
                </a:lnTo>
                <a:lnTo>
                  <a:pt x="5223" y="39"/>
                </a:lnTo>
                <a:lnTo>
                  <a:pt x="5223" y="39"/>
                </a:lnTo>
                <a:lnTo>
                  <a:pt x="5224" y="39"/>
                </a:lnTo>
                <a:lnTo>
                  <a:pt x="5224" y="39"/>
                </a:lnTo>
                <a:lnTo>
                  <a:pt x="5224" y="39"/>
                </a:lnTo>
                <a:lnTo>
                  <a:pt x="5224" y="39"/>
                </a:lnTo>
                <a:lnTo>
                  <a:pt x="5225" y="39"/>
                </a:lnTo>
                <a:lnTo>
                  <a:pt x="5225" y="39"/>
                </a:lnTo>
                <a:lnTo>
                  <a:pt x="5225" y="39"/>
                </a:lnTo>
                <a:lnTo>
                  <a:pt x="5225" y="39"/>
                </a:lnTo>
                <a:lnTo>
                  <a:pt x="5226" y="39"/>
                </a:lnTo>
                <a:lnTo>
                  <a:pt x="5226" y="39"/>
                </a:lnTo>
                <a:lnTo>
                  <a:pt x="5226" y="39"/>
                </a:lnTo>
                <a:lnTo>
                  <a:pt x="5226" y="39"/>
                </a:lnTo>
                <a:lnTo>
                  <a:pt x="5226" y="39"/>
                </a:lnTo>
                <a:lnTo>
                  <a:pt x="5227" y="39"/>
                </a:lnTo>
                <a:lnTo>
                  <a:pt x="5227" y="39"/>
                </a:lnTo>
                <a:lnTo>
                  <a:pt x="5227" y="39"/>
                </a:lnTo>
                <a:lnTo>
                  <a:pt x="5227" y="39"/>
                </a:lnTo>
                <a:lnTo>
                  <a:pt x="5228" y="39"/>
                </a:lnTo>
                <a:lnTo>
                  <a:pt x="5228" y="39"/>
                </a:lnTo>
                <a:lnTo>
                  <a:pt x="5228" y="39"/>
                </a:lnTo>
                <a:lnTo>
                  <a:pt x="5228" y="39"/>
                </a:lnTo>
                <a:lnTo>
                  <a:pt x="5229" y="39"/>
                </a:lnTo>
                <a:lnTo>
                  <a:pt x="5229" y="39"/>
                </a:lnTo>
                <a:lnTo>
                  <a:pt x="5229" y="39"/>
                </a:lnTo>
                <a:lnTo>
                  <a:pt x="5229" y="39"/>
                </a:lnTo>
                <a:lnTo>
                  <a:pt x="5229" y="39"/>
                </a:lnTo>
                <a:lnTo>
                  <a:pt x="5230" y="39"/>
                </a:lnTo>
                <a:lnTo>
                  <a:pt x="5230" y="39"/>
                </a:lnTo>
                <a:lnTo>
                  <a:pt x="5230" y="39"/>
                </a:lnTo>
                <a:lnTo>
                  <a:pt x="5230" y="39"/>
                </a:lnTo>
                <a:lnTo>
                  <a:pt x="5231" y="39"/>
                </a:lnTo>
                <a:lnTo>
                  <a:pt x="5231" y="39"/>
                </a:lnTo>
                <a:lnTo>
                  <a:pt x="5231" y="39"/>
                </a:lnTo>
                <a:lnTo>
                  <a:pt x="5232" y="39"/>
                </a:lnTo>
                <a:lnTo>
                  <a:pt x="5232" y="39"/>
                </a:lnTo>
                <a:lnTo>
                  <a:pt x="5232" y="39"/>
                </a:lnTo>
                <a:lnTo>
                  <a:pt x="5232" y="39"/>
                </a:lnTo>
                <a:lnTo>
                  <a:pt x="5232" y="39"/>
                </a:lnTo>
                <a:lnTo>
                  <a:pt x="5233" y="39"/>
                </a:lnTo>
                <a:lnTo>
                  <a:pt x="5233" y="39"/>
                </a:lnTo>
                <a:lnTo>
                  <a:pt x="5233" y="39"/>
                </a:lnTo>
                <a:lnTo>
                  <a:pt x="5233" y="39"/>
                </a:lnTo>
                <a:lnTo>
                  <a:pt x="5234" y="39"/>
                </a:lnTo>
                <a:lnTo>
                  <a:pt x="5234" y="39"/>
                </a:lnTo>
                <a:lnTo>
                  <a:pt x="5234" y="39"/>
                </a:lnTo>
                <a:lnTo>
                  <a:pt x="5234" y="39"/>
                </a:lnTo>
                <a:lnTo>
                  <a:pt x="5235" y="39"/>
                </a:lnTo>
                <a:lnTo>
                  <a:pt x="5235" y="39"/>
                </a:lnTo>
                <a:lnTo>
                  <a:pt x="5235" y="39"/>
                </a:lnTo>
                <a:lnTo>
                  <a:pt x="5235" y="39"/>
                </a:lnTo>
                <a:lnTo>
                  <a:pt x="5235" y="39"/>
                </a:lnTo>
                <a:lnTo>
                  <a:pt x="5236" y="39"/>
                </a:lnTo>
                <a:lnTo>
                  <a:pt x="5236" y="39"/>
                </a:lnTo>
                <a:lnTo>
                  <a:pt x="5236" y="39"/>
                </a:lnTo>
                <a:lnTo>
                  <a:pt x="5236" y="39"/>
                </a:lnTo>
                <a:lnTo>
                  <a:pt x="5237" y="39"/>
                </a:lnTo>
                <a:lnTo>
                  <a:pt x="5237" y="39"/>
                </a:lnTo>
                <a:lnTo>
                  <a:pt x="5237" y="39"/>
                </a:lnTo>
                <a:lnTo>
                  <a:pt x="5237" y="39"/>
                </a:lnTo>
                <a:lnTo>
                  <a:pt x="5238" y="39"/>
                </a:lnTo>
                <a:lnTo>
                  <a:pt x="5238" y="39"/>
                </a:lnTo>
                <a:lnTo>
                  <a:pt x="5238" y="39"/>
                </a:lnTo>
                <a:lnTo>
                  <a:pt x="5238" y="39"/>
                </a:lnTo>
                <a:lnTo>
                  <a:pt x="5238" y="39"/>
                </a:lnTo>
                <a:lnTo>
                  <a:pt x="5239" y="39"/>
                </a:lnTo>
                <a:lnTo>
                  <a:pt x="5239" y="39"/>
                </a:lnTo>
                <a:lnTo>
                  <a:pt x="5239" y="39"/>
                </a:lnTo>
                <a:lnTo>
                  <a:pt x="5240" y="39"/>
                </a:lnTo>
                <a:lnTo>
                  <a:pt x="5240" y="39"/>
                </a:lnTo>
                <a:lnTo>
                  <a:pt x="5240" y="39"/>
                </a:lnTo>
                <a:lnTo>
                  <a:pt x="5240" y="39"/>
                </a:lnTo>
                <a:lnTo>
                  <a:pt x="5241" y="39"/>
                </a:lnTo>
                <a:lnTo>
                  <a:pt x="5241" y="39"/>
                </a:lnTo>
                <a:lnTo>
                  <a:pt x="5241" y="39"/>
                </a:lnTo>
                <a:lnTo>
                  <a:pt x="5241" y="39"/>
                </a:lnTo>
                <a:lnTo>
                  <a:pt x="5241" y="39"/>
                </a:lnTo>
                <a:lnTo>
                  <a:pt x="5242" y="39"/>
                </a:lnTo>
                <a:lnTo>
                  <a:pt x="5242" y="39"/>
                </a:lnTo>
                <a:lnTo>
                  <a:pt x="5242" y="39"/>
                </a:lnTo>
                <a:lnTo>
                  <a:pt x="5242" y="39"/>
                </a:lnTo>
                <a:lnTo>
                  <a:pt x="5243" y="39"/>
                </a:lnTo>
                <a:lnTo>
                  <a:pt x="5243" y="39"/>
                </a:lnTo>
                <a:lnTo>
                  <a:pt x="5243" y="39"/>
                </a:lnTo>
                <a:lnTo>
                  <a:pt x="5243" y="39"/>
                </a:lnTo>
                <a:lnTo>
                  <a:pt x="5244" y="39"/>
                </a:lnTo>
                <a:lnTo>
                  <a:pt x="5244" y="39"/>
                </a:lnTo>
                <a:lnTo>
                  <a:pt x="5244" y="39"/>
                </a:lnTo>
                <a:lnTo>
                  <a:pt x="5244" y="39"/>
                </a:lnTo>
                <a:lnTo>
                  <a:pt x="5244" y="39"/>
                </a:lnTo>
                <a:lnTo>
                  <a:pt x="5245" y="39"/>
                </a:lnTo>
                <a:lnTo>
                  <a:pt x="5245" y="39"/>
                </a:lnTo>
                <a:lnTo>
                  <a:pt x="5245" y="39"/>
                </a:lnTo>
                <a:lnTo>
                  <a:pt x="5245" y="39"/>
                </a:lnTo>
                <a:lnTo>
                  <a:pt x="5246" y="39"/>
                </a:lnTo>
                <a:lnTo>
                  <a:pt x="5246" y="39"/>
                </a:lnTo>
                <a:lnTo>
                  <a:pt x="5246" y="39"/>
                </a:lnTo>
                <a:lnTo>
                  <a:pt x="5246" y="39"/>
                </a:lnTo>
                <a:lnTo>
                  <a:pt x="5247" y="39"/>
                </a:lnTo>
                <a:lnTo>
                  <a:pt x="5247" y="39"/>
                </a:lnTo>
                <a:lnTo>
                  <a:pt x="5247" y="39"/>
                </a:lnTo>
                <a:lnTo>
                  <a:pt x="5247" y="39"/>
                </a:lnTo>
                <a:lnTo>
                  <a:pt x="5248" y="39"/>
                </a:lnTo>
                <a:lnTo>
                  <a:pt x="5248" y="39"/>
                </a:lnTo>
                <a:lnTo>
                  <a:pt x="5248" y="39"/>
                </a:lnTo>
                <a:lnTo>
                  <a:pt x="5248" y="39"/>
                </a:lnTo>
                <a:lnTo>
                  <a:pt x="5249" y="39"/>
                </a:lnTo>
                <a:lnTo>
                  <a:pt x="5249" y="39"/>
                </a:lnTo>
                <a:lnTo>
                  <a:pt x="5249" y="39"/>
                </a:lnTo>
                <a:lnTo>
                  <a:pt x="5249" y="39"/>
                </a:lnTo>
                <a:lnTo>
                  <a:pt x="5250" y="39"/>
                </a:lnTo>
                <a:lnTo>
                  <a:pt x="5250" y="39"/>
                </a:lnTo>
                <a:lnTo>
                  <a:pt x="5250" y="39"/>
                </a:lnTo>
                <a:lnTo>
                  <a:pt x="5250" y="39"/>
                </a:lnTo>
                <a:lnTo>
                  <a:pt x="5250" y="39"/>
                </a:lnTo>
                <a:lnTo>
                  <a:pt x="5251" y="39"/>
                </a:lnTo>
                <a:lnTo>
                  <a:pt x="5251" y="39"/>
                </a:lnTo>
                <a:lnTo>
                  <a:pt x="5251" y="39"/>
                </a:lnTo>
                <a:lnTo>
                  <a:pt x="5251" y="39"/>
                </a:lnTo>
                <a:lnTo>
                  <a:pt x="5252" y="39"/>
                </a:lnTo>
                <a:lnTo>
                  <a:pt x="5252" y="39"/>
                </a:lnTo>
                <a:lnTo>
                  <a:pt x="5252" y="39"/>
                </a:lnTo>
                <a:lnTo>
                  <a:pt x="5252" y="39"/>
                </a:lnTo>
                <a:lnTo>
                  <a:pt x="5253" y="39"/>
                </a:lnTo>
                <a:lnTo>
                  <a:pt x="5253" y="39"/>
                </a:lnTo>
                <a:lnTo>
                  <a:pt x="5253" y="39"/>
                </a:lnTo>
                <a:lnTo>
                  <a:pt x="5253" y="39"/>
                </a:lnTo>
                <a:lnTo>
                  <a:pt x="5253" y="39"/>
                </a:lnTo>
                <a:lnTo>
                  <a:pt x="5254" y="39"/>
                </a:lnTo>
                <a:lnTo>
                  <a:pt x="5254" y="39"/>
                </a:lnTo>
                <a:lnTo>
                  <a:pt x="5254" y="39"/>
                </a:lnTo>
                <a:lnTo>
                  <a:pt x="5254" y="39"/>
                </a:lnTo>
                <a:lnTo>
                  <a:pt x="5255" y="39"/>
                </a:lnTo>
                <a:lnTo>
                  <a:pt x="5255" y="39"/>
                </a:lnTo>
                <a:lnTo>
                  <a:pt x="5255" y="39"/>
                </a:lnTo>
                <a:lnTo>
                  <a:pt x="5256" y="39"/>
                </a:lnTo>
                <a:lnTo>
                  <a:pt x="5256" y="39"/>
                </a:lnTo>
                <a:lnTo>
                  <a:pt x="5256" y="39"/>
                </a:lnTo>
                <a:lnTo>
                  <a:pt x="5256" y="39"/>
                </a:lnTo>
                <a:lnTo>
                  <a:pt x="5256" y="39"/>
                </a:lnTo>
                <a:lnTo>
                  <a:pt x="5257" y="39"/>
                </a:lnTo>
                <a:lnTo>
                  <a:pt x="5257" y="39"/>
                </a:lnTo>
                <a:lnTo>
                  <a:pt x="5257" y="39"/>
                </a:lnTo>
                <a:lnTo>
                  <a:pt x="5257" y="39"/>
                </a:lnTo>
                <a:lnTo>
                  <a:pt x="5258" y="39"/>
                </a:lnTo>
                <a:lnTo>
                  <a:pt x="5258" y="39"/>
                </a:lnTo>
                <a:lnTo>
                  <a:pt x="5258" y="39"/>
                </a:lnTo>
                <a:lnTo>
                  <a:pt x="5258" y="39"/>
                </a:lnTo>
                <a:lnTo>
                  <a:pt x="5259" y="39"/>
                </a:lnTo>
                <a:lnTo>
                  <a:pt x="5259" y="39"/>
                </a:lnTo>
                <a:lnTo>
                  <a:pt x="5259" y="39"/>
                </a:lnTo>
                <a:lnTo>
                  <a:pt x="5259" y="39"/>
                </a:lnTo>
                <a:lnTo>
                  <a:pt x="5259" y="39"/>
                </a:lnTo>
                <a:lnTo>
                  <a:pt x="5260" y="39"/>
                </a:lnTo>
                <a:lnTo>
                  <a:pt x="5260" y="39"/>
                </a:lnTo>
                <a:lnTo>
                  <a:pt x="5260" y="39"/>
                </a:lnTo>
                <a:lnTo>
                  <a:pt x="5260" y="39"/>
                </a:lnTo>
                <a:lnTo>
                  <a:pt x="5261" y="39"/>
                </a:lnTo>
                <a:lnTo>
                  <a:pt x="5261" y="39"/>
                </a:lnTo>
                <a:lnTo>
                  <a:pt x="5261" y="39"/>
                </a:lnTo>
                <a:lnTo>
                  <a:pt x="5261" y="39"/>
                </a:lnTo>
                <a:lnTo>
                  <a:pt x="5262" y="39"/>
                </a:lnTo>
                <a:lnTo>
                  <a:pt x="5262" y="39"/>
                </a:lnTo>
                <a:lnTo>
                  <a:pt x="5262" y="39"/>
                </a:lnTo>
                <a:lnTo>
                  <a:pt x="5263" y="39"/>
                </a:lnTo>
                <a:lnTo>
                  <a:pt x="5263" y="39"/>
                </a:lnTo>
                <a:lnTo>
                  <a:pt x="5263" y="39"/>
                </a:lnTo>
                <a:lnTo>
                  <a:pt x="5263" y="39"/>
                </a:lnTo>
                <a:lnTo>
                  <a:pt x="5263" y="39"/>
                </a:lnTo>
                <a:lnTo>
                  <a:pt x="5264" y="39"/>
                </a:lnTo>
                <a:lnTo>
                  <a:pt x="5264" y="39"/>
                </a:lnTo>
                <a:lnTo>
                  <a:pt x="5264" y="39"/>
                </a:lnTo>
                <a:lnTo>
                  <a:pt x="5264" y="39"/>
                </a:lnTo>
                <a:lnTo>
                  <a:pt x="5265" y="39"/>
                </a:lnTo>
                <a:lnTo>
                  <a:pt x="5265" y="39"/>
                </a:lnTo>
                <a:lnTo>
                  <a:pt x="5265" y="39"/>
                </a:lnTo>
                <a:lnTo>
                  <a:pt x="5265" y="39"/>
                </a:lnTo>
                <a:lnTo>
                  <a:pt x="5266" y="39"/>
                </a:lnTo>
                <a:lnTo>
                  <a:pt x="5266" y="39"/>
                </a:lnTo>
                <a:lnTo>
                  <a:pt x="5266" y="39"/>
                </a:lnTo>
                <a:lnTo>
                  <a:pt x="5266" y="39"/>
                </a:lnTo>
                <a:lnTo>
                  <a:pt x="5266" y="39"/>
                </a:lnTo>
                <a:lnTo>
                  <a:pt x="5267" y="39"/>
                </a:lnTo>
                <a:lnTo>
                  <a:pt x="5267" y="39"/>
                </a:lnTo>
                <a:lnTo>
                  <a:pt x="5267" y="39"/>
                </a:lnTo>
                <a:lnTo>
                  <a:pt x="5267" y="39"/>
                </a:lnTo>
                <a:lnTo>
                  <a:pt x="5268" y="39"/>
                </a:lnTo>
                <a:lnTo>
                  <a:pt x="5268" y="39"/>
                </a:lnTo>
                <a:lnTo>
                  <a:pt x="5268" y="39"/>
                </a:lnTo>
                <a:lnTo>
                  <a:pt x="5268" y="39"/>
                </a:lnTo>
                <a:lnTo>
                  <a:pt x="5268" y="39"/>
                </a:lnTo>
                <a:lnTo>
                  <a:pt x="5269" y="39"/>
                </a:lnTo>
                <a:lnTo>
                  <a:pt x="5269" y="39"/>
                </a:lnTo>
                <a:lnTo>
                  <a:pt x="5269" y="39"/>
                </a:lnTo>
                <a:lnTo>
                  <a:pt x="5269" y="39"/>
                </a:lnTo>
                <a:lnTo>
                  <a:pt x="5270" y="39"/>
                </a:lnTo>
                <a:lnTo>
                  <a:pt x="5270" y="39"/>
                </a:lnTo>
                <a:lnTo>
                  <a:pt x="5270" y="39"/>
                </a:lnTo>
                <a:lnTo>
                  <a:pt x="5271" y="39"/>
                </a:lnTo>
                <a:lnTo>
                  <a:pt x="5271" y="39"/>
                </a:lnTo>
                <a:lnTo>
                  <a:pt x="5271" y="39"/>
                </a:lnTo>
                <a:lnTo>
                  <a:pt x="5271" y="39"/>
                </a:lnTo>
                <a:lnTo>
                  <a:pt x="5272" y="39"/>
                </a:lnTo>
                <a:lnTo>
                  <a:pt x="5272" y="39"/>
                </a:lnTo>
                <a:lnTo>
                  <a:pt x="5272" y="39"/>
                </a:lnTo>
                <a:lnTo>
                  <a:pt x="5272" y="39"/>
                </a:lnTo>
                <a:lnTo>
                  <a:pt x="5272" y="39"/>
                </a:lnTo>
                <a:lnTo>
                  <a:pt x="5273" y="39"/>
                </a:lnTo>
                <a:lnTo>
                  <a:pt x="5273" y="39"/>
                </a:lnTo>
                <a:lnTo>
                  <a:pt x="5273" y="39"/>
                </a:lnTo>
                <a:lnTo>
                  <a:pt x="5273" y="39"/>
                </a:lnTo>
                <a:lnTo>
                  <a:pt x="5274" y="39"/>
                </a:lnTo>
                <a:lnTo>
                  <a:pt x="5274" y="39"/>
                </a:lnTo>
                <a:lnTo>
                  <a:pt x="5274" y="39"/>
                </a:lnTo>
                <a:lnTo>
                  <a:pt x="5274" y="39"/>
                </a:lnTo>
                <a:lnTo>
                  <a:pt x="5275" y="39"/>
                </a:lnTo>
                <a:lnTo>
                  <a:pt x="5275" y="39"/>
                </a:lnTo>
                <a:lnTo>
                  <a:pt x="5275" y="39"/>
                </a:lnTo>
                <a:lnTo>
                  <a:pt x="5275" y="39"/>
                </a:lnTo>
                <a:lnTo>
                  <a:pt x="5275" y="39"/>
                </a:lnTo>
                <a:lnTo>
                  <a:pt x="5276" y="39"/>
                </a:lnTo>
                <a:lnTo>
                  <a:pt x="5276" y="39"/>
                </a:lnTo>
                <a:lnTo>
                  <a:pt x="5276" y="39"/>
                </a:lnTo>
                <a:lnTo>
                  <a:pt x="5276" y="39"/>
                </a:lnTo>
                <a:lnTo>
                  <a:pt x="5277" y="39"/>
                </a:lnTo>
                <a:lnTo>
                  <a:pt x="5277" y="39"/>
                </a:lnTo>
                <a:lnTo>
                  <a:pt x="5277" y="39"/>
                </a:lnTo>
                <a:lnTo>
                  <a:pt x="5277" y="39"/>
                </a:lnTo>
                <a:lnTo>
                  <a:pt x="5278" y="39"/>
                </a:lnTo>
                <a:lnTo>
                  <a:pt x="5278" y="39"/>
                </a:lnTo>
                <a:lnTo>
                  <a:pt x="5278" y="39"/>
                </a:lnTo>
                <a:lnTo>
                  <a:pt x="5278" y="39"/>
                </a:lnTo>
                <a:lnTo>
                  <a:pt x="5279" y="39"/>
                </a:lnTo>
                <a:lnTo>
                  <a:pt x="5279" y="39"/>
                </a:lnTo>
                <a:lnTo>
                  <a:pt x="5279" y="39"/>
                </a:lnTo>
                <a:lnTo>
                  <a:pt x="5279" y="39"/>
                </a:lnTo>
                <a:lnTo>
                  <a:pt x="5280" y="39"/>
                </a:lnTo>
                <a:lnTo>
                  <a:pt x="5280" y="39"/>
                </a:lnTo>
                <a:lnTo>
                  <a:pt x="5280" y="39"/>
                </a:lnTo>
                <a:lnTo>
                  <a:pt x="5280" y="39"/>
                </a:lnTo>
                <a:lnTo>
                  <a:pt x="5281" y="39"/>
                </a:lnTo>
                <a:lnTo>
                  <a:pt x="5281" y="39"/>
                </a:lnTo>
                <a:lnTo>
                  <a:pt x="5281" y="39"/>
                </a:lnTo>
                <a:lnTo>
                  <a:pt x="5281" y="39"/>
                </a:lnTo>
                <a:lnTo>
                  <a:pt x="5281" y="39"/>
                </a:lnTo>
                <a:lnTo>
                  <a:pt x="5282" y="39"/>
                </a:lnTo>
                <a:lnTo>
                  <a:pt x="5282" y="39"/>
                </a:lnTo>
                <a:lnTo>
                  <a:pt x="5282" y="39"/>
                </a:lnTo>
                <a:lnTo>
                  <a:pt x="5282" y="39"/>
                </a:lnTo>
                <a:lnTo>
                  <a:pt x="5283" y="39"/>
                </a:lnTo>
                <a:lnTo>
                  <a:pt x="5283" y="39"/>
                </a:lnTo>
                <a:lnTo>
                  <a:pt x="5283" y="39"/>
                </a:lnTo>
                <a:lnTo>
                  <a:pt x="5283" y="39"/>
                </a:lnTo>
                <a:lnTo>
                  <a:pt x="5284" y="39"/>
                </a:lnTo>
                <a:lnTo>
                  <a:pt x="5284" y="39"/>
                </a:lnTo>
                <a:lnTo>
                  <a:pt x="5284" y="39"/>
                </a:lnTo>
                <a:lnTo>
                  <a:pt x="5284" y="39"/>
                </a:lnTo>
                <a:lnTo>
                  <a:pt x="5284" y="39"/>
                </a:lnTo>
                <a:lnTo>
                  <a:pt x="5285" y="39"/>
                </a:lnTo>
                <a:lnTo>
                  <a:pt x="5285" y="39"/>
                </a:lnTo>
                <a:lnTo>
                  <a:pt x="5285" y="39"/>
                </a:lnTo>
                <a:lnTo>
                  <a:pt x="5285" y="39"/>
                </a:lnTo>
                <a:lnTo>
                  <a:pt x="5286" y="39"/>
                </a:lnTo>
                <a:lnTo>
                  <a:pt x="5286" y="39"/>
                </a:lnTo>
                <a:lnTo>
                  <a:pt x="5286" y="39"/>
                </a:lnTo>
                <a:lnTo>
                  <a:pt x="5287" y="39"/>
                </a:lnTo>
                <a:lnTo>
                  <a:pt x="5287" y="39"/>
                </a:lnTo>
                <a:lnTo>
                  <a:pt x="5287" y="39"/>
                </a:lnTo>
                <a:lnTo>
                  <a:pt x="5287" y="39"/>
                </a:lnTo>
                <a:lnTo>
                  <a:pt x="5287" y="39"/>
                </a:lnTo>
                <a:lnTo>
                  <a:pt x="5288" y="39"/>
                </a:lnTo>
                <a:lnTo>
                  <a:pt x="5288" y="39"/>
                </a:lnTo>
                <a:lnTo>
                  <a:pt x="5288" y="39"/>
                </a:lnTo>
                <a:lnTo>
                  <a:pt x="5288" y="39"/>
                </a:lnTo>
                <a:lnTo>
                  <a:pt x="5289" y="39"/>
                </a:lnTo>
                <a:lnTo>
                  <a:pt x="5289" y="39"/>
                </a:lnTo>
                <a:lnTo>
                  <a:pt x="5289" y="39"/>
                </a:lnTo>
                <a:lnTo>
                  <a:pt x="5289" y="39"/>
                </a:lnTo>
                <a:lnTo>
                  <a:pt x="5290" y="39"/>
                </a:lnTo>
                <a:lnTo>
                  <a:pt x="5290" y="39"/>
                </a:lnTo>
                <a:lnTo>
                  <a:pt x="5290" y="39"/>
                </a:lnTo>
                <a:lnTo>
                  <a:pt x="5290" y="39"/>
                </a:lnTo>
                <a:lnTo>
                  <a:pt x="5290" y="39"/>
                </a:lnTo>
                <a:lnTo>
                  <a:pt x="5291" y="39"/>
                </a:lnTo>
                <a:lnTo>
                  <a:pt x="5291" y="39"/>
                </a:lnTo>
                <a:lnTo>
                  <a:pt x="5291" y="39"/>
                </a:lnTo>
                <a:lnTo>
                  <a:pt x="5291" y="39"/>
                </a:lnTo>
                <a:lnTo>
                  <a:pt x="5292" y="39"/>
                </a:lnTo>
                <a:lnTo>
                  <a:pt x="5292" y="39"/>
                </a:lnTo>
                <a:lnTo>
                  <a:pt x="5292" y="39"/>
                </a:lnTo>
                <a:lnTo>
                  <a:pt x="5292" y="39"/>
                </a:lnTo>
                <a:lnTo>
                  <a:pt x="5293" y="39"/>
                </a:lnTo>
                <a:lnTo>
                  <a:pt x="5293" y="39"/>
                </a:lnTo>
                <a:lnTo>
                  <a:pt x="5293" y="39"/>
                </a:lnTo>
                <a:lnTo>
                  <a:pt x="5293" y="39"/>
                </a:lnTo>
                <a:lnTo>
                  <a:pt x="5293" y="39"/>
                </a:lnTo>
                <a:lnTo>
                  <a:pt x="5294" y="39"/>
                </a:lnTo>
                <a:lnTo>
                  <a:pt x="5294" y="39"/>
                </a:lnTo>
                <a:lnTo>
                  <a:pt x="5294" y="39"/>
                </a:lnTo>
                <a:lnTo>
                  <a:pt x="5295" y="39"/>
                </a:lnTo>
                <a:lnTo>
                  <a:pt x="5295" y="39"/>
                </a:lnTo>
                <a:lnTo>
                  <a:pt x="5295" y="39"/>
                </a:lnTo>
                <a:lnTo>
                  <a:pt x="5295" y="39"/>
                </a:lnTo>
                <a:lnTo>
                  <a:pt x="5296" y="39"/>
                </a:lnTo>
                <a:lnTo>
                  <a:pt x="5296" y="39"/>
                </a:lnTo>
                <a:lnTo>
                  <a:pt x="5296" y="39"/>
                </a:lnTo>
                <a:lnTo>
                  <a:pt x="5296" y="39"/>
                </a:lnTo>
                <a:lnTo>
                  <a:pt x="5296" y="39"/>
                </a:lnTo>
                <a:lnTo>
                  <a:pt x="5297" y="39"/>
                </a:lnTo>
                <a:lnTo>
                  <a:pt x="5297" y="39"/>
                </a:lnTo>
                <a:lnTo>
                  <a:pt x="5297" y="39"/>
                </a:lnTo>
                <a:lnTo>
                  <a:pt x="5297" y="39"/>
                </a:lnTo>
                <a:lnTo>
                  <a:pt x="5298" y="39"/>
                </a:lnTo>
                <a:lnTo>
                  <a:pt x="5298" y="39"/>
                </a:lnTo>
                <a:lnTo>
                  <a:pt x="5298" y="39"/>
                </a:lnTo>
                <a:lnTo>
                  <a:pt x="5298" y="39"/>
                </a:lnTo>
                <a:lnTo>
                  <a:pt x="5299" y="39"/>
                </a:lnTo>
                <a:lnTo>
                  <a:pt x="5299" y="39"/>
                </a:lnTo>
                <a:lnTo>
                  <a:pt x="5299" y="39"/>
                </a:lnTo>
                <a:lnTo>
                  <a:pt x="5299" y="39"/>
                </a:lnTo>
                <a:lnTo>
                  <a:pt x="5299" y="39"/>
                </a:lnTo>
                <a:lnTo>
                  <a:pt x="5300" y="39"/>
                </a:lnTo>
                <a:lnTo>
                  <a:pt x="5300" y="39"/>
                </a:lnTo>
                <a:lnTo>
                  <a:pt x="5300" y="39"/>
                </a:lnTo>
                <a:lnTo>
                  <a:pt x="5300" y="39"/>
                </a:lnTo>
                <a:lnTo>
                  <a:pt x="5301" y="39"/>
                </a:lnTo>
                <a:lnTo>
                  <a:pt x="5301" y="39"/>
                </a:lnTo>
                <a:lnTo>
                  <a:pt x="5301" y="39"/>
                </a:lnTo>
                <a:lnTo>
                  <a:pt x="5302" y="39"/>
                </a:lnTo>
                <a:lnTo>
                  <a:pt x="5302" y="39"/>
                </a:lnTo>
                <a:lnTo>
                  <a:pt x="5302" y="39"/>
                </a:lnTo>
                <a:lnTo>
                  <a:pt x="5302" y="39"/>
                </a:lnTo>
                <a:lnTo>
                  <a:pt x="5302" y="39"/>
                </a:lnTo>
                <a:lnTo>
                  <a:pt x="5303" y="39"/>
                </a:lnTo>
                <a:lnTo>
                  <a:pt x="5303" y="39"/>
                </a:lnTo>
                <a:lnTo>
                  <a:pt x="5303" y="39"/>
                </a:lnTo>
                <a:lnTo>
                  <a:pt x="5303" y="39"/>
                </a:lnTo>
                <a:lnTo>
                  <a:pt x="5304" y="39"/>
                </a:lnTo>
                <a:lnTo>
                  <a:pt x="5304" y="39"/>
                </a:lnTo>
                <a:lnTo>
                  <a:pt x="5304" y="39"/>
                </a:lnTo>
                <a:lnTo>
                  <a:pt x="5304" y="39"/>
                </a:lnTo>
                <a:lnTo>
                  <a:pt x="5305" y="39"/>
                </a:lnTo>
                <a:lnTo>
                  <a:pt x="5305" y="39"/>
                </a:lnTo>
                <a:lnTo>
                  <a:pt x="5305" y="39"/>
                </a:lnTo>
                <a:lnTo>
                  <a:pt x="5305" y="39"/>
                </a:lnTo>
                <a:lnTo>
                  <a:pt x="5305" y="39"/>
                </a:lnTo>
                <a:lnTo>
                  <a:pt x="5306" y="39"/>
                </a:lnTo>
                <a:lnTo>
                  <a:pt x="5306" y="39"/>
                </a:lnTo>
                <a:lnTo>
                  <a:pt x="5306" y="39"/>
                </a:lnTo>
                <a:lnTo>
                  <a:pt x="5306" y="39"/>
                </a:lnTo>
                <a:lnTo>
                  <a:pt x="5307" y="39"/>
                </a:lnTo>
                <a:lnTo>
                  <a:pt x="5307" y="39"/>
                </a:lnTo>
                <a:lnTo>
                  <a:pt x="5307" y="39"/>
                </a:lnTo>
                <a:lnTo>
                  <a:pt x="5307" y="39"/>
                </a:lnTo>
                <a:lnTo>
                  <a:pt x="5308" y="39"/>
                </a:lnTo>
                <a:lnTo>
                  <a:pt x="5308" y="0"/>
                </a:lnTo>
                <a:lnTo>
                  <a:pt x="5308" y="0"/>
                </a:lnTo>
                <a:lnTo>
                  <a:pt x="5308" y="0"/>
                </a:lnTo>
                <a:lnTo>
                  <a:pt x="5308" y="0"/>
                </a:lnTo>
                <a:lnTo>
                  <a:pt x="5309" y="0"/>
                </a:lnTo>
                <a:lnTo>
                  <a:pt x="5309" y="0"/>
                </a:lnTo>
                <a:lnTo>
                  <a:pt x="5309" y="0"/>
                </a:lnTo>
                <a:lnTo>
                  <a:pt x="5310" y="0"/>
                </a:lnTo>
                <a:lnTo>
                  <a:pt x="5310" y="0"/>
                </a:lnTo>
                <a:lnTo>
                  <a:pt x="5310" y="0"/>
                </a:lnTo>
                <a:lnTo>
                  <a:pt x="5310" y="0"/>
                </a:lnTo>
                <a:lnTo>
                  <a:pt x="5311" y="39"/>
                </a:lnTo>
                <a:lnTo>
                  <a:pt x="5311" y="39"/>
                </a:lnTo>
                <a:lnTo>
                  <a:pt x="5311" y="39"/>
                </a:lnTo>
                <a:lnTo>
                  <a:pt x="5311" y="39"/>
                </a:lnTo>
                <a:lnTo>
                  <a:pt x="5311" y="39"/>
                </a:lnTo>
                <a:lnTo>
                  <a:pt x="5312" y="39"/>
                </a:lnTo>
                <a:lnTo>
                  <a:pt x="5312" y="39"/>
                </a:lnTo>
                <a:lnTo>
                  <a:pt x="5312" y="39"/>
                </a:lnTo>
                <a:lnTo>
                  <a:pt x="5312" y="39"/>
                </a:lnTo>
                <a:lnTo>
                  <a:pt x="5313" y="39"/>
                </a:lnTo>
                <a:lnTo>
                  <a:pt x="5313" y="39"/>
                </a:lnTo>
                <a:lnTo>
                  <a:pt x="5313" y="39"/>
                </a:lnTo>
                <a:lnTo>
                  <a:pt x="5313" y="39"/>
                </a:lnTo>
                <a:lnTo>
                  <a:pt x="5314" y="39"/>
                </a:lnTo>
                <a:lnTo>
                  <a:pt x="5314" y="39"/>
                </a:lnTo>
                <a:lnTo>
                  <a:pt x="5314" y="39"/>
                </a:lnTo>
                <a:lnTo>
                  <a:pt x="5314" y="39"/>
                </a:lnTo>
                <a:lnTo>
                  <a:pt x="5314" y="39"/>
                </a:lnTo>
                <a:lnTo>
                  <a:pt x="5315" y="39"/>
                </a:lnTo>
                <a:lnTo>
                  <a:pt x="5315" y="39"/>
                </a:lnTo>
                <a:lnTo>
                  <a:pt x="5315" y="39"/>
                </a:lnTo>
                <a:lnTo>
                  <a:pt x="5315" y="39"/>
                </a:lnTo>
                <a:lnTo>
                  <a:pt x="5316" y="39"/>
                </a:lnTo>
                <a:lnTo>
                  <a:pt x="5316" y="39"/>
                </a:lnTo>
                <a:lnTo>
                  <a:pt x="5316" y="39"/>
                </a:lnTo>
                <a:lnTo>
                  <a:pt x="5316" y="39"/>
                </a:lnTo>
                <a:lnTo>
                  <a:pt x="5317" y="39"/>
                </a:lnTo>
                <a:lnTo>
                  <a:pt x="5317" y="39"/>
                </a:lnTo>
                <a:lnTo>
                  <a:pt x="5317" y="39"/>
                </a:lnTo>
                <a:lnTo>
                  <a:pt x="5318" y="39"/>
                </a:lnTo>
                <a:lnTo>
                  <a:pt x="5318" y="39"/>
                </a:lnTo>
                <a:lnTo>
                  <a:pt x="5318" y="39"/>
                </a:lnTo>
                <a:lnTo>
                  <a:pt x="5318" y="39"/>
                </a:lnTo>
                <a:lnTo>
                  <a:pt x="5318" y="39"/>
                </a:lnTo>
                <a:lnTo>
                  <a:pt x="5319" y="39"/>
                </a:lnTo>
                <a:lnTo>
                  <a:pt x="5319" y="39"/>
                </a:lnTo>
                <a:lnTo>
                  <a:pt x="5319" y="39"/>
                </a:lnTo>
                <a:lnTo>
                  <a:pt x="5319" y="39"/>
                </a:lnTo>
                <a:lnTo>
                  <a:pt x="5320" y="39"/>
                </a:lnTo>
                <a:lnTo>
                  <a:pt x="5320" y="39"/>
                </a:lnTo>
                <a:lnTo>
                  <a:pt x="5320" y="39"/>
                </a:lnTo>
                <a:lnTo>
                  <a:pt x="5320" y="39"/>
                </a:lnTo>
                <a:lnTo>
                  <a:pt x="5321" y="39"/>
                </a:lnTo>
                <a:lnTo>
                  <a:pt x="5321" y="39"/>
                </a:lnTo>
                <a:lnTo>
                  <a:pt x="5321" y="39"/>
                </a:lnTo>
                <a:lnTo>
                  <a:pt x="5321" y="39"/>
                </a:lnTo>
                <a:lnTo>
                  <a:pt x="5321" y="39"/>
                </a:lnTo>
                <a:lnTo>
                  <a:pt x="5322" y="39"/>
                </a:lnTo>
                <a:lnTo>
                  <a:pt x="5322" y="39"/>
                </a:lnTo>
                <a:lnTo>
                  <a:pt x="5322" y="39"/>
                </a:lnTo>
                <a:lnTo>
                  <a:pt x="5322" y="39"/>
                </a:lnTo>
                <a:lnTo>
                  <a:pt x="5323" y="39"/>
                </a:lnTo>
                <a:lnTo>
                  <a:pt x="5323" y="39"/>
                </a:lnTo>
                <a:lnTo>
                  <a:pt x="5323" y="39"/>
                </a:lnTo>
                <a:lnTo>
                  <a:pt x="5323" y="39"/>
                </a:lnTo>
                <a:lnTo>
                  <a:pt x="5324" y="39"/>
                </a:lnTo>
                <a:lnTo>
                  <a:pt x="5324" y="39"/>
                </a:lnTo>
                <a:lnTo>
                  <a:pt x="5324" y="39"/>
                </a:lnTo>
                <a:lnTo>
                  <a:pt x="5324" y="39"/>
                </a:lnTo>
                <a:lnTo>
                  <a:pt x="5324" y="39"/>
                </a:lnTo>
                <a:lnTo>
                  <a:pt x="5325" y="39"/>
                </a:lnTo>
                <a:lnTo>
                  <a:pt x="5325" y="39"/>
                </a:lnTo>
                <a:lnTo>
                  <a:pt x="5325" y="39"/>
                </a:lnTo>
                <a:lnTo>
                  <a:pt x="5326" y="39"/>
                </a:lnTo>
                <a:lnTo>
                  <a:pt x="5326" y="39"/>
                </a:lnTo>
                <a:lnTo>
                  <a:pt x="5326" y="39"/>
                </a:lnTo>
                <a:lnTo>
                  <a:pt x="5326" y="39"/>
                </a:lnTo>
                <a:lnTo>
                  <a:pt x="5327" y="39"/>
                </a:lnTo>
                <a:lnTo>
                  <a:pt x="5327" y="39"/>
                </a:lnTo>
                <a:lnTo>
                  <a:pt x="5327" y="39"/>
                </a:lnTo>
                <a:lnTo>
                  <a:pt x="5327" y="39"/>
                </a:lnTo>
                <a:lnTo>
                  <a:pt x="5327" y="39"/>
                </a:lnTo>
                <a:lnTo>
                  <a:pt x="5328" y="39"/>
                </a:lnTo>
                <a:lnTo>
                  <a:pt x="5328" y="39"/>
                </a:lnTo>
                <a:lnTo>
                  <a:pt x="5328" y="39"/>
                </a:lnTo>
                <a:lnTo>
                  <a:pt x="5328" y="39"/>
                </a:lnTo>
                <a:lnTo>
                  <a:pt x="5329" y="39"/>
                </a:lnTo>
                <a:lnTo>
                  <a:pt x="5329" y="39"/>
                </a:lnTo>
                <a:lnTo>
                  <a:pt x="5329" y="39"/>
                </a:lnTo>
                <a:lnTo>
                  <a:pt x="5329" y="39"/>
                </a:lnTo>
                <a:lnTo>
                  <a:pt x="5330" y="39"/>
                </a:lnTo>
                <a:lnTo>
                  <a:pt x="5330" y="39"/>
                </a:lnTo>
                <a:lnTo>
                  <a:pt x="5330" y="39"/>
                </a:lnTo>
                <a:lnTo>
                  <a:pt x="5330" y="39"/>
                </a:lnTo>
                <a:lnTo>
                  <a:pt x="5330" y="39"/>
                </a:lnTo>
                <a:lnTo>
                  <a:pt x="5331" y="39"/>
                </a:lnTo>
                <a:lnTo>
                  <a:pt x="5331" y="39"/>
                </a:lnTo>
                <a:lnTo>
                  <a:pt x="5331" y="39"/>
                </a:lnTo>
                <a:lnTo>
                  <a:pt x="5331" y="39"/>
                </a:lnTo>
                <a:lnTo>
                  <a:pt x="5332" y="39"/>
                </a:lnTo>
                <a:lnTo>
                  <a:pt x="5332" y="39"/>
                </a:lnTo>
                <a:lnTo>
                  <a:pt x="5332" y="39"/>
                </a:lnTo>
                <a:lnTo>
                  <a:pt x="5332" y="39"/>
                </a:lnTo>
                <a:lnTo>
                  <a:pt x="5333" y="39"/>
                </a:lnTo>
                <a:lnTo>
                  <a:pt x="5333" y="39"/>
                </a:lnTo>
                <a:lnTo>
                  <a:pt x="5333" y="39"/>
                </a:lnTo>
                <a:lnTo>
                  <a:pt x="5333" y="39"/>
                </a:lnTo>
                <a:lnTo>
                  <a:pt x="5334" y="39"/>
                </a:lnTo>
                <a:lnTo>
                  <a:pt x="5334" y="39"/>
                </a:lnTo>
                <a:lnTo>
                  <a:pt x="5334" y="39"/>
                </a:lnTo>
                <a:lnTo>
                  <a:pt x="5334" y="39"/>
                </a:lnTo>
                <a:lnTo>
                  <a:pt x="5335" y="39"/>
                </a:lnTo>
                <a:lnTo>
                  <a:pt x="5335" y="39"/>
                </a:lnTo>
                <a:lnTo>
                  <a:pt x="5335" y="39"/>
                </a:lnTo>
                <a:lnTo>
                  <a:pt x="5335" y="39"/>
                </a:lnTo>
                <a:lnTo>
                  <a:pt x="5336" y="39"/>
                </a:lnTo>
                <a:lnTo>
                  <a:pt x="5336" y="39"/>
                </a:lnTo>
                <a:lnTo>
                  <a:pt x="5336" y="39"/>
                </a:lnTo>
                <a:lnTo>
                  <a:pt x="5336" y="39"/>
                </a:lnTo>
                <a:lnTo>
                  <a:pt x="5336" y="39"/>
                </a:lnTo>
                <a:lnTo>
                  <a:pt x="5337" y="39"/>
                </a:lnTo>
                <a:lnTo>
                  <a:pt x="5337" y="39"/>
                </a:lnTo>
                <a:lnTo>
                  <a:pt x="5337" y="39"/>
                </a:lnTo>
                <a:lnTo>
                  <a:pt x="5337" y="39"/>
                </a:lnTo>
                <a:lnTo>
                  <a:pt x="5338" y="39"/>
                </a:lnTo>
                <a:lnTo>
                  <a:pt x="5338" y="39"/>
                </a:lnTo>
                <a:lnTo>
                  <a:pt x="5338" y="39"/>
                </a:lnTo>
                <a:lnTo>
                  <a:pt x="5338" y="39"/>
                </a:lnTo>
                <a:lnTo>
                  <a:pt x="5339" y="39"/>
                </a:lnTo>
                <a:lnTo>
                  <a:pt x="5339" y="39"/>
                </a:lnTo>
                <a:lnTo>
                  <a:pt x="5339" y="39"/>
                </a:lnTo>
                <a:lnTo>
                  <a:pt x="5339" y="39"/>
                </a:lnTo>
                <a:lnTo>
                  <a:pt x="5339" y="39"/>
                </a:lnTo>
                <a:lnTo>
                  <a:pt x="5340" y="39"/>
                </a:lnTo>
                <a:lnTo>
                  <a:pt x="5340" y="39"/>
                </a:lnTo>
                <a:lnTo>
                  <a:pt x="5340" y="39"/>
                </a:lnTo>
                <a:lnTo>
                  <a:pt x="5341" y="39"/>
                </a:lnTo>
                <a:lnTo>
                  <a:pt x="5341" y="39"/>
                </a:lnTo>
                <a:lnTo>
                  <a:pt x="5341" y="39"/>
                </a:lnTo>
                <a:lnTo>
                  <a:pt x="5341" y="39"/>
                </a:lnTo>
                <a:lnTo>
                  <a:pt x="5342" y="39"/>
                </a:lnTo>
                <a:lnTo>
                  <a:pt x="5342" y="39"/>
                </a:lnTo>
                <a:lnTo>
                  <a:pt x="5342" y="39"/>
                </a:lnTo>
                <a:lnTo>
                  <a:pt x="5342" y="39"/>
                </a:lnTo>
                <a:lnTo>
                  <a:pt x="5342" y="39"/>
                </a:lnTo>
                <a:lnTo>
                  <a:pt x="5343" y="39"/>
                </a:lnTo>
                <a:lnTo>
                  <a:pt x="5343" y="39"/>
                </a:lnTo>
                <a:lnTo>
                  <a:pt x="5343" y="39"/>
                </a:lnTo>
                <a:lnTo>
                  <a:pt x="5343" y="39"/>
                </a:lnTo>
                <a:lnTo>
                  <a:pt x="5344" y="39"/>
                </a:lnTo>
                <a:lnTo>
                  <a:pt x="5344" y="39"/>
                </a:lnTo>
                <a:lnTo>
                  <a:pt x="5344" y="39"/>
                </a:lnTo>
                <a:lnTo>
                  <a:pt x="5344" y="39"/>
                </a:lnTo>
                <a:lnTo>
                  <a:pt x="5345" y="39"/>
                </a:lnTo>
                <a:lnTo>
                  <a:pt x="5345" y="39"/>
                </a:lnTo>
                <a:lnTo>
                  <a:pt x="5345" y="39"/>
                </a:lnTo>
                <a:lnTo>
                  <a:pt x="5345" y="39"/>
                </a:lnTo>
                <a:lnTo>
                  <a:pt x="5345" y="39"/>
                </a:lnTo>
                <a:lnTo>
                  <a:pt x="5346" y="39"/>
                </a:lnTo>
                <a:lnTo>
                  <a:pt x="5346" y="39"/>
                </a:lnTo>
                <a:lnTo>
                  <a:pt x="5346" y="39"/>
                </a:lnTo>
                <a:lnTo>
                  <a:pt x="5346" y="39"/>
                </a:lnTo>
                <a:lnTo>
                  <a:pt x="5347" y="39"/>
                </a:lnTo>
                <a:lnTo>
                  <a:pt x="5347" y="39"/>
                </a:lnTo>
                <a:lnTo>
                  <a:pt x="5347" y="39"/>
                </a:lnTo>
                <a:lnTo>
                  <a:pt x="5347" y="39"/>
                </a:lnTo>
                <a:lnTo>
                  <a:pt x="5348" y="39"/>
                </a:lnTo>
                <a:lnTo>
                  <a:pt x="5348" y="39"/>
                </a:lnTo>
                <a:lnTo>
                  <a:pt x="5348" y="39"/>
                </a:lnTo>
                <a:lnTo>
                  <a:pt x="5348" y="39"/>
                </a:lnTo>
                <a:lnTo>
                  <a:pt x="5349" y="39"/>
                </a:lnTo>
                <a:lnTo>
                  <a:pt x="5349" y="39"/>
                </a:lnTo>
                <a:lnTo>
                  <a:pt x="5349" y="39"/>
                </a:lnTo>
                <a:lnTo>
                  <a:pt x="5349" y="39"/>
                </a:lnTo>
                <a:lnTo>
                  <a:pt x="5350" y="39"/>
                </a:lnTo>
                <a:lnTo>
                  <a:pt x="5350" y="39"/>
                </a:lnTo>
                <a:lnTo>
                  <a:pt x="5350" y="39"/>
                </a:lnTo>
                <a:lnTo>
                  <a:pt x="5350" y="39"/>
                </a:lnTo>
                <a:lnTo>
                  <a:pt x="5351" y="39"/>
                </a:lnTo>
                <a:lnTo>
                  <a:pt x="5351" y="39"/>
                </a:lnTo>
                <a:lnTo>
                  <a:pt x="5351" y="39"/>
                </a:lnTo>
                <a:lnTo>
                  <a:pt x="5351" y="39"/>
                </a:lnTo>
                <a:lnTo>
                  <a:pt x="5351" y="39"/>
                </a:lnTo>
                <a:lnTo>
                  <a:pt x="5352" y="39"/>
                </a:lnTo>
                <a:lnTo>
                  <a:pt x="5352" y="39"/>
                </a:lnTo>
                <a:lnTo>
                  <a:pt x="5352" y="39"/>
                </a:lnTo>
                <a:lnTo>
                  <a:pt x="5352" y="39"/>
                </a:lnTo>
                <a:lnTo>
                  <a:pt x="5353" y="39"/>
                </a:lnTo>
                <a:lnTo>
                  <a:pt x="5353" y="39"/>
                </a:lnTo>
                <a:lnTo>
                  <a:pt x="5353" y="39"/>
                </a:lnTo>
                <a:lnTo>
                  <a:pt x="5353" y="39"/>
                </a:lnTo>
                <a:lnTo>
                  <a:pt x="5354" y="39"/>
                </a:lnTo>
                <a:lnTo>
                  <a:pt x="5354" y="39"/>
                </a:lnTo>
                <a:lnTo>
                  <a:pt x="5354" y="39"/>
                </a:lnTo>
                <a:lnTo>
                  <a:pt x="5354" y="39"/>
                </a:lnTo>
                <a:lnTo>
                  <a:pt x="5354" y="39"/>
                </a:lnTo>
                <a:lnTo>
                  <a:pt x="5355" y="39"/>
                </a:lnTo>
                <a:lnTo>
                  <a:pt x="5355" y="39"/>
                </a:lnTo>
                <a:lnTo>
                  <a:pt x="5355" y="39"/>
                </a:lnTo>
                <a:lnTo>
                  <a:pt x="5355" y="39"/>
                </a:lnTo>
                <a:lnTo>
                  <a:pt x="5356" y="39"/>
                </a:lnTo>
                <a:lnTo>
                  <a:pt x="5356" y="39"/>
                </a:lnTo>
                <a:lnTo>
                  <a:pt x="5356" y="39"/>
                </a:lnTo>
                <a:lnTo>
                  <a:pt x="5357" y="39"/>
                </a:lnTo>
                <a:lnTo>
                  <a:pt x="5357" y="39"/>
                </a:lnTo>
                <a:lnTo>
                  <a:pt x="5357" y="39"/>
                </a:lnTo>
                <a:lnTo>
                  <a:pt x="5357" y="39"/>
                </a:lnTo>
                <a:lnTo>
                  <a:pt x="5357" y="39"/>
                </a:lnTo>
                <a:lnTo>
                  <a:pt x="5358" y="39"/>
                </a:lnTo>
                <a:lnTo>
                  <a:pt x="5358" y="39"/>
                </a:lnTo>
                <a:lnTo>
                  <a:pt x="5358" y="39"/>
                </a:lnTo>
                <a:lnTo>
                  <a:pt x="5358" y="39"/>
                </a:lnTo>
                <a:lnTo>
                  <a:pt x="5359" y="39"/>
                </a:lnTo>
                <a:lnTo>
                  <a:pt x="5359" y="39"/>
                </a:lnTo>
                <a:lnTo>
                  <a:pt x="5359" y="39"/>
                </a:lnTo>
                <a:lnTo>
                  <a:pt x="5359" y="39"/>
                </a:lnTo>
                <a:lnTo>
                  <a:pt x="5360" y="39"/>
                </a:lnTo>
                <a:lnTo>
                  <a:pt x="5360" y="39"/>
                </a:lnTo>
                <a:lnTo>
                  <a:pt x="5360" y="39"/>
                </a:lnTo>
                <a:lnTo>
                  <a:pt x="5360" y="39"/>
                </a:lnTo>
                <a:lnTo>
                  <a:pt x="5360" y="39"/>
                </a:lnTo>
                <a:lnTo>
                  <a:pt x="5361" y="39"/>
                </a:lnTo>
                <a:lnTo>
                  <a:pt x="5361" y="39"/>
                </a:lnTo>
                <a:lnTo>
                  <a:pt x="5361" y="39"/>
                </a:lnTo>
                <a:lnTo>
                  <a:pt x="5361" y="39"/>
                </a:lnTo>
                <a:lnTo>
                  <a:pt x="5362" y="39"/>
                </a:lnTo>
                <a:lnTo>
                  <a:pt x="5362" y="39"/>
                </a:lnTo>
                <a:lnTo>
                  <a:pt x="5362" y="39"/>
                </a:lnTo>
                <a:lnTo>
                  <a:pt x="5362" y="39"/>
                </a:lnTo>
                <a:lnTo>
                  <a:pt x="5363" y="39"/>
                </a:lnTo>
                <a:lnTo>
                  <a:pt x="5363" y="39"/>
                </a:lnTo>
                <a:lnTo>
                  <a:pt x="5363" y="39"/>
                </a:lnTo>
                <a:lnTo>
                  <a:pt x="5363" y="39"/>
                </a:lnTo>
                <a:lnTo>
                  <a:pt x="5363" y="39"/>
                </a:lnTo>
                <a:lnTo>
                  <a:pt x="5364" y="39"/>
                </a:lnTo>
                <a:lnTo>
                  <a:pt x="5364" y="39"/>
                </a:lnTo>
                <a:lnTo>
                  <a:pt x="5364" y="39"/>
                </a:lnTo>
                <a:lnTo>
                  <a:pt x="5365" y="39"/>
                </a:lnTo>
                <a:lnTo>
                  <a:pt x="5365" y="39"/>
                </a:lnTo>
                <a:lnTo>
                  <a:pt x="5365" y="39"/>
                </a:lnTo>
                <a:lnTo>
                  <a:pt x="5365" y="39"/>
                </a:lnTo>
                <a:lnTo>
                  <a:pt x="5366" y="39"/>
                </a:lnTo>
                <a:lnTo>
                  <a:pt x="5366" y="39"/>
                </a:lnTo>
                <a:lnTo>
                  <a:pt x="5366" y="39"/>
                </a:lnTo>
                <a:lnTo>
                  <a:pt x="5366" y="39"/>
                </a:lnTo>
                <a:lnTo>
                  <a:pt x="5367" y="39"/>
                </a:lnTo>
                <a:lnTo>
                  <a:pt x="5367" y="39"/>
                </a:lnTo>
                <a:lnTo>
                  <a:pt x="5367" y="39"/>
                </a:lnTo>
                <a:lnTo>
                  <a:pt x="5367" y="39"/>
                </a:lnTo>
                <a:lnTo>
                  <a:pt x="5367" y="39"/>
                </a:lnTo>
                <a:lnTo>
                  <a:pt x="5368" y="39"/>
                </a:lnTo>
                <a:lnTo>
                  <a:pt x="5368" y="39"/>
                </a:lnTo>
                <a:lnTo>
                  <a:pt x="5368" y="39"/>
                </a:lnTo>
                <a:lnTo>
                  <a:pt x="5368" y="39"/>
                </a:lnTo>
                <a:lnTo>
                  <a:pt x="5369" y="39"/>
                </a:lnTo>
                <a:lnTo>
                  <a:pt x="5369" y="39"/>
                </a:lnTo>
                <a:lnTo>
                  <a:pt x="5369" y="39"/>
                </a:lnTo>
                <a:lnTo>
                  <a:pt x="5369" y="39"/>
                </a:lnTo>
                <a:lnTo>
                  <a:pt x="5370" y="39"/>
                </a:lnTo>
                <a:lnTo>
                  <a:pt x="5370" y="39"/>
                </a:lnTo>
                <a:lnTo>
                  <a:pt x="5370" y="39"/>
                </a:lnTo>
                <a:lnTo>
                  <a:pt x="5370" y="39"/>
                </a:lnTo>
                <a:lnTo>
                  <a:pt x="5370" y="39"/>
                </a:lnTo>
                <a:lnTo>
                  <a:pt x="5371" y="39"/>
                </a:lnTo>
                <a:lnTo>
                  <a:pt x="5371" y="39"/>
                </a:lnTo>
                <a:lnTo>
                  <a:pt x="5371" y="39"/>
                </a:lnTo>
                <a:lnTo>
                  <a:pt x="5371" y="39"/>
                </a:lnTo>
                <a:lnTo>
                  <a:pt x="5372" y="39"/>
                </a:lnTo>
                <a:lnTo>
                  <a:pt x="5372" y="39"/>
                </a:lnTo>
                <a:lnTo>
                  <a:pt x="5372" y="39"/>
                </a:lnTo>
                <a:lnTo>
                  <a:pt x="5373" y="39"/>
                </a:lnTo>
                <a:lnTo>
                  <a:pt x="5373" y="39"/>
                </a:lnTo>
                <a:lnTo>
                  <a:pt x="5373" y="39"/>
                </a:lnTo>
                <a:lnTo>
                  <a:pt x="5373" y="39"/>
                </a:lnTo>
                <a:lnTo>
                  <a:pt x="5373" y="39"/>
                </a:lnTo>
                <a:lnTo>
                  <a:pt x="5374" y="39"/>
                </a:lnTo>
                <a:lnTo>
                  <a:pt x="5374" y="39"/>
                </a:lnTo>
                <a:lnTo>
                  <a:pt x="5374" y="39"/>
                </a:lnTo>
                <a:lnTo>
                  <a:pt x="5374" y="39"/>
                </a:lnTo>
                <a:lnTo>
                  <a:pt x="5375" y="39"/>
                </a:lnTo>
                <a:lnTo>
                  <a:pt x="5375" y="39"/>
                </a:lnTo>
                <a:lnTo>
                  <a:pt x="5375" y="39"/>
                </a:lnTo>
                <a:lnTo>
                  <a:pt x="5375" y="39"/>
                </a:lnTo>
                <a:lnTo>
                  <a:pt x="5376" y="39"/>
                </a:lnTo>
                <a:lnTo>
                  <a:pt x="5376" y="39"/>
                </a:lnTo>
                <a:lnTo>
                  <a:pt x="5376" y="39"/>
                </a:lnTo>
                <a:lnTo>
                  <a:pt x="5376" y="39"/>
                </a:lnTo>
                <a:lnTo>
                  <a:pt x="5376" y="39"/>
                </a:lnTo>
                <a:lnTo>
                  <a:pt x="5377" y="39"/>
                </a:lnTo>
                <a:lnTo>
                  <a:pt x="5377" y="39"/>
                </a:lnTo>
                <a:lnTo>
                  <a:pt x="5377" y="39"/>
                </a:lnTo>
                <a:lnTo>
                  <a:pt x="5377" y="39"/>
                </a:lnTo>
                <a:lnTo>
                  <a:pt x="5378" y="39"/>
                </a:lnTo>
                <a:lnTo>
                  <a:pt x="5378" y="39"/>
                </a:lnTo>
                <a:lnTo>
                  <a:pt x="5378" y="39"/>
                </a:lnTo>
                <a:lnTo>
                  <a:pt x="5378" y="39"/>
                </a:lnTo>
                <a:lnTo>
                  <a:pt x="5379" y="39"/>
                </a:lnTo>
                <a:lnTo>
                  <a:pt x="5379" y="39"/>
                </a:lnTo>
                <a:lnTo>
                  <a:pt x="5379" y="39"/>
                </a:lnTo>
                <a:lnTo>
                  <a:pt x="5379" y="39"/>
                </a:lnTo>
                <a:lnTo>
                  <a:pt x="5380" y="39"/>
                </a:lnTo>
                <a:lnTo>
                  <a:pt x="5380" y="39"/>
                </a:lnTo>
                <a:lnTo>
                  <a:pt x="5380" y="39"/>
                </a:lnTo>
                <a:lnTo>
                  <a:pt x="5380" y="39"/>
                </a:lnTo>
                <a:lnTo>
                  <a:pt x="5381" y="39"/>
                </a:lnTo>
                <a:lnTo>
                  <a:pt x="5381" y="39"/>
                </a:lnTo>
                <a:lnTo>
                  <a:pt x="5381" y="39"/>
                </a:lnTo>
                <a:lnTo>
                  <a:pt x="5381" y="39"/>
                </a:lnTo>
                <a:lnTo>
                  <a:pt x="5382" y="39"/>
                </a:lnTo>
                <a:lnTo>
                  <a:pt x="5382" y="39"/>
                </a:lnTo>
                <a:lnTo>
                  <a:pt x="5382" y="39"/>
                </a:lnTo>
                <a:lnTo>
                  <a:pt x="5382" y="39"/>
                </a:lnTo>
                <a:lnTo>
                  <a:pt x="5382" y="39"/>
                </a:lnTo>
                <a:lnTo>
                  <a:pt x="5383" y="39"/>
                </a:lnTo>
                <a:lnTo>
                  <a:pt x="5383" y="39"/>
                </a:lnTo>
                <a:lnTo>
                  <a:pt x="5383" y="39"/>
                </a:lnTo>
                <a:lnTo>
                  <a:pt x="5383" y="39"/>
                </a:lnTo>
                <a:lnTo>
                  <a:pt x="5384" y="39"/>
                </a:lnTo>
                <a:lnTo>
                  <a:pt x="5384" y="39"/>
                </a:lnTo>
                <a:lnTo>
                  <a:pt x="5384" y="39"/>
                </a:lnTo>
                <a:lnTo>
                  <a:pt x="5384" y="39"/>
                </a:lnTo>
                <a:lnTo>
                  <a:pt x="5385" y="39"/>
                </a:lnTo>
                <a:lnTo>
                  <a:pt x="5385" y="39"/>
                </a:lnTo>
                <a:lnTo>
                  <a:pt x="5385" y="39"/>
                </a:lnTo>
                <a:lnTo>
                  <a:pt x="5385" y="39"/>
                </a:lnTo>
                <a:lnTo>
                  <a:pt x="5385" y="39"/>
                </a:lnTo>
                <a:lnTo>
                  <a:pt x="5386" y="39"/>
                </a:lnTo>
                <a:lnTo>
                  <a:pt x="5386" y="39"/>
                </a:lnTo>
                <a:lnTo>
                  <a:pt x="5386" y="39"/>
                </a:lnTo>
                <a:lnTo>
                  <a:pt x="5386" y="39"/>
                </a:lnTo>
                <a:lnTo>
                  <a:pt x="5387" y="39"/>
                </a:lnTo>
                <a:lnTo>
                  <a:pt x="5387" y="39"/>
                </a:lnTo>
                <a:lnTo>
                  <a:pt x="5387" y="39"/>
                </a:lnTo>
                <a:lnTo>
                  <a:pt x="5388" y="39"/>
                </a:lnTo>
                <a:lnTo>
                  <a:pt x="5388" y="39"/>
                </a:lnTo>
                <a:lnTo>
                  <a:pt x="5388" y="39"/>
                </a:lnTo>
                <a:lnTo>
                  <a:pt x="5388" y="39"/>
                </a:lnTo>
                <a:lnTo>
                  <a:pt x="5388" y="39"/>
                </a:lnTo>
                <a:lnTo>
                  <a:pt x="5389" y="39"/>
                </a:lnTo>
                <a:lnTo>
                  <a:pt x="5389" y="39"/>
                </a:lnTo>
                <a:lnTo>
                  <a:pt x="5389" y="39"/>
                </a:lnTo>
                <a:lnTo>
                  <a:pt x="5389" y="39"/>
                </a:lnTo>
                <a:lnTo>
                  <a:pt x="5390" y="39"/>
                </a:lnTo>
                <a:lnTo>
                  <a:pt x="5390" y="39"/>
                </a:lnTo>
                <a:lnTo>
                  <a:pt x="5390" y="39"/>
                </a:lnTo>
                <a:lnTo>
                  <a:pt x="5390" y="39"/>
                </a:lnTo>
                <a:lnTo>
                  <a:pt x="5391" y="39"/>
                </a:lnTo>
                <a:lnTo>
                  <a:pt x="5391" y="39"/>
                </a:lnTo>
                <a:lnTo>
                  <a:pt x="5391" y="39"/>
                </a:lnTo>
                <a:lnTo>
                  <a:pt x="5391" y="39"/>
                </a:lnTo>
                <a:lnTo>
                  <a:pt x="5391" y="39"/>
                </a:lnTo>
                <a:lnTo>
                  <a:pt x="5392" y="39"/>
                </a:lnTo>
                <a:lnTo>
                  <a:pt x="5392" y="39"/>
                </a:lnTo>
                <a:lnTo>
                  <a:pt x="5392" y="39"/>
                </a:lnTo>
                <a:lnTo>
                  <a:pt x="5392" y="39"/>
                </a:lnTo>
                <a:lnTo>
                  <a:pt x="5393" y="39"/>
                </a:lnTo>
                <a:lnTo>
                  <a:pt x="5393" y="39"/>
                </a:lnTo>
                <a:lnTo>
                  <a:pt x="5393" y="39"/>
                </a:lnTo>
                <a:lnTo>
                  <a:pt x="5393" y="39"/>
                </a:lnTo>
                <a:lnTo>
                  <a:pt x="5394" y="39"/>
                </a:lnTo>
                <a:lnTo>
                  <a:pt x="5394" y="39"/>
                </a:lnTo>
                <a:lnTo>
                  <a:pt x="5394" y="39"/>
                </a:lnTo>
                <a:lnTo>
                  <a:pt x="5394" y="39"/>
                </a:lnTo>
                <a:lnTo>
                  <a:pt x="5394" y="39"/>
                </a:lnTo>
                <a:lnTo>
                  <a:pt x="5395" y="39"/>
                </a:lnTo>
                <a:lnTo>
                  <a:pt x="5395" y="39"/>
                </a:lnTo>
                <a:lnTo>
                  <a:pt x="5395" y="39"/>
                </a:lnTo>
                <a:lnTo>
                  <a:pt x="5396" y="39"/>
                </a:lnTo>
                <a:lnTo>
                  <a:pt x="5396" y="39"/>
                </a:lnTo>
                <a:lnTo>
                  <a:pt x="5396" y="39"/>
                </a:lnTo>
                <a:lnTo>
                  <a:pt x="5396" y="39"/>
                </a:lnTo>
                <a:lnTo>
                  <a:pt x="5397" y="39"/>
                </a:lnTo>
                <a:lnTo>
                  <a:pt x="5397" y="39"/>
                </a:lnTo>
                <a:lnTo>
                  <a:pt x="5397" y="39"/>
                </a:lnTo>
                <a:lnTo>
                  <a:pt x="5397" y="39"/>
                </a:lnTo>
                <a:lnTo>
                  <a:pt x="5397" y="39"/>
                </a:lnTo>
                <a:lnTo>
                  <a:pt x="5398" y="39"/>
                </a:lnTo>
                <a:lnTo>
                  <a:pt x="5398" y="39"/>
                </a:lnTo>
                <a:lnTo>
                  <a:pt x="5398" y="39"/>
                </a:lnTo>
                <a:lnTo>
                  <a:pt x="5398" y="39"/>
                </a:lnTo>
                <a:lnTo>
                  <a:pt x="5399" y="39"/>
                </a:lnTo>
                <a:lnTo>
                  <a:pt x="5399" y="39"/>
                </a:lnTo>
                <a:lnTo>
                  <a:pt x="5399" y="39"/>
                </a:lnTo>
                <a:lnTo>
                  <a:pt x="5399" y="39"/>
                </a:lnTo>
                <a:lnTo>
                  <a:pt x="5400" y="39"/>
                </a:lnTo>
                <a:lnTo>
                  <a:pt x="5400" y="39"/>
                </a:lnTo>
                <a:lnTo>
                  <a:pt x="5400" y="39"/>
                </a:lnTo>
                <a:lnTo>
                  <a:pt x="5400" y="39"/>
                </a:lnTo>
                <a:lnTo>
                  <a:pt x="5400" y="39"/>
                </a:lnTo>
                <a:lnTo>
                  <a:pt x="5401" y="39"/>
                </a:lnTo>
                <a:lnTo>
                  <a:pt x="5401" y="39"/>
                </a:lnTo>
                <a:lnTo>
                  <a:pt x="5401" y="39"/>
                </a:lnTo>
                <a:lnTo>
                  <a:pt x="5401" y="39"/>
                </a:lnTo>
                <a:lnTo>
                  <a:pt x="5402" y="39"/>
                </a:lnTo>
                <a:lnTo>
                  <a:pt x="5402" y="39"/>
                </a:lnTo>
                <a:lnTo>
                  <a:pt x="5402" y="39"/>
                </a:lnTo>
                <a:lnTo>
                  <a:pt x="5402" y="39"/>
                </a:lnTo>
                <a:lnTo>
                  <a:pt x="5403" y="39"/>
                </a:lnTo>
                <a:lnTo>
                  <a:pt x="5403" y="39"/>
                </a:lnTo>
                <a:lnTo>
                  <a:pt x="5403" y="39"/>
                </a:lnTo>
                <a:lnTo>
                  <a:pt x="5403" y="39"/>
                </a:lnTo>
                <a:lnTo>
                  <a:pt x="5404" y="39"/>
                </a:lnTo>
                <a:lnTo>
                  <a:pt x="5404" y="39"/>
                </a:lnTo>
                <a:lnTo>
                  <a:pt x="5404" y="39"/>
                </a:lnTo>
                <a:lnTo>
                  <a:pt x="5404" y="39"/>
                </a:lnTo>
                <a:lnTo>
                  <a:pt x="5405" y="39"/>
                </a:lnTo>
                <a:lnTo>
                  <a:pt x="5405" y="39"/>
                </a:lnTo>
                <a:lnTo>
                  <a:pt x="5405" y="39"/>
                </a:lnTo>
                <a:lnTo>
                  <a:pt x="5405" y="39"/>
                </a:lnTo>
                <a:lnTo>
                  <a:pt x="5406" y="39"/>
                </a:lnTo>
                <a:lnTo>
                  <a:pt x="5406" y="39"/>
                </a:lnTo>
                <a:lnTo>
                  <a:pt x="5406" y="39"/>
                </a:lnTo>
                <a:lnTo>
                  <a:pt x="5406" y="39"/>
                </a:lnTo>
                <a:lnTo>
                  <a:pt x="5406" y="39"/>
                </a:lnTo>
                <a:lnTo>
                  <a:pt x="5407" y="39"/>
                </a:lnTo>
                <a:lnTo>
                  <a:pt x="5407" y="39"/>
                </a:lnTo>
                <a:lnTo>
                  <a:pt x="5407" y="39"/>
                </a:lnTo>
                <a:lnTo>
                  <a:pt x="5407" y="39"/>
                </a:lnTo>
                <a:lnTo>
                  <a:pt x="5408" y="39"/>
                </a:lnTo>
                <a:lnTo>
                  <a:pt x="5408" y="39"/>
                </a:lnTo>
                <a:lnTo>
                  <a:pt x="5408" y="39"/>
                </a:lnTo>
                <a:lnTo>
                  <a:pt x="5408" y="39"/>
                </a:lnTo>
                <a:lnTo>
                  <a:pt x="5409" y="39"/>
                </a:lnTo>
                <a:lnTo>
                  <a:pt x="5409" y="39"/>
                </a:lnTo>
                <a:lnTo>
                  <a:pt x="5409" y="39"/>
                </a:lnTo>
                <a:lnTo>
                  <a:pt x="5409" y="39"/>
                </a:lnTo>
                <a:lnTo>
                  <a:pt x="5409" y="39"/>
                </a:lnTo>
                <a:lnTo>
                  <a:pt x="5410" y="39"/>
                </a:lnTo>
                <a:lnTo>
                  <a:pt x="5410" y="39"/>
                </a:lnTo>
                <a:lnTo>
                  <a:pt x="5410" y="39"/>
                </a:lnTo>
                <a:lnTo>
                  <a:pt x="5410" y="39"/>
                </a:lnTo>
                <a:lnTo>
                  <a:pt x="5411" y="39"/>
                </a:lnTo>
                <a:lnTo>
                  <a:pt x="5411" y="39"/>
                </a:lnTo>
                <a:lnTo>
                  <a:pt x="5411" y="39"/>
                </a:lnTo>
                <a:lnTo>
                  <a:pt x="5412" y="39"/>
                </a:lnTo>
                <a:lnTo>
                  <a:pt x="5412" y="39"/>
                </a:lnTo>
                <a:lnTo>
                  <a:pt x="5412" y="39"/>
                </a:lnTo>
                <a:lnTo>
                  <a:pt x="5412" y="39"/>
                </a:lnTo>
                <a:lnTo>
                  <a:pt x="5413" y="39"/>
                </a:lnTo>
                <a:lnTo>
                  <a:pt x="5413" y="39"/>
                </a:lnTo>
                <a:lnTo>
                  <a:pt x="5413" y="39"/>
                </a:lnTo>
                <a:lnTo>
                  <a:pt x="5413" y="39"/>
                </a:lnTo>
                <a:lnTo>
                  <a:pt x="5413" y="39"/>
                </a:lnTo>
                <a:lnTo>
                  <a:pt x="5414" y="39"/>
                </a:lnTo>
                <a:lnTo>
                  <a:pt x="5414" y="39"/>
                </a:lnTo>
                <a:lnTo>
                  <a:pt x="5414" y="39"/>
                </a:lnTo>
                <a:lnTo>
                  <a:pt x="5414" y="39"/>
                </a:lnTo>
                <a:lnTo>
                  <a:pt x="5415" y="39"/>
                </a:lnTo>
                <a:lnTo>
                  <a:pt x="5415" y="39"/>
                </a:lnTo>
                <a:lnTo>
                  <a:pt x="5415" y="39"/>
                </a:lnTo>
                <a:lnTo>
                  <a:pt x="5415" y="39"/>
                </a:lnTo>
                <a:lnTo>
                  <a:pt x="5416" y="39"/>
                </a:lnTo>
                <a:lnTo>
                  <a:pt x="5416" y="39"/>
                </a:lnTo>
                <a:lnTo>
                  <a:pt x="5416" y="39"/>
                </a:lnTo>
                <a:lnTo>
                  <a:pt x="5416" y="39"/>
                </a:lnTo>
                <a:lnTo>
                  <a:pt x="5416" y="39"/>
                </a:lnTo>
                <a:lnTo>
                  <a:pt x="5417" y="39"/>
                </a:lnTo>
                <a:lnTo>
                  <a:pt x="5417" y="39"/>
                </a:lnTo>
                <a:lnTo>
                  <a:pt x="5417" y="39"/>
                </a:lnTo>
                <a:lnTo>
                  <a:pt x="5417" y="39"/>
                </a:lnTo>
                <a:lnTo>
                  <a:pt x="5418" y="39"/>
                </a:lnTo>
                <a:lnTo>
                  <a:pt x="5418" y="39"/>
                </a:lnTo>
                <a:lnTo>
                  <a:pt x="5418" y="39"/>
                </a:lnTo>
                <a:lnTo>
                  <a:pt x="5419" y="39"/>
                </a:lnTo>
                <a:lnTo>
                  <a:pt x="5419" y="39"/>
                </a:lnTo>
                <a:lnTo>
                  <a:pt x="5419" y="39"/>
                </a:lnTo>
                <a:lnTo>
                  <a:pt x="5419" y="39"/>
                </a:lnTo>
                <a:lnTo>
                  <a:pt x="5419" y="39"/>
                </a:lnTo>
                <a:lnTo>
                  <a:pt x="5420" y="39"/>
                </a:lnTo>
                <a:lnTo>
                  <a:pt x="5420" y="39"/>
                </a:lnTo>
                <a:lnTo>
                  <a:pt x="5420" y="39"/>
                </a:lnTo>
                <a:lnTo>
                  <a:pt x="5420" y="39"/>
                </a:lnTo>
                <a:lnTo>
                  <a:pt x="5421" y="39"/>
                </a:lnTo>
                <a:lnTo>
                  <a:pt x="5421" y="39"/>
                </a:lnTo>
                <a:lnTo>
                  <a:pt x="5421" y="39"/>
                </a:lnTo>
                <a:lnTo>
                  <a:pt x="5421" y="39"/>
                </a:lnTo>
                <a:lnTo>
                  <a:pt x="5422" y="39"/>
                </a:lnTo>
                <a:lnTo>
                  <a:pt x="5422" y="39"/>
                </a:lnTo>
                <a:lnTo>
                  <a:pt x="5422" y="39"/>
                </a:lnTo>
                <a:lnTo>
                  <a:pt x="5422" y="39"/>
                </a:lnTo>
                <a:lnTo>
                  <a:pt x="5422" y="39"/>
                </a:lnTo>
                <a:lnTo>
                  <a:pt x="5423" y="39"/>
                </a:lnTo>
                <a:lnTo>
                  <a:pt x="5423" y="39"/>
                </a:lnTo>
                <a:lnTo>
                  <a:pt x="5423" y="39"/>
                </a:lnTo>
                <a:lnTo>
                  <a:pt x="5423" y="39"/>
                </a:lnTo>
                <a:lnTo>
                  <a:pt x="5424" y="39"/>
                </a:lnTo>
                <a:lnTo>
                  <a:pt x="5424" y="39"/>
                </a:lnTo>
                <a:lnTo>
                  <a:pt x="5424" y="39"/>
                </a:lnTo>
                <a:lnTo>
                  <a:pt x="5424" y="39"/>
                </a:lnTo>
                <a:lnTo>
                  <a:pt x="5425" y="39"/>
                </a:lnTo>
                <a:lnTo>
                  <a:pt x="5425" y="39"/>
                </a:lnTo>
                <a:lnTo>
                  <a:pt x="5425" y="39"/>
                </a:lnTo>
                <a:lnTo>
                  <a:pt x="5425" y="39"/>
                </a:lnTo>
                <a:lnTo>
                  <a:pt x="5425" y="39"/>
                </a:lnTo>
                <a:lnTo>
                  <a:pt x="5426" y="39"/>
                </a:lnTo>
                <a:lnTo>
                  <a:pt x="5426" y="39"/>
                </a:lnTo>
                <a:lnTo>
                  <a:pt x="5426" y="39"/>
                </a:lnTo>
                <a:lnTo>
                  <a:pt x="5427" y="39"/>
                </a:lnTo>
                <a:lnTo>
                  <a:pt x="5427" y="39"/>
                </a:lnTo>
                <a:lnTo>
                  <a:pt x="5427" y="39"/>
                </a:lnTo>
                <a:lnTo>
                  <a:pt x="5427" y="39"/>
                </a:lnTo>
                <a:lnTo>
                  <a:pt x="5428" y="39"/>
                </a:lnTo>
                <a:lnTo>
                  <a:pt x="5428" y="39"/>
                </a:lnTo>
                <a:lnTo>
                  <a:pt x="5428" y="39"/>
                </a:lnTo>
                <a:lnTo>
                  <a:pt x="5428" y="39"/>
                </a:lnTo>
                <a:lnTo>
                  <a:pt x="5428" y="39"/>
                </a:lnTo>
                <a:lnTo>
                  <a:pt x="5429" y="39"/>
                </a:lnTo>
                <a:lnTo>
                  <a:pt x="5429" y="39"/>
                </a:lnTo>
                <a:lnTo>
                  <a:pt x="5429" y="39"/>
                </a:lnTo>
                <a:lnTo>
                  <a:pt x="5429" y="39"/>
                </a:lnTo>
                <a:lnTo>
                  <a:pt x="5430" y="39"/>
                </a:lnTo>
                <a:lnTo>
                  <a:pt x="5430" y="39"/>
                </a:lnTo>
                <a:lnTo>
                  <a:pt x="5430" y="39"/>
                </a:lnTo>
                <a:lnTo>
                  <a:pt x="5430" y="39"/>
                </a:lnTo>
                <a:lnTo>
                  <a:pt x="5431" y="39"/>
                </a:lnTo>
                <a:lnTo>
                  <a:pt x="5431" y="39"/>
                </a:lnTo>
                <a:lnTo>
                  <a:pt x="5431" y="39"/>
                </a:lnTo>
                <a:lnTo>
                  <a:pt x="5431" y="39"/>
                </a:lnTo>
                <a:lnTo>
                  <a:pt x="5431" y="39"/>
                </a:lnTo>
                <a:lnTo>
                  <a:pt x="5432" y="39"/>
                </a:lnTo>
                <a:lnTo>
                  <a:pt x="5432" y="39"/>
                </a:lnTo>
                <a:lnTo>
                  <a:pt x="5432" y="39"/>
                </a:lnTo>
                <a:lnTo>
                  <a:pt x="5432" y="39"/>
                </a:lnTo>
                <a:lnTo>
                  <a:pt x="5433" y="39"/>
                </a:lnTo>
                <a:lnTo>
                  <a:pt x="5433" y="39"/>
                </a:lnTo>
                <a:lnTo>
                  <a:pt x="5433" y="39"/>
                </a:lnTo>
                <a:lnTo>
                  <a:pt x="5433" y="39"/>
                </a:lnTo>
                <a:lnTo>
                  <a:pt x="5434" y="39"/>
                </a:lnTo>
                <a:lnTo>
                  <a:pt x="5434" y="39"/>
                </a:lnTo>
                <a:lnTo>
                  <a:pt x="5434" y="39"/>
                </a:lnTo>
                <a:lnTo>
                  <a:pt x="5434" y="39"/>
                </a:lnTo>
                <a:lnTo>
                  <a:pt x="5435" y="39"/>
                </a:lnTo>
                <a:lnTo>
                  <a:pt x="5435" y="39"/>
                </a:lnTo>
                <a:lnTo>
                  <a:pt x="5435" y="39"/>
                </a:lnTo>
                <a:lnTo>
                  <a:pt x="5435" y="39"/>
                </a:lnTo>
                <a:lnTo>
                  <a:pt x="5436" y="39"/>
                </a:lnTo>
                <a:lnTo>
                  <a:pt x="5436" y="39"/>
                </a:lnTo>
                <a:lnTo>
                  <a:pt x="5436" y="39"/>
                </a:lnTo>
                <a:lnTo>
                  <a:pt x="5436" y="39"/>
                </a:lnTo>
                <a:lnTo>
                  <a:pt x="5437" y="39"/>
                </a:lnTo>
                <a:lnTo>
                  <a:pt x="5437" y="39"/>
                </a:lnTo>
                <a:lnTo>
                  <a:pt x="5437" y="39"/>
                </a:lnTo>
                <a:lnTo>
                  <a:pt x="5437" y="39"/>
                </a:lnTo>
                <a:lnTo>
                  <a:pt x="5437" y="39"/>
                </a:lnTo>
                <a:lnTo>
                  <a:pt x="5438" y="39"/>
                </a:lnTo>
                <a:lnTo>
                  <a:pt x="5438" y="39"/>
                </a:lnTo>
                <a:lnTo>
                  <a:pt x="5438" y="39"/>
                </a:lnTo>
                <a:lnTo>
                  <a:pt x="5438" y="39"/>
                </a:lnTo>
                <a:lnTo>
                  <a:pt x="5439" y="39"/>
                </a:lnTo>
                <a:lnTo>
                  <a:pt x="5439" y="39"/>
                </a:lnTo>
                <a:lnTo>
                  <a:pt x="5439" y="39"/>
                </a:lnTo>
                <a:lnTo>
                  <a:pt x="5439" y="39"/>
                </a:lnTo>
                <a:lnTo>
                  <a:pt x="5440" y="39"/>
                </a:lnTo>
                <a:lnTo>
                  <a:pt x="5440" y="39"/>
                </a:lnTo>
                <a:lnTo>
                  <a:pt x="5440" y="39"/>
                </a:lnTo>
                <a:lnTo>
                  <a:pt x="5440" y="39"/>
                </a:lnTo>
                <a:lnTo>
                  <a:pt x="5440" y="39"/>
                </a:lnTo>
                <a:lnTo>
                  <a:pt x="5441" y="39"/>
                </a:lnTo>
                <a:lnTo>
                  <a:pt x="5441" y="39"/>
                </a:lnTo>
                <a:lnTo>
                  <a:pt x="5441" y="39"/>
                </a:lnTo>
                <a:lnTo>
                  <a:pt x="5441" y="39"/>
                </a:lnTo>
                <a:lnTo>
                  <a:pt x="5442" y="39"/>
                </a:lnTo>
                <a:lnTo>
                  <a:pt x="5442" y="39"/>
                </a:lnTo>
                <a:lnTo>
                  <a:pt x="5442" y="39"/>
                </a:lnTo>
                <a:lnTo>
                  <a:pt x="5443" y="39"/>
                </a:lnTo>
                <a:lnTo>
                  <a:pt x="5443" y="39"/>
                </a:lnTo>
                <a:lnTo>
                  <a:pt x="5443" y="39"/>
                </a:lnTo>
                <a:lnTo>
                  <a:pt x="5443" y="39"/>
                </a:lnTo>
                <a:lnTo>
                  <a:pt x="5443" y="39"/>
                </a:lnTo>
                <a:lnTo>
                  <a:pt x="5444" y="39"/>
                </a:lnTo>
                <a:lnTo>
                  <a:pt x="5444" y="39"/>
                </a:lnTo>
                <a:lnTo>
                  <a:pt x="5444" y="39"/>
                </a:lnTo>
                <a:lnTo>
                  <a:pt x="5444" y="39"/>
                </a:lnTo>
                <a:lnTo>
                  <a:pt x="5445" y="39"/>
                </a:lnTo>
                <a:lnTo>
                  <a:pt x="5445" y="39"/>
                </a:lnTo>
                <a:lnTo>
                  <a:pt x="5445" y="39"/>
                </a:lnTo>
                <a:lnTo>
                  <a:pt x="5445" y="39"/>
                </a:lnTo>
                <a:lnTo>
                  <a:pt x="5446" y="39"/>
                </a:lnTo>
                <a:lnTo>
                  <a:pt x="5446" y="39"/>
                </a:lnTo>
                <a:lnTo>
                  <a:pt x="5446" y="39"/>
                </a:lnTo>
                <a:lnTo>
                  <a:pt x="5446" y="39"/>
                </a:lnTo>
                <a:lnTo>
                  <a:pt x="5446" y="39"/>
                </a:lnTo>
                <a:lnTo>
                  <a:pt x="5447" y="39"/>
                </a:lnTo>
                <a:lnTo>
                  <a:pt x="5447" y="39"/>
                </a:lnTo>
                <a:lnTo>
                  <a:pt x="5447" y="39"/>
                </a:lnTo>
                <a:lnTo>
                  <a:pt x="5447" y="39"/>
                </a:lnTo>
                <a:lnTo>
                  <a:pt x="5448" y="39"/>
                </a:lnTo>
                <a:lnTo>
                  <a:pt x="5448" y="39"/>
                </a:lnTo>
                <a:lnTo>
                  <a:pt x="5448" y="39"/>
                </a:lnTo>
                <a:lnTo>
                  <a:pt x="5448" y="39"/>
                </a:lnTo>
                <a:lnTo>
                  <a:pt x="5449" y="39"/>
                </a:lnTo>
                <a:lnTo>
                  <a:pt x="5449" y="39"/>
                </a:lnTo>
                <a:lnTo>
                  <a:pt x="5449" y="39"/>
                </a:lnTo>
                <a:lnTo>
                  <a:pt x="5449" y="39"/>
                </a:lnTo>
                <a:lnTo>
                  <a:pt x="5449" y="39"/>
                </a:lnTo>
                <a:lnTo>
                  <a:pt x="5450" y="39"/>
                </a:lnTo>
                <a:lnTo>
                  <a:pt x="5450" y="39"/>
                </a:lnTo>
                <a:lnTo>
                  <a:pt x="5450" y="39"/>
                </a:lnTo>
                <a:lnTo>
                  <a:pt x="5451" y="39"/>
                </a:lnTo>
                <a:lnTo>
                  <a:pt x="5451" y="39"/>
                </a:lnTo>
                <a:lnTo>
                  <a:pt x="5451" y="39"/>
                </a:lnTo>
                <a:lnTo>
                  <a:pt x="5451" y="39"/>
                </a:lnTo>
                <a:lnTo>
                  <a:pt x="5452" y="39"/>
                </a:lnTo>
                <a:lnTo>
                  <a:pt x="5452" y="39"/>
                </a:lnTo>
                <a:lnTo>
                  <a:pt x="5452" y="39"/>
                </a:lnTo>
                <a:lnTo>
                  <a:pt x="5452" y="39"/>
                </a:lnTo>
                <a:lnTo>
                  <a:pt x="5452" y="39"/>
                </a:lnTo>
                <a:lnTo>
                  <a:pt x="5453" y="39"/>
                </a:lnTo>
                <a:lnTo>
                  <a:pt x="5453" y="39"/>
                </a:lnTo>
                <a:lnTo>
                  <a:pt x="5453" y="39"/>
                </a:lnTo>
                <a:lnTo>
                  <a:pt x="5453" y="39"/>
                </a:lnTo>
                <a:lnTo>
                  <a:pt x="5454" y="39"/>
                </a:lnTo>
                <a:lnTo>
                  <a:pt x="5454" y="39"/>
                </a:lnTo>
                <a:lnTo>
                  <a:pt x="5454" y="39"/>
                </a:lnTo>
                <a:lnTo>
                  <a:pt x="5454" y="39"/>
                </a:lnTo>
                <a:lnTo>
                  <a:pt x="5455" y="39"/>
                </a:lnTo>
                <a:lnTo>
                  <a:pt x="5455" y="39"/>
                </a:lnTo>
                <a:lnTo>
                  <a:pt x="5455" y="39"/>
                </a:lnTo>
                <a:lnTo>
                  <a:pt x="5455" y="39"/>
                </a:lnTo>
                <a:lnTo>
                  <a:pt x="5455" y="39"/>
                </a:lnTo>
                <a:lnTo>
                  <a:pt x="5456" y="39"/>
                </a:lnTo>
                <a:lnTo>
                  <a:pt x="5456" y="39"/>
                </a:lnTo>
                <a:lnTo>
                  <a:pt x="5456" y="39"/>
                </a:lnTo>
                <a:lnTo>
                  <a:pt x="5456" y="39"/>
                </a:lnTo>
                <a:lnTo>
                  <a:pt x="5457" y="39"/>
                </a:lnTo>
                <a:lnTo>
                  <a:pt x="5457" y="39"/>
                </a:lnTo>
                <a:lnTo>
                  <a:pt x="5457" y="39"/>
                </a:lnTo>
                <a:lnTo>
                  <a:pt x="5457" y="39"/>
                </a:lnTo>
                <a:lnTo>
                  <a:pt x="5458" y="39"/>
                </a:lnTo>
                <a:lnTo>
                  <a:pt x="5458" y="39"/>
                </a:lnTo>
                <a:lnTo>
                  <a:pt x="5458" y="39"/>
                </a:lnTo>
                <a:lnTo>
                  <a:pt x="5459" y="39"/>
                </a:lnTo>
                <a:lnTo>
                  <a:pt x="5459" y="39"/>
                </a:lnTo>
                <a:lnTo>
                  <a:pt x="5459" y="39"/>
                </a:lnTo>
                <a:lnTo>
                  <a:pt x="5459" y="39"/>
                </a:lnTo>
                <a:lnTo>
                  <a:pt x="5459" y="39"/>
                </a:lnTo>
                <a:lnTo>
                  <a:pt x="5460" y="39"/>
                </a:lnTo>
                <a:lnTo>
                  <a:pt x="5460" y="39"/>
                </a:lnTo>
                <a:lnTo>
                  <a:pt x="5460" y="39"/>
                </a:lnTo>
                <a:lnTo>
                  <a:pt x="5460" y="39"/>
                </a:lnTo>
                <a:lnTo>
                  <a:pt x="5461" y="39"/>
                </a:lnTo>
                <a:lnTo>
                  <a:pt x="5461" y="39"/>
                </a:lnTo>
                <a:lnTo>
                  <a:pt x="5461" y="39"/>
                </a:lnTo>
                <a:lnTo>
                  <a:pt x="5461" y="39"/>
                </a:lnTo>
                <a:lnTo>
                  <a:pt x="5462" y="39"/>
                </a:lnTo>
                <a:lnTo>
                  <a:pt x="5462" y="39"/>
                </a:lnTo>
                <a:lnTo>
                  <a:pt x="5462" y="39"/>
                </a:lnTo>
                <a:lnTo>
                  <a:pt x="5462" y="39"/>
                </a:lnTo>
                <a:lnTo>
                  <a:pt x="5462" y="39"/>
                </a:lnTo>
                <a:lnTo>
                  <a:pt x="5463" y="39"/>
                </a:lnTo>
                <a:lnTo>
                  <a:pt x="5463" y="39"/>
                </a:lnTo>
                <a:lnTo>
                  <a:pt x="5463" y="39"/>
                </a:lnTo>
                <a:lnTo>
                  <a:pt x="5463" y="39"/>
                </a:lnTo>
                <a:lnTo>
                  <a:pt x="5464" y="39"/>
                </a:lnTo>
                <a:lnTo>
                  <a:pt x="5464" y="39"/>
                </a:lnTo>
                <a:lnTo>
                  <a:pt x="5464" y="39"/>
                </a:lnTo>
                <a:lnTo>
                  <a:pt x="5464" y="39"/>
                </a:lnTo>
                <a:lnTo>
                  <a:pt x="5464" y="39"/>
                </a:lnTo>
                <a:lnTo>
                  <a:pt x="5465" y="39"/>
                </a:lnTo>
                <a:lnTo>
                  <a:pt x="5465" y="39"/>
                </a:lnTo>
                <a:lnTo>
                  <a:pt x="5465" y="39"/>
                </a:lnTo>
                <a:lnTo>
                  <a:pt x="5466" y="39"/>
                </a:lnTo>
                <a:lnTo>
                  <a:pt x="5466" y="39"/>
                </a:lnTo>
                <a:lnTo>
                  <a:pt x="5466" y="39"/>
                </a:lnTo>
                <a:lnTo>
                  <a:pt x="5466" y="39"/>
                </a:lnTo>
                <a:lnTo>
                  <a:pt x="5467" y="39"/>
                </a:lnTo>
                <a:lnTo>
                  <a:pt x="5467" y="39"/>
                </a:lnTo>
                <a:lnTo>
                  <a:pt x="5467" y="39"/>
                </a:lnTo>
                <a:lnTo>
                  <a:pt x="5467" y="39"/>
                </a:lnTo>
                <a:lnTo>
                  <a:pt x="5468" y="39"/>
                </a:lnTo>
                <a:lnTo>
                  <a:pt x="5468" y="39"/>
                </a:lnTo>
                <a:lnTo>
                  <a:pt x="5468" y="39"/>
                </a:lnTo>
                <a:lnTo>
                  <a:pt x="5468" y="39"/>
                </a:lnTo>
                <a:lnTo>
                  <a:pt x="5468" y="39"/>
                </a:lnTo>
                <a:lnTo>
                  <a:pt x="5469" y="39"/>
                </a:lnTo>
                <a:lnTo>
                  <a:pt x="5469" y="39"/>
                </a:lnTo>
                <a:lnTo>
                  <a:pt x="5469" y="39"/>
                </a:lnTo>
                <a:lnTo>
                  <a:pt x="5469" y="39"/>
                </a:lnTo>
                <a:lnTo>
                  <a:pt x="5470" y="39"/>
                </a:lnTo>
                <a:lnTo>
                  <a:pt x="5470" y="39"/>
                </a:lnTo>
                <a:lnTo>
                  <a:pt x="5470" y="39"/>
                </a:lnTo>
                <a:lnTo>
                  <a:pt x="5470" y="39"/>
                </a:lnTo>
                <a:lnTo>
                  <a:pt x="5471" y="39"/>
                </a:lnTo>
                <a:lnTo>
                  <a:pt x="5471" y="39"/>
                </a:lnTo>
                <a:lnTo>
                  <a:pt x="5471" y="39"/>
                </a:lnTo>
                <a:lnTo>
                  <a:pt x="5471" y="39"/>
                </a:lnTo>
                <a:lnTo>
                  <a:pt x="5471" y="39"/>
                </a:lnTo>
                <a:lnTo>
                  <a:pt x="5472" y="39"/>
                </a:lnTo>
                <a:lnTo>
                  <a:pt x="5472" y="39"/>
                </a:lnTo>
                <a:lnTo>
                  <a:pt x="5472" y="39"/>
                </a:lnTo>
                <a:lnTo>
                  <a:pt x="5472" y="39"/>
                </a:lnTo>
                <a:lnTo>
                  <a:pt x="5473" y="39"/>
                </a:lnTo>
                <a:lnTo>
                  <a:pt x="5473" y="39"/>
                </a:lnTo>
                <a:lnTo>
                  <a:pt x="5473" y="39"/>
                </a:lnTo>
                <a:lnTo>
                  <a:pt x="5474" y="39"/>
                </a:lnTo>
                <a:lnTo>
                  <a:pt x="5474" y="39"/>
                </a:lnTo>
                <a:lnTo>
                  <a:pt x="5474" y="39"/>
                </a:lnTo>
                <a:lnTo>
                  <a:pt x="5474" y="39"/>
                </a:lnTo>
                <a:lnTo>
                  <a:pt x="5474" y="39"/>
                </a:lnTo>
                <a:lnTo>
                  <a:pt x="5475" y="39"/>
                </a:lnTo>
                <a:lnTo>
                  <a:pt x="5475" y="39"/>
                </a:lnTo>
                <a:lnTo>
                  <a:pt x="5475" y="39"/>
                </a:lnTo>
                <a:lnTo>
                  <a:pt x="5475" y="39"/>
                </a:lnTo>
                <a:lnTo>
                  <a:pt x="5476" y="39"/>
                </a:lnTo>
                <a:lnTo>
                  <a:pt x="5476" y="39"/>
                </a:lnTo>
                <a:lnTo>
                  <a:pt x="5476" y="39"/>
                </a:lnTo>
                <a:lnTo>
                  <a:pt x="5476" y="39"/>
                </a:lnTo>
                <a:lnTo>
                  <a:pt x="5477" y="39"/>
                </a:lnTo>
                <a:lnTo>
                  <a:pt x="5477" y="39"/>
                </a:lnTo>
                <a:lnTo>
                  <a:pt x="5477" y="39"/>
                </a:lnTo>
                <a:lnTo>
                  <a:pt x="5477" y="39"/>
                </a:lnTo>
                <a:lnTo>
                  <a:pt x="5477" y="39"/>
                </a:lnTo>
                <a:lnTo>
                  <a:pt x="5478" y="39"/>
                </a:lnTo>
                <a:lnTo>
                  <a:pt x="5478" y="39"/>
                </a:lnTo>
                <a:lnTo>
                  <a:pt x="5478" y="39"/>
                </a:lnTo>
                <a:lnTo>
                  <a:pt x="5478" y="39"/>
                </a:lnTo>
                <a:lnTo>
                  <a:pt x="5479" y="39"/>
                </a:lnTo>
                <a:lnTo>
                  <a:pt x="5479" y="39"/>
                </a:lnTo>
                <a:lnTo>
                  <a:pt x="5479" y="39"/>
                </a:lnTo>
                <a:lnTo>
                  <a:pt x="5479" y="39"/>
                </a:lnTo>
                <a:lnTo>
                  <a:pt x="5480" y="39"/>
                </a:lnTo>
                <a:lnTo>
                  <a:pt x="5480" y="39"/>
                </a:lnTo>
                <a:lnTo>
                  <a:pt x="5480" y="39"/>
                </a:lnTo>
                <a:lnTo>
                  <a:pt x="5480" y="39"/>
                </a:lnTo>
                <a:lnTo>
                  <a:pt x="5480" y="39"/>
                </a:lnTo>
                <a:lnTo>
                  <a:pt x="5481" y="39"/>
                </a:lnTo>
                <a:lnTo>
                  <a:pt x="5481" y="39"/>
                </a:lnTo>
                <a:lnTo>
                  <a:pt x="5481" y="39"/>
                </a:lnTo>
                <a:lnTo>
                  <a:pt x="5482" y="39"/>
                </a:lnTo>
                <a:lnTo>
                  <a:pt x="5482" y="39"/>
                </a:lnTo>
                <a:lnTo>
                  <a:pt x="5482" y="39"/>
                </a:lnTo>
                <a:lnTo>
                  <a:pt x="5482" y="39"/>
                </a:lnTo>
                <a:lnTo>
                  <a:pt x="5483" y="39"/>
                </a:lnTo>
                <a:lnTo>
                  <a:pt x="5483" y="39"/>
                </a:lnTo>
                <a:lnTo>
                  <a:pt x="5483" y="39"/>
                </a:lnTo>
                <a:lnTo>
                  <a:pt x="5483" y="39"/>
                </a:lnTo>
                <a:lnTo>
                  <a:pt x="5483" y="39"/>
                </a:lnTo>
                <a:lnTo>
                  <a:pt x="5484" y="39"/>
                </a:lnTo>
                <a:lnTo>
                  <a:pt x="5484" y="39"/>
                </a:lnTo>
                <a:lnTo>
                  <a:pt x="5484" y="39"/>
                </a:lnTo>
                <a:lnTo>
                  <a:pt x="5484" y="39"/>
                </a:lnTo>
                <a:lnTo>
                  <a:pt x="5485" y="39"/>
                </a:lnTo>
                <a:lnTo>
                  <a:pt x="5485" y="39"/>
                </a:lnTo>
                <a:lnTo>
                  <a:pt x="5485" y="39"/>
                </a:lnTo>
                <a:lnTo>
                  <a:pt x="5485" y="39"/>
                </a:lnTo>
                <a:lnTo>
                  <a:pt x="5486" y="39"/>
                </a:lnTo>
                <a:lnTo>
                  <a:pt x="5486" y="39"/>
                </a:lnTo>
                <a:lnTo>
                  <a:pt x="5486" y="39"/>
                </a:lnTo>
                <a:lnTo>
                  <a:pt x="5486" y="39"/>
                </a:lnTo>
                <a:lnTo>
                  <a:pt x="5486" y="39"/>
                </a:lnTo>
                <a:lnTo>
                  <a:pt x="5487" y="39"/>
                </a:lnTo>
                <a:lnTo>
                  <a:pt x="5487" y="39"/>
                </a:lnTo>
                <a:lnTo>
                  <a:pt x="5487" y="39"/>
                </a:lnTo>
                <a:lnTo>
                  <a:pt x="5487" y="39"/>
                </a:lnTo>
                <a:lnTo>
                  <a:pt x="5488" y="39"/>
                </a:lnTo>
                <a:lnTo>
                  <a:pt x="5488" y="39"/>
                </a:lnTo>
                <a:lnTo>
                  <a:pt x="5488" y="39"/>
                </a:lnTo>
                <a:lnTo>
                  <a:pt x="5488" y="39"/>
                </a:lnTo>
                <a:lnTo>
                  <a:pt x="5489" y="39"/>
                </a:lnTo>
                <a:lnTo>
                  <a:pt x="5489" y="39"/>
                </a:lnTo>
                <a:lnTo>
                  <a:pt x="5489" y="39"/>
                </a:lnTo>
                <a:lnTo>
                  <a:pt x="5489" y="39"/>
                </a:lnTo>
                <a:lnTo>
                  <a:pt x="5490" y="39"/>
                </a:lnTo>
                <a:lnTo>
                  <a:pt x="5490" y="39"/>
                </a:lnTo>
                <a:lnTo>
                  <a:pt x="5490" y="39"/>
                </a:lnTo>
                <a:lnTo>
                  <a:pt x="5490" y="39"/>
                </a:lnTo>
                <a:lnTo>
                  <a:pt x="5491" y="39"/>
                </a:lnTo>
                <a:lnTo>
                  <a:pt x="5491" y="39"/>
                </a:lnTo>
                <a:lnTo>
                  <a:pt x="5491" y="39"/>
                </a:lnTo>
                <a:lnTo>
                  <a:pt x="5491" y="39"/>
                </a:lnTo>
                <a:lnTo>
                  <a:pt x="5492" y="39"/>
                </a:lnTo>
                <a:lnTo>
                  <a:pt x="5492" y="39"/>
                </a:lnTo>
                <a:lnTo>
                  <a:pt x="5492" y="39"/>
                </a:lnTo>
                <a:lnTo>
                  <a:pt x="5492" y="39"/>
                </a:lnTo>
                <a:lnTo>
                  <a:pt x="5492" y="39"/>
                </a:lnTo>
                <a:lnTo>
                  <a:pt x="5493" y="39"/>
                </a:lnTo>
                <a:lnTo>
                  <a:pt x="5493" y="39"/>
                </a:lnTo>
                <a:lnTo>
                  <a:pt x="5493" y="39"/>
                </a:lnTo>
                <a:lnTo>
                  <a:pt x="5493" y="39"/>
                </a:lnTo>
                <a:lnTo>
                  <a:pt x="5494" y="39"/>
                </a:lnTo>
                <a:lnTo>
                  <a:pt x="5494" y="39"/>
                </a:lnTo>
                <a:lnTo>
                  <a:pt x="5494" y="39"/>
                </a:lnTo>
                <a:lnTo>
                  <a:pt x="5494" y="39"/>
                </a:lnTo>
                <a:lnTo>
                  <a:pt x="5495" y="39"/>
                </a:lnTo>
                <a:lnTo>
                  <a:pt x="5495" y="39"/>
                </a:lnTo>
                <a:lnTo>
                  <a:pt x="5495" y="39"/>
                </a:lnTo>
                <a:lnTo>
                  <a:pt x="5495" y="39"/>
                </a:lnTo>
                <a:lnTo>
                  <a:pt x="5495" y="39"/>
                </a:lnTo>
                <a:lnTo>
                  <a:pt x="5496" y="39"/>
                </a:lnTo>
                <a:lnTo>
                  <a:pt x="5496" y="39"/>
                </a:lnTo>
                <a:lnTo>
                  <a:pt x="5496" y="39"/>
                </a:lnTo>
                <a:lnTo>
                  <a:pt x="5496" y="39"/>
                </a:lnTo>
                <a:lnTo>
                  <a:pt x="5497" y="39"/>
                </a:lnTo>
                <a:lnTo>
                  <a:pt x="5497" y="39"/>
                </a:lnTo>
                <a:lnTo>
                  <a:pt x="5497" y="39"/>
                </a:lnTo>
                <a:lnTo>
                  <a:pt x="5498" y="39"/>
                </a:lnTo>
                <a:lnTo>
                  <a:pt x="5498" y="39"/>
                </a:lnTo>
                <a:lnTo>
                  <a:pt x="5498" y="39"/>
                </a:lnTo>
                <a:lnTo>
                  <a:pt x="5498" y="39"/>
                </a:lnTo>
                <a:lnTo>
                  <a:pt x="5498" y="39"/>
                </a:lnTo>
                <a:lnTo>
                  <a:pt x="5499" y="39"/>
                </a:lnTo>
                <a:lnTo>
                  <a:pt x="5499" y="39"/>
                </a:lnTo>
                <a:lnTo>
                  <a:pt x="5499" y="39"/>
                </a:lnTo>
                <a:lnTo>
                  <a:pt x="5499" y="39"/>
                </a:lnTo>
                <a:lnTo>
                  <a:pt x="5500" y="39"/>
                </a:lnTo>
                <a:lnTo>
                  <a:pt x="5500" y="39"/>
                </a:lnTo>
                <a:lnTo>
                  <a:pt x="5500" y="39"/>
                </a:lnTo>
                <a:lnTo>
                  <a:pt x="5500" y="39"/>
                </a:lnTo>
                <a:lnTo>
                  <a:pt x="5501" y="39"/>
                </a:lnTo>
                <a:lnTo>
                  <a:pt x="5501" y="39"/>
                </a:lnTo>
                <a:lnTo>
                  <a:pt x="5501" y="39"/>
                </a:lnTo>
                <a:lnTo>
                  <a:pt x="5501" y="39"/>
                </a:lnTo>
                <a:lnTo>
                  <a:pt x="5501" y="39"/>
                </a:lnTo>
                <a:lnTo>
                  <a:pt x="5502" y="39"/>
                </a:lnTo>
                <a:lnTo>
                  <a:pt x="5502" y="39"/>
                </a:lnTo>
                <a:lnTo>
                  <a:pt x="5502" y="39"/>
                </a:lnTo>
                <a:lnTo>
                  <a:pt x="5502" y="39"/>
                </a:lnTo>
                <a:lnTo>
                  <a:pt x="5503" y="39"/>
                </a:lnTo>
                <a:lnTo>
                  <a:pt x="5503" y="39"/>
                </a:lnTo>
                <a:lnTo>
                  <a:pt x="5503" y="39"/>
                </a:lnTo>
                <a:lnTo>
                  <a:pt x="5503" y="39"/>
                </a:lnTo>
                <a:lnTo>
                  <a:pt x="5504" y="39"/>
                </a:lnTo>
                <a:lnTo>
                  <a:pt x="5504" y="39"/>
                </a:lnTo>
                <a:lnTo>
                  <a:pt x="5504" y="39"/>
                </a:lnTo>
                <a:lnTo>
                  <a:pt x="5505" y="39"/>
                </a:lnTo>
                <a:lnTo>
                  <a:pt x="5505" y="39"/>
                </a:lnTo>
                <a:lnTo>
                  <a:pt x="5505" y="39"/>
                </a:lnTo>
                <a:lnTo>
                  <a:pt x="5505" y="39"/>
                </a:lnTo>
                <a:lnTo>
                  <a:pt x="5505" y="39"/>
                </a:lnTo>
                <a:lnTo>
                  <a:pt x="5506" y="39"/>
                </a:lnTo>
                <a:lnTo>
                  <a:pt x="5506" y="39"/>
                </a:lnTo>
                <a:lnTo>
                  <a:pt x="5506" y="39"/>
                </a:lnTo>
                <a:lnTo>
                  <a:pt x="5506" y="39"/>
                </a:lnTo>
                <a:lnTo>
                  <a:pt x="5507" y="39"/>
                </a:lnTo>
                <a:lnTo>
                  <a:pt x="5507" y="39"/>
                </a:lnTo>
                <a:lnTo>
                  <a:pt x="5507" y="39"/>
                </a:lnTo>
                <a:lnTo>
                  <a:pt x="5507" y="0"/>
                </a:lnTo>
                <a:lnTo>
                  <a:pt x="5508" y="0"/>
                </a:lnTo>
                <a:lnTo>
                  <a:pt x="5508" y="0"/>
                </a:lnTo>
                <a:lnTo>
                  <a:pt x="5508" y="0"/>
                </a:lnTo>
                <a:lnTo>
                  <a:pt x="5508" y="0"/>
                </a:lnTo>
                <a:lnTo>
                  <a:pt x="5508" y="0"/>
                </a:lnTo>
                <a:lnTo>
                  <a:pt x="5509" y="0"/>
                </a:lnTo>
                <a:lnTo>
                  <a:pt x="5509" y="0"/>
                </a:lnTo>
                <a:lnTo>
                  <a:pt x="5509" y="0"/>
                </a:lnTo>
                <a:lnTo>
                  <a:pt x="5509" y="0"/>
                </a:lnTo>
                <a:lnTo>
                  <a:pt x="5510" y="0"/>
                </a:lnTo>
                <a:lnTo>
                  <a:pt x="5510" y="0"/>
                </a:lnTo>
                <a:lnTo>
                  <a:pt x="5510" y="0"/>
                </a:lnTo>
                <a:lnTo>
                  <a:pt x="5510" y="0"/>
                </a:lnTo>
                <a:lnTo>
                  <a:pt x="5510" y="0"/>
                </a:lnTo>
                <a:lnTo>
                  <a:pt x="5511" y="0"/>
                </a:lnTo>
                <a:lnTo>
                  <a:pt x="5511" y="0"/>
                </a:lnTo>
                <a:lnTo>
                  <a:pt x="5511" y="0"/>
                </a:lnTo>
                <a:lnTo>
                  <a:pt x="5511" y="0"/>
                </a:lnTo>
                <a:lnTo>
                  <a:pt x="5512" y="0"/>
                </a:lnTo>
                <a:lnTo>
                  <a:pt x="5512" y="0"/>
                </a:lnTo>
                <a:lnTo>
                  <a:pt x="5512" y="39"/>
                </a:lnTo>
                <a:lnTo>
                  <a:pt x="5513" y="39"/>
                </a:lnTo>
                <a:lnTo>
                  <a:pt x="5513" y="39"/>
                </a:lnTo>
                <a:lnTo>
                  <a:pt x="5513" y="39"/>
                </a:lnTo>
                <a:lnTo>
                  <a:pt x="5513" y="39"/>
                </a:lnTo>
                <a:lnTo>
                  <a:pt x="5514" y="39"/>
                </a:lnTo>
                <a:lnTo>
                  <a:pt x="5514" y="39"/>
                </a:lnTo>
                <a:lnTo>
                  <a:pt x="5514" y="39"/>
                </a:lnTo>
                <a:lnTo>
                  <a:pt x="5514" y="39"/>
                </a:lnTo>
                <a:lnTo>
                  <a:pt x="5514" y="39"/>
                </a:lnTo>
                <a:lnTo>
                  <a:pt x="5515" y="39"/>
                </a:lnTo>
                <a:lnTo>
                  <a:pt x="5515" y="39"/>
                </a:lnTo>
                <a:lnTo>
                  <a:pt x="5515" y="39"/>
                </a:lnTo>
                <a:lnTo>
                  <a:pt x="5515" y="39"/>
                </a:lnTo>
                <a:lnTo>
                  <a:pt x="5516" y="39"/>
                </a:lnTo>
                <a:lnTo>
                  <a:pt x="5516" y="39"/>
                </a:lnTo>
                <a:lnTo>
                  <a:pt x="5516" y="39"/>
                </a:lnTo>
                <a:lnTo>
                  <a:pt x="5516" y="39"/>
                </a:lnTo>
                <a:lnTo>
                  <a:pt x="5517" y="39"/>
                </a:lnTo>
                <a:lnTo>
                  <a:pt x="5517" y="39"/>
                </a:lnTo>
                <a:lnTo>
                  <a:pt x="5517" y="39"/>
                </a:lnTo>
                <a:lnTo>
                  <a:pt x="5517" y="39"/>
                </a:lnTo>
                <a:lnTo>
                  <a:pt x="5517" y="39"/>
                </a:lnTo>
                <a:lnTo>
                  <a:pt x="5518" y="39"/>
                </a:lnTo>
                <a:lnTo>
                  <a:pt x="5518" y="39"/>
                </a:lnTo>
                <a:lnTo>
                  <a:pt x="5518" y="39"/>
                </a:lnTo>
                <a:lnTo>
                  <a:pt x="5518" y="39"/>
                </a:lnTo>
                <a:lnTo>
                  <a:pt x="5519" y="39"/>
                </a:lnTo>
                <a:lnTo>
                  <a:pt x="5519" y="39"/>
                </a:lnTo>
                <a:lnTo>
                  <a:pt x="5519" y="39"/>
                </a:lnTo>
                <a:lnTo>
                  <a:pt x="5519" y="39"/>
                </a:lnTo>
                <a:lnTo>
                  <a:pt x="5520" y="39"/>
                </a:lnTo>
                <a:lnTo>
                  <a:pt x="5520" y="39"/>
                </a:lnTo>
                <a:lnTo>
                  <a:pt x="5520" y="39"/>
                </a:lnTo>
                <a:lnTo>
                  <a:pt x="5520" y="39"/>
                </a:lnTo>
                <a:lnTo>
                  <a:pt x="5521" y="39"/>
                </a:lnTo>
                <a:lnTo>
                  <a:pt x="5521" y="39"/>
                </a:lnTo>
                <a:lnTo>
                  <a:pt x="5521" y="39"/>
                </a:lnTo>
                <a:lnTo>
                  <a:pt x="5521" y="39"/>
                </a:lnTo>
                <a:lnTo>
                  <a:pt x="5522" y="39"/>
                </a:lnTo>
                <a:lnTo>
                  <a:pt x="5522" y="39"/>
                </a:lnTo>
                <a:lnTo>
                  <a:pt x="5522" y="39"/>
                </a:lnTo>
                <a:lnTo>
                  <a:pt x="5522" y="39"/>
                </a:lnTo>
                <a:lnTo>
                  <a:pt x="5523" y="39"/>
                </a:lnTo>
                <a:lnTo>
                  <a:pt x="5523" y="39"/>
                </a:lnTo>
                <a:lnTo>
                  <a:pt x="5523" y="39"/>
                </a:lnTo>
                <a:lnTo>
                  <a:pt x="5523" y="39"/>
                </a:lnTo>
                <a:lnTo>
                  <a:pt x="5523" y="39"/>
                </a:lnTo>
                <a:lnTo>
                  <a:pt x="5524" y="39"/>
                </a:lnTo>
                <a:lnTo>
                  <a:pt x="5524" y="39"/>
                </a:lnTo>
                <a:lnTo>
                  <a:pt x="5524" y="39"/>
                </a:lnTo>
                <a:lnTo>
                  <a:pt x="5524" y="39"/>
                </a:lnTo>
                <a:lnTo>
                  <a:pt x="5525" y="39"/>
                </a:lnTo>
                <a:lnTo>
                  <a:pt x="5525" y="39"/>
                </a:lnTo>
                <a:lnTo>
                  <a:pt x="5525" y="39"/>
                </a:lnTo>
                <a:lnTo>
                  <a:pt x="5525" y="39"/>
                </a:lnTo>
                <a:lnTo>
                  <a:pt x="5526" y="39"/>
                </a:lnTo>
                <a:lnTo>
                  <a:pt x="5526" y="39"/>
                </a:lnTo>
                <a:lnTo>
                  <a:pt x="5526" y="39"/>
                </a:lnTo>
                <a:lnTo>
                  <a:pt x="5526" y="39"/>
                </a:lnTo>
                <a:lnTo>
                  <a:pt x="5526" y="39"/>
                </a:lnTo>
                <a:lnTo>
                  <a:pt x="5527" y="39"/>
                </a:lnTo>
                <a:lnTo>
                  <a:pt x="5527" y="39"/>
                </a:lnTo>
                <a:lnTo>
                  <a:pt x="5527" y="39"/>
                </a:lnTo>
                <a:lnTo>
                  <a:pt x="5527" y="39"/>
                </a:lnTo>
                <a:lnTo>
                  <a:pt x="5528" y="39"/>
                </a:lnTo>
                <a:lnTo>
                  <a:pt x="5528" y="39"/>
                </a:lnTo>
                <a:lnTo>
                  <a:pt x="5528" y="39"/>
                </a:lnTo>
                <a:lnTo>
                  <a:pt x="5529" y="39"/>
                </a:lnTo>
                <a:lnTo>
                  <a:pt x="5529" y="39"/>
                </a:lnTo>
                <a:lnTo>
                  <a:pt x="5529" y="39"/>
                </a:lnTo>
                <a:lnTo>
                  <a:pt x="5529" y="39"/>
                </a:lnTo>
                <a:lnTo>
                  <a:pt x="5529" y="39"/>
                </a:lnTo>
                <a:lnTo>
                  <a:pt x="5530" y="39"/>
                </a:lnTo>
                <a:lnTo>
                  <a:pt x="5530" y="39"/>
                </a:lnTo>
                <a:lnTo>
                  <a:pt x="5530" y="39"/>
                </a:lnTo>
                <a:lnTo>
                  <a:pt x="5530" y="39"/>
                </a:lnTo>
                <a:lnTo>
                  <a:pt x="5531" y="39"/>
                </a:lnTo>
                <a:lnTo>
                  <a:pt x="5531" y="39"/>
                </a:lnTo>
                <a:lnTo>
                  <a:pt x="5531" y="39"/>
                </a:lnTo>
                <a:lnTo>
                  <a:pt x="5531" y="39"/>
                </a:lnTo>
                <a:lnTo>
                  <a:pt x="5532" y="39"/>
                </a:lnTo>
                <a:lnTo>
                  <a:pt x="5532" y="39"/>
                </a:lnTo>
                <a:lnTo>
                  <a:pt x="5532" y="39"/>
                </a:lnTo>
                <a:lnTo>
                  <a:pt x="5532" y="39"/>
                </a:lnTo>
                <a:lnTo>
                  <a:pt x="5532" y="39"/>
                </a:lnTo>
                <a:lnTo>
                  <a:pt x="5533" y="39"/>
                </a:lnTo>
                <a:lnTo>
                  <a:pt x="5533" y="39"/>
                </a:lnTo>
                <a:lnTo>
                  <a:pt x="5533" y="39"/>
                </a:lnTo>
                <a:lnTo>
                  <a:pt x="5533" y="39"/>
                </a:lnTo>
                <a:lnTo>
                  <a:pt x="5534" y="39"/>
                </a:lnTo>
                <a:lnTo>
                  <a:pt x="5534" y="39"/>
                </a:lnTo>
                <a:lnTo>
                  <a:pt x="5534" y="39"/>
                </a:lnTo>
                <a:lnTo>
                  <a:pt x="5534" y="39"/>
                </a:lnTo>
                <a:lnTo>
                  <a:pt x="5535" y="39"/>
                </a:lnTo>
                <a:lnTo>
                  <a:pt x="5535" y="39"/>
                </a:lnTo>
                <a:lnTo>
                  <a:pt x="5535" y="39"/>
                </a:lnTo>
                <a:lnTo>
                  <a:pt x="5535" y="39"/>
                </a:lnTo>
                <a:lnTo>
                  <a:pt x="5535" y="39"/>
                </a:lnTo>
                <a:lnTo>
                  <a:pt x="5536" y="39"/>
                </a:lnTo>
                <a:lnTo>
                  <a:pt x="5536" y="39"/>
                </a:lnTo>
                <a:lnTo>
                  <a:pt x="5536" y="39"/>
                </a:lnTo>
                <a:lnTo>
                  <a:pt x="5537" y="39"/>
                </a:lnTo>
                <a:lnTo>
                  <a:pt x="5537" y="39"/>
                </a:lnTo>
                <a:lnTo>
                  <a:pt x="5537" y="39"/>
                </a:lnTo>
                <a:lnTo>
                  <a:pt x="5537" y="39"/>
                </a:lnTo>
                <a:lnTo>
                  <a:pt x="5538" y="39"/>
                </a:lnTo>
                <a:lnTo>
                  <a:pt x="5538" y="39"/>
                </a:lnTo>
                <a:lnTo>
                  <a:pt x="5538" y="39"/>
                </a:lnTo>
                <a:lnTo>
                  <a:pt x="5538" y="39"/>
                </a:lnTo>
                <a:lnTo>
                  <a:pt x="5538" y="39"/>
                </a:lnTo>
                <a:lnTo>
                  <a:pt x="5539" y="39"/>
                </a:lnTo>
                <a:lnTo>
                  <a:pt x="5539" y="39"/>
                </a:lnTo>
                <a:lnTo>
                  <a:pt x="5539" y="39"/>
                </a:lnTo>
                <a:lnTo>
                  <a:pt x="5539" y="39"/>
                </a:lnTo>
                <a:lnTo>
                  <a:pt x="5540" y="39"/>
                </a:lnTo>
                <a:lnTo>
                  <a:pt x="5540" y="39"/>
                </a:lnTo>
                <a:lnTo>
                  <a:pt x="5540" y="39"/>
                </a:lnTo>
                <a:lnTo>
                  <a:pt x="5540" y="39"/>
                </a:lnTo>
                <a:lnTo>
                  <a:pt x="5541" y="39"/>
                </a:lnTo>
                <a:lnTo>
                  <a:pt x="5541" y="39"/>
                </a:lnTo>
                <a:lnTo>
                  <a:pt x="5541" y="39"/>
                </a:lnTo>
                <a:lnTo>
                  <a:pt x="5541" y="39"/>
                </a:lnTo>
                <a:lnTo>
                  <a:pt x="5541" y="39"/>
                </a:lnTo>
                <a:lnTo>
                  <a:pt x="5542" y="39"/>
                </a:lnTo>
                <a:lnTo>
                  <a:pt x="5542" y="39"/>
                </a:lnTo>
                <a:lnTo>
                  <a:pt x="5542" y="39"/>
                </a:lnTo>
                <a:lnTo>
                  <a:pt x="5542" y="39"/>
                </a:lnTo>
                <a:lnTo>
                  <a:pt x="5543" y="39"/>
                </a:lnTo>
                <a:lnTo>
                  <a:pt x="5543" y="39"/>
                </a:lnTo>
                <a:lnTo>
                  <a:pt x="5543" y="39"/>
                </a:lnTo>
                <a:lnTo>
                  <a:pt x="5544" y="39"/>
                </a:lnTo>
                <a:lnTo>
                  <a:pt x="5544" y="39"/>
                </a:lnTo>
                <a:lnTo>
                  <a:pt x="5544" y="39"/>
                </a:lnTo>
                <a:lnTo>
                  <a:pt x="5544" y="39"/>
                </a:lnTo>
                <a:lnTo>
                  <a:pt x="5544" y="39"/>
                </a:lnTo>
                <a:lnTo>
                  <a:pt x="5545" y="39"/>
                </a:lnTo>
                <a:lnTo>
                  <a:pt x="5545" y="39"/>
                </a:lnTo>
                <a:lnTo>
                  <a:pt x="5545" y="39"/>
                </a:lnTo>
                <a:lnTo>
                  <a:pt x="5545" y="39"/>
                </a:lnTo>
                <a:lnTo>
                  <a:pt x="5546" y="39"/>
                </a:lnTo>
                <a:lnTo>
                  <a:pt x="5546" y="39"/>
                </a:lnTo>
                <a:lnTo>
                  <a:pt x="5546" y="39"/>
                </a:lnTo>
                <a:lnTo>
                  <a:pt x="5546" y="39"/>
                </a:lnTo>
                <a:lnTo>
                  <a:pt x="5547" y="39"/>
                </a:lnTo>
                <a:lnTo>
                  <a:pt x="5547" y="39"/>
                </a:lnTo>
                <a:lnTo>
                  <a:pt x="5547" y="39"/>
                </a:lnTo>
                <a:lnTo>
                  <a:pt x="5547" y="39"/>
                </a:lnTo>
                <a:lnTo>
                  <a:pt x="5547" y="39"/>
                </a:lnTo>
                <a:lnTo>
                  <a:pt x="5548" y="39"/>
                </a:lnTo>
                <a:lnTo>
                  <a:pt x="5548" y="39"/>
                </a:lnTo>
                <a:lnTo>
                  <a:pt x="5548" y="39"/>
                </a:lnTo>
                <a:lnTo>
                  <a:pt x="5548" y="39"/>
                </a:lnTo>
                <a:lnTo>
                  <a:pt x="5549" y="39"/>
                </a:lnTo>
                <a:lnTo>
                  <a:pt x="5549" y="39"/>
                </a:lnTo>
                <a:lnTo>
                  <a:pt x="5549" y="39"/>
                </a:lnTo>
                <a:lnTo>
                  <a:pt x="5549" y="39"/>
                </a:lnTo>
                <a:lnTo>
                  <a:pt x="5550" y="39"/>
                </a:lnTo>
                <a:lnTo>
                  <a:pt x="5550" y="39"/>
                </a:lnTo>
                <a:lnTo>
                  <a:pt x="5550" y="39"/>
                </a:lnTo>
                <a:lnTo>
                  <a:pt x="5550" y="39"/>
                </a:lnTo>
                <a:lnTo>
                  <a:pt x="5550" y="39"/>
                </a:lnTo>
                <a:lnTo>
                  <a:pt x="5551" y="39"/>
                </a:lnTo>
                <a:lnTo>
                  <a:pt x="5551" y="39"/>
                </a:lnTo>
                <a:lnTo>
                  <a:pt x="5551" y="39"/>
                </a:lnTo>
                <a:lnTo>
                  <a:pt x="5552" y="39"/>
                </a:lnTo>
                <a:lnTo>
                  <a:pt x="5552" y="39"/>
                </a:lnTo>
                <a:lnTo>
                  <a:pt x="5552" y="39"/>
                </a:lnTo>
                <a:lnTo>
                  <a:pt x="5552" y="39"/>
                </a:lnTo>
                <a:lnTo>
                  <a:pt x="5553" y="39"/>
                </a:lnTo>
                <a:lnTo>
                  <a:pt x="5553" y="39"/>
                </a:lnTo>
                <a:lnTo>
                  <a:pt x="5553" y="39"/>
                </a:lnTo>
                <a:lnTo>
                  <a:pt x="5553" y="39"/>
                </a:lnTo>
                <a:lnTo>
                  <a:pt x="5553" y="39"/>
                </a:lnTo>
                <a:lnTo>
                  <a:pt x="5554" y="39"/>
                </a:lnTo>
                <a:lnTo>
                  <a:pt x="5554" y="39"/>
                </a:lnTo>
                <a:lnTo>
                  <a:pt x="5554" y="39"/>
                </a:lnTo>
                <a:lnTo>
                  <a:pt x="5554" y="39"/>
                </a:lnTo>
                <a:lnTo>
                  <a:pt x="5555" y="39"/>
                </a:lnTo>
                <a:lnTo>
                  <a:pt x="5555" y="39"/>
                </a:lnTo>
                <a:lnTo>
                  <a:pt x="5555" y="39"/>
                </a:lnTo>
                <a:lnTo>
                  <a:pt x="5555" y="39"/>
                </a:lnTo>
                <a:lnTo>
                  <a:pt x="5556" y="39"/>
                </a:lnTo>
                <a:lnTo>
                  <a:pt x="5556" y="39"/>
                </a:lnTo>
                <a:lnTo>
                  <a:pt x="5556" y="39"/>
                </a:lnTo>
                <a:lnTo>
                  <a:pt x="5556" y="39"/>
                </a:lnTo>
                <a:lnTo>
                  <a:pt x="5556" y="39"/>
                </a:lnTo>
                <a:lnTo>
                  <a:pt x="5557" y="39"/>
                </a:lnTo>
                <a:lnTo>
                  <a:pt x="5557" y="39"/>
                </a:lnTo>
                <a:lnTo>
                  <a:pt x="5557" y="39"/>
                </a:lnTo>
                <a:lnTo>
                  <a:pt x="5557" y="39"/>
                </a:lnTo>
                <a:lnTo>
                  <a:pt x="5558" y="39"/>
                </a:lnTo>
                <a:lnTo>
                  <a:pt x="5558" y="39"/>
                </a:lnTo>
                <a:lnTo>
                  <a:pt x="5558" y="39"/>
                </a:lnTo>
                <a:lnTo>
                  <a:pt x="5558" y="39"/>
                </a:lnTo>
                <a:lnTo>
                  <a:pt x="5559" y="39"/>
                </a:lnTo>
                <a:lnTo>
                  <a:pt x="5559" y="39"/>
                </a:lnTo>
                <a:lnTo>
                  <a:pt x="5559" y="39"/>
                </a:lnTo>
                <a:lnTo>
                  <a:pt x="5560" y="39"/>
                </a:lnTo>
                <a:lnTo>
                  <a:pt x="5560" y="39"/>
                </a:lnTo>
                <a:lnTo>
                  <a:pt x="5560" y="39"/>
                </a:lnTo>
                <a:lnTo>
                  <a:pt x="5560" y="39"/>
                </a:lnTo>
                <a:lnTo>
                  <a:pt x="5560" y="39"/>
                </a:lnTo>
                <a:lnTo>
                  <a:pt x="5561" y="39"/>
                </a:lnTo>
                <a:lnTo>
                  <a:pt x="5561" y="39"/>
                </a:lnTo>
                <a:lnTo>
                  <a:pt x="5561" y="39"/>
                </a:lnTo>
                <a:lnTo>
                  <a:pt x="5561" y="39"/>
                </a:lnTo>
                <a:lnTo>
                  <a:pt x="5562" y="39"/>
                </a:lnTo>
                <a:lnTo>
                  <a:pt x="5562" y="39"/>
                </a:lnTo>
                <a:lnTo>
                  <a:pt x="5562" y="39"/>
                </a:lnTo>
                <a:lnTo>
                  <a:pt x="5562" y="39"/>
                </a:lnTo>
                <a:lnTo>
                  <a:pt x="5563" y="39"/>
                </a:lnTo>
                <a:lnTo>
                  <a:pt x="5563" y="39"/>
                </a:lnTo>
                <a:lnTo>
                  <a:pt x="5563" y="39"/>
                </a:lnTo>
                <a:lnTo>
                  <a:pt x="5563" y="39"/>
                </a:lnTo>
                <a:lnTo>
                  <a:pt x="5563" y="39"/>
                </a:lnTo>
                <a:lnTo>
                  <a:pt x="5564" y="39"/>
                </a:lnTo>
                <a:lnTo>
                  <a:pt x="5564" y="39"/>
                </a:lnTo>
                <a:lnTo>
                  <a:pt x="5564" y="39"/>
                </a:lnTo>
                <a:lnTo>
                  <a:pt x="5564" y="39"/>
                </a:lnTo>
                <a:lnTo>
                  <a:pt x="5565" y="39"/>
                </a:lnTo>
                <a:lnTo>
                  <a:pt x="5565" y="39"/>
                </a:lnTo>
                <a:lnTo>
                  <a:pt x="5565" y="39"/>
                </a:lnTo>
                <a:lnTo>
                  <a:pt x="5565" y="39"/>
                </a:lnTo>
                <a:lnTo>
                  <a:pt x="5566" y="39"/>
                </a:lnTo>
                <a:lnTo>
                  <a:pt x="5566" y="39"/>
                </a:lnTo>
                <a:lnTo>
                  <a:pt x="5566" y="39"/>
                </a:lnTo>
                <a:lnTo>
                  <a:pt x="5566" y="39"/>
                </a:lnTo>
                <a:lnTo>
                  <a:pt x="5566" y="39"/>
                </a:lnTo>
                <a:lnTo>
                  <a:pt x="5567" y="39"/>
                </a:lnTo>
                <a:lnTo>
                  <a:pt x="5567" y="39"/>
                </a:lnTo>
                <a:lnTo>
                  <a:pt x="5567" y="39"/>
                </a:lnTo>
                <a:lnTo>
                  <a:pt x="5568" y="39"/>
                </a:lnTo>
                <a:lnTo>
                  <a:pt x="5568" y="39"/>
                </a:lnTo>
                <a:lnTo>
                  <a:pt x="5568" y="39"/>
                </a:lnTo>
                <a:lnTo>
                  <a:pt x="5568" y="39"/>
                </a:lnTo>
                <a:lnTo>
                  <a:pt x="5569" y="39"/>
                </a:lnTo>
                <a:lnTo>
                  <a:pt x="5569" y="39"/>
                </a:lnTo>
                <a:lnTo>
                  <a:pt x="5569" y="39"/>
                </a:lnTo>
                <a:lnTo>
                  <a:pt x="5569" y="39"/>
                </a:lnTo>
                <a:lnTo>
                  <a:pt x="5569" y="39"/>
                </a:lnTo>
                <a:lnTo>
                  <a:pt x="5570" y="39"/>
                </a:lnTo>
                <a:lnTo>
                  <a:pt x="5570" y="39"/>
                </a:lnTo>
                <a:lnTo>
                  <a:pt x="5570" y="39"/>
                </a:lnTo>
                <a:lnTo>
                  <a:pt x="5570" y="39"/>
                </a:lnTo>
                <a:lnTo>
                  <a:pt x="5571" y="39"/>
                </a:lnTo>
                <a:lnTo>
                  <a:pt x="5571" y="39"/>
                </a:lnTo>
                <a:lnTo>
                  <a:pt x="5571" y="39"/>
                </a:lnTo>
                <a:lnTo>
                  <a:pt x="5571" y="39"/>
                </a:lnTo>
                <a:lnTo>
                  <a:pt x="5572" y="39"/>
                </a:lnTo>
                <a:lnTo>
                  <a:pt x="5572" y="39"/>
                </a:lnTo>
                <a:lnTo>
                  <a:pt x="5572" y="39"/>
                </a:lnTo>
                <a:lnTo>
                  <a:pt x="5572" y="39"/>
                </a:lnTo>
                <a:lnTo>
                  <a:pt x="5572" y="39"/>
                </a:lnTo>
                <a:lnTo>
                  <a:pt x="5573" y="39"/>
                </a:lnTo>
                <a:lnTo>
                  <a:pt x="5573" y="39"/>
                </a:lnTo>
                <a:lnTo>
                  <a:pt x="5573" y="39"/>
                </a:lnTo>
                <a:lnTo>
                  <a:pt x="5573" y="39"/>
                </a:lnTo>
                <a:lnTo>
                  <a:pt x="5574" y="39"/>
                </a:lnTo>
                <a:lnTo>
                  <a:pt x="5574" y="39"/>
                </a:lnTo>
                <a:lnTo>
                  <a:pt x="5574" y="39"/>
                </a:lnTo>
                <a:lnTo>
                  <a:pt x="5574" y="39"/>
                </a:lnTo>
                <a:lnTo>
                  <a:pt x="5575" y="39"/>
                </a:lnTo>
                <a:lnTo>
                  <a:pt x="5575" y="39"/>
                </a:lnTo>
                <a:lnTo>
                  <a:pt x="5575" y="39"/>
                </a:lnTo>
                <a:lnTo>
                  <a:pt x="5575" y="39"/>
                </a:lnTo>
                <a:lnTo>
                  <a:pt x="5576" y="39"/>
                </a:lnTo>
                <a:lnTo>
                  <a:pt x="5576" y="39"/>
                </a:lnTo>
                <a:lnTo>
                  <a:pt x="5576" y="39"/>
                </a:lnTo>
                <a:lnTo>
                  <a:pt x="5576" y="39"/>
                </a:lnTo>
                <a:lnTo>
                  <a:pt x="5577" y="39"/>
                </a:lnTo>
                <a:lnTo>
                  <a:pt x="5577" y="39"/>
                </a:lnTo>
                <a:lnTo>
                  <a:pt x="5577" y="39"/>
                </a:lnTo>
                <a:lnTo>
                  <a:pt x="5577" y="39"/>
                </a:lnTo>
                <a:lnTo>
                  <a:pt x="5578" y="39"/>
                </a:lnTo>
                <a:lnTo>
                  <a:pt x="5578" y="39"/>
                </a:lnTo>
                <a:lnTo>
                  <a:pt x="5578" y="39"/>
                </a:lnTo>
                <a:lnTo>
                  <a:pt x="5578" y="39"/>
                </a:lnTo>
                <a:lnTo>
                  <a:pt x="5578" y="39"/>
                </a:lnTo>
                <a:lnTo>
                  <a:pt x="5579" y="39"/>
                </a:lnTo>
                <a:lnTo>
                  <a:pt x="5579" y="39"/>
                </a:lnTo>
                <a:lnTo>
                  <a:pt x="5579" y="39"/>
                </a:lnTo>
                <a:lnTo>
                  <a:pt x="5579" y="39"/>
                </a:lnTo>
                <a:lnTo>
                  <a:pt x="5580" y="39"/>
                </a:lnTo>
                <a:lnTo>
                  <a:pt x="5580" y="39"/>
                </a:lnTo>
                <a:lnTo>
                  <a:pt x="5580" y="39"/>
                </a:lnTo>
                <a:lnTo>
                  <a:pt x="5580" y="39"/>
                </a:lnTo>
                <a:lnTo>
                  <a:pt x="5581" y="39"/>
                </a:lnTo>
                <a:lnTo>
                  <a:pt x="5581" y="39"/>
                </a:lnTo>
                <a:lnTo>
                  <a:pt x="5581" y="39"/>
                </a:lnTo>
                <a:lnTo>
                  <a:pt x="5581" y="39"/>
                </a:lnTo>
                <a:lnTo>
                  <a:pt x="5581" y="39"/>
                </a:lnTo>
                <a:lnTo>
                  <a:pt x="5582" y="39"/>
                </a:lnTo>
                <a:lnTo>
                  <a:pt x="5582" y="39"/>
                </a:lnTo>
                <a:lnTo>
                  <a:pt x="5582" y="39"/>
                </a:lnTo>
                <a:lnTo>
                  <a:pt x="5583" y="39"/>
                </a:lnTo>
                <a:lnTo>
                  <a:pt x="5583" y="39"/>
                </a:lnTo>
                <a:lnTo>
                  <a:pt x="5583" y="39"/>
                </a:lnTo>
                <a:lnTo>
                  <a:pt x="5583" y="39"/>
                </a:lnTo>
                <a:lnTo>
                  <a:pt x="5584" y="39"/>
                </a:lnTo>
                <a:lnTo>
                  <a:pt x="5584" y="39"/>
                </a:lnTo>
                <a:lnTo>
                  <a:pt x="5584" y="39"/>
                </a:lnTo>
                <a:lnTo>
                  <a:pt x="5584" y="39"/>
                </a:lnTo>
                <a:lnTo>
                  <a:pt x="5584" y="39"/>
                </a:lnTo>
                <a:lnTo>
                  <a:pt x="5585" y="39"/>
                </a:lnTo>
                <a:lnTo>
                  <a:pt x="5585" y="39"/>
                </a:lnTo>
                <a:lnTo>
                  <a:pt x="5585" y="39"/>
                </a:lnTo>
                <a:lnTo>
                  <a:pt x="5585" y="39"/>
                </a:lnTo>
                <a:lnTo>
                  <a:pt x="5586" y="39"/>
                </a:lnTo>
                <a:lnTo>
                  <a:pt x="5586" y="39"/>
                </a:lnTo>
                <a:lnTo>
                  <a:pt x="5586" y="39"/>
                </a:lnTo>
                <a:lnTo>
                  <a:pt x="5586" y="39"/>
                </a:lnTo>
                <a:lnTo>
                  <a:pt x="5587" y="39"/>
                </a:lnTo>
                <a:lnTo>
                  <a:pt x="5587" y="39"/>
                </a:lnTo>
                <a:lnTo>
                  <a:pt x="5587" y="39"/>
                </a:lnTo>
                <a:lnTo>
                  <a:pt x="5587" y="39"/>
                </a:lnTo>
                <a:lnTo>
                  <a:pt x="5587" y="39"/>
                </a:lnTo>
                <a:lnTo>
                  <a:pt x="5588" y="39"/>
                </a:lnTo>
                <a:lnTo>
                  <a:pt x="5588" y="39"/>
                </a:lnTo>
                <a:lnTo>
                  <a:pt x="5588" y="39"/>
                </a:lnTo>
                <a:lnTo>
                  <a:pt x="5588" y="39"/>
                </a:lnTo>
                <a:lnTo>
                  <a:pt x="5589" y="39"/>
                </a:lnTo>
                <a:lnTo>
                  <a:pt x="5589" y="39"/>
                </a:lnTo>
                <a:lnTo>
                  <a:pt x="5589" y="39"/>
                </a:lnTo>
                <a:lnTo>
                  <a:pt x="5589" y="39"/>
                </a:lnTo>
                <a:lnTo>
                  <a:pt x="5590" y="39"/>
                </a:lnTo>
                <a:lnTo>
                  <a:pt x="5590" y="39"/>
                </a:lnTo>
                <a:lnTo>
                  <a:pt x="5590" y="39"/>
                </a:lnTo>
                <a:lnTo>
                  <a:pt x="5590" y="39"/>
                </a:lnTo>
                <a:lnTo>
                  <a:pt x="5591" y="39"/>
                </a:lnTo>
                <a:lnTo>
                  <a:pt x="5591" y="39"/>
                </a:lnTo>
                <a:lnTo>
                  <a:pt x="5591" y="39"/>
                </a:lnTo>
                <a:lnTo>
                  <a:pt x="5591" y="39"/>
                </a:lnTo>
                <a:lnTo>
                  <a:pt x="5592" y="39"/>
                </a:lnTo>
                <a:lnTo>
                  <a:pt x="5592" y="39"/>
                </a:lnTo>
                <a:lnTo>
                  <a:pt x="5592" y="39"/>
                </a:lnTo>
                <a:lnTo>
                  <a:pt x="5592" y="39"/>
                </a:lnTo>
                <a:lnTo>
                  <a:pt x="5593" y="39"/>
                </a:lnTo>
                <a:lnTo>
                  <a:pt x="5593" y="39"/>
                </a:lnTo>
                <a:lnTo>
                  <a:pt x="5593" y="39"/>
                </a:lnTo>
                <a:lnTo>
                  <a:pt x="5593" y="39"/>
                </a:lnTo>
                <a:lnTo>
                  <a:pt x="5593" y="39"/>
                </a:lnTo>
                <a:lnTo>
                  <a:pt x="5594" y="39"/>
                </a:lnTo>
                <a:lnTo>
                  <a:pt x="5594" y="39"/>
                </a:lnTo>
                <a:lnTo>
                  <a:pt x="5594" y="39"/>
                </a:lnTo>
                <a:lnTo>
                  <a:pt x="5594" y="39"/>
                </a:lnTo>
                <a:lnTo>
                  <a:pt x="5595" y="39"/>
                </a:lnTo>
                <a:lnTo>
                  <a:pt x="5595" y="39"/>
                </a:lnTo>
                <a:lnTo>
                  <a:pt x="5595" y="39"/>
                </a:lnTo>
                <a:lnTo>
                  <a:pt x="5595" y="39"/>
                </a:lnTo>
                <a:lnTo>
                  <a:pt x="5596" y="39"/>
                </a:lnTo>
                <a:lnTo>
                  <a:pt x="5596" y="39"/>
                </a:lnTo>
                <a:lnTo>
                  <a:pt x="5596" y="39"/>
                </a:lnTo>
                <a:lnTo>
                  <a:pt x="5596" y="39"/>
                </a:lnTo>
                <a:lnTo>
                  <a:pt x="5596" y="39"/>
                </a:lnTo>
                <a:lnTo>
                  <a:pt x="5597" y="39"/>
                </a:lnTo>
                <a:lnTo>
                  <a:pt x="5597" y="39"/>
                </a:lnTo>
                <a:lnTo>
                  <a:pt x="5597" y="39"/>
                </a:lnTo>
                <a:lnTo>
                  <a:pt x="5597" y="39"/>
                </a:lnTo>
                <a:lnTo>
                  <a:pt x="5598" y="39"/>
                </a:lnTo>
                <a:lnTo>
                  <a:pt x="5598" y="39"/>
                </a:lnTo>
                <a:lnTo>
                  <a:pt x="5598" y="39"/>
                </a:lnTo>
                <a:lnTo>
                  <a:pt x="5599" y="39"/>
                </a:lnTo>
                <a:lnTo>
                  <a:pt x="5599" y="39"/>
                </a:lnTo>
                <a:lnTo>
                  <a:pt x="5599" y="39"/>
                </a:lnTo>
                <a:lnTo>
                  <a:pt x="5599" y="39"/>
                </a:lnTo>
                <a:lnTo>
                  <a:pt x="5599" y="39"/>
                </a:lnTo>
                <a:lnTo>
                  <a:pt x="5600" y="39"/>
                </a:lnTo>
                <a:lnTo>
                  <a:pt x="5600" y="39"/>
                </a:lnTo>
                <a:lnTo>
                  <a:pt x="5600" y="39"/>
                </a:lnTo>
                <a:lnTo>
                  <a:pt x="5600" y="39"/>
                </a:lnTo>
                <a:lnTo>
                  <a:pt x="5601" y="39"/>
                </a:lnTo>
                <a:lnTo>
                  <a:pt x="5601" y="39"/>
                </a:lnTo>
                <a:lnTo>
                  <a:pt x="5601" y="39"/>
                </a:lnTo>
                <a:lnTo>
                  <a:pt x="5601" y="39"/>
                </a:lnTo>
                <a:lnTo>
                  <a:pt x="5602" y="39"/>
                </a:lnTo>
                <a:lnTo>
                  <a:pt x="5602" y="39"/>
                </a:lnTo>
                <a:lnTo>
                  <a:pt x="5602" y="39"/>
                </a:lnTo>
                <a:lnTo>
                  <a:pt x="5602" y="39"/>
                </a:lnTo>
                <a:lnTo>
                  <a:pt x="5602" y="39"/>
                </a:lnTo>
                <a:lnTo>
                  <a:pt x="5603" y="39"/>
                </a:lnTo>
                <a:lnTo>
                  <a:pt x="5603" y="39"/>
                </a:lnTo>
                <a:lnTo>
                  <a:pt x="5603" y="39"/>
                </a:lnTo>
                <a:lnTo>
                  <a:pt x="5603" y="39"/>
                </a:lnTo>
                <a:lnTo>
                  <a:pt x="5604" y="39"/>
                </a:lnTo>
                <a:lnTo>
                  <a:pt x="5604" y="39"/>
                </a:lnTo>
                <a:lnTo>
                  <a:pt x="5604" y="39"/>
                </a:lnTo>
                <a:lnTo>
                  <a:pt x="5604" y="39"/>
                </a:lnTo>
                <a:lnTo>
                  <a:pt x="5605" y="39"/>
                </a:lnTo>
                <a:lnTo>
                  <a:pt x="5605" y="39"/>
                </a:lnTo>
                <a:lnTo>
                  <a:pt x="5605" y="39"/>
                </a:lnTo>
                <a:lnTo>
                  <a:pt x="5605" y="39"/>
                </a:lnTo>
                <a:lnTo>
                  <a:pt x="5605" y="39"/>
                </a:lnTo>
                <a:lnTo>
                  <a:pt x="5606" y="39"/>
                </a:lnTo>
                <a:lnTo>
                  <a:pt x="5606" y="39"/>
                </a:lnTo>
                <a:lnTo>
                  <a:pt x="5606" y="39"/>
                </a:lnTo>
                <a:lnTo>
                  <a:pt x="5607" y="39"/>
                </a:lnTo>
                <a:lnTo>
                  <a:pt x="5607" y="39"/>
                </a:lnTo>
                <a:lnTo>
                  <a:pt x="5607" y="39"/>
                </a:lnTo>
                <a:lnTo>
                  <a:pt x="5607" y="39"/>
                </a:lnTo>
                <a:lnTo>
                  <a:pt x="5608" y="39"/>
                </a:lnTo>
                <a:lnTo>
                  <a:pt x="5608" y="39"/>
                </a:lnTo>
                <a:lnTo>
                  <a:pt x="5608" y="39"/>
                </a:lnTo>
                <a:lnTo>
                  <a:pt x="5608" y="39"/>
                </a:lnTo>
                <a:lnTo>
                  <a:pt x="5609" y="39"/>
                </a:lnTo>
                <a:lnTo>
                  <a:pt x="5609" y="39"/>
                </a:lnTo>
                <a:lnTo>
                  <a:pt x="5609" y="39"/>
                </a:lnTo>
                <a:lnTo>
                  <a:pt x="5609" y="39"/>
                </a:lnTo>
                <a:lnTo>
                  <a:pt x="5609" y="39"/>
                </a:lnTo>
                <a:lnTo>
                  <a:pt x="5610" y="39"/>
                </a:lnTo>
                <a:lnTo>
                  <a:pt x="5610" y="39"/>
                </a:lnTo>
                <a:lnTo>
                  <a:pt x="5610" y="39"/>
                </a:lnTo>
                <a:lnTo>
                  <a:pt x="5610" y="39"/>
                </a:lnTo>
                <a:lnTo>
                  <a:pt x="5611" y="39"/>
                </a:lnTo>
                <a:lnTo>
                  <a:pt x="5611" y="39"/>
                </a:lnTo>
                <a:lnTo>
                  <a:pt x="5611" y="39"/>
                </a:lnTo>
                <a:lnTo>
                  <a:pt x="5611" y="39"/>
                </a:lnTo>
                <a:lnTo>
                  <a:pt x="5612" y="39"/>
                </a:lnTo>
                <a:lnTo>
                  <a:pt x="5612" y="39"/>
                </a:lnTo>
                <a:lnTo>
                  <a:pt x="5612" y="39"/>
                </a:lnTo>
                <a:lnTo>
                  <a:pt x="5612" y="39"/>
                </a:lnTo>
                <a:lnTo>
                  <a:pt x="5612" y="39"/>
                </a:lnTo>
                <a:lnTo>
                  <a:pt x="5613" y="39"/>
                </a:lnTo>
                <a:lnTo>
                  <a:pt x="5613" y="39"/>
                </a:lnTo>
                <a:lnTo>
                  <a:pt x="5613" y="39"/>
                </a:lnTo>
                <a:lnTo>
                  <a:pt x="5613" y="39"/>
                </a:lnTo>
                <a:lnTo>
                  <a:pt x="5614" y="39"/>
                </a:lnTo>
                <a:lnTo>
                  <a:pt x="5614" y="39"/>
                </a:lnTo>
                <a:lnTo>
                  <a:pt x="5614" y="39"/>
                </a:lnTo>
                <a:lnTo>
                  <a:pt x="5615" y="39"/>
                </a:lnTo>
                <a:lnTo>
                  <a:pt x="5615" y="39"/>
                </a:lnTo>
                <a:lnTo>
                  <a:pt x="5615" y="39"/>
                </a:lnTo>
                <a:lnTo>
                  <a:pt x="5615" y="39"/>
                </a:lnTo>
                <a:lnTo>
                  <a:pt x="5615" y="39"/>
                </a:lnTo>
                <a:lnTo>
                  <a:pt x="5616" y="39"/>
                </a:lnTo>
                <a:lnTo>
                  <a:pt x="5616" y="39"/>
                </a:lnTo>
                <a:lnTo>
                  <a:pt x="5616" y="39"/>
                </a:lnTo>
                <a:lnTo>
                  <a:pt x="5616" y="39"/>
                </a:lnTo>
                <a:lnTo>
                  <a:pt x="5617" y="39"/>
                </a:lnTo>
                <a:lnTo>
                  <a:pt x="5617" y="39"/>
                </a:lnTo>
                <a:lnTo>
                  <a:pt x="5617" y="39"/>
                </a:lnTo>
                <a:lnTo>
                  <a:pt x="5617" y="39"/>
                </a:lnTo>
                <a:lnTo>
                  <a:pt x="5618" y="39"/>
                </a:lnTo>
                <a:lnTo>
                  <a:pt x="5618" y="39"/>
                </a:lnTo>
                <a:lnTo>
                  <a:pt x="5618" y="39"/>
                </a:lnTo>
                <a:lnTo>
                  <a:pt x="5618" y="39"/>
                </a:lnTo>
                <a:lnTo>
                  <a:pt x="5618" y="39"/>
                </a:lnTo>
                <a:lnTo>
                  <a:pt x="5619" y="39"/>
                </a:lnTo>
                <a:lnTo>
                  <a:pt x="5619" y="39"/>
                </a:lnTo>
                <a:lnTo>
                  <a:pt x="5619" y="39"/>
                </a:lnTo>
                <a:lnTo>
                  <a:pt x="5619" y="39"/>
                </a:lnTo>
                <a:lnTo>
                  <a:pt x="5620" y="39"/>
                </a:lnTo>
                <a:lnTo>
                  <a:pt x="5620" y="39"/>
                </a:lnTo>
                <a:lnTo>
                  <a:pt x="5620" y="39"/>
                </a:lnTo>
                <a:lnTo>
                  <a:pt x="5620" y="39"/>
                </a:lnTo>
                <a:lnTo>
                  <a:pt x="5621" y="39"/>
                </a:lnTo>
                <a:lnTo>
                  <a:pt x="5621" y="39"/>
                </a:lnTo>
                <a:lnTo>
                  <a:pt x="5621" y="39"/>
                </a:lnTo>
                <a:lnTo>
                  <a:pt x="5621" y="39"/>
                </a:lnTo>
                <a:lnTo>
                  <a:pt x="5622" y="39"/>
                </a:lnTo>
                <a:lnTo>
                  <a:pt x="5622" y="39"/>
                </a:lnTo>
                <a:lnTo>
                  <a:pt x="5622" y="39"/>
                </a:lnTo>
                <a:lnTo>
                  <a:pt x="5622" y="39"/>
                </a:lnTo>
                <a:lnTo>
                  <a:pt x="5623" y="39"/>
                </a:lnTo>
                <a:lnTo>
                  <a:pt x="5623" y="39"/>
                </a:lnTo>
                <a:lnTo>
                  <a:pt x="5623" y="39"/>
                </a:lnTo>
                <a:lnTo>
                  <a:pt x="5623" y="39"/>
                </a:lnTo>
                <a:lnTo>
                  <a:pt x="5624" y="39"/>
                </a:lnTo>
                <a:lnTo>
                  <a:pt x="5624" y="39"/>
                </a:lnTo>
                <a:lnTo>
                  <a:pt x="5624" y="39"/>
                </a:lnTo>
                <a:lnTo>
                  <a:pt x="5624" y="39"/>
                </a:lnTo>
                <a:lnTo>
                  <a:pt x="5624" y="39"/>
                </a:lnTo>
                <a:lnTo>
                  <a:pt x="5625" y="39"/>
                </a:lnTo>
                <a:lnTo>
                  <a:pt x="5625" y="39"/>
                </a:lnTo>
                <a:lnTo>
                  <a:pt x="5625" y="39"/>
                </a:lnTo>
                <a:lnTo>
                  <a:pt x="5625" y="39"/>
                </a:lnTo>
                <a:lnTo>
                  <a:pt x="5626" y="39"/>
                </a:lnTo>
                <a:lnTo>
                  <a:pt x="5626" y="39"/>
                </a:lnTo>
                <a:lnTo>
                  <a:pt x="5626" y="39"/>
                </a:lnTo>
                <a:lnTo>
                  <a:pt x="5626" y="39"/>
                </a:lnTo>
                <a:lnTo>
                  <a:pt x="5627" y="39"/>
                </a:lnTo>
                <a:lnTo>
                  <a:pt x="5627" y="39"/>
                </a:lnTo>
                <a:lnTo>
                  <a:pt x="5627" y="39"/>
                </a:lnTo>
                <a:lnTo>
                  <a:pt x="5627" y="39"/>
                </a:lnTo>
                <a:lnTo>
                  <a:pt x="5627" y="39"/>
                </a:lnTo>
                <a:lnTo>
                  <a:pt x="5628" y="39"/>
                </a:lnTo>
                <a:lnTo>
                  <a:pt x="5628" y="39"/>
                </a:lnTo>
                <a:lnTo>
                  <a:pt x="5628" y="39"/>
                </a:lnTo>
                <a:lnTo>
                  <a:pt x="5628" y="39"/>
                </a:lnTo>
                <a:lnTo>
                  <a:pt x="5629" y="39"/>
                </a:lnTo>
                <a:lnTo>
                  <a:pt x="5629" y="39"/>
                </a:lnTo>
                <a:lnTo>
                  <a:pt x="5629" y="39"/>
                </a:lnTo>
                <a:lnTo>
                  <a:pt x="5630" y="39"/>
                </a:lnTo>
                <a:lnTo>
                  <a:pt x="5630" y="39"/>
                </a:lnTo>
                <a:lnTo>
                  <a:pt x="5630" y="39"/>
                </a:lnTo>
                <a:lnTo>
                  <a:pt x="5630" y="39"/>
                </a:lnTo>
                <a:lnTo>
                  <a:pt x="5630" y="39"/>
                </a:lnTo>
                <a:lnTo>
                  <a:pt x="5631" y="39"/>
                </a:lnTo>
                <a:lnTo>
                  <a:pt x="5631" y="39"/>
                </a:lnTo>
                <a:lnTo>
                  <a:pt x="5631" y="39"/>
                </a:lnTo>
                <a:lnTo>
                  <a:pt x="5631" y="39"/>
                </a:lnTo>
                <a:lnTo>
                  <a:pt x="5632" y="39"/>
                </a:lnTo>
                <a:lnTo>
                  <a:pt x="5632" y="39"/>
                </a:lnTo>
                <a:lnTo>
                  <a:pt x="5632" y="39"/>
                </a:lnTo>
                <a:lnTo>
                  <a:pt x="5632" y="39"/>
                </a:lnTo>
                <a:lnTo>
                  <a:pt x="5633" y="39"/>
                </a:lnTo>
                <a:lnTo>
                  <a:pt x="5633" y="39"/>
                </a:lnTo>
                <a:lnTo>
                  <a:pt x="5633" y="39"/>
                </a:lnTo>
                <a:lnTo>
                  <a:pt x="5633" y="39"/>
                </a:lnTo>
                <a:lnTo>
                  <a:pt x="5633" y="39"/>
                </a:lnTo>
                <a:lnTo>
                  <a:pt x="5634" y="39"/>
                </a:lnTo>
                <a:lnTo>
                  <a:pt x="5634" y="39"/>
                </a:lnTo>
                <a:lnTo>
                  <a:pt x="5634" y="39"/>
                </a:lnTo>
                <a:lnTo>
                  <a:pt x="5634" y="39"/>
                </a:lnTo>
                <a:lnTo>
                  <a:pt x="5635" y="39"/>
                </a:lnTo>
                <a:lnTo>
                  <a:pt x="5635" y="39"/>
                </a:lnTo>
                <a:lnTo>
                  <a:pt x="5635" y="39"/>
                </a:lnTo>
                <a:lnTo>
                  <a:pt x="5635" y="39"/>
                </a:lnTo>
                <a:lnTo>
                  <a:pt x="5636" y="39"/>
                </a:lnTo>
                <a:lnTo>
                  <a:pt x="5636" y="39"/>
                </a:lnTo>
                <a:lnTo>
                  <a:pt x="5636" y="39"/>
                </a:lnTo>
                <a:lnTo>
                  <a:pt x="5636" y="39"/>
                </a:lnTo>
                <a:lnTo>
                  <a:pt x="5636" y="39"/>
                </a:lnTo>
                <a:lnTo>
                  <a:pt x="5637" y="39"/>
                </a:lnTo>
                <a:lnTo>
                  <a:pt x="5637" y="39"/>
                </a:lnTo>
                <a:lnTo>
                  <a:pt x="5637" y="39"/>
                </a:lnTo>
                <a:lnTo>
                  <a:pt x="5638" y="39"/>
                </a:lnTo>
                <a:lnTo>
                  <a:pt x="5638" y="39"/>
                </a:lnTo>
                <a:lnTo>
                  <a:pt x="5638" y="39"/>
                </a:lnTo>
                <a:lnTo>
                  <a:pt x="5638" y="39"/>
                </a:lnTo>
                <a:lnTo>
                  <a:pt x="5639" y="39"/>
                </a:lnTo>
                <a:lnTo>
                  <a:pt x="5639" y="39"/>
                </a:lnTo>
                <a:lnTo>
                  <a:pt x="5639" y="39"/>
                </a:lnTo>
                <a:lnTo>
                  <a:pt x="5639" y="39"/>
                </a:lnTo>
                <a:lnTo>
                  <a:pt x="5639" y="39"/>
                </a:lnTo>
                <a:lnTo>
                  <a:pt x="5640" y="39"/>
                </a:lnTo>
                <a:lnTo>
                  <a:pt x="5640" y="39"/>
                </a:lnTo>
                <a:lnTo>
                  <a:pt x="5640" y="39"/>
                </a:lnTo>
                <a:lnTo>
                  <a:pt x="5640" y="39"/>
                </a:lnTo>
                <a:lnTo>
                  <a:pt x="5641" y="39"/>
                </a:lnTo>
                <a:lnTo>
                  <a:pt x="5641" y="39"/>
                </a:lnTo>
                <a:lnTo>
                  <a:pt x="5641" y="39"/>
                </a:lnTo>
                <a:lnTo>
                  <a:pt x="5641" y="39"/>
                </a:lnTo>
                <a:lnTo>
                  <a:pt x="5642" y="39"/>
                </a:lnTo>
                <a:lnTo>
                  <a:pt x="5642" y="39"/>
                </a:lnTo>
                <a:lnTo>
                  <a:pt x="5642" y="39"/>
                </a:lnTo>
                <a:lnTo>
                  <a:pt x="5642" y="39"/>
                </a:lnTo>
                <a:lnTo>
                  <a:pt x="5642" y="3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3" name="Freeform 44">
            <a:extLst>
              <a:ext uri="{FF2B5EF4-FFF2-40B4-BE49-F238E27FC236}">
                <a16:creationId xmlns:a16="http://schemas.microsoft.com/office/drawing/2014/main" id="{7FF1B039-396E-479C-BA77-015B912F0B55}"/>
              </a:ext>
            </a:extLst>
          </p:cNvPr>
          <p:cNvSpPr>
            <a:spLocks/>
          </p:cNvSpPr>
          <p:nvPr/>
        </p:nvSpPr>
        <p:spPr bwMode="auto">
          <a:xfrm>
            <a:off x="2646362" y="4823485"/>
            <a:ext cx="8956675" cy="1079900"/>
          </a:xfrm>
          <a:custGeom>
            <a:avLst/>
            <a:gdLst>
              <a:gd name="T0" fmla="*/ 89 w 5642"/>
              <a:gd name="T1" fmla="*/ 1454 h 1492"/>
              <a:gd name="T2" fmla="*/ 177 w 5642"/>
              <a:gd name="T3" fmla="*/ 1451 h 1492"/>
              <a:gd name="T4" fmla="*/ 265 w 5642"/>
              <a:gd name="T5" fmla="*/ 1442 h 1492"/>
              <a:gd name="T6" fmla="*/ 354 w 5642"/>
              <a:gd name="T7" fmla="*/ 1442 h 1492"/>
              <a:gd name="T8" fmla="*/ 442 w 5642"/>
              <a:gd name="T9" fmla="*/ 1443 h 1492"/>
              <a:gd name="T10" fmla="*/ 530 w 5642"/>
              <a:gd name="T11" fmla="*/ 1457 h 1492"/>
              <a:gd name="T12" fmla="*/ 619 w 5642"/>
              <a:gd name="T13" fmla="*/ 1452 h 1492"/>
              <a:gd name="T14" fmla="*/ 707 w 5642"/>
              <a:gd name="T15" fmla="*/ 1429 h 1492"/>
              <a:gd name="T16" fmla="*/ 795 w 5642"/>
              <a:gd name="T17" fmla="*/ 1440 h 1492"/>
              <a:gd name="T18" fmla="*/ 884 w 5642"/>
              <a:gd name="T19" fmla="*/ 1459 h 1492"/>
              <a:gd name="T20" fmla="*/ 972 w 5642"/>
              <a:gd name="T21" fmla="*/ 1443 h 1492"/>
              <a:gd name="T22" fmla="*/ 1060 w 5642"/>
              <a:gd name="T23" fmla="*/ 1442 h 1492"/>
              <a:gd name="T24" fmla="*/ 1149 w 5642"/>
              <a:gd name="T25" fmla="*/ 1448 h 1492"/>
              <a:gd name="T26" fmla="*/ 1237 w 5642"/>
              <a:gd name="T27" fmla="*/ 1446 h 1492"/>
              <a:gd name="T28" fmla="*/ 1326 w 5642"/>
              <a:gd name="T29" fmla="*/ 1450 h 1492"/>
              <a:gd name="T30" fmla="*/ 1414 w 5642"/>
              <a:gd name="T31" fmla="*/ 1456 h 1492"/>
              <a:gd name="T32" fmla="*/ 1502 w 5642"/>
              <a:gd name="T33" fmla="*/ 1433 h 1492"/>
              <a:gd name="T34" fmla="*/ 1591 w 5642"/>
              <a:gd name="T35" fmla="*/ 1463 h 1492"/>
              <a:gd name="T36" fmla="*/ 1679 w 5642"/>
              <a:gd name="T37" fmla="*/ 1438 h 1492"/>
              <a:gd name="T38" fmla="*/ 1767 w 5642"/>
              <a:gd name="T39" fmla="*/ 1453 h 1492"/>
              <a:gd name="T40" fmla="*/ 1856 w 5642"/>
              <a:gd name="T41" fmla="*/ 1454 h 1492"/>
              <a:gd name="T42" fmla="*/ 1944 w 5642"/>
              <a:gd name="T43" fmla="*/ 1464 h 1492"/>
              <a:gd name="T44" fmla="*/ 2033 w 5642"/>
              <a:gd name="T45" fmla="*/ 1435 h 1492"/>
              <a:gd name="T46" fmla="*/ 2121 w 5642"/>
              <a:gd name="T47" fmla="*/ 1453 h 1492"/>
              <a:gd name="T48" fmla="*/ 2209 w 5642"/>
              <a:gd name="T49" fmla="*/ 1452 h 1492"/>
              <a:gd name="T50" fmla="*/ 2298 w 5642"/>
              <a:gd name="T51" fmla="*/ 1448 h 1492"/>
              <a:gd name="T52" fmla="*/ 2386 w 5642"/>
              <a:gd name="T53" fmla="*/ 1439 h 1492"/>
              <a:gd name="T54" fmla="*/ 2474 w 5642"/>
              <a:gd name="T55" fmla="*/ 1451 h 1492"/>
              <a:gd name="T56" fmla="*/ 2563 w 5642"/>
              <a:gd name="T57" fmla="*/ 1446 h 1492"/>
              <a:gd name="T58" fmla="*/ 2651 w 5642"/>
              <a:gd name="T59" fmla="*/ 1467 h 1492"/>
              <a:gd name="T60" fmla="*/ 2739 w 5642"/>
              <a:gd name="T61" fmla="*/ 1447 h 1492"/>
              <a:gd name="T62" fmla="*/ 2828 w 5642"/>
              <a:gd name="T63" fmla="*/ 1458 h 1492"/>
              <a:gd name="T64" fmla="*/ 2916 w 5642"/>
              <a:gd name="T65" fmla="*/ 1440 h 1492"/>
              <a:gd name="T66" fmla="*/ 3005 w 5642"/>
              <a:gd name="T67" fmla="*/ 1450 h 1492"/>
              <a:gd name="T68" fmla="*/ 3093 w 5642"/>
              <a:gd name="T69" fmla="*/ 1453 h 1492"/>
              <a:gd name="T70" fmla="*/ 3181 w 5642"/>
              <a:gd name="T71" fmla="*/ 1439 h 1492"/>
              <a:gd name="T72" fmla="*/ 3270 w 5642"/>
              <a:gd name="T73" fmla="*/ 1462 h 1492"/>
              <a:gd name="T74" fmla="*/ 3358 w 5642"/>
              <a:gd name="T75" fmla="*/ 1453 h 1492"/>
              <a:gd name="T76" fmla="*/ 3446 w 5642"/>
              <a:gd name="T77" fmla="*/ 1453 h 1492"/>
              <a:gd name="T78" fmla="*/ 3535 w 5642"/>
              <a:gd name="T79" fmla="*/ 1462 h 1492"/>
              <a:gd name="T80" fmla="*/ 3623 w 5642"/>
              <a:gd name="T81" fmla="*/ 1446 h 1492"/>
              <a:gd name="T82" fmla="*/ 3712 w 5642"/>
              <a:gd name="T83" fmla="*/ 1451 h 1492"/>
              <a:gd name="T84" fmla="*/ 3800 w 5642"/>
              <a:gd name="T85" fmla="*/ 1464 h 1492"/>
              <a:gd name="T86" fmla="*/ 3888 w 5642"/>
              <a:gd name="T87" fmla="*/ 1455 h 1492"/>
              <a:gd name="T88" fmla="*/ 3977 w 5642"/>
              <a:gd name="T89" fmla="*/ 1461 h 1492"/>
              <a:gd name="T90" fmla="*/ 4065 w 5642"/>
              <a:gd name="T91" fmla="*/ 1446 h 1492"/>
              <a:gd name="T92" fmla="*/ 4153 w 5642"/>
              <a:gd name="T93" fmla="*/ 1459 h 1492"/>
              <a:gd name="T94" fmla="*/ 4242 w 5642"/>
              <a:gd name="T95" fmla="*/ 1443 h 1492"/>
              <a:gd name="T96" fmla="*/ 4330 w 5642"/>
              <a:gd name="T97" fmla="*/ 1461 h 1492"/>
              <a:gd name="T98" fmla="*/ 4418 w 5642"/>
              <a:gd name="T99" fmla="*/ 1456 h 1492"/>
              <a:gd name="T100" fmla="*/ 4507 w 5642"/>
              <a:gd name="T101" fmla="*/ 1457 h 1492"/>
              <a:gd name="T102" fmla="*/ 4595 w 5642"/>
              <a:gd name="T103" fmla="*/ 1440 h 1492"/>
              <a:gd name="T104" fmla="*/ 4683 w 5642"/>
              <a:gd name="T105" fmla="*/ 1439 h 1492"/>
              <a:gd name="T106" fmla="*/ 4772 w 5642"/>
              <a:gd name="T107" fmla="*/ 1414 h 1492"/>
              <a:gd name="T108" fmla="*/ 4860 w 5642"/>
              <a:gd name="T109" fmla="*/ 1469 h 1492"/>
              <a:gd name="T110" fmla="*/ 4949 w 5642"/>
              <a:gd name="T111" fmla="*/ 1443 h 1492"/>
              <a:gd name="T112" fmla="*/ 5037 w 5642"/>
              <a:gd name="T113" fmla="*/ 1446 h 1492"/>
              <a:gd name="T114" fmla="*/ 5125 w 5642"/>
              <a:gd name="T115" fmla="*/ 1451 h 1492"/>
              <a:gd name="T116" fmla="*/ 5214 w 5642"/>
              <a:gd name="T117" fmla="*/ 1448 h 1492"/>
              <a:gd name="T118" fmla="*/ 5302 w 5642"/>
              <a:gd name="T119" fmla="*/ 1455 h 1492"/>
              <a:gd name="T120" fmla="*/ 5391 w 5642"/>
              <a:gd name="T121" fmla="*/ 1420 h 1492"/>
              <a:gd name="T122" fmla="*/ 5479 w 5642"/>
              <a:gd name="T123" fmla="*/ 1452 h 1492"/>
              <a:gd name="T124" fmla="*/ 5567 w 5642"/>
              <a:gd name="T125" fmla="*/ 1463 h 1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2" h="1492">
                <a:moveTo>
                  <a:pt x="0" y="1423"/>
                </a:moveTo>
                <a:lnTo>
                  <a:pt x="0" y="1456"/>
                </a:lnTo>
                <a:lnTo>
                  <a:pt x="1" y="1420"/>
                </a:lnTo>
                <a:lnTo>
                  <a:pt x="1" y="1438"/>
                </a:lnTo>
                <a:lnTo>
                  <a:pt x="1" y="1435"/>
                </a:lnTo>
                <a:lnTo>
                  <a:pt x="2" y="1429"/>
                </a:lnTo>
                <a:lnTo>
                  <a:pt x="2" y="1433"/>
                </a:lnTo>
                <a:lnTo>
                  <a:pt x="2" y="1439"/>
                </a:lnTo>
                <a:lnTo>
                  <a:pt x="2" y="1448"/>
                </a:lnTo>
                <a:lnTo>
                  <a:pt x="3" y="1445"/>
                </a:lnTo>
                <a:lnTo>
                  <a:pt x="3" y="1438"/>
                </a:lnTo>
                <a:lnTo>
                  <a:pt x="3" y="1442"/>
                </a:lnTo>
                <a:lnTo>
                  <a:pt x="3" y="1443"/>
                </a:lnTo>
                <a:lnTo>
                  <a:pt x="3" y="1438"/>
                </a:lnTo>
                <a:lnTo>
                  <a:pt x="4" y="1450"/>
                </a:lnTo>
                <a:lnTo>
                  <a:pt x="4" y="1441"/>
                </a:lnTo>
                <a:lnTo>
                  <a:pt x="4" y="1456"/>
                </a:lnTo>
                <a:lnTo>
                  <a:pt x="4" y="1474"/>
                </a:lnTo>
                <a:lnTo>
                  <a:pt x="5" y="1443"/>
                </a:lnTo>
                <a:lnTo>
                  <a:pt x="5" y="1431"/>
                </a:lnTo>
                <a:lnTo>
                  <a:pt x="5" y="1433"/>
                </a:lnTo>
                <a:lnTo>
                  <a:pt x="5" y="1447"/>
                </a:lnTo>
                <a:lnTo>
                  <a:pt x="6" y="1449"/>
                </a:lnTo>
                <a:lnTo>
                  <a:pt x="6" y="1434"/>
                </a:lnTo>
                <a:lnTo>
                  <a:pt x="6" y="1445"/>
                </a:lnTo>
                <a:lnTo>
                  <a:pt x="6" y="1437"/>
                </a:lnTo>
                <a:lnTo>
                  <a:pt x="6" y="1442"/>
                </a:lnTo>
                <a:lnTo>
                  <a:pt x="7" y="1437"/>
                </a:lnTo>
                <a:lnTo>
                  <a:pt x="7" y="1447"/>
                </a:lnTo>
                <a:lnTo>
                  <a:pt x="7" y="1444"/>
                </a:lnTo>
                <a:lnTo>
                  <a:pt x="7" y="1440"/>
                </a:lnTo>
                <a:lnTo>
                  <a:pt x="8" y="1449"/>
                </a:lnTo>
                <a:lnTo>
                  <a:pt x="8" y="1445"/>
                </a:lnTo>
                <a:lnTo>
                  <a:pt x="8" y="1444"/>
                </a:lnTo>
                <a:lnTo>
                  <a:pt x="8" y="1449"/>
                </a:lnTo>
                <a:lnTo>
                  <a:pt x="9" y="1441"/>
                </a:lnTo>
                <a:lnTo>
                  <a:pt x="9" y="1441"/>
                </a:lnTo>
                <a:lnTo>
                  <a:pt x="9" y="1447"/>
                </a:lnTo>
                <a:lnTo>
                  <a:pt x="9" y="1458"/>
                </a:lnTo>
                <a:lnTo>
                  <a:pt x="10" y="1448"/>
                </a:lnTo>
                <a:lnTo>
                  <a:pt x="10" y="1454"/>
                </a:lnTo>
                <a:lnTo>
                  <a:pt x="10" y="1434"/>
                </a:lnTo>
                <a:lnTo>
                  <a:pt x="10" y="1450"/>
                </a:lnTo>
                <a:lnTo>
                  <a:pt x="11" y="1450"/>
                </a:lnTo>
                <a:lnTo>
                  <a:pt x="11" y="1450"/>
                </a:lnTo>
                <a:lnTo>
                  <a:pt x="11" y="1452"/>
                </a:lnTo>
                <a:lnTo>
                  <a:pt x="11" y="1440"/>
                </a:lnTo>
                <a:lnTo>
                  <a:pt x="12" y="1456"/>
                </a:lnTo>
                <a:lnTo>
                  <a:pt x="12" y="1442"/>
                </a:lnTo>
                <a:lnTo>
                  <a:pt x="12" y="1448"/>
                </a:lnTo>
                <a:lnTo>
                  <a:pt x="12" y="1451"/>
                </a:lnTo>
                <a:lnTo>
                  <a:pt x="12" y="1445"/>
                </a:lnTo>
                <a:lnTo>
                  <a:pt x="13" y="1446"/>
                </a:lnTo>
                <a:lnTo>
                  <a:pt x="13" y="1453"/>
                </a:lnTo>
                <a:lnTo>
                  <a:pt x="13" y="1451"/>
                </a:lnTo>
                <a:lnTo>
                  <a:pt x="13" y="1446"/>
                </a:lnTo>
                <a:lnTo>
                  <a:pt x="14" y="1441"/>
                </a:lnTo>
                <a:lnTo>
                  <a:pt x="14" y="1448"/>
                </a:lnTo>
                <a:lnTo>
                  <a:pt x="14" y="1453"/>
                </a:lnTo>
                <a:lnTo>
                  <a:pt x="14" y="1441"/>
                </a:lnTo>
                <a:lnTo>
                  <a:pt x="15" y="1451"/>
                </a:lnTo>
                <a:lnTo>
                  <a:pt x="15" y="1431"/>
                </a:lnTo>
                <a:lnTo>
                  <a:pt x="15" y="1447"/>
                </a:lnTo>
                <a:lnTo>
                  <a:pt x="15" y="1450"/>
                </a:lnTo>
                <a:lnTo>
                  <a:pt x="15" y="1453"/>
                </a:lnTo>
                <a:lnTo>
                  <a:pt x="16" y="1454"/>
                </a:lnTo>
                <a:lnTo>
                  <a:pt x="16" y="1447"/>
                </a:lnTo>
                <a:lnTo>
                  <a:pt x="16" y="1450"/>
                </a:lnTo>
                <a:lnTo>
                  <a:pt x="16" y="1460"/>
                </a:lnTo>
                <a:lnTo>
                  <a:pt x="17" y="1452"/>
                </a:lnTo>
                <a:lnTo>
                  <a:pt x="17" y="1453"/>
                </a:lnTo>
                <a:lnTo>
                  <a:pt x="17" y="1437"/>
                </a:lnTo>
                <a:lnTo>
                  <a:pt x="18" y="1446"/>
                </a:lnTo>
                <a:lnTo>
                  <a:pt x="18" y="1441"/>
                </a:lnTo>
                <a:lnTo>
                  <a:pt x="18" y="1446"/>
                </a:lnTo>
                <a:lnTo>
                  <a:pt x="18" y="1444"/>
                </a:lnTo>
                <a:lnTo>
                  <a:pt x="18" y="1435"/>
                </a:lnTo>
                <a:lnTo>
                  <a:pt x="19" y="1443"/>
                </a:lnTo>
                <a:lnTo>
                  <a:pt x="19" y="1462"/>
                </a:lnTo>
                <a:lnTo>
                  <a:pt x="19" y="1454"/>
                </a:lnTo>
                <a:lnTo>
                  <a:pt x="19" y="1457"/>
                </a:lnTo>
                <a:lnTo>
                  <a:pt x="20" y="1452"/>
                </a:lnTo>
                <a:lnTo>
                  <a:pt x="20" y="1443"/>
                </a:lnTo>
                <a:lnTo>
                  <a:pt x="20" y="1437"/>
                </a:lnTo>
                <a:lnTo>
                  <a:pt x="20" y="1448"/>
                </a:lnTo>
                <a:lnTo>
                  <a:pt x="21" y="1448"/>
                </a:lnTo>
                <a:lnTo>
                  <a:pt x="21" y="1435"/>
                </a:lnTo>
                <a:lnTo>
                  <a:pt x="21" y="1445"/>
                </a:lnTo>
                <a:lnTo>
                  <a:pt x="21" y="1459"/>
                </a:lnTo>
                <a:lnTo>
                  <a:pt x="21" y="1456"/>
                </a:lnTo>
                <a:lnTo>
                  <a:pt x="22" y="1458"/>
                </a:lnTo>
                <a:lnTo>
                  <a:pt x="22" y="1441"/>
                </a:lnTo>
                <a:lnTo>
                  <a:pt x="22" y="1443"/>
                </a:lnTo>
                <a:lnTo>
                  <a:pt x="22" y="1443"/>
                </a:lnTo>
                <a:lnTo>
                  <a:pt x="23" y="1444"/>
                </a:lnTo>
                <a:lnTo>
                  <a:pt x="23" y="1443"/>
                </a:lnTo>
                <a:lnTo>
                  <a:pt x="23" y="1450"/>
                </a:lnTo>
                <a:lnTo>
                  <a:pt x="23" y="1439"/>
                </a:lnTo>
                <a:lnTo>
                  <a:pt x="24" y="1453"/>
                </a:lnTo>
                <a:lnTo>
                  <a:pt x="24" y="1438"/>
                </a:lnTo>
                <a:lnTo>
                  <a:pt x="24" y="1446"/>
                </a:lnTo>
                <a:lnTo>
                  <a:pt x="24" y="1443"/>
                </a:lnTo>
                <a:lnTo>
                  <a:pt x="24" y="1446"/>
                </a:lnTo>
                <a:lnTo>
                  <a:pt x="25" y="1441"/>
                </a:lnTo>
                <a:lnTo>
                  <a:pt x="25" y="1441"/>
                </a:lnTo>
                <a:lnTo>
                  <a:pt x="25" y="1445"/>
                </a:lnTo>
                <a:lnTo>
                  <a:pt x="26" y="1433"/>
                </a:lnTo>
                <a:lnTo>
                  <a:pt x="26" y="1442"/>
                </a:lnTo>
                <a:lnTo>
                  <a:pt x="26" y="1444"/>
                </a:lnTo>
                <a:lnTo>
                  <a:pt x="26" y="1446"/>
                </a:lnTo>
                <a:lnTo>
                  <a:pt x="27" y="1449"/>
                </a:lnTo>
                <a:lnTo>
                  <a:pt x="27" y="1425"/>
                </a:lnTo>
                <a:lnTo>
                  <a:pt x="27" y="1456"/>
                </a:lnTo>
                <a:lnTo>
                  <a:pt x="27" y="1454"/>
                </a:lnTo>
                <a:lnTo>
                  <a:pt x="28" y="1456"/>
                </a:lnTo>
                <a:lnTo>
                  <a:pt x="28" y="1455"/>
                </a:lnTo>
                <a:lnTo>
                  <a:pt x="28" y="1447"/>
                </a:lnTo>
                <a:lnTo>
                  <a:pt x="28" y="1456"/>
                </a:lnTo>
                <a:lnTo>
                  <a:pt x="28" y="1457"/>
                </a:lnTo>
                <a:lnTo>
                  <a:pt x="29" y="1454"/>
                </a:lnTo>
                <a:lnTo>
                  <a:pt x="29" y="1457"/>
                </a:lnTo>
                <a:lnTo>
                  <a:pt x="29" y="1438"/>
                </a:lnTo>
                <a:lnTo>
                  <a:pt x="29" y="1447"/>
                </a:lnTo>
                <a:lnTo>
                  <a:pt x="30" y="1439"/>
                </a:lnTo>
                <a:lnTo>
                  <a:pt x="30" y="1447"/>
                </a:lnTo>
                <a:lnTo>
                  <a:pt x="30" y="1440"/>
                </a:lnTo>
                <a:lnTo>
                  <a:pt x="30" y="1446"/>
                </a:lnTo>
                <a:lnTo>
                  <a:pt x="31" y="1451"/>
                </a:lnTo>
                <a:lnTo>
                  <a:pt x="31" y="1450"/>
                </a:lnTo>
                <a:lnTo>
                  <a:pt x="31" y="1446"/>
                </a:lnTo>
                <a:lnTo>
                  <a:pt x="31" y="1445"/>
                </a:lnTo>
                <a:lnTo>
                  <a:pt x="31" y="1428"/>
                </a:lnTo>
                <a:lnTo>
                  <a:pt x="32" y="1448"/>
                </a:lnTo>
                <a:lnTo>
                  <a:pt x="32" y="1441"/>
                </a:lnTo>
                <a:lnTo>
                  <a:pt x="32" y="1442"/>
                </a:lnTo>
                <a:lnTo>
                  <a:pt x="33" y="1445"/>
                </a:lnTo>
                <a:lnTo>
                  <a:pt x="33" y="1438"/>
                </a:lnTo>
                <a:lnTo>
                  <a:pt x="33" y="1443"/>
                </a:lnTo>
                <a:lnTo>
                  <a:pt x="33" y="1445"/>
                </a:lnTo>
                <a:lnTo>
                  <a:pt x="34" y="1452"/>
                </a:lnTo>
                <a:lnTo>
                  <a:pt x="34" y="1442"/>
                </a:lnTo>
                <a:lnTo>
                  <a:pt x="34" y="1437"/>
                </a:lnTo>
                <a:lnTo>
                  <a:pt x="34" y="1449"/>
                </a:lnTo>
                <a:lnTo>
                  <a:pt x="34" y="1463"/>
                </a:lnTo>
                <a:lnTo>
                  <a:pt x="35" y="1448"/>
                </a:lnTo>
                <a:lnTo>
                  <a:pt x="35" y="1451"/>
                </a:lnTo>
                <a:lnTo>
                  <a:pt x="35" y="1434"/>
                </a:lnTo>
                <a:lnTo>
                  <a:pt x="35" y="1449"/>
                </a:lnTo>
                <a:lnTo>
                  <a:pt x="36" y="1462"/>
                </a:lnTo>
                <a:lnTo>
                  <a:pt x="36" y="1453"/>
                </a:lnTo>
                <a:lnTo>
                  <a:pt x="36" y="1451"/>
                </a:lnTo>
                <a:lnTo>
                  <a:pt x="36" y="1446"/>
                </a:lnTo>
                <a:lnTo>
                  <a:pt x="37" y="1447"/>
                </a:lnTo>
                <a:lnTo>
                  <a:pt x="37" y="1443"/>
                </a:lnTo>
                <a:lnTo>
                  <a:pt x="37" y="1451"/>
                </a:lnTo>
                <a:lnTo>
                  <a:pt x="37" y="1450"/>
                </a:lnTo>
                <a:lnTo>
                  <a:pt x="37" y="1438"/>
                </a:lnTo>
                <a:lnTo>
                  <a:pt x="38" y="1446"/>
                </a:lnTo>
                <a:lnTo>
                  <a:pt x="38" y="1444"/>
                </a:lnTo>
                <a:lnTo>
                  <a:pt x="38" y="1450"/>
                </a:lnTo>
                <a:lnTo>
                  <a:pt x="38" y="1449"/>
                </a:lnTo>
                <a:lnTo>
                  <a:pt x="39" y="1430"/>
                </a:lnTo>
                <a:lnTo>
                  <a:pt x="39" y="1451"/>
                </a:lnTo>
                <a:lnTo>
                  <a:pt x="39" y="1447"/>
                </a:lnTo>
                <a:lnTo>
                  <a:pt x="39" y="1451"/>
                </a:lnTo>
                <a:lnTo>
                  <a:pt x="40" y="1452"/>
                </a:lnTo>
                <a:lnTo>
                  <a:pt x="40" y="1437"/>
                </a:lnTo>
                <a:lnTo>
                  <a:pt x="40" y="1441"/>
                </a:lnTo>
                <a:lnTo>
                  <a:pt x="40" y="1460"/>
                </a:lnTo>
                <a:lnTo>
                  <a:pt x="41" y="1451"/>
                </a:lnTo>
                <a:lnTo>
                  <a:pt x="41" y="1450"/>
                </a:lnTo>
                <a:lnTo>
                  <a:pt x="41" y="1439"/>
                </a:lnTo>
                <a:lnTo>
                  <a:pt x="41" y="1442"/>
                </a:lnTo>
                <a:lnTo>
                  <a:pt x="42" y="1456"/>
                </a:lnTo>
                <a:lnTo>
                  <a:pt x="42" y="1450"/>
                </a:lnTo>
                <a:lnTo>
                  <a:pt x="42" y="1451"/>
                </a:lnTo>
                <a:lnTo>
                  <a:pt x="42" y="1437"/>
                </a:lnTo>
                <a:lnTo>
                  <a:pt x="43" y="1449"/>
                </a:lnTo>
                <a:lnTo>
                  <a:pt x="43" y="1461"/>
                </a:lnTo>
                <a:lnTo>
                  <a:pt x="43" y="1446"/>
                </a:lnTo>
                <a:lnTo>
                  <a:pt x="43" y="1451"/>
                </a:lnTo>
                <a:lnTo>
                  <a:pt x="43" y="1435"/>
                </a:lnTo>
                <a:lnTo>
                  <a:pt x="44" y="1451"/>
                </a:lnTo>
                <a:lnTo>
                  <a:pt x="44" y="1445"/>
                </a:lnTo>
                <a:lnTo>
                  <a:pt x="44" y="1448"/>
                </a:lnTo>
                <a:lnTo>
                  <a:pt x="44" y="1450"/>
                </a:lnTo>
                <a:lnTo>
                  <a:pt x="45" y="1436"/>
                </a:lnTo>
                <a:lnTo>
                  <a:pt x="45" y="1450"/>
                </a:lnTo>
                <a:lnTo>
                  <a:pt x="45" y="1448"/>
                </a:lnTo>
                <a:lnTo>
                  <a:pt x="45" y="1447"/>
                </a:lnTo>
                <a:lnTo>
                  <a:pt x="46" y="1452"/>
                </a:lnTo>
                <a:lnTo>
                  <a:pt x="46" y="1437"/>
                </a:lnTo>
                <a:lnTo>
                  <a:pt x="46" y="1447"/>
                </a:lnTo>
                <a:lnTo>
                  <a:pt x="46" y="1447"/>
                </a:lnTo>
                <a:lnTo>
                  <a:pt x="46" y="1450"/>
                </a:lnTo>
                <a:lnTo>
                  <a:pt x="47" y="1445"/>
                </a:lnTo>
                <a:lnTo>
                  <a:pt x="47" y="1441"/>
                </a:lnTo>
                <a:lnTo>
                  <a:pt x="47" y="1438"/>
                </a:lnTo>
                <a:lnTo>
                  <a:pt x="47" y="1447"/>
                </a:lnTo>
                <a:lnTo>
                  <a:pt x="48" y="1448"/>
                </a:lnTo>
                <a:lnTo>
                  <a:pt x="48" y="1460"/>
                </a:lnTo>
                <a:lnTo>
                  <a:pt x="48" y="1439"/>
                </a:lnTo>
                <a:lnTo>
                  <a:pt x="49" y="1458"/>
                </a:lnTo>
                <a:lnTo>
                  <a:pt x="49" y="1444"/>
                </a:lnTo>
                <a:lnTo>
                  <a:pt x="49" y="1450"/>
                </a:lnTo>
                <a:lnTo>
                  <a:pt x="49" y="1471"/>
                </a:lnTo>
                <a:lnTo>
                  <a:pt x="49" y="1449"/>
                </a:lnTo>
                <a:lnTo>
                  <a:pt x="50" y="1442"/>
                </a:lnTo>
                <a:lnTo>
                  <a:pt x="50" y="1460"/>
                </a:lnTo>
                <a:lnTo>
                  <a:pt x="50" y="1457"/>
                </a:lnTo>
                <a:lnTo>
                  <a:pt x="50" y="1464"/>
                </a:lnTo>
                <a:lnTo>
                  <a:pt x="51" y="1445"/>
                </a:lnTo>
                <a:lnTo>
                  <a:pt x="51" y="1462"/>
                </a:lnTo>
                <a:lnTo>
                  <a:pt x="51" y="1461"/>
                </a:lnTo>
                <a:lnTo>
                  <a:pt x="51" y="1467"/>
                </a:lnTo>
                <a:lnTo>
                  <a:pt x="52" y="1455"/>
                </a:lnTo>
                <a:lnTo>
                  <a:pt x="52" y="1435"/>
                </a:lnTo>
                <a:lnTo>
                  <a:pt x="52" y="1454"/>
                </a:lnTo>
                <a:lnTo>
                  <a:pt x="52" y="1454"/>
                </a:lnTo>
                <a:lnTo>
                  <a:pt x="52" y="1456"/>
                </a:lnTo>
                <a:lnTo>
                  <a:pt x="53" y="1461"/>
                </a:lnTo>
                <a:lnTo>
                  <a:pt x="53" y="1435"/>
                </a:lnTo>
                <a:lnTo>
                  <a:pt x="53" y="1445"/>
                </a:lnTo>
                <a:lnTo>
                  <a:pt x="53" y="1443"/>
                </a:lnTo>
                <a:lnTo>
                  <a:pt x="54" y="1451"/>
                </a:lnTo>
                <a:lnTo>
                  <a:pt x="54" y="1449"/>
                </a:lnTo>
                <a:lnTo>
                  <a:pt x="54" y="1441"/>
                </a:lnTo>
                <a:lnTo>
                  <a:pt x="54" y="1442"/>
                </a:lnTo>
                <a:lnTo>
                  <a:pt x="55" y="1469"/>
                </a:lnTo>
                <a:lnTo>
                  <a:pt x="55" y="1445"/>
                </a:lnTo>
                <a:lnTo>
                  <a:pt x="55" y="1445"/>
                </a:lnTo>
                <a:lnTo>
                  <a:pt x="55" y="1443"/>
                </a:lnTo>
                <a:lnTo>
                  <a:pt x="55" y="1425"/>
                </a:lnTo>
                <a:lnTo>
                  <a:pt x="56" y="1447"/>
                </a:lnTo>
                <a:lnTo>
                  <a:pt x="56" y="1448"/>
                </a:lnTo>
                <a:lnTo>
                  <a:pt x="56" y="1448"/>
                </a:lnTo>
                <a:lnTo>
                  <a:pt x="57" y="1449"/>
                </a:lnTo>
                <a:lnTo>
                  <a:pt x="57" y="1434"/>
                </a:lnTo>
                <a:lnTo>
                  <a:pt x="57" y="1447"/>
                </a:lnTo>
                <a:lnTo>
                  <a:pt x="57" y="1456"/>
                </a:lnTo>
                <a:lnTo>
                  <a:pt x="58" y="1459"/>
                </a:lnTo>
                <a:lnTo>
                  <a:pt x="58" y="1453"/>
                </a:lnTo>
                <a:lnTo>
                  <a:pt x="58" y="1445"/>
                </a:lnTo>
                <a:lnTo>
                  <a:pt x="58" y="1456"/>
                </a:lnTo>
                <a:lnTo>
                  <a:pt x="58" y="1458"/>
                </a:lnTo>
                <a:lnTo>
                  <a:pt x="59" y="1445"/>
                </a:lnTo>
                <a:lnTo>
                  <a:pt x="59" y="1450"/>
                </a:lnTo>
                <a:lnTo>
                  <a:pt x="59" y="1454"/>
                </a:lnTo>
                <a:lnTo>
                  <a:pt x="59" y="1450"/>
                </a:lnTo>
                <a:lnTo>
                  <a:pt x="60" y="1447"/>
                </a:lnTo>
                <a:lnTo>
                  <a:pt x="60" y="1449"/>
                </a:lnTo>
                <a:lnTo>
                  <a:pt x="60" y="1434"/>
                </a:lnTo>
                <a:lnTo>
                  <a:pt x="60" y="1447"/>
                </a:lnTo>
                <a:lnTo>
                  <a:pt x="61" y="1460"/>
                </a:lnTo>
                <a:lnTo>
                  <a:pt x="61" y="1456"/>
                </a:lnTo>
                <a:lnTo>
                  <a:pt x="61" y="1451"/>
                </a:lnTo>
                <a:lnTo>
                  <a:pt x="61" y="1440"/>
                </a:lnTo>
                <a:lnTo>
                  <a:pt x="61" y="1439"/>
                </a:lnTo>
                <a:lnTo>
                  <a:pt x="62" y="1456"/>
                </a:lnTo>
                <a:lnTo>
                  <a:pt x="62" y="1450"/>
                </a:lnTo>
                <a:lnTo>
                  <a:pt x="62" y="1449"/>
                </a:lnTo>
                <a:lnTo>
                  <a:pt x="62" y="1442"/>
                </a:lnTo>
                <a:lnTo>
                  <a:pt x="63" y="1447"/>
                </a:lnTo>
                <a:lnTo>
                  <a:pt x="63" y="1455"/>
                </a:lnTo>
                <a:lnTo>
                  <a:pt x="63" y="1447"/>
                </a:lnTo>
                <a:lnTo>
                  <a:pt x="63" y="1445"/>
                </a:lnTo>
                <a:lnTo>
                  <a:pt x="64" y="1443"/>
                </a:lnTo>
                <a:lnTo>
                  <a:pt x="64" y="1445"/>
                </a:lnTo>
                <a:lnTo>
                  <a:pt x="64" y="1461"/>
                </a:lnTo>
                <a:lnTo>
                  <a:pt x="64" y="1446"/>
                </a:lnTo>
                <a:lnTo>
                  <a:pt x="65" y="1450"/>
                </a:lnTo>
                <a:lnTo>
                  <a:pt x="65" y="1434"/>
                </a:lnTo>
                <a:lnTo>
                  <a:pt x="65" y="1453"/>
                </a:lnTo>
                <a:lnTo>
                  <a:pt x="65" y="1439"/>
                </a:lnTo>
                <a:lnTo>
                  <a:pt x="66" y="1445"/>
                </a:lnTo>
                <a:lnTo>
                  <a:pt x="66" y="1441"/>
                </a:lnTo>
                <a:lnTo>
                  <a:pt x="66" y="1443"/>
                </a:lnTo>
                <a:lnTo>
                  <a:pt x="66" y="1443"/>
                </a:lnTo>
                <a:lnTo>
                  <a:pt x="67" y="1450"/>
                </a:lnTo>
                <a:lnTo>
                  <a:pt x="67" y="1445"/>
                </a:lnTo>
                <a:lnTo>
                  <a:pt x="67" y="1449"/>
                </a:lnTo>
                <a:lnTo>
                  <a:pt x="67" y="1443"/>
                </a:lnTo>
                <a:lnTo>
                  <a:pt x="67" y="1457"/>
                </a:lnTo>
                <a:lnTo>
                  <a:pt x="68" y="1439"/>
                </a:lnTo>
                <a:lnTo>
                  <a:pt x="68" y="1438"/>
                </a:lnTo>
                <a:lnTo>
                  <a:pt x="68" y="1448"/>
                </a:lnTo>
                <a:lnTo>
                  <a:pt x="68" y="1440"/>
                </a:lnTo>
                <a:lnTo>
                  <a:pt x="69" y="1440"/>
                </a:lnTo>
                <a:lnTo>
                  <a:pt x="69" y="1457"/>
                </a:lnTo>
                <a:lnTo>
                  <a:pt x="69" y="1449"/>
                </a:lnTo>
                <a:lnTo>
                  <a:pt x="69" y="1448"/>
                </a:lnTo>
                <a:lnTo>
                  <a:pt x="70" y="1436"/>
                </a:lnTo>
                <a:lnTo>
                  <a:pt x="70" y="1439"/>
                </a:lnTo>
                <a:lnTo>
                  <a:pt x="70" y="1442"/>
                </a:lnTo>
                <a:lnTo>
                  <a:pt x="70" y="1454"/>
                </a:lnTo>
                <a:lnTo>
                  <a:pt x="70" y="1449"/>
                </a:lnTo>
                <a:lnTo>
                  <a:pt x="71" y="1443"/>
                </a:lnTo>
                <a:lnTo>
                  <a:pt x="71" y="1447"/>
                </a:lnTo>
                <a:lnTo>
                  <a:pt x="71" y="1452"/>
                </a:lnTo>
                <a:lnTo>
                  <a:pt x="72" y="1444"/>
                </a:lnTo>
                <a:lnTo>
                  <a:pt x="72" y="1444"/>
                </a:lnTo>
                <a:lnTo>
                  <a:pt x="72" y="1442"/>
                </a:lnTo>
                <a:lnTo>
                  <a:pt x="72" y="1457"/>
                </a:lnTo>
                <a:lnTo>
                  <a:pt x="73" y="1448"/>
                </a:lnTo>
                <a:lnTo>
                  <a:pt x="73" y="1441"/>
                </a:lnTo>
                <a:lnTo>
                  <a:pt x="73" y="1445"/>
                </a:lnTo>
                <a:lnTo>
                  <a:pt x="73" y="1439"/>
                </a:lnTo>
                <a:lnTo>
                  <a:pt x="74" y="1452"/>
                </a:lnTo>
                <a:lnTo>
                  <a:pt x="74" y="1458"/>
                </a:lnTo>
                <a:lnTo>
                  <a:pt x="74" y="1444"/>
                </a:lnTo>
                <a:lnTo>
                  <a:pt x="74" y="1447"/>
                </a:lnTo>
                <a:lnTo>
                  <a:pt x="74" y="1446"/>
                </a:lnTo>
                <a:lnTo>
                  <a:pt x="75" y="1453"/>
                </a:lnTo>
                <a:lnTo>
                  <a:pt x="75" y="1440"/>
                </a:lnTo>
                <a:lnTo>
                  <a:pt x="75" y="1447"/>
                </a:lnTo>
                <a:lnTo>
                  <a:pt x="75" y="1447"/>
                </a:lnTo>
                <a:lnTo>
                  <a:pt x="76" y="1440"/>
                </a:lnTo>
                <a:lnTo>
                  <a:pt x="76" y="1448"/>
                </a:lnTo>
                <a:lnTo>
                  <a:pt x="76" y="1461"/>
                </a:lnTo>
                <a:lnTo>
                  <a:pt x="76" y="1438"/>
                </a:lnTo>
                <a:lnTo>
                  <a:pt x="77" y="1447"/>
                </a:lnTo>
                <a:lnTo>
                  <a:pt x="77" y="1442"/>
                </a:lnTo>
                <a:lnTo>
                  <a:pt x="77" y="1455"/>
                </a:lnTo>
                <a:lnTo>
                  <a:pt x="77" y="1446"/>
                </a:lnTo>
                <a:lnTo>
                  <a:pt x="77" y="1449"/>
                </a:lnTo>
                <a:lnTo>
                  <a:pt x="78" y="1447"/>
                </a:lnTo>
                <a:lnTo>
                  <a:pt x="78" y="1450"/>
                </a:lnTo>
                <a:lnTo>
                  <a:pt x="78" y="1440"/>
                </a:lnTo>
                <a:lnTo>
                  <a:pt x="78" y="1450"/>
                </a:lnTo>
                <a:lnTo>
                  <a:pt x="79" y="1446"/>
                </a:lnTo>
                <a:lnTo>
                  <a:pt x="79" y="1451"/>
                </a:lnTo>
                <a:lnTo>
                  <a:pt x="79" y="1429"/>
                </a:lnTo>
                <a:lnTo>
                  <a:pt x="80" y="1441"/>
                </a:lnTo>
                <a:lnTo>
                  <a:pt x="80" y="1443"/>
                </a:lnTo>
                <a:lnTo>
                  <a:pt x="80" y="1454"/>
                </a:lnTo>
                <a:lnTo>
                  <a:pt x="80" y="1447"/>
                </a:lnTo>
                <a:lnTo>
                  <a:pt x="80" y="1451"/>
                </a:lnTo>
                <a:lnTo>
                  <a:pt x="81" y="1456"/>
                </a:lnTo>
                <a:lnTo>
                  <a:pt x="81" y="1455"/>
                </a:lnTo>
                <a:lnTo>
                  <a:pt x="81" y="1457"/>
                </a:lnTo>
                <a:lnTo>
                  <a:pt x="81" y="1460"/>
                </a:lnTo>
                <a:lnTo>
                  <a:pt x="82" y="1445"/>
                </a:lnTo>
                <a:lnTo>
                  <a:pt x="82" y="1460"/>
                </a:lnTo>
                <a:lnTo>
                  <a:pt x="82" y="1450"/>
                </a:lnTo>
                <a:lnTo>
                  <a:pt x="82" y="1456"/>
                </a:lnTo>
                <a:lnTo>
                  <a:pt x="83" y="1449"/>
                </a:lnTo>
                <a:lnTo>
                  <a:pt x="83" y="1442"/>
                </a:lnTo>
                <a:lnTo>
                  <a:pt x="83" y="1448"/>
                </a:lnTo>
                <a:lnTo>
                  <a:pt x="83" y="1448"/>
                </a:lnTo>
                <a:lnTo>
                  <a:pt x="83" y="1442"/>
                </a:lnTo>
                <a:lnTo>
                  <a:pt x="84" y="1449"/>
                </a:lnTo>
                <a:lnTo>
                  <a:pt x="84" y="1433"/>
                </a:lnTo>
                <a:lnTo>
                  <a:pt x="84" y="1441"/>
                </a:lnTo>
                <a:lnTo>
                  <a:pt x="84" y="1445"/>
                </a:lnTo>
                <a:lnTo>
                  <a:pt x="85" y="1447"/>
                </a:lnTo>
                <a:lnTo>
                  <a:pt x="85" y="1446"/>
                </a:lnTo>
                <a:lnTo>
                  <a:pt x="85" y="1448"/>
                </a:lnTo>
                <a:lnTo>
                  <a:pt x="85" y="1448"/>
                </a:lnTo>
                <a:lnTo>
                  <a:pt x="86" y="1460"/>
                </a:lnTo>
                <a:lnTo>
                  <a:pt x="86" y="1445"/>
                </a:lnTo>
                <a:lnTo>
                  <a:pt x="86" y="1449"/>
                </a:lnTo>
                <a:lnTo>
                  <a:pt x="86" y="1447"/>
                </a:lnTo>
                <a:lnTo>
                  <a:pt x="86" y="1451"/>
                </a:lnTo>
                <a:lnTo>
                  <a:pt x="87" y="1435"/>
                </a:lnTo>
                <a:lnTo>
                  <a:pt x="87" y="1444"/>
                </a:lnTo>
                <a:lnTo>
                  <a:pt x="87" y="1467"/>
                </a:lnTo>
                <a:lnTo>
                  <a:pt x="88" y="1438"/>
                </a:lnTo>
                <a:lnTo>
                  <a:pt x="88" y="1449"/>
                </a:lnTo>
                <a:lnTo>
                  <a:pt x="88" y="1458"/>
                </a:lnTo>
                <a:lnTo>
                  <a:pt x="88" y="1454"/>
                </a:lnTo>
                <a:lnTo>
                  <a:pt x="89" y="1454"/>
                </a:lnTo>
                <a:lnTo>
                  <a:pt x="89" y="1441"/>
                </a:lnTo>
                <a:lnTo>
                  <a:pt x="89" y="1455"/>
                </a:lnTo>
                <a:lnTo>
                  <a:pt x="89" y="1453"/>
                </a:lnTo>
                <a:lnTo>
                  <a:pt x="89" y="1458"/>
                </a:lnTo>
                <a:lnTo>
                  <a:pt x="90" y="1456"/>
                </a:lnTo>
                <a:lnTo>
                  <a:pt x="90" y="1444"/>
                </a:lnTo>
                <a:lnTo>
                  <a:pt x="90" y="1431"/>
                </a:lnTo>
                <a:lnTo>
                  <a:pt x="90" y="1451"/>
                </a:lnTo>
                <a:lnTo>
                  <a:pt x="91" y="1442"/>
                </a:lnTo>
                <a:lnTo>
                  <a:pt x="91" y="1443"/>
                </a:lnTo>
                <a:lnTo>
                  <a:pt x="91" y="1424"/>
                </a:lnTo>
                <a:lnTo>
                  <a:pt x="91" y="1447"/>
                </a:lnTo>
                <a:lnTo>
                  <a:pt x="92" y="1443"/>
                </a:lnTo>
                <a:lnTo>
                  <a:pt x="92" y="1437"/>
                </a:lnTo>
                <a:lnTo>
                  <a:pt x="92" y="1438"/>
                </a:lnTo>
                <a:lnTo>
                  <a:pt x="92" y="1425"/>
                </a:lnTo>
                <a:lnTo>
                  <a:pt x="92" y="1448"/>
                </a:lnTo>
                <a:lnTo>
                  <a:pt x="93" y="1456"/>
                </a:lnTo>
                <a:lnTo>
                  <a:pt x="93" y="1447"/>
                </a:lnTo>
                <a:lnTo>
                  <a:pt x="93" y="1436"/>
                </a:lnTo>
                <a:lnTo>
                  <a:pt x="93" y="1425"/>
                </a:lnTo>
                <a:lnTo>
                  <a:pt x="94" y="1457"/>
                </a:lnTo>
                <a:lnTo>
                  <a:pt x="94" y="1473"/>
                </a:lnTo>
                <a:lnTo>
                  <a:pt x="94" y="1440"/>
                </a:lnTo>
                <a:lnTo>
                  <a:pt x="94" y="1452"/>
                </a:lnTo>
                <a:lnTo>
                  <a:pt x="95" y="1439"/>
                </a:lnTo>
                <a:lnTo>
                  <a:pt x="95" y="1440"/>
                </a:lnTo>
                <a:lnTo>
                  <a:pt x="95" y="1435"/>
                </a:lnTo>
                <a:lnTo>
                  <a:pt x="95" y="1461"/>
                </a:lnTo>
                <a:lnTo>
                  <a:pt x="96" y="1451"/>
                </a:lnTo>
                <a:lnTo>
                  <a:pt x="96" y="1446"/>
                </a:lnTo>
                <a:lnTo>
                  <a:pt x="96" y="1436"/>
                </a:lnTo>
                <a:lnTo>
                  <a:pt x="96" y="1435"/>
                </a:lnTo>
                <a:lnTo>
                  <a:pt x="97" y="1443"/>
                </a:lnTo>
                <a:lnTo>
                  <a:pt x="97" y="1449"/>
                </a:lnTo>
                <a:lnTo>
                  <a:pt x="97" y="1438"/>
                </a:lnTo>
                <a:lnTo>
                  <a:pt x="97" y="1428"/>
                </a:lnTo>
                <a:lnTo>
                  <a:pt x="98" y="1442"/>
                </a:lnTo>
                <a:lnTo>
                  <a:pt x="98" y="1442"/>
                </a:lnTo>
                <a:lnTo>
                  <a:pt x="98" y="1454"/>
                </a:lnTo>
                <a:lnTo>
                  <a:pt x="98" y="1460"/>
                </a:lnTo>
                <a:lnTo>
                  <a:pt x="98" y="1424"/>
                </a:lnTo>
                <a:lnTo>
                  <a:pt x="99" y="1448"/>
                </a:lnTo>
                <a:lnTo>
                  <a:pt x="99" y="1443"/>
                </a:lnTo>
                <a:lnTo>
                  <a:pt x="99" y="1441"/>
                </a:lnTo>
                <a:lnTo>
                  <a:pt x="99" y="1440"/>
                </a:lnTo>
                <a:lnTo>
                  <a:pt x="100" y="1433"/>
                </a:lnTo>
                <a:lnTo>
                  <a:pt x="100" y="1449"/>
                </a:lnTo>
                <a:lnTo>
                  <a:pt x="100" y="1434"/>
                </a:lnTo>
                <a:lnTo>
                  <a:pt x="100" y="1440"/>
                </a:lnTo>
                <a:lnTo>
                  <a:pt x="101" y="1439"/>
                </a:lnTo>
                <a:lnTo>
                  <a:pt x="101" y="1442"/>
                </a:lnTo>
                <a:lnTo>
                  <a:pt x="101" y="1448"/>
                </a:lnTo>
                <a:lnTo>
                  <a:pt x="101" y="1450"/>
                </a:lnTo>
                <a:lnTo>
                  <a:pt x="101" y="1439"/>
                </a:lnTo>
                <a:lnTo>
                  <a:pt x="102" y="1455"/>
                </a:lnTo>
                <a:lnTo>
                  <a:pt x="102" y="1428"/>
                </a:lnTo>
                <a:lnTo>
                  <a:pt x="102" y="1463"/>
                </a:lnTo>
                <a:lnTo>
                  <a:pt x="102" y="1449"/>
                </a:lnTo>
                <a:lnTo>
                  <a:pt x="103" y="1455"/>
                </a:lnTo>
                <a:lnTo>
                  <a:pt x="103" y="1452"/>
                </a:lnTo>
                <a:lnTo>
                  <a:pt x="103" y="1432"/>
                </a:lnTo>
                <a:lnTo>
                  <a:pt x="104" y="1439"/>
                </a:lnTo>
                <a:lnTo>
                  <a:pt x="104" y="1444"/>
                </a:lnTo>
                <a:lnTo>
                  <a:pt x="104" y="1442"/>
                </a:lnTo>
                <a:lnTo>
                  <a:pt x="104" y="1451"/>
                </a:lnTo>
                <a:lnTo>
                  <a:pt x="104" y="1445"/>
                </a:lnTo>
                <a:lnTo>
                  <a:pt x="105" y="1445"/>
                </a:lnTo>
                <a:lnTo>
                  <a:pt x="105" y="1435"/>
                </a:lnTo>
                <a:lnTo>
                  <a:pt x="105" y="1441"/>
                </a:lnTo>
                <a:lnTo>
                  <a:pt x="105" y="1438"/>
                </a:lnTo>
                <a:lnTo>
                  <a:pt x="106" y="1429"/>
                </a:lnTo>
                <a:lnTo>
                  <a:pt x="106" y="1445"/>
                </a:lnTo>
                <a:lnTo>
                  <a:pt x="106" y="1436"/>
                </a:lnTo>
                <a:lnTo>
                  <a:pt x="106" y="1437"/>
                </a:lnTo>
                <a:lnTo>
                  <a:pt x="107" y="1437"/>
                </a:lnTo>
                <a:lnTo>
                  <a:pt x="107" y="1425"/>
                </a:lnTo>
                <a:lnTo>
                  <a:pt x="107" y="1448"/>
                </a:lnTo>
                <a:lnTo>
                  <a:pt x="107" y="1448"/>
                </a:lnTo>
                <a:lnTo>
                  <a:pt x="107" y="1439"/>
                </a:lnTo>
                <a:lnTo>
                  <a:pt x="108" y="1440"/>
                </a:lnTo>
                <a:lnTo>
                  <a:pt x="108" y="1426"/>
                </a:lnTo>
                <a:lnTo>
                  <a:pt x="108" y="1456"/>
                </a:lnTo>
                <a:lnTo>
                  <a:pt x="108" y="1447"/>
                </a:lnTo>
                <a:lnTo>
                  <a:pt x="109" y="1444"/>
                </a:lnTo>
                <a:lnTo>
                  <a:pt x="109" y="1449"/>
                </a:lnTo>
                <a:lnTo>
                  <a:pt x="109" y="1432"/>
                </a:lnTo>
                <a:lnTo>
                  <a:pt x="109" y="1452"/>
                </a:lnTo>
                <a:lnTo>
                  <a:pt x="110" y="1444"/>
                </a:lnTo>
                <a:lnTo>
                  <a:pt x="110" y="1449"/>
                </a:lnTo>
                <a:lnTo>
                  <a:pt x="110" y="1445"/>
                </a:lnTo>
                <a:lnTo>
                  <a:pt x="110" y="1442"/>
                </a:lnTo>
                <a:lnTo>
                  <a:pt x="111" y="1450"/>
                </a:lnTo>
                <a:lnTo>
                  <a:pt x="111" y="1448"/>
                </a:lnTo>
                <a:lnTo>
                  <a:pt x="111" y="1447"/>
                </a:lnTo>
                <a:lnTo>
                  <a:pt x="111" y="1452"/>
                </a:lnTo>
                <a:lnTo>
                  <a:pt x="112" y="1420"/>
                </a:lnTo>
                <a:lnTo>
                  <a:pt x="112" y="1443"/>
                </a:lnTo>
                <a:lnTo>
                  <a:pt x="112" y="1435"/>
                </a:lnTo>
                <a:lnTo>
                  <a:pt x="112" y="1438"/>
                </a:lnTo>
                <a:lnTo>
                  <a:pt x="113" y="1424"/>
                </a:lnTo>
                <a:lnTo>
                  <a:pt x="113" y="1445"/>
                </a:lnTo>
                <a:lnTo>
                  <a:pt x="113" y="1448"/>
                </a:lnTo>
                <a:lnTo>
                  <a:pt x="113" y="1438"/>
                </a:lnTo>
                <a:lnTo>
                  <a:pt x="113" y="1436"/>
                </a:lnTo>
                <a:lnTo>
                  <a:pt x="114" y="1446"/>
                </a:lnTo>
                <a:lnTo>
                  <a:pt x="114" y="1431"/>
                </a:lnTo>
                <a:lnTo>
                  <a:pt x="114" y="1458"/>
                </a:lnTo>
                <a:lnTo>
                  <a:pt x="114" y="1434"/>
                </a:lnTo>
                <a:lnTo>
                  <a:pt x="115" y="1442"/>
                </a:lnTo>
                <a:lnTo>
                  <a:pt x="115" y="1436"/>
                </a:lnTo>
                <a:lnTo>
                  <a:pt x="115" y="1442"/>
                </a:lnTo>
                <a:lnTo>
                  <a:pt x="115" y="1439"/>
                </a:lnTo>
                <a:lnTo>
                  <a:pt x="116" y="1449"/>
                </a:lnTo>
                <a:lnTo>
                  <a:pt x="116" y="1448"/>
                </a:lnTo>
                <a:lnTo>
                  <a:pt x="116" y="1443"/>
                </a:lnTo>
                <a:lnTo>
                  <a:pt x="116" y="1428"/>
                </a:lnTo>
                <a:lnTo>
                  <a:pt x="116" y="1470"/>
                </a:lnTo>
                <a:lnTo>
                  <a:pt x="117" y="1445"/>
                </a:lnTo>
                <a:lnTo>
                  <a:pt x="117" y="1466"/>
                </a:lnTo>
                <a:lnTo>
                  <a:pt x="117" y="1450"/>
                </a:lnTo>
                <a:lnTo>
                  <a:pt x="117" y="1437"/>
                </a:lnTo>
                <a:lnTo>
                  <a:pt x="118" y="1438"/>
                </a:lnTo>
                <a:lnTo>
                  <a:pt x="118" y="1444"/>
                </a:lnTo>
                <a:lnTo>
                  <a:pt x="118" y="1439"/>
                </a:lnTo>
                <a:lnTo>
                  <a:pt x="119" y="1433"/>
                </a:lnTo>
                <a:lnTo>
                  <a:pt x="119" y="1430"/>
                </a:lnTo>
                <a:lnTo>
                  <a:pt x="119" y="1437"/>
                </a:lnTo>
                <a:lnTo>
                  <a:pt x="119" y="1442"/>
                </a:lnTo>
                <a:lnTo>
                  <a:pt x="120" y="1442"/>
                </a:lnTo>
                <a:lnTo>
                  <a:pt x="120" y="1437"/>
                </a:lnTo>
                <a:lnTo>
                  <a:pt x="120" y="1430"/>
                </a:lnTo>
                <a:lnTo>
                  <a:pt x="120" y="1436"/>
                </a:lnTo>
                <a:lnTo>
                  <a:pt x="120" y="1441"/>
                </a:lnTo>
                <a:lnTo>
                  <a:pt x="121" y="1443"/>
                </a:lnTo>
                <a:lnTo>
                  <a:pt x="121" y="1445"/>
                </a:lnTo>
                <a:lnTo>
                  <a:pt x="121" y="1433"/>
                </a:lnTo>
                <a:lnTo>
                  <a:pt x="121" y="1452"/>
                </a:lnTo>
                <a:lnTo>
                  <a:pt x="122" y="1435"/>
                </a:lnTo>
                <a:lnTo>
                  <a:pt x="122" y="1435"/>
                </a:lnTo>
                <a:lnTo>
                  <a:pt x="122" y="1438"/>
                </a:lnTo>
                <a:lnTo>
                  <a:pt x="122" y="1451"/>
                </a:lnTo>
                <a:lnTo>
                  <a:pt x="123" y="1445"/>
                </a:lnTo>
                <a:lnTo>
                  <a:pt x="123" y="1451"/>
                </a:lnTo>
                <a:lnTo>
                  <a:pt x="123" y="1454"/>
                </a:lnTo>
                <a:lnTo>
                  <a:pt x="123" y="1454"/>
                </a:lnTo>
                <a:lnTo>
                  <a:pt x="123" y="1439"/>
                </a:lnTo>
                <a:lnTo>
                  <a:pt x="124" y="1464"/>
                </a:lnTo>
                <a:lnTo>
                  <a:pt x="124" y="1451"/>
                </a:lnTo>
                <a:lnTo>
                  <a:pt x="124" y="1448"/>
                </a:lnTo>
                <a:lnTo>
                  <a:pt x="124" y="1445"/>
                </a:lnTo>
                <a:lnTo>
                  <a:pt x="125" y="1443"/>
                </a:lnTo>
                <a:lnTo>
                  <a:pt x="125" y="1441"/>
                </a:lnTo>
                <a:lnTo>
                  <a:pt x="125" y="1439"/>
                </a:lnTo>
                <a:lnTo>
                  <a:pt x="125" y="1445"/>
                </a:lnTo>
                <a:lnTo>
                  <a:pt x="125" y="1446"/>
                </a:lnTo>
                <a:lnTo>
                  <a:pt x="126" y="1427"/>
                </a:lnTo>
                <a:lnTo>
                  <a:pt x="126" y="1435"/>
                </a:lnTo>
                <a:lnTo>
                  <a:pt x="126" y="1445"/>
                </a:lnTo>
                <a:lnTo>
                  <a:pt x="127" y="1445"/>
                </a:lnTo>
                <a:lnTo>
                  <a:pt x="127" y="1444"/>
                </a:lnTo>
                <a:lnTo>
                  <a:pt x="127" y="1439"/>
                </a:lnTo>
                <a:lnTo>
                  <a:pt x="127" y="1453"/>
                </a:lnTo>
                <a:lnTo>
                  <a:pt x="128" y="1443"/>
                </a:lnTo>
                <a:lnTo>
                  <a:pt x="128" y="1448"/>
                </a:lnTo>
                <a:lnTo>
                  <a:pt x="128" y="1449"/>
                </a:lnTo>
                <a:lnTo>
                  <a:pt x="128" y="1436"/>
                </a:lnTo>
                <a:lnTo>
                  <a:pt x="129" y="1438"/>
                </a:lnTo>
                <a:lnTo>
                  <a:pt x="129" y="1442"/>
                </a:lnTo>
                <a:lnTo>
                  <a:pt x="129" y="1451"/>
                </a:lnTo>
                <a:lnTo>
                  <a:pt x="129" y="1446"/>
                </a:lnTo>
                <a:lnTo>
                  <a:pt x="129" y="1443"/>
                </a:lnTo>
                <a:lnTo>
                  <a:pt x="130" y="1438"/>
                </a:lnTo>
                <a:lnTo>
                  <a:pt x="130" y="1443"/>
                </a:lnTo>
                <a:lnTo>
                  <a:pt x="130" y="1446"/>
                </a:lnTo>
                <a:lnTo>
                  <a:pt x="130" y="1452"/>
                </a:lnTo>
                <a:lnTo>
                  <a:pt x="131" y="1429"/>
                </a:lnTo>
                <a:lnTo>
                  <a:pt x="131" y="1446"/>
                </a:lnTo>
                <a:lnTo>
                  <a:pt x="131" y="1445"/>
                </a:lnTo>
                <a:lnTo>
                  <a:pt x="131" y="1450"/>
                </a:lnTo>
                <a:lnTo>
                  <a:pt x="132" y="1445"/>
                </a:lnTo>
                <a:lnTo>
                  <a:pt x="132" y="1425"/>
                </a:lnTo>
                <a:lnTo>
                  <a:pt x="132" y="1449"/>
                </a:lnTo>
                <a:lnTo>
                  <a:pt x="132" y="1455"/>
                </a:lnTo>
                <a:lnTo>
                  <a:pt x="132" y="1454"/>
                </a:lnTo>
                <a:lnTo>
                  <a:pt x="133" y="1461"/>
                </a:lnTo>
                <a:lnTo>
                  <a:pt x="133" y="1436"/>
                </a:lnTo>
                <a:lnTo>
                  <a:pt x="133" y="1446"/>
                </a:lnTo>
                <a:lnTo>
                  <a:pt x="133" y="1443"/>
                </a:lnTo>
                <a:lnTo>
                  <a:pt x="134" y="1447"/>
                </a:lnTo>
                <a:lnTo>
                  <a:pt x="134" y="1443"/>
                </a:lnTo>
                <a:lnTo>
                  <a:pt x="134" y="1443"/>
                </a:lnTo>
                <a:lnTo>
                  <a:pt x="135" y="1452"/>
                </a:lnTo>
                <a:lnTo>
                  <a:pt x="135" y="1452"/>
                </a:lnTo>
                <a:lnTo>
                  <a:pt x="135" y="1444"/>
                </a:lnTo>
                <a:lnTo>
                  <a:pt x="135" y="1450"/>
                </a:lnTo>
                <a:lnTo>
                  <a:pt x="135" y="1434"/>
                </a:lnTo>
                <a:lnTo>
                  <a:pt x="136" y="1457"/>
                </a:lnTo>
                <a:lnTo>
                  <a:pt x="136" y="1442"/>
                </a:lnTo>
                <a:lnTo>
                  <a:pt x="136" y="1449"/>
                </a:lnTo>
                <a:lnTo>
                  <a:pt x="136" y="1443"/>
                </a:lnTo>
                <a:lnTo>
                  <a:pt x="137" y="1454"/>
                </a:lnTo>
                <a:lnTo>
                  <a:pt x="137" y="1428"/>
                </a:lnTo>
                <a:lnTo>
                  <a:pt x="137" y="1448"/>
                </a:lnTo>
                <a:lnTo>
                  <a:pt x="137" y="1457"/>
                </a:lnTo>
                <a:lnTo>
                  <a:pt x="138" y="1454"/>
                </a:lnTo>
                <a:lnTo>
                  <a:pt x="138" y="1446"/>
                </a:lnTo>
                <a:lnTo>
                  <a:pt x="138" y="1453"/>
                </a:lnTo>
                <a:lnTo>
                  <a:pt x="138" y="1455"/>
                </a:lnTo>
                <a:lnTo>
                  <a:pt x="138" y="1447"/>
                </a:lnTo>
                <a:lnTo>
                  <a:pt x="139" y="1469"/>
                </a:lnTo>
                <a:lnTo>
                  <a:pt x="139" y="1436"/>
                </a:lnTo>
                <a:lnTo>
                  <a:pt x="139" y="1449"/>
                </a:lnTo>
                <a:lnTo>
                  <a:pt x="139" y="1449"/>
                </a:lnTo>
                <a:lnTo>
                  <a:pt x="140" y="1456"/>
                </a:lnTo>
                <a:lnTo>
                  <a:pt x="140" y="1446"/>
                </a:lnTo>
                <a:lnTo>
                  <a:pt x="140" y="1438"/>
                </a:lnTo>
                <a:lnTo>
                  <a:pt x="140" y="1447"/>
                </a:lnTo>
                <a:lnTo>
                  <a:pt x="141" y="1439"/>
                </a:lnTo>
                <a:lnTo>
                  <a:pt x="141" y="1449"/>
                </a:lnTo>
                <a:lnTo>
                  <a:pt x="141" y="1437"/>
                </a:lnTo>
                <a:lnTo>
                  <a:pt x="141" y="1442"/>
                </a:lnTo>
                <a:lnTo>
                  <a:pt x="141" y="1446"/>
                </a:lnTo>
                <a:lnTo>
                  <a:pt x="142" y="1443"/>
                </a:lnTo>
                <a:lnTo>
                  <a:pt x="142" y="1448"/>
                </a:lnTo>
                <a:lnTo>
                  <a:pt x="142" y="1447"/>
                </a:lnTo>
                <a:lnTo>
                  <a:pt x="143" y="1437"/>
                </a:lnTo>
                <a:lnTo>
                  <a:pt x="143" y="1446"/>
                </a:lnTo>
                <a:lnTo>
                  <a:pt x="143" y="1448"/>
                </a:lnTo>
                <a:lnTo>
                  <a:pt x="143" y="1444"/>
                </a:lnTo>
                <a:lnTo>
                  <a:pt x="144" y="1443"/>
                </a:lnTo>
                <a:lnTo>
                  <a:pt x="144" y="1443"/>
                </a:lnTo>
                <a:lnTo>
                  <a:pt x="144" y="1437"/>
                </a:lnTo>
                <a:lnTo>
                  <a:pt x="144" y="1443"/>
                </a:lnTo>
                <a:lnTo>
                  <a:pt x="144" y="1457"/>
                </a:lnTo>
                <a:lnTo>
                  <a:pt x="145" y="1443"/>
                </a:lnTo>
                <a:lnTo>
                  <a:pt x="145" y="1445"/>
                </a:lnTo>
                <a:lnTo>
                  <a:pt x="145" y="1450"/>
                </a:lnTo>
                <a:lnTo>
                  <a:pt x="145" y="1443"/>
                </a:lnTo>
                <a:lnTo>
                  <a:pt x="146" y="1451"/>
                </a:lnTo>
                <a:lnTo>
                  <a:pt x="146" y="1450"/>
                </a:lnTo>
                <a:lnTo>
                  <a:pt x="146" y="1435"/>
                </a:lnTo>
                <a:lnTo>
                  <a:pt x="146" y="1450"/>
                </a:lnTo>
                <a:lnTo>
                  <a:pt x="147" y="1447"/>
                </a:lnTo>
                <a:lnTo>
                  <a:pt x="147" y="1458"/>
                </a:lnTo>
                <a:lnTo>
                  <a:pt x="147" y="1454"/>
                </a:lnTo>
                <a:lnTo>
                  <a:pt x="147" y="1437"/>
                </a:lnTo>
                <a:lnTo>
                  <a:pt x="147" y="1456"/>
                </a:lnTo>
                <a:lnTo>
                  <a:pt x="148" y="1450"/>
                </a:lnTo>
                <a:lnTo>
                  <a:pt x="148" y="1453"/>
                </a:lnTo>
                <a:lnTo>
                  <a:pt x="148" y="1446"/>
                </a:lnTo>
                <a:lnTo>
                  <a:pt x="148" y="1444"/>
                </a:lnTo>
                <a:lnTo>
                  <a:pt x="149" y="1440"/>
                </a:lnTo>
                <a:lnTo>
                  <a:pt x="149" y="1448"/>
                </a:lnTo>
                <a:lnTo>
                  <a:pt x="149" y="1452"/>
                </a:lnTo>
                <a:lnTo>
                  <a:pt x="150" y="1451"/>
                </a:lnTo>
                <a:lnTo>
                  <a:pt x="150" y="1445"/>
                </a:lnTo>
                <a:lnTo>
                  <a:pt x="150" y="1445"/>
                </a:lnTo>
                <a:lnTo>
                  <a:pt x="150" y="1445"/>
                </a:lnTo>
                <a:lnTo>
                  <a:pt x="150" y="1466"/>
                </a:lnTo>
                <a:lnTo>
                  <a:pt x="151" y="1455"/>
                </a:lnTo>
                <a:lnTo>
                  <a:pt x="151" y="1449"/>
                </a:lnTo>
                <a:lnTo>
                  <a:pt x="151" y="1440"/>
                </a:lnTo>
                <a:lnTo>
                  <a:pt x="151" y="1455"/>
                </a:lnTo>
                <a:lnTo>
                  <a:pt x="152" y="1462"/>
                </a:lnTo>
                <a:lnTo>
                  <a:pt x="152" y="1447"/>
                </a:lnTo>
                <a:lnTo>
                  <a:pt x="152" y="1451"/>
                </a:lnTo>
                <a:lnTo>
                  <a:pt x="152" y="1441"/>
                </a:lnTo>
                <a:lnTo>
                  <a:pt x="153" y="1450"/>
                </a:lnTo>
                <a:lnTo>
                  <a:pt x="153" y="1456"/>
                </a:lnTo>
                <a:lnTo>
                  <a:pt x="153" y="1460"/>
                </a:lnTo>
                <a:lnTo>
                  <a:pt x="153" y="1448"/>
                </a:lnTo>
                <a:lnTo>
                  <a:pt x="153" y="1438"/>
                </a:lnTo>
                <a:lnTo>
                  <a:pt x="154" y="1449"/>
                </a:lnTo>
                <a:lnTo>
                  <a:pt x="154" y="1454"/>
                </a:lnTo>
                <a:lnTo>
                  <a:pt x="154" y="1457"/>
                </a:lnTo>
                <a:lnTo>
                  <a:pt x="154" y="1453"/>
                </a:lnTo>
                <a:lnTo>
                  <a:pt x="155" y="1440"/>
                </a:lnTo>
                <a:lnTo>
                  <a:pt x="155" y="1443"/>
                </a:lnTo>
                <a:lnTo>
                  <a:pt x="155" y="1449"/>
                </a:lnTo>
                <a:lnTo>
                  <a:pt x="155" y="1443"/>
                </a:lnTo>
                <a:lnTo>
                  <a:pt x="156" y="1447"/>
                </a:lnTo>
                <a:lnTo>
                  <a:pt x="156" y="1445"/>
                </a:lnTo>
                <a:lnTo>
                  <a:pt x="156" y="1445"/>
                </a:lnTo>
                <a:lnTo>
                  <a:pt x="156" y="1445"/>
                </a:lnTo>
                <a:lnTo>
                  <a:pt x="156" y="1448"/>
                </a:lnTo>
                <a:lnTo>
                  <a:pt x="157" y="1442"/>
                </a:lnTo>
                <a:lnTo>
                  <a:pt x="157" y="1451"/>
                </a:lnTo>
                <a:lnTo>
                  <a:pt x="157" y="1450"/>
                </a:lnTo>
                <a:lnTo>
                  <a:pt x="158" y="1463"/>
                </a:lnTo>
                <a:lnTo>
                  <a:pt x="158" y="1457"/>
                </a:lnTo>
                <a:lnTo>
                  <a:pt x="158" y="1454"/>
                </a:lnTo>
                <a:lnTo>
                  <a:pt x="158" y="1439"/>
                </a:lnTo>
                <a:lnTo>
                  <a:pt x="159" y="1458"/>
                </a:lnTo>
                <a:lnTo>
                  <a:pt x="159" y="1457"/>
                </a:lnTo>
                <a:lnTo>
                  <a:pt x="159" y="1453"/>
                </a:lnTo>
                <a:lnTo>
                  <a:pt x="159" y="1452"/>
                </a:lnTo>
                <a:lnTo>
                  <a:pt x="159" y="1453"/>
                </a:lnTo>
                <a:lnTo>
                  <a:pt x="160" y="1453"/>
                </a:lnTo>
                <a:lnTo>
                  <a:pt x="160" y="1459"/>
                </a:lnTo>
                <a:lnTo>
                  <a:pt x="160" y="1464"/>
                </a:lnTo>
                <a:lnTo>
                  <a:pt x="160" y="1454"/>
                </a:lnTo>
                <a:lnTo>
                  <a:pt x="161" y="1456"/>
                </a:lnTo>
                <a:lnTo>
                  <a:pt x="161" y="1457"/>
                </a:lnTo>
                <a:lnTo>
                  <a:pt x="161" y="1466"/>
                </a:lnTo>
                <a:lnTo>
                  <a:pt x="161" y="1460"/>
                </a:lnTo>
                <a:lnTo>
                  <a:pt x="162" y="1452"/>
                </a:lnTo>
                <a:lnTo>
                  <a:pt x="162" y="1456"/>
                </a:lnTo>
                <a:lnTo>
                  <a:pt x="162" y="1452"/>
                </a:lnTo>
                <a:lnTo>
                  <a:pt x="162" y="1464"/>
                </a:lnTo>
                <a:lnTo>
                  <a:pt x="162" y="1456"/>
                </a:lnTo>
                <a:lnTo>
                  <a:pt x="163" y="1453"/>
                </a:lnTo>
                <a:lnTo>
                  <a:pt x="163" y="1481"/>
                </a:lnTo>
                <a:lnTo>
                  <a:pt x="163" y="1452"/>
                </a:lnTo>
                <a:lnTo>
                  <a:pt x="163" y="1449"/>
                </a:lnTo>
                <a:lnTo>
                  <a:pt x="164" y="1457"/>
                </a:lnTo>
                <a:lnTo>
                  <a:pt x="164" y="1451"/>
                </a:lnTo>
                <a:lnTo>
                  <a:pt x="164" y="1459"/>
                </a:lnTo>
                <a:lnTo>
                  <a:pt x="164" y="1464"/>
                </a:lnTo>
                <a:lnTo>
                  <a:pt x="165" y="1459"/>
                </a:lnTo>
                <a:lnTo>
                  <a:pt x="165" y="1455"/>
                </a:lnTo>
                <a:lnTo>
                  <a:pt x="165" y="1449"/>
                </a:lnTo>
                <a:lnTo>
                  <a:pt x="166" y="1449"/>
                </a:lnTo>
                <a:lnTo>
                  <a:pt x="166" y="1473"/>
                </a:lnTo>
                <a:lnTo>
                  <a:pt x="166" y="1452"/>
                </a:lnTo>
                <a:lnTo>
                  <a:pt x="166" y="1463"/>
                </a:lnTo>
                <a:lnTo>
                  <a:pt x="166" y="1460"/>
                </a:lnTo>
                <a:lnTo>
                  <a:pt x="167" y="1451"/>
                </a:lnTo>
                <a:lnTo>
                  <a:pt x="167" y="1460"/>
                </a:lnTo>
                <a:lnTo>
                  <a:pt x="167" y="1459"/>
                </a:lnTo>
                <a:lnTo>
                  <a:pt x="167" y="1456"/>
                </a:lnTo>
                <a:lnTo>
                  <a:pt x="168" y="1459"/>
                </a:lnTo>
                <a:lnTo>
                  <a:pt x="168" y="1447"/>
                </a:lnTo>
                <a:lnTo>
                  <a:pt x="168" y="1457"/>
                </a:lnTo>
                <a:lnTo>
                  <a:pt x="168" y="1457"/>
                </a:lnTo>
                <a:lnTo>
                  <a:pt x="168" y="1456"/>
                </a:lnTo>
                <a:lnTo>
                  <a:pt x="169" y="1459"/>
                </a:lnTo>
                <a:lnTo>
                  <a:pt x="169" y="1462"/>
                </a:lnTo>
                <a:lnTo>
                  <a:pt x="169" y="1462"/>
                </a:lnTo>
                <a:lnTo>
                  <a:pt x="169" y="1455"/>
                </a:lnTo>
                <a:lnTo>
                  <a:pt x="170" y="1450"/>
                </a:lnTo>
                <a:lnTo>
                  <a:pt x="170" y="1451"/>
                </a:lnTo>
                <a:lnTo>
                  <a:pt x="170" y="1442"/>
                </a:lnTo>
                <a:lnTo>
                  <a:pt x="170" y="1452"/>
                </a:lnTo>
                <a:lnTo>
                  <a:pt x="171" y="1455"/>
                </a:lnTo>
                <a:lnTo>
                  <a:pt x="171" y="1462"/>
                </a:lnTo>
                <a:lnTo>
                  <a:pt x="171" y="1456"/>
                </a:lnTo>
                <a:lnTo>
                  <a:pt x="171" y="1453"/>
                </a:lnTo>
                <a:lnTo>
                  <a:pt x="171" y="1454"/>
                </a:lnTo>
                <a:lnTo>
                  <a:pt x="172" y="1459"/>
                </a:lnTo>
                <a:lnTo>
                  <a:pt x="172" y="1452"/>
                </a:lnTo>
                <a:lnTo>
                  <a:pt x="172" y="1458"/>
                </a:lnTo>
                <a:lnTo>
                  <a:pt x="172" y="1440"/>
                </a:lnTo>
                <a:lnTo>
                  <a:pt x="173" y="1462"/>
                </a:lnTo>
                <a:lnTo>
                  <a:pt x="173" y="1457"/>
                </a:lnTo>
                <a:lnTo>
                  <a:pt x="173" y="1462"/>
                </a:lnTo>
                <a:lnTo>
                  <a:pt x="174" y="1457"/>
                </a:lnTo>
                <a:lnTo>
                  <a:pt x="174" y="1453"/>
                </a:lnTo>
                <a:lnTo>
                  <a:pt x="174" y="1451"/>
                </a:lnTo>
                <a:lnTo>
                  <a:pt x="174" y="1464"/>
                </a:lnTo>
                <a:lnTo>
                  <a:pt x="175" y="1463"/>
                </a:lnTo>
                <a:lnTo>
                  <a:pt x="175" y="1458"/>
                </a:lnTo>
                <a:lnTo>
                  <a:pt x="175" y="1450"/>
                </a:lnTo>
                <a:lnTo>
                  <a:pt x="175" y="1460"/>
                </a:lnTo>
                <a:lnTo>
                  <a:pt x="175" y="1460"/>
                </a:lnTo>
                <a:lnTo>
                  <a:pt x="176" y="1461"/>
                </a:lnTo>
                <a:lnTo>
                  <a:pt x="176" y="1457"/>
                </a:lnTo>
                <a:lnTo>
                  <a:pt x="176" y="1461"/>
                </a:lnTo>
                <a:lnTo>
                  <a:pt x="176" y="1464"/>
                </a:lnTo>
                <a:lnTo>
                  <a:pt x="177" y="1457"/>
                </a:lnTo>
                <a:lnTo>
                  <a:pt x="177" y="1451"/>
                </a:lnTo>
                <a:lnTo>
                  <a:pt x="177" y="1465"/>
                </a:lnTo>
                <a:lnTo>
                  <a:pt x="177" y="1456"/>
                </a:lnTo>
                <a:lnTo>
                  <a:pt x="178" y="1459"/>
                </a:lnTo>
                <a:lnTo>
                  <a:pt x="178" y="1462"/>
                </a:lnTo>
                <a:lnTo>
                  <a:pt x="178" y="1456"/>
                </a:lnTo>
                <a:lnTo>
                  <a:pt x="178" y="1453"/>
                </a:lnTo>
                <a:lnTo>
                  <a:pt x="178" y="1449"/>
                </a:lnTo>
                <a:lnTo>
                  <a:pt x="179" y="1461"/>
                </a:lnTo>
                <a:lnTo>
                  <a:pt x="179" y="1459"/>
                </a:lnTo>
                <a:lnTo>
                  <a:pt x="179" y="1458"/>
                </a:lnTo>
                <a:lnTo>
                  <a:pt x="179" y="1460"/>
                </a:lnTo>
                <a:lnTo>
                  <a:pt x="180" y="1446"/>
                </a:lnTo>
                <a:lnTo>
                  <a:pt x="180" y="1442"/>
                </a:lnTo>
                <a:lnTo>
                  <a:pt x="180" y="1464"/>
                </a:lnTo>
                <a:lnTo>
                  <a:pt x="180" y="1460"/>
                </a:lnTo>
                <a:lnTo>
                  <a:pt x="181" y="1460"/>
                </a:lnTo>
                <a:lnTo>
                  <a:pt x="181" y="1454"/>
                </a:lnTo>
                <a:lnTo>
                  <a:pt x="181" y="1448"/>
                </a:lnTo>
                <a:lnTo>
                  <a:pt x="181" y="1450"/>
                </a:lnTo>
                <a:lnTo>
                  <a:pt x="182" y="1444"/>
                </a:lnTo>
                <a:lnTo>
                  <a:pt x="182" y="1451"/>
                </a:lnTo>
                <a:lnTo>
                  <a:pt x="182" y="1450"/>
                </a:lnTo>
                <a:lnTo>
                  <a:pt x="182" y="1439"/>
                </a:lnTo>
                <a:lnTo>
                  <a:pt x="183" y="1448"/>
                </a:lnTo>
                <a:lnTo>
                  <a:pt x="183" y="1444"/>
                </a:lnTo>
                <a:lnTo>
                  <a:pt x="183" y="1459"/>
                </a:lnTo>
                <a:lnTo>
                  <a:pt x="183" y="1453"/>
                </a:lnTo>
                <a:lnTo>
                  <a:pt x="184" y="1481"/>
                </a:lnTo>
                <a:lnTo>
                  <a:pt x="184" y="1460"/>
                </a:lnTo>
                <a:lnTo>
                  <a:pt x="184" y="1456"/>
                </a:lnTo>
                <a:lnTo>
                  <a:pt x="184" y="1455"/>
                </a:lnTo>
                <a:lnTo>
                  <a:pt x="184" y="1448"/>
                </a:lnTo>
                <a:lnTo>
                  <a:pt x="185" y="1451"/>
                </a:lnTo>
                <a:lnTo>
                  <a:pt x="185" y="1449"/>
                </a:lnTo>
                <a:lnTo>
                  <a:pt x="185" y="1467"/>
                </a:lnTo>
                <a:lnTo>
                  <a:pt x="185" y="1447"/>
                </a:lnTo>
                <a:lnTo>
                  <a:pt x="186" y="1474"/>
                </a:lnTo>
                <a:lnTo>
                  <a:pt x="186" y="1465"/>
                </a:lnTo>
                <a:lnTo>
                  <a:pt x="186" y="1451"/>
                </a:lnTo>
                <a:lnTo>
                  <a:pt x="186" y="1463"/>
                </a:lnTo>
                <a:lnTo>
                  <a:pt x="187" y="1454"/>
                </a:lnTo>
                <a:lnTo>
                  <a:pt x="187" y="1443"/>
                </a:lnTo>
                <a:lnTo>
                  <a:pt x="187" y="1457"/>
                </a:lnTo>
                <a:lnTo>
                  <a:pt x="187" y="1457"/>
                </a:lnTo>
                <a:lnTo>
                  <a:pt x="187" y="1461"/>
                </a:lnTo>
                <a:lnTo>
                  <a:pt x="188" y="1460"/>
                </a:lnTo>
                <a:lnTo>
                  <a:pt x="188" y="1460"/>
                </a:lnTo>
                <a:lnTo>
                  <a:pt x="188" y="1456"/>
                </a:lnTo>
                <a:lnTo>
                  <a:pt x="188" y="1458"/>
                </a:lnTo>
                <a:lnTo>
                  <a:pt x="189" y="1464"/>
                </a:lnTo>
                <a:lnTo>
                  <a:pt x="189" y="1458"/>
                </a:lnTo>
                <a:lnTo>
                  <a:pt x="189" y="1456"/>
                </a:lnTo>
                <a:lnTo>
                  <a:pt x="190" y="1453"/>
                </a:lnTo>
                <a:lnTo>
                  <a:pt x="190" y="1458"/>
                </a:lnTo>
                <a:lnTo>
                  <a:pt x="190" y="1462"/>
                </a:lnTo>
                <a:lnTo>
                  <a:pt x="190" y="1456"/>
                </a:lnTo>
                <a:lnTo>
                  <a:pt x="190" y="1462"/>
                </a:lnTo>
                <a:lnTo>
                  <a:pt x="191" y="1461"/>
                </a:lnTo>
                <a:lnTo>
                  <a:pt x="191" y="1462"/>
                </a:lnTo>
                <a:lnTo>
                  <a:pt x="191" y="1456"/>
                </a:lnTo>
                <a:lnTo>
                  <a:pt x="191" y="1460"/>
                </a:lnTo>
                <a:lnTo>
                  <a:pt x="192" y="1453"/>
                </a:lnTo>
                <a:lnTo>
                  <a:pt x="192" y="1454"/>
                </a:lnTo>
                <a:lnTo>
                  <a:pt x="192" y="1468"/>
                </a:lnTo>
                <a:lnTo>
                  <a:pt x="192" y="1458"/>
                </a:lnTo>
                <a:lnTo>
                  <a:pt x="193" y="1463"/>
                </a:lnTo>
                <a:lnTo>
                  <a:pt x="193" y="1454"/>
                </a:lnTo>
                <a:lnTo>
                  <a:pt x="193" y="1461"/>
                </a:lnTo>
                <a:lnTo>
                  <a:pt x="193" y="1460"/>
                </a:lnTo>
                <a:lnTo>
                  <a:pt x="193" y="1459"/>
                </a:lnTo>
                <a:lnTo>
                  <a:pt x="194" y="1465"/>
                </a:lnTo>
                <a:lnTo>
                  <a:pt x="194" y="1452"/>
                </a:lnTo>
                <a:lnTo>
                  <a:pt x="194" y="1452"/>
                </a:lnTo>
                <a:lnTo>
                  <a:pt x="194" y="1466"/>
                </a:lnTo>
                <a:lnTo>
                  <a:pt x="195" y="1466"/>
                </a:lnTo>
                <a:lnTo>
                  <a:pt x="195" y="1461"/>
                </a:lnTo>
                <a:lnTo>
                  <a:pt x="195" y="1456"/>
                </a:lnTo>
                <a:lnTo>
                  <a:pt x="195" y="1458"/>
                </a:lnTo>
                <a:lnTo>
                  <a:pt x="196" y="1467"/>
                </a:lnTo>
                <a:lnTo>
                  <a:pt x="196" y="1456"/>
                </a:lnTo>
                <a:lnTo>
                  <a:pt x="196" y="1467"/>
                </a:lnTo>
                <a:lnTo>
                  <a:pt x="196" y="1462"/>
                </a:lnTo>
                <a:lnTo>
                  <a:pt x="197" y="1457"/>
                </a:lnTo>
                <a:lnTo>
                  <a:pt x="197" y="1456"/>
                </a:lnTo>
                <a:lnTo>
                  <a:pt x="197" y="1466"/>
                </a:lnTo>
                <a:lnTo>
                  <a:pt x="197" y="1462"/>
                </a:lnTo>
                <a:lnTo>
                  <a:pt x="198" y="1462"/>
                </a:lnTo>
                <a:lnTo>
                  <a:pt x="198" y="1463"/>
                </a:lnTo>
                <a:lnTo>
                  <a:pt x="198" y="1461"/>
                </a:lnTo>
                <a:lnTo>
                  <a:pt x="198" y="1446"/>
                </a:lnTo>
                <a:lnTo>
                  <a:pt x="199" y="1456"/>
                </a:lnTo>
                <a:lnTo>
                  <a:pt x="199" y="1456"/>
                </a:lnTo>
                <a:lnTo>
                  <a:pt x="199" y="1461"/>
                </a:lnTo>
                <a:lnTo>
                  <a:pt x="199" y="1460"/>
                </a:lnTo>
                <a:lnTo>
                  <a:pt x="199" y="1464"/>
                </a:lnTo>
                <a:lnTo>
                  <a:pt x="200" y="1466"/>
                </a:lnTo>
                <a:lnTo>
                  <a:pt x="200" y="1451"/>
                </a:lnTo>
                <a:lnTo>
                  <a:pt x="200" y="1454"/>
                </a:lnTo>
                <a:lnTo>
                  <a:pt x="200" y="1461"/>
                </a:lnTo>
                <a:lnTo>
                  <a:pt x="201" y="1459"/>
                </a:lnTo>
                <a:lnTo>
                  <a:pt x="201" y="1467"/>
                </a:lnTo>
                <a:lnTo>
                  <a:pt x="201" y="1445"/>
                </a:lnTo>
                <a:lnTo>
                  <a:pt x="201" y="1471"/>
                </a:lnTo>
                <a:lnTo>
                  <a:pt x="202" y="1462"/>
                </a:lnTo>
                <a:lnTo>
                  <a:pt x="202" y="1462"/>
                </a:lnTo>
                <a:lnTo>
                  <a:pt x="202" y="1458"/>
                </a:lnTo>
                <a:lnTo>
                  <a:pt x="202" y="1457"/>
                </a:lnTo>
                <a:lnTo>
                  <a:pt x="202" y="1449"/>
                </a:lnTo>
                <a:lnTo>
                  <a:pt x="203" y="1473"/>
                </a:lnTo>
                <a:lnTo>
                  <a:pt x="203" y="1469"/>
                </a:lnTo>
                <a:lnTo>
                  <a:pt x="203" y="1465"/>
                </a:lnTo>
                <a:lnTo>
                  <a:pt x="203" y="1458"/>
                </a:lnTo>
                <a:lnTo>
                  <a:pt x="204" y="1473"/>
                </a:lnTo>
                <a:lnTo>
                  <a:pt x="204" y="1470"/>
                </a:lnTo>
                <a:lnTo>
                  <a:pt x="204" y="1463"/>
                </a:lnTo>
                <a:lnTo>
                  <a:pt x="205" y="1464"/>
                </a:lnTo>
                <a:lnTo>
                  <a:pt x="205" y="1456"/>
                </a:lnTo>
                <a:lnTo>
                  <a:pt x="205" y="1461"/>
                </a:lnTo>
                <a:lnTo>
                  <a:pt x="205" y="1461"/>
                </a:lnTo>
                <a:lnTo>
                  <a:pt x="205" y="1461"/>
                </a:lnTo>
                <a:lnTo>
                  <a:pt x="206" y="1464"/>
                </a:lnTo>
                <a:lnTo>
                  <a:pt x="206" y="1448"/>
                </a:lnTo>
                <a:lnTo>
                  <a:pt x="206" y="1474"/>
                </a:lnTo>
                <a:lnTo>
                  <a:pt x="206" y="1456"/>
                </a:lnTo>
                <a:lnTo>
                  <a:pt x="207" y="1460"/>
                </a:lnTo>
                <a:lnTo>
                  <a:pt x="207" y="1467"/>
                </a:lnTo>
                <a:lnTo>
                  <a:pt x="207" y="1467"/>
                </a:lnTo>
                <a:lnTo>
                  <a:pt x="207" y="1462"/>
                </a:lnTo>
                <a:lnTo>
                  <a:pt x="208" y="1458"/>
                </a:lnTo>
                <a:lnTo>
                  <a:pt x="208" y="1464"/>
                </a:lnTo>
                <a:lnTo>
                  <a:pt x="208" y="1472"/>
                </a:lnTo>
                <a:lnTo>
                  <a:pt x="208" y="1460"/>
                </a:lnTo>
                <a:lnTo>
                  <a:pt x="208" y="1462"/>
                </a:lnTo>
                <a:lnTo>
                  <a:pt x="209" y="1466"/>
                </a:lnTo>
                <a:lnTo>
                  <a:pt x="209" y="1467"/>
                </a:lnTo>
                <a:lnTo>
                  <a:pt x="209" y="1460"/>
                </a:lnTo>
                <a:lnTo>
                  <a:pt x="209" y="1467"/>
                </a:lnTo>
                <a:lnTo>
                  <a:pt x="210" y="1458"/>
                </a:lnTo>
                <a:lnTo>
                  <a:pt x="210" y="1451"/>
                </a:lnTo>
                <a:lnTo>
                  <a:pt x="210" y="1450"/>
                </a:lnTo>
                <a:lnTo>
                  <a:pt x="210" y="1448"/>
                </a:lnTo>
                <a:lnTo>
                  <a:pt x="211" y="1438"/>
                </a:lnTo>
                <a:lnTo>
                  <a:pt x="211" y="1456"/>
                </a:lnTo>
                <a:lnTo>
                  <a:pt x="211" y="1447"/>
                </a:lnTo>
                <a:lnTo>
                  <a:pt x="211" y="1448"/>
                </a:lnTo>
                <a:lnTo>
                  <a:pt x="211" y="1453"/>
                </a:lnTo>
                <a:lnTo>
                  <a:pt x="212" y="1457"/>
                </a:lnTo>
                <a:lnTo>
                  <a:pt x="212" y="1465"/>
                </a:lnTo>
                <a:lnTo>
                  <a:pt x="212" y="1453"/>
                </a:lnTo>
                <a:lnTo>
                  <a:pt x="213" y="1447"/>
                </a:lnTo>
                <a:lnTo>
                  <a:pt x="213" y="1454"/>
                </a:lnTo>
                <a:lnTo>
                  <a:pt x="213" y="1455"/>
                </a:lnTo>
                <a:lnTo>
                  <a:pt x="213" y="1463"/>
                </a:lnTo>
                <a:lnTo>
                  <a:pt x="214" y="1460"/>
                </a:lnTo>
                <a:lnTo>
                  <a:pt x="214" y="1467"/>
                </a:lnTo>
                <a:lnTo>
                  <a:pt x="214" y="1467"/>
                </a:lnTo>
                <a:lnTo>
                  <a:pt x="214" y="1463"/>
                </a:lnTo>
                <a:lnTo>
                  <a:pt x="214" y="1457"/>
                </a:lnTo>
                <a:lnTo>
                  <a:pt x="215" y="1465"/>
                </a:lnTo>
                <a:lnTo>
                  <a:pt x="215" y="1468"/>
                </a:lnTo>
                <a:lnTo>
                  <a:pt x="215" y="1466"/>
                </a:lnTo>
                <a:lnTo>
                  <a:pt x="215" y="1451"/>
                </a:lnTo>
                <a:lnTo>
                  <a:pt x="216" y="1465"/>
                </a:lnTo>
                <a:lnTo>
                  <a:pt x="216" y="1464"/>
                </a:lnTo>
                <a:lnTo>
                  <a:pt x="216" y="1464"/>
                </a:lnTo>
                <a:lnTo>
                  <a:pt x="216" y="1465"/>
                </a:lnTo>
                <a:lnTo>
                  <a:pt x="217" y="1462"/>
                </a:lnTo>
                <a:lnTo>
                  <a:pt x="217" y="1460"/>
                </a:lnTo>
                <a:lnTo>
                  <a:pt x="217" y="1468"/>
                </a:lnTo>
                <a:lnTo>
                  <a:pt x="217" y="1456"/>
                </a:lnTo>
                <a:lnTo>
                  <a:pt x="217" y="1467"/>
                </a:lnTo>
                <a:lnTo>
                  <a:pt x="218" y="1447"/>
                </a:lnTo>
                <a:lnTo>
                  <a:pt x="218" y="1466"/>
                </a:lnTo>
                <a:lnTo>
                  <a:pt x="218" y="1465"/>
                </a:lnTo>
                <a:lnTo>
                  <a:pt x="218" y="1467"/>
                </a:lnTo>
                <a:lnTo>
                  <a:pt x="219" y="1462"/>
                </a:lnTo>
                <a:lnTo>
                  <a:pt x="219" y="1465"/>
                </a:lnTo>
                <a:lnTo>
                  <a:pt x="219" y="1466"/>
                </a:lnTo>
                <a:lnTo>
                  <a:pt x="219" y="1472"/>
                </a:lnTo>
                <a:lnTo>
                  <a:pt x="220" y="1463"/>
                </a:lnTo>
                <a:lnTo>
                  <a:pt x="220" y="1467"/>
                </a:lnTo>
                <a:lnTo>
                  <a:pt x="220" y="1459"/>
                </a:lnTo>
                <a:lnTo>
                  <a:pt x="221" y="1465"/>
                </a:lnTo>
                <a:lnTo>
                  <a:pt x="221" y="1467"/>
                </a:lnTo>
                <a:lnTo>
                  <a:pt x="221" y="1467"/>
                </a:lnTo>
                <a:lnTo>
                  <a:pt x="221" y="1461"/>
                </a:lnTo>
                <a:lnTo>
                  <a:pt x="221" y="1458"/>
                </a:lnTo>
                <a:lnTo>
                  <a:pt x="222" y="1461"/>
                </a:lnTo>
                <a:lnTo>
                  <a:pt x="222" y="1468"/>
                </a:lnTo>
                <a:lnTo>
                  <a:pt x="222" y="1457"/>
                </a:lnTo>
                <a:lnTo>
                  <a:pt x="222" y="1469"/>
                </a:lnTo>
                <a:lnTo>
                  <a:pt x="223" y="1447"/>
                </a:lnTo>
                <a:lnTo>
                  <a:pt x="223" y="1464"/>
                </a:lnTo>
                <a:lnTo>
                  <a:pt x="223" y="1464"/>
                </a:lnTo>
                <a:lnTo>
                  <a:pt x="223" y="1466"/>
                </a:lnTo>
                <a:lnTo>
                  <a:pt x="224" y="1460"/>
                </a:lnTo>
                <a:lnTo>
                  <a:pt x="224" y="1461"/>
                </a:lnTo>
                <a:lnTo>
                  <a:pt x="224" y="1458"/>
                </a:lnTo>
                <a:lnTo>
                  <a:pt x="224" y="1471"/>
                </a:lnTo>
                <a:lnTo>
                  <a:pt x="224" y="1463"/>
                </a:lnTo>
                <a:lnTo>
                  <a:pt x="225" y="1465"/>
                </a:lnTo>
                <a:lnTo>
                  <a:pt x="225" y="1451"/>
                </a:lnTo>
                <a:lnTo>
                  <a:pt x="225" y="1461"/>
                </a:lnTo>
                <a:lnTo>
                  <a:pt x="225" y="1460"/>
                </a:lnTo>
                <a:lnTo>
                  <a:pt x="226" y="1462"/>
                </a:lnTo>
                <a:lnTo>
                  <a:pt x="226" y="1455"/>
                </a:lnTo>
                <a:lnTo>
                  <a:pt x="226" y="1466"/>
                </a:lnTo>
                <a:lnTo>
                  <a:pt x="226" y="1456"/>
                </a:lnTo>
                <a:lnTo>
                  <a:pt x="227" y="1460"/>
                </a:lnTo>
                <a:lnTo>
                  <a:pt x="227" y="1448"/>
                </a:lnTo>
                <a:lnTo>
                  <a:pt x="227" y="1467"/>
                </a:lnTo>
                <a:lnTo>
                  <a:pt x="227" y="1453"/>
                </a:lnTo>
                <a:lnTo>
                  <a:pt x="227" y="1463"/>
                </a:lnTo>
                <a:lnTo>
                  <a:pt x="228" y="1466"/>
                </a:lnTo>
                <a:lnTo>
                  <a:pt x="228" y="1473"/>
                </a:lnTo>
                <a:lnTo>
                  <a:pt x="228" y="1482"/>
                </a:lnTo>
                <a:lnTo>
                  <a:pt x="229" y="1469"/>
                </a:lnTo>
                <a:lnTo>
                  <a:pt x="229" y="1458"/>
                </a:lnTo>
                <a:lnTo>
                  <a:pt x="229" y="1466"/>
                </a:lnTo>
                <a:lnTo>
                  <a:pt x="229" y="1465"/>
                </a:lnTo>
                <a:lnTo>
                  <a:pt x="230" y="1468"/>
                </a:lnTo>
                <a:lnTo>
                  <a:pt x="230" y="1466"/>
                </a:lnTo>
                <a:lnTo>
                  <a:pt x="230" y="1465"/>
                </a:lnTo>
                <a:lnTo>
                  <a:pt x="230" y="1450"/>
                </a:lnTo>
                <a:lnTo>
                  <a:pt x="230" y="1469"/>
                </a:lnTo>
                <a:lnTo>
                  <a:pt x="231" y="1459"/>
                </a:lnTo>
                <a:lnTo>
                  <a:pt x="231" y="1468"/>
                </a:lnTo>
                <a:lnTo>
                  <a:pt x="231" y="1463"/>
                </a:lnTo>
                <a:lnTo>
                  <a:pt x="231" y="1458"/>
                </a:lnTo>
                <a:lnTo>
                  <a:pt x="232" y="1465"/>
                </a:lnTo>
                <a:lnTo>
                  <a:pt x="232" y="1463"/>
                </a:lnTo>
                <a:lnTo>
                  <a:pt x="232" y="1462"/>
                </a:lnTo>
                <a:lnTo>
                  <a:pt x="232" y="1457"/>
                </a:lnTo>
                <a:lnTo>
                  <a:pt x="233" y="1466"/>
                </a:lnTo>
                <a:lnTo>
                  <a:pt x="233" y="1465"/>
                </a:lnTo>
                <a:lnTo>
                  <a:pt x="233" y="1460"/>
                </a:lnTo>
                <a:lnTo>
                  <a:pt x="233" y="1471"/>
                </a:lnTo>
                <a:lnTo>
                  <a:pt x="233" y="1455"/>
                </a:lnTo>
                <a:lnTo>
                  <a:pt x="234" y="1466"/>
                </a:lnTo>
                <a:lnTo>
                  <a:pt x="234" y="1462"/>
                </a:lnTo>
                <a:lnTo>
                  <a:pt x="234" y="1467"/>
                </a:lnTo>
                <a:lnTo>
                  <a:pt x="234" y="1464"/>
                </a:lnTo>
                <a:lnTo>
                  <a:pt x="235" y="1445"/>
                </a:lnTo>
                <a:lnTo>
                  <a:pt x="235" y="1467"/>
                </a:lnTo>
                <a:lnTo>
                  <a:pt x="235" y="1460"/>
                </a:lnTo>
                <a:lnTo>
                  <a:pt x="236" y="1468"/>
                </a:lnTo>
                <a:lnTo>
                  <a:pt x="236" y="1470"/>
                </a:lnTo>
                <a:lnTo>
                  <a:pt x="236" y="1458"/>
                </a:lnTo>
                <a:lnTo>
                  <a:pt x="236" y="1467"/>
                </a:lnTo>
                <a:lnTo>
                  <a:pt x="236" y="1466"/>
                </a:lnTo>
                <a:lnTo>
                  <a:pt x="237" y="1468"/>
                </a:lnTo>
                <a:lnTo>
                  <a:pt x="237" y="1462"/>
                </a:lnTo>
                <a:lnTo>
                  <a:pt x="237" y="1461"/>
                </a:lnTo>
                <a:lnTo>
                  <a:pt x="237" y="1463"/>
                </a:lnTo>
                <a:lnTo>
                  <a:pt x="238" y="1467"/>
                </a:lnTo>
                <a:lnTo>
                  <a:pt x="238" y="1467"/>
                </a:lnTo>
                <a:lnTo>
                  <a:pt x="238" y="1464"/>
                </a:lnTo>
                <a:lnTo>
                  <a:pt x="238" y="1447"/>
                </a:lnTo>
                <a:lnTo>
                  <a:pt x="239" y="1461"/>
                </a:lnTo>
                <a:lnTo>
                  <a:pt x="239" y="1459"/>
                </a:lnTo>
                <a:lnTo>
                  <a:pt x="239" y="1470"/>
                </a:lnTo>
                <a:lnTo>
                  <a:pt x="239" y="1464"/>
                </a:lnTo>
                <a:lnTo>
                  <a:pt x="239" y="1447"/>
                </a:lnTo>
                <a:lnTo>
                  <a:pt x="240" y="1462"/>
                </a:lnTo>
                <a:lnTo>
                  <a:pt x="240" y="1465"/>
                </a:lnTo>
                <a:lnTo>
                  <a:pt x="240" y="1457"/>
                </a:lnTo>
                <a:lnTo>
                  <a:pt x="240" y="1469"/>
                </a:lnTo>
                <a:lnTo>
                  <a:pt x="241" y="1457"/>
                </a:lnTo>
                <a:lnTo>
                  <a:pt x="241" y="1465"/>
                </a:lnTo>
                <a:lnTo>
                  <a:pt x="241" y="1452"/>
                </a:lnTo>
                <a:lnTo>
                  <a:pt x="241" y="1458"/>
                </a:lnTo>
                <a:lnTo>
                  <a:pt x="242" y="1467"/>
                </a:lnTo>
                <a:lnTo>
                  <a:pt x="242" y="1457"/>
                </a:lnTo>
                <a:lnTo>
                  <a:pt x="242" y="1455"/>
                </a:lnTo>
                <a:lnTo>
                  <a:pt x="242" y="1461"/>
                </a:lnTo>
                <a:lnTo>
                  <a:pt x="242" y="1456"/>
                </a:lnTo>
                <a:lnTo>
                  <a:pt x="243" y="1476"/>
                </a:lnTo>
                <a:lnTo>
                  <a:pt x="243" y="1454"/>
                </a:lnTo>
                <a:lnTo>
                  <a:pt x="243" y="1460"/>
                </a:lnTo>
                <a:lnTo>
                  <a:pt x="244" y="1460"/>
                </a:lnTo>
                <a:lnTo>
                  <a:pt x="244" y="1461"/>
                </a:lnTo>
                <a:lnTo>
                  <a:pt x="244" y="1454"/>
                </a:lnTo>
                <a:lnTo>
                  <a:pt x="244" y="1453"/>
                </a:lnTo>
                <a:lnTo>
                  <a:pt x="245" y="1466"/>
                </a:lnTo>
                <a:lnTo>
                  <a:pt x="245" y="1463"/>
                </a:lnTo>
                <a:lnTo>
                  <a:pt x="245" y="1457"/>
                </a:lnTo>
                <a:lnTo>
                  <a:pt x="245" y="1455"/>
                </a:lnTo>
                <a:lnTo>
                  <a:pt x="245" y="1449"/>
                </a:lnTo>
                <a:lnTo>
                  <a:pt x="246" y="1461"/>
                </a:lnTo>
                <a:lnTo>
                  <a:pt x="246" y="1460"/>
                </a:lnTo>
                <a:lnTo>
                  <a:pt x="246" y="1460"/>
                </a:lnTo>
                <a:lnTo>
                  <a:pt x="246" y="1458"/>
                </a:lnTo>
                <a:lnTo>
                  <a:pt x="247" y="1445"/>
                </a:lnTo>
                <a:lnTo>
                  <a:pt x="247" y="1451"/>
                </a:lnTo>
                <a:lnTo>
                  <a:pt x="247" y="1460"/>
                </a:lnTo>
                <a:lnTo>
                  <a:pt x="247" y="1470"/>
                </a:lnTo>
                <a:lnTo>
                  <a:pt x="248" y="1468"/>
                </a:lnTo>
                <a:lnTo>
                  <a:pt x="248" y="1447"/>
                </a:lnTo>
                <a:lnTo>
                  <a:pt x="248" y="1464"/>
                </a:lnTo>
                <a:lnTo>
                  <a:pt x="248" y="1456"/>
                </a:lnTo>
                <a:lnTo>
                  <a:pt x="248" y="1457"/>
                </a:lnTo>
                <a:lnTo>
                  <a:pt x="249" y="1457"/>
                </a:lnTo>
                <a:lnTo>
                  <a:pt x="249" y="1457"/>
                </a:lnTo>
                <a:lnTo>
                  <a:pt x="249" y="1466"/>
                </a:lnTo>
                <a:lnTo>
                  <a:pt x="249" y="1451"/>
                </a:lnTo>
                <a:lnTo>
                  <a:pt x="250" y="1455"/>
                </a:lnTo>
                <a:lnTo>
                  <a:pt x="250" y="1468"/>
                </a:lnTo>
                <a:lnTo>
                  <a:pt x="250" y="1451"/>
                </a:lnTo>
                <a:lnTo>
                  <a:pt x="250" y="1468"/>
                </a:lnTo>
                <a:lnTo>
                  <a:pt x="251" y="1465"/>
                </a:lnTo>
                <a:lnTo>
                  <a:pt x="251" y="1450"/>
                </a:lnTo>
                <a:lnTo>
                  <a:pt x="251" y="1456"/>
                </a:lnTo>
                <a:lnTo>
                  <a:pt x="251" y="1456"/>
                </a:lnTo>
                <a:lnTo>
                  <a:pt x="252" y="1458"/>
                </a:lnTo>
                <a:lnTo>
                  <a:pt x="252" y="1449"/>
                </a:lnTo>
                <a:lnTo>
                  <a:pt x="252" y="1455"/>
                </a:lnTo>
                <a:lnTo>
                  <a:pt x="252" y="1451"/>
                </a:lnTo>
                <a:lnTo>
                  <a:pt x="253" y="1436"/>
                </a:lnTo>
                <a:lnTo>
                  <a:pt x="253" y="1458"/>
                </a:lnTo>
                <a:lnTo>
                  <a:pt x="253" y="1462"/>
                </a:lnTo>
                <a:lnTo>
                  <a:pt x="253" y="1451"/>
                </a:lnTo>
                <a:lnTo>
                  <a:pt x="254" y="1449"/>
                </a:lnTo>
                <a:lnTo>
                  <a:pt x="254" y="1444"/>
                </a:lnTo>
                <a:lnTo>
                  <a:pt x="254" y="1454"/>
                </a:lnTo>
                <a:lnTo>
                  <a:pt x="254" y="1462"/>
                </a:lnTo>
                <a:lnTo>
                  <a:pt x="254" y="1460"/>
                </a:lnTo>
                <a:lnTo>
                  <a:pt x="255" y="1466"/>
                </a:lnTo>
                <a:lnTo>
                  <a:pt x="255" y="1449"/>
                </a:lnTo>
                <a:lnTo>
                  <a:pt x="255" y="1454"/>
                </a:lnTo>
                <a:lnTo>
                  <a:pt x="255" y="1449"/>
                </a:lnTo>
                <a:lnTo>
                  <a:pt x="256" y="1460"/>
                </a:lnTo>
                <a:lnTo>
                  <a:pt x="256" y="1453"/>
                </a:lnTo>
                <a:lnTo>
                  <a:pt x="256" y="1445"/>
                </a:lnTo>
                <a:lnTo>
                  <a:pt x="256" y="1462"/>
                </a:lnTo>
                <a:lnTo>
                  <a:pt x="257" y="1457"/>
                </a:lnTo>
                <a:lnTo>
                  <a:pt x="257" y="1456"/>
                </a:lnTo>
                <a:lnTo>
                  <a:pt x="257" y="1450"/>
                </a:lnTo>
                <a:lnTo>
                  <a:pt x="257" y="1443"/>
                </a:lnTo>
                <a:lnTo>
                  <a:pt x="257" y="1466"/>
                </a:lnTo>
                <a:lnTo>
                  <a:pt x="258" y="1457"/>
                </a:lnTo>
                <a:lnTo>
                  <a:pt x="258" y="1458"/>
                </a:lnTo>
                <a:lnTo>
                  <a:pt x="258" y="1454"/>
                </a:lnTo>
                <a:lnTo>
                  <a:pt x="258" y="1447"/>
                </a:lnTo>
                <a:lnTo>
                  <a:pt x="259" y="1447"/>
                </a:lnTo>
                <a:lnTo>
                  <a:pt x="259" y="1453"/>
                </a:lnTo>
                <a:lnTo>
                  <a:pt x="259" y="1454"/>
                </a:lnTo>
                <a:lnTo>
                  <a:pt x="260" y="1455"/>
                </a:lnTo>
                <a:lnTo>
                  <a:pt x="260" y="1431"/>
                </a:lnTo>
                <a:lnTo>
                  <a:pt x="260" y="1443"/>
                </a:lnTo>
                <a:lnTo>
                  <a:pt x="260" y="1442"/>
                </a:lnTo>
                <a:lnTo>
                  <a:pt x="260" y="1447"/>
                </a:lnTo>
                <a:lnTo>
                  <a:pt x="261" y="1444"/>
                </a:lnTo>
                <a:lnTo>
                  <a:pt x="261" y="1428"/>
                </a:lnTo>
                <a:lnTo>
                  <a:pt x="261" y="1441"/>
                </a:lnTo>
                <a:lnTo>
                  <a:pt x="261" y="1456"/>
                </a:lnTo>
                <a:lnTo>
                  <a:pt x="262" y="1451"/>
                </a:lnTo>
                <a:lnTo>
                  <a:pt x="262" y="1460"/>
                </a:lnTo>
                <a:lnTo>
                  <a:pt x="262" y="1434"/>
                </a:lnTo>
                <a:lnTo>
                  <a:pt x="262" y="1443"/>
                </a:lnTo>
                <a:lnTo>
                  <a:pt x="263" y="1435"/>
                </a:lnTo>
                <a:lnTo>
                  <a:pt x="263" y="1447"/>
                </a:lnTo>
                <a:lnTo>
                  <a:pt x="263" y="1441"/>
                </a:lnTo>
                <a:lnTo>
                  <a:pt x="263" y="1427"/>
                </a:lnTo>
                <a:lnTo>
                  <a:pt x="263" y="1458"/>
                </a:lnTo>
                <a:lnTo>
                  <a:pt x="264" y="1441"/>
                </a:lnTo>
                <a:lnTo>
                  <a:pt x="264" y="1442"/>
                </a:lnTo>
                <a:lnTo>
                  <a:pt x="264" y="1461"/>
                </a:lnTo>
                <a:lnTo>
                  <a:pt x="264" y="1440"/>
                </a:lnTo>
                <a:lnTo>
                  <a:pt x="265" y="1455"/>
                </a:lnTo>
                <a:lnTo>
                  <a:pt x="265" y="1453"/>
                </a:lnTo>
                <a:lnTo>
                  <a:pt x="265" y="1442"/>
                </a:lnTo>
                <a:lnTo>
                  <a:pt x="265" y="1441"/>
                </a:lnTo>
                <a:lnTo>
                  <a:pt x="266" y="1436"/>
                </a:lnTo>
                <a:lnTo>
                  <a:pt x="266" y="1449"/>
                </a:lnTo>
                <a:lnTo>
                  <a:pt x="266" y="1459"/>
                </a:lnTo>
                <a:lnTo>
                  <a:pt x="266" y="1447"/>
                </a:lnTo>
                <a:lnTo>
                  <a:pt x="266" y="1443"/>
                </a:lnTo>
                <a:lnTo>
                  <a:pt x="267" y="1439"/>
                </a:lnTo>
                <a:lnTo>
                  <a:pt x="267" y="1445"/>
                </a:lnTo>
                <a:lnTo>
                  <a:pt x="267" y="1456"/>
                </a:lnTo>
                <a:lnTo>
                  <a:pt x="268" y="1440"/>
                </a:lnTo>
                <a:lnTo>
                  <a:pt x="268" y="1448"/>
                </a:lnTo>
                <a:lnTo>
                  <a:pt x="268" y="1445"/>
                </a:lnTo>
                <a:lnTo>
                  <a:pt x="268" y="1442"/>
                </a:lnTo>
                <a:lnTo>
                  <a:pt x="269" y="1448"/>
                </a:lnTo>
                <a:lnTo>
                  <a:pt x="269" y="1450"/>
                </a:lnTo>
                <a:lnTo>
                  <a:pt x="269" y="1445"/>
                </a:lnTo>
                <a:lnTo>
                  <a:pt x="269" y="1432"/>
                </a:lnTo>
                <a:lnTo>
                  <a:pt x="270" y="1435"/>
                </a:lnTo>
                <a:lnTo>
                  <a:pt x="270" y="1428"/>
                </a:lnTo>
                <a:lnTo>
                  <a:pt x="270" y="1435"/>
                </a:lnTo>
                <a:lnTo>
                  <a:pt x="270" y="1427"/>
                </a:lnTo>
                <a:lnTo>
                  <a:pt x="270" y="1423"/>
                </a:lnTo>
                <a:lnTo>
                  <a:pt x="271" y="1442"/>
                </a:lnTo>
                <a:lnTo>
                  <a:pt x="271" y="1465"/>
                </a:lnTo>
                <a:lnTo>
                  <a:pt x="271" y="1439"/>
                </a:lnTo>
                <a:lnTo>
                  <a:pt x="271" y="1450"/>
                </a:lnTo>
                <a:lnTo>
                  <a:pt x="272" y="1429"/>
                </a:lnTo>
                <a:lnTo>
                  <a:pt x="272" y="1436"/>
                </a:lnTo>
                <a:lnTo>
                  <a:pt x="272" y="1441"/>
                </a:lnTo>
                <a:lnTo>
                  <a:pt x="272" y="1440"/>
                </a:lnTo>
                <a:lnTo>
                  <a:pt x="273" y="1440"/>
                </a:lnTo>
                <a:lnTo>
                  <a:pt x="273" y="1436"/>
                </a:lnTo>
                <a:lnTo>
                  <a:pt x="273" y="1485"/>
                </a:lnTo>
                <a:lnTo>
                  <a:pt x="273" y="1437"/>
                </a:lnTo>
                <a:lnTo>
                  <a:pt x="273" y="1434"/>
                </a:lnTo>
                <a:lnTo>
                  <a:pt x="274" y="1441"/>
                </a:lnTo>
                <a:lnTo>
                  <a:pt x="274" y="1431"/>
                </a:lnTo>
                <a:lnTo>
                  <a:pt x="274" y="1439"/>
                </a:lnTo>
                <a:lnTo>
                  <a:pt x="275" y="1441"/>
                </a:lnTo>
                <a:lnTo>
                  <a:pt x="275" y="1443"/>
                </a:lnTo>
                <a:lnTo>
                  <a:pt x="275" y="1439"/>
                </a:lnTo>
                <a:lnTo>
                  <a:pt x="275" y="1426"/>
                </a:lnTo>
                <a:lnTo>
                  <a:pt x="276" y="1450"/>
                </a:lnTo>
                <a:lnTo>
                  <a:pt x="276" y="1441"/>
                </a:lnTo>
                <a:lnTo>
                  <a:pt x="276" y="1441"/>
                </a:lnTo>
                <a:lnTo>
                  <a:pt x="276" y="1441"/>
                </a:lnTo>
                <a:lnTo>
                  <a:pt x="276" y="1434"/>
                </a:lnTo>
                <a:lnTo>
                  <a:pt x="277" y="1434"/>
                </a:lnTo>
                <a:lnTo>
                  <a:pt x="277" y="1435"/>
                </a:lnTo>
                <a:lnTo>
                  <a:pt x="277" y="1436"/>
                </a:lnTo>
                <a:lnTo>
                  <a:pt x="277" y="1439"/>
                </a:lnTo>
                <a:lnTo>
                  <a:pt x="278" y="1431"/>
                </a:lnTo>
                <a:lnTo>
                  <a:pt x="278" y="1473"/>
                </a:lnTo>
                <a:lnTo>
                  <a:pt x="278" y="1423"/>
                </a:lnTo>
                <a:lnTo>
                  <a:pt x="278" y="1449"/>
                </a:lnTo>
                <a:lnTo>
                  <a:pt x="279" y="1457"/>
                </a:lnTo>
                <a:lnTo>
                  <a:pt x="279" y="1422"/>
                </a:lnTo>
                <a:lnTo>
                  <a:pt x="279" y="1440"/>
                </a:lnTo>
                <a:lnTo>
                  <a:pt x="279" y="1435"/>
                </a:lnTo>
                <a:lnTo>
                  <a:pt x="279" y="1440"/>
                </a:lnTo>
                <a:lnTo>
                  <a:pt x="280" y="1441"/>
                </a:lnTo>
                <a:lnTo>
                  <a:pt x="280" y="1426"/>
                </a:lnTo>
                <a:lnTo>
                  <a:pt x="280" y="1465"/>
                </a:lnTo>
                <a:lnTo>
                  <a:pt x="280" y="1420"/>
                </a:lnTo>
                <a:lnTo>
                  <a:pt x="281" y="1438"/>
                </a:lnTo>
                <a:lnTo>
                  <a:pt x="281" y="1457"/>
                </a:lnTo>
                <a:lnTo>
                  <a:pt x="281" y="1420"/>
                </a:lnTo>
                <a:lnTo>
                  <a:pt x="281" y="1437"/>
                </a:lnTo>
                <a:lnTo>
                  <a:pt x="282" y="1432"/>
                </a:lnTo>
                <a:lnTo>
                  <a:pt x="282" y="1450"/>
                </a:lnTo>
                <a:lnTo>
                  <a:pt x="282" y="1440"/>
                </a:lnTo>
                <a:lnTo>
                  <a:pt x="282" y="1424"/>
                </a:lnTo>
                <a:lnTo>
                  <a:pt x="283" y="1447"/>
                </a:lnTo>
                <a:lnTo>
                  <a:pt x="283" y="1447"/>
                </a:lnTo>
                <a:lnTo>
                  <a:pt x="283" y="1439"/>
                </a:lnTo>
                <a:lnTo>
                  <a:pt x="283" y="1428"/>
                </a:lnTo>
                <a:lnTo>
                  <a:pt x="284" y="1422"/>
                </a:lnTo>
                <a:lnTo>
                  <a:pt x="284" y="1430"/>
                </a:lnTo>
                <a:lnTo>
                  <a:pt x="284" y="1428"/>
                </a:lnTo>
                <a:lnTo>
                  <a:pt x="284" y="1431"/>
                </a:lnTo>
                <a:lnTo>
                  <a:pt x="285" y="1430"/>
                </a:lnTo>
                <a:lnTo>
                  <a:pt x="285" y="1426"/>
                </a:lnTo>
                <a:lnTo>
                  <a:pt x="285" y="1422"/>
                </a:lnTo>
                <a:lnTo>
                  <a:pt x="285" y="1431"/>
                </a:lnTo>
                <a:lnTo>
                  <a:pt x="285" y="1433"/>
                </a:lnTo>
                <a:lnTo>
                  <a:pt x="286" y="1458"/>
                </a:lnTo>
                <a:lnTo>
                  <a:pt x="286" y="1435"/>
                </a:lnTo>
                <a:lnTo>
                  <a:pt x="286" y="1439"/>
                </a:lnTo>
                <a:lnTo>
                  <a:pt x="286" y="1436"/>
                </a:lnTo>
                <a:lnTo>
                  <a:pt x="287" y="1431"/>
                </a:lnTo>
                <a:lnTo>
                  <a:pt x="287" y="1431"/>
                </a:lnTo>
                <a:lnTo>
                  <a:pt x="287" y="1419"/>
                </a:lnTo>
                <a:lnTo>
                  <a:pt x="287" y="1431"/>
                </a:lnTo>
                <a:lnTo>
                  <a:pt x="288" y="1429"/>
                </a:lnTo>
                <a:lnTo>
                  <a:pt x="288" y="1434"/>
                </a:lnTo>
                <a:lnTo>
                  <a:pt x="288" y="1437"/>
                </a:lnTo>
                <a:lnTo>
                  <a:pt x="288" y="1424"/>
                </a:lnTo>
                <a:lnTo>
                  <a:pt x="288" y="1439"/>
                </a:lnTo>
                <a:lnTo>
                  <a:pt x="289" y="1422"/>
                </a:lnTo>
                <a:lnTo>
                  <a:pt x="289" y="1427"/>
                </a:lnTo>
                <a:lnTo>
                  <a:pt x="289" y="1427"/>
                </a:lnTo>
                <a:lnTo>
                  <a:pt x="289" y="1449"/>
                </a:lnTo>
                <a:lnTo>
                  <a:pt x="290" y="1409"/>
                </a:lnTo>
                <a:lnTo>
                  <a:pt x="290" y="1428"/>
                </a:lnTo>
                <a:lnTo>
                  <a:pt x="290" y="1433"/>
                </a:lnTo>
                <a:lnTo>
                  <a:pt x="291" y="1430"/>
                </a:lnTo>
                <a:lnTo>
                  <a:pt x="291" y="1423"/>
                </a:lnTo>
                <a:lnTo>
                  <a:pt x="291" y="1416"/>
                </a:lnTo>
                <a:lnTo>
                  <a:pt x="291" y="1422"/>
                </a:lnTo>
                <a:lnTo>
                  <a:pt x="291" y="1424"/>
                </a:lnTo>
                <a:lnTo>
                  <a:pt x="292" y="1412"/>
                </a:lnTo>
                <a:lnTo>
                  <a:pt x="292" y="1418"/>
                </a:lnTo>
                <a:lnTo>
                  <a:pt x="292" y="1426"/>
                </a:lnTo>
                <a:lnTo>
                  <a:pt x="292" y="1413"/>
                </a:lnTo>
                <a:lnTo>
                  <a:pt x="293" y="1447"/>
                </a:lnTo>
                <a:lnTo>
                  <a:pt x="293" y="1433"/>
                </a:lnTo>
                <a:lnTo>
                  <a:pt x="293" y="1429"/>
                </a:lnTo>
                <a:lnTo>
                  <a:pt x="293" y="1432"/>
                </a:lnTo>
                <a:lnTo>
                  <a:pt x="294" y="1432"/>
                </a:lnTo>
                <a:lnTo>
                  <a:pt x="294" y="1429"/>
                </a:lnTo>
                <a:lnTo>
                  <a:pt x="294" y="1427"/>
                </a:lnTo>
                <a:lnTo>
                  <a:pt x="294" y="1436"/>
                </a:lnTo>
                <a:lnTo>
                  <a:pt x="294" y="1425"/>
                </a:lnTo>
                <a:lnTo>
                  <a:pt x="295" y="1432"/>
                </a:lnTo>
                <a:lnTo>
                  <a:pt x="295" y="1431"/>
                </a:lnTo>
                <a:lnTo>
                  <a:pt x="295" y="1433"/>
                </a:lnTo>
                <a:lnTo>
                  <a:pt x="295" y="1439"/>
                </a:lnTo>
                <a:lnTo>
                  <a:pt x="296" y="1440"/>
                </a:lnTo>
                <a:lnTo>
                  <a:pt x="296" y="1441"/>
                </a:lnTo>
                <a:lnTo>
                  <a:pt x="296" y="1438"/>
                </a:lnTo>
                <a:lnTo>
                  <a:pt x="296" y="1437"/>
                </a:lnTo>
                <a:lnTo>
                  <a:pt x="297" y="1434"/>
                </a:lnTo>
                <a:lnTo>
                  <a:pt x="297" y="1423"/>
                </a:lnTo>
                <a:lnTo>
                  <a:pt x="297" y="1435"/>
                </a:lnTo>
                <a:lnTo>
                  <a:pt x="297" y="1433"/>
                </a:lnTo>
                <a:lnTo>
                  <a:pt x="297" y="1434"/>
                </a:lnTo>
                <a:lnTo>
                  <a:pt x="298" y="1435"/>
                </a:lnTo>
                <a:lnTo>
                  <a:pt x="298" y="1434"/>
                </a:lnTo>
                <a:lnTo>
                  <a:pt x="298" y="1432"/>
                </a:lnTo>
                <a:lnTo>
                  <a:pt x="299" y="1427"/>
                </a:lnTo>
                <a:lnTo>
                  <a:pt x="299" y="1434"/>
                </a:lnTo>
                <a:lnTo>
                  <a:pt x="299" y="1435"/>
                </a:lnTo>
                <a:lnTo>
                  <a:pt x="299" y="1430"/>
                </a:lnTo>
                <a:lnTo>
                  <a:pt x="300" y="1431"/>
                </a:lnTo>
                <a:lnTo>
                  <a:pt x="300" y="1430"/>
                </a:lnTo>
                <a:lnTo>
                  <a:pt x="300" y="1432"/>
                </a:lnTo>
                <a:lnTo>
                  <a:pt x="300" y="1432"/>
                </a:lnTo>
                <a:lnTo>
                  <a:pt x="300" y="1430"/>
                </a:lnTo>
                <a:lnTo>
                  <a:pt x="301" y="1432"/>
                </a:lnTo>
                <a:lnTo>
                  <a:pt x="301" y="1429"/>
                </a:lnTo>
                <a:lnTo>
                  <a:pt x="301" y="1431"/>
                </a:lnTo>
                <a:lnTo>
                  <a:pt x="301" y="1426"/>
                </a:lnTo>
                <a:lnTo>
                  <a:pt x="302" y="1422"/>
                </a:lnTo>
                <a:lnTo>
                  <a:pt x="302" y="1431"/>
                </a:lnTo>
                <a:lnTo>
                  <a:pt x="302" y="1431"/>
                </a:lnTo>
                <a:lnTo>
                  <a:pt x="302" y="1435"/>
                </a:lnTo>
                <a:lnTo>
                  <a:pt x="303" y="1439"/>
                </a:lnTo>
                <a:lnTo>
                  <a:pt x="303" y="1432"/>
                </a:lnTo>
                <a:lnTo>
                  <a:pt x="303" y="1437"/>
                </a:lnTo>
                <a:lnTo>
                  <a:pt x="303" y="1436"/>
                </a:lnTo>
                <a:lnTo>
                  <a:pt x="303" y="1432"/>
                </a:lnTo>
                <a:lnTo>
                  <a:pt x="304" y="1439"/>
                </a:lnTo>
                <a:lnTo>
                  <a:pt x="304" y="1430"/>
                </a:lnTo>
                <a:lnTo>
                  <a:pt x="304" y="1437"/>
                </a:lnTo>
                <a:lnTo>
                  <a:pt x="304" y="1435"/>
                </a:lnTo>
                <a:lnTo>
                  <a:pt x="305" y="1431"/>
                </a:lnTo>
                <a:lnTo>
                  <a:pt x="305" y="1440"/>
                </a:lnTo>
                <a:lnTo>
                  <a:pt x="305" y="1425"/>
                </a:lnTo>
                <a:lnTo>
                  <a:pt x="305" y="1432"/>
                </a:lnTo>
                <a:lnTo>
                  <a:pt x="306" y="1434"/>
                </a:lnTo>
                <a:lnTo>
                  <a:pt x="306" y="1440"/>
                </a:lnTo>
                <a:lnTo>
                  <a:pt x="306" y="1441"/>
                </a:lnTo>
                <a:lnTo>
                  <a:pt x="306" y="1431"/>
                </a:lnTo>
                <a:lnTo>
                  <a:pt x="307" y="1439"/>
                </a:lnTo>
                <a:lnTo>
                  <a:pt x="307" y="1432"/>
                </a:lnTo>
                <a:lnTo>
                  <a:pt x="307" y="1434"/>
                </a:lnTo>
                <a:lnTo>
                  <a:pt x="307" y="1435"/>
                </a:lnTo>
                <a:lnTo>
                  <a:pt x="308" y="1439"/>
                </a:lnTo>
                <a:lnTo>
                  <a:pt x="308" y="1440"/>
                </a:lnTo>
                <a:lnTo>
                  <a:pt x="308" y="1434"/>
                </a:lnTo>
                <a:lnTo>
                  <a:pt x="308" y="1426"/>
                </a:lnTo>
                <a:lnTo>
                  <a:pt x="309" y="1414"/>
                </a:lnTo>
                <a:lnTo>
                  <a:pt x="309" y="1414"/>
                </a:lnTo>
                <a:lnTo>
                  <a:pt x="309" y="1432"/>
                </a:lnTo>
                <a:lnTo>
                  <a:pt x="309" y="1435"/>
                </a:lnTo>
                <a:lnTo>
                  <a:pt x="309" y="1437"/>
                </a:lnTo>
                <a:lnTo>
                  <a:pt x="310" y="1439"/>
                </a:lnTo>
                <a:lnTo>
                  <a:pt x="310" y="1433"/>
                </a:lnTo>
                <a:lnTo>
                  <a:pt x="310" y="1435"/>
                </a:lnTo>
                <a:lnTo>
                  <a:pt x="310" y="1434"/>
                </a:lnTo>
                <a:lnTo>
                  <a:pt x="311" y="1439"/>
                </a:lnTo>
                <a:lnTo>
                  <a:pt x="311" y="1440"/>
                </a:lnTo>
                <a:lnTo>
                  <a:pt x="311" y="1425"/>
                </a:lnTo>
                <a:lnTo>
                  <a:pt x="311" y="1434"/>
                </a:lnTo>
                <a:lnTo>
                  <a:pt x="312" y="1437"/>
                </a:lnTo>
                <a:lnTo>
                  <a:pt x="312" y="1430"/>
                </a:lnTo>
                <a:lnTo>
                  <a:pt x="312" y="1435"/>
                </a:lnTo>
                <a:lnTo>
                  <a:pt x="312" y="1423"/>
                </a:lnTo>
                <a:lnTo>
                  <a:pt x="312" y="1423"/>
                </a:lnTo>
                <a:lnTo>
                  <a:pt x="313" y="1422"/>
                </a:lnTo>
                <a:lnTo>
                  <a:pt x="313" y="1425"/>
                </a:lnTo>
                <a:lnTo>
                  <a:pt x="313" y="1432"/>
                </a:lnTo>
                <a:lnTo>
                  <a:pt x="314" y="1419"/>
                </a:lnTo>
                <a:lnTo>
                  <a:pt x="314" y="1431"/>
                </a:lnTo>
                <a:lnTo>
                  <a:pt x="314" y="1422"/>
                </a:lnTo>
                <a:lnTo>
                  <a:pt x="314" y="1417"/>
                </a:lnTo>
                <a:lnTo>
                  <a:pt x="315" y="1430"/>
                </a:lnTo>
                <a:lnTo>
                  <a:pt x="315" y="1410"/>
                </a:lnTo>
                <a:lnTo>
                  <a:pt x="315" y="1420"/>
                </a:lnTo>
                <a:lnTo>
                  <a:pt x="315" y="1417"/>
                </a:lnTo>
                <a:lnTo>
                  <a:pt x="316" y="1420"/>
                </a:lnTo>
                <a:lnTo>
                  <a:pt x="316" y="1426"/>
                </a:lnTo>
                <a:lnTo>
                  <a:pt x="316" y="1411"/>
                </a:lnTo>
                <a:lnTo>
                  <a:pt x="316" y="1423"/>
                </a:lnTo>
                <a:lnTo>
                  <a:pt x="316" y="1427"/>
                </a:lnTo>
                <a:lnTo>
                  <a:pt x="317" y="1422"/>
                </a:lnTo>
                <a:lnTo>
                  <a:pt x="317" y="1421"/>
                </a:lnTo>
                <a:lnTo>
                  <a:pt x="317" y="1418"/>
                </a:lnTo>
                <a:lnTo>
                  <a:pt x="317" y="1427"/>
                </a:lnTo>
                <a:lnTo>
                  <a:pt x="318" y="1420"/>
                </a:lnTo>
                <a:lnTo>
                  <a:pt x="318" y="1452"/>
                </a:lnTo>
                <a:lnTo>
                  <a:pt x="318" y="1422"/>
                </a:lnTo>
                <a:lnTo>
                  <a:pt x="318" y="1415"/>
                </a:lnTo>
                <a:lnTo>
                  <a:pt x="319" y="1425"/>
                </a:lnTo>
                <a:lnTo>
                  <a:pt x="319" y="1427"/>
                </a:lnTo>
                <a:lnTo>
                  <a:pt x="319" y="1427"/>
                </a:lnTo>
                <a:lnTo>
                  <a:pt x="319" y="1431"/>
                </a:lnTo>
                <a:lnTo>
                  <a:pt x="319" y="1422"/>
                </a:lnTo>
                <a:lnTo>
                  <a:pt x="320" y="1424"/>
                </a:lnTo>
                <a:lnTo>
                  <a:pt x="320" y="1424"/>
                </a:lnTo>
                <a:lnTo>
                  <a:pt x="320" y="1417"/>
                </a:lnTo>
                <a:lnTo>
                  <a:pt x="320" y="1423"/>
                </a:lnTo>
                <a:lnTo>
                  <a:pt x="321" y="1415"/>
                </a:lnTo>
                <a:lnTo>
                  <a:pt x="321" y="1427"/>
                </a:lnTo>
                <a:lnTo>
                  <a:pt x="321" y="1429"/>
                </a:lnTo>
                <a:lnTo>
                  <a:pt x="322" y="1424"/>
                </a:lnTo>
                <a:lnTo>
                  <a:pt x="322" y="1428"/>
                </a:lnTo>
                <a:lnTo>
                  <a:pt x="322" y="1416"/>
                </a:lnTo>
                <a:lnTo>
                  <a:pt x="322" y="1422"/>
                </a:lnTo>
                <a:lnTo>
                  <a:pt x="322" y="1426"/>
                </a:lnTo>
                <a:lnTo>
                  <a:pt x="323" y="1423"/>
                </a:lnTo>
                <a:lnTo>
                  <a:pt x="323" y="1429"/>
                </a:lnTo>
                <a:lnTo>
                  <a:pt x="323" y="1418"/>
                </a:lnTo>
                <a:lnTo>
                  <a:pt x="323" y="1430"/>
                </a:lnTo>
                <a:lnTo>
                  <a:pt x="324" y="1415"/>
                </a:lnTo>
                <a:lnTo>
                  <a:pt x="324" y="1407"/>
                </a:lnTo>
                <a:lnTo>
                  <a:pt x="324" y="1422"/>
                </a:lnTo>
                <a:lnTo>
                  <a:pt x="324" y="1413"/>
                </a:lnTo>
                <a:lnTo>
                  <a:pt x="325" y="1424"/>
                </a:lnTo>
                <a:lnTo>
                  <a:pt x="325" y="1421"/>
                </a:lnTo>
                <a:lnTo>
                  <a:pt x="325" y="1424"/>
                </a:lnTo>
                <a:lnTo>
                  <a:pt x="325" y="1420"/>
                </a:lnTo>
                <a:lnTo>
                  <a:pt x="325" y="1412"/>
                </a:lnTo>
                <a:lnTo>
                  <a:pt x="326" y="1424"/>
                </a:lnTo>
                <a:lnTo>
                  <a:pt x="326" y="1422"/>
                </a:lnTo>
                <a:lnTo>
                  <a:pt x="326" y="1427"/>
                </a:lnTo>
                <a:lnTo>
                  <a:pt x="326" y="1437"/>
                </a:lnTo>
                <a:lnTo>
                  <a:pt x="327" y="1424"/>
                </a:lnTo>
                <a:lnTo>
                  <a:pt x="327" y="1425"/>
                </a:lnTo>
                <a:lnTo>
                  <a:pt x="327" y="1415"/>
                </a:lnTo>
                <a:lnTo>
                  <a:pt x="327" y="1425"/>
                </a:lnTo>
                <a:lnTo>
                  <a:pt x="328" y="1433"/>
                </a:lnTo>
                <a:lnTo>
                  <a:pt x="328" y="1424"/>
                </a:lnTo>
                <a:lnTo>
                  <a:pt x="328" y="1437"/>
                </a:lnTo>
                <a:lnTo>
                  <a:pt x="328" y="1430"/>
                </a:lnTo>
                <a:lnTo>
                  <a:pt x="328" y="1427"/>
                </a:lnTo>
                <a:lnTo>
                  <a:pt x="329" y="1437"/>
                </a:lnTo>
                <a:lnTo>
                  <a:pt x="329" y="1434"/>
                </a:lnTo>
                <a:lnTo>
                  <a:pt x="329" y="1431"/>
                </a:lnTo>
                <a:lnTo>
                  <a:pt x="330" y="1433"/>
                </a:lnTo>
                <a:lnTo>
                  <a:pt x="330" y="1440"/>
                </a:lnTo>
                <a:lnTo>
                  <a:pt x="330" y="1437"/>
                </a:lnTo>
                <a:lnTo>
                  <a:pt x="330" y="1427"/>
                </a:lnTo>
                <a:lnTo>
                  <a:pt x="331" y="1437"/>
                </a:lnTo>
                <a:lnTo>
                  <a:pt x="331" y="1443"/>
                </a:lnTo>
                <a:lnTo>
                  <a:pt x="331" y="1434"/>
                </a:lnTo>
                <a:lnTo>
                  <a:pt x="331" y="1441"/>
                </a:lnTo>
                <a:lnTo>
                  <a:pt x="331" y="1436"/>
                </a:lnTo>
                <a:lnTo>
                  <a:pt x="332" y="1433"/>
                </a:lnTo>
                <a:lnTo>
                  <a:pt x="332" y="1436"/>
                </a:lnTo>
                <a:lnTo>
                  <a:pt x="332" y="1437"/>
                </a:lnTo>
                <a:lnTo>
                  <a:pt x="332" y="1446"/>
                </a:lnTo>
                <a:lnTo>
                  <a:pt x="333" y="1435"/>
                </a:lnTo>
                <a:lnTo>
                  <a:pt x="333" y="1445"/>
                </a:lnTo>
                <a:lnTo>
                  <a:pt x="333" y="1440"/>
                </a:lnTo>
                <a:lnTo>
                  <a:pt x="333" y="1438"/>
                </a:lnTo>
                <a:lnTo>
                  <a:pt x="334" y="1439"/>
                </a:lnTo>
                <a:lnTo>
                  <a:pt x="334" y="1438"/>
                </a:lnTo>
                <a:lnTo>
                  <a:pt x="334" y="1439"/>
                </a:lnTo>
                <a:lnTo>
                  <a:pt x="334" y="1438"/>
                </a:lnTo>
                <a:lnTo>
                  <a:pt x="334" y="1442"/>
                </a:lnTo>
                <a:lnTo>
                  <a:pt x="335" y="1449"/>
                </a:lnTo>
                <a:lnTo>
                  <a:pt x="335" y="1440"/>
                </a:lnTo>
                <a:lnTo>
                  <a:pt x="335" y="1446"/>
                </a:lnTo>
                <a:lnTo>
                  <a:pt x="335" y="1451"/>
                </a:lnTo>
                <a:lnTo>
                  <a:pt x="336" y="1452"/>
                </a:lnTo>
                <a:lnTo>
                  <a:pt x="336" y="1428"/>
                </a:lnTo>
                <a:lnTo>
                  <a:pt x="336" y="1423"/>
                </a:lnTo>
                <a:lnTo>
                  <a:pt x="336" y="1421"/>
                </a:lnTo>
                <a:lnTo>
                  <a:pt x="337" y="1464"/>
                </a:lnTo>
                <a:lnTo>
                  <a:pt x="337" y="1447"/>
                </a:lnTo>
                <a:lnTo>
                  <a:pt x="337" y="1455"/>
                </a:lnTo>
                <a:lnTo>
                  <a:pt x="337" y="1448"/>
                </a:lnTo>
                <a:lnTo>
                  <a:pt x="338" y="1445"/>
                </a:lnTo>
                <a:lnTo>
                  <a:pt x="338" y="1443"/>
                </a:lnTo>
                <a:lnTo>
                  <a:pt x="338" y="1443"/>
                </a:lnTo>
                <a:lnTo>
                  <a:pt x="338" y="1453"/>
                </a:lnTo>
                <a:lnTo>
                  <a:pt x="339" y="1445"/>
                </a:lnTo>
                <a:lnTo>
                  <a:pt x="339" y="1449"/>
                </a:lnTo>
                <a:lnTo>
                  <a:pt x="339" y="1432"/>
                </a:lnTo>
                <a:lnTo>
                  <a:pt x="339" y="1438"/>
                </a:lnTo>
                <a:lnTo>
                  <a:pt x="340" y="1437"/>
                </a:lnTo>
                <a:lnTo>
                  <a:pt x="340" y="1426"/>
                </a:lnTo>
                <a:lnTo>
                  <a:pt x="340" y="1451"/>
                </a:lnTo>
                <a:lnTo>
                  <a:pt x="340" y="1422"/>
                </a:lnTo>
                <a:lnTo>
                  <a:pt x="340" y="1470"/>
                </a:lnTo>
                <a:lnTo>
                  <a:pt x="341" y="1439"/>
                </a:lnTo>
                <a:lnTo>
                  <a:pt x="341" y="1431"/>
                </a:lnTo>
                <a:lnTo>
                  <a:pt x="341" y="1429"/>
                </a:lnTo>
                <a:lnTo>
                  <a:pt x="341" y="1458"/>
                </a:lnTo>
                <a:lnTo>
                  <a:pt x="342" y="1426"/>
                </a:lnTo>
                <a:lnTo>
                  <a:pt x="342" y="1438"/>
                </a:lnTo>
                <a:lnTo>
                  <a:pt x="342" y="1439"/>
                </a:lnTo>
                <a:lnTo>
                  <a:pt x="342" y="1441"/>
                </a:lnTo>
                <a:lnTo>
                  <a:pt x="343" y="1435"/>
                </a:lnTo>
                <a:lnTo>
                  <a:pt x="343" y="1440"/>
                </a:lnTo>
                <a:lnTo>
                  <a:pt x="343" y="1434"/>
                </a:lnTo>
                <a:lnTo>
                  <a:pt x="343" y="1408"/>
                </a:lnTo>
                <a:lnTo>
                  <a:pt x="343" y="1438"/>
                </a:lnTo>
                <a:lnTo>
                  <a:pt x="344" y="1431"/>
                </a:lnTo>
                <a:lnTo>
                  <a:pt x="344" y="1439"/>
                </a:lnTo>
                <a:lnTo>
                  <a:pt x="344" y="1433"/>
                </a:lnTo>
                <a:lnTo>
                  <a:pt x="344" y="1422"/>
                </a:lnTo>
                <a:lnTo>
                  <a:pt x="345" y="1439"/>
                </a:lnTo>
                <a:lnTo>
                  <a:pt x="345" y="1429"/>
                </a:lnTo>
                <a:lnTo>
                  <a:pt x="345" y="1470"/>
                </a:lnTo>
                <a:lnTo>
                  <a:pt x="346" y="1450"/>
                </a:lnTo>
                <a:lnTo>
                  <a:pt x="346" y="1446"/>
                </a:lnTo>
                <a:lnTo>
                  <a:pt x="346" y="1453"/>
                </a:lnTo>
                <a:lnTo>
                  <a:pt x="346" y="1455"/>
                </a:lnTo>
                <a:lnTo>
                  <a:pt x="346" y="1455"/>
                </a:lnTo>
                <a:lnTo>
                  <a:pt x="347" y="1444"/>
                </a:lnTo>
                <a:lnTo>
                  <a:pt x="347" y="1432"/>
                </a:lnTo>
                <a:lnTo>
                  <a:pt x="347" y="1445"/>
                </a:lnTo>
                <a:lnTo>
                  <a:pt x="347" y="1443"/>
                </a:lnTo>
                <a:lnTo>
                  <a:pt x="348" y="1449"/>
                </a:lnTo>
                <a:lnTo>
                  <a:pt x="348" y="1447"/>
                </a:lnTo>
                <a:lnTo>
                  <a:pt x="348" y="1441"/>
                </a:lnTo>
                <a:lnTo>
                  <a:pt x="348" y="1441"/>
                </a:lnTo>
                <a:lnTo>
                  <a:pt x="349" y="1451"/>
                </a:lnTo>
                <a:lnTo>
                  <a:pt x="349" y="1458"/>
                </a:lnTo>
                <a:lnTo>
                  <a:pt x="349" y="1429"/>
                </a:lnTo>
                <a:lnTo>
                  <a:pt x="349" y="1430"/>
                </a:lnTo>
                <a:lnTo>
                  <a:pt x="349" y="1435"/>
                </a:lnTo>
                <a:lnTo>
                  <a:pt x="350" y="1430"/>
                </a:lnTo>
                <a:lnTo>
                  <a:pt x="350" y="1434"/>
                </a:lnTo>
                <a:lnTo>
                  <a:pt x="350" y="1443"/>
                </a:lnTo>
                <a:lnTo>
                  <a:pt x="350" y="1439"/>
                </a:lnTo>
                <a:lnTo>
                  <a:pt x="351" y="1440"/>
                </a:lnTo>
                <a:lnTo>
                  <a:pt x="351" y="1444"/>
                </a:lnTo>
                <a:lnTo>
                  <a:pt x="351" y="1440"/>
                </a:lnTo>
                <a:lnTo>
                  <a:pt x="351" y="1446"/>
                </a:lnTo>
                <a:lnTo>
                  <a:pt x="352" y="1422"/>
                </a:lnTo>
                <a:lnTo>
                  <a:pt x="352" y="1440"/>
                </a:lnTo>
                <a:lnTo>
                  <a:pt x="352" y="1443"/>
                </a:lnTo>
                <a:lnTo>
                  <a:pt x="352" y="1445"/>
                </a:lnTo>
                <a:lnTo>
                  <a:pt x="353" y="1448"/>
                </a:lnTo>
                <a:lnTo>
                  <a:pt x="353" y="1443"/>
                </a:lnTo>
                <a:lnTo>
                  <a:pt x="353" y="1445"/>
                </a:lnTo>
                <a:lnTo>
                  <a:pt x="353" y="1451"/>
                </a:lnTo>
                <a:lnTo>
                  <a:pt x="354" y="1442"/>
                </a:lnTo>
                <a:lnTo>
                  <a:pt x="354" y="1447"/>
                </a:lnTo>
                <a:lnTo>
                  <a:pt x="354" y="1443"/>
                </a:lnTo>
                <a:lnTo>
                  <a:pt x="354" y="1451"/>
                </a:lnTo>
                <a:lnTo>
                  <a:pt x="355" y="1446"/>
                </a:lnTo>
                <a:lnTo>
                  <a:pt x="355" y="1444"/>
                </a:lnTo>
                <a:lnTo>
                  <a:pt x="355" y="1460"/>
                </a:lnTo>
                <a:lnTo>
                  <a:pt x="355" y="1438"/>
                </a:lnTo>
                <a:lnTo>
                  <a:pt x="355" y="1435"/>
                </a:lnTo>
                <a:lnTo>
                  <a:pt x="356" y="1447"/>
                </a:lnTo>
                <a:lnTo>
                  <a:pt x="356" y="1450"/>
                </a:lnTo>
                <a:lnTo>
                  <a:pt x="356" y="1440"/>
                </a:lnTo>
                <a:lnTo>
                  <a:pt x="356" y="1430"/>
                </a:lnTo>
                <a:lnTo>
                  <a:pt x="357" y="1437"/>
                </a:lnTo>
                <a:lnTo>
                  <a:pt x="357" y="1437"/>
                </a:lnTo>
                <a:lnTo>
                  <a:pt x="357" y="1442"/>
                </a:lnTo>
                <a:lnTo>
                  <a:pt x="357" y="1446"/>
                </a:lnTo>
                <a:lnTo>
                  <a:pt x="358" y="1439"/>
                </a:lnTo>
                <a:lnTo>
                  <a:pt x="358" y="1437"/>
                </a:lnTo>
                <a:lnTo>
                  <a:pt x="358" y="1441"/>
                </a:lnTo>
                <a:lnTo>
                  <a:pt x="358" y="1435"/>
                </a:lnTo>
                <a:lnTo>
                  <a:pt x="358" y="1448"/>
                </a:lnTo>
                <a:lnTo>
                  <a:pt x="359" y="1448"/>
                </a:lnTo>
                <a:lnTo>
                  <a:pt x="359" y="1444"/>
                </a:lnTo>
                <a:lnTo>
                  <a:pt x="359" y="1450"/>
                </a:lnTo>
                <a:lnTo>
                  <a:pt x="359" y="1460"/>
                </a:lnTo>
                <a:lnTo>
                  <a:pt x="360" y="1452"/>
                </a:lnTo>
                <a:lnTo>
                  <a:pt x="360" y="1448"/>
                </a:lnTo>
                <a:lnTo>
                  <a:pt x="360" y="1450"/>
                </a:lnTo>
                <a:lnTo>
                  <a:pt x="361" y="1450"/>
                </a:lnTo>
                <a:lnTo>
                  <a:pt x="361" y="1439"/>
                </a:lnTo>
                <a:lnTo>
                  <a:pt x="361" y="1446"/>
                </a:lnTo>
                <a:lnTo>
                  <a:pt x="361" y="1435"/>
                </a:lnTo>
                <a:lnTo>
                  <a:pt x="362" y="1455"/>
                </a:lnTo>
                <a:lnTo>
                  <a:pt x="362" y="1444"/>
                </a:lnTo>
                <a:lnTo>
                  <a:pt x="362" y="1445"/>
                </a:lnTo>
                <a:lnTo>
                  <a:pt x="362" y="1453"/>
                </a:lnTo>
                <a:lnTo>
                  <a:pt x="362" y="1445"/>
                </a:lnTo>
                <a:lnTo>
                  <a:pt x="363" y="1474"/>
                </a:lnTo>
                <a:lnTo>
                  <a:pt x="363" y="1442"/>
                </a:lnTo>
                <a:lnTo>
                  <a:pt x="363" y="1457"/>
                </a:lnTo>
                <a:lnTo>
                  <a:pt x="363" y="1457"/>
                </a:lnTo>
                <a:lnTo>
                  <a:pt x="364" y="1450"/>
                </a:lnTo>
                <a:lnTo>
                  <a:pt x="364" y="1442"/>
                </a:lnTo>
                <a:lnTo>
                  <a:pt x="364" y="1451"/>
                </a:lnTo>
                <a:lnTo>
                  <a:pt x="364" y="1442"/>
                </a:lnTo>
                <a:lnTo>
                  <a:pt x="364" y="1455"/>
                </a:lnTo>
                <a:lnTo>
                  <a:pt x="365" y="1453"/>
                </a:lnTo>
                <a:lnTo>
                  <a:pt x="365" y="1434"/>
                </a:lnTo>
                <a:lnTo>
                  <a:pt x="365" y="1440"/>
                </a:lnTo>
                <a:lnTo>
                  <a:pt x="365" y="1438"/>
                </a:lnTo>
                <a:lnTo>
                  <a:pt x="366" y="1443"/>
                </a:lnTo>
                <a:lnTo>
                  <a:pt x="366" y="1441"/>
                </a:lnTo>
                <a:lnTo>
                  <a:pt x="366" y="1447"/>
                </a:lnTo>
                <a:lnTo>
                  <a:pt x="366" y="1440"/>
                </a:lnTo>
                <a:lnTo>
                  <a:pt x="367" y="1450"/>
                </a:lnTo>
                <a:lnTo>
                  <a:pt x="367" y="1448"/>
                </a:lnTo>
                <a:lnTo>
                  <a:pt x="367" y="1439"/>
                </a:lnTo>
                <a:lnTo>
                  <a:pt x="367" y="1433"/>
                </a:lnTo>
                <a:lnTo>
                  <a:pt x="367" y="1439"/>
                </a:lnTo>
                <a:lnTo>
                  <a:pt x="368" y="1450"/>
                </a:lnTo>
                <a:lnTo>
                  <a:pt x="368" y="1452"/>
                </a:lnTo>
                <a:lnTo>
                  <a:pt x="368" y="1456"/>
                </a:lnTo>
                <a:lnTo>
                  <a:pt x="369" y="1435"/>
                </a:lnTo>
                <a:lnTo>
                  <a:pt x="369" y="1454"/>
                </a:lnTo>
                <a:lnTo>
                  <a:pt x="369" y="1460"/>
                </a:lnTo>
                <a:lnTo>
                  <a:pt x="369" y="1450"/>
                </a:lnTo>
                <a:lnTo>
                  <a:pt x="370" y="1455"/>
                </a:lnTo>
                <a:lnTo>
                  <a:pt x="370" y="1436"/>
                </a:lnTo>
                <a:lnTo>
                  <a:pt x="370" y="1441"/>
                </a:lnTo>
                <a:lnTo>
                  <a:pt x="370" y="1443"/>
                </a:lnTo>
                <a:lnTo>
                  <a:pt x="371" y="1442"/>
                </a:lnTo>
                <a:lnTo>
                  <a:pt x="371" y="1452"/>
                </a:lnTo>
                <a:lnTo>
                  <a:pt x="371" y="1427"/>
                </a:lnTo>
                <a:lnTo>
                  <a:pt x="371" y="1453"/>
                </a:lnTo>
                <a:lnTo>
                  <a:pt x="371" y="1447"/>
                </a:lnTo>
                <a:lnTo>
                  <a:pt x="372" y="1450"/>
                </a:lnTo>
                <a:lnTo>
                  <a:pt x="372" y="1449"/>
                </a:lnTo>
                <a:lnTo>
                  <a:pt x="372" y="1433"/>
                </a:lnTo>
                <a:lnTo>
                  <a:pt x="372" y="1442"/>
                </a:lnTo>
                <a:lnTo>
                  <a:pt x="373" y="1446"/>
                </a:lnTo>
                <a:lnTo>
                  <a:pt x="373" y="1451"/>
                </a:lnTo>
                <a:lnTo>
                  <a:pt x="373" y="1450"/>
                </a:lnTo>
                <a:lnTo>
                  <a:pt x="373" y="1439"/>
                </a:lnTo>
                <a:lnTo>
                  <a:pt x="374" y="1445"/>
                </a:lnTo>
                <a:lnTo>
                  <a:pt x="374" y="1460"/>
                </a:lnTo>
                <a:lnTo>
                  <a:pt x="374" y="1450"/>
                </a:lnTo>
                <a:lnTo>
                  <a:pt x="374" y="1437"/>
                </a:lnTo>
                <a:lnTo>
                  <a:pt x="374" y="1441"/>
                </a:lnTo>
                <a:lnTo>
                  <a:pt x="375" y="1450"/>
                </a:lnTo>
                <a:lnTo>
                  <a:pt x="375" y="1434"/>
                </a:lnTo>
                <a:lnTo>
                  <a:pt x="375" y="1437"/>
                </a:lnTo>
                <a:lnTo>
                  <a:pt x="375" y="1438"/>
                </a:lnTo>
                <a:lnTo>
                  <a:pt x="376" y="1434"/>
                </a:lnTo>
                <a:lnTo>
                  <a:pt x="376" y="1437"/>
                </a:lnTo>
                <a:lnTo>
                  <a:pt x="376" y="1454"/>
                </a:lnTo>
                <a:lnTo>
                  <a:pt x="377" y="1452"/>
                </a:lnTo>
                <a:lnTo>
                  <a:pt x="377" y="1452"/>
                </a:lnTo>
                <a:lnTo>
                  <a:pt x="377" y="1433"/>
                </a:lnTo>
                <a:lnTo>
                  <a:pt x="377" y="1450"/>
                </a:lnTo>
                <a:lnTo>
                  <a:pt x="377" y="1451"/>
                </a:lnTo>
                <a:lnTo>
                  <a:pt x="378" y="1447"/>
                </a:lnTo>
                <a:lnTo>
                  <a:pt x="378" y="1440"/>
                </a:lnTo>
                <a:lnTo>
                  <a:pt x="378" y="1433"/>
                </a:lnTo>
                <a:lnTo>
                  <a:pt x="378" y="1446"/>
                </a:lnTo>
                <a:lnTo>
                  <a:pt x="379" y="1449"/>
                </a:lnTo>
                <a:lnTo>
                  <a:pt x="379" y="1440"/>
                </a:lnTo>
                <a:lnTo>
                  <a:pt x="379" y="1442"/>
                </a:lnTo>
                <a:lnTo>
                  <a:pt x="379" y="1432"/>
                </a:lnTo>
                <a:lnTo>
                  <a:pt x="380" y="1437"/>
                </a:lnTo>
                <a:lnTo>
                  <a:pt x="380" y="1440"/>
                </a:lnTo>
                <a:lnTo>
                  <a:pt x="380" y="1441"/>
                </a:lnTo>
                <a:lnTo>
                  <a:pt x="380" y="1456"/>
                </a:lnTo>
                <a:lnTo>
                  <a:pt x="380" y="1437"/>
                </a:lnTo>
                <a:lnTo>
                  <a:pt x="381" y="1445"/>
                </a:lnTo>
                <a:lnTo>
                  <a:pt x="381" y="1451"/>
                </a:lnTo>
                <a:lnTo>
                  <a:pt x="381" y="1434"/>
                </a:lnTo>
                <a:lnTo>
                  <a:pt x="381" y="1459"/>
                </a:lnTo>
                <a:lnTo>
                  <a:pt x="382" y="1434"/>
                </a:lnTo>
                <a:lnTo>
                  <a:pt x="382" y="1433"/>
                </a:lnTo>
                <a:lnTo>
                  <a:pt x="382" y="1448"/>
                </a:lnTo>
                <a:lnTo>
                  <a:pt x="382" y="1441"/>
                </a:lnTo>
                <a:lnTo>
                  <a:pt x="383" y="1468"/>
                </a:lnTo>
                <a:lnTo>
                  <a:pt x="383" y="1436"/>
                </a:lnTo>
                <a:lnTo>
                  <a:pt x="383" y="1450"/>
                </a:lnTo>
                <a:lnTo>
                  <a:pt x="383" y="1457"/>
                </a:lnTo>
                <a:lnTo>
                  <a:pt x="383" y="1446"/>
                </a:lnTo>
                <a:lnTo>
                  <a:pt x="384" y="1454"/>
                </a:lnTo>
                <a:lnTo>
                  <a:pt x="384" y="1425"/>
                </a:lnTo>
                <a:lnTo>
                  <a:pt x="384" y="1445"/>
                </a:lnTo>
                <a:lnTo>
                  <a:pt x="385" y="1446"/>
                </a:lnTo>
                <a:lnTo>
                  <a:pt x="385" y="1453"/>
                </a:lnTo>
                <a:lnTo>
                  <a:pt x="385" y="1454"/>
                </a:lnTo>
                <a:lnTo>
                  <a:pt x="385" y="1440"/>
                </a:lnTo>
                <a:lnTo>
                  <a:pt x="386" y="1450"/>
                </a:lnTo>
                <a:lnTo>
                  <a:pt x="386" y="1449"/>
                </a:lnTo>
                <a:lnTo>
                  <a:pt x="386" y="1451"/>
                </a:lnTo>
                <a:lnTo>
                  <a:pt x="386" y="1453"/>
                </a:lnTo>
                <a:lnTo>
                  <a:pt x="386" y="1437"/>
                </a:lnTo>
                <a:lnTo>
                  <a:pt x="387" y="1455"/>
                </a:lnTo>
                <a:lnTo>
                  <a:pt x="387" y="1440"/>
                </a:lnTo>
                <a:lnTo>
                  <a:pt x="387" y="1442"/>
                </a:lnTo>
                <a:lnTo>
                  <a:pt x="387" y="1441"/>
                </a:lnTo>
                <a:lnTo>
                  <a:pt x="388" y="1433"/>
                </a:lnTo>
                <a:lnTo>
                  <a:pt x="388" y="1433"/>
                </a:lnTo>
                <a:lnTo>
                  <a:pt x="388" y="1443"/>
                </a:lnTo>
                <a:lnTo>
                  <a:pt x="388" y="1440"/>
                </a:lnTo>
                <a:lnTo>
                  <a:pt x="389" y="1446"/>
                </a:lnTo>
                <a:lnTo>
                  <a:pt x="389" y="1439"/>
                </a:lnTo>
                <a:lnTo>
                  <a:pt x="389" y="1440"/>
                </a:lnTo>
                <a:lnTo>
                  <a:pt x="389" y="1438"/>
                </a:lnTo>
                <a:lnTo>
                  <a:pt x="389" y="1439"/>
                </a:lnTo>
                <a:lnTo>
                  <a:pt x="390" y="1439"/>
                </a:lnTo>
                <a:lnTo>
                  <a:pt x="390" y="1434"/>
                </a:lnTo>
                <a:lnTo>
                  <a:pt x="390" y="1450"/>
                </a:lnTo>
                <a:lnTo>
                  <a:pt x="390" y="1450"/>
                </a:lnTo>
                <a:lnTo>
                  <a:pt x="391" y="1454"/>
                </a:lnTo>
                <a:lnTo>
                  <a:pt x="391" y="1457"/>
                </a:lnTo>
                <a:lnTo>
                  <a:pt x="391" y="1431"/>
                </a:lnTo>
                <a:lnTo>
                  <a:pt x="392" y="1443"/>
                </a:lnTo>
                <a:lnTo>
                  <a:pt x="392" y="1439"/>
                </a:lnTo>
                <a:lnTo>
                  <a:pt x="392" y="1443"/>
                </a:lnTo>
                <a:lnTo>
                  <a:pt x="392" y="1440"/>
                </a:lnTo>
                <a:lnTo>
                  <a:pt x="392" y="1440"/>
                </a:lnTo>
                <a:lnTo>
                  <a:pt x="393" y="1436"/>
                </a:lnTo>
                <a:lnTo>
                  <a:pt x="393" y="1457"/>
                </a:lnTo>
                <a:lnTo>
                  <a:pt x="393" y="1450"/>
                </a:lnTo>
                <a:lnTo>
                  <a:pt x="393" y="1456"/>
                </a:lnTo>
                <a:lnTo>
                  <a:pt x="394" y="1444"/>
                </a:lnTo>
                <a:lnTo>
                  <a:pt x="394" y="1434"/>
                </a:lnTo>
                <a:lnTo>
                  <a:pt x="394" y="1441"/>
                </a:lnTo>
                <a:lnTo>
                  <a:pt x="394" y="1447"/>
                </a:lnTo>
                <a:lnTo>
                  <a:pt x="395" y="1434"/>
                </a:lnTo>
                <a:lnTo>
                  <a:pt x="395" y="1437"/>
                </a:lnTo>
                <a:lnTo>
                  <a:pt x="395" y="1437"/>
                </a:lnTo>
                <a:lnTo>
                  <a:pt x="395" y="1452"/>
                </a:lnTo>
                <a:lnTo>
                  <a:pt x="395" y="1445"/>
                </a:lnTo>
                <a:lnTo>
                  <a:pt x="396" y="1440"/>
                </a:lnTo>
                <a:lnTo>
                  <a:pt x="396" y="1436"/>
                </a:lnTo>
                <a:lnTo>
                  <a:pt x="396" y="1450"/>
                </a:lnTo>
                <a:lnTo>
                  <a:pt x="396" y="1435"/>
                </a:lnTo>
                <a:lnTo>
                  <a:pt x="397" y="1440"/>
                </a:lnTo>
                <a:lnTo>
                  <a:pt x="397" y="1433"/>
                </a:lnTo>
                <a:lnTo>
                  <a:pt x="397" y="1436"/>
                </a:lnTo>
                <a:lnTo>
                  <a:pt x="397" y="1435"/>
                </a:lnTo>
                <a:lnTo>
                  <a:pt x="398" y="1436"/>
                </a:lnTo>
                <a:lnTo>
                  <a:pt x="398" y="1443"/>
                </a:lnTo>
                <a:lnTo>
                  <a:pt x="398" y="1446"/>
                </a:lnTo>
                <a:lnTo>
                  <a:pt x="398" y="1420"/>
                </a:lnTo>
                <a:lnTo>
                  <a:pt x="398" y="1435"/>
                </a:lnTo>
                <a:lnTo>
                  <a:pt x="399" y="1439"/>
                </a:lnTo>
                <a:lnTo>
                  <a:pt x="399" y="1437"/>
                </a:lnTo>
                <a:lnTo>
                  <a:pt x="399" y="1439"/>
                </a:lnTo>
                <a:lnTo>
                  <a:pt x="400" y="1423"/>
                </a:lnTo>
                <a:lnTo>
                  <a:pt x="400" y="1440"/>
                </a:lnTo>
                <a:lnTo>
                  <a:pt x="400" y="1436"/>
                </a:lnTo>
                <a:lnTo>
                  <a:pt x="400" y="1444"/>
                </a:lnTo>
                <a:lnTo>
                  <a:pt x="401" y="1448"/>
                </a:lnTo>
                <a:lnTo>
                  <a:pt x="401" y="1434"/>
                </a:lnTo>
                <a:lnTo>
                  <a:pt x="401" y="1441"/>
                </a:lnTo>
                <a:lnTo>
                  <a:pt x="401" y="1444"/>
                </a:lnTo>
                <a:lnTo>
                  <a:pt x="401" y="1442"/>
                </a:lnTo>
                <a:lnTo>
                  <a:pt x="402" y="1441"/>
                </a:lnTo>
                <a:lnTo>
                  <a:pt x="402" y="1442"/>
                </a:lnTo>
                <a:lnTo>
                  <a:pt x="402" y="1437"/>
                </a:lnTo>
                <a:lnTo>
                  <a:pt x="402" y="1445"/>
                </a:lnTo>
                <a:lnTo>
                  <a:pt x="403" y="1447"/>
                </a:lnTo>
                <a:lnTo>
                  <a:pt x="403" y="1436"/>
                </a:lnTo>
                <a:lnTo>
                  <a:pt x="403" y="1427"/>
                </a:lnTo>
                <a:lnTo>
                  <a:pt x="403" y="1443"/>
                </a:lnTo>
                <a:lnTo>
                  <a:pt x="404" y="1437"/>
                </a:lnTo>
                <a:lnTo>
                  <a:pt x="404" y="1445"/>
                </a:lnTo>
                <a:lnTo>
                  <a:pt x="404" y="1443"/>
                </a:lnTo>
                <a:lnTo>
                  <a:pt x="404" y="1424"/>
                </a:lnTo>
                <a:lnTo>
                  <a:pt x="404" y="1445"/>
                </a:lnTo>
                <a:lnTo>
                  <a:pt x="405" y="1451"/>
                </a:lnTo>
                <a:lnTo>
                  <a:pt x="405" y="1448"/>
                </a:lnTo>
                <a:lnTo>
                  <a:pt x="405" y="1452"/>
                </a:lnTo>
                <a:lnTo>
                  <a:pt x="405" y="1431"/>
                </a:lnTo>
                <a:lnTo>
                  <a:pt x="406" y="1449"/>
                </a:lnTo>
                <a:lnTo>
                  <a:pt x="406" y="1430"/>
                </a:lnTo>
                <a:lnTo>
                  <a:pt x="406" y="1452"/>
                </a:lnTo>
                <a:lnTo>
                  <a:pt x="406" y="1440"/>
                </a:lnTo>
                <a:lnTo>
                  <a:pt x="407" y="1439"/>
                </a:lnTo>
                <a:lnTo>
                  <a:pt x="407" y="1429"/>
                </a:lnTo>
                <a:lnTo>
                  <a:pt x="407" y="1435"/>
                </a:lnTo>
                <a:lnTo>
                  <a:pt x="407" y="1465"/>
                </a:lnTo>
                <a:lnTo>
                  <a:pt x="408" y="1444"/>
                </a:lnTo>
                <a:lnTo>
                  <a:pt x="408" y="1429"/>
                </a:lnTo>
                <a:lnTo>
                  <a:pt x="408" y="1445"/>
                </a:lnTo>
                <a:lnTo>
                  <a:pt x="408" y="1450"/>
                </a:lnTo>
                <a:lnTo>
                  <a:pt x="409" y="1442"/>
                </a:lnTo>
                <a:lnTo>
                  <a:pt x="409" y="1437"/>
                </a:lnTo>
                <a:lnTo>
                  <a:pt x="409" y="1441"/>
                </a:lnTo>
                <a:lnTo>
                  <a:pt x="409" y="1455"/>
                </a:lnTo>
                <a:lnTo>
                  <a:pt x="410" y="1447"/>
                </a:lnTo>
                <a:lnTo>
                  <a:pt x="410" y="1434"/>
                </a:lnTo>
                <a:lnTo>
                  <a:pt x="410" y="1455"/>
                </a:lnTo>
                <a:lnTo>
                  <a:pt x="410" y="1434"/>
                </a:lnTo>
                <a:lnTo>
                  <a:pt x="410" y="1442"/>
                </a:lnTo>
                <a:lnTo>
                  <a:pt x="411" y="1442"/>
                </a:lnTo>
                <a:lnTo>
                  <a:pt x="411" y="1441"/>
                </a:lnTo>
                <a:lnTo>
                  <a:pt x="411" y="1439"/>
                </a:lnTo>
                <a:lnTo>
                  <a:pt x="411" y="1429"/>
                </a:lnTo>
                <a:lnTo>
                  <a:pt x="412" y="1444"/>
                </a:lnTo>
                <a:lnTo>
                  <a:pt x="412" y="1455"/>
                </a:lnTo>
                <a:lnTo>
                  <a:pt x="412" y="1451"/>
                </a:lnTo>
                <a:lnTo>
                  <a:pt x="412" y="1439"/>
                </a:lnTo>
                <a:lnTo>
                  <a:pt x="413" y="1430"/>
                </a:lnTo>
                <a:lnTo>
                  <a:pt x="413" y="1443"/>
                </a:lnTo>
                <a:lnTo>
                  <a:pt x="413" y="1436"/>
                </a:lnTo>
                <a:lnTo>
                  <a:pt x="413" y="1442"/>
                </a:lnTo>
                <a:lnTo>
                  <a:pt x="413" y="1443"/>
                </a:lnTo>
                <a:lnTo>
                  <a:pt x="414" y="1437"/>
                </a:lnTo>
                <a:lnTo>
                  <a:pt x="414" y="1438"/>
                </a:lnTo>
                <a:lnTo>
                  <a:pt x="414" y="1450"/>
                </a:lnTo>
                <a:lnTo>
                  <a:pt x="414" y="1435"/>
                </a:lnTo>
                <a:lnTo>
                  <a:pt x="415" y="1453"/>
                </a:lnTo>
                <a:lnTo>
                  <a:pt x="415" y="1448"/>
                </a:lnTo>
                <a:lnTo>
                  <a:pt x="415" y="1435"/>
                </a:lnTo>
                <a:lnTo>
                  <a:pt x="416" y="1450"/>
                </a:lnTo>
                <a:lnTo>
                  <a:pt x="416" y="1439"/>
                </a:lnTo>
                <a:lnTo>
                  <a:pt x="416" y="1440"/>
                </a:lnTo>
                <a:lnTo>
                  <a:pt x="416" y="1431"/>
                </a:lnTo>
                <a:lnTo>
                  <a:pt x="417" y="1449"/>
                </a:lnTo>
                <a:lnTo>
                  <a:pt x="417" y="1449"/>
                </a:lnTo>
                <a:lnTo>
                  <a:pt x="417" y="1438"/>
                </a:lnTo>
                <a:lnTo>
                  <a:pt x="417" y="1443"/>
                </a:lnTo>
                <a:lnTo>
                  <a:pt x="417" y="1434"/>
                </a:lnTo>
                <a:lnTo>
                  <a:pt x="418" y="1437"/>
                </a:lnTo>
                <a:lnTo>
                  <a:pt x="418" y="1435"/>
                </a:lnTo>
                <a:lnTo>
                  <a:pt x="418" y="1449"/>
                </a:lnTo>
                <a:lnTo>
                  <a:pt x="418" y="1441"/>
                </a:lnTo>
                <a:lnTo>
                  <a:pt x="419" y="1434"/>
                </a:lnTo>
                <a:lnTo>
                  <a:pt x="419" y="1444"/>
                </a:lnTo>
                <a:lnTo>
                  <a:pt x="419" y="1454"/>
                </a:lnTo>
                <a:lnTo>
                  <a:pt x="419" y="1438"/>
                </a:lnTo>
                <a:lnTo>
                  <a:pt x="420" y="1441"/>
                </a:lnTo>
                <a:lnTo>
                  <a:pt x="420" y="1431"/>
                </a:lnTo>
                <a:lnTo>
                  <a:pt x="420" y="1429"/>
                </a:lnTo>
                <a:lnTo>
                  <a:pt x="420" y="1438"/>
                </a:lnTo>
                <a:lnTo>
                  <a:pt x="420" y="1440"/>
                </a:lnTo>
                <a:lnTo>
                  <a:pt x="421" y="1449"/>
                </a:lnTo>
                <a:lnTo>
                  <a:pt x="421" y="1433"/>
                </a:lnTo>
                <a:lnTo>
                  <a:pt x="421" y="1434"/>
                </a:lnTo>
                <a:lnTo>
                  <a:pt x="421" y="1461"/>
                </a:lnTo>
                <a:lnTo>
                  <a:pt x="422" y="1442"/>
                </a:lnTo>
                <a:lnTo>
                  <a:pt x="422" y="1442"/>
                </a:lnTo>
                <a:lnTo>
                  <a:pt x="422" y="1434"/>
                </a:lnTo>
                <a:lnTo>
                  <a:pt x="422" y="1439"/>
                </a:lnTo>
                <a:lnTo>
                  <a:pt x="423" y="1439"/>
                </a:lnTo>
                <a:lnTo>
                  <a:pt x="423" y="1442"/>
                </a:lnTo>
                <a:lnTo>
                  <a:pt x="423" y="1454"/>
                </a:lnTo>
                <a:lnTo>
                  <a:pt x="423" y="1429"/>
                </a:lnTo>
                <a:lnTo>
                  <a:pt x="424" y="1455"/>
                </a:lnTo>
                <a:lnTo>
                  <a:pt x="424" y="1444"/>
                </a:lnTo>
                <a:lnTo>
                  <a:pt x="424" y="1450"/>
                </a:lnTo>
                <a:lnTo>
                  <a:pt x="424" y="1445"/>
                </a:lnTo>
                <a:lnTo>
                  <a:pt x="425" y="1435"/>
                </a:lnTo>
                <a:lnTo>
                  <a:pt x="425" y="1442"/>
                </a:lnTo>
                <a:lnTo>
                  <a:pt x="425" y="1444"/>
                </a:lnTo>
                <a:lnTo>
                  <a:pt x="425" y="1445"/>
                </a:lnTo>
                <a:lnTo>
                  <a:pt x="426" y="1445"/>
                </a:lnTo>
                <a:lnTo>
                  <a:pt x="426" y="1437"/>
                </a:lnTo>
                <a:lnTo>
                  <a:pt x="426" y="1446"/>
                </a:lnTo>
                <a:lnTo>
                  <a:pt x="426" y="1444"/>
                </a:lnTo>
                <a:lnTo>
                  <a:pt x="426" y="1437"/>
                </a:lnTo>
                <a:lnTo>
                  <a:pt x="427" y="1435"/>
                </a:lnTo>
                <a:lnTo>
                  <a:pt x="427" y="1435"/>
                </a:lnTo>
                <a:lnTo>
                  <a:pt x="427" y="1445"/>
                </a:lnTo>
                <a:lnTo>
                  <a:pt x="427" y="1437"/>
                </a:lnTo>
                <a:lnTo>
                  <a:pt x="428" y="1438"/>
                </a:lnTo>
                <a:lnTo>
                  <a:pt x="428" y="1444"/>
                </a:lnTo>
                <a:lnTo>
                  <a:pt x="428" y="1444"/>
                </a:lnTo>
                <a:lnTo>
                  <a:pt x="428" y="1439"/>
                </a:lnTo>
                <a:lnTo>
                  <a:pt x="429" y="1459"/>
                </a:lnTo>
                <a:lnTo>
                  <a:pt x="429" y="1435"/>
                </a:lnTo>
                <a:lnTo>
                  <a:pt x="429" y="1439"/>
                </a:lnTo>
                <a:lnTo>
                  <a:pt x="429" y="1460"/>
                </a:lnTo>
                <a:lnTo>
                  <a:pt x="429" y="1447"/>
                </a:lnTo>
                <a:lnTo>
                  <a:pt x="430" y="1449"/>
                </a:lnTo>
                <a:lnTo>
                  <a:pt x="430" y="1448"/>
                </a:lnTo>
                <a:lnTo>
                  <a:pt x="430" y="1449"/>
                </a:lnTo>
                <a:lnTo>
                  <a:pt x="431" y="1452"/>
                </a:lnTo>
                <a:lnTo>
                  <a:pt x="431" y="1439"/>
                </a:lnTo>
                <a:lnTo>
                  <a:pt x="431" y="1454"/>
                </a:lnTo>
                <a:lnTo>
                  <a:pt x="431" y="1446"/>
                </a:lnTo>
                <a:lnTo>
                  <a:pt x="432" y="1453"/>
                </a:lnTo>
                <a:lnTo>
                  <a:pt x="432" y="1444"/>
                </a:lnTo>
                <a:lnTo>
                  <a:pt x="432" y="1437"/>
                </a:lnTo>
                <a:lnTo>
                  <a:pt x="432" y="1442"/>
                </a:lnTo>
                <a:lnTo>
                  <a:pt x="432" y="1448"/>
                </a:lnTo>
                <a:lnTo>
                  <a:pt x="433" y="1445"/>
                </a:lnTo>
                <a:lnTo>
                  <a:pt x="433" y="1433"/>
                </a:lnTo>
                <a:lnTo>
                  <a:pt x="433" y="1435"/>
                </a:lnTo>
                <a:lnTo>
                  <a:pt x="433" y="1437"/>
                </a:lnTo>
                <a:lnTo>
                  <a:pt x="434" y="1435"/>
                </a:lnTo>
                <a:lnTo>
                  <a:pt x="434" y="1443"/>
                </a:lnTo>
                <a:lnTo>
                  <a:pt x="434" y="1440"/>
                </a:lnTo>
                <a:lnTo>
                  <a:pt x="434" y="1439"/>
                </a:lnTo>
                <a:lnTo>
                  <a:pt x="435" y="1438"/>
                </a:lnTo>
                <a:lnTo>
                  <a:pt x="435" y="1440"/>
                </a:lnTo>
                <a:lnTo>
                  <a:pt x="435" y="1433"/>
                </a:lnTo>
                <a:lnTo>
                  <a:pt x="435" y="1425"/>
                </a:lnTo>
                <a:lnTo>
                  <a:pt x="435" y="1446"/>
                </a:lnTo>
                <a:lnTo>
                  <a:pt x="436" y="1442"/>
                </a:lnTo>
                <a:lnTo>
                  <a:pt x="436" y="1432"/>
                </a:lnTo>
                <a:lnTo>
                  <a:pt x="436" y="1441"/>
                </a:lnTo>
                <a:lnTo>
                  <a:pt x="436" y="1438"/>
                </a:lnTo>
                <a:lnTo>
                  <a:pt x="437" y="1426"/>
                </a:lnTo>
                <a:lnTo>
                  <a:pt x="437" y="1437"/>
                </a:lnTo>
                <a:lnTo>
                  <a:pt x="437" y="1458"/>
                </a:lnTo>
                <a:lnTo>
                  <a:pt x="437" y="1439"/>
                </a:lnTo>
                <a:lnTo>
                  <a:pt x="438" y="1445"/>
                </a:lnTo>
                <a:lnTo>
                  <a:pt x="438" y="1447"/>
                </a:lnTo>
                <a:lnTo>
                  <a:pt x="438" y="1457"/>
                </a:lnTo>
                <a:lnTo>
                  <a:pt x="438" y="1438"/>
                </a:lnTo>
                <a:lnTo>
                  <a:pt x="439" y="1456"/>
                </a:lnTo>
                <a:lnTo>
                  <a:pt x="439" y="1438"/>
                </a:lnTo>
                <a:lnTo>
                  <a:pt x="439" y="1435"/>
                </a:lnTo>
                <a:lnTo>
                  <a:pt x="439" y="1440"/>
                </a:lnTo>
                <a:lnTo>
                  <a:pt x="440" y="1446"/>
                </a:lnTo>
                <a:lnTo>
                  <a:pt x="440" y="1442"/>
                </a:lnTo>
                <a:lnTo>
                  <a:pt x="440" y="1437"/>
                </a:lnTo>
                <a:lnTo>
                  <a:pt x="440" y="1446"/>
                </a:lnTo>
                <a:lnTo>
                  <a:pt x="441" y="1459"/>
                </a:lnTo>
                <a:lnTo>
                  <a:pt x="441" y="1459"/>
                </a:lnTo>
                <a:lnTo>
                  <a:pt x="441" y="1458"/>
                </a:lnTo>
                <a:lnTo>
                  <a:pt x="441" y="1437"/>
                </a:lnTo>
                <a:lnTo>
                  <a:pt x="441" y="1419"/>
                </a:lnTo>
                <a:lnTo>
                  <a:pt x="442" y="1429"/>
                </a:lnTo>
                <a:lnTo>
                  <a:pt x="442" y="1443"/>
                </a:lnTo>
                <a:lnTo>
                  <a:pt x="442" y="1442"/>
                </a:lnTo>
                <a:lnTo>
                  <a:pt x="442" y="1443"/>
                </a:lnTo>
                <a:lnTo>
                  <a:pt x="443" y="1426"/>
                </a:lnTo>
                <a:lnTo>
                  <a:pt x="443" y="1443"/>
                </a:lnTo>
                <a:lnTo>
                  <a:pt x="443" y="1439"/>
                </a:lnTo>
                <a:lnTo>
                  <a:pt x="443" y="1457"/>
                </a:lnTo>
                <a:lnTo>
                  <a:pt x="444" y="1437"/>
                </a:lnTo>
                <a:lnTo>
                  <a:pt x="444" y="1433"/>
                </a:lnTo>
                <a:lnTo>
                  <a:pt x="444" y="1439"/>
                </a:lnTo>
                <a:lnTo>
                  <a:pt x="444" y="1442"/>
                </a:lnTo>
                <a:lnTo>
                  <a:pt x="444" y="1441"/>
                </a:lnTo>
                <a:lnTo>
                  <a:pt x="445" y="1444"/>
                </a:lnTo>
                <a:lnTo>
                  <a:pt x="445" y="1442"/>
                </a:lnTo>
                <a:lnTo>
                  <a:pt x="445" y="1431"/>
                </a:lnTo>
                <a:lnTo>
                  <a:pt x="445" y="1443"/>
                </a:lnTo>
                <a:lnTo>
                  <a:pt x="446" y="1435"/>
                </a:lnTo>
                <a:lnTo>
                  <a:pt x="446" y="1447"/>
                </a:lnTo>
                <a:lnTo>
                  <a:pt x="446" y="1433"/>
                </a:lnTo>
                <a:lnTo>
                  <a:pt x="447" y="1436"/>
                </a:lnTo>
                <a:lnTo>
                  <a:pt x="447" y="1441"/>
                </a:lnTo>
                <a:lnTo>
                  <a:pt x="447" y="1437"/>
                </a:lnTo>
                <a:lnTo>
                  <a:pt x="447" y="1442"/>
                </a:lnTo>
                <a:lnTo>
                  <a:pt x="447" y="1445"/>
                </a:lnTo>
                <a:lnTo>
                  <a:pt x="448" y="1430"/>
                </a:lnTo>
                <a:lnTo>
                  <a:pt x="448" y="1431"/>
                </a:lnTo>
                <a:lnTo>
                  <a:pt x="448" y="1423"/>
                </a:lnTo>
                <a:lnTo>
                  <a:pt x="448" y="1433"/>
                </a:lnTo>
                <a:lnTo>
                  <a:pt x="449" y="1430"/>
                </a:lnTo>
                <a:lnTo>
                  <a:pt x="449" y="1443"/>
                </a:lnTo>
                <a:lnTo>
                  <a:pt x="449" y="1441"/>
                </a:lnTo>
                <a:lnTo>
                  <a:pt x="449" y="1441"/>
                </a:lnTo>
                <a:lnTo>
                  <a:pt x="450" y="1444"/>
                </a:lnTo>
                <a:lnTo>
                  <a:pt x="450" y="1427"/>
                </a:lnTo>
                <a:lnTo>
                  <a:pt x="450" y="1431"/>
                </a:lnTo>
                <a:lnTo>
                  <a:pt x="450" y="1439"/>
                </a:lnTo>
                <a:lnTo>
                  <a:pt x="450" y="1435"/>
                </a:lnTo>
                <a:lnTo>
                  <a:pt x="451" y="1448"/>
                </a:lnTo>
                <a:lnTo>
                  <a:pt x="451" y="1426"/>
                </a:lnTo>
                <a:lnTo>
                  <a:pt x="451" y="1429"/>
                </a:lnTo>
                <a:lnTo>
                  <a:pt x="451" y="1440"/>
                </a:lnTo>
                <a:lnTo>
                  <a:pt x="452" y="1433"/>
                </a:lnTo>
                <a:lnTo>
                  <a:pt x="452" y="1436"/>
                </a:lnTo>
                <a:lnTo>
                  <a:pt x="452" y="1450"/>
                </a:lnTo>
                <a:lnTo>
                  <a:pt x="452" y="1442"/>
                </a:lnTo>
                <a:lnTo>
                  <a:pt x="453" y="1445"/>
                </a:lnTo>
                <a:lnTo>
                  <a:pt x="453" y="1453"/>
                </a:lnTo>
                <a:lnTo>
                  <a:pt x="453" y="1463"/>
                </a:lnTo>
                <a:lnTo>
                  <a:pt x="453" y="1426"/>
                </a:lnTo>
                <a:lnTo>
                  <a:pt x="453" y="1428"/>
                </a:lnTo>
                <a:lnTo>
                  <a:pt x="454" y="1443"/>
                </a:lnTo>
                <a:lnTo>
                  <a:pt x="454" y="1439"/>
                </a:lnTo>
                <a:lnTo>
                  <a:pt x="454" y="1437"/>
                </a:lnTo>
                <a:lnTo>
                  <a:pt x="455" y="1426"/>
                </a:lnTo>
                <a:lnTo>
                  <a:pt x="455" y="1464"/>
                </a:lnTo>
                <a:lnTo>
                  <a:pt x="455" y="1436"/>
                </a:lnTo>
                <a:lnTo>
                  <a:pt x="455" y="1441"/>
                </a:lnTo>
                <a:lnTo>
                  <a:pt x="456" y="1438"/>
                </a:lnTo>
                <a:lnTo>
                  <a:pt x="456" y="1429"/>
                </a:lnTo>
                <a:lnTo>
                  <a:pt x="456" y="1445"/>
                </a:lnTo>
                <a:lnTo>
                  <a:pt x="456" y="1421"/>
                </a:lnTo>
                <a:lnTo>
                  <a:pt x="456" y="1439"/>
                </a:lnTo>
                <a:lnTo>
                  <a:pt x="457" y="1458"/>
                </a:lnTo>
                <a:lnTo>
                  <a:pt x="457" y="1414"/>
                </a:lnTo>
                <a:lnTo>
                  <a:pt x="457" y="1439"/>
                </a:lnTo>
                <a:lnTo>
                  <a:pt x="457" y="1453"/>
                </a:lnTo>
                <a:lnTo>
                  <a:pt x="458" y="1442"/>
                </a:lnTo>
                <a:lnTo>
                  <a:pt x="458" y="1439"/>
                </a:lnTo>
                <a:lnTo>
                  <a:pt x="458" y="1434"/>
                </a:lnTo>
                <a:lnTo>
                  <a:pt x="458" y="1434"/>
                </a:lnTo>
                <a:lnTo>
                  <a:pt x="459" y="1439"/>
                </a:lnTo>
                <a:lnTo>
                  <a:pt x="459" y="1442"/>
                </a:lnTo>
                <a:lnTo>
                  <a:pt x="459" y="1440"/>
                </a:lnTo>
                <a:lnTo>
                  <a:pt x="459" y="1428"/>
                </a:lnTo>
                <a:lnTo>
                  <a:pt x="459" y="1439"/>
                </a:lnTo>
                <a:lnTo>
                  <a:pt x="460" y="1438"/>
                </a:lnTo>
                <a:lnTo>
                  <a:pt x="460" y="1442"/>
                </a:lnTo>
                <a:lnTo>
                  <a:pt x="460" y="1440"/>
                </a:lnTo>
                <a:lnTo>
                  <a:pt x="460" y="1439"/>
                </a:lnTo>
                <a:lnTo>
                  <a:pt x="461" y="1439"/>
                </a:lnTo>
                <a:lnTo>
                  <a:pt x="461" y="1443"/>
                </a:lnTo>
                <a:lnTo>
                  <a:pt x="461" y="1475"/>
                </a:lnTo>
                <a:lnTo>
                  <a:pt x="461" y="1458"/>
                </a:lnTo>
                <a:lnTo>
                  <a:pt x="462" y="1450"/>
                </a:lnTo>
                <a:lnTo>
                  <a:pt x="462" y="1446"/>
                </a:lnTo>
                <a:lnTo>
                  <a:pt x="462" y="1460"/>
                </a:lnTo>
                <a:lnTo>
                  <a:pt x="463" y="1458"/>
                </a:lnTo>
                <a:lnTo>
                  <a:pt x="463" y="1435"/>
                </a:lnTo>
                <a:lnTo>
                  <a:pt x="463" y="1430"/>
                </a:lnTo>
                <a:lnTo>
                  <a:pt x="463" y="1439"/>
                </a:lnTo>
                <a:lnTo>
                  <a:pt x="463" y="1446"/>
                </a:lnTo>
                <a:lnTo>
                  <a:pt x="464" y="1451"/>
                </a:lnTo>
                <a:lnTo>
                  <a:pt x="464" y="1451"/>
                </a:lnTo>
                <a:lnTo>
                  <a:pt x="464" y="1433"/>
                </a:lnTo>
                <a:lnTo>
                  <a:pt x="464" y="1435"/>
                </a:lnTo>
                <a:lnTo>
                  <a:pt x="465" y="1439"/>
                </a:lnTo>
                <a:lnTo>
                  <a:pt x="465" y="1441"/>
                </a:lnTo>
                <a:lnTo>
                  <a:pt x="465" y="1439"/>
                </a:lnTo>
                <a:lnTo>
                  <a:pt x="465" y="1437"/>
                </a:lnTo>
                <a:lnTo>
                  <a:pt x="466" y="1428"/>
                </a:lnTo>
                <a:lnTo>
                  <a:pt x="466" y="1461"/>
                </a:lnTo>
                <a:lnTo>
                  <a:pt x="466" y="1459"/>
                </a:lnTo>
                <a:lnTo>
                  <a:pt x="466" y="1456"/>
                </a:lnTo>
                <a:lnTo>
                  <a:pt x="466" y="1446"/>
                </a:lnTo>
                <a:lnTo>
                  <a:pt x="467" y="1436"/>
                </a:lnTo>
                <a:lnTo>
                  <a:pt x="467" y="1449"/>
                </a:lnTo>
                <a:lnTo>
                  <a:pt x="467" y="1451"/>
                </a:lnTo>
                <a:lnTo>
                  <a:pt x="467" y="1446"/>
                </a:lnTo>
                <a:lnTo>
                  <a:pt x="468" y="1436"/>
                </a:lnTo>
                <a:lnTo>
                  <a:pt x="468" y="1450"/>
                </a:lnTo>
                <a:lnTo>
                  <a:pt x="468" y="1448"/>
                </a:lnTo>
                <a:lnTo>
                  <a:pt x="468" y="1455"/>
                </a:lnTo>
                <a:lnTo>
                  <a:pt x="469" y="1453"/>
                </a:lnTo>
                <a:lnTo>
                  <a:pt x="469" y="1449"/>
                </a:lnTo>
                <a:lnTo>
                  <a:pt x="469" y="1441"/>
                </a:lnTo>
                <a:lnTo>
                  <a:pt x="469" y="1455"/>
                </a:lnTo>
                <a:lnTo>
                  <a:pt x="469" y="1408"/>
                </a:lnTo>
                <a:lnTo>
                  <a:pt x="470" y="1441"/>
                </a:lnTo>
                <a:lnTo>
                  <a:pt x="470" y="1407"/>
                </a:lnTo>
                <a:lnTo>
                  <a:pt x="470" y="1423"/>
                </a:lnTo>
                <a:lnTo>
                  <a:pt x="471" y="1432"/>
                </a:lnTo>
                <a:lnTo>
                  <a:pt x="471" y="1432"/>
                </a:lnTo>
                <a:lnTo>
                  <a:pt x="471" y="1436"/>
                </a:lnTo>
                <a:lnTo>
                  <a:pt x="471" y="1428"/>
                </a:lnTo>
                <a:lnTo>
                  <a:pt x="472" y="1423"/>
                </a:lnTo>
                <a:lnTo>
                  <a:pt x="472" y="1439"/>
                </a:lnTo>
                <a:lnTo>
                  <a:pt x="472" y="1441"/>
                </a:lnTo>
                <a:lnTo>
                  <a:pt x="472" y="1439"/>
                </a:lnTo>
                <a:lnTo>
                  <a:pt x="472" y="1430"/>
                </a:lnTo>
                <a:lnTo>
                  <a:pt x="473" y="1438"/>
                </a:lnTo>
                <a:lnTo>
                  <a:pt x="473" y="1433"/>
                </a:lnTo>
                <a:lnTo>
                  <a:pt x="473" y="1435"/>
                </a:lnTo>
                <a:lnTo>
                  <a:pt x="473" y="1439"/>
                </a:lnTo>
                <a:lnTo>
                  <a:pt x="474" y="1417"/>
                </a:lnTo>
                <a:lnTo>
                  <a:pt x="474" y="1450"/>
                </a:lnTo>
                <a:lnTo>
                  <a:pt x="474" y="1442"/>
                </a:lnTo>
                <a:lnTo>
                  <a:pt x="474" y="1425"/>
                </a:lnTo>
                <a:lnTo>
                  <a:pt x="475" y="1444"/>
                </a:lnTo>
                <a:lnTo>
                  <a:pt x="475" y="1435"/>
                </a:lnTo>
                <a:lnTo>
                  <a:pt x="475" y="1421"/>
                </a:lnTo>
                <a:lnTo>
                  <a:pt x="475" y="1441"/>
                </a:lnTo>
                <a:lnTo>
                  <a:pt x="475" y="1444"/>
                </a:lnTo>
                <a:lnTo>
                  <a:pt x="476" y="1428"/>
                </a:lnTo>
                <a:lnTo>
                  <a:pt x="476" y="1427"/>
                </a:lnTo>
                <a:lnTo>
                  <a:pt x="476" y="1449"/>
                </a:lnTo>
                <a:lnTo>
                  <a:pt x="476" y="1445"/>
                </a:lnTo>
                <a:lnTo>
                  <a:pt x="477" y="1437"/>
                </a:lnTo>
                <a:lnTo>
                  <a:pt x="477" y="1429"/>
                </a:lnTo>
                <a:lnTo>
                  <a:pt x="477" y="1431"/>
                </a:lnTo>
                <a:lnTo>
                  <a:pt x="478" y="1449"/>
                </a:lnTo>
                <a:lnTo>
                  <a:pt x="478" y="1452"/>
                </a:lnTo>
                <a:lnTo>
                  <a:pt x="478" y="1450"/>
                </a:lnTo>
                <a:lnTo>
                  <a:pt x="478" y="1451"/>
                </a:lnTo>
                <a:lnTo>
                  <a:pt x="478" y="1448"/>
                </a:lnTo>
                <a:lnTo>
                  <a:pt x="479" y="1451"/>
                </a:lnTo>
                <a:lnTo>
                  <a:pt x="479" y="1442"/>
                </a:lnTo>
                <a:lnTo>
                  <a:pt x="479" y="1451"/>
                </a:lnTo>
                <a:lnTo>
                  <a:pt x="479" y="1441"/>
                </a:lnTo>
                <a:lnTo>
                  <a:pt x="480" y="1436"/>
                </a:lnTo>
                <a:lnTo>
                  <a:pt x="480" y="1443"/>
                </a:lnTo>
                <a:lnTo>
                  <a:pt x="480" y="1444"/>
                </a:lnTo>
                <a:lnTo>
                  <a:pt x="480" y="1448"/>
                </a:lnTo>
                <a:lnTo>
                  <a:pt x="481" y="1453"/>
                </a:lnTo>
                <a:lnTo>
                  <a:pt x="481" y="1432"/>
                </a:lnTo>
                <a:lnTo>
                  <a:pt x="481" y="1452"/>
                </a:lnTo>
                <a:lnTo>
                  <a:pt x="481" y="1450"/>
                </a:lnTo>
                <a:lnTo>
                  <a:pt x="481" y="1458"/>
                </a:lnTo>
                <a:lnTo>
                  <a:pt x="482" y="1452"/>
                </a:lnTo>
                <a:lnTo>
                  <a:pt x="482" y="1441"/>
                </a:lnTo>
                <a:lnTo>
                  <a:pt x="482" y="1449"/>
                </a:lnTo>
                <a:lnTo>
                  <a:pt x="482" y="1452"/>
                </a:lnTo>
                <a:lnTo>
                  <a:pt x="483" y="1453"/>
                </a:lnTo>
                <a:lnTo>
                  <a:pt x="483" y="1454"/>
                </a:lnTo>
                <a:lnTo>
                  <a:pt x="483" y="1446"/>
                </a:lnTo>
                <a:lnTo>
                  <a:pt x="483" y="1447"/>
                </a:lnTo>
                <a:lnTo>
                  <a:pt x="484" y="1454"/>
                </a:lnTo>
                <a:lnTo>
                  <a:pt x="484" y="1452"/>
                </a:lnTo>
                <a:lnTo>
                  <a:pt x="484" y="1443"/>
                </a:lnTo>
                <a:lnTo>
                  <a:pt x="484" y="1442"/>
                </a:lnTo>
                <a:lnTo>
                  <a:pt x="484" y="1449"/>
                </a:lnTo>
                <a:lnTo>
                  <a:pt x="485" y="1451"/>
                </a:lnTo>
                <a:lnTo>
                  <a:pt x="485" y="1449"/>
                </a:lnTo>
                <a:lnTo>
                  <a:pt x="485" y="1459"/>
                </a:lnTo>
                <a:lnTo>
                  <a:pt x="486" y="1443"/>
                </a:lnTo>
                <a:lnTo>
                  <a:pt x="486" y="1440"/>
                </a:lnTo>
                <a:lnTo>
                  <a:pt x="486" y="1450"/>
                </a:lnTo>
                <a:lnTo>
                  <a:pt x="486" y="1446"/>
                </a:lnTo>
                <a:lnTo>
                  <a:pt x="487" y="1444"/>
                </a:lnTo>
                <a:lnTo>
                  <a:pt x="487" y="1435"/>
                </a:lnTo>
                <a:lnTo>
                  <a:pt x="487" y="1436"/>
                </a:lnTo>
                <a:lnTo>
                  <a:pt x="487" y="1437"/>
                </a:lnTo>
                <a:lnTo>
                  <a:pt x="487" y="1442"/>
                </a:lnTo>
                <a:lnTo>
                  <a:pt x="488" y="1445"/>
                </a:lnTo>
                <a:lnTo>
                  <a:pt x="488" y="1432"/>
                </a:lnTo>
                <a:lnTo>
                  <a:pt x="488" y="1449"/>
                </a:lnTo>
                <a:lnTo>
                  <a:pt x="488" y="1442"/>
                </a:lnTo>
                <a:lnTo>
                  <a:pt x="489" y="1446"/>
                </a:lnTo>
                <a:lnTo>
                  <a:pt x="489" y="1441"/>
                </a:lnTo>
                <a:lnTo>
                  <a:pt x="489" y="1437"/>
                </a:lnTo>
                <a:lnTo>
                  <a:pt x="489" y="1442"/>
                </a:lnTo>
                <a:lnTo>
                  <a:pt x="490" y="1446"/>
                </a:lnTo>
                <a:lnTo>
                  <a:pt x="490" y="1446"/>
                </a:lnTo>
                <a:lnTo>
                  <a:pt x="490" y="1459"/>
                </a:lnTo>
                <a:lnTo>
                  <a:pt x="490" y="1440"/>
                </a:lnTo>
                <a:lnTo>
                  <a:pt x="490" y="1449"/>
                </a:lnTo>
                <a:lnTo>
                  <a:pt x="491" y="1454"/>
                </a:lnTo>
                <a:lnTo>
                  <a:pt x="491" y="1457"/>
                </a:lnTo>
                <a:lnTo>
                  <a:pt x="491" y="1442"/>
                </a:lnTo>
                <a:lnTo>
                  <a:pt x="491" y="1445"/>
                </a:lnTo>
                <a:lnTo>
                  <a:pt x="492" y="1449"/>
                </a:lnTo>
                <a:lnTo>
                  <a:pt x="492" y="1446"/>
                </a:lnTo>
                <a:lnTo>
                  <a:pt x="492" y="1446"/>
                </a:lnTo>
                <a:lnTo>
                  <a:pt x="492" y="1451"/>
                </a:lnTo>
                <a:lnTo>
                  <a:pt x="493" y="1444"/>
                </a:lnTo>
                <a:lnTo>
                  <a:pt x="493" y="1455"/>
                </a:lnTo>
                <a:lnTo>
                  <a:pt x="493" y="1441"/>
                </a:lnTo>
                <a:lnTo>
                  <a:pt x="493" y="1452"/>
                </a:lnTo>
                <a:lnTo>
                  <a:pt x="494" y="1448"/>
                </a:lnTo>
                <a:lnTo>
                  <a:pt x="494" y="1441"/>
                </a:lnTo>
                <a:lnTo>
                  <a:pt x="494" y="1448"/>
                </a:lnTo>
                <a:lnTo>
                  <a:pt x="494" y="1448"/>
                </a:lnTo>
                <a:lnTo>
                  <a:pt x="495" y="1451"/>
                </a:lnTo>
                <a:lnTo>
                  <a:pt x="495" y="1450"/>
                </a:lnTo>
                <a:lnTo>
                  <a:pt x="495" y="1445"/>
                </a:lnTo>
                <a:lnTo>
                  <a:pt x="495" y="1447"/>
                </a:lnTo>
                <a:lnTo>
                  <a:pt x="496" y="1446"/>
                </a:lnTo>
                <a:lnTo>
                  <a:pt x="496" y="1452"/>
                </a:lnTo>
                <a:lnTo>
                  <a:pt x="496" y="1453"/>
                </a:lnTo>
                <a:lnTo>
                  <a:pt x="496" y="1441"/>
                </a:lnTo>
                <a:lnTo>
                  <a:pt x="496" y="1456"/>
                </a:lnTo>
                <a:lnTo>
                  <a:pt x="497" y="1446"/>
                </a:lnTo>
                <a:lnTo>
                  <a:pt x="497" y="1479"/>
                </a:lnTo>
                <a:lnTo>
                  <a:pt x="497" y="1455"/>
                </a:lnTo>
                <a:lnTo>
                  <a:pt x="497" y="1447"/>
                </a:lnTo>
                <a:lnTo>
                  <a:pt x="498" y="1452"/>
                </a:lnTo>
                <a:lnTo>
                  <a:pt x="498" y="1456"/>
                </a:lnTo>
                <a:lnTo>
                  <a:pt x="498" y="1460"/>
                </a:lnTo>
                <a:lnTo>
                  <a:pt x="498" y="1439"/>
                </a:lnTo>
                <a:lnTo>
                  <a:pt x="499" y="1434"/>
                </a:lnTo>
                <a:lnTo>
                  <a:pt x="499" y="1438"/>
                </a:lnTo>
                <a:lnTo>
                  <a:pt x="499" y="1447"/>
                </a:lnTo>
                <a:lnTo>
                  <a:pt x="499" y="1447"/>
                </a:lnTo>
                <a:lnTo>
                  <a:pt x="499" y="1451"/>
                </a:lnTo>
                <a:lnTo>
                  <a:pt x="500" y="1450"/>
                </a:lnTo>
                <a:lnTo>
                  <a:pt x="500" y="1443"/>
                </a:lnTo>
                <a:lnTo>
                  <a:pt x="500" y="1445"/>
                </a:lnTo>
                <a:lnTo>
                  <a:pt x="500" y="1441"/>
                </a:lnTo>
                <a:lnTo>
                  <a:pt x="501" y="1451"/>
                </a:lnTo>
                <a:lnTo>
                  <a:pt x="501" y="1454"/>
                </a:lnTo>
                <a:lnTo>
                  <a:pt x="501" y="1437"/>
                </a:lnTo>
                <a:lnTo>
                  <a:pt x="502" y="1444"/>
                </a:lnTo>
                <a:lnTo>
                  <a:pt x="502" y="1447"/>
                </a:lnTo>
                <a:lnTo>
                  <a:pt x="502" y="1446"/>
                </a:lnTo>
                <a:lnTo>
                  <a:pt x="502" y="1445"/>
                </a:lnTo>
                <a:lnTo>
                  <a:pt x="502" y="1453"/>
                </a:lnTo>
                <a:lnTo>
                  <a:pt x="503" y="1455"/>
                </a:lnTo>
                <a:lnTo>
                  <a:pt x="503" y="1451"/>
                </a:lnTo>
                <a:lnTo>
                  <a:pt x="503" y="1456"/>
                </a:lnTo>
                <a:lnTo>
                  <a:pt x="503" y="1447"/>
                </a:lnTo>
                <a:lnTo>
                  <a:pt x="504" y="1436"/>
                </a:lnTo>
                <a:lnTo>
                  <a:pt x="504" y="1446"/>
                </a:lnTo>
                <a:lnTo>
                  <a:pt x="504" y="1461"/>
                </a:lnTo>
                <a:lnTo>
                  <a:pt x="504" y="1454"/>
                </a:lnTo>
                <a:lnTo>
                  <a:pt x="505" y="1452"/>
                </a:lnTo>
                <a:lnTo>
                  <a:pt x="505" y="1436"/>
                </a:lnTo>
                <a:lnTo>
                  <a:pt x="505" y="1461"/>
                </a:lnTo>
                <a:lnTo>
                  <a:pt x="505" y="1450"/>
                </a:lnTo>
                <a:lnTo>
                  <a:pt x="505" y="1449"/>
                </a:lnTo>
                <a:lnTo>
                  <a:pt x="506" y="1446"/>
                </a:lnTo>
                <a:lnTo>
                  <a:pt x="506" y="1437"/>
                </a:lnTo>
                <a:lnTo>
                  <a:pt x="506" y="1448"/>
                </a:lnTo>
                <a:lnTo>
                  <a:pt x="506" y="1453"/>
                </a:lnTo>
                <a:lnTo>
                  <a:pt x="507" y="1450"/>
                </a:lnTo>
                <a:lnTo>
                  <a:pt x="507" y="1456"/>
                </a:lnTo>
                <a:lnTo>
                  <a:pt x="507" y="1438"/>
                </a:lnTo>
                <a:lnTo>
                  <a:pt x="507" y="1453"/>
                </a:lnTo>
                <a:lnTo>
                  <a:pt x="508" y="1455"/>
                </a:lnTo>
                <a:lnTo>
                  <a:pt x="508" y="1451"/>
                </a:lnTo>
                <a:lnTo>
                  <a:pt x="508" y="1453"/>
                </a:lnTo>
                <a:lnTo>
                  <a:pt x="508" y="1444"/>
                </a:lnTo>
                <a:lnTo>
                  <a:pt x="508" y="1450"/>
                </a:lnTo>
                <a:lnTo>
                  <a:pt x="509" y="1448"/>
                </a:lnTo>
                <a:lnTo>
                  <a:pt x="509" y="1456"/>
                </a:lnTo>
                <a:lnTo>
                  <a:pt x="509" y="1450"/>
                </a:lnTo>
                <a:lnTo>
                  <a:pt x="510" y="1443"/>
                </a:lnTo>
                <a:lnTo>
                  <a:pt x="510" y="1455"/>
                </a:lnTo>
                <a:lnTo>
                  <a:pt x="510" y="1455"/>
                </a:lnTo>
                <a:lnTo>
                  <a:pt x="510" y="1456"/>
                </a:lnTo>
                <a:lnTo>
                  <a:pt x="511" y="1454"/>
                </a:lnTo>
                <a:lnTo>
                  <a:pt x="511" y="1443"/>
                </a:lnTo>
                <a:lnTo>
                  <a:pt x="511" y="1453"/>
                </a:lnTo>
                <a:lnTo>
                  <a:pt x="511" y="1458"/>
                </a:lnTo>
                <a:lnTo>
                  <a:pt x="512" y="1457"/>
                </a:lnTo>
                <a:lnTo>
                  <a:pt x="512" y="1457"/>
                </a:lnTo>
                <a:lnTo>
                  <a:pt x="512" y="1445"/>
                </a:lnTo>
                <a:lnTo>
                  <a:pt x="512" y="1468"/>
                </a:lnTo>
                <a:lnTo>
                  <a:pt x="512" y="1453"/>
                </a:lnTo>
                <a:lnTo>
                  <a:pt x="513" y="1444"/>
                </a:lnTo>
                <a:lnTo>
                  <a:pt x="513" y="1453"/>
                </a:lnTo>
                <a:lnTo>
                  <a:pt x="513" y="1447"/>
                </a:lnTo>
                <a:lnTo>
                  <a:pt x="513" y="1455"/>
                </a:lnTo>
                <a:lnTo>
                  <a:pt x="514" y="1455"/>
                </a:lnTo>
                <a:lnTo>
                  <a:pt x="514" y="1455"/>
                </a:lnTo>
                <a:lnTo>
                  <a:pt x="514" y="1458"/>
                </a:lnTo>
                <a:lnTo>
                  <a:pt x="514" y="1445"/>
                </a:lnTo>
                <a:lnTo>
                  <a:pt x="515" y="1460"/>
                </a:lnTo>
                <a:lnTo>
                  <a:pt x="515" y="1461"/>
                </a:lnTo>
                <a:lnTo>
                  <a:pt x="515" y="1455"/>
                </a:lnTo>
                <a:lnTo>
                  <a:pt x="515" y="1461"/>
                </a:lnTo>
                <a:lnTo>
                  <a:pt x="515" y="1445"/>
                </a:lnTo>
                <a:lnTo>
                  <a:pt x="516" y="1453"/>
                </a:lnTo>
                <a:lnTo>
                  <a:pt x="516" y="1453"/>
                </a:lnTo>
                <a:lnTo>
                  <a:pt x="516" y="1460"/>
                </a:lnTo>
                <a:lnTo>
                  <a:pt x="517" y="1458"/>
                </a:lnTo>
                <a:lnTo>
                  <a:pt x="517" y="1454"/>
                </a:lnTo>
                <a:lnTo>
                  <a:pt x="517" y="1454"/>
                </a:lnTo>
                <a:lnTo>
                  <a:pt x="517" y="1463"/>
                </a:lnTo>
                <a:lnTo>
                  <a:pt x="518" y="1454"/>
                </a:lnTo>
                <a:lnTo>
                  <a:pt x="518" y="1460"/>
                </a:lnTo>
                <a:lnTo>
                  <a:pt x="518" y="1447"/>
                </a:lnTo>
                <a:lnTo>
                  <a:pt x="518" y="1457"/>
                </a:lnTo>
                <a:lnTo>
                  <a:pt x="518" y="1457"/>
                </a:lnTo>
                <a:lnTo>
                  <a:pt x="519" y="1459"/>
                </a:lnTo>
                <a:lnTo>
                  <a:pt x="519" y="1457"/>
                </a:lnTo>
                <a:lnTo>
                  <a:pt x="519" y="1447"/>
                </a:lnTo>
                <a:lnTo>
                  <a:pt x="519" y="1462"/>
                </a:lnTo>
                <a:lnTo>
                  <a:pt x="520" y="1467"/>
                </a:lnTo>
                <a:lnTo>
                  <a:pt x="520" y="1454"/>
                </a:lnTo>
                <a:lnTo>
                  <a:pt x="520" y="1457"/>
                </a:lnTo>
                <a:lnTo>
                  <a:pt x="520" y="1445"/>
                </a:lnTo>
                <a:lnTo>
                  <a:pt x="521" y="1463"/>
                </a:lnTo>
                <a:lnTo>
                  <a:pt x="521" y="1450"/>
                </a:lnTo>
                <a:lnTo>
                  <a:pt x="521" y="1458"/>
                </a:lnTo>
                <a:lnTo>
                  <a:pt x="521" y="1465"/>
                </a:lnTo>
                <a:lnTo>
                  <a:pt x="521" y="1453"/>
                </a:lnTo>
                <a:lnTo>
                  <a:pt x="522" y="1476"/>
                </a:lnTo>
                <a:lnTo>
                  <a:pt x="522" y="1458"/>
                </a:lnTo>
                <a:lnTo>
                  <a:pt x="522" y="1457"/>
                </a:lnTo>
                <a:lnTo>
                  <a:pt x="522" y="1461"/>
                </a:lnTo>
                <a:lnTo>
                  <a:pt x="523" y="1446"/>
                </a:lnTo>
                <a:lnTo>
                  <a:pt x="523" y="1457"/>
                </a:lnTo>
                <a:lnTo>
                  <a:pt x="523" y="1458"/>
                </a:lnTo>
                <a:lnTo>
                  <a:pt x="523" y="1467"/>
                </a:lnTo>
                <a:lnTo>
                  <a:pt x="524" y="1463"/>
                </a:lnTo>
                <a:lnTo>
                  <a:pt x="524" y="1454"/>
                </a:lnTo>
                <a:lnTo>
                  <a:pt x="524" y="1461"/>
                </a:lnTo>
                <a:lnTo>
                  <a:pt x="524" y="1456"/>
                </a:lnTo>
                <a:lnTo>
                  <a:pt x="525" y="1459"/>
                </a:lnTo>
                <a:lnTo>
                  <a:pt x="525" y="1464"/>
                </a:lnTo>
                <a:lnTo>
                  <a:pt x="525" y="1443"/>
                </a:lnTo>
                <a:lnTo>
                  <a:pt x="525" y="1457"/>
                </a:lnTo>
                <a:lnTo>
                  <a:pt x="526" y="1463"/>
                </a:lnTo>
                <a:lnTo>
                  <a:pt x="526" y="1471"/>
                </a:lnTo>
                <a:lnTo>
                  <a:pt x="526" y="1459"/>
                </a:lnTo>
                <a:lnTo>
                  <a:pt x="526" y="1456"/>
                </a:lnTo>
                <a:lnTo>
                  <a:pt x="527" y="1465"/>
                </a:lnTo>
                <a:lnTo>
                  <a:pt x="527" y="1460"/>
                </a:lnTo>
                <a:lnTo>
                  <a:pt x="527" y="1455"/>
                </a:lnTo>
                <a:lnTo>
                  <a:pt x="527" y="1456"/>
                </a:lnTo>
                <a:lnTo>
                  <a:pt x="527" y="1446"/>
                </a:lnTo>
                <a:lnTo>
                  <a:pt x="528" y="1465"/>
                </a:lnTo>
                <a:lnTo>
                  <a:pt x="528" y="1458"/>
                </a:lnTo>
                <a:lnTo>
                  <a:pt x="528" y="1459"/>
                </a:lnTo>
                <a:lnTo>
                  <a:pt x="528" y="1466"/>
                </a:lnTo>
                <a:lnTo>
                  <a:pt x="529" y="1453"/>
                </a:lnTo>
                <a:lnTo>
                  <a:pt x="529" y="1466"/>
                </a:lnTo>
                <a:lnTo>
                  <a:pt x="529" y="1460"/>
                </a:lnTo>
                <a:lnTo>
                  <a:pt x="529" y="1454"/>
                </a:lnTo>
                <a:lnTo>
                  <a:pt x="530" y="1462"/>
                </a:lnTo>
                <a:lnTo>
                  <a:pt x="530" y="1444"/>
                </a:lnTo>
                <a:lnTo>
                  <a:pt x="530" y="1461"/>
                </a:lnTo>
                <a:lnTo>
                  <a:pt x="530" y="1457"/>
                </a:lnTo>
                <a:lnTo>
                  <a:pt x="530" y="1464"/>
                </a:lnTo>
                <a:lnTo>
                  <a:pt x="531" y="1455"/>
                </a:lnTo>
                <a:lnTo>
                  <a:pt x="531" y="1456"/>
                </a:lnTo>
                <a:lnTo>
                  <a:pt x="531" y="1458"/>
                </a:lnTo>
                <a:lnTo>
                  <a:pt x="531" y="1464"/>
                </a:lnTo>
                <a:lnTo>
                  <a:pt x="532" y="1464"/>
                </a:lnTo>
                <a:lnTo>
                  <a:pt x="532" y="1464"/>
                </a:lnTo>
                <a:lnTo>
                  <a:pt x="532" y="1454"/>
                </a:lnTo>
                <a:lnTo>
                  <a:pt x="533" y="1463"/>
                </a:lnTo>
                <a:lnTo>
                  <a:pt x="533" y="1457"/>
                </a:lnTo>
                <a:lnTo>
                  <a:pt x="533" y="1468"/>
                </a:lnTo>
                <a:lnTo>
                  <a:pt x="533" y="1461"/>
                </a:lnTo>
                <a:lnTo>
                  <a:pt x="533" y="1456"/>
                </a:lnTo>
                <a:lnTo>
                  <a:pt x="534" y="1466"/>
                </a:lnTo>
                <a:lnTo>
                  <a:pt x="534" y="1468"/>
                </a:lnTo>
                <a:lnTo>
                  <a:pt x="534" y="1450"/>
                </a:lnTo>
                <a:lnTo>
                  <a:pt x="534" y="1466"/>
                </a:lnTo>
                <a:lnTo>
                  <a:pt x="535" y="1446"/>
                </a:lnTo>
                <a:lnTo>
                  <a:pt x="535" y="1462"/>
                </a:lnTo>
                <a:lnTo>
                  <a:pt x="535" y="1470"/>
                </a:lnTo>
                <a:lnTo>
                  <a:pt x="535" y="1461"/>
                </a:lnTo>
                <a:lnTo>
                  <a:pt x="536" y="1464"/>
                </a:lnTo>
                <a:lnTo>
                  <a:pt x="536" y="1467"/>
                </a:lnTo>
                <a:lnTo>
                  <a:pt x="536" y="1458"/>
                </a:lnTo>
                <a:lnTo>
                  <a:pt x="536" y="1458"/>
                </a:lnTo>
                <a:lnTo>
                  <a:pt x="536" y="1472"/>
                </a:lnTo>
                <a:lnTo>
                  <a:pt x="537" y="1468"/>
                </a:lnTo>
                <a:lnTo>
                  <a:pt x="537" y="1449"/>
                </a:lnTo>
                <a:lnTo>
                  <a:pt x="537" y="1460"/>
                </a:lnTo>
                <a:lnTo>
                  <a:pt x="537" y="1468"/>
                </a:lnTo>
                <a:lnTo>
                  <a:pt x="538" y="1457"/>
                </a:lnTo>
                <a:lnTo>
                  <a:pt x="538" y="1459"/>
                </a:lnTo>
                <a:lnTo>
                  <a:pt x="538" y="1464"/>
                </a:lnTo>
                <a:lnTo>
                  <a:pt x="538" y="1466"/>
                </a:lnTo>
                <a:lnTo>
                  <a:pt x="539" y="1468"/>
                </a:lnTo>
                <a:lnTo>
                  <a:pt x="539" y="1464"/>
                </a:lnTo>
                <a:lnTo>
                  <a:pt x="539" y="1461"/>
                </a:lnTo>
                <a:lnTo>
                  <a:pt x="539" y="1437"/>
                </a:lnTo>
                <a:lnTo>
                  <a:pt x="539" y="1467"/>
                </a:lnTo>
                <a:lnTo>
                  <a:pt x="540" y="1462"/>
                </a:lnTo>
                <a:lnTo>
                  <a:pt x="540" y="1466"/>
                </a:lnTo>
                <a:lnTo>
                  <a:pt x="540" y="1460"/>
                </a:lnTo>
                <a:lnTo>
                  <a:pt x="541" y="1464"/>
                </a:lnTo>
                <a:lnTo>
                  <a:pt x="541" y="1462"/>
                </a:lnTo>
                <a:lnTo>
                  <a:pt x="541" y="1464"/>
                </a:lnTo>
                <a:lnTo>
                  <a:pt x="541" y="1469"/>
                </a:lnTo>
                <a:lnTo>
                  <a:pt x="542" y="1466"/>
                </a:lnTo>
                <a:lnTo>
                  <a:pt x="542" y="1473"/>
                </a:lnTo>
                <a:lnTo>
                  <a:pt x="542" y="1460"/>
                </a:lnTo>
                <a:lnTo>
                  <a:pt x="542" y="1455"/>
                </a:lnTo>
                <a:lnTo>
                  <a:pt x="542" y="1469"/>
                </a:lnTo>
                <a:lnTo>
                  <a:pt x="543" y="1463"/>
                </a:lnTo>
                <a:lnTo>
                  <a:pt x="543" y="1456"/>
                </a:lnTo>
                <a:lnTo>
                  <a:pt x="543" y="1457"/>
                </a:lnTo>
                <a:lnTo>
                  <a:pt x="543" y="1469"/>
                </a:lnTo>
                <a:lnTo>
                  <a:pt x="544" y="1465"/>
                </a:lnTo>
                <a:lnTo>
                  <a:pt x="544" y="1462"/>
                </a:lnTo>
                <a:lnTo>
                  <a:pt x="544" y="1452"/>
                </a:lnTo>
                <a:lnTo>
                  <a:pt x="544" y="1456"/>
                </a:lnTo>
                <a:lnTo>
                  <a:pt x="545" y="1464"/>
                </a:lnTo>
                <a:lnTo>
                  <a:pt x="545" y="1460"/>
                </a:lnTo>
                <a:lnTo>
                  <a:pt x="545" y="1461"/>
                </a:lnTo>
                <a:lnTo>
                  <a:pt x="545" y="1457"/>
                </a:lnTo>
                <a:lnTo>
                  <a:pt x="545" y="1469"/>
                </a:lnTo>
                <a:lnTo>
                  <a:pt x="546" y="1466"/>
                </a:lnTo>
                <a:lnTo>
                  <a:pt x="546" y="1464"/>
                </a:lnTo>
                <a:lnTo>
                  <a:pt x="546" y="1467"/>
                </a:lnTo>
                <a:lnTo>
                  <a:pt x="546" y="1456"/>
                </a:lnTo>
                <a:lnTo>
                  <a:pt x="547" y="1460"/>
                </a:lnTo>
                <a:lnTo>
                  <a:pt x="547" y="1463"/>
                </a:lnTo>
                <a:lnTo>
                  <a:pt x="547" y="1472"/>
                </a:lnTo>
                <a:lnTo>
                  <a:pt x="547" y="1458"/>
                </a:lnTo>
                <a:lnTo>
                  <a:pt x="548" y="1470"/>
                </a:lnTo>
                <a:lnTo>
                  <a:pt x="548" y="1459"/>
                </a:lnTo>
                <a:lnTo>
                  <a:pt x="548" y="1466"/>
                </a:lnTo>
                <a:lnTo>
                  <a:pt x="548" y="1461"/>
                </a:lnTo>
                <a:lnTo>
                  <a:pt x="549" y="1465"/>
                </a:lnTo>
                <a:lnTo>
                  <a:pt x="549" y="1457"/>
                </a:lnTo>
                <a:lnTo>
                  <a:pt x="549" y="1461"/>
                </a:lnTo>
                <a:lnTo>
                  <a:pt x="549" y="1467"/>
                </a:lnTo>
                <a:lnTo>
                  <a:pt x="550" y="1472"/>
                </a:lnTo>
                <a:lnTo>
                  <a:pt x="550" y="1469"/>
                </a:lnTo>
                <a:lnTo>
                  <a:pt x="550" y="1471"/>
                </a:lnTo>
                <a:lnTo>
                  <a:pt x="550" y="1462"/>
                </a:lnTo>
                <a:lnTo>
                  <a:pt x="551" y="1468"/>
                </a:lnTo>
                <a:lnTo>
                  <a:pt x="551" y="1460"/>
                </a:lnTo>
                <a:lnTo>
                  <a:pt x="551" y="1471"/>
                </a:lnTo>
                <a:lnTo>
                  <a:pt x="551" y="1462"/>
                </a:lnTo>
                <a:lnTo>
                  <a:pt x="551" y="1457"/>
                </a:lnTo>
                <a:lnTo>
                  <a:pt x="552" y="1461"/>
                </a:lnTo>
                <a:lnTo>
                  <a:pt x="552" y="1463"/>
                </a:lnTo>
                <a:lnTo>
                  <a:pt x="552" y="1471"/>
                </a:lnTo>
                <a:lnTo>
                  <a:pt x="552" y="1464"/>
                </a:lnTo>
                <a:lnTo>
                  <a:pt x="553" y="1465"/>
                </a:lnTo>
                <a:lnTo>
                  <a:pt x="553" y="1460"/>
                </a:lnTo>
                <a:lnTo>
                  <a:pt x="553" y="1465"/>
                </a:lnTo>
                <a:lnTo>
                  <a:pt x="553" y="1472"/>
                </a:lnTo>
                <a:lnTo>
                  <a:pt x="554" y="1462"/>
                </a:lnTo>
                <a:lnTo>
                  <a:pt x="554" y="1467"/>
                </a:lnTo>
                <a:lnTo>
                  <a:pt x="554" y="1469"/>
                </a:lnTo>
                <a:lnTo>
                  <a:pt x="554" y="1464"/>
                </a:lnTo>
                <a:lnTo>
                  <a:pt x="554" y="1462"/>
                </a:lnTo>
                <a:lnTo>
                  <a:pt x="555" y="1471"/>
                </a:lnTo>
                <a:lnTo>
                  <a:pt x="555" y="1467"/>
                </a:lnTo>
                <a:lnTo>
                  <a:pt x="555" y="1471"/>
                </a:lnTo>
                <a:lnTo>
                  <a:pt x="556" y="1453"/>
                </a:lnTo>
                <a:lnTo>
                  <a:pt x="556" y="1471"/>
                </a:lnTo>
                <a:lnTo>
                  <a:pt x="556" y="1449"/>
                </a:lnTo>
                <a:lnTo>
                  <a:pt x="556" y="1453"/>
                </a:lnTo>
                <a:lnTo>
                  <a:pt x="557" y="1463"/>
                </a:lnTo>
                <a:lnTo>
                  <a:pt x="557" y="1452"/>
                </a:lnTo>
                <a:lnTo>
                  <a:pt x="557" y="1464"/>
                </a:lnTo>
                <a:lnTo>
                  <a:pt x="557" y="1457"/>
                </a:lnTo>
                <a:lnTo>
                  <a:pt x="558" y="1446"/>
                </a:lnTo>
                <a:lnTo>
                  <a:pt x="558" y="1460"/>
                </a:lnTo>
                <a:lnTo>
                  <a:pt x="558" y="1451"/>
                </a:lnTo>
                <a:lnTo>
                  <a:pt x="558" y="1449"/>
                </a:lnTo>
                <a:lnTo>
                  <a:pt x="558" y="1435"/>
                </a:lnTo>
                <a:lnTo>
                  <a:pt x="559" y="1438"/>
                </a:lnTo>
                <a:lnTo>
                  <a:pt x="559" y="1456"/>
                </a:lnTo>
                <a:lnTo>
                  <a:pt x="559" y="1454"/>
                </a:lnTo>
                <a:lnTo>
                  <a:pt x="559" y="1460"/>
                </a:lnTo>
                <a:lnTo>
                  <a:pt x="560" y="1457"/>
                </a:lnTo>
                <a:lnTo>
                  <a:pt x="560" y="1457"/>
                </a:lnTo>
                <a:lnTo>
                  <a:pt x="560" y="1471"/>
                </a:lnTo>
                <a:lnTo>
                  <a:pt x="560" y="1463"/>
                </a:lnTo>
                <a:lnTo>
                  <a:pt x="560" y="1469"/>
                </a:lnTo>
                <a:lnTo>
                  <a:pt x="561" y="1455"/>
                </a:lnTo>
                <a:lnTo>
                  <a:pt x="561" y="1462"/>
                </a:lnTo>
                <a:lnTo>
                  <a:pt x="561" y="1463"/>
                </a:lnTo>
                <a:lnTo>
                  <a:pt x="561" y="1462"/>
                </a:lnTo>
                <a:lnTo>
                  <a:pt x="562" y="1467"/>
                </a:lnTo>
                <a:lnTo>
                  <a:pt x="562" y="1468"/>
                </a:lnTo>
                <a:lnTo>
                  <a:pt x="562" y="1470"/>
                </a:lnTo>
                <a:lnTo>
                  <a:pt x="562" y="1455"/>
                </a:lnTo>
                <a:lnTo>
                  <a:pt x="563" y="1455"/>
                </a:lnTo>
                <a:lnTo>
                  <a:pt x="563" y="1473"/>
                </a:lnTo>
                <a:lnTo>
                  <a:pt x="563" y="1463"/>
                </a:lnTo>
                <a:lnTo>
                  <a:pt x="564" y="1458"/>
                </a:lnTo>
                <a:lnTo>
                  <a:pt x="564" y="1459"/>
                </a:lnTo>
                <a:lnTo>
                  <a:pt x="564" y="1466"/>
                </a:lnTo>
                <a:lnTo>
                  <a:pt x="564" y="1468"/>
                </a:lnTo>
                <a:lnTo>
                  <a:pt x="564" y="1466"/>
                </a:lnTo>
                <a:lnTo>
                  <a:pt x="565" y="1468"/>
                </a:lnTo>
                <a:lnTo>
                  <a:pt x="565" y="1476"/>
                </a:lnTo>
                <a:lnTo>
                  <a:pt x="565" y="1464"/>
                </a:lnTo>
                <a:lnTo>
                  <a:pt x="565" y="1475"/>
                </a:lnTo>
                <a:lnTo>
                  <a:pt x="566" y="1460"/>
                </a:lnTo>
                <a:lnTo>
                  <a:pt x="566" y="1457"/>
                </a:lnTo>
                <a:lnTo>
                  <a:pt x="566" y="1457"/>
                </a:lnTo>
                <a:lnTo>
                  <a:pt x="566" y="1467"/>
                </a:lnTo>
                <a:lnTo>
                  <a:pt x="567" y="1472"/>
                </a:lnTo>
                <a:lnTo>
                  <a:pt x="567" y="1457"/>
                </a:lnTo>
                <a:lnTo>
                  <a:pt x="567" y="1460"/>
                </a:lnTo>
                <a:lnTo>
                  <a:pt x="567" y="1466"/>
                </a:lnTo>
                <a:lnTo>
                  <a:pt x="567" y="1465"/>
                </a:lnTo>
                <a:lnTo>
                  <a:pt x="568" y="1455"/>
                </a:lnTo>
                <a:lnTo>
                  <a:pt x="568" y="1456"/>
                </a:lnTo>
                <a:lnTo>
                  <a:pt x="568" y="1457"/>
                </a:lnTo>
                <a:lnTo>
                  <a:pt x="568" y="1458"/>
                </a:lnTo>
                <a:lnTo>
                  <a:pt x="569" y="1473"/>
                </a:lnTo>
                <a:lnTo>
                  <a:pt x="569" y="1461"/>
                </a:lnTo>
                <a:lnTo>
                  <a:pt x="569" y="1452"/>
                </a:lnTo>
                <a:lnTo>
                  <a:pt x="569" y="1457"/>
                </a:lnTo>
                <a:lnTo>
                  <a:pt x="570" y="1450"/>
                </a:lnTo>
                <a:lnTo>
                  <a:pt x="570" y="1459"/>
                </a:lnTo>
                <a:lnTo>
                  <a:pt x="570" y="1467"/>
                </a:lnTo>
                <a:lnTo>
                  <a:pt x="570" y="1458"/>
                </a:lnTo>
                <a:lnTo>
                  <a:pt x="570" y="1443"/>
                </a:lnTo>
                <a:lnTo>
                  <a:pt x="571" y="1455"/>
                </a:lnTo>
                <a:lnTo>
                  <a:pt x="571" y="1462"/>
                </a:lnTo>
                <a:lnTo>
                  <a:pt x="571" y="1473"/>
                </a:lnTo>
                <a:lnTo>
                  <a:pt x="572" y="1464"/>
                </a:lnTo>
                <a:lnTo>
                  <a:pt x="572" y="1456"/>
                </a:lnTo>
                <a:lnTo>
                  <a:pt x="572" y="1464"/>
                </a:lnTo>
                <a:lnTo>
                  <a:pt x="572" y="1467"/>
                </a:lnTo>
                <a:lnTo>
                  <a:pt x="573" y="1462"/>
                </a:lnTo>
                <a:lnTo>
                  <a:pt x="573" y="1473"/>
                </a:lnTo>
                <a:lnTo>
                  <a:pt x="573" y="1451"/>
                </a:lnTo>
                <a:lnTo>
                  <a:pt x="573" y="1465"/>
                </a:lnTo>
                <a:lnTo>
                  <a:pt x="573" y="1461"/>
                </a:lnTo>
                <a:lnTo>
                  <a:pt x="574" y="1464"/>
                </a:lnTo>
                <a:lnTo>
                  <a:pt x="574" y="1463"/>
                </a:lnTo>
                <a:lnTo>
                  <a:pt x="574" y="1451"/>
                </a:lnTo>
                <a:lnTo>
                  <a:pt x="574" y="1466"/>
                </a:lnTo>
                <a:lnTo>
                  <a:pt x="575" y="1457"/>
                </a:lnTo>
                <a:lnTo>
                  <a:pt x="575" y="1478"/>
                </a:lnTo>
                <a:lnTo>
                  <a:pt x="575" y="1456"/>
                </a:lnTo>
                <a:lnTo>
                  <a:pt x="575" y="1456"/>
                </a:lnTo>
                <a:lnTo>
                  <a:pt x="576" y="1457"/>
                </a:lnTo>
                <a:lnTo>
                  <a:pt x="576" y="1465"/>
                </a:lnTo>
                <a:lnTo>
                  <a:pt x="576" y="1459"/>
                </a:lnTo>
                <a:lnTo>
                  <a:pt x="576" y="1466"/>
                </a:lnTo>
                <a:lnTo>
                  <a:pt x="576" y="1453"/>
                </a:lnTo>
                <a:lnTo>
                  <a:pt x="577" y="1464"/>
                </a:lnTo>
                <a:lnTo>
                  <a:pt x="577" y="1448"/>
                </a:lnTo>
                <a:lnTo>
                  <a:pt x="577" y="1465"/>
                </a:lnTo>
                <a:lnTo>
                  <a:pt x="577" y="1464"/>
                </a:lnTo>
                <a:lnTo>
                  <a:pt x="578" y="1455"/>
                </a:lnTo>
                <a:lnTo>
                  <a:pt x="578" y="1460"/>
                </a:lnTo>
                <a:lnTo>
                  <a:pt x="578" y="1470"/>
                </a:lnTo>
                <a:lnTo>
                  <a:pt x="578" y="1463"/>
                </a:lnTo>
                <a:lnTo>
                  <a:pt x="579" y="1477"/>
                </a:lnTo>
                <a:lnTo>
                  <a:pt x="579" y="1449"/>
                </a:lnTo>
                <a:lnTo>
                  <a:pt x="579" y="1468"/>
                </a:lnTo>
                <a:lnTo>
                  <a:pt x="579" y="1460"/>
                </a:lnTo>
                <a:lnTo>
                  <a:pt x="580" y="1456"/>
                </a:lnTo>
                <a:lnTo>
                  <a:pt x="580" y="1468"/>
                </a:lnTo>
                <a:lnTo>
                  <a:pt x="580" y="1455"/>
                </a:lnTo>
                <a:lnTo>
                  <a:pt x="580" y="1454"/>
                </a:lnTo>
                <a:lnTo>
                  <a:pt x="581" y="1460"/>
                </a:lnTo>
                <a:lnTo>
                  <a:pt x="581" y="1458"/>
                </a:lnTo>
                <a:lnTo>
                  <a:pt x="581" y="1457"/>
                </a:lnTo>
                <a:lnTo>
                  <a:pt x="581" y="1443"/>
                </a:lnTo>
                <a:lnTo>
                  <a:pt x="582" y="1455"/>
                </a:lnTo>
                <a:lnTo>
                  <a:pt x="582" y="1452"/>
                </a:lnTo>
                <a:lnTo>
                  <a:pt x="582" y="1459"/>
                </a:lnTo>
                <a:lnTo>
                  <a:pt x="582" y="1453"/>
                </a:lnTo>
                <a:lnTo>
                  <a:pt x="582" y="1445"/>
                </a:lnTo>
                <a:lnTo>
                  <a:pt x="583" y="1453"/>
                </a:lnTo>
                <a:lnTo>
                  <a:pt x="583" y="1463"/>
                </a:lnTo>
                <a:lnTo>
                  <a:pt x="583" y="1455"/>
                </a:lnTo>
                <a:lnTo>
                  <a:pt x="583" y="1466"/>
                </a:lnTo>
                <a:lnTo>
                  <a:pt x="584" y="1441"/>
                </a:lnTo>
                <a:lnTo>
                  <a:pt x="584" y="1457"/>
                </a:lnTo>
                <a:lnTo>
                  <a:pt x="584" y="1465"/>
                </a:lnTo>
                <a:lnTo>
                  <a:pt x="584" y="1460"/>
                </a:lnTo>
                <a:lnTo>
                  <a:pt x="585" y="1459"/>
                </a:lnTo>
                <a:lnTo>
                  <a:pt x="585" y="1446"/>
                </a:lnTo>
                <a:lnTo>
                  <a:pt x="585" y="1461"/>
                </a:lnTo>
                <a:lnTo>
                  <a:pt x="585" y="1461"/>
                </a:lnTo>
                <a:lnTo>
                  <a:pt x="585" y="1457"/>
                </a:lnTo>
                <a:lnTo>
                  <a:pt x="586" y="1466"/>
                </a:lnTo>
                <a:lnTo>
                  <a:pt x="586" y="1446"/>
                </a:lnTo>
                <a:lnTo>
                  <a:pt x="586" y="1455"/>
                </a:lnTo>
                <a:lnTo>
                  <a:pt x="586" y="1481"/>
                </a:lnTo>
                <a:lnTo>
                  <a:pt x="587" y="1460"/>
                </a:lnTo>
                <a:lnTo>
                  <a:pt x="587" y="1451"/>
                </a:lnTo>
                <a:lnTo>
                  <a:pt x="587" y="1455"/>
                </a:lnTo>
                <a:lnTo>
                  <a:pt x="588" y="1452"/>
                </a:lnTo>
                <a:lnTo>
                  <a:pt x="588" y="1457"/>
                </a:lnTo>
                <a:lnTo>
                  <a:pt x="588" y="1454"/>
                </a:lnTo>
                <a:lnTo>
                  <a:pt x="588" y="1463"/>
                </a:lnTo>
                <a:lnTo>
                  <a:pt x="588" y="1446"/>
                </a:lnTo>
                <a:lnTo>
                  <a:pt x="589" y="1458"/>
                </a:lnTo>
                <a:lnTo>
                  <a:pt x="589" y="1457"/>
                </a:lnTo>
                <a:lnTo>
                  <a:pt x="589" y="1455"/>
                </a:lnTo>
                <a:lnTo>
                  <a:pt x="589" y="1455"/>
                </a:lnTo>
                <a:lnTo>
                  <a:pt x="590" y="1442"/>
                </a:lnTo>
                <a:lnTo>
                  <a:pt x="590" y="1451"/>
                </a:lnTo>
                <a:lnTo>
                  <a:pt x="590" y="1454"/>
                </a:lnTo>
                <a:lnTo>
                  <a:pt x="590" y="1454"/>
                </a:lnTo>
                <a:lnTo>
                  <a:pt x="591" y="1455"/>
                </a:lnTo>
                <a:lnTo>
                  <a:pt x="591" y="1442"/>
                </a:lnTo>
                <a:lnTo>
                  <a:pt x="591" y="1461"/>
                </a:lnTo>
                <a:lnTo>
                  <a:pt x="591" y="1460"/>
                </a:lnTo>
                <a:lnTo>
                  <a:pt x="591" y="1452"/>
                </a:lnTo>
                <a:lnTo>
                  <a:pt x="592" y="1446"/>
                </a:lnTo>
                <a:lnTo>
                  <a:pt x="592" y="1443"/>
                </a:lnTo>
                <a:lnTo>
                  <a:pt x="592" y="1449"/>
                </a:lnTo>
                <a:lnTo>
                  <a:pt x="592" y="1451"/>
                </a:lnTo>
                <a:lnTo>
                  <a:pt x="593" y="1462"/>
                </a:lnTo>
                <a:lnTo>
                  <a:pt x="593" y="1450"/>
                </a:lnTo>
                <a:lnTo>
                  <a:pt x="593" y="1452"/>
                </a:lnTo>
                <a:lnTo>
                  <a:pt x="593" y="1447"/>
                </a:lnTo>
                <a:lnTo>
                  <a:pt x="594" y="1448"/>
                </a:lnTo>
                <a:lnTo>
                  <a:pt x="594" y="1462"/>
                </a:lnTo>
                <a:lnTo>
                  <a:pt x="594" y="1452"/>
                </a:lnTo>
                <a:lnTo>
                  <a:pt x="594" y="1442"/>
                </a:lnTo>
                <a:lnTo>
                  <a:pt x="595" y="1446"/>
                </a:lnTo>
                <a:lnTo>
                  <a:pt x="595" y="1449"/>
                </a:lnTo>
                <a:lnTo>
                  <a:pt x="595" y="1451"/>
                </a:lnTo>
                <a:lnTo>
                  <a:pt x="595" y="1463"/>
                </a:lnTo>
                <a:lnTo>
                  <a:pt x="596" y="1453"/>
                </a:lnTo>
                <a:lnTo>
                  <a:pt x="596" y="1444"/>
                </a:lnTo>
                <a:lnTo>
                  <a:pt x="596" y="1445"/>
                </a:lnTo>
                <a:lnTo>
                  <a:pt x="596" y="1447"/>
                </a:lnTo>
                <a:lnTo>
                  <a:pt x="597" y="1448"/>
                </a:lnTo>
                <a:lnTo>
                  <a:pt x="597" y="1442"/>
                </a:lnTo>
                <a:lnTo>
                  <a:pt x="597" y="1439"/>
                </a:lnTo>
                <a:lnTo>
                  <a:pt x="597" y="1449"/>
                </a:lnTo>
                <a:lnTo>
                  <a:pt x="597" y="1447"/>
                </a:lnTo>
                <a:lnTo>
                  <a:pt x="598" y="1451"/>
                </a:lnTo>
                <a:lnTo>
                  <a:pt x="598" y="1424"/>
                </a:lnTo>
                <a:lnTo>
                  <a:pt x="598" y="1440"/>
                </a:lnTo>
                <a:lnTo>
                  <a:pt x="598" y="1437"/>
                </a:lnTo>
                <a:lnTo>
                  <a:pt x="599" y="1438"/>
                </a:lnTo>
                <a:lnTo>
                  <a:pt x="599" y="1439"/>
                </a:lnTo>
                <a:lnTo>
                  <a:pt x="599" y="1434"/>
                </a:lnTo>
                <a:lnTo>
                  <a:pt x="599" y="1445"/>
                </a:lnTo>
                <a:lnTo>
                  <a:pt x="600" y="1441"/>
                </a:lnTo>
                <a:lnTo>
                  <a:pt x="600" y="1456"/>
                </a:lnTo>
                <a:lnTo>
                  <a:pt x="600" y="1443"/>
                </a:lnTo>
                <a:lnTo>
                  <a:pt x="600" y="1431"/>
                </a:lnTo>
                <a:lnTo>
                  <a:pt x="600" y="1443"/>
                </a:lnTo>
                <a:lnTo>
                  <a:pt x="601" y="1438"/>
                </a:lnTo>
                <a:lnTo>
                  <a:pt x="601" y="1454"/>
                </a:lnTo>
                <a:lnTo>
                  <a:pt x="601" y="1443"/>
                </a:lnTo>
                <a:lnTo>
                  <a:pt x="601" y="1436"/>
                </a:lnTo>
                <a:lnTo>
                  <a:pt x="602" y="1436"/>
                </a:lnTo>
                <a:lnTo>
                  <a:pt x="602" y="1439"/>
                </a:lnTo>
                <a:lnTo>
                  <a:pt x="602" y="1443"/>
                </a:lnTo>
                <a:lnTo>
                  <a:pt x="603" y="1456"/>
                </a:lnTo>
                <a:lnTo>
                  <a:pt x="603" y="1442"/>
                </a:lnTo>
                <a:lnTo>
                  <a:pt x="603" y="1448"/>
                </a:lnTo>
                <a:lnTo>
                  <a:pt x="603" y="1449"/>
                </a:lnTo>
                <a:lnTo>
                  <a:pt x="604" y="1449"/>
                </a:lnTo>
                <a:lnTo>
                  <a:pt x="604" y="1456"/>
                </a:lnTo>
                <a:lnTo>
                  <a:pt x="604" y="1442"/>
                </a:lnTo>
                <a:lnTo>
                  <a:pt x="604" y="1430"/>
                </a:lnTo>
                <a:lnTo>
                  <a:pt x="604" y="1441"/>
                </a:lnTo>
                <a:lnTo>
                  <a:pt x="605" y="1443"/>
                </a:lnTo>
                <a:lnTo>
                  <a:pt x="605" y="1439"/>
                </a:lnTo>
                <a:lnTo>
                  <a:pt x="605" y="1428"/>
                </a:lnTo>
                <a:lnTo>
                  <a:pt x="605" y="1448"/>
                </a:lnTo>
                <a:lnTo>
                  <a:pt x="606" y="1440"/>
                </a:lnTo>
                <a:lnTo>
                  <a:pt x="606" y="1448"/>
                </a:lnTo>
                <a:lnTo>
                  <a:pt x="606" y="1439"/>
                </a:lnTo>
                <a:lnTo>
                  <a:pt x="606" y="1433"/>
                </a:lnTo>
                <a:lnTo>
                  <a:pt x="606" y="1434"/>
                </a:lnTo>
                <a:lnTo>
                  <a:pt x="607" y="1448"/>
                </a:lnTo>
                <a:lnTo>
                  <a:pt x="607" y="1447"/>
                </a:lnTo>
                <a:lnTo>
                  <a:pt x="607" y="1449"/>
                </a:lnTo>
                <a:lnTo>
                  <a:pt x="607" y="1452"/>
                </a:lnTo>
                <a:lnTo>
                  <a:pt x="608" y="1457"/>
                </a:lnTo>
                <a:lnTo>
                  <a:pt x="608" y="1465"/>
                </a:lnTo>
                <a:lnTo>
                  <a:pt x="608" y="1463"/>
                </a:lnTo>
                <a:lnTo>
                  <a:pt x="608" y="1468"/>
                </a:lnTo>
                <a:lnTo>
                  <a:pt x="609" y="1465"/>
                </a:lnTo>
                <a:lnTo>
                  <a:pt x="609" y="1448"/>
                </a:lnTo>
                <a:lnTo>
                  <a:pt x="609" y="1457"/>
                </a:lnTo>
                <a:lnTo>
                  <a:pt x="609" y="1446"/>
                </a:lnTo>
                <a:lnTo>
                  <a:pt x="609" y="1441"/>
                </a:lnTo>
                <a:lnTo>
                  <a:pt x="610" y="1438"/>
                </a:lnTo>
                <a:lnTo>
                  <a:pt x="610" y="1456"/>
                </a:lnTo>
                <a:lnTo>
                  <a:pt x="610" y="1433"/>
                </a:lnTo>
                <a:lnTo>
                  <a:pt x="611" y="1449"/>
                </a:lnTo>
                <a:lnTo>
                  <a:pt x="611" y="1443"/>
                </a:lnTo>
                <a:lnTo>
                  <a:pt x="611" y="1436"/>
                </a:lnTo>
                <a:lnTo>
                  <a:pt x="611" y="1441"/>
                </a:lnTo>
                <a:lnTo>
                  <a:pt x="612" y="1443"/>
                </a:lnTo>
                <a:lnTo>
                  <a:pt x="612" y="1442"/>
                </a:lnTo>
                <a:lnTo>
                  <a:pt x="612" y="1449"/>
                </a:lnTo>
                <a:lnTo>
                  <a:pt x="612" y="1431"/>
                </a:lnTo>
                <a:lnTo>
                  <a:pt x="613" y="1433"/>
                </a:lnTo>
                <a:lnTo>
                  <a:pt x="613" y="1445"/>
                </a:lnTo>
                <a:lnTo>
                  <a:pt x="613" y="1442"/>
                </a:lnTo>
                <a:lnTo>
                  <a:pt x="613" y="1438"/>
                </a:lnTo>
                <a:lnTo>
                  <a:pt x="613" y="1427"/>
                </a:lnTo>
                <a:lnTo>
                  <a:pt x="614" y="1425"/>
                </a:lnTo>
                <a:lnTo>
                  <a:pt x="614" y="1425"/>
                </a:lnTo>
                <a:lnTo>
                  <a:pt x="614" y="1431"/>
                </a:lnTo>
                <a:lnTo>
                  <a:pt x="614" y="1444"/>
                </a:lnTo>
                <a:lnTo>
                  <a:pt x="615" y="1423"/>
                </a:lnTo>
                <a:lnTo>
                  <a:pt x="615" y="1440"/>
                </a:lnTo>
                <a:lnTo>
                  <a:pt x="615" y="1455"/>
                </a:lnTo>
                <a:lnTo>
                  <a:pt x="615" y="1453"/>
                </a:lnTo>
                <a:lnTo>
                  <a:pt x="616" y="1431"/>
                </a:lnTo>
                <a:lnTo>
                  <a:pt x="616" y="1442"/>
                </a:lnTo>
                <a:lnTo>
                  <a:pt x="616" y="1228"/>
                </a:lnTo>
                <a:lnTo>
                  <a:pt x="616" y="1434"/>
                </a:lnTo>
                <a:lnTo>
                  <a:pt x="616" y="1439"/>
                </a:lnTo>
                <a:lnTo>
                  <a:pt x="617" y="1462"/>
                </a:lnTo>
                <a:lnTo>
                  <a:pt x="617" y="1427"/>
                </a:lnTo>
                <a:lnTo>
                  <a:pt x="617" y="1456"/>
                </a:lnTo>
                <a:lnTo>
                  <a:pt x="617" y="1445"/>
                </a:lnTo>
                <a:lnTo>
                  <a:pt x="618" y="1451"/>
                </a:lnTo>
                <a:lnTo>
                  <a:pt x="618" y="1455"/>
                </a:lnTo>
                <a:lnTo>
                  <a:pt x="618" y="1445"/>
                </a:lnTo>
                <a:lnTo>
                  <a:pt x="619" y="1443"/>
                </a:lnTo>
                <a:lnTo>
                  <a:pt x="619" y="1452"/>
                </a:lnTo>
                <a:lnTo>
                  <a:pt x="619" y="1451"/>
                </a:lnTo>
                <a:lnTo>
                  <a:pt x="619" y="1446"/>
                </a:lnTo>
                <a:lnTo>
                  <a:pt x="619" y="1442"/>
                </a:lnTo>
                <a:lnTo>
                  <a:pt x="620" y="1426"/>
                </a:lnTo>
                <a:lnTo>
                  <a:pt x="620" y="1458"/>
                </a:lnTo>
                <a:lnTo>
                  <a:pt x="620" y="1446"/>
                </a:lnTo>
                <a:lnTo>
                  <a:pt x="620" y="1448"/>
                </a:lnTo>
                <a:lnTo>
                  <a:pt x="621" y="1445"/>
                </a:lnTo>
                <a:lnTo>
                  <a:pt x="621" y="1445"/>
                </a:lnTo>
                <a:lnTo>
                  <a:pt x="621" y="1450"/>
                </a:lnTo>
                <a:lnTo>
                  <a:pt x="621" y="1448"/>
                </a:lnTo>
                <a:lnTo>
                  <a:pt x="622" y="1450"/>
                </a:lnTo>
                <a:lnTo>
                  <a:pt x="622" y="1443"/>
                </a:lnTo>
                <a:lnTo>
                  <a:pt x="622" y="1446"/>
                </a:lnTo>
                <a:lnTo>
                  <a:pt x="622" y="1453"/>
                </a:lnTo>
                <a:lnTo>
                  <a:pt x="622" y="1448"/>
                </a:lnTo>
                <a:lnTo>
                  <a:pt x="623" y="1450"/>
                </a:lnTo>
                <a:lnTo>
                  <a:pt x="623" y="1445"/>
                </a:lnTo>
                <a:lnTo>
                  <a:pt x="623" y="1449"/>
                </a:lnTo>
                <a:lnTo>
                  <a:pt x="623" y="1444"/>
                </a:lnTo>
                <a:lnTo>
                  <a:pt x="624" y="1448"/>
                </a:lnTo>
                <a:lnTo>
                  <a:pt x="624" y="1448"/>
                </a:lnTo>
                <a:lnTo>
                  <a:pt x="624" y="1442"/>
                </a:lnTo>
                <a:lnTo>
                  <a:pt x="624" y="1440"/>
                </a:lnTo>
                <a:lnTo>
                  <a:pt x="625" y="1446"/>
                </a:lnTo>
                <a:lnTo>
                  <a:pt x="625" y="1445"/>
                </a:lnTo>
                <a:lnTo>
                  <a:pt x="625" y="1446"/>
                </a:lnTo>
                <a:lnTo>
                  <a:pt x="625" y="1445"/>
                </a:lnTo>
                <a:lnTo>
                  <a:pt x="625" y="1447"/>
                </a:lnTo>
                <a:lnTo>
                  <a:pt x="626" y="1448"/>
                </a:lnTo>
                <a:lnTo>
                  <a:pt x="626" y="1447"/>
                </a:lnTo>
                <a:lnTo>
                  <a:pt x="626" y="1447"/>
                </a:lnTo>
                <a:lnTo>
                  <a:pt x="627" y="1443"/>
                </a:lnTo>
                <a:lnTo>
                  <a:pt x="627" y="1439"/>
                </a:lnTo>
                <a:lnTo>
                  <a:pt x="627" y="1443"/>
                </a:lnTo>
                <a:lnTo>
                  <a:pt x="627" y="1444"/>
                </a:lnTo>
                <a:lnTo>
                  <a:pt x="628" y="1448"/>
                </a:lnTo>
                <a:lnTo>
                  <a:pt x="628" y="1445"/>
                </a:lnTo>
                <a:lnTo>
                  <a:pt x="628" y="1447"/>
                </a:lnTo>
                <a:lnTo>
                  <a:pt x="628" y="1443"/>
                </a:lnTo>
                <a:lnTo>
                  <a:pt x="628" y="1448"/>
                </a:lnTo>
                <a:lnTo>
                  <a:pt x="629" y="1440"/>
                </a:lnTo>
                <a:lnTo>
                  <a:pt x="629" y="1442"/>
                </a:lnTo>
                <a:lnTo>
                  <a:pt x="629" y="1448"/>
                </a:lnTo>
                <a:lnTo>
                  <a:pt x="629" y="1441"/>
                </a:lnTo>
                <a:lnTo>
                  <a:pt x="630" y="1443"/>
                </a:lnTo>
                <a:lnTo>
                  <a:pt x="630" y="1437"/>
                </a:lnTo>
                <a:lnTo>
                  <a:pt x="630" y="1433"/>
                </a:lnTo>
                <a:lnTo>
                  <a:pt x="630" y="1440"/>
                </a:lnTo>
                <a:lnTo>
                  <a:pt x="631" y="1441"/>
                </a:lnTo>
                <a:lnTo>
                  <a:pt x="631" y="1436"/>
                </a:lnTo>
                <a:lnTo>
                  <a:pt x="631" y="1437"/>
                </a:lnTo>
                <a:lnTo>
                  <a:pt x="631" y="1470"/>
                </a:lnTo>
                <a:lnTo>
                  <a:pt x="631" y="1439"/>
                </a:lnTo>
                <a:lnTo>
                  <a:pt x="632" y="1434"/>
                </a:lnTo>
                <a:lnTo>
                  <a:pt x="632" y="1438"/>
                </a:lnTo>
                <a:lnTo>
                  <a:pt x="632" y="1444"/>
                </a:lnTo>
                <a:lnTo>
                  <a:pt x="632" y="1440"/>
                </a:lnTo>
                <a:lnTo>
                  <a:pt x="633" y="1439"/>
                </a:lnTo>
                <a:lnTo>
                  <a:pt x="633" y="1438"/>
                </a:lnTo>
                <a:lnTo>
                  <a:pt x="633" y="1445"/>
                </a:lnTo>
                <a:lnTo>
                  <a:pt x="634" y="1437"/>
                </a:lnTo>
                <a:lnTo>
                  <a:pt x="634" y="1442"/>
                </a:lnTo>
                <a:lnTo>
                  <a:pt x="634" y="1440"/>
                </a:lnTo>
                <a:lnTo>
                  <a:pt x="634" y="1443"/>
                </a:lnTo>
                <a:lnTo>
                  <a:pt x="634" y="1438"/>
                </a:lnTo>
                <a:lnTo>
                  <a:pt x="635" y="1440"/>
                </a:lnTo>
                <a:lnTo>
                  <a:pt x="635" y="1442"/>
                </a:lnTo>
                <a:lnTo>
                  <a:pt x="635" y="1438"/>
                </a:lnTo>
                <a:lnTo>
                  <a:pt x="635" y="1444"/>
                </a:lnTo>
                <a:lnTo>
                  <a:pt x="636" y="1441"/>
                </a:lnTo>
                <a:lnTo>
                  <a:pt x="636" y="1442"/>
                </a:lnTo>
                <a:lnTo>
                  <a:pt x="636" y="1444"/>
                </a:lnTo>
                <a:lnTo>
                  <a:pt x="636" y="1439"/>
                </a:lnTo>
                <a:lnTo>
                  <a:pt x="637" y="1438"/>
                </a:lnTo>
                <a:lnTo>
                  <a:pt x="637" y="1441"/>
                </a:lnTo>
                <a:lnTo>
                  <a:pt x="637" y="1444"/>
                </a:lnTo>
                <a:lnTo>
                  <a:pt x="637" y="1443"/>
                </a:lnTo>
                <a:lnTo>
                  <a:pt x="637" y="1442"/>
                </a:lnTo>
                <a:lnTo>
                  <a:pt x="638" y="1447"/>
                </a:lnTo>
                <a:lnTo>
                  <a:pt x="638" y="1443"/>
                </a:lnTo>
                <a:lnTo>
                  <a:pt x="638" y="1434"/>
                </a:lnTo>
                <a:lnTo>
                  <a:pt x="638" y="1437"/>
                </a:lnTo>
                <a:lnTo>
                  <a:pt x="639" y="1439"/>
                </a:lnTo>
                <a:lnTo>
                  <a:pt x="639" y="1436"/>
                </a:lnTo>
                <a:lnTo>
                  <a:pt x="639" y="1435"/>
                </a:lnTo>
                <a:lnTo>
                  <a:pt x="639" y="1440"/>
                </a:lnTo>
                <a:lnTo>
                  <a:pt x="640" y="1436"/>
                </a:lnTo>
                <a:lnTo>
                  <a:pt x="640" y="1434"/>
                </a:lnTo>
                <a:lnTo>
                  <a:pt x="640" y="1435"/>
                </a:lnTo>
                <a:lnTo>
                  <a:pt x="640" y="1437"/>
                </a:lnTo>
                <a:lnTo>
                  <a:pt x="640" y="1435"/>
                </a:lnTo>
                <a:lnTo>
                  <a:pt x="641" y="1433"/>
                </a:lnTo>
                <a:lnTo>
                  <a:pt x="641" y="1434"/>
                </a:lnTo>
                <a:lnTo>
                  <a:pt x="641" y="1435"/>
                </a:lnTo>
                <a:lnTo>
                  <a:pt x="642" y="1418"/>
                </a:lnTo>
                <a:lnTo>
                  <a:pt x="642" y="1431"/>
                </a:lnTo>
                <a:lnTo>
                  <a:pt x="642" y="1434"/>
                </a:lnTo>
                <a:lnTo>
                  <a:pt x="642" y="1427"/>
                </a:lnTo>
                <a:lnTo>
                  <a:pt x="643" y="1437"/>
                </a:lnTo>
                <a:lnTo>
                  <a:pt x="643" y="1433"/>
                </a:lnTo>
                <a:lnTo>
                  <a:pt x="643" y="1434"/>
                </a:lnTo>
                <a:lnTo>
                  <a:pt x="643" y="1440"/>
                </a:lnTo>
                <a:lnTo>
                  <a:pt x="643" y="1432"/>
                </a:lnTo>
                <a:lnTo>
                  <a:pt x="644" y="1437"/>
                </a:lnTo>
                <a:lnTo>
                  <a:pt x="644" y="1439"/>
                </a:lnTo>
                <a:lnTo>
                  <a:pt x="644" y="1441"/>
                </a:lnTo>
                <a:lnTo>
                  <a:pt x="644" y="1436"/>
                </a:lnTo>
                <a:lnTo>
                  <a:pt x="645" y="1434"/>
                </a:lnTo>
                <a:lnTo>
                  <a:pt x="645" y="1440"/>
                </a:lnTo>
                <a:lnTo>
                  <a:pt x="645" y="1436"/>
                </a:lnTo>
                <a:lnTo>
                  <a:pt x="645" y="1438"/>
                </a:lnTo>
                <a:lnTo>
                  <a:pt x="646" y="1438"/>
                </a:lnTo>
                <a:lnTo>
                  <a:pt x="646" y="1440"/>
                </a:lnTo>
                <a:lnTo>
                  <a:pt x="646" y="1435"/>
                </a:lnTo>
                <a:lnTo>
                  <a:pt x="646" y="1441"/>
                </a:lnTo>
                <a:lnTo>
                  <a:pt x="646" y="1443"/>
                </a:lnTo>
                <a:lnTo>
                  <a:pt x="647" y="1436"/>
                </a:lnTo>
                <a:lnTo>
                  <a:pt x="647" y="1435"/>
                </a:lnTo>
                <a:lnTo>
                  <a:pt x="647" y="1432"/>
                </a:lnTo>
                <a:lnTo>
                  <a:pt x="647" y="1425"/>
                </a:lnTo>
                <a:lnTo>
                  <a:pt x="648" y="1413"/>
                </a:lnTo>
                <a:lnTo>
                  <a:pt x="648" y="1420"/>
                </a:lnTo>
                <a:lnTo>
                  <a:pt x="648" y="1413"/>
                </a:lnTo>
                <a:lnTo>
                  <a:pt x="648" y="1408"/>
                </a:lnTo>
                <a:lnTo>
                  <a:pt x="649" y="1419"/>
                </a:lnTo>
                <a:lnTo>
                  <a:pt x="649" y="1403"/>
                </a:lnTo>
                <a:lnTo>
                  <a:pt x="649" y="1413"/>
                </a:lnTo>
                <a:lnTo>
                  <a:pt x="649" y="1414"/>
                </a:lnTo>
                <a:lnTo>
                  <a:pt x="650" y="1422"/>
                </a:lnTo>
                <a:lnTo>
                  <a:pt x="650" y="1422"/>
                </a:lnTo>
                <a:lnTo>
                  <a:pt x="650" y="1418"/>
                </a:lnTo>
                <a:lnTo>
                  <a:pt x="650" y="1430"/>
                </a:lnTo>
                <a:lnTo>
                  <a:pt x="651" y="1422"/>
                </a:lnTo>
                <a:lnTo>
                  <a:pt x="651" y="1430"/>
                </a:lnTo>
                <a:lnTo>
                  <a:pt x="651" y="1432"/>
                </a:lnTo>
                <a:lnTo>
                  <a:pt x="651" y="1431"/>
                </a:lnTo>
                <a:lnTo>
                  <a:pt x="652" y="1438"/>
                </a:lnTo>
                <a:lnTo>
                  <a:pt x="652" y="1423"/>
                </a:lnTo>
                <a:lnTo>
                  <a:pt x="652" y="1436"/>
                </a:lnTo>
                <a:lnTo>
                  <a:pt x="652" y="1433"/>
                </a:lnTo>
                <a:lnTo>
                  <a:pt x="652" y="1429"/>
                </a:lnTo>
                <a:lnTo>
                  <a:pt x="653" y="1439"/>
                </a:lnTo>
                <a:lnTo>
                  <a:pt x="653" y="1434"/>
                </a:lnTo>
                <a:lnTo>
                  <a:pt x="653" y="1435"/>
                </a:lnTo>
                <a:lnTo>
                  <a:pt x="653" y="1438"/>
                </a:lnTo>
                <a:lnTo>
                  <a:pt x="654" y="1443"/>
                </a:lnTo>
                <a:lnTo>
                  <a:pt x="654" y="1436"/>
                </a:lnTo>
                <a:lnTo>
                  <a:pt x="654" y="1434"/>
                </a:lnTo>
                <a:lnTo>
                  <a:pt x="654" y="1444"/>
                </a:lnTo>
                <a:lnTo>
                  <a:pt x="655" y="1440"/>
                </a:lnTo>
                <a:lnTo>
                  <a:pt x="655" y="1438"/>
                </a:lnTo>
                <a:lnTo>
                  <a:pt x="655" y="1442"/>
                </a:lnTo>
                <a:lnTo>
                  <a:pt x="655" y="1435"/>
                </a:lnTo>
                <a:lnTo>
                  <a:pt x="655" y="1429"/>
                </a:lnTo>
                <a:lnTo>
                  <a:pt x="656" y="1428"/>
                </a:lnTo>
                <a:lnTo>
                  <a:pt x="656" y="1447"/>
                </a:lnTo>
                <a:lnTo>
                  <a:pt x="656" y="1441"/>
                </a:lnTo>
                <a:lnTo>
                  <a:pt x="656" y="1438"/>
                </a:lnTo>
                <a:lnTo>
                  <a:pt x="657" y="1443"/>
                </a:lnTo>
                <a:lnTo>
                  <a:pt x="657" y="1439"/>
                </a:lnTo>
                <a:lnTo>
                  <a:pt x="657" y="1445"/>
                </a:lnTo>
                <a:lnTo>
                  <a:pt x="658" y="1445"/>
                </a:lnTo>
                <a:lnTo>
                  <a:pt x="658" y="1445"/>
                </a:lnTo>
                <a:lnTo>
                  <a:pt x="658" y="1443"/>
                </a:lnTo>
                <a:lnTo>
                  <a:pt x="658" y="1442"/>
                </a:lnTo>
                <a:lnTo>
                  <a:pt x="659" y="1446"/>
                </a:lnTo>
                <a:lnTo>
                  <a:pt x="659" y="1444"/>
                </a:lnTo>
                <a:lnTo>
                  <a:pt x="659" y="1438"/>
                </a:lnTo>
                <a:lnTo>
                  <a:pt x="659" y="1442"/>
                </a:lnTo>
                <a:lnTo>
                  <a:pt x="659" y="1444"/>
                </a:lnTo>
                <a:lnTo>
                  <a:pt x="660" y="1440"/>
                </a:lnTo>
                <a:lnTo>
                  <a:pt x="660" y="1439"/>
                </a:lnTo>
                <a:lnTo>
                  <a:pt x="660" y="1434"/>
                </a:lnTo>
                <a:lnTo>
                  <a:pt x="660" y="1437"/>
                </a:lnTo>
                <a:lnTo>
                  <a:pt x="661" y="1437"/>
                </a:lnTo>
                <a:lnTo>
                  <a:pt x="661" y="1444"/>
                </a:lnTo>
                <a:lnTo>
                  <a:pt x="661" y="1447"/>
                </a:lnTo>
                <a:lnTo>
                  <a:pt x="661" y="1440"/>
                </a:lnTo>
                <a:lnTo>
                  <a:pt x="662" y="1445"/>
                </a:lnTo>
                <a:lnTo>
                  <a:pt x="662" y="1451"/>
                </a:lnTo>
                <a:lnTo>
                  <a:pt x="662" y="1440"/>
                </a:lnTo>
                <a:lnTo>
                  <a:pt x="662" y="1443"/>
                </a:lnTo>
                <a:lnTo>
                  <a:pt x="662" y="1442"/>
                </a:lnTo>
                <a:lnTo>
                  <a:pt x="663" y="1438"/>
                </a:lnTo>
                <a:lnTo>
                  <a:pt x="663" y="1447"/>
                </a:lnTo>
                <a:lnTo>
                  <a:pt x="663" y="1441"/>
                </a:lnTo>
                <a:lnTo>
                  <a:pt x="663" y="1446"/>
                </a:lnTo>
                <a:lnTo>
                  <a:pt x="664" y="1434"/>
                </a:lnTo>
                <a:lnTo>
                  <a:pt x="664" y="1441"/>
                </a:lnTo>
                <a:lnTo>
                  <a:pt x="664" y="1441"/>
                </a:lnTo>
                <a:lnTo>
                  <a:pt x="664" y="1441"/>
                </a:lnTo>
                <a:lnTo>
                  <a:pt x="665" y="1419"/>
                </a:lnTo>
                <a:lnTo>
                  <a:pt x="665" y="1429"/>
                </a:lnTo>
                <a:lnTo>
                  <a:pt x="665" y="1430"/>
                </a:lnTo>
                <a:lnTo>
                  <a:pt x="665" y="1448"/>
                </a:lnTo>
                <a:lnTo>
                  <a:pt x="666" y="1446"/>
                </a:lnTo>
                <a:lnTo>
                  <a:pt x="666" y="1443"/>
                </a:lnTo>
                <a:lnTo>
                  <a:pt x="666" y="1435"/>
                </a:lnTo>
                <a:lnTo>
                  <a:pt x="666" y="1437"/>
                </a:lnTo>
                <a:lnTo>
                  <a:pt x="667" y="1441"/>
                </a:lnTo>
                <a:lnTo>
                  <a:pt x="667" y="1427"/>
                </a:lnTo>
                <a:lnTo>
                  <a:pt x="667" y="1428"/>
                </a:lnTo>
                <a:lnTo>
                  <a:pt x="667" y="1422"/>
                </a:lnTo>
                <a:lnTo>
                  <a:pt x="668" y="1432"/>
                </a:lnTo>
                <a:lnTo>
                  <a:pt x="668" y="1445"/>
                </a:lnTo>
                <a:lnTo>
                  <a:pt x="668" y="1440"/>
                </a:lnTo>
                <a:lnTo>
                  <a:pt x="668" y="1443"/>
                </a:lnTo>
                <a:lnTo>
                  <a:pt x="668" y="1438"/>
                </a:lnTo>
                <a:lnTo>
                  <a:pt x="669" y="1435"/>
                </a:lnTo>
                <a:lnTo>
                  <a:pt x="669" y="1441"/>
                </a:lnTo>
                <a:lnTo>
                  <a:pt x="669" y="1440"/>
                </a:lnTo>
                <a:lnTo>
                  <a:pt x="669" y="1444"/>
                </a:lnTo>
                <a:lnTo>
                  <a:pt x="670" y="1437"/>
                </a:lnTo>
                <a:lnTo>
                  <a:pt x="670" y="1426"/>
                </a:lnTo>
                <a:lnTo>
                  <a:pt x="670" y="1430"/>
                </a:lnTo>
                <a:lnTo>
                  <a:pt x="670" y="1435"/>
                </a:lnTo>
                <a:lnTo>
                  <a:pt x="671" y="1442"/>
                </a:lnTo>
                <a:lnTo>
                  <a:pt x="671" y="1434"/>
                </a:lnTo>
                <a:lnTo>
                  <a:pt x="671" y="1442"/>
                </a:lnTo>
                <a:lnTo>
                  <a:pt x="671" y="1437"/>
                </a:lnTo>
                <a:lnTo>
                  <a:pt x="671" y="1445"/>
                </a:lnTo>
                <a:lnTo>
                  <a:pt x="672" y="1441"/>
                </a:lnTo>
                <a:lnTo>
                  <a:pt x="672" y="1433"/>
                </a:lnTo>
                <a:lnTo>
                  <a:pt x="672" y="1433"/>
                </a:lnTo>
                <a:lnTo>
                  <a:pt x="673" y="1442"/>
                </a:lnTo>
                <a:lnTo>
                  <a:pt x="673" y="1441"/>
                </a:lnTo>
                <a:lnTo>
                  <a:pt x="673" y="1439"/>
                </a:lnTo>
                <a:lnTo>
                  <a:pt x="673" y="1434"/>
                </a:lnTo>
                <a:lnTo>
                  <a:pt x="674" y="1434"/>
                </a:lnTo>
                <a:lnTo>
                  <a:pt x="674" y="1434"/>
                </a:lnTo>
                <a:lnTo>
                  <a:pt x="674" y="1432"/>
                </a:lnTo>
                <a:lnTo>
                  <a:pt x="674" y="1437"/>
                </a:lnTo>
                <a:lnTo>
                  <a:pt x="674" y="1435"/>
                </a:lnTo>
                <a:lnTo>
                  <a:pt x="675" y="1435"/>
                </a:lnTo>
                <a:lnTo>
                  <a:pt x="675" y="1437"/>
                </a:lnTo>
                <a:lnTo>
                  <a:pt x="675" y="1438"/>
                </a:lnTo>
                <a:lnTo>
                  <a:pt x="675" y="1441"/>
                </a:lnTo>
                <a:lnTo>
                  <a:pt x="676" y="1426"/>
                </a:lnTo>
                <a:lnTo>
                  <a:pt x="676" y="1438"/>
                </a:lnTo>
                <a:lnTo>
                  <a:pt x="676" y="1470"/>
                </a:lnTo>
                <a:lnTo>
                  <a:pt x="676" y="1439"/>
                </a:lnTo>
                <a:lnTo>
                  <a:pt x="677" y="1438"/>
                </a:lnTo>
                <a:lnTo>
                  <a:pt x="677" y="1434"/>
                </a:lnTo>
                <a:lnTo>
                  <a:pt x="677" y="1433"/>
                </a:lnTo>
                <a:lnTo>
                  <a:pt x="677" y="1431"/>
                </a:lnTo>
                <a:lnTo>
                  <a:pt x="677" y="1440"/>
                </a:lnTo>
                <a:lnTo>
                  <a:pt x="678" y="1447"/>
                </a:lnTo>
                <a:lnTo>
                  <a:pt x="678" y="1436"/>
                </a:lnTo>
                <a:lnTo>
                  <a:pt x="678" y="1436"/>
                </a:lnTo>
                <a:lnTo>
                  <a:pt x="678" y="1438"/>
                </a:lnTo>
                <a:lnTo>
                  <a:pt x="679" y="1432"/>
                </a:lnTo>
                <a:lnTo>
                  <a:pt x="679" y="1438"/>
                </a:lnTo>
                <a:lnTo>
                  <a:pt x="679" y="1432"/>
                </a:lnTo>
                <a:lnTo>
                  <a:pt x="679" y="1435"/>
                </a:lnTo>
                <a:lnTo>
                  <a:pt x="680" y="1432"/>
                </a:lnTo>
                <a:lnTo>
                  <a:pt x="680" y="1431"/>
                </a:lnTo>
                <a:lnTo>
                  <a:pt x="680" y="1444"/>
                </a:lnTo>
                <a:lnTo>
                  <a:pt x="680" y="1431"/>
                </a:lnTo>
                <a:lnTo>
                  <a:pt x="681" y="1439"/>
                </a:lnTo>
                <a:lnTo>
                  <a:pt x="681" y="1435"/>
                </a:lnTo>
                <a:lnTo>
                  <a:pt x="681" y="1435"/>
                </a:lnTo>
                <a:lnTo>
                  <a:pt x="681" y="1439"/>
                </a:lnTo>
                <a:lnTo>
                  <a:pt x="682" y="1438"/>
                </a:lnTo>
                <a:lnTo>
                  <a:pt x="682" y="1435"/>
                </a:lnTo>
                <a:lnTo>
                  <a:pt x="682" y="1438"/>
                </a:lnTo>
                <a:lnTo>
                  <a:pt x="682" y="1440"/>
                </a:lnTo>
                <a:lnTo>
                  <a:pt x="683" y="1442"/>
                </a:lnTo>
                <a:lnTo>
                  <a:pt x="683" y="1438"/>
                </a:lnTo>
                <a:lnTo>
                  <a:pt x="683" y="1441"/>
                </a:lnTo>
                <a:lnTo>
                  <a:pt x="683" y="1439"/>
                </a:lnTo>
                <a:lnTo>
                  <a:pt x="683" y="1435"/>
                </a:lnTo>
                <a:lnTo>
                  <a:pt x="684" y="1440"/>
                </a:lnTo>
                <a:lnTo>
                  <a:pt x="684" y="1436"/>
                </a:lnTo>
                <a:lnTo>
                  <a:pt x="684" y="1414"/>
                </a:lnTo>
                <a:lnTo>
                  <a:pt x="684" y="1394"/>
                </a:lnTo>
                <a:lnTo>
                  <a:pt x="685" y="1409"/>
                </a:lnTo>
                <a:lnTo>
                  <a:pt x="685" y="1417"/>
                </a:lnTo>
                <a:lnTo>
                  <a:pt x="685" y="1404"/>
                </a:lnTo>
                <a:lnTo>
                  <a:pt x="685" y="1410"/>
                </a:lnTo>
                <a:lnTo>
                  <a:pt x="686" y="1418"/>
                </a:lnTo>
                <a:lnTo>
                  <a:pt x="686" y="1415"/>
                </a:lnTo>
                <a:lnTo>
                  <a:pt x="686" y="1415"/>
                </a:lnTo>
                <a:lnTo>
                  <a:pt x="686" y="1417"/>
                </a:lnTo>
                <a:lnTo>
                  <a:pt x="686" y="1423"/>
                </a:lnTo>
                <a:lnTo>
                  <a:pt x="687" y="1434"/>
                </a:lnTo>
                <a:lnTo>
                  <a:pt x="687" y="1438"/>
                </a:lnTo>
                <a:lnTo>
                  <a:pt x="687" y="1440"/>
                </a:lnTo>
                <a:lnTo>
                  <a:pt x="687" y="1435"/>
                </a:lnTo>
                <a:lnTo>
                  <a:pt x="688" y="1448"/>
                </a:lnTo>
                <a:lnTo>
                  <a:pt x="688" y="1443"/>
                </a:lnTo>
                <a:lnTo>
                  <a:pt x="688" y="1442"/>
                </a:lnTo>
                <a:lnTo>
                  <a:pt x="689" y="1449"/>
                </a:lnTo>
                <a:lnTo>
                  <a:pt x="689" y="1446"/>
                </a:lnTo>
                <a:lnTo>
                  <a:pt x="689" y="1450"/>
                </a:lnTo>
                <a:lnTo>
                  <a:pt x="689" y="1447"/>
                </a:lnTo>
                <a:lnTo>
                  <a:pt x="689" y="1451"/>
                </a:lnTo>
                <a:lnTo>
                  <a:pt x="690" y="1458"/>
                </a:lnTo>
                <a:lnTo>
                  <a:pt x="690" y="1425"/>
                </a:lnTo>
                <a:lnTo>
                  <a:pt x="690" y="1436"/>
                </a:lnTo>
                <a:lnTo>
                  <a:pt x="690" y="1438"/>
                </a:lnTo>
                <a:lnTo>
                  <a:pt x="691" y="1428"/>
                </a:lnTo>
                <a:lnTo>
                  <a:pt x="691" y="1438"/>
                </a:lnTo>
                <a:lnTo>
                  <a:pt x="691" y="1429"/>
                </a:lnTo>
                <a:lnTo>
                  <a:pt x="691" y="1443"/>
                </a:lnTo>
                <a:lnTo>
                  <a:pt x="692" y="1438"/>
                </a:lnTo>
                <a:lnTo>
                  <a:pt x="692" y="1425"/>
                </a:lnTo>
                <a:lnTo>
                  <a:pt x="692" y="1456"/>
                </a:lnTo>
                <a:lnTo>
                  <a:pt x="692" y="1424"/>
                </a:lnTo>
                <a:lnTo>
                  <a:pt x="692" y="1437"/>
                </a:lnTo>
                <a:lnTo>
                  <a:pt x="693" y="1433"/>
                </a:lnTo>
                <a:lnTo>
                  <a:pt x="693" y="1445"/>
                </a:lnTo>
                <a:lnTo>
                  <a:pt x="693" y="1440"/>
                </a:lnTo>
                <a:lnTo>
                  <a:pt x="693" y="1439"/>
                </a:lnTo>
                <a:lnTo>
                  <a:pt x="694" y="1441"/>
                </a:lnTo>
                <a:lnTo>
                  <a:pt x="694" y="1459"/>
                </a:lnTo>
                <a:lnTo>
                  <a:pt x="694" y="1431"/>
                </a:lnTo>
                <a:lnTo>
                  <a:pt x="694" y="1440"/>
                </a:lnTo>
                <a:lnTo>
                  <a:pt x="695" y="1434"/>
                </a:lnTo>
                <a:lnTo>
                  <a:pt x="695" y="1438"/>
                </a:lnTo>
                <a:lnTo>
                  <a:pt x="695" y="1442"/>
                </a:lnTo>
                <a:lnTo>
                  <a:pt x="695" y="1438"/>
                </a:lnTo>
                <a:lnTo>
                  <a:pt x="695" y="1437"/>
                </a:lnTo>
                <a:lnTo>
                  <a:pt x="696" y="1438"/>
                </a:lnTo>
                <a:lnTo>
                  <a:pt x="696" y="1437"/>
                </a:lnTo>
                <a:lnTo>
                  <a:pt x="696" y="1437"/>
                </a:lnTo>
                <a:lnTo>
                  <a:pt x="697" y="1446"/>
                </a:lnTo>
                <a:lnTo>
                  <a:pt x="697" y="1447"/>
                </a:lnTo>
                <a:lnTo>
                  <a:pt x="697" y="1438"/>
                </a:lnTo>
                <a:lnTo>
                  <a:pt x="697" y="1445"/>
                </a:lnTo>
                <a:lnTo>
                  <a:pt x="698" y="1444"/>
                </a:lnTo>
                <a:lnTo>
                  <a:pt x="698" y="1449"/>
                </a:lnTo>
                <a:lnTo>
                  <a:pt x="698" y="1448"/>
                </a:lnTo>
                <a:lnTo>
                  <a:pt x="698" y="1442"/>
                </a:lnTo>
                <a:lnTo>
                  <a:pt x="698" y="1433"/>
                </a:lnTo>
                <a:lnTo>
                  <a:pt x="699" y="1448"/>
                </a:lnTo>
                <a:lnTo>
                  <a:pt x="699" y="1439"/>
                </a:lnTo>
                <a:lnTo>
                  <a:pt x="699" y="1444"/>
                </a:lnTo>
                <a:lnTo>
                  <a:pt x="699" y="1424"/>
                </a:lnTo>
                <a:lnTo>
                  <a:pt x="700" y="1445"/>
                </a:lnTo>
                <a:lnTo>
                  <a:pt x="700" y="1446"/>
                </a:lnTo>
                <a:lnTo>
                  <a:pt x="700" y="1450"/>
                </a:lnTo>
                <a:lnTo>
                  <a:pt x="700" y="1446"/>
                </a:lnTo>
                <a:lnTo>
                  <a:pt x="701" y="1447"/>
                </a:lnTo>
                <a:lnTo>
                  <a:pt x="701" y="1439"/>
                </a:lnTo>
                <a:lnTo>
                  <a:pt x="701" y="1443"/>
                </a:lnTo>
                <a:lnTo>
                  <a:pt x="701" y="1442"/>
                </a:lnTo>
                <a:lnTo>
                  <a:pt x="701" y="1444"/>
                </a:lnTo>
                <a:lnTo>
                  <a:pt x="702" y="1437"/>
                </a:lnTo>
                <a:lnTo>
                  <a:pt x="702" y="1443"/>
                </a:lnTo>
                <a:lnTo>
                  <a:pt x="702" y="1442"/>
                </a:lnTo>
                <a:lnTo>
                  <a:pt x="702" y="1443"/>
                </a:lnTo>
                <a:lnTo>
                  <a:pt x="703" y="1434"/>
                </a:lnTo>
                <a:lnTo>
                  <a:pt x="703" y="1455"/>
                </a:lnTo>
                <a:lnTo>
                  <a:pt x="703" y="1445"/>
                </a:lnTo>
                <a:lnTo>
                  <a:pt x="703" y="1452"/>
                </a:lnTo>
                <a:lnTo>
                  <a:pt x="704" y="1450"/>
                </a:lnTo>
                <a:lnTo>
                  <a:pt x="704" y="1448"/>
                </a:lnTo>
                <a:lnTo>
                  <a:pt x="704" y="1438"/>
                </a:lnTo>
                <a:lnTo>
                  <a:pt x="705" y="1439"/>
                </a:lnTo>
                <a:lnTo>
                  <a:pt x="705" y="1441"/>
                </a:lnTo>
                <a:lnTo>
                  <a:pt x="705" y="1442"/>
                </a:lnTo>
                <a:lnTo>
                  <a:pt x="705" y="1446"/>
                </a:lnTo>
                <a:lnTo>
                  <a:pt x="705" y="1441"/>
                </a:lnTo>
                <a:lnTo>
                  <a:pt x="706" y="1438"/>
                </a:lnTo>
                <a:lnTo>
                  <a:pt x="706" y="1448"/>
                </a:lnTo>
                <a:lnTo>
                  <a:pt x="706" y="1443"/>
                </a:lnTo>
                <a:lnTo>
                  <a:pt x="706" y="1451"/>
                </a:lnTo>
                <a:lnTo>
                  <a:pt x="707" y="1450"/>
                </a:lnTo>
                <a:lnTo>
                  <a:pt x="707" y="1446"/>
                </a:lnTo>
                <a:lnTo>
                  <a:pt x="707" y="1429"/>
                </a:lnTo>
                <a:lnTo>
                  <a:pt x="707" y="1450"/>
                </a:lnTo>
                <a:lnTo>
                  <a:pt x="708" y="1444"/>
                </a:lnTo>
                <a:lnTo>
                  <a:pt x="708" y="1437"/>
                </a:lnTo>
                <a:lnTo>
                  <a:pt x="708" y="1444"/>
                </a:lnTo>
                <a:lnTo>
                  <a:pt x="708" y="1453"/>
                </a:lnTo>
                <a:lnTo>
                  <a:pt x="708" y="1448"/>
                </a:lnTo>
                <a:lnTo>
                  <a:pt x="709" y="1450"/>
                </a:lnTo>
                <a:lnTo>
                  <a:pt x="709" y="1441"/>
                </a:lnTo>
                <a:lnTo>
                  <a:pt x="709" y="1445"/>
                </a:lnTo>
                <a:lnTo>
                  <a:pt x="709" y="1442"/>
                </a:lnTo>
                <a:lnTo>
                  <a:pt x="710" y="1447"/>
                </a:lnTo>
                <a:lnTo>
                  <a:pt x="710" y="1447"/>
                </a:lnTo>
                <a:lnTo>
                  <a:pt x="710" y="1453"/>
                </a:lnTo>
                <a:lnTo>
                  <a:pt x="710" y="1440"/>
                </a:lnTo>
                <a:lnTo>
                  <a:pt x="711" y="1452"/>
                </a:lnTo>
                <a:lnTo>
                  <a:pt x="711" y="1449"/>
                </a:lnTo>
                <a:lnTo>
                  <a:pt x="711" y="1446"/>
                </a:lnTo>
                <a:lnTo>
                  <a:pt x="711" y="1446"/>
                </a:lnTo>
                <a:lnTo>
                  <a:pt x="712" y="1435"/>
                </a:lnTo>
                <a:lnTo>
                  <a:pt x="712" y="1443"/>
                </a:lnTo>
                <a:lnTo>
                  <a:pt x="712" y="1448"/>
                </a:lnTo>
                <a:lnTo>
                  <a:pt x="712" y="1453"/>
                </a:lnTo>
                <a:lnTo>
                  <a:pt x="713" y="1449"/>
                </a:lnTo>
                <a:lnTo>
                  <a:pt x="713" y="1419"/>
                </a:lnTo>
                <a:lnTo>
                  <a:pt x="713" y="1443"/>
                </a:lnTo>
                <a:lnTo>
                  <a:pt x="713" y="1456"/>
                </a:lnTo>
                <a:lnTo>
                  <a:pt x="714" y="1448"/>
                </a:lnTo>
                <a:lnTo>
                  <a:pt x="714" y="1437"/>
                </a:lnTo>
                <a:lnTo>
                  <a:pt x="714" y="1440"/>
                </a:lnTo>
                <a:lnTo>
                  <a:pt x="714" y="1446"/>
                </a:lnTo>
                <a:lnTo>
                  <a:pt x="714" y="1448"/>
                </a:lnTo>
                <a:lnTo>
                  <a:pt x="715" y="1444"/>
                </a:lnTo>
                <a:lnTo>
                  <a:pt x="715" y="1454"/>
                </a:lnTo>
                <a:lnTo>
                  <a:pt x="715" y="1438"/>
                </a:lnTo>
                <a:lnTo>
                  <a:pt x="715" y="1461"/>
                </a:lnTo>
                <a:lnTo>
                  <a:pt x="716" y="1439"/>
                </a:lnTo>
                <a:lnTo>
                  <a:pt x="716" y="1454"/>
                </a:lnTo>
                <a:lnTo>
                  <a:pt x="716" y="1441"/>
                </a:lnTo>
                <a:lnTo>
                  <a:pt x="716" y="1443"/>
                </a:lnTo>
                <a:lnTo>
                  <a:pt x="717" y="1452"/>
                </a:lnTo>
                <a:lnTo>
                  <a:pt x="717" y="1447"/>
                </a:lnTo>
                <a:lnTo>
                  <a:pt x="717" y="1443"/>
                </a:lnTo>
                <a:lnTo>
                  <a:pt x="717" y="1447"/>
                </a:lnTo>
                <a:lnTo>
                  <a:pt x="717" y="1440"/>
                </a:lnTo>
                <a:lnTo>
                  <a:pt x="718" y="1441"/>
                </a:lnTo>
                <a:lnTo>
                  <a:pt x="718" y="1443"/>
                </a:lnTo>
                <a:lnTo>
                  <a:pt x="718" y="1446"/>
                </a:lnTo>
                <a:lnTo>
                  <a:pt x="718" y="1448"/>
                </a:lnTo>
                <a:lnTo>
                  <a:pt x="719" y="1436"/>
                </a:lnTo>
                <a:lnTo>
                  <a:pt x="719" y="1441"/>
                </a:lnTo>
                <a:lnTo>
                  <a:pt x="719" y="1451"/>
                </a:lnTo>
                <a:lnTo>
                  <a:pt x="720" y="1441"/>
                </a:lnTo>
                <a:lnTo>
                  <a:pt x="720" y="1448"/>
                </a:lnTo>
                <a:lnTo>
                  <a:pt x="720" y="1430"/>
                </a:lnTo>
                <a:lnTo>
                  <a:pt x="720" y="1442"/>
                </a:lnTo>
                <a:lnTo>
                  <a:pt x="720" y="1445"/>
                </a:lnTo>
                <a:lnTo>
                  <a:pt x="721" y="1454"/>
                </a:lnTo>
                <a:lnTo>
                  <a:pt x="721" y="1478"/>
                </a:lnTo>
                <a:lnTo>
                  <a:pt x="721" y="1442"/>
                </a:lnTo>
                <a:lnTo>
                  <a:pt x="721" y="1453"/>
                </a:lnTo>
                <a:lnTo>
                  <a:pt x="722" y="1457"/>
                </a:lnTo>
                <a:lnTo>
                  <a:pt x="722" y="1457"/>
                </a:lnTo>
                <a:lnTo>
                  <a:pt x="722" y="1454"/>
                </a:lnTo>
                <a:lnTo>
                  <a:pt x="722" y="1434"/>
                </a:lnTo>
                <a:lnTo>
                  <a:pt x="723" y="1449"/>
                </a:lnTo>
                <a:lnTo>
                  <a:pt x="723" y="1443"/>
                </a:lnTo>
                <a:lnTo>
                  <a:pt x="723" y="1464"/>
                </a:lnTo>
                <a:lnTo>
                  <a:pt x="723" y="1446"/>
                </a:lnTo>
                <a:lnTo>
                  <a:pt x="723" y="1431"/>
                </a:lnTo>
                <a:lnTo>
                  <a:pt x="724" y="1437"/>
                </a:lnTo>
                <a:lnTo>
                  <a:pt x="724" y="1465"/>
                </a:lnTo>
                <a:lnTo>
                  <a:pt x="724" y="1436"/>
                </a:lnTo>
                <a:lnTo>
                  <a:pt x="724" y="1447"/>
                </a:lnTo>
                <a:lnTo>
                  <a:pt x="725" y="1435"/>
                </a:lnTo>
                <a:lnTo>
                  <a:pt x="725" y="1448"/>
                </a:lnTo>
                <a:lnTo>
                  <a:pt x="725" y="1454"/>
                </a:lnTo>
                <a:lnTo>
                  <a:pt x="725" y="1445"/>
                </a:lnTo>
                <a:lnTo>
                  <a:pt x="726" y="1447"/>
                </a:lnTo>
                <a:lnTo>
                  <a:pt x="726" y="1444"/>
                </a:lnTo>
                <a:lnTo>
                  <a:pt x="726" y="1448"/>
                </a:lnTo>
                <a:lnTo>
                  <a:pt x="726" y="1449"/>
                </a:lnTo>
                <a:lnTo>
                  <a:pt x="726" y="1452"/>
                </a:lnTo>
                <a:lnTo>
                  <a:pt x="727" y="1454"/>
                </a:lnTo>
                <a:lnTo>
                  <a:pt x="727" y="1431"/>
                </a:lnTo>
                <a:lnTo>
                  <a:pt x="727" y="1442"/>
                </a:lnTo>
                <a:lnTo>
                  <a:pt x="728" y="1450"/>
                </a:lnTo>
                <a:lnTo>
                  <a:pt x="728" y="1451"/>
                </a:lnTo>
                <a:lnTo>
                  <a:pt x="728" y="1457"/>
                </a:lnTo>
                <a:lnTo>
                  <a:pt x="728" y="1445"/>
                </a:lnTo>
                <a:lnTo>
                  <a:pt x="729" y="1447"/>
                </a:lnTo>
                <a:lnTo>
                  <a:pt x="729" y="1452"/>
                </a:lnTo>
                <a:lnTo>
                  <a:pt x="729" y="1457"/>
                </a:lnTo>
                <a:lnTo>
                  <a:pt x="729" y="1456"/>
                </a:lnTo>
                <a:lnTo>
                  <a:pt x="729" y="1445"/>
                </a:lnTo>
                <a:lnTo>
                  <a:pt x="730" y="1452"/>
                </a:lnTo>
                <a:lnTo>
                  <a:pt x="730" y="1454"/>
                </a:lnTo>
                <a:lnTo>
                  <a:pt x="730" y="1462"/>
                </a:lnTo>
                <a:lnTo>
                  <a:pt x="730" y="1448"/>
                </a:lnTo>
                <a:lnTo>
                  <a:pt x="731" y="1436"/>
                </a:lnTo>
                <a:lnTo>
                  <a:pt x="731" y="1443"/>
                </a:lnTo>
                <a:lnTo>
                  <a:pt x="731" y="1448"/>
                </a:lnTo>
                <a:lnTo>
                  <a:pt x="731" y="1445"/>
                </a:lnTo>
                <a:lnTo>
                  <a:pt x="732" y="1448"/>
                </a:lnTo>
                <a:lnTo>
                  <a:pt x="732" y="1436"/>
                </a:lnTo>
                <a:lnTo>
                  <a:pt x="732" y="1441"/>
                </a:lnTo>
                <a:lnTo>
                  <a:pt x="732" y="1438"/>
                </a:lnTo>
                <a:lnTo>
                  <a:pt x="732" y="1445"/>
                </a:lnTo>
                <a:lnTo>
                  <a:pt x="733" y="1441"/>
                </a:lnTo>
                <a:lnTo>
                  <a:pt x="733" y="1433"/>
                </a:lnTo>
                <a:lnTo>
                  <a:pt x="733" y="1442"/>
                </a:lnTo>
                <a:lnTo>
                  <a:pt x="733" y="1446"/>
                </a:lnTo>
                <a:lnTo>
                  <a:pt x="734" y="1440"/>
                </a:lnTo>
                <a:lnTo>
                  <a:pt x="734" y="1443"/>
                </a:lnTo>
                <a:lnTo>
                  <a:pt x="734" y="1435"/>
                </a:lnTo>
                <a:lnTo>
                  <a:pt x="734" y="1446"/>
                </a:lnTo>
                <a:lnTo>
                  <a:pt x="735" y="1437"/>
                </a:lnTo>
                <a:lnTo>
                  <a:pt x="735" y="1452"/>
                </a:lnTo>
                <a:lnTo>
                  <a:pt x="735" y="1448"/>
                </a:lnTo>
                <a:lnTo>
                  <a:pt x="735" y="1435"/>
                </a:lnTo>
                <a:lnTo>
                  <a:pt x="736" y="1439"/>
                </a:lnTo>
                <a:lnTo>
                  <a:pt x="736" y="1440"/>
                </a:lnTo>
                <a:lnTo>
                  <a:pt x="736" y="1442"/>
                </a:lnTo>
                <a:lnTo>
                  <a:pt x="736" y="1447"/>
                </a:lnTo>
                <a:lnTo>
                  <a:pt x="737" y="1434"/>
                </a:lnTo>
                <a:lnTo>
                  <a:pt x="737" y="1454"/>
                </a:lnTo>
                <a:lnTo>
                  <a:pt x="737" y="1452"/>
                </a:lnTo>
                <a:lnTo>
                  <a:pt x="737" y="1441"/>
                </a:lnTo>
                <a:lnTo>
                  <a:pt x="738" y="1458"/>
                </a:lnTo>
                <a:lnTo>
                  <a:pt x="738" y="1434"/>
                </a:lnTo>
                <a:lnTo>
                  <a:pt x="738" y="1441"/>
                </a:lnTo>
                <a:lnTo>
                  <a:pt x="738" y="1456"/>
                </a:lnTo>
                <a:lnTo>
                  <a:pt x="738" y="1451"/>
                </a:lnTo>
                <a:lnTo>
                  <a:pt x="739" y="1456"/>
                </a:lnTo>
                <a:lnTo>
                  <a:pt x="739" y="1446"/>
                </a:lnTo>
                <a:lnTo>
                  <a:pt x="739" y="1450"/>
                </a:lnTo>
                <a:lnTo>
                  <a:pt x="739" y="1450"/>
                </a:lnTo>
                <a:lnTo>
                  <a:pt x="740" y="1459"/>
                </a:lnTo>
                <a:lnTo>
                  <a:pt x="740" y="1455"/>
                </a:lnTo>
                <a:lnTo>
                  <a:pt x="740" y="1453"/>
                </a:lnTo>
                <a:lnTo>
                  <a:pt x="740" y="1453"/>
                </a:lnTo>
                <a:lnTo>
                  <a:pt x="741" y="1461"/>
                </a:lnTo>
                <a:lnTo>
                  <a:pt x="741" y="1432"/>
                </a:lnTo>
                <a:lnTo>
                  <a:pt x="741" y="1443"/>
                </a:lnTo>
                <a:lnTo>
                  <a:pt x="741" y="1436"/>
                </a:lnTo>
                <a:lnTo>
                  <a:pt x="741" y="1462"/>
                </a:lnTo>
                <a:lnTo>
                  <a:pt x="742" y="1447"/>
                </a:lnTo>
                <a:lnTo>
                  <a:pt x="742" y="1456"/>
                </a:lnTo>
                <a:lnTo>
                  <a:pt x="742" y="1456"/>
                </a:lnTo>
                <a:lnTo>
                  <a:pt x="742" y="1448"/>
                </a:lnTo>
                <a:lnTo>
                  <a:pt x="743" y="1447"/>
                </a:lnTo>
                <a:lnTo>
                  <a:pt x="743" y="1449"/>
                </a:lnTo>
                <a:lnTo>
                  <a:pt x="743" y="1454"/>
                </a:lnTo>
                <a:lnTo>
                  <a:pt x="744" y="1450"/>
                </a:lnTo>
                <a:lnTo>
                  <a:pt x="744" y="1452"/>
                </a:lnTo>
                <a:lnTo>
                  <a:pt x="744" y="1448"/>
                </a:lnTo>
                <a:lnTo>
                  <a:pt x="744" y="1450"/>
                </a:lnTo>
                <a:lnTo>
                  <a:pt x="744" y="1456"/>
                </a:lnTo>
                <a:lnTo>
                  <a:pt x="745" y="1454"/>
                </a:lnTo>
                <a:lnTo>
                  <a:pt x="745" y="1447"/>
                </a:lnTo>
                <a:lnTo>
                  <a:pt x="745" y="1449"/>
                </a:lnTo>
                <a:lnTo>
                  <a:pt x="745" y="1448"/>
                </a:lnTo>
                <a:lnTo>
                  <a:pt x="746" y="1450"/>
                </a:lnTo>
                <a:lnTo>
                  <a:pt x="746" y="1455"/>
                </a:lnTo>
                <a:lnTo>
                  <a:pt x="746" y="1444"/>
                </a:lnTo>
                <a:lnTo>
                  <a:pt x="746" y="1444"/>
                </a:lnTo>
                <a:lnTo>
                  <a:pt x="747" y="1437"/>
                </a:lnTo>
                <a:lnTo>
                  <a:pt x="747" y="1455"/>
                </a:lnTo>
                <a:lnTo>
                  <a:pt x="747" y="1442"/>
                </a:lnTo>
                <a:lnTo>
                  <a:pt x="747" y="1437"/>
                </a:lnTo>
                <a:lnTo>
                  <a:pt x="747" y="1441"/>
                </a:lnTo>
                <a:lnTo>
                  <a:pt x="748" y="1457"/>
                </a:lnTo>
                <a:lnTo>
                  <a:pt x="748" y="1441"/>
                </a:lnTo>
                <a:lnTo>
                  <a:pt x="748" y="1446"/>
                </a:lnTo>
                <a:lnTo>
                  <a:pt x="748" y="1430"/>
                </a:lnTo>
                <a:lnTo>
                  <a:pt x="749" y="1448"/>
                </a:lnTo>
                <a:lnTo>
                  <a:pt x="749" y="1447"/>
                </a:lnTo>
                <a:lnTo>
                  <a:pt x="749" y="1446"/>
                </a:lnTo>
                <a:lnTo>
                  <a:pt x="749" y="1447"/>
                </a:lnTo>
                <a:lnTo>
                  <a:pt x="750" y="1437"/>
                </a:lnTo>
                <a:lnTo>
                  <a:pt x="750" y="1441"/>
                </a:lnTo>
                <a:lnTo>
                  <a:pt x="750" y="1448"/>
                </a:lnTo>
                <a:lnTo>
                  <a:pt x="750" y="1447"/>
                </a:lnTo>
                <a:lnTo>
                  <a:pt x="750" y="1443"/>
                </a:lnTo>
                <a:lnTo>
                  <a:pt x="751" y="1426"/>
                </a:lnTo>
                <a:lnTo>
                  <a:pt x="751" y="1451"/>
                </a:lnTo>
                <a:lnTo>
                  <a:pt x="751" y="1439"/>
                </a:lnTo>
                <a:lnTo>
                  <a:pt x="752" y="1446"/>
                </a:lnTo>
                <a:lnTo>
                  <a:pt x="752" y="1444"/>
                </a:lnTo>
                <a:lnTo>
                  <a:pt x="752" y="1430"/>
                </a:lnTo>
                <a:lnTo>
                  <a:pt x="752" y="1430"/>
                </a:lnTo>
                <a:lnTo>
                  <a:pt x="753" y="1452"/>
                </a:lnTo>
                <a:lnTo>
                  <a:pt x="753" y="1449"/>
                </a:lnTo>
                <a:lnTo>
                  <a:pt x="753" y="1453"/>
                </a:lnTo>
                <a:lnTo>
                  <a:pt x="753" y="1445"/>
                </a:lnTo>
                <a:lnTo>
                  <a:pt x="754" y="1451"/>
                </a:lnTo>
                <a:lnTo>
                  <a:pt x="754" y="1431"/>
                </a:lnTo>
                <a:lnTo>
                  <a:pt x="754" y="1437"/>
                </a:lnTo>
                <a:lnTo>
                  <a:pt x="754" y="1438"/>
                </a:lnTo>
                <a:lnTo>
                  <a:pt x="754" y="1434"/>
                </a:lnTo>
                <a:lnTo>
                  <a:pt x="755" y="1434"/>
                </a:lnTo>
                <a:lnTo>
                  <a:pt x="755" y="1451"/>
                </a:lnTo>
                <a:lnTo>
                  <a:pt x="755" y="1450"/>
                </a:lnTo>
                <a:lnTo>
                  <a:pt x="755" y="1450"/>
                </a:lnTo>
                <a:lnTo>
                  <a:pt x="756" y="1423"/>
                </a:lnTo>
                <a:lnTo>
                  <a:pt x="756" y="1455"/>
                </a:lnTo>
                <a:lnTo>
                  <a:pt x="756" y="1443"/>
                </a:lnTo>
                <a:lnTo>
                  <a:pt x="756" y="1453"/>
                </a:lnTo>
                <a:lnTo>
                  <a:pt x="757" y="1451"/>
                </a:lnTo>
                <a:lnTo>
                  <a:pt x="757" y="1447"/>
                </a:lnTo>
                <a:lnTo>
                  <a:pt x="757" y="1441"/>
                </a:lnTo>
                <a:lnTo>
                  <a:pt x="757" y="1443"/>
                </a:lnTo>
                <a:lnTo>
                  <a:pt x="757" y="1443"/>
                </a:lnTo>
                <a:lnTo>
                  <a:pt x="758" y="1446"/>
                </a:lnTo>
                <a:lnTo>
                  <a:pt x="758" y="1429"/>
                </a:lnTo>
                <a:lnTo>
                  <a:pt x="758" y="1448"/>
                </a:lnTo>
                <a:lnTo>
                  <a:pt x="759" y="1441"/>
                </a:lnTo>
                <a:lnTo>
                  <a:pt x="759" y="1440"/>
                </a:lnTo>
                <a:lnTo>
                  <a:pt x="759" y="1440"/>
                </a:lnTo>
                <a:lnTo>
                  <a:pt x="759" y="1432"/>
                </a:lnTo>
                <a:lnTo>
                  <a:pt x="760" y="1434"/>
                </a:lnTo>
                <a:lnTo>
                  <a:pt x="760" y="1449"/>
                </a:lnTo>
                <a:lnTo>
                  <a:pt x="760" y="1450"/>
                </a:lnTo>
                <a:lnTo>
                  <a:pt x="760" y="1444"/>
                </a:lnTo>
                <a:lnTo>
                  <a:pt x="760" y="1432"/>
                </a:lnTo>
                <a:lnTo>
                  <a:pt x="761" y="1433"/>
                </a:lnTo>
                <a:lnTo>
                  <a:pt x="761" y="1442"/>
                </a:lnTo>
                <a:lnTo>
                  <a:pt x="761" y="1445"/>
                </a:lnTo>
                <a:lnTo>
                  <a:pt x="761" y="1439"/>
                </a:lnTo>
                <a:lnTo>
                  <a:pt x="762" y="1431"/>
                </a:lnTo>
                <a:lnTo>
                  <a:pt x="762" y="1435"/>
                </a:lnTo>
                <a:lnTo>
                  <a:pt x="762" y="1456"/>
                </a:lnTo>
                <a:lnTo>
                  <a:pt x="762" y="1443"/>
                </a:lnTo>
                <a:lnTo>
                  <a:pt x="763" y="1448"/>
                </a:lnTo>
                <a:lnTo>
                  <a:pt x="763" y="1436"/>
                </a:lnTo>
                <a:lnTo>
                  <a:pt x="763" y="1444"/>
                </a:lnTo>
                <a:lnTo>
                  <a:pt x="763" y="1442"/>
                </a:lnTo>
                <a:lnTo>
                  <a:pt x="763" y="1450"/>
                </a:lnTo>
                <a:lnTo>
                  <a:pt x="764" y="1448"/>
                </a:lnTo>
                <a:lnTo>
                  <a:pt x="764" y="1446"/>
                </a:lnTo>
                <a:lnTo>
                  <a:pt x="764" y="1452"/>
                </a:lnTo>
                <a:lnTo>
                  <a:pt x="764" y="1452"/>
                </a:lnTo>
                <a:lnTo>
                  <a:pt x="765" y="1442"/>
                </a:lnTo>
                <a:lnTo>
                  <a:pt x="765" y="1441"/>
                </a:lnTo>
                <a:lnTo>
                  <a:pt x="765" y="1433"/>
                </a:lnTo>
                <a:lnTo>
                  <a:pt x="765" y="1438"/>
                </a:lnTo>
                <a:lnTo>
                  <a:pt x="766" y="1463"/>
                </a:lnTo>
                <a:lnTo>
                  <a:pt x="766" y="1441"/>
                </a:lnTo>
                <a:lnTo>
                  <a:pt x="766" y="1443"/>
                </a:lnTo>
                <a:lnTo>
                  <a:pt x="766" y="1439"/>
                </a:lnTo>
                <a:lnTo>
                  <a:pt x="767" y="1432"/>
                </a:lnTo>
                <a:lnTo>
                  <a:pt x="767" y="1462"/>
                </a:lnTo>
                <a:lnTo>
                  <a:pt x="767" y="1446"/>
                </a:lnTo>
                <a:lnTo>
                  <a:pt x="767" y="1436"/>
                </a:lnTo>
                <a:lnTo>
                  <a:pt x="768" y="1450"/>
                </a:lnTo>
                <a:lnTo>
                  <a:pt x="768" y="1456"/>
                </a:lnTo>
                <a:lnTo>
                  <a:pt x="768" y="1447"/>
                </a:lnTo>
                <a:lnTo>
                  <a:pt x="768" y="1432"/>
                </a:lnTo>
                <a:lnTo>
                  <a:pt x="769" y="1434"/>
                </a:lnTo>
                <a:lnTo>
                  <a:pt x="769" y="1439"/>
                </a:lnTo>
                <a:lnTo>
                  <a:pt x="769" y="1440"/>
                </a:lnTo>
                <a:lnTo>
                  <a:pt x="769" y="1448"/>
                </a:lnTo>
                <a:lnTo>
                  <a:pt x="769" y="1451"/>
                </a:lnTo>
                <a:lnTo>
                  <a:pt x="770" y="1445"/>
                </a:lnTo>
                <a:lnTo>
                  <a:pt x="770" y="1443"/>
                </a:lnTo>
                <a:lnTo>
                  <a:pt x="770" y="1420"/>
                </a:lnTo>
                <a:lnTo>
                  <a:pt x="770" y="1443"/>
                </a:lnTo>
                <a:lnTo>
                  <a:pt x="771" y="1445"/>
                </a:lnTo>
                <a:lnTo>
                  <a:pt x="771" y="1451"/>
                </a:lnTo>
                <a:lnTo>
                  <a:pt x="771" y="1455"/>
                </a:lnTo>
                <a:lnTo>
                  <a:pt x="771" y="1444"/>
                </a:lnTo>
                <a:lnTo>
                  <a:pt x="772" y="1452"/>
                </a:lnTo>
                <a:lnTo>
                  <a:pt x="772" y="1454"/>
                </a:lnTo>
                <a:lnTo>
                  <a:pt x="772" y="1451"/>
                </a:lnTo>
                <a:lnTo>
                  <a:pt x="772" y="1450"/>
                </a:lnTo>
                <a:lnTo>
                  <a:pt x="772" y="1443"/>
                </a:lnTo>
                <a:lnTo>
                  <a:pt x="773" y="1443"/>
                </a:lnTo>
                <a:lnTo>
                  <a:pt x="773" y="1453"/>
                </a:lnTo>
                <a:lnTo>
                  <a:pt x="773" y="1452"/>
                </a:lnTo>
                <a:lnTo>
                  <a:pt x="773" y="1456"/>
                </a:lnTo>
                <a:lnTo>
                  <a:pt x="774" y="1426"/>
                </a:lnTo>
                <a:lnTo>
                  <a:pt x="774" y="1452"/>
                </a:lnTo>
                <a:lnTo>
                  <a:pt x="774" y="1442"/>
                </a:lnTo>
                <a:lnTo>
                  <a:pt x="775" y="1452"/>
                </a:lnTo>
                <a:lnTo>
                  <a:pt x="775" y="1450"/>
                </a:lnTo>
                <a:lnTo>
                  <a:pt x="775" y="1446"/>
                </a:lnTo>
                <a:lnTo>
                  <a:pt x="775" y="1449"/>
                </a:lnTo>
                <a:lnTo>
                  <a:pt x="775" y="1450"/>
                </a:lnTo>
                <a:lnTo>
                  <a:pt x="776" y="1450"/>
                </a:lnTo>
                <a:lnTo>
                  <a:pt x="776" y="1449"/>
                </a:lnTo>
                <a:lnTo>
                  <a:pt x="776" y="1439"/>
                </a:lnTo>
                <a:lnTo>
                  <a:pt x="776" y="1446"/>
                </a:lnTo>
                <a:lnTo>
                  <a:pt x="777" y="1433"/>
                </a:lnTo>
                <a:lnTo>
                  <a:pt x="777" y="1438"/>
                </a:lnTo>
                <a:lnTo>
                  <a:pt x="777" y="1436"/>
                </a:lnTo>
                <a:lnTo>
                  <a:pt x="777" y="1427"/>
                </a:lnTo>
                <a:lnTo>
                  <a:pt x="778" y="1439"/>
                </a:lnTo>
                <a:lnTo>
                  <a:pt x="778" y="1445"/>
                </a:lnTo>
                <a:lnTo>
                  <a:pt x="778" y="1447"/>
                </a:lnTo>
                <a:lnTo>
                  <a:pt x="778" y="1450"/>
                </a:lnTo>
                <a:lnTo>
                  <a:pt x="778" y="1437"/>
                </a:lnTo>
                <a:lnTo>
                  <a:pt x="779" y="1453"/>
                </a:lnTo>
                <a:lnTo>
                  <a:pt x="779" y="1441"/>
                </a:lnTo>
                <a:lnTo>
                  <a:pt x="779" y="1452"/>
                </a:lnTo>
                <a:lnTo>
                  <a:pt x="779" y="1443"/>
                </a:lnTo>
                <a:lnTo>
                  <a:pt x="780" y="1441"/>
                </a:lnTo>
                <a:lnTo>
                  <a:pt x="780" y="1433"/>
                </a:lnTo>
                <a:lnTo>
                  <a:pt x="780" y="1447"/>
                </a:lnTo>
                <a:lnTo>
                  <a:pt x="780" y="1449"/>
                </a:lnTo>
                <a:lnTo>
                  <a:pt x="781" y="1450"/>
                </a:lnTo>
                <a:lnTo>
                  <a:pt x="781" y="1417"/>
                </a:lnTo>
                <a:lnTo>
                  <a:pt x="781" y="1443"/>
                </a:lnTo>
                <a:lnTo>
                  <a:pt x="781" y="1449"/>
                </a:lnTo>
                <a:lnTo>
                  <a:pt x="781" y="1449"/>
                </a:lnTo>
                <a:lnTo>
                  <a:pt x="782" y="1447"/>
                </a:lnTo>
                <a:lnTo>
                  <a:pt x="782" y="1438"/>
                </a:lnTo>
                <a:lnTo>
                  <a:pt x="782" y="1431"/>
                </a:lnTo>
                <a:lnTo>
                  <a:pt x="783" y="1454"/>
                </a:lnTo>
                <a:lnTo>
                  <a:pt x="783" y="1451"/>
                </a:lnTo>
                <a:lnTo>
                  <a:pt x="783" y="1456"/>
                </a:lnTo>
                <a:lnTo>
                  <a:pt x="783" y="1420"/>
                </a:lnTo>
                <a:lnTo>
                  <a:pt x="784" y="1457"/>
                </a:lnTo>
                <a:lnTo>
                  <a:pt x="784" y="1449"/>
                </a:lnTo>
                <a:lnTo>
                  <a:pt x="784" y="1446"/>
                </a:lnTo>
                <a:lnTo>
                  <a:pt x="784" y="1439"/>
                </a:lnTo>
                <a:lnTo>
                  <a:pt x="784" y="1435"/>
                </a:lnTo>
                <a:lnTo>
                  <a:pt x="785" y="1446"/>
                </a:lnTo>
                <a:lnTo>
                  <a:pt x="785" y="1445"/>
                </a:lnTo>
                <a:lnTo>
                  <a:pt x="785" y="1451"/>
                </a:lnTo>
                <a:lnTo>
                  <a:pt x="785" y="1450"/>
                </a:lnTo>
                <a:lnTo>
                  <a:pt x="786" y="1425"/>
                </a:lnTo>
                <a:lnTo>
                  <a:pt x="786" y="1450"/>
                </a:lnTo>
                <a:lnTo>
                  <a:pt x="786" y="1444"/>
                </a:lnTo>
                <a:lnTo>
                  <a:pt x="786" y="1449"/>
                </a:lnTo>
                <a:lnTo>
                  <a:pt x="787" y="1455"/>
                </a:lnTo>
                <a:lnTo>
                  <a:pt x="787" y="1428"/>
                </a:lnTo>
                <a:lnTo>
                  <a:pt x="787" y="1449"/>
                </a:lnTo>
                <a:lnTo>
                  <a:pt x="787" y="1441"/>
                </a:lnTo>
                <a:lnTo>
                  <a:pt x="787" y="1448"/>
                </a:lnTo>
                <a:lnTo>
                  <a:pt x="788" y="1441"/>
                </a:lnTo>
                <a:lnTo>
                  <a:pt x="788" y="1427"/>
                </a:lnTo>
                <a:lnTo>
                  <a:pt x="788" y="1447"/>
                </a:lnTo>
                <a:lnTo>
                  <a:pt x="788" y="1438"/>
                </a:lnTo>
                <a:lnTo>
                  <a:pt x="789" y="1457"/>
                </a:lnTo>
                <a:lnTo>
                  <a:pt x="789" y="1438"/>
                </a:lnTo>
                <a:lnTo>
                  <a:pt x="789" y="1437"/>
                </a:lnTo>
                <a:lnTo>
                  <a:pt x="789" y="1443"/>
                </a:lnTo>
                <a:lnTo>
                  <a:pt x="790" y="1436"/>
                </a:lnTo>
                <a:lnTo>
                  <a:pt x="790" y="1440"/>
                </a:lnTo>
                <a:lnTo>
                  <a:pt x="790" y="1457"/>
                </a:lnTo>
                <a:lnTo>
                  <a:pt x="790" y="1436"/>
                </a:lnTo>
                <a:lnTo>
                  <a:pt x="791" y="1455"/>
                </a:lnTo>
                <a:lnTo>
                  <a:pt x="791" y="1436"/>
                </a:lnTo>
                <a:lnTo>
                  <a:pt x="791" y="1461"/>
                </a:lnTo>
                <a:lnTo>
                  <a:pt x="791" y="1432"/>
                </a:lnTo>
                <a:lnTo>
                  <a:pt x="792" y="1433"/>
                </a:lnTo>
                <a:lnTo>
                  <a:pt x="792" y="1445"/>
                </a:lnTo>
                <a:lnTo>
                  <a:pt x="792" y="1449"/>
                </a:lnTo>
                <a:lnTo>
                  <a:pt x="792" y="1438"/>
                </a:lnTo>
                <a:lnTo>
                  <a:pt x="793" y="1460"/>
                </a:lnTo>
                <a:lnTo>
                  <a:pt x="793" y="1431"/>
                </a:lnTo>
                <a:lnTo>
                  <a:pt x="793" y="1441"/>
                </a:lnTo>
                <a:lnTo>
                  <a:pt x="793" y="1449"/>
                </a:lnTo>
                <a:lnTo>
                  <a:pt x="793" y="1458"/>
                </a:lnTo>
                <a:lnTo>
                  <a:pt x="794" y="1440"/>
                </a:lnTo>
                <a:lnTo>
                  <a:pt x="794" y="1430"/>
                </a:lnTo>
                <a:lnTo>
                  <a:pt x="794" y="1442"/>
                </a:lnTo>
                <a:lnTo>
                  <a:pt x="794" y="1432"/>
                </a:lnTo>
                <a:lnTo>
                  <a:pt x="795" y="1439"/>
                </a:lnTo>
                <a:lnTo>
                  <a:pt x="795" y="1442"/>
                </a:lnTo>
                <a:lnTo>
                  <a:pt x="795" y="1432"/>
                </a:lnTo>
                <a:lnTo>
                  <a:pt x="795" y="1440"/>
                </a:lnTo>
                <a:lnTo>
                  <a:pt x="796" y="1432"/>
                </a:lnTo>
                <a:lnTo>
                  <a:pt x="796" y="1443"/>
                </a:lnTo>
                <a:lnTo>
                  <a:pt x="796" y="1439"/>
                </a:lnTo>
                <a:lnTo>
                  <a:pt x="796" y="1429"/>
                </a:lnTo>
                <a:lnTo>
                  <a:pt x="796" y="1440"/>
                </a:lnTo>
                <a:lnTo>
                  <a:pt x="797" y="1446"/>
                </a:lnTo>
                <a:lnTo>
                  <a:pt x="797" y="1445"/>
                </a:lnTo>
                <a:lnTo>
                  <a:pt x="797" y="1446"/>
                </a:lnTo>
                <a:lnTo>
                  <a:pt x="798" y="1434"/>
                </a:lnTo>
                <a:lnTo>
                  <a:pt x="798" y="1445"/>
                </a:lnTo>
                <a:lnTo>
                  <a:pt x="798" y="1448"/>
                </a:lnTo>
                <a:lnTo>
                  <a:pt x="798" y="1450"/>
                </a:lnTo>
                <a:lnTo>
                  <a:pt x="799" y="1437"/>
                </a:lnTo>
                <a:lnTo>
                  <a:pt x="799" y="1440"/>
                </a:lnTo>
                <a:lnTo>
                  <a:pt x="799" y="1434"/>
                </a:lnTo>
                <a:lnTo>
                  <a:pt x="799" y="1453"/>
                </a:lnTo>
                <a:lnTo>
                  <a:pt x="800" y="1453"/>
                </a:lnTo>
                <a:lnTo>
                  <a:pt x="800" y="1449"/>
                </a:lnTo>
                <a:lnTo>
                  <a:pt x="800" y="1441"/>
                </a:lnTo>
                <a:lnTo>
                  <a:pt x="800" y="1460"/>
                </a:lnTo>
                <a:lnTo>
                  <a:pt x="800" y="1443"/>
                </a:lnTo>
                <a:lnTo>
                  <a:pt x="801" y="1439"/>
                </a:lnTo>
                <a:lnTo>
                  <a:pt x="801" y="1439"/>
                </a:lnTo>
                <a:lnTo>
                  <a:pt x="801" y="1429"/>
                </a:lnTo>
                <a:lnTo>
                  <a:pt x="801" y="1453"/>
                </a:lnTo>
                <a:lnTo>
                  <a:pt x="802" y="1450"/>
                </a:lnTo>
                <a:lnTo>
                  <a:pt x="802" y="1456"/>
                </a:lnTo>
                <a:lnTo>
                  <a:pt x="802" y="1442"/>
                </a:lnTo>
                <a:lnTo>
                  <a:pt x="802" y="1428"/>
                </a:lnTo>
                <a:lnTo>
                  <a:pt x="802" y="1445"/>
                </a:lnTo>
                <a:lnTo>
                  <a:pt x="803" y="1437"/>
                </a:lnTo>
                <a:lnTo>
                  <a:pt x="803" y="1444"/>
                </a:lnTo>
                <a:lnTo>
                  <a:pt x="803" y="1441"/>
                </a:lnTo>
                <a:lnTo>
                  <a:pt x="803" y="1434"/>
                </a:lnTo>
                <a:lnTo>
                  <a:pt x="804" y="1456"/>
                </a:lnTo>
                <a:lnTo>
                  <a:pt x="804" y="1428"/>
                </a:lnTo>
                <a:lnTo>
                  <a:pt x="804" y="1453"/>
                </a:lnTo>
                <a:lnTo>
                  <a:pt x="804" y="1446"/>
                </a:lnTo>
                <a:lnTo>
                  <a:pt x="805" y="1447"/>
                </a:lnTo>
                <a:lnTo>
                  <a:pt x="805" y="1445"/>
                </a:lnTo>
                <a:lnTo>
                  <a:pt x="805" y="1442"/>
                </a:lnTo>
                <a:lnTo>
                  <a:pt x="806" y="1444"/>
                </a:lnTo>
                <a:lnTo>
                  <a:pt x="806" y="1432"/>
                </a:lnTo>
                <a:lnTo>
                  <a:pt x="806" y="1437"/>
                </a:lnTo>
                <a:lnTo>
                  <a:pt x="806" y="1448"/>
                </a:lnTo>
                <a:lnTo>
                  <a:pt x="806" y="1446"/>
                </a:lnTo>
                <a:lnTo>
                  <a:pt x="807" y="1450"/>
                </a:lnTo>
                <a:lnTo>
                  <a:pt x="807" y="1452"/>
                </a:lnTo>
                <a:lnTo>
                  <a:pt x="807" y="1444"/>
                </a:lnTo>
                <a:lnTo>
                  <a:pt x="807" y="1447"/>
                </a:lnTo>
                <a:lnTo>
                  <a:pt x="808" y="1450"/>
                </a:lnTo>
                <a:lnTo>
                  <a:pt x="808" y="1454"/>
                </a:lnTo>
                <a:lnTo>
                  <a:pt x="808" y="1453"/>
                </a:lnTo>
                <a:lnTo>
                  <a:pt x="808" y="1447"/>
                </a:lnTo>
                <a:lnTo>
                  <a:pt x="809" y="1468"/>
                </a:lnTo>
                <a:lnTo>
                  <a:pt x="809" y="1438"/>
                </a:lnTo>
                <a:lnTo>
                  <a:pt x="809" y="1448"/>
                </a:lnTo>
                <a:lnTo>
                  <a:pt x="809" y="1451"/>
                </a:lnTo>
                <a:lnTo>
                  <a:pt x="809" y="1443"/>
                </a:lnTo>
                <a:lnTo>
                  <a:pt x="810" y="1458"/>
                </a:lnTo>
                <a:lnTo>
                  <a:pt x="810" y="1435"/>
                </a:lnTo>
                <a:lnTo>
                  <a:pt x="810" y="1444"/>
                </a:lnTo>
                <a:lnTo>
                  <a:pt x="810" y="1465"/>
                </a:lnTo>
                <a:lnTo>
                  <a:pt x="811" y="1428"/>
                </a:lnTo>
                <a:lnTo>
                  <a:pt x="811" y="1444"/>
                </a:lnTo>
                <a:lnTo>
                  <a:pt x="811" y="1453"/>
                </a:lnTo>
                <a:lnTo>
                  <a:pt x="811" y="1452"/>
                </a:lnTo>
                <a:lnTo>
                  <a:pt x="812" y="1443"/>
                </a:lnTo>
                <a:lnTo>
                  <a:pt x="812" y="1428"/>
                </a:lnTo>
                <a:lnTo>
                  <a:pt x="812" y="1437"/>
                </a:lnTo>
                <a:lnTo>
                  <a:pt x="812" y="1448"/>
                </a:lnTo>
                <a:lnTo>
                  <a:pt x="812" y="1440"/>
                </a:lnTo>
                <a:lnTo>
                  <a:pt x="813" y="1431"/>
                </a:lnTo>
                <a:lnTo>
                  <a:pt x="813" y="1445"/>
                </a:lnTo>
                <a:lnTo>
                  <a:pt x="813" y="1434"/>
                </a:lnTo>
                <a:lnTo>
                  <a:pt x="814" y="1447"/>
                </a:lnTo>
                <a:lnTo>
                  <a:pt x="814" y="1441"/>
                </a:lnTo>
                <a:lnTo>
                  <a:pt x="814" y="1444"/>
                </a:lnTo>
                <a:lnTo>
                  <a:pt x="814" y="1429"/>
                </a:lnTo>
                <a:lnTo>
                  <a:pt x="815" y="1445"/>
                </a:lnTo>
                <a:lnTo>
                  <a:pt x="815" y="1449"/>
                </a:lnTo>
                <a:lnTo>
                  <a:pt x="815" y="1454"/>
                </a:lnTo>
                <a:lnTo>
                  <a:pt x="815" y="1433"/>
                </a:lnTo>
                <a:lnTo>
                  <a:pt x="815" y="1434"/>
                </a:lnTo>
                <a:lnTo>
                  <a:pt x="816" y="1446"/>
                </a:lnTo>
                <a:lnTo>
                  <a:pt x="816" y="1440"/>
                </a:lnTo>
                <a:lnTo>
                  <a:pt x="816" y="1443"/>
                </a:lnTo>
                <a:lnTo>
                  <a:pt x="816" y="1448"/>
                </a:lnTo>
                <a:lnTo>
                  <a:pt x="817" y="1436"/>
                </a:lnTo>
                <a:lnTo>
                  <a:pt x="817" y="1439"/>
                </a:lnTo>
                <a:lnTo>
                  <a:pt x="817" y="1441"/>
                </a:lnTo>
                <a:lnTo>
                  <a:pt x="817" y="1445"/>
                </a:lnTo>
                <a:lnTo>
                  <a:pt x="818" y="1446"/>
                </a:lnTo>
                <a:lnTo>
                  <a:pt x="818" y="1449"/>
                </a:lnTo>
                <a:lnTo>
                  <a:pt x="818" y="1439"/>
                </a:lnTo>
                <a:lnTo>
                  <a:pt x="818" y="1447"/>
                </a:lnTo>
                <a:lnTo>
                  <a:pt x="818" y="1441"/>
                </a:lnTo>
                <a:lnTo>
                  <a:pt x="819" y="1449"/>
                </a:lnTo>
                <a:lnTo>
                  <a:pt x="819" y="1433"/>
                </a:lnTo>
                <a:lnTo>
                  <a:pt x="819" y="1444"/>
                </a:lnTo>
                <a:lnTo>
                  <a:pt x="819" y="1442"/>
                </a:lnTo>
                <a:lnTo>
                  <a:pt x="820" y="1444"/>
                </a:lnTo>
                <a:lnTo>
                  <a:pt x="820" y="1444"/>
                </a:lnTo>
                <a:lnTo>
                  <a:pt x="820" y="1423"/>
                </a:lnTo>
                <a:lnTo>
                  <a:pt x="820" y="1442"/>
                </a:lnTo>
                <a:lnTo>
                  <a:pt x="821" y="1446"/>
                </a:lnTo>
                <a:lnTo>
                  <a:pt x="821" y="1445"/>
                </a:lnTo>
                <a:lnTo>
                  <a:pt x="821" y="1445"/>
                </a:lnTo>
                <a:lnTo>
                  <a:pt x="821" y="1447"/>
                </a:lnTo>
                <a:lnTo>
                  <a:pt x="822" y="1451"/>
                </a:lnTo>
                <a:lnTo>
                  <a:pt x="822" y="1452"/>
                </a:lnTo>
                <a:lnTo>
                  <a:pt x="822" y="1455"/>
                </a:lnTo>
                <a:lnTo>
                  <a:pt x="822" y="1444"/>
                </a:lnTo>
                <a:lnTo>
                  <a:pt x="823" y="1440"/>
                </a:lnTo>
                <a:lnTo>
                  <a:pt x="823" y="1442"/>
                </a:lnTo>
                <a:lnTo>
                  <a:pt x="823" y="1445"/>
                </a:lnTo>
                <a:lnTo>
                  <a:pt x="823" y="1439"/>
                </a:lnTo>
                <a:lnTo>
                  <a:pt x="824" y="1449"/>
                </a:lnTo>
                <a:lnTo>
                  <a:pt x="824" y="1437"/>
                </a:lnTo>
                <a:lnTo>
                  <a:pt x="824" y="1452"/>
                </a:lnTo>
                <a:lnTo>
                  <a:pt x="824" y="1442"/>
                </a:lnTo>
                <a:lnTo>
                  <a:pt x="824" y="1454"/>
                </a:lnTo>
                <a:lnTo>
                  <a:pt x="825" y="1449"/>
                </a:lnTo>
                <a:lnTo>
                  <a:pt x="825" y="1453"/>
                </a:lnTo>
                <a:lnTo>
                  <a:pt x="825" y="1439"/>
                </a:lnTo>
                <a:lnTo>
                  <a:pt x="825" y="1443"/>
                </a:lnTo>
                <a:lnTo>
                  <a:pt x="826" y="1441"/>
                </a:lnTo>
                <a:lnTo>
                  <a:pt x="826" y="1446"/>
                </a:lnTo>
                <a:lnTo>
                  <a:pt x="826" y="1435"/>
                </a:lnTo>
                <a:lnTo>
                  <a:pt x="826" y="1433"/>
                </a:lnTo>
                <a:lnTo>
                  <a:pt x="827" y="1444"/>
                </a:lnTo>
                <a:lnTo>
                  <a:pt x="827" y="1440"/>
                </a:lnTo>
                <a:lnTo>
                  <a:pt x="827" y="1443"/>
                </a:lnTo>
                <a:lnTo>
                  <a:pt x="827" y="1427"/>
                </a:lnTo>
                <a:lnTo>
                  <a:pt x="827" y="1435"/>
                </a:lnTo>
                <a:lnTo>
                  <a:pt x="828" y="1440"/>
                </a:lnTo>
                <a:lnTo>
                  <a:pt x="828" y="1448"/>
                </a:lnTo>
                <a:lnTo>
                  <a:pt x="828" y="1444"/>
                </a:lnTo>
                <a:lnTo>
                  <a:pt x="828" y="1445"/>
                </a:lnTo>
                <a:lnTo>
                  <a:pt x="829" y="1435"/>
                </a:lnTo>
                <a:lnTo>
                  <a:pt x="829" y="1444"/>
                </a:lnTo>
                <a:lnTo>
                  <a:pt x="829" y="1442"/>
                </a:lnTo>
                <a:lnTo>
                  <a:pt x="830" y="1442"/>
                </a:lnTo>
                <a:lnTo>
                  <a:pt x="830" y="1436"/>
                </a:lnTo>
                <a:lnTo>
                  <a:pt x="830" y="1435"/>
                </a:lnTo>
                <a:lnTo>
                  <a:pt x="830" y="1457"/>
                </a:lnTo>
                <a:lnTo>
                  <a:pt x="830" y="1436"/>
                </a:lnTo>
                <a:lnTo>
                  <a:pt x="831" y="1443"/>
                </a:lnTo>
                <a:lnTo>
                  <a:pt x="831" y="1457"/>
                </a:lnTo>
                <a:lnTo>
                  <a:pt x="831" y="1449"/>
                </a:lnTo>
                <a:lnTo>
                  <a:pt x="831" y="1447"/>
                </a:lnTo>
                <a:lnTo>
                  <a:pt x="832" y="1450"/>
                </a:lnTo>
                <a:lnTo>
                  <a:pt x="832" y="1445"/>
                </a:lnTo>
                <a:lnTo>
                  <a:pt x="832" y="1442"/>
                </a:lnTo>
                <a:lnTo>
                  <a:pt x="832" y="1444"/>
                </a:lnTo>
                <a:lnTo>
                  <a:pt x="833" y="1449"/>
                </a:lnTo>
                <a:lnTo>
                  <a:pt x="833" y="1456"/>
                </a:lnTo>
                <a:lnTo>
                  <a:pt x="833" y="1447"/>
                </a:lnTo>
                <a:lnTo>
                  <a:pt x="833" y="1442"/>
                </a:lnTo>
                <a:lnTo>
                  <a:pt x="833" y="1443"/>
                </a:lnTo>
                <a:lnTo>
                  <a:pt x="834" y="1455"/>
                </a:lnTo>
                <a:lnTo>
                  <a:pt x="834" y="1458"/>
                </a:lnTo>
                <a:lnTo>
                  <a:pt x="834" y="1442"/>
                </a:lnTo>
                <a:lnTo>
                  <a:pt x="834" y="1447"/>
                </a:lnTo>
                <a:lnTo>
                  <a:pt x="835" y="1444"/>
                </a:lnTo>
                <a:lnTo>
                  <a:pt x="835" y="1452"/>
                </a:lnTo>
                <a:lnTo>
                  <a:pt x="835" y="1439"/>
                </a:lnTo>
                <a:lnTo>
                  <a:pt x="835" y="1462"/>
                </a:lnTo>
                <a:lnTo>
                  <a:pt x="836" y="1441"/>
                </a:lnTo>
                <a:lnTo>
                  <a:pt x="836" y="1457"/>
                </a:lnTo>
                <a:lnTo>
                  <a:pt x="836" y="1449"/>
                </a:lnTo>
                <a:lnTo>
                  <a:pt x="836" y="1451"/>
                </a:lnTo>
                <a:lnTo>
                  <a:pt x="837" y="1450"/>
                </a:lnTo>
                <a:lnTo>
                  <a:pt x="837" y="1435"/>
                </a:lnTo>
                <a:lnTo>
                  <a:pt x="837" y="1445"/>
                </a:lnTo>
                <a:lnTo>
                  <a:pt x="837" y="1444"/>
                </a:lnTo>
                <a:lnTo>
                  <a:pt x="838" y="1449"/>
                </a:lnTo>
                <a:lnTo>
                  <a:pt x="838" y="1450"/>
                </a:lnTo>
                <a:lnTo>
                  <a:pt x="838" y="1434"/>
                </a:lnTo>
                <a:lnTo>
                  <a:pt x="838" y="1448"/>
                </a:lnTo>
                <a:lnTo>
                  <a:pt x="839" y="1455"/>
                </a:lnTo>
                <a:lnTo>
                  <a:pt x="839" y="1447"/>
                </a:lnTo>
                <a:lnTo>
                  <a:pt x="839" y="1454"/>
                </a:lnTo>
                <a:lnTo>
                  <a:pt x="839" y="1444"/>
                </a:lnTo>
                <a:lnTo>
                  <a:pt x="839" y="1446"/>
                </a:lnTo>
                <a:lnTo>
                  <a:pt x="840" y="1447"/>
                </a:lnTo>
                <a:lnTo>
                  <a:pt x="840" y="1465"/>
                </a:lnTo>
                <a:lnTo>
                  <a:pt x="840" y="1440"/>
                </a:lnTo>
                <a:lnTo>
                  <a:pt x="840" y="1451"/>
                </a:lnTo>
                <a:lnTo>
                  <a:pt x="841" y="1449"/>
                </a:lnTo>
                <a:lnTo>
                  <a:pt x="841" y="1442"/>
                </a:lnTo>
                <a:lnTo>
                  <a:pt x="841" y="1462"/>
                </a:lnTo>
                <a:lnTo>
                  <a:pt x="841" y="1428"/>
                </a:lnTo>
                <a:lnTo>
                  <a:pt x="842" y="1437"/>
                </a:lnTo>
                <a:lnTo>
                  <a:pt x="842" y="1436"/>
                </a:lnTo>
                <a:lnTo>
                  <a:pt x="842" y="1450"/>
                </a:lnTo>
                <a:lnTo>
                  <a:pt x="842" y="1437"/>
                </a:lnTo>
                <a:lnTo>
                  <a:pt x="842" y="1453"/>
                </a:lnTo>
                <a:lnTo>
                  <a:pt x="843" y="1438"/>
                </a:lnTo>
                <a:lnTo>
                  <a:pt x="843" y="1465"/>
                </a:lnTo>
                <a:lnTo>
                  <a:pt x="843" y="1443"/>
                </a:lnTo>
                <a:lnTo>
                  <a:pt x="843" y="1454"/>
                </a:lnTo>
                <a:lnTo>
                  <a:pt x="844" y="1449"/>
                </a:lnTo>
                <a:lnTo>
                  <a:pt x="844" y="1444"/>
                </a:lnTo>
                <a:lnTo>
                  <a:pt x="844" y="1447"/>
                </a:lnTo>
                <a:lnTo>
                  <a:pt x="845" y="1445"/>
                </a:lnTo>
                <a:lnTo>
                  <a:pt x="845" y="1464"/>
                </a:lnTo>
                <a:lnTo>
                  <a:pt x="845" y="1446"/>
                </a:lnTo>
                <a:lnTo>
                  <a:pt x="845" y="1440"/>
                </a:lnTo>
                <a:lnTo>
                  <a:pt x="845" y="1458"/>
                </a:lnTo>
                <a:lnTo>
                  <a:pt x="846" y="1447"/>
                </a:lnTo>
                <a:lnTo>
                  <a:pt x="846" y="1453"/>
                </a:lnTo>
                <a:lnTo>
                  <a:pt x="846" y="1453"/>
                </a:lnTo>
                <a:lnTo>
                  <a:pt x="846" y="1446"/>
                </a:lnTo>
                <a:lnTo>
                  <a:pt x="847" y="1442"/>
                </a:lnTo>
                <a:lnTo>
                  <a:pt x="847" y="1453"/>
                </a:lnTo>
                <a:lnTo>
                  <a:pt x="847" y="1453"/>
                </a:lnTo>
                <a:lnTo>
                  <a:pt x="847" y="1454"/>
                </a:lnTo>
                <a:lnTo>
                  <a:pt x="848" y="1453"/>
                </a:lnTo>
                <a:lnTo>
                  <a:pt x="848" y="1461"/>
                </a:lnTo>
                <a:lnTo>
                  <a:pt x="848" y="1453"/>
                </a:lnTo>
                <a:lnTo>
                  <a:pt x="848" y="1454"/>
                </a:lnTo>
                <a:lnTo>
                  <a:pt x="848" y="1448"/>
                </a:lnTo>
                <a:lnTo>
                  <a:pt x="849" y="1446"/>
                </a:lnTo>
                <a:lnTo>
                  <a:pt x="849" y="1458"/>
                </a:lnTo>
                <a:lnTo>
                  <a:pt x="849" y="1444"/>
                </a:lnTo>
                <a:lnTo>
                  <a:pt x="849" y="1462"/>
                </a:lnTo>
                <a:lnTo>
                  <a:pt x="850" y="1456"/>
                </a:lnTo>
                <a:lnTo>
                  <a:pt x="850" y="1447"/>
                </a:lnTo>
                <a:lnTo>
                  <a:pt x="850" y="1466"/>
                </a:lnTo>
                <a:lnTo>
                  <a:pt x="850" y="1449"/>
                </a:lnTo>
                <a:lnTo>
                  <a:pt x="851" y="1463"/>
                </a:lnTo>
                <a:lnTo>
                  <a:pt x="851" y="1453"/>
                </a:lnTo>
                <a:lnTo>
                  <a:pt x="851" y="1456"/>
                </a:lnTo>
                <a:lnTo>
                  <a:pt x="851" y="1456"/>
                </a:lnTo>
                <a:lnTo>
                  <a:pt x="851" y="1458"/>
                </a:lnTo>
                <a:lnTo>
                  <a:pt x="852" y="1455"/>
                </a:lnTo>
                <a:lnTo>
                  <a:pt x="852" y="1454"/>
                </a:lnTo>
                <a:lnTo>
                  <a:pt x="852" y="1458"/>
                </a:lnTo>
                <a:lnTo>
                  <a:pt x="853" y="1445"/>
                </a:lnTo>
                <a:lnTo>
                  <a:pt x="853" y="1453"/>
                </a:lnTo>
                <a:lnTo>
                  <a:pt x="853" y="1463"/>
                </a:lnTo>
                <a:lnTo>
                  <a:pt x="853" y="1460"/>
                </a:lnTo>
                <a:lnTo>
                  <a:pt x="854" y="1457"/>
                </a:lnTo>
                <a:lnTo>
                  <a:pt x="854" y="1446"/>
                </a:lnTo>
                <a:lnTo>
                  <a:pt x="854" y="1468"/>
                </a:lnTo>
                <a:lnTo>
                  <a:pt x="854" y="1464"/>
                </a:lnTo>
                <a:lnTo>
                  <a:pt x="855" y="1465"/>
                </a:lnTo>
                <a:lnTo>
                  <a:pt x="855" y="1452"/>
                </a:lnTo>
                <a:lnTo>
                  <a:pt x="855" y="1461"/>
                </a:lnTo>
                <a:lnTo>
                  <a:pt x="855" y="1467"/>
                </a:lnTo>
                <a:lnTo>
                  <a:pt x="855" y="1458"/>
                </a:lnTo>
                <a:lnTo>
                  <a:pt x="856" y="1455"/>
                </a:lnTo>
                <a:lnTo>
                  <a:pt x="856" y="1441"/>
                </a:lnTo>
                <a:lnTo>
                  <a:pt x="856" y="1434"/>
                </a:lnTo>
                <a:lnTo>
                  <a:pt x="856" y="1450"/>
                </a:lnTo>
                <a:lnTo>
                  <a:pt x="857" y="1465"/>
                </a:lnTo>
                <a:lnTo>
                  <a:pt x="857" y="1460"/>
                </a:lnTo>
                <a:lnTo>
                  <a:pt x="857" y="1456"/>
                </a:lnTo>
                <a:lnTo>
                  <a:pt x="857" y="1464"/>
                </a:lnTo>
                <a:lnTo>
                  <a:pt x="858" y="1451"/>
                </a:lnTo>
                <a:lnTo>
                  <a:pt x="858" y="1460"/>
                </a:lnTo>
                <a:lnTo>
                  <a:pt x="858" y="1465"/>
                </a:lnTo>
                <a:lnTo>
                  <a:pt x="858" y="1468"/>
                </a:lnTo>
                <a:lnTo>
                  <a:pt x="858" y="1448"/>
                </a:lnTo>
                <a:lnTo>
                  <a:pt x="859" y="1460"/>
                </a:lnTo>
                <a:lnTo>
                  <a:pt x="859" y="1450"/>
                </a:lnTo>
                <a:lnTo>
                  <a:pt x="859" y="1460"/>
                </a:lnTo>
                <a:lnTo>
                  <a:pt x="859" y="1459"/>
                </a:lnTo>
                <a:lnTo>
                  <a:pt x="860" y="1458"/>
                </a:lnTo>
                <a:lnTo>
                  <a:pt x="860" y="1459"/>
                </a:lnTo>
                <a:lnTo>
                  <a:pt x="860" y="1461"/>
                </a:lnTo>
                <a:lnTo>
                  <a:pt x="861" y="1467"/>
                </a:lnTo>
                <a:lnTo>
                  <a:pt x="861" y="1459"/>
                </a:lnTo>
                <a:lnTo>
                  <a:pt x="861" y="1453"/>
                </a:lnTo>
                <a:lnTo>
                  <a:pt x="861" y="1461"/>
                </a:lnTo>
                <a:lnTo>
                  <a:pt x="861" y="1461"/>
                </a:lnTo>
                <a:lnTo>
                  <a:pt x="862" y="1460"/>
                </a:lnTo>
                <a:lnTo>
                  <a:pt x="862" y="1461"/>
                </a:lnTo>
                <a:lnTo>
                  <a:pt x="862" y="1453"/>
                </a:lnTo>
                <a:lnTo>
                  <a:pt x="862" y="1456"/>
                </a:lnTo>
                <a:lnTo>
                  <a:pt x="863" y="1458"/>
                </a:lnTo>
                <a:lnTo>
                  <a:pt x="863" y="1460"/>
                </a:lnTo>
                <a:lnTo>
                  <a:pt x="863" y="1458"/>
                </a:lnTo>
                <a:lnTo>
                  <a:pt x="863" y="1452"/>
                </a:lnTo>
                <a:lnTo>
                  <a:pt x="864" y="1458"/>
                </a:lnTo>
                <a:lnTo>
                  <a:pt x="864" y="1456"/>
                </a:lnTo>
                <a:lnTo>
                  <a:pt x="864" y="1453"/>
                </a:lnTo>
                <a:lnTo>
                  <a:pt x="864" y="1467"/>
                </a:lnTo>
                <a:lnTo>
                  <a:pt x="864" y="1468"/>
                </a:lnTo>
                <a:lnTo>
                  <a:pt x="865" y="1457"/>
                </a:lnTo>
                <a:lnTo>
                  <a:pt x="865" y="1462"/>
                </a:lnTo>
                <a:lnTo>
                  <a:pt x="865" y="1460"/>
                </a:lnTo>
                <a:lnTo>
                  <a:pt x="865" y="1462"/>
                </a:lnTo>
                <a:lnTo>
                  <a:pt x="866" y="1446"/>
                </a:lnTo>
                <a:lnTo>
                  <a:pt x="866" y="1461"/>
                </a:lnTo>
                <a:lnTo>
                  <a:pt x="866" y="1460"/>
                </a:lnTo>
                <a:lnTo>
                  <a:pt x="866" y="1463"/>
                </a:lnTo>
                <a:lnTo>
                  <a:pt x="867" y="1465"/>
                </a:lnTo>
                <a:lnTo>
                  <a:pt x="867" y="1463"/>
                </a:lnTo>
                <a:lnTo>
                  <a:pt x="867" y="1457"/>
                </a:lnTo>
                <a:lnTo>
                  <a:pt x="867" y="1462"/>
                </a:lnTo>
                <a:lnTo>
                  <a:pt x="867" y="1463"/>
                </a:lnTo>
                <a:lnTo>
                  <a:pt x="868" y="1469"/>
                </a:lnTo>
                <a:lnTo>
                  <a:pt x="868" y="1452"/>
                </a:lnTo>
                <a:lnTo>
                  <a:pt x="868" y="1463"/>
                </a:lnTo>
                <a:lnTo>
                  <a:pt x="869" y="1462"/>
                </a:lnTo>
                <a:lnTo>
                  <a:pt x="869" y="1465"/>
                </a:lnTo>
                <a:lnTo>
                  <a:pt x="869" y="1461"/>
                </a:lnTo>
                <a:lnTo>
                  <a:pt x="869" y="1463"/>
                </a:lnTo>
                <a:lnTo>
                  <a:pt x="870" y="1467"/>
                </a:lnTo>
                <a:lnTo>
                  <a:pt x="870" y="1462"/>
                </a:lnTo>
                <a:lnTo>
                  <a:pt x="870" y="1446"/>
                </a:lnTo>
                <a:lnTo>
                  <a:pt x="870" y="1460"/>
                </a:lnTo>
                <a:lnTo>
                  <a:pt x="870" y="1447"/>
                </a:lnTo>
                <a:lnTo>
                  <a:pt x="871" y="1456"/>
                </a:lnTo>
                <a:lnTo>
                  <a:pt x="871" y="1468"/>
                </a:lnTo>
                <a:lnTo>
                  <a:pt x="871" y="1471"/>
                </a:lnTo>
                <a:lnTo>
                  <a:pt x="871" y="1469"/>
                </a:lnTo>
                <a:lnTo>
                  <a:pt x="872" y="1469"/>
                </a:lnTo>
                <a:lnTo>
                  <a:pt x="872" y="1456"/>
                </a:lnTo>
                <a:lnTo>
                  <a:pt x="872" y="1464"/>
                </a:lnTo>
                <a:lnTo>
                  <a:pt x="872" y="1459"/>
                </a:lnTo>
                <a:lnTo>
                  <a:pt x="873" y="1463"/>
                </a:lnTo>
                <a:lnTo>
                  <a:pt x="873" y="1443"/>
                </a:lnTo>
                <a:lnTo>
                  <a:pt x="873" y="1456"/>
                </a:lnTo>
                <a:lnTo>
                  <a:pt x="873" y="1469"/>
                </a:lnTo>
                <a:lnTo>
                  <a:pt x="873" y="1461"/>
                </a:lnTo>
                <a:lnTo>
                  <a:pt x="874" y="1460"/>
                </a:lnTo>
                <a:lnTo>
                  <a:pt x="874" y="1441"/>
                </a:lnTo>
                <a:lnTo>
                  <a:pt x="874" y="1456"/>
                </a:lnTo>
                <a:lnTo>
                  <a:pt x="874" y="1460"/>
                </a:lnTo>
                <a:lnTo>
                  <a:pt x="875" y="1462"/>
                </a:lnTo>
                <a:lnTo>
                  <a:pt x="875" y="1459"/>
                </a:lnTo>
                <a:lnTo>
                  <a:pt x="875" y="1456"/>
                </a:lnTo>
                <a:lnTo>
                  <a:pt x="876" y="1459"/>
                </a:lnTo>
                <a:lnTo>
                  <a:pt x="876" y="1460"/>
                </a:lnTo>
                <a:lnTo>
                  <a:pt x="876" y="1463"/>
                </a:lnTo>
                <a:lnTo>
                  <a:pt x="876" y="1462"/>
                </a:lnTo>
                <a:lnTo>
                  <a:pt x="876" y="1462"/>
                </a:lnTo>
                <a:lnTo>
                  <a:pt x="877" y="1464"/>
                </a:lnTo>
                <a:lnTo>
                  <a:pt x="877" y="1466"/>
                </a:lnTo>
                <a:lnTo>
                  <a:pt x="877" y="1441"/>
                </a:lnTo>
                <a:lnTo>
                  <a:pt x="877" y="1451"/>
                </a:lnTo>
                <a:lnTo>
                  <a:pt x="878" y="1448"/>
                </a:lnTo>
                <a:lnTo>
                  <a:pt x="878" y="1460"/>
                </a:lnTo>
                <a:lnTo>
                  <a:pt x="878" y="1464"/>
                </a:lnTo>
                <a:lnTo>
                  <a:pt x="878" y="1470"/>
                </a:lnTo>
                <a:lnTo>
                  <a:pt x="879" y="1464"/>
                </a:lnTo>
                <a:lnTo>
                  <a:pt x="879" y="1471"/>
                </a:lnTo>
                <a:lnTo>
                  <a:pt x="879" y="1460"/>
                </a:lnTo>
                <a:lnTo>
                  <a:pt x="879" y="1455"/>
                </a:lnTo>
                <a:lnTo>
                  <a:pt x="879" y="1463"/>
                </a:lnTo>
                <a:lnTo>
                  <a:pt x="880" y="1466"/>
                </a:lnTo>
                <a:lnTo>
                  <a:pt x="880" y="1453"/>
                </a:lnTo>
                <a:lnTo>
                  <a:pt x="880" y="1451"/>
                </a:lnTo>
                <a:lnTo>
                  <a:pt x="880" y="1459"/>
                </a:lnTo>
                <a:lnTo>
                  <a:pt x="881" y="1461"/>
                </a:lnTo>
                <a:lnTo>
                  <a:pt x="881" y="1454"/>
                </a:lnTo>
                <a:lnTo>
                  <a:pt x="881" y="1461"/>
                </a:lnTo>
                <a:lnTo>
                  <a:pt x="881" y="1455"/>
                </a:lnTo>
                <a:lnTo>
                  <a:pt x="882" y="1459"/>
                </a:lnTo>
                <a:lnTo>
                  <a:pt x="882" y="1460"/>
                </a:lnTo>
                <a:lnTo>
                  <a:pt x="882" y="1466"/>
                </a:lnTo>
                <a:lnTo>
                  <a:pt x="882" y="1449"/>
                </a:lnTo>
                <a:lnTo>
                  <a:pt x="882" y="1463"/>
                </a:lnTo>
                <a:lnTo>
                  <a:pt x="883" y="1468"/>
                </a:lnTo>
                <a:lnTo>
                  <a:pt x="883" y="1468"/>
                </a:lnTo>
                <a:lnTo>
                  <a:pt x="883" y="1467"/>
                </a:lnTo>
                <a:lnTo>
                  <a:pt x="884" y="1453"/>
                </a:lnTo>
                <a:lnTo>
                  <a:pt x="884" y="1459"/>
                </a:lnTo>
                <a:lnTo>
                  <a:pt x="884" y="1460"/>
                </a:lnTo>
                <a:lnTo>
                  <a:pt x="884" y="1454"/>
                </a:lnTo>
                <a:lnTo>
                  <a:pt x="885" y="1462"/>
                </a:lnTo>
                <a:lnTo>
                  <a:pt x="885" y="1454"/>
                </a:lnTo>
                <a:lnTo>
                  <a:pt x="885" y="1464"/>
                </a:lnTo>
                <a:lnTo>
                  <a:pt x="885" y="1465"/>
                </a:lnTo>
                <a:lnTo>
                  <a:pt x="885" y="1474"/>
                </a:lnTo>
                <a:lnTo>
                  <a:pt x="886" y="1466"/>
                </a:lnTo>
                <a:lnTo>
                  <a:pt x="886" y="1468"/>
                </a:lnTo>
                <a:lnTo>
                  <a:pt x="886" y="1463"/>
                </a:lnTo>
                <a:lnTo>
                  <a:pt x="886" y="1469"/>
                </a:lnTo>
                <a:lnTo>
                  <a:pt x="887" y="1466"/>
                </a:lnTo>
                <a:lnTo>
                  <a:pt x="887" y="1469"/>
                </a:lnTo>
                <a:lnTo>
                  <a:pt x="887" y="1456"/>
                </a:lnTo>
                <a:lnTo>
                  <a:pt x="887" y="1466"/>
                </a:lnTo>
                <a:lnTo>
                  <a:pt x="888" y="1469"/>
                </a:lnTo>
                <a:lnTo>
                  <a:pt x="888" y="1464"/>
                </a:lnTo>
                <a:lnTo>
                  <a:pt x="888" y="1472"/>
                </a:lnTo>
                <a:lnTo>
                  <a:pt x="888" y="1475"/>
                </a:lnTo>
                <a:lnTo>
                  <a:pt x="888" y="1460"/>
                </a:lnTo>
                <a:lnTo>
                  <a:pt x="889" y="1466"/>
                </a:lnTo>
                <a:lnTo>
                  <a:pt x="889" y="1461"/>
                </a:lnTo>
                <a:lnTo>
                  <a:pt x="889" y="1469"/>
                </a:lnTo>
                <a:lnTo>
                  <a:pt x="889" y="1458"/>
                </a:lnTo>
                <a:lnTo>
                  <a:pt x="890" y="1457"/>
                </a:lnTo>
                <a:lnTo>
                  <a:pt x="890" y="1456"/>
                </a:lnTo>
                <a:lnTo>
                  <a:pt x="890" y="1461"/>
                </a:lnTo>
                <a:lnTo>
                  <a:pt x="890" y="1460"/>
                </a:lnTo>
                <a:lnTo>
                  <a:pt x="891" y="1458"/>
                </a:lnTo>
                <a:lnTo>
                  <a:pt x="891" y="1457"/>
                </a:lnTo>
                <a:lnTo>
                  <a:pt x="891" y="1461"/>
                </a:lnTo>
                <a:lnTo>
                  <a:pt x="891" y="1449"/>
                </a:lnTo>
                <a:lnTo>
                  <a:pt x="892" y="1456"/>
                </a:lnTo>
                <a:lnTo>
                  <a:pt x="892" y="1443"/>
                </a:lnTo>
                <a:lnTo>
                  <a:pt x="892" y="1445"/>
                </a:lnTo>
                <a:lnTo>
                  <a:pt x="892" y="1450"/>
                </a:lnTo>
                <a:lnTo>
                  <a:pt x="893" y="1462"/>
                </a:lnTo>
                <a:lnTo>
                  <a:pt x="893" y="1463"/>
                </a:lnTo>
                <a:lnTo>
                  <a:pt x="893" y="1472"/>
                </a:lnTo>
                <a:lnTo>
                  <a:pt x="893" y="1463"/>
                </a:lnTo>
                <a:lnTo>
                  <a:pt x="894" y="1464"/>
                </a:lnTo>
                <a:lnTo>
                  <a:pt x="894" y="1456"/>
                </a:lnTo>
                <a:lnTo>
                  <a:pt x="894" y="1456"/>
                </a:lnTo>
                <a:lnTo>
                  <a:pt x="894" y="1449"/>
                </a:lnTo>
                <a:lnTo>
                  <a:pt x="894" y="1456"/>
                </a:lnTo>
                <a:lnTo>
                  <a:pt x="895" y="1466"/>
                </a:lnTo>
                <a:lnTo>
                  <a:pt x="895" y="1467"/>
                </a:lnTo>
                <a:lnTo>
                  <a:pt x="895" y="1469"/>
                </a:lnTo>
                <a:lnTo>
                  <a:pt x="895" y="1456"/>
                </a:lnTo>
                <a:lnTo>
                  <a:pt x="896" y="1460"/>
                </a:lnTo>
                <a:lnTo>
                  <a:pt x="896" y="1466"/>
                </a:lnTo>
                <a:lnTo>
                  <a:pt x="896" y="1463"/>
                </a:lnTo>
                <a:lnTo>
                  <a:pt x="896" y="1469"/>
                </a:lnTo>
                <a:lnTo>
                  <a:pt x="897" y="1457"/>
                </a:lnTo>
                <a:lnTo>
                  <a:pt x="897" y="1464"/>
                </a:lnTo>
                <a:lnTo>
                  <a:pt x="897" y="1462"/>
                </a:lnTo>
                <a:lnTo>
                  <a:pt x="897" y="1465"/>
                </a:lnTo>
                <a:lnTo>
                  <a:pt x="897" y="1466"/>
                </a:lnTo>
                <a:lnTo>
                  <a:pt x="898" y="1471"/>
                </a:lnTo>
                <a:lnTo>
                  <a:pt x="898" y="1469"/>
                </a:lnTo>
                <a:lnTo>
                  <a:pt x="898" y="1466"/>
                </a:lnTo>
                <a:lnTo>
                  <a:pt x="898" y="1455"/>
                </a:lnTo>
                <a:lnTo>
                  <a:pt x="899" y="1456"/>
                </a:lnTo>
                <a:lnTo>
                  <a:pt x="899" y="1453"/>
                </a:lnTo>
                <a:lnTo>
                  <a:pt x="899" y="1460"/>
                </a:lnTo>
                <a:lnTo>
                  <a:pt x="900" y="1468"/>
                </a:lnTo>
                <a:lnTo>
                  <a:pt x="900" y="1467"/>
                </a:lnTo>
                <a:lnTo>
                  <a:pt x="900" y="1483"/>
                </a:lnTo>
                <a:lnTo>
                  <a:pt x="900" y="1475"/>
                </a:lnTo>
                <a:lnTo>
                  <a:pt x="901" y="1457"/>
                </a:lnTo>
                <a:lnTo>
                  <a:pt x="901" y="1471"/>
                </a:lnTo>
                <a:lnTo>
                  <a:pt x="901" y="1462"/>
                </a:lnTo>
                <a:lnTo>
                  <a:pt x="901" y="1461"/>
                </a:lnTo>
                <a:lnTo>
                  <a:pt x="901" y="1449"/>
                </a:lnTo>
                <a:lnTo>
                  <a:pt x="902" y="1436"/>
                </a:lnTo>
                <a:lnTo>
                  <a:pt x="902" y="1456"/>
                </a:lnTo>
                <a:lnTo>
                  <a:pt x="902" y="1469"/>
                </a:lnTo>
                <a:lnTo>
                  <a:pt x="902" y="1453"/>
                </a:lnTo>
                <a:lnTo>
                  <a:pt x="903" y="1454"/>
                </a:lnTo>
                <a:lnTo>
                  <a:pt x="903" y="1443"/>
                </a:lnTo>
                <a:lnTo>
                  <a:pt x="903" y="1453"/>
                </a:lnTo>
                <a:lnTo>
                  <a:pt x="903" y="1457"/>
                </a:lnTo>
                <a:lnTo>
                  <a:pt x="904" y="1457"/>
                </a:lnTo>
                <a:lnTo>
                  <a:pt x="904" y="1448"/>
                </a:lnTo>
                <a:lnTo>
                  <a:pt x="904" y="1444"/>
                </a:lnTo>
                <a:lnTo>
                  <a:pt x="904" y="1460"/>
                </a:lnTo>
                <a:lnTo>
                  <a:pt x="904" y="1462"/>
                </a:lnTo>
                <a:lnTo>
                  <a:pt x="905" y="1449"/>
                </a:lnTo>
                <a:lnTo>
                  <a:pt x="905" y="1466"/>
                </a:lnTo>
                <a:lnTo>
                  <a:pt x="905" y="1443"/>
                </a:lnTo>
                <a:lnTo>
                  <a:pt x="905" y="1449"/>
                </a:lnTo>
                <a:lnTo>
                  <a:pt x="906" y="1446"/>
                </a:lnTo>
                <a:lnTo>
                  <a:pt x="906" y="1451"/>
                </a:lnTo>
                <a:lnTo>
                  <a:pt x="906" y="1451"/>
                </a:lnTo>
                <a:lnTo>
                  <a:pt x="906" y="1450"/>
                </a:lnTo>
                <a:lnTo>
                  <a:pt x="907" y="1462"/>
                </a:lnTo>
                <a:lnTo>
                  <a:pt x="907" y="1467"/>
                </a:lnTo>
                <a:lnTo>
                  <a:pt x="907" y="1465"/>
                </a:lnTo>
                <a:lnTo>
                  <a:pt x="907" y="1466"/>
                </a:lnTo>
                <a:lnTo>
                  <a:pt x="908" y="1453"/>
                </a:lnTo>
                <a:lnTo>
                  <a:pt x="908" y="1461"/>
                </a:lnTo>
                <a:lnTo>
                  <a:pt x="908" y="1463"/>
                </a:lnTo>
                <a:lnTo>
                  <a:pt x="908" y="1466"/>
                </a:lnTo>
                <a:lnTo>
                  <a:pt x="909" y="1462"/>
                </a:lnTo>
                <a:lnTo>
                  <a:pt x="909" y="1457"/>
                </a:lnTo>
                <a:lnTo>
                  <a:pt x="909" y="1457"/>
                </a:lnTo>
                <a:lnTo>
                  <a:pt x="909" y="1479"/>
                </a:lnTo>
                <a:lnTo>
                  <a:pt x="910" y="1468"/>
                </a:lnTo>
                <a:lnTo>
                  <a:pt x="910" y="1476"/>
                </a:lnTo>
                <a:lnTo>
                  <a:pt x="910" y="1454"/>
                </a:lnTo>
                <a:lnTo>
                  <a:pt x="910" y="1467"/>
                </a:lnTo>
                <a:lnTo>
                  <a:pt x="910" y="1469"/>
                </a:lnTo>
                <a:lnTo>
                  <a:pt x="911" y="1477"/>
                </a:lnTo>
                <a:lnTo>
                  <a:pt x="911" y="1461"/>
                </a:lnTo>
                <a:lnTo>
                  <a:pt x="911" y="1454"/>
                </a:lnTo>
                <a:lnTo>
                  <a:pt x="911" y="1461"/>
                </a:lnTo>
                <a:lnTo>
                  <a:pt x="912" y="1466"/>
                </a:lnTo>
                <a:lnTo>
                  <a:pt x="912" y="1466"/>
                </a:lnTo>
                <a:lnTo>
                  <a:pt x="912" y="1478"/>
                </a:lnTo>
                <a:lnTo>
                  <a:pt x="912" y="1448"/>
                </a:lnTo>
                <a:lnTo>
                  <a:pt x="913" y="1471"/>
                </a:lnTo>
                <a:lnTo>
                  <a:pt x="913" y="1458"/>
                </a:lnTo>
                <a:lnTo>
                  <a:pt x="913" y="1462"/>
                </a:lnTo>
                <a:lnTo>
                  <a:pt x="913" y="1464"/>
                </a:lnTo>
                <a:lnTo>
                  <a:pt x="913" y="1451"/>
                </a:lnTo>
                <a:lnTo>
                  <a:pt x="914" y="1471"/>
                </a:lnTo>
                <a:lnTo>
                  <a:pt x="914" y="1469"/>
                </a:lnTo>
                <a:lnTo>
                  <a:pt x="914" y="1464"/>
                </a:lnTo>
                <a:lnTo>
                  <a:pt x="915" y="1466"/>
                </a:lnTo>
                <a:lnTo>
                  <a:pt x="915" y="1456"/>
                </a:lnTo>
                <a:lnTo>
                  <a:pt x="915" y="1463"/>
                </a:lnTo>
                <a:lnTo>
                  <a:pt x="915" y="1462"/>
                </a:lnTo>
                <a:lnTo>
                  <a:pt x="916" y="1463"/>
                </a:lnTo>
                <a:lnTo>
                  <a:pt x="916" y="1461"/>
                </a:lnTo>
                <a:lnTo>
                  <a:pt x="916" y="1450"/>
                </a:lnTo>
                <a:lnTo>
                  <a:pt x="916" y="1457"/>
                </a:lnTo>
                <a:lnTo>
                  <a:pt x="916" y="1471"/>
                </a:lnTo>
                <a:lnTo>
                  <a:pt x="917" y="1462"/>
                </a:lnTo>
                <a:lnTo>
                  <a:pt x="917" y="1465"/>
                </a:lnTo>
                <a:lnTo>
                  <a:pt x="917" y="1448"/>
                </a:lnTo>
                <a:lnTo>
                  <a:pt x="917" y="1461"/>
                </a:lnTo>
                <a:lnTo>
                  <a:pt x="918" y="1459"/>
                </a:lnTo>
                <a:lnTo>
                  <a:pt x="918" y="1462"/>
                </a:lnTo>
                <a:lnTo>
                  <a:pt x="918" y="1455"/>
                </a:lnTo>
                <a:lnTo>
                  <a:pt x="918" y="1456"/>
                </a:lnTo>
                <a:lnTo>
                  <a:pt x="919" y="1459"/>
                </a:lnTo>
                <a:lnTo>
                  <a:pt x="919" y="1463"/>
                </a:lnTo>
                <a:lnTo>
                  <a:pt x="919" y="1464"/>
                </a:lnTo>
                <a:lnTo>
                  <a:pt x="919" y="1456"/>
                </a:lnTo>
                <a:lnTo>
                  <a:pt x="919" y="1446"/>
                </a:lnTo>
                <a:lnTo>
                  <a:pt x="920" y="1461"/>
                </a:lnTo>
                <a:lnTo>
                  <a:pt x="920" y="1455"/>
                </a:lnTo>
                <a:lnTo>
                  <a:pt x="920" y="1465"/>
                </a:lnTo>
                <a:lnTo>
                  <a:pt x="920" y="1462"/>
                </a:lnTo>
                <a:lnTo>
                  <a:pt x="921" y="1453"/>
                </a:lnTo>
                <a:lnTo>
                  <a:pt x="921" y="1458"/>
                </a:lnTo>
                <a:lnTo>
                  <a:pt x="921" y="1464"/>
                </a:lnTo>
                <a:lnTo>
                  <a:pt x="921" y="1450"/>
                </a:lnTo>
                <a:lnTo>
                  <a:pt x="922" y="1467"/>
                </a:lnTo>
                <a:lnTo>
                  <a:pt x="922" y="1456"/>
                </a:lnTo>
                <a:lnTo>
                  <a:pt x="922" y="1460"/>
                </a:lnTo>
                <a:lnTo>
                  <a:pt x="922" y="1456"/>
                </a:lnTo>
                <a:lnTo>
                  <a:pt x="923" y="1462"/>
                </a:lnTo>
                <a:lnTo>
                  <a:pt x="923" y="1455"/>
                </a:lnTo>
                <a:lnTo>
                  <a:pt x="923" y="1449"/>
                </a:lnTo>
                <a:lnTo>
                  <a:pt x="923" y="1458"/>
                </a:lnTo>
                <a:lnTo>
                  <a:pt x="924" y="1467"/>
                </a:lnTo>
                <a:lnTo>
                  <a:pt x="924" y="1463"/>
                </a:lnTo>
                <a:lnTo>
                  <a:pt x="924" y="1470"/>
                </a:lnTo>
                <a:lnTo>
                  <a:pt x="924" y="1436"/>
                </a:lnTo>
                <a:lnTo>
                  <a:pt x="925" y="1453"/>
                </a:lnTo>
                <a:lnTo>
                  <a:pt x="925" y="1459"/>
                </a:lnTo>
                <a:lnTo>
                  <a:pt x="925" y="1460"/>
                </a:lnTo>
                <a:lnTo>
                  <a:pt x="925" y="1458"/>
                </a:lnTo>
                <a:lnTo>
                  <a:pt x="925" y="1445"/>
                </a:lnTo>
                <a:lnTo>
                  <a:pt x="926" y="1461"/>
                </a:lnTo>
                <a:lnTo>
                  <a:pt x="926" y="1460"/>
                </a:lnTo>
                <a:lnTo>
                  <a:pt x="926" y="1449"/>
                </a:lnTo>
                <a:lnTo>
                  <a:pt x="926" y="1482"/>
                </a:lnTo>
                <a:lnTo>
                  <a:pt x="927" y="1440"/>
                </a:lnTo>
                <a:lnTo>
                  <a:pt x="927" y="1455"/>
                </a:lnTo>
                <a:lnTo>
                  <a:pt x="927" y="1449"/>
                </a:lnTo>
                <a:lnTo>
                  <a:pt x="927" y="1456"/>
                </a:lnTo>
                <a:lnTo>
                  <a:pt x="928" y="1459"/>
                </a:lnTo>
                <a:lnTo>
                  <a:pt x="928" y="1445"/>
                </a:lnTo>
                <a:lnTo>
                  <a:pt x="928" y="1461"/>
                </a:lnTo>
                <a:lnTo>
                  <a:pt x="928" y="1468"/>
                </a:lnTo>
                <a:lnTo>
                  <a:pt x="928" y="1449"/>
                </a:lnTo>
                <a:lnTo>
                  <a:pt x="929" y="1461"/>
                </a:lnTo>
                <a:lnTo>
                  <a:pt x="929" y="1442"/>
                </a:lnTo>
                <a:lnTo>
                  <a:pt x="929" y="1453"/>
                </a:lnTo>
                <a:lnTo>
                  <a:pt x="929" y="1452"/>
                </a:lnTo>
                <a:lnTo>
                  <a:pt x="930" y="1463"/>
                </a:lnTo>
                <a:lnTo>
                  <a:pt x="930" y="1468"/>
                </a:lnTo>
                <a:lnTo>
                  <a:pt x="930" y="1445"/>
                </a:lnTo>
                <a:lnTo>
                  <a:pt x="931" y="1459"/>
                </a:lnTo>
                <a:lnTo>
                  <a:pt x="931" y="1456"/>
                </a:lnTo>
                <a:lnTo>
                  <a:pt x="931" y="1460"/>
                </a:lnTo>
                <a:lnTo>
                  <a:pt x="931" y="1462"/>
                </a:lnTo>
                <a:lnTo>
                  <a:pt x="931" y="1449"/>
                </a:lnTo>
                <a:lnTo>
                  <a:pt x="932" y="1456"/>
                </a:lnTo>
                <a:lnTo>
                  <a:pt x="932" y="1457"/>
                </a:lnTo>
                <a:lnTo>
                  <a:pt x="932" y="1465"/>
                </a:lnTo>
                <a:lnTo>
                  <a:pt x="932" y="1456"/>
                </a:lnTo>
                <a:lnTo>
                  <a:pt x="933" y="1448"/>
                </a:lnTo>
                <a:lnTo>
                  <a:pt x="933" y="1456"/>
                </a:lnTo>
                <a:lnTo>
                  <a:pt x="933" y="1469"/>
                </a:lnTo>
                <a:lnTo>
                  <a:pt x="933" y="1452"/>
                </a:lnTo>
                <a:lnTo>
                  <a:pt x="934" y="1463"/>
                </a:lnTo>
                <a:lnTo>
                  <a:pt x="934" y="1450"/>
                </a:lnTo>
                <a:lnTo>
                  <a:pt x="934" y="1457"/>
                </a:lnTo>
                <a:lnTo>
                  <a:pt x="934" y="1450"/>
                </a:lnTo>
                <a:lnTo>
                  <a:pt x="934" y="1454"/>
                </a:lnTo>
                <a:lnTo>
                  <a:pt x="935" y="1451"/>
                </a:lnTo>
                <a:lnTo>
                  <a:pt x="935" y="1437"/>
                </a:lnTo>
                <a:lnTo>
                  <a:pt x="935" y="1453"/>
                </a:lnTo>
                <a:lnTo>
                  <a:pt x="935" y="1473"/>
                </a:lnTo>
                <a:lnTo>
                  <a:pt x="936" y="1453"/>
                </a:lnTo>
                <a:lnTo>
                  <a:pt x="936" y="1469"/>
                </a:lnTo>
                <a:lnTo>
                  <a:pt x="936" y="1437"/>
                </a:lnTo>
                <a:lnTo>
                  <a:pt x="936" y="1447"/>
                </a:lnTo>
                <a:lnTo>
                  <a:pt x="937" y="1442"/>
                </a:lnTo>
                <a:lnTo>
                  <a:pt x="937" y="1464"/>
                </a:lnTo>
                <a:lnTo>
                  <a:pt x="937" y="1453"/>
                </a:lnTo>
                <a:lnTo>
                  <a:pt x="937" y="1437"/>
                </a:lnTo>
                <a:lnTo>
                  <a:pt x="937" y="1449"/>
                </a:lnTo>
                <a:lnTo>
                  <a:pt x="938" y="1454"/>
                </a:lnTo>
                <a:lnTo>
                  <a:pt x="938" y="1443"/>
                </a:lnTo>
                <a:lnTo>
                  <a:pt x="938" y="1456"/>
                </a:lnTo>
                <a:lnTo>
                  <a:pt x="939" y="1437"/>
                </a:lnTo>
                <a:lnTo>
                  <a:pt x="939" y="1448"/>
                </a:lnTo>
                <a:lnTo>
                  <a:pt x="939" y="1447"/>
                </a:lnTo>
                <a:lnTo>
                  <a:pt x="939" y="1449"/>
                </a:lnTo>
                <a:lnTo>
                  <a:pt x="940" y="1444"/>
                </a:lnTo>
                <a:lnTo>
                  <a:pt x="940" y="1437"/>
                </a:lnTo>
                <a:lnTo>
                  <a:pt x="940" y="1449"/>
                </a:lnTo>
                <a:lnTo>
                  <a:pt x="940" y="1457"/>
                </a:lnTo>
                <a:lnTo>
                  <a:pt x="940" y="1461"/>
                </a:lnTo>
                <a:lnTo>
                  <a:pt x="941" y="1461"/>
                </a:lnTo>
                <a:lnTo>
                  <a:pt x="941" y="1435"/>
                </a:lnTo>
                <a:lnTo>
                  <a:pt x="941" y="1456"/>
                </a:lnTo>
                <a:lnTo>
                  <a:pt x="941" y="1457"/>
                </a:lnTo>
                <a:lnTo>
                  <a:pt x="942" y="1447"/>
                </a:lnTo>
                <a:lnTo>
                  <a:pt x="942" y="1453"/>
                </a:lnTo>
                <a:lnTo>
                  <a:pt x="942" y="1446"/>
                </a:lnTo>
                <a:lnTo>
                  <a:pt x="942" y="1445"/>
                </a:lnTo>
                <a:lnTo>
                  <a:pt x="943" y="1446"/>
                </a:lnTo>
                <a:lnTo>
                  <a:pt x="943" y="1461"/>
                </a:lnTo>
                <a:lnTo>
                  <a:pt x="943" y="1457"/>
                </a:lnTo>
                <a:lnTo>
                  <a:pt x="943" y="1431"/>
                </a:lnTo>
                <a:lnTo>
                  <a:pt x="943" y="1442"/>
                </a:lnTo>
                <a:lnTo>
                  <a:pt x="944" y="1441"/>
                </a:lnTo>
                <a:lnTo>
                  <a:pt x="944" y="1450"/>
                </a:lnTo>
                <a:lnTo>
                  <a:pt x="944" y="1454"/>
                </a:lnTo>
                <a:lnTo>
                  <a:pt x="944" y="1435"/>
                </a:lnTo>
                <a:lnTo>
                  <a:pt x="945" y="1463"/>
                </a:lnTo>
                <a:lnTo>
                  <a:pt x="945" y="1447"/>
                </a:lnTo>
                <a:lnTo>
                  <a:pt x="945" y="1440"/>
                </a:lnTo>
                <a:lnTo>
                  <a:pt x="945" y="1460"/>
                </a:lnTo>
                <a:lnTo>
                  <a:pt x="946" y="1442"/>
                </a:lnTo>
                <a:lnTo>
                  <a:pt x="946" y="1451"/>
                </a:lnTo>
                <a:lnTo>
                  <a:pt x="946" y="1431"/>
                </a:lnTo>
                <a:lnTo>
                  <a:pt x="947" y="1437"/>
                </a:lnTo>
                <a:lnTo>
                  <a:pt x="947" y="1441"/>
                </a:lnTo>
                <a:lnTo>
                  <a:pt x="947" y="1434"/>
                </a:lnTo>
                <a:lnTo>
                  <a:pt x="947" y="1438"/>
                </a:lnTo>
                <a:lnTo>
                  <a:pt x="947" y="1443"/>
                </a:lnTo>
                <a:lnTo>
                  <a:pt x="948" y="1444"/>
                </a:lnTo>
                <a:lnTo>
                  <a:pt x="948" y="1450"/>
                </a:lnTo>
                <a:lnTo>
                  <a:pt x="948" y="1431"/>
                </a:lnTo>
                <a:lnTo>
                  <a:pt x="948" y="1438"/>
                </a:lnTo>
                <a:lnTo>
                  <a:pt x="949" y="1439"/>
                </a:lnTo>
                <a:lnTo>
                  <a:pt x="949" y="1437"/>
                </a:lnTo>
                <a:lnTo>
                  <a:pt x="949" y="1438"/>
                </a:lnTo>
                <a:lnTo>
                  <a:pt x="949" y="1440"/>
                </a:lnTo>
                <a:lnTo>
                  <a:pt x="950" y="1444"/>
                </a:lnTo>
                <a:lnTo>
                  <a:pt x="950" y="1448"/>
                </a:lnTo>
                <a:lnTo>
                  <a:pt x="950" y="1444"/>
                </a:lnTo>
                <a:lnTo>
                  <a:pt x="950" y="1456"/>
                </a:lnTo>
                <a:lnTo>
                  <a:pt x="950" y="1427"/>
                </a:lnTo>
                <a:lnTo>
                  <a:pt x="951" y="1437"/>
                </a:lnTo>
                <a:lnTo>
                  <a:pt x="951" y="1436"/>
                </a:lnTo>
                <a:lnTo>
                  <a:pt x="951" y="1437"/>
                </a:lnTo>
                <a:lnTo>
                  <a:pt x="951" y="1440"/>
                </a:lnTo>
                <a:lnTo>
                  <a:pt x="952" y="1431"/>
                </a:lnTo>
                <a:lnTo>
                  <a:pt x="952" y="1433"/>
                </a:lnTo>
                <a:lnTo>
                  <a:pt x="952" y="1436"/>
                </a:lnTo>
                <a:lnTo>
                  <a:pt x="952" y="1441"/>
                </a:lnTo>
                <a:lnTo>
                  <a:pt x="953" y="1455"/>
                </a:lnTo>
                <a:lnTo>
                  <a:pt x="953" y="1434"/>
                </a:lnTo>
                <a:lnTo>
                  <a:pt x="953" y="1448"/>
                </a:lnTo>
                <a:lnTo>
                  <a:pt x="953" y="1448"/>
                </a:lnTo>
                <a:lnTo>
                  <a:pt x="954" y="1435"/>
                </a:lnTo>
                <a:lnTo>
                  <a:pt x="954" y="1439"/>
                </a:lnTo>
                <a:lnTo>
                  <a:pt x="954" y="1431"/>
                </a:lnTo>
                <a:lnTo>
                  <a:pt x="954" y="1433"/>
                </a:lnTo>
                <a:lnTo>
                  <a:pt x="955" y="1432"/>
                </a:lnTo>
                <a:lnTo>
                  <a:pt x="955" y="1440"/>
                </a:lnTo>
                <a:lnTo>
                  <a:pt x="955" y="1455"/>
                </a:lnTo>
                <a:lnTo>
                  <a:pt x="955" y="1431"/>
                </a:lnTo>
                <a:lnTo>
                  <a:pt x="956" y="1445"/>
                </a:lnTo>
                <a:lnTo>
                  <a:pt x="956" y="1435"/>
                </a:lnTo>
                <a:lnTo>
                  <a:pt x="956" y="1430"/>
                </a:lnTo>
                <a:lnTo>
                  <a:pt x="956" y="1433"/>
                </a:lnTo>
                <a:lnTo>
                  <a:pt x="956" y="1432"/>
                </a:lnTo>
                <a:lnTo>
                  <a:pt x="957" y="1439"/>
                </a:lnTo>
                <a:lnTo>
                  <a:pt x="957" y="1439"/>
                </a:lnTo>
                <a:lnTo>
                  <a:pt x="957" y="1432"/>
                </a:lnTo>
                <a:lnTo>
                  <a:pt x="957" y="1430"/>
                </a:lnTo>
                <a:lnTo>
                  <a:pt x="958" y="1429"/>
                </a:lnTo>
                <a:lnTo>
                  <a:pt x="958" y="1431"/>
                </a:lnTo>
                <a:lnTo>
                  <a:pt x="958" y="1433"/>
                </a:lnTo>
                <a:lnTo>
                  <a:pt x="958" y="1435"/>
                </a:lnTo>
                <a:lnTo>
                  <a:pt x="959" y="1438"/>
                </a:lnTo>
                <a:lnTo>
                  <a:pt x="959" y="1431"/>
                </a:lnTo>
                <a:lnTo>
                  <a:pt x="959" y="1439"/>
                </a:lnTo>
                <a:lnTo>
                  <a:pt x="959" y="1445"/>
                </a:lnTo>
                <a:lnTo>
                  <a:pt x="959" y="1432"/>
                </a:lnTo>
                <a:lnTo>
                  <a:pt x="960" y="1438"/>
                </a:lnTo>
                <a:lnTo>
                  <a:pt x="960" y="1437"/>
                </a:lnTo>
                <a:lnTo>
                  <a:pt x="960" y="1440"/>
                </a:lnTo>
                <a:lnTo>
                  <a:pt x="960" y="1454"/>
                </a:lnTo>
                <a:lnTo>
                  <a:pt x="961" y="1439"/>
                </a:lnTo>
                <a:lnTo>
                  <a:pt x="961" y="1438"/>
                </a:lnTo>
                <a:lnTo>
                  <a:pt x="961" y="1429"/>
                </a:lnTo>
                <a:lnTo>
                  <a:pt x="962" y="1434"/>
                </a:lnTo>
                <a:lnTo>
                  <a:pt x="962" y="1437"/>
                </a:lnTo>
                <a:lnTo>
                  <a:pt x="962" y="1422"/>
                </a:lnTo>
                <a:lnTo>
                  <a:pt x="962" y="1443"/>
                </a:lnTo>
                <a:lnTo>
                  <a:pt x="962" y="1429"/>
                </a:lnTo>
                <a:lnTo>
                  <a:pt x="963" y="1436"/>
                </a:lnTo>
                <a:lnTo>
                  <a:pt x="963" y="1434"/>
                </a:lnTo>
                <a:lnTo>
                  <a:pt x="963" y="1442"/>
                </a:lnTo>
                <a:lnTo>
                  <a:pt x="963" y="1439"/>
                </a:lnTo>
                <a:lnTo>
                  <a:pt x="964" y="1430"/>
                </a:lnTo>
                <a:lnTo>
                  <a:pt x="964" y="1437"/>
                </a:lnTo>
                <a:lnTo>
                  <a:pt x="964" y="1439"/>
                </a:lnTo>
                <a:lnTo>
                  <a:pt x="964" y="1446"/>
                </a:lnTo>
                <a:lnTo>
                  <a:pt x="965" y="1418"/>
                </a:lnTo>
                <a:lnTo>
                  <a:pt x="965" y="1427"/>
                </a:lnTo>
                <a:lnTo>
                  <a:pt x="965" y="1446"/>
                </a:lnTo>
                <a:lnTo>
                  <a:pt x="965" y="1420"/>
                </a:lnTo>
                <a:lnTo>
                  <a:pt x="965" y="1434"/>
                </a:lnTo>
                <a:lnTo>
                  <a:pt x="966" y="1450"/>
                </a:lnTo>
                <a:lnTo>
                  <a:pt x="966" y="1438"/>
                </a:lnTo>
                <a:lnTo>
                  <a:pt x="966" y="1424"/>
                </a:lnTo>
                <a:lnTo>
                  <a:pt x="966" y="1435"/>
                </a:lnTo>
                <a:lnTo>
                  <a:pt x="967" y="1427"/>
                </a:lnTo>
                <a:lnTo>
                  <a:pt x="967" y="1438"/>
                </a:lnTo>
                <a:lnTo>
                  <a:pt x="967" y="1427"/>
                </a:lnTo>
                <a:lnTo>
                  <a:pt x="967" y="1437"/>
                </a:lnTo>
                <a:lnTo>
                  <a:pt x="968" y="1433"/>
                </a:lnTo>
                <a:lnTo>
                  <a:pt x="968" y="1426"/>
                </a:lnTo>
                <a:lnTo>
                  <a:pt x="968" y="1432"/>
                </a:lnTo>
                <a:lnTo>
                  <a:pt x="968" y="1450"/>
                </a:lnTo>
                <a:lnTo>
                  <a:pt x="968" y="1430"/>
                </a:lnTo>
                <a:lnTo>
                  <a:pt x="969" y="1433"/>
                </a:lnTo>
                <a:lnTo>
                  <a:pt x="969" y="1428"/>
                </a:lnTo>
                <a:lnTo>
                  <a:pt x="969" y="1429"/>
                </a:lnTo>
                <a:lnTo>
                  <a:pt x="970" y="1420"/>
                </a:lnTo>
                <a:lnTo>
                  <a:pt x="970" y="1423"/>
                </a:lnTo>
                <a:lnTo>
                  <a:pt x="970" y="1413"/>
                </a:lnTo>
                <a:lnTo>
                  <a:pt x="970" y="1434"/>
                </a:lnTo>
                <a:lnTo>
                  <a:pt x="971" y="1456"/>
                </a:lnTo>
                <a:lnTo>
                  <a:pt x="971" y="1451"/>
                </a:lnTo>
                <a:lnTo>
                  <a:pt x="971" y="1449"/>
                </a:lnTo>
                <a:lnTo>
                  <a:pt x="971" y="1453"/>
                </a:lnTo>
                <a:lnTo>
                  <a:pt x="971" y="1435"/>
                </a:lnTo>
                <a:lnTo>
                  <a:pt x="972" y="1439"/>
                </a:lnTo>
                <a:lnTo>
                  <a:pt x="972" y="1440"/>
                </a:lnTo>
                <a:lnTo>
                  <a:pt x="972" y="1443"/>
                </a:lnTo>
                <a:lnTo>
                  <a:pt x="972" y="1447"/>
                </a:lnTo>
                <a:lnTo>
                  <a:pt x="973" y="1445"/>
                </a:lnTo>
                <a:lnTo>
                  <a:pt x="973" y="1445"/>
                </a:lnTo>
                <a:lnTo>
                  <a:pt x="973" y="1444"/>
                </a:lnTo>
                <a:lnTo>
                  <a:pt x="973" y="1442"/>
                </a:lnTo>
                <a:lnTo>
                  <a:pt x="974" y="1442"/>
                </a:lnTo>
                <a:lnTo>
                  <a:pt x="974" y="1437"/>
                </a:lnTo>
                <a:lnTo>
                  <a:pt x="974" y="1442"/>
                </a:lnTo>
                <a:lnTo>
                  <a:pt x="974" y="1445"/>
                </a:lnTo>
                <a:lnTo>
                  <a:pt x="974" y="1451"/>
                </a:lnTo>
                <a:lnTo>
                  <a:pt x="975" y="1449"/>
                </a:lnTo>
                <a:lnTo>
                  <a:pt x="975" y="1429"/>
                </a:lnTo>
                <a:lnTo>
                  <a:pt x="975" y="1426"/>
                </a:lnTo>
                <a:lnTo>
                  <a:pt x="975" y="1430"/>
                </a:lnTo>
                <a:lnTo>
                  <a:pt x="976" y="1426"/>
                </a:lnTo>
                <a:lnTo>
                  <a:pt x="976" y="1431"/>
                </a:lnTo>
                <a:lnTo>
                  <a:pt x="976" y="1434"/>
                </a:lnTo>
                <a:lnTo>
                  <a:pt x="976" y="1468"/>
                </a:lnTo>
                <a:lnTo>
                  <a:pt x="977" y="1425"/>
                </a:lnTo>
                <a:lnTo>
                  <a:pt x="977" y="1441"/>
                </a:lnTo>
                <a:lnTo>
                  <a:pt x="977" y="1422"/>
                </a:lnTo>
                <a:lnTo>
                  <a:pt x="977" y="1428"/>
                </a:lnTo>
                <a:lnTo>
                  <a:pt x="978" y="1431"/>
                </a:lnTo>
                <a:lnTo>
                  <a:pt x="978" y="1421"/>
                </a:lnTo>
                <a:lnTo>
                  <a:pt x="978" y="1422"/>
                </a:lnTo>
                <a:lnTo>
                  <a:pt x="978" y="1421"/>
                </a:lnTo>
                <a:lnTo>
                  <a:pt x="979" y="1437"/>
                </a:lnTo>
                <a:lnTo>
                  <a:pt x="979" y="1458"/>
                </a:lnTo>
                <a:lnTo>
                  <a:pt x="979" y="1416"/>
                </a:lnTo>
                <a:lnTo>
                  <a:pt x="979" y="1456"/>
                </a:lnTo>
                <a:lnTo>
                  <a:pt x="980" y="1452"/>
                </a:lnTo>
                <a:lnTo>
                  <a:pt x="980" y="1449"/>
                </a:lnTo>
                <a:lnTo>
                  <a:pt x="980" y="1452"/>
                </a:lnTo>
                <a:lnTo>
                  <a:pt x="980" y="1449"/>
                </a:lnTo>
                <a:lnTo>
                  <a:pt x="980" y="1445"/>
                </a:lnTo>
                <a:lnTo>
                  <a:pt x="981" y="1449"/>
                </a:lnTo>
                <a:lnTo>
                  <a:pt x="981" y="1440"/>
                </a:lnTo>
                <a:lnTo>
                  <a:pt x="981" y="1446"/>
                </a:lnTo>
                <a:lnTo>
                  <a:pt x="981" y="1445"/>
                </a:lnTo>
                <a:lnTo>
                  <a:pt x="982" y="1445"/>
                </a:lnTo>
                <a:lnTo>
                  <a:pt x="982" y="1412"/>
                </a:lnTo>
                <a:lnTo>
                  <a:pt x="982" y="1445"/>
                </a:lnTo>
                <a:lnTo>
                  <a:pt x="982" y="1431"/>
                </a:lnTo>
                <a:lnTo>
                  <a:pt x="983" y="1414"/>
                </a:lnTo>
                <a:lnTo>
                  <a:pt x="983" y="1435"/>
                </a:lnTo>
                <a:lnTo>
                  <a:pt x="983" y="1418"/>
                </a:lnTo>
                <a:lnTo>
                  <a:pt x="983" y="1452"/>
                </a:lnTo>
                <a:lnTo>
                  <a:pt x="983" y="1442"/>
                </a:lnTo>
                <a:lnTo>
                  <a:pt x="984" y="1442"/>
                </a:lnTo>
                <a:lnTo>
                  <a:pt x="984" y="1439"/>
                </a:lnTo>
                <a:lnTo>
                  <a:pt x="984" y="1437"/>
                </a:lnTo>
                <a:lnTo>
                  <a:pt x="984" y="1437"/>
                </a:lnTo>
                <a:lnTo>
                  <a:pt x="985" y="1447"/>
                </a:lnTo>
                <a:lnTo>
                  <a:pt x="985" y="1443"/>
                </a:lnTo>
                <a:lnTo>
                  <a:pt x="985" y="1443"/>
                </a:lnTo>
                <a:lnTo>
                  <a:pt x="986" y="1451"/>
                </a:lnTo>
                <a:lnTo>
                  <a:pt x="986" y="1444"/>
                </a:lnTo>
                <a:lnTo>
                  <a:pt x="986" y="1440"/>
                </a:lnTo>
                <a:lnTo>
                  <a:pt x="986" y="1425"/>
                </a:lnTo>
                <a:lnTo>
                  <a:pt x="986" y="1430"/>
                </a:lnTo>
                <a:lnTo>
                  <a:pt x="987" y="1429"/>
                </a:lnTo>
                <a:lnTo>
                  <a:pt x="987" y="1427"/>
                </a:lnTo>
                <a:lnTo>
                  <a:pt x="987" y="1422"/>
                </a:lnTo>
                <a:lnTo>
                  <a:pt x="987" y="1425"/>
                </a:lnTo>
                <a:lnTo>
                  <a:pt x="988" y="1418"/>
                </a:lnTo>
                <a:lnTo>
                  <a:pt x="988" y="1428"/>
                </a:lnTo>
                <a:lnTo>
                  <a:pt x="988" y="1423"/>
                </a:lnTo>
                <a:lnTo>
                  <a:pt x="988" y="1412"/>
                </a:lnTo>
                <a:lnTo>
                  <a:pt x="989" y="1429"/>
                </a:lnTo>
                <a:lnTo>
                  <a:pt x="989" y="1442"/>
                </a:lnTo>
                <a:lnTo>
                  <a:pt x="989" y="1461"/>
                </a:lnTo>
                <a:lnTo>
                  <a:pt x="989" y="1440"/>
                </a:lnTo>
                <a:lnTo>
                  <a:pt x="989" y="1476"/>
                </a:lnTo>
                <a:lnTo>
                  <a:pt x="990" y="1447"/>
                </a:lnTo>
                <a:lnTo>
                  <a:pt x="990" y="1448"/>
                </a:lnTo>
                <a:lnTo>
                  <a:pt x="990" y="1447"/>
                </a:lnTo>
                <a:lnTo>
                  <a:pt x="990" y="1440"/>
                </a:lnTo>
                <a:lnTo>
                  <a:pt x="991" y="1441"/>
                </a:lnTo>
                <a:lnTo>
                  <a:pt x="991" y="1444"/>
                </a:lnTo>
                <a:lnTo>
                  <a:pt x="991" y="1448"/>
                </a:lnTo>
                <a:lnTo>
                  <a:pt x="991" y="1447"/>
                </a:lnTo>
                <a:lnTo>
                  <a:pt x="992" y="1445"/>
                </a:lnTo>
                <a:lnTo>
                  <a:pt x="992" y="1451"/>
                </a:lnTo>
                <a:lnTo>
                  <a:pt x="992" y="1447"/>
                </a:lnTo>
                <a:lnTo>
                  <a:pt x="992" y="1438"/>
                </a:lnTo>
                <a:lnTo>
                  <a:pt x="992" y="1432"/>
                </a:lnTo>
                <a:lnTo>
                  <a:pt x="993" y="1439"/>
                </a:lnTo>
                <a:lnTo>
                  <a:pt x="993" y="1443"/>
                </a:lnTo>
                <a:lnTo>
                  <a:pt x="993" y="1451"/>
                </a:lnTo>
                <a:lnTo>
                  <a:pt x="994" y="1443"/>
                </a:lnTo>
                <a:lnTo>
                  <a:pt x="994" y="1444"/>
                </a:lnTo>
                <a:lnTo>
                  <a:pt x="994" y="1440"/>
                </a:lnTo>
                <a:lnTo>
                  <a:pt x="994" y="1445"/>
                </a:lnTo>
                <a:lnTo>
                  <a:pt x="995" y="1449"/>
                </a:lnTo>
                <a:lnTo>
                  <a:pt x="995" y="1445"/>
                </a:lnTo>
                <a:lnTo>
                  <a:pt x="995" y="1447"/>
                </a:lnTo>
                <a:lnTo>
                  <a:pt x="995" y="1445"/>
                </a:lnTo>
                <a:lnTo>
                  <a:pt x="996" y="1439"/>
                </a:lnTo>
                <a:lnTo>
                  <a:pt x="996" y="1444"/>
                </a:lnTo>
                <a:lnTo>
                  <a:pt x="996" y="1438"/>
                </a:lnTo>
                <a:lnTo>
                  <a:pt x="996" y="1443"/>
                </a:lnTo>
                <a:lnTo>
                  <a:pt x="996" y="1414"/>
                </a:lnTo>
                <a:lnTo>
                  <a:pt x="997" y="1430"/>
                </a:lnTo>
                <a:lnTo>
                  <a:pt x="997" y="1433"/>
                </a:lnTo>
                <a:lnTo>
                  <a:pt x="997" y="1419"/>
                </a:lnTo>
                <a:lnTo>
                  <a:pt x="997" y="1429"/>
                </a:lnTo>
                <a:lnTo>
                  <a:pt x="998" y="1449"/>
                </a:lnTo>
                <a:lnTo>
                  <a:pt x="998" y="1407"/>
                </a:lnTo>
                <a:lnTo>
                  <a:pt x="998" y="1427"/>
                </a:lnTo>
                <a:lnTo>
                  <a:pt x="998" y="1456"/>
                </a:lnTo>
                <a:lnTo>
                  <a:pt x="998" y="1429"/>
                </a:lnTo>
                <a:lnTo>
                  <a:pt x="999" y="1427"/>
                </a:lnTo>
                <a:lnTo>
                  <a:pt x="999" y="1439"/>
                </a:lnTo>
                <a:lnTo>
                  <a:pt x="999" y="1439"/>
                </a:lnTo>
                <a:lnTo>
                  <a:pt x="999" y="1437"/>
                </a:lnTo>
                <a:lnTo>
                  <a:pt x="1000" y="1433"/>
                </a:lnTo>
                <a:lnTo>
                  <a:pt x="1000" y="1435"/>
                </a:lnTo>
                <a:lnTo>
                  <a:pt x="1000" y="1438"/>
                </a:lnTo>
                <a:lnTo>
                  <a:pt x="1001" y="1444"/>
                </a:lnTo>
                <a:lnTo>
                  <a:pt x="1001" y="1436"/>
                </a:lnTo>
                <a:lnTo>
                  <a:pt x="1001" y="1434"/>
                </a:lnTo>
                <a:lnTo>
                  <a:pt x="1001" y="1442"/>
                </a:lnTo>
                <a:lnTo>
                  <a:pt x="1002" y="1441"/>
                </a:lnTo>
                <a:lnTo>
                  <a:pt x="1002" y="1447"/>
                </a:lnTo>
                <a:lnTo>
                  <a:pt x="1002" y="1436"/>
                </a:lnTo>
                <a:lnTo>
                  <a:pt x="1002" y="1442"/>
                </a:lnTo>
                <a:lnTo>
                  <a:pt x="1002" y="1438"/>
                </a:lnTo>
                <a:lnTo>
                  <a:pt x="1003" y="1436"/>
                </a:lnTo>
                <a:lnTo>
                  <a:pt x="1003" y="1447"/>
                </a:lnTo>
                <a:lnTo>
                  <a:pt x="1003" y="1441"/>
                </a:lnTo>
                <a:lnTo>
                  <a:pt x="1003" y="1440"/>
                </a:lnTo>
                <a:lnTo>
                  <a:pt x="1004" y="1443"/>
                </a:lnTo>
                <a:lnTo>
                  <a:pt x="1004" y="1441"/>
                </a:lnTo>
                <a:lnTo>
                  <a:pt x="1004" y="1415"/>
                </a:lnTo>
                <a:lnTo>
                  <a:pt x="1004" y="1416"/>
                </a:lnTo>
                <a:lnTo>
                  <a:pt x="1005" y="1433"/>
                </a:lnTo>
                <a:lnTo>
                  <a:pt x="1005" y="1434"/>
                </a:lnTo>
                <a:lnTo>
                  <a:pt x="1005" y="1421"/>
                </a:lnTo>
                <a:lnTo>
                  <a:pt x="1005" y="1436"/>
                </a:lnTo>
                <a:lnTo>
                  <a:pt x="1005" y="1418"/>
                </a:lnTo>
                <a:lnTo>
                  <a:pt x="1006" y="1416"/>
                </a:lnTo>
                <a:lnTo>
                  <a:pt x="1006" y="1415"/>
                </a:lnTo>
                <a:lnTo>
                  <a:pt x="1006" y="1421"/>
                </a:lnTo>
                <a:lnTo>
                  <a:pt x="1006" y="1418"/>
                </a:lnTo>
                <a:lnTo>
                  <a:pt x="1007" y="1409"/>
                </a:lnTo>
                <a:lnTo>
                  <a:pt x="1007" y="1416"/>
                </a:lnTo>
                <a:lnTo>
                  <a:pt x="1007" y="1435"/>
                </a:lnTo>
                <a:lnTo>
                  <a:pt x="1007" y="1411"/>
                </a:lnTo>
                <a:lnTo>
                  <a:pt x="1008" y="1449"/>
                </a:lnTo>
                <a:lnTo>
                  <a:pt x="1008" y="1444"/>
                </a:lnTo>
                <a:lnTo>
                  <a:pt x="1008" y="1443"/>
                </a:lnTo>
                <a:lnTo>
                  <a:pt x="1008" y="1448"/>
                </a:lnTo>
                <a:lnTo>
                  <a:pt x="1009" y="1446"/>
                </a:lnTo>
                <a:lnTo>
                  <a:pt x="1009" y="1445"/>
                </a:lnTo>
                <a:lnTo>
                  <a:pt x="1009" y="1436"/>
                </a:lnTo>
                <a:lnTo>
                  <a:pt x="1009" y="1439"/>
                </a:lnTo>
                <a:lnTo>
                  <a:pt x="1010" y="1441"/>
                </a:lnTo>
                <a:lnTo>
                  <a:pt x="1010" y="1443"/>
                </a:lnTo>
                <a:lnTo>
                  <a:pt x="1010" y="1445"/>
                </a:lnTo>
                <a:lnTo>
                  <a:pt x="1010" y="1441"/>
                </a:lnTo>
                <a:lnTo>
                  <a:pt x="1011" y="1439"/>
                </a:lnTo>
                <a:lnTo>
                  <a:pt x="1011" y="1441"/>
                </a:lnTo>
                <a:lnTo>
                  <a:pt x="1011" y="1438"/>
                </a:lnTo>
                <a:lnTo>
                  <a:pt x="1011" y="1450"/>
                </a:lnTo>
                <a:lnTo>
                  <a:pt x="1011" y="1438"/>
                </a:lnTo>
                <a:lnTo>
                  <a:pt x="1012" y="1440"/>
                </a:lnTo>
                <a:lnTo>
                  <a:pt x="1012" y="1439"/>
                </a:lnTo>
                <a:lnTo>
                  <a:pt x="1012" y="1443"/>
                </a:lnTo>
                <a:lnTo>
                  <a:pt x="1012" y="1444"/>
                </a:lnTo>
                <a:lnTo>
                  <a:pt x="1013" y="1397"/>
                </a:lnTo>
                <a:lnTo>
                  <a:pt x="1013" y="1419"/>
                </a:lnTo>
                <a:lnTo>
                  <a:pt x="1013" y="1413"/>
                </a:lnTo>
                <a:lnTo>
                  <a:pt x="1013" y="1424"/>
                </a:lnTo>
                <a:lnTo>
                  <a:pt x="1014" y="1441"/>
                </a:lnTo>
                <a:lnTo>
                  <a:pt x="1014" y="1424"/>
                </a:lnTo>
                <a:lnTo>
                  <a:pt x="1014" y="1415"/>
                </a:lnTo>
                <a:lnTo>
                  <a:pt x="1014" y="1446"/>
                </a:lnTo>
                <a:lnTo>
                  <a:pt x="1014" y="1410"/>
                </a:lnTo>
                <a:lnTo>
                  <a:pt x="1015" y="1422"/>
                </a:lnTo>
                <a:lnTo>
                  <a:pt x="1015" y="1414"/>
                </a:lnTo>
                <a:lnTo>
                  <a:pt x="1015" y="1425"/>
                </a:lnTo>
                <a:lnTo>
                  <a:pt x="1015" y="1436"/>
                </a:lnTo>
                <a:lnTo>
                  <a:pt x="1016" y="1422"/>
                </a:lnTo>
                <a:lnTo>
                  <a:pt x="1016" y="1425"/>
                </a:lnTo>
                <a:lnTo>
                  <a:pt x="1016" y="1419"/>
                </a:lnTo>
                <a:lnTo>
                  <a:pt x="1017" y="1449"/>
                </a:lnTo>
                <a:lnTo>
                  <a:pt x="1017" y="1440"/>
                </a:lnTo>
                <a:lnTo>
                  <a:pt x="1017" y="1436"/>
                </a:lnTo>
                <a:lnTo>
                  <a:pt x="1017" y="1447"/>
                </a:lnTo>
                <a:lnTo>
                  <a:pt x="1017" y="1441"/>
                </a:lnTo>
                <a:lnTo>
                  <a:pt x="1018" y="1434"/>
                </a:lnTo>
                <a:lnTo>
                  <a:pt x="1018" y="1443"/>
                </a:lnTo>
                <a:lnTo>
                  <a:pt x="1018" y="1446"/>
                </a:lnTo>
                <a:lnTo>
                  <a:pt x="1018" y="1445"/>
                </a:lnTo>
                <a:lnTo>
                  <a:pt x="1019" y="1439"/>
                </a:lnTo>
                <a:lnTo>
                  <a:pt x="1019" y="1444"/>
                </a:lnTo>
                <a:lnTo>
                  <a:pt x="1019" y="1439"/>
                </a:lnTo>
                <a:lnTo>
                  <a:pt x="1019" y="1437"/>
                </a:lnTo>
                <a:lnTo>
                  <a:pt x="1020" y="1441"/>
                </a:lnTo>
                <a:lnTo>
                  <a:pt x="1020" y="1436"/>
                </a:lnTo>
                <a:lnTo>
                  <a:pt x="1020" y="1432"/>
                </a:lnTo>
                <a:lnTo>
                  <a:pt x="1020" y="1439"/>
                </a:lnTo>
                <a:lnTo>
                  <a:pt x="1020" y="1442"/>
                </a:lnTo>
                <a:lnTo>
                  <a:pt x="1021" y="1443"/>
                </a:lnTo>
                <a:lnTo>
                  <a:pt x="1021" y="1438"/>
                </a:lnTo>
                <a:lnTo>
                  <a:pt x="1021" y="1442"/>
                </a:lnTo>
                <a:lnTo>
                  <a:pt x="1021" y="1441"/>
                </a:lnTo>
                <a:lnTo>
                  <a:pt x="1022" y="1440"/>
                </a:lnTo>
                <a:lnTo>
                  <a:pt x="1022" y="1447"/>
                </a:lnTo>
                <a:lnTo>
                  <a:pt x="1022" y="1449"/>
                </a:lnTo>
                <a:lnTo>
                  <a:pt x="1022" y="1447"/>
                </a:lnTo>
                <a:lnTo>
                  <a:pt x="1023" y="1441"/>
                </a:lnTo>
                <a:lnTo>
                  <a:pt x="1023" y="1444"/>
                </a:lnTo>
                <a:lnTo>
                  <a:pt x="1023" y="1450"/>
                </a:lnTo>
                <a:lnTo>
                  <a:pt x="1023" y="1441"/>
                </a:lnTo>
                <a:lnTo>
                  <a:pt x="1023" y="1443"/>
                </a:lnTo>
                <a:lnTo>
                  <a:pt x="1024" y="1440"/>
                </a:lnTo>
                <a:lnTo>
                  <a:pt x="1024" y="1448"/>
                </a:lnTo>
                <a:lnTo>
                  <a:pt x="1024" y="1445"/>
                </a:lnTo>
                <a:lnTo>
                  <a:pt x="1025" y="1445"/>
                </a:lnTo>
                <a:lnTo>
                  <a:pt x="1025" y="1447"/>
                </a:lnTo>
                <a:lnTo>
                  <a:pt x="1025" y="1446"/>
                </a:lnTo>
                <a:lnTo>
                  <a:pt x="1025" y="1425"/>
                </a:lnTo>
                <a:lnTo>
                  <a:pt x="1026" y="1436"/>
                </a:lnTo>
                <a:lnTo>
                  <a:pt x="1026" y="1423"/>
                </a:lnTo>
                <a:lnTo>
                  <a:pt x="1026" y="1424"/>
                </a:lnTo>
                <a:lnTo>
                  <a:pt x="1026" y="1426"/>
                </a:lnTo>
                <a:lnTo>
                  <a:pt x="1026" y="1438"/>
                </a:lnTo>
                <a:lnTo>
                  <a:pt x="1027" y="1435"/>
                </a:lnTo>
                <a:lnTo>
                  <a:pt x="1027" y="1426"/>
                </a:lnTo>
                <a:lnTo>
                  <a:pt x="1027" y="1418"/>
                </a:lnTo>
                <a:lnTo>
                  <a:pt x="1027" y="1465"/>
                </a:lnTo>
                <a:lnTo>
                  <a:pt x="1028" y="1429"/>
                </a:lnTo>
                <a:lnTo>
                  <a:pt x="1028" y="1471"/>
                </a:lnTo>
                <a:lnTo>
                  <a:pt x="1028" y="1431"/>
                </a:lnTo>
                <a:lnTo>
                  <a:pt x="1028" y="1440"/>
                </a:lnTo>
                <a:lnTo>
                  <a:pt x="1029" y="1434"/>
                </a:lnTo>
                <a:lnTo>
                  <a:pt x="1029" y="1457"/>
                </a:lnTo>
                <a:lnTo>
                  <a:pt x="1029" y="1457"/>
                </a:lnTo>
                <a:lnTo>
                  <a:pt x="1029" y="1447"/>
                </a:lnTo>
                <a:lnTo>
                  <a:pt x="1029" y="1451"/>
                </a:lnTo>
                <a:lnTo>
                  <a:pt x="1030" y="1453"/>
                </a:lnTo>
                <a:lnTo>
                  <a:pt x="1030" y="1450"/>
                </a:lnTo>
                <a:lnTo>
                  <a:pt x="1030" y="1454"/>
                </a:lnTo>
                <a:lnTo>
                  <a:pt x="1030" y="1448"/>
                </a:lnTo>
                <a:lnTo>
                  <a:pt x="1031" y="1451"/>
                </a:lnTo>
                <a:lnTo>
                  <a:pt x="1031" y="1448"/>
                </a:lnTo>
                <a:lnTo>
                  <a:pt x="1031" y="1443"/>
                </a:lnTo>
                <a:lnTo>
                  <a:pt x="1031" y="1426"/>
                </a:lnTo>
                <a:lnTo>
                  <a:pt x="1032" y="1430"/>
                </a:lnTo>
                <a:lnTo>
                  <a:pt x="1032" y="1440"/>
                </a:lnTo>
                <a:lnTo>
                  <a:pt x="1032" y="1435"/>
                </a:lnTo>
                <a:lnTo>
                  <a:pt x="1032" y="1435"/>
                </a:lnTo>
                <a:lnTo>
                  <a:pt x="1033" y="1436"/>
                </a:lnTo>
                <a:lnTo>
                  <a:pt x="1033" y="1435"/>
                </a:lnTo>
                <a:lnTo>
                  <a:pt x="1033" y="1428"/>
                </a:lnTo>
                <a:lnTo>
                  <a:pt x="1033" y="1450"/>
                </a:lnTo>
                <a:lnTo>
                  <a:pt x="1034" y="1446"/>
                </a:lnTo>
                <a:lnTo>
                  <a:pt x="1034" y="1446"/>
                </a:lnTo>
                <a:lnTo>
                  <a:pt x="1034" y="1433"/>
                </a:lnTo>
                <a:lnTo>
                  <a:pt x="1034" y="1462"/>
                </a:lnTo>
                <a:lnTo>
                  <a:pt x="1035" y="1433"/>
                </a:lnTo>
                <a:lnTo>
                  <a:pt x="1035" y="1435"/>
                </a:lnTo>
                <a:lnTo>
                  <a:pt x="1035" y="1440"/>
                </a:lnTo>
                <a:lnTo>
                  <a:pt x="1035" y="1439"/>
                </a:lnTo>
                <a:lnTo>
                  <a:pt x="1035" y="1429"/>
                </a:lnTo>
                <a:lnTo>
                  <a:pt x="1036" y="1442"/>
                </a:lnTo>
                <a:lnTo>
                  <a:pt x="1036" y="1431"/>
                </a:lnTo>
                <a:lnTo>
                  <a:pt x="1036" y="1457"/>
                </a:lnTo>
                <a:lnTo>
                  <a:pt x="1036" y="1425"/>
                </a:lnTo>
                <a:lnTo>
                  <a:pt x="1037" y="1437"/>
                </a:lnTo>
                <a:lnTo>
                  <a:pt x="1037" y="1441"/>
                </a:lnTo>
                <a:lnTo>
                  <a:pt x="1037" y="1447"/>
                </a:lnTo>
                <a:lnTo>
                  <a:pt x="1037" y="1443"/>
                </a:lnTo>
                <a:lnTo>
                  <a:pt x="1038" y="1440"/>
                </a:lnTo>
                <a:lnTo>
                  <a:pt x="1038" y="1435"/>
                </a:lnTo>
                <a:lnTo>
                  <a:pt x="1038" y="1431"/>
                </a:lnTo>
                <a:lnTo>
                  <a:pt x="1038" y="1442"/>
                </a:lnTo>
                <a:lnTo>
                  <a:pt x="1038" y="1459"/>
                </a:lnTo>
                <a:lnTo>
                  <a:pt x="1039" y="1430"/>
                </a:lnTo>
                <a:lnTo>
                  <a:pt x="1039" y="1429"/>
                </a:lnTo>
                <a:lnTo>
                  <a:pt x="1039" y="1446"/>
                </a:lnTo>
                <a:lnTo>
                  <a:pt x="1040" y="1432"/>
                </a:lnTo>
                <a:lnTo>
                  <a:pt x="1040" y="1450"/>
                </a:lnTo>
                <a:lnTo>
                  <a:pt x="1040" y="1450"/>
                </a:lnTo>
                <a:lnTo>
                  <a:pt x="1040" y="1442"/>
                </a:lnTo>
                <a:lnTo>
                  <a:pt x="1041" y="1449"/>
                </a:lnTo>
                <a:lnTo>
                  <a:pt x="1041" y="1442"/>
                </a:lnTo>
                <a:lnTo>
                  <a:pt x="1041" y="1446"/>
                </a:lnTo>
                <a:lnTo>
                  <a:pt x="1041" y="1453"/>
                </a:lnTo>
                <a:lnTo>
                  <a:pt x="1042" y="1441"/>
                </a:lnTo>
                <a:lnTo>
                  <a:pt x="1042" y="1436"/>
                </a:lnTo>
                <a:lnTo>
                  <a:pt x="1042" y="1447"/>
                </a:lnTo>
                <a:lnTo>
                  <a:pt x="1042" y="1450"/>
                </a:lnTo>
                <a:lnTo>
                  <a:pt x="1042" y="1453"/>
                </a:lnTo>
                <a:lnTo>
                  <a:pt x="1043" y="1439"/>
                </a:lnTo>
                <a:lnTo>
                  <a:pt x="1043" y="1433"/>
                </a:lnTo>
                <a:lnTo>
                  <a:pt x="1043" y="1428"/>
                </a:lnTo>
                <a:lnTo>
                  <a:pt x="1043" y="1443"/>
                </a:lnTo>
                <a:lnTo>
                  <a:pt x="1044" y="1445"/>
                </a:lnTo>
                <a:lnTo>
                  <a:pt x="1044" y="1425"/>
                </a:lnTo>
                <a:lnTo>
                  <a:pt x="1044" y="1427"/>
                </a:lnTo>
                <a:lnTo>
                  <a:pt x="1044" y="1422"/>
                </a:lnTo>
                <a:lnTo>
                  <a:pt x="1044" y="1432"/>
                </a:lnTo>
                <a:lnTo>
                  <a:pt x="1045" y="1451"/>
                </a:lnTo>
                <a:lnTo>
                  <a:pt x="1045" y="1433"/>
                </a:lnTo>
                <a:lnTo>
                  <a:pt x="1045" y="1443"/>
                </a:lnTo>
                <a:lnTo>
                  <a:pt x="1045" y="1466"/>
                </a:lnTo>
                <a:lnTo>
                  <a:pt x="1046" y="1456"/>
                </a:lnTo>
                <a:lnTo>
                  <a:pt x="1046" y="1431"/>
                </a:lnTo>
                <a:lnTo>
                  <a:pt x="1046" y="1426"/>
                </a:lnTo>
                <a:lnTo>
                  <a:pt x="1046" y="1436"/>
                </a:lnTo>
                <a:lnTo>
                  <a:pt x="1047" y="1441"/>
                </a:lnTo>
                <a:lnTo>
                  <a:pt x="1047" y="1446"/>
                </a:lnTo>
                <a:lnTo>
                  <a:pt x="1047" y="1444"/>
                </a:lnTo>
                <a:lnTo>
                  <a:pt x="1048" y="1434"/>
                </a:lnTo>
                <a:lnTo>
                  <a:pt x="1048" y="1439"/>
                </a:lnTo>
                <a:lnTo>
                  <a:pt x="1048" y="1445"/>
                </a:lnTo>
                <a:lnTo>
                  <a:pt x="1048" y="1437"/>
                </a:lnTo>
                <a:lnTo>
                  <a:pt x="1048" y="1442"/>
                </a:lnTo>
                <a:lnTo>
                  <a:pt x="1049" y="1424"/>
                </a:lnTo>
                <a:lnTo>
                  <a:pt x="1049" y="1442"/>
                </a:lnTo>
                <a:lnTo>
                  <a:pt x="1049" y="1440"/>
                </a:lnTo>
                <a:lnTo>
                  <a:pt x="1049" y="1446"/>
                </a:lnTo>
                <a:lnTo>
                  <a:pt x="1050" y="1446"/>
                </a:lnTo>
                <a:lnTo>
                  <a:pt x="1050" y="1440"/>
                </a:lnTo>
                <a:lnTo>
                  <a:pt x="1050" y="1447"/>
                </a:lnTo>
                <a:lnTo>
                  <a:pt x="1050" y="1449"/>
                </a:lnTo>
                <a:lnTo>
                  <a:pt x="1051" y="1446"/>
                </a:lnTo>
                <a:lnTo>
                  <a:pt x="1051" y="1449"/>
                </a:lnTo>
                <a:lnTo>
                  <a:pt x="1051" y="1438"/>
                </a:lnTo>
                <a:lnTo>
                  <a:pt x="1051" y="1448"/>
                </a:lnTo>
                <a:lnTo>
                  <a:pt x="1051" y="1446"/>
                </a:lnTo>
                <a:lnTo>
                  <a:pt x="1052" y="1438"/>
                </a:lnTo>
                <a:lnTo>
                  <a:pt x="1052" y="1436"/>
                </a:lnTo>
                <a:lnTo>
                  <a:pt x="1052" y="1430"/>
                </a:lnTo>
                <a:lnTo>
                  <a:pt x="1052" y="1453"/>
                </a:lnTo>
                <a:lnTo>
                  <a:pt x="1053" y="1448"/>
                </a:lnTo>
                <a:lnTo>
                  <a:pt x="1053" y="1436"/>
                </a:lnTo>
                <a:lnTo>
                  <a:pt x="1053" y="1451"/>
                </a:lnTo>
                <a:lnTo>
                  <a:pt x="1053" y="1441"/>
                </a:lnTo>
                <a:lnTo>
                  <a:pt x="1054" y="1449"/>
                </a:lnTo>
                <a:lnTo>
                  <a:pt x="1054" y="1449"/>
                </a:lnTo>
                <a:lnTo>
                  <a:pt x="1054" y="1453"/>
                </a:lnTo>
                <a:lnTo>
                  <a:pt x="1054" y="1454"/>
                </a:lnTo>
                <a:lnTo>
                  <a:pt x="1054" y="1439"/>
                </a:lnTo>
                <a:lnTo>
                  <a:pt x="1055" y="1450"/>
                </a:lnTo>
                <a:lnTo>
                  <a:pt x="1055" y="1449"/>
                </a:lnTo>
                <a:lnTo>
                  <a:pt x="1055" y="1456"/>
                </a:lnTo>
                <a:lnTo>
                  <a:pt x="1056" y="1450"/>
                </a:lnTo>
                <a:lnTo>
                  <a:pt x="1056" y="1429"/>
                </a:lnTo>
                <a:lnTo>
                  <a:pt x="1056" y="1437"/>
                </a:lnTo>
                <a:lnTo>
                  <a:pt x="1056" y="1437"/>
                </a:lnTo>
                <a:lnTo>
                  <a:pt x="1057" y="1432"/>
                </a:lnTo>
                <a:lnTo>
                  <a:pt x="1057" y="1439"/>
                </a:lnTo>
                <a:lnTo>
                  <a:pt x="1057" y="1428"/>
                </a:lnTo>
                <a:lnTo>
                  <a:pt x="1057" y="1439"/>
                </a:lnTo>
                <a:lnTo>
                  <a:pt x="1057" y="1459"/>
                </a:lnTo>
                <a:lnTo>
                  <a:pt x="1058" y="1451"/>
                </a:lnTo>
                <a:lnTo>
                  <a:pt x="1058" y="1451"/>
                </a:lnTo>
                <a:lnTo>
                  <a:pt x="1058" y="1436"/>
                </a:lnTo>
                <a:lnTo>
                  <a:pt x="1058" y="1445"/>
                </a:lnTo>
                <a:lnTo>
                  <a:pt x="1059" y="1441"/>
                </a:lnTo>
                <a:lnTo>
                  <a:pt x="1059" y="1451"/>
                </a:lnTo>
                <a:lnTo>
                  <a:pt x="1059" y="1452"/>
                </a:lnTo>
                <a:lnTo>
                  <a:pt x="1059" y="1439"/>
                </a:lnTo>
                <a:lnTo>
                  <a:pt x="1060" y="1445"/>
                </a:lnTo>
                <a:lnTo>
                  <a:pt x="1060" y="1441"/>
                </a:lnTo>
                <a:lnTo>
                  <a:pt x="1060" y="1449"/>
                </a:lnTo>
                <a:lnTo>
                  <a:pt x="1060" y="1451"/>
                </a:lnTo>
                <a:lnTo>
                  <a:pt x="1060" y="1442"/>
                </a:lnTo>
                <a:lnTo>
                  <a:pt x="1061" y="1448"/>
                </a:lnTo>
                <a:lnTo>
                  <a:pt x="1061" y="1444"/>
                </a:lnTo>
                <a:lnTo>
                  <a:pt x="1061" y="1441"/>
                </a:lnTo>
                <a:lnTo>
                  <a:pt x="1061" y="1444"/>
                </a:lnTo>
                <a:lnTo>
                  <a:pt x="1062" y="1443"/>
                </a:lnTo>
                <a:lnTo>
                  <a:pt x="1062" y="1446"/>
                </a:lnTo>
                <a:lnTo>
                  <a:pt x="1062" y="1445"/>
                </a:lnTo>
                <a:lnTo>
                  <a:pt x="1062" y="1449"/>
                </a:lnTo>
                <a:lnTo>
                  <a:pt x="1063" y="1454"/>
                </a:lnTo>
                <a:lnTo>
                  <a:pt x="1063" y="1417"/>
                </a:lnTo>
                <a:lnTo>
                  <a:pt x="1063" y="1433"/>
                </a:lnTo>
                <a:lnTo>
                  <a:pt x="1063" y="1442"/>
                </a:lnTo>
                <a:lnTo>
                  <a:pt x="1064" y="1442"/>
                </a:lnTo>
                <a:lnTo>
                  <a:pt x="1064" y="1448"/>
                </a:lnTo>
                <a:lnTo>
                  <a:pt x="1064" y="1434"/>
                </a:lnTo>
                <a:lnTo>
                  <a:pt x="1064" y="1437"/>
                </a:lnTo>
                <a:lnTo>
                  <a:pt x="1065" y="1476"/>
                </a:lnTo>
                <a:lnTo>
                  <a:pt x="1065" y="1439"/>
                </a:lnTo>
                <a:lnTo>
                  <a:pt x="1065" y="1454"/>
                </a:lnTo>
                <a:lnTo>
                  <a:pt x="1065" y="1443"/>
                </a:lnTo>
                <a:lnTo>
                  <a:pt x="1066" y="1456"/>
                </a:lnTo>
                <a:lnTo>
                  <a:pt x="1066" y="1454"/>
                </a:lnTo>
                <a:lnTo>
                  <a:pt x="1066" y="1454"/>
                </a:lnTo>
                <a:lnTo>
                  <a:pt x="1066" y="1451"/>
                </a:lnTo>
                <a:lnTo>
                  <a:pt x="1066" y="1435"/>
                </a:lnTo>
                <a:lnTo>
                  <a:pt x="1067" y="1451"/>
                </a:lnTo>
                <a:lnTo>
                  <a:pt x="1067" y="1446"/>
                </a:lnTo>
                <a:lnTo>
                  <a:pt x="1067" y="1454"/>
                </a:lnTo>
                <a:lnTo>
                  <a:pt x="1067" y="1458"/>
                </a:lnTo>
                <a:lnTo>
                  <a:pt x="1068" y="1430"/>
                </a:lnTo>
                <a:lnTo>
                  <a:pt x="1068" y="1443"/>
                </a:lnTo>
                <a:lnTo>
                  <a:pt x="1068" y="1439"/>
                </a:lnTo>
                <a:lnTo>
                  <a:pt x="1068" y="1445"/>
                </a:lnTo>
                <a:lnTo>
                  <a:pt x="1069" y="1444"/>
                </a:lnTo>
                <a:lnTo>
                  <a:pt x="1069" y="1433"/>
                </a:lnTo>
                <a:lnTo>
                  <a:pt x="1069" y="1442"/>
                </a:lnTo>
                <a:lnTo>
                  <a:pt x="1069" y="1450"/>
                </a:lnTo>
                <a:lnTo>
                  <a:pt x="1069" y="1441"/>
                </a:lnTo>
                <a:lnTo>
                  <a:pt x="1070" y="1442"/>
                </a:lnTo>
                <a:lnTo>
                  <a:pt x="1070" y="1427"/>
                </a:lnTo>
                <a:lnTo>
                  <a:pt x="1070" y="1434"/>
                </a:lnTo>
                <a:lnTo>
                  <a:pt x="1070" y="1453"/>
                </a:lnTo>
                <a:lnTo>
                  <a:pt x="1071" y="1444"/>
                </a:lnTo>
                <a:lnTo>
                  <a:pt x="1071" y="1445"/>
                </a:lnTo>
                <a:lnTo>
                  <a:pt x="1071" y="1433"/>
                </a:lnTo>
                <a:lnTo>
                  <a:pt x="1072" y="1441"/>
                </a:lnTo>
                <a:lnTo>
                  <a:pt x="1072" y="1458"/>
                </a:lnTo>
                <a:lnTo>
                  <a:pt x="1072" y="1431"/>
                </a:lnTo>
                <a:lnTo>
                  <a:pt x="1072" y="1446"/>
                </a:lnTo>
                <a:lnTo>
                  <a:pt x="1072" y="1431"/>
                </a:lnTo>
                <a:lnTo>
                  <a:pt x="1073" y="1445"/>
                </a:lnTo>
                <a:lnTo>
                  <a:pt x="1073" y="1441"/>
                </a:lnTo>
                <a:lnTo>
                  <a:pt x="1073" y="1441"/>
                </a:lnTo>
                <a:lnTo>
                  <a:pt x="1073" y="1445"/>
                </a:lnTo>
                <a:lnTo>
                  <a:pt x="1074" y="1434"/>
                </a:lnTo>
                <a:lnTo>
                  <a:pt x="1074" y="1450"/>
                </a:lnTo>
                <a:lnTo>
                  <a:pt x="1074" y="1450"/>
                </a:lnTo>
                <a:lnTo>
                  <a:pt x="1074" y="1440"/>
                </a:lnTo>
                <a:lnTo>
                  <a:pt x="1075" y="1452"/>
                </a:lnTo>
                <a:lnTo>
                  <a:pt x="1075" y="1440"/>
                </a:lnTo>
                <a:lnTo>
                  <a:pt x="1075" y="1441"/>
                </a:lnTo>
                <a:lnTo>
                  <a:pt x="1075" y="1443"/>
                </a:lnTo>
                <a:lnTo>
                  <a:pt x="1075" y="1445"/>
                </a:lnTo>
                <a:lnTo>
                  <a:pt x="1076" y="1446"/>
                </a:lnTo>
                <a:lnTo>
                  <a:pt x="1076" y="1430"/>
                </a:lnTo>
                <a:lnTo>
                  <a:pt x="1076" y="1441"/>
                </a:lnTo>
                <a:lnTo>
                  <a:pt x="1076" y="1448"/>
                </a:lnTo>
                <a:lnTo>
                  <a:pt x="1077" y="1448"/>
                </a:lnTo>
                <a:lnTo>
                  <a:pt x="1077" y="1456"/>
                </a:lnTo>
                <a:lnTo>
                  <a:pt x="1077" y="1429"/>
                </a:lnTo>
                <a:lnTo>
                  <a:pt x="1077" y="1442"/>
                </a:lnTo>
                <a:lnTo>
                  <a:pt x="1078" y="1445"/>
                </a:lnTo>
                <a:lnTo>
                  <a:pt x="1078" y="1444"/>
                </a:lnTo>
                <a:lnTo>
                  <a:pt x="1078" y="1441"/>
                </a:lnTo>
                <a:lnTo>
                  <a:pt x="1078" y="1440"/>
                </a:lnTo>
                <a:lnTo>
                  <a:pt x="1079" y="1440"/>
                </a:lnTo>
                <a:lnTo>
                  <a:pt x="1079" y="1473"/>
                </a:lnTo>
                <a:lnTo>
                  <a:pt x="1079" y="1475"/>
                </a:lnTo>
                <a:lnTo>
                  <a:pt x="1079" y="1455"/>
                </a:lnTo>
                <a:lnTo>
                  <a:pt x="1080" y="1441"/>
                </a:lnTo>
                <a:lnTo>
                  <a:pt x="1080" y="1447"/>
                </a:lnTo>
                <a:lnTo>
                  <a:pt x="1080" y="1451"/>
                </a:lnTo>
                <a:lnTo>
                  <a:pt x="1080" y="1437"/>
                </a:lnTo>
                <a:lnTo>
                  <a:pt x="1081" y="1453"/>
                </a:lnTo>
                <a:lnTo>
                  <a:pt x="1081" y="1445"/>
                </a:lnTo>
                <a:lnTo>
                  <a:pt x="1081" y="1448"/>
                </a:lnTo>
                <a:lnTo>
                  <a:pt x="1081" y="1439"/>
                </a:lnTo>
                <a:lnTo>
                  <a:pt x="1081" y="1443"/>
                </a:lnTo>
                <a:lnTo>
                  <a:pt x="1082" y="1453"/>
                </a:lnTo>
                <a:lnTo>
                  <a:pt x="1082" y="1444"/>
                </a:lnTo>
                <a:lnTo>
                  <a:pt x="1082" y="1450"/>
                </a:lnTo>
                <a:lnTo>
                  <a:pt x="1082" y="1453"/>
                </a:lnTo>
                <a:lnTo>
                  <a:pt x="1083" y="1453"/>
                </a:lnTo>
                <a:lnTo>
                  <a:pt x="1083" y="1445"/>
                </a:lnTo>
                <a:lnTo>
                  <a:pt x="1083" y="1444"/>
                </a:lnTo>
                <a:lnTo>
                  <a:pt x="1083" y="1462"/>
                </a:lnTo>
                <a:lnTo>
                  <a:pt x="1084" y="1451"/>
                </a:lnTo>
                <a:lnTo>
                  <a:pt x="1084" y="1454"/>
                </a:lnTo>
                <a:lnTo>
                  <a:pt x="1084" y="1457"/>
                </a:lnTo>
                <a:lnTo>
                  <a:pt x="1084" y="1433"/>
                </a:lnTo>
                <a:lnTo>
                  <a:pt x="1084" y="1435"/>
                </a:lnTo>
                <a:lnTo>
                  <a:pt x="1085" y="1435"/>
                </a:lnTo>
                <a:lnTo>
                  <a:pt x="1085" y="1454"/>
                </a:lnTo>
                <a:lnTo>
                  <a:pt x="1085" y="1437"/>
                </a:lnTo>
                <a:lnTo>
                  <a:pt x="1085" y="1437"/>
                </a:lnTo>
                <a:lnTo>
                  <a:pt x="1086" y="1439"/>
                </a:lnTo>
                <a:lnTo>
                  <a:pt x="1086" y="1448"/>
                </a:lnTo>
                <a:lnTo>
                  <a:pt x="1086" y="1452"/>
                </a:lnTo>
                <a:lnTo>
                  <a:pt x="1087" y="1442"/>
                </a:lnTo>
                <a:lnTo>
                  <a:pt x="1087" y="1434"/>
                </a:lnTo>
                <a:lnTo>
                  <a:pt x="1087" y="1444"/>
                </a:lnTo>
                <a:lnTo>
                  <a:pt x="1087" y="1450"/>
                </a:lnTo>
                <a:lnTo>
                  <a:pt x="1087" y="1446"/>
                </a:lnTo>
                <a:lnTo>
                  <a:pt x="1088" y="1446"/>
                </a:lnTo>
                <a:lnTo>
                  <a:pt x="1088" y="1434"/>
                </a:lnTo>
                <a:lnTo>
                  <a:pt x="1088" y="1447"/>
                </a:lnTo>
                <a:lnTo>
                  <a:pt x="1088" y="1447"/>
                </a:lnTo>
                <a:lnTo>
                  <a:pt x="1089" y="1444"/>
                </a:lnTo>
                <a:lnTo>
                  <a:pt x="1089" y="1452"/>
                </a:lnTo>
                <a:lnTo>
                  <a:pt x="1089" y="1448"/>
                </a:lnTo>
                <a:lnTo>
                  <a:pt x="1089" y="1450"/>
                </a:lnTo>
                <a:lnTo>
                  <a:pt x="1090" y="1451"/>
                </a:lnTo>
                <a:lnTo>
                  <a:pt x="1090" y="1453"/>
                </a:lnTo>
                <a:lnTo>
                  <a:pt x="1090" y="1454"/>
                </a:lnTo>
                <a:lnTo>
                  <a:pt x="1090" y="1443"/>
                </a:lnTo>
                <a:lnTo>
                  <a:pt x="1090" y="1434"/>
                </a:lnTo>
                <a:lnTo>
                  <a:pt x="1091" y="1452"/>
                </a:lnTo>
                <a:lnTo>
                  <a:pt x="1091" y="1447"/>
                </a:lnTo>
                <a:lnTo>
                  <a:pt x="1091" y="1451"/>
                </a:lnTo>
                <a:lnTo>
                  <a:pt x="1091" y="1443"/>
                </a:lnTo>
                <a:lnTo>
                  <a:pt x="1092" y="1448"/>
                </a:lnTo>
                <a:lnTo>
                  <a:pt x="1092" y="1439"/>
                </a:lnTo>
                <a:lnTo>
                  <a:pt x="1092" y="1450"/>
                </a:lnTo>
                <a:lnTo>
                  <a:pt x="1092" y="1442"/>
                </a:lnTo>
                <a:lnTo>
                  <a:pt x="1093" y="1433"/>
                </a:lnTo>
                <a:lnTo>
                  <a:pt x="1093" y="1439"/>
                </a:lnTo>
                <a:lnTo>
                  <a:pt x="1093" y="1447"/>
                </a:lnTo>
                <a:lnTo>
                  <a:pt x="1093" y="1461"/>
                </a:lnTo>
                <a:lnTo>
                  <a:pt x="1093" y="1456"/>
                </a:lnTo>
                <a:lnTo>
                  <a:pt x="1094" y="1427"/>
                </a:lnTo>
                <a:lnTo>
                  <a:pt x="1094" y="1459"/>
                </a:lnTo>
                <a:lnTo>
                  <a:pt x="1094" y="1454"/>
                </a:lnTo>
                <a:lnTo>
                  <a:pt x="1095" y="1443"/>
                </a:lnTo>
                <a:lnTo>
                  <a:pt x="1095" y="1440"/>
                </a:lnTo>
                <a:lnTo>
                  <a:pt x="1095" y="1432"/>
                </a:lnTo>
                <a:lnTo>
                  <a:pt x="1095" y="1435"/>
                </a:lnTo>
                <a:lnTo>
                  <a:pt x="1096" y="1443"/>
                </a:lnTo>
                <a:lnTo>
                  <a:pt x="1096" y="1446"/>
                </a:lnTo>
                <a:lnTo>
                  <a:pt x="1096" y="1443"/>
                </a:lnTo>
                <a:lnTo>
                  <a:pt x="1096" y="1433"/>
                </a:lnTo>
                <a:lnTo>
                  <a:pt x="1097" y="1435"/>
                </a:lnTo>
                <a:lnTo>
                  <a:pt x="1097" y="1439"/>
                </a:lnTo>
                <a:lnTo>
                  <a:pt x="1097" y="1451"/>
                </a:lnTo>
                <a:lnTo>
                  <a:pt x="1097" y="1453"/>
                </a:lnTo>
                <a:lnTo>
                  <a:pt x="1097" y="1443"/>
                </a:lnTo>
                <a:lnTo>
                  <a:pt x="1098" y="1444"/>
                </a:lnTo>
                <a:lnTo>
                  <a:pt x="1098" y="1454"/>
                </a:lnTo>
                <a:lnTo>
                  <a:pt x="1098" y="1435"/>
                </a:lnTo>
                <a:lnTo>
                  <a:pt x="1098" y="1447"/>
                </a:lnTo>
                <a:lnTo>
                  <a:pt x="1099" y="1424"/>
                </a:lnTo>
                <a:lnTo>
                  <a:pt x="1099" y="1414"/>
                </a:lnTo>
                <a:lnTo>
                  <a:pt x="1099" y="1434"/>
                </a:lnTo>
                <a:lnTo>
                  <a:pt x="1099" y="1453"/>
                </a:lnTo>
                <a:lnTo>
                  <a:pt x="1100" y="1430"/>
                </a:lnTo>
                <a:lnTo>
                  <a:pt x="1100" y="1426"/>
                </a:lnTo>
                <a:lnTo>
                  <a:pt x="1100" y="1434"/>
                </a:lnTo>
                <a:lnTo>
                  <a:pt x="1100" y="1445"/>
                </a:lnTo>
                <a:lnTo>
                  <a:pt x="1100" y="1448"/>
                </a:lnTo>
                <a:lnTo>
                  <a:pt x="1101" y="1446"/>
                </a:lnTo>
                <a:lnTo>
                  <a:pt x="1101" y="1436"/>
                </a:lnTo>
                <a:lnTo>
                  <a:pt x="1101" y="1438"/>
                </a:lnTo>
                <a:lnTo>
                  <a:pt x="1101" y="1438"/>
                </a:lnTo>
                <a:lnTo>
                  <a:pt x="1102" y="1443"/>
                </a:lnTo>
                <a:lnTo>
                  <a:pt x="1102" y="1449"/>
                </a:lnTo>
                <a:lnTo>
                  <a:pt x="1102" y="1435"/>
                </a:lnTo>
                <a:lnTo>
                  <a:pt x="1103" y="1441"/>
                </a:lnTo>
                <a:lnTo>
                  <a:pt x="1103" y="1438"/>
                </a:lnTo>
                <a:lnTo>
                  <a:pt x="1103" y="1443"/>
                </a:lnTo>
                <a:lnTo>
                  <a:pt x="1103" y="1451"/>
                </a:lnTo>
                <a:lnTo>
                  <a:pt x="1103" y="1432"/>
                </a:lnTo>
                <a:lnTo>
                  <a:pt x="1104" y="1440"/>
                </a:lnTo>
                <a:lnTo>
                  <a:pt x="1104" y="1440"/>
                </a:lnTo>
                <a:lnTo>
                  <a:pt x="1104" y="1441"/>
                </a:lnTo>
                <a:lnTo>
                  <a:pt x="1104" y="1435"/>
                </a:lnTo>
                <a:lnTo>
                  <a:pt x="1105" y="1448"/>
                </a:lnTo>
                <a:lnTo>
                  <a:pt x="1105" y="1450"/>
                </a:lnTo>
                <a:lnTo>
                  <a:pt x="1105" y="1463"/>
                </a:lnTo>
                <a:lnTo>
                  <a:pt x="1105" y="1443"/>
                </a:lnTo>
                <a:lnTo>
                  <a:pt x="1106" y="1447"/>
                </a:lnTo>
                <a:lnTo>
                  <a:pt x="1106" y="1436"/>
                </a:lnTo>
                <a:lnTo>
                  <a:pt x="1106" y="1450"/>
                </a:lnTo>
                <a:lnTo>
                  <a:pt x="1106" y="1449"/>
                </a:lnTo>
                <a:lnTo>
                  <a:pt x="1106" y="1448"/>
                </a:lnTo>
                <a:lnTo>
                  <a:pt x="1107" y="1451"/>
                </a:lnTo>
                <a:lnTo>
                  <a:pt x="1107" y="1447"/>
                </a:lnTo>
                <a:lnTo>
                  <a:pt x="1107" y="1437"/>
                </a:lnTo>
                <a:lnTo>
                  <a:pt x="1107" y="1462"/>
                </a:lnTo>
                <a:lnTo>
                  <a:pt x="1108" y="1444"/>
                </a:lnTo>
                <a:lnTo>
                  <a:pt x="1108" y="1444"/>
                </a:lnTo>
                <a:lnTo>
                  <a:pt x="1108" y="1431"/>
                </a:lnTo>
                <a:lnTo>
                  <a:pt x="1108" y="1453"/>
                </a:lnTo>
                <a:lnTo>
                  <a:pt x="1109" y="1446"/>
                </a:lnTo>
                <a:lnTo>
                  <a:pt x="1109" y="1452"/>
                </a:lnTo>
                <a:lnTo>
                  <a:pt x="1109" y="1437"/>
                </a:lnTo>
                <a:lnTo>
                  <a:pt x="1109" y="1441"/>
                </a:lnTo>
                <a:lnTo>
                  <a:pt x="1109" y="1431"/>
                </a:lnTo>
                <a:lnTo>
                  <a:pt x="1110" y="1441"/>
                </a:lnTo>
                <a:lnTo>
                  <a:pt x="1110" y="1443"/>
                </a:lnTo>
                <a:lnTo>
                  <a:pt x="1110" y="1454"/>
                </a:lnTo>
                <a:lnTo>
                  <a:pt x="1111" y="1449"/>
                </a:lnTo>
                <a:lnTo>
                  <a:pt x="1111" y="1439"/>
                </a:lnTo>
                <a:lnTo>
                  <a:pt x="1111" y="1442"/>
                </a:lnTo>
                <a:lnTo>
                  <a:pt x="1111" y="1440"/>
                </a:lnTo>
                <a:lnTo>
                  <a:pt x="1112" y="1438"/>
                </a:lnTo>
                <a:lnTo>
                  <a:pt x="1112" y="1432"/>
                </a:lnTo>
                <a:lnTo>
                  <a:pt x="1112" y="1431"/>
                </a:lnTo>
                <a:lnTo>
                  <a:pt x="1112" y="1450"/>
                </a:lnTo>
                <a:lnTo>
                  <a:pt x="1112" y="1457"/>
                </a:lnTo>
                <a:lnTo>
                  <a:pt x="1113" y="1450"/>
                </a:lnTo>
                <a:lnTo>
                  <a:pt x="1113" y="1434"/>
                </a:lnTo>
                <a:lnTo>
                  <a:pt x="1113" y="1438"/>
                </a:lnTo>
                <a:lnTo>
                  <a:pt x="1113" y="1444"/>
                </a:lnTo>
                <a:lnTo>
                  <a:pt x="1114" y="1449"/>
                </a:lnTo>
                <a:lnTo>
                  <a:pt x="1114" y="1447"/>
                </a:lnTo>
                <a:lnTo>
                  <a:pt x="1114" y="1446"/>
                </a:lnTo>
                <a:lnTo>
                  <a:pt x="1114" y="1441"/>
                </a:lnTo>
                <a:lnTo>
                  <a:pt x="1115" y="1443"/>
                </a:lnTo>
                <a:lnTo>
                  <a:pt x="1115" y="1446"/>
                </a:lnTo>
                <a:lnTo>
                  <a:pt x="1115" y="1441"/>
                </a:lnTo>
                <a:lnTo>
                  <a:pt x="1115" y="1433"/>
                </a:lnTo>
                <a:lnTo>
                  <a:pt x="1115" y="1441"/>
                </a:lnTo>
                <a:lnTo>
                  <a:pt x="1116" y="1438"/>
                </a:lnTo>
                <a:lnTo>
                  <a:pt x="1116" y="1443"/>
                </a:lnTo>
                <a:lnTo>
                  <a:pt x="1116" y="1445"/>
                </a:lnTo>
                <a:lnTo>
                  <a:pt x="1116" y="1435"/>
                </a:lnTo>
                <a:lnTo>
                  <a:pt x="1117" y="1439"/>
                </a:lnTo>
                <a:lnTo>
                  <a:pt x="1117" y="1442"/>
                </a:lnTo>
                <a:lnTo>
                  <a:pt x="1117" y="1453"/>
                </a:lnTo>
                <a:lnTo>
                  <a:pt x="1118" y="1453"/>
                </a:lnTo>
                <a:lnTo>
                  <a:pt x="1118" y="1439"/>
                </a:lnTo>
                <a:lnTo>
                  <a:pt x="1118" y="1438"/>
                </a:lnTo>
                <a:lnTo>
                  <a:pt x="1118" y="1438"/>
                </a:lnTo>
                <a:lnTo>
                  <a:pt x="1118" y="1448"/>
                </a:lnTo>
                <a:lnTo>
                  <a:pt x="1119" y="1448"/>
                </a:lnTo>
                <a:lnTo>
                  <a:pt x="1119" y="1443"/>
                </a:lnTo>
                <a:lnTo>
                  <a:pt x="1119" y="1445"/>
                </a:lnTo>
                <a:lnTo>
                  <a:pt x="1119" y="1443"/>
                </a:lnTo>
                <a:lnTo>
                  <a:pt x="1120" y="1439"/>
                </a:lnTo>
                <a:lnTo>
                  <a:pt x="1120" y="1445"/>
                </a:lnTo>
                <a:lnTo>
                  <a:pt x="1120" y="1429"/>
                </a:lnTo>
                <a:lnTo>
                  <a:pt x="1120" y="1434"/>
                </a:lnTo>
                <a:lnTo>
                  <a:pt x="1121" y="1432"/>
                </a:lnTo>
                <a:lnTo>
                  <a:pt x="1121" y="1451"/>
                </a:lnTo>
                <a:lnTo>
                  <a:pt x="1121" y="1437"/>
                </a:lnTo>
                <a:lnTo>
                  <a:pt x="1121" y="1431"/>
                </a:lnTo>
                <a:lnTo>
                  <a:pt x="1121" y="1432"/>
                </a:lnTo>
                <a:lnTo>
                  <a:pt x="1122" y="1437"/>
                </a:lnTo>
                <a:lnTo>
                  <a:pt x="1122" y="1433"/>
                </a:lnTo>
                <a:lnTo>
                  <a:pt x="1122" y="1446"/>
                </a:lnTo>
                <a:lnTo>
                  <a:pt x="1122" y="1433"/>
                </a:lnTo>
                <a:lnTo>
                  <a:pt x="1123" y="1442"/>
                </a:lnTo>
                <a:lnTo>
                  <a:pt x="1123" y="1463"/>
                </a:lnTo>
                <a:lnTo>
                  <a:pt x="1123" y="1461"/>
                </a:lnTo>
                <a:lnTo>
                  <a:pt x="1123" y="1459"/>
                </a:lnTo>
                <a:lnTo>
                  <a:pt x="1124" y="1453"/>
                </a:lnTo>
                <a:lnTo>
                  <a:pt x="1124" y="1492"/>
                </a:lnTo>
                <a:lnTo>
                  <a:pt x="1124" y="1453"/>
                </a:lnTo>
                <a:lnTo>
                  <a:pt x="1124" y="1456"/>
                </a:lnTo>
                <a:lnTo>
                  <a:pt x="1124" y="1460"/>
                </a:lnTo>
                <a:lnTo>
                  <a:pt x="1125" y="1458"/>
                </a:lnTo>
                <a:lnTo>
                  <a:pt x="1125" y="1461"/>
                </a:lnTo>
                <a:lnTo>
                  <a:pt x="1125" y="1458"/>
                </a:lnTo>
                <a:lnTo>
                  <a:pt x="1126" y="1466"/>
                </a:lnTo>
                <a:lnTo>
                  <a:pt x="1126" y="1464"/>
                </a:lnTo>
                <a:lnTo>
                  <a:pt x="1126" y="1458"/>
                </a:lnTo>
                <a:lnTo>
                  <a:pt x="1126" y="1454"/>
                </a:lnTo>
                <a:lnTo>
                  <a:pt x="1127" y="1456"/>
                </a:lnTo>
                <a:lnTo>
                  <a:pt x="1127" y="1453"/>
                </a:lnTo>
                <a:lnTo>
                  <a:pt x="1127" y="1459"/>
                </a:lnTo>
                <a:lnTo>
                  <a:pt x="1127" y="1451"/>
                </a:lnTo>
                <a:lnTo>
                  <a:pt x="1127" y="1438"/>
                </a:lnTo>
                <a:lnTo>
                  <a:pt x="1128" y="1455"/>
                </a:lnTo>
                <a:lnTo>
                  <a:pt x="1128" y="1440"/>
                </a:lnTo>
                <a:lnTo>
                  <a:pt x="1128" y="1434"/>
                </a:lnTo>
                <a:lnTo>
                  <a:pt x="1128" y="1435"/>
                </a:lnTo>
                <a:lnTo>
                  <a:pt x="1129" y="1428"/>
                </a:lnTo>
                <a:lnTo>
                  <a:pt x="1129" y="1451"/>
                </a:lnTo>
                <a:lnTo>
                  <a:pt x="1129" y="1425"/>
                </a:lnTo>
                <a:lnTo>
                  <a:pt x="1129" y="1440"/>
                </a:lnTo>
                <a:lnTo>
                  <a:pt x="1130" y="1440"/>
                </a:lnTo>
                <a:lnTo>
                  <a:pt x="1130" y="1430"/>
                </a:lnTo>
                <a:lnTo>
                  <a:pt x="1130" y="1450"/>
                </a:lnTo>
                <a:lnTo>
                  <a:pt x="1130" y="1442"/>
                </a:lnTo>
                <a:lnTo>
                  <a:pt x="1130" y="1442"/>
                </a:lnTo>
                <a:lnTo>
                  <a:pt x="1131" y="1443"/>
                </a:lnTo>
                <a:lnTo>
                  <a:pt x="1131" y="1429"/>
                </a:lnTo>
                <a:lnTo>
                  <a:pt x="1131" y="1456"/>
                </a:lnTo>
                <a:lnTo>
                  <a:pt x="1131" y="1419"/>
                </a:lnTo>
                <a:lnTo>
                  <a:pt x="1132" y="1450"/>
                </a:lnTo>
                <a:lnTo>
                  <a:pt x="1132" y="1453"/>
                </a:lnTo>
                <a:lnTo>
                  <a:pt x="1132" y="1436"/>
                </a:lnTo>
                <a:lnTo>
                  <a:pt x="1132" y="1448"/>
                </a:lnTo>
                <a:lnTo>
                  <a:pt x="1133" y="1448"/>
                </a:lnTo>
                <a:lnTo>
                  <a:pt x="1133" y="1445"/>
                </a:lnTo>
                <a:lnTo>
                  <a:pt x="1133" y="1441"/>
                </a:lnTo>
                <a:lnTo>
                  <a:pt x="1133" y="1435"/>
                </a:lnTo>
                <a:lnTo>
                  <a:pt x="1134" y="1461"/>
                </a:lnTo>
                <a:lnTo>
                  <a:pt x="1134" y="1440"/>
                </a:lnTo>
                <a:lnTo>
                  <a:pt x="1134" y="1445"/>
                </a:lnTo>
                <a:lnTo>
                  <a:pt x="1134" y="1425"/>
                </a:lnTo>
                <a:lnTo>
                  <a:pt x="1135" y="1443"/>
                </a:lnTo>
                <a:lnTo>
                  <a:pt x="1135" y="1431"/>
                </a:lnTo>
                <a:lnTo>
                  <a:pt x="1135" y="1447"/>
                </a:lnTo>
                <a:lnTo>
                  <a:pt x="1135" y="1446"/>
                </a:lnTo>
                <a:lnTo>
                  <a:pt x="1136" y="1438"/>
                </a:lnTo>
                <a:lnTo>
                  <a:pt x="1136" y="1459"/>
                </a:lnTo>
                <a:lnTo>
                  <a:pt x="1136" y="1433"/>
                </a:lnTo>
                <a:lnTo>
                  <a:pt x="1136" y="1447"/>
                </a:lnTo>
                <a:lnTo>
                  <a:pt x="1136" y="1421"/>
                </a:lnTo>
                <a:lnTo>
                  <a:pt x="1137" y="1451"/>
                </a:lnTo>
                <a:lnTo>
                  <a:pt x="1137" y="1431"/>
                </a:lnTo>
                <a:lnTo>
                  <a:pt x="1137" y="1437"/>
                </a:lnTo>
                <a:lnTo>
                  <a:pt x="1137" y="1439"/>
                </a:lnTo>
                <a:lnTo>
                  <a:pt x="1138" y="1453"/>
                </a:lnTo>
                <a:lnTo>
                  <a:pt x="1138" y="1439"/>
                </a:lnTo>
                <a:lnTo>
                  <a:pt x="1138" y="1432"/>
                </a:lnTo>
                <a:lnTo>
                  <a:pt x="1138" y="1435"/>
                </a:lnTo>
                <a:lnTo>
                  <a:pt x="1139" y="1434"/>
                </a:lnTo>
                <a:lnTo>
                  <a:pt x="1139" y="1450"/>
                </a:lnTo>
                <a:lnTo>
                  <a:pt x="1139" y="1439"/>
                </a:lnTo>
                <a:lnTo>
                  <a:pt x="1139" y="1427"/>
                </a:lnTo>
                <a:lnTo>
                  <a:pt x="1139" y="1434"/>
                </a:lnTo>
                <a:lnTo>
                  <a:pt x="1140" y="1434"/>
                </a:lnTo>
                <a:lnTo>
                  <a:pt x="1140" y="1440"/>
                </a:lnTo>
                <a:lnTo>
                  <a:pt x="1140" y="1461"/>
                </a:lnTo>
                <a:lnTo>
                  <a:pt x="1140" y="1468"/>
                </a:lnTo>
                <a:lnTo>
                  <a:pt x="1141" y="1448"/>
                </a:lnTo>
                <a:lnTo>
                  <a:pt x="1141" y="1457"/>
                </a:lnTo>
                <a:lnTo>
                  <a:pt x="1141" y="1451"/>
                </a:lnTo>
                <a:lnTo>
                  <a:pt x="1142" y="1443"/>
                </a:lnTo>
                <a:lnTo>
                  <a:pt x="1142" y="1446"/>
                </a:lnTo>
                <a:lnTo>
                  <a:pt x="1142" y="1446"/>
                </a:lnTo>
                <a:lnTo>
                  <a:pt x="1142" y="1448"/>
                </a:lnTo>
                <a:lnTo>
                  <a:pt x="1143" y="1455"/>
                </a:lnTo>
                <a:lnTo>
                  <a:pt x="1143" y="1449"/>
                </a:lnTo>
                <a:lnTo>
                  <a:pt x="1143" y="1419"/>
                </a:lnTo>
                <a:lnTo>
                  <a:pt x="1143" y="1448"/>
                </a:lnTo>
                <a:lnTo>
                  <a:pt x="1143" y="1441"/>
                </a:lnTo>
                <a:lnTo>
                  <a:pt x="1144" y="1442"/>
                </a:lnTo>
                <a:lnTo>
                  <a:pt x="1144" y="1435"/>
                </a:lnTo>
                <a:lnTo>
                  <a:pt x="1144" y="1440"/>
                </a:lnTo>
                <a:lnTo>
                  <a:pt x="1144" y="1441"/>
                </a:lnTo>
                <a:lnTo>
                  <a:pt x="1145" y="1432"/>
                </a:lnTo>
                <a:lnTo>
                  <a:pt x="1145" y="1434"/>
                </a:lnTo>
                <a:lnTo>
                  <a:pt x="1145" y="1461"/>
                </a:lnTo>
                <a:lnTo>
                  <a:pt x="1145" y="1439"/>
                </a:lnTo>
                <a:lnTo>
                  <a:pt x="1146" y="1442"/>
                </a:lnTo>
                <a:lnTo>
                  <a:pt x="1146" y="1449"/>
                </a:lnTo>
                <a:lnTo>
                  <a:pt x="1146" y="1445"/>
                </a:lnTo>
                <a:lnTo>
                  <a:pt x="1146" y="1439"/>
                </a:lnTo>
                <a:lnTo>
                  <a:pt x="1146" y="1441"/>
                </a:lnTo>
                <a:lnTo>
                  <a:pt x="1147" y="1437"/>
                </a:lnTo>
                <a:lnTo>
                  <a:pt x="1147" y="1441"/>
                </a:lnTo>
                <a:lnTo>
                  <a:pt x="1147" y="1437"/>
                </a:lnTo>
                <a:lnTo>
                  <a:pt x="1147" y="1442"/>
                </a:lnTo>
                <a:lnTo>
                  <a:pt x="1148" y="1432"/>
                </a:lnTo>
                <a:lnTo>
                  <a:pt x="1148" y="1425"/>
                </a:lnTo>
                <a:lnTo>
                  <a:pt x="1148" y="1429"/>
                </a:lnTo>
                <a:lnTo>
                  <a:pt x="1148" y="1441"/>
                </a:lnTo>
                <a:lnTo>
                  <a:pt x="1149" y="1436"/>
                </a:lnTo>
                <a:lnTo>
                  <a:pt x="1149" y="1448"/>
                </a:lnTo>
                <a:lnTo>
                  <a:pt x="1149" y="1447"/>
                </a:lnTo>
                <a:lnTo>
                  <a:pt x="1149" y="1437"/>
                </a:lnTo>
                <a:lnTo>
                  <a:pt x="1150" y="1458"/>
                </a:lnTo>
                <a:lnTo>
                  <a:pt x="1150" y="1440"/>
                </a:lnTo>
                <a:lnTo>
                  <a:pt x="1150" y="1434"/>
                </a:lnTo>
                <a:lnTo>
                  <a:pt x="1150" y="1428"/>
                </a:lnTo>
                <a:lnTo>
                  <a:pt x="1151" y="1434"/>
                </a:lnTo>
                <a:lnTo>
                  <a:pt x="1151" y="1449"/>
                </a:lnTo>
                <a:lnTo>
                  <a:pt x="1151" y="1446"/>
                </a:lnTo>
                <a:lnTo>
                  <a:pt x="1151" y="1437"/>
                </a:lnTo>
                <a:lnTo>
                  <a:pt x="1152" y="1437"/>
                </a:lnTo>
                <a:lnTo>
                  <a:pt x="1152" y="1444"/>
                </a:lnTo>
                <a:lnTo>
                  <a:pt x="1152" y="1450"/>
                </a:lnTo>
                <a:lnTo>
                  <a:pt x="1152" y="1416"/>
                </a:lnTo>
                <a:lnTo>
                  <a:pt x="1152" y="1416"/>
                </a:lnTo>
                <a:lnTo>
                  <a:pt x="1153" y="1429"/>
                </a:lnTo>
                <a:lnTo>
                  <a:pt x="1153" y="1448"/>
                </a:lnTo>
                <a:lnTo>
                  <a:pt x="1153" y="1417"/>
                </a:lnTo>
                <a:lnTo>
                  <a:pt x="1153" y="1430"/>
                </a:lnTo>
                <a:lnTo>
                  <a:pt x="1154" y="1431"/>
                </a:lnTo>
                <a:lnTo>
                  <a:pt x="1154" y="1434"/>
                </a:lnTo>
                <a:lnTo>
                  <a:pt x="1154" y="1440"/>
                </a:lnTo>
                <a:lnTo>
                  <a:pt x="1154" y="1439"/>
                </a:lnTo>
                <a:lnTo>
                  <a:pt x="1155" y="1444"/>
                </a:lnTo>
                <a:lnTo>
                  <a:pt x="1155" y="1423"/>
                </a:lnTo>
                <a:lnTo>
                  <a:pt x="1155" y="1438"/>
                </a:lnTo>
                <a:lnTo>
                  <a:pt x="1155" y="1427"/>
                </a:lnTo>
                <a:lnTo>
                  <a:pt x="1155" y="1437"/>
                </a:lnTo>
                <a:lnTo>
                  <a:pt x="1156" y="1440"/>
                </a:lnTo>
                <a:lnTo>
                  <a:pt x="1156" y="1434"/>
                </a:lnTo>
                <a:lnTo>
                  <a:pt x="1156" y="1440"/>
                </a:lnTo>
                <a:lnTo>
                  <a:pt x="1157" y="1443"/>
                </a:lnTo>
                <a:lnTo>
                  <a:pt x="1157" y="1446"/>
                </a:lnTo>
                <a:lnTo>
                  <a:pt x="1157" y="1451"/>
                </a:lnTo>
                <a:lnTo>
                  <a:pt x="1157" y="1436"/>
                </a:lnTo>
                <a:lnTo>
                  <a:pt x="1158" y="1453"/>
                </a:lnTo>
                <a:lnTo>
                  <a:pt x="1158" y="1448"/>
                </a:lnTo>
                <a:lnTo>
                  <a:pt x="1158" y="1455"/>
                </a:lnTo>
                <a:lnTo>
                  <a:pt x="1158" y="1440"/>
                </a:lnTo>
                <a:lnTo>
                  <a:pt x="1158" y="1438"/>
                </a:lnTo>
                <a:lnTo>
                  <a:pt x="1159" y="1443"/>
                </a:lnTo>
                <a:lnTo>
                  <a:pt x="1159" y="1449"/>
                </a:lnTo>
                <a:lnTo>
                  <a:pt x="1159" y="1450"/>
                </a:lnTo>
                <a:lnTo>
                  <a:pt x="1159" y="1449"/>
                </a:lnTo>
                <a:lnTo>
                  <a:pt x="1160" y="1434"/>
                </a:lnTo>
                <a:lnTo>
                  <a:pt x="1160" y="1444"/>
                </a:lnTo>
                <a:lnTo>
                  <a:pt x="1160" y="1458"/>
                </a:lnTo>
                <a:lnTo>
                  <a:pt x="1160" y="1441"/>
                </a:lnTo>
                <a:lnTo>
                  <a:pt x="1161" y="1447"/>
                </a:lnTo>
                <a:lnTo>
                  <a:pt x="1161" y="1442"/>
                </a:lnTo>
                <a:lnTo>
                  <a:pt x="1161" y="1446"/>
                </a:lnTo>
                <a:lnTo>
                  <a:pt x="1161" y="1453"/>
                </a:lnTo>
                <a:lnTo>
                  <a:pt x="1161" y="1445"/>
                </a:lnTo>
                <a:lnTo>
                  <a:pt x="1162" y="1448"/>
                </a:lnTo>
                <a:lnTo>
                  <a:pt x="1162" y="1441"/>
                </a:lnTo>
                <a:lnTo>
                  <a:pt x="1162" y="1446"/>
                </a:lnTo>
                <a:lnTo>
                  <a:pt x="1162" y="1436"/>
                </a:lnTo>
                <a:lnTo>
                  <a:pt x="1163" y="1447"/>
                </a:lnTo>
                <a:lnTo>
                  <a:pt x="1163" y="1448"/>
                </a:lnTo>
                <a:lnTo>
                  <a:pt x="1163" y="1437"/>
                </a:lnTo>
                <a:lnTo>
                  <a:pt x="1163" y="1443"/>
                </a:lnTo>
                <a:lnTo>
                  <a:pt x="1164" y="1450"/>
                </a:lnTo>
                <a:lnTo>
                  <a:pt x="1164" y="1447"/>
                </a:lnTo>
                <a:lnTo>
                  <a:pt x="1164" y="1454"/>
                </a:lnTo>
                <a:lnTo>
                  <a:pt x="1164" y="1432"/>
                </a:lnTo>
                <a:lnTo>
                  <a:pt x="1165" y="1443"/>
                </a:lnTo>
                <a:lnTo>
                  <a:pt x="1165" y="1447"/>
                </a:lnTo>
                <a:lnTo>
                  <a:pt x="1165" y="1451"/>
                </a:lnTo>
                <a:lnTo>
                  <a:pt x="1165" y="1453"/>
                </a:lnTo>
                <a:lnTo>
                  <a:pt x="1166" y="1454"/>
                </a:lnTo>
                <a:lnTo>
                  <a:pt x="1166" y="1450"/>
                </a:lnTo>
                <a:lnTo>
                  <a:pt x="1166" y="1446"/>
                </a:lnTo>
                <a:lnTo>
                  <a:pt x="1166" y="1462"/>
                </a:lnTo>
                <a:lnTo>
                  <a:pt x="1167" y="1438"/>
                </a:lnTo>
                <a:lnTo>
                  <a:pt x="1167" y="1443"/>
                </a:lnTo>
                <a:lnTo>
                  <a:pt x="1167" y="1456"/>
                </a:lnTo>
                <a:lnTo>
                  <a:pt x="1167" y="1446"/>
                </a:lnTo>
                <a:lnTo>
                  <a:pt x="1167" y="1462"/>
                </a:lnTo>
                <a:lnTo>
                  <a:pt x="1168" y="1456"/>
                </a:lnTo>
                <a:lnTo>
                  <a:pt x="1168" y="1448"/>
                </a:lnTo>
                <a:lnTo>
                  <a:pt x="1168" y="1443"/>
                </a:lnTo>
                <a:lnTo>
                  <a:pt x="1168" y="1457"/>
                </a:lnTo>
                <a:lnTo>
                  <a:pt x="1169" y="1467"/>
                </a:lnTo>
                <a:lnTo>
                  <a:pt x="1169" y="1449"/>
                </a:lnTo>
                <a:lnTo>
                  <a:pt x="1169" y="1444"/>
                </a:lnTo>
                <a:lnTo>
                  <a:pt x="1169" y="1455"/>
                </a:lnTo>
                <a:lnTo>
                  <a:pt x="1170" y="1439"/>
                </a:lnTo>
                <a:lnTo>
                  <a:pt x="1170" y="1449"/>
                </a:lnTo>
                <a:lnTo>
                  <a:pt x="1170" y="1456"/>
                </a:lnTo>
                <a:lnTo>
                  <a:pt x="1170" y="1443"/>
                </a:lnTo>
                <a:lnTo>
                  <a:pt x="1170" y="1436"/>
                </a:lnTo>
                <a:lnTo>
                  <a:pt x="1171" y="1446"/>
                </a:lnTo>
                <a:lnTo>
                  <a:pt x="1171" y="1447"/>
                </a:lnTo>
                <a:lnTo>
                  <a:pt x="1171" y="1459"/>
                </a:lnTo>
                <a:lnTo>
                  <a:pt x="1171" y="1454"/>
                </a:lnTo>
                <a:lnTo>
                  <a:pt x="1172" y="1446"/>
                </a:lnTo>
                <a:lnTo>
                  <a:pt x="1172" y="1444"/>
                </a:lnTo>
                <a:lnTo>
                  <a:pt x="1172" y="1448"/>
                </a:lnTo>
                <a:lnTo>
                  <a:pt x="1173" y="1455"/>
                </a:lnTo>
                <a:lnTo>
                  <a:pt x="1173" y="1460"/>
                </a:lnTo>
                <a:lnTo>
                  <a:pt x="1173" y="1450"/>
                </a:lnTo>
                <a:lnTo>
                  <a:pt x="1173" y="1445"/>
                </a:lnTo>
                <a:lnTo>
                  <a:pt x="1173" y="1450"/>
                </a:lnTo>
                <a:lnTo>
                  <a:pt x="1174" y="1452"/>
                </a:lnTo>
                <a:lnTo>
                  <a:pt x="1174" y="1447"/>
                </a:lnTo>
                <a:lnTo>
                  <a:pt x="1174" y="1454"/>
                </a:lnTo>
                <a:lnTo>
                  <a:pt x="1174" y="1442"/>
                </a:lnTo>
                <a:lnTo>
                  <a:pt x="1175" y="1464"/>
                </a:lnTo>
                <a:lnTo>
                  <a:pt x="1175" y="1442"/>
                </a:lnTo>
                <a:lnTo>
                  <a:pt x="1175" y="1450"/>
                </a:lnTo>
                <a:lnTo>
                  <a:pt x="1175" y="1442"/>
                </a:lnTo>
                <a:lnTo>
                  <a:pt x="1176" y="1448"/>
                </a:lnTo>
                <a:lnTo>
                  <a:pt x="1176" y="1449"/>
                </a:lnTo>
                <a:lnTo>
                  <a:pt x="1176" y="1447"/>
                </a:lnTo>
                <a:lnTo>
                  <a:pt x="1176" y="1449"/>
                </a:lnTo>
                <a:lnTo>
                  <a:pt x="1176" y="1446"/>
                </a:lnTo>
                <a:lnTo>
                  <a:pt x="1177" y="1449"/>
                </a:lnTo>
                <a:lnTo>
                  <a:pt x="1177" y="1453"/>
                </a:lnTo>
                <a:lnTo>
                  <a:pt x="1177" y="1454"/>
                </a:lnTo>
                <a:lnTo>
                  <a:pt x="1177" y="1449"/>
                </a:lnTo>
                <a:lnTo>
                  <a:pt x="1178" y="1437"/>
                </a:lnTo>
                <a:lnTo>
                  <a:pt x="1178" y="1450"/>
                </a:lnTo>
                <a:lnTo>
                  <a:pt x="1178" y="1444"/>
                </a:lnTo>
                <a:lnTo>
                  <a:pt x="1178" y="1453"/>
                </a:lnTo>
                <a:lnTo>
                  <a:pt x="1179" y="1448"/>
                </a:lnTo>
                <a:lnTo>
                  <a:pt x="1179" y="1449"/>
                </a:lnTo>
                <a:lnTo>
                  <a:pt x="1179" y="1448"/>
                </a:lnTo>
                <a:lnTo>
                  <a:pt x="1179" y="1445"/>
                </a:lnTo>
                <a:lnTo>
                  <a:pt x="1179" y="1461"/>
                </a:lnTo>
                <a:lnTo>
                  <a:pt x="1180" y="1453"/>
                </a:lnTo>
                <a:lnTo>
                  <a:pt x="1180" y="1442"/>
                </a:lnTo>
                <a:lnTo>
                  <a:pt x="1180" y="1454"/>
                </a:lnTo>
                <a:lnTo>
                  <a:pt x="1181" y="1448"/>
                </a:lnTo>
                <a:lnTo>
                  <a:pt x="1181" y="1460"/>
                </a:lnTo>
                <a:lnTo>
                  <a:pt x="1181" y="1451"/>
                </a:lnTo>
                <a:lnTo>
                  <a:pt x="1181" y="1438"/>
                </a:lnTo>
                <a:lnTo>
                  <a:pt x="1182" y="1449"/>
                </a:lnTo>
                <a:lnTo>
                  <a:pt x="1182" y="1450"/>
                </a:lnTo>
                <a:lnTo>
                  <a:pt x="1182" y="1463"/>
                </a:lnTo>
                <a:lnTo>
                  <a:pt x="1182" y="1451"/>
                </a:lnTo>
                <a:lnTo>
                  <a:pt x="1182" y="1442"/>
                </a:lnTo>
                <a:lnTo>
                  <a:pt x="1183" y="1450"/>
                </a:lnTo>
                <a:lnTo>
                  <a:pt x="1183" y="1449"/>
                </a:lnTo>
                <a:lnTo>
                  <a:pt x="1183" y="1449"/>
                </a:lnTo>
                <a:lnTo>
                  <a:pt x="1183" y="1458"/>
                </a:lnTo>
                <a:lnTo>
                  <a:pt x="1184" y="1447"/>
                </a:lnTo>
                <a:lnTo>
                  <a:pt x="1184" y="1452"/>
                </a:lnTo>
                <a:lnTo>
                  <a:pt x="1184" y="1460"/>
                </a:lnTo>
                <a:lnTo>
                  <a:pt x="1184" y="1436"/>
                </a:lnTo>
                <a:lnTo>
                  <a:pt x="1185" y="1457"/>
                </a:lnTo>
                <a:lnTo>
                  <a:pt x="1185" y="1431"/>
                </a:lnTo>
                <a:lnTo>
                  <a:pt x="1185" y="1439"/>
                </a:lnTo>
                <a:lnTo>
                  <a:pt x="1185" y="1449"/>
                </a:lnTo>
                <a:lnTo>
                  <a:pt x="1185" y="1447"/>
                </a:lnTo>
                <a:lnTo>
                  <a:pt x="1186" y="1399"/>
                </a:lnTo>
                <a:lnTo>
                  <a:pt x="1186" y="1042"/>
                </a:lnTo>
                <a:lnTo>
                  <a:pt x="1186" y="952"/>
                </a:lnTo>
                <a:lnTo>
                  <a:pt x="1186" y="98"/>
                </a:lnTo>
                <a:lnTo>
                  <a:pt x="1187" y="1438"/>
                </a:lnTo>
                <a:lnTo>
                  <a:pt x="1187" y="1452"/>
                </a:lnTo>
                <a:lnTo>
                  <a:pt x="1187" y="1438"/>
                </a:lnTo>
                <a:lnTo>
                  <a:pt x="1187" y="1454"/>
                </a:lnTo>
                <a:lnTo>
                  <a:pt x="1188" y="1448"/>
                </a:lnTo>
                <a:lnTo>
                  <a:pt x="1188" y="1454"/>
                </a:lnTo>
                <a:lnTo>
                  <a:pt x="1188" y="1445"/>
                </a:lnTo>
                <a:lnTo>
                  <a:pt x="1189" y="1457"/>
                </a:lnTo>
                <a:lnTo>
                  <a:pt x="1189" y="1446"/>
                </a:lnTo>
                <a:lnTo>
                  <a:pt x="1189" y="1461"/>
                </a:lnTo>
                <a:lnTo>
                  <a:pt x="1189" y="1456"/>
                </a:lnTo>
                <a:lnTo>
                  <a:pt x="1189" y="1456"/>
                </a:lnTo>
                <a:lnTo>
                  <a:pt x="1190" y="1438"/>
                </a:lnTo>
                <a:lnTo>
                  <a:pt x="1190" y="1449"/>
                </a:lnTo>
                <a:lnTo>
                  <a:pt x="1190" y="1442"/>
                </a:lnTo>
                <a:lnTo>
                  <a:pt x="1190" y="1454"/>
                </a:lnTo>
                <a:lnTo>
                  <a:pt x="1191" y="1458"/>
                </a:lnTo>
                <a:lnTo>
                  <a:pt x="1191" y="1447"/>
                </a:lnTo>
                <a:lnTo>
                  <a:pt x="1191" y="1447"/>
                </a:lnTo>
                <a:lnTo>
                  <a:pt x="1191" y="1463"/>
                </a:lnTo>
                <a:lnTo>
                  <a:pt x="1192" y="1447"/>
                </a:lnTo>
                <a:lnTo>
                  <a:pt x="1192" y="1460"/>
                </a:lnTo>
                <a:lnTo>
                  <a:pt x="1192" y="1445"/>
                </a:lnTo>
                <a:lnTo>
                  <a:pt x="1192" y="1447"/>
                </a:lnTo>
                <a:lnTo>
                  <a:pt x="1192" y="1442"/>
                </a:lnTo>
                <a:lnTo>
                  <a:pt x="1193" y="1450"/>
                </a:lnTo>
                <a:lnTo>
                  <a:pt x="1193" y="1455"/>
                </a:lnTo>
                <a:lnTo>
                  <a:pt x="1193" y="1442"/>
                </a:lnTo>
                <a:lnTo>
                  <a:pt x="1193" y="1450"/>
                </a:lnTo>
                <a:lnTo>
                  <a:pt x="1194" y="1450"/>
                </a:lnTo>
                <a:lnTo>
                  <a:pt x="1194" y="1453"/>
                </a:lnTo>
                <a:lnTo>
                  <a:pt x="1194" y="1448"/>
                </a:lnTo>
                <a:lnTo>
                  <a:pt x="1194" y="1436"/>
                </a:lnTo>
                <a:lnTo>
                  <a:pt x="1195" y="1444"/>
                </a:lnTo>
                <a:lnTo>
                  <a:pt x="1195" y="1452"/>
                </a:lnTo>
                <a:lnTo>
                  <a:pt x="1195" y="1446"/>
                </a:lnTo>
                <a:lnTo>
                  <a:pt x="1195" y="1449"/>
                </a:lnTo>
                <a:lnTo>
                  <a:pt x="1196" y="1441"/>
                </a:lnTo>
                <a:lnTo>
                  <a:pt x="1196" y="1441"/>
                </a:lnTo>
                <a:lnTo>
                  <a:pt x="1196" y="1460"/>
                </a:lnTo>
                <a:lnTo>
                  <a:pt x="1196" y="1444"/>
                </a:lnTo>
                <a:lnTo>
                  <a:pt x="1197" y="1448"/>
                </a:lnTo>
                <a:lnTo>
                  <a:pt x="1197" y="1439"/>
                </a:lnTo>
                <a:lnTo>
                  <a:pt x="1197" y="1454"/>
                </a:lnTo>
                <a:lnTo>
                  <a:pt x="1197" y="1442"/>
                </a:lnTo>
                <a:lnTo>
                  <a:pt x="1198" y="1454"/>
                </a:lnTo>
                <a:lnTo>
                  <a:pt x="1198" y="1451"/>
                </a:lnTo>
                <a:lnTo>
                  <a:pt x="1198" y="1454"/>
                </a:lnTo>
                <a:lnTo>
                  <a:pt x="1198" y="1443"/>
                </a:lnTo>
                <a:lnTo>
                  <a:pt x="1198" y="1445"/>
                </a:lnTo>
                <a:lnTo>
                  <a:pt x="1199" y="1450"/>
                </a:lnTo>
                <a:lnTo>
                  <a:pt x="1199" y="1442"/>
                </a:lnTo>
                <a:lnTo>
                  <a:pt x="1199" y="1440"/>
                </a:lnTo>
                <a:lnTo>
                  <a:pt x="1199" y="1454"/>
                </a:lnTo>
                <a:lnTo>
                  <a:pt x="1200" y="1448"/>
                </a:lnTo>
                <a:lnTo>
                  <a:pt x="1200" y="1455"/>
                </a:lnTo>
                <a:lnTo>
                  <a:pt x="1200" y="1458"/>
                </a:lnTo>
                <a:lnTo>
                  <a:pt x="1200" y="1453"/>
                </a:lnTo>
                <a:lnTo>
                  <a:pt x="1201" y="1453"/>
                </a:lnTo>
                <a:lnTo>
                  <a:pt x="1201" y="1456"/>
                </a:lnTo>
                <a:lnTo>
                  <a:pt x="1201" y="1456"/>
                </a:lnTo>
                <a:lnTo>
                  <a:pt x="1201" y="1461"/>
                </a:lnTo>
                <a:lnTo>
                  <a:pt x="1201" y="1447"/>
                </a:lnTo>
                <a:lnTo>
                  <a:pt x="1202" y="1457"/>
                </a:lnTo>
                <a:lnTo>
                  <a:pt x="1202" y="1454"/>
                </a:lnTo>
                <a:lnTo>
                  <a:pt x="1202" y="1456"/>
                </a:lnTo>
                <a:lnTo>
                  <a:pt x="1202" y="1451"/>
                </a:lnTo>
                <a:lnTo>
                  <a:pt x="1203" y="1449"/>
                </a:lnTo>
                <a:lnTo>
                  <a:pt x="1203" y="1447"/>
                </a:lnTo>
                <a:lnTo>
                  <a:pt x="1203" y="1458"/>
                </a:lnTo>
                <a:lnTo>
                  <a:pt x="1204" y="1451"/>
                </a:lnTo>
                <a:lnTo>
                  <a:pt x="1204" y="1468"/>
                </a:lnTo>
                <a:lnTo>
                  <a:pt x="1204" y="1439"/>
                </a:lnTo>
                <a:lnTo>
                  <a:pt x="1204" y="1453"/>
                </a:lnTo>
                <a:lnTo>
                  <a:pt x="1204" y="1453"/>
                </a:lnTo>
                <a:lnTo>
                  <a:pt x="1205" y="1454"/>
                </a:lnTo>
                <a:lnTo>
                  <a:pt x="1205" y="1452"/>
                </a:lnTo>
                <a:lnTo>
                  <a:pt x="1205" y="1454"/>
                </a:lnTo>
                <a:lnTo>
                  <a:pt x="1205" y="1461"/>
                </a:lnTo>
                <a:lnTo>
                  <a:pt x="1206" y="1467"/>
                </a:lnTo>
                <a:lnTo>
                  <a:pt x="1206" y="1451"/>
                </a:lnTo>
                <a:lnTo>
                  <a:pt x="1206" y="1457"/>
                </a:lnTo>
                <a:lnTo>
                  <a:pt x="1206" y="1448"/>
                </a:lnTo>
                <a:lnTo>
                  <a:pt x="1207" y="1449"/>
                </a:lnTo>
                <a:lnTo>
                  <a:pt x="1207" y="1458"/>
                </a:lnTo>
                <a:lnTo>
                  <a:pt x="1207" y="1458"/>
                </a:lnTo>
                <a:lnTo>
                  <a:pt x="1207" y="1457"/>
                </a:lnTo>
                <a:lnTo>
                  <a:pt x="1207" y="1457"/>
                </a:lnTo>
                <a:lnTo>
                  <a:pt x="1208" y="1449"/>
                </a:lnTo>
                <a:lnTo>
                  <a:pt x="1208" y="1464"/>
                </a:lnTo>
                <a:lnTo>
                  <a:pt x="1208" y="1437"/>
                </a:lnTo>
                <a:lnTo>
                  <a:pt x="1208" y="1457"/>
                </a:lnTo>
                <a:lnTo>
                  <a:pt x="1209" y="1444"/>
                </a:lnTo>
                <a:lnTo>
                  <a:pt x="1209" y="1451"/>
                </a:lnTo>
                <a:lnTo>
                  <a:pt x="1209" y="1462"/>
                </a:lnTo>
                <a:lnTo>
                  <a:pt x="1209" y="1459"/>
                </a:lnTo>
                <a:lnTo>
                  <a:pt x="1210" y="1452"/>
                </a:lnTo>
                <a:lnTo>
                  <a:pt x="1210" y="1449"/>
                </a:lnTo>
                <a:lnTo>
                  <a:pt x="1210" y="1450"/>
                </a:lnTo>
                <a:lnTo>
                  <a:pt x="1210" y="1456"/>
                </a:lnTo>
                <a:lnTo>
                  <a:pt x="1210" y="1442"/>
                </a:lnTo>
                <a:lnTo>
                  <a:pt x="1211" y="1452"/>
                </a:lnTo>
                <a:lnTo>
                  <a:pt x="1211" y="1443"/>
                </a:lnTo>
                <a:lnTo>
                  <a:pt x="1211" y="1469"/>
                </a:lnTo>
                <a:lnTo>
                  <a:pt x="1212" y="1451"/>
                </a:lnTo>
                <a:lnTo>
                  <a:pt x="1212" y="1459"/>
                </a:lnTo>
                <a:lnTo>
                  <a:pt x="1212" y="1461"/>
                </a:lnTo>
                <a:lnTo>
                  <a:pt x="1212" y="1454"/>
                </a:lnTo>
                <a:lnTo>
                  <a:pt x="1213" y="1460"/>
                </a:lnTo>
                <a:lnTo>
                  <a:pt x="1213" y="1450"/>
                </a:lnTo>
                <a:lnTo>
                  <a:pt x="1213" y="1447"/>
                </a:lnTo>
                <a:lnTo>
                  <a:pt x="1213" y="1452"/>
                </a:lnTo>
                <a:lnTo>
                  <a:pt x="1213" y="1468"/>
                </a:lnTo>
                <a:lnTo>
                  <a:pt x="1214" y="1464"/>
                </a:lnTo>
                <a:lnTo>
                  <a:pt x="1214" y="1447"/>
                </a:lnTo>
                <a:lnTo>
                  <a:pt x="1214" y="1470"/>
                </a:lnTo>
                <a:lnTo>
                  <a:pt x="1214" y="1454"/>
                </a:lnTo>
                <a:lnTo>
                  <a:pt x="1215" y="1459"/>
                </a:lnTo>
                <a:lnTo>
                  <a:pt x="1215" y="1447"/>
                </a:lnTo>
                <a:lnTo>
                  <a:pt x="1215" y="1478"/>
                </a:lnTo>
                <a:lnTo>
                  <a:pt x="1215" y="1457"/>
                </a:lnTo>
                <a:lnTo>
                  <a:pt x="1216" y="1460"/>
                </a:lnTo>
                <a:lnTo>
                  <a:pt x="1216" y="1458"/>
                </a:lnTo>
                <a:lnTo>
                  <a:pt x="1216" y="1462"/>
                </a:lnTo>
                <a:lnTo>
                  <a:pt x="1216" y="1457"/>
                </a:lnTo>
                <a:lnTo>
                  <a:pt x="1216" y="1458"/>
                </a:lnTo>
                <a:lnTo>
                  <a:pt x="1217" y="1460"/>
                </a:lnTo>
                <a:lnTo>
                  <a:pt x="1217" y="1455"/>
                </a:lnTo>
                <a:lnTo>
                  <a:pt x="1217" y="1456"/>
                </a:lnTo>
                <a:lnTo>
                  <a:pt x="1217" y="1464"/>
                </a:lnTo>
                <a:lnTo>
                  <a:pt x="1218" y="1454"/>
                </a:lnTo>
                <a:lnTo>
                  <a:pt x="1218" y="1461"/>
                </a:lnTo>
                <a:lnTo>
                  <a:pt x="1218" y="1452"/>
                </a:lnTo>
                <a:lnTo>
                  <a:pt x="1218" y="1467"/>
                </a:lnTo>
                <a:lnTo>
                  <a:pt x="1219" y="1463"/>
                </a:lnTo>
                <a:lnTo>
                  <a:pt x="1219" y="1465"/>
                </a:lnTo>
                <a:lnTo>
                  <a:pt x="1219" y="1447"/>
                </a:lnTo>
                <a:lnTo>
                  <a:pt x="1219" y="1382"/>
                </a:lnTo>
                <a:lnTo>
                  <a:pt x="1220" y="1386"/>
                </a:lnTo>
                <a:lnTo>
                  <a:pt x="1220" y="1359"/>
                </a:lnTo>
                <a:lnTo>
                  <a:pt x="1220" y="1200"/>
                </a:lnTo>
                <a:lnTo>
                  <a:pt x="1220" y="1221"/>
                </a:lnTo>
                <a:lnTo>
                  <a:pt x="1221" y="488"/>
                </a:lnTo>
                <a:lnTo>
                  <a:pt x="1221" y="1069"/>
                </a:lnTo>
                <a:lnTo>
                  <a:pt x="1221" y="1330"/>
                </a:lnTo>
                <a:lnTo>
                  <a:pt x="1221" y="1305"/>
                </a:lnTo>
                <a:lnTo>
                  <a:pt x="1222" y="1457"/>
                </a:lnTo>
                <a:lnTo>
                  <a:pt x="1222" y="1188"/>
                </a:lnTo>
                <a:lnTo>
                  <a:pt x="1222" y="1474"/>
                </a:lnTo>
                <a:lnTo>
                  <a:pt x="1222" y="1408"/>
                </a:lnTo>
                <a:lnTo>
                  <a:pt x="1222" y="1148"/>
                </a:lnTo>
                <a:lnTo>
                  <a:pt x="1223" y="1457"/>
                </a:lnTo>
                <a:lnTo>
                  <a:pt x="1223" y="1438"/>
                </a:lnTo>
                <a:lnTo>
                  <a:pt x="1223" y="1443"/>
                </a:lnTo>
                <a:lnTo>
                  <a:pt x="1223" y="1452"/>
                </a:lnTo>
                <a:lnTo>
                  <a:pt x="1224" y="1451"/>
                </a:lnTo>
                <a:lnTo>
                  <a:pt x="1224" y="1457"/>
                </a:lnTo>
                <a:lnTo>
                  <a:pt x="1224" y="1444"/>
                </a:lnTo>
                <a:lnTo>
                  <a:pt x="1224" y="1442"/>
                </a:lnTo>
                <a:lnTo>
                  <a:pt x="1225" y="1449"/>
                </a:lnTo>
                <a:lnTo>
                  <a:pt x="1225" y="1457"/>
                </a:lnTo>
                <a:lnTo>
                  <a:pt x="1225" y="1462"/>
                </a:lnTo>
                <a:lnTo>
                  <a:pt x="1225" y="1441"/>
                </a:lnTo>
                <a:lnTo>
                  <a:pt x="1225" y="1452"/>
                </a:lnTo>
                <a:lnTo>
                  <a:pt x="1226" y="1451"/>
                </a:lnTo>
                <a:lnTo>
                  <a:pt x="1226" y="1456"/>
                </a:lnTo>
                <a:lnTo>
                  <a:pt x="1226" y="1344"/>
                </a:lnTo>
                <a:lnTo>
                  <a:pt x="1226" y="1331"/>
                </a:lnTo>
                <a:lnTo>
                  <a:pt x="1227" y="1412"/>
                </a:lnTo>
                <a:lnTo>
                  <a:pt x="1227" y="1435"/>
                </a:lnTo>
                <a:lnTo>
                  <a:pt x="1227" y="1391"/>
                </a:lnTo>
                <a:lnTo>
                  <a:pt x="1228" y="1445"/>
                </a:lnTo>
                <a:lnTo>
                  <a:pt x="1228" y="1439"/>
                </a:lnTo>
                <a:lnTo>
                  <a:pt x="1228" y="1432"/>
                </a:lnTo>
                <a:lnTo>
                  <a:pt x="1228" y="1443"/>
                </a:lnTo>
                <a:lnTo>
                  <a:pt x="1228" y="1406"/>
                </a:lnTo>
                <a:lnTo>
                  <a:pt x="1229" y="1412"/>
                </a:lnTo>
                <a:lnTo>
                  <a:pt x="1229" y="1458"/>
                </a:lnTo>
                <a:lnTo>
                  <a:pt x="1229" y="1381"/>
                </a:lnTo>
                <a:lnTo>
                  <a:pt x="1229" y="1450"/>
                </a:lnTo>
                <a:lnTo>
                  <a:pt x="1230" y="1410"/>
                </a:lnTo>
                <a:lnTo>
                  <a:pt x="1230" y="1430"/>
                </a:lnTo>
                <a:lnTo>
                  <a:pt x="1230" y="1443"/>
                </a:lnTo>
                <a:lnTo>
                  <a:pt x="1230" y="1446"/>
                </a:lnTo>
                <a:lnTo>
                  <a:pt x="1231" y="1452"/>
                </a:lnTo>
                <a:lnTo>
                  <a:pt x="1231" y="1456"/>
                </a:lnTo>
                <a:lnTo>
                  <a:pt x="1231" y="1455"/>
                </a:lnTo>
                <a:lnTo>
                  <a:pt x="1231" y="1441"/>
                </a:lnTo>
                <a:lnTo>
                  <a:pt x="1231" y="1446"/>
                </a:lnTo>
                <a:lnTo>
                  <a:pt x="1232" y="1459"/>
                </a:lnTo>
                <a:lnTo>
                  <a:pt x="1232" y="1464"/>
                </a:lnTo>
                <a:lnTo>
                  <a:pt x="1232" y="1459"/>
                </a:lnTo>
                <a:lnTo>
                  <a:pt x="1232" y="1448"/>
                </a:lnTo>
                <a:lnTo>
                  <a:pt x="1233" y="1410"/>
                </a:lnTo>
                <a:lnTo>
                  <a:pt x="1233" y="1382"/>
                </a:lnTo>
                <a:lnTo>
                  <a:pt x="1233" y="1363"/>
                </a:lnTo>
                <a:lnTo>
                  <a:pt x="1233" y="1458"/>
                </a:lnTo>
                <a:lnTo>
                  <a:pt x="1234" y="1403"/>
                </a:lnTo>
                <a:lnTo>
                  <a:pt x="1234" y="1356"/>
                </a:lnTo>
                <a:lnTo>
                  <a:pt x="1234" y="1417"/>
                </a:lnTo>
                <a:lnTo>
                  <a:pt x="1235" y="1355"/>
                </a:lnTo>
                <a:lnTo>
                  <a:pt x="1235" y="1419"/>
                </a:lnTo>
                <a:lnTo>
                  <a:pt x="1235" y="1457"/>
                </a:lnTo>
                <a:lnTo>
                  <a:pt x="1235" y="1259"/>
                </a:lnTo>
                <a:lnTo>
                  <a:pt x="1235" y="1452"/>
                </a:lnTo>
                <a:lnTo>
                  <a:pt x="1236" y="1453"/>
                </a:lnTo>
                <a:lnTo>
                  <a:pt x="1236" y="1449"/>
                </a:lnTo>
                <a:lnTo>
                  <a:pt x="1236" y="1451"/>
                </a:lnTo>
                <a:lnTo>
                  <a:pt x="1236" y="1440"/>
                </a:lnTo>
                <a:lnTo>
                  <a:pt x="1237" y="1447"/>
                </a:lnTo>
                <a:lnTo>
                  <a:pt x="1237" y="1456"/>
                </a:lnTo>
                <a:lnTo>
                  <a:pt x="1237" y="1455"/>
                </a:lnTo>
                <a:lnTo>
                  <a:pt x="1237" y="1446"/>
                </a:lnTo>
                <a:lnTo>
                  <a:pt x="1238" y="1452"/>
                </a:lnTo>
                <a:lnTo>
                  <a:pt x="1238" y="1447"/>
                </a:lnTo>
                <a:lnTo>
                  <a:pt x="1238" y="1452"/>
                </a:lnTo>
                <a:lnTo>
                  <a:pt x="1238" y="1449"/>
                </a:lnTo>
                <a:lnTo>
                  <a:pt x="1238" y="1447"/>
                </a:lnTo>
                <a:lnTo>
                  <a:pt x="1239" y="1446"/>
                </a:lnTo>
                <a:lnTo>
                  <a:pt x="1239" y="1452"/>
                </a:lnTo>
                <a:lnTo>
                  <a:pt x="1239" y="1455"/>
                </a:lnTo>
                <a:lnTo>
                  <a:pt x="1239" y="1442"/>
                </a:lnTo>
                <a:lnTo>
                  <a:pt x="1240" y="1445"/>
                </a:lnTo>
                <a:lnTo>
                  <a:pt x="1240" y="1445"/>
                </a:lnTo>
                <a:lnTo>
                  <a:pt x="1240" y="1469"/>
                </a:lnTo>
                <a:lnTo>
                  <a:pt x="1240" y="1461"/>
                </a:lnTo>
                <a:lnTo>
                  <a:pt x="1240" y="1458"/>
                </a:lnTo>
                <a:lnTo>
                  <a:pt x="1241" y="1451"/>
                </a:lnTo>
                <a:lnTo>
                  <a:pt x="1241" y="1450"/>
                </a:lnTo>
                <a:lnTo>
                  <a:pt x="1241" y="1457"/>
                </a:lnTo>
                <a:lnTo>
                  <a:pt x="1241" y="1442"/>
                </a:lnTo>
                <a:lnTo>
                  <a:pt x="1242" y="1455"/>
                </a:lnTo>
                <a:lnTo>
                  <a:pt x="1242" y="1446"/>
                </a:lnTo>
                <a:lnTo>
                  <a:pt x="1242" y="1463"/>
                </a:lnTo>
                <a:lnTo>
                  <a:pt x="1243" y="1457"/>
                </a:lnTo>
                <a:lnTo>
                  <a:pt x="1243" y="1460"/>
                </a:lnTo>
                <a:lnTo>
                  <a:pt x="1243" y="1457"/>
                </a:lnTo>
                <a:lnTo>
                  <a:pt x="1243" y="1459"/>
                </a:lnTo>
                <a:lnTo>
                  <a:pt x="1244" y="1453"/>
                </a:lnTo>
                <a:lnTo>
                  <a:pt x="1244" y="1451"/>
                </a:lnTo>
                <a:lnTo>
                  <a:pt x="1244" y="1465"/>
                </a:lnTo>
                <a:lnTo>
                  <a:pt x="1244" y="1460"/>
                </a:lnTo>
                <a:lnTo>
                  <a:pt x="1244" y="1445"/>
                </a:lnTo>
                <a:lnTo>
                  <a:pt x="1245" y="1449"/>
                </a:lnTo>
                <a:lnTo>
                  <a:pt x="1245" y="1454"/>
                </a:lnTo>
                <a:lnTo>
                  <a:pt x="1245" y="1260"/>
                </a:lnTo>
                <a:lnTo>
                  <a:pt x="1245" y="1368"/>
                </a:lnTo>
                <a:lnTo>
                  <a:pt x="1246" y="1438"/>
                </a:lnTo>
                <a:lnTo>
                  <a:pt x="1246" y="1412"/>
                </a:lnTo>
                <a:lnTo>
                  <a:pt x="1246" y="1433"/>
                </a:lnTo>
                <a:lnTo>
                  <a:pt x="1246" y="1446"/>
                </a:lnTo>
                <a:lnTo>
                  <a:pt x="1247" y="1445"/>
                </a:lnTo>
                <a:lnTo>
                  <a:pt x="1247" y="1398"/>
                </a:lnTo>
                <a:lnTo>
                  <a:pt x="1247" y="1392"/>
                </a:lnTo>
                <a:lnTo>
                  <a:pt x="1247" y="1454"/>
                </a:lnTo>
                <a:lnTo>
                  <a:pt x="1247" y="1442"/>
                </a:lnTo>
                <a:lnTo>
                  <a:pt x="1248" y="1451"/>
                </a:lnTo>
                <a:lnTo>
                  <a:pt x="1248" y="1448"/>
                </a:lnTo>
                <a:lnTo>
                  <a:pt x="1248" y="1427"/>
                </a:lnTo>
                <a:lnTo>
                  <a:pt x="1248" y="1449"/>
                </a:lnTo>
                <a:lnTo>
                  <a:pt x="1249" y="1444"/>
                </a:lnTo>
                <a:lnTo>
                  <a:pt x="1249" y="1439"/>
                </a:lnTo>
                <a:lnTo>
                  <a:pt x="1249" y="1429"/>
                </a:lnTo>
                <a:lnTo>
                  <a:pt x="1249" y="1402"/>
                </a:lnTo>
                <a:lnTo>
                  <a:pt x="1250" y="1453"/>
                </a:lnTo>
                <a:lnTo>
                  <a:pt x="1250" y="1437"/>
                </a:lnTo>
                <a:lnTo>
                  <a:pt x="1250" y="1447"/>
                </a:lnTo>
                <a:lnTo>
                  <a:pt x="1250" y="1401"/>
                </a:lnTo>
                <a:lnTo>
                  <a:pt x="1251" y="1447"/>
                </a:lnTo>
                <a:lnTo>
                  <a:pt x="1251" y="1450"/>
                </a:lnTo>
                <a:lnTo>
                  <a:pt x="1251" y="1431"/>
                </a:lnTo>
                <a:lnTo>
                  <a:pt x="1251" y="1417"/>
                </a:lnTo>
                <a:lnTo>
                  <a:pt x="1252" y="1442"/>
                </a:lnTo>
                <a:lnTo>
                  <a:pt x="1252" y="1442"/>
                </a:lnTo>
                <a:lnTo>
                  <a:pt x="1252" y="1421"/>
                </a:lnTo>
                <a:lnTo>
                  <a:pt x="1252" y="1443"/>
                </a:lnTo>
                <a:lnTo>
                  <a:pt x="1253" y="1443"/>
                </a:lnTo>
                <a:lnTo>
                  <a:pt x="1253" y="1359"/>
                </a:lnTo>
                <a:lnTo>
                  <a:pt x="1253" y="1401"/>
                </a:lnTo>
                <a:lnTo>
                  <a:pt x="1253" y="1418"/>
                </a:lnTo>
                <a:lnTo>
                  <a:pt x="1253" y="1418"/>
                </a:lnTo>
                <a:lnTo>
                  <a:pt x="1254" y="1439"/>
                </a:lnTo>
                <a:lnTo>
                  <a:pt x="1254" y="1447"/>
                </a:lnTo>
                <a:lnTo>
                  <a:pt x="1254" y="1433"/>
                </a:lnTo>
                <a:lnTo>
                  <a:pt x="1254" y="1417"/>
                </a:lnTo>
                <a:lnTo>
                  <a:pt x="1255" y="1436"/>
                </a:lnTo>
                <a:lnTo>
                  <a:pt x="1255" y="1464"/>
                </a:lnTo>
                <a:lnTo>
                  <a:pt x="1255" y="1431"/>
                </a:lnTo>
                <a:lnTo>
                  <a:pt x="1255" y="1454"/>
                </a:lnTo>
                <a:lnTo>
                  <a:pt x="1256" y="1370"/>
                </a:lnTo>
                <a:lnTo>
                  <a:pt x="1256" y="1447"/>
                </a:lnTo>
                <a:lnTo>
                  <a:pt x="1256" y="1452"/>
                </a:lnTo>
                <a:lnTo>
                  <a:pt x="1256" y="1417"/>
                </a:lnTo>
                <a:lnTo>
                  <a:pt x="1256" y="1403"/>
                </a:lnTo>
                <a:lnTo>
                  <a:pt x="1257" y="1411"/>
                </a:lnTo>
                <a:lnTo>
                  <a:pt x="1257" y="1449"/>
                </a:lnTo>
                <a:lnTo>
                  <a:pt x="1257" y="1361"/>
                </a:lnTo>
                <a:lnTo>
                  <a:pt x="1257" y="1460"/>
                </a:lnTo>
                <a:lnTo>
                  <a:pt x="1258" y="1410"/>
                </a:lnTo>
                <a:lnTo>
                  <a:pt x="1258" y="1419"/>
                </a:lnTo>
                <a:lnTo>
                  <a:pt x="1258" y="1481"/>
                </a:lnTo>
                <a:lnTo>
                  <a:pt x="1259" y="1107"/>
                </a:lnTo>
                <a:lnTo>
                  <a:pt x="1259" y="1440"/>
                </a:lnTo>
                <a:lnTo>
                  <a:pt x="1259" y="1403"/>
                </a:lnTo>
                <a:lnTo>
                  <a:pt x="1259" y="1397"/>
                </a:lnTo>
                <a:lnTo>
                  <a:pt x="1259" y="1424"/>
                </a:lnTo>
                <a:lnTo>
                  <a:pt x="1260" y="1429"/>
                </a:lnTo>
                <a:lnTo>
                  <a:pt x="1260" y="1443"/>
                </a:lnTo>
                <a:lnTo>
                  <a:pt x="1260" y="1442"/>
                </a:lnTo>
                <a:lnTo>
                  <a:pt x="1260" y="1435"/>
                </a:lnTo>
                <a:lnTo>
                  <a:pt x="1261" y="1416"/>
                </a:lnTo>
                <a:lnTo>
                  <a:pt x="1261" y="1426"/>
                </a:lnTo>
                <a:lnTo>
                  <a:pt x="1261" y="1438"/>
                </a:lnTo>
                <a:lnTo>
                  <a:pt x="1261" y="1438"/>
                </a:lnTo>
                <a:lnTo>
                  <a:pt x="1262" y="1451"/>
                </a:lnTo>
                <a:lnTo>
                  <a:pt x="1262" y="1434"/>
                </a:lnTo>
                <a:lnTo>
                  <a:pt x="1262" y="1368"/>
                </a:lnTo>
                <a:lnTo>
                  <a:pt x="1262" y="1396"/>
                </a:lnTo>
                <a:lnTo>
                  <a:pt x="1262" y="1247"/>
                </a:lnTo>
                <a:lnTo>
                  <a:pt x="1263" y="1365"/>
                </a:lnTo>
                <a:lnTo>
                  <a:pt x="1263" y="1445"/>
                </a:lnTo>
                <a:lnTo>
                  <a:pt x="1263" y="1441"/>
                </a:lnTo>
                <a:lnTo>
                  <a:pt x="1263" y="1216"/>
                </a:lnTo>
                <a:lnTo>
                  <a:pt x="1264" y="1465"/>
                </a:lnTo>
                <a:lnTo>
                  <a:pt x="1264" y="1456"/>
                </a:lnTo>
                <a:lnTo>
                  <a:pt x="1264" y="1460"/>
                </a:lnTo>
                <a:lnTo>
                  <a:pt x="1264" y="1461"/>
                </a:lnTo>
                <a:lnTo>
                  <a:pt x="1265" y="1472"/>
                </a:lnTo>
                <a:lnTo>
                  <a:pt x="1265" y="1451"/>
                </a:lnTo>
                <a:lnTo>
                  <a:pt x="1265" y="1378"/>
                </a:lnTo>
                <a:lnTo>
                  <a:pt x="1265" y="1314"/>
                </a:lnTo>
                <a:lnTo>
                  <a:pt x="1265" y="1369"/>
                </a:lnTo>
                <a:lnTo>
                  <a:pt x="1266" y="1453"/>
                </a:lnTo>
                <a:lnTo>
                  <a:pt x="1266" y="1335"/>
                </a:lnTo>
                <a:lnTo>
                  <a:pt x="1266" y="1351"/>
                </a:lnTo>
                <a:lnTo>
                  <a:pt x="1267" y="1442"/>
                </a:lnTo>
                <a:lnTo>
                  <a:pt x="1267" y="1423"/>
                </a:lnTo>
                <a:lnTo>
                  <a:pt x="1267" y="1418"/>
                </a:lnTo>
                <a:lnTo>
                  <a:pt x="1267" y="1407"/>
                </a:lnTo>
                <a:lnTo>
                  <a:pt x="1268" y="1446"/>
                </a:lnTo>
                <a:lnTo>
                  <a:pt x="1268" y="1445"/>
                </a:lnTo>
                <a:lnTo>
                  <a:pt x="1268" y="1399"/>
                </a:lnTo>
                <a:lnTo>
                  <a:pt x="1268" y="1429"/>
                </a:lnTo>
                <a:lnTo>
                  <a:pt x="1268" y="1434"/>
                </a:lnTo>
                <a:lnTo>
                  <a:pt x="1269" y="1380"/>
                </a:lnTo>
                <a:lnTo>
                  <a:pt x="1269" y="1323"/>
                </a:lnTo>
                <a:lnTo>
                  <a:pt x="1269" y="1456"/>
                </a:lnTo>
                <a:lnTo>
                  <a:pt x="1269" y="1404"/>
                </a:lnTo>
                <a:lnTo>
                  <a:pt x="1270" y="1414"/>
                </a:lnTo>
                <a:lnTo>
                  <a:pt x="1270" y="1436"/>
                </a:lnTo>
                <a:lnTo>
                  <a:pt x="1270" y="1443"/>
                </a:lnTo>
                <a:lnTo>
                  <a:pt x="1270" y="1427"/>
                </a:lnTo>
                <a:lnTo>
                  <a:pt x="1271" y="1404"/>
                </a:lnTo>
                <a:lnTo>
                  <a:pt x="1271" y="1448"/>
                </a:lnTo>
                <a:lnTo>
                  <a:pt x="1271" y="1406"/>
                </a:lnTo>
                <a:lnTo>
                  <a:pt x="1271" y="1406"/>
                </a:lnTo>
                <a:lnTo>
                  <a:pt x="1271" y="1377"/>
                </a:lnTo>
                <a:lnTo>
                  <a:pt x="1272" y="1422"/>
                </a:lnTo>
                <a:lnTo>
                  <a:pt x="1272" y="1450"/>
                </a:lnTo>
                <a:lnTo>
                  <a:pt x="1272" y="1433"/>
                </a:lnTo>
                <a:lnTo>
                  <a:pt x="1272" y="1427"/>
                </a:lnTo>
                <a:lnTo>
                  <a:pt x="1273" y="1405"/>
                </a:lnTo>
                <a:lnTo>
                  <a:pt x="1273" y="1407"/>
                </a:lnTo>
                <a:lnTo>
                  <a:pt x="1273" y="1424"/>
                </a:lnTo>
                <a:lnTo>
                  <a:pt x="1273" y="1446"/>
                </a:lnTo>
                <a:lnTo>
                  <a:pt x="1274" y="1432"/>
                </a:lnTo>
                <a:lnTo>
                  <a:pt x="1274" y="1443"/>
                </a:lnTo>
                <a:lnTo>
                  <a:pt x="1274" y="1409"/>
                </a:lnTo>
                <a:lnTo>
                  <a:pt x="1274" y="1376"/>
                </a:lnTo>
                <a:lnTo>
                  <a:pt x="1275" y="1445"/>
                </a:lnTo>
                <a:lnTo>
                  <a:pt x="1275" y="1440"/>
                </a:lnTo>
                <a:lnTo>
                  <a:pt x="1275" y="1401"/>
                </a:lnTo>
                <a:lnTo>
                  <a:pt x="1275" y="1419"/>
                </a:lnTo>
                <a:lnTo>
                  <a:pt x="1276" y="1420"/>
                </a:lnTo>
                <a:lnTo>
                  <a:pt x="1276" y="1394"/>
                </a:lnTo>
                <a:lnTo>
                  <a:pt x="1276" y="1402"/>
                </a:lnTo>
                <a:lnTo>
                  <a:pt x="1276" y="1412"/>
                </a:lnTo>
                <a:lnTo>
                  <a:pt x="1277" y="1317"/>
                </a:lnTo>
                <a:lnTo>
                  <a:pt x="1277" y="993"/>
                </a:lnTo>
                <a:lnTo>
                  <a:pt x="1277" y="1439"/>
                </a:lnTo>
                <a:lnTo>
                  <a:pt x="1277" y="1439"/>
                </a:lnTo>
                <a:lnTo>
                  <a:pt x="1277" y="1454"/>
                </a:lnTo>
                <a:lnTo>
                  <a:pt x="1278" y="1439"/>
                </a:lnTo>
                <a:lnTo>
                  <a:pt x="1278" y="1120"/>
                </a:lnTo>
                <a:lnTo>
                  <a:pt x="1278" y="1363"/>
                </a:lnTo>
                <a:lnTo>
                  <a:pt x="1278" y="1448"/>
                </a:lnTo>
                <a:lnTo>
                  <a:pt x="1279" y="846"/>
                </a:lnTo>
                <a:lnTo>
                  <a:pt x="1279" y="1371"/>
                </a:lnTo>
                <a:lnTo>
                  <a:pt x="1279" y="1395"/>
                </a:lnTo>
                <a:lnTo>
                  <a:pt x="1279" y="1422"/>
                </a:lnTo>
                <a:lnTo>
                  <a:pt x="1280" y="1395"/>
                </a:lnTo>
                <a:lnTo>
                  <a:pt x="1280" y="1411"/>
                </a:lnTo>
                <a:lnTo>
                  <a:pt x="1280" y="1444"/>
                </a:lnTo>
                <a:lnTo>
                  <a:pt x="1280" y="1445"/>
                </a:lnTo>
                <a:lnTo>
                  <a:pt x="1280" y="1444"/>
                </a:lnTo>
                <a:lnTo>
                  <a:pt x="1281" y="1393"/>
                </a:lnTo>
                <a:lnTo>
                  <a:pt x="1281" y="1393"/>
                </a:lnTo>
                <a:lnTo>
                  <a:pt x="1281" y="1389"/>
                </a:lnTo>
                <a:lnTo>
                  <a:pt x="1282" y="1298"/>
                </a:lnTo>
                <a:lnTo>
                  <a:pt x="1282" y="1439"/>
                </a:lnTo>
                <a:lnTo>
                  <a:pt x="1282" y="1439"/>
                </a:lnTo>
                <a:lnTo>
                  <a:pt x="1282" y="1463"/>
                </a:lnTo>
                <a:lnTo>
                  <a:pt x="1283" y="1414"/>
                </a:lnTo>
                <a:lnTo>
                  <a:pt x="1283" y="1432"/>
                </a:lnTo>
                <a:lnTo>
                  <a:pt x="1283" y="1423"/>
                </a:lnTo>
                <a:lnTo>
                  <a:pt x="1283" y="1448"/>
                </a:lnTo>
                <a:lnTo>
                  <a:pt x="1283" y="1446"/>
                </a:lnTo>
                <a:lnTo>
                  <a:pt x="1284" y="1447"/>
                </a:lnTo>
                <a:lnTo>
                  <a:pt x="1284" y="1439"/>
                </a:lnTo>
                <a:lnTo>
                  <a:pt x="1284" y="1442"/>
                </a:lnTo>
                <a:lnTo>
                  <a:pt x="1284" y="1437"/>
                </a:lnTo>
                <a:lnTo>
                  <a:pt x="1285" y="1455"/>
                </a:lnTo>
                <a:lnTo>
                  <a:pt x="1285" y="1451"/>
                </a:lnTo>
                <a:lnTo>
                  <a:pt x="1285" y="1456"/>
                </a:lnTo>
                <a:lnTo>
                  <a:pt x="1285" y="1444"/>
                </a:lnTo>
                <a:lnTo>
                  <a:pt x="1286" y="1447"/>
                </a:lnTo>
                <a:lnTo>
                  <a:pt x="1286" y="1445"/>
                </a:lnTo>
                <a:lnTo>
                  <a:pt x="1286" y="1460"/>
                </a:lnTo>
                <a:lnTo>
                  <a:pt x="1286" y="1447"/>
                </a:lnTo>
                <a:lnTo>
                  <a:pt x="1286" y="1450"/>
                </a:lnTo>
                <a:lnTo>
                  <a:pt x="1287" y="1453"/>
                </a:lnTo>
                <a:lnTo>
                  <a:pt x="1287" y="1463"/>
                </a:lnTo>
                <a:lnTo>
                  <a:pt x="1287" y="1442"/>
                </a:lnTo>
                <a:lnTo>
                  <a:pt x="1287" y="1434"/>
                </a:lnTo>
                <a:lnTo>
                  <a:pt x="1288" y="1439"/>
                </a:lnTo>
                <a:lnTo>
                  <a:pt x="1288" y="1455"/>
                </a:lnTo>
                <a:lnTo>
                  <a:pt x="1288" y="1440"/>
                </a:lnTo>
                <a:lnTo>
                  <a:pt x="1288" y="1446"/>
                </a:lnTo>
                <a:lnTo>
                  <a:pt x="1289" y="1446"/>
                </a:lnTo>
                <a:lnTo>
                  <a:pt x="1289" y="1453"/>
                </a:lnTo>
                <a:lnTo>
                  <a:pt x="1289" y="1440"/>
                </a:lnTo>
                <a:lnTo>
                  <a:pt x="1290" y="1461"/>
                </a:lnTo>
                <a:lnTo>
                  <a:pt x="1290" y="1455"/>
                </a:lnTo>
                <a:lnTo>
                  <a:pt x="1290" y="1447"/>
                </a:lnTo>
                <a:lnTo>
                  <a:pt x="1290" y="1445"/>
                </a:lnTo>
                <a:lnTo>
                  <a:pt x="1290" y="1458"/>
                </a:lnTo>
                <a:lnTo>
                  <a:pt x="1291" y="1455"/>
                </a:lnTo>
                <a:lnTo>
                  <a:pt x="1291" y="1454"/>
                </a:lnTo>
                <a:lnTo>
                  <a:pt x="1291" y="1434"/>
                </a:lnTo>
                <a:lnTo>
                  <a:pt x="1291" y="1440"/>
                </a:lnTo>
                <a:lnTo>
                  <a:pt x="1292" y="1433"/>
                </a:lnTo>
                <a:lnTo>
                  <a:pt x="1292" y="1447"/>
                </a:lnTo>
                <a:lnTo>
                  <a:pt x="1292" y="1454"/>
                </a:lnTo>
                <a:lnTo>
                  <a:pt x="1292" y="1424"/>
                </a:lnTo>
                <a:lnTo>
                  <a:pt x="1293" y="1448"/>
                </a:lnTo>
                <a:lnTo>
                  <a:pt x="1293" y="1435"/>
                </a:lnTo>
                <a:lnTo>
                  <a:pt x="1293" y="1446"/>
                </a:lnTo>
                <a:lnTo>
                  <a:pt x="1293" y="1449"/>
                </a:lnTo>
                <a:lnTo>
                  <a:pt x="1293" y="1425"/>
                </a:lnTo>
                <a:lnTo>
                  <a:pt x="1294" y="1445"/>
                </a:lnTo>
                <a:lnTo>
                  <a:pt x="1294" y="1447"/>
                </a:lnTo>
                <a:lnTo>
                  <a:pt x="1294" y="1448"/>
                </a:lnTo>
                <a:lnTo>
                  <a:pt x="1294" y="1442"/>
                </a:lnTo>
                <a:lnTo>
                  <a:pt x="1295" y="1441"/>
                </a:lnTo>
                <a:lnTo>
                  <a:pt x="1295" y="1442"/>
                </a:lnTo>
                <a:lnTo>
                  <a:pt x="1295" y="1447"/>
                </a:lnTo>
                <a:lnTo>
                  <a:pt x="1295" y="1443"/>
                </a:lnTo>
                <a:lnTo>
                  <a:pt x="1296" y="1442"/>
                </a:lnTo>
                <a:lnTo>
                  <a:pt x="1296" y="1435"/>
                </a:lnTo>
                <a:lnTo>
                  <a:pt x="1296" y="1439"/>
                </a:lnTo>
                <a:lnTo>
                  <a:pt x="1296" y="1441"/>
                </a:lnTo>
                <a:lnTo>
                  <a:pt x="1296" y="1434"/>
                </a:lnTo>
                <a:lnTo>
                  <a:pt x="1297" y="1438"/>
                </a:lnTo>
                <a:lnTo>
                  <a:pt x="1297" y="1434"/>
                </a:lnTo>
                <a:lnTo>
                  <a:pt x="1297" y="1437"/>
                </a:lnTo>
                <a:lnTo>
                  <a:pt x="1298" y="1444"/>
                </a:lnTo>
                <a:lnTo>
                  <a:pt x="1298" y="1439"/>
                </a:lnTo>
                <a:lnTo>
                  <a:pt x="1298" y="1446"/>
                </a:lnTo>
                <a:lnTo>
                  <a:pt x="1298" y="1426"/>
                </a:lnTo>
                <a:lnTo>
                  <a:pt x="1299" y="1434"/>
                </a:lnTo>
                <a:lnTo>
                  <a:pt x="1299" y="1423"/>
                </a:lnTo>
                <a:lnTo>
                  <a:pt x="1299" y="1449"/>
                </a:lnTo>
                <a:lnTo>
                  <a:pt x="1299" y="1422"/>
                </a:lnTo>
                <a:lnTo>
                  <a:pt x="1299" y="1435"/>
                </a:lnTo>
                <a:lnTo>
                  <a:pt x="1300" y="1434"/>
                </a:lnTo>
                <a:lnTo>
                  <a:pt x="1300" y="1441"/>
                </a:lnTo>
                <a:lnTo>
                  <a:pt x="1300" y="1447"/>
                </a:lnTo>
                <a:lnTo>
                  <a:pt x="1300" y="1469"/>
                </a:lnTo>
                <a:lnTo>
                  <a:pt x="1301" y="1447"/>
                </a:lnTo>
                <a:lnTo>
                  <a:pt x="1301" y="1454"/>
                </a:lnTo>
                <a:lnTo>
                  <a:pt x="1301" y="1450"/>
                </a:lnTo>
                <a:lnTo>
                  <a:pt x="1301" y="1453"/>
                </a:lnTo>
                <a:lnTo>
                  <a:pt x="1302" y="1454"/>
                </a:lnTo>
                <a:lnTo>
                  <a:pt x="1302" y="1416"/>
                </a:lnTo>
                <a:lnTo>
                  <a:pt x="1302" y="1449"/>
                </a:lnTo>
                <a:lnTo>
                  <a:pt x="1302" y="1420"/>
                </a:lnTo>
                <a:lnTo>
                  <a:pt x="1302" y="1437"/>
                </a:lnTo>
                <a:lnTo>
                  <a:pt x="1303" y="1450"/>
                </a:lnTo>
                <a:lnTo>
                  <a:pt x="1303" y="1459"/>
                </a:lnTo>
                <a:lnTo>
                  <a:pt x="1303" y="1426"/>
                </a:lnTo>
                <a:lnTo>
                  <a:pt x="1303" y="1430"/>
                </a:lnTo>
                <a:lnTo>
                  <a:pt x="1304" y="1435"/>
                </a:lnTo>
                <a:lnTo>
                  <a:pt x="1304" y="1429"/>
                </a:lnTo>
                <a:lnTo>
                  <a:pt x="1304" y="1434"/>
                </a:lnTo>
                <a:lnTo>
                  <a:pt x="1304" y="1423"/>
                </a:lnTo>
                <a:lnTo>
                  <a:pt x="1305" y="1436"/>
                </a:lnTo>
                <a:lnTo>
                  <a:pt x="1305" y="1429"/>
                </a:lnTo>
                <a:lnTo>
                  <a:pt x="1305" y="1464"/>
                </a:lnTo>
                <a:lnTo>
                  <a:pt x="1305" y="1448"/>
                </a:lnTo>
                <a:lnTo>
                  <a:pt x="1306" y="1441"/>
                </a:lnTo>
                <a:lnTo>
                  <a:pt x="1306" y="1447"/>
                </a:lnTo>
                <a:lnTo>
                  <a:pt x="1306" y="1445"/>
                </a:lnTo>
                <a:lnTo>
                  <a:pt x="1306" y="1418"/>
                </a:lnTo>
                <a:lnTo>
                  <a:pt x="1307" y="1430"/>
                </a:lnTo>
                <a:lnTo>
                  <a:pt x="1307" y="1423"/>
                </a:lnTo>
                <a:lnTo>
                  <a:pt x="1307" y="1427"/>
                </a:lnTo>
                <a:lnTo>
                  <a:pt x="1307" y="1431"/>
                </a:lnTo>
                <a:lnTo>
                  <a:pt x="1308" y="1428"/>
                </a:lnTo>
                <a:lnTo>
                  <a:pt x="1308" y="1433"/>
                </a:lnTo>
                <a:lnTo>
                  <a:pt x="1308" y="1424"/>
                </a:lnTo>
                <a:lnTo>
                  <a:pt x="1308" y="1432"/>
                </a:lnTo>
                <a:lnTo>
                  <a:pt x="1308" y="1432"/>
                </a:lnTo>
                <a:lnTo>
                  <a:pt x="1309" y="1438"/>
                </a:lnTo>
                <a:lnTo>
                  <a:pt x="1309" y="1427"/>
                </a:lnTo>
                <a:lnTo>
                  <a:pt x="1309" y="1443"/>
                </a:lnTo>
                <a:lnTo>
                  <a:pt x="1309" y="1435"/>
                </a:lnTo>
                <a:lnTo>
                  <a:pt x="1310" y="1433"/>
                </a:lnTo>
                <a:lnTo>
                  <a:pt x="1310" y="1420"/>
                </a:lnTo>
                <a:lnTo>
                  <a:pt x="1310" y="1431"/>
                </a:lnTo>
                <a:lnTo>
                  <a:pt x="1310" y="1442"/>
                </a:lnTo>
                <a:lnTo>
                  <a:pt x="1311" y="1433"/>
                </a:lnTo>
                <a:lnTo>
                  <a:pt x="1311" y="1442"/>
                </a:lnTo>
                <a:lnTo>
                  <a:pt x="1311" y="1419"/>
                </a:lnTo>
                <a:lnTo>
                  <a:pt x="1311" y="1431"/>
                </a:lnTo>
                <a:lnTo>
                  <a:pt x="1311" y="1424"/>
                </a:lnTo>
                <a:lnTo>
                  <a:pt x="1312" y="1430"/>
                </a:lnTo>
                <a:lnTo>
                  <a:pt x="1312" y="1421"/>
                </a:lnTo>
                <a:lnTo>
                  <a:pt x="1312" y="1435"/>
                </a:lnTo>
                <a:lnTo>
                  <a:pt x="1312" y="1429"/>
                </a:lnTo>
                <a:lnTo>
                  <a:pt x="1313" y="1431"/>
                </a:lnTo>
                <a:lnTo>
                  <a:pt x="1313" y="1423"/>
                </a:lnTo>
                <a:lnTo>
                  <a:pt x="1313" y="1427"/>
                </a:lnTo>
                <a:lnTo>
                  <a:pt x="1314" y="1438"/>
                </a:lnTo>
                <a:lnTo>
                  <a:pt x="1314" y="1425"/>
                </a:lnTo>
                <a:lnTo>
                  <a:pt x="1314" y="1418"/>
                </a:lnTo>
                <a:lnTo>
                  <a:pt x="1314" y="1428"/>
                </a:lnTo>
                <a:lnTo>
                  <a:pt x="1314" y="1436"/>
                </a:lnTo>
                <a:lnTo>
                  <a:pt x="1315" y="1423"/>
                </a:lnTo>
                <a:lnTo>
                  <a:pt x="1315" y="1426"/>
                </a:lnTo>
                <a:lnTo>
                  <a:pt x="1315" y="1428"/>
                </a:lnTo>
                <a:lnTo>
                  <a:pt x="1315" y="1424"/>
                </a:lnTo>
                <a:lnTo>
                  <a:pt x="1316" y="1448"/>
                </a:lnTo>
                <a:lnTo>
                  <a:pt x="1316" y="1448"/>
                </a:lnTo>
                <a:lnTo>
                  <a:pt x="1316" y="1443"/>
                </a:lnTo>
                <a:lnTo>
                  <a:pt x="1316" y="1446"/>
                </a:lnTo>
                <a:lnTo>
                  <a:pt x="1317" y="1451"/>
                </a:lnTo>
                <a:lnTo>
                  <a:pt x="1317" y="1442"/>
                </a:lnTo>
                <a:lnTo>
                  <a:pt x="1317" y="1444"/>
                </a:lnTo>
                <a:lnTo>
                  <a:pt x="1317" y="1444"/>
                </a:lnTo>
                <a:lnTo>
                  <a:pt x="1317" y="1441"/>
                </a:lnTo>
                <a:lnTo>
                  <a:pt x="1318" y="1449"/>
                </a:lnTo>
                <a:lnTo>
                  <a:pt x="1318" y="1445"/>
                </a:lnTo>
                <a:lnTo>
                  <a:pt x="1318" y="1442"/>
                </a:lnTo>
                <a:lnTo>
                  <a:pt x="1318" y="1450"/>
                </a:lnTo>
                <a:lnTo>
                  <a:pt x="1319" y="1442"/>
                </a:lnTo>
                <a:lnTo>
                  <a:pt x="1319" y="1452"/>
                </a:lnTo>
                <a:lnTo>
                  <a:pt x="1319" y="1447"/>
                </a:lnTo>
                <a:lnTo>
                  <a:pt x="1319" y="1449"/>
                </a:lnTo>
                <a:lnTo>
                  <a:pt x="1320" y="1450"/>
                </a:lnTo>
                <a:lnTo>
                  <a:pt x="1320" y="1447"/>
                </a:lnTo>
                <a:lnTo>
                  <a:pt x="1320" y="1448"/>
                </a:lnTo>
                <a:lnTo>
                  <a:pt x="1320" y="1446"/>
                </a:lnTo>
                <a:lnTo>
                  <a:pt x="1321" y="1449"/>
                </a:lnTo>
                <a:lnTo>
                  <a:pt x="1321" y="1450"/>
                </a:lnTo>
                <a:lnTo>
                  <a:pt x="1321" y="1427"/>
                </a:lnTo>
                <a:lnTo>
                  <a:pt x="1321" y="1443"/>
                </a:lnTo>
                <a:lnTo>
                  <a:pt x="1322" y="1422"/>
                </a:lnTo>
                <a:lnTo>
                  <a:pt x="1322" y="1436"/>
                </a:lnTo>
                <a:lnTo>
                  <a:pt x="1322" y="1427"/>
                </a:lnTo>
                <a:lnTo>
                  <a:pt x="1322" y="1425"/>
                </a:lnTo>
                <a:lnTo>
                  <a:pt x="1323" y="1431"/>
                </a:lnTo>
                <a:lnTo>
                  <a:pt x="1323" y="1433"/>
                </a:lnTo>
                <a:lnTo>
                  <a:pt x="1323" y="1454"/>
                </a:lnTo>
                <a:lnTo>
                  <a:pt x="1323" y="1447"/>
                </a:lnTo>
                <a:lnTo>
                  <a:pt x="1323" y="1425"/>
                </a:lnTo>
                <a:lnTo>
                  <a:pt x="1324" y="1433"/>
                </a:lnTo>
                <a:lnTo>
                  <a:pt x="1324" y="1432"/>
                </a:lnTo>
                <a:lnTo>
                  <a:pt x="1324" y="1412"/>
                </a:lnTo>
                <a:lnTo>
                  <a:pt x="1324" y="1427"/>
                </a:lnTo>
                <a:lnTo>
                  <a:pt x="1325" y="1422"/>
                </a:lnTo>
                <a:lnTo>
                  <a:pt x="1325" y="1425"/>
                </a:lnTo>
                <a:lnTo>
                  <a:pt x="1325" y="1438"/>
                </a:lnTo>
                <a:lnTo>
                  <a:pt x="1325" y="1455"/>
                </a:lnTo>
                <a:lnTo>
                  <a:pt x="1326" y="1450"/>
                </a:lnTo>
                <a:lnTo>
                  <a:pt x="1326" y="1440"/>
                </a:lnTo>
                <a:lnTo>
                  <a:pt x="1326" y="1447"/>
                </a:lnTo>
                <a:lnTo>
                  <a:pt x="1326" y="1442"/>
                </a:lnTo>
                <a:lnTo>
                  <a:pt x="1326" y="1441"/>
                </a:lnTo>
                <a:lnTo>
                  <a:pt x="1327" y="1445"/>
                </a:lnTo>
                <a:lnTo>
                  <a:pt x="1327" y="1441"/>
                </a:lnTo>
                <a:lnTo>
                  <a:pt x="1327" y="1435"/>
                </a:lnTo>
                <a:lnTo>
                  <a:pt x="1327" y="1419"/>
                </a:lnTo>
                <a:lnTo>
                  <a:pt x="1328" y="1438"/>
                </a:lnTo>
                <a:lnTo>
                  <a:pt x="1328" y="1434"/>
                </a:lnTo>
                <a:lnTo>
                  <a:pt x="1328" y="1433"/>
                </a:lnTo>
                <a:lnTo>
                  <a:pt x="1329" y="1438"/>
                </a:lnTo>
                <a:lnTo>
                  <a:pt x="1329" y="1435"/>
                </a:lnTo>
                <a:lnTo>
                  <a:pt x="1329" y="1430"/>
                </a:lnTo>
                <a:lnTo>
                  <a:pt x="1329" y="1433"/>
                </a:lnTo>
                <a:lnTo>
                  <a:pt x="1329" y="1421"/>
                </a:lnTo>
                <a:lnTo>
                  <a:pt x="1330" y="1432"/>
                </a:lnTo>
                <a:lnTo>
                  <a:pt x="1330" y="1433"/>
                </a:lnTo>
                <a:lnTo>
                  <a:pt x="1330" y="1437"/>
                </a:lnTo>
                <a:lnTo>
                  <a:pt x="1330" y="1436"/>
                </a:lnTo>
                <a:lnTo>
                  <a:pt x="1331" y="1426"/>
                </a:lnTo>
                <a:lnTo>
                  <a:pt x="1331" y="1432"/>
                </a:lnTo>
                <a:lnTo>
                  <a:pt x="1331" y="1427"/>
                </a:lnTo>
                <a:lnTo>
                  <a:pt x="1331" y="1423"/>
                </a:lnTo>
                <a:lnTo>
                  <a:pt x="1332" y="1430"/>
                </a:lnTo>
                <a:lnTo>
                  <a:pt x="1332" y="1430"/>
                </a:lnTo>
                <a:lnTo>
                  <a:pt x="1332" y="1432"/>
                </a:lnTo>
                <a:lnTo>
                  <a:pt x="1332" y="1431"/>
                </a:lnTo>
                <a:lnTo>
                  <a:pt x="1332" y="1433"/>
                </a:lnTo>
                <a:lnTo>
                  <a:pt x="1333" y="1439"/>
                </a:lnTo>
                <a:lnTo>
                  <a:pt x="1333" y="1438"/>
                </a:lnTo>
                <a:lnTo>
                  <a:pt x="1333" y="1441"/>
                </a:lnTo>
                <a:lnTo>
                  <a:pt x="1333" y="1438"/>
                </a:lnTo>
                <a:lnTo>
                  <a:pt x="1334" y="1437"/>
                </a:lnTo>
                <a:lnTo>
                  <a:pt x="1334" y="1440"/>
                </a:lnTo>
                <a:lnTo>
                  <a:pt x="1334" y="1433"/>
                </a:lnTo>
                <a:lnTo>
                  <a:pt x="1334" y="1434"/>
                </a:lnTo>
                <a:lnTo>
                  <a:pt x="1335" y="1439"/>
                </a:lnTo>
                <a:lnTo>
                  <a:pt x="1335" y="1443"/>
                </a:lnTo>
                <a:lnTo>
                  <a:pt x="1335" y="1444"/>
                </a:lnTo>
                <a:lnTo>
                  <a:pt x="1335" y="1437"/>
                </a:lnTo>
                <a:lnTo>
                  <a:pt x="1335" y="1443"/>
                </a:lnTo>
                <a:lnTo>
                  <a:pt x="1336" y="1435"/>
                </a:lnTo>
                <a:lnTo>
                  <a:pt x="1336" y="1436"/>
                </a:lnTo>
                <a:lnTo>
                  <a:pt x="1336" y="1442"/>
                </a:lnTo>
                <a:lnTo>
                  <a:pt x="1337" y="1434"/>
                </a:lnTo>
                <a:lnTo>
                  <a:pt x="1337" y="1437"/>
                </a:lnTo>
                <a:lnTo>
                  <a:pt x="1337" y="1431"/>
                </a:lnTo>
                <a:lnTo>
                  <a:pt x="1337" y="1439"/>
                </a:lnTo>
                <a:lnTo>
                  <a:pt x="1338" y="1439"/>
                </a:lnTo>
                <a:lnTo>
                  <a:pt x="1338" y="1432"/>
                </a:lnTo>
                <a:lnTo>
                  <a:pt x="1338" y="1441"/>
                </a:lnTo>
                <a:lnTo>
                  <a:pt x="1338" y="1442"/>
                </a:lnTo>
                <a:lnTo>
                  <a:pt x="1339" y="1440"/>
                </a:lnTo>
                <a:lnTo>
                  <a:pt x="1339" y="1442"/>
                </a:lnTo>
                <a:lnTo>
                  <a:pt x="1339" y="1439"/>
                </a:lnTo>
                <a:lnTo>
                  <a:pt x="1339" y="1437"/>
                </a:lnTo>
                <a:lnTo>
                  <a:pt x="1339" y="1442"/>
                </a:lnTo>
                <a:lnTo>
                  <a:pt x="1340" y="1443"/>
                </a:lnTo>
                <a:lnTo>
                  <a:pt x="1340" y="1443"/>
                </a:lnTo>
                <a:lnTo>
                  <a:pt x="1340" y="1435"/>
                </a:lnTo>
                <a:lnTo>
                  <a:pt x="1340" y="1444"/>
                </a:lnTo>
                <a:lnTo>
                  <a:pt x="1341" y="1444"/>
                </a:lnTo>
                <a:lnTo>
                  <a:pt x="1341" y="1438"/>
                </a:lnTo>
                <a:lnTo>
                  <a:pt x="1341" y="1438"/>
                </a:lnTo>
                <a:lnTo>
                  <a:pt x="1341" y="1431"/>
                </a:lnTo>
                <a:lnTo>
                  <a:pt x="1342" y="1428"/>
                </a:lnTo>
                <a:lnTo>
                  <a:pt x="1342" y="1425"/>
                </a:lnTo>
                <a:lnTo>
                  <a:pt x="1342" y="1432"/>
                </a:lnTo>
                <a:lnTo>
                  <a:pt x="1342" y="1438"/>
                </a:lnTo>
                <a:lnTo>
                  <a:pt x="1342" y="1435"/>
                </a:lnTo>
                <a:lnTo>
                  <a:pt x="1343" y="1439"/>
                </a:lnTo>
                <a:lnTo>
                  <a:pt x="1343" y="1439"/>
                </a:lnTo>
                <a:lnTo>
                  <a:pt x="1343" y="1431"/>
                </a:lnTo>
                <a:lnTo>
                  <a:pt x="1343" y="1440"/>
                </a:lnTo>
                <a:lnTo>
                  <a:pt x="1344" y="1437"/>
                </a:lnTo>
                <a:lnTo>
                  <a:pt x="1344" y="1439"/>
                </a:lnTo>
                <a:lnTo>
                  <a:pt x="1344" y="1436"/>
                </a:lnTo>
                <a:lnTo>
                  <a:pt x="1345" y="1437"/>
                </a:lnTo>
                <a:lnTo>
                  <a:pt x="1345" y="1441"/>
                </a:lnTo>
                <a:lnTo>
                  <a:pt x="1345" y="1434"/>
                </a:lnTo>
                <a:lnTo>
                  <a:pt x="1345" y="1441"/>
                </a:lnTo>
                <a:lnTo>
                  <a:pt x="1345" y="1441"/>
                </a:lnTo>
                <a:lnTo>
                  <a:pt x="1346" y="1435"/>
                </a:lnTo>
                <a:lnTo>
                  <a:pt x="1346" y="1433"/>
                </a:lnTo>
                <a:lnTo>
                  <a:pt x="1346" y="1433"/>
                </a:lnTo>
                <a:lnTo>
                  <a:pt x="1346" y="1437"/>
                </a:lnTo>
                <a:lnTo>
                  <a:pt x="1347" y="1435"/>
                </a:lnTo>
                <a:lnTo>
                  <a:pt x="1347" y="1433"/>
                </a:lnTo>
                <a:lnTo>
                  <a:pt x="1347" y="1440"/>
                </a:lnTo>
                <a:lnTo>
                  <a:pt x="1347" y="1431"/>
                </a:lnTo>
                <a:lnTo>
                  <a:pt x="1348" y="1438"/>
                </a:lnTo>
                <a:lnTo>
                  <a:pt x="1348" y="1465"/>
                </a:lnTo>
                <a:lnTo>
                  <a:pt x="1348" y="1438"/>
                </a:lnTo>
                <a:lnTo>
                  <a:pt x="1348" y="1438"/>
                </a:lnTo>
                <a:lnTo>
                  <a:pt x="1348" y="1426"/>
                </a:lnTo>
                <a:lnTo>
                  <a:pt x="1349" y="1435"/>
                </a:lnTo>
                <a:lnTo>
                  <a:pt x="1349" y="1427"/>
                </a:lnTo>
                <a:lnTo>
                  <a:pt x="1349" y="1428"/>
                </a:lnTo>
                <a:lnTo>
                  <a:pt x="1349" y="1436"/>
                </a:lnTo>
                <a:lnTo>
                  <a:pt x="1350" y="1429"/>
                </a:lnTo>
                <a:lnTo>
                  <a:pt x="1350" y="1432"/>
                </a:lnTo>
                <a:lnTo>
                  <a:pt x="1350" y="1427"/>
                </a:lnTo>
                <a:lnTo>
                  <a:pt x="1350" y="1428"/>
                </a:lnTo>
                <a:lnTo>
                  <a:pt x="1351" y="1435"/>
                </a:lnTo>
                <a:lnTo>
                  <a:pt x="1351" y="1422"/>
                </a:lnTo>
                <a:lnTo>
                  <a:pt x="1351" y="1429"/>
                </a:lnTo>
                <a:lnTo>
                  <a:pt x="1351" y="1433"/>
                </a:lnTo>
                <a:lnTo>
                  <a:pt x="1351" y="1430"/>
                </a:lnTo>
                <a:lnTo>
                  <a:pt x="1352" y="1436"/>
                </a:lnTo>
                <a:lnTo>
                  <a:pt x="1352" y="1426"/>
                </a:lnTo>
                <a:lnTo>
                  <a:pt x="1352" y="1429"/>
                </a:lnTo>
                <a:lnTo>
                  <a:pt x="1353" y="1431"/>
                </a:lnTo>
                <a:lnTo>
                  <a:pt x="1353" y="1427"/>
                </a:lnTo>
                <a:lnTo>
                  <a:pt x="1353" y="1429"/>
                </a:lnTo>
                <a:lnTo>
                  <a:pt x="1353" y="1419"/>
                </a:lnTo>
                <a:lnTo>
                  <a:pt x="1354" y="1422"/>
                </a:lnTo>
                <a:lnTo>
                  <a:pt x="1354" y="1425"/>
                </a:lnTo>
                <a:lnTo>
                  <a:pt x="1354" y="1423"/>
                </a:lnTo>
                <a:lnTo>
                  <a:pt x="1354" y="1428"/>
                </a:lnTo>
                <a:lnTo>
                  <a:pt x="1354" y="1423"/>
                </a:lnTo>
                <a:lnTo>
                  <a:pt x="1355" y="1420"/>
                </a:lnTo>
                <a:lnTo>
                  <a:pt x="1355" y="1420"/>
                </a:lnTo>
                <a:lnTo>
                  <a:pt x="1355" y="1423"/>
                </a:lnTo>
                <a:lnTo>
                  <a:pt x="1355" y="1424"/>
                </a:lnTo>
                <a:lnTo>
                  <a:pt x="1356" y="1427"/>
                </a:lnTo>
                <a:lnTo>
                  <a:pt x="1356" y="1427"/>
                </a:lnTo>
                <a:lnTo>
                  <a:pt x="1356" y="1420"/>
                </a:lnTo>
                <a:lnTo>
                  <a:pt x="1356" y="1423"/>
                </a:lnTo>
                <a:lnTo>
                  <a:pt x="1357" y="1426"/>
                </a:lnTo>
                <a:lnTo>
                  <a:pt x="1357" y="1418"/>
                </a:lnTo>
                <a:lnTo>
                  <a:pt x="1357" y="1430"/>
                </a:lnTo>
                <a:lnTo>
                  <a:pt x="1357" y="1429"/>
                </a:lnTo>
                <a:lnTo>
                  <a:pt x="1357" y="1426"/>
                </a:lnTo>
                <a:lnTo>
                  <a:pt x="1358" y="1427"/>
                </a:lnTo>
                <a:lnTo>
                  <a:pt x="1358" y="1426"/>
                </a:lnTo>
                <a:lnTo>
                  <a:pt x="1358" y="1427"/>
                </a:lnTo>
                <a:lnTo>
                  <a:pt x="1358" y="1427"/>
                </a:lnTo>
                <a:lnTo>
                  <a:pt x="1359" y="1423"/>
                </a:lnTo>
                <a:lnTo>
                  <a:pt x="1359" y="1429"/>
                </a:lnTo>
                <a:lnTo>
                  <a:pt x="1359" y="1424"/>
                </a:lnTo>
                <a:lnTo>
                  <a:pt x="1360" y="1425"/>
                </a:lnTo>
                <a:lnTo>
                  <a:pt x="1360" y="1426"/>
                </a:lnTo>
                <a:lnTo>
                  <a:pt x="1360" y="1425"/>
                </a:lnTo>
                <a:lnTo>
                  <a:pt x="1360" y="1421"/>
                </a:lnTo>
                <a:lnTo>
                  <a:pt x="1360" y="1411"/>
                </a:lnTo>
                <a:lnTo>
                  <a:pt x="1361" y="1410"/>
                </a:lnTo>
                <a:lnTo>
                  <a:pt x="1361" y="1417"/>
                </a:lnTo>
                <a:lnTo>
                  <a:pt x="1361" y="1405"/>
                </a:lnTo>
                <a:lnTo>
                  <a:pt x="1361" y="1402"/>
                </a:lnTo>
                <a:lnTo>
                  <a:pt x="1362" y="1404"/>
                </a:lnTo>
                <a:lnTo>
                  <a:pt x="1362" y="1410"/>
                </a:lnTo>
                <a:lnTo>
                  <a:pt x="1362" y="1410"/>
                </a:lnTo>
                <a:lnTo>
                  <a:pt x="1362" y="1416"/>
                </a:lnTo>
                <a:lnTo>
                  <a:pt x="1363" y="1416"/>
                </a:lnTo>
                <a:lnTo>
                  <a:pt x="1363" y="1423"/>
                </a:lnTo>
                <a:lnTo>
                  <a:pt x="1363" y="1417"/>
                </a:lnTo>
                <a:lnTo>
                  <a:pt x="1363" y="1430"/>
                </a:lnTo>
                <a:lnTo>
                  <a:pt x="1363" y="1427"/>
                </a:lnTo>
                <a:lnTo>
                  <a:pt x="1364" y="1430"/>
                </a:lnTo>
                <a:lnTo>
                  <a:pt x="1364" y="1424"/>
                </a:lnTo>
                <a:lnTo>
                  <a:pt x="1364" y="1431"/>
                </a:lnTo>
                <a:lnTo>
                  <a:pt x="1364" y="1437"/>
                </a:lnTo>
                <a:lnTo>
                  <a:pt x="1365" y="1426"/>
                </a:lnTo>
                <a:lnTo>
                  <a:pt x="1365" y="1428"/>
                </a:lnTo>
                <a:lnTo>
                  <a:pt x="1365" y="1425"/>
                </a:lnTo>
                <a:lnTo>
                  <a:pt x="1365" y="1428"/>
                </a:lnTo>
                <a:lnTo>
                  <a:pt x="1366" y="1438"/>
                </a:lnTo>
                <a:lnTo>
                  <a:pt x="1366" y="1435"/>
                </a:lnTo>
                <a:lnTo>
                  <a:pt x="1366" y="1434"/>
                </a:lnTo>
                <a:lnTo>
                  <a:pt x="1366" y="1432"/>
                </a:lnTo>
                <a:lnTo>
                  <a:pt x="1366" y="1438"/>
                </a:lnTo>
                <a:lnTo>
                  <a:pt x="1367" y="1436"/>
                </a:lnTo>
                <a:lnTo>
                  <a:pt x="1367" y="1435"/>
                </a:lnTo>
                <a:lnTo>
                  <a:pt x="1367" y="1439"/>
                </a:lnTo>
                <a:lnTo>
                  <a:pt x="1368" y="1442"/>
                </a:lnTo>
                <a:lnTo>
                  <a:pt x="1368" y="1441"/>
                </a:lnTo>
                <a:lnTo>
                  <a:pt x="1368" y="1443"/>
                </a:lnTo>
                <a:lnTo>
                  <a:pt x="1368" y="1441"/>
                </a:lnTo>
                <a:lnTo>
                  <a:pt x="1369" y="1443"/>
                </a:lnTo>
                <a:lnTo>
                  <a:pt x="1369" y="1437"/>
                </a:lnTo>
                <a:lnTo>
                  <a:pt x="1369" y="1442"/>
                </a:lnTo>
                <a:lnTo>
                  <a:pt x="1369" y="1444"/>
                </a:lnTo>
                <a:lnTo>
                  <a:pt x="1369" y="1415"/>
                </a:lnTo>
                <a:lnTo>
                  <a:pt x="1370" y="1442"/>
                </a:lnTo>
                <a:lnTo>
                  <a:pt x="1370" y="1436"/>
                </a:lnTo>
                <a:lnTo>
                  <a:pt x="1370" y="1437"/>
                </a:lnTo>
                <a:lnTo>
                  <a:pt x="1370" y="1431"/>
                </a:lnTo>
                <a:lnTo>
                  <a:pt x="1371" y="1443"/>
                </a:lnTo>
                <a:lnTo>
                  <a:pt x="1371" y="1440"/>
                </a:lnTo>
                <a:lnTo>
                  <a:pt x="1371" y="1439"/>
                </a:lnTo>
                <a:lnTo>
                  <a:pt x="1371" y="1441"/>
                </a:lnTo>
                <a:lnTo>
                  <a:pt x="1372" y="1440"/>
                </a:lnTo>
                <a:lnTo>
                  <a:pt x="1372" y="1441"/>
                </a:lnTo>
                <a:lnTo>
                  <a:pt x="1372" y="1448"/>
                </a:lnTo>
                <a:lnTo>
                  <a:pt x="1372" y="1446"/>
                </a:lnTo>
                <a:lnTo>
                  <a:pt x="1372" y="1443"/>
                </a:lnTo>
                <a:lnTo>
                  <a:pt x="1373" y="1451"/>
                </a:lnTo>
                <a:lnTo>
                  <a:pt x="1373" y="1447"/>
                </a:lnTo>
                <a:lnTo>
                  <a:pt x="1373" y="1448"/>
                </a:lnTo>
                <a:lnTo>
                  <a:pt x="1373" y="1443"/>
                </a:lnTo>
                <a:lnTo>
                  <a:pt x="1374" y="1450"/>
                </a:lnTo>
                <a:lnTo>
                  <a:pt x="1374" y="1448"/>
                </a:lnTo>
                <a:lnTo>
                  <a:pt x="1374" y="1446"/>
                </a:lnTo>
                <a:lnTo>
                  <a:pt x="1374" y="1455"/>
                </a:lnTo>
                <a:lnTo>
                  <a:pt x="1375" y="1454"/>
                </a:lnTo>
                <a:lnTo>
                  <a:pt x="1375" y="1450"/>
                </a:lnTo>
                <a:lnTo>
                  <a:pt x="1375" y="1450"/>
                </a:lnTo>
                <a:lnTo>
                  <a:pt x="1375" y="1446"/>
                </a:lnTo>
                <a:lnTo>
                  <a:pt x="1376" y="1450"/>
                </a:lnTo>
                <a:lnTo>
                  <a:pt x="1376" y="1450"/>
                </a:lnTo>
                <a:lnTo>
                  <a:pt x="1376" y="1451"/>
                </a:lnTo>
                <a:lnTo>
                  <a:pt x="1376" y="1449"/>
                </a:lnTo>
                <a:lnTo>
                  <a:pt x="1377" y="1451"/>
                </a:lnTo>
                <a:lnTo>
                  <a:pt x="1377" y="1455"/>
                </a:lnTo>
                <a:lnTo>
                  <a:pt x="1377" y="1450"/>
                </a:lnTo>
                <a:lnTo>
                  <a:pt x="1377" y="1450"/>
                </a:lnTo>
                <a:lnTo>
                  <a:pt x="1378" y="1453"/>
                </a:lnTo>
                <a:lnTo>
                  <a:pt x="1378" y="1452"/>
                </a:lnTo>
                <a:lnTo>
                  <a:pt x="1378" y="1444"/>
                </a:lnTo>
                <a:lnTo>
                  <a:pt x="1378" y="1444"/>
                </a:lnTo>
                <a:lnTo>
                  <a:pt x="1378" y="1448"/>
                </a:lnTo>
                <a:lnTo>
                  <a:pt x="1379" y="1450"/>
                </a:lnTo>
                <a:lnTo>
                  <a:pt x="1379" y="1452"/>
                </a:lnTo>
                <a:lnTo>
                  <a:pt x="1379" y="1450"/>
                </a:lnTo>
                <a:lnTo>
                  <a:pt x="1379" y="1424"/>
                </a:lnTo>
                <a:lnTo>
                  <a:pt x="1380" y="1462"/>
                </a:lnTo>
                <a:lnTo>
                  <a:pt x="1380" y="1454"/>
                </a:lnTo>
                <a:lnTo>
                  <a:pt x="1380" y="1452"/>
                </a:lnTo>
                <a:lnTo>
                  <a:pt x="1380" y="1447"/>
                </a:lnTo>
                <a:lnTo>
                  <a:pt x="1381" y="1454"/>
                </a:lnTo>
                <a:lnTo>
                  <a:pt x="1381" y="1458"/>
                </a:lnTo>
                <a:lnTo>
                  <a:pt x="1381" y="1448"/>
                </a:lnTo>
                <a:lnTo>
                  <a:pt x="1381" y="1449"/>
                </a:lnTo>
                <a:lnTo>
                  <a:pt x="1381" y="1456"/>
                </a:lnTo>
                <a:lnTo>
                  <a:pt x="1382" y="1448"/>
                </a:lnTo>
                <a:lnTo>
                  <a:pt x="1382" y="1445"/>
                </a:lnTo>
                <a:lnTo>
                  <a:pt x="1382" y="1450"/>
                </a:lnTo>
                <a:lnTo>
                  <a:pt x="1382" y="1450"/>
                </a:lnTo>
                <a:lnTo>
                  <a:pt x="1383" y="1446"/>
                </a:lnTo>
                <a:lnTo>
                  <a:pt x="1383" y="1447"/>
                </a:lnTo>
                <a:lnTo>
                  <a:pt x="1383" y="1451"/>
                </a:lnTo>
                <a:lnTo>
                  <a:pt x="1384" y="1447"/>
                </a:lnTo>
                <a:lnTo>
                  <a:pt x="1384" y="1438"/>
                </a:lnTo>
                <a:lnTo>
                  <a:pt x="1384" y="1445"/>
                </a:lnTo>
                <a:lnTo>
                  <a:pt x="1384" y="1443"/>
                </a:lnTo>
                <a:lnTo>
                  <a:pt x="1385" y="1445"/>
                </a:lnTo>
                <a:lnTo>
                  <a:pt x="1385" y="1442"/>
                </a:lnTo>
                <a:lnTo>
                  <a:pt x="1385" y="1454"/>
                </a:lnTo>
                <a:lnTo>
                  <a:pt x="1385" y="1451"/>
                </a:lnTo>
                <a:lnTo>
                  <a:pt x="1385" y="1422"/>
                </a:lnTo>
                <a:lnTo>
                  <a:pt x="1386" y="1436"/>
                </a:lnTo>
                <a:lnTo>
                  <a:pt x="1386" y="1440"/>
                </a:lnTo>
                <a:lnTo>
                  <a:pt x="1386" y="1450"/>
                </a:lnTo>
                <a:lnTo>
                  <a:pt x="1386" y="1448"/>
                </a:lnTo>
                <a:lnTo>
                  <a:pt x="1387" y="1439"/>
                </a:lnTo>
                <a:lnTo>
                  <a:pt x="1387" y="1424"/>
                </a:lnTo>
                <a:lnTo>
                  <a:pt x="1387" y="1435"/>
                </a:lnTo>
                <a:lnTo>
                  <a:pt x="1387" y="1442"/>
                </a:lnTo>
                <a:lnTo>
                  <a:pt x="1388" y="1456"/>
                </a:lnTo>
                <a:lnTo>
                  <a:pt x="1388" y="1438"/>
                </a:lnTo>
                <a:lnTo>
                  <a:pt x="1388" y="1441"/>
                </a:lnTo>
                <a:lnTo>
                  <a:pt x="1388" y="1446"/>
                </a:lnTo>
                <a:lnTo>
                  <a:pt x="1388" y="1440"/>
                </a:lnTo>
                <a:lnTo>
                  <a:pt x="1389" y="1431"/>
                </a:lnTo>
                <a:lnTo>
                  <a:pt x="1389" y="1442"/>
                </a:lnTo>
                <a:lnTo>
                  <a:pt x="1389" y="1441"/>
                </a:lnTo>
                <a:lnTo>
                  <a:pt x="1389" y="1444"/>
                </a:lnTo>
                <a:lnTo>
                  <a:pt x="1390" y="1430"/>
                </a:lnTo>
                <a:lnTo>
                  <a:pt x="1390" y="1444"/>
                </a:lnTo>
                <a:lnTo>
                  <a:pt x="1390" y="1441"/>
                </a:lnTo>
                <a:lnTo>
                  <a:pt x="1390" y="1445"/>
                </a:lnTo>
                <a:lnTo>
                  <a:pt x="1391" y="1445"/>
                </a:lnTo>
                <a:lnTo>
                  <a:pt x="1391" y="1458"/>
                </a:lnTo>
                <a:lnTo>
                  <a:pt x="1391" y="1450"/>
                </a:lnTo>
                <a:lnTo>
                  <a:pt x="1391" y="1444"/>
                </a:lnTo>
                <a:lnTo>
                  <a:pt x="1392" y="1431"/>
                </a:lnTo>
                <a:lnTo>
                  <a:pt x="1392" y="1450"/>
                </a:lnTo>
                <a:lnTo>
                  <a:pt x="1392" y="1444"/>
                </a:lnTo>
                <a:lnTo>
                  <a:pt x="1392" y="1456"/>
                </a:lnTo>
                <a:lnTo>
                  <a:pt x="1393" y="1461"/>
                </a:lnTo>
                <a:lnTo>
                  <a:pt x="1393" y="1432"/>
                </a:lnTo>
                <a:lnTo>
                  <a:pt x="1393" y="1434"/>
                </a:lnTo>
                <a:lnTo>
                  <a:pt x="1393" y="1457"/>
                </a:lnTo>
                <a:lnTo>
                  <a:pt x="1394" y="1446"/>
                </a:lnTo>
                <a:lnTo>
                  <a:pt x="1394" y="1447"/>
                </a:lnTo>
                <a:lnTo>
                  <a:pt x="1394" y="1429"/>
                </a:lnTo>
                <a:lnTo>
                  <a:pt x="1394" y="1439"/>
                </a:lnTo>
                <a:lnTo>
                  <a:pt x="1394" y="1439"/>
                </a:lnTo>
                <a:lnTo>
                  <a:pt x="1395" y="1459"/>
                </a:lnTo>
                <a:lnTo>
                  <a:pt x="1395" y="1454"/>
                </a:lnTo>
                <a:lnTo>
                  <a:pt x="1395" y="1443"/>
                </a:lnTo>
                <a:lnTo>
                  <a:pt x="1395" y="1433"/>
                </a:lnTo>
                <a:lnTo>
                  <a:pt x="1396" y="1461"/>
                </a:lnTo>
                <a:lnTo>
                  <a:pt x="1396" y="1436"/>
                </a:lnTo>
                <a:lnTo>
                  <a:pt x="1396" y="1442"/>
                </a:lnTo>
                <a:lnTo>
                  <a:pt x="1396" y="1429"/>
                </a:lnTo>
                <a:lnTo>
                  <a:pt x="1397" y="1453"/>
                </a:lnTo>
                <a:lnTo>
                  <a:pt x="1397" y="1450"/>
                </a:lnTo>
                <a:lnTo>
                  <a:pt x="1397" y="1443"/>
                </a:lnTo>
                <a:lnTo>
                  <a:pt x="1397" y="1450"/>
                </a:lnTo>
                <a:lnTo>
                  <a:pt x="1397" y="1444"/>
                </a:lnTo>
                <a:lnTo>
                  <a:pt x="1398" y="1445"/>
                </a:lnTo>
                <a:lnTo>
                  <a:pt x="1398" y="1452"/>
                </a:lnTo>
                <a:lnTo>
                  <a:pt x="1398" y="1451"/>
                </a:lnTo>
                <a:lnTo>
                  <a:pt x="1399" y="1452"/>
                </a:lnTo>
                <a:lnTo>
                  <a:pt x="1399" y="1426"/>
                </a:lnTo>
                <a:lnTo>
                  <a:pt x="1399" y="1440"/>
                </a:lnTo>
                <a:lnTo>
                  <a:pt x="1399" y="1445"/>
                </a:lnTo>
                <a:lnTo>
                  <a:pt x="1400" y="1456"/>
                </a:lnTo>
                <a:lnTo>
                  <a:pt x="1400" y="1448"/>
                </a:lnTo>
                <a:lnTo>
                  <a:pt x="1400" y="1441"/>
                </a:lnTo>
                <a:lnTo>
                  <a:pt x="1400" y="1443"/>
                </a:lnTo>
                <a:lnTo>
                  <a:pt x="1400" y="1439"/>
                </a:lnTo>
                <a:lnTo>
                  <a:pt x="1401" y="1453"/>
                </a:lnTo>
                <a:lnTo>
                  <a:pt x="1401" y="1447"/>
                </a:lnTo>
                <a:lnTo>
                  <a:pt x="1401" y="1434"/>
                </a:lnTo>
                <a:lnTo>
                  <a:pt x="1401" y="1438"/>
                </a:lnTo>
                <a:lnTo>
                  <a:pt x="1402" y="1454"/>
                </a:lnTo>
                <a:lnTo>
                  <a:pt x="1402" y="1447"/>
                </a:lnTo>
                <a:lnTo>
                  <a:pt x="1402" y="1451"/>
                </a:lnTo>
                <a:lnTo>
                  <a:pt x="1402" y="1439"/>
                </a:lnTo>
                <a:lnTo>
                  <a:pt x="1403" y="1446"/>
                </a:lnTo>
                <a:lnTo>
                  <a:pt x="1403" y="1435"/>
                </a:lnTo>
                <a:lnTo>
                  <a:pt x="1403" y="1457"/>
                </a:lnTo>
                <a:lnTo>
                  <a:pt x="1403" y="1451"/>
                </a:lnTo>
                <a:lnTo>
                  <a:pt x="1403" y="1438"/>
                </a:lnTo>
                <a:lnTo>
                  <a:pt x="1404" y="1440"/>
                </a:lnTo>
                <a:lnTo>
                  <a:pt x="1404" y="1450"/>
                </a:lnTo>
                <a:lnTo>
                  <a:pt x="1404" y="1452"/>
                </a:lnTo>
                <a:lnTo>
                  <a:pt x="1404" y="1454"/>
                </a:lnTo>
                <a:lnTo>
                  <a:pt x="1405" y="1437"/>
                </a:lnTo>
                <a:lnTo>
                  <a:pt x="1405" y="1444"/>
                </a:lnTo>
                <a:lnTo>
                  <a:pt x="1405" y="1449"/>
                </a:lnTo>
                <a:lnTo>
                  <a:pt x="1405" y="1448"/>
                </a:lnTo>
                <a:lnTo>
                  <a:pt x="1406" y="1449"/>
                </a:lnTo>
                <a:lnTo>
                  <a:pt x="1406" y="1434"/>
                </a:lnTo>
                <a:lnTo>
                  <a:pt x="1406" y="1442"/>
                </a:lnTo>
                <a:lnTo>
                  <a:pt x="1406" y="1438"/>
                </a:lnTo>
                <a:lnTo>
                  <a:pt x="1407" y="1438"/>
                </a:lnTo>
                <a:lnTo>
                  <a:pt x="1407" y="1451"/>
                </a:lnTo>
                <a:lnTo>
                  <a:pt x="1407" y="1435"/>
                </a:lnTo>
                <a:lnTo>
                  <a:pt x="1407" y="1442"/>
                </a:lnTo>
                <a:lnTo>
                  <a:pt x="1408" y="1449"/>
                </a:lnTo>
                <a:lnTo>
                  <a:pt x="1408" y="1444"/>
                </a:lnTo>
                <a:lnTo>
                  <a:pt x="1408" y="1445"/>
                </a:lnTo>
                <a:lnTo>
                  <a:pt x="1408" y="1433"/>
                </a:lnTo>
                <a:lnTo>
                  <a:pt x="1409" y="1442"/>
                </a:lnTo>
                <a:lnTo>
                  <a:pt x="1409" y="1439"/>
                </a:lnTo>
                <a:lnTo>
                  <a:pt x="1409" y="1455"/>
                </a:lnTo>
                <a:lnTo>
                  <a:pt x="1409" y="1430"/>
                </a:lnTo>
                <a:lnTo>
                  <a:pt x="1409" y="1441"/>
                </a:lnTo>
                <a:lnTo>
                  <a:pt x="1410" y="1441"/>
                </a:lnTo>
                <a:lnTo>
                  <a:pt x="1410" y="1460"/>
                </a:lnTo>
                <a:lnTo>
                  <a:pt x="1410" y="1437"/>
                </a:lnTo>
                <a:lnTo>
                  <a:pt x="1410" y="1458"/>
                </a:lnTo>
                <a:lnTo>
                  <a:pt x="1411" y="1432"/>
                </a:lnTo>
                <a:lnTo>
                  <a:pt x="1411" y="1444"/>
                </a:lnTo>
                <a:lnTo>
                  <a:pt x="1411" y="1440"/>
                </a:lnTo>
                <a:lnTo>
                  <a:pt x="1411" y="1450"/>
                </a:lnTo>
                <a:lnTo>
                  <a:pt x="1412" y="1440"/>
                </a:lnTo>
                <a:lnTo>
                  <a:pt x="1412" y="1437"/>
                </a:lnTo>
                <a:lnTo>
                  <a:pt x="1412" y="1443"/>
                </a:lnTo>
                <a:lnTo>
                  <a:pt x="1412" y="1455"/>
                </a:lnTo>
                <a:lnTo>
                  <a:pt x="1412" y="1445"/>
                </a:lnTo>
                <a:lnTo>
                  <a:pt x="1413" y="1447"/>
                </a:lnTo>
                <a:lnTo>
                  <a:pt x="1413" y="1417"/>
                </a:lnTo>
                <a:lnTo>
                  <a:pt x="1413" y="1458"/>
                </a:lnTo>
                <a:lnTo>
                  <a:pt x="1413" y="1447"/>
                </a:lnTo>
                <a:lnTo>
                  <a:pt x="1414" y="1442"/>
                </a:lnTo>
                <a:lnTo>
                  <a:pt x="1414" y="1456"/>
                </a:lnTo>
                <a:lnTo>
                  <a:pt x="1414" y="1439"/>
                </a:lnTo>
                <a:lnTo>
                  <a:pt x="1415" y="1443"/>
                </a:lnTo>
                <a:lnTo>
                  <a:pt x="1415" y="1446"/>
                </a:lnTo>
                <a:lnTo>
                  <a:pt x="1415" y="1450"/>
                </a:lnTo>
                <a:lnTo>
                  <a:pt x="1415" y="1448"/>
                </a:lnTo>
                <a:lnTo>
                  <a:pt x="1415" y="1434"/>
                </a:lnTo>
                <a:lnTo>
                  <a:pt x="1416" y="1444"/>
                </a:lnTo>
                <a:lnTo>
                  <a:pt x="1416" y="1439"/>
                </a:lnTo>
                <a:lnTo>
                  <a:pt x="1416" y="1440"/>
                </a:lnTo>
                <a:lnTo>
                  <a:pt x="1416" y="1459"/>
                </a:lnTo>
                <a:lnTo>
                  <a:pt x="1417" y="1432"/>
                </a:lnTo>
                <a:lnTo>
                  <a:pt x="1417" y="1439"/>
                </a:lnTo>
                <a:lnTo>
                  <a:pt x="1417" y="1454"/>
                </a:lnTo>
                <a:lnTo>
                  <a:pt x="1417" y="1455"/>
                </a:lnTo>
                <a:lnTo>
                  <a:pt x="1418" y="1454"/>
                </a:lnTo>
                <a:lnTo>
                  <a:pt x="1418" y="1449"/>
                </a:lnTo>
                <a:lnTo>
                  <a:pt x="1418" y="1443"/>
                </a:lnTo>
                <a:lnTo>
                  <a:pt x="1418" y="1443"/>
                </a:lnTo>
                <a:lnTo>
                  <a:pt x="1418" y="1456"/>
                </a:lnTo>
                <a:lnTo>
                  <a:pt x="1419" y="1439"/>
                </a:lnTo>
                <a:lnTo>
                  <a:pt x="1419" y="1438"/>
                </a:lnTo>
                <a:lnTo>
                  <a:pt x="1419" y="1454"/>
                </a:lnTo>
                <a:lnTo>
                  <a:pt x="1419" y="1449"/>
                </a:lnTo>
                <a:lnTo>
                  <a:pt x="1420" y="1441"/>
                </a:lnTo>
                <a:lnTo>
                  <a:pt x="1420" y="1456"/>
                </a:lnTo>
                <a:lnTo>
                  <a:pt x="1420" y="1434"/>
                </a:lnTo>
                <a:lnTo>
                  <a:pt x="1420" y="1443"/>
                </a:lnTo>
                <a:lnTo>
                  <a:pt x="1421" y="1454"/>
                </a:lnTo>
                <a:lnTo>
                  <a:pt x="1421" y="1454"/>
                </a:lnTo>
                <a:lnTo>
                  <a:pt x="1421" y="1452"/>
                </a:lnTo>
                <a:lnTo>
                  <a:pt x="1421" y="1435"/>
                </a:lnTo>
                <a:lnTo>
                  <a:pt x="1421" y="1448"/>
                </a:lnTo>
                <a:lnTo>
                  <a:pt x="1422" y="1441"/>
                </a:lnTo>
                <a:lnTo>
                  <a:pt x="1422" y="1457"/>
                </a:lnTo>
                <a:lnTo>
                  <a:pt x="1422" y="1457"/>
                </a:lnTo>
                <a:lnTo>
                  <a:pt x="1423" y="1444"/>
                </a:lnTo>
                <a:lnTo>
                  <a:pt x="1423" y="1450"/>
                </a:lnTo>
                <a:lnTo>
                  <a:pt x="1423" y="1448"/>
                </a:lnTo>
                <a:lnTo>
                  <a:pt x="1423" y="1452"/>
                </a:lnTo>
                <a:lnTo>
                  <a:pt x="1424" y="1446"/>
                </a:lnTo>
                <a:lnTo>
                  <a:pt x="1424" y="1448"/>
                </a:lnTo>
                <a:lnTo>
                  <a:pt x="1424" y="1451"/>
                </a:lnTo>
                <a:lnTo>
                  <a:pt x="1424" y="1457"/>
                </a:lnTo>
                <a:lnTo>
                  <a:pt x="1424" y="1450"/>
                </a:lnTo>
                <a:lnTo>
                  <a:pt x="1425" y="1442"/>
                </a:lnTo>
                <a:lnTo>
                  <a:pt x="1425" y="1453"/>
                </a:lnTo>
                <a:lnTo>
                  <a:pt x="1425" y="1453"/>
                </a:lnTo>
                <a:lnTo>
                  <a:pt x="1425" y="1458"/>
                </a:lnTo>
                <a:lnTo>
                  <a:pt x="1426" y="1444"/>
                </a:lnTo>
                <a:lnTo>
                  <a:pt x="1426" y="1447"/>
                </a:lnTo>
                <a:lnTo>
                  <a:pt x="1426" y="1447"/>
                </a:lnTo>
                <a:lnTo>
                  <a:pt x="1426" y="1448"/>
                </a:lnTo>
                <a:lnTo>
                  <a:pt x="1427" y="1442"/>
                </a:lnTo>
                <a:lnTo>
                  <a:pt x="1427" y="1393"/>
                </a:lnTo>
                <a:lnTo>
                  <a:pt x="1427" y="1421"/>
                </a:lnTo>
                <a:lnTo>
                  <a:pt x="1427" y="1447"/>
                </a:lnTo>
                <a:lnTo>
                  <a:pt x="1427" y="1445"/>
                </a:lnTo>
                <a:lnTo>
                  <a:pt x="1428" y="1445"/>
                </a:lnTo>
                <a:lnTo>
                  <a:pt x="1428" y="1455"/>
                </a:lnTo>
                <a:lnTo>
                  <a:pt x="1428" y="1427"/>
                </a:lnTo>
                <a:lnTo>
                  <a:pt x="1428" y="1434"/>
                </a:lnTo>
                <a:lnTo>
                  <a:pt x="1429" y="1442"/>
                </a:lnTo>
                <a:lnTo>
                  <a:pt x="1429" y="1445"/>
                </a:lnTo>
                <a:lnTo>
                  <a:pt x="1429" y="1442"/>
                </a:lnTo>
                <a:lnTo>
                  <a:pt x="1429" y="1426"/>
                </a:lnTo>
                <a:lnTo>
                  <a:pt x="1430" y="1435"/>
                </a:lnTo>
                <a:lnTo>
                  <a:pt x="1430" y="1434"/>
                </a:lnTo>
                <a:lnTo>
                  <a:pt x="1430" y="1439"/>
                </a:lnTo>
                <a:lnTo>
                  <a:pt x="1431" y="1461"/>
                </a:lnTo>
                <a:lnTo>
                  <a:pt x="1431" y="1426"/>
                </a:lnTo>
                <a:lnTo>
                  <a:pt x="1431" y="1449"/>
                </a:lnTo>
                <a:lnTo>
                  <a:pt x="1431" y="1443"/>
                </a:lnTo>
                <a:lnTo>
                  <a:pt x="1431" y="1446"/>
                </a:lnTo>
                <a:lnTo>
                  <a:pt x="1432" y="1451"/>
                </a:lnTo>
                <a:lnTo>
                  <a:pt x="1432" y="1440"/>
                </a:lnTo>
                <a:lnTo>
                  <a:pt x="1432" y="1452"/>
                </a:lnTo>
                <a:lnTo>
                  <a:pt x="1432" y="1450"/>
                </a:lnTo>
                <a:lnTo>
                  <a:pt x="1433" y="1449"/>
                </a:lnTo>
                <a:lnTo>
                  <a:pt x="1433" y="1437"/>
                </a:lnTo>
                <a:lnTo>
                  <a:pt x="1433" y="1441"/>
                </a:lnTo>
                <a:lnTo>
                  <a:pt x="1433" y="1443"/>
                </a:lnTo>
                <a:lnTo>
                  <a:pt x="1434" y="1445"/>
                </a:lnTo>
                <a:lnTo>
                  <a:pt x="1434" y="1441"/>
                </a:lnTo>
                <a:lnTo>
                  <a:pt x="1434" y="1446"/>
                </a:lnTo>
                <a:lnTo>
                  <a:pt x="1434" y="1426"/>
                </a:lnTo>
                <a:lnTo>
                  <a:pt x="1434" y="1433"/>
                </a:lnTo>
                <a:lnTo>
                  <a:pt x="1435" y="1447"/>
                </a:lnTo>
                <a:lnTo>
                  <a:pt x="1435" y="1435"/>
                </a:lnTo>
                <a:lnTo>
                  <a:pt x="1435" y="1441"/>
                </a:lnTo>
                <a:lnTo>
                  <a:pt x="1435" y="1427"/>
                </a:lnTo>
                <a:lnTo>
                  <a:pt x="1436" y="1427"/>
                </a:lnTo>
                <a:lnTo>
                  <a:pt x="1436" y="1450"/>
                </a:lnTo>
                <a:lnTo>
                  <a:pt x="1436" y="1430"/>
                </a:lnTo>
                <a:lnTo>
                  <a:pt x="1436" y="1447"/>
                </a:lnTo>
                <a:lnTo>
                  <a:pt x="1436" y="1439"/>
                </a:lnTo>
                <a:lnTo>
                  <a:pt x="1437" y="1447"/>
                </a:lnTo>
                <a:lnTo>
                  <a:pt x="1437" y="1475"/>
                </a:lnTo>
                <a:lnTo>
                  <a:pt x="1437" y="1448"/>
                </a:lnTo>
                <a:lnTo>
                  <a:pt x="1438" y="1456"/>
                </a:lnTo>
                <a:lnTo>
                  <a:pt x="1438" y="1441"/>
                </a:lnTo>
                <a:lnTo>
                  <a:pt x="1438" y="1438"/>
                </a:lnTo>
                <a:lnTo>
                  <a:pt x="1438" y="1442"/>
                </a:lnTo>
                <a:lnTo>
                  <a:pt x="1439" y="1429"/>
                </a:lnTo>
                <a:lnTo>
                  <a:pt x="1439" y="1435"/>
                </a:lnTo>
                <a:lnTo>
                  <a:pt x="1439" y="1434"/>
                </a:lnTo>
                <a:lnTo>
                  <a:pt x="1439" y="1422"/>
                </a:lnTo>
                <a:lnTo>
                  <a:pt x="1440" y="1428"/>
                </a:lnTo>
                <a:lnTo>
                  <a:pt x="1440" y="1437"/>
                </a:lnTo>
                <a:lnTo>
                  <a:pt x="1440" y="1440"/>
                </a:lnTo>
                <a:lnTo>
                  <a:pt x="1440" y="1435"/>
                </a:lnTo>
                <a:lnTo>
                  <a:pt x="1440" y="1429"/>
                </a:lnTo>
                <a:lnTo>
                  <a:pt x="1441" y="1442"/>
                </a:lnTo>
                <a:lnTo>
                  <a:pt x="1441" y="1437"/>
                </a:lnTo>
                <a:lnTo>
                  <a:pt x="1441" y="1437"/>
                </a:lnTo>
                <a:lnTo>
                  <a:pt x="1441" y="1434"/>
                </a:lnTo>
                <a:lnTo>
                  <a:pt x="1442" y="1416"/>
                </a:lnTo>
                <a:lnTo>
                  <a:pt x="1442" y="1434"/>
                </a:lnTo>
                <a:lnTo>
                  <a:pt x="1442" y="1454"/>
                </a:lnTo>
                <a:lnTo>
                  <a:pt x="1442" y="1447"/>
                </a:lnTo>
                <a:lnTo>
                  <a:pt x="1443" y="1437"/>
                </a:lnTo>
                <a:lnTo>
                  <a:pt x="1443" y="1430"/>
                </a:lnTo>
                <a:lnTo>
                  <a:pt x="1443" y="1440"/>
                </a:lnTo>
                <a:lnTo>
                  <a:pt x="1443" y="1443"/>
                </a:lnTo>
                <a:lnTo>
                  <a:pt x="1443" y="1440"/>
                </a:lnTo>
                <a:lnTo>
                  <a:pt x="1444" y="1436"/>
                </a:lnTo>
                <a:lnTo>
                  <a:pt x="1444" y="1433"/>
                </a:lnTo>
                <a:lnTo>
                  <a:pt x="1444" y="1443"/>
                </a:lnTo>
                <a:lnTo>
                  <a:pt x="1444" y="1434"/>
                </a:lnTo>
                <a:lnTo>
                  <a:pt x="1445" y="1445"/>
                </a:lnTo>
                <a:lnTo>
                  <a:pt x="1445" y="1447"/>
                </a:lnTo>
                <a:lnTo>
                  <a:pt x="1445" y="1428"/>
                </a:lnTo>
                <a:lnTo>
                  <a:pt x="1446" y="1446"/>
                </a:lnTo>
                <a:lnTo>
                  <a:pt x="1446" y="1444"/>
                </a:lnTo>
                <a:lnTo>
                  <a:pt x="1446" y="1447"/>
                </a:lnTo>
                <a:lnTo>
                  <a:pt x="1446" y="1443"/>
                </a:lnTo>
                <a:lnTo>
                  <a:pt x="1446" y="1445"/>
                </a:lnTo>
                <a:lnTo>
                  <a:pt x="1447" y="1445"/>
                </a:lnTo>
                <a:lnTo>
                  <a:pt x="1447" y="1448"/>
                </a:lnTo>
                <a:lnTo>
                  <a:pt x="1447" y="1443"/>
                </a:lnTo>
                <a:lnTo>
                  <a:pt x="1447" y="1435"/>
                </a:lnTo>
                <a:lnTo>
                  <a:pt x="1448" y="1430"/>
                </a:lnTo>
                <a:lnTo>
                  <a:pt x="1448" y="1443"/>
                </a:lnTo>
                <a:lnTo>
                  <a:pt x="1448" y="1442"/>
                </a:lnTo>
                <a:lnTo>
                  <a:pt x="1448" y="1448"/>
                </a:lnTo>
                <a:lnTo>
                  <a:pt x="1449" y="1444"/>
                </a:lnTo>
                <a:lnTo>
                  <a:pt x="1449" y="1442"/>
                </a:lnTo>
                <a:lnTo>
                  <a:pt x="1449" y="1440"/>
                </a:lnTo>
                <a:lnTo>
                  <a:pt x="1449" y="1444"/>
                </a:lnTo>
                <a:lnTo>
                  <a:pt x="1449" y="1459"/>
                </a:lnTo>
                <a:lnTo>
                  <a:pt x="1450" y="1438"/>
                </a:lnTo>
                <a:lnTo>
                  <a:pt x="1450" y="1420"/>
                </a:lnTo>
                <a:lnTo>
                  <a:pt x="1450" y="1452"/>
                </a:lnTo>
                <a:lnTo>
                  <a:pt x="1450" y="1448"/>
                </a:lnTo>
                <a:lnTo>
                  <a:pt x="1451" y="1450"/>
                </a:lnTo>
                <a:lnTo>
                  <a:pt x="1451" y="1449"/>
                </a:lnTo>
                <a:lnTo>
                  <a:pt x="1451" y="1409"/>
                </a:lnTo>
                <a:lnTo>
                  <a:pt x="1451" y="1422"/>
                </a:lnTo>
                <a:lnTo>
                  <a:pt x="1452" y="1438"/>
                </a:lnTo>
                <a:lnTo>
                  <a:pt x="1452" y="1443"/>
                </a:lnTo>
                <a:lnTo>
                  <a:pt x="1452" y="1435"/>
                </a:lnTo>
                <a:lnTo>
                  <a:pt x="1452" y="1430"/>
                </a:lnTo>
                <a:lnTo>
                  <a:pt x="1452" y="1445"/>
                </a:lnTo>
                <a:lnTo>
                  <a:pt x="1453" y="1430"/>
                </a:lnTo>
                <a:lnTo>
                  <a:pt x="1453" y="1439"/>
                </a:lnTo>
                <a:lnTo>
                  <a:pt x="1453" y="1445"/>
                </a:lnTo>
                <a:lnTo>
                  <a:pt x="1454" y="1427"/>
                </a:lnTo>
                <a:lnTo>
                  <a:pt x="1454" y="1432"/>
                </a:lnTo>
                <a:lnTo>
                  <a:pt x="1454" y="1437"/>
                </a:lnTo>
                <a:lnTo>
                  <a:pt x="1454" y="1439"/>
                </a:lnTo>
                <a:lnTo>
                  <a:pt x="1455" y="1442"/>
                </a:lnTo>
                <a:lnTo>
                  <a:pt x="1455" y="1441"/>
                </a:lnTo>
                <a:lnTo>
                  <a:pt x="1455" y="1444"/>
                </a:lnTo>
                <a:lnTo>
                  <a:pt x="1455" y="1449"/>
                </a:lnTo>
                <a:lnTo>
                  <a:pt x="1455" y="1446"/>
                </a:lnTo>
                <a:lnTo>
                  <a:pt x="1456" y="1435"/>
                </a:lnTo>
                <a:lnTo>
                  <a:pt x="1456" y="1437"/>
                </a:lnTo>
                <a:lnTo>
                  <a:pt x="1456" y="1439"/>
                </a:lnTo>
                <a:lnTo>
                  <a:pt x="1456" y="1453"/>
                </a:lnTo>
                <a:lnTo>
                  <a:pt x="1457" y="1427"/>
                </a:lnTo>
                <a:lnTo>
                  <a:pt x="1457" y="1446"/>
                </a:lnTo>
                <a:lnTo>
                  <a:pt x="1457" y="1420"/>
                </a:lnTo>
                <a:lnTo>
                  <a:pt x="1457" y="1455"/>
                </a:lnTo>
                <a:lnTo>
                  <a:pt x="1458" y="1445"/>
                </a:lnTo>
                <a:lnTo>
                  <a:pt x="1458" y="1445"/>
                </a:lnTo>
                <a:lnTo>
                  <a:pt x="1458" y="1445"/>
                </a:lnTo>
                <a:lnTo>
                  <a:pt x="1458" y="1437"/>
                </a:lnTo>
                <a:lnTo>
                  <a:pt x="1458" y="1446"/>
                </a:lnTo>
                <a:lnTo>
                  <a:pt x="1459" y="1446"/>
                </a:lnTo>
                <a:lnTo>
                  <a:pt x="1459" y="1438"/>
                </a:lnTo>
                <a:lnTo>
                  <a:pt x="1459" y="1446"/>
                </a:lnTo>
                <a:lnTo>
                  <a:pt x="1459" y="1433"/>
                </a:lnTo>
                <a:lnTo>
                  <a:pt x="1460" y="1443"/>
                </a:lnTo>
                <a:lnTo>
                  <a:pt x="1460" y="1436"/>
                </a:lnTo>
                <a:lnTo>
                  <a:pt x="1460" y="1437"/>
                </a:lnTo>
                <a:lnTo>
                  <a:pt x="1460" y="1445"/>
                </a:lnTo>
                <a:lnTo>
                  <a:pt x="1461" y="1440"/>
                </a:lnTo>
                <a:lnTo>
                  <a:pt x="1461" y="1444"/>
                </a:lnTo>
                <a:lnTo>
                  <a:pt x="1461" y="1440"/>
                </a:lnTo>
                <a:lnTo>
                  <a:pt x="1461" y="1460"/>
                </a:lnTo>
                <a:lnTo>
                  <a:pt x="1462" y="1438"/>
                </a:lnTo>
                <a:lnTo>
                  <a:pt x="1462" y="1429"/>
                </a:lnTo>
                <a:lnTo>
                  <a:pt x="1462" y="1437"/>
                </a:lnTo>
                <a:lnTo>
                  <a:pt x="1462" y="1441"/>
                </a:lnTo>
                <a:lnTo>
                  <a:pt x="1463" y="1446"/>
                </a:lnTo>
                <a:lnTo>
                  <a:pt x="1463" y="1437"/>
                </a:lnTo>
                <a:lnTo>
                  <a:pt x="1463" y="1428"/>
                </a:lnTo>
                <a:lnTo>
                  <a:pt x="1463" y="1440"/>
                </a:lnTo>
                <a:lnTo>
                  <a:pt x="1464" y="1441"/>
                </a:lnTo>
                <a:lnTo>
                  <a:pt x="1464" y="1457"/>
                </a:lnTo>
                <a:lnTo>
                  <a:pt x="1464" y="1436"/>
                </a:lnTo>
                <a:lnTo>
                  <a:pt x="1464" y="1428"/>
                </a:lnTo>
                <a:lnTo>
                  <a:pt x="1464" y="1432"/>
                </a:lnTo>
                <a:lnTo>
                  <a:pt x="1465" y="1440"/>
                </a:lnTo>
                <a:lnTo>
                  <a:pt x="1465" y="1443"/>
                </a:lnTo>
                <a:lnTo>
                  <a:pt x="1465" y="1445"/>
                </a:lnTo>
                <a:lnTo>
                  <a:pt x="1465" y="1407"/>
                </a:lnTo>
                <a:lnTo>
                  <a:pt x="1466" y="1443"/>
                </a:lnTo>
                <a:lnTo>
                  <a:pt x="1466" y="1443"/>
                </a:lnTo>
                <a:lnTo>
                  <a:pt x="1466" y="1441"/>
                </a:lnTo>
                <a:lnTo>
                  <a:pt x="1466" y="1442"/>
                </a:lnTo>
                <a:lnTo>
                  <a:pt x="1467" y="1432"/>
                </a:lnTo>
                <a:lnTo>
                  <a:pt x="1467" y="1450"/>
                </a:lnTo>
                <a:lnTo>
                  <a:pt x="1467" y="1440"/>
                </a:lnTo>
                <a:lnTo>
                  <a:pt x="1467" y="1453"/>
                </a:lnTo>
                <a:lnTo>
                  <a:pt x="1467" y="1445"/>
                </a:lnTo>
                <a:lnTo>
                  <a:pt x="1468" y="1431"/>
                </a:lnTo>
                <a:lnTo>
                  <a:pt x="1468" y="1442"/>
                </a:lnTo>
                <a:lnTo>
                  <a:pt x="1468" y="1446"/>
                </a:lnTo>
                <a:lnTo>
                  <a:pt x="1468" y="1455"/>
                </a:lnTo>
                <a:lnTo>
                  <a:pt x="1469" y="1434"/>
                </a:lnTo>
                <a:lnTo>
                  <a:pt x="1469" y="1435"/>
                </a:lnTo>
                <a:lnTo>
                  <a:pt x="1469" y="1451"/>
                </a:lnTo>
                <a:lnTo>
                  <a:pt x="1470" y="1443"/>
                </a:lnTo>
                <a:lnTo>
                  <a:pt x="1470" y="1440"/>
                </a:lnTo>
                <a:lnTo>
                  <a:pt x="1470" y="1426"/>
                </a:lnTo>
                <a:lnTo>
                  <a:pt x="1470" y="1438"/>
                </a:lnTo>
                <a:lnTo>
                  <a:pt x="1470" y="1445"/>
                </a:lnTo>
                <a:lnTo>
                  <a:pt x="1471" y="1443"/>
                </a:lnTo>
                <a:lnTo>
                  <a:pt x="1471" y="1460"/>
                </a:lnTo>
                <a:lnTo>
                  <a:pt x="1471" y="1429"/>
                </a:lnTo>
                <a:lnTo>
                  <a:pt x="1471" y="1433"/>
                </a:lnTo>
                <a:lnTo>
                  <a:pt x="1472" y="1446"/>
                </a:lnTo>
                <a:lnTo>
                  <a:pt x="1472" y="1448"/>
                </a:lnTo>
                <a:lnTo>
                  <a:pt x="1472" y="1448"/>
                </a:lnTo>
                <a:lnTo>
                  <a:pt x="1472" y="1446"/>
                </a:lnTo>
                <a:lnTo>
                  <a:pt x="1473" y="1435"/>
                </a:lnTo>
                <a:lnTo>
                  <a:pt x="1473" y="1440"/>
                </a:lnTo>
                <a:lnTo>
                  <a:pt x="1473" y="1449"/>
                </a:lnTo>
                <a:lnTo>
                  <a:pt x="1473" y="1452"/>
                </a:lnTo>
                <a:lnTo>
                  <a:pt x="1473" y="1452"/>
                </a:lnTo>
                <a:lnTo>
                  <a:pt x="1474" y="1432"/>
                </a:lnTo>
                <a:lnTo>
                  <a:pt x="1474" y="1440"/>
                </a:lnTo>
                <a:lnTo>
                  <a:pt x="1474" y="1437"/>
                </a:lnTo>
                <a:lnTo>
                  <a:pt x="1474" y="1448"/>
                </a:lnTo>
                <a:lnTo>
                  <a:pt x="1475" y="1448"/>
                </a:lnTo>
                <a:lnTo>
                  <a:pt x="1475" y="1441"/>
                </a:lnTo>
                <a:lnTo>
                  <a:pt x="1475" y="1443"/>
                </a:lnTo>
                <a:lnTo>
                  <a:pt x="1475" y="1445"/>
                </a:lnTo>
                <a:lnTo>
                  <a:pt x="1476" y="1461"/>
                </a:lnTo>
                <a:lnTo>
                  <a:pt x="1476" y="1435"/>
                </a:lnTo>
                <a:lnTo>
                  <a:pt x="1476" y="1434"/>
                </a:lnTo>
                <a:lnTo>
                  <a:pt x="1477" y="1444"/>
                </a:lnTo>
                <a:lnTo>
                  <a:pt x="1477" y="1435"/>
                </a:lnTo>
                <a:lnTo>
                  <a:pt x="1477" y="1455"/>
                </a:lnTo>
                <a:lnTo>
                  <a:pt x="1477" y="1443"/>
                </a:lnTo>
                <a:lnTo>
                  <a:pt x="1477" y="1433"/>
                </a:lnTo>
                <a:lnTo>
                  <a:pt x="1478" y="1444"/>
                </a:lnTo>
                <a:lnTo>
                  <a:pt x="1478" y="1443"/>
                </a:lnTo>
                <a:lnTo>
                  <a:pt x="1478" y="1446"/>
                </a:lnTo>
                <a:lnTo>
                  <a:pt x="1478" y="1442"/>
                </a:lnTo>
                <a:lnTo>
                  <a:pt x="1479" y="1433"/>
                </a:lnTo>
                <a:lnTo>
                  <a:pt x="1479" y="1450"/>
                </a:lnTo>
                <a:lnTo>
                  <a:pt x="1479" y="1446"/>
                </a:lnTo>
                <a:lnTo>
                  <a:pt x="1479" y="1448"/>
                </a:lnTo>
                <a:lnTo>
                  <a:pt x="1480" y="1445"/>
                </a:lnTo>
                <a:lnTo>
                  <a:pt x="1480" y="1438"/>
                </a:lnTo>
                <a:lnTo>
                  <a:pt x="1480" y="1441"/>
                </a:lnTo>
                <a:lnTo>
                  <a:pt x="1480" y="1446"/>
                </a:lnTo>
                <a:lnTo>
                  <a:pt x="1480" y="1441"/>
                </a:lnTo>
                <a:lnTo>
                  <a:pt x="1481" y="1467"/>
                </a:lnTo>
                <a:lnTo>
                  <a:pt x="1481" y="1432"/>
                </a:lnTo>
                <a:lnTo>
                  <a:pt x="1481" y="1441"/>
                </a:lnTo>
                <a:lnTo>
                  <a:pt x="1481" y="1446"/>
                </a:lnTo>
                <a:lnTo>
                  <a:pt x="1482" y="1442"/>
                </a:lnTo>
                <a:lnTo>
                  <a:pt x="1482" y="1475"/>
                </a:lnTo>
                <a:lnTo>
                  <a:pt x="1482" y="1442"/>
                </a:lnTo>
                <a:lnTo>
                  <a:pt x="1482" y="1447"/>
                </a:lnTo>
                <a:lnTo>
                  <a:pt x="1482" y="1449"/>
                </a:lnTo>
                <a:lnTo>
                  <a:pt x="1483" y="1442"/>
                </a:lnTo>
                <a:lnTo>
                  <a:pt x="1483" y="1439"/>
                </a:lnTo>
                <a:lnTo>
                  <a:pt x="1483" y="1436"/>
                </a:lnTo>
                <a:lnTo>
                  <a:pt x="1483" y="1455"/>
                </a:lnTo>
                <a:lnTo>
                  <a:pt x="1484" y="1444"/>
                </a:lnTo>
                <a:lnTo>
                  <a:pt x="1484" y="1448"/>
                </a:lnTo>
                <a:lnTo>
                  <a:pt x="1484" y="1440"/>
                </a:lnTo>
                <a:lnTo>
                  <a:pt x="1485" y="1429"/>
                </a:lnTo>
                <a:lnTo>
                  <a:pt x="1485" y="1442"/>
                </a:lnTo>
                <a:lnTo>
                  <a:pt x="1485" y="1446"/>
                </a:lnTo>
                <a:lnTo>
                  <a:pt x="1485" y="1449"/>
                </a:lnTo>
                <a:lnTo>
                  <a:pt x="1486" y="1470"/>
                </a:lnTo>
                <a:lnTo>
                  <a:pt x="1486" y="1432"/>
                </a:lnTo>
                <a:lnTo>
                  <a:pt x="1486" y="1467"/>
                </a:lnTo>
                <a:lnTo>
                  <a:pt x="1486" y="1436"/>
                </a:lnTo>
                <a:lnTo>
                  <a:pt x="1486" y="1451"/>
                </a:lnTo>
                <a:lnTo>
                  <a:pt x="1487" y="1446"/>
                </a:lnTo>
                <a:lnTo>
                  <a:pt x="1487" y="1443"/>
                </a:lnTo>
                <a:lnTo>
                  <a:pt x="1487" y="1454"/>
                </a:lnTo>
                <a:lnTo>
                  <a:pt x="1487" y="1449"/>
                </a:lnTo>
                <a:lnTo>
                  <a:pt x="1488" y="1448"/>
                </a:lnTo>
                <a:lnTo>
                  <a:pt x="1488" y="1452"/>
                </a:lnTo>
                <a:lnTo>
                  <a:pt x="1488" y="1432"/>
                </a:lnTo>
                <a:lnTo>
                  <a:pt x="1488" y="1443"/>
                </a:lnTo>
                <a:lnTo>
                  <a:pt x="1489" y="1454"/>
                </a:lnTo>
                <a:lnTo>
                  <a:pt x="1489" y="1450"/>
                </a:lnTo>
                <a:lnTo>
                  <a:pt x="1489" y="1454"/>
                </a:lnTo>
                <a:lnTo>
                  <a:pt x="1489" y="1442"/>
                </a:lnTo>
                <a:lnTo>
                  <a:pt x="1489" y="1442"/>
                </a:lnTo>
                <a:lnTo>
                  <a:pt x="1490" y="1451"/>
                </a:lnTo>
                <a:lnTo>
                  <a:pt x="1490" y="1441"/>
                </a:lnTo>
                <a:lnTo>
                  <a:pt x="1490" y="1451"/>
                </a:lnTo>
                <a:lnTo>
                  <a:pt x="1490" y="1450"/>
                </a:lnTo>
                <a:lnTo>
                  <a:pt x="1491" y="1440"/>
                </a:lnTo>
                <a:lnTo>
                  <a:pt x="1491" y="1444"/>
                </a:lnTo>
                <a:lnTo>
                  <a:pt x="1491" y="1447"/>
                </a:lnTo>
                <a:lnTo>
                  <a:pt x="1491" y="1446"/>
                </a:lnTo>
                <a:lnTo>
                  <a:pt x="1492" y="1438"/>
                </a:lnTo>
                <a:lnTo>
                  <a:pt x="1492" y="1438"/>
                </a:lnTo>
                <a:lnTo>
                  <a:pt x="1492" y="1444"/>
                </a:lnTo>
                <a:lnTo>
                  <a:pt x="1492" y="1443"/>
                </a:lnTo>
                <a:lnTo>
                  <a:pt x="1493" y="1436"/>
                </a:lnTo>
                <a:lnTo>
                  <a:pt x="1493" y="1434"/>
                </a:lnTo>
                <a:lnTo>
                  <a:pt x="1493" y="1472"/>
                </a:lnTo>
                <a:lnTo>
                  <a:pt x="1493" y="1423"/>
                </a:lnTo>
                <a:lnTo>
                  <a:pt x="1494" y="1447"/>
                </a:lnTo>
                <a:lnTo>
                  <a:pt x="1494" y="1447"/>
                </a:lnTo>
                <a:lnTo>
                  <a:pt x="1494" y="1441"/>
                </a:lnTo>
                <a:lnTo>
                  <a:pt x="1494" y="1445"/>
                </a:lnTo>
                <a:lnTo>
                  <a:pt x="1495" y="1453"/>
                </a:lnTo>
                <a:lnTo>
                  <a:pt x="1495" y="1446"/>
                </a:lnTo>
                <a:lnTo>
                  <a:pt x="1495" y="1455"/>
                </a:lnTo>
                <a:lnTo>
                  <a:pt x="1495" y="1429"/>
                </a:lnTo>
                <a:lnTo>
                  <a:pt x="1495" y="1452"/>
                </a:lnTo>
                <a:lnTo>
                  <a:pt x="1496" y="1449"/>
                </a:lnTo>
                <a:lnTo>
                  <a:pt x="1496" y="1450"/>
                </a:lnTo>
                <a:lnTo>
                  <a:pt x="1496" y="1449"/>
                </a:lnTo>
                <a:lnTo>
                  <a:pt x="1496" y="1440"/>
                </a:lnTo>
                <a:lnTo>
                  <a:pt x="1497" y="1443"/>
                </a:lnTo>
                <a:lnTo>
                  <a:pt x="1497" y="1451"/>
                </a:lnTo>
                <a:lnTo>
                  <a:pt x="1497" y="1453"/>
                </a:lnTo>
                <a:lnTo>
                  <a:pt x="1497" y="1444"/>
                </a:lnTo>
                <a:lnTo>
                  <a:pt x="1498" y="1454"/>
                </a:lnTo>
                <a:lnTo>
                  <a:pt x="1498" y="1436"/>
                </a:lnTo>
                <a:lnTo>
                  <a:pt x="1498" y="1461"/>
                </a:lnTo>
                <a:lnTo>
                  <a:pt x="1498" y="1435"/>
                </a:lnTo>
                <a:lnTo>
                  <a:pt x="1498" y="1446"/>
                </a:lnTo>
                <a:lnTo>
                  <a:pt x="1499" y="1445"/>
                </a:lnTo>
                <a:lnTo>
                  <a:pt x="1499" y="1447"/>
                </a:lnTo>
                <a:lnTo>
                  <a:pt x="1499" y="1451"/>
                </a:lnTo>
                <a:lnTo>
                  <a:pt x="1499" y="1452"/>
                </a:lnTo>
                <a:lnTo>
                  <a:pt x="1500" y="1447"/>
                </a:lnTo>
                <a:lnTo>
                  <a:pt x="1500" y="1435"/>
                </a:lnTo>
                <a:lnTo>
                  <a:pt x="1500" y="1479"/>
                </a:lnTo>
                <a:lnTo>
                  <a:pt x="1501" y="1441"/>
                </a:lnTo>
                <a:lnTo>
                  <a:pt x="1501" y="1443"/>
                </a:lnTo>
                <a:lnTo>
                  <a:pt x="1501" y="1437"/>
                </a:lnTo>
                <a:lnTo>
                  <a:pt x="1501" y="1435"/>
                </a:lnTo>
                <a:lnTo>
                  <a:pt x="1501" y="1440"/>
                </a:lnTo>
                <a:lnTo>
                  <a:pt x="1502" y="1444"/>
                </a:lnTo>
                <a:lnTo>
                  <a:pt x="1502" y="1450"/>
                </a:lnTo>
                <a:lnTo>
                  <a:pt x="1502" y="1449"/>
                </a:lnTo>
                <a:lnTo>
                  <a:pt x="1502" y="1433"/>
                </a:lnTo>
                <a:lnTo>
                  <a:pt x="1503" y="1446"/>
                </a:lnTo>
                <a:lnTo>
                  <a:pt x="1503" y="1442"/>
                </a:lnTo>
                <a:lnTo>
                  <a:pt x="1503" y="1444"/>
                </a:lnTo>
                <a:lnTo>
                  <a:pt x="1503" y="1438"/>
                </a:lnTo>
                <a:lnTo>
                  <a:pt x="1504" y="1436"/>
                </a:lnTo>
                <a:lnTo>
                  <a:pt x="1504" y="1454"/>
                </a:lnTo>
                <a:lnTo>
                  <a:pt x="1504" y="1452"/>
                </a:lnTo>
                <a:lnTo>
                  <a:pt x="1504" y="1456"/>
                </a:lnTo>
                <a:lnTo>
                  <a:pt x="1504" y="1451"/>
                </a:lnTo>
                <a:lnTo>
                  <a:pt x="1505" y="1445"/>
                </a:lnTo>
                <a:lnTo>
                  <a:pt x="1505" y="1444"/>
                </a:lnTo>
                <a:lnTo>
                  <a:pt x="1505" y="1447"/>
                </a:lnTo>
                <a:lnTo>
                  <a:pt x="1505" y="1444"/>
                </a:lnTo>
                <a:lnTo>
                  <a:pt x="1506" y="1443"/>
                </a:lnTo>
                <a:lnTo>
                  <a:pt x="1506" y="1438"/>
                </a:lnTo>
                <a:lnTo>
                  <a:pt x="1506" y="1436"/>
                </a:lnTo>
                <a:lnTo>
                  <a:pt x="1506" y="1441"/>
                </a:lnTo>
                <a:lnTo>
                  <a:pt x="1507" y="1435"/>
                </a:lnTo>
                <a:lnTo>
                  <a:pt x="1507" y="1458"/>
                </a:lnTo>
                <a:lnTo>
                  <a:pt x="1507" y="1443"/>
                </a:lnTo>
                <a:lnTo>
                  <a:pt x="1507" y="1455"/>
                </a:lnTo>
                <a:lnTo>
                  <a:pt x="1507" y="1455"/>
                </a:lnTo>
                <a:lnTo>
                  <a:pt x="1508" y="1455"/>
                </a:lnTo>
                <a:lnTo>
                  <a:pt x="1508" y="1452"/>
                </a:lnTo>
                <a:lnTo>
                  <a:pt x="1508" y="1444"/>
                </a:lnTo>
                <a:lnTo>
                  <a:pt x="1509" y="1450"/>
                </a:lnTo>
                <a:lnTo>
                  <a:pt x="1509" y="1459"/>
                </a:lnTo>
                <a:lnTo>
                  <a:pt x="1509" y="1456"/>
                </a:lnTo>
                <a:lnTo>
                  <a:pt x="1509" y="1451"/>
                </a:lnTo>
                <a:lnTo>
                  <a:pt x="1510" y="1448"/>
                </a:lnTo>
                <a:lnTo>
                  <a:pt x="1510" y="1464"/>
                </a:lnTo>
                <a:lnTo>
                  <a:pt x="1510" y="1457"/>
                </a:lnTo>
                <a:lnTo>
                  <a:pt x="1510" y="1447"/>
                </a:lnTo>
                <a:lnTo>
                  <a:pt x="1510" y="1460"/>
                </a:lnTo>
                <a:lnTo>
                  <a:pt x="1511" y="1449"/>
                </a:lnTo>
                <a:lnTo>
                  <a:pt x="1511" y="1455"/>
                </a:lnTo>
                <a:lnTo>
                  <a:pt x="1511" y="1462"/>
                </a:lnTo>
                <a:lnTo>
                  <a:pt x="1511" y="1456"/>
                </a:lnTo>
                <a:lnTo>
                  <a:pt x="1512" y="1449"/>
                </a:lnTo>
                <a:lnTo>
                  <a:pt x="1512" y="1446"/>
                </a:lnTo>
                <a:lnTo>
                  <a:pt x="1512" y="1463"/>
                </a:lnTo>
                <a:lnTo>
                  <a:pt x="1512" y="1458"/>
                </a:lnTo>
                <a:lnTo>
                  <a:pt x="1513" y="1456"/>
                </a:lnTo>
                <a:lnTo>
                  <a:pt x="1513" y="1446"/>
                </a:lnTo>
                <a:lnTo>
                  <a:pt x="1513" y="1440"/>
                </a:lnTo>
                <a:lnTo>
                  <a:pt x="1513" y="1442"/>
                </a:lnTo>
                <a:lnTo>
                  <a:pt x="1513" y="1449"/>
                </a:lnTo>
                <a:lnTo>
                  <a:pt x="1514" y="1457"/>
                </a:lnTo>
                <a:lnTo>
                  <a:pt x="1514" y="1458"/>
                </a:lnTo>
                <a:lnTo>
                  <a:pt x="1514" y="1448"/>
                </a:lnTo>
                <a:lnTo>
                  <a:pt x="1514" y="1465"/>
                </a:lnTo>
                <a:lnTo>
                  <a:pt x="1515" y="1458"/>
                </a:lnTo>
                <a:lnTo>
                  <a:pt x="1515" y="1458"/>
                </a:lnTo>
                <a:lnTo>
                  <a:pt x="1515" y="1462"/>
                </a:lnTo>
                <a:lnTo>
                  <a:pt x="1515" y="1457"/>
                </a:lnTo>
                <a:lnTo>
                  <a:pt x="1516" y="1448"/>
                </a:lnTo>
                <a:lnTo>
                  <a:pt x="1516" y="1469"/>
                </a:lnTo>
                <a:lnTo>
                  <a:pt x="1516" y="1453"/>
                </a:lnTo>
                <a:lnTo>
                  <a:pt x="1516" y="1453"/>
                </a:lnTo>
                <a:lnTo>
                  <a:pt x="1517" y="1447"/>
                </a:lnTo>
                <a:lnTo>
                  <a:pt x="1517" y="1450"/>
                </a:lnTo>
                <a:lnTo>
                  <a:pt x="1517" y="1455"/>
                </a:lnTo>
                <a:lnTo>
                  <a:pt x="1517" y="1453"/>
                </a:lnTo>
                <a:lnTo>
                  <a:pt x="1518" y="1452"/>
                </a:lnTo>
                <a:lnTo>
                  <a:pt x="1518" y="1443"/>
                </a:lnTo>
                <a:lnTo>
                  <a:pt x="1518" y="1445"/>
                </a:lnTo>
                <a:lnTo>
                  <a:pt x="1518" y="1450"/>
                </a:lnTo>
                <a:lnTo>
                  <a:pt x="1519" y="1452"/>
                </a:lnTo>
                <a:lnTo>
                  <a:pt x="1519" y="1457"/>
                </a:lnTo>
                <a:lnTo>
                  <a:pt x="1519" y="1456"/>
                </a:lnTo>
                <a:lnTo>
                  <a:pt x="1519" y="1455"/>
                </a:lnTo>
                <a:lnTo>
                  <a:pt x="1519" y="1452"/>
                </a:lnTo>
                <a:lnTo>
                  <a:pt x="1520" y="1451"/>
                </a:lnTo>
                <a:lnTo>
                  <a:pt x="1520" y="1451"/>
                </a:lnTo>
                <a:lnTo>
                  <a:pt x="1520" y="1445"/>
                </a:lnTo>
                <a:lnTo>
                  <a:pt x="1520" y="1448"/>
                </a:lnTo>
                <a:lnTo>
                  <a:pt x="1521" y="1454"/>
                </a:lnTo>
                <a:lnTo>
                  <a:pt x="1521" y="1455"/>
                </a:lnTo>
                <a:lnTo>
                  <a:pt x="1521" y="1451"/>
                </a:lnTo>
                <a:lnTo>
                  <a:pt x="1521" y="1446"/>
                </a:lnTo>
                <a:lnTo>
                  <a:pt x="1522" y="1456"/>
                </a:lnTo>
                <a:lnTo>
                  <a:pt x="1522" y="1453"/>
                </a:lnTo>
                <a:lnTo>
                  <a:pt x="1522" y="1454"/>
                </a:lnTo>
                <a:lnTo>
                  <a:pt x="1522" y="1454"/>
                </a:lnTo>
                <a:lnTo>
                  <a:pt x="1522" y="1445"/>
                </a:lnTo>
                <a:lnTo>
                  <a:pt x="1523" y="1451"/>
                </a:lnTo>
                <a:lnTo>
                  <a:pt x="1523" y="1452"/>
                </a:lnTo>
                <a:lnTo>
                  <a:pt x="1523" y="1452"/>
                </a:lnTo>
                <a:lnTo>
                  <a:pt x="1524" y="1462"/>
                </a:lnTo>
                <a:lnTo>
                  <a:pt x="1524" y="1453"/>
                </a:lnTo>
                <a:lnTo>
                  <a:pt x="1524" y="1450"/>
                </a:lnTo>
                <a:lnTo>
                  <a:pt x="1524" y="1456"/>
                </a:lnTo>
                <a:lnTo>
                  <a:pt x="1525" y="1455"/>
                </a:lnTo>
                <a:lnTo>
                  <a:pt x="1525" y="1448"/>
                </a:lnTo>
                <a:lnTo>
                  <a:pt x="1525" y="1429"/>
                </a:lnTo>
                <a:lnTo>
                  <a:pt x="1525" y="1456"/>
                </a:lnTo>
                <a:lnTo>
                  <a:pt x="1525" y="1444"/>
                </a:lnTo>
                <a:lnTo>
                  <a:pt x="1526" y="1445"/>
                </a:lnTo>
                <a:lnTo>
                  <a:pt x="1526" y="1458"/>
                </a:lnTo>
                <a:lnTo>
                  <a:pt x="1526" y="1453"/>
                </a:lnTo>
                <a:lnTo>
                  <a:pt x="1526" y="1456"/>
                </a:lnTo>
                <a:lnTo>
                  <a:pt x="1527" y="1463"/>
                </a:lnTo>
                <a:lnTo>
                  <a:pt x="1527" y="1453"/>
                </a:lnTo>
                <a:lnTo>
                  <a:pt x="1527" y="1445"/>
                </a:lnTo>
                <a:lnTo>
                  <a:pt x="1527" y="1439"/>
                </a:lnTo>
                <a:lnTo>
                  <a:pt x="1528" y="1432"/>
                </a:lnTo>
                <a:lnTo>
                  <a:pt x="1528" y="1447"/>
                </a:lnTo>
                <a:lnTo>
                  <a:pt x="1528" y="1439"/>
                </a:lnTo>
                <a:lnTo>
                  <a:pt x="1528" y="1453"/>
                </a:lnTo>
                <a:lnTo>
                  <a:pt x="1528" y="1279"/>
                </a:lnTo>
                <a:lnTo>
                  <a:pt x="1529" y="162"/>
                </a:lnTo>
                <a:lnTo>
                  <a:pt x="1529" y="1442"/>
                </a:lnTo>
                <a:lnTo>
                  <a:pt x="1529" y="1450"/>
                </a:lnTo>
                <a:lnTo>
                  <a:pt x="1529" y="1440"/>
                </a:lnTo>
                <a:lnTo>
                  <a:pt x="1530" y="1442"/>
                </a:lnTo>
                <a:lnTo>
                  <a:pt x="1530" y="1435"/>
                </a:lnTo>
                <a:lnTo>
                  <a:pt x="1530" y="1444"/>
                </a:lnTo>
                <a:lnTo>
                  <a:pt x="1530" y="1447"/>
                </a:lnTo>
                <a:lnTo>
                  <a:pt x="1531" y="1451"/>
                </a:lnTo>
                <a:lnTo>
                  <a:pt x="1531" y="1462"/>
                </a:lnTo>
                <a:lnTo>
                  <a:pt x="1531" y="1447"/>
                </a:lnTo>
                <a:lnTo>
                  <a:pt x="1532" y="1431"/>
                </a:lnTo>
                <a:lnTo>
                  <a:pt x="1532" y="1449"/>
                </a:lnTo>
                <a:lnTo>
                  <a:pt x="1532" y="1446"/>
                </a:lnTo>
                <a:lnTo>
                  <a:pt x="1532" y="1448"/>
                </a:lnTo>
                <a:lnTo>
                  <a:pt x="1532" y="1436"/>
                </a:lnTo>
                <a:lnTo>
                  <a:pt x="1533" y="1446"/>
                </a:lnTo>
                <a:lnTo>
                  <a:pt x="1533" y="1446"/>
                </a:lnTo>
                <a:lnTo>
                  <a:pt x="1533" y="1447"/>
                </a:lnTo>
                <a:lnTo>
                  <a:pt x="1533" y="1458"/>
                </a:lnTo>
                <a:lnTo>
                  <a:pt x="1534" y="1450"/>
                </a:lnTo>
                <a:lnTo>
                  <a:pt x="1534" y="1448"/>
                </a:lnTo>
                <a:lnTo>
                  <a:pt x="1534" y="1446"/>
                </a:lnTo>
                <a:lnTo>
                  <a:pt x="1534" y="1449"/>
                </a:lnTo>
                <a:lnTo>
                  <a:pt x="1535" y="1443"/>
                </a:lnTo>
                <a:lnTo>
                  <a:pt x="1535" y="1426"/>
                </a:lnTo>
                <a:lnTo>
                  <a:pt x="1535" y="1451"/>
                </a:lnTo>
                <a:lnTo>
                  <a:pt x="1535" y="1451"/>
                </a:lnTo>
                <a:lnTo>
                  <a:pt x="1535" y="1446"/>
                </a:lnTo>
                <a:lnTo>
                  <a:pt x="1536" y="1445"/>
                </a:lnTo>
                <a:lnTo>
                  <a:pt x="1536" y="1452"/>
                </a:lnTo>
                <a:lnTo>
                  <a:pt x="1536" y="1448"/>
                </a:lnTo>
                <a:lnTo>
                  <a:pt x="1536" y="1449"/>
                </a:lnTo>
                <a:lnTo>
                  <a:pt x="1537" y="1445"/>
                </a:lnTo>
                <a:lnTo>
                  <a:pt x="1537" y="1451"/>
                </a:lnTo>
                <a:lnTo>
                  <a:pt x="1537" y="1432"/>
                </a:lnTo>
                <a:lnTo>
                  <a:pt x="1537" y="1448"/>
                </a:lnTo>
                <a:lnTo>
                  <a:pt x="1538" y="1448"/>
                </a:lnTo>
                <a:lnTo>
                  <a:pt x="1538" y="1453"/>
                </a:lnTo>
                <a:lnTo>
                  <a:pt x="1538" y="1456"/>
                </a:lnTo>
                <a:lnTo>
                  <a:pt x="1538" y="1438"/>
                </a:lnTo>
                <a:lnTo>
                  <a:pt x="1538" y="1448"/>
                </a:lnTo>
                <a:lnTo>
                  <a:pt x="1539" y="1449"/>
                </a:lnTo>
                <a:lnTo>
                  <a:pt x="1539" y="1449"/>
                </a:lnTo>
                <a:lnTo>
                  <a:pt x="1539" y="1454"/>
                </a:lnTo>
                <a:lnTo>
                  <a:pt x="1540" y="1437"/>
                </a:lnTo>
                <a:lnTo>
                  <a:pt x="1540" y="1444"/>
                </a:lnTo>
                <a:lnTo>
                  <a:pt x="1540" y="1451"/>
                </a:lnTo>
                <a:lnTo>
                  <a:pt x="1540" y="1453"/>
                </a:lnTo>
                <a:lnTo>
                  <a:pt x="1541" y="1461"/>
                </a:lnTo>
                <a:lnTo>
                  <a:pt x="1541" y="1453"/>
                </a:lnTo>
                <a:lnTo>
                  <a:pt x="1541" y="1449"/>
                </a:lnTo>
                <a:lnTo>
                  <a:pt x="1541" y="1453"/>
                </a:lnTo>
                <a:lnTo>
                  <a:pt x="1541" y="1432"/>
                </a:lnTo>
                <a:lnTo>
                  <a:pt x="1542" y="1447"/>
                </a:lnTo>
                <a:lnTo>
                  <a:pt x="1542" y="1437"/>
                </a:lnTo>
                <a:lnTo>
                  <a:pt x="1542" y="1447"/>
                </a:lnTo>
                <a:lnTo>
                  <a:pt x="1542" y="1446"/>
                </a:lnTo>
                <a:lnTo>
                  <a:pt x="1543" y="1454"/>
                </a:lnTo>
                <a:lnTo>
                  <a:pt x="1543" y="1451"/>
                </a:lnTo>
                <a:lnTo>
                  <a:pt x="1543" y="1445"/>
                </a:lnTo>
                <a:lnTo>
                  <a:pt x="1543" y="1450"/>
                </a:lnTo>
                <a:lnTo>
                  <a:pt x="1544" y="1454"/>
                </a:lnTo>
                <a:lnTo>
                  <a:pt x="1544" y="1442"/>
                </a:lnTo>
                <a:lnTo>
                  <a:pt x="1544" y="1452"/>
                </a:lnTo>
                <a:lnTo>
                  <a:pt x="1544" y="1445"/>
                </a:lnTo>
                <a:lnTo>
                  <a:pt x="1544" y="1453"/>
                </a:lnTo>
                <a:lnTo>
                  <a:pt x="1545" y="1452"/>
                </a:lnTo>
                <a:lnTo>
                  <a:pt x="1545" y="1439"/>
                </a:lnTo>
                <a:lnTo>
                  <a:pt x="1545" y="1452"/>
                </a:lnTo>
                <a:lnTo>
                  <a:pt x="1545" y="1456"/>
                </a:lnTo>
                <a:lnTo>
                  <a:pt x="1546" y="1438"/>
                </a:lnTo>
                <a:lnTo>
                  <a:pt x="1546" y="1441"/>
                </a:lnTo>
                <a:lnTo>
                  <a:pt x="1546" y="1452"/>
                </a:lnTo>
                <a:lnTo>
                  <a:pt x="1546" y="1445"/>
                </a:lnTo>
                <a:lnTo>
                  <a:pt x="1547" y="1455"/>
                </a:lnTo>
                <a:lnTo>
                  <a:pt x="1547" y="1445"/>
                </a:lnTo>
                <a:lnTo>
                  <a:pt x="1547" y="1455"/>
                </a:lnTo>
                <a:lnTo>
                  <a:pt x="1547" y="1457"/>
                </a:lnTo>
                <a:lnTo>
                  <a:pt x="1548" y="1454"/>
                </a:lnTo>
                <a:lnTo>
                  <a:pt x="1548" y="1453"/>
                </a:lnTo>
                <a:lnTo>
                  <a:pt x="1548" y="1439"/>
                </a:lnTo>
                <a:lnTo>
                  <a:pt x="1548" y="1457"/>
                </a:lnTo>
                <a:lnTo>
                  <a:pt x="1549" y="1454"/>
                </a:lnTo>
                <a:lnTo>
                  <a:pt x="1549" y="1459"/>
                </a:lnTo>
                <a:lnTo>
                  <a:pt x="1549" y="1438"/>
                </a:lnTo>
                <a:lnTo>
                  <a:pt x="1549" y="1448"/>
                </a:lnTo>
                <a:lnTo>
                  <a:pt x="1550" y="1450"/>
                </a:lnTo>
                <a:lnTo>
                  <a:pt x="1550" y="1455"/>
                </a:lnTo>
                <a:lnTo>
                  <a:pt x="1550" y="1453"/>
                </a:lnTo>
                <a:lnTo>
                  <a:pt x="1550" y="1458"/>
                </a:lnTo>
                <a:lnTo>
                  <a:pt x="1550" y="1454"/>
                </a:lnTo>
                <a:lnTo>
                  <a:pt x="1551" y="1443"/>
                </a:lnTo>
                <a:lnTo>
                  <a:pt x="1551" y="1455"/>
                </a:lnTo>
                <a:lnTo>
                  <a:pt x="1551" y="1446"/>
                </a:lnTo>
                <a:lnTo>
                  <a:pt x="1551" y="1437"/>
                </a:lnTo>
                <a:lnTo>
                  <a:pt x="1552" y="1456"/>
                </a:lnTo>
                <a:lnTo>
                  <a:pt x="1552" y="1448"/>
                </a:lnTo>
                <a:lnTo>
                  <a:pt x="1552" y="1444"/>
                </a:lnTo>
                <a:lnTo>
                  <a:pt x="1552" y="1462"/>
                </a:lnTo>
                <a:lnTo>
                  <a:pt x="1553" y="1438"/>
                </a:lnTo>
                <a:lnTo>
                  <a:pt x="1553" y="1445"/>
                </a:lnTo>
                <a:lnTo>
                  <a:pt x="1553" y="1447"/>
                </a:lnTo>
                <a:lnTo>
                  <a:pt x="1553" y="1443"/>
                </a:lnTo>
                <a:lnTo>
                  <a:pt x="1553" y="1446"/>
                </a:lnTo>
                <a:lnTo>
                  <a:pt x="1554" y="1445"/>
                </a:lnTo>
                <a:lnTo>
                  <a:pt x="1554" y="1453"/>
                </a:lnTo>
                <a:lnTo>
                  <a:pt x="1554" y="1445"/>
                </a:lnTo>
                <a:lnTo>
                  <a:pt x="1554" y="1451"/>
                </a:lnTo>
                <a:lnTo>
                  <a:pt x="1555" y="1456"/>
                </a:lnTo>
                <a:lnTo>
                  <a:pt x="1555" y="1449"/>
                </a:lnTo>
                <a:lnTo>
                  <a:pt x="1555" y="1448"/>
                </a:lnTo>
                <a:lnTo>
                  <a:pt x="1556" y="1451"/>
                </a:lnTo>
                <a:lnTo>
                  <a:pt x="1556" y="1437"/>
                </a:lnTo>
                <a:lnTo>
                  <a:pt x="1556" y="1441"/>
                </a:lnTo>
                <a:lnTo>
                  <a:pt x="1556" y="1431"/>
                </a:lnTo>
                <a:lnTo>
                  <a:pt x="1556" y="1453"/>
                </a:lnTo>
                <a:lnTo>
                  <a:pt x="1557" y="1447"/>
                </a:lnTo>
                <a:lnTo>
                  <a:pt x="1557" y="1453"/>
                </a:lnTo>
                <a:lnTo>
                  <a:pt x="1557" y="1456"/>
                </a:lnTo>
                <a:lnTo>
                  <a:pt x="1557" y="1451"/>
                </a:lnTo>
                <a:lnTo>
                  <a:pt x="1558" y="1441"/>
                </a:lnTo>
                <a:lnTo>
                  <a:pt x="1558" y="1462"/>
                </a:lnTo>
                <a:lnTo>
                  <a:pt x="1558" y="1439"/>
                </a:lnTo>
                <a:lnTo>
                  <a:pt x="1558" y="1448"/>
                </a:lnTo>
                <a:lnTo>
                  <a:pt x="1559" y="1433"/>
                </a:lnTo>
                <a:lnTo>
                  <a:pt x="1559" y="1440"/>
                </a:lnTo>
                <a:lnTo>
                  <a:pt x="1559" y="1454"/>
                </a:lnTo>
                <a:lnTo>
                  <a:pt x="1559" y="1440"/>
                </a:lnTo>
                <a:lnTo>
                  <a:pt x="1559" y="1451"/>
                </a:lnTo>
                <a:lnTo>
                  <a:pt x="1560" y="1454"/>
                </a:lnTo>
                <a:lnTo>
                  <a:pt x="1560" y="1440"/>
                </a:lnTo>
                <a:lnTo>
                  <a:pt x="1560" y="1454"/>
                </a:lnTo>
                <a:lnTo>
                  <a:pt x="1560" y="1461"/>
                </a:lnTo>
                <a:lnTo>
                  <a:pt x="1561" y="1451"/>
                </a:lnTo>
                <a:lnTo>
                  <a:pt x="1561" y="1431"/>
                </a:lnTo>
                <a:lnTo>
                  <a:pt x="1561" y="1444"/>
                </a:lnTo>
                <a:lnTo>
                  <a:pt x="1561" y="1443"/>
                </a:lnTo>
                <a:lnTo>
                  <a:pt x="1562" y="1455"/>
                </a:lnTo>
                <a:lnTo>
                  <a:pt x="1562" y="1444"/>
                </a:lnTo>
                <a:lnTo>
                  <a:pt x="1562" y="1457"/>
                </a:lnTo>
                <a:lnTo>
                  <a:pt x="1562" y="1439"/>
                </a:lnTo>
                <a:lnTo>
                  <a:pt x="1563" y="1443"/>
                </a:lnTo>
                <a:lnTo>
                  <a:pt x="1563" y="1438"/>
                </a:lnTo>
                <a:lnTo>
                  <a:pt x="1563" y="1442"/>
                </a:lnTo>
                <a:lnTo>
                  <a:pt x="1563" y="1436"/>
                </a:lnTo>
                <a:lnTo>
                  <a:pt x="1564" y="1447"/>
                </a:lnTo>
                <a:lnTo>
                  <a:pt x="1564" y="1446"/>
                </a:lnTo>
                <a:lnTo>
                  <a:pt x="1564" y="1458"/>
                </a:lnTo>
                <a:lnTo>
                  <a:pt x="1564" y="1456"/>
                </a:lnTo>
                <a:lnTo>
                  <a:pt x="1565" y="1456"/>
                </a:lnTo>
                <a:lnTo>
                  <a:pt x="1565" y="1446"/>
                </a:lnTo>
                <a:lnTo>
                  <a:pt x="1565" y="1450"/>
                </a:lnTo>
                <a:lnTo>
                  <a:pt x="1565" y="1453"/>
                </a:lnTo>
                <a:lnTo>
                  <a:pt x="1565" y="1441"/>
                </a:lnTo>
                <a:lnTo>
                  <a:pt x="1566" y="1438"/>
                </a:lnTo>
                <a:lnTo>
                  <a:pt x="1566" y="1452"/>
                </a:lnTo>
                <a:lnTo>
                  <a:pt x="1566" y="1456"/>
                </a:lnTo>
                <a:lnTo>
                  <a:pt x="1566" y="1458"/>
                </a:lnTo>
                <a:lnTo>
                  <a:pt x="1567" y="1460"/>
                </a:lnTo>
                <a:lnTo>
                  <a:pt x="1567" y="1464"/>
                </a:lnTo>
                <a:lnTo>
                  <a:pt x="1567" y="1450"/>
                </a:lnTo>
                <a:lnTo>
                  <a:pt x="1567" y="1459"/>
                </a:lnTo>
                <a:lnTo>
                  <a:pt x="1568" y="1455"/>
                </a:lnTo>
                <a:lnTo>
                  <a:pt x="1568" y="1453"/>
                </a:lnTo>
                <a:lnTo>
                  <a:pt x="1568" y="1441"/>
                </a:lnTo>
                <a:lnTo>
                  <a:pt x="1568" y="1448"/>
                </a:lnTo>
                <a:lnTo>
                  <a:pt x="1568" y="1455"/>
                </a:lnTo>
                <a:lnTo>
                  <a:pt x="1569" y="1461"/>
                </a:lnTo>
                <a:lnTo>
                  <a:pt x="1569" y="1471"/>
                </a:lnTo>
                <a:lnTo>
                  <a:pt x="1569" y="1442"/>
                </a:lnTo>
                <a:lnTo>
                  <a:pt x="1569" y="1448"/>
                </a:lnTo>
                <a:lnTo>
                  <a:pt x="1570" y="1454"/>
                </a:lnTo>
                <a:lnTo>
                  <a:pt x="1570" y="1442"/>
                </a:lnTo>
                <a:lnTo>
                  <a:pt x="1570" y="1458"/>
                </a:lnTo>
                <a:lnTo>
                  <a:pt x="1571" y="1442"/>
                </a:lnTo>
                <a:lnTo>
                  <a:pt x="1571" y="1453"/>
                </a:lnTo>
                <a:lnTo>
                  <a:pt x="1571" y="1447"/>
                </a:lnTo>
                <a:lnTo>
                  <a:pt x="1571" y="1463"/>
                </a:lnTo>
                <a:lnTo>
                  <a:pt x="1571" y="1489"/>
                </a:lnTo>
                <a:lnTo>
                  <a:pt x="1572" y="1463"/>
                </a:lnTo>
                <a:lnTo>
                  <a:pt x="1572" y="1454"/>
                </a:lnTo>
                <a:lnTo>
                  <a:pt x="1572" y="1460"/>
                </a:lnTo>
                <a:lnTo>
                  <a:pt x="1572" y="1462"/>
                </a:lnTo>
                <a:lnTo>
                  <a:pt x="1573" y="1455"/>
                </a:lnTo>
                <a:lnTo>
                  <a:pt x="1573" y="1462"/>
                </a:lnTo>
                <a:lnTo>
                  <a:pt x="1573" y="1439"/>
                </a:lnTo>
                <a:lnTo>
                  <a:pt x="1573" y="1458"/>
                </a:lnTo>
                <a:lnTo>
                  <a:pt x="1574" y="1460"/>
                </a:lnTo>
                <a:lnTo>
                  <a:pt x="1574" y="1465"/>
                </a:lnTo>
                <a:lnTo>
                  <a:pt x="1574" y="1460"/>
                </a:lnTo>
                <a:lnTo>
                  <a:pt x="1574" y="1450"/>
                </a:lnTo>
                <a:lnTo>
                  <a:pt x="1574" y="1464"/>
                </a:lnTo>
                <a:lnTo>
                  <a:pt x="1575" y="1454"/>
                </a:lnTo>
                <a:lnTo>
                  <a:pt x="1575" y="1469"/>
                </a:lnTo>
                <a:lnTo>
                  <a:pt x="1575" y="1466"/>
                </a:lnTo>
                <a:lnTo>
                  <a:pt x="1575" y="1454"/>
                </a:lnTo>
                <a:lnTo>
                  <a:pt x="1576" y="1450"/>
                </a:lnTo>
                <a:lnTo>
                  <a:pt x="1576" y="1454"/>
                </a:lnTo>
                <a:lnTo>
                  <a:pt x="1576" y="1455"/>
                </a:lnTo>
                <a:lnTo>
                  <a:pt x="1576" y="1474"/>
                </a:lnTo>
                <a:lnTo>
                  <a:pt x="1577" y="1440"/>
                </a:lnTo>
                <a:lnTo>
                  <a:pt x="1577" y="1464"/>
                </a:lnTo>
                <a:lnTo>
                  <a:pt x="1577" y="1470"/>
                </a:lnTo>
                <a:lnTo>
                  <a:pt x="1577" y="1453"/>
                </a:lnTo>
                <a:lnTo>
                  <a:pt x="1577" y="1456"/>
                </a:lnTo>
                <a:lnTo>
                  <a:pt x="1578" y="1446"/>
                </a:lnTo>
                <a:lnTo>
                  <a:pt x="1578" y="1457"/>
                </a:lnTo>
                <a:lnTo>
                  <a:pt x="1578" y="1463"/>
                </a:lnTo>
                <a:lnTo>
                  <a:pt x="1579" y="1454"/>
                </a:lnTo>
                <a:lnTo>
                  <a:pt x="1579" y="1463"/>
                </a:lnTo>
                <a:lnTo>
                  <a:pt x="1579" y="1453"/>
                </a:lnTo>
                <a:lnTo>
                  <a:pt x="1579" y="1463"/>
                </a:lnTo>
                <a:lnTo>
                  <a:pt x="1580" y="1458"/>
                </a:lnTo>
                <a:lnTo>
                  <a:pt x="1580" y="1459"/>
                </a:lnTo>
                <a:lnTo>
                  <a:pt x="1580" y="1459"/>
                </a:lnTo>
                <a:lnTo>
                  <a:pt x="1580" y="1454"/>
                </a:lnTo>
                <a:lnTo>
                  <a:pt x="1581" y="1461"/>
                </a:lnTo>
                <a:lnTo>
                  <a:pt x="1581" y="1461"/>
                </a:lnTo>
                <a:lnTo>
                  <a:pt x="1581" y="1455"/>
                </a:lnTo>
                <a:lnTo>
                  <a:pt x="1581" y="1455"/>
                </a:lnTo>
                <a:lnTo>
                  <a:pt x="1581" y="1443"/>
                </a:lnTo>
                <a:lnTo>
                  <a:pt x="1582" y="1460"/>
                </a:lnTo>
                <a:lnTo>
                  <a:pt x="1582" y="1457"/>
                </a:lnTo>
                <a:lnTo>
                  <a:pt x="1582" y="1461"/>
                </a:lnTo>
                <a:lnTo>
                  <a:pt x="1582" y="1449"/>
                </a:lnTo>
                <a:lnTo>
                  <a:pt x="1583" y="1440"/>
                </a:lnTo>
                <a:lnTo>
                  <a:pt x="1583" y="1455"/>
                </a:lnTo>
                <a:lnTo>
                  <a:pt x="1583" y="1457"/>
                </a:lnTo>
                <a:lnTo>
                  <a:pt x="1583" y="1458"/>
                </a:lnTo>
                <a:lnTo>
                  <a:pt x="1584" y="1476"/>
                </a:lnTo>
                <a:lnTo>
                  <a:pt x="1584" y="1442"/>
                </a:lnTo>
                <a:lnTo>
                  <a:pt x="1584" y="1456"/>
                </a:lnTo>
                <a:lnTo>
                  <a:pt x="1584" y="1455"/>
                </a:lnTo>
                <a:lnTo>
                  <a:pt x="1584" y="1453"/>
                </a:lnTo>
                <a:lnTo>
                  <a:pt x="1585" y="1455"/>
                </a:lnTo>
                <a:lnTo>
                  <a:pt x="1585" y="1447"/>
                </a:lnTo>
                <a:lnTo>
                  <a:pt x="1585" y="1453"/>
                </a:lnTo>
                <a:lnTo>
                  <a:pt x="1585" y="1451"/>
                </a:lnTo>
                <a:lnTo>
                  <a:pt x="1586" y="1455"/>
                </a:lnTo>
                <a:lnTo>
                  <a:pt x="1586" y="1470"/>
                </a:lnTo>
                <a:lnTo>
                  <a:pt x="1586" y="1446"/>
                </a:lnTo>
                <a:lnTo>
                  <a:pt x="1587" y="1455"/>
                </a:lnTo>
                <a:lnTo>
                  <a:pt x="1587" y="1455"/>
                </a:lnTo>
                <a:lnTo>
                  <a:pt x="1587" y="1459"/>
                </a:lnTo>
                <a:lnTo>
                  <a:pt x="1587" y="1456"/>
                </a:lnTo>
                <a:lnTo>
                  <a:pt x="1587" y="1449"/>
                </a:lnTo>
                <a:lnTo>
                  <a:pt x="1588" y="1458"/>
                </a:lnTo>
                <a:lnTo>
                  <a:pt x="1588" y="1463"/>
                </a:lnTo>
                <a:lnTo>
                  <a:pt x="1588" y="1454"/>
                </a:lnTo>
                <a:lnTo>
                  <a:pt x="1588" y="1475"/>
                </a:lnTo>
                <a:lnTo>
                  <a:pt x="1589" y="1444"/>
                </a:lnTo>
                <a:lnTo>
                  <a:pt x="1589" y="1459"/>
                </a:lnTo>
                <a:lnTo>
                  <a:pt x="1589" y="1461"/>
                </a:lnTo>
                <a:lnTo>
                  <a:pt x="1589" y="1460"/>
                </a:lnTo>
                <a:lnTo>
                  <a:pt x="1590" y="1459"/>
                </a:lnTo>
                <a:lnTo>
                  <a:pt x="1590" y="1443"/>
                </a:lnTo>
                <a:lnTo>
                  <a:pt x="1590" y="1456"/>
                </a:lnTo>
                <a:lnTo>
                  <a:pt x="1590" y="1442"/>
                </a:lnTo>
                <a:lnTo>
                  <a:pt x="1590" y="1460"/>
                </a:lnTo>
                <a:lnTo>
                  <a:pt x="1591" y="1463"/>
                </a:lnTo>
                <a:lnTo>
                  <a:pt x="1591" y="1435"/>
                </a:lnTo>
                <a:lnTo>
                  <a:pt x="1591" y="1459"/>
                </a:lnTo>
                <a:lnTo>
                  <a:pt x="1591" y="1431"/>
                </a:lnTo>
                <a:lnTo>
                  <a:pt x="1592" y="1451"/>
                </a:lnTo>
                <a:lnTo>
                  <a:pt x="1592" y="1451"/>
                </a:lnTo>
                <a:lnTo>
                  <a:pt x="1592" y="1441"/>
                </a:lnTo>
                <a:lnTo>
                  <a:pt x="1592" y="1458"/>
                </a:lnTo>
                <a:lnTo>
                  <a:pt x="1593" y="1456"/>
                </a:lnTo>
                <a:lnTo>
                  <a:pt x="1593" y="1454"/>
                </a:lnTo>
                <a:lnTo>
                  <a:pt x="1593" y="1469"/>
                </a:lnTo>
                <a:lnTo>
                  <a:pt x="1593" y="1442"/>
                </a:lnTo>
                <a:lnTo>
                  <a:pt x="1593" y="1458"/>
                </a:lnTo>
                <a:lnTo>
                  <a:pt x="1594" y="1455"/>
                </a:lnTo>
                <a:lnTo>
                  <a:pt x="1594" y="1461"/>
                </a:lnTo>
                <a:lnTo>
                  <a:pt x="1594" y="1458"/>
                </a:lnTo>
                <a:lnTo>
                  <a:pt x="1595" y="1447"/>
                </a:lnTo>
                <a:lnTo>
                  <a:pt x="1595" y="1452"/>
                </a:lnTo>
                <a:lnTo>
                  <a:pt x="1595" y="1447"/>
                </a:lnTo>
                <a:lnTo>
                  <a:pt x="1595" y="1455"/>
                </a:lnTo>
                <a:lnTo>
                  <a:pt x="1596" y="1469"/>
                </a:lnTo>
                <a:lnTo>
                  <a:pt x="1596" y="1441"/>
                </a:lnTo>
                <a:lnTo>
                  <a:pt x="1596" y="1453"/>
                </a:lnTo>
                <a:lnTo>
                  <a:pt x="1596" y="1456"/>
                </a:lnTo>
                <a:lnTo>
                  <a:pt x="1596" y="1457"/>
                </a:lnTo>
                <a:lnTo>
                  <a:pt x="1597" y="1451"/>
                </a:lnTo>
                <a:lnTo>
                  <a:pt x="1597" y="1441"/>
                </a:lnTo>
                <a:lnTo>
                  <a:pt x="1597" y="1448"/>
                </a:lnTo>
                <a:lnTo>
                  <a:pt x="1597" y="1456"/>
                </a:lnTo>
                <a:lnTo>
                  <a:pt x="1598" y="1461"/>
                </a:lnTo>
                <a:lnTo>
                  <a:pt x="1598" y="1468"/>
                </a:lnTo>
                <a:lnTo>
                  <a:pt x="1598" y="1439"/>
                </a:lnTo>
                <a:lnTo>
                  <a:pt x="1598" y="1449"/>
                </a:lnTo>
                <a:lnTo>
                  <a:pt x="1599" y="1446"/>
                </a:lnTo>
                <a:lnTo>
                  <a:pt x="1599" y="1456"/>
                </a:lnTo>
                <a:lnTo>
                  <a:pt x="1599" y="1452"/>
                </a:lnTo>
                <a:lnTo>
                  <a:pt x="1599" y="1444"/>
                </a:lnTo>
                <a:lnTo>
                  <a:pt x="1599" y="1455"/>
                </a:lnTo>
                <a:lnTo>
                  <a:pt x="1600" y="1460"/>
                </a:lnTo>
                <a:lnTo>
                  <a:pt x="1600" y="1455"/>
                </a:lnTo>
                <a:lnTo>
                  <a:pt x="1600" y="1455"/>
                </a:lnTo>
                <a:lnTo>
                  <a:pt x="1600" y="1442"/>
                </a:lnTo>
                <a:lnTo>
                  <a:pt x="1601" y="1463"/>
                </a:lnTo>
                <a:lnTo>
                  <a:pt x="1601" y="1448"/>
                </a:lnTo>
                <a:lnTo>
                  <a:pt x="1601" y="1462"/>
                </a:lnTo>
                <a:lnTo>
                  <a:pt x="1602" y="1456"/>
                </a:lnTo>
                <a:lnTo>
                  <a:pt x="1602" y="1445"/>
                </a:lnTo>
                <a:lnTo>
                  <a:pt x="1602" y="1450"/>
                </a:lnTo>
                <a:lnTo>
                  <a:pt x="1602" y="1458"/>
                </a:lnTo>
                <a:lnTo>
                  <a:pt x="1602" y="1461"/>
                </a:lnTo>
                <a:lnTo>
                  <a:pt x="1603" y="1478"/>
                </a:lnTo>
                <a:lnTo>
                  <a:pt x="1603" y="1426"/>
                </a:lnTo>
                <a:lnTo>
                  <a:pt x="1603" y="1450"/>
                </a:lnTo>
                <a:lnTo>
                  <a:pt x="1603" y="1450"/>
                </a:lnTo>
                <a:lnTo>
                  <a:pt x="1604" y="1446"/>
                </a:lnTo>
                <a:lnTo>
                  <a:pt x="1604" y="1453"/>
                </a:lnTo>
                <a:lnTo>
                  <a:pt x="1604" y="1441"/>
                </a:lnTo>
                <a:lnTo>
                  <a:pt x="1604" y="1443"/>
                </a:lnTo>
                <a:lnTo>
                  <a:pt x="1605" y="1448"/>
                </a:lnTo>
                <a:lnTo>
                  <a:pt x="1605" y="1449"/>
                </a:lnTo>
                <a:lnTo>
                  <a:pt x="1605" y="1447"/>
                </a:lnTo>
                <a:lnTo>
                  <a:pt x="1605" y="1444"/>
                </a:lnTo>
                <a:lnTo>
                  <a:pt x="1605" y="1457"/>
                </a:lnTo>
                <a:lnTo>
                  <a:pt x="1606" y="1451"/>
                </a:lnTo>
                <a:lnTo>
                  <a:pt x="1606" y="1461"/>
                </a:lnTo>
                <a:lnTo>
                  <a:pt x="1606" y="1454"/>
                </a:lnTo>
                <a:lnTo>
                  <a:pt x="1606" y="1447"/>
                </a:lnTo>
                <a:lnTo>
                  <a:pt x="1607" y="1452"/>
                </a:lnTo>
                <a:lnTo>
                  <a:pt x="1607" y="1456"/>
                </a:lnTo>
                <a:lnTo>
                  <a:pt x="1607" y="1453"/>
                </a:lnTo>
                <a:lnTo>
                  <a:pt x="1607" y="1465"/>
                </a:lnTo>
                <a:lnTo>
                  <a:pt x="1608" y="1434"/>
                </a:lnTo>
                <a:lnTo>
                  <a:pt x="1608" y="1455"/>
                </a:lnTo>
                <a:lnTo>
                  <a:pt x="1608" y="1455"/>
                </a:lnTo>
                <a:lnTo>
                  <a:pt x="1608" y="1461"/>
                </a:lnTo>
                <a:lnTo>
                  <a:pt x="1608" y="1453"/>
                </a:lnTo>
                <a:lnTo>
                  <a:pt x="1609" y="1444"/>
                </a:lnTo>
                <a:lnTo>
                  <a:pt x="1609" y="1451"/>
                </a:lnTo>
                <a:lnTo>
                  <a:pt x="1609" y="1457"/>
                </a:lnTo>
                <a:lnTo>
                  <a:pt x="1610" y="1457"/>
                </a:lnTo>
                <a:lnTo>
                  <a:pt x="1610" y="1463"/>
                </a:lnTo>
                <a:lnTo>
                  <a:pt x="1610" y="1445"/>
                </a:lnTo>
                <a:lnTo>
                  <a:pt x="1610" y="1449"/>
                </a:lnTo>
                <a:lnTo>
                  <a:pt x="1611" y="1451"/>
                </a:lnTo>
                <a:lnTo>
                  <a:pt x="1611" y="1454"/>
                </a:lnTo>
                <a:lnTo>
                  <a:pt x="1611" y="1450"/>
                </a:lnTo>
                <a:lnTo>
                  <a:pt x="1611" y="1450"/>
                </a:lnTo>
                <a:lnTo>
                  <a:pt x="1611" y="1450"/>
                </a:lnTo>
                <a:lnTo>
                  <a:pt x="1612" y="1452"/>
                </a:lnTo>
                <a:lnTo>
                  <a:pt x="1612" y="1450"/>
                </a:lnTo>
                <a:lnTo>
                  <a:pt x="1612" y="1460"/>
                </a:lnTo>
                <a:lnTo>
                  <a:pt x="1612" y="1441"/>
                </a:lnTo>
                <a:lnTo>
                  <a:pt x="1613" y="1450"/>
                </a:lnTo>
                <a:lnTo>
                  <a:pt x="1613" y="1445"/>
                </a:lnTo>
                <a:lnTo>
                  <a:pt x="1613" y="1451"/>
                </a:lnTo>
                <a:lnTo>
                  <a:pt x="1613" y="1418"/>
                </a:lnTo>
                <a:lnTo>
                  <a:pt x="1614" y="1445"/>
                </a:lnTo>
                <a:lnTo>
                  <a:pt x="1614" y="1458"/>
                </a:lnTo>
                <a:lnTo>
                  <a:pt x="1614" y="1453"/>
                </a:lnTo>
                <a:lnTo>
                  <a:pt x="1614" y="1464"/>
                </a:lnTo>
                <a:lnTo>
                  <a:pt x="1614" y="1476"/>
                </a:lnTo>
                <a:lnTo>
                  <a:pt x="1615" y="1441"/>
                </a:lnTo>
                <a:lnTo>
                  <a:pt x="1615" y="1461"/>
                </a:lnTo>
                <a:lnTo>
                  <a:pt x="1615" y="1450"/>
                </a:lnTo>
                <a:lnTo>
                  <a:pt x="1615" y="1462"/>
                </a:lnTo>
                <a:lnTo>
                  <a:pt x="1616" y="1452"/>
                </a:lnTo>
                <a:lnTo>
                  <a:pt x="1616" y="1449"/>
                </a:lnTo>
                <a:lnTo>
                  <a:pt x="1616" y="1474"/>
                </a:lnTo>
                <a:lnTo>
                  <a:pt x="1616" y="1458"/>
                </a:lnTo>
                <a:lnTo>
                  <a:pt x="1617" y="1459"/>
                </a:lnTo>
                <a:lnTo>
                  <a:pt x="1617" y="1461"/>
                </a:lnTo>
                <a:lnTo>
                  <a:pt x="1617" y="1456"/>
                </a:lnTo>
                <a:lnTo>
                  <a:pt x="1617" y="1454"/>
                </a:lnTo>
                <a:lnTo>
                  <a:pt x="1618" y="1454"/>
                </a:lnTo>
                <a:lnTo>
                  <a:pt x="1618" y="1458"/>
                </a:lnTo>
                <a:lnTo>
                  <a:pt x="1618" y="1459"/>
                </a:lnTo>
                <a:lnTo>
                  <a:pt x="1618" y="1450"/>
                </a:lnTo>
                <a:lnTo>
                  <a:pt x="1619" y="1453"/>
                </a:lnTo>
                <a:lnTo>
                  <a:pt x="1619" y="1457"/>
                </a:lnTo>
                <a:lnTo>
                  <a:pt x="1619" y="1455"/>
                </a:lnTo>
                <a:lnTo>
                  <a:pt x="1619" y="1461"/>
                </a:lnTo>
                <a:lnTo>
                  <a:pt x="1620" y="1441"/>
                </a:lnTo>
                <a:lnTo>
                  <a:pt x="1620" y="1449"/>
                </a:lnTo>
                <a:lnTo>
                  <a:pt x="1620" y="1464"/>
                </a:lnTo>
                <a:lnTo>
                  <a:pt x="1620" y="1451"/>
                </a:lnTo>
                <a:lnTo>
                  <a:pt x="1620" y="1450"/>
                </a:lnTo>
                <a:lnTo>
                  <a:pt x="1621" y="1449"/>
                </a:lnTo>
                <a:lnTo>
                  <a:pt x="1621" y="1450"/>
                </a:lnTo>
                <a:lnTo>
                  <a:pt x="1621" y="1457"/>
                </a:lnTo>
                <a:lnTo>
                  <a:pt x="1621" y="1463"/>
                </a:lnTo>
                <a:lnTo>
                  <a:pt x="1622" y="1457"/>
                </a:lnTo>
                <a:lnTo>
                  <a:pt x="1622" y="1447"/>
                </a:lnTo>
                <a:lnTo>
                  <a:pt x="1622" y="1454"/>
                </a:lnTo>
                <a:lnTo>
                  <a:pt x="1622" y="1456"/>
                </a:lnTo>
                <a:lnTo>
                  <a:pt x="1623" y="1456"/>
                </a:lnTo>
                <a:lnTo>
                  <a:pt x="1623" y="1457"/>
                </a:lnTo>
                <a:lnTo>
                  <a:pt x="1623" y="1449"/>
                </a:lnTo>
                <a:lnTo>
                  <a:pt x="1623" y="1452"/>
                </a:lnTo>
                <a:lnTo>
                  <a:pt x="1623" y="1453"/>
                </a:lnTo>
                <a:lnTo>
                  <a:pt x="1624" y="1453"/>
                </a:lnTo>
                <a:lnTo>
                  <a:pt x="1624" y="1457"/>
                </a:lnTo>
                <a:lnTo>
                  <a:pt x="1624" y="1456"/>
                </a:lnTo>
                <a:lnTo>
                  <a:pt x="1624" y="1445"/>
                </a:lnTo>
                <a:lnTo>
                  <a:pt x="1625" y="1462"/>
                </a:lnTo>
                <a:lnTo>
                  <a:pt x="1625" y="1453"/>
                </a:lnTo>
                <a:lnTo>
                  <a:pt x="1625" y="1450"/>
                </a:lnTo>
                <a:lnTo>
                  <a:pt x="1626" y="1448"/>
                </a:lnTo>
                <a:lnTo>
                  <a:pt x="1626" y="1453"/>
                </a:lnTo>
                <a:lnTo>
                  <a:pt x="1626" y="1452"/>
                </a:lnTo>
                <a:lnTo>
                  <a:pt x="1626" y="1450"/>
                </a:lnTo>
                <a:lnTo>
                  <a:pt x="1627" y="1453"/>
                </a:lnTo>
                <a:lnTo>
                  <a:pt x="1627" y="1451"/>
                </a:lnTo>
                <a:lnTo>
                  <a:pt x="1627" y="1450"/>
                </a:lnTo>
                <a:lnTo>
                  <a:pt x="1627" y="1448"/>
                </a:lnTo>
                <a:lnTo>
                  <a:pt x="1627" y="1447"/>
                </a:lnTo>
                <a:lnTo>
                  <a:pt x="1628" y="1442"/>
                </a:lnTo>
                <a:lnTo>
                  <a:pt x="1628" y="1441"/>
                </a:lnTo>
                <a:lnTo>
                  <a:pt x="1628" y="1448"/>
                </a:lnTo>
                <a:lnTo>
                  <a:pt x="1628" y="1448"/>
                </a:lnTo>
                <a:lnTo>
                  <a:pt x="1629" y="1447"/>
                </a:lnTo>
                <a:lnTo>
                  <a:pt x="1629" y="1465"/>
                </a:lnTo>
                <a:lnTo>
                  <a:pt x="1629" y="1465"/>
                </a:lnTo>
                <a:lnTo>
                  <a:pt x="1629" y="1460"/>
                </a:lnTo>
                <a:lnTo>
                  <a:pt x="1630" y="1452"/>
                </a:lnTo>
                <a:lnTo>
                  <a:pt x="1630" y="1449"/>
                </a:lnTo>
                <a:lnTo>
                  <a:pt x="1630" y="1444"/>
                </a:lnTo>
                <a:lnTo>
                  <a:pt x="1630" y="1435"/>
                </a:lnTo>
                <a:lnTo>
                  <a:pt x="1630" y="1441"/>
                </a:lnTo>
                <a:lnTo>
                  <a:pt x="1631" y="1447"/>
                </a:lnTo>
                <a:lnTo>
                  <a:pt x="1631" y="1445"/>
                </a:lnTo>
                <a:lnTo>
                  <a:pt x="1631" y="1445"/>
                </a:lnTo>
                <a:lnTo>
                  <a:pt x="1631" y="1440"/>
                </a:lnTo>
                <a:lnTo>
                  <a:pt x="1632" y="1446"/>
                </a:lnTo>
                <a:lnTo>
                  <a:pt x="1632" y="1436"/>
                </a:lnTo>
                <a:lnTo>
                  <a:pt x="1632" y="1447"/>
                </a:lnTo>
                <a:lnTo>
                  <a:pt x="1632" y="1451"/>
                </a:lnTo>
                <a:lnTo>
                  <a:pt x="1633" y="1449"/>
                </a:lnTo>
                <a:lnTo>
                  <a:pt x="1633" y="1443"/>
                </a:lnTo>
                <a:lnTo>
                  <a:pt x="1633" y="1445"/>
                </a:lnTo>
                <a:lnTo>
                  <a:pt x="1633" y="1448"/>
                </a:lnTo>
                <a:lnTo>
                  <a:pt x="1634" y="1453"/>
                </a:lnTo>
                <a:lnTo>
                  <a:pt x="1634" y="1441"/>
                </a:lnTo>
                <a:lnTo>
                  <a:pt x="1634" y="1454"/>
                </a:lnTo>
                <a:lnTo>
                  <a:pt x="1634" y="1434"/>
                </a:lnTo>
                <a:lnTo>
                  <a:pt x="1635" y="1443"/>
                </a:lnTo>
                <a:lnTo>
                  <a:pt x="1635" y="1441"/>
                </a:lnTo>
                <a:lnTo>
                  <a:pt x="1635" y="1436"/>
                </a:lnTo>
                <a:lnTo>
                  <a:pt x="1635" y="1437"/>
                </a:lnTo>
                <a:lnTo>
                  <a:pt x="1636" y="1459"/>
                </a:lnTo>
                <a:lnTo>
                  <a:pt x="1636" y="1452"/>
                </a:lnTo>
                <a:lnTo>
                  <a:pt x="1636" y="1445"/>
                </a:lnTo>
                <a:lnTo>
                  <a:pt x="1636" y="1449"/>
                </a:lnTo>
                <a:lnTo>
                  <a:pt x="1636" y="1450"/>
                </a:lnTo>
                <a:lnTo>
                  <a:pt x="1637" y="1449"/>
                </a:lnTo>
                <a:lnTo>
                  <a:pt x="1637" y="1448"/>
                </a:lnTo>
                <a:lnTo>
                  <a:pt x="1637" y="1453"/>
                </a:lnTo>
                <a:lnTo>
                  <a:pt x="1637" y="1442"/>
                </a:lnTo>
                <a:lnTo>
                  <a:pt x="1638" y="1447"/>
                </a:lnTo>
                <a:lnTo>
                  <a:pt x="1638" y="1449"/>
                </a:lnTo>
                <a:lnTo>
                  <a:pt x="1638" y="1437"/>
                </a:lnTo>
                <a:lnTo>
                  <a:pt x="1638" y="1456"/>
                </a:lnTo>
                <a:lnTo>
                  <a:pt x="1639" y="1456"/>
                </a:lnTo>
                <a:lnTo>
                  <a:pt x="1639" y="1434"/>
                </a:lnTo>
                <a:lnTo>
                  <a:pt x="1639" y="1448"/>
                </a:lnTo>
                <a:lnTo>
                  <a:pt x="1639" y="1447"/>
                </a:lnTo>
                <a:lnTo>
                  <a:pt x="1639" y="1438"/>
                </a:lnTo>
                <a:lnTo>
                  <a:pt x="1640" y="1445"/>
                </a:lnTo>
                <a:lnTo>
                  <a:pt x="1640" y="1445"/>
                </a:lnTo>
                <a:lnTo>
                  <a:pt x="1640" y="1448"/>
                </a:lnTo>
                <a:lnTo>
                  <a:pt x="1641" y="1447"/>
                </a:lnTo>
                <a:lnTo>
                  <a:pt x="1641" y="1446"/>
                </a:lnTo>
                <a:lnTo>
                  <a:pt x="1641" y="1434"/>
                </a:lnTo>
                <a:lnTo>
                  <a:pt x="1641" y="1440"/>
                </a:lnTo>
                <a:lnTo>
                  <a:pt x="1642" y="1437"/>
                </a:lnTo>
                <a:lnTo>
                  <a:pt x="1642" y="1445"/>
                </a:lnTo>
                <a:lnTo>
                  <a:pt x="1642" y="1448"/>
                </a:lnTo>
                <a:lnTo>
                  <a:pt x="1642" y="1438"/>
                </a:lnTo>
                <a:lnTo>
                  <a:pt x="1642" y="1444"/>
                </a:lnTo>
                <a:lnTo>
                  <a:pt x="1643" y="1444"/>
                </a:lnTo>
                <a:lnTo>
                  <a:pt x="1643" y="1438"/>
                </a:lnTo>
                <a:lnTo>
                  <a:pt x="1643" y="1461"/>
                </a:lnTo>
                <a:lnTo>
                  <a:pt x="1643" y="1439"/>
                </a:lnTo>
                <a:lnTo>
                  <a:pt x="1644" y="1429"/>
                </a:lnTo>
                <a:lnTo>
                  <a:pt x="1644" y="1440"/>
                </a:lnTo>
                <a:lnTo>
                  <a:pt x="1644" y="1449"/>
                </a:lnTo>
                <a:lnTo>
                  <a:pt x="1644" y="1444"/>
                </a:lnTo>
                <a:lnTo>
                  <a:pt x="1645" y="1428"/>
                </a:lnTo>
                <a:lnTo>
                  <a:pt x="1645" y="1438"/>
                </a:lnTo>
                <a:lnTo>
                  <a:pt x="1645" y="1440"/>
                </a:lnTo>
                <a:lnTo>
                  <a:pt x="1645" y="1449"/>
                </a:lnTo>
                <a:lnTo>
                  <a:pt x="1645" y="1462"/>
                </a:lnTo>
                <a:lnTo>
                  <a:pt x="1646" y="1432"/>
                </a:lnTo>
                <a:lnTo>
                  <a:pt x="1646" y="1454"/>
                </a:lnTo>
                <a:lnTo>
                  <a:pt x="1646" y="1454"/>
                </a:lnTo>
                <a:lnTo>
                  <a:pt x="1646" y="1457"/>
                </a:lnTo>
                <a:lnTo>
                  <a:pt x="1647" y="1429"/>
                </a:lnTo>
                <a:lnTo>
                  <a:pt x="1647" y="1435"/>
                </a:lnTo>
                <a:lnTo>
                  <a:pt x="1647" y="1430"/>
                </a:lnTo>
                <a:lnTo>
                  <a:pt x="1647" y="1435"/>
                </a:lnTo>
                <a:lnTo>
                  <a:pt x="1648" y="1437"/>
                </a:lnTo>
                <a:lnTo>
                  <a:pt x="1648" y="1444"/>
                </a:lnTo>
                <a:lnTo>
                  <a:pt x="1648" y="1450"/>
                </a:lnTo>
                <a:lnTo>
                  <a:pt x="1648" y="1421"/>
                </a:lnTo>
                <a:lnTo>
                  <a:pt x="1649" y="1434"/>
                </a:lnTo>
                <a:lnTo>
                  <a:pt x="1649" y="1444"/>
                </a:lnTo>
                <a:lnTo>
                  <a:pt x="1649" y="1433"/>
                </a:lnTo>
                <a:lnTo>
                  <a:pt x="1649" y="1434"/>
                </a:lnTo>
                <a:lnTo>
                  <a:pt x="1650" y="1433"/>
                </a:lnTo>
                <a:lnTo>
                  <a:pt x="1650" y="1436"/>
                </a:lnTo>
                <a:lnTo>
                  <a:pt x="1650" y="1433"/>
                </a:lnTo>
                <a:lnTo>
                  <a:pt x="1650" y="1419"/>
                </a:lnTo>
                <a:lnTo>
                  <a:pt x="1651" y="1448"/>
                </a:lnTo>
                <a:lnTo>
                  <a:pt x="1651" y="1429"/>
                </a:lnTo>
                <a:lnTo>
                  <a:pt x="1651" y="1443"/>
                </a:lnTo>
                <a:lnTo>
                  <a:pt x="1651" y="1443"/>
                </a:lnTo>
                <a:lnTo>
                  <a:pt x="1651" y="1424"/>
                </a:lnTo>
                <a:lnTo>
                  <a:pt x="1652" y="1444"/>
                </a:lnTo>
                <a:lnTo>
                  <a:pt x="1652" y="1425"/>
                </a:lnTo>
                <a:lnTo>
                  <a:pt x="1652" y="1439"/>
                </a:lnTo>
                <a:lnTo>
                  <a:pt x="1652" y="1436"/>
                </a:lnTo>
                <a:lnTo>
                  <a:pt x="1653" y="1458"/>
                </a:lnTo>
                <a:lnTo>
                  <a:pt x="1653" y="1443"/>
                </a:lnTo>
                <a:lnTo>
                  <a:pt x="1653" y="1452"/>
                </a:lnTo>
                <a:lnTo>
                  <a:pt x="1653" y="1426"/>
                </a:lnTo>
                <a:lnTo>
                  <a:pt x="1654" y="1435"/>
                </a:lnTo>
                <a:lnTo>
                  <a:pt x="1654" y="1437"/>
                </a:lnTo>
                <a:lnTo>
                  <a:pt x="1654" y="1434"/>
                </a:lnTo>
                <a:lnTo>
                  <a:pt x="1654" y="1430"/>
                </a:lnTo>
                <a:lnTo>
                  <a:pt x="1654" y="1438"/>
                </a:lnTo>
                <a:lnTo>
                  <a:pt x="1655" y="1436"/>
                </a:lnTo>
                <a:lnTo>
                  <a:pt x="1655" y="1467"/>
                </a:lnTo>
                <a:lnTo>
                  <a:pt x="1655" y="1440"/>
                </a:lnTo>
                <a:lnTo>
                  <a:pt x="1655" y="1433"/>
                </a:lnTo>
                <a:lnTo>
                  <a:pt x="1656" y="1427"/>
                </a:lnTo>
                <a:lnTo>
                  <a:pt x="1656" y="1419"/>
                </a:lnTo>
                <a:lnTo>
                  <a:pt x="1656" y="1433"/>
                </a:lnTo>
                <a:lnTo>
                  <a:pt x="1657" y="1438"/>
                </a:lnTo>
                <a:lnTo>
                  <a:pt x="1657" y="1425"/>
                </a:lnTo>
                <a:lnTo>
                  <a:pt x="1657" y="1436"/>
                </a:lnTo>
                <a:lnTo>
                  <a:pt x="1657" y="1432"/>
                </a:lnTo>
                <a:lnTo>
                  <a:pt x="1657" y="1423"/>
                </a:lnTo>
                <a:lnTo>
                  <a:pt x="1658" y="1414"/>
                </a:lnTo>
                <a:lnTo>
                  <a:pt x="1658" y="1421"/>
                </a:lnTo>
                <a:lnTo>
                  <a:pt x="1658" y="1449"/>
                </a:lnTo>
                <a:lnTo>
                  <a:pt x="1658" y="1419"/>
                </a:lnTo>
                <a:lnTo>
                  <a:pt x="1659" y="1428"/>
                </a:lnTo>
                <a:lnTo>
                  <a:pt x="1659" y="1463"/>
                </a:lnTo>
                <a:lnTo>
                  <a:pt x="1659" y="1446"/>
                </a:lnTo>
                <a:lnTo>
                  <a:pt x="1659" y="1446"/>
                </a:lnTo>
                <a:lnTo>
                  <a:pt x="1660" y="1447"/>
                </a:lnTo>
                <a:lnTo>
                  <a:pt x="1660" y="1449"/>
                </a:lnTo>
                <a:lnTo>
                  <a:pt x="1660" y="1442"/>
                </a:lnTo>
                <a:lnTo>
                  <a:pt x="1660" y="1449"/>
                </a:lnTo>
                <a:lnTo>
                  <a:pt x="1660" y="1450"/>
                </a:lnTo>
                <a:lnTo>
                  <a:pt x="1661" y="1446"/>
                </a:lnTo>
                <a:lnTo>
                  <a:pt x="1661" y="1473"/>
                </a:lnTo>
                <a:lnTo>
                  <a:pt x="1661" y="1447"/>
                </a:lnTo>
                <a:lnTo>
                  <a:pt x="1661" y="1445"/>
                </a:lnTo>
                <a:lnTo>
                  <a:pt x="1662" y="1447"/>
                </a:lnTo>
                <a:lnTo>
                  <a:pt x="1662" y="1448"/>
                </a:lnTo>
                <a:lnTo>
                  <a:pt x="1662" y="1452"/>
                </a:lnTo>
                <a:lnTo>
                  <a:pt x="1662" y="1443"/>
                </a:lnTo>
                <a:lnTo>
                  <a:pt x="1663" y="1441"/>
                </a:lnTo>
                <a:lnTo>
                  <a:pt x="1663" y="1443"/>
                </a:lnTo>
                <a:lnTo>
                  <a:pt x="1663" y="1441"/>
                </a:lnTo>
                <a:lnTo>
                  <a:pt x="1663" y="1447"/>
                </a:lnTo>
                <a:lnTo>
                  <a:pt x="1663" y="1452"/>
                </a:lnTo>
                <a:lnTo>
                  <a:pt x="1664" y="1447"/>
                </a:lnTo>
                <a:lnTo>
                  <a:pt x="1664" y="1449"/>
                </a:lnTo>
                <a:lnTo>
                  <a:pt x="1664" y="1441"/>
                </a:lnTo>
                <a:lnTo>
                  <a:pt x="1665" y="1446"/>
                </a:lnTo>
                <a:lnTo>
                  <a:pt x="1665" y="1447"/>
                </a:lnTo>
                <a:lnTo>
                  <a:pt x="1665" y="1446"/>
                </a:lnTo>
                <a:lnTo>
                  <a:pt x="1665" y="1447"/>
                </a:lnTo>
                <a:lnTo>
                  <a:pt x="1666" y="1449"/>
                </a:lnTo>
                <a:lnTo>
                  <a:pt x="1666" y="1443"/>
                </a:lnTo>
                <a:lnTo>
                  <a:pt x="1666" y="1442"/>
                </a:lnTo>
                <a:lnTo>
                  <a:pt x="1666" y="1448"/>
                </a:lnTo>
                <a:lnTo>
                  <a:pt x="1666" y="1448"/>
                </a:lnTo>
                <a:lnTo>
                  <a:pt x="1667" y="1445"/>
                </a:lnTo>
                <a:lnTo>
                  <a:pt x="1667" y="1441"/>
                </a:lnTo>
                <a:lnTo>
                  <a:pt x="1667" y="1438"/>
                </a:lnTo>
                <a:lnTo>
                  <a:pt x="1667" y="1443"/>
                </a:lnTo>
                <a:lnTo>
                  <a:pt x="1668" y="1439"/>
                </a:lnTo>
                <a:lnTo>
                  <a:pt x="1668" y="1413"/>
                </a:lnTo>
                <a:lnTo>
                  <a:pt x="1668" y="1438"/>
                </a:lnTo>
                <a:lnTo>
                  <a:pt x="1668" y="1422"/>
                </a:lnTo>
                <a:lnTo>
                  <a:pt x="1669" y="1411"/>
                </a:lnTo>
                <a:lnTo>
                  <a:pt x="1669" y="1432"/>
                </a:lnTo>
                <a:lnTo>
                  <a:pt x="1669" y="1426"/>
                </a:lnTo>
                <a:lnTo>
                  <a:pt x="1669" y="1415"/>
                </a:lnTo>
                <a:lnTo>
                  <a:pt x="1669" y="1453"/>
                </a:lnTo>
                <a:lnTo>
                  <a:pt x="1670" y="1437"/>
                </a:lnTo>
                <a:lnTo>
                  <a:pt x="1670" y="1439"/>
                </a:lnTo>
                <a:lnTo>
                  <a:pt x="1670" y="1422"/>
                </a:lnTo>
                <a:lnTo>
                  <a:pt x="1670" y="1446"/>
                </a:lnTo>
                <a:lnTo>
                  <a:pt x="1671" y="1443"/>
                </a:lnTo>
                <a:lnTo>
                  <a:pt x="1671" y="1437"/>
                </a:lnTo>
                <a:lnTo>
                  <a:pt x="1671" y="1450"/>
                </a:lnTo>
                <a:lnTo>
                  <a:pt x="1671" y="1443"/>
                </a:lnTo>
                <a:lnTo>
                  <a:pt x="1672" y="1439"/>
                </a:lnTo>
                <a:lnTo>
                  <a:pt x="1672" y="1435"/>
                </a:lnTo>
                <a:lnTo>
                  <a:pt x="1672" y="1439"/>
                </a:lnTo>
                <a:lnTo>
                  <a:pt x="1673" y="1446"/>
                </a:lnTo>
                <a:lnTo>
                  <a:pt x="1673" y="1440"/>
                </a:lnTo>
                <a:lnTo>
                  <a:pt x="1673" y="1438"/>
                </a:lnTo>
                <a:lnTo>
                  <a:pt x="1673" y="1443"/>
                </a:lnTo>
                <a:lnTo>
                  <a:pt x="1673" y="1433"/>
                </a:lnTo>
                <a:lnTo>
                  <a:pt x="1674" y="1440"/>
                </a:lnTo>
                <a:lnTo>
                  <a:pt x="1674" y="1441"/>
                </a:lnTo>
                <a:lnTo>
                  <a:pt x="1674" y="1440"/>
                </a:lnTo>
                <a:lnTo>
                  <a:pt x="1674" y="1434"/>
                </a:lnTo>
                <a:lnTo>
                  <a:pt x="1675" y="1439"/>
                </a:lnTo>
                <a:lnTo>
                  <a:pt x="1675" y="1444"/>
                </a:lnTo>
                <a:lnTo>
                  <a:pt x="1675" y="1445"/>
                </a:lnTo>
                <a:lnTo>
                  <a:pt x="1675" y="1439"/>
                </a:lnTo>
                <a:lnTo>
                  <a:pt x="1676" y="1443"/>
                </a:lnTo>
                <a:lnTo>
                  <a:pt x="1676" y="1432"/>
                </a:lnTo>
                <a:lnTo>
                  <a:pt x="1676" y="1438"/>
                </a:lnTo>
                <a:lnTo>
                  <a:pt x="1676" y="1436"/>
                </a:lnTo>
                <a:lnTo>
                  <a:pt x="1676" y="1436"/>
                </a:lnTo>
                <a:lnTo>
                  <a:pt x="1677" y="1439"/>
                </a:lnTo>
                <a:lnTo>
                  <a:pt x="1677" y="1445"/>
                </a:lnTo>
                <a:lnTo>
                  <a:pt x="1677" y="1429"/>
                </a:lnTo>
                <a:lnTo>
                  <a:pt x="1677" y="1436"/>
                </a:lnTo>
                <a:lnTo>
                  <a:pt x="1678" y="1435"/>
                </a:lnTo>
                <a:lnTo>
                  <a:pt x="1678" y="1437"/>
                </a:lnTo>
                <a:lnTo>
                  <a:pt x="1678" y="1432"/>
                </a:lnTo>
                <a:lnTo>
                  <a:pt x="1678" y="1435"/>
                </a:lnTo>
                <a:lnTo>
                  <a:pt x="1678" y="1438"/>
                </a:lnTo>
                <a:lnTo>
                  <a:pt x="1679" y="1442"/>
                </a:lnTo>
                <a:lnTo>
                  <a:pt x="1679" y="1438"/>
                </a:lnTo>
                <a:lnTo>
                  <a:pt x="1679" y="1429"/>
                </a:lnTo>
                <a:lnTo>
                  <a:pt x="1680" y="1435"/>
                </a:lnTo>
                <a:lnTo>
                  <a:pt x="1680" y="1439"/>
                </a:lnTo>
                <a:lnTo>
                  <a:pt x="1680" y="1443"/>
                </a:lnTo>
                <a:lnTo>
                  <a:pt x="1680" y="1444"/>
                </a:lnTo>
                <a:lnTo>
                  <a:pt x="1681" y="1437"/>
                </a:lnTo>
                <a:lnTo>
                  <a:pt x="1681" y="1407"/>
                </a:lnTo>
                <a:lnTo>
                  <a:pt x="1681" y="1422"/>
                </a:lnTo>
                <a:lnTo>
                  <a:pt x="1681" y="1445"/>
                </a:lnTo>
                <a:lnTo>
                  <a:pt x="1682" y="1410"/>
                </a:lnTo>
                <a:lnTo>
                  <a:pt x="1682" y="1449"/>
                </a:lnTo>
                <a:lnTo>
                  <a:pt x="1682" y="1435"/>
                </a:lnTo>
                <a:lnTo>
                  <a:pt x="1682" y="1440"/>
                </a:lnTo>
                <a:lnTo>
                  <a:pt x="1682" y="1441"/>
                </a:lnTo>
                <a:lnTo>
                  <a:pt x="1683" y="1443"/>
                </a:lnTo>
                <a:lnTo>
                  <a:pt x="1683" y="1440"/>
                </a:lnTo>
                <a:lnTo>
                  <a:pt x="1683" y="1445"/>
                </a:lnTo>
                <a:lnTo>
                  <a:pt x="1683" y="1439"/>
                </a:lnTo>
                <a:lnTo>
                  <a:pt x="1684" y="1440"/>
                </a:lnTo>
                <a:lnTo>
                  <a:pt x="1684" y="1435"/>
                </a:lnTo>
                <a:lnTo>
                  <a:pt x="1684" y="1430"/>
                </a:lnTo>
                <a:lnTo>
                  <a:pt x="1684" y="1426"/>
                </a:lnTo>
                <a:lnTo>
                  <a:pt x="1685" y="1425"/>
                </a:lnTo>
                <a:lnTo>
                  <a:pt x="1685" y="1437"/>
                </a:lnTo>
                <a:lnTo>
                  <a:pt x="1685" y="1440"/>
                </a:lnTo>
                <a:lnTo>
                  <a:pt x="1685" y="1432"/>
                </a:lnTo>
                <a:lnTo>
                  <a:pt x="1685" y="1430"/>
                </a:lnTo>
                <a:lnTo>
                  <a:pt x="1686" y="1432"/>
                </a:lnTo>
                <a:lnTo>
                  <a:pt x="1686" y="1435"/>
                </a:lnTo>
                <a:lnTo>
                  <a:pt x="1686" y="1442"/>
                </a:lnTo>
                <a:lnTo>
                  <a:pt x="1686" y="1432"/>
                </a:lnTo>
                <a:lnTo>
                  <a:pt x="1687" y="1414"/>
                </a:lnTo>
                <a:lnTo>
                  <a:pt x="1687" y="1436"/>
                </a:lnTo>
                <a:lnTo>
                  <a:pt x="1687" y="1420"/>
                </a:lnTo>
                <a:lnTo>
                  <a:pt x="1688" y="1423"/>
                </a:lnTo>
                <a:lnTo>
                  <a:pt x="1688" y="1405"/>
                </a:lnTo>
                <a:lnTo>
                  <a:pt x="1688" y="1417"/>
                </a:lnTo>
                <a:lnTo>
                  <a:pt x="1688" y="1422"/>
                </a:lnTo>
                <a:lnTo>
                  <a:pt x="1688" y="1448"/>
                </a:lnTo>
                <a:lnTo>
                  <a:pt x="1689" y="1443"/>
                </a:lnTo>
                <a:lnTo>
                  <a:pt x="1689" y="1431"/>
                </a:lnTo>
                <a:lnTo>
                  <a:pt x="1689" y="1432"/>
                </a:lnTo>
                <a:lnTo>
                  <a:pt x="1689" y="1440"/>
                </a:lnTo>
                <a:lnTo>
                  <a:pt x="1690" y="1439"/>
                </a:lnTo>
                <a:lnTo>
                  <a:pt x="1690" y="1437"/>
                </a:lnTo>
                <a:lnTo>
                  <a:pt x="1690" y="1431"/>
                </a:lnTo>
                <a:lnTo>
                  <a:pt x="1690" y="1443"/>
                </a:lnTo>
                <a:lnTo>
                  <a:pt x="1691" y="1438"/>
                </a:lnTo>
                <a:lnTo>
                  <a:pt x="1691" y="1431"/>
                </a:lnTo>
                <a:lnTo>
                  <a:pt x="1691" y="1433"/>
                </a:lnTo>
                <a:lnTo>
                  <a:pt x="1691" y="1425"/>
                </a:lnTo>
                <a:lnTo>
                  <a:pt x="1691" y="1428"/>
                </a:lnTo>
                <a:lnTo>
                  <a:pt x="1692" y="1433"/>
                </a:lnTo>
                <a:lnTo>
                  <a:pt x="1692" y="1436"/>
                </a:lnTo>
                <a:lnTo>
                  <a:pt x="1692" y="1436"/>
                </a:lnTo>
                <a:lnTo>
                  <a:pt x="1692" y="1422"/>
                </a:lnTo>
                <a:lnTo>
                  <a:pt x="1693" y="1425"/>
                </a:lnTo>
                <a:lnTo>
                  <a:pt x="1693" y="1424"/>
                </a:lnTo>
                <a:lnTo>
                  <a:pt x="1693" y="1426"/>
                </a:lnTo>
                <a:lnTo>
                  <a:pt x="1693" y="1426"/>
                </a:lnTo>
                <a:lnTo>
                  <a:pt x="1694" y="1419"/>
                </a:lnTo>
                <a:lnTo>
                  <a:pt x="1694" y="1429"/>
                </a:lnTo>
                <a:lnTo>
                  <a:pt x="1694" y="1425"/>
                </a:lnTo>
                <a:lnTo>
                  <a:pt x="1694" y="1429"/>
                </a:lnTo>
                <a:lnTo>
                  <a:pt x="1694" y="1436"/>
                </a:lnTo>
                <a:lnTo>
                  <a:pt x="1695" y="1427"/>
                </a:lnTo>
                <a:lnTo>
                  <a:pt x="1695" y="1428"/>
                </a:lnTo>
                <a:lnTo>
                  <a:pt x="1695" y="1431"/>
                </a:lnTo>
                <a:lnTo>
                  <a:pt x="1696" y="1428"/>
                </a:lnTo>
                <a:lnTo>
                  <a:pt x="1696" y="1434"/>
                </a:lnTo>
                <a:lnTo>
                  <a:pt x="1696" y="1416"/>
                </a:lnTo>
                <a:lnTo>
                  <a:pt x="1696" y="1430"/>
                </a:lnTo>
                <a:lnTo>
                  <a:pt x="1697" y="1428"/>
                </a:lnTo>
                <a:lnTo>
                  <a:pt x="1697" y="1435"/>
                </a:lnTo>
                <a:lnTo>
                  <a:pt x="1697" y="1437"/>
                </a:lnTo>
                <a:lnTo>
                  <a:pt x="1697" y="1429"/>
                </a:lnTo>
                <a:lnTo>
                  <a:pt x="1697" y="1437"/>
                </a:lnTo>
                <a:lnTo>
                  <a:pt x="1698" y="1432"/>
                </a:lnTo>
                <a:lnTo>
                  <a:pt x="1698" y="1433"/>
                </a:lnTo>
                <a:lnTo>
                  <a:pt x="1698" y="1435"/>
                </a:lnTo>
                <a:lnTo>
                  <a:pt x="1698" y="1430"/>
                </a:lnTo>
                <a:lnTo>
                  <a:pt x="1699" y="1426"/>
                </a:lnTo>
                <a:lnTo>
                  <a:pt x="1699" y="1423"/>
                </a:lnTo>
                <a:lnTo>
                  <a:pt x="1699" y="1430"/>
                </a:lnTo>
                <a:lnTo>
                  <a:pt x="1699" y="1432"/>
                </a:lnTo>
                <a:lnTo>
                  <a:pt x="1700" y="1429"/>
                </a:lnTo>
                <a:lnTo>
                  <a:pt x="1700" y="1433"/>
                </a:lnTo>
                <a:lnTo>
                  <a:pt x="1700" y="1429"/>
                </a:lnTo>
                <a:lnTo>
                  <a:pt x="1700" y="1427"/>
                </a:lnTo>
                <a:lnTo>
                  <a:pt x="1700" y="1434"/>
                </a:lnTo>
                <a:lnTo>
                  <a:pt x="1701" y="1424"/>
                </a:lnTo>
                <a:lnTo>
                  <a:pt x="1701" y="1431"/>
                </a:lnTo>
                <a:lnTo>
                  <a:pt x="1701" y="1434"/>
                </a:lnTo>
                <a:lnTo>
                  <a:pt x="1701" y="1432"/>
                </a:lnTo>
                <a:lnTo>
                  <a:pt x="1702" y="1427"/>
                </a:lnTo>
                <a:lnTo>
                  <a:pt x="1702" y="1429"/>
                </a:lnTo>
                <a:lnTo>
                  <a:pt x="1702" y="1432"/>
                </a:lnTo>
                <a:lnTo>
                  <a:pt x="1702" y="1429"/>
                </a:lnTo>
                <a:lnTo>
                  <a:pt x="1703" y="1421"/>
                </a:lnTo>
                <a:lnTo>
                  <a:pt x="1703" y="1433"/>
                </a:lnTo>
                <a:lnTo>
                  <a:pt x="1703" y="1421"/>
                </a:lnTo>
                <a:lnTo>
                  <a:pt x="1703" y="1431"/>
                </a:lnTo>
                <a:lnTo>
                  <a:pt x="1704" y="1434"/>
                </a:lnTo>
                <a:lnTo>
                  <a:pt x="1704" y="1436"/>
                </a:lnTo>
                <a:lnTo>
                  <a:pt x="1704" y="1433"/>
                </a:lnTo>
                <a:lnTo>
                  <a:pt x="1704" y="1429"/>
                </a:lnTo>
                <a:lnTo>
                  <a:pt x="1705" y="1437"/>
                </a:lnTo>
                <a:lnTo>
                  <a:pt x="1705" y="1435"/>
                </a:lnTo>
                <a:lnTo>
                  <a:pt x="1705" y="1434"/>
                </a:lnTo>
                <a:lnTo>
                  <a:pt x="1705" y="1440"/>
                </a:lnTo>
                <a:lnTo>
                  <a:pt x="1706" y="1436"/>
                </a:lnTo>
                <a:lnTo>
                  <a:pt x="1706" y="1463"/>
                </a:lnTo>
                <a:lnTo>
                  <a:pt x="1706" y="1429"/>
                </a:lnTo>
                <a:lnTo>
                  <a:pt x="1706" y="1439"/>
                </a:lnTo>
                <a:lnTo>
                  <a:pt x="1706" y="1439"/>
                </a:lnTo>
                <a:lnTo>
                  <a:pt x="1707" y="1443"/>
                </a:lnTo>
                <a:lnTo>
                  <a:pt x="1707" y="1437"/>
                </a:lnTo>
                <a:lnTo>
                  <a:pt x="1707" y="1440"/>
                </a:lnTo>
                <a:lnTo>
                  <a:pt x="1707" y="1438"/>
                </a:lnTo>
                <a:lnTo>
                  <a:pt x="1708" y="1432"/>
                </a:lnTo>
                <a:lnTo>
                  <a:pt x="1708" y="1434"/>
                </a:lnTo>
                <a:lnTo>
                  <a:pt x="1708" y="1430"/>
                </a:lnTo>
                <a:lnTo>
                  <a:pt x="1708" y="1435"/>
                </a:lnTo>
                <a:lnTo>
                  <a:pt x="1709" y="1435"/>
                </a:lnTo>
                <a:lnTo>
                  <a:pt x="1709" y="1438"/>
                </a:lnTo>
                <a:lnTo>
                  <a:pt x="1709" y="1439"/>
                </a:lnTo>
                <a:lnTo>
                  <a:pt x="1709" y="1429"/>
                </a:lnTo>
                <a:lnTo>
                  <a:pt x="1709" y="1443"/>
                </a:lnTo>
                <a:lnTo>
                  <a:pt x="1710" y="1438"/>
                </a:lnTo>
                <a:lnTo>
                  <a:pt x="1710" y="1441"/>
                </a:lnTo>
                <a:lnTo>
                  <a:pt x="1710" y="1438"/>
                </a:lnTo>
                <a:lnTo>
                  <a:pt x="1710" y="1434"/>
                </a:lnTo>
                <a:lnTo>
                  <a:pt x="1711" y="1437"/>
                </a:lnTo>
                <a:lnTo>
                  <a:pt x="1711" y="1440"/>
                </a:lnTo>
                <a:lnTo>
                  <a:pt x="1711" y="1446"/>
                </a:lnTo>
                <a:lnTo>
                  <a:pt x="1712" y="1447"/>
                </a:lnTo>
                <a:lnTo>
                  <a:pt x="1712" y="1435"/>
                </a:lnTo>
                <a:lnTo>
                  <a:pt x="1712" y="1443"/>
                </a:lnTo>
                <a:lnTo>
                  <a:pt x="1712" y="1443"/>
                </a:lnTo>
                <a:lnTo>
                  <a:pt x="1712" y="1446"/>
                </a:lnTo>
                <a:lnTo>
                  <a:pt x="1713" y="1443"/>
                </a:lnTo>
                <a:lnTo>
                  <a:pt x="1713" y="1437"/>
                </a:lnTo>
                <a:lnTo>
                  <a:pt x="1713" y="1427"/>
                </a:lnTo>
                <a:lnTo>
                  <a:pt x="1713" y="1443"/>
                </a:lnTo>
                <a:lnTo>
                  <a:pt x="1714" y="1448"/>
                </a:lnTo>
                <a:lnTo>
                  <a:pt x="1714" y="1449"/>
                </a:lnTo>
                <a:lnTo>
                  <a:pt x="1714" y="1443"/>
                </a:lnTo>
                <a:lnTo>
                  <a:pt x="1714" y="1447"/>
                </a:lnTo>
                <a:lnTo>
                  <a:pt x="1715" y="1440"/>
                </a:lnTo>
                <a:lnTo>
                  <a:pt x="1715" y="1445"/>
                </a:lnTo>
                <a:lnTo>
                  <a:pt x="1715" y="1445"/>
                </a:lnTo>
                <a:lnTo>
                  <a:pt x="1715" y="1444"/>
                </a:lnTo>
                <a:lnTo>
                  <a:pt x="1715" y="1446"/>
                </a:lnTo>
                <a:lnTo>
                  <a:pt x="1716" y="1446"/>
                </a:lnTo>
                <a:lnTo>
                  <a:pt x="1716" y="1454"/>
                </a:lnTo>
                <a:lnTo>
                  <a:pt x="1716" y="1450"/>
                </a:lnTo>
                <a:lnTo>
                  <a:pt x="1716" y="1444"/>
                </a:lnTo>
                <a:lnTo>
                  <a:pt x="1717" y="1447"/>
                </a:lnTo>
                <a:lnTo>
                  <a:pt x="1717" y="1442"/>
                </a:lnTo>
                <a:lnTo>
                  <a:pt x="1717" y="1454"/>
                </a:lnTo>
                <a:lnTo>
                  <a:pt x="1717" y="1448"/>
                </a:lnTo>
                <a:lnTo>
                  <a:pt x="1718" y="1451"/>
                </a:lnTo>
                <a:lnTo>
                  <a:pt x="1718" y="1446"/>
                </a:lnTo>
                <a:lnTo>
                  <a:pt x="1718" y="1446"/>
                </a:lnTo>
                <a:lnTo>
                  <a:pt x="1719" y="1446"/>
                </a:lnTo>
                <a:lnTo>
                  <a:pt x="1719" y="1445"/>
                </a:lnTo>
                <a:lnTo>
                  <a:pt x="1719" y="1446"/>
                </a:lnTo>
                <a:lnTo>
                  <a:pt x="1719" y="1446"/>
                </a:lnTo>
                <a:lnTo>
                  <a:pt x="1719" y="1445"/>
                </a:lnTo>
                <a:lnTo>
                  <a:pt x="1720" y="1453"/>
                </a:lnTo>
                <a:lnTo>
                  <a:pt x="1720" y="1447"/>
                </a:lnTo>
                <a:lnTo>
                  <a:pt x="1720" y="1439"/>
                </a:lnTo>
                <a:lnTo>
                  <a:pt x="1720" y="1440"/>
                </a:lnTo>
                <a:lnTo>
                  <a:pt x="1721" y="1446"/>
                </a:lnTo>
                <a:lnTo>
                  <a:pt x="1721" y="1451"/>
                </a:lnTo>
                <a:lnTo>
                  <a:pt x="1721" y="1450"/>
                </a:lnTo>
                <a:lnTo>
                  <a:pt x="1721" y="1447"/>
                </a:lnTo>
                <a:lnTo>
                  <a:pt x="1721" y="1449"/>
                </a:lnTo>
                <a:lnTo>
                  <a:pt x="1722" y="1446"/>
                </a:lnTo>
                <a:lnTo>
                  <a:pt x="1722" y="1445"/>
                </a:lnTo>
                <a:lnTo>
                  <a:pt x="1722" y="1449"/>
                </a:lnTo>
                <a:lnTo>
                  <a:pt x="1722" y="1416"/>
                </a:lnTo>
                <a:lnTo>
                  <a:pt x="1723" y="1435"/>
                </a:lnTo>
                <a:lnTo>
                  <a:pt x="1723" y="1461"/>
                </a:lnTo>
                <a:lnTo>
                  <a:pt x="1723" y="1425"/>
                </a:lnTo>
                <a:lnTo>
                  <a:pt x="1723" y="1439"/>
                </a:lnTo>
                <a:lnTo>
                  <a:pt x="1724" y="1437"/>
                </a:lnTo>
                <a:lnTo>
                  <a:pt x="1724" y="1435"/>
                </a:lnTo>
                <a:lnTo>
                  <a:pt x="1724" y="1455"/>
                </a:lnTo>
                <a:lnTo>
                  <a:pt x="1724" y="1427"/>
                </a:lnTo>
                <a:lnTo>
                  <a:pt x="1724" y="1444"/>
                </a:lnTo>
                <a:lnTo>
                  <a:pt x="1725" y="1459"/>
                </a:lnTo>
                <a:lnTo>
                  <a:pt x="1725" y="1450"/>
                </a:lnTo>
                <a:lnTo>
                  <a:pt x="1725" y="1448"/>
                </a:lnTo>
                <a:lnTo>
                  <a:pt x="1725" y="1451"/>
                </a:lnTo>
                <a:lnTo>
                  <a:pt x="1726" y="1456"/>
                </a:lnTo>
                <a:lnTo>
                  <a:pt x="1726" y="1441"/>
                </a:lnTo>
                <a:lnTo>
                  <a:pt x="1726" y="1439"/>
                </a:lnTo>
                <a:lnTo>
                  <a:pt x="1727" y="1441"/>
                </a:lnTo>
                <a:lnTo>
                  <a:pt x="1727" y="1442"/>
                </a:lnTo>
                <a:lnTo>
                  <a:pt x="1727" y="1432"/>
                </a:lnTo>
                <a:lnTo>
                  <a:pt x="1727" y="1429"/>
                </a:lnTo>
                <a:lnTo>
                  <a:pt x="1728" y="1430"/>
                </a:lnTo>
                <a:lnTo>
                  <a:pt x="1728" y="1430"/>
                </a:lnTo>
                <a:lnTo>
                  <a:pt x="1728" y="1428"/>
                </a:lnTo>
                <a:lnTo>
                  <a:pt x="1728" y="1417"/>
                </a:lnTo>
                <a:lnTo>
                  <a:pt x="1728" y="894"/>
                </a:lnTo>
                <a:lnTo>
                  <a:pt x="1729" y="1454"/>
                </a:lnTo>
                <a:lnTo>
                  <a:pt x="1729" y="1434"/>
                </a:lnTo>
                <a:lnTo>
                  <a:pt x="1729" y="1431"/>
                </a:lnTo>
                <a:lnTo>
                  <a:pt x="1729" y="1431"/>
                </a:lnTo>
                <a:lnTo>
                  <a:pt x="1730" y="1435"/>
                </a:lnTo>
                <a:lnTo>
                  <a:pt x="1730" y="1437"/>
                </a:lnTo>
                <a:lnTo>
                  <a:pt x="1730" y="1443"/>
                </a:lnTo>
                <a:lnTo>
                  <a:pt x="1730" y="1443"/>
                </a:lnTo>
                <a:lnTo>
                  <a:pt x="1731" y="1446"/>
                </a:lnTo>
                <a:lnTo>
                  <a:pt x="1731" y="1442"/>
                </a:lnTo>
                <a:lnTo>
                  <a:pt x="1731" y="1449"/>
                </a:lnTo>
                <a:lnTo>
                  <a:pt x="1731" y="1444"/>
                </a:lnTo>
                <a:lnTo>
                  <a:pt x="1731" y="1450"/>
                </a:lnTo>
                <a:lnTo>
                  <a:pt x="1732" y="1447"/>
                </a:lnTo>
                <a:lnTo>
                  <a:pt x="1732" y="1449"/>
                </a:lnTo>
                <a:lnTo>
                  <a:pt x="1732" y="1453"/>
                </a:lnTo>
                <a:lnTo>
                  <a:pt x="1732" y="1453"/>
                </a:lnTo>
                <a:lnTo>
                  <a:pt x="1733" y="1457"/>
                </a:lnTo>
                <a:lnTo>
                  <a:pt x="1733" y="1434"/>
                </a:lnTo>
                <a:lnTo>
                  <a:pt x="1733" y="1429"/>
                </a:lnTo>
                <a:lnTo>
                  <a:pt x="1733" y="1436"/>
                </a:lnTo>
                <a:lnTo>
                  <a:pt x="1734" y="1433"/>
                </a:lnTo>
                <a:lnTo>
                  <a:pt x="1734" y="1429"/>
                </a:lnTo>
                <a:lnTo>
                  <a:pt x="1734" y="1436"/>
                </a:lnTo>
                <a:lnTo>
                  <a:pt x="1734" y="1422"/>
                </a:lnTo>
                <a:lnTo>
                  <a:pt x="1735" y="1441"/>
                </a:lnTo>
                <a:lnTo>
                  <a:pt x="1735" y="1442"/>
                </a:lnTo>
                <a:lnTo>
                  <a:pt x="1735" y="1440"/>
                </a:lnTo>
                <a:lnTo>
                  <a:pt x="1735" y="1439"/>
                </a:lnTo>
                <a:lnTo>
                  <a:pt x="1736" y="1428"/>
                </a:lnTo>
                <a:lnTo>
                  <a:pt x="1736" y="1440"/>
                </a:lnTo>
                <a:lnTo>
                  <a:pt x="1736" y="1448"/>
                </a:lnTo>
                <a:lnTo>
                  <a:pt x="1736" y="1445"/>
                </a:lnTo>
                <a:lnTo>
                  <a:pt x="1737" y="1458"/>
                </a:lnTo>
                <a:lnTo>
                  <a:pt x="1737" y="1429"/>
                </a:lnTo>
                <a:lnTo>
                  <a:pt x="1737" y="1440"/>
                </a:lnTo>
                <a:lnTo>
                  <a:pt x="1737" y="1437"/>
                </a:lnTo>
                <a:lnTo>
                  <a:pt x="1737" y="1442"/>
                </a:lnTo>
                <a:lnTo>
                  <a:pt x="1738" y="1441"/>
                </a:lnTo>
                <a:lnTo>
                  <a:pt x="1738" y="1432"/>
                </a:lnTo>
                <a:lnTo>
                  <a:pt x="1738" y="1439"/>
                </a:lnTo>
                <a:lnTo>
                  <a:pt x="1738" y="1447"/>
                </a:lnTo>
                <a:lnTo>
                  <a:pt x="1739" y="1435"/>
                </a:lnTo>
                <a:lnTo>
                  <a:pt x="1739" y="1449"/>
                </a:lnTo>
                <a:lnTo>
                  <a:pt x="1739" y="1426"/>
                </a:lnTo>
                <a:lnTo>
                  <a:pt x="1739" y="1447"/>
                </a:lnTo>
                <a:lnTo>
                  <a:pt x="1740" y="1442"/>
                </a:lnTo>
                <a:lnTo>
                  <a:pt x="1740" y="1449"/>
                </a:lnTo>
                <a:lnTo>
                  <a:pt x="1740" y="1443"/>
                </a:lnTo>
                <a:lnTo>
                  <a:pt x="1740" y="1431"/>
                </a:lnTo>
                <a:lnTo>
                  <a:pt x="1740" y="1443"/>
                </a:lnTo>
                <a:lnTo>
                  <a:pt x="1741" y="1439"/>
                </a:lnTo>
                <a:lnTo>
                  <a:pt x="1741" y="1446"/>
                </a:lnTo>
                <a:lnTo>
                  <a:pt x="1741" y="1474"/>
                </a:lnTo>
                <a:lnTo>
                  <a:pt x="1741" y="1454"/>
                </a:lnTo>
                <a:lnTo>
                  <a:pt x="1742" y="1455"/>
                </a:lnTo>
                <a:lnTo>
                  <a:pt x="1742" y="1454"/>
                </a:lnTo>
                <a:lnTo>
                  <a:pt x="1742" y="1457"/>
                </a:lnTo>
                <a:lnTo>
                  <a:pt x="1743" y="1437"/>
                </a:lnTo>
                <a:lnTo>
                  <a:pt x="1743" y="1437"/>
                </a:lnTo>
                <a:lnTo>
                  <a:pt x="1743" y="1438"/>
                </a:lnTo>
                <a:lnTo>
                  <a:pt x="1743" y="1449"/>
                </a:lnTo>
                <a:lnTo>
                  <a:pt x="1743" y="1448"/>
                </a:lnTo>
                <a:lnTo>
                  <a:pt x="1744" y="1445"/>
                </a:lnTo>
                <a:lnTo>
                  <a:pt x="1744" y="1436"/>
                </a:lnTo>
                <a:lnTo>
                  <a:pt x="1744" y="1434"/>
                </a:lnTo>
                <a:lnTo>
                  <a:pt x="1744" y="1437"/>
                </a:lnTo>
                <a:lnTo>
                  <a:pt x="1745" y="1438"/>
                </a:lnTo>
                <a:lnTo>
                  <a:pt x="1745" y="1441"/>
                </a:lnTo>
                <a:lnTo>
                  <a:pt x="1745" y="1436"/>
                </a:lnTo>
                <a:lnTo>
                  <a:pt x="1745" y="1444"/>
                </a:lnTo>
                <a:lnTo>
                  <a:pt x="1746" y="1447"/>
                </a:lnTo>
                <a:lnTo>
                  <a:pt x="1746" y="1447"/>
                </a:lnTo>
                <a:lnTo>
                  <a:pt x="1746" y="1452"/>
                </a:lnTo>
                <a:lnTo>
                  <a:pt x="1746" y="1437"/>
                </a:lnTo>
                <a:lnTo>
                  <a:pt x="1746" y="1450"/>
                </a:lnTo>
                <a:lnTo>
                  <a:pt x="1747" y="1447"/>
                </a:lnTo>
                <a:lnTo>
                  <a:pt x="1747" y="1445"/>
                </a:lnTo>
                <a:lnTo>
                  <a:pt x="1747" y="1450"/>
                </a:lnTo>
                <a:lnTo>
                  <a:pt x="1747" y="1439"/>
                </a:lnTo>
                <a:lnTo>
                  <a:pt x="1748" y="1446"/>
                </a:lnTo>
                <a:lnTo>
                  <a:pt x="1748" y="1445"/>
                </a:lnTo>
                <a:lnTo>
                  <a:pt x="1748" y="1442"/>
                </a:lnTo>
                <a:lnTo>
                  <a:pt x="1748" y="1449"/>
                </a:lnTo>
                <a:lnTo>
                  <a:pt x="1749" y="1422"/>
                </a:lnTo>
                <a:lnTo>
                  <a:pt x="1749" y="1438"/>
                </a:lnTo>
                <a:lnTo>
                  <a:pt x="1749" y="1449"/>
                </a:lnTo>
                <a:lnTo>
                  <a:pt x="1749" y="1453"/>
                </a:lnTo>
                <a:lnTo>
                  <a:pt x="1749" y="1454"/>
                </a:lnTo>
                <a:lnTo>
                  <a:pt x="1750" y="1440"/>
                </a:lnTo>
                <a:lnTo>
                  <a:pt x="1750" y="1451"/>
                </a:lnTo>
                <a:lnTo>
                  <a:pt x="1750" y="1445"/>
                </a:lnTo>
                <a:lnTo>
                  <a:pt x="1751" y="1477"/>
                </a:lnTo>
                <a:lnTo>
                  <a:pt x="1751" y="1451"/>
                </a:lnTo>
                <a:lnTo>
                  <a:pt x="1751" y="1435"/>
                </a:lnTo>
                <a:lnTo>
                  <a:pt x="1751" y="1440"/>
                </a:lnTo>
                <a:lnTo>
                  <a:pt x="1752" y="1439"/>
                </a:lnTo>
                <a:lnTo>
                  <a:pt x="1752" y="1453"/>
                </a:lnTo>
                <a:lnTo>
                  <a:pt x="1752" y="1452"/>
                </a:lnTo>
                <a:lnTo>
                  <a:pt x="1752" y="1433"/>
                </a:lnTo>
                <a:lnTo>
                  <a:pt x="1752" y="1435"/>
                </a:lnTo>
                <a:lnTo>
                  <a:pt x="1753" y="1453"/>
                </a:lnTo>
                <a:lnTo>
                  <a:pt x="1753" y="1442"/>
                </a:lnTo>
                <a:lnTo>
                  <a:pt x="1753" y="1443"/>
                </a:lnTo>
                <a:lnTo>
                  <a:pt x="1753" y="1436"/>
                </a:lnTo>
                <a:lnTo>
                  <a:pt x="1754" y="1440"/>
                </a:lnTo>
                <a:lnTo>
                  <a:pt x="1754" y="1442"/>
                </a:lnTo>
                <a:lnTo>
                  <a:pt x="1754" y="1445"/>
                </a:lnTo>
                <a:lnTo>
                  <a:pt x="1754" y="1443"/>
                </a:lnTo>
                <a:lnTo>
                  <a:pt x="1755" y="1436"/>
                </a:lnTo>
                <a:lnTo>
                  <a:pt x="1755" y="1439"/>
                </a:lnTo>
                <a:lnTo>
                  <a:pt x="1755" y="1458"/>
                </a:lnTo>
                <a:lnTo>
                  <a:pt x="1755" y="1449"/>
                </a:lnTo>
                <a:lnTo>
                  <a:pt x="1755" y="1454"/>
                </a:lnTo>
                <a:lnTo>
                  <a:pt x="1756" y="1429"/>
                </a:lnTo>
                <a:lnTo>
                  <a:pt x="1756" y="1441"/>
                </a:lnTo>
                <a:lnTo>
                  <a:pt x="1756" y="1439"/>
                </a:lnTo>
                <a:lnTo>
                  <a:pt x="1756" y="1440"/>
                </a:lnTo>
                <a:lnTo>
                  <a:pt x="1757" y="1447"/>
                </a:lnTo>
                <a:lnTo>
                  <a:pt x="1757" y="1434"/>
                </a:lnTo>
                <a:lnTo>
                  <a:pt x="1757" y="1455"/>
                </a:lnTo>
                <a:lnTo>
                  <a:pt x="1758" y="1452"/>
                </a:lnTo>
                <a:lnTo>
                  <a:pt x="1758" y="1448"/>
                </a:lnTo>
                <a:lnTo>
                  <a:pt x="1758" y="1446"/>
                </a:lnTo>
                <a:lnTo>
                  <a:pt x="1758" y="1434"/>
                </a:lnTo>
                <a:lnTo>
                  <a:pt x="1758" y="1448"/>
                </a:lnTo>
                <a:lnTo>
                  <a:pt x="1759" y="1443"/>
                </a:lnTo>
                <a:lnTo>
                  <a:pt x="1759" y="1445"/>
                </a:lnTo>
                <a:lnTo>
                  <a:pt x="1759" y="1450"/>
                </a:lnTo>
                <a:lnTo>
                  <a:pt x="1759" y="1438"/>
                </a:lnTo>
                <a:lnTo>
                  <a:pt x="1760" y="1449"/>
                </a:lnTo>
                <a:lnTo>
                  <a:pt x="1760" y="1439"/>
                </a:lnTo>
                <a:lnTo>
                  <a:pt x="1760" y="1443"/>
                </a:lnTo>
                <a:lnTo>
                  <a:pt x="1760" y="1446"/>
                </a:lnTo>
                <a:lnTo>
                  <a:pt x="1761" y="1446"/>
                </a:lnTo>
                <a:lnTo>
                  <a:pt x="1761" y="1449"/>
                </a:lnTo>
                <a:lnTo>
                  <a:pt x="1761" y="1451"/>
                </a:lnTo>
                <a:lnTo>
                  <a:pt x="1761" y="1450"/>
                </a:lnTo>
                <a:lnTo>
                  <a:pt x="1761" y="1455"/>
                </a:lnTo>
                <a:lnTo>
                  <a:pt x="1762" y="1448"/>
                </a:lnTo>
                <a:lnTo>
                  <a:pt x="1762" y="1451"/>
                </a:lnTo>
                <a:lnTo>
                  <a:pt x="1762" y="1450"/>
                </a:lnTo>
                <a:lnTo>
                  <a:pt x="1762" y="1454"/>
                </a:lnTo>
                <a:lnTo>
                  <a:pt x="1763" y="1450"/>
                </a:lnTo>
                <a:lnTo>
                  <a:pt x="1763" y="1435"/>
                </a:lnTo>
                <a:lnTo>
                  <a:pt x="1763" y="1445"/>
                </a:lnTo>
                <a:lnTo>
                  <a:pt x="1763" y="1452"/>
                </a:lnTo>
                <a:lnTo>
                  <a:pt x="1764" y="1451"/>
                </a:lnTo>
                <a:lnTo>
                  <a:pt x="1764" y="1451"/>
                </a:lnTo>
                <a:lnTo>
                  <a:pt x="1764" y="1445"/>
                </a:lnTo>
                <a:lnTo>
                  <a:pt x="1764" y="1445"/>
                </a:lnTo>
                <a:lnTo>
                  <a:pt x="1764" y="1458"/>
                </a:lnTo>
                <a:lnTo>
                  <a:pt x="1765" y="1451"/>
                </a:lnTo>
                <a:lnTo>
                  <a:pt x="1765" y="1453"/>
                </a:lnTo>
                <a:lnTo>
                  <a:pt x="1765" y="1436"/>
                </a:lnTo>
                <a:lnTo>
                  <a:pt x="1766" y="1452"/>
                </a:lnTo>
                <a:lnTo>
                  <a:pt x="1766" y="1448"/>
                </a:lnTo>
                <a:lnTo>
                  <a:pt x="1766" y="1447"/>
                </a:lnTo>
                <a:lnTo>
                  <a:pt x="1766" y="1453"/>
                </a:lnTo>
                <a:lnTo>
                  <a:pt x="1767" y="1445"/>
                </a:lnTo>
                <a:lnTo>
                  <a:pt x="1767" y="1450"/>
                </a:lnTo>
                <a:lnTo>
                  <a:pt x="1767" y="1451"/>
                </a:lnTo>
                <a:lnTo>
                  <a:pt x="1767" y="1456"/>
                </a:lnTo>
                <a:lnTo>
                  <a:pt x="1767" y="1453"/>
                </a:lnTo>
                <a:lnTo>
                  <a:pt x="1768" y="1426"/>
                </a:lnTo>
                <a:lnTo>
                  <a:pt x="1768" y="1447"/>
                </a:lnTo>
                <a:lnTo>
                  <a:pt x="1768" y="1451"/>
                </a:lnTo>
                <a:lnTo>
                  <a:pt x="1768" y="1466"/>
                </a:lnTo>
                <a:lnTo>
                  <a:pt x="1769" y="1453"/>
                </a:lnTo>
                <a:lnTo>
                  <a:pt x="1769" y="1425"/>
                </a:lnTo>
                <a:lnTo>
                  <a:pt x="1769" y="1441"/>
                </a:lnTo>
                <a:lnTo>
                  <a:pt x="1769" y="1454"/>
                </a:lnTo>
                <a:lnTo>
                  <a:pt x="1770" y="1450"/>
                </a:lnTo>
                <a:lnTo>
                  <a:pt x="1770" y="1454"/>
                </a:lnTo>
                <a:lnTo>
                  <a:pt x="1770" y="1425"/>
                </a:lnTo>
                <a:lnTo>
                  <a:pt x="1770" y="1454"/>
                </a:lnTo>
                <a:lnTo>
                  <a:pt x="1770" y="1455"/>
                </a:lnTo>
                <a:lnTo>
                  <a:pt x="1771" y="1442"/>
                </a:lnTo>
                <a:lnTo>
                  <a:pt x="1771" y="1435"/>
                </a:lnTo>
                <a:lnTo>
                  <a:pt x="1771" y="1446"/>
                </a:lnTo>
                <a:lnTo>
                  <a:pt x="1771" y="1451"/>
                </a:lnTo>
                <a:lnTo>
                  <a:pt x="1772" y="1464"/>
                </a:lnTo>
                <a:lnTo>
                  <a:pt x="1772" y="1451"/>
                </a:lnTo>
                <a:lnTo>
                  <a:pt x="1772" y="1451"/>
                </a:lnTo>
                <a:lnTo>
                  <a:pt x="1772" y="1431"/>
                </a:lnTo>
                <a:lnTo>
                  <a:pt x="1773" y="1446"/>
                </a:lnTo>
                <a:lnTo>
                  <a:pt x="1773" y="1445"/>
                </a:lnTo>
                <a:lnTo>
                  <a:pt x="1773" y="1460"/>
                </a:lnTo>
                <a:lnTo>
                  <a:pt x="1774" y="1450"/>
                </a:lnTo>
                <a:lnTo>
                  <a:pt x="1774" y="1447"/>
                </a:lnTo>
                <a:lnTo>
                  <a:pt x="1774" y="1448"/>
                </a:lnTo>
                <a:lnTo>
                  <a:pt x="1774" y="1443"/>
                </a:lnTo>
                <a:lnTo>
                  <a:pt x="1774" y="1447"/>
                </a:lnTo>
                <a:lnTo>
                  <a:pt x="1775" y="1452"/>
                </a:lnTo>
                <a:lnTo>
                  <a:pt x="1775" y="1449"/>
                </a:lnTo>
                <a:lnTo>
                  <a:pt x="1775" y="1450"/>
                </a:lnTo>
                <a:lnTo>
                  <a:pt x="1775" y="1449"/>
                </a:lnTo>
                <a:lnTo>
                  <a:pt x="1776" y="1456"/>
                </a:lnTo>
                <a:lnTo>
                  <a:pt x="1776" y="1452"/>
                </a:lnTo>
                <a:lnTo>
                  <a:pt x="1776" y="1440"/>
                </a:lnTo>
                <a:lnTo>
                  <a:pt x="1776" y="1450"/>
                </a:lnTo>
                <a:lnTo>
                  <a:pt x="1777" y="1454"/>
                </a:lnTo>
                <a:lnTo>
                  <a:pt x="1777" y="1443"/>
                </a:lnTo>
                <a:lnTo>
                  <a:pt x="1777" y="1453"/>
                </a:lnTo>
                <a:lnTo>
                  <a:pt x="1777" y="1434"/>
                </a:lnTo>
                <a:lnTo>
                  <a:pt x="1777" y="1447"/>
                </a:lnTo>
                <a:lnTo>
                  <a:pt x="1778" y="1436"/>
                </a:lnTo>
                <a:lnTo>
                  <a:pt x="1778" y="1450"/>
                </a:lnTo>
                <a:lnTo>
                  <a:pt x="1778" y="1444"/>
                </a:lnTo>
                <a:lnTo>
                  <a:pt x="1778" y="1449"/>
                </a:lnTo>
                <a:lnTo>
                  <a:pt x="1779" y="1449"/>
                </a:lnTo>
                <a:lnTo>
                  <a:pt x="1779" y="1460"/>
                </a:lnTo>
                <a:lnTo>
                  <a:pt x="1779" y="1451"/>
                </a:lnTo>
                <a:lnTo>
                  <a:pt x="1779" y="1440"/>
                </a:lnTo>
                <a:lnTo>
                  <a:pt x="1780" y="1437"/>
                </a:lnTo>
                <a:lnTo>
                  <a:pt x="1780" y="1478"/>
                </a:lnTo>
                <a:lnTo>
                  <a:pt x="1780" y="1448"/>
                </a:lnTo>
                <a:lnTo>
                  <a:pt x="1780" y="1452"/>
                </a:lnTo>
                <a:lnTo>
                  <a:pt x="1780" y="1456"/>
                </a:lnTo>
                <a:lnTo>
                  <a:pt x="1781" y="1441"/>
                </a:lnTo>
                <a:lnTo>
                  <a:pt x="1781" y="1446"/>
                </a:lnTo>
                <a:lnTo>
                  <a:pt x="1781" y="1450"/>
                </a:lnTo>
                <a:lnTo>
                  <a:pt x="1782" y="1437"/>
                </a:lnTo>
                <a:lnTo>
                  <a:pt x="1782" y="1441"/>
                </a:lnTo>
                <a:lnTo>
                  <a:pt x="1782" y="1438"/>
                </a:lnTo>
                <a:lnTo>
                  <a:pt x="1782" y="1449"/>
                </a:lnTo>
                <a:lnTo>
                  <a:pt x="1783" y="1447"/>
                </a:lnTo>
                <a:lnTo>
                  <a:pt x="1783" y="1442"/>
                </a:lnTo>
                <a:lnTo>
                  <a:pt x="1783" y="1441"/>
                </a:lnTo>
                <a:lnTo>
                  <a:pt x="1783" y="1437"/>
                </a:lnTo>
                <a:lnTo>
                  <a:pt x="1783" y="1441"/>
                </a:lnTo>
                <a:lnTo>
                  <a:pt x="1784" y="1465"/>
                </a:lnTo>
                <a:lnTo>
                  <a:pt x="1784" y="1443"/>
                </a:lnTo>
                <a:lnTo>
                  <a:pt x="1784" y="1455"/>
                </a:lnTo>
                <a:lnTo>
                  <a:pt x="1784" y="1444"/>
                </a:lnTo>
                <a:lnTo>
                  <a:pt x="1785" y="1438"/>
                </a:lnTo>
                <a:lnTo>
                  <a:pt x="1785" y="1455"/>
                </a:lnTo>
                <a:lnTo>
                  <a:pt x="1785" y="1462"/>
                </a:lnTo>
                <a:lnTo>
                  <a:pt x="1785" y="1451"/>
                </a:lnTo>
                <a:lnTo>
                  <a:pt x="1786" y="1444"/>
                </a:lnTo>
                <a:lnTo>
                  <a:pt x="1786" y="1447"/>
                </a:lnTo>
                <a:lnTo>
                  <a:pt x="1786" y="1449"/>
                </a:lnTo>
                <a:lnTo>
                  <a:pt x="1786" y="1452"/>
                </a:lnTo>
                <a:lnTo>
                  <a:pt x="1786" y="1454"/>
                </a:lnTo>
                <a:lnTo>
                  <a:pt x="1787" y="1443"/>
                </a:lnTo>
                <a:lnTo>
                  <a:pt x="1787" y="1453"/>
                </a:lnTo>
                <a:lnTo>
                  <a:pt x="1787" y="1448"/>
                </a:lnTo>
                <a:lnTo>
                  <a:pt x="1787" y="1458"/>
                </a:lnTo>
                <a:lnTo>
                  <a:pt x="1788" y="1455"/>
                </a:lnTo>
                <a:lnTo>
                  <a:pt x="1788" y="1461"/>
                </a:lnTo>
                <a:lnTo>
                  <a:pt x="1788" y="1464"/>
                </a:lnTo>
                <a:lnTo>
                  <a:pt x="1788" y="1450"/>
                </a:lnTo>
                <a:lnTo>
                  <a:pt x="1789" y="1450"/>
                </a:lnTo>
                <a:lnTo>
                  <a:pt x="1789" y="1453"/>
                </a:lnTo>
                <a:lnTo>
                  <a:pt x="1789" y="1449"/>
                </a:lnTo>
                <a:lnTo>
                  <a:pt x="1789" y="1449"/>
                </a:lnTo>
                <a:lnTo>
                  <a:pt x="1790" y="1449"/>
                </a:lnTo>
                <a:lnTo>
                  <a:pt x="1790" y="1453"/>
                </a:lnTo>
                <a:lnTo>
                  <a:pt x="1790" y="1454"/>
                </a:lnTo>
                <a:lnTo>
                  <a:pt x="1790" y="1444"/>
                </a:lnTo>
                <a:lnTo>
                  <a:pt x="1791" y="1447"/>
                </a:lnTo>
                <a:lnTo>
                  <a:pt x="1791" y="1468"/>
                </a:lnTo>
                <a:lnTo>
                  <a:pt x="1791" y="1444"/>
                </a:lnTo>
                <a:lnTo>
                  <a:pt x="1791" y="1452"/>
                </a:lnTo>
                <a:lnTo>
                  <a:pt x="1792" y="1446"/>
                </a:lnTo>
                <a:lnTo>
                  <a:pt x="1792" y="1455"/>
                </a:lnTo>
                <a:lnTo>
                  <a:pt x="1792" y="1461"/>
                </a:lnTo>
                <a:lnTo>
                  <a:pt x="1792" y="1460"/>
                </a:lnTo>
                <a:lnTo>
                  <a:pt x="1792" y="1458"/>
                </a:lnTo>
                <a:lnTo>
                  <a:pt x="1793" y="1440"/>
                </a:lnTo>
                <a:lnTo>
                  <a:pt x="1793" y="1448"/>
                </a:lnTo>
                <a:lnTo>
                  <a:pt x="1793" y="1457"/>
                </a:lnTo>
                <a:lnTo>
                  <a:pt x="1793" y="1460"/>
                </a:lnTo>
                <a:lnTo>
                  <a:pt x="1794" y="1459"/>
                </a:lnTo>
                <a:lnTo>
                  <a:pt x="1794" y="1454"/>
                </a:lnTo>
                <a:lnTo>
                  <a:pt x="1794" y="1444"/>
                </a:lnTo>
                <a:lnTo>
                  <a:pt x="1794" y="1456"/>
                </a:lnTo>
                <a:lnTo>
                  <a:pt x="1795" y="1464"/>
                </a:lnTo>
                <a:lnTo>
                  <a:pt x="1795" y="1461"/>
                </a:lnTo>
                <a:lnTo>
                  <a:pt x="1795" y="1452"/>
                </a:lnTo>
                <a:lnTo>
                  <a:pt x="1795" y="1477"/>
                </a:lnTo>
                <a:lnTo>
                  <a:pt x="1795" y="1469"/>
                </a:lnTo>
                <a:lnTo>
                  <a:pt x="1796" y="1455"/>
                </a:lnTo>
                <a:lnTo>
                  <a:pt x="1796" y="1462"/>
                </a:lnTo>
                <a:lnTo>
                  <a:pt x="1796" y="1459"/>
                </a:lnTo>
                <a:lnTo>
                  <a:pt x="1796" y="1462"/>
                </a:lnTo>
                <a:lnTo>
                  <a:pt x="1797" y="1460"/>
                </a:lnTo>
                <a:lnTo>
                  <a:pt x="1797" y="1445"/>
                </a:lnTo>
                <a:lnTo>
                  <a:pt x="1797" y="1447"/>
                </a:lnTo>
                <a:lnTo>
                  <a:pt x="1798" y="1468"/>
                </a:lnTo>
                <a:lnTo>
                  <a:pt x="1798" y="1451"/>
                </a:lnTo>
                <a:lnTo>
                  <a:pt x="1798" y="1448"/>
                </a:lnTo>
                <a:lnTo>
                  <a:pt x="1798" y="1449"/>
                </a:lnTo>
                <a:lnTo>
                  <a:pt x="1798" y="1459"/>
                </a:lnTo>
                <a:lnTo>
                  <a:pt x="1799" y="1452"/>
                </a:lnTo>
                <a:lnTo>
                  <a:pt x="1799" y="1445"/>
                </a:lnTo>
                <a:lnTo>
                  <a:pt x="1799" y="1442"/>
                </a:lnTo>
                <a:lnTo>
                  <a:pt x="1799" y="1462"/>
                </a:lnTo>
                <a:lnTo>
                  <a:pt x="1800" y="1450"/>
                </a:lnTo>
                <a:lnTo>
                  <a:pt x="1800" y="1459"/>
                </a:lnTo>
                <a:lnTo>
                  <a:pt x="1800" y="1438"/>
                </a:lnTo>
                <a:lnTo>
                  <a:pt x="1800" y="1452"/>
                </a:lnTo>
                <a:lnTo>
                  <a:pt x="1801" y="1461"/>
                </a:lnTo>
                <a:lnTo>
                  <a:pt x="1801" y="1459"/>
                </a:lnTo>
                <a:lnTo>
                  <a:pt x="1801" y="1468"/>
                </a:lnTo>
                <a:lnTo>
                  <a:pt x="1801" y="1448"/>
                </a:lnTo>
                <a:lnTo>
                  <a:pt x="1801" y="1447"/>
                </a:lnTo>
                <a:lnTo>
                  <a:pt x="1802" y="1450"/>
                </a:lnTo>
                <a:lnTo>
                  <a:pt x="1802" y="1447"/>
                </a:lnTo>
                <a:lnTo>
                  <a:pt x="1802" y="1463"/>
                </a:lnTo>
                <a:lnTo>
                  <a:pt x="1802" y="1458"/>
                </a:lnTo>
                <a:lnTo>
                  <a:pt x="1803" y="1459"/>
                </a:lnTo>
                <a:lnTo>
                  <a:pt x="1803" y="1457"/>
                </a:lnTo>
                <a:lnTo>
                  <a:pt x="1803" y="1461"/>
                </a:lnTo>
                <a:lnTo>
                  <a:pt x="1803" y="1462"/>
                </a:lnTo>
                <a:lnTo>
                  <a:pt x="1804" y="1450"/>
                </a:lnTo>
                <a:lnTo>
                  <a:pt x="1804" y="1458"/>
                </a:lnTo>
                <a:lnTo>
                  <a:pt x="1804" y="1460"/>
                </a:lnTo>
                <a:lnTo>
                  <a:pt x="1804" y="1458"/>
                </a:lnTo>
                <a:lnTo>
                  <a:pt x="1805" y="1449"/>
                </a:lnTo>
                <a:lnTo>
                  <a:pt x="1805" y="1447"/>
                </a:lnTo>
                <a:lnTo>
                  <a:pt x="1805" y="1457"/>
                </a:lnTo>
                <a:lnTo>
                  <a:pt x="1805" y="1447"/>
                </a:lnTo>
                <a:lnTo>
                  <a:pt x="1806" y="1450"/>
                </a:lnTo>
                <a:lnTo>
                  <a:pt x="1806" y="1450"/>
                </a:lnTo>
                <a:lnTo>
                  <a:pt x="1806" y="1434"/>
                </a:lnTo>
                <a:lnTo>
                  <a:pt x="1806" y="1440"/>
                </a:lnTo>
                <a:lnTo>
                  <a:pt x="1807" y="1459"/>
                </a:lnTo>
                <a:lnTo>
                  <a:pt x="1807" y="1454"/>
                </a:lnTo>
                <a:lnTo>
                  <a:pt x="1807" y="1457"/>
                </a:lnTo>
                <a:lnTo>
                  <a:pt x="1807" y="1425"/>
                </a:lnTo>
                <a:lnTo>
                  <a:pt x="1807" y="1438"/>
                </a:lnTo>
                <a:lnTo>
                  <a:pt x="1808" y="1448"/>
                </a:lnTo>
                <a:lnTo>
                  <a:pt x="1808" y="1455"/>
                </a:lnTo>
                <a:lnTo>
                  <a:pt x="1808" y="1451"/>
                </a:lnTo>
                <a:lnTo>
                  <a:pt x="1808" y="1447"/>
                </a:lnTo>
                <a:lnTo>
                  <a:pt x="1809" y="1452"/>
                </a:lnTo>
                <a:lnTo>
                  <a:pt x="1809" y="1466"/>
                </a:lnTo>
                <a:lnTo>
                  <a:pt x="1809" y="1450"/>
                </a:lnTo>
                <a:lnTo>
                  <a:pt x="1809" y="1451"/>
                </a:lnTo>
                <a:lnTo>
                  <a:pt x="1810" y="1442"/>
                </a:lnTo>
                <a:lnTo>
                  <a:pt x="1810" y="1450"/>
                </a:lnTo>
                <a:lnTo>
                  <a:pt x="1810" y="1442"/>
                </a:lnTo>
                <a:lnTo>
                  <a:pt x="1810" y="1463"/>
                </a:lnTo>
                <a:lnTo>
                  <a:pt x="1810" y="1455"/>
                </a:lnTo>
                <a:lnTo>
                  <a:pt x="1811" y="1438"/>
                </a:lnTo>
                <a:lnTo>
                  <a:pt x="1811" y="1435"/>
                </a:lnTo>
                <a:lnTo>
                  <a:pt x="1811" y="1446"/>
                </a:lnTo>
                <a:lnTo>
                  <a:pt x="1811" y="1442"/>
                </a:lnTo>
                <a:lnTo>
                  <a:pt x="1812" y="1448"/>
                </a:lnTo>
                <a:lnTo>
                  <a:pt x="1812" y="1430"/>
                </a:lnTo>
                <a:lnTo>
                  <a:pt x="1812" y="1450"/>
                </a:lnTo>
                <a:lnTo>
                  <a:pt x="1813" y="1442"/>
                </a:lnTo>
                <a:lnTo>
                  <a:pt x="1813" y="1440"/>
                </a:lnTo>
                <a:lnTo>
                  <a:pt x="1813" y="1438"/>
                </a:lnTo>
                <a:lnTo>
                  <a:pt x="1813" y="1432"/>
                </a:lnTo>
                <a:lnTo>
                  <a:pt x="1813" y="1437"/>
                </a:lnTo>
                <a:lnTo>
                  <a:pt x="1814" y="1444"/>
                </a:lnTo>
                <a:lnTo>
                  <a:pt x="1814" y="1444"/>
                </a:lnTo>
                <a:lnTo>
                  <a:pt x="1814" y="1455"/>
                </a:lnTo>
                <a:lnTo>
                  <a:pt x="1814" y="1442"/>
                </a:lnTo>
                <a:lnTo>
                  <a:pt x="1815" y="1449"/>
                </a:lnTo>
                <a:lnTo>
                  <a:pt x="1815" y="1441"/>
                </a:lnTo>
                <a:lnTo>
                  <a:pt x="1815" y="1448"/>
                </a:lnTo>
                <a:lnTo>
                  <a:pt x="1815" y="1440"/>
                </a:lnTo>
                <a:lnTo>
                  <a:pt x="1816" y="1443"/>
                </a:lnTo>
                <a:lnTo>
                  <a:pt x="1816" y="1454"/>
                </a:lnTo>
                <a:lnTo>
                  <a:pt x="1816" y="1453"/>
                </a:lnTo>
                <a:lnTo>
                  <a:pt x="1816" y="1454"/>
                </a:lnTo>
                <a:lnTo>
                  <a:pt x="1816" y="1456"/>
                </a:lnTo>
                <a:lnTo>
                  <a:pt x="1817" y="1443"/>
                </a:lnTo>
                <a:lnTo>
                  <a:pt x="1817" y="1472"/>
                </a:lnTo>
                <a:lnTo>
                  <a:pt x="1817" y="1449"/>
                </a:lnTo>
                <a:lnTo>
                  <a:pt x="1817" y="1456"/>
                </a:lnTo>
                <a:lnTo>
                  <a:pt x="1818" y="1457"/>
                </a:lnTo>
                <a:lnTo>
                  <a:pt x="1818" y="1440"/>
                </a:lnTo>
                <a:lnTo>
                  <a:pt x="1818" y="1451"/>
                </a:lnTo>
                <a:lnTo>
                  <a:pt x="1818" y="1457"/>
                </a:lnTo>
                <a:lnTo>
                  <a:pt x="1819" y="1451"/>
                </a:lnTo>
                <a:lnTo>
                  <a:pt x="1819" y="1457"/>
                </a:lnTo>
                <a:lnTo>
                  <a:pt x="1819" y="1443"/>
                </a:lnTo>
                <a:lnTo>
                  <a:pt x="1819" y="1446"/>
                </a:lnTo>
                <a:lnTo>
                  <a:pt x="1819" y="1446"/>
                </a:lnTo>
                <a:lnTo>
                  <a:pt x="1820" y="1454"/>
                </a:lnTo>
                <a:lnTo>
                  <a:pt x="1820" y="1452"/>
                </a:lnTo>
                <a:lnTo>
                  <a:pt x="1820" y="1422"/>
                </a:lnTo>
                <a:lnTo>
                  <a:pt x="1821" y="1438"/>
                </a:lnTo>
                <a:lnTo>
                  <a:pt x="1821" y="1449"/>
                </a:lnTo>
                <a:lnTo>
                  <a:pt x="1821" y="1450"/>
                </a:lnTo>
                <a:lnTo>
                  <a:pt x="1821" y="1456"/>
                </a:lnTo>
                <a:lnTo>
                  <a:pt x="1822" y="1443"/>
                </a:lnTo>
                <a:lnTo>
                  <a:pt x="1822" y="1449"/>
                </a:lnTo>
                <a:lnTo>
                  <a:pt x="1822" y="1440"/>
                </a:lnTo>
                <a:lnTo>
                  <a:pt x="1822" y="1454"/>
                </a:lnTo>
                <a:lnTo>
                  <a:pt x="1823" y="1455"/>
                </a:lnTo>
                <a:lnTo>
                  <a:pt x="1823" y="1435"/>
                </a:lnTo>
                <a:lnTo>
                  <a:pt x="1823" y="1451"/>
                </a:lnTo>
                <a:lnTo>
                  <a:pt x="1823" y="1460"/>
                </a:lnTo>
                <a:lnTo>
                  <a:pt x="1823" y="1453"/>
                </a:lnTo>
                <a:lnTo>
                  <a:pt x="1824" y="1458"/>
                </a:lnTo>
                <a:lnTo>
                  <a:pt x="1824" y="1443"/>
                </a:lnTo>
                <a:lnTo>
                  <a:pt x="1824" y="1463"/>
                </a:lnTo>
                <a:lnTo>
                  <a:pt x="1824" y="1454"/>
                </a:lnTo>
                <a:lnTo>
                  <a:pt x="1825" y="1455"/>
                </a:lnTo>
                <a:lnTo>
                  <a:pt x="1825" y="1459"/>
                </a:lnTo>
                <a:lnTo>
                  <a:pt x="1825" y="1445"/>
                </a:lnTo>
                <a:lnTo>
                  <a:pt x="1825" y="1455"/>
                </a:lnTo>
                <a:lnTo>
                  <a:pt x="1826" y="1457"/>
                </a:lnTo>
                <a:lnTo>
                  <a:pt x="1826" y="1456"/>
                </a:lnTo>
                <a:lnTo>
                  <a:pt x="1826" y="1454"/>
                </a:lnTo>
                <a:lnTo>
                  <a:pt x="1826" y="1448"/>
                </a:lnTo>
                <a:lnTo>
                  <a:pt x="1826" y="1456"/>
                </a:lnTo>
                <a:lnTo>
                  <a:pt x="1827" y="1462"/>
                </a:lnTo>
                <a:lnTo>
                  <a:pt x="1827" y="1454"/>
                </a:lnTo>
                <a:lnTo>
                  <a:pt x="1827" y="1445"/>
                </a:lnTo>
                <a:lnTo>
                  <a:pt x="1827" y="1437"/>
                </a:lnTo>
                <a:lnTo>
                  <a:pt x="1828" y="1447"/>
                </a:lnTo>
                <a:lnTo>
                  <a:pt x="1828" y="1447"/>
                </a:lnTo>
                <a:lnTo>
                  <a:pt x="1828" y="1457"/>
                </a:lnTo>
                <a:lnTo>
                  <a:pt x="1829" y="1462"/>
                </a:lnTo>
                <a:lnTo>
                  <a:pt x="1829" y="1451"/>
                </a:lnTo>
                <a:lnTo>
                  <a:pt x="1829" y="1459"/>
                </a:lnTo>
                <a:lnTo>
                  <a:pt x="1829" y="1459"/>
                </a:lnTo>
                <a:lnTo>
                  <a:pt x="1829" y="1456"/>
                </a:lnTo>
                <a:lnTo>
                  <a:pt x="1830" y="1458"/>
                </a:lnTo>
                <a:lnTo>
                  <a:pt x="1830" y="1457"/>
                </a:lnTo>
                <a:lnTo>
                  <a:pt x="1830" y="1448"/>
                </a:lnTo>
                <a:lnTo>
                  <a:pt x="1830" y="1462"/>
                </a:lnTo>
                <a:lnTo>
                  <a:pt x="1831" y="1456"/>
                </a:lnTo>
                <a:lnTo>
                  <a:pt x="1831" y="1457"/>
                </a:lnTo>
                <a:lnTo>
                  <a:pt x="1831" y="1441"/>
                </a:lnTo>
                <a:lnTo>
                  <a:pt x="1831" y="1449"/>
                </a:lnTo>
                <a:lnTo>
                  <a:pt x="1832" y="1444"/>
                </a:lnTo>
                <a:lnTo>
                  <a:pt x="1832" y="1445"/>
                </a:lnTo>
                <a:lnTo>
                  <a:pt x="1832" y="1452"/>
                </a:lnTo>
                <a:lnTo>
                  <a:pt x="1832" y="1454"/>
                </a:lnTo>
                <a:lnTo>
                  <a:pt x="1832" y="1449"/>
                </a:lnTo>
                <a:lnTo>
                  <a:pt x="1833" y="1447"/>
                </a:lnTo>
                <a:lnTo>
                  <a:pt x="1833" y="1456"/>
                </a:lnTo>
                <a:lnTo>
                  <a:pt x="1833" y="1458"/>
                </a:lnTo>
                <a:lnTo>
                  <a:pt x="1833" y="1449"/>
                </a:lnTo>
                <a:lnTo>
                  <a:pt x="1834" y="1443"/>
                </a:lnTo>
                <a:lnTo>
                  <a:pt x="1834" y="1451"/>
                </a:lnTo>
                <a:lnTo>
                  <a:pt x="1834" y="1464"/>
                </a:lnTo>
                <a:lnTo>
                  <a:pt x="1834" y="1449"/>
                </a:lnTo>
                <a:lnTo>
                  <a:pt x="1835" y="1444"/>
                </a:lnTo>
                <a:lnTo>
                  <a:pt x="1835" y="1465"/>
                </a:lnTo>
                <a:lnTo>
                  <a:pt x="1835" y="1454"/>
                </a:lnTo>
                <a:lnTo>
                  <a:pt x="1835" y="1453"/>
                </a:lnTo>
                <a:lnTo>
                  <a:pt x="1835" y="1456"/>
                </a:lnTo>
                <a:lnTo>
                  <a:pt x="1836" y="1449"/>
                </a:lnTo>
                <a:lnTo>
                  <a:pt x="1836" y="1445"/>
                </a:lnTo>
                <a:lnTo>
                  <a:pt x="1836" y="1456"/>
                </a:lnTo>
                <a:lnTo>
                  <a:pt x="1837" y="1463"/>
                </a:lnTo>
                <a:lnTo>
                  <a:pt x="1837" y="1456"/>
                </a:lnTo>
                <a:lnTo>
                  <a:pt x="1837" y="1440"/>
                </a:lnTo>
                <a:lnTo>
                  <a:pt x="1837" y="1456"/>
                </a:lnTo>
                <a:lnTo>
                  <a:pt x="1838" y="1458"/>
                </a:lnTo>
                <a:lnTo>
                  <a:pt x="1838" y="1454"/>
                </a:lnTo>
                <a:lnTo>
                  <a:pt x="1838" y="1459"/>
                </a:lnTo>
                <a:lnTo>
                  <a:pt x="1838" y="1448"/>
                </a:lnTo>
                <a:lnTo>
                  <a:pt x="1838" y="1447"/>
                </a:lnTo>
                <a:lnTo>
                  <a:pt x="1839" y="1453"/>
                </a:lnTo>
                <a:lnTo>
                  <a:pt x="1839" y="1454"/>
                </a:lnTo>
                <a:lnTo>
                  <a:pt x="1839" y="1446"/>
                </a:lnTo>
                <a:lnTo>
                  <a:pt x="1839" y="1435"/>
                </a:lnTo>
                <a:lnTo>
                  <a:pt x="1840" y="1456"/>
                </a:lnTo>
                <a:lnTo>
                  <a:pt x="1840" y="1455"/>
                </a:lnTo>
                <a:lnTo>
                  <a:pt x="1840" y="1463"/>
                </a:lnTo>
                <a:lnTo>
                  <a:pt x="1840" y="1449"/>
                </a:lnTo>
                <a:lnTo>
                  <a:pt x="1841" y="1446"/>
                </a:lnTo>
                <a:lnTo>
                  <a:pt x="1841" y="1452"/>
                </a:lnTo>
                <a:lnTo>
                  <a:pt x="1841" y="1440"/>
                </a:lnTo>
                <a:lnTo>
                  <a:pt x="1841" y="1450"/>
                </a:lnTo>
                <a:lnTo>
                  <a:pt x="1841" y="1454"/>
                </a:lnTo>
                <a:lnTo>
                  <a:pt x="1842" y="1445"/>
                </a:lnTo>
                <a:lnTo>
                  <a:pt x="1842" y="1434"/>
                </a:lnTo>
                <a:lnTo>
                  <a:pt x="1842" y="1449"/>
                </a:lnTo>
                <a:lnTo>
                  <a:pt x="1842" y="1450"/>
                </a:lnTo>
                <a:lnTo>
                  <a:pt x="1843" y="1457"/>
                </a:lnTo>
                <a:lnTo>
                  <a:pt x="1843" y="1451"/>
                </a:lnTo>
                <a:lnTo>
                  <a:pt x="1843" y="1461"/>
                </a:lnTo>
                <a:lnTo>
                  <a:pt x="1844" y="1443"/>
                </a:lnTo>
                <a:lnTo>
                  <a:pt x="1844" y="1452"/>
                </a:lnTo>
                <a:lnTo>
                  <a:pt x="1844" y="1453"/>
                </a:lnTo>
                <a:lnTo>
                  <a:pt x="1844" y="1461"/>
                </a:lnTo>
                <a:lnTo>
                  <a:pt x="1844" y="1454"/>
                </a:lnTo>
                <a:lnTo>
                  <a:pt x="1845" y="1463"/>
                </a:lnTo>
                <a:lnTo>
                  <a:pt x="1845" y="1463"/>
                </a:lnTo>
                <a:lnTo>
                  <a:pt x="1845" y="1445"/>
                </a:lnTo>
                <a:lnTo>
                  <a:pt x="1845" y="1452"/>
                </a:lnTo>
                <a:lnTo>
                  <a:pt x="1846" y="1462"/>
                </a:lnTo>
                <a:lnTo>
                  <a:pt x="1846" y="1443"/>
                </a:lnTo>
                <a:lnTo>
                  <a:pt x="1846" y="1456"/>
                </a:lnTo>
                <a:lnTo>
                  <a:pt x="1846" y="1455"/>
                </a:lnTo>
                <a:lnTo>
                  <a:pt x="1847" y="1474"/>
                </a:lnTo>
                <a:lnTo>
                  <a:pt x="1847" y="1447"/>
                </a:lnTo>
                <a:lnTo>
                  <a:pt x="1847" y="1446"/>
                </a:lnTo>
                <a:lnTo>
                  <a:pt x="1847" y="1452"/>
                </a:lnTo>
                <a:lnTo>
                  <a:pt x="1847" y="1454"/>
                </a:lnTo>
                <a:lnTo>
                  <a:pt x="1848" y="1468"/>
                </a:lnTo>
                <a:lnTo>
                  <a:pt x="1848" y="1455"/>
                </a:lnTo>
                <a:lnTo>
                  <a:pt x="1848" y="1450"/>
                </a:lnTo>
                <a:lnTo>
                  <a:pt x="1848" y="1461"/>
                </a:lnTo>
                <a:lnTo>
                  <a:pt x="1849" y="1450"/>
                </a:lnTo>
                <a:lnTo>
                  <a:pt x="1849" y="1459"/>
                </a:lnTo>
                <a:lnTo>
                  <a:pt x="1849" y="1458"/>
                </a:lnTo>
                <a:lnTo>
                  <a:pt x="1849" y="1456"/>
                </a:lnTo>
                <a:lnTo>
                  <a:pt x="1850" y="1455"/>
                </a:lnTo>
                <a:lnTo>
                  <a:pt x="1850" y="1457"/>
                </a:lnTo>
                <a:lnTo>
                  <a:pt x="1850" y="1446"/>
                </a:lnTo>
                <a:lnTo>
                  <a:pt x="1850" y="1470"/>
                </a:lnTo>
                <a:lnTo>
                  <a:pt x="1850" y="1450"/>
                </a:lnTo>
                <a:lnTo>
                  <a:pt x="1851" y="1453"/>
                </a:lnTo>
                <a:lnTo>
                  <a:pt x="1851" y="1453"/>
                </a:lnTo>
                <a:lnTo>
                  <a:pt x="1851" y="1452"/>
                </a:lnTo>
                <a:lnTo>
                  <a:pt x="1852" y="1452"/>
                </a:lnTo>
                <a:lnTo>
                  <a:pt x="1852" y="1454"/>
                </a:lnTo>
                <a:lnTo>
                  <a:pt x="1852" y="1450"/>
                </a:lnTo>
                <a:lnTo>
                  <a:pt x="1852" y="1456"/>
                </a:lnTo>
                <a:lnTo>
                  <a:pt x="1853" y="1454"/>
                </a:lnTo>
                <a:lnTo>
                  <a:pt x="1853" y="1457"/>
                </a:lnTo>
                <a:lnTo>
                  <a:pt x="1853" y="1457"/>
                </a:lnTo>
                <a:lnTo>
                  <a:pt x="1853" y="1454"/>
                </a:lnTo>
                <a:lnTo>
                  <a:pt x="1853" y="1448"/>
                </a:lnTo>
                <a:lnTo>
                  <a:pt x="1854" y="1455"/>
                </a:lnTo>
                <a:lnTo>
                  <a:pt x="1854" y="1456"/>
                </a:lnTo>
                <a:lnTo>
                  <a:pt x="1854" y="1451"/>
                </a:lnTo>
                <a:lnTo>
                  <a:pt x="1854" y="1453"/>
                </a:lnTo>
                <a:lnTo>
                  <a:pt x="1855" y="1454"/>
                </a:lnTo>
                <a:lnTo>
                  <a:pt x="1855" y="1452"/>
                </a:lnTo>
                <a:lnTo>
                  <a:pt x="1855" y="1454"/>
                </a:lnTo>
                <a:lnTo>
                  <a:pt x="1855" y="1451"/>
                </a:lnTo>
                <a:lnTo>
                  <a:pt x="1856" y="1453"/>
                </a:lnTo>
                <a:lnTo>
                  <a:pt x="1856" y="1454"/>
                </a:lnTo>
                <a:lnTo>
                  <a:pt x="1856" y="1450"/>
                </a:lnTo>
                <a:lnTo>
                  <a:pt x="1856" y="1447"/>
                </a:lnTo>
                <a:lnTo>
                  <a:pt x="1856" y="1449"/>
                </a:lnTo>
                <a:lnTo>
                  <a:pt x="1857" y="1448"/>
                </a:lnTo>
                <a:lnTo>
                  <a:pt x="1857" y="1455"/>
                </a:lnTo>
                <a:lnTo>
                  <a:pt x="1857" y="1456"/>
                </a:lnTo>
                <a:lnTo>
                  <a:pt x="1857" y="1450"/>
                </a:lnTo>
                <a:lnTo>
                  <a:pt x="1858" y="1458"/>
                </a:lnTo>
                <a:lnTo>
                  <a:pt x="1858" y="1455"/>
                </a:lnTo>
                <a:lnTo>
                  <a:pt x="1858" y="1453"/>
                </a:lnTo>
                <a:lnTo>
                  <a:pt x="1858" y="1454"/>
                </a:lnTo>
                <a:lnTo>
                  <a:pt x="1859" y="1449"/>
                </a:lnTo>
                <a:lnTo>
                  <a:pt x="1859" y="1456"/>
                </a:lnTo>
                <a:lnTo>
                  <a:pt x="1859" y="1457"/>
                </a:lnTo>
                <a:lnTo>
                  <a:pt x="1859" y="1452"/>
                </a:lnTo>
                <a:lnTo>
                  <a:pt x="1860" y="1453"/>
                </a:lnTo>
                <a:lnTo>
                  <a:pt x="1860" y="1455"/>
                </a:lnTo>
                <a:lnTo>
                  <a:pt x="1860" y="1454"/>
                </a:lnTo>
                <a:lnTo>
                  <a:pt x="1860" y="1443"/>
                </a:lnTo>
                <a:lnTo>
                  <a:pt x="1861" y="1459"/>
                </a:lnTo>
                <a:lnTo>
                  <a:pt x="1861" y="1452"/>
                </a:lnTo>
                <a:lnTo>
                  <a:pt x="1861" y="1444"/>
                </a:lnTo>
                <a:lnTo>
                  <a:pt x="1861" y="1449"/>
                </a:lnTo>
                <a:lnTo>
                  <a:pt x="1862" y="1454"/>
                </a:lnTo>
                <a:lnTo>
                  <a:pt x="1862" y="1448"/>
                </a:lnTo>
                <a:lnTo>
                  <a:pt x="1862" y="1467"/>
                </a:lnTo>
                <a:lnTo>
                  <a:pt x="1862" y="1447"/>
                </a:lnTo>
                <a:lnTo>
                  <a:pt x="1862" y="1456"/>
                </a:lnTo>
                <a:lnTo>
                  <a:pt x="1863" y="1456"/>
                </a:lnTo>
                <a:lnTo>
                  <a:pt x="1863" y="1455"/>
                </a:lnTo>
                <a:lnTo>
                  <a:pt x="1863" y="1459"/>
                </a:lnTo>
                <a:lnTo>
                  <a:pt x="1863" y="1445"/>
                </a:lnTo>
                <a:lnTo>
                  <a:pt x="1864" y="1452"/>
                </a:lnTo>
                <a:lnTo>
                  <a:pt x="1864" y="1461"/>
                </a:lnTo>
                <a:lnTo>
                  <a:pt x="1864" y="1471"/>
                </a:lnTo>
                <a:lnTo>
                  <a:pt x="1864" y="1469"/>
                </a:lnTo>
                <a:lnTo>
                  <a:pt x="1865" y="1458"/>
                </a:lnTo>
                <a:lnTo>
                  <a:pt x="1865" y="1451"/>
                </a:lnTo>
                <a:lnTo>
                  <a:pt x="1865" y="1454"/>
                </a:lnTo>
                <a:lnTo>
                  <a:pt x="1865" y="1456"/>
                </a:lnTo>
                <a:lnTo>
                  <a:pt x="1865" y="1469"/>
                </a:lnTo>
                <a:lnTo>
                  <a:pt x="1866" y="1453"/>
                </a:lnTo>
                <a:lnTo>
                  <a:pt x="1866" y="1453"/>
                </a:lnTo>
                <a:lnTo>
                  <a:pt x="1866" y="1457"/>
                </a:lnTo>
                <a:lnTo>
                  <a:pt x="1866" y="1454"/>
                </a:lnTo>
                <a:lnTo>
                  <a:pt x="1867" y="1453"/>
                </a:lnTo>
                <a:lnTo>
                  <a:pt x="1867" y="1457"/>
                </a:lnTo>
                <a:lnTo>
                  <a:pt x="1867" y="1456"/>
                </a:lnTo>
                <a:lnTo>
                  <a:pt x="1868" y="1457"/>
                </a:lnTo>
                <a:lnTo>
                  <a:pt x="1868" y="1459"/>
                </a:lnTo>
                <a:lnTo>
                  <a:pt x="1868" y="1466"/>
                </a:lnTo>
                <a:lnTo>
                  <a:pt x="1868" y="1447"/>
                </a:lnTo>
                <a:lnTo>
                  <a:pt x="1869" y="1464"/>
                </a:lnTo>
                <a:lnTo>
                  <a:pt x="1869" y="1463"/>
                </a:lnTo>
                <a:lnTo>
                  <a:pt x="1869" y="1465"/>
                </a:lnTo>
                <a:lnTo>
                  <a:pt x="1869" y="1463"/>
                </a:lnTo>
                <a:lnTo>
                  <a:pt x="1869" y="1456"/>
                </a:lnTo>
                <a:lnTo>
                  <a:pt x="1870" y="1468"/>
                </a:lnTo>
                <a:lnTo>
                  <a:pt x="1870" y="1459"/>
                </a:lnTo>
                <a:lnTo>
                  <a:pt x="1870" y="1447"/>
                </a:lnTo>
                <a:lnTo>
                  <a:pt x="1870" y="1457"/>
                </a:lnTo>
                <a:lnTo>
                  <a:pt x="1871" y="1441"/>
                </a:lnTo>
                <a:lnTo>
                  <a:pt x="1871" y="1452"/>
                </a:lnTo>
                <a:lnTo>
                  <a:pt x="1871" y="1465"/>
                </a:lnTo>
                <a:lnTo>
                  <a:pt x="1871" y="1451"/>
                </a:lnTo>
                <a:lnTo>
                  <a:pt x="1872" y="1380"/>
                </a:lnTo>
                <a:lnTo>
                  <a:pt x="1872" y="80"/>
                </a:lnTo>
                <a:lnTo>
                  <a:pt x="1872" y="1438"/>
                </a:lnTo>
                <a:lnTo>
                  <a:pt x="1872" y="1454"/>
                </a:lnTo>
                <a:lnTo>
                  <a:pt x="1872" y="1453"/>
                </a:lnTo>
                <a:lnTo>
                  <a:pt x="1873" y="1451"/>
                </a:lnTo>
                <a:lnTo>
                  <a:pt x="1873" y="1449"/>
                </a:lnTo>
                <a:lnTo>
                  <a:pt x="1873" y="1446"/>
                </a:lnTo>
                <a:lnTo>
                  <a:pt x="1873" y="1443"/>
                </a:lnTo>
                <a:lnTo>
                  <a:pt x="1874" y="1452"/>
                </a:lnTo>
                <a:lnTo>
                  <a:pt x="1874" y="1453"/>
                </a:lnTo>
                <a:lnTo>
                  <a:pt x="1874" y="1445"/>
                </a:lnTo>
                <a:lnTo>
                  <a:pt x="1874" y="1450"/>
                </a:lnTo>
                <a:lnTo>
                  <a:pt x="1874" y="1457"/>
                </a:lnTo>
                <a:lnTo>
                  <a:pt x="1875" y="1448"/>
                </a:lnTo>
                <a:lnTo>
                  <a:pt x="1875" y="1449"/>
                </a:lnTo>
                <a:lnTo>
                  <a:pt x="1875" y="1445"/>
                </a:lnTo>
                <a:lnTo>
                  <a:pt x="1876" y="1457"/>
                </a:lnTo>
                <a:lnTo>
                  <a:pt x="1876" y="1443"/>
                </a:lnTo>
                <a:lnTo>
                  <a:pt x="1876" y="1458"/>
                </a:lnTo>
                <a:lnTo>
                  <a:pt x="1876" y="1453"/>
                </a:lnTo>
                <a:lnTo>
                  <a:pt x="1877" y="1451"/>
                </a:lnTo>
                <a:lnTo>
                  <a:pt x="1877" y="1447"/>
                </a:lnTo>
                <a:lnTo>
                  <a:pt x="1877" y="1451"/>
                </a:lnTo>
                <a:lnTo>
                  <a:pt x="1877" y="1453"/>
                </a:lnTo>
                <a:lnTo>
                  <a:pt x="1878" y="1457"/>
                </a:lnTo>
                <a:lnTo>
                  <a:pt x="1878" y="1447"/>
                </a:lnTo>
                <a:lnTo>
                  <a:pt x="1878" y="1451"/>
                </a:lnTo>
                <a:lnTo>
                  <a:pt x="1878" y="1437"/>
                </a:lnTo>
                <a:lnTo>
                  <a:pt x="1878" y="1458"/>
                </a:lnTo>
                <a:lnTo>
                  <a:pt x="1879" y="1447"/>
                </a:lnTo>
                <a:lnTo>
                  <a:pt x="1879" y="1446"/>
                </a:lnTo>
                <a:lnTo>
                  <a:pt x="1879" y="1453"/>
                </a:lnTo>
                <a:lnTo>
                  <a:pt x="1879" y="1460"/>
                </a:lnTo>
                <a:lnTo>
                  <a:pt x="1880" y="1451"/>
                </a:lnTo>
                <a:lnTo>
                  <a:pt x="1880" y="1463"/>
                </a:lnTo>
                <a:lnTo>
                  <a:pt x="1880" y="1438"/>
                </a:lnTo>
                <a:lnTo>
                  <a:pt x="1880" y="1459"/>
                </a:lnTo>
                <a:lnTo>
                  <a:pt x="1881" y="1442"/>
                </a:lnTo>
                <a:lnTo>
                  <a:pt x="1881" y="1457"/>
                </a:lnTo>
                <a:lnTo>
                  <a:pt x="1881" y="1450"/>
                </a:lnTo>
                <a:lnTo>
                  <a:pt x="1881" y="1444"/>
                </a:lnTo>
                <a:lnTo>
                  <a:pt x="1881" y="1457"/>
                </a:lnTo>
                <a:lnTo>
                  <a:pt x="1882" y="1461"/>
                </a:lnTo>
                <a:lnTo>
                  <a:pt x="1882" y="1450"/>
                </a:lnTo>
                <a:lnTo>
                  <a:pt x="1882" y="1457"/>
                </a:lnTo>
                <a:lnTo>
                  <a:pt x="1883" y="1447"/>
                </a:lnTo>
                <a:lnTo>
                  <a:pt x="1883" y="1439"/>
                </a:lnTo>
                <a:lnTo>
                  <a:pt x="1883" y="1453"/>
                </a:lnTo>
                <a:lnTo>
                  <a:pt x="1883" y="1447"/>
                </a:lnTo>
                <a:lnTo>
                  <a:pt x="1884" y="1456"/>
                </a:lnTo>
                <a:lnTo>
                  <a:pt x="1884" y="1446"/>
                </a:lnTo>
                <a:lnTo>
                  <a:pt x="1884" y="1452"/>
                </a:lnTo>
                <a:lnTo>
                  <a:pt x="1884" y="1454"/>
                </a:lnTo>
                <a:lnTo>
                  <a:pt x="1884" y="1438"/>
                </a:lnTo>
                <a:lnTo>
                  <a:pt x="1885" y="1441"/>
                </a:lnTo>
                <a:lnTo>
                  <a:pt x="1885" y="1461"/>
                </a:lnTo>
                <a:lnTo>
                  <a:pt x="1885" y="1453"/>
                </a:lnTo>
                <a:lnTo>
                  <a:pt x="1885" y="1451"/>
                </a:lnTo>
                <a:lnTo>
                  <a:pt x="1886" y="1439"/>
                </a:lnTo>
                <a:lnTo>
                  <a:pt x="1886" y="1443"/>
                </a:lnTo>
                <a:lnTo>
                  <a:pt x="1886" y="1453"/>
                </a:lnTo>
                <a:lnTo>
                  <a:pt x="1886" y="1444"/>
                </a:lnTo>
                <a:lnTo>
                  <a:pt x="1887" y="1441"/>
                </a:lnTo>
                <a:lnTo>
                  <a:pt x="1887" y="1446"/>
                </a:lnTo>
                <a:lnTo>
                  <a:pt x="1887" y="1453"/>
                </a:lnTo>
                <a:lnTo>
                  <a:pt x="1887" y="1443"/>
                </a:lnTo>
                <a:lnTo>
                  <a:pt x="1887" y="1459"/>
                </a:lnTo>
                <a:lnTo>
                  <a:pt x="1888" y="1458"/>
                </a:lnTo>
                <a:lnTo>
                  <a:pt x="1888" y="1457"/>
                </a:lnTo>
                <a:lnTo>
                  <a:pt x="1888" y="1457"/>
                </a:lnTo>
                <a:lnTo>
                  <a:pt x="1888" y="1446"/>
                </a:lnTo>
                <a:lnTo>
                  <a:pt x="1889" y="1444"/>
                </a:lnTo>
                <a:lnTo>
                  <a:pt x="1889" y="1458"/>
                </a:lnTo>
                <a:lnTo>
                  <a:pt x="1889" y="1447"/>
                </a:lnTo>
                <a:lnTo>
                  <a:pt x="1889" y="1457"/>
                </a:lnTo>
                <a:lnTo>
                  <a:pt x="1890" y="1444"/>
                </a:lnTo>
                <a:lnTo>
                  <a:pt x="1890" y="1448"/>
                </a:lnTo>
                <a:lnTo>
                  <a:pt x="1890" y="1459"/>
                </a:lnTo>
                <a:lnTo>
                  <a:pt x="1890" y="1453"/>
                </a:lnTo>
                <a:lnTo>
                  <a:pt x="1891" y="1455"/>
                </a:lnTo>
                <a:lnTo>
                  <a:pt x="1891" y="1445"/>
                </a:lnTo>
                <a:lnTo>
                  <a:pt x="1891" y="1454"/>
                </a:lnTo>
                <a:lnTo>
                  <a:pt x="1891" y="1444"/>
                </a:lnTo>
                <a:lnTo>
                  <a:pt x="1892" y="1457"/>
                </a:lnTo>
                <a:lnTo>
                  <a:pt x="1892" y="1456"/>
                </a:lnTo>
                <a:lnTo>
                  <a:pt x="1892" y="1460"/>
                </a:lnTo>
                <a:lnTo>
                  <a:pt x="1892" y="1444"/>
                </a:lnTo>
                <a:lnTo>
                  <a:pt x="1893" y="1455"/>
                </a:lnTo>
                <a:lnTo>
                  <a:pt x="1893" y="1454"/>
                </a:lnTo>
                <a:lnTo>
                  <a:pt x="1893" y="1444"/>
                </a:lnTo>
                <a:lnTo>
                  <a:pt x="1893" y="1451"/>
                </a:lnTo>
                <a:lnTo>
                  <a:pt x="1893" y="1452"/>
                </a:lnTo>
                <a:lnTo>
                  <a:pt x="1894" y="1460"/>
                </a:lnTo>
                <a:lnTo>
                  <a:pt x="1894" y="1455"/>
                </a:lnTo>
                <a:lnTo>
                  <a:pt x="1894" y="1459"/>
                </a:lnTo>
                <a:lnTo>
                  <a:pt x="1894" y="1456"/>
                </a:lnTo>
                <a:lnTo>
                  <a:pt x="1895" y="1460"/>
                </a:lnTo>
                <a:lnTo>
                  <a:pt x="1895" y="1450"/>
                </a:lnTo>
                <a:lnTo>
                  <a:pt x="1895" y="1463"/>
                </a:lnTo>
                <a:lnTo>
                  <a:pt x="1895" y="1457"/>
                </a:lnTo>
                <a:lnTo>
                  <a:pt x="1896" y="1460"/>
                </a:lnTo>
                <a:lnTo>
                  <a:pt x="1896" y="1455"/>
                </a:lnTo>
                <a:lnTo>
                  <a:pt x="1896" y="1458"/>
                </a:lnTo>
                <a:lnTo>
                  <a:pt x="1896" y="1452"/>
                </a:lnTo>
                <a:lnTo>
                  <a:pt x="1896" y="1461"/>
                </a:lnTo>
                <a:lnTo>
                  <a:pt x="1897" y="1453"/>
                </a:lnTo>
                <a:lnTo>
                  <a:pt x="1897" y="1456"/>
                </a:lnTo>
                <a:lnTo>
                  <a:pt x="1897" y="1453"/>
                </a:lnTo>
                <a:lnTo>
                  <a:pt x="1897" y="1457"/>
                </a:lnTo>
                <a:lnTo>
                  <a:pt x="1898" y="1459"/>
                </a:lnTo>
                <a:lnTo>
                  <a:pt x="1898" y="1464"/>
                </a:lnTo>
                <a:lnTo>
                  <a:pt x="1898" y="1457"/>
                </a:lnTo>
                <a:lnTo>
                  <a:pt x="1899" y="1459"/>
                </a:lnTo>
                <a:lnTo>
                  <a:pt x="1899" y="1449"/>
                </a:lnTo>
                <a:lnTo>
                  <a:pt x="1899" y="1461"/>
                </a:lnTo>
                <a:lnTo>
                  <a:pt x="1899" y="1454"/>
                </a:lnTo>
                <a:lnTo>
                  <a:pt x="1899" y="1449"/>
                </a:lnTo>
                <a:lnTo>
                  <a:pt x="1900" y="1462"/>
                </a:lnTo>
                <a:lnTo>
                  <a:pt x="1900" y="1459"/>
                </a:lnTo>
                <a:lnTo>
                  <a:pt x="1900" y="1452"/>
                </a:lnTo>
                <a:lnTo>
                  <a:pt x="1900" y="1459"/>
                </a:lnTo>
                <a:lnTo>
                  <a:pt x="1901" y="1460"/>
                </a:lnTo>
                <a:lnTo>
                  <a:pt x="1901" y="1459"/>
                </a:lnTo>
                <a:lnTo>
                  <a:pt x="1901" y="1457"/>
                </a:lnTo>
                <a:lnTo>
                  <a:pt x="1901" y="1446"/>
                </a:lnTo>
                <a:lnTo>
                  <a:pt x="1902" y="1445"/>
                </a:lnTo>
                <a:lnTo>
                  <a:pt x="1902" y="1460"/>
                </a:lnTo>
                <a:lnTo>
                  <a:pt x="1902" y="1457"/>
                </a:lnTo>
                <a:lnTo>
                  <a:pt x="1902" y="1458"/>
                </a:lnTo>
                <a:lnTo>
                  <a:pt x="1902" y="1460"/>
                </a:lnTo>
                <a:lnTo>
                  <a:pt x="1903" y="1466"/>
                </a:lnTo>
                <a:lnTo>
                  <a:pt x="1903" y="1456"/>
                </a:lnTo>
                <a:lnTo>
                  <a:pt x="1903" y="1457"/>
                </a:lnTo>
                <a:lnTo>
                  <a:pt x="1903" y="1458"/>
                </a:lnTo>
                <a:lnTo>
                  <a:pt x="1904" y="1460"/>
                </a:lnTo>
                <a:lnTo>
                  <a:pt x="1904" y="1450"/>
                </a:lnTo>
                <a:lnTo>
                  <a:pt x="1904" y="1466"/>
                </a:lnTo>
                <a:lnTo>
                  <a:pt x="1904" y="1454"/>
                </a:lnTo>
                <a:lnTo>
                  <a:pt x="1905" y="1463"/>
                </a:lnTo>
                <a:lnTo>
                  <a:pt x="1905" y="1462"/>
                </a:lnTo>
                <a:lnTo>
                  <a:pt x="1905" y="1464"/>
                </a:lnTo>
                <a:lnTo>
                  <a:pt x="1905" y="1462"/>
                </a:lnTo>
                <a:lnTo>
                  <a:pt x="1905" y="1454"/>
                </a:lnTo>
                <a:lnTo>
                  <a:pt x="1906" y="1456"/>
                </a:lnTo>
                <a:lnTo>
                  <a:pt x="1906" y="1455"/>
                </a:lnTo>
                <a:lnTo>
                  <a:pt x="1906" y="1452"/>
                </a:lnTo>
                <a:lnTo>
                  <a:pt x="1907" y="1452"/>
                </a:lnTo>
                <a:lnTo>
                  <a:pt x="1907" y="1448"/>
                </a:lnTo>
                <a:lnTo>
                  <a:pt x="1907" y="1466"/>
                </a:lnTo>
                <a:lnTo>
                  <a:pt x="1907" y="1455"/>
                </a:lnTo>
                <a:lnTo>
                  <a:pt x="1908" y="1458"/>
                </a:lnTo>
                <a:lnTo>
                  <a:pt x="1908" y="1448"/>
                </a:lnTo>
                <a:lnTo>
                  <a:pt x="1908" y="1467"/>
                </a:lnTo>
                <a:lnTo>
                  <a:pt x="1908" y="1460"/>
                </a:lnTo>
                <a:lnTo>
                  <a:pt x="1908" y="1463"/>
                </a:lnTo>
                <a:lnTo>
                  <a:pt x="1909" y="1442"/>
                </a:lnTo>
                <a:lnTo>
                  <a:pt x="1909" y="1464"/>
                </a:lnTo>
                <a:lnTo>
                  <a:pt x="1909" y="1455"/>
                </a:lnTo>
                <a:lnTo>
                  <a:pt x="1909" y="1462"/>
                </a:lnTo>
                <a:lnTo>
                  <a:pt x="1910" y="1459"/>
                </a:lnTo>
                <a:lnTo>
                  <a:pt x="1910" y="1462"/>
                </a:lnTo>
                <a:lnTo>
                  <a:pt x="1910" y="1455"/>
                </a:lnTo>
                <a:lnTo>
                  <a:pt x="1910" y="1459"/>
                </a:lnTo>
                <a:lnTo>
                  <a:pt x="1911" y="1456"/>
                </a:lnTo>
                <a:lnTo>
                  <a:pt x="1911" y="1465"/>
                </a:lnTo>
                <a:lnTo>
                  <a:pt x="1911" y="1453"/>
                </a:lnTo>
                <a:lnTo>
                  <a:pt x="1911" y="1465"/>
                </a:lnTo>
                <a:lnTo>
                  <a:pt x="1911" y="1461"/>
                </a:lnTo>
                <a:lnTo>
                  <a:pt x="1912" y="1461"/>
                </a:lnTo>
                <a:lnTo>
                  <a:pt x="1912" y="1461"/>
                </a:lnTo>
                <a:lnTo>
                  <a:pt x="1912" y="1448"/>
                </a:lnTo>
                <a:lnTo>
                  <a:pt x="1912" y="1457"/>
                </a:lnTo>
                <a:lnTo>
                  <a:pt x="1913" y="1457"/>
                </a:lnTo>
                <a:lnTo>
                  <a:pt x="1913" y="1452"/>
                </a:lnTo>
                <a:lnTo>
                  <a:pt x="1913" y="1463"/>
                </a:lnTo>
                <a:lnTo>
                  <a:pt x="1913" y="1449"/>
                </a:lnTo>
                <a:lnTo>
                  <a:pt x="1914" y="1456"/>
                </a:lnTo>
                <a:lnTo>
                  <a:pt x="1914" y="1458"/>
                </a:lnTo>
                <a:lnTo>
                  <a:pt x="1914" y="1462"/>
                </a:lnTo>
                <a:lnTo>
                  <a:pt x="1915" y="1460"/>
                </a:lnTo>
                <a:lnTo>
                  <a:pt x="1915" y="1465"/>
                </a:lnTo>
                <a:lnTo>
                  <a:pt x="1915" y="1457"/>
                </a:lnTo>
                <a:lnTo>
                  <a:pt x="1915" y="1459"/>
                </a:lnTo>
                <a:lnTo>
                  <a:pt x="1915" y="1460"/>
                </a:lnTo>
                <a:lnTo>
                  <a:pt x="1916" y="1457"/>
                </a:lnTo>
                <a:lnTo>
                  <a:pt x="1916" y="1451"/>
                </a:lnTo>
                <a:lnTo>
                  <a:pt x="1916" y="1457"/>
                </a:lnTo>
                <a:lnTo>
                  <a:pt x="1916" y="1468"/>
                </a:lnTo>
                <a:lnTo>
                  <a:pt x="1917" y="1464"/>
                </a:lnTo>
                <a:lnTo>
                  <a:pt x="1917" y="1460"/>
                </a:lnTo>
                <a:lnTo>
                  <a:pt x="1917" y="1462"/>
                </a:lnTo>
                <a:lnTo>
                  <a:pt x="1917" y="1455"/>
                </a:lnTo>
                <a:lnTo>
                  <a:pt x="1918" y="1468"/>
                </a:lnTo>
                <a:lnTo>
                  <a:pt x="1918" y="1457"/>
                </a:lnTo>
                <a:lnTo>
                  <a:pt x="1918" y="1463"/>
                </a:lnTo>
                <a:lnTo>
                  <a:pt x="1918" y="1450"/>
                </a:lnTo>
                <a:lnTo>
                  <a:pt x="1918" y="1468"/>
                </a:lnTo>
                <a:lnTo>
                  <a:pt x="1919" y="1461"/>
                </a:lnTo>
                <a:lnTo>
                  <a:pt x="1919" y="1454"/>
                </a:lnTo>
                <a:lnTo>
                  <a:pt x="1919" y="1464"/>
                </a:lnTo>
                <a:lnTo>
                  <a:pt x="1919" y="1458"/>
                </a:lnTo>
                <a:lnTo>
                  <a:pt x="1920" y="1451"/>
                </a:lnTo>
                <a:lnTo>
                  <a:pt x="1920" y="1460"/>
                </a:lnTo>
                <a:lnTo>
                  <a:pt x="1920" y="1455"/>
                </a:lnTo>
                <a:lnTo>
                  <a:pt x="1920" y="1457"/>
                </a:lnTo>
                <a:lnTo>
                  <a:pt x="1920" y="1442"/>
                </a:lnTo>
                <a:lnTo>
                  <a:pt x="1921" y="1458"/>
                </a:lnTo>
                <a:lnTo>
                  <a:pt x="1921" y="1451"/>
                </a:lnTo>
                <a:lnTo>
                  <a:pt x="1921" y="1462"/>
                </a:lnTo>
                <a:lnTo>
                  <a:pt x="1922" y="1457"/>
                </a:lnTo>
                <a:lnTo>
                  <a:pt x="1922" y="1458"/>
                </a:lnTo>
                <a:lnTo>
                  <a:pt x="1922" y="1457"/>
                </a:lnTo>
                <a:lnTo>
                  <a:pt x="1922" y="1461"/>
                </a:lnTo>
                <a:lnTo>
                  <a:pt x="1923" y="1463"/>
                </a:lnTo>
                <a:lnTo>
                  <a:pt x="1923" y="1458"/>
                </a:lnTo>
                <a:lnTo>
                  <a:pt x="1923" y="1449"/>
                </a:lnTo>
                <a:lnTo>
                  <a:pt x="1923" y="1461"/>
                </a:lnTo>
                <a:lnTo>
                  <a:pt x="1924" y="1460"/>
                </a:lnTo>
                <a:lnTo>
                  <a:pt x="1924" y="1459"/>
                </a:lnTo>
                <a:lnTo>
                  <a:pt x="1924" y="1455"/>
                </a:lnTo>
                <a:lnTo>
                  <a:pt x="1924" y="1460"/>
                </a:lnTo>
                <a:lnTo>
                  <a:pt x="1924" y="1453"/>
                </a:lnTo>
                <a:lnTo>
                  <a:pt x="1925" y="1460"/>
                </a:lnTo>
                <a:lnTo>
                  <a:pt x="1925" y="1466"/>
                </a:lnTo>
                <a:lnTo>
                  <a:pt x="1925" y="1458"/>
                </a:lnTo>
                <a:lnTo>
                  <a:pt x="1925" y="1449"/>
                </a:lnTo>
                <a:lnTo>
                  <a:pt x="1926" y="1454"/>
                </a:lnTo>
                <a:lnTo>
                  <a:pt x="1926" y="1458"/>
                </a:lnTo>
                <a:lnTo>
                  <a:pt x="1926" y="1447"/>
                </a:lnTo>
                <a:lnTo>
                  <a:pt x="1926" y="1463"/>
                </a:lnTo>
                <a:lnTo>
                  <a:pt x="1927" y="1452"/>
                </a:lnTo>
                <a:lnTo>
                  <a:pt x="1927" y="1461"/>
                </a:lnTo>
                <a:lnTo>
                  <a:pt x="1927" y="1455"/>
                </a:lnTo>
                <a:lnTo>
                  <a:pt x="1927" y="1446"/>
                </a:lnTo>
                <a:lnTo>
                  <a:pt x="1927" y="1469"/>
                </a:lnTo>
                <a:lnTo>
                  <a:pt x="1928" y="1448"/>
                </a:lnTo>
                <a:lnTo>
                  <a:pt x="1928" y="1461"/>
                </a:lnTo>
                <a:lnTo>
                  <a:pt x="1928" y="1449"/>
                </a:lnTo>
                <a:lnTo>
                  <a:pt x="1928" y="1465"/>
                </a:lnTo>
                <a:lnTo>
                  <a:pt x="1929" y="1447"/>
                </a:lnTo>
                <a:lnTo>
                  <a:pt x="1929" y="1456"/>
                </a:lnTo>
                <a:lnTo>
                  <a:pt x="1929" y="1447"/>
                </a:lnTo>
                <a:lnTo>
                  <a:pt x="1930" y="1455"/>
                </a:lnTo>
                <a:lnTo>
                  <a:pt x="1930" y="1479"/>
                </a:lnTo>
                <a:lnTo>
                  <a:pt x="1930" y="1462"/>
                </a:lnTo>
                <a:lnTo>
                  <a:pt x="1930" y="1460"/>
                </a:lnTo>
                <a:lnTo>
                  <a:pt x="1930" y="1450"/>
                </a:lnTo>
                <a:lnTo>
                  <a:pt x="1931" y="1453"/>
                </a:lnTo>
                <a:lnTo>
                  <a:pt x="1931" y="1464"/>
                </a:lnTo>
                <a:lnTo>
                  <a:pt x="1931" y="1457"/>
                </a:lnTo>
                <a:lnTo>
                  <a:pt x="1931" y="1464"/>
                </a:lnTo>
                <a:lnTo>
                  <a:pt x="1932" y="1451"/>
                </a:lnTo>
                <a:lnTo>
                  <a:pt x="1932" y="1465"/>
                </a:lnTo>
                <a:lnTo>
                  <a:pt x="1932" y="1456"/>
                </a:lnTo>
                <a:lnTo>
                  <a:pt x="1932" y="1463"/>
                </a:lnTo>
                <a:lnTo>
                  <a:pt x="1933" y="1464"/>
                </a:lnTo>
                <a:lnTo>
                  <a:pt x="1933" y="1462"/>
                </a:lnTo>
                <a:lnTo>
                  <a:pt x="1933" y="1458"/>
                </a:lnTo>
                <a:lnTo>
                  <a:pt x="1933" y="1464"/>
                </a:lnTo>
                <a:lnTo>
                  <a:pt x="1933" y="1468"/>
                </a:lnTo>
                <a:lnTo>
                  <a:pt x="1934" y="1464"/>
                </a:lnTo>
                <a:lnTo>
                  <a:pt x="1934" y="1452"/>
                </a:lnTo>
                <a:lnTo>
                  <a:pt x="1934" y="1465"/>
                </a:lnTo>
                <a:lnTo>
                  <a:pt x="1934" y="1458"/>
                </a:lnTo>
                <a:lnTo>
                  <a:pt x="1935" y="1456"/>
                </a:lnTo>
                <a:lnTo>
                  <a:pt x="1935" y="1456"/>
                </a:lnTo>
                <a:lnTo>
                  <a:pt x="1935" y="1472"/>
                </a:lnTo>
                <a:lnTo>
                  <a:pt x="1935" y="1453"/>
                </a:lnTo>
                <a:lnTo>
                  <a:pt x="1936" y="1465"/>
                </a:lnTo>
                <a:lnTo>
                  <a:pt x="1936" y="1464"/>
                </a:lnTo>
                <a:lnTo>
                  <a:pt x="1936" y="1470"/>
                </a:lnTo>
                <a:lnTo>
                  <a:pt x="1936" y="1446"/>
                </a:lnTo>
                <a:lnTo>
                  <a:pt x="1936" y="1463"/>
                </a:lnTo>
                <a:lnTo>
                  <a:pt x="1937" y="1458"/>
                </a:lnTo>
                <a:lnTo>
                  <a:pt x="1937" y="1461"/>
                </a:lnTo>
                <a:lnTo>
                  <a:pt x="1937" y="1455"/>
                </a:lnTo>
                <a:lnTo>
                  <a:pt x="1938" y="1454"/>
                </a:lnTo>
                <a:lnTo>
                  <a:pt x="1938" y="1455"/>
                </a:lnTo>
                <a:lnTo>
                  <a:pt x="1938" y="1461"/>
                </a:lnTo>
                <a:lnTo>
                  <a:pt x="1938" y="1455"/>
                </a:lnTo>
                <a:lnTo>
                  <a:pt x="1939" y="1457"/>
                </a:lnTo>
                <a:lnTo>
                  <a:pt x="1939" y="1447"/>
                </a:lnTo>
                <a:lnTo>
                  <a:pt x="1939" y="1452"/>
                </a:lnTo>
                <a:lnTo>
                  <a:pt x="1939" y="1456"/>
                </a:lnTo>
                <a:lnTo>
                  <a:pt x="1939" y="1462"/>
                </a:lnTo>
                <a:lnTo>
                  <a:pt x="1940" y="1469"/>
                </a:lnTo>
                <a:lnTo>
                  <a:pt x="1940" y="1463"/>
                </a:lnTo>
                <a:lnTo>
                  <a:pt x="1940" y="1453"/>
                </a:lnTo>
                <a:lnTo>
                  <a:pt x="1940" y="1468"/>
                </a:lnTo>
                <a:lnTo>
                  <a:pt x="1941" y="1447"/>
                </a:lnTo>
                <a:lnTo>
                  <a:pt x="1941" y="1469"/>
                </a:lnTo>
                <a:lnTo>
                  <a:pt x="1941" y="1444"/>
                </a:lnTo>
                <a:lnTo>
                  <a:pt x="1941" y="1456"/>
                </a:lnTo>
                <a:lnTo>
                  <a:pt x="1942" y="1450"/>
                </a:lnTo>
                <a:lnTo>
                  <a:pt x="1942" y="1461"/>
                </a:lnTo>
                <a:lnTo>
                  <a:pt x="1942" y="1454"/>
                </a:lnTo>
                <a:lnTo>
                  <a:pt x="1942" y="1446"/>
                </a:lnTo>
                <a:lnTo>
                  <a:pt x="1942" y="1457"/>
                </a:lnTo>
                <a:lnTo>
                  <a:pt x="1943" y="1462"/>
                </a:lnTo>
                <a:lnTo>
                  <a:pt x="1943" y="1456"/>
                </a:lnTo>
                <a:lnTo>
                  <a:pt x="1943" y="1474"/>
                </a:lnTo>
                <a:lnTo>
                  <a:pt x="1943" y="1448"/>
                </a:lnTo>
                <a:lnTo>
                  <a:pt x="1944" y="1459"/>
                </a:lnTo>
                <a:lnTo>
                  <a:pt x="1944" y="1462"/>
                </a:lnTo>
                <a:lnTo>
                  <a:pt x="1944" y="1464"/>
                </a:lnTo>
                <a:lnTo>
                  <a:pt x="1944" y="1463"/>
                </a:lnTo>
                <a:lnTo>
                  <a:pt x="1945" y="1469"/>
                </a:lnTo>
                <a:lnTo>
                  <a:pt x="1945" y="1451"/>
                </a:lnTo>
                <a:lnTo>
                  <a:pt x="1945" y="1457"/>
                </a:lnTo>
                <a:lnTo>
                  <a:pt x="1945" y="1453"/>
                </a:lnTo>
                <a:lnTo>
                  <a:pt x="1946" y="1456"/>
                </a:lnTo>
                <a:lnTo>
                  <a:pt x="1946" y="1450"/>
                </a:lnTo>
                <a:lnTo>
                  <a:pt x="1946" y="1472"/>
                </a:lnTo>
                <a:lnTo>
                  <a:pt x="1946" y="1446"/>
                </a:lnTo>
                <a:lnTo>
                  <a:pt x="1947" y="1463"/>
                </a:lnTo>
                <a:lnTo>
                  <a:pt x="1947" y="1460"/>
                </a:lnTo>
                <a:lnTo>
                  <a:pt x="1947" y="1455"/>
                </a:lnTo>
                <a:lnTo>
                  <a:pt x="1947" y="1451"/>
                </a:lnTo>
                <a:lnTo>
                  <a:pt x="1948" y="1458"/>
                </a:lnTo>
                <a:lnTo>
                  <a:pt x="1948" y="1462"/>
                </a:lnTo>
                <a:lnTo>
                  <a:pt x="1948" y="1472"/>
                </a:lnTo>
                <a:lnTo>
                  <a:pt x="1948" y="1448"/>
                </a:lnTo>
                <a:lnTo>
                  <a:pt x="1948" y="1458"/>
                </a:lnTo>
                <a:lnTo>
                  <a:pt x="1949" y="1452"/>
                </a:lnTo>
                <a:lnTo>
                  <a:pt x="1949" y="1461"/>
                </a:lnTo>
                <a:lnTo>
                  <a:pt x="1949" y="1458"/>
                </a:lnTo>
                <a:lnTo>
                  <a:pt x="1949" y="1436"/>
                </a:lnTo>
                <a:lnTo>
                  <a:pt x="1950" y="1466"/>
                </a:lnTo>
                <a:lnTo>
                  <a:pt x="1950" y="1457"/>
                </a:lnTo>
                <a:lnTo>
                  <a:pt x="1950" y="1456"/>
                </a:lnTo>
                <a:lnTo>
                  <a:pt x="1950" y="1463"/>
                </a:lnTo>
                <a:lnTo>
                  <a:pt x="1951" y="1445"/>
                </a:lnTo>
                <a:lnTo>
                  <a:pt x="1951" y="1456"/>
                </a:lnTo>
                <a:lnTo>
                  <a:pt x="1951" y="1455"/>
                </a:lnTo>
                <a:lnTo>
                  <a:pt x="1951" y="1456"/>
                </a:lnTo>
                <a:lnTo>
                  <a:pt x="1951" y="1465"/>
                </a:lnTo>
                <a:lnTo>
                  <a:pt x="1952" y="1447"/>
                </a:lnTo>
                <a:lnTo>
                  <a:pt x="1952" y="1450"/>
                </a:lnTo>
                <a:lnTo>
                  <a:pt x="1952" y="1452"/>
                </a:lnTo>
                <a:lnTo>
                  <a:pt x="1952" y="1459"/>
                </a:lnTo>
                <a:lnTo>
                  <a:pt x="1953" y="1459"/>
                </a:lnTo>
                <a:lnTo>
                  <a:pt x="1953" y="1440"/>
                </a:lnTo>
                <a:lnTo>
                  <a:pt x="1953" y="1453"/>
                </a:lnTo>
                <a:lnTo>
                  <a:pt x="1954" y="1454"/>
                </a:lnTo>
                <a:lnTo>
                  <a:pt x="1954" y="1458"/>
                </a:lnTo>
                <a:lnTo>
                  <a:pt x="1954" y="1450"/>
                </a:lnTo>
                <a:lnTo>
                  <a:pt x="1954" y="1449"/>
                </a:lnTo>
                <a:lnTo>
                  <a:pt x="1954" y="1456"/>
                </a:lnTo>
                <a:lnTo>
                  <a:pt x="1955" y="1459"/>
                </a:lnTo>
                <a:lnTo>
                  <a:pt x="1955" y="1448"/>
                </a:lnTo>
                <a:lnTo>
                  <a:pt x="1955" y="1465"/>
                </a:lnTo>
                <a:lnTo>
                  <a:pt x="1955" y="1442"/>
                </a:lnTo>
                <a:lnTo>
                  <a:pt x="1956" y="1445"/>
                </a:lnTo>
                <a:lnTo>
                  <a:pt x="1956" y="1449"/>
                </a:lnTo>
                <a:lnTo>
                  <a:pt x="1956" y="1417"/>
                </a:lnTo>
                <a:lnTo>
                  <a:pt x="1956" y="1461"/>
                </a:lnTo>
                <a:lnTo>
                  <a:pt x="1957" y="1457"/>
                </a:lnTo>
                <a:lnTo>
                  <a:pt x="1957" y="1466"/>
                </a:lnTo>
                <a:lnTo>
                  <a:pt x="1957" y="1469"/>
                </a:lnTo>
                <a:lnTo>
                  <a:pt x="1957" y="1454"/>
                </a:lnTo>
                <a:lnTo>
                  <a:pt x="1957" y="1477"/>
                </a:lnTo>
                <a:lnTo>
                  <a:pt x="1958" y="1450"/>
                </a:lnTo>
                <a:lnTo>
                  <a:pt x="1958" y="1464"/>
                </a:lnTo>
                <a:lnTo>
                  <a:pt x="1958" y="1462"/>
                </a:lnTo>
                <a:lnTo>
                  <a:pt x="1958" y="1460"/>
                </a:lnTo>
                <a:lnTo>
                  <a:pt x="1959" y="1474"/>
                </a:lnTo>
                <a:lnTo>
                  <a:pt x="1959" y="1446"/>
                </a:lnTo>
                <a:lnTo>
                  <a:pt x="1959" y="1467"/>
                </a:lnTo>
                <a:lnTo>
                  <a:pt x="1959" y="1460"/>
                </a:lnTo>
                <a:lnTo>
                  <a:pt x="1960" y="1458"/>
                </a:lnTo>
                <a:lnTo>
                  <a:pt x="1960" y="1463"/>
                </a:lnTo>
                <a:lnTo>
                  <a:pt x="1960" y="1442"/>
                </a:lnTo>
                <a:lnTo>
                  <a:pt x="1961" y="1455"/>
                </a:lnTo>
                <a:lnTo>
                  <a:pt x="1961" y="1452"/>
                </a:lnTo>
                <a:lnTo>
                  <a:pt x="1961" y="1466"/>
                </a:lnTo>
                <a:lnTo>
                  <a:pt x="1961" y="1461"/>
                </a:lnTo>
                <a:lnTo>
                  <a:pt x="1961" y="1447"/>
                </a:lnTo>
                <a:lnTo>
                  <a:pt x="1962" y="1458"/>
                </a:lnTo>
                <a:lnTo>
                  <a:pt x="1962" y="1464"/>
                </a:lnTo>
                <a:lnTo>
                  <a:pt x="1962" y="1460"/>
                </a:lnTo>
                <a:lnTo>
                  <a:pt x="1962" y="1462"/>
                </a:lnTo>
                <a:lnTo>
                  <a:pt x="1963" y="1453"/>
                </a:lnTo>
                <a:lnTo>
                  <a:pt x="1963" y="1461"/>
                </a:lnTo>
                <a:lnTo>
                  <a:pt x="1963" y="1458"/>
                </a:lnTo>
                <a:lnTo>
                  <a:pt x="1963" y="1462"/>
                </a:lnTo>
                <a:lnTo>
                  <a:pt x="1963" y="1461"/>
                </a:lnTo>
                <a:lnTo>
                  <a:pt x="1964" y="1450"/>
                </a:lnTo>
                <a:lnTo>
                  <a:pt x="1964" y="1453"/>
                </a:lnTo>
                <a:lnTo>
                  <a:pt x="1964" y="1447"/>
                </a:lnTo>
                <a:lnTo>
                  <a:pt x="1964" y="1459"/>
                </a:lnTo>
                <a:lnTo>
                  <a:pt x="1965" y="1464"/>
                </a:lnTo>
                <a:lnTo>
                  <a:pt x="1965" y="1449"/>
                </a:lnTo>
                <a:lnTo>
                  <a:pt x="1965" y="1456"/>
                </a:lnTo>
                <a:lnTo>
                  <a:pt x="1965" y="1460"/>
                </a:lnTo>
                <a:lnTo>
                  <a:pt x="1966" y="1465"/>
                </a:lnTo>
                <a:lnTo>
                  <a:pt x="1966" y="1451"/>
                </a:lnTo>
                <a:lnTo>
                  <a:pt x="1966" y="1453"/>
                </a:lnTo>
                <a:lnTo>
                  <a:pt x="1966" y="1453"/>
                </a:lnTo>
                <a:lnTo>
                  <a:pt x="1966" y="1460"/>
                </a:lnTo>
                <a:lnTo>
                  <a:pt x="1967" y="1460"/>
                </a:lnTo>
                <a:lnTo>
                  <a:pt x="1967" y="1469"/>
                </a:lnTo>
                <a:lnTo>
                  <a:pt x="1967" y="1447"/>
                </a:lnTo>
                <a:lnTo>
                  <a:pt x="1967" y="1457"/>
                </a:lnTo>
                <a:lnTo>
                  <a:pt x="1968" y="1457"/>
                </a:lnTo>
                <a:lnTo>
                  <a:pt x="1968" y="1458"/>
                </a:lnTo>
                <a:lnTo>
                  <a:pt x="1968" y="1457"/>
                </a:lnTo>
                <a:lnTo>
                  <a:pt x="1969" y="1459"/>
                </a:lnTo>
                <a:lnTo>
                  <a:pt x="1969" y="1449"/>
                </a:lnTo>
                <a:lnTo>
                  <a:pt x="1969" y="1455"/>
                </a:lnTo>
                <a:lnTo>
                  <a:pt x="1969" y="1456"/>
                </a:lnTo>
                <a:lnTo>
                  <a:pt x="1970" y="1477"/>
                </a:lnTo>
                <a:lnTo>
                  <a:pt x="1970" y="1446"/>
                </a:lnTo>
                <a:lnTo>
                  <a:pt x="1970" y="1452"/>
                </a:lnTo>
                <a:lnTo>
                  <a:pt x="1970" y="1443"/>
                </a:lnTo>
                <a:lnTo>
                  <a:pt x="1970" y="1457"/>
                </a:lnTo>
                <a:lnTo>
                  <a:pt x="1971" y="1452"/>
                </a:lnTo>
                <a:lnTo>
                  <a:pt x="1971" y="1441"/>
                </a:lnTo>
                <a:lnTo>
                  <a:pt x="1971" y="1456"/>
                </a:lnTo>
                <a:lnTo>
                  <a:pt x="1971" y="1461"/>
                </a:lnTo>
                <a:lnTo>
                  <a:pt x="1972" y="1453"/>
                </a:lnTo>
                <a:lnTo>
                  <a:pt x="1972" y="1470"/>
                </a:lnTo>
                <a:lnTo>
                  <a:pt x="1972" y="1442"/>
                </a:lnTo>
                <a:lnTo>
                  <a:pt x="1972" y="1451"/>
                </a:lnTo>
                <a:lnTo>
                  <a:pt x="1973" y="1454"/>
                </a:lnTo>
                <a:lnTo>
                  <a:pt x="1973" y="1457"/>
                </a:lnTo>
                <a:lnTo>
                  <a:pt x="1973" y="1456"/>
                </a:lnTo>
                <a:lnTo>
                  <a:pt x="1973" y="1457"/>
                </a:lnTo>
                <a:lnTo>
                  <a:pt x="1973" y="1455"/>
                </a:lnTo>
                <a:lnTo>
                  <a:pt x="1974" y="1458"/>
                </a:lnTo>
                <a:lnTo>
                  <a:pt x="1974" y="1451"/>
                </a:lnTo>
                <a:lnTo>
                  <a:pt x="1974" y="1472"/>
                </a:lnTo>
                <a:lnTo>
                  <a:pt x="1974" y="1473"/>
                </a:lnTo>
                <a:lnTo>
                  <a:pt x="1975" y="1447"/>
                </a:lnTo>
                <a:lnTo>
                  <a:pt x="1975" y="1454"/>
                </a:lnTo>
                <a:lnTo>
                  <a:pt x="1975" y="1457"/>
                </a:lnTo>
                <a:lnTo>
                  <a:pt x="1975" y="1456"/>
                </a:lnTo>
                <a:lnTo>
                  <a:pt x="1976" y="1458"/>
                </a:lnTo>
                <a:lnTo>
                  <a:pt x="1976" y="1453"/>
                </a:lnTo>
                <a:lnTo>
                  <a:pt x="1976" y="1456"/>
                </a:lnTo>
                <a:lnTo>
                  <a:pt x="1976" y="1453"/>
                </a:lnTo>
                <a:lnTo>
                  <a:pt x="1977" y="1464"/>
                </a:lnTo>
                <a:lnTo>
                  <a:pt x="1977" y="1460"/>
                </a:lnTo>
                <a:lnTo>
                  <a:pt x="1977" y="1459"/>
                </a:lnTo>
                <a:lnTo>
                  <a:pt x="1977" y="1445"/>
                </a:lnTo>
                <a:lnTo>
                  <a:pt x="1978" y="1453"/>
                </a:lnTo>
                <a:lnTo>
                  <a:pt x="1978" y="1450"/>
                </a:lnTo>
                <a:lnTo>
                  <a:pt x="1978" y="1462"/>
                </a:lnTo>
                <a:lnTo>
                  <a:pt x="1978" y="1452"/>
                </a:lnTo>
                <a:lnTo>
                  <a:pt x="1979" y="1447"/>
                </a:lnTo>
                <a:lnTo>
                  <a:pt x="1979" y="1449"/>
                </a:lnTo>
                <a:lnTo>
                  <a:pt x="1979" y="1464"/>
                </a:lnTo>
                <a:lnTo>
                  <a:pt x="1979" y="1446"/>
                </a:lnTo>
                <a:lnTo>
                  <a:pt x="1979" y="1446"/>
                </a:lnTo>
                <a:lnTo>
                  <a:pt x="1980" y="1451"/>
                </a:lnTo>
                <a:lnTo>
                  <a:pt x="1980" y="1452"/>
                </a:lnTo>
                <a:lnTo>
                  <a:pt x="1980" y="1450"/>
                </a:lnTo>
                <a:lnTo>
                  <a:pt x="1980" y="1450"/>
                </a:lnTo>
                <a:lnTo>
                  <a:pt x="1981" y="1447"/>
                </a:lnTo>
                <a:lnTo>
                  <a:pt x="1981" y="1458"/>
                </a:lnTo>
                <a:lnTo>
                  <a:pt x="1981" y="1449"/>
                </a:lnTo>
                <a:lnTo>
                  <a:pt x="1981" y="1470"/>
                </a:lnTo>
                <a:lnTo>
                  <a:pt x="1982" y="1445"/>
                </a:lnTo>
                <a:lnTo>
                  <a:pt x="1982" y="1445"/>
                </a:lnTo>
                <a:lnTo>
                  <a:pt x="1982" y="1442"/>
                </a:lnTo>
                <a:lnTo>
                  <a:pt x="1982" y="1452"/>
                </a:lnTo>
                <a:lnTo>
                  <a:pt x="1982" y="1450"/>
                </a:lnTo>
                <a:lnTo>
                  <a:pt x="1983" y="1453"/>
                </a:lnTo>
                <a:lnTo>
                  <a:pt x="1983" y="1440"/>
                </a:lnTo>
                <a:lnTo>
                  <a:pt x="1983" y="1447"/>
                </a:lnTo>
                <a:lnTo>
                  <a:pt x="1983" y="1462"/>
                </a:lnTo>
                <a:lnTo>
                  <a:pt x="1984" y="1456"/>
                </a:lnTo>
                <a:lnTo>
                  <a:pt x="1984" y="1449"/>
                </a:lnTo>
                <a:lnTo>
                  <a:pt x="1984" y="1446"/>
                </a:lnTo>
                <a:lnTo>
                  <a:pt x="1985" y="1442"/>
                </a:lnTo>
                <a:lnTo>
                  <a:pt x="1985" y="1454"/>
                </a:lnTo>
                <a:lnTo>
                  <a:pt x="1985" y="1450"/>
                </a:lnTo>
                <a:lnTo>
                  <a:pt x="1985" y="1443"/>
                </a:lnTo>
                <a:lnTo>
                  <a:pt x="1985" y="1440"/>
                </a:lnTo>
                <a:lnTo>
                  <a:pt x="1986" y="1448"/>
                </a:lnTo>
                <a:lnTo>
                  <a:pt x="1986" y="1446"/>
                </a:lnTo>
                <a:lnTo>
                  <a:pt x="1986" y="1447"/>
                </a:lnTo>
                <a:lnTo>
                  <a:pt x="1986" y="1441"/>
                </a:lnTo>
                <a:lnTo>
                  <a:pt x="1987" y="1436"/>
                </a:lnTo>
                <a:lnTo>
                  <a:pt x="1987" y="1458"/>
                </a:lnTo>
                <a:lnTo>
                  <a:pt x="1987" y="1447"/>
                </a:lnTo>
                <a:lnTo>
                  <a:pt x="1987" y="1451"/>
                </a:lnTo>
                <a:lnTo>
                  <a:pt x="1988" y="1448"/>
                </a:lnTo>
                <a:lnTo>
                  <a:pt x="1988" y="1455"/>
                </a:lnTo>
                <a:lnTo>
                  <a:pt x="1988" y="1455"/>
                </a:lnTo>
                <a:lnTo>
                  <a:pt x="1988" y="1455"/>
                </a:lnTo>
                <a:lnTo>
                  <a:pt x="1988" y="1453"/>
                </a:lnTo>
                <a:lnTo>
                  <a:pt x="1989" y="1455"/>
                </a:lnTo>
                <a:lnTo>
                  <a:pt x="1989" y="1451"/>
                </a:lnTo>
                <a:lnTo>
                  <a:pt x="1989" y="1457"/>
                </a:lnTo>
                <a:lnTo>
                  <a:pt x="1989" y="1455"/>
                </a:lnTo>
                <a:lnTo>
                  <a:pt x="1990" y="1446"/>
                </a:lnTo>
                <a:lnTo>
                  <a:pt x="1990" y="1442"/>
                </a:lnTo>
                <a:lnTo>
                  <a:pt x="1990" y="1441"/>
                </a:lnTo>
                <a:lnTo>
                  <a:pt x="1990" y="1448"/>
                </a:lnTo>
                <a:lnTo>
                  <a:pt x="1991" y="1440"/>
                </a:lnTo>
                <a:lnTo>
                  <a:pt x="1991" y="1458"/>
                </a:lnTo>
                <a:lnTo>
                  <a:pt x="1991" y="1444"/>
                </a:lnTo>
                <a:lnTo>
                  <a:pt x="1991" y="1427"/>
                </a:lnTo>
                <a:lnTo>
                  <a:pt x="1991" y="1435"/>
                </a:lnTo>
                <a:lnTo>
                  <a:pt x="1992" y="1440"/>
                </a:lnTo>
                <a:lnTo>
                  <a:pt x="1992" y="1443"/>
                </a:lnTo>
                <a:lnTo>
                  <a:pt x="1992" y="1453"/>
                </a:lnTo>
                <a:lnTo>
                  <a:pt x="1993" y="1449"/>
                </a:lnTo>
                <a:lnTo>
                  <a:pt x="1993" y="1443"/>
                </a:lnTo>
                <a:lnTo>
                  <a:pt x="1993" y="1450"/>
                </a:lnTo>
                <a:lnTo>
                  <a:pt x="1993" y="1450"/>
                </a:lnTo>
                <a:lnTo>
                  <a:pt x="1994" y="1451"/>
                </a:lnTo>
                <a:lnTo>
                  <a:pt x="1994" y="1449"/>
                </a:lnTo>
                <a:lnTo>
                  <a:pt x="1994" y="1451"/>
                </a:lnTo>
                <a:lnTo>
                  <a:pt x="1994" y="1452"/>
                </a:lnTo>
                <a:lnTo>
                  <a:pt x="1994" y="1444"/>
                </a:lnTo>
                <a:lnTo>
                  <a:pt x="1995" y="1461"/>
                </a:lnTo>
                <a:lnTo>
                  <a:pt x="1995" y="1435"/>
                </a:lnTo>
                <a:lnTo>
                  <a:pt x="1995" y="1443"/>
                </a:lnTo>
                <a:lnTo>
                  <a:pt x="1995" y="1449"/>
                </a:lnTo>
                <a:lnTo>
                  <a:pt x="1996" y="1447"/>
                </a:lnTo>
                <a:lnTo>
                  <a:pt x="1996" y="1465"/>
                </a:lnTo>
                <a:lnTo>
                  <a:pt x="1996" y="1434"/>
                </a:lnTo>
                <a:lnTo>
                  <a:pt x="1996" y="1453"/>
                </a:lnTo>
                <a:lnTo>
                  <a:pt x="1997" y="1451"/>
                </a:lnTo>
                <a:lnTo>
                  <a:pt x="1997" y="1446"/>
                </a:lnTo>
                <a:lnTo>
                  <a:pt x="1997" y="1448"/>
                </a:lnTo>
                <a:lnTo>
                  <a:pt x="1997" y="1463"/>
                </a:lnTo>
                <a:lnTo>
                  <a:pt x="1997" y="1465"/>
                </a:lnTo>
                <a:lnTo>
                  <a:pt x="1998" y="1440"/>
                </a:lnTo>
                <a:lnTo>
                  <a:pt x="1998" y="1447"/>
                </a:lnTo>
                <a:lnTo>
                  <a:pt x="1998" y="1453"/>
                </a:lnTo>
                <a:lnTo>
                  <a:pt x="1998" y="1436"/>
                </a:lnTo>
                <a:lnTo>
                  <a:pt x="1999" y="1432"/>
                </a:lnTo>
                <a:lnTo>
                  <a:pt x="1999" y="1441"/>
                </a:lnTo>
                <a:lnTo>
                  <a:pt x="1999" y="1430"/>
                </a:lnTo>
                <a:lnTo>
                  <a:pt x="2000" y="1426"/>
                </a:lnTo>
                <a:lnTo>
                  <a:pt x="2000" y="1427"/>
                </a:lnTo>
                <a:lnTo>
                  <a:pt x="2000" y="1438"/>
                </a:lnTo>
                <a:lnTo>
                  <a:pt x="2000" y="1445"/>
                </a:lnTo>
                <a:lnTo>
                  <a:pt x="2000" y="1433"/>
                </a:lnTo>
                <a:lnTo>
                  <a:pt x="2001" y="1435"/>
                </a:lnTo>
                <a:lnTo>
                  <a:pt x="2001" y="1428"/>
                </a:lnTo>
                <a:lnTo>
                  <a:pt x="2001" y="1442"/>
                </a:lnTo>
                <a:lnTo>
                  <a:pt x="2001" y="1434"/>
                </a:lnTo>
                <a:lnTo>
                  <a:pt x="2002" y="1437"/>
                </a:lnTo>
                <a:lnTo>
                  <a:pt x="2002" y="1461"/>
                </a:lnTo>
                <a:lnTo>
                  <a:pt x="2002" y="1448"/>
                </a:lnTo>
                <a:lnTo>
                  <a:pt x="2002" y="1449"/>
                </a:lnTo>
                <a:lnTo>
                  <a:pt x="2003" y="1451"/>
                </a:lnTo>
                <a:lnTo>
                  <a:pt x="2003" y="1449"/>
                </a:lnTo>
                <a:lnTo>
                  <a:pt x="2003" y="1454"/>
                </a:lnTo>
                <a:lnTo>
                  <a:pt x="2003" y="1448"/>
                </a:lnTo>
                <a:lnTo>
                  <a:pt x="2003" y="1455"/>
                </a:lnTo>
                <a:lnTo>
                  <a:pt x="2004" y="1453"/>
                </a:lnTo>
                <a:lnTo>
                  <a:pt x="2004" y="1456"/>
                </a:lnTo>
                <a:lnTo>
                  <a:pt x="2004" y="1452"/>
                </a:lnTo>
                <a:lnTo>
                  <a:pt x="2004" y="1447"/>
                </a:lnTo>
                <a:lnTo>
                  <a:pt x="2005" y="1445"/>
                </a:lnTo>
                <a:lnTo>
                  <a:pt x="2005" y="1448"/>
                </a:lnTo>
                <a:lnTo>
                  <a:pt x="2005" y="1446"/>
                </a:lnTo>
                <a:lnTo>
                  <a:pt x="2005" y="1454"/>
                </a:lnTo>
                <a:lnTo>
                  <a:pt x="2006" y="1451"/>
                </a:lnTo>
                <a:lnTo>
                  <a:pt x="2006" y="1448"/>
                </a:lnTo>
                <a:lnTo>
                  <a:pt x="2006" y="1453"/>
                </a:lnTo>
                <a:lnTo>
                  <a:pt x="2006" y="1450"/>
                </a:lnTo>
                <a:lnTo>
                  <a:pt x="2006" y="1451"/>
                </a:lnTo>
                <a:lnTo>
                  <a:pt x="2007" y="1449"/>
                </a:lnTo>
                <a:lnTo>
                  <a:pt x="2007" y="1451"/>
                </a:lnTo>
                <a:lnTo>
                  <a:pt x="2007" y="1454"/>
                </a:lnTo>
                <a:lnTo>
                  <a:pt x="2008" y="1452"/>
                </a:lnTo>
                <a:lnTo>
                  <a:pt x="2008" y="1454"/>
                </a:lnTo>
                <a:lnTo>
                  <a:pt x="2008" y="1447"/>
                </a:lnTo>
                <a:lnTo>
                  <a:pt x="2008" y="1461"/>
                </a:lnTo>
                <a:lnTo>
                  <a:pt x="2009" y="1455"/>
                </a:lnTo>
                <a:lnTo>
                  <a:pt x="2009" y="1456"/>
                </a:lnTo>
                <a:lnTo>
                  <a:pt x="2009" y="1452"/>
                </a:lnTo>
                <a:lnTo>
                  <a:pt x="2009" y="1440"/>
                </a:lnTo>
                <a:lnTo>
                  <a:pt x="2009" y="1435"/>
                </a:lnTo>
                <a:lnTo>
                  <a:pt x="2010" y="1437"/>
                </a:lnTo>
                <a:lnTo>
                  <a:pt x="2010" y="1459"/>
                </a:lnTo>
                <a:lnTo>
                  <a:pt x="2010" y="1455"/>
                </a:lnTo>
                <a:lnTo>
                  <a:pt x="2010" y="1447"/>
                </a:lnTo>
                <a:lnTo>
                  <a:pt x="2011" y="1452"/>
                </a:lnTo>
                <a:lnTo>
                  <a:pt x="2011" y="1457"/>
                </a:lnTo>
                <a:lnTo>
                  <a:pt x="2011" y="1454"/>
                </a:lnTo>
                <a:lnTo>
                  <a:pt x="2011" y="1450"/>
                </a:lnTo>
                <a:lnTo>
                  <a:pt x="2012" y="1446"/>
                </a:lnTo>
                <a:lnTo>
                  <a:pt x="2012" y="1446"/>
                </a:lnTo>
                <a:lnTo>
                  <a:pt x="2012" y="1446"/>
                </a:lnTo>
                <a:lnTo>
                  <a:pt x="2012" y="1449"/>
                </a:lnTo>
                <a:lnTo>
                  <a:pt x="2012" y="1456"/>
                </a:lnTo>
                <a:lnTo>
                  <a:pt x="2013" y="1443"/>
                </a:lnTo>
                <a:lnTo>
                  <a:pt x="2013" y="1440"/>
                </a:lnTo>
                <a:lnTo>
                  <a:pt x="2013" y="1442"/>
                </a:lnTo>
                <a:lnTo>
                  <a:pt x="2013" y="1447"/>
                </a:lnTo>
                <a:lnTo>
                  <a:pt x="2014" y="1452"/>
                </a:lnTo>
                <a:lnTo>
                  <a:pt x="2014" y="1434"/>
                </a:lnTo>
                <a:lnTo>
                  <a:pt x="2014" y="1454"/>
                </a:lnTo>
                <a:lnTo>
                  <a:pt x="2014" y="1450"/>
                </a:lnTo>
                <a:lnTo>
                  <a:pt x="2015" y="1443"/>
                </a:lnTo>
                <a:lnTo>
                  <a:pt x="2015" y="1453"/>
                </a:lnTo>
                <a:lnTo>
                  <a:pt x="2015" y="1449"/>
                </a:lnTo>
                <a:lnTo>
                  <a:pt x="2016" y="1454"/>
                </a:lnTo>
                <a:lnTo>
                  <a:pt x="2016" y="1453"/>
                </a:lnTo>
                <a:lnTo>
                  <a:pt x="2016" y="1451"/>
                </a:lnTo>
                <a:lnTo>
                  <a:pt x="2016" y="1453"/>
                </a:lnTo>
                <a:lnTo>
                  <a:pt x="2016" y="1444"/>
                </a:lnTo>
                <a:lnTo>
                  <a:pt x="2017" y="1443"/>
                </a:lnTo>
                <a:lnTo>
                  <a:pt x="2017" y="1443"/>
                </a:lnTo>
                <a:lnTo>
                  <a:pt x="2017" y="1449"/>
                </a:lnTo>
                <a:lnTo>
                  <a:pt x="2017" y="1449"/>
                </a:lnTo>
                <a:lnTo>
                  <a:pt x="2018" y="1450"/>
                </a:lnTo>
                <a:lnTo>
                  <a:pt x="2018" y="1454"/>
                </a:lnTo>
                <a:lnTo>
                  <a:pt x="2018" y="1450"/>
                </a:lnTo>
                <a:lnTo>
                  <a:pt x="2018" y="1457"/>
                </a:lnTo>
                <a:lnTo>
                  <a:pt x="2019" y="1456"/>
                </a:lnTo>
                <a:lnTo>
                  <a:pt x="2019" y="1448"/>
                </a:lnTo>
                <a:lnTo>
                  <a:pt x="2019" y="1450"/>
                </a:lnTo>
                <a:lnTo>
                  <a:pt x="2019" y="1459"/>
                </a:lnTo>
                <a:lnTo>
                  <a:pt x="2019" y="1460"/>
                </a:lnTo>
                <a:lnTo>
                  <a:pt x="2020" y="1452"/>
                </a:lnTo>
                <a:lnTo>
                  <a:pt x="2020" y="1449"/>
                </a:lnTo>
                <a:lnTo>
                  <a:pt x="2020" y="1450"/>
                </a:lnTo>
                <a:lnTo>
                  <a:pt x="2020" y="1452"/>
                </a:lnTo>
                <a:lnTo>
                  <a:pt x="2021" y="1451"/>
                </a:lnTo>
                <a:lnTo>
                  <a:pt x="2021" y="1450"/>
                </a:lnTo>
                <a:lnTo>
                  <a:pt x="2021" y="1445"/>
                </a:lnTo>
                <a:lnTo>
                  <a:pt x="2021" y="1452"/>
                </a:lnTo>
                <a:lnTo>
                  <a:pt x="2022" y="1451"/>
                </a:lnTo>
                <a:lnTo>
                  <a:pt x="2022" y="1445"/>
                </a:lnTo>
                <a:lnTo>
                  <a:pt x="2022" y="1456"/>
                </a:lnTo>
                <a:lnTo>
                  <a:pt x="2022" y="1448"/>
                </a:lnTo>
                <a:lnTo>
                  <a:pt x="2022" y="1450"/>
                </a:lnTo>
                <a:lnTo>
                  <a:pt x="2023" y="1451"/>
                </a:lnTo>
                <a:lnTo>
                  <a:pt x="2023" y="1449"/>
                </a:lnTo>
                <a:lnTo>
                  <a:pt x="2023" y="1453"/>
                </a:lnTo>
                <a:lnTo>
                  <a:pt x="2024" y="1444"/>
                </a:lnTo>
                <a:lnTo>
                  <a:pt x="2024" y="1446"/>
                </a:lnTo>
                <a:lnTo>
                  <a:pt x="2024" y="1450"/>
                </a:lnTo>
                <a:lnTo>
                  <a:pt x="2024" y="1447"/>
                </a:lnTo>
                <a:lnTo>
                  <a:pt x="2025" y="1451"/>
                </a:lnTo>
                <a:lnTo>
                  <a:pt x="2025" y="1447"/>
                </a:lnTo>
                <a:lnTo>
                  <a:pt x="2025" y="1448"/>
                </a:lnTo>
                <a:lnTo>
                  <a:pt x="2025" y="1451"/>
                </a:lnTo>
                <a:lnTo>
                  <a:pt x="2025" y="1458"/>
                </a:lnTo>
                <a:lnTo>
                  <a:pt x="2026" y="1451"/>
                </a:lnTo>
                <a:lnTo>
                  <a:pt x="2026" y="1441"/>
                </a:lnTo>
                <a:lnTo>
                  <a:pt x="2026" y="1444"/>
                </a:lnTo>
                <a:lnTo>
                  <a:pt x="2026" y="1444"/>
                </a:lnTo>
                <a:lnTo>
                  <a:pt x="2027" y="1445"/>
                </a:lnTo>
                <a:lnTo>
                  <a:pt x="2027" y="1448"/>
                </a:lnTo>
                <a:lnTo>
                  <a:pt x="2027" y="1449"/>
                </a:lnTo>
                <a:lnTo>
                  <a:pt x="2027" y="1443"/>
                </a:lnTo>
                <a:lnTo>
                  <a:pt x="2028" y="1425"/>
                </a:lnTo>
                <a:lnTo>
                  <a:pt x="2028" y="1446"/>
                </a:lnTo>
                <a:lnTo>
                  <a:pt x="2028" y="1443"/>
                </a:lnTo>
                <a:lnTo>
                  <a:pt x="2028" y="1439"/>
                </a:lnTo>
                <a:lnTo>
                  <a:pt x="2028" y="1441"/>
                </a:lnTo>
                <a:lnTo>
                  <a:pt x="2029" y="1446"/>
                </a:lnTo>
                <a:lnTo>
                  <a:pt x="2029" y="1444"/>
                </a:lnTo>
                <a:lnTo>
                  <a:pt x="2029" y="1445"/>
                </a:lnTo>
                <a:lnTo>
                  <a:pt x="2029" y="1442"/>
                </a:lnTo>
                <a:lnTo>
                  <a:pt x="2030" y="1437"/>
                </a:lnTo>
                <a:lnTo>
                  <a:pt x="2030" y="1440"/>
                </a:lnTo>
                <a:lnTo>
                  <a:pt x="2030" y="1443"/>
                </a:lnTo>
                <a:lnTo>
                  <a:pt x="2030" y="1441"/>
                </a:lnTo>
                <a:lnTo>
                  <a:pt x="2031" y="1441"/>
                </a:lnTo>
                <a:lnTo>
                  <a:pt x="2031" y="1434"/>
                </a:lnTo>
                <a:lnTo>
                  <a:pt x="2031" y="1440"/>
                </a:lnTo>
                <a:lnTo>
                  <a:pt x="2031" y="1434"/>
                </a:lnTo>
                <a:lnTo>
                  <a:pt x="2032" y="1439"/>
                </a:lnTo>
                <a:lnTo>
                  <a:pt x="2032" y="1439"/>
                </a:lnTo>
                <a:lnTo>
                  <a:pt x="2032" y="1438"/>
                </a:lnTo>
                <a:lnTo>
                  <a:pt x="2032" y="1433"/>
                </a:lnTo>
                <a:lnTo>
                  <a:pt x="2033" y="1435"/>
                </a:lnTo>
                <a:lnTo>
                  <a:pt x="2033" y="1441"/>
                </a:lnTo>
                <a:lnTo>
                  <a:pt x="2033" y="1438"/>
                </a:lnTo>
                <a:lnTo>
                  <a:pt x="2033" y="1435"/>
                </a:lnTo>
                <a:lnTo>
                  <a:pt x="2034" y="1439"/>
                </a:lnTo>
                <a:lnTo>
                  <a:pt x="2034" y="1437"/>
                </a:lnTo>
                <a:lnTo>
                  <a:pt x="2034" y="1443"/>
                </a:lnTo>
                <a:lnTo>
                  <a:pt x="2034" y="1441"/>
                </a:lnTo>
                <a:lnTo>
                  <a:pt x="2034" y="1438"/>
                </a:lnTo>
                <a:lnTo>
                  <a:pt x="2035" y="1436"/>
                </a:lnTo>
                <a:lnTo>
                  <a:pt x="2035" y="1433"/>
                </a:lnTo>
                <a:lnTo>
                  <a:pt x="2035" y="1432"/>
                </a:lnTo>
                <a:lnTo>
                  <a:pt x="2035" y="1435"/>
                </a:lnTo>
                <a:lnTo>
                  <a:pt x="2036" y="1436"/>
                </a:lnTo>
                <a:lnTo>
                  <a:pt x="2036" y="1438"/>
                </a:lnTo>
                <a:lnTo>
                  <a:pt x="2036" y="1425"/>
                </a:lnTo>
                <a:lnTo>
                  <a:pt x="2036" y="1422"/>
                </a:lnTo>
                <a:lnTo>
                  <a:pt x="2037" y="1424"/>
                </a:lnTo>
                <a:lnTo>
                  <a:pt x="2037" y="1424"/>
                </a:lnTo>
                <a:lnTo>
                  <a:pt x="2037" y="1420"/>
                </a:lnTo>
                <a:lnTo>
                  <a:pt x="2037" y="1445"/>
                </a:lnTo>
                <a:lnTo>
                  <a:pt x="2037" y="1429"/>
                </a:lnTo>
                <a:lnTo>
                  <a:pt x="2038" y="1428"/>
                </a:lnTo>
                <a:lnTo>
                  <a:pt x="2038" y="1455"/>
                </a:lnTo>
                <a:lnTo>
                  <a:pt x="2038" y="1451"/>
                </a:lnTo>
                <a:lnTo>
                  <a:pt x="2038" y="1449"/>
                </a:lnTo>
                <a:lnTo>
                  <a:pt x="2039" y="1453"/>
                </a:lnTo>
                <a:lnTo>
                  <a:pt x="2039" y="1449"/>
                </a:lnTo>
                <a:lnTo>
                  <a:pt x="2039" y="1457"/>
                </a:lnTo>
                <a:lnTo>
                  <a:pt x="2040" y="1452"/>
                </a:lnTo>
                <a:lnTo>
                  <a:pt x="2040" y="1451"/>
                </a:lnTo>
                <a:lnTo>
                  <a:pt x="2040" y="1456"/>
                </a:lnTo>
                <a:lnTo>
                  <a:pt x="2040" y="1454"/>
                </a:lnTo>
                <a:lnTo>
                  <a:pt x="2040" y="1451"/>
                </a:lnTo>
                <a:lnTo>
                  <a:pt x="2041" y="1458"/>
                </a:lnTo>
                <a:lnTo>
                  <a:pt x="2041" y="1458"/>
                </a:lnTo>
                <a:lnTo>
                  <a:pt x="2041" y="1459"/>
                </a:lnTo>
                <a:lnTo>
                  <a:pt x="2041" y="1450"/>
                </a:lnTo>
                <a:lnTo>
                  <a:pt x="2042" y="1423"/>
                </a:lnTo>
                <a:lnTo>
                  <a:pt x="2042" y="1431"/>
                </a:lnTo>
                <a:lnTo>
                  <a:pt x="2042" y="1451"/>
                </a:lnTo>
                <a:lnTo>
                  <a:pt x="2042" y="1435"/>
                </a:lnTo>
                <a:lnTo>
                  <a:pt x="2043" y="1426"/>
                </a:lnTo>
                <a:lnTo>
                  <a:pt x="2043" y="1442"/>
                </a:lnTo>
                <a:lnTo>
                  <a:pt x="2043" y="1462"/>
                </a:lnTo>
                <a:lnTo>
                  <a:pt x="2043" y="1435"/>
                </a:lnTo>
                <a:lnTo>
                  <a:pt x="2043" y="1439"/>
                </a:lnTo>
                <a:lnTo>
                  <a:pt x="2044" y="1436"/>
                </a:lnTo>
                <a:lnTo>
                  <a:pt x="2044" y="1442"/>
                </a:lnTo>
                <a:lnTo>
                  <a:pt x="2044" y="1446"/>
                </a:lnTo>
                <a:lnTo>
                  <a:pt x="2044" y="1440"/>
                </a:lnTo>
                <a:lnTo>
                  <a:pt x="2045" y="1436"/>
                </a:lnTo>
                <a:lnTo>
                  <a:pt x="2045" y="1432"/>
                </a:lnTo>
                <a:lnTo>
                  <a:pt x="2045" y="1432"/>
                </a:lnTo>
                <a:lnTo>
                  <a:pt x="2045" y="1439"/>
                </a:lnTo>
                <a:lnTo>
                  <a:pt x="2046" y="1444"/>
                </a:lnTo>
                <a:lnTo>
                  <a:pt x="2046" y="1442"/>
                </a:lnTo>
                <a:lnTo>
                  <a:pt x="2046" y="1437"/>
                </a:lnTo>
                <a:lnTo>
                  <a:pt x="2046" y="1442"/>
                </a:lnTo>
                <a:lnTo>
                  <a:pt x="2047" y="1446"/>
                </a:lnTo>
                <a:lnTo>
                  <a:pt x="2047" y="1445"/>
                </a:lnTo>
                <a:lnTo>
                  <a:pt x="2047" y="1443"/>
                </a:lnTo>
                <a:lnTo>
                  <a:pt x="2047" y="1463"/>
                </a:lnTo>
                <a:lnTo>
                  <a:pt x="2048" y="1460"/>
                </a:lnTo>
                <a:lnTo>
                  <a:pt x="2048" y="1461"/>
                </a:lnTo>
                <a:lnTo>
                  <a:pt x="2048" y="1458"/>
                </a:lnTo>
                <a:lnTo>
                  <a:pt x="2048" y="1441"/>
                </a:lnTo>
                <a:lnTo>
                  <a:pt x="2049" y="1437"/>
                </a:lnTo>
                <a:lnTo>
                  <a:pt x="2049" y="1437"/>
                </a:lnTo>
                <a:lnTo>
                  <a:pt x="2049" y="1442"/>
                </a:lnTo>
                <a:lnTo>
                  <a:pt x="2049" y="1443"/>
                </a:lnTo>
                <a:lnTo>
                  <a:pt x="2049" y="1444"/>
                </a:lnTo>
                <a:lnTo>
                  <a:pt x="2050" y="1432"/>
                </a:lnTo>
                <a:lnTo>
                  <a:pt x="2050" y="1438"/>
                </a:lnTo>
                <a:lnTo>
                  <a:pt x="2050" y="1437"/>
                </a:lnTo>
                <a:lnTo>
                  <a:pt x="2050" y="1453"/>
                </a:lnTo>
                <a:lnTo>
                  <a:pt x="2051" y="1446"/>
                </a:lnTo>
                <a:lnTo>
                  <a:pt x="2051" y="1468"/>
                </a:lnTo>
                <a:lnTo>
                  <a:pt x="2051" y="1429"/>
                </a:lnTo>
                <a:lnTo>
                  <a:pt x="2051" y="1455"/>
                </a:lnTo>
                <a:lnTo>
                  <a:pt x="2052" y="1444"/>
                </a:lnTo>
                <a:lnTo>
                  <a:pt x="2052" y="1443"/>
                </a:lnTo>
                <a:lnTo>
                  <a:pt x="2052" y="1437"/>
                </a:lnTo>
                <a:lnTo>
                  <a:pt x="2052" y="1442"/>
                </a:lnTo>
                <a:lnTo>
                  <a:pt x="2052" y="1439"/>
                </a:lnTo>
                <a:lnTo>
                  <a:pt x="2053" y="1460"/>
                </a:lnTo>
                <a:lnTo>
                  <a:pt x="2053" y="1447"/>
                </a:lnTo>
                <a:lnTo>
                  <a:pt x="2053" y="1443"/>
                </a:lnTo>
                <a:lnTo>
                  <a:pt x="2053" y="1442"/>
                </a:lnTo>
                <a:lnTo>
                  <a:pt x="2054" y="1450"/>
                </a:lnTo>
                <a:lnTo>
                  <a:pt x="2054" y="1446"/>
                </a:lnTo>
                <a:lnTo>
                  <a:pt x="2054" y="1454"/>
                </a:lnTo>
                <a:lnTo>
                  <a:pt x="2055" y="1444"/>
                </a:lnTo>
                <a:lnTo>
                  <a:pt x="2055" y="1449"/>
                </a:lnTo>
                <a:lnTo>
                  <a:pt x="2055" y="1438"/>
                </a:lnTo>
                <a:lnTo>
                  <a:pt x="2055" y="1451"/>
                </a:lnTo>
                <a:lnTo>
                  <a:pt x="2055" y="1461"/>
                </a:lnTo>
                <a:lnTo>
                  <a:pt x="2056" y="1447"/>
                </a:lnTo>
                <a:lnTo>
                  <a:pt x="2056" y="1433"/>
                </a:lnTo>
                <a:lnTo>
                  <a:pt x="2056" y="1446"/>
                </a:lnTo>
                <a:lnTo>
                  <a:pt x="2056" y="1450"/>
                </a:lnTo>
                <a:lnTo>
                  <a:pt x="2057" y="1455"/>
                </a:lnTo>
                <a:lnTo>
                  <a:pt x="2057" y="1441"/>
                </a:lnTo>
                <a:lnTo>
                  <a:pt x="2057" y="1447"/>
                </a:lnTo>
                <a:lnTo>
                  <a:pt x="2057" y="1442"/>
                </a:lnTo>
                <a:lnTo>
                  <a:pt x="2058" y="1461"/>
                </a:lnTo>
                <a:lnTo>
                  <a:pt x="2058" y="1453"/>
                </a:lnTo>
                <a:lnTo>
                  <a:pt x="2058" y="1451"/>
                </a:lnTo>
                <a:lnTo>
                  <a:pt x="2058" y="1455"/>
                </a:lnTo>
                <a:lnTo>
                  <a:pt x="2058" y="1453"/>
                </a:lnTo>
                <a:lnTo>
                  <a:pt x="2059" y="1441"/>
                </a:lnTo>
                <a:lnTo>
                  <a:pt x="2059" y="1445"/>
                </a:lnTo>
                <a:lnTo>
                  <a:pt x="2059" y="1436"/>
                </a:lnTo>
                <a:lnTo>
                  <a:pt x="2059" y="1452"/>
                </a:lnTo>
                <a:lnTo>
                  <a:pt x="2060" y="1455"/>
                </a:lnTo>
                <a:lnTo>
                  <a:pt x="2060" y="1440"/>
                </a:lnTo>
                <a:lnTo>
                  <a:pt x="2060" y="1450"/>
                </a:lnTo>
                <a:lnTo>
                  <a:pt x="2060" y="1452"/>
                </a:lnTo>
                <a:lnTo>
                  <a:pt x="2061" y="1439"/>
                </a:lnTo>
                <a:lnTo>
                  <a:pt x="2061" y="1450"/>
                </a:lnTo>
                <a:lnTo>
                  <a:pt x="2061" y="1458"/>
                </a:lnTo>
                <a:lnTo>
                  <a:pt x="2061" y="1459"/>
                </a:lnTo>
                <a:lnTo>
                  <a:pt x="2061" y="1459"/>
                </a:lnTo>
                <a:lnTo>
                  <a:pt x="2062" y="1444"/>
                </a:lnTo>
                <a:lnTo>
                  <a:pt x="2062" y="1451"/>
                </a:lnTo>
                <a:lnTo>
                  <a:pt x="2062" y="1454"/>
                </a:lnTo>
                <a:lnTo>
                  <a:pt x="2063" y="1456"/>
                </a:lnTo>
                <a:lnTo>
                  <a:pt x="2063" y="1449"/>
                </a:lnTo>
                <a:lnTo>
                  <a:pt x="2063" y="1443"/>
                </a:lnTo>
                <a:lnTo>
                  <a:pt x="2063" y="1456"/>
                </a:lnTo>
                <a:lnTo>
                  <a:pt x="2064" y="1453"/>
                </a:lnTo>
                <a:lnTo>
                  <a:pt x="2064" y="1455"/>
                </a:lnTo>
                <a:lnTo>
                  <a:pt x="2064" y="1482"/>
                </a:lnTo>
                <a:lnTo>
                  <a:pt x="2064" y="1446"/>
                </a:lnTo>
                <a:lnTo>
                  <a:pt x="2065" y="1441"/>
                </a:lnTo>
                <a:lnTo>
                  <a:pt x="2065" y="1461"/>
                </a:lnTo>
                <a:lnTo>
                  <a:pt x="2065" y="1457"/>
                </a:lnTo>
                <a:lnTo>
                  <a:pt x="2065" y="1457"/>
                </a:lnTo>
                <a:lnTo>
                  <a:pt x="2065" y="1451"/>
                </a:lnTo>
                <a:lnTo>
                  <a:pt x="2066" y="1461"/>
                </a:lnTo>
                <a:lnTo>
                  <a:pt x="2066" y="1450"/>
                </a:lnTo>
                <a:lnTo>
                  <a:pt x="2066" y="1460"/>
                </a:lnTo>
                <a:lnTo>
                  <a:pt x="2066" y="1461"/>
                </a:lnTo>
                <a:lnTo>
                  <a:pt x="2067" y="1448"/>
                </a:lnTo>
                <a:lnTo>
                  <a:pt x="2067" y="1464"/>
                </a:lnTo>
                <a:lnTo>
                  <a:pt x="2067" y="1452"/>
                </a:lnTo>
                <a:lnTo>
                  <a:pt x="2067" y="1457"/>
                </a:lnTo>
                <a:lnTo>
                  <a:pt x="2068" y="1464"/>
                </a:lnTo>
                <a:lnTo>
                  <a:pt x="2068" y="1455"/>
                </a:lnTo>
                <a:lnTo>
                  <a:pt x="2068" y="1461"/>
                </a:lnTo>
                <a:lnTo>
                  <a:pt x="2068" y="1458"/>
                </a:lnTo>
                <a:lnTo>
                  <a:pt x="2068" y="1451"/>
                </a:lnTo>
                <a:lnTo>
                  <a:pt x="2069" y="1459"/>
                </a:lnTo>
                <a:lnTo>
                  <a:pt x="2069" y="1464"/>
                </a:lnTo>
                <a:lnTo>
                  <a:pt x="2069" y="1459"/>
                </a:lnTo>
                <a:lnTo>
                  <a:pt x="2069" y="1471"/>
                </a:lnTo>
                <a:lnTo>
                  <a:pt x="2070" y="1434"/>
                </a:lnTo>
                <a:lnTo>
                  <a:pt x="2070" y="1469"/>
                </a:lnTo>
                <a:lnTo>
                  <a:pt x="2070" y="1434"/>
                </a:lnTo>
                <a:lnTo>
                  <a:pt x="2071" y="1452"/>
                </a:lnTo>
                <a:lnTo>
                  <a:pt x="2071" y="1455"/>
                </a:lnTo>
                <a:lnTo>
                  <a:pt x="2071" y="1451"/>
                </a:lnTo>
                <a:lnTo>
                  <a:pt x="2071" y="1463"/>
                </a:lnTo>
                <a:lnTo>
                  <a:pt x="2071" y="1447"/>
                </a:lnTo>
                <a:lnTo>
                  <a:pt x="2072" y="1454"/>
                </a:lnTo>
                <a:lnTo>
                  <a:pt x="2072" y="1459"/>
                </a:lnTo>
                <a:lnTo>
                  <a:pt x="2072" y="1456"/>
                </a:lnTo>
                <a:lnTo>
                  <a:pt x="2072" y="1482"/>
                </a:lnTo>
                <a:lnTo>
                  <a:pt x="2073" y="1470"/>
                </a:lnTo>
                <a:lnTo>
                  <a:pt x="2073" y="1436"/>
                </a:lnTo>
                <a:lnTo>
                  <a:pt x="2073" y="1448"/>
                </a:lnTo>
                <a:lnTo>
                  <a:pt x="2073" y="1451"/>
                </a:lnTo>
                <a:lnTo>
                  <a:pt x="2074" y="1452"/>
                </a:lnTo>
                <a:lnTo>
                  <a:pt x="2074" y="1444"/>
                </a:lnTo>
                <a:lnTo>
                  <a:pt x="2074" y="1448"/>
                </a:lnTo>
                <a:lnTo>
                  <a:pt x="2074" y="1461"/>
                </a:lnTo>
                <a:lnTo>
                  <a:pt x="2074" y="1439"/>
                </a:lnTo>
                <a:lnTo>
                  <a:pt x="2075" y="1448"/>
                </a:lnTo>
                <a:lnTo>
                  <a:pt x="2075" y="1435"/>
                </a:lnTo>
                <a:lnTo>
                  <a:pt x="2075" y="1440"/>
                </a:lnTo>
                <a:lnTo>
                  <a:pt x="2075" y="1446"/>
                </a:lnTo>
                <a:lnTo>
                  <a:pt x="2076" y="1447"/>
                </a:lnTo>
                <a:lnTo>
                  <a:pt x="2076" y="1453"/>
                </a:lnTo>
                <a:lnTo>
                  <a:pt x="2076" y="1449"/>
                </a:lnTo>
                <a:lnTo>
                  <a:pt x="2076" y="1456"/>
                </a:lnTo>
                <a:lnTo>
                  <a:pt x="2077" y="1452"/>
                </a:lnTo>
                <a:lnTo>
                  <a:pt x="2077" y="1459"/>
                </a:lnTo>
                <a:lnTo>
                  <a:pt x="2077" y="1464"/>
                </a:lnTo>
                <a:lnTo>
                  <a:pt x="2077" y="1424"/>
                </a:lnTo>
                <a:lnTo>
                  <a:pt x="2077" y="1445"/>
                </a:lnTo>
                <a:lnTo>
                  <a:pt x="2078" y="1449"/>
                </a:lnTo>
                <a:lnTo>
                  <a:pt x="2078" y="1455"/>
                </a:lnTo>
                <a:lnTo>
                  <a:pt x="2078" y="1460"/>
                </a:lnTo>
                <a:lnTo>
                  <a:pt x="2079" y="1437"/>
                </a:lnTo>
                <a:lnTo>
                  <a:pt x="2079" y="1449"/>
                </a:lnTo>
                <a:lnTo>
                  <a:pt x="2079" y="1461"/>
                </a:lnTo>
                <a:lnTo>
                  <a:pt x="2079" y="1468"/>
                </a:lnTo>
                <a:lnTo>
                  <a:pt x="2080" y="1462"/>
                </a:lnTo>
                <a:lnTo>
                  <a:pt x="2080" y="1445"/>
                </a:lnTo>
                <a:lnTo>
                  <a:pt x="2080" y="1447"/>
                </a:lnTo>
                <a:lnTo>
                  <a:pt x="2080" y="1451"/>
                </a:lnTo>
                <a:lnTo>
                  <a:pt x="2080" y="1464"/>
                </a:lnTo>
                <a:lnTo>
                  <a:pt x="2081" y="1463"/>
                </a:lnTo>
                <a:lnTo>
                  <a:pt x="2081" y="1456"/>
                </a:lnTo>
                <a:lnTo>
                  <a:pt x="2081" y="1449"/>
                </a:lnTo>
                <a:lnTo>
                  <a:pt x="2081" y="1465"/>
                </a:lnTo>
                <a:lnTo>
                  <a:pt x="2082" y="1448"/>
                </a:lnTo>
                <a:lnTo>
                  <a:pt x="2082" y="1449"/>
                </a:lnTo>
                <a:lnTo>
                  <a:pt x="2082" y="1444"/>
                </a:lnTo>
                <a:lnTo>
                  <a:pt x="2082" y="1453"/>
                </a:lnTo>
                <a:lnTo>
                  <a:pt x="2083" y="1445"/>
                </a:lnTo>
                <a:lnTo>
                  <a:pt x="2083" y="1456"/>
                </a:lnTo>
                <a:lnTo>
                  <a:pt x="2083" y="1449"/>
                </a:lnTo>
                <a:lnTo>
                  <a:pt x="2083" y="1444"/>
                </a:lnTo>
                <a:lnTo>
                  <a:pt x="2083" y="1451"/>
                </a:lnTo>
                <a:lnTo>
                  <a:pt x="2084" y="1467"/>
                </a:lnTo>
                <a:lnTo>
                  <a:pt x="2084" y="1458"/>
                </a:lnTo>
                <a:lnTo>
                  <a:pt x="2084" y="1464"/>
                </a:lnTo>
                <a:lnTo>
                  <a:pt x="2084" y="1438"/>
                </a:lnTo>
                <a:lnTo>
                  <a:pt x="2085" y="1457"/>
                </a:lnTo>
                <a:lnTo>
                  <a:pt x="2085" y="1453"/>
                </a:lnTo>
                <a:lnTo>
                  <a:pt x="2085" y="1448"/>
                </a:lnTo>
                <a:lnTo>
                  <a:pt x="2086" y="1464"/>
                </a:lnTo>
                <a:lnTo>
                  <a:pt x="2086" y="1457"/>
                </a:lnTo>
                <a:lnTo>
                  <a:pt x="2086" y="1491"/>
                </a:lnTo>
                <a:lnTo>
                  <a:pt x="2086" y="1476"/>
                </a:lnTo>
                <a:lnTo>
                  <a:pt x="2086" y="1449"/>
                </a:lnTo>
                <a:lnTo>
                  <a:pt x="2087" y="1461"/>
                </a:lnTo>
                <a:lnTo>
                  <a:pt x="2087" y="1455"/>
                </a:lnTo>
                <a:lnTo>
                  <a:pt x="2087" y="1458"/>
                </a:lnTo>
                <a:lnTo>
                  <a:pt x="2087" y="1462"/>
                </a:lnTo>
                <a:lnTo>
                  <a:pt x="2088" y="1447"/>
                </a:lnTo>
                <a:lnTo>
                  <a:pt x="2088" y="1453"/>
                </a:lnTo>
                <a:lnTo>
                  <a:pt x="2088" y="1440"/>
                </a:lnTo>
                <a:lnTo>
                  <a:pt x="2088" y="1451"/>
                </a:lnTo>
                <a:lnTo>
                  <a:pt x="2089" y="1465"/>
                </a:lnTo>
                <a:lnTo>
                  <a:pt x="2089" y="1460"/>
                </a:lnTo>
                <a:lnTo>
                  <a:pt x="2089" y="1449"/>
                </a:lnTo>
                <a:lnTo>
                  <a:pt x="2089" y="1440"/>
                </a:lnTo>
                <a:lnTo>
                  <a:pt x="2089" y="1451"/>
                </a:lnTo>
                <a:lnTo>
                  <a:pt x="2090" y="1448"/>
                </a:lnTo>
                <a:lnTo>
                  <a:pt x="2090" y="1452"/>
                </a:lnTo>
                <a:lnTo>
                  <a:pt x="2090" y="1448"/>
                </a:lnTo>
                <a:lnTo>
                  <a:pt x="2090" y="1441"/>
                </a:lnTo>
                <a:lnTo>
                  <a:pt x="2091" y="1463"/>
                </a:lnTo>
                <a:lnTo>
                  <a:pt x="2091" y="1459"/>
                </a:lnTo>
                <a:lnTo>
                  <a:pt x="2091" y="1445"/>
                </a:lnTo>
                <a:lnTo>
                  <a:pt x="2091" y="1456"/>
                </a:lnTo>
                <a:lnTo>
                  <a:pt x="2092" y="1433"/>
                </a:lnTo>
                <a:lnTo>
                  <a:pt x="2092" y="1445"/>
                </a:lnTo>
                <a:lnTo>
                  <a:pt x="2092" y="1450"/>
                </a:lnTo>
                <a:lnTo>
                  <a:pt x="2092" y="1460"/>
                </a:lnTo>
                <a:lnTo>
                  <a:pt x="2092" y="1457"/>
                </a:lnTo>
                <a:lnTo>
                  <a:pt x="2093" y="1445"/>
                </a:lnTo>
                <a:lnTo>
                  <a:pt x="2093" y="1462"/>
                </a:lnTo>
                <a:lnTo>
                  <a:pt x="2093" y="1464"/>
                </a:lnTo>
                <a:lnTo>
                  <a:pt x="2094" y="1448"/>
                </a:lnTo>
                <a:lnTo>
                  <a:pt x="2094" y="1458"/>
                </a:lnTo>
                <a:lnTo>
                  <a:pt x="2094" y="1437"/>
                </a:lnTo>
                <a:lnTo>
                  <a:pt x="2094" y="1455"/>
                </a:lnTo>
                <a:lnTo>
                  <a:pt x="2095" y="1455"/>
                </a:lnTo>
                <a:lnTo>
                  <a:pt x="2095" y="1455"/>
                </a:lnTo>
                <a:lnTo>
                  <a:pt x="2095" y="1454"/>
                </a:lnTo>
                <a:lnTo>
                  <a:pt x="2095" y="1433"/>
                </a:lnTo>
                <a:lnTo>
                  <a:pt x="2095" y="1454"/>
                </a:lnTo>
                <a:lnTo>
                  <a:pt x="2096" y="1462"/>
                </a:lnTo>
                <a:lnTo>
                  <a:pt x="2096" y="1463"/>
                </a:lnTo>
                <a:lnTo>
                  <a:pt x="2096" y="1453"/>
                </a:lnTo>
                <a:lnTo>
                  <a:pt x="2096" y="1437"/>
                </a:lnTo>
                <a:lnTo>
                  <a:pt x="2097" y="1468"/>
                </a:lnTo>
                <a:lnTo>
                  <a:pt x="2097" y="1446"/>
                </a:lnTo>
                <a:lnTo>
                  <a:pt x="2097" y="1474"/>
                </a:lnTo>
                <a:lnTo>
                  <a:pt x="2097" y="1452"/>
                </a:lnTo>
                <a:lnTo>
                  <a:pt x="2098" y="1442"/>
                </a:lnTo>
                <a:lnTo>
                  <a:pt x="2098" y="1462"/>
                </a:lnTo>
                <a:lnTo>
                  <a:pt x="2098" y="1458"/>
                </a:lnTo>
                <a:lnTo>
                  <a:pt x="2098" y="1463"/>
                </a:lnTo>
                <a:lnTo>
                  <a:pt x="2098" y="1464"/>
                </a:lnTo>
                <a:lnTo>
                  <a:pt x="2099" y="1424"/>
                </a:lnTo>
                <a:lnTo>
                  <a:pt x="2099" y="1471"/>
                </a:lnTo>
                <a:lnTo>
                  <a:pt x="2099" y="1448"/>
                </a:lnTo>
                <a:lnTo>
                  <a:pt x="2099" y="1452"/>
                </a:lnTo>
                <a:lnTo>
                  <a:pt x="2100" y="1452"/>
                </a:lnTo>
                <a:lnTo>
                  <a:pt x="2100" y="1443"/>
                </a:lnTo>
                <a:lnTo>
                  <a:pt x="2100" y="1462"/>
                </a:lnTo>
                <a:lnTo>
                  <a:pt x="2100" y="1464"/>
                </a:lnTo>
                <a:lnTo>
                  <a:pt x="2101" y="1453"/>
                </a:lnTo>
                <a:lnTo>
                  <a:pt x="2101" y="1460"/>
                </a:lnTo>
                <a:lnTo>
                  <a:pt x="2101" y="1442"/>
                </a:lnTo>
                <a:lnTo>
                  <a:pt x="2101" y="1447"/>
                </a:lnTo>
                <a:lnTo>
                  <a:pt x="2102" y="1455"/>
                </a:lnTo>
                <a:lnTo>
                  <a:pt x="2102" y="1473"/>
                </a:lnTo>
                <a:lnTo>
                  <a:pt x="2102" y="1469"/>
                </a:lnTo>
                <a:lnTo>
                  <a:pt x="2102" y="1441"/>
                </a:lnTo>
                <a:lnTo>
                  <a:pt x="2103" y="1461"/>
                </a:lnTo>
                <a:lnTo>
                  <a:pt x="2103" y="1466"/>
                </a:lnTo>
                <a:lnTo>
                  <a:pt x="2103" y="1456"/>
                </a:lnTo>
                <a:lnTo>
                  <a:pt x="2103" y="1459"/>
                </a:lnTo>
                <a:lnTo>
                  <a:pt x="2104" y="1448"/>
                </a:lnTo>
                <a:lnTo>
                  <a:pt x="2104" y="1464"/>
                </a:lnTo>
                <a:lnTo>
                  <a:pt x="2104" y="1456"/>
                </a:lnTo>
                <a:lnTo>
                  <a:pt x="2104" y="1457"/>
                </a:lnTo>
                <a:lnTo>
                  <a:pt x="2104" y="1457"/>
                </a:lnTo>
                <a:lnTo>
                  <a:pt x="2105" y="1445"/>
                </a:lnTo>
                <a:lnTo>
                  <a:pt x="2105" y="1464"/>
                </a:lnTo>
                <a:lnTo>
                  <a:pt x="2105" y="1456"/>
                </a:lnTo>
                <a:lnTo>
                  <a:pt x="2105" y="1456"/>
                </a:lnTo>
                <a:lnTo>
                  <a:pt x="2106" y="1457"/>
                </a:lnTo>
                <a:lnTo>
                  <a:pt x="2106" y="1442"/>
                </a:lnTo>
                <a:lnTo>
                  <a:pt x="2106" y="1456"/>
                </a:lnTo>
                <a:lnTo>
                  <a:pt x="2106" y="1455"/>
                </a:lnTo>
                <a:lnTo>
                  <a:pt x="2107" y="1456"/>
                </a:lnTo>
                <a:lnTo>
                  <a:pt x="2107" y="1451"/>
                </a:lnTo>
                <a:lnTo>
                  <a:pt x="2107" y="1445"/>
                </a:lnTo>
                <a:lnTo>
                  <a:pt x="2107" y="1463"/>
                </a:lnTo>
                <a:lnTo>
                  <a:pt x="2107" y="1461"/>
                </a:lnTo>
                <a:lnTo>
                  <a:pt x="2108" y="1451"/>
                </a:lnTo>
                <a:lnTo>
                  <a:pt x="2108" y="1452"/>
                </a:lnTo>
                <a:lnTo>
                  <a:pt x="2108" y="1445"/>
                </a:lnTo>
                <a:lnTo>
                  <a:pt x="2108" y="1460"/>
                </a:lnTo>
                <a:lnTo>
                  <a:pt x="2109" y="1472"/>
                </a:lnTo>
                <a:lnTo>
                  <a:pt x="2109" y="1461"/>
                </a:lnTo>
                <a:lnTo>
                  <a:pt x="2109" y="1454"/>
                </a:lnTo>
                <a:lnTo>
                  <a:pt x="2110" y="1448"/>
                </a:lnTo>
                <a:lnTo>
                  <a:pt x="2110" y="1462"/>
                </a:lnTo>
                <a:lnTo>
                  <a:pt x="2110" y="1470"/>
                </a:lnTo>
                <a:lnTo>
                  <a:pt x="2110" y="1461"/>
                </a:lnTo>
                <a:lnTo>
                  <a:pt x="2111" y="1452"/>
                </a:lnTo>
                <a:lnTo>
                  <a:pt x="2111" y="1440"/>
                </a:lnTo>
                <a:lnTo>
                  <a:pt x="2111" y="1448"/>
                </a:lnTo>
                <a:lnTo>
                  <a:pt x="2111" y="1449"/>
                </a:lnTo>
                <a:lnTo>
                  <a:pt x="2111" y="1468"/>
                </a:lnTo>
                <a:lnTo>
                  <a:pt x="2112" y="1456"/>
                </a:lnTo>
                <a:lnTo>
                  <a:pt x="2112" y="1446"/>
                </a:lnTo>
                <a:lnTo>
                  <a:pt x="2112" y="1460"/>
                </a:lnTo>
                <a:lnTo>
                  <a:pt x="2112" y="1461"/>
                </a:lnTo>
                <a:lnTo>
                  <a:pt x="2113" y="1464"/>
                </a:lnTo>
                <a:lnTo>
                  <a:pt x="2113" y="1466"/>
                </a:lnTo>
                <a:lnTo>
                  <a:pt x="2113" y="1444"/>
                </a:lnTo>
                <a:lnTo>
                  <a:pt x="2113" y="1455"/>
                </a:lnTo>
                <a:lnTo>
                  <a:pt x="2114" y="1460"/>
                </a:lnTo>
                <a:lnTo>
                  <a:pt x="2114" y="1461"/>
                </a:lnTo>
                <a:lnTo>
                  <a:pt x="2114" y="1460"/>
                </a:lnTo>
                <a:lnTo>
                  <a:pt x="2114" y="1464"/>
                </a:lnTo>
                <a:lnTo>
                  <a:pt x="2114" y="1449"/>
                </a:lnTo>
                <a:lnTo>
                  <a:pt x="2115" y="1467"/>
                </a:lnTo>
                <a:lnTo>
                  <a:pt x="2115" y="1464"/>
                </a:lnTo>
                <a:lnTo>
                  <a:pt x="2115" y="1449"/>
                </a:lnTo>
                <a:lnTo>
                  <a:pt x="2115" y="1454"/>
                </a:lnTo>
                <a:lnTo>
                  <a:pt x="2116" y="1449"/>
                </a:lnTo>
                <a:lnTo>
                  <a:pt x="2116" y="1450"/>
                </a:lnTo>
                <a:lnTo>
                  <a:pt x="2116" y="1455"/>
                </a:lnTo>
                <a:lnTo>
                  <a:pt x="2116" y="1453"/>
                </a:lnTo>
                <a:lnTo>
                  <a:pt x="2116" y="1456"/>
                </a:lnTo>
                <a:lnTo>
                  <a:pt x="2117" y="1448"/>
                </a:lnTo>
                <a:lnTo>
                  <a:pt x="2117" y="1465"/>
                </a:lnTo>
                <a:lnTo>
                  <a:pt x="2117" y="1449"/>
                </a:lnTo>
                <a:lnTo>
                  <a:pt x="2118" y="1456"/>
                </a:lnTo>
                <a:lnTo>
                  <a:pt x="2118" y="1458"/>
                </a:lnTo>
                <a:lnTo>
                  <a:pt x="2118" y="1458"/>
                </a:lnTo>
                <a:lnTo>
                  <a:pt x="2118" y="1450"/>
                </a:lnTo>
                <a:lnTo>
                  <a:pt x="2119" y="1450"/>
                </a:lnTo>
                <a:lnTo>
                  <a:pt x="2119" y="1451"/>
                </a:lnTo>
                <a:lnTo>
                  <a:pt x="2119" y="1454"/>
                </a:lnTo>
                <a:lnTo>
                  <a:pt x="2119" y="1444"/>
                </a:lnTo>
                <a:lnTo>
                  <a:pt x="2120" y="1456"/>
                </a:lnTo>
                <a:lnTo>
                  <a:pt x="2120" y="1454"/>
                </a:lnTo>
                <a:lnTo>
                  <a:pt x="2120" y="1459"/>
                </a:lnTo>
                <a:lnTo>
                  <a:pt x="2120" y="1450"/>
                </a:lnTo>
                <a:lnTo>
                  <a:pt x="2120" y="1437"/>
                </a:lnTo>
                <a:lnTo>
                  <a:pt x="2121" y="1450"/>
                </a:lnTo>
                <a:lnTo>
                  <a:pt x="2121" y="1453"/>
                </a:lnTo>
                <a:lnTo>
                  <a:pt x="2121" y="1470"/>
                </a:lnTo>
                <a:lnTo>
                  <a:pt x="2121" y="1453"/>
                </a:lnTo>
                <a:lnTo>
                  <a:pt x="2122" y="1444"/>
                </a:lnTo>
                <a:lnTo>
                  <a:pt x="2122" y="1469"/>
                </a:lnTo>
                <a:lnTo>
                  <a:pt x="2122" y="1452"/>
                </a:lnTo>
                <a:lnTo>
                  <a:pt x="2122" y="1456"/>
                </a:lnTo>
                <a:lnTo>
                  <a:pt x="2123" y="1461"/>
                </a:lnTo>
                <a:lnTo>
                  <a:pt x="2123" y="1459"/>
                </a:lnTo>
                <a:lnTo>
                  <a:pt x="2123" y="1456"/>
                </a:lnTo>
                <a:lnTo>
                  <a:pt x="2123" y="1453"/>
                </a:lnTo>
                <a:lnTo>
                  <a:pt x="2123" y="1454"/>
                </a:lnTo>
                <a:lnTo>
                  <a:pt x="2124" y="1460"/>
                </a:lnTo>
                <a:lnTo>
                  <a:pt x="2124" y="1459"/>
                </a:lnTo>
                <a:lnTo>
                  <a:pt x="2124" y="1461"/>
                </a:lnTo>
                <a:lnTo>
                  <a:pt x="2125" y="1448"/>
                </a:lnTo>
                <a:lnTo>
                  <a:pt x="2125" y="1456"/>
                </a:lnTo>
                <a:lnTo>
                  <a:pt x="2125" y="1454"/>
                </a:lnTo>
                <a:lnTo>
                  <a:pt x="2125" y="1442"/>
                </a:lnTo>
                <a:lnTo>
                  <a:pt x="2126" y="1448"/>
                </a:lnTo>
                <a:lnTo>
                  <a:pt x="2126" y="1455"/>
                </a:lnTo>
                <a:lnTo>
                  <a:pt x="2126" y="1451"/>
                </a:lnTo>
                <a:lnTo>
                  <a:pt x="2126" y="1464"/>
                </a:lnTo>
                <a:lnTo>
                  <a:pt x="2126" y="1443"/>
                </a:lnTo>
                <a:lnTo>
                  <a:pt x="2127" y="1464"/>
                </a:lnTo>
                <a:lnTo>
                  <a:pt x="2127" y="1461"/>
                </a:lnTo>
                <a:lnTo>
                  <a:pt x="2127" y="1447"/>
                </a:lnTo>
                <a:lnTo>
                  <a:pt x="2127" y="1447"/>
                </a:lnTo>
                <a:lnTo>
                  <a:pt x="2128" y="1462"/>
                </a:lnTo>
                <a:lnTo>
                  <a:pt x="2128" y="1453"/>
                </a:lnTo>
                <a:lnTo>
                  <a:pt x="2128" y="1456"/>
                </a:lnTo>
                <a:lnTo>
                  <a:pt x="2128" y="1456"/>
                </a:lnTo>
                <a:lnTo>
                  <a:pt x="2129" y="1454"/>
                </a:lnTo>
                <a:lnTo>
                  <a:pt x="2129" y="1436"/>
                </a:lnTo>
                <a:lnTo>
                  <a:pt x="2129" y="1459"/>
                </a:lnTo>
                <a:lnTo>
                  <a:pt x="2129" y="1465"/>
                </a:lnTo>
                <a:lnTo>
                  <a:pt x="2129" y="1462"/>
                </a:lnTo>
                <a:lnTo>
                  <a:pt x="2130" y="1463"/>
                </a:lnTo>
                <a:lnTo>
                  <a:pt x="2130" y="1433"/>
                </a:lnTo>
                <a:lnTo>
                  <a:pt x="2130" y="1455"/>
                </a:lnTo>
                <a:lnTo>
                  <a:pt x="2130" y="1457"/>
                </a:lnTo>
                <a:lnTo>
                  <a:pt x="2131" y="1461"/>
                </a:lnTo>
                <a:lnTo>
                  <a:pt x="2131" y="1458"/>
                </a:lnTo>
                <a:lnTo>
                  <a:pt x="2131" y="1449"/>
                </a:lnTo>
                <a:lnTo>
                  <a:pt x="2131" y="1462"/>
                </a:lnTo>
                <a:lnTo>
                  <a:pt x="2132" y="1457"/>
                </a:lnTo>
                <a:lnTo>
                  <a:pt x="2132" y="1454"/>
                </a:lnTo>
                <a:lnTo>
                  <a:pt x="2132" y="1449"/>
                </a:lnTo>
                <a:lnTo>
                  <a:pt x="2132" y="1438"/>
                </a:lnTo>
                <a:lnTo>
                  <a:pt x="2133" y="1452"/>
                </a:lnTo>
                <a:lnTo>
                  <a:pt x="2133" y="1454"/>
                </a:lnTo>
                <a:lnTo>
                  <a:pt x="2133" y="1455"/>
                </a:lnTo>
                <a:lnTo>
                  <a:pt x="2133" y="1454"/>
                </a:lnTo>
                <a:lnTo>
                  <a:pt x="2134" y="1435"/>
                </a:lnTo>
                <a:lnTo>
                  <a:pt x="2134" y="1462"/>
                </a:lnTo>
                <a:lnTo>
                  <a:pt x="2134" y="1450"/>
                </a:lnTo>
                <a:lnTo>
                  <a:pt x="2134" y="1454"/>
                </a:lnTo>
                <a:lnTo>
                  <a:pt x="2135" y="1443"/>
                </a:lnTo>
                <a:lnTo>
                  <a:pt x="2135" y="1440"/>
                </a:lnTo>
                <a:lnTo>
                  <a:pt x="2135" y="1448"/>
                </a:lnTo>
                <a:lnTo>
                  <a:pt x="2135" y="1447"/>
                </a:lnTo>
                <a:lnTo>
                  <a:pt x="2135" y="1459"/>
                </a:lnTo>
                <a:lnTo>
                  <a:pt x="2136" y="1453"/>
                </a:lnTo>
                <a:lnTo>
                  <a:pt x="2136" y="1442"/>
                </a:lnTo>
                <a:lnTo>
                  <a:pt x="2136" y="1454"/>
                </a:lnTo>
                <a:lnTo>
                  <a:pt x="2136" y="1449"/>
                </a:lnTo>
                <a:lnTo>
                  <a:pt x="2137" y="1453"/>
                </a:lnTo>
                <a:lnTo>
                  <a:pt x="2137" y="1448"/>
                </a:lnTo>
                <a:lnTo>
                  <a:pt x="2137" y="1440"/>
                </a:lnTo>
                <a:lnTo>
                  <a:pt x="2137" y="1454"/>
                </a:lnTo>
                <a:lnTo>
                  <a:pt x="2138" y="1453"/>
                </a:lnTo>
                <a:lnTo>
                  <a:pt x="2138" y="1454"/>
                </a:lnTo>
                <a:lnTo>
                  <a:pt x="2138" y="1451"/>
                </a:lnTo>
                <a:lnTo>
                  <a:pt x="2138" y="1452"/>
                </a:lnTo>
                <a:lnTo>
                  <a:pt x="2138" y="1454"/>
                </a:lnTo>
                <a:lnTo>
                  <a:pt x="2139" y="1462"/>
                </a:lnTo>
                <a:lnTo>
                  <a:pt x="2139" y="1459"/>
                </a:lnTo>
                <a:lnTo>
                  <a:pt x="2139" y="1461"/>
                </a:lnTo>
                <a:lnTo>
                  <a:pt x="2139" y="1452"/>
                </a:lnTo>
                <a:lnTo>
                  <a:pt x="2140" y="1457"/>
                </a:lnTo>
                <a:lnTo>
                  <a:pt x="2140" y="1463"/>
                </a:lnTo>
                <a:lnTo>
                  <a:pt x="2140" y="1459"/>
                </a:lnTo>
                <a:lnTo>
                  <a:pt x="2141" y="1446"/>
                </a:lnTo>
                <a:lnTo>
                  <a:pt x="2141" y="1443"/>
                </a:lnTo>
                <a:lnTo>
                  <a:pt x="2141" y="1460"/>
                </a:lnTo>
                <a:lnTo>
                  <a:pt x="2141" y="1461"/>
                </a:lnTo>
                <a:lnTo>
                  <a:pt x="2141" y="1472"/>
                </a:lnTo>
                <a:lnTo>
                  <a:pt x="2142" y="1447"/>
                </a:lnTo>
                <a:lnTo>
                  <a:pt x="2142" y="1435"/>
                </a:lnTo>
                <a:lnTo>
                  <a:pt x="2142" y="1441"/>
                </a:lnTo>
                <a:lnTo>
                  <a:pt x="2142" y="1461"/>
                </a:lnTo>
                <a:lnTo>
                  <a:pt x="2143" y="1460"/>
                </a:lnTo>
                <a:lnTo>
                  <a:pt x="2143" y="1461"/>
                </a:lnTo>
                <a:lnTo>
                  <a:pt x="2143" y="1450"/>
                </a:lnTo>
                <a:lnTo>
                  <a:pt x="2143" y="1464"/>
                </a:lnTo>
                <a:lnTo>
                  <a:pt x="2144" y="1455"/>
                </a:lnTo>
                <a:lnTo>
                  <a:pt x="2144" y="1459"/>
                </a:lnTo>
                <a:lnTo>
                  <a:pt x="2144" y="1456"/>
                </a:lnTo>
                <a:lnTo>
                  <a:pt x="2144" y="1438"/>
                </a:lnTo>
                <a:lnTo>
                  <a:pt x="2144" y="1447"/>
                </a:lnTo>
                <a:lnTo>
                  <a:pt x="2145" y="1464"/>
                </a:lnTo>
                <a:lnTo>
                  <a:pt x="2145" y="1456"/>
                </a:lnTo>
                <a:lnTo>
                  <a:pt x="2145" y="1460"/>
                </a:lnTo>
                <a:lnTo>
                  <a:pt x="2145" y="1438"/>
                </a:lnTo>
                <a:lnTo>
                  <a:pt x="2146" y="1469"/>
                </a:lnTo>
                <a:lnTo>
                  <a:pt x="2146" y="1448"/>
                </a:lnTo>
                <a:lnTo>
                  <a:pt x="2146" y="1456"/>
                </a:lnTo>
                <a:lnTo>
                  <a:pt x="2146" y="1448"/>
                </a:lnTo>
                <a:lnTo>
                  <a:pt x="2147" y="1447"/>
                </a:lnTo>
                <a:lnTo>
                  <a:pt x="2147" y="1449"/>
                </a:lnTo>
                <a:lnTo>
                  <a:pt x="2147" y="1444"/>
                </a:lnTo>
                <a:lnTo>
                  <a:pt x="2147" y="1453"/>
                </a:lnTo>
                <a:lnTo>
                  <a:pt x="2147" y="1454"/>
                </a:lnTo>
                <a:lnTo>
                  <a:pt x="2148" y="1439"/>
                </a:lnTo>
                <a:lnTo>
                  <a:pt x="2148" y="1445"/>
                </a:lnTo>
                <a:lnTo>
                  <a:pt x="2148" y="1439"/>
                </a:lnTo>
                <a:lnTo>
                  <a:pt x="2149" y="1447"/>
                </a:lnTo>
                <a:lnTo>
                  <a:pt x="2149" y="1435"/>
                </a:lnTo>
                <a:lnTo>
                  <a:pt x="2149" y="1434"/>
                </a:lnTo>
                <a:lnTo>
                  <a:pt x="2149" y="1456"/>
                </a:lnTo>
                <a:lnTo>
                  <a:pt x="2150" y="1450"/>
                </a:lnTo>
                <a:lnTo>
                  <a:pt x="2150" y="1451"/>
                </a:lnTo>
                <a:lnTo>
                  <a:pt x="2150" y="1456"/>
                </a:lnTo>
                <a:lnTo>
                  <a:pt x="2150" y="1436"/>
                </a:lnTo>
                <a:lnTo>
                  <a:pt x="2150" y="1449"/>
                </a:lnTo>
                <a:lnTo>
                  <a:pt x="2151" y="1443"/>
                </a:lnTo>
                <a:lnTo>
                  <a:pt x="2151" y="1454"/>
                </a:lnTo>
                <a:lnTo>
                  <a:pt x="2151" y="1450"/>
                </a:lnTo>
                <a:lnTo>
                  <a:pt x="2151" y="1438"/>
                </a:lnTo>
                <a:lnTo>
                  <a:pt x="2152" y="1449"/>
                </a:lnTo>
                <a:lnTo>
                  <a:pt x="2152" y="1451"/>
                </a:lnTo>
                <a:lnTo>
                  <a:pt x="2152" y="1449"/>
                </a:lnTo>
                <a:lnTo>
                  <a:pt x="2152" y="1456"/>
                </a:lnTo>
                <a:lnTo>
                  <a:pt x="2153" y="1440"/>
                </a:lnTo>
                <a:lnTo>
                  <a:pt x="2153" y="1474"/>
                </a:lnTo>
                <a:lnTo>
                  <a:pt x="2153" y="1451"/>
                </a:lnTo>
                <a:lnTo>
                  <a:pt x="2153" y="1444"/>
                </a:lnTo>
                <a:lnTo>
                  <a:pt x="2153" y="1469"/>
                </a:lnTo>
                <a:lnTo>
                  <a:pt x="2154" y="1427"/>
                </a:lnTo>
                <a:lnTo>
                  <a:pt x="2154" y="1446"/>
                </a:lnTo>
                <a:lnTo>
                  <a:pt x="2154" y="1448"/>
                </a:lnTo>
                <a:lnTo>
                  <a:pt x="2154" y="1457"/>
                </a:lnTo>
                <a:lnTo>
                  <a:pt x="2155" y="1460"/>
                </a:lnTo>
                <a:lnTo>
                  <a:pt x="2155" y="1460"/>
                </a:lnTo>
                <a:lnTo>
                  <a:pt x="2155" y="1445"/>
                </a:lnTo>
                <a:lnTo>
                  <a:pt x="2155" y="1461"/>
                </a:lnTo>
                <a:lnTo>
                  <a:pt x="2156" y="1455"/>
                </a:lnTo>
                <a:lnTo>
                  <a:pt x="2156" y="1445"/>
                </a:lnTo>
                <a:lnTo>
                  <a:pt x="2156" y="1442"/>
                </a:lnTo>
                <a:lnTo>
                  <a:pt x="2157" y="1448"/>
                </a:lnTo>
                <a:lnTo>
                  <a:pt x="2157" y="1449"/>
                </a:lnTo>
                <a:lnTo>
                  <a:pt x="2157" y="1451"/>
                </a:lnTo>
                <a:lnTo>
                  <a:pt x="2157" y="1456"/>
                </a:lnTo>
                <a:lnTo>
                  <a:pt x="2157" y="1444"/>
                </a:lnTo>
                <a:lnTo>
                  <a:pt x="2158" y="1446"/>
                </a:lnTo>
                <a:lnTo>
                  <a:pt x="2158" y="1451"/>
                </a:lnTo>
                <a:lnTo>
                  <a:pt x="2158" y="1453"/>
                </a:lnTo>
                <a:lnTo>
                  <a:pt x="2158" y="1444"/>
                </a:lnTo>
                <a:lnTo>
                  <a:pt x="2159" y="1436"/>
                </a:lnTo>
                <a:lnTo>
                  <a:pt x="2159" y="1443"/>
                </a:lnTo>
                <a:lnTo>
                  <a:pt x="2159" y="1458"/>
                </a:lnTo>
                <a:lnTo>
                  <a:pt x="2159" y="1451"/>
                </a:lnTo>
                <a:lnTo>
                  <a:pt x="2159" y="1455"/>
                </a:lnTo>
                <a:lnTo>
                  <a:pt x="2160" y="1447"/>
                </a:lnTo>
                <a:lnTo>
                  <a:pt x="2160" y="1443"/>
                </a:lnTo>
                <a:lnTo>
                  <a:pt x="2160" y="1462"/>
                </a:lnTo>
                <a:lnTo>
                  <a:pt x="2160" y="1455"/>
                </a:lnTo>
                <a:lnTo>
                  <a:pt x="2161" y="1457"/>
                </a:lnTo>
                <a:lnTo>
                  <a:pt x="2161" y="1442"/>
                </a:lnTo>
                <a:lnTo>
                  <a:pt x="2161" y="1448"/>
                </a:lnTo>
                <a:lnTo>
                  <a:pt x="2161" y="1453"/>
                </a:lnTo>
                <a:lnTo>
                  <a:pt x="2162" y="1459"/>
                </a:lnTo>
                <a:lnTo>
                  <a:pt x="2162" y="1469"/>
                </a:lnTo>
                <a:lnTo>
                  <a:pt x="2162" y="1453"/>
                </a:lnTo>
                <a:lnTo>
                  <a:pt x="2162" y="1466"/>
                </a:lnTo>
                <a:lnTo>
                  <a:pt x="2162" y="1441"/>
                </a:lnTo>
                <a:lnTo>
                  <a:pt x="2163" y="1450"/>
                </a:lnTo>
                <a:lnTo>
                  <a:pt x="2163" y="1452"/>
                </a:lnTo>
                <a:lnTo>
                  <a:pt x="2163" y="1449"/>
                </a:lnTo>
                <a:lnTo>
                  <a:pt x="2164" y="1450"/>
                </a:lnTo>
                <a:lnTo>
                  <a:pt x="2164" y="1452"/>
                </a:lnTo>
                <a:lnTo>
                  <a:pt x="2164" y="1450"/>
                </a:lnTo>
                <a:lnTo>
                  <a:pt x="2164" y="1455"/>
                </a:lnTo>
                <a:lnTo>
                  <a:pt x="2165" y="1445"/>
                </a:lnTo>
                <a:lnTo>
                  <a:pt x="2165" y="1468"/>
                </a:lnTo>
                <a:lnTo>
                  <a:pt x="2165" y="1451"/>
                </a:lnTo>
                <a:lnTo>
                  <a:pt x="2165" y="1453"/>
                </a:lnTo>
                <a:lnTo>
                  <a:pt x="2166" y="1450"/>
                </a:lnTo>
                <a:lnTo>
                  <a:pt x="2166" y="1438"/>
                </a:lnTo>
                <a:lnTo>
                  <a:pt x="2166" y="1454"/>
                </a:lnTo>
                <a:lnTo>
                  <a:pt x="2166" y="1453"/>
                </a:lnTo>
                <a:lnTo>
                  <a:pt x="2166" y="1454"/>
                </a:lnTo>
                <a:lnTo>
                  <a:pt x="2167" y="1456"/>
                </a:lnTo>
                <a:lnTo>
                  <a:pt x="2167" y="1446"/>
                </a:lnTo>
                <a:lnTo>
                  <a:pt x="2167" y="1462"/>
                </a:lnTo>
                <a:lnTo>
                  <a:pt x="2167" y="1439"/>
                </a:lnTo>
                <a:lnTo>
                  <a:pt x="2168" y="1456"/>
                </a:lnTo>
                <a:lnTo>
                  <a:pt x="2168" y="1432"/>
                </a:lnTo>
                <a:lnTo>
                  <a:pt x="2168" y="1440"/>
                </a:lnTo>
                <a:lnTo>
                  <a:pt x="2168" y="1449"/>
                </a:lnTo>
                <a:lnTo>
                  <a:pt x="2169" y="1450"/>
                </a:lnTo>
                <a:lnTo>
                  <a:pt x="2169" y="1453"/>
                </a:lnTo>
                <a:lnTo>
                  <a:pt x="2169" y="1463"/>
                </a:lnTo>
                <a:lnTo>
                  <a:pt x="2169" y="1446"/>
                </a:lnTo>
                <a:lnTo>
                  <a:pt x="2169" y="1448"/>
                </a:lnTo>
                <a:lnTo>
                  <a:pt x="2170" y="1456"/>
                </a:lnTo>
                <a:lnTo>
                  <a:pt x="2170" y="1456"/>
                </a:lnTo>
                <a:lnTo>
                  <a:pt x="2170" y="1445"/>
                </a:lnTo>
                <a:lnTo>
                  <a:pt x="2170" y="1444"/>
                </a:lnTo>
                <a:lnTo>
                  <a:pt x="2171" y="1445"/>
                </a:lnTo>
                <a:lnTo>
                  <a:pt x="2171" y="1454"/>
                </a:lnTo>
                <a:lnTo>
                  <a:pt x="2171" y="1449"/>
                </a:lnTo>
                <a:lnTo>
                  <a:pt x="2172" y="1452"/>
                </a:lnTo>
                <a:lnTo>
                  <a:pt x="2172" y="1443"/>
                </a:lnTo>
                <a:lnTo>
                  <a:pt x="2172" y="1449"/>
                </a:lnTo>
                <a:lnTo>
                  <a:pt x="2172" y="1453"/>
                </a:lnTo>
                <a:lnTo>
                  <a:pt x="2172" y="1457"/>
                </a:lnTo>
                <a:lnTo>
                  <a:pt x="2173" y="1464"/>
                </a:lnTo>
                <a:lnTo>
                  <a:pt x="2173" y="1446"/>
                </a:lnTo>
                <a:lnTo>
                  <a:pt x="2173" y="1452"/>
                </a:lnTo>
                <a:lnTo>
                  <a:pt x="2173" y="1460"/>
                </a:lnTo>
                <a:lnTo>
                  <a:pt x="2174" y="1455"/>
                </a:lnTo>
                <a:lnTo>
                  <a:pt x="2174" y="1453"/>
                </a:lnTo>
                <a:lnTo>
                  <a:pt x="2174" y="1445"/>
                </a:lnTo>
                <a:lnTo>
                  <a:pt x="2174" y="1448"/>
                </a:lnTo>
                <a:lnTo>
                  <a:pt x="2175" y="1439"/>
                </a:lnTo>
                <a:lnTo>
                  <a:pt x="2175" y="1444"/>
                </a:lnTo>
                <a:lnTo>
                  <a:pt x="2175" y="1443"/>
                </a:lnTo>
                <a:lnTo>
                  <a:pt x="2175" y="1431"/>
                </a:lnTo>
                <a:lnTo>
                  <a:pt x="2175" y="1447"/>
                </a:lnTo>
                <a:lnTo>
                  <a:pt x="2176" y="1457"/>
                </a:lnTo>
                <a:lnTo>
                  <a:pt x="2176" y="1453"/>
                </a:lnTo>
                <a:lnTo>
                  <a:pt x="2176" y="1457"/>
                </a:lnTo>
                <a:lnTo>
                  <a:pt x="2176" y="1437"/>
                </a:lnTo>
                <a:lnTo>
                  <a:pt x="2177" y="1459"/>
                </a:lnTo>
                <a:lnTo>
                  <a:pt x="2177" y="1456"/>
                </a:lnTo>
                <a:lnTo>
                  <a:pt x="2177" y="1453"/>
                </a:lnTo>
                <a:lnTo>
                  <a:pt x="2177" y="1447"/>
                </a:lnTo>
                <a:lnTo>
                  <a:pt x="2178" y="1446"/>
                </a:lnTo>
                <a:lnTo>
                  <a:pt x="2178" y="1447"/>
                </a:lnTo>
                <a:lnTo>
                  <a:pt x="2178" y="1450"/>
                </a:lnTo>
                <a:lnTo>
                  <a:pt x="2178" y="1452"/>
                </a:lnTo>
                <a:lnTo>
                  <a:pt x="2178" y="1455"/>
                </a:lnTo>
                <a:lnTo>
                  <a:pt x="2179" y="1443"/>
                </a:lnTo>
                <a:lnTo>
                  <a:pt x="2179" y="1442"/>
                </a:lnTo>
                <a:lnTo>
                  <a:pt x="2179" y="1443"/>
                </a:lnTo>
                <a:lnTo>
                  <a:pt x="2180" y="1453"/>
                </a:lnTo>
                <a:lnTo>
                  <a:pt x="2180" y="1446"/>
                </a:lnTo>
                <a:lnTo>
                  <a:pt x="2180" y="1438"/>
                </a:lnTo>
                <a:lnTo>
                  <a:pt x="2180" y="1441"/>
                </a:lnTo>
                <a:lnTo>
                  <a:pt x="2181" y="1446"/>
                </a:lnTo>
                <a:lnTo>
                  <a:pt x="2181" y="1449"/>
                </a:lnTo>
                <a:lnTo>
                  <a:pt x="2181" y="1455"/>
                </a:lnTo>
                <a:lnTo>
                  <a:pt x="2181" y="1440"/>
                </a:lnTo>
                <a:lnTo>
                  <a:pt x="2181" y="1437"/>
                </a:lnTo>
                <a:lnTo>
                  <a:pt x="2182" y="1458"/>
                </a:lnTo>
                <a:lnTo>
                  <a:pt x="2182" y="1452"/>
                </a:lnTo>
                <a:lnTo>
                  <a:pt x="2182" y="1452"/>
                </a:lnTo>
                <a:lnTo>
                  <a:pt x="2182" y="1436"/>
                </a:lnTo>
                <a:lnTo>
                  <a:pt x="2183" y="1452"/>
                </a:lnTo>
                <a:lnTo>
                  <a:pt x="2183" y="1455"/>
                </a:lnTo>
                <a:lnTo>
                  <a:pt x="2183" y="1441"/>
                </a:lnTo>
                <a:lnTo>
                  <a:pt x="2183" y="1451"/>
                </a:lnTo>
                <a:lnTo>
                  <a:pt x="2184" y="1441"/>
                </a:lnTo>
                <a:lnTo>
                  <a:pt x="2184" y="1455"/>
                </a:lnTo>
                <a:lnTo>
                  <a:pt x="2184" y="1455"/>
                </a:lnTo>
                <a:lnTo>
                  <a:pt x="2184" y="1459"/>
                </a:lnTo>
                <a:lnTo>
                  <a:pt x="2184" y="1444"/>
                </a:lnTo>
                <a:lnTo>
                  <a:pt x="2185" y="1451"/>
                </a:lnTo>
                <a:lnTo>
                  <a:pt x="2185" y="1458"/>
                </a:lnTo>
                <a:lnTo>
                  <a:pt x="2185" y="1450"/>
                </a:lnTo>
                <a:lnTo>
                  <a:pt x="2185" y="1444"/>
                </a:lnTo>
                <a:lnTo>
                  <a:pt x="2186" y="1453"/>
                </a:lnTo>
                <a:lnTo>
                  <a:pt x="2186" y="1441"/>
                </a:lnTo>
                <a:lnTo>
                  <a:pt x="2186" y="1450"/>
                </a:lnTo>
                <a:lnTo>
                  <a:pt x="2186" y="1458"/>
                </a:lnTo>
                <a:lnTo>
                  <a:pt x="2187" y="1460"/>
                </a:lnTo>
                <a:lnTo>
                  <a:pt x="2187" y="1451"/>
                </a:lnTo>
                <a:lnTo>
                  <a:pt x="2187" y="1441"/>
                </a:lnTo>
                <a:lnTo>
                  <a:pt x="2187" y="1447"/>
                </a:lnTo>
                <a:lnTo>
                  <a:pt x="2188" y="1466"/>
                </a:lnTo>
                <a:lnTo>
                  <a:pt x="2188" y="1445"/>
                </a:lnTo>
                <a:lnTo>
                  <a:pt x="2188" y="1454"/>
                </a:lnTo>
                <a:lnTo>
                  <a:pt x="2188" y="1444"/>
                </a:lnTo>
                <a:lnTo>
                  <a:pt x="2189" y="1473"/>
                </a:lnTo>
                <a:lnTo>
                  <a:pt x="2189" y="1447"/>
                </a:lnTo>
                <a:lnTo>
                  <a:pt x="2189" y="1452"/>
                </a:lnTo>
                <a:lnTo>
                  <a:pt x="2189" y="1447"/>
                </a:lnTo>
                <a:lnTo>
                  <a:pt x="2190" y="1444"/>
                </a:lnTo>
                <a:lnTo>
                  <a:pt x="2190" y="1452"/>
                </a:lnTo>
                <a:lnTo>
                  <a:pt x="2190" y="1456"/>
                </a:lnTo>
                <a:lnTo>
                  <a:pt x="2190" y="1452"/>
                </a:lnTo>
                <a:lnTo>
                  <a:pt x="2190" y="1454"/>
                </a:lnTo>
                <a:lnTo>
                  <a:pt x="2191" y="1458"/>
                </a:lnTo>
                <a:lnTo>
                  <a:pt x="2191" y="1458"/>
                </a:lnTo>
                <a:lnTo>
                  <a:pt x="2191" y="1448"/>
                </a:lnTo>
                <a:lnTo>
                  <a:pt x="2191" y="1451"/>
                </a:lnTo>
                <a:lnTo>
                  <a:pt x="2192" y="1451"/>
                </a:lnTo>
                <a:lnTo>
                  <a:pt x="2192" y="1445"/>
                </a:lnTo>
                <a:lnTo>
                  <a:pt x="2192" y="1447"/>
                </a:lnTo>
                <a:lnTo>
                  <a:pt x="2192" y="1456"/>
                </a:lnTo>
                <a:lnTo>
                  <a:pt x="2193" y="1462"/>
                </a:lnTo>
                <a:lnTo>
                  <a:pt x="2193" y="1446"/>
                </a:lnTo>
                <a:lnTo>
                  <a:pt x="2193" y="1445"/>
                </a:lnTo>
                <a:lnTo>
                  <a:pt x="2193" y="1457"/>
                </a:lnTo>
                <a:lnTo>
                  <a:pt x="2193" y="1449"/>
                </a:lnTo>
                <a:lnTo>
                  <a:pt x="2194" y="1467"/>
                </a:lnTo>
                <a:lnTo>
                  <a:pt x="2194" y="1451"/>
                </a:lnTo>
                <a:lnTo>
                  <a:pt x="2194" y="1446"/>
                </a:lnTo>
                <a:lnTo>
                  <a:pt x="2194" y="1445"/>
                </a:lnTo>
                <a:lnTo>
                  <a:pt x="2195" y="1456"/>
                </a:lnTo>
                <a:lnTo>
                  <a:pt x="2195" y="1452"/>
                </a:lnTo>
                <a:lnTo>
                  <a:pt x="2195" y="1454"/>
                </a:lnTo>
                <a:lnTo>
                  <a:pt x="2196" y="1444"/>
                </a:lnTo>
                <a:lnTo>
                  <a:pt x="2196" y="1460"/>
                </a:lnTo>
                <a:lnTo>
                  <a:pt x="2196" y="1462"/>
                </a:lnTo>
                <a:lnTo>
                  <a:pt x="2196" y="1445"/>
                </a:lnTo>
                <a:lnTo>
                  <a:pt x="2196" y="1452"/>
                </a:lnTo>
                <a:lnTo>
                  <a:pt x="2197" y="1449"/>
                </a:lnTo>
                <a:lnTo>
                  <a:pt x="2197" y="1450"/>
                </a:lnTo>
                <a:lnTo>
                  <a:pt x="2197" y="1456"/>
                </a:lnTo>
                <a:lnTo>
                  <a:pt x="2197" y="1449"/>
                </a:lnTo>
                <a:lnTo>
                  <a:pt x="2198" y="1447"/>
                </a:lnTo>
                <a:lnTo>
                  <a:pt x="2198" y="1446"/>
                </a:lnTo>
                <a:lnTo>
                  <a:pt x="2198" y="1462"/>
                </a:lnTo>
                <a:lnTo>
                  <a:pt x="2198" y="1481"/>
                </a:lnTo>
                <a:lnTo>
                  <a:pt x="2199" y="1457"/>
                </a:lnTo>
                <a:lnTo>
                  <a:pt x="2199" y="1455"/>
                </a:lnTo>
                <a:lnTo>
                  <a:pt x="2199" y="1446"/>
                </a:lnTo>
                <a:lnTo>
                  <a:pt x="2199" y="1450"/>
                </a:lnTo>
                <a:lnTo>
                  <a:pt x="2199" y="1439"/>
                </a:lnTo>
                <a:lnTo>
                  <a:pt x="2200" y="1453"/>
                </a:lnTo>
                <a:lnTo>
                  <a:pt x="2200" y="1460"/>
                </a:lnTo>
                <a:lnTo>
                  <a:pt x="2200" y="1456"/>
                </a:lnTo>
                <a:lnTo>
                  <a:pt x="2200" y="1449"/>
                </a:lnTo>
                <a:lnTo>
                  <a:pt x="2201" y="1443"/>
                </a:lnTo>
                <a:lnTo>
                  <a:pt x="2201" y="1455"/>
                </a:lnTo>
                <a:lnTo>
                  <a:pt x="2201" y="1453"/>
                </a:lnTo>
                <a:lnTo>
                  <a:pt x="2201" y="1455"/>
                </a:lnTo>
                <a:lnTo>
                  <a:pt x="2202" y="1445"/>
                </a:lnTo>
                <a:lnTo>
                  <a:pt x="2202" y="1460"/>
                </a:lnTo>
                <a:lnTo>
                  <a:pt x="2202" y="1452"/>
                </a:lnTo>
                <a:lnTo>
                  <a:pt x="2203" y="1457"/>
                </a:lnTo>
                <a:lnTo>
                  <a:pt x="2203" y="1453"/>
                </a:lnTo>
                <a:lnTo>
                  <a:pt x="2203" y="1451"/>
                </a:lnTo>
                <a:lnTo>
                  <a:pt x="2203" y="1446"/>
                </a:lnTo>
                <a:lnTo>
                  <a:pt x="2203" y="1454"/>
                </a:lnTo>
                <a:lnTo>
                  <a:pt x="2204" y="1457"/>
                </a:lnTo>
                <a:lnTo>
                  <a:pt x="2204" y="1460"/>
                </a:lnTo>
                <a:lnTo>
                  <a:pt x="2204" y="1436"/>
                </a:lnTo>
                <a:lnTo>
                  <a:pt x="2204" y="1458"/>
                </a:lnTo>
                <a:lnTo>
                  <a:pt x="2205" y="1451"/>
                </a:lnTo>
                <a:lnTo>
                  <a:pt x="2205" y="1460"/>
                </a:lnTo>
                <a:lnTo>
                  <a:pt x="2205" y="1453"/>
                </a:lnTo>
                <a:lnTo>
                  <a:pt x="2205" y="1457"/>
                </a:lnTo>
                <a:lnTo>
                  <a:pt x="2205" y="1468"/>
                </a:lnTo>
                <a:lnTo>
                  <a:pt x="2206" y="1450"/>
                </a:lnTo>
                <a:lnTo>
                  <a:pt x="2206" y="1458"/>
                </a:lnTo>
                <a:lnTo>
                  <a:pt x="2206" y="1453"/>
                </a:lnTo>
                <a:lnTo>
                  <a:pt x="2206" y="1448"/>
                </a:lnTo>
                <a:lnTo>
                  <a:pt x="2207" y="1461"/>
                </a:lnTo>
                <a:lnTo>
                  <a:pt x="2207" y="1460"/>
                </a:lnTo>
                <a:lnTo>
                  <a:pt x="2207" y="1460"/>
                </a:lnTo>
                <a:lnTo>
                  <a:pt x="2207" y="1452"/>
                </a:lnTo>
                <a:lnTo>
                  <a:pt x="2208" y="1458"/>
                </a:lnTo>
                <a:lnTo>
                  <a:pt x="2208" y="1450"/>
                </a:lnTo>
                <a:lnTo>
                  <a:pt x="2208" y="1456"/>
                </a:lnTo>
                <a:lnTo>
                  <a:pt x="2208" y="1459"/>
                </a:lnTo>
                <a:lnTo>
                  <a:pt x="2208" y="1461"/>
                </a:lnTo>
                <a:lnTo>
                  <a:pt x="2209" y="1449"/>
                </a:lnTo>
                <a:lnTo>
                  <a:pt x="2209" y="1456"/>
                </a:lnTo>
                <a:lnTo>
                  <a:pt x="2209" y="1452"/>
                </a:lnTo>
                <a:lnTo>
                  <a:pt x="2209" y="1447"/>
                </a:lnTo>
                <a:lnTo>
                  <a:pt x="2210" y="1457"/>
                </a:lnTo>
                <a:lnTo>
                  <a:pt x="2210" y="1448"/>
                </a:lnTo>
                <a:lnTo>
                  <a:pt x="2210" y="1460"/>
                </a:lnTo>
                <a:lnTo>
                  <a:pt x="2211" y="1459"/>
                </a:lnTo>
                <a:lnTo>
                  <a:pt x="2211" y="1461"/>
                </a:lnTo>
                <a:lnTo>
                  <a:pt x="2211" y="1465"/>
                </a:lnTo>
                <a:lnTo>
                  <a:pt x="2211" y="1444"/>
                </a:lnTo>
                <a:lnTo>
                  <a:pt x="2212" y="1464"/>
                </a:lnTo>
                <a:lnTo>
                  <a:pt x="2212" y="1458"/>
                </a:lnTo>
                <a:lnTo>
                  <a:pt x="2212" y="1463"/>
                </a:lnTo>
                <a:lnTo>
                  <a:pt x="2212" y="1465"/>
                </a:lnTo>
                <a:lnTo>
                  <a:pt x="2212" y="1456"/>
                </a:lnTo>
                <a:lnTo>
                  <a:pt x="2213" y="1461"/>
                </a:lnTo>
                <a:lnTo>
                  <a:pt x="2213" y="1451"/>
                </a:lnTo>
                <a:lnTo>
                  <a:pt x="2213" y="1461"/>
                </a:lnTo>
                <a:lnTo>
                  <a:pt x="2213" y="1443"/>
                </a:lnTo>
                <a:lnTo>
                  <a:pt x="2214" y="1443"/>
                </a:lnTo>
                <a:lnTo>
                  <a:pt x="2214" y="1449"/>
                </a:lnTo>
                <a:lnTo>
                  <a:pt x="2214" y="1462"/>
                </a:lnTo>
                <a:lnTo>
                  <a:pt x="2214" y="1452"/>
                </a:lnTo>
                <a:lnTo>
                  <a:pt x="2215" y="1387"/>
                </a:lnTo>
                <a:lnTo>
                  <a:pt x="2215" y="63"/>
                </a:lnTo>
                <a:lnTo>
                  <a:pt x="2215" y="1451"/>
                </a:lnTo>
                <a:lnTo>
                  <a:pt x="2215" y="1454"/>
                </a:lnTo>
                <a:lnTo>
                  <a:pt x="2215" y="1440"/>
                </a:lnTo>
                <a:lnTo>
                  <a:pt x="2216" y="1456"/>
                </a:lnTo>
                <a:lnTo>
                  <a:pt x="2216" y="1445"/>
                </a:lnTo>
                <a:lnTo>
                  <a:pt x="2216" y="1453"/>
                </a:lnTo>
                <a:lnTo>
                  <a:pt x="2216" y="1445"/>
                </a:lnTo>
                <a:lnTo>
                  <a:pt x="2217" y="1450"/>
                </a:lnTo>
                <a:lnTo>
                  <a:pt x="2217" y="1457"/>
                </a:lnTo>
                <a:lnTo>
                  <a:pt x="2217" y="1459"/>
                </a:lnTo>
                <a:lnTo>
                  <a:pt x="2217" y="1450"/>
                </a:lnTo>
                <a:lnTo>
                  <a:pt x="2218" y="1450"/>
                </a:lnTo>
                <a:lnTo>
                  <a:pt x="2218" y="1445"/>
                </a:lnTo>
                <a:lnTo>
                  <a:pt x="2218" y="1448"/>
                </a:lnTo>
                <a:lnTo>
                  <a:pt x="2218" y="1435"/>
                </a:lnTo>
                <a:lnTo>
                  <a:pt x="2219" y="1447"/>
                </a:lnTo>
                <a:lnTo>
                  <a:pt x="2219" y="1446"/>
                </a:lnTo>
                <a:lnTo>
                  <a:pt x="2219" y="1451"/>
                </a:lnTo>
                <a:lnTo>
                  <a:pt x="2219" y="1452"/>
                </a:lnTo>
                <a:lnTo>
                  <a:pt x="2220" y="1447"/>
                </a:lnTo>
                <a:lnTo>
                  <a:pt x="2220" y="1448"/>
                </a:lnTo>
                <a:lnTo>
                  <a:pt x="2220" y="1456"/>
                </a:lnTo>
                <a:lnTo>
                  <a:pt x="2220" y="1438"/>
                </a:lnTo>
                <a:lnTo>
                  <a:pt x="2221" y="1450"/>
                </a:lnTo>
                <a:lnTo>
                  <a:pt x="2221" y="1432"/>
                </a:lnTo>
                <a:lnTo>
                  <a:pt x="2221" y="1457"/>
                </a:lnTo>
                <a:lnTo>
                  <a:pt x="2221" y="1452"/>
                </a:lnTo>
                <a:lnTo>
                  <a:pt x="2221" y="1458"/>
                </a:lnTo>
                <a:lnTo>
                  <a:pt x="2222" y="1455"/>
                </a:lnTo>
                <a:lnTo>
                  <a:pt x="2222" y="1458"/>
                </a:lnTo>
                <a:lnTo>
                  <a:pt x="2222" y="1456"/>
                </a:lnTo>
                <a:lnTo>
                  <a:pt x="2222" y="1460"/>
                </a:lnTo>
                <a:lnTo>
                  <a:pt x="2223" y="1453"/>
                </a:lnTo>
                <a:lnTo>
                  <a:pt x="2223" y="1456"/>
                </a:lnTo>
                <a:lnTo>
                  <a:pt x="2223" y="1439"/>
                </a:lnTo>
                <a:lnTo>
                  <a:pt x="2223" y="1457"/>
                </a:lnTo>
                <a:lnTo>
                  <a:pt x="2224" y="1457"/>
                </a:lnTo>
                <a:lnTo>
                  <a:pt x="2224" y="1456"/>
                </a:lnTo>
                <a:lnTo>
                  <a:pt x="2224" y="1459"/>
                </a:lnTo>
                <a:lnTo>
                  <a:pt x="2224" y="1444"/>
                </a:lnTo>
                <a:lnTo>
                  <a:pt x="2224" y="1442"/>
                </a:lnTo>
                <a:lnTo>
                  <a:pt x="2225" y="1459"/>
                </a:lnTo>
                <a:lnTo>
                  <a:pt x="2225" y="1454"/>
                </a:lnTo>
                <a:lnTo>
                  <a:pt x="2225" y="1458"/>
                </a:lnTo>
                <a:lnTo>
                  <a:pt x="2225" y="1439"/>
                </a:lnTo>
                <a:lnTo>
                  <a:pt x="2226" y="1461"/>
                </a:lnTo>
                <a:lnTo>
                  <a:pt x="2226" y="1459"/>
                </a:lnTo>
                <a:lnTo>
                  <a:pt x="2226" y="1454"/>
                </a:lnTo>
                <a:lnTo>
                  <a:pt x="2227" y="1453"/>
                </a:lnTo>
                <a:lnTo>
                  <a:pt x="2227" y="1454"/>
                </a:lnTo>
                <a:lnTo>
                  <a:pt x="2227" y="1453"/>
                </a:lnTo>
                <a:lnTo>
                  <a:pt x="2227" y="1456"/>
                </a:lnTo>
                <a:lnTo>
                  <a:pt x="2227" y="1454"/>
                </a:lnTo>
                <a:lnTo>
                  <a:pt x="2228" y="1448"/>
                </a:lnTo>
                <a:lnTo>
                  <a:pt x="2228" y="1448"/>
                </a:lnTo>
                <a:lnTo>
                  <a:pt x="2228" y="1456"/>
                </a:lnTo>
                <a:lnTo>
                  <a:pt x="2228" y="1464"/>
                </a:lnTo>
                <a:lnTo>
                  <a:pt x="2229" y="1461"/>
                </a:lnTo>
                <a:lnTo>
                  <a:pt x="2229" y="1461"/>
                </a:lnTo>
                <a:lnTo>
                  <a:pt x="2229" y="1449"/>
                </a:lnTo>
                <a:lnTo>
                  <a:pt x="2229" y="1459"/>
                </a:lnTo>
                <a:lnTo>
                  <a:pt x="2230" y="1455"/>
                </a:lnTo>
                <a:lnTo>
                  <a:pt x="2230" y="1460"/>
                </a:lnTo>
                <a:lnTo>
                  <a:pt x="2230" y="1459"/>
                </a:lnTo>
                <a:lnTo>
                  <a:pt x="2230" y="1452"/>
                </a:lnTo>
                <a:lnTo>
                  <a:pt x="2230" y="1463"/>
                </a:lnTo>
                <a:lnTo>
                  <a:pt x="2231" y="1460"/>
                </a:lnTo>
                <a:lnTo>
                  <a:pt x="2231" y="1461"/>
                </a:lnTo>
                <a:lnTo>
                  <a:pt x="2231" y="1449"/>
                </a:lnTo>
                <a:lnTo>
                  <a:pt x="2231" y="1458"/>
                </a:lnTo>
                <a:lnTo>
                  <a:pt x="2232" y="1458"/>
                </a:lnTo>
                <a:lnTo>
                  <a:pt x="2232" y="1453"/>
                </a:lnTo>
                <a:lnTo>
                  <a:pt x="2232" y="1454"/>
                </a:lnTo>
                <a:lnTo>
                  <a:pt x="2232" y="1460"/>
                </a:lnTo>
                <a:lnTo>
                  <a:pt x="2233" y="1448"/>
                </a:lnTo>
                <a:lnTo>
                  <a:pt x="2233" y="1451"/>
                </a:lnTo>
                <a:lnTo>
                  <a:pt x="2233" y="1452"/>
                </a:lnTo>
                <a:lnTo>
                  <a:pt x="2233" y="1456"/>
                </a:lnTo>
                <a:lnTo>
                  <a:pt x="2233" y="1455"/>
                </a:lnTo>
                <a:lnTo>
                  <a:pt x="2234" y="1447"/>
                </a:lnTo>
                <a:lnTo>
                  <a:pt x="2234" y="1453"/>
                </a:lnTo>
                <a:lnTo>
                  <a:pt x="2234" y="1459"/>
                </a:lnTo>
                <a:lnTo>
                  <a:pt x="2235" y="1455"/>
                </a:lnTo>
                <a:lnTo>
                  <a:pt x="2235" y="1458"/>
                </a:lnTo>
                <a:lnTo>
                  <a:pt x="2235" y="1434"/>
                </a:lnTo>
                <a:lnTo>
                  <a:pt x="2235" y="1454"/>
                </a:lnTo>
                <a:lnTo>
                  <a:pt x="2236" y="1459"/>
                </a:lnTo>
                <a:lnTo>
                  <a:pt x="2236" y="1459"/>
                </a:lnTo>
                <a:lnTo>
                  <a:pt x="2236" y="1449"/>
                </a:lnTo>
                <a:lnTo>
                  <a:pt x="2236" y="1448"/>
                </a:lnTo>
                <a:lnTo>
                  <a:pt x="2236" y="1453"/>
                </a:lnTo>
                <a:lnTo>
                  <a:pt x="2237" y="1458"/>
                </a:lnTo>
                <a:lnTo>
                  <a:pt x="2237" y="1454"/>
                </a:lnTo>
                <a:lnTo>
                  <a:pt x="2237" y="1462"/>
                </a:lnTo>
                <a:lnTo>
                  <a:pt x="2237" y="1433"/>
                </a:lnTo>
                <a:lnTo>
                  <a:pt x="2238" y="1441"/>
                </a:lnTo>
                <a:lnTo>
                  <a:pt x="2238" y="1455"/>
                </a:lnTo>
                <a:lnTo>
                  <a:pt x="2238" y="1455"/>
                </a:lnTo>
                <a:lnTo>
                  <a:pt x="2238" y="1440"/>
                </a:lnTo>
                <a:lnTo>
                  <a:pt x="2239" y="1448"/>
                </a:lnTo>
                <a:lnTo>
                  <a:pt x="2239" y="1438"/>
                </a:lnTo>
                <a:lnTo>
                  <a:pt x="2239" y="1453"/>
                </a:lnTo>
                <a:lnTo>
                  <a:pt x="2239" y="1445"/>
                </a:lnTo>
                <a:lnTo>
                  <a:pt x="2239" y="1448"/>
                </a:lnTo>
                <a:lnTo>
                  <a:pt x="2240" y="1438"/>
                </a:lnTo>
                <a:lnTo>
                  <a:pt x="2240" y="1450"/>
                </a:lnTo>
                <a:lnTo>
                  <a:pt x="2240" y="1462"/>
                </a:lnTo>
                <a:lnTo>
                  <a:pt x="2240" y="1454"/>
                </a:lnTo>
                <a:lnTo>
                  <a:pt x="2241" y="1458"/>
                </a:lnTo>
                <a:lnTo>
                  <a:pt x="2241" y="1441"/>
                </a:lnTo>
                <a:lnTo>
                  <a:pt x="2241" y="1441"/>
                </a:lnTo>
                <a:lnTo>
                  <a:pt x="2242" y="1462"/>
                </a:lnTo>
                <a:lnTo>
                  <a:pt x="2242" y="1454"/>
                </a:lnTo>
                <a:lnTo>
                  <a:pt x="2242" y="1459"/>
                </a:lnTo>
                <a:lnTo>
                  <a:pt x="2242" y="1444"/>
                </a:lnTo>
                <a:lnTo>
                  <a:pt x="2242" y="1465"/>
                </a:lnTo>
                <a:lnTo>
                  <a:pt x="2243" y="1463"/>
                </a:lnTo>
                <a:lnTo>
                  <a:pt x="2243" y="1463"/>
                </a:lnTo>
                <a:lnTo>
                  <a:pt x="2243" y="1479"/>
                </a:lnTo>
                <a:lnTo>
                  <a:pt x="2243" y="1464"/>
                </a:lnTo>
                <a:lnTo>
                  <a:pt x="2244" y="1447"/>
                </a:lnTo>
                <a:lnTo>
                  <a:pt x="2244" y="1467"/>
                </a:lnTo>
                <a:lnTo>
                  <a:pt x="2244" y="1456"/>
                </a:lnTo>
                <a:lnTo>
                  <a:pt x="2244" y="1466"/>
                </a:lnTo>
                <a:lnTo>
                  <a:pt x="2245" y="1448"/>
                </a:lnTo>
                <a:lnTo>
                  <a:pt x="2245" y="1460"/>
                </a:lnTo>
                <a:lnTo>
                  <a:pt x="2245" y="1459"/>
                </a:lnTo>
                <a:lnTo>
                  <a:pt x="2245" y="1465"/>
                </a:lnTo>
                <a:lnTo>
                  <a:pt x="2245" y="1464"/>
                </a:lnTo>
                <a:lnTo>
                  <a:pt x="2246" y="1449"/>
                </a:lnTo>
                <a:lnTo>
                  <a:pt x="2246" y="1450"/>
                </a:lnTo>
                <a:lnTo>
                  <a:pt x="2246" y="1457"/>
                </a:lnTo>
                <a:lnTo>
                  <a:pt x="2246" y="1455"/>
                </a:lnTo>
                <a:lnTo>
                  <a:pt x="2247" y="1460"/>
                </a:lnTo>
                <a:lnTo>
                  <a:pt x="2247" y="1461"/>
                </a:lnTo>
                <a:lnTo>
                  <a:pt x="2247" y="1462"/>
                </a:lnTo>
                <a:lnTo>
                  <a:pt x="2247" y="1460"/>
                </a:lnTo>
                <a:lnTo>
                  <a:pt x="2248" y="1464"/>
                </a:lnTo>
                <a:lnTo>
                  <a:pt x="2248" y="1464"/>
                </a:lnTo>
                <a:lnTo>
                  <a:pt x="2248" y="1454"/>
                </a:lnTo>
                <a:lnTo>
                  <a:pt x="2248" y="1463"/>
                </a:lnTo>
                <a:lnTo>
                  <a:pt x="2248" y="1468"/>
                </a:lnTo>
                <a:lnTo>
                  <a:pt x="2249" y="1469"/>
                </a:lnTo>
                <a:lnTo>
                  <a:pt x="2249" y="1454"/>
                </a:lnTo>
                <a:lnTo>
                  <a:pt x="2249" y="1451"/>
                </a:lnTo>
                <a:lnTo>
                  <a:pt x="2250" y="1455"/>
                </a:lnTo>
                <a:lnTo>
                  <a:pt x="2250" y="1461"/>
                </a:lnTo>
                <a:lnTo>
                  <a:pt x="2250" y="1473"/>
                </a:lnTo>
                <a:lnTo>
                  <a:pt x="2250" y="1463"/>
                </a:lnTo>
                <a:lnTo>
                  <a:pt x="2251" y="1455"/>
                </a:lnTo>
                <a:lnTo>
                  <a:pt x="2251" y="1463"/>
                </a:lnTo>
                <a:lnTo>
                  <a:pt x="2251" y="1468"/>
                </a:lnTo>
                <a:lnTo>
                  <a:pt x="2251" y="1463"/>
                </a:lnTo>
                <a:lnTo>
                  <a:pt x="2251" y="1465"/>
                </a:lnTo>
                <a:lnTo>
                  <a:pt x="2252" y="1458"/>
                </a:lnTo>
                <a:lnTo>
                  <a:pt x="2252" y="1459"/>
                </a:lnTo>
                <a:lnTo>
                  <a:pt x="2252" y="1464"/>
                </a:lnTo>
                <a:lnTo>
                  <a:pt x="2252" y="1469"/>
                </a:lnTo>
                <a:lnTo>
                  <a:pt x="2253" y="1465"/>
                </a:lnTo>
                <a:lnTo>
                  <a:pt x="2253" y="1446"/>
                </a:lnTo>
                <a:lnTo>
                  <a:pt x="2253" y="1454"/>
                </a:lnTo>
                <a:lnTo>
                  <a:pt x="2253" y="1464"/>
                </a:lnTo>
                <a:lnTo>
                  <a:pt x="2254" y="1465"/>
                </a:lnTo>
                <a:lnTo>
                  <a:pt x="2254" y="1464"/>
                </a:lnTo>
                <a:lnTo>
                  <a:pt x="2254" y="1456"/>
                </a:lnTo>
                <a:lnTo>
                  <a:pt x="2254" y="1470"/>
                </a:lnTo>
                <a:lnTo>
                  <a:pt x="2254" y="1456"/>
                </a:lnTo>
                <a:lnTo>
                  <a:pt x="2255" y="1463"/>
                </a:lnTo>
                <a:lnTo>
                  <a:pt x="2255" y="1466"/>
                </a:lnTo>
                <a:lnTo>
                  <a:pt x="2255" y="1474"/>
                </a:lnTo>
                <a:lnTo>
                  <a:pt x="2255" y="1457"/>
                </a:lnTo>
                <a:lnTo>
                  <a:pt x="2256" y="1458"/>
                </a:lnTo>
                <a:lnTo>
                  <a:pt x="2256" y="1453"/>
                </a:lnTo>
                <a:lnTo>
                  <a:pt x="2256" y="1451"/>
                </a:lnTo>
                <a:lnTo>
                  <a:pt x="2256" y="1454"/>
                </a:lnTo>
                <a:lnTo>
                  <a:pt x="2257" y="1441"/>
                </a:lnTo>
                <a:lnTo>
                  <a:pt x="2257" y="1452"/>
                </a:lnTo>
                <a:lnTo>
                  <a:pt x="2257" y="1460"/>
                </a:lnTo>
                <a:lnTo>
                  <a:pt x="2258" y="1461"/>
                </a:lnTo>
                <a:lnTo>
                  <a:pt x="2258" y="1464"/>
                </a:lnTo>
                <a:lnTo>
                  <a:pt x="2258" y="1441"/>
                </a:lnTo>
                <a:lnTo>
                  <a:pt x="2258" y="1462"/>
                </a:lnTo>
                <a:lnTo>
                  <a:pt x="2258" y="1455"/>
                </a:lnTo>
                <a:lnTo>
                  <a:pt x="2259" y="1464"/>
                </a:lnTo>
                <a:lnTo>
                  <a:pt x="2259" y="1466"/>
                </a:lnTo>
                <a:lnTo>
                  <a:pt x="2259" y="1458"/>
                </a:lnTo>
                <a:lnTo>
                  <a:pt x="2259" y="1466"/>
                </a:lnTo>
                <a:lnTo>
                  <a:pt x="2260" y="1462"/>
                </a:lnTo>
                <a:lnTo>
                  <a:pt x="2260" y="1466"/>
                </a:lnTo>
                <a:lnTo>
                  <a:pt x="2260" y="1464"/>
                </a:lnTo>
                <a:lnTo>
                  <a:pt x="2260" y="1461"/>
                </a:lnTo>
                <a:lnTo>
                  <a:pt x="2261" y="1480"/>
                </a:lnTo>
                <a:lnTo>
                  <a:pt x="2261" y="1461"/>
                </a:lnTo>
                <a:lnTo>
                  <a:pt x="2261" y="1469"/>
                </a:lnTo>
                <a:lnTo>
                  <a:pt x="2261" y="1458"/>
                </a:lnTo>
                <a:lnTo>
                  <a:pt x="2261" y="1454"/>
                </a:lnTo>
                <a:lnTo>
                  <a:pt x="2262" y="1454"/>
                </a:lnTo>
                <a:lnTo>
                  <a:pt x="2262" y="1454"/>
                </a:lnTo>
                <a:lnTo>
                  <a:pt x="2262" y="1464"/>
                </a:lnTo>
                <a:lnTo>
                  <a:pt x="2262" y="1470"/>
                </a:lnTo>
                <a:lnTo>
                  <a:pt x="2263" y="1458"/>
                </a:lnTo>
                <a:lnTo>
                  <a:pt x="2263" y="1459"/>
                </a:lnTo>
                <a:lnTo>
                  <a:pt x="2263" y="1454"/>
                </a:lnTo>
                <a:lnTo>
                  <a:pt x="2263" y="1469"/>
                </a:lnTo>
                <a:lnTo>
                  <a:pt x="2264" y="1466"/>
                </a:lnTo>
                <a:lnTo>
                  <a:pt x="2264" y="1454"/>
                </a:lnTo>
                <a:lnTo>
                  <a:pt x="2264" y="1469"/>
                </a:lnTo>
                <a:lnTo>
                  <a:pt x="2264" y="1456"/>
                </a:lnTo>
                <a:lnTo>
                  <a:pt x="2264" y="1467"/>
                </a:lnTo>
                <a:lnTo>
                  <a:pt x="2265" y="1455"/>
                </a:lnTo>
                <a:lnTo>
                  <a:pt x="2265" y="1448"/>
                </a:lnTo>
                <a:lnTo>
                  <a:pt x="2265" y="1455"/>
                </a:lnTo>
                <a:lnTo>
                  <a:pt x="2266" y="1462"/>
                </a:lnTo>
                <a:lnTo>
                  <a:pt x="2266" y="1463"/>
                </a:lnTo>
                <a:lnTo>
                  <a:pt x="2266" y="1462"/>
                </a:lnTo>
                <a:lnTo>
                  <a:pt x="2266" y="1453"/>
                </a:lnTo>
                <a:lnTo>
                  <a:pt x="2267" y="1459"/>
                </a:lnTo>
                <a:lnTo>
                  <a:pt x="2267" y="1461"/>
                </a:lnTo>
                <a:lnTo>
                  <a:pt x="2267" y="1459"/>
                </a:lnTo>
                <a:lnTo>
                  <a:pt x="2267" y="1460"/>
                </a:lnTo>
                <a:lnTo>
                  <a:pt x="2267" y="1446"/>
                </a:lnTo>
                <a:lnTo>
                  <a:pt x="2268" y="1459"/>
                </a:lnTo>
                <a:lnTo>
                  <a:pt x="2268" y="1452"/>
                </a:lnTo>
                <a:lnTo>
                  <a:pt x="2268" y="1458"/>
                </a:lnTo>
                <a:lnTo>
                  <a:pt x="2268" y="1456"/>
                </a:lnTo>
                <a:lnTo>
                  <a:pt x="2269" y="1450"/>
                </a:lnTo>
                <a:lnTo>
                  <a:pt x="2269" y="1459"/>
                </a:lnTo>
                <a:lnTo>
                  <a:pt x="2269" y="1459"/>
                </a:lnTo>
                <a:lnTo>
                  <a:pt x="2269" y="1463"/>
                </a:lnTo>
                <a:lnTo>
                  <a:pt x="2270" y="1460"/>
                </a:lnTo>
                <a:lnTo>
                  <a:pt x="2270" y="1454"/>
                </a:lnTo>
                <a:lnTo>
                  <a:pt x="2270" y="1456"/>
                </a:lnTo>
                <a:lnTo>
                  <a:pt x="2270" y="1452"/>
                </a:lnTo>
                <a:lnTo>
                  <a:pt x="2270" y="1460"/>
                </a:lnTo>
                <a:lnTo>
                  <a:pt x="2271" y="1457"/>
                </a:lnTo>
                <a:lnTo>
                  <a:pt x="2271" y="1446"/>
                </a:lnTo>
                <a:lnTo>
                  <a:pt x="2271" y="1460"/>
                </a:lnTo>
                <a:lnTo>
                  <a:pt x="2271" y="1467"/>
                </a:lnTo>
                <a:lnTo>
                  <a:pt x="2272" y="1463"/>
                </a:lnTo>
                <a:lnTo>
                  <a:pt x="2272" y="1464"/>
                </a:lnTo>
                <a:lnTo>
                  <a:pt x="2272" y="1454"/>
                </a:lnTo>
                <a:lnTo>
                  <a:pt x="2272" y="1455"/>
                </a:lnTo>
                <a:lnTo>
                  <a:pt x="2273" y="1453"/>
                </a:lnTo>
                <a:lnTo>
                  <a:pt x="2273" y="1458"/>
                </a:lnTo>
                <a:lnTo>
                  <a:pt x="2273" y="1463"/>
                </a:lnTo>
                <a:lnTo>
                  <a:pt x="2273" y="1460"/>
                </a:lnTo>
                <a:lnTo>
                  <a:pt x="2274" y="1457"/>
                </a:lnTo>
                <a:lnTo>
                  <a:pt x="2274" y="1460"/>
                </a:lnTo>
                <a:lnTo>
                  <a:pt x="2274" y="1460"/>
                </a:lnTo>
                <a:lnTo>
                  <a:pt x="2274" y="1469"/>
                </a:lnTo>
                <a:lnTo>
                  <a:pt x="2275" y="1444"/>
                </a:lnTo>
                <a:lnTo>
                  <a:pt x="2275" y="1469"/>
                </a:lnTo>
                <a:lnTo>
                  <a:pt x="2275" y="1443"/>
                </a:lnTo>
                <a:lnTo>
                  <a:pt x="2275" y="1461"/>
                </a:lnTo>
                <a:lnTo>
                  <a:pt x="2276" y="1466"/>
                </a:lnTo>
                <a:lnTo>
                  <a:pt x="2276" y="1442"/>
                </a:lnTo>
                <a:lnTo>
                  <a:pt x="2276" y="1458"/>
                </a:lnTo>
                <a:lnTo>
                  <a:pt x="2276" y="1457"/>
                </a:lnTo>
                <a:lnTo>
                  <a:pt x="2276" y="1458"/>
                </a:lnTo>
                <a:lnTo>
                  <a:pt x="2277" y="1461"/>
                </a:lnTo>
                <a:lnTo>
                  <a:pt x="2277" y="1456"/>
                </a:lnTo>
                <a:lnTo>
                  <a:pt x="2277" y="1478"/>
                </a:lnTo>
                <a:lnTo>
                  <a:pt x="2277" y="1453"/>
                </a:lnTo>
                <a:lnTo>
                  <a:pt x="2278" y="1458"/>
                </a:lnTo>
                <a:lnTo>
                  <a:pt x="2278" y="1448"/>
                </a:lnTo>
                <a:lnTo>
                  <a:pt x="2278" y="1459"/>
                </a:lnTo>
                <a:lnTo>
                  <a:pt x="2278" y="1463"/>
                </a:lnTo>
                <a:lnTo>
                  <a:pt x="2279" y="1462"/>
                </a:lnTo>
                <a:lnTo>
                  <a:pt x="2279" y="1452"/>
                </a:lnTo>
                <a:lnTo>
                  <a:pt x="2279" y="1469"/>
                </a:lnTo>
                <a:lnTo>
                  <a:pt x="2279" y="1442"/>
                </a:lnTo>
                <a:lnTo>
                  <a:pt x="2279" y="1463"/>
                </a:lnTo>
                <a:lnTo>
                  <a:pt x="2280" y="1459"/>
                </a:lnTo>
                <a:lnTo>
                  <a:pt x="2280" y="1466"/>
                </a:lnTo>
                <a:lnTo>
                  <a:pt x="2280" y="1458"/>
                </a:lnTo>
                <a:lnTo>
                  <a:pt x="2281" y="1448"/>
                </a:lnTo>
                <a:lnTo>
                  <a:pt x="2281" y="1465"/>
                </a:lnTo>
                <a:lnTo>
                  <a:pt x="2281" y="1460"/>
                </a:lnTo>
                <a:lnTo>
                  <a:pt x="2281" y="1464"/>
                </a:lnTo>
                <a:lnTo>
                  <a:pt x="2282" y="1468"/>
                </a:lnTo>
                <a:lnTo>
                  <a:pt x="2282" y="1455"/>
                </a:lnTo>
                <a:lnTo>
                  <a:pt x="2282" y="1455"/>
                </a:lnTo>
                <a:lnTo>
                  <a:pt x="2282" y="1474"/>
                </a:lnTo>
                <a:lnTo>
                  <a:pt x="2282" y="1465"/>
                </a:lnTo>
                <a:lnTo>
                  <a:pt x="2283" y="1463"/>
                </a:lnTo>
                <a:lnTo>
                  <a:pt x="2283" y="1444"/>
                </a:lnTo>
                <a:lnTo>
                  <a:pt x="2283" y="1449"/>
                </a:lnTo>
                <a:lnTo>
                  <a:pt x="2283" y="1458"/>
                </a:lnTo>
                <a:lnTo>
                  <a:pt x="2284" y="1464"/>
                </a:lnTo>
                <a:lnTo>
                  <a:pt x="2284" y="1464"/>
                </a:lnTo>
                <a:lnTo>
                  <a:pt x="2284" y="1439"/>
                </a:lnTo>
                <a:lnTo>
                  <a:pt x="2284" y="1454"/>
                </a:lnTo>
                <a:lnTo>
                  <a:pt x="2285" y="1454"/>
                </a:lnTo>
                <a:lnTo>
                  <a:pt x="2285" y="1461"/>
                </a:lnTo>
                <a:lnTo>
                  <a:pt x="2285" y="1468"/>
                </a:lnTo>
                <a:lnTo>
                  <a:pt x="2285" y="1448"/>
                </a:lnTo>
                <a:lnTo>
                  <a:pt x="2285" y="1457"/>
                </a:lnTo>
                <a:lnTo>
                  <a:pt x="2286" y="1463"/>
                </a:lnTo>
                <a:lnTo>
                  <a:pt x="2286" y="1457"/>
                </a:lnTo>
                <a:lnTo>
                  <a:pt x="2286" y="1441"/>
                </a:lnTo>
                <a:lnTo>
                  <a:pt x="2286" y="1450"/>
                </a:lnTo>
                <a:lnTo>
                  <a:pt x="2287" y="1465"/>
                </a:lnTo>
                <a:lnTo>
                  <a:pt x="2287" y="1461"/>
                </a:lnTo>
                <a:lnTo>
                  <a:pt x="2287" y="1468"/>
                </a:lnTo>
                <a:lnTo>
                  <a:pt x="2287" y="1453"/>
                </a:lnTo>
                <a:lnTo>
                  <a:pt x="2288" y="1454"/>
                </a:lnTo>
                <a:lnTo>
                  <a:pt x="2288" y="1480"/>
                </a:lnTo>
                <a:lnTo>
                  <a:pt x="2288" y="1461"/>
                </a:lnTo>
                <a:lnTo>
                  <a:pt x="2288" y="1455"/>
                </a:lnTo>
                <a:lnTo>
                  <a:pt x="2289" y="1459"/>
                </a:lnTo>
                <a:lnTo>
                  <a:pt x="2289" y="1453"/>
                </a:lnTo>
                <a:lnTo>
                  <a:pt x="2289" y="1451"/>
                </a:lnTo>
                <a:lnTo>
                  <a:pt x="2289" y="1461"/>
                </a:lnTo>
                <a:lnTo>
                  <a:pt x="2290" y="1455"/>
                </a:lnTo>
                <a:lnTo>
                  <a:pt x="2290" y="1454"/>
                </a:lnTo>
                <a:lnTo>
                  <a:pt x="2290" y="1463"/>
                </a:lnTo>
                <a:lnTo>
                  <a:pt x="2290" y="1452"/>
                </a:lnTo>
                <a:lnTo>
                  <a:pt x="2291" y="1447"/>
                </a:lnTo>
                <a:lnTo>
                  <a:pt x="2291" y="1455"/>
                </a:lnTo>
                <a:lnTo>
                  <a:pt x="2291" y="1461"/>
                </a:lnTo>
                <a:lnTo>
                  <a:pt x="2291" y="1445"/>
                </a:lnTo>
                <a:lnTo>
                  <a:pt x="2291" y="1458"/>
                </a:lnTo>
                <a:lnTo>
                  <a:pt x="2292" y="1449"/>
                </a:lnTo>
                <a:lnTo>
                  <a:pt x="2292" y="1440"/>
                </a:lnTo>
                <a:lnTo>
                  <a:pt x="2292" y="1443"/>
                </a:lnTo>
                <a:lnTo>
                  <a:pt x="2292" y="1444"/>
                </a:lnTo>
                <a:lnTo>
                  <a:pt x="2293" y="1451"/>
                </a:lnTo>
                <a:lnTo>
                  <a:pt x="2293" y="1457"/>
                </a:lnTo>
                <a:lnTo>
                  <a:pt x="2293" y="1443"/>
                </a:lnTo>
                <a:lnTo>
                  <a:pt x="2293" y="1454"/>
                </a:lnTo>
                <a:lnTo>
                  <a:pt x="2294" y="1423"/>
                </a:lnTo>
                <a:lnTo>
                  <a:pt x="2294" y="1453"/>
                </a:lnTo>
                <a:lnTo>
                  <a:pt x="2294" y="1453"/>
                </a:lnTo>
                <a:lnTo>
                  <a:pt x="2294" y="1457"/>
                </a:lnTo>
                <a:lnTo>
                  <a:pt x="2294" y="1451"/>
                </a:lnTo>
                <a:lnTo>
                  <a:pt x="2295" y="1460"/>
                </a:lnTo>
                <a:lnTo>
                  <a:pt x="2295" y="1454"/>
                </a:lnTo>
                <a:lnTo>
                  <a:pt x="2295" y="1458"/>
                </a:lnTo>
                <a:lnTo>
                  <a:pt x="2295" y="1459"/>
                </a:lnTo>
                <a:lnTo>
                  <a:pt x="2296" y="1469"/>
                </a:lnTo>
                <a:lnTo>
                  <a:pt x="2296" y="1434"/>
                </a:lnTo>
                <a:lnTo>
                  <a:pt x="2296" y="1457"/>
                </a:lnTo>
                <a:lnTo>
                  <a:pt x="2297" y="1461"/>
                </a:lnTo>
                <a:lnTo>
                  <a:pt x="2297" y="1461"/>
                </a:lnTo>
                <a:lnTo>
                  <a:pt x="2297" y="1464"/>
                </a:lnTo>
                <a:lnTo>
                  <a:pt x="2297" y="1445"/>
                </a:lnTo>
                <a:lnTo>
                  <a:pt x="2297" y="1455"/>
                </a:lnTo>
                <a:lnTo>
                  <a:pt x="2298" y="1448"/>
                </a:lnTo>
                <a:lnTo>
                  <a:pt x="2298" y="1448"/>
                </a:lnTo>
                <a:lnTo>
                  <a:pt x="2298" y="1468"/>
                </a:lnTo>
                <a:lnTo>
                  <a:pt x="2298" y="1440"/>
                </a:lnTo>
                <a:lnTo>
                  <a:pt x="2299" y="1454"/>
                </a:lnTo>
                <a:lnTo>
                  <a:pt x="2299" y="1460"/>
                </a:lnTo>
                <a:lnTo>
                  <a:pt x="2299" y="1443"/>
                </a:lnTo>
                <a:lnTo>
                  <a:pt x="2299" y="1416"/>
                </a:lnTo>
                <a:lnTo>
                  <a:pt x="2300" y="1447"/>
                </a:lnTo>
                <a:lnTo>
                  <a:pt x="2300" y="1454"/>
                </a:lnTo>
                <a:lnTo>
                  <a:pt x="2300" y="1464"/>
                </a:lnTo>
                <a:lnTo>
                  <a:pt x="2300" y="1462"/>
                </a:lnTo>
                <a:lnTo>
                  <a:pt x="2300" y="1475"/>
                </a:lnTo>
                <a:lnTo>
                  <a:pt x="2301" y="1456"/>
                </a:lnTo>
                <a:lnTo>
                  <a:pt x="2301" y="1453"/>
                </a:lnTo>
                <a:lnTo>
                  <a:pt x="2301" y="1459"/>
                </a:lnTo>
                <a:lnTo>
                  <a:pt x="2301" y="1461"/>
                </a:lnTo>
                <a:lnTo>
                  <a:pt x="2302" y="1468"/>
                </a:lnTo>
                <a:lnTo>
                  <a:pt x="2302" y="1453"/>
                </a:lnTo>
                <a:lnTo>
                  <a:pt x="2302" y="1468"/>
                </a:lnTo>
                <a:lnTo>
                  <a:pt x="2302" y="1453"/>
                </a:lnTo>
                <a:lnTo>
                  <a:pt x="2303" y="1460"/>
                </a:lnTo>
                <a:lnTo>
                  <a:pt x="2303" y="1459"/>
                </a:lnTo>
                <a:lnTo>
                  <a:pt x="2303" y="1453"/>
                </a:lnTo>
                <a:lnTo>
                  <a:pt x="2303" y="1464"/>
                </a:lnTo>
                <a:lnTo>
                  <a:pt x="2303" y="1469"/>
                </a:lnTo>
                <a:lnTo>
                  <a:pt x="2304" y="1464"/>
                </a:lnTo>
                <a:lnTo>
                  <a:pt x="2304" y="1464"/>
                </a:lnTo>
                <a:lnTo>
                  <a:pt x="2304" y="1455"/>
                </a:lnTo>
                <a:lnTo>
                  <a:pt x="2305" y="1458"/>
                </a:lnTo>
                <a:lnTo>
                  <a:pt x="2305" y="1465"/>
                </a:lnTo>
                <a:lnTo>
                  <a:pt x="2305" y="1463"/>
                </a:lnTo>
                <a:lnTo>
                  <a:pt x="2305" y="1467"/>
                </a:lnTo>
                <a:lnTo>
                  <a:pt x="2306" y="1450"/>
                </a:lnTo>
                <a:lnTo>
                  <a:pt x="2306" y="1457"/>
                </a:lnTo>
                <a:lnTo>
                  <a:pt x="2306" y="1451"/>
                </a:lnTo>
                <a:lnTo>
                  <a:pt x="2306" y="1459"/>
                </a:lnTo>
                <a:lnTo>
                  <a:pt x="2307" y="1463"/>
                </a:lnTo>
                <a:lnTo>
                  <a:pt x="2307" y="1463"/>
                </a:lnTo>
                <a:lnTo>
                  <a:pt x="2307" y="1453"/>
                </a:lnTo>
                <a:lnTo>
                  <a:pt x="2307" y="1461"/>
                </a:lnTo>
                <a:lnTo>
                  <a:pt x="2307" y="1453"/>
                </a:lnTo>
                <a:lnTo>
                  <a:pt x="2308" y="1464"/>
                </a:lnTo>
                <a:lnTo>
                  <a:pt x="2308" y="1449"/>
                </a:lnTo>
                <a:lnTo>
                  <a:pt x="2308" y="1458"/>
                </a:lnTo>
                <a:lnTo>
                  <a:pt x="2308" y="1454"/>
                </a:lnTo>
                <a:lnTo>
                  <a:pt x="2309" y="1464"/>
                </a:lnTo>
                <a:lnTo>
                  <a:pt x="2309" y="1463"/>
                </a:lnTo>
                <a:lnTo>
                  <a:pt x="2309" y="1454"/>
                </a:lnTo>
                <a:lnTo>
                  <a:pt x="2309" y="1460"/>
                </a:lnTo>
                <a:lnTo>
                  <a:pt x="2310" y="1466"/>
                </a:lnTo>
                <a:lnTo>
                  <a:pt x="2310" y="1459"/>
                </a:lnTo>
                <a:lnTo>
                  <a:pt x="2310" y="1462"/>
                </a:lnTo>
                <a:lnTo>
                  <a:pt x="2310" y="1453"/>
                </a:lnTo>
                <a:lnTo>
                  <a:pt x="2310" y="1468"/>
                </a:lnTo>
                <a:lnTo>
                  <a:pt x="2311" y="1469"/>
                </a:lnTo>
                <a:lnTo>
                  <a:pt x="2311" y="1467"/>
                </a:lnTo>
                <a:lnTo>
                  <a:pt x="2311" y="1451"/>
                </a:lnTo>
                <a:lnTo>
                  <a:pt x="2311" y="1458"/>
                </a:lnTo>
                <a:lnTo>
                  <a:pt x="2312" y="1451"/>
                </a:lnTo>
                <a:lnTo>
                  <a:pt x="2312" y="1463"/>
                </a:lnTo>
                <a:lnTo>
                  <a:pt x="2312" y="1458"/>
                </a:lnTo>
                <a:lnTo>
                  <a:pt x="2313" y="1461"/>
                </a:lnTo>
                <a:lnTo>
                  <a:pt x="2313" y="1454"/>
                </a:lnTo>
                <a:lnTo>
                  <a:pt x="2313" y="1463"/>
                </a:lnTo>
                <a:lnTo>
                  <a:pt x="2313" y="1465"/>
                </a:lnTo>
                <a:lnTo>
                  <a:pt x="2313" y="1461"/>
                </a:lnTo>
                <a:lnTo>
                  <a:pt x="2314" y="1464"/>
                </a:lnTo>
                <a:lnTo>
                  <a:pt x="2314" y="1463"/>
                </a:lnTo>
                <a:lnTo>
                  <a:pt x="2314" y="1461"/>
                </a:lnTo>
                <a:lnTo>
                  <a:pt x="2314" y="1469"/>
                </a:lnTo>
                <a:lnTo>
                  <a:pt x="2315" y="1468"/>
                </a:lnTo>
                <a:lnTo>
                  <a:pt x="2315" y="1469"/>
                </a:lnTo>
                <a:lnTo>
                  <a:pt x="2315" y="1445"/>
                </a:lnTo>
                <a:lnTo>
                  <a:pt x="2315" y="1453"/>
                </a:lnTo>
                <a:lnTo>
                  <a:pt x="2316" y="1462"/>
                </a:lnTo>
                <a:lnTo>
                  <a:pt x="2316" y="1446"/>
                </a:lnTo>
                <a:lnTo>
                  <a:pt x="2316" y="1455"/>
                </a:lnTo>
                <a:lnTo>
                  <a:pt x="2316" y="1450"/>
                </a:lnTo>
                <a:lnTo>
                  <a:pt x="2316" y="1465"/>
                </a:lnTo>
                <a:lnTo>
                  <a:pt x="2317" y="1465"/>
                </a:lnTo>
                <a:lnTo>
                  <a:pt x="2317" y="1456"/>
                </a:lnTo>
                <a:lnTo>
                  <a:pt x="2317" y="1454"/>
                </a:lnTo>
                <a:lnTo>
                  <a:pt x="2317" y="1447"/>
                </a:lnTo>
                <a:lnTo>
                  <a:pt x="2318" y="1455"/>
                </a:lnTo>
                <a:lnTo>
                  <a:pt x="2318" y="1454"/>
                </a:lnTo>
                <a:lnTo>
                  <a:pt x="2318" y="1462"/>
                </a:lnTo>
                <a:lnTo>
                  <a:pt x="2318" y="1460"/>
                </a:lnTo>
                <a:lnTo>
                  <a:pt x="2319" y="1461"/>
                </a:lnTo>
                <a:lnTo>
                  <a:pt x="2319" y="1451"/>
                </a:lnTo>
                <a:lnTo>
                  <a:pt x="2319" y="1453"/>
                </a:lnTo>
                <a:lnTo>
                  <a:pt x="2319" y="1453"/>
                </a:lnTo>
                <a:lnTo>
                  <a:pt x="2319" y="1451"/>
                </a:lnTo>
                <a:lnTo>
                  <a:pt x="2320" y="1458"/>
                </a:lnTo>
                <a:lnTo>
                  <a:pt x="2320" y="1460"/>
                </a:lnTo>
                <a:lnTo>
                  <a:pt x="2320" y="1451"/>
                </a:lnTo>
                <a:lnTo>
                  <a:pt x="2321" y="1450"/>
                </a:lnTo>
                <a:lnTo>
                  <a:pt x="2321" y="1450"/>
                </a:lnTo>
                <a:lnTo>
                  <a:pt x="2321" y="1464"/>
                </a:lnTo>
                <a:lnTo>
                  <a:pt x="2321" y="1462"/>
                </a:lnTo>
                <a:lnTo>
                  <a:pt x="2322" y="1461"/>
                </a:lnTo>
                <a:lnTo>
                  <a:pt x="2322" y="1464"/>
                </a:lnTo>
                <a:lnTo>
                  <a:pt x="2322" y="1465"/>
                </a:lnTo>
                <a:lnTo>
                  <a:pt x="2322" y="1455"/>
                </a:lnTo>
                <a:lnTo>
                  <a:pt x="2322" y="1462"/>
                </a:lnTo>
                <a:lnTo>
                  <a:pt x="2323" y="1454"/>
                </a:lnTo>
                <a:lnTo>
                  <a:pt x="2323" y="1461"/>
                </a:lnTo>
                <a:lnTo>
                  <a:pt x="2323" y="1463"/>
                </a:lnTo>
                <a:lnTo>
                  <a:pt x="2323" y="1450"/>
                </a:lnTo>
                <a:lnTo>
                  <a:pt x="2324" y="1449"/>
                </a:lnTo>
                <a:lnTo>
                  <a:pt x="2324" y="1452"/>
                </a:lnTo>
                <a:lnTo>
                  <a:pt x="2324" y="1460"/>
                </a:lnTo>
                <a:lnTo>
                  <a:pt x="2324" y="1462"/>
                </a:lnTo>
                <a:lnTo>
                  <a:pt x="2325" y="1453"/>
                </a:lnTo>
                <a:lnTo>
                  <a:pt x="2325" y="1451"/>
                </a:lnTo>
                <a:lnTo>
                  <a:pt x="2325" y="1457"/>
                </a:lnTo>
                <a:lnTo>
                  <a:pt x="2325" y="1458"/>
                </a:lnTo>
                <a:lnTo>
                  <a:pt x="2325" y="1457"/>
                </a:lnTo>
                <a:lnTo>
                  <a:pt x="2326" y="1451"/>
                </a:lnTo>
                <a:lnTo>
                  <a:pt x="2326" y="1456"/>
                </a:lnTo>
                <a:lnTo>
                  <a:pt x="2326" y="1460"/>
                </a:lnTo>
                <a:lnTo>
                  <a:pt x="2326" y="1455"/>
                </a:lnTo>
                <a:lnTo>
                  <a:pt x="2327" y="1458"/>
                </a:lnTo>
                <a:lnTo>
                  <a:pt x="2327" y="1455"/>
                </a:lnTo>
                <a:lnTo>
                  <a:pt x="2327" y="1458"/>
                </a:lnTo>
                <a:lnTo>
                  <a:pt x="2328" y="1430"/>
                </a:lnTo>
                <a:lnTo>
                  <a:pt x="2328" y="1464"/>
                </a:lnTo>
                <a:lnTo>
                  <a:pt x="2328" y="1458"/>
                </a:lnTo>
                <a:lnTo>
                  <a:pt x="2328" y="1447"/>
                </a:lnTo>
                <a:lnTo>
                  <a:pt x="2328" y="1453"/>
                </a:lnTo>
                <a:lnTo>
                  <a:pt x="2329" y="1453"/>
                </a:lnTo>
                <a:lnTo>
                  <a:pt x="2329" y="1449"/>
                </a:lnTo>
                <a:lnTo>
                  <a:pt x="2329" y="1449"/>
                </a:lnTo>
                <a:lnTo>
                  <a:pt x="2329" y="1443"/>
                </a:lnTo>
                <a:lnTo>
                  <a:pt x="2330" y="1447"/>
                </a:lnTo>
                <a:lnTo>
                  <a:pt x="2330" y="1444"/>
                </a:lnTo>
                <a:lnTo>
                  <a:pt x="2330" y="1453"/>
                </a:lnTo>
                <a:lnTo>
                  <a:pt x="2330" y="1451"/>
                </a:lnTo>
                <a:lnTo>
                  <a:pt x="2331" y="1444"/>
                </a:lnTo>
                <a:lnTo>
                  <a:pt x="2331" y="1443"/>
                </a:lnTo>
                <a:lnTo>
                  <a:pt x="2331" y="1462"/>
                </a:lnTo>
                <a:lnTo>
                  <a:pt x="2331" y="1448"/>
                </a:lnTo>
                <a:lnTo>
                  <a:pt x="2331" y="1443"/>
                </a:lnTo>
                <a:lnTo>
                  <a:pt x="2332" y="1445"/>
                </a:lnTo>
                <a:lnTo>
                  <a:pt x="2332" y="1450"/>
                </a:lnTo>
                <a:lnTo>
                  <a:pt x="2332" y="1447"/>
                </a:lnTo>
                <a:lnTo>
                  <a:pt x="2332" y="1430"/>
                </a:lnTo>
                <a:lnTo>
                  <a:pt x="2333" y="1476"/>
                </a:lnTo>
                <a:lnTo>
                  <a:pt x="2333" y="1463"/>
                </a:lnTo>
                <a:lnTo>
                  <a:pt x="2333" y="1442"/>
                </a:lnTo>
                <a:lnTo>
                  <a:pt x="2333" y="1452"/>
                </a:lnTo>
                <a:lnTo>
                  <a:pt x="2334" y="1451"/>
                </a:lnTo>
                <a:lnTo>
                  <a:pt x="2334" y="1449"/>
                </a:lnTo>
                <a:lnTo>
                  <a:pt x="2334" y="1450"/>
                </a:lnTo>
                <a:lnTo>
                  <a:pt x="2334" y="1449"/>
                </a:lnTo>
                <a:lnTo>
                  <a:pt x="2334" y="1445"/>
                </a:lnTo>
                <a:lnTo>
                  <a:pt x="2335" y="1461"/>
                </a:lnTo>
                <a:lnTo>
                  <a:pt x="2335" y="1455"/>
                </a:lnTo>
                <a:lnTo>
                  <a:pt x="2335" y="1456"/>
                </a:lnTo>
                <a:lnTo>
                  <a:pt x="2336" y="1444"/>
                </a:lnTo>
                <a:lnTo>
                  <a:pt x="2336" y="1451"/>
                </a:lnTo>
                <a:lnTo>
                  <a:pt x="2336" y="1454"/>
                </a:lnTo>
                <a:lnTo>
                  <a:pt x="2336" y="1445"/>
                </a:lnTo>
                <a:lnTo>
                  <a:pt x="2337" y="1450"/>
                </a:lnTo>
                <a:lnTo>
                  <a:pt x="2337" y="1458"/>
                </a:lnTo>
                <a:lnTo>
                  <a:pt x="2337" y="1443"/>
                </a:lnTo>
                <a:lnTo>
                  <a:pt x="2337" y="1450"/>
                </a:lnTo>
                <a:lnTo>
                  <a:pt x="2337" y="1465"/>
                </a:lnTo>
                <a:lnTo>
                  <a:pt x="2338" y="1459"/>
                </a:lnTo>
                <a:lnTo>
                  <a:pt x="2338" y="1440"/>
                </a:lnTo>
                <a:lnTo>
                  <a:pt x="2338" y="1436"/>
                </a:lnTo>
                <a:lnTo>
                  <a:pt x="2338" y="1447"/>
                </a:lnTo>
                <a:lnTo>
                  <a:pt x="2339" y="1446"/>
                </a:lnTo>
                <a:lnTo>
                  <a:pt x="2339" y="1446"/>
                </a:lnTo>
                <a:lnTo>
                  <a:pt x="2339" y="1439"/>
                </a:lnTo>
                <a:lnTo>
                  <a:pt x="2339" y="1459"/>
                </a:lnTo>
                <a:lnTo>
                  <a:pt x="2340" y="1447"/>
                </a:lnTo>
                <a:lnTo>
                  <a:pt x="2340" y="1443"/>
                </a:lnTo>
                <a:lnTo>
                  <a:pt x="2340" y="1448"/>
                </a:lnTo>
                <a:lnTo>
                  <a:pt x="2340" y="1437"/>
                </a:lnTo>
                <a:lnTo>
                  <a:pt x="2340" y="1445"/>
                </a:lnTo>
                <a:lnTo>
                  <a:pt x="2341" y="1448"/>
                </a:lnTo>
                <a:lnTo>
                  <a:pt x="2341" y="1445"/>
                </a:lnTo>
                <a:lnTo>
                  <a:pt x="2341" y="1445"/>
                </a:lnTo>
                <a:lnTo>
                  <a:pt x="2341" y="1438"/>
                </a:lnTo>
                <a:lnTo>
                  <a:pt x="2342" y="1441"/>
                </a:lnTo>
                <a:lnTo>
                  <a:pt x="2342" y="1442"/>
                </a:lnTo>
                <a:lnTo>
                  <a:pt x="2342" y="1473"/>
                </a:lnTo>
                <a:lnTo>
                  <a:pt x="2342" y="1454"/>
                </a:lnTo>
                <a:lnTo>
                  <a:pt x="2343" y="1465"/>
                </a:lnTo>
                <a:lnTo>
                  <a:pt x="2343" y="1461"/>
                </a:lnTo>
                <a:lnTo>
                  <a:pt x="2343" y="1458"/>
                </a:lnTo>
                <a:lnTo>
                  <a:pt x="2343" y="1448"/>
                </a:lnTo>
                <a:lnTo>
                  <a:pt x="2344" y="1451"/>
                </a:lnTo>
                <a:lnTo>
                  <a:pt x="2344" y="1443"/>
                </a:lnTo>
                <a:lnTo>
                  <a:pt x="2344" y="1450"/>
                </a:lnTo>
                <a:lnTo>
                  <a:pt x="2344" y="1444"/>
                </a:lnTo>
                <a:lnTo>
                  <a:pt x="2345" y="1448"/>
                </a:lnTo>
                <a:lnTo>
                  <a:pt x="2345" y="1452"/>
                </a:lnTo>
                <a:lnTo>
                  <a:pt x="2345" y="1437"/>
                </a:lnTo>
                <a:lnTo>
                  <a:pt x="2345" y="1441"/>
                </a:lnTo>
                <a:lnTo>
                  <a:pt x="2346" y="1443"/>
                </a:lnTo>
                <a:lnTo>
                  <a:pt x="2346" y="1439"/>
                </a:lnTo>
                <a:lnTo>
                  <a:pt x="2346" y="1438"/>
                </a:lnTo>
                <a:lnTo>
                  <a:pt x="2346" y="1426"/>
                </a:lnTo>
                <a:lnTo>
                  <a:pt x="2346" y="1433"/>
                </a:lnTo>
                <a:lnTo>
                  <a:pt x="2347" y="1447"/>
                </a:lnTo>
                <a:lnTo>
                  <a:pt x="2347" y="1469"/>
                </a:lnTo>
                <a:lnTo>
                  <a:pt x="2347" y="1455"/>
                </a:lnTo>
                <a:lnTo>
                  <a:pt x="2347" y="1450"/>
                </a:lnTo>
                <a:lnTo>
                  <a:pt x="2348" y="1447"/>
                </a:lnTo>
                <a:lnTo>
                  <a:pt x="2348" y="1443"/>
                </a:lnTo>
                <a:lnTo>
                  <a:pt x="2348" y="1439"/>
                </a:lnTo>
                <a:lnTo>
                  <a:pt x="2348" y="1436"/>
                </a:lnTo>
                <a:lnTo>
                  <a:pt x="2349" y="1437"/>
                </a:lnTo>
                <a:lnTo>
                  <a:pt x="2349" y="1439"/>
                </a:lnTo>
                <a:lnTo>
                  <a:pt x="2349" y="1434"/>
                </a:lnTo>
                <a:lnTo>
                  <a:pt x="2349" y="1441"/>
                </a:lnTo>
                <a:lnTo>
                  <a:pt x="2349" y="1457"/>
                </a:lnTo>
                <a:lnTo>
                  <a:pt x="2350" y="1423"/>
                </a:lnTo>
                <a:lnTo>
                  <a:pt x="2350" y="1441"/>
                </a:lnTo>
                <a:lnTo>
                  <a:pt x="2350" y="1458"/>
                </a:lnTo>
                <a:lnTo>
                  <a:pt x="2350" y="1466"/>
                </a:lnTo>
                <a:lnTo>
                  <a:pt x="2351" y="1466"/>
                </a:lnTo>
                <a:lnTo>
                  <a:pt x="2351" y="1460"/>
                </a:lnTo>
                <a:lnTo>
                  <a:pt x="2351" y="1458"/>
                </a:lnTo>
                <a:lnTo>
                  <a:pt x="2352" y="1453"/>
                </a:lnTo>
                <a:lnTo>
                  <a:pt x="2352" y="1431"/>
                </a:lnTo>
                <a:lnTo>
                  <a:pt x="2352" y="1446"/>
                </a:lnTo>
                <a:lnTo>
                  <a:pt x="2352" y="1438"/>
                </a:lnTo>
                <a:lnTo>
                  <a:pt x="2353" y="1449"/>
                </a:lnTo>
                <a:lnTo>
                  <a:pt x="2353" y="1454"/>
                </a:lnTo>
                <a:lnTo>
                  <a:pt x="2353" y="1448"/>
                </a:lnTo>
                <a:lnTo>
                  <a:pt x="2353" y="1443"/>
                </a:lnTo>
                <a:lnTo>
                  <a:pt x="2353" y="1437"/>
                </a:lnTo>
                <a:lnTo>
                  <a:pt x="2354" y="1473"/>
                </a:lnTo>
                <a:lnTo>
                  <a:pt x="2354" y="1454"/>
                </a:lnTo>
                <a:lnTo>
                  <a:pt x="2354" y="1461"/>
                </a:lnTo>
                <a:lnTo>
                  <a:pt x="2354" y="1460"/>
                </a:lnTo>
                <a:lnTo>
                  <a:pt x="2355" y="1428"/>
                </a:lnTo>
                <a:lnTo>
                  <a:pt x="2355" y="1437"/>
                </a:lnTo>
                <a:lnTo>
                  <a:pt x="2355" y="1441"/>
                </a:lnTo>
                <a:lnTo>
                  <a:pt x="2355" y="1441"/>
                </a:lnTo>
                <a:lnTo>
                  <a:pt x="2356" y="1443"/>
                </a:lnTo>
                <a:lnTo>
                  <a:pt x="2356" y="1446"/>
                </a:lnTo>
                <a:lnTo>
                  <a:pt x="2356" y="1426"/>
                </a:lnTo>
                <a:lnTo>
                  <a:pt x="2356" y="1426"/>
                </a:lnTo>
                <a:lnTo>
                  <a:pt x="2356" y="1446"/>
                </a:lnTo>
                <a:lnTo>
                  <a:pt x="2357" y="1438"/>
                </a:lnTo>
                <a:lnTo>
                  <a:pt x="2357" y="1430"/>
                </a:lnTo>
                <a:lnTo>
                  <a:pt x="2357" y="1439"/>
                </a:lnTo>
                <a:lnTo>
                  <a:pt x="2357" y="1436"/>
                </a:lnTo>
                <a:lnTo>
                  <a:pt x="2358" y="1441"/>
                </a:lnTo>
                <a:lnTo>
                  <a:pt x="2358" y="1442"/>
                </a:lnTo>
                <a:lnTo>
                  <a:pt x="2358" y="1425"/>
                </a:lnTo>
                <a:lnTo>
                  <a:pt x="2358" y="1462"/>
                </a:lnTo>
                <a:lnTo>
                  <a:pt x="2358" y="1432"/>
                </a:lnTo>
                <a:lnTo>
                  <a:pt x="2359" y="1458"/>
                </a:lnTo>
                <a:lnTo>
                  <a:pt x="2359" y="1464"/>
                </a:lnTo>
                <a:lnTo>
                  <a:pt x="2359" y="1454"/>
                </a:lnTo>
                <a:lnTo>
                  <a:pt x="2360" y="1458"/>
                </a:lnTo>
                <a:lnTo>
                  <a:pt x="2360" y="1461"/>
                </a:lnTo>
                <a:lnTo>
                  <a:pt x="2360" y="1459"/>
                </a:lnTo>
                <a:lnTo>
                  <a:pt x="2360" y="1462"/>
                </a:lnTo>
                <a:lnTo>
                  <a:pt x="2361" y="1454"/>
                </a:lnTo>
                <a:lnTo>
                  <a:pt x="2361" y="1461"/>
                </a:lnTo>
                <a:lnTo>
                  <a:pt x="2361" y="1457"/>
                </a:lnTo>
                <a:lnTo>
                  <a:pt x="2361" y="1460"/>
                </a:lnTo>
                <a:lnTo>
                  <a:pt x="2362" y="1458"/>
                </a:lnTo>
                <a:lnTo>
                  <a:pt x="2362" y="1453"/>
                </a:lnTo>
                <a:lnTo>
                  <a:pt x="2362" y="1455"/>
                </a:lnTo>
                <a:lnTo>
                  <a:pt x="2362" y="1457"/>
                </a:lnTo>
                <a:lnTo>
                  <a:pt x="2362" y="1461"/>
                </a:lnTo>
                <a:lnTo>
                  <a:pt x="2363" y="1458"/>
                </a:lnTo>
                <a:lnTo>
                  <a:pt x="2363" y="1453"/>
                </a:lnTo>
                <a:lnTo>
                  <a:pt x="2363" y="1448"/>
                </a:lnTo>
                <a:lnTo>
                  <a:pt x="2363" y="1426"/>
                </a:lnTo>
                <a:lnTo>
                  <a:pt x="2364" y="1445"/>
                </a:lnTo>
                <a:lnTo>
                  <a:pt x="2364" y="1471"/>
                </a:lnTo>
                <a:lnTo>
                  <a:pt x="2364" y="1448"/>
                </a:lnTo>
                <a:lnTo>
                  <a:pt x="2364" y="1451"/>
                </a:lnTo>
                <a:lnTo>
                  <a:pt x="2365" y="1450"/>
                </a:lnTo>
                <a:lnTo>
                  <a:pt x="2365" y="1452"/>
                </a:lnTo>
                <a:lnTo>
                  <a:pt x="2365" y="1448"/>
                </a:lnTo>
                <a:lnTo>
                  <a:pt x="2365" y="1448"/>
                </a:lnTo>
                <a:lnTo>
                  <a:pt x="2365" y="1450"/>
                </a:lnTo>
                <a:lnTo>
                  <a:pt x="2366" y="1451"/>
                </a:lnTo>
                <a:lnTo>
                  <a:pt x="2366" y="1441"/>
                </a:lnTo>
                <a:lnTo>
                  <a:pt x="2366" y="1461"/>
                </a:lnTo>
                <a:lnTo>
                  <a:pt x="2367" y="1446"/>
                </a:lnTo>
                <a:lnTo>
                  <a:pt x="2367" y="1454"/>
                </a:lnTo>
                <a:lnTo>
                  <a:pt x="2367" y="1455"/>
                </a:lnTo>
                <a:lnTo>
                  <a:pt x="2367" y="1456"/>
                </a:lnTo>
                <a:lnTo>
                  <a:pt x="2368" y="1454"/>
                </a:lnTo>
                <a:lnTo>
                  <a:pt x="2368" y="1451"/>
                </a:lnTo>
                <a:lnTo>
                  <a:pt x="2368" y="1451"/>
                </a:lnTo>
                <a:lnTo>
                  <a:pt x="2368" y="1409"/>
                </a:lnTo>
                <a:lnTo>
                  <a:pt x="2368" y="1419"/>
                </a:lnTo>
                <a:lnTo>
                  <a:pt x="2369" y="1451"/>
                </a:lnTo>
                <a:lnTo>
                  <a:pt x="2369" y="1444"/>
                </a:lnTo>
                <a:lnTo>
                  <a:pt x="2369" y="1441"/>
                </a:lnTo>
                <a:lnTo>
                  <a:pt x="2369" y="1444"/>
                </a:lnTo>
                <a:lnTo>
                  <a:pt x="2370" y="1450"/>
                </a:lnTo>
                <a:lnTo>
                  <a:pt x="2370" y="1431"/>
                </a:lnTo>
                <a:lnTo>
                  <a:pt x="2370" y="1426"/>
                </a:lnTo>
                <a:lnTo>
                  <a:pt x="2370" y="1418"/>
                </a:lnTo>
                <a:lnTo>
                  <a:pt x="2371" y="1457"/>
                </a:lnTo>
                <a:lnTo>
                  <a:pt x="2371" y="1459"/>
                </a:lnTo>
                <a:lnTo>
                  <a:pt x="2371" y="1454"/>
                </a:lnTo>
                <a:lnTo>
                  <a:pt x="2371" y="1450"/>
                </a:lnTo>
                <a:lnTo>
                  <a:pt x="2371" y="1460"/>
                </a:lnTo>
                <a:lnTo>
                  <a:pt x="2372" y="1432"/>
                </a:lnTo>
                <a:lnTo>
                  <a:pt x="2372" y="1468"/>
                </a:lnTo>
                <a:lnTo>
                  <a:pt x="2372" y="1461"/>
                </a:lnTo>
                <a:lnTo>
                  <a:pt x="2372" y="1453"/>
                </a:lnTo>
                <a:lnTo>
                  <a:pt x="2373" y="1453"/>
                </a:lnTo>
                <a:lnTo>
                  <a:pt x="2373" y="1455"/>
                </a:lnTo>
                <a:lnTo>
                  <a:pt x="2373" y="1424"/>
                </a:lnTo>
                <a:lnTo>
                  <a:pt x="2373" y="1457"/>
                </a:lnTo>
                <a:lnTo>
                  <a:pt x="2374" y="1431"/>
                </a:lnTo>
                <a:lnTo>
                  <a:pt x="2374" y="1432"/>
                </a:lnTo>
                <a:lnTo>
                  <a:pt x="2374" y="1444"/>
                </a:lnTo>
                <a:lnTo>
                  <a:pt x="2374" y="1446"/>
                </a:lnTo>
                <a:lnTo>
                  <a:pt x="2375" y="1452"/>
                </a:lnTo>
                <a:lnTo>
                  <a:pt x="2375" y="1429"/>
                </a:lnTo>
                <a:lnTo>
                  <a:pt x="2375" y="1446"/>
                </a:lnTo>
                <a:lnTo>
                  <a:pt x="2375" y="1440"/>
                </a:lnTo>
                <a:lnTo>
                  <a:pt x="2376" y="1441"/>
                </a:lnTo>
                <a:lnTo>
                  <a:pt x="2376" y="1446"/>
                </a:lnTo>
                <a:lnTo>
                  <a:pt x="2376" y="1435"/>
                </a:lnTo>
                <a:lnTo>
                  <a:pt x="2376" y="1447"/>
                </a:lnTo>
                <a:lnTo>
                  <a:pt x="2377" y="1444"/>
                </a:lnTo>
                <a:lnTo>
                  <a:pt x="2377" y="1448"/>
                </a:lnTo>
                <a:lnTo>
                  <a:pt x="2377" y="1447"/>
                </a:lnTo>
                <a:lnTo>
                  <a:pt x="2377" y="1434"/>
                </a:lnTo>
                <a:lnTo>
                  <a:pt x="2377" y="1472"/>
                </a:lnTo>
                <a:lnTo>
                  <a:pt x="2378" y="1443"/>
                </a:lnTo>
                <a:lnTo>
                  <a:pt x="2378" y="1450"/>
                </a:lnTo>
                <a:lnTo>
                  <a:pt x="2378" y="1447"/>
                </a:lnTo>
                <a:lnTo>
                  <a:pt x="2378" y="1438"/>
                </a:lnTo>
                <a:lnTo>
                  <a:pt x="2379" y="1446"/>
                </a:lnTo>
                <a:lnTo>
                  <a:pt x="2379" y="1442"/>
                </a:lnTo>
                <a:lnTo>
                  <a:pt x="2379" y="1448"/>
                </a:lnTo>
                <a:lnTo>
                  <a:pt x="2379" y="1448"/>
                </a:lnTo>
                <a:lnTo>
                  <a:pt x="2380" y="1440"/>
                </a:lnTo>
                <a:lnTo>
                  <a:pt x="2380" y="1442"/>
                </a:lnTo>
                <a:lnTo>
                  <a:pt x="2380" y="1437"/>
                </a:lnTo>
                <a:lnTo>
                  <a:pt x="2380" y="1456"/>
                </a:lnTo>
                <a:lnTo>
                  <a:pt x="2380" y="1452"/>
                </a:lnTo>
                <a:lnTo>
                  <a:pt x="2381" y="1432"/>
                </a:lnTo>
                <a:lnTo>
                  <a:pt x="2381" y="1447"/>
                </a:lnTo>
                <a:lnTo>
                  <a:pt x="2381" y="1447"/>
                </a:lnTo>
                <a:lnTo>
                  <a:pt x="2381" y="1458"/>
                </a:lnTo>
                <a:lnTo>
                  <a:pt x="2382" y="1450"/>
                </a:lnTo>
                <a:lnTo>
                  <a:pt x="2382" y="1443"/>
                </a:lnTo>
                <a:lnTo>
                  <a:pt x="2382" y="1427"/>
                </a:lnTo>
                <a:lnTo>
                  <a:pt x="2383" y="1435"/>
                </a:lnTo>
                <a:lnTo>
                  <a:pt x="2383" y="1455"/>
                </a:lnTo>
                <a:lnTo>
                  <a:pt x="2383" y="1455"/>
                </a:lnTo>
                <a:lnTo>
                  <a:pt x="2383" y="1424"/>
                </a:lnTo>
                <a:lnTo>
                  <a:pt x="2383" y="1450"/>
                </a:lnTo>
                <a:lnTo>
                  <a:pt x="2384" y="1436"/>
                </a:lnTo>
                <a:lnTo>
                  <a:pt x="2384" y="1463"/>
                </a:lnTo>
                <a:lnTo>
                  <a:pt x="2384" y="1439"/>
                </a:lnTo>
                <a:lnTo>
                  <a:pt x="2384" y="1432"/>
                </a:lnTo>
                <a:lnTo>
                  <a:pt x="2385" y="1443"/>
                </a:lnTo>
                <a:lnTo>
                  <a:pt x="2385" y="1440"/>
                </a:lnTo>
                <a:lnTo>
                  <a:pt x="2385" y="1450"/>
                </a:lnTo>
                <a:lnTo>
                  <a:pt x="2385" y="1461"/>
                </a:lnTo>
                <a:lnTo>
                  <a:pt x="2386" y="1424"/>
                </a:lnTo>
                <a:lnTo>
                  <a:pt x="2386" y="1439"/>
                </a:lnTo>
                <a:lnTo>
                  <a:pt x="2386" y="1439"/>
                </a:lnTo>
                <a:lnTo>
                  <a:pt x="2386" y="1466"/>
                </a:lnTo>
                <a:lnTo>
                  <a:pt x="2386" y="1443"/>
                </a:lnTo>
                <a:lnTo>
                  <a:pt x="2387" y="1435"/>
                </a:lnTo>
                <a:lnTo>
                  <a:pt x="2387" y="1448"/>
                </a:lnTo>
                <a:lnTo>
                  <a:pt x="2387" y="1441"/>
                </a:lnTo>
                <a:lnTo>
                  <a:pt x="2387" y="1449"/>
                </a:lnTo>
                <a:lnTo>
                  <a:pt x="2388" y="1453"/>
                </a:lnTo>
                <a:lnTo>
                  <a:pt x="2388" y="1429"/>
                </a:lnTo>
                <a:lnTo>
                  <a:pt x="2388" y="1439"/>
                </a:lnTo>
                <a:lnTo>
                  <a:pt x="2388" y="1440"/>
                </a:lnTo>
                <a:lnTo>
                  <a:pt x="2389" y="1446"/>
                </a:lnTo>
                <a:lnTo>
                  <a:pt x="2389" y="1445"/>
                </a:lnTo>
                <a:lnTo>
                  <a:pt x="2389" y="1437"/>
                </a:lnTo>
                <a:lnTo>
                  <a:pt x="2389" y="1437"/>
                </a:lnTo>
                <a:lnTo>
                  <a:pt x="2389" y="1441"/>
                </a:lnTo>
                <a:lnTo>
                  <a:pt x="2390" y="1448"/>
                </a:lnTo>
                <a:lnTo>
                  <a:pt x="2390" y="1459"/>
                </a:lnTo>
                <a:lnTo>
                  <a:pt x="2390" y="1428"/>
                </a:lnTo>
                <a:lnTo>
                  <a:pt x="2391" y="1436"/>
                </a:lnTo>
                <a:lnTo>
                  <a:pt x="2391" y="1438"/>
                </a:lnTo>
                <a:lnTo>
                  <a:pt x="2391" y="1463"/>
                </a:lnTo>
                <a:lnTo>
                  <a:pt x="2391" y="1437"/>
                </a:lnTo>
                <a:lnTo>
                  <a:pt x="2392" y="1435"/>
                </a:lnTo>
                <a:lnTo>
                  <a:pt x="2392" y="1443"/>
                </a:lnTo>
                <a:lnTo>
                  <a:pt x="2392" y="1452"/>
                </a:lnTo>
                <a:lnTo>
                  <a:pt x="2392" y="1430"/>
                </a:lnTo>
                <a:lnTo>
                  <a:pt x="2392" y="1458"/>
                </a:lnTo>
                <a:lnTo>
                  <a:pt x="2393" y="1449"/>
                </a:lnTo>
                <a:lnTo>
                  <a:pt x="2393" y="1437"/>
                </a:lnTo>
                <a:lnTo>
                  <a:pt x="2393" y="1442"/>
                </a:lnTo>
                <a:lnTo>
                  <a:pt x="2393" y="1462"/>
                </a:lnTo>
                <a:lnTo>
                  <a:pt x="2394" y="1438"/>
                </a:lnTo>
                <a:lnTo>
                  <a:pt x="2394" y="1436"/>
                </a:lnTo>
                <a:lnTo>
                  <a:pt x="2394" y="1441"/>
                </a:lnTo>
                <a:lnTo>
                  <a:pt x="2394" y="1454"/>
                </a:lnTo>
                <a:lnTo>
                  <a:pt x="2395" y="1449"/>
                </a:lnTo>
                <a:lnTo>
                  <a:pt x="2395" y="1439"/>
                </a:lnTo>
                <a:lnTo>
                  <a:pt x="2395" y="1458"/>
                </a:lnTo>
                <a:lnTo>
                  <a:pt x="2395" y="1447"/>
                </a:lnTo>
                <a:lnTo>
                  <a:pt x="2395" y="1451"/>
                </a:lnTo>
                <a:lnTo>
                  <a:pt x="2396" y="1456"/>
                </a:lnTo>
                <a:lnTo>
                  <a:pt x="2396" y="1456"/>
                </a:lnTo>
                <a:lnTo>
                  <a:pt x="2396" y="1454"/>
                </a:lnTo>
                <a:lnTo>
                  <a:pt x="2396" y="1446"/>
                </a:lnTo>
                <a:lnTo>
                  <a:pt x="2397" y="1445"/>
                </a:lnTo>
                <a:lnTo>
                  <a:pt x="2397" y="1455"/>
                </a:lnTo>
                <a:lnTo>
                  <a:pt x="2397" y="1447"/>
                </a:lnTo>
                <a:lnTo>
                  <a:pt x="2397" y="1442"/>
                </a:lnTo>
                <a:lnTo>
                  <a:pt x="2398" y="1443"/>
                </a:lnTo>
                <a:lnTo>
                  <a:pt x="2398" y="1442"/>
                </a:lnTo>
                <a:lnTo>
                  <a:pt x="2398" y="1451"/>
                </a:lnTo>
                <a:lnTo>
                  <a:pt x="2399" y="1448"/>
                </a:lnTo>
                <a:lnTo>
                  <a:pt x="2399" y="1449"/>
                </a:lnTo>
                <a:lnTo>
                  <a:pt x="2399" y="1434"/>
                </a:lnTo>
                <a:lnTo>
                  <a:pt x="2399" y="1460"/>
                </a:lnTo>
                <a:lnTo>
                  <a:pt x="2399" y="1435"/>
                </a:lnTo>
                <a:lnTo>
                  <a:pt x="2400" y="1461"/>
                </a:lnTo>
                <a:lnTo>
                  <a:pt x="2400" y="1439"/>
                </a:lnTo>
                <a:lnTo>
                  <a:pt x="2400" y="1443"/>
                </a:lnTo>
                <a:lnTo>
                  <a:pt x="2400" y="1453"/>
                </a:lnTo>
                <a:lnTo>
                  <a:pt x="2401" y="1450"/>
                </a:lnTo>
                <a:lnTo>
                  <a:pt x="2401" y="1446"/>
                </a:lnTo>
                <a:lnTo>
                  <a:pt x="2401" y="1450"/>
                </a:lnTo>
                <a:lnTo>
                  <a:pt x="2401" y="1431"/>
                </a:lnTo>
                <a:lnTo>
                  <a:pt x="2401" y="1463"/>
                </a:lnTo>
                <a:lnTo>
                  <a:pt x="2402" y="1440"/>
                </a:lnTo>
                <a:lnTo>
                  <a:pt x="2402" y="1462"/>
                </a:lnTo>
                <a:lnTo>
                  <a:pt x="2402" y="1438"/>
                </a:lnTo>
                <a:lnTo>
                  <a:pt x="2402" y="1432"/>
                </a:lnTo>
                <a:lnTo>
                  <a:pt x="2403" y="1443"/>
                </a:lnTo>
                <a:lnTo>
                  <a:pt x="2403" y="1453"/>
                </a:lnTo>
                <a:lnTo>
                  <a:pt x="2403" y="1446"/>
                </a:lnTo>
                <a:lnTo>
                  <a:pt x="2403" y="1446"/>
                </a:lnTo>
                <a:lnTo>
                  <a:pt x="2404" y="1434"/>
                </a:lnTo>
                <a:lnTo>
                  <a:pt x="2404" y="1440"/>
                </a:lnTo>
                <a:lnTo>
                  <a:pt x="2404" y="1461"/>
                </a:lnTo>
                <a:lnTo>
                  <a:pt x="2404" y="1449"/>
                </a:lnTo>
                <a:lnTo>
                  <a:pt x="2404" y="1445"/>
                </a:lnTo>
                <a:lnTo>
                  <a:pt x="2405" y="1438"/>
                </a:lnTo>
                <a:lnTo>
                  <a:pt x="2405" y="1447"/>
                </a:lnTo>
                <a:lnTo>
                  <a:pt x="2405" y="1457"/>
                </a:lnTo>
                <a:lnTo>
                  <a:pt x="2406" y="1449"/>
                </a:lnTo>
                <a:lnTo>
                  <a:pt x="2406" y="1452"/>
                </a:lnTo>
                <a:lnTo>
                  <a:pt x="2406" y="1436"/>
                </a:lnTo>
                <a:lnTo>
                  <a:pt x="2406" y="1441"/>
                </a:lnTo>
                <a:lnTo>
                  <a:pt x="2407" y="1461"/>
                </a:lnTo>
                <a:lnTo>
                  <a:pt x="2407" y="1454"/>
                </a:lnTo>
                <a:lnTo>
                  <a:pt x="2407" y="1456"/>
                </a:lnTo>
                <a:lnTo>
                  <a:pt x="2407" y="1431"/>
                </a:lnTo>
                <a:lnTo>
                  <a:pt x="2408" y="1447"/>
                </a:lnTo>
                <a:lnTo>
                  <a:pt x="2408" y="1460"/>
                </a:lnTo>
                <a:lnTo>
                  <a:pt x="2408" y="1450"/>
                </a:lnTo>
                <a:lnTo>
                  <a:pt x="2408" y="1455"/>
                </a:lnTo>
                <a:lnTo>
                  <a:pt x="2408" y="1438"/>
                </a:lnTo>
                <a:lnTo>
                  <a:pt x="2409" y="1451"/>
                </a:lnTo>
                <a:lnTo>
                  <a:pt x="2409" y="1450"/>
                </a:lnTo>
                <a:lnTo>
                  <a:pt x="2409" y="1469"/>
                </a:lnTo>
                <a:lnTo>
                  <a:pt x="2409" y="1447"/>
                </a:lnTo>
                <a:lnTo>
                  <a:pt x="2410" y="1444"/>
                </a:lnTo>
                <a:lnTo>
                  <a:pt x="2410" y="1445"/>
                </a:lnTo>
                <a:lnTo>
                  <a:pt x="2410" y="1456"/>
                </a:lnTo>
                <a:lnTo>
                  <a:pt x="2410" y="1455"/>
                </a:lnTo>
                <a:lnTo>
                  <a:pt x="2411" y="1450"/>
                </a:lnTo>
                <a:lnTo>
                  <a:pt x="2411" y="1435"/>
                </a:lnTo>
                <a:lnTo>
                  <a:pt x="2411" y="1452"/>
                </a:lnTo>
                <a:lnTo>
                  <a:pt x="2411" y="1450"/>
                </a:lnTo>
                <a:lnTo>
                  <a:pt x="2411" y="1448"/>
                </a:lnTo>
                <a:lnTo>
                  <a:pt x="2412" y="1443"/>
                </a:lnTo>
                <a:lnTo>
                  <a:pt x="2412" y="1431"/>
                </a:lnTo>
                <a:lnTo>
                  <a:pt x="2412" y="1440"/>
                </a:lnTo>
                <a:lnTo>
                  <a:pt x="2412" y="1463"/>
                </a:lnTo>
                <a:lnTo>
                  <a:pt x="2413" y="1447"/>
                </a:lnTo>
                <a:lnTo>
                  <a:pt x="2413" y="1455"/>
                </a:lnTo>
                <a:lnTo>
                  <a:pt x="2413" y="1443"/>
                </a:lnTo>
                <a:lnTo>
                  <a:pt x="2414" y="1452"/>
                </a:lnTo>
                <a:lnTo>
                  <a:pt x="2414" y="1462"/>
                </a:lnTo>
                <a:lnTo>
                  <a:pt x="2414" y="1451"/>
                </a:lnTo>
                <a:lnTo>
                  <a:pt x="2414" y="1450"/>
                </a:lnTo>
                <a:lnTo>
                  <a:pt x="2414" y="1448"/>
                </a:lnTo>
                <a:lnTo>
                  <a:pt x="2415" y="1460"/>
                </a:lnTo>
                <a:lnTo>
                  <a:pt x="2415" y="1458"/>
                </a:lnTo>
                <a:lnTo>
                  <a:pt x="2415" y="1455"/>
                </a:lnTo>
                <a:lnTo>
                  <a:pt x="2415" y="1458"/>
                </a:lnTo>
                <a:lnTo>
                  <a:pt x="2416" y="1433"/>
                </a:lnTo>
                <a:lnTo>
                  <a:pt x="2416" y="1465"/>
                </a:lnTo>
                <a:lnTo>
                  <a:pt x="2416" y="1449"/>
                </a:lnTo>
                <a:lnTo>
                  <a:pt x="2416" y="1471"/>
                </a:lnTo>
                <a:lnTo>
                  <a:pt x="2417" y="1462"/>
                </a:lnTo>
                <a:lnTo>
                  <a:pt x="2417" y="1438"/>
                </a:lnTo>
                <a:lnTo>
                  <a:pt x="2417" y="1454"/>
                </a:lnTo>
                <a:lnTo>
                  <a:pt x="2417" y="1465"/>
                </a:lnTo>
                <a:lnTo>
                  <a:pt x="2417" y="1458"/>
                </a:lnTo>
                <a:lnTo>
                  <a:pt x="2418" y="1463"/>
                </a:lnTo>
                <a:lnTo>
                  <a:pt x="2418" y="1447"/>
                </a:lnTo>
                <a:lnTo>
                  <a:pt x="2418" y="1457"/>
                </a:lnTo>
                <a:lnTo>
                  <a:pt x="2418" y="1466"/>
                </a:lnTo>
                <a:lnTo>
                  <a:pt x="2419" y="1474"/>
                </a:lnTo>
                <a:lnTo>
                  <a:pt x="2419" y="1454"/>
                </a:lnTo>
                <a:lnTo>
                  <a:pt x="2419" y="1445"/>
                </a:lnTo>
                <a:lnTo>
                  <a:pt x="2419" y="1453"/>
                </a:lnTo>
                <a:lnTo>
                  <a:pt x="2420" y="1453"/>
                </a:lnTo>
                <a:lnTo>
                  <a:pt x="2420" y="1457"/>
                </a:lnTo>
                <a:lnTo>
                  <a:pt x="2420" y="1457"/>
                </a:lnTo>
                <a:lnTo>
                  <a:pt x="2420" y="1440"/>
                </a:lnTo>
                <a:lnTo>
                  <a:pt x="2420" y="1456"/>
                </a:lnTo>
                <a:lnTo>
                  <a:pt x="2421" y="1452"/>
                </a:lnTo>
                <a:lnTo>
                  <a:pt x="2421" y="1458"/>
                </a:lnTo>
                <a:lnTo>
                  <a:pt x="2421" y="1451"/>
                </a:lnTo>
                <a:lnTo>
                  <a:pt x="2422" y="1450"/>
                </a:lnTo>
                <a:lnTo>
                  <a:pt x="2422" y="1455"/>
                </a:lnTo>
                <a:lnTo>
                  <a:pt x="2422" y="1450"/>
                </a:lnTo>
                <a:lnTo>
                  <a:pt x="2422" y="1466"/>
                </a:lnTo>
                <a:lnTo>
                  <a:pt x="2423" y="1457"/>
                </a:lnTo>
                <a:lnTo>
                  <a:pt x="2423" y="1449"/>
                </a:lnTo>
                <a:lnTo>
                  <a:pt x="2423" y="1457"/>
                </a:lnTo>
                <a:lnTo>
                  <a:pt x="2423" y="1460"/>
                </a:lnTo>
                <a:lnTo>
                  <a:pt x="2423" y="1462"/>
                </a:lnTo>
                <a:lnTo>
                  <a:pt x="2424" y="1457"/>
                </a:lnTo>
                <a:lnTo>
                  <a:pt x="2424" y="1449"/>
                </a:lnTo>
                <a:lnTo>
                  <a:pt x="2424" y="1454"/>
                </a:lnTo>
                <a:lnTo>
                  <a:pt x="2424" y="1468"/>
                </a:lnTo>
                <a:lnTo>
                  <a:pt x="2425" y="1453"/>
                </a:lnTo>
                <a:lnTo>
                  <a:pt x="2425" y="1461"/>
                </a:lnTo>
                <a:lnTo>
                  <a:pt x="2425" y="1451"/>
                </a:lnTo>
                <a:lnTo>
                  <a:pt x="2425" y="1454"/>
                </a:lnTo>
                <a:lnTo>
                  <a:pt x="2426" y="1446"/>
                </a:lnTo>
                <a:lnTo>
                  <a:pt x="2426" y="1462"/>
                </a:lnTo>
                <a:lnTo>
                  <a:pt x="2426" y="1464"/>
                </a:lnTo>
                <a:lnTo>
                  <a:pt x="2426" y="1443"/>
                </a:lnTo>
                <a:lnTo>
                  <a:pt x="2426" y="1451"/>
                </a:lnTo>
                <a:lnTo>
                  <a:pt x="2427" y="1454"/>
                </a:lnTo>
                <a:lnTo>
                  <a:pt x="2427" y="1459"/>
                </a:lnTo>
                <a:lnTo>
                  <a:pt x="2427" y="1456"/>
                </a:lnTo>
                <a:lnTo>
                  <a:pt x="2427" y="1437"/>
                </a:lnTo>
                <a:lnTo>
                  <a:pt x="2428" y="1455"/>
                </a:lnTo>
                <a:lnTo>
                  <a:pt x="2428" y="1467"/>
                </a:lnTo>
                <a:lnTo>
                  <a:pt x="2428" y="1465"/>
                </a:lnTo>
                <a:lnTo>
                  <a:pt x="2428" y="1454"/>
                </a:lnTo>
                <a:lnTo>
                  <a:pt x="2429" y="1451"/>
                </a:lnTo>
                <a:lnTo>
                  <a:pt x="2429" y="1447"/>
                </a:lnTo>
                <a:lnTo>
                  <a:pt x="2429" y="1463"/>
                </a:lnTo>
                <a:lnTo>
                  <a:pt x="2429" y="1454"/>
                </a:lnTo>
                <a:lnTo>
                  <a:pt x="2430" y="1455"/>
                </a:lnTo>
                <a:lnTo>
                  <a:pt x="2430" y="1441"/>
                </a:lnTo>
                <a:lnTo>
                  <a:pt x="2430" y="1450"/>
                </a:lnTo>
                <a:lnTo>
                  <a:pt x="2430" y="1451"/>
                </a:lnTo>
                <a:lnTo>
                  <a:pt x="2431" y="1457"/>
                </a:lnTo>
                <a:lnTo>
                  <a:pt x="2431" y="1454"/>
                </a:lnTo>
                <a:lnTo>
                  <a:pt x="2431" y="1437"/>
                </a:lnTo>
                <a:lnTo>
                  <a:pt x="2431" y="1453"/>
                </a:lnTo>
                <a:lnTo>
                  <a:pt x="2432" y="1458"/>
                </a:lnTo>
                <a:lnTo>
                  <a:pt x="2432" y="1456"/>
                </a:lnTo>
                <a:lnTo>
                  <a:pt x="2432" y="1449"/>
                </a:lnTo>
                <a:lnTo>
                  <a:pt x="2432" y="1434"/>
                </a:lnTo>
                <a:lnTo>
                  <a:pt x="2432" y="1455"/>
                </a:lnTo>
                <a:lnTo>
                  <a:pt x="2433" y="1461"/>
                </a:lnTo>
                <a:lnTo>
                  <a:pt x="2433" y="1464"/>
                </a:lnTo>
                <a:lnTo>
                  <a:pt x="2433" y="1457"/>
                </a:lnTo>
                <a:lnTo>
                  <a:pt x="2433" y="1447"/>
                </a:lnTo>
                <a:lnTo>
                  <a:pt x="2434" y="1453"/>
                </a:lnTo>
                <a:lnTo>
                  <a:pt x="2434" y="1453"/>
                </a:lnTo>
                <a:lnTo>
                  <a:pt x="2434" y="1443"/>
                </a:lnTo>
                <a:lnTo>
                  <a:pt x="2434" y="1449"/>
                </a:lnTo>
                <a:lnTo>
                  <a:pt x="2435" y="1448"/>
                </a:lnTo>
                <a:lnTo>
                  <a:pt x="2435" y="1451"/>
                </a:lnTo>
                <a:lnTo>
                  <a:pt x="2435" y="1464"/>
                </a:lnTo>
                <a:lnTo>
                  <a:pt x="2435" y="1457"/>
                </a:lnTo>
                <a:lnTo>
                  <a:pt x="2435" y="1453"/>
                </a:lnTo>
                <a:lnTo>
                  <a:pt x="2436" y="1441"/>
                </a:lnTo>
                <a:lnTo>
                  <a:pt x="2436" y="1460"/>
                </a:lnTo>
                <a:lnTo>
                  <a:pt x="2436" y="1449"/>
                </a:lnTo>
                <a:lnTo>
                  <a:pt x="2436" y="1460"/>
                </a:lnTo>
                <a:lnTo>
                  <a:pt x="2437" y="1450"/>
                </a:lnTo>
                <a:lnTo>
                  <a:pt x="2437" y="1443"/>
                </a:lnTo>
                <a:lnTo>
                  <a:pt x="2437" y="1451"/>
                </a:lnTo>
                <a:lnTo>
                  <a:pt x="2438" y="1467"/>
                </a:lnTo>
                <a:lnTo>
                  <a:pt x="2438" y="1464"/>
                </a:lnTo>
                <a:lnTo>
                  <a:pt x="2438" y="1457"/>
                </a:lnTo>
                <a:lnTo>
                  <a:pt x="2438" y="1448"/>
                </a:lnTo>
                <a:lnTo>
                  <a:pt x="2438" y="1452"/>
                </a:lnTo>
                <a:lnTo>
                  <a:pt x="2439" y="1460"/>
                </a:lnTo>
                <a:lnTo>
                  <a:pt x="2439" y="1454"/>
                </a:lnTo>
                <a:lnTo>
                  <a:pt x="2439" y="1461"/>
                </a:lnTo>
                <a:lnTo>
                  <a:pt x="2439" y="1449"/>
                </a:lnTo>
                <a:lnTo>
                  <a:pt x="2440" y="1455"/>
                </a:lnTo>
                <a:lnTo>
                  <a:pt x="2440" y="1467"/>
                </a:lnTo>
                <a:lnTo>
                  <a:pt x="2440" y="1464"/>
                </a:lnTo>
                <a:lnTo>
                  <a:pt x="2440" y="1458"/>
                </a:lnTo>
                <a:lnTo>
                  <a:pt x="2441" y="1449"/>
                </a:lnTo>
                <a:lnTo>
                  <a:pt x="2441" y="1453"/>
                </a:lnTo>
                <a:lnTo>
                  <a:pt x="2441" y="1464"/>
                </a:lnTo>
                <a:lnTo>
                  <a:pt x="2441" y="1450"/>
                </a:lnTo>
                <a:lnTo>
                  <a:pt x="2441" y="1449"/>
                </a:lnTo>
                <a:lnTo>
                  <a:pt x="2442" y="1440"/>
                </a:lnTo>
                <a:lnTo>
                  <a:pt x="2442" y="1453"/>
                </a:lnTo>
                <a:lnTo>
                  <a:pt x="2442" y="1453"/>
                </a:lnTo>
                <a:lnTo>
                  <a:pt x="2442" y="1471"/>
                </a:lnTo>
                <a:lnTo>
                  <a:pt x="2443" y="1454"/>
                </a:lnTo>
                <a:lnTo>
                  <a:pt x="2443" y="1449"/>
                </a:lnTo>
                <a:lnTo>
                  <a:pt x="2443" y="1456"/>
                </a:lnTo>
                <a:lnTo>
                  <a:pt x="2443" y="1465"/>
                </a:lnTo>
                <a:lnTo>
                  <a:pt x="2444" y="1458"/>
                </a:lnTo>
                <a:lnTo>
                  <a:pt x="2444" y="1455"/>
                </a:lnTo>
                <a:lnTo>
                  <a:pt x="2444" y="1445"/>
                </a:lnTo>
                <a:lnTo>
                  <a:pt x="2444" y="1456"/>
                </a:lnTo>
                <a:lnTo>
                  <a:pt x="2445" y="1457"/>
                </a:lnTo>
                <a:lnTo>
                  <a:pt x="2445" y="1451"/>
                </a:lnTo>
                <a:lnTo>
                  <a:pt x="2445" y="1455"/>
                </a:lnTo>
                <a:lnTo>
                  <a:pt x="2445" y="1447"/>
                </a:lnTo>
                <a:lnTo>
                  <a:pt x="2446" y="1453"/>
                </a:lnTo>
                <a:lnTo>
                  <a:pt x="2446" y="1456"/>
                </a:lnTo>
                <a:lnTo>
                  <a:pt x="2446" y="1456"/>
                </a:lnTo>
                <a:lnTo>
                  <a:pt x="2446" y="1462"/>
                </a:lnTo>
                <a:lnTo>
                  <a:pt x="2447" y="1461"/>
                </a:lnTo>
                <a:lnTo>
                  <a:pt x="2447" y="1459"/>
                </a:lnTo>
                <a:lnTo>
                  <a:pt x="2447" y="1450"/>
                </a:lnTo>
                <a:lnTo>
                  <a:pt x="2447" y="1469"/>
                </a:lnTo>
                <a:lnTo>
                  <a:pt x="2447" y="1454"/>
                </a:lnTo>
                <a:lnTo>
                  <a:pt x="2448" y="1449"/>
                </a:lnTo>
                <a:lnTo>
                  <a:pt x="2448" y="1454"/>
                </a:lnTo>
                <a:lnTo>
                  <a:pt x="2448" y="1471"/>
                </a:lnTo>
                <a:lnTo>
                  <a:pt x="2448" y="1463"/>
                </a:lnTo>
                <a:lnTo>
                  <a:pt x="2449" y="1460"/>
                </a:lnTo>
                <a:lnTo>
                  <a:pt x="2449" y="1443"/>
                </a:lnTo>
                <a:lnTo>
                  <a:pt x="2449" y="1456"/>
                </a:lnTo>
                <a:lnTo>
                  <a:pt x="2449" y="1455"/>
                </a:lnTo>
                <a:lnTo>
                  <a:pt x="2450" y="1470"/>
                </a:lnTo>
                <a:lnTo>
                  <a:pt x="2450" y="1466"/>
                </a:lnTo>
                <a:lnTo>
                  <a:pt x="2450" y="1449"/>
                </a:lnTo>
                <a:lnTo>
                  <a:pt x="2450" y="1455"/>
                </a:lnTo>
                <a:lnTo>
                  <a:pt x="2450" y="1458"/>
                </a:lnTo>
                <a:lnTo>
                  <a:pt x="2451" y="1456"/>
                </a:lnTo>
                <a:lnTo>
                  <a:pt x="2451" y="1457"/>
                </a:lnTo>
                <a:lnTo>
                  <a:pt x="2451" y="1456"/>
                </a:lnTo>
                <a:lnTo>
                  <a:pt x="2451" y="1464"/>
                </a:lnTo>
                <a:lnTo>
                  <a:pt x="2452" y="1451"/>
                </a:lnTo>
                <a:lnTo>
                  <a:pt x="2452" y="1470"/>
                </a:lnTo>
                <a:lnTo>
                  <a:pt x="2452" y="1455"/>
                </a:lnTo>
                <a:lnTo>
                  <a:pt x="2453" y="1451"/>
                </a:lnTo>
                <a:lnTo>
                  <a:pt x="2453" y="1455"/>
                </a:lnTo>
                <a:lnTo>
                  <a:pt x="2453" y="1465"/>
                </a:lnTo>
                <a:lnTo>
                  <a:pt x="2453" y="1457"/>
                </a:lnTo>
                <a:lnTo>
                  <a:pt x="2454" y="1460"/>
                </a:lnTo>
                <a:lnTo>
                  <a:pt x="2454" y="1450"/>
                </a:lnTo>
                <a:lnTo>
                  <a:pt x="2454" y="1454"/>
                </a:lnTo>
                <a:lnTo>
                  <a:pt x="2454" y="1453"/>
                </a:lnTo>
                <a:lnTo>
                  <a:pt x="2454" y="1468"/>
                </a:lnTo>
                <a:lnTo>
                  <a:pt x="2455" y="1457"/>
                </a:lnTo>
                <a:lnTo>
                  <a:pt x="2455" y="1448"/>
                </a:lnTo>
                <a:lnTo>
                  <a:pt x="2455" y="1445"/>
                </a:lnTo>
                <a:lnTo>
                  <a:pt x="2455" y="1464"/>
                </a:lnTo>
                <a:lnTo>
                  <a:pt x="2456" y="1444"/>
                </a:lnTo>
                <a:lnTo>
                  <a:pt x="2456" y="1463"/>
                </a:lnTo>
                <a:lnTo>
                  <a:pt x="2456" y="1436"/>
                </a:lnTo>
                <a:lnTo>
                  <a:pt x="2456" y="1448"/>
                </a:lnTo>
                <a:lnTo>
                  <a:pt x="2457" y="1453"/>
                </a:lnTo>
                <a:lnTo>
                  <a:pt x="2457" y="1460"/>
                </a:lnTo>
                <a:lnTo>
                  <a:pt x="2457" y="1463"/>
                </a:lnTo>
                <a:lnTo>
                  <a:pt x="2457" y="1449"/>
                </a:lnTo>
                <a:lnTo>
                  <a:pt x="2457" y="1455"/>
                </a:lnTo>
                <a:lnTo>
                  <a:pt x="2458" y="1464"/>
                </a:lnTo>
                <a:lnTo>
                  <a:pt x="2458" y="1452"/>
                </a:lnTo>
                <a:lnTo>
                  <a:pt x="2458" y="1463"/>
                </a:lnTo>
                <a:lnTo>
                  <a:pt x="2458" y="1445"/>
                </a:lnTo>
                <a:lnTo>
                  <a:pt x="2459" y="1459"/>
                </a:lnTo>
                <a:lnTo>
                  <a:pt x="2459" y="1463"/>
                </a:lnTo>
                <a:lnTo>
                  <a:pt x="2459" y="1462"/>
                </a:lnTo>
                <a:lnTo>
                  <a:pt x="2459" y="1456"/>
                </a:lnTo>
                <a:lnTo>
                  <a:pt x="2460" y="1446"/>
                </a:lnTo>
                <a:lnTo>
                  <a:pt x="2460" y="1455"/>
                </a:lnTo>
                <a:lnTo>
                  <a:pt x="2460" y="1470"/>
                </a:lnTo>
                <a:lnTo>
                  <a:pt x="2460" y="1458"/>
                </a:lnTo>
                <a:lnTo>
                  <a:pt x="2461" y="1462"/>
                </a:lnTo>
                <a:lnTo>
                  <a:pt x="2461" y="1451"/>
                </a:lnTo>
                <a:lnTo>
                  <a:pt x="2461" y="1455"/>
                </a:lnTo>
                <a:lnTo>
                  <a:pt x="2461" y="1455"/>
                </a:lnTo>
                <a:lnTo>
                  <a:pt x="2462" y="1468"/>
                </a:lnTo>
                <a:lnTo>
                  <a:pt x="2462" y="1458"/>
                </a:lnTo>
                <a:lnTo>
                  <a:pt x="2462" y="1453"/>
                </a:lnTo>
                <a:lnTo>
                  <a:pt x="2462" y="1451"/>
                </a:lnTo>
                <a:lnTo>
                  <a:pt x="2463" y="1458"/>
                </a:lnTo>
                <a:lnTo>
                  <a:pt x="2463" y="1458"/>
                </a:lnTo>
                <a:lnTo>
                  <a:pt x="2463" y="1455"/>
                </a:lnTo>
                <a:lnTo>
                  <a:pt x="2463" y="1449"/>
                </a:lnTo>
                <a:lnTo>
                  <a:pt x="2463" y="1456"/>
                </a:lnTo>
                <a:lnTo>
                  <a:pt x="2464" y="1452"/>
                </a:lnTo>
                <a:lnTo>
                  <a:pt x="2464" y="1462"/>
                </a:lnTo>
                <a:lnTo>
                  <a:pt x="2464" y="1453"/>
                </a:lnTo>
                <a:lnTo>
                  <a:pt x="2464" y="1451"/>
                </a:lnTo>
                <a:lnTo>
                  <a:pt x="2465" y="1449"/>
                </a:lnTo>
                <a:lnTo>
                  <a:pt x="2465" y="1465"/>
                </a:lnTo>
                <a:lnTo>
                  <a:pt x="2465" y="1455"/>
                </a:lnTo>
                <a:lnTo>
                  <a:pt x="2465" y="1458"/>
                </a:lnTo>
                <a:lnTo>
                  <a:pt x="2466" y="1449"/>
                </a:lnTo>
                <a:lnTo>
                  <a:pt x="2466" y="1457"/>
                </a:lnTo>
                <a:lnTo>
                  <a:pt x="2466" y="1454"/>
                </a:lnTo>
                <a:lnTo>
                  <a:pt x="2466" y="1469"/>
                </a:lnTo>
                <a:lnTo>
                  <a:pt x="2466" y="1460"/>
                </a:lnTo>
                <a:lnTo>
                  <a:pt x="2467" y="1447"/>
                </a:lnTo>
                <a:lnTo>
                  <a:pt x="2467" y="1478"/>
                </a:lnTo>
                <a:lnTo>
                  <a:pt x="2467" y="1467"/>
                </a:lnTo>
                <a:lnTo>
                  <a:pt x="2467" y="1455"/>
                </a:lnTo>
                <a:lnTo>
                  <a:pt x="2468" y="1461"/>
                </a:lnTo>
                <a:lnTo>
                  <a:pt x="2468" y="1455"/>
                </a:lnTo>
                <a:lnTo>
                  <a:pt x="2468" y="1449"/>
                </a:lnTo>
                <a:lnTo>
                  <a:pt x="2469" y="1455"/>
                </a:lnTo>
                <a:lnTo>
                  <a:pt x="2469" y="1477"/>
                </a:lnTo>
                <a:lnTo>
                  <a:pt x="2469" y="1454"/>
                </a:lnTo>
                <a:lnTo>
                  <a:pt x="2469" y="1457"/>
                </a:lnTo>
                <a:lnTo>
                  <a:pt x="2469" y="1445"/>
                </a:lnTo>
                <a:lnTo>
                  <a:pt x="2470" y="1462"/>
                </a:lnTo>
                <a:lnTo>
                  <a:pt x="2470" y="1459"/>
                </a:lnTo>
                <a:lnTo>
                  <a:pt x="2470" y="1460"/>
                </a:lnTo>
                <a:lnTo>
                  <a:pt x="2470" y="1458"/>
                </a:lnTo>
                <a:lnTo>
                  <a:pt x="2471" y="1439"/>
                </a:lnTo>
                <a:lnTo>
                  <a:pt x="2471" y="1451"/>
                </a:lnTo>
                <a:lnTo>
                  <a:pt x="2471" y="1457"/>
                </a:lnTo>
                <a:lnTo>
                  <a:pt x="2471" y="1450"/>
                </a:lnTo>
                <a:lnTo>
                  <a:pt x="2472" y="1457"/>
                </a:lnTo>
                <a:lnTo>
                  <a:pt x="2472" y="1444"/>
                </a:lnTo>
                <a:lnTo>
                  <a:pt x="2472" y="1471"/>
                </a:lnTo>
                <a:lnTo>
                  <a:pt x="2472" y="1450"/>
                </a:lnTo>
                <a:lnTo>
                  <a:pt x="2472" y="1456"/>
                </a:lnTo>
                <a:lnTo>
                  <a:pt x="2473" y="1454"/>
                </a:lnTo>
                <a:lnTo>
                  <a:pt x="2473" y="1445"/>
                </a:lnTo>
                <a:lnTo>
                  <a:pt x="2473" y="1456"/>
                </a:lnTo>
                <a:lnTo>
                  <a:pt x="2473" y="1465"/>
                </a:lnTo>
                <a:lnTo>
                  <a:pt x="2474" y="1458"/>
                </a:lnTo>
                <a:lnTo>
                  <a:pt x="2474" y="1460"/>
                </a:lnTo>
                <a:lnTo>
                  <a:pt x="2474" y="1449"/>
                </a:lnTo>
                <a:lnTo>
                  <a:pt x="2474" y="1451"/>
                </a:lnTo>
                <a:lnTo>
                  <a:pt x="2475" y="1453"/>
                </a:lnTo>
                <a:lnTo>
                  <a:pt x="2475" y="1458"/>
                </a:lnTo>
                <a:lnTo>
                  <a:pt x="2475" y="1456"/>
                </a:lnTo>
                <a:lnTo>
                  <a:pt x="2475" y="1449"/>
                </a:lnTo>
                <a:lnTo>
                  <a:pt x="2475" y="1452"/>
                </a:lnTo>
                <a:lnTo>
                  <a:pt x="2476" y="1470"/>
                </a:lnTo>
                <a:lnTo>
                  <a:pt x="2476" y="1454"/>
                </a:lnTo>
                <a:lnTo>
                  <a:pt x="2476" y="1451"/>
                </a:lnTo>
                <a:lnTo>
                  <a:pt x="2477" y="1456"/>
                </a:lnTo>
                <a:lnTo>
                  <a:pt x="2477" y="1452"/>
                </a:lnTo>
                <a:lnTo>
                  <a:pt x="2477" y="1452"/>
                </a:lnTo>
                <a:lnTo>
                  <a:pt x="2477" y="1455"/>
                </a:lnTo>
                <a:lnTo>
                  <a:pt x="2478" y="1458"/>
                </a:lnTo>
                <a:lnTo>
                  <a:pt x="2478" y="1450"/>
                </a:lnTo>
                <a:lnTo>
                  <a:pt x="2478" y="1448"/>
                </a:lnTo>
                <a:lnTo>
                  <a:pt x="2478" y="1474"/>
                </a:lnTo>
                <a:lnTo>
                  <a:pt x="2478" y="1465"/>
                </a:lnTo>
                <a:lnTo>
                  <a:pt x="2479" y="1470"/>
                </a:lnTo>
                <a:lnTo>
                  <a:pt x="2479" y="1454"/>
                </a:lnTo>
                <a:lnTo>
                  <a:pt x="2479" y="1452"/>
                </a:lnTo>
                <a:lnTo>
                  <a:pt x="2479" y="1453"/>
                </a:lnTo>
                <a:lnTo>
                  <a:pt x="2480" y="1454"/>
                </a:lnTo>
                <a:lnTo>
                  <a:pt x="2480" y="1453"/>
                </a:lnTo>
                <a:lnTo>
                  <a:pt x="2480" y="1452"/>
                </a:lnTo>
                <a:lnTo>
                  <a:pt x="2480" y="1449"/>
                </a:lnTo>
                <a:lnTo>
                  <a:pt x="2481" y="1465"/>
                </a:lnTo>
                <a:lnTo>
                  <a:pt x="2481" y="1458"/>
                </a:lnTo>
                <a:lnTo>
                  <a:pt x="2481" y="1454"/>
                </a:lnTo>
                <a:lnTo>
                  <a:pt x="2481" y="1441"/>
                </a:lnTo>
                <a:lnTo>
                  <a:pt x="2481" y="1448"/>
                </a:lnTo>
                <a:lnTo>
                  <a:pt x="2482" y="1450"/>
                </a:lnTo>
                <a:lnTo>
                  <a:pt x="2482" y="1458"/>
                </a:lnTo>
                <a:lnTo>
                  <a:pt x="2482" y="1456"/>
                </a:lnTo>
                <a:lnTo>
                  <a:pt x="2482" y="1445"/>
                </a:lnTo>
                <a:lnTo>
                  <a:pt x="2483" y="1449"/>
                </a:lnTo>
                <a:lnTo>
                  <a:pt x="2483" y="1465"/>
                </a:lnTo>
                <a:lnTo>
                  <a:pt x="2483" y="1455"/>
                </a:lnTo>
                <a:lnTo>
                  <a:pt x="2484" y="1458"/>
                </a:lnTo>
                <a:lnTo>
                  <a:pt x="2484" y="1439"/>
                </a:lnTo>
                <a:lnTo>
                  <a:pt x="2484" y="1460"/>
                </a:lnTo>
                <a:lnTo>
                  <a:pt x="2484" y="1449"/>
                </a:lnTo>
                <a:lnTo>
                  <a:pt x="2484" y="1451"/>
                </a:lnTo>
                <a:lnTo>
                  <a:pt x="2485" y="1449"/>
                </a:lnTo>
                <a:lnTo>
                  <a:pt x="2485" y="1441"/>
                </a:lnTo>
                <a:lnTo>
                  <a:pt x="2485" y="1450"/>
                </a:lnTo>
                <a:lnTo>
                  <a:pt x="2485" y="1443"/>
                </a:lnTo>
                <a:lnTo>
                  <a:pt x="2486" y="1450"/>
                </a:lnTo>
                <a:lnTo>
                  <a:pt x="2486" y="1466"/>
                </a:lnTo>
                <a:lnTo>
                  <a:pt x="2486" y="1439"/>
                </a:lnTo>
                <a:lnTo>
                  <a:pt x="2486" y="1451"/>
                </a:lnTo>
                <a:lnTo>
                  <a:pt x="2487" y="1450"/>
                </a:lnTo>
                <a:lnTo>
                  <a:pt x="2487" y="1448"/>
                </a:lnTo>
                <a:lnTo>
                  <a:pt x="2487" y="1451"/>
                </a:lnTo>
                <a:lnTo>
                  <a:pt x="2487" y="1444"/>
                </a:lnTo>
                <a:lnTo>
                  <a:pt x="2487" y="1449"/>
                </a:lnTo>
                <a:lnTo>
                  <a:pt x="2488" y="1459"/>
                </a:lnTo>
                <a:lnTo>
                  <a:pt x="2488" y="1452"/>
                </a:lnTo>
                <a:lnTo>
                  <a:pt x="2488" y="1462"/>
                </a:lnTo>
                <a:lnTo>
                  <a:pt x="2488" y="1444"/>
                </a:lnTo>
                <a:lnTo>
                  <a:pt x="2489" y="1472"/>
                </a:lnTo>
                <a:lnTo>
                  <a:pt x="2489" y="1447"/>
                </a:lnTo>
                <a:lnTo>
                  <a:pt x="2489" y="1454"/>
                </a:lnTo>
                <a:lnTo>
                  <a:pt x="2489" y="1450"/>
                </a:lnTo>
                <a:lnTo>
                  <a:pt x="2490" y="1440"/>
                </a:lnTo>
                <a:lnTo>
                  <a:pt x="2490" y="1449"/>
                </a:lnTo>
                <a:lnTo>
                  <a:pt x="2490" y="1456"/>
                </a:lnTo>
                <a:lnTo>
                  <a:pt x="2490" y="1463"/>
                </a:lnTo>
                <a:lnTo>
                  <a:pt x="2490" y="1450"/>
                </a:lnTo>
                <a:lnTo>
                  <a:pt x="2491" y="1439"/>
                </a:lnTo>
                <a:lnTo>
                  <a:pt x="2491" y="1453"/>
                </a:lnTo>
                <a:lnTo>
                  <a:pt x="2491" y="1450"/>
                </a:lnTo>
                <a:lnTo>
                  <a:pt x="2492" y="1451"/>
                </a:lnTo>
                <a:lnTo>
                  <a:pt x="2492" y="1447"/>
                </a:lnTo>
                <a:lnTo>
                  <a:pt x="2492" y="1442"/>
                </a:lnTo>
                <a:lnTo>
                  <a:pt x="2492" y="1445"/>
                </a:lnTo>
                <a:lnTo>
                  <a:pt x="2493" y="1474"/>
                </a:lnTo>
                <a:lnTo>
                  <a:pt x="2493" y="1442"/>
                </a:lnTo>
                <a:lnTo>
                  <a:pt x="2493" y="1444"/>
                </a:lnTo>
                <a:lnTo>
                  <a:pt x="2493" y="1442"/>
                </a:lnTo>
                <a:lnTo>
                  <a:pt x="2493" y="1455"/>
                </a:lnTo>
                <a:lnTo>
                  <a:pt x="2494" y="1448"/>
                </a:lnTo>
                <a:lnTo>
                  <a:pt x="2494" y="1446"/>
                </a:lnTo>
                <a:lnTo>
                  <a:pt x="2494" y="1453"/>
                </a:lnTo>
                <a:lnTo>
                  <a:pt x="2494" y="1437"/>
                </a:lnTo>
                <a:lnTo>
                  <a:pt x="2495" y="1468"/>
                </a:lnTo>
                <a:lnTo>
                  <a:pt x="2495" y="1453"/>
                </a:lnTo>
                <a:lnTo>
                  <a:pt x="2495" y="1447"/>
                </a:lnTo>
                <a:lnTo>
                  <a:pt x="2495" y="1452"/>
                </a:lnTo>
                <a:lnTo>
                  <a:pt x="2496" y="1437"/>
                </a:lnTo>
                <a:lnTo>
                  <a:pt x="2496" y="1461"/>
                </a:lnTo>
                <a:lnTo>
                  <a:pt x="2496" y="1444"/>
                </a:lnTo>
                <a:lnTo>
                  <a:pt x="2496" y="1447"/>
                </a:lnTo>
                <a:lnTo>
                  <a:pt x="2496" y="1452"/>
                </a:lnTo>
                <a:lnTo>
                  <a:pt x="2497" y="1440"/>
                </a:lnTo>
                <a:lnTo>
                  <a:pt x="2497" y="1446"/>
                </a:lnTo>
                <a:lnTo>
                  <a:pt x="2497" y="1465"/>
                </a:lnTo>
                <a:lnTo>
                  <a:pt x="2497" y="1450"/>
                </a:lnTo>
                <a:lnTo>
                  <a:pt x="2498" y="1454"/>
                </a:lnTo>
                <a:lnTo>
                  <a:pt x="2498" y="1444"/>
                </a:lnTo>
                <a:lnTo>
                  <a:pt x="2498" y="1446"/>
                </a:lnTo>
                <a:lnTo>
                  <a:pt x="2498" y="1448"/>
                </a:lnTo>
                <a:lnTo>
                  <a:pt x="2499" y="1452"/>
                </a:lnTo>
                <a:lnTo>
                  <a:pt x="2499" y="1440"/>
                </a:lnTo>
                <a:lnTo>
                  <a:pt x="2499" y="1439"/>
                </a:lnTo>
                <a:lnTo>
                  <a:pt x="2500" y="1445"/>
                </a:lnTo>
                <a:lnTo>
                  <a:pt x="2500" y="1460"/>
                </a:lnTo>
                <a:lnTo>
                  <a:pt x="2500" y="1446"/>
                </a:lnTo>
                <a:lnTo>
                  <a:pt x="2500" y="1453"/>
                </a:lnTo>
                <a:lnTo>
                  <a:pt x="2500" y="1442"/>
                </a:lnTo>
                <a:lnTo>
                  <a:pt x="2501" y="1456"/>
                </a:lnTo>
                <a:lnTo>
                  <a:pt x="2501" y="1450"/>
                </a:lnTo>
                <a:lnTo>
                  <a:pt x="2501" y="1452"/>
                </a:lnTo>
                <a:lnTo>
                  <a:pt x="2501" y="1443"/>
                </a:lnTo>
                <a:lnTo>
                  <a:pt x="2502" y="1439"/>
                </a:lnTo>
                <a:lnTo>
                  <a:pt x="2502" y="1447"/>
                </a:lnTo>
                <a:lnTo>
                  <a:pt x="2502" y="1456"/>
                </a:lnTo>
                <a:lnTo>
                  <a:pt x="2502" y="1456"/>
                </a:lnTo>
                <a:lnTo>
                  <a:pt x="2503" y="1449"/>
                </a:lnTo>
                <a:lnTo>
                  <a:pt x="2503" y="1439"/>
                </a:lnTo>
                <a:lnTo>
                  <a:pt x="2503" y="1463"/>
                </a:lnTo>
                <a:lnTo>
                  <a:pt x="2503" y="1445"/>
                </a:lnTo>
                <a:lnTo>
                  <a:pt x="2503" y="1454"/>
                </a:lnTo>
                <a:lnTo>
                  <a:pt x="2504" y="1449"/>
                </a:lnTo>
                <a:lnTo>
                  <a:pt x="2504" y="1440"/>
                </a:lnTo>
                <a:lnTo>
                  <a:pt x="2504" y="1444"/>
                </a:lnTo>
                <a:lnTo>
                  <a:pt x="2504" y="1466"/>
                </a:lnTo>
                <a:lnTo>
                  <a:pt x="2505" y="1454"/>
                </a:lnTo>
                <a:lnTo>
                  <a:pt x="2505" y="1462"/>
                </a:lnTo>
                <a:lnTo>
                  <a:pt x="2505" y="1430"/>
                </a:lnTo>
                <a:lnTo>
                  <a:pt x="2505" y="1460"/>
                </a:lnTo>
                <a:lnTo>
                  <a:pt x="2506" y="1447"/>
                </a:lnTo>
                <a:lnTo>
                  <a:pt x="2506" y="1450"/>
                </a:lnTo>
                <a:lnTo>
                  <a:pt x="2506" y="1444"/>
                </a:lnTo>
                <a:lnTo>
                  <a:pt x="2506" y="1437"/>
                </a:lnTo>
                <a:lnTo>
                  <a:pt x="2506" y="1454"/>
                </a:lnTo>
                <a:lnTo>
                  <a:pt x="2507" y="1450"/>
                </a:lnTo>
                <a:lnTo>
                  <a:pt x="2507" y="1450"/>
                </a:lnTo>
                <a:lnTo>
                  <a:pt x="2507" y="1453"/>
                </a:lnTo>
                <a:lnTo>
                  <a:pt x="2508" y="1435"/>
                </a:lnTo>
                <a:lnTo>
                  <a:pt x="2508" y="1449"/>
                </a:lnTo>
                <a:lnTo>
                  <a:pt x="2508" y="1441"/>
                </a:lnTo>
                <a:lnTo>
                  <a:pt x="2508" y="1455"/>
                </a:lnTo>
                <a:lnTo>
                  <a:pt x="2509" y="1451"/>
                </a:lnTo>
                <a:lnTo>
                  <a:pt x="2509" y="1438"/>
                </a:lnTo>
                <a:lnTo>
                  <a:pt x="2509" y="1446"/>
                </a:lnTo>
                <a:lnTo>
                  <a:pt x="2509" y="1466"/>
                </a:lnTo>
                <a:lnTo>
                  <a:pt x="2509" y="1457"/>
                </a:lnTo>
                <a:lnTo>
                  <a:pt x="2510" y="1461"/>
                </a:lnTo>
                <a:lnTo>
                  <a:pt x="2510" y="1440"/>
                </a:lnTo>
                <a:lnTo>
                  <a:pt x="2510" y="1473"/>
                </a:lnTo>
                <a:lnTo>
                  <a:pt x="2510" y="1445"/>
                </a:lnTo>
                <a:lnTo>
                  <a:pt x="2511" y="1459"/>
                </a:lnTo>
                <a:lnTo>
                  <a:pt x="2511" y="1461"/>
                </a:lnTo>
                <a:lnTo>
                  <a:pt x="2511" y="1440"/>
                </a:lnTo>
                <a:lnTo>
                  <a:pt x="2511" y="1445"/>
                </a:lnTo>
                <a:lnTo>
                  <a:pt x="2512" y="1465"/>
                </a:lnTo>
                <a:lnTo>
                  <a:pt x="2512" y="1478"/>
                </a:lnTo>
                <a:lnTo>
                  <a:pt x="2512" y="1450"/>
                </a:lnTo>
                <a:lnTo>
                  <a:pt x="2512" y="1441"/>
                </a:lnTo>
                <a:lnTo>
                  <a:pt x="2512" y="1472"/>
                </a:lnTo>
                <a:lnTo>
                  <a:pt x="2513" y="1453"/>
                </a:lnTo>
                <a:lnTo>
                  <a:pt x="2513" y="1454"/>
                </a:lnTo>
                <a:lnTo>
                  <a:pt x="2513" y="1443"/>
                </a:lnTo>
                <a:lnTo>
                  <a:pt x="2513" y="1441"/>
                </a:lnTo>
                <a:lnTo>
                  <a:pt x="2514" y="1450"/>
                </a:lnTo>
                <a:lnTo>
                  <a:pt x="2514" y="1453"/>
                </a:lnTo>
                <a:lnTo>
                  <a:pt x="2514" y="1461"/>
                </a:lnTo>
                <a:lnTo>
                  <a:pt x="2514" y="1451"/>
                </a:lnTo>
                <a:lnTo>
                  <a:pt x="2515" y="1446"/>
                </a:lnTo>
                <a:lnTo>
                  <a:pt x="2515" y="1450"/>
                </a:lnTo>
                <a:lnTo>
                  <a:pt x="2515" y="1442"/>
                </a:lnTo>
                <a:lnTo>
                  <a:pt x="2515" y="1453"/>
                </a:lnTo>
                <a:lnTo>
                  <a:pt x="2516" y="1452"/>
                </a:lnTo>
                <a:lnTo>
                  <a:pt x="2516" y="1444"/>
                </a:lnTo>
                <a:lnTo>
                  <a:pt x="2516" y="1448"/>
                </a:lnTo>
                <a:lnTo>
                  <a:pt x="2516" y="1451"/>
                </a:lnTo>
                <a:lnTo>
                  <a:pt x="2517" y="1454"/>
                </a:lnTo>
                <a:lnTo>
                  <a:pt x="2517" y="1463"/>
                </a:lnTo>
                <a:lnTo>
                  <a:pt x="2517" y="1443"/>
                </a:lnTo>
                <a:lnTo>
                  <a:pt x="2517" y="1449"/>
                </a:lnTo>
                <a:lnTo>
                  <a:pt x="2518" y="1446"/>
                </a:lnTo>
                <a:lnTo>
                  <a:pt x="2518" y="1448"/>
                </a:lnTo>
                <a:lnTo>
                  <a:pt x="2518" y="1449"/>
                </a:lnTo>
                <a:lnTo>
                  <a:pt x="2518" y="1444"/>
                </a:lnTo>
                <a:lnTo>
                  <a:pt x="2518" y="1449"/>
                </a:lnTo>
                <a:lnTo>
                  <a:pt x="2519" y="1466"/>
                </a:lnTo>
                <a:lnTo>
                  <a:pt x="2519" y="1459"/>
                </a:lnTo>
                <a:lnTo>
                  <a:pt x="2519" y="1446"/>
                </a:lnTo>
                <a:lnTo>
                  <a:pt x="2519" y="1441"/>
                </a:lnTo>
                <a:lnTo>
                  <a:pt x="2520" y="1453"/>
                </a:lnTo>
                <a:lnTo>
                  <a:pt x="2520" y="1451"/>
                </a:lnTo>
                <a:lnTo>
                  <a:pt x="2520" y="1451"/>
                </a:lnTo>
                <a:lnTo>
                  <a:pt x="2520" y="1452"/>
                </a:lnTo>
                <a:lnTo>
                  <a:pt x="2521" y="1441"/>
                </a:lnTo>
                <a:lnTo>
                  <a:pt x="2521" y="1444"/>
                </a:lnTo>
                <a:lnTo>
                  <a:pt x="2521" y="1453"/>
                </a:lnTo>
                <a:lnTo>
                  <a:pt x="2521" y="1451"/>
                </a:lnTo>
                <a:lnTo>
                  <a:pt x="2521" y="1451"/>
                </a:lnTo>
                <a:lnTo>
                  <a:pt x="2522" y="1437"/>
                </a:lnTo>
                <a:lnTo>
                  <a:pt x="2522" y="1451"/>
                </a:lnTo>
                <a:lnTo>
                  <a:pt x="2522" y="1448"/>
                </a:lnTo>
                <a:lnTo>
                  <a:pt x="2523" y="1453"/>
                </a:lnTo>
                <a:lnTo>
                  <a:pt x="2523" y="1445"/>
                </a:lnTo>
                <a:lnTo>
                  <a:pt x="2523" y="1441"/>
                </a:lnTo>
                <a:lnTo>
                  <a:pt x="2523" y="1447"/>
                </a:lnTo>
                <a:lnTo>
                  <a:pt x="2524" y="1452"/>
                </a:lnTo>
                <a:lnTo>
                  <a:pt x="2524" y="1453"/>
                </a:lnTo>
                <a:lnTo>
                  <a:pt x="2524" y="1459"/>
                </a:lnTo>
                <a:lnTo>
                  <a:pt x="2524" y="1442"/>
                </a:lnTo>
                <a:lnTo>
                  <a:pt x="2524" y="1443"/>
                </a:lnTo>
                <a:lnTo>
                  <a:pt x="2525" y="1443"/>
                </a:lnTo>
                <a:lnTo>
                  <a:pt x="2525" y="1455"/>
                </a:lnTo>
                <a:lnTo>
                  <a:pt x="2525" y="1451"/>
                </a:lnTo>
                <a:lnTo>
                  <a:pt x="2525" y="1440"/>
                </a:lnTo>
                <a:lnTo>
                  <a:pt x="2526" y="1446"/>
                </a:lnTo>
                <a:lnTo>
                  <a:pt x="2526" y="1463"/>
                </a:lnTo>
                <a:lnTo>
                  <a:pt x="2526" y="1443"/>
                </a:lnTo>
                <a:lnTo>
                  <a:pt x="2526" y="1444"/>
                </a:lnTo>
                <a:lnTo>
                  <a:pt x="2527" y="1442"/>
                </a:lnTo>
                <a:lnTo>
                  <a:pt x="2527" y="1460"/>
                </a:lnTo>
                <a:lnTo>
                  <a:pt x="2527" y="1451"/>
                </a:lnTo>
                <a:lnTo>
                  <a:pt x="2527" y="1453"/>
                </a:lnTo>
                <a:lnTo>
                  <a:pt x="2527" y="1442"/>
                </a:lnTo>
                <a:lnTo>
                  <a:pt x="2528" y="1443"/>
                </a:lnTo>
                <a:lnTo>
                  <a:pt x="2528" y="1443"/>
                </a:lnTo>
                <a:lnTo>
                  <a:pt x="2528" y="1461"/>
                </a:lnTo>
                <a:lnTo>
                  <a:pt x="2528" y="1462"/>
                </a:lnTo>
                <a:lnTo>
                  <a:pt x="2529" y="1457"/>
                </a:lnTo>
                <a:lnTo>
                  <a:pt x="2529" y="1446"/>
                </a:lnTo>
                <a:lnTo>
                  <a:pt x="2529" y="1449"/>
                </a:lnTo>
                <a:lnTo>
                  <a:pt x="2529" y="1449"/>
                </a:lnTo>
                <a:lnTo>
                  <a:pt x="2530" y="1454"/>
                </a:lnTo>
                <a:lnTo>
                  <a:pt x="2530" y="1456"/>
                </a:lnTo>
                <a:lnTo>
                  <a:pt x="2530" y="1445"/>
                </a:lnTo>
                <a:lnTo>
                  <a:pt x="2530" y="1449"/>
                </a:lnTo>
                <a:lnTo>
                  <a:pt x="2531" y="1459"/>
                </a:lnTo>
                <a:lnTo>
                  <a:pt x="2531" y="1463"/>
                </a:lnTo>
                <a:lnTo>
                  <a:pt x="2531" y="1456"/>
                </a:lnTo>
                <a:lnTo>
                  <a:pt x="2531" y="1443"/>
                </a:lnTo>
                <a:lnTo>
                  <a:pt x="2532" y="1461"/>
                </a:lnTo>
                <a:lnTo>
                  <a:pt x="2532" y="1453"/>
                </a:lnTo>
                <a:lnTo>
                  <a:pt x="2532" y="1456"/>
                </a:lnTo>
                <a:lnTo>
                  <a:pt x="2532" y="1453"/>
                </a:lnTo>
                <a:lnTo>
                  <a:pt x="2533" y="1450"/>
                </a:lnTo>
                <a:lnTo>
                  <a:pt x="2533" y="1451"/>
                </a:lnTo>
                <a:lnTo>
                  <a:pt x="2533" y="1470"/>
                </a:lnTo>
                <a:lnTo>
                  <a:pt x="2533" y="1464"/>
                </a:lnTo>
                <a:lnTo>
                  <a:pt x="2533" y="1453"/>
                </a:lnTo>
                <a:lnTo>
                  <a:pt x="2534" y="1448"/>
                </a:lnTo>
                <a:lnTo>
                  <a:pt x="2534" y="1475"/>
                </a:lnTo>
                <a:lnTo>
                  <a:pt x="2534" y="1451"/>
                </a:lnTo>
                <a:lnTo>
                  <a:pt x="2534" y="1455"/>
                </a:lnTo>
                <a:lnTo>
                  <a:pt x="2535" y="1447"/>
                </a:lnTo>
                <a:lnTo>
                  <a:pt x="2535" y="1455"/>
                </a:lnTo>
                <a:lnTo>
                  <a:pt x="2535" y="1447"/>
                </a:lnTo>
                <a:lnTo>
                  <a:pt x="2535" y="1460"/>
                </a:lnTo>
                <a:lnTo>
                  <a:pt x="2536" y="1451"/>
                </a:lnTo>
                <a:lnTo>
                  <a:pt x="2536" y="1458"/>
                </a:lnTo>
                <a:lnTo>
                  <a:pt x="2536" y="1459"/>
                </a:lnTo>
                <a:lnTo>
                  <a:pt x="2536" y="1441"/>
                </a:lnTo>
                <a:lnTo>
                  <a:pt x="2536" y="1446"/>
                </a:lnTo>
                <a:lnTo>
                  <a:pt x="2537" y="1455"/>
                </a:lnTo>
                <a:lnTo>
                  <a:pt x="2537" y="1455"/>
                </a:lnTo>
                <a:lnTo>
                  <a:pt x="2537" y="1458"/>
                </a:lnTo>
                <a:lnTo>
                  <a:pt x="2537" y="1445"/>
                </a:lnTo>
                <a:lnTo>
                  <a:pt x="2538" y="1458"/>
                </a:lnTo>
                <a:lnTo>
                  <a:pt x="2538" y="1447"/>
                </a:lnTo>
                <a:lnTo>
                  <a:pt x="2538" y="1452"/>
                </a:lnTo>
                <a:lnTo>
                  <a:pt x="2539" y="1453"/>
                </a:lnTo>
                <a:lnTo>
                  <a:pt x="2539" y="1449"/>
                </a:lnTo>
                <a:lnTo>
                  <a:pt x="2539" y="1457"/>
                </a:lnTo>
                <a:lnTo>
                  <a:pt x="2539" y="1446"/>
                </a:lnTo>
                <a:lnTo>
                  <a:pt x="2539" y="1452"/>
                </a:lnTo>
                <a:lnTo>
                  <a:pt x="2540" y="1443"/>
                </a:lnTo>
                <a:lnTo>
                  <a:pt x="2540" y="1438"/>
                </a:lnTo>
                <a:lnTo>
                  <a:pt x="2540" y="1449"/>
                </a:lnTo>
                <a:lnTo>
                  <a:pt x="2540" y="1455"/>
                </a:lnTo>
                <a:lnTo>
                  <a:pt x="2541" y="1448"/>
                </a:lnTo>
                <a:lnTo>
                  <a:pt x="2541" y="1456"/>
                </a:lnTo>
                <a:lnTo>
                  <a:pt x="2541" y="1422"/>
                </a:lnTo>
                <a:lnTo>
                  <a:pt x="2541" y="1445"/>
                </a:lnTo>
                <a:lnTo>
                  <a:pt x="2542" y="1453"/>
                </a:lnTo>
                <a:lnTo>
                  <a:pt x="2542" y="1442"/>
                </a:lnTo>
                <a:lnTo>
                  <a:pt x="2542" y="1452"/>
                </a:lnTo>
                <a:lnTo>
                  <a:pt x="2542" y="1438"/>
                </a:lnTo>
                <a:lnTo>
                  <a:pt x="2542" y="1453"/>
                </a:lnTo>
                <a:lnTo>
                  <a:pt x="2543" y="1461"/>
                </a:lnTo>
                <a:lnTo>
                  <a:pt x="2543" y="1457"/>
                </a:lnTo>
                <a:lnTo>
                  <a:pt x="2543" y="1457"/>
                </a:lnTo>
                <a:lnTo>
                  <a:pt x="2543" y="1443"/>
                </a:lnTo>
                <a:lnTo>
                  <a:pt x="2544" y="1448"/>
                </a:lnTo>
                <a:lnTo>
                  <a:pt x="2544" y="1453"/>
                </a:lnTo>
                <a:lnTo>
                  <a:pt x="2544" y="1451"/>
                </a:lnTo>
                <a:lnTo>
                  <a:pt x="2544" y="1458"/>
                </a:lnTo>
                <a:lnTo>
                  <a:pt x="2545" y="1442"/>
                </a:lnTo>
                <a:lnTo>
                  <a:pt x="2545" y="1454"/>
                </a:lnTo>
                <a:lnTo>
                  <a:pt x="2545" y="1459"/>
                </a:lnTo>
                <a:lnTo>
                  <a:pt x="2545" y="1449"/>
                </a:lnTo>
                <a:lnTo>
                  <a:pt x="2545" y="1449"/>
                </a:lnTo>
                <a:lnTo>
                  <a:pt x="2546" y="1446"/>
                </a:lnTo>
                <a:lnTo>
                  <a:pt x="2546" y="1451"/>
                </a:lnTo>
                <a:lnTo>
                  <a:pt x="2546" y="1461"/>
                </a:lnTo>
                <a:lnTo>
                  <a:pt x="2547" y="1443"/>
                </a:lnTo>
                <a:lnTo>
                  <a:pt x="2547" y="1442"/>
                </a:lnTo>
                <a:lnTo>
                  <a:pt x="2547" y="1440"/>
                </a:lnTo>
                <a:lnTo>
                  <a:pt x="2547" y="1454"/>
                </a:lnTo>
                <a:lnTo>
                  <a:pt x="2548" y="1460"/>
                </a:lnTo>
                <a:lnTo>
                  <a:pt x="2548" y="1454"/>
                </a:lnTo>
                <a:lnTo>
                  <a:pt x="2548" y="1457"/>
                </a:lnTo>
                <a:lnTo>
                  <a:pt x="2548" y="1457"/>
                </a:lnTo>
                <a:lnTo>
                  <a:pt x="2549" y="1448"/>
                </a:lnTo>
                <a:lnTo>
                  <a:pt x="2549" y="1462"/>
                </a:lnTo>
                <a:lnTo>
                  <a:pt x="2549" y="1459"/>
                </a:lnTo>
                <a:lnTo>
                  <a:pt x="2549" y="1453"/>
                </a:lnTo>
                <a:lnTo>
                  <a:pt x="2549" y="1447"/>
                </a:lnTo>
                <a:lnTo>
                  <a:pt x="2550" y="1455"/>
                </a:lnTo>
                <a:lnTo>
                  <a:pt x="2550" y="1450"/>
                </a:lnTo>
                <a:lnTo>
                  <a:pt x="2550" y="1453"/>
                </a:lnTo>
                <a:lnTo>
                  <a:pt x="2550" y="1458"/>
                </a:lnTo>
                <a:lnTo>
                  <a:pt x="2551" y="1450"/>
                </a:lnTo>
                <a:lnTo>
                  <a:pt x="2551" y="1456"/>
                </a:lnTo>
                <a:lnTo>
                  <a:pt x="2551" y="1454"/>
                </a:lnTo>
                <a:lnTo>
                  <a:pt x="2551" y="1455"/>
                </a:lnTo>
                <a:lnTo>
                  <a:pt x="2552" y="1455"/>
                </a:lnTo>
                <a:lnTo>
                  <a:pt x="2552" y="1444"/>
                </a:lnTo>
                <a:lnTo>
                  <a:pt x="2552" y="1457"/>
                </a:lnTo>
                <a:lnTo>
                  <a:pt x="2552" y="1472"/>
                </a:lnTo>
                <a:lnTo>
                  <a:pt x="2552" y="1454"/>
                </a:lnTo>
                <a:lnTo>
                  <a:pt x="2553" y="1457"/>
                </a:lnTo>
                <a:lnTo>
                  <a:pt x="2553" y="1447"/>
                </a:lnTo>
                <a:lnTo>
                  <a:pt x="2553" y="1453"/>
                </a:lnTo>
                <a:lnTo>
                  <a:pt x="2553" y="1453"/>
                </a:lnTo>
                <a:lnTo>
                  <a:pt x="2554" y="1454"/>
                </a:lnTo>
                <a:lnTo>
                  <a:pt x="2554" y="1458"/>
                </a:lnTo>
                <a:lnTo>
                  <a:pt x="2554" y="1434"/>
                </a:lnTo>
                <a:lnTo>
                  <a:pt x="2555" y="1451"/>
                </a:lnTo>
                <a:lnTo>
                  <a:pt x="2555" y="1460"/>
                </a:lnTo>
                <a:lnTo>
                  <a:pt x="2555" y="1446"/>
                </a:lnTo>
                <a:lnTo>
                  <a:pt x="2555" y="1453"/>
                </a:lnTo>
                <a:lnTo>
                  <a:pt x="2555" y="1453"/>
                </a:lnTo>
                <a:lnTo>
                  <a:pt x="2556" y="1464"/>
                </a:lnTo>
                <a:lnTo>
                  <a:pt x="2556" y="1448"/>
                </a:lnTo>
                <a:lnTo>
                  <a:pt x="2556" y="1434"/>
                </a:lnTo>
                <a:lnTo>
                  <a:pt x="2556" y="1448"/>
                </a:lnTo>
                <a:lnTo>
                  <a:pt x="2557" y="1445"/>
                </a:lnTo>
                <a:lnTo>
                  <a:pt x="2557" y="1445"/>
                </a:lnTo>
                <a:lnTo>
                  <a:pt x="2557" y="1469"/>
                </a:lnTo>
                <a:lnTo>
                  <a:pt x="2557" y="1453"/>
                </a:lnTo>
                <a:lnTo>
                  <a:pt x="2558" y="1379"/>
                </a:lnTo>
                <a:lnTo>
                  <a:pt x="2558" y="87"/>
                </a:lnTo>
                <a:lnTo>
                  <a:pt x="2558" y="1440"/>
                </a:lnTo>
                <a:lnTo>
                  <a:pt x="2558" y="1445"/>
                </a:lnTo>
                <a:lnTo>
                  <a:pt x="2558" y="1447"/>
                </a:lnTo>
                <a:lnTo>
                  <a:pt x="2559" y="1442"/>
                </a:lnTo>
                <a:lnTo>
                  <a:pt x="2559" y="1438"/>
                </a:lnTo>
                <a:lnTo>
                  <a:pt x="2559" y="1437"/>
                </a:lnTo>
                <a:lnTo>
                  <a:pt x="2559" y="1449"/>
                </a:lnTo>
                <a:lnTo>
                  <a:pt x="2560" y="1441"/>
                </a:lnTo>
                <a:lnTo>
                  <a:pt x="2560" y="1437"/>
                </a:lnTo>
                <a:lnTo>
                  <a:pt x="2560" y="1443"/>
                </a:lnTo>
                <a:lnTo>
                  <a:pt x="2560" y="1431"/>
                </a:lnTo>
                <a:lnTo>
                  <a:pt x="2561" y="1441"/>
                </a:lnTo>
                <a:lnTo>
                  <a:pt x="2561" y="1449"/>
                </a:lnTo>
                <a:lnTo>
                  <a:pt x="2561" y="1439"/>
                </a:lnTo>
                <a:lnTo>
                  <a:pt x="2561" y="1423"/>
                </a:lnTo>
                <a:lnTo>
                  <a:pt x="2561" y="1440"/>
                </a:lnTo>
                <a:lnTo>
                  <a:pt x="2562" y="1433"/>
                </a:lnTo>
                <a:lnTo>
                  <a:pt x="2562" y="1450"/>
                </a:lnTo>
                <a:lnTo>
                  <a:pt x="2562" y="1446"/>
                </a:lnTo>
                <a:lnTo>
                  <a:pt x="2563" y="1442"/>
                </a:lnTo>
                <a:lnTo>
                  <a:pt x="2563" y="1446"/>
                </a:lnTo>
                <a:lnTo>
                  <a:pt x="2563" y="1451"/>
                </a:lnTo>
                <a:lnTo>
                  <a:pt x="2563" y="1443"/>
                </a:lnTo>
                <a:lnTo>
                  <a:pt x="2564" y="1454"/>
                </a:lnTo>
                <a:lnTo>
                  <a:pt x="2564" y="1440"/>
                </a:lnTo>
                <a:lnTo>
                  <a:pt x="2564" y="1450"/>
                </a:lnTo>
                <a:lnTo>
                  <a:pt x="2564" y="1453"/>
                </a:lnTo>
                <a:lnTo>
                  <a:pt x="2564" y="1454"/>
                </a:lnTo>
                <a:lnTo>
                  <a:pt x="2565" y="1441"/>
                </a:lnTo>
                <a:lnTo>
                  <a:pt x="2565" y="1429"/>
                </a:lnTo>
                <a:lnTo>
                  <a:pt x="2565" y="1444"/>
                </a:lnTo>
                <a:lnTo>
                  <a:pt x="2565" y="1438"/>
                </a:lnTo>
                <a:lnTo>
                  <a:pt x="2566" y="1434"/>
                </a:lnTo>
                <a:lnTo>
                  <a:pt x="2566" y="1440"/>
                </a:lnTo>
                <a:lnTo>
                  <a:pt x="2566" y="1426"/>
                </a:lnTo>
                <a:lnTo>
                  <a:pt x="2566" y="1449"/>
                </a:lnTo>
                <a:lnTo>
                  <a:pt x="2567" y="1438"/>
                </a:lnTo>
                <a:lnTo>
                  <a:pt x="2567" y="1444"/>
                </a:lnTo>
                <a:lnTo>
                  <a:pt x="2567" y="1439"/>
                </a:lnTo>
                <a:lnTo>
                  <a:pt x="2567" y="1432"/>
                </a:lnTo>
                <a:lnTo>
                  <a:pt x="2567" y="1455"/>
                </a:lnTo>
                <a:lnTo>
                  <a:pt x="2568" y="1455"/>
                </a:lnTo>
                <a:lnTo>
                  <a:pt x="2568" y="1456"/>
                </a:lnTo>
                <a:lnTo>
                  <a:pt x="2568" y="1435"/>
                </a:lnTo>
                <a:lnTo>
                  <a:pt x="2568" y="1430"/>
                </a:lnTo>
                <a:lnTo>
                  <a:pt x="2569" y="1443"/>
                </a:lnTo>
                <a:lnTo>
                  <a:pt x="2569" y="1454"/>
                </a:lnTo>
                <a:lnTo>
                  <a:pt x="2569" y="1446"/>
                </a:lnTo>
                <a:lnTo>
                  <a:pt x="2570" y="1443"/>
                </a:lnTo>
                <a:lnTo>
                  <a:pt x="2570" y="1442"/>
                </a:lnTo>
                <a:lnTo>
                  <a:pt x="2570" y="1437"/>
                </a:lnTo>
                <a:lnTo>
                  <a:pt x="2570" y="1454"/>
                </a:lnTo>
                <a:lnTo>
                  <a:pt x="2570" y="1437"/>
                </a:lnTo>
                <a:lnTo>
                  <a:pt x="2571" y="1442"/>
                </a:lnTo>
                <a:lnTo>
                  <a:pt x="2571" y="1443"/>
                </a:lnTo>
                <a:lnTo>
                  <a:pt x="2571" y="1438"/>
                </a:lnTo>
                <a:lnTo>
                  <a:pt x="2571" y="1459"/>
                </a:lnTo>
                <a:lnTo>
                  <a:pt x="2572" y="1445"/>
                </a:lnTo>
                <a:lnTo>
                  <a:pt x="2572" y="1436"/>
                </a:lnTo>
                <a:lnTo>
                  <a:pt x="2572" y="1432"/>
                </a:lnTo>
                <a:lnTo>
                  <a:pt x="2572" y="1443"/>
                </a:lnTo>
                <a:lnTo>
                  <a:pt x="2573" y="1441"/>
                </a:lnTo>
                <a:lnTo>
                  <a:pt x="2573" y="1445"/>
                </a:lnTo>
                <a:lnTo>
                  <a:pt x="2573" y="1444"/>
                </a:lnTo>
                <a:lnTo>
                  <a:pt x="2573" y="1445"/>
                </a:lnTo>
                <a:lnTo>
                  <a:pt x="2573" y="1441"/>
                </a:lnTo>
                <a:lnTo>
                  <a:pt x="2574" y="1432"/>
                </a:lnTo>
                <a:lnTo>
                  <a:pt x="2574" y="1458"/>
                </a:lnTo>
                <a:lnTo>
                  <a:pt x="2574" y="1451"/>
                </a:lnTo>
                <a:lnTo>
                  <a:pt x="2574" y="1443"/>
                </a:lnTo>
                <a:lnTo>
                  <a:pt x="2575" y="1439"/>
                </a:lnTo>
                <a:lnTo>
                  <a:pt x="2575" y="1446"/>
                </a:lnTo>
                <a:lnTo>
                  <a:pt x="2575" y="1452"/>
                </a:lnTo>
                <a:lnTo>
                  <a:pt x="2575" y="1465"/>
                </a:lnTo>
                <a:lnTo>
                  <a:pt x="2576" y="1443"/>
                </a:lnTo>
                <a:lnTo>
                  <a:pt x="2576" y="1453"/>
                </a:lnTo>
                <a:lnTo>
                  <a:pt x="2576" y="1453"/>
                </a:lnTo>
                <a:lnTo>
                  <a:pt x="2576" y="1474"/>
                </a:lnTo>
                <a:lnTo>
                  <a:pt x="2576" y="1457"/>
                </a:lnTo>
                <a:lnTo>
                  <a:pt x="2577" y="1454"/>
                </a:lnTo>
                <a:lnTo>
                  <a:pt x="2577" y="1453"/>
                </a:lnTo>
                <a:lnTo>
                  <a:pt x="2577" y="1454"/>
                </a:lnTo>
                <a:lnTo>
                  <a:pt x="2578" y="1458"/>
                </a:lnTo>
                <a:lnTo>
                  <a:pt x="2578" y="1450"/>
                </a:lnTo>
                <a:lnTo>
                  <a:pt x="2578" y="1444"/>
                </a:lnTo>
                <a:lnTo>
                  <a:pt x="2578" y="1461"/>
                </a:lnTo>
                <a:lnTo>
                  <a:pt x="2579" y="1455"/>
                </a:lnTo>
                <a:lnTo>
                  <a:pt x="2579" y="1453"/>
                </a:lnTo>
                <a:lnTo>
                  <a:pt x="2579" y="1457"/>
                </a:lnTo>
                <a:lnTo>
                  <a:pt x="2579" y="1454"/>
                </a:lnTo>
                <a:lnTo>
                  <a:pt x="2579" y="1446"/>
                </a:lnTo>
                <a:lnTo>
                  <a:pt x="2580" y="1454"/>
                </a:lnTo>
                <a:lnTo>
                  <a:pt x="2580" y="1457"/>
                </a:lnTo>
                <a:lnTo>
                  <a:pt x="2580" y="1463"/>
                </a:lnTo>
                <a:lnTo>
                  <a:pt x="2580" y="1439"/>
                </a:lnTo>
                <a:lnTo>
                  <a:pt x="2581" y="1462"/>
                </a:lnTo>
                <a:lnTo>
                  <a:pt x="2581" y="1457"/>
                </a:lnTo>
                <a:lnTo>
                  <a:pt x="2581" y="1456"/>
                </a:lnTo>
                <a:lnTo>
                  <a:pt x="2581" y="1453"/>
                </a:lnTo>
                <a:lnTo>
                  <a:pt x="2582" y="1453"/>
                </a:lnTo>
                <a:lnTo>
                  <a:pt x="2582" y="1441"/>
                </a:lnTo>
                <a:lnTo>
                  <a:pt x="2582" y="1450"/>
                </a:lnTo>
                <a:lnTo>
                  <a:pt x="2582" y="1458"/>
                </a:lnTo>
                <a:lnTo>
                  <a:pt x="2582" y="1460"/>
                </a:lnTo>
                <a:lnTo>
                  <a:pt x="2583" y="1448"/>
                </a:lnTo>
                <a:lnTo>
                  <a:pt x="2583" y="1455"/>
                </a:lnTo>
                <a:lnTo>
                  <a:pt x="2583" y="1449"/>
                </a:lnTo>
                <a:lnTo>
                  <a:pt x="2583" y="1465"/>
                </a:lnTo>
                <a:lnTo>
                  <a:pt x="2584" y="1454"/>
                </a:lnTo>
                <a:lnTo>
                  <a:pt x="2584" y="1446"/>
                </a:lnTo>
                <a:lnTo>
                  <a:pt x="2584" y="1448"/>
                </a:lnTo>
                <a:lnTo>
                  <a:pt x="2584" y="1451"/>
                </a:lnTo>
                <a:lnTo>
                  <a:pt x="2585" y="1446"/>
                </a:lnTo>
                <a:lnTo>
                  <a:pt x="2585" y="1442"/>
                </a:lnTo>
                <a:lnTo>
                  <a:pt x="2585" y="1446"/>
                </a:lnTo>
                <a:lnTo>
                  <a:pt x="2585" y="1441"/>
                </a:lnTo>
                <a:lnTo>
                  <a:pt x="2586" y="1452"/>
                </a:lnTo>
                <a:lnTo>
                  <a:pt x="2586" y="1456"/>
                </a:lnTo>
                <a:lnTo>
                  <a:pt x="2586" y="1440"/>
                </a:lnTo>
                <a:lnTo>
                  <a:pt x="2586" y="1465"/>
                </a:lnTo>
                <a:lnTo>
                  <a:pt x="2587" y="1439"/>
                </a:lnTo>
                <a:lnTo>
                  <a:pt x="2587" y="1459"/>
                </a:lnTo>
                <a:lnTo>
                  <a:pt x="2587" y="1448"/>
                </a:lnTo>
                <a:lnTo>
                  <a:pt x="2587" y="1452"/>
                </a:lnTo>
                <a:lnTo>
                  <a:pt x="2588" y="1438"/>
                </a:lnTo>
                <a:lnTo>
                  <a:pt x="2588" y="1450"/>
                </a:lnTo>
                <a:lnTo>
                  <a:pt x="2588" y="1448"/>
                </a:lnTo>
                <a:lnTo>
                  <a:pt x="2588" y="1451"/>
                </a:lnTo>
                <a:lnTo>
                  <a:pt x="2588" y="1444"/>
                </a:lnTo>
                <a:lnTo>
                  <a:pt x="2589" y="1431"/>
                </a:lnTo>
                <a:lnTo>
                  <a:pt x="2589" y="1440"/>
                </a:lnTo>
                <a:lnTo>
                  <a:pt x="2589" y="1450"/>
                </a:lnTo>
                <a:lnTo>
                  <a:pt x="2589" y="1460"/>
                </a:lnTo>
                <a:lnTo>
                  <a:pt x="2590" y="1449"/>
                </a:lnTo>
                <a:lnTo>
                  <a:pt x="2590" y="1438"/>
                </a:lnTo>
                <a:lnTo>
                  <a:pt x="2590" y="1441"/>
                </a:lnTo>
                <a:lnTo>
                  <a:pt x="2590" y="1442"/>
                </a:lnTo>
                <a:lnTo>
                  <a:pt x="2591" y="1450"/>
                </a:lnTo>
                <a:lnTo>
                  <a:pt x="2591" y="1446"/>
                </a:lnTo>
                <a:lnTo>
                  <a:pt x="2591" y="1444"/>
                </a:lnTo>
                <a:lnTo>
                  <a:pt x="2591" y="1437"/>
                </a:lnTo>
                <a:lnTo>
                  <a:pt x="2591" y="1451"/>
                </a:lnTo>
                <a:lnTo>
                  <a:pt x="2592" y="1453"/>
                </a:lnTo>
                <a:lnTo>
                  <a:pt x="2592" y="1457"/>
                </a:lnTo>
                <a:lnTo>
                  <a:pt x="2592" y="1442"/>
                </a:lnTo>
                <a:lnTo>
                  <a:pt x="2592" y="1454"/>
                </a:lnTo>
                <a:lnTo>
                  <a:pt x="2593" y="1458"/>
                </a:lnTo>
                <a:lnTo>
                  <a:pt x="2593" y="1461"/>
                </a:lnTo>
                <a:lnTo>
                  <a:pt x="2593" y="1461"/>
                </a:lnTo>
                <a:lnTo>
                  <a:pt x="2594" y="1448"/>
                </a:lnTo>
                <a:lnTo>
                  <a:pt x="2594" y="1450"/>
                </a:lnTo>
                <a:lnTo>
                  <a:pt x="2594" y="1448"/>
                </a:lnTo>
                <a:lnTo>
                  <a:pt x="2594" y="1447"/>
                </a:lnTo>
                <a:lnTo>
                  <a:pt x="2595" y="1460"/>
                </a:lnTo>
                <a:lnTo>
                  <a:pt x="2595" y="1453"/>
                </a:lnTo>
                <a:lnTo>
                  <a:pt x="2595" y="1449"/>
                </a:lnTo>
                <a:lnTo>
                  <a:pt x="2595" y="1455"/>
                </a:lnTo>
                <a:lnTo>
                  <a:pt x="2595" y="1459"/>
                </a:lnTo>
                <a:lnTo>
                  <a:pt x="2596" y="1456"/>
                </a:lnTo>
                <a:lnTo>
                  <a:pt x="2596" y="1448"/>
                </a:lnTo>
                <a:lnTo>
                  <a:pt x="2596" y="1454"/>
                </a:lnTo>
                <a:lnTo>
                  <a:pt x="2596" y="1459"/>
                </a:lnTo>
                <a:lnTo>
                  <a:pt x="2597" y="1457"/>
                </a:lnTo>
                <a:lnTo>
                  <a:pt x="2597" y="1449"/>
                </a:lnTo>
                <a:lnTo>
                  <a:pt x="2597" y="1443"/>
                </a:lnTo>
                <a:lnTo>
                  <a:pt x="2597" y="1455"/>
                </a:lnTo>
                <a:lnTo>
                  <a:pt x="2597" y="1457"/>
                </a:lnTo>
                <a:lnTo>
                  <a:pt x="2598" y="1462"/>
                </a:lnTo>
                <a:lnTo>
                  <a:pt x="2598" y="1454"/>
                </a:lnTo>
                <a:lnTo>
                  <a:pt x="2598" y="1472"/>
                </a:lnTo>
                <a:lnTo>
                  <a:pt x="2598" y="1459"/>
                </a:lnTo>
                <a:lnTo>
                  <a:pt x="2599" y="1463"/>
                </a:lnTo>
                <a:lnTo>
                  <a:pt x="2599" y="1451"/>
                </a:lnTo>
                <a:lnTo>
                  <a:pt x="2599" y="1457"/>
                </a:lnTo>
                <a:lnTo>
                  <a:pt x="2599" y="1459"/>
                </a:lnTo>
                <a:lnTo>
                  <a:pt x="2600" y="1471"/>
                </a:lnTo>
                <a:lnTo>
                  <a:pt x="2600" y="1461"/>
                </a:lnTo>
                <a:lnTo>
                  <a:pt x="2600" y="1465"/>
                </a:lnTo>
                <a:lnTo>
                  <a:pt x="2600" y="1455"/>
                </a:lnTo>
                <a:lnTo>
                  <a:pt x="2600" y="1456"/>
                </a:lnTo>
                <a:lnTo>
                  <a:pt x="2601" y="1456"/>
                </a:lnTo>
                <a:lnTo>
                  <a:pt x="2601" y="1459"/>
                </a:lnTo>
                <a:lnTo>
                  <a:pt x="2601" y="1484"/>
                </a:lnTo>
                <a:lnTo>
                  <a:pt x="2602" y="1455"/>
                </a:lnTo>
                <a:lnTo>
                  <a:pt x="2602" y="1459"/>
                </a:lnTo>
                <a:lnTo>
                  <a:pt x="2602" y="1443"/>
                </a:lnTo>
                <a:lnTo>
                  <a:pt x="2602" y="1462"/>
                </a:lnTo>
                <a:lnTo>
                  <a:pt x="2603" y="1464"/>
                </a:lnTo>
                <a:lnTo>
                  <a:pt x="2603" y="1451"/>
                </a:lnTo>
                <a:lnTo>
                  <a:pt x="2603" y="1472"/>
                </a:lnTo>
                <a:lnTo>
                  <a:pt x="2603" y="1442"/>
                </a:lnTo>
                <a:lnTo>
                  <a:pt x="2604" y="1457"/>
                </a:lnTo>
                <a:lnTo>
                  <a:pt x="2604" y="1458"/>
                </a:lnTo>
                <a:lnTo>
                  <a:pt x="2604" y="1456"/>
                </a:lnTo>
                <a:lnTo>
                  <a:pt x="2604" y="1460"/>
                </a:lnTo>
                <a:lnTo>
                  <a:pt x="2604" y="1461"/>
                </a:lnTo>
                <a:lnTo>
                  <a:pt x="2605" y="1467"/>
                </a:lnTo>
                <a:lnTo>
                  <a:pt x="2605" y="1459"/>
                </a:lnTo>
                <a:lnTo>
                  <a:pt x="2605" y="1461"/>
                </a:lnTo>
                <a:lnTo>
                  <a:pt x="2605" y="1463"/>
                </a:lnTo>
                <a:lnTo>
                  <a:pt x="2606" y="1446"/>
                </a:lnTo>
                <a:lnTo>
                  <a:pt x="2606" y="1466"/>
                </a:lnTo>
                <a:lnTo>
                  <a:pt x="2606" y="1453"/>
                </a:lnTo>
                <a:lnTo>
                  <a:pt x="2606" y="1455"/>
                </a:lnTo>
                <a:lnTo>
                  <a:pt x="2607" y="1458"/>
                </a:lnTo>
                <a:lnTo>
                  <a:pt x="2607" y="1456"/>
                </a:lnTo>
                <a:lnTo>
                  <a:pt x="2607" y="1452"/>
                </a:lnTo>
                <a:lnTo>
                  <a:pt x="2607" y="1470"/>
                </a:lnTo>
                <a:lnTo>
                  <a:pt x="2607" y="1454"/>
                </a:lnTo>
                <a:lnTo>
                  <a:pt x="2608" y="1461"/>
                </a:lnTo>
                <a:lnTo>
                  <a:pt x="2608" y="1464"/>
                </a:lnTo>
                <a:lnTo>
                  <a:pt x="2608" y="1458"/>
                </a:lnTo>
                <a:lnTo>
                  <a:pt x="2609" y="1460"/>
                </a:lnTo>
                <a:lnTo>
                  <a:pt x="2609" y="1467"/>
                </a:lnTo>
                <a:lnTo>
                  <a:pt x="2609" y="1462"/>
                </a:lnTo>
                <a:lnTo>
                  <a:pt x="2609" y="1460"/>
                </a:lnTo>
                <a:lnTo>
                  <a:pt x="2610" y="1460"/>
                </a:lnTo>
                <a:lnTo>
                  <a:pt x="2610" y="1461"/>
                </a:lnTo>
                <a:lnTo>
                  <a:pt x="2610" y="1468"/>
                </a:lnTo>
                <a:lnTo>
                  <a:pt x="2610" y="1470"/>
                </a:lnTo>
                <a:lnTo>
                  <a:pt x="2610" y="1452"/>
                </a:lnTo>
                <a:lnTo>
                  <a:pt x="2611" y="1471"/>
                </a:lnTo>
                <a:lnTo>
                  <a:pt x="2611" y="1459"/>
                </a:lnTo>
                <a:lnTo>
                  <a:pt x="2611" y="1463"/>
                </a:lnTo>
                <a:lnTo>
                  <a:pt x="2611" y="1460"/>
                </a:lnTo>
                <a:lnTo>
                  <a:pt x="2612" y="1463"/>
                </a:lnTo>
                <a:lnTo>
                  <a:pt x="2612" y="1466"/>
                </a:lnTo>
                <a:lnTo>
                  <a:pt x="2612" y="1470"/>
                </a:lnTo>
                <a:lnTo>
                  <a:pt x="2612" y="1462"/>
                </a:lnTo>
                <a:lnTo>
                  <a:pt x="2613" y="1470"/>
                </a:lnTo>
                <a:lnTo>
                  <a:pt x="2613" y="1449"/>
                </a:lnTo>
                <a:lnTo>
                  <a:pt x="2613" y="1464"/>
                </a:lnTo>
                <a:lnTo>
                  <a:pt x="2613" y="1459"/>
                </a:lnTo>
                <a:lnTo>
                  <a:pt x="2613" y="1453"/>
                </a:lnTo>
                <a:lnTo>
                  <a:pt x="2614" y="1457"/>
                </a:lnTo>
                <a:lnTo>
                  <a:pt x="2614" y="1444"/>
                </a:lnTo>
                <a:lnTo>
                  <a:pt x="2614" y="1456"/>
                </a:lnTo>
                <a:lnTo>
                  <a:pt x="2614" y="1474"/>
                </a:lnTo>
                <a:lnTo>
                  <a:pt x="2615" y="1451"/>
                </a:lnTo>
                <a:lnTo>
                  <a:pt x="2615" y="1466"/>
                </a:lnTo>
                <a:lnTo>
                  <a:pt x="2615" y="1446"/>
                </a:lnTo>
                <a:lnTo>
                  <a:pt x="2615" y="1458"/>
                </a:lnTo>
                <a:lnTo>
                  <a:pt x="2616" y="1456"/>
                </a:lnTo>
                <a:lnTo>
                  <a:pt x="2616" y="1463"/>
                </a:lnTo>
                <a:lnTo>
                  <a:pt x="2616" y="1455"/>
                </a:lnTo>
                <a:lnTo>
                  <a:pt x="2616" y="1453"/>
                </a:lnTo>
                <a:lnTo>
                  <a:pt x="2617" y="1457"/>
                </a:lnTo>
                <a:lnTo>
                  <a:pt x="2617" y="1474"/>
                </a:lnTo>
                <a:lnTo>
                  <a:pt x="2617" y="1456"/>
                </a:lnTo>
                <a:lnTo>
                  <a:pt x="2617" y="1472"/>
                </a:lnTo>
                <a:lnTo>
                  <a:pt x="2618" y="1453"/>
                </a:lnTo>
                <a:lnTo>
                  <a:pt x="2618" y="1462"/>
                </a:lnTo>
                <a:lnTo>
                  <a:pt x="2618" y="1460"/>
                </a:lnTo>
                <a:lnTo>
                  <a:pt x="2618" y="1465"/>
                </a:lnTo>
                <a:lnTo>
                  <a:pt x="2619" y="1455"/>
                </a:lnTo>
                <a:lnTo>
                  <a:pt x="2619" y="1449"/>
                </a:lnTo>
                <a:lnTo>
                  <a:pt x="2619" y="1458"/>
                </a:lnTo>
                <a:lnTo>
                  <a:pt x="2619" y="1458"/>
                </a:lnTo>
                <a:lnTo>
                  <a:pt x="2619" y="1457"/>
                </a:lnTo>
                <a:lnTo>
                  <a:pt x="2620" y="1466"/>
                </a:lnTo>
                <a:lnTo>
                  <a:pt x="2620" y="1454"/>
                </a:lnTo>
                <a:lnTo>
                  <a:pt x="2620" y="1458"/>
                </a:lnTo>
                <a:lnTo>
                  <a:pt x="2620" y="1451"/>
                </a:lnTo>
                <a:lnTo>
                  <a:pt x="2621" y="1459"/>
                </a:lnTo>
                <a:lnTo>
                  <a:pt x="2621" y="1460"/>
                </a:lnTo>
                <a:lnTo>
                  <a:pt x="2621" y="1447"/>
                </a:lnTo>
                <a:lnTo>
                  <a:pt x="2621" y="1454"/>
                </a:lnTo>
                <a:lnTo>
                  <a:pt x="2622" y="1458"/>
                </a:lnTo>
                <a:lnTo>
                  <a:pt x="2622" y="1460"/>
                </a:lnTo>
                <a:lnTo>
                  <a:pt x="2622" y="1465"/>
                </a:lnTo>
                <a:lnTo>
                  <a:pt x="2622" y="1443"/>
                </a:lnTo>
                <a:lnTo>
                  <a:pt x="2622" y="1455"/>
                </a:lnTo>
                <a:lnTo>
                  <a:pt x="2623" y="1458"/>
                </a:lnTo>
                <a:lnTo>
                  <a:pt x="2623" y="1456"/>
                </a:lnTo>
                <a:lnTo>
                  <a:pt x="2623" y="1447"/>
                </a:lnTo>
                <a:lnTo>
                  <a:pt x="2623" y="1452"/>
                </a:lnTo>
                <a:lnTo>
                  <a:pt x="2624" y="1449"/>
                </a:lnTo>
                <a:lnTo>
                  <a:pt x="2624" y="1461"/>
                </a:lnTo>
                <a:lnTo>
                  <a:pt x="2624" y="1463"/>
                </a:lnTo>
                <a:lnTo>
                  <a:pt x="2625" y="1462"/>
                </a:lnTo>
                <a:lnTo>
                  <a:pt x="2625" y="1456"/>
                </a:lnTo>
                <a:lnTo>
                  <a:pt x="2625" y="1457"/>
                </a:lnTo>
                <a:lnTo>
                  <a:pt x="2625" y="1457"/>
                </a:lnTo>
                <a:lnTo>
                  <a:pt x="2625" y="1465"/>
                </a:lnTo>
                <a:lnTo>
                  <a:pt x="2626" y="1458"/>
                </a:lnTo>
                <a:lnTo>
                  <a:pt x="2626" y="1457"/>
                </a:lnTo>
                <a:lnTo>
                  <a:pt x="2626" y="1453"/>
                </a:lnTo>
                <a:lnTo>
                  <a:pt x="2626" y="1461"/>
                </a:lnTo>
                <a:lnTo>
                  <a:pt x="2627" y="1457"/>
                </a:lnTo>
                <a:lnTo>
                  <a:pt x="2627" y="1458"/>
                </a:lnTo>
                <a:lnTo>
                  <a:pt x="2627" y="1450"/>
                </a:lnTo>
                <a:lnTo>
                  <a:pt x="2627" y="1442"/>
                </a:lnTo>
                <a:lnTo>
                  <a:pt x="2628" y="1445"/>
                </a:lnTo>
                <a:lnTo>
                  <a:pt x="2628" y="1446"/>
                </a:lnTo>
                <a:lnTo>
                  <a:pt x="2628" y="1454"/>
                </a:lnTo>
                <a:lnTo>
                  <a:pt x="2628" y="1459"/>
                </a:lnTo>
                <a:lnTo>
                  <a:pt x="2628" y="1461"/>
                </a:lnTo>
                <a:lnTo>
                  <a:pt x="2629" y="1458"/>
                </a:lnTo>
                <a:lnTo>
                  <a:pt x="2629" y="1468"/>
                </a:lnTo>
                <a:lnTo>
                  <a:pt x="2629" y="1454"/>
                </a:lnTo>
                <a:lnTo>
                  <a:pt x="2629" y="1436"/>
                </a:lnTo>
                <a:lnTo>
                  <a:pt x="2630" y="1461"/>
                </a:lnTo>
                <a:lnTo>
                  <a:pt x="2630" y="1454"/>
                </a:lnTo>
                <a:lnTo>
                  <a:pt x="2630" y="1448"/>
                </a:lnTo>
                <a:lnTo>
                  <a:pt x="2630" y="1451"/>
                </a:lnTo>
                <a:lnTo>
                  <a:pt x="2631" y="1452"/>
                </a:lnTo>
                <a:lnTo>
                  <a:pt x="2631" y="1450"/>
                </a:lnTo>
                <a:lnTo>
                  <a:pt x="2631" y="1455"/>
                </a:lnTo>
                <a:lnTo>
                  <a:pt x="2631" y="1465"/>
                </a:lnTo>
                <a:lnTo>
                  <a:pt x="2631" y="1471"/>
                </a:lnTo>
                <a:lnTo>
                  <a:pt x="2632" y="1432"/>
                </a:lnTo>
                <a:lnTo>
                  <a:pt x="2632" y="1462"/>
                </a:lnTo>
                <a:lnTo>
                  <a:pt x="2632" y="1444"/>
                </a:lnTo>
                <a:lnTo>
                  <a:pt x="2633" y="1446"/>
                </a:lnTo>
                <a:lnTo>
                  <a:pt x="2633" y="1457"/>
                </a:lnTo>
                <a:lnTo>
                  <a:pt x="2633" y="1445"/>
                </a:lnTo>
                <a:lnTo>
                  <a:pt x="2633" y="1443"/>
                </a:lnTo>
                <a:lnTo>
                  <a:pt x="2634" y="1455"/>
                </a:lnTo>
                <a:lnTo>
                  <a:pt x="2634" y="1467"/>
                </a:lnTo>
                <a:lnTo>
                  <a:pt x="2634" y="1457"/>
                </a:lnTo>
                <a:lnTo>
                  <a:pt x="2634" y="1442"/>
                </a:lnTo>
                <a:lnTo>
                  <a:pt x="2634" y="1459"/>
                </a:lnTo>
                <a:lnTo>
                  <a:pt x="2635" y="1446"/>
                </a:lnTo>
                <a:lnTo>
                  <a:pt x="2635" y="1461"/>
                </a:lnTo>
                <a:lnTo>
                  <a:pt x="2635" y="1456"/>
                </a:lnTo>
                <a:lnTo>
                  <a:pt x="2635" y="1447"/>
                </a:lnTo>
                <a:lnTo>
                  <a:pt x="2636" y="1457"/>
                </a:lnTo>
                <a:lnTo>
                  <a:pt x="2636" y="1454"/>
                </a:lnTo>
                <a:lnTo>
                  <a:pt x="2636" y="1466"/>
                </a:lnTo>
                <a:lnTo>
                  <a:pt x="2636" y="1465"/>
                </a:lnTo>
                <a:lnTo>
                  <a:pt x="2637" y="1444"/>
                </a:lnTo>
                <a:lnTo>
                  <a:pt x="2637" y="1457"/>
                </a:lnTo>
                <a:lnTo>
                  <a:pt x="2637" y="1443"/>
                </a:lnTo>
                <a:lnTo>
                  <a:pt x="2637" y="1456"/>
                </a:lnTo>
                <a:lnTo>
                  <a:pt x="2637" y="1454"/>
                </a:lnTo>
                <a:lnTo>
                  <a:pt x="2638" y="1455"/>
                </a:lnTo>
                <a:lnTo>
                  <a:pt x="2638" y="1458"/>
                </a:lnTo>
                <a:lnTo>
                  <a:pt x="2638" y="1459"/>
                </a:lnTo>
                <a:lnTo>
                  <a:pt x="2638" y="1445"/>
                </a:lnTo>
                <a:lnTo>
                  <a:pt x="2639" y="1463"/>
                </a:lnTo>
                <a:lnTo>
                  <a:pt x="2639" y="1447"/>
                </a:lnTo>
                <a:lnTo>
                  <a:pt x="2639" y="1450"/>
                </a:lnTo>
                <a:lnTo>
                  <a:pt x="2639" y="1454"/>
                </a:lnTo>
                <a:lnTo>
                  <a:pt x="2640" y="1455"/>
                </a:lnTo>
                <a:lnTo>
                  <a:pt x="2640" y="1455"/>
                </a:lnTo>
                <a:lnTo>
                  <a:pt x="2640" y="1447"/>
                </a:lnTo>
                <a:lnTo>
                  <a:pt x="2640" y="1453"/>
                </a:lnTo>
                <a:lnTo>
                  <a:pt x="2641" y="1452"/>
                </a:lnTo>
                <a:lnTo>
                  <a:pt x="2641" y="1463"/>
                </a:lnTo>
                <a:lnTo>
                  <a:pt x="2641" y="1468"/>
                </a:lnTo>
                <a:lnTo>
                  <a:pt x="2641" y="1455"/>
                </a:lnTo>
                <a:lnTo>
                  <a:pt x="2642" y="1452"/>
                </a:lnTo>
                <a:lnTo>
                  <a:pt x="2642" y="1448"/>
                </a:lnTo>
                <a:lnTo>
                  <a:pt x="2642" y="1443"/>
                </a:lnTo>
                <a:lnTo>
                  <a:pt x="2642" y="1415"/>
                </a:lnTo>
                <a:lnTo>
                  <a:pt x="2643" y="1445"/>
                </a:lnTo>
                <a:lnTo>
                  <a:pt x="2643" y="1464"/>
                </a:lnTo>
                <a:lnTo>
                  <a:pt x="2643" y="1468"/>
                </a:lnTo>
                <a:lnTo>
                  <a:pt x="2643" y="1468"/>
                </a:lnTo>
                <a:lnTo>
                  <a:pt x="2643" y="1470"/>
                </a:lnTo>
                <a:lnTo>
                  <a:pt x="2644" y="1463"/>
                </a:lnTo>
                <a:lnTo>
                  <a:pt x="2644" y="1467"/>
                </a:lnTo>
                <a:lnTo>
                  <a:pt x="2644" y="1465"/>
                </a:lnTo>
                <a:lnTo>
                  <a:pt x="2644" y="1468"/>
                </a:lnTo>
                <a:lnTo>
                  <a:pt x="2645" y="1469"/>
                </a:lnTo>
                <a:lnTo>
                  <a:pt x="2645" y="1451"/>
                </a:lnTo>
                <a:lnTo>
                  <a:pt x="2645" y="1465"/>
                </a:lnTo>
                <a:lnTo>
                  <a:pt x="2645" y="1464"/>
                </a:lnTo>
                <a:lnTo>
                  <a:pt x="2646" y="1468"/>
                </a:lnTo>
                <a:lnTo>
                  <a:pt x="2646" y="1477"/>
                </a:lnTo>
                <a:lnTo>
                  <a:pt x="2646" y="1469"/>
                </a:lnTo>
                <a:lnTo>
                  <a:pt x="2646" y="1469"/>
                </a:lnTo>
                <a:lnTo>
                  <a:pt x="2646" y="1466"/>
                </a:lnTo>
                <a:lnTo>
                  <a:pt x="2647" y="1470"/>
                </a:lnTo>
                <a:lnTo>
                  <a:pt x="2647" y="1464"/>
                </a:lnTo>
                <a:lnTo>
                  <a:pt x="2647" y="1466"/>
                </a:lnTo>
                <a:lnTo>
                  <a:pt x="2648" y="1460"/>
                </a:lnTo>
                <a:lnTo>
                  <a:pt x="2648" y="1465"/>
                </a:lnTo>
                <a:lnTo>
                  <a:pt x="2648" y="1473"/>
                </a:lnTo>
                <a:lnTo>
                  <a:pt x="2648" y="1457"/>
                </a:lnTo>
                <a:lnTo>
                  <a:pt x="2649" y="1458"/>
                </a:lnTo>
                <a:lnTo>
                  <a:pt x="2649" y="1466"/>
                </a:lnTo>
                <a:lnTo>
                  <a:pt x="2649" y="1462"/>
                </a:lnTo>
                <a:lnTo>
                  <a:pt x="2649" y="1463"/>
                </a:lnTo>
                <a:lnTo>
                  <a:pt x="2650" y="1466"/>
                </a:lnTo>
                <a:lnTo>
                  <a:pt x="2650" y="1463"/>
                </a:lnTo>
                <a:lnTo>
                  <a:pt x="2650" y="1466"/>
                </a:lnTo>
                <a:lnTo>
                  <a:pt x="2650" y="1466"/>
                </a:lnTo>
                <a:lnTo>
                  <a:pt x="2650" y="1467"/>
                </a:lnTo>
                <a:lnTo>
                  <a:pt x="2651" y="1461"/>
                </a:lnTo>
                <a:lnTo>
                  <a:pt x="2651" y="1457"/>
                </a:lnTo>
                <a:lnTo>
                  <a:pt x="2651" y="1467"/>
                </a:lnTo>
                <a:lnTo>
                  <a:pt x="2651" y="1460"/>
                </a:lnTo>
                <a:lnTo>
                  <a:pt x="2652" y="1463"/>
                </a:lnTo>
                <a:lnTo>
                  <a:pt x="2652" y="1457"/>
                </a:lnTo>
                <a:lnTo>
                  <a:pt x="2652" y="1459"/>
                </a:lnTo>
                <a:lnTo>
                  <a:pt x="2652" y="1450"/>
                </a:lnTo>
                <a:lnTo>
                  <a:pt x="2653" y="1461"/>
                </a:lnTo>
                <a:lnTo>
                  <a:pt x="2653" y="1471"/>
                </a:lnTo>
                <a:lnTo>
                  <a:pt x="2653" y="1455"/>
                </a:lnTo>
                <a:lnTo>
                  <a:pt x="2653" y="1452"/>
                </a:lnTo>
                <a:lnTo>
                  <a:pt x="2653" y="1465"/>
                </a:lnTo>
                <a:lnTo>
                  <a:pt x="2654" y="1460"/>
                </a:lnTo>
                <a:lnTo>
                  <a:pt x="2654" y="1463"/>
                </a:lnTo>
                <a:lnTo>
                  <a:pt x="2654" y="1462"/>
                </a:lnTo>
                <a:lnTo>
                  <a:pt x="2654" y="1459"/>
                </a:lnTo>
                <a:lnTo>
                  <a:pt x="2655" y="1458"/>
                </a:lnTo>
                <a:lnTo>
                  <a:pt x="2655" y="1460"/>
                </a:lnTo>
                <a:lnTo>
                  <a:pt x="2655" y="1471"/>
                </a:lnTo>
                <a:lnTo>
                  <a:pt x="2656" y="1478"/>
                </a:lnTo>
                <a:lnTo>
                  <a:pt x="2656" y="1451"/>
                </a:lnTo>
                <a:lnTo>
                  <a:pt x="2656" y="1453"/>
                </a:lnTo>
                <a:lnTo>
                  <a:pt x="2656" y="1471"/>
                </a:lnTo>
                <a:lnTo>
                  <a:pt x="2656" y="1446"/>
                </a:lnTo>
                <a:lnTo>
                  <a:pt x="2657" y="1461"/>
                </a:lnTo>
                <a:lnTo>
                  <a:pt x="2657" y="1473"/>
                </a:lnTo>
                <a:lnTo>
                  <a:pt x="2657" y="1453"/>
                </a:lnTo>
                <a:lnTo>
                  <a:pt x="2657" y="1457"/>
                </a:lnTo>
                <a:lnTo>
                  <a:pt x="2658" y="1460"/>
                </a:lnTo>
                <a:lnTo>
                  <a:pt x="2658" y="1469"/>
                </a:lnTo>
                <a:lnTo>
                  <a:pt x="2658" y="1441"/>
                </a:lnTo>
                <a:lnTo>
                  <a:pt x="2658" y="1461"/>
                </a:lnTo>
                <a:lnTo>
                  <a:pt x="2659" y="1454"/>
                </a:lnTo>
                <a:lnTo>
                  <a:pt x="2659" y="1463"/>
                </a:lnTo>
                <a:lnTo>
                  <a:pt x="2659" y="1460"/>
                </a:lnTo>
                <a:lnTo>
                  <a:pt x="2659" y="1454"/>
                </a:lnTo>
                <a:lnTo>
                  <a:pt x="2659" y="1454"/>
                </a:lnTo>
                <a:lnTo>
                  <a:pt x="2660" y="1457"/>
                </a:lnTo>
                <a:lnTo>
                  <a:pt x="2660" y="1462"/>
                </a:lnTo>
                <a:lnTo>
                  <a:pt x="2660" y="1456"/>
                </a:lnTo>
                <a:lnTo>
                  <a:pt x="2660" y="1452"/>
                </a:lnTo>
                <a:lnTo>
                  <a:pt x="2661" y="1455"/>
                </a:lnTo>
                <a:lnTo>
                  <a:pt x="2661" y="1453"/>
                </a:lnTo>
                <a:lnTo>
                  <a:pt x="2661" y="1454"/>
                </a:lnTo>
                <a:lnTo>
                  <a:pt x="2661" y="1453"/>
                </a:lnTo>
                <a:lnTo>
                  <a:pt x="2662" y="1464"/>
                </a:lnTo>
                <a:lnTo>
                  <a:pt x="2662" y="1449"/>
                </a:lnTo>
                <a:lnTo>
                  <a:pt x="2662" y="1466"/>
                </a:lnTo>
                <a:lnTo>
                  <a:pt x="2662" y="1454"/>
                </a:lnTo>
                <a:lnTo>
                  <a:pt x="2662" y="1462"/>
                </a:lnTo>
                <a:lnTo>
                  <a:pt x="2663" y="1456"/>
                </a:lnTo>
                <a:lnTo>
                  <a:pt x="2663" y="1449"/>
                </a:lnTo>
                <a:lnTo>
                  <a:pt x="2663" y="1456"/>
                </a:lnTo>
                <a:lnTo>
                  <a:pt x="2664" y="1454"/>
                </a:lnTo>
                <a:lnTo>
                  <a:pt x="2664" y="1451"/>
                </a:lnTo>
                <a:lnTo>
                  <a:pt x="2664" y="1457"/>
                </a:lnTo>
                <a:lnTo>
                  <a:pt x="2664" y="1439"/>
                </a:lnTo>
                <a:lnTo>
                  <a:pt x="2665" y="1453"/>
                </a:lnTo>
                <a:lnTo>
                  <a:pt x="2665" y="1460"/>
                </a:lnTo>
                <a:lnTo>
                  <a:pt x="2665" y="1473"/>
                </a:lnTo>
                <a:lnTo>
                  <a:pt x="2665" y="1454"/>
                </a:lnTo>
                <a:lnTo>
                  <a:pt x="2665" y="1450"/>
                </a:lnTo>
                <a:lnTo>
                  <a:pt x="2666" y="1449"/>
                </a:lnTo>
                <a:lnTo>
                  <a:pt x="2666" y="1463"/>
                </a:lnTo>
                <a:lnTo>
                  <a:pt x="2666" y="1455"/>
                </a:lnTo>
                <a:lnTo>
                  <a:pt x="2666" y="1463"/>
                </a:lnTo>
                <a:lnTo>
                  <a:pt x="2667" y="1442"/>
                </a:lnTo>
                <a:lnTo>
                  <a:pt x="2667" y="1462"/>
                </a:lnTo>
                <a:lnTo>
                  <a:pt x="2667" y="1448"/>
                </a:lnTo>
                <a:lnTo>
                  <a:pt x="2667" y="1449"/>
                </a:lnTo>
                <a:lnTo>
                  <a:pt x="2668" y="1447"/>
                </a:lnTo>
                <a:lnTo>
                  <a:pt x="2668" y="1456"/>
                </a:lnTo>
                <a:lnTo>
                  <a:pt x="2668" y="1456"/>
                </a:lnTo>
                <a:lnTo>
                  <a:pt x="2668" y="1453"/>
                </a:lnTo>
                <a:lnTo>
                  <a:pt x="2668" y="1458"/>
                </a:lnTo>
                <a:lnTo>
                  <a:pt x="2669" y="1468"/>
                </a:lnTo>
                <a:lnTo>
                  <a:pt x="2669" y="1455"/>
                </a:lnTo>
                <a:lnTo>
                  <a:pt x="2669" y="1439"/>
                </a:lnTo>
                <a:lnTo>
                  <a:pt x="2669" y="1448"/>
                </a:lnTo>
                <a:lnTo>
                  <a:pt x="2670" y="1462"/>
                </a:lnTo>
                <a:lnTo>
                  <a:pt x="2670" y="1450"/>
                </a:lnTo>
                <a:lnTo>
                  <a:pt x="2670" y="1438"/>
                </a:lnTo>
                <a:lnTo>
                  <a:pt x="2670" y="1446"/>
                </a:lnTo>
                <a:lnTo>
                  <a:pt x="2671" y="1437"/>
                </a:lnTo>
                <a:lnTo>
                  <a:pt x="2671" y="1437"/>
                </a:lnTo>
                <a:lnTo>
                  <a:pt x="2671" y="1449"/>
                </a:lnTo>
                <a:lnTo>
                  <a:pt x="2671" y="1445"/>
                </a:lnTo>
                <a:lnTo>
                  <a:pt x="2672" y="1456"/>
                </a:lnTo>
                <a:lnTo>
                  <a:pt x="2672" y="1449"/>
                </a:lnTo>
                <a:lnTo>
                  <a:pt x="2672" y="1461"/>
                </a:lnTo>
                <a:lnTo>
                  <a:pt x="2672" y="1439"/>
                </a:lnTo>
                <a:lnTo>
                  <a:pt x="2673" y="1454"/>
                </a:lnTo>
                <a:lnTo>
                  <a:pt x="2673" y="1446"/>
                </a:lnTo>
                <a:lnTo>
                  <a:pt x="2673" y="1457"/>
                </a:lnTo>
                <a:lnTo>
                  <a:pt x="2673" y="1447"/>
                </a:lnTo>
                <a:lnTo>
                  <a:pt x="2674" y="1447"/>
                </a:lnTo>
                <a:lnTo>
                  <a:pt x="2674" y="1445"/>
                </a:lnTo>
                <a:lnTo>
                  <a:pt x="2674" y="1451"/>
                </a:lnTo>
                <a:lnTo>
                  <a:pt x="2674" y="1443"/>
                </a:lnTo>
                <a:lnTo>
                  <a:pt x="2674" y="1452"/>
                </a:lnTo>
                <a:lnTo>
                  <a:pt x="2675" y="1443"/>
                </a:lnTo>
                <a:lnTo>
                  <a:pt x="2675" y="1453"/>
                </a:lnTo>
                <a:lnTo>
                  <a:pt x="2675" y="1443"/>
                </a:lnTo>
                <a:lnTo>
                  <a:pt x="2675" y="1458"/>
                </a:lnTo>
                <a:lnTo>
                  <a:pt x="2676" y="1450"/>
                </a:lnTo>
                <a:lnTo>
                  <a:pt x="2676" y="1465"/>
                </a:lnTo>
                <a:lnTo>
                  <a:pt x="2676" y="1430"/>
                </a:lnTo>
                <a:lnTo>
                  <a:pt x="2676" y="1457"/>
                </a:lnTo>
                <a:lnTo>
                  <a:pt x="2677" y="1443"/>
                </a:lnTo>
                <a:lnTo>
                  <a:pt x="2677" y="1470"/>
                </a:lnTo>
                <a:lnTo>
                  <a:pt x="2677" y="1442"/>
                </a:lnTo>
                <a:lnTo>
                  <a:pt x="2677" y="1429"/>
                </a:lnTo>
                <a:lnTo>
                  <a:pt x="2677" y="1440"/>
                </a:lnTo>
                <a:lnTo>
                  <a:pt x="2678" y="1455"/>
                </a:lnTo>
                <a:lnTo>
                  <a:pt x="2678" y="1445"/>
                </a:lnTo>
                <a:lnTo>
                  <a:pt x="2678" y="1450"/>
                </a:lnTo>
                <a:lnTo>
                  <a:pt x="2678" y="1429"/>
                </a:lnTo>
                <a:lnTo>
                  <a:pt x="2679" y="1447"/>
                </a:lnTo>
                <a:lnTo>
                  <a:pt x="2679" y="1436"/>
                </a:lnTo>
                <a:lnTo>
                  <a:pt x="2679" y="1461"/>
                </a:lnTo>
                <a:lnTo>
                  <a:pt x="2680" y="1444"/>
                </a:lnTo>
                <a:lnTo>
                  <a:pt x="2680" y="1464"/>
                </a:lnTo>
                <a:lnTo>
                  <a:pt x="2680" y="1459"/>
                </a:lnTo>
                <a:lnTo>
                  <a:pt x="2680" y="1457"/>
                </a:lnTo>
                <a:lnTo>
                  <a:pt x="2680" y="1462"/>
                </a:lnTo>
                <a:lnTo>
                  <a:pt x="2681" y="1462"/>
                </a:lnTo>
                <a:lnTo>
                  <a:pt x="2681" y="1452"/>
                </a:lnTo>
                <a:lnTo>
                  <a:pt x="2681" y="1460"/>
                </a:lnTo>
                <a:lnTo>
                  <a:pt x="2681" y="1458"/>
                </a:lnTo>
                <a:lnTo>
                  <a:pt x="2682" y="1458"/>
                </a:lnTo>
                <a:lnTo>
                  <a:pt x="2682" y="1461"/>
                </a:lnTo>
                <a:lnTo>
                  <a:pt x="2682" y="1456"/>
                </a:lnTo>
                <a:lnTo>
                  <a:pt x="2682" y="1461"/>
                </a:lnTo>
                <a:lnTo>
                  <a:pt x="2683" y="1456"/>
                </a:lnTo>
                <a:lnTo>
                  <a:pt x="2683" y="1458"/>
                </a:lnTo>
                <a:lnTo>
                  <a:pt x="2683" y="1457"/>
                </a:lnTo>
                <a:lnTo>
                  <a:pt x="2683" y="1456"/>
                </a:lnTo>
                <a:lnTo>
                  <a:pt x="2683" y="1456"/>
                </a:lnTo>
                <a:lnTo>
                  <a:pt x="2684" y="1459"/>
                </a:lnTo>
                <a:lnTo>
                  <a:pt x="2684" y="1456"/>
                </a:lnTo>
                <a:lnTo>
                  <a:pt x="2684" y="1451"/>
                </a:lnTo>
                <a:lnTo>
                  <a:pt x="2684" y="1447"/>
                </a:lnTo>
                <a:lnTo>
                  <a:pt x="2685" y="1446"/>
                </a:lnTo>
                <a:lnTo>
                  <a:pt x="2685" y="1448"/>
                </a:lnTo>
                <a:lnTo>
                  <a:pt x="2685" y="1453"/>
                </a:lnTo>
                <a:lnTo>
                  <a:pt x="2685" y="1449"/>
                </a:lnTo>
                <a:lnTo>
                  <a:pt x="2686" y="1448"/>
                </a:lnTo>
                <a:lnTo>
                  <a:pt x="2686" y="1449"/>
                </a:lnTo>
                <a:lnTo>
                  <a:pt x="2686" y="1444"/>
                </a:lnTo>
                <a:lnTo>
                  <a:pt x="2686" y="1442"/>
                </a:lnTo>
                <a:lnTo>
                  <a:pt x="2687" y="1440"/>
                </a:lnTo>
                <a:lnTo>
                  <a:pt x="2687" y="1443"/>
                </a:lnTo>
                <a:lnTo>
                  <a:pt x="2687" y="1443"/>
                </a:lnTo>
                <a:lnTo>
                  <a:pt x="2687" y="1447"/>
                </a:lnTo>
                <a:lnTo>
                  <a:pt x="2688" y="1448"/>
                </a:lnTo>
                <a:lnTo>
                  <a:pt x="2688" y="1450"/>
                </a:lnTo>
                <a:lnTo>
                  <a:pt x="2688" y="1439"/>
                </a:lnTo>
                <a:lnTo>
                  <a:pt x="2688" y="1449"/>
                </a:lnTo>
                <a:lnTo>
                  <a:pt x="2689" y="1447"/>
                </a:lnTo>
                <a:lnTo>
                  <a:pt x="2689" y="1448"/>
                </a:lnTo>
                <a:lnTo>
                  <a:pt x="2689" y="1445"/>
                </a:lnTo>
                <a:lnTo>
                  <a:pt x="2689" y="1442"/>
                </a:lnTo>
                <a:lnTo>
                  <a:pt x="2689" y="1446"/>
                </a:lnTo>
                <a:lnTo>
                  <a:pt x="2690" y="1448"/>
                </a:lnTo>
                <a:lnTo>
                  <a:pt x="2690" y="1446"/>
                </a:lnTo>
                <a:lnTo>
                  <a:pt x="2690" y="1449"/>
                </a:lnTo>
                <a:lnTo>
                  <a:pt x="2690" y="1439"/>
                </a:lnTo>
                <a:lnTo>
                  <a:pt x="2691" y="1453"/>
                </a:lnTo>
                <a:lnTo>
                  <a:pt x="2691" y="1479"/>
                </a:lnTo>
                <a:lnTo>
                  <a:pt x="2691" y="1448"/>
                </a:lnTo>
                <a:lnTo>
                  <a:pt x="2691" y="1454"/>
                </a:lnTo>
                <a:lnTo>
                  <a:pt x="2692" y="1444"/>
                </a:lnTo>
                <a:lnTo>
                  <a:pt x="2692" y="1450"/>
                </a:lnTo>
                <a:lnTo>
                  <a:pt x="2692" y="1446"/>
                </a:lnTo>
                <a:lnTo>
                  <a:pt x="2692" y="1453"/>
                </a:lnTo>
                <a:lnTo>
                  <a:pt x="2692" y="1448"/>
                </a:lnTo>
                <a:lnTo>
                  <a:pt x="2693" y="1446"/>
                </a:lnTo>
                <a:lnTo>
                  <a:pt x="2693" y="1451"/>
                </a:lnTo>
                <a:lnTo>
                  <a:pt x="2693" y="1449"/>
                </a:lnTo>
                <a:lnTo>
                  <a:pt x="2693" y="1443"/>
                </a:lnTo>
                <a:lnTo>
                  <a:pt x="2694" y="1448"/>
                </a:lnTo>
                <a:lnTo>
                  <a:pt x="2694" y="1443"/>
                </a:lnTo>
                <a:lnTo>
                  <a:pt x="2694" y="1447"/>
                </a:lnTo>
                <a:lnTo>
                  <a:pt x="2695" y="1445"/>
                </a:lnTo>
                <a:lnTo>
                  <a:pt x="2695" y="1443"/>
                </a:lnTo>
                <a:lnTo>
                  <a:pt x="2695" y="1445"/>
                </a:lnTo>
                <a:lnTo>
                  <a:pt x="2695" y="1441"/>
                </a:lnTo>
                <a:lnTo>
                  <a:pt x="2696" y="1448"/>
                </a:lnTo>
                <a:lnTo>
                  <a:pt x="2696" y="1446"/>
                </a:lnTo>
                <a:lnTo>
                  <a:pt x="2696" y="1439"/>
                </a:lnTo>
                <a:lnTo>
                  <a:pt x="2696" y="1442"/>
                </a:lnTo>
                <a:lnTo>
                  <a:pt x="2696" y="1439"/>
                </a:lnTo>
                <a:lnTo>
                  <a:pt x="2697" y="1447"/>
                </a:lnTo>
                <a:lnTo>
                  <a:pt x="2697" y="1445"/>
                </a:lnTo>
                <a:lnTo>
                  <a:pt x="2697" y="1444"/>
                </a:lnTo>
                <a:lnTo>
                  <a:pt x="2697" y="1446"/>
                </a:lnTo>
                <a:lnTo>
                  <a:pt x="2698" y="1441"/>
                </a:lnTo>
                <a:lnTo>
                  <a:pt x="2698" y="1448"/>
                </a:lnTo>
                <a:lnTo>
                  <a:pt x="2698" y="1445"/>
                </a:lnTo>
                <a:lnTo>
                  <a:pt x="2698" y="1443"/>
                </a:lnTo>
                <a:lnTo>
                  <a:pt x="2699" y="1447"/>
                </a:lnTo>
                <a:lnTo>
                  <a:pt x="2699" y="1440"/>
                </a:lnTo>
                <a:lnTo>
                  <a:pt x="2699" y="1443"/>
                </a:lnTo>
                <a:lnTo>
                  <a:pt x="2699" y="1437"/>
                </a:lnTo>
                <a:lnTo>
                  <a:pt x="2699" y="1447"/>
                </a:lnTo>
                <a:lnTo>
                  <a:pt x="2700" y="1445"/>
                </a:lnTo>
                <a:lnTo>
                  <a:pt x="2700" y="1443"/>
                </a:lnTo>
                <a:lnTo>
                  <a:pt x="2700" y="1444"/>
                </a:lnTo>
                <a:lnTo>
                  <a:pt x="2700" y="1439"/>
                </a:lnTo>
                <a:lnTo>
                  <a:pt x="2701" y="1444"/>
                </a:lnTo>
                <a:lnTo>
                  <a:pt x="2701" y="1447"/>
                </a:lnTo>
                <a:lnTo>
                  <a:pt x="2701" y="1447"/>
                </a:lnTo>
                <a:lnTo>
                  <a:pt x="2701" y="1445"/>
                </a:lnTo>
                <a:lnTo>
                  <a:pt x="2702" y="1449"/>
                </a:lnTo>
                <a:lnTo>
                  <a:pt x="2702" y="1448"/>
                </a:lnTo>
                <a:lnTo>
                  <a:pt x="2702" y="1451"/>
                </a:lnTo>
                <a:lnTo>
                  <a:pt x="2702" y="1448"/>
                </a:lnTo>
                <a:lnTo>
                  <a:pt x="2703" y="1451"/>
                </a:lnTo>
                <a:lnTo>
                  <a:pt x="2703" y="1448"/>
                </a:lnTo>
                <a:lnTo>
                  <a:pt x="2703" y="1448"/>
                </a:lnTo>
                <a:lnTo>
                  <a:pt x="2703" y="1443"/>
                </a:lnTo>
                <a:lnTo>
                  <a:pt x="2704" y="1435"/>
                </a:lnTo>
                <a:lnTo>
                  <a:pt x="2704" y="1445"/>
                </a:lnTo>
                <a:lnTo>
                  <a:pt x="2704" y="1448"/>
                </a:lnTo>
                <a:lnTo>
                  <a:pt x="2704" y="1447"/>
                </a:lnTo>
                <a:lnTo>
                  <a:pt x="2705" y="1445"/>
                </a:lnTo>
                <a:lnTo>
                  <a:pt x="2705" y="1439"/>
                </a:lnTo>
                <a:lnTo>
                  <a:pt x="2705" y="1437"/>
                </a:lnTo>
                <a:lnTo>
                  <a:pt x="2705" y="1442"/>
                </a:lnTo>
                <a:lnTo>
                  <a:pt x="2705" y="1444"/>
                </a:lnTo>
                <a:lnTo>
                  <a:pt x="2706" y="1443"/>
                </a:lnTo>
                <a:lnTo>
                  <a:pt x="2706" y="1443"/>
                </a:lnTo>
                <a:lnTo>
                  <a:pt x="2706" y="1440"/>
                </a:lnTo>
                <a:lnTo>
                  <a:pt x="2706" y="1444"/>
                </a:lnTo>
                <a:lnTo>
                  <a:pt x="2707" y="1448"/>
                </a:lnTo>
                <a:lnTo>
                  <a:pt x="2707" y="1447"/>
                </a:lnTo>
                <a:lnTo>
                  <a:pt x="2707" y="1447"/>
                </a:lnTo>
                <a:lnTo>
                  <a:pt x="2707" y="1451"/>
                </a:lnTo>
                <a:lnTo>
                  <a:pt x="2708" y="1449"/>
                </a:lnTo>
                <a:lnTo>
                  <a:pt x="2708" y="1448"/>
                </a:lnTo>
                <a:lnTo>
                  <a:pt x="2708" y="1449"/>
                </a:lnTo>
                <a:lnTo>
                  <a:pt x="2708" y="1442"/>
                </a:lnTo>
                <a:lnTo>
                  <a:pt x="2708" y="1445"/>
                </a:lnTo>
                <a:lnTo>
                  <a:pt x="2709" y="1445"/>
                </a:lnTo>
                <a:lnTo>
                  <a:pt x="2709" y="1444"/>
                </a:lnTo>
                <a:lnTo>
                  <a:pt x="2709" y="1447"/>
                </a:lnTo>
                <a:lnTo>
                  <a:pt x="2709" y="1446"/>
                </a:lnTo>
                <a:lnTo>
                  <a:pt x="2710" y="1450"/>
                </a:lnTo>
                <a:lnTo>
                  <a:pt x="2710" y="1448"/>
                </a:lnTo>
                <a:lnTo>
                  <a:pt x="2710" y="1445"/>
                </a:lnTo>
                <a:lnTo>
                  <a:pt x="2711" y="1448"/>
                </a:lnTo>
                <a:lnTo>
                  <a:pt x="2711" y="1440"/>
                </a:lnTo>
                <a:lnTo>
                  <a:pt x="2711" y="1447"/>
                </a:lnTo>
                <a:lnTo>
                  <a:pt x="2711" y="1448"/>
                </a:lnTo>
                <a:lnTo>
                  <a:pt x="2711" y="1447"/>
                </a:lnTo>
                <a:lnTo>
                  <a:pt x="2712" y="1447"/>
                </a:lnTo>
                <a:lnTo>
                  <a:pt x="2712" y="1444"/>
                </a:lnTo>
                <a:lnTo>
                  <a:pt x="2712" y="1451"/>
                </a:lnTo>
                <a:lnTo>
                  <a:pt x="2712" y="1448"/>
                </a:lnTo>
                <a:lnTo>
                  <a:pt x="2713" y="1445"/>
                </a:lnTo>
                <a:lnTo>
                  <a:pt x="2713" y="1450"/>
                </a:lnTo>
                <a:lnTo>
                  <a:pt x="2713" y="1443"/>
                </a:lnTo>
                <a:lnTo>
                  <a:pt x="2713" y="1441"/>
                </a:lnTo>
                <a:lnTo>
                  <a:pt x="2714" y="1446"/>
                </a:lnTo>
                <a:lnTo>
                  <a:pt x="2714" y="1450"/>
                </a:lnTo>
                <a:lnTo>
                  <a:pt x="2714" y="1449"/>
                </a:lnTo>
                <a:lnTo>
                  <a:pt x="2714" y="1447"/>
                </a:lnTo>
                <a:lnTo>
                  <a:pt x="2714" y="1451"/>
                </a:lnTo>
                <a:lnTo>
                  <a:pt x="2715" y="1447"/>
                </a:lnTo>
                <a:lnTo>
                  <a:pt x="2715" y="1447"/>
                </a:lnTo>
                <a:lnTo>
                  <a:pt x="2715" y="1448"/>
                </a:lnTo>
                <a:lnTo>
                  <a:pt x="2715" y="1453"/>
                </a:lnTo>
                <a:lnTo>
                  <a:pt x="2716" y="1448"/>
                </a:lnTo>
                <a:lnTo>
                  <a:pt x="2716" y="1449"/>
                </a:lnTo>
                <a:lnTo>
                  <a:pt x="2716" y="1452"/>
                </a:lnTo>
                <a:lnTo>
                  <a:pt x="2716" y="1448"/>
                </a:lnTo>
                <a:lnTo>
                  <a:pt x="2717" y="1446"/>
                </a:lnTo>
                <a:lnTo>
                  <a:pt x="2717" y="1451"/>
                </a:lnTo>
                <a:lnTo>
                  <a:pt x="2717" y="1452"/>
                </a:lnTo>
                <a:lnTo>
                  <a:pt x="2717" y="1444"/>
                </a:lnTo>
                <a:lnTo>
                  <a:pt x="2717" y="1443"/>
                </a:lnTo>
                <a:lnTo>
                  <a:pt x="2718" y="1445"/>
                </a:lnTo>
                <a:lnTo>
                  <a:pt x="2718" y="1442"/>
                </a:lnTo>
                <a:lnTo>
                  <a:pt x="2718" y="1449"/>
                </a:lnTo>
                <a:lnTo>
                  <a:pt x="2719" y="1447"/>
                </a:lnTo>
                <a:lnTo>
                  <a:pt x="2719" y="1443"/>
                </a:lnTo>
                <a:lnTo>
                  <a:pt x="2719" y="1445"/>
                </a:lnTo>
                <a:lnTo>
                  <a:pt x="2719" y="1453"/>
                </a:lnTo>
                <a:lnTo>
                  <a:pt x="2720" y="1452"/>
                </a:lnTo>
                <a:lnTo>
                  <a:pt x="2720" y="1445"/>
                </a:lnTo>
                <a:lnTo>
                  <a:pt x="2720" y="1449"/>
                </a:lnTo>
                <a:lnTo>
                  <a:pt x="2720" y="1448"/>
                </a:lnTo>
                <a:lnTo>
                  <a:pt x="2720" y="1449"/>
                </a:lnTo>
                <a:lnTo>
                  <a:pt x="2721" y="1455"/>
                </a:lnTo>
                <a:lnTo>
                  <a:pt x="2721" y="1435"/>
                </a:lnTo>
                <a:lnTo>
                  <a:pt x="2721" y="1464"/>
                </a:lnTo>
                <a:lnTo>
                  <a:pt x="2721" y="1439"/>
                </a:lnTo>
                <a:lnTo>
                  <a:pt x="2722" y="1435"/>
                </a:lnTo>
                <a:lnTo>
                  <a:pt x="2722" y="1448"/>
                </a:lnTo>
                <a:lnTo>
                  <a:pt x="2722" y="1443"/>
                </a:lnTo>
                <a:lnTo>
                  <a:pt x="2722" y="1471"/>
                </a:lnTo>
                <a:lnTo>
                  <a:pt x="2723" y="1458"/>
                </a:lnTo>
                <a:lnTo>
                  <a:pt x="2723" y="1440"/>
                </a:lnTo>
                <a:lnTo>
                  <a:pt x="2723" y="1437"/>
                </a:lnTo>
                <a:lnTo>
                  <a:pt x="2723" y="1438"/>
                </a:lnTo>
                <a:lnTo>
                  <a:pt x="2723" y="1437"/>
                </a:lnTo>
                <a:lnTo>
                  <a:pt x="2724" y="1437"/>
                </a:lnTo>
                <a:lnTo>
                  <a:pt x="2724" y="1442"/>
                </a:lnTo>
                <a:lnTo>
                  <a:pt x="2724" y="1438"/>
                </a:lnTo>
                <a:lnTo>
                  <a:pt x="2724" y="1440"/>
                </a:lnTo>
                <a:lnTo>
                  <a:pt x="2725" y="1443"/>
                </a:lnTo>
                <a:lnTo>
                  <a:pt x="2725" y="1433"/>
                </a:lnTo>
                <a:lnTo>
                  <a:pt x="2725" y="1441"/>
                </a:lnTo>
                <a:lnTo>
                  <a:pt x="2726" y="1442"/>
                </a:lnTo>
                <a:lnTo>
                  <a:pt x="2726" y="1441"/>
                </a:lnTo>
                <a:lnTo>
                  <a:pt x="2726" y="1471"/>
                </a:lnTo>
                <a:lnTo>
                  <a:pt x="2726" y="1460"/>
                </a:lnTo>
                <a:lnTo>
                  <a:pt x="2726" y="1455"/>
                </a:lnTo>
                <a:lnTo>
                  <a:pt x="2727" y="1452"/>
                </a:lnTo>
                <a:lnTo>
                  <a:pt x="2727" y="1454"/>
                </a:lnTo>
                <a:lnTo>
                  <a:pt x="2727" y="1452"/>
                </a:lnTo>
                <a:lnTo>
                  <a:pt x="2727" y="1449"/>
                </a:lnTo>
                <a:lnTo>
                  <a:pt x="2728" y="1447"/>
                </a:lnTo>
                <a:lnTo>
                  <a:pt x="2728" y="1448"/>
                </a:lnTo>
                <a:lnTo>
                  <a:pt x="2728" y="1446"/>
                </a:lnTo>
                <a:lnTo>
                  <a:pt x="2728" y="1425"/>
                </a:lnTo>
                <a:lnTo>
                  <a:pt x="2729" y="1433"/>
                </a:lnTo>
                <a:lnTo>
                  <a:pt x="2729" y="1437"/>
                </a:lnTo>
                <a:lnTo>
                  <a:pt x="2729" y="1429"/>
                </a:lnTo>
                <a:lnTo>
                  <a:pt x="2729" y="1441"/>
                </a:lnTo>
                <a:lnTo>
                  <a:pt x="2729" y="1436"/>
                </a:lnTo>
                <a:lnTo>
                  <a:pt x="2730" y="1426"/>
                </a:lnTo>
                <a:lnTo>
                  <a:pt x="2730" y="1431"/>
                </a:lnTo>
                <a:lnTo>
                  <a:pt x="2730" y="1436"/>
                </a:lnTo>
                <a:lnTo>
                  <a:pt x="2730" y="1442"/>
                </a:lnTo>
                <a:lnTo>
                  <a:pt x="2731" y="1438"/>
                </a:lnTo>
                <a:lnTo>
                  <a:pt x="2731" y="1436"/>
                </a:lnTo>
                <a:lnTo>
                  <a:pt x="2731" y="1452"/>
                </a:lnTo>
                <a:lnTo>
                  <a:pt x="2731" y="1440"/>
                </a:lnTo>
                <a:lnTo>
                  <a:pt x="2732" y="1445"/>
                </a:lnTo>
                <a:lnTo>
                  <a:pt x="2732" y="1426"/>
                </a:lnTo>
                <a:lnTo>
                  <a:pt x="2732" y="1448"/>
                </a:lnTo>
                <a:lnTo>
                  <a:pt x="2732" y="1442"/>
                </a:lnTo>
                <a:lnTo>
                  <a:pt x="2732" y="1455"/>
                </a:lnTo>
                <a:lnTo>
                  <a:pt x="2733" y="1442"/>
                </a:lnTo>
                <a:lnTo>
                  <a:pt x="2733" y="1438"/>
                </a:lnTo>
                <a:lnTo>
                  <a:pt x="2733" y="1440"/>
                </a:lnTo>
                <a:lnTo>
                  <a:pt x="2734" y="1446"/>
                </a:lnTo>
                <a:lnTo>
                  <a:pt x="2734" y="1445"/>
                </a:lnTo>
                <a:lnTo>
                  <a:pt x="2734" y="1456"/>
                </a:lnTo>
                <a:lnTo>
                  <a:pt x="2734" y="1468"/>
                </a:lnTo>
                <a:lnTo>
                  <a:pt x="2735" y="1414"/>
                </a:lnTo>
                <a:lnTo>
                  <a:pt x="2735" y="1426"/>
                </a:lnTo>
                <a:lnTo>
                  <a:pt x="2735" y="1438"/>
                </a:lnTo>
                <a:lnTo>
                  <a:pt x="2735" y="1434"/>
                </a:lnTo>
                <a:lnTo>
                  <a:pt x="2735" y="1455"/>
                </a:lnTo>
                <a:lnTo>
                  <a:pt x="2736" y="1475"/>
                </a:lnTo>
                <a:lnTo>
                  <a:pt x="2736" y="1443"/>
                </a:lnTo>
                <a:lnTo>
                  <a:pt x="2736" y="1447"/>
                </a:lnTo>
                <a:lnTo>
                  <a:pt x="2736" y="1441"/>
                </a:lnTo>
                <a:lnTo>
                  <a:pt x="2737" y="1439"/>
                </a:lnTo>
                <a:lnTo>
                  <a:pt x="2737" y="1448"/>
                </a:lnTo>
                <a:lnTo>
                  <a:pt x="2737" y="1440"/>
                </a:lnTo>
                <a:lnTo>
                  <a:pt x="2737" y="1450"/>
                </a:lnTo>
                <a:lnTo>
                  <a:pt x="2738" y="1446"/>
                </a:lnTo>
                <a:lnTo>
                  <a:pt x="2738" y="1448"/>
                </a:lnTo>
                <a:lnTo>
                  <a:pt x="2738" y="1454"/>
                </a:lnTo>
                <a:lnTo>
                  <a:pt x="2738" y="1445"/>
                </a:lnTo>
                <a:lnTo>
                  <a:pt x="2738" y="1446"/>
                </a:lnTo>
                <a:lnTo>
                  <a:pt x="2739" y="1441"/>
                </a:lnTo>
                <a:lnTo>
                  <a:pt x="2739" y="1453"/>
                </a:lnTo>
                <a:lnTo>
                  <a:pt x="2739" y="1454"/>
                </a:lnTo>
                <a:lnTo>
                  <a:pt x="2739" y="1447"/>
                </a:lnTo>
                <a:lnTo>
                  <a:pt x="2740" y="1431"/>
                </a:lnTo>
                <a:lnTo>
                  <a:pt x="2740" y="1449"/>
                </a:lnTo>
                <a:lnTo>
                  <a:pt x="2740" y="1465"/>
                </a:lnTo>
                <a:lnTo>
                  <a:pt x="2740" y="1451"/>
                </a:lnTo>
                <a:lnTo>
                  <a:pt x="2741" y="1453"/>
                </a:lnTo>
                <a:lnTo>
                  <a:pt x="2741" y="1453"/>
                </a:lnTo>
                <a:lnTo>
                  <a:pt x="2741" y="1453"/>
                </a:lnTo>
                <a:lnTo>
                  <a:pt x="2742" y="1444"/>
                </a:lnTo>
                <a:lnTo>
                  <a:pt x="2742" y="1467"/>
                </a:lnTo>
                <a:lnTo>
                  <a:pt x="2742" y="1438"/>
                </a:lnTo>
                <a:lnTo>
                  <a:pt x="2742" y="1436"/>
                </a:lnTo>
                <a:lnTo>
                  <a:pt x="2742" y="1456"/>
                </a:lnTo>
                <a:lnTo>
                  <a:pt x="2743" y="1466"/>
                </a:lnTo>
                <a:lnTo>
                  <a:pt x="2743" y="1458"/>
                </a:lnTo>
                <a:lnTo>
                  <a:pt x="2743" y="1446"/>
                </a:lnTo>
                <a:lnTo>
                  <a:pt x="2743" y="1454"/>
                </a:lnTo>
                <a:lnTo>
                  <a:pt x="2744" y="1454"/>
                </a:lnTo>
                <a:lnTo>
                  <a:pt x="2744" y="1452"/>
                </a:lnTo>
                <a:lnTo>
                  <a:pt x="2744" y="1443"/>
                </a:lnTo>
                <a:lnTo>
                  <a:pt x="2744" y="1438"/>
                </a:lnTo>
                <a:lnTo>
                  <a:pt x="2745" y="1446"/>
                </a:lnTo>
                <a:lnTo>
                  <a:pt x="2745" y="1440"/>
                </a:lnTo>
                <a:lnTo>
                  <a:pt x="2745" y="1451"/>
                </a:lnTo>
                <a:lnTo>
                  <a:pt x="2745" y="1446"/>
                </a:lnTo>
                <a:lnTo>
                  <a:pt x="2745" y="1434"/>
                </a:lnTo>
                <a:lnTo>
                  <a:pt x="2746" y="1447"/>
                </a:lnTo>
                <a:lnTo>
                  <a:pt x="2746" y="1452"/>
                </a:lnTo>
                <a:lnTo>
                  <a:pt x="2746" y="1458"/>
                </a:lnTo>
                <a:lnTo>
                  <a:pt x="2746" y="1445"/>
                </a:lnTo>
                <a:lnTo>
                  <a:pt x="2747" y="1440"/>
                </a:lnTo>
                <a:lnTo>
                  <a:pt x="2747" y="1451"/>
                </a:lnTo>
                <a:lnTo>
                  <a:pt x="2747" y="1458"/>
                </a:lnTo>
                <a:lnTo>
                  <a:pt x="2747" y="1473"/>
                </a:lnTo>
                <a:lnTo>
                  <a:pt x="2748" y="1449"/>
                </a:lnTo>
                <a:lnTo>
                  <a:pt x="2748" y="1447"/>
                </a:lnTo>
                <a:lnTo>
                  <a:pt x="2748" y="1440"/>
                </a:lnTo>
                <a:lnTo>
                  <a:pt x="2748" y="1465"/>
                </a:lnTo>
                <a:lnTo>
                  <a:pt x="2748" y="1456"/>
                </a:lnTo>
                <a:lnTo>
                  <a:pt x="2749" y="1460"/>
                </a:lnTo>
                <a:lnTo>
                  <a:pt x="2749" y="1452"/>
                </a:lnTo>
                <a:lnTo>
                  <a:pt x="2749" y="1458"/>
                </a:lnTo>
                <a:lnTo>
                  <a:pt x="2750" y="1442"/>
                </a:lnTo>
                <a:lnTo>
                  <a:pt x="2750" y="1477"/>
                </a:lnTo>
                <a:lnTo>
                  <a:pt x="2750" y="1460"/>
                </a:lnTo>
                <a:lnTo>
                  <a:pt x="2750" y="1441"/>
                </a:lnTo>
                <a:lnTo>
                  <a:pt x="2751" y="1451"/>
                </a:lnTo>
                <a:lnTo>
                  <a:pt x="2751" y="1469"/>
                </a:lnTo>
                <a:lnTo>
                  <a:pt x="2751" y="1453"/>
                </a:lnTo>
                <a:lnTo>
                  <a:pt x="2751" y="1445"/>
                </a:lnTo>
                <a:lnTo>
                  <a:pt x="2751" y="1434"/>
                </a:lnTo>
                <a:lnTo>
                  <a:pt x="2752" y="1450"/>
                </a:lnTo>
                <a:lnTo>
                  <a:pt x="2752" y="1447"/>
                </a:lnTo>
                <a:lnTo>
                  <a:pt x="2752" y="1466"/>
                </a:lnTo>
                <a:lnTo>
                  <a:pt x="2752" y="1444"/>
                </a:lnTo>
                <a:lnTo>
                  <a:pt x="2753" y="1432"/>
                </a:lnTo>
                <a:lnTo>
                  <a:pt x="2753" y="1446"/>
                </a:lnTo>
                <a:lnTo>
                  <a:pt x="2753" y="1454"/>
                </a:lnTo>
                <a:lnTo>
                  <a:pt x="2753" y="1454"/>
                </a:lnTo>
                <a:lnTo>
                  <a:pt x="2754" y="1462"/>
                </a:lnTo>
                <a:lnTo>
                  <a:pt x="2754" y="1438"/>
                </a:lnTo>
                <a:lnTo>
                  <a:pt x="2754" y="1447"/>
                </a:lnTo>
                <a:lnTo>
                  <a:pt x="2754" y="1448"/>
                </a:lnTo>
                <a:lnTo>
                  <a:pt x="2754" y="1460"/>
                </a:lnTo>
                <a:lnTo>
                  <a:pt x="2755" y="1447"/>
                </a:lnTo>
                <a:lnTo>
                  <a:pt x="2755" y="1440"/>
                </a:lnTo>
                <a:lnTo>
                  <a:pt x="2755" y="1441"/>
                </a:lnTo>
                <a:lnTo>
                  <a:pt x="2755" y="1454"/>
                </a:lnTo>
                <a:lnTo>
                  <a:pt x="2756" y="1457"/>
                </a:lnTo>
                <a:lnTo>
                  <a:pt x="2756" y="1455"/>
                </a:lnTo>
                <a:lnTo>
                  <a:pt x="2756" y="1425"/>
                </a:lnTo>
                <a:lnTo>
                  <a:pt x="2756" y="1437"/>
                </a:lnTo>
                <a:lnTo>
                  <a:pt x="2757" y="1435"/>
                </a:lnTo>
                <a:lnTo>
                  <a:pt x="2757" y="1441"/>
                </a:lnTo>
                <a:lnTo>
                  <a:pt x="2757" y="1453"/>
                </a:lnTo>
                <a:lnTo>
                  <a:pt x="2757" y="1443"/>
                </a:lnTo>
                <a:lnTo>
                  <a:pt x="2758" y="1460"/>
                </a:lnTo>
                <a:lnTo>
                  <a:pt x="2758" y="1456"/>
                </a:lnTo>
                <a:lnTo>
                  <a:pt x="2758" y="1445"/>
                </a:lnTo>
                <a:lnTo>
                  <a:pt x="2758" y="1460"/>
                </a:lnTo>
                <a:lnTo>
                  <a:pt x="2759" y="1451"/>
                </a:lnTo>
                <a:lnTo>
                  <a:pt x="2759" y="1456"/>
                </a:lnTo>
                <a:lnTo>
                  <a:pt x="2759" y="1454"/>
                </a:lnTo>
                <a:lnTo>
                  <a:pt x="2759" y="1466"/>
                </a:lnTo>
                <a:lnTo>
                  <a:pt x="2760" y="1464"/>
                </a:lnTo>
                <a:lnTo>
                  <a:pt x="2760" y="1435"/>
                </a:lnTo>
                <a:lnTo>
                  <a:pt x="2760" y="1448"/>
                </a:lnTo>
                <a:lnTo>
                  <a:pt x="2760" y="1460"/>
                </a:lnTo>
                <a:lnTo>
                  <a:pt x="2760" y="1457"/>
                </a:lnTo>
                <a:lnTo>
                  <a:pt x="2761" y="1448"/>
                </a:lnTo>
                <a:lnTo>
                  <a:pt x="2761" y="1442"/>
                </a:lnTo>
                <a:lnTo>
                  <a:pt x="2761" y="1450"/>
                </a:lnTo>
                <a:lnTo>
                  <a:pt x="2761" y="1447"/>
                </a:lnTo>
                <a:lnTo>
                  <a:pt x="2762" y="1461"/>
                </a:lnTo>
                <a:lnTo>
                  <a:pt x="2762" y="1459"/>
                </a:lnTo>
                <a:lnTo>
                  <a:pt x="2762" y="1440"/>
                </a:lnTo>
                <a:lnTo>
                  <a:pt x="2762" y="1447"/>
                </a:lnTo>
                <a:lnTo>
                  <a:pt x="2763" y="1448"/>
                </a:lnTo>
                <a:lnTo>
                  <a:pt x="2763" y="1449"/>
                </a:lnTo>
                <a:lnTo>
                  <a:pt x="2763" y="1450"/>
                </a:lnTo>
                <a:lnTo>
                  <a:pt x="2763" y="1439"/>
                </a:lnTo>
                <a:lnTo>
                  <a:pt x="2763" y="1455"/>
                </a:lnTo>
                <a:lnTo>
                  <a:pt x="2764" y="1450"/>
                </a:lnTo>
                <a:lnTo>
                  <a:pt x="2764" y="1457"/>
                </a:lnTo>
                <a:lnTo>
                  <a:pt x="2764" y="1466"/>
                </a:lnTo>
                <a:lnTo>
                  <a:pt x="2765" y="1436"/>
                </a:lnTo>
                <a:lnTo>
                  <a:pt x="2765" y="1448"/>
                </a:lnTo>
                <a:lnTo>
                  <a:pt x="2765" y="1450"/>
                </a:lnTo>
                <a:lnTo>
                  <a:pt x="2765" y="1461"/>
                </a:lnTo>
                <a:lnTo>
                  <a:pt x="2766" y="1451"/>
                </a:lnTo>
                <a:lnTo>
                  <a:pt x="2766" y="1446"/>
                </a:lnTo>
                <a:lnTo>
                  <a:pt x="2766" y="1449"/>
                </a:lnTo>
                <a:lnTo>
                  <a:pt x="2766" y="1448"/>
                </a:lnTo>
                <a:lnTo>
                  <a:pt x="2766" y="1446"/>
                </a:lnTo>
                <a:lnTo>
                  <a:pt x="2767" y="1464"/>
                </a:lnTo>
                <a:lnTo>
                  <a:pt x="2767" y="1437"/>
                </a:lnTo>
                <a:lnTo>
                  <a:pt x="2767" y="1446"/>
                </a:lnTo>
                <a:lnTo>
                  <a:pt x="2767" y="1450"/>
                </a:lnTo>
                <a:lnTo>
                  <a:pt x="2768" y="1453"/>
                </a:lnTo>
                <a:lnTo>
                  <a:pt x="2768" y="1464"/>
                </a:lnTo>
                <a:lnTo>
                  <a:pt x="2768" y="1443"/>
                </a:lnTo>
                <a:lnTo>
                  <a:pt x="2768" y="1459"/>
                </a:lnTo>
                <a:lnTo>
                  <a:pt x="2769" y="1455"/>
                </a:lnTo>
                <a:lnTo>
                  <a:pt x="2769" y="1472"/>
                </a:lnTo>
                <a:lnTo>
                  <a:pt x="2769" y="1448"/>
                </a:lnTo>
                <a:lnTo>
                  <a:pt x="2769" y="1451"/>
                </a:lnTo>
                <a:lnTo>
                  <a:pt x="2769" y="1450"/>
                </a:lnTo>
                <a:lnTo>
                  <a:pt x="2770" y="1444"/>
                </a:lnTo>
                <a:lnTo>
                  <a:pt x="2770" y="1452"/>
                </a:lnTo>
                <a:lnTo>
                  <a:pt x="2770" y="1464"/>
                </a:lnTo>
                <a:lnTo>
                  <a:pt x="2770" y="1439"/>
                </a:lnTo>
                <a:lnTo>
                  <a:pt x="2771" y="1447"/>
                </a:lnTo>
                <a:lnTo>
                  <a:pt x="2771" y="1453"/>
                </a:lnTo>
                <a:lnTo>
                  <a:pt x="2771" y="1454"/>
                </a:lnTo>
                <a:lnTo>
                  <a:pt x="2771" y="1457"/>
                </a:lnTo>
                <a:lnTo>
                  <a:pt x="2772" y="1444"/>
                </a:lnTo>
                <a:lnTo>
                  <a:pt x="2772" y="1454"/>
                </a:lnTo>
                <a:lnTo>
                  <a:pt x="2772" y="1459"/>
                </a:lnTo>
                <a:lnTo>
                  <a:pt x="2772" y="1463"/>
                </a:lnTo>
                <a:lnTo>
                  <a:pt x="2773" y="1452"/>
                </a:lnTo>
                <a:lnTo>
                  <a:pt x="2773" y="1439"/>
                </a:lnTo>
                <a:lnTo>
                  <a:pt x="2773" y="1450"/>
                </a:lnTo>
                <a:lnTo>
                  <a:pt x="2773" y="1450"/>
                </a:lnTo>
                <a:lnTo>
                  <a:pt x="2774" y="1457"/>
                </a:lnTo>
                <a:lnTo>
                  <a:pt x="2774" y="1454"/>
                </a:lnTo>
                <a:lnTo>
                  <a:pt x="2774" y="1445"/>
                </a:lnTo>
                <a:lnTo>
                  <a:pt x="2774" y="1452"/>
                </a:lnTo>
                <a:lnTo>
                  <a:pt x="2775" y="1458"/>
                </a:lnTo>
                <a:lnTo>
                  <a:pt x="2775" y="1450"/>
                </a:lnTo>
                <a:lnTo>
                  <a:pt x="2775" y="1459"/>
                </a:lnTo>
                <a:lnTo>
                  <a:pt x="2775" y="1443"/>
                </a:lnTo>
                <a:lnTo>
                  <a:pt x="2775" y="1454"/>
                </a:lnTo>
                <a:lnTo>
                  <a:pt x="2776" y="1454"/>
                </a:lnTo>
                <a:lnTo>
                  <a:pt x="2776" y="1473"/>
                </a:lnTo>
                <a:lnTo>
                  <a:pt x="2776" y="1452"/>
                </a:lnTo>
                <a:lnTo>
                  <a:pt x="2776" y="1439"/>
                </a:lnTo>
                <a:lnTo>
                  <a:pt x="2777" y="1455"/>
                </a:lnTo>
                <a:lnTo>
                  <a:pt x="2777" y="1471"/>
                </a:lnTo>
                <a:lnTo>
                  <a:pt x="2777" y="1455"/>
                </a:lnTo>
                <a:lnTo>
                  <a:pt x="2777" y="1463"/>
                </a:lnTo>
                <a:lnTo>
                  <a:pt x="2778" y="1443"/>
                </a:lnTo>
                <a:lnTo>
                  <a:pt x="2778" y="1459"/>
                </a:lnTo>
                <a:lnTo>
                  <a:pt x="2778" y="1446"/>
                </a:lnTo>
                <a:lnTo>
                  <a:pt x="2778" y="1470"/>
                </a:lnTo>
                <a:lnTo>
                  <a:pt x="2778" y="1452"/>
                </a:lnTo>
                <a:lnTo>
                  <a:pt x="2779" y="1445"/>
                </a:lnTo>
                <a:lnTo>
                  <a:pt x="2779" y="1457"/>
                </a:lnTo>
                <a:lnTo>
                  <a:pt x="2779" y="1462"/>
                </a:lnTo>
                <a:lnTo>
                  <a:pt x="2779" y="1454"/>
                </a:lnTo>
                <a:lnTo>
                  <a:pt x="2780" y="1463"/>
                </a:lnTo>
                <a:lnTo>
                  <a:pt x="2780" y="1442"/>
                </a:lnTo>
                <a:lnTo>
                  <a:pt x="2780" y="1452"/>
                </a:lnTo>
                <a:lnTo>
                  <a:pt x="2781" y="1480"/>
                </a:lnTo>
                <a:lnTo>
                  <a:pt x="2781" y="1453"/>
                </a:lnTo>
                <a:lnTo>
                  <a:pt x="2781" y="1460"/>
                </a:lnTo>
                <a:lnTo>
                  <a:pt x="2781" y="1448"/>
                </a:lnTo>
                <a:lnTo>
                  <a:pt x="2781" y="1448"/>
                </a:lnTo>
                <a:lnTo>
                  <a:pt x="2782" y="1459"/>
                </a:lnTo>
                <a:lnTo>
                  <a:pt x="2782" y="1456"/>
                </a:lnTo>
                <a:lnTo>
                  <a:pt x="2782" y="1464"/>
                </a:lnTo>
                <a:lnTo>
                  <a:pt x="2782" y="1450"/>
                </a:lnTo>
                <a:lnTo>
                  <a:pt x="2783" y="1451"/>
                </a:lnTo>
                <a:lnTo>
                  <a:pt x="2783" y="1451"/>
                </a:lnTo>
                <a:lnTo>
                  <a:pt x="2783" y="1447"/>
                </a:lnTo>
                <a:lnTo>
                  <a:pt x="2783" y="1453"/>
                </a:lnTo>
                <a:lnTo>
                  <a:pt x="2784" y="1448"/>
                </a:lnTo>
                <a:lnTo>
                  <a:pt x="2784" y="1463"/>
                </a:lnTo>
                <a:lnTo>
                  <a:pt x="2784" y="1450"/>
                </a:lnTo>
                <a:lnTo>
                  <a:pt x="2784" y="1454"/>
                </a:lnTo>
                <a:lnTo>
                  <a:pt x="2784" y="1463"/>
                </a:lnTo>
                <a:lnTo>
                  <a:pt x="2785" y="1441"/>
                </a:lnTo>
                <a:lnTo>
                  <a:pt x="2785" y="1455"/>
                </a:lnTo>
                <a:lnTo>
                  <a:pt x="2785" y="1450"/>
                </a:lnTo>
                <a:lnTo>
                  <a:pt x="2785" y="1456"/>
                </a:lnTo>
                <a:lnTo>
                  <a:pt x="2786" y="1454"/>
                </a:lnTo>
                <a:lnTo>
                  <a:pt x="2786" y="1444"/>
                </a:lnTo>
                <a:lnTo>
                  <a:pt x="2786" y="1448"/>
                </a:lnTo>
                <a:lnTo>
                  <a:pt x="2786" y="1460"/>
                </a:lnTo>
                <a:lnTo>
                  <a:pt x="2787" y="1453"/>
                </a:lnTo>
                <a:lnTo>
                  <a:pt x="2787" y="1460"/>
                </a:lnTo>
                <a:lnTo>
                  <a:pt x="2787" y="1446"/>
                </a:lnTo>
                <a:lnTo>
                  <a:pt x="2787" y="1448"/>
                </a:lnTo>
                <a:lnTo>
                  <a:pt x="2787" y="1455"/>
                </a:lnTo>
                <a:lnTo>
                  <a:pt x="2788" y="1455"/>
                </a:lnTo>
                <a:lnTo>
                  <a:pt x="2788" y="1452"/>
                </a:lnTo>
                <a:lnTo>
                  <a:pt x="2788" y="1445"/>
                </a:lnTo>
                <a:lnTo>
                  <a:pt x="2789" y="1451"/>
                </a:lnTo>
                <a:lnTo>
                  <a:pt x="2789" y="1462"/>
                </a:lnTo>
                <a:lnTo>
                  <a:pt x="2789" y="1453"/>
                </a:lnTo>
                <a:lnTo>
                  <a:pt x="2789" y="1458"/>
                </a:lnTo>
                <a:lnTo>
                  <a:pt x="2790" y="1446"/>
                </a:lnTo>
                <a:lnTo>
                  <a:pt x="2790" y="1449"/>
                </a:lnTo>
                <a:lnTo>
                  <a:pt x="2790" y="1453"/>
                </a:lnTo>
                <a:lnTo>
                  <a:pt x="2790" y="1463"/>
                </a:lnTo>
                <a:lnTo>
                  <a:pt x="2791" y="1465"/>
                </a:lnTo>
                <a:lnTo>
                  <a:pt x="2791" y="1450"/>
                </a:lnTo>
                <a:lnTo>
                  <a:pt x="2791" y="1452"/>
                </a:lnTo>
                <a:lnTo>
                  <a:pt x="2791" y="1463"/>
                </a:lnTo>
                <a:lnTo>
                  <a:pt x="2791" y="1451"/>
                </a:lnTo>
                <a:lnTo>
                  <a:pt x="2792" y="1458"/>
                </a:lnTo>
                <a:lnTo>
                  <a:pt x="2792" y="1447"/>
                </a:lnTo>
                <a:lnTo>
                  <a:pt x="2792" y="1454"/>
                </a:lnTo>
                <a:lnTo>
                  <a:pt x="2792" y="1456"/>
                </a:lnTo>
                <a:lnTo>
                  <a:pt x="2793" y="1471"/>
                </a:lnTo>
                <a:lnTo>
                  <a:pt x="2793" y="1448"/>
                </a:lnTo>
                <a:lnTo>
                  <a:pt x="2793" y="1445"/>
                </a:lnTo>
                <a:lnTo>
                  <a:pt x="2793" y="1452"/>
                </a:lnTo>
                <a:lnTo>
                  <a:pt x="2793" y="1468"/>
                </a:lnTo>
                <a:lnTo>
                  <a:pt x="2794" y="1449"/>
                </a:lnTo>
                <a:lnTo>
                  <a:pt x="2794" y="1477"/>
                </a:lnTo>
                <a:lnTo>
                  <a:pt x="2794" y="1447"/>
                </a:lnTo>
                <a:lnTo>
                  <a:pt x="2794" y="1455"/>
                </a:lnTo>
                <a:lnTo>
                  <a:pt x="2795" y="1447"/>
                </a:lnTo>
                <a:lnTo>
                  <a:pt x="2795" y="1472"/>
                </a:lnTo>
                <a:lnTo>
                  <a:pt x="2795" y="1458"/>
                </a:lnTo>
                <a:lnTo>
                  <a:pt x="2795" y="1458"/>
                </a:lnTo>
                <a:lnTo>
                  <a:pt x="2796" y="1445"/>
                </a:lnTo>
                <a:lnTo>
                  <a:pt x="2796" y="1460"/>
                </a:lnTo>
                <a:lnTo>
                  <a:pt x="2796" y="1452"/>
                </a:lnTo>
                <a:lnTo>
                  <a:pt x="2797" y="1455"/>
                </a:lnTo>
                <a:lnTo>
                  <a:pt x="2797" y="1446"/>
                </a:lnTo>
                <a:lnTo>
                  <a:pt x="2797" y="1452"/>
                </a:lnTo>
                <a:lnTo>
                  <a:pt x="2797" y="1457"/>
                </a:lnTo>
                <a:lnTo>
                  <a:pt x="2797" y="1462"/>
                </a:lnTo>
                <a:lnTo>
                  <a:pt x="2798" y="1460"/>
                </a:lnTo>
                <a:lnTo>
                  <a:pt x="2798" y="1446"/>
                </a:lnTo>
                <a:lnTo>
                  <a:pt x="2798" y="1448"/>
                </a:lnTo>
                <a:lnTo>
                  <a:pt x="2798" y="1462"/>
                </a:lnTo>
                <a:lnTo>
                  <a:pt x="2799" y="1449"/>
                </a:lnTo>
                <a:lnTo>
                  <a:pt x="2799" y="1463"/>
                </a:lnTo>
                <a:lnTo>
                  <a:pt x="2799" y="1447"/>
                </a:lnTo>
                <a:lnTo>
                  <a:pt x="2799" y="1445"/>
                </a:lnTo>
                <a:lnTo>
                  <a:pt x="2800" y="1457"/>
                </a:lnTo>
                <a:lnTo>
                  <a:pt x="2800" y="1456"/>
                </a:lnTo>
                <a:lnTo>
                  <a:pt x="2800" y="1453"/>
                </a:lnTo>
                <a:lnTo>
                  <a:pt x="2800" y="1450"/>
                </a:lnTo>
                <a:lnTo>
                  <a:pt x="2800" y="1458"/>
                </a:lnTo>
                <a:lnTo>
                  <a:pt x="2801" y="1450"/>
                </a:lnTo>
                <a:lnTo>
                  <a:pt x="2801" y="1451"/>
                </a:lnTo>
                <a:lnTo>
                  <a:pt x="2801" y="1464"/>
                </a:lnTo>
                <a:lnTo>
                  <a:pt x="2801" y="1450"/>
                </a:lnTo>
                <a:lnTo>
                  <a:pt x="2802" y="1452"/>
                </a:lnTo>
                <a:lnTo>
                  <a:pt x="2802" y="1451"/>
                </a:lnTo>
                <a:lnTo>
                  <a:pt x="2802" y="1453"/>
                </a:lnTo>
                <a:lnTo>
                  <a:pt x="2802" y="1456"/>
                </a:lnTo>
                <a:lnTo>
                  <a:pt x="2803" y="1449"/>
                </a:lnTo>
                <a:lnTo>
                  <a:pt x="2803" y="1452"/>
                </a:lnTo>
                <a:lnTo>
                  <a:pt x="2803" y="1464"/>
                </a:lnTo>
                <a:lnTo>
                  <a:pt x="2803" y="1453"/>
                </a:lnTo>
                <a:lnTo>
                  <a:pt x="2804" y="1465"/>
                </a:lnTo>
                <a:lnTo>
                  <a:pt x="2804" y="1445"/>
                </a:lnTo>
                <a:lnTo>
                  <a:pt x="2804" y="1454"/>
                </a:lnTo>
                <a:lnTo>
                  <a:pt x="2804" y="1453"/>
                </a:lnTo>
                <a:lnTo>
                  <a:pt x="2805" y="1463"/>
                </a:lnTo>
                <a:lnTo>
                  <a:pt x="2805" y="1452"/>
                </a:lnTo>
                <a:lnTo>
                  <a:pt x="2805" y="1445"/>
                </a:lnTo>
                <a:lnTo>
                  <a:pt x="2805" y="1446"/>
                </a:lnTo>
                <a:lnTo>
                  <a:pt x="2806" y="1456"/>
                </a:lnTo>
                <a:lnTo>
                  <a:pt x="2806" y="1450"/>
                </a:lnTo>
                <a:lnTo>
                  <a:pt x="2806" y="1464"/>
                </a:lnTo>
                <a:lnTo>
                  <a:pt x="2806" y="1443"/>
                </a:lnTo>
                <a:lnTo>
                  <a:pt x="2806" y="1450"/>
                </a:lnTo>
                <a:lnTo>
                  <a:pt x="2807" y="1457"/>
                </a:lnTo>
                <a:lnTo>
                  <a:pt x="2807" y="1452"/>
                </a:lnTo>
                <a:lnTo>
                  <a:pt x="2807" y="1457"/>
                </a:lnTo>
                <a:lnTo>
                  <a:pt x="2807" y="1448"/>
                </a:lnTo>
                <a:lnTo>
                  <a:pt x="2808" y="1448"/>
                </a:lnTo>
                <a:lnTo>
                  <a:pt x="2808" y="1451"/>
                </a:lnTo>
                <a:lnTo>
                  <a:pt x="2808" y="1454"/>
                </a:lnTo>
                <a:lnTo>
                  <a:pt x="2808" y="1459"/>
                </a:lnTo>
                <a:lnTo>
                  <a:pt x="2809" y="1447"/>
                </a:lnTo>
                <a:lnTo>
                  <a:pt x="2809" y="1454"/>
                </a:lnTo>
                <a:lnTo>
                  <a:pt x="2809" y="1455"/>
                </a:lnTo>
                <a:lnTo>
                  <a:pt x="2809" y="1456"/>
                </a:lnTo>
                <a:lnTo>
                  <a:pt x="2809" y="1455"/>
                </a:lnTo>
                <a:lnTo>
                  <a:pt x="2810" y="1451"/>
                </a:lnTo>
                <a:lnTo>
                  <a:pt x="2810" y="1451"/>
                </a:lnTo>
                <a:lnTo>
                  <a:pt x="2810" y="1460"/>
                </a:lnTo>
                <a:lnTo>
                  <a:pt x="2810" y="1460"/>
                </a:lnTo>
                <a:lnTo>
                  <a:pt x="2811" y="1463"/>
                </a:lnTo>
                <a:lnTo>
                  <a:pt x="2811" y="1452"/>
                </a:lnTo>
                <a:lnTo>
                  <a:pt x="2811" y="1462"/>
                </a:lnTo>
                <a:lnTo>
                  <a:pt x="2812" y="1446"/>
                </a:lnTo>
                <a:lnTo>
                  <a:pt x="2812" y="1469"/>
                </a:lnTo>
                <a:lnTo>
                  <a:pt x="2812" y="1449"/>
                </a:lnTo>
                <a:lnTo>
                  <a:pt x="2812" y="1447"/>
                </a:lnTo>
                <a:lnTo>
                  <a:pt x="2812" y="1445"/>
                </a:lnTo>
                <a:lnTo>
                  <a:pt x="2813" y="1470"/>
                </a:lnTo>
                <a:lnTo>
                  <a:pt x="2813" y="1449"/>
                </a:lnTo>
                <a:lnTo>
                  <a:pt x="2813" y="1464"/>
                </a:lnTo>
                <a:lnTo>
                  <a:pt x="2813" y="1439"/>
                </a:lnTo>
                <a:lnTo>
                  <a:pt x="2814" y="1445"/>
                </a:lnTo>
                <a:lnTo>
                  <a:pt x="2814" y="1449"/>
                </a:lnTo>
                <a:lnTo>
                  <a:pt x="2814" y="1445"/>
                </a:lnTo>
                <a:lnTo>
                  <a:pt x="2814" y="1448"/>
                </a:lnTo>
                <a:lnTo>
                  <a:pt x="2815" y="1442"/>
                </a:lnTo>
                <a:lnTo>
                  <a:pt x="2815" y="1450"/>
                </a:lnTo>
                <a:lnTo>
                  <a:pt x="2815" y="1466"/>
                </a:lnTo>
                <a:lnTo>
                  <a:pt x="2815" y="1450"/>
                </a:lnTo>
                <a:lnTo>
                  <a:pt x="2815" y="1461"/>
                </a:lnTo>
                <a:lnTo>
                  <a:pt x="2816" y="1449"/>
                </a:lnTo>
                <a:lnTo>
                  <a:pt x="2816" y="1442"/>
                </a:lnTo>
                <a:lnTo>
                  <a:pt x="2816" y="1452"/>
                </a:lnTo>
                <a:lnTo>
                  <a:pt x="2816" y="1461"/>
                </a:lnTo>
                <a:lnTo>
                  <a:pt x="2817" y="1445"/>
                </a:lnTo>
                <a:lnTo>
                  <a:pt x="2817" y="1465"/>
                </a:lnTo>
                <a:lnTo>
                  <a:pt x="2817" y="1449"/>
                </a:lnTo>
                <a:lnTo>
                  <a:pt x="2817" y="1447"/>
                </a:lnTo>
                <a:lnTo>
                  <a:pt x="2818" y="1444"/>
                </a:lnTo>
                <a:lnTo>
                  <a:pt x="2818" y="1465"/>
                </a:lnTo>
                <a:lnTo>
                  <a:pt x="2818" y="1447"/>
                </a:lnTo>
                <a:lnTo>
                  <a:pt x="2818" y="1446"/>
                </a:lnTo>
                <a:lnTo>
                  <a:pt x="2818" y="1448"/>
                </a:lnTo>
                <a:lnTo>
                  <a:pt x="2819" y="1475"/>
                </a:lnTo>
                <a:lnTo>
                  <a:pt x="2819" y="1446"/>
                </a:lnTo>
                <a:lnTo>
                  <a:pt x="2819" y="1450"/>
                </a:lnTo>
                <a:lnTo>
                  <a:pt x="2820" y="1445"/>
                </a:lnTo>
                <a:lnTo>
                  <a:pt x="2820" y="1463"/>
                </a:lnTo>
                <a:lnTo>
                  <a:pt x="2820" y="1453"/>
                </a:lnTo>
                <a:lnTo>
                  <a:pt x="2820" y="1461"/>
                </a:lnTo>
                <a:lnTo>
                  <a:pt x="2821" y="1447"/>
                </a:lnTo>
                <a:lnTo>
                  <a:pt x="2821" y="1443"/>
                </a:lnTo>
                <a:lnTo>
                  <a:pt x="2821" y="1448"/>
                </a:lnTo>
                <a:lnTo>
                  <a:pt x="2821" y="1451"/>
                </a:lnTo>
                <a:lnTo>
                  <a:pt x="2821" y="1454"/>
                </a:lnTo>
                <a:lnTo>
                  <a:pt x="2822" y="1447"/>
                </a:lnTo>
                <a:lnTo>
                  <a:pt x="2822" y="1433"/>
                </a:lnTo>
                <a:lnTo>
                  <a:pt x="2822" y="1463"/>
                </a:lnTo>
                <a:lnTo>
                  <a:pt x="2822" y="1453"/>
                </a:lnTo>
                <a:lnTo>
                  <a:pt x="2823" y="1464"/>
                </a:lnTo>
                <a:lnTo>
                  <a:pt x="2823" y="1451"/>
                </a:lnTo>
                <a:lnTo>
                  <a:pt x="2823" y="1458"/>
                </a:lnTo>
                <a:lnTo>
                  <a:pt x="2823" y="1454"/>
                </a:lnTo>
                <a:lnTo>
                  <a:pt x="2824" y="1445"/>
                </a:lnTo>
                <a:lnTo>
                  <a:pt x="2824" y="1453"/>
                </a:lnTo>
                <a:lnTo>
                  <a:pt x="2824" y="1456"/>
                </a:lnTo>
                <a:lnTo>
                  <a:pt x="2824" y="1440"/>
                </a:lnTo>
                <a:lnTo>
                  <a:pt x="2824" y="1462"/>
                </a:lnTo>
                <a:lnTo>
                  <a:pt x="2825" y="1452"/>
                </a:lnTo>
                <a:lnTo>
                  <a:pt x="2825" y="1456"/>
                </a:lnTo>
                <a:lnTo>
                  <a:pt x="2825" y="1472"/>
                </a:lnTo>
                <a:lnTo>
                  <a:pt x="2825" y="1445"/>
                </a:lnTo>
                <a:lnTo>
                  <a:pt x="2826" y="1450"/>
                </a:lnTo>
                <a:lnTo>
                  <a:pt x="2826" y="1455"/>
                </a:lnTo>
                <a:lnTo>
                  <a:pt x="2826" y="1462"/>
                </a:lnTo>
                <a:lnTo>
                  <a:pt x="2826" y="1454"/>
                </a:lnTo>
                <a:lnTo>
                  <a:pt x="2827" y="1438"/>
                </a:lnTo>
                <a:lnTo>
                  <a:pt x="2827" y="1457"/>
                </a:lnTo>
                <a:lnTo>
                  <a:pt x="2827" y="1454"/>
                </a:lnTo>
                <a:lnTo>
                  <a:pt x="2827" y="1459"/>
                </a:lnTo>
                <a:lnTo>
                  <a:pt x="2828" y="1468"/>
                </a:lnTo>
                <a:lnTo>
                  <a:pt x="2828" y="1458"/>
                </a:lnTo>
                <a:lnTo>
                  <a:pt x="2828" y="1457"/>
                </a:lnTo>
                <a:lnTo>
                  <a:pt x="2828" y="1468"/>
                </a:lnTo>
                <a:lnTo>
                  <a:pt x="2829" y="1438"/>
                </a:lnTo>
                <a:lnTo>
                  <a:pt x="2829" y="1466"/>
                </a:lnTo>
                <a:lnTo>
                  <a:pt x="2829" y="1454"/>
                </a:lnTo>
                <a:lnTo>
                  <a:pt x="2829" y="1462"/>
                </a:lnTo>
                <a:lnTo>
                  <a:pt x="2830" y="1449"/>
                </a:lnTo>
                <a:lnTo>
                  <a:pt x="2830" y="1451"/>
                </a:lnTo>
                <a:lnTo>
                  <a:pt x="2830" y="1453"/>
                </a:lnTo>
                <a:lnTo>
                  <a:pt x="2830" y="1441"/>
                </a:lnTo>
                <a:lnTo>
                  <a:pt x="2830" y="1449"/>
                </a:lnTo>
                <a:lnTo>
                  <a:pt x="2831" y="1450"/>
                </a:lnTo>
                <a:lnTo>
                  <a:pt x="2831" y="1456"/>
                </a:lnTo>
                <a:lnTo>
                  <a:pt x="2831" y="1450"/>
                </a:lnTo>
                <a:lnTo>
                  <a:pt x="2831" y="1451"/>
                </a:lnTo>
                <a:lnTo>
                  <a:pt x="2832" y="1458"/>
                </a:lnTo>
                <a:lnTo>
                  <a:pt x="2832" y="1459"/>
                </a:lnTo>
                <a:lnTo>
                  <a:pt x="2832" y="1454"/>
                </a:lnTo>
                <a:lnTo>
                  <a:pt x="2832" y="1461"/>
                </a:lnTo>
                <a:lnTo>
                  <a:pt x="2833" y="1448"/>
                </a:lnTo>
                <a:lnTo>
                  <a:pt x="2833" y="1446"/>
                </a:lnTo>
                <a:lnTo>
                  <a:pt x="2833" y="1464"/>
                </a:lnTo>
                <a:lnTo>
                  <a:pt x="2833" y="1443"/>
                </a:lnTo>
                <a:lnTo>
                  <a:pt x="2833" y="1447"/>
                </a:lnTo>
                <a:lnTo>
                  <a:pt x="2834" y="1451"/>
                </a:lnTo>
                <a:lnTo>
                  <a:pt x="2834" y="1436"/>
                </a:lnTo>
                <a:lnTo>
                  <a:pt x="2834" y="1456"/>
                </a:lnTo>
                <a:lnTo>
                  <a:pt x="2834" y="1446"/>
                </a:lnTo>
                <a:lnTo>
                  <a:pt x="2835" y="1455"/>
                </a:lnTo>
                <a:lnTo>
                  <a:pt x="2835" y="1447"/>
                </a:lnTo>
                <a:lnTo>
                  <a:pt x="2835" y="1446"/>
                </a:lnTo>
                <a:lnTo>
                  <a:pt x="2836" y="1449"/>
                </a:lnTo>
                <a:lnTo>
                  <a:pt x="2836" y="1453"/>
                </a:lnTo>
                <a:lnTo>
                  <a:pt x="2836" y="1469"/>
                </a:lnTo>
                <a:lnTo>
                  <a:pt x="2836" y="1442"/>
                </a:lnTo>
                <a:lnTo>
                  <a:pt x="2837" y="1453"/>
                </a:lnTo>
                <a:lnTo>
                  <a:pt x="2837" y="1451"/>
                </a:lnTo>
                <a:lnTo>
                  <a:pt x="2837" y="1450"/>
                </a:lnTo>
                <a:lnTo>
                  <a:pt x="2837" y="1463"/>
                </a:lnTo>
                <a:lnTo>
                  <a:pt x="2837" y="1468"/>
                </a:lnTo>
                <a:lnTo>
                  <a:pt x="2838" y="1467"/>
                </a:lnTo>
                <a:lnTo>
                  <a:pt x="2838" y="1470"/>
                </a:lnTo>
                <a:lnTo>
                  <a:pt x="2838" y="1464"/>
                </a:lnTo>
                <a:lnTo>
                  <a:pt x="2838" y="1446"/>
                </a:lnTo>
                <a:lnTo>
                  <a:pt x="2839" y="1439"/>
                </a:lnTo>
                <a:lnTo>
                  <a:pt x="2839" y="1443"/>
                </a:lnTo>
                <a:lnTo>
                  <a:pt x="2839" y="1444"/>
                </a:lnTo>
                <a:lnTo>
                  <a:pt x="2839" y="1456"/>
                </a:lnTo>
                <a:lnTo>
                  <a:pt x="2839" y="1458"/>
                </a:lnTo>
                <a:lnTo>
                  <a:pt x="2840" y="1450"/>
                </a:lnTo>
                <a:lnTo>
                  <a:pt x="2840" y="1453"/>
                </a:lnTo>
                <a:lnTo>
                  <a:pt x="2840" y="1451"/>
                </a:lnTo>
                <a:lnTo>
                  <a:pt x="2840" y="1457"/>
                </a:lnTo>
                <a:lnTo>
                  <a:pt x="2841" y="1460"/>
                </a:lnTo>
                <a:lnTo>
                  <a:pt x="2841" y="1450"/>
                </a:lnTo>
                <a:lnTo>
                  <a:pt x="2841" y="1452"/>
                </a:lnTo>
                <a:lnTo>
                  <a:pt x="2841" y="1451"/>
                </a:lnTo>
                <a:lnTo>
                  <a:pt x="2842" y="1455"/>
                </a:lnTo>
                <a:lnTo>
                  <a:pt x="2842" y="1438"/>
                </a:lnTo>
                <a:lnTo>
                  <a:pt x="2842" y="1447"/>
                </a:lnTo>
                <a:lnTo>
                  <a:pt x="2842" y="1463"/>
                </a:lnTo>
                <a:lnTo>
                  <a:pt x="2842" y="1455"/>
                </a:lnTo>
                <a:lnTo>
                  <a:pt x="2843" y="1456"/>
                </a:lnTo>
                <a:lnTo>
                  <a:pt x="2843" y="1442"/>
                </a:lnTo>
                <a:lnTo>
                  <a:pt x="2843" y="1436"/>
                </a:lnTo>
                <a:lnTo>
                  <a:pt x="2844" y="1464"/>
                </a:lnTo>
                <a:lnTo>
                  <a:pt x="2844" y="1448"/>
                </a:lnTo>
                <a:lnTo>
                  <a:pt x="2844" y="1449"/>
                </a:lnTo>
                <a:lnTo>
                  <a:pt x="2844" y="1459"/>
                </a:lnTo>
                <a:lnTo>
                  <a:pt x="2845" y="1450"/>
                </a:lnTo>
                <a:lnTo>
                  <a:pt x="2845" y="1453"/>
                </a:lnTo>
                <a:lnTo>
                  <a:pt x="2845" y="1465"/>
                </a:lnTo>
                <a:lnTo>
                  <a:pt x="2845" y="1438"/>
                </a:lnTo>
                <a:lnTo>
                  <a:pt x="2846" y="1451"/>
                </a:lnTo>
                <a:lnTo>
                  <a:pt x="2846" y="1439"/>
                </a:lnTo>
                <a:lnTo>
                  <a:pt x="2846" y="1449"/>
                </a:lnTo>
                <a:lnTo>
                  <a:pt x="2846" y="1449"/>
                </a:lnTo>
                <a:lnTo>
                  <a:pt x="2846" y="1450"/>
                </a:lnTo>
                <a:lnTo>
                  <a:pt x="2847" y="1453"/>
                </a:lnTo>
                <a:lnTo>
                  <a:pt x="2847" y="1438"/>
                </a:lnTo>
                <a:lnTo>
                  <a:pt x="2847" y="1438"/>
                </a:lnTo>
                <a:lnTo>
                  <a:pt x="2847" y="1458"/>
                </a:lnTo>
                <a:lnTo>
                  <a:pt x="2848" y="1429"/>
                </a:lnTo>
                <a:lnTo>
                  <a:pt x="2848" y="1444"/>
                </a:lnTo>
                <a:lnTo>
                  <a:pt x="2848" y="1437"/>
                </a:lnTo>
                <a:lnTo>
                  <a:pt x="2848" y="1463"/>
                </a:lnTo>
                <a:lnTo>
                  <a:pt x="2849" y="1449"/>
                </a:lnTo>
                <a:lnTo>
                  <a:pt x="2849" y="1455"/>
                </a:lnTo>
                <a:lnTo>
                  <a:pt x="2849" y="1440"/>
                </a:lnTo>
                <a:lnTo>
                  <a:pt x="2849" y="1451"/>
                </a:lnTo>
                <a:lnTo>
                  <a:pt x="2849" y="1453"/>
                </a:lnTo>
                <a:lnTo>
                  <a:pt x="2850" y="1454"/>
                </a:lnTo>
                <a:lnTo>
                  <a:pt x="2850" y="1455"/>
                </a:lnTo>
                <a:lnTo>
                  <a:pt x="2850" y="1453"/>
                </a:lnTo>
                <a:lnTo>
                  <a:pt x="2851" y="1448"/>
                </a:lnTo>
                <a:lnTo>
                  <a:pt x="2851" y="1452"/>
                </a:lnTo>
                <a:lnTo>
                  <a:pt x="2851" y="1463"/>
                </a:lnTo>
                <a:lnTo>
                  <a:pt x="2851" y="1458"/>
                </a:lnTo>
                <a:lnTo>
                  <a:pt x="2852" y="1450"/>
                </a:lnTo>
                <a:lnTo>
                  <a:pt x="2852" y="1435"/>
                </a:lnTo>
                <a:lnTo>
                  <a:pt x="2852" y="1440"/>
                </a:lnTo>
                <a:lnTo>
                  <a:pt x="2852" y="1453"/>
                </a:lnTo>
                <a:lnTo>
                  <a:pt x="2852" y="1455"/>
                </a:lnTo>
                <a:lnTo>
                  <a:pt x="2853" y="1446"/>
                </a:lnTo>
                <a:lnTo>
                  <a:pt x="2853" y="1448"/>
                </a:lnTo>
                <a:lnTo>
                  <a:pt x="2853" y="1451"/>
                </a:lnTo>
                <a:lnTo>
                  <a:pt x="2853" y="1446"/>
                </a:lnTo>
                <a:lnTo>
                  <a:pt x="2854" y="1442"/>
                </a:lnTo>
                <a:lnTo>
                  <a:pt x="2854" y="1448"/>
                </a:lnTo>
                <a:lnTo>
                  <a:pt x="2854" y="1444"/>
                </a:lnTo>
                <a:lnTo>
                  <a:pt x="2854" y="1451"/>
                </a:lnTo>
                <a:lnTo>
                  <a:pt x="2855" y="1464"/>
                </a:lnTo>
                <a:lnTo>
                  <a:pt x="2855" y="1439"/>
                </a:lnTo>
                <a:lnTo>
                  <a:pt x="2855" y="1443"/>
                </a:lnTo>
                <a:lnTo>
                  <a:pt x="2855" y="1438"/>
                </a:lnTo>
                <a:lnTo>
                  <a:pt x="2855" y="1464"/>
                </a:lnTo>
                <a:lnTo>
                  <a:pt x="2856" y="1455"/>
                </a:lnTo>
                <a:lnTo>
                  <a:pt x="2856" y="1457"/>
                </a:lnTo>
                <a:lnTo>
                  <a:pt x="2856" y="1438"/>
                </a:lnTo>
                <a:lnTo>
                  <a:pt x="2856" y="1460"/>
                </a:lnTo>
                <a:lnTo>
                  <a:pt x="2857" y="1437"/>
                </a:lnTo>
                <a:lnTo>
                  <a:pt x="2857" y="1456"/>
                </a:lnTo>
                <a:lnTo>
                  <a:pt x="2857" y="1454"/>
                </a:lnTo>
                <a:lnTo>
                  <a:pt x="2857" y="1457"/>
                </a:lnTo>
                <a:lnTo>
                  <a:pt x="2858" y="1449"/>
                </a:lnTo>
                <a:lnTo>
                  <a:pt x="2858" y="1452"/>
                </a:lnTo>
                <a:lnTo>
                  <a:pt x="2858" y="1452"/>
                </a:lnTo>
                <a:lnTo>
                  <a:pt x="2858" y="1455"/>
                </a:lnTo>
                <a:lnTo>
                  <a:pt x="2859" y="1459"/>
                </a:lnTo>
                <a:lnTo>
                  <a:pt x="2859" y="1447"/>
                </a:lnTo>
                <a:lnTo>
                  <a:pt x="2859" y="1455"/>
                </a:lnTo>
                <a:lnTo>
                  <a:pt x="2859" y="1470"/>
                </a:lnTo>
                <a:lnTo>
                  <a:pt x="2860" y="1445"/>
                </a:lnTo>
                <a:lnTo>
                  <a:pt x="2860" y="1462"/>
                </a:lnTo>
                <a:lnTo>
                  <a:pt x="2860" y="1448"/>
                </a:lnTo>
                <a:lnTo>
                  <a:pt x="2860" y="1445"/>
                </a:lnTo>
                <a:lnTo>
                  <a:pt x="2861" y="1454"/>
                </a:lnTo>
                <a:lnTo>
                  <a:pt x="2861" y="1457"/>
                </a:lnTo>
                <a:lnTo>
                  <a:pt x="2861" y="1481"/>
                </a:lnTo>
                <a:lnTo>
                  <a:pt x="2861" y="1450"/>
                </a:lnTo>
                <a:lnTo>
                  <a:pt x="2861" y="1462"/>
                </a:lnTo>
                <a:lnTo>
                  <a:pt x="2862" y="1452"/>
                </a:lnTo>
                <a:lnTo>
                  <a:pt x="2862" y="1453"/>
                </a:lnTo>
                <a:lnTo>
                  <a:pt x="2862" y="1449"/>
                </a:lnTo>
                <a:lnTo>
                  <a:pt x="2862" y="1438"/>
                </a:lnTo>
                <a:lnTo>
                  <a:pt x="2863" y="1445"/>
                </a:lnTo>
                <a:lnTo>
                  <a:pt x="2863" y="1450"/>
                </a:lnTo>
                <a:lnTo>
                  <a:pt x="2863" y="1449"/>
                </a:lnTo>
                <a:lnTo>
                  <a:pt x="2863" y="1437"/>
                </a:lnTo>
                <a:lnTo>
                  <a:pt x="2864" y="1435"/>
                </a:lnTo>
                <a:lnTo>
                  <a:pt x="2864" y="1444"/>
                </a:lnTo>
                <a:lnTo>
                  <a:pt x="2864" y="1437"/>
                </a:lnTo>
                <a:lnTo>
                  <a:pt x="2864" y="1437"/>
                </a:lnTo>
                <a:lnTo>
                  <a:pt x="2864" y="1441"/>
                </a:lnTo>
                <a:lnTo>
                  <a:pt x="2865" y="1430"/>
                </a:lnTo>
                <a:lnTo>
                  <a:pt x="2865" y="1450"/>
                </a:lnTo>
                <a:lnTo>
                  <a:pt x="2865" y="1440"/>
                </a:lnTo>
                <a:lnTo>
                  <a:pt x="2865" y="1444"/>
                </a:lnTo>
                <a:lnTo>
                  <a:pt x="2866" y="1460"/>
                </a:lnTo>
                <a:lnTo>
                  <a:pt x="2866" y="1424"/>
                </a:lnTo>
                <a:lnTo>
                  <a:pt x="2866" y="1451"/>
                </a:lnTo>
                <a:lnTo>
                  <a:pt x="2867" y="1450"/>
                </a:lnTo>
                <a:lnTo>
                  <a:pt x="2867" y="1442"/>
                </a:lnTo>
                <a:lnTo>
                  <a:pt x="2867" y="1444"/>
                </a:lnTo>
                <a:lnTo>
                  <a:pt x="2867" y="1437"/>
                </a:lnTo>
                <a:lnTo>
                  <a:pt x="2867" y="1450"/>
                </a:lnTo>
                <a:lnTo>
                  <a:pt x="2868" y="1452"/>
                </a:lnTo>
                <a:lnTo>
                  <a:pt x="2868" y="1454"/>
                </a:lnTo>
                <a:lnTo>
                  <a:pt x="2868" y="1462"/>
                </a:lnTo>
                <a:lnTo>
                  <a:pt x="2868" y="1432"/>
                </a:lnTo>
                <a:lnTo>
                  <a:pt x="2869" y="1454"/>
                </a:lnTo>
                <a:lnTo>
                  <a:pt x="2869" y="1455"/>
                </a:lnTo>
                <a:lnTo>
                  <a:pt x="2869" y="1454"/>
                </a:lnTo>
                <a:lnTo>
                  <a:pt x="2869" y="1441"/>
                </a:lnTo>
                <a:lnTo>
                  <a:pt x="2870" y="1436"/>
                </a:lnTo>
                <a:lnTo>
                  <a:pt x="2870" y="1466"/>
                </a:lnTo>
                <a:lnTo>
                  <a:pt x="2870" y="1466"/>
                </a:lnTo>
                <a:lnTo>
                  <a:pt x="2870" y="1448"/>
                </a:lnTo>
                <a:lnTo>
                  <a:pt x="2870" y="1446"/>
                </a:lnTo>
                <a:lnTo>
                  <a:pt x="2871" y="1451"/>
                </a:lnTo>
                <a:lnTo>
                  <a:pt x="2871" y="1450"/>
                </a:lnTo>
                <a:lnTo>
                  <a:pt x="2871" y="1456"/>
                </a:lnTo>
                <a:lnTo>
                  <a:pt x="2871" y="1450"/>
                </a:lnTo>
                <a:lnTo>
                  <a:pt x="2872" y="1460"/>
                </a:lnTo>
                <a:lnTo>
                  <a:pt x="2872" y="1457"/>
                </a:lnTo>
                <a:lnTo>
                  <a:pt x="2872" y="1459"/>
                </a:lnTo>
                <a:lnTo>
                  <a:pt x="2872" y="1443"/>
                </a:lnTo>
                <a:lnTo>
                  <a:pt x="2873" y="1448"/>
                </a:lnTo>
                <a:lnTo>
                  <a:pt x="2873" y="1454"/>
                </a:lnTo>
                <a:lnTo>
                  <a:pt x="2873" y="1452"/>
                </a:lnTo>
                <a:lnTo>
                  <a:pt x="2873" y="1440"/>
                </a:lnTo>
                <a:lnTo>
                  <a:pt x="2873" y="1462"/>
                </a:lnTo>
                <a:lnTo>
                  <a:pt x="2874" y="1457"/>
                </a:lnTo>
                <a:lnTo>
                  <a:pt x="2874" y="1446"/>
                </a:lnTo>
                <a:lnTo>
                  <a:pt x="2874" y="1463"/>
                </a:lnTo>
                <a:lnTo>
                  <a:pt x="2875" y="1447"/>
                </a:lnTo>
                <a:lnTo>
                  <a:pt x="2875" y="1447"/>
                </a:lnTo>
                <a:lnTo>
                  <a:pt x="2875" y="1449"/>
                </a:lnTo>
                <a:lnTo>
                  <a:pt x="2875" y="1451"/>
                </a:lnTo>
                <a:lnTo>
                  <a:pt x="2876" y="1466"/>
                </a:lnTo>
                <a:lnTo>
                  <a:pt x="2876" y="1440"/>
                </a:lnTo>
                <a:lnTo>
                  <a:pt x="2876" y="1465"/>
                </a:lnTo>
                <a:lnTo>
                  <a:pt x="2876" y="1447"/>
                </a:lnTo>
                <a:lnTo>
                  <a:pt x="2876" y="1454"/>
                </a:lnTo>
                <a:lnTo>
                  <a:pt x="2877" y="1452"/>
                </a:lnTo>
                <a:lnTo>
                  <a:pt x="2877" y="1451"/>
                </a:lnTo>
                <a:lnTo>
                  <a:pt x="2877" y="1458"/>
                </a:lnTo>
                <a:lnTo>
                  <a:pt x="2877" y="1454"/>
                </a:lnTo>
                <a:lnTo>
                  <a:pt x="2878" y="1458"/>
                </a:lnTo>
                <a:lnTo>
                  <a:pt x="2878" y="1456"/>
                </a:lnTo>
                <a:lnTo>
                  <a:pt x="2878" y="1455"/>
                </a:lnTo>
                <a:lnTo>
                  <a:pt x="2878" y="1466"/>
                </a:lnTo>
                <a:lnTo>
                  <a:pt x="2879" y="1456"/>
                </a:lnTo>
                <a:lnTo>
                  <a:pt x="2879" y="1451"/>
                </a:lnTo>
                <a:lnTo>
                  <a:pt x="2879" y="1450"/>
                </a:lnTo>
                <a:lnTo>
                  <a:pt x="2879" y="1466"/>
                </a:lnTo>
                <a:lnTo>
                  <a:pt x="2879" y="1445"/>
                </a:lnTo>
                <a:lnTo>
                  <a:pt x="2880" y="1453"/>
                </a:lnTo>
                <a:lnTo>
                  <a:pt x="2880" y="1456"/>
                </a:lnTo>
                <a:lnTo>
                  <a:pt x="2880" y="1460"/>
                </a:lnTo>
                <a:lnTo>
                  <a:pt x="2880" y="1435"/>
                </a:lnTo>
                <a:lnTo>
                  <a:pt x="2881" y="1469"/>
                </a:lnTo>
                <a:lnTo>
                  <a:pt x="2881" y="1458"/>
                </a:lnTo>
                <a:lnTo>
                  <a:pt x="2881" y="1451"/>
                </a:lnTo>
                <a:lnTo>
                  <a:pt x="2881" y="1455"/>
                </a:lnTo>
                <a:lnTo>
                  <a:pt x="2882" y="1454"/>
                </a:lnTo>
                <a:lnTo>
                  <a:pt x="2882" y="1449"/>
                </a:lnTo>
                <a:lnTo>
                  <a:pt x="2882" y="1455"/>
                </a:lnTo>
                <a:lnTo>
                  <a:pt x="2882" y="1464"/>
                </a:lnTo>
                <a:lnTo>
                  <a:pt x="2883" y="1460"/>
                </a:lnTo>
                <a:lnTo>
                  <a:pt x="2883" y="1440"/>
                </a:lnTo>
                <a:lnTo>
                  <a:pt x="2883" y="1447"/>
                </a:lnTo>
                <a:lnTo>
                  <a:pt x="2883" y="1450"/>
                </a:lnTo>
                <a:lnTo>
                  <a:pt x="2884" y="1451"/>
                </a:lnTo>
                <a:lnTo>
                  <a:pt x="2884" y="1461"/>
                </a:lnTo>
                <a:lnTo>
                  <a:pt x="2884" y="1453"/>
                </a:lnTo>
                <a:lnTo>
                  <a:pt x="2884" y="1448"/>
                </a:lnTo>
                <a:lnTo>
                  <a:pt x="2885" y="1453"/>
                </a:lnTo>
                <a:lnTo>
                  <a:pt x="2885" y="1457"/>
                </a:lnTo>
                <a:lnTo>
                  <a:pt x="2885" y="1453"/>
                </a:lnTo>
                <a:lnTo>
                  <a:pt x="2885" y="1441"/>
                </a:lnTo>
                <a:lnTo>
                  <a:pt x="2885" y="1458"/>
                </a:lnTo>
                <a:lnTo>
                  <a:pt x="2886" y="1449"/>
                </a:lnTo>
                <a:lnTo>
                  <a:pt x="2886" y="1459"/>
                </a:lnTo>
                <a:lnTo>
                  <a:pt x="2886" y="1466"/>
                </a:lnTo>
                <a:lnTo>
                  <a:pt x="2886" y="1439"/>
                </a:lnTo>
                <a:lnTo>
                  <a:pt x="2887" y="1453"/>
                </a:lnTo>
                <a:lnTo>
                  <a:pt x="2887" y="1461"/>
                </a:lnTo>
                <a:lnTo>
                  <a:pt x="2887" y="1452"/>
                </a:lnTo>
                <a:lnTo>
                  <a:pt x="2887" y="1452"/>
                </a:lnTo>
                <a:lnTo>
                  <a:pt x="2888" y="1439"/>
                </a:lnTo>
                <a:lnTo>
                  <a:pt x="2888" y="1453"/>
                </a:lnTo>
                <a:lnTo>
                  <a:pt x="2888" y="1453"/>
                </a:lnTo>
                <a:lnTo>
                  <a:pt x="2888" y="1456"/>
                </a:lnTo>
                <a:lnTo>
                  <a:pt x="2888" y="1455"/>
                </a:lnTo>
                <a:lnTo>
                  <a:pt x="2889" y="1454"/>
                </a:lnTo>
                <a:lnTo>
                  <a:pt x="2889" y="1453"/>
                </a:lnTo>
                <a:lnTo>
                  <a:pt x="2889" y="1454"/>
                </a:lnTo>
                <a:lnTo>
                  <a:pt x="2890" y="1454"/>
                </a:lnTo>
                <a:lnTo>
                  <a:pt x="2890" y="1460"/>
                </a:lnTo>
                <a:lnTo>
                  <a:pt x="2890" y="1445"/>
                </a:lnTo>
                <a:lnTo>
                  <a:pt x="2890" y="1450"/>
                </a:lnTo>
                <a:lnTo>
                  <a:pt x="2891" y="1454"/>
                </a:lnTo>
                <a:lnTo>
                  <a:pt x="2891" y="1455"/>
                </a:lnTo>
                <a:lnTo>
                  <a:pt x="2891" y="1458"/>
                </a:lnTo>
                <a:lnTo>
                  <a:pt x="2891" y="1447"/>
                </a:lnTo>
                <a:lnTo>
                  <a:pt x="2892" y="1455"/>
                </a:lnTo>
                <a:lnTo>
                  <a:pt x="2892" y="1458"/>
                </a:lnTo>
                <a:lnTo>
                  <a:pt x="2892" y="1451"/>
                </a:lnTo>
                <a:lnTo>
                  <a:pt x="2892" y="1451"/>
                </a:lnTo>
                <a:lnTo>
                  <a:pt x="2892" y="1443"/>
                </a:lnTo>
                <a:lnTo>
                  <a:pt x="2893" y="1459"/>
                </a:lnTo>
                <a:lnTo>
                  <a:pt x="2893" y="1455"/>
                </a:lnTo>
                <a:lnTo>
                  <a:pt x="2893" y="1458"/>
                </a:lnTo>
                <a:lnTo>
                  <a:pt x="2893" y="1459"/>
                </a:lnTo>
                <a:lnTo>
                  <a:pt x="2894" y="1446"/>
                </a:lnTo>
                <a:lnTo>
                  <a:pt x="2894" y="1455"/>
                </a:lnTo>
                <a:lnTo>
                  <a:pt x="2894" y="1457"/>
                </a:lnTo>
                <a:lnTo>
                  <a:pt x="2894" y="1456"/>
                </a:lnTo>
                <a:lnTo>
                  <a:pt x="2895" y="1472"/>
                </a:lnTo>
                <a:lnTo>
                  <a:pt x="2895" y="1447"/>
                </a:lnTo>
                <a:lnTo>
                  <a:pt x="2895" y="1454"/>
                </a:lnTo>
                <a:lnTo>
                  <a:pt x="2895" y="1448"/>
                </a:lnTo>
                <a:lnTo>
                  <a:pt x="2895" y="1460"/>
                </a:lnTo>
                <a:lnTo>
                  <a:pt x="2896" y="1462"/>
                </a:lnTo>
                <a:lnTo>
                  <a:pt x="2896" y="1469"/>
                </a:lnTo>
                <a:lnTo>
                  <a:pt x="2896" y="1452"/>
                </a:lnTo>
                <a:lnTo>
                  <a:pt x="2896" y="1466"/>
                </a:lnTo>
                <a:lnTo>
                  <a:pt x="2897" y="1460"/>
                </a:lnTo>
                <a:lnTo>
                  <a:pt x="2897" y="1461"/>
                </a:lnTo>
                <a:lnTo>
                  <a:pt x="2897" y="1450"/>
                </a:lnTo>
                <a:lnTo>
                  <a:pt x="2898" y="1468"/>
                </a:lnTo>
                <a:lnTo>
                  <a:pt x="2898" y="1451"/>
                </a:lnTo>
                <a:lnTo>
                  <a:pt x="2898" y="1459"/>
                </a:lnTo>
                <a:lnTo>
                  <a:pt x="2898" y="1470"/>
                </a:lnTo>
                <a:lnTo>
                  <a:pt x="2898" y="1445"/>
                </a:lnTo>
                <a:lnTo>
                  <a:pt x="2899" y="1459"/>
                </a:lnTo>
                <a:lnTo>
                  <a:pt x="2899" y="1456"/>
                </a:lnTo>
                <a:lnTo>
                  <a:pt x="2899" y="1449"/>
                </a:lnTo>
                <a:lnTo>
                  <a:pt x="2899" y="1455"/>
                </a:lnTo>
                <a:lnTo>
                  <a:pt x="2900" y="1445"/>
                </a:lnTo>
                <a:lnTo>
                  <a:pt x="2900" y="1457"/>
                </a:lnTo>
                <a:lnTo>
                  <a:pt x="2900" y="1458"/>
                </a:lnTo>
                <a:lnTo>
                  <a:pt x="2900" y="1461"/>
                </a:lnTo>
                <a:lnTo>
                  <a:pt x="2901" y="1396"/>
                </a:lnTo>
                <a:lnTo>
                  <a:pt x="2901" y="95"/>
                </a:lnTo>
                <a:lnTo>
                  <a:pt x="2901" y="1444"/>
                </a:lnTo>
                <a:lnTo>
                  <a:pt x="2901" y="1455"/>
                </a:lnTo>
                <a:lnTo>
                  <a:pt x="2901" y="1461"/>
                </a:lnTo>
                <a:lnTo>
                  <a:pt x="2902" y="1462"/>
                </a:lnTo>
                <a:lnTo>
                  <a:pt x="2902" y="1440"/>
                </a:lnTo>
                <a:lnTo>
                  <a:pt x="2902" y="1457"/>
                </a:lnTo>
                <a:lnTo>
                  <a:pt x="2902" y="1454"/>
                </a:lnTo>
                <a:lnTo>
                  <a:pt x="2903" y="1453"/>
                </a:lnTo>
                <a:lnTo>
                  <a:pt x="2903" y="1453"/>
                </a:lnTo>
                <a:lnTo>
                  <a:pt x="2903" y="1454"/>
                </a:lnTo>
                <a:lnTo>
                  <a:pt x="2903" y="1450"/>
                </a:lnTo>
                <a:lnTo>
                  <a:pt x="2904" y="1460"/>
                </a:lnTo>
                <a:lnTo>
                  <a:pt x="2904" y="1461"/>
                </a:lnTo>
                <a:lnTo>
                  <a:pt x="2904" y="1467"/>
                </a:lnTo>
                <a:lnTo>
                  <a:pt x="2904" y="1439"/>
                </a:lnTo>
                <a:lnTo>
                  <a:pt x="2904" y="1472"/>
                </a:lnTo>
                <a:lnTo>
                  <a:pt x="2905" y="1453"/>
                </a:lnTo>
                <a:lnTo>
                  <a:pt x="2905" y="1456"/>
                </a:lnTo>
                <a:lnTo>
                  <a:pt x="2905" y="1456"/>
                </a:lnTo>
                <a:lnTo>
                  <a:pt x="2906" y="1447"/>
                </a:lnTo>
                <a:lnTo>
                  <a:pt x="2906" y="1456"/>
                </a:lnTo>
                <a:lnTo>
                  <a:pt x="2906" y="1456"/>
                </a:lnTo>
                <a:lnTo>
                  <a:pt x="2906" y="1445"/>
                </a:lnTo>
                <a:lnTo>
                  <a:pt x="2907" y="1463"/>
                </a:lnTo>
                <a:lnTo>
                  <a:pt x="2907" y="1441"/>
                </a:lnTo>
                <a:lnTo>
                  <a:pt x="2907" y="1465"/>
                </a:lnTo>
                <a:lnTo>
                  <a:pt x="2907" y="1453"/>
                </a:lnTo>
                <a:lnTo>
                  <a:pt x="2907" y="1453"/>
                </a:lnTo>
                <a:lnTo>
                  <a:pt x="2908" y="1446"/>
                </a:lnTo>
                <a:lnTo>
                  <a:pt x="2908" y="1461"/>
                </a:lnTo>
                <a:lnTo>
                  <a:pt x="2908" y="1451"/>
                </a:lnTo>
                <a:lnTo>
                  <a:pt x="2908" y="1453"/>
                </a:lnTo>
                <a:lnTo>
                  <a:pt x="2909" y="1454"/>
                </a:lnTo>
                <a:lnTo>
                  <a:pt x="2909" y="1459"/>
                </a:lnTo>
                <a:lnTo>
                  <a:pt x="2909" y="1438"/>
                </a:lnTo>
                <a:lnTo>
                  <a:pt x="2909" y="1453"/>
                </a:lnTo>
                <a:lnTo>
                  <a:pt x="2910" y="1449"/>
                </a:lnTo>
                <a:lnTo>
                  <a:pt x="2910" y="1455"/>
                </a:lnTo>
                <a:lnTo>
                  <a:pt x="2910" y="1450"/>
                </a:lnTo>
                <a:lnTo>
                  <a:pt x="2910" y="1442"/>
                </a:lnTo>
                <a:lnTo>
                  <a:pt x="2910" y="1453"/>
                </a:lnTo>
                <a:lnTo>
                  <a:pt x="2911" y="1456"/>
                </a:lnTo>
                <a:lnTo>
                  <a:pt x="2911" y="1453"/>
                </a:lnTo>
                <a:lnTo>
                  <a:pt x="2911" y="1449"/>
                </a:lnTo>
                <a:lnTo>
                  <a:pt x="2911" y="1443"/>
                </a:lnTo>
                <a:lnTo>
                  <a:pt x="2912" y="1457"/>
                </a:lnTo>
                <a:lnTo>
                  <a:pt x="2912" y="1451"/>
                </a:lnTo>
                <a:lnTo>
                  <a:pt x="2912" y="1447"/>
                </a:lnTo>
                <a:lnTo>
                  <a:pt x="2912" y="1455"/>
                </a:lnTo>
                <a:lnTo>
                  <a:pt x="2913" y="1447"/>
                </a:lnTo>
                <a:lnTo>
                  <a:pt x="2913" y="1466"/>
                </a:lnTo>
                <a:lnTo>
                  <a:pt x="2913" y="1446"/>
                </a:lnTo>
                <a:lnTo>
                  <a:pt x="2913" y="1456"/>
                </a:lnTo>
                <a:lnTo>
                  <a:pt x="2914" y="1457"/>
                </a:lnTo>
                <a:lnTo>
                  <a:pt x="2914" y="1440"/>
                </a:lnTo>
                <a:lnTo>
                  <a:pt x="2914" y="1453"/>
                </a:lnTo>
                <a:lnTo>
                  <a:pt x="2914" y="1447"/>
                </a:lnTo>
                <a:lnTo>
                  <a:pt x="2915" y="1461"/>
                </a:lnTo>
                <a:lnTo>
                  <a:pt x="2915" y="1481"/>
                </a:lnTo>
                <a:lnTo>
                  <a:pt x="2915" y="1449"/>
                </a:lnTo>
                <a:lnTo>
                  <a:pt x="2915" y="1450"/>
                </a:lnTo>
                <a:lnTo>
                  <a:pt x="2916" y="1460"/>
                </a:lnTo>
                <a:lnTo>
                  <a:pt x="2916" y="1454"/>
                </a:lnTo>
                <a:lnTo>
                  <a:pt x="2916" y="1466"/>
                </a:lnTo>
                <a:lnTo>
                  <a:pt x="2916" y="1440"/>
                </a:lnTo>
                <a:lnTo>
                  <a:pt x="2916" y="1466"/>
                </a:lnTo>
                <a:lnTo>
                  <a:pt x="2917" y="1449"/>
                </a:lnTo>
                <a:lnTo>
                  <a:pt x="2917" y="1464"/>
                </a:lnTo>
                <a:lnTo>
                  <a:pt x="2917" y="1451"/>
                </a:lnTo>
                <a:lnTo>
                  <a:pt x="2917" y="1451"/>
                </a:lnTo>
                <a:lnTo>
                  <a:pt x="2918" y="1442"/>
                </a:lnTo>
                <a:lnTo>
                  <a:pt x="2918" y="1455"/>
                </a:lnTo>
                <a:lnTo>
                  <a:pt x="2918" y="1450"/>
                </a:lnTo>
                <a:lnTo>
                  <a:pt x="2918" y="1460"/>
                </a:lnTo>
                <a:lnTo>
                  <a:pt x="2919" y="1435"/>
                </a:lnTo>
                <a:lnTo>
                  <a:pt x="2919" y="1454"/>
                </a:lnTo>
                <a:lnTo>
                  <a:pt x="2919" y="1456"/>
                </a:lnTo>
                <a:lnTo>
                  <a:pt x="2919" y="1448"/>
                </a:lnTo>
                <a:lnTo>
                  <a:pt x="2919" y="1456"/>
                </a:lnTo>
                <a:lnTo>
                  <a:pt x="2920" y="1456"/>
                </a:lnTo>
                <a:lnTo>
                  <a:pt x="2920" y="1447"/>
                </a:lnTo>
                <a:lnTo>
                  <a:pt x="2920" y="1454"/>
                </a:lnTo>
                <a:lnTo>
                  <a:pt x="2920" y="1456"/>
                </a:lnTo>
                <a:lnTo>
                  <a:pt x="2921" y="1452"/>
                </a:lnTo>
                <a:lnTo>
                  <a:pt x="2921" y="1441"/>
                </a:lnTo>
                <a:lnTo>
                  <a:pt x="2921" y="1450"/>
                </a:lnTo>
                <a:lnTo>
                  <a:pt x="2922" y="1436"/>
                </a:lnTo>
                <a:lnTo>
                  <a:pt x="2922" y="1442"/>
                </a:lnTo>
                <a:lnTo>
                  <a:pt x="2922" y="1441"/>
                </a:lnTo>
                <a:lnTo>
                  <a:pt x="2922" y="1453"/>
                </a:lnTo>
                <a:lnTo>
                  <a:pt x="2922" y="1449"/>
                </a:lnTo>
                <a:lnTo>
                  <a:pt x="2923" y="1457"/>
                </a:lnTo>
                <a:lnTo>
                  <a:pt x="2923" y="1445"/>
                </a:lnTo>
                <a:lnTo>
                  <a:pt x="2923" y="1455"/>
                </a:lnTo>
                <a:lnTo>
                  <a:pt x="2923" y="1444"/>
                </a:lnTo>
                <a:lnTo>
                  <a:pt x="2924" y="1450"/>
                </a:lnTo>
                <a:lnTo>
                  <a:pt x="2924" y="1457"/>
                </a:lnTo>
                <a:lnTo>
                  <a:pt x="2924" y="1458"/>
                </a:lnTo>
                <a:lnTo>
                  <a:pt x="2924" y="1453"/>
                </a:lnTo>
                <a:lnTo>
                  <a:pt x="2925" y="1450"/>
                </a:lnTo>
                <a:lnTo>
                  <a:pt x="2925" y="1452"/>
                </a:lnTo>
                <a:lnTo>
                  <a:pt x="2925" y="1458"/>
                </a:lnTo>
                <a:lnTo>
                  <a:pt x="2925" y="1455"/>
                </a:lnTo>
                <a:lnTo>
                  <a:pt x="2925" y="1469"/>
                </a:lnTo>
                <a:lnTo>
                  <a:pt x="2926" y="1439"/>
                </a:lnTo>
                <a:lnTo>
                  <a:pt x="2926" y="1447"/>
                </a:lnTo>
                <a:lnTo>
                  <a:pt x="2926" y="1450"/>
                </a:lnTo>
                <a:lnTo>
                  <a:pt x="2926" y="1461"/>
                </a:lnTo>
                <a:lnTo>
                  <a:pt x="2927" y="1454"/>
                </a:lnTo>
                <a:lnTo>
                  <a:pt x="2927" y="1449"/>
                </a:lnTo>
                <a:lnTo>
                  <a:pt x="2927" y="1458"/>
                </a:lnTo>
                <a:lnTo>
                  <a:pt x="2927" y="1461"/>
                </a:lnTo>
                <a:lnTo>
                  <a:pt x="2928" y="1456"/>
                </a:lnTo>
                <a:lnTo>
                  <a:pt x="2928" y="1456"/>
                </a:lnTo>
                <a:lnTo>
                  <a:pt x="2928" y="1445"/>
                </a:lnTo>
                <a:lnTo>
                  <a:pt x="2928" y="1454"/>
                </a:lnTo>
                <a:lnTo>
                  <a:pt x="2929" y="1456"/>
                </a:lnTo>
                <a:lnTo>
                  <a:pt x="2929" y="1461"/>
                </a:lnTo>
                <a:lnTo>
                  <a:pt x="2929" y="1451"/>
                </a:lnTo>
                <a:lnTo>
                  <a:pt x="2929" y="1461"/>
                </a:lnTo>
                <a:lnTo>
                  <a:pt x="2930" y="1453"/>
                </a:lnTo>
                <a:lnTo>
                  <a:pt x="2930" y="1458"/>
                </a:lnTo>
                <a:lnTo>
                  <a:pt x="2930" y="1457"/>
                </a:lnTo>
                <a:lnTo>
                  <a:pt x="2930" y="1473"/>
                </a:lnTo>
                <a:lnTo>
                  <a:pt x="2931" y="1450"/>
                </a:lnTo>
                <a:lnTo>
                  <a:pt x="2931" y="1463"/>
                </a:lnTo>
                <a:lnTo>
                  <a:pt x="2931" y="1460"/>
                </a:lnTo>
                <a:lnTo>
                  <a:pt x="2931" y="1462"/>
                </a:lnTo>
                <a:lnTo>
                  <a:pt x="2931" y="1455"/>
                </a:lnTo>
                <a:lnTo>
                  <a:pt x="2932" y="1455"/>
                </a:lnTo>
                <a:lnTo>
                  <a:pt x="2932" y="1451"/>
                </a:lnTo>
                <a:lnTo>
                  <a:pt x="2932" y="1460"/>
                </a:lnTo>
                <a:lnTo>
                  <a:pt x="2932" y="1460"/>
                </a:lnTo>
                <a:lnTo>
                  <a:pt x="2933" y="1459"/>
                </a:lnTo>
                <a:lnTo>
                  <a:pt x="2933" y="1450"/>
                </a:lnTo>
                <a:lnTo>
                  <a:pt x="2933" y="1455"/>
                </a:lnTo>
                <a:lnTo>
                  <a:pt x="2933" y="1464"/>
                </a:lnTo>
                <a:lnTo>
                  <a:pt x="2934" y="1458"/>
                </a:lnTo>
                <a:lnTo>
                  <a:pt x="2934" y="1456"/>
                </a:lnTo>
                <a:lnTo>
                  <a:pt x="2934" y="1453"/>
                </a:lnTo>
                <a:lnTo>
                  <a:pt x="2934" y="1451"/>
                </a:lnTo>
                <a:lnTo>
                  <a:pt x="2934" y="1462"/>
                </a:lnTo>
                <a:lnTo>
                  <a:pt x="2935" y="1445"/>
                </a:lnTo>
                <a:lnTo>
                  <a:pt x="2935" y="1456"/>
                </a:lnTo>
                <a:lnTo>
                  <a:pt x="2935" y="1461"/>
                </a:lnTo>
                <a:lnTo>
                  <a:pt x="2935" y="1453"/>
                </a:lnTo>
                <a:lnTo>
                  <a:pt x="2936" y="1458"/>
                </a:lnTo>
                <a:lnTo>
                  <a:pt x="2936" y="1454"/>
                </a:lnTo>
                <a:lnTo>
                  <a:pt x="2936" y="1458"/>
                </a:lnTo>
                <a:lnTo>
                  <a:pt x="2937" y="1462"/>
                </a:lnTo>
                <a:lnTo>
                  <a:pt x="2937" y="1456"/>
                </a:lnTo>
                <a:lnTo>
                  <a:pt x="2937" y="1465"/>
                </a:lnTo>
                <a:lnTo>
                  <a:pt x="2937" y="1447"/>
                </a:lnTo>
                <a:lnTo>
                  <a:pt x="2938" y="1450"/>
                </a:lnTo>
                <a:lnTo>
                  <a:pt x="2938" y="1447"/>
                </a:lnTo>
                <a:lnTo>
                  <a:pt x="2938" y="1451"/>
                </a:lnTo>
                <a:lnTo>
                  <a:pt x="2938" y="1450"/>
                </a:lnTo>
                <a:lnTo>
                  <a:pt x="2938" y="1461"/>
                </a:lnTo>
                <a:lnTo>
                  <a:pt x="2939" y="1459"/>
                </a:lnTo>
                <a:lnTo>
                  <a:pt x="2939" y="1460"/>
                </a:lnTo>
                <a:lnTo>
                  <a:pt x="2939" y="1447"/>
                </a:lnTo>
                <a:lnTo>
                  <a:pt x="2939" y="1453"/>
                </a:lnTo>
                <a:lnTo>
                  <a:pt x="2940" y="1458"/>
                </a:lnTo>
                <a:lnTo>
                  <a:pt x="2940" y="1460"/>
                </a:lnTo>
                <a:lnTo>
                  <a:pt x="2940" y="1451"/>
                </a:lnTo>
                <a:lnTo>
                  <a:pt x="2940" y="1450"/>
                </a:lnTo>
                <a:lnTo>
                  <a:pt x="2941" y="1458"/>
                </a:lnTo>
                <a:lnTo>
                  <a:pt x="2941" y="1445"/>
                </a:lnTo>
                <a:lnTo>
                  <a:pt x="2941" y="1453"/>
                </a:lnTo>
                <a:lnTo>
                  <a:pt x="2941" y="1446"/>
                </a:lnTo>
                <a:lnTo>
                  <a:pt x="2941" y="1455"/>
                </a:lnTo>
                <a:lnTo>
                  <a:pt x="2942" y="1457"/>
                </a:lnTo>
                <a:lnTo>
                  <a:pt x="2942" y="1453"/>
                </a:lnTo>
                <a:lnTo>
                  <a:pt x="2942" y="1452"/>
                </a:lnTo>
                <a:lnTo>
                  <a:pt x="2942" y="1443"/>
                </a:lnTo>
                <a:lnTo>
                  <a:pt x="2943" y="1442"/>
                </a:lnTo>
                <a:lnTo>
                  <a:pt x="2943" y="1457"/>
                </a:lnTo>
                <a:lnTo>
                  <a:pt x="2943" y="1451"/>
                </a:lnTo>
                <a:lnTo>
                  <a:pt x="2943" y="1447"/>
                </a:lnTo>
                <a:lnTo>
                  <a:pt x="2944" y="1449"/>
                </a:lnTo>
                <a:lnTo>
                  <a:pt x="2944" y="1452"/>
                </a:lnTo>
                <a:lnTo>
                  <a:pt x="2944" y="1450"/>
                </a:lnTo>
                <a:lnTo>
                  <a:pt x="2944" y="1458"/>
                </a:lnTo>
                <a:lnTo>
                  <a:pt x="2945" y="1457"/>
                </a:lnTo>
                <a:lnTo>
                  <a:pt x="2945" y="1450"/>
                </a:lnTo>
                <a:lnTo>
                  <a:pt x="2945" y="1453"/>
                </a:lnTo>
                <a:lnTo>
                  <a:pt x="2945" y="1446"/>
                </a:lnTo>
                <a:lnTo>
                  <a:pt x="2946" y="1444"/>
                </a:lnTo>
                <a:lnTo>
                  <a:pt x="2946" y="1446"/>
                </a:lnTo>
                <a:lnTo>
                  <a:pt x="2946" y="1437"/>
                </a:lnTo>
                <a:lnTo>
                  <a:pt x="2946" y="1436"/>
                </a:lnTo>
                <a:lnTo>
                  <a:pt x="2947" y="1453"/>
                </a:lnTo>
                <a:lnTo>
                  <a:pt x="2947" y="1442"/>
                </a:lnTo>
                <a:lnTo>
                  <a:pt x="2947" y="1446"/>
                </a:lnTo>
                <a:lnTo>
                  <a:pt x="2947" y="1446"/>
                </a:lnTo>
                <a:lnTo>
                  <a:pt x="2947" y="1447"/>
                </a:lnTo>
                <a:lnTo>
                  <a:pt x="2948" y="1437"/>
                </a:lnTo>
                <a:lnTo>
                  <a:pt x="2948" y="1446"/>
                </a:lnTo>
                <a:lnTo>
                  <a:pt x="2948" y="1448"/>
                </a:lnTo>
                <a:lnTo>
                  <a:pt x="2948" y="1453"/>
                </a:lnTo>
                <a:lnTo>
                  <a:pt x="2949" y="1446"/>
                </a:lnTo>
                <a:lnTo>
                  <a:pt x="2949" y="1457"/>
                </a:lnTo>
                <a:lnTo>
                  <a:pt x="2949" y="1445"/>
                </a:lnTo>
                <a:lnTo>
                  <a:pt x="2949" y="1444"/>
                </a:lnTo>
                <a:lnTo>
                  <a:pt x="2950" y="1443"/>
                </a:lnTo>
                <a:lnTo>
                  <a:pt x="2950" y="1447"/>
                </a:lnTo>
                <a:lnTo>
                  <a:pt x="2950" y="1458"/>
                </a:lnTo>
                <a:lnTo>
                  <a:pt x="2950" y="1459"/>
                </a:lnTo>
                <a:lnTo>
                  <a:pt x="2950" y="1461"/>
                </a:lnTo>
                <a:lnTo>
                  <a:pt x="2951" y="1456"/>
                </a:lnTo>
                <a:lnTo>
                  <a:pt x="2951" y="1452"/>
                </a:lnTo>
                <a:lnTo>
                  <a:pt x="2951" y="1461"/>
                </a:lnTo>
                <a:lnTo>
                  <a:pt x="2951" y="1459"/>
                </a:lnTo>
                <a:lnTo>
                  <a:pt x="2952" y="1463"/>
                </a:lnTo>
                <a:lnTo>
                  <a:pt x="2952" y="1453"/>
                </a:lnTo>
                <a:lnTo>
                  <a:pt x="2952" y="1453"/>
                </a:lnTo>
                <a:lnTo>
                  <a:pt x="2953" y="1454"/>
                </a:lnTo>
                <a:lnTo>
                  <a:pt x="2953" y="1459"/>
                </a:lnTo>
                <a:lnTo>
                  <a:pt x="2953" y="1456"/>
                </a:lnTo>
                <a:lnTo>
                  <a:pt x="2953" y="1454"/>
                </a:lnTo>
                <a:lnTo>
                  <a:pt x="2953" y="1452"/>
                </a:lnTo>
                <a:lnTo>
                  <a:pt x="2954" y="1460"/>
                </a:lnTo>
                <a:lnTo>
                  <a:pt x="2954" y="1459"/>
                </a:lnTo>
                <a:lnTo>
                  <a:pt x="2954" y="1470"/>
                </a:lnTo>
                <a:lnTo>
                  <a:pt x="2954" y="1451"/>
                </a:lnTo>
                <a:lnTo>
                  <a:pt x="2955" y="1450"/>
                </a:lnTo>
                <a:lnTo>
                  <a:pt x="2955" y="1459"/>
                </a:lnTo>
                <a:lnTo>
                  <a:pt x="2955" y="1462"/>
                </a:lnTo>
                <a:lnTo>
                  <a:pt x="2955" y="1461"/>
                </a:lnTo>
                <a:lnTo>
                  <a:pt x="2956" y="1454"/>
                </a:lnTo>
                <a:lnTo>
                  <a:pt x="2956" y="1451"/>
                </a:lnTo>
                <a:lnTo>
                  <a:pt x="2956" y="1456"/>
                </a:lnTo>
                <a:lnTo>
                  <a:pt x="2956" y="1448"/>
                </a:lnTo>
                <a:lnTo>
                  <a:pt x="2956" y="1463"/>
                </a:lnTo>
                <a:lnTo>
                  <a:pt x="2957" y="1466"/>
                </a:lnTo>
                <a:lnTo>
                  <a:pt x="2957" y="1438"/>
                </a:lnTo>
                <a:lnTo>
                  <a:pt x="2957" y="1450"/>
                </a:lnTo>
                <a:lnTo>
                  <a:pt x="2957" y="1453"/>
                </a:lnTo>
                <a:lnTo>
                  <a:pt x="2958" y="1457"/>
                </a:lnTo>
                <a:lnTo>
                  <a:pt x="2958" y="1461"/>
                </a:lnTo>
                <a:lnTo>
                  <a:pt x="2958" y="1443"/>
                </a:lnTo>
                <a:lnTo>
                  <a:pt x="2958" y="1457"/>
                </a:lnTo>
                <a:lnTo>
                  <a:pt x="2959" y="1440"/>
                </a:lnTo>
                <a:lnTo>
                  <a:pt x="2959" y="1460"/>
                </a:lnTo>
                <a:lnTo>
                  <a:pt x="2959" y="1460"/>
                </a:lnTo>
                <a:lnTo>
                  <a:pt x="2959" y="1444"/>
                </a:lnTo>
                <a:lnTo>
                  <a:pt x="2959" y="1471"/>
                </a:lnTo>
                <a:lnTo>
                  <a:pt x="2960" y="1444"/>
                </a:lnTo>
                <a:lnTo>
                  <a:pt x="2960" y="1450"/>
                </a:lnTo>
                <a:lnTo>
                  <a:pt x="2960" y="1460"/>
                </a:lnTo>
                <a:lnTo>
                  <a:pt x="2961" y="1432"/>
                </a:lnTo>
                <a:lnTo>
                  <a:pt x="2961" y="1455"/>
                </a:lnTo>
                <a:lnTo>
                  <a:pt x="2961" y="1454"/>
                </a:lnTo>
                <a:lnTo>
                  <a:pt x="2961" y="1454"/>
                </a:lnTo>
                <a:lnTo>
                  <a:pt x="2962" y="1451"/>
                </a:lnTo>
                <a:lnTo>
                  <a:pt x="2962" y="1450"/>
                </a:lnTo>
                <a:lnTo>
                  <a:pt x="2962" y="1452"/>
                </a:lnTo>
                <a:lnTo>
                  <a:pt x="2962" y="1458"/>
                </a:lnTo>
                <a:lnTo>
                  <a:pt x="2962" y="1460"/>
                </a:lnTo>
                <a:lnTo>
                  <a:pt x="2963" y="1451"/>
                </a:lnTo>
                <a:lnTo>
                  <a:pt x="2963" y="1432"/>
                </a:lnTo>
                <a:lnTo>
                  <a:pt x="2963" y="1455"/>
                </a:lnTo>
                <a:lnTo>
                  <a:pt x="2963" y="1452"/>
                </a:lnTo>
                <a:lnTo>
                  <a:pt x="2964" y="1458"/>
                </a:lnTo>
                <a:lnTo>
                  <a:pt x="2964" y="1454"/>
                </a:lnTo>
                <a:lnTo>
                  <a:pt x="2964" y="1439"/>
                </a:lnTo>
                <a:lnTo>
                  <a:pt x="2964" y="1454"/>
                </a:lnTo>
                <a:lnTo>
                  <a:pt x="2965" y="1465"/>
                </a:lnTo>
                <a:lnTo>
                  <a:pt x="2965" y="1451"/>
                </a:lnTo>
                <a:lnTo>
                  <a:pt x="2965" y="1464"/>
                </a:lnTo>
                <a:lnTo>
                  <a:pt x="2965" y="1429"/>
                </a:lnTo>
                <a:lnTo>
                  <a:pt x="2965" y="1441"/>
                </a:lnTo>
                <a:lnTo>
                  <a:pt x="2966" y="1457"/>
                </a:lnTo>
                <a:lnTo>
                  <a:pt x="2966" y="1439"/>
                </a:lnTo>
                <a:lnTo>
                  <a:pt x="2966" y="1452"/>
                </a:lnTo>
                <a:lnTo>
                  <a:pt x="2966" y="1435"/>
                </a:lnTo>
                <a:lnTo>
                  <a:pt x="2967" y="1451"/>
                </a:lnTo>
                <a:lnTo>
                  <a:pt x="2967" y="1451"/>
                </a:lnTo>
                <a:lnTo>
                  <a:pt x="2967" y="1461"/>
                </a:lnTo>
                <a:lnTo>
                  <a:pt x="2968" y="1452"/>
                </a:lnTo>
                <a:lnTo>
                  <a:pt x="2968" y="1436"/>
                </a:lnTo>
                <a:lnTo>
                  <a:pt x="2968" y="1442"/>
                </a:lnTo>
                <a:lnTo>
                  <a:pt x="2968" y="1453"/>
                </a:lnTo>
                <a:lnTo>
                  <a:pt x="2968" y="1459"/>
                </a:lnTo>
                <a:lnTo>
                  <a:pt x="2969" y="1453"/>
                </a:lnTo>
                <a:lnTo>
                  <a:pt x="2969" y="1441"/>
                </a:lnTo>
                <a:lnTo>
                  <a:pt x="2969" y="1441"/>
                </a:lnTo>
                <a:lnTo>
                  <a:pt x="2969" y="1441"/>
                </a:lnTo>
                <a:lnTo>
                  <a:pt x="2970" y="1454"/>
                </a:lnTo>
                <a:lnTo>
                  <a:pt x="2970" y="1450"/>
                </a:lnTo>
                <a:lnTo>
                  <a:pt x="2970" y="1452"/>
                </a:lnTo>
                <a:lnTo>
                  <a:pt x="2970" y="1457"/>
                </a:lnTo>
                <a:lnTo>
                  <a:pt x="2971" y="1455"/>
                </a:lnTo>
                <a:lnTo>
                  <a:pt x="2971" y="1453"/>
                </a:lnTo>
                <a:lnTo>
                  <a:pt x="2971" y="1456"/>
                </a:lnTo>
                <a:lnTo>
                  <a:pt x="2971" y="1453"/>
                </a:lnTo>
                <a:lnTo>
                  <a:pt x="2971" y="1450"/>
                </a:lnTo>
                <a:lnTo>
                  <a:pt x="2972" y="1455"/>
                </a:lnTo>
                <a:lnTo>
                  <a:pt x="2972" y="1457"/>
                </a:lnTo>
                <a:lnTo>
                  <a:pt x="2972" y="1457"/>
                </a:lnTo>
                <a:lnTo>
                  <a:pt x="2972" y="1443"/>
                </a:lnTo>
                <a:lnTo>
                  <a:pt x="2973" y="1455"/>
                </a:lnTo>
                <a:lnTo>
                  <a:pt x="2973" y="1455"/>
                </a:lnTo>
                <a:lnTo>
                  <a:pt x="2973" y="1441"/>
                </a:lnTo>
                <a:lnTo>
                  <a:pt x="2973" y="1443"/>
                </a:lnTo>
                <a:lnTo>
                  <a:pt x="2974" y="1434"/>
                </a:lnTo>
                <a:lnTo>
                  <a:pt x="2974" y="1446"/>
                </a:lnTo>
                <a:lnTo>
                  <a:pt x="2974" y="1457"/>
                </a:lnTo>
                <a:lnTo>
                  <a:pt x="2974" y="1440"/>
                </a:lnTo>
                <a:lnTo>
                  <a:pt x="2974" y="1447"/>
                </a:lnTo>
                <a:lnTo>
                  <a:pt x="2975" y="1433"/>
                </a:lnTo>
                <a:lnTo>
                  <a:pt x="2975" y="1451"/>
                </a:lnTo>
                <a:lnTo>
                  <a:pt x="2975" y="1441"/>
                </a:lnTo>
                <a:lnTo>
                  <a:pt x="2976" y="1449"/>
                </a:lnTo>
                <a:lnTo>
                  <a:pt x="2976" y="1452"/>
                </a:lnTo>
                <a:lnTo>
                  <a:pt x="2976" y="1432"/>
                </a:lnTo>
                <a:lnTo>
                  <a:pt x="2976" y="1446"/>
                </a:lnTo>
                <a:lnTo>
                  <a:pt x="2977" y="1442"/>
                </a:lnTo>
                <a:lnTo>
                  <a:pt x="2977" y="1440"/>
                </a:lnTo>
                <a:lnTo>
                  <a:pt x="2977" y="1461"/>
                </a:lnTo>
                <a:lnTo>
                  <a:pt x="2977" y="1430"/>
                </a:lnTo>
                <a:lnTo>
                  <a:pt x="2977" y="1452"/>
                </a:lnTo>
                <a:lnTo>
                  <a:pt x="2978" y="1446"/>
                </a:lnTo>
                <a:lnTo>
                  <a:pt x="2978" y="1456"/>
                </a:lnTo>
                <a:lnTo>
                  <a:pt x="2978" y="1462"/>
                </a:lnTo>
                <a:lnTo>
                  <a:pt x="2978" y="1445"/>
                </a:lnTo>
                <a:lnTo>
                  <a:pt x="2979" y="1447"/>
                </a:lnTo>
                <a:lnTo>
                  <a:pt x="2979" y="1454"/>
                </a:lnTo>
                <a:lnTo>
                  <a:pt x="2979" y="1456"/>
                </a:lnTo>
                <a:lnTo>
                  <a:pt x="2979" y="1464"/>
                </a:lnTo>
                <a:lnTo>
                  <a:pt x="2980" y="1448"/>
                </a:lnTo>
                <a:lnTo>
                  <a:pt x="2980" y="1454"/>
                </a:lnTo>
                <a:lnTo>
                  <a:pt x="2980" y="1445"/>
                </a:lnTo>
                <a:lnTo>
                  <a:pt x="2980" y="1451"/>
                </a:lnTo>
                <a:lnTo>
                  <a:pt x="2980" y="1458"/>
                </a:lnTo>
                <a:lnTo>
                  <a:pt x="2981" y="1443"/>
                </a:lnTo>
                <a:lnTo>
                  <a:pt x="2981" y="1449"/>
                </a:lnTo>
                <a:lnTo>
                  <a:pt x="2981" y="1452"/>
                </a:lnTo>
                <a:lnTo>
                  <a:pt x="2981" y="1446"/>
                </a:lnTo>
                <a:lnTo>
                  <a:pt x="2982" y="1456"/>
                </a:lnTo>
                <a:lnTo>
                  <a:pt x="2982" y="1442"/>
                </a:lnTo>
                <a:lnTo>
                  <a:pt x="2982" y="1450"/>
                </a:lnTo>
                <a:lnTo>
                  <a:pt x="2982" y="1447"/>
                </a:lnTo>
                <a:lnTo>
                  <a:pt x="2983" y="1458"/>
                </a:lnTo>
                <a:lnTo>
                  <a:pt x="2983" y="1456"/>
                </a:lnTo>
                <a:lnTo>
                  <a:pt x="2983" y="1459"/>
                </a:lnTo>
                <a:lnTo>
                  <a:pt x="2984" y="1445"/>
                </a:lnTo>
                <a:lnTo>
                  <a:pt x="2984" y="1455"/>
                </a:lnTo>
                <a:lnTo>
                  <a:pt x="2984" y="1454"/>
                </a:lnTo>
                <a:lnTo>
                  <a:pt x="2984" y="1452"/>
                </a:lnTo>
                <a:lnTo>
                  <a:pt x="2984" y="1444"/>
                </a:lnTo>
                <a:lnTo>
                  <a:pt x="2985" y="1450"/>
                </a:lnTo>
                <a:lnTo>
                  <a:pt x="2985" y="1446"/>
                </a:lnTo>
                <a:lnTo>
                  <a:pt x="2985" y="1450"/>
                </a:lnTo>
                <a:lnTo>
                  <a:pt x="2985" y="1413"/>
                </a:lnTo>
                <a:lnTo>
                  <a:pt x="2986" y="1458"/>
                </a:lnTo>
                <a:lnTo>
                  <a:pt x="2986" y="1466"/>
                </a:lnTo>
                <a:lnTo>
                  <a:pt x="2986" y="1447"/>
                </a:lnTo>
                <a:lnTo>
                  <a:pt x="2986" y="1458"/>
                </a:lnTo>
                <a:lnTo>
                  <a:pt x="2987" y="1455"/>
                </a:lnTo>
                <a:lnTo>
                  <a:pt x="2987" y="1441"/>
                </a:lnTo>
                <a:lnTo>
                  <a:pt x="2987" y="1467"/>
                </a:lnTo>
                <a:lnTo>
                  <a:pt x="2987" y="1458"/>
                </a:lnTo>
                <a:lnTo>
                  <a:pt x="2987" y="1463"/>
                </a:lnTo>
                <a:lnTo>
                  <a:pt x="2988" y="1463"/>
                </a:lnTo>
                <a:lnTo>
                  <a:pt x="2988" y="1450"/>
                </a:lnTo>
                <a:lnTo>
                  <a:pt x="2988" y="1456"/>
                </a:lnTo>
                <a:lnTo>
                  <a:pt x="2988" y="1455"/>
                </a:lnTo>
                <a:lnTo>
                  <a:pt x="2989" y="1458"/>
                </a:lnTo>
                <a:lnTo>
                  <a:pt x="2989" y="1465"/>
                </a:lnTo>
                <a:lnTo>
                  <a:pt x="2989" y="1461"/>
                </a:lnTo>
                <a:lnTo>
                  <a:pt x="2989" y="1462"/>
                </a:lnTo>
                <a:lnTo>
                  <a:pt x="2990" y="1457"/>
                </a:lnTo>
                <a:lnTo>
                  <a:pt x="2990" y="1458"/>
                </a:lnTo>
                <a:lnTo>
                  <a:pt x="2990" y="1470"/>
                </a:lnTo>
                <a:lnTo>
                  <a:pt x="2990" y="1460"/>
                </a:lnTo>
                <a:lnTo>
                  <a:pt x="2990" y="1463"/>
                </a:lnTo>
                <a:lnTo>
                  <a:pt x="2991" y="1466"/>
                </a:lnTo>
                <a:lnTo>
                  <a:pt x="2991" y="1458"/>
                </a:lnTo>
                <a:lnTo>
                  <a:pt x="2991" y="1465"/>
                </a:lnTo>
                <a:lnTo>
                  <a:pt x="2992" y="1447"/>
                </a:lnTo>
                <a:lnTo>
                  <a:pt x="2992" y="1455"/>
                </a:lnTo>
                <a:lnTo>
                  <a:pt x="2992" y="1452"/>
                </a:lnTo>
                <a:lnTo>
                  <a:pt x="2992" y="1458"/>
                </a:lnTo>
                <a:lnTo>
                  <a:pt x="2993" y="1458"/>
                </a:lnTo>
                <a:lnTo>
                  <a:pt x="2993" y="1450"/>
                </a:lnTo>
                <a:lnTo>
                  <a:pt x="2993" y="1447"/>
                </a:lnTo>
                <a:lnTo>
                  <a:pt x="2993" y="1461"/>
                </a:lnTo>
                <a:lnTo>
                  <a:pt x="2993" y="1458"/>
                </a:lnTo>
                <a:lnTo>
                  <a:pt x="2994" y="1471"/>
                </a:lnTo>
                <a:lnTo>
                  <a:pt x="2994" y="1451"/>
                </a:lnTo>
                <a:lnTo>
                  <a:pt x="2994" y="1454"/>
                </a:lnTo>
                <a:lnTo>
                  <a:pt x="2994" y="1453"/>
                </a:lnTo>
                <a:lnTo>
                  <a:pt x="2995" y="1456"/>
                </a:lnTo>
                <a:lnTo>
                  <a:pt x="2995" y="1453"/>
                </a:lnTo>
                <a:lnTo>
                  <a:pt x="2995" y="1447"/>
                </a:lnTo>
                <a:lnTo>
                  <a:pt x="2995" y="1453"/>
                </a:lnTo>
                <a:lnTo>
                  <a:pt x="2996" y="1458"/>
                </a:lnTo>
                <a:lnTo>
                  <a:pt x="2996" y="1451"/>
                </a:lnTo>
                <a:lnTo>
                  <a:pt x="2996" y="1458"/>
                </a:lnTo>
                <a:lnTo>
                  <a:pt x="2996" y="1445"/>
                </a:lnTo>
                <a:lnTo>
                  <a:pt x="2996" y="1455"/>
                </a:lnTo>
                <a:lnTo>
                  <a:pt x="2997" y="1451"/>
                </a:lnTo>
                <a:lnTo>
                  <a:pt x="2997" y="1448"/>
                </a:lnTo>
                <a:lnTo>
                  <a:pt x="2997" y="1459"/>
                </a:lnTo>
                <a:lnTo>
                  <a:pt x="2997" y="1448"/>
                </a:lnTo>
                <a:lnTo>
                  <a:pt x="2998" y="1450"/>
                </a:lnTo>
                <a:lnTo>
                  <a:pt x="2998" y="1458"/>
                </a:lnTo>
                <a:lnTo>
                  <a:pt x="2998" y="1449"/>
                </a:lnTo>
                <a:lnTo>
                  <a:pt x="2998" y="1462"/>
                </a:lnTo>
                <a:lnTo>
                  <a:pt x="2999" y="1434"/>
                </a:lnTo>
                <a:lnTo>
                  <a:pt x="2999" y="1455"/>
                </a:lnTo>
                <a:lnTo>
                  <a:pt x="2999" y="1449"/>
                </a:lnTo>
                <a:lnTo>
                  <a:pt x="2999" y="1457"/>
                </a:lnTo>
                <a:lnTo>
                  <a:pt x="3000" y="1457"/>
                </a:lnTo>
                <a:lnTo>
                  <a:pt x="3000" y="1450"/>
                </a:lnTo>
                <a:lnTo>
                  <a:pt x="3000" y="1448"/>
                </a:lnTo>
                <a:lnTo>
                  <a:pt x="3000" y="1455"/>
                </a:lnTo>
                <a:lnTo>
                  <a:pt x="3001" y="1456"/>
                </a:lnTo>
                <a:lnTo>
                  <a:pt x="3001" y="1454"/>
                </a:lnTo>
                <a:lnTo>
                  <a:pt x="3001" y="1446"/>
                </a:lnTo>
                <a:lnTo>
                  <a:pt x="3001" y="1457"/>
                </a:lnTo>
                <a:lnTo>
                  <a:pt x="3002" y="1451"/>
                </a:lnTo>
                <a:lnTo>
                  <a:pt x="3002" y="1446"/>
                </a:lnTo>
                <a:lnTo>
                  <a:pt x="3002" y="1457"/>
                </a:lnTo>
                <a:lnTo>
                  <a:pt x="3002" y="1454"/>
                </a:lnTo>
                <a:lnTo>
                  <a:pt x="3002" y="1457"/>
                </a:lnTo>
                <a:lnTo>
                  <a:pt x="3003" y="1462"/>
                </a:lnTo>
                <a:lnTo>
                  <a:pt x="3003" y="1443"/>
                </a:lnTo>
                <a:lnTo>
                  <a:pt x="3003" y="1457"/>
                </a:lnTo>
                <a:lnTo>
                  <a:pt x="3003" y="1441"/>
                </a:lnTo>
                <a:lnTo>
                  <a:pt x="3004" y="1452"/>
                </a:lnTo>
                <a:lnTo>
                  <a:pt x="3004" y="1454"/>
                </a:lnTo>
                <a:lnTo>
                  <a:pt x="3004" y="1452"/>
                </a:lnTo>
                <a:lnTo>
                  <a:pt x="3004" y="1474"/>
                </a:lnTo>
                <a:lnTo>
                  <a:pt x="3005" y="1450"/>
                </a:lnTo>
                <a:lnTo>
                  <a:pt x="3005" y="1445"/>
                </a:lnTo>
                <a:lnTo>
                  <a:pt x="3005" y="1450"/>
                </a:lnTo>
                <a:lnTo>
                  <a:pt x="3005" y="1468"/>
                </a:lnTo>
                <a:lnTo>
                  <a:pt x="3005" y="1460"/>
                </a:lnTo>
                <a:lnTo>
                  <a:pt x="3006" y="1457"/>
                </a:lnTo>
                <a:lnTo>
                  <a:pt x="3006" y="1444"/>
                </a:lnTo>
                <a:lnTo>
                  <a:pt x="3006" y="1449"/>
                </a:lnTo>
                <a:lnTo>
                  <a:pt x="3007" y="1450"/>
                </a:lnTo>
                <a:lnTo>
                  <a:pt x="3007" y="1447"/>
                </a:lnTo>
                <a:lnTo>
                  <a:pt x="3007" y="1457"/>
                </a:lnTo>
                <a:lnTo>
                  <a:pt x="3007" y="1442"/>
                </a:lnTo>
                <a:lnTo>
                  <a:pt x="3008" y="1454"/>
                </a:lnTo>
                <a:lnTo>
                  <a:pt x="3008" y="1451"/>
                </a:lnTo>
                <a:lnTo>
                  <a:pt x="3008" y="1453"/>
                </a:lnTo>
                <a:lnTo>
                  <a:pt x="3008" y="1446"/>
                </a:lnTo>
                <a:lnTo>
                  <a:pt x="3008" y="1435"/>
                </a:lnTo>
                <a:lnTo>
                  <a:pt x="3009" y="1458"/>
                </a:lnTo>
                <a:lnTo>
                  <a:pt x="3009" y="1457"/>
                </a:lnTo>
                <a:lnTo>
                  <a:pt x="3009" y="1455"/>
                </a:lnTo>
                <a:lnTo>
                  <a:pt x="3009" y="1458"/>
                </a:lnTo>
                <a:lnTo>
                  <a:pt x="3010" y="1442"/>
                </a:lnTo>
                <a:lnTo>
                  <a:pt x="3010" y="1459"/>
                </a:lnTo>
                <a:lnTo>
                  <a:pt x="3010" y="1450"/>
                </a:lnTo>
                <a:lnTo>
                  <a:pt x="3010" y="1454"/>
                </a:lnTo>
                <a:lnTo>
                  <a:pt x="3011" y="1439"/>
                </a:lnTo>
                <a:lnTo>
                  <a:pt x="3011" y="1447"/>
                </a:lnTo>
                <a:lnTo>
                  <a:pt x="3011" y="1453"/>
                </a:lnTo>
                <a:lnTo>
                  <a:pt x="3011" y="1454"/>
                </a:lnTo>
                <a:lnTo>
                  <a:pt x="3011" y="1455"/>
                </a:lnTo>
                <a:lnTo>
                  <a:pt x="3012" y="1480"/>
                </a:lnTo>
                <a:lnTo>
                  <a:pt x="3012" y="1456"/>
                </a:lnTo>
                <a:lnTo>
                  <a:pt x="3012" y="1456"/>
                </a:lnTo>
                <a:lnTo>
                  <a:pt x="3012" y="1451"/>
                </a:lnTo>
                <a:lnTo>
                  <a:pt x="3013" y="1455"/>
                </a:lnTo>
                <a:lnTo>
                  <a:pt x="3013" y="1454"/>
                </a:lnTo>
                <a:lnTo>
                  <a:pt x="3013" y="1441"/>
                </a:lnTo>
                <a:lnTo>
                  <a:pt x="3013" y="1443"/>
                </a:lnTo>
                <a:lnTo>
                  <a:pt x="3014" y="1437"/>
                </a:lnTo>
                <a:lnTo>
                  <a:pt x="3014" y="1437"/>
                </a:lnTo>
                <a:lnTo>
                  <a:pt x="3014" y="1445"/>
                </a:lnTo>
                <a:lnTo>
                  <a:pt x="3014" y="1435"/>
                </a:lnTo>
                <a:lnTo>
                  <a:pt x="3015" y="1443"/>
                </a:lnTo>
                <a:lnTo>
                  <a:pt x="3015" y="1446"/>
                </a:lnTo>
                <a:lnTo>
                  <a:pt x="3015" y="1439"/>
                </a:lnTo>
                <a:lnTo>
                  <a:pt x="3015" y="1434"/>
                </a:lnTo>
                <a:lnTo>
                  <a:pt x="3016" y="1427"/>
                </a:lnTo>
                <a:lnTo>
                  <a:pt x="3016" y="1454"/>
                </a:lnTo>
                <a:lnTo>
                  <a:pt x="3016" y="1445"/>
                </a:lnTo>
                <a:lnTo>
                  <a:pt x="3016" y="1447"/>
                </a:lnTo>
                <a:lnTo>
                  <a:pt x="3017" y="1446"/>
                </a:lnTo>
                <a:lnTo>
                  <a:pt x="3017" y="1429"/>
                </a:lnTo>
                <a:lnTo>
                  <a:pt x="3017" y="1444"/>
                </a:lnTo>
                <a:lnTo>
                  <a:pt x="3017" y="1440"/>
                </a:lnTo>
                <a:lnTo>
                  <a:pt x="3017" y="1456"/>
                </a:lnTo>
                <a:lnTo>
                  <a:pt x="3018" y="1449"/>
                </a:lnTo>
                <a:lnTo>
                  <a:pt x="3018" y="1435"/>
                </a:lnTo>
                <a:lnTo>
                  <a:pt x="3018" y="1439"/>
                </a:lnTo>
                <a:lnTo>
                  <a:pt x="3018" y="1446"/>
                </a:lnTo>
                <a:lnTo>
                  <a:pt x="3019" y="1449"/>
                </a:lnTo>
                <a:lnTo>
                  <a:pt x="3019" y="1481"/>
                </a:lnTo>
                <a:lnTo>
                  <a:pt x="3019" y="1457"/>
                </a:lnTo>
                <a:lnTo>
                  <a:pt x="3019" y="1469"/>
                </a:lnTo>
                <a:lnTo>
                  <a:pt x="3020" y="1470"/>
                </a:lnTo>
                <a:lnTo>
                  <a:pt x="3020" y="1447"/>
                </a:lnTo>
                <a:lnTo>
                  <a:pt x="3020" y="1441"/>
                </a:lnTo>
                <a:lnTo>
                  <a:pt x="3020" y="1434"/>
                </a:lnTo>
                <a:lnTo>
                  <a:pt x="3020" y="1463"/>
                </a:lnTo>
                <a:lnTo>
                  <a:pt x="3021" y="1433"/>
                </a:lnTo>
                <a:lnTo>
                  <a:pt x="3021" y="1437"/>
                </a:lnTo>
                <a:lnTo>
                  <a:pt x="3021" y="1475"/>
                </a:lnTo>
                <a:lnTo>
                  <a:pt x="3021" y="1458"/>
                </a:lnTo>
                <a:lnTo>
                  <a:pt x="3022" y="1462"/>
                </a:lnTo>
                <a:lnTo>
                  <a:pt x="3022" y="1465"/>
                </a:lnTo>
                <a:lnTo>
                  <a:pt x="3022" y="1465"/>
                </a:lnTo>
                <a:lnTo>
                  <a:pt x="3023" y="1463"/>
                </a:lnTo>
                <a:lnTo>
                  <a:pt x="3023" y="1464"/>
                </a:lnTo>
                <a:lnTo>
                  <a:pt x="3023" y="1465"/>
                </a:lnTo>
                <a:lnTo>
                  <a:pt x="3023" y="1463"/>
                </a:lnTo>
                <a:lnTo>
                  <a:pt x="3023" y="1459"/>
                </a:lnTo>
                <a:lnTo>
                  <a:pt x="3024" y="1462"/>
                </a:lnTo>
                <a:lnTo>
                  <a:pt x="3024" y="1460"/>
                </a:lnTo>
                <a:lnTo>
                  <a:pt x="3024" y="1463"/>
                </a:lnTo>
                <a:lnTo>
                  <a:pt x="3024" y="1442"/>
                </a:lnTo>
                <a:lnTo>
                  <a:pt x="3025" y="1441"/>
                </a:lnTo>
                <a:lnTo>
                  <a:pt x="3025" y="1442"/>
                </a:lnTo>
                <a:lnTo>
                  <a:pt x="3025" y="1435"/>
                </a:lnTo>
                <a:lnTo>
                  <a:pt x="3025" y="1437"/>
                </a:lnTo>
                <a:lnTo>
                  <a:pt x="3026" y="1438"/>
                </a:lnTo>
                <a:lnTo>
                  <a:pt x="3026" y="1441"/>
                </a:lnTo>
                <a:lnTo>
                  <a:pt x="3026" y="1458"/>
                </a:lnTo>
                <a:lnTo>
                  <a:pt x="3026" y="1430"/>
                </a:lnTo>
                <a:lnTo>
                  <a:pt x="3026" y="1440"/>
                </a:lnTo>
                <a:lnTo>
                  <a:pt x="3027" y="1438"/>
                </a:lnTo>
                <a:lnTo>
                  <a:pt x="3027" y="1447"/>
                </a:lnTo>
                <a:lnTo>
                  <a:pt x="3027" y="1440"/>
                </a:lnTo>
                <a:lnTo>
                  <a:pt x="3027" y="1472"/>
                </a:lnTo>
                <a:lnTo>
                  <a:pt x="3028" y="1450"/>
                </a:lnTo>
                <a:lnTo>
                  <a:pt x="3028" y="1453"/>
                </a:lnTo>
                <a:lnTo>
                  <a:pt x="3028" y="1456"/>
                </a:lnTo>
                <a:lnTo>
                  <a:pt x="3028" y="1450"/>
                </a:lnTo>
                <a:lnTo>
                  <a:pt x="3029" y="1452"/>
                </a:lnTo>
                <a:lnTo>
                  <a:pt x="3029" y="1460"/>
                </a:lnTo>
                <a:lnTo>
                  <a:pt x="3029" y="1458"/>
                </a:lnTo>
                <a:lnTo>
                  <a:pt x="3029" y="1457"/>
                </a:lnTo>
                <a:lnTo>
                  <a:pt x="3029" y="1458"/>
                </a:lnTo>
                <a:lnTo>
                  <a:pt x="3030" y="1455"/>
                </a:lnTo>
                <a:lnTo>
                  <a:pt x="3030" y="1456"/>
                </a:lnTo>
                <a:lnTo>
                  <a:pt x="3030" y="1461"/>
                </a:lnTo>
                <a:lnTo>
                  <a:pt x="3031" y="1464"/>
                </a:lnTo>
                <a:lnTo>
                  <a:pt x="3031" y="1459"/>
                </a:lnTo>
                <a:lnTo>
                  <a:pt x="3031" y="1456"/>
                </a:lnTo>
                <a:lnTo>
                  <a:pt x="3031" y="1462"/>
                </a:lnTo>
                <a:lnTo>
                  <a:pt x="3032" y="1463"/>
                </a:lnTo>
                <a:lnTo>
                  <a:pt x="3032" y="1460"/>
                </a:lnTo>
                <a:lnTo>
                  <a:pt x="3032" y="1462"/>
                </a:lnTo>
                <a:lnTo>
                  <a:pt x="3032" y="1454"/>
                </a:lnTo>
                <a:lnTo>
                  <a:pt x="3033" y="1463"/>
                </a:lnTo>
                <a:lnTo>
                  <a:pt x="3033" y="1461"/>
                </a:lnTo>
                <a:lnTo>
                  <a:pt x="3033" y="1462"/>
                </a:lnTo>
                <a:lnTo>
                  <a:pt x="3033" y="1457"/>
                </a:lnTo>
                <a:lnTo>
                  <a:pt x="3033" y="1449"/>
                </a:lnTo>
                <a:lnTo>
                  <a:pt x="3034" y="1458"/>
                </a:lnTo>
                <a:lnTo>
                  <a:pt x="3034" y="1455"/>
                </a:lnTo>
                <a:lnTo>
                  <a:pt x="3034" y="1461"/>
                </a:lnTo>
                <a:lnTo>
                  <a:pt x="3034" y="1433"/>
                </a:lnTo>
                <a:lnTo>
                  <a:pt x="3035" y="1434"/>
                </a:lnTo>
                <a:lnTo>
                  <a:pt x="3035" y="1443"/>
                </a:lnTo>
                <a:lnTo>
                  <a:pt x="3035" y="1432"/>
                </a:lnTo>
                <a:lnTo>
                  <a:pt x="3035" y="1433"/>
                </a:lnTo>
                <a:lnTo>
                  <a:pt x="3035" y="1431"/>
                </a:lnTo>
                <a:lnTo>
                  <a:pt x="3036" y="1425"/>
                </a:lnTo>
                <a:lnTo>
                  <a:pt x="3036" y="1434"/>
                </a:lnTo>
                <a:lnTo>
                  <a:pt x="3036" y="1429"/>
                </a:lnTo>
                <a:lnTo>
                  <a:pt x="3036" y="1436"/>
                </a:lnTo>
                <a:lnTo>
                  <a:pt x="3037" y="1434"/>
                </a:lnTo>
                <a:lnTo>
                  <a:pt x="3037" y="1423"/>
                </a:lnTo>
                <a:lnTo>
                  <a:pt x="3037" y="1432"/>
                </a:lnTo>
                <a:lnTo>
                  <a:pt x="3037" y="1450"/>
                </a:lnTo>
                <a:lnTo>
                  <a:pt x="3038" y="1448"/>
                </a:lnTo>
                <a:lnTo>
                  <a:pt x="3038" y="1459"/>
                </a:lnTo>
                <a:lnTo>
                  <a:pt x="3038" y="1427"/>
                </a:lnTo>
                <a:lnTo>
                  <a:pt x="3039" y="1455"/>
                </a:lnTo>
                <a:lnTo>
                  <a:pt x="3039" y="1451"/>
                </a:lnTo>
                <a:lnTo>
                  <a:pt x="3039" y="1452"/>
                </a:lnTo>
                <a:lnTo>
                  <a:pt x="3039" y="1435"/>
                </a:lnTo>
                <a:lnTo>
                  <a:pt x="3039" y="1435"/>
                </a:lnTo>
                <a:lnTo>
                  <a:pt x="3040" y="1432"/>
                </a:lnTo>
                <a:lnTo>
                  <a:pt x="3040" y="1444"/>
                </a:lnTo>
                <a:lnTo>
                  <a:pt x="3040" y="1442"/>
                </a:lnTo>
                <a:lnTo>
                  <a:pt x="3040" y="1469"/>
                </a:lnTo>
                <a:lnTo>
                  <a:pt x="3041" y="1419"/>
                </a:lnTo>
                <a:lnTo>
                  <a:pt x="3041" y="1447"/>
                </a:lnTo>
                <a:lnTo>
                  <a:pt x="3041" y="1436"/>
                </a:lnTo>
                <a:lnTo>
                  <a:pt x="3041" y="1443"/>
                </a:lnTo>
                <a:lnTo>
                  <a:pt x="3042" y="1442"/>
                </a:lnTo>
                <a:lnTo>
                  <a:pt x="3042" y="1435"/>
                </a:lnTo>
                <a:lnTo>
                  <a:pt x="3042" y="1434"/>
                </a:lnTo>
                <a:lnTo>
                  <a:pt x="3042" y="1448"/>
                </a:lnTo>
                <a:lnTo>
                  <a:pt x="3042" y="1442"/>
                </a:lnTo>
                <a:lnTo>
                  <a:pt x="3043" y="1452"/>
                </a:lnTo>
                <a:lnTo>
                  <a:pt x="3043" y="1428"/>
                </a:lnTo>
                <a:lnTo>
                  <a:pt x="3043" y="1441"/>
                </a:lnTo>
                <a:lnTo>
                  <a:pt x="3043" y="1445"/>
                </a:lnTo>
                <a:lnTo>
                  <a:pt x="3044" y="1441"/>
                </a:lnTo>
                <a:lnTo>
                  <a:pt x="3044" y="1442"/>
                </a:lnTo>
                <a:lnTo>
                  <a:pt x="3044" y="1434"/>
                </a:lnTo>
                <a:lnTo>
                  <a:pt x="3044" y="1445"/>
                </a:lnTo>
                <a:lnTo>
                  <a:pt x="3045" y="1453"/>
                </a:lnTo>
                <a:lnTo>
                  <a:pt x="3045" y="1447"/>
                </a:lnTo>
                <a:lnTo>
                  <a:pt x="3045" y="1468"/>
                </a:lnTo>
                <a:lnTo>
                  <a:pt x="3045" y="1453"/>
                </a:lnTo>
                <a:lnTo>
                  <a:pt x="3046" y="1458"/>
                </a:lnTo>
                <a:lnTo>
                  <a:pt x="3046" y="1457"/>
                </a:lnTo>
                <a:lnTo>
                  <a:pt x="3046" y="1462"/>
                </a:lnTo>
                <a:lnTo>
                  <a:pt x="3046" y="1458"/>
                </a:lnTo>
                <a:lnTo>
                  <a:pt x="3047" y="1450"/>
                </a:lnTo>
                <a:lnTo>
                  <a:pt x="3047" y="1453"/>
                </a:lnTo>
                <a:lnTo>
                  <a:pt x="3047" y="1455"/>
                </a:lnTo>
                <a:lnTo>
                  <a:pt x="3047" y="1465"/>
                </a:lnTo>
                <a:lnTo>
                  <a:pt x="3048" y="1455"/>
                </a:lnTo>
                <a:lnTo>
                  <a:pt x="3048" y="1452"/>
                </a:lnTo>
                <a:lnTo>
                  <a:pt x="3048" y="1457"/>
                </a:lnTo>
                <a:lnTo>
                  <a:pt x="3048" y="1439"/>
                </a:lnTo>
                <a:lnTo>
                  <a:pt x="3048" y="1448"/>
                </a:lnTo>
                <a:lnTo>
                  <a:pt x="3049" y="1454"/>
                </a:lnTo>
                <a:lnTo>
                  <a:pt x="3049" y="1440"/>
                </a:lnTo>
                <a:lnTo>
                  <a:pt x="3049" y="1466"/>
                </a:lnTo>
                <a:lnTo>
                  <a:pt x="3049" y="1442"/>
                </a:lnTo>
                <a:lnTo>
                  <a:pt x="3050" y="1440"/>
                </a:lnTo>
                <a:lnTo>
                  <a:pt x="3050" y="1434"/>
                </a:lnTo>
                <a:lnTo>
                  <a:pt x="3050" y="1435"/>
                </a:lnTo>
                <a:lnTo>
                  <a:pt x="3050" y="1434"/>
                </a:lnTo>
                <a:lnTo>
                  <a:pt x="3051" y="1437"/>
                </a:lnTo>
                <a:lnTo>
                  <a:pt x="3051" y="1443"/>
                </a:lnTo>
                <a:lnTo>
                  <a:pt x="3051" y="1436"/>
                </a:lnTo>
                <a:lnTo>
                  <a:pt x="3051" y="1440"/>
                </a:lnTo>
                <a:lnTo>
                  <a:pt x="3051" y="1445"/>
                </a:lnTo>
                <a:lnTo>
                  <a:pt x="3052" y="1455"/>
                </a:lnTo>
                <a:lnTo>
                  <a:pt x="3052" y="1434"/>
                </a:lnTo>
                <a:lnTo>
                  <a:pt x="3052" y="1458"/>
                </a:lnTo>
                <a:lnTo>
                  <a:pt x="3052" y="1426"/>
                </a:lnTo>
                <a:lnTo>
                  <a:pt x="3053" y="1439"/>
                </a:lnTo>
                <a:lnTo>
                  <a:pt x="3053" y="1437"/>
                </a:lnTo>
                <a:lnTo>
                  <a:pt x="3053" y="1457"/>
                </a:lnTo>
                <a:lnTo>
                  <a:pt x="3054" y="1444"/>
                </a:lnTo>
                <a:lnTo>
                  <a:pt x="3054" y="1430"/>
                </a:lnTo>
                <a:lnTo>
                  <a:pt x="3054" y="1437"/>
                </a:lnTo>
                <a:lnTo>
                  <a:pt x="3054" y="1443"/>
                </a:lnTo>
                <a:lnTo>
                  <a:pt x="3054" y="1438"/>
                </a:lnTo>
                <a:lnTo>
                  <a:pt x="3055" y="1459"/>
                </a:lnTo>
                <a:lnTo>
                  <a:pt x="3055" y="1423"/>
                </a:lnTo>
                <a:lnTo>
                  <a:pt x="3055" y="1445"/>
                </a:lnTo>
                <a:lnTo>
                  <a:pt x="3055" y="1441"/>
                </a:lnTo>
                <a:lnTo>
                  <a:pt x="3056" y="1464"/>
                </a:lnTo>
                <a:lnTo>
                  <a:pt x="3056" y="1443"/>
                </a:lnTo>
                <a:lnTo>
                  <a:pt x="3056" y="1436"/>
                </a:lnTo>
                <a:lnTo>
                  <a:pt x="3056" y="1438"/>
                </a:lnTo>
                <a:lnTo>
                  <a:pt x="3057" y="1432"/>
                </a:lnTo>
                <a:lnTo>
                  <a:pt x="3057" y="1441"/>
                </a:lnTo>
                <a:lnTo>
                  <a:pt x="3057" y="1448"/>
                </a:lnTo>
                <a:lnTo>
                  <a:pt x="3057" y="1436"/>
                </a:lnTo>
                <a:lnTo>
                  <a:pt x="3057" y="1441"/>
                </a:lnTo>
                <a:lnTo>
                  <a:pt x="3058" y="1442"/>
                </a:lnTo>
                <a:lnTo>
                  <a:pt x="3058" y="1460"/>
                </a:lnTo>
                <a:lnTo>
                  <a:pt x="3058" y="1436"/>
                </a:lnTo>
                <a:lnTo>
                  <a:pt x="3058" y="1437"/>
                </a:lnTo>
                <a:lnTo>
                  <a:pt x="3059" y="1440"/>
                </a:lnTo>
                <a:lnTo>
                  <a:pt x="3059" y="1444"/>
                </a:lnTo>
                <a:lnTo>
                  <a:pt x="3059" y="1455"/>
                </a:lnTo>
                <a:lnTo>
                  <a:pt x="3059" y="1466"/>
                </a:lnTo>
                <a:lnTo>
                  <a:pt x="3060" y="1432"/>
                </a:lnTo>
                <a:lnTo>
                  <a:pt x="3060" y="1453"/>
                </a:lnTo>
                <a:lnTo>
                  <a:pt x="3060" y="1454"/>
                </a:lnTo>
                <a:lnTo>
                  <a:pt x="3060" y="1445"/>
                </a:lnTo>
                <a:lnTo>
                  <a:pt x="3060" y="1438"/>
                </a:lnTo>
                <a:lnTo>
                  <a:pt x="3061" y="1438"/>
                </a:lnTo>
                <a:lnTo>
                  <a:pt x="3061" y="1445"/>
                </a:lnTo>
                <a:lnTo>
                  <a:pt x="3061" y="1434"/>
                </a:lnTo>
                <a:lnTo>
                  <a:pt x="3062" y="1443"/>
                </a:lnTo>
                <a:lnTo>
                  <a:pt x="3062" y="1473"/>
                </a:lnTo>
                <a:lnTo>
                  <a:pt x="3062" y="1429"/>
                </a:lnTo>
                <a:lnTo>
                  <a:pt x="3062" y="1441"/>
                </a:lnTo>
                <a:lnTo>
                  <a:pt x="3063" y="1444"/>
                </a:lnTo>
                <a:lnTo>
                  <a:pt x="3063" y="1467"/>
                </a:lnTo>
                <a:lnTo>
                  <a:pt x="3063" y="1436"/>
                </a:lnTo>
                <a:lnTo>
                  <a:pt x="3063" y="1439"/>
                </a:lnTo>
                <a:lnTo>
                  <a:pt x="3063" y="1442"/>
                </a:lnTo>
                <a:lnTo>
                  <a:pt x="3064" y="1444"/>
                </a:lnTo>
                <a:lnTo>
                  <a:pt x="3064" y="1440"/>
                </a:lnTo>
                <a:lnTo>
                  <a:pt x="3064" y="1472"/>
                </a:lnTo>
                <a:lnTo>
                  <a:pt x="3064" y="1424"/>
                </a:lnTo>
                <a:lnTo>
                  <a:pt x="3065" y="1441"/>
                </a:lnTo>
                <a:lnTo>
                  <a:pt x="3065" y="1440"/>
                </a:lnTo>
                <a:lnTo>
                  <a:pt x="3065" y="1452"/>
                </a:lnTo>
                <a:lnTo>
                  <a:pt x="3065" y="1441"/>
                </a:lnTo>
                <a:lnTo>
                  <a:pt x="3066" y="1438"/>
                </a:lnTo>
                <a:lnTo>
                  <a:pt x="3066" y="1441"/>
                </a:lnTo>
                <a:lnTo>
                  <a:pt x="3066" y="1443"/>
                </a:lnTo>
                <a:lnTo>
                  <a:pt x="3066" y="1440"/>
                </a:lnTo>
                <a:lnTo>
                  <a:pt x="3066" y="1475"/>
                </a:lnTo>
                <a:lnTo>
                  <a:pt x="3067" y="1433"/>
                </a:lnTo>
                <a:lnTo>
                  <a:pt x="3067" y="1447"/>
                </a:lnTo>
                <a:lnTo>
                  <a:pt x="3067" y="1445"/>
                </a:lnTo>
                <a:lnTo>
                  <a:pt x="3067" y="1452"/>
                </a:lnTo>
                <a:lnTo>
                  <a:pt x="3068" y="1442"/>
                </a:lnTo>
                <a:lnTo>
                  <a:pt x="3068" y="1430"/>
                </a:lnTo>
                <a:lnTo>
                  <a:pt x="3068" y="1435"/>
                </a:lnTo>
                <a:lnTo>
                  <a:pt x="3068" y="1443"/>
                </a:lnTo>
                <a:lnTo>
                  <a:pt x="3069" y="1442"/>
                </a:lnTo>
                <a:lnTo>
                  <a:pt x="3069" y="1473"/>
                </a:lnTo>
                <a:lnTo>
                  <a:pt x="3069" y="1431"/>
                </a:lnTo>
                <a:lnTo>
                  <a:pt x="3069" y="1436"/>
                </a:lnTo>
                <a:lnTo>
                  <a:pt x="3070" y="1441"/>
                </a:lnTo>
                <a:lnTo>
                  <a:pt x="3070" y="1455"/>
                </a:lnTo>
                <a:lnTo>
                  <a:pt x="3070" y="1441"/>
                </a:lnTo>
                <a:lnTo>
                  <a:pt x="3070" y="1440"/>
                </a:lnTo>
                <a:lnTo>
                  <a:pt x="3071" y="1435"/>
                </a:lnTo>
                <a:lnTo>
                  <a:pt x="3071" y="1433"/>
                </a:lnTo>
                <a:lnTo>
                  <a:pt x="3071" y="1440"/>
                </a:lnTo>
                <a:lnTo>
                  <a:pt x="3071" y="1450"/>
                </a:lnTo>
                <a:lnTo>
                  <a:pt x="3072" y="1433"/>
                </a:lnTo>
                <a:lnTo>
                  <a:pt x="3072" y="1440"/>
                </a:lnTo>
                <a:lnTo>
                  <a:pt x="3072" y="1439"/>
                </a:lnTo>
                <a:lnTo>
                  <a:pt x="3072" y="1453"/>
                </a:lnTo>
                <a:lnTo>
                  <a:pt x="3072" y="1443"/>
                </a:lnTo>
                <a:lnTo>
                  <a:pt x="3073" y="1438"/>
                </a:lnTo>
                <a:lnTo>
                  <a:pt x="3073" y="1437"/>
                </a:lnTo>
                <a:lnTo>
                  <a:pt x="3073" y="1445"/>
                </a:lnTo>
                <a:lnTo>
                  <a:pt x="3073" y="1457"/>
                </a:lnTo>
                <a:lnTo>
                  <a:pt x="3074" y="1446"/>
                </a:lnTo>
                <a:lnTo>
                  <a:pt x="3074" y="1444"/>
                </a:lnTo>
                <a:lnTo>
                  <a:pt x="3074" y="1438"/>
                </a:lnTo>
                <a:lnTo>
                  <a:pt x="3074" y="1438"/>
                </a:lnTo>
                <a:lnTo>
                  <a:pt x="3075" y="1446"/>
                </a:lnTo>
                <a:lnTo>
                  <a:pt x="3075" y="1452"/>
                </a:lnTo>
                <a:lnTo>
                  <a:pt x="3075" y="1447"/>
                </a:lnTo>
                <a:lnTo>
                  <a:pt x="3075" y="1450"/>
                </a:lnTo>
                <a:lnTo>
                  <a:pt x="3075" y="1438"/>
                </a:lnTo>
                <a:lnTo>
                  <a:pt x="3076" y="1454"/>
                </a:lnTo>
                <a:lnTo>
                  <a:pt x="3076" y="1451"/>
                </a:lnTo>
                <a:lnTo>
                  <a:pt x="3076" y="1430"/>
                </a:lnTo>
                <a:lnTo>
                  <a:pt x="3076" y="1444"/>
                </a:lnTo>
                <a:lnTo>
                  <a:pt x="3077" y="1437"/>
                </a:lnTo>
                <a:lnTo>
                  <a:pt x="3077" y="1467"/>
                </a:lnTo>
                <a:lnTo>
                  <a:pt x="3077" y="1453"/>
                </a:lnTo>
                <a:lnTo>
                  <a:pt x="3078" y="1455"/>
                </a:lnTo>
                <a:lnTo>
                  <a:pt x="3078" y="1433"/>
                </a:lnTo>
                <a:lnTo>
                  <a:pt x="3078" y="1440"/>
                </a:lnTo>
                <a:lnTo>
                  <a:pt x="3078" y="1445"/>
                </a:lnTo>
                <a:lnTo>
                  <a:pt x="3078" y="1458"/>
                </a:lnTo>
                <a:lnTo>
                  <a:pt x="3079" y="1446"/>
                </a:lnTo>
                <a:lnTo>
                  <a:pt x="3079" y="1452"/>
                </a:lnTo>
                <a:lnTo>
                  <a:pt x="3079" y="1441"/>
                </a:lnTo>
                <a:lnTo>
                  <a:pt x="3079" y="1456"/>
                </a:lnTo>
                <a:lnTo>
                  <a:pt x="3080" y="1446"/>
                </a:lnTo>
                <a:lnTo>
                  <a:pt x="3080" y="1442"/>
                </a:lnTo>
                <a:lnTo>
                  <a:pt x="3080" y="1441"/>
                </a:lnTo>
                <a:lnTo>
                  <a:pt x="3080" y="1448"/>
                </a:lnTo>
                <a:lnTo>
                  <a:pt x="3081" y="1448"/>
                </a:lnTo>
                <a:lnTo>
                  <a:pt x="3081" y="1460"/>
                </a:lnTo>
                <a:lnTo>
                  <a:pt x="3081" y="1440"/>
                </a:lnTo>
                <a:lnTo>
                  <a:pt x="3081" y="1437"/>
                </a:lnTo>
                <a:lnTo>
                  <a:pt x="3081" y="1449"/>
                </a:lnTo>
                <a:lnTo>
                  <a:pt x="3082" y="1452"/>
                </a:lnTo>
                <a:lnTo>
                  <a:pt x="3082" y="1459"/>
                </a:lnTo>
                <a:lnTo>
                  <a:pt x="3082" y="1443"/>
                </a:lnTo>
                <a:lnTo>
                  <a:pt x="3082" y="1436"/>
                </a:lnTo>
                <a:lnTo>
                  <a:pt x="3083" y="1451"/>
                </a:lnTo>
                <a:lnTo>
                  <a:pt x="3083" y="1445"/>
                </a:lnTo>
                <a:lnTo>
                  <a:pt x="3083" y="1447"/>
                </a:lnTo>
                <a:lnTo>
                  <a:pt x="3083" y="1448"/>
                </a:lnTo>
                <a:lnTo>
                  <a:pt x="3084" y="1443"/>
                </a:lnTo>
                <a:lnTo>
                  <a:pt x="3084" y="1443"/>
                </a:lnTo>
                <a:lnTo>
                  <a:pt x="3084" y="1458"/>
                </a:lnTo>
                <a:lnTo>
                  <a:pt x="3084" y="1445"/>
                </a:lnTo>
                <a:lnTo>
                  <a:pt x="3084" y="1440"/>
                </a:lnTo>
                <a:lnTo>
                  <a:pt x="3085" y="1443"/>
                </a:lnTo>
                <a:lnTo>
                  <a:pt x="3085" y="1455"/>
                </a:lnTo>
                <a:lnTo>
                  <a:pt x="3085" y="1440"/>
                </a:lnTo>
                <a:lnTo>
                  <a:pt x="3086" y="1464"/>
                </a:lnTo>
                <a:lnTo>
                  <a:pt x="3086" y="1452"/>
                </a:lnTo>
                <a:lnTo>
                  <a:pt x="3086" y="1451"/>
                </a:lnTo>
                <a:lnTo>
                  <a:pt x="3086" y="1444"/>
                </a:lnTo>
                <a:lnTo>
                  <a:pt x="3087" y="1463"/>
                </a:lnTo>
                <a:lnTo>
                  <a:pt x="3087" y="1449"/>
                </a:lnTo>
                <a:lnTo>
                  <a:pt x="3087" y="1442"/>
                </a:lnTo>
                <a:lnTo>
                  <a:pt x="3087" y="1445"/>
                </a:lnTo>
                <a:lnTo>
                  <a:pt x="3088" y="1448"/>
                </a:lnTo>
                <a:lnTo>
                  <a:pt x="3088" y="1448"/>
                </a:lnTo>
                <a:lnTo>
                  <a:pt x="3088" y="1459"/>
                </a:lnTo>
                <a:lnTo>
                  <a:pt x="3088" y="1437"/>
                </a:lnTo>
                <a:lnTo>
                  <a:pt x="3088" y="1446"/>
                </a:lnTo>
                <a:lnTo>
                  <a:pt x="3089" y="1459"/>
                </a:lnTo>
                <a:lnTo>
                  <a:pt x="3089" y="1452"/>
                </a:lnTo>
                <a:lnTo>
                  <a:pt x="3089" y="1446"/>
                </a:lnTo>
                <a:lnTo>
                  <a:pt x="3089" y="1453"/>
                </a:lnTo>
                <a:lnTo>
                  <a:pt x="3090" y="1439"/>
                </a:lnTo>
                <a:lnTo>
                  <a:pt x="3090" y="1459"/>
                </a:lnTo>
                <a:lnTo>
                  <a:pt x="3090" y="1440"/>
                </a:lnTo>
                <a:lnTo>
                  <a:pt x="3090" y="1461"/>
                </a:lnTo>
                <a:lnTo>
                  <a:pt x="3091" y="1445"/>
                </a:lnTo>
                <a:lnTo>
                  <a:pt x="3091" y="1443"/>
                </a:lnTo>
                <a:lnTo>
                  <a:pt x="3091" y="1449"/>
                </a:lnTo>
                <a:lnTo>
                  <a:pt x="3091" y="1459"/>
                </a:lnTo>
                <a:lnTo>
                  <a:pt x="3091" y="1449"/>
                </a:lnTo>
                <a:lnTo>
                  <a:pt x="3092" y="1446"/>
                </a:lnTo>
                <a:lnTo>
                  <a:pt x="3092" y="1440"/>
                </a:lnTo>
                <a:lnTo>
                  <a:pt x="3092" y="1454"/>
                </a:lnTo>
                <a:lnTo>
                  <a:pt x="3093" y="1454"/>
                </a:lnTo>
                <a:lnTo>
                  <a:pt x="3093" y="1459"/>
                </a:lnTo>
                <a:lnTo>
                  <a:pt x="3093" y="1453"/>
                </a:lnTo>
                <a:lnTo>
                  <a:pt x="3093" y="1449"/>
                </a:lnTo>
                <a:lnTo>
                  <a:pt x="3094" y="1454"/>
                </a:lnTo>
                <a:lnTo>
                  <a:pt x="3094" y="1455"/>
                </a:lnTo>
                <a:lnTo>
                  <a:pt x="3094" y="1468"/>
                </a:lnTo>
                <a:lnTo>
                  <a:pt x="3094" y="1457"/>
                </a:lnTo>
                <a:lnTo>
                  <a:pt x="3094" y="1442"/>
                </a:lnTo>
                <a:lnTo>
                  <a:pt x="3095" y="1456"/>
                </a:lnTo>
                <a:lnTo>
                  <a:pt x="3095" y="1455"/>
                </a:lnTo>
                <a:lnTo>
                  <a:pt x="3095" y="1447"/>
                </a:lnTo>
                <a:lnTo>
                  <a:pt x="3095" y="1461"/>
                </a:lnTo>
                <a:lnTo>
                  <a:pt x="3096" y="1440"/>
                </a:lnTo>
                <a:lnTo>
                  <a:pt x="3096" y="1451"/>
                </a:lnTo>
                <a:lnTo>
                  <a:pt x="3096" y="1457"/>
                </a:lnTo>
                <a:lnTo>
                  <a:pt x="3096" y="1453"/>
                </a:lnTo>
                <a:lnTo>
                  <a:pt x="3097" y="1460"/>
                </a:lnTo>
                <a:lnTo>
                  <a:pt x="3097" y="1441"/>
                </a:lnTo>
                <a:lnTo>
                  <a:pt x="3097" y="1454"/>
                </a:lnTo>
                <a:lnTo>
                  <a:pt x="3097" y="1456"/>
                </a:lnTo>
                <a:lnTo>
                  <a:pt x="3097" y="1463"/>
                </a:lnTo>
                <a:lnTo>
                  <a:pt x="3098" y="1457"/>
                </a:lnTo>
                <a:lnTo>
                  <a:pt x="3098" y="1444"/>
                </a:lnTo>
                <a:lnTo>
                  <a:pt x="3098" y="1455"/>
                </a:lnTo>
                <a:lnTo>
                  <a:pt x="3098" y="1464"/>
                </a:lnTo>
                <a:lnTo>
                  <a:pt x="3099" y="1456"/>
                </a:lnTo>
                <a:lnTo>
                  <a:pt x="3099" y="1460"/>
                </a:lnTo>
                <a:lnTo>
                  <a:pt x="3099" y="1446"/>
                </a:lnTo>
                <a:lnTo>
                  <a:pt x="3099" y="1446"/>
                </a:lnTo>
                <a:lnTo>
                  <a:pt x="3100" y="1449"/>
                </a:lnTo>
                <a:lnTo>
                  <a:pt x="3100" y="1473"/>
                </a:lnTo>
                <a:lnTo>
                  <a:pt x="3100" y="1462"/>
                </a:lnTo>
                <a:lnTo>
                  <a:pt x="3100" y="1462"/>
                </a:lnTo>
                <a:lnTo>
                  <a:pt x="3101" y="1461"/>
                </a:lnTo>
                <a:lnTo>
                  <a:pt x="3101" y="1452"/>
                </a:lnTo>
                <a:lnTo>
                  <a:pt x="3101" y="1453"/>
                </a:lnTo>
                <a:lnTo>
                  <a:pt x="3101" y="1453"/>
                </a:lnTo>
                <a:lnTo>
                  <a:pt x="3102" y="1450"/>
                </a:lnTo>
                <a:lnTo>
                  <a:pt x="3102" y="1455"/>
                </a:lnTo>
                <a:lnTo>
                  <a:pt x="3102" y="1458"/>
                </a:lnTo>
                <a:lnTo>
                  <a:pt x="3102" y="1460"/>
                </a:lnTo>
                <a:lnTo>
                  <a:pt x="3103" y="1457"/>
                </a:lnTo>
                <a:lnTo>
                  <a:pt x="3103" y="1448"/>
                </a:lnTo>
                <a:lnTo>
                  <a:pt x="3103" y="1453"/>
                </a:lnTo>
                <a:lnTo>
                  <a:pt x="3103" y="1464"/>
                </a:lnTo>
                <a:lnTo>
                  <a:pt x="3103" y="1459"/>
                </a:lnTo>
                <a:lnTo>
                  <a:pt x="3104" y="1462"/>
                </a:lnTo>
                <a:lnTo>
                  <a:pt x="3104" y="1447"/>
                </a:lnTo>
                <a:lnTo>
                  <a:pt x="3104" y="1459"/>
                </a:lnTo>
                <a:lnTo>
                  <a:pt x="3104" y="1453"/>
                </a:lnTo>
                <a:lnTo>
                  <a:pt x="3105" y="1460"/>
                </a:lnTo>
                <a:lnTo>
                  <a:pt x="3105" y="1467"/>
                </a:lnTo>
                <a:lnTo>
                  <a:pt x="3105" y="1448"/>
                </a:lnTo>
                <a:lnTo>
                  <a:pt x="3105" y="1450"/>
                </a:lnTo>
                <a:lnTo>
                  <a:pt x="3106" y="1463"/>
                </a:lnTo>
                <a:lnTo>
                  <a:pt x="3106" y="1457"/>
                </a:lnTo>
                <a:lnTo>
                  <a:pt x="3106" y="1458"/>
                </a:lnTo>
                <a:lnTo>
                  <a:pt x="3106" y="1440"/>
                </a:lnTo>
                <a:lnTo>
                  <a:pt x="3106" y="1453"/>
                </a:lnTo>
                <a:lnTo>
                  <a:pt x="3107" y="1457"/>
                </a:lnTo>
                <a:lnTo>
                  <a:pt x="3107" y="1472"/>
                </a:lnTo>
                <a:lnTo>
                  <a:pt x="3107" y="1456"/>
                </a:lnTo>
                <a:lnTo>
                  <a:pt x="3107" y="1441"/>
                </a:lnTo>
                <a:lnTo>
                  <a:pt x="3108" y="1450"/>
                </a:lnTo>
                <a:lnTo>
                  <a:pt x="3108" y="1447"/>
                </a:lnTo>
                <a:lnTo>
                  <a:pt x="3108" y="1453"/>
                </a:lnTo>
                <a:lnTo>
                  <a:pt x="3109" y="1459"/>
                </a:lnTo>
                <a:lnTo>
                  <a:pt x="3109" y="1445"/>
                </a:lnTo>
                <a:lnTo>
                  <a:pt x="3109" y="1454"/>
                </a:lnTo>
                <a:lnTo>
                  <a:pt x="3109" y="1451"/>
                </a:lnTo>
                <a:lnTo>
                  <a:pt x="3109" y="1473"/>
                </a:lnTo>
                <a:lnTo>
                  <a:pt x="3110" y="1450"/>
                </a:lnTo>
                <a:lnTo>
                  <a:pt x="3110" y="1448"/>
                </a:lnTo>
                <a:lnTo>
                  <a:pt x="3110" y="1454"/>
                </a:lnTo>
                <a:lnTo>
                  <a:pt x="3110" y="1463"/>
                </a:lnTo>
                <a:lnTo>
                  <a:pt x="3111" y="1455"/>
                </a:lnTo>
                <a:lnTo>
                  <a:pt x="3111" y="1451"/>
                </a:lnTo>
                <a:lnTo>
                  <a:pt x="3111" y="1442"/>
                </a:lnTo>
                <a:lnTo>
                  <a:pt x="3111" y="1449"/>
                </a:lnTo>
                <a:lnTo>
                  <a:pt x="3112" y="1453"/>
                </a:lnTo>
                <a:lnTo>
                  <a:pt x="3112" y="1460"/>
                </a:lnTo>
                <a:lnTo>
                  <a:pt x="3112" y="1462"/>
                </a:lnTo>
                <a:lnTo>
                  <a:pt x="3112" y="1443"/>
                </a:lnTo>
                <a:lnTo>
                  <a:pt x="3112" y="1452"/>
                </a:lnTo>
                <a:lnTo>
                  <a:pt x="3113" y="1449"/>
                </a:lnTo>
                <a:lnTo>
                  <a:pt x="3113" y="1451"/>
                </a:lnTo>
                <a:lnTo>
                  <a:pt x="3113" y="1450"/>
                </a:lnTo>
                <a:lnTo>
                  <a:pt x="3113" y="1444"/>
                </a:lnTo>
                <a:lnTo>
                  <a:pt x="3114" y="1448"/>
                </a:lnTo>
                <a:lnTo>
                  <a:pt x="3114" y="1451"/>
                </a:lnTo>
                <a:lnTo>
                  <a:pt x="3114" y="1464"/>
                </a:lnTo>
                <a:lnTo>
                  <a:pt x="3114" y="1455"/>
                </a:lnTo>
                <a:lnTo>
                  <a:pt x="3115" y="1450"/>
                </a:lnTo>
                <a:lnTo>
                  <a:pt x="3115" y="1464"/>
                </a:lnTo>
                <a:lnTo>
                  <a:pt x="3115" y="1453"/>
                </a:lnTo>
                <a:lnTo>
                  <a:pt x="3115" y="1457"/>
                </a:lnTo>
                <a:lnTo>
                  <a:pt x="3115" y="1457"/>
                </a:lnTo>
                <a:lnTo>
                  <a:pt x="3116" y="1447"/>
                </a:lnTo>
                <a:lnTo>
                  <a:pt x="3116" y="1455"/>
                </a:lnTo>
                <a:lnTo>
                  <a:pt x="3116" y="1447"/>
                </a:lnTo>
                <a:lnTo>
                  <a:pt x="3117" y="1471"/>
                </a:lnTo>
                <a:lnTo>
                  <a:pt x="3117" y="1454"/>
                </a:lnTo>
                <a:lnTo>
                  <a:pt x="3117" y="1443"/>
                </a:lnTo>
                <a:lnTo>
                  <a:pt x="3117" y="1453"/>
                </a:lnTo>
                <a:lnTo>
                  <a:pt x="3118" y="1463"/>
                </a:lnTo>
                <a:lnTo>
                  <a:pt x="3118" y="1455"/>
                </a:lnTo>
                <a:lnTo>
                  <a:pt x="3118" y="1453"/>
                </a:lnTo>
                <a:lnTo>
                  <a:pt x="3118" y="1442"/>
                </a:lnTo>
                <a:lnTo>
                  <a:pt x="3118" y="1454"/>
                </a:lnTo>
                <a:lnTo>
                  <a:pt x="3119" y="1454"/>
                </a:lnTo>
                <a:lnTo>
                  <a:pt x="3119" y="1462"/>
                </a:lnTo>
                <a:lnTo>
                  <a:pt x="3119" y="1468"/>
                </a:lnTo>
                <a:lnTo>
                  <a:pt x="3119" y="1444"/>
                </a:lnTo>
                <a:lnTo>
                  <a:pt x="3120" y="1447"/>
                </a:lnTo>
                <a:lnTo>
                  <a:pt x="3120" y="1459"/>
                </a:lnTo>
                <a:lnTo>
                  <a:pt x="3120" y="1465"/>
                </a:lnTo>
                <a:lnTo>
                  <a:pt x="3120" y="1458"/>
                </a:lnTo>
                <a:lnTo>
                  <a:pt x="3121" y="1445"/>
                </a:lnTo>
                <a:lnTo>
                  <a:pt x="3121" y="1456"/>
                </a:lnTo>
                <a:lnTo>
                  <a:pt x="3121" y="1451"/>
                </a:lnTo>
                <a:lnTo>
                  <a:pt x="3121" y="1458"/>
                </a:lnTo>
                <a:lnTo>
                  <a:pt x="3121" y="1458"/>
                </a:lnTo>
                <a:lnTo>
                  <a:pt x="3122" y="1447"/>
                </a:lnTo>
                <a:lnTo>
                  <a:pt x="3122" y="1450"/>
                </a:lnTo>
                <a:lnTo>
                  <a:pt x="3122" y="1467"/>
                </a:lnTo>
                <a:lnTo>
                  <a:pt x="3122" y="1456"/>
                </a:lnTo>
                <a:lnTo>
                  <a:pt x="3123" y="1458"/>
                </a:lnTo>
                <a:lnTo>
                  <a:pt x="3123" y="1439"/>
                </a:lnTo>
                <a:lnTo>
                  <a:pt x="3123" y="1453"/>
                </a:lnTo>
                <a:lnTo>
                  <a:pt x="3123" y="1454"/>
                </a:lnTo>
                <a:lnTo>
                  <a:pt x="3124" y="1462"/>
                </a:lnTo>
                <a:lnTo>
                  <a:pt x="3124" y="1478"/>
                </a:lnTo>
                <a:lnTo>
                  <a:pt x="3124" y="1440"/>
                </a:lnTo>
                <a:lnTo>
                  <a:pt x="3124" y="1451"/>
                </a:lnTo>
                <a:lnTo>
                  <a:pt x="3125" y="1468"/>
                </a:lnTo>
                <a:lnTo>
                  <a:pt x="3125" y="1451"/>
                </a:lnTo>
                <a:lnTo>
                  <a:pt x="3125" y="1461"/>
                </a:lnTo>
                <a:lnTo>
                  <a:pt x="3125" y="1446"/>
                </a:lnTo>
                <a:lnTo>
                  <a:pt x="3126" y="1456"/>
                </a:lnTo>
                <a:lnTo>
                  <a:pt x="3126" y="1453"/>
                </a:lnTo>
                <a:lnTo>
                  <a:pt x="3126" y="1472"/>
                </a:lnTo>
                <a:lnTo>
                  <a:pt x="3126" y="1454"/>
                </a:lnTo>
                <a:lnTo>
                  <a:pt x="3127" y="1453"/>
                </a:lnTo>
                <a:lnTo>
                  <a:pt x="3127" y="1458"/>
                </a:lnTo>
                <a:lnTo>
                  <a:pt x="3127" y="1456"/>
                </a:lnTo>
                <a:lnTo>
                  <a:pt x="3127" y="1458"/>
                </a:lnTo>
                <a:lnTo>
                  <a:pt x="3127" y="1460"/>
                </a:lnTo>
                <a:lnTo>
                  <a:pt x="3128" y="1431"/>
                </a:lnTo>
                <a:lnTo>
                  <a:pt x="3128" y="1464"/>
                </a:lnTo>
                <a:lnTo>
                  <a:pt x="3128" y="1456"/>
                </a:lnTo>
                <a:lnTo>
                  <a:pt x="3128" y="1451"/>
                </a:lnTo>
                <a:lnTo>
                  <a:pt x="3129" y="1471"/>
                </a:lnTo>
                <a:lnTo>
                  <a:pt x="3129" y="1440"/>
                </a:lnTo>
                <a:lnTo>
                  <a:pt x="3129" y="1463"/>
                </a:lnTo>
                <a:lnTo>
                  <a:pt x="3129" y="1458"/>
                </a:lnTo>
                <a:lnTo>
                  <a:pt x="3130" y="1452"/>
                </a:lnTo>
                <a:lnTo>
                  <a:pt x="3130" y="1456"/>
                </a:lnTo>
                <a:lnTo>
                  <a:pt x="3130" y="1448"/>
                </a:lnTo>
                <a:lnTo>
                  <a:pt x="3130" y="1457"/>
                </a:lnTo>
                <a:lnTo>
                  <a:pt x="3130" y="1451"/>
                </a:lnTo>
                <a:lnTo>
                  <a:pt x="3131" y="1462"/>
                </a:lnTo>
                <a:lnTo>
                  <a:pt x="3131" y="1484"/>
                </a:lnTo>
                <a:lnTo>
                  <a:pt x="3131" y="1446"/>
                </a:lnTo>
                <a:lnTo>
                  <a:pt x="3132" y="1450"/>
                </a:lnTo>
                <a:lnTo>
                  <a:pt x="3132" y="1475"/>
                </a:lnTo>
                <a:lnTo>
                  <a:pt x="3132" y="1464"/>
                </a:lnTo>
                <a:lnTo>
                  <a:pt x="3132" y="1463"/>
                </a:lnTo>
                <a:lnTo>
                  <a:pt x="3133" y="1458"/>
                </a:lnTo>
                <a:lnTo>
                  <a:pt x="3133" y="1462"/>
                </a:lnTo>
                <a:lnTo>
                  <a:pt x="3133" y="1449"/>
                </a:lnTo>
                <a:lnTo>
                  <a:pt x="3133" y="1469"/>
                </a:lnTo>
                <a:lnTo>
                  <a:pt x="3134" y="1477"/>
                </a:lnTo>
                <a:lnTo>
                  <a:pt x="3134" y="1478"/>
                </a:lnTo>
                <a:lnTo>
                  <a:pt x="3134" y="1454"/>
                </a:lnTo>
                <a:lnTo>
                  <a:pt x="3134" y="1466"/>
                </a:lnTo>
                <a:lnTo>
                  <a:pt x="3134" y="1451"/>
                </a:lnTo>
                <a:lnTo>
                  <a:pt x="3135" y="1454"/>
                </a:lnTo>
                <a:lnTo>
                  <a:pt x="3135" y="1446"/>
                </a:lnTo>
                <a:lnTo>
                  <a:pt x="3135" y="1457"/>
                </a:lnTo>
                <a:lnTo>
                  <a:pt x="3135" y="1454"/>
                </a:lnTo>
                <a:lnTo>
                  <a:pt x="3136" y="1461"/>
                </a:lnTo>
                <a:lnTo>
                  <a:pt x="3136" y="1474"/>
                </a:lnTo>
                <a:lnTo>
                  <a:pt x="3136" y="1461"/>
                </a:lnTo>
                <a:lnTo>
                  <a:pt x="3136" y="1464"/>
                </a:lnTo>
                <a:lnTo>
                  <a:pt x="3137" y="1463"/>
                </a:lnTo>
                <a:lnTo>
                  <a:pt x="3137" y="1465"/>
                </a:lnTo>
                <a:lnTo>
                  <a:pt x="3137" y="1466"/>
                </a:lnTo>
                <a:lnTo>
                  <a:pt x="3137" y="1441"/>
                </a:lnTo>
                <a:lnTo>
                  <a:pt x="3137" y="1466"/>
                </a:lnTo>
                <a:lnTo>
                  <a:pt x="3138" y="1469"/>
                </a:lnTo>
                <a:lnTo>
                  <a:pt x="3138" y="1460"/>
                </a:lnTo>
                <a:lnTo>
                  <a:pt x="3138" y="1449"/>
                </a:lnTo>
                <a:lnTo>
                  <a:pt x="3138" y="1445"/>
                </a:lnTo>
                <a:lnTo>
                  <a:pt x="3139" y="1471"/>
                </a:lnTo>
                <a:lnTo>
                  <a:pt x="3139" y="1462"/>
                </a:lnTo>
                <a:lnTo>
                  <a:pt x="3139" y="1463"/>
                </a:lnTo>
                <a:lnTo>
                  <a:pt x="3140" y="1456"/>
                </a:lnTo>
                <a:lnTo>
                  <a:pt x="3140" y="1453"/>
                </a:lnTo>
                <a:lnTo>
                  <a:pt x="3140" y="1461"/>
                </a:lnTo>
                <a:lnTo>
                  <a:pt x="3140" y="1459"/>
                </a:lnTo>
                <a:lnTo>
                  <a:pt x="3140" y="1476"/>
                </a:lnTo>
                <a:lnTo>
                  <a:pt x="3141" y="1464"/>
                </a:lnTo>
                <a:lnTo>
                  <a:pt x="3141" y="1467"/>
                </a:lnTo>
                <a:lnTo>
                  <a:pt x="3141" y="1447"/>
                </a:lnTo>
                <a:lnTo>
                  <a:pt x="3141" y="1463"/>
                </a:lnTo>
                <a:lnTo>
                  <a:pt x="3142" y="1465"/>
                </a:lnTo>
                <a:lnTo>
                  <a:pt x="3142" y="1459"/>
                </a:lnTo>
                <a:lnTo>
                  <a:pt x="3142" y="1457"/>
                </a:lnTo>
                <a:lnTo>
                  <a:pt x="3142" y="1439"/>
                </a:lnTo>
                <a:lnTo>
                  <a:pt x="3143" y="1454"/>
                </a:lnTo>
                <a:lnTo>
                  <a:pt x="3143" y="1458"/>
                </a:lnTo>
                <a:lnTo>
                  <a:pt x="3143" y="1459"/>
                </a:lnTo>
                <a:lnTo>
                  <a:pt x="3143" y="1463"/>
                </a:lnTo>
                <a:lnTo>
                  <a:pt x="3143" y="1458"/>
                </a:lnTo>
                <a:lnTo>
                  <a:pt x="3144" y="1455"/>
                </a:lnTo>
                <a:lnTo>
                  <a:pt x="3144" y="1448"/>
                </a:lnTo>
                <a:lnTo>
                  <a:pt x="3144" y="1454"/>
                </a:lnTo>
                <a:lnTo>
                  <a:pt x="3144" y="1454"/>
                </a:lnTo>
                <a:lnTo>
                  <a:pt x="3145" y="1449"/>
                </a:lnTo>
                <a:lnTo>
                  <a:pt x="3145" y="1462"/>
                </a:lnTo>
                <a:lnTo>
                  <a:pt x="3145" y="1457"/>
                </a:lnTo>
                <a:lnTo>
                  <a:pt x="3145" y="1466"/>
                </a:lnTo>
                <a:lnTo>
                  <a:pt x="3146" y="1463"/>
                </a:lnTo>
                <a:lnTo>
                  <a:pt x="3146" y="1452"/>
                </a:lnTo>
                <a:lnTo>
                  <a:pt x="3146" y="1453"/>
                </a:lnTo>
                <a:lnTo>
                  <a:pt x="3146" y="1446"/>
                </a:lnTo>
                <a:lnTo>
                  <a:pt x="3146" y="1454"/>
                </a:lnTo>
                <a:lnTo>
                  <a:pt x="3147" y="1452"/>
                </a:lnTo>
                <a:lnTo>
                  <a:pt x="3147" y="1440"/>
                </a:lnTo>
                <a:lnTo>
                  <a:pt x="3147" y="1452"/>
                </a:lnTo>
                <a:lnTo>
                  <a:pt x="3148" y="1467"/>
                </a:lnTo>
                <a:lnTo>
                  <a:pt x="3148" y="1441"/>
                </a:lnTo>
                <a:lnTo>
                  <a:pt x="3148" y="1468"/>
                </a:lnTo>
                <a:lnTo>
                  <a:pt x="3148" y="1443"/>
                </a:lnTo>
                <a:lnTo>
                  <a:pt x="3149" y="1474"/>
                </a:lnTo>
                <a:lnTo>
                  <a:pt x="3149" y="1453"/>
                </a:lnTo>
                <a:lnTo>
                  <a:pt x="3149" y="1456"/>
                </a:lnTo>
                <a:lnTo>
                  <a:pt x="3149" y="1454"/>
                </a:lnTo>
                <a:lnTo>
                  <a:pt x="3149" y="1442"/>
                </a:lnTo>
                <a:lnTo>
                  <a:pt x="3150" y="1448"/>
                </a:lnTo>
                <a:lnTo>
                  <a:pt x="3150" y="1464"/>
                </a:lnTo>
                <a:lnTo>
                  <a:pt x="3150" y="1455"/>
                </a:lnTo>
                <a:lnTo>
                  <a:pt x="3150" y="1470"/>
                </a:lnTo>
                <a:lnTo>
                  <a:pt x="3151" y="1459"/>
                </a:lnTo>
                <a:lnTo>
                  <a:pt x="3151" y="1462"/>
                </a:lnTo>
                <a:lnTo>
                  <a:pt x="3151" y="1465"/>
                </a:lnTo>
                <a:lnTo>
                  <a:pt x="3151" y="1462"/>
                </a:lnTo>
                <a:lnTo>
                  <a:pt x="3152" y="1456"/>
                </a:lnTo>
                <a:lnTo>
                  <a:pt x="3152" y="1450"/>
                </a:lnTo>
                <a:lnTo>
                  <a:pt x="3152" y="1462"/>
                </a:lnTo>
                <a:lnTo>
                  <a:pt x="3152" y="1459"/>
                </a:lnTo>
                <a:lnTo>
                  <a:pt x="3152" y="1452"/>
                </a:lnTo>
                <a:lnTo>
                  <a:pt x="3153" y="1435"/>
                </a:lnTo>
                <a:lnTo>
                  <a:pt x="3153" y="1466"/>
                </a:lnTo>
                <a:lnTo>
                  <a:pt x="3153" y="1461"/>
                </a:lnTo>
                <a:lnTo>
                  <a:pt x="3153" y="1462"/>
                </a:lnTo>
                <a:lnTo>
                  <a:pt x="3154" y="1465"/>
                </a:lnTo>
                <a:lnTo>
                  <a:pt x="3154" y="1440"/>
                </a:lnTo>
                <a:lnTo>
                  <a:pt x="3154" y="1446"/>
                </a:lnTo>
                <a:lnTo>
                  <a:pt x="3154" y="1472"/>
                </a:lnTo>
                <a:lnTo>
                  <a:pt x="3155" y="1451"/>
                </a:lnTo>
                <a:lnTo>
                  <a:pt x="3155" y="1461"/>
                </a:lnTo>
                <a:lnTo>
                  <a:pt x="3155" y="1443"/>
                </a:lnTo>
                <a:lnTo>
                  <a:pt x="3155" y="1473"/>
                </a:lnTo>
                <a:lnTo>
                  <a:pt x="3156" y="1462"/>
                </a:lnTo>
                <a:lnTo>
                  <a:pt x="3156" y="1461"/>
                </a:lnTo>
                <a:lnTo>
                  <a:pt x="3156" y="1441"/>
                </a:lnTo>
                <a:lnTo>
                  <a:pt x="3156" y="1449"/>
                </a:lnTo>
                <a:lnTo>
                  <a:pt x="3157" y="1462"/>
                </a:lnTo>
                <a:lnTo>
                  <a:pt x="3157" y="1450"/>
                </a:lnTo>
                <a:lnTo>
                  <a:pt x="3157" y="1468"/>
                </a:lnTo>
                <a:lnTo>
                  <a:pt x="3157" y="1462"/>
                </a:lnTo>
                <a:lnTo>
                  <a:pt x="3158" y="1442"/>
                </a:lnTo>
                <a:lnTo>
                  <a:pt x="3158" y="1453"/>
                </a:lnTo>
                <a:lnTo>
                  <a:pt x="3158" y="1452"/>
                </a:lnTo>
                <a:lnTo>
                  <a:pt x="3158" y="1454"/>
                </a:lnTo>
                <a:lnTo>
                  <a:pt x="3158" y="1455"/>
                </a:lnTo>
                <a:lnTo>
                  <a:pt x="3159" y="1443"/>
                </a:lnTo>
                <a:lnTo>
                  <a:pt x="3159" y="1451"/>
                </a:lnTo>
                <a:lnTo>
                  <a:pt x="3159" y="1463"/>
                </a:lnTo>
                <a:lnTo>
                  <a:pt x="3159" y="1459"/>
                </a:lnTo>
                <a:lnTo>
                  <a:pt x="3160" y="1456"/>
                </a:lnTo>
                <a:lnTo>
                  <a:pt x="3160" y="1455"/>
                </a:lnTo>
                <a:lnTo>
                  <a:pt x="3160" y="1459"/>
                </a:lnTo>
                <a:lnTo>
                  <a:pt x="3160" y="1459"/>
                </a:lnTo>
                <a:lnTo>
                  <a:pt x="3161" y="1449"/>
                </a:lnTo>
                <a:lnTo>
                  <a:pt x="3161" y="1450"/>
                </a:lnTo>
                <a:lnTo>
                  <a:pt x="3161" y="1440"/>
                </a:lnTo>
                <a:lnTo>
                  <a:pt x="3161" y="1468"/>
                </a:lnTo>
                <a:lnTo>
                  <a:pt x="3161" y="1445"/>
                </a:lnTo>
                <a:lnTo>
                  <a:pt x="3162" y="1456"/>
                </a:lnTo>
                <a:lnTo>
                  <a:pt x="3162" y="1453"/>
                </a:lnTo>
                <a:lnTo>
                  <a:pt x="3162" y="1441"/>
                </a:lnTo>
                <a:lnTo>
                  <a:pt x="3162" y="1462"/>
                </a:lnTo>
                <a:lnTo>
                  <a:pt x="3163" y="1448"/>
                </a:lnTo>
                <a:lnTo>
                  <a:pt x="3163" y="1458"/>
                </a:lnTo>
                <a:lnTo>
                  <a:pt x="3163" y="1448"/>
                </a:lnTo>
                <a:lnTo>
                  <a:pt x="3164" y="1442"/>
                </a:lnTo>
                <a:lnTo>
                  <a:pt x="3164" y="1447"/>
                </a:lnTo>
                <a:lnTo>
                  <a:pt x="3164" y="1465"/>
                </a:lnTo>
                <a:lnTo>
                  <a:pt x="3164" y="1447"/>
                </a:lnTo>
                <a:lnTo>
                  <a:pt x="3164" y="1451"/>
                </a:lnTo>
                <a:lnTo>
                  <a:pt x="3165" y="1440"/>
                </a:lnTo>
                <a:lnTo>
                  <a:pt x="3165" y="1470"/>
                </a:lnTo>
                <a:lnTo>
                  <a:pt x="3165" y="1445"/>
                </a:lnTo>
                <a:lnTo>
                  <a:pt x="3165" y="1452"/>
                </a:lnTo>
                <a:lnTo>
                  <a:pt x="3166" y="1452"/>
                </a:lnTo>
                <a:lnTo>
                  <a:pt x="3166" y="1442"/>
                </a:lnTo>
                <a:lnTo>
                  <a:pt x="3166" y="1449"/>
                </a:lnTo>
                <a:lnTo>
                  <a:pt x="3166" y="1457"/>
                </a:lnTo>
                <a:lnTo>
                  <a:pt x="3167" y="1453"/>
                </a:lnTo>
                <a:lnTo>
                  <a:pt x="3167" y="1459"/>
                </a:lnTo>
                <a:lnTo>
                  <a:pt x="3167" y="1439"/>
                </a:lnTo>
                <a:lnTo>
                  <a:pt x="3167" y="1455"/>
                </a:lnTo>
                <a:lnTo>
                  <a:pt x="3167" y="1449"/>
                </a:lnTo>
                <a:lnTo>
                  <a:pt x="3168" y="1455"/>
                </a:lnTo>
                <a:lnTo>
                  <a:pt x="3168" y="1453"/>
                </a:lnTo>
                <a:lnTo>
                  <a:pt x="3168" y="1443"/>
                </a:lnTo>
                <a:lnTo>
                  <a:pt x="3168" y="1450"/>
                </a:lnTo>
                <a:lnTo>
                  <a:pt x="3169" y="1465"/>
                </a:lnTo>
                <a:lnTo>
                  <a:pt x="3169" y="1453"/>
                </a:lnTo>
                <a:lnTo>
                  <a:pt x="3169" y="1455"/>
                </a:lnTo>
                <a:lnTo>
                  <a:pt x="3169" y="1453"/>
                </a:lnTo>
                <a:lnTo>
                  <a:pt x="3170" y="1445"/>
                </a:lnTo>
                <a:lnTo>
                  <a:pt x="3170" y="1467"/>
                </a:lnTo>
                <a:lnTo>
                  <a:pt x="3170" y="1454"/>
                </a:lnTo>
                <a:lnTo>
                  <a:pt x="3170" y="1440"/>
                </a:lnTo>
                <a:lnTo>
                  <a:pt x="3171" y="1452"/>
                </a:lnTo>
                <a:lnTo>
                  <a:pt x="3171" y="1458"/>
                </a:lnTo>
                <a:lnTo>
                  <a:pt x="3171" y="1461"/>
                </a:lnTo>
                <a:lnTo>
                  <a:pt x="3171" y="1448"/>
                </a:lnTo>
                <a:lnTo>
                  <a:pt x="3172" y="1460"/>
                </a:lnTo>
                <a:lnTo>
                  <a:pt x="3172" y="1437"/>
                </a:lnTo>
                <a:lnTo>
                  <a:pt x="3172" y="1458"/>
                </a:lnTo>
                <a:lnTo>
                  <a:pt x="3172" y="1449"/>
                </a:lnTo>
                <a:lnTo>
                  <a:pt x="3173" y="1453"/>
                </a:lnTo>
                <a:lnTo>
                  <a:pt x="3173" y="1452"/>
                </a:lnTo>
                <a:lnTo>
                  <a:pt x="3173" y="1442"/>
                </a:lnTo>
                <a:lnTo>
                  <a:pt x="3173" y="1446"/>
                </a:lnTo>
                <a:lnTo>
                  <a:pt x="3173" y="1457"/>
                </a:lnTo>
                <a:lnTo>
                  <a:pt x="3174" y="1448"/>
                </a:lnTo>
                <a:lnTo>
                  <a:pt x="3174" y="1456"/>
                </a:lnTo>
                <a:lnTo>
                  <a:pt x="3174" y="1437"/>
                </a:lnTo>
                <a:lnTo>
                  <a:pt x="3174" y="1454"/>
                </a:lnTo>
                <a:lnTo>
                  <a:pt x="3175" y="1453"/>
                </a:lnTo>
                <a:lnTo>
                  <a:pt x="3175" y="1454"/>
                </a:lnTo>
                <a:lnTo>
                  <a:pt x="3175" y="1453"/>
                </a:lnTo>
                <a:lnTo>
                  <a:pt x="3175" y="1439"/>
                </a:lnTo>
                <a:lnTo>
                  <a:pt x="3176" y="1450"/>
                </a:lnTo>
                <a:lnTo>
                  <a:pt x="3176" y="1458"/>
                </a:lnTo>
                <a:lnTo>
                  <a:pt x="3176" y="1451"/>
                </a:lnTo>
                <a:lnTo>
                  <a:pt x="3176" y="1465"/>
                </a:lnTo>
                <a:lnTo>
                  <a:pt x="3176" y="1434"/>
                </a:lnTo>
                <a:lnTo>
                  <a:pt x="3177" y="1459"/>
                </a:lnTo>
                <a:lnTo>
                  <a:pt x="3177" y="1449"/>
                </a:lnTo>
                <a:lnTo>
                  <a:pt x="3177" y="1451"/>
                </a:lnTo>
                <a:lnTo>
                  <a:pt x="3177" y="1446"/>
                </a:lnTo>
                <a:lnTo>
                  <a:pt x="3178" y="1431"/>
                </a:lnTo>
                <a:lnTo>
                  <a:pt x="3178" y="1456"/>
                </a:lnTo>
                <a:lnTo>
                  <a:pt x="3178" y="1457"/>
                </a:lnTo>
                <a:lnTo>
                  <a:pt x="3179" y="1448"/>
                </a:lnTo>
                <a:lnTo>
                  <a:pt x="3179" y="1450"/>
                </a:lnTo>
                <a:lnTo>
                  <a:pt x="3179" y="1459"/>
                </a:lnTo>
                <a:lnTo>
                  <a:pt x="3179" y="1450"/>
                </a:lnTo>
                <a:lnTo>
                  <a:pt x="3180" y="1443"/>
                </a:lnTo>
                <a:lnTo>
                  <a:pt x="3180" y="1449"/>
                </a:lnTo>
                <a:lnTo>
                  <a:pt x="3180" y="1449"/>
                </a:lnTo>
                <a:lnTo>
                  <a:pt x="3180" y="1438"/>
                </a:lnTo>
                <a:lnTo>
                  <a:pt x="3180" y="1447"/>
                </a:lnTo>
                <a:lnTo>
                  <a:pt x="3181" y="1464"/>
                </a:lnTo>
                <a:lnTo>
                  <a:pt x="3181" y="1441"/>
                </a:lnTo>
                <a:lnTo>
                  <a:pt x="3181" y="1463"/>
                </a:lnTo>
                <a:lnTo>
                  <a:pt x="3181" y="1439"/>
                </a:lnTo>
                <a:lnTo>
                  <a:pt x="3182" y="1458"/>
                </a:lnTo>
                <a:lnTo>
                  <a:pt x="3182" y="1448"/>
                </a:lnTo>
                <a:lnTo>
                  <a:pt x="3182" y="1451"/>
                </a:lnTo>
                <a:lnTo>
                  <a:pt x="3182" y="1450"/>
                </a:lnTo>
                <a:lnTo>
                  <a:pt x="3183" y="1435"/>
                </a:lnTo>
                <a:lnTo>
                  <a:pt x="3183" y="1447"/>
                </a:lnTo>
                <a:lnTo>
                  <a:pt x="3183" y="1462"/>
                </a:lnTo>
                <a:lnTo>
                  <a:pt x="3183" y="1472"/>
                </a:lnTo>
                <a:lnTo>
                  <a:pt x="3183" y="1456"/>
                </a:lnTo>
                <a:lnTo>
                  <a:pt x="3184" y="1456"/>
                </a:lnTo>
                <a:lnTo>
                  <a:pt x="3184" y="1456"/>
                </a:lnTo>
                <a:lnTo>
                  <a:pt x="3184" y="1457"/>
                </a:lnTo>
                <a:lnTo>
                  <a:pt x="3184" y="1449"/>
                </a:lnTo>
                <a:lnTo>
                  <a:pt x="3185" y="1457"/>
                </a:lnTo>
                <a:lnTo>
                  <a:pt x="3185" y="1445"/>
                </a:lnTo>
                <a:lnTo>
                  <a:pt x="3185" y="1455"/>
                </a:lnTo>
                <a:lnTo>
                  <a:pt x="3185" y="1456"/>
                </a:lnTo>
                <a:lnTo>
                  <a:pt x="3186" y="1459"/>
                </a:lnTo>
                <a:lnTo>
                  <a:pt x="3186" y="1456"/>
                </a:lnTo>
                <a:lnTo>
                  <a:pt x="3186" y="1445"/>
                </a:lnTo>
                <a:lnTo>
                  <a:pt x="3186" y="1444"/>
                </a:lnTo>
                <a:lnTo>
                  <a:pt x="3187" y="1451"/>
                </a:lnTo>
                <a:lnTo>
                  <a:pt x="3187" y="1461"/>
                </a:lnTo>
                <a:lnTo>
                  <a:pt x="3187" y="1460"/>
                </a:lnTo>
                <a:lnTo>
                  <a:pt x="3187" y="1454"/>
                </a:lnTo>
                <a:lnTo>
                  <a:pt x="3188" y="1456"/>
                </a:lnTo>
                <a:lnTo>
                  <a:pt x="3188" y="1463"/>
                </a:lnTo>
                <a:lnTo>
                  <a:pt x="3188" y="1457"/>
                </a:lnTo>
                <a:lnTo>
                  <a:pt x="3188" y="1473"/>
                </a:lnTo>
                <a:lnTo>
                  <a:pt x="3189" y="1444"/>
                </a:lnTo>
                <a:lnTo>
                  <a:pt x="3189" y="1455"/>
                </a:lnTo>
                <a:lnTo>
                  <a:pt x="3189" y="1456"/>
                </a:lnTo>
                <a:lnTo>
                  <a:pt x="3189" y="1463"/>
                </a:lnTo>
                <a:lnTo>
                  <a:pt x="3189" y="1448"/>
                </a:lnTo>
                <a:lnTo>
                  <a:pt x="3190" y="1439"/>
                </a:lnTo>
                <a:lnTo>
                  <a:pt x="3190" y="1441"/>
                </a:lnTo>
                <a:lnTo>
                  <a:pt x="3190" y="1454"/>
                </a:lnTo>
                <a:lnTo>
                  <a:pt x="3190" y="1453"/>
                </a:lnTo>
                <a:lnTo>
                  <a:pt x="3191" y="1454"/>
                </a:lnTo>
                <a:lnTo>
                  <a:pt x="3191" y="1437"/>
                </a:lnTo>
                <a:lnTo>
                  <a:pt x="3191" y="1447"/>
                </a:lnTo>
                <a:lnTo>
                  <a:pt x="3191" y="1446"/>
                </a:lnTo>
                <a:lnTo>
                  <a:pt x="3192" y="1450"/>
                </a:lnTo>
                <a:lnTo>
                  <a:pt x="3192" y="1447"/>
                </a:lnTo>
                <a:lnTo>
                  <a:pt x="3192" y="1438"/>
                </a:lnTo>
                <a:lnTo>
                  <a:pt x="3192" y="1448"/>
                </a:lnTo>
                <a:lnTo>
                  <a:pt x="3192" y="1451"/>
                </a:lnTo>
                <a:lnTo>
                  <a:pt x="3193" y="1447"/>
                </a:lnTo>
                <a:lnTo>
                  <a:pt x="3193" y="1462"/>
                </a:lnTo>
                <a:lnTo>
                  <a:pt x="3193" y="1442"/>
                </a:lnTo>
                <a:lnTo>
                  <a:pt x="3193" y="1455"/>
                </a:lnTo>
                <a:lnTo>
                  <a:pt x="3194" y="1446"/>
                </a:lnTo>
                <a:lnTo>
                  <a:pt x="3194" y="1453"/>
                </a:lnTo>
                <a:lnTo>
                  <a:pt x="3194" y="1454"/>
                </a:lnTo>
                <a:lnTo>
                  <a:pt x="3195" y="1451"/>
                </a:lnTo>
                <a:lnTo>
                  <a:pt x="3195" y="1449"/>
                </a:lnTo>
                <a:lnTo>
                  <a:pt x="3195" y="1465"/>
                </a:lnTo>
                <a:lnTo>
                  <a:pt x="3195" y="1460"/>
                </a:lnTo>
                <a:lnTo>
                  <a:pt x="3195" y="1454"/>
                </a:lnTo>
                <a:lnTo>
                  <a:pt x="3196" y="1453"/>
                </a:lnTo>
                <a:lnTo>
                  <a:pt x="3196" y="1466"/>
                </a:lnTo>
                <a:lnTo>
                  <a:pt x="3196" y="1454"/>
                </a:lnTo>
                <a:lnTo>
                  <a:pt x="3196" y="1464"/>
                </a:lnTo>
                <a:lnTo>
                  <a:pt x="3197" y="1462"/>
                </a:lnTo>
                <a:lnTo>
                  <a:pt x="3197" y="1457"/>
                </a:lnTo>
                <a:lnTo>
                  <a:pt x="3197" y="1441"/>
                </a:lnTo>
                <a:lnTo>
                  <a:pt x="3197" y="1470"/>
                </a:lnTo>
                <a:lnTo>
                  <a:pt x="3198" y="1450"/>
                </a:lnTo>
                <a:lnTo>
                  <a:pt x="3198" y="1456"/>
                </a:lnTo>
                <a:lnTo>
                  <a:pt x="3198" y="1444"/>
                </a:lnTo>
                <a:lnTo>
                  <a:pt x="3198" y="1454"/>
                </a:lnTo>
                <a:lnTo>
                  <a:pt x="3198" y="1450"/>
                </a:lnTo>
                <a:lnTo>
                  <a:pt x="3199" y="1453"/>
                </a:lnTo>
                <a:lnTo>
                  <a:pt x="3199" y="1442"/>
                </a:lnTo>
                <a:lnTo>
                  <a:pt x="3199" y="1442"/>
                </a:lnTo>
                <a:lnTo>
                  <a:pt x="3199" y="1442"/>
                </a:lnTo>
                <a:lnTo>
                  <a:pt x="3200" y="1464"/>
                </a:lnTo>
                <a:lnTo>
                  <a:pt x="3200" y="1449"/>
                </a:lnTo>
                <a:lnTo>
                  <a:pt x="3200" y="1470"/>
                </a:lnTo>
                <a:lnTo>
                  <a:pt x="3200" y="1456"/>
                </a:lnTo>
                <a:lnTo>
                  <a:pt x="3201" y="1439"/>
                </a:lnTo>
                <a:lnTo>
                  <a:pt x="3201" y="1459"/>
                </a:lnTo>
                <a:lnTo>
                  <a:pt x="3201" y="1443"/>
                </a:lnTo>
                <a:lnTo>
                  <a:pt x="3201" y="1450"/>
                </a:lnTo>
                <a:lnTo>
                  <a:pt x="3201" y="1439"/>
                </a:lnTo>
                <a:lnTo>
                  <a:pt x="3202" y="1459"/>
                </a:lnTo>
                <a:lnTo>
                  <a:pt x="3202" y="1444"/>
                </a:lnTo>
                <a:lnTo>
                  <a:pt x="3202" y="1450"/>
                </a:lnTo>
                <a:lnTo>
                  <a:pt x="3203" y="1456"/>
                </a:lnTo>
                <a:lnTo>
                  <a:pt x="3203" y="1450"/>
                </a:lnTo>
                <a:lnTo>
                  <a:pt x="3203" y="1458"/>
                </a:lnTo>
                <a:lnTo>
                  <a:pt x="3203" y="1456"/>
                </a:lnTo>
                <a:lnTo>
                  <a:pt x="3204" y="1460"/>
                </a:lnTo>
                <a:lnTo>
                  <a:pt x="3204" y="1460"/>
                </a:lnTo>
                <a:lnTo>
                  <a:pt x="3204" y="1451"/>
                </a:lnTo>
                <a:lnTo>
                  <a:pt x="3204" y="1455"/>
                </a:lnTo>
                <a:lnTo>
                  <a:pt x="3204" y="1457"/>
                </a:lnTo>
                <a:lnTo>
                  <a:pt x="3205" y="1457"/>
                </a:lnTo>
                <a:lnTo>
                  <a:pt x="3205" y="1452"/>
                </a:lnTo>
                <a:lnTo>
                  <a:pt x="3205" y="1461"/>
                </a:lnTo>
                <a:lnTo>
                  <a:pt x="3205" y="1447"/>
                </a:lnTo>
                <a:lnTo>
                  <a:pt x="3206" y="1478"/>
                </a:lnTo>
                <a:lnTo>
                  <a:pt x="3206" y="1445"/>
                </a:lnTo>
                <a:lnTo>
                  <a:pt x="3206" y="1454"/>
                </a:lnTo>
                <a:lnTo>
                  <a:pt x="3206" y="1450"/>
                </a:lnTo>
                <a:lnTo>
                  <a:pt x="3207" y="1454"/>
                </a:lnTo>
                <a:lnTo>
                  <a:pt x="3207" y="1455"/>
                </a:lnTo>
                <a:lnTo>
                  <a:pt x="3207" y="1462"/>
                </a:lnTo>
                <a:lnTo>
                  <a:pt x="3207" y="1462"/>
                </a:lnTo>
                <a:lnTo>
                  <a:pt x="3207" y="1452"/>
                </a:lnTo>
                <a:lnTo>
                  <a:pt x="3208" y="1457"/>
                </a:lnTo>
                <a:lnTo>
                  <a:pt x="3208" y="1443"/>
                </a:lnTo>
                <a:lnTo>
                  <a:pt x="3208" y="1450"/>
                </a:lnTo>
                <a:lnTo>
                  <a:pt x="3208" y="1467"/>
                </a:lnTo>
                <a:lnTo>
                  <a:pt x="3209" y="1456"/>
                </a:lnTo>
                <a:lnTo>
                  <a:pt x="3209" y="1453"/>
                </a:lnTo>
                <a:lnTo>
                  <a:pt x="3209" y="1458"/>
                </a:lnTo>
                <a:lnTo>
                  <a:pt x="3210" y="1461"/>
                </a:lnTo>
                <a:lnTo>
                  <a:pt x="3210" y="1472"/>
                </a:lnTo>
                <a:lnTo>
                  <a:pt x="3210" y="1437"/>
                </a:lnTo>
                <a:lnTo>
                  <a:pt x="3210" y="1472"/>
                </a:lnTo>
                <a:lnTo>
                  <a:pt x="3210" y="1450"/>
                </a:lnTo>
                <a:lnTo>
                  <a:pt x="3211" y="1470"/>
                </a:lnTo>
                <a:lnTo>
                  <a:pt x="3211" y="1452"/>
                </a:lnTo>
                <a:lnTo>
                  <a:pt x="3211" y="1454"/>
                </a:lnTo>
                <a:lnTo>
                  <a:pt x="3211" y="1460"/>
                </a:lnTo>
                <a:lnTo>
                  <a:pt x="3212" y="1464"/>
                </a:lnTo>
                <a:lnTo>
                  <a:pt x="3212" y="1464"/>
                </a:lnTo>
                <a:lnTo>
                  <a:pt x="3212" y="1460"/>
                </a:lnTo>
                <a:lnTo>
                  <a:pt x="3212" y="1456"/>
                </a:lnTo>
                <a:lnTo>
                  <a:pt x="3213" y="1460"/>
                </a:lnTo>
                <a:lnTo>
                  <a:pt x="3213" y="1447"/>
                </a:lnTo>
                <a:lnTo>
                  <a:pt x="3213" y="1454"/>
                </a:lnTo>
                <a:lnTo>
                  <a:pt x="3213" y="1446"/>
                </a:lnTo>
                <a:lnTo>
                  <a:pt x="3213" y="1449"/>
                </a:lnTo>
                <a:lnTo>
                  <a:pt x="3214" y="1443"/>
                </a:lnTo>
                <a:lnTo>
                  <a:pt x="3214" y="1445"/>
                </a:lnTo>
                <a:lnTo>
                  <a:pt x="3214" y="1450"/>
                </a:lnTo>
                <a:lnTo>
                  <a:pt x="3214" y="1450"/>
                </a:lnTo>
                <a:lnTo>
                  <a:pt x="3215" y="1453"/>
                </a:lnTo>
                <a:lnTo>
                  <a:pt x="3215" y="1465"/>
                </a:lnTo>
                <a:lnTo>
                  <a:pt x="3215" y="1452"/>
                </a:lnTo>
                <a:lnTo>
                  <a:pt x="3215" y="1454"/>
                </a:lnTo>
                <a:lnTo>
                  <a:pt x="3216" y="1453"/>
                </a:lnTo>
                <a:lnTo>
                  <a:pt x="3216" y="1446"/>
                </a:lnTo>
                <a:lnTo>
                  <a:pt x="3216" y="1444"/>
                </a:lnTo>
                <a:lnTo>
                  <a:pt x="3216" y="1458"/>
                </a:lnTo>
                <a:lnTo>
                  <a:pt x="3216" y="1452"/>
                </a:lnTo>
                <a:lnTo>
                  <a:pt x="3217" y="1460"/>
                </a:lnTo>
                <a:lnTo>
                  <a:pt x="3217" y="1449"/>
                </a:lnTo>
                <a:lnTo>
                  <a:pt x="3217" y="1453"/>
                </a:lnTo>
                <a:lnTo>
                  <a:pt x="3218" y="1449"/>
                </a:lnTo>
                <a:lnTo>
                  <a:pt x="3218" y="1451"/>
                </a:lnTo>
                <a:lnTo>
                  <a:pt x="3218" y="1452"/>
                </a:lnTo>
                <a:lnTo>
                  <a:pt x="3218" y="1449"/>
                </a:lnTo>
                <a:lnTo>
                  <a:pt x="3219" y="1445"/>
                </a:lnTo>
                <a:lnTo>
                  <a:pt x="3219" y="1454"/>
                </a:lnTo>
                <a:lnTo>
                  <a:pt x="3219" y="1456"/>
                </a:lnTo>
                <a:lnTo>
                  <a:pt x="3219" y="1460"/>
                </a:lnTo>
                <a:lnTo>
                  <a:pt x="3219" y="1465"/>
                </a:lnTo>
                <a:lnTo>
                  <a:pt x="3220" y="1446"/>
                </a:lnTo>
                <a:lnTo>
                  <a:pt x="3220" y="1455"/>
                </a:lnTo>
                <a:lnTo>
                  <a:pt x="3220" y="1459"/>
                </a:lnTo>
                <a:lnTo>
                  <a:pt x="3220" y="1451"/>
                </a:lnTo>
                <a:lnTo>
                  <a:pt x="3221" y="1448"/>
                </a:lnTo>
                <a:lnTo>
                  <a:pt x="3221" y="1447"/>
                </a:lnTo>
                <a:lnTo>
                  <a:pt x="3221" y="1458"/>
                </a:lnTo>
                <a:lnTo>
                  <a:pt x="3221" y="1452"/>
                </a:lnTo>
                <a:lnTo>
                  <a:pt x="3222" y="1461"/>
                </a:lnTo>
                <a:lnTo>
                  <a:pt x="3222" y="1455"/>
                </a:lnTo>
                <a:lnTo>
                  <a:pt x="3222" y="1455"/>
                </a:lnTo>
                <a:lnTo>
                  <a:pt x="3222" y="1455"/>
                </a:lnTo>
                <a:lnTo>
                  <a:pt x="3222" y="1453"/>
                </a:lnTo>
                <a:lnTo>
                  <a:pt x="3223" y="1463"/>
                </a:lnTo>
                <a:lnTo>
                  <a:pt x="3223" y="1447"/>
                </a:lnTo>
                <a:lnTo>
                  <a:pt x="3223" y="1451"/>
                </a:lnTo>
                <a:lnTo>
                  <a:pt x="3223" y="1457"/>
                </a:lnTo>
                <a:lnTo>
                  <a:pt x="3224" y="1453"/>
                </a:lnTo>
                <a:lnTo>
                  <a:pt x="3224" y="1457"/>
                </a:lnTo>
                <a:lnTo>
                  <a:pt x="3224" y="1455"/>
                </a:lnTo>
                <a:lnTo>
                  <a:pt x="3224" y="1453"/>
                </a:lnTo>
                <a:lnTo>
                  <a:pt x="3225" y="1462"/>
                </a:lnTo>
                <a:lnTo>
                  <a:pt x="3225" y="1460"/>
                </a:lnTo>
                <a:lnTo>
                  <a:pt x="3225" y="1456"/>
                </a:lnTo>
                <a:lnTo>
                  <a:pt x="3226" y="1449"/>
                </a:lnTo>
                <a:lnTo>
                  <a:pt x="3226" y="1446"/>
                </a:lnTo>
                <a:lnTo>
                  <a:pt x="3226" y="1457"/>
                </a:lnTo>
                <a:lnTo>
                  <a:pt x="3226" y="1453"/>
                </a:lnTo>
                <a:lnTo>
                  <a:pt x="3226" y="1461"/>
                </a:lnTo>
                <a:lnTo>
                  <a:pt x="3227" y="1448"/>
                </a:lnTo>
                <a:lnTo>
                  <a:pt x="3227" y="1461"/>
                </a:lnTo>
                <a:lnTo>
                  <a:pt x="3227" y="1447"/>
                </a:lnTo>
                <a:lnTo>
                  <a:pt x="3227" y="1456"/>
                </a:lnTo>
                <a:lnTo>
                  <a:pt x="3228" y="1455"/>
                </a:lnTo>
                <a:lnTo>
                  <a:pt x="3228" y="1435"/>
                </a:lnTo>
                <a:lnTo>
                  <a:pt x="3228" y="1472"/>
                </a:lnTo>
                <a:lnTo>
                  <a:pt x="3228" y="1456"/>
                </a:lnTo>
                <a:lnTo>
                  <a:pt x="3229" y="1463"/>
                </a:lnTo>
                <a:lnTo>
                  <a:pt x="3229" y="1457"/>
                </a:lnTo>
                <a:lnTo>
                  <a:pt x="3229" y="1455"/>
                </a:lnTo>
                <a:lnTo>
                  <a:pt x="3229" y="1454"/>
                </a:lnTo>
                <a:lnTo>
                  <a:pt x="3229" y="1451"/>
                </a:lnTo>
                <a:lnTo>
                  <a:pt x="3230" y="1459"/>
                </a:lnTo>
                <a:lnTo>
                  <a:pt x="3230" y="1458"/>
                </a:lnTo>
                <a:lnTo>
                  <a:pt x="3230" y="1449"/>
                </a:lnTo>
                <a:lnTo>
                  <a:pt x="3230" y="1445"/>
                </a:lnTo>
                <a:lnTo>
                  <a:pt x="3231" y="1461"/>
                </a:lnTo>
                <a:lnTo>
                  <a:pt x="3231" y="1458"/>
                </a:lnTo>
                <a:lnTo>
                  <a:pt x="3231" y="1457"/>
                </a:lnTo>
                <a:lnTo>
                  <a:pt x="3231" y="1455"/>
                </a:lnTo>
                <a:lnTo>
                  <a:pt x="3231" y="1443"/>
                </a:lnTo>
                <a:lnTo>
                  <a:pt x="3232" y="1456"/>
                </a:lnTo>
                <a:lnTo>
                  <a:pt x="3232" y="1464"/>
                </a:lnTo>
                <a:lnTo>
                  <a:pt x="3232" y="1452"/>
                </a:lnTo>
                <a:lnTo>
                  <a:pt x="3232" y="1462"/>
                </a:lnTo>
                <a:lnTo>
                  <a:pt x="3233" y="1458"/>
                </a:lnTo>
                <a:lnTo>
                  <a:pt x="3233" y="1447"/>
                </a:lnTo>
                <a:lnTo>
                  <a:pt x="3233" y="1459"/>
                </a:lnTo>
                <a:lnTo>
                  <a:pt x="3234" y="1463"/>
                </a:lnTo>
                <a:lnTo>
                  <a:pt x="3234" y="1468"/>
                </a:lnTo>
                <a:lnTo>
                  <a:pt x="3234" y="1460"/>
                </a:lnTo>
                <a:lnTo>
                  <a:pt x="3234" y="1459"/>
                </a:lnTo>
                <a:lnTo>
                  <a:pt x="3235" y="1450"/>
                </a:lnTo>
                <a:lnTo>
                  <a:pt x="3235" y="1464"/>
                </a:lnTo>
                <a:lnTo>
                  <a:pt x="3235" y="1459"/>
                </a:lnTo>
                <a:lnTo>
                  <a:pt x="3235" y="1452"/>
                </a:lnTo>
                <a:lnTo>
                  <a:pt x="3235" y="1454"/>
                </a:lnTo>
                <a:lnTo>
                  <a:pt x="3236" y="1459"/>
                </a:lnTo>
                <a:lnTo>
                  <a:pt x="3236" y="1462"/>
                </a:lnTo>
                <a:lnTo>
                  <a:pt x="3236" y="1462"/>
                </a:lnTo>
                <a:lnTo>
                  <a:pt x="3236" y="1458"/>
                </a:lnTo>
                <a:lnTo>
                  <a:pt x="3237" y="1467"/>
                </a:lnTo>
                <a:lnTo>
                  <a:pt x="3237" y="1455"/>
                </a:lnTo>
                <a:lnTo>
                  <a:pt x="3237" y="1461"/>
                </a:lnTo>
                <a:lnTo>
                  <a:pt x="3237" y="1464"/>
                </a:lnTo>
                <a:lnTo>
                  <a:pt x="3238" y="1451"/>
                </a:lnTo>
                <a:lnTo>
                  <a:pt x="3238" y="1456"/>
                </a:lnTo>
                <a:lnTo>
                  <a:pt x="3238" y="1459"/>
                </a:lnTo>
                <a:lnTo>
                  <a:pt x="3238" y="1467"/>
                </a:lnTo>
                <a:lnTo>
                  <a:pt x="3238" y="1459"/>
                </a:lnTo>
                <a:lnTo>
                  <a:pt x="3239" y="1457"/>
                </a:lnTo>
                <a:lnTo>
                  <a:pt x="3239" y="1451"/>
                </a:lnTo>
                <a:lnTo>
                  <a:pt x="3239" y="1456"/>
                </a:lnTo>
                <a:lnTo>
                  <a:pt x="3239" y="1448"/>
                </a:lnTo>
                <a:lnTo>
                  <a:pt x="3240" y="1455"/>
                </a:lnTo>
                <a:lnTo>
                  <a:pt x="3240" y="1455"/>
                </a:lnTo>
                <a:lnTo>
                  <a:pt x="3240" y="1466"/>
                </a:lnTo>
                <a:lnTo>
                  <a:pt x="3240" y="1459"/>
                </a:lnTo>
                <a:lnTo>
                  <a:pt x="3241" y="1471"/>
                </a:lnTo>
                <a:lnTo>
                  <a:pt x="3241" y="1457"/>
                </a:lnTo>
                <a:lnTo>
                  <a:pt x="3241" y="1454"/>
                </a:lnTo>
                <a:lnTo>
                  <a:pt x="3241" y="1462"/>
                </a:lnTo>
                <a:lnTo>
                  <a:pt x="3242" y="1471"/>
                </a:lnTo>
                <a:lnTo>
                  <a:pt x="3242" y="1444"/>
                </a:lnTo>
                <a:lnTo>
                  <a:pt x="3242" y="1447"/>
                </a:lnTo>
                <a:lnTo>
                  <a:pt x="3242" y="1438"/>
                </a:lnTo>
                <a:lnTo>
                  <a:pt x="3243" y="1454"/>
                </a:lnTo>
                <a:lnTo>
                  <a:pt x="3243" y="1455"/>
                </a:lnTo>
                <a:lnTo>
                  <a:pt x="3243" y="1460"/>
                </a:lnTo>
                <a:lnTo>
                  <a:pt x="3243" y="1416"/>
                </a:lnTo>
                <a:lnTo>
                  <a:pt x="3244" y="58"/>
                </a:lnTo>
                <a:lnTo>
                  <a:pt x="3244" y="1444"/>
                </a:lnTo>
                <a:lnTo>
                  <a:pt x="3244" y="1453"/>
                </a:lnTo>
                <a:lnTo>
                  <a:pt x="3244" y="1453"/>
                </a:lnTo>
                <a:lnTo>
                  <a:pt x="3244" y="1456"/>
                </a:lnTo>
                <a:lnTo>
                  <a:pt x="3245" y="1444"/>
                </a:lnTo>
                <a:lnTo>
                  <a:pt x="3245" y="1457"/>
                </a:lnTo>
                <a:lnTo>
                  <a:pt x="3245" y="1451"/>
                </a:lnTo>
                <a:lnTo>
                  <a:pt x="3245" y="1446"/>
                </a:lnTo>
                <a:lnTo>
                  <a:pt x="3246" y="1457"/>
                </a:lnTo>
                <a:lnTo>
                  <a:pt x="3246" y="1447"/>
                </a:lnTo>
                <a:lnTo>
                  <a:pt x="3246" y="1450"/>
                </a:lnTo>
                <a:lnTo>
                  <a:pt x="3246" y="1454"/>
                </a:lnTo>
                <a:lnTo>
                  <a:pt x="3247" y="1454"/>
                </a:lnTo>
                <a:lnTo>
                  <a:pt x="3247" y="1447"/>
                </a:lnTo>
                <a:lnTo>
                  <a:pt x="3247" y="1442"/>
                </a:lnTo>
                <a:lnTo>
                  <a:pt x="3247" y="1446"/>
                </a:lnTo>
                <a:lnTo>
                  <a:pt x="3247" y="1454"/>
                </a:lnTo>
                <a:lnTo>
                  <a:pt x="3248" y="1455"/>
                </a:lnTo>
                <a:lnTo>
                  <a:pt x="3248" y="1448"/>
                </a:lnTo>
                <a:lnTo>
                  <a:pt x="3248" y="1461"/>
                </a:lnTo>
                <a:lnTo>
                  <a:pt x="3249" y="1438"/>
                </a:lnTo>
                <a:lnTo>
                  <a:pt x="3249" y="1461"/>
                </a:lnTo>
                <a:lnTo>
                  <a:pt x="3249" y="1452"/>
                </a:lnTo>
                <a:lnTo>
                  <a:pt x="3249" y="1465"/>
                </a:lnTo>
                <a:lnTo>
                  <a:pt x="3250" y="1447"/>
                </a:lnTo>
                <a:lnTo>
                  <a:pt x="3250" y="1450"/>
                </a:lnTo>
                <a:lnTo>
                  <a:pt x="3250" y="1456"/>
                </a:lnTo>
                <a:lnTo>
                  <a:pt x="3250" y="1455"/>
                </a:lnTo>
                <a:lnTo>
                  <a:pt x="3250" y="1460"/>
                </a:lnTo>
                <a:lnTo>
                  <a:pt x="3251" y="1458"/>
                </a:lnTo>
                <a:lnTo>
                  <a:pt x="3251" y="1450"/>
                </a:lnTo>
                <a:lnTo>
                  <a:pt x="3251" y="1458"/>
                </a:lnTo>
                <a:lnTo>
                  <a:pt x="3251" y="1454"/>
                </a:lnTo>
                <a:lnTo>
                  <a:pt x="3252" y="1456"/>
                </a:lnTo>
                <a:lnTo>
                  <a:pt x="3252" y="1446"/>
                </a:lnTo>
                <a:lnTo>
                  <a:pt x="3252" y="1465"/>
                </a:lnTo>
                <a:lnTo>
                  <a:pt x="3252" y="1441"/>
                </a:lnTo>
                <a:lnTo>
                  <a:pt x="3253" y="1452"/>
                </a:lnTo>
                <a:lnTo>
                  <a:pt x="3253" y="1463"/>
                </a:lnTo>
                <a:lnTo>
                  <a:pt x="3253" y="1444"/>
                </a:lnTo>
                <a:lnTo>
                  <a:pt x="3253" y="1453"/>
                </a:lnTo>
                <a:lnTo>
                  <a:pt x="3253" y="1464"/>
                </a:lnTo>
                <a:lnTo>
                  <a:pt x="3254" y="1460"/>
                </a:lnTo>
                <a:lnTo>
                  <a:pt x="3254" y="1457"/>
                </a:lnTo>
                <a:lnTo>
                  <a:pt x="3254" y="1456"/>
                </a:lnTo>
                <a:lnTo>
                  <a:pt x="3254" y="1454"/>
                </a:lnTo>
                <a:lnTo>
                  <a:pt x="3255" y="1456"/>
                </a:lnTo>
                <a:lnTo>
                  <a:pt x="3255" y="1454"/>
                </a:lnTo>
                <a:lnTo>
                  <a:pt x="3255" y="1455"/>
                </a:lnTo>
                <a:lnTo>
                  <a:pt x="3255" y="1458"/>
                </a:lnTo>
                <a:lnTo>
                  <a:pt x="3256" y="1459"/>
                </a:lnTo>
                <a:lnTo>
                  <a:pt x="3256" y="1458"/>
                </a:lnTo>
                <a:lnTo>
                  <a:pt x="3256" y="1460"/>
                </a:lnTo>
                <a:lnTo>
                  <a:pt x="3256" y="1459"/>
                </a:lnTo>
                <a:lnTo>
                  <a:pt x="3257" y="1446"/>
                </a:lnTo>
                <a:lnTo>
                  <a:pt x="3257" y="1446"/>
                </a:lnTo>
                <a:lnTo>
                  <a:pt x="3257" y="1459"/>
                </a:lnTo>
                <a:lnTo>
                  <a:pt x="3257" y="1469"/>
                </a:lnTo>
                <a:lnTo>
                  <a:pt x="3258" y="1463"/>
                </a:lnTo>
                <a:lnTo>
                  <a:pt x="3258" y="1451"/>
                </a:lnTo>
                <a:lnTo>
                  <a:pt x="3258" y="1445"/>
                </a:lnTo>
                <a:lnTo>
                  <a:pt x="3258" y="1455"/>
                </a:lnTo>
                <a:lnTo>
                  <a:pt x="3259" y="1446"/>
                </a:lnTo>
                <a:lnTo>
                  <a:pt x="3259" y="1460"/>
                </a:lnTo>
                <a:lnTo>
                  <a:pt x="3259" y="1443"/>
                </a:lnTo>
                <a:lnTo>
                  <a:pt x="3259" y="1458"/>
                </a:lnTo>
                <a:lnTo>
                  <a:pt x="3259" y="1445"/>
                </a:lnTo>
                <a:lnTo>
                  <a:pt x="3260" y="1454"/>
                </a:lnTo>
                <a:lnTo>
                  <a:pt x="3260" y="1464"/>
                </a:lnTo>
                <a:lnTo>
                  <a:pt x="3260" y="1448"/>
                </a:lnTo>
                <a:lnTo>
                  <a:pt x="3260" y="1451"/>
                </a:lnTo>
                <a:lnTo>
                  <a:pt x="3261" y="1456"/>
                </a:lnTo>
                <a:lnTo>
                  <a:pt x="3261" y="1460"/>
                </a:lnTo>
                <a:lnTo>
                  <a:pt x="3261" y="1460"/>
                </a:lnTo>
                <a:lnTo>
                  <a:pt x="3261" y="1453"/>
                </a:lnTo>
                <a:lnTo>
                  <a:pt x="3262" y="1465"/>
                </a:lnTo>
                <a:lnTo>
                  <a:pt x="3262" y="1455"/>
                </a:lnTo>
                <a:lnTo>
                  <a:pt x="3262" y="1455"/>
                </a:lnTo>
                <a:lnTo>
                  <a:pt x="3262" y="1467"/>
                </a:lnTo>
                <a:lnTo>
                  <a:pt x="3262" y="1454"/>
                </a:lnTo>
                <a:lnTo>
                  <a:pt x="3263" y="1454"/>
                </a:lnTo>
                <a:lnTo>
                  <a:pt x="3263" y="1461"/>
                </a:lnTo>
                <a:lnTo>
                  <a:pt x="3263" y="1454"/>
                </a:lnTo>
                <a:lnTo>
                  <a:pt x="3263" y="1451"/>
                </a:lnTo>
                <a:lnTo>
                  <a:pt x="3264" y="1451"/>
                </a:lnTo>
                <a:lnTo>
                  <a:pt x="3264" y="1467"/>
                </a:lnTo>
                <a:lnTo>
                  <a:pt x="3264" y="1458"/>
                </a:lnTo>
                <a:lnTo>
                  <a:pt x="3265" y="1459"/>
                </a:lnTo>
                <a:lnTo>
                  <a:pt x="3265" y="1466"/>
                </a:lnTo>
                <a:lnTo>
                  <a:pt x="3265" y="1448"/>
                </a:lnTo>
                <a:lnTo>
                  <a:pt x="3265" y="1456"/>
                </a:lnTo>
                <a:lnTo>
                  <a:pt x="3265" y="1454"/>
                </a:lnTo>
                <a:lnTo>
                  <a:pt x="3266" y="1455"/>
                </a:lnTo>
                <a:lnTo>
                  <a:pt x="3266" y="1453"/>
                </a:lnTo>
                <a:lnTo>
                  <a:pt x="3266" y="1461"/>
                </a:lnTo>
                <a:lnTo>
                  <a:pt x="3266" y="1460"/>
                </a:lnTo>
                <a:lnTo>
                  <a:pt x="3267" y="1455"/>
                </a:lnTo>
                <a:lnTo>
                  <a:pt x="3267" y="1457"/>
                </a:lnTo>
                <a:lnTo>
                  <a:pt x="3267" y="1459"/>
                </a:lnTo>
                <a:lnTo>
                  <a:pt x="3267" y="1448"/>
                </a:lnTo>
                <a:lnTo>
                  <a:pt x="3268" y="1451"/>
                </a:lnTo>
                <a:lnTo>
                  <a:pt x="3268" y="1457"/>
                </a:lnTo>
                <a:lnTo>
                  <a:pt x="3268" y="1457"/>
                </a:lnTo>
                <a:lnTo>
                  <a:pt x="3268" y="1460"/>
                </a:lnTo>
                <a:lnTo>
                  <a:pt x="3268" y="1445"/>
                </a:lnTo>
                <a:lnTo>
                  <a:pt x="3269" y="1455"/>
                </a:lnTo>
                <a:lnTo>
                  <a:pt x="3269" y="1464"/>
                </a:lnTo>
                <a:lnTo>
                  <a:pt x="3269" y="1451"/>
                </a:lnTo>
                <a:lnTo>
                  <a:pt x="3269" y="1460"/>
                </a:lnTo>
                <a:lnTo>
                  <a:pt x="3270" y="1462"/>
                </a:lnTo>
                <a:lnTo>
                  <a:pt x="3270" y="1444"/>
                </a:lnTo>
                <a:lnTo>
                  <a:pt x="3270" y="1448"/>
                </a:lnTo>
                <a:lnTo>
                  <a:pt x="3270" y="1442"/>
                </a:lnTo>
                <a:lnTo>
                  <a:pt x="3271" y="1442"/>
                </a:lnTo>
                <a:lnTo>
                  <a:pt x="3271" y="1448"/>
                </a:lnTo>
                <a:lnTo>
                  <a:pt x="3271" y="1459"/>
                </a:lnTo>
                <a:lnTo>
                  <a:pt x="3271" y="1452"/>
                </a:lnTo>
                <a:lnTo>
                  <a:pt x="3271" y="1458"/>
                </a:lnTo>
                <a:lnTo>
                  <a:pt x="3272" y="1468"/>
                </a:lnTo>
                <a:lnTo>
                  <a:pt x="3272" y="1447"/>
                </a:lnTo>
                <a:lnTo>
                  <a:pt x="3272" y="1449"/>
                </a:lnTo>
                <a:lnTo>
                  <a:pt x="3273" y="1464"/>
                </a:lnTo>
                <a:lnTo>
                  <a:pt x="3273" y="1472"/>
                </a:lnTo>
                <a:lnTo>
                  <a:pt x="3273" y="1462"/>
                </a:lnTo>
                <a:lnTo>
                  <a:pt x="3273" y="1450"/>
                </a:lnTo>
                <a:lnTo>
                  <a:pt x="3274" y="1450"/>
                </a:lnTo>
                <a:lnTo>
                  <a:pt x="3274" y="1448"/>
                </a:lnTo>
                <a:lnTo>
                  <a:pt x="3274" y="1450"/>
                </a:lnTo>
                <a:lnTo>
                  <a:pt x="3274" y="1459"/>
                </a:lnTo>
                <a:lnTo>
                  <a:pt x="3275" y="1463"/>
                </a:lnTo>
                <a:lnTo>
                  <a:pt x="3275" y="1456"/>
                </a:lnTo>
                <a:lnTo>
                  <a:pt x="3275" y="1470"/>
                </a:lnTo>
                <a:lnTo>
                  <a:pt x="3275" y="1448"/>
                </a:lnTo>
                <a:lnTo>
                  <a:pt x="3275" y="1451"/>
                </a:lnTo>
                <a:lnTo>
                  <a:pt x="3276" y="1439"/>
                </a:lnTo>
                <a:lnTo>
                  <a:pt x="3276" y="1444"/>
                </a:lnTo>
                <a:lnTo>
                  <a:pt x="3276" y="1449"/>
                </a:lnTo>
                <a:lnTo>
                  <a:pt x="3276" y="1444"/>
                </a:lnTo>
                <a:lnTo>
                  <a:pt x="3277" y="1453"/>
                </a:lnTo>
                <a:lnTo>
                  <a:pt x="3277" y="1465"/>
                </a:lnTo>
                <a:lnTo>
                  <a:pt x="3277" y="1440"/>
                </a:lnTo>
                <a:lnTo>
                  <a:pt x="3277" y="1452"/>
                </a:lnTo>
                <a:lnTo>
                  <a:pt x="3277" y="1459"/>
                </a:lnTo>
                <a:lnTo>
                  <a:pt x="3278" y="1456"/>
                </a:lnTo>
                <a:lnTo>
                  <a:pt x="3278" y="1463"/>
                </a:lnTo>
                <a:lnTo>
                  <a:pt x="3278" y="1448"/>
                </a:lnTo>
                <a:lnTo>
                  <a:pt x="3278" y="1456"/>
                </a:lnTo>
                <a:lnTo>
                  <a:pt x="3279" y="1470"/>
                </a:lnTo>
                <a:lnTo>
                  <a:pt x="3279" y="1461"/>
                </a:lnTo>
                <a:lnTo>
                  <a:pt x="3279" y="1455"/>
                </a:lnTo>
                <a:lnTo>
                  <a:pt x="3279" y="1456"/>
                </a:lnTo>
                <a:lnTo>
                  <a:pt x="3280" y="1463"/>
                </a:lnTo>
                <a:lnTo>
                  <a:pt x="3280" y="1462"/>
                </a:lnTo>
                <a:lnTo>
                  <a:pt x="3280" y="1461"/>
                </a:lnTo>
                <a:lnTo>
                  <a:pt x="3281" y="1448"/>
                </a:lnTo>
                <a:lnTo>
                  <a:pt x="3281" y="1446"/>
                </a:lnTo>
                <a:lnTo>
                  <a:pt x="3281" y="1457"/>
                </a:lnTo>
                <a:lnTo>
                  <a:pt x="3281" y="1460"/>
                </a:lnTo>
                <a:lnTo>
                  <a:pt x="3281" y="1456"/>
                </a:lnTo>
                <a:lnTo>
                  <a:pt x="3282" y="1471"/>
                </a:lnTo>
                <a:lnTo>
                  <a:pt x="3282" y="1448"/>
                </a:lnTo>
                <a:lnTo>
                  <a:pt x="3282" y="1459"/>
                </a:lnTo>
                <a:lnTo>
                  <a:pt x="3282" y="1457"/>
                </a:lnTo>
                <a:lnTo>
                  <a:pt x="3283" y="1464"/>
                </a:lnTo>
                <a:lnTo>
                  <a:pt x="3283" y="1464"/>
                </a:lnTo>
                <a:lnTo>
                  <a:pt x="3283" y="1456"/>
                </a:lnTo>
                <a:lnTo>
                  <a:pt x="3283" y="1463"/>
                </a:lnTo>
                <a:lnTo>
                  <a:pt x="3284" y="1466"/>
                </a:lnTo>
                <a:lnTo>
                  <a:pt x="3284" y="1462"/>
                </a:lnTo>
                <a:lnTo>
                  <a:pt x="3284" y="1460"/>
                </a:lnTo>
                <a:lnTo>
                  <a:pt x="3284" y="1455"/>
                </a:lnTo>
                <a:lnTo>
                  <a:pt x="3284" y="1462"/>
                </a:lnTo>
                <a:lnTo>
                  <a:pt x="3285" y="1457"/>
                </a:lnTo>
                <a:lnTo>
                  <a:pt x="3285" y="1458"/>
                </a:lnTo>
                <a:lnTo>
                  <a:pt x="3285" y="1450"/>
                </a:lnTo>
                <a:lnTo>
                  <a:pt x="3285" y="1460"/>
                </a:lnTo>
                <a:lnTo>
                  <a:pt x="3286" y="1462"/>
                </a:lnTo>
                <a:lnTo>
                  <a:pt x="3286" y="1462"/>
                </a:lnTo>
                <a:lnTo>
                  <a:pt x="3286" y="1467"/>
                </a:lnTo>
                <a:lnTo>
                  <a:pt x="3286" y="1469"/>
                </a:lnTo>
                <a:lnTo>
                  <a:pt x="3287" y="1452"/>
                </a:lnTo>
                <a:lnTo>
                  <a:pt x="3287" y="1455"/>
                </a:lnTo>
                <a:lnTo>
                  <a:pt x="3287" y="1457"/>
                </a:lnTo>
                <a:lnTo>
                  <a:pt x="3287" y="1463"/>
                </a:lnTo>
                <a:lnTo>
                  <a:pt x="3288" y="1453"/>
                </a:lnTo>
                <a:lnTo>
                  <a:pt x="3288" y="1451"/>
                </a:lnTo>
                <a:lnTo>
                  <a:pt x="3288" y="1462"/>
                </a:lnTo>
                <a:lnTo>
                  <a:pt x="3288" y="1460"/>
                </a:lnTo>
                <a:lnTo>
                  <a:pt x="3289" y="1450"/>
                </a:lnTo>
                <a:lnTo>
                  <a:pt x="3289" y="1468"/>
                </a:lnTo>
                <a:lnTo>
                  <a:pt x="3289" y="1439"/>
                </a:lnTo>
                <a:lnTo>
                  <a:pt x="3289" y="1451"/>
                </a:lnTo>
                <a:lnTo>
                  <a:pt x="3290" y="1460"/>
                </a:lnTo>
                <a:lnTo>
                  <a:pt x="3290" y="1458"/>
                </a:lnTo>
                <a:lnTo>
                  <a:pt x="3290" y="1457"/>
                </a:lnTo>
                <a:lnTo>
                  <a:pt x="3290" y="1443"/>
                </a:lnTo>
                <a:lnTo>
                  <a:pt x="3290" y="1445"/>
                </a:lnTo>
                <a:lnTo>
                  <a:pt x="3291" y="1458"/>
                </a:lnTo>
                <a:lnTo>
                  <a:pt x="3291" y="1445"/>
                </a:lnTo>
                <a:lnTo>
                  <a:pt x="3291" y="1460"/>
                </a:lnTo>
                <a:lnTo>
                  <a:pt x="3291" y="1448"/>
                </a:lnTo>
                <a:lnTo>
                  <a:pt x="3292" y="1454"/>
                </a:lnTo>
                <a:lnTo>
                  <a:pt x="3292" y="1448"/>
                </a:lnTo>
                <a:lnTo>
                  <a:pt x="3292" y="1458"/>
                </a:lnTo>
                <a:lnTo>
                  <a:pt x="3292" y="1444"/>
                </a:lnTo>
                <a:lnTo>
                  <a:pt x="3293" y="1435"/>
                </a:lnTo>
                <a:lnTo>
                  <a:pt x="3293" y="1451"/>
                </a:lnTo>
                <a:lnTo>
                  <a:pt x="3293" y="1443"/>
                </a:lnTo>
                <a:lnTo>
                  <a:pt x="3293" y="1443"/>
                </a:lnTo>
                <a:lnTo>
                  <a:pt x="3293" y="1461"/>
                </a:lnTo>
                <a:lnTo>
                  <a:pt x="3294" y="1432"/>
                </a:lnTo>
                <a:lnTo>
                  <a:pt x="3294" y="1444"/>
                </a:lnTo>
                <a:lnTo>
                  <a:pt x="3294" y="1443"/>
                </a:lnTo>
                <a:lnTo>
                  <a:pt x="3294" y="1455"/>
                </a:lnTo>
                <a:lnTo>
                  <a:pt x="3295" y="1451"/>
                </a:lnTo>
                <a:lnTo>
                  <a:pt x="3295" y="1430"/>
                </a:lnTo>
                <a:lnTo>
                  <a:pt x="3295" y="1449"/>
                </a:lnTo>
                <a:lnTo>
                  <a:pt x="3296" y="1455"/>
                </a:lnTo>
                <a:lnTo>
                  <a:pt x="3296" y="1453"/>
                </a:lnTo>
                <a:lnTo>
                  <a:pt x="3296" y="1463"/>
                </a:lnTo>
                <a:lnTo>
                  <a:pt x="3296" y="1454"/>
                </a:lnTo>
                <a:lnTo>
                  <a:pt x="3296" y="1470"/>
                </a:lnTo>
                <a:lnTo>
                  <a:pt x="3297" y="1461"/>
                </a:lnTo>
                <a:lnTo>
                  <a:pt x="3297" y="1463"/>
                </a:lnTo>
                <a:lnTo>
                  <a:pt x="3297" y="1459"/>
                </a:lnTo>
                <a:lnTo>
                  <a:pt x="3297" y="1450"/>
                </a:lnTo>
                <a:lnTo>
                  <a:pt x="3298" y="1461"/>
                </a:lnTo>
                <a:lnTo>
                  <a:pt x="3298" y="1460"/>
                </a:lnTo>
                <a:lnTo>
                  <a:pt x="3298" y="1456"/>
                </a:lnTo>
                <a:lnTo>
                  <a:pt x="3298" y="1458"/>
                </a:lnTo>
                <a:lnTo>
                  <a:pt x="3299" y="1447"/>
                </a:lnTo>
                <a:lnTo>
                  <a:pt x="3299" y="1455"/>
                </a:lnTo>
                <a:lnTo>
                  <a:pt x="3299" y="1460"/>
                </a:lnTo>
                <a:lnTo>
                  <a:pt x="3299" y="1459"/>
                </a:lnTo>
                <a:lnTo>
                  <a:pt x="3299" y="1449"/>
                </a:lnTo>
                <a:lnTo>
                  <a:pt x="3300" y="1445"/>
                </a:lnTo>
                <a:lnTo>
                  <a:pt x="3300" y="1462"/>
                </a:lnTo>
                <a:lnTo>
                  <a:pt x="3300" y="1454"/>
                </a:lnTo>
                <a:lnTo>
                  <a:pt x="3300" y="1457"/>
                </a:lnTo>
                <a:lnTo>
                  <a:pt x="3301" y="1469"/>
                </a:lnTo>
                <a:lnTo>
                  <a:pt x="3301" y="1443"/>
                </a:lnTo>
                <a:lnTo>
                  <a:pt x="3301" y="1446"/>
                </a:lnTo>
                <a:lnTo>
                  <a:pt x="3301" y="1461"/>
                </a:lnTo>
                <a:lnTo>
                  <a:pt x="3302" y="1458"/>
                </a:lnTo>
                <a:lnTo>
                  <a:pt x="3302" y="1455"/>
                </a:lnTo>
                <a:lnTo>
                  <a:pt x="3302" y="1451"/>
                </a:lnTo>
                <a:lnTo>
                  <a:pt x="3302" y="1454"/>
                </a:lnTo>
                <a:lnTo>
                  <a:pt x="3302" y="1456"/>
                </a:lnTo>
                <a:lnTo>
                  <a:pt x="3303" y="1462"/>
                </a:lnTo>
                <a:lnTo>
                  <a:pt x="3303" y="1462"/>
                </a:lnTo>
                <a:lnTo>
                  <a:pt x="3303" y="1445"/>
                </a:lnTo>
                <a:lnTo>
                  <a:pt x="3304" y="1455"/>
                </a:lnTo>
                <a:lnTo>
                  <a:pt x="3304" y="1455"/>
                </a:lnTo>
                <a:lnTo>
                  <a:pt x="3304" y="1467"/>
                </a:lnTo>
                <a:lnTo>
                  <a:pt x="3304" y="1459"/>
                </a:lnTo>
                <a:lnTo>
                  <a:pt x="3305" y="1447"/>
                </a:lnTo>
                <a:lnTo>
                  <a:pt x="3305" y="1460"/>
                </a:lnTo>
                <a:lnTo>
                  <a:pt x="3305" y="1463"/>
                </a:lnTo>
                <a:lnTo>
                  <a:pt x="3305" y="1453"/>
                </a:lnTo>
                <a:lnTo>
                  <a:pt x="3305" y="1460"/>
                </a:lnTo>
                <a:lnTo>
                  <a:pt x="3306" y="1459"/>
                </a:lnTo>
                <a:lnTo>
                  <a:pt x="3306" y="1455"/>
                </a:lnTo>
                <a:lnTo>
                  <a:pt x="3306" y="1450"/>
                </a:lnTo>
                <a:lnTo>
                  <a:pt x="3306" y="1470"/>
                </a:lnTo>
                <a:lnTo>
                  <a:pt x="3307" y="1456"/>
                </a:lnTo>
                <a:lnTo>
                  <a:pt x="3307" y="1443"/>
                </a:lnTo>
                <a:lnTo>
                  <a:pt x="3307" y="1469"/>
                </a:lnTo>
                <a:lnTo>
                  <a:pt x="3307" y="1460"/>
                </a:lnTo>
                <a:lnTo>
                  <a:pt x="3308" y="1468"/>
                </a:lnTo>
                <a:lnTo>
                  <a:pt x="3308" y="1467"/>
                </a:lnTo>
                <a:lnTo>
                  <a:pt x="3308" y="1452"/>
                </a:lnTo>
                <a:lnTo>
                  <a:pt x="3308" y="1458"/>
                </a:lnTo>
                <a:lnTo>
                  <a:pt x="3308" y="1459"/>
                </a:lnTo>
                <a:lnTo>
                  <a:pt x="3309" y="1465"/>
                </a:lnTo>
                <a:lnTo>
                  <a:pt x="3309" y="1455"/>
                </a:lnTo>
                <a:lnTo>
                  <a:pt x="3309" y="1453"/>
                </a:lnTo>
                <a:lnTo>
                  <a:pt x="3309" y="1457"/>
                </a:lnTo>
                <a:lnTo>
                  <a:pt x="3310" y="1464"/>
                </a:lnTo>
                <a:lnTo>
                  <a:pt x="3310" y="1457"/>
                </a:lnTo>
                <a:lnTo>
                  <a:pt x="3310" y="1468"/>
                </a:lnTo>
                <a:lnTo>
                  <a:pt x="3310" y="1440"/>
                </a:lnTo>
                <a:lnTo>
                  <a:pt x="3311" y="1459"/>
                </a:lnTo>
                <a:lnTo>
                  <a:pt x="3311" y="1460"/>
                </a:lnTo>
                <a:lnTo>
                  <a:pt x="3311" y="1463"/>
                </a:lnTo>
                <a:lnTo>
                  <a:pt x="3311" y="1456"/>
                </a:lnTo>
                <a:lnTo>
                  <a:pt x="3312" y="1462"/>
                </a:lnTo>
                <a:lnTo>
                  <a:pt x="3312" y="1457"/>
                </a:lnTo>
                <a:lnTo>
                  <a:pt x="3312" y="1458"/>
                </a:lnTo>
                <a:lnTo>
                  <a:pt x="3312" y="1462"/>
                </a:lnTo>
                <a:lnTo>
                  <a:pt x="3313" y="1466"/>
                </a:lnTo>
                <a:lnTo>
                  <a:pt x="3313" y="1449"/>
                </a:lnTo>
                <a:lnTo>
                  <a:pt x="3313" y="1465"/>
                </a:lnTo>
                <a:lnTo>
                  <a:pt x="3313" y="1455"/>
                </a:lnTo>
                <a:lnTo>
                  <a:pt x="3314" y="1458"/>
                </a:lnTo>
                <a:lnTo>
                  <a:pt x="3314" y="1450"/>
                </a:lnTo>
                <a:lnTo>
                  <a:pt x="3314" y="1460"/>
                </a:lnTo>
                <a:lnTo>
                  <a:pt x="3314" y="1462"/>
                </a:lnTo>
                <a:lnTo>
                  <a:pt x="3314" y="1462"/>
                </a:lnTo>
                <a:lnTo>
                  <a:pt x="3315" y="1460"/>
                </a:lnTo>
                <a:lnTo>
                  <a:pt x="3315" y="1458"/>
                </a:lnTo>
                <a:lnTo>
                  <a:pt x="3315" y="1447"/>
                </a:lnTo>
                <a:lnTo>
                  <a:pt x="3315" y="1464"/>
                </a:lnTo>
                <a:lnTo>
                  <a:pt x="3316" y="1468"/>
                </a:lnTo>
                <a:lnTo>
                  <a:pt x="3316" y="1464"/>
                </a:lnTo>
                <a:lnTo>
                  <a:pt x="3316" y="1455"/>
                </a:lnTo>
                <a:lnTo>
                  <a:pt x="3316" y="1458"/>
                </a:lnTo>
                <a:lnTo>
                  <a:pt x="3317" y="1460"/>
                </a:lnTo>
                <a:lnTo>
                  <a:pt x="3317" y="1449"/>
                </a:lnTo>
                <a:lnTo>
                  <a:pt x="3317" y="1454"/>
                </a:lnTo>
                <a:lnTo>
                  <a:pt x="3317" y="1456"/>
                </a:lnTo>
                <a:lnTo>
                  <a:pt x="3317" y="1466"/>
                </a:lnTo>
                <a:lnTo>
                  <a:pt x="3318" y="1459"/>
                </a:lnTo>
                <a:lnTo>
                  <a:pt x="3318" y="1461"/>
                </a:lnTo>
                <a:lnTo>
                  <a:pt x="3318" y="1452"/>
                </a:lnTo>
                <a:lnTo>
                  <a:pt x="3318" y="1450"/>
                </a:lnTo>
                <a:lnTo>
                  <a:pt x="3319" y="1452"/>
                </a:lnTo>
                <a:lnTo>
                  <a:pt x="3319" y="1456"/>
                </a:lnTo>
                <a:lnTo>
                  <a:pt x="3319" y="1456"/>
                </a:lnTo>
                <a:lnTo>
                  <a:pt x="3320" y="1467"/>
                </a:lnTo>
                <a:lnTo>
                  <a:pt x="3320" y="1464"/>
                </a:lnTo>
                <a:lnTo>
                  <a:pt x="3320" y="1449"/>
                </a:lnTo>
                <a:lnTo>
                  <a:pt x="3320" y="1455"/>
                </a:lnTo>
                <a:lnTo>
                  <a:pt x="3320" y="1457"/>
                </a:lnTo>
                <a:lnTo>
                  <a:pt x="3321" y="1460"/>
                </a:lnTo>
                <a:lnTo>
                  <a:pt x="3321" y="1460"/>
                </a:lnTo>
                <a:lnTo>
                  <a:pt x="3321" y="1467"/>
                </a:lnTo>
                <a:lnTo>
                  <a:pt x="3321" y="1456"/>
                </a:lnTo>
                <a:lnTo>
                  <a:pt x="3322" y="1463"/>
                </a:lnTo>
                <a:lnTo>
                  <a:pt x="3322" y="1454"/>
                </a:lnTo>
                <a:lnTo>
                  <a:pt x="3322" y="1470"/>
                </a:lnTo>
                <a:lnTo>
                  <a:pt x="3322" y="1451"/>
                </a:lnTo>
                <a:lnTo>
                  <a:pt x="3323" y="1459"/>
                </a:lnTo>
                <a:lnTo>
                  <a:pt x="3323" y="1462"/>
                </a:lnTo>
                <a:lnTo>
                  <a:pt x="3323" y="1453"/>
                </a:lnTo>
                <a:lnTo>
                  <a:pt x="3323" y="1453"/>
                </a:lnTo>
                <a:lnTo>
                  <a:pt x="3323" y="1449"/>
                </a:lnTo>
                <a:lnTo>
                  <a:pt x="3324" y="1461"/>
                </a:lnTo>
                <a:lnTo>
                  <a:pt x="3324" y="1465"/>
                </a:lnTo>
                <a:lnTo>
                  <a:pt x="3324" y="1459"/>
                </a:lnTo>
                <a:lnTo>
                  <a:pt x="3324" y="1467"/>
                </a:lnTo>
                <a:lnTo>
                  <a:pt x="3325" y="1441"/>
                </a:lnTo>
                <a:lnTo>
                  <a:pt x="3325" y="1459"/>
                </a:lnTo>
                <a:lnTo>
                  <a:pt x="3325" y="1456"/>
                </a:lnTo>
                <a:lnTo>
                  <a:pt x="3325" y="1459"/>
                </a:lnTo>
                <a:lnTo>
                  <a:pt x="3326" y="1460"/>
                </a:lnTo>
                <a:lnTo>
                  <a:pt x="3326" y="1443"/>
                </a:lnTo>
                <a:lnTo>
                  <a:pt x="3326" y="1457"/>
                </a:lnTo>
                <a:lnTo>
                  <a:pt x="3327" y="1459"/>
                </a:lnTo>
                <a:lnTo>
                  <a:pt x="3327" y="1465"/>
                </a:lnTo>
                <a:lnTo>
                  <a:pt x="3327" y="1465"/>
                </a:lnTo>
                <a:lnTo>
                  <a:pt x="3327" y="1444"/>
                </a:lnTo>
                <a:lnTo>
                  <a:pt x="3327" y="1449"/>
                </a:lnTo>
                <a:lnTo>
                  <a:pt x="3328" y="1452"/>
                </a:lnTo>
                <a:lnTo>
                  <a:pt x="3328" y="1438"/>
                </a:lnTo>
                <a:lnTo>
                  <a:pt x="3328" y="1432"/>
                </a:lnTo>
                <a:lnTo>
                  <a:pt x="3328" y="1418"/>
                </a:lnTo>
                <a:lnTo>
                  <a:pt x="3329" y="1448"/>
                </a:lnTo>
                <a:lnTo>
                  <a:pt x="3329" y="1460"/>
                </a:lnTo>
                <a:lnTo>
                  <a:pt x="3329" y="1465"/>
                </a:lnTo>
                <a:lnTo>
                  <a:pt x="3329" y="1470"/>
                </a:lnTo>
                <a:lnTo>
                  <a:pt x="3330" y="1442"/>
                </a:lnTo>
                <a:lnTo>
                  <a:pt x="3330" y="1458"/>
                </a:lnTo>
                <a:lnTo>
                  <a:pt x="3330" y="1460"/>
                </a:lnTo>
                <a:lnTo>
                  <a:pt x="3330" y="1460"/>
                </a:lnTo>
                <a:lnTo>
                  <a:pt x="3330" y="1460"/>
                </a:lnTo>
                <a:lnTo>
                  <a:pt x="3331" y="1451"/>
                </a:lnTo>
                <a:lnTo>
                  <a:pt x="3331" y="1462"/>
                </a:lnTo>
                <a:lnTo>
                  <a:pt x="3331" y="1464"/>
                </a:lnTo>
                <a:lnTo>
                  <a:pt x="3331" y="1463"/>
                </a:lnTo>
                <a:lnTo>
                  <a:pt x="3332" y="1478"/>
                </a:lnTo>
                <a:lnTo>
                  <a:pt x="3332" y="1457"/>
                </a:lnTo>
                <a:lnTo>
                  <a:pt x="3332" y="1462"/>
                </a:lnTo>
                <a:lnTo>
                  <a:pt x="3332" y="1461"/>
                </a:lnTo>
                <a:lnTo>
                  <a:pt x="3333" y="1462"/>
                </a:lnTo>
                <a:lnTo>
                  <a:pt x="3333" y="1464"/>
                </a:lnTo>
                <a:lnTo>
                  <a:pt x="3333" y="1465"/>
                </a:lnTo>
                <a:lnTo>
                  <a:pt x="3333" y="1460"/>
                </a:lnTo>
                <a:lnTo>
                  <a:pt x="3333" y="1462"/>
                </a:lnTo>
                <a:lnTo>
                  <a:pt x="3334" y="1464"/>
                </a:lnTo>
                <a:lnTo>
                  <a:pt x="3334" y="1486"/>
                </a:lnTo>
                <a:lnTo>
                  <a:pt x="3334" y="1450"/>
                </a:lnTo>
                <a:lnTo>
                  <a:pt x="3335" y="1458"/>
                </a:lnTo>
                <a:lnTo>
                  <a:pt x="3335" y="1455"/>
                </a:lnTo>
                <a:lnTo>
                  <a:pt x="3335" y="1461"/>
                </a:lnTo>
                <a:lnTo>
                  <a:pt x="3335" y="1457"/>
                </a:lnTo>
                <a:lnTo>
                  <a:pt x="3336" y="1458"/>
                </a:lnTo>
                <a:lnTo>
                  <a:pt x="3336" y="1455"/>
                </a:lnTo>
                <a:lnTo>
                  <a:pt x="3336" y="1463"/>
                </a:lnTo>
                <a:lnTo>
                  <a:pt x="3336" y="1457"/>
                </a:lnTo>
                <a:lnTo>
                  <a:pt x="3336" y="1477"/>
                </a:lnTo>
                <a:lnTo>
                  <a:pt x="3337" y="1457"/>
                </a:lnTo>
                <a:lnTo>
                  <a:pt x="3337" y="1462"/>
                </a:lnTo>
                <a:lnTo>
                  <a:pt x="3337" y="1461"/>
                </a:lnTo>
                <a:lnTo>
                  <a:pt x="3337" y="1463"/>
                </a:lnTo>
                <a:lnTo>
                  <a:pt x="3338" y="1461"/>
                </a:lnTo>
                <a:lnTo>
                  <a:pt x="3338" y="1463"/>
                </a:lnTo>
                <a:lnTo>
                  <a:pt x="3338" y="1451"/>
                </a:lnTo>
                <a:lnTo>
                  <a:pt x="3338" y="1463"/>
                </a:lnTo>
                <a:lnTo>
                  <a:pt x="3339" y="1454"/>
                </a:lnTo>
                <a:lnTo>
                  <a:pt x="3339" y="1465"/>
                </a:lnTo>
                <a:lnTo>
                  <a:pt x="3339" y="1461"/>
                </a:lnTo>
                <a:lnTo>
                  <a:pt x="3339" y="1453"/>
                </a:lnTo>
                <a:lnTo>
                  <a:pt x="3339" y="1455"/>
                </a:lnTo>
                <a:lnTo>
                  <a:pt x="3340" y="1457"/>
                </a:lnTo>
                <a:lnTo>
                  <a:pt x="3340" y="1454"/>
                </a:lnTo>
                <a:lnTo>
                  <a:pt x="3340" y="1454"/>
                </a:lnTo>
                <a:lnTo>
                  <a:pt x="3340" y="1455"/>
                </a:lnTo>
                <a:lnTo>
                  <a:pt x="3341" y="1454"/>
                </a:lnTo>
                <a:lnTo>
                  <a:pt x="3341" y="1459"/>
                </a:lnTo>
                <a:lnTo>
                  <a:pt x="3341" y="1460"/>
                </a:lnTo>
                <a:lnTo>
                  <a:pt x="3341" y="1458"/>
                </a:lnTo>
                <a:lnTo>
                  <a:pt x="3342" y="1447"/>
                </a:lnTo>
                <a:lnTo>
                  <a:pt x="3342" y="1444"/>
                </a:lnTo>
                <a:lnTo>
                  <a:pt x="3342" y="1470"/>
                </a:lnTo>
                <a:lnTo>
                  <a:pt x="3342" y="1462"/>
                </a:lnTo>
                <a:lnTo>
                  <a:pt x="3343" y="1450"/>
                </a:lnTo>
                <a:lnTo>
                  <a:pt x="3343" y="1454"/>
                </a:lnTo>
                <a:lnTo>
                  <a:pt x="3343" y="1460"/>
                </a:lnTo>
                <a:lnTo>
                  <a:pt x="3343" y="1452"/>
                </a:lnTo>
                <a:lnTo>
                  <a:pt x="3344" y="1459"/>
                </a:lnTo>
                <a:lnTo>
                  <a:pt x="3344" y="1462"/>
                </a:lnTo>
                <a:lnTo>
                  <a:pt x="3344" y="1455"/>
                </a:lnTo>
                <a:lnTo>
                  <a:pt x="3344" y="1451"/>
                </a:lnTo>
                <a:lnTo>
                  <a:pt x="3345" y="1447"/>
                </a:lnTo>
                <a:lnTo>
                  <a:pt x="3345" y="1453"/>
                </a:lnTo>
                <a:lnTo>
                  <a:pt x="3345" y="1456"/>
                </a:lnTo>
                <a:lnTo>
                  <a:pt x="3345" y="1453"/>
                </a:lnTo>
                <a:lnTo>
                  <a:pt x="3345" y="1452"/>
                </a:lnTo>
                <a:lnTo>
                  <a:pt x="3346" y="1454"/>
                </a:lnTo>
                <a:lnTo>
                  <a:pt x="3346" y="1462"/>
                </a:lnTo>
                <a:lnTo>
                  <a:pt x="3346" y="1459"/>
                </a:lnTo>
                <a:lnTo>
                  <a:pt x="3346" y="1455"/>
                </a:lnTo>
                <a:lnTo>
                  <a:pt x="3347" y="1453"/>
                </a:lnTo>
                <a:lnTo>
                  <a:pt x="3347" y="1452"/>
                </a:lnTo>
                <a:lnTo>
                  <a:pt x="3347" y="1455"/>
                </a:lnTo>
                <a:lnTo>
                  <a:pt x="3347" y="1449"/>
                </a:lnTo>
                <a:lnTo>
                  <a:pt x="3348" y="1455"/>
                </a:lnTo>
                <a:lnTo>
                  <a:pt x="3348" y="1457"/>
                </a:lnTo>
                <a:lnTo>
                  <a:pt x="3348" y="1456"/>
                </a:lnTo>
                <a:lnTo>
                  <a:pt x="3348" y="1466"/>
                </a:lnTo>
                <a:lnTo>
                  <a:pt x="3348" y="1456"/>
                </a:lnTo>
                <a:lnTo>
                  <a:pt x="3349" y="1454"/>
                </a:lnTo>
                <a:lnTo>
                  <a:pt x="3349" y="1450"/>
                </a:lnTo>
                <a:lnTo>
                  <a:pt x="3349" y="1453"/>
                </a:lnTo>
                <a:lnTo>
                  <a:pt x="3349" y="1466"/>
                </a:lnTo>
                <a:lnTo>
                  <a:pt x="3350" y="1461"/>
                </a:lnTo>
                <a:lnTo>
                  <a:pt x="3350" y="1441"/>
                </a:lnTo>
                <a:lnTo>
                  <a:pt x="3350" y="1449"/>
                </a:lnTo>
                <a:lnTo>
                  <a:pt x="3351" y="1448"/>
                </a:lnTo>
                <a:lnTo>
                  <a:pt x="3351" y="1462"/>
                </a:lnTo>
                <a:lnTo>
                  <a:pt x="3351" y="1447"/>
                </a:lnTo>
                <a:lnTo>
                  <a:pt x="3351" y="1449"/>
                </a:lnTo>
                <a:lnTo>
                  <a:pt x="3351" y="1448"/>
                </a:lnTo>
                <a:lnTo>
                  <a:pt x="3352" y="1449"/>
                </a:lnTo>
                <a:lnTo>
                  <a:pt x="3352" y="1446"/>
                </a:lnTo>
                <a:lnTo>
                  <a:pt x="3352" y="1446"/>
                </a:lnTo>
                <a:lnTo>
                  <a:pt x="3352" y="1457"/>
                </a:lnTo>
                <a:lnTo>
                  <a:pt x="3353" y="1461"/>
                </a:lnTo>
                <a:lnTo>
                  <a:pt x="3353" y="1461"/>
                </a:lnTo>
                <a:lnTo>
                  <a:pt x="3353" y="1458"/>
                </a:lnTo>
                <a:lnTo>
                  <a:pt x="3353" y="1438"/>
                </a:lnTo>
                <a:lnTo>
                  <a:pt x="3354" y="1455"/>
                </a:lnTo>
                <a:lnTo>
                  <a:pt x="3354" y="1458"/>
                </a:lnTo>
                <a:lnTo>
                  <a:pt x="3354" y="1460"/>
                </a:lnTo>
                <a:lnTo>
                  <a:pt x="3354" y="1458"/>
                </a:lnTo>
                <a:lnTo>
                  <a:pt x="3354" y="1453"/>
                </a:lnTo>
                <a:lnTo>
                  <a:pt x="3355" y="1447"/>
                </a:lnTo>
                <a:lnTo>
                  <a:pt x="3355" y="1447"/>
                </a:lnTo>
                <a:lnTo>
                  <a:pt x="3355" y="1451"/>
                </a:lnTo>
                <a:lnTo>
                  <a:pt x="3355" y="1470"/>
                </a:lnTo>
                <a:lnTo>
                  <a:pt x="3356" y="1442"/>
                </a:lnTo>
                <a:lnTo>
                  <a:pt x="3356" y="1449"/>
                </a:lnTo>
                <a:lnTo>
                  <a:pt x="3356" y="1449"/>
                </a:lnTo>
                <a:lnTo>
                  <a:pt x="3356" y="1458"/>
                </a:lnTo>
                <a:lnTo>
                  <a:pt x="3357" y="1451"/>
                </a:lnTo>
                <a:lnTo>
                  <a:pt x="3357" y="1453"/>
                </a:lnTo>
                <a:lnTo>
                  <a:pt x="3357" y="1449"/>
                </a:lnTo>
                <a:lnTo>
                  <a:pt x="3357" y="1452"/>
                </a:lnTo>
                <a:lnTo>
                  <a:pt x="3357" y="1439"/>
                </a:lnTo>
                <a:lnTo>
                  <a:pt x="3358" y="1455"/>
                </a:lnTo>
                <a:lnTo>
                  <a:pt x="3358" y="1453"/>
                </a:lnTo>
                <a:lnTo>
                  <a:pt x="3358" y="1442"/>
                </a:lnTo>
                <a:lnTo>
                  <a:pt x="3359" y="1451"/>
                </a:lnTo>
                <a:lnTo>
                  <a:pt x="3359" y="1455"/>
                </a:lnTo>
                <a:lnTo>
                  <a:pt x="3359" y="1447"/>
                </a:lnTo>
                <a:lnTo>
                  <a:pt x="3359" y="1456"/>
                </a:lnTo>
                <a:lnTo>
                  <a:pt x="3360" y="1446"/>
                </a:lnTo>
                <a:lnTo>
                  <a:pt x="3360" y="1444"/>
                </a:lnTo>
                <a:lnTo>
                  <a:pt x="3360" y="1444"/>
                </a:lnTo>
                <a:lnTo>
                  <a:pt x="3360" y="1461"/>
                </a:lnTo>
                <a:lnTo>
                  <a:pt x="3360" y="1446"/>
                </a:lnTo>
                <a:lnTo>
                  <a:pt x="3361" y="1446"/>
                </a:lnTo>
                <a:lnTo>
                  <a:pt x="3361" y="1443"/>
                </a:lnTo>
                <a:lnTo>
                  <a:pt x="3361" y="1451"/>
                </a:lnTo>
                <a:lnTo>
                  <a:pt x="3361" y="1448"/>
                </a:lnTo>
                <a:lnTo>
                  <a:pt x="3362" y="1447"/>
                </a:lnTo>
                <a:lnTo>
                  <a:pt x="3362" y="1444"/>
                </a:lnTo>
                <a:lnTo>
                  <a:pt x="3362" y="1437"/>
                </a:lnTo>
                <a:lnTo>
                  <a:pt x="3362" y="1485"/>
                </a:lnTo>
                <a:lnTo>
                  <a:pt x="3363" y="1446"/>
                </a:lnTo>
                <a:lnTo>
                  <a:pt x="3363" y="1463"/>
                </a:lnTo>
                <a:lnTo>
                  <a:pt x="3363" y="1444"/>
                </a:lnTo>
                <a:lnTo>
                  <a:pt x="3363" y="1440"/>
                </a:lnTo>
                <a:lnTo>
                  <a:pt x="3363" y="1446"/>
                </a:lnTo>
                <a:lnTo>
                  <a:pt x="3364" y="1439"/>
                </a:lnTo>
                <a:lnTo>
                  <a:pt x="3364" y="1455"/>
                </a:lnTo>
                <a:lnTo>
                  <a:pt x="3364" y="1434"/>
                </a:lnTo>
                <a:lnTo>
                  <a:pt x="3364" y="1447"/>
                </a:lnTo>
                <a:lnTo>
                  <a:pt x="3365" y="1443"/>
                </a:lnTo>
                <a:lnTo>
                  <a:pt x="3365" y="1451"/>
                </a:lnTo>
                <a:lnTo>
                  <a:pt x="3365" y="1439"/>
                </a:lnTo>
                <a:lnTo>
                  <a:pt x="3365" y="1437"/>
                </a:lnTo>
                <a:lnTo>
                  <a:pt x="3366" y="1442"/>
                </a:lnTo>
                <a:lnTo>
                  <a:pt x="3366" y="1440"/>
                </a:lnTo>
                <a:lnTo>
                  <a:pt x="3366" y="1446"/>
                </a:lnTo>
                <a:lnTo>
                  <a:pt x="3366" y="1449"/>
                </a:lnTo>
                <a:lnTo>
                  <a:pt x="3367" y="1443"/>
                </a:lnTo>
                <a:lnTo>
                  <a:pt x="3367" y="1447"/>
                </a:lnTo>
                <a:lnTo>
                  <a:pt x="3367" y="1445"/>
                </a:lnTo>
                <a:lnTo>
                  <a:pt x="3367" y="1447"/>
                </a:lnTo>
                <a:lnTo>
                  <a:pt x="3368" y="1431"/>
                </a:lnTo>
                <a:lnTo>
                  <a:pt x="3368" y="1424"/>
                </a:lnTo>
                <a:lnTo>
                  <a:pt x="3368" y="1447"/>
                </a:lnTo>
                <a:lnTo>
                  <a:pt x="3368" y="1441"/>
                </a:lnTo>
                <a:lnTo>
                  <a:pt x="3369" y="1445"/>
                </a:lnTo>
                <a:lnTo>
                  <a:pt x="3369" y="1455"/>
                </a:lnTo>
                <a:lnTo>
                  <a:pt x="3369" y="1434"/>
                </a:lnTo>
                <a:lnTo>
                  <a:pt x="3369" y="1444"/>
                </a:lnTo>
                <a:lnTo>
                  <a:pt x="3369" y="1439"/>
                </a:lnTo>
                <a:lnTo>
                  <a:pt x="3370" y="1449"/>
                </a:lnTo>
                <a:lnTo>
                  <a:pt x="3370" y="1458"/>
                </a:lnTo>
                <a:lnTo>
                  <a:pt x="3370" y="1440"/>
                </a:lnTo>
                <a:lnTo>
                  <a:pt x="3370" y="1434"/>
                </a:lnTo>
                <a:lnTo>
                  <a:pt x="3371" y="1438"/>
                </a:lnTo>
                <a:lnTo>
                  <a:pt x="3371" y="1435"/>
                </a:lnTo>
                <a:lnTo>
                  <a:pt x="3371" y="1471"/>
                </a:lnTo>
                <a:lnTo>
                  <a:pt x="3371" y="1437"/>
                </a:lnTo>
                <a:lnTo>
                  <a:pt x="3372" y="1443"/>
                </a:lnTo>
                <a:lnTo>
                  <a:pt x="3372" y="1447"/>
                </a:lnTo>
                <a:lnTo>
                  <a:pt x="3372" y="1450"/>
                </a:lnTo>
                <a:lnTo>
                  <a:pt x="3372" y="1456"/>
                </a:lnTo>
                <a:lnTo>
                  <a:pt x="3372" y="1430"/>
                </a:lnTo>
                <a:lnTo>
                  <a:pt x="3373" y="1455"/>
                </a:lnTo>
                <a:lnTo>
                  <a:pt x="3373" y="1441"/>
                </a:lnTo>
                <a:lnTo>
                  <a:pt x="3373" y="1443"/>
                </a:lnTo>
                <a:lnTo>
                  <a:pt x="3374" y="1447"/>
                </a:lnTo>
                <a:lnTo>
                  <a:pt x="3374" y="1436"/>
                </a:lnTo>
                <a:lnTo>
                  <a:pt x="3374" y="1443"/>
                </a:lnTo>
                <a:lnTo>
                  <a:pt x="3374" y="1446"/>
                </a:lnTo>
                <a:lnTo>
                  <a:pt x="3375" y="1457"/>
                </a:lnTo>
                <a:lnTo>
                  <a:pt x="3375" y="1446"/>
                </a:lnTo>
                <a:lnTo>
                  <a:pt x="3375" y="1430"/>
                </a:lnTo>
                <a:lnTo>
                  <a:pt x="3375" y="1440"/>
                </a:lnTo>
                <a:lnTo>
                  <a:pt x="3376" y="1442"/>
                </a:lnTo>
                <a:lnTo>
                  <a:pt x="3376" y="1445"/>
                </a:lnTo>
                <a:lnTo>
                  <a:pt x="3376" y="1442"/>
                </a:lnTo>
                <a:lnTo>
                  <a:pt x="3376" y="1434"/>
                </a:lnTo>
                <a:lnTo>
                  <a:pt x="3376" y="1443"/>
                </a:lnTo>
                <a:lnTo>
                  <a:pt x="3377" y="1437"/>
                </a:lnTo>
                <a:lnTo>
                  <a:pt x="3377" y="1438"/>
                </a:lnTo>
                <a:lnTo>
                  <a:pt x="3377" y="1444"/>
                </a:lnTo>
                <a:lnTo>
                  <a:pt x="3377" y="1445"/>
                </a:lnTo>
                <a:lnTo>
                  <a:pt x="3378" y="1448"/>
                </a:lnTo>
                <a:lnTo>
                  <a:pt x="3378" y="1445"/>
                </a:lnTo>
                <a:lnTo>
                  <a:pt x="3378" y="1451"/>
                </a:lnTo>
                <a:lnTo>
                  <a:pt x="3378" y="1436"/>
                </a:lnTo>
                <a:lnTo>
                  <a:pt x="3379" y="1434"/>
                </a:lnTo>
                <a:lnTo>
                  <a:pt x="3379" y="1442"/>
                </a:lnTo>
                <a:lnTo>
                  <a:pt x="3379" y="1441"/>
                </a:lnTo>
                <a:lnTo>
                  <a:pt x="3379" y="1449"/>
                </a:lnTo>
                <a:lnTo>
                  <a:pt x="3379" y="1453"/>
                </a:lnTo>
                <a:lnTo>
                  <a:pt x="3380" y="1432"/>
                </a:lnTo>
                <a:lnTo>
                  <a:pt x="3380" y="1436"/>
                </a:lnTo>
                <a:lnTo>
                  <a:pt x="3380" y="1443"/>
                </a:lnTo>
                <a:lnTo>
                  <a:pt x="3380" y="1438"/>
                </a:lnTo>
                <a:lnTo>
                  <a:pt x="3381" y="1455"/>
                </a:lnTo>
                <a:lnTo>
                  <a:pt x="3381" y="1426"/>
                </a:lnTo>
                <a:lnTo>
                  <a:pt x="3381" y="1444"/>
                </a:lnTo>
                <a:lnTo>
                  <a:pt x="3382" y="1454"/>
                </a:lnTo>
                <a:lnTo>
                  <a:pt x="3382" y="1437"/>
                </a:lnTo>
                <a:lnTo>
                  <a:pt x="3382" y="1433"/>
                </a:lnTo>
                <a:lnTo>
                  <a:pt x="3382" y="1450"/>
                </a:lnTo>
                <a:lnTo>
                  <a:pt x="3382" y="1442"/>
                </a:lnTo>
                <a:lnTo>
                  <a:pt x="3383" y="1445"/>
                </a:lnTo>
                <a:lnTo>
                  <a:pt x="3383" y="1443"/>
                </a:lnTo>
                <a:lnTo>
                  <a:pt x="3383" y="1445"/>
                </a:lnTo>
                <a:lnTo>
                  <a:pt x="3383" y="1434"/>
                </a:lnTo>
                <a:lnTo>
                  <a:pt x="3384" y="1443"/>
                </a:lnTo>
                <a:lnTo>
                  <a:pt x="3384" y="1443"/>
                </a:lnTo>
                <a:lnTo>
                  <a:pt x="3384" y="1447"/>
                </a:lnTo>
                <a:lnTo>
                  <a:pt x="3384" y="1439"/>
                </a:lnTo>
                <a:lnTo>
                  <a:pt x="3385" y="1439"/>
                </a:lnTo>
                <a:lnTo>
                  <a:pt x="3385" y="1440"/>
                </a:lnTo>
                <a:lnTo>
                  <a:pt x="3385" y="1438"/>
                </a:lnTo>
                <a:lnTo>
                  <a:pt x="3385" y="1441"/>
                </a:lnTo>
                <a:lnTo>
                  <a:pt x="3385" y="1437"/>
                </a:lnTo>
                <a:lnTo>
                  <a:pt x="3386" y="1439"/>
                </a:lnTo>
                <a:lnTo>
                  <a:pt x="3386" y="1449"/>
                </a:lnTo>
                <a:lnTo>
                  <a:pt x="3386" y="1441"/>
                </a:lnTo>
                <a:lnTo>
                  <a:pt x="3386" y="1436"/>
                </a:lnTo>
                <a:lnTo>
                  <a:pt x="3387" y="1453"/>
                </a:lnTo>
                <a:lnTo>
                  <a:pt x="3387" y="1436"/>
                </a:lnTo>
                <a:lnTo>
                  <a:pt x="3387" y="1447"/>
                </a:lnTo>
                <a:lnTo>
                  <a:pt x="3387" y="1434"/>
                </a:lnTo>
                <a:lnTo>
                  <a:pt x="3388" y="1442"/>
                </a:lnTo>
                <a:lnTo>
                  <a:pt x="3388" y="1468"/>
                </a:lnTo>
                <a:lnTo>
                  <a:pt x="3388" y="1451"/>
                </a:lnTo>
                <a:lnTo>
                  <a:pt x="3388" y="1427"/>
                </a:lnTo>
                <a:lnTo>
                  <a:pt x="3388" y="1443"/>
                </a:lnTo>
                <a:lnTo>
                  <a:pt x="3389" y="1454"/>
                </a:lnTo>
                <a:lnTo>
                  <a:pt x="3389" y="1434"/>
                </a:lnTo>
                <a:lnTo>
                  <a:pt x="3389" y="1432"/>
                </a:lnTo>
                <a:lnTo>
                  <a:pt x="3390" y="1438"/>
                </a:lnTo>
                <a:lnTo>
                  <a:pt x="3390" y="1439"/>
                </a:lnTo>
                <a:lnTo>
                  <a:pt x="3390" y="1435"/>
                </a:lnTo>
                <a:lnTo>
                  <a:pt x="3390" y="1456"/>
                </a:lnTo>
                <a:lnTo>
                  <a:pt x="3391" y="1432"/>
                </a:lnTo>
                <a:lnTo>
                  <a:pt x="3391" y="1439"/>
                </a:lnTo>
                <a:lnTo>
                  <a:pt x="3391" y="1433"/>
                </a:lnTo>
                <a:lnTo>
                  <a:pt x="3391" y="1444"/>
                </a:lnTo>
                <a:lnTo>
                  <a:pt x="3391" y="1472"/>
                </a:lnTo>
                <a:lnTo>
                  <a:pt x="3392" y="1439"/>
                </a:lnTo>
                <a:lnTo>
                  <a:pt x="3392" y="1442"/>
                </a:lnTo>
                <a:lnTo>
                  <a:pt x="3392" y="1447"/>
                </a:lnTo>
                <a:lnTo>
                  <a:pt x="3392" y="1431"/>
                </a:lnTo>
                <a:lnTo>
                  <a:pt x="3393" y="1412"/>
                </a:lnTo>
                <a:lnTo>
                  <a:pt x="3393" y="1433"/>
                </a:lnTo>
                <a:lnTo>
                  <a:pt x="3393" y="1439"/>
                </a:lnTo>
                <a:lnTo>
                  <a:pt x="3393" y="1446"/>
                </a:lnTo>
                <a:lnTo>
                  <a:pt x="3394" y="1463"/>
                </a:lnTo>
                <a:lnTo>
                  <a:pt x="3394" y="1435"/>
                </a:lnTo>
                <a:lnTo>
                  <a:pt x="3394" y="1438"/>
                </a:lnTo>
                <a:lnTo>
                  <a:pt x="3394" y="1457"/>
                </a:lnTo>
                <a:lnTo>
                  <a:pt x="3394" y="1433"/>
                </a:lnTo>
                <a:lnTo>
                  <a:pt x="3395" y="1430"/>
                </a:lnTo>
                <a:lnTo>
                  <a:pt x="3395" y="1450"/>
                </a:lnTo>
                <a:lnTo>
                  <a:pt x="3395" y="1438"/>
                </a:lnTo>
                <a:lnTo>
                  <a:pt x="3395" y="1444"/>
                </a:lnTo>
                <a:lnTo>
                  <a:pt x="3396" y="1429"/>
                </a:lnTo>
                <a:lnTo>
                  <a:pt x="3396" y="1441"/>
                </a:lnTo>
                <a:lnTo>
                  <a:pt x="3396" y="1441"/>
                </a:lnTo>
                <a:lnTo>
                  <a:pt x="3396" y="1446"/>
                </a:lnTo>
                <a:lnTo>
                  <a:pt x="3397" y="1424"/>
                </a:lnTo>
                <a:lnTo>
                  <a:pt x="3397" y="1432"/>
                </a:lnTo>
                <a:lnTo>
                  <a:pt x="3397" y="1434"/>
                </a:lnTo>
                <a:lnTo>
                  <a:pt x="3397" y="1442"/>
                </a:lnTo>
                <a:lnTo>
                  <a:pt x="3398" y="1428"/>
                </a:lnTo>
                <a:lnTo>
                  <a:pt x="3398" y="1435"/>
                </a:lnTo>
                <a:lnTo>
                  <a:pt x="3398" y="1434"/>
                </a:lnTo>
                <a:lnTo>
                  <a:pt x="3398" y="1457"/>
                </a:lnTo>
                <a:lnTo>
                  <a:pt x="3399" y="1448"/>
                </a:lnTo>
                <a:lnTo>
                  <a:pt x="3399" y="1435"/>
                </a:lnTo>
                <a:lnTo>
                  <a:pt x="3399" y="1429"/>
                </a:lnTo>
                <a:lnTo>
                  <a:pt x="3399" y="1427"/>
                </a:lnTo>
                <a:lnTo>
                  <a:pt x="3400" y="1430"/>
                </a:lnTo>
                <a:lnTo>
                  <a:pt x="3400" y="1450"/>
                </a:lnTo>
                <a:lnTo>
                  <a:pt x="3400" y="1433"/>
                </a:lnTo>
                <a:lnTo>
                  <a:pt x="3400" y="1445"/>
                </a:lnTo>
                <a:lnTo>
                  <a:pt x="3400" y="1433"/>
                </a:lnTo>
                <a:lnTo>
                  <a:pt x="3401" y="1436"/>
                </a:lnTo>
                <a:lnTo>
                  <a:pt x="3401" y="1432"/>
                </a:lnTo>
                <a:lnTo>
                  <a:pt x="3401" y="1424"/>
                </a:lnTo>
                <a:lnTo>
                  <a:pt x="3401" y="1424"/>
                </a:lnTo>
                <a:lnTo>
                  <a:pt x="3402" y="1441"/>
                </a:lnTo>
                <a:lnTo>
                  <a:pt x="3402" y="1439"/>
                </a:lnTo>
                <a:lnTo>
                  <a:pt x="3402" y="1440"/>
                </a:lnTo>
                <a:lnTo>
                  <a:pt x="3402" y="1438"/>
                </a:lnTo>
                <a:lnTo>
                  <a:pt x="3403" y="1444"/>
                </a:lnTo>
                <a:lnTo>
                  <a:pt x="3403" y="1445"/>
                </a:lnTo>
                <a:lnTo>
                  <a:pt x="3403" y="1447"/>
                </a:lnTo>
                <a:lnTo>
                  <a:pt x="3403" y="1431"/>
                </a:lnTo>
                <a:lnTo>
                  <a:pt x="3403" y="1453"/>
                </a:lnTo>
                <a:lnTo>
                  <a:pt x="3404" y="1446"/>
                </a:lnTo>
                <a:lnTo>
                  <a:pt x="3404" y="1451"/>
                </a:lnTo>
                <a:lnTo>
                  <a:pt x="3404" y="1438"/>
                </a:lnTo>
                <a:lnTo>
                  <a:pt x="3404" y="1470"/>
                </a:lnTo>
                <a:lnTo>
                  <a:pt x="3405" y="1450"/>
                </a:lnTo>
                <a:lnTo>
                  <a:pt x="3405" y="1459"/>
                </a:lnTo>
                <a:lnTo>
                  <a:pt x="3405" y="1456"/>
                </a:lnTo>
                <a:lnTo>
                  <a:pt x="3406" y="1465"/>
                </a:lnTo>
                <a:lnTo>
                  <a:pt x="3406" y="1460"/>
                </a:lnTo>
                <a:lnTo>
                  <a:pt x="3406" y="1435"/>
                </a:lnTo>
                <a:lnTo>
                  <a:pt x="3406" y="1451"/>
                </a:lnTo>
                <a:lnTo>
                  <a:pt x="3406" y="1445"/>
                </a:lnTo>
                <a:lnTo>
                  <a:pt x="3407" y="1441"/>
                </a:lnTo>
                <a:lnTo>
                  <a:pt x="3407" y="1447"/>
                </a:lnTo>
                <a:lnTo>
                  <a:pt x="3407" y="1469"/>
                </a:lnTo>
                <a:lnTo>
                  <a:pt x="3407" y="1441"/>
                </a:lnTo>
                <a:lnTo>
                  <a:pt x="3408" y="1446"/>
                </a:lnTo>
                <a:lnTo>
                  <a:pt x="3408" y="1449"/>
                </a:lnTo>
                <a:lnTo>
                  <a:pt x="3408" y="1450"/>
                </a:lnTo>
                <a:lnTo>
                  <a:pt x="3408" y="1444"/>
                </a:lnTo>
                <a:lnTo>
                  <a:pt x="3409" y="1441"/>
                </a:lnTo>
                <a:lnTo>
                  <a:pt x="3409" y="1445"/>
                </a:lnTo>
                <a:lnTo>
                  <a:pt x="3409" y="1443"/>
                </a:lnTo>
                <a:lnTo>
                  <a:pt x="3409" y="1443"/>
                </a:lnTo>
                <a:lnTo>
                  <a:pt x="3409" y="1442"/>
                </a:lnTo>
                <a:lnTo>
                  <a:pt x="3410" y="1432"/>
                </a:lnTo>
                <a:lnTo>
                  <a:pt x="3410" y="1440"/>
                </a:lnTo>
                <a:lnTo>
                  <a:pt x="3410" y="1442"/>
                </a:lnTo>
                <a:lnTo>
                  <a:pt x="3410" y="1440"/>
                </a:lnTo>
                <a:lnTo>
                  <a:pt x="3411" y="1453"/>
                </a:lnTo>
                <a:lnTo>
                  <a:pt x="3411" y="1437"/>
                </a:lnTo>
                <a:lnTo>
                  <a:pt x="3411" y="1442"/>
                </a:lnTo>
                <a:lnTo>
                  <a:pt x="3411" y="1473"/>
                </a:lnTo>
                <a:lnTo>
                  <a:pt x="3412" y="1457"/>
                </a:lnTo>
                <a:lnTo>
                  <a:pt x="3412" y="1464"/>
                </a:lnTo>
                <a:lnTo>
                  <a:pt x="3412" y="1426"/>
                </a:lnTo>
                <a:lnTo>
                  <a:pt x="3412" y="1443"/>
                </a:lnTo>
                <a:lnTo>
                  <a:pt x="3413" y="1447"/>
                </a:lnTo>
                <a:lnTo>
                  <a:pt x="3413" y="1458"/>
                </a:lnTo>
                <a:lnTo>
                  <a:pt x="3413" y="1445"/>
                </a:lnTo>
                <a:lnTo>
                  <a:pt x="3413" y="1430"/>
                </a:lnTo>
                <a:lnTo>
                  <a:pt x="3414" y="1448"/>
                </a:lnTo>
                <a:lnTo>
                  <a:pt x="3414" y="1444"/>
                </a:lnTo>
                <a:lnTo>
                  <a:pt x="3414" y="1458"/>
                </a:lnTo>
                <a:lnTo>
                  <a:pt x="3414" y="1465"/>
                </a:lnTo>
                <a:lnTo>
                  <a:pt x="3415" y="1445"/>
                </a:lnTo>
                <a:lnTo>
                  <a:pt x="3415" y="1433"/>
                </a:lnTo>
                <a:lnTo>
                  <a:pt x="3415" y="1445"/>
                </a:lnTo>
                <a:lnTo>
                  <a:pt x="3415" y="1444"/>
                </a:lnTo>
                <a:lnTo>
                  <a:pt x="3415" y="1444"/>
                </a:lnTo>
                <a:lnTo>
                  <a:pt x="3416" y="1438"/>
                </a:lnTo>
                <a:lnTo>
                  <a:pt x="3416" y="1439"/>
                </a:lnTo>
                <a:lnTo>
                  <a:pt x="3416" y="1443"/>
                </a:lnTo>
                <a:lnTo>
                  <a:pt x="3416" y="1457"/>
                </a:lnTo>
                <a:lnTo>
                  <a:pt x="3417" y="1421"/>
                </a:lnTo>
                <a:lnTo>
                  <a:pt x="3417" y="1435"/>
                </a:lnTo>
                <a:lnTo>
                  <a:pt x="3417" y="1441"/>
                </a:lnTo>
                <a:lnTo>
                  <a:pt x="3417" y="1454"/>
                </a:lnTo>
                <a:lnTo>
                  <a:pt x="3418" y="1447"/>
                </a:lnTo>
                <a:lnTo>
                  <a:pt x="3418" y="1445"/>
                </a:lnTo>
                <a:lnTo>
                  <a:pt x="3418" y="1439"/>
                </a:lnTo>
                <a:lnTo>
                  <a:pt x="3418" y="1442"/>
                </a:lnTo>
                <a:lnTo>
                  <a:pt x="3418" y="1446"/>
                </a:lnTo>
                <a:lnTo>
                  <a:pt x="3419" y="1467"/>
                </a:lnTo>
                <a:lnTo>
                  <a:pt x="3419" y="1469"/>
                </a:lnTo>
                <a:lnTo>
                  <a:pt x="3419" y="1458"/>
                </a:lnTo>
                <a:lnTo>
                  <a:pt x="3419" y="1462"/>
                </a:lnTo>
                <a:lnTo>
                  <a:pt x="3420" y="1467"/>
                </a:lnTo>
                <a:lnTo>
                  <a:pt x="3420" y="1462"/>
                </a:lnTo>
                <a:lnTo>
                  <a:pt x="3420" y="1462"/>
                </a:lnTo>
                <a:lnTo>
                  <a:pt x="3421" y="1458"/>
                </a:lnTo>
                <a:lnTo>
                  <a:pt x="3421" y="1460"/>
                </a:lnTo>
                <a:lnTo>
                  <a:pt x="3421" y="1464"/>
                </a:lnTo>
                <a:lnTo>
                  <a:pt x="3421" y="1461"/>
                </a:lnTo>
                <a:lnTo>
                  <a:pt x="3422" y="1436"/>
                </a:lnTo>
                <a:lnTo>
                  <a:pt x="3422" y="1434"/>
                </a:lnTo>
                <a:lnTo>
                  <a:pt x="3422" y="1442"/>
                </a:lnTo>
                <a:lnTo>
                  <a:pt x="3422" y="1455"/>
                </a:lnTo>
                <a:lnTo>
                  <a:pt x="3422" y="1444"/>
                </a:lnTo>
                <a:lnTo>
                  <a:pt x="3423" y="1446"/>
                </a:lnTo>
                <a:lnTo>
                  <a:pt x="3423" y="1438"/>
                </a:lnTo>
                <a:lnTo>
                  <a:pt x="3423" y="1447"/>
                </a:lnTo>
                <a:lnTo>
                  <a:pt x="3423" y="1440"/>
                </a:lnTo>
                <a:lnTo>
                  <a:pt x="3424" y="1445"/>
                </a:lnTo>
                <a:lnTo>
                  <a:pt x="3424" y="1445"/>
                </a:lnTo>
                <a:lnTo>
                  <a:pt x="3424" y="1438"/>
                </a:lnTo>
                <a:lnTo>
                  <a:pt x="3424" y="1449"/>
                </a:lnTo>
                <a:lnTo>
                  <a:pt x="3425" y="1445"/>
                </a:lnTo>
                <a:lnTo>
                  <a:pt x="3425" y="1463"/>
                </a:lnTo>
                <a:lnTo>
                  <a:pt x="3425" y="1459"/>
                </a:lnTo>
                <a:lnTo>
                  <a:pt x="3425" y="1433"/>
                </a:lnTo>
                <a:lnTo>
                  <a:pt x="3425" y="1448"/>
                </a:lnTo>
                <a:lnTo>
                  <a:pt x="3426" y="1446"/>
                </a:lnTo>
                <a:lnTo>
                  <a:pt x="3426" y="1448"/>
                </a:lnTo>
                <a:lnTo>
                  <a:pt x="3426" y="1434"/>
                </a:lnTo>
                <a:lnTo>
                  <a:pt x="3426" y="1425"/>
                </a:lnTo>
                <a:lnTo>
                  <a:pt x="3427" y="1434"/>
                </a:lnTo>
                <a:lnTo>
                  <a:pt x="3427" y="1450"/>
                </a:lnTo>
                <a:lnTo>
                  <a:pt x="3427" y="1448"/>
                </a:lnTo>
                <a:lnTo>
                  <a:pt x="3427" y="1461"/>
                </a:lnTo>
                <a:lnTo>
                  <a:pt x="3428" y="1457"/>
                </a:lnTo>
                <a:lnTo>
                  <a:pt x="3428" y="1458"/>
                </a:lnTo>
                <a:lnTo>
                  <a:pt x="3428" y="1470"/>
                </a:lnTo>
                <a:lnTo>
                  <a:pt x="3428" y="1433"/>
                </a:lnTo>
                <a:lnTo>
                  <a:pt x="3429" y="1447"/>
                </a:lnTo>
                <a:lnTo>
                  <a:pt x="3429" y="1447"/>
                </a:lnTo>
                <a:lnTo>
                  <a:pt x="3429" y="1449"/>
                </a:lnTo>
                <a:lnTo>
                  <a:pt x="3429" y="1469"/>
                </a:lnTo>
                <a:lnTo>
                  <a:pt x="3430" y="1451"/>
                </a:lnTo>
                <a:lnTo>
                  <a:pt x="3430" y="1468"/>
                </a:lnTo>
                <a:lnTo>
                  <a:pt x="3430" y="1429"/>
                </a:lnTo>
                <a:lnTo>
                  <a:pt x="3430" y="1452"/>
                </a:lnTo>
                <a:lnTo>
                  <a:pt x="3431" y="1463"/>
                </a:lnTo>
                <a:lnTo>
                  <a:pt x="3431" y="1449"/>
                </a:lnTo>
                <a:lnTo>
                  <a:pt x="3431" y="1454"/>
                </a:lnTo>
                <a:lnTo>
                  <a:pt x="3431" y="1440"/>
                </a:lnTo>
                <a:lnTo>
                  <a:pt x="3431" y="1447"/>
                </a:lnTo>
                <a:lnTo>
                  <a:pt x="3432" y="1444"/>
                </a:lnTo>
                <a:lnTo>
                  <a:pt x="3432" y="1450"/>
                </a:lnTo>
                <a:lnTo>
                  <a:pt x="3432" y="1466"/>
                </a:lnTo>
                <a:lnTo>
                  <a:pt x="3432" y="1423"/>
                </a:lnTo>
                <a:lnTo>
                  <a:pt x="3433" y="1462"/>
                </a:lnTo>
                <a:lnTo>
                  <a:pt x="3433" y="1450"/>
                </a:lnTo>
                <a:lnTo>
                  <a:pt x="3433" y="1450"/>
                </a:lnTo>
                <a:lnTo>
                  <a:pt x="3433" y="1451"/>
                </a:lnTo>
                <a:lnTo>
                  <a:pt x="3434" y="1445"/>
                </a:lnTo>
                <a:lnTo>
                  <a:pt x="3434" y="1451"/>
                </a:lnTo>
                <a:lnTo>
                  <a:pt x="3434" y="1452"/>
                </a:lnTo>
                <a:lnTo>
                  <a:pt x="3434" y="1448"/>
                </a:lnTo>
                <a:lnTo>
                  <a:pt x="3434" y="1465"/>
                </a:lnTo>
                <a:lnTo>
                  <a:pt x="3435" y="1438"/>
                </a:lnTo>
                <a:lnTo>
                  <a:pt x="3435" y="1442"/>
                </a:lnTo>
                <a:lnTo>
                  <a:pt x="3435" y="1443"/>
                </a:lnTo>
                <a:lnTo>
                  <a:pt x="3435" y="1445"/>
                </a:lnTo>
                <a:lnTo>
                  <a:pt x="3436" y="1451"/>
                </a:lnTo>
                <a:lnTo>
                  <a:pt x="3436" y="1439"/>
                </a:lnTo>
                <a:lnTo>
                  <a:pt x="3436" y="1448"/>
                </a:lnTo>
                <a:lnTo>
                  <a:pt x="3437" y="1449"/>
                </a:lnTo>
                <a:lnTo>
                  <a:pt x="3437" y="1447"/>
                </a:lnTo>
                <a:lnTo>
                  <a:pt x="3437" y="1454"/>
                </a:lnTo>
                <a:lnTo>
                  <a:pt x="3437" y="1441"/>
                </a:lnTo>
                <a:lnTo>
                  <a:pt x="3437" y="1454"/>
                </a:lnTo>
                <a:lnTo>
                  <a:pt x="3438" y="1455"/>
                </a:lnTo>
                <a:lnTo>
                  <a:pt x="3438" y="1479"/>
                </a:lnTo>
                <a:lnTo>
                  <a:pt x="3438" y="1442"/>
                </a:lnTo>
                <a:lnTo>
                  <a:pt x="3438" y="1440"/>
                </a:lnTo>
                <a:lnTo>
                  <a:pt x="3439" y="1450"/>
                </a:lnTo>
                <a:lnTo>
                  <a:pt x="3439" y="1458"/>
                </a:lnTo>
                <a:lnTo>
                  <a:pt x="3439" y="1457"/>
                </a:lnTo>
                <a:lnTo>
                  <a:pt x="3439" y="1457"/>
                </a:lnTo>
                <a:lnTo>
                  <a:pt x="3440" y="1449"/>
                </a:lnTo>
                <a:lnTo>
                  <a:pt x="3440" y="1454"/>
                </a:lnTo>
                <a:lnTo>
                  <a:pt x="3440" y="1445"/>
                </a:lnTo>
                <a:lnTo>
                  <a:pt x="3440" y="1458"/>
                </a:lnTo>
                <a:lnTo>
                  <a:pt x="3440" y="1457"/>
                </a:lnTo>
                <a:lnTo>
                  <a:pt x="3441" y="1447"/>
                </a:lnTo>
                <a:lnTo>
                  <a:pt x="3441" y="1458"/>
                </a:lnTo>
                <a:lnTo>
                  <a:pt x="3441" y="1454"/>
                </a:lnTo>
                <a:lnTo>
                  <a:pt x="3441" y="1450"/>
                </a:lnTo>
                <a:lnTo>
                  <a:pt x="3442" y="1441"/>
                </a:lnTo>
                <a:lnTo>
                  <a:pt x="3442" y="1421"/>
                </a:lnTo>
                <a:lnTo>
                  <a:pt x="3442" y="1454"/>
                </a:lnTo>
                <a:lnTo>
                  <a:pt x="3442" y="1448"/>
                </a:lnTo>
                <a:lnTo>
                  <a:pt x="3443" y="1457"/>
                </a:lnTo>
                <a:lnTo>
                  <a:pt x="3443" y="1460"/>
                </a:lnTo>
                <a:lnTo>
                  <a:pt x="3443" y="1452"/>
                </a:lnTo>
                <a:lnTo>
                  <a:pt x="3443" y="1460"/>
                </a:lnTo>
                <a:lnTo>
                  <a:pt x="3443" y="1457"/>
                </a:lnTo>
                <a:lnTo>
                  <a:pt x="3444" y="1456"/>
                </a:lnTo>
                <a:lnTo>
                  <a:pt x="3444" y="1458"/>
                </a:lnTo>
                <a:lnTo>
                  <a:pt x="3444" y="1445"/>
                </a:lnTo>
                <a:lnTo>
                  <a:pt x="3445" y="1446"/>
                </a:lnTo>
                <a:lnTo>
                  <a:pt x="3445" y="1439"/>
                </a:lnTo>
                <a:lnTo>
                  <a:pt x="3445" y="1454"/>
                </a:lnTo>
                <a:lnTo>
                  <a:pt x="3445" y="1459"/>
                </a:lnTo>
                <a:lnTo>
                  <a:pt x="3446" y="1433"/>
                </a:lnTo>
                <a:lnTo>
                  <a:pt x="3446" y="1450"/>
                </a:lnTo>
                <a:lnTo>
                  <a:pt x="3446" y="1459"/>
                </a:lnTo>
                <a:lnTo>
                  <a:pt x="3446" y="1447"/>
                </a:lnTo>
                <a:lnTo>
                  <a:pt x="3446" y="1453"/>
                </a:lnTo>
                <a:lnTo>
                  <a:pt x="3447" y="1444"/>
                </a:lnTo>
                <a:lnTo>
                  <a:pt x="3447" y="1455"/>
                </a:lnTo>
                <a:lnTo>
                  <a:pt x="3447" y="1464"/>
                </a:lnTo>
                <a:lnTo>
                  <a:pt x="3447" y="1464"/>
                </a:lnTo>
                <a:lnTo>
                  <a:pt x="3448" y="1451"/>
                </a:lnTo>
                <a:lnTo>
                  <a:pt x="3448" y="1441"/>
                </a:lnTo>
                <a:lnTo>
                  <a:pt x="3448" y="1443"/>
                </a:lnTo>
                <a:lnTo>
                  <a:pt x="3448" y="1461"/>
                </a:lnTo>
                <a:lnTo>
                  <a:pt x="3449" y="1462"/>
                </a:lnTo>
                <a:lnTo>
                  <a:pt x="3449" y="1448"/>
                </a:lnTo>
                <a:lnTo>
                  <a:pt x="3449" y="1447"/>
                </a:lnTo>
                <a:lnTo>
                  <a:pt x="3449" y="1463"/>
                </a:lnTo>
                <a:lnTo>
                  <a:pt x="3449" y="1462"/>
                </a:lnTo>
                <a:lnTo>
                  <a:pt x="3450" y="1469"/>
                </a:lnTo>
                <a:lnTo>
                  <a:pt x="3450" y="1465"/>
                </a:lnTo>
                <a:lnTo>
                  <a:pt x="3450" y="1456"/>
                </a:lnTo>
                <a:lnTo>
                  <a:pt x="3450" y="1450"/>
                </a:lnTo>
                <a:lnTo>
                  <a:pt x="3451" y="1463"/>
                </a:lnTo>
                <a:lnTo>
                  <a:pt x="3451" y="1461"/>
                </a:lnTo>
                <a:lnTo>
                  <a:pt x="3451" y="1454"/>
                </a:lnTo>
                <a:lnTo>
                  <a:pt x="3452" y="1449"/>
                </a:lnTo>
                <a:lnTo>
                  <a:pt x="3452" y="1467"/>
                </a:lnTo>
                <a:lnTo>
                  <a:pt x="3452" y="1485"/>
                </a:lnTo>
                <a:lnTo>
                  <a:pt x="3452" y="1453"/>
                </a:lnTo>
                <a:lnTo>
                  <a:pt x="3452" y="1467"/>
                </a:lnTo>
                <a:lnTo>
                  <a:pt x="3453" y="1458"/>
                </a:lnTo>
                <a:lnTo>
                  <a:pt x="3453" y="1451"/>
                </a:lnTo>
                <a:lnTo>
                  <a:pt x="3453" y="1460"/>
                </a:lnTo>
                <a:lnTo>
                  <a:pt x="3453" y="1464"/>
                </a:lnTo>
                <a:lnTo>
                  <a:pt x="3454" y="1470"/>
                </a:lnTo>
                <a:lnTo>
                  <a:pt x="3454" y="1454"/>
                </a:lnTo>
                <a:lnTo>
                  <a:pt x="3454" y="1464"/>
                </a:lnTo>
                <a:lnTo>
                  <a:pt x="3454" y="1450"/>
                </a:lnTo>
                <a:lnTo>
                  <a:pt x="3455" y="1461"/>
                </a:lnTo>
                <a:lnTo>
                  <a:pt x="3455" y="1464"/>
                </a:lnTo>
                <a:lnTo>
                  <a:pt x="3455" y="1456"/>
                </a:lnTo>
                <a:lnTo>
                  <a:pt x="3455" y="1451"/>
                </a:lnTo>
                <a:lnTo>
                  <a:pt x="3455" y="1460"/>
                </a:lnTo>
                <a:lnTo>
                  <a:pt x="3456" y="1453"/>
                </a:lnTo>
                <a:lnTo>
                  <a:pt x="3456" y="1454"/>
                </a:lnTo>
                <a:lnTo>
                  <a:pt x="3456" y="1446"/>
                </a:lnTo>
                <a:lnTo>
                  <a:pt x="3456" y="1445"/>
                </a:lnTo>
                <a:lnTo>
                  <a:pt x="3457" y="1450"/>
                </a:lnTo>
                <a:lnTo>
                  <a:pt x="3457" y="1459"/>
                </a:lnTo>
                <a:lnTo>
                  <a:pt x="3457" y="1454"/>
                </a:lnTo>
                <a:lnTo>
                  <a:pt x="3457" y="1453"/>
                </a:lnTo>
                <a:lnTo>
                  <a:pt x="3458" y="1451"/>
                </a:lnTo>
                <a:lnTo>
                  <a:pt x="3458" y="1466"/>
                </a:lnTo>
                <a:lnTo>
                  <a:pt x="3458" y="1455"/>
                </a:lnTo>
                <a:lnTo>
                  <a:pt x="3458" y="1460"/>
                </a:lnTo>
                <a:lnTo>
                  <a:pt x="3458" y="1466"/>
                </a:lnTo>
                <a:lnTo>
                  <a:pt x="3459" y="1464"/>
                </a:lnTo>
                <a:lnTo>
                  <a:pt x="3459" y="1449"/>
                </a:lnTo>
                <a:lnTo>
                  <a:pt x="3459" y="1462"/>
                </a:lnTo>
                <a:lnTo>
                  <a:pt x="3460" y="1462"/>
                </a:lnTo>
                <a:lnTo>
                  <a:pt x="3460" y="1449"/>
                </a:lnTo>
                <a:lnTo>
                  <a:pt x="3460" y="1452"/>
                </a:lnTo>
                <a:lnTo>
                  <a:pt x="3460" y="1464"/>
                </a:lnTo>
                <a:lnTo>
                  <a:pt x="3461" y="1466"/>
                </a:lnTo>
                <a:lnTo>
                  <a:pt x="3461" y="1467"/>
                </a:lnTo>
                <a:lnTo>
                  <a:pt x="3461" y="1464"/>
                </a:lnTo>
                <a:lnTo>
                  <a:pt x="3461" y="1460"/>
                </a:lnTo>
                <a:lnTo>
                  <a:pt x="3461" y="1449"/>
                </a:lnTo>
                <a:lnTo>
                  <a:pt x="3462" y="1464"/>
                </a:lnTo>
                <a:lnTo>
                  <a:pt x="3462" y="1459"/>
                </a:lnTo>
                <a:lnTo>
                  <a:pt x="3462" y="1444"/>
                </a:lnTo>
                <a:lnTo>
                  <a:pt x="3462" y="1450"/>
                </a:lnTo>
                <a:lnTo>
                  <a:pt x="3463" y="1458"/>
                </a:lnTo>
                <a:lnTo>
                  <a:pt x="3463" y="1464"/>
                </a:lnTo>
                <a:lnTo>
                  <a:pt x="3463" y="1454"/>
                </a:lnTo>
                <a:lnTo>
                  <a:pt x="3463" y="1437"/>
                </a:lnTo>
                <a:lnTo>
                  <a:pt x="3464" y="1451"/>
                </a:lnTo>
                <a:lnTo>
                  <a:pt x="3464" y="1463"/>
                </a:lnTo>
                <a:lnTo>
                  <a:pt x="3464" y="1449"/>
                </a:lnTo>
                <a:lnTo>
                  <a:pt x="3464" y="1458"/>
                </a:lnTo>
                <a:lnTo>
                  <a:pt x="3464" y="1448"/>
                </a:lnTo>
                <a:lnTo>
                  <a:pt x="3465" y="1447"/>
                </a:lnTo>
                <a:lnTo>
                  <a:pt x="3465" y="1462"/>
                </a:lnTo>
                <a:lnTo>
                  <a:pt x="3465" y="1456"/>
                </a:lnTo>
                <a:lnTo>
                  <a:pt x="3465" y="1459"/>
                </a:lnTo>
                <a:lnTo>
                  <a:pt x="3466" y="1463"/>
                </a:lnTo>
                <a:lnTo>
                  <a:pt x="3466" y="1452"/>
                </a:lnTo>
                <a:lnTo>
                  <a:pt x="3466" y="1457"/>
                </a:lnTo>
                <a:lnTo>
                  <a:pt x="3466" y="1461"/>
                </a:lnTo>
                <a:lnTo>
                  <a:pt x="3467" y="1451"/>
                </a:lnTo>
                <a:lnTo>
                  <a:pt x="3467" y="1449"/>
                </a:lnTo>
                <a:lnTo>
                  <a:pt x="3467" y="1449"/>
                </a:lnTo>
                <a:lnTo>
                  <a:pt x="3468" y="1453"/>
                </a:lnTo>
                <a:lnTo>
                  <a:pt x="3468" y="1452"/>
                </a:lnTo>
                <a:lnTo>
                  <a:pt x="3468" y="1457"/>
                </a:lnTo>
                <a:lnTo>
                  <a:pt x="3468" y="1440"/>
                </a:lnTo>
                <a:lnTo>
                  <a:pt x="3468" y="1456"/>
                </a:lnTo>
                <a:lnTo>
                  <a:pt x="3469" y="1452"/>
                </a:lnTo>
                <a:lnTo>
                  <a:pt x="3469" y="1459"/>
                </a:lnTo>
                <a:lnTo>
                  <a:pt x="3469" y="1460"/>
                </a:lnTo>
                <a:lnTo>
                  <a:pt x="3469" y="1448"/>
                </a:lnTo>
                <a:lnTo>
                  <a:pt x="3470" y="1451"/>
                </a:lnTo>
                <a:lnTo>
                  <a:pt x="3470" y="1454"/>
                </a:lnTo>
                <a:lnTo>
                  <a:pt x="3470" y="1452"/>
                </a:lnTo>
                <a:lnTo>
                  <a:pt x="3470" y="1454"/>
                </a:lnTo>
                <a:lnTo>
                  <a:pt x="3471" y="1450"/>
                </a:lnTo>
                <a:lnTo>
                  <a:pt x="3471" y="1459"/>
                </a:lnTo>
                <a:lnTo>
                  <a:pt x="3471" y="1453"/>
                </a:lnTo>
                <a:lnTo>
                  <a:pt x="3471" y="1452"/>
                </a:lnTo>
                <a:lnTo>
                  <a:pt x="3471" y="1451"/>
                </a:lnTo>
                <a:lnTo>
                  <a:pt x="3472" y="1447"/>
                </a:lnTo>
                <a:lnTo>
                  <a:pt x="3472" y="1453"/>
                </a:lnTo>
                <a:lnTo>
                  <a:pt x="3472" y="1464"/>
                </a:lnTo>
                <a:lnTo>
                  <a:pt x="3472" y="1452"/>
                </a:lnTo>
                <a:lnTo>
                  <a:pt x="3473" y="1452"/>
                </a:lnTo>
                <a:lnTo>
                  <a:pt x="3473" y="1460"/>
                </a:lnTo>
                <a:lnTo>
                  <a:pt x="3473" y="1449"/>
                </a:lnTo>
                <a:lnTo>
                  <a:pt x="3473" y="1464"/>
                </a:lnTo>
                <a:lnTo>
                  <a:pt x="3473" y="1453"/>
                </a:lnTo>
                <a:lnTo>
                  <a:pt x="3474" y="1460"/>
                </a:lnTo>
                <a:lnTo>
                  <a:pt x="3474" y="1463"/>
                </a:lnTo>
                <a:lnTo>
                  <a:pt x="3474" y="1447"/>
                </a:lnTo>
                <a:lnTo>
                  <a:pt x="3474" y="1459"/>
                </a:lnTo>
                <a:lnTo>
                  <a:pt x="3475" y="1451"/>
                </a:lnTo>
                <a:lnTo>
                  <a:pt x="3475" y="1458"/>
                </a:lnTo>
                <a:lnTo>
                  <a:pt x="3475" y="1453"/>
                </a:lnTo>
                <a:lnTo>
                  <a:pt x="3476" y="1452"/>
                </a:lnTo>
                <a:lnTo>
                  <a:pt x="3476" y="1457"/>
                </a:lnTo>
                <a:lnTo>
                  <a:pt x="3476" y="1455"/>
                </a:lnTo>
                <a:lnTo>
                  <a:pt x="3476" y="1460"/>
                </a:lnTo>
                <a:lnTo>
                  <a:pt x="3477" y="1450"/>
                </a:lnTo>
                <a:lnTo>
                  <a:pt x="3477" y="1451"/>
                </a:lnTo>
                <a:lnTo>
                  <a:pt x="3477" y="1464"/>
                </a:lnTo>
                <a:lnTo>
                  <a:pt x="3477" y="1464"/>
                </a:lnTo>
                <a:lnTo>
                  <a:pt x="3477" y="1458"/>
                </a:lnTo>
                <a:lnTo>
                  <a:pt x="3478" y="1460"/>
                </a:lnTo>
                <a:lnTo>
                  <a:pt x="3478" y="1449"/>
                </a:lnTo>
                <a:lnTo>
                  <a:pt x="3478" y="1450"/>
                </a:lnTo>
                <a:lnTo>
                  <a:pt x="3478" y="1458"/>
                </a:lnTo>
                <a:lnTo>
                  <a:pt x="3479" y="1458"/>
                </a:lnTo>
                <a:lnTo>
                  <a:pt x="3479" y="1444"/>
                </a:lnTo>
                <a:lnTo>
                  <a:pt x="3479" y="1458"/>
                </a:lnTo>
                <a:lnTo>
                  <a:pt x="3479" y="1465"/>
                </a:lnTo>
                <a:lnTo>
                  <a:pt x="3480" y="1454"/>
                </a:lnTo>
                <a:lnTo>
                  <a:pt x="3480" y="1466"/>
                </a:lnTo>
                <a:lnTo>
                  <a:pt x="3480" y="1454"/>
                </a:lnTo>
                <a:lnTo>
                  <a:pt x="3480" y="1473"/>
                </a:lnTo>
                <a:lnTo>
                  <a:pt x="3480" y="1467"/>
                </a:lnTo>
                <a:lnTo>
                  <a:pt x="3481" y="1465"/>
                </a:lnTo>
                <a:lnTo>
                  <a:pt x="3481" y="1457"/>
                </a:lnTo>
                <a:lnTo>
                  <a:pt x="3481" y="1475"/>
                </a:lnTo>
                <a:lnTo>
                  <a:pt x="3481" y="1462"/>
                </a:lnTo>
                <a:lnTo>
                  <a:pt x="3482" y="1464"/>
                </a:lnTo>
                <a:lnTo>
                  <a:pt x="3482" y="1465"/>
                </a:lnTo>
                <a:lnTo>
                  <a:pt x="3482" y="1469"/>
                </a:lnTo>
                <a:lnTo>
                  <a:pt x="3482" y="1459"/>
                </a:lnTo>
                <a:lnTo>
                  <a:pt x="3483" y="1452"/>
                </a:lnTo>
                <a:lnTo>
                  <a:pt x="3483" y="1457"/>
                </a:lnTo>
                <a:lnTo>
                  <a:pt x="3483" y="1461"/>
                </a:lnTo>
                <a:lnTo>
                  <a:pt x="3483" y="1460"/>
                </a:lnTo>
                <a:lnTo>
                  <a:pt x="3484" y="1456"/>
                </a:lnTo>
                <a:lnTo>
                  <a:pt x="3484" y="1455"/>
                </a:lnTo>
                <a:lnTo>
                  <a:pt x="3484" y="1462"/>
                </a:lnTo>
                <a:lnTo>
                  <a:pt x="3484" y="1454"/>
                </a:lnTo>
                <a:lnTo>
                  <a:pt x="3485" y="1457"/>
                </a:lnTo>
                <a:lnTo>
                  <a:pt x="3485" y="1437"/>
                </a:lnTo>
                <a:lnTo>
                  <a:pt x="3485" y="1466"/>
                </a:lnTo>
                <a:lnTo>
                  <a:pt x="3485" y="1451"/>
                </a:lnTo>
                <a:lnTo>
                  <a:pt x="3486" y="1463"/>
                </a:lnTo>
                <a:lnTo>
                  <a:pt x="3486" y="1471"/>
                </a:lnTo>
                <a:lnTo>
                  <a:pt x="3486" y="1458"/>
                </a:lnTo>
                <a:lnTo>
                  <a:pt x="3486" y="1462"/>
                </a:lnTo>
                <a:lnTo>
                  <a:pt x="3486" y="1458"/>
                </a:lnTo>
                <a:lnTo>
                  <a:pt x="3487" y="1453"/>
                </a:lnTo>
                <a:lnTo>
                  <a:pt x="3487" y="1461"/>
                </a:lnTo>
                <a:lnTo>
                  <a:pt x="3487" y="1465"/>
                </a:lnTo>
                <a:lnTo>
                  <a:pt x="3487" y="1468"/>
                </a:lnTo>
                <a:lnTo>
                  <a:pt x="3488" y="1466"/>
                </a:lnTo>
                <a:lnTo>
                  <a:pt x="3488" y="1457"/>
                </a:lnTo>
                <a:lnTo>
                  <a:pt x="3488" y="1455"/>
                </a:lnTo>
                <a:lnTo>
                  <a:pt x="3488" y="1446"/>
                </a:lnTo>
                <a:lnTo>
                  <a:pt x="3489" y="1455"/>
                </a:lnTo>
                <a:lnTo>
                  <a:pt x="3489" y="1465"/>
                </a:lnTo>
                <a:lnTo>
                  <a:pt x="3489" y="1467"/>
                </a:lnTo>
                <a:lnTo>
                  <a:pt x="3489" y="1456"/>
                </a:lnTo>
                <a:lnTo>
                  <a:pt x="3489" y="1444"/>
                </a:lnTo>
                <a:lnTo>
                  <a:pt x="3490" y="1448"/>
                </a:lnTo>
                <a:lnTo>
                  <a:pt x="3490" y="1447"/>
                </a:lnTo>
                <a:lnTo>
                  <a:pt x="3490" y="1461"/>
                </a:lnTo>
                <a:lnTo>
                  <a:pt x="3491" y="1448"/>
                </a:lnTo>
                <a:lnTo>
                  <a:pt x="3491" y="1446"/>
                </a:lnTo>
                <a:lnTo>
                  <a:pt x="3491" y="1445"/>
                </a:lnTo>
                <a:lnTo>
                  <a:pt x="3491" y="1455"/>
                </a:lnTo>
                <a:lnTo>
                  <a:pt x="3492" y="1448"/>
                </a:lnTo>
                <a:lnTo>
                  <a:pt x="3492" y="1456"/>
                </a:lnTo>
                <a:lnTo>
                  <a:pt x="3492" y="1454"/>
                </a:lnTo>
                <a:lnTo>
                  <a:pt x="3492" y="1465"/>
                </a:lnTo>
                <a:lnTo>
                  <a:pt x="3492" y="1453"/>
                </a:lnTo>
                <a:lnTo>
                  <a:pt x="3493" y="1459"/>
                </a:lnTo>
                <a:lnTo>
                  <a:pt x="3493" y="1456"/>
                </a:lnTo>
                <a:lnTo>
                  <a:pt x="3493" y="1445"/>
                </a:lnTo>
                <a:lnTo>
                  <a:pt x="3493" y="1457"/>
                </a:lnTo>
                <a:lnTo>
                  <a:pt x="3494" y="1466"/>
                </a:lnTo>
                <a:lnTo>
                  <a:pt x="3494" y="1448"/>
                </a:lnTo>
                <a:lnTo>
                  <a:pt x="3494" y="1454"/>
                </a:lnTo>
                <a:lnTo>
                  <a:pt x="3494" y="1453"/>
                </a:lnTo>
                <a:lnTo>
                  <a:pt x="3495" y="1449"/>
                </a:lnTo>
                <a:lnTo>
                  <a:pt x="3495" y="1444"/>
                </a:lnTo>
                <a:lnTo>
                  <a:pt x="3495" y="1459"/>
                </a:lnTo>
                <a:lnTo>
                  <a:pt x="3495" y="1457"/>
                </a:lnTo>
                <a:lnTo>
                  <a:pt x="3495" y="1460"/>
                </a:lnTo>
                <a:lnTo>
                  <a:pt x="3496" y="1460"/>
                </a:lnTo>
                <a:lnTo>
                  <a:pt x="3496" y="1456"/>
                </a:lnTo>
                <a:lnTo>
                  <a:pt x="3496" y="1461"/>
                </a:lnTo>
                <a:lnTo>
                  <a:pt x="3496" y="1452"/>
                </a:lnTo>
                <a:lnTo>
                  <a:pt x="3497" y="1485"/>
                </a:lnTo>
                <a:lnTo>
                  <a:pt x="3497" y="1448"/>
                </a:lnTo>
                <a:lnTo>
                  <a:pt x="3497" y="1453"/>
                </a:lnTo>
                <a:lnTo>
                  <a:pt x="3497" y="1460"/>
                </a:lnTo>
                <a:lnTo>
                  <a:pt x="3498" y="1456"/>
                </a:lnTo>
                <a:lnTo>
                  <a:pt x="3498" y="1454"/>
                </a:lnTo>
                <a:lnTo>
                  <a:pt x="3498" y="1439"/>
                </a:lnTo>
                <a:lnTo>
                  <a:pt x="3498" y="1466"/>
                </a:lnTo>
                <a:lnTo>
                  <a:pt x="3499" y="1444"/>
                </a:lnTo>
                <a:lnTo>
                  <a:pt x="3499" y="1454"/>
                </a:lnTo>
                <a:lnTo>
                  <a:pt x="3499" y="1449"/>
                </a:lnTo>
                <a:lnTo>
                  <a:pt x="3499" y="1440"/>
                </a:lnTo>
                <a:lnTo>
                  <a:pt x="3500" y="1449"/>
                </a:lnTo>
                <a:lnTo>
                  <a:pt x="3500" y="1450"/>
                </a:lnTo>
                <a:lnTo>
                  <a:pt x="3500" y="1453"/>
                </a:lnTo>
                <a:lnTo>
                  <a:pt x="3500" y="1455"/>
                </a:lnTo>
                <a:lnTo>
                  <a:pt x="3501" y="1435"/>
                </a:lnTo>
                <a:lnTo>
                  <a:pt x="3501" y="1476"/>
                </a:lnTo>
                <a:lnTo>
                  <a:pt x="3501" y="1461"/>
                </a:lnTo>
                <a:lnTo>
                  <a:pt x="3501" y="1464"/>
                </a:lnTo>
                <a:lnTo>
                  <a:pt x="3501" y="1449"/>
                </a:lnTo>
                <a:lnTo>
                  <a:pt x="3502" y="1450"/>
                </a:lnTo>
                <a:lnTo>
                  <a:pt x="3502" y="1460"/>
                </a:lnTo>
                <a:lnTo>
                  <a:pt x="3502" y="1460"/>
                </a:lnTo>
                <a:lnTo>
                  <a:pt x="3502" y="1461"/>
                </a:lnTo>
                <a:lnTo>
                  <a:pt x="3503" y="1468"/>
                </a:lnTo>
                <a:lnTo>
                  <a:pt x="3503" y="1449"/>
                </a:lnTo>
                <a:lnTo>
                  <a:pt x="3503" y="1445"/>
                </a:lnTo>
                <a:lnTo>
                  <a:pt x="3503" y="1452"/>
                </a:lnTo>
                <a:lnTo>
                  <a:pt x="3504" y="1467"/>
                </a:lnTo>
                <a:lnTo>
                  <a:pt x="3504" y="1448"/>
                </a:lnTo>
                <a:lnTo>
                  <a:pt x="3504" y="1455"/>
                </a:lnTo>
                <a:lnTo>
                  <a:pt x="3504" y="1458"/>
                </a:lnTo>
                <a:lnTo>
                  <a:pt x="3504" y="1448"/>
                </a:lnTo>
                <a:lnTo>
                  <a:pt x="3505" y="1448"/>
                </a:lnTo>
                <a:lnTo>
                  <a:pt x="3505" y="1461"/>
                </a:lnTo>
                <a:lnTo>
                  <a:pt x="3505" y="1453"/>
                </a:lnTo>
                <a:lnTo>
                  <a:pt x="3505" y="1454"/>
                </a:lnTo>
                <a:lnTo>
                  <a:pt x="3506" y="1452"/>
                </a:lnTo>
                <a:lnTo>
                  <a:pt x="3506" y="1454"/>
                </a:lnTo>
                <a:lnTo>
                  <a:pt x="3506" y="1455"/>
                </a:lnTo>
                <a:lnTo>
                  <a:pt x="3507" y="1449"/>
                </a:lnTo>
                <a:lnTo>
                  <a:pt x="3507" y="1454"/>
                </a:lnTo>
                <a:lnTo>
                  <a:pt x="3507" y="1454"/>
                </a:lnTo>
                <a:lnTo>
                  <a:pt x="3507" y="1463"/>
                </a:lnTo>
                <a:lnTo>
                  <a:pt x="3507" y="1461"/>
                </a:lnTo>
                <a:lnTo>
                  <a:pt x="3508" y="1437"/>
                </a:lnTo>
                <a:lnTo>
                  <a:pt x="3508" y="1456"/>
                </a:lnTo>
                <a:lnTo>
                  <a:pt x="3508" y="1455"/>
                </a:lnTo>
                <a:lnTo>
                  <a:pt x="3508" y="1460"/>
                </a:lnTo>
                <a:lnTo>
                  <a:pt x="3509" y="1462"/>
                </a:lnTo>
                <a:lnTo>
                  <a:pt x="3509" y="1452"/>
                </a:lnTo>
                <a:lnTo>
                  <a:pt x="3509" y="1443"/>
                </a:lnTo>
                <a:lnTo>
                  <a:pt x="3509" y="1455"/>
                </a:lnTo>
                <a:lnTo>
                  <a:pt x="3510" y="1460"/>
                </a:lnTo>
                <a:lnTo>
                  <a:pt x="3510" y="1446"/>
                </a:lnTo>
                <a:lnTo>
                  <a:pt x="3510" y="1437"/>
                </a:lnTo>
                <a:lnTo>
                  <a:pt x="3510" y="1460"/>
                </a:lnTo>
                <a:lnTo>
                  <a:pt x="3510" y="1446"/>
                </a:lnTo>
                <a:lnTo>
                  <a:pt x="3511" y="1453"/>
                </a:lnTo>
                <a:lnTo>
                  <a:pt x="3511" y="1451"/>
                </a:lnTo>
                <a:lnTo>
                  <a:pt x="3511" y="1450"/>
                </a:lnTo>
                <a:lnTo>
                  <a:pt x="3511" y="1456"/>
                </a:lnTo>
                <a:lnTo>
                  <a:pt x="3512" y="1457"/>
                </a:lnTo>
                <a:lnTo>
                  <a:pt x="3512" y="1463"/>
                </a:lnTo>
                <a:lnTo>
                  <a:pt x="3512" y="1461"/>
                </a:lnTo>
                <a:lnTo>
                  <a:pt x="3512" y="1440"/>
                </a:lnTo>
                <a:lnTo>
                  <a:pt x="3513" y="1460"/>
                </a:lnTo>
                <a:lnTo>
                  <a:pt x="3513" y="1443"/>
                </a:lnTo>
                <a:lnTo>
                  <a:pt x="3513" y="1458"/>
                </a:lnTo>
                <a:lnTo>
                  <a:pt x="3513" y="1448"/>
                </a:lnTo>
                <a:lnTo>
                  <a:pt x="3513" y="1461"/>
                </a:lnTo>
                <a:lnTo>
                  <a:pt x="3514" y="1457"/>
                </a:lnTo>
                <a:lnTo>
                  <a:pt x="3514" y="1458"/>
                </a:lnTo>
                <a:lnTo>
                  <a:pt x="3514" y="1459"/>
                </a:lnTo>
                <a:lnTo>
                  <a:pt x="3515" y="1461"/>
                </a:lnTo>
                <a:lnTo>
                  <a:pt x="3515" y="1449"/>
                </a:lnTo>
                <a:lnTo>
                  <a:pt x="3515" y="1458"/>
                </a:lnTo>
                <a:lnTo>
                  <a:pt x="3515" y="1461"/>
                </a:lnTo>
                <a:lnTo>
                  <a:pt x="3516" y="1462"/>
                </a:lnTo>
                <a:lnTo>
                  <a:pt x="3516" y="1462"/>
                </a:lnTo>
                <a:lnTo>
                  <a:pt x="3516" y="1448"/>
                </a:lnTo>
                <a:lnTo>
                  <a:pt x="3516" y="1460"/>
                </a:lnTo>
                <a:lnTo>
                  <a:pt x="3516" y="1451"/>
                </a:lnTo>
                <a:lnTo>
                  <a:pt x="3517" y="1455"/>
                </a:lnTo>
                <a:lnTo>
                  <a:pt x="3517" y="1457"/>
                </a:lnTo>
                <a:lnTo>
                  <a:pt x="3517" y="1435"/>
                </a:lnTo>
                <a:lnTo>
                  <a:pt x="3517" y="1463"/>
                </a:lnTo>
                <a:lnTo>
                  <a:pt x="3518" y="1459"/>
                </a:lnTo>
                <a:lnTo>
                  <a:pt x="3518" y="1460"/>
                </a:lnTo>
                <a:lnTo>
                  <a:pt x="3518" y="1457"/>
                </a:lnTo>
                <a:lnTo>
                  <a:pt x="3518" y="1442"/>
                </a:lnTo>
                <a:lnTo>
                  <a:pt x="3519" y="1453"/>
                </a:lnTo>
                <a:lnTo>
                  <a:pt x="3519" y="1459"/>
                </a:lnTo>
                <a:lnTo>
                  <a:pt x="3519" y="1456"/>
                </a:lnTo>
                <a:lnTo>
                  <a:pt x="3519" y="1460"/>
                </a:lnTo>
                <a:lnTo>
                  <a:pt x="3519" y="1447"/>
                </a:lnTo>
                <a:lnTo>
                  <a:pt x="3520" y="1447"/>
                </a:lnTo>
                <a:lnTo>
                  <a:pt x="3520" y="1441"/>
                </a:lnTo>
                <a:lnTo>
                  <a:pt x="3520" y="1456"/>
                </a:lnTo>
                <a:lnTo>
                  <a:pt x="3520" y="1451"/>
                </a:lnTo>
                <a:lnTo>
                  <a:pt x="3521" y="1446"/>
                </a:lnTo>
                <a:lnTo>
                  <a:pt x="3521" y="1449"/>
                </a:lnTo>
                <a:lnTo>
                  <a:pt x="3521" y="1450"/>
                </a:lnTo>
                <a:lnTo>
                  <a:pt x="3521" y="1444"/>
                </a:lnTo>
                <a:lnTo>
                  <a:pt x="3522" y="1451"/>
                </a:lnTo>
                <a:lnTo>
                  <a:pt x="3522" y="1442"/>
                </a:lnTo>
                <a:lnTo>
                  <a:pt x="3522" y="1461"/>
                </a:lnTo>
                <a:lnTo>
                  <a:pt x="3523" y="1448"/>
                </a:lnTo>
                <a:lnTo>
                  <a:pt x="3523" y="1452"/>
                </a:lnTo>
                <a:lnTo>
                  <a:pt x="3523" y="1448"/>
                </a:lnTo>
                <a:lnTo>
                  <a:pt x="3523" y="1436"/>
                </a:lnTo>
                <a:lnTo>
                  <a:pt x="3523" y="1448"/>
                </a:lnTo>
                <a:lnTo>
                  <a:pt x="3524" y="1448"/>
                </a:lnTo>
                <a:lnTo>
                  <a:pt x="3524" y="1449"/>
                </a:lnTo>
                <a:lnTo>
                  <a:pt x="3524" y="1451"/>
                </a:lnTo>
                <a:lnTo>
                  <a:pt x="3524" y="1444"/>
                </a:lnTo>
                <a:lnTo>
                  <a:pt x="3525" y="1469"/>
                </a:lnTo>
                <a:lnTo>
                  <a:pt x="3525" y="1450"/>
                </a:lnTo>
                <a:lnTo>
                  <a:pt x="3525" y="1455"/>
                </a:lnTo>
                <a:lnTo>
                  <a:pt x="3525" y="1457"/>
                </a:lnTo>
                <a:lnTo>
                  <a:pt x="3526" y="1440"/>
                </a:lnTo>
                <a:lnTo>
                  <a:pt x="3526" y="1456"/>
                </a:lnTo>
                <a:lnTo>
                  <a:pt x="3526" y="1465"/>
                </a:lnTo>
                <a:lnTo>
                  <a:pt x="3526" y="1454"/>
                </a:lnTo>
                <a:lnTo>
                  <a:pt x="3526" y="1455"/>
                </a:lnTo>
                <a:lnTo>
                  <a:pt x="3527" y="1443"/>
                </a:lnTo>
                <a:lnTo>
                  <a:pt x="3527" y="1451"/>
                </a:lnTo>
                <a:lnTo>
                  <a:pt x="3527" y="1447"/>
                </a:lnTo>
                <a:lnTo>
                  <a:pt x="3527" y="1444"/>
                </a:lnTo>
                <a:lnTo>
                  <a:pt x="3528" y="1439"/>
                </a:lnTo>
                <a:lnTo>
                  <a:pt x="3528" y="1439"/>
                </a:lnTo>
                <a:lnTo>
                  <a:pt x="3528" y="1442"/>
                </a:lnTo>
                <a:lnTo>
                  <a:pt x="3528" y="1473"/>
                </a:lnTo>
                <a:lnTo>
                  <a:pt x="3529" y="1438"/>
                </a:lnTo>
                <a:lnTo>
                  <a:pt x="3529" y="1449"/>
                </a:lnTo>
                <a:lnTo>
                  <a:pt x="3529" y="1444"/>
                </a:lnTo>
                <a:lnTo>
                  <a:pt x="3529" y="1465"/>
                </a:lnTo>
                <a:lnTo>
                  <a:pt x="3530" y="1452"/>
                </a:lnTo>
                <a:lnTo>
                  <a:pt x="3530" y="1452"/>
                </a:lnTo>
                <a:lnTo>
                  <a:pt x="3530" y="1453"/>
                </a:lnTo>
                <a:lnTo>
                  <a:pt x="3530" y="1439"/>
                </a:lnTo>
                <a:lnTo>
                  <a:pt x="3531" y="1461"/>
                </a:lnTo>
                <a:lnTo>
                  <a:pt x="3531" y="1459"/>
                </a:lnTo>
                <a:lnTo>
                  <a:pt x="3531" y="1459"/>
                </a:lnTo>
                <a:lnTo>
                  <a:pt x="3531" y="1448"/>
                </a:lnTo>
                <a:lnTo>
                  <a:pt x="3532" y="1438"/>
                </a:lnTo>
                <a:lnTo>
                  <a:pt x="3532" y="1468"/>
                </a:lnTo>
                <a:lnTo>
                  <a:pt x="3532" y="1431"/>
                </a:lnTo>
                <a:lnTo>
                  <a:pt x="3532" y="1454"/>
                </a:lnTo>
                <a:lnTo>
                  <a:pt x="3532" y="1452"/>
                </a:lnTo>
                <a:lnTo>
                  <a:pt x="3533" y="1454"/>
                </a:lnTo>
                <a:lnTo>
                  <a:pt x="3533" y="1448"/>
                </a:lnTo>
                <a:lnTo>
                  <a:pt x="3533" y="1443"/>
                </a:lnTo>
                <a:lnTo>
                  <a:pt x="3533" y="1455"/>
                </a:lnTo>
                <a:lnTo>
                  <a:pt x="3534" y="1455"/>
                </a:lnTo>
                <a:lnTo>
                  <a:pt x="3534" y="1445"/>
                </a:lnTo>
                <a:lnTo>
                  <a:pt x="3534" y="1449"/>
                </a:lnTo>
                <a:lnTo>
                  <a:pt x="3534" y="1447"/>
                </a:lnTo>
                <a:lnTo>
                  <a:pt x="3535" y="1460"/>
                </a:lnTo>
                <a:lnTo>
                  <a:pt x="3535" y="1462"/>
                </a:lnTo>
                <a:lnTo>
                  <a:pt x="3535" y="1459"/>
                </a:lnTo>
                <a:lnTo>
                  <a:pt x="3535" y="1443"/>
                </a:lnTo>
                <a:lnTo>
                  <a:pt x="3535" y="1447"/>
                </a:lnTo>
                <a:lnTo>
                  <a:pt x="3536" y="1451"/>
                </a:lnTo>
                <a:lnTo>
                  <a:pt x="3536" y="1451"/>
                </a:lnTo>
                <a:lnTo>
                  <a:pt x="3536" y="1441"/>
                </a:lnTo>
                <a:lnTo>
                  <a:pt x="3536" y="1443"/>
                </a:lnTo>
                <a:lnTo>
                  <a:pt x="3537" y="1448"/>
                </a:lnTo>
                <a:lnTo>
                  <a:pt x="3537" y="1464"/>
                </a:lnTo>
                <a:lnTo>
                  <a:pt x="3537" y="1449"/>
                </a:lnTo>
                <a:lnTo>
                  <a:pt x="3538" y="1442"/>
                </a:lnTo>
                <a:lnTo>
                  <a:pt x="3538" y="1448"/>
                </a:lnTo>
                <a:lnTo>
                  <a:pt x="3538" y="1445"/>
                </a:lnTo>
                <a:lnTo>
                  <a:pt x="3538" y="1449"/>
                </a:lnTo>
                <a:lnTo>
                  <a:pt x="3538" y="1451"/>
                </a:lnTo>
                <a:lnTo>
                  <a:pt x="3539" y="1436"/>
                </a:lnTo>
                <a:lnTo>
                  <a:pt x="3539" y="1458"/>
                </a:lnTo>
                <a:lnTo>
                  <a:pt x="3539" y="1448"/>
                </a:lnTo>
                <a:lnTo>
                  <a:pt x="3539" y="1452"/>
                </a:lnTo>
                <a:lnTo>
                  <a:pt x="3540" y="1449"/>
                </a:lnTo>
                <a:lnTo>
                  <a:pt x="3540" y="1463"/>
                </a:lnTo>
                <a:lnTo>
                  <a:pt x="3540" y="1444"/>
                </a:lnTo>
                <a:lnTo>
                  <a:pt x="3540" y="1448"/>
                </a:lnTo>
                <a:lnTo>
                  <a:pt x="3541" y="1451"/>
                </a:lnTo>
                <a:lnTo>
                  <a:pt x="3541" y="1454"/>
                </a:lnTo>
                <a:lnTo>
                  <a:pt x="3541" y="1443"/>
                </a:lnTo>
                <a:lnTo>
                  <a:pt x="3541" y="1446"/>
                </a:lnTo>
                <a:lnTo>
                  <a:pt x="3541" y="1469"/>
                </a:lnTo>
                <a:lnTo>
                  <a:pt x="3542" y="1452"/>
                </a:lnTo>
                <a:lnTo>
                  <a:pt x="3542" y="1444"/>
                </a:lnTo>
                <a:lnTo>
                  <a:pt x="3542" y="1448"/>
                </a:lnTo>
                <a:lnTo>
                  <a:pt x="3542" y="1453"/>
                </a:lnTo>
                <a:lnTo>
                  <a:pt x="3543" y="1485"/>
                </a:lnTo>
                <a:lnTo>
                  <a:pt x="3543" y="1437"/>
                </a:lnTo>
                <a:lnTo>
                  <a:pt x="3543" y="1451"/>
                </a:lnTo>
                <a:lnTo>
                  <a:pt x="3543" y="1463"/>
                </a:lnTo>
                <a:lnTo>
                  <a:pt x="3544" y="1444"/>
                </a:lnTo>
                <a:lnTo>
                  <a:pt x="3544" y="1449"/>
                </a:lnTo>
                <a:lnTo>
                  <a:pt x="3544" y="1452"/>
                </a:lnTo>
                <a:lnTo>
                  <a:pt x="3544" y="1465"/>
                </a:lnTo>
                <a:lnTo>
                  <a:pt x="3544" y="1455"/>
                </a:lnTo>
                <a:lnTo>
                  <a:pt x="3545" y="1446"/>
                </a:lnTo>
                <a:lnTo>
                  <a:pt x="3545" y="1463"/>
                </a:lnTo>
                <a:lnTo>
                  <a:pt x="3545" y="1472"/>
                </a:lnTo>
                <a:lnTo>
                  <a:pt x="3546" y="1456"/>
                </a:lnTo>
                <a:lnTo>
                  <a:pt x="3546" y="1448"/>
                </a:lnTo>
                <a:lnTo>
                  <a:pt x="3546" y="1453"/>
                </a:lnTo>
                <a:lnTo>
                  <a:pt x="3546" y="1450"/>
                </a:lnTo>
                <a:lnTo>
                  <a:pt x="3547" y="1454"/>
                </a:lnTo>
                <a:lnTo>
                  <a:pt x="3547" y="1452"/>
                </a:lnTo>
                <a:lnTo>
                  <a:pt x="3547" y="1458"/>
                </a:lnTo>
                <a:lnTo>
                  <a:pt x="3547" y="1434"/>
                </a:lnTo>
                <a:lnTo>
                  <a:pt x="3547" y="1462"/>
                </a:lnTo>
                <a:lnTo>
                  <a:pt x="3548" y="1455"/>
                </a:lnTo>
                <a:lnTo>
                  <a:pt x="3548" y="1456"/>
                </a:lnTo>
                <a:lnTo>
                  <a:pt x="3548" y="1449"/>
                </a:lnTo>
                <a:lnTo>
                  <a:pt x="3548" y="1435"/>
                </a:lnTo>
                <a:lnTo>
                  <a:pt x="3549" y="1452"/>
                </a:lnTo>
                <a:lnTo>
                  <a:pt x="3549" y="1451"/>
                </a:lnTo>
                <a:lnTo>
                  <a:pt x="3549" y="1451"/>
                </a:lnTo>
                <a:lnTo>
                  <a:pt x="3549" y="1446"/>
                </a:lnTo>
                <a:lnTo>
                  <a:pt x="3550" y="1453"/>
                </a:lnTo>
                <a:lnTo>
                  <a:pt x="3550" y="1452"/>
                </a:lnTo>
                <a:lnTo>
                  <a:pt x="3550" y="1447"/>
                </a:lnTo>
                <a:lnTo>
                  <a:pt x="3550" y="1464"/>
                </a:lnTo>
                <a:lnTo>
                  <a:pt x="3550" y="1449"/>
                </a:lnTo>
                <a:lnTo>
                  <a:pt x="3551" y="1453"/>
                </a:lnTo>
                <a:lnTo>
                  <a:pt x="3551" y="1450"/>
                </a:lnTo>
                <a:lnTo>
                  <a:pt x="3551" y="1459"/>
                </a:lnTo>
                <a:lnTo>
                  <a:pt x="3551" y="1460"/>
                </a:lnTo>
                <a:lnTo>
                  <a:pt x="3552" y="1444"/>
                </a:lnTo>
                <a:lnTo>
                  <a:pt x="3552" y="1448"/>
                </a:lnTo>
                <a:lnTo>
                  <a:pt x="3552" y="1471"/>
                </a:lnTo>
                <a:lnTo>
                  <a:pt x="3552" y="1464"/>
                </a:lnTo>
                <a:lnTo>
                  <a:pt x="3553" y="1461"/>
                </a:lnTo>
                <a:lnTo>
                  <a:pt x="3553" y="1465"/>
                </a:lnTo>
                <a:lnTo>
                  <a:pt x="3553" y="1459"/>
                </a:lnTo>
                <a:lnTo>
                  <a:pt x="3553" y="1438"/>
                </a:lnTo>
                <a:lnTo>
                  <a:pt x="3554" y="1457"/>
                </a:lnTo>
                <a:lnTo>
                  <a:pt x="3554" y="1446"/>
                </a:lnTo>
                <a:lnTo>
                  <a:pt x="3554" y="1455"/>
                </a:lnTo>
                <a:lnTo>
                  <a:pt x="3554" y="1444"/>
                </a:lnTo>
                <a:lnTo>
                  <a:pt x="3555" y="1450"/>
                </a:lnTo>
                <a:lnTo>
                  <a:pt x="3555" y="1439"/>
                </a:lnTo>
                <a:lnTo>
                  <a:pt x="3555" y="1433"/>
                </a:lnTo>
                <a:lnTo>
                  <a:pt x="3555" y="1440"/>
                </a:lnTo>
                <a:lnTo>
                  <a:pt x="3556" y="1439"/>
                </a:lnTo>
                <a:lnTo>
                  <a:pt x="3556" y="1439"/>
                </a:lnTo>
                <a:lnTo>
                  <a:pt x="3556" y="1436"/>
                </a:lnTo>
                <a:lnTo>
                  <a:pt x="3556" y="1426"/>
                </a:lnTo>
                <a:lnTo>
                  <a:pt x="3556" y="1429"/>
                </a:lnTo>
                <a:lnTo>
                  <a:pt x="3557" y="1434"/>
                </a:lnTo>
                <a:lnTo>
                  <a:pt x="3557" y="1445"/>
                </a:lnTo>
                <a:lnTo>
                  <a:pt x="3557" y="1444"/>
                </a:lnTo>
                <a:lnTo>
                  <a:pt x="3557" y="1450"/>
                </a:lnTo>
                <a:lnTo>
                  <a:pt x="3558" y="1449"/>
                </a:lnTo>
                <a:lnTo>
                  <a:pt x="3558" y="1453"/>
                </a:lnTo>
                <a:lnTo>
                  <a:pt x="3558" y="1432"/>
                </a:lnTo>
                <a:lnTo>
                  <a:pt x="3558" y="1442"/>
                </a:lnTo>
                <a:lnTo>
                  <a:pt x="3559" y="1441"/>
                </a:lnTo>
                <a:lnTo>
                  <a:pt x="3559" y="1446"/>
                </a:lnTo>
                <a:lnTo>
                  <a:pt x="3559" y="1447"/>
                </a:lnTo>
                <a:lnTo>
                  <a:pt x="3559" y="1451"/>
                </a:lnTo>
                <a:lnTo>
                  <a:pt x="3559" y="1454"/>
                </a:lnTo>
                <a:lnTo>
                  <a:pt x="3560" y="1440"/>
                </a:lnTo>
                <a:lnTo>
                  <a:pt x="3560" y="1443"/>
                </a:lnTo>
                <a:lnTo>
                  <a:pt x="3560" y="1444"/>
                </a:lnTo>
                <a:lnTo>
                  <a:pt x="3560" y="1444"/>
                </a:lnTo>
                <a:lnTo>
                  <a:pt x="3561" y="1443"/>
                </a:lnTo>
                <a:lnTo>
                  <a:pt x="3561" y="1447"/>
                </a:lnTo>
                <a:lnTo>
                  <a:pt x="3561" y="1462"/>
                </a:lnTo>
                <a:lnTo>
                  <a:pt x="3562" y="1430"/>
                </a:lnTo>
                <a:lnTo>
                  <a:pt x="3562" y="1453"/>
                </a:lnTo>
                <a:lnTo>
                  <a:pt x="3562" y="1447"/>
                </a:lnTo>
                <a:lnTo>
                  <a:pt x="3562" y="1447"/>
                </a:lnTo>
                <a:lnTo>
                  <a:pt x="3562" y="1448"/>
                </a:lnTo>
                <a:lnTo>
                  <a:pt x="3563" y="1465"/>
                </a:lnTo>
                <a:lnTo>
                  <a:pt x="3563" y="1441"/>
                </a:lnTo>
                <a:lnTo>
                  <a:pt x="3563" y="1454"/>
                </a:lnTo>
                <a:lnTo>
                  <a:pt x="3563" y="1447"/>
                </a:lnTo>
                <a:lnTo>
                  <a:pt x="3564" y="1458"/>
                </a:lnTo>
                <a:lnTo>
                  <a:pt x="3564" y="1434"/>
                </a:lnTo>
                <a:lnTo>
                  <a:pt x="3564" y="1442"/>
                </a:lnTo>
                <a:lnTo>
                  <a:pt x="3564" y="1446"/>
                </a:lnTo>
                <a:lnTo>
                  <a:pt x="3565" y="1451"/>
                </a:lnTo>
                <a:lnTo>
                  <a:pt x="3565" y="1444"/>
                </a:lnTo>
                <a:lnTo>
                  <a:pt x="3565" y="1447"/>
                </a:lnTo>
                <a:lnTo>
                  <a:pt x="3565" y="1446"/>
                </a:lnTo>
                <a:lnTo>
                  <a:pt x="3565" y="1452"/>
                </a:lnTo>
                <a:lnTo>
                  <a:pt x="3566" y="1454"/>
                </a:lnTo>
                <a:lnTo>
                  <a:pt x="3566" y="1453"/>
                </a:lnTo>
                <a:lnTo>
                  <a:pt x="3566" y="1443"/>
                </a:lnTo>
                <a:lnTo>
                  <a:pt x="3566" y="1451"/>
                </a:lnTo>
                <a:lnTo>
                  <a:pt x="3567" y="1447"/>
                </a:lnTo>
                <a:lnTo>
                  <a:pt x="3567" y="1455"/>
                </a:lnTo>
                <a:lnTo>
                  <a:pt x="3567" y="1447"/>
                </a:lnTo>
                <a:lnTo>
                  <a:pt x="3567" y="1448"/>
                </a:lnTo>
                <a:lnTo>
                  <a:pt x="3568" y="1446"/>
                </a:lnTo>
                <a:lnTo>
                  <a:pt x="3568" y="1451"/>
                </a:lnTo>
                <a:lnTo>
                  <a:pt x="3568" y="1448"/>
                </a:lnTo>
                <a:lnTo>
                  <a:pt x="3569" y="1456"/>
                </a:lnTo>
                <a:lnTo>
                  <a:pt x="3569" y="1443"/>
                </a:lnTo>
                <a:lnTo>
                  <a:pt x="3569" y="1461"/>
                </a:lnTo>
                <a:lnTo>
                  <a:pt x="3569" y="1457"/>
                </a:lnTo>
                <a:lnTo>
                  <a:pt x="3569" y="1458"/>
                </a:lnTo>
                <a:lnTo>
                  <a:pt x="3570" y="1451"/>
                </a:lnTo>
                <a:lnTo>
                  <a:pt x="3570" y="1436"/>
                </a:lnTo>
                <a:lnTo>
                  <a:pt x="3570" y="1463"/>
                </a:lnTo>
                <a:lnTo>
                  <a:pt x="3570" y="1451"/>
                </a:lnTo>
                <a:lnTo>
                  <a:pt x="3571" y="1439"/>
                </a:lnTo>
                <a:lnTo>
                  <a:pt x="3571" y="1442"/>
                </a:lnTo>
                <a:lnTo>
                  <a:pt x="3571" y="1442"/>
                </a:lnTo>
                <a:lnTo>
                  <a:pt x="3571" y="1455"/>
                </a:lnTo>
                <a:lnTo>
                  <a:pt x="3572" y="1448"/>
                </a:lnTo>
                <a:lnTo>
                  <a:pt x="3572" y="1457"/>
                </a:lnTo>
                <a:lnTo>
                  <a:pt x="3572" y="1455"/>
                </a:lnTo>
                <a:lnTo>
                  <a:pt x="3572" y="1452"/>
                </a:lnTo>
                <a:lnTo>
                  <a:pt x="3572" y="1451"/>
                </a:lnTo>
                <a:lnTo>
                  <a:pt x="3573" y="1458"/>
                </a:lnTo>
                <a:lnTo>
                  <a:pt x="3573" y="1454"/>
                </a:lnTo>
                <a:lnTo>
                  <a:pt x="3573" y="1458"/>
                </a:lnTo>
                <a:lnTo>
                  <a:pt x="3573" y="1441"/>
                </a:lnTo>
                <a:lnTo>
                  <a:pt x="3574" y="1461"/>
                </a:lnTo>
                <a:lnTo>
                  <a:pt x="3574" y="1455"/>
                </a:lnTo>
                <a:lnTo>
                  <a:pt x="3574" y="1457"/>
                </a:lnTo>
                <a:lnTo>
                  <a:pt x="3574" y="1455"/>
                </a:lnTo>
                <a:lnTo>
                  <a:pt x="3575" y="1446"/>
                </a:lnTo>
                <a:lnTo>
                  <a:pt x="3575" y="1451"/>
                </a:lnTo>
                <a:lnTo>
                  <a:pt x="3575" y="1458"/>
                </a:lnTo>
                <a:lnTo>
                  <a:pt x="3575" y="1453"/>
                </a:lnTo>
                <a:lnTo>
                  <a:pt x="3575" y="1463"/>
                </a:lnTo>
                <a:lnTo>
                  <a:pt x="3576" y="1435"/>
                </a:lnTo>
                <a:lnTo>
                  <a:pt x="3576" y="1452"/>
                </a:lnTo>
                <a:lnTo>
                  <a:pt x="3576" y="1456"/>
                </a:lnTo>
                <a:lnTo>
                  <a:pt x="3577" y="1457"/>
                </a:lnTo>
                <a:lnTo>
                  <a:pt x="3577" y="1451"/>
                </a:lnTo>
                <a:lnTo>
                  <a:pt x="3577" y="1450"/>
                </a:lnTo>
                <a:lnTo>
                  <a:pt x="3577" y="1457"/>
                </a:lnTo>
                <a:lnTo>
                  <a:pt x="3578" y="1459"/>
                </a:lnTo>
                <a:lnTo>
                  <a:pt x="3578" y="1447"/>
                </a:lnTo>
                <a:lnTo>
                  <a:pt x="3578" y="1468"/>
                </a:lnTo>
                <a:lnTo>
                  <a:pt x="3578" y="1452"/>
                </a:lnTo>
                <a:lnTo>
                  <a:pt x="3578" y="1455"/>
                </a:lnTo>
                <a:lnTo>
                  <a:pt x="3579" y="1456"/>
                </a:lnTo>
                <a:lnTo>
                  <a:pt x="3579" y="1461"/>
                </a:lnTo>
                <a:lnTo>
                  <a:pt x="3579" y="1460"/>
                </a:lnTo>
                <a:lnTo>
                  <a:pt x="3579" y="1455"/>
                </a:lnTo>
                <a:lnTo>
                  <a:pt x="3580" y="1455"/>
                </a:lnTo>
                <a:lnTo>
                  <a:pt x="3580" y="1457"/>
                </a:lnTo>
                <a:lnTo>
                  <a:pt x="3580" y="1461"/>
                </a:lnTo>
                <a:lnTo>
                  <a:pt x="3580" y="1472"/>
                </a:lnTo>
                <a:lnTo>
                  <a:pt x="3581" y="1442"/>
                </a:lnTo>
                <a:lnTo>
                  <a:pt x="3581" y="1462"/>
                </a:lnTo>
                <a:lnTo>
                  <a:pt x="3581" y="1458"/>
                </a:lnTo>
                <a:lnTo>
                  <a:pt x="3581" y="1464"/>
                </a:lnTo>
                <a:lnTo>
                  <a:pt x="3581" y="1453"/>
                </a:lnTo>
                <a:lnTo>
                  <a:pt x="3582" y="1456"/>
                </a:lnTo>
                <a:lnTo>
                  <a:pt x="3582" y="1455"/>
                </a:lnTo>
                <a:lnTo>
                  <a:pt x="3582" y="1460"/>
                </a:lnTo>
                <a:lnTo>
                  <a:pt x="3582" y="1459"/>
                </a:lnTo>
                <a:lnTo>
                  <a:pt x="3583" y="1461"/>
                </a:lnTo>
                <a:lnTo>
                  <a:pt x="3583" y="1444"/>
                </a:lnTo>
                <a:lnTo>
                  <a:pt x="3583" y="1460"/>
                </a:lnTo>
                <a:lnTo>
                  <a:pt x="3583" y="1456"/>
                </a:lnTo>
                <a:lnTo>
                  <a:pt x="3584" y="1468"/>
                </a:lnTo>
                <a:lnTo>
                  <a:pt x="3584" y="1462"/>
                </a:lnTo>
                <a:lnTo>
                  <a:pt x="3584" y="1443"/>
                </a:lnTo>
                <a:lnTo>
                  <a:pt x="3584" y="1458"/>
                </a:lnTo>
                <a:lnTo>
                  <a:pt x="3585" y="1453"/>
                </a:lnTo>
                <a:lnTo>
                  <a:pt x="3585" y="1440"/>
                </a:lnTo>
                <a:lnTo>
                  <a:pt x="3585" y="1460"/>
                </a:lnTo>
                <a:lnTo>
                  <a:pt x="3585" y="1435"/>
                </a:lnTo>
                <a:lnTo>
                  <a:pt x="3586" y="1460"/>
                </a:lnTo>
                <a:lnTo>
                  <a:pt x="3586" y="1451"/>
                </a:lnTo>
                <a:lnTo>
                  <a:pt x="3586" y="1461"/>
                </a:lnTo>
                <a:lnTo>
                  <a:pt x="3586" y="1410"/>
                </a:lnTo>
                <a:lnTo>
                  <a:pt x="3587" y="56"/>
                </a:lnTo>
                <a:lnTo>
                  <a:pt x="3587" y="1444"/>
                </a:lnTo>
                <a:lnTo>
                  <a:pt x="3587" y="1459"/>
                </a:lnTo>
                <a:lnTo>
                  <a:pt x="3587" y="1455"/>
                </a:lnTo>
                <a:lnTo>
                  <a:pt x="3587" y="1464"/>
                </a:lnTo>
                <a:lnTo>
                  <a:pt x="3588" y="1442"/>
                </a:lnTo>
                <a:lnTo>
                  <a:pt x="3588" y="1450"/>
                </a:lnTo>
                <a:lnTo>
                  <a:pt x="3588" y="1450"/>
                </a:lnTo>
                <a:lnTo>
                  <a:pt x="3588" y="1449"/>
                </a:lnTo>
                <a:lnTo>
                  <a:pt x="3589" y="1448"/>
                </a:lnTo>
                <a:lnTo>
                  <a:pt x="3589" y="1439"/>
                </a:lnTo>
                <a:lnTo>
                  <a:pt x="3589" y="1447"/>
                </a:lnTo>
                <a:lnTo>
                  <a:pt x="3589" y="1447"/>
                </a:lnTo>
                <a:lnTo>
                  <a:pt x="3590" y="1448"/>
                </a:lnTo>
                <a:lnTo>
                  <a:pt x="3590" y="1450"/>
                </a:lnTo>
                <a:lnTo>
                  <a:pt x="3590" y="1447"/>
                </a:lnTo>
                <a:lnTo>
                  <a:pt x="3590" y="1441"/>
                </a:lnTo>
                <a:lnTo>
                  <a:pt x="3590" y="1446"/>
                </a:lnTo>
                <a:lnTo>
                  <a:pt x="3591" y="1442"/>
                </a:lnTo>
                <a:lnTo>
                  <a:pt x="3591" y="1449"/>
                </a:lnTo>
                <a:lnTo>
                  <a:pt x="3591" y="1458"/>
                </a:lnTo>
                <a:lnTo>
                  <a:pt x="3591" y="1447"/>
                </a:lnTo>
                <a:lnTo>
                  <a:pt x="3592" y="1470"/>
                </a:lnTo>
                <a:lnTo>
                  <a:pt x="3592" y="1444"/>
                </a:lnTo>
                <a:lnTo>
                  <a:pt x="3592" y="1450"/>
                </a:lnTo>
                <a:lnTo>
                  <a:pt x="3593" y="1456"/>
                </a:lnTo>
                <a:lnTo>
                  <a:pt x="3593" y="1457"/>
                </a:lnTo>
                <a:lnTo>
                  <a:pt x="3593" y="1455"/>
                </a:lnTo>
                <a:lnTo>
                  <a:pt x="3593" y="1458"/>
                </a:lnTo>
                <a:lnTo>
                  <a:pt x="3593" y="1457"/>
                </a:lnTo>
                <a:lnTo>
                  <a:pt x="3594" y="1454"/>
                </a:lnTo>
                <a:lnTo>
                  <a:pt x="3594" y="1449"/>
                </a:lnTo>
                <a:lnTo>
                  <a:pt x="3594" y="1464"/>
                </a:lnTo>
                <a:lnTo>
                  <a:pt x="3594" y="1461"/>
                </a:lnTo>
                <a:lnTo>
                  <a:pt x="3595" y="1458"/>
                </a:lnTo>
                <a:lnTo>
                  <a:pt x="3595" y="1441"/>
                </a:lnTo>
                <a:lnTo>
                  <a:pt x="3595" y="1463"/>
                </a:lnTo>
                <a:lnTo>
                  <a:pt x="3595" y="1455"/>
                </a:lnTo>
                <a:lnTo>
                  <a:pt x="3596" y="1451"/>
                </a:lnTo>
                <a:lnTo>
                  <a:pt x="3596" y="1452"/>
                </a:lnTo>
                <a:lnTo>
                  <a:pt x="3596" y="1458"/>
                </a:lnTo>
                <a:lnTo>
                  <a:pt x="3596" y="1457"/>
                </a:lnTo>
                <a:lnTo>
                  <a:pt x="3596" y="1452"/>
                </a:lnTo>
                <a:lnTo>
                  <a:pt x="3597" y="1462"/>
                </a:lnTo>
                <a:lnTo>
                  <a:pt x="3597" y="1459"/>
                </a:lnTo>
                <a:lnTo>
                  <a:pt x="3597" y="1446"/>
                </a:lnTo>
                <a:lnTo>
                  <a:pt x="3597" y="1464"/>
                </a:lnTo>
                <a:lnTo>
                  <a:pt x="3598" y="1459"/>
                </a:lnTo>
                <a:lnTo>
                  <a:pt x="3598" y="1456"/>
                </a:lnTo>
                <a:lnTo>
                  <a:pt x="3598" y="1456"/>
                </a:lnTo>
                <a:lnTo>
                  <a:pt x="3598" y="1456"/>
                </a:lnTo>
                <a:lnTo>
                  <a:pt x="3599" y="1455"/>
                </a:lnTo>
                <a:lnTo>
                  <a:pt x="3599" y="1458"/>
                </a:lnTo>
                <a:lnTo>
                  <a:pt x="3599" y="1452"/>
                </a:lnTo>
                <a:lnTo>
                  <a:pt x="3599" y="1459"/>
                </a:lnTo>
                <a:lnTo>
                  <a:pt x="3599" y="1451"/>
                </a:lnTo>
                <a:lnTo>
                  <a:pt x="3600" y="1458"/>
                </a:lnTo>
                <a:lnTo>
                  <a:pt x="3600" y="1456"/>
                </a:lnTo>
                <a:lnTo>
                  <a:pt x="3600" y="1461"/>
                </a:lnTo>
                <a:lnTo>
                  <a:pt x="3601" y="1454"/>
                </a:lnTo>
                <a:lnTo>
                  <a:pt x="3601" y="1451"/>
                </a:lnTo>
                <a:lnTo>
                  <a:pt x="3601" y="1458"/>
                </a:lnTo>
                <a:lnTo>
                  <a:pt x="3601" y="1458"/>
                </a:lnTo>
                <a:lnTo>
                  <a:pt x="3602" y="1456"/>
                </a:lnTo>
                <a:lnTo>
                  <a:pt x="3602" y="1463"/>
                </a:lnTo>
                <a:lnTo>
                  <a:pt x="3602" y="1456"/>
                </a:lnTo>
                <a:lnTo>
                  <a:pt x="3602" y="1458"/>
                </a:lnTo>
                <a:lnTo>
                  <a:pt x="3602" y="1459"/>
                </a:lnTo>
                <a:lnTo>
                  <a:pt x="3603" y="1460"/>
                </a:lnTo>
                <a:lnTo>
                  <a:pt x="3603" y="1452"/>
                </a:lnTo>
                <a:lnTo>
                  <a:pt x="3603" y="1452"/>
                </a:lnTo>
                <a:lnTo>
                  <a:pt x="3603" y="1458"/>
                </a:lnTo>
                <a:lnTo>
                  <a:pt x="3604" y="1461"/>
                </a:lnTo>
                <a:lnTo>
                  <a:pt x="3604" y="1460"/>
                </a:lnTo>
                <a:lnTo>
                  <a:pt x="3604" y="1465"/>
                </a:lnTo>
                <a:lnTo>
                  <a:pt x="3604" y="1460"/>
                </a:lnTo>
                <a:lnTo>
                  <a:pt x="3605" y="1461"/>
                </a:lnTo>
                <a:lnTo>
                  <a:pt x="3605" y="1457"/>
                </a:lnTo>
                <a:lnTo>
                  <a:pt x="3605" y="1464"/>
                </a:lnTo>
                <a:lnTo>
                  <a:pt x="3605" y="1462"/>
                </a:lnTo>
                <a:lnTo>
                  <a:pt x="3605" y="1458"/>
                </a:lnTo>
                <a:lnTo>
                  <a:pt x="3606" y="1462"/>
                </a:lnTo>
                <a:lnTo>
                  <a:pt x="3606" y="1459"/>
                </a:lnTo>
                <a:lnTo>
                  <a:pt x="3606" y="1457"/>
                </a:lnTo>
                <a:lnTo>
                  <a:pt x="3606" y="1458"/>
                </a:lnTo>
                <a:lnTo>
                  <a:pt x="3607" y="1461"/>
                </a:lnTo>
                <a:lnTo>
                  <a:pt x="3607" y="1461"/>
                </a:lnTo>
                <a:lnTo>
                  <a:pt x="3607" y="1457"/>
                </a:lnTo>
                <a:lnTo>
                  <a:pt x="3608" y="1463"/>
                </a:lnTo>
                <a:lnTo>
                  <a:pt x="3608" y="1454"/>
                </a:lnTo>
                <a:lnTo>
                  <a:pt x="3608" y="1451"/>
                </a:lnTo>
                <a:lnTo>
                  <a:pt x="3608" y="1451"/>
                </a:lnTo>
                <a:lnTo>
                  <a:pt x="3608" y="1457"/>
                </a:lnTo>
                <a:lnTo>
                  <a:pt x="3609" y="1455"/>
                </a:lnTo>
                <a:lnTo>
                  <a:pt x="3609" y="1461"/>
                </a:lnTo>
                <a:lnTo>
                  <a:pt x="3609" y="1451"/>
                </a:lnTo>
                <a:lnTo>
                  <a:pt x="3609" y="1451"/>
                </a:lnTo>
                <a:lnTo>
                  <a:pt x="3610" y="1450"/>
                </a:lnTo>
                <a:lnTo>
                  <a:pt x="3610" y="1463"/>
                </a:lnTo>
                <a:lnTo>
                  <a:pt x="3610" y="1465"/>
                </a:lnTo>
                <a:lnTo>
                  <a:pt x="3610" y="1454"/>
                </a:lnTo>
                <a:lnTo>
                  <a:pt x="3611" y="1457"/>
                </a:lnTo>
                <a:lnTo>
                  <a:pt x="3611" y="1464"/>
                </a:lnTo>
                <a:lnTo>
                  <a:pt x="3611" y="1464"/>
                </a:lnTo>
                <a:lnTo>
                  <a:pt x="3611" y="1464"/>
                </a:lnTo>
                <a:lnTo>
                  <a:pt x="3611" y="1457"/>
                </a:lnTo>
                <a:lnTo>
                  <a:pt x="3612" y="1468"/>
                </a:lnTo>
                <a:lnTo>
                  <a:pt x="3612" y="1455"/>
                </a:lnTo>
                <a:lnTo>
                  <a:pt x="3612" y="1468"/>
                </a:lnTo>
                <a:lnTo>
                  <a:pt x="3612" y="1466"/>
                </a:lnTo>
                <a:lnTo>
                  <a:pt x="3613" y="1462"/>
                </a:lnTo>
                <a:lnTo>
                  <a:pt x="3613" y="1463"/>
                </a:lnTo>
                <a:lnTo>
                  <a:pt x="3613" y="1463"/>
                </a:lnTo>
                <a:lnTo>
                  <a:pt x="3613" y="1455"/>
                </a:lnTo>
                <a:lnTo>
                  <a:pt x="3614" y="1464"/>
                </a:lnTo>
                <a:lnTo>
                  <a:pt x="3614" y="1462"/>
                </a:lnTo>
                <a:lnTo>
                  <a:pt x="3614" y="1470"/>
                </a:lnTo>
                <a:lnTo>
                  <a:pt x="3614" y="1459"/>
                </a:lnTo>
                <a:lnTo>
                  <a:pt x="3614" y="1461"/>
                </a:lnTo>
                <a:lnTo>
                  <a:pt x="3615" y="1460"/>
                </a:lnTo>
                <a:lnTo>
                  <a:pt x="3615" y="1469"/>
                </a:lnTo>
                <a:lnTo>
                  <a:pt x="3615" y="1464"/>
                </a:lnTo>
                <a:lnTo>
                  <a:pt x="3616" y="1464"/>
                </a:lnTo>
                <a:lnTo>
                  <a:pt x="3616" y="1461"/>
                </a:lnTo>
                <a:lnTo>
                  <a:pt x="3616" y="1468"/>
                </a:lnTo>
                <a:lnTo>
                  <a:pt x="3616" y="1444"/>
                </a:lnTo>
                <a:lnTo>
                  <a:pt x="3617" y="1463"/>
                </a:lnTo>
                <a:lnTo>
                  <a:pt x="3617" y="1464"/>
                </a:lnTo>
                <a:lnTo>
                  <a:pt x="3617" y="1463"/>
                </a:lnTo>
                <a:lnTo>
                  <a:pt x="3617" y="1463"/>
                </a:lnTo>
                <a:lnTo>
                  <a:pt x="3618" y="1453"/>
                </a:lnTo>
                <a:lnTo>
                  <a:pt x="3618" y="1461"/>
                </a:lnTo>
                <a:lnTo>
                  <a:pt x="3618" y="1461"/>
                </a:lnTo>
                <a:lnTo>
                  <a:pt x="3618" y="1460"/>
                </a:lnTo>
                <a:lnTo>
                  <a:pt x="3618" y="1456"/>
                </a:lnTo>
                <a:lnTo>
                  <a:pt x="3619" y="1467"/>
                </a:lnTo>
                <a:lnTo>
                  <a:pt x="3619" y="1458"/>
                </a:lnTo>
                <a:lnTo>
                  <a:pt x="3619" y="1473"/>
                </a:lnTo>
                <a:lnTo>
                  <a:pt x="3619" y="1459"/>
                </a:lnTo>
                <a:lnTo>
                  <a:pt x="3620" y="1458"/>
                </a:lnTo>
                <a:lnTo>
                  <a:pt x="3620" y="1454"/>
                </a:lnTo>
                <a:lnTo>
                  <a:pt x="3620" y="1447"/>
                </a:lnTo>
                <a:lnTo>
                  <a:pt x="3620" y="1463"/>
                </a:lnTo>
                <a:lnTo>
                  <a:pt x="3621" y="1452"/>
                </a:lnTo>
                <a:lnTo>
                  <a:pt x="3621" y="1463"/>
                </a:lnTo>
                <a:lnTo>
                  <a:pt x="3621" y="1455"/>
                </a:lnTo>
                <a:lnTo>
                  <a:pt x="3621" y="1465"/>
                </a:lnTo>
                <a:lnTo>
                  <a:pt x="3621" y="1452"/>
                </a:lnTo>
                <a:lnTo>
                  <a:pt x="3622" y="1464"/>
                </a:lnTo>
                <a:lnTo>
                  <a:pt x="3622" y="1476"/>
                </a:lnTo>
                <a:lnTo>
                  <a:pt x="3622" y="1445"/>
                </a:lnTo>
                <a:lnTo>
                  <a:pt x="3622" y="1444"/>
                </a:lnTo>
                <a:lnTo>
                  <a:pt x="3623" y="1447"/>
                </a:lnTo>
                <a:lnTo>
                  <a:pt x="3623" y="1453"/>
                </a:lnTo>
                <a:lnTo>
                  <a:pt x="3623" y="1446"/>
                </a:lnTo>
                <a:lnTo>
                  <a:pt x="3624" y="1448"/>
                </a:lnTo>
                <a:lnTo>
                  <a:pt x="3624" y="1458"/>
                </a:lnTo>
                <a:lnTo>
                  <a:pt x="3624" y="1465"/>
                </a:lnTo>
                <a:lnTo>
                  <a:pt x="3624" y="1458"/>
                </a:lnTo>
                <a:lnTo>
                  <a:pt x="3624" y="1462"/>
                </a:lnTo>
                <a:lnTo>
                  <a:pt x="3625" y="1456"/>
                </a:lnTo>
                <a:lnTo>
                  <a:pt x="3625" y="1450"/>
                </a:lnTo>
                <a:lnTo>
                  <a:pt x="3625" y="1467"/>
                </a:lnTo>
                <a:lnTo>
                  <a:pt x="3625" y="1460"/>
                </a:lnTo>
                <a:lnTo>
                  <a:pt x="3626" y="1464"/>
                </a:lnTo>
                <a:lnTo>
                  <a:pt x="3626" y="1457"/>
                </a:lnTo>
                <a:lnTo>
                  <a:pt x="3626" y="1461"/>
                </a:lnTo>
                <a:lnTo>
                  <a:pt x="3626" y="1465"/>
                </a:lnTo>
                <a:lnTo>
                  <a:pt x="3627" y="1458"/>
                </a:lnTo>
                <a:lnTo>
                  <a:pt x="3627" y="1459"/>
                </a:lnTo>
                <a:lnTo>
                  <a:pt x="3627" y="1466"/>
                </a:lnTo>
                <a:lnTo>
                  <a:pt x="3627" y="1448"/>
                </a:lnTo>
                <a:lnTo>
                  <a:pt x="3627" y="1450"/>
                </a:lnTo>
                <a:lnTo>
                  <a:pt x="3628" y="1453"/>
                </a:lnTo>
                <a:lnTo>
                  <a:pt x="3628" y="1456"/>
                </a:lnTo>
                <a:lnTo>
                  <a:pt x="3628" y="1458"/>
                </a:lnTo>
                <a:lnTo>
                  <a:pt x="3628" y="1469"/>
                </a:lnTo>
                <a:lnTo>
                  <a:pt x="3629" y="1454"/>
                </a:lnTo>
                <a:lnTo>
                  <a:pt x="3629" y="1454"/>
                </a:lnTo>
                <a:lnTo>
                  <a:pt x="3629" y="1456"/>
                </a:lnTo>
                <a:lnTo>
                  <a:pt x="3629" y="1451"/>
                </a:lnTo>
                <a:lnTo>
                  <a:pt x="3630" y="1445"/>
                </a:lnTo>
                <a:lnTo>
                  <a:pt x="3630" y="1456"/>
                </a:lnTo>
                <a:lnTo>
                  <a:pt x="3630" y="1450"/>
                </a:lnTo>
                <a:lnTo>
                  <a:pt x="3630" y="1460"/>
                </a:lnTo>
                <a:lnTo>
                  <a:pt x="3630" y="1453"/>
                </a:lnTo>
                <a:lnTo>
                  <a:pt x="3631" y="1457"/>
                </a:lnTo>
                <a:lnTo>
                  <a:pt x="3631" y="1478"/>
                </a:lnTo>
                <a:lnTo>
                  <a:pt x="3631" y="1448"/>
                </a:lnTo>
                <a:lnTo>
                  <a:pt x="3632" y="1449"/>
                </a:lnTo>
                <a:lnTo>
                  <a:pt x="3632" y="1460"/>
                </a:lnTo>
                <a:lnTo>
                  <a:pt x="3632" y="1443"/>
                </a:lnTo>
                <a:lnTo>
                  <a:pt x="3632" y="1459"/>
                </a:lnTo>
                <a:lnTo>
                  <a:pt x="3633" y="1452"/>
                </a:lnTo>
                <a:lnTo>
                  <a:pt x="3633" y="1463"/>
                </a:lnTo>
                <a:lnTo>
                  <a:pt x="3633" y="1462"/>
                </a:lnTo>
                <a:lnTo>
                  <a:pt x="3633" y="1450"/>
                </a:lnTo>
                <a:lnTo>
                  <a:pt x="3633" y="1460"/>
                </a:lnTo>
                <a:lnTo>
                  <a:pt x="3634" y="1460"/>
                </a:lnTo>
                <a:lnTo>
                  <a:pt x="3634" y="1455"/>
                </a:lnTo>
                <a:lnTo>
                  <a:pt x="3634" y="1458"/>
                </a:lnTo>
                <a:lnTo>
                  <a:pt x="3634" y="1443"/>
                </a:lnTo>
                <a:lnTo>
                  <a:pt x="3635" y="1456"/>
                </a:lnTo>
                <a:lnTo>
                  <a:pt x="3635" y="1459"/>
                </a:lnTo>
                <a:lnTo>
                  <a:pt x="3635" y="1460"/>
                </a:lnTo>
                <a:lnTo>
                  <a:pt x="3635" y="1469"/>
                </a:lnTo>
                <a:lnTo>
                  <a:pt x="3636" y="1460"/>
                </a:lnTo>
                <a:lnTo>
                  <a:pt x="3636" y="1458"/>
                </a:lnTo>
                <a:lnTo>
                  <a:pt x="3636" y="1465"/>
                </a:lnTo>
                <a:lnTo>
                  <a:pt x="3636" y="1457"/>
                </a:lnTo>
                <a:lnTo>
                  <a:pt x="3636" y="1470"/>
                </a:lnTo>
                <a:lnTo>
                  <a:pt x="3637" y="1451"/>
                </a:lnTo>
                <a:lnTo>
                  <a:pt x="3637" y="1461"/>
                </a:lnTo>
                <a:lnTo>
                  <a:pt x="3637" y="1458"/>
                </a:lnTo>
                <a:lnTo>
                  <a:pt x="3637" y="1462"/>
                </a:lnTo>
                <a:lnTo>
                  <a:pt x="3638" y="1462"/>
                </a:lnTo>
                <a:lnTo>
                  <a:pt x="3638" y="1454"/>
                </a:lnTo>
                <a:lnTo>
                  <a:pt x="3638" y="1448"/>
                </a:lnTo>
                <a:lnTo>
                  <a:pt x="3638" y="1459"/>
                </a:lnTo>
                <a:lnTo>
                  <a:pt x="3639" y="1460"/>
                </a:lnTo>
                <a:lnTo>
                  <a:pt x="3639" y="1464"/>
                </a:lnTo>
                <a:lnTo>
                  <a:pt x="3639" y="1449"/>
                </a:lnTo>
                <a:lnTo>
                  <a:pt x="3639" y="1459"/>
                </a:lnTo>
                <a:lnTo>
                  <a:pt x="3640" y="1448"/>
                </a:lnTo>
                <a:lnTo>
                  <a:pt x="3640" y="1453"/>
                </a:lnTo>
                <a:lnTo>
                  <a:pt x="3640" y="1460"/>
                </a:lnTo>
                <a:lnTo>
                  <a:pt x="3640" y="1455"/>
                </a:lnTo>
                <a:lnTo>
                  <a:pt x="3641" y="1458"/>
                </a:lnTo>
                <a:lnTo>
                  <a:pt x="3641" y="1455"/>
                </a:lnTo>
                <a:lnTo>
                  <a:pt x="3641" y="1460"/>
                </a:lnTo>
                <a:lnTo>
                  <a:pt x="3641" y="1460"/>
                </a:lnTo>
                <a:lnTo>
                  <a:pt x="3642" y="1444"/>
                </a:lnTo>
                <a:lnTo>
                  <a:pt x="3642" y="1457"/>
                </a:lnTo>
                <a:lnTo>
                  <a:pt x="3642" y="1453"/>
                </a:lnTo>
                <a:lnTo>
                  <a:pt x="3642" y="1449"/>
                </a:lnTo>
                <a:lnTo>
                  <a:pt x="3642" y="1468"/>
                </a:lnTo>
                <a:lnTo>
                  <a:pt x="3643" y="1437"/>
                </a:lnTo>
                <a:lnTo>
                  <a:pt x="3643" y="1455"/>
                </a:lnTo>
                <a:lnTo>
                  <a:pt x="3643" y="1455"/>
                </a:lnTo>
                <a:lnTo>
                  <a:pt x="3643" y="1454"/>
                </a:lnTo>
                <a:lnTo>
                  <a:pt x="3644" y="1468"/>
                </a:lnTo>
                <a:lnTo>
                  <a:pt x="3644" y="1441"/>
                </a:lnTo>
                <a:lnTo>
                  <a:pt x="3644" y="1455"/>
                </a:lnTo>
                <a:lnTo>
                  <a:pt x="3644" y="1455"/>
                </a:lnTo>
                <a:lnTo>
                  <a:pt x="3645" y="1450"/>
                </a:lnTo>
                <a:lnTo>
                  <a:pt x="3645" y="1443"/>
                </a:lnTo>
                <a:lnTo>
                  <a:pt x="3645" y="1460"/>
                </a:lnTo>
                <a:lnTo>
                  <a:pt x="3645" y="1445"/>
                </a:lnTo>
                <a:lnTo>
                  <a:pt x="3645" y="1455"/>
                </a:lnTo>
                <a:lnTo>
                  <a:pt x="3646" y="1457"/>
                </a:lnTo>
                <a:lnTo>
                  <a:pt x="3646" y="1456"/>
                </a:lnTo>
                <a:lnTo>
                  <a:pt x="3646" y="1446"/>
                </a:lnTo>
                <a:lnTo>
                  <a:pt x="3646" y="1451"/>
                </a:lnTo>
                <a:lnTo>
                  <a:pt x="3647" y="1457"/>
                </a:lnTo>
                <a:lnTo>
                  <a:pt x="3647" y="1462"/>
                </a:lnTo>
                <a:lnTo>
                  <a:pt x="3647" y="1456"/>
                </a:lnTo>
                <a:lnTo>
                  <a:pt x="3648" y="1455"/>
                </a:lnTo>
                <a:lnTo>
                  <a:pt x="3648" y="1461"/>
                </a:lnTo>
                <a:lnTo>
                  <a:pt x="3648" y="1466"/>
                </a:lnTo>
                <a:lnTo>
                  <a:pt x="3648" y="1454"/>
                </a:lnTo>
                <a:lnTo>
                  <a:pt x="3648" y="1468"/>
                </a:lnTo>
                <a:lnTo>
                  <a:pt x="3649" y="1447"/>
                </a:lnTo>
                <a:lnTo>
                  <a:pt x="3649" y="1460"/>
                </a:lnTo>
                <a:lnTo>
                  <a:pt x="3649" y="1455"/>
                </a:lnTo>
                <a:lnTo>
                  <a:pt x="3649" y="1455"/>
                </a:lnTo>
                <a:lnTo>
                  <a:pt x="3650" y="1458"/>
                </a:lnTo>
                <a:lnTo>
                  <a:pt x="3650" y="1451"/>
                </a:lnTo>
                <a:lnTo>
                  <a:pt x="3650" y="1457"/>
                </a:lnTo>
                <a:lnTo>
                  <a:pt x="3650" y="1460"/>
                </a:lnTo>
                <a:lnTo>
                  <a:pt x="3651" y="1458"/>
                </a:lnTo>
                <a:lnTo>
                  <a:pt x="3651" y="1469"/>
                </a:lnTo>
                <a:lnTo>
                  <a:pt x="3651" y="1446"/>
                </a:lnTo>
                <a:lnTo>
                  <a:pt x="3651" y="1458"/>
                </a:lnTo>
                <a:lnTo>
                  <a:pt x="3651" y="1447"/>
                </a:lnTo>
                <a:lnTo>
                  <a:pt x="3652" y="1461"/>
                </a:lnTo>
                <a:lnTo>
                  <a:pt x="3652" y="1457"/>
                </a:lnTo>
                <a:lnTo>
                  <a:pt x="3652" y="1460"/>
                </a:lnTo>
                <a:lnTo>
                  <a:pt x="3652" y="1457"/>
                </a:lnTo>
                <a:lnTo>
                  <a:pt x="3653" y="1462"/>
                </a:lnTo>
                <a:lnTo>
                  <a:pt x="3653" y="1465"/>
                </a:lnTo>
                <a:lnTo>
                  <a:pt x="3653" y="1460"/>
                </a:lnTo>
                <a:lnTo>
                  <a:pt x="3653" y="1453"/>
                </a:lnTo>
                <a:lnTo>
                  <a:pt x="3654" y="1464"/>
                </a:lnTo>
                <a:lnTo>
                  <a:pt x="3654" y="1468"/>
                </a:lnTo>
                <a:lnTo>
                  <a:pt x="3654" y="1457"/>
                </a:lnTo>
                <a:lnTo>
                  <a:pt x="3654" y="1456"/>
                </a:lnTo>
                <a:lnTo>
                  <a:pt x="3655" y="1456"/>
                </a:lnTo>
                <a:lnTo>
                  <a:pt x="3655" y="1456"/>
                </a:lnTo>
                <a:lnTo>
                  <a:pt x="3655" y="1451"/>
                </a:lnTo>
                <a:lnTo>
                  <a:pt x="3655" y="1458"/>
                </a:lnTo>
                <a:lnTo>
                  <a:pt x="3656" y="1468"/>
                </a:lnTo>
                <a:lnTo>
                  <a:pt x="3656" y="1439"/>
                </a:lnTo>
                <a:lnTo>
                  <a:pt x="3656" y="1454"/>
                </a:lnTo>
                <a:lnTo>
                  <a:pt x="3656" y="1450"/>
                </a:lnTo>
                <a:lnTo>
                  <a:pt x="3657" y="1457"/>
                </a:lnTo>
                <a:lnTo>
                  <a:pt x="3657" y="1463"/>
                </a:lnTo>
                <a:lnTo>
                  <a:pt x="3657" y="1466"/>
                </a:lnTo>
                <a:lnTo>
                  <a:pt x="3657" y="1462"/>
                </a:lnTo>
                <a:lnTo>
                  <a:pt x="3657" y="1456"/>
                </a:lnTo>
                <a:lnTo>
                  <a:pt x="3658" y="1465"/>
                </a:lnTo>
                <a:lnTo>
                  <a:pt x="3658" y="1468"/>
                </a:lnTo>
                <a:lnTo>
                  <a:pt x="3658" y="1452"/>
                </a:lnTo>
                <a:lnTo>
                  <a:pt x="3658" y="1464"/>
                </a:lnTo>
                <a:lnTo>
                  <a:pt x="3659" y="1460"/>
                </a:lnTo>
                <a:lnTo>
                  <a:pt x="3659" y="1465"/>
                </a:lnTo>
                <a:lnTo>
                  <a:pt x="3659" y="1466"/>
                </a:lnTo>
                <a:lnTo>
                  <a:pt x="3659" y="1467"/>
                </a:lnTo>
                <a:lnTo>
                  <a:pt x="3660" y="1462"/>
                </a:lnTo>
                <a:lnTo>
                  <a:pt x="3660" y="1464"/>
                </a:lnTo>
                <a:lnTo>
                  <a:pt x="3660" y="1460"/>
                </a:lnTo>
                <a:lnTo>
                  <a:pt x="3660" y="1473"/>
                </a:lnTo>
                <a:lnTo>
                  <a:pt x="3660" y="1455"/>
                </a:lnTo>
                <a:lnTo>
                  <a:pt x="3661" y="1463"/>
                </a:lnTo>
                <a:lnTo>
                  <a:pt x="3661" y="1466"/>
                </a:lnTo>
                <a:lnTo>
                  <a:pt x="3661" y="1462"/>
                </a:lnTo>
                <a:lnTo>
                  <a:pt x="3661" y="1460"/>
                </a:lnTo>
                <a:lnTo>
                  <a:pt x="3662" y="1458"/>
                </a:lnTo>
                <a:lnTo>
                  <a:pt x="3662" y="1448"/>
                </a:lnTo>
                <a:lnTo>
                  <a:pt x="3662" y="1458"/>
                </a:lnTo>
                <a:lnTo>
                  <a:pt x="3663" y="1461"/>
                </a:lnTo>
                <a:lnTo>
                  <a:pt x="3663" y="1469"/>
                </a:lnTo>
                <a:lnTo>
                  <a:pt x="3663" y="1455"/>
                </a:lnTo>
                <a:lnTo>
                  <a:pt x="3663" y="1454"/>
                </a:lnTo>
                <a:lnTo>
                  <a:pt x="3664" y="1451"/>
                </a:lnTo>
                <a:lnTo>
                  <a:pt x="3664" y="1465"/>
                </a:lnTo>
                <a:lnTo>
                  <a:pt x="3664" y="1465"/>
                </a:lnTo>
                <a:lnTo>
                  <a:pt x="3664" y="1452"/>
                </a:lnTo>
                <a:lnTo>
                  <a:pt x="3664" y="1463"/>
                </a:lnTo>
                <a:lnTo>
                  <a:pt x="3665" y="1461"/>
                </a:lnTo>
                <a:lnTo>
                  <a:pt x="3665" y="1456"/>
                </a:lnTo>
                <a:lnTo>
                  <a:pt x="3665" y="1467"/>
                </a:lnTo>
                <a:lnTo>
                  <a:pt x="3665" y="1448"/>
                </a:lnTo>
                <a:lnTo>
                  <a:pt x="3666" y="1452"/>
                </a:lnTo>
                <a:lnTo>
                  <a:pt x="3666" y="1454"/>
                </a:lnTo>
                <a:lnTo>
                  <a:pt x="3666" y="1458"/>
                </a:lnTo>
                <a:lnTo>
                  <a:pt x="3666" y="1455"/>
                </a:lnTo>
                <a:lnTo>
                  <a:pt x="3667" y="1451"/>
                </a:lnTo>
                <a:lnTo>
                  <a:pt x="3667" y="1453"/>
                </a:lnTo>
                <a:lnTo>
                  <a:pt x="3667" y="1455"/>
                </a:lnTo>
                <a:lnTo>
                  <a:pt x="3667" y="1452"/>
                </a:lnTo>
                <a:lnTo>
                  <a:pt x="3667" y="1463"/>
                </a:lnTo>
                <a:lnTo>
                  <a:pt x="3668" y="1456"/>
                </a:lnTo>
                <a:lnTo>
                  <a:pt x="3668" y="1453"/>
                </a:lnTo>
                <a:lnTo>
                  <a:pt x="3668" y="1453"/>
                </a:lnTo>
                <a:lnTo>
                  <a:pt x="3668" y="1461"/>
                </a:lnTo>
                <a:lnTo>
                  <a:pt x="3669" y="1453"/>
                </a:lnTo>
                <a:lnTo>
                  <a:pt x="3669" y="1450"/>
                </a:lnTo>
                <a:lnTo>
                  <a:pt x="3669" y="1455"/>
                </a:lnTo>
                <a:lnTo>
                  <a:pt x="3669" y="1453"/>
                </a:lnTo>
                <a:lnTo>
                  <a:pt x="3669" y="1455"/>
                </a:lnTo>
                <a:lnTo>
                  <a:pt x="3670" y="1460"/>
                </a:lnTo>
                <a:lnTo>
                  <a:pt x="3670" y="1454"/>
                </a:lnTo>
                <a:lnTo>
                  <a:pt x="3670" y="1459"/>
                </a:lnTo>
                <a:lnTo>
                  <a:pt x="3671" y="1437"/>
                </a:lnTo>
                <a:lnTo>
                  <a:pt x="3671" y="1448"/>
                </a:lnTo>
                <a:lnTo>
                  <a:pt x="3671" y="1417"/>
                </a:lnTo>
                <a:lnTo>
                  <a:pt x="3671" y="1451"/>
                </a:lnTo>
                <a:lnTo>
                  <a:pt x="3672" y="1456"/>
                </a:lnTo>
                <a:lnTo>
                  <a:pt x="3672" y="1464"/>
                </a:lnTo>
                <a:lnTo>
                  <a:pt x="3672" y="1462"/>
                </a:lnTo>
                <a:lnTo>
                  <a:pt x="3672" y="1464"/>
                </a:lnTo>
                <a:lnTo>
                  <a:pt x="3673" y="1456"/>
                </a:lnTo>
                <a:lnTo>
                  <a:pt x="3673" y="1457"/>
                </a:lnTo>
                <a:lnTo>
                  <a:pt x="3673" y="1457"/>
                </a:lnTo>
                <a:lnTo>
                  <a:pt x="3673" y="1468"/>
                </a:lnTo>
                <a:lnTo>
                  <a:pt x="3673" y="1462"/>
                </a:lnTo>
                <a:lnTo>
                  <a:pt x="3674" y="1461"/>
                </a:lnTo>
                <a:lnTo>
                  <a:pt x="3674" y="1457"/>
                </a:lnTo>
                <a:lnTo>
                  <a:pt x="3674" y="1465"/>
                </a:lnTo>
                <a:lnTo>
                  <a:pt x="3674" y="1459"/>
                </a:lnTo>
                <a:lnTo>
                  <a:pt x="3675" y="1466"/>
                </a:lnTo>
                <a:lnTo>
                  <a:pt x="3675" y="1453"/>
                </a:lnTo>
                <a:lnTo>
                  <a:pt x="3675" y="1460"/>
                </a:lnTo>
                <a:lnTo>
                  <a:pt x="3675" y="1462"/>
                </a:lnTo>
                <a:lnTo>
                  <a:pt x="3676" y="1462"/>
                </a:lnTo>
                <a:lnTo>
                  <a:pt x="3676" y="1488"/>
                </a:lnTo>
                <a:lnTo>
                  <a:pt x="3676" y="1471"/>
                </a:lnTo>
                <a:lnTo>
                  <a:pt x="3676" y="1450"/>
                </a:lnTo>
                <a:lnTo>
                  <a:pt x="3676" y="1455"/>
                </a:lnTo>
                <a:lnTo>
                  <a:pt x="3677" y="1462"/>
                </a:lnTo>
                <a:lnTo>
                  <a:pt x="3677" y="1454"/>
                </a:lnTo>
                <a:lnTo>
                  <a:pt x="3677" y="1451"/>
                </a:lnTo>
                <a:lnTo>
                  <a:pt x="3677" y="1456"/>
                </a:lnTo>
                <a:lnTo>
                  <a:pt x="3678" y="1460"/>
                </a:lnTo>
                <a:lnTo>
                  <a:pt x="3678" y="1459"/>
                </a:lnTo>
                <a:lnTo>
                  <a:pt x="3678" y="1463"/>
                </a:lnTo>
                <a:lnTo>
                  <a:pt x="3679" y="1456"/>
                </a:lnTo>
                <a:lnTo>
                  <a:pt x="3679" y="1451"/>
                </a:lnTo>
                <a:lnTo>
                  <a:pt x="3679" y="1452"/>
                </a:lnTo>
                <a:lnTo>
                  <a:pt x="3679" y="1460"/>
                </a:lnTo>
                <a:lnTo>
                  <a:pt x="3679" y="1462"/>
                </a:lnTo>
                <a:lnTo>
                  <a:pt x="3680" y="1454"/>
                </a:lnTo>
                <a:lnTo>
                  <a:pt x="3680" y="1449"/>
                </a:lnTo>
                <a:lnTo>
                  <a:pt x="3680" y="1464"/>
                </a:lnTo>
                <a:lnTo>
                  <a:pt x="3680" y="1460"/>
                </a:lnTo>
                <a:lnTo>
                  <a:pt x="3681" y="1458"/>
                </a:lnTo>
                <a:lnTo>
                  <a:pt x="3681" y="1464"/>
                </a:lnTo>
                <a:lnTo>
                  <a:pt x="3681" y="1453"/>
                </a:lnTo>
                <a:lnTo>
                  <a:pt x="3681" y="1455"/>
                </a:lnTo>
                <a:lnTo>
                  <a:pt x="3682" y="1458"/>
                </a:lnTo>
                <a:lnTo>
                  <a:pt x="3682" y="1455"/>
                </a:lnTo>
                <a:lnTo>
                  <a:pt x="3682" y="1454"/>
                </a:lnTo>
                <a:lnTo>
                  <a:pt x="3682" y="1452"/>
                </a:lnTo>
                <a:lnTo>
                  <a:pt x="3682" y="1458"/>
                </a:lnTo>
                <a:lnTo>
                  <a:pt x="3683" y="1460"/>
                </a:lnTo>
                <a:lnTo>
                  <a:pt x="3683" y="1461"/>
                </a:lnTo>
                <a:lnTo>
                  <a:pt x="3683" y="1462"/>
                </a:lnTo>
                <a:lnTo>
                  <a:pt x="3683" y="1453"/>
                </a:lnTo>
                <a:lnTo>
                  <a:pt x="3684" y="1458"/>
                </a:lnTo>
                <a:lnTo>
                  <a:pt x="3684" y="1454"/>
                </a:lnTo>
                <a:lnTo>
                  <a:pt x="3684" y="1458"/>
                </a:lnTo>
                <a:lnTo>
                  <a:pt x="3684" y="1460"/>
                </a:lnTo>
                <a:lnTo>
                  <a:pt x="3685" y="1456"/>
                </a:lnTo>
                <a:lnTo>
                  <a:pt x="3685" y="1455"/>
                </a:lnTo>
                <a:lnTo>
                  <a:pt x="3685" y="1452"/>
                </a:lnTo>
                <a:lnTo>
                  <a:pt x="3685" y="1446"/>
                </a:lnTo>
                <a:lnTo>
                  <a:pt x="3685" y="1465"/>
                </a:lnTo>
                <a:lnTo>
                  <a:pt x="3686" y="1450"/>
                </a:lnTo>
                <a:lnTo>
                  <a:pt x="3686" y="1460"/>
                </a:lnTo>
                <a:lnTo>
                  <a:pt x="3686" y="1454"/>
                </a:lnTo>
                <a:lnTo>
                  <a:pt x="3687" y="1466"/>
                </a:lnTo>
                <a:lnTo>
                  <a:pt x="3687" y="1454"/>
                </a:lnTo>
                <a:lnTo>
                  <a:pt x="3687" y="1442"/>
                </a:lnTo>
                <a:lnTo>
                  <a:pt x="3687" y="1447"/>
                </a:lnTo>
                <a:lnTo>
                  <a:pt x="3688" y="1449"/>
                </a:lnTo>
                <a:lnTo>
                  <a:pt x="3688" y="1447"/>
                </a:lnTo>
                <a:lnTo>
                  <a:pt x="3688" y="1456"/>
                </a:lnTo>
                <a:lnTo>
                  <a:pt x="3688" y="1442"/>
                </a:lnTo>
                <a:lnTo>
                  <a:pt x="3688" y="1448"/>
                </a:lnTo>
                <a:lnTo>
                  <a:pt x="3689" y="1449"/>
                </a:lnTo>
                <a:lnTo>
                  <a:pt x="3689" y="1456"/>
                </a:lnTo>
                <a:lnTo>
                  <a:pt x="3689" y="1450"/>
                </a:lnTo>
                <a:lnTo>
                  <a:pt x="3689" y="1440"/>
                </a:lnTo>
                <a:lnTo>
                  <a:pt x="3690" y="1450"/>
                </a:lnTo>
                <a:lnTo>
                  <a:pt x="3690" y="1448"/>
                </a:lnTo>
                <a:lnTo>
                  <a:pt x="3690" y="1450"/>
                </a:lnTo>
                <a:lnTo>
                  <a:pt x="3690" y="1475"/>
                </a:lnTo>
                <a:lnTo>
                  <a:pt x="3691" y="1437"/>
                </a:lnTo>
                <a:lnTo>
                  <a:pt x="3691" y="1453"/>
                </a:lnTo>
                <a:lnTo>
                  <a:pt x="3691" y="1448"/>
                </a:lnTo>
                <a:lnTo>
                  <a:pt x="3691" y="1456"/>
                </a:lnTo>
                <a:lnTo>
                  <a:pt x="3691" y="1449"/>
                </a:lnTo>
                <a:lnTo>
                  <a:pt x="3692" y="1446"/>
                </a:lnTo>
                <a:lnTo>
                  <a:pt x="3692" y="1439"/>
                </a:lnTo>
                <a:lnTo>
                  <a:pt x="3692" y="1446"/>
                </a:lnTo>
                <a:lnTo>
                  <a:pt x="3692" y="1444"/>
                </a:lnTo>
                <a:lnTo>
                  <a:pt x="3693" y="1463"/>
                </a:lnTo>
                <a:lnTo>
                  <a:pt x="3693" y="1430"/>
                </a:lnTo>
                <a:lnTo>
                  <a:pt x="3693" y="1447"/>
                </a:lnTo>
                <a:lnTo>
                  <a:pt x="3694" y="1450"/>
                </a:lnTo>
                <a:lnTo>
                  <a:pt x="3694" y="1455"/>
                </a:lnTo>
                <a:lnTo>
                  <a:pt x="3694" y="1441"/>
                </a:lnTo>
                <a:lnTo>
                  <a:pt x="3694" y="1441"/>
                </a:lnTo>
                <a:lnTo>
                  <a:pt x="3694" y="1458"/>
                </a:lnTo>
                <a:lnTo>
                  <a:pt x="3695" y="1451"/>
                </a:lnTo>
                <a:lnTo>
                  <a:pt x="3695" y="1447"/>
                </a:lnTo>
                <a:lnTo>
                  <a:pt x="3695" y="1454"/>
                </a:lnTo>
                <a:lnTo>
                  <a:pt x="3695" y="1449"/>
                </a:lnTo>
                <a:lnTo>
                  <a:pt x="3696" y="1452"/>
                </a:lnTo>
                <a:lnTo>
                  <a:pt x="3696" y="1453"/>
                </a:lnTo>
                <a:lnTo>
                  <a:pt x="3696" y="1455"/>
                </a:lnTo>
                <a:lnTo>
                  <a:pt x="3696" y="1457"/>
                </a:lnTo>
                <a:lnTo>
                  <a:pt x="3697" y="1437"/>
                </a:lnTo>
                <a:lnTo>
                  <a:pt x="3697" y="1444"/>
                </a:lnTo>
                <a:lnTo>
                  <a:pt x="3697" y="1458"/>
                </a:lnTo>
                <a:lnTo>
                  <a:pt x="3697" y="1440"/>
                </a:lnTo>
                <a:lnTo>
                  <a:pt x="3697" y="1450"/>
                </a:lnTo>
                <a:lnTo>
                  <a:pt x="3698" y="1442"/>
                </a:lnTo>
                <a:lnTo>
                  <a:pt x="3698" y="1458"/>
                </a:lnTo>
                <a:lnTo>
                  <a:pt x="3698" y="1456"/>
                </a:lnTo>
                <a:lnTo>
                  <a:pt x="3698" y="1468"/>
                </a:lnTo>
                <a:lnTo>
                  <a:pt x="3699" y="1452"/>
                </a:lnTo>
                <a:lnTo>
                  <a:pt x="3699" y="1441"/>
                </a:lnTo>
                <a:lnTo>
                  <a:pt x="3699" y="1440"/>
                </a:lnTo>
                <a:lnTo>
                  <a:pt x="3699" y="1452"/>
                </a:lnTo>
                <a:lnTo>
                  <a:pt x="3700" y="1446"/>
                </a:lnTo>
                <a:lnTo>
                  <a:pt x="3700" y="1446"/>
                </a:lnTo>
                <a:lnTo>
                  <a:pt x="3700" y="1440"/>
                </a:lnTo>
                <a:lnTo>
                  <a:pt x="3700" y="1454"/>
                </a:lnTo>
                <a:lnTo>
                  <a:pt x="3700" y="1437"/>
                </a:lnTo>
                <a:lnTo>
                  <a:pt x="3701" y="1446"/>
                </a:lnTo>
                <a:lnTo>
                  <a:pt x="3701" y="1451"/>
                </a:lnTo>
                <a:lnTo>
                  <a:pt x="3701" y="1433"/>
                </a:lnTo>
                <a:lnTo>
                  <a:pt x="3702" y="1439"/>
                </a:lnTo>
                <a:lnTo>
                  <a:pt x="3702" y="1440"/>
                </a:lnTo>
                <a:lnTo>
                  <a:pt x="3702" y="1440"/>
                </a:lnTo>
                <a:lnTo>
                  <a:pt x="3702" y="1432"/>
                </a:lnTo>
                <a:lnTo>
                  <a:pt x="3703" y="1446"/>
                </a:lnTo>
                <a:lnTo>
                  <a:pt x="3703" y="1450"/>
                </a:lnTo>
                <a:lnTo>
                  <a:pt x="3703" y="1452"/>
                </a:lnTo>
                <a:lnTo>
                  <a:pt x="3703" y="1435"/>
                </a:lnTo>
                <a:lnTo>
                  <a:pt x="3703" y="1440"/>
                </a:lnTo>
                <a:lnTo>
                  <a:pt x="3704" y="1427"/>
                </a:lnTo>
                <a:lnTo>
                  <a:pt x="3704" y="1434"/>
                </a:lnTo>
                <a:lnTo>
                  <a:pt x="3704" y="1440"/>
                </a:lnTo>
                <a:lnTo>
                  <a:pt x="3704" y="1433"/>
                </a:lnTo>
                <a:lnTo>
                  <a:pt x="3705" y="1447"/>
                </a:lnTo>
                <a:lnTo>
                  <a:pt x="3705" y="1438"/>
                </a:lnTo>
                <a:lnTo>
                  <a:pt x="3705" y="1438"/>
                </a:lnTo>
                <a:lnTo>
                  <a:pt x="3705" y="1436"/>
                </a:lnTo>
                <a:lnTo>
                  <a:pt x="3706" y="1447"/>
                </a:lnTo>
                <a:lnTo>
                  <a:pt x="3706" y="1449"/>
                </a:lnTo>
                <a:lnTo>
                  <a:pt x="3706" y="1433"/>
                </a:lnTo>
                <a:lnTo>
                  <a:pt x="3706" y="1440"/>
                </a:lnTo>
                <a:lnTo>
                  <a:pt x="3706" y="1450"/>
                </a:lnTo>
                <a:lnTo>
                  <a:pt x="3707" y="1446"/>
                </a:lnTo>
                <a:lnTo>
                  <a:pt x="3707" y="1447"/>
                </a:lnTo>
                <a:lnTo>
                  <a:pt x="3707" y="1430"/>
                </a:lnTo>
                <a:lnTo>
                  <a:pt x="3707" y="1451"/>
                </a:lnTo>
                <a:lnTo>
                  <a:pt x="3708" y="1450"/>
                </a:lnTo>
                <a:lnTo>
                  <a:pt x="3708" y="1454"/>
                </a:lnTo>
                <a:lnTo>
                  <a:pt x="3708" y="1448"/>
                </a:lnTo>
                <a:lnTo>
                  <a:pt x="3708" y="1432"/>
                </a:lnTo>
                <a:lnTo>
                  <a:pt x="3709" y="1444"/>
                </a:lnTo>
                <a:lnTo>
                  <a:pt x="3709" y="1445"/>
                </a:lnTo>
                <a:lnTo>
                  <a:pt x="3709" y="1450"/>
                </a:lnTo>
                <a:lnTo>
                  <a:pt x="3710" y="1448"/>
                </a:lnTo>
                <a:lnTo>
                  <a:pt x="3710" y="1428"/>
                </a:lnTo>
                <a:lnTo>
                  <a:pt x="3710" y="1445"/>
                </a:lnTo>
                <a:lnTo>
                  <a:pt x="3710" y="1443"/>
                </a:lnTo>
                <a:lnTo>
                  <a:pt x="3710" y="1439"/>
                </a:lnTo>
                <a:lnTo>
                  <a:pt x="3711" y="1440"/>
                </a:lnTo>
                <a:lnTo>
                  <a:pt x="3711" y="1447"/>
                </a:lnTo>
                <a:lnTo>
                  <a:pt x="3711" y="1442"/>
                </a:lnTo>
                <a:lnTo>
                  <a:pt x="3711" y="1443"/>
                </a:lnTo>
                <a:lnTo>
                  <a:pt x="3712" y="1451"/>
                </a:lnTo>
                <a:lnTo>
                  <a:pt x="3712" y="1457"/>
                </a:lnTo>
                <a:lnTo>
                  <a:pt x="3712" y="1439"/>
                </a:lnTo>
                <a:lnTo>
                  <a:pt x="3712" y="1445"/>
                </a:lnTo>
                <a:lnTo>
                  <a:pt x="3713" y="1447"/>
                </a:lnTo>
                <a:lnTo>
                  <a:pt x="3713" y="1460"/>
                </a:lnTo>
                <a:lnTo>
                  <a:pt x="3713" y="1445"/>
                </a:lnTo>
                <a:lnTo>
                  <a:pt x="3713" y="1431"/>
                </a:lnTo>
                <a:lnTo>
                  <a:pt x="3713" y="1432"/>
                </a:lnTo>
                <a:lnTo>
                  <a:pt x="3714" y="1437"/>
                </a:lnTo>
                <a:lnTo>
                  <a:pt x="3714" y="1440"/>
                </a:lnTo>
                <a:lnTo>
                  <a:pt x="3714" y="1455"/>
                </a:lnTo>
                <a:lnTo>
                  <a:pt x="3714" y="1428"/>
                </a:lnTo>
                <a:lnTo>
                  <a:pt x="3715" y="1449"/>
                </a:lnTo>
                <a:lnTo>
                  <a:pt x="3715" y="1446"/>
                </a:lnTo>
                <a:lnTo>
                  <a:pt x="3715" y="1434"/>
                </a:lnTo>
                <a:lnTo>
                  <a:pt x="3715" y="1444"/>
                </a:lnTo>
                <a:lnTo>
                  <a:pt x="3715" y="1437"/>
                </a:lnTo>
                <a:lnTo>
                  <a:pt x="3716" y="1448"/>
                </a:lnTo>
                <a:lnTo>
                  <a:pt x="3716" y="1449"/>
                </a:lnTo>
                <a:lnTo>
                  <a:pt x="3716" y="1449"/>
                </a:lnTo>
                <a:lnTo>
                  <a:pt x="3716" y="1460"/>
                </a:lnTo>
                <a:lnTo>
                  <a:pt x="3717" y="1430"/>
                </a:lnTo>
                <a:lnTo>
                  <a:pt x="3717" y="1446"/>
                </a:lnTo>
                <a:lnTo>
                  <a:pt x="3717" y="1442"/>
                </a:lnTo>
                <a:lnTo>
                  <a:pt x="3718" y="1447"/>
                </a:lnTo>
                <a:lnTo>
                  <a:pt x="3718" y="1441"/>
                </a:lnTo>
                <a:lnTo>
                  <a:pt x="3718" y="1437"/>
                </a:lnTo>
                <a:lnTo>
                  <a:pt x="3718" y="1445"/>
                </a:lnTo>
                <a:lnTo>
                  <a:pt x="3719" y="1450"/>
                </a:lnTo>
                <a:lnTo>
                  <a:pt x="3719" y="1447"/>
                </a:lnTo>
                <a:lnTo>
                  <a:pt x="3719" y="1453"/>
                </a:lnTo>
                <a:lnTo>
                  <a:pt x="3719" y="1469"/>
                </a:lnTo>
                <a:lnTo>
                  <a:pt x="3719" y="1464"/>
                </a:lnTo>
                <a:lnTo>
                  <a:pt x="3720" y="1450"/>
                </a:lnTo>
                <a:lnTo>
                  <a:pt x="3720" y="1450"/>
                </a:lnTo>
                <a:lnTo>
                  <a:pt x="3720" y="1448"/>
                </a:lnTo>
                <a:lnTo>
                  <a:pt x="3720" y="1434"/>
                </a:lnTo>
                <a:lnTo>
                  <a:pt x="3721" y="1470"/>
                </a:lnTo>
                <a:lnTo>
                  <a:pt x="3721" y="1446"/>
                </a:lnTo>
                <a:lnTo>
                  <a:pt x="3721" y="1448"/>
                </a:lnTo>
                <a:lnTo>
                  <a:pt x="3721" y="1447"/>
                </a:lnTo>
                <a:lnTo>
                  <a:pt x="3722" y="1435"/>
                </a:lnTo>
                <a:lnTo>
                  <a:pt x="3722" y="1449"/>
                </a:lnTo>
                <a:lnTo>
                  <a:pt x="3722" y="1446"/>
                </a:lnTo>
                <a:lnTo>
                  <a:pt x="3722" y="1444"/>
                </a:lnTo>
                <a:lnTo>
                  <a:pt x="3722" y="1448"/>
                </a:lnTo>
                <a:lnTo>
                  <a:pt x="3723" y="1441"/>
                </a:lnTo>
                <a:lnTo>
                  <a:pt x="3723" y="1459"/>
                </a:lnTo>
                <a:lnTo>
                  <a:pt x="3723" y="1449"/>
                </a:lnTo>
                <a:lnTo>
                  <a:pt x="3723" y="1448"/>
                </a:lnTo>
                <a:lnTo>
                  <a:pt x="3724" y="1448"/>
                </a:lnTo>
                <a:lnTo>
                  <a:pt x="3724" y="1430"/>
                </a:lnTo>
                <a:lnTo>
                  <a:pt x="3724" y="1449"/>
                </a:lnTo>
                <a:lnTo>
                  <a:pt x="3724" y="1443"/>
                </a:lnTo>
                <a:lnTo>
                  <a:pt x="3725" y="1458"/>
                </a:lnTo>
                <a:lnTo>
                  <a:pt x="3725" y="1438"/>
                </a:lnTo>
                <a:lnTo>
                  <a:pt x="3725" y="1426"/>
                </a:lnTo>
                <a:lnTo>
                  <a:pt x="3725" y="1431"/>
                </a:lnTo>
                <a:lnTo>
                  <a:pt x="3726" y="1446"/>
                </a:lnTo>
                <a:lnTo>
                  <a:pt x="3726" y="1445"/>
                </a:lnTo>
                <a:lnTo>
                  <a:pt x="3726" y="1445"/>
                </a:lnTo>
                <a:lnTo>
                  <a:pt x="3726" y="1438"/>
                </a:lnTo>
                <a:lnTo>
                  <a:pt x="3727" y="1450"/>
                </a:lnTo>
                <a:lnTo>
                  <a:pt x="3727" y="1447"/>
                </a:lnTo>
                <a:lnTo>
                  <a:pt x="3727" y="1461"/>
                </a:lnTo>
                <a:lnTo>
                  <a:pt x="3727" y="1445"/>
                </a:lnTo>
                <a:lnTo>
                  <a:pt x="3728" y="1436"/>
                </a:lnTo>
                <a:lnTo>
                  <a:pt x="3728" y="1427"/>
                </a:lnTo>
                <a:lnTo>
                  <a:pt x="3728" y="1433"/>
                </a:lnTo>
                <a:lnTo>
                  <a:pt x="3728" y="1438"/>
                </a:lnTo>
                <a:lnTo>
                  <a:pt x="3728" y="1452"/>
                </a:lnTo>
                <a:lnTo>
                  <a:pt x="3729" y="1461"/>
                </a:lnTo>
                <a:lnTo>
                  <a:pt x="3729" y="1436"/>
                </a:lnTo>
                <a:lnTo>
                  <a:pt x="3729" y="1441"/>
                </a:lnTo>
                <a:lnTo>
                  <a:pt x="3729" y="1442"/>
                </a:lnTo>
                <a:lnTo>
                  <a:pt x="3730" y="1452"/>
                </a:lnTo>
                <a:lnTo>
                  <a:pt x="3730" y="1439"/>
                </a:lnTo>
                <a:lnTo>
                  <a:pt x="3730" y="1445"/>
                </a:lnTo>
                <a:lnTo>
                  <a:pt x="3730" y="1447"/>
                </a:lnTo>
                <a:lnTo>
                  <a:pt x="3731" y="1441"/>
                </a:lnTo>
                <a:lnTo>
                  <a:pt x="3731" y="1441"/>
                </a:lnTo>
                <a:lnTo>
                  <a:pt x="3731" y="1441"/>
                </a:lnTo>
                <a:lnTo>
                  <a:pt x="3731" y="1442"/>
                </a:lnTo>
                <a:lnTo>
                  <a:pt x="3731" y="1460"/>
                </a:lnTo>
                <a:lnTo>
                  <a:pt x="3732" y="1464"/>
                </a:lnTo>
                <a:lnTo>
                  <a:pt x="3732" y="1432"/>
                </a:lnTo>
                <a:lnTo>
                  <a:pt x="3732" y="1433"/>
                </a:lnTo>
                <a:lnTo>
                  <a:pt x="3733" y="1448"/>
                </a:lnTo>
                <a:lnTo>
                  <a:pt x="3733" y="1446"/>
                </a:lnTo>
                <a:lnTo>
                  <a:pt x="3733" y="1443"/>
                </a:lnTo>
                <a:lnTo>
                  <a:pt x="3733" y="1459"/>
                </a:lnTo>
                <a:lnTo>
                  <a:pt x="3734" y="1451"/>
                </a:lnTo>
                <a:lnTo>
                  <a:pt x="3734" y="1461"/>
                </a:lnTo>
                <a:lnTo>
                  <a:pt x="3734" y="1462"/>
                </a:lnTo>
                <a:lnTo>
                  <a:pt x="3734" y="1463"/>
                </a:lnTo>
                <a:lnTo>
                  <a:pt x="3734" y="1458"/>
                </a:lnTo>
                <a:lnTo>
                  <a:pt x="3735" y="1458"/>
                </a:lnTo>
                <a:lnTo>
                  <a:pt x="3735" y="1461"/>
                </a:lnTo>
                <a:lnTo>
                  <a:pt x="3735" y="1438"/>
                </a:lnTo>
                <a:lnTo>
                  <a:pt x="3735" y="1445"/>
                </a:lnTo>
                <a:lnTo>
                  <a:pt x="3736" y="1440"/>
                </a:lnTo>
                <a:lnTo>
                  <a:pt x="3736" y="1438"/>
                </a:lnTo>
                <a:lnTo>
                  <a:pt x="3736" y="1440"/>
                </a:lnTo>
                <a:lnTo>
                  <a:pt x="3736" y="1445"/>
                </a:lnTo>
                <a:lnTo>
                  <a:pt x="3737" y="1473"/>
                </a:lnTo>
                <a:lnTo>
                  <a:pt x="3737" y="1462"/>
                </a:lnTo>
                <a:lnTo>
                  <a:pt x="3737" y="1456"/>
                </a:lnTo>
                <a:lnTo>
                  <a:pt x="3737" y="1461"/>
                </a:lnTo>
                <a:lnTo>
                  <a:pt x="3737" y="1464"/>
                </a:lnTo>
                <a:lnTo>
                  <a:pt x="3738" y="1441"/>
                </a:lnTo>
                <a:lnTo>
                  <a:pt x="3738" y="1441"/>
                </a:lnTo>
                <a:lnTo>
                  <a:pt x="3738" y="1442"/>
                </a:lnTo>
                <a:lnTo>
                  <a:pt x="3738" y="1446"/>
                </a:lnTo>
                <a:lnTo>
                  <a:pt x="3739" y="1441"/>
                </a:lnTo>
                <a:lnTo>
                  <a:pt x="3739" y="1442"/>
                </a:lnTo>
                <a:lnTo>
                  <a:pt x="3739" y="1442"/>
                </a:lnTo>
                <a:lnTo>
                  <a:pt x="3739" y="1437"/>
                </a:lnTo>
                <a:lnTo>
                  <a:pt x="3740" y="1435"/>
                </a:lnTo>
                <a:lnTo>
                  <a:pt x="3740" y="1450"/>
                </a:lnTo>
                <a:lnTo>
                  <a:pt x="3740" y="1453"/>
                </a:lnTo>
                <a:lnTo>
                  <a:pt x="3740" y="1446"/>
                </a:lnTo>
                <a:lnTo>
                  <a:pt x="3741" y="1428"/>
                </a:lnTo>
                <a:lnTo>
                  <a:pt x="3741" y="1443"/>
                </a:lnTo>
                <a:lnTo>
                  <a:pt x="3741" y="1440"/>
                </a:lnTo>
                <a:lnTo>
                  <a:pt x="3741" y="1448"/>
                </a:lnTo>
                <a:lnTo>
                  <a:pt x="3742" y="1457"/>
                </a:lnTo>
                <a:lnTo>
                  <a:pt x="3742" y="1439"/>
                </a:lnTo>
                <a:lnTo>
                  <a:pt x="3742" y="1422"/>
                </a:lnTo>
                <a:lnTo>
                  <a:pt x="3742" y="1448"/>
                </a:lnTo>
                <a:lnTo>
                  <a:pt x="3743" y="1449"/>
                </a:lnTo>
                <a:lnTo>
                  <a:pt x="3743" y="1459"/>
                </a:lnTo>
                <a:lnTo>
                  <a:pt x="3743" y="1437"/>
                </a:lnTo>
                <a:lnTo>
                  <a:pt x="3743" y="1448"/>
                </a:lnTo>
                <a:lnTo>
                  <a:pt x="3743" y="1449"/>
                </a:lnTo>
                <a:lnTo>
                  <a:pt x="3744" y="1461"/>
                </a:lnTo>
                <a:lnTo>
                  <a:pt x="3744" y="1448"/>
                </a:lnTo>
                <a:lnTo>
                  <a:pt x="3744" y="1450"/>
                </a:lnTo>
                <a:lnTo>
                  <a:pt x="3744" y="1445"/>
                </a:lnTo>
                <a:lnTo>
                  <a:pt x="3745" y="1453"/>
                </a:lnTo>
                <a:lnTo>
                  <a:pt x="3745" y="1449"/>
                </a:lnTo>
                <a:lnTo>
                  <a:pt x="3745" y="1448"/>
                </a:lnTo>
                <a:lnTo>
                  <a:pt x="3745" y="1454"/>
                </a:lnTo>
                <a:lnTo>
                  <a:pt x="3746" y="1440"/>
                </a:lnTo>
                <a:lnTo>
                  <a:pt x="3746" y="1445"/>
                </a:lnTo>
                <a:lnTo>
                  <a:pt x="3746" y="1446"/>
                </a:lnTo>
                <a:lnTo>
                  <a:pt x="3746" y="1451"/>
                </a:lnTo>
                <a:lnTo>
                  <a:pt x="3746" y="1448"/>
                </a:lnTo>
                <a:lnTo>
                  <a:pt x="3747" y="1451"/>
                </a:lnTo>
                <a:lnTo>
                  <a:pt x="3747" y="1455"/>
                </a:lnTo>
                <a:lnTo>
                  <a:pt x="3747" y="1443"/>
                </a:lnTo>
                <a:lnTo>
                  <a:pt x="3747" y="1446"/>
                </a:lnTo>
                <a:lnTo>
                  <a:pt x="3748" y="1440"/>
                </a:lnTo>
                <a:lnTo>
                  <a:pt x="3748" y="1451"/>
                </a:lnTo>
                <a:lnTo>
                  <a:pt x="3748" y="1443"/>
                </a:lnTo>
                <a:lnTo>
                  <a:pt x="3749" y="1464"/>
                </a:lnTo>
                <a:lnTo>
                  <a:pt x="3749" y="1448"/>
                </a:lnTo>
                <a:lnTo>
                  <a:pt x="3749" y="1450"/>
                </a:lnTo>
                <a:lnTo>
                  <a:pt x="3749" y="1448"/>
                </a:lnTo>
                <a:lnTo>
                  <a:pt x="3749" y="1450"/>
                </a:lnTo>
                <a:lnTo>
                  <a:pt x="3750" y="1452"/>
                </a:lnTo>
                <a:lnTo>
                  <a:pt x="3750" y="1463"/>
                </a:lnTo>
                <a:lnTo>
                  <a:pt x="3750" y="1440"/>
                </a:lnTo>
                <a:lnTo>
                  <a:pt x="3750" y="1451"/>
                </a:lnTo>
                <a:lnTo>
                  <a:pt x="3751" y="1450"/>
                </a:lnTo>
                <a:lnTo>
                  <a:pt x="3751" y="1453"/>
                </a:lnTo>
                <a:lnTo>
                  <a:pt x="3751" y="1448"/>
                </a:lnTo>
                <a:lnTo>
                  <a:pt x="3751" y="1447"/>
                </a:lnTo>
                <a:lnTo>
                  <a:pt x="3752" y="1448"/>
                </a:lnTo>
                <a:lnTo>
                  <a:pt x="3752" y="1451"/>
                </a:lnTo>
                <a:lnTo>
                  <a:pt x="3752" y="1453"/>
                </a:lnTo>
                <a:lnTo>
                  <a:pt x="3752" y="1455"/>
                </a:lnTo>
                <a:lnTo>
                  <a:pt x="3752" y="1445"/>
                </a:lnTo>
                <a:lnTo>
                  <a:pt x="3753" y="1448"/>
                </a:lnTo>
                <a:lnTo>
                  <a:pt x="3753" y="1451"/>
                </a:lnTo>
                <a:lnTo>
                  <a:pt x="3753" y="1460"/>
                </a:lnTo>
                <a:lnTo>
                  <a:pt x="3753" y="1453"/>
                </a:lnTo>
                <a:lnTo>
                  <a:pt x="3754" y="1451"/>
                </a:lnTo>
                <a:lnTo>
                  <a:pt x="3754" y="1450"/>
                </a:lnTo>
                <a:lnTo>
                  <a:pt x="3754" y="1456"/>
                </a:lnTo>
                <a:lnTo>
                  <a:pt x="3754" y="1451"/>
                </a:lnTo>
                <a:lnTo>
                  <a:pt x="3755" y="1455"/>
                </a:lnTo>
                <a:lnTo>
                  <a:pt x="3755" y="1443"/>
                </a:lnTo>
                <a:lnTo>
                  <a:pt x="3755" y="1455"/>
                </a:lnTo>
                <a:lnTo>
                  <a:pt x="3755" y="1438"/>
                </a:lnTo>
                <a:lnTo>
                  <a:pt x="3755" y="1456"/>
                </a:lnTo>
                <a:lnTo>
                  <a:pt x="3756" y="1454"/>
                </a:lnTo>
                <a:lnTo>
                  <a:pt x="3756" y="1432"/>
                </a:lnTo>
                <a:lnTo>
                  <a:pt x="3756" y="1439"/>
                </a:lnTo>
                <a:lnTo>
                  <a:pt x="3757" y="1449"/>
                </a:lnTo>
                <a:lnTo>
                  <a:pt x="3757" y="1437"/>
                </a:lnTo>
                <a:lnTo>
                  <a:pt x="3757" y="1448"/>
                </a:lnTo>
                <a:lnTo>
                  <a:pt x="3757" y="1459"/>
                </a:lnTo>
                <a:lnTo>
                  <a:pt x="3758" y="1438"/>
                </a:lnTo>
                <a:lnTo>
                  <a:pt x="3758" y="1442"/>
                </a:lnTo>
                <a:lnTo>
                  <a:pt x="3758" y="1464"/>
                </a:lnTo>
                <a:lnTo>
                  <a:pt x="3758" y="1438"/>
                </a:lnTo>
                <a:lnTo>
                  <a:pt x="3758" y="1444"/>
                </a:lnTo>
                <a:lnTo>
                  <a:pt x="3759" y="1442"/>
                </a:lnTo>
                <a:lnTo>
                  <a:pt x="3759" y="1454"/>
                </a:lnTo>
                <a:lnTo>
                  <a:pt x="3759" y="1451"/>
                </a:lnTo>
                <a:lnTo>
                  <a:pt x="3759" y="1454"/>
                </a:lnTo>
                <a:lnTo>
                  <a:pt x="3760" y="1442"/>
                </a:lnTo>
                <a:lnTo>
                  <a:pt x="3760" y="1444"/>
                </a:lnTo>
                <a:lnTo>
                  <a:pt x="3760" y="1456"/>
                </a:lnTo>
                <a:lnTo>
                  <a:pt x="3760" y="1459"/>
                </a:lnTo>
                <a:lnTo>
                  <a:pt x="3761" y="1455"/>
                </a:lnTo>
                <a:lnTo>
                  <a:pt x="3761" y="1447"/>
                </a:lnTo>
                <a:lnTo>
                  <a:pt x="3761" y="1440"/>
                </a:lnTo>
                <a:lnTo>
                  <a:pt x="3761" y="1446"/>
                </a:lnTo>
                <a:lnTo>
                  <a:pt x="3761" y="1448"/>
                </a:lnTo>
                <a:lnTo>
                  <a:pt x="3762" y="1461"/>
                </a:lnTo>
                <a:lnTo>
                  <a:pt x="3762" y="1430"/>
                </a:lnTo>
                <a:lnTo>
                  <a:pt x="3762" y="1443"/>
                </a:lnTo>
                <a:lnTo>
                  <a:pt x="3762" y="1448"/>
                </a:lnTo>
                <a:lnTo>
                  <a:pt x="3763" y="1448"/>
                </a:lnTo>
                <a:lnTo>
                  <a:pt x="3763" y="1454"/>
                </a:lnTo>
                <a:lnTo>
                  <a:pt x="3763" y="1447"/>
                </a:lnTo>
                <a:lnTo>
                  <a:pt x="3763" y="1441"/>
                </a:lnTo>
                <a:lnTo>
                  <a:pt x="3764" y="1446"/>
                </a:lnTo>
                <a:lnTo>
                  <a:pt x="3764" y="1446"/>
                </a:lnTo>
                <a:lnTo>
                  <a:pt x="3764" y="1450"/>
                </a:lnTo>
                <a:lnTo>
                  <a:pt x="3765" y="1438"/>
                </a:lnTo>
                <a:lnTo>
                  <a:pt x="3765" y="1459"/>
                </a:lnTo>
                <a:lnTo>
                  <a:pt x="3765" y="1433"/>
                </a:lnTo>
                <a:lnTo>
                  <a:pt x="3765" y="1457"/>
                </a:lnTo>
                <a:lnTo>
                  <a:pt x="3765" y="1476"/>
                </a:lnTo>
                <a:lnTo>
                  <a:pt x="3766" y="1445"/>
                </a:lnTo>
                <a:lnTo>
                  <a:pt x="3766" y="1435"/>
                </a:lnTo>
                <a:lnTo>
                  <a:pt x="3766" y="1442"/>
                </a:lnTo>
                <a:lnTo>
                  <a:pt x="3766" y="1442"/>
                </a:lnTo>
                <a:lnTo>
                  <a:pt x="3767" y="1450"/>
                </a:lnTo>
                <a:lnTo>
                  <a:pt x="3767" y="1448"/>
                </a:lnTo>
                <a:lnTo>
                  <a:pt x="3767" y="1450"/>
                </a:lnTo>
                <a:lnTo>
                  <a:pt x="3767" y="1439"/>
                </a:lnTo>
                <a:lnTo>
                  <a:pt x="3768" y="1468"/>
                </a:lnTo>
                <a:lnTo>
                  <a:pt x="3768" y="1456"/>
                </a:lnTo>
                <a:lnTo>
                  <a:pt x="3768" y="1441"/>
                </a:lnTo>
                <a:lnTo>
                  <a:pt x="3768" y="1443"/>
                </a:lnTo>
                <a:lnTo>
                  <a:pt x="3768" y="1462"/>
                </a:lnTo>
                <a:lnTo>
                  <a:pt x="3769" y="1460"/>
                </a:lnTo>
                <a:lnTo>
                  <a:pt x="3769" y="1467"/>
                </a:lnTo>
                <a:lnTo>
                  <a:pt x="3769" y="1461"/>
                </a:lnTo>
                <a:lnTo>
                  <a:pt x="3769" y="1447"/>
                </a:lnTo>
                <a:lnTo>
                  <a:pt x="3770" y="1460"/>
                </a:lnTo>
                <a:lnTo>
                  <a:pt x="3770" y="1439"/>
                </a:lnTo>
                <a:lnTo>
                  <a:pt x="3770" y="1463"/>
                </a:lnTo>
                <a:lnTo>
                  <a:pt x="3770" y="1462"/>
                </a:lnTo>
                <a:lnTo>
                  <a:pt x="3771" y="1442"/>
                </a:lnTo>
                <a:lnTo>
                  <a:pt x="3771" y="1450"/>
                </a:lnTo>
                <a:lnTo>
                  <a:pt x="3771" y="1459"/>
                </a:lnTo>
                <a:lnTo>
                  <a:pt x="3771" y="1459"/>
                </a:lnTo>
                <a:lnTo>
                  <a:pt x="3772" y="1449"/>
                </a:lnTo>
                <a:lnTo>
                  <a:pt x="3772" y="1455"/>
                </a:lnTo>
                <a:lnTo>
                  <a:pt x="3772" y="1446"/>
                </a:lnTo>
                <a:lnTo>
                  <a:pt x="3772" y="1459"/>
                </a:lnTo>
                <a:lnTo>
                  <a:pt x="3773" y="1449"/>
                </a:lnTo>
                <a:lnTo>
                  <a:pt x="3773" y="1454"/>
                </a:lnTo>
                <a:lnTo>
                  <a:pt x="3773" y="1430"/>
                </a:lnTo>
                <a:lnTo>
                  <a:pt x="3773" y="1447"/>
                </a:lnTo>
                <a:lnTo>
                  <a:pt x="3774" y="1452"/>
                </a:lnTo>
                <a:lnTo>
                  <a:pt x="3774" y="1467"/>
                </a:lnTo>
                <a:lnTo>
                  <a:pt x="3774" y="1453"/>
                </a:lnTo>
                <a:lnTo>
                  <a:pt x="3774" y="1447"/>
                </a:lnTo>
                <a:lnTo>
                  <a:pt x="3774" y="1451"/>
                </a:lnTo>
                <a:lnTo>
                  <a:pt x="3775" y="1462"/>
                </a:lnTo>
                <a:lnTo>
                  <a:pt x="3775" y="1457"/>
                </a:lnTo>
                <a:lnTo>
                  <a:pt x="3775" y="1457"/>
                </a:lnTo>
                <a:lnTo>
                  <a:pt x="3775" y="1433"/>
                </a:lnTo>
                <a:lnTo>
                  <a:pt x="3776" y="1450"/>
                </a:lnTo>
                <a:lnTo>
                  <a:pt x="3776" y="1450"/>
                </a:lnTo>
                <a:lnTo>
                  <a:pt x="3776" y="1461"/>
                </a:lnTo>
                <a:lnTo>
                  <a:pt x="3776" y="1454"/>
                </a:lnTo>
                <a:lnTo>
                  <a:pt x="3777" y="1439"/>
                </a:lnTo>
                <a:lnTo>
                  <a:pt x="3777" y="1452"/>
                </a:lnTo>
                <a:lnTo>
                  <a:pt x="3777" y="1460"/>
                </a:lnTo>
                <a:lnTo>
                  <a:pt x="3777" y="1455"/>
                </a:lnTo>
                <a:lnTo>
                  <a:pt x="3777" y="1459"/>
                </a:lnTo>
                <a:lnTo>
                  <a:pt x="3778" y="1444"/>
                </a:lnTo>
                <a:lnTo>
                  <a:pt x="3778" y="1449"/>
                </a:lnTo>
                <a:lnTo>
                  <a:pt x="3778" y="1450"/>
                </a:lnTo>
                <a:lnTo>
                  <a:pt x="3778" y="1461"/>
                </a:lnTo>
                <a:lnTo>
                  <a:pt x="3779" y="1456"/>
                </a:lnTo>
                <a:lnTo>
                  <a:pt x="3779" y="1451"/>
                </a:lnTo>
                <a:lnTo>
                  <a:pt x="3779" y="1454"/>
                </a:lnTo>
                <a:lnTo>
                  <a:pt x="3780" y="1449"/>
                </a:lnTo>
                <a:lnTo>
                  <a:pt x="3780" y="1452"/>
                </a:lnTo>
                <a:lnTo>
                  <a:pt x="3780" y="1455"/>
                </a:lnTo>
                <a:lnTo>
                  <a:pt x="3780" y="1444"/>
                </a:lnTo>
                <a:lnTo>
                  <a:pt x="3780" y="1455"/>
                </a:lnTo>
                <a:lnTo>
                  <a:pt x="3781" y="1453"/>
                </a:lnTo>
                <a:lnTo>
                  <a:pt x="3781" y="1462"/>
                </a:lnTo>
                <a:lnTo>
                  <a:pt x="3781" y="1466"/>
                </a:lnTo>
                <a:lnTo>
                  <a:pt x="3781" y="1449"/>
                </a:lnTo>
                <a:lnTo>
                  <a:pt x="3782" y="1450"/>
                </a:lnTo>
                <a:lnTo>
                  <a:pt x="3782" y="1450"/>
                </a:lnTo>
                <a:lnTo>
                  <a:pt x="3782" y="1452"/>
                </a:lnTo>
                <a:lnTo>
                  <a:pt x="3782" y="1459"/>
                </a:lnTo>
                <a:lnTo>
                  <a:pt x="3783" y="1445"/>
                </a:lnTo>
                <a:lnTo>
                  <a:pt x="3783" y="1462"/>
                </a:lnTo>
                <a:lnTo>
                  <a:pt x="3783" y="1465"/>
                </a:lnTo>
                <a:lnTo>
                  <a:pt x="3783" y="1457"/>
                </a:lnTo>
                <a:lnTo>
                  <a:pt x="3783" y="1454"/>
                </a:lnTo>
                <a:lnTo>
                  <a:pt x="3784" y="1457"/>
                </a:lnTo>
                <a:lnTo>
                  <a:pt x="3784" y="1450"/>
                </a:lnTo>
                <a:lnTo>
                  <a:pt x="3784" y="1468"/>
                </a:lnTo>
                <a:lnTo>
                  <a:pt x="3784" y="1464"/>
                </a:lnTo>
                <a:lnTo>
                  <a:pt x="3785" y="1454"/>
                </a:lnTo>
                <a:lnTo>
                  <a:pt x="3785" y="1435"/>
                </a:lnTo>
                <a:lnTo>
                  <a:pt x="3785" y="1464"/>
                </a:lnTo>
                <a:lnTo>
                  <a:pt x="3785" y="1455"/>
                </a:lnTo>
                <a:lnTo>
                  <a:pt x="3786" y="1460"/>
                </a:lnTo>
                <a:lnTo>
                  <a:pt x="3786" y="1457"/>
                </a:lnTo>
                <a:lnTo>
                  <a:pt x="3786" y="1454"/>
                </a:lnTo>
                <a:lnTo>
                  <a:pt x="3786" y="1452"/>
                </a:lnTo>
                <a:lnTo>
                  <a:pt x="3786" y="1460"/>
                </a:lnTo>
                <a:lnTo>
                  <a:pt x="3787" y="1454"/>
                </a:lnTo>
                <a:lnTo>
                  <a:pt x="3787" y="1459"/>
                </a:lnTo>
                <a:lnTo>
                  <a:pt x="3787" y="1440"/>
                </a:lnTo>
                <a:lnTo>
                  <a:pt x="3788" y="1457"/>
                </a:lnTo>
                <a:lnTo>
                  <a:pt x="3788" y="1453"/>
                </a:lnTo>
                <a:lnTo>
                  <a:pt x="3788" y="1464"/>
                </a:lnTo>
                <a:lnTo>
                  <a:pt x="3788" y="1450"/>
                </a:lnTo>
                <a:lnTo>
                  <a:pt x="3789" y="1451"/>
                </a:lnTo>
                <a:lnTo>
                  <a:pt x="3789" y="1456"/>
                </a:lnTo>
                <a:lnTo>
                  <a:pt x="3789" y="1466"/>
                </a:lnTo>
                <a:lnTo>
                  <a:pt x="3789" y="1456"/>
                </a:lnTo>
                <a:lnTo>
                  <a:pt x="3789" y="1462"/>
                </a:lnTo>
                <a:lnTo>
                  <a:pt x="3790" y="1446"/>
                </a:lnTo>
                <a:lnTo>
                  <a:pt x="3790" y="1458"/>
                </a:lnTo>
                <a:lnTo>
                  <a:pt x="3790" y="1457"/>
                </a:lnTo>
                <a:lnTo>
                  <a:pt x="3790" y="1456"/>
                </a:lnTo>
                <a:lnTo>
                  <a:pt x="3791" y="1460"/>
                </a:lnTo>
                <a:lnTo>
                  <a:pt x="3791" y="1456"/>
                </a:lnTo>
                <a:lnTo>
                  <a:pt x="3791" y="1457"/>
                </a:lnTo>
                <a:lnTo>
                  <a:pt x="3791" y="1462"/>
                </a:lnTo>
                <a:lnTo>
                  <a:pt x="3792" y="1454"/>
                </a:lnTo>
                <a:lnTo>
                  <a:pt x="3792" y="1458"/>
                </a:lnTo>
                <a:lnTo>
                  <a:pt x="3792" y="1441"/>
                </a:lnTo>
                <a:lnTo>
                  <a:pt x="3792" y="1461"/>
                </a:lnTo>
                <a:lnTo>
                  <a:pt x="3792" y="1455"/>
                </a:lnTo>
                <a:lnTo>
                  <a:pt x="3793" y="1478"/>
                </a:lnTo>
                <a:lnTo>
                  <a:pt x="3793" y="1457"/>
                </a:lnTo>
                <a:lnTo>
                  <a:pt x="3793" y="1441"/>
                </a:lnTo>
                <a:lnTo>
                  <a:pt x="3793" y="1459"/>
                </a:lnTo>
                <a:lnTo>
                  <a:pt x="3794" y="1468"/>
                </a:lnTo>
                <a:lnTo>
                  <a:pt x="3794" y="1458"/>
                </a:lnTo>
                <a:lnTo>
                  <a:pt x="3794" y="1462"/>
                </a:lnTo>
                <a:lnTo>
                  <a:pt x="3794" y="1453"/>
                </a:lnTo>
                <a:lnTo>
                  <a:pt x="3795" y="1459"/>
                </a:lnTo>
                <a:lnTo>
                  <a:pt x="3795" y="1453"/>
                </a:lnTo>
                <a:lnTo>
                  <a:pt x="3795" y="1467"/>
                </a:lnTo>
                <a:lnTo>
                  <a:pt x="3795" y="1461"/>
                </a:lnTo>
                <a:lnTo>
                  <a:pt x="3796" y="1446"/>
                </a:lnTo>
                <a:lnTo>
                  <a:pt x="3796" y="1456"/>
                </a:lnTo>
                <a:lnTo>
                  <a:pt x="3796" y="1452"/>
                </a:lnTo>
                <a:lnTo>
                  <a:pt x="3796" y="1458"/>
                </a:lnTo>
                <a:lnTo>
                  <a:pt x="3797" y="1458"/>
                </a:lnTo>
                <a:lnTo>
                  <a:pt x="3797" y="1453"/>
                </a:lnTo>
                <a:lnTo>
                  <a:pt x="3797" y="1471"/>
                </a:lnTo>
                <a:lnTo>
                  <a:pt x="3797" y="1460"/>
                </a:lnTo>
                <a:lnTo>
                  <a:pt x="3798" y="1456"/>
                </a:lnTo>
                <a:lnTo>
                  <a:pt x="3798" y="1458"/>
                </a:lnTo>
                <a:lnTo>
                  <a:pt x="3798" y="1461"/>
                </a:lnTo>
                <a:lnTo>
                  <a:pt x="3798" y="1465"/>
                </a:lnTo>
                <a:lnTo>
                  <a:pt x="3798" y="1471"/>
                </a:lnTo>
                <a:lnTo>
                  <a:pt x="3799" y="1457"/>
                </a:lnTo>
                <a:lnTo>
                  <a:pt x="3799" y="1457"/>
                </a:lnTo>
                <a:lnTo>
                  <a:pt x="3799" y="1438"/>
                </a:lnTo>
                <a:lnTo>
                  <a:pt x="3799" y="1459"/>
                </a:lnTo>
                <a:lnTo>
                  <a:pt x="3800" y="1456"/>
                </a:lnTo>
                <a:lnTo>
                  <a:pt x="3800" y="1464"/>
                </a:lnTo>
                <a:lnTo>
                  <a:pt x="3800" y="1458"/>
                </a:lnTo>
                <a:lnTo>
                  <a:pt x="3800" y="1453"/>
                </a:lnTo>
                <a:lnTo>
                  <a:pt x="3801" y="1465"/>
                </a:lnTo>
                <a:lnTo>
                  <a:pt x="3801" y="1466"/>
                </a:lnTo>
                <a:lnTo>
                  <a:pt x="3801" y="1467"/>
                </a:lnTo>
                <a:lnTo>
                  <a:pt x="3801" y="1456"/>
                </a:lnTo>
                <a:lnTo>
                  <a:pt x="3801" y="1446"/>
                </a:lnTo>
                <a:lnTo>
                  <a:pt x="3802" y="1459"/>
                </a:lnTo>
                <a:lnTo>
                  <a:pt x="3802" y="1461"/>
                </a:lnTo>
                <a:lnTo>
                  <a:pt x="3802" y="1462"/>
                </a:lnTo>
                <a:lnTo>
                  <a:pt x="3802" y="1460"/>
                </a:lnTo>
                <a:lnTo>
                  <a:pt x="3803" y="1456"/>
                </a:lnTo>
                <a:lnTo>
                  <a:pt x="3803" y="1463"/>
                </a:lnTo>
                <a:lnTo>
                  <a:pt x="3803" y="1462"/>
                </a:lnTo>
                <a:lnTo>
                  <a:pt x="3804" y="1453"/>
                </a:lnTo>
                <a:lnTo>
                  <a:pt x="3804" y="1461"/>
                </a:lnTo>
                <a:lnTo>
                  <a:pt x="3804" y="1450"/>
                </a:lnTo>
                <a:lnTo>
                  <a:pt x="3804" y="1457"/>
                </a:lnTo>
                <a:lnTo>
                  <a:pt x="3804" y="1458"/>
                </a:lnTo>
                <a:lnTo>
                  <a:pt x="3805" y="1465"/>
                </a:lnTo>
                <a:lnTo>
                  <a:pt x="3805" y="1459"/>
                </a:lnTo>
                <a:lnTo>
                  <a:pt x="3805" y="1458"/>
                </a:lnTo>
                <a:lnTo>
                  <a:pt x="3805" y="1451"/>
                </a:lnTo>
                <a:lnTo>
                  <a:pt x="3806" y="1472"/>
                </a:lnTo>
                <a:lnTo>
                  <a:pt x="3806" y="1451"/>
                </a:lnTo>
                <a:lnTo>
                  <a:pt x="3806" y="1464"/>
                </a:lnTo>
                <a:lnTo>
                  <a:pt x="3806" y="1442"/>
                </a:lnTo>
                <a:lnTo>
                  <a:pt x="3807" y="1455"/>
                </a:lnTo>
                <a:lnTo>
                  <a:pt x="3807" y="1455"/>
                </a:lnTo>
                <a:lnTo>
                  <a:pt x="3807" y="1465"/>
                </a:lnTo>
                <a:lnTo>
                  <a:pt x="3807" y="1458"/>
                </a:lnTo>
                <a:lnTo>
                  <a:pt x="3807" y="1458"/>
                </a:lnTo>
                <a:lnTo>
                  <a:pt x="3808" y="1452"/>
                </a:lnTo>
                <a:lnTo>
                  <a:pt x="3808" y="1468"/>
                </a:lnTo>
                <a:lnTo>
                  <a:pt x="3808" y="1456"/>
                </a:lnTo>
                <a:lnTo>
                  <a:pt x="3808" y="1451"/>
                </a:lnTo>
                <a:lnTo>
                  <a:pt x="3809" y="1458"/>
                </a:lnTo>
                <a:lnTo>
                  <a:pt x="3809" y="1459"/>
                </a:lnTo>
                <a:lnTo>
                  <a:pt x="3809" y="1456"/>
                </a:lnTo>
                <a:lnTo>
                  <a:pt x="3809" y="1458"/>
                </a:lnTo>
                <a:lnTo>
                  <a:pt x="3810" y="1460"/>
                </a:lnTo>
                <a:lnTo>
                  <a:pt x="3810" y="1450"/>
                </a:lnTo>
                <a:lnTo>
                  <a:pt x="3810" y="1468"/>
                </a:lnTo>
                <a:lnTo>
                  <a:pt x="3811" y="1464"/>
                </a:lnTo>
                <a:lnTo>
                  <a:pt x="3811" y="1453"/>
                </a:lnTo>
                <a:lnTo>
                  <a:pt x="3811" y="1460"/>
                </a:lnTo>
                <a:lnTo>
                  <a:pt x="3811" y="1457"/>
                </a:lnTo>
                <a:lnTo>
                  <a:pt x="3811" y="1448"/>
                </a:lnTo>
                <a:lnTo>
                  <a:pt x="3812" y="1456"/>
                </a:lnTo>
                <a:lnTo>
                  <a:pt x="3812" y="1464"/>
                </a:lnTo>
                <a:lnTo>
                  <a:pt x="3812" y="1460"/>
                </a:lnTo>
                <a:lnTo>
                  <a:pt x="3812" y="1467"/>
                </a:lnTo>
                <a:lnTo>
                  <a:pt x="3813" y="1451"/>
                </a:lnTo>
                <a:lnTo>
                  <a:pt x="3813" y="1465"/>
                </a:lnTo>
                <a:lnTo>
                  <a:pt x="3813" y="1458"/>
                </a:lnTo>
                <a:lnTo>
                  <a:pt x="3813" y="1453"/>
                </a:lnTo>
                <a:lnTo>
                  <a:pt x="3814" y="1460"/>
                </a:lnTo>
                <a:lnTo>
                  <a:pt x="3814" y="1440"/>
                </a:lnTo>
                <a:lnTo>
                  <a:pt x="3814" y="1458"/>
                </a:lnTo>
                <a:lnTo>
                  <a:pt x="3814" y="1457"/>
                </a:lnTo>
                <a:lnTo>
                  <a:pt x="3814" y="1464"/>
                </a:lnTo>
                <a:lnTo>
                  <a:pt x="3815" y="1461"/>
                </a:lnTo>
                <a:lnTo>
                  <a:pt x="3815" y="1437"/>
                </a:lnTo>
                <a:lnTo>
                  <a:pt x="3815" y="1466"/>
                </a:lnTo>
                <a:lnTo>
                  <a:pt x="3815" y="1456"/>
                </a:lnTo>
                <a:lnTo>
                  <a:pt x="3816" y="1463"/>
                </a:lnTo>
                <a:lnTo>
                  <a:pt x="3816" y="1460"/>
                </a:lnTo>
                <a:lnTo>
                  <a:pt x="3816" y="1452"/>
                </a:lnTo>
                <a:lnTo>
                  <a:pt x="3816" y="1458"/>
                </a:lnTo>
                <a:lnTo>
                  <a:pt x="3817" y="1468"/>
                </a:lnTo>
                <a:lnTo>
                  <a:pt x="3817" y="1452"/>
                </a:lnTo>
                <a:lnTo>
                  <a:pt x="3817" y="1465"/>
                </a:lnTo>
                <a:lnTo>
                  <a:pt x="3817" y="1449"/>
                </a:lnTo>
                <a:lnTo>
                  <a:pt x="3817" y="1462"/>
                </a:lnTo>
                <a:lnTo>
                  <a:pt x="3818" y="1453"/>
                </a:lnTo>
                <a:lnTo>
                  <a:pt x="3818" y="1458"/>
                </a:lnTo>
                <a:lnTo>
                  <a:pt x="3818" y="1453"/>
                </a:lnTo>
                <a:lnTo>
                  <a:pt x="3819" y="1447"/>
                </a:lnTo>
                <a:lnTo>
                  <a:pt x="3819" y="1453"/>
                </a:lnTo>
                <a:lnTo>
                  <a:pt x="3819" y="1462"/>
                </a:lnTo>
                <a:lnTo>
                  <a:pt x="3819" y="1460"/>
                </a:lnTo>
                <a:lnTo>
                  <a:pt x="3820" y="1466"/>
                </a:lnTo>
                <a:lnTo>
                  <a:pt x="3820" y="1440"/>
                </a:lnTo>
                <a:lnTo>
                  <a:pt x="3820" y="1458"/>
                </a:lnTo>
                <a:lnTo>
                  <a:pt x="3820" y="1456"/>
                </a:lnTo>
                <a:lnTo>
                  <a:pt x="3820" y="1461"/>
                </a:lnTo>
                <a:lnTo>
                  <a:pt x="3821" y="1456"/>
                </a:lnTo>
                <a:lnTo>
                  <a:pt x="3821" y="1450"/>
                </a:lnTo>
                <a:lnTo>
                  <a:pt x="3821" y="1463"/>
                </a:lnTo>
                <a:lnTo>
                  <a:pt x="3821" y="1453"/>
                </a:lnTo>
                <a:lnTo>
                  <a:pt x="3822" y="1456"/>
                </a:lnTo>
                <a:lnTo>
                  <a:pt x="3822" y="1469"/>
                </a:lnTo>
                <a:lnTo>
                  <a:pt x="3822" y="1447"/>
                </a:lnTo>
                <a:lnTo>
                  <a:pt x="3822" y="1461"/>
                </a:lnTo>
                <a:lnTo>
                  <a:pt x="3823" y="1452"/>
                </a:lnTo>
                <a:lnTo>
                  <a:pt x="3823" y="1461"/>
                </a:lnTo>
                <a:lnTo>
                  <a:pt x="3823" y="1458"/>
                </a:lnTo>
                <a:lnTo>
                  <a:pt x="3823" y="1457"/>
                </a:lnTo>
                <a:lnTo>
                  <a:pt x="3823" y="1451"/>
                </a:lnTo>
                <a:lnTo>
                  <a:pt x="3824" y="1474"/>
                </a:lnTo>
                <a:lnTo>
                  <a:pt x="3824" y="1455"/>
                </a:lnTo>
                <a:lnTo>
                  <a:pt x="3824" y="1451"/>
                </a:lnTo>
                <a:lnTo>
                  <a:pt x="3824" y="1447"/>
                </a:lnTo>
                <a:lnTo>
                  <a:pt x="3825" y="1457"/>
                </a:lnTo>
                <a:lnTo>
                  <a:pt x="3825" y="1450"/>
                </a:lnTo>
                <a:lnTo>
                  <a:pt x="3825" y="1455"/>
                </a:lnTo>
                <a:lnTo>
                  <a:pt x="3825" y="1454"/>
                </a:lnTo>
                <a:lnTo>
                  <a:pt x="3826" y="1451"/>
                </a:lnTo>
                <a:lnTo>
                  <a:pt x="3826" y="1455"/>
                </a:lnTo>
                <a:lnTo>
                  <a:pt x="3826" y="1461"/>
                </a:lnTo>
                <a:lnTo>
                  <a:pt x="3826" y="1467"/>
                </a:lnTo>
                <a:lnTo>
                  <a:pt x="3827" y="1464"/>
                </a:lnTo>
                <a:lnTo>
                  <a:pt x="3827" y="1454"/>
                </a:lnTo>
                <a:lnTo>
                  <a:pt x="3827" y="1464"/>
                </a:lnTo>
                <a:lnTo>
                  <a:pt x="3827" y="1463"/>
                </a:lnTo>
                <a:lnTo>
                  <a:pt x="3828" y="1466"/>
                </a:lnTo>
                <a:lnTo>
                  <a:pt x="3828" y="1456"/>
                </a:lnTo>
                <a:lnTo>
                  <a:pt x="3828" y="1457"/>
                </a:lnTo>
                <a:lnTo>
                  <a:pt x="3828" y="1463"/>
                </a:lnTo>
                <a:lnTo>
                  <a:pt x="3829" y="1463"/>
                </a:lnTo>
                <a:lnTo>
                  <a:pt x="3829" y="1461"/>
                </a:lnTo>
                <a:lnTo>
                  <a:pt x="3829" y="1463"/>
                </a:lnTo>
                <a:lnTo>
                  <a:pt x="3829" y="1453"/>
                </a:lnTo>
                <a:lnTo>
                  <a:pt x="3829" y="1467"/>
                </a:lnTo>
                <a:lnTo>
                  <a:pt x="3830" y="1465"/>
                </a:lnTo>
                <a:lnTo>
                  <a:pt x="3830" y="1456"/>
                </a:lnTo>
                <a:lnTo>
                  <a:pt x="3830" y="1461"/>
                </a:lnTo>
                <a:lnTo>
                  <a:pt x="3830" y="1451"/>
                </a:lnTo>
                <a:lnTo>
                  <a:pt x="3831" y="1467"/>
                </a:lnTo>
                <a:lnTo>
                  <a:pt x="3831" y="1465"/>
                </a:lnTo>
                <a:lnTo>
                  <a:pt x="3831" y="1450"/>
                </a:lnTo>
                <a:lnTo>
                  <a:pt x="3831" y="1456"/>
                </a:lnTo>
                <a:lnTo>
                  <a:pt x="3832" y="1443"/>
                </a:lnTo>
                <a:lnTo>
                  <a:pt x="3832" y="1469"/>
                </a:lnTo>
                <a:lnTo>
                  <a:pt x="3832" y="1463"/>
                </a:lnTo>
                <a:lnTo>
                  <a:pt x="3832" y="1459"/>
                </a:lnTo>
                <a:lnTo>
                  <a:pt x="3832" y="1456"/>
                </a:lnTo>
                <a:lnTo>
                  <a:pt x="3833" y="1448"/>
                </a:lnTo>
                <a:lnTo>
                  <a:pt x="3833" y="1452"/>
                </a:lnTo>
                <a:lnTo>
                  <a:pt x="3833" y="1457"/>
                </a:lnTo>
                <a:lnTo>
                  <a:pt x="3833" y="1457"/>
                </a:lnTo>
                <a:lnTo>
                  <a:pt x="3834" y="1458"/>
                </a:lnTo>
                <a:lnTo>
                  <a:pt x="3834" y="1448"/>
                </a:lnTo>
                <a:lnTo>
                  <a:pt x="3834" y="1464"/>
                </a:lnTo>
                <a:lnTo>
                  <a:pt x="3835" y="1465"/>
                </a:lnTo>
                <a:lnTo>
                  <a:pt x="3835" y="1462"/>
                </a:lnTo>
                <a:lnTo>
                  <a:pt x="3835" y="1447"/>
                </a:lnTo>
                <a:lnTo>
                  <a:pt x="3835" y="1446"/>
                </a:lnTo>
                <a:lnTo>
                  <a:pt x="3835" y="1453"/>
                </a:lnTo>
                <a:lnTo>
                  <a:pt x="3836" y="1470"/>
                </a:lnTo>
                <a:lnTo>
                  <a:pt x="3836" y="1461"/>
                </a:lnTo>
                <a:lnTo>
                  <a:pt x="3836" y="1457"/>
                </a:lnTo>
                <a:lnTo>
                  <a:pt x="3836" y="1442"/>
                </a:lnTo>
                <a:lnTo>
                  <a:pt x="3837" y="1456"/>
                </a:lnTo>
                <a:lnTo>
                  <a:pt x="3837" y="1452"/>
                </a:lnTo>
                <a:lnTo>
                  <a:pt x="3837" y="1468"/>
                </a:lnTo>
                <a:lnTo>
                  <a:pt x="3837" y="1457"/>
                </a:lnTo>
                <a:lnTo>
                  <a:pt x="3838" y="1447"/>
                </a:lnTo>
                <a:lnTo>
                  <a:pt x="3838" y="1451"/>
                </a:lnTo>
                <a:lnTo>
                  <a:pt x="3838" y="1451"/>
                </a:lnTo>
                <a:lnTo>
                  <a:pt x="3838" y="1454"/>
                </a:lnTo>
                <a:lnTo>
                  <a:pt x="3838" y="1460"/>
                </a:lnTo>
                <a:lnTo>
                  <a:pt x="3839" y="1458"/>
                </a:lnTo>
                <a:lnTo>
                  <a:pt x="3839" y="1460"/>
                </a:lnTo>
                <a:lnTo>
                  <a:pt x="3839" y="1450"/>
                </a:lnTo>
                <a:lnTo>
                  <a:pt x="3839" y="1456"/>
                </a:lnTo>
                <a:lnTo>
                  <a:pt x="3840" y="1455"/>
                </a:lnTo>
                <a:lnTo>
                  <a:pt x="3840" y="1438"/>
                </a:lnTo>
                <a:lnTo>
                  <a:pt x="3840" y="1454"/>
                </a:lnTo>
                <a:lnTo>
                  <a:pt x="3840" y="1461"/>
                </a:lnTo>
                <a:lnTo>
                  <a:pt x="3841" y="1458"/>
                </a:lnTo>
                <a:lnTo>
                  <a:pt x="3841" y="1459"/>
                </a:lnTo>
                <a:lnTo>
                  <a:pt x="3841" y="1450"/>
                </a:lnTo>
                <a:lnTo>
                  <a:pt x="3841" y="1464"/>
                </a:lnTo>
                <a:lnTo>
                  <a:pt x="3841" y="1450"/>
                </a:lnTo>
                <a:lnTo>
                  <a:pt x="3842" y="1456"/>
                </a:lnTo>
                <a:lnTo>
                  <a:pt x="3842" y="1448"/>
                </a:lnTo>
                <a:lnTo>
                  <a:pt x="3842" y="1444"/>
                </a:lnTo>
                <a:lnTo>
                  <a:pt x="3843" y="1450"/>
                </a:lnTo>
                <a:lnTo>
                  <a:pt x="3843" y="1470"/>
                </a:lnTo>
                <a:lnTo>
                  <a:pt x="3843" y="1456"/>
                </a:lnTo>
                <a:lnTo>
                  <a:pt x="3843" y="1456"/>
                </a:lnTo>
                <a:lnTo>
                  <a:pt x="3844" y="1455"/>
                </a:lnTo>
                <a:lnTo>
                  <a:pt x="3844" y="1454"/>
                </a:lnTo>
                <a:lnTo>
                  <a:pt x="3844" y="1459"/>
                </a:lnTo>
                <a:lnTo>
                  <a:pt x="3844" y="1453"/>
                </a:lnTo>
                <a:lnTo>
                  <a:pt x="3844" y="1465"/>
                </a:lnTo>
                <a:lnTo>
                  <a:pt x="3845" y="1441"/>
                </a:lnTo>
                <a:lnTo>
                  <a:pt x="3845" y="1447"/>
                </a:lnTo>
                <a:lnTo>
                  <a:pt x="3845" y="1461"/>
                </a:lnTo>
                <a:lnTo>
                  <a:pt x="3845" y="1449"/>
                </a:lnTo>
                <a:lnTo>
                  <a:pt x="3846" y="1455"/>
                </a:lnTo>
                <a:lnTo>
                  <a:pt x="3846" y="1449"/>
                </a:lnTo>
                <a:lnTo>
                  <a:pt x="3846" y="1461"/>
                </a:lnTo>
                <a:lnTo>
                  <a:pt x="3846" y="1464"/>
                </a:lnTo>
                <a:lnTo>
                  <a:pt x="3847" y="1455"/>
                </a:lnTo>
                <a:lnTo>
                  <a:pt x="3847" y="1454"/>
                </a:lnTo>
                <a:lnTo>
                  <a:pt x="3847" y="1441"/>
                </a:lnTo>
                <a:lnTo>
                  <a:pt x="3847" y="1453"/>
                </a:lnTo>
                <a:lnTo>
                  <a:pt x="3847" y="1457"/>
                </a:lnTo>
                <a:lnTo>
                  <a:pt x="3848" y="1462"/>
                </a:lnTo>
                <a:lnTo>
                  <a:pt x="3848" y="1465"/>
                </a:lnTo>
                <a:lnTo>
                  <a:pt x="3848" y="1443"/>
                </a:lnTo>
                <a:lnTo>
                  <a:pt x="3848" y="1457"/>
                </a:lnTo>
                <a:lnTo>
                  <a:pt x="3849" y="1451"/>
                </a:lnTo>
                <a:lnTo>
                  <a:pt x="3849" y="1465"/>
                </a:lnTo>
                <a:lnTo>
                  <a:pt x="3849" y="1445"/>
                </a:lnTo>
                <a:lnTo>
                  <a:pt x="3850" y="1451"/>
                </a:lnTo>
                <a:lnTo>
                  <a:pt x="3850" y="1460"/>
                </a:lnTo>
                <a:lnTo>
                  <a:pt x="3850" y="1452"/>
                </a:lnTo>
                <a:lnTo>
                  <a:pt x="3850" y="1452"/>
                </a:lnTo>
                <a:lnTo>
                  <a:pt x="3850" y="1455"/>
                </a:lnTo>
                <a:lnTo>
                  <a:pt x="3851" y="1443"/>
                </a:lnTo>
                <a:lnTo>
                  <a:pt x="3851" y="1455"/>
                </a:lnTo>
                <a:lnTo>
                  <a:pt x="3851" y="1452"/>
                </a:lnTo>
                <a:lnTo>
                  <a:pt x="3851" y="1457"/>
                </a:lnTo>
                <a:lnTo>
                  <a:pt x="3852" y="1451"/>
                </a:lnTo>
                <a:lnTo>
                  <a:pt x="3852" y="1447"/>
                </a:lnTo>
                <a:lnTo>
                  <a:pt x="3852" y="1450"/>
                </a:lnTo>
                <a:lnTo>
                  <a:pt x="3852" y="1462"/>
                </a:lnTo>
                <a:lnTo>
                  <a:pt x="3853" y="1464"/>
                </a:lnTo>
                <a:lnTo>
                  <a:pt x="3853" y="1451"/>
                </a:lnTo>
                <a:lnTo>
                  <a:pt x="3853" y="1439"/>
                </a:lnTo>
                <a:lnTo>
                  <a:pt x="3853" y="1461"/>
                </a:lnTo>
                <a:lnTo>
                  <a:pt x="3853" y="1450"/>
                </a:lnTo>
                <a:lnTo>
                  <a:pt x="3854" y="1455"/>
                </a:lnTo>
                <a:lnTo>
                  <a:pt x="3854" y="1450"/>
                </a:lnTo>
                <a:lnTo>
                  <a:pt x="3854" y="1444"/>
                </a:lnTo>
                <a:lnTo>
                  <a:pt x="3854" y="1449"/>
                </a:lnTo>
                <a:lnTo>
                  <a:pt x="3855" y="1470"/>
                </a:lnTo>
                <a:lnTo>
                  <a:pt x="3855" y="1471"/>
                </a:lnTo>
                <a:lnTo>
                  <a:pt x="3855" y="1457"/>
                </a:lnTo>
                <a:lnTo>
                  <a:pt x="3855" y="1446"/>
                </a:lnTo>
                <a:lnTo>
                  <a:pt x="3856" y="1445"/>
                </a:lnTo>
                <a:lnTo>
                  <a:pt x="3856" y="1452"/>
                </a:lnTo>
                <a:lnTo>
                  <a:pt x="3856" y="1455"/>
                </a:lnTo>
                <a:lnTo>
                  <a:pt x="3856" y="1458"/>
                </a:lnTo>
                <a:lnTo>
                  <a:pt x="3856" y="1425"/>
                </a:lnTo>
                <a:lnTo>
                  <a:pt x="3857" y="1452"/>
                </a:lnTo>
                <a:lnTo>
                  <a:pt x="3857" y="1456"/>
                </a:lnTo>
                <a:lnTo>
                  <a:pt x="3857" y="1453"/>
                </a:lnTo>
                <a:lnTo>
                  <a:pt x="3858" y="1455"/>
                </a:lnTo>
                <a:lnTo>
                  <a:pt x="3858" y="1449"/>
                </a:lnTo>
                <a:lnTo>
                  <a:pt x="3858" y="1464"/>
                </a:lnTo>
                <a:lnTo>
                  <a:pt x="3858" y="1459"/>
                </a:lnTo>
                <a:lnTo>
                  <a:pt x="3859" y="1453"/>
                </a:lnTo>
                <a:lnTo>
                  <a:pt x="3859" y="1452"/>
                </a:lnTo>
                <a:lnTo>
                  <a:pt x="3859" y="1446"/>
                </a:lnTo>
                <a:lnTo>
                  <a:pt x="3859" y="1450"/>
                </a:lnTo>
                <a:lnTo>
                  <a:pt x="3860" y="1456"/>
                </a:lnTo>
                <a:lnTo>
                  <a:pt x="3860" y="1451"/>
                </a:lnTo>
                <a:lnTo>
                  <a:pt x="3860" y="1451"/>
                </a:lnTo>
                <a:lnTo>
                  <a:pt x="3860" y="1459"/>
                </a:lnTo>
                <a:lnTo>
                  <a:pt x="3860" y="1445"/>
                </a:lnTo>
                <a:lnTo>
                  <a:pt x="3861" y="1450"/>
                </a:lnTo>
                <a:lnTo>
                  <a:pt x="3861" y="1456"/>
                </a:lnTo>
                <a:lnTo>
                  <a:pt x="3861" y="1453"/>
                </a:lnTo>
                <a:lnTo>
                  <a:pt x="3861" y="1446"/>
                </a:lnTo>
                <a:lnTo>
                  <a:pt x="3862" y="1448"/>
                </a:lnTo>
                <a:lnTo>
                  <a:pt x="3862" y="1471"/>
                </a:lnTo>
                <a:lnTo>
                  <a:pt x="3862" y="1460"/>
                </a:lnTo>
                <a:lnTo>
                  <a:pt x="3862" y="1454"/>
                </a:lnTo>
                <a:lnTo>
                  <a:pt x="3863" y="1438"/>
                </a:lnTo>
                <a:lnTo>
                  <a:pt x="3863" y="1466"/>
                </a:lnTo>
                <a:lnTo>
                  <a:pt x="3863" y="1444"/>
                </a:lnTo>
                <a:lnTo>
                  <a:pt x="3863" y="1456"/>
                </a:lnTo>
                <a:lnTo>
                  <a:pt x="3863" y="1462"/>
                </a:lnTo>
                <a:lnTo>
                  <a:pt x="3864" y="1455"/>
                </a:lnTo>
                <a:lnTo>
                  <a:pt x="3864" y="1452"/>
                </a:lnTo>
                <a:lnTo>
                  <a:pt x="3864" y="1456"/>
                </a:lnTo>
                <a:lnTo>
                  <a:pt x="3864" y="1457"/>
                </a:lnTo>
                <a:lnTo>
                  <a:pt x="3865" y="1459"/>
                </a:lnTo>
                <a:lnTo>
                  <a:pt x="3865" y="1439"/>
                </a:lnTo>
                <a:lnTo>
                  <a:pt x="3865" y="1466"/>
                </a:lnTo>
                <a:lnTo>
                  <a:pt x="3866" y="1446"/>
                </a:lnTo>
                <a:lnTo>
                  <a:pt x="3866" y="1454"/>
                </a:lnTo>
                <a:lnTo>
                  <a:pt x="3866" y="1448"/>
                </a:lnTo>
                <a:lnTo>
                  <a:pt x="3866" y="1439"/>
                </a:lnTo>
                <a:lnTo>
                  <a:pt x="3866" y="1441"/>
                </a:lnTo>
                <a:lnTo>
                  <a:pt x="3867" y="1452"/>
                </a:lnTo>
                <a:lnTo>
                  <a:pt x="3867" y="1445"/>
                </a:lnTo>
                <a:lnTo>
                  <a:pt x="3867" y="1448"/>
                </a:lnTo>
                <a:lnTo>
                  <a:pt x="3867" y="1435"/>
                </a:lnTo>
                <a:lnTo>
                  <a:pt x="3868" y="1452"/>
                </a:lnTo>
                <a:lnTo>
                  <a:pt x="3868" y="1447"/>
                </a:lnTo>
                <a:lnTo>
                  <a:pt x="3868" y="1447"/>
                </a:lnTo>
                <a:lnTo>
                  <a:pt x="3868" y="1449"/>
                </a:lnTo>
                <a:lnTo>
                  <a:pt x="3869" y="1443"/>
                </a:lnTo>
                <a:lnTo>
                  <a:pt x="3869" y="1447"/>
                </a:lnTo>
                <a:lnTo>
                  <a:pt x="3869" y="1466"/>
                </a:lnTo>
                <a:lnTo>
                  <a:pt x="3869" y="1443"/>
                </a:lnTo>
                <a:lnTo>
                  <a:pt x="3869" y="1453"/>
                </a:lnTo>
                <a:lnTo>
                  <a:pt x="3870" y="1456"/>
                </a:lnTo>
                <a:lnTo>
                  <a:pt x="3870" y="1454"/>
                </a:lnTo>
                <a:lnTo>
                  <a:pt x="3870" y="1455"/>
                </a:lnTo>
                <a:lnTo>
                  <a:pt x="3870" y="1449"/>
                </a:lnTo>
                <a:lnTo>
                  <a:pt x="3871" y="1448"/>
                </a:lnTo>
                <a:lnTo>
                  <a:pt x="3871" y="1441"/>
                </a:lnTo>
                <a:lnTo>
                  <a:pt x="3871" y="1442"/>
                </a:lnTo>
                <a:lnTo>
                  <a:pt x="3871" y="1461"/>
                </a:lnTo>
                <a:lnTo>
                  <a:pt x="3872" y="1450"/>
                </a:lnTo>
                <a:lnTo>
                  <a:pt x="3872" y="1445"/>
                </a:lnTo>
                <a:lnTo>
                  <a:pt x="3872" y="1457"/>
                </a:lnTo>
                <a:lnTo>
                  <a:pt x="3872" y="1455"/>
                </a:lnTo>
                <a:lnTo>
                  <a:pt x="3872" y="1457"/>
                </a:lnTo>
                <a:lnTo>
                  <a:pt x="3873" y="1442"/>
                </a:lnTo>
                <a:lnTo>
                  <a:pt x="3873" y="1450"/>
                </a:lnTo>
                <a:lnTo>
                  <a:pt x="3873" y="1430"/>
                </a:lnTo>
                <a:lnTo>
                  <a:pt x="3874" y="1460"/>
                </a:lnTo>
                <a:lnTo>
                  <a:pt x="3874" y="1445"/>
                </a:lnTo>
                <a:lnTo>
                  <a:pt x="3874" y="1461"/>
                </a:lnTo>
                <a:lnTo>
                  <a:pt x="3874" y="1463"/>
                </a:lnTo>
                <a:lnTo>
                  <a:pt x="3875" y="1441"/>
                </a:lnTo>
                <a:lnTo>
                  <a:pt x="3875" y="1455"/>
                </a:lnTo>
                <a:lnTo>
                  <a:pt x="3875" y="1452"/>
                </a:lnTo>
                <a:lnTo>
                  <a:pt x="3875" y="1458"/>
                </a:lnTo>
                <a:lnTo>
                  <a:pt x="3875" y="1458"/>
                </a:lnTo>
                <a:lnTo>
                  <a:pt x="3876" y="1452"/>
                </a:lnTo>
                <a:lnTo>
                  <a:pt x="3876" y="1458"/>
                </a:lnTo>
                <a:lnTo>
                  <a:pt x="3876" y="1469"/>
                </a:lnTo>
                <a:lnTo>
                  <a:pt x="3876" y="1454"/>
                </a:lnTo>
                <a:lnTo>
                  <a:pt x="3877" y="1453"/>
                </a:lnTo>
                <a:lnTo>
                  <a:pt x="3877" y="1444"/>
                </a:lnTo>
                <a:lnTo>
                  <a:pt x="3877" y="1471"/>
                </a:lnTo>
                <a:lnTo>
                  <a:pt x="3877" y="1460"/>
                </a:lnTo>
                <a:lnTo>
                  <a:pt x="3878" y="1457"/>
                </a:lnTo>
                <a:lnTo>
                  <a:pt x="3878" y="1455"/>
                </a:lnTo>
                <a:lnTo>
                  <a:pt x="3878" y="1452"/>
                </a:lnTo>
                <a:lnTo>
                  <a:pt x="3878" y="1441"/>
                </a:lnTo>
                <a:lnTo>
                  <a:pt x="3878" y="1456"/>
                </a:lnTo>
                <a:lnTo>
                  <a:pt x="3879" y="1463"/>
                </a:lnTo>
                <a:lnTo>
                  <a:pt x="3879" y="1465"/>
                </a:lnTo>
                <a:lnTo>
                  <a:pt x="3879" y="1447"/>
                </a:lnTo>
                <a:lnTo>
                  <a:pt x="3879" y="1458"/>
                </a:lnTo>
                <a:lnTo>
                  <a:pt x="3880" y="1457"/>
                </a:lnTo>
                <a:lnTo>
                  <a:pt x="3880" y="1455"/>
                </a:lnTo>
                <a:lnTo>
                  <a:pt x="3880" y="1460"/>
                </a:lnTo>
                <a:lnTo>
                  <a:pt x="3880" y="1450"/>
                </a:lnTo>
                <a:lnTo>
                  <a:pt x="3881" y="1456"/>
                </a:lnTo>
                <a:lnTo>
                  <a:pt x="3881" y="1460"/>
                </a:lnTo>
                <a:lnTo>
                  <a:pt x="3881" y="1450"/>
                </a:lnTo>
                <a:lnTo>
                  <a:pt x="3881" y="1456"/>
                </a:lnTo>
                <a:lnTo>
                  <a:pt x="3882" y="1456"/>
                </a:lnTo>
                <a:lnTo>
                  <a:pt x="3882" y="1460"/>
                </a:lnTo>
                <a:lnTo>
                  <a:pt x="3882" y="1452"/>
                </a:lnTo>
                <a:lnTo>
                  <a:pt x="3882" y="1461"/>
                </a:lnTo>
                <a:lnTo>
                  <a:pt x="3883" y="1458"/>
                </a:lnTo>
                <a:lnTo>
                  <a:pt x="3883" y="1452"/>
                </a:lnTo>
                <a:lnTo>
                  <a:pt x="3883" y="1453"/>
                </a:lnTo>
                <a:lnTo>
                  <a:pt x="3883" y="1480"/>
                </a:lnTo>
                <a:lnTo>
                  <a:pt x="3884" y="1456"/>
                </a:lnTo>
                <a:lnTo>
                  <a:pt x="3884" y="1458"/>
                </a:lnTo>
                <a:lnTo>
                  <a:pt x="3884" y="1463"/>
                </a:lnTo>
                <a:lnTo>
                  <a:pt x="3884" y="1462"/>
                </a:lnTo>
                <a:lnTo>
                  <a:pt x="3884" y="1458"/>
                </a:lnTo>
                <a:lnTo>
                  <a:pt x="3885" y="1459"/>
                </a:lnTo>
                <a:lnTo>
                  <a:pt x="3885" y="1439"/>
                </a:lnTo>
                <a:lnTo>
                  <a:pt x="3885" y="1452"/>
                </a:lnTo>
                <a:lnTo>
                  <a:pt x="3885" y="1457"/>
                </a:lnTo>
                <a:lnTo>
                  <a:pt x="3886" y="1468"/>
                </a:lnTo>
                <a:lnTo>
                  <a:pt x="3886" y="1461"/>
                </a:lnTo>
                <a:lnTo>
                  <a:pt x="3886" y="1458"/>
                </a:lnTo>
                <a:lnTo>
                  <a:pt x="3886" y="1452"/>
                </a:lnTo>
                <a:lnTo>
                  <a:pt x="3887" y="1463"/>
                </a:lnTo>
                <a:lnTo>
                  <a:pt x="3887" y="1460"/>
                </a:lnTo>
                <a:lnTo>
                  <a:pt x="3887" y="1464"/>
                </a:lnTo>
                <a:lnTo>
                  <a:pt x="3887" y="1461"/>
                </a:lnTo>
                <a:lnTo>
                  <a:pt x="3887" y="1458"/>
                </a:lnTo>
                <a:lnTo>
                  <a:pt x="3888" y="1460"/>
                </a:lnTo>
                <a:lnTo>
                  <a:pt x="3888" y="1462"/>
                </a:lnTo>
                <a:lnTo>
                  <a:pt x="3888" y="1455"/>
                </a:lnTo>
                <a:lnTo>
                  <a:pt x="3888" y="1460"/>
                </a:lnTo>
                <a:lnTo>
                  <a:pt x="3889" y="1450"/>
                </a:lnTo>
                <a:lnTo>
                  <a:pt x="3889" y="1459"/>
                </a:lnTo>
                <a:lnTo>
                  <a:pt x="3889" y="1458"/>
                </a:lnTo>
                <a:lnTo>
                  <a:pt x="3890" y="1452"/>
                </a:lnTo>
                <a:lnTo>
                  <a:pt x="3890" y="1456"/>
                </a:lnTo>
                <a:lnTo>
                  <a:pt x="3890" y="1457"/>
                </a:lnTo>
                <a:lnTo>
                  <a:pt x="3890" y="1460"/>
                </a:lnTo>
                <a:lnTo>
                  <a:pt x="3890" y="1470"/>
                </a:lnTo>
                <a:lnTo>
                  <a:pt x="3891" y="1459"/>
                </a:lnTo>
                <a:lnTo>
                  <a:pt x="3891" y="1461"/>
                </a:lnTo>
                <a:lnTo>
                  <a:pt x="3891" y="1450"/>
                </a:lnTo>
                <a:lnTo>
                  <a:pt x="3891" y="1463"/>
                </a:lnTo>
                <a:lnTo>
                  <a:pt x="3892" y="1453"/>
                </a:lnTo>
                <a:lnTo>
                  <a:pt x="3892" y="1458"/>
                </a:lnTo>
                <a:lnTo>
                  <a:pt x="3892" y="1455"/>
                </a:lnTo>
                <a:lnTo>
                  <a:pt x="3892" y="1453"/>
                </a:lnTo>
                <a:lnTo>
                  <a:pt x="3893" y="1460"/>
                </a:lnTo>
                <a:lnTo>
                  <a:pt x="3893" y="1455"/>
                </a:lnTo>
                <a:lnTo>
                  <a:pt x="3893" y="1442"/>
                </a:lnTo>
                <a:lnTo>
                  <a:pt x="3893" y="1447"/>
                </a:lnTo>
                <a:lnTo>
                  <a:pt x="3893" y="1435"/>
                </a:lnTo>
                <a:lnTo>
                  <a:pt x="3894" y="1459"/>
                </a:lnTo>
                <a:lnTo>
                  <a:pt x="3894" y="1445"/>
                </a:lnTo>
                <a:lnTo>
                  <a:pt x="3894" y="1453"/>
                </a:lnTo>
                <a:lnTo>
                  <a:pt x="3894" y="1449"/>
                </a:lnTo>
                <a:lnTo>
                  <a:pt x="3895" y="1442"/>
                </a:lnTo>
                <a:lnTo>
                  <a:pt x="3895" y="1440"/>
                </a:lnTo>
                <a:lnTo>
                  <a:pt x="3895" y="1440"/>
                </a:lnTo>
                <a:lnTo>
                  <a:pt x="3895" y="1447"/>
                </a:lnTo>
                <a:lnTo>
                  <a:pt x="3896" y="1451"/>
                </a:lnTo>
                <a:lnTo>
                  <a:pt x="3896" y="1433"/>
                </a:lnTo>
                <a:lnTo>
                  <a:pt x="3896" y="1458"/>
                </a:lnTo>
                <a:lnTo>
                  <a:pt x="3896" y="1444"/>
                </a:lnTo>
                <a:lnTo>
                  <a:pt x="3897" y="1450"/>
                </a:lnTo>
                <a:lnTo>
                  <a:pt x="3897" y="1458"/>
                </a:lnTo>
                <a:lnTo>
                  <a:pt x="3897" y="1445"/>
                </a:lnTo>
                <a:lnTo>
                  <a:pt x="3897" y="1441"/>
                </a:lnTo>
                <a:lnTo>
                  <a:pt x="3898" y="1453"/>
                </a:lnTo>
                <a:lnTo>
                  <a:pt x="3898" y="1450"/>
                </a:lnTo>
                <a:lnTo>
                  <a:pt x="3898" y="1460"/>
                </a:lnTo>
                <a:lnTo>
                  <a:pt x="3898" y="1436"/>
                </a:lnTo>
                <a:lnTo>
                  <a:pt x="3899" y="1452"/>
                </a:lnTo>
                <a:lnTo>
                  <a:pt x="3899" y="1451"/>
                </a:lnTo>
                <a:lnTo>
                  <a:pt x="3899" y="1451"/>
                </a:lnTo>
                <a:lnTo>
                  <a:pt x="3899" y="1446"/>
                </a:lnTo>
                <a:lnTo>
                  <a:pt x="3899" y="1443"/>
                </a:lnTo>
                <a:lnTo>
                  <a:pt x="3900" y="1469"/>
                </a:lnTo>
                <a:lnTo>
                  <a:pt x="3900" y="1454"/>
                </a:lnTo>
                <a:lnTo>
                  <a:pt x="3900" y="1462"/>
                </a:lnTo>
                <a:lnTo>
                  <a:pt x="3900" y="1449"/>
                </a:lnTo>
                <a:lnTo>
                  <a:pt x="3901" y="1456"/>
                </a:lnTo>
                <a:lnTo>
                  <a:pt x="3901" y="1444"/>
                </a:lnTo>
                <a:lnTo>
                  <a:pt x="3901" y="1453"/>
                </a:lnTo>
                <a:lnTo>
                  <a:pt x="3901" y="1452"/>
                </a:lnTo>
                <a:lnTo>
                  <a:pt x="3902" y="1448"/>
                </a:lnTo>
                <a:lnTo>
                  <a:pt x="3902" y="1456"/>
                </a:lnTo>
                <a:lnTo>
                  <a:pt x="3902" y="1443"/>
                </a:lnTo>
                <a:lnTo>
                  <a:pt x="3902" y="1457"/>
                </a:lnTo>
                <a:lnTo>
                  <a:pt x="3902" y="1454"/>
                </a:lnTo>
                <a:lnTo>
                  <a:pt x="3903" y="1454"/>
                </a:lnTo>
                <a:lnTo>
                  <a:pt x="3903" y="1447"/>
                </a:lnTo>
                <a:lnTo>
                  <a:pt x="3903" y="1460"/>
                </a:lnTo>
                <a:lnTo>
                  <a:pt x="3903" y="1464"/>
                </a:lnTo>
                <a:lnTo>
                  <a:pt x="3904" y="1454"/>
                </a:lnTo>
                <a:lnTo>
                  <a:pt x="3904" y="1453"/>
                </a:lnTo>
                <a:lnTo>
                  <a:pt x="3904" y="1452"/>
                </a:lnTo>
                <a:lnTo>
                  <a:pt x="3905" y="1443"/>
                </a:lnTo>
                <a:lnTo>
                  <a:pt x="3905" y="1460"/>
                </a:lnTo>
                <a:lnTo>
                  <a:pt x="3905" y="1449"/>
                </a:lnTo>
                <a:lnTo>
                  <a:pt x="3905" y="1456"/>
                </a:lnTo>
                <a:lnTo>
                  <a:pt x="3906" y="1461"/>
                </a:lnTo>
                <a:lnTo>
                  <a:pt x="3906" y="1452"/>
                </a:lnTo>
                <a:lnTo>
                  <a:pt x="3906" y="1460"/>
                </a:lnTo>
                <a:lnTo>
                  <a:pt x="3906" y="1462"/>
                </a:lnTo>
                <a:lnTo>
                  <a:pt x="3906" y="1451"/>
                </a:lnTo>
                <a:lnTo>
                  <a:pt x="3907" y="1450"/>
                </a:lnTo>
                <a:lnTo>
                  <a:pt x="3907" y="1443"/>
                </a:lnTo>
                <a:lnTo>
                  <a:pt x="3907" y="1460"/>
                </a:lnTo>
                <a:lnTo>
                  <a:pt x="3907" y="1463"/>
                </a:lnTo>
                <a:lnTo>
                  <a:pt x="3908" y="1459"/>
                </a:lnTo>
                <a:lnTo>
                  <a:pt x="3908" y="1455"/>
                </a:lnTo>
                <a:lnTo>
                  <a:pt x="3908" y="1456"/>
                </a:lnTo>
                <a:lnTo>
                  <a:pt x="3908" y="1441"/>
                </a:lnTo>
                <a:lnTo>
                  <a:pt x="3909" y="1470"/>
                </a:lnTo>
                <a:lnTo>
                  <a:pt x="3909" y="1461"/>
                </a:lnTo>
                <a:lnTo>
                  <a:pt x="3909" y="1459"/>
                </a:lnTo>
                <a:lnTo>
                  <a:pt x="3909" y="1452"/>
                </a:lnTo>
                <a:lnTo>
                  <a:pt x="3909" y="1461"/>
                </a:lnTo>
                <a:lnTo>
                  <a:pt x="3910" y="1458"/>
                </a:lnTo>
                <a:lnTo>
                  <a:pt x="3910" y="1456"/>
                </a:lnTo>
                <a:lnTo>
                  <a:pt x="3910" y="1451"/>
                </a:lnTo>
                <a:lnTo>
                  <a:pt x="3910" y="1453"/>
                </a:lnTo>
                <a:lnTo>
                  <a:pt x="3911" y="1455"/>
                </a:lnTo>
                <a:lnTo>
                  <a:pt x="3911" y="1458"/>
                </a:lnTo>
                <a:lnTo>
                  <a:pt x="3911" y="1454"/>
                </a:lnTo>
                <a:lnTo>
                  <a:pt x="3911" y="1456"/>
                </a:lnTo>
                <a:lnTo>
                  <a:pt x="3911" y="1440"/>
                </a:lnTo>
                <a:lnTo>
                  <a:pt x="3912" y="1449"/>
                </a:lnTo>
                <a:lnTo>
                  <a:pt x="3912" y="1466"/>
                </a:lnTo>
                <a:lnTo>
                  <a:pt x="3912" y="1460"/>
                </a:lnTo>
                <a:lnTo>
                  <a:pt x="3913" y="1465"/>
                </a:lnTo>
                <a:lnTo>
                  <a:pt x="3913" y="1449"/>
                </a:lnTo>
                <a:lnTo>
                  <a:pt x="3913" y="1445"/>
                </a:lnTo>
                <a:lnTo>
                  <a:pt x="3913" y="1455"/>
                </a:lnTo>
                <a:lnTo>
                  <a:pt x="3914" y="1451"/>
                </a:lnTo>
                <a:lnTo>
                  <a:pt x="3914" y="1451"/>
                </a:lnTo>
                <a:lnTo>
                  <a:pt x="3914" y="1446"/>
                </a:lnTo>
                <a:lnTo>
                  <a:pt x="3914" y="1462"/>
                </a:lnTo>
                <a:lnTo>
                  <a:pt x="3915" y="1456"/>
                </a:lnTo>
                <a:lnTo>
                  <a:pt x="3915" y="1458"/>
                </a:lnTo>
                <a:lnTo>
                  <a:pt x="3915" y="1450"/>
                </a:lnTo>
                <a:lnTo>
                  <a:pt x="3915" y="1450"/>
                </a:lnTo>
                <a:lnTo>
                  <a:pt x="3915" y="1458"/>
                </a:lnTo>
                <a:lnTo>
                  <a:pt x="3916" y="1461"/>
                </a:lnTo>
                <a:lnTo>
                  <a:pt x="3916" y="1448"/>
                </a:lnTo>
                <a:lnTo>
                  <a:pt x="3916" y="1466"/>
                </a:lnTo>
                <a:lnTo>
                  <a:pt x="3916" y="1441"/>
                </a:lnTo>
                <a:lnTo>
                  <a:pt x="3917" y="1448"/>
                </a:lnTo>
                <a:lnTo>
                  <a:pt x="3917" y="1458"/>
                </a:lnTo>
                <a:lnTo>
                  <a:pt x="3917" y="1464"/>
                </a:lnTo>
                <a:lnTo>
                  <a:pt x="3917" y="1452"/>
                </a:lnTo>
                <a:lnTo>
                  <a:pt x="3918" y="1456"/>
                </a:lnTo>
                <a:lnTo>
                  <a:pt x="3918" y="1445"/>
                </a:lnTo>
                <a:lnTo>
                  <a:pt x="3918" y="1458"/>
                </a:lnTo>
                <a:lnTo>
                  <a:pt x="3918" y="1453"/>
                </a:lnTo>
                <a:lnTo>
                  <a:pt x="3918" y="1460"/>
                </a:lnTo>
                <a:lnTo>
                  <a:pt x="3919" y="1448"/>
                </a:lnTo>
                <a:lnTo>
                  <a:pt x="3919" y="1465"/>
                </a:lnTo>
                <a:lnTo>
                  <a:pt x="3919" y="1462"/>
                </a:lnTo>
                <a:lnTo>
                  <a:pt x="3919" y="1461"/>
                </a:lnTo>
                <a:lnTo>
                  <a:pt x="3920" y="1454"/>
                </a:lnTo>
                <a:lnTo>
                  <a:pt x="3920" y="1444"/>
                </a:lnTo>
                <a:lnTo>
                  <a:pt x="3920" y="1458"/>
                </a:lnTo>
                <a:lnTo>
                  <a:pt x="3921" y="1464"/>
                </a:lnTo>
                <a:lnTo>
                  <a:pt x="3921" y="1455"/>
                </a:lnTo>
                <a:lnTo>
                  <a:pt x="3921" y="1466"/>
                </a:lnTo>
                <a:lnTo>
                  <a:pt x="3921" y="1437"/>
                </a:lnTo>
                <a:lnTo>
                  <a:pt x="3921" y="1462"/>
                </a:lnTo>
                <a:lnTo>
                  <a:pt x="3922" y="1460"/>
                </a:lnTo>
                <a:lnTo>
                  <a:pt x="3922" y="1463"/>
                </a:lnTo>
                <a:lnTo>
                  <a:pt x="3922" y="1463"/>
                </a:lnTo>
                <a:lnTo>
                  <a:pt x="3922" y="1447"/>
                </a:lnTo>
                <a:lnTo>
                  <a:pt x="3923" y="1456"/>
                </a:lnTo>
                <a:lnTo>
                  <a:pt x="3923" y="1460"/>
                </a:lnTo>
                <a:lnTo>
                  <a:pt x="3923" y="1457"/>
                </a:lnTo>
                <a:lnTo>
                  <a:pt x="3923" y="1461"/>
                </a:lnTo>
                <a:lnTo>
                  <a:pt x="3924" y="1451"/>
                </a:lnTo>
                <a:lnTo>
                  <a:pt x="3924" y="1475"/>
                </a:lnTo>
                <a:lnTo>
                  <a:pt x="3924" y="1459"/>
                </a:lnTo>
                <a:lnTo>
                  <a:pt x="3924" y="1465"/>
                </a:lnTo>
                <a:lnTo>
                  <a:pt x="3924" y="1457"/>
                </a:lnTo>
                <a:lnTo>
                  <a:pt x="3925" y="1456"/>
                </a:lnTo>
                <a:lnTo>
                  <a:pt x="3925" y="1466"/>
                </a:lnTo>
                <a:lnTo>
                  <a:pt x="3925" y="1461"/>
                </a:lnTo>
                <a:lnTo>
                  <a:pt x="3925" y="1458"/>
                </a:lnTo>
                <a:lnTo>
                  <a:pt x="3926" y="1465"/>
                </a:lnTo>
                <a:lnTo>
                  <a:pt x="3926" y="1448"/>
                </a:lnTo>
                <a:lnTo>
                  <a:pt x="3926" y="1460"/>
                </a:lnTo>
                <a:lnTo>
                  <a:pt x="3926" y="1461"/>
                </a:lnTo>
                <a:lnTo>
                  <a:pt x="3927" y="1463"/>
                </a:lnTo>
                <a:lnTo>
                  <a:pt x="3927" y="1464"/>
                </a:lnTo>
                <a:lnTo>
                  <a:pt x="3927" y="1454"/>
                </a:lnTo>
                <a:lnTo>
                  <a:pt x="3927" y="1462"/>
                </a:lnTo>
                <a:lnTo>
                  <a:pt x="3927" y="1454"/>
                </a:lnTo>
                <a:lnTo>
                  <a:pt x="3928" y="1458"/>
                </a:lnTo>
                <a:lnTo>
                  <a:pt x="3928" y="1447"/>
                </a:lnTo>
                <a:lnTo>
                  <a:pt x="3928" y="1437"/>
                </a:lnTo>
                <a:lnTo>
                  <a:pt x="3929" y="1460"/>
                </a:lnTo>
                <a:lnTo>
                  <a:pt x="3929" y="1451"/>
                </a:lnTo>
                <a:lnTo>
                  <a:pt x="3929" y="1458"/>
                </a:lnTo>
                <a:lnTo>
                  <a:pt x="3929" y="1466"/>
                </a:lnTo>
                <a:lnTo>
                  <a:pt x="3930" y="1455"/>
                </a:lnTo>
                <a:lnTo>
                  <a:pt x="3930" y="1460"/>
                </a:lnTo>
                <a:lnTo>
                  <a:pt x="3930" y="1456"/>
                </a:lnTo>
                <a:lnTo>
                  <a:pt x="3930" y="1458"/>
                </a:lnTo>
                <a:lnTo>
                  <a:pt x="3930" y="1458"/>
                </a:lnTo>
                <a:lnTo>
                  <a:pt x="3931" y="1445"/>
                </a:lnTo>
                <a:lnTo>
                  <a:pt x="3931" y="1457"/>
                </a:lnTo>
                <a:lnTo>
                  <a:pt x="3931" y="1454"/>
                </a:lnTo>
                <a:lnTo>
                  <a:pt x="3931" y="1458"/>
                </a:lnTo>
                <a:lnTo>
                  <a:pt x="3932" y="1455"/>
                </a:lnTo>
                <a:lnTo>
                  <a:pt x="3932" y="1453"/>
                </a:lnTo>
                <a:lnTo>
                  <a:pt x="3932" y="1453"/>
                </a:lnTo>
                <a:lnTo>
                  <a:pt x="3932" y="1457"/>
                </a:lnTo>
                <a:lnTo>
                  <a:pt x="3933" y="1455"/>
                </a:lnTo>
                <a:lnTo>
                  <a:pt x="3933" y="1459"/>
                </a:lnTo>
                <a:lnTo>
                  <a:pt x="3933" y="1447"/>
                </a:lnTo>
                <a:lnTo>
                  <a:pt x="3933" y="1459"/>
                </a:lnTo>
                <a:lnTo>
                  <a:pt x="3933" y="1456"/>
                </a:lnTo>
                <a:lnTo>
                  <a:pt x="3934" y="1462"/>
                </a:lnTo>
                <a:lnTo>
                  <a:pt x="3934" y="1458"/>
                </a:lnTo>
                <a:lnTo>
                  <a:pt x="3934" y="1458"/>
                </a:lnTo>
                <a:lnTo>
                  <a:pt x="3934" y="1459"/>
                </a:lnTo>
                <a:lnTo>
                  <a:pt x="3935" y="1457"/>
                </a:lnTo>
                <a:lnTo>
                  <a:pt x="3935" y="1448"/>
                </a:lnTo>
                <a:lnTo>
                  <a:pt x="3935" y="1466"/>
                </a:lnTo>
                <a:lnTo>
                  <a:pt x="3936" y="1449"/>
                </a:lnTo>
                <a:lnTo>
                  <a:pt x="3936" y="1473"/>
                </a:lnTo>
                <a:lnTo>
                  <a:pt x="3936" y="1385"/>
                </a:lnTo>
                <a:lnTo>
                  <a:pt x="3936" y="1364"/>
                </a:lnTo>
                <a:lnTo>
                  <a:pt x="3936" y="1164"/>
                </a:lnTo>
                <a:lnTo>
                  <a:pt x="3937" y="1139"/>
                </a:lnTo>
                <a:lnTo>
                  <a:pt x="3937" y="514"/>
                </a:lnTo>
                <a:lnTo>
                  <a:pt x="3937" y="1159"/>
                </a:lnTo>
                <a:lnTo>
                  <a:pt x="3937" y="1457"/>
                </a:lnTo>
                <a:lnTo>
                  <a:pt x="3938" y="1367"/>
                </a:lnTo>
                <a:lnTo>
                  <a:pt x="3938" y="2"/>
                </a:lnTo>
                <a:lnTo>
                  <a:pt x="3938" y="1439"/>
                </a:lnTo>
                <a:lnTo>
                  <a:pt x="3938" y="1413"/>
                </a:lnTo>
                <a:lnTo>
                  <a:pt x="3939" y="1448"/>
                </a:lnTo>
                <a:lnTo>
                  <a:pt x="3939" y="1438"/>
                </a:lnTo>
                <a:lnTo>
                  <a:pt x="3939" y="1429"/>
                </a:lnTo>
                <a:lnTo>
                  <a:pt x="3939" y="1451"/>
                </a:lnTo>
                <a:lnTo>
                  <a:pt x="3939" y="1406"/>
                </a:lnTo>
                <a:lnTo>
                  <a:pt x="3940" y="1397"/>
                </a:lnTo>
                <a:lnTo>
                  <a:pt x="3940" y="1426"/>
                </a:lnTo>
                <a:lnTo>
                  <a:pt x="3940" y="1423"/>
                </a:lnTo>
                <a:lnTo>
                  <a:pt x="3940" y="1396"/>
                </a:lnTo>
                <a:lnTo>
                  <a:pt x="3941" y="1447"/>
                </a:lnTo>
                <a:lnTo>
                  <a:pt x="3941" y="1448"/>
                </a:lnTo>
                <a:lnTo>
                  <a:pt x="3941" y="1412"/>
                </a:lnTo>
                <a:lnTo>
                  <a:pt x="3941" y="1457"/>
                </a:lnTo>
                <a:lnTo>
                  <a:pt x="3942" y="1429"/>
                </a:lnTo>
                <a:lnTo>
                  <a:pt x="3942" y="1430"/>
                </a:lnTo>
                <a:lnTo>
                  <a:pt x="3942" y="1425"/>
                </a:lnTo>
                <a:lnTo>
                  <a:pt x="3942" y="1452"/>
                </a:lnTo>
                <a:lnTo>
                  <a:pt x="3942" y="1406"/>
                </a:lnTo>
                <a:lnTo>
                  <a:pt x="3943" y="1417"/>
                </a:lnTo>
                <a:lnTo>
                  <a:pt x="3943" y="1457"/>
                </a:lnTo>
                <a:lnTo>
                  <a:pt x="3943" y="1448"/>
                </a:lnTo>
                <a:lnTo>
                  <a:pt x="3944" y="1411"/>
                </a:lnTo>
                <a:lnTo>
                  <a:pt x="3944" y="1417"/>
                </a:lnTo>
                <a:lnTo>
                  <a:pt x="3944" y="1460"/>
                </a:lnTo>
                <a:lnTo>
                  <a:pt x="3944" y="1437"/>
                </a:lnTo>
                <a:lnTo>
                  <a:pt x="3945" y="1449"/>
                </a:lnTo>
                <a:lnTo>
                  <a:pt x="3945" y="1439"/>
                </a:lnTo>
                <a:lnTo>
                  <a:pt x="3945" y="1419"/>
                </a:lnTo>
                <a:lnTo>
                  <a:pt x="3945" y="1450"/>
                </a:lnTo>
                <a:lnTo>
                  <a:pt x="3945" y="1426"/>
                </a:lnTo>
                <a:lnTo>
                  <a:pt x="3946" y="1436"/>
                </a:lnTo>
                <a:lnTo>
                  <a:pt x="3946" y="1414"/>
                </a:lnTo>
                <a:lnTo>
                  <a:pt x="3946" y="1437"/>
                </a:lnTo>
                <a:lnTo>
                  <a:pt x="3946" y="1442"/>
                </a:lnTo>
                <a:lnTo>
                  <a:pt x="3947" y="1447"/>
                </a:lnTo>
                <a:lnTo>
                  <a:pt x="3947" y="1443"/>
                </a:lnTo>
                <a:lnTo>
                  <a:pt x="3947" y="1446"/>
                </a:lnTo>
                <a:lnTo>
                  <a:pt x="3947" y="1438"/>
                </a:lnTo>
                <a:lnTo>
                  <a:pt x="3948" y="1437"/>
                </a:lnTo>
                <a:lnTo>
                  <a:pt x="3948" y="1450"/>
                </a:lnTo>
                <a:lnTo>
                  <a:pt x="3948" y="1446"/>
                </a:lnTo>
                <a:lnTo>
                  <a:pt x="3948" y="1431"/>
                </a:lnTo>
                <a:lnTo>
                  <a:pt x="3948" y="1461"/>
                </a:lnTo>
                <a:lnTo>
                  <a:pt x="3949" y="1435"/>
                </a:lnTo>
                <a:lnTo>
                  <a:pt x="3949" y="1419"/>
                </a:lnTo>
                <a:lnTo>
                  <a:pt x="3949" y="1418"/>
                </a:lnTo>
                <a:lnTo>
                  <a:pt x="3949" y="1437"/>
                </a:lnTo>
                <a:lnTo>
                  <a:pt x="3950" y="1445"/>
                </a:lnTo>
                <a:lnTo>
                  <a:pt x="3950" y="1423"/>
                </a:lnTo>
                <a:lnTo>
                  <a:pt x="3950" y="1449"/>
                </a:lnTo>
                <a:lnTo>
                  <a:pt x="3950" y="1445"/>
                </a:lnTo>
                <a:lnTo>
                  <a:pt x="3951" y="1453"/>
                </a:lnTo>
                <a:lnTo>
                  <a:pt x="3951" y="1454"/>
                </a:lnTo>
                <a:lnTo>
                  <a:pt x="3951" y="1439"/>
                </a:lnTo>
                <a:lnTo>
                  <a:pt x="3952" y="1435"/>
                </a:lnTo>
                <a:lnTo>
                  <a:pt x="3952" y="1420"/>
                </a:lnTo>
                <a:lnTo>
                  <a:pt x="3952" y="1472"/>
                </a:lnTo>
                <a:lnTo>
                  <a:pt x="3952" y="1461"/>
                </a:lnTo>
                <a:lnTo>
                  <a:pt x="3952" y="1440"/>
                </a:lnTo>
                <a:lnTo>
                  <a:pt x="3953" y="1454"/>
                </a:lnTo>
                <a:lnTo>
                  <a:pt x="3953" y="1437"/>
                </a:lnTo>
                <a:lnTo>
                  <a:pt x="3953" y="1456"/>
                </a:lnTo>
                <a:lnTo>
                  <a:pt x="3953" y="1432"/>
                </a:lnTo>
                <a:lnTo>
                  <a:pt x="3954" y="1435"/>
                </a:lnTo>
                <a:lnTo>
                  <a:pt x="3954" y="1454"/>
                </a:lnTo>
                <a:lnTo>
                  <a:pt x="3954" y="1414"/>
                </a:lnTo>
                <a:lnTo>
                  <a:pt x="3954" y="1431"/>
                </a:lnTo>
                <a:lnTo>
                  <a:pt x="3954" y="1451"/>
                </a:lnTo>
                <a:lnTo>
                  <a:pt x="3955" y="1443"/>
                </a:lnTo>
                <a:lnTo>
                  <a:pt x="3955" y="1454"/>
                </a:lnTo>
                <a:lnTo>
                  <a:pt x="3955" y="1453"/>
                </a:lnTo>
                <a:lnTo>
                  <a:pt x="3955" y="1448"/>
                </a:lnTo>
                <a:lnTo>
                  <a:pt x="3956" y="1445"/>
                </a:lnTo>
                <a:lnTo>
                  <a:pt x="3956" y="1439"/>
                </a:lnTo>
                <a:lnTo>
                  <a:pt x="3956" y="1437"/>
                </a:lnTo>
                <a:lnTo>
                  <a:pt x="3956" y="1452"/>
                </a:lnTo>
                <a:lnTo>
                  <a:pt x="3957" y="1430"/>
                </a:lnTo>
                <a:lnTo>
                  <a:pt x="3957" y="1415"/>
                </a:lnTo>
                <a:lnTo>
                  <a:pt x="3957" y="1413"/>
                </a:lnTo>
                <a:lnTo>
                  <a:pt x="3957" y="1440"/>
                </a:lnTo>
                <a:lnTo>
                  <a:pt x="3957" y="1454"/>
                </a:lnTo>
                <a:lnTo>
                  <a:pt x="3958" y="1454"/>
                </a:lnTo>
                <a:lnTo>
                  <a:pt x="3958" y="1438"/>
                </a:lnTo>
                <a:lnTo>
                  <a:pt x="3958" y="1408"/>
                </a:lnTo>
                <a:lnTo>
                  <a:pt x="3958" y="1453"/>
                </a:lnTo>
                <a:lnTo>
                  <a:pt x="3959" y="1415"/>
                </a:lnTo>
                <a:lnTo>
                  <a:pt x="3959" y="1453"/>
                </a:lnTo>
                <a:lnTo>
                  <a:pt x="3959" y="1452"/>
                </a:lnTo>
                <a:lnTo>
                  <a:pt x="3960" y="1465"/>
                </a:lnTo>
                <a:lnTo>
                  <a:pt x="3960" y="1450"/>
                </a:lnTo>
                <a:lnTo>
                  <a:pt x="3960" y="1446"/>
                </a:lnTo>
                <a:lnTo>
                  <a:pt x="3960" y="1421"/>
                </a:lnTo>
                <a:lnTo>
                  <a:pt x="3961" y="1455"/>
                </a:lnTo>
                <a:lnTo>
                  <a:pt x="3961" y="1444"/>
                </a:lnTo>
                <a:lnTo>
                  <a:pt x="3961" y="1463"/>
                </a:lnTo>
                <a:lnTo>
                  <a:pt x="3961" y="1449"/>
                </a:lnTo>
                <a:lnTo>
                  <a:pt x="3961" y="1456"/>
                </a:lnTo>
                <a:lnTo>
                  <a:pt x="3962" y="1450"/>
                </a:lnTo>
                <a:lnTo>
                  <a:pt x="3962" y="1439"/>
                </a:lnTo>
                <a:lnTo>
                  <a:pt x="3962" y="1459"/>
                </a:lnTo>
                <a:lnTo>
                  <a:pt x="3962" y="1424"/>
                </a:lnTo>
                <a:lnTo>
                  <a:pt x="3963" y="1370"/>
                </a:lnTo>
                <a:lnTo>
                  <a:pt x="3963" y="1466"/>
                </a:lnTo>
                <a:lnTo>
                  <a:pt x="3963" y="1450"/>
                </a:lnTo>
                <a:lnTo>
                  <a:pt x="3963" y="1449"/>
                </a:lnTo>
                <a:lnTo>
                  <a:pt x="3964" y="1451"/>
                </a:lnTo>
                <a:lnTo>
                  <a:pt x="3964" y="1457"/>
                </a:lnTo>
                <a:lnTo>
                  <a:pt x="3964" y="1454"/>
                </a:lnTo>
                <a:lnTo>
                  <a:pt x="3964" y="1451"/>
                </a:lnTo>
                <a:lnTo>
                  <a:pt x="3964" y="1449"/>
                </a:lnTo>
                <a:lnTo>
                  <a:pt x="3965" y="1456"/>
                </a:lnTo>
                <a:lnTo>
                  <a:pt x="3965" y="1454"/>
                </a:lnTo>
                <a:lnTo>
                  <a:pt x="3965" y="1469"/>
                </a:lnTo>
                <a:lnTo>
                  <a:pt x="3965" y="1441"/>
                </a:lnTo>
                <a:lnTo>
                  <a:pt x="3966" y="1455"/>
                </a:lnTo>
                <a:lnTo>
                  <a:pt x="3966" y="1455"/>
                </a:lnTo>
                <a:lnTo>
                  <a:pt x="3966" y="1454"/>
                </a:lnTo>
                <a:lnTo>
                  <a:pt x="3966" y="1456"/>
                </a:lnTo>
                <a:lnTo>
                  <a:pt x="3967" y="1444"/>
                </a:lnTo>
                <a:lnTo>
                  <a:pt x="3967" y="1442"/>
                </a:lnTo>
                <a:lnTo>
                  <a:pt x="3967" y="1457"/>
                </a:lnTo>
                <a:lnTo>
                  <a:pt x="3967" y="1455"/>
                </a:lnTo>
                <a:lnTo>
                  <a:pt x="3968" y="1460"/>
                </a:lnTo>
                <a:lnTo>
                  <a:pt x="3968" y="1436"/>
                </a:lnTo>
                <a:lnTo>
                  <a:pt x="3968" y="1457"/>
                </a:lnTo>
                <a:lnTo>
                  <a:pt x="3968" y="1431"/>
                </a:lnTo>
                <a:lnTo>
                  <a:pt x="3969" y="1452"/>
                </a:lnTo>
                <a:lnTo>
                  <a:pt x="3969" y="1454"/>
                </a:lnTo>
                <a:lnTo>
                  <a:pt x="3969" y="1446"/>
                </a:lnTo>
                <a:lnTo>
                  <a:pt x="3969" y="1456"/>
                </a:lnTo>
                <a:lnTo>
                  <a:pt x="3970" y="1448"/>
                </a:lnTo>
                <a:lnTo>
                  <a:pt x="3970" y="1454"/>
                </a:lnTo>
                <a:lnTo>
                  <a:pt x="3970" y="1455"/>
                </a:lnTo>
                <a:lnTo>
                  <a:pt x="3970" y="1422"/>
                </a:lnTo>
                <a:lnTo>
                  <a:pt x="3970" y="1448"/>
                </a:lnTo>
                <a:lnTo>
                  <a:pt x="3971" y="1425"/>
                </a:lnTo>
                <a:lnTo>
                  <a:pt x="3971" y="1447"/>
                </a:lnTo>
                <a:lnTo>
                  <a:pt x="3971" y="1453"/>
                </a:lnTo>
                <a:lnTo>
                  <a:pt x="3971" y="1434"/>
                </a:lnTo>
                <a:lnTo>
                  <a:pt x="3972" y="1450"/>
                </a:lnTo>
                <a:lnTo>
                  <a:pt x="3972" y="1422"/>
                </a:lnTo>
                <a:lnTo>
                  <a:pt x="3972" y="1454"/>
                </a:lnTo>
                <a:lnTo>
                  <a:pt x="3972" y="1437"/>
                </a:lnTo>
                <a:lnTo>
                  <a:pt x="3973" y="1452"/>
                </a:lnTo>
                <a:lnTo>
                  <a:pt x="3973" y="1443"/>
                </a:lnTo>
                <a:lnTo>
                  <a:pt x="3973" y="1420"/>
                </a:lnTo>
                <a:lnTo>
                  <a:pt x="3973" y="1445"/>
                </a:lnTo>
                <a:lnTo>
                  <a:pt x="3973" y="1448"/>
                </a:lnTo>
                <a:lnTo>
                  <a:pt x="3974" y="1443"/>
                </a:lnTo>
                <a:lnTo>
                  <a:pt x="3974" y="1464"/>
                </a:lnTo>
                <a:lnTo>
                  <a:pt x="3974" y="1447"/>
                </a:lnTo>
                <a:lnTo>
                  <a:pt x="3975" y="1456"/>
                </a:lnTo>
                <a:lnTo>
                  <a:pt x="3975" y="1457"/>
                </a:lnTo>
                <a:lnTo>
                  <a:pt x="3975" y="1445"/>
                </a:lnTo>
                <a:lnTo>
                  <a:pt x="3975" y="1453"/>
                </a:lnTo>
                <a:lnTo>
                  <a:pt x="3976" y="1464"/>
                </a:lnTo>
                <a:lnTo>
                  <a:pt x="3976" y="1445"/>
                </a:lnTo>
                <a:lnTo>
                  <a:pt x="3976" y="1451"/>
                </a:lnTo>
                <a:lnTo>
                  <a:pt x="3976" y="1450"/>
                </a:lnTo>
                <a:lnTo>
                  <a:pt x="3976" y="1428"/>
                </a:lnTo>
                <a:lnTo>
                  <a:pt x="3977" y="1461"/>
                </a:lnTo>
                <a:lnTo>
                  <a:pt x="3977" y="1455"/>
                </a:lnTo>
                <a:lnTo>
                  <a:pt x="3977" y="1445"/>
                </a:lnTo>
                <a:lnTo>
                  <a:pt x="3977" y="1392"/>
                </a:lnTo>
                <a:lnTo>
                  <a:pt x="3978" y="1463"/>
                </a:lnTo>
                <a:lnTo>
                  <a:pt x="3978" y="1436"/>
                </a:lnTo>
                <a:lnTo>
                  <a:pt x="3978" y="1450"/>
                </a:lnTo>
                <a:lnTo>
                  <a:pt x="3978" y="1446"/>
                </a:lnTo>
                <a:lnTo>
                  <a:pt x="3979" y="1452"/>
                </a:lnTo>
                <a:lnTo>
                  <a:pt x="3979" y="1448"/>
                </a:lnTo>
                <a:lnTo>
                  <a:pt x="3979" y="1465"/>
                </a:lnTo>
                <a:lnTo>
                  <a:pt x="3979" y="1461"/>
                </a:lnTo>
                <a:lnTo>
                  <a:pt x="3979" y="1455"/>
                </a:lnTo>
                <a:lnTo>
                  <a:pt x="3980" y="1449"/>
                </a:lnTo>
                <a:lnTo>
                  <a:pt x="3980" y="1453"/>
                </a:lnTo>
                <a:lnTo>
                  <a:pt x="3980" y="1453"/>
                </a:lnTo>
                <a:lnTo>
                  <a:pt x="3980" y="1442"/>
                </a:lnTo>
                <a:lnTo>
                  <a:pt x="3981" y="1454"/>
                </a:lnTo>
                <a:lnTo>
                  <a:pt x="3981" y="1442"/>
                </a:lnTo>
                <a:lnTo>
                  <a:pt x="3981" y="1456"/>
                </a:lnTo>
                <a:lnTo>
                  <a:pt x="3981" y="1455"/>
                </a:lnTo>
                <a:lnTo>
                  <a:pt x="3982" y="1444"/>
                </a:lnTo>
                <a:lnTo>
                  <a:pt x="3982" y="1448"/>
                </a:lnTo>
                <a:lnTo>
                  <a:pt x="3982" y="1454"/>
                </a:lnTo>
                <a:lnTo>
                  <a:pt x="3982" y="1414"/>
                </a:lnTo>
                <a:lnTo>
                  <a:pt x="3983" y="1364"/>
                </a:lnTo>
                <a:lnTo>
                  <a:pt x="3983" y="1462"/>
                </a:lnTo>
                <a:lnTo>
                  <a:pt x="3983" y="1430"/>
                </a:lnTo>
                <a:lnTo>
                  <a:pt x="3983" y="1435"/>
                </a:lnTo>
                <a:lnTo>
                  <a:pt x="3984" y="1446"/>
                </a:lnTo>
                <a:lnTo>
                  <a:pt x="3984" y="1452"/>
                </a:lnTo>
                <a:lnTo>
                  <a:pt x="3984" y="1454"/>
                </a:lnTo>
                <a:lnTo>
                  <a:pt x="3984" y="1480"/>
                </a:lnTo>
                <a:lnTo>
                  <a:pt x="3985" y="1381"/>
                </a:lnTo>
                <a:lnTo>
                  <a:pt x="3985" y="1409"/>
                </a:lnTo>
                <a:lnTo>
                  <a:pt x="3985" y="1342"/>
                </a:lnTo>
                <a:lnTo>
                  <a:pt x="3985" y="1418"/>
                </a:lnTo>
                <a:lnTo>
                  <a:pt x="3985" y="1430"/>
                </a:lnTo>
                <a:lnTo>
                  <a:pt x="3986" y="1464"/>
                </a:lnTo>
                <a:lnTo>
                  <a:pt x="3986" y="1454"/>
                </a:lnTo>
                <a:lnTo>
                  <a:pt x="3986" y="1443"/>
                </a:lnTo>
                <a:lnTo>
                  <a:pt x="3986" y="1457"/>
                </a:lnTo>
                <a:lnTo>
                  <a:pt x="3987" y="1448"/>
                </a:lnTo>
                <a:lnTo>
                  <a:pt x="3987" y="1434"/>
                </a:lnTo>
                <a:lnTo>
                  <a:pt x="3987" y="1450"/>
                </a:lnTo>
                <a:lnTo>
                  <a:pt x="3987" y="1447"/>
                </a:lnTo>
                <a:lnTo>
                  <a:pt x="3988" y="1453"/>
                </a:lnTo>
                <a:lnTo>
                  <a:pt x="3988" y="1446"/>
                </a:lnTo>
                <a:lnTo>
                  <a:pt x="3988" y="1442"/>
                </a:lnTo>
                <a:lnTo>
                  <a:pt x="3988" y="1437"/>
                </a:lnTo>
                <a:lnTo>
                  <a:pt x="3988" y="1447"/>
                </a:lnTo>
                <a:lnTo>
                  <a:pt x="3989" y="1429"/>
                </a:lnTo>
                <a:lnTo>
                  <a:pt x="3989" y="1442"/>
                </a:lnTo>
                <a:lnTo>
                  <a:pt x="3989" y="1465"/>
                </a:lnTo>
                <a:lnTo>
                  <a:pt x="3989" y="1445"/>
                </a:lnTo>
                <a:lnTo>
                  <a:pt x="3990" y="1450"/>
                </a:lnTo>
                <a:lnTo>
                  <a:pt x="3990" y="1430"/>
                </a:lnTo>
                <a:lnTo>
                  <a:pt x="3990" y="1474"/>
                </a:lnTo>
                <a:lnTo>
                  <a:pt x="3991" y="1439"/>
                </a:lnTo>
                <a:lnTo>
                  <a:pt x="3991" y="1446"/>
                </a:lnTo>
                <a:lnTo>
                  <a:pt x="3991" y="1452"/>
                </a:lnTo>
                <a:lnTo>
                  <a:pt x="3991" y="1456"/>
                </a:lnTo>
                <a:lnTo>
                  <a:pt x="3991" y="1453"/>
                </a:lnTo>
                <a:lnTo>
                  <a:pt x="3992" y="1428"/>
                </a:lnTo>
                <a:lnTo>
                  <a:pt x="3992" y="1454"/>
                </a:lnTo>
                <a:lnTo>
                  <a:pt x="3992" y="1454"/>
                </a:lnTo>
                <a:lnTo>
                  <a:pt x="3992" y="1445"/>
                </a:lnTo>
                <a:lnTo>
                  <a:pt x="3993" y="1450"/>
                </a:lnTo>
                <a:lnTo>
                  <a:pt x="3993" y="1444"/>
                </a:lnTo>
                <a:lnTo>
                  <a:pt x="3993" y="1451"/>
                </a:lnTo>
                <a:lnTo>
                  <a:pt x="3993" y="1456"/>
                </a:lnTo>
                <a:lnTo>
                  <a:pt x="3994" y="1457"/>
                </a:lnTo>
                <a:lnTo>
                  <a:pt x="3994" y="1459"/>
                </a:lnTo>
                <a:lnTo>
                  <a:pt x="3994" y="1441"/>
                </a:lnTo>
                <a:lnTo>
                  <a:pt x="3994" y="1452"/>
                </a:lnTo>
                <a:lnTo>
                  <a:pt x="3994" y="1449"/>
                </a:lnTo>
                <a:lnTo>
                  <a:pt x="3995" y="1449"/>
                </a:lnTo>
                <a:lnTo>
                  <a:pt x="3995" y="1442"/>
                </a:lnTo>
                <a:lnTo>
                  <a:pt x="3995" y="1445"/>
                </a:lnTo>
                <a:lnTo>
                  <a:pt x="3995" y="1444"/>
                </a:lnTo>
                <a:lnTo>
                  <a:pt x="3996" y="1451"/>
                </a:lnTo>
                <a:lnTo>
                  <a:pt x="3996" y="1450"/>
                </a:lnTo>
                <a:lnTo>
                  <a:pt x="3996" y="1459"/>
                </a:lnTo>
                <a:lnTo>
                  <a:pt x="3996" y="1446"/>
                </a:lnTo>
                <a:lnTo>
                  <a:pt x="3997" y="1440"/>
                </a:lnTo>
                <a:lnTo>
                  <a:pt x="3997" y="1458"/>
                </a:lnTo>
                <a:lnTo>
                  <a:pt x="3997" y="1450"/>
                </a:lnTo>
                <a:lnTo>
                  <a:pt x="3997" y="1450"/>
                </a:lnTo>
                <a:lnTo>
                  <a:pt x="3997" y="1446"/>
                </a:lnTo>
                <a:lnTo>
                  <a:pt x="3998" y="1449"/>
                </a:lnTo>
                <a:lnTo>
                  <a:pt x="3998" y="1453"/>
                </a:lnTo>
                <a:lnTo>
                  <a:pt x="3998" y="1449"/>
                </a:lnTo>
                <a:lnTo>
                  <a:pt x="3999" y="1469"/>
                </a:lnTo>
                <a:lnTo>
                  <a:pt x="3999" y="1447"/>
                </a:lnTo>
                <a:lnTo>
                  <a:pt x="3999" y="1455"/>
                </a:lnTo>
                <a:lnTo>
                  <a:pt x="3999" y="1454"/>
                </a:lnTo>
                <a:lnTo>
                  <a:pt x="4000" y="1442"/>
                </a:lnTo>
                <a:lnTo>
                  <a:pt x="4000" y="1446"/>
                </a:lnTo>
                <a:lnTo>
                  <a:pt x="4000" y="1447"/>
                </a:lnTo>
                <a:lnTo>
                  <a:pt x="4000" y="1449"/>
                </a:lnTo>
                <a:lnTo>
                  <a:pt x="4000" y="1459"/>
                </a:lnTo>
                <a:lnTo>
                  <a:pt x="4001" y="1448"/>
                </a:lnTo>
                <a:lnTo>
                  <a:pt x="4001" y="1458"/>
                </a:lnTo>
                <a:lnTo>
                  <a:pt x="4001" y="1434"/>
                </a:lnTo>
                <a:lnTo>
                  <a:pt x="4001" y="1455"/>
                </a:lnTo>
                <a:lnTo>
                  <a:pt x="4002" y="1447"/>
                </a:lnTo>
                <a:lnTo>
                  <a:pt x="4002" y="1448"/>
                </a:lnTo>
                <a:lnTo>
                  <a:pt x="4002" y="1457"/>
                </a:lnTo>
                <a:lnTo>
                  <a:pt x="4002" y="1449"/>
                </a:lnTo>
                <a:lnTo>
                  <a:pt x="4003" y="1448"/>
                </a:lnTo>
                <a:lnTo>
                  <a:pt x="4003" y="1457"/>
                </a:lnTo>
                <a:lnTo>
                  <a:pt x="4003" y="1447"/>
                </a:lnTo>
                <a:lnTo>
                  <a:pt x="4003" y="1451"/>
                </a:lnTo>
                <a:lnTo>
                  <a:pt x="4003" y="1453"/>
                </a:lnTo>
                <a:lnTo>
                  <a:pt x="4004" y="1458"/>
                </a:lnTo>
                <a:lnTo>
                  <a:pt x="4004" y="1447"/>
                </a:lnTo>
                <a:lnTo>
                  <a:pt x="4004" y="1451"/>
                </a:lnTo>
                <a:lnTo>
                  <a:pt x="4004" y="1456"/>
                </a:lnTo>
                <a:lnTo>
                  <a:pt x="4005" y="1442"/>
                </a:lnTo>
                <a:lnTo>
                  <a:pt x="4005" y="1448"/>
                </a:lnTo>
                <a:lnTo>
                  <a:pt x="4005" y="1449"/>
                </a:lnTo>
                <a:lnTo>
                  <a:pt x="4005" y="1452"/>
                </a:lnTo>
                <a:lnTo>
                  <a:pt x="4006" y="1451"/>
                </a:lnTo>
                <a:lnTo>
                  <a:pt x="4006" y="1440"/>
                </a:lnTo>
                <a:lnTo>
                  <a:pt x="4006" y="1455"/>
                </a:lnTo>
                <a:lnTo>
                  <a:pt x="4007" y="1446"/>
                </a:lnTo>
                <a:lnTo>
                  <a:pt x="4007" y="1441"/>
                </a:lnTo>
                <a:lnTo>
                  <a:pt x="4007" y="1455"/>
                </a:lnTo>
                <a:lnTo>
                  <a:pt x="4007" y="1436"/>
                </a:lnTo>
                <a:lnTo>
                  <a:pt x="4007" y="1453"/>
                </a:lnTo>
                <a:lnTo>
                  <a:pt x="4008" y="1445"/>
                </a:lnTo>
                <a:lnTo>
                  <a:pt x="4008" y="1449"/>
                </a:lnTo>
                <a:lnTo>
                  <a:pt x="4008" y="1447"/>
                </a:lnTo>
                <a:lnTo>
                  <a:pt x="4008" y="1429"/>
                </a:lnTo>
                <a:lnTo>
                  <a:pt x="4009" y="1450"/>
                </a:lnTo>
                <a:lnTo>
                  <a:pt x="4009" y="1448"/>
                </a:lnTo>
                <a:lnTo>
                  <a:pt x="4009" y="1449"/>
                </a:lnTo>
                <a:lnTo>
                  <a:pt x="4009" y="1458"/>
                </a:lnTo>
                <a:lnTo>
                  <a:pt x="4010" y="1442"/>
                </a:lnTo>
                <a:lnTo>
                  <a:pt x="4010" y="1441"/>
                </a:lnTo>
                <a:lnTo>
                  <a:pt x="4010" y="1446"/>
                </a:lnTo>
                <a:lnTo>
                  <a:pt x="4010" y="1457"/>
                </a:lnTo>
                <a:lnTo>
                  <a:pt x="4010" y="1454"/>
                </a:lnTo>
                <a:lnTo>
                  <a:pt x="4011" y="1454"/>
                </a:lnTo>
                <a:lnTo>
                  <a:pt x="4011" y="1455"/>
                </a:lnTo>
                <a:lnTo>
                  <a:pt x="4011" y="1454"/>
                </a:lnTo>
                <a:lnTo>
                  <a:pt x="4011" y="1452"/>
                </a:lnTo>
                <a:lnTo>
                  <a:pt x="4012" y="1455"/>
                </a:lnTo>
                <a:lnTo>
                  <a:pt x="4012" y="1448"/>
                </a:lnTo>
                <a:lnTo>
                  <a:pt x="4012" y="1451"/>
                </a:lnTo>
                <a:lnTo>
                  <a:pt x="4012" y="1452"/>
                </a:lnTo>
                <a:lnTo>
                  <a:pt x="4013" y="1451"/>
                </a:lnTo>
                <a:lnTo>
                  <a:pt x="4013" y="1463"/>
                </a:lnTo>
                <a:lnTo>
                  <a:pt x="4013" y="1438"/>
                </a:lnTo>
                <a:lnTo>
                  <a:pt x="4013" y="1445"/>
                </a:lnTo>
                <a:lnTo>
                  <a:pt x="4014" y="1437"/>
                </a:lnTo>
                <a:lnTo>
                  <a:pt x="4014" y="1442"/>
                </a:lnTo>
                <a:lnTo>
                  <a:pt x="4014" y="1421"/>
                </a:lnTo>
                <a:lnTo>
                  <a:pt x="4014" y="1439"/>
                </a:lnTo>
                <a:lnTo>
                  <a:pt x="4015" y="1460"/>
                </a:lnTo>
                <a:lnTo>
                  <a:pt x="4015" y="1455"/>
                </a:lnTo>
                <a:lnTo>
                  <a:pt x="4015" y="1463"/>
                </a:lnTo>
                <a:lnTo>
                  <a:pt x="4015" y="1453"/>
                </a:lnTo>
                <a:lnTo>
                  <a:pt x="4016" y="1460"/>
                </a:lnTo>
                <a:lnTo>
                  <a:pt x="4016" y="1462"/>
                </a:lnTo>
                <a:lnTo>
                  <a:pt x="4016" y="1388"/>
                </a:lnTo>
                <a:lnTo>
                  <a:pt x="4016" y="1432"/>
                </a:lnTo>
                <a:lnTo>
                  <a:pt x="4016" y="1464"/>
                </a:lnTo>
                <a:lnTo>
                  <a:pt x="4017" y="1457"/>
                </a:lnTo>
                <a:lnTo>
                  <a:pt x="4017" y="1422"/>
                </a:lnTo>
                <a:lnTo>
                  <a:pt x="4017" y="1458"/>
                </a:lnTo>
                <a:lnTo>
                  <a:pt x="4017" y="1458"/>
                </a:lnTo>
                <a:lnTo>
                  <a:pt x="4018" y="1469"/>
                </a:lnTo>
                <a:lnTo>
                  <a:pt x="4018" y="1445"/>
                </a:lnTo>
                <a:lnTo>
                  <a:pt x="4018" y="1457"/>
                </a:lnTo>
                <a:lnTo>
                  <a:pt x="4018" y="1456"/>
                </a:lnTo>
                <a:lnTo>
                  <a:pt x="4019" y="1458"/>
                </a:lnTo>
                <a:lnTo>
                  <a:pt x="4019" y="1456"/>
                </a:lnTo>
                <a:lnTo>
                  <a:pt x="4019" y="1454"/>
                </a:lnTo>
                <a:lnTo>
                  <a:pt x="4019" y="1449"/>
                </a:lnTo>
                <a:lnTo>
                  <a:pt x="4019" y="1458"/>
                </a:lnTo>
                <a:lnTo>
                  <a:pt x="4020" y="1455"/>
                </a:lnTo>
                <a:lnTo>
                  <a:pt x="4020" y="1453"/>
                </a:lnTo>
                <a:lnTo>
                  <a:pt x="4020" y="1459"/>
                </a:lnTo>
                <a:lnTo>
                  <a:pt x="4020" y="1462"/>
                </a:lnTo>
                <a:lnTo>
                  <a:pt x="4021" y="1451"/>
                </a:lnTo>
                <a:lnTo>
                  <a:pt x="4021" y="1456"/>
                </a:lnTo>
                <a:lnTo>
                  <a:pt x="4021" y="1453"/>
                </a:lnTo>
                <a:lnTo>
                  <a:pt x="4022" y="1450"/>
                </a:lnTo>
                <a:lnTo>
                  <a:pt x="4022" y="1462"/>
                </a:lnTo>
                <a:lnTo>
                  <a:pt x="4022" y="1457"/>
                </a:lnTo>
                <a:lnTo>
                  <a:pt x="4022" y="1410"/>
                </a:lnTo>
                <a:lnTo>
                  <a:pt x="4022" y="1456"/>
                </a:lnTo>
                <a:lnTo>
                  <a:pt x="4023" y="1461"/>
                </a:lnTo>
                <a:lnTo>
                  <a:pt x="4023" y="1464"/>
                </a:lnTo>
                <a:lnTo>
                  <a:pt x="4023" y="1461"/>
                </a:lnTo>
                <a:lnTo>
                  <a:pt x="4023" y="1465"/>
                </a:lnTo>
                <a:lnTo>
                  <a:pt x="4024" y="1464"/>
                </a:lnTo>
                <a:lnTo>
                  <a:pt x="4024" y="1467"/>
                </a:lnTo>
                <a:lnTo>
                  <a:pt x="4024" y="1455"/>
                </a:lnTo>
                <a:lnTo>
                  <a:pt x="4024" y="1462"/>
                </a:lnTo>
                <a:lnTo>
                  <a:pt x="4025" y="1455"/>
                </a:lnTo>
                <a:lnTo>
                  <a:pt x="4025" y="1464"/>
                </a:lnTo>
                <a:lnTo>
                  <a:pt x="4025" y="1452"/>
                </a:lnTo>
                <a:lnTo>
                  <a:pt x="4025" y="1466"/>
                </a:lnTo>
                <a:lnTo>
                  <a:pt x="4025" y="1473"/>
                </a:lnTo>
                <a:lnTo>
                  <a:pt x="4026" y="1471"/>
                </a:lnTo>
                <a:lnTo>
                  <a:pt x="4026" y="1470"/>
                </a:lnTo>
                <a:lnTo>
                  <a:pt x="4026" y="1457"/>
                </a:lnTo>
                <a:lnTo>
                  <a:pt x="4026" y="1461"/>
                </a:lnTo>
                <a:lnTo>
                  <a:pt x="4027" y="1461"/>
                </a:lnTo>
                <a:lnTo>
                  <a:pt x="4027" y="1462"/>
                </a:lnTo>
                <a:lnTo>
                  <a:pt x="4027" y="1468"/>
                </a:lnTo>
                <a:lnTo>
                  <a:pt x="4027" y="1449"/>
                </a:lnTo>
                <a:lnTo>
                  <a:pt x="4028" y="1447"/>
                </a:lnTo>
                <a:lnTo>
                  <a:pt x="4028" y="1444"/>
                </a:lnTo>
                <a:lnTo>
                  <a:pt x="4028" y="1458"/>
                </a:lnTo>
                <a:lnTo>
                  <a:pt x="4028" y="1452"/>
                </a:lnTo>
                <a:lnTo>
                  <a:pt x="4028" y="1453"/>
                </a:lnTo>
                <a:lnTo>
                  <a:pt x="4029" y="1452"/>
                </a:lnTo>
                <a:lnTo>
                  <a:pt x="4029" y="1465"/>
                </a:lnTo>
                <a:lnTo>
                  <a:pt x="4029" y="1453"/>
                </a:lnTo>
                <a:lnTo>
                  <a:pt x="4030" y="1450"/>
                </a:lnTo>
                <a:lnTo>
                  <a:pt x="4030" y="1445"/>
                </a:lnTo>
                <a:lnTo>
                  <a:pt x="4030" y="1465"/>
                </a:lnTo>
                <a:lnTo>
                  <a:pt x="4030" y="1455"/>
                </a:lnTo>
                <a:lnTo>
                  <a:pt x="4031" y="1456"/>
                </a:lnTo>
                <a:lnTo>
                  <a:pt x="4031" y="1449"/>
                </a:lnTo>
                <a:lnTo>
                  <a:pt x="4031" y="1448"/>
                </a:lnTo>
                <a:lnTo>
                  <a:pt x="4031" y="1447"/>
                </a:lnTo>
                <a:lnTo>
                  <a:pt x="4031" y="1455"/>
                </a:lnTo>
                <a:lnTo>
                  <a:pt x="4032" y="1449"/>
                </a:lnTo>
                <a:lnTo>
                  <a:pt x="4032" y="1473"/>
                </a:lnTo>
                <a:lnTo>
                  <a:pt x="4032" y="1432"/>
                </a:lnTo>
                <a:lnTo>
                  <a:pt x="4032" y="1472"/>
                </a:lnTo>
                <a:lnTo>
                  <a:pt x="4033" y="1447"/>
                </a:lnTo>
                <a:lnTo>
                  <a:pt x="4033" y="1449"/>
                </a:lnTo>
                <a:lnTo>
                  <a:pt x="4033" y="1448"/>
                </a:lnTo>
                <a:lnTo>
                  <a:pt x="4033" y="1448"/>
                </a:lnTo>
                <a:lnTo>
                  <a:pt x="4034" y="1457"/>
                </a:lnTo>
                <a:lnTo>
                  <a:pt x="4034" y="1449"/>
                </a:lnTo>
                <a:lnTo>
                  <a:pt x="4034" y="1473"/>
                </a:lnTo>
                <a:lnTo>
                  <a:pt x="4034" y="1464"/>
                </a:lnTo>
                <a:lnTo>
                  <a:pt x="4034" y="1449"/>
                </a:lnTo>
                <a:lnTo>
                  <a:pt x="4035" y="1453"/>
                </a:lnTo>
                <a:lnTo>
                  <a:pt x="4035" y="1444"/>
                </a:lnTo>
                <a:lnTo>
                  <a:pt x="4035" y="1448"/>
                </a:lnTo>
                <a:lnTo>
                  <a:pt x="4035" y="1448"/>
                </a:lnTo>
                <a:lnTo>
                  <a:pt x="4036" y="1464"/>
                </a:lnTo>
                <a:lnTo>
                  <a:pt x="4036" y="1436"/>
                </a:lnTo>
                <a:lnTo>
                  <a:pt x="4036" y="1445"/>
                </a:lnTo>
                <a:lnTo>
                  <a:pt x="4036" y="1445"/>
                </a:lnTo>
                <a:lnTo>
                  <a:pt x="4037" y="1466"/>
                </a:lnTo>
                <a:lnTo>
                  <a:pt x="4037" y="1461"/>
                </a:lnTo>
                <a:lnTo>
                  <a:pt x="4037" y="1440"/>
                </a:lnTo>
                <a:lnTo>
                  <a:pt x="4037" y="1453"/>
                </a:lnTo>
                <a:lnTo>
                  <a:pt x="4038" y="1446"/>
                </a:lnTo>
                <a:lnTo>
                  <a:pt x="4038" y="1448"/>
                </a:lnTo>
                <a:lnTo>
                  <a:pt x="4038" y="1454"/>
                </a:lnTo>
                <a:lnTo>
                  <a:pt x="4038" y="1446"/>
                </a:lnTo>
                <a:lnTo>
                  <a:pt x="4039" y="1448"/>
                </a:lnTo>
                <a:lnTo>
                  <a:pt x="4039" y="1446"/>
                </a:lnTo>
                <a:lnTo>
                  <a:pt x="4039" y="1462"/>
                </a:lnTo>
                <a:lnTo>
                  <a:pt x="4039" y="1447"/>
                </a:lnTo>
                <a:lnTo>
                  <a:pt x="4040" y="1448"/>
                </a:lnTo>
                <a:lnTo>
                  <a:pt x="4040" y="1455"/>
                </a:lnTo>
                <a:lnTo>
                  <a:pt x="4040" y="1458"/>
                </a:lnTo>
                <a:lnTo>
                  <a:pt x="4040" y="1453"/>
                </a:lnTo>
                <a:lnTo>
                  <a:pt x="4040" y="1451"/>
                </a:lnTo>
                <a:lnTo>
                  <a:pt x="4041" y="1446"/>
                </a:lnTo>
                <a:lnTo>
                  <a:pt x="4041" y="1451"/>
                </a:lnTo>
                <a:lnTo>
                  <a:pt x="4041" y="1458"/>
                </a:lnTo>
                <a:lnTo>
                  <a:pt x="4041" y="1445"/>
                </a:lnTo>
                <a:lnTo>
                  <a:pt x="4042" y="1446"/>
                </a:lnTo>
                <a:lnTo>
                  <a:pt x="4042" y="1454"/>
                </a:lnTo>
                <a:lnTo>
                  <a:pt x="4042" y="1445"/>
                </a:lnTo>
                <a:lnTo>
                  <a:pt x="4042" y="1444"/>
                </a:lnTo>
                <a:lnTo>
                  <a:pt x="4043" y="1450"/>
                </a:lnTo>
                <a:lnTo>
                  <a:pt x="4043" y="1442"/>
                </a:lnTo>
                <a:lnTo>
                  <a:pt x="4043" y="1443"/>
                </a:lnTo>
                <a:lnTo>
                  <a:pt x="4043" y="1446"/>
                </a:lnTo>
                <a:lnTo>
                  <a:pt x="4043" y="1447"/>
                </a:lnTo>
                <a:lnTo>
                  <a:pt x="4044" y="1447"/>
                </a:lnTo>
                <a:lnTo>
                  <a:pt x="4044" y="1445"/>
                </a:lnTo>
                <a:lnTo>
                  <a:pt x="4044" y="1448"/>
                </a:lnTo>
                <a:lnTo>
                  <a:pt x="4044" y="1435"/>
                </a:lnTo>
                <a:lnTo>
                  <a:pt x="4045" y="1451"/>
                </a:lnTo>
                <a:lnTo>
                  <a:pt x="4045" y="1442"/>
                </a:lnTo>
                <a:lnTo>
                  <a:pt x="4045" y="1438"/>
                </a:lnTo>
                <a:lnTo>
                  <a:pt x="4046" y="1448"/>
                </a:lnTo>
                <a:lnTo>
                  <a:pt x="4046" y="1443"/>
                </a:lnTo>
                <a:lnTo>
                  <a:pt x="4046" y="1446"/>
                </a:lnTo>
                <a:lnTo>
                  <a:pt x="4046" y="1455"/>
                </a:lnTo>
                <a:lnTo>
                  <a:pt x="4046" y="1442"/>
                </a:lnTo>
                <a:lnTo>
                  <a:pt x="4047" y="1435"/>
                </a:lnTo>
                <a:lnTo>
                  <a:pt x="4047" y="1445"/>
                </a:lnTo>
                <a:lnTo>
                  <a:pt x="4047" y="1447"/>
                </a:lnTo>
                <a:lnTo>
                  <a:pt x="4047" y="1441"/>
                </a:lnTo>
                <a:lnTo>
                  <a:pt x="4048" y="1472"/>
                </a:lnTo>
                <a:lnTo>
                  <a:pt x="4048" y="1422"/>
                </a:lnTo>
                <a:lnTo>
                  <a:pt x="4048" y="1443"/>
                </a:lnTo>
                <a:lnTo>
                  <a:pt x="4048" y="1459"/>
                </a:lnTo>
                <a:lnTo>
                  <a:pt x="4049" y="1478"/>
                </a:lnTo>
                <a:lnTo>
                  <a:pt x="4049" y="1465"/>
                </a:lnTo>
                <a:lnTo>
                  <a:pt x="4049" y="1457"/>
                </a:lnTo>
                <a:lnTo>
                  <a:pt x="4049" y="1455"/>
                </a:lnTo>
                <a:lnTo>
                  <a:pt x="4049" y="1429"/>
                </a:lnTo>
                <a:lnTo>
                  <a:pt x="4050" y="1435"/>
                </a:lnTo>
                <a:lnTo>
                  <a:pt x="4050" y="1451"/>
                </a:lnTo>
                <a:lnTo>
                  <a:pt x="4050" y="1421"/>
                </a:lnTo>
                <a:lnTo>
                  <a:pt x="4050" y="1435"/>
                </a:lnTo>
                <a:lnTo>
                  <a:pt x="4051" y="1436"/>
                </a:lnTo>
                <a:lnTo>
                  <a:pt x="4051" y="1439"/>
                </a:lnTo>
                <a:lnTo>
                  <a:pt x="4051" y="1431"/>
                </a:lnTo>
                <a:lnTo>
                  <a:pt x="4051" y="1435"/>
                </a:lnTo>
                <a:lnTo>
                  <a:pt x="4052" y="1449"/>
                </a:lnTo>
                <a:lnTo>
                  <a:pt x="4052" y="1454"/>
                </a:lnTo>
                <a:lnTo>
                  <a:pt x="4052" y="1443"/>
                </a:lnTo>
                <a:lnTo>
                  <a:pt x="4053" y="1448"/>
                </a:lnTo>
                <a:lnTo>
                  <a:pt x="4053" y="1443"/>
                </a:lnTo>
                <a:lnTo>
                  <a:pt x="4053" y="1435"/>
                </a:lnTo>
                <a:lnTo>
                  <a:pt x="4053" y="1437"/>
                </a:lnTo>
                <a:lnTo>
                  <a:pt x="4053" y="1447"/>
                </a:lnTo>
                <a:lnTo>
                  <a:pt x="4054" y="1446"/>
                </a:lnTo>
                <a:lnTo>
                  <a:pt x="4054" y="1434"/>
                </a:lnTo>
                <a:lnTo>
                  <a:pt x="4054" y="1431"/>
                </a:lnTo>
                <a:lnTo>
                  <a:pt x="4054" y="1435"/>
                </a:lnTo>
                <a:lnTo>
                  <a:pt x="4055" y="1424"/>
                </a:lnTo>
                <a:lnTo>
                  <a:pt x="4055" y="1429"/>
                </a:lnTo>
                <a:lnTo>
                  <a:pt x="4055" y="1433"/>
                </a:lnTo>
                <a:lnTo>
                  <a:pt x="4055" y="1439"/>
                </a:lnTo>
                <a:lnTo>
                  <a:pt x="4056" y="1456"/>
                </a:lnTo>
                <a:lnTo>
                  <a:pt x="4056" y="1448"/>
                </a:lnTo>
                <a:lnTo>
                  <a:pt x="4056" y="1450"/>
                </a:lnTo>
                <a:lnTo>
                  <a:pt x="4056" y="1438"/>
                </a:lnTo>
                <a:lnTo>
                  <a:pt x="4056" y="1441"/>
                </a:lnTo>
                <a:lnTo>
                  <a:pt x="4057" y="1435"/>
                </a:lnTo>
                <a:lnTo>
                  <a:pt x="4057" y="1444"/>
                </a:lnTo>
                <a:lnTo>
                  <a:pt x="4057" y="1442"/>
                </a:lnTo>
                <a:lnTo>
                  <a:pt x="4057" y="1438"/>
                </a:lnTo>
                <a:lnTo>
                  <a:pt x="4058" y="1449"/>
                </a:lnTo>
                <a:lnTo>
                  <a:pt x="4058" y="1440"/>
                </a:lnTo>
                <a:lnTo>
                  <a:pt x="4058" y="1442"/>
                </a:lnTo>
                <a:lnTo>
                  <a:pt x="4058" y="1440"/>
                </a:lnTo>
                <a:lnTo>
                  <a:pt x="4059" y="1439"/>
                </a:lnTo>
                <a:lnTo>
                  <a:pt x="4059" y="1445"/>
                </a:lnTo>
                <a:lnTo>
                  <a:pt x="4059" y="1440"/>
                </a:lnTo>
                <a:lnTo>
                  <a:pt x="4059" y="1441"/>
                </a:lnTo>
                <a:lnTo>
                  <a:pt x="4059" y="1435"/>
                </a:lnTo>
                <a:lnTo>
                  <a:pt x="4060" y="1431"/>
                </a:lnTo>
                <a:lnTo>
                  <a:pt x="4060" y="1443"/>
                </a:lnTo>
                <a:lnTo>
                  <a:pt x="4060" y="1444"/>
                </a:lnTo>
                <a:lnTo>
                  <a:pt x="4061" y="1441"/>
                </a:lnTo>
                <a:lnTo>
                  <a:pt x="4061" y="1441"/>
                </a:lnTo>
                <a:lnTo>
                  <a:pt x="4061" y="1439"/>
                </a:lnTo>
                <a:lnTo>
                  <a:pt x="4061" y="1441"/>
                </a:lnTo>
                <a:lnTo>
                  <a:pt x="4062" y="1447"/>
                </a:lnTo>
                <a:lnTo>
                  <a:pt x="4062" y="1446"/>
                </a:lnTo>
                <a:lnTo>
                  <a:pt x="4062" y="1447"/>
                </a:lnTo>
                <a:lnTo>
                  <a:pt x="4062" y="1438"/>
                </a:lnTo>
                <a:lnTo>
                  <a:pt x="4062" y="1444"/>
                </a:lnTo>
                <a:lnTo>
                  <a:pt x="4063" y="1443"/>
                </a:lnTo>
                <a:lnTo>
                  <a:pt x="4063" y="1439"/>
                </a:lnTo>
                <a:lnTo>
                  <a:pt x="4063" y="1447"/>
                </a:lnTo>
                <a:lnTo>
                  <a:pt x="4063" y="1440"/>
                </a:lnTo>
                <a:lnTo>
                  <a:pt x="4064" y="1438"/>
                </a:lnTo>
                <a:lnTo>
                  <a:pt x="4064" y="1451"/>
                </a:lnTo>
                <a:lnTo>
                  <a:pt x="4064" y="1447"/>
                </a:lnTo>
                <a:lnTo>
                  <a:pt x="4064" y="1448"/>
                </a:lnTo>
                <a:lnTo>
                  <a:pt x="4065" y="1438"/>
                </a:lnTo>
                <a:lnTo>
                  <a:pt x="4065" y="1446"/>
                </a:lnTo>
                <a:lnTo>
                  <a:pt x="4065" y="1446"/>
                </a:lnTo>
                <a:lnTo>
                  <a:pt x="4065" y="1443"/>
                </a:lnTo>
                <a:lnTo>
                  <a:pt x="4065" y="1443"/>
                </a:lnTo>
                <a:lnTo>
                  <a:pt x="4066" y="1436"/>
                </a:lnTo>
                <a:lnTo>
                  <a:pt x="4066" y="1444"/>
                </a:lnTo>
                <a:lnTo>
                  <a:pt x="4066" y="1442"/>
                </a:lnTo>
                <a:lnTo>
                  <a:pt x="4066" y="1446"/>
                </a:lnTo>
                <a:lnTo>
                  <a:pt x="4067" y="1449"/>
                </a:lnTo>
                <a:lnTo>
                  <a:pt x="4067" y="1440"/>
                </a:lnTo>
                <a:lnTo>
                  <a:pt x="4067" y="1444"/>
                </a:lnTo>
                <a:lnTo>
                  <a:pt x="4067" y="1445"/>
                </a:lnTo>
                <a:lnTo>
                  <a:pt x="4068" y="1447"/>
                </a:lnTo>
                <a:lnTo>
                  <a:pt x="4068" y="1445"/>
                </a:lnTo>
                <a:lnTo>
                  <a:pt x="4068" y="1437"/>
                </a:lnTo>
                <a:lnTo>
                  <a:pt x="4068" y="1445"/>
                </a:lnTo>
                <a:lnTo>
                  <a:pt x="4069" y="1443"/>
                </a:lnTo>
                <a:lnTo>
                  <a:pt x="4069" y="1443"/>
                </a:lnTo>
                <a:lnTo>
                  <a:pt x="4069" y="1439"/>
                </a:lnTo>
                <a:lnTo>
                  <a:pt x="4069" y="1439"/>
                </a:lnTo>
                <a:lnTo>
                  <a:pt x="4070" y="1439"/>
                </a:lnTo>
                <a:lnTo>
                  <a:pt x="4070" y="1441"/>
                </a:lnTo>
                <a:lnTo>
                  <a:pt x="4070" y="1445"/>
                </a:lnTo>
                <a:lnTo>
                  <a:pt x="4070" y="1442"/>
                </a:lnTo>
                <a:lnTo>
                  <a:pt x="4071" y="1436"/>
                </a:lnTo>
                <a:lnTo>
                  <a:pt x="4071" y="1439"/>
                </a:lnTo>
                <a:lnTo>
                  <a:pt x="4071" y="1427"/>
                </a:lnTo>
                <a:lnTo>
                  <a:pt x="4071" y="1436"/>
                </a:lnTo>
                <a:lnTo>
                  <a:pt x="4071" y="1440"/>
                </a:lnTo>
                <a:lnTo>
                  <a:pt x="4072" y="1441"/>
                </a:lnTo>
                <a:lnTo>
                  <a:pt x="4072" y="1447"/>
                </a:lnTo>
                <a:lnTo>
                  <a:pt x="4072" y="1443"/>
                </a:lnTo>
                <a:lnTo>
                  <a:pt x="4072" y="1443"/>
                </a:lnTo>
                <a:lnTo>
                  <a:pt x="4073" y="1447"/>
                </a:lnTo>
                <a:lnTo>
                  <a:pt x="4073" y="1435"/>
                </a:lnTo>
                <a:lnTo>
                  <a:pt x="4073" y="1441"/>
                </a:lnTo>
                <a:lnTo>
                  <a:pt x="4073" y="1451"/>
                </a:lnTo>
                <a:lnTo>
                  <a:pt x="4074" y="1446"/>
                </a:lnTo>
                <a:lnTo>
                  <a:pt x="4074" y="1446"/>
                </a:lnTo>
                <a:lnTo>
                  <a:pt x="4074" y="1435"/>
                </a:lnTo>
                <a:lnTo>
                  <a:pt x="4074" y="1450"/>
                </a:lnTo>
                <a:lnTo>
                  <a:pt x="4074" y="1435"/>
                </a:lnTo>
                <a:lnTo>
                  <a:pt x="4075" y="1444"/>
                </a:lnTo>
                <a:lnTo>
                  <a:pt x="4075" y="1443"/>
                </a:lnTo>
                <a:lnTo>
                  <a:pt x="4075" y="1435"/>
                </a:lnTo>
                <a:lnTo>
                  <a:pt x="4075" y="1441"/>
                </a:lnTo>
                <a:lnTo>
                  <a:pt x="4076" y="1449"/>
                </a:lnTo>
                <a:lnTo>
                  <a:pt x="4076" y="1445"/>
                </a:lnTo>
                <a:lnTo>
                  <a:pt x="4076" y="1446"/>
                </a:lnTo>
                <a:lnTo>
                  <a:pt x="4077" y="1437"/>
                </a:lnTo>
                <a:lnTo>
                  <a:pt x="4077" y="1445"/>
                </a:lnTo>
                <a:lnTo>
                  <a:pt x="4077" y="1446"/>
                </a:lnTo>
                <a:lnTo>
                  <a:pt x="4077" y="1444"/>
                </a:lnTo>
                <a:lnTo>
                  <a:pt x="4077" y="1447"/>
                </a:lnTo>
                <a:lnTo>
                  <a:pt x="4078" y="1438"/>
                </a:lnTo>
                <a:lnTo>
                  <a:pt x="4078" y="1437"/>
                </a:lnTo>
                <a:lnTo>
                  <a:pt x="4078" y="1438"/>
                </a:lnTo>
                <a:lnTo>
                  <a:pt x="4078" y="1443"/>
                </a:lnTo>
                <a:lnTo>
                  <a:pt x="4079" y="1442"/>
                </a:lnTo>
                <a:lnTo>
                  <a:pt x="4079" y="1470"/>
                </a:lnTo>
                <a:lnTo>
                  <a:pt x="4079" y="1443"/>
                </a:lnTo>
                <a:lnTo>
                  <a:pt x="4079" y="1441"/>
                </a:lnTo>
                <a:lnTo>
                  <a:pt x="4080" y="1439"/>
                </a:lnTo>
                <a:lnTo>
                  <a:pt x="4080" y="1443"/>
                </a:lnTo>
                <a:lnTo>
                  <a:pt x="4080" y="1446"/>
                </a:lnTo>
                <a:lnTo>
                  <a:pt x="4080" y="1440"/>
                </a:lnTo>
                <a:lnTo>
                  <a:pt x="4080" y="1439"/>
                </a:lnTo>
                <a:lnTo>
                  <a:pt x="4081" y="1446"/>
                </a:lnTo>
                <a:lnTo>
                  <a:pt x="4081" y="1444"/>
                </a:lnTo>
                <a:lnTo>
                  <a:pt x="4081" y="1442"/>
                </a:lnTo>
                <a:lnTo>
                  <a:pt x="4081" y="1442"/>
                </a:lnTo>
                <a:lnTo>
                  <a:pt x="4082" y="1447"/>
                </a:lnTo>
                <a:lnTo>
                  <a:pt x="4082" y="1445"/>
                </a:lnTo>
                <a:lnTo>
                  <a:pt x="4082" y="1440"/>
                </a:lnTo>
                <a:lnTo>
                  <a:pt x="4082" y="1446"/>
                </a:lnTo>
                <a:lnTo>
                  <a:pt x="4083" y="1443"/>
                </a:lnTo>
                <a:lnTo>
                  <a:pt x="4083" y="1440"/>
                </a:lnTo>
                <a:lnTo>
                  <a:pt x="4083" y="1448"/>
                </a:lnTo>
                <a:lnTo>
                  <a:pt x="4083" y="1445"/>
                </a:lnTo>
                <a:lnTo>
                  <a:pt x="4083" y="1444"/>
                </a:lnTo>
                <a:lnTo>
                  <a:pt x="4084" y="1435"/>
                </a:lnTo>
                <a:lnTo>
                  <a:pt x="4084" y="1445"/>
                </a:lnTo>
                <a:lnTo>
                  <a:pt x="4084" y="1442"/>
                </a:lnTo>
                <a:lnTo>
                  <a:pt x="4085" y="1436"/>
                </a:lnTo>
                <a:lnTo>
                  <a:pt x="4085" y="1438"/>
                </a:lnTo>
                <a:lnTo>
                  <a:pt x="4085" y="1431"/>
                </a:lnTo>
                <a:lnTo>
                  <a:pt x="4085" y="1420"/>
                </a:lnTo>
                <a:lnTo>
                  <a:pt x="4086" y="1437"/>
                </a:lnTo>
                <a:lnTo>
                  <a:pt x="4086" y="1440"/>
                </a:lnTo>
                <a:lnTo>
                  <a:pt x="4086" y="1441"/>
                </a:lnTo>
                <a:lnTo>
                  <a:pt x="4086" y="1437"/>
                </a:lnTo>
                <a:lnTo>
                  <a:pt x="4086" y="1442"/>
                </a:lnTo>
                <a:lnTo>
                  <a:pt x="4087" y="1439"/>
                </a:lnTo>
                <a:lnTo>
                  <a:pt x="4087" y="1441"/>
                </a:lnTo>
                <a:lnTo>
                  <a:pt x="4087" y="1432"/>
                </a:lnTo>
                <a:lnTo>
                  <a:pt x="4087" y="1435"/>
                </a:lnTo>
                <a:lnTo>
                  <a:pt x="4088" y="1433"/>
                </a:lnTo>
                <a:lnTo>
                  <a:pt x="4088" y="1437"/>
                </a:lnTo>
                <a:lnTo>
                  <a:pt x="4088" y="1435"/>
                </a:lnTo>
                <a:lnTo>
                  <a:pt x="4088" y="1434"/>
                </a:lnTo>
                <a:lnTo>
                  <a:pt x="4089" y="1431"/>
                </a:lnTo>
                <a:lnTo>
                  <a:pt x="4089" y="1438"/>
                </a:lnTo>
                <a:lnTo>
                  <a:pt x="4089" y="1443"/>
                </a:lnTo>
                <a:lnTo>
                  <a:pt x="4089" y="1440"/>
                </a:lnTo>
                <a:lnTo>
                  <a:pt x="4089" y="1438"/>
                </a:lnTo>
                <a:lnTo>
                  <a:pt x="4090" y="1438"/>
                </a:lnTo>
                <a:lnTo>
                  <a:pt x="4090" y="1439"/>
                </a:lnTo>
                <a:lnTo>
                  <a:pt x="4090" y="1440"/>
                </a:lnTo>
                <a:lnTo>
                  <a:pt x="4090" y="1438"/>
                </a:lnTo>
                <a:lnTo>
                  <a:pt x="4091" y="1441"/>
                </a:lnTo>
                <a:lnTo>
                  <a:pt x="4091" y="1433"/>
                </a:lnTo>
                <a:lnTo>
                  <a:pt x="4091" y="1433"/>
                </a:lnTo>
                <a:lnTo>
                  <a:pt x="4092" y="1443"/>
                </a:lnTo>
                <a:lnTo>
                  <a:pt x="4092" y="1443"/>
                </a:lnTo>
                <a:lnTo>
                  <a:pt x="4092" y="1437"/>
                </a:lnTo>
                <a:lnTo>
                  <a:pt x="4092" y="1435"/>
                </a:lnTo>
                <a:lnTo>
                  <a:pt x="4092" y="1434"/>
                </a:lnTo>
                <a:lnTo>
                  <a:pt x="4093" y="1435"/>
                </a:lnTo>
                <a:lnTo>
                  <a:pt x="4093" y="1434"/>
                </a:lnTo>
                <a:lnTo>
                  <a:pt x="4093" y="1436"/>
                </a:lnTo>
                <a:lnTo>
                  <a:pt x="4093" y="1433"/>
                </a:lnTo>
                <a:lnTo>
                  <a:pt x="4094" y="1430"/>
                </a:lnTo>
                <a:lnTo>
                  <a:pt x="4094" y="1418"/>
                </a:lnTo>
                <a:lnTo>
                  <a:pt x="4094" y="1423"/>
                </a:lnTo>
                <a:lnTo>
                  <a:pt x="4094" y="1427"/>
                </a:lnTo>
                <a:lnTo>
                  <a:pt x="4095" y="1429"/>
                </a:lnTo>
                <a:lnTo>
                  <a:pt x="4095" y="1439"/>
                </a:lnTo>
                <a:lnTo>
                  <a:pt x="4095" y="1432"/>
                </a:lnTo>
                <a:lnTo>
                  <a:pt x="4095" y="1421"/>
                </a:lnTo>
                <a:lnTo>
                  <a:pt x="4095" y="1424"/>
                </a:lnTo>
                <a:lnTo>
                  <a:pt x="4096" y="1427"/>
                </a:lnTo>
                <a:lnTo>
                  <a:pt x="4096" y="1431"/>
                </a:lnTo>
                <a:lnTo>
                  <a:pt x="4096" y="1423"/>
                </a:lnTo>
                <a:lnTo>
                  <a:pt x="4096" y="1434"/>
                </a:lnTo>
                <a:lnTo>
                  <a:pt x="4097" y="1432"/>
                </a:lnTo>
                <a:lnTo>
                  <a:pt x="4097" y="1430"/>
                </a:lnTo>
                <a:lnTo>
                  <a:pt x="4097" y="1432"/>
                </a:lnTo>
                <a:lnTo>
                  <a:pt x="4097" y="1433"/>
                </a:lnTo>
                <a:lnTo>
                  <a:pt x="4098" y="1433"/>
                </a:lnTo>
                <a:lnTo>
                  <a:pt x="4098" y="1437"/>
                </a:lnTo>
                <a:lnTo>
                  <a:pt x="4098" y="1436"/>
                </a:lnTo>
                <a:lnTo>
                  <a:pt x="4098" y="1443"/>
                </a:lnTo>
                <a:lnTo>
                  <a:pt x="4098" y="1447"/>
                </a:lnTo>
                <a:lnTo>
                  <a:pt x="4099" y="1445"/>
                </a:lnTo>
                <a:lnTo>
                  <a:pt x="4099" y="1443"/>
                </a:lnTo>
                <a:lnTo>
                  <a:pt x="4099" y="1431"/>
                </a:lnTo>
                <a:lnTo>
                  <a:pt x="4100" y="1443"/>
                </a:lnTo>
                <a:lnTo>
                  <a:pt x="4100" y="1445"/>
                </a:lnTo>
                <a:lnTo>
                  <a:pt x="4100" y="1442"/>
                </a:lnTo>
                <a:lnTo>
                  <a:pt x="4100" y="1445"/>
                </a:lnTo>
                <a:lnTo>
                  <a:pt x="4101" y="1443"/>
                </a:lnTo>
                <a:lnTo>
                  <a:pt x="4101" y="1447"/>
                </a:lnTo>
                <a:lnTo>
                  <a:pt x="4101" y="1451"/>
                </a:lnTo>
                <a:lnTo>
                  <a:pt x="4101" y="1449"/>
                </a:lnTo>
                <a:lnTo>
                  <a:pt x="4102" y="1450"/>
                </a:lnTo>
                <a:lnTo>
                  <a:pt x="4102" y="1442"/>
                </a:lnTo>
                <a:lnTo>
                  <a:pt x="4102" y="1445"/>
                </a:lnTo>
                <a:lnTo>
                  <a:pt x="4102" y="1446"/>
                </a:lnTo>
                <a:lnTo>
                  <a:pt x="4102" y="1443"/>
                </a:lnTo>
                <a:lnTo>
                  <a:pt x="4103" y="1452"/>
                </a:lnTo>
                <a:lnTo>
                  <a:pt x="4103" y="1442"/>
                </a:lnTo>
                <a:lnTo>
                  <a:pt x="4103" y="1450"/>
                </a:lnTo>
                <a:lnTo>
                  <a:pt x="4103" y="1448"/>
                </a:lnTo>
                <a:lnTo>
                  <a:pt x="4104" y="1445"/>
                </a:lnTo>
                <a:lnTo>
                  <a:pt x="4104" y="1445"/>
                </a:lnTo>
                <a:lnTo>
                  <a:pt x="4104" y="1441"/>
                </a:lnTo>
                <a:lnTo>
                  <a:pt x="4104" y="1446"/>
                </a:lnTo>
                <a:lnTo>
                  <a:pt x="4105" y="1448"/>
                </a:lnTo>
                <a:lnTo>
                  <a:pt x="4105" y="1450"/>
                </a:lnTo>
                <a:lnTo>
                  <a:pt x="4105" y="1450"/>
                </a:lnTo>
                <a:lnTo>
                  <a:pt x="4105" y="1441"/>
                </a:lnTo>
                <a:lnTo>
                  <a:pt x="4105" y="1446"/>
                </a:lnTo>
                <a:lnTo>
                  <a:pt x="4106" y="1451"/>
                </a:lnTo>
                <a:lnTo>
                  <a:pt x="4106" y="1449"/>
                </a:lnTo>
                <a:lnTo>
                  <a:pt x="4106" y="1451"/>
                </a:lnTo>
                <a:lnTo>
                  <a:pt x="4106" y="1441"/>
                </a:lnTo>
                <a:lnTo>
                  <a:pt x="4107" y="1458"/>
                </a:lnTo>
                <a:lnTo>
                  <a:pt x="4107" y="1449"/>
                </a:lnTo>
                <a:lnTo>
                  <a:pt x="4107" y="1448"/>
                </a:lnTo>
                <a:lnTo>
                  <a:pt x="4108" y="1452"/>
                </a:lnTo>
                <a:lnTo>
                  <a:pt x="4108" y="1444"/>
                </a:lnTo>
                <a:lnTo>
                  <a:pt x="4108" y="1449"/>
                </a:lnTo>
                <a:lnTo>
                  <a:pt x="4108" y="1454"/>
                </a:lnTo>
                <a:lnTo>
                  <a:pt x="4108" y="1452"/>
                </a:lnTo>
                <a:lnTo>
                  <a:pt x="4109" y="1454"/>
                </a:lnTo>
                <a:lnTo>
                  <a:pt x="4109" y="1444"/>
                </a:lnTo>
                <a:lnTo>
                  <a:pt x="4109" y="1455"/>
                </a:lnTo>
                <a:lnTo>
                  <a:pt x="4109" y="1455"/>
                </a:lnTo>
                <a:lnTo>
                  <a:pt x="4110" y="1453"/>
                </a:lnTo>
                <a:lnTo>
                  <a:pt x="4110" y="1447"/>
                </a:lnTo>
                <a:lnTo>
                  <a:pt x="4110" y="1441"/>
                </a:lnTo>
                <a:lnTo>
                  <a:pt x="4110" y="1445"/>
                </a:lnTo>
                <a:lnTo>
                  <a:pt x="4111" y="1454"/>
                </a:lnTo>
                <a:lnTo>
                  <a:pt x="4111" y="1454"/>
                </a:lnTo>
                <a:lnTo>
                  <a:pt x="4111" y="1457"/>
                </a:lnTo>
                <a:lnTo>
                  <a:pt x="4111" y="1446"/>
                </a:lnTo>
                <a:lnTo>
                  <a:pt x="4111" y="1458"/>
                </a:lnTo>
                <a:lnTo>
                  <a:pt x="4112" y="1458"/>
                </a:lnTo>
                <a:lnTo>
                  <a:pt x="4112" y="1456"/>
                </a:lnTo>
                <a:lnTo>
                  <a:pt x="4112" y="1456"/>
                </a:lnTo>
                <a:lnTo>
                  <a:pt x="4112" y="1456"/>
                </a:lnTo>
                <a:lnTo>
                  <a:pt x="4113" y="1434"/>
                </a:lnTo>
                <a:lnTo>
                  <a:pt x="4113" y="1437"/>
                </a:lnTo>
                <a:lnTo>
                  <a:pt x="4113" y="1448"/>
                </a:lnTo>
                <a:lnTo>
                  <a:pt x="4113" y="1445"/>
                </a:lnTo>
                <a:lnTo>
                  <a:pt x="4114" y="1410"/>
                </a:lnTo>
                <a:lnTo>
                  <a:pt x="4114" y="1436"/>
                </a:lnTo>
                <a:lnTo>
                  <a:pt x="4114" y="1440"/>
                </a:lnTo>
                <a:lnTo>
                  <a:pt x="4114" y="1455"/>
                </a:lnTo>
                <a:lnTo>
                  <a:pt x="4114" y="1448"/>
                </a:lnTo>
                <a:lnTo>
                  <a:pt x="4115" y="1455"/>
                </a:lnTo>
                <a:lnTo>
                  <a:pt x="4115" y="1458"/>
                </a:lnTo>
                <a:lnTo>
                  <a:pt x="4115" y="1462"/>
                </a:lnTo>
                <a:lnTo>
                  <a:pt x="4116" y="1453"/>
                </a:lnTo>
                <a:lnTo>
                  <a:pt x="4116" y="1461"/>
                </a:lnTo>
                <a:lnTo>
                  <a:pt x="4116" y="1454"/>
                </a:lnTo>
                <a:lnTo>
                  <a:pt x="4116" y="1463"/>
                </a:lnTo>
                <a:lnTo>
                  <a:pt x="4117" y="1444"/>
                </a:lnTo>
                <a:lnTo>
                  <a:pt x="4117" y="1460"/>
                </a:lnTo>
                <a:lnTo>
                  <a:pt x="4117" y="1460"/>
                </a:lnTo>
                <a:lnTo>
                  <a:pt x="4117" y="1455"/>
                </a:lnTo>
                <a:lnTo>
                  <a:pt x="4117" y="1460"/>
                </a:lnTo>
                <a:lnTo>
                  <a:pt x="4118" y="1447"/>
                </a:lnTo>
                <a:lnTo>
                  <a:pt x="4118" y="1450"/>
                </a:lnTo>
                <a:lnTo>
                  <a:pt x="4118" y="1467"/>
                </a:lnTo>
                <a:lnTo>
                  <a:pt x="4118" y="1455"/>
                </a:lnTo>
                <a:lnTo>
                  <a:pt x="4119" y="1457"/>
                </a:lnTo>
                <a:lnTo>
                  <a:pt x="4119" y="1462"/>
                </a:lnTo>
                <a:lnTo>
                  <a:pt x="4119" y="1461"/>
                </a:lnTo>
                <a:lnTo>
                  <a:pt x="4119" y="1462"/>
                </a:lnTo>
                <a:lnTo>
                  <a:pt x="4120" y="1456"/>
                </a:lnTo>
                <a:lnTo>
                  <a:pt x="4120" y="1458"/>
                </a:lnTo>
                <a:lnTo>
                  <a:pt x="4120" y="1437"/>
                </a:lnTo>
                <a:lnTo>
                  <a:pt x="4120" y="1442"/>
                </a:lnTo>
                <a:lnTo>
                  <a:pt x="4120" y="1444"/>
                </a:lnTo>
                <a:lnTo>
                  <a:pt x="4121" y="1451"/>
                </a:lnTo>
                <a:lnTo>
                  <a:pt x="4121" y="1446"/>
                </a:lnTo>
                <a:lnTo>
                  <a:pt x="4121" y="1441"/>
                </a:lnTo>
                <a:lnTo>
                  <a:pt x="4121" y="1446"/>
                </a:lnTo>
                <a:lnTo>
                  <a:pt x="4122" y="1451"/>
                </a:lnTo>
                <a:lnTo>
                  <a:pt x="4122" y="1441"/>
                </a:lnTo>
                <a:lnTo>
                  <a:pt x="4122" y="1447"/>
                </a:lnTo>
                <a:lnTo>
                  <a:pt x="4122" y="1446"/>
                </a:lnTo>
                <a:lnTo>
                  <a:pt x="4123" y="1437"/>
                </a:lnTo>
                <a:lnTo>
                  <a:pt x="4123" y="1473"/>
                </a:lnTo>
                <a:lnTo>
                  <a:pt x="4123" y="1450"/>
                </a:lnTo>
                <a:lnTo>
                  <a:pt x="4123" y="1453"/>
                </a:lnTo>
                <a:lnTo>
                  <a:pt x="4124" y="1489"/>
                </a:lnTo>
                <a:lnTo>
                  <a:pt x="4124" y="1446"/>
                </a:lnTo>
                <a:lnTo>
                  <a:pt x="4124" y="1453"/>
                </a:lnTo>
                <a:lnTo>
                  <a:pt x="4124" y="1455"/>
                </a:lnTo>
                <a:lnTo>
                  <a:pt x="4125" y="1460"/>
                </a:lnTo>
                <a:lnTo>
                  <a:pt x="4125" y="1457"/>
                </a:lnTo>
                <a:lnTo>
                  <a:pt x="4125" y="1454"/>
                </a:lnTo>
                <a:lnTo>
                  <a:pt x="4125" y="1458"/>
                </a:lnTo>
                <a:lnTo>
                  <a:pt x="4126" y="1453"/>
                </a:lnTo>
                <a:lnTo>
                  <a:pt x="4126" y="1455"/>
                </a:lnTo>
                <a:lnTo>
                  <a:pt x="4126" y="1454"/>
                </a:lnTo>
                <a:lnTo>
                  <a:pt x="4126" y="1459"/>
                </a:lnTo>
                <a:lnTo>
                  <a:pt x="4126" y="1455"/>
                </a:lnTo>
                <a:lnTo>
                  <a:pt x="4127" y="1453"/>
                </a:lnTo>
                <a:lnTo>
                  <a:pt x="4127" y="1451"/>
                </a:lnTo>
                <a:lnTo>
                  <a:pt x="4127" y="1457"/>
                </a:lnTo>
                <a:lnTo>
                  <a:pt x="4127" y="1446"/>
                </a:lnTo>
                <a:lnTo>
                  <a:pt x="4128" y="1450"/>
                </a:lnTo>
                <a:lnTo>
                  <a:pt x="4128" y="1443"/>
                </a:lnTo>
                <a:lnTo>
                  <a:pt x="4128" y="1442"/>
                </a:lnTo>
                <a:lnTo>
                  <a:pt x="4128" y="1454"/>
                </a:lnTo>
                <a:lnTo>
                  <a:pt x="4129" y="1453"/>
                </a:lnTo>
                <a:lnTo>
                  <a:pt x="4129" y="1458"/>
                </a:lnTo>
                <a:lnTo>
                  <a:pt x="4129" y="1453"/>
                </a:lnTo>
                <a:lnTo>
                  <a:pt x="4129" y="1453"/>
                </a:lnTo>
                <a:lnTo>
                  <a:pt x="4129" y="1436"/>
                </a:lnTo>
                <a:lnTo>
                  <a:pt x="4130" y="1444"/>
                </a:lnTo>
                <a:lnTo>
                  <a:pt x="4130" y="1446"/>
                </a:lnTo>
                <a:lnTo>
                  <a:pt x="4130" y="1446"/>
                </a:lnTo>
                <a:lnTo>
                  <a:pt x="4131" y="1446"/>
                </a:lnTo>
                <a:lnTo>
                  <a:pt x="4131" y="1442"/>
                </a:lnTo>
                <a:lnTo>
                  <a:pt x="4131" y="1439"/>
                </a:lnTo>
                <a:lnTo>
                  <a:pt x="4131" y="1435"/>
                </a:lnTo>
                <a:lnTo>
                  <a:pt x="4132" y="1432"/>
                </a:lnTo>
                <a:lnTo>
                  <a:pt x="4132" y="1437"/>
                </a:lnTo>
                <a:lnTo>
                  <a:pt x="4132" y="1453"/>
                </a:lnTo>
                <a:lnTo>
                  <a:pt x="4132" y="1452"/>
                </a:lnTo>
                <a:lnTo>
                  <a:pt x="4132" y="1437"/>
                </a:lnTo>
                <a:lnTo>
                  <a:pt x="4133" y="1426"/>
                </a:lnTo>
                <a:lnTo>
                  <a:pt x="4133" y="1456"/>
                </a:lnTo>
                <a:lnTo>
                  <a:pt x="4133" y="1449"/>
                </a:lnTo>
                <a:lnTo>
                  <a:pt x="4133" y="1471"/>
                </a:lnTo>
                <a:lnTo>
                  <a:pt x="4134" y="1448"/>
                </a:lnTo>
                <a:lnTo>
                  <a:pt x="4134" y="1445"/>
                </a:lnTo>
                <a:lnTo>
                  <a:pt x="4134" y="1449"/>
                </a:lnTo>
                <a:lnTo>
                  <a:pt x="4134" y="1444"/>
                </a:lnTo>
                <a:lnTo>
                  <a:pt x="4135" y="1454"/>
                </a:lnTo>
                <a:lnTo>
                  <a:pt x="4135" y="1450"/>
                </a:lnTo>
                <a:lnTo>
                  <a:pt x="4135" y="1433"/>
                </a:lnTo>
                <a:lnTo>
                  <a:pt x="4135" y="1450"/>
                </a:lnTo>
                <a:lnTo>
                  <a:pt x="4135" y="1450"/>
                </a:lnTo>
                <a:lnTo>
                  <a:pt x="4136" y="1465"/>
                </a:lnTo>
                <a:lnTo>
                  <a:pt x="4136" y="1438"/>
                </a:lnTo>
                <a:lnTo>
                  <a:pt x="4136" y="1448"/>
                </a:lnTo>
                <a:lnTo>
                  <a:pt x="4136" y="1453"/>
                </a:lnTo>
                <a:lnTo>
                  <a:pt x="4137" y="1450"/>
                </a:lnTo>
                <a:lnTo>
                  <a:pt x="4137" y="1448"/>
                </a:lnTo>
                <a:lnTo>
                  <a:pt x="4137" y="1453"/>
                </a:lnTo>
                <a:lnTo>
                  <a:pt x="4137" y="1449"/>
                </a:lnTo>
                <a:lnTo>
                  <a:pt x="4138" y="1444"/>
                </a:lnTo>
                <a:lnTo>
                  <a:pt x="4138" y="1456"/>
                </a:lnTo>
                <a:lnTo>
                  <a:pt x="4138" y="1466"/>
                </a:lnTo>
                <a:lnTo>
                  <a:pt x="4138" y="1452"/>
                </a:lnTo>
                <a:lnTo>
                  <a:pt x="4139" y="1440"/>
                </a:lnTo>
                <a:lnTo>
                  <a:pt x="4139" y="1445"/>
                </a:lnTo>
                <a:lnTo>
                  <a:pt x="4139" y="1465"/>
                </a:lnTo>
                <a:lnTo>
                  <a:pt x="4139" y="1441"/>
                </a:lnTo>
                <a:lnTo>
                  <a:pt x="4140" y="1448"/>
                </a:lnTo>
                <a:lnTo>
                  <a:pt x="4140" y="1431"/>
                </a:lnTo>
                <a:lnTo>
                  <a:pt x="4140" y="1443"/>
                </a:lnTo>
                <a:lnTo>
                  <a:pt x="4140" y="1454"/>
                </a:lnTo>
                <a:lnTo>
                  <a:pt x="4141" y="1464"/>
                </a:lnTo>
                <a:lnTo>
                  <a:pt x="4141" y="1444"/>
                </a:lnTo>
                <a:lnTo>
                  <a:pt x="4141" y="1439"/>
                </a:lnTo>
                <a:lnTo>
                  <a:pt x="4141" y="1447"/>
                </a:lnTo>
                <a:lnTo>
                  <a:pt x="4141" y="1462"/>
                </a:lnTo>
                <a:lnTo>
                  <a:pt x="4142" y="1445"/>
                </a:lnTo>
                <a:lnTo>
                  <a:pt x="4142" y="1457"/>
                </a:lnTo>
                <a:lnTo>
                  <a:pt x="4142" y="1426"/>
                </a:lnTo>
                <a:lnTo>
                  <a:pt x="4142" y="1451"/>
                </a:lnTo>
                <a:lnTo>
                  <a:pt x="4143" y="1450"/>
                </a:lnTo>
                <a:lnTo>
                  <a:pt x="4143" y="1454"/>
                </a:lnTo>
                <a:lnTo>
                  <a:pt x="4143" y="1448"/>
                </a:lnTo>
                <a:lnTo>
                  <a:pt x="4143" y="1443"/>
                </a:lnTo>
                <a:lnTo>
                  <a:pt x="4144" y="1444"/>
                </a:lnTo>
                <a:lnTo>
                  <a:pt x="4144" y="1458"/>
                </a:lnTo>
                <a:lnTo>
                  <a:pt x="4144" y="1454"/>
                </a:lnTo>
                <a:lnTo>
                  <a:pt x="4144" y="1448"/>
                </a:lnTo>
                <a:lnTo>
                  <a:pt x="4144" y="1445"/>
                </a:lnTo>
                <a:lnTo>
                  <a:pt x="4145" y="1452"/>
                </a:lnTo>
                <a:lnTo>
                  <a:pt x="4145" y="1448"/>
                </a:lnTo>
                <a:lnTo>
                  <a:pt x="4145" y="1463"/>
                </a:lnTo>
                <a:lnTo>
                  <a:pt x="4145" y="1449"/>
                </a:lnTo>
                <a:lnTo>
                  <a:pt x="4146" y="1444"/>
                </a:lnTo>
                <a:lnTo>
                  <a:pt x="4146" y="1446"/>
                </a:lnTo>
                <a:lnTo>
                  <a:pt x="4146" y="1456"/>
                </a:lnTo>
                <a:lnTo>
                  <a:pt x="4147" y="1453"/>
                </a:lnTo>
                <a:lnTo>
                  <a:pt x="4147" y="1454"/>
                </a:lnTo>
                <a:lnTo>
                  <a:pt x="4147" y="1455"/>
                </a:lnTo>
                <a:lnTo>
                  <a:pt x="4147" y="1452"/>
                </a:lnTo>
                <a:lnTo>
                  <a:pt x="4148" y="1450"/>
                </a:lnTo>
                <a:lnTo>
                  <a:pt x="4148" y="1458"/>
                </a:lnTo>
                <a:lnTo>
                  <a:pt x="4148" y="1441"/>
                </a:lnTo>
                <a:lnTo>
                  <a:pt x="4148" y="1447"/>
                </a:lnTo>
                <a:lnTo>
                  <a:pt x="4148" y="1447"/>
                </a:lnTo>
                <a:lnTo>
                  <a:pt x="4149" y="1451"/>
                </a:lnTo>
                <a:lnTo>
                  <a:pt x="4149" y="1461"/>
                </a:lnTo>
                <a:lnTo>
                  <a:pt x="4149" y="1453"/>
                </a:lnTo>
                <a:lnTo>
                  <a:pt x="4149" y="1433"/>
                </a:lnTo>
                <a:lnTo>
                  <a:pt x="4150" y="1447"/>
                </a:lnTo>
                <a:lnTo>
                  <a:pt x="4150" y="1450"/>
                </a:lnTo>
                <a:lnTo>
                  <a:pt x="4150" y="1468"/>
                </a:lnTo>
                <a:lnTo>
                  <a:pt x="4150" y="1448"/>
                </a:lnTo>
                <a:lnTo>
                  <a:pt x="4151" y="1446"/>
                </a:lnTo>
                <a:lnTo>
                  <a:pt x="4151" y="1450"/>
                </a:lnTo>
                <a:lnTo>
                  <a:pt x="4151" y="1459"/>
                </a:lnTo>
                <a:lnTo>
                  <a:pt x="4151" y="1456"/>
                </a:lnTo>
                <a:lnTo>
                  <a:pt x="4151" y="1453"/>
                </a:lnTo>
                <a:lnTo>
                  <a:pt x="4152" y="1441"/>
                </a:lnTo>
                <a:lnTo>
                  <a:pt x="4152" y="1462"/>
                </a:lnTo>
                <a:lnTo>
                  <a:pt x="4152" y="1451"/>
                </a:lnTo>
                <a:lnTo>
                  <a:pt x="4152" y="1460"/>
                </a:lnTo>
                <a:lnTo>
                  <a:pt x="4153" y="1449"/>
                </a:lnTo>
                <a:lnTo>
                  <a:pt x="4153" y="1446"/>
                </a:lnTo>
                <a:lnTo>
                  <a:pt x="4153" y="1446"/>
                </a:lnTo>
                <a:lnTo>
                  <a:pt x="4153" y="1459"/>
                </a:lnTo>
                <a:lnTo>
                  <a:pt x="4153" y="1450"/>
                </a:lnTo>
                <a:lnTo>
                  <a:pt x="4154" y="1451"/>
                </a:lnTo>
                <a:lnTo>
                  <a:pt x="4154" y="1468"/>
                </a:lnTo>
                <a:lnTo>
                  <a:pt x="4154" y="1457"/>
                </a:lnTo>
                <a:lnTo>
                  <a:pt x="4155" y="1450"/>
                </a:lnTo>
                <a:lnTo>
                  <a:pt x="4155" y="1456"/>
                </a:lnTo>
                <a:lnTo>
                  <a:pt x="4155" y="1455"/>
                </a:lnTo>
                <a:lnTo>
                  <a:pt x="4155" y="1443"/>
                </a:lnTo>
                <a:lnTo>
                  <a:pt x="4156" y="1449"/>
                </a:lnTo>
                <a:lnTo>
                  <a:pt x="4156" y="1461"/>
                </a:lnTo>
                <a:lnTo>
                  <a:pt x="4156" y="1448"/>
                </a:lnTo>
                <a:lnTo>
                  <a:pt x="4156" y="1453"/>
                </a:lnTo>
                <a:lnTo>
                  <a:pt x="4157" y="1438"/>
                </a:lnTo>
                <a:lnTo>
                  <a:pt x="4157" y="1452"/>
                </a:lnTo>
                <a:lnTo>
                  <a:pt x="4157" y="1453"/>
                </a:lnTo>
                <a:lnTo>
                  <a:pt x="4157" y="1446"/>
                </a:lnTo>
                <a:lnTo>
                  <a:pt x="4157" y="1452"/>
                </a:lnTo>
                <a:lnTo>
                  <a:pt x="4158" y="1449"/>
                </a:lnTo>
                <a:lnTo>
                  <a:pt x="4158" y="1457"/>
                </a:lnTo>
                <a:lnTo>
                  <a:pt x="4158" y="1466"/>
                </a:lnTo>
                <a:lnTo>
                  <a:pt x="4158" y="1452"/>
                </a:lnTo>
                <a:lnTo>
                  <a:pt x="4159" y="1450"/>
                </a:lnTo>
                <a:lnTo>
                  <a:pt x="4159" y="1456"/>
                </a:lnTo>
                <a:lnTo>
                  <a:pt x="4159" y="1457"/>
                </a:lnTo>
                <a:lnTo>
                  <a:pt x="4159" y="1448"/>
                </a:lnTo>
                <a:lnTo>
                  <a:pt x="4160" y="1457"/>
                </a:lnTo>
                <a:lnTo>
                  <a:pt x="4160" y="1459"/>
                </a:lnTo>
                <a:lnTo>
                  <a:pt x="4160" y="1449"/>
                </a:lnTo>
                <a:lnTo>
                  <a:pt x="4160" y="1466"/>
                </a:lnTo>
                <a:lnTo>
                  <a:pt x="4160" y="1445"/>
                </a:lnTo>
                <a:lnTo>
                  <a:pt x="4161" y="1447"/>
                </a:lnTo>
                <a:lnTo>
                  <a:pt x="4161" y="1463"/>
                </a:lnTo>
                <a:lnTo>
                  <a:pt x="4161" y="1451"/>
                </a:lnTo>
                <a:lnTo>
                  <a:pt x="4161" y="1461"/>
                </a:lnTo>
                <a:lnTo>
                  <a:pt x="4162" y="1452"/>
                </a:lnTo>
                <a:lnTo>
                  <a:pt x="4162" y="1455"/>
                </a:lnTo>
                <a:lnTo>
                  <a:pt x="4162" y="1448"/>
                </a:lnTo>
                <a:lnTo>
                  <a:pt x="4163" y="1443"/>
                </a:lnTo>
                <a:lnTo>
                  <a:pt x="4163" y="1443"/>
                </a:lnTo>
                <a:lnTo>
                  <a:pt x="4163" y="1454"/>
                </a:lnTo>
                <a:lnTo>
                  <a:pt x="4163" y="1451"/>
                </a:lnTo>
                <a:lnTo>
                  <a:pt x="4163" y="1450"/>
                </a:lnTo>
                <a:lnTo>
                  <a:pt x="4164" y="1442"/>
                </a:lnTo>
                <a:lnTo>
                  <a:pt x="4164" y="1455"/>
                </a:lnTo>
                <a:lnTo>
                  <a:pt x="4164" y="1449"/>
                </a:lnTo>
                <a:lnTo>
                  <a:pt x="4164" y="1462"/>
                </a:lnTo>
                <a:lnTo>
                  <a:pt x="4165" y="1461"/>
                </a:lnTo>
                <a:lnTo>
                  <a:pt x="4165" y="1441"/>
                </a:lnTo>
                <a:lnTo>
                  <a:pt x="4165" y="1462"/>
                </a:lnTo>
                <a:lnTo>
                  <a:pt x="4165" y="1461"/>
                </a:lnTo>
                <a:lnTo>
                  <a:pt x="4166" y="1464"/>
                </a:lnTo>
                <a:lnTo>
                  <a:pt x="4166" y="1461"/>
                </a:lnTo>
                <a:lnTo>
                  <a:pt x="4166" y="1437"/>
                </a:lnTo>
                <a:lnTo>
                  <a:pt x="4166" y="1449"/>
                </a:lnTo>
                <a:lnTo>
                  <a:pt x="4166" y="1459"/>
                </a:lnTo>
                <a:lnTo>
                  <a:pt x="4167" y="1474"/>
                </a:lnTo>
                <a:lnTo>
                  <a:pt x="4167" y="1461"/>
                </a:lnTo>
                <a:lnTo>
                  <a:pt x="4167" y="1455"/>
                </a:lnTo>
                <a:lnTo>
                  <a:pt x="4167" y="1439"/>
                </a:lnTo>
                <a:lnTo>
                  <a:pt x="4168" y="1459"/>
                </a:lnTo>
                <a:lnTo>
                  <a:pt x="4168" y="1447"/>
                </a:lnTo>
                <a:lnTo>
                  <a:pt x="4168" y="1450"/>
                </a:lnTo>
                <a:lnTo>
                  <a:pt x="4168" y="1473"/>
                </a:lnTo>
                <a:lnTo>
                  <a:pt x="4169" y="1456"/>
                </a:lnTo>
                <a:lnTo>
                  <a:pt x="4169" y="1450"/>
                </a:lnTo>
                <a:lnTo>
                  <a:pt x="4169" y="1460"/>
                </a:lnTo>
                <a:lnTo>
                  <a:pt x="4169" y="1460"/>
                </a:lnTo>
                <a:lnTo>
                  <a:pt x="4169" y="1460"/>
                </a:lnTo>
                <a:lnTo>
                  <a:pt x="4170" y="1452"/>
                </a:lnTo>
                <a:lnTo>
                  <a:pt x="4170" y="1455"/>
                </a:lnTo>
                <a:lnTo>
                  <a:pt x="4170" y="1464"/>
                </a:lnTo>
                <a:lnTo>
                  <a:pt x="4171" y="1467"/>
                </a:lnTo>
                <a:lnTo>
                  <a:pt x="4171" y="1453"/>
                </a:lnTo>
                <a:lnTo>
                  <a:pt x="4171" y="1443"/>
                </a:lnTo>
                <a:lnTo>
                  <a:pt x="4171" y="1456"/>
                </a:lnTo>
                <a:lnTo>
                  <a:pt x="4172" y="1472"/>
                </a:lnTo>
                <a:lnTo>
                  <a:pt x="4172" y="1461"/>
                </a:lnTo>
                <a:lnTo>
                  <a:pt x="4172" y="1460"/>
                </a:lnTo>
                <a:lnTo>
                  <a:pt x="4172" y="1449"/>
                </a:lnTo>
                <a:lnTo>
                  <a:pt x="4172" y="1460"/>
                </a:lnTo>
                <a:lnTo>
                  <a:pt x="4173" y="1462"/>
                </a:lnTo>
                <a:lnTo>
                  <a:pt x="4173" y="1459"/>
                </a:lnTo>
                <a:lnTo>
                  <a:pt x="4173" y="1461"/>
                </a:lnTo>
                <a:lnTo>
                  <a:pt x="4173" y="1460"/>
                </a:lnTo>
                <a:lnTo>
                  <a:pt x="4174" y="1455"/>
                </a:lnTo>
                <a:lnTo>
                  <a:pt x="4174" y="1474"/>
                </a:lnTo>
                <a:lnTo>
                  <a:pt x="4174" y="1446"/>
                </a:lnTo>
                <a:lnTo>
                  <a:pt x="4174" y="1458"/>
                </a:lnTo>
                <a:lnTo>
                  <a:pt x="4175" y="1452"/>
                </a:lnTo>
                <a:lnTo>
                  <a:pt x="4175" y="1458"/>
                </a:lnTo>
                <a:lnTo>
                  <a:pt x="4175" y="1460"/>
                </a:lnTo>
                <a:lnTo>
                  <a:pt x="4175" y="1446"/>
                </a:lnTo>
                <a:lnTo>
                  <a:pt x="4175" y="1450"/>
                </a:lnTo>
                <a:lnTo>
                  <a:pt x="4176" y="1457"/>
                </a:lnTo>
                <a:lnTo>
                  <a:pt x="4176" y="1456"/>
                </a:lnTo>
                <a:lnTo>
                  <a:pt x="4176" y="1460"/>
                </a:lnTo>
                <a:lnTo>
                  <a:pt x="4176" y="1450"/>
                </a:lnTo>
                <a:lnTo>
                  <a:pt x="4177" y="1451"/>
                </a:lnTo>
                <a:lnTo>
                  <a:pt x="4177" y="1445"/>
                </a:lnTo>
                <a:lnTo>
                  <a:pt x="4177" y="1452"/>
                </a:lnTo>
                <a:lnTo>
                  <a:pt x="4178" y="1449"/>
                </a:lnTo>
                <a:lnTo>
                  <a:pt x="4178" y="1449"/>
                </a:lnTo>
                <a:lnTo>
                  <a:pt x="4178" y="1445"/>
                </a:lnTo>
                <a:lnTo>
                  <a:pt x="4178" y="1456"/>
                </a:lnTo>
                <a:lnTo>
                  <a:pt x="4178" y="1445"/>
                </a:lnTo>
                <a:lnTo>
                  <a:pt x="4179" y="1459"/>
                </a:lnTo>
                <a:lnTo>
                  <a:pt x="4179" y="1449"/>
                </a:lnTo>
                <a:lnTo>
                  <a:pt x="4179" y="1474"/>
                </a:lnTo>
                <a:lnTo>
                  <a:pt x="4179" y="1434"/>
                </a:lnTo>
                <a:lnTo>
                  <a:pt x="4180" y="1456"/>
                </a:lnTo>
                <a:lnTo>
                  <a:pt x="4180" y="1446"/>
                </a:lnTo>
                <a:lnTo>
                  <a:pt x="4180" y="1451"/>
                </a:lnTo>
                <a:lnTo>
                  <a:pt x="4180" y="1451"/>
                </a:lnTo>
                <a:lnTo>
                  <a:pt x="4181" y="1457"/>
                </a:lnTo>
                <a:lnTo>
                  <a:pt x="4181" y="1451"/>
                </a:lnTo>
                <a:lnTo>
                  <a:pt x="4181" y="1458"/>
                </a:lnTo>
                <a:lnTo>
                  <a:pt x="4181" y="1447"/>
                </a:lnTo>
                <a:lnTo>
                  <a:pt x="4181" y="1449"/>
                </a:lnTo>
                <a:lnTo>
                  <a:pt x="4182" y="1440"/>
                </a:lnTo>
                <a:lnTo>
                  <a:pt x="4182" y="1460"/>
                </a:lnTo>
                <a:lnTo>
                  <a:pt x="4182" y="1448"/>
                </a:lnTo>
                <a:lnTo>
                  <a:pt x="4182" y="1450"/>
                </a:lnTo>
                <a:lnTo>
                  <a:pt x="4183" y="1451"/>
                </a:lnTo>
                <a:lnTo>
                  <a:pt x="4183" y="1442"/>
                </a:lnTo>
                <a:lnTo>
                  <a:pt x="4183" y="1445"/>
                </a:lnTo>
                <a:lnTo>
                  <a:pt x="4183" y="1459"/>
                </a:lnTo>
                <a:lnTo>
                  <a:pt x="4184" y="1449"/>
                </a:lnTo>
                <a:lnTo>
                  <a:pt x="4184" y="1452"/>
                </a:lnTo>
                <a:lnTo>
                  <a:pt x="4184" y="1434"/>
                </a:lnTo>
                <a:lnTo>
                  <a:pt x="4184" y="1457"/>
                </a:lnTo>
                <a:lnTo>
                  <a:pt x="4184" y="1455"/>
                </a:lnTo>
                <a:lnTo>
                  <a:pt x="4185" y="1458"/>
                </a:lnTo>
                <a:lnTo>
                  <a:pt x="4185" y="1448"/>
                </a:lnTo>
                <a:lnTo>
                  <a:pt x="4185" y="1448"/>
                </a:lnTo>
                <a:lnTo>
                  <a:pt x="4186" y="1455"/>
                </a:lnTo>
                <a:lnTo>
                  <a:pt x="4186" y="1456"/>
                </a:lnTo>
                <a:lnTo>
                  <a:pt x="4186" y="1457"/>
                </a:lnTo>
                <a:lnTo>
                  <a:pt x="4186" y="1459"/>
                </a:lnTo>
                <a:lnTo>
                  <a:pt x="4187" y="1450"/>
                </a:lnTo>
                <a:lnTo>
                  <a:pt x="4187" y="1468"/>
                </a:lnTo>
                <a:lnTo>
                  <a:pt x="4187" y="1461"/>
                </a:lnTo>
                <a:lnTo>
                  <a:pt x="4187" y="1447"/>
                </a:lnTo>
                <a:lnTo>
                  <a:pt x="4187" y="1451"/>
                </a:lnTo>
                <a:lnTo>
                  <a:pt x="4188" y="1440"/>
                </a:lnTo>
                <a:lnTo>
                  <a:pt x="4188" y="1443"/>
                </a:lnTo>
                <a:lnTo>
                  <a:pt x="4188" y="1465"/>
                </a:lnTo>
                <a:lnTo>
                  <a:pt x="4188" y="1461"/>
                </a:lnTo>
                <a:lnTo>
                  <a:pt x="4189" y="1451"/>
                </a:lnTo>
                <a:lnTo>
                  <a:pt x="4189" y="1438"/>
                </a:lnTo>
                <a:lnTo>
                  <a:pt x="4189" y="1455"/>
                </a:lnTo>
                <a:lnTo>
                  <a:pt x="4189" y="1449"/>
                </a:lnTo>
                <a:lnTo>
                  <a:pt x="4190" y="1447"/>
                </a:lnTo>
                <a:lnTo>
                  <a:pt x="4190" y="1451"/>
                </a:lnTo>
                <a:lnTo>
                  <a:pt x="4190" y="1440"/>
                </a:lnTo>
                <a:lnTo>
                  <a:pt x="4190" y="1454"/>
                </a:lnTo>
                <a:lnTo>
                  <a:pt x="4190" y="1454"/>
                </a:lnTo>
                <a:lnTo>
                  <a:pt x="4191" y="1463"/>
                </a:lnTo>
                <a:lnTo>
                  <a:pt x="4191" y="1448"/>
                </a:lnTo>
                <a:lnTo>
                  <a:pt x="4191" y="1432"/>
                </a:lnTo>
                <a:lnTo>
                  <a:pt x="4191" y="1453"/>
                </a:lnTo>
                <a:lnTo>
                  <a:pt x="4192" y="1450"/>
                </a:lnTo>
                <a:lnTo>
                  <a:pt x="4192" y="1453"/>
                </a:lnTo>
                <a:lnTo>
                  <a:pt x="4192" y="1448"/>
                </a:lnTo>
                <a:lnTo>
                  <a:pt x="4192" y="1439"/>
                </a:lnTo>
                <a:lnTo>
                  <a:pt x="4193" y="1447"/>
                </a:lnTo>
                <a:lnTo>
                  <a:pt x="4193" y="1451"/>
                </a:lnTo>
                <a:lnTo>
                  <a:pt x="4193" y="1453"/>
                </a:lnTo>
                <a:lnTo>
                  <a:pt x="4194" y="1451"/>
                </a:lnTo>
                <a:lnTo>
                  <a:pt x="4194" y="1438"/>
                </a:lnTo>
                <a:lnTo>
                  <a:pt x="4194" y="1455"/>
                </a:lnTo>
                <a:lnTo>
                  <a:pt x="4194" y="1450"/>
                </a:lnTo>
                <a:lnTo>
                  <a:pt x="4194" y="1452"/>
                </a:lnTo>
                <a:lnTo>
                  <a:pt x="4195" y="1448"/>
                </a:lnTo>
                <a:lnTo>
                  <a:pt x="4195" y="1443"/>
                </a:lnTo>
                <a:lnTo>
                  <a:pt x="4195" y="1460"/>
                </a:lnTo>
                <a:lnTo>
                  <a:pt x="4195" y="1456"/>
                </a:lnTo>
                <a:lnTo>
                  <a:pt x="4196" y="1452"/>
                </a:lnTo>
                <a:lnTo>
                  <a:pt x="4196" y="1450"/>
                </a:lnTo>
                <a:lnTo>
                  <a:pt x="4196" y="1434"/>
                </a:lnTo>
                <a:lnTo>
                  <a:pt x="4196" y="1455"/>
                </a:lnTo>
                <a:lnTo>
                  <a:pt x="4196" y="1446"/>
                </a:lnTo>
                <a:lnTo>
                  <a:pt x="4197" y="1454"/>
                </a:lnTo>
                <a:lnTo>
                  <a:pt x="4197" y="1449"/>
                </a:lnTo>
                <a:lnTo>
                  <a:pt x="4197" y="1469"/>
                </a:lnTo>
                <a:lnTo>
                  <a:pt x="4197" y="1434"/>
                </a:lnTo>
                <a:lnTo>
                  <a:pt x="4198" y="1466"/>
                </a:lnTo>
                <a:lnTo>
                  <a:pt x="4198" y="1446"/>
                </a:lnTo>
                <a:lnTo>
                  <a:pt x="4198" y="1454"/>
                </a:lnTo>
                <a:lnTo>
                  <a:pt x="4198" y="1441"/>
                </a:lnTo>
                <a:lnTo>
                  <a:pt x="4199" y="1456"/>
                </a:lnTo>
                <a:lnTo>
                  <a:pt x="4199" y="1449"/>
                </a:lnTo>
                <a:lnTo>
                  <a:pt x="4199" y="1451"/>
                </a:lnTo>
                <a:lnTo>
                  <a:pt x="4199" y="1436"/>
                </a:lnTo>
                <a:lnTo>
                  <a:pt x="4199" y="1452"/>
                </a:lnTo>
                <a:lnTo>
                  <a:pt x="4200" y="1446"/>
                </a:lnTo>
                <a:lnTo>
                  <a:pt x="4200" y="1441"/>
                </a:lnTo>
                <a:lnTo>
                  <a:pt x="4200" y="1457"/>
                </a:lnTo>
                <a:lnTo>
                  <a:pt x="4200" y="1462"/>
                </a:lnTo>
                <a:lnTo>
                  <a:pt x="4201" y="1430"/>
                </a:lnTo>
                <a:lnTo>
                  <a:pt x="4201" y="1454"/>
                </a:lnTo>
                <a:lnTo>
                  <a:pt x="4201" y="1454"/>
                </a:lnTo>
                <a:lnTo>
                  <a:pt x="4202" y="1459"/>
                </a:lnTo>
                <a:lnTo>
                  <a:pt x="4202" y="1460"/>
                </a:lnTo>
                <a:lnTo>
                  <a:pt x="4202" y="1450"/>
                </a:lnTo>
                <a:lnTo>
                  <a:pt x="4202" y="1457"/>
                </a:lnTo>
                <a:lnTo>
                  <a:pt x="4203" y="1472"/>
                </a:lnTo>
                <a:lnTo>
                  <a:pt x="4203" y="1440"/>
                </a:lnTo>
                <a:lnTo>
                  <a:pt x="4203" y="1446"/>
                </a:lnTo>
                <a:lnTo>
                  <a:pt x="4203" y="1432"/>
                </a:lnTo>
                <a:lnTo>
                  <a:pt x="4203" y="1454"/>
                </a:lnTo>
                <a:lnTo>
                  <a:pt x="4204" y="1459"/>
                </a:lnTo>
                <a:lnTo>
                  <a:pt x="4204" y="1462"/>
                </a:lnTo>
                <a:lnTo>
                  <a:pt x="4204" y="1455"/>
                </a:lnTo>
                <a:lnTo>
                  <a:pt x="4204" y="1444"/>
                </a:lnTo>
                <a:lnTo>
                  <a:pt x="4205" y="1453"/>
                </a:lnTo>
                <a:lnTo>
                  <a:pt x="4205" y="1458"/>
                </a:lnTo>
                <a:lnTo>
                  <a:pt x="4205" y="1463"/>
                </a:lnTo>
                <a:lnTo>
                  <a:pt x="4205" y="1463"/>
                </a:lnTo>
                <a:lnTo>
                  <a:pt x="4206" y="1441"/>
                </a:lnTo>
                <a:lnTo>
                  <a:pt x="4206" y="1462"/>
                </a:lnTo>
                <a:lnTo>
                  <a:pt x="4206" y="1448"/>
                </a:lnTo>
                <a:lnTo>
                  <a:pt x="4206" y="1446"/>
                </a:lnTo>
                <a:lnTo>
                  <a:pt x="4206" y="1443"/>
                </a:lnTo>
                <a:lnTo>
                  <a:pt x="4207" y="1450"/>
                </a:lnTo>
                <a:lnTo>
                  <a:pt x="4207" y="1450"/>
                </a:lnTo>
                <a:lnTo>
                  <a:pt x="4207" y="1466"/>
                </a:lnTo>
                <a:lnTo>
                  <a:pt x="4207" y="1439"/>
                </a:lnTo>
                <a:lnTo>
                  <a:pt x="4208" y="1449"/>
                </a:lnTo>
                <a:lnTo>
                  <a:pt x="4208" y="1429"/>
                </a:lnTo>
                <a:lnTo>
                  <a:pt x="4208" y="1457"/>
                </a:lnTo>
                <a:lnTo>
                  <a:pt x="4208" y="1451"/>
                </a:lnTo>
                <a:lnTo>
                  <a:pt x="4209" y="1440"/>
                </a:lnTo>
                <a:lnTo>
                  <a:pt x="4209" y="1447"/>
                </a:lnTo>
                <a:lnTo>
                  <a:pt x="4209" y="1463"/>
                </a:lnTo>
                <a:lnTo>
                  <a:pt x="4209" y="1440"/>
                </a:lnTo>
                <a:lnTo>
                  <a:pt x="4210" y="1474"/>
                </a:lnTo>
                <a:lnTo>
                  <a:pt x="4210" y="1439"/>
                </a:lnTo>
                <a:lnTo>
                  <a:pt x="4210" y="1461"/>
                </a:lnTo>
                <a:lnTo>
                  <a:pt x="4210" y="1439"/>
                </a:lnTo>
                <a:lnTo>
                  <a:pt x="4211" y="1450"/>
                </a:lnTo>
                <a:lnTo>
                  <a:pt x="4211" y="1453"/>
                </a:lnTo>
                <a:lnTo>
                  <a:pt x="4211" y="1465"/>
                </a:lnTo>
                <a:lnTo>
                  <a:pt x="4211" y="1453"/>
                </a:lnTo>
                <a:lnTo>
                  <a:pt x="4212" y="1447"/>
                </a:lnTo>
                <a:lnTo>
                  <a:pt x="4212" y="1443"/>
                </a:lnTo>
                <a:lnTo>
                  <a:pt x="4212" y="1463"/>
                </a:lnTo>
                <a:lnTo>
                  <a:pt x="4212" y="1447"/>
                </a:lnTo>
                <a:lnTo>
                  <a:pt x="4212" y="1446"/>
                </a:lnTo>
                <a:lnTo>
                  <a:pt x="4213" y="1437"/>
                </a:lnTo>
                <a:lnTo>
                  <a:pt x="4213" y="1452"/>
                </a:lnTo>
                <a:lnTo>
                  <a:pt x="4213" y="1486"/>
                </a:lnTo>
                <a:lnTo>
                  <a:pt x="4213" y="1453"/>
                </a:lnTo>
                <a:lnTo>
                  <a:pt x="4214" y="1435"/>
                </a:lnTo>
                <a:lnTo>
                  <a:pt x="4214" y="1443"/>
                </a:lnTo>
                <a:lnTo>
                  <a:pt x="4214" y="1465"/>
                </a:lnTo>
                <a:lnTo>
                  <a:pt x="4214" y="1450"/>
                </a:lnTo>
                <a:lnTo>
                  <a:pt x="4215" y="1450"/>
                </a:lnTo>
                <a:lnTo>
                  <a:pt x="4215" y="1456"/>
                </a:lnTo>
                <a:lnTo>
                  <a:pt x="4215" y="1451"/>
                </a:lnTo>
                <a:lnTo>
                  <a:pt x="4215" y="1456"/>
                </a:lnTo>
                <a:lnTo>
                  <a:pt x="4215" y="1450"/>
                </a:lnTo>
                <a:lnTo>
                  <a:pt x="4216" y="1448"/>
                </a:lnTo>
                <a:lnTo>
                  <a:pt x="4216" y="1441"/>
                </a:lnTo>
                <a:lnTo>
                  <a:pt x="4216" y="1438"/>
                </a:lnTo>
                <a:lnTo>
                  <a:pt x="4217" y="1452"/>
                </a:lnTo>
                <a:lnTo>
                  <a:pt x="4217" y="1457"/>
                </a:lnTo>
                <a:lnTo>
                  <a:pt x="4217" y="1475"/>
                </a:lnTo>
                <a:lnTo>
                  <a:pt x="4217" y="1450"/>
                </a:lnTo>
                <a:lnTo>
                  <a:pt x="4218" y="1450"/>
                </a:lnTo>
                <a:lnTo>
                  <a:pt x="4218" y="1447"/>
                </a:lnTo>
                <a:lnTo>
                  <a:pt x="4218" y="1441"/>
                </a:lnTo>
                <a:lnTo>
                  <a:pt x="4218" y="1453"/>
                </a:lnTo>
                <a:lnTo>
                  <a:pt x="4218" y="1460"/>
                </a:lnTo>
                <a:lnTo>
                  <a:pt x="4219" y="1462"/>
                </a:lnTo>
                <a:lnTo>
                  <a:pt x="4219" y="1449"/>
                </a:lnTo>
                <a:lnTo>
                  <a:pt x="4219" y="1458"/>
                </a:lnTo>
                <a:lnTo>
                  <a:pt x="4219" y="1454"/>
                </a:lnTo>
                <a:lnTo>
                  <a:pt x="4220" y="1457"/>
                </a:lnTo>
                <a:lnTo>
                  <a:pt x="4220" y="1450"/>
                </a:lnTo>
                <a:lnTo>
                  <a:pt x="4220" y="1444"/>
                </a:lnTo>
                <a:lnTo>
                  <a:pt x="4220" y="1444"/>
                </a:lnTo>
                <a:lnTo>
                  <a:pt x="4221" y="1456"/>
                </a:lnTo>
                <a:lnTo>
                  <a:pt x="4221" y="1449"/>
                </a:lnTo>
                <a:lnTo>
                  <a:pt x="4221" y="1449"/>
                </a:lnTo>
                <a:lnTo>
                  <a:pt x="4221" y="1443"/>
                </a:lnTo>
                <a:lnTo>
                  <a:pt x="4221" y="1459"/>
                </a:lnTo>
                <a:lnTo>
                  <a:pt x="4222" y="1453"/>
                </a:lnTo>
                <a:lnTo>
                  <a:pt x="4222" y="1448"/>
                </a:lnTo>
                <a:lnTo>
                  <a:pt x="4222" y="1448"/>
                </a:lnTo>
                <a:lnTo>
                  <a:pt x="4222" y="1455"/>
                </a:lnTo>
                <a:lnTo>
                  <a:pt x="4223" y="1450"/>
                </a:lnTo>
                <a:lnTo>
                  <a:pt x="4223" y="1456"/>
                </a:lnTo>
                <a:lnTo>
                  <a:pt x="4223" y="1455"/>
                </a:lnTo>
                <a:lnTo>
                  <a:pt x="4223" y="1455"/>
                </a:lnTo>
                <a:lnTo>
                  <a:pt x="4224" y="1466"/>
                </a:lnTo>
                <a:lnTo>
                  <a:pt x="4224" y="1438"/>
                </a:lnTo>
                <a:lnTo>
                  <a:pt x="4224" y="1456"/>
                </a:lnTo>
                <a:lnTo>
                  <a:pt x="4224" y="1458"/>
                </a:lnTo>
                <a:lnTo>
                  <a:pt x="4225" y="1449"/>
                </a:lnTo>
                <a:lnTo>
                  <a:pt x="4225" y="1446"/>
                </a:lnTo>
                <a:lnTo>
                  <a:pt x="4225" y="1454"/>
                </a:lnTo>
                <a:lnTo>
                  <a:pt x="4225" y="1436"/>
                </a:lnTo>
                <a:lnTo>
                  <a:pt x="4226" y="1454"/>
                </a:lnTo>
                <a:lnTo>
                  <a:pt x="4226" y="1460"/>
                </a:lnTo>
                <a:lnTo>
                  <a:pt x="4226" y="1458"/>
                </a:lnTo>
                <a:lnTo>
                  <a:pt x="4226" y="1452"/>
                </a:lnTo>
                <a:lnTo>
                  <a:pt x="4227" y="1455"/>
                </a:lnTo>
                <a:lnTo>
                  <a:pt x="4227" y="1456"/>
                </a:lnTo>
                <a:lnTo>
                  <a:pt x="4227" y="1455"/>
                </a:lnTo>
                <a:lnTo>
                  <a:pt x="4227" y="1449"/>
                </a:lnTo>
                <a:lnTo>
                  <a:pt x="4227" y="1459"/>
                </a:lnTo>
                <a:lnTo>
                  <a:pt x="4228" y="1459"/>
                </a:lnTo>
                <a:lnTo>
                  <a:pt x="4228" y="1445"/>
                </a:lnTo>
                <a:lnTo>
                  <a:pt x="4228" y="1446"/>
                </a:lnTo>
                <a:lnTo>
                  <a:pt x="4228" y="1440"/>
                </a:lnTo>
                <a:lnTo>
                  <a:pt x="4229" y="1464"/>
                </a:lnTo>
                <a:lnTo>
                  <a:pt x="4229" y="1451"/>
                </a:lnTo>
                <a:lnTo>
                  <a:pt x="4229" y="1456"/>
                </a:lnTo>
                <a:lnTo>
                  <a:pt x="4229" y="1450"/>
                </a:lnTo>
                <a:lnTo>
                  <a:pt x="4230" y="1451"/>
                </a:lnTo>
                <a:lnTo>
                  <a:pt x="4230" y="1456"/>
                </a:lnTo>
                <a:lnTo>
                  <a:pt x="4230" y="1446"/>
                </a:lnTo>
                <a:lnTo>
                  <a:pt x="4230" y="1450"/>
                </a:lnTo>
                <a:lnTo>
                  <a:pt x="4230" y="1447"/>
                </a:lnTo>
                <a:lnTo>
                  <a:pt x="4231" y="1446"/>
                </a:lnTo>
                <a:lnTo>
                  <a:pt x="4231" y="1460"/>
                </a:lnTo>
                <a:lnTo>
                  <a:pt x="4231" y="1449"/>
                </a:lnTo>
                <a:lnTo>
                  <a:pt x="4231" y="1455"/>
                </a:lnTo>
                <a:lnTo>
                  <a:pt x="4232" y="1456"/>
                </a:lnTo>
                <a:lnTo>
                  <a:pt x="4232" y="1440"/>
                </a:lnTo>
                <a:lnTo>
                  <a:pt x="4232" y="1450"/>
                </a:lnTo>
                <a:lnTo>
                  <a:pt x="4233" y="1456"/>
                </a:lnTo>
                <a:lnTo>
                  <a:pt x="4233" y="1456"/>
                </a:lnTo>
                <a:lnTo>
                  <a:pt x="4233" y="1458"/>
                </a:lnTo>
                <a:lnTo>
                  <a:pt x="4233" y="1459"/>
                </a:lnTo>
                <a:lnTo>
                  <a:pt x="4233" y="1456"/>
                </a:lnTo>
                <a:lnTo>
                  <a:pt x="4234" y="1456"/>
                </a:lnTo>
                <a:lnTo>
                  <a:pt x="4234" y="1461"/>
                </a:lnTo>
                <a:lnTo>
                  <a:pt x="4234" y="1453"/>
                </a:lnTo>
                <a:lnTo>
                  <a:pt x="4234" y="1454"/>
                </a:lnTo>
                <a:lnTo>
                  <a:pt x="4235" y="1459"/>
                </a:lnTo>
                <a:lnTo>
                  <a:pt x="4235" y="1458"/>
                </a:lnTo>
                <a:lnTo>
                  <a:pt x="4235" y="1453"/>
                </a:lnTo>
                <a:lnTo>
                  <a:pt x="4235" y="1461"/>
                </a:lnTo>
                <a:lnTo>
                  <a:pt x="4236" y="1444"/>
                </a:lnTo>
                <a:lnTo>
                  <a:pt x="4236" y="1449"/>
                </a:lnTo>
                <a:lnTo>
                  <a:pt x="4236" y="1438"/>
                </a:lnTo>
                <a:lnTo>
                  <a:pt x="4236" y="1443"/>
                </a:lnTo>
                <a:lnTo>
                  <a:pt x="4236" y="1452"/>
                </a:lnTo>
                <a:lnTo>
                  <a:pt x="4237" y="1449"/>
                </a:lnTo>
                <a:lnTo>
                  <a:pt x="4237" y="1446"/>
                </a:lnTo>
                <a:lnTo>
                  <a:pt x="4237" y="1450"/>
                </a:lnTo>
                <a:lnTo>
                  <a:pt x="4237" y="1455"/>
                </a:lnTo>
                <a:lnTo>
                  <a:pt x="4238" y="1449"/>
                </a:lnTo>
                <a:lnTo>
                  <a:pt x="4238" y="1435"/>
                </a:lnTo>
                <a:lnTo>
                  <a:pt x="4238" y="1440"/>
                </a:lnTo>
                <a:lnTo>
                  <a:pt x="4238" y="1442"/>
                </a:lnTo>
                <a:lnTo>
                  <a:pt x="4239" y="1445"/>
                </a:lnTo>
                <a:lnTo>
                  <a:pt x="4239" y="1454"/>
                </a:lnTo>
                <a:lnTo>
                  <a:pt x="4239" y="1442"/>
                </a:lnTo>
                <a:lnTo>
                  <a:pt x="4239" y="1437"/>
                </a:lnTo>
                <a:lnTo>
                  <a:pt x="4239" y="1446"/>
                </a:lnTo>
                <a:lnTo>
                  <a:pt x="4240" y="1448"/>
                </a:lnTo>
                <a:lnTo>
                  <a:pt x="4240" y="1451"/>
                </a:lnTo>
                <a:lnTo>
                  <a:pt x="4240" y="1450"/>
                </a:lnTo>
                <a:lnTo>
                  <a:pt x="4241" y="1441"/>
                </a:lnTo>
                <a:lnTo>
                  <a:pt x="4241" y="1459"/>
                </a:lnTo>
                <a:lnTo>
                  <a:pt x="4241" y="1448"/>
                </a:lnTo>
                <a:lnTo>
                  <a:pt x="4241" y="1447"/>
                </a:lnTo>
                <a:lnTo>
                  <a:pt x="4242" y="1446"/>
                </a:lnTo>
                <a:lnTo>
                  <a:pt x="4242" y="1443"/>
                </a:lnTo>
                <a:lnTo>
                  <a:pt x="4242" y="1447"/>
                </a:lnTo>
                <a:lnTo>
                  <a:pt x="4242" y="1449"/>
                </a:lnTo>
                <a:lnTo>
                  <a:pt x="4242" y="1459"/>
                </a:lnTo>
                <a:lnTo>
                  <a:pt x="4243" y="1437"/>
                </a:lnTo>
                <a:lnTo>
                  <a:pt x="4243" y="1453"/>
                </a:lnTo>
                <a:lnTo>
                  <a:pt x="4243" y="1455"/>
                </a:lnTo>
                <a:lnTo>
                  <a:pt x="4243" y="1459"/>
                </a:lnTo>
                <a:lnTo>
                  <a:pt x="4244" y="1448"/>
                </a:lnTo>
                <a:lnTo>
                  <a:pt x="4244" y="1435"/>
                </a:lnTo>
                <a:lnTo>
                  <a:pt x="4244" y="1454"/>
                </a:lnTo>
                <a:lnTo>
                  <a:pt x="4244" y="1446"/>
                </a:lnTo>
                <a:lnTo>
                  <a:pt x="4245" y="1451"/>
                </a:lnTo>
                <a:lnTo>
                  <a:pt x="4245" y="1450"/>
                </a:lnTo>
                <a:lnTo>
                  <a:pt x="4245" y="1448"/>
                </a:lnTo>
                <a:lnTo>
                  <a:pt x="4245" y="1450"/>
                </a:lnTo>
                <a:lnTo>
                  <a:pt x="4245" y="1458"/>
                </a:lnTo>
                <a:lnTo>
                  <a:pt x="4246" y="1460"/>
                </a:lnTo>
                <a:lnTo>
                  <a:pt x="4246" y="1442"/>
                </a:lnTo>
                <a:lnTo>
                  <a:pt x="4246" y="1447"/>
                </a:lnTo>
                <a:lnTo>
                  <a:pt x="4246" y="1446"/>
                </a:lnTo>
                <a:lnTo>
                  <a:pt x="4247" y="1456"/>
                </a:lnTo>
                <a:lnTo>
                  <a:pt x="4247" y="1454"/>
                </a:lnTo>
                <a:lnTo>
                  <a:pt x="4247" y="1457"/>
                </a:lnTo>
                <a:lnTo>
                  <a:pt x="4247" y="1439"/>
                </a:lnTo>
                <a:lnTo>
                  <a:pt x="4248" y="1459"/>
                </a:lnTo>
                <a:lnTo>
                  <a:pt x="4248" y="1454"/>
                </a:lnTo>
                <a:lnTo>
                  <a:pt x="4248" y="1454"/>
                </a:lnTo>
                <a:lnTo>
                  <a:pt x="4249" y="1455"/>
                </a:lnTo>
                <a:lnTo>
                  <a:pt x="4249" y="1444"/>
                </a:lnTo>
                <a:lnTo>
                  <a:pt x="4249" y="1452"/>
                </a:lnTo>
                <a:lnTo>
                  <a:pt x="4249" y="1453"/>
                </a:lnTo>
                <a:lnTo>
                  <a:pt x="4249" y="1441"/>
                </a:lnTo>
                <a:lnTo>
                  <a:pt x="4250" y="1451"/>
                </a:lnTo>
                <a:lnTo>
                  <a:pt x="4250" y="1440"/>
                </a:lnTo>
                <a:lnTo>
                  <a:pt x="4250" y="1457"/>
                </a:lnTo>
                <a:lnTo>
                  <a:pt x="4250" y="1453"/>
                </a:lnTo>
                <a:lnTo>
                  <a:pt x="4251" y="1462"/>
                </a:lnTo>
                <a:lnTo>
                  <a:pt x="4251" y="1451"/>
                </a:lnTo>
                <a:lnTo>
                  <a:pt x="4251" y="1437"/>
                </a:lnTo>
                <a:lnTo>
                  <a:pt x="4251" y="1454"/>
                </a:lnTo>
                <a:lnTo>
                  <a:pt x="4252" y="1455"/>
                </a:lnTo>
                <a:lnTo>
                  <a:pt x="4252" y="1460"/>
                </a:lnTo>
                <a:lnTo>
                  <a:pt x="4252" y="1447"/>
                </a:lnTo>
                <a:lnTo>
                  <a:pt x="4252" y="1453"/>
                </a:lnTo>
                <a:lnTo>
                  <a:pt x="4252" y="1460"/>
                </a:lnTo>
                <a:lnTo>
                  <a:pt x="4253" y="1446"/>
                </a:lnTo>
                <a:lnTo>
                  <a:pt x="4253" y="1461"/>
                </a:lnTo>
                <a:lnTo>
                  <a:pt x="4253" y="1451"/>
                </a:lnTo>
                <a:lnTo>
                  <a:pt x="4253" y="1442"/>
                </a:lnTo>
                <a:lnTo>
                  <a:pt x="4254" y="1453"/>
                </a:lnTo>
                <a:lnTo>
                  <a:pt x="4254" y="1456"/>
                </a:lnTo>
                <a:lnTo>
                  <a:pt x="4254" y="1456"/>
                </a:lnTo>
                <a:lnTo>
                  <a:pt x="4254" y="1454"/>
                </a:lnTo>
                <a:lnTo>
                  <a:pt x="4255" y="1456"/>
                </a:lnTo>
                <a:lnTo>
                  <a:pt x="4255" y="1454"/>
                </a:lnTo>
                <a:lnTo>
                  <a:pt x="4255" y="1454"/>
                </a:lnTo>
                <a:lnTo>
                  <a:pt x="4255" y="1458"/>
                </a:lnTo>
                <a:lnTo>
                  <a:pt x="4256" y="1455"/>
                </a:lnTo>
                <a:lnTo>
                  <a:pt x="4256" y="1451"/>
                </a:lnTo>
                <a:lnTo>
                  <a:pt x="4256" y="1450"/>
                </a:lnTo>
                <a:lnTo>
                  <a:pt x="4256" y="1453"/>
                </a:lnTo>
                <a:lnTo>
                  <a:pt x="4257" y="1443"/>
                </a:lnTo>
                <a:lnTo>
                  <a:pt x="4257" y="1461"/>
                </a:lnTo>
                <a:lnTo>
                  <a:pt x="4257" y="1446"/>
                </a:lnTo>
                <a:lnTo>
                  <a:pt x="4257" y="1463"/>
                </a:lnTo>
                <a:lnTo>
                  <a:pt x="4258" y="1463"/>
                </a:lnTo>
                <a:lnTo>
                  <a:pt x="4258" y="1456"/>
                </a:lnTo>
                <a:lnTo>
                  <a:pt x="4258" y="1481"/>
                </a:lnTo>
                <a:lnTo>
                  <a:pt x="4258" y="1456"/>
                </a:lnTo>
                <a:lnTo>
                  <a:pt x="4258" y="1461"/>
                </a:lnTo>
                <a:lnTo>
                  <a:pt x="4259" y="1461"/>
                </a:lnTo>
                <a:lnTo>
                  <a:pt x="4259" y="1457"/>
                </a:lnTo>
                <a:lnTo>
                  <a:pt x="4259" y="1461"/>
                </a:lnTo>
                <a:lnTo>
                  <a:pt x="4259" y="1457"/>
                </a:lnTo>
                <a:lnTo>
                  <a:pt x="4260" y="1451"/>
                </a:lnTo>
                <a:lnTo>
                  <a:pt x="4260" y="1466"/>
                </a:lnTo>
                <a:lnTo>
                  <a:pt x="4260" y="1451"/>
                </a:lnTo>
                <a:lnTo>
                  <a:pt x="4260" y="1460"/>
                </a:lnTo>
                <a:lnTo>
                  <a:pt x="4261" y="1449"/>
                </a:lnTo>
                <a:lnTo>
                  <a:pt x="4261" y="1453"/>
                </a:lnTo>
                <a:lnTo>
                  <a:pt x="4261" y="1461"/>
                </a:lnTo>
                <a:lnTo>
                  <a:pt x="4261" y="1454"/>
                </a:lnTo>
                <a:lnTo>
                  <a:pt x="4261" y="1461"/>
                </a:lnTo>
                <a:lnTo>
                  <a:pt x="4262" y="1442"/>
                </a:lnTo>
                <a:lnTo>
                  <a:pt x="4262" y="1465"/>
                </a:lnTo>
                <a:lnTo>
                  <a:pt x="4262" y="1458"/>
                </a:lnTo>
                <a:lnTo>
                  <a:pt x="4262" y="1444"/>
                </a:lnTo>
                <a:lnTo>
                  <a:pt x="4263" y="1454"/>
                </a:lnTo>
                <a:lnTo>
                  <a:pt x="4263" y="1455"/>
                </a:lnTo>
                <a:lnTo>
                  <a:pt x="4263" y="1452"/>
                </a:lnTo>
                <a:lnTo>
                  <a:pt x="4264" y="1460"/>
                </a:lnTo>
                <a:lnTo>
                  <a:pt x="4264" y="1456"/>
                </a:lnTo>
                <a:lnTo>
                  <a:pt x="4264" y="1458"/>
                </a:lnTo>
                <a:lnTo>
                  <a:pt x="4264" y="1455"/>
                </a:lnTo>
                <a:lnTo>
                  <a:pt x="4264" y="1457"/>
                </a:lnTo>
                <a:lnTo>
                  <a:pt x="4265" y="1457"/>
                </a:lnTo>
                <a:lnTo>
                  <a:pt x="4265" y="1458"/>
                </a:lnTo>
                <a:lnTo>
                  <a:pt x="4265" y="1461"/>
                </a:lnTo>
                <a:lnTo>
                  <a:pt x="4265" y="1449"/>
                </a:lnTo>
                <a:lnTo>
                  <a:pt x="4266" y="1456"/>
                </a:lnTo>
                <a:lnTo>
                  <a:pt x="4266" y="1456"/>
                </a:lnTo>
                <a:lnTo>
                  <a:pt x="4266" y="1466"/>
                </a:lnTo>
                <a:lnTo>
                  <a:pt x="4266" y="1450"/>
                </a:lnTo>
                <a:lnTo>
                  <a:pt x="4267" y="1453"/>
                </a:lnTo>
                <a:lnTo>
                  <a:pt x="4267" y="1476"/>
                </a:lnTo>
                <a:lnTo>
                  <a:pt x="4267" y="1455"/>
                </a:lnTo>
                <a:lnTo>
                  <a:pt x="4267" y="1450"/>
                </a:lnTo>
                <a:lnTo>
                  <a:pt x="4267" y="1457"/>
                </a:lnTo>
                <a:lnTo>
                  <a:pt x="4268" y="1454"/>
                </a:lnTo>
                <a:lnTo>
                  <a:pt x="4268" y="1457"/>
                </a:lnTo>
                <a:lnTo>
                  <a:pt x="4268" y="1465"/>
                </a:lnTo>
                <a:lnTo>
                  <a:pt x="4268" y="1460"/>
                </a:lnTo>
                <a:lnTo>
                  <a:pt x="4269" y="1468"/>
                </a:lnTo>
                <a:lnTo>
                  <a:pt x="4269" y="1446"/>
                </a:lnTo>
                <a:lnTo>
                  <a:pt x="4269" y="1457"/>
                </a:lnTo>
                <a:lnTo>
                  <a:pt x="4269" y="1458"/>
                </a:lnTo>
                <a:lnTo>
                  <a:pt x="4270" y="1460"/>
                </a:lnTo>
                <a:lnTo>
                  <a:pt x="4270" y="1466"/>
                </a:lnTo>
                <a:lnTo>
                  <a:pt x="4270" y="1450"/>
                </a:lnTo>
                <a:lnTo>
                  <a:pt x="4270" y="1455"/>
                </a:lnTo>
                <a:lnTo>
                  <a:pt x="4270" y="1454"/>
                </a:lnTo>
                <a:lnTo>
                  <a:pt x="4271" y="1454"/>
                </a:lnTo>
                <a:lnTo>
                  <a:pt x="4271" y="1448"/>
                </a:lnTo>
                <a:lnTo>
                  <a:pt x="4271" y="1446"/>
                </a:lnTo>
                <a:lnTo>
                  <a:pt x="4272" y="1465"/>
                </a:lnTo>
                <a:lnTo>
                  <a:pt x="4272" y="1456"/>
                </a:lnTo>
                <a:lnTo>
                  <a:pt x="4272" y="1461"/>
                </a:lnTo>
                <a:lnTo>
                  <a:pt x="4272" y="1461"/>
                </a:lnTo>
                <a:lnTo>
                  <a:pt x="4273" y="1449"/>
                </a:lnTo>
                <a:lnTo>
                  <a:pt x="4273" y="1457"/>
                </a:lnTo>
                <a:lnTo>
                  <a:pt x="4273" y="1464"/>
                </a:lnTo>
                <a:lnTo>
                  <a:pt x="4273" y="1461"/>
                </a:lnTo>
                <a:lnTo>
                  <a:pt x="4273" y="1464"/>
                </a:lnTo>
                <a:lnTo>
                  <a:pt x="4274" y="1456"/>
                </a:lnTo>
                <a:lnTo>
                  <a:pt x="4274" y="1463"/>
                </a:lnTo>
                <a:lnTo>
                  <a:pt x="4274" y="1460"/>
                </a:lnTo>
                <a:lnTo>
                  <a:pt x="4274" y="1462"/>
                </a:lnTo>
                <a:lnTo>
                  <a:pt x="4275" y="1462"/>
                </a:lnTo>
                <a:lnTo>
                  <a:pt x="4275" y="1455"/>
                </a:lnTo>
                <a:lnTo>
                  <a:pt x="4275" y="1451"/>
                </a:lnTo>
                <a:lnTo>
                  <a:pt x="4275" y="1460"/>
                </a:lnTo>
                <a:lnTo>
                  <a:pt x="4276" y="1468"/>
                </a:lnTo>
                <a:lnTo>
                  <a:pt x="4276" y="1458"/>
                </a:lnTo>
                <a:lnTo>
                  <a:pt x="4276" y="1454"/>
                </a:lnTo>
                <a:lnTo>
                  <a:pt x="4276" y="1484"/>
                </a:lnTo>
                <a:lnTo>
                  <a:pt x="4276" y="1456"/>
                </a:lnTo>
                <a:lnTo>
                  <a:pt x="4277" y="1464"/>
                </a:lnTo>
                <a:lnTo>
                  <a:pt x="4277" y="1466"/>
                </a:lnTo>
                <a:lnTo>
                  <a:pt x="4277" y="1446"/>
                </a:lnTo>
                <a:lnTo>
                  <a:pt x="4277" y="1456"/>
                </a:lnTo>
                <a:lnTo>
                  <a:pt x="4278" y="1452"/>
                </a:lnTo>
                <a:lnTo>
                  <a:pt x="4278" y="1460"/>
                </a:lnTo>
                <a:lnTo>
                  <a:pt x="4278" y="1397"/>
                </a:lnTo>
                <a:lnTo>
                  <a:pt x="4278" y="1350"/>
                </a:lnTo>
                <a:lnTo>
                  <a:pt x="4279" y="1242"/>
                </a:lnTo>
                <a:lnTo>
                  <a:pt x="4279" y="808"/>
                </a:lnTo>
                <a:lnTo>
                  <a:pt x="4279" y="635"/>
                </a:lnTo>
                <a:lnTo>
                  <a:pt x="4279" y="1426"/>
                </a:lnTo>
                <a:lnTo>
                  <a:pt x="4280" y="1404"/>
                </a:lnTo>
                <a:lnTo>
                  <a:pt x="4280" y="1449"/>
                </a:lnTo>
                <a:lnTo>
                  <a:pt x="4280" y="1430"/>
                </a:lnTo>
                <a:lnTo>
                  <a:pt x="4280" y="1412"/>
                </a:lnTo>
                <a:lnTo>
                  <a:pt x="4281" y="1336"/>
                </a:lnTo>
                <a:lnTo>
                  <a:pt x="4281" y="0"/>
                </a:lnTo>
                <a:lnTo>
                  <a:pt x="4281" y="1379"/>
                </a:lnTo>
                <a:lnTo>
                  <a:pt x="4281" y="1390"/>
                </a:lnTo>
                <a:lnTo>
                  <a:pt x="4282" y="1438"/>
                </a:lnTo>
                <a:lnTo>
                  <a:pt x="4282" y="1446"/>
                </a:lnTo>
                <a:lnTo>
                  <a:pt x="4282" y="1391"/>
                </a:lnTo>
                <a:lnTo>
                  <a:pt x="4282" y="1383"/>
                </a:lnTo>
                <a:lnTo>
                  <a:pt x="4282" y="1420"/>
                </a:lnTo>
                <a:lnTo>
                  <a:pt x="4283" y="1372"/>
                </a:lnTo>
                <a:lnTo>
                  <a:pt x="4283" y="1452"/>
                </a:lnTo>
                <a:lnTo>
                  <a:pt x="4283" y="1403"/>
                </a:lnTo>
                <a:lnTo>
                  <a:pt x="4283" y="1419"/>
                </a:lnTo>
                <a:lnTo>
                  <a:pt x="4284" y="1422"/>
                </a:lnTo>
                <a:lnTo>
                  <a:pt x="4284" y="1443"/>
                </a:lnTo>
                <a:lnTo>
                  <a:pt x="4284" y="1403"/>
                </a:lnTo>
                <a:lnTo>
                  <a:pt x="4284" y="1452"/>
                </a:lnTo>
                <a:lnTo>
                  <a:pt x="4285" y="1329"/>
                </a:lnTo>
                <a:lnTo>
                  <a:pt x="4285" y="1455"/>
                </a:lnTo>
                <a:lnTo>
                  <a:pt x="4285" y="1401"/>
                </a:lnTo>
                <a:lnTo>
                  <a:pt x="4285" y="1443"/>
                </a:lnTo>
                <a:lnTo>
                  <a:pt x="4285" y="1422"/>
                </a:lnTo>
                <a:lnTo>
                  <a:pt x="4286" y="1404"/>
                </a:lnTo>
                <a:lnTo>
                  <a:pt x="4286" y="1442"/>
                </a:lnTo>
                <a:lnTo>
                  <a:pt x="4286" y="1439"/>
                </a:lnTo>
                <a:lnTo>
                  <a:pt x="4286" y="1451"/>
                </a:lnTo>
                <a:lnTo>
                  <a:pt x="4287" y="1463"/>
                </a:lnTo>
                <a:lnTo>
                  <a:pt x="4287" y="1417"/>
                </a:lnTo>
                <a:lnTo>
                  <a:pt x="4287" y="1451"/>
                </a:lnTo>
                <a:lnTo>
                  <a:pt x="4288" y="1434"/>
                </a:lnTo>
                <a:lnTo>
                  <a:pt x="4288" y="1438"/>
                </a:lnTo>
                <a:lnTo>
                  <a:pt x="4288" y="1432"/>
                </a:lnTo>
                <a:lnTo>
                  <a:pt x="4288" y="1395"/>
                </a:lnTo>
                <a:lnTo>
                  <a:pt x="4288" y="1410"/>
                </a:lnTo>
                <a:lnTo>
                  <a:pt x="4289" y="1449"/>
                </a:lnTo>
                <a:lnTo>
                  <a:pt x="4289" y="1459"/>
                </a:lnTo>
                <a:lnTo>
                  <a:pt x="4289" y="1431"/>
                </a:lnTo>
                <a:lnTo>
                  <a:pt x="4289" y="1451"/>
                </a:lnTo>
                <a:lnTo>
                  <a:pt x="4290" y="1456"/>
                </a:lnTo>
                <a:lnTo>
                  <a:pt x="4290" y="1414"/>
                </a:lnTo>
                <a:lnTo>
                  <a:pt x="4290" y="1442"/>
                </a:lnTo>
                <a:lnTo>
                  <a:pt x="4290" y="1443"/>
                </a:lnTo>
                <a:lnTo>
                  <a:pt x="4291" y="1441"/>
                </a:lnTo>
                <a:lnTo>
                  <a:pt x="4291" y="1406"/>
                </a:lnTo>
                <a:lnTo>
                  <a:pt x="4291" y="1457"/>
                </a:lnTo>
                <a:lnTo>
                  <a:pt x="4291" y="1439"/>
                </a:lnTo>
                <a:lnTo>
                  <a:pt x="4291" y="1428"/>
                </a:lnTo>
                <a:lnTo>
                  <a:pt x="4292" y="1461"/>
                </a:lnTo>
                <a:lnTo>
                  <a:pt x="4292" y="1448"/>
                </a:lnTo>
                <a:lnTo>
                  <a:pt x="4292" y="1428"/>
                </a:lnTo>
                <a:lnTo>
                  <a:pt x="4292" y="1461"/>
                </a:lnTo>
                <a:lnTo>
                  <a:pt x="4293" y="1428"/>
                </a:lnTo>
                <a:lnTo>
                  <a:pt x="4293" y="1433"/>
                </a:lnTo>
                <a:lnTo>
                  <a:pt x="4293" y="1418"/>
                </a:lnTo>
                <a:lnTo>
                  <a:pt x="4293" y="1453"/>
                </a:lnTo>
                <a:lnTo>
                  <a:pt x="4294" y="1430"/>
                </a:lnTo>
                <a:lnTo>
                  <a:pt x="4294" y="1447"/>
                </a:lnTo>
                <a:lnTo>
                  <a:pt x="4294" y="1447"/>
                </a:lnTo>
                <a:lnTo>
                  <a:pt x="4295" y="1433"/>
                </a:lnTo>
                <a:lnTo>
                  <a:pt x="4295" y="1455"/>
                </a:lnTo>
                <a:lnTo>
                  <a:pt x="4295" y="1421"/>
                </a:lnTo>
                <a:lnTo>
                  <a:pt x="4295" y="1432"/>
                </a:lnTo>
                <a:lnTo>
                  <a:pt x="4295" y="1462"/>
                </a:lnTo>
                <a:lnTo>
                  <a:pt x="4296" y="1451"/>
                </a:lnTo>
                <a:lnTo>
                  <a:pt x="4296" y="1409"/>
                </a:lnTo>
                <a:lnTo>
                  <a:pt x="4296" y="1434"/>
                </a:lnTo>
                <a:lnTo>
                  <a:pt x="4296" y="1458"/>
                </a:lnTo>
                <a:lnTo>
                  <a:pt x="4297" y="1406"/>
                </a:lnTo>
                <a:lnTo>
                  <a:pt x="4297" y="1380"/>
                </a:lnTo>
                <a:lnTo>
                  <a:pt x="4297" y="1407"/>
                </a:lnTo>
                <a:lnTo>
                  <a:pt x="4297" y="1456"/>
                </a:lnTo>
                <a:lnTo>
                  <a:pt x="4298" y="1451"/>
                </a:lnTo>
                <a:lnTo>
                  <a:pt x="4298" y="1199"/>
                </a:lnTo>
                <a:lnTo>
                  <a:pt x="4298" y="1454"/>
                </a:lnTo>
                <a:lnTo>
                  <a:pt x="4298" y="1278"/>
                </a:lnTo>
                <a:lnTo>
                  <a:pt x="4298" y="1213"/>
                </a:lnTo>
                <a:lnTo>
                  <a:pt x="4299" y="1449"/>
                </a:lnTo>
                <a:lnTo>
                  <a:pt x="4299" y="1457"/>
                </a:lnTo>
                <a:lnTo>
                  <a:pt x="4299" y="1451"/>
                </a:lnTo>
                <a:lnTo>
                  <a:pt x="4299" y="1448"/>
                </a:lnTo>
                <a:lnTo>
                  <a:pt x="4300" y="1465"/>
                </a:lnTo>
                <a:lnTo>
                  <a:pt x="4300" y="1457"/>
                </a:lnTo>
                <a:lnTo>
                  <a:pt x="4300" y="1463"/>
                </a:lnTo>
                <a:lnTo>
                  <a:pt x="4300" y="1455"/>
                </a:lnTo>
                <a:lnTo>
                  <a:pt x="4301" y="1451"/>
                </a:lnTo>
                <a:lnTo>
                  <a:pt x="4301" y="1465"/>
                </a:lnTo>
                <a:lnTo>
                  <a:pt x="4301" y="1451"/>
                </a:lnTo>
                <a:lnTo>
                  <a:pt x="4301" y="1441"/>
                </a:lnTo>
                <a:lnTo>
                  <a:pt x="4301" y="1463"/>
                </a:lnTo>
                <a:lnTo>
                  <a:pt x="4302" y="1454"/>
                </a:lnTo>
                <a:lnTo>
                  <a:pt x="4302" y="1458"/>
                </a:lnTo>
                <a:lnTo>
                  <a:pt x="4302" y="1456"/>
                </a:lnTo>
                <a:lnTo>
                  <a:pt x="4303" y="1457"/>
                </a:lnTo>
                <a:lnTo>
                  <a:pt x="4303" y="1473"/>
                </a:lnTo>
                <a:lnTo>
                  <a:pt x="4303" y="1461"/>
                </a:lnTo>
                <a:lnTo>
                  <a:pt x="4303" y="1459"/>
                </a:lnTo>
                <a:lnTo>
                  <a:pt x="4304" y="1466"/>
                </a:lnTo>
                <a:lnTo>
                  <a:pt x="4304" y="1440"/>
                </a:lnTo>
                <a:lnTo>
                  <a:pt x="4304" y="1465"/>
                </a:lnTo>
                <a:lnTo>
                  <a:pt x="4304" y="1457"/>
                </a:lnTo>
                <a:lnTo>
                  <a:pt x="4304" y="1456"/>
                </a:lnTo>
                <a:lnTo>
                  <a:pt x="4305" y="1328"/>
                </a:lnTo>
                <a:lnTo>
                  <a:pt x="4305" y="1443"/>
                </a:lnTo>
                <a:lnTo>
                  <a:pt x="4305" y="1382"/>
                </a:lnTo>
                <a:lnTo>
                  <a:pt x="4305" y="1480"/>
                </a:lnTo>
                <a:lnTo>
                  <a:pt x="4306" y="1467"/>
                </a:lnTo>
                <a:lnTo>
                  <a:pt x="4306" y="1400"/>
                </a:lnTo>
                <a:lnTo>
                  <a:pt x="4306" y="1420"/>
                </a:lnTo>
                <a:lnTo>
                  <a:pt x="4306" y="1443"/>
                </a:lnTo>
                <a:lnTo>
                  <a:pt x="4307" y="1463"/>
                </a:lnTo>
                <a:lnTo>
                  <a:pt x="4307" y="1457"/>
                </a:lnTo>
                <a:lnTo>
                  <a:pt x="4307" y="1371"/>
                </a:lnTo>
                <a:lnTo>
                  <a:pt x="4307" y="1435"/>
                </a:lnTo>
                <a:lnTo>
                  <a:pt x="4307" y="1446"/>
                </a:lnTo>
                <a:lnTo>
                  <a:pt x="4308" y="1328"/>
                </a:lnTo>
                <a:lnTo>
                  <a:pt x="4308" y="1400"/>
                </a:lnTo>
                <a:lnTo>
                  <a:pt x="4308" y="1416"/>
                </a:lnTo>
                <a:lnTo>
                  <a:pt x="4308" y="1365"/>
                </a:lnTo>
                <a:lnTo>
                  <a:pt x="4309" y="1447"/>
                </a:lnTo>
                <a:lnTo>
                  <a:pt x="4309" y="1457"/>
                </a:lnTo>
                <a:lnTo>
                  <a:pt x="4309" y="1409"/>
                </a:lnTo>
                <a:lnTo>
                  <a:pt x="4309" y="1458"/>
                </a:lnTo>
                <a:lnTo>
                  <a:pt x="4310" y="1439"/>
                </a:lnTo>
                <a:lnTo>
                  <a:pt x="4310" y="1462"/>
                </a:lnTo>
                <a:lnTo>
                  <a:pt x="4310" y="1449"/>
                </a:lnTo>
                <a:lnTo>
                  <a:pt x="4310" y="1378"/>
                </a:lnTo>
                <a:lnTo>
                  <a:pt x="4311" y="1372"/>
                </a:lnTo>
                <a:lnTo>
                  <a:pt x="4311" y="1442"/>
                </a:lnTo>
                <a:lnTo>
                  <a:pt x="4311" y="1415"/>
                </a:lnTo>
                <a:lnTo>
                  <a:pt x="4311" y="1373"/>
                </a:lnTo>
                <a:lnTo>
                  <a:pt x="4312" y="1166"/>
                </a:lnTo>
                <a:lnTo>
                  <a:pt x="4312" y="1456"/>
                </a:lnTo>
                <a:lnTo>
                  <a:pt x="4312" y="1451"/>
                </a:lnTo>
                <a:lnTo>
                  <a:pt x="4312" y="1469"/>
                </a:lnTo>
                <a:lnTo>
                  <a:pt x="4313" y="1461"/>
                </a:lnTo>
                <a:lnTo>
                  <a:pt x="4313" y="1461"/>
                </a:lnTo>
                <a:lnTo>
                  <a:pt x="4313" y="1380"/>
                </a:lnTo>
                <a:lnTo>
                  <a:pt x="4313" y="1366"/>
                </a:lnTo>
                <a:lnTo>
                  <a:pt x="4313" y="1435"/>
                </a:lnTo>
                <a:lnTo>
                  <a:pt x="4314" y="1398"/>
                </a:lnTo>
                <a:lnTo>
                  <a:pt x="4314" y="1409"/>
                </a:lnTo>
                <a:lnTo>
                  <a:pt x="4314" y="1431"/>
                </a:lnTo>
                <a:lnTo>
                  <a:pt x="4314" y="1419"/>
                </a:lnTo>
                <a:lnTo>
                  <a:pt x="4315" y="1361"/>
                </a:lnTo>
                <a:lnTo>
                  <a:pt x="4315" y="1419"/>
                </a:lnTo>
                <a:lnTo>
                  <a:pt x="4315" y="1464"/>
                </a:lnTo>
                <a:lnTo>
                  <a:pt x="4315" y="1434"/>
                </a:lnTo>
                <a:lnTo>
                  <a:pt x="4316" y="1433"/>
                </a:lnTo>
                <a:lnTo>
                  <a:pt x="4316" y="1398"/>
                </a:lnTo>
                <a:lnTo>
                  <a:pt x="4316" y="1448"/>
                </a:lnTo>
                <a:lnTo>
                  <a:pt x="4316" y="1441"/>
                </a:lnTo>
                <a:lnTo>
                  <a:pt x="4316" y="1390"/>
                </a:lnTo>
                <a:lnTo>
                  <a:pt x="4317" y="1399"/>
                </a:lnTo>
                <a:lnTo>
                  <a:pt x="4317" y="1457"/>
                </a:lnTo>
                <a:lnTo>
                  <a:pt x="4317" y="1412"/>
                </a:lnTo>
                <a:lnTo>
                  <a:pt x="4317" y="1450"/>
                </a:lnTo>
                <a:lnTo>
                  <a:pt x="4318" y="1452"/>
                </a:lnTo>
                <a:lnTo>
                  <a:pt x="4318" y="1429"/>
                </a:lnTo>
                <a:lnTo>
                  <a:pt x="4318" y="1443"/>
                </a:lnTo>
                <a:lnTo>
                  <a:pt x="4319" y="1454"/>
                </a:lnTo>
                <a:lnTo>
                  <a:pt x="4319" y="1403"/>
                </a:lnTo>
                <a:lnTo>
                  <a:pt x="4319" y="1458"/>
                </a:lnTo>
                <a:lnTo>
                  <a:pt x="4319" y="1432"/>
                </a:lnTo>
                <a:lnTo>
                  <a:pt x="4319" y="1418"/>
                </a:lnTo>
                <a:lnTo>
                  <a:pt x="4320" y="1390"/>
                </a:lnTo>
                <a:lnTo>
                  <a:pt x="4320" y="1420"/>
                </a:lnTo>
                <a:lnTo>
                  <a:pt x="4320" y="1451"/>
                </a:lnTo>
                <a:lnTo>
                  <a:pt x="4320" y="1423"/>
                </a:lnTo>
                <a:lnTo>
                  <a:pt x="4321" y="1396"/>
                </a:lnTo>
                <a:lnTo>
                  <a:pt x="4321" y="1441"/>
                </a:lnTo>
                <a:lnTo>
                  <a:pt x="4321" y="1447"/>
                </a:lnTo>
                <a:lnTo>
                  <a:pt x="4321" y="1452"/>
                </a:lnTo>
                <a:lnTo>
                  <a:pt x="4322" y="1461"/>
                </a:lnTo>
                <a:lnTo>
                  <a:pt x="4322" y="1445"/>
                </a:lnTo>
                <a:lnTo>
                  <a:pt x="4322" y="1456"/>
                </a:lnTo>
                <a:lnTo>
                  <a:pt x="4322" y="1419"/>
                </a:lnTo>
                <a:lnTo>
                  <a:pt x="4322" y="1445"/>
                </a:lnTo>
                <a:lnTo>
                  <a:pt x="4323" y="1418"/>
                </a:lnTo>
                <a:lnTo>
                  <a:pt x="4323" y="1439"/>
                </a:lnTo>
                <a:lnTo>
                  <a:pt x="4323" y="1448"/>
                </a:lnTo>
                <a:lnTo>
                  <a:pt x="4323" y="1421"/>
                </a:lnTo>
                <a:lnTo>
                  <a:pt x="4324" y="1402"/>
                </a:lnTo>
                <a:lnTo>
                  <a:pt x="4324" y="1413"/>
                </a:lnTo>
                <a:lnTo>
                  <a:pt x="4324" y="1375"/>
                </a:lnTo>
                <a:lnTo>
                  <a:pt x="4324" y="1429"/>
                </a:lnTo>
                <a:lnTo>
                  <a:pt x="4325" y="1458"/>
                </a:lnTo>
                <a:lnTo>
                  <a:pt x="4325" y="1428"/>
                </a:lnTo>
                <a:lnTo>
                  <a:pt x="4325" y="1397"/>
                </a:lnTo>
                <a:lnTo>
                  <a:pt x="4325" y="1452"/>
                </a:lnTo>
                <a:lnTo>
                  <a:pt x="4325" y="1441"/>
                </a:lnTo>
                <a:lnTo>
                  <a:pt x="4326" y="1450"/>
                </a:lnTo>
                <a:lnTo>
                  <a:pt x="4326" y="1417"/>
                </a:lnTo>
                <a:lnTo>
                  <a:pt x="4326" y="1441"/>
                </a:lnTo>
                <a:lnTo>
                  <a:pt x="4327" y="1447"/>
                </a:lnTo>
                <a:lnTo>
                  <a:pt x="4327" y="1463"/>
                </a:lnTo>
                <a:lnTo>
                  <a:pt x="4327" y="1469"/>
                </a:lnTo>
                <a:lnTo>
                  <a:pt x="4327" y="1468"/>
                </a:lnTo>
                <a:lnTo>
                  <a:pt x="4328" y="1457"/>
                </a:lnTo>
                <a:lnTo>
                  <a:pt x="4328" y="1379"/>
                </a:lnTo>
                <a:lnTo>
                  <a:pt x="4328" y="1428"/>
                </a:lnTo>
                <a:lnTo>
                  <a:pt x="4328" y="1438"/>
                </a:lnTo>
                <a:lnTo>
                  <a:pt x="4328" y="1448"/>
                </a:lnTo>
                <a:lnTo>
                  <a:pt x="4329" y="1445"/>
                </a:lnTo>
                <a:lnTo>
                  <a:pt x="4329" y="1408"/>
                </a:lnTo>
                <a:lnTo>
                  <a:pt x="4329" y="1438"/>
                </a:lnTo>
                <a:lnTo>
                  <a:pt x="4329" y="1457"/>
                </a:lnTo>
                <a:lnTo>
                  <a:pt x="4330" y="1399"/>
                </a:lnTo>
                <a:lnTo>
                  <a:pt x="4330" y="1411"/>
                </a:lnTo>
                <a:lnTo>
                  <a:pt x="4330" y="1461"/>
                </a:lnTo>
                <a:lnTo>
                  <a:pt x="4330" y="1239"/>
                </a:lnTo>
                <a:lnTo>
                  <a:pt x="4331" y="1444"/>
                </a:lnTo>
                <a:lnTo>
                  <a:pt x="4331" y="1458"/>
                </a:lnTo>
                <a:lnTo>
                  <a:pt x="4331" y="1458"/>
                </a:lnTo>
                <a:lnTo>
                  <a:pt x="4331" y="1450"/>
                </a:lnTo>
                <a:lnTo>
                  <a:pt x="4331" y="1453"/>
                </a:lnTo>
                <a:lnTo>
                  <a:pt x="4332" y="1459"/>
                </a:lnTo>
                <a:lnTo>
                  <a:pt x="4332" y="1452"/>
                </a:lnTo>
                <a:lnTo>
                  <a:pt x="4332" y="1441"/>
                </a:lnTo>
                <a:lnTo>
                  <a:pt x="4332" y="1408"/>
                </a:lnTo>
                <a:lnTo>
                  <a:pt x="4333" y="1467"/>
                </a:lnTo>
                <a:lnTo>
                  <a:pt x="4333" y="1460"/>
                </a:lnTo>
                <a:lnTo>
                  <a:pt x="4333" y="1420"/>
                </a:lnTo>
                <a:lnTo>
                  <a:pt x="4334" y="1433"/>
                </a:lnTo>
                <a:lnTo>
                  <a:pt x="4334" y="1388"/>
                </a:lnTo>
                <a:lnTo>
                  <a:pt x="4334" y="1449"/>
                </a:lnTo>
                <a:lnTo>
                  <a:pt x="4334" y="1424"/>
                </a:lnTo>
                <a:lnTo>
                  <a:pt x="4334" y="1461"/>
                </a:lnTo>
                <a:lnTo>
                  <a:pt x="4335" y="1386"/>
                </a:lnTo>
                <a:lnTo>
                  <a:pt x="4335" y="1466"/>
                </a:lnTo>
                <a:lnTo>
                  <a:pt x="4335" y="1376"/>
                </a:lnTo>
                <a:lnTo>
                  <a:pt x="4335" y="1439"/>
                </a:lnTo>
                <a:lnTo>
                  <a:pt x="4336" y="1464"/>
                </a:lnTo>
                <a:lnTo>
                  <a:pt x="4336" y="1450"/>
                </a:lnTo>
                <a:lnTo>
                  <a:pt x="4336" y="1384"/>
                </a:lnTo>
                <a:lnTo>
                  <a:pt x="4336" y="1397"/>
                </a:lnTo>
                <a:lnTo>
                  <a:pt x="4337" y="1462"/>
                </a:lnTo>
                <a:lnTo>
                  <a:pt x="4337" y="1429"/>
                </a:lnTo>
                <a:lnTo>
                  <a:pt x="4337" y="1444"/>
                </a:lnTo>
                <a:lnTo>
                  <a:pt x="4337" y="1454"/>
                </a:lnTo>
                <a:lnTo>
                  <a:pt x="4337" y="1457"/>
                </a:lnTo>
                <a:lnTo>
                  <a:pt x="4338" y="1448"/>
                </a:lnTo>
                <a:lnTo>
                  <a:pt x="4338" y="1448"/>
                </a:lnTo>
                <a:lnTo>
                  <a:pt x="4338" y="1397"/>
                </a:lnTo>
                <a:lnTo>
                  <a:pt x="4338" y="1463"/>
                </a:lnTo>
                <a:lnTo>
                  <a:pt x="4339" y="1424"/>
                </a:lnTo>
                <a:lnTo>
                  <a:pt x="4339" y="1463"/>
                </a:lnTo>
                <a:lnTo>
                  <a:pt x="4339" y="1463"/>
                </a:lnTo>
                <a:lnTo>
                  <a:pt x="4339" y="1454"/>
                </a:lnTo>
                <a:lnTo>
                  <a:pt x="4340" y="1435"/>
                </a:lnTo>
                <a:lnTo>
                  <a:pt x="4340" y="1455"/>
                </a:lnTo>
                <a:lnTo>
                  <a:pt x="4340" y="1433"/>
                </a:lnTo>
                <a:lnTo>
                  <a:pt x="4340" y="1408"/>
                </a:lnTo>
                <a:lnTo>
                  <a:pt x="4340" y="1376"/>
                </a:lnTo>
                <a:lnTo>
                  <a:pt x="4341" y="1465"/>
                </a:lnTo>
                <a:lnTo>
                  <a:pt x="4341" y="1432"/>
                </a:lnTo>
                <a:lnTo>
                  <a:pt x="4341" y="1425"/>
                </a:lnTo>
                <a:lnTo>
                  <a:pt x="4342" y="1466"/>
                </a:lnTo>
                <a:lnTo>
                  <a:pt x="4342" y="1430"/>
                </a:lnTo>
                <a:lnTo>
                  <a:pt x="4342" y="1447"/>
                </a:lnTo>
                <a:lnTo>
                  <a:pt x="4342" y="1445"/>
                </a:lnTo>
                <a:lnTo>
                  <a:pt x="4343" y="1471"/>
                </a:lnTo>
                <a:lnTo>
                  <a:pt x="4343" y="1444"/>
                </a:lnTo>
                <a:lnTo>
                  <a:pt x="4343" y="1439"/>
                </a:lnTo>
                <a:lnTo>
                  <a:pt x="4343" y="1447"/>
                </a:lnTo>
                <a:lnTo>
                  <a:pt x="4344" y="1461"/>
                </a:lnTo>
                <a:lnTo>
                  <a:pt x="4344" y="1388"/>
                </a:lnTo>
                <a:lnTo>
                  <a:pt x="4344" y="1463"/>
                </a:lnTo>
                <a:lnTo>
                  <a:pt x="4344" y="1452"/>
                </a:lnTo>
                <a:lnTo>
                  <a:pt x="4344" y="1442"/>
                </a:lnTo>
                <a:lnTo>
                  <a:pt x="4345" y="1436"/>
                </a:lnTo>
                <a:lnTo>
                  <a:pt x="4345" y="1435"/>
                </a:lnTo>
                <a:lnTo>
                  <a:pt x="4345" y="1462"/>
                </a:lnTo>
                <a:lnTo>
                  <a:pt x="4345" y="1446"/>
                </a:lnTo>
                <a:lnTo>
                  <a:pt x="4346" y="1397"/>
                </a:lnTo>
                <a:lnTo>
                  <a:pt x="4346" y="1428"/>
                </a:lnTo>
                <a:lnTo>
                  <a:pt x="4346" y="1453"/>
                </a:lnTo>
                <a:lnTo>
                  <a:pt x="4346" y="1438"/>
                </a:lnTo>
                <a:lnTo>
                  <a:pt x="4347" y="1374"/>
                </a:lnTo>
                <a:lnTo>
                  <a:pt x="4347" y="1467"/>
                </a:lnTo>
                <a:lnTo>
                  <a:pt x="4347" y="1470"/>
                </a:lnTo>
                <a:lnTo>
                  <a:pt x="4347" y="1460"/>
                </a:lnTo>
                <a:lnTo>
                  <a:pt x="4347" y="1422"/>
                </a:lnTo>
                <a:lnTo>
                  <a:pt x="4348" y="1441"/>
                </a:lnTo>
                <a:lnTo>
                  <a:pt x="4348" y="1450"/>
                </a:lnTo>
                <a:lnTo>
                  <a:pt x="4348" y="1442"/>
                </a:lnTo>
                <a:lnTo>
                  <a:pt x="4348" y="1437"/>
                </a:lnTo>
                <a:lnTo>
                  <a:pt x="4349" y="1408"/>
                </a:lnTo>
                <a:lnTo>
                  <a:pt x="4349" y="1365"/>
                </a:lnTo>
                <a:lnTo>
                  <a:pt x="4349" y="1430"/>
                </a:lnTo>
                <a:lnTo>
                  <a:pt x="4350" y="1452"/>
                </a:lnTo>
                <a:lnTo>
                  <a:pt x="4350" y="1418"/>
                </a:lnTo>
                <a:lnTo>
                  <a:pt x="4350" y="1441"/>
                </a:lnTo>
                <a:lnTo>
                  <a:pt x="4350" y="1459"/>
                </a:lnTo>
                <a:lnTo>
                  <a:pt x="4350" y="1397"/>
                </a:lnTo>
                <a:lnTo>
                  <a:pt x="4351" y="1477"/>
                </a:lnTo>
                <a:lnTo>
                  <a:pt x="4351" y="1453"/>
                </a:lnTo>
                <a:lnTo>
                  <a:pt x="4351" y="1457"/>
                </a:lnTo>
                <a:lnTo>
                  <a:pt x="4351" y="1451"/>
                </a:lnTo>
                <a:lnTo>
                  <a:pt x="4352" y="1457"/>
                </a:lnTo>
                <a:lnTo>
                  <a:pt x="4352" y="1454"/>
                </a:lnTo>
                <a:lnTo>
                  <a:pt x="4352" y="1432"/>
                </a:lnTo>
                <a:lnTo>
                  <a:pt x="4352" y="1455"/>
                </a:lnTo>
                <a:lnTo>
                  <a:pt x="4353" y="1467"/>
                </a:lnTo>
                <a:lnTo>
                  <a:pt x="4353" y="1452"/>
                </a:lnTo>
                <a:lnTo>
                  <a:pt x="4353" y="1435"/>
                </a:lnTo>
                <a:lnTo>
                  <a:pt x="4353" y="1413"/>
                </a:lnTo>
                <a:lnTo>
                  <a:pt x="4353" y="1465"/>
                </a:lnTo>
                <a:lnTo>
                  <a:pt x="4354" y="1340"/>
                </a:lnTo>
                <a:lnTo>
                  <a:pt x="4354" y="1317"/>
                </a:lnTo>
                <a:lnTo>
                  <a:pt x="4354" y="1462"/>
                </a:lnTo>
                <a:lnTo>
                  <a:pt x="4354" y="1459"/>
                </a:lnTo>
                <a:lnTo>
                  <a:pt x="4355" y="1447"/>
                </a:lnTo>
                <a:lnTo>
                  <a:pt x="4355" y="1445"/>
                </a:lnTo>
                <a:lnTo>
                  <a:pt x="4355" y="1408"/>
                </a:lnTo>
                <a:lnTo>
                  <a:pt x="4355" y="1467"/>
                </a:lnTo>
                <a:lnTo>
                  <a:pt x="4356" y="1410"/>
                </a:lnTo>
                <a:lnTo>
                  <a:pt x="4356" y="1416"/>
                </a:lnTo>
                <a:lnTo>
                  <a:pt x="4356" y="1456"/>
                </a:lnTo>
                <a:lnTo>
                  <a:pt x="4356" y="1368"/>
                </a:lnTo>
                <a:lnTo>
                  <a:pt x="4356" y="1457"/>
                </a:lnTo>
                <a:lnTo>
                  <a:pt x="4357" y="1383"/>
                </a:lnTo>
                <a:lnTo>
                  <a:pt x="4357" y="1397"/>
                </a:lnTo>
                <a:lnTo>
                  <a:pt x="4357" y="1450"/>
                </a:lnTo>
                <a:lnTo>
                  <a:pt x="4358" y="1446"/>
                </a:lnTo>
                <a:lnTo>
                  <a:pt x="4358" y="1446"/>
                </a:lnTo>
                <a:lnTo>
                  <a:pt x="4358" y="1422"/>
                </a:lnTo>
                <a:lnTo>
                  <a:pt x="4358" y="1429"/>
                </a:lnTo>
                <a:lnTo>
                  <a:pt x="4359" y="1354"/>
                </a:lnTo>
                <a:lnTo>
                  <a:pt x="4359" y="1390"/>
                </a:lnTo>
                <a:lnTo>
                  <a:pt x="4359" y="1456"/>
                </a:lnTo>
                <a:lnTo>
                  <a:pt x="4359" y="1438"/>
                </a:lnTo>
                <a:lnTo>
                  <a:pt x="4359" y="1449"/>
                </a:lnTo>
                <a:lnTo>
                  <a:pt x="4360" y="1438"/>
                </a:lnTo>
                <a:lnTo>
                  <a:pt x="4360" y="1473"/>
                </a:lnTo>
                <a:lnTo>
                  <a:pt x="4360" y="1463"/>
                </a:lnTo>
                <a:lnTo>
                  <a:pt x="4360" y="1398"/>
                </a:lnTo>
                <a:lnTo>
                  <a:pt x="4361" y="1468"/>
                </a:lnTo>
                <a:lnTo>
                  <a:pt x="4361" y="1453"/>
                </a:lnTo>
                <a:lnTo>
                  <a:pt x="4361" y="1447"/>
                </a:lnTo>
                <a:lnTo>
                  <a:pt x="4361" y="1457"/>
                </a:lnTo>
                <a:lnTo>
                  <a:pt x="4362" y="1445"/>
                </a:lnTo>
                <a:lnTo>
                  <a:pt x="4362" y="1462"/>
                </a:lnTo>
                <a:lnTo>
                  <a:pt x="4362" y="1421"/>
                </a:lnTo>
                <a:lnTo>
                  <a:pt x="4362" y="1392"/>
                </a:lnTo>
                <a:lnTo>
                  <a:pt x="4362" y="1461"/>
                </a:lnTo>
                <a:lnTo>
                  <a:pt x="4363" y="1270"/>
                </a:lnTo>
                <a:lnTo>
                  <a:pt x="4363" y="1437"/>
                </a:lnTo>
                <a:lnTo>
                  <a:pt x="4363" y="1394"/>
                </a:lnTo>
                <a:lnTo>
                  <a:pt x="4363" y="1283"/>
                </a:lnTo>
                <a:lnTo>
                  <a:pt x="4364" y="1451"/>
                </a:lnTo>
                <a:lnTo>
                  <a:pt x="4364" y="1455"/>
                </a:lnTo>
                <a:lnTo>
                  <a:pt x="4364" y="1450"/>
                </a:lnTo>
                <a:lnTo>
                  <a:pt x="4364" y="1442"/>
                </a:lnTo>
                <a:lnTo>
                  <a:pt x="4365" y="1404"/>
                </a:lnTo>
                <a:lnTo>
                  <a:pt x="4365" y="1460"/>
                </a:lnTo>
                <a:lnTo>
                  <a:pt x="4365" y="1457"/>
                </a:lnTo>
                <a:lnTo>
                  <a:pt x="4365" y="1469"/>
                </a:lnTo>
                <a:lnTo>
                  <a:pt x="4366" y="1460"/>
                </a:lnTo>
                <a:lnTo>
                  <a:pt x="4366" y="1446"/>
                </a:lnTo>
                <a:lnTo>
                  <a:pt x="4366" y="1454"/>
                </a:lnTo>
                <a:lnTo>
                  <a:pt x="4366" y="1461"/>
                </a:lnTo>
                <a:lnTo>
                  <a:pt x="4367" y="1459"/>
                </a:lnTo>
                <a:lnTo>
                  <a:pt x="4367" y="1465"/>
                </a:lnTo>
                <a:lnTo>
                  <a:pt x="4367" y="1459"/>
                </a:lnTo>
                <a:lnTo>
                  <a:pt x="4367" y="1472"/>
                </a:lnTo>
                <a:lnTo>
                  <a:pt x="4368" y="1462"/>
                </a:lnTo>
                <a:lnTo>
                  <a:pt x="4368" y="1471"/>
                </a:lnTo>
                <a:lnTo>
                  <a:pt x="4368" y="1465"/>
                </a:lnTo>
                <a:lnTo>
                  <a:pt x="4368" y="1453"/>
                </a:lnTo>
                <a:lnTo>
                  <a:pt x="4368" y="1458"/>
                </a:lnTo>
                <a:lnTo>
                  <a:pt x="4369" y="1458"/>
                </a:lnTo>
                <a:lnTo>
                  <a:pt x="4369" y="1457"/>
                </a:lnTo>
                <a:lnTo>
                  <a:pt x="4369" y="1464"/>
                </a:lnTo>
                <a:lnTo>
                  <a:pt x="4369" y="1447"/>
                </a:lnTo>
                <a:lnTo>
                  <a:pt x="4370" y="1470"/>
                </a:lnTo>
                <a:lnTo>
                  <a:pt x="4370" y="1460"/>
                </a:lnTo>
                <a:lnTo>
                  <a:pt x="4370" y="1475"/>
                </a:lnTo>
                <a:lnTo>
                  <a:pt x="4370" y="1457"/>
                </a:lnTo>
                <a:lnTo>
                  <a:pt x="4371" y="1453"/>
                </a:lnTo>
                <a:lnTo>
                  <a:pt x="4371" y="1446"/>
                </a:lnTo>
                <a:lnTo>
                  <a:pt x="4371" y="1468"/>
                </a:lnTo>
                <a:lnTo>
                  <a:pt x="4371" y="1453"/>
                </a:lnTo>
                <a:lnTo>
                  <a:pt x="4371" y="1451"/>
                </a:lnTo>
                <a:lnTo>
                  <a:pt x="4372" y="1451"/>
                </a:lnTo>
                <a:lnTo>
                  <a:pt x="4372" y="1472"/>
                </a:lnTo>
                <a:lnTo>
                  <a:pt x="4372" y="1465"/>
                </a:lnTo>
                <a:lnTo>
                  <a:pt x="4373" y="1468"/>
                </a:lnTo>
                <a:lnTo>
                  <a:pt x="4373" y="1452"/>
                </a:lnTo>
                <a:lnTo>
                  <a:pt x="4373" y="1442"/>
                </a:lnTo>
                <a:lnTo>
                  <a:pt x="4373" y="1458"/>
                </a:lnTo>
                <a:lnTo>
                  <a:pt x="4374" y="1460"/>
                </a:lnTo>
                <a:lnTo>
                  <a:pt x="4374" y="1455"/>
                </a:lnTo>
                <a:lnTo>
                  <a:pt x="4374" y="1473"/>
                </a:lnTo>
                <a:lnTo>
                  <a:pt x="4374" y="1453"/>
                </a:lnTo>
                <a:lnTo>
                  <a:pt x="4374" y="1460"/>
                </a:lnTo>
                <a:lnTo>
                  <a:pt x="4375" y="1461"/>
                </a:lnTo>
                <a:lnTo>
                  <a:pt x="4375" y="1453"/>
                </a:lnTo>
                <a:lnTo>
                  <a:pt x="4375" y="1454"/>
                </a:lnTo>
                <a:lnTo>
                  <a:pt x="4375" y="1446"/>
                </a:lnTo>
                <a:lnTo>
                  <a:pt x="4376" y="1453"/>
                </a:lnTo>
                <a:lnTo>
                  <a:pt x="4376" y="1458"/>
                </a:lnTo>
                <a:lnTo>
                  <a:pt x="4376" y="1454"/>
                </a:lnTo>
                <a:lnTo>
                  <a:pt x="4376" y="1457"/>
                </a:lnTo>
                <a:lnTo>
                  <a:pt x="4377" y="1447"/>
                </a:lnTo>
                <a:lnTo>
                  <a:pt x="4377" y="1473"/>
                </a:lnTo>
                <a:lnTo>
                  <a:pt x="4377" y="1467"/>
                </a:lnTo>
                <a:lnTo>
                  <a:pt x="4377" y="1458"/>
                </a:lnTo>
                <a:lnTo>
                  <a:pt x="4377" y="1451"/>
                </a:lnTo>
                <a:lnTo>
                  <a:pt x="4378" y="1446"/>
                </a:lnTo>
                <a:lnTo>
                  <a:pt x="4378" y="1440"/>
                </a:lnTo>
                <a:lnTo>
                  <a:pt x="4378" y="1455"/>
                </a:lnTo>
                <a:lnTo>
                  <a:pt x="4378" y="1450"/>
                </a:lnTo>
                <a:lnTo>
                  <a:pt x="4379" y="1472"/>
                </a:lnTo>
                <a:lnTo>
                  <a:pt x="4379" y="1454"/>
                </a:lnTo>
                <a:lnTo>
                  <a:pt x="4379" y="1461"/>
                </a:lnTo>
                <a:lnTo>
                  <a:pt x="4379" y="1462"/>
                </a:lnTo>
                <a:lnTo>
                  <a:pt x="4380" y="1449"/>
                </a:lnTo>
                <a:lnTo>
                  <a:pt x="4380" y="1451"/>
                </a:lnTo>
                <a:lnTo>
                  <a:pt x="4380" y="1440"/>
                </a:lnTo>
                <a:lnTo>
                  <a:pt x="4380" y="1446"/>
                </a:lnTo>
                <a:lnTo>
                  <a:pt x="4381" y="1463"/>
                </a:lnTo>
                <a:lnTo>
                  <a:pt x="4381" y="1461"/>
                </a:lnTo>
                <a:lnTo>
                  <a:pt x="4381" y="1458"/>
                </a:lnTo>
                <a:lnTo>
                  <a:pt x="4381" y="1438"/>
                </a:lnTo>
                <a:lnTo>
                  <a:pt x="4382" y="1457"/>
                </a:lnTo>
                <a:lnTo>
                  <a:pt x="4382" y="1465"/>
                </a:lnTo>
                <a:lnTo>
                  <a:pt x="4382" y="1454"/>
                </a:lnTo>
                <a:lnTo>
                  <a:pt x="4382" y="1451"/>
                </a:lnTo>
                <a:lnTo>
                  <a:pt x="4383" y="1452"/>
                </a:lnTo>
                <a:lnTo>
                  <a:pt x="4383" y="1458"/>
                </a:lnTo>
                <a:lnTo>
                  <a:pt x="4383" y="1457"/>
                </a:lnTo>
                <a:lnTo>
                  <a:pt x="4383" y="1460"/>
                </a:lnTo>
                <a:lnTo>
                  <a:pt x="4383" y="1454"/>
                </a:lnTo>
                <a:lnTo>
                  <a:pt x="4384" y="1443"/>
                </a:lnTo>
                <a:lnTo>
                  <a:pt x="4384" y="1464"/>
                </a:lnTo>
                <a:lnTo>
                  <a:pt x="4384" y="1464"/>
                </a:lnTo>
                <a:lnTo>
                  <a:pt x="4384" y="1457"/>
                </a:lnTo>
                <a:lnTo>
                  <a:pt x="4385" y="1454"/>
                </a:lnTo>
                <a:lnTo>
                  <a:pt x="4385" y="1448"/>
                </a:lnTo>
                <a:lnTo>
                  <a:pt x="4385" y="1448"/>
                </a:lnTo>
                <a:lnTo>
                  <a:pt x="4385" y="1457"/>
                </a:lnTo>
                <a:lnTo>
                  <a:pt x="4386" y="1457"/>
                </a:lnTo>
                <a:lnTo>
                  <a:pt x="4386" y="1453"/>
                </a:lnTo>
                <a:lnTo>
                  <a:pt x="4386" y="1446"/>
                </a:lnTo>
                <a:lnTo>
                  <a:pt x="4386" y="1448"/>
                </a:lnTo>
                <a:lnTo>
                  <a:pt x="4386" y="1449"/>
                </a:lnTo>
                <a:lnTo>
                  <a:pt x="4387" y="1461"/>
                </a:lnTo>
                <a:lnTo>
                  <a:pt x="4387" y="1449"/>
                </a:lnTo>
                <a:lnTo>
                  <a:pt x="4387" y="1429"/>
                </a:lnTo>
                <a:lnTo>
                  <a:pt x="4387" y="1457"/>
                </a:lnTo>
                <a:lnTo>
                  <a:pt x="4388" y="1453"/>
                </a:lnTo>
                <a:lnTo>
                  <a:pt x="4388" y="1454"/>
                </a:lnTo>
                <a:lnTo>
                  <a:pt x="4388" y="1450"/>
                </a:lnTo>
                <a:lnTo>
                  <a:pt x="4389" y="1438"/>
                </a:lnTo>
                <a:lnTo>
                  <a:pt x="4389" y="1449"/>
                </a:lnTo>
                <a:lnTo>
                  <a:pt x="4389" y="1453"/>
                </a:lnTo>
                <a:lnTo>
                  <a:pt x="4389" y="1451"/>
                </a:lnTo>
                <a:lnTo>
                  <a:pt x="4390" y="1454"/>
                </a:lnTo>
                <a:lnTo>
                  <a:pt x="4390" y="1435"/>
                </a:lnTo>
                <a:lnTo>
                  <a:pt x="4390" y="1442"/>
                </a:lnTo>
                <a:lnTo>
                  <a:pt x="4390" y="1457"/>
                </a:lnTo>
                <a:lnTo>
                  <a:pt x="4390" y="1454"/>
                </a:lnTo>
                <a:lnTo>
                  <a:pt x="4391" y="1456"/>
                </a:lnTo>
                <a:lnTo>
                  <a:pt x="4391" y="1435"/>
                </a:lnTo>
                <a:lnTo>
                  <a:pt x="4391" y="1450"/>
                </a:lnTo>
                <a:lnTo>
                  <a:pt x="4391" y="1452"/>
                </a:lnTo>
                <a:lnTo>
                  <a:pt x="4392" y="1456"/>
                </a:lnTo>
                <a:lnTo>
                  <a:pt x="4392" y="1457"/>
                </a:lnTo>
                <a:lnTo>
                  <a:pt x="4392" y="1473"/>
                </a:lnTo>
                <a:lnTo>
                  <a:pt x="4392" y="1452"/>
                </a:lnTo>
                <a:lnTo>
                  <a:pt x="4392" y="1453"/>
                </a:lnTo>
                <a:lnTo>
                  <a:pt x="4393" y="1456"/>
                </a:lnTo>
                <a:lnTo>
                  <a:pt x="4393" y="1445"/>
                </a:lnTo>
                <a:lnTo>
                  <a:pt x="4393" y="1453"/>
                </a:lnTo>
                <a:lnTo>
                  <a:pt x="4393" y="1444"/>
                </a:lnTo>
                <a:lnTo>
                  <a:pt x="4394" y="1453"/>
                </a:lnTo>
                <a:lnTo>
                  <a:pt x="4394" y="1463"/>
                </a:lnTo>
                <a:lnTo>
                  <a:pt x="4394" y="1439"/>
                </a:lnTo>
                <a:lnTo>
                  <a:pt x="4394" y="1446"/>
                </a:lnTo>
                <a:lnTo>
                  <a:pt x="4395" y="1447"/>
                </a:lnTo>
                <a:lnTo>
                  <a:pt x="4395" y="1454"/>
                </a:lnTo>
                <a:lnTo>
                  <a:pt x="4395" y="1451"/>
                </a:lnTo>
                <a:lnTo>
                  <a:pt x="4395" y="1466"/>
                </a:lnTo>
                <a:lnTo>
                  <a:pt x="4395" y="1447"/>
                </a:lnTo>
                <a:lnTo>
                  <a:pt x="4396" y="1449"/>
                </a:lnTo>
                <a:lnTo>
                  <a:pt x="4396" y="1451"/>
                </a:lnTo>
                <a:lnTo>
                  <a:pt x="4396" y="1456"/>
                </a:lnTo>
                <a:lnTo>
                  <a:pt x="4397" y="1454"/>
                </a:lnTo>
                <a:lnTo>
                  <a:pt x="4397" y="1447"/>
                </a:lnTo>
                <a:lnTo>
                  <a:pt x="4397" y="1438"/>
                </a:lnTo>
                <a:lnTo>
                  <a:pt x="4397" y="1452"/>
                </a:lnTo>
                <a:lnTo>
                  <a:pt x="4398" y="1455"/>
                </a:lnTo>
                <a:lnTo>
                  <a:pt x="4398" y="1454"/>
                </a:lnTo>
                <a:lnTo>
                  <a:pt x="4398" y="1444"/>
                </a:lnTo>
                <a:lnTo>
                  <a:pt x="4398" y="1457"/>
                </a:lnTo>
                <a:lnTo>
                  <a:pt x="4399" y="1452"/>
                </a:lnTo>
                <a:lnTo>
                  <a:pt x="4399" y="1464"/>
                </a:lnTo>
                <a:lnTo>
                  <a:pt x="4399" y="1452"/>
                </a:lnTo>
                <a:lnTo>
                  <a:pt x="4399" y="1444"/>
                </a:lnTo>
                <a:lnTo>
                  <a:pt x="4399" y="1445"/>
                </a:lnTo>
                <a:lnTo>
                  <a:pt x="4400" y="1444"/>
                </a:lnTo>
                <a:lnTo>
                  <a:pt x="4400" y="1447"/>
                </a:lnTo>
                <a:lnTo>
                  <a:pt x="4400" y="1451"/>
                </a:lnTo>
                <a:lnTo>
                  <a:pt x="4400" y="1446"/>
                </a:lnTo>
                <a:lnTo>
                  <a:pt x="4401" y="1450"/>
                </a:lnTo>
                <a:lnTo>
                  <a:pt x="4401" y="1454"/>
                </a:lnTo>
                <a:lnTo>
                  <a:pt x="4401" y="1443"/>
                </a:lnTo>
                <a:lnTo>
                  <a:pt x="4401" y="1441"/>
                </a:lnTo>
                <a:lnTo>
                  <a:pt x="4402" y="1441"/>
                </a:lnTo>
                <a:lnTo>
                  <a:pt x="4402" y="1447"/>
                </a:lnTo>
                <a:lnTo>
                  <a:pt x="4402" y="1451"/>
                </a:lnTo>
                <a:lnTo>
                  <a:pt x="4402" y="1448"/>
                </a:lnTo>
                <a:lnTo>
                  <a:pt x="4402" y="1467"/>
                </a:lnTo>
                <a:lnTo>
                  <a:pt x="4403" y="1448"/>
                </a:lnTo>
                <a:lnTo>
                  <a:pt x="4403" y="1446"/>
                </a:lnTo>
                <a:lnTo>
                  <a:pt x="4403" y="1440"/>
                </a:lnTo>
                <a:lnTo>
                  <a:pt x="4403" y="1456"/>
                </a:lnTo>
                <a:lnTo>
                  <a:pt x="4404" y="1446"/>
                </a:lnTo>
                <a:lnTo>
                  <a:pt x="4404" y="1451"/>
                </a:lnTo>
                <a:lnTo>
                  <a:pt x="4404" y="1455"/>
                </a:lnTo>
                <a:lnTo>
                  <a:pt x="4405" y="1458"/>
                </a:lnTo>
                <a:lnTo>
                  <a:pt x="4405" y="1451"/>
                </a:lnTo>
                <a:lnTo>
                  <a:pt x="4405" y="1453"/>
                </a:lnTo>
                <a:lnTo>
                  <a:pt x="4405" y="1446"/>
                </a:lnTo>
                <a:lnTo>
                  <a:pt x="4405" y="1449"/>
                </a:lnTo>
                <a:lnTo>
                  <a:pt x="4406" y="1449"/>
                </a:lnTo>
                <a:lnTo>
                  <a:pt x="4406" y="1466"/>
                </a:lnTo>
                <a:lnTo>
                  <a:pt x="4406" y="1452"/>
                </a:lnTo>
                <a:lnTo>
                  <a:pt x="4406" y="1423"/>
                </a:lnTo>
                <a:lnTo>
                  <a:pt x="4407" y="1434"/>
                </a:lnTo>
                <a:lnTo>
                  <a:pt x="4407" y="1442"/>
                </a:lnTo>
                <a:lnTo>
                  <a:pt x="4407" y="1461"/>
                </a:lnTo>
                <a:lnTo>
                  <a:pt x="4407" y="1449"/>
                </a:lnTo>
                <a:lnTo>
                  <a:pt x="4408" y="1441"/>
                </a:lnTo>
                <a:lnTo>
                  <a:pt x="4408" y="1445"/>
                </a:lnTo>
                <a:lnTo>
                  <a:pt x="4408" y="1448"/>
                </a:lnTo>
                <a:lnTo>
                  <a:pt x="4408" y="1467"/>
                </a:lnTo>
                <a:lnTo>
                  <a:pt x="4408" y="1453"/>
                </a:lnTo>
                <a:lnTo>
                  <a:pt x="4409" y="1444"/>
                </a:lnTo>
                <a:lnTo>
                  <a:pt x="4409" y="1450"/>
                </a:lnTo>
                <a:lnTo>
                  <a:pt x="4409" y="1457"/>
                </a:lnTo>
                <a:lnTo>
                  <a:pt x="4409" y="1456"/>
                </a:lnTo>
                <a:lnTo>
                  <a:pt x="4410" y="1449"/>
                </a:lnTo>
                <a:lnTo>
                  <a:pt x="4410" y="1450"/>
                </a:lnTo>
                <a:lnTo>
                  <a:pt x="4410" y="1449"/>
                </a:lnTo>
                <a:lnTo>
                  <a:pt x="4410" y="1455"/>
                </a:lnTo>
                <a:lnTo>
                  <a:pt x="4411" y="1454"/>
                </a:lnTo>
                <a:lnTo>
                  <a:pt x="4411" y="1455"/>
                </a:lnTo>
                <a:lnTo>
                  <a:pt x="4411" y="1445"/>
                </a:lnTo>
                <a:lnTo>
                  <a:pt x="4411" y="1449"/>
                </a:lnTo>
                <a:lnTo>
                  <a:pt x="4411" y="1459"/>
                </a:lnTo>
                <a:lnTo>
                  <a:pt x="4412" y="1456"/>
                </a:lnTo>
                <a:lnTo>
                  <a:pt x="4412" y="1448"/>
                </a:lnTo>
                <a:lnTo>
                  <a:pt x="4412" y="1452"/>
                </a:lnTo>
                <a:lnTo>
                  <a:pt x="4413" y="1468"/>
                </a:lnTo>
                <a:lnTo>
                  <a:pt x="4413" y="1451"/>
                </a:lnTo>
                <a:lnTo>
                  <a:pt x="4413" y="1452"/>
                </a:lnTo>
                <a:lnTo>
                  <a:pt x="4413" y="1456"/>
                </a:lnTo>
                <a:lnTo>
                  <a:pt x="4414" y="1447"/>
                </a:lnTo>
                <a:lnTo>
                  <a:pt x="4414" y="1437"/>
                </a:lnTo>
                <a:lnTo>
                  <a:pt x="4414" y="1441"/>
                </a:lnTo>
                <a:lnTo>
                  <a:pt x="4414" y="1445"/>
                </a:lnTo>
                <a:lnTo>
                  <a:pt x="4414" y="1457"/>
                </a:lnTo>
                <a:lnTo>
                  <a:pt x="4415" y="1446"/>
                </a:lnTo>
                <a:lnTo>
                  <a:pt x="4415" y="1445"/>
                </a:lnTo>
                <a:lnTo>
                  <a:pt x="4415" y="1454"/>
                </a:lnTo>
                <a:lnTo>
                  <a:pt x="4415" y="1450"/>
                </a:lnTo>
                <a:lnTo>
                  <a:pt x="4416" y="1448"/>
                </a:lnTo>
                <a:lnTo>
                  <a:pt x="4416" y="1449"/>
                </a:lnTo>
                <a:lnTo>
                  <a:pt x="4416" y="1452"/>
                </a:lnTo>
                <a:lnTo>
                  <a:pt x="4416" y="1450"/>
                </a:lnTo>
                <a:lnTo>
                  <a:pt x="4417" y="1454"/>
                </a:lnTo>
                <a:lnTo>
                  <a:pt x="4417" y="1465"/>
                </a:lnTo>
                <a:lnTo>
                  <a:pt x="4417" y="1435"/>
                </a:lnTo>
                <a:lnTo>
                  <a:pt x="4417" y="1455"/>
                </a:lnTo>
                <a:lnTo>
                  <a:pt x="4417" y="1452"/>
                </a:lnTo>
                <a:lnTo>
                  <a:pt x="4418" y="1449"/>
                </a:lnTo>
                <a:lnTo>
                  <a:pt x="4418" y="1441"/>
                </a:lnTo>
                <a:lnTo>
                  <a:pt x="4418" y="1446"/>
                </a:lnTo>
                <a:lnTo>
                  <a:pt x="4418" y="1456"/>
                </a:lnTo>
                <a:lnTo>
                  <a:pt x="4419" y="1459"/>
                </a:lnTo>
                <a:lnTo>
                  <a:pt x="4419" y="1458"/>
                </a:lnTo>
                <a:lnTo>
                  <a:pt x="4419" y="1454"/>
                </a:lnTo>
                <a:lnTo>
                  <a:pt x="4420" y="1450"/>
                </a:lnTo>
                <a:lnTo>
                  <a:pt x="4420" y="1468"/>
                </a:lnTo>
                <a:lnTo>
                  <a:pt x="4420" y="1456"/>
                </a:lnTo>
                <a:lnTo>
                  <a:pt x="4420" y="1461"/>
                </a:lnTo>
                <a:lnTo>
                  <a:pt x="4420" y="1460"/>
                </a:lnTo>
                <a:lnTo>
                  <a:pt x="4421" y="1432"/>
                </a:lnTo>
                <a:lnTo>
                  <a:pt x="4421" y="1443"/>
                </a:lnTo>
                <a:lnTo>
                  <a:pt x="4421" y="1451"/>
                </a:lnTo>
                <a:lnTo>
                  <a:pt x="4421" y="1443"/>
                </a:lnTo>
                <a:lnTo>
                  <a:pt x="4422" y="1470"/>
                </a:lnTo>
                <a:lnTo>
                  <a:pt x="4422" y="1455"/>
                </a:lnTo>
                <a:lnTo>
                  <a:pt x="4422" y="1461"/>
                </a:lnTo>
                <a:lnTo>
                  <a:pt x="4422" y="1460"/>
                </a:lnTo>
                <a:lnTo>
                  <a:pt x="4423" y="1463"/>
                </a:lnTo>
                <a:lnTo>
                  <a:pt x="4423" y="1452"/>
                </a:lnTo>
                <a:lnTo>
                  <a:pt x="4423" y="1451"/>
                </a:lnTo>
                <a:lnTo>
                  <a:pt x="4423" y="1455"/>
                </a:lnTo>
                <a:lnTo>
                  <a:pt x="4423" y="1464"/>
                </a:lnTo>
                <a:lnTo>
                  <a:pt x="4424" y="1458"/>
                </a:lnTo>
                <a:lnTo>
                  <a:pt x="4424" y="1473"/>
                </a:lnTo>
                <a:lnTo>
                  <a:pt x="4424" y="1452"/>
                </a:lnTo>
                <a:lnTo>
                  <a:pt x="4424" y="1457"/>
                </a:lnTo>
                <a:lnTo>
                  <a:pt x="4425" y="1451"/>
                </a:lnTo>
                <a:lnTo>
                  <a:pt x="4425" y="1470"/>
                </a:lnTo>
                <a:lnTo>
                  <a:pt x="4425" y="1460"/>
                </a:lnTo>
                <a:lnTo>
                  <a:pt x="4425" y="1453"/>
                </a:lnTo>
                <a:lnTo>
                  <a:pt x="4426" y="1439"/>
                </a:lnTo>
                <a:lnTo>
                  <a:pt x="4426" y="1451"/>
                </a:lnTo>
                <a:lnTo>
                  <a:pt x="4426" y="1447"/>
                </a:lnTo>
                <a:lnTo>
                  <a:pt x="4426" y="1449"/>
                </a:lnTo>
                <a:lnTo>
                  <a:pt x="4426" y="1449"/>
                </a:lnTo>
                <a:lnTo>
                  <a:pt x="4427" y="1467"/>
                </a:lnTo>
                <a:lnTo>
                  <a:pt x="4427" y="1444"/>
                </a:lnTo>
                <a:lnTo>
                  <a:pt x="4427" y="1463"/>
                </a:lnTo>
                <a:lnTo>
                  <a:pt x="4428" y="1459"/>
                </a:lnTo>
                <a:lnTo>
                  <a:pt x="4428" y="1451"/>
                </a:lnTo>
                <a:lnTo>
                  <a:pt x="4428" y="1431"/>
                </a:lnTo>
                <a:lnTo>
                  <a:pt x="4428" y="1473"/>
                </a:lnTo>
                <a:lnTo>
                  <a:pt x="4429" y="1462"/>
                </a:lnTo>
                <a:lnTo>
                  <a:pt x="4429" y="1458"/>
                </a:lnTo>
                <a:lnTo>
                  <a:pt x="4429" y="1452"/>
                </a:lnTo>
                <a:lnTo>
                  <a:pt x="4429" y="1456"/>
                </a:lnTo>
                <a:lnTo>
                  <a:pt x="4429" y="1456"/>
                </a:lnTo>
                <a:lnTo>
                  <a:pt x="4430" y="1461"/>
                </a:lnTo>
                <a:lnTo>
                  <a:pt x="4430" y="1460"/>
                </a:lnTo>
                <a:lnTo>
                  <a:pt x="4430" y="1451"/>
                </a:lnTo>
                <a:lnTo>
                  <a:pt x="4430" y="1455"/>
                </a:lnTo>
                <a:lnTo>
                  <a:pt x="4431" y="1456"/>
                </a:lnTo>
                <a:lnTo>
                  <a:pt x="4431" y="1463"/>
                </a:lnTo>
                <a:lnTo>
                  <a:pt x="4431" y="1456"/>
                </a:lnTo>
                <a:lnTo>
                  <a:pt x="4431" y="1449"/>
                </a:lnTo>
                <a:lnTo>
                  <a:pt x="4432" y="1462"/>
                </a:lnTo>
                <a:lnTo>
                  <a:pt x="4432" y="1463"/>
                </a:lnTo>
                <a:lnTo>
                  <a:pt x="4432" y="1454"/>
                </a:lnTo>
                <a:lnTo>
                  <a:pt x="4432" y="1461"/>
                </a:lnTo>
                <a:lnTo>
                  <a:pt x="4432" y="1454"/>
                </a:lnTo>
                <a:lnTo>
                  <a:pt x="4433" y="1449"/>
                </a:lnTo>
                <a:lnTo>
                  <a:pt x="4433" y="1458"/>
                </a:lnTo>
                <a:lnTo>
                  <a:pt x="4433" y="1461"/>
                </a:lnTo>
                <a:lnTo>
                  <a:pt x="4433" y="1472"/>
                </a:lnTo>
                <a:lnTo>
                  <a:pt x="4434" y="1436"/>
                </a:lnTo>
                <a:lnTo>
                  <a:pt x="4434" y="1454"/>
                </a:lnTo>
                <a:lnTo>
                  <a:pt x="4434" y="1462"/>
                </a:lnTo>
                <a:lnTo>
                  <a:pt x="4434" y="1457"/>
                </a:lnTo>
                <a:lnTo>
                  <a:pt x="4435" y="1451"/>
                </a:lnTo>
                <a:lnTo>
                  <a:pt x="4435" y="1444"/>
                </a:lnTo>
                <a:lnTo>
                  <a:pt x="4435" y="1447"/>
                </a:lnTo>
                <a:lnTo>
                  <a:pt x="4436" y="1460"/>
                </a:lnTo>
                <a:lnTo>
                  <a:pt x="4436" y="1463"/>
                </a:lnTo>
                <a:lnTo>
                  <a:pt x="4436" y="1462"/>
                </a:lnTo>
                <a:lnTo>
                  <a:pt x="4436" y="1452"/>
                </a:lnTo>
                <a:lnTo>
                  <a:pt x="4436" y="1455"/>
                </a:lnTo>
                <a:lnTo>
                  <a:pt x="4437" y="1458"/>
                </a:lnTo>
                <a:lnTo>
                  <a:pt x="4437" y="1481"/>
                </a:lnTo>
                <a:lnTo>
                  <a:pt x="4437" y="1447"/>
                </a:lnTo>
                <a:lnTo>
                  <a:pt x="4437" y="1450"/>
                </a:lnTo>
                <a:lnTo>
                  <a:pt x="4438" y="1439"/>
                </a:lnTo>
                <a:lnTo>
                  <a:pt x="4438" y="1443"/>
                </a:lnTo>
                <a:lnTo>
                  <a:pt x="4438" y="1440"/>
                </a:lnTo>
                <a:lnTo>
                  <a:pt x="4438" y="1453"/>
                </a:lnTo>
                <a:lnTo>
                  <a:pt x="4438" y="1458"/>
                </a:lnTo>
                <a:lnTo>
                  <a:pt x="4439" y="1448"/>
                </a:lnTo>
                <a:lnTo>
                  <a:pt x="4439" y="1451"/>
                </a:lnTo>
                <a:lnTo>
                  <a:pt x="4439" y="1456"/>
                </a:lnTo>
                <a:lnTo>
                  <a:pt x="4439" y="1455"/>
                </a:lnTo>
                <a:lnTo>
                  <a:pt x="4440" y="1445"/>
                </a:lnTo>
                <a:lnTo>
                  <a:pt x="4440" y="1433"/>
                </a:lnTo>
                <a:lnTo>
                  <a:pt x="4440" y="1444"/>
                </a:lnTo>
                <a:lnTo>
                  <a:pt x="4440" y="1449"/>
                </a:lnTo>
                <a:lnTo>
                  <a:pt x="4441" y="1458"/>
                </a:lnTo>
                <a:lnTo>
                  <a:pt x="4441" y="1451"/>
                </a:lnTo>
                <a:lnTo>
                  <a:pt x="4441" y="1441"/>
                </a:lnTo>
                <a:lnTo>
                  <a:pt x="4441" y="1462"/>
                </a:lnTo>
                <a:lnTo>
                  <a:pt x="4441" y="1458"/>
                </a:lnTo>
                <a:lnTo>
                  <a:pt x="4442" y="1456"/>
                </a:lnTo>
                <a:lnTo>
                  <a:pt x="4442" y="1457"/>
                </a:lnTo>
                <a:lnTo>
                  <a:pt x="4442" y="1443"/>
                </a:lnTo>
                <a:lnTo>
                  <a:pt x="4442" y="1455"/>
                </a:lnTo>
                <a:lnTo>
                  <a:pt x="4443" y="1456"/>
                </a:lnTo>
                <a:lnTo>
                  <a:pt x="4443" y="1455"/>
                </a:lnTo>
                <a:lnTo>
                  <a:pt x="4443" y="1459"/>
                </a:lnTo>
                <a:lnTo>
                  <a:pt x="4444" y="1450"/>
                </a:lnTo>
                <a:lnTo>
                  <a:pt x="4444" y="1449"/>
                </a:lnTo>
                <a:lnTo>
                  <a:pt x="4444" y="1456"/>
                </a:lnTo>
                <a:lnTo>
                  <a:pt x="4444" y="1460"/>
                </a:lnTo>
                <a:lnTo>
                  <a:pt x="4445" y="1459"/>
                </a:lnTo>
                <a:lnTo>
                  <a:pt x="4445" y="1451"/>
                </a:lnTo>
                <a:lnTo>
                  <a:pt x="4445" y="1457"/>
                </a:lnTo>
                <a:lnTo>
                  <a:pt x="4445" y="1456"/>
                </a:lnTo>
                <a:lnTo>
                  <a:pt x="4445" y="1454"/>
                </a:lnTo>
                <a:lnTo>
                  <a:pt x="4446" y="1457"/>
                </a:lnTo>
                <a:lnTo>
                  <a:pt x="4446" y="1448"/>
                </a:lnTo>
                <a:lnTo>
                  <a:pt x="4446" y="1451"/>
                </a:lnTo>
                <a:lnTo>
                  <a:pt x="4446" y="1455"/>
                </a:lnTo>
                <a:lnTo>
                  <a:pt x="4447" y="1456"/>
                </a:lnTo>
                <a:lnTo>
                  <a:pt x="4447" y="1448"/>
                </a:lnTo>
                <a:lnTo>
                  <a:pt x="4447" y="1455"/>
                </a:lnTo>
                <a:lnTo>
                  <a:pt x="4447" y="1454"/>
                </a:lnTo>
                <a:lnTo>
                  <a:pt x="4448" y="1457"/>
                </a:lnTo>
                <a:lnTo>
                  <a:pt x="4448" y="1455"/>
                </a:lnTo>
                <a:lnTo>
                  <a:pt x="4448" y="1453"/>
                </a:lnTo>
                <a:lnTo>
                  <a:pt x="4448" y="1451"/>
                </a:lnTo>
                <a:lnTo>
                  <a:pt x="4448" y="1447"/>
                </a:lnTo>
                <a:lnTo>
                  <a:pt x="4449" y="1449"/>
                </a:lnTo>
                <a:lnTo>
                  <a:pt x="4449" y="1447"/>
                </a:lnTo>
                <a:lnTo>
                  <a:pt x="4449" y="1447"/>
                </a:lnTo>
                <a:lnTo>
                  <a:pt x="4449" y="1436"/>
                </a:lnTo>
                <a:lnTo>
                  <a:pt x="4450" y="1458"/>
                </a:lnTo>
                <a:lnTo>
                  <a:pt x="4450" y="1454"/>
                </a:lnTo>
                <a:lnTo>
                  <a:pt x="4450" y="1458"/>
                </a:lnTo>
                <a:lnTo>
                  <a:pt x="4450" y="1461"/>
                </a:lnTo>
                <a:lnTo>
                  <a:pt x="4451" y="1454"/>
                </a:lnTo>
                <a:lnTo>
                  <a:pt x="4451" y="1456"/>
                </a:lnTo>
                <a:lnTo>
                  <a:pt x="4451" y="1457"/>
                </a:lnTo>
                <a:lnTo>
                  <a:pt x="4451" y="1453"/>
                </a:lnTo>
                <a:lnTo>
                  <a:pt x="4452" y="1448"/>
                </a:lnTo>
                <a:lnTo>
                  <a:pt x="4452" y="1440"/>
                </a:lnTo>
                <a:lnTo>
                  <a:pt x="4452" y="1450"/>
                </a:lnTo>
                <a:lnTo>
                  <a:pt x="4452" y="1453"/>
                </a:lnTo>
                <a:lnTo>
                  <a:pt x="4453" y="1457"/>
                </a:lnTo>
                <a:lnTo>
                  <a:pt x="4453" y="1464"/>
                </a:lnTo>
                <a:lnTo>
                  <a:pt x="4453" y="1440"/>
                </a:lnTo>
                <a:lnTo>
                  <a:pt x="4453" y="1450"/>
                </a:lnTo>
                <a:lnTo>
                  <a:pt x="4454" y="1462"/>
                </a:lnTo>
                <a:lnTo>
                  <a:pt x="4454" y="1461"/>
                </a:lnTo>
                <a:lnTo>
                  <a:pt x="4454" y="1463"/>
                </a:lnTo>
                <a:lnTo>
                  <a:pt x="4454" y="1451"/>
                </a:lnTo>
                <a:lnTo>
                  <a:pt x="4454" y="1450"/>
                </a:lnTo>
                <a:lnTo>
                  <a:pt x="4455" y="1461"/>
                </a:lnTo>
                <a:lnTo>
                  <a:pt x="4455" y="1460"/>
                </a:lnTo>
                <a:lnTo>
                  <a:pt x="4455" y="1463"/>
                </a:lnTo>
                <a:lnTo>
                  <a:pt x="4455" y="1449"/>
                </a:lnTo>
                <a:lnTo>
                  <a:pt x="4456" y="1453"/>
                </a:lnTo>
                <a:lnTo>
                  <a:pt x="4456" y="1463"/>
                </a:lnTo>
                <a:lnTo>
                  <a:pt x="4456" y="1464"/>
                </a:lnTo>
                <a:lnTo>
                  <a:pt x="4456" y="1461"/>
                </a:lnTo>
                <a:lnTo>
                  <a:pt x="4457" y="1439"/>
                </a:lnTo>
                <a:lnTo>
                  <a:pt x="4457" y="1452"/>
                </a:lnTo>
                <a:lnTo>
                  <a:pt x="4457" y="1450"/>
                </a:lnTo>
                <a:lnTo>
                  <a:pt x="4457" y="1455"/>
                </a:lnTo>
                <a:lnTo>
                  <a:pt x="4457" y="1464"/>
                </a:lnTo>
                <a:lnTo>
                  <a:pt x="4458" y="1447"/>
                </a:lnTo>
                <a:lnTo>
                  <a:pt x="4458" y="1453"/>
                </a:lnTo>
                <a:lnTo>
                  <a:pt x="4458" y="1470"/>
                </a:lnTo>
                <a:lnTo>
                  <a:pt x="4459" y="1452"/>
                </a:lnTo>
                <a:lnTo>
                  <a:pt x="4459" y="1455"/>
                </a:lnTo>
                <a:lnTo>
                  <a:pt x="4459" y="1444"/>
                </a:lnTo>
                <a:lnTo>
                  <a:pt x="4459" y="1465"/>
                </a:lnTo>
                <a:lnTo>
                  <a:pt x="4460" y="1454"/>
                </a:lnTo>
                <a:lnTo>
                  <a:pt x="4460" y="1458"/>
                </a:lnTo>
                <a:lnTo>
                  <a:pt x="4460" y="1453"/>
                </a:lnTo>
                <a:lnTo>
                  <a:pt x="4460" y="1448"/>
                </a:lnTo>
                <a:lnTo>
                  <a:pt x="4460" y="1456"/>
                </a:lnTo>
                <a:lnTo>
                  <a:pt x="4461" y="1476"/>
                </a:lnTo>
                <a:lnTo>
                  <a:pt x="4461" y="1466"/>
                </a:lnTo>
                <a:lnTo>
                  <a:pt x="4461" y="1465"/>
                </a:lnTo>
                <a:lnTo>
                  <a:pt x="4461" y="1452"/>
                </a:lnTo>
                <a:lnTo>
                  <a:pt x="4462" y="1465"/>
                </a:lnTo>
                <a:lnTo>
                  <a:pt x="4462" y="1454"/>
                </a:lnTo>
                <a:lnTo>
                  <a:pt x="4462" y="1466"/>
                </a:lnTo>
                <a:lnTo>
                  <a:pt x="4462" y="1465"/>
                </a:lnTo>
                <a:lnTo>
                  <a:pt x="4463" y="1447"/>
                </a:lnTo>
                <a:lnTo>
                  <a:pt x="4463" y="1462"/>
                </a:lnTo>
                <a:lnTo>
                  <a:pt x="4463" y="1474"/>
                </a:lnTo>
                <a:lnTo>
                  <a:pt x="4463" y="1450"/>
                </a:lnTo>
                <a:lnTo>
                  <a:pt x="4463" y="1462"/>
                </a:lnTo>
                <a:lnTo>
                  <a:pt x="4464" y="1439"/>
                </a:lnTo>
                <a:lnTo>
                  <a:pt x="4464" y="1458"/>
                </a:lnTo>
                <a:lnTo>
                  <a:pt x="4464" y="1465"/>
                </a:lnTo>
                <a:lnTo>
                  <a:pt x="4464" y="1460"/>
                </a:lnTo>
                <a:lnTo>
                  <a:pt x="4465" y="1458"/>
                </a:lnTo>
                <a:lnTo>
                  <a:pt x="4465" y="1448"/>
                </a:lnTo>
                <a:lnTo>
                  <a:pt x="4465" y="1461"/>
                </a:lnTo>
                <a:lnTo>
                  <a:pt x="4465" y="1459"/>
                </a:lnTo>
                <a:lnTo>
                  <a:pt x="4466" y="1457"/>
                </a:lnTo>
                <a:lnTo>
                  <a:pt x="4466" y="1467"/>
                </a:lnTo>
                <a:lnTo>
                  <a:pt x="4466" y="1457"/>
                </a:lnTo>
                <a:lnTo>
                  <a:pt x="4466" y="1464"/>
                </a:lnTo>
                <a:lnTo>
                  <a:pt x="4467" y="1460"/>
                </a:lnTo>
                <a:lnTo>
                  <a:pt x="4467" y="1468"/>
                </a:lnTo>
                <a:lnTo>
                  <a:pt x="4467" y="1458"/>
                </a:lnTo>
                <a:lnTo>
                  <a:pt x="4467" y="1451"/>
                </a:lnTo>
                <a:lnTo>
                  <a:pt x="4468" y="1451"/>
                </a:lnTo>
                <a:lnTo>
                  <a:pt x="4468" y="1464"/>
                </a:lnTo>
                <a:lnTo>
                  <a:pt x="4468" y="1460"/>
                </a:lnTo>
                <a:lnTo>
                  <a:pt x="4468" y="1462"/>
                </a:lnTo>
                <a:lnTo>
                  <a:pt x="4469" y="1448"/>
                </a:lnTo>
                <a:lnTo>
                  <a:pt x="4469" y="1459"/>
                </a:lnTo>
                <a:lnTo>
                  <a:pt x="4469" y="1460"/>
                </a:lnTo>
                <a:lnTo>
                  <a:pt x="4469" y="1465"/>
                </a:lnTo>
                <a:lnTo>
                  <a:pt x="4469" y="1476"/>
                </a:lnTo>
                <a:lnTo>
                  <a:pt x="4470" y="1453"/>
                </a:lnTo>
                <a:lnTo>
                  <a:pt x="4470" y="1455"/>
                </a:lnTo>
                <a:lnTo>
                  <a:pt x="4470" y="1469"/>
                </a:lnTo>
                <a:lnTo>
                  <a:pt x="4470" y="1461"/>
                </a:lnTo>
                <a:lnTo>
                  <a:pt x="4471" y="1462"/>
                </a:lnTo>
                <a:lnTo>
                  <a:pt x="4471" y="1434"/>
                </a:lnTo>
                <a:lnTo>
                  <a:pt x="4471" y="1464"/>
                </a:lnTo>
                <a:lnTo>
                  <a:pt x="4471" y="1454"/>
                </a:lnTo>
                <a:lnTo>
                  <a:pt x="4472" y="1465"/>
                </a:lnTo>
                <a:lnTo>
                  <a:pt x="4472" y="1469"/>
                </a:lnTo>
                <a:lnTo>
                  <a:pt x="4472" y="1450"/>
                </a:lnTo>
                <a:lnTo>
                  <a:pt x="4472" y="1462"/>
                </a:lnTo>
                <a:lnTo>
                  <a:pt x="4472" y="1463"/>
                </a:lnTo>
                <a:lnTo>
                  <a:pt x="4473" y="1456"/>
                </a:lnTo>
                <a:lnTo>
                  <a:pt x="4473" y="1456"/>
                </a:lnTo>
                <a:lnTo>
                  <a:pt x="4473" y="1440"/>
                </a:lnTo>
                <a:lnTo>
                  <a:pt x="4473" y="1457"/>
                </a:lnTo>
                <a:lnTo>
                  <a:pt x="4474" y="1458"/>
                </a:lnTo>
                <a:lnTo>
                  <a:pt x="4474" y="1466"/>
                </a:lnTo>
                <a:lnTo>
                  <a:pt x="4474" y="1464"/>
                </a:lnTo>
                <a:lnTo>
                  <a:pt x="4475" y="1443"/>
                </a:lnTo>
                <a:lnTo>
                  <a:pt x="4475" y="1466"/>
                </a:lnTo>
                <a:lnTo>
                  <a:pt x="4475" y="1464"/>
                </a:lnTo>
                <a:lnTo>
                  <a:pt x="4475" y="1456"/>
                </a:lnTo>
                <a:lnTo>
                  <a:pt x="4475" y="1459"/>
                </a:lnTo>
                <a:lnTo>
                  <a:pt x="4476" y="1442"/>
                </a:lnTo>
                <a:lnTo>
                  <a:pt x="4476" y="1463"/>
                </a:lnTo>
                <a:lnTo>
                  <a:pt x="4476" y="1473"/>
                </a:lnTo>
                <a:lnTo>
                  <a:pt x="4476" y="1478"/>
                </a:lnTo>
                <a:lnTo>
                  <a:pt x="4477" y="1460"/>
                </a:lnTo>
                <a:lnTo>
                  <a:pt x="4477" y="1451"/>
                </a:lnTo>
                <a:lnTo>
                  <a:pt x="4477" y="1457"/>
                </a:lnTo>
                <a:lnTo>
                  <a:pt x="4477" y="1476"/>
                </a:lnTo>
                <a:lnTo>
                  <a:pt x="4478" y="1471"/>
                </a:lnTo>
                <a:lnTo>
                  <a:pt x="4478" y="1469"/>
                </a:lnTo>
                <a:lnTo>
                  <a:pt x="4478" y="1436"/>
                </a:lnTo>
                <a:lnTo>
                  <a:pt x="4478" y="1459"/>
                </a:lnTo>
                <a:lnTo>
                  <a:pt x="4478" y="1456"/>
                </a:lnTo>
                <a:lnTo>
                  <a:pt x="4479" y="1456"/>
                </a:lnTo>
                <a:lnTo>
                  <a:pt x="4479" y="1461"/>
                </a:lnTo>
                <a:lnTo>
                  <a:pt x="4479" y="1450"/>
                </a:lnTo>
                <a:lnTo>
                  <a:pt x="4479" y="1458"/>
                </a:lnTo>
                <a:lnTo>
                  <a:pt x="4480" y="1473"/>
                </a:lnTo>
                <a:lnTo>
                  <a:pt x="4480" y="1469"/>
                </a:lnTo>
                <a:lnTo>
                  <a:pt x="4480" y="1475"/>
                </a:lnTo>
                <a:lnTo>
                  <a:pt x="4480" y="1450"/>
                </a:lnTo>
                <a:lnTo>
                  <a:pt x="4481" y="1456"/>
                </a:lnTo>
                <a:lnTo>
                  <a:pt x="4481" y="1466"/>
                </a:lnTo>
                <a:lnTo>
                  <a:pt x="4481" y="1472"/>
                </a:lnTo>
                <a:lnTo>
                  <a:pt x="4481" y="1467"/>
                </a:lnTo>
                <a:lnTo>
                  <a:pt x="4481" y="1475"/>
                </a:lnTo>
                <a:lnTo>
                  <a:pt x="4482" y="1470"/>
                </a:lnTo>
                <a:lnTo>
                  <a:pt x="4482" y="1467"/>
                </a:lnTo>
                <a:lnTo>
                  <a:pt x="4482" y="1471"/>
                </a:lnTo>
                <a:lnTo>
                  <a:pt x="4483" y="1472"/>
                </a:lnTo>
                <a:lnTo>
                  <a:pt x="4483" y="1461"/>
                </a:lnTo>
                <a:lnTo>
                  <a:pt x="4483" y="1457"/>
                </a:lnTo>
                <a:lnTo>
                  <a:pt x="4483" y="1455"/>
                </a:lnTo>
                <a:lnTo>
                  <a:pt x="4484" y="1467"/>
                </a:lnTo>
                <a:lnTo>
                  <a:pt x="4484" y="1466"/>
                </a:lnTo>
                <a:lnTo>
                  <a:pt x="4484" y="1456"/>
                </a:lnTo>
                <a:lnTo>
                  <a:pt x="4484" y="1458"/>
                </a:lnTo>
                <a:lnTo>
                  <a:pt x="4484" y="1470"/>
                </a:lnTo>
                <a:lnTo>
                  <a:pt x="4485" y="1457"/>
                </a:lnTo>
                <a:lnTo>
                  <a:pt x="4485" y="1460"/>
                </a:lnTo>
                <a:lnTo>
                  <a:pt x="4485" y="1449"/>
                </a:lnTo>
                <a:lnTo>
                  <a:pt x="4485" y="1452"/>
                </a:lnTo>
                <a:lnTo>
                  <a:pt x="4486" y="1471"/>
                </a:lnTo>
                <a:lnTo>
                  <a:pt x="4486" y="1461"/>
                </a:lnTo>
                <a:lnTo>
                  <a:pt x="4486" y="1461"/>
                </a:lnTo>
                <a:lnTo>
                  <a:pt x="4486" y="1461"/>
                </a:lnTo>
                <a:lnTo>
                  <a:pt x="4487" y="1468"/>
                </a:lnTo>
                <a:lnTo>
                  <a:pt x="4487" y="1462"/>
                </a:lnTo>
                <a:lnTo>
                  <a:pt x="4487" y="1463"/>
                </a:lnTo>
                <a:lnTo>
                  <a:pt x="4487" y="1467"/>
                </a:lnTo>
                <a:lnTo>
                  <a:pt x="4487" y="1453"/>
                </a:lnTo>
                <a:lnTo>
                  <a:pt x="4488" y="1452"/>
                </a:lnTo>
                <a:lnTo>
                  <a:pt x="4488" y="1465"/>
                </a:lnTo>
                <a:lnTo>
                  <a:pt x="4488" y="1451"/>
                </a:lnTo>
                <a:lnTo>
                  <a:pt x="4488" y="1461"/>
                </a:lnTo>
                <a:lnTo>
                  <a:pt x="4489" y="1454"/>
                </a:lnTo>
                <a:lnTo>
                  <a:pt x="4489" y="1449"/>
                </a:lnTo>
                <a:lnTo>
                  <a:pt x="4489" y="1467"/>
                </a:lnTo>
                <a:lnTo>
                  <a:pt x="4489" y="1458"/>
                </a:lnTo>
                <a:lnTo>
                  <a:pt x="4490" y="1456"/>
                </a:lnTo>
                <a:lnTo>
                  <a:pt x="4490" y="1447"/>
                </a:lnTo>
                <a:lnTo>
                  <a:pt x="4490" y="1457"/>
                </a:lnTo>
                <a:lnTo>
                  <a:pt x="4491" y="1457"/>
                </a:lnTo>
                <a:lnTo>
                  <a:pt x="4491" y="1464"/>
                </a:lnTo>
                <a:lnTo>
                  <a:pt x="4491" y="1472"/>
                </a:lnTo>
                <a:lnTo>
                  <a:pt x="4491" y="1452"/>
                </a:lnTo>
                <a:lnTo>
                  <a:pt x="4491" y="1451"/>
                </a:lnTo>
                <a:lnTo>
                  <a:pt x="4492" y="1462"/>
                </a:lnTo>
                <a:lnTo>
                  <a:pt x="4492" y="1466"/>
                </a:lnTo>
                <a:lnTo>
                  <a:pt x="4492" y="1460"/>
                </a:lnTo>
                <a:lnTo>
                  <a:pt x="4492" y="1450"/>
                </a:lnTo>
                <a:lnTo>
                  <a:pt x="4493" y="1454"/>
                </a:lnTo>
                <a:lnTo>
                  <a:pt x="4493" y="1455"/>
                </a:lnTo>
                <a:lnTo>
                  <a:pt x="4493" y="1459"/>
                </a:lnTo>
                <a:lnTo>
                  <a:pt x="4493" y="1458"/>
                </a:lnTo>
                <a:lnTo>
                  <a:pt x="4494" y="1450"/>
                </a:lnTo>
                <a:lnTo>
                  <a:pt x="4494" y="1458"/>
                </a:lnTo>
                <a:lnTo>
                  <a:pt x="4494" y="1476"/>
                </a:lnTo>
                <a:lnTo>
                  <a:pt x="4494" y="1454"/>
                </a:lnTo>
                <a:lnTo>
                  <a:pt x="4494" y="1461"/>
                </a:lnTo>
                <a:lnTo>
                  <a:pt x="4495" y="1448"/>
                </a:lnTo>
                <a:lnTo>
                  <a:pt x="4495" y="1464"/>
                </a:lnTo>
                <a:lnTo>
                  <a:pt x="4495" y="1463"/>
                </a:lnTo>
                <a:lnTo>
                  <a:pt x="4495" y="1471"/>
                </a:lnTo>
                <a:lnTo>
                  <a:pt x="4496" y="1468"/>
                </a:lnTo>
                <a:lnTo>
                  <a:pt x="4496" y="1460"/>
                </a:lnTo>
                <a:lnTo>
                  <a:pt x="4496" y="1463"/>
                </a:lnTo>
                <a:lnTo>
                  <a:pt x="4496" y="1458"/>
                </a:lnTo>
                <a:lnTo>
                  <a:pt x="4497" y="1458"/>
                </a:lnTo>
                <a:lnTo>
                  <a:pt x="4497" y="1436"/>
                </a:lnTo>
                <a:lnTo>
                  <a:pt x="4497" y="1468"/>
                </a:lnTo>
                <a:lnTo>
                  <a:pt x="4497" y="1458"/>
                </a:lnTo>
                <a:lnTo>
                  <a:pt x="4498" y="1463"/>
                </a:lnTo>
                <a:lnTo>
                  <a:pt x="4498" y="1465"/>
                </a:lnTo>
                <a:lnTo>
                  <a:pt x="4498" y="1463"/>
                </a:lnTo>
                <a:lnTo>
                  <a:pt x="4498" y="1467"/>
                </a:lnTo>
                <a:lnTo>
                  <a:pt x="4499" y="1465"/>
                </a:lnTo>
                <a:lnTo>
                  <a:pt x="4499" y="1457"/>
                </a:lnTo>
                <a:lnTo>
                  <a:pt x="4499" y="1467"/>
                </a:lnTo>
                <a:lnTo>
                  <a:pt x="4499" y="1465"/>
                </a:lnTo>
                <a:lnTo>
                  <a:pt x="4500" y="1456"/>
                </a:lnTo>
                <a:lnTo>
                  <a:pt x="4500" y="1456"/>
                </a:lnTo>
                <a:lnTo>
                  <a:pt x="4500" y="1461"/>
                </a:lnTo>
                <a:lnTo>
                  <a:pt x="4500" y="1466"/>
                </a:lnTo>
                <a:lnTo>
                  <a:pt x="4500" y="1460"/>
                </a:lnTo>
                <a:lnTo>
                  <a:pt x="4501" y="1461"/>
                </a:lnTo>
                <a:lnTo>
                  <a:pt x="4501" y="1462"/>
                </a:lnTo>
                <a:lnTo>
                  <a:pt x="4501" y="1471"/>
                </a:lnTo>
                <a:lnTo>
                  <a:pt x="4501" y="1459"/>
                </a:lnTo>
                <a:lnTo>
                  <a:pt x="4502" y="1466"/>
                </a:lnTo>
                <a:lnTo>
                  <a:pt x="4502" y="1468"/>
                </a:lnTo>
                <a:lnTo>
                  <a:pt x="4502" y="1460"/>
                </a:lnTo>
                <a:lnTo>
                  <a:pt x="4502" y="1464"/>
                </a:lnTo>
                <a:lnTo>
                  <a:pt x="4503" y="1462"/>
                </a:lnTo>
                <a:lnTo>
                  <a:pt x="4503" y="1463"/>
                </a:lnTo>
                <a:lnTo>
                  <a:pt x="4503" y="1462"/>
                </a:lnTo>
                <a:lnTo>
                  <a:pt x="4503" y="1458"/>
                </a:lnTo>
                <a:lnTo>
                  <a:pt x="4503" y="1456"/>
                </a:lnTo>
                <a:lnTo>
                  <a:pt x="4504" y="1459"/>
                </a:lnTo>
                <a:lnTo>
                  <a:pt x="4504" y="1453"/>
                </a:lnTo>
                <a:lnTo>
                  <a:pt x="4504" y="1457"/>
                </a:lnTo>
                <a:lnTo>
                  <a:pt x="4504" y="1441"/>
                </a:lnTo>
                <a:lnTo>
                  <a:pt x="4505" y="1450"/>
                </a:lnTo>
                <a:lnTo>
                  <a:pt x="4505" y="1462"/>
                </a:lnTo>
                <a:lnTo>
                  <a:pt x="4505" y="1449"/>
                </a:lnTo>
                <a:lnTo>
                  <a:pt x="4506" y="1450"/>
                </a:lnTo>
                <a:lnTo>
                  <a:pt x="4506" y="1438"/>
                </a:lnTo>
                <a:lnTo>
                  <a:pt x="4506" y="1456"/>
                </a:lnTo>
                <a:lnTo>
                  <a:pt x="4506" y="1461"/>
                </a:lnTo>
                <a:lnTo>
                  <a:pt x="4506" y="1460"/>
                </a:lnTo>
                <a:lnTo>
                  <a:pt x="4507" y="1458"/>
                </a:lnTo>
                <a:lnTo>
                  <a:pt x="4507" y="1457"/>
                </a:lnTo>
                <a:lnTo>
                  <a:pt x="4507" y="1463"/>
                </a:lnTo>
                <a:lnTo>
                  <a:pt x="4507" y="1458"/>
                </a:lnTo>
                <a:lnTo>
                  <a:pt x="4508" y="1473"/>
                </a:lnTo>
                <a:lnTo>
                  <a:pt x="4508" y="1465"/>
                </a:lnTo>
                <a:lnTo>
                  <a:pt x="4508" y="1453"/>
                </a:lnTo>
                <a:lnTo>
                  <a:pt x="4508" y="1471"/>
                </a:lnTo>
                <a:lnTo>
                  <a:pt x="4509" y="1460"/>
                </a:lnTo>
                <a:lnTo>
                  <a:pt x="4509" y="1455"/>
                </a:lnTo>
                <a:lnTo>
                  <a:pt x="4509" y="1451"/>
                </a:lnTo>
                <a:lnTo>
                  <a:pt x="4509" y="1437"/>
                </a:lnTo>
                <a:lnTo>
                  <a:pt x="4509" y="1454"/>
                </a:lnTo>
                <a:lnTo>
                  <a:pt x="4510" y="1461"/>
                </a:lnTo>
                <a:lnTo>
                  <a:pt x="4510" y="1463"/>
                </a:lnTo>
                <a:lnTo>
                  <a:pt x="4510" y="1465"/>
                </a:lnTo>
                <a:lnTo>
                  <a:pt x="4510" y="1439"/>
                </a:lnTo>
                <a:lnTo>
                  <a:pt x="4511" y="1456"/>
                </a:lnTo>
                <a:lnTo>
                  <a:pt x="4511" y="1448"/>
                </a:lnTo>
                <a:lnTo>
                  <a:pt x="4511" y="1451"/>
                </a:lnTo>
                <a:lnTo>
                  <a:pt x="4511" y="1445"/>
                </a:lnTo>
                <a:lnTo>
                  <a:pt x="4512" y="1439"/>
                </a:lnTo>
                <a:lnTo>
                  <a:pt x="4512" y="1460"/>
                </a:lnTo>
                <a:lnTo>
                  <a:pt x="4512" y="1448"/>
                </a:lnTo>
                <a:lnTo>
                  <a:pt x="4512" y="1449"/>
                </a:lnTo>
                <a:lnTo>
                  <a:pt x="4512" y="1453"/>
                </a:lnTo>
                <a:lnTo>
                  <a:pt x="4513" y="1438"/>
                </a:lnTo>
                <a:lnTo>
                  <a:pt x="4513" y="1448"/>
                </a:lnTo>
                <a:lnTo>
                  <a:pt x="4513" y="1461"/>
                </a:lnTo>
                <a:lnTo>
                  <a:pt x="4514" y="1455"/>
                </a:lnTo>
                <a:lnTo>
                  <a:pt x="4514" y="1438"/>
                </a:lnTo>
                <a:lnTo>
                  <a:pt x="4514" y="1454"/>
                </a:lnTo>
                <a:lnTo>
                  <a:pt x="4514" y="1442"/>
                </a:lnTo>
                <a:lnTo>
                  <a:pt x="4515" y="1465"/>
                </a:lnTo>
                <a:lnTo>
                  <a:pt x="4515" y="1453"/>
                </a:lnTo>
                <a:lnTo>
                  <a:pt x="4515" y="1452"/>
                </a:lnTo>
                <a:lnTo>
                  <a:pt x="4515" y="1450"/>
                </a:lnTo>
                <a:lnTo>
                  <a:pt x="4515" y="1463"/>
                </a:lnTo>
                <a:lnTo>
                  <a:pt x="4516" y="1463"/>
                </a:lnTo>
                <a:lnTo>
                  <a:pt x="4516" y="1464"/>
                </a:lnTo>
                <a:lnTo>
                  <a:pt x="4516" y="1454"/>
                </a:lnTo>
                <a:lnTo>
                  <a:pt x="4516" y="1452"/>
                </a:lnTo>
                <a:lnTo>
                  <a:pt x="4517" y="1447"/>
                </a:lnTo>
                <a:lnTo>
                  <a:pt x="4517" y="1453"/>
                </a:lnTo>
                <a:lnTo>
                  <a:pt x="4517" y="1455"/>
                </a:lnTo>
                <a:lnTo>
                  <a:pt x="4517" y="1452"/>
                </a:lnTo>
                <a:lnTo>
                  <a:pt x="4518" y="1446"/>
                </a:lnTo>
                <a:lnTo>
                  <a:pt x="4518" y="1463"/>
                </a:lnTo>
                <a:lnTo>
                  <a:pt x="4518" y="1445"/>
                </a:lnTo>
                <a:lnTo>
                  <a:pt x="4518" y="1455"/>
                </a:lnTo>
                <a:lnTo>
                  <a:pt x="4518" y="1450"/>
                </a:lnTo>
                <a:lnTo>
                  <a:pt x="4519" y="1445"/>
                </a:lnTo>
                <a:lnTo>
                  <a:pt x="4519" y="1449"/>
                </a:lnTo>
                <a:lnTo>
                  <a:pt x="4519" y="1459"/>
                </a:lnTo>
                <a:lnTo>
                  <a:pt x="4519" y="1451"/>
                </a:lnTo>
                <a:lnTo>
                  <a:pt x="4520" y="1451"/>
                </a:lnTo>
                <a:lnTo>
                  <a:pt x="4520" y="1433"/>
                </a:lnTo>
                <a:lnTo>
                  <a:pt x="4520" y="1445"/>
                </a:lnTo>
                <a:lnTo>
                  <a:pt x="4520" y="1451"/>
                </a:lnTo>
                <a:lnTo>
                  <a:pt x="4521" y="1453"/>
                </a:lnTo>
                <a:lnTo>
                  <a:pt x="4521" y="1445"/>
                </a:lnTo>
                <a:lnTo>
                  <a:pt x="4521" y="1434"/>
                </a:lnTo>
                <a:lnTo>
                  <a:pt x="4521" y="1443"/>
                </a:lnTo>
                <a:lnTo>
                  <a:pt x="4522" y="1453"/>
                </a:lnTo>
                <a:lnTo>
                  <a:pt x="4522" y="1461"/>
                </a:lnTo>
                <a:lnTo>
                  <a:pt x="4522" y="1451"/>
                </a:lnTo>
                <a:lnTo>
                  <a:pt x="4522" y="1435"/>
                </a:lnTo>
                <a:lnTo>
                  <a:pt x="4523" y="1459"/>
                </a:lnTo>
                <a:lnTo>
                  <a:pt x="4523" y="1459"/>
                </a:lnTo>
                <a:lnTo>
                  <a:pt x="4523" y="1445"/>
                </a:lnTo>
                <a:lnTo>
                  <a:pt x="4523" y="1454"/>
                </a:lnTo>
                <a:lnTo>
                  <a:pt x="4524" y="1439"/>
                </a:lnTo>
                <a:lnTo>
                  <a:pt x="4524" y="1446"/>
                </a:lnTo>
                <a:lnTo>
                  <a:pt x="4524" y="1468"/>
                </a:lnTo>
                <a:lnTo>
                  <a:pt x="4524" y="1462"/>
                </a:lnTo>
                <a:lnTo>
                  <a:pt x="4524" y="1461"/>
                </a:lnTo>
                <a:lnTo>
                  <a:pt x="4525" y="1450"/>
                </a:lnTo>
                <a:lnTo>
                  <a:pt x="4525" y="1462"/>
                </a:lnTo>
                <a:lnTo>
                  <a:pt x="4525" y="1456"/>
                </a:lnTo>
                <a:lnTo>
                  <a:pt x="4525" y="1464"/>
                </a:lnTo>
                <a:lnTo>
                  <a:pt x="4526" y="1464"/>
                </a:lnTo>
                <a:lnTo>
                  <a:pt x="4526" y="1452"/>
                </a:lnTo>
                <a:lnTo>
                  <a:pt x="4526" y="1446"/>
                </a:lnTo>
                <a:lnTo>
                  <a:pt x="4526" y="1476"/>
                </a:lnTo>
                <a:lnTo>
                  <a:pt x="4527" y="1461"/>
                </a:lnTo>
                <a:lnTo>
                  <a:pt x="4527" y="1465"/>
                </a:lnTo>
                <a:lnTo>
                  <a:pt x="4527" y="1442"/>
                </a:lnTo>
                <a:lnTo>
                  <a:pt x="4527" y="1461"/>
                </a:lnTo>
                <a:lnTo>
                  <a:pt x="4527" y="1457"/>
                </a:lnTo>
                <a:lnTo>
                  <a:pt x="4528" y="1449"/>
                </a:lnTo>
                <a:lnTo>
                  <a:pt x="4528" y="1445"/>
                </a:lnTo>
                <a:lnTo>
                  <a:pt x="4528" y="1434"/>
                </a:lnTo>
                <a:lnTo>
                  <a:pt x="4528" y="1447"/>
                </a:lnTo>
                <a:lnTo>
                  <a:pt x="4529" y="1446"/>
                </a:lnTo>
                <a:lnTo>
                  <a:pt x="4529" y="1452"/>
                </a:lnTo>
                <a:lnTo>
                  <a:pt x="4529" y="1449"/>
                </a:lnTo>
                <a:lnTo>
                  <a:pt x="4530" y="1441"/>
                </a:lnTo>
                <a:lnTo>
                  <a:pt x="4530" y="1447"/>
                </a:lnTo>
                <a:lnTo>
                  <a:pt x="4530" y="1456"/>
                </a:lnTo>
                <a:lnTo>
                  <a:pt x="4530" y="1460"/>
                </a:lnTo>
                <a:lnTo>
                  <a:pt x="4530" y="1456"/>
                </a:lnTo>
                <a:lnTo>
                  <a:pt x="4531" y="1456"/>
                </a:lnTo>
                <a:lnTo>
                  <a:pt x="4531" y="1455"/>
                </a:lnTo>
                <a:lnTo>
                  <a:pt x="4531" y="1450"/>
                </a:lnTo>
                <a:lnTo>
                  <a:pt x="4531" y="1454"/>
                </a:lnTo>
                <a:lnTo>
                  <a:pt x="4532" y="1470"/>
                </a:lnTo>
                <a:lnTo>
                  <a:pt x="4532" y="1442"/>
                </a:lnTo>
                <a:lnTo>
                  <a:pt x="4532" y="1459"/>
                </a:lnTo>
                <a:lnTo>
                  <a:pt x="4532" y="1458"/>
                </a:lnTo>
                <a:lnTo>
                  <a:pt x="4533" y="1448"/>
                </a:lnTo>
                <a:lnTo>
                  <a:pt x="4533" y="1464"/>
                </a:lnTo>
                <a:lnTo>
                  <a:pt x="4533" y="1450"/>
                </a:lnTo>
                <a:lnTo>
                  <a:pt x="4533" y="1441"/>
                </a:lnTo>
                <a:lnTo>
                  <a:pt x="4533" y="1464"/>
                </a:lnTo>
                <a:lnTo>
                  <a:pt x="4534" y="1451"/>
                </a:lnTo>
                <a:lnTo>
                  <a:pt x="4534" y="1457"/>
                </a:lnTo>
                <a:lnTo>
                  <a:pt x="4534" y="1433"/>
                </a:lnTo>
                <a:lnTo>
                  <a:pt x="4534" y="1451"/>
                </a:lnTo>
                <a:lnTo>
                  <a:pt x="4535" y="1443"/>
                </a:lnTo>
                <a:lnTo>
                  <a:pt x="4535" y="1449"/>
                </a:lnTo>
                <a:lnTo>
                  <a:pt x="4535" y="1453"/>
                </a:lnTo>
                <a:lnTo>
                  <a:pt x="4535" y="1437"/>
                </a:lnTo>
                <a:lnTo>
                  <a:pt x="4536" y="1442"/>
                </a:lnTo>
                <a:lnTo>
                  <a:pt x="4536" y="1466"/>
                </a:lnTo>
                <a:lnTo>
                  <a:pt x="4536" y="1443"/>
                </a:lnTo>
                <a:lnTo>
                  <a:pt x="4537" y="1455"/>
                </a:lnTo>
                <a:lnTo>
                  <a:pt x="4537" y="1443"/>
                </a:lnTo>
                <a:lnTo>
                  <a:pt x="4537" y="1455"/>
                </a:lnTo>
                <a:lnTo>
                  <a:pt x="4537" y="1457"/>
                </a:lnTo>
                <a:lnTo>
                  <a:pt x="4537" y="1451"/>
                </a:lnTo>
                <a:lnTo>
                  <a:pt x="4538" y="1446"/>
                </a:lnTo>
                <a:lnTo>
                  <a:pt x="4538" y="1432"/>
                </a:lnTo>
                <a:lnTo>
                  <a:pt x="4538" y="1441"/>
                </a:lnTo>
                <a:lnTo>
                  <a:pt x="4538" y="1452"/>
                </a:lnTo>
                <a:lnTo>
                  <a:pt x="4539" y="1461"/>
                </a:lnTo>
                <a:lnTo>
                  <a:pt x="4539" y="1444"/>
                </a:lnTo>
                <a:lnTo>
                  <a:pt x="4539" y="1441"/>
                </a:lnTo>
                <a:lnTo>
                  <a:pt x="4539" y="1457"/>
                </a:lnTo>
                <a:lnTo>
                  <a:pt x="4540" y="1457"/>
                </a:lnTo>
                <a:lnTo>
                  <a:pt x="4540" y="1447"/>
                </a:lnTo>
                <a:lnTo>
                  <a:pt x="4540" y="1447"/>
                </a:lnTo>
                <a:lnTo>
                  <a:pt x="4540" y="1437"/>
                </a:lnTo>
                <a:lnTo>
                  <a:pt x="4540" y="1441"/>
                </a:lnTo>
                <a:lnTo>
                  <a:pt x="4541" y="1447"/>
                </a:lnTo>
                <a:lnTo>
                  <a:pt x="4541" y="1451"/>
                </a:lnTo>
                <a:lnTo>
                  <a:pt x="4541" y="1450"/>
                </a:lnTo>
                <a:lnTo>
                  <a:pt x="4541" y="1437"/>
                </a:lnTo>
                <a:lnTo>
                  <a:pt x="4542" y="1457"/>
                </a:lnTo>
                <a:lnTo>
                  <a:pt x="4542" y="1445"/>
                </a:lnTo>
                <a:lnTo>
                  <a:pt x="4542" y="1447"/>
                </a:lnTo>
                <a:lnTo>
                  <a:pt x="4542" y="1446"/>
                </a:lnTo>
                <a:lnTo>
                  <a:pt x="4543" y="1437"/>
                </a:lnTo>
                <a:lnTo>
                  <a:pt x="4543" y="1446"/>
                </a:lnTo>
                <a:lnTo>
                  <a:pt x="4543" y="1449"/>
                </a:lnTo>
                <a:lnTo>
                  <a:pt x="4543" y="1446"/>
                </a:lnTo>
                <a:lnTo>
                  <a:pt x="4543" y="1444"/>
                </a:lnTo>
                <a:lnTo>
                  <a:pt x="4544" y="1439"/>
                </a:lnTo>
                <a:lnTo>
                  <a:pt x="4544" y="1460"/>
                </a:lnTo>
                <a:lnTo>
                  <a:pt x="4544" y="1466"/>
                </a:lnTo>
                <a:lnTo>
                  <a:pt x="4545" y="1445"/>
                </a:lnTo>
                <a:lnTo>
                  <a:pt x="4545" y="1460"/>
                </a:lnTo>
                <a:lnTo>
                  <a:pt x="4545" y="1453"/>
                </a:lnTo>
                <a:lnTo>
                  <a:pt x="4545" y="1452"/>
                </a:lnTo>
                <a:lnTo>
                  <a:pt x="4546" y="1468"/>
                </a:lnTo>
                <a:lnTo>
                  <a:pt x="4546" y="1444"/>
                </a:lnTo>
                <a:lnTo>
                  <a:pt x="4546" y="1462"/>
                </a:lnTo>
                <a:lnTo>
                  <a:pt x="4546" y="1448"/>
                </a:lnTo>
                <a:lnTo>
                  <a:pt x="4546" y="1466"/>
                </a:lnTo>
                <a:lnTo>
                  <a:pt x="4547" y="1452"/>
                </a:lnTo>
                <a:lnTo>
                  <a:pt x="4547" y="1454"/>
                </a:lnTo>
                <a:lnTo>
                  <a:pt x="4547" y="1459"/>
                </a:lnTo>
                <a:lnTo>
                  <a:pt x="4547" y="1434"/>
                </a:lnTo>
                <a:lnTo>
                  <a:pt x="4548" y="1441"/>
                </a:lnTo>
                <a:lnTo>
                  <a:pt x="4548" y="1470"/>
                </a:lnTo>
                <a:lnTo>
                  <a:pt x="4548" y="1454"/>
                </a:lnTo>
                <a:lnTo>
                  <a:pt x="4548" y="1457"/>
                </a:lnTo>
                <a:lnTo>
                  <a:pt x="4549" y="1427"/>
                </a:lnTo>
                <a:lnTo>
                  <a:pt x="4549" y="1469"/>
                </a:lnTo>
                <a:lnTo>
                  <a:pt x="4549" y="1447"/>
                </a:lnTo>
                <a:lnTo>
                  <a:pt x="4549" y="1452"/>
                </a:lnTo>
                <a:lnTo>
                  <a:pt x="4549" y="1447"/>
                </a:lnTo>
                <a:lnTo>
                  <a:pt x="4550" y="1443"/>
                </a:lnTo>
                <a:lnTo>
                  <a:pt x="4550" y="1445"/>
                </a:lnTo>
                <a:lnTo>
                  <a:pt x="4550" y="1438"/>
                </a:lnTo>
                <a:lnTo>
                  <a:pt x="4550" y="1446"/>
                </a:lnTo>
                <a:lnTo>
                  <a:pt x="4551" y="1445"/>
                </a:lnTo>
                <a:lnTo>
                  <a:pt x="4551" y="1436"/>
                </a:lnTo>
                <a:lnTo>
                  <a:pt x="4551" y="1483"/>
                </a:lnTo>
                <a:lnTo>
                  <a:pt x="4551" y="1430"/>
                </a:lnTo>
                <a:lnTo>
                  <a:pt x="4552" y="1447"/>
                </a:lnTo>
                <a:lnTo>
                  <a:pt x="4552" y="1443"/>
                </a:lnTo>
                <a:lnTo>
                  <a:pt x="4552" y="1441"/>
                </a:lnTo>
                <a:lnTo>
                  <a:pt x="4552" y="1447"/>
                </a:lnTo>
                <a:lnTo>
                  <a:pt x="4553" y="1462"/>
                </a:lnTo>
                <a:lnTo>
                  <a:pt x="4553" y="1448"/>
                </a:lnTo>
                <a:lnTo>
                  <a:pt x="4553" y="1449"/>
                </a:lnTo>
                <a:lnTo>
                  <a:pt x="4553" y="1439"/>
                </a:lnTo>
                <a:lnTo>
                  <a:pt x="4554" y="1444"/>
                </a:lnTo>
                <a:lnTo>
                  <a:pt x="4554" y="1440"/>
                </a:lnTo>
                <a:lnTo>
                  <a:pt x="4554" y="1448"/>
                </a:lnTo>
                <a:lnTo>
                  <a:pt x="4554" y="1447"/>
                </a:lnTo>
                <a:lnTo>
                  <a:pt x="4555" y="1460"/>
                </a:lnTo>
                <a:lnTo>
                  <a:pt x="4555" y="1444"/>
                </a:lnTo>
                <a:lnTo>
                  <a:pt x="4555" y="1446"/>
                </a:lnTo>
                <a:lnTo>
                  <a:pt x="4555" y="1447"/>
                </a:lnTo>
                <a:lnTo>
                  <a:pt x="4555" y="1454"/>
                </a:lnTo>
                <a:lnTo>
                  <a:pt x="4556" y="1439"/>
                </a:lnTo>
                <a:lnTo>
                  <a:pt x="4556" y="1434"/>
                </a:lnTo>
                <a:lnTo>
                  <a:pt x="4556" y="1447"/>
                </a:lnTo>
                <a:lnTo>
                  <a:pt x="4556" y="1444"/>
                </a:lnTo>
                <a:lnTo>
                  <a:pt x="4557" y="1437"/>
                </a:lnTo>
                <a:lnTo>
                  <a:pt x="4557" y="1453"/>
                </a:lnTo>
                <a:lnTo>
                  <a:pt x="4557" y="1466"/>
                </a:lnTo>
                <a:lnTo>
                  <a:pt x="4557" y="1462"/>
                </a:lnTo>
                <a:lnTo>
                  <a:pt x="4558" y="1468"/>
                </a:lnTo>
                <a:lnTo>
                  <a:pt x="4558" y="1465"/>
                </a:lnTo>
                <a:lnTo>
                  <a:pt x="4558" y="1460"/>
                </a:lnTo>
                <a:lnTo>
                  <a:pt x="4558" y="1468"/>
                </a:lnTo>
                <a:lnTo>
                  <a:pt x="4558" y="1458"/>
                </a:lnTo>
                <a:lnTo>
                  <a:pt x="4559" y="1467"/>
                </a:lnTo>
                <a:lnTo>
                  <a:pt x="4559" y="1468"/>
                </a:lnTo>
                <a:lnTo>
                  <a:pt x="4559" y="1465"/>
                </a:lnTo>
                <a:lnTo>
                  <a:pt x="4559" y="1465"/>
                </a:lnTo>
                <a:lnTo>
                  <a:pt x="4560" y="1464"/>
                </a:lnTo>
                <a:lnTo>
                  <a:pt x="4560" y="1454"/>
                </a:lnTo>
                <a:lnTo>
                  <a:pt x="4560" y="1449"/>
                </a:lnTo>
                <a:lnTo>
                  <a:pt x="4561" y="1440"/>
                </a:lnTo>
                <a:lnTo>
                  <a:pt x="4561" y="1448"/>
                </a:lnTo>
                <a:lnTo>
                  <a:pt x="4561" y="1449"/>
                </a:lnTo>
                <a:lnTo>
                  <a:pt x="4561" y="1451"/>
                </a:lnTo>
                <a:lnTo>
                  <a:pt x="4561" y="1450"/>
                </a:lnTo>
                <a:lnTo>
                  <a:pt x="4562" y="1444"/>
                </a:lnTo>
                <a:lnTo>
                  <a:pt x="4562" y="1444"/>
                </a:lnTo>
                <a:lnTo>
                  <a:pt x="4562" y="1453"/>
                </a:lnTo>
                <a:lnTo>
                  <a:pt x="4562" y="1452"/>
                </a:lnTo>
                <a:lnTo>
                  <a:pt x="4563" y="1453"/>
                </a:lnTo>
                <a:lnTo>
                  <a:pt x="4563" y="1440"/>
                </a:lnTo>
                <a:lnTo>
                  <a:pt x="4563" y="1448"/>
                </a:lnTo>
                <a:lnTo>
                  <a:pt x="4563" y="1446"/>
                </a:lnTo>
                <a:lnTo>
                  <a:pt x="4564" y="1451"/>
                </a:lnTo>
                <a:lnTo>
                  <a:pt x="4564" y="1445"/>
                </a:lnTo>
                <a:lnTo>
                  <a:pt x="4564" y="1445"/>
                </a:lnTo>
                <a:lnTo>
                  <a:pt x="4564" y="1446"/>
                </a:lnTo>
                <a:lnTo>
                  <a:pt x="4564" y="1440"/>
                </a:lnTo>
                <a:lnTo>
                  <a:pt x="4565" y="1449"/>
                </a:lnTo>
                <a:lnTo>
                  <a:pt x="4565" y="1450"/>
                </a:lnTo>
                <a:lnTo>
                  <a:pt x="4565" y="1440"/>
                </a:lnTo>
                <a:lnTo>
                  <a:pt x="4565" y="1447"/>
                </a:lnTo>
                <a:lnTo>
                  <a:pt x="4566" y="1445"/>
                </a:lnTo>
                <a:lnTo>
                  <a:pt x="4566" y="1437"/>
                </a:lnTo>
                <a:lnTo>
                  <a:pt x="4566" y="1439"/>
                </a:lnTo>
                <a:lnTo>
                  <a:pt x="4566" y="1434"/>
                </a:lnTo>
                <a:lnTo>
                  <a:pt x="4567" y="1431"/>
                </a:lnTo>
                <a:lnTo>
                  <a:pt x="4567" y="1441"/>
                </a:lnTo>
                <a:lnTo>
                  <a:pt x="4567" y="1451"/>
                </a:lnTo>
                <a:lnTo>
                  <a:pt x="4567" y="1454"/>
                </a:lnTo>
                <a:lnTo>
                  <a:pt x="4567" y="1446"/>
                </a:lnTo>
                <a:lnTo>
                  <a:pt x="4568" y="1460"/>
                </a:lnTo>
                <a:lnTo>
                  <a:pt x="4568" y="1436"/>
                </a:lnTo>
                <a:lnTo>
                  <a:pt x="4568" y="1451"/>
                </a:lnTo>
                <a:lnTo>
                  <a:pt x="4569" y="1446"/>
                </a:lnTo>
                <a:lnTo>
                  <a:pt x="4569" y="1445"/>
                </a:lnTo>
                <a:lnTo>
                  <a:pt x="4569" y="1446"/>
                </a:lnTo>
                <a:lnTo>
                  <a:pt x="4569" y="1460"/>
                </a:lnTo>
                <a:lnTo>
                  <a:pt x="4570" y="1450"/>
                </a:lnTo>
                <a:lnTo>
                  <a:pt x="4570" y="1449"/>
                </a:lnTo>
                <a:lnTo>
                  <a:pt x="4570" y="1443"/>
                </a:lnTo>
                <a:lnTo>
                  <a:pt x="4570" y="1450"/>
                </a:lnTo>
                <a:lnTo>
                  <a:pt x="4570" y="1459"/>
                </a:lnTo>
                <a:lnTo>
                  <a:pt x="4571" y="1447"/>
                </a:lnTo>
                <a:lnTo>
                  <a:pt x="4571" y="1436"/>
                </a:lnTo>
                <a:lnTo>
                  <a:pt x="4571" y="1472"/>
                </a:lnTo>
                <a:lnTo>
                  <a:pt x="4571" y="1446"/>
                </a:lnTo>
                <a:lnTo>
                  <a:pt x="4572" y="1459"/>
                </a:lnTo>
                <a:lnTo>
                  <a:pt x="4572" y="1461"/>
                </a:lnTo>
                <a:lnTo>
                  <a:pt x="4572" y="1448"/>
                </a:lnTo>
                <a:lnTo>
                  <a:pt x="4572" y="1446"/>
                </a:lnTo>
                <a:lnTo>
                  <a:pt x="4573" y="1442"/>
                </a:lnTo>
                <a:lnTo>
                  <a:pt x="4573" y="1454"/>
                </a:lnTo>
                <a:lnTo>
                  <a:pt x="4573" y="1445"/>
                </a:lnTo>
                <a:lnTo>
                  <a:pt x="4573" y="1444"/>
                </a:lnTo>
                <a:lnTo>
                  <a:pt x="4573" y="1444"/>
                </a:lnTo>
                <a:lnTo>
                  <a:pt x="4574" y="1438"/>
                </a:lnTo>
                <a:lnTo>
                  <a:pt x="4574" y="1446"/>
                </a:lnTo>
                <a:lnTo>
                  <a:pt x="4574" y="1447"/>
                </a:lnTo>
                <a:lnTo>
                  <a:pt x="4574" y="1455"/>
                </a:lnTo>
                <a:lnTo>
                  <a:pt x="4575" y="1449"/>
                </a:lnTo>
                <a:lnTo>
                  <a:pt x="4575" y="1450"/>
                </a:lnTo>
                <a:lnTo>
                  <a:pt x="4575" y="1445"/>
                </a:lnTo>
                <a:lnTo>
                  <a:pt x="4576" y="1430"/>
                </a:lnTo>
                <a:lnTo>
                  <a:pt x="4576" y="1451"/>
                </a:lnTo>
                <a:lnTo>
                  <a:pt x="4576" y="1462"/>
                </a:lnTo>
                <a:lnTo>
                  <a:pt x="4576" y="1446"/>
                </a:lnTo>
                <a:lnTo>
                  <a:pt x="4576" y="1447"/>
                </a:lnTo>
                <a:lnTo>
                  <a:pt x="4577" y="1449"/>
                </a:lnTo>
                <a:lnTo>
                  <a:pt x="4577" y="1447"/>
                </a:lnTo>
                <a:lnTo>
                  <a:pt x="4577" y="1446"/>
                </a:lnTo>
                <a:lnTo>
                  <a:pt x="4577" y="1443"/>
                </a:lnTo>
                <a:lnTo>
                  <a:pt x="4578" y="1425"/>
                </a:lnTo>
                <a:lnTo>
                  <a:pt x="4578" y="1441"/>
                </a:lnTo>
                <a:lnTo>
                  <a:pt x="4578" y="1439"/>
                </a:lnTo>
                <a:lnTo>
                  <a:pt x="4578" y="1433"/>
                </a:lnTo>
                <a:lnTo>
                  <a:pt x="4579" y="1438"/>
                </a:lnTo>
                <a:lnTo>
                  <a:pt x="4579" y="1428"/>
                </a:lnTo>
                <a:lnTo>
                  <a:pt x="4579" y="1438"/>
                </a:lnTo>
                <a:lnTo>
                  <a:pt x="4579" y="1437"/>
                </a:lnTo>
                <a:lnTo>
                  <a:pt x="4579" y="1439"/>
                </a:lnTo>
                <a:lnTo>
                  <a:pt x="4580" y="1429"/>
                </a:lnTo>
                <a:lnTo>
                  <a:pt x="4580" y="1455"/>
                </a:lnTo>
                <a:lnTo>
                  <a:pt x="4580" y="1462"/>
                </a:lnTo>
                <a:lnTo>
                  <a:pt x="4580" y="1461"/>
                </a:lnTo>
                <a:lnTo>
                  <a:pt x="4581" y="1443"/>
                </a:lnTo>
                <a:lnTo>
                  <a:pt x="4581" y="1431"/>
                </a:lnTo>
                <a:lnTo>
                  <a:pt x="4581" y="1445"/>
                </a:lnTo>
                <a:lnTo>
                  <a:pt x="4581" y="1435"/>
                </a:lnTo>
                <a:lnTo>
                  <a:pt x="4582" y="1437"/>
                </a:lnTo>
                <a:lnTo>
                  <a:pt x="4582" y="1435"/>
                </a:lnTo>
                <a:lnTo>
                  <a:pt x="4582" y="1441"/>
                </a:lnTo>
                <a:lnTo>
                  <a:pt x="4582" y="1461"/>
                </a:lnTo>
                <a:lnTo>
                  <a:pt x="4582" y="1450"/>
                </a:lnTo>
                <a:lnTo>
                  <a:pt x="4583" y="1450"/>
                </a:lnTo>
                <a:lnTo>
                  <a:pt x="4583" y="1455"/>
                </a:lnTo>
                <a:lnTo>
                  <a:pt x="4583" y="1446"/>
                </a:lnTo>
                <a:lnTo>
                  <a:pt x="4584" y="1448"/>
                </a:lnTo>
                <a:lnTo>
                  <a:pt x="4584" y="1453"/>
                </a:lnTo>
                <a:lnTo>
                  <a:pt x="4584" y="1453"/>
                </a:lnTo>
                <a:lnTo>
                  <a:pt x="4584" y="1455"/>
                </a:lnTo>
                <a:lnTo>
                  <a:pt x="4585" y="1446"/>
                </a:lnTo>
                <a:lnTo>
                  <a:pt x="4585" y="1447"/>
                </a:lnTo>
                <a:lnTo>
                  <a:pt x="4585" y="1451"/>
                </a:lnTo>
                <a:lnTo>
                  <a:pt x="4585" y="1425"/>
                </a:lnTo>
                <a:lnTo>
                  <a:pt x="4586" y="1449"/>
                </a:lnTo>
                <a:lnTo>
                  <a:pt x="4586" y="1438"/>
                </a:lnTo>
                <a:lnTo>
                  <a:pt x="4586" y="1462"/>
                </a:lnTo>
                <a:lnTo>
                  <a:pt x="4586" y="1453"/>
                </a:lnTo>
                <a:lnTo>
                  <a:pt x="4586" y="1446"/>
                </a:lnTo>
                <a:lnTo>
                  <a:pt x="4587" y="1442"/>
                </a:lnTo>
                <a:lnTo>
                  <a:pt x="4587" y="1436"/>
                </a:lnTo>
                <a:lnTo>
                  <a:pt x="4587" y="1435"/>
                </a:lnTo>
                <a:lnTo>
                  <a:pt x="4587" y="1445"/>
                </a:lnTo>
                <a:lnTo>
                  <a:pt x="4588" y="1445"/>
                </a:lnTo>
                <a:lnTo>
                  <a:pt x="4588" y="1449"/>
                </a:lnTo>
                <a:lnTo>
                  <a:pt x="4588" y="1432"/>
                </a:lnTo>
                <a:lnTo>
                  <a:pt x="4588" y="1449"/>
                </a:lnTo>
                <a:lnTo>
                  <a:pt x="4589" y="1441"/>
                </a:lnTo>
                <a:lnTo>
                  <a:pt x="4589" y="1441"/>
                </a:lnTo>
                <a:lnTo>
                  <a:pt x="4589" y="1454"/>
                </a:lnTo>
                <a:lnTo>
                  <a:pt x="4589" y="1443"/>
                </a:lnTo>
                <a:lnTo>
                  <a:pt x="4589" y="1447"/>
                </a:lnTo>
                <a:lnTo>
                  <a:pt x="4590" y="1452"/>
                </a:lnTo>
                <a:lnTo>
                  <a:pt x="4590" y="1442"/>
                </a:lnTo>
                <a:lnTo>
                  <a:pt x="4590" y="1443"/>
                </a:lnTo>
                <a:lnTo>
                  <a:pt x="4590" y="1432"/>
                </a:lnTo>
                <a:lnTo>
                  <a:pt x="4591" y="1450"/>
                </a:lnTo>
                <a:lnTo>
                  <a:pt x="4591" y="1441"/>
                </a:lnTo>
                <a:lnTo>
                  <a:pt x="4591" y="1449"/>
                </a:lnTo>
                <a:lnTo>
                  <a:pt x="4592" y="1447"/>
                </a:lnTo>
                <a:lnTo>
                  <a:pt x="4592" y="1438"/>
                </a:lnTo>
                <a:lnTo>
                  <a:pt x="4592" y="1448"/>
                </a:lnTo>
                <a:lnTo>
                  <a:pt x="4592" y="1454"/>
                </a:lnTo>
                <a:lnTo>
                  <a:pt x="4592" y="1446"/>
                </a:lnTo>
                <a:lnTo>
                  <a:pt x="4593" y="1444"/>
                </a:lnTo>
                <a:lnTo>
                  <a:pt x="4593" y="1431"/>
                </a:lnTo>
                <a:lnTo>
                  <a:pt x="4593" y="1451"/>
                </a:lnTo>
                <a:lnTo>
                  <a:pt x="4593" y="1440"/>
                </a:lnTo>
                <a:lnTo>
                  <a:pt x="4594" y="1444"/>
                </a:lnTo>
                <a:lnTo>
                  <a:pt x="4594" y="1447"/>
                </a:lnTo>
                <a:lnTo>
                  <a:pt x="4594" y="1451"/>
                </a:lnTo>
                <a:lnTo>
                  <a:pt x="4594" y="1439"/>
                </a:lnTo>
                <a:lnTo>
                  <a:pt x="4595" y="1460"/>
                </a:lnTo>
                <a:lnTo>
                  <a:pt x="4595" y="1453"/>
                </a:lnTo>
                <a:lnTo>
                  <a:pt x="4595" y="1462"/>
                </a:lnTo>
                <a:lnTo>
                  <a:pt x="4595" y="1440"/>
                </a:lnTo>
                <a:lnTo>
                  <a:pt x="4595" y="1460"/>
                </a:lnTo>
                <a:lnTo>
                  <a:pt x="4596" y="1443"/>
                </a:lnTo>
                <a:lnTo>
                  <a:pt x="4596" y="1450"/>
                </a:lnTo>
                <a:lnTo>
                  <a:pt x="4596" y="1451"/>
                </a:lnTo>
                <a:lnTo>
                  <a:pt x="4596" y="1439"/>
                </a:lnTo>
                <a:lnTo>
                  <a:pt x="4597" y="1447"/>
                </a:lnTo>
                <a:lnTo>
                  <a:pt x="4597" y="1446"/>
                </a:lnTo>
                <a:lnTo>
                  <a:pt x="4597" y="1442"/>
                </a:lnTo>
                <a:lnTo>
                  <a:pt x="4597" y="1452"/>
                </a:lnTo>
                <a:lnTo>
                  <a:pt x="4598" y="1429"/>
                </a:lnTo>
                <a:lnTo>
                  <a:pt x="4598" y="1447"/>
                </a:lnTo>
                <a:lnTo>
                  <a:pt x="4598" y="1463"/>
                </a:lnTo>
                <a:lnTo>
                  <a:pt x="4598" y="1460"/>
                </a:lnTo>
                <a:lnTo>
                  <a:pt x="4598" y="1446"/>
                </a:lnTo>
                <a:lnTo>
                  <a:pt x="4599" y="1448"/>
                </a:lnTo>
                <a:lnTo>
                  <a:pt x="4599" y="1468"/>
                </a:lnTo>
                <a:lnTo>
                  <a:pt x="4599" y="1461"/>
                </a:lnTo>
                <a:lnTo>
                  <a:pt x="4600" y="1449"/>
                </a:lnTo>
                <a:lnTo>
                  <a:pt x="4600" y="1446"/>
                </a:lnTo>
                <a:lnTo>
                  <a:pt x="4600" y="1444"/>
                </a:lnTo>
                <a:lnTo>
                  <a:pt x="4600" y="1445"/>
                </a:lnTo>
                <a:lnTo>
                  <a:pt x="4601" y="1455"/>
                </a:lnTo>
                <a:lnTo>
                  <a:pt x="4601" y="1450"/>
                </a:lnTo>
                <a:lnTo>
                  <a:pt x="4601" y="1450"/>
                </a:lnTo>
                <a:lnTo>
                  <a:pt x="4601" y="1438"/>
                </a:lnTo>
                <a:lnTo>
                  <a:pt x="4601" y="1462"/>
                </a:lnTo>
                <a:lnTo>
                  <a:pt x="4602" y="1457"/>
                </a:lnTo>
                <a:lnTo>
                  <a:pt x="4602" y="1450"/>
                </a:lnTo>
                <a:lnTo>
                  <a:pt x="4602" y="1456"/>
                </a:lnTo>
                <a:lnTo>
                  <a:pt x="4602" y="1435"/>
                </a:lnTo>
                <a:lnTo>
                  <a:pt x="4603" y="1449"/>
                </a:lnTo>
                <a:lnTo>
                  <a:pt x="4603" y="1462"/>
                </a:lnTo>
                <a:lnTo>
                  <a:pt x="4603" y="1445"/>
                </a:lnTo>
                <a:lnTo>
                  <a:pt x="4603" y="1448"/>
                </a:lnTo>
                <a:lnTo>
                  <a:pt x="4604" y="1438"/>
                </a:lnTo>
                <a:lnTo>
                  <a:pt x="4604" y="1446"/>
                </a:lnTo>
                <a:lnTo>
                  <a:pt x="4604" y="1457"/>
                </a:lnTo>
                <a:lnTo>
                  <a:pt x="4604" y="1454"/>
                </a:lnTo>
                <a:lnTo>
                  <a:pt x="4604" y="1454"/>
                </a:lnTo>
                <a:lnTo>
                  <a:pt x="4605" y="1442"/>
                </a:lnTo>
                <a:lnTo>
                  <a:pt x="4605" y="1458"/>
                </a:lnTo>
                <a:lnTo>
                  <a:pt x="4605" y="1441"/>
                </a:lnTo>
                <a:lnTo>
                  <a:pt x="4605" y="1454"/>
                </a:lnTo>
                <a:lnTo>
                  <a:pt x="4606" y="1455"/>
                </a:lnTo>
                <a:lnTo>
                  <a:pt x="4606" y="1443"/>
                </a:lnTo>
                <a:lnTo>
                  <a:pt x="4606" y="1457"/>
                </a:lnTo>
                <a:lnTo>
                  <a:pt x="4606" y="1446"/>
                </a:lnTo>
                <a:lnTo>
                  <a:pt x="4607" y="1446"/>
                </a:lnTo>
                <a:lnTo>
                  <a:pt x="4607" y="1459"/>
                </a:lnTo>
                <a:lnTo>
                  <a:pt x="4607" y="1431"/>
                </a:lnTo>
                <a:lnTo>
                  <a:pt x="4607" y="1456"/>
                </a:lnTo>
                <a:lnTo>
                  <a:pt x="4608" y="1452"/>
                </a:lnTo>
                <a:lnTo>
                  <a:pt x="4608" y="1457"/>
                </a:lnTo>
                <a:lnTo>
                  <a:pt x="4608" y="1453"/>
                </a:lnTo>
                <a:lnTo>
                  <a:pt x="4608" y="1448"/>
                </a:lnTo>
                <a:lnTo>
                  <a:pt x="4609" y="1449"/>
                </a:lnTo>
                <a:lnTo>
                  <a:pt x="4609" y="1455"/>
                </a:lnTo>
                <a:lnTo>
                  <a:pt x="4609" y="1454"/>
                </a:lnTo>
                <a:lnTo>
                  <a:pt x="4609" y="1452"/>
                </a:lnTo>
                <a:lnTo>
                  <a:pt x="4610" y="1452"/>
                </a:lnTo>
                <a:lnTo>
                  <a:pt x="4610" y="1457"/>
                </a:lnTo>
                <a:lnTo>
                  <a:pt x="4610" y="1451"/>
                </a:lnTo>
                <a:lnTo>
                  <a:pt x="4610" y="1453"/>
                </a:lnTo>
                <a:lnTo>
                  <a:pt x="4610" y="1458"/>
                </a:lnTo>
                <a:lnTo>
                  <a:pt x="4611" y="1432"/>
                </a:lnTo>
                <a:lnTo>
                  <a:pt x="4611" y="1453"/>
                </a:lnTo>
                <a:lnTo>
                  <a:pt x="4611" y="1455"/>
                </a:lnTo>
                <a:lnTo>
                  <a:pt x="4611" y="1455"/>
                </a:lnTo>
                <a:lnTo>
                  <a:pt x="4612" y="1456"/>
                </a:lnTo>
                <a:lnTo>
                  <a:pt x="4612" y="1443"/>
                </a:lnTo>
                <a:lnTo>
                  <a:pt x="4612" y="1459"/>
                </a:lnTo>
                <a:lnTo>
                  <a:pt x="4612" y="1446"/>
                </a:lnTo>
                <a:lnTo>
                  <a:pt x="4613" y="1461"/>
                </a:lnTo>
                <a:lnTo>
                  <a:pt x="4613" y="1456"/>
                </a:lnTo>
                <a:lnTo>
                  <a:pt x="4613" y="1442"/>
                </a:lnTo>
                <a:lnTo>
                  <a:pt x="4613" y="1454"/>
                </a:lnTo>
                <a:lnTo>
                  <a:pt x="4613" y="1465"/>
                </a:lnTo>
                <a:lnTo>
                  <a:pt x="4614" y="1438"/>
                </a:lnTo>
                <a:lnTo>
                  <a:pt x="4614" y="1459"/>
                </a:lnTo>
                <a:lnTo>
                  <a:pt x="4614" y="1439"/>
                </a:lnTo>
                <a:lnTo>
                  <a:pt x="4615" y="1447"/>
                </a:lnTo>
                <a:lnTo>
                  <a:pt x="4615" y="1456"/>
                </a:lnTo>
                <a:lnTo>
                  <a:pt x="4615" y="1461"/>
                </a:lnTo>
                <a:lnTo>
                  <a:pt x="4615" y="1454"/>
                </a:lnTo>
                <a:lnTo>
                  <a:pt x="4616" y="1446"/>
                </a:lnTo>
                <a:lnTo>
                  <a:pt x="4616" y="1455"/>
                </a:lnTo>
                <a:lnTo>
                  <a:pt x="4616" y="1481"/>
                </a:lnTo>
                <a:lnTo>
                  <a:pt x="4616" y="1460"/>
                </a:lnTo>
                <a:lnTo>
                  <a:pt x="4616" y="1457"/>
                </a:lnTo>
                <a:lnTo>
                  <a:pt x="4617" y="1451"/>
                </a:lnTo>
                <a:lnTo>
                  <a:pt x="4617" y="1454"/>
                </a:lnTo>
                <a:lnTo>
                  <a:pt x="4617" y="1466"/>
                </a:lnTo>
                <a:lnTo>
                  <a:pt x="4617" y="1463"/>
                </a:lnTo>
                <a:lnTo>
                  <a:pt x="4618" y="1454"/>
                </a:lnTo>
                <a:lnTo>
                  <a:pt x="4618" y="1469"/>
                </a:lnTo>
                <a:lnTo>
                  <a:pt x="4618" y="1448"/>
                </a:lnTo>
                <a:lnTo>
                  <a:pt x="4618" y="1473"/>
                </a:lnTo>
                <a:lnTo>
                  <a:pt x="4619" y="1447"/>
                </a:lnTo>
                <a:lnTo>
                  <a:pt x="4619" y="1461"/>
                </a:lnTo>
                <a:lnTo>
                  <a:pt x="4619" y="1453"/>
                </a:lnTo>
                <a:lnTo>
                  <a:pt x="4619" y="1462"/>
                </a:lnTo>
                <a:lnTo>
                  <a:pt x="4619" y="1462"/>
                </a:lnTo>
                <a:lnTo>
                  <a:pt x="4620" y="1462"/>
                </a:lnTo>
                <a:lnTo>
                  <a:pt x="4620" y="1462"/>
                </a:lnTo>
                <a:lnTo>
                  <a:pt x="4620" y="1453"/>
                </a:lnTo>
                <a:lnTo>
                  <a:pt x="4620" y="1457"/>
                </a:lnTo>
                <a:lnTo>
                  <a:pt x="4621" y="1456"/>
                </a:lnTo>
                <a:lnTo>
                  <a:pt x="4621" y="1455"/>
                </a:lnTo>
                <a:lnTo>
                  <a:pt x="4621" y="1461"/>
                </a:lnTo>
                <a:lnTo>
                  <a:pt x="4621" y="1453"/>
                </a:lnTo>
                <a:lnTo>
                  <a:pt x="4622" y="1462"/>
                </a:lnTo>
                <a:lnTo>
                  <a:pt x="4622" y="1360"/>
                </a:lnTo>
                <a:lnTo>
                  <a:pt x="4622" y="1378"/>
                </a:lnTo>
                <a:lnTo>
                  <a:pt x="4622" y="1216"/>
                </a:lnTo>
                <a:lnTo>
                  <a:pt x="4623" y="841"/>
                </a:lnTo>
                <a:lnTo>
                  <a:pt x="4623" y="629"/>
                </a:lnTo>
                <a:lnTo>
                  <a:pt x="4623" y="1455"/>
                </a:lnTo>
                <a:lnTo>
                  <a:pt x="4623" y="1429"/>
                </a:lnTo>
                <a:lnTo>
                  <a:pt x="4624" y="929"/>
                </a:lnTo>
                <a:lnTo>
                  <a:pt x="4624" y="494"/>
                </a:lnTo>
                <a:lnTo>
                  <a:pt x="4624" y="1435"/>
                </a:lnTo>
                <a:lnTo>
                  <a:pt x="4624" y="1401"/>
                </a:lnTo>
                <a:lnTo>
                  <a:pt x="4625" y="1424"/>
                </a:lnTo>
                <a:lnTo>
                  <a:pt x="4625" y="1425"/>
                </a:lnTo>
                <a:lnTo>
                  <a:pt x="4625" y="1414"/>
                </a:lnTo>
                <a:lnTo>
                  <a:pt x="4625" y="1383"/>
                </a:lnTo>
                <a:lnTo>
                  <a:pt x="4625" y="1442"/>
                </a:lnTo>
                <a:lnTo>
                  <a:pt x="4626" y="1440"/>
                </a:lnTo>
                <a:lnTo>
                  <a:pt x="4626" y="1428"/>
                </a:lnTo>
                <a:lnTo>
                  <a:pt x="4626" y="1419"/>
                </a:lnTo>
                <a:lnTo>
                  <a:pt x="4626" y="1404"/>
                </a:lnTo>
                <a:lnTo>
                  <a:pt x="4627" y="1440"/>
                </a:lnTo>
                <a:lnTo>
                  <a:pt x="4627" y="1438"/>
                </a:lnTo>
                <a:lnTo>
                  <a:pt x="4627" y="1391"/>
                </a:lnTo>
                <a:lnTo>
                  <a:pt x="4627" y="1440"/>
                </a:lnTo>
                <a:lnTo>
                  <a:pt x="4628" y="1415"/>
                </a:lnTo>
                <a:lnTo>
                  <a:pt x="4628" y="1390"/>
                </a:lnTo>
                <a:lnTo>
                  <a:pt x="4628" y="1446"/>
                </a:lnTo>
                <a:lnTo>
                  <a:pt x="4628" y="1425"/>
                </a:lnTo>
                <a:lnTo>
                  <a:pt x="4628" y="1422"/>
                </a:lnTo>
                <a:lnTo>
                  <a:pt x="4629" y="1426"/>
                </a:lnTo>
                <a:lnTo>
                  <a:pt x="4629" y="1455"/>
                </a:lnTo>
                <a:lnTo>
                  <a:pt x="4629" y="1428"/>
                </a:lnTo>
                <a:lnTo>
                  <a:pt x="4629" y="1423"/>
                </a:lnTo>
                <a:lnTo>
                  <a:pt x="4630" y="1446"/>
                </a:lnTo>
                <a:lnTo>
                  <a:pt x="4630" y="1423"/>
                </a:lnTo>
                <a:lnTo>
                  <a:pt x="4630" y="1444"/>
                </a:lnTo>
                <a:lnTo>
                  <a:pt x="4631" y="1451"/>
                </a:lnTo>
                <a:lnTo>
                  <a:pt x="4631" y="1431"/>
                </a:lnTo>
                <a:lnTo>
                  <a:pt x="4631" y="1413"/>
                </a:lnTo>
                <a:lnTo>
                  <a:pt x="4631" y="1423"/>
                </a:lnTo>
                <a:lnTo>
                  <a:pt x="4632" y="1367"/>
                </a:lnTo>
                <a:lnTo>
                  <a:pt x="4632" y="1426"/>
                </a:lnTo>
                <a:lnTo>
                  <a:pt x="4632" y="1432"/>
                </a:lnTo>
                <a:lnTo>
                  <a:pt x="4632" y="1402"/>
                </a:lnTo>
                <a:lnTo>
                  <a:pt x="4632" y="1421"/>
                </a:lnTo>
                <a:lnTo>
                  <a:pt x="4633" y="1439"/>
                </a:lnTo>
                <a:lnTo>
                  <a:pt x="4633" y="1417"/>
                </a:lnTo>
                <a:lnTo>
                  <a:pt x="4633" y="1446"/>
                </a:lnTo>
                <a:lnTo>
                  <a:pt x="4633" y="1420"/>
                </a:lnTo>
                <a:lnTo>
                  <a:pt x="4634" y="1406"/>
                </a:lnTo>
                <a:lnTo>
                  <a:pt x="4634" y="1396"/>
                </a:lnTo>
                <a:lnTo>
                  <a:pt x="4634" y="1432"/>
                </a:lnTo>
                <a:lnTo>
                  <a:pt x="4634" y="1392"/>
                </a:lnTo>
                <a:lnTo>
                  <a:pt x="4634" y="1392"/>
                </a:lnTo>
                <a:lnTo>
                  <a:pt x="4635" y="1418"/>
                </a:lnTo>
                <a:lnTo>
                  <a:pt x="4635" y="1447"/>
                </a:lnTo>
                <a:lnTo>
                  <a:pt x="4635" y="1449"/>
                </a:lnTo>
                <a:lnTo>
                  <a:pt x="4635" y="1450"/>
                </a:lnTo>
                <a:lnTo>
                  <a:pt x="4636" y="1437"/>
                </a:lnTo>
                <a:lnTo>
                  <a:pt x="4636" y="1448"/>
                </a:lnTo>
                <a:lnTo>
                  <a:pt x="4636" y="1416"/>
                </a:lnTo>
                <a:lnTo>
                  <a:pt x="4636" y="1408"/>
                </a:lnTo>
                <a:lnTo>
                  <a:pt x="4637" y="1396"/>
                </a:lnTo>
                <a:lnTo>
                  <a:pt x="4637" y="1445"/>
                </a:lnTo>
                <a:lnTo>
                  <a:pt x="4637" y="1384"/>
                </a:lnTo>
                <a:lnTo>
                  <a:pt x="4637" y="1335"/>
                </a:lnTo>
                <a:lnTo>
                  <a:pt x="4637" y="1447"/>
                </a:lnTo>
                <a:lnTo>
                  <a:pt x="4638" y="1422"/>
                </a:lnTo>
                <a:lnTo>
                  <a:pt x="4638" y="1394"/>
                </a:lnTo>
                <a:lnTo>
                  <a:pt x="4638" y="1403"/>
                </a:lnTo>
                <a:lnTo>
                  <a:pt x="4639" y="1429"/>
                </a:lnTo>
                <a:lnTo>
                  <a:pt x="4639" y="1353"/>
                </a:lnTo>
                <a:lnTo>
                  <a:pt x="4639" y="1318"/>
                </a:lnTo>
                <a:lnTo>
                  <a:pt x="4639" y="1417"/>
                </a:lnTo>
                <a:lnTo>
                  <a:pt x="4640" y="1439"/>
                </a:lnTo>
                <a:lnTo>
                  <a:pt x="4640" y="1392"/>
                </a:lnTo>
                <a:lnTo>
                  <a:pt x="4640" y="1434"/>
                </a:lnTo>
                <a:lnTo>
                  <a:pt x="4640" y="1400"/>
                </a:lnTo>
                <a:lnTo>
                  <a:pt x="4641" y="1426"/>
                </a:lnTo>
                <a:lnTo>
                  <a:pt x="4641" y="1424"/>
                </a:lnTo>
                <a:lnTo>
                  <a:pt x="4641" y="1435"/>
                </a:lnTo>
                <a:lnTo>
                  <a:pt x="4641" y="1420"/>
                </a:lnTo>
                <a:lnTo>
                  <a:pt x="4641" y="1446"/>
                </a:lnTo>
                <a:lnTo>
                  <a:pt x="4642" y="1422"/>
                </a:lnTo>
                <a:lnTo>
                  <a:pt x="4642" y="1416"/>
                </a:lnTo>
                <a:lnTo>
                  <a:pt x="4642" y="1417"/>
                </a:lnTo>
                <a:lnTo>
                  <a:pt x="4642" y="1437"/>
                </a:lnTo>
                <a:lnTo>
                  <a:pt x="4643" y="1448"/>
                </a:lnTo>
                <a:lnTo>
                  <a:pt x="4643" y="1427"/>
                </a:lnTo>
                <a:lnTo>
                  <a:pt x="4643" y="1404"/>
                </a:lnTo>
                <a:lnTo>
                  <a:pt x="4643" y="1451"/>
                </a:lnTo>
                <a:lnTo>
                  <a:pt x="4644" y="1360"/>
                </a:lnTo>
                <a:lnTo>
                  <a:pt x="4644" y="1426"/>
                </a:lnTo>
                <a:lnTo>
                  <a:pt x="4644" y="1452"/>
                </a:lnTo>
                <a:lnTo>
                  <a:pt x="4644" y="1441"/>
                </a:lnTo>
                <a:lnTo>
                  <a:pt x="4644" y="1437"/>
                </a:lnTo>
                <a:lnTo>
                  <a:pt x="4645" y="1403"/>
                </a:lnTo>
                <a:lnTo>
                  <a:pt x="4645" y="1450"/>
                </a:lnTo>
                <a:lnTo>
                  <a:pt x="4645" y="1438"/>
                </a:lnTo>
                <a:lnTo>
                  <a:pt x="4645" y="1428"/>
                </a:lnTo>
                <a:lnTo>
                  <a:pt x="4646" y="1437"/>
                </a:lnTo>
                <a:lnTo>
                  <a:pt x="4646" y="1437"/>
                </a:lnTo>
                <a:lnTo>
                  <a:pt x="4646" y="1372"/>
                </a:lnTo>
                <a:lnTo>
                  <a:pt x="4647" y="1446"/>
                </a:lnTo>
                <a:lnTo>
                  <a:pt x="4647" y="1417"/>
                </a:lnTo>
                <a:lnTo>
                  <a:pt x="4647" y="1317"/>
                </a:lnTo>
                <a:lnTo>
                  <a:pt x="4647" y="1473"/>
                </a:lnTo>
                <a:lnTo>
                  <a:pt x="4647" y="1457"/>
                </a:lnTo>
                <a:lnTo>
                  <a:pt x="4648" y="1452"/>
                </a:lnTo>
                <a:lnTo>
                  <a:pt x="4648" y="1441"/>
                </a:lnTo>
                <a:lnTo>
                  <a:pt x="4648" y="1454"/>
                </a:lnTo>
                <a:lnTo>
                  <a:pt x="4648" y="1443"/>
                </a:lnTo>
                <a:lnTo>
                  <a:pt x="4649" y="1439"/>
                </a:lnTo>
                <a:lnTo>
                  <a:pt x="4649" y="1456"/>
                </a:lnTo>
                <a:lnTo>
                  <a:pt x="4649" y="1441"/>
                </a:lnTo>
                <a:lnTo>
                  <a:pt x="4649" y="1455"/>
                </a:lnTo>
                <a:lnTo>
                  <a:pt x="4650" y="1455"/>
                </a:lnTo>
                <a:lnTo>
                  <a:pt x="4650" y="1455"/>
                </a:lnTo>
                <a:lnTo>
                  <a:pt x="4650" y="1445"/>
                </a:lnTo>
                <a:lnTo>
                  <a:pt x="4650" y="1434"/>
                </a:lnTo>
                <a:lnTo>
                  <a:pt x="4650" y="1388"/>
                </a:lnTo>
                <a:lnTo>
                  <a:pt x="4651" y="1415"/>
                </a:lnTo>
                <a:lnTo>
                  <a:pt x="4651" y="1434"/>
                </a:lnTo>
                <a:lnTo>
                  <a:pt x="4651" y="1417"/>
                </a:lnTo>
                <a:lnTo>
                  <a:pt x="4651" y="1440"/>
                </a:lnTo>
                <a:lnTo>
                  <a:pt x="4652" y="1426"/>
                </a:lnTo>
                <a:lnTo>
                  <a:pt x="4652" y="1436"/>
                </a:lnTo>
                <a:lnTo>
                  <a:pt x="4652" y="1458"/>
                </a:lnTo>
                <a:lnTo>
                  <a:pt x="4652" y="1396"/>
                </a:lnTo>
                <a:lnTo>
                  <a:pt x="4653" y="1406"/>
                </a:lnTo>
                <a:lnTo>
                  <a:pt x="4653" y="1444"/>
                </a:lnTo>
                <a:lnTo>
                  <a:pt x="4653" y="1423"/>
                </a:lnTo>
                <a:lnTo>
                  <a:pt x="4653" y="1377"/>
                </a:lnTo>
                <a:lnTo>
                  <a:pt x="4654" y="1441"/>
                </a:lnTo>
                <a:lnTo>
                  <a:pt x="4654" y="1451"/>
                </a:lnTo>
                <a:lnTo>
                  <a:pt x="4654" y="1435"/>
                </a:lnTo>
                <a:lnTo>
                  <a:pt x="4654" y="1417"/>
                </a:lnTo>
                <a:lnTo>
                  <a:pt x="4655" y="1429"/>
                </a:lnTo>
                <a:lnTo>
                  <a:pt x="4655" y="1441"/>
                </a:lnTo>
                <a:lnTo>
                  <a:pt x="4655" y="1435"/>
                </a:lnTo>
                <a:lnTo>
                  <a:pt x="4655" y="1403"/>
                </a:lnTo>
                <a:lnTo>
                  <a:pt x="4656" y="1447"/>
                </a:lnTo>
                <a:lnTo>
                  <a:pt x="4656" y="1448"/>
                </a:lnTo>
                <a:lnTo>
                  <a:pt x="4656" y="1447"/>
                </a:lnTo>
                <a:lnTo>
                  <a:pt x="4656" y="1409"/>
                </a:lnTo>
                <a:lnTo>
                  <a:pt x="4656" y="1398"/>
                </a:lnTo>
                <a:lnTo>
                  <a:pt x="4657" y="1443"/>
                </a:lnTo>
                <a:lnTo>
                  <a:pt x="4657" y="1384"/>
                </a:lnTo>
                <a:lnTo>
                  <a:pt x="4657" y="1437"/>
                </a:lnTo>
                <a:lnTo>
                  <a:pt x="4657" y="1428"/>
                </a:lnTo>
                <a:lnTo>
                  <a:pt x="4658" y="1438"/>
                </a:lnTo>
                <a:lnTo>
                  <a:pt x="4658" y="1425"/>
                </a:lnTo>
                <a:lnTo>
                  <a:pt x="4658" y="1458"/>
                </a:lnTo>
                <a:lnTo>
                  <a:pt x="4658" y="1366"/>
                </a:lnTo>
                <a:lnTo>
                  <a:pt x="4659" y="1373"/>
                </a:lnTo>
                <a:lnTo>
                  <a:pt x="4659" y="1412"/>
                </a:lnTo>
                <a:lnTo>
                  <a:pt x="4659" y="1444"/>
                </a:lnTo>
                <a:lnTo>
                  <a:pt x="4659" y="1424"/>
                </a:lnTo>
                <a:lnTo>
                  <a:pt x="4659" y="1452"/>
                </a:lnTo>
                <a:lnTo>
                  <a:pt x="4660" y="1427"/>
                </a:lnTo>
                <a:lnTo>
                  <a:pt x="4660" y="1455"/>
                </a:lnTo>
                <a:lnTo>
                  <a:pt x="4660" y="1429"/>
                </a:lnTo>
                <a:lnTo>
                  <a:pt x="4660" y="1443"/>
                </a:lnTo>
                <a:lnTo>
                  <a:pt x="4661" y="1454"/>
                </a:lnTo>
                <a:lnTo>
                  <a:pt x="4661" y="1443"/>
                </a:lnTo>
                <a:lnTo>
                  <a:pt x="4661" y="1443"/>
                </a:lnTo>
                <a:lnTo>
                  <a:pt x="4662" y="1406"/>
                </a:lnTo>
                <a:lnTo>
                  <a:pt x="4662" y="1410"/>
                </a:lnTo>
                <a:lnTo>
                  <a:pt x="4662" y="1449"/>
                </a:lnTo>
                <a:lnTo>
                  <a:pt x="4662" y="1440"/>
                </a:lnTo>
                <a:lnTo>
                  <a:pt x="4662" y="1452"/>
                </a:lnTo>
                <a:lnTo>
                  <a:pt x="4663" y="1448"/>
                </a:lnTo>
                <a:lnTo>
                  <a:pt x="4663" y="1422"/>
                </a:lnTo>
                <a:lnTo>
                  <a:pt x="4663" y="1444"/>
                </a:lnTo>
                <a:lnTo>
                  <a:pt x="4663" y="1437"/>
                </a:lnTo>
                <a:lnTo>
                  <a:pt x="4664" y="1442"/>
                </a:lnTo>
                <a:lnTo>
                  <a:pt x="4664" y="1439"/>
                </a:lnTo>
                <a:lnTo>
                  <a:pt x="4664" y="1451"/>
                </a:lnTo>
                <a:lnTo>
                  <a:pt x="4664" y="1447"/>
                </a:lnTo>
                <a:lnTo>
                  <a:pt x="4665" y="1438"/>
                </a:lnTo>
                <a:lnTo>
                  <a:pt x="4665" y="1423"/>
                </a:lnTo>
                <a:lnTo>
                  <a:pt x="4665" y="1458"/>
                </a:lnTo>
                <a:lnTo>
                  <a:pt x="4665" y="1453"/>
                </a:lnTo>
                <a:lnTo>
                  <a:pt x="4665" y="1450"/>
                </a:lnTo>
                <a:lnTo>
                  <a:pt x="4666" y="1440"/>
                </a:lnTo>
                <a:lnTo>
                  <a:pt x="4666" y="1443"/>
                </a:lnTo>
                <a:lnTo>
                  <a:pt x="4666" y="1467"/>
                </a:lnTo>
                <a:lnTo>
                  <a:pt x="4666" y="1454"/>
                </a:lnTo>
                <a:lnTo>
                  <a:pt x="4667" y="1449"/>
                </a:lnTo>
                <a:lnTo>
                  <a:pt x="4667" y="1440"/>
                </a:lnTo>
                <a:lnTo>
                  <a:pt x="4667" y="1456"/>
                </a:lnTo>
                <a:lnTo>
                  <a:pt x="4667" y="1442"/>
                </a:lnTo>
                <a:lnTo>
                  <a:pt x="4668" y="1444"/>
                </a:lnTo>
                <a:lnTo>
                  <a:pt x="4668" y="1453"/>
                </a:lnTo>
                <a:lnTo>
                  <a:pt x="4668" y="1430"/>
                </a:lnTo>
                <a:lnTo>
                  <a:pt x="4668" y="1440"/>
                </a:lnTo>
                <a:lnTo>
                  <a:pt x="4668" y="1442"/>
                </a:lnTo>
                <a:lnTo>
                  <a:pt x="4669" y="1450"/>
                </a:lnTo>
                <a:lnTo>
                  <a:pt x="4669" y="1457"/>
                </a:lnTo>
                <a:lnTo>
                  <a:pt x="4669" y="1442"/>
                </a:lnTo>
                <a:lnTo>
                  <a:pt x="4670" y="1452"/>
                </a:lnTo>
                <a:lnTo>
                  <a:pt x="4670" y="1442"/>
                </a:lnTo>
                <a:lnTo>
                  <a:pt x="4670" y="1446"/>
                </a:lnTo>
                <a:lnTo>
                  <a:pt x="4670" y="1457"/>
                </a:lnTo>
                <a:lnTo>
                  <a:pt x="4671" y="1421"/>
                </a:lnTo>
                <a:lnTo>
                  <a:pt x="4671" y="1445"/>
                </a:lnTo>
                <a:lnTo>
                  <a:pt x="4671" y="1454"/>
                </a:lnTo>
                <a:lnTo>
                  <a:pt x="4671" y="1444"/>
                </a:lnTo>
                <a:lnTo>
                  <a:pt x="4671" y="1441"/>
                </a:lnTo>
                <a:lnTo>
                  <a:pt x="4672" y="1422"/>
                </a:lnTo>
                <a:lnTo>
                  <a:pt x="4672" y="1431"/>
                </a:lnTo>
                <a:lnTo>
                  <a:pt x="4672" y="1454"/>
                </a:lnTo>
                <a:lnTo>
                  <a:pt x="4672" y="1448"/>
                </a:lnTo>
                <a:lnTo>
                  <a:pt x="4673" y="1461"/>
                </a:lnTo>
                <a:lnTo>
                  <a:pt x="4673" y="1442"/>
                </a:lnTo>
                <a:lnTo>
                  <a:pt x="4673" y="1452"/>
                </a:lnTo>
                <a:lnTo>
                  <a:pt x="4673" y="1444"/>
                </a:lnTo>
                <a:lnTo>
                  <a:pt x="4674" y="1449"/>
                </a:lnTo>
                <a:lnTo>
                  <a:pt x="4674" y="1457"/>
                </a:lnTo>
                <a:lnTo>
                  <a:pt x="4674" y="1440"/>
                </a:lnTo>
                <a:lnTo>
                  <a:pt x="4674" y="1449"/>
                </a:lnTo>
                <a:lnTo>
                  <a:pt x="4674" y="1450"/>
                </a:lnTo>
                <a:lnTo>
                  <a:pt x="4675" y="1451"/>
                </a:lnTo>
                <a:lnTo>
                  <a:pt x="4675" y="1458"/>
                </a:lnTo>
                <a:lnTo>
                  <a:pt x="4675" y="1442"/>
                </a:lnTo>
                <a:lnTo>
                  <a:pt x="4675" y="1449"/>
                </a:lnTo>
                <a:lnTo>
                  <a:pt x="4676" y="1441"/>
                </a:lnTo>
                <a:lnTo>
                  <a:pt x="4676" y="1451"/>
                </a:lnTo>
                <a:lnTo>
                  <a:pt x="4676" y="1452"/>
                </a:lnTo>
                <a:lnTo>
                  <a:pt x="4676" y="1437"/>
                </a:lnTo>
                <a:lnTo>
                  <a:pt x="4677" y="1448"/>
                </a:lnTo>
                <a:lnTo>
                  <a:pt x="4677" y="1446"/>
                </a:lnTo>
                <a:lnTo>
                  <a:pt x="4677" y="1452"/>
                </a:lnTo>
                <a:lnTo>
                  <a:pt x="4677" y="1430"/>
                </a:lnTo>
                <a:lnTo>
                  <a:pt x="4678" y="1425"/>
                </a:lnTo>
                <a:lnTo>
                  <a:pt x="4678" y="1440"/>
                </a:lnTo>
                <a:lnTo>
                  <a:pt x="4678" y="1448"/>
                </a:lnTo>
                <a:lnTo>
                  <a:pt x="4678" y="1448"/>
                </a:lnTo>
                <a:lnTo>
                  <a:pt x="4679" y="1427"/>
                </a:lnTo>
                <a:lnTo>
                  <a:pt x="4679" y="1431"/>
                </a:lnTo>
                <a:lnTo>
                  <a:pt x="4679" y="1454"/>
                </a:lnTo>
                <a:lnTo>
                  <a:pt x="4679" y="1443"/>
                </a:lnTo>
                <a:lnTo>
                  <a:pt x="4680" y="1441"/>
                </a:lnTo>
                <a:lnTo>
                  <a:pt x="4680" y="1439"/>
                </a:lnTo>
                <a:lnTo>
                  <a:pt x="4680" y="1437"/>
                </a:lnTo>
                <a:lnTo>
                  <a:pt x="4680" y="1438"/>
                </a:lnTo>
                <a:lnTo>
                  <a:pt x="4680" y="1455"/>
                </a:lnTo>
                <a:lnTo>
                  <a:pt x="4681" y="1443"/>
                </a:lnTo>
                <a:lnTo>
                  <a:pt x="4681" y="1444"/>
                </a:lnTo>
                <a:lnTo>
                  <a:pt x="4681" y="1443"/>
                </a:lnTo>
                <a:lnTo>
                  <a:pt x="4681" y="1446"/>
                </a:lnTo>
                <a:lnTo>
                  <a:pt x="4682" y="1451"/>
                </a:lnTo>
                <a:lnTo>
                  <a:pt x="4682" y="1453"/>
                </a:lnTo>
                <a:lnTo>
                  <a:pt x="4682" y="1422"/>
                </a:lnTo>
                <a:lnTo>
                  <a:pt x="4682" y="1452"/>
                </a:lnTo>
                <a:lnTo>
                  <a:pt x="4683" y="1441"/>
                </a:lnTo>
                <a:lnTo>
                  <a:pt x="4683" y="1454"/>
                </a:lnTo>
                <a:lnTo>
                  <a:pt x="4683" y="1447"/>
                </a:lnTo>
                <a:lnTo>
                  <a:pt x="4683" y="1444"/>
                </a:lnTo>
                <a:lnTo>
                  <a:pt x="4683" y="1439"/>
                </a:lnTo>
                <a:lnTo>
                  <a:pt x="4684" y="1446"/>
                </a:lnTo>
                <a:lnTo>
                  <a:pt x="4684" y="1435"/>
                </a:lnTo>
                <a:lnTo>
                  <a:pt x="4684" y="1440"/>
                </a:lnTo>
                <a:lnTo>
                  <a:pt x="4684" y="1455"/>
                </a:lnTo>
                <a:lnTo>
                  <a:pt x="4685" y="1445"/>
                </a:lnTo>
                <a:lnTo>
                  <a:pt x="4685" y="1441"/>
                </a:lnTo>
                <a:lnTo>
                  <a:pt x="4685" y="1433"/>
                </a:lnTo>
                <a:lnTo>
                  <a:pt x="4686" y="1450"/>
                </a:lnTo>
                <a:lnTo>
                  <a:pt x="4686" y="1447"/>
                </a:lnTo>
                <a:lnTo>
                  <a:pt x="4686" y="1446"/>
                </a:lnTo>
                <a:lnTo>
                  <a:pt x="4686" y="1447"/>
                </a:lnTo>
                <a:lnTo>
                  <a:pt x="4687" y="1447"/>
                </a:lnTo>
                <a:lnTo>
                  <a:pt x="4687" y="1446"/>
                </a:lnTo>
                <a:lnTo>
                  <a:pt x="4687" y="1447"/>
                </a:lnTo>
                <a:lnTo>
                  <a:pt x="4687" y="1438"/>
                </a:lnTo>
                <a:lnTo>
                  <a:pt x="4687" y="1446"/>
                </a:lnTo>
                <a:lnTo>
                  <a:pt x="4688" y="1444"/>
                </a:lnTo>
                <a:lnTo>
                  <a:pt x="4688" y="1443"/>
                </a:lnTo>
                <a:lnTo>
                  <a:pt x="4688" y="1447"/>
                </a:lnTo>
                <a:lnTo>
                  <a:pt x="4688" y="1449"/>
                </a:lnTo>
                <a:lnTo>
                  <a:pt x="4689" y="1403"/>
                </a:lnTo>
                <a:lnTo>
                  <a:pt x="4689" y="1407"/>
                </a:lnTo>
                <a:lnTo>
                  <a:pt x="4689" y="1432"/>
                </a:lnTo>
                <a:lnTo>
                  <a:pt x="4689" y="1454"/>
                </a:lnTo>
                <a:lnTo>
                  <a:pt x="4690" y="1439"/>
                </a:lnTo>
                <a:lnTo>
                  <a:pt x="4690" y="1440"/>
                </a:lnTo>
                <a:lnTo>
                  <a:pt x="4690" y="1449"/>
                </a:lnTo>
                <a:lnTo>
                  <a:pt x="4690" y="1445"/>
                </a:lnTo>
                <a:lnTo>
                  <a:pt x="4690" y="1456"/>
                </a:lnTo>
                <a:lnTo>
                  <a:pt x="4691" y="1446"/>
                </a:lnTo>
                <a:lnTo>
                  <a:pt x="4691" y="1443"/>
                </a:lnTo>
                <a:lnTo>
                  <a:pt x="4691" y="1449"/>
                </a:lnTo>
                <a:lnTo>
                  <a:pt x="4691" y="1455"/>
                </a:lnTo>
                <a:lnTo>
                  <a:pt x="4692" y="1456"/>
                </a:lnTo>
                <a:lnTo>
                  <a:pt x="4692" y="1376"/>
                </a:lnTo>
                <a:lnTo>
                  <a:pt x="4692" y="1448"/>
                </a:lnTo>
                <a:lnTo>
                  <a:pt x="4692" y="1447"/>
                </a:lnTo>
                <a:lnTo>
                  <a:pt x="4693" y="1459"/>
                </a:lnTo>
                <a:lnTo>
                  <a:pt x="4693" y="1410"/>
                </a:lnTo>
                <a:lnTo>
                  <a:pt x="4693" y="1417"/>
                </a:lnTo>
                <a:lnTo>
                  <a:pt x="4693" y="1419"/>
                </a:lnTo>
                <a:lnTo>
                  <a:pt x="4694" y="1432"/>
                </a:lnTo>
                <a:lnTo>
                  <a:pt x="4694" y="1449"/>
                </a:lnTo>
                <a:lnTo>
                  <a:pt x="4694" y="1454"/>
                </a:lnTo>
                <a:lnTo>
                  <a:pt x="4694" y="1445"/>
                </a:lnTo>
                <a:lnTo>
                  <a:pt x="4695" y="1450"/>
                </a:lnTo>
                <a:lnTo>
                  <a:pt x="4695" y="1451"/>
                </a:lnTo>
                <a:lnTo>
                  <a:pt x="4695" y="1461"/>
                </a:lnTo>
                <a:lnTo>
                  <a:pt x="4695" y="1440"/>
                </a:lnTo>
                <a:lnTo>
                  <a:pt x="4696" y="1443"/>
                </a:lnTo>
                <a:lnTo>
                  <a:pt x="4696" y="1435"/>
                </a:lnTo>
                <a:lnTo>
                  <a:pt x="4696" y="1414"/>
                </a:lnTo>
                <a:lnTo>
                  <a:pt x="4696" y="1453"/>
                </a:lnTo>
                <a:lnTo>
                  <a:pt x="4696" y="1441"/>
                </a:lnTo>
                <a:lnTo>
                  <a:pt x="4697" y="1435"/>
                </a:lnTo>
                <a:lnTo>
                  <a:pt x="4697" y="1406"/>
                </a:lnTo>
                <a:lnTo>
                  <a:pt x="4697" y="1445"/>
                </a:lnTo>
                <a:lnTo>
                  <a:pt x="4697" y="1438"/>
                </a:lnTo>
                <a:lnTo>
                  <a:pt x="4698" y="1434"/>
                </a:lnTo>
                <a:lnTo>
                  <a:pt x="4698" y="1435"/>
                </a:lnTo>
                <a:lnTo>
                  <a:pt x="4698" y="1451"/>
                </a:lnTo>
                <a:lnTo>
                  <a:pt x="4698" y="1442"/>
                </a:lnTo>
                <a:lnTo>
                  <a:pt x="4699" y="1438"/>
                </a:lnTo>
                <a:lnTo>
                  <a:pt x="4699" y="1446"/>
                </a:lnTo>
                <a:lnTo>
                  <a:pt x="4699" y="1429"/>
                </a:lnTo>
                <a:lnTo>
                  <a:pt x="4699" y="1439"/>
                </a:lnTo>
                <a:lnTo>
                  <a:pt x="4699" y="1446"/>
                </a:lnTo>
                <a:lnTo>
                  <a:pt x="4700" y="1343"/>
                </a:lnTo>
                <a:lnTo>
                  <a:pt x="4700" y="1461"/>
                </a:lnTo>
                <a:lnTo>
                  <a:pt x="4700" y="1440"/>
                </a:lnTo>
                <a:lnTo>
                  <a:pt x="4701" y="1446"/>
                </a:lnTo>
                <a:lnTo>
                  <a:pt x="4701" y="1449"/>
                </a:lnTo>
                <a:lnTo>
                  <a:pt x="4701" y="1447"/>
                </a:lnTo>
                <a:lnTo>
                  <a:pt x="4701" y="1460"/>
                </a:lnTo>
                <a:lnTo>
                  <a:pt x="4702" y="1442"/>
                </a:lnTo>
                <a:lnTo>
                  <a:pt x="4702" y="1450"/>
                </a:lnTo>
                <a:lnTo>
                  <a:pt x="4702" y="1444"/>
                </a:lnTo>
                <a:lnTo>
                  <a:pt x="4702" y="1455"/>
                </a:lnTo>
                <a:lnTo>
                  <a:pt x="4702" y="1451"/>
                </a:lnTo>
                <a:lnTo>
                  <a:pt x="4703" y="1442"/>
                </a:lnTo>
                <a:lnTo>
                  <a:pt x="4703" y="1448"/>
                </a:lnTo>
                <a:lnTo>
                  <a:pt x="4703" y="1449"/>
                </a:lnTo>
                <a:lnTo>
                  <a:pt x="4703" y="1455"/>
                </a:lnTo>
                <a:lnTo>
                  <a:pt x="4704" y="1439"/>
                </a:lnTo>
                <a:lnTo>
                  <a:pt x="4704" y="1444"/>
                </a:lnTo>
                <a:lnTo>
                  <a:pt x="4704" y="1447"/>
                </a:lnTo>
                <a:lnTo>
                  <a:pt x="4704" y="1443"/>
                </a:lnTo>
                <a:lnTo>
                  <a:pt x="4705" y="1461"/>
                </a:lnTo>
                <a:lnTo>
                  <a:pt x="4705" y="1420"/>
                </a:lnTo>
                <a:lnTo>
                  <a:pt x="4705" y="1419"/>
                </a:lnTo>
                <a:lnTo>
                  <a:pt x="4705" y="1447"/>
                </a:lnTo>
                <a:lnTo>
                  <a:pt x="4705" y="1470"/>
                </a:lnTo>
                <a:lnTo>
                  <a:pt x="4706" y="1445"/>
                </a:lnTo>
                <a:lnTo>
                  <a:pt x="4706" y="1454"/>
                </a:lnTo>
                <a:lnTo>
                  <a:pt x="4706" y="1449"/>
                </a:lnTo>
                <a:lnTo>
                  <a:pt x="4706" y="1443"/>
                </a:lnTo>
                <a:lnTo>
                  <a:pt x="4707" y="1444"/>
                </a:lnTo>
                <a:lnTo>
                  <a:pt x="4707" y="1448"/>
                </a:lnTo>
                <a:lnTo>
                  <a:pt x="4707" y="1444"/>
                </a:lnTo>
                <a:lnTo>
                  <a:pt x="4707" y="1451"/>
                </a:lnTo>
                <a:lnTo>
                  <a:pt x="4708" y="1437"/>
                </a:lnTo>
                <a:lnTo>
                  <a:pt x="4708" y="1446"/>
                </a:lnTo>
                <a:lnTo>
                  <a:pt x="4708" y="1424"/>
                </a:lnTo>
                <a:lnTo>
                  <a:pt x="4708" y="1440"/>
                </a:lnTo>
                <a:lnTo>
                  <a:pt x="4709" y="1452"/>
                </a:lnTo>
                <a:lnTo>
                  <a:pt x="4709" y="1447"/>
                </a:lnTo>
                <a:lnTo>
                  <a:pt x="4709" y="1454"/>
                </a:lnTo>
                <a:lnTo>
                  <a:pt x="4709" y="1468"/>
                </a:lnTo>
                <a:lnTo>
                  <a:pt x="4710" y="1447"/>
                </a:lnTo>
                <a:lnTo>
                  <a:pt x="4710" y="1462"/>
                </a:lnTo>
                <a:lnTo>
                  <a:pt x="4710" y="1444"/>
                </a:lnTo>
                <a:lnTo>
                  <a:pt x="4710" y="1455"/>
                </a:lnTo>
                <a:lnTo>
                  <a:pt x="4711" y="1464"/>
                </a:lnTo>
                <a:lnTo>
                  <a:pt x="4711" y="1463"/>
                </a:lnTo>
                <a:lnTo>
                  <a:pt x="4711" y="1463"/>
                </a:lnTo>
                <a:lnTo>
                  <a:pt x="4711" y="1440"/>
                </a:lnTo>
                <a:lnTo>
                  <a:pt x="4711" y="1448"/>
                </a:lnTo>
                <a:lnTo>
                  <a:pt x="4712" y="1448"/>
                </a:lnTo>
                <a:lnTo>
                  <a:pt x="4712" y="1458"/>
                </a:lnTo>
                <a:lnTo>
                  <a:pt x="4712" y="1472"/>
                </a:lnTo>
                <a:lnTo>
                  <a:pt x="4712" y="1451"/>
                </a:lnTo>
                <a:lnTo>
                  <a:pt x="4713" y="1449"/>
                </a:lnTo>
                <a:lnTo>
                  <a:pt x="4713" y="1447"/>
                </a:lnTo>
                <a:lnTo>
                  <a:pt x="4713" y="1453"/>
                </a:lnTo>
                <a:lnTo>
                  <a:pt x="4713" y="1462"/>
                </a:lnTo>
                <a:lnTo>
                  <a:pt x="4714" y="1442"/>
                </a:lnTo>
                <a:lnTo>
                  <a:pt x="4714" y="1453"/>
                </a:lnTo>
                <a:lnTo>
                  <a:pt x="4714" y="1451"/>
                </a:lnTo>
                <a:lnTo>
                  <a:pt x="4714" y="1458"/>
                </a:lnTo>
                <a:lnTo>
                  <a:pt x="4714" y="1447"/>
                </a:lnTo>
                <a:lnTo>
                  <a:pt x="4715" y="1450"/>
                </a:lnTo>
                <a:lnTo>
                  <a:pt x="4715" y="1454"/>
                </a:lnTo>
                <a:lnTo>
                  <a:pt x="4715" y="1446"/>
                </a:lnTo>
                <a:lnTo>
                  <a:pt x="4715" y="1455"/>
                </a:lnTo>
                <a:lnTo>
                  <a:pt x="4716" y="1455"/>
                </a:lnTo>
                <a:lnTo>
                  <a:pt x="4716" y="1446"/>
                </a:lnTo>
                <a:lnTo>
                  <a:pt x="4716" y="1453"/>
                </a:lnTo>
                <a:lnTo>
                  <a:pt x="4717" y="1450"/>
                </a:lnTo>
                <a:lnTo>
                  <a:pt x="4717" y="1453"/>
                </a:lnTo>
                <a:lnTo>
                  <a:pt x="4717" y="1461"/>
                </a:lnTo>
                <a:lnTo>
                  <a:pt x="4717" y="1441"/>
                </a:lnTo>
                <a:lnTo>
                  <a:pt x="4717" y="1452"/>
                </a:lnTo>
                <a:lnTo>
                  <a:pt x="4718" y="1454"/>
                </a:lnTo>
                <a:lnTo>
                  <a:pt x="4718" y="1451"/>
                </a:lnTo>
                <a:lnTo>
                  <a:pt x="4718" y="1451"/>
                </a:lnTo>
                <a:lnTo>
                  <a:pt x="4718" y="1443"/>
                </a:lnTo>
                <a:lnTo>
                  <a:pt x="4719" y="1441"/>
                </a:lnTo>
                <a:lnTo>
                  <a:pt x="4719" y="1458"/>
                </a:lnTo>
                <a:lnTo>
                  <a:pt x="4719" y="1436"/>
                </a:lnTo>
                <a:lnTo>
                  <a:pt x="4719" y="1452"/>
                </a:lnTo>
                <a:lnTo>
                  <a:pt x="4720" y="1444"/>
                </a:lnTo>
                <a:lnTo>
                  <a:pt x="4720" y="1453"/>
                </a:lnTo>
                <a:lnTo>
                  <a:pt x="4720" y="1447"/>
                </a:lnTo>
                <a:lnTo>
                  <a:pt x="4720" y="1456"/>
                </a:lnTo>
                <a:lnTo>
                  <a:pt x="4720" y="1452"/>
                </a:lnTo>
                <a:lnTo>
                  <a:pt x="4721" y="1444"/>
                </a:lnTo>
                <a:lnTo>
                  <a:pt x="4721" y="1427"/>
                </a:lnTo>
                <a:lnTo>
                  <a:pt x="4721" y="1454"/>
                </a:lnTo>
                <a:lnTo>
                  <a:pt x="4721" y="1451"/>
                </a:lnTo>
                <a:lnTo>
                  <a:pt x="4722" y="1440"/>
                </a:lnTo>
                <a:lnTo>
                  <a:pt x="4722" y="1419"/>
                </a:lnTo>
                <a:lnTo>
                  <a:pt x="4722" y="1434"/>
                </a:lnTo>
                <a:lnTo>
                  <a:pt x="4722" y="1451"/>
                </a:lnTo>
                <a:lnTo>
                  <a:pt x="4723" y="1448"/>
                </a:lnTo>
                <a:lnTo>
                  <a:pt x="4723" y="1451"/>
                </a:lnTo>
                <a:lnTo>
                  <a:pt x="4723" y="1434"/>
                </a:lnTo>
                <a:lnTo>
                  <a:pt x="4723" y="1447"/>
                </a:lnTo>
                <a:lnTo>
                  <a:pt x="4723" y="1454"/>
                </a:lnTo>
                <a:lnTo>
                  <a:pt x="4724" y="1448"/>
                </a:lnTo>
                <a:lnTo>
                  <a:pt x="4724" y="1450"/>
                </a:lnTo>
                <a:lnTo>
                  <a:pt x="4724" y="1443"/>
                </a:lnTo>
                <a:lnTo>
                  <a:pt x="4725" y="1453"/>
                </a:lnTo>
                <a:lnTo>
                  <a:pt x="4725" y="1445"/>
                </a:lnTo>
                <a:lnTo>
                  <a:pt x="4725" y="1446"/>
                </a:lnTo>
                <a:lnTo>
                  <a:pt x="4725" y="1446"/>
                </a:lnTo>
                <a:lnTo>
                  <a:pt x="4726" y="1436"/>
                </a:lnTo>
                <a:lnTo>
                  <a:pt x="4726" y="1449"/>
                </a:lnTo>
                <a:lnTo>
                  <a:pt x="4726" y="1464"/>
                </a:lnTo>
                <a:lnTo>
                  <a:pt x="4726" y="1443"/>
                </a:lnTo>
                <a:lnTo>
                  <a:pt x="4726" y="1446"/>
                </a:lnTo>
                <a:lnTo>
                  <a:pt x="4727" y="1431"/>
                </a:lnTo>
                <a:lnTo>
                  <a:pt x="4727" y="1441"/>
                </a:lnTo>
                <a:lnTo>
                  <a:pt x="4727" y="1442"/>
                </a:lnTo>
                <a:lnTo>
                  <a:pt x="4727" y="1445"/>
                </a:lnTo>
                <a:lnTo>
                  <a:pt x="4728" y="1443"/>
                </a:lnTo>
                <a:lnTo>
                  <a:pt x="4728" y="1429"/>
                </a:lnTo>
                <a:lnTo>
                  <a:pt x="4728" y="1434"/>
                </a:lnTo>
                <a:lnTo>
                  <a:pt x="4728" y="1430"/>
                </a:lnTo>
                <a:lnTo>
                  <a:pt x="4729" y="1448"/>
                </a:lnTo>
                <a:lnTo>
                  <a:pt x="4729" y="1451"/>
                </a:lnTo>
                <a:lnTo>
                  <a:pt x="4729" y="1447"/>
                </a:lnTo>
                <a:lnTo>
                  <a:pt x="4729" y="1456"/>
                </a:lnTo>
                <a:lnTo>
                  <a:pt x="4729" y="1430"/>
                </a:lnTo>
                <a:lnTo>
                  <a:pt x="4730" y="1437"/>
                </a:lnTo>
                <a:lnTo>
                  <a:pt x="4730" y="1442"/>
                </a:lnTo>
                <a:lnTo>
                  <a:pt x="4730" y="1430"/>
                </a:lnTo>
                <a:lnTo>
                  <a:pt x="4730" y="1439"/>
                </a:lnTo>
                <a:lnTo>
                  <a:pt x="4731" y="1455"/>
                </a:lnTo>
                <a:lnTo>
                  <a:pt x="4731" y="1456"/>
                </a:lnTo>
                <a:lnTo>
                  <a:pt x="4731" y="1449"/>
                </a:lnTo>
                <a:lnTo>
                  <a:pt x="4731" y="1454"/>
                </a:lnTo>
                <a:lnTo>
                  <a:pt x="4732" y="1453"/>
                </a:lnTo>
                <a:lnTo>
                  <a:pt x="4732" y="1448"/>
                </a:lnTo>
                <a:lnTo>
                  <a:pt x="4732" y="1452"/>
                </a:lnTo>
                <a:lnTo>
                  <a:pt x="4733" y="1454"/>
                </a:lnTo>
                <a:lnTo>
                  <a:pt x="4733" y="1451"/>
                </a:lnTo>
                <a:lnTo>
                  <a:pt x="4733" y="1447"/>
                </a:lnTo>
                <a:lnTo>
                  <a:pt x="4733" y="1450"/>
                </a:lnTo>
                <a:lnTo>
                  <a:pt x="4733" y="1450"/>
                </a:lnTo>
                <a:lnTo>
                  <a:pt x="4734" y="1445"/>
                </a:lnTo>
                <a:lnTo>
                  <a:pt x="4734" y="1447"/>
                </a:lnTo>
                <a:lnTo>
                  <a:pt x="4734" y="1451"/>
                </a:lnTo>
                <a:lnTo>
                  <a:pt x="4734" y="1449"/>
                </a:lnTo>
                <a:lnTo>
                  <a:pt x="4735" y="1449"/>
                </a:lnTo>
                <a:lnTo>
                  <a:pt x="4735" y="1453"/>
                </a:lnTo>
                <a:lnTo>
                  <a:pt x="4735" y="1450"/>
                </a:lnTo>
                <a:lnTo>
                  <a:pt x="4735" y="1451"/>
                </a:lnTo>
                <a:lnTo>
                  <a:pt x="4736" y="1448"/>
                </a:lnTo>
                <a:lnTo>
                  <a:pt x="4736" y="1451"/>
                </a:lnTo>
                <a:lnTo>
                  <a:pt x="4736" y="1427"/>
                </a:lnTo>
                <a:lnTo>
                  <a:pt x="4736" y="1434"/>
                </a:lnTo>
                <a:lnTo>
                  <a:pt x="4736" y="1445"/>
                </a:lnTo>
                <a:lnTo>
                  <a:pt x="4737" y="1424"/>
                </a:lnTo>
                <a:lnTo>
                  <a:pt x="4737" y="1456"/>
                </a:lnTo>
                <a:lnTo>
                  <a:pt x="4737" y="1448"/>
                </a:lnTo>
                <a:lnTo>
                  <a:pt x="4737" y="1434"/>
                </a:lnTo>
                <a:lnTo>
                  <a:pt x="4738" y="1441"/>
                </a:lnTo>
                <a:lnTo>
                  <a:pt x="4738" y="1443"/>
                </a:lnTo>
                <a:lnTo>
                  <a:pt x="4738" y="1433"/>
                </a:lnTo>
                <a:lnTo>
                  <a:pt x="4738" y="1432"/>
                </a:lnTo>
                <a:lnTo>
                  <a:pt x="4739" y="1426"/>
                </a:lnTo>
                <a:lnTo>
                  <a:pt x="4739" y="1443"/>
                </a:lnTo>
                <a:lnTo>
                  <a:pt x="4739" y="1451"/>
                </a:lnTo>
                <a:lnTo>
                  <a:pt x="4739" y="1445"/>
                </a:lnTo>
                <a:lnTo>
                  <a:pt x="4740" y="1448"/>
                </a:lnTo>
                <a:lnTo>
                  <a:pt x="4740" y="1441"/>
                </a:lnTo>
                <a:lnTo>
                  <a:pt x="4740" y="1445"/>
                </a:lnTo>
                <a:lnTo>
                  <a:pt x="4740" y="1436"/>
                </a:lnTo>
                <a:lnTo>
                  <a:pt x="4741" y="1444"/>
                </a:lnTo>
                <a:lnTo>
                  <a:pt x="4741" y="1448"/>
                </a:lnTo>
                <a:lnTo>
                  <a:pt x="4741" y="1437"/>
                </a:lnTo>
                <a:lnTo>
                  <a:pt x="4741" y="1445"/>
                </a:lnTo>
                <a:lnTo>
                  <a:pt x="4742" y="1443"/>
                </a:lnTo>
                <a:lnTo>
                  <a:pt x="4742" y="1445"/>
                </a:lnTo>
                <a:lnTo>
                  <a:pt x="4742" y="1440"/>
                </a:lnTo>
                <a:lnTo>
                  <a:pt x="4742" y="1438"/>
                </a:lnTo>
                <a:lnTo>
                  <a:pt x="4742" y="1443"/>
                </a:lnTo>
                <a:lnTo>
                  <a:pt x="4743" y="1440"/>
                </a:lnTo>
                <a:lnTo>
                  <a:pt x="4743" y="1443"/>
                </a:lnTo>
                <a:lnTo>
                  <a:pt x="4743" y="1442"/>
                </a:lnTo>
                <a:lnTo>
                  <a:pt x="4743" y="1434"/>
                </a:lnTo>
                <a:lnTo>
                  <a:pt x="4744" y="1437"/>
                </a:lnTo>
                <a:lnTo>
                  <a:pt x="4744" y="1443"/>
                </a:lnTo>
                <a:lnTo>
                  <a:pt x="4744" y="1447"/>
                </a:lnTo>
                <a:lnTo>
                  <a:pt x="4744" y="1443"/>
                </a:lnTo>
                <a:lnTo>
                  <a:pt x="4745" y="1435"/>
                </a:lnTo>
                <a:lnTo>
                  <a:pt x="4745" y="1445"/>
                </a:lnTo>
                <a:lnTo>
                  <a:pt x="4745" y="1435"/>
                </a:lnTo>
                <a:lnTo>
                  <a:pt x="4745" y="1433"/>
                </a:lnTo>
                <a:lnTo>
                  <a:pt x="4745" y="1438"/>
                </a:lnTo>
                <a:lnTo>
                  <a:pt x="4746" y="1441"/>
                </a:lnTo>
                <a:lnTo>
                  <a:pt x="4746" y="1444"/>
                </a:lnTo>
                <a:lnTo>
                  <a:pt x="4746" y="1438"/>
                </a:lnTo>
                <a:lnTo>
                  <a:pt x="4746" y="1442"/>
                </a:lnTo>
                <a:lnTo>
                  <a:pt x="4747" y="1441"/>
                </a:lnTo>
                <a:lnTo>
                  <a:pt x="4747" y="1437"/>
                </a:lnTo>
                <a:lnTo>
                  <a:pt x="4747" y="1441"/>
                </a:lnTo>
                <a:lnTo>
                  <a:pt x="4748" y="1441"/>
                </a:lnTo>
                <a:lnTo>
                  <a:pt x="4748" y="1438"/>
                </a:lnTo>
                <a:lnTo>
                  <a:pt x="4748" y="1442"/>
                </a:lnTo>
                <a:lnTo>
                  <a:pt x="4748" y="1436"/>
                </a:lnTo>
                <a:lnTo>
                  <a:pt x="4748" y="1443"/>
                </a:lnTo>
                <a:lnTo>
                  <a:pt x="4749" y="1441"/>
                </a:lnTo>
                <a:lnTo>
                  <a:pt x="4749" y="1441"/>
                </a:lnTo>
                <a:lnTo>
                  <a:pt x="4749" y="1443"/>
                </a:lnTo>
                <a:lnTo>
                  <a:pt x="4749" y="1436"/>
                </a:lnTo>
                <a:lnTo>
                  <a:pt x="4750" y="1436"/>
                </a:lnTo>
                <a:lnTo>
                  <a:pt x="4750" y="1439"/>
                </a:lnTo>
                <a:lnTo>
                  <a:pt x="4750" y="1435"/>
                </a:lnTo>
                <a:lnTo>
                  <a:pt x="4750" y="1468"/>
                </a:lnTo>
                <a:lnTo>
                  <a:pt x="4751" y="1438"/>
                </a:lnTo>
                <a:lnTo>
                  <a:pt x="4751" y="1439"/>
                </a:lnTo>
                <a:lnTo>
                  <a:pt x="4751" y="1435"/>
                </a:lnTo>
                <a:lnTo>
                  <a:pt x="4751" y="1437"/>
                </a:lnTo>
                <a:lnTo>
                  <a:pt x="4751" y="1439"/>
                </a:lnTo>
                <a:lnTo>
                  <a:pt x="4752" y="1432"/>
                </a:lnTo>
                <a:lnTo>
                  <a:pt x="4752" y="1432"/>
                </a:lnTo>
                <a:lnTo>
                  <a:pt x="4752" y="1437"/>
                </a:lnTo>
                <a:lnTo>
                  <a:pt x="4752" y="1432"/>
                </a:lnTo>
                <a:lnTo>
                  <a:pt x="4753" y="1438"/>
                </a:lnTo>
                <a:lnTo>
                  <a:pt x="4753" y="1433"/>
                </a:lnTo>
                <a:lnTo>
                  <a:pt x="4753" y="1436"/>
                </a:lnTo>
                <a:lnTo>
                  <a:pt x="4753" y="1434"/>
                </a:lnTo>
                <a:lnTo>
                  <a:pt x="4754" y="1433"/>
                </a:lnTo>
                <a:lnTo>
                  <a:pt x="4754" y="1440"/>
                </a:lnTo>
                <a:lnTo>
                  <a:pt x="4754" y="1430"/>
                </a:lnTo>
                <a:lnTo>
                  <a:pt x="4754" y="1432"/>
                </a:lnTo>
                <a:lnTo>
                  <a:pt x="4754" y="1426"/>
                </a:lnTo>
                <a:lnTo>
                  <a:pt x="4755" y="1431"/>
                </a:lnTo>
                <a:lnTo>
                  <a:pt x="4755" y="1433"/>
                </a:lnTo>
                <a:lnTo>
                  <a:pt x="4755" y="1426"/>
                </a:lnTo>
                <a:lnTo>
                  <a:pt x="4756" y="1439"/>
                </a:lnTo>
                <a:lnTo>
                  <a:pt x="4756" y="1435"/>
                </a:lnTo>
                <a:lnTo>
                  <a:pt x="4756" y="1435"/>
                </a:lnTo>
                <a:lnTo>
                  <a:pt x="4756" y="1439"/>
                </a:lnTo>
                <a:lnTo>
                  <a:pt x="4757" y="1435"/>
                </a:lnTo>
                <a:lnTo>
                  <a:pt x="4757" y="1435"/>
                </a:lnTo>
                <a:lnTo>
                  <a:pt x="4757" y="1419"/>
                </a:lnTo>
                <a:lnTo>
                  <a:pt x="4757" y="1432"/>
                </a:lnTo>
                <a:lnTo>
                  <a:pt x="4757" y="1435"/>
                </a:lnTo>
                <a:lnTo>
                  <a:pt x="4758" y="1437"/>
                </a:lnTo>
                <a:lnTo>
                  <a:pt x="4758" y="1455"/>
                </a:lnTo>
                <a:lnTo>
                  <a:pt x="4758" y="1437"/>
                </a:lnTo>
                <a:lnTo>
                  <a:pt x="4758" y="1433"/>
                </a:lnTo>
                <a:lnTo>
                  <a:pt x="4759" y="1438"/>
                </a:lnTo>
                <a:lnTo>
                  <a:pt x="4759" y="1438"/>
                </a:lnTo>
                <a:lnTo>
                  <a:pt x="4759" y="1437"/>
                </a:lnTo>
                <a:lnTo>
                  <a:pt x="4759" y="1440"/>
                </a:lnTo>
                <a:lnTo>
                  <a:pt x="4760" y="1435"/>
                </a:lnTo>
                <a:lnTo>
                  <a:pt x="4760" y="1434"/>
                </a:lnTo>
                <a:lnTo>
                  <a:pt x="4760" y="1431"/>
                </a:lnTo>
                <a:lnTo>
                  <a:pt x="4760" y="1435"/>
                </a:lnTo>
                <a:lnTo>
                  <a:pt x="4760" y="1440"/>
                </a:lnTo>
                <a:lnTo>
                  <a:pt x="4761" y="1438"/>
                </a:lnTo>
                <a:lnTo>
                  <a:pt x="4761" y="1441"/>
                </a:lnTo>
                <a:lnTo>
                  <a:pt x="4761" y="1438"/>
                </a:lnTo>
                <a:lnTo>
                  <a:pt x="4761" y="1436"/>
                </a:lnTo>
                <a:lnTo>
                  <a:pt x="4762" y="1441"/>
                </a:lnTo>
                <a:lnTo>
                  <a:pt x="4762" y="1435"/>
                </a:lnTo>
                <a:lnTo>
                  <a:pt x="4762" y="1440"/>
                </a:lnTo>
                <a:lnTo>
                  <a:pt x="4762" y="1438"/>
                </a:lnTo>
                <a:lnTo>
                  <a:pt x="4763" y="1446"/>
                </a:lnTo>
                <a:lnTo>
                  <a:pt x="4763" y="1440"/>
                </a:lnTo>
                <a:lnTo>
                  <a:pt x="4763" y="1436"/>
                </a:lnTo>
                <a:lnTo>
                  <a:pt x="4763" y="1436"/>
                </a:lnTo>
                <a:lnTo>
                  <a:pt x="4764" y="1435"/>
                </a:lnTo>
                <a:lnTo>
                  <a:pt x="4764" y="1437"/>
                </a:lnTo>
                <a:lnTo>
                  <a:pt x="4764" y="1443"/>
                </a:lnTo>
                <a:lnTo>
                  <a:pt x="4764" y="1435"/>
                </a:lnTo>
                <a:lnTo>
                  <a:pt x="4765" y="1435"/>
                </a:lnTo>
                <a:lnTo>
                  <a:pt x="4765" y="1420"/>
                </a:lnTo>
                <a:lnTo>
                  <a:pt x="4765" y="1426"/>
                </a:lnTo>
                <a:lnTo>
                  <a:pt x="4765" y="1426"/>
                </a:lnTo>
                <a:lnTo>
                  <a:pt x="4766" y="1432"/>
                </a:lnTo>
                <a:lnTo>
                  <a:pt x="4766" y="1435"/>
                </a:lnTo>
                <a:lnTo>
                  <a:pt x="4766" y="1432"/>
                </a:lnTo>
                <a:lnTo>
                  <a:pt x="4766" y="1439"/>
                </a:lnTo>
                <a:lnTo>
                  <a:pt x="4766" y="1438"/>
                </a:lnTo>
                <a:lnTo>
                  <a:pt x="4767" y="1435"/>
                </a:lnTo>
                <a:lnTo>
                  <a:pt x="4767" y="1428"/>
                </a:lnTo>
                <a:lnTo>
                  <a:pt x="4767" y="1429"/>
                </a:lnTo>
                <a:lnTo>
                  <a:pt x="4767" y="1428"/>
                </a:lnTo>
                <a:lnTo>
                  <a:pt x="4768" y="1419"/>
                </a:lnTo>
                <a:lnTo>
                  <a:pt x="4768" y="1415"/>
                </a:lnTo>
                <a:lnTo>
                  <a:pt x="4768" y="1408"/>
                </a:lnTo>
                <a:lnTo>
                  <a:pt x="4768" y="1398"/>
                </a:lnTo>
                <a:lnTo>
                  <a:pt x="4769" y="1398"/>
                </a:lnTo>
                <a:lnTo>
                  <a:pt x="4769" y="1411"/>
                </a:lnTo>
                <a:lnTo>
                  <a:pt x="4769" y="1417"/>
                </a:lnTo>
                <a:lnTo>
                  <a:pt x="4769" y="1422"/>
                </a:lnTo>
                <a:lnTo>
                  <a:pt x="4769" y="1425"/>
                </a:lnTo>
                <a:lnTo>
                  <a:pt x="4770" y="1435"/>
                </a:lnTo>
                <a:lnTo>
                  <a:pt x="4770" y="1436"/>
                </a:lnTo>
                <a:lnTo>
                  <a:pt x="4770" y="1434"/>
                </a:lnTo>
                <a:lnTo>
                  <a:pt x="4770" y="1408"/>
                </a:lnTo>
                <a:lnTo>
                  <a:pt x="4771" y="1429"/>
                </a:lnTo>
                <a:lnTo>
                  <a:pt x="4771" y="1405"/>
                </a:lnTo>
                <a:lnTo>
                  <a:pt x="4771" y="1418"/>
                </a:lnTo>
                <a:lnTo>
                  <a:pt x="4772" y="1428"/>
                </a:lnTo>
                <a:lnTo>
                  <a:pt x="4772" y="1421"/>
                </a:lnTo>
                <a:lnTo>
                  <a:pt x="4772" y="1414"/>
                </a:lnTo>
                <a:lnTo>
                  <a:pt x="4772" y="1426"/>
                </a:lnTo>
                <a:lnTo>
                  <a:pt x="4772" y="1418"/>
                </a:lnTo>
                <a:lnTo>
                  <a:pt x="4773" y="1456"/>
                </a:lnTo>
                <a:lnTo>
                  <a:pt x="4773" y="1444"/>
                </a:lnTo>
                <a:lnTo>
                  <a:pt x="4773" y="1443"/>
                </a:lnTo>
                <a:lnTo>
                  <a:pt x="4773" y="1449"/>
                </a:lnTo>
                <a:lnTo>
                  <a:pt x="4774" y="1442"/>
                </a:lnTo>
                <a:lnTo>
                  <a:pt x="4774" y="1444"/>
                </a:lnTo>
                <a:lnTo>
                  <a:pt x="4774" y="1450"/>
                </a:lnTo>
                <a:lnTo>
                  <a:pt x="4774" y="1446"/>
                </a:lnTo>
                <a:lnTo>
                  <a:pt x="4775" y="1448"/>
                </a:lnTo>
                <a:lnTo>
                  <a:pt x="4775" y="1447"/>
                </a:lnTo>
                <a:lnTo>
                  <a:pt x="4775" y="1448"/>
                </a:lnTo>
                <a:lnTo>
                  <a:pt x="4775" y="1443"/>
                </a:lnTo>
                <a:lnTo>
                  <a:pt x="4775" y="1449"/>
                </a:lnTo>
                <a:lnTo>
                  <a:pt x="4776" y="1452"/>
                </a:lnTo>
                <a:lnTo>
                  <a:pt x="4776" y="1449"/>
                </a:lnTo>
                <a:lnTo>
                  <a:pt x="4776" y="1447"/>
                </a:lnTo>
                <a:lnTo>
                  <a:pt x="4776" y="1446"/>
                </a:lnTo>
                <a:lnTo>
                  <a:pt x="4777" y="1444"/>
                </a:lnTo>
                <a:lnTo>
                  <a:pt x="4777" y="1438"/>
                </a:lnTo>
                <a:lnTo>
                  <a:pt x="4777" y="1443"/>
                </a:lnTo>
                <a:lnTo>
                  <a:pt x="4777" y="1444"/>
                </a:lnTo>
                <a:lnTo>
                  <a:pt x="4778" y="1445"/>
                </a:lnTo>
                <a:lnTo>
                  <a:pt x="4778" y="1443"/>
                </a:lnTo>
                <a:lnTo>
                  <a:pt x="4778" y="1438"/>
                </a:lnTo>
                <a:lnTo>
                  <a:pt x="4779" y="1443"/>
                </a:lnTo>
                <a:lnTo>
                  <a:pt x="4779" y="1434"/>
                </a:lnTo>
                <a:lnTo>
                  <a:pt x="4779" y="1443"/>
                </a:lnTo>
                <a:lnTo>
                  <a:pt x="4779" y="1444"/>
                </a:lnTo>
                <a:lnTo>
                  <a:pt x="4779" y="1446"/>
                </a:lnTo>
                <a:lnTo>
                  <a:pt x="4780" y="1441"/>
                </a:lnTo>
                <a:lnTo>
                  <a:pt x="4780" y="1444"/>
                </a:lnTo>
                <a:lnTo>
                  <a:pt x="4780" y="1443"/>
                </a:lnTo>
                <a:lnTo>
                  <a:pt x="4780" y="1430"/>
                </a:lnTo>
                <a:lnTo>
                  <a:pt x="4781" y="1440"/>
                </a:lnTo>
                <a:lnTo>
                  <a:pt x="4781" y="1445"/>
                </a:lnTo>
                <a:lnTo>
                  <a:pt x="4781" y="1437"/>
                </a:lnTo>
                <a:lnTo>
                  <a:pt x="4781" y="1438"/>
                </a:lnTo>
                <a:lnTo>
                  <a:pt x="4782" y="1441"/>
                </a:lnTo>
                <a:lnTo>
                  <a:pt x="4782" y="1445"/>
                </a:lnTo>
                <a:lnTo>
                  <a:pt x="4782" y="1440"/>
                </a:lnTo>
                <a:lnTo>
                  <a:pt x="4782" y="1442"/>
                </a:lnTo>
                <a:lnTo>
                  <a:pt x="4782" y="1443"/>
                </a:lnTo>
                <a:lnTo>
                  <a:pt x="4783" y="1448"/>
                </a:lnTo>
                <a:lnTo>
                  <a:pt x="4783" y="1435"/>
                </a:lnTo>
                <a:lnTo>
                  <a:pt x="4783" y="1440"/>
                </a:lnTo>
                <a:lnTo>
                  <a:pt x="4783" y="1442"/>
                </a:lnTo>
                <a:lnTo>
                  <a:pt x="4784" y="1438"/>
                </a:lnTo>
                <a:lnTo>
                  <a:pt x="4784" y="1450"/>
                </a:lnTo>
                <a:lnTo>
                  <a:pt x="4784" y="1441"/>
                </a:lnTo>
                <a:lnTo>
                  <a:pt x="4784" y="1442"/>
                </a:lnTo>
                <a:lnTo>
                  <a:pt x="4785" y="1445"/>
                </a:lnTo>
                <a:lnTo>
                  <a:pt x="4785" y="1447"/>
                </a:lnTo>
                <a:lnTo>
                  <a:pt x="4785" y="1448"/>
                </a:lnTo>
                <a:lnTo>
                  <a:pt x="4785" y="1430"/>
                </a:lnTo>
                <a:lnTo>
                  <a:pt x="4785" y="1438"/>
                </a:lnTo>
                <a:lnTo>
                  <a:pt x="4786" y="1440"/>
                </a:lnTo>
                <a:lnTo>
                  <a:pt x="4786" y="1439"/>
                </a:lnTo>
                <a:lnTo>
                  <a:pt x="4786" y="1444"/>
                </a:lnTo>
                <a:lnTo>
                  <a:pt x="4787" y="1442"/>
                </a:lnTo>
                <a:lnTo>
                  <a:pt x="4787" y="1441"/>
                </a:lnTo>
                <a:lnTo>
                  <a:pt x="4787" y="1438"/>
                </a:lnTo>
                <a:lnTo>
                  <a:pt x="4787" y="1443"/>
                </a:lnTo>
                <a:lnTo>
                  <a:pt x="4788" y="1445"/>
                </a:lnTo>
                <a:lnTo>
                  <a:pt x="4788" y="1438"/>
                </a:lnTo>
                <a:lnTo>
                  <a:pt x="4788" y="1449"/>
                </a:lnTo>
                <a:lnTo>
                  <a:pt x="4788" y="1448"/>
                </a:lnTo>
                <a:lnTo>
                  <a:pt x="4788" y="1446"/>
                </a:lnTo>
                <a:lnTo>
                  <a:pt x="4789" y="1443"/>
                </a:lnTo>
                <a:lnTo>
                  <a:pt x="4789" y="1445"/>
                </a:lnTo>
                <a:lnTo>
                  <a:pt x="4789" y="1449"/>
                </a:lnTo>
                <a:lnTo>
                  <a:pt x="4789" y="1443"/>
                </a:lnTo>
                <a:lnTo>
                  <a:pt x="4790" y="1449"/>
                </a:lnTo>
                <a:lnTo>
                  <a:pt x="4790" y="1450"/>
                </a:lnTo>
                <a:lnTo>
                  <a:pt x="4790" y="1443"/>
                </a:lnTo>
                <a:lnTo>
                  <a:pt x="4790" y="1438"/>
                </a:lnTo>
                <a:lnTo>
                  <a:pt x="4791" y="1439"/>
                </a:lnTo>
                <a:lnTo>
                  <a:pt x="4791" y="1445"/>
                </a:lnTo>
                <a:lnTo>
                  <a:pt x="4791" y="1452"/>
                </a:lnTo>
                <a:lnTo>
                  <a:pt x="4791" y="1446"/>
                </a:lnTo>
                <a:lnTo>
                  <a:pt x="4791" y="1446"/>
                </a:lnTo>
                <a:lnTo>
                  <a:pt x="4792" y="1447"/>
                </a:lnTo>
                <a:lnTo>
                  <a:pt x="4792" y="1445"/>
                </a:lnTo>
                <a:lnTo>
                  <a:pt x="4792" y="1455"/>
                </a:lnTo>
                <a:lnTo>
                  <a:pt x="4792" y="1442"/>
                </a:lnTo>
                <a:lnTo>
                  <a:pt x="4793" y="1451"/>
                </a:lnTo>
                <a:lnTo>
                  <a:pt x="4793" y="1450"/>
                </a:lnTo>
                <a:lnTo>
                  <a:pt x="4793" y="1444"/>
                </a:lnTo>
                <a:lnTo>
                  <a:pt x="4793" y="1444"/>
                </a:lnTo>
                <a:lnTo>
                  <a:pt x="4794" y="1432"/>
                </a:lnTo>
                <a:lnTo>
                  <a:pt x="4794" y="1446"/>
                </a:lnTo>
                <a:lnTo>
                  <a:pt x="4794" y="1445"/>
                </a:lnTo>
                <a:lnTo>
                  <a:pt x="4794" y="1443"/>
                </a:lnTo>
                <a:lnTo>
                  <a:pt x="4795" y="1450"/>
                </a:lnTo>
                <a:lnTo>
                  <a:pt x="4795" y="1444"/>
                </a:lnTo>
                <a:lnTo>
                  <a:pt x="4795" y="1477"/>
                </a:lnTo>
                <a:lnTo>
                  <a:pt x="4795" y="1443"/>
                </a:lnTo>
                <a:lnTo>
                  <a:pt x="4796" y="1451"/>
                </a:lnTo>
                <a:lnTo>
                  <a:pt x="4796" y="1449"/>
                </a:lnTo>
                <a:lnTo>
                  <a:pt x="4796" y="1445"/>
                </a:lnTo>
                <a:lnTo>
                  <a:pt x="4796" y="1445"/>
                </a:lnTo>
                <a:lnTo>
                  <a:pt x="4797" y="1449"/>
                </a:lnTo>
                <a:lnTo>
                  <a:pt x="4797" y="1445"/>
                </a:lnTo>
                <a:lnTo>
                  <a:pt x="4797" y="1418"/>
                </a:lnTo>
                <a:lnTo>
                  <a:pt x="4797" y="1429"/>
                </a:lnTo>
                <a:lnTo>
                  <a:pt x="4797" y="1430"/>
                </a:lnTo>
                <a:lnTo>
                  <a:pt x="4798" y="1439"/>
                </a:lnTo>
                <a:lnTo>
                  <a:pt x="4798" y="1455"/>
                </a:lnTo>
                <a:lnTo>
                  <a:pt x="4798" y="1451"/>
                </a:lnTo>
                <a:lnTo>
                  <a:pt x="4798" y="1415"/>
                </a:lnTo>
                <a:lnTo>
                  <a:pt x="4799" y="1438"/>
                </a:lnTo>
                <a:lnTo>
                  <a:pt x="4799" y="1443"/>
                </a:lnTo>
                <a:lnTo>
                  <a:pt x="4799" y="1441"/>
                </a:lnTo>
                <a:lnTo>
                  <a:pt x="4799" y="1442"/>
                </a:lnTo>
                <a:lnTo>
                  <a:pt x="4800" y="1430"/>
                </a:lnTo>
                <a:lnTo>
                  <a:pt x="4800" y="1432"/>
                </a:lnTo>
                <a:lnTo>
                  <a:pt x="4800" y="1457"/>
                </a:lnTo>
                <a:lnTo>
                  <a:pt x="4800" y="1444"/>
                </a:lnTo>
                <a:lnTo>
                  <a:pt x="4800" y="1429"/>
                </a:lnTo>
                <a:lnTo>
                  <a:pt x="4801" y="1422"/>
                </a:lnTo>
                <a:lnTo>
                  <a:pt x="4801" y="1436"/>
                </a:lnTo>
                <a:lnTo>
                  <a:pt x="4801" y="1460"/>
                </a:lnTo>
                <a:lnTo>
                  <a:pt x="4801" y="1428"/>
                </a:lnTo>
                <a:lnTo>
                  <a:pt x="4802" y="1439"/>
                </a:lnTo>
                <a:lnTo>
                  <a:pt x="4802" y="1430"/>
                </a:lnTo>
                <a:lnTo>
                  <a:pt x="4802" y="1435"/>
                </a:lnTo>
                <a:lnTo>
                  <a:pt x="4803" y="1438"/>
                </a:lnTo>
                <a:lnTo>
                  <a:pt x="4803" y="1464"/>
                </a:lnTo>
                <a:lnTo>
                  <a:pt x="4803" y="1435"/>
                </a:lnTo>
                <a:lnTo>
                  <a:pt x="4803" y="1430"/>
                </a:lnTo>
                <a:lnTo>
                  <a:pt x="4803" y="1434"/>
                </a:lnTo>
                <a:lnTo>
                  <a:pt x="4804" y="1424"/>
                </a:lnTo>
                <a:lnTo>
                  <a:pt x="4804" y="1436"/>
                </a:lnTo>
                <a:lnTo>
                  <a:pt x="4804" y="1439"/>
                </a:lnTo>
                <a:lnTo>
                  <a:pt x="4804" y="1456"/>
                </a:lnTo>
                <a:lnTo>
                  <a:pt x="4805" y="1442"/>
                </a:lnTo>
                <a:lnTo>
                  <a:pt x="4805" y="1427"/>
                </a:lnTo>
                <a:lnTo>
                  <a:pt x="4805" y="1457"/>
                </a:lnTo>
                <a:lnTo>
                  <a:pt x="4805" y="1457"/>
                </a:lnTo>
                <a:lnTo>
                  <a:pt x="4806" y="1453"/>
                </a:lnTo>
                <a:lnTo>
                  <a:pt x="4806" y="1449"/>
                </a:lnTo>
                <a:lnTo>
                  <a:pt x="4806" y="1455"/>
                </a:lnTo>
                <a:lnTo>
                  <a:pt x="4806" y="1453"/>
                </a:lnTo>
                <a:lnTo>
                  <a:pt x="4806" y="1457"/>
                </a:lnTo>
                <a:lnTo>
                  <a:pt x="4807" y="1451"/>
                </a:lnTo>
                <a:lnTo>
                  <a:pt x="4807" y="1449"/>
                </a:lnTo>
                <a:lnTo>
                  <a:pt x="4807" y="1450"/>
                </a:lnTo>
                <a:lnTo>
                  <a:pt x="4807" y="1451"/>
                </a:lnTo>
                <a:lnTo>
                  <a:pt x="4808" y="1456"/>
                </a:lnTo>
                <a:lnTo>
                  <a:pt x="4808" y="1448"/>
                </a:lnTo>
                <a:lnTo>
                  <a:pt x="4808" y="1450"/>
                </a:lnTo>
                <a:lnTo>
                  <a:pt x="4808" y="1449"/>
                </a:lnTo>
                <a:lnTo>
                  <a:pt x="4809" y="1453"/>
                </a:lnTo>
                <a:lnTo>
                  <a:pt x="4809" y="1456"/>
                </a:lnTo>
                <a:lnTo>
                  <a:pt x="4809" y="1450"/>
                </a:lnTo>
                <a:lnTo>
                  <a:pt x="4809" y="1429"/>
                </a:lnTo>
                <a:lnTo>
                  <a:pt x="4809" y="1453"/>
                </a:lnTo>
                <a:lnTo>
                  <a:pt x="4810" y="1454"/>
                </a:lnTo>
                <a:lnTo>
                  <a:pt x="4810" y="1439"/>
                </a:lnTo>
                <a:lnTo>
                  <a:pt x="4810" y="1432"/>
                </a:lnTo>
                <a:lnTo>
                  <a:pt x="4811" y="1441"/>
                </a:lnTo>
                <a:lnTo>
                  <a:pt x="4811" y="1465"/>
                </a:lnTo>
                <a:lnTo>
                  <a:pt x="4811" y="1446"/>
                </a:lnTo>
                <a:lnTo>
                  <a:pt x="4811" y="1451"/>
                </a:lnTo>
                <a:lnTo>
                  <a:pt x="4812" y="1442"/>
                </a:lnTo>
                <a:lnTo>
                  <a:pt x="4812" y="1450"/>
                </a:lnTo>
                <a:lnTo>
                  <a:pt x="4812" y="1449"/>
                </a:lnTo>
                <a:lnTo>
                  <a:pt x="4812" y="1441"/>
                </a:lnTo>
                <a:lnTo>
                  <a:pt x="4812" y="1442"/>
                </a:lnTo>
                <a:lnTo>
                  <a:pt x="4813" y="1434"/>
                </a:lnTo>
                <a:lnTo>
                  <a:pt x="4813" y="1440"/>
                </a:lnTo>
                <a:lnTo>
                  <a:pt x="4813" y="1439"/>
                </a:lnTo>
                <a:lnTo>
                  <a:pt x="4813" y="1440"/>
                </a:lnTo>
                <a:lnTo>
                  <a:pt x="4814" y="1434"/>
                </a:lnTo>
                <a:lnTo>
                  <a:pt x="4814" y="1414"/>
                </a:lnTo>
                <a:lnTo>
                  <a:pt x="4814" y="1419"/>
                </a:lnTo>
                <a:lnTo>
                  <a:pt x="4814" y="1429"/>
                </a:lnTo>
                <a:lnTo>
                  <a:pt x="4815" y="1431"/>
                </a:lnTo>
                <a:lnTo>
                  <a:pt x="4815" y="1428"/>
                </a:lnTo>
                <a:lnTo>
                  <a:pt x="4815" y="1435"/>
                </a:lnTo>
                <a:lnTo>
                  <a:pt x="4815" y="1428"/>
                </a:lnTo>
                <a:lnTo>
                  <a:pt x="4815" y="1440"/>
                </a:lnTo>
                <a:lnTo>
                  <a:pt x="4816" y="1439"/>
                </a:lnTo>
                <a:lnTo>
                  <a:pt x="4816" y="1442"/>
                </a:lnTo>
                <a:lnTo>
                  <a:pt x="4816" y="1437"/>
                </a:lnTo>
                <a:lnTo>
                  <a:pt x="4816" y="1447"/>
                </a:lnTo>
                <a:lnTo>
                  <a:pt x="4817" y="1446"/>
                </a:lnTo>
                <a:lnTo>
                  <a:pt x="4817" y="1466"/>
                </a:lnTo>
                <a:lnTo>
                  <a:pt x="4817" y="1458"/>
                </a:lnTo>
                <a:lnTo>
                  <a:pt x="4818" y="1451"/>
                </a:lnTo>
                <a:lnTo>
                  <a:pt x="4818" y="1445"/>
                </a:lnTo>
                <a:lnTo>
                  <a:pt x="4818" y="1444"/>
                </a:lnTo>
                <a:lnTo>
                  <a:pt x="4818" y="1445"/>
                </a:lnTo>
                <a:lnTo>
                  <a:pt x="4818" y="1447"/>
                </a:lnTo>
                <a:lnTo>
                  <a:pt x="4819" y="1436"/>
                </a:lnTo>
                <a:lnTo>
                  <a:pt x="4819" y="1446"/>
                </a:lnTo>
                <a:lnTo>
                  <a:pt x="4819" y="1449"/>
                </a:lnTo>
                <a:lnTo>
                  <a:pt x="4819" y="1453"/>
                </a:lnTo>
                <a:lnTo>
                  <a:pt x="4820" y="1451"/>
                </a:lnTo>
                <a:lnTo>
                  <a:pt x="4820" y="1429"/>
                </a:lnTo>
                <a:lnTo>
                  <a:pt x="4820" y="1447"/>
                </a:lnTo>
                <a:lnTo>
                  <a:pt x="4820" y="1453"/>
                </a:lnTo>
                <a:lnTo>
                  <a:pt x="4821" y="1440"/>
                </a:lnTo>
                <a:lnTo>
                  <a:pt x="4821" y="1444"/>
                </a:lnTo>
                <a:lnTo>
                  <a:pt x="4821" y="1430"/>
                </a:lnTo>
                <a:lnTo>
                  <a:pt x="4821" y="1455"/>
                </a:lnTo>
                <a:lnTo>
                  <a:pt x="4821" y="1450"/>
                </a:lnTo>
                <a:lnTo>
                  <a:pt x="4822" y="1443"/>
                </a:lnTo>
                <a:lnTo>
                  <a:pt x="4822" y="1435"/>
                </a:lnTo>
                <a:lnTo>
                  <a:pt x="4822" y="1434"/>
                </a:lnTo>
                <a:lnTo>
                  <a:pt x="4822" y="1439"/>
                </a:lnTo>
                <a:lnTo>
                  <a:pt x="4823" y="1455"/>
                </a:lnTo>
                <a:lnTo>
                  <a:pt x="4823" y="1450"/>
                </a:lnTo>
                <a:lnTo>
                  <a:pt x="4823" y="1441"/>
                </a:lnTo>
                <a:lnTo>
                  <a:pt x="4823" y="1428"/>
                </a:lnTo>
                <a:lnTo>
                  <a:pt x="4824" y="1436"/>
                </a:lnTo>
                <a:lnTo>
                  <a:pt x="4824" y="1446"/>
                </a:lnTo>
                <a:lnTo>
                  <a:pt x="4824" y="1454"/>
                </a:lnTo>
                <a:lnTo>
                  <a:pt x="4824" y="1451"/>
                </a:lnTo>
                <a:lnTo>
                  <a:pt x="4824" y="1428"/>
                </a:lnTo>
                <a:lnTo>
                  <a:pt x="4825" y="1446"/>
                </a:lnTo>
                <a:lnTo>
                  <a:pt x="4825" y="1453"/>
                </a:lnTo>
                <a:lnTo>
                  <a:pt x="4825" y="1443"/>
                </a:lnTo>
                <a:lnTo>
                  <a:pt x="4826" y="1452"/>
                </a:lnTo>
                <a:lnTo>
                  <a:pt x="4826" y="1439"/>
                </a:lnTo>
                <a:lnTo>
                  <a:pt x="4826" y="1449"/>
                </a:lnTo>
                <a:lnTo>
                  <a:pt x="4826" y="1444"/>
                </a:lnTo>
                <a:lnTo>
                  <a:pt x="4827" y="1458"/>
                </a:lnTo>
                <a:lnTo>
                  <a:pt x="4827" y="1455"/>
                </a:lnTo>
                <a:lnTo>
                  <a:pt x="4827" y="1446"/>
                </a:lnTo>
                <a:lnTo>
                  <a:pt x="4827" y="1448"/>
                </a:lnTo>
                <a:lnTo>
                  <a:pt x="4828" y="1455"/>
                </a:lnTo>
                <a:lnTo>
                  <a:pt x="4828" y="1443"/>
                </a:lnTo>
                <a:lnTo>
                  <a:pt x="4828" y="1451"/>
                </a:lnTo>
                <a:lnTo>
                  <a:pt x="4828" y="1432"/>
                </a:lnTo>
                <a:lnTo>
                  <a:pt x="4828" y="1448"/>
                </a:lnTo>
                <a:lnTo>
                  <a:pt x="4829" y="1435"/>
                </a:lnTo>
                <a:lnTo>
                  <a:pt x="4829" y="1440"/>
                </a:lnTo>
                <a:lnTo>
                  <a:pt x="4829" y="1453"/>
                </a:lnTo>
                <a:lnTo>
                  <a:pt x="4829" y="1458"/>
                </a:lnTo>
                <a:lnTo>
                  <a:pt x="4830" y="1442"/>
                </a:lnTo>
                <a:lnTo>
                  <a:pt x="4830" y="1458"/>
                </a:lnTo>
                <a:lnTo>
                  <a:pt x="4830" y="1452"/>
                </a:lnTo>
                <a:lnTo>
                  <a:pt x="4830" y="1447"/>
                </a:lnTo>
                <a:lnTo>
                  <a:pt x="4830" y="1433"/>
                </a:lnTo>
                <a:lnTo>
                  <a:pt x="4831" y="1453"/>
                </a:lnTo>
                <a:lnTo>
                  <a:pt x="4831" y="1454"/>
                </a:lnTo>
                <a:lnTo>
                  <a:pt x="4831" y="1475"/>
                </a:lnTo>
                <a:lnTo>
                  <a:pt x="4831" y="1439"/>
                </a:lnTo>
                <a:lnTo>
                  <a:pt x="4832" y="1447"/>
                </a:lnTo>
                <a:lnTo>
                  <a:pt x="4832" y="1449"/>
                </a:lnTo>
                <a:lnTo>
                  <a:pt x="4832" y="1457"/>
                </a:lnTo>
                <a:lnTo>
                  <a:pt x="4832" y="1442"/>
                </a:lnTo>
                <a:lnTo>
                  <a:pt x="4833" y="1462"/>
                </a:lnTo>
                <a:lnTo>
                  <a:pt x="4833" y="1445"/>
                </a:lnTo>
                <a:lnTo>
                  <a:pt x="4833" y="1450"/>
                </a:lnTo>
                <a:lnTo>
                  <a:pt x="4834" y="1455"/>
                </a:lnTo>
                <a:lnTo>
                  <a:pt x="4834" y="1446"/>
                </a:lnTo>
                <a:lnTo>
                  <a:pt x="4834" y="1447"/>
                </a:lnTo>
                <a:lnTo>
                  <a:pt x="4834" y="1448"/>
                </a:lnTo>
                <a:lnTo>
                  <a:pt x="4834" y="1454"/>
                </a:lnTo>
                <a:lnTo>
                  <a:pt x="4835" y="1455"/>
                </a:lnTo>
                <a:lnTo>
                  <a:pt x="4835" y="1454"/>
                </a:lnTo>
                <a:lnTo>
                  <a:pt x="4835" y="1457"/>
                </a:lnTo>
                <a:lnTo>
                  <a:pt x="4835" y="1441"/>
                </a:lnTo>
                <a:lnTo>
                  <a:pt x="4836" y="1454"/>
                </a:lnTo>
                <a:lnTo>
                  <a:pt x="4836" y="1452"/>
                </a:lnTo>
                <a:lnTo>
                  <a:pt x="4836" y="1442"/>
                </a:lnTo>
                <a:lnTo>
                  <a:pt x="4836" y="1455"/>
                </a:lnTo>
                <a:lnTo>
                  <a:pt x="4837" y="1457"/>
                </a:lnTo>
                <a:lnTo>
                  <a:pt x="4837" y="1455"/>
                </a:lnTo>
                <a:lnTo>
                  <a:pt x="4837" y="1449"/>
                </a:lnTo>
                <a:lnTo>
                  <a:pt x="4837" y="1453"/>
                </a:lnTo>
                <a:lnTo>
                  <a:pt x="4837" y="1455"/>
                </a:lnTo>
                <a:lnTo>
                  <a:pt x="4838" y="1454"/>
                </a:lnTo>
                <a:lnTo>
                  <a:pt x="4838" y="1453"/>
                </a:lnTo>
                <a:lnTo>
                  <a:pt x="4838" y="1455"/>
                </a:lnTo>
                <a:lnTo>
                  <a:pt x="4838" y="1451"/>
                </a:lnTo>
                <a:lnTo>
                  <a:pt x="4839" y="1448"/>
                </a:lnTo>
                <a:lnTo>
                  <a:pt x="4839" y="1458"/>
                </a:lnTo>
                <a:lnTo>
                  <a:pt x="4839" y="1456"/>
                </a:lnTo>
                <a:lnTo>
                  <a:pt x="4839" y="1456"/>
                </a:lnTo>
                <a:lnTo>
                  <a:pt x="4840" y="1458"/>
                </a:lnTo>
                <a:lnTo>
                  <a:pt x="4840" y="1483"/>
                </a:lnTo>
                <a:lnTo>
                  <a:pt x="4840" y="1443"/>
                </a:lnTo>
                <a:lnTo>
                  <a:pt x="4840" y="1435"/>
                </a:lnTo>
                <a:lnTo>
                  <a:pt x="4840" y="1455"/>
                </a:lnTo>
                <a:lnTo>
                  <a:pt x="4841" y="1463"/>
                </a:lnTo>
                <a:lnTo>
                  <a:pt x="4841" y="1442"/>
                </a:lnTo>
                <a:lnTo>
                  <a:pt x="4841" y="1448"/>
                </a:lnTo>
                <a:lnTo>
                  <a:pt x="4842" y="1440"/>
                </a:lnTo>
                <a:lnTo>
                  <a:pt x="4842" y="1454"/>
                </a:lnTo>
                <a:lnTo>
                  <a:pt x="4842" y="1439"/>
                </a:lnTo>
                <a:lnTo>
                  <a:pt x="4842" y="1445"/>
                </a:lnTo>
                <a:lnTo>
                  <a:pt x="4843" y="1436"/>
                </a:lnTo>
                <a:lnTo>
                  <a:pt x="4843" y="1437"/>
                </a:lnTo>
                <a:lnTo>
                  <a:pt x="4843" y="1443"/>
                </a:lnTo>
                <a:lnTo>
                  <a:pt x="4843" y="1457"/>
                </a:lnTo>
                <a:lnTo>
                  <a:pt x="4843" y="1440"/>
                </a:lnTo>
                <a:lnTo>
                  <a:pt x="4844" y="1441"/>
                </a:lnTo>
                <a:lnTo>
                  <a:pt x="4844" y="1435"/>
                </a:lnTo>
                <a:lnTo>
                  <a:pt x="4844" y="1462"/>
                </a:lnTo>
                <a:lnTo>
                  <a:pt x="4844" y="1440"/>
                </a:lnTo>
                <a:lnTo>
                  <a:pt x="4845" y="1446"/>
                </a:lnTo>
                <a:lnTo>
                  <a:pt x="4845" y="1450"/>
                </a:lnTo>
                <a:lnTo>
                  <a:pt x="4845" y="1442"/>
                </a:lnTo>
                <a:lnTo>
                  <a:pt x="4845" y="1441"/>
                </a:lnTo>
                <a:lnTo>
                  <a:pt x="4846" y="1461"/>
                </a:lnTo>
                <a:lnTo>
                  <a:pt x="4846" y="1448"/>
                </a:lnTo>
                <a:lnTo>
                  <a:pt x="4846" y="1451"/>
                </a:lnTo>
                <a:lnTo>
                  <a:pt x="4846" y="1440"/>
                </a:lnTo>
                <a:lnTo>
                  <a:pt x="4846" y="1448"/>
                </a:lnTo>
                <a:lnTo>
                  <a:pt x="4847" y="1443"/>
                </a:lnTo>
                <a:lnTo>
                  <a:pt x="4847" y="1444"/>
                </a:lnTo>
                <a:lnTo>
                  <a:pt x="4847" y="1450"/>
                </a:lnTo>
                <a:lnTo>
                  <a:pt x="4847" y="1437"/>
                </a:lnTo>
                <a:lnTo>
                  <a:pt x="4848" y="1452"/>
                </a:lnTo>
                <a:lnTo>
                  <a:pt x="4848" y="1461"/>
                </a:lnTo>
                <a:lnTo>
                  <a:pt x="4848" y="1454"/>
                </a:lnTo>
                <a:lnTo>
                  <a:pt x="4848" y="1458"/>
                </a:lnTo>
                <a:lnTo>
                  <a:pt x="4849" y="1441"/>
                </a:lnTo>
                <a:lnTo>
                  <a:pt x="4849" y="1447"/>
                </a:lnTo>
                <a:lnTo>
                  <a:pt x="4849" y="1450"/>
                </a:lnTo>
                <a:lnTo>
                  <a:pt x="4849" y="1448"/>
                </a:lnTo>
                <a:lnTo>
                  <a:pt x="4850" y="1446"/>
                </a:lnTo>
                <a:lnTo>
                  <a:pt x="4850" y="1432"/>
                </a:lnTo>
                <a:lnTo>
                  <a:pt x="4850" y="1448"/>
                </a:lnTo>
                <a:lnTo>
                  <a:pt x="4850" y="1476"/>
                </a:lnTo>
                <a:lnTo>
                  <a:pt x="4851" y="1446"/>
                </a:lnTo>
                <a:lnTo>
                  <a:pt x="4851" y="1452"/>
                </a:lnTo>
                <a:lnTo>
                  <a:pt x="4851" y="1437"/>
                </a:lnTo>
                <a:lnTo>
                  <a:pt x="4851" y="1458"/>
                </a:lnTo>
                <a:lnTo>
                  <a:pt x="4852" y="1458"/>
                </a:lnTo>
                <a:lnTo>
                  <a:pt x="4852" y="1455"/>
                </a:lnTo>
                <a:lnTo>
                  <a:pt x="4852" y="1451"/>
                </a:lnTo>
                <a:lnTo>
                  <a:pt x="4852" y="1451"/>
                </a:lnTo>
                <a:lnTo>
                  <a:pt x="4852" y="1449"/>
                </a:lnTo>
                <a:lnTo>
                  <a:pt x="4853" y="1458"/>
                </a:lnTo>
                <a:lnTo>
                  <a:pt x="4853" y="1456"/>
                </a:lnTo>
                <a:lnTo>
                  <a:pt x="4853" y="1443"/>
                </a:lnTo>
                <a:lnTo>
                  <a:pt x="4853" y="1438"/>
                </a:lnTo>
                <a:lnTo>
                  <a:pt x="4854" y="1450"/>
                </a:lnTo>
                <a:lnTo>
                  <a:pt x="4854" y="1442"/>
                </a:lnTo>
                <a:lnTo>
                  <a:pt x="4854" y="1447"/>
                </a:lnTo>
                <a:lnTo>
                  <a:pt x="4854" y="1454"/>
                </a:lnTo>
                <a:lnTo>
                  <a:pt x="4855" y="1449"/>
                </a:lnTo>
                <a:lnTo>
                  <a:pt x="4855" y="1454"/>
                </a:lnTo>
                <a:lnTo>
                  <a:pt x="4855" y="1460"/>
                </a:lnTo>
                <a:lnTo>
                  <a:pt x="4855" y="1441"/>
                </a:lnTo>
                <a:lnTo>
                  <a:pt x="4855" y="1463"/>
                </a:lnTo>
                <a:lnTo>
                  <a:pt x="4856" y="1452"/>
                </a:lnTo>
                <a:lnTo>
                  <a:pt x="4856" y="1453"/>
                </a:lnTo>
                <a:lnTo>
                  <a:pt x="4856" y="1450"/>
                </a:lnTo>
                <a:lnTo>
                  <a:pt x="4857" y="1458"/>
                </a:lnTo>
                <a:lnTo>
                  <a:pt x="4857" y="1442"/>
                </a:lnTo>
                <a:lnTo>
                  <a:pt x="4857" y="1447"/>
                </a:lnTo>
                <a:lnTo>
                  <a:pt x="4857" y="1456"/>
                </a:lnTo>
                <a:lnTo>
                  <a:pt x="4858" y="1463"/>
                </a:lnTo>
                <a:lnTo>
                  <a:pt x="4858" y="1459"/>
                </a:lnTo>
                <a:lnTo>
                  <a:pt x="4858" y="1460"/>
                </a:lnTo>
                <a:lnTo>
                  <a:pt x="4858" y="1435"/>
                </a:lnTo>
                <a:lnTo>
                  <a:pt x="4858" y="1459"/>
                </a:lnTo>
                <a:lnTo>
                  <a:pt x="4859" y="1452"/>
                </a:lnTo>
                <a:lnTo>
                  <a:pt x="4859" y="1458"/>
                </a:lnTo>
                <a:lnTo>
                  <a:pt x="4859" y="1463"/>
                </a:lnTo>
                <a:lnTo>
                  <a:pt x="4859" y="1451"/>
                </a:lnTo>
                <a:lnTo>
                  <a:pt x="4860" y="1457"/>
                </a:lnTo>
                <a:lnTo>
                  <a:pt x="4860" y="1449"/>
                </a:lnTo>
                <a:lnTo>
                  <a:pt x="4860" y="1450"/>
                </a:lnTo>
                <a:lnTo>
                  <a:pt x="4860" y="1469"/>
                </a:lnTo>
                <a:lnTo>
                  <a:pt x="4861" y="1446"/>
                </a:lnTo>
                <a:lnTo>
                  <a:pt x="4861" y="1453"/>
                </a:lnTo>
                <a:lnTo>
                  <a:pt x="4861" y="1453"/>
                </a:lnTo>
                <a:lnTo>
                  <a:pt x="4861" y="1458"/>
                </a:lnTo>
                <a:lnTo>
                  <a:pt x="4861" y="1457"/>
                </a:lnTo>
                <a:lnTo>
                  <a:pt x="4862" y="1441"/>
                </a:lnTo>
                <a:lnTo>
                  <a:pt x="4862" y="1445"/>
                </a:lnTo>
                <a:lnTo>
                  <a:pt x="4862" y="1449"/>
                </a:lnTo>
                <a:lnTo>
                  <a:pt x="4862" y="1485"/>
                </a:lnTo>
                <a:lnTo>
                  <a:pt x="4863" y="1466"/>
                </a:lnTo>
                <a:lnTo>
                  <a:pt x="4863" y="1445"/>
                </a:lnTo>
                <a:lnTo>
                  <a:pt x="4863" y="1454"/>
                </a:lnTo>
                <a:lnTo>
                  <a:pt x="4863" y="1445"/>
                </a:lnTo>
                <a:lnTo>
                  <a:pt x="4864" y="1447"/>
                </a:lnTo>
                <a:lnTo>
                  <a:pt x="4864" y="1451"/>
                </a:lnTo>
                <a:lnTo>
                  <a:pt x="4864" y="1450"/>
                </a:lnTo>
                <a:lnTo>
                  <a:pt x="4864" y="1439"/>
                </a:lnTo>
                <a:lnTo>
                  <a:pt x="4865" y="1458"/>
                </a:lnTo>
                <a:lnTo>
                  <a:pt x="4865" y="1462"/>
                </a:lnTo>
                <a:lnTo>
                  <a:pt x="4865" y="1459"/>
                </a:lnTo>
                <a:lnTo>
                  <a:pt x="4865" y="1439"/>
                </a:lnTo>
                <a:lnTo>
                  <a:pt x="4866" y="1450"/>
                </a:lnTo>
                <a:lnTo>
                  <a:pt x="4866" y="1440"/>
                </a:lnTo>
                <a:lnTo>
                  <a:pt x="4866" y="1452"/>
                </a:lnTo>
                <a:lnTo>
                  <a:pt x="4866" y="1462"/>
                </a:lnTo>
                <a:lnTo>
                  <a:pt x="4867" y="1443"/>
                </a:lnTo>
                <a:lnTo>
                  <a:pt x="4867" y="1451"/>
                </a:lnTo>
                <a:lnTo>
                  <a:pt x="4867" y="1448"/>
                </a:lnTo>
                <a:lnTo>
                  <a:pt x="4867" y="1450"/>
                </a:lnTo>
                <a:lnTo>
                  <a:pt x="4867" y="1456"/>
                </a:lnTo>
                <a:lnTo>
                  <a:pt x="4868" y="1443"/>
                </a:lnTo>
                <a:lnTo>
                  <a:pt x="4868" y="1466"/>
                </a:lnTo>
                <a:lnTo>
                  <a:pt x="4868" y="1446"/>
                </a:lnTo>
                <a:lnTo>
                  <a:pt x="4868" y="1444"/>
                </a:lnTo>
                <a:lnTo>
                  <a:pt x="4869" y="1457"/>
                </a:lnTo>
                <a:lnTo>
                  <a:pt x="4869" y="1429"/>
                </a:lnTo>
                <a:lnTo>
                  <a:pt x="4869" y="1443"/>
                </a:lnTo>
                <a:lnTo>
                  <a:pt x="4869" y="1454"/>
                </a:lnTo>
                <a:lnTo>
                  <a:pt x="4870" y="1451"/>
                </a:lnTo>
                <a:lnTo>
                  <a:pt x="4870" y="1454"/>
                </a:lnTo>
                <a:lnTo>
                  <a:pt x="4870" y="1442"/>
                </a:lnTo>
                <a:lnTo>
                  <a:pt x="4870" y="1444"/>
                </a:lnTo>
                <a:lnTo>
                  <a:pt x="4870" y="1439"/>
                </a:lnTo>
                <a:lnTo>
                  <a:pt x="4871" y="1451"/>
                </a:lnTo>
                <a:lnTo>
                  <a:pt x="4871" y="1436"/>
                </a:lnTo>
                <a:lnTo>
                  <a:pt x="4871" y="1442"/>
                </a:lnTo>
                <a:lnTo>
                  <a:pt x="4871" y="1450"/>
                </a:lnTo>
                <a:lnTo>
                  <a:pt x="4872" y="1462"/>
                </a:lnTo>
                <a:lnTo>
                  <a:pt x="4872" y="1446"/>
                </a:lnTo>
                <a:lnTo>
                  <a:pt x="4872" y="1449"/>
                </a:lnTo>
                <a:lnTo>
                  <a:pt x="4873" y="1437"/>
                </a:lnTo>
                <a:lnTo>
                  <a:pt x="4873" y="1453"/>
                </a:lnTo>
                <a:lnTo>
                  <a:pt x="4873" y="1457"/>
                </a:lnTo>
                <a:lnTo>
                  <a:pt x="4873" y="1454"/>
                </a:lnTo>
                <a:lnTo>
                  <a:pt x="4874" y="1453"/>
                </a:lnTo>
                <a:lnTo>
                  <a:pt x="4874" y="1431"/>
                </a:lnTo>
                <a:lnTo>
                  <a:pt x="4874" y="1439"/>
                </a:lnTo>
                <a:lnTo>
                  <a:pt x="4874" y="1458"/>
                </a:lnTo>
                <a:lnTo>
                  <a:pt x="4874" y="1453"/>
                </a:lnTo>
                <a:lnTo>
                  <a:pt x="4875" y="1458"/>
                </a:lnTo>
                <a:lnTo>
                  <a:pt x="4875" y="1443"/>
                </a:lnTo>
                <a:lnTo>
                  <a:pt x="4875" y="1441"/>
                </a:lnTo>
                <a:lnTo>
                  <a:pt x="4875" y="1451"/>
                </a:lnTo>
                <a:lnTo>
                  <a:pt x="4876" y="1454"/>
                </a:lnTo>
                <a:lnTo>
                  <a:pt x="4876" y="1453"/>
                </a:lnTo>
                <a:lnTo>
                  <a:pt x="4876" y="1437"/>
                </a:lnTo>
                <a:lnTo>
                  <a:pt x="4876" y="1443"/>
                </a:lnTo>
                <a:lnTo>
                  <a:pt x="4876" y="1451"/>
                </a:lnTo>
                <a:lnTo>
                  <a:pt x="4877" y="1441"/>
                </a:lnTo>
                <a:lnTo>
                  <a:pt x="4877" y="1444"/>
                </a:lnTo>
                <a:lnTo>
                  <a:pt x="4877" y="1438"/>
                </a:lnTo>
                <a:lnTo>
                  <a:pt x="4877" y="1451"/>
                </a:lnTo>
                <a:lnTo>
                  <a:pt x="4878" y="1441"/>
                </a:lnTo>
                <a:lnTo>
                  <a:pt x="4878" y="1445"/>
                </a:lnTo>
                <a:lnTo>
                  <a:pt x="4878" y="1444"/>
                </a:lnTo>
                <a:lnTo>
                  <a:pt x="4878" y="1438"/>
                </a:lnTo>
                <a:lnTo>
                  <a:pt x="4879" y="1441"/>
                </a:lnTo>
                <a:lnTo>
                  <a:pt x="4879" y="1449"/>
                </a:lnTo>
                <a:lnTo>
                  <a:pt x="4879" y="1460"/>
                </a:lnTo>
                <a:lnTo>
                  <a:pt x="4879" y="1452"/>
                </a:lnTo>
                <a:lnTo>
                  <a:pt x="4879" y="1432"/>
                </a:lnTo>
                <a:lnTo>
                  <a:pt x="4880" y="1443"/>
                </a:lnTo>
                <a:lnTo>
                  <a:pt x="4880" y="1448"/>
                </a:lnTo>
                <a:lnTo>
                  <a:pt x="4880" y="1450"/>
                </a:lnTo>
                <a:lnTo>
                  <a:pt x="4881" y="1455"/>
                </a:lnTo>
                <a:lnTo>
                  <a:pt x="4881" y="1434"/>
                </a:lnTo>
                <a:lnTo>
                  <a:pt x="4881" y="1442"/>
                </a:lnTo>
                <a:lnTo>
                  <a:pt x="4881" y="1451"/>
                </a:lnTo>
                <a:lnTo>
                  <a:pt x="4882" y="1452"/>
                </a:lnTo>
                <a:lnTo>
                  <a:pt x="4882" y="1457"/>
                </a:lnTo>
                <a:lnTo>
                  <a:pt x="4882" y="1438"/>
                </a:lnTo>
                <a:lnTo>
                  <a:pt x="4882" y="1454"/>
                </a:lnTo>
                <a:lnTo>
                  <a:pt x="4883" y="1454"/>
                </a:lnTo>
                <a:lnTo>
                  <a:pt x="4883" y="1456"/>
                </a:lnTo>
                <a:lnTo>
                  <a:pt x="4883" y="1448"/>
                </a:lnTo>
                <a:lnTo>
                  <a:pt x="4883" y="1450"/>
                </a:lnTo>
                <a:lnTo>
                  <a:pt x="4883" y="1454"/>
                </a:lnTo>
                <a:lnTo>
                  <a:pt x="4884" y="1466"/>
                </a:lnTo>
                <a:lnTo>
                  <a:pt x="4884" y="1445"/>
                </a:lnTo>
                <a:lnTo>
                  <a:pt x="4884" y="1461"/>
                </a:lnTo>
                <a:lnTo>
                  <a:pt x="4884" y="1438"/>
                </a:lnTo>
                <a:lnTo>
                  <a:pt x="4885" y="1491"/>
                </a:lnTo>
                <a:lnTo>
                  <a:pt x="4885" y="1454"/>
                </a:lnTo>
                <a:lnTo>
                  <a:pt x="4885" y="1437"/>
                </a:lnTo>
                <a:lnTo>
                  <a:pt x="4885" y="1432"/>
                </a:lnTo>
                <a:lnTo>
                  <a:pt x="4886" y="1431"/>
                </a:lnTo>
                <a:lnTo>
                  <a:pt x="4886" y="1437"/>
                </a:lnTo>
                <a:lnTo>
                  <a:pt x="4886" y="1448"/>
                </a:lnTo>
                <a:lnTo>
                  <a:pt x="4886" y="1449"/>
                </a:lnTo>
                <a:lnTo>
                  <a:pt x="4886" y="1458"/>
                </a:lnTo>
                <a:lnTo>
                  <a:pt x="4887" y="1448"/>
                </a:lnTo>
                <a:lnTo>
                  <a:pt x="4887" y="1452"/>
                </a:lnTo>
                <a:lnTo>
                  <a:pt x="4887" y="1456"/>
                </a:lnTo>
                <a:lnTo>
                  <a:pt x="4887" y="1458"/>
                </a:lnTo>
                <a:lnTo>
                  <a:pt x="4888" y="1458"/>
                </a:lnTo>
                <a:lnTo>
                  <a:pt x="4888" y="1449"/>
                </a:lnTo>
                <a:lnTo>
                  <a:pt x="4888" y="1454"/>
                </a:lnTo>
                <a:lnTo>
                  <a:pt x="4889" y="1464"/>
                </a:lnTo>
                <a:lnTo>
                  <a:pt x="4889" y="1445"/>
                </a:lnTo>
                <a:lnTo>
                  <a:pt x="4889" y="1448"/>
                </a:lnTo>
                <a:lnTo>
                  <a:pt x="4889" y="1453"/>
                </a:lnTo>
                <a:lnTo>
                  <a:pt x="4889" y="1452"/>
                </a:lnTo>
                <a:lnTo>
                  <a:pt x="4890" y="1451"/>
                </a:lnTo>
                <a:lnTo>
                  <a:pt x="4890" y="1455"/>
                </a:lnTo>
                <a:lnTo>
                  <a:pt x="4890" y="1454"/>
                </a:lnTo>
                <a:lnTo>
                  <a:pt x="4890" y="1428"/>
                </a:lnTo>
                <a:lnTo>
                  <a:pt x="4891" y="1450"/>
                </a:lnTo>
                <a:lnTo>
                  <a:pt x="4891" y="1462"/>
                </a:lnTo>
                <a:lnTo>
                  <a:pt x="4891" y="1446"/>
                </a:lnTo>
                <a:lnTo>
                  <a:pt x="4891" y="1439"/>
                </a:lnTo>
                <a:lnTo>
                  <a:pt x="4892" y="1432"/>
                </a:lnTo>
                <a:lnTo>
                  <a:pt x="4892" y="1455"/>
                </a:lnTo>
                <a:lnTo>
                  <a:pt x="4892" y="1440"/>
                </a:lnTo>
                <a:lnTo>
                  <a:pt x="4892" y="1456"/>
                </a:lnTo>
                <a:lnTo>
                  <a:pt x="4892" y="1452"/>
                </a:lnTo>
                <a:lnTo>
                  <a:pt x="4893" y="1438"/>
                </a:lnTo>
                <a:lnTo>
                  <a:pt x="4893" y="1448"/>
                </a:lnTo>
                <a:lnTo>
                  <a:pt x="4893" y="1440"/>
                </a:lnTo>
                <a:lnTo>
                  <a:pt x="4893" y="1449"/>
                </a:lnTo>
                <a:lnTo>
                  <a:pt x="4894" y="1449"/>
                </a:lnTo>
                <a:lnTo>
                  <a:pt x="4894" y="1445"/>
                </a:lnTo>
                <a:lnTo>
                  <a:pt x="4894" y="1436"/>
                </a:lnTo>
                <a:lnTo>
                  <a:pt x="4894" y="1451"/>
                </a:lnTo>
                <a:lnTo>
                  <a:pt x="4895" y="1451"/>
                </a:lnTo>
                <a:lnTo>
                  <a:pt x="4895" y="1455"/>
                </a:lnTo>
                <a:lnTo>
                  <a:pt x="4895" y="1442"/>
                </a:lnTo>
                <a:lnTo>
                  <a:pt x="4895" y="1445"/>
                </a:lnTo>
                <a:lnTo>
                  <a:pt x="4896" y="1451"/>
                </a:lnTo>
                <a:lnTo>
                  <a:pt x="4896" y="1445"/>
                </a:lnTo>
                <a:lnTo>
                  <a:pt x="4896" y="1442"/>
                </a:lnTo>
                <a:lnTo>
                  <a:pt x="4896" y="1432"/>
                </a:lnTo>
                <a:lnTo>
                  <a:pt x="4897" y="1445"/>
                </a:lnTo>
                <a:lnTo>
                  <a:pt x="4897" y="1448"/>
                </a:lnTo>
                <a:lnTo>
                  <a:pt x="4897" y="1449"/>
                </a:lnTo>
                <a:lnTo>
                  <a:pt x="4897" y="1452"/>
                </a:lnTo>
                <a:lnTo>
                  <a:pt x="4898" y="1453"/>
                </a:lnTo>
                <a:lnTo>
                  <a:pt x="4898" y="1443"/>
                </a:lnTo>
                <a:lnTo>
                  <a:pt x="4898" y="1464"/>
                </a:lnTo>
                <a:lnTo>
                  <a:pt x="4898" y="1452"/>
                </a:lnTo>
                <a:lnTo>
                  <a:pt x="4898" y="1451"/>
                </a:lnTo>
                <a:lnTo>
                  <a:pt x="4899" y="1440"/>
                </a:lnTo>
                <a:lnTo>
                  <a:pt x="4899" y="1452"/>
                </a:lnTo>
                <a:lnTo>
                  <a:pt x="4899" y="1452"/>
                </a:lnTo>
                <a:lnTo>
                  <a:pt x="4899" y="1437"/>
                </a:lnTo>
                <a:lnTo>
                  <a:pt x="4900" y="1437"/>
                </a:lnTo>
                <a:lnTo>
                  <a:pt x="4900" y="1442"/>
                </a:lnTo>
                <a:lnTo>
                  <a:pt x="4900" y="1449"/>
                </a:lnTo>
                <a:lnTo>
                  <a:pt x="4900" y="1443"/>
                </a:lnTo>
                <a:lnTo>
                  <a:pt x="4901" y="1443"/>
                </a:lnTo>
                <a:lnTo>
                  <a:pt x="4901" y="1455"/>
                </a:lnTo>
                <a:lnTo>
                  <a:pt x="4901" y="1444"/>
                </a:lnTo>
                <a:lnTo>
                  <a:pt x="4901" y="1446"/>
                </a:lnTo>
                <a:lnTo>
                  <a:pt x="4901" y="1441"/>
                </a:lnTo>
                <a:lnTo>
                  <a:pt x="4902" y="1440"/>
                </a:lnTo>
                <a:lnTo>
                  <a:pt x="4902" y="1454"/>
                </a:lnTo>
                <a:lnTo>
                  <a:pt x="4902" y="1450"/>
                </a:lnTo>
                <a:lnTo>
                  <a:pt x="4902" y="1453"/>
                </a:lnTo>
                <a:lnTo>
                  <a:pt x="4903" y="1434"/>
                </a:lnTo>
                <a:lnTo>
                  <a:pt x="4903" y="1446"/>
                </a:lnTo>
                <a:lnTo>
                  <a:pt x="4903" y="1458"/>
                </a:lnTo>
                <a:lnTo>
                  <a:pt x="4904" y="1451"/>
                </a:lnTo>
                <a:lnTo>
                  <a:pt x="4904" y="1443"/>
                </a:lnTo>
                <a:lnTo>
                  <a:pt x="4904" y="1443"/>
                </a:lnTo>
                <a:lnTo>
                  <a:pt x="4904" y="1443"/>
                </a:lnTo>
                <a:lnTo>
                  <a:pt x="4904" y="1463"/>
                </a:lnTo>
                <a:lnTo>
                  <a:pt x="4905" y="1453"/>
                </a:lnTo>
                <a:lnTo>
                  <a:pt x="4905" y="1451"/>
                </a:lnTo>
                <a:lnTo>
                  <a:pt x="4905" y="1444"/>
                </a:lnTo>
                <a:lnTo>
                  <a:pt x="4905" y="1456"/>
                </a:lnTo>
                <a:lnTo>
                  <a:pt x="4906" y="1448"/>
                </a:lnTo>
                <a:lnTo>
                  <a:pt x="4906" y="1443"/>
                </a:lnTo>
                <a:lnTo>
                  <a:pt x="4906" y="1457"/>
                </a:lnTo>
                <a:lnTo>
                  <a:pt x="4906" y="1440"/>
                </a:lnTo>
                <a:lnTo>
                  <a:pt x="4907" y="1442"/>
                </a:lnTo>
                <a:lnTo>
                  <a:pt x="4907" y="1440"/>
                </a:lnTo>
                <a:lnTo>
                  <a:pt x="4907" y="1428"/>
                </a:lnTo>
                <a:lnTo>
                  <a:pt x="4907" y="1445"/>
                </a:lnTo>
                <a:lnTo>
                  <a:pt x="4907" y="1449"/>
                </a:lnTo>
                <a:lnTo>
                  <a:pt x="4908" y="1447"/>
                </a:lnTo>
                <a:lnTo>
                  <a:pt x="4908" y="1457"/>
                </a:lnTo>
                <a:lnTo>
                  <a:pt x="4908" y="1434"/>
                </a:lnTo>
                <a:lnTo>
                  <a:pt x="4908" y="1447"/>
                </a:lnTo>
                <a:lnTo>
                  <a:pt x="4909" y="1439"/>
                </a:lnTo>
                <a:lnTo>
                  <a:pt x="4909" y="1442"/>
                </a:lnTo>
                <a:lnTo>
                  <a:pt x="4909" y="1446"/>
                </a:lnTo>
                <a:lnTo>
                  <a:pt x="4909" y="1442"/>
                </a:lnTo>
                <a:lnTo>
                  <a:pt x="4910" y="1440"/>
                </a:lnTo>
                <a:lnTo>
                  <a:pt x="4910" y="1448"/>
                </a:lnTo>
                <a:lnTo>
                  <a:pt x="4910" y="1454"/>
                </a:lnTo>
                <a:lnTo>
                  <a:pt x="4910" y="1457"/>
                </a:lnTo>
                <a:lnTo>
                  <a:pt x="4910" y="1450"/>
                </a:lnTo>
                <a:lnTo>
                  <a:pt x="4911" y="1451"/>
                </a:lnTo>
                <a:lnTo>
                  <a:pt x="4911" y="1456"/>
                </a:lnTo>
                <a:lnTo>
                  <a:pt x="4911" y="1445"/>
                </a:lnTo>
                <a:lnTo>
                  <a:pt x="4912" y="1442"/>
                </a:lnTo>
                <a:lnTo>
                  <a:pt x="4912" y="1439"/>
                </a:lnTo>
                <a:lnTo>
                  <a:pt x="4912" y="1438"/>
                </a:lnTo>
                <a:lnTo>
                  <a:pt x="4912" y="1454"/>
                </a:lnTo>
                <a:lnTo>
                  <a:pt x="4913" y="1454"/>
                </a:lnTo>
                <a:lnTo>
                  <a:pt x="4913" y="1443"/>
                </a:lnTo>
                <a:lnTo>
                  <a:pt x="4913" y="1450"/>
                </a:lnTo>
                <a:lnTo>
                  <a:pt x="4913" y="1451"/>
                </a:lnTo>
                <a:lnTo>
                  <a:pt x="4913" y="1446"/>
                </a:lnTo>
                <a:lnTo>
                  <a:pt x="4914" y="1437"/>
                </a:lnTo>
                <a:lnTo>
                  <a:pt x="4914" y="1431"/>
                </a:lnTo>
                <a:lnTo>
                  <a:pt x="4914" y="1448"/>
                </a:lnTo>
                <a:lnTo>
                  <a:pt x="4914" y="1453"/>
                </a:lnTo>
                <a:lnTo>
                  <a:pt x="4915" y="1466"/>
                </a:lnTo>
                <a:lnTo>
                  <a:pt x="4915" y="1447"/>
                </a:lnTo>
                <a:lnTo>
                  <a:pt x="4915" y="1453"/>
                </a:lnTo>
                <a:lnTo>
                  <a:pt x="4915" y="1425"/>
                </a:lnTo>
                <a:lnTo>
                  <a:pt x="4916" y="1452"/>
                </a:lnTo>
                <a:lnTo>
                  <a:pt x="4916" y="1445"/>
                </a:lnTo>
                <a:lnTo>
                  <a:pt x="4916" y="1456"/>
                </a:lnTo>
                <a:lnTo>
                  <a:pt x="4916" y="1449"/>
                </a:lnTo>
                <a:lnTo>
                  <a:pt x="4916" y="1438"/>
                </a:lnTo>
                <a:lnTo>
                  <a:pt x="4917" y="1441"/>
                </a:lnTo>
                <a:lnTo>
                  <a:pt x="4917" y="1448"/>
                </a:lnTo>
                <a:lnTo>
                  <a:pt x="4917" y="1451"/>
                </a:lnTo>
                <a:lnTo>
                  <a:pt x="4917" y="1458"/>
                </a:lnTo>
                <a:lnTo>
                  <a:pt x="4918" y="1454"/>
                </a:lnTo>
                <a:lnTo>
                  <a:pt x="4918" y="1449"/>
                </a:lnTo>
                <a:lnTo>
                  <a:pt x="4918" y="1453"/>
                </a:lnTo>
                <a:lnTo>
                  <a:pt x="4918" y="1441"/>
                </a:lnTo>
                <a:lnTo>
                  <a:pt x="4919" y="1440"/>
                </a:lnTo>
                <a:lnTo>
                  <a:pt x="4919" y="1438"/>
                </a:lnTo>
                <a:lnTo>
                  <a:pt x="4919" y="1442"/>
                </a:lnTo>
                <a:lnTo>
                  <a:pt x="4919" y="1466"/>
                </a:lnTo>
                <a:lnTo>
                  <a:pt x="4920" y="1467"/>
                </a:lnTo>
                <a:lnTo>
                  <a:pt x="4920" y="1454"/>
                </a:lnTo>
                <a:lnTo>
                  <a:pt x="4920" y="1451"/>
                </a:lnTo>
                <a:lnTo>
                  <a:pt x="4920" y="1452"/>
                </a:lnTo>
                <a:lnTo>
                  <a:pt x="4921" y="1455"/>
                </a:lnTo>
                <a:lnTo>
                  <a:pt x="4921" y="1460"/>
                </a:lnTo>
                <a:lnTo>
                  <a:pt x="4921" y="1444"/>
                </a:lnTo>
                <a:lnTo>
                  <a:pt x="4921" y="1435"/>
                </a:lnTo>
                <a:lnTo>
                  <a:pt x="4922" y="1443"/>
                </a:lnTo>
                <a:lnTo>
                  <a:pt x="4922" y="1464"/>
                </a:lnTo>
                <a:lnTo>
                  <a:pt x="4922" y="1449"/>
                </a:lnTo>
                <a:lnTo>
                  <a:pt x="4922" y="1445"/>
                </a:lnTo>
                <a:lnTo>
                  <a:pt x="4922" y="1439"/>
                </a:lnTo>
                <a:lnTo>
                  <a:pt x="4923" y="1446"/>
                </a:lnTo>
                <a:lnTo>
                  <a:pt x="4923" y="1441"/>
                </a:lnTo>
                <a:lnTo>
                  <a:pt x="4923" y="1453"/>
                </a:lnTo>
                <a:lnTo>
                  <a:pt x="4923" y="1445"/>
                </a:lnTo>
                <a:lnTo>
                  <a:pt x="4924" y="1446"/>
                </a:lnTo>
                <a:lnTo>
                  <a:pt x="4924" y="1435"/>
                </a:lnTo>
                <a:lnTo>
                  <a:pt x="4924" y="1445"/>
                </a:lnTo>
                <a:lnTo>
                  <a:pt x="4924" y="1447"/>
                </a:lnTo>
                <a:lnTo>
                  <a:pt x="4925" y="1456"/>
                </a:lnTo>
                <a:lnTo>
                  <a:pt x="4925" y="1457"/>
                </a:lnTo>
                <a:lnTo>
                  <a:pt x="4925" y="1449"/>
                </a:lnTo>
                <a:lnTo>
                  <a:pt x="4925" y="1453"/>
                </a:lnTo>
                <a:lnTo>
                  <a:pt x="4925" y="1454"/>
                </a:lnTo>
                <a:lnTo>
                  <a:pt x="4926" y="1444"/>
                </a:lnTo>
                <a:lnTo>
                  <a:pt x="4926" y="1459"/>
                </a:lnTo>
                <a:lnTo>
                  <a:pt x="4926" y="1441"/>
                </a:lnTo>
                <a:lnTo>
                  <a:pt x="4926" y="1465"/>
                </a:lnTo>
                <a:lnTo>
                  <a:pt x="4927" y="1439"/>
                </a:lnTo>
                <a:lnTo>
                  <a:pt x="4927" y="1455"/>
                </a:lnTo>
                <a:lnTo>
                  <a:pt x="4927" y="1443"/>
                </a:lnTo>
                <a:lnTo>
                  <a:pt x="4928" y="1441"/>
                </a:lnTo>
                <a:lnTo>
                  <a:pt x="4928" y="1455"/>
                </a:lnTo>
                <a:lnTo>
                  <a:pt x="4928" y="1450"/>
                </a:lnTo>
                <a:lnTo>
                  <a:pt x="4928" y="1445"/>
                </a:lnTo>
                <a:lnTo>
                  <a:pt x="4929" y="1453"/>
                </a:lnTo>
                <a:lnTo>
                  <a:pt x="4929" y="1429"/>
                </a:lnTo>
                <a:lnTo>
                  <a:pt x="4929" y="1448"/>
                </a:lnTo>
                <a:lnTo>
                  <a:pt x="4929" y="1456"/>
                </a:lnTo>
                <a:lnTo>
                  <a:pt x="4929" y="1477"/>
                </a:lnTo>
                <a:lnTo>
                  <a:pt x="4930" y="1443"/>
                </a:lnTo>
                <a:lnTo>
                  <a:pt x="4930" y="1452"/>
                </a:lnTo>
                <a:lnTo>
                  <a:pt x="4930" y="1442"/>
                </a:lnTo>
                <a:lnTo>
                  <a:pt x="4930" y="1447"/>
                </a:lnTo>
                <a:lnTo>
                  <a:pt x="4931" y="1460"/>
                </a:lnTo>
                <a:lnTo>
                  <a:pt x="4931" y="1461"/>
                </a:lnTo>
                <a:lnTo>
                  <a:pt x="4931" y="1448"/>
                </a:lnTo>
                <a:lnTo>
                  <a:pt x="4931" y="1464"/>
                </a:lnTo>
                <a:lnTo>
                  <a:pt x="4932" y="1456"/>
                </a:lnTo>
                <a:lnTo>
                  <a:pt x="4932" y="1454"/>
                </a:lnTo>
                <a:lnTo>
                  <a:pt x="4932" y="1456"/>
                </a:lnTo>
                <a:lnTo>
                  <a:pt x="4932" y="1457"/>
                </a:lnTo>
                <a:lnTo>
                  <a:pt x="4932" y="1441"/>
                </a:lnTo>
                <a:lnTo>
                  <a:pt x="4933" y="1452"/>
                </a:lnTo>
                <a:lnTo>
                  <a:pt x="4933" y="1454"/>
                </a:lnTo>
                <a:lnTo>
                  <a:pt x="4933" y="1462"/>
                </a:lnTo>
                <a:lnTo>
                  <a:pt x="4933" y="1460"/>
                </a:lnTo>
                <a:lnTo>
                  <a:pt x="4934" y="1438"/>
                </a:lnTo>
                <a:lnTo>
                  <a:pt x="4934" y="1445"/>
                </a:lnTo>
                <a:lnTo>
                  <a:pt x="4934" y="1458"/>
                </a:lnTo>
                <a:lnTo>
                  <a:pt x="4934" y="1458"/>
                </a:lnTo>
                <a:lnTo>
                  <a:pt x="4935" y="1448"/>
                </a:lnTo>
                <a:lnTo>
                  <a:pt x="4935" y="1456"/>
                </a:lnTo>
                <a:lnTo>
                  <a:pt x="4935" y="1457"/>
                </a:lnTo>
                <a:lnTo>
                  <a:pt x="4935" y="1452"/>
                </a:lnTo>
                <a:lnTo>
                  <a:pt x="4936" y="1445"/>
                </a:lnTo>
                <a:lnTo>
                  <a:pt x="4936" y="1437"/>
                </a:lnTo>
                <a:lnTo>
                  <a:pt x="4936" y="1460"/>
                </a:lnTo>
                <a:lnTo>
                  <a:pt x="4936" y="1440"/>
                </a:lnTo>
                <a:lnTo>
                  <a:pt x="4937" y="1464"/>
                </a:lnTo>
                <a:lnTo>
                  <a:pt x="4937" y="1450"/>
                </a:lnTo>
                <a:lnTo>
                  <a:pt x="4937" y="1442"/>
                </a:lnTo>
                <a:lnTo>
                  <a:pt x="4937" y="1445"/>
                </a:lnTo>
                <a:lnTo>
                  <a:pt x="4938" y="1449"/>
                </a:lnTo>
                <a:lnTo>
                  <a:pt x="4938" y="1447"/>
                </a:lnTo>
                <a:lnTo>
                  <a:pt x="4938" y="1450"/>
                </a:lnTo>
                <a:lnTo>
                  <a:pt x="4938" y="1441"/>
                </a:lnTo>
                <a:lnTo>
                  <a:pt x="4938" y="1443"/>
                </a:lnTo>
                <a:lnTo>
                  <a:pt x="4939" y="1453"/>
                </a:lnTo>
                <a:lnTo>
                  <a:pt x="4939" y="1456"/>
                </a:lnTo>
                <a:lnTo>
                  <a:pt x="4939" y="1449"/>
                </a:lnTo>
                <a:lnTo>
                  <a:pt x="4939" y="1437"/>
                </a:lnTo>
                <a:lnTo>
                  <a:pt x="4940" y="1436"/>
                </a:lnTo>
                <a:lnTo>
                  <a:pt x="4940" y="1449"/>
                </a:lnTo>
                <a:lnTo>
                  <a:pt x="4940" y="1448"/>
                </a:lnTo>
                <a:lnTo>
                  <a:pt x="4940" y="1446"/>
                </a:lnTo>
                <a:lnTo>
                  <a:pt x="4941" y="1441"/>
                </a:lnTo>
                <a:lnTo>
                  <a:pt x="4941" y="1454"/>
                </a:lnTo>
                <a:lnTo>
                  <a:pt x="4941" y="1457"/>
                </a:lnTo>
                <a:lnTo>
                  <a:pt x="4941" y="1456"/>
                </a:lnTo>
                <a:lnTo>
                  <a:pt x="4941" y="1452"/>
                </a:lnTo>
                <a:lnTo>
                  <a:pt x="4942" y="1449"/>
                </a:lnTo>
                <a:lnTo>
                  <a:pt x="4942" y="1454"/>
                </a:lnTo>
                <a:lnTo>
                  <a:pt x="4942" y="1446"/>
                </a:lnTo>
                <a:lnTo>
                  <a:pt x="4943" y="1450"/>
                </a:lnTo>
                <a:lnTo>
                  <a:pt x="4943" y="1455"/>
                </a:lnTo>
                <a:lnTo>
                  <a:pt x="4943" y="1432"/>
                </a:lnTo>
                <a:lnTo>
                  <a:pt x="4943" y="1447"/>
                </a:lnTo>
                <a:lnTo>
                  <a:pt x="4944" y="1455"/>
                </a:lnTo>
                <a:lnTo>
                  <a:pt x="4944" y="1446"/>
                </a:lnTo>
                <a:lnTo>
                  <a:pt x="4944" y="1448"/>
                </a:lnTo>
                <a:lnTo>
                  <a:pt x="4944" y="1452"/>
                </a:lnTo>
                <a:lnTo>
                  <a:pt x="4944" y="1441"/>
                </a:lnTo>
                <a:lnTo>
                  <a:pt x="4945" y="1457"/>
                </a:lnTo>
                <a:lnTo>
                  <a:pt x="4945" y="1458"/>
                </a:lnTo>
                <a:lnTo>
                  <a:pt x="4945" y="1462"/>
                </a:lnTo>
                <a:lnTo>
                  <a:pt x="4945" y="1437"/>
                </a:lnTo>
                <a:lnTo>
                  <a:pt x="4946" y="1464"/>
                </a:lnTo>
                <a:lnTo>
                  <a:pt x="4946" y="1443"/>
                </a:lnTo>
                <a:lnTo>
                  <a:pt x="4946" y="1449"/>
                </a:lnTo>
                <a:lnTo>
                  <a:pt x="4946" y="1461"/>
                </a:lnTo>
                <a:lnTo>
                  <a:pt x="4947" y="1443"/>
                </a:lnTo>
                <a:lnTo>
                  <a:pt x="4947" y="1451"/>
                </a:lnTo>
                <a:lnTo>
                  <a:pt x="4947" y="1448"/>
                </a:lnTo>
                <a:lnTo>
                  <a:pt x="4947" y="1447"/>
                </a:lnTo>
                <a:lnTo>
                  <a:pt x="4947" y="1452"/>
                </a:lnTo>
                <a:lnTo>
                  <a:pt x="4948" y="1440"/>
                </a:lnTo>
                <a:lnTo>
                  <a:pt x="4948" y="1452"/>
                </a:lnTo>
                <a:lnTo>
                  <a:pt x="4948" y="1448"/>
                </a:lnTo>
                <a:lnTo>
                  <a:pt x="4948" y="1463"/>
                </a:lnTo>
                <a:lnTo>
                  <a:pt x="4949" y="1443"/>
                </a:lnTo>
                <a:lnTo>
                  <a:pt x="4949" y="1446"/>
                </a:lnTo>
                <a:lnTo>
                  <a:pt x="4949" y="1446"/>
                </a:lnTo>
                <a:lnTo>
                  <a:pt x="4949" y="1450"/>
                </a:lnTo>
                <a:lnTo>
                  <a:pt x="4950" y="1454"/>
                </a:lnTo>
                <a:lnTo>
                  <a:pt x="4950" y="1446"/>
                </a:lnTo>
                <a:lnTo>
                  <a:pt x="4950" y="1437"/>
                </a:lnTo>
                <a:lnTo>
                  <a:pt x="4950" y="1446"/>
                </a:lnTo>
                <a:lnTo>
                  <a:pt x="4951" y="1449"/>
                </a:lnTo>
                <a:lnTo>
                  <a:pt x="4951" y="1462"/>
                </a:lnTo>
                <a:lnTo>
                  <a:pt x="4951" y="1445"/>
                </a:lnTo>
                <a:lnTo>
                  <a:pt x="4951" y="1448"/>
                </a:lnTo>
                <a:lnTo>
                  <a:pt x="4952" y="1447"/>
                </a:lnTo>
                <a:lnTo>
                  <a:pt x="4952" y="1452"/>
                </a:lnTo>
                <a:lnTo>
                  <a:pt x="4952" y="1452"/>
                </a:lnTo>
                <a:lnTo>
                  <a:pt x="4952" y="1450"/>
                </a:lnTo>
                <a:lnTo>
                  <a:pt x="4953" y="1440"/>
                </a:lnTo>
                <a:lnTo>
                  <a:pt x="4953" y="1456"/>
                </a:lnTo>
                <a:lnTo>
                  <a:pt x="4953" y="1451"/>
                </a:lnTo>
                <a:lnTo>
                  <a:pt x="4953" y="1448"/>
                </a:lnTo>
                <a:lnTo>
                  <a:pt x="4953" y="1452"/>
                </a:lnTo>
                <a:lnTo>
                  <a:pt x="4954" y="1447"/>
                </a:lnTo>
                <a:lnTo>
                  <a:pt x="4954" y="1445"/>
                </a:lnTo>
                <a:lnTo>
                  <a:pt x="4954" y="1448"/>
                </a:lnTo>
                <a:lnTo>
                  <a:pt x="4954" y="1451"/>
                </a:lnTo>
                <a:lnTo>
                  <a:pt x="4955" y="1453"/>
                </a:lnTo>
                <a:lnTo>
                  <a:pt x="4955" y="1443"/>
                </a:lnTo>
                <a:lnTo>
                  <a:pt x="4955" y="1451"/>
                </a:lnTo>
                <a:lnTo>
                  <a:pt x="4955" y="1446"/>
                </a:lnTo>
                <a:lnTo>
                  <a:pt x="4956" y="1464"/>
                </a:lnTo>
                <a:lnTo>
                  <a:pt x="4956" y="1447"/>
                </a:lnTo>
                <a:lnTo>
                  <a:pt x="4956" y="1454"/>
                </a:lnTo>
                <a:lnTo>
                  <a:pt x="4956" y="1444"/>
                </a:lnTo>
                <a:lnTo>
                  <a:pt x="4956" y="1452"/>
                </a:lnTo>
                <a:lnTo>
                  <a:pt x="4957" y="1437"/>
                </a:lnTo>
                <a:lnTo>
                  <a:pt x="4957" y="1440"/>
                </a:lnTo>
                <a:lnTo>
                  <a:pt x="4957" y="1442"/>
                </a:lnTo>
                <a:lnTo>
                  <a:pt x="4957" y="1457"/>
                </a:lnTo>
                <a:lnTo>
                  <a:pt x="4958" y="1456"/>
                </a:lnTo>
                <a:lnTo>
                  <a:pt x="4958" y="1448"/>
                </a:lnTo>
                <a:lnTo>
                  <a:pt x="4958" y="1456"/>
                </a:lnTo>
                <a:lnTo>
                  <a:pt x="4959" y="1454"/>
                </a:lnTo>
                <a:lnTo>
                  <a:pt x="4959" y="1450"/>
                </a:lnTo>
                <a:lnTo>
                  <a:pt x="4959" y="1457"/>
                </a:lnTo>
                <a:lnTo>
                  <a:pt x="4959" y="1453"/>
                </a:lnTo>
                <a:lnTo>
                  <a:pt x="4959" y="1457"/>
                </a:lnTo>
                <a:lnTo>
                  <a:pt x="4960" y="1454"/>
                </a:lnTo>
                <a:lnTo>
                  <a:pt x="4960" y="1462"/>
                </a:lnTo>
                <a:lnTo>
                  <a:pt x="4960" y="1453"/>
                </a:lnTo>
                <a:lnTo>
                  <a:pt x="4960" y="1463"/>
                </a:lnTo>
                <a:lnTo>
                  <a:pt x="4961" y="1450"/>
                </a:lnTo>
                <a:lnTo>
                  <a:pt x="4961" y="1448"/>
                </a:lnTo>
                <a:lnTo>
                  <a:pt x="4961" y="1450"/>
                </a:lnTo>
                <a:lnTo>
                  <a:pt x="4961" y="1454"/>
                </a:lnTo>
                <a:lnTo>
                  <a:pt x="4962" y="1450"/>
                </a:lnTo>
                <a:lnTo>
                  <a:pt x="4962" y="1454"/>
                </a:lnTo>
                <a:lnTo>
                  <a:pt x="4962" y="1445"/>
                </a:lnTo>
                <a:lnTo>
                  <a:pt x="4962" y="1458"/>
                </a:lnTo>
                <a:lnTo>
                  <a:pt x="4962" y="1457"/>
                </a:lnTo>
                <a:lnTo>
                  <a:pt x="4963" y="1459"/>
                </a:lnTo>
                <a:lnTo>
                  <a:pt x="4963" y="1458"/>
                </a:lnTo>
                <a:lnTo>
                  <a:pt x="4963" y="1442"/>
                </a:lnTo>
                <a:lnTo>
                  <a:pt x="4963" y="1462"/>
                </a:lnTo>
                <a:lnTo>
                  <a:pt x="4964" y="1456"/>
                </a:lnTo>
                <a:lnTo>
                  <a:pt x="4964" y="1445"/>
                </a:lnTo>
                <a:lnTo>
                  <a:pt x="4964" y="1460"/>
                </a:lnTo>
                <a:lnTo>
                  <a:pt x="4964" y="1449"/>
                </a:lnTo>
                <a:lnTo>
                  <a:pt x="4965" y="1451"/>
                </a:lnTo>
                <a:lnTo>
                  <a:pt x="4965" y="1391"/>
                </a:lnTo>
                <a:lnTo>
                  <a:pt x="4965" y="1346"/>
                </a:lnTo>
                <a:lnTo>
                  <a:pt x="4965" y="1394"/>
                </a:lnTo>
                <a:lnTo>
                  <a:pt x="4965" y="898"/>
                </a:lnTo>
                <a:lnTo>
                  <a:pt x="4966" y="427"/>
                </a:lnTo>
                <a:lnTo>
                  <a:pt x="4966" y="1404"/>
                </a:lnTo>
                <a:lnTo>
                  <a:pt x="4966" y="1442"/>
                </a:lnTo>
                <a:lnTo>
                  <a:pt x="4967" y="1295"/>
                </a:lnTo>
                <a:lnTo>
                  <a:pt x="4967" y="29"/>
                </a:lnTo>
                <a:lnTo>
                  <a:pt x="4967" y="1433"/>
                </a:lnTo>
                <a:lnTo>
                  <a:pt x="4967" y="1446"/>
                </a:lnTo>
                <a:lnTo>
                  <a:pt x="4968" y="1440"/>
                </a:lnTo>
                <a:lnTo>
                  <a:pt x="4968" y="1440"/>
                </a:lnTo>
                <a:lnTo>
                  <a:pt x="4968" y="1430"/>
                </a:lnTo>
                <a:lnTo>
                  <a:pt x="4968" y="1434"/>
                </a:lnTo>
                <a:lnTo>
                  <a:pt x="4968" y="1428"/>
                </a:lnTo>
                <a:lnTo>
                  <a:pt x="4969" y="1435"/>
                </a:lnTo>
                <a:lnTo>
                  <a:pt x="4969" y="1436"/>
                </a:lnTo>
                <a:lnTo>
                  <a:pt x="4969" y="1419"/>
                </a:lnTo>
                <a:lnTo>
                  <a:pt x="4969" y="1438"/>
                </a:lnTo>
                <a:lnTo>
                  <a:pt x="4970" y="1442"/>
                </a:lnTo>
                <a:lnTo>
                  <a:pt x="4970" y="1424"/>
                </a:lnTo>
                <a:lnTo>
                  <a:pt x="4970" y="1440"/>
                </a:lnTo>
                <a:lnTo>
                  <a:pt x="4970" y="1432"/>
                </a:lnTo>
                <a:lnTo>
                  <a:pt x="4971" y="1418"/>
                </a:lnTo>
                <a:lnTo>
                  <a:pt x="4971" y="1436"/>
                </a:lnTo>
                <a:lnTo>
                  <a:pt x="4971" y="1443"/>
                </a:lnTo>
                <a:lnTo>
                  <a:pt x="4971" y="1435"/>
                </a:lnTo>
                <a:lnTo>
                  <a:pt x="4971" y="1417"/>
                </a:lnTo>
                <a:lnTo>
                  <a:pt x="4972" y="1442"/>
                </a:lnTo>
                <a:lnTo>
                  <a:pt x="4972" y="1435"/>
                </a:lnTo>
                <a:lnTo>
                  <a:pt x="4972" y="1447"/>
                </a:lnTo>
                <a:lnTo>
                  <a:pt x="4972" y="1447"/>
                </a:lnTo>
                <a:lnTo>
                  <a:pt x="4973" y="1441"/>
                </a:lnTo>
                <a:lnTo>
                  <a:pt x="4973" y="1387"/>
                </a:lnTo>
                <a:lnTo>
                  <a:pt x="4973" y="1438"/>
                </a:lnTo>
                <a:lnTo>
                  <a:pt x="4973" y="1446"/>
                </a:lnTo>
                <a:lnTo>
                  <a:pt x="4974" y="1441"/>
                </a:lnTo>
                <a:lnTo>
                  <a:pt x="4974" y="1429"/>
                </a:lnTo>
                <a:lnTo>
                  <a:pt x="4974" y="1462"/>
                </a:lnTo>
                <a:lnTo>
                  <a:pt x="4975" y="1445"/>
                </a:lnTo>
                <a:lnTo>
                  <a:pt x="4975" y="1440"/>
                </a:lnTo>
                <a:lnTo>
                  <a:pt x="4975" y="1443"/>
                </a:lnTo>
                <a:lnTo>
                  <a:pt x="4975" y="1450"/>
                </a:lnTo>
                <a:lnTo>
                  <a:pt x="4975" y="1431"/>
                </a:lnTo>
                <a:lnTo>
                  <a:pt x="4976" y="1445"/>
                </a:lnTo>
                <a:lnTo>
                  <a:pt x="4976" y="1439"/>
                </a:lnTo>
                <a:lnTo>
                  <a:pt x="4976" y="1441"/>
                </a:lnTo>
                <a:lnTo>
                  <a:pt x="4976" y="1434"/>
                </a:lnTo>
                <a:lnTo>
                  <a:pt x="4977" y="1442"/>
                </a:lnTo>
                <a:lnTo>
                  <a:pt x="4977" y="1443"/>
                </a:lnTo>
                <a:lnTo>
                  <a:pt x="4977" y="1427"/>
                </a:lnTo>
                <a:lnTo>
                  <a:pt x="4977" y="1452"/>
                </a:lnTo>
                <a:lnTo>
                  <a:pt x="4978" y="1449"/>
                </a:lnTo>
                <a:lnTo>
                  <a:pt x="4978" y="1439"/>
                </a:lnTo>
                <a:lnTo>
                  <a:pt x="4978" y="1437"/>
                </a:lnTo>
                <a:lnTo>
                  <a:pt x="4978" y="1438"/>
                </a:lnTo>
                <a:lnTo>
                  <a:pt x="4978" y="1418"/>
                </a:lnTo>
                <a:lnTo>
                  <a:pt x="4979" y="1441"/>
                </a:lnTo>
                <a:lnTo>
                  <a:pt x="4979" y="1436"/>
                </a:lnTo>
                <a:lnTo>
                  <a:pt x="4979" y="1438"/>
                </a:lnTo>
                <a:lnTo>
                  <a:pt x="4979" y="1448"/>
                </a:lnTo>
                <a:lnTo>
                  <a:pt x="4980" y="1443"/>
                </a:lnTo>
                <a:lnTo>
                  <a:pt x="4980" y="1452"/>
                </a:lnTo>
                <a:lnTo>
                  <a:pt x="4980" y="1433"/>
                </a:lnTo>
                <a:lnTo>
                  <a:pt x="4980" y="1445"/>
                </a:lnTo>
                <a:lnTo>
                  <a:pt x="4981" y="1450"/>
                </a:lnTo>
                <a:lnTo>
                  <a:pt x="4981" y="1449"/>
                </a:lnTo>
                <a:lnTo>
                  <a:pt x="4981" y="1446"/>
                </a:lnTo>
                <a:lnTo>
                  <a:pt x="4981" y="1436"/>
                </a:lnTo>
                <a:lnTo>
                  <a:pt x="4982" y="1442"/>
                </a:lnTo>
                <a:lnTo>
                  <a:pt x="4982" y="1427"/>
                </a:lnTo>
                <a:lnTo>
                  <a:pt x="4982" y="1443"/>
                </a:lnTo>
                <a:lnTo>
                  <a:pt x="4982" y="1455"/>
                </a:lnTo>
                <a:lnTo>
                  <a:pt x="4983" y="1433"/>
                </a:lnTo>
                <a:lnTo>
                  <a:pt x="4983" y="1448"/>
                </a:lnTo>
                <a:lnTo>
                  <a:pt x="4983" y="1449"/>
                </a:lnTo>
                <a:lnTo>
                  <a:pt x="4983" y="1442"/>
                </a:lnTo>
                <a:lnTo>
                  <a:pt x="4984" y="1441"/>
                </a:lnTo>
                <a:lnTo>
                  <a:pt x="4984" y="1433"/>
                </a:lnTo>
                <a:lnTo>
                  <a:pt x="4984" y="1443"/>
                </a:lnTo>
                <a:lnTo>
                  <a:pt x="4984" y="1445"/>
                </a:lnTo>
                <a:lnTo>
                  <a:pt x="4984" y="1460"/>
                </a:lnTo>
                <a:lnTo>
                  <a:pt x="4985" y="1455"/>
                </a:lnTo>
                <a:lnTo>
                  <a:pt x="4985" y="1434"/>
                </a:lnTo>
                <a:lnTo>
                  <a:pt x="4985" y="1446"/>
                </a:lnTo>
                <a:lnTo>
                  <a:pt x="4985" y="1433"/>
                </a:lnTo>
                <a:lnTo>
                  <a:pt x="4986" y="1442"/>
                </a:lnTo>
                <a:lnTo>
                  <a:pt x="4986" y="1450"/>
                </a:lnTo>
                <a:lnTo>
                  <a:pt x="4986" y="1438"/>
                </a:lnTo>
                <a:lnTo>
                  <a:pt x="4986" y="1445"/>
                </a:lnTo>
                <a:lnTo>
                  <a:pt x="4987" y="1455"/>
                </a:lnTo>
                <a:lnTo>
                  <a:pt x="4987" y="1452"/>
                </a:lnTo>
                <a:lnTo>
                  <a:pt x="4987" y="1455"/>
                </a:lnTo>
                <a:lnTo>
                  <a:pt x="4987" y="1437"/>
                </a:lnTo>
                <a:lnTo>
                  <a:pt x="4987" y="1449"/>
                </a:lnTo>
                <a:lnTo>
                  <a:pt x="4988" y="1445"/>
                </a:lnTo>
                <a:lnTo>
                  <a:pt x="4988" y="1436"/>
                </a:lnTo>
                <a:lnTo>
                  <a:pt x="4988" y="1441"/>
                </a:lnTo>
                <a:lnTo>
                  <a:pt x="4988" y="1438"/>
                </a:lnTo>
                <a:lnTo>
                  <a:pt x="4989" y="1439"/>
                </a:lnTo>
                <a:lnTo>
                  <a:pt x="4989" y="1442"/>
                </a:lnTo>
                <a:lnTo>
                  <a:pt x="4989" y="1451"/>
                </a:lnTo>
                <a:lnTo>
                  <a:pt x="4990" y="1450"/>
                </a:lnTo>
                <a:lnTo>
                  <a:pt x="4990" y="1428"/>
                </a:lnTo>
                <a:lnTo>
                  <a:pt x="4990" y="1448"/>
                </a:lnTo>
                <a:lnTo>
                  <a:pt x="4990" y="1434"/>
                </a:lnTo>
                <a:lnTo>
                  <a:pt x="4990" y="1448"/>
                </a:lnTo>
                <a:lnTo>
                  <a:pt x="4991" y="1448"/>
                </a:lnTo>
                <a:lnTo>
                  <a:pt x="4991" y="1435"/>
                </a:lnTo>
                <a:lnTo>
                  <a:pt x="4991" y="1439"/>
                </a:lnTo>
                <a:lnTo>
                  <a:pt x="4991" y="1447"/>
                </a:lnTo>
                <a:lnTo>
                  <a:pt x="4992" y="1448"/>
                </a:lnTo>
                <a:lnTo>
                  <a:pt x="4992" y="1453"/>
                </a:lnTo>
                <a:lnTo>
                  <a:pt x="4992" y="1428"/>
                </a:lnTo>
                <a:lnTo>
                  <a:pt x="4992" y="1437"/>
                </a:lnTo>
                <a:lnTo>
                  <a:pt x="4993" y="1434"/>
                </a:lnTo>
                <a:lnTo>
                  <a:pt x="4993" y="1451"/>
                </a:lnTo>
                <a:lnTo>
                  <a:pt x="4993" y="1446"/>
                </a:lnTo>
                <a:lnTo>
                  <a:pt x="4993" y="1436"/>
                </a:lnTo>
                <a:lnTo>
                  <a:pt x="4993" y="1443"/>
                </a:lnTo>
                <a:lnTo>
                  <a:pt x="4994" y="1435"/>
                </a:lnTo>
                <a:lnTo>
                  <a:pt x="4994" y="1445"/>
                </a:lnTo>
                <a:lnTo>
                  <a:pt x="4994" y="1443"/>
                </a:lnTo>
                <a:lnTo>
                  <a:pt x="4994" y="1426"/>
                </a:lnTo>
                <a:lnTo>
                  <a:pt x="4995" y="1431"/>
                </a:lnTo>
                <a:lnTo>
                  <a:pt x="4995" y="1447"/>
                </a:lnTo>
                <a:lnTo>
                  <a:pt x="4995" y="1443"/>
                </a:lnTo>
                <a:lnTo>
                  <a:pt x="4995" y="1448"/>
                </a:lnTo>
                <a:lnTo>
                  <a:pt x="4996" y="1434"/>
                </a:lnTo>
                <a:lnTo>
                  <a:pt x="4996" y="1429"/>
                </a:lnTo>
                <a:lnTo>
                  <a:pt x="4996" y="1415"/>
                </a:lnTo>
                <a:lnTo>
                  <a:pt x="4996" y="1437"/>
                </a:lnTo>
                <a:lnTo>
                  <a:pt x="4996" y="1439"/>
                </a:lnTo>
                <a:lnTo>
                  <a:pt x="4997" y="1428"/>
                </a:lnTo>
                <a:lnTo>
                  <a:pt x="4997" y="1446"/>
                </a:lnTo>
                <a:lnTo>
                  <a:pt x="4997" y="1439"/>
                </a:lnTo>
                <a:lnTo>
                  <a:pt x="4998" y="1445"/>
                </a:lnTo>
                <a:lnTo>
                  <a:pt x="4998" y="1447"/>
                </a:lnTo>
                <a:lnTo>
                  <a:pt x="4998" y="1431"/>
                </a:lnTo>
                <a:lnTo>
                  <a:pt x="4998" y="1438"/>
                </a:lnTo>
                <a:lnTo>
                  <a:pt x="4999" y="1441"/>
                </a:lnTo>
                <a:lnTo>
                  <a:pt x="4999" y="1445"/>
                </a:lnTo>
                <a:lnTo>
                  <a:pt x="4999" y="1447"/>
                </a:lnTo>
                <a:lnTo>
                  <a:pt x="4999" y="1444"/>
                </a:lnTo>
                <a:lnTo>
                  <a:pt x="4999" y="1447"/>
                </a:lnTo>
                <a:lnTo>
                  <a:pt x="5000" y="1440"/>
                </a:lnTo>
                <a:lnTo>
                  <a:pt x="5000" y="1447"/>
                </a:lnTo>
                <a:lnTo>
                  <a:pt x="5000" y="1448"/>
                </a:lnTo>
                <a:lnTo>
                  <a:pt x="5000" y="1426"/>
                </a:lnTo>
                <a:lnTo>
                  <a:pt x="5001" y="1443"/>
                </a:lnTo>
                <a:lnTo>
                  <a:pt x="5001" y="1447"/>
                </a:lnTo>
                <a:lnTo>
                  <a:pt x="5001" y="1448"/>
                </a:lnTo>
                <a:lnTo>
                  <a:pt x="5001" y="1461"/>
                </a:lnTo>
                <a:lnTo>
                  <a:pt x="5002" y="1426"/>
                </a:lnTo>
                <a:lnTo>
                  <a:pt x="5002" y="1450"/>
                </a:lnTo>
                <a:lnTo>
                  <a:pt x="5002" y="1433"/>
                </a:lnTo>
                <a:lnTo>
                  <a:pt x="5002" y="1442"/>
                </a:lnTo>
                <a:lnTo>
                  <a:pt x="5002" y="1451"/>
                </a:lnTo>
                <a:lnTo>
                  <a:pt x="5003" y="1447"/>
                </a:lnTo>
                <a:lnTo>
                  <a:pt x="5003" y="1438"/>
                </a:lnTo>
                <a:lnTo>
                  <a:pt x="5003" y="1446"/>
                </a:lnTo>
                <a:lnTo>
                  <a:pt x="5003" y="1446"/>
                </a:lnTo>
                <a:lnTo>
                  <a:pt x="5004" y="1440"/>
                </a:lnTo>
                <a:lnTo>
                  <a:pt x="5004" y="1430"/>
                </a:lnTo>
                <a:lnTo>
                  <a:pt x="5004" y="1442"/>
                </a:lnTo>
                <a:lnTo>
                  <a:pt x="5004" y="1450"/>
                </a:lnTo>
                <a:lnTo>
                  <a:pt x="5005" y="1450"/>
                </a:lnTo>
                <a:lnTo>
                  <a:pt x="5005" y="1451"/>
                </a:lnTo>
                <a:lnTo>
                  <a:pt x="5005" y="1433"/>
                </a:lnTo>
                <a:lnTo>
                  <a:pt x="5005" y="1442"/>
                </a:lnTo>
                <a:lnTo>
                  <a:pt x="5006" y="1447"/>
                </a:lnTo>
                <a:lnTo>
                  <a:pt x="5006" y="1438"/>
                </a:lnTo>
                <a:lnTo>
                  <a:pt x="5006" y="1455"/>
                </a:lnTo>
                <a:lnTo>
                  <a:pt x="5006" y="1437"/>
                </a:lnTo>
                <a:lnTo>
                  <a:pt x="5007" y="1439"/>
                </a:lnTo>
                <a:lnTo>
                  <a:pt x="5007" y="1431"/>
                </a:lnTo>
                <a:lnTo>
                  <a:pt x="5007" y="1443"/>
                </a:lnTo>
                <a:lnTo>
                  <a:pt x="5007" y="1442"/>
                </a:lnTo>
                <a:lnTo>
                  <a:pt x="5008" y="1435"/>
                </a:lnTo>
                <a:lnTo>
                  <a:pt x="5008" y="1441"/>
                </a:lnTo>
                <a:lnTo>
                  <a:pt x="5008" y="1448"/>
                </a:lnTo>
                <a:lnTo>
                  <a:pt x="5008" y="1445"/>
                </a:lnTo>
                <a:lnTo>
                  <a:pt x="5008" y="1457"/>
                </a:lnTo>
                <a:lnTo>
                  <a:pt x="5009" y="1416"/>
                </a:lnTo>
                <a:lnTo>
                  <a:pt x="5009" y="1440"/>
                </a:lnTo>
                <a:lnTo>
                  <a:pt x="5009" y="1441"/>
                </a:lnTo>
                <a:lnTo>
                  <a:pt x="5009" y="1438"/>
                </a:lnTo>
                <a:lnTo>
                  <a:pt x="5010" y="1445"/>
                </a:lnTo>
                <a:lnTo>
                  <a:pt x="5010" y="1456"/>
                </a:lnTo>
                <a:lnTo>
                  <a:pt x="5010" y="1445"/>
                </a:lnTo>
                <a:lnTo>
                  <a:pt x="5010" y="1438"/>
                </a:lnTo>
                <a:lnTo>
                  <a:pt x="5011" y="1449"/>
                </a:lnTo>
                <a:lnTo>
                  <a:pt x="5011" y="1457"/>
                </a:lnTo>
                <a:lnTo>
                  <a:pt x="5011" y="1432"/>
                </a:lnTo>
                <a:lnTo>
                  <a:pt x="5011" y="1450"/>
                </a:lnTo>
                <a:lnTo>
                  <a:pt x="5011" y="1451"/>
                </a:lnTo>
                <a:lnTo>
                  <a:pt x="5012" y="1451"/>
                </a:lnTo>
                <a:lnTo>
                  <a:pt x="5012" y="1452"/>
                </a:lnTo>
                <a:lnTo>
                  <a:pt x="5012" y="1431"/>
                </a:lnTo>
                <a:lnTo>
                  <a:pt x="5012" y="1447"/>
                </a:lnTo>
                <a:lnTo>
                  <a:pt x="5013" y="1452"/>
                </a:lnTo>
                <a:lnTo>
                  <a:pt x="5013" y="1459"/>
                </a:lnTo>
                <a:lnTo>
                  <a:pt x="5013" y="1445"/>
                </a:lnTo>
                <a:lnTo>
                  <a:pt x="5014" y="1438"/>
                </a:lnTo>
                <a:lnTo>
                  <a:pt x="5014" y="1447"/>
                </a:lnTo>
                <a:lnTo>
                  <a:pt x="5014" y="1441"/>
                </a:lnTo>
                <a:lnTo>
                  <a:pt x="5014" y="1440"/>
                </a:lnTo>
                <a:lnTo>
                  <a:pt x="5014" y="1454"/>
                </a:lnTo>
                <a:lnTo>
                  <a:pt x="5015" y="1433"/>
                </a:lnTo>
                <a:lnTo>
                  <a:pt x="5015" y="1452"/>
                </a:lnTo>
                <a:lnTo>
                  <a:pt x="5015" y="1451"/>
                </a:lnTo>
                <a:lnTo>
                  <a:pt x="5015" y="1441"/>
                </a:lnTo>
                <a:lnTo>
                  <a:pt x="5016" y="1455"/>
                </a:lnTo>
                <a:lnTo>
                  <a:pt x="5016" y="1439"/>
                </a:lnTo>
                <a:lnTo>
                  <a:pt x="5016" y="1448"/>
                </a:lnTo>
                <a:lnTo>
                  <a:pt x="5016" y="1443"/>
                </a:lnTo>
                <a:lnTo>
                  <a:pt x="5017" y="1450"/>
                </a:lnTo>
                <a:lnTo>
                  <a:pt x="5017" y="1452"/>
                </a:lnTo>
                <a:lnTo>
                  <a:pt x="5017" y="1434"/>
                </a:lnTo>
                <a:lnTo>
                  <a:pt x="5017" y="1446"/>
                </a:lnTo>
                <a:lnTo>
                  <a:pt x="5017" y="1456"/>
                </a:lnTo>
                <a:lnTo>
                  <a:pt x="5018" y="1452"/>
                </a:lnTo>
                <a:lnTo>
                  <a:pt x="5018" y="1447"/>
                </a:lnTo>
                <a:lnTo>
                  <a:pt x="5018" y="1437"/>
                </a:lnTo>
                <a:lnTo>
                  <a:pt x="5018" y="1446"/>
                </a:lnTo>
                <a:lnTo>
                  <a:pt x="5019" y="1445"/>
                </a:lnTo>
                <a:lnTo>
                  <a:pt x="5019" y="1465"/>
                </a:lnTo>
                <a:lnTo>
                  <a:pt x="5019" y="1456"/>
                </a:lnTo>
                <a:lnTo>
                  <a:pt x="5019" y="1434"/>
                </a:lnTo>
                <a:lnTo>
                  <a:pt x="5020" y="1436"/>
                </a:lnTo>
                <a:lnTo>
                  <a:pt x="5020" y="1456"/>
                </a:lnTo>
                <a:lnTo>
                  <a:pt x="5020" y="1444"/>
                </a:lnTo>
                <a:lnTo>
                  <a:pt x="5021" y="1447"/>
                </a:lnTo>
                <a:lnTo>
                  <a:pt x="5021" y="1434"/>
                </a:lnTo>
                <a:lnTo>
                  <a:pt x="5021" y="1452"/>
                </a:lnTo>
                <a:lnTo>
                  <a:pt x="5021" y="1451"/>
                </a:lnTo>
                <a:lnTo>
                  <a:pt x="5021" y="1441"/>
                </a:lnTo>
                <a:lnTo>
                  <a:pt x="5022" y="1446"/>
                </a:lnTo>
                <a:lnTo>
                  <a:pt x="5022" y="1448"/>
                </a:lnTo>
                <a:lnTo>
                  <a:pt x="5022" y="1451"/>
                </a:lnTo>
                <a:lnTo>
                  <a:pt x="5022" y="1451"/>
                </a:lnTo>
                <a:lnTo>
                  <a:pt x="5023" y="1454"/>
                </a:lnTo>
                <a:lnTo>
                  <a:pt x="5023" y="1449"/>
                </a:lnTo>
                <a:lnTo>
                  <a:pt x="5023" y="1428"/>
                </a:lnTo>
                <a:lnTo>
                  <a:pt x="5023" y="1449"/>
                </a:lnTo>
                <a:lnTo>
                  <a:pt x="5024" y="1445"/>
                </a:lnTo>
                <a:lnTo>
                  <a:pt x="5024" y="1445"/>
                </a:lnTo>
                <a:lnTo>
                  <a:pt x="5024" y="1452"/>
                </a:lnTo>
                <a:lnTo>
                  <a:pt x="5024" y="1442"/>
                </a:lnTo>
                <a:lnTo>
                  <a:pt x="5024" y="1448"/>
                </a:lnTo>
                <a:lnTo>
                  <a:pt x="5025" y="1441"/>
                </a:lnTo>
                <a:lnTo>
                  <a:pt x="5025" y="1449"/>
                </a:lnTo>
                <a:lnTo>
                  <a:pt x="5025" y="1457"/>
                </a:lnTo>
                <a:lnTo>
                  <a:pt x="5025" y="1428"/>
                </a:lnTo>
                <a:lnTo>
                  <a:pt x="5026" y="1451"/>
                </a:lnTo>
                <a:lnTo>
                  <a:pt x="5026" y="1451"/>
                </a:lnTo>
                <a:lnTo>
                  <a:pt x="5026" y="1447"/>
                </a:lnTo>
                <a:lnTo>
                  <a:pt x="5026" y="1451"/>
                </a:lnTo>
                <a:lnTo>
                  <a:pt x="5027" y="1441"/>
                </a:lnTo>
                <a:lnTo>
                  <a:pt x="5027" y="1452"/>
                </a:lnTo>
                <a:lnTo>
                  <a:pt x="5027" y="1442"/>
                </a:lnTo>
                <a:lnTo>
                  <a:pt x="5027" y="1442"/>
                </a:lnTo>
                <a:lnTo>
                  <a:pt x="5027" y="1381"/>
                </a:lnTo>
                <a:lnTo>
                  <a:pt x="5028" y="1442"/>
                </a:lnTo>
                <a:lnTo>
                  <a:pt x="5028" y="1450"/>
                </a:lnTo>
                <a:lnTo>
                  <a:pt x="5028" y="1438"/>
                </a:lnTo>
                <a:lnTo>
                  <a:pt x="5029" y="1433"/>
                </a:lnTo>
                <a:lnTo>
                  <a:pt x="5029" y="1411"/>
                </a:lnTo>
                <a:lnTo>
                  <a:pt x="5029" y="1403"/>
                </a:lnTo>
                <a:lnTo>
                  <a:pt x="5029" y="1436"/>
                </a:lnTo>
                <a:lnTo>
                  <a:pt x="5030" y="1463"/>
                </a:lnTo>
                <a:lnTo>
                  <a:pt x="5030" y="1441"/>
                </a:lnTo>
                <a:lnTo>
                  <a:pt x="5030" y="1458"/>
                </a:lnTo>
                <a:lnTo>
                  <a:pt x="5030" y="1443"/>
                </a:lnTo>
                <a:lnTo>
                  <a:pt x="5030" y="1438"/>
                </a:lnTo>
                <a:lnTo>
                  <a:pt x="5031" y="1450"/>
                </a:lnTo>
                <a:lnTo>
                  <a:pt x="5031" y="1441"/>
                </a:lnTo>
                <a:lnTo>
                  <a:pt x="5031" y="1440"/>
                </a:lnTo>
                <a:lnTo>
                  <a:pt x="5031" y="1448"/>
                </a:lnTo>
                <a:lnTo>
                  <a:pt x="5032" y="1437"/>
                </a:lnTo>
                <a:lnTo>
                  <a:pt x="5032" y="1446"/>
                </a:lnTo>
                <a:lnTo>
                  <a:pt x="5032" y="1442"/>
                </a:lnTo>
                <a:lnTo>
                  <a:pt x="5032" y="1455"/>
                </a:lnTo>
                <a:lnTo>
                  <a:pt x="5033" y="1450"/>
                </a:lnTo>
                <a:lnTo>
                  <a:pt x="5033" y="1425"/>
                </a:lnTo>
                <a:lnTo>
                  <a:pt x="5033" y="1438"/>
                </a:lnTo>
                <a:lnTo>
                  <a:pt x="5033" y="1446"/>
                </a:lnTo>
                <a:lnTo>
                  <a:pt x="5033" y="1446"/>
                </a:lnTo>
                <a:lnTo>
                  <a:pt x="5034" y="1447"/>
                </a:lnTo>
                <a:lnTo>
                  <a:pt x="5034" y="1441"/>
                </a:lnTo>
                <a:lnTo>
                  <a:pt x="5034" y="1455"/>
                </a:lnTo>
                <a:lnTo>
                  <a:pt x="5034" y="1446"/>
                </a:lnTo>
                <a:lnTo>
                  <a:pt x="5035" y="1454"/>
                </a:lnTo>
                <a:lnTo>
                  <a:pt x="5035" y="1442"/>
                </a:lnTo>
                <a:lnTo>
                  <a:pt x="5035" y="1442"/>
                </a:lnTo>
                <a:lnTo>
                  <a:pt x="5035" y="1439"/>
                </a:lnTo>
                <a:lnTo>
                  <a:pt x="5036" y="1450"/>
                </a:lnTo>
                <a:lnTo>
                  <a:pt x="5036" y="1440"/>
                </a:lnTo>
                <a:lnTo>
                  <a:pt x="5036" y="1435"/>
                </a:lnTo>
                <a:lnTo>
                  <a:pt x="5036" y="1437"/>
                </a:lnTo>
                <a:lnTo>
                  <a:pt x="5037" y="1445"/>
                </a:lnTo>
                <a:lnTo>
                  <a:pt x="5037" y="1451"/>
                </a:lnTo>
                <a:lnTo>
                  <a:pt x="5037" y="1446"/>
                </a:lnTo>
                <a:lnTo>
                  <a:pt x="5037" y="1429"/>
                </a:lnTo>
                <a:lnTo>
                  <a:pt x="5038" y="1399"/>
                </a:lnTo>
                <a:lnTo>
                  <a:pt x="5038" y="1416"/>
                </a:lnTo>
                <a:lnTo>
                  <a:pt x="5038" y="1445"/>
                </a:lnTo>
                <a:lnTo>
                  <a:pt x="5038" y="1443"/>
                </a:lnTo>
                <a:lnTo>
                  <a:pt x="5039" y="1445"/>
                </a:lnTo>
                <a:lnTo>
                  <a:pt x="5039" y="1438"/>
                </a:lnTo>
                <a:lnTo>
                  <a:pt x="5039" y="1447"/>
                </a:lnTo>
                <a:lnTo>
                  <a:pt x="5039" y="1450"/>
                </a:lnTo>
                <a:lnTo>
                  <a:pt x="5039" y="1456"/>
                </a:lnTo>
                <a:lnTo>
                  <a:pt x="5040" y="1445"/>
                </a:lnTo>
                <a:lnTo>
                  <a:pt x="5040" y="1429"/>
                </a:lnTo>
                <a:lnTo>
                  <a:pt x="5040" y="1449"/>
                </a:lnTo>
                <a:lnTo>
                  <a:pt x="5040" y="1433"/>
                </a:lnTo>
                <a:lnTo>
                  <a:pt x="5041" y="1457"/>
                </a:lnTo>
                <a:lnTo>
                  <a:pt x="5041" y="1447"/>
                </a:lnTo>
                <a:lnTo>
                  <a:pt x="5041" y="1440"/>
                </a:lnTo>
                <a:lnTo>
                  <a:pt x="5041" y="1403"/>
                </a:lnTo>
                <a:lnTo>
                  <a:pt x="5042" y="1457"/>
                </a:lnTo>
                <a:lnTo>
                  <a:pt x="5042" y="1458"/>
                </a:lnTo>
                <a:lnTo>
                  <a:pt x="5042" y="1435"/>
                </a:lnTo>
                <a:lnTo>
                  <a:pt x="5042" y="1440"/>
                </a:lnTo>
                <a:lnTo>
                  <a:pt x="5042" y="1434"/>
                </a:lnTo>
                <a:lnTo>
                  <a:pt x="5043" y="1410"/>
                </a:lnTo>
                <a:lnTo>
                  <a:pt x="5043" y="1450"/>
                </a:lnTo>
                <a:lnTo>
                  <a:pt x="5043" y="1439"/>
                </a:lnTo>
                <a:lnTo>
                  <a:pt x="5043" y="1449"/>
                </a:lnTo>
                <a:lnTo>
                  <a:pt x="5044" y="1448"/>
                </a:lnTo>
                <a:lnTo>
                  <a:pt x="5044" y="1458"/>
                </a:lnTo>
                <a:lnTo>
                  <a:pt x="5044" y="1458"/>
                </a:lnTo>
                <a:lnTo>
                  <a:pt x="5045" y="1448"/>
                </a:lnTo>
                <a:lnTo>
                  <a:pt x="5045" y="1454"/>
                </a:lnTo>
                <a:lnTo>
                  <a:pt x="5045" y="1452"/>
                </a:lnTo>
                <a:lnTo>
                  <a:pt x="5045" y="1461"/>
                </a:lnTo>
                <a:lnTo>
                  <a:pt x="5045" y="1452"/>
                </a:lnTo>
                <a:lnTo>
                  <a:pt x="5046" y="1446"/>
                </a:lnTo>
                <a:lnTo>
                  <a:pt x="5046" y="1446"/>
                </a:lnTo>
                <a:lnTo>
                  <a:pt x="5046" y="1451"/>
                </a:lnTo>
                <a:lnTo>
                  <a:pt x="5046" y="1450"/>
                </a:lnTo>
                <a:lnTo>
                  <a:pt x="5047" y="1454"/>
                </a:lnTo>
                <a:lnTo>
                  <a:pt x="5047" y="1444"/>
                </a:lnTo>
                <a:lnTo>
                  <a:pt x="5047" y="1449"/>
                </a:lnTo>
                <a:lnTo>
                  <a:pt x="5047" y="1450"/>
                </a:lnTo>
                <a:lnTo>
                  <a:pt x="5048" y="1451"/>
                </a:lnTo>
                <a:lnTo>
                  <a:pt x="5048" y="1450"/>
                </a:lnTo>
                <a:lnTo>
                  <a:pt x="5048" y="1453"/>
                </a:lnTo>
                <a:lnTo>
                  <a:pt x="5048" y="1450"/>
                </a:lnTo>
                <a:lnTo>
                  <a:pt x="5048" y="1447"/>
                </a:lnTo>
                <a:lnTo>
                  <a:pt x="5049" y="1458"/>
                </a:lnTo>
                <a:lnTo>
                  <a:pt x="5049" y="1456"/>
                </a:lnTo>
                <a:lnTo>
                  <a:pt x="5049" y="1448"/>
                </a:lnTo>
                <a:lnTo>
                  <a:pt x="5049" y="1445"/>
                </a:lnTo>
                <a:lnTo>
                  <a:pt x="5050" y="1444"/>
                </a:lnTo>
                <a:lnTo>
                  <a:pt x="5050" y="1451"/>
                </a:lnTo>
                <a:lnTo>
                  <a:pt x="5050" y="1454"/>
                </a:lnTo>
                <a:lnTo>
                  <a:pt x="5050" y="1444"/>
                </a:lnTo>
                <a:lnTo>
                  <a:pt x="5051" y="1445"/>
                </a:lnTo>
                <a:lnTo>
                  <a:pt x="5051" y="1453"/>
                </a:lnTo>
                <a:lnTo>
                  <a:pt x="5051" y="1458"/>
                </a:lnTo>
                <a:lnTo>
                  <a:pt x="5051" y="1449"/>
                </a:lnTo>
                <a:lnTo>
                  <a:pt x="5051" y="1414"/>
                </a:lnTo>
                <a:lnTo>
                  <a:pt x="5052" y="1444"/>
                </a:lnTo>
                <a:lnTo>
                  <a:pt x="5052" y="1457"/>
                </a:lnTo>
                <a:lnTo>
                  <a:pt x="5052" y="1461"/>
                </a:lnTo>
                <a:lnTo>
                  <a:pt x="5053" y="1456"/>
                </a:lnTo>
                <a:lnTo>
                  <a:pt x="5053" y="1456"/>
                </a:lnTo>
                <a:lnTo>
                  <a:pt x="5053" y="1454"/>
                </a:lnTo>
                <a:lnTo>
                  <a:pt x="5053" y="1458"/>
                </a:lnTo>
                <a:lnTo>
                  <a:pt x="5054" y="1451"/>
                </a:lnTo>
                <a:lnTo>
                  <a:pt x="5054" y="1458"/>
                </a:lnTo>
                <a:lnTo>
                  <a:pt x="5054" y="1448"/>
                </a:lnTo>
                <a:lnTo>
                  <a:pt x="5054" y="1454"/>
                </a:lnTo>
                <a:lnTo>
                  <a:pt x="5054" y="1454"/>
                </a:lnTo>
                <a:lnTo>
                  <a:pt x="5055" y="1466"/>
                </a:lnTo>
                <a:lnTo>
                  <a:pt x="5055" y="1457"/>
                </a:lnTo>
                <a:lnTo>
                  <a:pt x="5055" y="1443"/>
                </a:lnTo>
                <a:lnTo>
                  <a:pt x="5055" y="1447"/>
                </a:lnTo>
                <a:lnTo>
                  <a:pt x="5056" y="1454"/>
                </a:lnTo>
                <a:lnTo>
                  <a:pt x="5056" y="1460"/>
                </a:lnTo>
                <a:lnTo>
                  <a:pt x="5056" y="1457"/>
                </a:lnTo>
                <a:lnTo>
                  <a:pt x="5056" y="1447"/>
                </a:lnTo>
                <a:lnTo>
                  <a:pt x="5057" y="1446"/>
                </a:lnTo>
                <a:lnTo>
                  <a:pt x="5057" y="1453"/>
                </a:lnTo>
                <a:lnTo>
                  <a:pt x="5057" y="1445"/>
                </a:lnTo>
                <a:lnTo>
                  <a:pt x="5057" y="1454"/>
                </a:lnTo>
                <a:lnTo>
                  <a:pt x="5057" y="1442"/>
                </a:lnTo>
                <a:lnTo>
                  <a:pt x="5058" y="1445"/>
                </a:lnTo>
                <a:lnTo>
                  <a:pt x="5058" y="1451"/>
                </a:lnTo>
                <a:lnTo>
                  <a:pt x="5058" y="1447"/>
                </a:lnTo>
                <a:lnTo>
                  <a:pt x="5058" y="1457"/>
                </a:lnTo>
                <a:lnTo>
                  <a:pt x="5059" y="1441"/>
                </a:lnTo>
                <a:lnTo>
                  <a:pt x="5059" y="1447"/>
                </a:lnTo>
                <a:lnTo>
                  <a:pt x="5059" y="1449"/>
                </a:lnTo>
                <a:lnTo>
                  <a:pt x="5060" y="1452"/>
                </a:lnTo>
                <a:lnTo>
                  <a:pt x="5060" y="1446"/>
                </a:lnTo>
                <a:lnTo>
                  <a:pt x="5060" y="1448"/>
                </a:lnTo>
                <a:lnTo>
                  <a:pt x="5060" y="1453"/>
                </a:lnTo>
                <a:lnTo>
                  <a:pt x="5060" y="1448"/>
                </a:lnTo>
                <a:lnTo>
                  <a:pt x="5061" y="1449"/>
                </a:lnTo>
                <a:lnTo>
                  <a:pt x="5061" y="1468"/>
                </a:lnTo>
                <a:lnTo>
                  <a:pt x="5061" y="1444"/>
                </a:lnTo>
                <a:lnTo>
                  <a:pt x="5061" y="1446"/>
                </a:lnTo>
                <a:lnTo>
                  <a:pt x="5062" y="1446"/>
                </a:lnTo>
                <a:lnTo>
                  <a:pt x="5062" y="1447"/>
                </a:lnTo>
                <a:lnTo>
                  <a:pt x="5062" y="1439"/>
                </a:lnTo>
                <a:lnTo>
                  <a:pt x="5062" y="1450"/>
                </a:lnTo>
                <a:lnTo>
                  <a:pt x="5063" y="1448"/>
                </a:lnTo>
                <a:lnTo>
                  <a:pt x="5063" y="1460"/>
                </a:lnTo>
                <a:lnTo>
                  <a:pt x="5063" y="1457"/>
                </a:lnTo>
                <a:lnTo>
                  <a:pt x="5063" y="1451"/>
                </a:lnTo>
                <a:lnTo>
                  <a:pt x="5063" y="1450"/>
                </a:lnTo>
                <a:lnTo>
                  <a:pt x="5064" y="1459"/>
                </a:lnTo>
                <a:lnTo>
                  <a:pt x="5064" y="1449"/>
                </a:lnTo>
                <a:lnTo>
                  <a:pt x="5064" y="1445"/>
                </a:lnTo>
                <a:lnTo>
                  <a:pt x="5064" y="1455"/>
                </a:lnTo>
                <a:lnTo>
                  <a:pt x="5065" y="1459"/>
                </a:lnTo>
                <a:lnTo>
                  <a:pt x="5065" y="1438"/>
                </a:lnTo>
                <a:lnTo>
                  <a:pt x="5065" y="1442"/>
                </a:lnTo>
                <a:lnTo>
                  <a:pt x="5065" y="1454"/>
                </a:lnTo>
                <a:lnTo>
                  <a:pt x="5066" y="1454"/>
                </a:lnTo>
                <a:lnTo>
                  <a:pt x="5066" y="1443"/>
                </a:lnTo>
                <a:lnTo>
                  <a:pt x="5066" y="1441"/>
                </a:lnTo>
                <a:lnTo>
                  <a:pt x="5066" y="1446"/>
                </a:lnTo>
                <a:lnTo>
                  <a:pt x="5066" y="1447"/>
                </a:lnTo>
                <a:lnTo>
                  <a:pt x="5067" y="1441"/>
                </a:lnTo>
                <a:lnTo>
                  <a:pt x="5067" y="1448"/>
                </a:lnTo>
                <a:lnTo>
                  <a:pt x="5067" y="1443"/>
                </a:lnTo>
                <a:lnTo>
                  <a:pt x="5068" y="1446"/>
                </a:lnTo>
                <a:lnTo>
                  <a:pt x="5068" y="1444"/>
                </a:lnTo>
                <a:lnTo>
                  <a:pt x="5068" y="1456"/>
                </a:lnTo>
                <a:lnTo>
                  <a:pt x="5068" y="1455"/>
                </a:lnTo>
                <a:lnTo>
                  <a:pt x="5069" y="1444"/>
                </a:lnTo>
                <a:lnTo>
                  <a:pt x="5069" y="1439"/>
                </a:lnTo>
                <a:lnTo>
                  <a:pt x="5069" y="1443"/>
                </a:lnTo>
                <a:lnTo>
                  <a:pt x="5069" y="1454"/>
                </a:lnTo>
                <a:lnTo>
                  <a:pt x="5070" y="1463"/>
                </a:lnTo>
                <a:lnTo>
                  <a:pt x="5070" y="1442"/>
                </a:lnTo>
                <a:lnTo>
                  <a:pt x="5070" y="1449"/>
                </a:lnTo>
                <a:lnTo>
                  <a:pt x="5070" y="1451"/>
                </a:lnTo>
                <a:lnTo>
                  <a:pt x="5070" y="1447"/>
                </a:lnTo>
                <a:lnTo>
                  <a:pt x="5071" y="1453"/>
                </a:lnTo>
                <a:lnTo>
                  <a:pt x="5071" y="1440"/>
                </a:lnTo>
                <a:lnTo>
                  <a:pt x="5071" y="1448"/>
                </a:lnTo>
                <a:lnTo>
                  <a:pt x="5071" y="1446"/>
                </a:lnTo>
                <a:lnTo>
                  <a:pt x="5072" y="1451"/>
                </a:lnTo>
                <a:lnTo>
                  <a:pt x="5072" y="1448"/>
                </a:lnTo>
                <a:lnTo>
                  <a:pt x="5072" y="1440"/>
                </a:lnTo>
                <a:lnTo>
                  <a:pt x="5072" y="1449"/>
                </a:lnTo>
                <a:lnTo>
                  <a:pt x="5072" y="1443"/>
                </a:lnTo>
                <a:lnTo>
                  <a:pt x="5073" y="1444"/>
                </a:lnTo>
                <a:lnTo>
                  <a:pt x="5073" y="1450"/>
                </a:lnTo>
                <a:lnTo>
                  <a:pt x="5073" y="1442"/>
                </a:lnTo>
                <a:lnTo>
                  <a:pt x="5073" y="1448"/>
                </a:lnTo>
                <a:lnTo>
                  <a:pt x="5074" y="1462"/>
                </a:lnTo>
                <a:lnTo>
                  <a:pt x="5074" y="1467"/>
                </a:lnTo>
                <a:lnTo>
                  <a:pt x="5074" y="1469"/>
                </a:lnTo>
                <a:lnTo>
                  <a:pt x="5074" y="1431"/>
                </a:lnTo>
                <a:lnTo>
                  <a:pt x="5075" y="1449"/>
                </a:lnTo>
                <a:lnTo>
                  <a:pt x="5075" y="1443"/>
                </a:lnTo>
                <a:lnTo>
                  <a:pt x="5075" y="1449"/>
                </a:lnTo>
                <a:lnTo>
                  <a:pt x="5076" y="1452"/>
                </a:lnTo>
                <a:lnTo>
                  <a:pt x="5076" y="1422"/>
                </a:lnTo>
                <a:lnTo>
                  <a:pt x="5076" y="1448"/>
                </a:lnTo>
                <a:lnTo>
                  <a:pt x="5076" y="1448"/>
                </a:lnTo>
                <a:lnTo>
                  <a:pt x="5076" y="1444"/>
                </a:lnTo>
                <a:lnTo>
                  <a:pt x="5077" y="1459"/>
                </a:lnTo>
                <a:lnTo>
                  <a:pt x="5077" y="1436"/>
                </a:lnTo>
                <a:lnTo>
                  <a:pt x="5077" y="1442"/>
                </a:lnTo>
                <a:lnTo>
                  <a:pt x="5077" y="1447"/>
                </a:lnTo>
                <a:lnTo>
                  <a:pt x="5078" y="1440"/>
                </a:lnTo>
                <a:lnTo>
                  <a:pt x="5078" y="1442"/>
                </a:lnTo>
                <a:lnTo>
                  <a:pt x="5078" y="1433"/>
                </a:lnTo>
                <a:lnTo>
                  <a:pt x="5078" y="1432"/>
                </a:lnTo>
                <a:lnTo>
                  <a:pt x="5079" y="1437"/>
                </a:lnTo>
                <a:lnTo>
                  <a:pt x="5079" y="1444"/>
                </a:lnTo>
                <a:lnTo>
                  <a:pt x="5079" y="1433"/>
                </a:lnTo>
                <a:lnTo>
                  <a:pt x="5079" y="1428"/>
                </a:lnTo>
                <a:lnTo>
                  <a:pt x="5079" y="1436"/>
                </a:lnTo>
                <a:lnTo>
                  <a:pt x="5080" y="1440"/>
                </a:lnTo>
                <a:lnTo>
                  <a:pt x="5080" y="1428"/>
                </a:lnTo>
                <a:lnTo>
                  <a:pt x="5080" y="1431"/>
                </a:lnTo>
                <a:lnTo>
                  <a:pt x="5080" y="1425"/>
                </a:lnTo>
                <a:lnTo>
                  <a:pt x="5081" y="1433"/>
                </a:lnTo>
                <a:lnTo>
                  <a:pt x="5081" y="1436"/>
                </a:lnTo>
                <a:lnTo>
                  <a:pt x="5081" y="1429"/>
                </a:lnTo>
                <a:lnTo>
                  <a:pt x="5081" y="1464"/>
                </a:lnTo>
                <a:lnTo>
                  <a:pt x="5082" y="1449"/>
                </a:lnTo>
                <a:lnTo>
                  <a:pt x="5082" y="1452"/>
                </a:lnTo>
                <a:lnTo>
                  <a:pt x="5082" y="1445"/>
                </a:lnTo>
                <a:lnTo>
                  <a:pt x="5082" y="1448"/>
                </a:lnTo>
                <a:lnTo>
                  <a:pt x="5082" y="1458"/>
                </a:lnTo>
                <a:lnTo>
                  <a:pt x="5083" y="1444"/>
                </a:lnTo>
                <a:lnTo>
                  <a:pt x="5083" y="1417"/>
                </a:lnTo>
                <a:lnTo>
                  <a:pt x="5083" y="1424"/>
                </a:lnTo>
                <a:lnTo>
                  <a:pt x="5084" y="1428"/>
                </a:lnTo>
                <a:lnTo>
                  <a:pt x="5084" y="1285"/>
                </a:lnTo>
                <a:lnTo>
                  <a:pt x="5084" y="1417"/>
                </a:lnTo>
                <a:lnTo>
                  <a:pt x="5084" y="1450"/>
                </a:lnTo>
                <a:lnTo>
                  <a:pt x="5085" y="1435"/>
                </a:lnTo>
                <a:lnTo>
                  <a:pt x="5085" y="1430"/>
                </a:lnTo>
                <a:lnTo>
                  <a:pt x="5085" y="1435"/>
                </a:lnTo>
                <a:lnTo>
                  <a:pt x="5085" y="1435"/>
                </a:lnTo>
                <a:lnTo>
                  <a:pt x="5085" y="1419"/>
                </a:lnTo>
                <a:lnTo>
                  <a:pt x="5086" y="1435"/>
                </a:lnTo>
                <a:lnTo>
                  <a:pt x="5086" y="1443"/>
                </a:lnTo>
                <a:lnTo>
                  <a:pt x="5086" y="1437"/>
                </a:lnTo>
                <a:lnTo>
                  <a:pt x="5086" y="1423"/>
                </a:lnTo>
                <a:lnTo>
                  <a:pt x="5087" y="1438"/>
                </a:lnTo>
                <a:lnTo>
                  <a:pt x="5087" y="1436"/>
                </a:lnTo>
                <a:lnTo>
                  <a:pt x="5087" y="1453"/>
                </a:lnTo>
                <a:lnTo>
                  <a:pt x="5087" y="1444"/>
                </a:lnTo>
                <a:lnTo>
                  <a:pt x="5088" y="1448"/>
                </a:lnTo>
                <a:lnTo>
                  <a:pt x="5088" y="1449"/>
                </a:lnTo>
                <a:lnTo>
                  <a:pt x="5088" y="1446"/>
                </a:lnTo>
                <a:lnTo>
                  <a:pt x="5088" y="1448"/>
                </a:lnTo>
                <a:lnTo>
                  <a:pt x="5088" y="1443"/>
                </a:lnTo>
                <a:lnTo>
                  <a:pt x="5089" y="1438"/>
                </a:lnTo>
                <a:lnTo>
                  <a:pt x="5089" y="1448"/>
                </a:lnTo>
                <a:lnTo>
                  <a:pt x="5089" y="1449"/>
                </a:lnTo>
                <a:lnTo>
                  <a:pt x="5089" y="1443"/>
                </a:lnTo>
                <a:lnTo>
                  <a:pt x="5090" y="1446"/>
                </a:lnTo>
                <a:lnTo>
                  <a:pt x="5090" y="1444"/>
                </a:lnTo>
                <a:lnTo>
                  <a:pt x="5090" y="1443"/>
                </a:lnTo>
                <a:lnTo>
                  <a:pt x="5090" y="1443"/>
                </a:lnTo>
                <a:lnTo>
                  <a:pt x="5091" y="1447"/>
                </a:lnTo>
                <a:lnTo>
                  <a:pt x="5091" y="1447"/>
                </a:lnTo>
                <a:lnTo>
                  <a:pt x="5091" y="1442"/>
                </a:lnTo>
                <a:lnTo>
                  <a:pt x="5091" y="1447"/>
                </a:lnTo>
                <a:lnTo>
                  <a:pt x="5092" y="1451"/>
                </a:lnTo>
                <a:lnTo>
                  <a:pt x="5092" y="1443"/>
                </a:lnTo>
                <a:lnTo>
                  <a:pt x="5092" y="1442"/>
                </a:lnTo>
                <a:lnTo>
                  <a:pt x="5092" y="1440"/>
                </a:lnTo>
                <a:lnTo>
                  <a:pt x="5093" y="1445"/>
                </a:lnTo>
                <a:lnTo>
                  <a:pt x="5093" y="1445"/>
                </a:lnTo>
                <a:lnTo>
                  <a:pt x="5093" y="1446"/>
                </a:lnTo>
                <a:lnTo>
                  <a:pt x="5093" y="1450"/>
                </a:lnTo>
                <a:lnTo>
                  <a:pt x="5094" y="1443"/>
                </a:lnTo>
                <a:lnTo>
                  <a:pt x="5094" y="1438"/>
                </a:lnTo>
                <a:lnTo>
                  <a:pt x="5094" y="1447"/>
                </a:lnTo>
                <a:lnTo>
                  <a:pt x="5094" y="1441"/>
                </a:lnTo>
                <a:lnTo>
                  <a:pt x="5094" y="1446"/>
                </a:lnTo>
                <a:lnTo>
                  <a:pt x="5095" y="1440"/>
                </a:lnTo>
                <a:lnTo>
                  <a:pt x="5095" y="1441"/>
                </a:lnTo>
                <a:lnTo>
                  <a:pt x="5095" y="1441"/>
                </a:lnTo>
                <a:lnTo>
                  <a:pt x="5095" y="1440"/>
                </a:lnTo>
                <a:lnTo>
                  <a:pt x="5096" y="1446"/>
                </a:lnTo>
                <a:lnTo>
                  <a:pt x="5096" y="1448"/>
                </a:lnTo>
                <a:lnTo>
                  <a:pt x="5096" y="1429"/>
                </a:lnTo>
                <a:lnTo>
                  <a:pt x="5096" y="1426"/>
                </a:lnTo>
                <a:lnTo>
                  <a:pt x="5097" y="1442"/>
                </a:lnTo>
                <a:lnTo>
                  <a:pt x="5097" y="1433"/>
                </a:lnTo>
                <a:lnTo>
                  <a:pt x="5097" y="1421"/>
                </a:lnTo>
                <a:lnTo>
                  <a:pt x="5097" y="1422"/>
                </a:lnTo>
                <a:lnTo>
                  <a:pt x="5097" y="1442"/>
                </a:lnTo>
                <a:lnTo>
                  <a:pt x="5098" y="1424"/>
                </a:lnTo>
                <a:lnTo>
                  <a:pt x="5098" y="1435"/>
                </a:lnTo>
                <a:lnTo>
                  <a:pt x="5098" y="1456"/>
                </a:lnTo>
                <a:lnTo>
                  <a:pt x="5099" y="1452"/>
                </a:lnTo>
                <a:lnTo>
                  <a:pt x="5099" y="1443"/>
                </a:lnTo>
                <a:lnTo>
                  <a:pt x="5099" y="1447"/>
                </a:lnTo>
                <a:lnTo>
                  <a:pt x="5099" y="1446"/>
                </a:lnTo>
                <a:lnTo>
                  <a:pt x="5100" y="1448"/>
                </a:lnTo>
                <a:lnTo>
                  <a:pt x="5100" y="1440"/>
                </a:lnTo>
                <a:lnTo>
                  <a:pt x="5100" y="1438"/>
                </a:lnTo>
                <a:lnTo>
                  <a:pt x="5100" y="1442"/>
                </a:lnTo>
                <a:lnTo>
                  <a:pt x="5100" y="1442"/>
                </a:lnTo>
                <a:lnTo>
                  <a:pt x="5101" y="1439"/>
                </a:lnTo>
                <a:lnTo>
                  <a:pt x="5101" y="1442"/>
                </a:lnTo>
                <a:lnTo>
                  <a:pt x="5101" y="1444"/>
                </a:lnTo>
                <a:lnTo>
                  <a:pt x="5101" y="1442"/>
                </a:lnTo>
                <a:lnTo>
                  <a:pt x="5102" y="1448"/>
                </a:lnTo>
                <a:lnTo>
                  <a:pt x="5102" y="1447"/>
                </a:lnTo>
                <a:lnTo>
                  <a:pt x="5102" y="1443"/>
                </a:lnTo>
                <a:lnTo>
                  <a:pt x="5102" y="1447"/>
                </a:lnTo>
                <a:lnTo>
                  <a:pt x="5103" y="1449"/>
                </a:lnTo>
                <a:lnTo>
                  <a:pt x="5103" y="1447"/>
                </a:lnTo>
                <a:lnTo>
                  <a:pt x="5103" y="1442"/>
                </a:lnTo>
                <a:lnTo>
                  <a:pt x="5103" y="1447"/>
                </a:lnTo>
                <a:lnTo>
                  <a:pt x="5103" y="1448"/>
                </a:lnTo>
                <a:lnTo>
                  <a:pt x="5104" y="1439"/>
                </a:lnTo>
                <a:lnTo>
                  <a:pt x="5104" y="1445"/>
                </a:lnTo>
                <a:lnTo>
                  <a:pt x="5104" y="1440"/>
                </a:lnTo>
                <a:lnTo>
                  <a:pt x="5104" y="1448"/>
                </a:lnTo>
                <a:lnTo>
                  <a:pt x="5105" y="1449"/>
                </a:lnTo>
                <a:lnTo>
                  <a:pt x="5105" y="1448"/>
                </a:lnTo>
                <a:lnTo>
                  <a:pt x="5105" y="1449"/>
                </a:lnTo>
                <a:lnTo>
                  <a:pt x="5105" y="1441"/>
                </a:lnTo>
                <a:lnTo>
                  <a:pt x="5106" y="1444"/>
                </a:lnTo>
                <a:lnTo>
                  <a:pt x="5106" y="1446"/>
                </a:lnTo>
                <a:lnTo>
                  <a:pt x="5106" y="1444"/>
                </a:lnTo>
                <a:lnTo>
                  <a:pt x="5106" y="1447"/>
                </a:lnTo>
                <a:lnTo>
                  <a:pt x="5107" y="1441"/>
                </a:lnTo>
                <a:lnTo>
                  <a:pt x="5107" y="1443"/>
                </a:lnTo>
                <a:lnTo>
                  <a:pt x="5107" y="1447"/>
                </a:lnTo>
                <a:lnTo>
                  <a:pt x="5107" y="1418"/>
                </a:lnTo>
                <a:lnTo>
                  <a:pt x="5108" y="1456"/>
                </a:lnTo>
                <a:lnTo>
                  <a:pt x="5108" y="1442"/>
                </a:lnTo>
                <a:lnTo>
                  <a:pt x="5108" y="1445"/>
                </a:lnTo>
                <a:lnTo>
                  <a:pt x="5108" y="1444"/>
                </a:lnTo>
                <a:lnTo>
                  <a:pt x="5109" y="1463"/>
                </a:lnTo>
                <a:lnTo>
                  <a:pt x="5109" y="1429"/>
                </a:lnTo>
                <a:lnTo>
                  <a:pt x="5109" y="1417"/>
                </a:lnTo>
                <a:lnTo>
                  <a:pt x="5109" y="1452"/>
                </a:lnTo>
                <a:lnTo>
                  <a:pt x="5109" y="1453"/>
                </a:lnTo>
                <a:lnTo>
                  <a:pt x="5110" y="1440"/>
                </a:lnTo>
                <a:lnTo>
                  <a:pt x="5110" y="1442"/>
                </a:lnTo>
                <a:lnTo>
                  <a:pt x="5110" y="1441"/>
                </a:lnTo>
                <a:lnTo>
                  <a:pt x="5110" y="1440"/>
                </a:lnTo>
                <a:lnTo>
                  <a:pt x="5111" y="1441"/>
                </a:lnTo>
                <a:lnTo>
                  <a:pt x="5111" y="1435"/>
                </a:lnTo>
                <a:lnTo>
                  <a:pt x="5111" y="1443"/>
                </a:lnTo>
                <a:lnTo>
                  <a:pt x="5111" y="1440"/>
                </a:lnTo>
                <a:lnTo>
                  <a:pt x="5112" y="1437"/>
                </a:lnTo>
                <a:lnTo>
                  <a:pt x="5112" y="1438"/>
                </a:lnTo>
                <a:lnTo>
                  <a:pt x="5112" y="1439"/>
                </a:lnTo>
                <a:lnTo>
                  <a:pt x="5112" y="1441"/>
                </a:lnTo>
                <a:lnTo>
                  <a:pt x="5112" y="1442"/>
                </a:lnTo>
                <a:lnTo>
                  <a:pt x="5113" y="1438"/>
                </a:lnTo>
                <a:lnTo>
                  <a:pt x="5113" y="1437"/>
                </a:lnTo>
                <a:lnTo>
                  <a:pt x="5113" y="1433"/>
                </a:lnTo>
                <a:lnTo>
                  <a:pt x="5113" y="1440"/>
                </a:lnTo>
                <a:lnTo>
                  <a:pt x="5114" y="1441"/>
                </a:lnTo>
                <a:lnTo>
                  <a:pt x="5114" y="1440"/>
                </a:lnTo>
                <a:lnTo>
                  <a:pt x="5114" y="1432"/>
                </a:lnTo>
                <a:lnTo>
                  <a:pt x="5115" y="1447"/>
                </a:lnTo>
                <a:lnTo>
                  <a:pt x="5115" y="1444"/>
                </a:lnTo>
                <a:lnTo>
                  <a:pt x="5115" y="1446"/>
                </a:lnTo>
                <a:lnTo>
                  <a:pt x="5115" y="1441"/>
                </a:lnTo>
                <a:lnTo>
                  <a:pt x="5115" y="1444"/>
                </a:lnTo>
                <a:lnTo>
                  <a:pt x="5116" y="1441"/>
                </a:lnTo>
                <a:lnTo>
                  <a:pt x="5116" y="1445"/>
                </a:lnTo>
                <a:lnTo>
                  <a:pt x="5116" y="1451"/>
                </a:lnTo>
                <a:lnTo>
                  <a:pt x="5116" y="1444"/>
                </a:lnTo>
                <a:lnTo>
                  <a:pt x="5117" y="1451"/>
                </a:lnTo>
                <a:lnTo>
                  <a:pt x="5117" y="1450"/>
                </a:lnTo>
                <a:lnTo>
                  <a:pt x="5117" y="1450"/>
                </a:lnTo>
                <a:lnTo>
                  <a:pt x="5117" y="1455"/>
                </a:lnTo>
                <a:lnTo>
                  <a:pt x="5118" y="1448"/>
                </a:lnTo>
                <a:lnTo>
                  <a:pt x="5118" y="1449"/>
                </a:lnTo>
                <a:lnTo>
                  <a:pt x="5118" y="1448"/>
                </a:lnTo>
                <a:lnTo>
                  <a:pt x="5118" y="1445"/>
                </a:lnTo>
                <a:lnTo>
                  <a:pt x="5118" y="1448"/>
                </a:lnTo>
                <a:lnTo>
                  <a:pt x="5119" y="1440"/>
                </a:lnTo>
                <a:lnTo>
                  <a:pt x="5119" y="1444"/>
                </a:lnTo>
                <a:lnTo>
                  <a:pt x="5119" y="1443"/>
                </a:lnTo>
                <a:lnTo>
                  <a:pt x="5119" y="1443"/>
                </a:lnTo>
                <a:lnTo>
                  <a:pt x="5120" y="1437"/>
                </a:lnTo>
                <a:lnTo>
                  <a:pt x="5120" y="1438"/>
                </a:lnTo>
                <a:lnTo>
                  <a:pt x="5120" y="1441"/>
                </a:lnTo>
                <a:lnTo>
                  <a:pt x="5120" y="1450"/>
                </a:lnTo>
                <a:lnTo>
                  <a:pt x="5121" y="1447"/>
                </a:lnTo>
                <a:lnTo>
                  <a:pt x="5121" y="1445"/>
                </a:lnTo>
                <a:lnTo>
                  <a:pt x="5121" y="1445"/>
                </a:lnTo>
                <a:lnTo>
                  <a:pt x="5121" y="1444"/>
                </a:lnTo>
                <a:lnTo>
                  <a:pt x="5121" y="1448"/>
                </a:lnTo>
                <a:lnTo>
                  <a:pt x="5122" y="1450"/>
                </a:lnTo>
                <a:lnTo>
                  <a:pt x="5122" y="1451"/>
                </a:lnTo>
                <a:lnTo>
                  <a:pt x="5122" y="1446"/>
                </a:lnTo>
                <a:lnTo>
                  <a:pt x="5123" y="1445"/>
                </a:lnTo>
                <a:lnTo>
                  <a:pt x="5123" y="1451"/>
                </a:lnTo>
                <a:lnTo>
                  <a:pt x="5123" y="1448"/>
                </a:lnTo>
                <a:lnTo>
                  <a:pt x="5123" y="1451"/>
                </a:lnTo>
                <a:lnTo>
                  <a:pt x="5124" y="1444"/>
                </a:lnTo>
                <a:lnTo>
                  <a:pt x="5124" y="1445"/>
                </a:lnTo>
                <a:lnTo>
                  <a:pt x="5124" y="1450"/>
                </a:lnTo>
                <a:lnTo>
                  <a:pt x="5124" y="1449"/>
                </a:lnTo>
                <a:lnTo>
                  <a:pt x="5125" y="1452"/>
                </a:lnTo>
                <a:lnTo>
                  <a:pt x="5125" y="1445"/>
                </a:lnTo>
                <a:lnTo>
                  <a:pt x="5125" y="1449"/>
                </a:lnTo>
                <a:lnTo>
                  <a:pt x="5125" y="1447"/>
                </a:lnTo>
                <a:lnTo>
                  <a:pt x="5125" y="1451"/>
                </a:lnTo>
                <a:lnTo>
                  <a:pt x="5126" y="1454"/>
                </a:lnTo>
                <a:lnTo>
                  <a:pt x="5126" y="1449"/>
                </a:lnTo>
                <a:lnTo>
                  <a:pt x="5126" y="1456"/>
                </a:lnTo>
                <a:lnTo>
                  <a:pt x="5126" y="1455"/>
                </a:lnTo>
                <a:lnTo>
                  <a:pt x="5127" y="1449"/>
                </a:lnTo>
                <a:lnTo>
                  <a:pt x="5127" y="1458"/>
                </a:lnTo>
                <a:lnTo>
                  <a:pt x="5127" y="1449"/>
                </a:lnTo>
                <a:lnTo>
                  <a:pt x="5127" y="1444"/>
                </a:lnTo>
                <a:lnTo>
                  <a:pt x="5128" y="1439"/>
                </a:lnTo>
                <a:lnTo>
                  <a:pt x="5128" y="1449"/>
                </a:lnTo>
                <a:lnTo>
                  <a:pt x="5128" y="1450"/>
                </a:lnTo>
                <a:lnTo>
                  <a:pt x="5128" y="1439"/>
                </a:lnTo>
                <a:lnTo>
                  <a:pt x="5128" y="1445"/>
                </a:lnTo>
                <a:lnTo>
                  <a:pt x="5129" y="1435"/>
                </a:lnTo>
                <a:lnTo>
                  <a:pt x="5129" y="1435"/>
                </a:lnTo>
                <a:lnTo>
                  <a:pt x="5129" y="1441"/>
                </a:lnTo>
                <a:lnTo>
                  <a:pt x="5129" y="1444"/>
                </a:lnTo>
                <a:lnTo>
                  <a:pt x="5130" y="1445"/>
                </a:lnTo>
                <a:lnTo>
                  <a:pt x="5130" y="1443"/>
                </a:lnTo>
                <a:lnTo>
                  <a:pt x="5130" y="1423"/>
                </a:lnTo>
                <a:lnTo>
                  <a:pt x="5131" y="1430"/>
                </a:lnTo>
                <a:lnTo>
                  <a:pt x="5131" y="1426"/>
                </a:lnTo>
                <a:lnTo>
                  <a:pt x="5131" y="1435"/>
                </a:lnTo>
                <a:lnTo>
                  <a:pt x="5131" y="1437"/>
                </a:lnTo>
                <a:lnTo>
                  <a:pt x="5131" y="1438"/>
                </a:lnTo>
                <a:lnTo>
                  <a:pt x="5132" y="1434"/>
                </a:lnTo>
                <a:lnTo>
                  <a:pt x="5132" y="1429"/>
                </a:lnTo>
                <a:lnTo>
                  <a:pt x="5132" y="1450"/>
                </a:lnTo>
                <a:lnTo>
                  <a:pt x="5132" y="1442"/>
                </a:lnTo>
                <a:lnTo>
                  <a:pt x="5133" y="1456"/>
                </a:lnTo>
                <a:lnTo>
                  <a:pt x="5133" y="1435"/>
                </a:lnTo>
                <a:lnTo>
                  <a:pt x="5133" y="1430"/>
                </a:lnTo>
                <a:lnTo>
                  <a:pt x="5133" y="1427"/>
                </a:lnTo>
                <a:lnTo>
                  <a:pt x="5134" y="1426"/>
                </a:lnTo>
                <a:lnTo>
                  <a:pt x="5134" y="1448"/>
                </a:lnTo>
                <a:lnTo>
                  <a:pt x="5134" y="1445"/>
                </a:lnTo>
                <a:lnTo>
                  <a:pt x="5134" y="1428"/>
                </a:lnTo>
                <a:lnTo>
                  <a:pt x="5134" y="1442"/>
                </a:lnTo>
                <a:lnTo>
                  <a:pt x="5135" y="1450"/>
                </a:lnTo>
                <a:lnTo>
                  <a:pt x="5135" y="1435"/>
                </a:lnTo>
                <a:lnTo>
                  <a:pt x="5135" y="1432"/>
                </a:lnTo>
                <a:lnTo>
                  <a:pt x="5135" y="1431"/>
                </a:lnTo>
                <a:lnTo>
                  <a:pt x="5136" y="1441"/>
                </a:lnTo>
                <a:lnTo>
                  <a:pt x="5136" y="1440"/>
                </a:lnTo>
                <a:lnTo>
                  <a:pt x="5136" y="1437"/>
                </a:lnTo>
                <a:lnTo>
                  <a:pt x="5136" y="1445"/>
                </a:lnTo>
                <a:lnTo>
                  <a:pt x="5137" y="1436"/>
                </a:lnTo>
                <a:lnTo>
                  <a:pt x="5137" y="1444"/>
                </a:lnTo>
                <a:lnTo>
                  <a:pt x="5137" y="1453"/>
                </a:lnTo>
                <a:lnTo>
                  <a:pt x="5137" y="1435"/>
                </a:lnTo>
                <a:lnTo>
                  <a:pt x="5138" y="1454"/>
                </a:lnTo>
                <a:lnTo>
                  <a:pt x="5138" y="1440"/>
                </a:lnTo>
                <a:lnTo>
                  <a:pt x="5138" y="1437"/>
                </a:lnTo>
                <a:lnTo>
                  <a:pt x="5138" y="1451"/>
                </a:lnTo>
                <a:lnTo>
                  <a:pt x="5139" y="1437"/>
                </a:lnTo>
                <a:lnTo>
                  <a:pt x="5139" y="1435"/>
                </a:lnTo>
                <a:lnTo>
                  <a:pt x="5139" y="1443"/>
                </a:lnTo>
                <a:lnTo>
                  <a:pt x="5139" y="1441"/>
                </a:lnTo>
                <a:lnTo>
                  <a:pt x="5140" y="1435"/>
                </a:lnTo>
                <a:lnTo>
                  <a:pt x="5140" y="1448"/>
                </a:lnTo>
                <a:lnTo>
                  <a:pt x="5140" y="1454"/>
                </a:lnTo>
                <a:lnTo>
                  <a:pt x="5140" y="1438"/>
                </a:lnTo>
                <a:lnTo>
                  <a:pt x="5140" y="1461"/>
                </a:lnTo>
                <a:lnTo>
                  <a:pt x="5141" y="1443"/>
                </a:lnTo>
                <a:lnTo>
                  <a:pt x="5141" y="1452"/>
                </a:lnTo>
                <a:lnTo>
                  <a:pt x="5141" y="1445"/>
                </a:lnTo>
                <a:lnTo>
                  <a:pt x="5141" y="1428"/>
                </a:lnTo>
                <a:lnTo>
                  <a:pt x="5142" y="1438"/>
                </a:lnTo>
                <a:lnTo>
                  <a:pt x="5142" y="1464"/>
                </a:lnTo>
                <a:lnTo>
                  <a:pt x="5142" y="1431"/>
                </a:lnTo>
                <a:lnTo>
                  <a:pt x="5142" y="1460"/>
                </a:lnTo>
                <a:lnTo>
                  <a:pt x="5143" y="1417"/>
                </a:lnTo>
                <a:lnTo>
                  <a:pt x="5143" y="1449"/>
                </a:lnTo>
                <a:lnTo>
                  <a:pt x="5143" y="1451"/>
                </a:lnTo>
                <a:lnTo>
                  <a:pt x="5143" y="1453"/>
                </a:lnTo>
                <a:lnTo>
                  <a:pt x="5143" y="1440"/>
                </a:lnTo>
                <a:lnTo>
                  <a:pt x="5144" y="1435"/>
                </a:lnTo>
                <a:lnTo>
                  <a:pt x="5144" y="1442"/>
                </a:lnTo>
                <a:lnTo>
                  <a:pt x="5144" y="1466"/>
                </a:lnTo>
                <a:lnTo>
                  <a:pt x="5144" y="1446"/>
                </a:lnTo>
                <a:lnTo>
                  <a:pt x="5145" y="1454"/>
                </a:lnTo>
                <a:lnTo>
                  <a:pt x="5145" y="1445"/>
                </a:lnTo>
                <a:lnTo>
                  <a:pt x="5145" y="1457"/>
                </a:lnTo>
                <a:lnTo>
                  <a:pt x="5146" y="1439"/>
                </a:lnTo>
                <a:lnTo>
                  <a:pt x="5146" y="1452"/>
                </a:lnTo>
                <a:lnTo>
                  <a:pt x="5146" y="1446"/>
                </a:lnTo>
                <a:lnTo>
                  <a:pt x="5146" y="1435"/>
                </a:lnTo>
                <a:lnTo>
                  <a:pt x="5146" y="1441"/>
                </a:lnTo>
                <a:lnTo>
                  <a:pt x="5147" y="1465"/>
                </a:lnTo>
                <a:lnTo>
                  <a:pt x="5147" y="1447"/>
                </a:lnTo>
                <a:lnTo>
                  <a:pt x="5147" y="1451"/>
                </a:lnTo>
                <a:lnTo>
                  <a:pt x="5147" y="1444"/>
                </a:lnTo>
                <a:lnTo>
                  <a:pt x="5148" y="1457"/>
                </a:lnTo>
                <a:lnTo>
                  <a:pt x="5148" y="1470"/>
                </a:lnTo>
                <a:lnTo>
                  <a:pt x="5148" y="1457"/>
                </a:lnTo>
                <a:lnTo>
                  <a:pt x="5148" y="1458"/>
                </a:lnTo>
                <a:lnTo>
                  <a:pt x="5149" y="1448"/>
                </a:lnTo>
                <a:lnTo>
                  <a:pt x="5149" y="1451"/>
                </a:lnTo>
                <a:lnTo>
                  <a:pt x="5149" y="1445"/>
                </a:lnTo>
                <a:lnTo>
                  <a:pt x="5149" y="1457"/>
                </a:lnTo>
                <a:lnTo>
                  <a:pt x="5149" y="1457"/>
                </a:lnTo>
                <a:lnTo>
                  <a:pt x="5150" y="1442"/>
                </a:lnTo>
                <a:lnTo>
                  <a:pt x="5150" y="1456"/>
                </a:lnTo>
                <a:lnTo>
                  <a:pt x="5150" y="1453"/>
                </a:lnTo>
                <a:lnTo>
                  <a:pt x="5150" y="1448"/>
                </a:lnTo>
                <a:lnTo>
                  <a:pt x="5151" y="1457"/>
                </a:lnTo>
                <a:lnTo>
                  <a:pt x="5151" y="1449"/>
                </a:lnTo>
                <a:lnTo>
                  <a:pt x="5151" y="1457"/>
                </a:lnTo>
                <a:lnTo>
                  <a:pt x="5151" y="1449"/>
                </a:lnTo>
                <a:lnTo>
                  <a:pt x="5152" y="1459"/>
                </a:lnTo>
                <a:lnTo>
                  <a:pt x="5152" y="1458"/>
                </a:lnTo>
                <a:lnTo>
                  <a:pt x="5152" y="1433"/>
                </a:lnTo>
                <a:lnTo>
                  <a:pt x="5152" y="1447"/>
                </a:lnTo>
                <a:lnTo>
                  <a:pt x="5152" y="1447"/>
                </a:lnTo>
                <a:lnTo>
                  <a:pt x="5153" y="1450"/>
                </a:lnTo>
                <a:lnTo>
                  <a:pt x="5153" y="1458"/>
                </a:lnTo>
                <a:lnTo>
                  <a:pt x="5153" y="1471"/>
                </a:lnTo>
                <a:lnTo>
                  <a:pt x="5154" y="1452"/>
                </a:lnTo>
                <a:lnTo>
                  <a:pt x="5154" y="1452"/>
                </a:lnTo>
                <a:lnTo>
                  <a:pt x="5154" y="1448"/>
                </a:lnTo>
                <a:lnTo>
                  <a:pt x="5154" y="1457"/>
                </a:lnTo>
                <a:lnTo>
                  <a:pt x="5155" y="1448"/>
                </a:lnTo>
                <a:lnTo>
                  <a:pt x="5155" y="1450"/>
                </a:lnTo>
                <a:lnTo>
                  <a:pt x="5155" y="1445"/>
                </a:lnTo>
                <a:lnTo>
                  <a:pt x="5155" y="1463"/>
                </a:lnTo>
                <a:lnTo>
                  <a:pt x="5155" y="1438"/>
                </a:lnTo>
                <a:lnTo>
                  <a:pt x="5156" y="1439"/>
                </a:lnTo>
                <a:lnTo>
                  <a:pt x="5156" y="1440"/>
                </a:lnTo>
                <a:lnTo>
                  <a:pt x="5156" y="1455"/>
                </a:lnTo>
                <a:lnTo>
                  <a:pt x="5156" y="1453"/>
                </a:lnTo>
                <a:lnTo>
                  <a:pt x="5157" y="1455"/>
                </a:lnTo>
                <a:lnTo>
                  <a:pt x="5157" y="1444"/>
                </a:lnTo>
                <a:lnTo>
                  <a:pt x="5157" y="1431"/>
                </a:lnTo>
                <a:lnTo>
                  <a:pt x="5157" y="1442"/>
                </a:lnTo>
                <a:lnTo>
                  <a:pt x="5158" y="1464"/>
                </a:lnTo>
                <a:lnTo>
                  <a:pt x="5158" y="1460"/>
                </a:lnTo>
                <a:lnTo>
                  <a:pt x="5158" y="1437"/>
                </a:lnTo>
                <a:lnTo>
                  <a:pt x="5158" y="1444"/>
                </a:lnTo>
                <a:lnTo>
                  <a:pt x="5158" y="1449"/>
                </a:lnTo>
                <a:lnTo>
                  <a:pt x="5159" y="1450"/>
                </a:lnTo>
                <a:lnTo>
                  <a:pt x="5159" y="1457"/>
                </a:lnTo>
                <a:lnTo>
                  <a:pt x="5159" y="1439"/>
                </a:lnTo>
                <a:lnTo>
                  <a:pt x="5159" y="1447"/>
                </a:lnTo>
                <a:lnTo>
                  <a:pt x="5160" y="1449"/>
                </a:lnTo>
                <a:lnTo>
                  <a:pt x="5160" y="1457"/>
                </a:lnTo>
                <a:lnTo>
                  <a:pt x="5160" y="1450"/>
                </a:lnTo>
                <a:lnTo>
                  <a:pt x="5160" y="1440"/>
                </a:lnTo>
                <a:lnTo>
                  <a:pt x="5161" y="1446"/>
                </a:lnTo>
                <a:lnTo>
                  <a:pt x="5161" y="1453"/>
                </a:lnTo>
                <a:lnTo>
                  <a:pt x="5161" y="1456"/>
                </a:lnTo>
                <a:lnTo>
                  <a:pt x="5161" y="1454"/>
                </a:lnTo>
                <a:lnTo>
                  <a:pt x="5162" y="1440"/>
                </a:lnTo>
                <a:lnTo>
                  <a:pt x="5162" y="1451"/>
                </a:lnTo>
                <a:lnTo>
                  <a:pt x="5162" y="1443"/>
                </a:lnTo>
                <a:lnTo>
                  <a:pt x="5162" y="1457"/>
                </a:lnTo>
                <a:lnTo>
                  <a:pt x="5163" y="1451"/>
                </a:lnTo>
                <a:lnTo>
                  <a:pt x="5163" y="1451"/>
                </a:lnTo>
                <a:lnTo>
                  <a:pt x="5163" y="1457"/>
                </a:lnTo>
                <a:lnTo>
                  <a:pt x="5163" y="1460"/>
                </a:lnTo>
                <a:lnTo>
                  <a:pt x="5164" y="1444"/>
                </a:lnTo>
                <a:lnTo>
                  <a:pt x="5164" y="1461"/>
                </a:lnTo>
                <a:lnTo>
                  <a:pt x="5164" y="1449"/>
                </a:lnTo>
                <a:lnTo>
                  <a:pt x="5164" y="1454"/>
                </a:lnTo>
                <a:lnTo>
                  <a:pt x="5164" y="1444"/>
                </a:lnTo>
                <a:lnTo>
                  <a:pt x="5165" y="1462"/>
                </a:lnTo>
                <a:lnTo>
                  <a:pt x="5165" y="1442"/>
                </a:lnTo>
                <a:lnTo>
                  <a:pt x="5165" y="1441"/>
                </a:lnTo>
                <a:lnTo>
                  <a:pt x="5165" y="1444"/>
                </a:lnTo>
                <a:lnTo>
                  <a:pt x="5166" y="1462"/>
                </a:lnTo>
                <a:lnTo>
                  <a:pt x="5166" y="1455"/>
                </a:lnTo>
                <a:lnTo>
                  <a:pt x="5166" y="1461"/>
                </a:lnTo>
                <a:lnTo>
                  <a:pt x="5166" y="1439"/>
                </a:lnTo>
                <a:lnTo>
                  <a:pt x="5167" y="1450"/>
                </a:lnTo>
                <a:lnTo>
                  <a:pt x="5167" y="1450"/>
                </a:lnTo>
                <a:lnTo>
                  <a:pt x="5167" y="1450"/>
                </a:lnTo>
                <a:lnTo>
                  <a:pt x="5167" y="1450"/>
                </a:lnTo>
                <a:lnTo>
                  <a:pt x="5167" y="1442"/>
                </a:lnTo>
                <a:lnTo>
                  <a:pt x="5168" y="1447"/>
                </a:lnTo>
                <a:lnTo>
                  <a:pt x="5168" y="1454"/>
                </a:lnTo>
                <a:lnTo>
                  <a:pt x="5168" y="1455"/>
                </a:lnTo>
                <a:lnTo>
                  <a:pt x="5168" y="1454"/>
                </a:lnTo>
                <a:lnTo>
                  <a:pt x="5169" y="1440"/>
                </a:lnTo>
                <a:lnTo>
                  <a:pt x="5169" y="1447"/>
                </a:lnTo>
                <a:lnTo>
                  <a:pt x="5169" y="1451"/>
                </a:lnTo>
                <a:lnTo>
                  <a:pt x="5170" y="1460"/>
                </a:lnTo>
                <a:lnTo>
                  <a:pt x="5170" y="1441"/>
                </a:lnTo>
                <a:lnTo>
                  <a:pt x="5170" y="1443"/>
                </a:lnTo>
                <a:lnTo>
                  <a:pt x="5170" y="1446"/>
                </a:lnTo>
                <a:lnTo>
                  <a:pt x="5171" y="1454"/>
                </a:lnTo>
                <a:lnTo>
                  <a:pt x="5171" y="1445"/>
                </a:lnTo>
                <a:lnTo>
                  <a:pt x="5171" y="1452"/>
                </a:lnTo>
                <a:lnTo>
                  <a:pt x="5171" y="1446"/>
                </a:lnTo>
                <a:lnTo>
                  <a:pt x="5171" y="1446"/>
                </a:lnTo>
                <a:lnTo>
                  <a:pt x="5172" y="1443"/>
                </a:lnTo>
                <a:lnTo>
                  <a:pt x="5172" y="1443"/>
                </a:lnTo>
                <a:lnTo>
                  <a:pt x="5172" y="1448"/>
                </a:lnTo>
                <a:lnTo>
                  <a:pt x="5172" y="1455"/>
                </a:lnTo>
                <a:lnTo>
                  <a:pt x="5173" y="1463"/>
                </a:lnTo>
                <a:lnTo>
                  <a:pt x="5173" y="1456"/>
                </a:lnTo>
                <a:lnTo>
                  <a:pt x="5173" y="1463"/>
                </a:lnTo>
                <a:lnTo>
                  <a:pt x="5173" y="1446"/>
                </a:lnTo>
                <a:lnTo>
                  <a:pt x="5174" y="1445"/>
                </a:lnTo>
                <a:lnTo>
                  <a:pt x="5174" y="1456"/>
                </a:lnTo>
                <a:lnTo>
                  <a:pt x="5174" y="1450"/>
                </a:lnTo>
                <a:lnTo>
                  <a:pt x="5174" y="1465"/>
                </a:lnTo>
                <a:lnTo>
                  <a:pt x="5174" y="1447"/>
                </a:lnTo>
                <a:lnTo>
                  <a:pt x="5175" y="1441"/>
                </a:lnTo>
                <a:lnTo>
                  <a:pt x="5175" y="1446"/>
                </a:lnTo>
                <a:lnTo>
                  <a:pt x="5175" y="1472"/>
                </a:lnTo>
                <a:lnTo>
                  <a:pt x="5175" y="1447"/>
                </a:lnTo>
                <a:lnTo>
                  <a:pt x="5176" y="1454"/>
                </a:lnTo>
                <a:lnTo>
                  <a:pt x="5176" y="1445"/>
                </a:lnTo>
                <a:lnTo>
                  <a:pt x="5176" y="1455"/>
                </a:lnTo>
                <a:lnTo>
                  <a:pt x="5177" y="1452"/>
                </a:lnTo>
                <a:lnTo>
                  <a:pt x="5177" y="1448"/>
                </a:lnTo>
                <a:lnTo>
                  <a:pt x="5177" y="1453"/>
                </a:lnTo>
                <a:lnTo>
                  <a:pt x="5177" y="1445"/>
                </a:lnTo>
                <a:lnTo>
                  <a:pt x="5177" y="1452"/>
                </a:lnTo>
                <a:lnTo>
                  <a:pt x="5178" y="1449"/>
                </a:lnTo>
                <a:lnTo>
                  <a:pt x="5178" y="1452"/>
                </a:lnTo>
                <a:lnTo>
                  <a:pt x="5178" y="1454"/>
                </a:lnTo>
                <a:lnTo>
                  <a:pt x="5178" y="1437"/>
                </a:lnTo>
                <a:lnTo>
                  <a:pt x="5179" y="1443"/>
                </a:lnTo>
                <a:lnTo>
                  <a:pt x="5179" y="1444"/>
                </a:lnTo>
                <a:lnTo>
                  <a:pt x="5179" y="1458"/>
                </a:lnTo>
                <a:lnTo>
                  <a:pt x="5179" y="1449"/>
                </a:lnTo>
                <a:lnTo>
                  <a:pt x="5180" y="1445"/>
                </a:lnTo>
                <a:lnTo>
                  <a:pt x="5180" y="1444"/>
                </a:lnTo>
                <a:lnTo>
                  <a:pt x="5180" y="1457"/>
                </a:lnTo>
                <a:lnTo>
                  <a:pt x="5180" y="1457"/>
                </a:lnTo>
                <a:lnTo>
                  <a:pt x="5180" y="1454"/>
                </a:lnTo>
                <a:lnTo>
                  <a:pt x="5181" y="1437"/>
                </a:lnTo>
                <a:lnTo>
                  <a:pt x="5181" y="1448"/>
                </a:lnTo>
                <a:lnTo>
                  <a:pt x="5181" y="1452"/>
                </a:lnTo>
                <a:lnTo>
                  <a:pt x="5181" y="1458"/>
                </a:lnTo>
                <a:lnTo>
                  <a:pt x="5182" y="1449"/>
                </a:lnTo>
                <a:lnTo>
                  <a:pt x="5182" y="1449"/>
                </a:lnTo>
                <a:lnTo>
                  <a:pt x="5182" y="1446"/>
                </a:lnTo>
                <a:lnTo>
                  <a:pt x="5182" y="1457"/>
                </a:lnTo>
                <a:lnTo>
                  <a:pt x="5183" y="1460"/>
                </a:lnTo>
                <a:lnTo>
                  <a:pt x="5183" y="1450"/>
                </a:lnTo>
                <a:lnTo>
                  <a:pt x="5183" y="1445"/>
                </a:lnTo>
                <a:lnTo>
                  <a:pt x="5183" y="1449"/>
                </a:lnTo>
                <a:lnTo>
                  <a:pt x="5183" y="1451"/>
                </a:lnTo>
                <a:lnTo>
                  <a:pt x="5184" y="1451"/>
                </a:lnTo>
                <a:lnTo>
                  <a:pt x="5184" y="1446"/>
                </a:lnTo>
                <a:lnTo>
                  <a:pt x="5184" y="1441"/>
                </a:lnTo>
                <a:lnTo>
                  <a:pt x="5185" y="1452"/>
                </a:lnTo>
                <a:lnTo>
                  <a:pt x="5185" y="1448"/>
                </a:lnTo>
                <a:lnTo>
                  <a:pt x="5185" y="1456"/>
                </a:lnTo>
                <a:lnTo>
                  <a:pt x="5185" y="1443"/>
                </a:lnTo>
                <a:lnTo>
                  <a:pt x="5186" y="1433"/>
                </a:lnTo>
                <a:lnTo>
                  <a:pt x="5186" y="1443"/>
                </a:lnTo>
                <a:lnTo>
                  <a:pt x="5186" y="1447"/>
                </a:lnTo>
                <a:lnTo>
                  <a:pt x="5186" y="1457"/>
                </a:lnTo>
                <a:lnTo>
                  <a:pt x="5186" y="1444"/>
                </a:lnTo>
                <a:lnTo>
                  <a:pt x="5187" y="1464"/>
                </a:lnTo>
                <a:lnTo>
                  <a:pt x="5187" y="1458"/>
                </a:lnTo>
                <a:lnTo>
                  <a:pt x="5187" y="1455"/>
                </a:lnTo>
                <a:lnTo>
                  <a:pt x="5187" y="1457"/>
                </a:lnTo>
                <a:lnTo>
                  <a:pt x="5188" y="1463"/>
                </a:lnTo>
                <a:lnTo>
                  <a:pt x="5188" y="1437"/>
                </a:lnTo>
                <a:lnTo>
                  <a:pt x="5188" y="1447"/>
                </a:lnTo>
                <a:lnTo>
                  <a:pt x="5188" y="1446"/>
                </a:lnTo>
                <a:lnTo>
                  <a:pt x="5189" y="1456"/>
                </a:lnTo>
                <a:lnTo>
                  <a:pt x="5189" y="1446"/>
                </a:lnTo>
                <a:lnTo>
                  <a:pt x="5189" y="1446"/>
                </a:lnTo>
                <a:lnTo>
                  <a:pt x="5189" y="1449"/>
                </a:lnTo>
                <a:lnTo>
                  <a:pt x="5189" y="1444"/>
                </a:lnTo>
                <a:lnTo>
                  <a:pt x="5190" y="1457"/>
                </a:lnTo>
                <a:lnTo>
                  <a:pt x="5190" y="1452"/>
                </a:lnTo>
                <a:lnTo>
                  <a:pt x="5190" y="1441"/>
                </a:lnTo>
                <a:lnTo>
                  <a:pt x="5190" y="1444"/>
                </a:lnTo>
                <a:lnTo>
                  <a:pt x="5191" y="1450"/>
                </a:lnTo>
                <a:lnTo>
                  <a:pt x="5191" y="1458"/>
                </a:lnTo>
                <a:lnTo>
                  <a:pt x="5191" y="1448"/>
                </a:lnTo>
                <a:lnTo>
                  <a:pt x="5191" y="1447"/>
                </a:lnTo>
                <a:lnTo>
                  <a:pt x="5192" y="1447"/>
                </a:lnTo>
                <a:lnTo>
                  <a:pt x="5192" y="1460"/>
                </a:lnTo>
                <a:lnTo>
                  <a:pt x="5192" y="1450"/>
                </a:lnTo>
                <a:lnTo>
                  <a:pt x="5192" y="1453"/>
                </a:lnTo>
                <a:lnTo>
                  <a:pt x="5193" y="1438"/>
                </a:lnTo>
                <a:lnTo>
                  <a:pt x="5193" y="1448"/>
                </a:lnTo>
                <a:lnTo>
                  <a:pt x="5193" y="1447"/>
                </a:lnTo>
                <a:lnTo>
                  <a:pt x="5193" y="1465"/>
                </a:lnTo>
                <a:lnTo>
                  <a:pt x="5194" y="1444"/>
                </a:lnTo>
                <a:lnTo>
                  <a:pt x="5194" y="1443"/>
                </a:lnTo>
                <a:lnTo>
                  <a:pt x="5194" y="1445"/>
                </a:lnTo>
                <a:lnTo>
                  <a:pt x="5194" y="1472"/>
                </a:lnTo>
                <a:lnTo>
                  <a:pt x="5195" y="1442"/>
                </a:lnTo>
                <a:lnTo>
                  <a:pt x="5195" y="1463"/>
                </a:lnTo>
                <a:lnTo>
                  <a:pt x="5195" y="1452"/>
                </a:lnTo>
                <a:lnTo>
                  <a:pt x="5195" y="1459"/>
                </a:lnTo>
                <a:lnTo>
                  <a:pt x="5195" y="1458"/>
                </a:lnTo>
                <a:lnTo>
                  <a:pt x="5196" y="1445"/>
                </a:lnTo>
                <a:lnTo>
                  <a:pt x="5196" y="1443"/>
                </a:lnTo>
                <a:lnTo>
                  <a:pt x="5196" y="1443"/>
                </a:lnTo>
                <a:lnTo>
                  <a:pt x="5196" y="1446"/>
                </a:lnTo>
                <a:lnTo>
                  <a:pt x="5197" y="1457"/>
                </a:lnTo>
                <a:lnTo>
                  <a:pt x="5197" y="1455"/>
                </a:lnTo>
                <a:lnTo>
                  <a:pt x="5197" y="1453"/>
                </a:lnTo>
                <a:lnTo>
                  <a:pt x="5197" y="1456"/>
                </a:lnTo>
                <a:lnTo>
                  <a:pt x="5198" y="1457"/>
                </a:lnTo>
                <a:lnTo>
                  <a:pt x="5198" y="1462"/>
                </a:lnTo>
                <a:lnTo>
                  <a:pt x="5198" y="1488"/>
                </a:lnTo>
                <a:lnTo>
                  <a:pt x="5198" y="1461"/>
                </a:lnTo>
                <a:lnTo>
                  <a:pt x="5198" y="1463"/>
                </a:lnTo>
                <a:lnTo>
                  <a:pt x="5199" y="1447"/>
                </a:lnTo>
                <a:lnTo>
                  <a:pt x="5199" y="1460"/>
                </a:lnTo>
                <a:lnTo>
                  <a:pt x="5199" y="1455"/>
                </a:lnTo>
                <a:lnTo>
                  <a:pt x="5199" y="1461"/>
                </a:lnTo>
                <a:lnTo>
                  <a:pt x="5200" y="1453"/>
                </a:lnTo>
                <a:lnTo>
                  <a:pt x="5200" y="1447"/>
                </a:lnTo>
                <a:lnTo>
                  <a:pt x="5200" y="1455"/>
                </a:lnTo>
                <a:lnTo>
                  <a:pt x="5201" y="1468"/>
                </a:lnTo>
                <a:lnTo>
                  <a:pt x="5201" y="1459"/>
                </a:lnTo>
                <a:lnTo>
                  <a:pt x="5201" y="1461"/>
                </a:lnTo>
                <a:lnTo>
                  <a:pt x="5201" y="1441"/>
                </a:lnTo>
                <a:lnTo>
                  <a:pt x="5201" y="1460"/>
                </a:lnTo>
                <a:lnTo>
                  <a:pt x="5202" y="1460"/>
                </a:lnTo>
                <a:lnTo>
                  <a:pt x="5202" y="1463"/>
                </a:lnTo>
                <a:lnTo>
                  <a:pt x="5202" y="1445"/>
                </a:lnTo>
                <a:lnTo>
                  <a:pt x="5202" y="1441"/>
                </a:lnTo>
                <a:lnTo>
                  <a:pt x="5203" y="1448"/>
                </a:lnTo>
                <a:lnTo>
                  <a:pt x="5203" y="1455"/>
                </a:lnTo>
                <a:lnTo>
                  <a:pt x="5203" y="1461"/>
                </a:lnTo>
                <a:lnTo>
                  <a:pt x="5203" y="1464"/>
                </a:lnTo>
                <a:lnTo>
                  <a:pt x="5204" y="1451"/>
                </a:lnTo>
                <a:lnTo>
                  <a:pt x="5204" y="1454"/>
                </a:lnTo>
                <a:lnTo>
                  <a:pt x="5204" y="1452"/>
                </a:lnTo>
                <a:lnTo>
                  <a:pt x="5204" y="1455"/>
                </a:lnTo>
                <a:lnTo>
                  <a:pt x="5204" y="1450"/>
                </a:lnTo>
                <a:lnTo>
                  <a:pt x="5205" y="1456"/>
                </a:lnTo>
                <a:lnTo>
                  <a:pt x="5205" y="1450"/>
                </a:lnTo>
                <a:lnTo>
                  <a:pt x="5205" y="1444"/>
                </a:lnTo>
                <a:lnTo>
                  <a:pt x="5205" y="1447"/>
                </a:lnTo>
                <a:lnTo>
                  <a:pt x="5206" y="1453"/>
                </a:lnTo>
                <a:lnTo>
                  <a:pt x="5206" y="1454"/>
                </a:lnTo>
                <a:lnTo>
                  <a:pt x="5206" y="1452"/>
                </a:lnTo>
                <a:lnTo>
                  <a:pt x="5206" y="1446"/>
                </a:lnTo>
                <a:lnTo>
                  <a:pt x="5207" y="1460"/>
                </a:lnTo>
                <a:lnTo>
                  <a:pt x="5207" y="1460"/>
                </a:lnTo>
                <a:lnTo>
                  <a:pt x="5207" y="1446"/>
                </a:lnTo>
                <a:lnTo>
                  <a:pt x="5207" y="1459"/>
                </a:lnTo>
                <a:lnTo>
                  <a:pt x="5207" y="1457"/>
                </a:lnTo>
                <a:lnTo>
                  <a:pt x="5208" y="1447"/>
                </a:lnTo>
                <a:lnTo>
                  <a:pt x="5208" y="1455"/>
                </a:lnTo>
                <a:lnTo>
                  <a:pt x="5208" y="1439"/>
                </a:lnTo>
                <a:lnTo>
                  <a:pt x="5209" y="1460"/>
                </a:lnTo>
                <a:lnTo>
                  <a:pt x="5209" y="1462"/>
                </a:lnTo>
                <a:lnTo>
                  <a:pt x="5209" y="1458"/>
                </a:lnTo>
                <a:lnTo>
                  <a:pt x="5209" y="1452"/>
                </a:lnTo>
                <a:lnTo>
                  <a:pt x="5210" y="1442"/>
                </a:lnTo>
                <a:lnTo>
                  <a:pt x="5210" y="1450"/>
                </a:lnTo>
                <a:lnTo>
                  <a:pt x="5210" y="1466"/>
                </a:lnTo>
                <a:lnTo>
                  <a:pt x="5210" y="1442"/>
                </a:lnTo>
                <a:lnTo>
                  <a:pt x="5210" y="1467"/>
                </a:lnTo>
                <a:lnTo>
                  <a:pt x="5211" y="1454"/>
                </a:lnTo>
                <a:lnTo>
                  <a:pt x="5211" y="1436"/>
                </a:lnTo>
                <a:lnTo>
                  <a:pt x="5211" y="1446"/>
                </a:lnTo>
                <a:lnTo>
                  <a:pt x="5211" y="1462"/>
                </a:lnTo>
                <a:lnTo>
                  <a:pt x="5212" y="1449"/>
                </a:lnTo>
                <a:lnTo>
                  <a:pt x="5212" y="1441"/>
                </a:lnTo>
                <a:lnTo>
                  <a:pt x="5212" y="1442"/>
                </a:lnTo>
                <a:lnTo>
                  <a:pt x="5212" y="1453"/>
                </a:lnTo>
                <a:lnTo>
                  <a:pt x="5213" y="1458"/>
                </a:lnTo>
                <a:lnTo>
                  <a:pt x="5213" y="1459"/>
                </a:lnTo>
                <a:lnTo>
                  <a:pt x="5213" y="1444"/>
                </a:lnTo>
                <a:lnTo>
                  <a:pt x="5213" y="1449"/>
                </a:lnTo>
                <a:lnTo>
                  <a:pt x="5213" y="1444"/>
                </a:lnTo>
                <a:lnTo>
                  <a:pt x="5214" y="1448"/>
                </a:lnTo>
                <a:lnTo>
                  <a:pt x="5214" y="1450"/>
                </a:lnTo>
                <a:lnTo>
                  <a:pt x="5214" y="1447"/>
                </a:lnTo>
                <a:lnTo>
                  <a:pt x="5214" y="1442"/>
                </a:lnTo>
                <a:lnTo>
                  <a:pt x="5215" y="1454"/>
                </a:lnTo>
                <a:lnTo>
                  <a:pt x="5215" y="1447"/>
                </a:lnTo>
                <a:lnTo>
                  <a:pt x="5215" y="1446"/>
                </a:lnTo>
                <a:lnTo>
                  <a:pt x="5215" y="1448"/>
                </a:lnTo>
                <a:lnTo>
                  <a:pt x="5216" y="1446"/>
                </a:lnTo>
                <a:lnTo>
                  <a:pt x="5216" y="1445"/>
                </a:lnTo>
                <a:lnTo>
                  <a:pt x="5216" y="1459"/>
                </a:lnTo>
                <a:lnTo>
                  <a:pt x="5217" y="1455"/>
                </a:lnTo>
                <a:lnTo>
                  <a:pt x="5217" y="1440"/>
                </a:lnTo>
                <a:lnTo>
                  <a:pt x="5217" y="1440"/>
                </a:lnTo>
                <a:lnTo>
                  <a:pt x="5217" y="1462"/>
                </a:lnTo>
                <a:lnTo>
                  <a:pt x="5217" y="1444"/>
                </a:lnTo>
                <a:lnTo>
                  <a:pt x="5218" y="1447"/>
                </a:lnTo>
                <a:lnTo>
                  <a:pt x="5218" y="1440"/>
                </a:lnTo>
                <a:lnTo>
                  <a:pt x="5218" y="1450"/>
                </a:lnTo>
                <a:lnTo>
                  <a:pt x="5218" y="1446"/>
                </a:lnTo>
                <a:lnTo>
                  <a:pt x="5219" y="1455"/>
                </a:lnTo>
                <a:lnTo>
                  <a:pt x="5219" y="1445"/>
                </a:lnTo>
                <a:lnTo>
                  <a:pt x="5219" y="1436"/>
                </a:lnTo>
                <a:lnTo>
                  <a:pt x="5219" y="1439"/>
                </a:lnTo>
                <a:lnTo>
                  <a:pt x="5220" y="1451"/>
                </a:lnTo>
                <a:lnTo>
                  <a:pt x="5220" y="1449"/>
                </a:lnTo>
                <a:lnTo>
                  <a:pt x="5220" y="1451"/>
                </a:lnTo>
                <a:lnTo>
                  <a:pt x="5220" y="1434"/>
                </a:lnTo>
                <a:lnTo>
                  <a:pt x="5220" y="1447"/>
                </a:lnTo>
                <a:lnTo>
                  <a:pt x="5221" y="1449"/>
                </a:lnTo>
                <a:lnTo>
                  <a:pt x="5221" y="1443"/>
                </a:lnTo>
                <a:lnTo>
                  <a:pt x="5221" y="1441"/>
                </a:lnTo>
                <a:lnTo>
                  <a:pt x="5221" y="1437"/>
                </a:lnTo>
                <a:lnTo>
                  <a:pt x="5222" y="1454"/>
                </a:lnTo>
                <a:lnTo>
                  <a:pt x="5222" y="1454"/>
                </a:lnTo>
                <a:lnTo>
                  <a:pt x="5222" y="1451"/>
                </a:lnTo>
                <a:lnTo>
                  <a:pt x="5222" y="1459"/>
                </a:lnTo>
                <a:lnTo>
                  <a:pt x="5223" y="1447"/>
                </a:lnTo>
                <a:lnTo>
                  <a:pt x="5223" y="1469"/>
                </a:lnTo>
                <a:lnTo>
                  <a:pt x="5223" y="1454"/>
                </a:lnTo>
                <a:lnTo>
                  <a:pt x="5223" y="1453"/>
                </a:lnTo>
                <a:lnTo>
                  <a:pt x="5224" y="1448"/>
                </a:lnTo>
                <a:lnTo>
                  <a:pt x="5224" y="1439"/>
                </a:lnTo>
                <a:lnTo>
                  <a:pt x="5224" y="1445"/>
                </a:lnTo>
                <a:lnTo>
                  <a:pt x="5224" y="1450"/>
                </a:lnTo>
                <a:lnTo>
                  <a:pt x="5225" y="1446"/>
                </a:lnTo>
                <a:lnTo>
                  <a:pt x="5225" y="1447"/>
                </a:lnTo>
                <a:lnTo>
                  <a:pt x="5225" y="1442"/>
                </a:lnTo>
                <a:lnTo>
                  <a:pt x="5225" y="1458"/>
                </a:lnTo>
                <a:lnTo>
                  <a:pt x="5226" y="1445"/>
                </a:lnTo>
                <a:lnTo>
                  <a:pt x="5226" y="1454"/>
                </a:lnTo>
                <a:lnTo>
                  <a:pt x="5226" y="1448"/>
                </a:lnTo>
                <a:lnTo>
                  <a:pt x="5226" y="1444"/>
                </a:lnTo>
                <a:lnTo>
                  <a:pt x="5226" y="1445"/>
                </a:lnTo>
                <a:lnTo>
                  <a:pt x="5227" y="1469"/>
                </a:lnTo>
                <a:lnTo>
                  <a:pt x="5227" y="1459"/>
                </a:lnTo>
                <a:lnTo>
                  <a:pt x="5227" y="1446"/>
                </a:lnTo>
                <a:lnTo>
                  <a:pt x="5227" y="1445"/>
                </a:lnTo>
                <a:lnTo>
                  <a:pt x="5228" y="1454"/>
                </a:lnTo>
                <a:lnTo>
                  <a:pt x="5228" y="1452"/>
                </a:lnTo>
                <a:lnTo>
                  <a:pt x="5228" y="1459"/>
                </a:lnTo>
                <a:lnTo>
                  <a:pt x="5228" y="1435"/>
                </a:lnTo>
                <a:lnTo>
                  <a:pt x="5229" y="1441"/>
                </a:lnTo>
                <a:lnTo>
                  <a:pt x="5229" y="1440"/>
                </a:lnTo>
                <a:lnTo>
                  <a:pt x="5229" y="1454"/>
                </a:lnTo>
                <a:lnTo>
                  <a:pt x="5229" y="1447"/>
                </a:lnTo>
                <a:lnTo>
                  <a:pt x="5229" y="1451"/>
                </a:lnTo>
                <a:lnTo>
                  <a:pt x="5230" y="1444"/>
                </a:lnTo>
                <a:lnTo>
                  <a:pt x="5230" y="1453"/>
                </a:lnTo>
                <a:lnTo>
                  <a:pt x="5230" y="1444"/>
                </a:lnTo>
                <a:lnTo>
                  <a:pt x="5230" y="1452"/>
                </a:lnTo>
                <a:lnTo>
                  <a:pt x="5231" y="1450"/>
                </a:lnTo>
                <a:lnTo>
                  <a:pt x="5231" y="1446"/>
                </a:lnTo>
                <a:lnTo>
                  <a:pt x="5231" y="1447"/>
                </a:lnTo>
                <a:lnTo>
                  <a:pt x="5232" y="1457"/>
                </a:lnTo>
                <a:lnTo>
                  <a:pt x="5232" y="1447"/>
                </a:lnTo>
                <a:lnTo>
                  <a:pt x="5232" y="1448"/>
                </a:lnTo>
                <a:lnTo>
                  <a:pt x="5232" y="1439"/>
                </a:lnTo>
                <a:lnTo>
                  <a:pt x="5232" y="1454"/>
                </a:lnTo>
                <a:lnTo>
                  <a:pt x="5233" y="1459"/>
                </a:lnTo>
                <a:lnTo>
                  <a:pt x="5233" y="1470"/>
                </a:lnTo>
                <a:lnTo>
                  <a:pt x="5233" y="1457"/>
                </a:lnTo>
                <a:lnTo>
                  <a:pt x="5233" y="1454"/>
                </a:lnTo>
                <a:lnTo>
                  <a:pt x="5234" y="1455"/>
                </a:lnTo>
                <a:lnTo>
                  <a:pt x="5234" y="1456"/>
                </a:lnTo>
                <a:lnTo>
                  <a:pt x="5234" y="1462"/>
                </a:lnTo>
                <a:lnTo>
                  <a:pt x="5234" y="1449"/>
                </a:lnTo>
                <a:lnTo>
                  <a:pt x="5235" y="1438"/>
                </a:lnTo>
                <a:lnTo>
                  <a:pt x="5235" y="1467"/>
                </a:lnTo>
                <a:lnTo>
                  <a:pt x="5235" y="1453"/>
                </a:lnTo>
                <a:lnTo>
                  <a:pt x="5235" y="1462"/>
                </a:lnTo>
                <a:lnTo>
                  <a:pt x="5235" y="1439"/>
                </a:lnTo>
                <a:lnTo>
                  <a:pt x="5236" y="1439"/>
                </a:lnTo>
                <a:lnTo>
                  <a:pt x="5236" y="1443"/>
                </a:lnTo>
                <a:lnTo>
                  <a:pt x="5236" y="1441"/>
                </a:lnTo>
                <a:lnTo>
                  <a:pt x="5236" y="1461"/>
                </a:lnTo>
                <a:lnTo>
                  <a:pt x="5237" y="1456"/>
                </a:lnTo>
                <a:lnTo>
                  <a:pt x="5237" y="1440"/>
                </a:lnTo>
                <a:lnTo>
                  <a:pt x="5237" y="1439"/>
                </a:lnTo>
                <a:lnTo>
                  <a:pt x="5237" y="1445"/>
                </a:lnTo>
                <a:lnTo>
                  <a:pt x="5238" y="1443"/>
                </a:lnTo>
                <a:lnTo>
                  <a:pt x="5238" y="1441"/>
                </a:lnTo>
                <a:lnTo>
                  <a:pt x="5238" y="1436"/>
                </a:lnTo>
                <a:lnTo>
                  <a:pt x="5238" y="1444"/>
                </a:lnTo>
                <a:lnTo>
                  <a:pt x="5238" y="1463"/>
                </a:lnTo>
                <a:lnTo>
                  <a:pt x="5239" y="1436"/>
                </a:lnTo>
                <a:lnTo>
                  <a:pt x="5239" y="1448"/>
                </a:lnTo>
                <a:lnTo>
                  <a:pt x="5239" y="1437"/>
                </a:lnTo>
                <a:lnTo>
                  <a:pt x="5240" y="1447"/>
                </a:lnTo>
                <a:lnTo>
                  <a:pt x="5240" y="1449"/>
                </a:lnTo>
                <a:lnTo>
                  <a:pt x="5240" y="1451"/>
                </a:lnTo>
                <a:lnTo>
                  <a:pt x="5240" y="1451"/>
                </a:lnTo>
                <a:lnTo>
                  <a:pt x="5241" y="1444"/>
                </a:lnTo>
                <a:lnTo>
                  <a:pt x="5241" y="1453"/>
                </a:lnTo>
                <a:lnTo>
                  <a:pt x="5241" y="1456"/>
                </a:lnTo>
                <a:lnTo>
                  <a:pt x="5241" y="1457"/>
                </a:lnTo>
                <a:lnTo>
                  <a:pt x="5241" y="1457"/>
                </a:lnTo>
                <a:lnTo>
                  <a:pt x="5242" y="1429"/>
                </a:lnTo>
                <a:lnTo>
                  <a:pt x="5242" y="1454"/>
                </a:lnTo>
                <a:lnTo>
                  <a:pt x="5242" y="1442"/>
                </a:lnTo>
                <a:lnTo>
                  <a:pt x="5242" y="1453"/>
                </a:lnTo>
                <a:lnTo>
                  <a:pt x="5243" y="1443"/>
                </a:lnTo>
                <a:lnTo>
                  <a:pt x="5243" y="1464"/>
                </a:lnTo>
                <a:lnTo>
                  <a:pt x="5243" y="1434"/>
                </a:lnTo>
                <a:lnTo>
                  <a:pt x="5243" y="1461"/>
                </a:lnTo>
                <a:lnTo>
                  <a:pt x="5244" y="1441"/>
                </a:lnTo>
                <a:lnTo>
                  <a:pt x="5244" y="1445"/>
                </a:lnTo>
                <a:lnTo>
                  <a:pt x="5244" y="1443"/>
                </a:lnTo>
                <a:lnTo>
                  <a:pt x="5244" y="1442"/>
                </a:lnTo>
                <a:lnTo>
                  <a:pt x="5244" y="1447"/>
                </a:lnTo>
                <a:lnTo>
                  <a:pt x="5245" y="1457"/>
                </a:lnTo>
                <a:lnTo>
                  <a:pt x="5245" y="1452"/>
                </a:lnTo>
                <a:lnTo>
                  <a:pt x="5245" y="1450"/>
                </a:lnTo>
                <a:lnTo>
                  <a:pt x="5245" y="1438"/>
                </a:lnTo>
                <a:lnTo>
                  <a:pt x="5246" y="1445"/>
                </a:lnTo>
                <a:lnTo>
                  <a:pt x="5246" y="1450"/>
                </a:lnTo>
                <a:lnTo>
                  <a:pt x="5246" y="1450"/>
                </a:lnTo>
                <a:lnTo>
                  <a:pt x="5246" y="1444"/>
                </a:lnTo>
                <a:lnTo>
                  <a:pt x="5247" y="1452"/>
                </a:lnTo>
                <a:lnTo>
                  <a:pt x="5247" y="1456"/>
                </a:lnTo>
                <a:lnTo>
                  <a:pt x="5247" y="1458"/>
                </a:lnTo>
                <a:lnTo>
                  <a:pt x="5247" y="1454"/>
                </a:lnTo>
                <a:lnTo>
                  <a:pt x="5248" y="1447"/>
                </a:lnTo>
                <a:lnTo>
                  <a:pt x="5248" y="1439"/>
                </a:lnTo>
                <a:lnTo>
                  <a:pt x="5248" y="1446"/>
                </a:lnTo>
                <a:lnTo>
                  <a:pt x="5248" y="1465"/>
                </a:lnTo>
                <a:lnTo>
                  <a:pt x="5249" y="1447"/>
                </a:lnTo>
                <a:lnTo>
                  <a:pt x="5249" y="1441"/>
                </a:lnTo>
                <a:lnTo>
                  <a:pt x="5249" y="1465"/>
                </a:lnTo>
                <a:lnTo>
                  <a:pt x="5249" y="1449"/>
                </a:lnTo>
                <a:lnTo>
                  <a:pt x="5250" y="1458"/>
                </a:lnTo>
                <a:lnTo>
                  <a:pt x="5250" y="1450"/>
                </a:lnTo>
                <a:lnTo>
                  <a:pt x="5250" y="1447"/>
                </a:lnTo>
                <a:lnTo>
                  <a:pt x="5250" y="1438"/>
                </a:lnTo>
                <a:lnTo>
                  <a:pt x="5250" y="1462"/>
                </a:lnTo>
                <a:lnTo>
                  <a:pt x="5251" y="1458"/>
                </a:lnTo>
                <a:lnTo>
                  <a:pt x="5251" y="1463"/>
                </a:lnTo>
                <a:lnTo>
                  <a:pt x="5251" y="1461"/>
                </a:lnTo>
                <a:lnTo>
                  <a:pt x="5251" y="1452"/>
                </a:lnTo>
                <a:lnTo>
                  <a:pt x="5252" y="1459"/>
                </a:lnTo>
                <a:lnTo>
                  <a:pt x="5252" y="1458"/>
                </a:lnTo>
                <a:lnTo>
                  <a:pt x="5252" y="1436"/>
                </a:lnTo>
                <a:lnTo>
                  <a:pt x="5252" y="1450"/>
                </a:lnTo>
                <a:lnTo>
                  <a:pt x="5253" y="1441"/>
                </a:lnTo>
                <a:lnTo>
                  <a:pt x="5253" y="1454"/>
                </a:lnTo>
                <a:lnTo>
                  <a:pt x="5253" y="1448"/>
                </a:lnTo>
                <a:lnTo>
                  <a:pt x="5253" y="1446"/>
                </a:lnTo>
                <a:lnTo>
                  <a:pt x="5253" y="1445"/>
                </a:lnTo>
                <a:lnTo>
                  <a:pt x="5254" y="1450"/>
                </a:lnTo>
                <a:lnTo>
                  <a:pt x="5254" y="1447"/>
                </a:lnTo>
                <a:lnTo>
                  <a:pt x="5254" y="1461"/>
                </a:lnTo>
                <a:lnTo>
                  <a:pt x="5254" y="1441"/>
                </a:lnTo>
                <a:lnTo>
                  <a:pt x="5255" y="1447"/>
                </a:lnTo>
                <a:lnTo>
                  <a:pt x="5255" y="1457"/>
                </a:lnTo>
                <a:lnTo>
                  <a:pt x="5255" y="1442"/>
                </a:lnTo>
                <a:lnTo>
                  <a:pt x="5256" y="1443"/>
                </a:lnTo>
                <a:lnTo>
                  <a:pt x="5256" y="1449"/>
                </a:lnTo>
                <a:lnTo>
                  <a:pt x="5256" y="1447"/>
                </a:lnTo>
                <a:lnTo>
                  <a:pt x="5256" y="1449"/>
                </a:lnTo>
                <a:lnTo>
                  <a:pt x="5256" y="1450"/>
                </a:lnTo>
                <a:lnTo>
                  <a:pt x="5257" y="1442"/>
                </a:lnTo>
                <a:lnTo>
                  <a:pt x="5257" y="1440"/>
                </a:lnTo>
                <a:lnTo>
                  <a:pt x="5257" y="1443"/>
                </a:lnTo>
                <a:lnTo>
                  <a:pt x="5257" y="1434"/>
                </a:lnTo>
                <a:lnTo>
                  <a:pt x="5258" y="1451"/>
                </a:lnTo>
                <a:lnTo>
                  <a:pt x="5258" y="1450"/>
                </a:lnTo>
                <a:lnTo>
                  <a:pt x="5258" y="1448"/>
                </a:lnTo>
                <a:lnTo>
                  <a:pt x="5258" y="1444"/>
                </a:lnTo>
                <a:lnTo>
                  <a:pt x="5259" y="1448"/>
                </a:lnTo>
                <a:lnTo>
                  <a:pt x="5259" y="1448"/>
                </a:lnTo>
                <a:lnTo>
                  <a:pt x="5259" y="1447"/>
                </a:lnTo>
                <a:lnTo>
                  <a:pt x="5259" y="1465"/>
                </a:lnTo>
                <a:lnTo>
                  <a:pt x="5259" y="1449"/>
                </a:lnTo>
                <a:lnTo>
                  <a:pt x="5260" y="1435"/>
                </a:lnTo>
                <a:lnTo>
                  <a:pt x="5260" y="1457"/>
                </a:lnTo>
                <a:lnTo>
                  <a:pt x="5260" y="1444"/>
                </a:lnTo>
                <a:lnTo>
                  <a:pt x="5260" y="1444"/>
                </a:lnTo>
                <a:lnTo>
                  <a:pt x="5261" y="1456"/>
                </a:lnTo>
                <a:lnTo>
                  <a:pt x="5261" y="1434"/>
                </a:lnTo>
                <a:lnTo>
                  <a:pt x="5261" y="1461"/>
                </a:lnTo>
                <a:lnTo>
                  <a:pt x="5261" y="1458"/>
                </a:lnTo>
                <a:lnTo>
                  <a:pt x="5262" y="1457"/>
                </a:lnTo>
                <a:lnTo>
                  <a:pt x="5262" y="1450"/>
                </a:lnTo>
                <a:lnTo>
                  <a:pt x="5262" y="1442"/>
                </a:lnTo>
                <a:lnTo>
                  <a:pt x="5263" y="1472"/>
                </a:lnTo>
                <a:lnTo>
                  <a:pt x="5263" y="1456"/>
                </a:lnTo>
                <a:lnTo>
                  <a:pt x="5263" y="1446"/>
                </a:lnTo>
                <a:lnTo>
                  <a:pt x="5263" y="1458"/>
                </a:lnTo>
                <a:lnTo>
                  <a:pt x="5263" y="1450"/>
                </a:lnTo>
                <a:lnTo>
                  <a:pt x="5264" y="1455"/>
                </a:lnTo>
                <a:lnTo>
                  <a:pt x="5264" y="1446"/>
                </a:lnTo>
                <a:lnTo>
                  <a:pt x="5264" y="1446"/>
                </a:lnTo>
                <a:lnTo>
                  <a:pt x="5264" y="1444"/>
                </a:lnTo>
                <a:lnTo>
                  <a:pt x="5265" y="1433"/>
                </a:lnTo>
                <a:lnTo>
                  <a:pt x="5265" y="1444"/>
                </a:lnTo>
                <a:lnTo>
                  <a:pt x="5265" y="1445"/>
                </a:lnTo>
                <a:lnTo>
                  <a:pt x="5265" y="1451"/>
                </a:lnTo>
                <a:lnTo>
                  <a:pt x="5266" y="1442"/>
                </a:lnTo>
                <a:lnTo>
                  <a:pt x="5266" y="1445"/>
                </a:lnTo>
                <a:lnTo>
                  <a:pt x="5266" y="1437"/>
                </a:lnTo>
                <a:lnTo>
                  <a:pt x="5266" y="1443"/>
                </a:lnTo>
                <a:lnTo>
                  <a:pt x="5266" y="1451"/>
                </a:lnTo>
                <a:lnTo>
                  <a:pt x="5267" y="1460"/>
                </a:lnTo>
                <a:lnTo>
                  <a:pt x="5267" y="1444"/>
                </a:lnTo>
                <a:lnTo>
                  <a:pt x="5267" y="1453"/>
                </a:lnTo>
                <a:lnTo>
                  <a:pt x="5267" y="1441"/>
                </a:lnTo>
                <a:lnTo>
                  <a:pt x="5268" y="1451"/>
                </a:lnTo>
                <a:lnTo>
                  <a:pt x="5268" y="1446"/>
                </a:lnTo>
                <a:lnTo>
                  <a:pt x="5268" y="1439"/>
                </a:lnTo>
                <a:lnTo>
                  <a:pt x="5268" y="1445"/>
                </a:lnTo>
                <a:lnTo>
                  <a:pt x="5268" y="1446"/>
                </a:lnTo>
                <a:lnTo>
                  <a:pt x="5269" y="1461"/>
                </a:lnTo>
                <a:lnTo>
                  <a:pt x="5269" y="1439"/>
                </a:lnTo>
                <a:lnTo>
                  <a:pt x="5269" y="1439"/>
                </a:lnTo>
                <a:lnTo>
                  <a:pt x="5269" y="1467"/>
                </a:lnTo>
                <a:lnTo>
                  <a:pt x="5270" y="1461"/>
                </a:lnTo>
                <a:lnTo>
                  <a:pt x="5270" y="1458"/>
                </a:lnTo>
                <a:lnTo>
                  <a:pt x="5270" y="1438"/>
                </a:lnTo>
                <a:lnTo>
                  <a:pt x="5271" y="1460"/>
                </a:lnTo>
                <a:lnTo>
                  <a:pt x="5271" y="1448"/>
                </a:lnTo>
                <a:lnTo>
                  <a:pt x="5271" y="1446"/>
                </a:lnTo>
                <a:lnTo>
                  <a:pt x="5271" y="1457"/>
                </a:lnTo>
                <a:lnTo>
                  <a:pt x="5272" y="1445"/>
                </a:lnTo>
                <a:lnTo>
                  <a:pt x="5272" y="1435"/>
                </a:lnTo>
                <a:lnTo>
                  <a:pt x="5272" y="1456"/>
                </a:lnTo>
                <a:lnTo>
                  <a:pt x="5272" y="1439"/>
                </a:lnTo>
                <a:lnTo>
                  <a:pt x="5272" y="1448"/>
                </a:lnTo>
                <a:lnTo>
                  <a:pt x="5273" y="1447"/>
                </a:lnTo>
                <a:lnTo>
                  <a:pt x="5273" y="1444"/>
                </a:lnTo>
                <a:lnTo>
                  <a:pt x="5273" y="1446"/>
                </a:lnTo>
                <a:lnTo>
                  <a:pt x="5273" y="1444"/>
                </a:lnTo>
                <a:lnTo>
                  <a:pt x="5274" y="1450"/>
                </a:lnTo>
                <a:lnTo>
                  <a:pt x="5274" y="1445"/>
                </a:lnTo>
                <a:lnTo>
                  <a:pt x="5274" y="1432"/>
                </a:lnTo>
                <a:lnTo>
                  <a:pt x="5274" y="1453"/>
                </a:lnTo>
                <a:lnTo>
                  <a:pt x="5275" y="1442"/>
                </a:lnTo>
                <a:lnTo>
                  <a:pt x="5275" y="1450"/>
                </a:lnTo>
                <a:lnTo>
                  <a:pt x="5275" y="1465"/>
                </a:lnTo>
                <a:lnTo>
                  <a:pt x="5275" y="1440"/>
                </a:lnTo>
                <a:lnTo>
                  <a:pt x="5275" y="1453"/>
                </a:lnTo>
                <a:lnTo>
                  <a:pt x="5276" y="1456"/>
                </a:lnTo>
                <a:lnTo>
                  <a:pt x="5276" y="1456"/>
                </a:lnTo>
                <a:lnTo>
                  <a:pt x="5276" y="1458"/>
                </a:lnTo>
                <a:lnTo>
                  <a:pt x="5276" y="1436"/>
                </a:lnTo>
                <a:lnTo>
                  <a:pt x="5277" y="1469"/>
                </a:lnTo>
                <a:lnTo>
                  <a:pt x="5277" y="1455"/>
                </a:lnTo>
                <a:lnTo>
                  <a:pt x="5277" y="1443"/>
                </a:lnTo>
                <a:lnTo>
                  <a:pt x="5277" y="1450"/>
                </a:lnTo>
                <a:lnTo>
                  <a:pt x="5278" y="1453"/>
                </a:lnTo>
                <a:lnTo>
                  <a:pt x="5278" y="1460"/>
                </a:lnTo>
                <a:lnTo>
                  <a:pt x="5278" y="1449"/>
                </a:lnTo>
                <a:lnTo>
                  <a:pt x="5278" y="1450"/>
                </a:lnTo>
                <a:lnTo>
                  <a:pt x="5279" y="1450"/>
                </a:lnTo>
                <a:lnTo>
                  <a:pt x="5279" y="1434"/>
                </a:lnTo>
                <a:lnTo>
                  <a:pt x="5279" y="1463"/>
                </a:lnTo>
                <a:lnTo>
                  <a:pt x="5279" y="1446"/>
                </a:lnTo>
                <a:lnTo>
                  <a:pt x="5280" y="1449"/>
                </a:lnTo>
                <a:lnTo>
                  <a:pt x="5280" y="1444"/>
                </a:lnTo>
                <a:lnTo>
                  <a:pt x="5280" y="1446"/>
                </a:lnTo>
                <a:lnTo>
                  <a:pt x="5280" y="1453"/>
                </a:lnTo>
                <a:lnTo>
                  <a:pt x="5281" y="1450"/>
                </a:lnTo>
                <a:lnTo>
                  <a:pt x="5281" y="1448"/>
                </a:lnTo>
                <a:lnTo>
                  <a:pt x="5281" y="1452"/>
                </a:lnTo>
                <a:lnTo>
                  <a:pt x="5281" y="1435"/>
                </a:lnTo>
                <a:lnTo>
                  <a:pt x="5281" y="1453"/>
                </a:lnTo>
                <a:lnTo>
                  <a:pt x="5282" y="1458"/>
                </a:lnTo>
                <a:lnTo>
                  <a:pt x="5282" y="1443"/>
                </a:lnTo>
                <a:lnTo>
                  <a:pt x="5282" y="1437"/>
                </a:lnTo>
                <a:lnTo>
                  <a:pt x="5282" y="1441"/>
                </a:lnTo>
                <a:lnTo>
                  <a:pt x="5283" y="1449"/>
                </a:lnTo>
                <a:lnTo>
                  <a:pt x="5283" y="1450"/>
                </a:lnTo>
                <a:lnTo>
                  <a:pt x="5283" y="1452"/>
                </a:lnTo>
                <a:lnTo>
                  <a:pt x="5283" y="1454"/>
                </a:lnTo>
                <a:lnTo>
                  <a:pt x="5284" y="1440"/>
                </a:lnTo>
                <a:lnTo>
                  <a:pt x="5284" y="1460"/>
                </a:lnTo>
                <a:lnTo>
                  <a:pt x="5284" y="1447"/>
                </a:lnTo>
                <a:lnTo>
                  <a:pt x="5284" y="1455"/>
                </a:lnTo>
                <a:lnTo>
                  <a:pt x="5284" y="1450"/>
                </a:lnTo>
                <a:lnTo>
                  <a:pt x="5285" y="1458"/>
                </a:lnTo>
                <a:lnTo>
                  <a:pt x="5285" y="1454"/>
                </a:lnTo>
                <a:lnTo>
                  <a:pt x="5285" y="1453"/>
                </a:lnTo>
                <a:lnTo>
                  <a:pt x="5285" y="1448"/>
                </a:lnTo>
                <a:lnTo>
                  <a:pt x="5286" y="1446"/>
                </a:lnTo>
                <a:lnTo>
                  <a:pt x="5286" y="1437"/>
                </a:lnTo>
                <a:lnTo>
                  <a:pt x="5286" y="1467"/>
                </a:lnTo>
                <a:lnTo>
                  <a:pt x="5287" y="1449"/>
                </a:lnTo>
                <a:lnTo>
                  <a:pt x="5287" y="1454"/>
                </a:lnTo>
                <a:lnTo>
                  <a:pt x="5287" y="1454"/>
                </a:lnTo>
                <a:lnTo>
                  <a:pt x="5287" y="1447"/>
                </a:lnTo>
                <a:lnTo>
                  <a:pt x="5287" y="1449"/>
                </a:lnTo>
                <a:lnTo>
                  <a:pt x="5288" y="1476"/>
                </a:lnTo>
                <a:lnTo>
                  <a:pt x="5288" y="1465"/>
                </a:lnTo>
                <a:lnTo>
                  <a:pt x="5288" y="1448"/>
                </a:lnTo>
                <a:lnTo>
                  <a:pt x="5288" y="1443"/>
                </a:lnTo>
                <a:lnTo>
                  <a:pt x="5289" y="1466"/>
                </a:lnTo>
                <a:lnTo>
                  <a:pt x="5289" y="1455"/>
                </a:lnTo>
                <a:lnTo>
                  <a:pt x="5289" y="1437"/>
                </a:lnTo>
                <a:lnTo>
                  <a:pt x="5289" y="1456"/>
                </a:lnTo>
                <a:lnTo>
                  <a:pt x="5290" y="1442"/>
                </a:lnTo>
                <a:lnTo>
                  <a:pt x="5290" y="1448"/>
                </a:lnTo>
                <a:lnTo>
                  <a:pt x="5290" y="1456"/>
                </a:lnTo>
                <a:lnTo>
                  <a:pt x="5290" y="1453"/>
                </a:lnTo>
                <a:lnTo>
                  <a:pt x="5290" y="1446"/>
                </a:lnTo>
                <a:lnTo>
                  <a:pt x="5291" y="1441"/>
                </a:lnTo>
                <a:lnTo>
                  <a:pt x="5291" y="1457"/>
                </a:lnTo>
                <a:lnTo>
                  <a:pt x="5291" y="1449"/>
                </a:lnTo>
                <a:lnTo>
                  <a:pt x="5291" y="1454"/>
                </a:lnTo>
                <a:lnTo>
                  <a:pt x="5292" y="1447"/>
                </a:lnTo>
                <a:lnTo>
                  <a:pt x="5292" y="1451"/>
                </a:lnTo>
                <a:lnTo>
                  <a:pt x="5292" y="1447"/>
                </a:lnTo>
                <a:lnTo>
                  <a:pt x="5292" y="1453"/>
                </a:lnTo>
                <a:lnTo>
                  <a:pt x="5293" y="1453"/>
                </a:lnTo>
                <a:lnTo>
                  <a:pt x="5293" y="1451"/>
                </a:lnTo>
                <a:lnTo>
                  <a:pt x="5293" y="1449"/>
                </a:lnTo>
                <a:lnTo>
                  <a:pt x="5293" y="1447"/>
                </a:lnTo>
                <a:lnTo>
                  <a:pt x="5293" y="1454"/>
                </a:lnTo>
                <a:lnTo>
                  <a:pt x="5294" y="1457"/>
                </a:lnTo>
                <a:lnTo>
                  <a:pt x="5294" y="1438"/>
                </a:lnTo>
                <a:lnTo>
                  <a:pt x="5294" y="1456"/>
                </a:lnTo>
                <a:lnTo>
                  <a:pt x="5295" y="1453"/>
                </a:lnTo>
                <a:lnTo>
                  <a:pt x="5295" y="1458"/>
                </a:lnTo>
                <a:lnTo>
                  <a:pt x="5295" y="1454"/>
                </a:lnTo>
                <a:lnTo>
                  <a:pt x="5295" y="1451"/>
                </a:lnTo>
                <a:lnTo>
                  <a:pt x="5296" y="1446"/>
                </a:lnTo>
                <a:lnTo>
                  <a:pt x="5296" y="1450"/>
                </a:lnTo>
                <a:lnTo>
                  <a:pt x="5296" y="1456"/>
                </a:lnTo>
                <a:lnTo>
                  <a:pt x="5296" y="1451"/>
                </a:lnTo>
                <a:lnTo>
                  <a:pt x="5296" y="1455"/>
                </a:lnTo>
                <a:lnTo>
                  <a:pt x="5297" y="1454"/>
                </a:lnTo>
                <a:lnTo>
                  <a:pt x="5297" y="1455"/>
                </a:lnTo>
                <a:lnTo>
                  <a:pt x="5297" y="1454"/>
                </a:lnTo>
                <a:lnTo>
                  <a:pt x="5297" y="1463"/>
                </a:lnTo>
                <a:lnTo>
                  <a:pt x="5298" y="1462"/>
                </a:lnTo>
                <a:lnTo>
                  <a:pt x="5298" y="1436"/>
                </a:lnTo>
                <a:lnTo>
                  <a:pt x="5298" y="1467"/>
                </a:lnTo>
                <a:lnTo>
                  <a:pt x="5298" y="1455"/>
                </a:lnTo>
                <a:lnTo>
                  <a:pt x="5299" y="1453"/>
                </a:lnTo>
                <a:lnTo>
                  <a:pt x="5299" y="1447"/>
                </a:lnTo>
                <a:lnTo>
                  <a:pt x="5299" y="1451"/>
                </a:lnTo>
                <a:lnTo>
                  <a:pt x="5299" y="1452"/>
                </a:lnTo>
                <a:lnTo>
                  <a:pt x="5299" y="1455"/>
                </a:lnTo>
                <a:lnTo>
                  <a:pt x="5300" y="1455"/>
                </a:lnTo>
                <a:lnTo>
                  <a:pt x="5300" y="1443"/>
                </a:lnTo>
                <a:lnTo>
                  <a:pt x="5300" y="1439"/>
                </a:lnTo>
                <a:lnTo>
                  <a:pt x="5300" y="1455"/>
                </a:lnTo>
                <a:lnTo>
                  <a:pt x="5301" y="1452"/>
                </a:lnTo>
                <a:lnTo>
                  <a:pt x="5301" y="1457"/>
                </a:lnTo>
                <a:lnTo>
                  <a:pt x="5301" y="1463"/>
                </a:lnTo>
                <a:lnTo>
                  <a:pt x="5302" y="1441"/>
                </a:lnTo>
                <a:lnTo>
                  <a:pt x="5302" y="1438"/>
                </a:lnTo>
                <a:lnTo>
                  <a:pt x="5302" y="1455"/>
                </a:lnTo>
                <a:lnTo>
                  <a:pt x="5302" y="1455"/>
                </a:lnTo>
                <a:lnTo>
                  <a:pt x="5302" y="1452"/>
                </a:lnTo>
                <a:lnTo>
                  <a:pt x="5303" y="1443"/>
                </a:lnTo>
                <a:lnTo>
                  <a:pt x="5303" y="1455"/>
                </a:lnTo>
                <a:lnTo>
                  <a:pt x="5303" y="1456"/>
                </a:lnTo>
                <a:lnTo>
                  <a:pt x="5303" y="1465"/>
                </a:lnTo>
                <a:lnTo>
                  <a:pt x="5304" y="1458"/>
                </a:lnTo>
                <a:lnTo>
                  <a:pt x="5304" y="1446"/>
                </a:lnTo>
                <a:lnTo>
                  <a:pt x="5304" y="1450"/>
                </a:lnTo>
                <a:lnTo>
                  <a:pt x="5304" y="1440"/>
                </a:lnTo>
                <a:lnTo>
                  <a:pt x="5305" y="1465"/>
                </a:lnTo>
                <a:lnTo>
                  <a:pt x="5305" y="1467"/>
                </a:lnTo>
                <a:lnTo>
                  <a:pt x="5305" y="1439"/>
                </a:lnTo>
                <a:lnTo>
                  <a:pt x="5305" y="1462"/>
                </a:lnTo>
                <a:lnTo>
                  <a:pt x="5305" y="1449"/>
                </a:lnTo>
                <a:lnTo>
                  <a:pt x="5306" y="1452"/>
                </a:lnTo>
                <a:lnTo>
                  <a:pt x="5306" y="1455"/>
                </a:lnTo>
                <a:lnTo>
                  <a:pt x="5306" y="1464"/>
                </a:lnTo>
                <a:lnTo>
                  <a:pt x="5306" y="1451"/>
                </a:lnTo>
                <a:lnTo>
                  <a:pt x="5307" y="1457"/>
                </a:lnTo>
                <a:lnTo>
                  <a:pt x="5307" y="1450"/>
                </a:lnTo>
                <a:lnTo>
                  <a:pt x="5307" y="1458"/>
                </a:lnTo>
                <a:lnTo>
                  <a:pt x="5307" y="1447"/>
                </a:lnTo>
                <a:lnTo>
                  <a:pt x="5308" y="1399"/>
                </a:lnTo>
                <a:lnTo>
                  <a:pt x="5308" y="1345"/>
                </a:lnTo>
                <a:lnTo>
                  <a:pt x="5308" y="1076"/>
                </a:lnTo>
                <a:lnTo>
                  <a:pt x="5308" y="1052"/>
                </a:lnTo>
                <a:lnTo>
                  <a:pt x="5308" y="600"/>
                </a:lnTo>
                <a:lnTo>
                  <a:pt x="5309" y="1185"/>
                </a:lnTo>
                <a:lnTo>
                  <a:pt x="5309" y="1422"/>
                </a:lnTo>
                <a:lnTo>
                  <a:pt x="5309" y="1420"/>
                </a:lnTo>
                <a:lnTo>
                  <a:pt x="5310" y="1191"/>
                </a:lnTo>
                <a:lnTo>
                  <a:pt x="5310" y="262"/>
                </a:lnTo>
                <a:lnTo>
                  <a:pt x="5310" y="1440"/>
                </a:lnTo>
                <a:lnTo>
                  <a:pt x="5310" y="1436"/>
                </a:lnTo>
                <a:lnTo>
                  <a:pt x="5311" y="1430"/>
                </a:lnTo>
                <a:lnTo>
                  <a:pt x="5311" y="1440"/>
                </a:lnTo>
                <a:lnTo>
                  <a:pt x="5311" y="1428"/>
                </a:lnTo>
                <a:lnTo>
                  <a:pt x="5311" y="1434"/>
                </a:lnTo>
                <a:lnTo>
                  <a:pt x="5311" y="1437"/>
                </a:lnTo>
                <a:lnTo>
                  <a:pt x="5312" y="1449"/>
                </a:lnTo>
                <a:lnTo>
                  <a:pt x="5312" y="1433"/>
                </a:lnTo>
                <a:lnTo>
                  <a:pt x="5312" y="1435"/>
                </a:lnTo>
                <a:lnTo>
                  <a:pt x="5312" y="1449"/>
                </a:lnTo>
                <a:lnTo>
                  <a:pt x="5313" y="1436"/>
                </a:lnTo>
                <a:lnTo>
                  <a:pt x="5313" y="1441"/>
                </a:lnTo>
                <a:lnTo>
                  <a:pt x="5313" y="1438"/>
                </a:lnTo>
                <a:lnTo>
                  <a:pt x="5313" y="1425"/>
                </a:lnTo>
                <a:lnTo>
                  <a:pt x="5314" y="1422"/>
                </a:lnTo>
                <a:lnTo>
                  <a:pt x="5314" y="1440"/>
                </a:lnTo>
                <a:lnTo>
                  <a:pt x="5314" y="1438"/>
                </a:lnTo>
                <a:lnTo>
                  <a:pt x="5314" y="1445"/>
                </a:lnTo>
                <a:lnTo>
                  <a:pt x="5314" y="1436"/>
                </a:lnTo>
                <a:lnTo>
                  <a:pt x="5315" y="1427"/>
                </a:lnTo>
                <a:lnTo>
                  <a:pt x="5315" y="1436"/>
                </a:lnTo>
                <a:lnTo>
                  <a:pt x="5315" y="1439"/>
                </a:lnTo>
                <a:lnTo>
                  <a:pt x="5315" y="1428"/>
                </a:lnTo>
                <a:lnTo>
                  <a:pt x="5316" y="1439"/>
                </a:lnTo>
                <a:lnTo>
                  <a:pt x="5316" y="1445"/>
                </a:lnTo>
                <a:lnTo>
                  <a:pt x="5316" y="1427"/>
                </a:lnTo>
                <a:lnTo>
                  <a:pt x="5316" y="1439"/>
                </a:lnTo>
                <a:lnTo>
                  <a:pt x="5317" y="1437"/>
                </a:lnTo>
                <a:lnTo>
                  <a:pt x="5317" y="1418"/>
                </a:lnTo>
                <a:lnTo>
                  <a:pt x="5317" y="1433"/>
                </a:lnTo>
                <a:lnTo>
                  <a:pt x="5318" y="1434"/>
                </a:lnTo>
                <a:lnTo>
                  <a:pt x="5318" y="1438"/>
                </a:lnTo>
                <a:lnTo>
                  <a:pt x="5318" y="1432"/>
                </a:lnTo>
                <a:lnTo>
                  <a:pt x="5318" y="1445"/>
                </a:lnTo>
                <a:lnTo>
                  <a:pt x="5318" y="1435"/>
                </a:lnTo>
                <a:lnTo>
                  <a:pt x="5319" y="1431"/>
                </a:lnTo>
                <a:lnTo>
                  <a:pt x="5319" y="1432"/>
                </a:lnTo>
                <a:lnTo>
                  <a:pt x="5319" y="1421"/>
                </a:lnTo>
                <a:lnTo>
                  <a:pt x="5319" y="1445"/>
                </a:lnTo>
                <a:lnTo>
                  <a:pt x="5320" y="1445"/>
                </a:lnTo>
                <a:lnTo>
                  <a:pt x="5320" y="1442"/>
                </a:lnTo>
                <a:lnTo>
                  <a:pt x="5320" y="1438"/>
                </a:lnTo>
                <a:lnTo>
                  <a:pt x="5320" y="1446"/>
                </a:lnTo>
                <a:lnTo>
                  <a:pt x="5321" y="1432"/>
                </a:lnTo>
                <a:lnTo>
                  <a:pt x="5321" y="1448"/>
                </a:lnTo>
                <a:lnTo>
                  <a:pt x="5321" y="1442"/>
                </a:lnTo>
                <a:lnTo>
                  <a:pt x="5321" y="1429"/>
                </a:lnTo>
                <a:lnTo>
                  <a:pt x="5321" y="1449"/>
                </a:lnTo>
                <a:lnTo>
                  <a:pt x="5322" y="1427"/>
                </a:lnTo>
                <a:lnTo>
                  <a:pt x="5322" y="1439"/>
                </a:lnTo>
                <a:lnTo>
                  <a:pt x="5322" y="1432"/>
                </a:lnTo>
                <a:lnTo>
                  <a:pt x="5322" y="1444"/>
                </a:lnTo>
                <a:lnTo>
                  <a:pt x="5323" y="1445"/>
                </a:lnTo>
                <a:lnTo>
                  <a:pt x="5323" y="1435"/>
                </a:lnTo>
                <a:lnTo>
                  <a:pt x="5323" y="1427"/>
                </a:lnTo>
                <a:lnTo>
                  <a:pt x="5323" y="1452"/>
                </a:lnTo>
                <a:lnTo>
                  <a:pt x="5324" y="1446"/>
                </a:lnTo>
                <a:lnTo>
                  <a:pt x="5324" y="1441"/>
                </a:lnTo>
                <a:lnTo>
                  <a:pt x="5324" y="1432"/>
                </a:lnTo>
                <a:lnTo>
                  <a:pt x="5324" y="1435"/>
                </a:lnTo>
                <a:lnTo>
                  <a:pt x="5324" y="1434"/>
                </a:lnTo>
                <a:lnTo>
                  <a:pt x="5325" y="1444"/>
                </a:lnTo>
                <a:lnTo>
                  <a:pt x="5325" y="1448"/>
                </a:lnTo>
                <a:lnTo>
                  <a:pt x="5325" y="1445"/>
                </a:lnTo>
                <a:lnTo>
                  <a:pt x="5326" y="1422"/>
                </a:lnTo>
                <a:lnTo>
                  <a:pt x="5326" y="1453"/>
                </a:lnTo>
                <a:lnTo>
                  <a:pt x="5326" y="1443"/>
                </a:lnTo>
                <a:lnTo>
                  <a:pt x="5326" y="1442"/>
                </a:lnTo>
                <a:lnTo>
                  <a:pt x="5327" y="1436"/>
                </a:lnTo>
                <a:lnTo>
                  <a:pt x="5327" y="1431"/>
                </a:lnTo>
                <a:lnTo>
                  <a:pt x="5327" y="1453"/>
                </a:lnTo>
                <a:lnTo>
                  <a:pt x="5327" y="1437"/>
                </a:lnTo>
                <a:lnTo>
                  <a:pt x="5327" y="1445"/>
                </a:lnTo>
                <a:lnTo>
                  <a:pt x="5328" y="1448"/>
                </a:lnTo>
                <a:lnTo>
                  <a:pt x="5328" y="1430"/>
                </a:lnTo>
                <a:lnTo>
                  <a:pt x="5328" y="1441"/>
                </a:lnTo>
                <a:lnTo>
                  <a:pt x="5328" y="1443"/>
                </a:lnTo>
                <a:lnTo>
                  <a:pt x="5329" y="1442"/>
                </a:lnTo>
                <a:lnTo>
                  <a:pt x="5329" y="1428"/>
                </a:lnTo>
                <a:lnTo>
                  <a:pt x="5329" y="1433"/>
                </a:lnTo>
                <a:lnTo>
                  <a:pt x="5329" y="1441"/>
                </a:lnTo>
                <a:lnTo>
                  <a:pt x="5330" y="1442"/>
                </a:lnTo>
                <a:lnTo>
                  <a:pt x="5330" y="1433"/>
                </a:lnTo>
                <a:lnTo>
                  <a:pt x="5330" y="1436"/>
                </a:lnTo>
                <a:lnTo>
                  <a:pt x="5330" y="1442"/>
                </a:lnTo>
                <a:lnTo>
                  <a:pt x="5330" y="1439"/>
                </a:lnTo>
                <a:lnTo>
                  <a:pt x="5331" y="1441"/>
                </a:lnTo>
                <a:lnTo>
                  <a:pt x="5331" y="1453"/>
                </a:lnTo>
                <a:lnTo>
                  <a:pt x="5331" y="1430"/>
                </a:lnTo>
                <a:lnTo>
                  <a:pt x="5331" y="1441"/>
                </a:lnTo>
                <a:lnTo>
                  <a:pt x="5332" y="1446"/>
                </a:lnTo>
                <a:lnTo>
                  <a:pt x="5332" y="1432"/>
                </a:lnTo>
                <a:lnTo>
                  <a:pt x="5332" y="1449"/>
                </a:lnTo>
                <a:lnTo>
                  <a:pt x="5332" y="1451"/>
                </a:lnTo>
                <a:lnTo>
                  <a:pt x="5333" y="1425"/>
                </a:lnTo>
                <a:lnTo>
                  <a:pt x="5333" y="1440"/>
                </a:lnTo>
                <a:lnTo>
                  <a:pt x="5333" y="1442"/>
                </a:lnTo>
                <a:lnTo>
                  <a:pt x="5333" y="1458"/>
                </a:lnTo>
                <a:lnTo>
                  <a:pt x="5334" y="1439"/>
                </a:lnTo>
                <a:lnTo>
                  <a:pt x="5334" y="1439"/>
                </a:lnTo>
                <a:lnTo>
                  <a:pt x="5334" y="1439"/>
                </a:lnTo>
                <a:lnTo>
                  <a:pt x="5334" y="1447"/>
                </a:lnTo>
                <a:lnTo>
                  <a:pt x="5335" y="1440"/>
                </a:lnTo>
                <a:lnTo>
                  <a:pt x="5335" y="1449"/>
                </a:lnTo>
                <a:lnTo>
                  <a:pt x="5335" y="1432"/>
                </a:lnTo>
                <a:lnTo>
                  <a:pt x="5335" y="1441"/>
                </a:lnTo>
                <a:lnTo>
                  <a:pt x="5336" y="1444"/>
                </a:lnTo>
                <a:lnTo>
                  <a:pt x="5336" y="1449"/>
                </a:lnTo>
                <a:lnTo>
                  <a:pt x="5336" y="1449"/>
                </a:lnTo>
                <a:lnTo>
                  <a:pt x="5336" y="1451"/>
                </a:lnTo>
                <a:lnTo>
                  <a:pt x="5336" y="1439"/>
                </a:lnTo>
                <a:lnTo>
                  <a:pt x="5337" y="1449"/>
                </a:lnTo>
                <a:lnTo>
                  <a:pt x="5337" y="1451"/>
                </a:lnTo>
                <a:lnTo>
                  <a:pt x="5337" y="1443"/>
                </a:lnTo>
                <a:lnTo>
                  <a:pt x="5337" y="1425"/>
                </a:lnTo>
                <a:lnTo>
                  <a:pt x="5338" y="1448"/>
                </a:lnTo>
                <a:lnTo>
                  <a:pt x="5338" y="1445"/>
                </a:lnTo>
                <a:lnTo>
                  <a:pt x="5338" y="1451"/>
                </a:lnTo>
                <a:lnTo>
                  <a:pt x="5338" y="1453"/>
                </a:lnTo>
                <a:lnTo>
                  <a:pt x="5339" y="1438"/>
                </a:lnTo>
                <a:lnTo>
                  <a:pt x="5339" y="1455"/>
                </a:lnTo>
                <a:lnTo>
                  <a:pt x="5339" y="1447"/>
                </a:lnTo>
                <a:lnTo>
                  <a:pt x="5339" y="1456"/>
                </a:lnTo>
                <a:lnTo>
                  <a:pt x="5339" y="1447"/>
                </a:lnTo>
                <a:lnTo>
                  <a:pt x="5340" y="1454"/>
                </a:lnTo>
                <a:lnTo>
                  <a:pt x="5340" y="1447"/>
                </a:lnTo>
                <a:lnTo>
                  <a:pt x="5340" y="1442"/>
                </a:lnTo>
                <a:lnTo>
                  <a:pt x="5341" y="1448"/>
                </a:lnTo>
                <a:lnTo>
                  <a:pt x="5341" y="1453"/>
                </a:lnTo>
                <a:lnTo>
                  <a:pt x="5341" y="1459"/>
                </a:lnTo>
                <a:lnTo>
                  <a:pt x="5341" y="1451"/>
                </a:lnTo>
                <a:lnTo>
                  <a:pt x="5342" y="1452"/>
                </a:lnTo>
                <a:lnTo>
                  <a:pt x="5342" y="1453"/>
                </a:lnTo>
                <a:lnTo>
                  <a:pt x="5342" y="1450"/>
                </a:lnTo>
                <a:lnTo>
                  <a:pt x="5342" y="1440"/>
                </a:lnTo>
                <a:lnTo>
                  <a:pt x="5342" y="1453"/>
                </a:lnTo>
                <a:lnTo>
                  <a:pt x="5343" y="1449"/>
                </a:lnTo>
                <a:lnTo>
                  <a:pt x="5343" y="1462"/>
                </a:lnTo>
                <a:lnTo>
                  <a:pt x="5343" y="1446"/>
                </a:lnTo>
                <a:lnTo>
                  <a:pt x="5343" y="1437"/>
                </a:lnTo>
                <a:lnTo>
                  <a:pt x="5344" y="1450"/>
                </a:lnTo>
                <a:lnTo>
                  <a:pt x="5344" y="1447"/>
                </a:lnTo>
                <a:lnTo>
                  <a:pt x="5344" y="1445"/>
                </a:lnTo>
                <a:lnTo>
                  <a:pt x="5344" y="1449"/>
                </a:lnTo>
                <a:lnTo>
                  <a:pt x="5345" y="1441"/>
                </a:lnTo>
                <a:lnTo>
                  <a:pt x="5345" y="1450"/>
                </a:lnTo>
                <a:lnTo>
                  <a:pt x="5345" y="1449"/>
                </a:lnTo>
                <a:lnTo>
                  <a:pt x="5345" y="1454"/>
                </a:lnTo>
                <a:lnTo>
                  <a:pt x="5345" y="1451"/>
                </a:lnTo>
                <a:lnTo>
                  <a:pt x="5346" y="1440"/>
                </a:lnTo>
                <a:lnTo>
                  <a:pt x="5346" y="1447"/>
                </a:lnTo>
                <a:lnTo>
                  <a:pt x="5346" y="1449"/>
                </a:lnTo>
                <a:lnTo>
                  <a:pt x="5346" y="1451"/>
                </a:lnTo>
                <a:lnTo>
                  <a:pt x="5347" y="1447"/>
                </a:lnTo>
                <a:lnTo>
                  <a:pt x="5347" y="1441"/>
                </a:lnTo>
                <a:lnTo>
                  <a:pt x="5347" y="1442"/>
                </a:lnTo>
                <a:lnTo>
                  <a:pt x="5347" y="1434"/>
                </a:lnTo>
                <a:lnTo>
                  <a:pt x="5348" y="1452"/>
                </a:lnTo>
                <a:lnTo>
                  <a:pt x="5348" y="1424"/>
                </a:lnTo>
                <a:lnTo>
                  <a:pt x="5348" y="1372"/>
                </a:lnTo>
                <a:lnTo>
                  <a:pt x="5348" y="1432"/>
                </a:lnTo>
                <a:lnTo>
                  <a:pt x="5349" y="1439"/>
                </a:lnTo>
                <a:lnTo>
                  <a:pt x="5349" y="1450"/>
                </a:lnTo>
                <a:lnTo>
                  <a:pt x="5349" y="1454"/>
                </a:lnTo>
                <a:lnTo>
                  <a:pt x="5349" y="1434"/>
                </a:lnTo>
                <a:lnTo>
                  <a:pt x="5350" y="1425"/>
                </a:lnTo>
                <a:lnTo>
                  <a:pt x="5350" y="1438"/>
                </a:lnTo>
                <a:lnTo>
                  <a:pt x="5350" y="1454"/>
                </a:lnTo>
                <a:lnTo>
                  <a:pt x="5350" y="1449"/>
                </a:lnTo>
                <a:lnTo>
                  <a:pt x="5351" y="1433"/>
                </a:lnTo>
                <a:lnTo>
                  <a:pt x="5351" y="1446"/>
                </a:lnTo>
                <a:lnTo>
                  <a:pt x="5351" y="1444"/>
                </a:lnTo>
                <a:lnTo>
                  <a:pt x="5351" y="1452"/>
                </a:lnTo>
                <a:lnTo>
                  <a:pt x="5351" y="1453"/>
                </a:lnTo>
                <a:lnTo>
                  <a:pt x="5352" y="1431"/>
                </a:lnTo>
                <a:lnTo>
                  <a:pt x="5352" y="1455"/>
                </a:lnTo>
                <a:lnTo>
                  <a:pt x="5352" y="1442"/>
                </a:lnTo>
                <a:lnTo>
                  <a:pt x="5352" y="1450"/>
                </a:lnTo>
                <a:lnTo>
                  <a:pt x="5353" y="1444"/>
                </a:lnTo>
                <a:lnTo>
                  <a:pt x="5353" y="1439"/>
                </a:lnTo>
                <a:lnTo>
                  <a:pt x="5353" y="1448"/>
                </a:lnTo>
                <a:lnTo>
                  <a:pt x="5353" y="1449"/>
                </a:lnTo>
                <a:lnTo>
                  <a:pt x="5354" y="1455"/>
                </a:lnTo>
                <a:lnTo>
                  <a:pt x="5354" y="1446"/>
                </a:lnTo>
                <a:lnTo>
                  <a:pt x="5354" y="1438"/>
                </a:lnTo>
                <a:lnTo>
                  <a:pt x="5354" y="1447"/>
                </a:lnTo>
                <a:lnTo>
                  <a:pt x="5354" y="1451"/>
                </a:lnTo>
                <a:lnTo>
                  <a:pt x="5355" y="1465"/>
                </a:lnTo>
                <a:lnTo>
                  <a:pt x="5355" y="1448"/>
                </a:lnTo>
                <a:lnTo>
                  <a:pt x="5355" y="1447"/>
                </a:lnTo>
                <a:lnTo>
                  <a:pt x="5355" y="1445"/>
                </a:lnTo>
                <a:lnTo>
                  <a:pt x="5356" y="1446"/>
                </a:lnTo>
                <a:lnTo>
                  <a:pt x="5356" y="1446"/>
                </a:lnTo>
                <a:lnTo>
                  <a:pt x="5356" y="1414"/>
                </a:lnTo>
                <a:lnTo>
                  <a:pt x="5357" y="1448"/>
                </a:lnTo>
                <a:lnTo>
                  <a:pt x="5357" y="1447"/>
                </a:lnTo>
                <a:lnTo>
                  <a:pt x="5357" y="1437"/>
                </a:lnTo>
                <a:lnTo>
                  <a:pt x="5357" y="1449"/>
                </a:lnTo>
                <a:lnTo>
                  <a:pt x="5357" y="1451"/>
                </a:lnTo>
                <a:lnTo>
                  <a:pt x="5358" y="1445"/>
                </a:lnTo>
                <a:lnTo>
                  <a:pt x="5358" y="1400"/>
                </a:lnTo>
                <a:lnTo>
                  <a:pt x="5358" y="1447"/>
                </a:lnTo>
                <a:lnTo>
                  <a:pt x="5358" y="1443"/>
                </a:lnTo>
                <a:lnTo>
                  <a:pt x="5359" y="1450"/>
                </a:lnTo>
                <a:lnTo>
                  <a:pt x="5359" y="1434"/>
                </a:lnTo>
                <a:lnTo>
                  <a:pt x="5359" y="1444"/>
                </a:lnTo>
                <a:lnTo>
                  <a:pt x="5359" y="1442"/>
                </a:lnTo>
                <a:lnTo>
                  <a:pt x="5360" y="1457"/>
                </a:lnTo>
                <a:lnTo>
                  <a:pt x="5360" y="1449"/>
                </a:lnTo>
                <a:lnTo>
                  <a:pt x="5360" y="1441"/>
                </a:lnTo>
                <a:lnTo>
                  <a:pt x="5360" y="1440"/>
                </a:lnTo>
                <a:lnTo>
                  <a:pt x="5360" y="1450"/>
                </a:lnTo>
                <a:lnTo>
                  <a:pt x="5361" y="1447"/>
                </a:lnTo>
                <a:lnTo>
                  <a:pt x="5361" y="1445"/>
                </a:lnTo>
                <a:lnTo>
                  <a:pt x="5361" y="1434"/>
                </a:lnTo>
                <a:lnTo>
                  <a:pt x="5361" y="1451"/>
                </a:lnTo>
                <a:lnTo>
                  <a:pt x="5362" y="1451"/>
                </a:lnTo>
                <a:lnTo>
                  <a:pt x="5362" y="1456"/>
                </a:lnTo>
                <a:lnTo>
                  <a:pt x="5362" y="1433"/>
                </a:lnTo>
                <a:lnTo>
                  <a:pt x="5362" y="1442"/>
                </a:lnTo>
                <a:lnTo>
                  <a:pt x="5363" y="1445"/>
                </a:lnTo>
                <a:lnTo>
                  <a:pt x="5363" y="1449"/>
                </a:lnTo>
                <a:lnTo>
                  <a:pt x="5363" y="1450"/>
                </a:lnTo>
                <a:lnTo>
                  <a:pt x="5363" y="1461"/>
                </a:lnTo>
                <a:lnTo>
                  <a:pt x="5363" y="1440"/>
                </a:lnTo>
                <a:lnTo>
                  <a:pt x="5364" y="1446"/>
                </a:lnTo>
                <a:lnTo>
                  <a:pt x="5364" y="1443"/>
                </a:lnTo>
                <a:lnTo>
                  <a:pt x="5364" y="1458"/>
                </a:lnTo>
                <a:lnTo>
                  <a:pt x="5365" y="1456"/>
                </a:lnTo>
                <a:lnTo>
                  <a:pt x="5365" y="1455"/>
                </a:lnTo>
                <a:lnTo>
                  <a:pt x="5365" y="1457"/>
                </a:lnTo>
                <a:lnTo>
                  <a:pt x="5365" y="1444"/>
                </a:lnTo>
                <a:lnTo>
                  <a:pt x="5366" y="1447"/>
                </a:lnTo>
                <a:lnTo>
                  <a:pt x="5366" y="1456"/>
                </a:lnTo>
                <a:lnTo>
                  <a:pt x="5366" y="1442"/>
                </a:lnTo>
                <a:lnTo>
                  <a:pt x="5366" y="1441"/>
                </a:lnTo>
                <a:lnTo>
                  <a:pt x="5367" y="1454"/>
                </a:lnTo>
                <a:lnTo>
                  <a:pt x="5367" y="1445"/>
                </a:lnTo>
                <a:lnTo>
                  <a:pt x="5367" y="1453"/>
                </a:lnTo>
                <a:lnTo>
                  <a:pt x="5367" y="1443"/>
                </a:lnTo>
                <a:lnTo>
                  <a:pt x="5367" y="1449"/>
                </a:lnTo>
                <a:lnTo>
                  <a:pt x="5368" y="1450"/>
                </a:lnTo>
                <a:lnTo>
                  <a:pt x="5368" y="1453"/>
                </a:lnTo>
                <a:lnTo>
                  <a:pt x="5368" y="1447"/>
                </a:lnTo>
                <a:lnTo>
                  <a:pt x="5368" y="1430"/>
                </a:lnTo>
                <a:lnTo>
                  <a:pt x="5369" y="1460"/>
                </a:lnTo>
                <a:lnTo>
                  <a:pt x="5369" y="1442"/>
                </a:lnTo>
                <a:lnTo>
                  <a:pt x="5369" y="1456"/>
                </a:lnTo>
                <a:lnTo>
                  <a:pt x="5369" y="1450"/>
                </a:lnTo>
                <a:lnTo>
                  <a:pt x="5370" y="1443"/>
                </a:lnTo>
                <a:lnTo>
                  <a:pt x="5370" y="1446"/>
                </a:lnTo>
                <a:lnTo>
                  <a:pt x="5370" y="1448"/>
                </a:lnTo>
                <a:lnTo>
                  <a:pt x="5370" y="1447"/>
                </a:lnTo>
                <a:lnTo>
                  <a:pt x="5370" y="1446"/>
                </a:lnTo>
                <a:lnTo>
                  <a:pt x="5371" y="1443"/>
                </a:lnTo>
                <a:lnTo>
                  <a:pt x="5371" y="1448"/>
                </a:lnTo>
                <a:lnTo>
                  <a:pt x="5371" y="1438"/>
                </a:lnTo>
                <a:lnTo>
                  <a:pt x="5371" y="1448"/>
                </a:lnTo>
                <a:lnTo>
                  <a:pt x="5372" y="1449"/>
                </a:lnTo>
                <a:lnTo>
                  <a:pt x="5372" y="1459"/>
                </a:lnTo>
                <a:lnTo>
                  <a:pt x="5372" y="1441"/>
                </a:lnTo>
                <a:lnTo>
                  <a:pt x="5373" y="1448"/>
                </a:lnTo>
                <a:lnTo>
                  <a:pt x="5373" y="1453"/>
                </a:lnTo>
                <a:lnTo>
                  <a:pt x="5373" y="1455"/>
                </a:lnTo>
                <a:lnTo>
                  <a:pt x="5373" y="1442"/>
                </a:lnTo>
                <a:lnTo>
                  <a:pt x="5373" y="1450"/>
                </a:lnTo>
                <a:lnTo>
                  <a:pt x="5374" y="1326"/>
                </a:lnTo>
                <a:lnTo>
                  <a:pt x="5374" y="1450"/>
                </a:lnTo>
                <a:lnTo>
                  <a:pt x="5374" y="1448"/>
                </a:lnTo>
                <a:lnTo>
                  <a:pt x="5374" y="1449"/>
                </a:lnTo>
                <a:lnTo>
                  <a:pt x="5375" y="1446"/>
                </a:lnTo>
                <a:lnTo>
                  <a:pt x="5375" y="1449"/>
                </a:lnTo>
                <a:lnTo>
                  <a:pt x="5375" y="1448"/>
                </a:lnTo>
                <a:lnTo>
                  <a:pt x="5375" y="1444"/>
                </a:lnTo>
                <a:lnTo>
                  <a:pt x="5376" y="1433"/>
                </a:lnTo>
                <a:lnTo>
                  <a:pt x="5376" y="1446"/>
                </a:lnTo>
                <a:lnTo>
                  <a:pt x="5376" y="1444"/>
                </a:lnTo>
                <a:lnTo>
                  <a:pt x="5376" y="1450"/>
                </a:lnTo>
                <a:lnTo>
                  <a:pt x="5376" y="1443"/>
                </a:lnTo>
                <a:lnTo>
                  <a:pt x="5377" y="1448"/>
                </a:lnTo>
                <a:lnTo>
                  <a:pt x="5377" y="1444"/>
                </a:lnTo>
                <a:lnTo>
                  <a:pt x="5377" y="1467"/>
                </a:lnTo>
                <a:lnTo>
                  <a:pt x="5377" y="1456"/>
                </a:lnTo>
                <a:lnTo>
                  <a:pt x="5378" y="1442"/>
                </a:lnTo>
                <a:lnTo>
                  <a:pt x="5378" y="1446"/>
                </a:lnTo>
                <a:lnTo>
                  <a:pt x="5378" y="1445"/>
                </a:lnTo>
                <a:lnTo>
                  <a:pt x="5378" y="1438"/>
                </a:lnTo>
                <a:lnTo>
                  <a:pt x="5379" y="1442"/>
                </a:lnTo>
                <a:lnTo>
                  <a:pt x="5379" y="1442"/>
                </a:lnTo>
                <a:lnTo>
                  <a:pt x="5379" y="1451"/>
                </a:lnTo>
                <a:lnTo>
                  <a:pt x="5379" y="1440"/>
                </a:lnTo>
                <a:lnTo>
                  <a:pt x="5380" y="1448"/>
                </a:lnTo>
                <a:lnTo>
                  <a:pt x="5380" y="1445"/>
                </a:lnTo>
                <a:lnTo>
                  <a:pt x="5380" y="1472"/>
                </a:lnTo>
                <a:lnTo>
                  <a:pt x="5380" y="1439"/>
                </a:lnTo>
                <a:lnTo>
                  <a:pt x="5381" y="1435"/>
                </a:lnTo>
                <a:lnTo>
                  <a:pt x="5381" y="1445"/>
                </a:lnTo>
                <a:lnTo>
                  <a:pt x="5381" y="1454"/>
                </a:lnTo>
                <a:lnTo>
                  <a:pt x="5381" y="1448"/>
                </a:lnTo>
                <a:lnTo>
                  <a:pt x="5382" y="1463"/>
                </a:lnTo>
                <a:lnTo>
                  <a:pt x="5382" y="1433"/>
                </a:lnTo>
                <a:lnTo>
                  <a:pt x="5382" y="1447"/>
                </a:lnTo>
                <a:lnTo>
                  <a:pt x="5382" y="1441"/>
                </a:lnTo>
                <a:lnTo>
                  <a:pt x="5382" y="1437"/>
                </a:lnTo>
                <a:lnTo>
                  <a:pt x="5383" y="1455"/>
                </a:lnTo>
                <a:lnTo>
                  <a:pt x="5383" y="1436"/>
                </a:lnTo>
                <a:lnTo>
                  <a:pt x="5383" y="1445"/>
                </a:lnTo>
                <a:lnTo>
                  <a:pt x="5383" y="1452"/>
                </a:lnTo>
                <a:lnTo>
                  <a:pt x="5384" y="1445"/>
                </a:lnTo>
                <a:lnTo>
                  <a:pt x="5384" y="1438"/>
                </a:lnTo>
                <a:lnTo>
                  <a:pt x="5384" y="1435"/>
                </a:lnTo>
                <a:lnTo>
                  <a:pt x="5384" y="1447"/>
                </a:lnTo>
                <a:lnTo>
                  <a:pt x="5385" y="1445"/>
                </a:lnTo>
                <a:lnTo>
                  <a:pt x="5385" y="1453"/>
                </a:lnTo>
                <a:lnTo>
                  <a:pt x="5385" y="1441"/>
                </a:lnTo>
                <a:lnTo>
                  <a:pt x="5385" y="1437"/>
                </a:lnTo>
                <a:lnTo>
                  <a:pt x="5385" y="1426"/>
                </a:lnTo>
                <a:lnTo>
                  <a:pt x="5386" y="1416"/>
                </a:lnTo>
                <a:lnTo>
                  <a:pt x="5386" y="1450"/>
                </a:lnTo>
                <a:lnTo>
                  <a:pt x="5386" y="1437"/>
                </a:lnTo>
                <a:lnTo>
                  <a:pt x="5386" y="1431"/>
                </a:lnTo>
                <a:lnTo>
                  <a:pt x="5387" y="1446"/>
                </a:lnTo>
                <a:lnTo>
                  <a:pt x="5387" y="1446"/>
                </a:lnTo>
                <a:lnTo>
                  <a:pt x="5387" y="1429"/>
                </a:lnTo>
                <a:lnTo>
                  <a:pt x="5388" y="1437"/>
                </a:lnTo>
                <a:lnTo>
                  <a:pt x="5388" y="1439"/>
                </a:lnTo>
                <a:lnTo>
                  <a:pt x="5388" y="1443"/>
                </a:lnTo>
                <a:lnTo>
                  <a:pt x="5388" y="1455"/>
                </a:lnTo>
                <a:lnTo>
                  <a:pt x="5388" y="1446"/>
                </a:lnTo>
                <a:lnTo>
                  <a:pt x="5389" y="1455"/>
                </a:lnTo>
                <a:lnTo>
                  <a:pt x="5389" y="1432"/>
                </a:lnTo>
                <a:lnTo>
                  <a:pt x="5389" y="1448"/>
                </a:lnTo>
                <a:lnTo>
                  <a:pt x="5389" y="1444"/>
                </a:lnTo>
                <a:lnTo>
                  <a:pt x="5390" y="1440"/>
                </a:lnTo>
                <a:lnTo>
                  <a:pt x="5390" y="1441"/>
                </a:lnTo>
                <a:lnTo>
                  <a:pt x="5390" y="1450"/>
                </a:lnTo>
                <a:lnTo>
                  <a:pt x="5390" y="1405"/>
                </a:lnTo>
                <a:lnTo>
                  <a:pt x="5391" y="1420"/>
                </a:lnTo>
                <a:lnTo>
                  <a:pt x="5391" y="1423"/>
                </a:lnTo>
                <a:lnTo>
                  <a:pt x="5391" y="1469"/>
                </a:lnTo>
                <a:lnTo>
                  <a:pt x="5391" y="1447"/>
                </a:lnTo>
                <a:lnTo>
                  <a:pt x="5391" y="1447"/>
                </a:lnTo>
                <a:lnTo>
                  <a:pt x="5392" y="1445"/>
                </a:lnTo>
                <a:lnTo>
                  <a:pt x="5392" y="1471"/>
                </a:lnTo>
                <a:lnTo>
                  <a:pt x="5392" y="1456"/>
                </a:lnTo>
                <a:lnTo>
                  <a:pt x="5392" y="1444"/>
                </a:lnTo>
                <a:lnTo>
                  <a:pt x="5393" y="1451"/>
                </a:lnTo>
                <a:lnTo>
                  <a:pt x="5393" y="1453"/>
                </a:lnTo>
                <a:lnTo>
                  <a:pt x="5393" y="1437"/>
                </a:lnTo>
                <a:lnTo>
                  <a:pt x="5393" y="1446"/>
                </a:lnTo>
                <a:lnTo>
                  <a:pt x="5394" y="1418"/>
                </a:lnTo>
                <a:lnTo>
                  <a:pt x="5394" y="1406"/>
                </a:lnTo>
                <a:lnTo>
                  <a:pt x="5394" y="1454"/>
                </a:lnTo>
                <a:lnTo>
                  <a:pt x="5394" y="1472"/>
                </a:lnTo>
                <a:lnTo>
                  <a:pt x="5394" y="1441"/>
                </a:lnTo>
                <a:lnTo>
                  <a:pt x="5395" y="1441"/>
                </a:lnTo>
                <a:lnTo>
                  <a:pt x="5395" y="1443"/>
                </a:lnTo>
                <a:lnTo>
                  <a:pt x="5395" y="1456"/>
                </a:lnTo>
                <a:lnTo>
                  <a:pt x="5396" y="1448"/>
                </a:lnTo>
                <a:lnTo>
                  <a:pt x="5396" y="1465"/>
                </a:lnTo>
                <a:lnTo>
                  <a:pt x="5396" y="1451"/>
                </a:lnTo>
                <a:lnTo>
                  <a:pt x="5396" y="1457"/>
                </a:lnTo>
                <a:lnTo>
                  <a:pt x="5397" y="1460"/>
                </a:lnTo>
                <a:lnTo>
                  <a:pt x="5397" y="1461"/>
                </a:lnTo>
                <a:lnTo>
                  <a:pt x="5397" y="1455"/>
                </a:lnTo>
                <a:lnTo>
                  <a:pt x="5397" y="1456"/>
                </a:lnTo>
                <a:lnTo>
                  <a:pt x="5397" y="1441"/>
                </a:lnTo>
                <a:lnTo>
                  <a:pt x="5398" y="1443"/>
                </a:lnTo>
                <a:lnTo>
                  <a:pt x="5398" y="1446"/>
                </a:lnTo>
                <a:lnTo>
                  <a:pt x="5398" y="1470"/>
                </a:lnTo>
                <a:lnTo>
                  <a:pt x="5398" y="1429"/>
                </a:lnTo>
                <a:lnTo>
                  <a:pt x="5399" y="1442"/>
                </a:lnTo>
                <a:lnTo>
                  <a:pt x="5399" y="1451"/>
                </a:lnTo>
                <a:lnTo>
                  <a:pt x="5399" y="1456"/>
                </a:lnTo>
                <a:lnTo>
                  <a:pt x="5399" y="1441"/>
                </a:lnTo>
                <a:lnTo>
                  <a:pt x="5400" y="1437"/>
                </a:lnTo>
                <a:lnTo>
                  <a:pt x="5400" y="1427"/>
                </a:lnTo>
                <a:lnTo>
                  <a:pt x="5400" y="1440"/>
                </a:lnTo>
                <a:lnTo>
                  <a:pt x="5400" y="1448"/>
                </a:lnTo>
                <a:lnTo>
                  <a:pt x="5400" y="1448"/>
                </a:lnTo>
                <a:lnTo>
                  <a:pt x="5401" y="1438"/>
                </a:lnTo>
                <a:lnTo>
                  <a:pt x="5401" y="1441"/>
                </a:lnTo>
                <a:lnTo>
                  <a:pt x="5401" y="1451"/>
                </a:lnTo>
                <a:lnTo>
                  <a:pt x="5401" y="1434"/>
                </a:lnTo>
                <a:lnTo>
                  <a:pt x="5402" y="1444"/>
                </a:lnTo>
                <a:lnTo>
                  <a:pt x="5402" y="1434"/>
                </a:lnTo>
                <a:lnTo>
                  <a:pt x="5402" y="1434"/>
                </a:lnTo>
                <a:lnTo>
                  <a:pt x="5402" y="1437"/>
                </a:lnTo>
                <a:lnTo>
                  <a:pt x="5403" y="1454"/>
                </a:lnTo>
                <a:lnTo>
                  <a:pt x="5403" y="1441"/>
                </a:lnTo>
                <a:lnTo>
                  <a:pt x="5403" y="1425"/>
                </a:lnTo>
                <a:lnTo>
                  <a:pt x="5403" y="1443"/>
                </a:lnTo>
                <a:lnTo>
                  <a:pt x="5404" y="1439"/>
                </a:lnTo>
                <a:lnTo>
                  <a:pt x="5404" y="1447"/>
                </a:lnTo>
                <a:lnTo>
                  <a:pt x="5404" y="1439"/>
                </a:lnTo>
                <a:lnTo>
                  <a:pt x="5404" y="1432"/>
                </a:lnTo>
                <a:lnTo>
                  <a:pt x="5405" y="1439"/>
                </a:lnTo>
                <a:lnTo>
                  <a:pt x="5405" y="1440"/>
                </a:lnTo>
                <a:lnTo>
                  <a:pt x="5405" y="1449"/>
                </a:lnTo>
                <a:lnTo>
                  <a:pt x="5405" y="1465"/>
                </a:lnTo>
                <a:lnTo>
                  <a:pt x="5406" y="1437"/>
                </a:lnTo>
                <a:lnTo>
                  <a:pt x="5406" y="1451"/>
                </a:lnTo>
                <a:lnTo>
                  <a:pt x="5406" y="1451"/>
                </a:lnTo>
                <a:lnTo>
                  <a:pt x="5406" y="1463"/>
                </a:lnTo>
                <a:lnTo>
                  <a:pt x="5406" y="1454"/>
                </a:lnTo>
                <a:lnTo>
                  <a:pt x="5407" y="1442"/>
                </a:lnTo>
                <a:lnTo>
                  <a:pt x="5407" y="1446"/>
                </a:lnTo>
                <a:lnTo>
                  <a:pt x="5407" y="1432"/>
                </a:lnTo>
                <a:lnTo>
                  <a:pt x="5407" y="1449"/>
                </a:lnTo>
                <a:lnTo>
                  <a:pt x="5408" y="1455"/>
                </a:lnTo>
                <a:lnTo>
                  <a:pt x="5408" y="1442"/>
                </a:lnTo>
                <a:lnTo>
                  <a:pt x="5408" y="1453"/>
                </a:lnTo>
                <a:lnTo>
                  <a:pt x="5408" y="1452"/>
                </a:lnTo>
                <a:lnTo>
                  <a:pt x="5409" y="1446"/>
                </a:lnTo>
                <a:lnTo>
                  <a:pt x="5409" y="1441"/>
                </a:lnTo>
                <a:lnTo>
                  <a:pt x="5409" y="1430"/>
                </a:lnTo>
                <a:lnTo>
                  <a:pt x="5409" y="1439"/>
                </a:lnTo>
                <a:lnTo>
                  <a:pt x="5409" y="1461"/>
                </a:lnTo>
                <a:lnTo>
                  <a:pt x="5410" y="1447"/>
                </a:lnTo>
                <a:lnTo>
                  <a:pt x="5410" y="1453"/>
                </a:lnTo>
                <a:lnTo>
                  <a:pt x="5410" y="1430"/>
                </a:lnTo>
                <a:lnTo>
                  <a:pt x="5410" y="1439"/>
                </a:lnTo>
                <a:lnTo>
                  <a:pt x="5411" y="1442"/>
                </a:lnTo>
                <a:lnTo>
                  <a:pt x="5411" y="1454"/>
                </a:lnTo>
                <a:lnTo>
                  <a:pt x="5411" y="1451"/>
                </a:lnTo>
                <a:lnTo>
                  <a:pt x="5412" y="1451"/>
                </a:lnTo>
                <a:lnTo>
                  <a:pt x="5412" y="1451"/>
                </a:lnTo>
                <a:lnTo>
                  <a:pt x="5412" y="1454"/>
                </a:lnTo>
                <a:lnTo>
                  <a:pt x="5412" y="1461"/>
                </a:lnTo>
                <a:lnTo>
                  <a:pt x="5413" y="1471"/>
                </a:lnTo>
                <a:lnTo>
                  <a:pt x="5413" y="1465"/>
                </a:lnTo>
                <a:lnTo>
                  <a:pt x="5413" y="1437"/>
                </a:lnTo>
                <a:lnTo>
                  <a:pt x="5413" y="1454"/>
                </a:lnTo>
                <a:lnTo>
                  <a:pt x="5413" y="1457"/>
                </a:lnTo>
                <a:lnTo>
                  <a:pt x="5414" y="1450"/>
                </a:lnTo>
                <a:lnTo>
                  <a:pt x="5414" y="1436"/>
                </a:lnTo>
                <a:lnTo>
                  <a:pt x="5414" y="1438"/>
                </a:lnTo>
                <a:lnTo>
                  <a:pt x="5414" y="1447"/>
                </a:lnTo>
                <a:lnTo>
                  <a:pt x="5415" y="1451"/>
                </a:lnTo>
                <a:lnTo>
                  <a:pt x="5415" y="1447"/>
                </a:lnTo>
                <a:lnTo>
                  <a:pt x="5415" y="1437"/>
                </a:lnTo>
                <a:lnTo>
                  <a:pt x="5415" y="1445"/>
                </a:lnTo>
                <a:lnTo>
                  <a:pt x="5416" y="1442"/>
                </a:lnTo>
                <a:lnTo>
                  <a:pt x="5416" y="1455"/>
                </a:lnTo>
                <a:lnTo>
                  <a:pt x="5416" y="1443"/>
                </a:lnTo>
                <a:lnTo>
                  <a:pt x="5416" y="1442"/>
                </a:lnTo>
                <a:lnTo>
                  <a:pt x="5416" y="1441"/>
                </a:lnTo>
                <a:lnTo>
                  <a:pt x="5417" y="1447"/>
                </a:lnTo>
                <a:lnTo>
                  <a:pt x="5417" y="1444"/>
                </a:lnTo>
                <a:lnTo>
                  <a:pt x="5417" y="1445"/>
                </a:lnTo>
                <a:lnTo>
                  <a:pt x="5417" y="1440"/>
                </a:lnTo>
                <a:lnTo>
                  <a:pt x="5418" y="1449"/>
                </a:lnTo>
                <a:lnTo>
                  <a:pt x="5418" y="1444"/>
                </a:lnTo>
                <a:lnTo>
                  <a:pt x="5418" y="1447"/>
                </a:lnTo>
                <a:lnTo>
                  <a:pt x="5419" y="1442"/>
                </a:lnTo>
                <a:lnTo>
                  <a:pt x="5419" y="1436"/>
                </a:lnTo>
                <a:lnTo>
                  <a:pt x="5419" y="1439"/>
                </a:lnTo>
                <a:lnTo>
                  <a:pt x="5419" y="1447"/>
                </a:lnTo>
                <a:lnTo>
                  <a:pt x="5419" y="1457"/>
                </a:lnTo>
                <a:lnTo>
                  <a:pt x="5420" y="1440"/>
                </a:lnTo>
                <a:lnTo>
                  <a:pt x="5420" y="1438"/>
                </a:lnTo>
                <a:lnTo>
                  <a:pt x="5420" y="1446"/>
                </a:lnTo>
                <a:lnTo>
                  <a:pt x="5420" y="1446"/>
                </a:lnTo>
                <a:lnTo>
                  <a:pt x="5421" y="1440"/>
                </a:lnTo>
                <a:lnTo>
                  <a:pt x="5421" y="1447"/>
                </a:lnTo>
                <a:lnTo>
                  <a:pt x="5421" y="1439"/>
                </a:lnTo>
                <a:lnTo>
                  <a:pt x="5421" y="1442"/>
                </a:lnTo>
                <a:lnTo>
                  <a:pt x="5422" y="1445"/>
                </a:lnTo>
                <a:lnTo>
                  <a:pt x="5422" y="1441"/>
                </a:lnTo>
                <a:lnTo>
                  <a:pt x="5422" y="1471"/>
                </a:lnTo>
                <a:lnTo>
                  <a:pt x="5422" y="1435"/>
                </a:lnTo>
                <a:lnTo>
                  <a:pt x="5422" y="1445"/>
                </a:lnTo>
                <a:lnTo>
                  <a:pt x="5423" y="1443"/>
                </a:lnTo>
                <a:lnTo>
                  <a:pt x="5423" y="1455"/>
                </a:lnTo>
                <a:lnTo>
                  <a:pt x="5423" y="1443"/>
                </a:lnTo>
                <a:lnTo>
                  <a:pt x="5423" y="1440"/>
                </a:lnTo>
                <a:lnTo>
                  <a:pt x="5424" y="1437"/>
                </a:lnTo>
                <a:lnTo>
                  <a:pt x="5424" y="1441"/>
                </a:lnTo>
                <a:lnTo>
                  <a:pt x="5424" y="1434"/>
                </a:lnTo>
                <a:lnTo>
                  <a:pt x="5424" y="1459"/>
                </a:lnTo>
                <a:lnTo>
                  <a:pt x="5425" y="1441"/>
                </a:lnTo>
                <a:lnTo>
                  <a:pt x="5425" y="1443"/>
                </a:lnTo>
                <a:lnTo>
                  <a:pt x="5425" y="1448"/>
                </a:lnTo>
                <a:lnTo>
                  <a:pt x="5425" y="1445"/>
                </a:lnTo>
                <a:lnTo>
                  <a:pt x="5425" y="1441"/>
                </a:lnTo>
                <a:lnTo>
                  <a:pt x="5426" y="1439"/>
                </a:lnTo>
                <a:lnTo>
                  <a:pt x="5426" y="1443"/>
                </a:lnTo>
                <a:lnTo>
                  <a:pt x="5426" y="1446"/>
                </a:lnTo>
                <a:lnTo>
                  <a:pt x="5427" y="1456"/>
                </a:lnTo>
                <a:lnTo>
                  <a:pt x="5427" y="1443"/>
                </a:lnTo>
                <a:lnTo>
                  <a:pt x="5427" y="1432"/>
                </a:lnTo>
                <a:lnTo>
                  <a:pt x="5427" y="1429"/>
                </a:lnTo>
                <a:lnTo>
                  <a:pt x="5428" y="1458"/>
                </a:lnTo>
                <a:lnTo>
                  <a:pt x="5428" y="1438"/>
                </a:lnTo>
                <a:lnTo>
                  <a:pt x="5428" y="1435"/>
                </a:lnTo>
                <a:lnTo>
                  <a:pt x="5428" y="1436"/>
                </a:lnTo>
                <a:lnTo>
                  <a:pt x="5428" y="1439"/>
                </a:lnTo>
                <a:lnTo>
                  <a:pt x="5429" y="1441"/>
                </a:lnTo>
                <a:lnTo>
                  <a:pt x="5429" y="1450"/>
                </a:lnTo>
                <a:lnTo>
                  <a:pt x="5429" y="1450"/>
                </a:lnTo>
                <a:lnTo>
                  <a:pt x="5429" y="1433"/>
                </a:lnTo>
                <a:lnTo>
                  <a:pt x="5430" y="1439"/>
                </a:lnTo>
                <a:lnTo>
                  <a:pt x="5430" y="1440"/>
                </a:lnTo>
                <a:lnTo>
                  <a:pt x="5430" y="1439"/>
                </a:lnTo>
                <a:lnTo>
                  <a:pt x="5430" y="1445"/>
                </a:lnTo>
                <a:lnTo>
                  <a:pt x="5431" y="1435"/>
                </a:lnTo>
                <a:lnTo>
                  <a:pt x="5431" y="1444"/>
                </a:lnTo>
                <a:lnTo>
                  <a:pt x="5431" y="1446"/>
                </a:lnTo>
                <a:lnTo>
                  <a:pt x="5431" y="1455"/>
                </a:lnTo>
                <a:lnTo>
                  <a:pt x="5431" y="1448"/>
                </a:lnTo>
                <a:lnTo>
                  <a:pt x="5432" y="1435"/>
                </a:lnTo>
                <a:lnTo>
                  <a:pt x="5432" y="1443"/>
                </a:lnTo>
                <a:lnTo>
                  <a:pt x="5432" y="1438"/>
                </a:lnTo>
                <a:lnTo>
                  <a:pt x="5432" y="1442"/>
                </a:lnTo>
                <a:lnTo>
                  <a:pt x="5433" y="1443"/>
                </a:lnTo>
                <a:lnTo>
                  <a:pt x="5433" y="1434"/>
                </a:lnTo>
                <a:lnTo>
                  <a:pt x="5433" y="1443"/>
                </a:lnTo>
                <a:lnTo>
                  <a:pt x="5433" y="1443"/>
                </a:lnTo>
                <a:lnTo>
                  <a:pt x="5434" y="1450"/>
                </a:lnTo>
                <a:lnTo>
                  <a:pt x="5434" y="1435"/>
                </a:lnTo>
                <a:lnTo>
                  <a:pt x="5434" y="1442"/>
                </a:lnTo>
                <a:lnTo>
                  <a:pt x="5434" y="1449"/>
                </a:lnTo>
                <a:lnTo>
                  <a:pt x="5435" y="1451"/>
                </a:lnTo>
                <a:lnTo>
                  <a:pt x="5435" y="1463"/>
                </a:lnTo>
                <a:lnTo>
                  <a:pt x="5435" y="1461"/>
                </a:lnTo>
                <a:lnTo>
                  <a:pt x="5435" y="1456"/>
                </a:lnTo>
                <a:lnTo>
                  <a:pt x="5436" y="1419"/>
                </a:lnTo>
                <a:lnTo>
                  <a:pt x="5436" y="1441"/>
                </a:lnTo>
                <a:lnTo>
                  <a:pt x="5436" y="1442"/>
                </a:lnTo>
                <a:lnTo>
                  <a:pt x="5436" y="1443"/>
                </a:lnTo>
                <a:lnTo>
                  <a:pt x="5437" y="1426"/>
                </a:lnTo>
                <a:lnTo>
                  <a:pt x="5437" y="1442"/>
                </a:lnTo>
                <a:lnTo>
                  <a:pt x="5437" y="1439"/>
                </a:lnTo>
                <a:lnTo>
                  <a:pt x="5437" y="1431"/>
                </a:lnTo>
                <a:lnTo>
                  <a:pt x="5437" y="1435"/>
                </a:lnTo>
                <a:lnTo>
                  <a:pt x="5438" y="1424"/>
                </a:lnTo>
                <a:lnTo>
                  <a:pt x="5438" y="1434"/>
                </a:lnTo>
                <a:lnTo>
                  <a:pt x="5438" y="1441"/>
                </a:lnTo>
                <a:lnTo>
                  <a:pt x="5438" y="1446"/>
                </a:lnTo>
                <a:lnTo>
                  <a:pt x="5439" y="1441"/>
                </a:lnTo>
                <a:lnTo>
                  <a:pt x="5439" y="1432"/>
                </a:lnTo>
                <a:lnTo>
                  <a:pt x="5439" y="1441"/>
                </a:lnTo>
                <a:lnTo>
                  <a:pt x="5439" y="1442"/>
                </a:lnTo>
                <a:lnTo>
                  <a:pt x="5440" y="1441"/>
                </a:lnTo>
                <a:lnTo>
                  <a:pt x="5440" y="1441"/>
                </a:lnTo>
                <a:lnTo>
                  <a:pt x="5440" y="1432"/>
                </a:lnTo>
                <a:lnTo>
                  <a:pt x="5440" y="1440"/>
                </a:lnTo>
                <a:lnTo>
                  <a:pt x="5440" y="1441"/>
                </a:lnTo>
                <a:lnTo>
                  <a:pt x="5441" y="1448"/>
                </a:lnTo>
                <a:lnTo>
                  <a:pt x="5441" y="1448"/>
                </a:lnTo>
                <a:lnTo>
                  <a:pt x="5441" y="1443"/>
                </a:lnTo>
                <a:lnTo>
                  <a:pt x="5441" y="1445"/>
                </a:lnTo>
                <a:lnTo>
                  <a:pt x="5442" y="1441"/>
                </a:lnTo>
                <a:lnTo>
                  <a:pt x="5442" y="1441"/>
                </a:lnTo>
                <a:lnTo>
                  <a:pt x="5442" y="1450"/>
                </a:lnTo>
                <a:lnTo>
                  <a:pt x="5443" y="1427"/>
                </a:lnTo>
                <a:lnTo>
                  <a:pt x="5443" y="1439"/>
                </a:lnTo>
                <a:lnTo>
                  <a:pt x="5443" y="1425"/>
                </a:lnTo>
                <a:lnTo>
                  <a:pt x="5443" y="1461"/>
                </a:lnTo>
                <a:lnTo>
                  <a:pt x="5443" y="1441"/>
                </a:lnTo>
                <a:lnTo>
                  <a:pt x="5444" y="1429"/>
                </a:lnTo>
                <a:lnTo>
                  <a:pt x="5444" y="1436"/>
                </a:lnTo>
                <a:lnTo>
                  <a:pt x="5444" y="1439"/>
                </a:lnTo>
                <a:lnTo>
                  <a:pt x="5444" y="1444"/>
                </a:lnTo>
                <a:lnTo>
                  <a:pt x="5445" y="1436"/>
                </a:lnTo>
                <a:lnTo>
                  <a:pt x="5445" y="1446"/>
                </a:lnTo>
                <a:lnTo>
                  <a:pt x="5445" y="1440"/>
                </a:lnTo>
                <a:lnTo>
                  <a:pt x="5445" y="1445"/>
                </a:lnTo>
                <a:lnTo>
                  <a:pt x="5446" y="1430"/>
                </a:lnTo>
                <a:lnTo>
                  <a:pt x="5446" y="1450"/>
                </a:lnTo>
                <a:lnTo>
                  <a:pt x="5446" y="1437"/>
                </a:lnTo>
                <a:lnTo>
                  <a:pt x="5446" y="1424"/>
                </a:lnTo>
                <a:lnTo>
                  <a:pt x="5446" y="1432"/>
                </a:lnTo>
                <a:lnTo>
                  <a:pt x="5447" y="1457"/>
                </a:lnTo>
                <a:lnTo>
                  <a:pt x="5447" y="1435"/>
                </a:lnTo>
                <a:lnTo>
                  <a:pt x="5447" y="1426"/>
                </a:lnTo>
                <a:lnTo>
                  <a:pt x="5447" y="1432"/>
                </a:lnTo>
                <a:lnTo>
                  <a:pt x="5448" y="1434"/>
                </a:lnTo>
                <a:lnTo>
                  <a:pt x="5448" y="1436"/>
                </a:lnTo>
                <a:lnTo>
                  <a:pt x="5448" y="1451"/>
                </a:lnTo>
                <a:lnTo>
                  <a:pt x="5448" y="1444"/>
                </a:lnTo>
                <a:lnTo>
                  <a:pt x="5449" y="1444"/>
                </a:lnTo>
                <a:lnTo>
                  <a:pt x="5449" y="1445"/>
                </a:lnTo>
                <a:lnTo>
                  <a:pt x="5449" y="1435"/>
                </a:lnTo>
                <a:lnTo>
                  <a:pt x="5449" y="1435"/>
                </a:lnTo>
                <a:lnTo>
                  <a:pt x="5449" y="1450"/>
                </a:lnTo>
                <a:lnTo>
                  <a:pt x="5450" y="1431"/>
                </a:lnTo>
                <a:lnTo>
                  <a:pt x="5450" y="1451"/>
                </a:lnTo>
                <a:lnTo>
                  <a:pt x="5450" y="1437"/>
                </a:lnTo>
                <a:lnTo>
                  <a:pt x="5451" y="1456"/>
                </a:lnTo>
                <a:lnTo>
                  <a:pt x="5451" y="1442"/>
                </a:lnTo>
                <a:lnTo>
                  <a:pt x="5451" y="1434"/>
                </a:lnTo>
                <a:lnTo>
                  <a:pt x="5451" y="1433"/>
                </a:lnTo>
                <a:lnTo>
                  <a:pt x="5452" y="1442"/>
                </a:lnTo>
                <a:lnTo>
                  <a:pt x="5452" y="1434"/>
                </a:lnTo>
                <a:lnTo>
                  <a:pt x="5452" y="1429"/>
                </a:lnTo>
                <a:lnTo>
                  <a:pt x="5452" y="1431"/>
                </a:lnTo>
                <a:lnTo>
                  <a:pt x="5452" y="1443"/>
                </a:lnTo>
                <a:lnTo>
                  <a:pt x="5453" y="1446"/>
                </a:lnTo>
                <a:lnTo>
                  <a:pt x="5453" y="1462"/>
                </a:lnTo>
                <a:lnTo>
                  <a:pt x="5453" y="1445"/>
                </a:lnTo>
                <a:lnTo>
                  <a:pt x="5453" y="1450"/>
                </a:lnTo>
                <a:lnTo>
                  <a:pt x="5454" y="1451"/>
                </a:lnTo>
                <a:lnTo>
                  <a:pt x="5454" y="1447"/>
                </a:lnTo>
                <a:lnTo>
                  <a:pt x="5454" y="1451"/>
                </a:lnTo>
                <a:lnTo>
                  <a:pt x="5454" y="1444"/>
                </a:lnTo>
                <a:lnTo>
                  <a:pt x="5455" y="1445"/>
                </a:lnTo>
                <a:lnTo>
                  <a:pt x="5455" y="1439"/>
                </a:lnTo>
                <a:lnTo>
                  <a:pt x="5455" y="1463"/>
                </a:lnTo>
                <a:lnTo>
                  <a:pt x="5455" y="1448"/>
                </a:lnTo>
                <a:lnTo>
                  <a:pt x="5455" y="1437"/>
                </a:lnTo>
                <a:lnTo>
                  <a:pt x="5456" y="1442"/>
                </a:lnTo>
                <a:lnTo>
                  <a:pt x="5456" y="1438"/>
                </a:lnTo>
                <a:lnTo>
                  <a:pt x="5456" y="1454"/>
                </a:lnTo>
                <a:lnTo>
                  <a:pt x="5456" y="1445"/>
                </a:lnTo>
                <a:lnTo>
                  <a:pt x="5457" y="1462"/>
                </a:lnTo>
                <a:lnTo>
                  <a:pt x="5457" y="1458"/>
                </a:lnTo>
                <a:lnTo>
                  <a:pt x="5457" y="1445"/>
                </a:lnTo>
                <a:lnTo>
                  <a:pt x="5457" y="1457"/>
                </a:lnTo>
                <a:lnTo>
                  <a:pt x="5458" y="1460"/>
                </a:lnTo>
                <a:lnTo>
                  <a:pt x="5458" y="1464"/>
                </a:lnTo>
                <a:lnTo>
                  <a:pt x="5458" y="1462"/>
                </a:lnTo>
                <a:lnTo>
                  <a:pt x="5459" y="1461"/>
                </a:lnTo>
                <a:lnTo>
                  <a:pt x="5459" y="1462"/>
                </a:lnTo>
                <a:lnTo>
                  <a:pt x="5459" y="1462"/>
                </a:lnTo>
                <a:lnTo>
                  <a:pt x="5459" y="1462"/>
                </a:lnTo>
                <a:lnTo>
                  <a:pt x="5459" y="1466"/>
                </a:lnTo>
                <a:lnTo>
                  <a:pt x="5460" y="1467"/>
                </a:lnTo>
                <a:lnTo>
                  <a:pt x="5460" y="1446"/>
                </a:lnTo>
                <a:lnTo>
                  <a:pt x="5460" y="1433"/>
                </a:lnTo>
                <a:lnTo>
                  <a:pt x="5460" y="1452"/>
                </a:lnTo>
                <a:lnTo>
                  <a:pt x="5461" y="1431"/>
                </a:lnTo>
                <a:lnTo>
                  <a:pt x="5461" y="1450"/>
                </a:lnTo>
                <a:lnTo>
                  <a:pt x="5461" y="1440"/>
                </a:lnTo>
                <a:lnTo>
                  <a:pt x="5461" y="1447"/>
                </a:lnTo>
                <a:lnTo>
                  <a:pt x="5462" y="1440"/>
                </a:lnTo>
                <a:lnTo>
                  <a:pt x="5462" y="1441"/>
                </a:lnTo>
                <a:lnTo>
                  <a:pt x="5462" y="1447"/>
                </a:lnTo>
                <a:lnTo>
                  <a:pt x="5462" y="1451"/>
                </a:lnTo>
                <a:lnTo>
                  <a:pt x="5462" y="1451"/>
                </a:lnTo>
                <a:lnTo>
                  <a:pt x="5463" y="1441"/>
                </a:lnTo>
                <a:lnTo>
                  <a:pt x="5463" y="1440"/>
                </a:lnTo>
                <a:lnTo>
                  <a:pt x="5463" y="1439"/>
                </a:lnTo>
                <a:lnTo>
                  <a:pt x="5463" y="1457"/>
                </a:lnTo>
                <a:lnTo>
                  <a:pt x="5464" y="1443"/>
                </a:lnTo>
                <a:lnTo>
                  <a:pt x="5464" y="1435"/>
                </a:lnTo>
                <a:lnTo>
                  <a:pt x="5464" y="1442"/>
                </a:lnTo>
                <a:lnTo>
                  <a:pt x="5464" y="1439"/>
                </a:lnTo>
                <a:lnTo>
                  <a:pt x="5464" y="1430"/>
                </a:lnTo>
                <a:lnTo>
                  <a:pt x="5465" y="1450"/>
                </a:lnTo>
                <a:lnTo>
                  <a:pt x="5465" y="1451"/>
                </a:lnTo>
                <a:lnTo>
                  <a:pt x="5465" y="1443"/>
                </a:lnTo>
                <a:lnTo>
                  <a:pt x="5466" y="1439"/>
                </a:lnTo>
                <a:lnTo>
                  <a:pt x="5466" y="1447"/>
                </a:lnTo>
                <a:lnTo>
                  <a:pt x="5466" y="1446"/>
                </a:lnTo>
                <a:lnTo>
                  <a:pt x="5466" y="1438"/>
                </a:lnTo>
                <a:lnTo>
                  <a:pt x="5467" y="1444"/>
                </a:lnTo>
                <a:lnTo>
                  <a:pt x="5467" y="1471"/>
                </a:lnTo>
                <a:lnTo>
                  <a:pt x="5467" y="1435"/>
                </a:lnTo>
                <a:lnTo>
                  <a:pt x="5467" y="1439"/>
                </a:lnTo>
                <a:lnTo>
                  <a:pt x="5468" y="1448"/>
                </a:lnTo>
                <a:lnTo>
                  <a:pt x="5468" y="1438"/>
                </a:lnTo>
                <a:lnTo>
                  <a:pt x="5468" y="1442"/>
                </a:lnTo>
                <a:lnTo>
                  <a:pt x="5468" y="1446"/>
                </a:lnTo>
                <a:lnTo>
                  <a:pt x="5468" y="1441"/>
                </a:lnTo>
                <a:lnTo>
                  <a:pt x="5469" y="1439"/>
                </a:lnTo>
                <a:lnTo>
                  <a:pt x="5469" y="1435"/>
                </a:lnTo>
                <a:lnTo>
                  <a:pt x="5469" y="1445"/>
                </a:lnTo>
                <a:lnTo>
                  <a:pt x="5469" y="1442"/>
                </a:lnTo>
                <a:lnTo>
                  <a:pt x="5470" y="1456"/>
                </a:lnTo>
                <a:lnTo>
                  <a:pt x="5470" y="1444"/>
                </a:lnTo>
                <a:lnTo>
                  <a:pt x="5470" y="1439"/>
                </a:lnTo>
                <a:lnTo>
                  <a:pt x="5470" y="1445"/>
                </a:lnTo>
                <a:lnTo>
                  <a:pt x="5471" y="1438"/>
                </a:lnTo>
                <a:lnTo>
                  <a:pt x="5471" y="1438"/>
                </a:lnTo>
                <a:lnTo>
                  <a:pt x="5471" y="1451"/>
                </a:lnTo>
                <a:lnTo>
                  <a:pt x="5471" y="1431"/>
                </a:lnTo>
                <a:lnTo>
                  <a:pt x="5471" y="1442"/>
                </a:lnTo>
                <a:lnTo>
                  <a:pt x="5472" y="1443"/>
                </a:lnTo>
                <a:lnTo>
                  <a:pt x="5472" y="1440"/>
                </a:lnTo>
                <a:lnTo>
                  <a:pt x="5472" y="1455"/>
                </a:lnTo>
                <a:lnTo>
                  <a:pt x="5472" y="1443"/>
                </a:lnTo>
                <a:lnTo>
                  <a:pt x="5473" y="1445"/>
                </a:lnTo>
                <a:lnTo>
                  <a:pt x="5473" y="1465"/>
                </a:lnTo>
                <a:lnTo>
                  <a:pt x="5473" y="1468"/>
                </a:lnTo>
                <a:lnTo>
                  <a:pt x="5474" y="1451"/>
                </a:lnTo>
                <a:lnTo>
                  <a:pt x="5474" y="1422"/>
                </a:lnTo>
                <a:lnTo>
                  <a:pt x="5474" y="1432"/>
                </a:lnTo>
                <a:lnTo>
                  <a:pt x="5474" y="1442"/>
                </a:lnTo>
                <a:lnTo>
                  <a:pt x="5474" y="1467"/>
                </a:lnTo>
                <a:lnTo>
                  <a:pt x="5475" y="1429"/>
                </a:lnTo>
                <a:lnTo>
                  <a:pt x="5475" y="1437"/>
                </a:lnTo>
                <a:lnTo>
                  <a:pt x="5475" y="1450"/>
                </a:lnTo>
                <a:lnTo>
                  <a:pt x="5475" y="1447"/>
                </a:lnTo>
                <a:lnTo>
                  <a:pt x="5476" y="1443"/>
                </a:lnTo>
                <a:lnTo>
                  <a:pt x="5476" y="1447"/>
                </a:lnTo>
                <a:lnTo>
                  <a:pt x="5476" y="1450"/>
                </a:lnTo>
                <a:lnTo>
                  <a:pt x="5476" y="1439"/>
                </a:lnTo>
                <a:lnTo>
                  <a:pt x="5477" y="1446"/>
                </a:lnTo>
                <a:lnTo>
                  <a:pt x="5477" y="1426"/>
                </a:lnTo>
                <a:lnTo>
                  <a:pt x="5477" y="1425"/>
                </a:lnTo>
                <a:lnTo>
                  <a:pt x="5477" y="1422"/>
                </a:lnTo>
                <a:lnTo>
                  <a:pt x="5477" y="1442"/>
                </a:lnTo>
                <a:lnTo>
                  <a:pt x="5478" y="1444"/>
                </a:lnTo>
                <a:lnTo>
                  <a:pt x="5478" y="1439"/>
                </a:lnTo>
                <a:lnTo>
                  <a:pt x="5478" y="1444"/>
                </a:lnTo>
                <a:lnTo>
                  <a:pt x="5478" y="1428"/>
                </a:lnTo>
                <a:lnTo>
                  <a:pt x="5479" y="1438"/>
                </a:lnTo>
                <a:lnTo>
                  <a:pt x="5479" y="1452"/>
                </a:lnTo>
                <a:lnTo>
                  <a:pt x="5479" y="1440"/>
                </a:lnTo>
                <a:lnTo>
                  <a:pt x="5479" y="1452"/>
                </a:lnTo>
                <a:lnTo>
                  <a:pt x="5480" y="1434"/>
                </a:lnTo>
                <a:lnTo>
                  <a:pt x="5480" y="1446"/>
                </a:lnTo>
                <a:lnTo>
                  <a:pt x="5480" y="1445"/>
                </a:lnTo>
                <a:lnTo>
                  <a:pt x="5480" y="1455"/>
                </a:lnTo>
                <a:lnTo>
                  <a:pt x="5480" y="1447"/>
                </a:lnTo>
                <a:lnTo>
                  <a:pt x="5481" y="1431"/>
                </a:lnTo>
                <a:lnTo>
                  <a:pt x="5481" y="1440"/>
                </a:lnTo>
                <a:lnTo>
                  <a:pt x="5481" y="1445"/>
                </a:lnTo>
                <a:lnTo>
                  <a:pt x="5482" y="1453"/>
                </a:lnTo>
                <a:lnTo>
                  <a:pt x="5482" y="1447"/>
                </a:lnTo>
                <a:lnTo>
                  <a:pt x="5482" y="1423"/>
                </a:lnTo>
                <a:lnTo>
                  <a:pt x="5482" y="1431"/>
                </a:lnTo>
                <a:lnTo>
                  <a:pt x="5483" y="1448"/>
                </a:lnTo>
                <a:lnTo>
                  <a:pt x="5483" y="1449"/>
                </a:lnTo>
                <a:lnTo>
                  <a:pt x="5483" y="1451"/>
                </a:lnTo>
                <a:lnTo>
                  <a:pt x="5483" y="1438"/>
                </a:lnTo>
                <a:lnTo>
                  <a:pt x="5483" y="1433"/>
                </a:lnTo>
                <a:lnTo>
                  <a:pt x="5484" y="1435"/>
                </a:lnTo>
                <a:lnTo>
                  <a:pt x="5484" y="1455"/>
                </a:lnTo>
                <a:lnTo>
                  <a:pt x="5484" y="1449"/>
                </a:lnTo>
                <a:lnTo>
                  <a:pt x="5484" y="1442"/>
                </a:lnTo>
                <a:lnTo>
                  <a:pt x="5485" y="1438"/>
                </a:lnTo>
                <a:lnTo>
                  <a:pt x="5485" y="1455"/>
                </a:lnTo>
                <a:lnTo>
                  <a:pt x="5485" y="1434"/>
                </a:lnTo>
                <a:lnTo>
                  <a:pt x="5485" y="1443"/>
                </a:lnTo>
                <a:lnTo>
                  <a:pt x="5486" y="1427"/>
                </a:lnTo>
                <a:lnTo>
                  <a:pt x="5486" y="1453"/>
                </a:lnTo>
                <a:lnTo>
                  <a:pt x="5486" y="1443"/>
                </a:lnTo>
                <a:lnTo>
                  <a:pt x="5486" y="1464"/>
                </a:lnTo>
                <a:lnTo>
                  <a:pt x="5486" y="1444"/>
                </a:lnTo>
                <a:lnTo>
                  <a:pt x="5487" y="1438"/>
                </a:lnTo>
                <a:lnTo>
                  <a:pt x="5487" y="1440"/>
                </a:lnTo>
                <a:lnTo>
                  <a:pt x="5487" y="1455"/>
                </a:lnTo>
                <a:lnTo>
                  <a:pt x="5487" y="1451"/>
                </a:lnTo>
                <a:lnTo>
                  <a:pt x="5488" y="1447"/>
                </a:lnTo>
                <a:lnTo>
                  <a:pt x="5488" y="1435"/>
                </a:lnTo>
                <a:lnTo>
                  <a:pt x="5488" y="1442"/>
                </a:lnTo>
                <a:lnTo>
                  <a:pt x="5488" y="1441"/>
                </a:lnTo>
                <a:lnTo>
                  <a:pt x="5489" y="1464"/>
                </a:lnTo>
                <a:lnTo>
                  <a:pt x="5489" y="1444"/>
                </a:lnTo>
                <a:lnTo>
                  <a:pt x="5489" y="1438"/>
                </a:lnTo>
                <a:lnTo>
                  <a:pt x="5489" y="1455"/>
                </a:lnTo>
                <a:lnTo>
                  <a:pt x="5490" y="1440"/>
                </a:lnTo>
                <a:lnTo>
                  <a:pt x="5490" y="1448"/>
                </a:lnTo>
                <a:lnTo>
                  <a:pt x="5490" y="1445"/>
                </a:lnTo>
                <a:lnTo>
                  <a:pt x="5490" y="1437"/>
                </a:lnTo>
                <a:lnTo>
                  <a:pt x="5491" y="1443"/>
                </a:lnTo>
                <a:lnTo>
                  <a:pt x="5491" y="1448"/>
                </a:lnTo>
                <a:lnTo>
                  <a:pt x="5491" y="1457"/>
                </a:lnTo>
                <a:lnTo>
                  <a:pt x="5491" y="1444"/>
                </a:lnTo>
                <a:lnTo>
                  <a:pt x="5492" y="1438"/>
                </a:lnTo>
                <a:lnTo>
                  <a:pt x="5492" y="1444"/>
                </a:lnTo>
                <a:lnTo>
                  <a:pt x="5492" y="1456"/>
                </a:lnTo>
                <a:lnTo>
                  <a:pt x="5492" y="1460"/>
                </a:lnTo>
                <a:lnTo>
                  <a:pt x="5492" y="1470"/>
                </a:lnTo>
                <a:lnTo>
                  <a:pt x="5493" y="1430"/>
                </a:lnTo>
                <a:lnTo>
                  <a:pt x="5493" y="1446"/>
                </a:lnTo>
                <a:lnTo>
                  <a:pt x="5493" y="1446"/>
                </a:lnTo>
                <a:lnTo>
                  <a:pt x="5493" y="1468"/>
                </a:lnTo>
                <a:lnTo>
                  <a:pt x="5494" y="1446"/>
                </a:lnTo>
                <a:lnTo>
                  <a:pt x="5494" y="1440"/>
                </a:lnTo>
                <a:lnTo>
                  <a:pt x="5494" y="1445"/>
                </a:lnTo>
                <a:lnTo>
                  <a:pt x="5494" y="1460"/>
                </a:lnTo>
                <a:lnTo>
                  <a:pt x="5495" y="1449"/>
                </a:lnTo>
                <a:lnTo>
                  <a:pt x="5495" y="1459"/>
                </a:lnTo>
                <a:lnTo>
                  <a:pt x="5495" y="1451"/>
                </a:lnTo>
                <a:lnTo>
                  <a:pt x="5495" y="1442"/>
                </a:lnTo>
                <a:lnTo>
                  <a:pt x="5495" y="1461"/>
                </a:lnTo>
                <a:lnTo>
                  <a:pt x="5496" y="1470"/>
                </a:lnTo>
                <a:lnTo>
                  <a:pt x="5496" y="1444"/>
                </a:lnTo>
                <a:lnTo>
                  <a:pt x="5496" y="1445"/>
                </a:lnTo>
                <a:lnTo>
                  <a:pt x="5496" y="1447"/>
                </a:lnTo>
                <a:lnTo>
                  <a:pt x="5497" y="1466"/>
                </a:lnTo>
                <a:lnTo>
                  <a:pt x="5497" y="1454"/>
                </a:lnTo>
                <a:lnTo>
                  <a:pt x="5497" y="1456"/>
                </a:lnTo>
                <a:lnTo>
                  <a:pt x="5498" y="1455"/>
                </a:lnTo>
                <a:lnTo>
                  <a:pt x="5498" y="1458"/>
                </a:lnTo>
                <a:lnTo>
                  <a:pt x="5498" y="1445"/>
                </a:lnTo>
                <a:lnTo>
                  <a:pt x="5498" y="1461"/>
                </a:lnTo>
                <a:lnTo>
                  <a:pt x="5498" y="1453"/>
                </a:lnTo>
                <a:lnTo>
                  <a:pt x="5499" y="1446"/>
                </a:lnTo>
                <a:lnTo>
                  <a:pt x="5499" y="1451"/>
                </a:lnTo>
                <a:lnTo>
                  <a:pt x="5499" y="1463"/>
                </a:lnTo>
                <a:lnTo>
                  <a:pt x="5499" y="1461"/>
                </a:lnTo>
                <a:lnTo>
                  <a:pt x="5500" y="1449"/>
                </a:lnTo>
                <a:lnTo>
                  <a:pt x="5500" y="1448"/>
                </a:lnTo>
                <a:lnTo>
                  <a:pt x="5500" y="1448"/>
                </a:lnTo>
                <a:lnTo>
                  <a:pt x="5500" y="1450"/>
                </a:lnTo>
                <a:lnTo>
                  <a:pt x="5501" y="1448"/>
                </a:lnTo>
                <a:lnTo>
                  <a:pt x="5501" y="1460"/>
                </a:lnTo>
                <a:lnTo>
                  <a:pt x="5501" y="1445"/>
                </a:lnTo>
                <a:lnTo>
                  <a:pt x="5501" y="1461"/>
                </a:lnTo>
                <a:lnTo>
                  <a:pt x="5501" y="1462"/>
                </a:lnTo>
                <a:lnTo>
                  <a:pt x="5502" y="1448"/>
                </a:lnTo>
                <a:lnTo>
                  <a:pt x="5502" y="1448"/>
                </a:lnTo>
                <a:lnTo>
                  <a:pt x="5502" y="1448"/>
                </a:lnTo>
                <a:lnTo>
                  <a:pt x="5502" y="1450"/>
                </a:lnTo>
                <a:lnTo>
                  <a:pt x="5503" y="1451"/>
                </a:lnTo>
                <a:lnTo>
                  <a:pt x="5503" y="1460"/>
                </a:lnTo>
                <a:lnTo>
                  <a:pt x="5503" y="1447"/>
                </a:lnTo>
                <a:lnTo>
                  <a:pt x="5503" y="1446"/>
                </a:lnTo>
                <a:lnTo>
                  <a:pt x="5504" y="1448"/>
                </a:lnTo>
                <a:lnTo>
                  <a:pt x="5504" y="1453"/>
                </a:lnTo>
                <a:lnTo>
                  <a:pt x="5504" y="1452"/>
                </a:lnTo>
                <a:lnTo>
                  <a:pt x="5505" y="1454"/>
                </a:lnTo>
                <a:lnTo>
                  <a:pt x="5505" y="1443"/>
                </a:lnTo>
                <a:lnTo>
                  <a:pt x="5505" y="1453"/>
                </a:lnTo>
                <a:lnTo>
                  <a:pt x="5505" y="1449"/>
                </a:lnTo>
                <a:lnTo>
                  <a:pt x="5505" y="1461"/>
                </a:lnTo>
                <a:lnTo>
                  <a:pt x="5506" y="1443"/>
                </a:lnTo>
                <a:lnTo>
                  <a:pt x="5506" y="1445"/>
                </a:lnTo>
                <a:lnTo>
                  <a:pt x="5506" y="1450"/>
                </a:lnTo>
                <a:lnTo>
                  <a:pt x="5506" y="1457"/>
                </a:lnTo>
                <a:lnTo>
                  <a:pt x="5507" y="1452"/>
                </a:lnTo>
                <a:lnTo>
                  <a:pt x="5507" y="1455"/>
                </a:lnTo>
                <a:lnTo>
                  <a:pt x="5507" y="1435"/>
                </a:lnTo>
                <a:lnTo>
                  <a:pt x="5507" y="1450"/>
                </a:lnTo>
                <a:lnTo>
                  <a:pt x="5508" y="1449"/>
                </a:lnTo>
                <a:lnTo>
                  <a:pt x="5508" y="1453"/>
                </a:lnTo>
                <a:lnTo>
                  <a:pt x="5508" y="1461"/>
                </a:lnTo>
                <a:lnTo>
                  <a:pt x="5508" y="1458"/>
                </a:lnTo>
                <a:lnTo>
                  <a:pt x="5508" y="1451"/>
                </a:lnTo>
                <a:lnTo>
                  <a:pt x="5509" y="1454"/>
                </a:lnTo>
                <a:lnTo>
                  <a:pt x="5509" y="1450"/>
                </a:lnTo>
                <a:lnTo>
                  <a:pt x="5509" y="1459"/>
                </a:lnTo>
                <a:lnTo>
                  <a:pt x="5509" y="1440"/>
                </a:lnTo>
                <a:lnTo>
                  <a:pt x="5510" y="1444"/>
                </a:lnTo>
                <a:lnTo>
                  <a:pt x="5510" y="1448"/>
                </a:lnTo>
                <a:lnTo>
                  <a:pt x="5510" y="1455"/>
                </a:lnTo>
                <a:lnTo>
                  <a:pt x="5510" y="1448"/>
                </a:lnTo>
                <a:lnTo>
                  <a:pt x="5510" y="1435"/>
                </a:lnTo>
                <a:lnTo>
                  <a:pt x="5511" y="1446"/>
                </a:lnTo>
                <a:lnTo>
                  <a:pt x="5511" y="1443"/>
                </a:lnTo>
                <a:lnTo>
                  <a:pt x="5511" y="1449"/>
                </a:lnTo>
                <a:lnTo>
                  <a:pt x="5511" y="1474"/>
                </a:lnTo>
                <a:lnTo>
                  <a:pt x="5512" y="1460"/>
                </a:lnTo>
                <a:lnTo>
                  <a:pt x="5512" y="1441"/>
                </a:lnTo>
                <a:lnTo>
                  <a:pt x="5512" y="1442"/>
                </a:lnTo>
                <a:lnTo>
                  <a:pt x="5513" y="1481"/>
                </a:lnTo>
                <a:lnTo>
                  <a:pt x="5513" y="1451"/>
                </a:lnTo>
                <a:lnTo>
                  <a:pt x="5513" y="1463"/>
                </a:lnTo>
                <a:lnTo>
                  <a:pt x="5513" y="1452"/>
                </a:lnTo>
                <a:lnTo>
                  <a:pt x="5514" y="1471"/>
                </a:lnTo>
                <a:lnTo>
                  <a:pt x="5514" y="1453"/>
                </a:lnTo>
                <a:lnTo>
                  <a:pt x="5514" y="1450"/>
                </a:lnTo>
                <a:lnTo>
                  <a:pt x="5514" y="1454"/>
                </a:lnTo>
                <a:lnTo>
                  <a:pt x="5514" y="1436"/>
                </a:lnTo>
                <a:lnTo>
                  <a:pt x="5515" y="1447"/>
                </a:lnTo>
                <a:lnTo>
                  <a:pt x="5515" y="1461"/>
                </a:lnTo>
                <a:lnTo>
                  <a:pt x="5515" y="1452"/>
                </a:lnTo>
                <a:lnTo>
                  <a:pt x="5515" y="1449"/>
                </a:lnTo>
                <a:lnTo>
                  <a:pt x="5516" y="1440"/>
                </a:lnTo>
                <a:lnTo>
                  <a:pt x="5516" y="1457"/>
                </a:lnTo>
                <a:lnTo>
                  <a:pt x="5516" y="1448"/>
                </a:lnTo>
                <a:lnTo>
                  <a:pt x="5516" y="1454"/>
                </a:lnTo>
                <a:lnTo>
                  <a:pt x="5517" y="1451"/>
                </a:lnTo>
                <a:lnTo>
                  <a:pt x="5517" y="1441"/>
                </a:lnTo>
                <a:lnTo>
                  <a:pt x="5517" y="1449"/>
                </a:lnTo>
                <a:lnTo>
                  <a:pt x="5517" y="1463"/>
                </a:lnTo>
                <a:lnTo>
                  <a:pt x="5517" y="1450"/>
                </a:lnTo>
                <a:lnTo>
                  <a:pt x="5518" y="1457"/>
                </a:lnTo>
                <a:lnTo>
                  <a:pt x="5518" y="1447"/>
                </a:lnTo>
                <a:lnTo>
                  <a:pt x="5518" y="1449"/>
                </a:lnTo>
                <a:lnTo>
                  <a:pt x="5518" y="1445"/>
                </a:lnTo>
                <a:lnTo>
                  <a:pt x="5519" y="1455"/>
                </a:lnTo>
                <a:lnTo>
                  <a:pt x="5519" y="1448"/>
                </a:lnTo>
                <a:lnTo>
                  <a:pt x="5519" y="1444"/>
                </a:lnTo>
                <a:lnTo>
                  <a:pt x="5519" y="1454"/>
                </a:lnTo>
                <a:lnTo>
                  <a:pt x="5520" y="1465"/>
                </a:lnTo>
                <a:lnTo>
                  <a:pt x="5520" y="1448"/>
                </a:lnTo>
                <a:lnTo>
                  <a:pt x="5520" y="1456"/>
                </a:lnTo>
                <a:lnTo>
                  <a:pt x="5520" y="1446"/>
                </a:lnTo>
                <a:lnTo>
                  <a:pt x="5521" y="1451"/>
                </a:lnTo>
                <a:lnTo>
                  <a:pt x="5521" y="1451"/>
                </a:lnTo>
                <a:lnTo>
                  <a:pt x="5521" y="1464"/>
                </a:lnTo>
                <a:lnTo>
                  <a:pt x="5521" y="1452"/>
                </a:lnTo>
                <a:lnTo>
                  <a:pt x="5522" y="1435"/>
                </a:lnTo>
                <a:lnTo>
                  <a:pt x="5522" y="1448"/>
                </a:lnTo>
                <a:lnTo>
                  <a:pt x="5522" y="1461"/>
                </a:lnTo>
                <a:lnTo>
                  <a:pt x="5522" y="1453"/>
                </a:lnTo>
                <a:lnTo>
                  <a:pt x="5523" y="1454"/>
                </a:lnTo>
                <a:lnTo>
                  <a:pt x="5523" y="1449"/>
                </a:lnTo>
                <a:lnTo>
                  <a:pt x="5523" y="1469"/>
                </a:lnTo>
                <a:lnTo>
                  <a:pt x="5523" y="1448"/>
                </a:lnTo>
                <a:lnTo>
                  <a:pt x="5523" y="1453"/>
                </a:lnTo>
                <a:lnTo>
                  <a:pt x="5524" y="1451"/>
                </a:lnTo>
                <a:lnTo>
                  <a:pt x="5524" y="1446"/>
                </a:lnTo>
                <a:lnTo>
                  <a:pt x="5524" y="1451"/>
                </a:lnTo>
                <a:lnTo>
                  <a:pt x="5524" y="1463"/>
                </a:lnTo>
                <a:lnTo>
                  <a:pt x="5525" y="1454"/>
                </a:lnTo>
                <a:lnTo>
                  <a:pt x="5525" y="1452"/>
                </a:lnTo>
                <a:lnTo>
                  <a:pt x="5525" y="1439"/>
                </a:lnTo>
                <a:lnTo>
                  <a:pt x="5525" y="1462"/>
                </a:lnTo>
                <a:lnTo>
                  <a:pt x="5526" y="1444"/>
                </a:lnTo>
                <a:lnTo>
                  <a:pt x="5526" y="1461"/>
                </a:lnTo>
                <a:lnTo>
                  <a:pt x="5526" y="1450"/>
                </a:lnTo>
                <a:lnTo>
                  <a:pt x="5526" y="1444"/>
                </a:lnTo>
                <a:lnTo>
                  <a:pt x="5526" y="1447"/>
                </a:lnTo>
                <a:lnTo>
                  <a:pt x="5527" y="1456"/>
                </a:lnTo>
                <a:lnTo>
                  <a:pt x="5527" y="1464"/>
                </a:lnTo>
                <a:lnTo>
                  <a:pt x="5527" y="1451"/>
                </a:lnTo>
                <a:lnTo>
                  <a:pt x="5527" y="1440"/>
                </a:lnTo>
                <a:lnTo>
                  <a:pt x="5528" y="1466"/>
                </a:lnTo>
                <a:lnTo>
                  <a:pt x="5528" y="1447"/>
                </a:lnTo>
                <a:lnTo>
                  <a:pt x="5528" y="1454"/>
                </a:lnTo>
                <a:lnTo>
                  <a:pt x="5529" y="1455"/>
                </a:lnTo>
                <a:lnTo>
                  <a:pt x="5529" y="1446"/>
                </a:lnTo>
                <a:lnTo>
                  <a:pt x="5529" y="1445"/>
                </a:lnTo>
                <a:lnTo>
                  <a:pt x="5529" y="1468"/>
                </a:lnTo>
                <a:lnTo>
                  <a:pt x="5529" y="1452"/>
                </a:lnTo>
                <a:lnTo>
                  <a:pt x="5530" y="1468"/>
                </a:lnTo>
                <a:lnTo>
                  <a:pt x="5530" y="1456"/>
                </a:lnTo>
                <a:lnTo>
                  <a:pt x="5530" y="1461"/>
                </a:lnTo>
                <a:lnTo>
                  <a:pt x="5530" y="1460"/>
                </a:lnTo>
                <a:lnTo>
                  <a:pt x="5531" y="1460"/>
                </a:lnTo>
                <a:lnTo>
                  <a:pt x="5531" y="1450"/>
                </a:lnTo>
                <a:lnTo>
                  <a:pt x="5531" y="1455"/>
                </a:lnTo>
                <a:lnTo>
                  <a:pt x="5531" y="1461"/>
                </a:lnTo>
                <a:lnTo>
                  <a:pt x="5532" y="1471"/>
                </a:lnTo>
                <a:lnTo>
                  <a:pt x="5532" y="1451"/>
                </a:lnTo>
                <a:lnTo>
                  <a:pt x="5532" y="1465"/>
                </a:lnTo>
                <a:lnTo>
                  <a:pt x="5532" y="1456"/>
                </a:lnTo>
                <a:lnTo>
                  <a:pt x="5532" y="1453"/>
                </a:lnTo>
                <a:lnTo>
                  <a:pt x="5533" y="1450"/>
                </a:lnTo>
                <a:lnTo>
                  <a:pt x="5533" y="1455"/>
                </a:lnTo>
                <a:lnTo>
                  <a:pt x="5533" y="1451"/>
                </a:lnTo>
                <a:lnTo>
                  <a:pt x="5533" y="1441"/>
                </a:lnTo>
                <a:lnTo>
                  <a:pt x="5534" y="1458"/>
                </a:lnTo>
                <a:lnTo>
                  <a:pt x="5534" y="1464"/>
                </a:lnTo>
                <a:lnTo>
                  <a:pt x="5534" y="1449"/>
                </a:lnTo>
                <a:lnTo>
                  <a:pt x="5534" y="1460"/>
                </a:lnTo>
                <a:lnTo>
                  <a:pt x="5535" y="1452"/>
                </a:lnTo>
                <a:lnTo>
                  <a:pt x="5535" y="1448"/>
                </a:lnTo>
                <a:lnTo>
                  <a:pt x="5535" y="1450"/>
                </a:lnTo>
                <a:lnTo>
                  <a:pt x="5535" y="1452"/>
                </a:lnTo>
                <a:lnTo>
                  <a:pt x="5535" y="1443"/>
                </a:lnTo>
                <a:lnTo>
                  <a:pt x="5536" y="1441"/>
                </a:lnTo>
                <a:lnTo>
                  <a:pt x="5536" y="1451"/>
                </a:lnTo>
                <a:lnTo>
                  <a:pt x="5536" y="1456"/>
                </a:lnTo>
                <a:lnTo>
                  <a:pt x="5537" y="1450"/>
                </a:lnTo>
                <a:lnTo>
                  <a:pt x="5537" y="1454"/>
                </a:lnTo>
                <a:lnTo>
                  <a:pt x="5537" y="1441"/>
                </a:lnTo>
                <a:lnTo>
                  <a:pt x="5537" y="1451"/>
                </a:lnTo>
                <a:lnTo>
                  <a:pt x="5538" y="1449"/>
                </a:lnTo>
                <a:lnTo>
                  <a:pt x="5538" y="1452"/>
                </a:lnTo>
                <a:lnTo>
                  <a:pt x="5538" y="1452"/>
                </a:lnTo>
                <a:lnTo>
                  <a:pt x="5538" y="1445"/>
                </a:lnTo>
                <a:lnTo>
                  <a:pt x="5538" y="1451"/>
                </a:lnTo>
                <a:lnTo>
                  <a:pt x="5539" y="1458"/>
                </a:lnTo>
                <a:lnTo>
                  <a:pt x="5539" y="1447"/>
                </a:lnTo>
                <a:lnTo>
                  <a:pt x="5539" y="1465"/>
                </a:lnTo>
                <a:lnTo>
                  <a:pt x="5539" y="1441"/>
                </a:lnTo>
                <a:lnTo>
                  <a:pt x="5540" y="1462"/>
                </a:lnTo>
                <a:lnTo>
                  <a:pt x="5540" y="1454"/>
                </a:lnTo>
                <a:lnTo>
                  <a:pt x="5540" y="1469"/>
                </a:lnTo>
                <a:lnTo>
                  <a:pt x="5540" y="1473"/>
                </a:lnTo>
                <a:lnTo>
                  <a:pt x="5541" y="1444"/>
                </a:lnTo>
                <a:lnTo>
                  <a:pt x="5541" y="1463"/>
                </a:lnTo>
                <a:lnTo>
                  <a:pt x="5541" y="1460"/>
                </a:lnTo>
                <a:lnTo>
                  <a:pt x="5541" y="1447"/>
                </a:lnTo>
                <a:lnTo>
                  <a:pt x="5541" y="1461"/>
                </a:lnTo>
                <a:lnTo>
                  <a:pt x="5542" y="1457"/>
                </a:lnTo>
                <a:lnTo>
                  <a:pt x="5542" y="1462"/>
                </a:lnTo>
                <a:lnTo>
                  <a:pt x="5542" y="1460"/>
                </a:lnTo>
                <a:lnTo>
                  <a:pt x="5542" y="1448"/>
                </a:lnTo>
                <a:lnTo>
                  <a:pt x="5543" y="1449"/>
                </a:lnTo>
                <a:lnTo>
                  <a:pt x="5543" y="1434"/>
                </a:lnTo>
                <a:lnTo>
                  <a:pt x="5543" y="1450"/>
                </a:lnTo>
                <a:lnTo>
                  <a:pt x="5544" y="1463"/>
                </a:lnTo>
                <a:lnTo>
                  <a:pt x="5544" y="1452"/>
                </a:lnTo>
                <a:lnTo>
                  <a:pt x="5544" y="1452"/>
                </a:lnTo>
                <a:lnTo>
                  <a:pt x="5544" y="1442"/>
                </a:lnTo>
                <a:lnTo>
                  <a:pt x="5544" y="1462"/>
                </a:lnTo>
                <a:lnTo>
                  <a:pt x="5545" y="1456"/>
                </a:lnTo>
                <a:lnTo>
                  <a:pt x="5545" y="1460"/>
                </a:lnTo>
                <a:lnTo>
                  <a:pt x="5545" y="1455"/>
                </a:lnTo>
                <a:lnTo>
                  <a:pt x="5545" y="1438"/>
                </a:lnTo>
                <a:lnTo>
                  <a:pt x="5546" y="1443"/>
                </a:lnTo>
                <a:lnTo>
                  <a:pt x="5546" y="1455"/>
                </a:lnTo>
                <a:lnTo>
                  <a:pt x="5546" y="1463"/>
                </a:lnTo>
                <a:lnTo>
                  <a:pt x="5546" y="1459"/>
                </a:lnTo>
                <a:lnTo>
                  <a:pt x="5547" y="1450"/>
                </a:lnTo>
                <a:lnTo>
                  <a:pt x="5547" y="1465"/>
                </a:lnTo>
                <a:lnTo>
                  <a:pt x="5547" y="1452"/>
                </a:lnTo>
                <a:lnTo>
                  <a:pt x="5547" y="1450"/>
                </a:lnTo>
                <a:lnTo>
                  <a:pt x="5547" y="1471"/>
                </a:lnTo>
                <a:lnTo>
                  <a:pt x="5548" y="1454"/>
                </a:lnTo>
                <a:lnTo>
                  <a:pt x="5548" y="1463"/>
                </a:lnTo>
                <a:lnTo>
                  <a:pt x="5548" y="1446"/>
                </a:lnTo>
                <a:lnTo>
                  <a:pt x="5548" y="1476"/>
                </a:lnTo>
                <a:lnTo>
                  <a:pt x="5549" y="1449"/>
                </a:lnTo>
                <a:lnTo>
                  <a:pt x="5549" y="1435"/>
                </a:lnTo>
                <a:lnTo>
                  <a:pt x="5549" y="1473"/>
                </a:lnTo>
                <a:lnTo>
                  <a:pt x="5549" y="1457"/>
                </a:lnTo>
                <a:lnTo>
                  <a:pt x="5550" y="1464"/>
                </a:lnTo>
                <a:lnTo>
                  <a:pt x="5550" y="1461"/>
                </a:lnTo>
                <a:lnTo>
                  <a:pt x="5550" y="1433"/>
                </a:lnTo>
                <a:lnTo>
                  <a:pt x="5550" y="1458"/>
                </a:lnTo>
                <a:lnTo>
                  <a:pt x="5550" y="1451"/>
                </a:lnTo>
                <a:lnTo>
                  <a:pt x="5551" y="1455"/>
                </a:lnTo>
                <a:lnTo>
                  <a:pt x="5551" y="1467"/>
                </a:lnTo>
                <a:lnTo>
                  <a:pt x="5551" y="1447"/>
                </a:lnTo>
                <a:lnTo>
                  <a:pt x="5552" y="1466"/>
                </a:lnTo>
                <a:lnTo>
                  <a:pt x="5552" y="1460"/>
                </a:lnTo>
                <a:lnTo>
                  <a:pt x="5552" y="1450"/>
                </a:lnTo>
                <a:lnTo>
                  <a:pt x="5552" y="1453"/>
                </a:lnTo>
                <a:lnTo>
                  <a:pt x="5553" y="1438"/>
                </a:lnTo>
                <a:lnTo>
                  <a:pt x="5553" y="1461"/>
                </a:lnTo>
                <a:lnTo>
                  <a:pt x="5553" y="1454"/>
                </a:lnTo>
                <a:lnTo>
                  <a:pt x="5553" y="1459"/>
                </a:lnTo>
                <a:lnTo>
                  <a:pt x="5553" y="1451"/>
                </a:lnTo>
                <a:lnTo>
                  <a:pt x="5554" y="1438"/>
                </a:lnTo>
                <a:lnTo>
                  <a:pt x="5554" y="1459"/>
                </a:lnTo>
                <a:lnTo>
                  <a:pt x="5554" y="1456"/>
                </a:lnTo>
                <a:lnTo>
                  <a:pt x="5554" y="1461"/>
                </a:lnTo>
                <a:lnTo>
                  <a:pt x="5555" y="1466"/>
                </a:lnTo>
                <a:lnTo>
                  <a:pt x="5555" y="1436"/>
                </a:lnTo>
                <a:lnTo>
                  <a:pt x="5555" y="1449"/>
                </a:lnTo>
                <a:lnTo>
                  <a:pt x="5555" y="1456"/>
                </a:lnTo>
                <a:lnTo>
                  <a:pt x="5556" y="1459"/>
                </a:lnTo>
                <a:lnTo>
                  <a:pt x="5556" y="1451"/>
                </a:lnTo>
                <a:lnTo>
                  <a:pt x="5556" y="1441"/>
                </a:lnTo>
                <a:lnTo>
                  <a:pt x="5556" y="1485"/>
                </a:lnTo>
                <a:lnTo>
                  <a:pt x="5556" y="1450"/>
                </a:lnTo>
                <a:lnTo>
                  <a:pt x="5557" y="1452"/>
                </a:lnTo>
                <a:lnTo>
                  <a:pt x="5557" y="1452"/>
                </a:lnTo>
                <a:lnTo>
                  <a:pt x="5557" y="1423"/>
                </a:lnTo>
                <a:lnTo>
                  <a:pt x="5557" y="1442"/>
                </a:lnTo>
                <a:lnTo>
                  <a:pt x="5558" y="1463"/>
                </a:lnTo>
                <a:lnTo>
                  <a:pt x="5558" y="1447"/>
                </a:lnTo>
                <a:lnTo>
                  <a:pt x="5558" y="1450"/>
                </a:lnTo>
                <a:lnTo>
                  <a:pt x="5558" y="1435"/>
                </a:lnTo>
                <a:lnTo>
                  <a:pt x="5559" y="1461"/>
                </a:lnTo>
                <a:lnTo>
                  <a:pt x="5559" y="1443"/>
                </a:lnTo>
                <a:lnTo>
                  <a:pt x="5559" y="1451"/>
                </a:lnTo>
                <a:lnTo>
                  <a:pt x="5560" y="1447"/>
                </a:lnTo>
                <a:lnTo>
                  <a:pt x="5560" y="1434"/>
                </a:lnTo>
                <a:lnTo>
                  <a:pt x="5560" y="1447"/>
                </a:lnTo>
                <a:lnTo>
                  <a:pt x="5560" y="1450"/>
                </a:lnTo>
                <a:lnTo>
                  <a:pt x="5560" y="1461"/>
                </a:lnTo>
                <a:lnTo>
                  <a:pt x="5561" y="1445"/>
                </a:lnTo>
                <a:lnTo>
                  <a:pt x="5561" y="1446"/>
                </a:lnTo>
                <a:lnTo>
                  <a:pt x="5561" y="1451"/>
                </a:lnTo>
                <a:lnTo>
                  <a:pt x="5561" y="1448"/>
                </a:lnTo>
                <a:lnTo>
                  <a:pt x="5562" y="1450"/>
                </a:lnTo>
                <a:lnTo>
                  <a:pt x="5562" y="1447"/>
                </a:lnTo>
                <a:lnTo>
                  <a:pt x="5562" y="1440"/>
                </a:lnTo>
                <a:lnTo>
                  <a:pt x="5562" y="1449"/>
                </a:lnTo>
                <a:lnTo>
                  <a:pt x="5563" y="1455"/>
                </a:lnTo>
                <a:lnTo>
                  <a:pt x="5563" y="1454"/>
                </a:lnTo>
                <a:lnTo>
                  <a:pt x="5563" y="1452"/>
                </a:lnTo>
                <a:lnTo>
                  <a:pt x="5563" y="1438"/>
                </a:lnTo>
                <a:lnTo>
                  <a:pt x="5563" y="1448"/>
                </a:lnTo>
                <a:lnTo>
                  <a:pt x="5564" y="1449"/>
                </a:lnTo>
                <a:lnTo>
                  <a:pt x="5564" y="1449"/>
                </a:lnTo>
                <a:lnTo>
                  <a:pt x="5564" y="1449"/>
                </a:lnTo>
                <a:lnTo>
                  <a:pt x="5564" y="1437"/>
                </a:lnTo>
                <a:lnTo>
                  <a:pt x="5565" y="1463"/>
                </a:lnTo>
                <a:lnTo>
                  <a:pt x="5565" y="1447"/>
                </a:lnTo>
                <a:lnTo>
                  <a:pt x="5565" y="1453"/>
                </a:lnTo>
                <a:lnTo>
                  <a:pt x="5565" y="1457"/>
                </a:lnTo>
                <a:lnTo>
                  <a:pt x="5566" y="1443"/>
                </a:lnTo>
                <a:lnTo>
                  <a:pt x="5566" y="1455"/>
                </a:lnTo>
                <a:lnTo>
                  <a:pt x="5566" y="1448"/>
                </a:lnTo>
                <a:lnTo>
                  <a:pt x="5566" y="1448"/>
                </a:lnTo>
                <a:lnTo>
                  <a:pt x="5566" y="1447"/>
                </a:lnTo>
                <a:lnTo>
                  <a:pt x="5567" y="1440"/>
                </a:lnTo>
                <a:lnTo>
                  <a:pt x="5567" y="1448"/>
                </a:lnTo>
                <a:lnTo>
                  <a:pt x="5567" y="1463"/>
                </a:lnTo>
                <a:lnTo>
                  <a:pt x="5568" y="1449"/>
                </a:lnTo>
                <a:lnTo>
                  <a:pt x="5568" y="1451"/>
                </a:lnTo>
                <a:lnTo>
                  <a:pt x="5568" y="1442"/>
                </a:lnTo>
                <a:lnTo>
                  <a:pt x="5568" y="1454"/>
                </a:lnTo>
                <a:lnTo>
                  <a:pt x="5569" y="1452"/>
                </a:lnTo>
                <a:lnTo>
                  <a:pt x="5569" y="1451"/>
                </a:lnTo>
                <a:lnTo>
                  <a:pt x="5569" y="1454"/>
                </a:lnTo>
                <a:lnTo>
                  <a:pt x="5569" y="1438"/>
                </a:lnTo>
                <a:lnTo>
                  <a:pt x="5569" y="1443"/>
                </a:lnTo>
                <a:lnTo>
                  <a:pt x="5570" y="1450"/>
                </a:lnTo>
                <a:lnTo>
                  <a:pt x="5570" y="1463"/>
                </a:lnTo>
                <a:lnTo>
                  <a:pt x="5570" y="1447"/>
                </a:lnTo>
                <a:lnTo>
                  <a:pt x="5570" y="1442"/>
                </a:lnTo>
                <a:lnTo>
                  <a:pt x="5571" y="1454"/>
                </a:lnTo>
                <a:lnTo>
                  <a:pt x="5571" y="1445"/>
                </a:lnTo>
                <a:lnTo>
                  <a:pt x="5571" y="1453"/>
                </a:lnTo>
                <a:lnTo>
                  <a:pt x="5571" y="1446"/>
                </a:lnTo>
                <a:lnTo>
                  <a:pt x="5572" y="1438"/>
                </a:lnTo>
                <a:lnTo>
                  <a:pt x="5572" y="1442"/>
                </a:lnTo>
                <a:lnTo>
                  <a:pt x="5572" y="1455"/>
                </a:lnTo>
                <a:lnTo>
                  <a:pt x="5572" y="1462"/>
                </a:lnTo>
                <a:lnTo>
                  <a:pt x="5572" y="1448"/>
                </a:lnTo>
                <a:lnTo>
                  <a:pt x="5573" y="1435"/>
                </a:lnTo>
                <a:lnTo>
                  <a:pt x="5573" y="1451"/>
                </a:lnTo>
                <a:lnTo>
                  <a:pt x="5573" y="1444"/>
                </a:lnTo>
                <a:lnTo>
                  <a:pt x="5573" y="1447"/>
                </a:lnTo>
                <a:lnTo>
                  <a:pt x="5574" y="1456"/>
                </a:lnTo>
                <a:lnTo>
                  <a:pt x="5574" y="1448"/>
                </a:lnTo>
                <a:lnTo>
                  <a:pt x="5574" y="1437"/>
                </a:lnTo>
                <a:lnTo>
                  <a:pt x="5574" y="1465"/>
                </a:lnTo>
                <a:lnTo>
                  <a:pt x="5575" y="1457"/>
                </a:lnTo>
                <a:lnTo>
                  <a:pt x="5575" y="1446"/>
                </a:lnTo>
                <a:lnTo>
                  <a:pt x="5575" y="1445"/>
                </a:lnTo>
                <a:lnTo>
                  <a:pt x="5575" y="1459"/>
                </a:lnTo>
                <a:lnTo>
                  <a:pt x="5576" y="1446"/>
                </a:lnTo>
                <a:lnTo>
                  <a:pt x="5576" y="1449"/>
                </a:lnTo>
                <a:lnTo>
                  <a:pt x="5576" y="1461"/>
                </a:lnTo>
                <a:lnTo>
                  <a:pt x="5576" y="1438"/>
                </a:lnTo>
                <a:lnTo>
                  <a:pt x="5577" y="1441"/>
                </a:lnTo>
                <a:lnTo>
                  <a:pt x="5577" y="1459"/>
                </a:lnTo>
                <a:lnTo>
                  <a:pt x="5577" y="1454"/>
                </a:lnTo>
                <a:lnTo>
                  <a:pt x="5577" y="1446"/>
                </a:lnTo>
                <a:lnTo>
                  <a:pt x="5578" y="1456"/>
                </a:lnTo>
                <a:lnTo>
                  <a:pt x="5578" y="1443"/>
                </a:lnTo>
                <a:lnTo>
                  <a:pt x="5578" y="1446"/>
                </a:lnTo>
                <a:lnTo>
                  <a:pt x="5578" y="1447"/>
                </a:lnTo>
                <a:lnTo>
                  <a:pt x="5578" y="1442"/>
                </a:lnTo>
                <a:lnTo>
                  <a:pt x="5579" y="1441"/>
                </a:lnTo>
                <a:lnTo>
                  <a:pt x="5579" y="1443"/>
                </a:lnTo>
                <a:lnTo>
                  <a:pt x="5579" y="1455"/>
                </a:lnTo>
                <a:lnTo>
                  <a:pt x="5579" y="1445"/>
                </a:lnTo>
                <a:lnTo>
                  <a:pt x="5580" y="1454"/>
                </a:lnTo>
                <a:lnTo>
                  <a:pt x="5580" y="1441"/>
                </a:lnTo>
                <a:lnTo>
                  <a:pt x="5580" y="1449"/>
                </a:lnTo>
                <a:lnTo>
                  <a:pt x="5580" y="1444"/>
                </a:lnTo>
                <a:lnTo>
                  <a:pt x="5581" y="1451"/>
                </a:lnTo>
                <a:lnTo>
                  <a:pt x="5581" y="1452"/>
                </a:lnTo>
                <a:lnTo>
                  <a:pt x="5581" y="1441"/>
                </a:lnTo>
                <a:lnTo>
                  <a:pt x="5581" y="1447"/>
                </a:lnTo>
                <a:lnTo>
                  <a:pt x="5581" y="1455"/>
                </a:lnTo>
                <a:lnTo>
                  <a:pt x="5582" y="1454"/>
                </a:lnTo>
                <a:lnTo>
                  <a:pt x="5582" y="1450"/>
                </a:lnTo>
                <a:lnTo>
                  <a:pt x="5582" y="1444"/>
                </a:lnTo>
                <a:lnTo>
                  <a:pt x="5583" y="1463"/>
                </a:lnTo>
                <a:lnTo>
                  <a:pt x="5583" y="1449"/>
                </a:lnTo>
                <a:lnTo>
                  <a:pt x="5583" y="1451"/>
                </a:lnTo>
                <a:lnTo>
                  <a:pt x="5583" y="1446"/>
                </a:lnTo>
                <a:lnTo>
                  <a:pt x="5584" y="1438"/>
                </a:lnTo>
                <a:lnTo>
                  <a:pt x="5584" y="1447"/>
                </a:lnTo>
                <a:lnTo>
                  <a:pt x="5584" y="1465"/>
                </a:lnTo>
                <a:lnTo>
                  <a:pt x="5584" y="1457"/>
                </a:lnTo>
                <a:lnTo>
                  <a:pt x="5584" y="1453"/>
                </a:lnTo>
                <a:lnTo>
                  <a:pt x="5585" y="1439"/>
                </a:lnTo>
                <a:lnTo>
                  <a:pt x="5585" y="1462"/>
                </a:lnTo>
                <a:lnTo>
                  <a:pt x="5585" y="1442"/>
                </a:lnTo>
                <a:lnTo>
                  <a:pt x="5585" y="1460"/>
                </a:lnTo>
                <a:lnTo>
                  <a:pt x="5586" y="1442"/>
                </a:lnTo>
                <a:lnTo>
                  <a:pt x="5586" y="1446"/>
                </a:lnTo>
                <a:lnTo>
                  <a:pt x="5586" y="1456"/>
                </a:lnTo>
                <a:lnTo>
                  <a:pt x="5586" y="1449"/>
                </a:lnTo>
                <a:lnTo>
                  <a:pt x="5587" y="1463"/>
                </a:lnTo>
                <a:lnTo>
                  <a:pt x="5587" y="1446"/>
                </a:lnTo>
                <a:lnTo>
                  <a:pt x="5587" y="1445"/>
                </a:lnTo>
                <a:lnTo>
                  <a:pt x="5587" y="1445"/>
                </a:lnTo>
                <a:lnTo>
                  <a:pt x="5587" y="1449"/>
                </a:lnTo>
                <a:lnTo>
                  <a:pt x="5588" y="1449"/>
                </a:lnTo>
                <a:lnTo>
                  <a:pt x="5588" y="1446"/>
                </a:lnTo>
                <a:lnTo>
                  <a:pt x="5588" y="1442"/>
                </a:lnTo>
                <a:lnTo>
                  <a:pt x="5588" y="1453"/>
                </a:lnTo>
                <a:lnTo>
                  <a:pt x="5589" y="1459"/>
                </a:lnTo>
                <a:lnTo>
                  <a:pt x="5589" y="1450"/>
                </a:lnTo>
                <a:lnTo>
                  <a:pt x="5589" y="1460"/>
                </a:lnTo>
                <a:lnTo>
                  <a:pt x="5589" y="1450"/>
                </a:lnTo>
                <a:lnTo>
                  <a:pt x="5590" y="1441"/>
                </a:lnTo>
                <a:lnTo>
                  <a:pt x="5590" y="1457"/>
                </a:lnTo>
                <a:lnTo>
                  <a:pt x="5590" y="1453"/>
                </a:lnTo>
                <a:lnTo>
                  <a:pt x="5590" y="1443"/>
                </a:lnTo>
                <a:lnTo>
                  <a:pt x="5591" y="1437"/>
                </a:lnTo>
                <a:lnTo>
                  <a:pt x="5591" y="1440"/>
                </a:lnTo>
                <a:lnTo>
                  <a:pt x="5591" y="1463"/>
                </a:lnTo>
                <a:lnTo>
                  <a:pt x="5591" y="1457"/>
                </a:lnTo>
                <a:lnTo>
                  <a:pt x="5592" y="1451"/>
                </a:lnTo>
                <a:lnTo>
                  <a:pt x="5592" y="1430"/>
                </a:lnTo>
                <a:lnTo>
                  <a:pt x="5592" y="1465"/>
                </a:lnTo>
                <a:lnTo>
                  <a:pt x="5592" y="1455"/>
                </a:lnTo>
                <a:lnTo>
                  <a:pt x="5593" y="1462"/>
                </a:lnTo>
                <a:lnTo>
                  <a:pt x="5593" y="1454"/>
                </a:lnTo>
                <a:lnTo>
                  <a:pt x="5593" y="1452"/>
                </a:lnTo>
                <a:lnTo>
                  <a:pt x="5593" y="1448"/>
                </a:lnTo>
                <a:lnTo>
                  <a:pt x="5593" y="1451"/>
                </a:lnTo>
                <a:lnTo>
                  <a:pt x="5594" y="1447"/>
                </a:lnTo>
                <a:lnTo>
                  <a:pt x="5594" y="1461"/>
                </a:lnTo>
                <a:lnTo>
                  <a:pt x="5594" y="1451"/>
                </a:lnTo>
                <a:lnTo>
                  <a:pt x="5594" y="1460"/>
                </a:lnTo>
                <a:lnTo>
                  <a:pt x="5595" y="1448"/>
                </a:lnTo>
                <a:lnTo>
                  <a:pt x="5595" y="1454"/>
                </a:lnTo>
                <a:lnTo>
                  <a:pt x="5595" y="1444"/>
                </a:lnTo>
                <a:lnTo>
                  <a:pt x="5595" y="1437"/>
                </a:lnTo>
                <a:lnTo>
                  <a:pt x="5596" y="1439"/>
                </a:lnTo>
                <a:lnTo>
                  <a:pt x="5596" y="1454"/>
                </a:lnTo>
                <a:lnTo>
                  <a:pt x="5596" y="1456"/>
                </a:lnTo>
                <a:lnTo>
                  <a:pt x="5596" y="1459"/>
                </a:lnTo>
                <a:lnTo>
                  <a:pt x="5596" y="1440"/>
                </a:lnTo>
                <a:lnTo>
                  <a:pt x="5597" y="1451"/>
                </a:lnTo>
                <a:lnTo>
                  <a:pt x="5597" y="1447"/>
                </a:lnTo>
                <a:lnTo>
                  <a:pt x="5597" y="1448"/>
                </a:lnTo>
                <a:lnTo>
                  <a:pt x="5597" y="1446"/>
                </a:lnTo>
                <a:lnTo>
                  <a:pt x="5598" y="1444"/>
                </a:lnTo>
                <a:lnTo>
                  <a:pt x="5598" y="1456"/>
                </a:lnTo>
                <a:lnTo>
                  <a:pt x="5598" y="1443"/>
                </a:lnTo>
                <a:lnTo>
                  <a:pt x="5599" y="1451"/>
                </a:lnTo>
                <a:lnTo>
                  <a:pt x="5599" y="1448"/>
                </a:lnTo>
                <a:lnTo>
                  <a:pt x="5599" y="1450"/>
                </a:lnTo>
                <a:lnTo>
                  <a:pt x="5599" y="1460"/>
                </a:lnTo>
                <a:lnTo>
                  <a:pt x="5599" y="1460"/>
                </a:lnTo>
                <a:lnTo>
                  <a:pt x="5600" y="1463"/>
                </a:lnTo>
                <a:lnTo>
                  <a:pt x="5600" y="1455"/>
                </a:lnTo>
                <a:lnTo>
                  <a:pt x="5600" y="1439"/>
                </a:lnTo>
                <a:lnTo>
                  <a:pt x="5600" y="1446"/>
                </a:lnTo>
                <a:lnTo>
                  <a:pt x="5601" y="1465"/>
                </a:lnTo>
                <a:lnTo>
                  <a:pt x="5601" y="1457"/>
                </a:lnTo>
                <a:lnTo>
                  <a:pt x="5601" y="1485"/>
                </a:lnTo>
                <a:lnTo>
                  <a:pt x="5601" y="1445"/>
                </a:lnTo>
                <a:lnTo>
                  <a:pt x="5602" y="1460"/>
                </a:lnTo>
                <a:lnTo>
                  <a:pt x="5602" y="1446"/>
                </a:lnTo>
                <a:lnTo>
                  <a:pt x="5602" y="1448"/>
                </a:lnTo>
                <a:lnTo>
                  <a:pt x="5602" y="1450"/>
                </a:lnTo>
                <a:lnTo>
                  <a:pt x="5602" y="1451"/>
                </a:lnTo>
                <a:lnTo>
                  <a:pt x="5603" y="1436"/>
                </a:lnTo>
                <a:lnTo>
                  <a:pt x="5603" y="1459"/>
                </a:lnTo>
                <a:lnTo>
                  <a:pt x="5603" y="1458"/>
                </a:lnTo>
                <a:lnTo>
                  <a:pt x="5603" y="1441"/>
                </a:lnTo>
                <a:lnTo>
                  <a:pt x="5604" y="1451"/>
                </a:lnTo>
                <a:lnTo>
                  <a:pt x="5604" y="1452"/>
                </a:lnTo>
                <a:lnTo>
                  <a:pt x="5604" y="1445"/>
                </a:lnTo>
                <a:lnTo>
                  <a:pt x="5604" y="1452"/>
                </a:lnTo>
                <a:lnTo>
                  <a:pt x="5605" y="1450"/>
                </a:lnTo>
                <a:lnTo>
                  <a:pt x="5605" y="1463"/>
                </a:lnTo>
                <a:lnTo>
                  <a:pt x="5605" y="1436"/>
                </a:lnTo>
                <a:lnTo>
                  <a:pt x="5605" y="1454"/>
                </a:lnTo>
                <a:lnTo>
                  <a:pt x="5605" y="1454"/>
                </a:lnTo>
                <a:lnTo>
                  <a:pt x="5606" y="1458"/>
                </a:lnTo>
                <a:lnTo>
                  <a:pt x="5606" y="1451"/>
                </a:lnTo>
                <a:lnTo>
                  <a:pt x="5606" y="1462"/>
                </a:lnTo>
                <a:lnTo>
                  <a:pt x="5607" y="1448"/>
                </a:lnTo>
                <a:lnTo>
                  <a:pt x="5607" y="1452"/>
                </a:lnTo>
                <a:lnTo>
                  <a:pt x="5607" y="1450"/>
                </a:lnTo>
                <a:lnTo>
                  <a:pt x="5607" y="1446"/>
                </a:lnTo>
                <a:lnTo>
                  <a:pt x="5608" y="1438"/>
                </a:lnTo>
                <a:lnTo>
                  <a:pt x="5608" y="1463"/>
                </a:lnTo>
                <a:lnTo>
                  <a:pt x="5608" y="1457"/>
                </a:lnTo>
                <a:lnTo>
                  <a:pt x="5608" y="1454"/>
                </a:lnTo>
                <a:lnTo>
                  <a:pt x="5609" y="1451"/>
                </a:lnTo>
                <a:lnTo>
                  <a:pt x="5609" y="1438"/>
                </a:lnTo>
                <a:lnTo>
                  <a:pt x="5609" y="1447"/>
                </a:lnTo>
                <a:lnTo>
                  <a:pt x="5609" y="1446"/>
                </a:lnTo>
                <a:lnTo>
                  <a:pt x="5609" y="1458"/>
                </a:lnTo>
                <a:lnTo>
                  <a:pt x="5610" y="1457"/>
                </a:lnTo>
                <a:lnTo>
                  <a:pt x="5610" y="1435"/>
                </a:lnTo>
                <a:lnTo>
                  <a:pt x="5610" y="1451"/>
                </a:lnTo>
                <a:lnTo>
                  <a:pt x="5610" y="1459"/>
                </a:lnTo>
                <a:lnTo>
                  <a:pt x="5611" y="1458"/>
                </a:lnTo>
                <a:lnTo>
                  <a:pt x="5611" y="1447"/>
                </a:lnTo>
                <a:lnTo>
                  <a:pt x="5611" y="1446"/>
                </a:lnTo>
                <a:lnTo>
                  <a:pt x="5611" y="1455"/>
                </a:lnTo>
                <a:lnTo>
                  <a:pt x="5612" y="1448"/>
                </a:lnTo>
                <a:lnTo>
                  <a:pt x="5612" y="1445"/>
                </a:lnTo>
                <a:lnTo>
                  <a:pt x="5612" y="1463"/>
                </a:lnTo>
                <a:lnTo>
                  <a:pt x="5612" y="1437"/>
                </a:lnTo>
                <a:lnTo>
                  <a:pt x="5612" y="1456"/>
                </a:lnTo>
                <a:lnTo>
                  <a:pt x="5613" y="1450"/>
                </a:lnTo>
                <a:lnTo>
                  <a:pt x="5613" y="1451"/>
                </a:lnTo>
                <a:lnTo>
                  <a:pt x="5613" y="1448"/>
                </a:lnTo>
                <a:lnTo>
                  <a:pt x="5613" y="1454"/>
                </a:lnTo>
                <a:lnTo>
                  <a:pt x="5614" y="1446"/>
                </a:lnTo>
                <a:lnTo>
                  <a:pt x="5614" y="1454"/>
                </a:lnTo>
                <a:lnTo>
                  <a:pt x="5614" y="1453"/>
                </a:lnTo>
                <a:lnTo>
                  <a:pt x="5615" y="1455"/>
                </a:lnTo>
                <a:lnTo>
                  <a:pt x="5615" y="1450"/>
                </a:lnTo>
                <a:lnTo>
                  <a:pt x="5615" y="1459"/>
                </a:lnTo>
                <a:lnTo>
                  <a:pt x="5615" y="1449"/>
                </a:lnTo>
                <a:lnTo>
                  <a:pt x="5615" y="1458"/>
                </a:lnTo>
                <a:lnTo>
                  <a:pt x="5616" y="1449"/>
                </a:lnTo>
                <a:lnTo>
                  <a:pt x="5616" y="1448"/>
                </a:lnTo>
                <a:lnTo>
                  <a:pt x="5616" y="1449"/>
                </a:lnTo>
                <a:lnTo>
                  <a:pt x="5616" y="1449"/>
                </a:lnTo>
                <a:lnTo>
                  <a:pt x="5617" y="1449"/>
                </a:lnTo>
                <a:lnTo>
                  <a:pt x="5617" y="1446"/>
                </a:lnTo>
                <a:lnTo>
                  <a:pt x="5617" y="1435"/>
                </a:lnTo>
                <a:lnTo>
                  <a:pt x="5617" y="1456"/>
                </a:lnTo>
                <a:lnTo>
                  <a:pt x="5618" y="1449"/>
                </a:lnTo>
                <a:lnTo>
                  <a:pt x="5618" y="1465"/>
                </a:lnTo>
                <a:lnTo>
                  <a:pt x="5618" y="1450"/>
                </a:lnTo>
                <a:lnTo>
                  <a:pt x="5618" y="1434"/>
                </a:lnTo>
                <a:lnTo>
                  <a:pt x="5618" y="1445"/>
                </a:lnTo>
                <a:lnTo>
                  <a:pt x="5619" y="1454"/>
                </a:lnTo>
                <a:lnTo>
                  <a:pt x="5619" y="1454"/>
                </a:lnTo>
                <a:lnTo>
                  <a:pt x="5619" y="1457"/>
                </a:lnTo>
                <a:lnTo>
                  <a:pt x="5619" y="1437"/>
                </a:lnTo>
                <a:lnTo>
                  <a:pt x="5620" y="1454"/>
                </a:lnTo>
                <a:lnTo>
                  <a:pt x="5620" y="1455"/>
                </a:lnTo>
                <a:lnTo>
                  <a:pt x="5620" y="1462"/>
                </a:lnTo>
                <a:lnTo>
                  <a:pt x="5620" y="1451"/>
                </a:lnTo>
                <a:lnTo>
                  <a:pt x="5621" y="1450"/>
                </a:lnTo>
                <a:lnTo>
                  <a:pt x="5621" y="1455"/>
                </a:lnTo>
                <a:lnTo>
                  <a:pt x="5621" y="1465"/>
                </a:lnTo>
                <a:lnTo>
                  <a:pt x="5621" y="1446"/>
                </a:lnTo>
                <a:lnTo>
                  <a:pt x="5622" y="1456"/>
                </a:lnTo>
                <a:lnTo>
                  <a:pt x="5622" y="1437"/>
                </a:lnTo>
                <a:lnTo>
                  <a:pt x="5622" y="1451"/>
                </a:lnTo>
                <a:lnTo>
                  <a:pt x="5622" y="1465"/>
                </a:lnTo>
                <a:lnTo>
                  <a:pt x="5623" y="1462"/>
                </a:lnTo>
                <a:lnTo>
                  <a:pt x="5623" y="1456"/>
                </a:lnTo>
                <a:lnTo>
                  <a:pt x="5623" y="1456"/>
                </a:lnTo>
                <a:lnTo>
                  <a:pt x="5623" y="1451"/>
                </a:lnTo>
                <a:lnTo>
                  <a:pt x="5624" y="1456"/>
                </a:lnTo>
                <a:lnTo>
                  <a:pt x="5624" y="1455"/>
                </a:lnTo>
                <a:lnTo>
                  <a:pt x="5624" y="1454"/>
                </a:lnTo>
                <a:lnTo>
                  <a:pt x="5624" y="1445"/>
                </a:lnTo>
                <a:lnTo>
                  <a:pt x="5624" y="1469"/>
                </a:lnTo>
                <a:lnTo>
                  <a:pt x="5625" y="1448"/>
                </a:lnTo>
                <a:lnTo>
                  <a:pt x="5625" y="1464"/>
                </a:lnTo>
                <a:lnTo>
                  <a:pt x="5625" y="1444"/>
                </a:lnTo>
                <a:lnTo>
                  <a:pt x="5625" y="1461"/>
                </a:lnTo>
                <a:lnTo>
                  <a:pt x="5626" y="1449"/>
                </a:lnTo>
                <a:lnTo>
                  <a:pt x="5626" y="1455"/>
                </a:lnTo>
                <a:lnTo>
                  <a:pt x="5626" y="1460"/>
                </a:lnTo>
                <a:lnTo>
                  <a:pt x="5626" y="1454"/>
                </a:lnTo>
                <a:lnTo>
                  <a:pt x="5627" y="1443"/>
                </a:lnTo>
                <a:lnTo>
                  <a:pt x="5627" y="1456"/>
                </a:lnTo>
                <a:lnTo>
                  <a:pt x="5627" y="1448"/>
                </a:lnTo>
                <a:lnTo>
                  <a:pt x="5627" y="1453"/>
                </a:lnTo>
                <a:lnTo>
                  <a:pt x="5627" y="1458"/>
                </a:lnTo>
                <a:lnTo>
                  <a:pt x="5628" y="1445"/>
                </a:lnTo>
                <a:lnTo>
                  <a:pt x="5628" y="1450"/>
                </a:lnTo>
                <a:lnTo>
                  <a:pt x="5628" y="1454"/>
                </a:lnTo>
                <a:lnTo>
                  <a:pt x="5628" y="1450"/>
                </a:lnTo>
                <a:lnTo>
                  <a:pt x="5629" y="1451"/>
                </a:lnTo>
                <a:lnTo>
                  <a:pt x="5629" y="1441"/>
                </a:lnTo>
                <a:lnTo>
                  <a:pt x="5629" y="1449"/>
                </a:lnTo>
                <a:lnTo>
                  <a:pt x="5630" y="1449"/>
                </a:lnTo>
                <a:lnTo>
                  <a:pt x="5630" y="1462"/>
                </a:lnTo>
                <a:lnTo>
                  <a:pt x="5630" y="1450"/>
                </a:lnTo>
                <a:lnTo>
                  <a:pt x="5630" y="1454"/>
                </a:lnTo>
                <a:lnTo>
                  <a:pt x="5630" y="1449"/>
                </a:lnTo>
                <a:lnTo>
                  <a:pt x="5631" y="1456"/>
                </a:lnTo>
                <a:lnTo>
                  <a:pt x="5631" y="1457"/>
                </a:lnTo>
                <a:lnTo>
                  <a:pt x="5631" y="1456"/>
                </a:lnTo>
                <a:lnTo>
                  <a:pt x="5631" y="1447"/>
                </a:lnTo>
                <a:lnTo>
                  <a:pt x="5632" y="1455"/>
                </a:lnTo>
                <a:lnTo>
                  <a:pt x="5632" y="1447"/>
                </a:lnTo>
                <a:lnTo>
                  <a:pt x="5632" y="1452"/>
                </a:lnTo>
                <a:lnTo>
                  <a:pt x="5632" y="1457"/>
                </a:lnTo>
                <a:lnTo>
                  <a:pt x="5633" y="1453"/>
                </a:lnTo>
                <a:lnTo>
                  <a:pt x="5633" y="1452"/>
                </a:lnTo>
                <a:lnTo>
                  <a:pt x="5633" y="1456"/>
                </a:lnTo>
                <a:lnTo>
                  <a:pt x="5633" y="1460"/>
                </a:lnTo>
                <a:lnTo>
                  <a:pt x="5633" y="1446"/>
                </a:lnTo>
                <a:lnTo>
                  <a:pt x="5634" y="1447"/>
                </a:lnTo>
                <a:lnTo>
                  <a:pt x="5634" y="1462"/>
                </a:lnTo>
                <a:lnTo>
                  <a:pt x="5634" y="1454"/>
                </a:lnTo>
                <a:lnTo>
                  <a:pt x="5634" y="1466"/>
                </a:lnTo>
                <a:lnTo>
                  <a:pt x="5635" y="1452"/>
                </a:lnTo>
                <a:lnTo>
                  <a:pt x="5635" y="1446"/>
                </a:lnTo>
                <a:lnTo>
                  <a:pt x="5635" y="1450"/>
                </a:lnTo>
                <a:lnTo>
                  <a:pt x="5635" y="1432"/>
                </a:lnTo>
                <a:lnTo>
                  <a:pt x="5636" y="1454"/>
                </a:lnTo>
                <a:lnTo>
                  <a:pt x="5636" y="1466"/>
                </a:lnTo>
                <a:lnTo>
                  <a:pt x="5636" y="1444"/>
                </a:lnTo>
                <a:lnTo>
                  <a:pt x="5636" y="1455"/>
                </a:lnTo>
                <a:lnTo>
                  <a:pt x="5636" y="1454"/>
                </a:lnTo>
                <a:lnTo>
                  <a:pt x="5637" y="1459"/>
                </a:lnTo>
                <a:lnTo>
                  <a:pt x="5637" y="1454"/>
                </a:lnTo>
                <a:lnTo>
                  <a:pt x="5637" y="1458"/>
                </a:lnTo>
                <a:lnTo>
                  <a:pt x="5638" y="1455"/>
                </a:lnTo>
                <a:lnTo>
                  <a:pt x="5638" y="1457"/>
                </a:lnTo>
                <a:lnTo>
                  <a:pt x="5638" y="1455"/>
                </a:lnTo>
                <a:lnTo>
                  <a:pt x="5638" y="1458"/>
                </a:lnTo>
                <a:lnTo>
                  <a:pt x="5639" y="1446"/>
                </a:lnTo>
                <a:lnTo>
                  <a:pt x="5639" y="1471"/>
                </a:lnTo>
                <a:lnTo>
                  <a:pt x="5639" y="1457"/>
                </a:lnTo>
                <a:lnTo>
                  <a:pt x="5639" y="1466"/>
                </a:lnTo>
                <a:lnTo>
                  <a:pt x="5639" y="1458"/>
                </a:lnTo>
                <a:lnTo>
                  <a:pt x="5640" y="1455"/>
                </a:lnTo>
                <a:lnTo>
                  <a:pt x="5640" y="1461"/>
                </a:lnTo>
                <a:lnTo>
                  <a:pt x="5640" y="1455"/>
                </a:lnTo>
                <a:lnTo>
                  <a:pt x="5640" y="1458"/>
                </a:lnTo>
                <a:lnTo>
                  <a:pt x="5641" y="1462"/>
                </a:lnTo>
                <a:lnTo>
                  <a:pt x="5641" y="1447"/>
                </a:lnTo>
                <a:lnTo>
                  <a:pt x="5641" y="1460"/>
                </a:lnTo>
                <a:lnTo>
                  <a:pt x="5641" y="1457"/>
                </a:lnTo>
                <a:lnTo>
                  <a:pt x="5642" y="1459"/>
                </a:lnTo>
                <a:lnTo>
                  <a:pt x="5642" y="1469"/>
                </a:lnTo>
                <a:lnTo>
                  <a:pt x="5642" y="1447"/>
                </a:lnTo>
                <a:lnTo>
                  <a:pt x="5642" y="1457"/>
                </a:lnTo>
                <a:lnTo>
                  <a:pt x="5642" y="1457"/>
                </a:lnTo>
              </a:path>
            </a:pathLst>
          </a:custGeom>
          <a:noFill/>
          <a:ln w="3175" cap="flat">
            <a:solidFill>
              <a:schemeClr val="tx1">
                <a:lumMod val="65000"/>
                <a:lumOff val="35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4" name="Freeform 45">
            <a:extLst>
              <a:ext uri="{FF2B5EF4-FFF2-40B4-BE49-F238E27FC236}">
                <a16:creationId xmlns:a16="http://schemas.microsoft.com/office/drawing/2014/main" id="{2834B491-C37E-4523-A130-18F030FB0566}"/>
              </a:ext>
            </a:extLst>
          </p:cNvPr>
          <p:cNvSpPr>
            <a:spLocks/>
          </p:cNvSpPr>
          <p:nvPr/>
        </p:nvSpPr>
        <p:spPr bwMode="auto">
          <a:xfrm>
            <a:off x="2646362" y="6054991"/>
            <a:ext cx="8956675" cy="169332"/>
          </a:xfrm>
          <a:custGeom>
            <a:avLst/>
            <a:gdLst>
              <a:gd name="T0" fmla="*/ 89 w 5642"/>
              <a:gd name="T1" fmla="*/ 39 h 39"/>
              <a:gd name="T2" fmla="*/ 177 w 5642"/>
              <a:gd name="T3" fmla="*/ 39 h 39"/>
              <a:gd name="T4" fmla="*/ 265 w 5642"/>
              <a:gd name="T5" fmla="*/ 39 h 39"/>
              <a:gd name="T6" fmla="*/ 354 w 5642"/>
              <a:gd name="T7" fmla="*/ 39 h 39"/>
              <a:gd name="T8" fmla="*/ 442 w 5642"/>
              <a:gd name="T9" fmla="*/ 39 h 39"/>
              <a:gd name="T10" fmla="*/ 530 w 5642"/>
              <a:gd name="T11" fmla="*/ 39 h 39"/>
              <a:gd name="T12" fmla="*/ 619 w 5642"/>
              <a:gd name="T13" fmla="*/ 39 h 39"/>
              <a:gd name="T14" fmla="*/ 707 w 5642"/>
              <a:gd name="T15" fmla="*/ 39 h 39"/>
              <a:gd name="T16" fmla="*/ 795 w 5642"/>
              <a:gd name="T17" fmla="*/ 39 h 39"/>
              <a:gd name="T18" fmla="*/ 884 w 5642"/>
              <a:gd name="T19" fmla="*/ 39 h 39"/>
              <a:gd name="T20" fmla="*/ 972 w 5642"/>
              <a:gd name="T21" fmla="*/ 39 h 39"/>
              <a:gd name="T22" fmla="*/ 1060 w 5642"/>
              <a:gd name="T23" fmla="*/ 39 h 39"/>
              <a:gd name="T24" fmla="*/ 1149 w 5642"/>
              <a:gd name="T25" fmla="*/ 39 h 39"/>
              <a:gd name="T26" fmla="*/ 1237 w 5642"/>
              <a:gd name="T27" fmla="*/ 39 h 39"/>
              <a:gd name="T28" fmla="*/ 1326 w 5642"/>
              <a:gd name="T29" fmla="*/ 39 h 39"/>
              <a:gd name="T30" fmla="*/ 1414 w 5642"/>
              <a:gd name="T31" fmla="*/ 39 h 39"/>
              <a:gd name="T32" fmla="*/ 1502 w 5642"/>
              <a:gd name="T33" fmla="*/ 39 h 39"/>
              <a:gd name="T34" fmla="*/ 1591 w 5642"/>
              <a:gd name="T35" fmla="*/ 39 h 39"/>
              <a:gd name="T36" fmla="*/ 1679 w 5642"/>
              <a:gd name="T37" fmla="*/ 39 h 39"/>
              <a:gd name="T38" fmla="*/ 1767 w 5642"/>
              <a:gd name="T39" fmla="*/ 39 h 39"/>
              <a:gd name="T40" fmla="*/ 1856 w 5642"/>
              <a:gd name="T41" fmla="*/ 39 h 39"/>
              <a:gd name="T42" fmla="*/ 1944 w 5642"/>
              <a:gd name="T43" fmla="*/ 39 h 39"/>
              <a:gd name="T44" fmla="*/ 2033 w 5642"/>
              <a:gd name="T45" fmla="*/ 39 h 39"/>
              <a:gd name="T46" fmla="*/ 2121 w 5642"/>
              <a:gd name="T47" fmla="*/ 39 h 39"/>
              <a:gd name="T48" fmla="*/ 2209 w 5642"/>
              <a:gd name="T49" fmla="*/ 39 h 39"/>
              <a:gd name="T50" fmla="*/ 2298 w 5642"/>
              <a:gd name="T51" fmla="*/ 39 h 39"/>
              <a:gd name="T52" fmla="*/ 2386 w 5642"/>
              <a:gd name="T53" fmla="*/ 39 h 39"/>
              <a:gd name="T54" fmla="*/ 2474 w 5642"/>
              <a:gd name="T55" fmla="*/ 39 h 39"/>
              <a:gd name="T56" fmla="*/ 2563 w 5642"/>
              <a:gd name="T57" fmla="*/ 39 h 39"/>
              <a:gd name="T58" fmla="*/ 2651 w 5642"/>
              <a:gd name="T59" fmla="*/ 39 h 39"/>
              <a:gd name="T60" fmla="*/ 2739 w 5642"/>
              <a:gd name="T61" fmla="*/ 39 h 39"/>
              <a:gd name="T62" fmla="*/ 2828 w 5642"/>
              <a:gd name="T63" fmla="*/ 39 h 39"/>
              <a:gd name="T64" fmla="*/ 2916 w 5642"/>
              <a:gd name="T65" fmla="*/ 39 h 39"/>
              <a:gd name="T66" fmla="*/ 3005 w 5642"/>
              <a:gd name="T67" fmla="*/ 39 h 39"/>
              <a:gd name="T68" fmla="*/ 3093 w 5642"/>
              <a:gd name="T69" fmla="*/ 39 h 39"/>
              <a:gd name="T70" fmla="*/ 3181 w 5642"/>
              <a:gd name="T71" fmla="*/ 39 h 39"/>
              <a:gd name="T72" fmla="*/ 3270 w 5642"/>
              <a:gd name="T73" fmla="*/ 39 h 39"/>
              <a:gd name="T74" fmla="*/ 3358 w 5642"/>
              <a:gd name="T75" fmla="*/ 39 h 39"/>
              <a:gd name="T76" fmla="*/ 3446 w 5642"/>
              <a:gd name="T77" fmla="*/ 39 h 39"/>
              <a:gd name="T78" fmla="*/ 3535 w 5642"/>
              <a:gd name="T79" fmla="*/ 39 h 39"/>
              <a:gd name="T80" fmla="*/ 3623 w 5642"/>
              <a:gd name="T81" fmla="*/ 39 h 39"/>
              <a:gd name="T82" fmla="*/ 3712 w 5642"/>
              <a:gd name="T83" fmla="*/ 39 h 39"/>
              <a:gd name="T84" fmla="*/ 3800 w 5642"/>
              <a:gd name="T85" fmla="*/ 39 h 39"/>
              <a:gd name="T86" fmla="*/ 3888 w 5642"/>
              <a:gd name="T87" fmla="*/ 39 h 39"/>
              <a:gd name="T88" fmla="*/ 3977 w 5642"/>
              <a:gd name="T89" fmla="*/ 39 h 39"/>
              <a:gd name="T90" fmla="*/ 4065 w 5642"/>
              <a:gd name="T91" fmla="*/ 39 h 39"/>
              <a:gd name="T92" fmla="*/ 4153 w 5642"/>
              <a:gd name="T93" fmla="*/ 39 h 39"/>
              <a:gd name="T94" fmla="*/ 4242 w 5642"/>
              <a:gd name="T95" fmla="*/ 39 h 39"/>
              <a:gd name="T96" fmla="*/ 4330 w 5642"/>
              <a:gd name="T97" fmla="*/ 39 h 39"/>
              <a:gd name="T98" fmla="*/ 4418 w 5642"/>
              <a:gd name="T99" fmla="*/ 39 h 39"/>
              <a:gd name="T100" fmla="*/ 4507 w 5642"/>
              <a:gd name="T101" fmla="*/ 39 h 39"/>
              <a:gd name="T102" fmla="*/ 4595 w 5642"/>
              <a:gd name="T103" fmla="*/ 39 h 39"/>
              <a:gd name="T104" fmla="*/ 4683 w 5642"/>
              <a:gd name="T105" fmla="*/ 39 h 39"/>
              <a:gd name="T106" fmla="*/ 4772 w 5642"/>
              <a:gd name="T107" fmla="*/ 39 h 39"/>
              <a:gd name="T108" fmla="*/ 4860 w 5642"/>
              <a:gd name="T109" fmla="*/ 39 h 39"/>
              <a:gd name="T110" fmla="*/ 4949 w 5642"/>
              <a:gd name="T111" fmla="*/ 39 h 39"/>
              <a:gd name="T112" fmla="*/ 5037 w 5642"/>
              <a:gd name="T113" fmla="*/ 39 h 39"/>
              <a:gd name="T114" fmla="*/ 5125 w 5642"/>
              <a:gd name="T115" fmla="*/ 39 h 39"/>
              <a:gd name="T116" fmla="*/ 5214 w 5642"/>
              <a:gd name="T117" fmla="*/ 39 h 39"/>
              <a:gd name="T118" fmla="*/ 5302 w 5642"/>
              <a:gd name="T119" fmla="*/ 39 h 39"/>
              <a:gd name="T120" fmla="*/ 5391 w 5642"/>
              <a:gd name="T121" fmla="*/ 39 h 39"/>
              <a:gd name="T122" fmla="*/ 5479 w 5642"/>
              <a:gd name="T123" fmla="*/ 39 h 39"/>
              <a:gd name="T124" fmla="*/ 5567 w 5642"/>
              <a:gd name="T12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2" h="39">
                <a:moveTo>
                  <a:pt x="0" y="39"/>
                </a:moveTo>
                <a:lnTo>
                  <a:pt x="0" y="39"/>
                </a:lnTo>
                <a:lnTo>
                  <a:pt x="1" y="39"/>
                </a:lnTo>
                <a:lnTo>
                  <a:pt x="1" y="39"/>
                </a:lnTo>
                <a:lnTo>
                  <a:pt x="1" y="39"/>
                </a:lnTo>
                <a:lnTo>
                  <a:pt x="2" y="39"/>
                </a:lnTo>
                <a:lnTo>
                  <a:pt x="2" y="39"/>
                </a:lnTo>
                <a:lnTo>
                  <a:pt x="2" y="39"/>
                </a:lnTo>
                <a:lnTo>
                  <a:pt x="2" y="39"/>
                </a:lnTo>
                <a:lnTo>
                  <a:pt x="3" y="39"/>
                </a:lnTo>
                <a:lnTo>
                  <a:pt x="3" y="39"/>
                </a:lnTo>
                <a:lnTo>
                  <a:pt x="3" y="39"/>
                </a:lnTo>
                <a:lnTo>
                  <a:pt x="3" y="39"/>
                </a:lnTo>
                <a:lnTo>
                  <a:pt x="3" y="39"/>
                </a:lnTo>
                <a:lnTo>
                  <a:pt x="4" y="39"/>
                </a:lnTo>
                <a:lnTo>
                  <a:pt x="4" y="39"/>
                </a:lnTo>
                <a:lnTo>
                  <a:pt x="4" y="39"/>
                </a:lnTo>
                <a:lnTo>
                  <a:pt x="4" y="39"/>
                </a:lnTo>
                <a:lnTo>
                  <a:pt x="5" y="39"/>
                </a:lnTo>
                <a:lnTo>
                  <a:pt x="5" y="39"/>
                </a:lnTo>
                <a:lnTo>
                  <a:pt x="5" y="39"/>
                </a:lnTo>
                <a:lnTo>
                  <a:pt x="5" y="39"/>
                </a:lnTo>
                <a:lnTo>
                  <a:pt x="6" y="39"/>
                </a:lnTo>
                <a:lnTo>
                  <a:pt x="6" y="39"/>
                </a:lnTo>
                <a:lnTo>
                  <a:pt x="6" y="39"/>
                </a:lnTo>
                <a:lnTo>
                  <a:pt x="6" y="39"/>
                </a:lnTo>
                <a:lnTo>
                  <a:pt x="6" y="39"/>
                </a:lnTo>
                <a:lnTo>
                  <a:pt x="7" y="39"/>
                </a:lnTo>
                <a:lnTo>
                  <a:pt x="7" y="39"/>
                </a:lnTo>
                <a:lnTo>
                  <a:pt x="7" y="39"/>
                </a:lnTo>
                <a:lnTo>
                  <a:pt x="7" y="39"/>
                </a:lnTo>
                <a:lnTo>
                  <a:pt x="8" y="39"/>
                </a:lnTo>
                <a:lnTo>
                  <a:pt x="8" y="39"/>
                </a:lnTo>
                <a:lnTo>
                  <a:pt x="8" y="39"/>
                </a:lnTo>
                <a:lnTo>
                  <a:pt x="8" y="39"/>
                </a:lnTo>
                <a:lnTo>
                  <a:pt x="9" y="39"/>
                </a:lnTo>
                <a:lnTo>
                  <a:pt x="9" y="39"/>
                </a:lnTo>
                <a:lnTo>
                  <a:pt x="9" y="39"/>
                </a:lnTo>
                <a:lnTo>
                  <a:pt x="9" y="39"/>
                </a:lnTo>
                <a:lnTo>
                  <a:pt x="10" y="39"/>
                </a:lnTo>
                <a:lnTo>
                  <a:pt x="10" y="39"/>
                </a:lnTo>
                <a:lnTo>
                  <a:pt x="10" y="39"/>
                </a:lnTo>
                <a:lnTo>
                  <a:pt x="10" y="39"/>
                </a:lnTo>
                <a:lnTo>
                  <a:pt x="11" y="39"/>
                </a:lnTo>
                <a:lnTo>
                  <a:pt x="11" y="39"/>
                </a:lnTo>
                <a:lnTo>
                  <a:pt x="11" y="39"/>
                </a:lnTo>
                <a:lnTo>
                  <a:pt x="11" y="39"/>
                </a:lnTo>
                <a:lnTo>
                  <a:pt x="12" y="39"/>
                </a:lnTo>
                <a:lnTo>
                  <a:pt x="12" y="39"/>
                </a:lnTo>
                <a:lnTo>
                  <a:pt x="12" y="39"/>
                </a:lnTo>
                <a:lnTo>
                  <a:pt x="12" y="39"/>
                </a:lnTo>
                <a:lnTo>
                  <a:pt x="12" y="39"/>
                </a:lnTo>
                <a:lnTo>
                  <a:pt x="13" y="39"/>
                </a:lnTo>
                <a:lnTo>
                  <a:pt x="13" y="39"/>
                </a:lnTo>
                <a:lnTo>
                  <a:pt x="13" y="39"/>
                </a:lnTo>
                <a:lnTo>
                  <a:pt x="13" y="39"/>
                </a:lnTo>
                <a:lnTo>
                  <a:pt x="14" y="39"/>
                </a:lnTo>
                <a:lnTo>
                  <a:pt x="14" y="39"/>
                </a:lnTo>
                <a:lnTo>
                  <a:pt x="14" y="39"/>
                </a:lnTo>
                <a:lnTo>
                  <a:pt x="14" y="39"/>
                </a:lnTo>
                <a:lnTo>
                  <a:pt x="15" y="39"/>
                </a:lnTo>
                <a:lnTo>
                  <a:pt x="15" y="39"/>
                </a:lnTo>
                <a:lnTo>
                  <a:pt x="15" y="39"/>
                </a:lnTo>
                <a:lnTo>
                  <a:pt x="15" y="39"/>
                </a:lnTo>
                <a:lnTo>
                  <a:pt x="15" y="39"/>
                </a:lnTo>
                <a:lnTo>
                  <a:pt x="16" y="39"/>
                </a:lnTo>
                <a:lnTo>
                  <a:pt x="16" y="39"/>
                </a:lnTo>
                <a:lnTo>
                  <a:pt x="16" y="39"/>
                </a:lnTo>
                <a:lnTo>
                  <a:pt x="16" y="39"/>
                </a:lnTo>
                <a:lnTo>
                  <a:pt x="17" y="39"/>
                </a:lnTo>
                <a:lnTo>
                  <a:pt x="17" y="39"/>
                </a:lnTo>
                <a:lnTo>
                  <a:pt x="17" y="39"/>
                </a:lnTo>
                <a:lnTo>
                  <a:pt x="18" y="39"/>
                </a:lnTo>
                <a:lnTo>
                  <a:pt x="18" y="39"/>
                </a:lnTo>
                <a:lnTo>
                  <a:pt x="18" y="39"/>
                </a:lnTo>
                <a:lnTo>
                  <a:pt x="18" y="39"/>
                </a:lnTo>
                <a:lnTo>
                  <a:pt x="18" y="39"/>
                </a:lnTo>
                <a:lnTo>
                  <a:pt x="19" y="39"/>
                </a:lnTo>
                <a:lnTo>
                  <a:pt x="19" y="39"/>
                </a:lnTo>
                <a:lnTo>
                  <a:pt x="19" y="39"/>
                </a:lnTo>
                <a:lnTo>
                  <a:pt x="19" y="39"/>
                </a:lnTo>
                <a:lnTo>
                  <a:pt x="20" y="39"/>
                </a:lnTo>
                <a:lnTo>
                  <a:pt x="20" y="39"/>
                </a:lnTo>
                <a:lnTo>
                  <a:pt x="20" y="39"/>
                </a:lnTo>
                <a:lnTo>
                  <a:pt x="20" y="39"/>
                </a:lnTo>
                <a:lnTo>
                  <a:pt x="21" y="39"/>
                </a:lnTo>
                <a:lnTo>
                  <a:pt x="21" y="39"/>
                </a:lnTo>
                <a:lnTo>
                  <a:pt x="21" y="39"/>
                </a:lnTo>
                <a:lnTo>
                  <a:pt x="21" y="39"/>
                </a:lnTo>
                <a:lnTo>
                  <a:pt x="21" y="39"/>
                </a:lnTo>
                <a:lnTo>
                  <a:pt x="22" y="39"/>
                </a:lnTo>
                <a:lnTo>
                  <a:pt x="22" y="39"/>
                </a:lnTo>
                <a:lnTo>
                  <a:pt x="22" y="39"/>
                </a:lnTo>
                <a:lnTo>
                  <a:pt x="22" y="39"/>
                </a:lnTo>
                <a:lnTo>
                  <a:pt x="23" y="39"/>
                </a:lnTo>
                <a:lnTo>
                  <a:pt x="23" y="39"/>
                </a:lnTo>
                <a:lnTo>
                  <a:pt x="23" y="39"/>
                </a:lnTo>
                <a:lnTo>
                  <a:pt x="23" y="39"/>
                </a:lnTo>
                <a:lnTo>
                  <a:pt x="24" y="39"/>
                </a:lnTo>
                <a:lnTo>
                  <a:pt x="24" y="39"/>
                </a:lnTo>
                <a:lnTo>
                  <a:pt x="24" y="39"/>
                </a:lnTo>
                <a:lnTo>
                  <a:pt x="24" y="39"/>
                </a:lnTo>
                <a:lnTo>
                  <a:pt x="24" y="39"/>
                </a:lnTo>
                <a:lnTo>
                  <a:pt x="25" y="39"/>
                </a:lnTo>
                <a:lnTo>
                  <a:pt x="25" y="39"/>
                </a:lnTo>
                <a:lnTo>
                  <a:pt x="25" y="39"/>
                </a:lnTo>
                <a:lnTo>
                  <a:pt x="26" y="39"/>
                </a:lnTo>
                <a:lnTo>
                  <a:pt x="26" y="39"/>
                </a:lnTo>
                <a:lnTo>
                  <a:pt x="26" y="39"/>
                </a:lnTo>
                <a:lnTo>
                  <a:pt x="26" y="39"/>
                </a:lnTo>
                <a:lnTo>
                  <a:pt x="27" y="39"/>
                </a:lnTo>
                <a:lnTo>
                  <a:pt x="27" y="39"/>
                </a:lnTo>
                <a:lnTo>
                  <a:pt x="27" y="39"/>
                </a:lnTo>
                <a:lnTo>
                  <a:pt x="27" y="39"/>
                </a:lnTo>
                <a:lnTo>
                  <a:pt x="28" y="39"/>
                </a:lnTo>
                <a:lnTo>
                  <a:pt x="28" y="39"/>
                </a:lnTo>
                <a:lnTo>
                  <a:pt x="28" y="39"/>
                </a:lnTo>
                <a:lnTo>
                  <a:pt x="28" y="39"/>
                </a:lnTo>
                <a:lnTo>
                  <a:pt x="28" y="39"/>
                </a:lnTo>
                <a:lnTo>
                  <a:pt x="29" y="39"/>
                </a:lnTo>
                <a:lnTo>
                  <a:pt x="29" y="39"/>
                </a:lnTo>
                <a:lnTo>
                  <a:pt x="29" y="39"/>
                </a:lnTo>
                <a:lnTo>
                  <a:pt x="29" y="39"/>
                </a:lnTo>
                <a:lnTo>
                  <a:pt x="30" y="39"/>
                </a:lnTo>
                <a:lnTo>
                  <a:pt x="30" y="39"/>
                </a:lnTo>
                <a:lnTo>
                  <a:pt x="30" y="39"/>
                </a:lnTo>
                <a:lnTo>
                  <a:pt x="30" y="39"/>
                </a:lnTo>
                <a:lnTo>
                  <a:pt x="31" y="39"/>
                </a:lnTo>
                <a:lnTo>
                  <a:pt x="31" y="39"/>
                </a:lnTo>
                <a:lnTo>
                  <a:pt x="31" y="39"/>
                </a:lnTo>
                <a:lnTo>
                  <a:pt x="31" y="39"/>
                </a:lnTo>
                <a:lnTo>
                  <a:pt x="31" y="39"/>
                </a:lnTo>
                <a:lnTo>
                  <a:pt x="32" y="39"/>
                </a:lnTo>
                <a:lnTo>
                  <a:pt x="32" y="39"/>
                </a:lnTo>
                <a:lnTo>
                  <a:pt x="32" y="39"/>
                </a:lnTo>
                <a:lnTo>
                  <a:pt x="33" y="39"/>
                </a:lnTo>
                <a:lnTo>
                  <a:pt x="33" y="39"/>
                </a:lnTo>
                <a:lnTo>
                  <a:pt x="33" y="39"/>
                </a:lnTo>
                <a:lnTo>
                  <a:pt x="33" y="39"/>
                </a:lnTo>
                <a:lnTo>
                  <a:pt x="34" y="39"/>
                </a:lnTo>
                <a:lnTo>
                  <a:pt x="34" y="39"/>
                </a:lnTo>
                <a:lnTo>
                  <a:pt x="34" y="39"/>
                </a:lnTo>
                <a:lnTo>
                  <a:pt x="34" y="39"/>
                </a:lnTo>
                <a:lnTo>
                  <a:pt x="34" y="39"/>
                </a:lnTo>
                <a:lnTo>
                  <a:pt x="35" y="39"/>
                </a:lnTo>
                <a:lnTo>
                  <a:pt x="35" y="39"/>
                </a:lnTo>
                <a:lnTo>
                  <a:pt x="35" y="39"/>
                </a:lnTo>
                <a:lnTo>
                  <a:pt x="35" y="39"/>
                </a:lnTo>
                <a:lnTo>
                  <a:pt x="36" y="39"/>
                </a:lnTo>
                <a:lnTo>
                  <a:pt x="36" y="39"/>
                </a:lnTo>
                <a:lnTo>
                  <a:pt x="36" y="39"/>
                </a:lnTo>
                <a:lnTo>
                  <a:pt x="36" y="39"/>
                </a:lnTo>
                <a:lnTo>
                  <a:pt x="37" y="39"/>
                </a:lnTo>
                <a:lnTo>
                  <a:pt x="37" y="39"/>
                </a:lnTo>
                <a:lnTo>
                  <a:pt x="37" y="39"/>
                </a:lnTo>
                <a:lnTo>
                  <a:pt x="37" y="39"/>
                </a:lnTo>
                <a:lnTo>
                  <a:pt x="37" y="39"/>
                </a:lnTo>
                <a:lnTo>
                  <a:pt x="38" y="39"/>
                </a:lnTo>
                <a:lnTo>
                  <a:pt x="38" y="39"/>
                </a:lnTo>
                <a:lnTo>
                  <a:pt x="38" y="39"/>
                </a:lnTo>
                <a:lnTo>
                  <a:pt x="38" y="39"/>
                </a:lnTo>
                <a:lnTo>
                  <a:pt x="39" y="39"/>
                </a:lnTo>
                <a:lnTo>
                  <a:pt x="39" y="39"/>
                </a:lnTo>
                <a:lnTo>
                  <a:pt x="39" y="39"/>
                </a:lnTo>
                <a:lnTo>
                  <a:pt x="39" y="39"/>
                </a:lnTo>
                <a:lnTo>
                  <a:pt x="40" y="39"/>
                </a:lnTo>
                <a:lnTo>
                  <a:pt x="40" y="39"/>
                </a:lnTo>
                <a:lnTo>
                  <a:pt x="40" y="39"/>
                </a:lnTo>
                <a:lnTo>
                  <a:pt x="40" y="39"/>
                </a:lnTo>
                <a:lnTo>
                  <a:pt x="41" y="39"/>
                </a:lnTo>
                <a:lnTo>
                  <a:pt x="41" y="39"/>
                </a:lnTo>
                <a:lnTo>
                  <a:pt x="41" y="39"/>
                </a:lnTo>
                <a:lnTo>
                  <a:pt x="41" y="39"/>
                </a:lnTo>
                <a:lnTo>
                  <a:pt x="42" y="39"/>
                </a:lnTo>
                <a:lnTo>
                  <a:pt x="42" y="39"/>
                </a:lnTo>
                <a:lnTo>
                  <a:pt x="42" y="39"/>
                </a:lnTo>
                <a:lnTo>
                  <a:pt x="42" y="39"/>
                </a:lnTo>
                <a:lnTo>
                  <a:pt x="43" y="39"/>
                </a:lnTo>
                <a:lnTo>
                  <a:pt x="43" y="39"/>
                </a:lnTo>
                <a:lnTo>
                  <a:pt x="43" y="39"/>
                </a:lnTo>
                <a:lnTo>
                  <a:pt x="43" y="39"/>
                </a:lnTo>
                <a:lnTo>
                  <a:pt x="43" y="39"/>
                </a:lnTo>
                <a:lnTo>
                  <a:pt x="44" y="39"/>
                </a:lnTo>
                <a:lnTo>
                  <a:pt x="44" y="39"/>
                </a:lnTo>
                <a:lnTo>
                  <a:pt x="44" y="39"/>
                </a:lnTo>
                <a:lnTo>
                  <a:pt x="44" y="39"/>
                </a:lnTo>
                <a:lnTo>
                  <a:pt x="45" y="39"/>
                </a:lnTo>
                <a:lnTo>
                  <a:pt x="45" y="39"/>
                </a:lnTo>
                <a:lnTo>
                  <a:pt x="45" y="39"/>
                </a:lnTo>
                <a:lnTo>
                  <a:pt x="45" y="39"/>
                </a:lnTo>
                <a:lnTo>
                  <a:pt x="46" y="39"/>
                </a:lnTo>
                <a:lnTo>
                  <a:pt x="46" y="39"/>
                </a:lnTo>
                <a:lnTo>
                  <a:pt x="46" y="39"/>
                </a:lnTo>
                <a:lnTo>
                  <a:pt x="46" y="39"/>
                </a:lnTo>
                <a:lnTo>
                  <a:pt x="46" y="39"/>
                </a:lnTo>
                <a:lnTo>
                  <a:pt x="47" y="39"/>
                </a:lnTo>
                <a:lnTo>
                  <a:pt x="47" y="39"/>
                </a:lnTo>
                <a:lnTo>
                  <a:pt x="47" y="39"/>
                </a:lnTo>
                <a:lnTo>
                  <a:pt x="47" y="39"/>
                </a:lnTo>
                <a:lnTo>
                  <a:pt x="48" y="39"/>
                </a:lnTo>
                <a:lnTo>
                  <a:pt x="48" y="39"/>
                </a:lnTo>
                <a:lnTo>
                  <a:pt x="48" y="39"/>
                </a:lnTo>
                <a:lnTo>
                  <a:pt x="49" y="39"/>
                </a:lnTo>
                <a:lnTo>
                  <a:pt x="49" y="39"/>
                </a:lnTo>
                <a:lnTo>
                  <a:pt x="49" y="39"/>
                </a:lnTo>
                <a:lnTo>
                  <a:pt x="49" y="39"/>
                </a:lnTo>
                <a:lnTo>
                  <a:pt x="49" y="39"/>
                </a:lnTo>
                <a:lnTo>
                  <a:pt x="50" y="39"/>
                </a:lnTo>
                <a:lnTo>
                  <a:pt x="50" y="39"/>
                </a:lnTo>
                <a:lnTo>
                  <a:pt x="50" y="39"/>
                </a:lnTo>
                <a:lnTo>
                  <a:pt x="50" y="39"/>
                </a:lnTo>
                <a:lnTo>
                  <a:pt x="51" y="39"/>
                </a:lnTo>
                <a:lnTo>
                  <a:pt x="51" y="39"/>
                </a:lnTo>
                <a:lnTo>
                  <a:pt x="51" y="39"/>
                </a:lnTo>
                <a:lnTo>
                  <a:pt x="51" y="39"/>
                </a:lnTo>
                <a:lnTo>
                  <a:pt x="52" y="39"/>
                </a:lnTo>
                <a:lnTo>
                  <a:pt x="52" y="39"/>
                </a:lnTo>
                <a:lnTo>
                  <a:pt x="52" y="39"/>
                </a:lnTo>
                <a:lnTo>
                  <a:pt x="52" y="39"/>
                </a:lnTo>
                <a:lnTo>
                  <a:pt x="52" y="39"/>
                </a:lnTo>
                <a:lnTo>
                  <a:pt x="53" y="39"/>
                </a:lnTo>
                <a:lnTo>
                  <a:pt x="53" y="39"/>
                </a:lnTo>
                <a:lnTo>
                  <a:pt x="53" y="39"/>
                </a:lnTo>
                <a:lnTo>
                  <a:pt x="53" y="39"/>
                </a:lnTo>
                <a:lnTo>
                  <a:pt x="54" y="39"/>
                </a:lnTo>
                <a:lnTo>
                  <a:pt x="54" y="39"/>
                </a:lnTo>
                <a:lnTo>
                  <a:pt x="54" y="39"/>
                </a:lnTo>
                <a:lnTo>
                  <a:pt x="54" y="39"/>
                </a:lnTo>
                <a:lnTo>
                  <a:pt x="55" y="39"/>
                </a:lnTo>
                <a:lnTo>
                  <a:pt x="55" y="39"/>
                </a:lnTo>
                <a:lnTo>
                  <a:pt x="55" y="39"/>
                </a:lnTo>
                <a:lnTo>
                  <a:pt x="55" y="39"/>
                </a:lnTo>
                <a:lnTo>
                  <a:pt x="55" y="39"/>
                </a:lnTo>
                <a:lnTo>
                  <a:pt x="56" y="39"/>
                </a:lnTo>
                <a:lnTo>
                  <a:pt x="56" y="39"/>
                </a:lnTo>
                <a:lnTo>
                  <a:pt x="56" y="39"/>
                </a:lnTo>
                <a:lnTo>
                  <a:pt x="57" y="39"/>
                </a:lnTo>
                <a:lnTo>
                  <a:pt x="57" y="39"/>
                </a:lnTo>
                <a:lnTo>
                  <a:pt x="57" y="39"/>
                </a:lnTo>
                <a:lnTo>
                  <a:pt x="57" y="39"/>
                </a:lnTo>
                <a:lnTo>
                  <a:pt x="58" y="39"/>
                </a:lnTo>
                <a:lnTo>
                  <a:pt x="58" y="39"/>
                </a:lnTo>
                <a:lnTo>
                  <a:pt x="58" y="39"/>
                </a:lnTo>
                <a:lnTo>
                  <a:pt x="58" y="39"/>
                </a:lnTo>
                <a:lnTo>
                  <a:pt x="58" y="39"/>
                </a:lnTo>
                <a:lnTo>
                  <a:pt x="59" y="39"/>
                </a:lnTo>
                <a:lnTo>
                  <a:pt x="59" y="39"/>
                </a:lnTo>
                <a:lnTo>
                  <a:pt x="59" y="39"/>
                </a:lnTo>
                <a:lnTo>
                  <a:pt x="59" y="39"/>
                </a:lnTo>
                <a:lnTo>
                  <a:pt x="60" y="39"/>
                </a:lnTo>
                <a:lnTo>
                  <a:pt x="60" y="39"/>
                </a:lnTo>
                <a:lnTo>
                  <a:pt x="60" y="39"/>
                </a:lnTo>
                <a:lnTo>
                  <a:pt x="60" y="39"/>
                </a:lnTo>
                <a:lnTo>
                  <a:pt x="61" y="39"/>
                </a:lnTo>
                <a:lnTo>
                  <a:pt x="61" y="39"/>
                </a:lnTo>
                <a:lnTo>
                  <a:pt x="61" y="39"/>
                </a:lnTo>
                <a:lnTo>
                  <a:pt x="61" y="39"/>
                </a:lnTo>
                <a:lnTo>
                  <a:pt x="61" y="39"/>
                </a:lnTo>
                <a:lnTo>
                  <a:pt x="62" y="39"/>
                </a:lnTo>
                <a:lnTo>
                  <a:pt x="62" y="39"/>
                </a:lnTo>
                <a:lnTo>
                  <a:pt x="62" y="39"/>
                </a:lnTo>
                <a:lnTo>
                  <a:pt x="62" y="39"/>
                </a:lnTo>
                <a:lnTo>
                  <a:pt x="63" y="39"/>
                </a:lnTo>
                <a:lnTo>
                  <a:pt x="63" y="39"/>
                </a:lnTo>
                <a:lnTo>
                  <a:pt x="63" y="39"/>
                </a:lnTo>
                <a:lnTo>
                  <a:pt x="63" y="39"/>
                </a:lnTo>
                <a:lnTo>
                  <a:pt x="64" y="39"/>
                </a:lnTo>
                <a:lnTo>
                  <a:pt x="64" y="39"/>
                </a:lnTo>
                <a:lnTo>
                  <a:pt x="64" y="39"/>
                </a:lnTo>
                <a:lnTo>
                  <a:pt x="64" y="39"/>
                </a:lnTo>
                <a:lnTo>
                  <a:pt x="65" y="39"/>
                </a:lnTo>
                <a:lnTo>
                  <a:pt x="65" y="39"/>
                </a:lnTo>
                <a:lnTo>
                  <a:pt x="65" y="39"/>
                </a:lnTo>
                <a:lnTo>
                  <a:pt x="65" y="39"/>
                </a:lnTo>
                <a:lnTo>
                  <a:pt x="66" y="39"/>
                </a:lnTo>
                <a:lnTo>
                  <a:pt x="66" y="39"/>
                </a:lnTo>
                <a:lnTo>
                  <a:pt x="66" y="39"/>
                </a:lnTo>
                <a:lnTo>
                  <a:pt x="66" y="39"/>
                </a:lnTo>
                <a:lnTo>
                  <a:pt x="67" y="39"/>
                </a:lnTo>
                <a:lnTo>
                  <a:pt x="67" y="39"/>
                </a:lnTo>
                <a:lnTo>
                  <a:pt x="67" y="39"/>
                </a:lnTo>
                <a:lnTo>
                  <a:pt x="67" y="39"/>
                </a:lnTo>
                <a:lnTo>
                  <a:pt x="67" y="39"/>
                </a:lnTo>
                <a:lnTo>
                  <a:pt x="68" y="39"/>
                </a:lnTo>
                <a:lnTo>
                  <a:pt x="68" y="39"/>
                </a:lnTo>
                <a:lnTo>
                  <a:pt x="68" y="39"/>
                </a:lnTo>
                <a:lnTo>
                  <a:pt x="68" y="39"/>
                </a:lnTo>
                <a:lnTo>
                  <a:pt x="69" y="39"/>
                </a:lnTo>
                <a:lnTo>
                  <a:pt x="69" y="39"/>
                </a:lnTo>
                <a:lnTo>
                  <a:pt x="69" y="39"/>
                </a:lnTo>
                <a:lnTo>
                  <a:pt x="69" y="39"/>
                </a:lnTo>
                <a:lnTo>
                  <a:pt x="70" y="39"/>
                </a:lnTo>
                <a:lnTo>
                  <a:pt x="70" y="39"/>
                </a:lnTo>
                <a:lnTo>
                  <a:pt x="70" y="39"/>
                </a:lnTo>
                <a:lnTo>
                  <a:pt x="70" y="39"/>
                </a:lnTo>
                <a:lnTo>
                  <a:pt x="70" y="39"/>
                </a:lnTo>
                <a:lnTo>
                  <a:pt x="71" y="39"/>
                </a:lnTo>
                <a:lnTo>
                  <a:pt x="71" y="39"/>
                </a:lnTo>
                <a:lnTo>
                  <a:pt x="71" y="39"/>
                </a:lnTo>
                <a:lnTo>
                  <a:pt x="72" y="39"/>
                </a:lnTo>
                <a:lnTo>
                  <a:pt x="72" y="39"/>
                </a:lnTo>
                <a:lnTo>
                  <a:pt x="72" y="39"/>
                </a:lnTo>
                <a:lnTo>
                  <a:pt x="72" y="39"/>
                </a:lnTo>
                <a:lnTo>
                  <a:pt x="73" y="39"/>
                </a:lnTo>
                <a:lnTo>
                  <a:pt x="73" y="39"/>
                </a:lnTo>
                <a:lnTo>
                  <a:pt x="73" y="39"/>
                </a:lnTo>
                <a:lnTo>
                  <a:pt x="73" y="39"/>
                </a:lnTo>
                <a:lnTo>
                  <a:pt x="74" y="39"/>
                </a:lnTo>
                <a:lnTo>
                  <a:pt x="74" y="39"/>
                </a:lnTo>
                <a:lnTo>
                  <a:pt x="74" y="39"/>
                </a:lnTo>
                <a:lnTo>
                  <a:pt x="74" y="39"/>
                </a:lnTo>
                <a:lnTo>
                  <a:pt x="74" y="39"/>
                </a:lnTo>
                <a:lnTo>
                  <a:pt x="75" y="39"/>
                </a:lnTo>
                <a:lnTo>
                  <a:pt x="75" y="39"/>
                </a:lnTo>
                <a:lnTo>
                  <a:pt x="75" y="39"/>
                </a:lnTo>
                <a:lnTo>
                  <a:pt x="75" y="39"/>
                </a:lnTo>
                <a:lnTo>
                  <a:pt x="76" y="39"/>
                </a:lnTo>
                <a:lnTo>
                  <a:pt x="76" y="39"/>
                </a:lnTo>
                <a:lnTo>
                  <a:pt x="76" y="39"/>
                </a:lnTo>
                <a:lnTo>
                  <a:pt x="76" y="39"/>
                </a:lnTo>
                <a:lnTo>
                  <a:pt x="77" y="39"/>
                </a:lnTo>
                <a:lnTo>
                  <a:pt x="77" y="39"/>
                </a:lnTo>
                <a:lnTo>
                  <a:pt x="77" y="39"/>
                </a:lnTo>
                <a:lnTo>
                  <a:pt x="77" y="39"/>
                </a:lnTo>
                <a:lnTo>
                  <a:pt x="77" y="39"/>
                </a:lnTo>
                <a:lnTo>
                  <a:pt x="78" y="39"/>
                </a:lnTo>
                <a:lnTo>
                  <a:pt x="78" y="39"/>
                </a:lnTo>
                <a:lnTo>
                  <a:pt x="78" y="39"/>
                </a:lnTo>
                <a:lnTo>
                  <a:pt x="78" y="39"/>
                </a:lnTo>
                <a:lnTo>
                  <a:pt x="79" y="39"/>
                </a:lnTo>
                <a:lnTo>
                  <a:pt x="79" y="39"/>
                </a:lnTo>
                <a:lnTo>
                  <a:pt x="79" y="39"/>
                </a:lnTo>
                <a:lnTo>
                  <a:pt x="80" y="39"/>
                </a:lnTo>
                <a:lnTo>
                  <a:pt x="80" y="39"/>
                </a:lnTo>
                <a:lnTo>
                  <a:pt x="80" y="39"/>
                </a:lnTo>
                <a:lnTo>
                  <a:pt x="80" y="39"/>
                </a:lnTo>
                <a:lnTo>
                  <a:pt x="80" y="39"/>
                </a:lnTo>
                <a:lnTo>
                  <a:pt x="81" y="39"/>
                </a:lnTo>
                <a:lnTo>
                  <a:pt x="81" y="39"/>
                </a:lnTo>
                <a:lnTo>
                  <a:pt x="81" y="39"/>
                </a:lnTo>
                <a:lnTo>
                  <a:pt x="81" y="39"/>
                </a:lnTo>
                <a:lnTo>
                  <a:pt x="82" y="39"/>
                </a:lnTo>
                <a:lnTo>
                  <a:pt x="82" y="39"/>
                </a:lnTo>
                <a:lnTo>
                  <a:pt x="82" y="39"/>
                </a:lnTo>
                <a:lnTo>
                  <a:pt x="82" y="39"/>
                </a:lnTo>
                <a:lnTo>
                  <a:pt x="83" y="39"/>
                </a:lnTo>
                <a:lnTo>
                  <a:pt x="83" y="39"/>
                </a:lnTo>
                <a:lnTo>
                  <a:pt x="83" y="39"/>
                </a:lnTo>
                <a:lnTo>
                  <a:pt x="83" y="39"/>
                </a:lnTo>
                <a:lnTo>
                  <a:pt x="83" y="39"/>
                </a:lnTo>
                <a:lnTo>
                  <a:pt x="84" y="39"/>
                </a:lnTo>
                <a:lnTo>
                  <a:pt x="84" y="39"/>
                </a:lnTo>
                <a:lnTo>
                  <a:pt x="84" y="39"/>
                </a:lnTo>
                <a:lnTo>
                  <a:pt x="84" y="39"/>
                </a:lnTo>
                <a:lnTo>
                  <a:pt x="85" y="39"/>
                </a:lnTo>
                <a:lnTo>
                  <a:pt x="85" y="39"/>
                </a:lnTo>
                <a:lnTo>
                  <a:pt x="85" y="39"/>
                </a:lnTo>
                <a:lnTo>
                  <a:pt x="85" y="39"/>
                </a:lnTo>
                <a:lnTo>
                  <a:pt x="86" y="39"/>
                </a:lnTo>
                <a:lnTo>
                  <a:pt x="86" y="39"/>
                </a:lnTo>
                <a:lnTo>
                  <a:pt x="86" y="39"/>
                </a:lnTo>
                <a:lnTo>
                  <a:pt x="86" y="39"/>
                </a:lnTo>
                <a:lnTo>
                  <a:pt x="86" y="39"/>
                </a:lnTo>
                <a:lnTo>
                  <a:pt x="87" y="39"/>
                </a:lnTo>
                <a:lnTo>
                  <a:pt x="87" y="39"/>
                </a:lnTo>
                <a:lnTo>
                  <a:pt x="87" y="39"/>
                </a:lnTo>
                <a:lnTo>
                  <a:pt x="88" y="39"/>
                </a:lnTo>
                <a:lnTo>
                  <a:pt x="88" y="39"/>
                </a:lnTo>
                <a:lnTo>
                  <a:pt x="88" y="39"/>
                </a:lnTo>
                <a:lnTo>
                  <a:pt x="88" y="39"/>
                </a:lnTo>
                <a:lnTo>
                  <a:pt x="89" y="39"/>
                </a:lnTo>
                <a:lnTo>
                  <a:pt x="89" y="39"/>
                </a:lnTo>
                <a:lnTo>
                  <a:pt x="89" y="39"/>
                </a:lnTo>
                <a:lnTo>
                  <a:pt x="89" y="39"/>
                </a:lnTo>
                <a:lnTo>
                  <a:pt x="89" y="39"/>
                </a:lnTo>
                <a:lnTo>
                  <a:pt x="90" y="39"/>
                </a:lnTo>
                <a:lnTo>
                  <a:pt x="90" y="39"/>
                </a:lnTo>
                <a:lnTo>
                  <a:pt x="90" y="39"/>
                </a:lnTo>
                <a:lnTo>
                  <a:pt x="90" y="39"/>
                </a:lnTo>
                <a:lnTo>
                  <a:pt x="91" y="39"/>
                </a:lnTo>
                <a:lnTo>
                  <a:pt x="91" y="39"/>
                </a:lnTo>
                <a:lnTo>
                  <a:pt x="91" y="39"/>
                </a:lnTo>
                <a:lnTo>
                  <a:pt x="91" y="39"/>
                </a:lnTo>
                <a:lnTo>
                  <a:pt x="92" y="39"/>
                </a:lnTo>
                <a:lnTo>
                  <a:pt x="92" y="39"/>
                </a:lnTo>
                <a:lnTo>
                  <a:pt x="92" y="39"/>
                </a:lnTo>
                <a:lnTo>
                  <a:pt x="92" y="39"/>
                </a:lnTo>
                <a:lnTo>
                  <a:pt x="92" y="39"/>
                </a:lnTo>
                <a:lnTo>
                  <a:pt x="93" y="39"/>
                </a:lnTo>
                <a:lnTo>
                  <a:pt x="93" y="39"/>
                </a:lnTo>
                <a:lnTo>
                  <a:pt x="93" y="39"/>
                </a:lnTo>
                <a:lnTo>
                  <a:pt x="93" y="39"/>
                </a:lnTo>
                <a:lnTo>
                  <a:pt x="94" y="39"/>
                </a:lnTo>
                <a:lnTo>
                  <a:pt x="94" y="39"/>
                </a:lnTo>
                <a:lnTo>
                  <a:pt x="94" y="39"/>
                </a:lnTo>
                <a:lnTo>
                  <a:pt x="94" y="39"/>
                </a:lnTo>
                <a:lnTo>
                  <a:pt x="95" y="39"/>
                </a:lnTo>
                <a:lnTo>
                  <a:pt x="95" y="39"/>
                </a:lnTo>
                <a:lnTo>
                  <a:pt x="95" y="39"/>
                </a:lnTo>
                <a:lnTo>
                  <a:pt x="95" y="39"/>
                </a:lnTo>
                <a:lnTo>
                  <a:pt x="96" y="39"/>
                </a:lnTo>
                <a:lnTo>
                  <a:pt x="96" y="39"/>
                </a:lnTo>
                <a:lnTo>
                  <a:pt x="96" y="39"/>
                </a:lnTo>
                <a:lnTo>
                  <a:pt x="96" y="39"/>
                </a:lnTo>
                <a:lnTo>
                  <a:pt x="97" y="39"/>
                </a:lnTo>
                <a:lnTo>
                  <a:pt x="97" y="39"/>
                </a:lnTo>
                <a:lnTo>
                  <a:pt x="97" y="39"/>
                </a:lnTo>
                <a:lnTo>
                  <a:pt x="97" y="39"/>
                </a:lnTo>
                <a:lnTo>
                  <a:pt x="98" y="39"/>
                </a:lnTo>
                <a:lnTo>
                  <a:pt x="98" y="39"/>
                </a:lnTo>
                <a:lnTo>
                  <a:pt x="98" y="39"/>
                </a:lnTo>
                <a:lnTo>
                  <a:pt x="98" y="39"/>
                </a:lnTo>
                <a:lnTo>
                  <a:pt x="98" y="39"/>
                </a:lnTo>
                <a:lnTo>
                  <a:pt x="99" y="39"/>
                </a:lnTo>
                <a:lnTo>
                  <a:pt x="99" y="39"/>
                </a:lnTo>
                <a:lnTo>
                  <a:pt x="99" y="39"/>
                </a:lnTo>
                <a:lnTo>
                  <a:pt x="99" y="39"/>
                </a:lnTo>
                <a:lnTo>
                  <a:pt x="100" y="39"/>
                </a:lnTo>
                <a:lnTo>
                  <a:pt x="100" y="39"/>
                </a:lnTo>
                <a:lnTo>
                  <a:pt x="100" y="39"/>
                </a:lnTo>
                <a:lnTo>
                  <a:pt x="100" y="39"/>
                </a:lnTo>
                <a:lnTo>
                  <a:pt x="101" y="39"/>
                </a:lnTo>
                <a:lnTo>
                  <a:pt x="101" y="39"/>
                </a:lnTo>
                <a:lnTo>
                  <a:pt x="101" y="39"/>
                </a:lnTo>
                <a:lnTo>
                  <a:pt x="101" y="39"/>
                </a:lnTo>
                <a:lnTo>
                  <a:pt x="101" y="39"/>
                </a:lnTo>
                <a:lnTo>
                  <a:pt x="102" y="39"/>
                </a:lnTo>
                <a:lnTo>
                  <a:pt x="102" y="39"/>
                </a:lnTo>
                <a:lnTo>
                  <a:pt x="102" y="39"/>
                </a:lnTo>
                <a:lnTo>
                  <a:pt x="102" y="39"/>
                </a:lnTo>
                <a:lnTo>
                  <a:pt x="103" y="39"/>
                </a:lnTo>
                <a:lnTo>
                  <a:pt x="103" y="39"/>
                </a:lnTo>
                <a:lnTo>
                  <a:pt x="103" y="39"/>
                </a:lnTo>
                <a:lnTo>
                  <a:pt x="104" y="39"/>
                </a:lnTo>
                <a:lnTo>
                  <a:pt x="104" y="39"/>
                </a:lnTo>
                <a:lnTo>
                  <a:pt x="104" y="39"/>
                </a:lnTo>
                <a:lnTo>
                  <a:pt x="104" y="39"/>
                </a:lnTo>
                <a:lnTo>
                  <a:pt x="104" y="39"/>
                </a:lnTo>
                <a:lnTo>
                  <a:pt x="105" y="39"/>
                </a:lnTo>
                <a:lnTo>
                  <a:pt x="105" y="39"/>
                </a:lnTo>
                <a:lnTo>
                  <a:pt x="105" y="39"/>
                </a:lnTo>
                <a:lnTo>
                  <a:pt x="105" y="39"/>
                </a:lnTo>
                <a:lnTo>
                  <a:pt x="106" y="39"/>
                </a:lnTo>
                <a:lnTo>
                  <a:pt x="106" y="39"/>
                </a:lnTo>
                <a:lnTo>
                  <a:pt x="106" y="39"/>
                </a:lnTo>
                <a:lnTo>
                  <a:pt x="106" y="39"/>
                </a:lnTo>
                <a:lnTo>
                  <a:pt x="107" y="39"/>
                </a:lnTo>
                <a:lnTo>
                  <a:pt x="107" y="39"/>
                </a:lnTo>
                <a:lnTo>
                  <a:pt x="107" y="39"/>
                </a:lnTo>
                <a:lnTo>
                  <a:pt x="107" y="39"/>
                </a:lnTo>
                <a:lnTo>
                  <a:pt x="107" y="39"/>
                </a:lnTo>
                <a:lnTo>
                  <a:pt x="108" y="39"/>
                </a:lnTo>
                <a:lnTo>
                  <a:pt x="108" y="39"/>
                </a:lnTo>
                <a:lnTo>
                  <a:pt x="108" y="39"/>
                </a:lnTo>
                <a:lnTo>
                  <a:pt x="108" y="39"/>
                </a:lnTo>
                <a:lnTo>
                  <a:pt x="109" y="39"/>
                </a:lnTo>
                <a:lnTo>
                  <a:pt x="109" y="39"/>
                </a:lnTo>
                <a:lnTo>
                  <a:pt x="109" y="39"/>
                </a:lnTo>
                <a:lnTo>
                  <a:pt x="109" y="39"/>
                </a:lnTo>
                <a:lnTo>
                  <a:pt x="110" y="39"/>
                </a:lnTo>
                <a:lnTo>
                  <a:pt x="110" y="39"/>
                </a:lnTo>
                <a:lnTo>
                  <a:pt x="110" y="39"/>
                </a:lnTo>
                <a:lnTo>
                  <a:pt x="110" y="39"/>
                </a:lnTo>
                <a:lnTo>
                  <a:pt x="111" y="39"/>
                </a:lnTo>
                <a:lnTo>
                  <a:pt x="111" y="39"/>
                </a:lnTo>
                <a:lnTo>
                  <a:pt x="111" y="39"/>
                </a:lnTo>
                <a:lnTo>
                  <a:pt x="111" y="39"/>
                </a:lnTo>
                <a:lnTo>
                  <a:pt x="112" y="39"/>
                </a:lnTo>
                <a:lnTo>
                  <a:pt x="112" y="39"/>
                </a:lnTo>
                <a:lnTo>
                  <a:pt x="112" y="39"/>
                </a:lnTo>
                <a:lnTo>
                  <a:pt x="112" y="39"/>
                </a:lnTo>
                <a:lnTo>
                  <a:pt x="113" y="39"/>
                </a:lnTo>
                <a:lnTo>
                  <a:pt x="113" y="39"/>
                </a:lnTo>
                <a:lnTo>
                  <a:pt x="113" y="39"/>
                </a:lnTo>
                <a:lnTo>
                  <a:pt x="113" y="39"/>
                </a:lnTo>
                <a:lnTo>
                  <a:pt x="113" y="39"/>
                </a:lnTo>
                <a:lnTo>
                  <a:pt x="114" y="39"/>
                </a:lnTo>
                <a:lnTo>
                  <a:pt x="114" y="39"/>
                </a:lnTo>
                <a:lnTo>
                  <a:pt x="114" y="39"/>
                </a:lnTo>
                <a:lnTo>
                  <a:pt x="114" y="39"/>
                </a:lnTo>
                <a:lnTo>
                  <a:pt x="115" y="39"/>
                </a:lnTo>
                <a:lnTo>
                  <a:pt x="115" y="39"/>
                </a:lnTo>
                <a:lnTo>
                  <a:pt x="115" y="39"/>
                </a:lnTo>
                <a:lnTo>
                  <a:pt x="115" y="39"/>
                </a:lnTo>
                <a:lnTo>
                  <a:pt x="116" y="39"/>
                </a:lnTo>
                <a:lnTo>
                  <a:pt x="116" y="39"/>
                </a:lnTo>
                <a:lnTo>
                  <a:pt x="116" y="39"/>
                </a:lnTo>
                <a:lnTo>
                  <a:pt x="116" y="39"/>
                </a:lnTo>
                <a:lnTo>
                  <a:pt x="116" y="39"/>
                </a:lnTo>
                <a:lnTo>
                  <a:pt x="117" y="39"/>
                </a:lnTo>
                <a:lnTo>
                  <a:pt x="117" y="39"/>
                </a:lnTo>
                <a:lnTo>
                  <a:pt x="117" y="39"/>
                </a:lnTo>
                <a:lnTo>
                  <a:pt x="117" y="39"/>
                </a:lnTo>
                <a:lnTo>
                  <a:pt x="118" y="39"/>
                </a:lnTo>
                <a:lnTo>
                  <a:pt x="118" y="39"/>
                </a:lnTo>
                <a:lnTo>
                  <a:pt x="118" y="39"/>
                </a:lnTo>
                <a:lnTo>
                  <a:pt x="119" y="39"/>
                </a:lnTo>
                <a:lnTo>
                  <a:pt x="119" y="39"/>
                </a:lnTo>
                <a:lnTo>
                  <a:pt x="119" y="39"/>
                </a:lnTo>
                <a:lnTo>
                  <a:pt x="119" y="39"/>
                </a:lnTo>
                <a:lnTo>
                  <a:pt x="120" y="39"/>
                </a:lnTo>
                <a:lnTo>
                  <a:pt x="120" y="39"/>
                </a:lnTo>
                <a:lnTo>
                  <a:pt x="120" y="39"/>
                </a:lnTo>
                <a:lnTo>
                  <a:pt x="120" y="39"/>
                </a:lnTo>
                <a:lnTo>
                  <a:pt x="120" y="39"/>
                </a:lnTo>
                <a:lnTo>
                  <a:pt x="121" y="39"/>
                </a:lnTo>
                <a:lnTo>
                  <a:pt x="121" y="39"/>
                </a:lnTo>
                <a:lnTo>
                  <a:pt x="121" y="39"/>
                </a:lnTo>
                <a:lnTo>
                  <a:pt x="121" y="39"/>
                </a:lnTo>
                <a:lnTo>
                  <a:pt x="122" y="39"/>
                </a:lnTo>
                <a:lnTo>
                  <a:pt x="122" y="39"/>
                </a:lnTo>
                <a:lnTo>
                  <a:pt x="122" y="39"/>
                </a:lnTo>
                <a:lnTo>
                  <a:pt x="122" y="39"/>
                </a:lnTo>
                <a:lnTo>
                  <a:pt x="123" y="39"/>
                </a:lnTo>
                <a:lnTo>
                  <a:pt x="123" y="39"/>
                </a:lnTo>
                <a:lnTo>
                  <a:pt x="123" y="39"/>
                </a:lnTo>
                <a:lnTo>
                  <a:pt x="123" y="39"/>
                </a:lnTo>
                <a:lnTo>
                  <a:pt x="123" y="39"/>
                </a:lnTo>
                <a:lnTo>
                  <a:pt x="124" y="39"/>
                </a:lnTo>
                <a:lnTo>
                  <a:pt x="124" y="39"/>
                </a:lnTo>
                <a:lnTo>
                  <a:pt x="124" y="39"/>
                </a:lnTo>
                <a:lnTo>
                  <a:pt x="124" y="39"/>
                </a:lnTo>
                <a:lnTo>
                  <a:pt x="125" y="39"/>
                </a:lnTo>
                <a:lnTo>
                  <a:pt x="125" y="39"/>
                </a:lnTo>
                <a:lnTo>
                  <a:pt x="125" y="39"/>
                </a:lnTo>
                <a:lnTo>
                  <a:pt x="125" y="39"/>
                </a:lnTo>
                <a:lnTo>
                  <a:pt x="125" y="39"/>
                </a:lnTo>
                <a:lnTo>
                  <a:pt x="126" y="39"/>
                </a:lnTo>
                <a:lnTo>
                  <a:pt x="126" y="39"/>
                </a:lnTo>
                <a:lnTo>
                  <a:pt x="126" y="39"/>
                </a:lnTo>
                <a:lnTo>
                  <a:pt x="127" y="39"/>
                </a:lnTo>
                <a:lnTo>
                  <a:pt x="127" y="39"/>
                </a:lnTo>
                <a:lnTo>
                  <a:pt x="127" y="39"/>
                </a:lnTo>
                <a:lnTo>
                  <a:pt x="127" y="39"/>
                </a:lnTo>
                <a:lnTo>
                  <a:pt x="128" y="39"/>
                </a:lnTo>
                <a:lnTo>
                  <a:pt x="128" y="39"/>
                </a:lnTo>
                <a:lnTo>
                  <a:pt x="128" y="39"/>
                </a:lnTo>
                <a:lnTo>
                  <a:pt x="128" y="39"/>
                </a:lnTo>
                <a:lnTo>
                  <a:pt x="129" y="39"/>
                </a:lnTo>
                <a:lnTo>
                  <a:pt x="129" y="39"/>
                </a:lnTo>
                <a:lnTo>
                  <a:pt x="129" y="39"/>
                </a:lnTo>
                <a:lnTo>
                  <a:pt x="129" y="39"/>
                </a:lnTo>
                <a:lnTo>
                  <a:pt x="129" y="39"/>
                </a:lnTo>
                <a:lnTo>
                  <a:pt x="130" y="39"/>
                </a:lnTo>
                <a:lnTo>
                  <a:pt x="130" y="39"/>
                </a:lnTo>
                <a:lnTo>
                  <a:pt x="130" y="39"/>
                </a:lnTo>
                <a:lnTo>
                  <a:pt x="130" y="39"/>
                </a:lnTo>
                <a:lnTo>
                  <a:pt x="131" y="39"/>
                </a:lnTo>
                <a:lnTo>
                  <a:pt x="131" y="39"/>
                </a:lnTo>
                <a:lnTo>
                  <a:pt x="131" y="39"/>
                </a:lnTo>
                <a:lnTo>
                  <a:pt x="131" y="39"/>
                </a:lnTo>
                <a:lnTo>
                  <a:pt x="132" y="39"/>
                </a:lnTo>
                <a:lnTo>
                  <a:pt x="132" y="39"/>
                </a:lnTo>
                <a:lnTo>
                  <a:pt x="132" y="39"/>
                </a:lnTo>
                <a:lnTo>
                  <a:pt x="132" y="39"/>
                </a:lnTo>
                <a:lnTo>
                  <a:pt x="132" y="39"/>
                </a:lnTo>
                <a:lnTo>
                  <a:pt x="133" y="39"/>
                </a:lnTo>
                <a:lnTo>
                  <a:pt x="133" y="39"/>
                </a:lnTo>
                <a:lnTo>
                  <a:pt x="133" y="39"/>
                </a:lnTo>
                <a:lnTo>
                  <a:pt x="133" y="39"/>
                </a:lnTo>
                <a:lnTo>
                  <a:pt x="134" y="39"/>
                </a:lnTo>
                <a:lnTo>
                  <a:pt x="134" y="39"/>
                </a:lnTo>
                <a:lnTo>
                  <a:pt x="134" y="39"/>
                </a:lnTo>
                <a:lnTo>
                  <a:pt x="135" y="39"/>
                </a:lnTo>
                <a:lnTo>
                  <a:pt x="135" y="39"/>
                </a:lnTo>
                <a:lnTo>
                  <a:pt x="135" y="39"/>
                </a:lnTo>
                <a:lnTo>
                  <a:pt x="135" y="39"/>
                </a:lnTo>
                <a:lnTo>
                  <a:pt x="135" y="39"/>
                </a:lnTo>
                <a:lnTo>
                  <a:pt x="136" y="39"/>
                </a:lnTo>
                <a:lnTo>
                  <a:pt x="136" y="39"/>
                </a:lnTo>
                <a:lnTo>
                  <a:pt x="136" y="39"/>
                </a:lnTo>
                <a:lnTo>
                  <a:pt x="136" y="39"/>
                </a:lnTo>
                <a:lnTo>
                  <a:pt x="137" y="39"/>
                </a:lnTo>
                <a:lnTo>
                  <a:pt x="137" y="39"/>
                </a:lnTo>
                <a:lnTo>
                  <a:pt x="137" y="39"/>
                </a:lnTo>
                <a:lnTo>
                  <a:pt x="137" y="39"/>
                </a:lnTo>
                <a:lnTo>
                  <a:pt x="138" y="39"/>
                </a:lnTo>
                <a:lnTo>
                  <a:pt x="138" y="39"/>
                </a:lnTo>
                <a:lnTo>
                  <a:pt x="138" y="39"/>
                </a:lnTo>
                <a:lnTo>
                  <a:pt x="138" y="39"/>
                </a:lnTo>
                <a:lnTo>
                  <a:pt x="138" y="39"/>
                </a:lnTo>
                <a:lnTo>
                  <a:pt x="139" y="39"/>
                </a:lnTo>
                <a:lnTo>
                  <a:pt x="139" y="39"/>
                </a:lnTo>
                <a:lnTo>
                  <a:pt x="139" y="39"/>
                </a:lnTo>
                <a:lnTo>
                  <a:pt x="139" y="39"/>
                </a:lnTo>
                <a:lnTo>
                  <a:pt x="140" y="39"/>
                </a:lnTo>
                <a:lnTo>
                  <a:pt x="140" y="39"/>
                </a:lnTo>
                <a:lnTo>
                  <a:pt x="140" y="39"/>
                </a:lnTo>
                <a:lnTo>
                  <a:pt x="140" y="39"/>
                </a:lnTo>
                <a:lnTo>
                  <a:pt x="141" y="39"/>
                </a:lnTo>
                <a:lnTo>
                  <a:pt x="141" y="39"/>
                </a:lnTo>
                <a:lnTo>
                  <a:pt x="141" y="39"/>
                </a:lnTo>
                <a:lnTo>
                  <a:pt x="141" y="39"/>
                </a:lnTo>
                <a:lnTo>
                  <a:pt x="141" y="39"/>
                </a:lnTo>
                <a:lnTo>
                  <a:pt x="142" y="39"/>
                </a:lnTo>
                <a:lnTo>
                  <a:pt x="142" y="39"/>
                </a:lnTo>
                <a:lnTo>
                  <a:pt x="142" y="39"/>
                </a:lnTo>
                <a:lnTo>
                  <a:pt x="143" y="39"/>
                </a:lnTo>
                <a:lnTo>
                  <a:pt x="143" y="39"/>
                </a:lnTo>
                <a:lnTo>
                  <a:pt x="143" y="39"/>
                </a:lnTo>
                <a:lnTo>
                  <a:pt x="143" y="39"/>
                </a:lnTo>
                <a:lnTo>
                  <a:pt x="144" y="39"/>
                </a:lnTo>
                <a:lnTo>
                  <a:pt x="144" y="39"/>
                </a:lnTo>
                <a:lnTo>
                  <a:pt x="144" y="39"/>
                </a:lnTo>
                <a:lnTo>
                  <a:pt x="144" y="39"/>
                </a:lnTo>
                <a:lnTo>
                  <a:pt x="144" y="39"/>
                </a:lnTo>
                <a:lnTo>
                  <a:pt x="145" y="39"/>
                </a:lnTo>
                <a:lnTo>
                  <a:pt x="145" y="39"/>
                </a:lnTo>
                <a:lnTo>
                  <a:pt x="145" y="39"/>
                </a:lnTo>
                <a:lnTo>
                  <a:pt x="145" y="39"/>
                </a:lnTo>
                <a:lnTo>
                  <a:pt x="146" y="39"/>
                </a:lnTo>
                <a:lnTo>
                  <a:pt x="146" y="39"/>
                </a:lnTo>
                <a:lnTo>
                  <a:pt x="146" y="39"/>
                </a:lnTo>
                <a:lnTo>
                  <a:pt x="146" y="39"/>
                </a:lnTo>
                <a:lnTo>
                  <a:pt x="147" y="39"/>
                </a:lnTo>
                <a:lnTo>
                  <a:pt x="147" y="39"/>
                </a:lnTo>
                <a:lnTo>
                  <a:pt x="147" y="39"/>
                </a:lnTo>
                <a:lnTo>
                  <a:pt x="147" y="39"/>
                </a:lnTo>
                <a:lnTo>
                  <a:pt x="147" y="39"/>
                </a:lnTo>
                <a:lnTo>
                  <a:pt x="148" y="39"/>
                </a:lnTo>
                <a:lnTo>
                  <a:pt x="148" y="39"/>
                </a:lnTo>
                <a:lnTo>
                  <a:pt x="148" y="39"/>
                </a:lnTo>
                <a:lnTo>
                  <a:pt x="148" y="39"/>
                </a:lnTo>
                <a:lnTo>
                  <a:pt x="149" y="39"/>
                </a:lnTo>
                <a:lnTo>
                  <a:pt x="149" y="39"/>
                </a:lnTo>
                <a:lnTo>
                  <a:pt x="149" y="39"/>
                </a:lnTo>
                <a:lnTo>
                  <a:pt x="150" y="39"/>
                </a:lnTo>
                <a:lnTo>
                  <a:pt x="150" y="39"/>
                </a:lnTo>
                <a:lnTo>
                  <a:pt x="150" y="39"/>
                </a:lnTo>
                <a:lnTo>
                  <a:pt x="150" y="39"/>
                </a:lnTo>
                <a:lnTo>
                  <a:pt x="150" y="39"/>
                </a:lnTo>
                <a:lnTo>
                  <a:pt x="151" y="39"/>
                </a:lnTo>
                <a:lnTo>
                  <a:pt x="151" y="39"/>
                </a:lnTo>
                <a:lnTo>
                  <a:pt x="151" y="39"/>
                </a:lnTo>
                <a:lnTo>
                  <a:pt x="151" y="39"/>
                </a:lnTo>
                <a:lnTo>
                  <a:pt x="152" y="39"/>
                </a:lnTo>
                <a:lnTo>
                  <a:pt x="152" y="39"/>
                </a:lnTo>
                <a:lnTo>
                  <a:pt x="152" y="39"/>
                </a:lnTo>
                <a:lnTo>
                  <a:pt x="152" y="39"/>
                </a:lnTo>
                <a:lnTo>
                  <a:pt x="153" y="39"/>
                </a:lnTo>
                <a:lnTo>
                  <a:pt x="153" y="39"/>
                </a:lnTo>
                <a:lnTo>
                  <a:pt x="153" y="39"/>
                </a:lnTo>
                <a:lnTo>
                  <a:pt x="153" y="39"/>
                </a:lnTo>
                <a:lnTo>
                  <a:pt x="153" y="39"/>
                </a:lnTo>
                <a:lnTo>
                  <a:pt x="154" y="39"/>
                </a:lnTo>
                <a:lnTo>
                  <a:pt x="154" y="39"/>
                </a:lnTo>
                <a:lnTo>
                  <a:pt x="154" y="39"/>
                </a:lnTo>
                <a:lnTo>
                  <a:pt x="154" y="39"/>
                </a:lnTo>
                <a:lnTo>
                  <a:pt x="155" y="39"/>
                </a:lnTo>
                <a:lnTo>
                  <a:pt x="155" y="39"/>
                </a:lnTo>
                <a:lnTo>
                  <a:pt x="155" y="39"/>
                </a:lnTo>
                <a:lnTo>
                  <a:pt x="155" y="39"/>
                </a:lnTo>
                <a:lnTo>
                  <a:pt x="156" y="39"/>
                </a:lnTo>
                <a:lnTo>
                  <a:pt x="156" y="39"/>
                </a:lnTo>
                <a:lnTo>
                  <a:pt x="156" y="39"/>
                </a:lnTo>
                <a:lnTo>
                  <a:pt x="156" y="39"/>
                </a:lnTo>
                <a:lnTo>
                  <a:pt x="156" y="39"/>
                </a:lnTo>
                <a:lnTo>
                  <a:pt x="157" y="39"/>
                </a:lnTo>
                <a:lnTo>
                  <a:pt x="157" y="39"/>
                </a:lnTo>
                <a:lnTo>
                  <a:pt x="157" y="39"/>
                </a:lnTo>
                <a:lnTo>
                  <a:pt x="158" y="39"/>
                </a:lnTo>
                <a:lnTo>
                  <a:pt x="158" y="39"/>
                </a:lnTo>
                <a:lnTo>
                  <a:pt x="158" y="39"/>
                </a:lnTo>
                <a:lnTo>
                  <a:pt x="158" y="39"/>
                </a:lnTo>
                <a:lnTo>
                  <a:pt x="159" y="39"/>
                </a:lnTo>
                <a:lnTo>
                  <a:pt x="159" y="39"/>
                </a:lnTo>
                <a:lnTo>
                  <a:pt x="159" y="39"/>
                </a:lnTo>
                <a:lnTo>
                  <a:pt x="159" y="39"/>
                </a:lnTo>
                <a:lnTo>
                  <a:pt x="159" y="39"/>
                </a:lnTo>
                <a:lnTo>
                  <a:pt x="160" y="39"/>
                </a:lnTo>
                <a:lnTo>
                  <a:pt x="160" y="39"/>
                </a:lnTo>
                <a:lnTo>
                  <a:pt x="160" y="39"/>
                </a:lnTo>
                <a:lnTo>
                  <a:pt x="160" y="39"/>
                </a:lnTo>
                <a:lnTo>
                  <a:pt x="161" y="39"/>
                </a:lnTo>
                <a:lnTo>
                  <a:pt x="161" y="39"/>
                </a:lnTo>
                <a:lnTo>
                  <a:pt x="161" y="39"/>
                </a:lnTo>
                <a:lnTo>
                  <a:pt x="161" y="39"/>
                </a:lnTo>
                <a:lnTo>
                  <a:pt x="162" y="39"/>
                </a:lnTo>
                <a:lnTo>
                  <a:pt x="162" y="39"/>
                </a:lnTo>
                <a:lnTo>
                  <a:pt x="162" y="39"/>
                </a:lnTo>
                <a:lnTo>
                  <a:pt x="162" y="39"/>
                </a:lnTo>
                <a:lnTo>
                  <a:pt x="162" y="39"/>
                </a:lnTo>
                <a:lnTo>
                  <a:pt x="163" y="39"/>
                </a:lnTo>
                <a:lnTo>
                  <a:pt x="163" y="39"/>
                </a:lnTo>
                <a:lnTo>
                  <a:pt x="163" y="39"/>
                </a:lnTo>
                <a:lnTo>
                  <a:pt x="163" y="39"/>
                </a:lnTo>
                <a:lnTo>
                  <a:pt x="164" y="39"/>
                </a:lnTo>
                <a:lnTo>
                  <a:pt x="164" y="39"/>
                </a:lnTo>
                <a:lnTo>
                  <a:pt x="164" y="39"/>
                </a:lnTo>
                <a:lnTo>
                  <a:pt x="164" y="39"/>
                </a:lnTo>
                <a:lnTo>
                  <a:pt x="165" y="39"/>
                </a:lnTo>
                <a:lnTo>
                  <a:pt x="165" y="39"/>
                </a:lnTo>
                <a:lnTo>
                  <a:pt x="165" y="39"/>
                </a:lnTo>
                <a:lnTo>
                  <a:pt x="166" y="39"/>
                </a:lnTo>
                <a:lnTo>
                  <a:pt x="166" y="39"/>
                </a:lnTo>
                <a:lnTo>
                  <a:pt x="166" y="39"/>
                </a:lnTo>
                <a:lnTo>
                  <a:pt x="166" y="39"/>
                </a:lnTo>
                <a:lnTo>
                  <a:pt x="166" y="39"/>
                </a:lnTo>
                <a:lnTo>
                  <a:pt x="167" y="39"/>
                </a:lnTo>
                <a:lnTo>
                  <a:pt x="167" y="39"/>
                </a:lnTo>
                <a:lnTo>
                  <a:pt x="167" y="39"/>
                </a:lnTo>
                <a:lnTo>
                  <a:pt x="167" y="39"/>
                </a:lnTo>
                <a:lnTo>
                  <a:pt x="168" y="39"/>
                </a:lnTo>
                <a:lnTo>
                  <a:pt x="168" y="39"/>
                </a:lnTo>
                <a:lnTo>
                  <a:pt x="168" y="39"/>
                </a:lnTo>
                <a:lnTo>
                  <a:pt x="168" y="39"/>
                </a:lnTo>
                <a:lnTo>
                  <a:pt x="168" y="39"/>
                </a:lnTo>
                <a:lnTo>
                  <a:pt x="169" y="39"/>
                </a:lnTo>
                <a:lnTo>
                  <a:pt x="169" y="39"/>
                </a:lnTo>
                <a:lnTo>
                  <a:pt x="169" y="39"/>
                </a:lnTo>
                <a:lnTo>
                  <a:pt x="169" y="39"/>
                </a:lnTo>
                <a:lnTo>
                  <a:pt x="170" y="39"/>
                </a:lnTo>
                <a:lnTo>
                  <a:pt x="170" y="39"/>
                </a:lnTo>
                <a:lnTo>
                  <a:pt x="170" y="39"/>
                </a:lnTo>
                <a:lnTo>
                  <a:pt x="170" y="39"/>
                </a:lnTo>
                <a:lnTo>
                  <a:pt x="171" y="39"/>
                </a:lnTo>
                <a:lnTo>
                  <a:pt x="171" y="39"/>
                </a:lnTo>
                <a:lnTo>
                  <a:pt x="171" y="39"/>
                </a:lnTo>
                <a:lnTo>
                  <a:pt x="171" y="39"/>
                </a:lnTo>
                <a:lnTo>
                  <a:pt x="171" y="39"/>
                </a:lnTo>
                <a:lnTo>
                  <a:pt x="172" y="39"/>
                </a:lnTo>
                <a:lnTo>
                  <a:pt x="172" y="39"/>
                </a:lnTo>
                <a:lnTo>
                  <a:pt x="172" y="39"/>
                </a:lnTo>
                <a:lnTo>
                  <a:pt x="172" y="39"/>
                </a:lnTo>
                <a:lnTo>
                  <a:pt x="173" y="39"/>
                </a:lnTo>
                <a:lnTo>
                  <a:pt x="173" y="39"/>
                </a:lnTo>
                <a:lnTo>
                  <a:pt x="173" y="39"/>
                </a:lnTo>
                <a:lnTo>
                  <a:pt x="174" y="39"/>
                </a:lnTo>
                <a:lnTo>
                  <a:pt x="174" y="39"/>
                </a:lnTo>
                <a:lnTo>
                  <a:pt x="174" y="39"/>
                </a:lnTo>
                <a:lnTo>
                  <a:pt x="174" y="39"/>
                </a:lnTo>
                <a:lnTo>
                  <a:pt x="175" y="39"/>
                </a:lnTo>
                <a:lnTo>
                  <a:pt x="175" y="39"/>
                </a:lnTo>
                <a:lnTo>
                  <a:pt x="175" y="39"/>
                </a:lnTo>
                <a:lnTo>
                  <a:pt x="175" y="39"/>
                </a:lnTo>
                <a:lnTo>
                  <a:pt x="175" y="39"/>
                </a:lnTo>
                <a:lnTo>
                  <a:pt x="176" y="39"/>
                </a:lnTo>
                <a:lnTo>
                  <a:pt x="176" y="39"/>
                </a:lnTo>
                <a:lnTo>
                  <a:pt x="176" y="39"/>
                </a:lnTo>
                <a:lnTo>
                  <a:pt x="176" y="39"/>
                </a:lnTo>
                <a:lnTo>
                  <a:pt x="177" y="39"/>
                </a:lnTo>
                <a:lnTo>
                  <a:pt x="177" y="39"/>
                </a:lnTo>
                <a:lnTo>
                  <a:pt x="177" y="39"/>
                </a:lnTo>
                <a:lnTo>
                  <a:pt x="177" y="39"/>
                </a:lnTo>
                <a:lnTo>
                  <a:pt x="178" y="39"/>
                </a:lnTo>
                <a:lnTo>
                  <a:pt x="178" y="39"/>
                </a:lnTo>
                <a:lnTo>
                  <a:pt x="178" y="39"/>
                </a:lnTo>
                <a:lnTo>
                  <a:pt x="178" y="39"/>
                </a:lnTo>
                <a:lnTo>
                  <a:pt x="178" y="39"/>
                </a:lnTo>
                <a:lnTo>
                  <a:pt x="179" y="39"/>
                </a:lnTo>
                <a:lnTo>
                  <a:pt x="179" y="39"/>
                </a:lnTo>
                <a:lnTo>
                  <a:pt x="179" y="39"/>
                </a:lnTo>
                <a:lnTo>
                  <a:pt x="179" y="39"/>
                </a:lnTo>
                <a:lnTo>
                  <a:pt x="180" y="39"/>
                </a:lnTo>
                <a:lnTo>
                  <a:pt x="180" y="39"/>
                </a:lnTo>
                <a:lnTo>
                  <a:pt x="180" y="39"/>
                </a:lnTo>
                <a:lnTo>
                  <a:pt x="180" y="39"/>
                </a:lnTo>
                <a:lnTo>
                  <a:pt x="181" y="39"/>
                </a:lnTo>
                <a:lnTo>
                  <a:pt x="181" y="39"/>
                </a:lnTo>
                <a:lnTo>
                  <a:pt x="181" y="39"/>
                </a:lnTo>
                <a:lnTo>
                  <a:pt x="181" y="39"/>
                </a:lnTo>
                <a:lnTo>
                  <a:pt x="182" y="39"/>
                </a:lnTo>
                <a:lnTo>
                  <a:pt x="182" y="39"/>
                </a:lnTo>
                <a:lnTo>
                  <a:pt x="182" y="39"/>
                </a:lnTo>
                <a:lnTo>
                  <a:pt x="182" y="39"/>
                </a:lnTo>
                <a:lnTo>
                  <a:pt x="183" y="39"/>
                </a:lnTo>
                <a:lnTo>
                  <a:pt x="183" y="39"/>
                </a:lnTo>
                <a:lnTo>
                  <a:pt x="183" y="39"/>
                </a:lnTo>
                <a:lnTo>
                  <a:pt x="183" y="39"/>
                </a:lnTo>
                <a:lnTo>
                  <a:pt x="184" y="39"/>
                </a:lnTo>
                <a:lnTo>
                  <a:pt x="184" y="39"/>
                </a:lnTo>
                <a:lnTo>
                  <a:pt x="184" y="39"/>
                </a:lnTo>
                <a:lnTo>
                  <a:pt x="184" y="39"/>
                </a:lnTo>
                <a:lnTo>
                  <a:pt x="184" y="39"/>
                </a:lnTo>
                <a:lnTo>
                  <a:pt x="185" y="39"/>
                </a:lnTo>
                <a:lnTo>
                  <a:pt x="185" y="39"/>
                </a:lnTo>
                <a:lnTo>
                  <a:pt x="185" y="39"/>
                </a:lnTo>
                <a:lnTo>
                  <a:pt x="185" y="39"/>
                </a:lnTo>
                <a:lnTo>
                  <a:pt x="186" y="39"/>
                </a:lnTo>
                <a:lnTo>
                  <a:pt x="186" y="39"/>
                </a:lnTo>
                <a:lnTo>
                  <a:pt x="186" y="39"/>
                </a:lnTo>
                <a:lnTo>
                  <a:pt x="186" y="39"/>
                </a:lnTo>
                <a:lnTo>
                  <a:pt x="187" y="39"/>
                </a:lnTo>
                <a:lnTo>
                  <a:pt x="187" y="39"/>
                </a:lnTo>
                <a:lnTo>
                  <a:pt x="187" y="39"/>
                </a:lnTo>
                <a:lnTo>
                  <a:pt x="187" y="39"/>
                </a:lnTo>
                <a:lnTo>
                  <a:pt x="187" y="39"/>
                </a:lnTo>
                <a:lnTo>
                  <a:pt x="188" y="39"/>
                </a:lnTo>
                <a:lnTo>
                  <a:pt x="188" y="39"/>
                </a:lnTo>
                <a:lnTo>
                  <a:pt x="188" y="39"/>
                </a:lnTo>
                <a:lnTo>
                  <a:pt x="188" y="39"/>
                </a:lnTo>
                <a:lnTo>
                  <a:pt x="189" y="39"/>
                </a:lnTo>
                <a:lnTo>
                  <a:pt x="189" y="39"/>
                </a:lnTo>
                <a:lnTo>
                  <a:pt x="189" y="39"/>
                </a:lnTo>
                <a:lnTo>
                  <a:pt x="190" y="39"/>
                </a:lnTo>
                <a:lnTo>
                  <a:pt x="190" y="39"/>
                </a:lnTo>
                <a:lnTo>
                  <a:pt x="190" y="39"/>
                </a:lnTo>
                <a:lnTo>
                  <a:pt x="190" y="39"/>
                </a:lnTo>
                <a:lnTo>
                  <a:pt x="190" y="39"/>
                </a:lnTo>
                <a:lnTo>
                  <a:pt x="191" y="39"/>
                </a:lnTo>
                <a:lnTo>
                  <a:pt x="191" y="39"/>
                </a:lnTo>
                <a:lnTo>
                  <a:pt x="191" y="39"/>
                </a:lnTo>
                <a:lnTo>
                  <a:pt x="191" y="39"/>
                </a:lnTo>
                <a:lnTo>
                  <a:pt x="192" y="39"/>
                </a:lnTo>
                <a:lnTo>
                  <a:pt x="192" y="39"/>
                </a:lnTo>
                <a:lnTo>
                  <a:pt x="192" y="39"/>
                </a:lnTo>
                <a:lnTo>
                  <a:pt x="192" y="39"/>
                </a:lnTo>
                <a:lnTo>
                  <a:pt x="193" y="39"/>
                </a:lnTo>
                <a:lnTo>
                  <a:pt x="193" y="39"/>
                </a:lnTo>
                <a:lnTo>
                  <a:pt x="193" y="39"/>
                </a:lnTo>
                <a:lnTo>
                  <a:pt x="193" y="39"/>
                </a:lnTo>
                <a:lnTo>
                  <a:pt x="193" y="39"/>
                </a:lnTo>
                <a:lnTo>
                  <a:pt x="194" y="39"/>
                </a:lnTo>
                <a:lnTo>
                  <a:pt x="194" y="39"/>
                </a:lnTo>
                <a:lnTo>
                  <a:pt x="194" y="39"/>
                </a:lnTo>
                <a:lnTo>
                  <a:pt x="194" y="39"/>
                </a:lnTo>
                <a:lnTo>
                  <a:pt x="195" y="39"/>
                </a:lnTo>
                <a:lnTo>
                  <a:pt x="195" y="39"/>
                </a:lnTo>
                <a:lnTo>
                  <a:pt x="195" y="39"/>
                </a:lnTo>
                <a:lnTo>
                  <a:pt x="195" y="39"/>
                </a:lnTo>
                <a:lnTo>
                  <a:pt x="196" y="39"/>
                </a:lnTo>
                <a:lnTo>
                  <a:pt x="196" y="39"/>
                </a:lnTo>
                <a:lnTo>
                  <a:pt x="196" y="39"/>
                </a:lnTo>
                <a:lnTo>
                  <a:pt x="196" y="39"/>
                </a:lnTo>
                <a:lnTo>
                  <a:pt x="197" y="39"/>
                </a:lnTo>
                <a:lnTo>
                  <a:pt x="197" y="39"/>
                </a:lnTo>
                <a:lnTo>
                  <a:pt x="197" y="39"/>
                </a:lnTo>
                <a:lnTo>
                  <a:pt x="197" y="39"/>
                </a:lnTo>
                <a:lnTo>
                  <a:pt x="198" y="39"/>
                </a:lnTo>
                <a:lnTo>
                  <a:pt x="198" y="39"/>
                </a:lnTo>
                <a:lnTo>
                  <a:pt x="198" y="39"/>
                </a:lnTo>
                <a:lnTo>
                  <a:pt x="198" y="39"/>
                </a:lnTo>
                <a:lnTo>
                  <a:pt x="199" y="39"/>
                </a:lnTo>
                <a:lnTo>
                  <a:pt x="199" y="39"/>
                </a:lnTo>
                <a:lnTo>
                  <a:pt x="199" y="39"/>
                </a:lnTo>
                <a:lnTo>
                  <a:pt x="199" y="39"/>
                </a:lnTo>
                <a:lnTo>
                  <a:pt x="199" y="39"/>
                </a:lnTo>
                <a:lnTo>
                  <a:pt x="200" y="39"/>
                </a:lnTo>
                <a:lnTo>
                  <a:pt x="200" y="39"/>
                </a:lnTo>
                <a:lnTo>
                  <a:pt x="200" y="39"/>
                </a:lnTo>
                <a:lnTo>
                  <a:pt x="200" y="39"/>
                </a:lnTo>
                <a:lnTo>
                  <a:pt x="201" y="39"/>
                </a:lnTo>
                <a:lnTo>
                  <a:pt x="201" y="39"/>
                </a:lnTo>
                <a:lnTo>
                  <a:pt x="201" y="39"/>
                </a:lnTo>
                <a:lnTo>
                  <a:pt x="201" y="39"/>
                </a:lnTo>
                <a:lnTo>
                  <a:pt x="202" y="39"/>
                </a:lnTo>
                <a:lnTo>
                  <a:pt x="202" y="39"/>
                </a:lnTo>
                <a:lnTo>
                  <a:pt x="202" y="39"/>
                </a:lnTo>
                <a:lnTo>
                  <a:pt x="202" y="39"/>
                </a:lnTo>
                <a:lnTo>
                  <a:pt x="202" y="39"/>
                </a:lnTo>
                <a:lnTo>
                  <a:pt x="203" y="39"/>
                </a:lnTo>
                <a:lnTo>
                  <a:pt x="203" y="39"/>
                </a:lnTo>
                <a:lnTo>
                  <a:pt x="203" y="39"/>
                </a:lnTo>
                <a:lnTo>
                  <a:pt x="203" y="39"/>
                </a:lnTo>
                <a:lnTo>
                  <a:pt x="204" y="39"/>
                </a:lnTo>
                <a:lnTo>
                  <a:pt x="204" y="39"/>
                </a:lnTo>
                <a:lnTo>
                  <a:pt x="204" y="39"/>
                </a:lnTo>
                <a:lnTo>
                  <a:pt x="205" y="39"/>
                </a:lnTo>
                <a:lnTo>
                  <a:pt x="205" y="39"/>
                </a:lnTo>
                <a:lnTo>
                  <a:pt x="205" y="39"/>
                </a:lnTo>
                <a:lnTo>
                  <a:pt x="205" y="39"/>
                </a:lnTo>
                <a:lnTo>
                  <a:pt x="205" y="39"/>
                </a:lnTo>
                <a:lnTo>
                  <a:pt x="206" y="39"/>
                </a:lnTo>
                <a:lnTo>
                  <a:pt x="206" y="39"/>
                </a:lnTo>
                <a:lnTo>
                  <a:pt x="206" y="39"/>
                </a:lnTo>
                <a:lnTo>
                  <a:pt x="206" y="39"/>
                </a:lnTo>
                <a:lnTo>
                  <a:pt x="207" y="39"/>
                </a:lnTo>
                <a:lnTo>
                  <a:pt x="207" y="39"/>
                </a:lnTo>
                <a:lnTo>
                  <a:pt x="207" y="39"/>
                </a:lnTo>
                <a:lnTo>
                  <a:pt x="207" y="39"/>
                </a:lnTo>
                <a:lnTo>
                  <a:pt x="208" y="39"/>
                </a:lnTo>
                <a:lnTo>
                  <a:pt x="208" y="39"/>
                </a:lnTo>
                <a:lnTo>
                  <a:pt x="208" y="39"/>
                </a:lnTo>
                <a:lnTo>
                  <a:pt x="208" y="39"/>
                </a:lnTo>
                <a:lnTo>
                  <a:pt x="208" y="39"/>
                </a:lnTo>
                <a:lnTo>
                  <a:pt x="209" y="39"/>
                </a:lnTo>
                <a:lnTo>
                  <a:pt x="209" y="39"/>
                </a:lnTo>
                <a:lnTo>
                  <a:pt x="209" y="39"/>
                </a:lnTo>
                <a:lnTo>
                  <a:pt x="209" y="39"/>
                </a:lnTo>
                <a:lnTo>
                  <a:pt x="210" y="39"/>
                </a:lnTo>
                <a:lnTo>
                  <a:pt x="210" y="39"/>
                </a:lnTo>
                <a:lnTo>
                  <a:pt x="210" y="39"/>
                </a:lnTo>
                <a:lnTo>
                  <a:pt x="210" y="39"/>
                </a:lnTo>
                <a:lnTo>
                  <a:pt x="211" y="39"/>
                </a:lnTo>
                <a:lnTo>
                  <a:pt x="211" y="39"/>
                </a:lnTo>
                <a:lnTo>
                  <a:pt x="211" y="39"/>
                </a:lnTo>
                <a:lnTo>
                  <a:pt x="211" y="39"/>
                </a:lnTo>
                <a:lnTo>
                  <a:pt x="211" y="39"/>
                </a:lnTo>
                <a:lnTo>
                  <a:pt x="212" y="39"/>
                </a:lnTo>
                <a:lnTo>
                  <a:pt x="212" y="39"/>
                </a:lnTo>
                <a:lnTo>
                  <a:pt x="212" y="39"/>
                </a:lnTo>
                <a:lnTo>
                  <a:pt x="213" y="39"/>
                </a:lnTo>
                <a:lnTo>
                  <a:pt x="213" y="39"/>
                </a:lnTo>
                <a:lnTo>
                  <a:pt x="213" y="39"/>
                </a:lnTo>
                <a:lnTo>
                  <a:pt x="213" y="39"/>
                </a:lnTo>
                <a:lnTo>
                  <a:pt x="214" y="39"/>
                </a:lnTo>
                <a:lnTo>
                  <a:pt x="214" y="39"/>
                </a:lnTo>
                <a:lnTo>
                  <a:pt x="214" y="39"/>
                </a:lnTo>
                <a:lnTo>
                  <a:pt x="214" y="39"/>
                </a:lnTo>
                <a:lnTo>
                  <a:pt x="214" y="39"/>
                </a:lnTo>
                <a:lnTo>
                  <a:pt x="215" y="39"/>
                </a:lnTo>
                <a:lnTo>
                  <a:pt x="215" y="39"/>
                </a:lnTo>
                <a:lnTo>
                  <a:pt x="215" y="39"/>
                </a:lnTo>
                <a:lnTo>
                  <a:pt x="215" y="39"/>
                </a:lnTo>
                <a:lnTo>
                  <a:pt x="216" y="39"/>
                </a:lnTo>
                <a:lnTo>
                  <a:pt x="216" y="39"/>
                </a:lnTo>
                <a:lnTo>
                  <a:pt x="216" y="39"/>
                </a:lnTo>
                <a:lnTo>
                  <a:pt x="216" y="39"/>
                </a:lnTo>
                <a:lnTo>
                  <a:pt x="217" y="39"/>
                </a:lnTo>
                <a:lnTo>
                  <a:pt x="217" y="39"/>
                </a:lnTo>
                <a:lnTo>
                  <a:pt x="217" y="39"/>
                </a:lnTo>
                <a:lnTo>
                  <a:pt x="217" y="39"/>
                </a:lnTo>
                <a:lnTo>
                  <a:pt x="217" y="39"/>
                </a:lnTo>
                <a:lnTo>
                  <a:pt x="218" y="39"/>
                </a:lnTo>
                <a:lnTo>
                  <a:pt x="218" y="39"/>
                </a:lnTo>
                <a:lnTo>
                  <a:pt x="218" y="39"/>
                </a:lnTo>
                <a:lnTo>
                  <a:pt x="218" y="39"/>
                </a:lnTo>
                <a:lnTo>
                  <a:pt x="219" y="39"/>
                </a:lnTo>
                <a:lnTo>
                  <a:pt x="219" y="39"/>
                </a:lnTo>
                <a:lnTo>
                  <a:pt x="219" y="39"/>
                </a:lnTo>
                <a:lnTo>
                  <a:pt x="219" y="39"/>
                </a:lnTo>
                <a:lnTo>
                  <a:pt x="220" y="39"/>
                </a:lnTo>
                <a:lnTo>
                  <a:pt x="220" y="39"/>
                </a:lnTo>
                <a:lnTo>
                  <a:pt x="220" y="39"/>
                </a:lnTo>
                <a:lnTo>
                  <a:pt x="221" y="39"/>
                </a:lnTo>
                <a:lnTo>
                  <a:pt x="221" y="39"/>
                </a:lnTo>
                <a:lnTo>
                  <a:pt x="221" y="39"/>
                </a:lnTo>
                <a:lnTo>
                  <a:pt x="221" y="39"/>
                </a:lnTo>
                <a:lnTo>
                  <a:pt x="221" y="39"/>
                </a:lnTo>
                <a:lnTo>
                  <a:pt x="222" y="39"/>
                </a:lnTo>
                <a:lnTo>
                  <a:pt x="222" y="39"/>
                </a:lnTo>
                <a:lnTo>
                  <a:pt x="222" y="39"/>
                </a:lnTo>
                <a:lnTo>
                  <a:pt x="222" y="39"/>
                </a:lnTo>
                <a:lnTo>
                  <a:pt x="223" y="39"/>
                </a:lnTo>
                <a:lnTo>
                  <a:pt x="223" y="39"/>
                </a:lnTo>
                <a:lnTo>
                  <a:pt x="223" y="39"/>
                </a:lnTo>
                <a:lnTo>
                  <a:pt x="223" y="39"/>
                </a:lnTo>
                <a:lnTo>
                  <a:pt x="224" y="39"/>
                </a:lnTo>
                <a:lnTo>
                  <a:pt x="224" y="39"/>
                </a:lnTo>
                <a:lnTo>
                  <a:pt x="224" y="39"/>
                </a:lnTo>
                <a:lnTo>
                  <a:pt x="224" y="39"/>
                </a:lnTo>
                <a:lnTo>
                  <a:pt x="224" y="39"/>
                </a:lnTo>
                <a:lnTo>
                  <a:pt x="225" y="39"/>
                </a:lnTo>
                <a:lnTo>
                  <a:pt x="225" y="39"/>
                </a:lnTo>
                <a:lnTo>
                  <a:pt x="225" y="39"/>
                </a:lnTo>
                <a:lnTo>
                  <a:pt x="225" y="39"/>
                </a:lnTo>
                <a:lnTo>
                  <a:pt x="226" y="39"/>
                </a:lnTo>
                <a:lnTo>
                  <a:pt x="226" y="39"/>
                </a:lnTo>
                <a:lnTo>
                  <a:pt x="226" y="39"/>
                </a:lnTo>
                <a:lnTo>
                  <a:pt x="226" y="39"/>
                </a:lnTo>
                <a:lnTo>
                  <a:pt x="227" y="39"/>
                </a:lnTo>
                <a:lnTo>
                  <a:pt x="227" y="39"/>
                </a:lnTo>
                <a:lnTo>
                  <a:pt x="227" y="39"/>
                </a:lnTo>
                <a:lnTo>
                  <a:pt x="227" y="39"/>
                </a:lnTo>
                <a:lnTo>
                  <a:pt x="227" y="39"/>
                </a:lnTo>
                <a:lnTo>
                  <a:pt x="228" y="39"/>
                </a:lnTo>
                <a:lnTo>
                  <a:pt x="228" y="39"/>
                </a:lnTo>
                <a:lnTo>
                  <a:pt x="228" y="39"/>
                </a:lnTo>
                <a:lnTo>
                  <a:pt x="229" y="39"/>
                </a:lnTo>
                <a:lnTo>
                  <a:pt x="229" y="39"/>
                </a:lnTo>
                <a:lnTo>
                  <a:pt x="229" y="39"/>
                </a:lnTo>
                <a:lnTo>
                  <a:pt x="229" y="39"/>
                </a:lnTo>
                <a:lnTo>
                  <a:pt x="230" y="39"/>
                </a:lnTo>
                <a:lnTo>
                  <a:pt x="230" y="39"/>
                </a:lnTo>
                <a:lnTo>
                  <a:pt x="230" y="39"/>
                </a:lnTo>
                <a:lnTo>
                  <a:pt x="230" y="39"/>
                </a:lnTo>
                <a:lnTo>
                  <a:pt x="230" y="39"/>
                </a:lnTo>
                <a:lnTo>
                  <a:pt x="231" y="39"/>
                </a:lnTo>
                <a:lnTo>
                  <a:pt x="231" y="39"/>
                </a:lnTo>
                <a:lnTo>
                  <a:pt x="231" y="39"/>
                </a:lnTo>
                <a:lnTo>
                  <a:pt x="231" y="39"/>
                </a:lnTo>
                <a:lnTo>
                  <a:pt x="232" y="39"/>
                </a:lnTo>
                <a:lnTo>
                  <a:pt x="232" y="39"/>
                </a:lnTo>
                <a:lnTo>
                  <a:pt x="232" y="39"/>
                </a:lnTo>
                <a:lnTo>
                  <a:pt x="232" y="39"/>
                </a:lnTo>
                <a:lnTo>
                  <a:pt x="233" y="39"/>
                </a:lnTo>
                <a:lnTo>
                  <a:pt x="233" y="39"/>
                </a:lnTo>
                <a:lnTo>
                  <a:pt x="233" y="39"/>
                </a:lnTo>
                <a:lnTo>
                  <a:pt x="233" y="39"/>
                </a:lnTo>
                <a:lnTo>
                  <a:pt x="233" y="39"/>
                </a:lnTo>
                <a:lnTo>
                  <a:pt x="234" y="39"/>
                </a:lnTo>
                <a:lnTo>
                  <a:pt x="234" y="39"/>
                </a:lnTo>
                <a:lnTo>
                  <a:pt x="234" y="39"/>
                </a:lnTo>
                <a:lnTo>
                  <a:pt x="234" y="39"/>
                </a:lnTo>
                <a:lnTo>
                  <a:pt x="235" y="39"/>
                </a:lnTo>
                <a:lnTo>
                  <a:pt x="235" y="39"/>
                </a:lnTo>
                <a:lnTo>
                  <a:pt x="235" y="39"/>
                </a:lnTo>
                <a:lnTo>
                  <a:pt x="236" y="39"/>
                </a:lnTo>
                <a:lnTo>
                  <a:pt x="236" y="39"/>
                </a:lnTo>
                <a:lnTo>
                  <a:pt x="236" y="39"/>
                </a:lnTo>
                <a:lnTo>
                  <a:pt x="236" y="39"/>
                </a:lnTo>
                <a:lnTo>
                  <a:pt x="236" y="39"/>
                </a:lnTo>
                <a:lnTo>
                  <a:pt x="237" y="39"/>
                </a:lnTo>
                <a:lnTo>
                  <a:pt x="237" y="39"/>
                </a:lnTo>
                <a:lnTo>
                  <a:pt x="237" y="39"/>
                </a:lnTo>
                <a:lnTo>
                  <a:pt x="237" y="39"/>
                </a:lnTo>
                <a:lnTo>
                  <a:pt x="238" y="39"/>
                </a:lnTo>
                <a:lnTo>
                  <a:pt x="238" y="39"/>
                </a:lnTo>
                <a:lnTo>
                  <a:pt x="238" y="39"/>
                </a:lnTo>
                <a:lnTo>
                  <a:pt x="238" y="39"/>
                </a:lnTo>
                <a:lnTo>
                  <a:pt x="239" y="39"/>
                </a:lnTo>
                <a:lnTo>
                  <a:pt x="239" y="39"/>
                </a:lnTo>
                <a:lnTo>
                  <a:pt x="239" y="39"/>
                </a:lnTo>
                <a:lnTo>
                  <a:pt x="239" y="39"/>
                </a:lnTo>
                <a:lnTo>
                  <a:pt x="239" y="39"/>
                </a:lnTo>
                <a:lnTo>
                  <a:pt x="240" y="39"/>
                </a:lnTo>
                <a:lnTo>
                  <a:pt x="240" y="39"/>
                </a:lnTo>
                <a:lnTo>
                  <a:pt x="240" y="39"/>
                </a:lnTo>
                <a:lnTo>
                  <a:pt x="240" y="39"/>
                </a:lnTo>
                <a:lnTo>
                  <a:pt x="241" y="39"/>
                </a:lnTo>
                <a:lnTo>
                  <a:pt x="241" y="39"/>
                </a:lnTo>
                <a:lnTo>
                  <a:pt x="241" y="39"/>
                </a:lnTo>
                <a:lnTo>
                  <a:pt x="241" y="39"/>
                </a:lnTo>
                <a:lnTo>
                  <a:pt x="242" y="39"/>
                </a:lnTo>
                <a:lnTo>
                  <a:pt x="242" y="39"/>
                </a:lnTo>
                <a:lnTo>
                  <a:pt x="242" y="39"/>
                </a:lnTo>
                <a:lnTo>
                  <a:pt x="242" y="39"/>
                </a:lnTo>
                <a:lnTo>
                  <a:pt x="242" y="39"/>
                </a:lnTo>
                <a:lnTo>
                  <a:pt x="243" y="39"/>
                </a:lnTo>
                <a:lnTo>
                  <a:pt x="243" y="39"/>
                </a:lnTo>
                <a:lnTo>
                  <a:pt x="243" y="39"/>
                </a:lnTo>
                <a:lnTo>
                  <a:pt x="244" y="39"/>
                </a:lnTo>
                <a:lnTo>
                  <a:pt x="244" y="39"/>
                </a:lnTo>
                <a:lnTo>
                  <a:pt x="244" y="39"/>
                </a:lnTo>
                <a:lnTo>
                  <a:pt x="244" y="39"/>
                </a:lnTo>
                <a:lnTo>
                  <a:pt x="245" y="39"/>
                </a:lnTo>
                <a:lnTo>
                  <a:pt x="245" y="39"/>
                </a:lnTo>
                <a:lnTo>
                  <a:pt x="245" y="39"/>
                </a:lnTo>
                <a:lnTo>
                  <a:pt x="245" y="39"/>
                </a:lnTo>
                <a:lnTo>
                  <a:pt x="245" y="39"/>
                </a:lnTo>
                <a:lnTo>
                  <a:pt x="246" y="39"/>
                </a:lnTo>
                <a:lnTo>
                  <a:pt x="246" y="39"/>
                </a:lnTo>
                <a:lnTo>
                  <a:pt x="246" y="39"/>
                </a:lnTo>
                <a:lnTo>
                  <a:pt x="246" y="39"/>
                </a:lnTo>
                <a:lnTo>
                  <a:pt x="247" y="39"/>
                </a:lnTo>
                <a:lnTo>
                  <a:pt x="247" y="39"/>
                </a:lnTo>
                <a:lnTo>
                  <a:pt x="247" y="39"/>
                </a:lnTo>
                <a:lnTo>
                  <a:pt x="247" y="39"/>
                </a:lnTo>
                <a:lnTo>
                  <a:pt x="248" y="39"/>
                </a:lnTo>
                <a:lnTo>
                  <a:pt x="248" y="39"/>
                </a:lnTo>
                <a:lnTo>
                  <a:pt x="248" y="39"/>
                </a:lnTo>
                <a:lnTo>
                  <a:pt x="248" y="39"/>
                </a:lnTo>
                <a:lnTo>
                  <a:pt x="248" y="39"/>
                </a:lnTo>
                <a:lnTo>
                  <a:pt x="249" y="39"/>
                </a:lnTo>
                <a:lnTo>
                  <a:pt x="249" y="39"/>
                </a:lnTo>
                <a:lnTo>
                  <a:pt x="249" y="39"/>
                </a:lnTo>
                <a:lnTo>
                  <a:pt x="249" y="39"/>
                </a:lnTo>
                <a:lnTo>
                  <a:pt x="250" y="39"/>
                </a:lnTo>
                <a:lnTo>
                  <a:pt x="250" y="39"/>
                </a:lnTo>
                <a:lnTo>
                  <a:pt x="250" y="39"/>
                </a:lnTo>
                <a:lnTo>
                  <a:pt x="250" y="39"/>
                </a:lnTo>
                <a:lnTo>
                  <a:pt x="251" y="39"/>
                </a:lnTo>
                <a:lnTo>
                  <a:pt x="251" y="39"/>
                </a:lnTo>
                <a:lnTo>
                  <a:pt x="251" y="39"/>
                </a:lnTo>
                <a:lnTo>
                  <a:pt x="251" y="39"/>
                </a:lnTo>
                <a:lnTo>
                  <a:pt x="252" y="39"/>
                </a:lnTo>
                <a:lnTo>
                  <a:pt x="252" y="39"/>
                </a:lnTo>
                <a:lnTo>
                  <a:pt x="252" y="39"/>
                </a:lnTo>
                <a:lnTo>
                  <a:pt x="252" y="39"/>
                </a:lnTo>
                <a:lnTo>
                  <a:pt x="253" y="39"/>
                </a:lnTo>
                <a:lnTo>
                  <a:pt x="253" y="39"/>
                </a:lnTo>
                <a:lnTo>
                  <a:pt x="253" y="39"/>
                </a:lnTo>
                <a:lnTo>
                  <a:pt x="253" y="39"/>
                </a:lnTo>
                <a:lnTo>
                  <a:pt x="254" y="39"/>
                </a:lnTo>
                <a:lnTo>
                  <a:pt x="254" y="39"/>
                </a:lnTo>
                <a:lnTo>
                  <a:pt x="254" y="39"/>
                </a:lnTo>
                <a:lnTo>
                  <a:pt x="254" y="39"/>
                </a:lnTo>
                <a:lnTo>
                  <a:pt x="254" y="39"/>
                </a:lnTo>
                <a:lnTo>
                  <a:pt x="255" y="39"/>
                </a:lnTo>
                <a:lnTo>
                  <a:pt x="255" y="39"/>
                </a:lnTo>
                <a:lnTo>
                  <a:pt x="255" y="39"/>
                </a:lnTo>
                <a:lnTo>
                  <a:pt x="255" y="39"/>
                </a:lnTo>
                <a:lnTo>
                  <a:pt x="256" y="39"/>
                </a:lnTo>
                <a:lnTo>
                  <a:pt x="256" y="39"/>
                </a:lnTo>
                <a:lnTo>
                  <a:pt x="256" y="39"/>
                </a:lnTo>
                <a:lnTo>
                  <a:pt x="256" y="39"/>
                </a:lnTo>
                <a:lnTo>
                  <a:pt x="257" y="39"/>
                </a:lnTo>
                <a:lnTo>
                  <a:pt x="257" y="39"/>
                </a:lnTo>
                <a:lnTo>
                  <a:pt x="257" y="39"/>
                </a:lnTo>
                <a:lnTo>
                  <a:pt x="257" y="39"/>
                </a:lnTo>
                <a:lnTo>
                  <a:pt x="257" y="39"/>
                </a:lnTo>
                <a:lnTo>
                  <a:pt x="258" y="39"/>
                </a:lnTo>
                <a:lnTo>
                  <a:pt x="258" y="39"/>
                </a:lnTo>
                <a:lnTo>
                  <a:pt x="258" y="39"/>
                </a:lnTo>
                <a:lnTo>
                  <a:pt x="258" y="39"/>
                </a:lnTo>
                <a:lnTo>
                  <a:pt x="259" y="39"/>
                </a:lnTo>
                <a:lnTo>
                  <a:pt x="259" y="39"/>
                </a:lnTo>
                <a:lnTo>
                  <a:pt x="259" y="39"/>
                </a:lnTo>
                <a:lnTo>
                  <a:pt x="260" y="39"/>
                </a:lnTo>
                <a:lnTo>
                  <a:pt x="260" y="39"/>
                </a:lnTo>
                <a:lnTo>
                  <a:pt x="260" y="39"/>
                </a:lnTo>
                <a:lnTo>
                  <a:pt x="260" y="39"/>
                </a:lnTo>
                <a:lnTo>
                  <a:pt x="260" y="39"/>
                </a:lnTo>
                <a:lnTo>
                  <a:pt x="261" y="39"/>
                </a:lnTo>
                <a:lnTo>
                  <a:pt x="261" y="39"/>
                </a:lnTo>
                <a:lnTo>
                  <a:pt x="261" y="39"/>
                </a:lnTo>
                <a:lnTo>
                  <a:pt x="261" y="39"/>
                </a:lnTo>
                <a:lnTo>
                  <a:pt x="262" y="39"/>
                </a:lnTo>
                <a:lnTo>
                  <a:pt x="262" y="39"/>
                </a:lnTo>
                <a:lnTo>
                  <a:pt x="262" y="39"/>
                </a:lnTo>
                <a:lnTo>
                  <a:pt x="262" y="39"/>
                </a:lnTo>
                <a:lnTo>
                  <a:pt x="263" y="39"/>
                </a:lnTo>
                <a:lnTo>
                  <a:pt x="263" y="39"/>
                </a:lnTo>
                <a:lnTo>
                  <a:pt x="263" y="39"/>
                </a:lnTo>
                <a:lnTo>
                  <a:pt x="263" y="39"/>
                </a:lnTo>
                <a:lnTo>
                  <a:pt x="263" y="39"/>
                </a:lnTo>
                <a:lnTo>
                  <a:pt x="264" y="39"/>
                </a:lnTo>
                <a:lnTo>
                  <a:pt x="264" y="39"/>
                </a:lnTo>
                <a:lnTo>
                  <a:pt x="264" y="39"/>
                </a:lnTo>
                <a:lnTo>
                  <a:pt x="264" y="39"/>
                </a:lnTo>
                <a:lnTo>
                  <a:pt x="265" y="39"/>
                </a:lnTo>
                <a:lnTo>
                  <a:pt x="265" y="39"/>
                </a:lnTo>
                <a:lnTo>
                  <a:pt x="265" y="39"/>
                </a:lnTo>
                <a:lnTo>
                  <a:pt x="265" y="39"/>
                </a:lnTo>
                <a:lnTo>
                  <a:pt x="266" y="39"/>
                </a:lnTo>
                <a:lnTo>
                  <a:pt x="266" y="39"/>
                </a:lnTo>
                <a:lnTo>
                  <a:pt x="266" y="39"/>
                </a:lnTo>
                <a:lnTo>
                  <a:pt x="266" y="39"/>
                </a:lnTo>
                <a:lnTo>
                  <a:pt x="266" y="39"/>
                </a:lnTo>
                <a:lnTo>
                  <a:pt x="267" y="39"/>
                </a:lnTo>
                <a:lnTo>
                  <a:pt x="267" y="39"/>
                </a:lnTo>
                <a:lnTo>
                  <a:pt x="267" y="39"/>
                </a:lnTo>
                <a:lnTo>
                  <a:pt x="268" y="39"/>
                </a:lnTo>
                <a:lnTo>
                  <a:pt x="268" y="39"/>
                </a:lnTo>
                <a:lnTo>
                  <a:pt x="268" y="39"/>
                </a:lnTo>
                <a:lnTo>
                  <a:pt x="268" y="39"/>
                </a:lnTo>
                <a:lnTo>
                  <a:pt x="269" y="39"/>
                </a:lnTo>
                <a:lnTo>
                  <a:pt x="269" y="39"/>
                </a:lnTo>
                <a:lnTo>
                  <a:pt x="269" y="39"/>
                </a:lnTo>
                <a:lnTo>
                  <a:pt x="269" y="39"/>
                </a:lnTo>
                <a:lnTo>
                  <a:pt x="270" y="39"/>
                </a:lnTo>
                <a:lnTo>
                  <a:pt x="270" y="39"/>
                </a:lnTo>
                <a:lnTo>
                  <a:pt x="270" y="39"/>
                </a:lnTo>
                <a:lnTo>
                  <a:pt x="270" y="39"/>
                </a:lnTo>
                <a:lnTo>
                  <a:pt x="270" y="39"/>
                </a:lnTo>
                <a:lnTo>
                  <a:pt x="271" y="39"/>
                </a:lnTo>
                <a:lnTo>
                  <a:pt x="271" y="39"/>
                </a:lnTo>
                <a:lnTo>
                  <a:pt x="271" y="39"/>
                </a:lnTo>
                <a:lnTo>
                  <a:pt x="271" y="39"/>
                </a:lnTo>
                <a:lnTo>
                  <a:pt x="272" y="39"/>
                </a:lnTo>
                <a:lnTo>
                  <a:pt x="272" y="39"/>
                </a:lnTo>
                <a:lnTo>
                  <a:pt x="272" y="39"/>
                </a:lnTo>
                <a:lnTo>
                  <a:pt x="272" y="39"/>
                </a:lnTo>
                <a:lnTo>
                  <a:pt x="273" y="39"/>
                </a:lnTo>
                <a:lnTo>
                  <a:pt x="273" y="39"/>
                </a:lnTo>
                <a:lnTo>
                  <a:pt x="273" y="39"/>
                </a:lnTo>
                <a:lnTo>
                  <a:pt x="273" y="39"/>
                </a:lnTo>
                <a:lnTo>
                  <a:pt x="273" y="39"/>
                </a:lnTo>
                <a:lnTo>
                  <a:pt x="274" y="39"/>
                </a:lnTo>
                <a:lnTo>
                  <a:pt x="274" y="39"/>
                </a:lnTo>
                <a:lnTo>
                  <a:pt x="274" y="39"/>
                </a:lnTo>
                <a:lnTo>
                  <a:pt x="275" y="39"/>
                </a:lnTo>
                <a:lnTo>
                  <a:pt x="275" y="39"/>
                </a:lnTo>
                <a:lnTo>
                  <a:pt x="275" y="39"/>
                </a:lnTo>
                <a:lnTo>
                  <a:pt x="275" y="39"/>
                </a:lnTo>
                <a:lnTo>
                  <a:pt x="276" y="39"/>
                </a:lnTo>
                <a:lnTo>
                  <a:pt x="276" y="39"/>
                </a:lnTo>
                <a:lnTo>
                  <a:pt x="276" y="39"/>
                </a:lnTo>
                <a:lnTo>
                  <a:pt x="276" y="39"/>
                </a:lnTo>
                <a:lnTo>
                  <a:pt x="276" y="39"/>
                </a:lnTo>
                <a:lnTo>
                  <a:pt x="277" y="39"/>
                </a:lnTo>
                <a:lnTo>
                  <a:pt x="277" y="39"/>
                </a:lnTo>
                <a:lnTo>
                  <a:pt x="277" y="39"/>
                </a:lnTo>
                <a:lnTo>
                  <a:pt x="277" y="39"/>
                </a:lnTo>
                <a:lnTo>
                  <a:pt x="278" y="39"/>
                </a:lnTo>
                <a:lnTo>
                  <a:pt x="278" y="39"/>
                </a:lnTo>
                <a:lnTo>
                  <a:pt x="278" y="39"/>
                </a:lnTo>
                <a:lnTo>
                  <a:pt x="278" y="39"/>
                </a:lnTo>
                <a:lnTo>
                  <a:pt x="279" y="39"/>
                </a:lnTo>
                <a:lnTo>
                  <a:pt x="279" y="39"/>
                </a:lnTo>
                <a:lnTo>
                  <a:pt x="279" y="39"/>
                </a:lnTo>
                <a:lnTo>
                  <a:pt x="279" y="39"/>
                </a:lnTo>
                <a:lnTo>
                  <a:pt x="279" y="39"/>
                </a:lnTo>
                <a:lnTo>
                  <a:pt x="280" y="39"/>
                </a:lnTo>
                <a:lnTo>
                  <a:pt x="280" y="39"/>
                </a:lnTo>
                <a:lnTo>
                  <a:pt x="280" y="39"/>
                </a:lnTo>
                <a:lnTo>
                  <a:pt x="280" y="39"/>
                </a:lnTo>
                <a:lnTo>
                  <a:pt x="281" y="39"/>
                </a:lnTo>
                <a:lnTo>
                  <a:pt x="281" y="39"/>
                </a:lnTo>
                <a:lnTo>
                  <a:pt x="281" y="39"/>
                </a:lnTo>
                <a:lnTo>
                  <a:pt x="281" y="39"/>
                </a:lnTo>
                <a:lnTo>
                  <a:pt x="282" y="39"/>
                </a:lnTo>
                <a:lnTo>
                  <a:pt x="282" y="39"/>
                </a:lnTo>
                <a:lnTo>
                  <a:pt x="282" y="39"/>
                </a:lnTo>
                <a:lnTo>
                  <a:pt x="282" y="39"/>
                </a:lnTo>
                <a:lnTo>
                  <a:pt x="283" y="39"/>
                </a:lnTo>
                <a:lnTo>
                  <a:pt x="283" y="39"/>
                </a:lnTo>
                <a:lnTo>
                  <a:pt x="283" y="39"/>
                </a:lnTo>
                <a:lnTo>
                  <a:pt x="283" y="39"/>
                </a:lnTo>
                <a:lnTo>
                  <a:pt x="284" y="39"/>
                </a:lnTo>
                <a:lnTo>
                  <a:pt x="284" y="39"/>
                </a:lnTo>
                <a:lnTo>
                  <a:pt x="284" y="39"/>
                </a:lnTo>
                <a:lnTo>
                  <a:pt x="284" y="39"/>
                </a:lnTo>
                <a:lnTo>
                  <a:pt x="285" y="39"/>
                </a:lnTo>
                <a:lnTo>
                  <a:pt x="285" y="39"/>
                </a:lnTo>
                <a:lnTo>
                  <a:pt x="285" y="39"/>
                </a:lnTo>
                <a:lnTo>
                  <a:pt x="285" y="39"/>
                </a:lnTo>
                <a:lnTo>
                  <a:pt x="285" y="39"/>
                </a:lnTo>
                <a:lnTo>
                  <a:pt x="286" y="39"/>
                </a:lnTo>
                <a:lnTo>
                  <a:pt x="286" y="39"/>
                </a:lnTo>
                <a:lnTo>
                  <a:pt x="286" y="39"/>
                </a:lnTo>
                <a:lnTo>
                  <a:pt x="286" y="39"/>
                </a:lnTo>
                <a:lnTo>
                  <a:pt x="287" y="39"/>
                </a:lnTo>
                <a:lnTo>
                  <a:pt x="287" y="39"/>
                </a:lnTo>
                <a:lnTo>
                  <a:pt x="287" y="39"/>
                </a:lnTo>
                <a:lnTo>
                  <a:pt x="287" y="39"/>
                </a:lnTo>
                <a:lnTo>
                  <a:pt x="288" y="39"/>
                </a:lnTo>
                <a:lnTo>
                  <a:pt x="288" y="39"/>
                </a:lnTo>
                <a:lnTo>
                  <a:pt x="288" y="39"/>
                </a:lnTo>
                <a:lnTo>
                  <a:pt x="288" y="39"/>
                </a:lnTo>
                <a:lnTo>
                  <a:pt x="288" y="39"/>
                </a:lnTo>
                <a:lnTo>
                  <a:pt x="289" y="39"/>
                </a:lnTo>
                <a:lnTo>
                  <a:pt x="289" y="39"/>
                </a:lnTo>
                <a:lnTo>
                  <a:pt x="289" y="39"/>
                </a:lnTo>
                <a:lnTo>
                  <a:pt x="289" y="39"/>
                </a:lnTo>
                <a:lnTo>
                  <a:pt x="290" y="39"/>
                </a:lnTo>
                <a:lnTo>
                  <a:pt x="290" y="39"/>
                </a:lnTo>
                <a:lnTo>
                  <a:pt x="290" y="39"/>
                </a:lnTo>
                <a:lnTo>
                  <a:pt x="291" y="39"/>
                </a:lnTo>
                <a:lnTo>
                  <a:pt x="291" y="39"/>
                </a:lnTo>
                <a:lnTo>
                  <a:pt x="291" y="39"/>
                </a:lnTo>
                <a:lnTo>
                  <a:pt x="291" y="39"/>
                </a:lnTo>
                <a:lnTo>
                  <a:pt x="291" y="39"/>
                </a:lnTo>
                <a:lnTo>
                  <a:pt x="292" y="39"/>
                </a:lnTo>
                <a:lnTo>
                  <a:pt x="292" y="39"/>
                </a:lnTo>
                <a:lnTo>
                  <a:pt x="292" y="39"/>
                </a:lnTo>
                <a:lnTo>
                  <a:pt x="292" y="39"/>
                </a:lnTo>
                <a:lnTo>
                  <a:pt x="293" y="39"/>
                </a:lnTo>
                <a:lnTo>
                  <a:pt x="293" y="39"/>
                </a:lnTo>
                <a:lnTo>
                  <a:pt x="293" y="39"/>
                </a:lnTo>
                <a:lnTo>
                  <a:pt x="293" y="39"/>
                </a:lnTo>
                <a:lnTo>
                  <a:pt x="294" y="39"/>
                </a:lnTo>
                <a:lnTo>
                  <a:pt x="294" y="39"/>
                </a:lnTo>
                <a:lnTo>
                  <a:pt x="294" y="39"/>
                </a:lnTo>
                <a:lnTo>
                  <a:pt x="294" y="39"/>
                </a:lnTo>
                <a:lnTo>
                  <a:pt x="294" y="39"/>
                </a:lnTo>
                <a:lnTo>
                  <a:pt x="295" y="39"/>
                </a:lnTo>
                <a:lnTo>
                  <a:pt x="295" y="39"/>
                </a:lnTo>
                <a:lnTo>
                  <a:pt x="295" y="39"/>
                </a:lnTo>
                <a:lnTo>
                  <a:pt x="295" y="39"/>
                </a:lnTo>
                <a:lnTo>
                  <a:pt x="296" y="39"/>
                </a:lnTo>
                <a:lnTo>
                  <a:pt x="296" y="39"/>
                </a:lnTo>
                <a:lnTo>
                  <a:pt x="296" y="39"/>
                </a:lnTo>
                <a:lnTo>
                  <a:pt x="296" y="39"/>
                </a:lnTo>
                <a:lnTo>
                  <a:pt x="297" y="39"/>
                </a:lnTo>
                <a:lnTo>
                  <a:pt x="297" y="39"/>
                </a:lnTo>
                <a:lnTo>
                  <a:pt x="297" y="39"/>
                </a:lnTo>
                <a:lnTo>
                  <a:pt x="297" y="39"/>
                </a:lnTo>
                <a:lnTo>
                  <a:pt x="297" y="39"/>
                </a:lnTo>
                <a:lnTo>
                  <a:pt x="298" y="39"/>
                </a:lnTo>
                <a:lnTo>
                  <a:pt x="298" y="39"/>
                </a:lnTo>
                <a:lnTo>
                  <a:pt x="298" y="39"/>
                </a:lnTo>
                <a:lnTo>
                  <a:pt x="299" y="39"/>
                </a:lnTo>
                <a:lnTo>
                  <a:pt x="299" y="39"/>
                </a:lnTo>
                <a:lnTo>
                  <a:pt x="299" y="39"/>
                </a:lnTo>
                <a:lnTo>
                  <a:pt x="299" y="39"/>
                </a:lnTo>
                <a:lnTo>
                  <a:pt x="300" y="39"/>
                </a:lnTo>
                <a:lnTo>
                  <a:pt x="300" y="39"/>
                </a:lnTo>
                <a:lnTo>
                  <a:pt x="300" y="39"/>
                </a:lnTo>
                <a:lnTo>
                  <a:pt x="300" y="39"/>
                </a:lnTo>
                <a:lnTo>
                  <a:pt x="300" y="39"/>
                </a:lnTo>
                <a:lnTo>
                  <a:pt x="301" y="39"/>
                </a:lnTo>
                <a:lnTo>
                  <a:pt x="301" y="39"/>
                </a:lnTo>
                <a:lnTo>
                  <a:pt x="301" y="39"/>
                </a:lnTo>
                <a:lnTo>
                  <a:pt x="301" y="39"/>
                </a:lnTo>
                <a:lnTo>
                  <a:pt x="302" y="39"/>
                </a:lnTo>
                <a:lnTo>
                  <a:pt x="302" y="39"/>
                </a:lnTo>
                <a:lnTo>
                  <a:pt x="302" y="39"/>
                </a:lnTo>
                <a:lnTo>
                  <a:pt x="302" y="39"/>
                </a:lnTo>
                <a:lnTo>
                  <a:pt x="303" y="39"/>
                </a:lnTo>
                <a:lnTo>
                  <a:pt x="303" y="39"/>
                </a:lnTo>
                <a:lnTo>
                  <a:pt x="303" y="39"/>
                </a:lnTo>
                <a:lnTo>
                  <a:pt x="303" y="39"/>
                </a:lnTo>
                <a:lnTo>
                  <a:pt x="303" y="39"/>
                </a:lnTo>
                <a:lnTo>
                  <a:pt x="304" y="39"/>
                </a:lnTo>
                <a:lnTo>
                  <a:pt x="304" y="39"/>
                </a:lnTo>
                <a:lnTo>
                  <a:pt x="304" y="39"/>
                </a:lnTo>
                <a:lnTo>
                  <a:pt x="304" y="39"/>
                </a:lnTo>
                <a:lnTo>
                  <a:pt x="305" y="39"/>
                </a:lnTo>
                <a:lnTo>
                  <a:pt x="305" y="39"/>
                </a:lnTo>
                <a:lnTo>
                  <a:pt x="305" y="39"/>
                </a:lnTo>
                <a:lnTo>
                  <a:pt x="305" y="39"/>
                </a:lnTo>
                <a:lnTo>
                  <a:pt x="306" y="39"/>
                </a:lnTo>
                <a:lnTo>
                  <a:pt x="306" y="39"/>
                </a:lnTo>
                <a:lnTo>
                  <a:pt x="306" y="39"/>
                </a:lnTo>
                <a:lnTo>
                  <a:pt x="306" y="39"/>
                </a:lnTo>
                <a:lnTo>
                  <a:pt x="307" y="39"/>
                </a:lnTo>
                <a:lnTo>
                  <a:pt x="307" y="39"/>
                </a:lnTo>
                <a:lnTo>
                  <a:pt x="307" y="39"/>
                </a:lnTo>
                <a:lnTo>
                  <a:pt x="307" y="39"/>
                </a:lnTo>
                <a:lnTo>
                  <a:pt x="308" y="39"/>
                </a:lnTo>
                <a:lnTo>
                  <a:pt x="308" y="39"/>
                </a:lnTo>
                <a:lnTo>
                  <a:pt x="308" y="39"/>
                </a:lnTo>
                <a:lnTo>
                  <a:pt x="308" y="39"/>
                </a:lnTo>
                <a:lnTo>
                  <a:pt x="309" y="39"/>
                </a:lnTo>
                <a:lnTo>
                  <a:pt x="309" y="39"/>
                </a:lnTo>
                <a:lnTo>
                  <a:pt x="309" y="39"/>
                </a:lnTo>
                <a:lnTo>
                  <a:pt x="309" y="39"/>
                </a:lnTo>
                <a:lnTo>
                  <a:pt x="309" y="39"/>
                </a:lnTo>
                <a:lnTo>
                  <a:pt x="310" y="39"/>
                </a:lnTo>
                <a:lnTo>
                  <a:pt x="310" y="39"/>
                </a:lnTo>
                <a:lnTo>
                  <a:pt x="310" y="39"/>
                </a:lnTo>
                <a:lnTo>
                  <a:pt x="310" y="39"/>
                </a:lnTo>
                <a:lnTo>
                  <a:pt x="311" y="39"/>
                </a:lnTo>
                <a:lnTo>
                  <a:pt x="311" y="39"/>
                </a:lnTo>
                <a:lnTo>
                  <a:pt x="311" y="39"/>
                </a:lnTo>
                <a:lnTo>
                  <a:pt x="311" y="39"/>
                </a:lnTo>
                <a:lnTo>
                  <a:pt x="312" y="39"/>
                </a:lnTo>
                <a:lnTo>
                  <a:pt x="312" y="39"/>
                </a:lnTo>
                <a:lnTo>
                  <a:pt x="312" y="39"/>
                </a:lnTo>
                <a:lnTo>
                  <a:pt x="312" y="39"/>
                </a:lnTo>
                <a:lnTo>
                  <a:pt x="312" y="39"/>
                </a:lnTo>
                <a:lnTo>
                  <a:pt x="313" y="39"/>
                </a:lnTo>
                <a:lnTo>
                  <a:pt x="313" y="39"/>
                </a:lnTo>
                <a:lnTo>
                  <a:pt x="313" y="39"/>
                </a:lnTo>
                <a:lnTo>
                  <a:pt x="314" y="39"/>
                </a:lnTo>
                <a:lnTo>
                  <a:pt x="314" y="39"/>
                </a:lnTo>
                <a:lnTo>
                  <a:pt x="314" y="39"/>
                </a:lnTo>
                <a:lnTo>
                  <a:pt x="314" y="39"/>
                </a:lnTo>
                <a:lnTo>
                  <a:pt x="315" y="39"/>
                </a:lnTo>
                <a:lnTo>
                  <a:pt x="315" y="39"/>
                </a:lnTo>
                <a:lnTo>
                  <a:pt x="315" y="39"/>
                </a:lnTo>
                <a:lnTo>
                  <a:pt x="315" y="39"/>
                </a:lnTo>
                <a:lnTo>
                  <a:pt x="316" y="39"/>
                </a:lnTo>
                <a:lnTo>
                  <a:pt x="316" y="39"/>
                </a:lnTo>
                <a:lnTo>
                  <a:pt x="316" y="39"/>
                </a:lnTo>
                <a:lnTo>
                  <a:pt x="316" y="39"/>
                </a:lnTo>
                <a:lnTo>
                  <a:pt x="316" y="39"/>
                </a:lnTo>
                <a:lnTo>
                  <a:pt x="317" y="39"/>
                </a:lnTo>
                <a:lnTo>
                  <a:pt x="317" y="39"/>
                </a:lnTo>
                <a:lnTo>
                  <a:pt x="317" y="39"/>
                </a:lnTo>
                <a:lnTo>
                  <a:pt x="317" y="39"/>
                </a:lnTo>
                <a:lnTo>
                  <a:pt x="318" y="39"/>
                </a:lnTo>
                <a:lnTo>
                  <a:pt x="318" y="39"/>
                </a:lnTo>
                <a:lnTo>
                  <a:pt x="318" y="39"/>
                </a:lnTo>
                <a:lnTo>
                  <a:pt x="318" y="39"/>
                </a:lnTo>
                <a:lnTo>
                  <a:pt x="319" y="39"/>
                </a:lnTo>
                <a:lnTo>
                  <a:pt x="319" y="39"/>
                </a:lnTo>
                <a:lnTo>
                  <a:pt x="319" y="39"/>
                </a:lnTo>
                <a:lnTo>
                  <a:pt x="319" y="39"/>
                </a:lnTo>
                <a:lnTo>
                  <a:pt x="319" y="39"/>
                </a:lnTo>
                <a:lnTo>
                  <a:pt x="320" y="39"/>
                </a:lnTo>
                <a:lnTo>
                  <a:pt x="320" y="39"/>
                </a:lnTo>
                <a:lnTo>
                  <a:pt x="320" y="39"/>
                </a:lnTo>
                <a:lnTo>
                  <a:pt x="320" y="39"/>
                </a:lnTo>
                <a:lnTo>
                  <a:pt x="321" y="39"/>
                </a:lnTo>
                <a:lnTo>
                  <a:pt x="321" y="39"/>
                </a:lnTo>
                <a:lnTo>
                  <a:pt x="321" y="39"/>
                </a:lnTo>
                <a:lnTo>
                  <a:pt x="322" y="39"/>
                </a:lnTo>
                <a:lnTo>
                  <a:pt x="322" y="39"/>
                </a:lnTo>
                <a:lnTo>
                  <a:pt x="322" y="39"/>
                </a:lnTo>
                <a:lnTo>
                  <a:pt x="322" y="39"/>
                </a:lnTo>
                <a:lnTo>
                  <a:pt x="322" y="39"/>
                </a:lnTo>
                <a:lnTo>
                  <a:pt x="323" y="39"/>
                </a:lnTo>
                <a:lnTo>
                  <a:pt x="323" y="39"/>
                </a:lnTo>
                <a:lnTo>
                  <a:pt x="323" y="39"/>
                </a:lnTo>
                <a:lnTo>
                  <a:pt x="323" y="39"/>
                </a:lnTo>
                <a:lnTo>
                  <a:pt x="324" y="39"/>
                </a:lnTo>
                <a:lnTo>
                  <a:pt x="324" y="39"/>
                </a:lnTo>
                <a:lnTo>
                  <a:pt x="324" y="39"/>
                </a:lnTo>
                <a:lnTo>
                  <a:pt x="324" y="39"/>
                </a:lnTo>
                <a:lnTo>
                  <a:pt x="325" y="39"/>
                </a:lnTo>
                <a:lnTo>
                  <a:pt x="325" y="39"/>
                </a:lnTo>
                <a:lnTo>
                  <a:pt x="325" y="39"/>
                </a:lnTo>
                <a:lnTo>
                  <a:pt x="325" y="39"/>
                </a:lnTo>
                <a:lnTo>
                  <a:pt x="325" y="39"/>
                </a:lnTo>
                <a:lnTo>
                  <a:pt x="326" y="39"/>
                </a:lnTo>
                <a:lnTo>
                  <a:pt x="326" y="39"/>
                </a:lnTo>
                <a:lnTo>
                  <a:pt x="326" y="39"/>
                </a:lnTo>
                <a:lnTo>
                  <a:pt x="326" y="39"/>
                </a:lnTo>
                <a:lnTo>
                  <a:pt x="327" y="39"/>
                </a:lnTo>
                <a:lnTo>
                  <a:pt x="327" y="39"/>
                </a:lnTo>
                <a:lnTo>
                  <a:pt x="327" y="39"/>
                </a:lnTo>
                <a:lnTo>
                  <a:pt x="327" y="39"/>
                </a:lnTo>
                <a:lnTo>
                  <a:pt x="328" y="39"/>
                </a:lnTo>
                <a:lnTo>
                  <a:pt x="328" y="39"/>
                </a:lnTo>
                <a:lnTo>
                  <a:pt x="328" y="39"/>
                </a:lnTo>
                <a:lnTo>
                  <a:pt x="328" y="39"/>
                </a:lnTo>
                <a:lnTo>
                  <a:pt x="328" y="39"/>
                </a:lnTo>
                <a:lnTo>
                  <a:pt x="329" y="39"/>
                </a:lnTo>
                <a:lnTo>
                  <a:pt x="329" y="39"/>
                </a:lnTo>
                <a:lnTo>
                  <a:pt x="329" y="39"/>
                </a:lnTo>
                <a:lnTo>
                  <a:pt x="330" y="39"/>
                </a:lnTo>
                <a:lnTo>
                  <a:pt x="330" y="39"/>
                </a:lnTo>
                <a:lnTo>
                  <a:pt x="330" y="39"/>
                </a:lnTo>
                <a:lnTo>
                  <a:pt x="330" y="39"/>
                </a:lnTo>
                <a:lnTo>
                  <a:pt x="331" y="39"/>
                </a:lnTo>
                <a:lnTo>
                  <a:pt x="331" y="39"/>
                </a:lnTo>
                <a:lnTo>
                  <a:pt x="331" y="39"/>
                </a:lnTo>
                <a:lnTo>
                  <a:pt x="331" y="39"/>
                </a:lnTo>
                <a:lnTo>
                  <a:pt x="331" y="39"/>
                </a:lnTo>
                <a:lnTo>
                  <a:pt x="332" y="39"/>
                </a:lnTo>
                <a:lnTo>
                  <a:pt x="332" y="39"/>
                </a:lnTo>
                <a:lnTo>
                  <a:pt x="332" y="39"/>
                </a:lnTo>
                <a:lnTo>
                  <a:pt x="332" y="39"/>
                </a:lnTo>
                <a:lnTo>
                  <a:pt x="333" y="39"/>
                </a:lnTo>
                <a:lnTo>
                  <a:pt x="333" y="39"/>
                </a:lnTo>
                <a:lnTo>
                  <a:pt x="333" y="39"/>
                </a:lnTo>
                <a:lnTo>
                  <a:pt x="333" y="39"/>
                </a:lnTo>
                <a:lnTo>
                  <a:pt x="334" y="39"/>
                </a:lnTo>
                <a:lnTo>
                  <a:pt x="334" y="39"/>
                </a:lnTo>
                <a:lnTo>
                  <a:pt x="334" y="39"/>
                </a:lnTo>
                <a:lnTo>
                  <a:pt x="334" y="39"/>
                </a:lnTo>
                <a:lnTo>
                  <a:pt x="334" y="39"/>
                </a:lnTo>
                <a:lnTo>
                  <a:pt x="335" y="39"/>
                </a:lnTo>
                <a:lnTo>
                  <a:pt x="335" y="39"/>
                </a:lnTo>
                <a:lnTo>
                  <a:pt x="335" y="39"/>
                </a:lnTo>
                <a:lnTo>
                  <a:pt x="335" y="39"/>
                </a:lnTo>
                <a:lnTo>
                  <a:pt x="336" y="39"/>
                </a:lnTo>
                <a:lnTo>
                  <a:pt x="336" y="39"/>
                </a:lnTo>
                <a:lnTo>
                  <a:pt x="336" y="39"/>
                </a:lnTo>
                <a:lnTo>
                  <a:pt x="336" y="39"/>
                </a:lnTo>
                <a:lnTo>
                  <a:pt x="337" y="39"/>
                </a:lnTo>
                <a:lnTo>
                  <a:pt x="337" y="39"/>
                </a:lnTo>
                <a:lnTo>
                  <a:pt x="337" y="39"/>
                </a:lnTo>
                <a:lnTo>
                  <a:pt x="337" y="39"/>
                </a:lnTo>
                <a:lnTo>
                  <a:pt x="338" y="39"/>
                </a:lnTo>
                <a:lnTo>
                  <a:pt x="338" y="39"/>
                </a:lnTo>
                <a:lnTo>
                  <a:pt x="338" y="39"/>
                </a:lnTo>
                <a:lnTo>
                  <a:pt x="338" y="39"/>
                </a:lnTo>
                <a:lnTo>
                  <a:pt x="339" y="39"/>
                </a:lnTo>
                <a:lnTo>
                  <a:pt x="339" y="39"/>
                </a:lnTo>
                <a:lnTo>
                  <a:pt x="339" y="39"/>
                </a:lnTo>
                <a:lnTo>
                  <a:pt x="339" y="39"/>
                </a:lnTo>
                <a:lnTo>
                  <a:pt x="340" y="39"/>
                </a:lnTo>
                <a:lnTo>
                  <a:pt x="340" y="39"/>
                </a:lnTo>
                <a:lnTo>
                  <a:pt x="340" y="39"/>
                </a:lnTo>
                <a:lnTo>
                  <a:pt x="340" y="39"/>
                </a:lnTo>
                <a:lnTo>
                  <a:pt x="340" y="39"/>
                </a:lnTo>
                <a:lnTo>
                  <a:pt x="341" y="39"/>
                </a:lnTo>
                <a:lnTo>
                  <a:pt x="341" y="39"/>
                </a:lnTo>
                <a:lnTo>
                  <a:pt x="341" y="39"/>
                </a:lnTo>
                <a:lnTo>
                  <a:pt x="341" y="39"/>
                </a:lnTo>
                <a:lnTo>
                  <a:pt x="342" y="39"/>
                </a:lnTo>
                <a:lnTo>
                  <a:pt x="342" y="39"/>
                </a:lnTo>
                <a:lnTo>
                  <a:pt x="342" y="39"/>
                </a:lnTo>
                <a:lnTo>
                  <a:pt x="342" y="39"/>
                </a:lnTo>
                <a:lnTo>
                  <a:pt x="343" y="39"/>
                </a:lnTo>
                <a:lnTo>
                  <a:pt x="343" y="39"/>
                </a:lnTo>
                <a:lnTo>
                  <a:pt x="343" y="39"/>
                </a:lnTo>
                <a:lnTo>
                  <a:pt x="343" y="39"/>
                </a:lnTo>
                <a:lnTo>
                  <a:pt x="343" y="39"/>
                </a:lnTo>
                <a:lnTo>
                  <a:pt x="344" y="39"/>
                </a:lnTo>
                <a:lnTo>
                  <a:pt x="344" y="39"/>
                </a:lnTo>
                <a:lnTo>
                  <a:pt x="344" y="39"/>
                </a:lnTo>
                <a:lnTo>
                  <a:pt x="344" y="39"/>
                </a:lnTo>
                <a:lnTo>
                  <a:pt x="345" y="39"/>
                </a:lnTo>
                <a:lnTo>
                  <a:pt x="345" y="39"/>
                </a:lnTo>
                <a:lnTo>
                  <a:pt x="345" y="39"/>
                </a:lnTo>
                <a:lnTo>
                  <a:pt x="346" y="39"/>
                </a:lnTo>
                <a:lnTo>
                  <a:pt x="346" y="39"/>
                </a:lnTo>
                <a:lnTo>
                  <a:pt x="346" y="39"/>
                </a:lnTo>
                <a:lnTo>
                  <a:pt x="346" y="39"/>
                </a:lnTo>
                <a:lnTo>
                  <a:pt x="346" y="39"/>
                </a:lnTo>
                <a:lnTo>
                  <a:pt x="347" y="39"/>
                </a:lnTo>
                <a:lnTo>
                  <a:pt x="347" y="39"/>
                </a:lnTo>
                <a:lnTo>
                  <a:pt x="347" y="39"/>
                </a:lnTo>
                <a:lnTo>
                  <a:pt x="347" y="39"/>
                </a:lnTo>
                <a:lnTo>
                  <a:pt x="348" y="39"/>
                </a:lnTo>
                <a:lnTo>
                  <a:pt x="348" y="39"/>
                </a:lnTo>
                <a:lnTo>
                  <a:pt x="348" y="39"/>
                </a:lnTo>
                <a:lnTo>
                  <a:pt x="348" y="39"/>
                </a:lnTo>
                <a:lnTo>
                  <a:pt x="349" y="39"/>
                </a:lnTo>
                <a:lnTo>
                  <a:pt x="349" y="39"/>
                </a:lnTo>
                <a:lnTo>
                  <a:pt x="349" y="39"/>
                </a:lnTo>
                <a:lnTo>
                  <a:pt x="349" y="39"/>
                </a:lnTo>
                <a:lnTo>
                  <a:pt x="349" y="39"/>
                </a:lnTo>
                <a:lnTo>
                  <a:pt x="350" y="39"/>
                </a:lnTo>
                <a:lnTo>
                  <a:pt x="350" y="39"/>
                </a:lnTo>
                <a:lnTo>
                  <a:pt x="350" y="39"/>
                </a:lnTo>
                <a:lnTo>
                  <a:pt x="350" y="39"/>
                </a:lnTo>
                <a:lnTo>
                  <a:pt x="351" y="39"/>
                </a:lnTo>
                <a:lnTo>
                  <a:pt x="351" y="39"/>
                </a:lnTo>
                <a:lnTo>
                  <a:pt x="351" y="39"/>
                </a:lnTo>
                <a:lnTo>
                  <a:pt x="351" y="39"/>
                </a:lnTo>
                <a:lnTo>
                  <a:pt x="352" y="39"/>
                </a:lnTo>
                <a:lnTo>
                  <a:pt x="352" y="39"/>
                </a:lnTo>
                <a:lnTo>
                  <a:pt x="352" y="39"/>
                </a:lnTo>
                <a:lnTo>
                  <a:pt x="352" y="39"/>
                </a:lnTo>
                <a:lnTo>
                  <a:pt x="353" y="39"/>
                </a:lnTo>
                <a:lnTo>
                  <a:pt x="353" y="39"/>
                </a:lnTo>
                <a:lnTo>
                  <a:pt x="353" y="39"/>
                </a:lnTo>
                <a:lnTo>
                  <a:pt x="353" y="39"/>
                </a:lnTo>
                <a:lnTo>
                  <a:pt x="354" y="39"/>
                </a:lnTo>
                <a:lnTo>
                  <a:pt x="354" y="39"/>
                </a:lnTo>
                <a:lnTo>
                  <a:pt x="354" y="39"/>
                </a:lnTo>
                <a:lnTo>
                  <a:pt x="354" y="39"/>
                </a:lnTo>
                <a:lnTo>
                  <a:pt x="355" y="39"/>
                </a:lnTo>
                <a:lnTo>
                  <a:pt x="355" y="39"/>
                </a:lnTo>
                <a:lnTo>
                  <a:pt x="355" y="39"/>
                </a:lnTo>
                <a:lnTo>
                  <a:pt x="355" y="39"/>
                </a:lnTo>
                <a:lnTo>
                  <a:pt x="355" y="39"/>
                </a:lnTo>
                <a:lnTo>
                  <a:pt x="356" y="39"/>
                </a:lnTo>
                <a:lnTo>
                  <a:pt x="356" y="39"/>
                </a:lnTo>
                <a:lnTo>
                  <a:pt x="356" y="39"/>
                </a:lnTo>
                <a:lnTo>
                  <a:pt x="356" y="39"/>
                </a:lnTo>
                <a:lnTo>
                  <a:pt x="357" y="39"/>
                </a:lnTo>
                <a:lnTo>
                  <a:pt x="357" y="39"/>
                </a:lnTo>
                <a:lnTo>
                  <a:pt x="357" y="39"/>
                </a:lnTo>
                <a:lnTo>
                  <a:pt x="357" y="39"/>
                </a:lnTo>
                <a:lnTo>
                  <a:pt x="358" y="39"/>
                </a:lnTo>
                <a:lnTo>
                  <a:pt x="358" y="39"/>
                </a:lnTo>
                <a:lnTo>
                  <a:pt x="358" y="39"/>
                </a:lnTo>
                <a:lnTo>
                  <a:pt x="358" y="39"/>
                </a:lnTo>
                <a:lnTo>
                  <a:pt x="358" y="39"/>
                </a:lnTo>
                <a:lnTo>
                  <a:pt x="359" y="39"/>
                </a:lnTo>
                <a:lnTo>
                  <a:pt x="359" y="39"/>
                </a:lnTo>
                <a:lnTo>
                  <a:pt x="359" y="39"/>
                </a:lnTo>
                <a:lnTo>
                  <a:pt x="359" y="39"/>
                </a:lnTo>
                <a:lnTo>
                  <a:pt x="360" y="39"/>
                </a:lnTo>
                <a:lnTo>
                  <a:pt x="360" y="39"/>
                </a:lnTo>
                <a:lnTo>
                  <a:pt x="360" y="39"/>
                </a:lnTo>
                <a:lnTo>
                  <a:pt x="361" y="39"/>
                </a:lnTo>
                <a:lnTo>
                  <a:pt x="361" y="39"/>
                </a:lnTo>
                <a:lnTo>
                  <a:pt x="361" y="39"/>
                </a:lnTo>
                <a:lnTo>
                  <a:pt x="361" y="39"/>
                </a:lnTo>
                <a:lnTo>
                  <a:pt x="362" y="39"/>
                </a:lnTo>
                <a:lnTo>
                  <a:pt x="362" y="39"/>
                </a:lnTo>
                <a:lnTo>
                  <a:pt x="362" y="39"/>
                </a:lnTo>
                <a:lnTo>
                  <a:pt x="362" y="39"/>
                </a:lnTo>
                <a:lnTo>
                  <a:pt x="362" y="39"/>
                </a:lnTo>
                <a:lnTo>
                  <a:pt x="363" y="39"/>
                </a:lnTo>
                <a:lnTo>
                  <a:pt x="363" y="39"/>
                </a:lnTo>
                <a:lnTo>
                  <a:pt x="363" y="39"/>
                </a:lnTo>
                <a:lnTo>
                  <a:pt x="363" y="39"/>
                </a:lnTo>
                <a:lnTo>
                  <a:pt x="364" y="39"/>
                </a:lnTo>
                <a:lnTo>
                  <a:pt x="364" y="39"/>
                </a:lnTo>
                <a:lnTo>
                  <a:pt x="364" y="39"/>
                </a:lnTo>
                <a:lnTo>
                  <a:pt x="364" y="39"/>
                </a:lnTo>
                <a:lnTo>
                  <a:pt x="364" y="39"/>
                </a:lnTo>
                <a:lnTo>
                  <a:pt x="365" y="39"/>
                </a:lnTo>
                <a:lnTo>
                  <a:pt x="365" y="39"/>
                </a:lnTo>
                <a:lnTo>
                  <a:pt x="365" y="39"/>
                </a:lnTo>
                <a:lnTo>
                  <a:pt x="365" y="39"/>
                </a:lnTo>
                <a:lnTo>
                  <a:pt x="366" y="39"/>
                </a:lnTo>
                <a:lnTo>
                  <a:pt x="366" y="39"/>
                </a:lnTo>
                <a:lnTo>
                  <a:pt x="366" y="39"/>
                </a:lnTo>
                <a:lnTo>
                  <a:pt x="366" y="39"/>
                </a:lnTo>
                <a:lnTo>
                  <a:pt x="367" y="39"/>
                </a:lnTo>
                <a:lnTo>
                  <a:pt x="367" y="39"/>
                </a:lnTo>
                <a:lnTo>
                  <a:pt x="367" y="39"/>
                </a:lnTo>
                <a:lnTo>
                  <a:pt x="367" y="39"/>
                </a:lnTo>
                <a:lnTo>
                  <a:pt x="367" y="39"/>
                </a:lnTo>
                <a:lnTo>
                  <a:pt x="368" y="39"/>
                </a:lnTo>
                <a:lnTo>
                  <a:pt x="368" y="39"/>
                </a:lnTo>
                <a:lnTo>
                  <a:pt x="368" y="39"/>
                </a:lnTo>
                <a:lnTo>
                  <a:pt x="369" y="39"/>
                </a:lnTo>
                <a:lnTo>
                  <a:pt x="369" y="39"/>
                </a:lnTo>
                <a:lnTo>
                  <a:pt x="369" y="39"/>
                </a:lnTo>
                <a:lnTo>
                  <a:pt x="369" y="39"/>
                </a:lnTo>
                <a:lnTo>
                  <a:pt x="370" y="39"/>
                </a:lnTo>
                <a:lnTo>
                  <a:pt x="370" y="39"/>
                </a:lnTo>
                <a:lnTo>
                  <a:pt x="370" y="39"/>
                </a:lnTo>
                <a:lnTo>
                  <a:pt x="370" y="39"/>
                </a:lnTo>
                <a:lnTo>
                  <a:pt x="371" y="39"/>
                </a:lnTo>
                <a:lnTo>
                  <a:pt x="371" y="39"/>
                </a:lnTo>
                <a:lnTo>
                  <a:pt x="371" y="39"/>
                </a:lnTo>
                <a:lnTo>
                  <a:pt x="371" y="39"/>
                </a:lnTo>
                <a:lnTo>
                  <a:pt x="371" y="39"/>
                </a:lnTo>
                <a:lnTo>
                  <a:pt x="372" y="39"/>
                </a:lnTo>
                <a:lnTo>
                  <a:pt x="372" y="39"/>
                </a:lnTo>
                <a:lnTo>
                  <a:pt x="372" y="39"/>
                </a:lnTo>
                <a:lnTo>
                  <a:pt x="372" y="39"/>
                </a:lnTo>
                <a:lnTo>
                  <a:pt x="373" y="39"/>
                </a:lnTo>
                <a:lnTo>
                  <a:pt x="373" y="39"/>
                </a:lnTo>
                <a:lnTo>
                  <a:pt x="373" y="39"/>
                </a:lnTo>
                <a:lnTo>
                  <a:pt x="373" y="39"/>
                </a:lnTo>
                <a:lnTo>
                  <a:pt x="374" y="39"/>
                </a:lnTo>
                <a:lnTo>
                  <a:pt x="374" y="39"/>
                </a:lnTo>
                <a:lnTo>
                  <a:pt x="374" y="39"/>
                </a:lnTo>
                <a:lnTo>
                  <a:pt x="374" y="39"/>
                </a:lnTo>
                <a:lnTo>
                  <a:pt x="374" y="39"/>
                </a:lnTo>
                <a:lnTo>
                  <a:pt x="375" y="39"/>
                </a:lnTo>
                <a:lnTo>
                  <a:pt x="375" y="39"/>
                </a:lnTo>
                <a:lnTo>
                  <a:pt x="375" y="39"/>
                </a:lnTo>
                <a:lnTo>
                  <a:pt x="375" y="39"/>
                </a:lnTo>
                <a:lnTo>
                  <a:pt x="376" y="39"/>
                </a:lnTo>
                <a:lnTo>
                  <a:pt x="376" y="39"/>
                </a:lnTo>
                <a:lnTo>
                  <a:pt x="376" y="39"/>
                </a:lnTo>
                <a:lnTo>
                  <a:pt x="377" y="39"/>
                </a:lnTo>
                <a:lnTo>
                  <a:pt x="377" y="39"/>
                </a:lnTo>
                <a:lnTo>
                  <a:pt x="377" y="39"/>
                </a:lnTo>
                <a:lnTo>
                  <a:pt x="377" y="39"/>
                </a:lnTo>
                <a:lnTo>
                  <a:pt x="377" y="39"/>
                </a:lnTo>
                <a:lnTo>
                  <a:pt x="378" y="39"/>
                </a:lnTo>
                <a:lnTo>
                  <a:pt x="378" y="39"/>
                </a:lnTo>
                <a:lnTo>
                  <a:pt x="378" y="39"/>
                </a:lnTo>
                <a:lnTo>
                  <a:pt x="378" y="39"/>
                </a:lnTo>
                <a:lnTo>
                  <a:pt x="379" y="39"/>
                </a:lnTo>
                <a:lnTo>
                  <a:pt x="379" y="39"/>
                </a:lnTo>
                <a:lnTo>
                  <a:pt x="379" y="39"/>
                </a:lnTo>
                <a:lnTo>
                  <a:pt x="379" y="39"/>
                </a:lnTo>
                <a:lnTo>
                  <a:pt x="380" y="39"/>
                </a:lnTo>
                <a:lnTo>
                  <a:pt x="380" y="39"/>
                </a:lnTo>
                <a:lnTo>
                  <a:pt x="380" y="39"/>
                </a:lnTo>
                <a:lnTo>
                  <a:pt x="380" y="39"/>
                </a:lnTo>
                <a:lnTo>
                  <a:pt x="380" y="39"/>
                </a:lnTo>
                <a:lnTo>
                  <a:pt x="381" y="39"/>
                </a:lnTo>
                <a:lnTo>
                  <a:pt x="381" y="39"/>
                </a:lnTo>
                <a:lnTo>
                  <a:pt x="381" y="39"/>
                </a:lnTo>
                <a:lnTo>
                  <a:pt x="381" y="39"/>
                </a:lnTo>
                <a:lnTo>
                  <a:pt x="382" y="39"/>
                </a:lnTo>
                <a:lnTo>
                  <a:pt x="382" y="39"/>
                </a:lnTo>
                <a:lnTo>
                  <a:pt x="382" y="39"/>
                </a:lnTo>
                <a:lnTo>
                  <a:pt x="382" y="39"/>
                </a:lnTo>
                <a:lnTo>
                  <a:pt x="383" y="39"/>
                </a:lnTo>
                <a:lnTo>
                  <a:pt x="383" y="39"/>
                </a:lnTo>
                <a:lnTo>
                  <a:pt x="383" y="39"/>
                </a:lnTo>
                <a:lnTo>
                  <a:pt x="383" y="39"/>
                </a:lnTo>
                <a:lnTo>
                  <a:pt x="383" y="39"/>
                </a:lnTo>
                <a:lnTo>
                  <a:pt x="384" y="39"/>
                </a:lnTo>
                <a:lnTo>
                  <a:pt x="384" y="39"/>
                </a:lnTo>
                <a:lnTo>
                  <a:pt x="384" y="39"/>
                </a:lnTo>
                <a:lnTo>
                  <a:pt x="385" y="39"/>
                </a:lnTo>
                <a:lnTo>
                  <a:pt x="385" y="39"/>
                </a:lnTo>
                <a:lnTo>
                  <a:pt x="385" y="39"/>
                </a:lnTo>
                <a:lnTo>
                  <a:pt x="385" y="39"/>
                </a:lnTo>
                <a:lnTo>
                  <a:pt x="386" y="39"/>
                </a:lnTo>
                <a:lnTo>
                  <a:pt x="386" y="39"/>
                </a:lnTo>
                <a:lnTo>
                  <a:pt x="386" y="39"/>
                </a:lnTo>
                <a:lnTo>
                  <a:pt x="386" y="39"/>
                </a:lnTo>
                <a:lnTo>
                  <a:pt x="386" y="39"/>
                </a:lnTo>
                <a:lnTo>
                  <a:pt x="387" y="39"/>
                </a:lnTo>
                <a:lnTo>
                  <a:pt x="387" y="39"/>
                </a:lnTo>
                <a:lnTo>
                  <a:pt x="387" y="39"/>
                </a:lnTo>
                <a:lnTo>
                  <a:pt x="387" y="39"/>
                </a:lnTo>
                <a:lnTo>
                  <a:pt x="388" y="39"/>
                </a:lnTo>
                <a:lnTo>
                  <a:pt x="388" y="39"/>
                </a:lnTo>
                <a:lnTo>
                  <a:pt x="388" y="39"/>
                </a:lnTo>
                <a:lnTo>
                  <a:pt x="388" y="39"/>
                </a:lnTo>
                <a:lnTo>
                  <a:pt x="389" y="39"/>
                </a:lnTo>
                <a:lnTo>
                  <a:pt x="389" y="39"/>
                </a:lnTo>
                <a:lnTo>
                  <a:pt x="389" y="39"/>
                </a:lnTo>
                <a:lnTo>
                  <a:pt x="389" y="39"/>
                </a:lnTo>
                <a:lnTo>
                  <a:pt x="389" y="39"/>
                </a:lnTo>
                <a:lnTo>
                  <a:pt x="390" y="39"/>
                </a:lnTo>
                <a:lnTo>
                  <a:pt x="390" y="39"/>
                </a:lnTo>
                <a:lnTo>
                  <a:pt x="390" y="39"/>
                </a:lnTo>
                <a:lnTo>
                  <a:pt x="390" y="39"/>
                </a:lnTo>
                <a:lnTo>
                  <a:pt x="391" y="39"/>
                </a:lnTo>
                <a:lnTo>
                  <a:pt x="391" y="39"/>
                </a:lnTo>
                <a:lnTo>
                  <a:pt x="391" y="39"/>
                </a:lnTo>
                <a:lnTo>
                  <a:pt x="392" y="39"/>
                </a:lnTo>
                <a:lnTo>
                  <a:pt x="392" y="39"/>
                </a:lnTo>
                <a:lnTo>
                  <a:pt x="392" y="39"/>
                </a:lnTo>
                <a:lnTo>
                  <a:pt x="392" y="39"/>
                </a:lnTo>
                <a:lnTo>
                  <a:pt x="392" y="39"/>
                </a:lnTo>
                <a:lnTo>
                  <a:pt x="393" y="39"/>
                </a:lnTo>
                <a:lnTo>
                  <a:pt x="393" y="39"/>
                </a:lnTo>
                <a:lnTo>
                  <a:pt x="393" y="39"/>
                </a:lnTo>
                <a:lnTo>
                  <a:pt x="393" y="39"/>
                </a:lnTo>
                <a:lnTo>
                  <a:pt x="394" y="39"/>
                </a:lnTo>
                <a:lnTo>
                  <a:pt x="394" y="39"/>
                </a:lnTo>
                <a:lnTo>
                  <a:pt x="394" y="39"/>
                </a:lnTo>
                <a:lnTo>
                  <a:pt x="394" y="39"/>
                </a:lnTo>
                <a:lnTo>
                  <a:pt x="395" y="39"/>
                </a:lnTo>
                <a:lnTo>
                  <a:pt x="395" y="39"/>
                </a:lnTo>
                <a:lnTo>
                  <a:pt x="395" y="39"/>
                </a:lnTo>
                <a:lnTo>
                  <a:pt x="395" y="39"/>
                </a:lnTo>
                <a:lnTo>
                  <a:pt x="395" y="39"/>
                </a:lnTo>
                <a:lnTo>
                  <a:pt x="396" y="39"/>
                </a:lnTo>
                <a:lnTo>
                  <a:pt x="396" y="39"/>
                </a:lnTo>
                <a:lnTo>
                  <a:pt x="396" y="39"/>
                </a:lnTo>
                <a:lnTo>
                  <a:pt x="396" y="39"/>
                </a:lnTo>
                <a:lnTo>
                  <a:pt x="397" y="39"/>
                </a:lnTo>
                <a:lnTo>
                  <a:pt x="397" y="39"/>
                </a:lnTo>
                <a:lnTo>
                  <a:pt x="397" y="39"/>
                </a:lnTo>
                <a:lnTo>
                  <a:pt x="397" y="39"/>
                </a:lnTo>
                <a:lnTo>
                  <a:pt x="398" y="39"/>
                </a:lnTo>
                <a:lnTo>
                  <a:pt x="398" y="39"/>
                </a:lnTo>
                <a:lnTo>
                  <a:pt x="398" y="39"/>
                </a:lnTo>
                <a:lnTo>
                  <a:pt x="398" y="39"/>
                </a:lnTo>
                <a:lnTo>
                  <a:pt x="398" y="39"/>
                </a:lnTo>
                <a:lnTo>
                  <a:pt x="399" y="39"/>
                </a:lnTo>
                <a:lnTo>
                  <a:pt x="399" y="39"/>
                </a:lnTo>
                <a:lnTo>
                  <a:pt x="399" y="39"/>
                </a:lnTo>
                <a:lnTo>
                  <a:pt x="400" y="39"/>
                </a:lnTo>
                <a:lnTo>
                  <a:pt x="400" y="39"/>
                </a:lnTo>
                <a:lnTo>
                  <a:pt x="400" y="39"/>
                </a:lnTo>
                <a:lnTo>
                  <a:pt x="400" y="39"/>
                </a:lnTo>
                <a:lnTo>
                  <a:pt x="401" y="39"/>
                </a:lnTo>
                <a:lnTo>
                  <a:pt x="401" y="39"/>
                </a:lnTo>
                <a:lnTo>
                  <a:pt x="401" y="39"/>
                </a:lnTo>
                <a:lnTo>
                  <a:pt x="401" y="39"/>
                </a:lnTo>
                <a:lnTo>
                  <a:pt x="401" y="39"/>
                </a:lnTo>
                <a:lnTo>
                  <a:pt x="402" y="39"/>
                </a:lnTo>
                <a:lnTo>
                  <a:pt x="402" y="39"/>
                </a:lnTo>
                <a:lnTo>
                  <a:pt x="402" y="39"/>
                </a:lnTo>
                <a:lnTo>
                  <a:pt x="402" y="39"/>
                </a:lnTo>
                <a:lnTo>
                  <a:pt x="403" y="39"/>
                </a:lnTo>
                <a:lnTo>
                  <a:pt x="403" y="39"/>
                </a:lnTo>
                <a:lnTo>
                  <a:pt x="403" y="39"/>
                </a:lnTo>
                <a:lnTo>
                  <a:pt x="403" y="39"/>
                </a:lnTo>
                <a:lnTo>
                  <a:pt x="404" y="39"/>
                </a:lnTo>
                <a:lnTo>
                  <a:pt x="404" y="39"/>
                </a:lnTo>
                <a:lnTo>
                  <a:pt x="404" y="39"/>
                </a:lnTo>
                <a:lnTo>
                  <a:pt x="404" y="39"/>
                </a:lnTo>
                <a:lnTo>
                  <a:pt x="404" y="39"/>
                </a:lnTo>
                <a:lnTo>
                  <a:pt x="405" y="39"/>
                </a:lnTo>
                <a:lnTo>
                  <a:pt x="405" y="39"/>
                </a:lnTo>
                <a:lnTo>
                  <a:pt x="405" y="39"/>
                </a:lnTo>
                <a:lnTo>
                  <a:pt x="405" y="39"/>
                </a:lnTo>
                <a:lnTo>
                  <a:pt x="406" y="39"/>
                </a:lnTo>
                <a:lnTo>
                  <a:pt x="406" y="39"/>
                </a:lnTo>
                <a:lnTo>
                  <a:pt x="406" y="39"/>
                </a:lnTo>
                <a:lnTo>
                  <a:pt x="406" y="39"/>
                </a:lnTo>
                <a:lnTo>
                  <a:pt x="407" y="39"/>
                </a:lnTo>
                <a:lnTo>
                  <a:pt x="407" y="39"/>
                </a:lnTo>
                <a:lnTo>
                  <a:pt x="407" y="39"/>
                </a:lnTo>
                <a:lnTo>
                  <a:pt x="407" y="39"/>
                </a:lnTo>
                <a:lnTo>
                  <a:pt x="408" y="39"/>
                </a:lnTo>
                <a:lnTo>
                  <a:pt x="408" y="39"/>
                </a:lnTo>
                <a:lnTo>
                  <a:pt x="408" y="39"/>
                </a:lnTo>
                <a:lnTo>
                  <a:pt x="408" y="39"/>
                </a:lnTo>
                <a:lnTo>
                  <a:pt x="409" y="39"/>
                </a:lnTo>
                <a:lnTo>
                  <a:pt x="409" y="39"/>
                </a:lnTo>
                <a:lnTo>
                  <a:pt x="409" y="39"/>
                </a:lnTo>
                <a:lnTo>
                  <a:pt x="409" y="39"/>
                </a:lnTo>
                <a:lnTo>
                  <a:pt x="410" y="39"/>
                </a:lnTo>
                <a:lnTo>
                  <a:pt x="410" y="39"/>
                </a:lnTo>
                <a:lnTo>
                  <a:pt x="410" y="39"/>
                </a:lnTo>
                <a:lnTo>
                  <a:pt x="410" y="39"/>
                </a:lnTo>
                <a:lnTo>
                  <a:pt x="410" y="39"/>
                </a:lnTo>
                <a:lnTo>
                  <a:pt x="411" y="39"/>
                </a:lnTo>
                <a:lnTo>
                  <a:pt x="411" y="39"/>
                </a:lnTo>
                <a:lnTo>
                  <a:pt x="411" y="39"/>
                </a:lnTo>
                <a:lnTo>
                  <a:pt x="411" y="39"/>
                </a:lnTo>
                <a:lnTo>
                  <a:pt x="412" y="39"/>
                </a:lnTo>
                <a:lnTo>
                  <a:pt x="412" y="39"/>
                </a:lnTo>
                <a:lnTo>
                  <a:pt x="412" y="39"/>
                </a:lnTo>
                <a:lnTo>
                  <a:pt x="412" y="39"/>
                </a:lnTo>
                <a:lnTo>
                  <a:pt x="413" y="39"/>
                </a:lnTo>
                <a:lnTo>
                  <a:pt x="413" y="39"/>
                </a:lnTo>
                <a:lnTo>
                  <a:pt x="413" y="39"/>
                </a:lnTo>
                <a:lnTo>
                  <a:pt x="413" y="39"/>
                </a:lnTo>
                <a:lnTo>
                  <a:pt x="413" y="39"/>
                </a:lnTo>
                <a:lnTo>
                  <a:pt x="414" y="39"/>
                </a:lnTo>
                <a:lnTo>
                  <a:pt x="414" y="39"/>
                </a:lnTo>
                <a:lnTo>
                  <a:pt x="414" y="39"/>
                </a:lnTo>
                <a:lnTo>
                  <a:pt x="414" y="39"/>
                </a:lnTo>
                <a:lnTo>
                  <a:pt x="415" y="39"/>
                </a:lnTo>
                <a:lnTo>
                  <a:pt x="415" y="39"/>
                </a:lnTo>
                <a:lnTo>
                  <a:pt x="415" y="39"/>
                </a:lnTo>
                <a:lnTo>
                  <a:pt x="416" y="39"/>
                </a:lnTo>
                <a:lnTo>
                  <a:pt x="416" y="39"/>
                </a:lnTo>
                <a:lnTo>
                  <a:pt x="416" y="39"/>
                </a:lnTo>
                <a:lnTo>
                  <a:pt x="416" y="39"/>
                </a:lnTo>
                <a:lnTo>
                  <a:pt x="417" y="39"/>
                </a:lnTo>
                <a:lnTo>
                  <a:pt x="417" y="39"/>
                </a:lnTo>
                <a:lnTo>
                  <a:pt x="417" y="39"/>
                </a:lnTo>
                <a:lnTo>
                  <a:pt x="417" y="39"/>
                </a:lnTo>
                <a:lnTo>
                  <a:pt x="417" y="39"/>
                </a:lnTo>
                <a:lnTo>
                  <a:pt x="418" y="39"/>
                </a:lnTo>
                <a:lnTo>
                  <a:pt x="418" y="39"/>
                </a:lnTo>
                <a:lnTo>
                  <a:pt x="418" y="39"/>
                </a:lnTo>
                <a:lnTo>
                  <a:pt x="418" y="39"/>
                </a:lnTo>
                <a:lnTo>
                  <a:pt x="419" y="39"/>
                </a:lnTo>
                <a:lnTo>
                  <a:pt x="419" y="39"/>
                </a:lnTo>
                <a:lnTo>
                  <a:pt x="419" y="39"/>
                </a:lnTo>
                <a:lnTo>
                  <a:pt x="419" y="39"/>
                </a:lnTo>
                <a:lnTo>
                  <a:pt x="420" y="39"/>
                </a:lnTo>
                <a:lnTo>
                  <a:pt x="420" y="39"/>
                </a:lnTo>
                <a:lnTo>
                  <a:pt x="420" y="39"/>
                </a:lnTo>
                <a:lnTo>
                  <a:pt x="420" y="39"/>
                </a:lnTo>
                <a:lnTo>
                  <a:pt x="420" y="39"/>
                </a:lnTo>
                <a:lnTo>
                  <a:pt x="421" y="39"/>
                </a:lnTo>
                <a:lnTo>
                  <a:pt x="421" y="39"/>
                </a:lnTo>
                <a:lnTo>
                  <a:pt x="421" y="39"/>
                </a:lnTo>
                <a:lnTo>
                  <a:pt x="421" y="39"/>
                </a:lnTo>
                <a:lnTo>
                  <a:pt x="422" y="39"/>
                </a:lnTo>
                <a:lnTo>
                  <a:pt x="422" y="39"/>
                </a:lnTo>
                <a:lnTo>
                  <a:pt x="422" y="39"/>
                </a:lnTo>
                <a:lnTo>
                  <a:pt x="422" y="39"/>
                </a:lnTo>
                <a:lnTo>
                  <a:pt x="423" y="39"/>
                </a:lnTo>
                <a:lnTo>
                  <a:pt x="423" y="39"/>
                </a:lnTo>
                <a:lnTo>
                  <a:pt x="423" y="39"/>
                </a:lnTo>
                <a:lnTo>
                  <a:pt x="423" y="39"/>
                </a:lnTo>
                <a:lnTo>
                  <a:pt x="424" y="39"/>
                </a:lnTo>
                <a:lnTo>
                  <a:pt x="424" y="39"/>
                </a:lnTo>
                <a:lnTo>
                  <a:pt x="424" y="39"/>
                </a:lnTo>
                <a:lnTo>
                  <a:pt x="424" y="39"/>
                </a:lnTo>
                <a:lnTo>
                  <a:pt x="425" y="39"/>
                </a:lnTo>
                <a:lnTo>
                  <a:pt x="425" y="39"/>
                </a:lnTo>
                <a:lnTo>
                  <a:pt x="425" y="39"/>
                </a:lnTo>
                <a:lnTo>
                  <a:pt x="425" y="39"/>
                </a:lnTo>
                <a:lnTo>
                  <a:pt x="426" y="39"/>
                </a:lnTo>
                <a:lnTo>
                  <a:pt x="426" y="39"/>
                </a:lnTo>
                <a:lnTo>
                  <a:pt x="426" y="39"/>
                </a:lnTo>
                <a:lnTo>
                  <a:pt x="426" y="39"/>
                </a:lnTo>
                <a:lnTo>
                  <a:pt x="426" y="39"/>
                </a:lnTo>
                <a:lnTo>
                  <a:pt x="427" y="39"/>
                </a:lnTo>
                <a:lnTo>
                  <a:pt x="427" y="39"/>
                </a:lnTo>
                <a:lnTo>
                  <a:pt x="427" y="39"/>
                </a:lnTo>
                <a:lnTo>
                  <a:pt x="427" y="39"/>
                </a:lnTo>
                <a:lnTo>
                  <a:pt x="428" y="39"/>
                </a:lnTo>
                <a:lnTo>
                  <a:pt x="428" y="39"/>
                </a:lnTo>
                <a:lnTo>
                  <a:pt x="428" y="39"/>
                </a:lnTo>
                <a:lnTo>
                  <a:pt x="428" y="39"/>
                </a:lnTo>
                <a:lnTo>
                  <a:pt x="429" y="39"/>
                </a:lnTo>
                <a:lnTo>
                  <a:pt x="429" y="39"/>
                </a:lnTo>
                <a:lnTo>
                  <a:pt x="429" y="39"/>
                </a:lnTo>
                <a:lnTo>
                  <a:pt x="429" y="39"/>
                </a:lnTo>
                <a:lnTo>
                  <a:pt x="429" y="39"/>
                </a:lnTo>
                <a:lnTo>
                  <a:pt x="430" y="39"/>
                </a:lnTo>
                <a:lnTo>
                  <a:pt x="430" y="39"/>
                </a:lnTo>
                <a:lnTo>
                  <a:pt x="430" y="39"/>
                </a:lnTo>
                <a:lnTo>
                  <a:pt x="431" y="39"/>
                </a:lnTo>
                <a:lnTo>
                  <a:pt x="431" y="39"/>
                </a:lnTo>
                <a:lnTo>
                  <a:pt x="431" y="39"/>
                </a:lnTo>
                <a:lnTo>
                  <a:pt x="431" y="39"/>
                </a:lnTo>
                <a:lnTo>
                  <a:pt x="432" y="39"/>
                </a:lnTo>
                <a:lnTo>
                  <a:pt x="432" y="39"/>
                </a:lnTo>
                <a:lnTo>
                  <a:pt x="432" y="39"/>
                </a:lnTo>
                <a:lnTo>
                  <a:pt x="432" y="39"/>
                </a:lnTo>
                <a:lnTo>
                  <a:pt x="432" y="39"/>
                </a:lnTo>
                <a:lnTo>
                  <a:pt x="433" y="39"/>
                </a:lnTo>
                <a:lnTo>
                  <a:pt x="433" y="39"/>
                </a:lnTo>
                <a:lnTo>
                  <a:pt x="433" y="39"/>
                </a:lnTo>
                <a:lnTo>
                  <a:pt x="433" y="39"/>
                </a:lnTo>
                <a:lnTo>
                  <a:pt x="434" y="39"/>
                </a:lnTo>
                <a:lnTo>
                  <a:pt x="434" y="39"/>
                </a:lnTo>
                <a:lnTo>
                  <a:pt x="434" y="39"/>
                </a:lnTo>
                <a:lnTo>
                  <a:pt x="434" y="39"/>
                </a:lnTo>
                <a:lnTo>
                  <a:pt x="435" y="39"/>
                </a:lnTo>
                <a:lnTo>
                  <a:pt x="435" y="39"/>
                </a:lnTo>
                <a:lnTo>
                  <a:pt x="435" y="39"/>
                </a:lnTo>
                <a:lnTo>
                  <a:pt x="435" y="39"/>
                </a:lnTo>
                <a:lnTo>
                  <a:pt x="435" y="39"/>
                </a:lnTo>
                <a:lnTo>
                  <a:pt x="436" y="39"/>
                </a:lnTo>
                <a:lnTo>
                  <a:pt x="436" y="39"/>
                </a:lnTo>
                <a:lnTo>
                  <a:pt x="436" y="39"/>
                </a:lnTo>
                <a:lnTo>
                  <a:pt x="436" y="39"/>
                </a:lnTo>
                <a:lnTo>
                  <a:pt x="437" y="39"/>
                </a:lnTo>
                <a:lnTo>
                  <a:pt x="437" y="39"/>
                </a:lnTo>
                <a:lnTo>
                  <a:pt x="437" y="39"/>
                </a:lnTo>
                <a:lnTo>
                  <a:pt x="437" y="39"/>
                </a:lnTo>
                <a:lnTo>
                  <a:pt x="438" y="39"/>
                </a:lnTo>
                <a:lnTo>
                  <a:pt x="438" y="39"/>
                </a:lnTo>
                <a:lnTo>
                  <a:pt x="438" y="39"/>
                </a:lnTo>
                <a:lnTo>
                  <a:pt x="438" y="39"/>
                </a:lnTo>
                <a:lnTo>
                  <a:pt x="439" y="39"/>
                </a:lnTo>
                <a:lnTo>
                  <a:pt x="439" y="39"/>
                </a:lnTo>
                <a:lnTo>
                  <a:pt x="439" y="39"/>
                </a:lnTo>
                <a:lnTo>
                  <a:pt x="439" y="39"/>
                </a:lnTo>
                <a:lnTo>
                  <a:pt x="440" y="39"/>
                </a:lnTo>
                <a:lnTo>
                  <a:pt x="440" y="39"/>
                </a:lnTo>
                <a:lnTo>
                  <a:pt x="440" y="39"/>
                </a:lnTo>
                <a:lnTo>
                  <a:pt x="440" y="39"/>
                </a:lnTo>
                <a:lnTo>
                  <a:pt x="441" y="39"/>
                </a:lnTo>
                <a:lnTo>
                  <a:pt x="441" y="39"/>
                </a:lnTo>
                <a:lnTo>
                  <a:pt x="441" y="39"/>
                </a:lnTo>
                <a:lnTo>
                  <a:pt x="441" y="39"/>
                </a:lnTo>
                <a:lnTo>
                  <a:pt x="441" y="39"/>
                </a:lnTo>
                <a:lnTo>
                  <a:pt x="442" y="39"/>
                </a:lnTo>
                <a:lnTo>
                  <a:pt x="442" y="39"/>
                </a:lnTo>
                <a:lnTo>
                  <a:pt x="442" y="39"/>
                </a:lnTo>
                <a:lnTo>
                  <a:pt x="442" y="39"/>
                </a:lnTo>
                <a:lnTo>
                  <a:pt x="443" y="39"/>
                </a:lnTo>
                <a:lnTo>
                  <a:pt x="443" y="39"/>
                </a:lnTo>
                <a:lnTo>
                  <a:pt x="443" y="39"/>
                </a:lnTo>
                <a:lnTo>
                  <a:pt x="443" y="39"/>
                </a:lnTo>
                <a:lnTo>
                  <a:pt x="444" y="39"/>
                </a:lnTo>
                <a:lnTo>
                  <a:pt x="444" y="39"/>
                </a:lnTo>
                <a:lnTo>
                  <a:pt x="444" y="39"/>
                </a:lnTo>
                <a:lnTo>
                  <a:pt x="444" y="39"/>
                </a:lnTo>
                <a:lnTo>
                  <a:pt x="444" y="39"/>
                </a:lnTo>
                <a:lnTo>
                  <a:pt x="445" y="39"/>
                </a:lnTo>
                <a:lnTo>
                  <a:pt x="445" y="39"/>
                </a:lnTo>
                <a:lnTo>
                  <a:pt x="445" y="39"/>
                </a:lnTo>
                <a:lnTo>
                  <a:pt x="445" y="39"/>
                </a:lnTo>
                <a:lnTo>
                  <a:pt x="446" y="39"/>
                </a:lnTo>
                <a:lnTo>
                  <a:pt x="446" y="39"/>
                </a:lnTo>
                <a:lnTo>
                  <a:pt x="446" y="39"/>
                </a:lnTo>
                <a:lnTo>
                  <a:pt x="447" y="39"/>
                </a:lnTo>
                <a:lnTo>
                  <a:pt x="447" y="39"/>
                </a:lnTo>
                <a:lnTo>
                  <a:pt x="447" y="39"/>
                </a:lnTo>
                <a:lnTo>
                  <a:pt x="447" y="39"/>
                </a:lnTo>
                <a:lnTo>
                  <a:pt x="447" y="39"/>
                </a:lnTo>
                <a:lnTo>
                  <a:pt x="448" y="39"/>
                </a:lnTo>
                <a:lnTo>
                  <a:pt x="448" y="39"/>
                </a:lnTo>
                <a:lnTo>
                  <a:pt x="448" y="39"/>
                </a:lnTo>
                <a:lnTo>
                  <a:pt x="448" y="39"/>
                </a:lnTo>
                <a:lnTo>
                  <a:pt x="449" y="39"/>
                </a:lnTo>
                <a:lnTo>
                  <a:pt x="449" y="39"/>
                </a:lnTo>
                <a:lnTo>
                  <a:pt x="449" y="39"/>
                </a:lnTo>
                <a:lnTo>
                  <a:pt x="449" y="39"/>
                </a:lnTo>
                <a:lnTo>
                  <a:pt x="450" y="39"/>
                </a:lnTo>
                <a:lnTo>
                  <a:pt x="450" y="39"/>
                </a:lnTo>
                <a:lnTo>
                  <a:pt x="450" y="39"/>
                </a:lnTo>
                <a:lnTo>
                  <a:pt x="450" y="39"/>
                </a:lnTo>
                <a:lnTo>
                  <a:pt x="450" y="39"/>
                </a:lnTo>
                <a:lnTo>
                  <a:pt x="451" y="39"/>
                </a:lnTo>
                <a:lnTo>
                  <a:pt x="451" y="39"/>
                </a:lnTo>
                <a:lnTo>
                  <a:pt x="451" y="39"/>
                </a:lnTo>
                <a:lnTo>
                  <a:pt x="451" y="39"/>
                </a:lnTo>
                <a:lnTo>
                  <a:pt x="452" y="39"/>
                </a:lnTo>
                <a:lnTo>
                  <a:pt x="452" y="39"/>
                </a:lnTo>
                <a:lnTo>
                  <a:pt x="452" y="39"/>
                </a:lnTo>
                <a:lnTo>
                  <a:pt x="452" y="39"/>
                </a:lnTo>
                <a:lnTo>
                  <a:pt x="453" y="39"/>
                </a:lnTo>
                <a:lnTo>
                  <a:pt x="453" y="39"/>
                </a:lnTo>
                <a:lnTo>
                  <a:pt x="453" y="39"/>
                </a:lnTo>
                <a:lnTo>
                  <a:pt x="453" y="39"/>
                </a:lnTo>
                <a:lnTo>
                  <a:pt x="453" y="39"/>
                </a:lnTo>
                <a:lnTo>
                  <a:pt x="454" y="39"/>
                </a:lnTo>
                <a:lnTo>
                  <a:pt x="454" y="39"/>
                </a:lnTo>
                <a:lnTo>
                  <a:pt x="454" y="39"/>
                </a:lnTo>
                <a:lnTo>
                  <a:pt x="455" y="39"/>
                </a:lnTo>
                <a:lnTo>
                  <a:pt x="455" y="39"/>
                </a:lnTo>
                <a:lnTo>
                  <a:pt x="455" y="39"/>
                </a:lnTo>
                <a:lnTo>
                  <a:pt x="455" y="39"/>
                </a:lnTo>
                <a:lnTo>
                  <a:pt x="456" y="39"/>
                </a:lnTo>
                <a:lnTo>
                  <a:pt x="456" y="39"/>
                </a:lnTo>
                <a:lnTo>
                  <a:pt x="456" y="39"/>
                </a:lnTo>
                <a:lnTo>
                  <a:pt x="456" y="39"/>
                </a:lnTo>
                <a:lnTo>
                  <a:pt x="456" y="39"/>
                </a:lnTo>
                <a:lnTo>
                  <a:pt x="457" y="39"/>
                </a:lnTo>
                <a:lnTo>
                  <a:pt x="457" y="39"/>
                </a:lnTo>
                <a:lnTo>
                  <a:pt x="457" y="39"/>
                </a:lnTo>
                <a:lnTo>
                  <a:pt x="457" y="39"/>
                </a:lnTo>
                <a:lnTo>
                  <a:pt x="458" y="39"/>
                </a:lnTo>
                <a:lnTo>
                  <a:pt x="458" y="39"/>
                </a:lnTo>
                <a:lnTo>
                  <a:pt x="458" y="39"/>
                </a:lnTo>
                <a:lnTo>
                  <a:pt x="458" y="39"/>
                </a:lnTo>
                <a:lnTo>
                  <a:pt x="459" y="39"/>
                </a:lnTo>
                <a:lnTo>
                  <a:pt x="459" y="39"/>
                </a:lnTo>
                <a:lnTo>
                  <a:pt x="459" y="39"/>
                </a:lnTo>
                <a:lnTo>
                  <a:pt x="459" y="39"/>
                </a:lnTo>
                <a:lnTo>
                  <a:pt x="459" y="39"/>
                </a:lnTo>
                <a:lnTo>
                  <a:pt x="460" y="39"/>
                </a:lnTo>
                <a:lnTo>
                  <a:pt x="460" y="39"/>
                </a:lnTo>
                <a:lnTo>
                  <a:pt x="460" y="39"/>
                </a:lnTo>
                <a:lnTo>
                  <a:pt x="460" y="39"/>
                </a:lnTo>
                <a:lnTo>
                  <a:pt x="461" y="39"/>
                </a:lnTo>
                <a:lnTo>
                  <a:pt x="461" y="39"/>
                </a:lnTo>
                <a:lnTo>
                  <a:pt x="461" y="39"/>
                </a:lnTo>
                <a:lnTo>
                  <a:pt x="461" y="39"/>
                </a:lnTo>
                <a:lnTo>
                  <a:pt x="462" y="39"/>
                </a:lnTo>
                <a:lnTo>
                  <a:pt x="462" y="39"/>
                </a:lnTo>
                <a:lnTo>
                  <a:pt x="462" y="39"/>
                </a:lnTo>
                <a:lnTo>
                  <a:pt x="463" y="39"/>
                </a:lnTo>
                <a:lnTo>
                  <a:pt x="463" y="39"/>
                </a:lnTo>
                <a:lnTo>
                  <a:pt x="463" y="39"/>
                </a:lnTo>
                <a:lnTo>
                  <a:pt x="463" y="39"/>
                </a:lnTo>
                <a:lnTo>
                  <a:pt x="463" y="39"/>
                </a:lnTo>
                <a:lnTo>
                  <a:pt x="464" y="39"/>
                </a:lnTo>
                <a:lnTo>
                  <a:pt x="464" y="39"/>
                </a:lnTo>
                <a:lnTo>
                  <a:pt x="464" y="39"/>
                </a:lnTo>
                <a:lnTo>
                  <a:pt x="464" y="39"/>
                </a:lnTo>
                <a:lnTo>
                  <a:pt x="465" y="39"/>
                </a:lnTo>
                <a:lnTo>
                  <a:pt x="465" y="39"/>
                </a:lnTo>
                <a:lnTo>
                  <a:pt x="465" y="39"/>
                </a:lnTo>
                <a:lnTo>
                  <a:pt x="465" y="39"/>
                </a:lnTo>
                <a:lnTo>
                  <a:pt x="466" y="39"/>
                </a:lnTo>
                <a:lnTo>
                  <a:pt x="466" y="39"/>
                </a:lnTo>
                <a:lnTo>
                  <a:pt x="466" y="39"/>
                </a:lnTo>
                <a:lnTo>
                  <a:pt x="466" y="39"/>
                </a:lnTo>
                <a:lnTo>
                  <a:pt x="466" y="39"/>
                </a:lnTo>
                <a:lnTo>
                  <a:pt x="467" y="39"/>
                </a:lnTo>
                <a:lnTo>
                  <a:pt x="467" y="39"/>
                </a:lnTo>
                <a:lnTo>
                  <a:pt x="467" y="39"/>
                </a:lnTo>
                <a:lnTo>
                  <a:pt x="467" y="39"/>
                </a:lnTo>
                <a:lnTo>
                  <a:pt x="468" y="39"/>
                </a:lnTo>
                <a:lnTo>
                  <a:pt x="468" y="39"/>
                </a:lnTo>
                <a:lnTo>
                  <a:pt x="468" y="39"/>
                </a:lnTo>
                <a:lnTo>
                  <a:pt x="468" y="39"/>
                </a:lnTo>
                <a:lnTo>
                  <a:pt x="469" y="39"/>
                </a:lnTo>
                <a:lnTo>
                  <a:pt x="469" y="39"/>
                </a:lnTo>
                <a:lnTo>
                  <a:pt x="469" y="39"/>
                </a:lnTo>
                <a:lnTo>
                  <a:pt x="469" y="39"/>
                </a:lnTo>
                <a:lnTo>
                  <a:pt x="469" y="39"/>
                </a:lnTo>
                <a:lnTo>
                  <a:pt x="470" y="39"/>
                </a:lnTo>
                <a:lnTo>
                  <a:pt x="470" y="39"/>
                </a:lnTo>
                <a:lnTo>
                  <a:pt x="470" y="39"/>
                </a:lnTo>
                <a:lnTo>
                  <a:pt x="471" y="39"/>
                </a:lnTo>
                <a:lnTo>
                  <a:pt x="471" y="39"/>
                </a:lnTo>
                <a:lnTo>
                  <a:pt x="471" y="39"/>
                </a:lnTo>
                <a:lnTo>
                  <a:pt x="471" y="39"/>
                </a:lnTo>
                <a:lnTo>
                  <a:pt x="472" y="39"/>
                </a:lnTo>
                <a:lnTo>
                  <a:pt x="472" y="39"/>
                </a:lnTo>
                <a:lnTo>
                  <a:pt x="472" y="39"/>
                </a:lnTo>
                <a:lnTo>
                  <a:pt x="472" y="39"/>
                </a:lnTo>
                <a:lnTo>
                  <a:pt x="472" y="39"/>
                </a:lnTo>
                <a:lnTo>
                  <a:pt x="473" y="39"/>
                </a:lnTo>
                <a:lnTo>
                  <a:pt x="473" y="39"/>
                </a:lnTo>
                <a:lnTo>
                  <a:pt x="473" y="39"/>
                </a:lnTo>
                <a:lnTo>
                  <a:pt x="473" y="39"/>
                </a:lnTo>
                <a:lnTo>
                  <a:pt x="474" y="39"/>
                </a:lnTo>
                <a:lnTo>
                  <a:pt x="474" y="39"/>
                </a:lnTo>
                <a:lnTo>
                  <a:pt x="474" y="39"/>
                </a:lnTo>
                <a:lnTo>
                  <a:pt x="474" y="39"/>
                </a:lnTo>
                <a:lnTo>
                  <a:pt x="475" y="39"/>
                </a:lnTo>
                <a:lnTo>
                  <a:pt x="475" y="39"/>
                </a:lnTo>
                <a:lnTo>
                  <a:pt x="475" y="39"/>
                </a:lnTo>
                <a:lnTo>
                  <a:pt x="475" y="39"/>
                </a:lnTo>
                <a:lnTo>
                  <a:pt x="475" y="39"/>
                </a:lnTo>
                <a:lnTo>
                  <a:pt x="476" y="39"/>
                </a:lnTo>
                <a:lnTo>
                  <a:pt x="476" y="39"/>
                </a:lnTo>
                <a:lnTo>
                  <a:pt x="476" y="39"/>
                </a:lnTo>
                <a:lnTo>
                  <a:pt x="476" y="39"/>
                </a:lnTo>
                <a:lnTo>
                  <a:pt x="477" y="39"/>
                </a:lnTo>
                <a:lnTo>
                  <a:pt x="477" y="39"/>
                </a:lnTo>
                <a:lnTo>
                  <a:pt x="477" y="39"/>
                </a:lnTo>
                <a:lnTo>
                  <a:pt x="478" y="39"/>
                </a:lnTo>
                <a:lnTo>
                  <a:pt x="478" y="39"/>
                </a:lnTo>
                <a:lnTo>
                  <a:pt x="478" y="39"/>
                </a:lnTo>
                <a:lnTo>
                  <a:pt x="478" y="39"/>
                </a:lnTo>
                <a:lnTo>
                  <a:pt x="478" y="39"/>
                </a:lnTo>
                <a:lnTo>
                  <a:pt x="479" y="39"/>
                </a:lnTo>
                <a:lnTo>
                  <a:pt x="479" y="39"/>
                </a:lnTo>
                <a:lnTo>
                  <a:pt x="479" y="39"/>
                </a:lnTo>
                <a:lnTo>
                  <a:pt x="479" y="39"/>
                </a:lnTo>
                <a:lnTo>
                  <a:pt x="480" y="39"/>
                </a:lnTo>
                <a:lnTo>
                  <a:pt x="480" y="39"/>
                </a:lnTo>
                <a:lnTo>
                  <a:pt x="480" y="39"/>
                </a:lnTo>
                <a:lnTo>
                  <a:pt x="480" y="39"/>
                </a:lnTo>
                <a:lnTo>
                  <a:pt x="481" y="39"/>
                </a:lnTo>
                <a:lnTo>
                  <a:pt x="481" y="39"/>
                </a:lnTo>
                <a:lnTo>
                  <a:pt x="481" y="39"/>
                </a:lnTo>
                <a:lnTo>
                  <a:pt x="481" y="39"/>
                </a:lnTo>
                <a:lnTo>
                  <a:pt x="481" y="39"/>
                </a:lnTo>
                <a:lnTo>
                  <a:pt x="482" y="39"/>
                </a:lnTo>
                <a:lnTo>
                  <a:pt x="482" y="39"/>
                </a:lnTo>
                <a:lnTo>
                  <a:pt x="482" y="39"/>
                </a:lnTo>
                <a:lnTo>
                  <a:pt x="482" y="39"/>
                </a:lnTo>
                <a:lnTo>
                  <a:pt x="483" y="39"/>
                </a:lnTo>
                <a:lnTo>
                  <a:pt x="483" y="39"/>
                </a:lnTo>
                <a:lnTo>
                  <a:pt x="483" y="39"/>
                </a:lnTo>
                <a:lnTo>
                  <a:pt x="483" y="39"/>
                </a:lnTo>
                <a:lnTo>
                  <a:pt x="484" y="39"/>
                </a:lnTo>
                <a:lnTo>
                  <a:pt x="484" y="39"/>
                </a:lnTo>
                <a:lnTo>
                  <a:pt x="484" y="39"/>
                </a:lnTo>
                <a:lnTo>
                  <a:pt x="484" y="39"/>
                </a:lnTo>
                <a:lnTo>
                  <a:pt x="484" y="39"/>
                </a:lnTo>
                <a:lnTo>
                  <a:pt x="485" y="39"/>
                </a:lnTo>
                <a:lnTo>
                  <a:pt x="485" y="39"/>
                </a:lnTo>
                <a:lnTo>
                  <a:pt x="485" y="39"/>
                </a:lnTo>
                <a:lnTo>
                  <a:pt x="486" y="39"/>
                </a:lnTo>
                <a:lnTo>
                  <a:pt x="486" y="39"/>
                </a:lnTo>
                <a:lnTo>
                  <a:pt x="486" y="39"/>
                </a:lnTo>
                <a:lnTo>
                  <a:pt x="486" y="39"/>
                </a:lnTo>
                <a:lnTo>
                  <a:pt x="487" y="39"/>
                </a:lnTo>
                <a:lnTo>
                  <a:pt x="487" y="39"/>
                </a:lnTo>
                <a:lnTo>
                  <a:pt x="487" y="39"/>
                </a:lnTo>
                <a:lnTo>
                  <a:pt x="487" y="39"/>
                </a:lnTo>
                <a:lnTo>
                  <a:pt x="487" y="39"/>
                </a:lnTo>
                <a:lnTo>
                  <a:pt x="488" y="39"/>
                </a:lnTo>
                <a:lnTo>
                  <a:pt x="488" y="39"/>
                </a:lnTo>
                <a:lnTo>
                  <a:pt x="488" y="39"/>
                </a:lnTo>
                <a:lnTo>
                  <a:pt x="488" y="39"/>
                </a:lnTo>
                <a:lnTo>
                  <a:pt x="489" y="39"/>
                </a:lnTo>
                <a:lnTo>
                  <a:pt x="489" y="39"/>
                </a:lnTo>
                <a:lnTo>
                  <a:pt x="489" y="39"/>
                </a:lnTo>
                <a:lnTo>
                  <a:pt x="489" y="39"/>
                </a:lnTo>
                <a:lnTo>
                  <a:pt x="490" y="39"/>
                </a:lnTo>
                <a:lnTo>
                  <a:pt x="490" y="39"/>
                </a:lnTo>
                <a:lnTo>
                  <a:pt x="490" y="39"/>
                </a:lnTo>
                <a:lnTo>
                  <a:pt x="490" y="39"/>
                </a:lnTo>
                <a:lnTo>
                  <a:pt x="490" y="39"/>
                </a:lnTo>
                <a:lnTo>
                  <a:pt x="491" y="39"/>
                </a:lnTo>
                <a:lnTo>
                  <a:pt x="491" y="39"/>
                </a:lnTo>
                <a:lnTo>
                  <a:pt x="491" y="39"/>
                </a:lnTo>
                <a:lnTo>
                  <a:pt x="491" y="39"/>
                </a:lnTo>
                <a:lnTo>
                  <a:pt x="492" y="39"/>
                </a:lnTo>
                <a:lnTo>
                  <a:pt x="492" y="39"/>
                </a:lnTo>
                <a:lnTo>
                  <a:pt x="492" y="39"/>
                </a:lnTo>
                <a:lnTo>
                  <a:pt x="492" y="39"/>
                </a:lnTo>
                <a:lnTo>
                  <a:pt x="493" y="39"/>
                </a:lnTo>
                <a:lnTo>
                  <a:pt x="493" y="39"/>
                </a:lnTo>
                <a:lnTo>
                  <a:pt x="493" y="39"/>
                </a:lnTo>
                <a:lnTo>
                  <a:pt x="493" y="39"/>
                </a:lnTo>
                <a:lnTo>
                  <a:pt x="494" y="39"/>
                </a:lnTo>
                <a:lnTo>
                  <a:pt x="494" y="39"/>
                </a:lnTo>
                <a:lnTo>
                  <a:pt x="494" y="39"/>
                </a:lnTo>
                <a:lnTo>
                  <a:pt x="494" y="39"/>
                </a:lnTo>
                <a:lnTo>
                  <a:pt x="495" y="39"/>
                </a:lnTo>
                <a:lnTo>
                  <a:pt x="495" y="39"/>
                </a:lnTo>
                <a:lnTo>
                  <a:pt x="495" y="39"/>
                </a:lnTo>
                <a:lnTo>
                  <a:pt x="495" y="39"/>
                </a:lnTo>
                <a:lnTo>
                  <a:pt x="496" y="39"/>
                </a:lnTo>
                <a:lnTo>
                  <a:pt x="496" y="39"/>
                </a:lnTo>
                <a:lnTo>
                  <a:pt x="496" y="39"/>
                </a:lnTo>
                <a:lnTo>
                  <a:pt x="496" y="39"/>
                </a:lnTo>
                <a:lnTo>
                  <a:pt x="496" y="39"/>
                </a:lnTo>
                <a:lnTo>
                  <a:pt x="497" y="39"/>
                </a:lnTo>
                <a:lnTo>
                  <a:pt x="497" y="39"/>
                </a:lnTo>
                <a:lnTo>
                  <a:pt x="497" y="39"/>
                </a:lnTo>
                <a:lnTo>
                  <a:pt x="497" y="39"/>
                </a:lnTo>
                <a:lnTo>
                  <a:pt x="498" y="39"/>
                </a:lnTo>
                <a:lnTo>
                  <a:pt x="498" y="39"/>
                </a:lnTo>
                <a:lnTo>
                  <a:pt x="498" y="39"/>
                </a:lnTo>
                <a:lnTo>
                  <a:pt x="498" y="39"/>
                </a:lnTo>
                <a:lnTo>
                  <a:pt x="499" y="39"/>
                </a:lnTo>
                <a:lnTo>
                  <a:pt x="499" y="39"/>
                </a:lnTo>
                <a:lnTo>
                  <a:pt x="499" y="39"/>
                </a:lnTo>
                <a:lnTo>
                  <a:pt x="499" y="39"/>
                </a:lnTo>
                <a:lnTo>
                  <a:pt x="499" y="39"/>
                </a:lnTo>
                <a:lnTo>
                  <a:pt x="500" y="39"/>
                </a:lnTo>
                <a:lnTo>
                  <a:pt x="500" y="39"/>
                </a:lnTo>
                <a:lnTo>
                  <a:pt x="500" y="39"/>
                </a:lnTo>
                <a:lnTo>
                  <a:pt x="500" y="39"/>
                </a:lnTo>
                <a:lnTo>
                  <a:pt x="501" y="39"/>
                </a:lnTo>
                <a:lnTo>
                  <a:pt x="501" y="39"/>
                </a:lnTo>
                <a:lnTo>
                  <a:pt x="501" y="39"/>
                </a:lnTo>
                <a:lnTo>
                  <a:pt x="502" y="39"/>
                </a:lnTo>
                <a:lnTo>
                  <a:pt x="502" y="39"/>
                </a:lnTo>
                <a:lnTo>
                  <a:pt x="502" y="39"/>
                </a:lnTo>
                <a:lnTo>
                  <a:pt x="502" y="39"/>
                </a:lnTo>
                <a:lnTo>
                  <a:pt x="502" y="39"/>
                </a:lnTo>
                <a:lnTo>
                  <a:pt x="503" y="39"/>
                </a:lnTo>
                <a:lnTo>
                  <a:pt x="503" y="39"/>
                </a:lnTo>
                <a:lnTo>
                  <a:pt x="503" y="39"/>
                </a:lnTo>
                <a:lnTo>
                  <a:pt x="503" y="39"/>
                </a:lnTo>
                <a:lnTo>
                  <a:pt x="504" y="39"/>
                </a:lnTo>
                <a:lnTo>
                  <a:pt x="504" y="39"/>
                </a:lnTo>
                <a:lnTo>
                  <a:pt x="504" y="39"/>
                </a:lnTo>
                <a:lnTo>
                  <a:pt x="504" y="39"/>
                </a:lnTo>
                <a:lnTo>
                  <a:pt x="505" y="39"/>
                </a:lnTo>
                <a:lnTo>
                  <a:pt x="505" y="39"/>
                </a:lnTo>
                <a:lnTo>
                  <a:pt x="505" y="39"/>
                </a:lnTo>
                <a:lnTo>
                  <a:pt x="505" y="39"/>
                </a:lnTo>
                <a:lnTo>
                  <a:pt x="505" y="39"/>
                </a:lnTo>
                <a:lnTo>
                  <a:pt x="506" y="39"/>
                </a:lnTo>
                <a:lnTo>
                  <a:pt x="506" y="39"/>
                </a:lnTo>
                <a:lnTo>
                  <a:pt x="506" y="39"/>
                </a:lnTo>
                <a:lnTo>
                  <a:pt x="506" y="39"/>
                </a:lnTo>
                <a:lnTo>
                  <a:pt x="507" y="39"/>
                </a:lnTo>
                <a:lnTo>
                  <a:pt x="507" y="39"/>
                </a:lnTo>
                <a:lnTo>
                  <a:pt x="507" y="39"/>
                </a:lnTo>
                <a:lnTo>
                  <a:pt x="507" y="39"/>
                </a:lnTo>
                <a:lnTo>
                  <a:pt x="508" y="39"/>
                </a:lnTo>
                <a:lnTo>
                  <a:pt x="508" y="39"/>
                </a:lnTo>
                <a:lnTo>
                  <a:pt x="508" y="39"/>
                </a:lnTo>
                <a:lnTo>
                  <a:pt x="508" y="39"/>
                </a:lnTo>
                <a:lnTo>
                  <a:pt x="508" y="39"/>
                </a:lnTo>
                <a:lnTo>
                  <a:pt x="509" y="39"/>
                </a:lnTo>
                <a:lnTo>
                  <a:pt x="509" y="39"/>
                </a:lnTo>
                <a:lnTo>
                  <a:pt x="509" y="39"/>
                </a:lnTo>
                <a:lnTo>
                  <a:pt x="510" y="39"/>
                </a:lnTo>
                <a:lnTo>
                  <a:pt x="510" y="39"/>
                </a:lnTo>
                <a:lnTo>
                  <a:pt x="510" y="39"/>
                </a:lnTo>
                <a:lnTo>
                  <a:pt x="510" y="39"/>
                </a:lnTo>
                <a:lnTo>
                  <a:pt x="511" y="39"/>
                </a:lnTo>
                <a:lnTo>
                  <a:pt x="511" y="39"/>
                </a:lnTo>
                <a:lnTo>
                  <a:pt x="511" y="39"/>
                </a:lnTo>
                <a:lnTo>
                  <a:pt x="511" y="39"/>
                </a:lnTo>
                <a:lnTo>
                  <a:pt x="512" y="39"/>
                </a:lnTo>
                <a:lnTo>
                  <a:pt x="512" y="39"/>
                </a:lnTo>
                <a:lnTo>
                  <a:pt x="512" y="39"/>
                </a:lnTo>
                <a:lnTo>
                  <a:pt x="512" y="39"/>
                </a:lnTo>
                <a:lnTo>
                  <a:pt x="512" y="39"/>
                </a:lnTo>
                <a:lnTo>
                  <a:pt x="513" y="39"/>
                </a:lnTo>
                <a:lnTo>
                  <a:pt x="513" y="39"/>
                </a:lnTo>
                <a:lnTo>
                  <a:pt x="513" y="39"/>
                </a:lnTo>
                <a:lnTo>
                  <a:pt x="513" y="39"/>
                </a:lnTo>
                <a:lnTo>
                  <a:pt x="514" y="39"/>
                </a:lnTo>
                <a:lnTo>
                  <a:pt x="514" y="39"/>
                </a:lnTo>
                <a:lnTo>
                  <a:pt x="514" y="39"/>
                </a:lnTo>
                <a:lnTo>
                  <a:pt x="514" y="39"/>
                </a:lnTo>
                <a:lnTo>
                  <a:pt x="515" y="39"/>
                </a:lnTo>
                <a:lnTo>
                  <a:pt x="515" y="39"/>
                </a:lnTo>
                <a:lnTo>
                  <a:pt x="515" y="39"/>
                </a:lnTo>
                <a:lnTo>
                  <a:pt x="515" y="39"/>
                </a:lnTo>
                <a:lnTo>
                  <a:pt x="515" y="39"/>
                </a:lnTo>
                <a:lnTo>
                  <a:pt x="516" y="39"/>
                </a:lnTo>
                <a:lnTo>
                  <a:pt x="516" y="39"/>
                </a:lnTo>
                <a:lnTo>
                  <a:pt x="516" y="39"/>
                </a:lnTo>
                <a:lnTo>
                  <a:pt x="517" y="39"/>
                </a:lnTo>
                <a:lnTo>
                  <a:pt x="517" y="39"/>
                </a:lnTo>
                <a:lnTo>
                  <a:pt x="517" y="39"/>
                </a:lnTo>
                <a:lnTo>
                  <a:pt x="517" y="39"/>
                </a:lnTo>
                <a:lnTo>
                  <a:pt x="518" y="39"/>
                </a:lnTo>
                <a:lnTo>
                  <a:pt x="518" y="39"/>
                </a:lnTo>
                <a:lnTo>
                  <a:pt x="518" y="39"/>
                </a:lnTo>
                <a:lnTo>
                  <a:pt x="518" y="39"/>
                </a:lnTo>
                <a:lnTo>
                  <a:pt x="518" y="39"/>
                </a:lnTo>
                <a:lnTo>
                  <a:pt x="519" y="39"/>
                </a:lnTo>
                <a:lnTo>
                  <a:pt x="519" y="39"/>
                </a:lnTo>
                <a:lnTo>
                  <a:pt x="519" y="39"/>
                </a:lnTo>
                <a:lnTo>
                  <a:pt x="519" y="39"/>
                </a:lnTo>
                <a:lnTo>
                  <a:pt x="520" y="39"/>
                </a:lnTo>
                <a:lnTo>
                  <a:pt x="520" y="39"/>
                </a:lnTo>
                <a:lnTo>
                  <a:pt x="520" y="39"/>
                </a:lnTo>
                <a:lnTo>
                  <a:pt x="520" y="39"/>
                </a:lnTo>
                <a:lnTo>
                  <a:pt x="521" y="39"/>
                </a:lnTo>
                <a:lnTo>
                  <a:pt x="521" y="39"/>
                </a:lnTo>
                <a:lnTo>
                  <a:pt x="521" y="39"/>
                </a:lnTo>
                <a:lnTo>
                  <a:pt x="521" y="39"/>
                </a:lnTo>
                <a:lnTo>
                  <a:pt x="521" y="39"/>
                </a:lnTo>
                <a:lnTo>
                  <a:pt x="522" y="39"/>
                </a:lnTo>
                <a:lnTo>
                  <a:pt x="522" y="39"/>
                </a:lnTo>
                <a:lnTo>
                  <a:pt x="522" y="39"/>
                </a:lnTo>
                <a:lnTo>
                  <a:pt x="522" y="39"/>
                </a:lnTo>
                <a:lnTo>
                  <a:pt x="523" y="39"/>
                </a:lnTo>
                <a:lnTo>
                  <a:pt x="523" y="39"/>
                </a:lnTo>
                <a:lnTo>
                  <a:pt x="523" y="39"/>
                </a:lnTo>
                <a:lnTo>
                  <a:pt x="523" y="39"/>
                </a:lnTo>
                <a:lnTo>
                  <a:pt x="524" y="39"/>
                </a:lnTo>
                <a:lnTo>
                  <a:pt x="524" y="39"/>
                </a:lnTo>
                <a:lnTo>
                  <a:pt x="524" y="39"/>
                </a:lnTo>
                <a:lnTo>
                  <a:pt x="524" y="39"/>
                </a:lnTo>
                <a:lnTo>
                  <a:pt x="525" y="39"/>
                </a:lnTo>
                <a:lnTo>
                  <a:pt x="525" y="39"/>
                </a:lnTo>
                <a:lnTo>
                  <a:pt x="525" y="39"/>
                </a:lnTo>
                <a:lnTo>
                  <a:pt x="525" y="39"/>
                </a:lnTo>
                <a:lnTo>
                  <a:pt x="526" y="39"/>
                </a:lnTo>
                <a:lnTo>
                  <a:pt x="526" y="39"/>
                </a:lnTo>
                <a:lnTo>
                  <a:pt x="526" y="39"/>
                </a:lnTo>
                <a:lnTo>
                  <a:pt x="526" y="39"/>
                </a:lnTo>
                <a:lnTo>
                  <a:pt x="527" y="39"/>
                </a:lnTo>
                <a:lnTo>
                  <a:pt x="527" y="39"/>
                </a:lnTo>
                <a:lnTo>
                  <a:pt x="527" y="39"/>
                </a:lnTo>
                <a:lnTo>
                  <a:pt x="527" y="39"/>
                </a:lnTo>
                <a:lnTo>
                  <a:pt x="527" y="39"/>
                </a:lnTo>
                <a:lnTo>
                  <a:pt x="528" y="39"/>
                </a:lnTo>
                <a:lnTo>
                  <a:pt x="528" y="39"/>
                </a:lnTo>
                <a:lnTo>
                  <a:pt x="528" y="39"/>
                </a:lnTo>
                <a:lnTo>
                  <a:pt x="528" y="39"/>
                </a:lnTo>
                <a:lnTo>
                  <a:pt x="529" y="39"/>
                </a:lnTo>
                <a:lnTo>
                  <a:pt x="529" y="39"/>
                </a:lnTo>
                <a:lnTo>
                  <a:pt x="529" y="39"/>
                </a:lnTo>
                <a:lnTo>
                  <a:pt x="529" y="39"/>
                </a:lnTo>
                <a:lnTo>
                  <a:pt x="530" y="39"/>
                </a:lnTo>
                <a:lnTo>
                  <a:pt x="530" y="39"/>
                </a:lnTo>
                <a:lnTo>
                  <a:pt x="530" y="39"/>
                </a:lnTo>
                <a:lnTo>
                  <a:pt x="530" y="39"/>
                </a:lnTo>
                <a:lnTo>
                  <a:pt x="530" y="39"/>
                </a:lnTo>
                <a:lnTo>
                  <a:pt x="531" y="39"/>
                </a:lnTo>
                <a:lnTo>
                  <a:pt x="531" y="39"/>
                </a:lnTo>
                <a:lnTo>
                  <a:pt x="531" y="39"/>
                </a:lnTo>
                <a:lnTo>
                  <a:pt x="531" y="39"/>
                </a:lnTo>
                <a:lnTo>
                  <a:pt x="532" y="39"/>
                </a:lnTo>
                <a:lnTo>
                  <a:pt x="532" y="39"/>
                </a:lnTo>
                <a:lnTo>
                  <a:pt x="532" y="39"/>
                </a:lnTo>
                <a:lnTo>
                  <a:pt x="533" y="39"/>
                </a:lnTo>
                <a:lnTo>
                  <a:pt x="533" y="39"/>
                </a:lnTo>
                <a:lnTo>
                  <a:pt x="533" y="39"/>
                </a:lnTo>
                <a:lnTo>
                  <a:pt x="533" y="39"/>
                </a:lnTo>
                <a:lnTo>
                  <a:pt x="533" y="39"/>
                </a:lnTo>
                <a:lnTo>
                  <a:pt x="534" y="39"/>
                </a:lnTo>
                <a:lnTo>
                  <a:pt x="534" y="39"/>
                </a:lnTo>
                <a:lnTo>
                  <a:pt x="534" y="39"/>
                </a:lnTo>
                <a:lnTo>
                  <a:pt x="534" y="39"/>
                </a:lnTo>
                <a:lnTo>
                  <a:pt x="535" y="39"/>
                </a:lnTo>
                <a:lnTo>
                  <a:pt x="535" y="39"/>
                </a:lnTo>
                <a:lnTo>
                  <a:pt x="535" y="39"/>
                </a:lnTo>
                <a:lnTo>
                  <a:pt x="535" y="39"/>
                </a:lnTo>
                <a:lnTo>
                  <a:pt x="536" y="39"/>
                </a:lnTo>
                <a:lnTo>
                  <a:pt x="536" y="39"/>
                </a:lnTo>
                <a:lnTo>
                  <a:pt x="536" y="39"/>
                </a:lnTo>
                <a:lnTo>
                  <a:pt x="536" y="39"/>
                </a:lnTo>
                <a:lnTo>
                  <a:pt x="536" y="39"/>
                </a:lnTo>
                <a:lnTo>
                  <a:pt x="537" y="39"/>
                </a:lnTo>
                <a:lnTo>
                  <a:pt x="537" y="39"/>
                </a:lnTo>
                <a:lnTo>
                  <a:pt x="537" y="39"/>
                </a:lnTo>
                <a:lnTo>
                  <a:pt x="537" y="39"/>
                </a:lnTo>
                <a:lnTo>
                  <a:pt x="538" y="39"/>
                </a:lnTo>
                <a:lnTo>
                  <a:pt x="538" y="39"/>
                </a:lnTo>
                <a:lnTo>
                  <a:pt x="538" y="39"/>
                </a:lnTo>
                <a:lnTo>
                  <a:pt x="538" y="39"/>
                </a:lnTo>
                <a:lnTo>
                  <a:pt x="539" y="39"/>
                </a:lnTo>
                <a:lnTo>
                  <a:pt x="539" y="39"/>
                </a:lnTo>
                <a:lnTo>
                  <a:pt x="539" y="39"/>
                </a:lnTo>
                <a:lnTo>
                  <a:pt x="539" y="39"/>
                </a:lnTo>
                <a:lnTo>
                  <a:pt x="539" y="39"/>
                </a:lnTo>
                <a:lnTo>
                  <a:pt x="540" y="39"/>
                </a:lnTo>
                <a:lnTo>
                  <a:pt x="540" y="39"/>
                </a:lnTo>
                <a:lnTo>
                  <a:pt x="540" y="39"/>
                </a:lnTo>
                <a:lnTo>
                  <a:pt x="541" y="39"/>
                </a:lnTo>
                <a:lnTo>
                  <a:pt x="541" y="39"/>
                </a:lnTo>
                <a:lnTo>
                  <a:pt x="541" y="39"/>
                </a:lnTo>
                <a:lnTo>
                  <a:pt x="541" y="39"/>
                </a:lnTo>
                <a:lnTo>
                  <a:pt x="542" y="39"/>
                </a:lnTo>
                <a:lnTo>
                  <a:pt x="542" y="39"/>
                </a:lnTo>
                <a:lnTo>
                  <a:pt x="542" y="39"/>
                </a:lnTo>
                <a:lnTo>
                  <a:pt x="542" y="39"/>
                </a:lnTo>
                <a:lnTo>
                  <a:pt x="542" y="39"/>
                </a:lnTo>
                <a:lnTo>
                  <a:pt x="543" y="39"/>
                </a:lnTo>
                <a:lnTo>
                  <a:pt x="543" y="39"/>
                </a:lnTo>
                <a:lnTo>
                  <a:pt x="543" y="39"/>
                </a:lnTo>
                <a:lnTo>
                  <a:pt x="543" y="39"/>
                </a:lnTo>
                <a:lnTo>
                  <a:pt x="544" y="39"/>
                </a:lnTo>
                <a:lnTo>
                  <a:pt x="544" y="39"/>
                </a:lnTo>
                <a:lnTo>
                  <a:pt x="544" y="39"/>
                </a:lnTo>
                <a:lnTo>
                  <a:pt x="544" y="39"/>
                </a:lnTo>
                <a:lnTo>
                  <a:pt x="545" y="39"/>
                </a:lnTo>
                <a:lnTo>
                  <a:pt x="545" y="39"/>
                </a:lnTo>
                <a:lnTo>
                  <a:pt x="545" y="39"/>
                </a:lnTo>
                <a:lnTo>
                  <a:pt x="545" y="39"/>
                </a:lnTo>
                <a:lnTo>
                  <a:pt x="545" y="39"/>
                </a:lnTo>
                <a:lnTo>
                  <a:pt x="546" y="39"/>
                </a:lnTo>
                <a:lnTo>
                  <a:pt x="546" y="39"/>
                </a:lnTo>
                <a:lnTo>
                  <a:pt x="546" y="39"/>
                </a:lnTo>
                <a:lnTo>
                  <a:pt x="546" y="39"/>
                </a:lnTo>
                <a:lnTo>
                  <a:pt x="547" y="39"/>
                </a:lnTo>
                <a:lnTo>
                  <a:pt x="547" y="39"/>
                </a:lnTo>
                <a:lnTo>
                  <a:pt x="547" y="39"/>
                </a:lnTo>
                <a:lnTo>
                  <a:pt x="547" y="39"/>
                </a:lnTo>
                <a:lnTo>
                  <a:pt x="548" y="39"/>
                </a:lnTo>
                <a:lnTo>
                  <a:pt x="548" y="39"/>
                </a:lnTo>
                <a:lnTo>
                  <a:pt x="548" y="39"/>
                </a:lnTo>
                <a:lnTo>
                  <a:pt x="548" y="39"/>
                </a:lnTo>
                <a:lnTo>
                  <a:pt x="549" y="39"/>
                </a:lnTo>
                <a:lnTo>
                  <a:pt x="549" y="39"/>
                </a:lnTo>
                <a:lnTo>
                  <a:pt x="549" y="39"/>
                </a:lnTo>
                <a:lnTo>
                  <a:pt x="549" y="39"/>
                </a:lnTo>
                <a:lnTo>
                  <a:pt x="550" y="39"/>
                </a:lnTo>
                <a:lnTo>
                  <a:pt x="550" y="39"/>
                </a:lnTo>
                <a:lnTo>
                  <a:pt x="550" y="39"/>
                </a:lnTo>
                <a:lnTo>
                  <a:pt x="550" y="39"/>
                </a:lnTo>
                <a:lnTo>
                  <a:pt x="551" y="39"/>
                </a:lnTo>
                <a:lnTo>
                  <a:pt x="551" y="39"/>
                </a:lnTo>
                <a:lnTo>
                  <a:pt x="551" y="39"/>
                </a:lnTo>
                <a:lnTo>
                  <a:pt x="551" y="39"/>
                </a:lnTo>
                <a:lnTo>
                  <a:pt x="551" y="39"/>
                </a:lnTo>
                <a:lnTo>
                  <a:pt x="552" y="39"/>
                </a:lnTo>
                <a:lnTo>
                  <a:pt x="552" y="39"/>
                </a:lnTo>
                <a:lnTo>
                  <a:pt x="552" y="39"/>
                </a:lnTo>
                <a:lnTo>
                  <a:pt x="552" y="39"/>
                </a:lnTo>
                <a:lnTo>
                  <a:pt x="553" y="39"/>
                </a:lnTo>
                <a:lnTo>
                  <a:pt x="553" y="39"/>
                </a:lnTo>
                <a:lnTo>
                  <a:pt x="553" y="39"/>
                </a:lnTo>
                <a:lnTo>
                  <a:pt x="553" y="39"/>
                </a:lnTo>
                <a:lnTo>
                  <a:pt x="554" y="39"/>
                </a:lnTo>
                <a:lnTo>
                  <a:pt x="554" y="39"/>
                </a:lnTo>
                <a:lnTo>
                  <a:pt x="554" y="39"/>
                </a:lnTo>
                <a:lnTo>
                  <a:pt x="554" y="39"/>
                </a:lnTo>
                <a:lnTo>
                  <a:pt x="554" y="39"/>
                </a:lnTo>
                <a:lnTo>
                  <a:pt x="555" y="39"/>
                </a:lnTo>
                <a:lnTo>
                  <a:pt x="555" y="39"/>
                </a:lnTo>
                <a:lnTo>
                  <a:pt x="555" y="39"/>
                </a:lnTo>
                <a:lnTo>
                  <a:pt x="556" y="39"/>
                </a:lnTo>
                <a:lnTo>
                  <a:pt x="556" y="39"/>
                </a:lnTo>
                <a:lnTo>
                  <a:pt x="556" y="39"/>
                </a:lnTo>
                <a:lnTo>
                  <a:pt x="556" y="39"/>
                </a:lnTo>
                <a:lnTo>
                  <a:pt x="557" y="39"/>
                </a:lnTo>
                <a:lnTo>
                  <a:pt x="557" y="39"/>
                </a:lnTo>
                <a:lnTo>
                  <a:pt x="557" y="39"/>
                </a:lnTo>
                <a:lnTo>
                  <a:pt x="557" y="39"/>
                </a:lnTo>
                <a:lnTo>
                  <a:pt x="558" y="39"/>
                </a:lnTo>
                <a:lnTo>
                  <a:pt x="558" y="39"/>
                </a:lnTo>
                <a:lnTo>
                  <a:pt x="558" y="39"/>
                </a:lnTo>
                <a:lnTo>
                  <a:pt x="558" y="39"/>
                </a:lnTo>
                <a:lnTo>
                  <a:pt x="558" y="39"/>
                </a:lnTo>
                <a:lnTo>
                  <a:pt x="559" y="39"/>
                </a:lnTo>
                <a:lnTo>
                  <a:pt x="559" y="39"/>
                </a:lnTo>
                <a:lnTo>
                  <a:pt x="559" y="39"/>
                </a:lnTo>
                <a:lnTo>
                  <a:pt x="559" y="39"/>
                </a:lnTo>
                <a:lnTo>
                  <a:pt x="560" y="39"/>
                </a:lnTo>
                <a:lnTo>
                  <a:pt x="560" y="39"/>
                </a:lnTo>
                <a:lnTo>
                  <a:pt x="560" y="39"/>
                </a:lnTo>
                <a:lnTo>
                  <a:pt x="560" y="39"/>
                </a:lnTo>
                <a:lnTo>
                  <a:pt x="560" y="39"/>
                </a:lnTo>
                <a:lnTo>
                  <a:pt x="561" y="39"/>
                </a:lnTo>
                <a:lnTo>
                  <a:pt x="561" y="39"/>
                </a:lnTo>
                <a:lnTo>
                  <a:pt x="561" y="39"/>
                </a:lnTo>
                <a:lnTo>
                  <a:pt x="561" y="39"/>
                </a:lnTo>
                <a:lnTo>
                  <a:pt x="562" y="39"/>
                </a:lnTo>
                <a:lnTo>
                  <a:pt x="562" y="39"/>
                </a:lnTo>
                <a:lnTo>
                  <a:pt x="562" y="39"/>
                </a:lnTo>
                <a:lnTo>
                  <a:pt x="562" y="39"/>
                </a:lnTo>
                <a:lnTo>
                  <a:pt x="563" y="39"/>
                </a:lnTo>
                <a:lnTo>
                  <a:pt x="563" y="39"/>
                </a:lnTo>
                <a:lnTo>
                  <a:pt x="563" y="39"/>
                </a:lnTo>
                <a:lnTo>
                  <a:pt x="564" y="39"/>
                </a:lnTo>
                <a:lnTo>
                  <a:pt x="564" y="39"/>
                </a:lnTo>
                <a:lnTo>
                  <a:pt x="564" y="39"/>
                </a:lnTo>
                <a:lnTo>
                  <a:pt x="564" y="39"/>
                </a:lnTo>
                <a:lnTo>
                  <a:pt x="564" y="39"/>
                </a:lnTo>
                <a:lnTo>
                  <a:pt x="565" y="39"/>
                </a:lnTo>
                <a:lnTo>
                  <a:pt x="565" y="39"/>
                </a:lnTo>
                <a:lnTo>
                  <a:pt x="565" y="39"/>
                </a:lnTo>
                <a:lnTo>
                  <a:pt x="565" y="39"/>
                </a:lnTo>
                <a:lnTo>
                  <a:pt x="566" y="39"/>
                </a:lnTo>
                <a:lnTo>
                  <a:pt x="566" y="39"/>
                </a:lnTo>
                <a:lnTo>
                  <a:pt x="566" y="39"/>
                </a:lnTo>
                <a:lnTo>
                  <a:pt x="566" y="39"/>
                </a:lnTo>
                <a:lnTo>
                  <a:pt x="567" y="39"/>
                </a:lnTo>
                <a:lnTo>
                  <a:pt x="567" y="39"/>
                </a:lnTo>
                <a:lnTo>
                  <a:pt x="567" y="39"/>
                </a:lnTo>
                <a:lnTo>
                  <a:pt x="567" y="39"/>
                </a:lnTo>
                <a:lnTo>
                  <a:pt x="567" y="39"/>
                </a:lnTo>
                <a:lnTo>
                  <a:pt x="568" y="39"/>
                </a:lnTo>
                <a:lnTo>
                  <a:pt x="568" y="39"/>
                </a:lnTo>
                <a:lnTo>
                  <a:pt x="568" y="39"/>
                </a:lnTo>
                <a:lnTo>
                  <a:pt x="568" y="39"/>
                </a:lnTo>
                <a:lnTo>
                  <a:pt x="569" y="39"/>
                </a:lnTo>
                <a:lnTo>
                  <a:pt x="569" y="39"/>
                </a:lnTo>
                <a:lnTo>
                  <a:pt x="569" y="39"/>
                </a:lnTo>
                <a:lnTo>
                  <a:pt x="569" y="39"/>
                </a:lnTo>
                <a:lnTo>
                  <a:pt x="570" y="39"/>
                </a:lnTo>
                <a:lnTo>
                  <a:pt x="570" y="39"/>
                </a:lnTo>
                <a:lnTo>
                  <a:pt x="570" y="39"/>
                </a:lnTo>
                <a:lnTo>
                  <a:pt x="570" y="39"/>
                </a:lnTo>
                <a:lnTo>
                  <a:pt x="570" y="39"/>
                </a:lnTo>
                <a:lnTo>
                  <a:pt x="571" y="39"/>
                </a:lnTo>
                <a:lnTo>
                  <a:pt x="571" y="39"/>
                </a:lnTo>
                <a:lnTo>
                  <a:pt x="571" y="39"/>
                </a:lnTo>
                <a:lnTo>
                  <a:pt x="572" y="39"/>
                </a:lnTo>
                <a:lnTo>
                  <a:pt x="572" y="39"/>
                </a:lnTo>
                <a:lnTo>
                  <a:pt x="572" y="39"/>
                </a:lnTo>
                <a:lnTo>
                  <a:pt x="572" y="39"/>
                </a:lnTo>
                <a:lnTo>
                  <a:pt x="573" y="39"/>
                </a:lnTo>
                <a:lnTo>
                  <a:pt x="573" y="39"/>
                </a:lnTo>
                <a:lnTo>
                  <a:pt x="573" y="39"/>
                </a:lnTo>
                <a:lnTo>
                  <a:pt x="573" y="39"/>
                </a:lnTo>
                <a:lnTo>
                  <a:pt x="573" y="39"/>
                </a:lnTo>
                <a:lnTo>
                  <a:pt x="574" y="39"/>
                </a:lnTo>
                <a:lnTo>
                  <a:pt x="574" y="39"/>
                </a:lnTo>
                <a:lnTo>
                  <a:pt x="574" y="39"/>
                </a:lnTo>
                <a:lnTo>
                  <a:pt x="574" y="39"/>
                </a:lnTo>
                <a:lnTo>
                  <a:pt x="575" y="39"/>
                </a:lnTo>
                <a:lnTo>
                  <a:pt x="575" y="39"/>
                </a:lnTo>
                <a:lnTo>
                  <a:pt x="575" y="39"/>
                </a:lnTo>
                <a:lnTo>
                  <a:pt x="575" y="39"/>
                </a:lnTo>
                <a:lnTo>
                  <a:pt x="576" y="39"/>
                </a:lnTo>
                <a:lnTo>
                  <a:pt x="576" y="39"/>
                </a:lnTo>
                <a:lnTo>
                  <a:pt x="576" y="39"/>
                </a:lnTo>
                <a:lnTo>
                  <a:pt x="576" y="39"/>
                </a:lnTo>
                <a:lnTo>
                  <a:pt x="576" y="39"/>
                </a:lnTo>
                <a:lnTo>
                  <a:pt x="577" y="39"/>
                </a:lnTo>
                <a:lnTo>
                  <a:pt x="577" y="39"/>
                </a:lnTo>
                <a:lnTo>
                  <a:pt x="577" y="39"/>
                </a:lnTo>
                <a:lnTo>
                  <a:pt x="577" y="39"/>
                </a:lnTo>
                <a:lnTo>
                  <a:pt x="578" y="39"/>
                </a:lnTo>
                <a:lnTo>
                  <a:pt x="578" y="39"/>
                </a:lnTo>
                <a:lnTo>
                  <a:pt x="578" y="39"/>
                </a:lnTo>
                <a:lnTo>
                  <a:pt x="578" y="39"/>
                </a:lnTo>
                <a:lnTo>
                  <a:pt x="579" y="39"/>
                </a:lnTo>
                <a:lnTo>
                  <a:pt x="579" y="39"/>
                </a:lnTo>
                <a:lnTo>
                  <a:pt x="579" y="39"/>
                </a:lnTo>
                <a:lnTo>
                  <a:pt x="579" y="39"/>
                </a:lnTo>
                <a:lnTo>
                  <a:pt x="580" y="39"/>
                </a:lnTo>
                <a:lnTo>
                  <a:pt x="580" y="39"/>
                </a:lnTo>
                <a:lnTo>
                  <a:pt x="580" y="39"/>
                </a:lnTo>
                <a:lnTo>
                  <a:pt x="580" y="39"/>
                </a:lnTo>
                <a:lnTo>
                  <a:pt x="581" y="39"/>
                </a:lnTo>
                <a:lnTo>
                  <a:pt x="581" y="39"/>
                </a:lnTo>
                <a:lnTo>
                  <a:pt x="581" y="39"/>
                </a:lnTo>
                <a:lnTo>
                  <a:pt x="581" y="39"/>
                </a:lnTo>
                <a:lnTo>
                  <a:pt x="582" y="39"/>
                </a:lnTo>
                <a:lnTo>
                  <a:pt x="582" y="39"/>
                </a:lnTo>
                <a:lnTo>
                  <a:pt x="582" y="39"/>
                </a:lnTo>
                <a:lnTo>
                  <a:pt x="582" y="39"/>
                </a:lnTo>
                <a:lnTo>
                  <a:pt x="582" y="39"/>
                </a:lnTo>
                <a:lnTo>
                  <a:pt x="583" y="39"/>
                </a:lnTo>
                <a:lnTo>
                  <a:pt x="583" y="39"/>
                </a:lnTo>
                <a:lnTo>
                  <a:pt x="583" y="39"/>
                </a:lnTo>
                <a:lnTo>
                  <a:pt x="583" y="39"/>
                </a:lnTo>
                <a:lnTo>
                  <a:pt x="584" y="39"/>
                </a:lnTo>
                <a:lnTo>
                  <a:pt x="584" y="39"/>
                </a:lnTo>
                <a:lnTo>
                  <a:pt x="584" y="39"/>
                </a:lnTo>
                <a:lnTo>
                  <a:pt x="584" y="39"/>
                </a:lnTo>
                <a:lnTo>
                  <a:pt x="585" y="39"/>
                </a:lnTo>
                <a:lnTo>
                  <a:pt x="585" y="39"/>
                </a:lnTo>
                <a:lnTo>
                  <a:pt x="585" y="39"/>
                </a:lnTo>
                <a:lnTo>
                  <a:pt x="585" y="39"/>
                </a:lnTo>
                <a:lnTo>
                  <a:pt x="585" y="39"/>
                </a:lnTo>
                <a:lnTo>
                  <a:pt x="586" y="39"/>
                </a:lnTo>
                <a:lnTo>
                  <a:pt x="586" y="39"/>
                </a:lnTo>
                <a:lnTo>
                  <a:pt x="586" y="39"/>
                </a:lnTo>
                <a:lnTo>
                  <a:pt x="586" y="39"/>
                </a:lnTo>
                <a:lnTo>
                  <a:pt x="587" y="39"/>
                </a:lnTo>
                <a:lnTo>
                  <a:pt x="587" y="39"/>
                </a:lnTo>
                <a:lnTo>
                  <a:pt x="587" y="39"/>
                </a:lnTo>
                <a:lnTo>
                  <a:pt x="588" y="39"/>
                </a:lnTo>
                <a:lnTo>
                  <a:pt x="588" y="39"/>
                </a:lnTo>
                <a:lnTo>
                  <a:pt x="588" y="39"/>
                </a:lnTo>
                <a:lnTo>
                  <a:pt x="588" y="39"/>
                </a:lnTo>
                <a:lnTo>
                  <a:pt x="588" y="39"/>
                </a:lnTo>
                <a:lnTo>
                  <a:pt x="589" y="39"/>
                </a:lnTo>
                <a:lnTo>
                  <a:pt x="589" y="39"/>
                </a:lnTo>
                <a:lnTo>
                  <a:pt x="589" y="39"/>
                </a:lnTo>
                <a:lnTo>
                  <a:pt x="589" y="39"/>
                </a:lnTo>
                <a:lnTo>
                  <a:pt x="590" y="39"/>
                </a:lnTo>
                <a:lnTo>
                  <a:pt x="590" y="39"/>
                </a:lnTo>
                <a:lnTo>
                  <a:pt x="590" y="39"/>
                </a:lnTo>
                <a:lnTo>
                  <a:pt x="590" y="39"/>
                </a:lnTo>
                <a:lnTo>
                  <a:pt x="591" y="39"/>
                </a:lnTo>
                <a:lnTo>
                  <a:pt x="591" y="39"/>
                </a:lnTo>
                <a:lnTo>
                  <a:pt x="591" y="39"/>
                </a:lnTo>
                <a:lnTo>
                  <a:pt x="591" y="39"/>
                </a:lnTo>
                <a:lnTo>
                  <a:pt x="591" y="39"/>
                </a:lnTo>
                <a:lnTo>
                  <a:pt x="592" y="39"/>
                </a:lnTo>
                <a:lnTo>
                  <a:pt x="592" y="39"/>
                </a:lnTo>
                <a:lnTo>
                  <a:pt x="592" y="39"/>
                </a:lnTo>
                <a:lnTo>
                  <a:pt x="592" y="39"/>
                </a:lnTo>
                <a:lnTo>
                  <a:pt x="593" y="39"/>
                </a:lnTo>
                <a:lnTo>
                  <a:pt x="593" y="39"/>
                </a:lnTo>
                <a:lnTo>
                  <a:pt x="593" y="39"/>
                </a:lnTo>
                <a:lnTo>
                  <a:pt x="593" y="39"/>
                </a:lnTo>
                <a:lnTo>
                  <a:pt x="594" y="39"/>
                </a:lnTo>
                <a:lnTo>
                  <a:pt x="594" y="39"/>
                </a:lnTo>
                <a:lnTo>
                  <a:pt x="594" y="39"/>
                </a:lnTo>
                <a:lnTo>
                  <a:pt x="594" y="39"/>
                </a:lnTo>
                <a:lnTo>
                  <a:pt x="595" y="39"/>
                </a:lnTo>
                <a:lnTo>
                  <a:pt x="595" y="39"/>
                </a:lnTo>
                <a:lnTo>
                  <a:pt x="595" y="39"/>
                </a:lnTo>
                <a:lnTo>
                  <a:pt x="595" y="39"/>
                </a:lnTo>
                <a:lnTo>
                  <a:pt x="596" y="39"/>
                </a:lnTo>
                <a:lnTo>
                  <a:pt x="596" y="39"/>
                </a:lnTo>
                <a:lnTo>
                  <a:pt x="596" y="39"/>
                </a:lnTo>
                <a:lnTo>
                  <a:pt x="596" y="39"/>
                </a:lnTo>
                <a:lnTo>
                  <a:pt x="597" y="39"/>
                </a:lnTo>
                <a:lnTo>
                  <a:pt x="597" y="39"/>
                </a:lnTo>
                <a:lnTo>
                  <a:pt x="597" y="39"/>
                </a:lnTo>
                <a:lnTo>
                  <a:pt x="597" y="39"/>
                </a:lnTo>
                <a:lnTo>
                  <a:pt x="597" y="39"/>
                </a:lnTo>
                <a:lnTo>
                  <a:pt x="598" y="39"/>
                </a:lnTo>
                <a:lnTo>
                  <a:pt x="598" y="39"/>
                </a:lnTo>
                <a:lnTo>
                  <a:pt x="598" y="39"/>
                </a:lnTo>
                <a:lnTo>
                  <a:pt x="598" y="39"/>
                </a:lnTo>
                <a:lnTo>
                  <a:pt x="599" y="39"/>
                </a:lnTo>
                <a:lnTo>
                  <a:pt x="599" y="39"/>
                </a:lnTo>
                <a:lnTo>
                  <a:pt x="599" y="39"/>
                </a:lnTo>
                <a:lnTo>
                  <a:pt x="599" y="39"/>
                </a:lnTo>
                <a:lnTo>
                  <a:pt x="600" y="39"/>
                </a:lnTo>
                <a:lnTo>
                  <a:pt x="600" y="39"/>
                </a:lnTo>
                <a:lnTo>
                  <a:pt x="600" y="39"/>
                </a:lnTo>
                <a:lnTo>
                  <a:pt x="600" y="39"/>
                </a:lnTo>
                <a:lnTo>
                  <a:pt x="600" y="39"/>
                </a:lnTo>
                <a:lnTo>
                  <a:pt x="601" y="39"/>
                </a:lnTo>
                <a:lnTo>
                  <a:pt x="601" y="39"/>
                </a:lnTo>
                <a:lnTo>
                  <a:pt x="601" y="39"/>
                </a:lnTo>
                <a:lnTo>
                  <a:pt x="601" y="39"/>
                </a:lnTo>
                <a:lnTo>
                  <a:pt x="602" y="39"/>
                </a:lnTo>
                <a:lnTo>
                  <a:pt x="602" y="39"/>
                </a:lnTo>
                <a:lnTo>
                  <a:pt x="602" y="39"/>
                </a:lnTo>
                <a:lnTo>
                  <a:pt x="603" y="39"/>
                </a:lnTo>
                <a:lnTo>
                  <a:pt x="603" y="39"/>
                </a:lnTo>
                <a:lnTo>
                  <a:pt x="603" y="39"/>
                </a:lnTo>
                <a:lnTo>
                  <a:pt x="603" y="39"/>
                </a:lnTo>
                <a:lnTo>
                  <a:pt x="604" y="39"/>
                </a:lnTo>
                <a:lnTo>
                  <a:pt x="604" y="39"/>
                </a:lnTo>
                <a:lnTo>
                  <a:pt x="604" y="39"/>
                </a:lnTo>
                <a:lnTo>
                  <a:pt x="604" y="39"/>
                </a:lnTo>
                <a:lnTo>
                  <a:pt x="604" y="39"/>
                </a:lnTo>
                <a:lnTo>
                  <a:pt x="605" y="39"/>
                </a:lnTo>
                <a:lnTo>
                  <a:pt x="605" y="39"/>
                </a:lnTo>
                <a:lnTo>
                  <a:pt x="605" y="39"/>
                </a:lnTo>
                <a:lnTo>
                  <a:pt x="605" y="39"/>
                </a:lnTo>
                <a:lnTo>
                  <a:pt x="606" y="39"/>
                </a:lnTo>
                <a:lnTo>
                  <a:pt x="606" y="39"/>
                </a:lnTo>
                <a:lnTo>
                  <a:pt x="606" y="39"/>
                </a:lnTo>
                <a:lnTo>
                  <a:pt x="606" y="39"/>
                </a:lnTo>
                <a:lnTo>
                  <a:pt x="606" y="39"/>
                </a:lnTo>
                <a:lnTo>
                  <a:pt x="607" y="39"/>
                </a:lnTo>
                <a:lnTo>
                  <a:pt x="607" y="39"/>
                </a:lnTo>
                <a:lnTo>
                  <a:pt x="607" y="39"/>
                </a:lnTo>
                <a:lnTo>
                  <a:pt x="607" y="39"/>
                </a:lnTo>
                <a:lnTo>
                  <a:pt x="608" y="39"/>
                </a:lnTo>
                <a:lnTo>
                  <a:pt x="608" y="39"/>
                </a:lnTo>
                <a:lnTo>
                  <a:pt x="608" y="39"/>
                </a:lnTo>
                <a:lnTo>
                  <a:pt x="608" y="39"/>
                </a:lnTo>
                <a:lnTo>
                  <a:pt x="609" y="39"/>
                </a:lnTo>
                <a:lnTo>
                  <a:pt x="609" y="39"/>
                </a:lnTo>
                <a:lnTo>
                  <a:pt x="609" y="39"/>
                </a:lnTo>
                <a:lnTo>
                  <a:pt x="609" y="39"/>
                </a:lnTo>
                <a:lnTo>
                  <a:pt x="609" y="39"/>
                </a:lnTo>
                <a:lnTo>
                  <a:pt x="610" y="39"/>
                </a:lnTo>
                <a:lnTo>
                  <a:pt x="610" y="39"/>
                </a:lnTo>
                <a:lnTo>
                  <a:pt x="610" y="39"/>
                </a:lnTo>
                <a:lnTo>
                  <a:pt x="611" y="39"/>
                </a:lnTo>
                <a:lnTo>
                  <a:pt x="611" y="39"/>
                </a:lnTo>
                <a:lnTo>
                  <a:pt x="611" y="39"/>
                </a:lnTo>
                <a:lnTo>
                  <a:pt x="611" y="39"/>
                </a:lnTo>
                <a:lnTo>
                  <a:pt x="612" y="39"/>
                </a:lnTo>
                <a:lnTo>
                  <a:pt x="612" y="39"/>
                </a:lnTo>
                <a:lnTo>
                  <a:pt x="612" y="39"/>
                </a:lnTo>
                <a:lnTo>
                  <a:pt x="612" y="39"/>
                </a:lnTo>
                <a:lnTo>
                  <a:pt x="613" y="39"/>
                </a:lnTo>
                <a:lnTo>
                  <a:pt x="613" y="39"/>
                </a:lnTo>
                <a:lnTo>
                  <a:pt x="613" y="39"/>
                </a:lnTo>
                <a:lnTo>
                  <a:pt x="613" y="39"/>
                </a:lnTo>
                <a:lnTo>
                  <a:pt x="613" y="39"/>
                </a:lnTo>
                <a:lnTo>
                  <a:pt x="614" y="39"/>
                </a:lnTo>
                <a:lnTo>
                  <a:pt x="614" y="39"/>
                </a:lnTo>
                <a:lnTo>
                  <a:pt x="614" y="39"/>
                </a:lnTo>
                <a:lnTo>
                  <a:pt x="614" y="39"/>
                </a:lnTo>
                <a:lnTo>
                  <a:pt x="615" y="39"/>
                </a:lnTo>
                <a:lnTo>
                  <a:pt x="615" y="39"/>
                </a:lnTo>
                <a:lnTo>
                  <a:pt x="615" y="39"/>
                </a:lnTo>
                <a:lnTo>
                  <a:pt x="615" y="39"/>
                </a:lnTo>
                <a:lnTo>
                  <a:pt x="616" y="39"/>
                </a:lnTo>
                <a:lnTo>
                  <a:pt x="616" y="39"/>
                </a:lnTo>
                <a:lnTo>
                  <a:pt x="616" y="0"/>
                </a:lnTo>
                <a:lnTo>
                  <a:pt x="616" y="39"/>
                </a:lnTo>
                <a:lnTo>
                  <a:pt x="616" y="39"/>
                </a:lnTo>
                <a:lnTo>
                  <a:pt x="617" y="39"/>
                </a:lnTo>
                <a:lnTo>
                  <a:pt x="617" y="39"/>
                </a:lnTo>
                <a:lnTo>
                  <a:pt x="617" y="39"/>
                </a:lnTo>
                <a:lnTo>
                  <a:pt x="617" y="39"/>
                </a:lnTo>
                <a:lnTo>
                  <a:pt x="618" y="39"/>
                </a:lnTo>
                <a:lnTo>
                  <a:pt x="618" y="39"/>
                </a:lnTo>
                <a:lnTo>
                  <a:pt x="618" y="39"/>
                </a:lnTo>
                <a:lnTo>
                  <a:pt x="619" y="39"/>
                </a:lnTo>
                <a:lnTo>
                  <a:pt x="619" y="39"/>
                </a:lnTo>
                <a:lnTo>
                  <a:pt x="619" y="39"/>
                </a:lnTo>
                <a:lnTo>
                  <a:pt x="619" y="39"/>
                </a:lnTo>
                <a:lnTo>
                  <a:pt x="619" y="39"/>
                </a:lnTo>
                <a:lnTo>
                  <a:pt x="620" y="39"/>
                </a:lnTo>
                <a:lnTo>
                  <a:pt x="620" y="39"/>
                </a:lnTo>
                <a:lnTo>
                  <a:pt x="620" y="39"/>
                </a:lnTo>
                <a:lnTo>
                  <a:pt x="620" y="39"/>
                </a:lnTo>
                <a:lnTo>
                  <a:pt x="621" y="39"/>
                </a:lnTo>
                <a:lnTo>
                  <a:pt x="621" y="39"/>
                </a:lnTo>
                <a:lnTo>
                  <a:pt x="621" y="39"/>
                </a:lnTo>
                <a:lnTo>
                  <a:pt x="621" y="39"/>
                </a:lnTo>
                <a:lnTo>
                  <a:pt x="622" y="39"/>
                </a:lnTo>
                <a:lnTo>
                  <a:pt x="622" y="39"/>
                </a:lnTo>
                <a:lnTo>
                  <a:pt x="622" y="39"/>
                </a:lnTo>
                <a:lnTo>
                  <a:pt x="622" y="39"/>
                </a:lnTo>
                <a:lnTo>
                  <a:pt x="622" y="39"/>
                </a:lnTo>
                <a:lnTo>
                  <a:pt x="623" y="39"/>
                </a:lnTo>
                <a:lnTo>
                  <a:pt x="623" y="39"/>
                </a:lnTo>
                <a:lnTo>
                  <a:pt x="623" y="39"/>
                </a:lnTo>
                <a:lnTo>
                  <a:pt x="623" y="39"/>
                </a:lnTo>
                <a:lnTo>
                  <a:pt x="624" y="39"/>
                </a:lnTo>
                <a:lnTo>
                  <a:pt x="624" y="39"/>
                </a:lnTo>
                <a:lnTo>
                  <a:pt x="624" y="39"/>
                </a:lnTo>
                <a:lnTo>
                  <a:pt x="624" y="39"/>
                </a:lnTo>
                <a:lnTo>
                  <a:pt x="625" y="39"/>
                </a:lnTo>
                <a:lnTo>
                  <a:pt x="625" y="39"/>
                </a:lnTo>
                <a:lnTo>
                  <a:pt x="625" y="39"/>
                </a:lnTo>
                <a:lnTo>
                  <a:pt x="625" y="39"/>
                </a:lnTo>
                <a:lnTo>
                  <a:pt x="625" y="39"/>
                </a:lnTo>
                <a:lnTo>
                  <a:pt x="626" y="39"/>
                </a:lnTo>
                <a:lnTo>
                  <a:pt x="626" y="39"/>
                </a:lnTo>
                <a:lnTo>
                  <a:pt x="626" y="39"/>
                </a:lnTo>
                <a:lnTo>
                  <a:pt x="627" y="39"/>
                </a:lnTo>
                <a:lnTo>
                  <a:pt x="627" y="39"/>
                </a:lnTo>
                <a:lnTo>
                  <a:pt x="627" y="39"/>
                </a:lnTo>
                <a:lnTo>
                  <a:pt x="627" y="39"/>
                </a:lnTo>
                <a:lnTo>
                  <a:pt x="628" y="39"/>
                </a:lnTo>
                <a:lnTo>
                  <a:pt x="628" y="39"/>
                </a:lnTo>
                <a:lnTo>
                  <a:pt x="628" y="39"/>
                </a:lnTo>
                <a:lnTo>
                  <a:pt x="628" y="39"/>
                </a:lnTo>
                <a:lnTo>
                  <a:pt x="628" y="39"/>
                </a:lnTo>
                <a:lnTo>
                  <a:pt x="629" y="39"/>
                </a:lnTo>
                <a:lnTo>
                  <a:pt x="629" y="39"/>
                </a:lnTo>
                <a:lnTo>
                  <a:pt x="629" y="39"/>
                </a:lnTo>
                <a:lnTo>
                  <a:pt x="629" y="39"/>
                </a:lnTo>
                <a:lnTo>
                  <a:pt x="630" y="39"/>
                </a:lnTo>
                <a:lnTo>
                  <a:pt x="630" y="39"/>
                </a:lnTo>
                <a:lnTo>
                  <a:pt x="630" y="39"/>
                </a:lnTo>
                <a:lnTo>
                  <a:pt x="630" y="39"/>
                </a:lnTo>
                <a:lnTo>
                  <a:pt x="631" y="39"/>
                </a:lnTo>
                <a:lnTo>
                  <a:pt x="631" y="39"/>
                </a:lnTo>
                <a:lnTo>
                  <a:pt x="631" y="39"/>
                </a:lnTo>
                <a:lnTo>
                  <a:pt x="631" y="39"/>
                </a:lnTo>
                <a:lnTo>
                  <a:pt x="631" y="39"/>
                </a:lnTo>
                <a:lnTo>
                  <a:pt x="632" y="39"/>
                </a:lnTo>
                <a:lnTo>
                  <a:pt x="632" y="39"/>
                </a:lnTo>
                <a:lnTo>
                  <a:pt x="632" y="39"/>
                </a:lnTo>
                <a:lnTo>
                  <a:pt x="632" y="39"/>
                </a:lnTo>
                <a:lnTo>
                  <a:pt x="633" y="39"/>
                </a:lnTo>
                <a:lnTo>
                  <a:pt x="633" y="39"/>
                </a:lnTo>
                <a:lnTo>
                  <a:pt x="633" y="39"/>
                </a:lnTo>
                <a:lnTo>
                  <a:pt x="634" y="39"/>
                </a:lnTo>
                <a:lnTo>
                  <a:pt x="634" y="39"/>
                </a:lnTo>
                <a:lnTo>
                  <a:pt x="634" y="39"/>
                </a:lnTo>
                <a:lnTo>
                  <a:pt x="634" y="39"/>
                </a:lnTo>
                <a:lnTo>
                  <a:pt x="634" y="39"/>
                </a:lnTo>
                <a:lnTo>
                  <a:pt x="635" y="39"/>
                </a:lnTo>
                <a:lnTo>
                  <a:pt x="635" y="39"/>
                </a:lnTo>
                <a:lnTo>
                  <a:pt x="635" y="39"/>
                </a:lnTo>
                <a:lnTo>
                  <a:pt x="635" y="39"/>
                </a:lnTo>
                <a:lnTo>
                  <a:pt x="636" y="39"/>
                </a:lnTo>
                <a:lnTo>
                  <a:pt x="636" y="39"/>
                </a:lnTo>
                <a:lnTo>
                  <a:pt x="636" y="39"/>
                </a:lnTo>
                <a:lnTo>
                  <a:pt x="636" y="39"/>
                </a:lnTo>
                <a:lnTo>
                  <a:pt x="637" y="39"/>
                </a:lnTo>
                <a:lnTo>
                  <a:pt x="637" y="39"/>
                </a:lnTo>
                <a:lnTo>
                  <a:pt x="637" y="39"/>
                </a:lnTo>
                <a:lnTo>
                  <a:pt x="637" y="39"/>
                </a:lnTo>
                <a:lnTo>
                  <a:pt x="637" y="39"/>
                </a:lnTo>
                <a:lnTo>
                  <a:pt x="638" y="39"/>
                </a:lnTo>
                <a:lnTo>
                  <a:pt x="638" y="39"/>
                </a:lnTo>
                <a:lnTo>
                  <a:pt x="638" y="39"/>
                </a:lnTo>
                <a:lnTo>
                  <a:pt x="638" y="39"/>
                </a:lnTo>
                <a:lnTo>
                  <a:pt x="639" y="39"/>
                </a:lnTo>
                <a:lnTo>
                  <a:pt x="639" y="39"/>
                </a:lnTo>
                <a:lnTo>
                  <a:pt x="639" y="39"/>
                </a:lnTo>
                <a:lnTo>
                  <a:pt x="639" y="39"/>
                </a:lnTo>
                <a:lnTo>
                  <a:pt x="640" y="39"/>
                </a:lnTo>
                <a:lnTo>
                  <a:pt x="640" y="39"/>
                </a:lnTo>
                <a:lnTo>
                  <a:pt x="640" y="39"/>
                </a:lnTo>
                <a:lnTo>
                  <a:pt x="640" y="39"/>
                </a:lnTo>
                <a:lnTo>
                  <a:pt x="640" y="39"/>
                </a:lnTo>
                <a:lnTo>
                  <a:pt x="641" y="39"/>
                </a:lnTo>
                <a:lnTo>
                  <a:pt x="641" y="39"/>
                </a:lnTo>
                <a:lnTo>
                  <a:pt x="641" y="39"/>
                </a:lnTo>
                <a:lnTo>
                  <a:pt x="642" y="39"/>
                </a:lnTo>
                <a:lnTo>
                  <a:pt x="642" y="39"/>
                </a:lnTo>
                <a:lnTo>
                  <a:pt x="642" y="39"/>
                </a:lnTo>
                <a:lnTo>
                  <a:pt x="642" y="39"/>
                </a:lnTo>
                <a:lnTo>
                  <a:pt x="643" y="39"/>
                </a:lnTo>
                <a:lnTo>
                  <a:pt x="643" y="39"/>
                </a:lnTo>
                <a:lnTo>
                  <a:pt x="643" y="39"/>
                </a:lnTo>
                <a:lnTo>
                  <a:pt x="643" y="39"/>
                </a:lnTo>
                <a:lnTo>
                  <a:pt x="643" y="39"/>
                </a:lnTo>
                <a:lnTo>
                  <a:pt x="644" y="39"/>
                </a:lnTo>
                <a:lnTo>
                  <a:pt x="644" y="39"/>
                </a:lnTo>
                <a:lnTo>
                  <a:pt x="644" y="39"/>
                </a:lnTo>
                <a:lnTo>
                  <a:pt x="644" y="39"/>
                </a:lnTo>
                <a:lnTo>
                  <a:pt x="645" y="39"/>
                </a:lnTo>
                <a:lnTo>
                  <a:pt x="645" y="39"/>
                </a:lnTo>
                <a:lnTo>
                  <a:pt x="645" y="39"/>
                </a:lnTo>
                <a:lnTo>
                  <a:pt x="645" y="39"/>
                </a:lnTo>
                <a:lnTo>
                  <a:pt x="646" y="39"/>
                </a:lnTo>
                <a:lnTo>
                  <a:pt x="646" y="39"/>
                </a:lnTo>
                <a:lnTo>
                  <a:pt x="646" y="39"/>
                </a:lnTo>
                <a:lnTo>
                  <a:pt x="646" y="39"/>
                </a:lnTo>
                <a:lnTo>
                  <a:pt x="646" y="39"/>
                </a:lnTo>
                <a:lnTo>
                  <a:pt x="647" y="39"/>
                </a:lnTo>
                <a:lnTo>
                  <a:pt x="647" y="39"/>
                </a:lnTo>
                <a:lnTo>
                  <a:pt x="647" y="39"/>
                </a:lnTo>
                <a:lnTo>
                  <a:pt x="647" y="39"/>
                </a:lnTo>
                <a:lnTo>
                  <a:pt x="648" y="39"/>
                </a:lnTo>
                <a:lnTo>
                  <a:pt x="648" y="39"/>
                </a:lnTo>
                <a:lnTo>
                  <a:pt x="648" y="39"/>
                </a:lnTo>
                <a:lnTo>
                  <a:pt x="648" y="39"/>
                </a:lnTo>
                <a:lnTo>
                  <a:pt x="649" y="39"/>
                </a:lnTo>
                <a:lnTo>
                  <a:pt x="649" y="39"/>
                </a:lnTo>
                <a:lnTo>
                  <a:pt x="649" y="39"/>
                </a:lnTo>
                <a:lnTo>
                  <a:pt x="649" y="39"/>
                </a:lnTo>
                <a:lnTo>
                  <a:pt x="650" y="39"/>
                </a:lnTo>
                <a:lnTo>
                  <a:pt x="650" y="39"/>
                </a:lnTo>
                <a:lnTo>
                  <a:pt x="650" y="39"/>
                </a:lnTo>
                <a:lnTo>
                  <a:pt x="650" y="39"/>
                </a:lnTo>
                <a:lnTo>
                  <a:pt x="651" y="39"/>
                </a:lnTo>
                <a:lnTo>
                  <a:pt x="651" y="39"/>
                </a:lnTo>
                <a:lnTo>
                  <a:pt x="651" y="39"/>
                </a:lnTo>
                <a:lnTo>
                  <a:pt x="651" y="39"/>
                </a:lnTo>
                <a:lnTo>
                  <a:pt x="652" y="39"/>
                </a:lnTo>
                <a:lnTo>
                  <a:pt x="652" y="39"/>
                </a:lnTo>
                <a:lnTo>
                  <a:pt x="652" y="39"/>
                </a:lnTo>
                <a:lnTo>
                  <a:pt x="652" y="39"/>
                </a:lnTo>
                <a:lnTo>
                  <a:pt x="652" y="39"/>
                </a:lnTo>
                <a:lnTo>
                  <a:pt x="653" y="39"/>
                </a:lnTo>
                <a:lnTo>
                  <a:pt x="653" y="39"/>
                </a:lnTo>
                <a:lnTo>
                  <a:pt x="653" y="39"/>
                </a:lnTo>
                <a:lnTo>
                  <a:pt x="653" y="39"/>
                </a:lnTo>
                <a:lnTo>
                  <a:pt x="654" y="39"/>
                </a:lnTo>
                <a:lnTo>
                  <a:pt x="654" y="39"/>
                </a:lnTo>
                <a:lnTo>
                  <a:pt x="654" y="39"/>
                </a:lnTo>
                <a:lnTo>
                  <a:pt x="654" y="39"/>
                </a:lnTo>
                <a:lnTo>
                  <a:pt x="655" y="39"/>
                </a:lnTo>
                <a:lnTo>
                  <a:pt x="655" y="39"/>
                </a:lnTo>
                <a:lnTo>
                  <a:pt x="655" y="39"/>
                </a:lnTo>
                <a:lnTo>
                  <a:pt x="655" y="39"/>
                </a:lnTo>
                <a:lnTo>
                  <a:pt x="655" y="39"/>
                </a:lnTo>
                <a:lnTo>
                  <a:pt x="656" y="39"/>
                </a:lnTo>
                <a:lnTo>
                  <a:pt x="656" y="39"/>
                </a:lnTo>
                <a:lnTo>
                  <a:pt x="656" y="39"/>
                </a:lnTo>
                <a:lnTo>
                  <a:pt x="656" y="39"/>
                </a:lnTo>
                <a:lnTo>
                  <a:pt x="657" y="39"/>
                </a:lnTo>
                <a:lnTo>
                  <a:pt x="657" y="39"/>
                </a:lnTo>
                <a:lnTo>
                  <a:pt x="657" y="39"/>
                </a:lnTo>
                <a:lnTo>
                  <a:pt x="658" y="39"/>
                </a:lnTo>
                <a:lnTo>
                  <a:pt x="658" y="39"/>
                </a:lnTo>
                <a:lnTo>
                  <a:pt x="658" y="39"/>
                </a:lnTo>
                <a:lnTo>
                  <a:pt x="658" y="39"/>
                </a:lnTo>
                <a:lnTo>
                  <a:pt x="659" y="39"/>
                </a:lnTo>
                <a:lnTo>
                  <a:pt x="659" y="39"/>
                </a:lnTo>
                <a:lnTo>
                  <a:pt x="659" y="39"/>
                </a:lnTo>
                <a:lnTo>
                  <a:pt x="659" y="39"/>
                </a:lnTo>
                <a:lnTo>
                  <a:pt x="659" y="39"/>
                </a:lnTo>
                <a:lnTo>
                  <a:pt x="660" y="39"/>
                </a:lnTo>
                <a:lnTo>
                  <a:pt x="660" y="39"/>
                </a:lnTo>
                <a:lnTo>
                  <a:pt x="660" y="39"/>
                </a:lnTo>
                <a:lnTo>
                  <a:pt x="660" y="39"/>
                </a:lnTo>
                <a:lnTo>
                  <a:pt x="661" y="39"/>
                </a:lnTo>
                <a:lnTo>
                  <a:pt x="661" y="39"/>
                </a:lnTo>
                <a:lnTo>
                  <a:pt x="661" y="39"/>
                </a:lnTo>
                <a:lnTo>
                  <a:pt x="661" y="39"/>
                </a:lnTo>
                <a:lnTo>
                  <a:pt x="662" y="39"/>
                </a:lnTo>
                <a:lnTo>
                  <a:pt x="662" y="39"/>
                </a:lnTo>
                <a:lnTo>
                  <a:pt x="662" y="39"/>
                </a:lnTo>
                <a:lnTo>
                  <a:pt x="662" y="39"/>
                </a:lnTo>
                <a:lnTo>
                  <a:pt x="662" y="39"/>
                </a:lnTo>
                <a:lnTo>
                  <a:pt x="663" y="39"/>
                </a:lnTo>
                <a:lnTo>
                  <a:pt x="663" y="39"/>
                </a:lnTo>
                <a:lnTo>
                  <a:pt x="663" y="39"/>
                </a:lnTo>
                <a:lnTo>
                  <a:pt x="663" y="39"/>
                </a:lnTo>
                <a:lnTo>
                  <a:pt x="664" y="39"/>
                </a:lnTo>
                <a:lnTo>
                  <a:pt x="664" y="39"/>
                </a:lnTo>
                <a:lnTo>
                  <a:pt x="664" y="39"/>
                </a:lnTo>
                <a:lnTo>
                  <a:pt x="664" y="39"/>
                </a:lnTo>
                <a:lnTo>
                  <a:pt x="665" y="39"/>
                </a:lnTo>
                <a:lnTo>
                  <a:pt x="665" y="39"/>
                </a:lnTo>
                <a:lnTo>
                  <a:pt x="665" y="39"/>
                </a:lnTo>
                <a:lnTo>
                  <a:pt x="665" y="39"/>
                </a:lnTo>
                <a:lnTo>
                  <a:pt x="666" y="39"/>
                </a:lnTo>
                <a:lnTo>
                  <a:pt x="666" y="39"/>
                </a:lnTo>
                <a:lnTo>
                  <a:pt x="666" y="39"/>
                </a:lnTo>
                <a:lnTo>
                  <a:pt x="666" y="39"/>
                </a:lnTo>
                <a:lnTo>
                  <a:pt x="667" y="39"/>
                </a:lnTo>
                <a:lnTo>
                  <a:pt x="667" y="39"/>
                </a:lnTo>
                <a:lnTo>
                  <a:pt x="667" y="39"/>
                </a:lnTo>
                <a:lnTo>
                  <a:pt x="667" y="39"/>
                </a:lnTo>
                <a:lnTo>
                  <a:pt x="668" y="39"/>
                </a:lnTo>
                <a:lnTo>
                  <a:pt x="668" y="39"/>
                </a:lnTo>
                <a:lnTo>
                  <a:pt x="668" y="39"/>
                </a:lnTo>
                <a:lnTo>
                  <a:pt x="668" y="39"/>
                </a:lnTo>
                <a:lnTo>
                  <a:pt x="668" y="39"/>
                </a:lnTo>
                <a:lnTo>
                  <a:pt x="669" y="39"/>
                </a:lnTo>
                <a:lnTo>
                  <a:pt x="669" y="39"/>
                </a:lnTo>
                <a:lnTo>
                  <a:pt x="669" y="39"/>
                </a:lnTo>
                <a:lnTo>
                  <a:pt x="669" y="39"/>
                </a:lnTo>
                <a:lnTo>
                  <a:pt x="670" y="39"/>
                </a:lnTo>
                <a:lnTo>
                  <a:pt x="670" y="39"/>
                </a:lnTo>
                <a:lnTo>
                  <a:pt x="670" y="39"/>
                </a:lnTo>
                <a:lnTo>
                  <a:pt x="670" y="39"/>
                </a:lnTo>
                <a:lnTo>
                  <a:pt x="671" y="39"/>
                </a:lnTo>
                <a:lnTo>
                  <a:pt x="671" y="39"/>
                </a:lnTo>
                <a:lnTo>
                  <a:pt x="671" y="39"/>
                </a:lnTo>
                <a:lnTo>
                  <a:pt x="671" y="39"/>
                </a:lnTo>
                <a:lnTo>
                  <a:pt x="671" y="39"/>
                </a:lnTo>
                <a:lnTo>
                  <a:pt x="672" y="39"/>
                </a:lnTo>
                <a:lnTo>
                  <a:pt x="672" y="39"/>
                </a:lnTo>
                <a:lnTo>
                  <a:pt x="672" y="39"/>
                </a:lnTo>
                <a:lnTo>
                  <a:pt x="673" y="39"/>
                </a:lnTo>
                <a:lnTo>
                  <a:pt x="673" y="39"/>
                </a:lnTo>
                <a:lnTo>
                  <a:pt x="673" y="39"/>
                </a:lnTo>
                <a:lnTo>
                  <a:pt x="673" y="39"/>
                </a:lnTo>
                <a:lnTo>
                  <a:pt x="674" y="39"/>
                </a:lnTo>
                <a:lnTo>
                  <a:pt x="674" y="39"/>
                </a:lnTo>
                <a:lnTo>
                  <a:pt x="674" y="39"/>
                </a:lnTo>
                <a:lnTo>
                  <a:pt x="674" y="39"/>
                </a:lnTo>
                <a:lnTo>
                  <a:pt x="674" y="39"/>
                </a:lnTo>
                <a:lnTo>
                  <a:pt x="675" y="39"/>
                </a:lnTo>
                <a:lnTo>
                  <a:pt x="675" y="39"/>
                </a:lnTo>
                <a:lnTo>
                  <a:pt x="675" y="39"/>
                </a:lnTo>
                <a:lnTo>
                  <a:pt x="675" y="39"/>
                </a:lnTo>
                <a:lnTo>
                  <a:pt x="676" y="39"/>
                </a:lnTo>
                <a:lnTo>
                  <a:pt x="676" y="39"/>
                </a:lnTo>
                <a:lnTo>
                  <a:pt x="676" y="39"/>
                </a:lnTo>
                <a:lnTo>
                  <a:pt x="676" y="39"/>
                </a:lnTo>
                <a:lnTo>
                  <a:pt x="677" y="39"/>
                </a:lnTo>
                <a:lnTo>
                  <a:pt x="677" y="39"/>
                </a:lnTo>
                <a:lnTo>
                  <a:pt x="677" y="39"/>
                </a:lnTo>
                <a:lnTo>
                  <a:pt x="677" y="39"/>
                </a:lnTo>
                <a:lnTo>
                  <a:pt x="677" y="39"/>
                </a:lnTo>
                <a:lnTo>
                  <a:pt x="678" y="39"/>
                </a:lnTo>
                <a:lnTo>
                  <a:pt x="678" y="39"/>
                </a:lnTo>
                <a:lnTo>
                  <a:pt x="678" y="39"/>
                </a:lnTo>
                <a:lnTo>
                  <a:pt x="678" y="39"/>
                </a:lnTo>
                <a:lnTo>
                  <a:pt x="679" y="39"/>
                </a:lnTo>
                <a:lnTo>
                  <a:pt x="679" y="39"/>
                </a:lnTo>
                <a:lnTo>
                  <a:pt x="679" y="39"/>
                </a:lnTo>
                <a:lnTo>
                  <a:pt x="679" y="39"/>
                </a:lnTo>
                <a:lnTo>
                  <a:pt x="680" y="39"/>
                </a:lnTo>
                <a:lnTo>
                  <a:pt x="680" y="39"/>
                </a:lnTo>
                <a:lnTo>
                  <a:pt x="680" y="39"/>
                </a:lnTo>
                <a:lnTo>
                  <a:pt x="680" y="39"/>
                </a:lnTo>
                <a:lnTo>
                  <a:pt x="681" y="39"/>
                </a:lnTo>
                <a:lnTo>
                  <a:pt x="681" y="39"/>
                </a:lnTo>
                <a:lnTo>
                  <a:pt x="681" y="39"/>
                </a:lnTo>
                <a:lnTo>
                  <a:pt x="681" y="39"/>
                </a:lnTo>
                <a:lnTo>
                  <a:pt x="682" y="39"/>
                </a:lnTo>
                <a:lnTo>
                  <a:pt x="682" y="39"/>
                </a:lnTo>
                <a:lnTo>
                  <a:pt x="682" y="39"/>
                </a:lnTo>
                <a:lnTo>
                  <a:pt x="682" y="39"/>
                </a:lnTo>
                <a:lnTo>
                  <a:pt x="683" y="39"/>
                </a:lnTo>
                <a:lnTo>
                  <a:pt x="683" y="39"/>
                </a:lnTo>
                <a:lnTo>
                  <a:pt x="683" y="39"/>
                </a:lnTo>
                <a:lnTo>
                  <a:pt x="683" y="39"/>
                </a:lnTo>
                <a:lnTo>
                  <a:pt x="683" y="39"/>
                </a:lnTo>
                <a:lnTo>
                  <a:pt x="684" y="39"/>
                </a:lnTo>
                <a:lnTo>
                  <a:pt x="684" y="39"/>
                </a:lnTo>
                <a:lnTo>
                  <a:pt x="684" y="39"/>
                </a:lnTo>
                <a:lnTo>
                  <a:pt x="684" y="39"/>
                </a:lnTo>
                <a:lnTo>
                  <a:pt x="685" y="39"/>
                </a:lnTo>
                <a:lnTo>
                  <a:pt x="685" y="39"/>
                </a:lnTo>
                <a:lnTo>
                  <a:pt x="685" y="39"/>
                </a:lnTo>
                <a:lnTo>
                  <a:pt x="685" y="39"/>
                </a:lnTo>
                <a:lnTo>
                  <a:pt x="686" y="39"/>
                </a:lnTo>
                <a:lnTo>
                  <a:pt x="686" y="39"/>
                </a:lnTo>
                <a:lnTo>
                  <a:pt x="686" y="39"/>
                </a:lnTo>
                <a:lnTo>
                  <a:pt x="686" y="39"/>
                </a:lnTo>
                <a:lnTo>
                  <a:pt x="686" y="39"/>
                </a:lnTo>
                <a:lnTo>
                  <a:pt x="687" y="39"/>
                </a:lnTo>
                <a:lnTo>
                  <a:pt x="687" y="39"/>
                </a:lnTo>
                <a:lnTo>
                  <a:pt x="687" y="39"/>
                </a:lnTo>
                <a:lnTo>
                  <a:pt x="687" y="39"/>
                </a:lnTo>
                <a:lnTo>
                  <a:pt x="688" y="39"/>
                </a:lnTo>
                <a:lnTo>
                  <a:pt x="688" y="39"/>
                </a:lnTo>
                <a:lnTo>
                  <a:pt x="688" y="39"/>
                </a:lnTo>
                <a:lnTo>
                  <a:pt x="689" y="39"/>
                </a:lnTo>
                <a:lnTo>
                  <a:pt x="689" y="39"/>
                </a:lnTo>
                <a:lnTo>
                  <a:pt x="689" y="39"/>
                </a:lnTo>
                <a:lnTo>
                  <a:pt x="689" y="39"/>
                </a:lnTo>
                <a:lnTo>
                  <a:pt x="689" y="39"/>
                </a:lnTo>
                <a:lnTo>
                  <a:pt x="690" y="39"/>
                </a:lnTo>
                <a:lnTo>
                  <a:pt x="690" y="39"/>
                </a:lnTo>
                <a:lnTo>
                  <a:pt x="690" y="39"/>
                </a:lnTo>
                <a:lnTo>
                  <a:pt x="690" y="39"/>
                </a:lnTo>
                <a:lnTo>
                  <a:pt x="691" y="39"/>
                </a:lnTo>
                <a:lnTo>
                  <a:pt x="691" y="39"/>
                </a:lnTo>
                <a:lnTo>
                  <a:pt x="691" y="39"/>
                </a:lnTo>
                <a:lnTo>
                  <a:pt x="691" y="39"/>
                </a:lnTo>
                <a:lnTo>
                  <a:pt x="692" y="39"/>
                </a:lnTo>
                <a:lnTo>
                  <a:pt x="692" y="39"/>
                </a:lnTo>
                <a:lnTo>
                  <a:pt x="692" y="39"/>
                </a:lnTo>
                <a:lnTo>
                  <a:pt x="692" y="39"/>
                </a:lnTo>
                <a:lnTo>
                  <a:pt x="692" y="39"/>
                </a:lnTo>
                <a:lnTo>
                  <a:pt x="693" y="39"/>
                </a:lnTo>
                <a:lnTo>
                  <a:pt x="693" y="39"/>
                </a:lnTo>
                <a:lnTo>
                  <a:pt x="693" y="39"/>
                </a:lnTo>
                <a:lnTo>
                  <a:pt x="693" y="39"/>
                </a:lnTo>
                <a:lnTo>
                  <a:pt x="694" y="39"/>
                </a:lnTo>
                <a:lnTo>
                  <a:pt x="694" y="39"/>
                </a:lnTo>
                <a:lnTo>
                  <a:pt x="694" y="39"/>
                </a:lnTo>
                <a:lnTo>
                  <a:pt x="694" y="39"/>
                </a:lnTo>
                <a:lnTo>
                  <a:pt x="695" y="39"/>
                </a:lnTo>
                <a:lnTo>
                  <a:pt x="695" y="39"/>
                </a:lnTo>
                <a:lnTo>
                  <a:pt x="695" y="39"/>
                </a:lnTo>
                <a:lnTo>
                  <a:pt x="695" y="39"/>
                </a:lnTo>
                <a:lnTo>
                  <a:pt x="695" y="39"/>
                </a:lnTo>
                <a:lnTo>
                  <a:pt x="696" y="39"/>
                </a:lnTo>
                <a:lnTo>
                  <a:pt x="696" y="39"/>
                </a:lnTo>
                <a:lnTo>
                  <a:pt x="696" y="39"/>
                </a:lnTo>
                <a:lnTo>
                  <a:pt x="697" y="39"/>
                </a:lnTo>
                <a:lnTo>
                  <a:pt x="697" y="39"/>
                </a:lnTo>
                <a:lnTo>
                  <a:pt x="697" y="39"/>
                </a:lnTo>
                <a:lnTo>
                  <a:pt x="697" y="39"/>
                </a:lnTo>
                <a:lnTo>
                  <a:pt x="698" y="39"/>
                </a:lnTo>
                <a:lnTo>
                  <a:pt x="698" y="39"/>
                </a:lnTo>
                <a:lnTo>
                  <a:pt x="698" y="39"/>
                </a:lnTo>
                <a:lnTo>
                  <a:pt x="698" y="39"/>
                </a:lnTo>
                <a:lnTo>
                  <a:pt x="698" y="39"/>
                </a:lnTo>
                <a:lnTo>
                  <a:pt x="699" y="39"/>
                </a:lnTo>
                <a:lnTo>
                  <a:pt x="699" y="39"/>
                </a:lnTo>
                <a:lnTo>
                  <a:pt x="699" y="39"/>
                </a:lnTo>
                <a:lnTo>
                  <a:pt x="699" y="39"/>
                </a:lnTo>
                <a:lnTo>
                  <a:pt x="700" y="39"/>
                </a:lnTo>
                <a:lnTo>
                  <a:pt x="700" y="39"/>
                </a:lnTo>
                <a:lnTo>
                  <a:pt x="700" y="39"/>
                </a:lnTo>
                <a:lnTo>
                  <a:pt x="700" y="39"/>
                </a:lnTo>
                <a:lnTo>
                  <a:pt x="701" y="39"/>
                </a:lnTo>
                <a:lnTo>
                  <a:pt x="701" y="39"/>
                </a:lnTo>
                <a:lnTo>
                  <a:pt x="701" y="39"/>
                </a:lnTo>
                <a:lnTo>
                  <a:pt x="701" y="39"/>
                </a:lnTo>
                <a:lnTo>
                  <a:pt x="701" y="39"/>
                </a:lnTo>
                <a:lnTo>
                  <a:pt x="702" y="39"/>
                </a:lnTo>
                <a:lnTo>
                  <a:pt x="702" y="39"/>
                </a:lnTo>
                <a:lnTo>
                  <a:pt x="702" y="39"/>
                </a:lnTo>
                <a:lnTo>
                  <a:pt x="702" y="39"/>
                </a:lnTo>
                <a:lnTo>
                  <a:pt x="703" y="39"/>
                </a:lnTo>
                <a:lnTo>
                  <a:pt x="703" y="39"/>
                </a:lnTo>
                <a:lnTo>
                  <a:pt x="703" y="39"/>
                </a:lnTo>
                <a:lnTo>
                  <a:pt x="703" y="39"/>
                </a:lnTo>
                <a:lnTo>
                  <a:pt x="704" y="39"/>
                </a:lnTo>
                <a:lnTo>
                  <a:pt x="704" y="39"/>
                </a:lnTo>
                <a:lnTo>
                  <a:pt x="704" y="39"/>
                </a:lnTo>
                <a:lnTo>
                  <a:pt x="705" y="39"/>
                </a:lnTo>
                <a:lnTo>
                  <a:pt x="705" y="39"/>
                </a:lnTo>
                <a:lnTo>
                  <a:pt x="705" y="39"/>
                </a:lnTo>
                <a:lnTo>
                  <a:pt x="705" y="39"/>
                </a:lnTo>
                <a:lnTo>
                  <a:pt x="705" y="39"/>
                </a:lnTo>
                <a:lnTo>
                  <a:pt x="706" y="39"/>
                </a:lnTo>
                <a:lnTo>
                  <a:pt x="706" y="39"/>
                </a:lnTo>
                <a:lnTo>
                  <a:pt x="706" y="39"/>
                </a:lnTo>
                <a:lnTo>
                  <a:pt x="706" y="39"/>
                </a:lnTo>
                <a:lnTo>
                  <a:pt x="707" y="39"/>
                </a:lnTo>
                <a:lnTo>
                  <a:pt x="707" y="39"/>
                </a:lnTo>
                <a:lnTo>
                  <a:pt x="707" y="39"/>
                </a:lnTo>
                <a:lnTo>
                  <a:pt x="707" y="39"/>
                </a:lnTo>
                <a:lnTo>
                  <a:pt x="708" y="39"/>
                </a:lnTo>
                <a:lnTo>
                  <a:pt x="708" y="39"/>
                </a:lnTo>
                <a:lnTo>
                  <a:pt x="708" y="39"/>
                </a:lnTo>
                <a:lnTo>
                  <a:pt x="708" y="39"/>
                </a:lnTo>
                <a:lnTo>
                  <a:pt x="708" y="39"/>
                </a:lnTo>
                <a:lnTo>
                  <a:pt x="709" y="39"/>
                </a:lnTo>
                <a:lnTo>
                  <a:pt x="709" y="39"/>
                </a:lnTo>
                <a:lnTo>
                  <a:pt x="709" y="39"/>
                </a:lnTo>
                <a:lnTo>
                  <a:pt x="709" y="39"/>
                </a:lnTo>
                <a:lnTo>
                  <a:pt x="710" y="39"/>
                </a:lnTo>
                <a:lnTo>
                  <a:pt x="710" y="39"/>
                </a:lnTo>
                <a:lnTo>
                  <a:pt x="710" y="39"/>
                </a:lnTo>
                <a:lnTo>
                  <a:pt x="710" y="39"/>
                </a:lnTo>
                <a:lnTo>
                  <a:pt x="711" y="39"/>
                </a:lnTo>
                <a:lnTo>
                  <a:pt x="711" y="39"/>
                </a:lnTo>
                <a:lnTo>
                  <a:pt x="711" y="39"/>
                </a:lnTo>
                <a:lnTo>
                  <a:pt x="711" y="39"/>
                </a:lnTo>
                <a:lnTo>
                  <a:pt x="712" y="39"/>
                </a:lnTo>
                <a:lnTo>
                  <a:pt x="712" y="39"/>
                </a:lnTo>
                <a:lnTo>
                  <a:pt x="712" y="39"/>
                </a:lnTo>
                <a:lnTo>
                  <a:pt x="712" y="39"/>
                </a:lnTo>
                <a:lnTo>
                  <a:pt x="713" y="39"/>
                </a:lnTo>
                <a:lnTo>
                  <a:pt x="713" y="39"/>
                </a:lnTo>
                <a:lnTo>
                  <a:pt x="713" y="39"/>
                </a:lnTo>
                <a:lnTo>
                  <a:pt x="713" y="39"/>
                </a:lnTo>
                <a:lnTo>
                  <a:pt x="714" y="39"/>
                </a:lnTo>
                <a:lnTo>
                  <a:pt x="714" y="39"/>
                </a:lnTo>
                <a:lnTo>
                  <a:pt x="714" y="39"/>
                </a:lnTo>
                <a:lnTo>
                  <a:pt x="714" y="39"/>
                </a:lnTo>
                <a:lnTo>
                  <a:pt x="714" y="39"/>
                </a:lnTo>
                <a:lnTo>
                  <a:pt x="715" y="39"/>
                </a:lnTo>
                <a:lnTo>
                  <a:pt x="715" y="39"/>
                </a:lnTo>
                <a:lnTo>
                  <a:pt x="715" y="39"/>
                </a:lnTo>
                <a:lnTo>
                  <a:pt x="715" y="39"/>
                </a:lnTo>
                <a:lnTo>
                  <a:pt x="716" y="39"/>
                </a:lnTo>
                <a:lnTo>
                  <a:pt x="716" y="39"/>
                </a:lnTo>
                <a:lnTo>
                  <a:pt x="716" y="39"/>
                </a:lnTo>
                <a:lnTo>
                  <a:pt x="716" y="39"/>
                </a:lnTo>
                <a:lnTo>
                  <a:pt x="717" y="39"/>
                </a:lnTo>
                <a:lnTo>
                  <a:pt x="717" y="39"/>
                </a:lnTo>
                <a:lnTo>
                  <a:pt x="717" y="39"/>
                </a:lnTo>
                <a:lnTo>
                  <a:pt x="717" y="39"/>
                </a:lnTo>
                <a:lnTo>
                  <a:pt x="717" y="39"/>
                </a:lnTo>
                <a:lnTo>
                  <a:pt x="718" y="39"/>
                </a:lnTo>
                <a:lnTo>
                  <a:pt x="718" y="39"/>
                </a:lnTo>
                <a:lnTo>
                  <a:pt x="718" y="39"/>
                </a:lnTo>
                <a:lnTo>
                  <a:pt x="718" y="39"/>
                </a:lnTo>
                <a:lnTo>
                  <a:pt x="719" y="39"/>
                </a:lnTo>
                <a:lnTo>
                  <a:pt x="719" y="39"/>
                </a:lnTo>
                <a:lnTo>
                  <a:pt x="719" y="39"/>
                </a:lnTo>
                <a:lnTo>
                  <a:pt x="720" y="39"/>
                </a:lnTo>
                <a:lnTo>
                  <a:pt x="720" y="39"/>
                </a:lnTo>
                <a:lnTo>
                  <a:pt x="720" y="39"/>
                </a:lnTo>
                <a:lnTo>
                  <a:pt x="720" y="39"/>
                </a:lnTo>
                <a:lnTo>
                  <a:pt x="720" y="39"/>
                </a:lnTo>
                <a:lnTo>
                  <a:pt x="721" y="39"/>
                </a:lnTo>
                <a:lnTo>
                  <a:pt x="721" y="39"/>
                </a:lnTo>
                <a:lnTo>
                  <a:pt x="721" y="39"/>
                </a:lnTo>
                <a:lnTo>
                  <a:pt x="721" y="39"/>
                </a:lnTo>
                <a:lnTo>
                  <a:pt x="722" y="39"/>
                </a:lnTo>
                <a:lnTo>
                  <a:pt x="722" y="39"/>
                </a:lnTo>
                <a:lnTo>
                  <a:pt x="722" y="39"/>
                </a:lnTo>
                <a:lnTo>
                  <a:pt x="722" y="39"/>
                </a:lnTo>
                <a:lnTo>
                  <a:pt x="723" y="39"/>
                </a:lnTo>
                <a:lnTo>
                  <a:pt x="723" y="39"/>
                </a:lnTo>
                <a:lnTo>
                  <a:pt x="723" y="39"/>
                </a:lnTo>
                <a:lnTo>
                  <a:pt x="723" y="39"/>
                </a:lnTo>
                <a:lnTo>
                  <a:pt x="723" y="39"/>
                </a:lnTo>
                <a:lnTo>
                  <a:pt x="724" y="39"/>
                </a:lnTo>
                <a:lnTo>
                  <a:pt x="724" y="39"/>
                </a:lnTo>
                <a:lnTo>
                  <a:pt x="724" y="39"/>
                </a:lnTo>
                <a:lnTo>
                  <a:pt x="724" y="39"/>
                </a:lnTo>
                <a:lnTo>
                  <a:pt x="725" y="39"/>
                </a:lnTo>
                <a:lnTo>
                  <a:pt x="725" y="39"/>
                </a:lnTo>
                <a:lnTo>
                  <a:pt x="725" y="39"/>
                </a:lnTo>
                <a:lnTo>
                  <a:pt x="725" y="39"/>
                </a:lnTo>
                <a:lnTo>
                  <a:pt x="726" y="39"/>
                </a:lnTo>
                <a:lnTo>
                  <a:pt x="726" y="39"/>
                </a:lnTo>
                <a:lnTo>
                  <a:pt x="726" y="39"/>
                </a:lnTo>
                <a:lnTo>
                  <a:pt x="726" y="39"/>
                </a:lnTo>
                <a:lnTo>
                  <a:pt x="726" y="39"/>
                </a:lnTo>
                <a:lnTo>
                  <a:pt x="727" y="39"/>
                </a:lnTo>
                <a:lnTo>
                  <a:pt x="727" y="39"/>
                </a:lnTo>
                <a:lnTo>
                  <a:pt x="727" y="39"/>
                </a:lnTo>
                <a:lnTo>
                  <a:pt x="728" y="39"/>
                </a:lnTo>
                <a:lnTo>
                  <a:pt x="728" y="39"/>
                </a:lnTo>
                <a:lnTo>
                  <a:pt x="728" y="39"/>
                </a:lnTo>
                <a:lnTo>
                  <a:pt x="728" y="39"/>
                </a:lnTo>
                <a:lnTo>
                  <a:pt x="729" y="39"/>
                </a:lnTo>
                <a:lnTo>
                  <a:pt x="729" y="39"/>
                </a:lnTo>
                <a:lnTo>
                  <a:pt x="729" y="39"/>
                </a:lnTo>
                <a:lnTo>
                  <a:pt x="729" y="39"/>
                </a:lnTo>
                <a:lnTo>
                  <a:pt x="729" y="39"/>
                </a:lnTo>
                <a:lnTo>
                  <a:pt x="730" y="39"/>
                </a:lnTo>
                <a:lnTo>
                  <a:pt x="730" y="39"/>
                </a:lnTo>
                <a:lnTo>
                  <a:pt x="730" y="39"/>
                </a:lnTo>
                <a:lnTo>
                  <a:pt x="730" y="39"/>
                </a:lnTo>
                <a:lnTo>
                  <a:pt x="731" y="39"/>
                </a:lnTo>
                <a:lnTo>
                  <a:pt x="731" y="39"/>
                </a:lnTo>
                <a:lnTo>
                  <a:pt x="731" y="39"/>
                </a:lnTo>
                <a:lnTo>
                  <a:pt x="731" y="39"/>
                </a:lnTo>
                <a:lnTo>
                  <a:pt x="732" y="39"/>
                </a:lnTo>
                <a:lnTo>
                  <a:pt x="732" y="39"/>
                </a:lnTo>
                <a:lnTo>
                  <a:pt x="732" y="39"/>
                </a:lnTo>
                <a:lnTo>
                  <a:pt x="732" y="39"/>
                </a:lnTo>
                <a:lnTo>
                  <a:pt x="732" y="39"/>
                </a:lnTo>
                <a:lnTo>
                  <a:pt x="733" y="39"/>
                </a:lnTo>
                <a:lnTo>
                  <a:pt x="733" y="39"/>
                </a:lnTo>
                <a:lnTo>
                  <a:pt x="733" y="39"/>
                </a:lnTo>
                <a:lnTo>
                  <a:pt x="733" y="39"/>
                </a:lnTo>
                <a:lnTo>
                  <a:pt x="734" y="39"/>
                </a:lnTo>
                <a:lnTo>
                  <a:pt x="734" y="39"/>
                </a:lnTo>
                <a:lnTo>
                  <a:pt x="734" y="39"/>
                </a:lnTo>
                <a:lnTo>
                  <a:pt x="734" y="39"/>
                </a:lnTo>
                <a:lnTo>
                  <a:pt x="735" y="39"/>
                </a:lnTo>
                <a:lnTo>
                  <a:pt x="735" y="39"/>
                </a:lnTo>
                <a:lnTo>
                  <a:pt x="735" y="39"/>
                </a:lnTo>
                <a:lnTo>
                  <a:pt x="735" y="39"/>
                </a:lnTo>
                <a:lnTo>
                  <a:pt x="736" y="39"/>
                </a:lnTo>
                <a:lnTo>
                  <a:pt x="736" y="39"/>
                </a:lnTo>
                <a:lnTo>
                  <a:pt x="736" y="39"/>
                </a:lnTo>
                <a:lnTo>
                  <a:pt x="736" y="39"/>
                </a:lnTo>
                <a:lnTo>
                  <a:pt x="737" y="39"/>
                </a:lnTo>
                <a:lnTo>
                  <a:pt x="737" y="39"/>
                </a:lnTo>
                <a:lnTo>
                  <a:pt x="737" y="39"/>
                </a:lnTo>
                <a:lnTo>
                  <a:pt x="737" y="39"/>
                </a:lnTo>
                <a:lnTo>
                  <a:pt x="738" y="39"/>
                </a:lnTo>
                <a:lnTo>
                  <a:pt x="738" y="39"/>
                </a:lnTo>
                <a:lnTo>
                  <a:pt x="738" y="39"/>
                </a:lnTo>
                <a:lnTo>
                  <a:pt x="738" y="39"/>
                </a:lnTo>
                <a:lnTo>
                  <a:pt x="738" y="39"/>
                </a:lnTo>
                <a:lnTo>
                  <a:pt x="739" y="39"/>
                </a:lnTo>
                <a:lnTo>
                  <a:pt x="739" y="39"/>
                </a:lnTo>
                <a:lnTo>
                  <a:pt x="739" y="39"/>
                </a:lnTo>
                <a:lnTo>
                  <a:pt x="739" y="39"/>
                </a:lnTo>
                <a:lnTo>
                  <a:pt x="740" y="39"/>
                </a:lnTo>
                <a:lnTo>
                  <a:pt x="740" y="39"/>
                </a:lnTo>
                <a:lnTo>
                  <a:pt x="740" y="39"/>
                </a:lnTo>
                <a:lnTo>
                  <a:pt x="740" y="39"/>
                </a:lnTo>
                <a:lnTo>
                  <a:pt x="741" y="39"/>
                </a:lnTo>
                <a:lnTo>
                  <a:pt x="741" y="39"/>
                </a:lnTo>
                <a:lnTo>
                  <a:pt x="741" y="39"/>
                </a:lnTo>
                <a:lnTo>
                  <a:pt x="741" y="39"/>
                </a:lnTo>
                <a:lnTo>
                  <a:pt x="741" y="39"/>
                </a:lnTo>
                <a:lnTo>
                  <a:pt x="742" y="39"/>
                </a:lnTo>
                <a:lnTo>
                  <a:pt x="742" y="39"/>
                </a:lnTo>
                <a:lnTo>
                  <a:pt x="742" y="39"/>
                </a:lnTo>
                <a:lnTo>
                  <a:pt x="742" y="39"/>
                </a:lnTo>
                <a:lnTo>
                  <a:pt x="743" y="39"/>
                </a:lnTo>
                <a:lnTo>
                  <a:pt x="743" y="39"/>
                </a:lnTo>
                <a:lnTo>
                  <a:pt x="743" y="39"/>
                </a:lnTo>
                <a:lnTo>
                  <a:pt x="744" y="39"/>
                </a:lnTo>
                <a:lnTo>
                  <a:pt x="744" y="39"/>
                </a:lnTo>
                <a:lnTo>
                  <a:pt x="744" y="39"/>
                </a:lnTo>
                <a:lnTo>
                  <a:pt x="744" y="39"/>
                </a:lnTo>
                <a:lnTo>
                  <a:pt x="744" y="39"/>
                </a:lnTo>
                <a:lnTo>
                  <a:pt x="745" y="39"/>
                </a:lnTo>
                <a:lnTo>
                  <a:pt x="745" y="39"/>
                </a:lnTo>
                <a:lnTo>
                  <a:pt x="745" y="39"/>
                </a:lnTo>
                <a:lnTo>
                  <a:pt x="745" y="39"/>
                </a:lnTo>
                <a:lnTo>
                  <a:pt x="746" y="39"/>
                </a:lnTo>
                <a:lnTo>
                  <a:pt x="746" y="39"/>
                </a:lnTo>
                <a:lnTo>
                  <a:pt x="746" y="39"/>
                </a:lnTo>
                <a:lnTo>
                  <a:pt x="746" y="39"/>
                </a:lnTo>
                <a:lnTo>
                  <a:pt x="747" y="39"/>
                </a:lnTo>
                <a:lnTo>
                  <a:pt x="747" y="39"/>
                </a:lnTo>
                <a:lnTo>
                  <a:pt x="747" y="39"/>
                </a:lnTo>
                <a:lnTo>
                  <a:pt x="747" y="39"/>
                </a:lnTo>
                <a:lnTo>
                  <a:pt x="747" y="39"/>
                </a:lnTo>
                <a:lnTo>
                  <a:pt x="748" y="39"/>
                </a:lnTo>
                <a:lnTo>
                  <a:pt x="748" y="39"/>
                </a:lnTo>
                <a:lnTo>
                  <a:pt x="748" y="39"/>
                </a:lnTo>
                <a:lnTo>
                  <a:pt x="748" y="39"/>
                </a:lnTo>
                <a:lnTo>
                  <a:pt x="749" y="39"/>
                </a:lnTo>
                <a:lnTo>
                  <a:pt x="749" y="39"/>
                </a:lnTo>
                <a:lnTo>
                  <a:pt x="749" y="39"/>
                </a:lnTo>
                <a:lnTo>
                  <a:pt x="749" y="39"/>
                </a:lnTo>
                <a:lnTo>
                  <a:pt x="750" y="39"/>
                </a:lnTo>
                <a:lnTo>
                  <a:pt x="750" y="39"/>
                </a:lnTo>
                <a:lnTo>
                  <a:pt x="750" y="39"/>
                </a:lnTo>
                <a:lnTo>
                  <a:pt x="750" y="39"/>
                </a:lnTo>
                <a:lnTo>
                  <a:pt x="750" y="39"/>
                </a:lnTo>
                <a:lnTo>
                  <a:pt x="751" y="39"/>
                </a:lnTo>
                <a:lnTo>
                  <a:pt x="751" y="39"/>
                </a:lnTo>
                <a:lnTo>
                  <a:pt x="751" y="39"/>
                </a:lnTo>
                <a:lnTo>
                  <a:pt x="752" y="39"/>
                </a:lnTo>
                <a:lnTo>
                  <a:pt x="752" y="39"/>
                </a:lnTo>
                <a:lnTo>
                  <a:pt x="752" y="39"/>
                </a:lnTo>
                <a:lnTo>
                  <a:pt x="752" y="39"/>
                </a:lnTo>
                <a:lnTo>
                  <a:pt x="753" y="39"/>
                </a:lnTo>
                <a:lnTo>
                  <a:pt x="753" y="39"/>
                </a:lnTo>
                <a:lnTo>
                  <a:pt x="753" y="39"/>
                </a:lnTo>
                <a:lnTo>
                  <a:pt x="753" y="39"/>
                </a:lnTo>
                <a:lnTo>
                  <a:pt x="754" y="39"/>
                </a:lnTo>
                <a:lnTo>
                  <a:pt x="754" y="39"/>
                </a:lnTo>
                <a:lnTo>
                  <a:pt x="754" y="39"/>
                </a:lnTo>
                <a:lnTo>
                  <a:pt x="754" y="39"/>
                </a:lnTo>
                <a:lnTo>
                  <a:pt x="754" y="39"/>
                </a:lnTo>
                <a:lnTo>
                  <a:pt x="755" y="39"/>
                </a:lnTo>
                <a:lnTo>
                  <a:pt x="755" y="39"/>
                </a:lnTo>
                <a:lnTo>
                  <a:pt x="755" y="39"/>
                </a:lnTo>
                <a:lnTo>
                  <a:pt x="755" y="39"/>
                </a:lnTo>
                <a:lnTo>
                  <a:pt x="756" y="39"/>
                </a:lnTo>
                <a:lnTo>
                  <a:pt x="756" y="39"/>
                </a:lnTo>
                <a:lnTo>
                  <a:pt x="756" y="39"/>
                </a:lnTo>
                <a:lnTo>
                  <a:pt x="756" y="39"/>
                </a:lnTo>
                <a:lnTo>
                  <a:pt x="757" y="39"/>
                </a:lnTo>
                <a:lnTo>
                  <a:pt x="757" y="39"/>
                </a:lnTo>
                <a:lnTo>
                  <a:pt x="757" y="39"/>
                </a:lnTo>
                <a:lnTo>
                  <a:pt x="757" y="39"/>
                </a:lnTo>
                <a:lnTo>
                  <a:pt x="757" y="39"/>
                </a:lnTo>
                <a:lnTo>
                  <a:pt x="758" y="39"/>
                </a:lnTo>
                <a:lnTo>
                  <a:pt x="758" y="39"/>
                </a:lnTo>
                <a:lnTo>
                  <a:pt x="758" y="39"/>
                </a:lnTo>
                <a:lnTo>
                  <a:pt x="759" y="39"/>
                </a:lnTo>
                <a:lnTo>
                  <a:pt x="759" y="39"/>
                </a:lnTo>
                <a:lnTo>
                  <a:pt x="759" y="39"/>
                </a:lnTo>
                <a:lnTo>
                  <a:pt x="759" y="39"/>
                </a:lnTo>
                <a:lnTo>
                  <a:pt x="760" y="39"/>
                </a:lnTo>
                <a:lnTo>
                  <a:pt x="760" y="39"/>
                </a:lnTo>
                <a:lnTo>
                  <a:pt x="760" y="39"/>
                </a:lnTo>
                <a:lnTo>
                  <a:pt x="760" y="39"/>
                </a:lnTo>
                <a:lnTo>
                  <a:pt x="760" y="39"/>
                </a:lnTo>
                <a:lnTo>
                  <a:pt x="761" y="39"/>
                </a:lnTo>
                <a:lnTo>
                  <a:pt x="761" y="39"/>
                </a:lnTo>
                <a:lnTo>
                  <a:pt x="761" y="39"/>
                </a:lnTo>
                <a:lnTo>
                  <a:pt x="761" y="39"/>
                </a:lnTo>
                <a:lnTo>
                  <a:pt x="762" y="39"/>
                </a:lnTo>
                <a:lnTo>
                  <a:pt x="762" y="39"/>
                </a:lnTo>
                <a:lnTo>
                  <a:pt x="762" y="39"/>
                </a:lnTo>
                <a:lnTo>
                  <a:pt x="762" y="39"/>
                </a:lnTo>
                <a:lnTo>
                  <a:pt x="763" y="39"/>
                </a:lnTo>
                <a:lnTo>
                  <a:pt x="763" y="39"/>
                </a:lnTo>
                <a:lnTo>
                  <a:pt x="763" y="39"/>
                </a:lnTo>
                <a:lnTo>
                  <a:pt x="763" y="39"/>
                </a:lnTo>
                <a:lnTo>
                  <a:pt x="763" y="39"/>
                </a:lnTo>
                <a:lnTo>
                  <a:pt x="764" y="39"/>
                </a:lnTo>
                <a:lnTo>
                  <a:pt x="764" y="39"/>
                </a:lnTo>
                <a:lnTo>
                  <a:pt x="764" y="39"/>
                </a:lnTo>
                <a:lnTo>
                  <a:pt x="764" y="39"/>
                </a:lnTo>
                <a:lnTo>
                  <a:pt x="765" y="39"/>
                </a:lnTo>
                <a:lnTo>
                  <a:pt x="765" y="39"/>
                </a:lnTo>
                <a:lnTo>
                  <a:pt x="765" y="39"/>
                </a:lnTo>
                <a:lnTo>
                  <a:pt x="765" y="39"/>
                </a:lnTo>
                <a:lnTo>
                  <a:pt x="766" y="39"/>
                </a:lnTo>
                <a:lnTo>
                  <a:pt x="766" y="39"/>
                </a:lnTo>
                <a:lnTo>
                  <a:pt x="766" y="39"/>
                </a:lnTo>
                <a:lnTo>
                  <a:pt x="766" y="39"/>
                </a:lnTo>
                <a:lnTo>
                  <a:pt x="767" y="39"/>
                </a:lnTo>
                <a:lnTo>
                  <a:pt x="767" y="39"/>
                </a:lnTo>
                <a:lnTo>
                  <a:pt x="767" y="39"/>
                </a:lnTo>
                <a:lnTo>
                  <a:pt x="767" y="39"/>
                </a:lnTo>
                <a:lnTo>
                  <a:pt x="768" y="39"/>
                </a:lnTo>
                <a:lnTo>
                  <a:pt x="768" y="39"/>
                </a:lnTo>
                <a:lnTo>
                  <a:pt x="768" y="39"/>
                </a:lnTo>
                <a:lnTo>
                  <a:pt x="768" y="39"/>
                </a:lnTo>
                <a:lnTo>
                  <a:pt x="769" y="39"/>
                </a:lnTo>
                <a:lnTo>
                  <a:pt x="769" y="39"/>
                </a:lnTo>
                <a:lnTo>
                  <a:pt x="769" y="39"/>
                </a:lnTo>
                <a:lnTo>
                  <a:pt x="769" y="39"/>
                </a:lnTo>
                <a:lnTo>
                  <a:pt x="769" y="39"/>
                </a:lnTo>
                <a:lnTo>
                  <a:pt x="770" y="39"/>
                </a:lnTo>
                <a:lnTo>
                  <a:pt x="770" y="39"/>
                </a:lnTo>
                <a:lnTo>
                  <a:pt x="770" y="39"/>
                </a:lnTo>
                <a:lnTo>
                  <a:pt x="770" y="39"/>
                </a:lnTo>
                <a:lnTo>
                  <a:pt x="771" y="39"/>
                </a:lnTo>
                <a:lnTo>
                  <a:pt x="771" y="39"/>
                </a:lnTo>
                <a:lnTo>
                  <a:pt x="771" y="39"/>
                </a:lnTo>
                <a:lnTo>
                  <a:pt x="771" y="39"/>
                </a:lnTo>
                <a:lnTo>
                  <a:pt x="772" y="39"/>
                </a:lnTo>
                <a:lnTo>
                  <a:pt x="772" y="39"/>
                </a:lnTo>
                <a:lnTo>
                  <a:pt x="772" y="39"/>
                </a:lnTo>
                <a:lnTo>
                  <a:pt x="772" y="39"/>
                </a:lnTo>
                <a:lnTo>
                  <a:pt x="772" y="39"/>
                </a:lnTo>
                <a:lnTo>
                  <a:pt x="773" y="39"/>
                </a:lnTo>
                <a:lnTo>
                  <a:pt x="773" y="39"/>
                </a:lnTo>
                <a:lnTo>
                  <a:pt x="773" y="39"/>
                </a:lnTo>
                <a:lnTo>
                  <a:pt x="773" y="39"/>
                </a:lnTo>
                <a:lnTo>
                  <a:pt x="774" y="39"/>
                </a:lnTo>
                <a:lnTo>
                  <a:pt x="774" y="39"/>
                </a:lnTo>
                <a:lnTo>
                  <a:pt x="774" y="39"/>
                </a:lnTo>
                <a:lnTo>
                  <a:pt x="775" y="39"/>
                </a:lnTo>
                <a:lnTo>
                  <a:pt x="775" y="39"/>
                </a:lnTo>
                <a:lnTo>
                  <a:pt x="775" y="39"/>
                </a:lnTo>
                <a:lnTo>
                  <a:pt x="775" y="39"/>
                </a:lnTo>
                <a:lnTo>
                  <a:pt x="775" y="39"/>
                </a:lnTo>
                <a:lnTo>
                  <a:pt x="776" y="39"/>
                </a:lnTo>
                <a:lnTo>
                  <a:pt x="776" y="39"/>
                </a:lnTo>
                <a:lnTo>
                  <a:pt x="776" y="39"/>
                </a:lnTo>
                <a:lnTo>
                  <a:pt x="776" y="39"/>
                </a:lnTo>
                <a:lnTo>
                  <a:pt x="777" y="39"/>
                </a:lnTo>
                <a:lnTo>
                  <a:pt x="777" y="39"/>
                </a:lnTo>
                <a:lnTo>
                  <a:pt x="777" y="39"/>
                </a:lnTo>
                <a:lnTo>
                  <a:pt x="777" y="39"/>
                </a:lnTo>
                <a:lnTo>
                  <a:pt x="778" y="39"/>
                </a:lnTo>
                <a:lnTo>
                  <a:pt x="778" y="39"/>
                </a:lnTo>
                <a:lnTo>
                  <a:pt x="778" y="39"/>
                </a:lnTo>
                <a:lnTo>
                  <a:pt x="778" y="39"/>
                </a:lnTo>
                <a:lnTo>
                  <a:pt x="778" y="39"/>
                </a:lnTo>
                <a:lnTo>
                  <a:pt x="779" y="39"/>
                </a:lnTo>
                <a:lnTo>
                  <a:pt x="779" y="39"/>
                </a:lnTo>
                <a:lnTo>
                  <a:pt x="779" y="39"/>
                </a:lnTo>
                <a:lnTo>
                  <a:pt x="779" y="39"/>
                </a:lnTo>
                <a:lnTo>
                  <a:pt x="780" y="39"/>
                </a:lnTo>
                <a:lnTo>
                  <a:pt x="780" y="39"/>
                </a:lnTo>
                <a:lnTo>
                  <a:pt x="780" y="39"/>
                </a:lnTo>
                <a:lnTo>
                  <a:pt x="780" y="39"/>
                </a:lnTo>
                <a:lnTo>
                  <a:pt x="781" y="39"/>
                </a:lnTo>
                <a:lnTo>
                  <a:pt x="781" y="39"/>
                </a:lnTo>
                <a:lnTo>
                  <a:pt x="781" y="39"/>
                </a:lnTo>
                <a:lnTo>
                  <a:pt x="781" y="39"/>
                </a:lnTo>
                <a:lnTo>
                  <a:pt x="781" y="39"/>
                </a:lnTo>
                <a:lnTo>
                  <a:pt x="782" y="39"/>
                </a:lnTo>
                <a:lnTo>
                  <a:pt x="782" y="39"/>
                </a:lnTo>
                <a:lnTo>
                  <a:pt x="782" y="39"/>
                </a:lnTo>
                <a:lnTo>
                  <a:pt x="783" y="39"/>
                </a:lnTo>
                <a:lnTo>
                  <a:pt x="783" y="39"/>
                </a:lnTo>
                <a:lnTo>
                  <a:pt x="783" y="39"/>
                </a:lnTo>
                <a:lnTo>
                  <a:pt x="783" y="39"/>
                </a:lnTo>
                <a:lnTo>
                  <a:pt x="784" y="39"/>
                </a:lnTo>
                <a:lnTo>
                  <a:pt x="784" y="39"/>
                </a:lnTo>
                <a:lnTo>
                  <a:pt x="784" y="39"/>
                </a:lnTo>
                <a:lnTo>
                  <a:pt x="784" y="39"/>
                </a:lnTo>
                <a:lnTo>
                  <a:pt x="784" y="39"/>
                </a:lnTo>
                <a:lnTo>
                  <a:pt x="785" y="39"/>
                </a:lnTo>
                <a:lnTo>
                  <a:pt x="785" y="39"/>
                </a:lnTo>
                <a:lnTo>
                  <a:pt x="785" y="39"/>
                </a:lnTo>
                <a:lnTo>
                  <a:pt x="785" y="39"/>
                </a:lnTo>
                <a:lnTo>
                  <a:pt x="786" y="39"/>
                </a:lnTo>
                <a:lnTo>
                  <a:pt x="786" y="39"/>
                </a:lnTo>
                <a:lnTo>
                  <a:pt x="786" y="39"/>
                </a:lnTo>
                <a:lnTo>
                  <a:pt x="786" y="39"/>
                </a:lnTo>
                <a:lnTo>
                  <a:pt x="787" y="39"/>
                </a:lnTo>
                <a:lnTo>
                  <a:pt x="787" y="39"/>
                </a:lnTo>
                <a:lnTo>
                  <a:pt x="787" y="39"/>
                </a:lnTo>
                <a:lnTo>
                  <a:pt x="787" y="39"/>
                </a:lnTo>
                <a:lnTo>
                  <a:pt x="787" y="39"/>
                </a:lnTo>
                <a:lnTo>
                  <a:pt x="788" y="39"/>
                </a:lnTo>
                <a:lnTo>
                  <a:pt x="788" y="39"/>
                </a:lnTo>
                <a:lnTo>
                  <a:pt x="788" y="39"/>
                </a:lnTo>
                <a:lnTo>
                  <a:pt x="788" y="39"/>
                </a:lnTo>
                <a:lnTo>
                  <a:pt x="789" y="39"/>
                </a:lnTo>
                <a:lnTo>
                  <a:pt x="789" y="39"/>
                </a:lnTo>
                <a:lnTo>
                  <a:pt x="789" y="39"/>
                </a:lnTo>
                <a:lnTo>
                  <a:pt x="789" y="39"/>
                </a:lnTo>
                <a:lnTo>
                  <a:pt x="790" y="39"/>
                </a:lnTo>
                <a:lnTo>
                  <a:pt x="790" y="39"/>
                </a:lnTo>
                <a:lnTo>
                  <a:pt x="790" y="39"/>
                </a:lnTo>
                <a:lnTo>
                  <a:pt x="790" y="39"/>
                </a:lnTo>
                <a:lnTo>
                  <a:pt x="791" y="39"/>
                </a:lnTo>
                <a:lnTo>
                  <a:pt x="791" y="39"/>
                </a:lnTo>
                <a:lnTo>
                  <a:pt x="791" y="39"/>
                </a:lnTo>
                <a:lnTo>
                  <a:pt x="791" y="39"/>
                </a:lnTo>
                <a:lnTo>
                  <a:pt x="792" y="39"/>
                </a:lnTo>
                <a:lnTo>
                  <a:pt x="792" y="39"/>
                </a:lnTo>
                <a:lnTo>
                  <a:pt x="792" y="39"/>
                </a:lnTo>
                <a:lnTo>
                  <a:pt x="792" y="39"/>
                </a:lnTo>
                <a:lnTo>
                  <a:pt x="793" y="39"/>
                </a:lnTo>
                <a:lnTo>
                  <a:pt x="793" y="39"/>
                </a:lnTo>
                <a:lnTo>
                  <a:pt x="793" y="39"/>
                </a:lnTo>
                <a:lnTo>
                  <a:pt x="793" y="39"/>
                </a:lnTo>
                <a:lnTo>
                  <a:pt x="793" y="39"/>
                </a:lnTo>
                <a:lnTo>
                  <a:pt x="794" y="39"/>
                </a:lnTo>
                <a:lnTo>
                  <a:pt x="794" y="39"/>
                </a:lnTo>
                <a:lnTo>
                  <a:pt x="794" y="39"/>
                </a:lnTo>
                <a:lnTo>
                  <a:pt x="794" y="39"/>
                </a:lnTo>
                <a:lnTo>
                  <a:pt x="795" y="39"/>
                </a:lnTo>
                <a:lnTo>
                  <a:pt x="795" y="39"/>
                </a:lnTo>
                <a:lnTo>
                  <a:pt x="795" y="39"/>
                </a:lnTo>
                <a:lnTo>
                  <a:pt x="795" y="39"/>
                </a:lnTo>
                <a:lnTo>
                  <a:pt x="796" y="39"/>
                </a:lnTo>
                <a:lnTo>
                  <a:pt x="796" y="39"/>
                </a:lnTo>
                <a:lnTo>
                  <a:pt x="796" y="39"/>
                </a:lnTo>
                <a:lnTo>
                  <a:pt x="796" y="39"/>
                </a:lnTo>
                <a:lnTo>
                  <a:pt x="796" y="39"/>
                </a:lnTo>
                <a:lnTo>
                  <a:pt x="797" y="39"/>
                </a:lnTo>
                <a:lnTo>
                  <a:pt x="797" y="39"/>
                </a:lnTo>
                <a:lnTo>
                  <a:pt x="797" y="39"/>
                </a:lnTo>
                <a:lnTo>
                  <a:pt x="798" y="39"/>
                </a:lnTo>
                <a:lnTo>
                  <a:pt x="798" y="39"/>
                </a:lnTo>
                <a:lnTo>
                  <a:pt x="798" y="39"/>
                </a:lnTo>
                <a:lnTo>
                  <a:pt x="798" y="39"/>
                </a:lnTo>
                <a:lnTo>
                  <a:pt x="799" y="39"/>
                </a:lnTo>
                <a:lnTo>
                  <a:pt x="799" y="39"/>
                </a:lnTo>
                <a:lnTo>
                  <a:pt x="799" y="39"/>
                </a:lnTo>
                <a:lnTo>
                  <a:pt x="799" y="39"/>
                </a:lnTo>
                <a:lnTo>
                  <a:pt x="800" y="39"/>
                </a:lnTo>
                <a:lnTo>
                  <a:pt x="800" y="39"/>
                </a:lnTo>
                <a:lnTo>
                  <a:pt x="800" y="39"/>
                </a:lnTo>
                <a:lnTo>
                  <a:pt x="800" y="39"/>
                </a:lnTo>
                <a:lnTo>
                  <a:pt x="800" y="39"/>
                </a:lnTo>
                <a:lnTo>
                  <a:pt x="801" y="39"/>
                </a:lnTo>
                <a:lnTo>
                  <a:pt x="801" y="39"/>
                </a:lnTo>
                <a:lnTo>
                  <a:pt x="801" y="39"/>
                </a:lnTo>
                <a:lnTo>
                  <a:pt x="801" y="39"/>
                </a:lnTo>
                <a:lnTo>
                  <a:pt x="802" y="39"/>
                </a:lnTo>
                <a:lnTo>
                  <a:pt x="802" y="39"/>
                </a:lnTo>
                <a:lnTo>
                  <a:pt x="802" y="39"/>
                </a:lnTo>
                <a:lnTo>
                  <a:pt x="802" y="39"/>
                </a:lnTo>
                <a:lnTo>
                  <a:pt x="802" y="39"/>
                </a:lnTo>
                <a:lnTo>
                  <a:pt x="803" y="39"/>
                </a:lnTo>
                <a:lnTo>
                  <a:pt x="803" y="39"/>
                </a:lnTo>
                <a:lnTo>
                  <a:pt x="803" y="39"/>
                </a:lnTo>
                <a:lnTo>
                  <a:pt x="803" y="39"/>
                </a:lnTo>
                <a:lnTo>
                  <a:pt x="804" y="39"/>
                </a:lnTo>
                <a:lnTo>
                  <a:pt x="804" y="39"/>
                </a:lnTo>
                <a:lnTo>
                  <a:pt x="804" y="39"/>
                </a:lnTo>
                <a:lnTo>
                  <a:pt x="804" y="39"/>
                </a:lnTo>
                <a:lnTo>
                  <a:pt x="805" y="39"/>
                </a:lnTo>
                <a:lnTo>
                  <a:pt x="805" y="39"/>
                </a:lnTo>
                <a:lnTo>
                  <a:pt x="805" y="39"/>
                </a:lnTo>
                <a:lnTo>
                  <a:pt x="806" y="39"/>
                </a:lnTo>
                <a:lnTo>
                  <a:pt x="806" y="39"/>
                </a:lnTo>
                <a:lnTo>
                  <a:pt x="806" y="39"/>
                </a:lnTo>
                <a:lnTo>
                  <a:pt x="806" y="39"/>
                </a:lnTo>
                <a:lnTo>
                  <a:pt x="806" y="39"/>
                </a:lnTo>
                <a:lnTo>
                  <a:pt x="807" y="39"/>
                </a:lnTo>
                <a:lnTo>
                  <a:pt x="807" y="39"/>
                </a:lnTo>
                <a:lnTo>
                  <a:pt x="807" y="39"/>
                </a:lnTo>
                <a:lnTo>
                  <a:pt x="807" y="39"/>
                </a:lnTo>
                <a:lnTo>
                  <a:pt x="808" y="39"/>
                </a:lnTo>
                <a:lnTo>
                  <a:pt x="808" y="39"/>
                </a:lnTo>
                <a:lnTo>
                  <a:pt x="808" y="39"/>
                </a:lnTo>
                <a:lnTo>
                  <a:pt x="808" y="39"/>
                </a:lnTo>
                <a:lnTo>
                  <a:pt x="809" y="39"/>
                </a:lnTo>
                <a:lnTo>
                  <a:pt x="809" y="39"/>
                </a:lnTo>
                <a:lnTo>
                  <a:pt x="809" y="39"/>
                </a:lnTo>
                <a:lnTo>
                  <a:pt x="809" y="39"/>
                </a:lnTo>
                <a:lnTo>
                  <a:pt x="809" y="39"/>
                </a:lnTo>
                <a:lnTo>
                  <a:pt x="810" y="39"/>
                </a:lnTo>
                <a:lnTo>
                  <a:pt x="810" y="39"/>
                </a:lnTo>
                <a:lnTo>
                  <a:pt x="810" y="39"/>
                </a:lnTo>
                <a:lnTo>
                  <a:pt x="810" y="39"/>
                </a:lnTo>
                <a:lnTo>
                  <a:pt x="811" y="39"/>
                </a:lnTo>
                <a:lnTo>
                  <a:pt x="811" y="39"/>
                </a:lnTo>
                <a:lnTo>
                  <a:pt x="811" y="39"/>
                </a:lnTo>
                <a:lnTo>
                  <a:pt x="811" y="39"/>
                </a:lnTo>
                <a:lnTo>
                  <a:pt x="812" y="39"/>
                </a:lnTo>
                <a:lnTo>
                  <a:pt x="812" y="39"/>
                </a:lnTo>
                <a:lnTo>
                  <a:pt x="812" y="39"/>
                </a:lnTo>
                <a:lnTo>
                  <a:pt x="812" y="39"/>
                </a:lnTo>
                <a:lnTo>
                  <a:pt x="812" y="39"/>
                </a:lnTo>
                <a:lnTo>
                  <a:pt x="813" y="39"/>
                </a:lnTo>
                <a:lnTo>
                  <a:pt x="813" y="39"/>
                </a:lnTo>
                <a:lnTo>
                  <a:pt x="813" y="39"/>
                </a:lnTo>
                <a:lnTo>
                  <a:pt x="814" y="39"/>
                </a:lnTo>
                <a:lnTo>
                  <a:pt x="814" y="39"/>
                </a:lnTo>
                <a:lnTo>
                  <a:pt x="814" y="39"/>
                </a:lnTo>
                <a:lnTo>
                  <a:pt x="814" y="39"/>
                </a:lnTo>
                <a:lnTo>
                  <a:pt x="815" y="39"/>
                </a:lnTo>
                <a:lnTo>
                  <a:pt x="815" y="39"/>
                </a:lnTo>
                <a:lnTo>
                  <a:pt x="815" y="39"/>
                </a:lnTo>
                <a:lnTo>
                  <a:pt x="815" y="39"/>
                </a:lnTo>
                <a:lnTo>
                  <a:pt x="815" y="39"/>
                </a:lnTo>
                <a:lnTo>
                  <a:pt x="816" y="39"/>
                </a:lnTo>
                <a:lnTo>
                  <a:pt x="816" y="39"/>
                </a:lnTo>
                <a:lnTo>
                  <a:pt x="816" y="39"/>
                </a:lnTo>
                <a:lnTo>
                  <a:pt x="816" y="39"/>
                </a:lnTo>
                <a:lnTo>
                  <a:pt x="817" y="39"/>
                </a:lnTo>
                <a:lnTo>
                  <a:pt x="817" y="39"/>
                </a:lnTo>
                <a:lnTo>
                  <a:pt x="817" y="39"/>
                </a:lnTo>
                <a:lnTo>
                  <a:pt x="817" y="39"/>
                </a:lnTo>
                <a:lnTo>
                  <a:pt x="818" y="39"/>
                </a:lnTo>
                <a:lnTo>
                  <a:pt x="818" y="39"/>
                </a:lnTo>
                <a:lnTo>
                  <a:pt x="818" y="39"/>
                </a:lnTo>
                <a:lnTo>
                  <a:pt x="818" y="39"/>
                </a:lnTo>
                <a:lnTo>
                  <a:pt x="818" y="39"/>
                </a:lnTo>
                <a:lnTo>
                  <a:pt x="819" y="39"/>
                </a:lnTo>
                <a:lnTo>
                  <a:pt x="819" y="39"/>
                </a:lnTo>
                <a:lnTo>
                  <a:pt x="819" y="39"/>
                </a:lnTo>
                <a:lnTo>
                  <a:pt x="819" y="39"/>
                </a:lnTo>
                <a:lnTo>
                  <a:pt x="820" y="39"/>
                </a:lnTo>
                <a:lnTo>
                  <a:pt x="820" y="39"/>
                </a:lnTo>
                <a:lnTo>
                  <a:pt x="820" y="39"/>
                </a:lnTo>
                <a:lnTo>
                  <a:pt x="820" y="39"/>
                </a:lnTo>
                <a:lnTo>
                  <a:pt x="821" y="39"/>
                </a:lnTo>
                <a:lnTo>
                  <a:pt x="821" y="39"/>
                </a:lnTo>
                <a:lnTo>
                  <a:pt x="821" y="39"/>
                </a:lnTo>
                <a:lnTo>
                  <a:pt x="821" y="39"/>
                </a:lnTo>
                <a:lnTo>
                  <a:pt x="822" y="39"/>
                </a:lnTo>
                <a:lnTo>
                  <a:pt x="822" y="39"/>
                </a:lnTo>
                <a:lnTo>
                  <a:pt x="822" y="39"/>
                </a:lnTo>
                <a:lnTo>
                  <a:pt x="822" y="39"/>
                </a:lnTo>
                <a:lnTo>
                  <a:pt x="823" y="39"/>
                </a:lnTo>
                <a:lnTo>
                  <a:pt x="823" y="39"/>
                </a:lnTo>
                <a:lnTo>
                  <a:pt x="823" y="39"/>
                </a:lnTo>
                <a:lnTo>
                  <a:pt x="823" y="39"/>
                </a:lnTo>
                <a:lnTo>
                  <a:pt x="824" y="39"/>
                </a:lnTo>
                <a:lnTo>
                  <a:pt x="824" y="39"/>
                </a:lnTo>
                <a:lnTo>
                  <a:pt x="824" y="39"/>
                </a:lnTo>
                <a:lnTo>
                  <a:pt x="824" y="39"/>
                </a:lnTo>
                <a:lnTo>
                  <a:pt x="824" y="39"/>
                </a:lnTo>
                <a:lnTo>
                  <a:pt x="825" y="39"/>
                </a:lnTo>
                <a:lnTo>
                  <a:pt x="825" y="39"/>
                </a:lnTo>
                <a:lnTo>
                  <a:pt x="825" y="39"/>
                </a:lnTo>
                <a:lnTo>
                  <a:pt x="825" y="39"/>
                </a:lnTo>
                <a:lnTo>
                  <a:pt x="826" y="39"/>
                </a:lnTo>
                <a:lnTo>
                  <a:pt x="826" y="39"/>
                </a:lnTo>
                <a:lnTo>
                  <a:pt x="826" y="39"/>
                </a:lnTo>
                <a:lnTo>
                  <a:pt x="826" y="39"/>
                </a:lnTo>
                <a:lnTo>
                  <a:pt x="827" y="39"/>
                </a:lnTo>
                <a:lnTo>
                  <a:pt x="827" y="39"/>
                </a:lnTo>
                <a:lnTo>
                  <a:pt x="827" y="39"/>
                </a:lnTo>
                <a:lnTo>
                  <a:pt x="827" y="39"/>
                </a:lnTo>
                <a:lnTo>
                  <a:pt x="827" y="39"/>
                </a:lnTo>
                <a:lnTo>
                  <a:pt x="828" y="39"/>
                </a:lnTo>
                <a:lnTo>
                  <a:pt x="828" y="39"/>
                </a:lnTo>
                <a:lnTo>
                  <a:pt x="828" y="39"/>
                </a:lnTo>
                <a:lnTo>
                  <a:pt x="828" y="39"/>
                </a:lnTo>
                <a:lnTo>
                  <a:pt x="829" y="39"/>
                </a:lnTo>
                <a:lnTo>
                  <a:pt x="829" y="39"/>
                </a:lnTo>
                <a:lnTo>
                  <a:pt x="829" y="39"/>
                </a:lnTo>
                <a:lnTo>
                  <a:pt x="830" y="39"/>
                </a:lnTo>
                <a:lnTo>
                  <a:pt x="830" y="39"/>
                </a:lnTo>
                <a:lnTo>
                  <a:pt x="830" y="39"/>
                </a:lnTo>
                <a:lnTo>
                  <a:pt x="830" y="39"/>
                </a:lnTo>
                <a:lnTo>
                  <a:pt x="830" y="39"/>
                </a:lnTo>
                <a:lnTo>
                  <a:pt x="831" y="39"/>
                </a:lnTo>
                <a:lnTo>
                  <a:pt x="831" y="39"/>
                </a:lnTo>
                <a:lnTo>
                  <a:pt x="831" y="39"/>
                </a:lnTo>
                <a:lnTo>
                  <a:pt x="831" y="39"/>
                </a:lnTo>
                <a:lnTo>
                  <a:pt x="832" y="39"/>
                </a:lnTo>
                <a:lnTo>
                  <a:pt x="832" y="39"/>
                </a:lnTo>
                <a:lnTo>
                  <a:pt x="832" y="39"/>
                </a:lnTo>
                <a:lnTo>
                  <a:pt x="832" y="39"/>
                </a:lnTo>
                <a:lnTo>
                  <a:pt x="833" y="39"/>
                </a:lnTo>
                <a:lnTo>
                  <a:pt x="833" y="39"/>
                </a:lnTo>
                <a:lnTo>
                  <a:pt x="833" y="39"/>
                </a:lnTo>
                <a:lnTo>
                  <a:pt x="833" y="39"/>
                </a:lnTo>
                <a:lnTo>
                  <a:pt x="833" y="39"/>
                </a:lnTo>
                <a:lnTo>
                  <a:pt x="834" y="39"/>
                </a:lnTo>
                <a:lnTo>
                  <a:pt x="834" y="39"/>
                </a:lnTo>
                <a:lnTo>
                  <a:pt x="834" y="39"/>
                </a:lnTo>
                <a:lnTo>
                  <a:pt x="834" y="39"/>
                </a:lnTo>
                <a:lnTo>
                  <a:pt x="835" y="39"/>
                </a:lnTo>
                <a:lnTo>
                  <a:pt x="835" y="39"/>
                </a:lnTo>
                <a:lnTo>
                  <a:pt x="835" y="39"/>
                </a:lnTo>
                <a:lnTo>
                  <a:pt x="835" y="39"/>
                </a:lnTo>
                <a:lnTo>
                  <a:pt x="836" y="39"/>
                </a:lnTo>
                <a:lnTo>
                  <a:pt x="836" y="39"/>
                </a:lnTo>
                <a:lnTo>
                  <a:pt x="836" y="39"/>
                </a:lnTo>
                <a:lnTo>
                  <a:pt x="836" y="39"/>
                </a:lnTo>
                <a:lnTo>
                  <a:pt x="837" y="39"/>
                </a:lnTo>
                <a:lnTo>
                  <a:pt x="837" y="39"/>
                </a:lnTo>
                <a:lnTo>
                  <a:pt x="837" y="39"/>
                </a:lnTo>
                <a:lnTo>
                  <a:pt x="837" y="39"/>
                </a:lnTo>
                <a:lnTo>
                  <a:pt x="838" y="39"/>
                </a:lnTo>
                <a:lnTo>
                  <a:pt x="838" y="39"/>
                </a:lnTo>
                <a:lnTo>
                  <a:pt x="838" y="39"/>
                </a:lnTo>
                <a:lnTo>
                  <a:pt x="838" y="39"/>
                </a:lnTo>
                <a:lnTo>
                  <a:pt x="839" y="39"/>
                </a:lnTo>
                <a:lnTo>
                  <a:pt x="839" y="39"/>
                </a:lnTo>
                <a:lnTo>
                  <a:pt x="839" y="39"/>
                </a:lnTo>
                <a:lnTo>
                  <a:pt x="839" y="39"/>
                </a:lnTo>
                <a:lnTo>
                  <a:pt x="839" y="39"/>
                </a:lnTo>
                <a:lnTo>
                  <a:pt x="840" y="39"/>
                </a:lnTo>
                <a:lnTo>
                  <a:pt x="840" y="39"/>
                </a:lnTo>
                <a:lnTo>
                  <a:pt x="840" y="39"/>
                </a:lnTo>
                <a:lnTo>
                  <a:pt x="840" y="39"/>
                </a:lnTo>
                <a:lnTo>
                  <a:pt x="841" y="39"/>
                </a:lnTo>
                <a:lnTo>
                  <a:pt x="841" y="39"/>
                </a:lnTo>
                <a:lnTo>
                  <a:pt x="841" y="39"/>
                </a:lnTo>
                <a:lnTo>
                  <a:pt x="841" y="39"/>
                </a:lnTo>
                <a:lnTo>
                  <a:pt x="842" y="39"/>
                </a:lnTo>
                <a:lnTo>
                  <a:pt x="842" y="39"/>
                </a:lnTo>
                <a:lnTo>
                  <a:pt x="842" y="39"/>
                </a:lnTo>
                <a:lnTo>
                  <a:pt x="842" y="39"/>
                </a:lnTo>
                <a:lnTo>
                  <a:pt x="842" y="39"/>
                </a:lnTo>
                <a:lnTo>
                  <a:pt x="843" y="39"/>
                </a:lnTo>
                <a:lnTo>
                  <a:pt x="843" y="39"/>
                </a:lnTo>
                <a:lnTo>
                  <a:pt x="843" y="39"/>
                </a:lnTo>
                <a:lnTo>
                  <a:pt x="843" y="39"/>
                </a:lnTo>
                <a:lnTo>
                  <a:pt x="844" y="39"/>
                </a:lnTo>
                <a:lnTo>
                  <a:pt x="844" y="39"/>
                </a:lnTo>
                <a:lnTo>
                  <a:pt x="844" y="39"/>
                </a:lnTo>
                <a:lnTo>
                  <a:pt x="845" y="39"/>
                </a:lnTo>
                <a:lnTo>
                  <a:pt x="845" y="39"/>
                </a:lnTo>
                <a:lnTo>
                  <a:pt x="845" y="39"/>
                </a:lnTo>
                <a:lnTo>
                  <a:pt x="845" y="39"/>
                </a:lnTo>
                <a:lnTo>
                  <a:pt x="845" y="39"/>
                </a:lnTo>
                <a:lnTo>
                  <a:pt x="846" y="39"/>
                </a:lnTo>
                <a:lnTo>
                  <a:pt x="846" y="39"/>
                </a:lnTo>
                <a:lnTo>
                  <a:pt x="846" y="39"/>
                </a:lnTo>
                <a:lnTo>
                  <a:pt x="846" y="39"/>
                </a:lnTo>
                <a:lnTo>
                  <a:pt x="847" y="39"/>
                </a:lnTo>
                <a:lnTo>
                  <a:pt x="847" y="39"/>
                </a:lnTo>
                <a:lnTo>
                  <a:pt x="847" y="39"/>
                </a:lnTo>
                <a:lnTo>
                  <a:pt x="847" y="39"/>
                </a:lnTo>
                <a:lnTo>
                  <a:pt x="848" y="39"/>
                </a:lnTo>
                <a:lnTo>
                  <a:pt x="848" y="39"/>
                </a:lnTo>
                <a:lnTo>
                  <a:pt x="848" y="39"/>
                </a:lnTo>
                <a:lnTo>
                  <a:pt x="848" y="39"/>
                </a:lnTo>
                <a:lnTo>
                  <a:pt x="848" y="39"/>
                </a:lnTo>
                <a:lnTo>
                  <a:pt x="849" y="39"/>
                </a:lnTo>
                <a:lnTo>
                  <a:pt x="849" y="39"/>
                </a:lnTo>
                <a:lnTo>
                  <a:pt x="849" y="39"/>
                </a:lnTo>
                <a:lnTo>
                  <a:pt x="849" y="39"/>
                </a:lnTo>
                <a:lnTo>
                  <a:pt x="850" y="39"/>
                </a:lnTo>
                <a:lnTo>
                  <a:pt x="850" y="39"/>
                </a:lnTo>
                <a:lnTo>
                  <a:pt x="850" y="39"/>
                </a:lnTo>
                <a:lnTo>
                  <a:pt x="850" y="39"/>
                </a:lnTo>
                <a:lnTo>
                  <a:pt x="851" y="39"/>
                </a:lnTo>
                <a:lnTo>
                  <a:pt x="851" y="39"/>
                </a:lnTo>
                <a:lnTo>
                  <a:pt x="851" y="39"/>
                </a:lnTo>
                <a:lnTo>
                  <a:pt x="851" y="39"/>
                </a:lnTo>
                <a:lnTo>
                  <a:pt x="851" y="39"/>
                </a:lnTo>
                <a:lnTo>
                  <a:pt x="852" y="39"/>
                </a:lnTo>
                <a:lnTo>
                  <a:pt x="852" y="39"/>
                </a:lnTo>
                <a:lnTo>
                  <a:pt x="852" y="39"/>
                </a:lnTo>
                <a:lnTo>
                  <a:pt x="853" y="39"/>
                </a:lnTo>
                <a:lnTo>
                  <a:pt x="853" y="39"/>
                </a:lnTo>
                <a:lnTo>
                  <a:pt x="853" y="39"/>
                </a:lnTo>
                <a:lnTo>
                  <a:pt x="853" y="39"/>
                </a:lnTo>
                <a:lnTo>
                  <a:pt x="854" y="39"/>
                </a:lnTo>
                <a:lnTo>
                  <a:pt x="854" y="39"/>
                </a:lnTo>
                <a:lnTo>
                  <a:pt x="854" y="39"/>
                </a:lnTo>
                <a:lnTo>
                  <a:pt x="854" y="39"/>
                </a:lnTo>
                <a:lnTo>
                  <a:pt x="855" y="39"/>
                </a:lnTo>
                <a:lnTo>
                  <a:pt x="855" y="39"/>
                </a:lnTo>
                <a:lnTo>
                  <a:pt x="855" y="39"/>
                </a:lnTo>
                <a:lnTo>
                  <a:pt x="855" y="39"/>
                </a:lnTo>
                <a:lnTo>
                  <a:pt x="855" y="39"/>
                </a:lnTo>
                <a:lnTo>
                  <a:pt x="856" y="39"/>
                </a:lnTo>
                <a:lnTo>
                  <a:pt x="856" y="39"/>
                </a:lnTo>
                <a:lnTo>
                  <a:pt x="856" y="39"/>
                </a:lnTo>
                <a:lnTo>
                  <a:pt x="856" y="39"/>
                </a:lnTo>
                <a:lnTo>
                  <a:pt x="857" y="39"/>
                </a:lnTo>
                <a:lnTo>
                  <a:pt x="857" y="39"/>
                </a:lnTo>
                <a:lnTo>
                  <a:pt x="857" y="39"/>
                </a:lnTo>
                <a:lnTo>
                  <a:pt x="857" y="39"/>
                </a:lnTo>
                <a:lnTo>
                  <a:pt x="858" y="39"/>
                </a:lnTo>
                <a:lnTo>
                  <a:pt x="858" y="39"/>
                </a:lnTo>
                <a:lnTo>
                  <a:pt x="858" y="39"/>
                </a:lnTo>
                <a:lnTo>
                  <a:pt x="858" y="39"/>
                </a:lnTo>
                <a:lnTo>
                  <a:pt x="858" y="39"/>
                </a:lnTo>
                <a:lnTo>
                  <a:pt x="859" y="39"/>
                </a:lnTo>
                <a:lnTo>
                  <a:pt x="859" y="39"/>
                </a:lnTo>
                <a:lnTo>
                  <a:pt x="859" y="39"/>
                </a:lnTo>
                <a:lnTo>
                  <a:pt x="859" y="39"/>
                </a:lnTo>
                <a:lnTo>
                  <a:pt x="860" y="39"/>
                </a:lnTo>
                <a:lnTo>
                  <a:pt x="860" y="39"/>
                </a:lnTo>
                <a:lnTo>
                  <a:pt x="860" y="39"/>
                </a:lnTo>
                <a:lnTo>
                  <a:pt x="861" y="39"/>
                </a:lnTo>
                <a:lnTo>
                  <a:pt x="861" y="39"/>
                </a:lnTo>
                <a:lnTo>
                  <a:pt x="861" y="39"/>
                </a:lnTo>
                <a:lnTo>
                  <a:pt x="861" y="39"/>
                </a:lnTo>
                <a:lnTo>
                  <a:pt x="861" y="39"/>
                </a:lnTo>
                <a:lnTo>
                  <a:pt x="862" y="39"/>
                </a:lnTo>
                <a:lnTo>
                  <a:pt x="862" y="39"/>
                </a:lnTo>
                <a:lnTo>
                  <a:pt x="862" y="39"/>
                </a:lnTo>
                <a:lnTo>
                  <a:pt x="862" y="39"/>
                </a:lnTo>
                <a:lnTo>
                  <a:pt x="863" y="39"/>
                </a:lnTo>
                <a:lnTo>
                  <a:pt x="863" y="39"/>
                </a:lnTo>
                <a:lnTo>
                  <a:pt x="863" y="39"/>
                </a:lnTo>
                <a:lnTo>
                  <a:pt x="863" y="39"/>
                </a:lnTo>
                <a:lnTo>
                  <a:pt x="864" y="39"/>
                </a:lnTo>
                <a:lnTo>
                  <a:pt x="864" y="39"/>
                </a:lnTo>
                <a:lnTo>
                  <a:pt x="864" y="39"/>
                </a:lnTo>
                <a:lnTo>
                  <a:pt x="864" y="39"/>
                </a:lnTo>
                <a:lnTo>
                  <a:pt x="864" y="39"/>
                </a:lnTo>
                <a:lnTo>
                  <a:pt x="865" y="39"/>
                </a:lnTo>
                <a:lnTo>
                  <a:pt x="865" y="39"/>
                </a:lnTo>
                <a:lnTo>
                  <a:pt x="865" y="39"/>
                </a:lnTo>
                <a:lnTo>
                  <a:pt x="865" y="39"/>
                </a:lnTo>
                <a:lnTo>
                  <a:pt x="866" y="39"/>
                </a:lnTo>
                <a:lnTo>
                  <a:pt x="866" y="39"/>
                </a:lnTo>
                <a:lnTo>
                  <a:pt x="866" y="39"/>
                </a:lnTo>
                <a:lnTo>
                  <a:pt x="866" y="39"/>
                </a:lnTo>
                <a:lnTo>
                  <a:pt x="867" y="39"/>
                </a:lnTo>
                <a:lnTo>
                  <a:pt x="867" y="39"/>
                </a:lnTo>
                <a:lnTo>
                  <a:pt x="867" y="39"/>
                </a:lnTo>
                <a:lnTo>
                  <a:pt x="867" y="39"/>
                </a:lnTo>
                <a:lnTo>
                  <a:pt x="867" y="39"/>
                </a:lnTo>
                <a:lnTo>
                  <a:pt x="868" y="39"/>
                </a:lnTo>
                <a:lnTo>
                  <a:pt x="868" y="39"/>
                </a:lnTo>
                <a:lnTo>
                  <a:pt x="868" y="39"/>
                </a:lnTo>
                <a:lnTo>
                  <a:pt x="869" y="39"/>
                </a:lnTo>
                <a:lnTo>
                  <a:pt x="869" y="39"/>
                </a:lnTo>
                <a:lnTo>
                  <a:pt x="869" y="39"/>
                </a:lnTo>
                <a:lnTo>
                  <a:pt x="869" y="39"/>
                </a:lnTo>
                <a:lnTo>
                  <a:pt x="870" y="39"/>
                </a:lnTo>
                <a:lnTo>
                  <a:pt x="870" y="39"/>
                </a:lnTo>
                <a:lnTo>
                  <a:pt x="870" y="39"/>
                </a:lnTo>
                <a:lnTo>
                  <a:pt x="870" y="39"/>
                </a:lnTo>
                <a:lnTo>
                  <a:pt x="870" y="39"/>
                </a:lnTo>
                <a:lnTo>
                  <a:pt x="871" y="39"/>
                </a:lnTo>
                <a:lnTo>
                  <a:pt x="871" y="39"/>
                </a:lnTo>
                <a:lnTo>
                  <a:pt x="871" y="39"/>
                </a:lnTo>
                <a:lnTo>
                  <a:pt x="871" y="39"/>
                </a:lnTo>
                <a:lnTo>
                  <a:pt x="872" y="39"/>
                </a:lnTo>
                <a:lnTo>
                  <a:pt x="872" y="39"/>
                </a:lnTo>
                <a:lnTo>
                  <a:pt x="872" y="39"/>
                </a:lnTo>
                <a:lnTo>
                  <a:pt x="872" y="39"/>
                </a:lnTo>
                <a:lnTo>
                  <a:pt x="873" y="39"/>
                </a:lnTo>
                <a:lnTo>
                  <a:pt x="873" y="39"/>
                </a:lnTo>
                <a:lnTo>
                  <a:pt x="873" y="39"/>
                </a:lnTo>
                <a:lnTo>
                  <a:pt x="873" y="39"/>
                </a:lnTo>
                <a:lnTo>
                  <a:pt x="873" y="39"/>
                </a:lnTo>
                <a:lnTo>
                  <a:pt x="874" y="39"/>
                </a:lnTo>
                <a:lnTo>
                  <a:pt x="874" y="39"/>
                </a:lnTo>
                <a:lnTo>
                  <a:pt x="874" y="39"/>
                </a:lnTo>
                <a:lnTo>
                  <a:pt x="874" y="39"/>
                </a:lnTo>
                <a:lnTo>
                  <a:pt x="875" y="39"/>
                </a:lnTo>
                <a:lnTo>
                  <a:pt x="875" y="39"/>
                </a:lnTo>
                <a:lnTo>
                  <a:pt x="875" y="39"/>
                </a:lnTo>
                <a:lnTo>
                  <a:pt x="876" y="39"/>
                </a:lnTo>
                <a:lnTo>
                  <a:pt x="876" y="39"/>
                </a:lnTo>
                <a:lnTo>
                  <a:pt x="876" y="39"/>
                </a:lnTo>
                <a:lnTo>
                  <a:pt x="876" y="39"/>
                </a:lnTo>
                <a:lnTo>
                  <a:pt x="876" y="39"/>
                </a:lnTo>
                <a:lnTo>
                  <a:pt x="877" y="39"/>
                </a:lnTo>
                <a:lnTo>
                  <a:pt x="877" y="39"/>
                </a:lnTo>
                <a:lnTo>
                  <a:pt x="877" y="39"/>
                </a:lnTo>
                <a:lnTo>
                  <a:pt x="877" y="39"/>
                </a:lnTo>
                <a:lnTo>
                  <a:pt x="878" y="39"/>
                </a:lnTo>
                <a:lnTo>
                  <a:pt x="878" y="39"/>
                </a:lnTo>
                <a:lnTo>
                  <a:pt x="878" y="39"/>
                </a:lnTo>
                <a:lnTo>
                  <a:pt x="878" y="39"/>
                </a:lnTo>
                <a:lnTo>
                  <a:pt x="879" y="39"/>
                </a:lnTo>
                <a:lnTo>
                  <a:pt x="879" y="39"/>
                </a:lnTo>
                <a:lnTo>
                  <a:pt x="879" y="39"/>
                </a:lnTo>
                <a:lnTo>
                  <a:pt x="879" y="39"/>
                </a:lnTo>
                <a:lnTo>
                  <a:pt x="879" y="39"/>
                </a:lnTo>
                <a:lnTo>
                  <a:pt x="880" y="39"/>
                </a:lnTo>
                <a:lnTo>
                  <a:pt x="880" y="39"/>
                </a:lnTo>
                <a:lnTo>
                  <a:pt x="880" y="39"/>
                </a:lnTo>
                <a:lnTo>
                  <a:pt x="880" y="39"/>
                </a:lnTo>
                <a:lnTo>
                  <a:pt x="881" y="39"/>
                </a:lnTo>
                <a:lnTo>
                  <a:pt x="881" y="39"/>
                </a:lnTo>
                <a:lnTo>
                  <a:pt x="881" y="39"/>
                </a:lnTo>
                <a:lnTo>
                  <a:pt x="881" y="39"/>
                </a:lnTo>
                <a:lnTo>
                  <a:pt x="882" y="39"/>
                </a:lnTo>
                <a:lnTo>
                  <a:pt x="882" y="39"/>
                </a:lnTo>
                <a:lnTo>
                  <a:pt x="882" y="39"/>
                </a:lnTo>
                <a:lnTo>
                  <a:pt x="882" y="39"/>
                </a:lnTo>
                <a:lnTo>
                  <a:pt x="882" y="39"/>
                </a:lnTo>
                <a:lnTo>
                  <a:pt x="883" y="39"/>
                </a:lnTo>
                <a:lnTo>
                  <a:pt x="883" y="39"/>
                </a:lnTo>
                <a:lnTo>
                  <a:pt x="883" y="39"/>
                </a:lnTo>
                <a:lnTo>
                  <a:pt x="884" y="39"/>
                </a:lnTo>
                <a:lnTo>
                  <a:pt x="884" y="39"/>
                </a:lnTo>
                <a:lnTo>
                  <a:pt x="884" y="39"/>
                </a:lnTo>
                <a:lnTo>
                  <a:pt x="884" y="39"/>
                </a:lnTo>
                <a:lnTo>
                  <a:pt x="885" y="39"/>
                </a:lnTo>
                <a:lnTo>
                  <a:pt x="885" y="39"/>
                </a:lnTo>
                <a:lnTo>
                  <a:pt x="885" y="39"/>
                </a:lnTo>
                <a:lnTo>
                  <a:pt x="885" y="39"/>
                </a:lnTo>
                <a:lnTo>
                  <a:pt x="885" y="39"/>
                </a:lnTo>
                <a:lnTo>
                  <a:pt x="886" y="39"/>
                </a:lnTo>
                <a:lnTo>
                  <a:pt x="886" y="39"/>
                </a:lnTo>
                <a:lnTo>
                  <a:pt x="886" y="39"/>
                </a:lnTo>
                <a:lnTo>
                  <a:pt x="886" y="39"/>
                </a:lnTo>
                <a:lnTo>
                  <a:pt x="887" y="39"/>
                </a:lnTo>
                <a:lnTo>
                  <a:pt x="887" y="39"/>
                </a:lnTo>
                <a:lnTo>
                  <a:pt x="887" y="39"/>
                </a:lnTo>
                <a:lnTo>
                  <a:pt x="887" y="39"/>
                </a:lnTo>
                <a:lnTo>
                  <a:pt x="888" y="39"/>
                </a:lnTo>
                <a:lnTo>
                  <a:pt x="888" y="39"/>
                </a:lnTo>
                <a:lnTo>
                  <a:pt x="888" y="39"/>
                </a:lnTo>
                <a:lnTo>
                  <a:pt x="888" y="39"/>
                </a:lnTo>
                <a:lnTo>
                  <a:pt x="888" y="39"/>
                </a:lnTo>
                <a:lnTo>
                  <a:pt x="889" y="39"/>
                </a:lnTo>
                <a:lnTo>
                  <a:pt x="889" y="39"/>
                </a:lnTo>
                <a:lnTo>
                  <a:pt x="889" y="39"/>
                </a:lnTo>
                <a:lnTo>
                  <a:pt x="889" y="39"/>
                </a:lnTo>
                <a:lnTo>
                  <a:pt x="890" y="39"/>
                </a:lnTo>
                <a:lnTo>
                  <a:pt x="890" y="39"/>
                </a:lnTo>
                <a:lnTo>
                  <a:pt x="890" y="39"/>
                </a:lnTo>
                <a:lnTo>
                  <a:pt x="890" y="39"/>
                </a:lnTo>
                <a:lnTo>
                  <a:pt x="891" y="39"/>
                </a:lnTo>
                <a:lnTo>
                  <a:pt x="891" y="39"/>
                </a:lnTo>
                <a:lnTo>
                  <a:pt x="891" y="39"/>
                </a:lnTo>
                <a:lnTo>
                  <a:pt x="891" y="39"/>
                </a:lnTo>
                <a:lnTo>
                  <a:pt x="892" y="39"/>
                </a:lnTo>
                <a:lnTo>
                  <a:pt x="892" y="39"/>
                </a:lnTo>
                <a:lnTo>
                  <a:pt x="892" y="39"/>
                </a:lnTo>
                <a:lnTo>
                  <a:pt x="892" y="39"/>
                </a:lnTo>
                <a:lnTo>
                  <a:pt x="893" y="39"/>
                </a:lnTo>
                <a:lnTo>
                  <a:pt x="893" y="39"/>
                </a:lnTo>
                <a:lnTo>
                  <a:pt x="893" y="39"/>
                </a:lnTo>
                <a:lnTo>
                  <a:pt x="893" y="39"/>
                </a:lnTo>
                <a:lnTo>
                  <a:pt x="894" y="39"/>
                </a:lnTo>
                <a:lnTo>
                  <a:pt x="894" y="39"/>
                </a:lnTo>
                <a:lnTo>
                  <a:pt x="894" y="39"/>
                </a:lnTo>
                <a:lnTo>
                  <a:pt x="894" y="39"/>
                </a:lnTo>
                <a:lnTo>
                  <a:pt x="894" y="39"/>
                </a:lnTo>
                <a:lnTo>
                  <a:pt x="895" y="39"/>
                </a:lnTo>
                <a:lnTo>
                  <a:pt x="895" y="39"/>
                </a:lnTo>
                <a:lnTo>
                  <a:pt x="895" y="39"/>
                </a:lnTo>
                <a:lnTo>
                  <a:pt x="895" y="39"/>
                </a:lnTo>
                <a:lnTo>
                  <a:pt x="896" y="39"/>
                </a:lnTo>
                <a:lnTo>
                  <a:pt x="896" y="39"/>
                </a:lnTo>
                <a:lnTo>
                  <a:pt x="896" y="39"/>
                </a:lnTo>
                <a:lnTo>
                  <a:pt x="896" y="39"/>
                </a:lnTo>
                <a:lnTo>
                  <a:pt x="897" y="39"/>
                </a:lnTo>
                <a:lnTo>
                  <a:pt x="897" y="39"/>
                </a:lnTo>
                <a:lnTo>
                  <a:pt x="897" y="39"/>
                </a:lnTo>
                <a:lnTo>
                  <a:pt x="897" y="39"/>
                </a:lnTo>
                <a:lnTo>
                  <a:pt x="897" y="39"/>
                </a:lnTo>
                <a:lnTo>
                  <a:pt x="898" y="39"/>
                </a:lnTo>
                <a:lnTo>
                  <a:pt x="898" y="39"/>
                </a:lnTo>
                <a:lnTo>
                  <a:pt x="898" y="39"/>
                </a:lnTo>
                <a:lnTo>
                  <a:pt x="898" y="39"/>
                </a:lnTo>
                <a:lnTo>
                  <a:pt x="899" y="39"/>
                </a:lnTo>
                <a:lnTo>
                  <a:pt x="899" y="39"/>
                </a:lnTo>
                <a:lnTo>
                  <a:pt x="899" y="39"/>
                </a:lnTo>
                <a:lnTo>
                  <a:pt x="900" y="39"/>
                </a:lnTo>
                <a:lnTo>
                  <a:pt x="900" y="39"/>
                </a:lnTo>
                <a:lnTo>
                  <a:pt x="900" y="39"/>
                </a:lnTo>
                <a:lnTo>
                  <a:pt x="900" y="39"/>
                </a:lnTo>
                <a:lnTo>
                  <a:pt x="901" y="39"/>
                </a:lnTo>
                <a:lnTo>
                  <a:pt x="901" y="39"/>
                </a:lnTo>
                <a:lnTo>
                  <a:pt x="901" y="39"/>
                </a:lnTo>
                <a:lnTo>
                  <a:pt x="901" y="39"/>
                </a:lnTo>
                <a:lnTo>
                  <a:pt x="901" y="39"/>
                </a:lnTo>
                <a:lnTo>
                  <a:pt x="902" y="39"/>
                </a:lnTo>
                <a:lnTo>
                  <a:pt x="902" y="39"/>
                </a:lnTo>
                <a:lnTo>
                  <a:pt x="902" y="39"/>
                </a:lnTo>
                <a:lnTo>
                  <a:pt x="902" y="39"/>
                </a:lnTo>
                <a:lnTo>
                  <a:pt x="903" y="39"/>
                </a:lnTo>
                <a:lnTo>
                  <a:pt x="903" y="39"/>
                </a:lnTo>
                <a:lnTo>
                  <a:pt x="903" y="39"/>
                </a:lnTo>
                <a:lnTo>
                  <a:pt x="903" y="39"/>
                </a:lnTo>
                <a:lnTo>
                  <a:pt x="904" y="39"/>
                </a:lnTo>
                <a:lnTo>
                  <a:pt x="904" y="39"/>
                </a:lnTo>
                <a:lnTo>
                  <a:pt x="904" y="39"/>
                </a:lnTo>
                <a:lnTo>
                  <a:pt x="904" y="39"/>
                </a:lnTo>
                <a:lnTo>
                  <a:pt x="904" y="39"/>
                </a:lnTo>
                <a:lnTo>
                  <a:pt x="905" y="39"/>
                </a:lnTo>
                <a:lnTo>
                  <a:pt x="905" y="39"/>
                </a:lnTo>
                <a:lnTo>
                  <a:pt x="905" y="39"/>
                </a:lnTo>
                <a:lnTo>
                  <a:pt x="905" y="39"/>
                </a:lnTo>
                <a:lnTo>
                  <a:pt x="906" y="39"/>
                </a:lnTo>
                <a:lnTo>
                  <a:pt x="906" y="39"/>
                </a:lnTo>
                <a:lnTo>
                  <a:pt x="906" y="39"/>
                </a:lnTo>
                <a:lnTo>
                  <a:pt x="906" y="39"/>
                </a:lnTo>
                <a:lnTo>
                  <a:pt x="907" y="39"/>
                </a:lnTo>
                <a:lnTo>
                  <a:pt x="907" y="39"/>
                </a:lnTo>
                <a:lnTo>
                  <a:pt x="907" y="39"/>
                </a:lnTo>
                <a:lnTo>
                  <a:pt x="907" y="39"/>
                </a:lnTo>
                <a:lnTo>
                  <a:pt x="908" y="39"/>
                </a:lnTo>
                <a:lnTo>
                  <a:pt x="908" y="39"/>
                </a:lnTo>
                <a:lnTo>
                  <a:pt x="908" y="39"/>
                </a:lnTo>
                <a:lnTo>
                  <a:pt x="908" y="39"/>
                </a:lnTo>
                <a:lnTo>
                  <a:pt x="909" y="39"/>
                </a:lnTo>
                <a:lnTo>
                  <a:pt x="909" y="39"/>
                </a:lnTo>
                <a:lnTo>
                  <a:pt x="909" y="39"/>
                </a:lnTo>
                <a:lnTo>
                  <a:pt x="909" y="39"/>
                </a:lnTo>
                <a:lnTo>
                  <a:pt x="910" y="39"/>
                </a:lnTo>
                <a:lnTo>
                  <a:pt x="910" y="39"/>
                </a:lnTo>
                <a:lnTo>
                  <a:pt x="910" y="39"/>
                </a:lnTo>
                <a:lnTo>
                  <a:pt x="910" y="39"/>
                </a:lnTo>
                <a:lnTo>
                  <a:pt x="910" y="39"/>
                </a:lnTo>
                <a:lnTo>
                  <a:pt x="911" y="39"/>
                </a:lnTo>
                <a:lnTo>
                  <a:pt x="911" y="39"/>
                </a:lnTo>
                <a:lnTo>
                  <a:pt x="911" y="39"/>
                </a:lnTo>
                <a:lnTo>
                  <a:pt x="911" y="39"/>
                </a:lnTo>
                <a:lnTo>
                  <a:pt x="912" y="39"/>
                </a:lnTo>
                <a:lnTo>
                  <a:pt x="912" y="39"/>
                </a:lnTo>
                <a:lnTo>
                  <a:pt x="912" y="39"/>
                </a:lnTo>
                <a:lnTo>
                  <a:pt x="912" y="39"/>
                </a:lnTo>
                <a:lnTo>
                  <a:pt x="913" y="39"/>
                </a:lnTo>
                <a:lnTo>
                  <a:pt x="913" y="39"/>
                </a:lnTo>
                <a:lnTo>
                  <a:pt x="913" y="39"/>
                </a:lnTo>
                <a:lnTo>
                  <a:pt x="913" y="39"/>
                </a:lnTo>
                <a:lnTo>
                  <a:pt x="913" y="39"/>
                </a:lnTo>
                <a:lnTo>
                  <a:pt x="914" y="39"/>
                </a:lnTo>
                <a:lnTo>
                  <a:pt x="914" y="39"/>
                </a:lnTo>
                <a:lnTo>
                  <a:pt x="914" y="39"/>
                </a:lnTo>
                <a:lnTo>
                  <a:pt x="915" y="39"/>
                </a:lnTo>
                <a:lnTo>
                  <a:pt x="915" y="39"/>
                </a:lnTo>
                <a:lnTo>
                  <a:pt x="915" y="39"/>
                </a:lnTo>
                <a:lnTo>
                  <a:pt x="915" y="39"/>
                </a:lnTo>
                <a:lnTo>
                  <a:pt x="916" y="39"/>
                </a:lnTo>
                <a:lnTo>
                  <a:pt x="916" y="39"/>
                </a:lnTo>
                <a:lnTo>
                  <a:pt x="916" y="39"/>
                </a:lnTo>
                <a:lnTo>
                  <a:pt x="916" y="39"/>
                </a:lnTo>
                <a:lnTo>
                  <a:pt x="916" y="39"/>
                </a:lnTo>
                <a:lnTo>
                  <a:pt x="917" y="39"/>
                </a:lnTo>
                <a:lnTo>
                  <a:pt x="917" y="39"/>
                </a:lnTo>
                <a:lnTo>
                  <a:pt x="917" y="39"/>
                </a:lnTo>
                <a:lnTo>
                  <a:pt x="917" y="39"/>
                </a:lnTo>
                <a:lnTo>
                  <a:pt x="918" y="39"/>
                </a:lnTo>
                <a:lnTo>
                  <a:pt x="918" y="39"/>
                </a:lnTo>
                <a:lnTo>
                  <a:pt x="918" y="39"/>
                </a:lnTo>
                <a:lnTo>
                  <a:pt x="918" y="39"/>
                </a:lnTo>
                <a:lnTo>
                  <a:pt x="919" y="39"/>
                </a:lnTo>
                <a:lnTo>
                  <a:pt x="919" y="39"/>
                </a:lnTo>
                <a:lnTo>
                  <a:pt x="919" y="39"/>
                </a:lnTo>
                <a:lnTo>
                  <a:pt x="919" y="39"/>
                </a:lnTo>
                <a:lnTo>
                  <a:pt x="919" y="39"/>
                </a:lnTo>
                <a:lnTo>
                  <a:pt x="920" y="39"/>
                </a:lnTo>
                <a:lnTo>
                  <a:pt x="920" y="39"/>
                </a:lnTo>
                <a:lnTo>
                  <a:pt x="920" y="39"/>
                </a:lnTo>
                <a:lnTo>
                  <a:pt x="920" y="39"/>
                </a:lnTo>
                <a:lnTo>
                  <a:pt x="921" y="39"/>
                </a:lnTo>
                <a:lnTo>
                  <a:pt x="921" y="39"/>
                </a:lnTo>
                <a:lnTo>
                  <a:pt x="921" y="39"/>
                </a:lnTo>
                <a:lnTo>
                  <a:pt x="921" y="39"/>
                </a:lnTo>
                <a:lnTo>
                  <a:pt x="922" y="39"/>
                </a:lnTo>
                <a:lnTo>
                  <a:pt x="922" y="39"/>
                </a:lnTo>
                <a:lnTo>
                  <a:pt x="922" y="39"/>
                </a:lnTo>
                <a:lnTo>
                  <a:pt x="922" y="39"/>
                </a:lnTo>
                <a:lnTo>
                  <a:pt x="923" y="39"/>
                </a:lnTo>
                <a:lnTo>
                  <a:pt x="923" y="39"/>
                </a:lnTo>
                <a:lnTo>
                  <a:pt x="923" y="39"/>
                </a:lnTo>
                <a:lnTo>
                  <a:pt x="923" y="39"/>
                </a:lnTo>
                <a:lnTo>
                  <a:pt x="924" y="39"/>
                </a:lnTo>
                <a:lnTo>
                  <a:pt x="924" y="39"/>
                </a:lnTo>
                <a:lnTo>
                  <a:pt x="924" y="39"/>
                </a:lnTo>
                <a:lnTo>
                  <a:pt x="924" y="39"/>
                </a:lnTo>
                <a:lnTo>
                  <a:pt x="925" y="39"/>
                </a:lnTo>
                <a:lnTo>
                  <a:pt x="925" y="39"/>
                </a:lnTo>
                <a:lnTo>
                  <a:pt x="925" y="39"/>
                </a:lnTo>
                <a:lnTo>
                  <a:pt x="925" y="39"/>
                </a:lnTo>
                <a:lnTo>
                  <a:pt x="925" y="39"/>
                </a:lnTo>
                <a:lnTo>
                  <a:pt x="926" y="39"/>
                </a:lnTo>
                <a:lnTo>
                  <a:pt x="926" y="39"/>
                </a:lnTo>
                <a:lnTo>
                  <a:pt x="926" y="39"/>
                </a:lnTo>
                <a:lnTo>
                  <a:pt x="926" y="39"/>
                </a:lnTo>
                <a:lnTo>
                  <a:pt x="927" y="39"/>
                </a:lnTo>
                <a:lnTo>
                  <a:pt x="927" y="39"/>
                </a:lnTo>
                <a:lnTo>
                  <a:pt x="927" y="39"/>
                </a:lnTo>
                <a:lnTo>
                  <a:pt x="927" y="39"/>
                </a:lnTo>
                <a:lnTo>
                  <a:pt x="928" y="39"/>
                </a:lnTo>
                <a:lnTo>
                  <a:pt x="928" y="39"/>
                </a:lnTo>
                <a:lnTo>
                  <a:pt x="928" y="39"/>
                </a:lnTo>
                <a:lnTo>
                  <a:pt x="928" y="39"/>
                </a:lnTo>
                <a:lnTo>
                  <a:pt x="928" y="39"/>
                </a:lnTo>
                <a:lnTo>
                  <a:pt x="929" y="39"/>
                </a:lnTo>
                <a:lnTo>
                  <a:pt x="929" y="39"/>
                </a:lnTo>
                <a:lnTo>
                  <a:pt x="929" y="39"/>
                </a:lnTo>
                <a:lnTo>
                  <a:pt x="929" y="39"/>
                </a:lnTo>
                <a:lnTo>
                  <a:pt x="930" y="39"/>
                </a:lnTo>
                <a:lnTo>
                  <a:pt x="930" y="39"/>
                </a:lnTo>
                <a:lnTo>
                  <a:pt x="930" y="39"/>
                </a:lnTo>
                <a:lnTo>
                  <a:pt x="931" y="39"/>
                </a:lnTo>
                <a:lnTo>
                  <a:pt x="931" y="39"/>
                </a:lnTo>
                <a:lnTo>
                  <a:pt x="931" y="39"/>
                </a:lnTo>
                <a:lnTo>
                  <a:pt x="931" y="39"/>
                </a:lnTo>
                <a:lnTo>
                  <a:pt x="931" y="39"/>
                </a:lnTo>
                <a:lnTo>
                  <a:pt x="932" y="39"/>
                </a:lnTo>
                <a:lnTo>
                  <a:pt x="932" y="39"/>
                </a:lnTo>
                <a:lnTo>
                  <a:pt x="932" y="39"/>
                </a:lnTo>
                <a:lnTo>
                  <a:pt x="932" y="39"/>
                </a:lnTo>
                <a:lnTo>
                  <a:pt x="933" y="39"/>
                </a:lnTo>
                <a:lnTo>
                  <a:pt x="933" y="39"/>
                </a:lnTo>
                <a:lnTo>
                  <a:pt x="933" y="39"/>
                </a:lnTo>
                <a:lnTo>
                  <a:pt x="933" y="39"/>
                </a:lnTo>
                <a:lnTo>
                  <a:pt x="934" y="39"/>
                </a:lnTo>
                <a:lnTo>
                  <a:pt x="934" y="39"/>
                </a:lnTo>
                <a:lnTo>
                  <a:pt x="934" y="39"/>
                </a:lnTo>
                <a:lnTo>
                  <a:pt x="934" y="39"/>
                </a:lnTo>
                <a:lnTo>
                  <a:pt x="934" y="39"/>
                </a:lnTo>
                <a:lnTo>
                  <a:pt x="935" y="39"/>
                </a:lnTo>
                <a:lnTo>
                  <a:pt x="935" y="39"/>
                </a:lnTo>
                <a:lnTo>
                  <a:pt x="935" y="39"/>
                </a:lnTo>
                <a:lnTo>
                  <a:pt x="935" y="39"/>
                </a:lnTo>
                <a:lnTo>
                  <a:pt x="936" y="39"/>
                </a:lnTo>
                <a:lnTo>
                  <a:pt x="936" y="39"/>
                </a:lnTo>
                <a:lnTo>
                  <a:pt x="936" y="39"/>
                </a:lnTo>
                <a:lnTo>
                  <a:pt x="936" y="39"/>
                </a:lnTo>
                <a:lnTo>
                  <a:pt x="937" y="39"/>
                </a:lnTo>
                <a:lnTo>
                  <a:pt x="937" y="39"/>
                </a:lnTo>
                <a:lnTo>
                  <a:pt x="937" y="39"/>
                </a:lnTo>
                <a:lnTo>
                  <a:pt x="937" y="39"/>
                </a:lnTo>
                <a:lnTo>
                  <a:pt x="937" y="39"/>
                </a:lnTo>
                <a:lnTo>
                  <a:pt x="938" y="39"/>
                </a:lnTo>
                <a:lnTo>
                  <a:pt x="938" y="39"/>
                </a:lnTo>
                <a:lnTo>
                  <a:pt x="938" y="39"/>
                </a:lnTo>
                <a:lnTo>
                  <a:pt x="939" y="39"/>
                </a:lnTo>
                <a:lnTo>
                  <a:pt x="939" y="39"/>
                </a:lnTo>
                <a:lnTo>
                  <a:pt x="939" y="39"/>
                </a:lnTo>
                <a:lnTo>
                  <a:pt x="939" y="39"/>
                </a:lnTo>
                <a:lnTo>
                  <a:pt x="940" y="39"/>
                </a:lnTo>
                <a:lnTo>
                  <a:pt x="940" y="39"/>
                </a:lnTo>
                <a:lnTo>
                  <a:pt x="940" y="39"/>
                </a:lnTo>
                <a:lnTo>
                  <a:pt x="940" y="39"/>
                </a:lnTo>
                <a:lnTo>
                  <a:pt x="940" y="39"/>
                </a:lnTo>
                <a:lnTo>
                  <a:pt x="941" y="39"/>
                </a:lnTo>
                <a:lnTo>
                  <a:pt x="941" y="39"/>
                </a:lnTo>
                <a:lnTo>
                  <a:pt x="941" y="39"/>
                </a:lnTo>
                <a:lnTo>
                  <a:pt x="941" y="39"/>
                </a:lnTo>
                <a:lnTo>
                  <a:pt x="942" y="39"/>
                </a:lnTo>
                <a:lnTo>
                  <a:pt x="942" y="39"/>
                </a:lnTo>
                <a:lnTo>
                  <a:pt x="942" y="39"/>
                </a:lnTo>
                <a:lnTo>
                  <a:pt x="942" y="39"/>
                </a:lnTo>
                <a:lnTo>
                  <a:pt x="943" y="39"/>
                </a:lnTo>
                <a:lnTo>
                  <a:pt x="943" y="39"/>
                </a:lnTo>
                <a:lnTo>
                  <a:pt x="943" y="39"/>
                </a:lnTo>
                <a:lnTo>
                  <a:pt x="943" y="39"/>
                </a:lnTo>
                <a:lnTo>
                  <a:pt x="943" y="39"/>
                </a:lnTo>
                <a:lnTo>
                  <a:pt x="944" y="39"/>
                </a:lnTo>
                <a:lnTo>
                  <a:pt x="944" y="39"/>
                </a:lnTo>
                <a:lnTo>
                  <a:pt x="944" y="39"/>
                </a:lnTo>
                <a:lnTo>
                  <a:pt x="944" y="39"/>
                </a:lnTo>
                <a:lnTo>
                  <a:pt x="945" y="39"/>
                </a:lnTo>
                <a:lnTo>
                  <a:pt x="945" y="39"/>
                </a:lnTo>
                <a:lnTo>
                  <a:pt x="945" y="39"/>
                </a:lnTo>
                <a:lnTo>
                  <a:pt x="945" y="39"/>
                </a:lnTo>
                <a:lnTo>
                  <a:pt x="946" y="39"/>
                </a:lnTo>
                <a:lnTo>
                  <a:pt x="946" y="39"/>
                </a:lnTo>
                <a:lnTo>
                  <a:pt x="946" y="39"/>
                </a:lnTo>
                <a:lnTo>
                  <a:pt x="947" y="39"/>
                </a:lnTo>
                <a:lnTo>
                  <a:pt x="947" y="39"/>
                </a:lnTo>
                <a:lnTo>
                  <a:pt x="947" y="39"/>
                </a:lnTo>
                <a:lnTo>
                  <a:pt x="947" y="39"/>
                </a:lnTo>
                <a:lnTo>
                  <a:pt x="947" y="39"/>
                </a:lnTo>
                <a:lnTo>
                  <a:pt x="948" y="39"/>
                </a:lnTo>
                <a:lnTo>
                  <a:pt x="948" y="39"/>
                </a:lnTo>
                <a:lnTo>
                  <a:pt x="948" y="39"/>
                </a:lnTo>
                <a:lnTo>
                  <a:pt x="948" y="39"/>
                </a:lnTo>
                <a:lnTo>
                  <a:pt x="949" y="39"/>
                </a:lnTo>
                <a:lnTo>
                  <a:pt x="949" y="39"/>
                </a:lnTo>
                <a:lnTo>
                  <a:pt x="949" y="39"/>
                </a:lnTo>
                <a:lnTo>
                  <a:pt x="949" y="39"/>
                </a:lnTo>
                <a:lnTo>
                  <a:pt x="950" y="39"/>
                </a:lnTo>
                <a:lnTo>
                  <a:pt x="950" y="39"/>
                </a:lnTo>
                <a:lnTo>
                  <a:pt x="950" y="39"/>
                </a:lnTo>
                <a:lnTo>
                  <a:pt x="950" y="39"/>
                </a:lnTo>
                <a:lnTo>
                  <a:pt x="950" y="39"/>
                </a:lnTo>
                <a:lnTo>
                  <a:pt x="951" y="39"/>
                </a:lnTo>
                <a:lnTo>
                  <a:pt x="951" y="39"/>
                </a:lnTo>
                <a:lnTo>
                  <a:pt x="951" y="39"/>
                </a:lnTo>
                <a:lnTo>
                  <a:pt x="951" y="39"/>
                </a:lnTo>
                <a:lnTo>
                  <a:pt x="952" y="39"/>
                </a:lnTo>
                <a:lnTo>
                  <a:pt x="952" y="39"/>
                </a:lnTo>
                <a:lnTo>
                  <a:pt x="952" y="39"/>
                </a:lnTo>
                <a:lnTo>
                  <a:pt x="952" y="39"/>
                </a:lnTo>
                <a:lnTo>
                  <a:pt x="953" y="39"/>
                </a:lnTo>
                <a:lnTo>
                  <a:pt x="953" y="39"/>
                </a:lnTo>
                <a:lnTo>
                  <a:pt x="953" y="39"/>
                </a:lnTo>
                <a:lnTo>
                  <a:pt x="953" y="39"/>
                </a:lnTo>
                <a:lnTo>
                  <a:pt x="954" y="39"/>
                </a:lnTo>
                <a:lnTo>
                  <a:pt x="954" y="39"/>
                </a:lnTo>
                <a:lnTo>
                  <a:pt x="954" y="39"/>
                </a:lnTo>
                <a:lnTo>
                  <a:pt x="954" y="39"/>
                </a:lnTo>
                <a:lnTo>
                  <a:pt x="955" y="39"/>
                </a:lnTo>
                <a:lnTo>
                  <a:pt x="955" y="39"/>
                </a:lnTo>
                <a:lnTo>
                  <a:pt x="955" y="39"/>
                </a:lnTo>
                <a:lnTo>
                  <a:pt x="955" y="39"/>
                </a:lnTo>
                <a:lnTo>
                  <a:pt x="956" y="39"/>
                </a:lnTo>
                <a:lnTo>
                  <a:pt x="956" y="39"/>
                </a:lnTo>
                <a:lnTo>
                  <a:pt x="956" y="39"/>
                </a:lnTo>
                <a:lnTo>
                  <a:pt x="956" y="39"/>
                </a:lnTo>
                <a:lnTo>
                  <a:pt x="956" y="39"/>
                </a:lnTo>
                <a:lnTo>
                  <a:pt x="957" y="39"/>
                </a:lnTo>
                <a:lnTo>
                  <a:pt x="957" y="39"/>
                </a:lnTo>
                <a:lnTo>
                  <a:pt x="957" y="39"/>
                </a:lnTo>
                <a:lnTo>
                  <a:pt x="957" y="39"/>
                </a:lnTo>
                <a:lnTo>
                  <a:pt x="958" y="39"/>
                </a:lnTo>
                <a:lnTo>
                  <a:pt x="958" y="39"/>
                </a:lnTo>
                <a:lnTo>
                  <a:pt x="958" y="39"/>
                </a:lnTo>
                <a:lnTo>
                  <a:pt x="958" y="39"/>
                </a:lnTo>
                <a:lnTo>
                  <a:pt x="959" y="39"/>
                </a:lnTo>
                <a:lnTo>
                  <a:pt x="959" y="39"/>
                </a:lnTo>
                <a:lnTo>
                  <a:pt x="959" y="39"/>
                </a:lnTo>
                <a:lnTo>
                  <a:pt x="959" y="39"/>
                </a:lnTo>
                <a:lnTo>
                  <a:pt x="959" y="39"/>
                </a:lnTo>
                <a:lnTo>
                  <a:pt x="960" y="39"/>
                </a:lnTo>
                <a:lnTo>
                  <a:pt x="960" y="39"/>
                </a:lnTo>
                <a:lnTo>
                  <a:pt x="960" y="39"/>
                </a:lnTo>
                <a:lnTo>
                  <a:pt x="960" y="39"/>
                </a:lnTo>
                <a:lnTo>
                  <a:pt x="961" y="39"/>
                </a:lnTo>
                <a:lnTo>
                  <a:pt x="961" y="39"/>
                </a:lnTo>
                <a:lnTo>
                  <a:pt x="961" y="39"/>
                </a:lnTo>
                <a:lnTo>
                  <a:pt x="962" y="39"/>
                </a:lnTo>
                <a:lnTo>
                  <a:pt x="962" y="39"/>
                </a:lnTo>
                <a:lnTo>
                  <a:pt x="962" y="39"/>
                </a:lnTo>
                <a:lnTo>
                  <a:pt x="962" y="39"/>
                </a:lnTo>
                <a:lnTo>
                  <a:pt x="962" y="39"/>
                </a:lnTo>
                <a:lnTo>
                  <a:pt x="963" y="39"/>
                </a:lnTo>
                <a:lnTo>
                  <a:pt x="963" y="39"/>
                </a:lnTo>
                <a:lnTo>
                  <a:pt x="963" y="39"/>
                </a:lnTo>
                <a:lnTo>
                  <a:pt x="963" y="39"/>
                </a:lnTo>
                <a:lnTo>
                  <a:pt x="964" y="39"/>
                </a:lnTo>
                <a:lnTo>
                  <a:pt x="964" y="39"/>
                </a:lnTo>
                <a:lnTo>
                  <a:pt x="964" y="39"/>
                </a:lnTo>
                <a:lnTo>
                  <a:pt x="964" y="39"/>
                </a:lnTo>
                <a:lnTo>
                  <a:pt x="965" y="39"/>
                </a:lnTo>
                <a:lnTo>
                  <a:pt x="965" y="39"/>
                </a:lnTo>
                <a:lnTo>
                  <a:pt x="965" y="39"/>
                </a:lnTo>
                <a:lnTo>
                  <a:pt x="965" y="39"/>
                </a:lnTo>
                <a:lnTo>
                  <a:pt x="965" y="39"/>
                </a:lnTo>
                <a:lnTo>
                  <a:pt x="966" y="39"/>
                </a:lnTo>
                <a:lnTo>
                  <a:pt x="966" y="39"/>
                </a:lnTo>
                <a:lnTo>
                  <a:pt x="966" y="39"/>
                </a:lnTo>
                <a:lnTo>
                  <a:pt x="966" y="39"/>
                </a:lnTo>
                <a:lnTo>
                  <a:pt x="967" y="39"/>
                </a:lnTo>
                <a:lnTo>
                  <a:pt x="967" y="39"/>
                </a:lnTo>
                <a:lnTo>
                  <a:pt x="967" y="39"/>
                </a:lnTo>
                <a:lnTo>
                  <a:pt x="967" y="39"/>
                </a:lnTo>
                <a:lnTo>
                  <a:pt x="968" y="39"/>
                </a:lnTo>
                <a:lnTo>
                  <a:pt x="968" y="39"/>
                </a:lnTo>
                <a:lnTo>
                  <a:pt x="968" y="39"/>
                </a:lnTo>
                <a:lnTo>
                  <a:pt x="968" y="39"/>
                </a:lnTo>
                <a:lnTo>
                  <a:pt x="968" y="39"/>
                </a:lnTo>
                <a:lnTo>
                  <a:pt x="969" y="39"/>
                </a:lnTo>
                <a:lnTo>
                  <a:pt x="969" y="39"/>
                </a:lnTo>
                <a:lnTo>
                  <a:pt x="969" y="39"/>
                </a:lnTo>
                <a:lnTo>
                  <a:pt x="970" y="39"/>
                </a:lnTo>
                <a:lnTo>
                  <a:pt x="970" y="39"/>
                </a:lnTo>
                <a:lnTo>
                  <a:pt x="970" y="39"/>
                </a:lnTo>
                <a:lnTo>
                  <a:pt x="970" y="39"/>
                </a:lnTo>
                <a:lnTo>
                  <a:pt x="971" y="39"/>
                </a:lnTo>
                <a:lnTo>
                  <a:pt x="971" y="39"/>
                </a:lnTo>
                <a:lnTo>
                  <a:pt x="971" y="39"/>
                </a:lnTo>
                <a:lnTo>
                  <a:pt x="971" y="39"/>
                </a:lnTo>
                <a:lnTo>
                  <a:pt x="971" y="39"/>
                </a:lnTo>
                <a:lnTo>
                  <a:pt x="972" y="39"/>
                </a:lnTo>
                <a:lnTo>
                  <a:pt x="972" y="39"/>
                </a:lnTo>
                <a:lnTo>
                  <a:pt x="972" y="39"/>
                </a:lnTo>
                <a:lnTo>
                  <a:pt x="972" y="39"/>
                </a:lnTo>
                <a:lnTo>
                  <a:pt x="973" y="39"/>
                </a:lnTo>
                <a:lnTo>
                  <a:pt x="973" y="39"/>
                </a:lnTo>
                <a:lnTo>
                  <a:pt x="973" y="39"/>
                </a:lnTo>
                <a:lnTo>
                  <a:pt x="973" y="39"/>
                </a:lnTo>
                <a:lnTo>
                  <a:pt x="974" y="39"/>
                </a:lnTo>
                <a:lnTo>
                  <a:pt x="974" y="39"/>
                </a:lnTo>
                <a:lnTo>
                  <a:pt x="974" y="39"/>
                </a:lnTo>
                <a:lnTo>
                  <a:pt x="974" y="39"/>
                </a:lnTo>
                <a:lnTo>
                  <a:pt x="974" y="39"/>
                </a:lnTo>
                <a:lnTo>
                  <a:pt x="975" y="39"/>
                </a:lnTo>
                <a:lnTo>
                  <a:pt x="975" y="39"/>
                </a:lnTo>
                <a:lnTo>
                  <a:pt x="975" y="39"/>
                </a:lnTo>
                <a:lnTo>
                  <a:pt x="975" y="39"/>
                </a:lnTo>
                <a:lnTo>
                  <a:pt x="976" y="39"/>
                </a:lnTo>
                <a:lnTo>
                  <a:pt x="976" y="39"/>
                </a:lnTo>
                <a:lnTo>
                  <a:pt x="976" y="39"/>
                </a:lnTo>
                <a:lnTo>
                  <a:pt x="976" y="39"/>
                </a:lnTo>
                <a:lnTo>
                  <a:pt x="977" y="39"/>
                </a:lnTo>
                <a:lnTo>
                  <a:pt x="977" y="39"/>
                </a:lnTo>
                <a:lnTo>
                  <a:pt x="977" y="39"/>
                </a:lnTo>
                <a:lnTo>
                  <a:pt x="977" y="39"/>
                </a:lnTo>
                <a:lnTo>
                  <a:pt x="978" y="39"/>
                </a:lnTo>
                <a:lnTo>
                  <a:pt x="978" y="39"/>
                </a:lnTo>
                <a:lnTo>
                  <a:pt x="978" y="39"/>
                </a:lnTo>
                <a:lnTo>
                  <a:pt x="978" y="39"/>
                </a:lnTo>
                <a:lnTo>
                  <a:pt x="979" y="39"/>
                </a:lnTo>
                <a:lnTo>
                  <a:pt x="979" y="39"/>
                </a:lnTo>
                <a:lnTo>
                  <a:pt x="979" y="39"/>
                </a:lnTo>
                <a:lnTo>
                  <a:pt x="979" y="39"/>
                </a:lnTo>
                <a:lnTo>
                  <a:pt x="980" y="39"/>
                </a:lnTo>
                <a:lnTo>
                  <a:pt x="980" y="39"/>
                </a:lnTo>
                <a:lnTo>
                  <a:pt x="980" y="39"/>
                </a:lnTo>
                <a:lnTo>
                  <a:pt x="980" y="39"/>
                </a:lnTo>
                <a:lnTo>
                  <a:pt x="980" y="39"/>
                </a:lnTo>
                <a:lnTo>
                  <a:pt x="981" y="39"/>
                </a:lnTo>
                <a:lnTo>
                  <a:pt x="981" y="39"/>
                </a:lnTo>
                <a:lnTo>
                  <a:pt x="981" y="39"/>
                </a:lnTo>
                <a:lnTo>
                  <a:pt x="981" y="39"/>
                </a:lnTo>
                <a:lnTo>
                  <a:pt x="982" y="39"/>
                </a:lnTo>
                <a:lnTo>
                  <a:pt x="982" y="39"/>
                </a:lnTo>
                <a:lnTo>
                  <a:pt x="982" y="39"/>
                </a:lnTo>
                <a:lnTo>
                  <a:pt x="982" y="39"/>
                </a:lnTo>
                <a:lnTo>
                  <a:pt x="983" y="39"/>
                </a:lnTo>
                <a:lnTo>
                  <a:pt x="983" y="39"/>
                </a:lnTo>
                <a:lnTo>
                  <a:pt x="983" y="39"/>
                </a:lnTo>
                <a:lnTo>
                  <a:pt x="983" y="39"/>
                </a:lnTo>
                <a:lnTo>
                  <a:pt x="983" y="39"/>
                </a:lnTo>
                <a:lnTo>
                  <a:pt x="984" y="39"/>
                </a:lnTo>
                <a:lnTo>
                  <a:pt x="984" y="39"/>
                </a:lnTo>
                <a:lnTo>
                  <a:pt x="984" y="39"/>
                </a:lnTo>
                <a:lnTo>
                  <a:pt x="984" y="39"/>
                </a:lnTo>
                <a:lnTo>
                  <a:pt x="985" y="39"/>
                </a:lnTo>
                <a:lnTo>
                  <a:pt x="985" y="39"/>
                </a:lnTo>
                <a:lnTo>
                  <a:pt x="985" y="39"/>
                </a:lnTo>
                <a:lnTo>
                  <a:pt x="986" y="39"/>
                </a:lnTo>
                <a:lnTo>
                  <a:pt x="986" y="39"/>
                </a:lnTo>
                <a:lnTo>
                  <a:pt x="986" y="39"/>
                </a:lnTo>
                <a:lnTo>
                  <a:pt x="986" y="39"/>
                </a:lnTo>
                <a:lnTo>
                  <a:pt x="986" y="39"/>
                </a:lnTo>
                <a:lnTo>
                  <a:pt x="987" y="39"/>
                </a:lnTo>
                <a:lnTo>
                  <a:pt x="987" y="39"/>
                </a:lnTo>
                <a:lnTo>
                  <a:pt x="987" y="39"/>
                </a:lnTo>
                <a:lnTo>
                  <a:pt x="987" y="39"/>
                </a:lnTo>
                <a:lnTo>
                  <a:pt x="988" y="39"/>
                </a:lnTo>
                <a:lnTo>
                  <a:pt x="988" y="39"/>
                </a:lnTo>
                <a:lnTo>
                  <a:pt x="988" y="39"/>
                </a:lnTo>
                <a:lnTo>
                  <a:pt x="988" y="39"/>
                </a:lnTo>
                <a:lnTo>
                  <a:pt x="989" y="39"/>
                </a:lnTo>
                <a:lnTo>
                  <a:pt x="989" y="39"/>
                </a:lnTo>
                <a:lnTo>
                  <a:pt x="989" y="39"/>
                </a:lnTo>
                <a:lnTo>
                  <a:pt x="989" y="39"/>
                </a:lnTo>
                <a:lnTo>
                  <a:pt x="989" y="39"/>
                </a:lnTo>
                <a:lnTo>
                  <a:pt x="990" y="39"/>
                </a:lnTo>
                <a:lnTo>
                  <a:pt x="990" y="39"/>
                </a:lnTo>
                <a:lnTo>
                  <a:pt x="990" y="39"/>
                </a:lnTo>
                <a:lnTo>
                  <a:pt x="990" y="39"/>
                </a:lnTo>
                <a:lnTo>
                  <a:pt x="991" y="39"/>
                </a:lnTo>
                <a:lnTo>
                  <a:pt x="991" y="39"/>
                </a:lnTo>
                <a:lnTo>
                  <a:pt x="991" y="39"/>
                </a:lnTo>
                <a:lnTo>
                  <a:pt x="991" y="39"/>
                </a:lnTo>
                <a:lnTo>
                  <a:pt x="992" y="39"/>
                </a:lnTo>
                <a:lnTo>
                  <a:pt x="992" y="39"/>
                </a:lnTo>
                <a:lnTo>
                  <a:pt x="992" y="39"/>
                </a:lnTo>
                <a:lnTo>
                  <a:pt x="992" y="39"/>
                </a:lnTo>
                <a:lnTo>
                  <a:pt x="992" y="39"/>
                </a:lnTo>
                <a:lnTo>
                  <a:pt x="993" y="39"/>
                </a:lnTo>
                <a:lnTo>
                  <a:pt x="993" y="39"/>
                </a:lnTo>
                <a:lnTo>
                  <a:pt x="993" y="39"/>
                </a:lnTo>
                <a:lnTo>
                  <a:pt x="994" y="39"/>
                </a:lnTo>
                <a:lnTo>
                  <a:pt x="994" y="39"/>
                </a:lnTo>
                <a:lnTo>
                  <a:pt x="994" y="39"/>
                </a:lnTo>
                <a:lnTo>
                  <a:pt x="994" y="39"/>
                </a:lnTo>
                <a:lnTo>
                  <a:pt x="995" y="39"/>
                </a:lnTo>
                <a:lnTo>
                  <a:pt x="995" y="39"/>
                </a:lnTo>
                <a:lnTo>
                  <a:pt x="995" y="39"/>
                </a:lnTo>
                <a:lnTo>
                  <a:pt x="995" y="39"/>
                </a:lnTo>
                <a:lnTo>
                  <a:pt x="996" y="39"/>
                </a:lnTo>
                <a:lnTo>
                  <a:pt x="996" y="39"/>
                </a:lnTo>
                <a:lnTo>
                  <a:pt x="996" y="39"/>
                </a:lnTo>
                <a:lnTo>
                  <a:pt x="996" y="39"/>
                </a:lnTo>
                <a:lnTo>
                  <a:pt x="996" y="39"/>
                </a:lnTo>
                <a:lnTo>
                  <a:pt x="997" y="39"/>
                </a:lnTo>
                <a:lnTo>
                  <a:pt x="997" y="39"/>
                </a:lnTo>
                <a:lnTo>
                  <a:pt x="997" y="39"/>
                </a:lnTo>
                <a:lnTo>
                  <a:pt x="997" y="39"/>
                </a:lnTo>
                <a:lnTo>
                  <a:pt x="998" y="39"/>
                </a:lnTo>
                <a:lnTo>
                  <a:pt x="998" y="39"/>
                </a:lnTo>
                <a:lnTo>
                  <a:pt x="998" y="39"/>
                </a:lnTo>
                <a:lnTo>
                  <a:pt x="998" y="39"/>
                </a:lnTo>
                <a:lnTo>
                  <a:pt x="998" y="39"/>
                </a:lnTo>
                <a:lnTo>
                  <a:pt x="999" y="39"/>
                </a:lnTo>
                <a:lnTo>
                  <a:pt x="999" y="39"/>
                </a:lnTo>
                <a:lnTo>
                  <a:pt x="999" y="39"/>
                </a:lnTo>
                <a:lnTo>
                  <a:pt x="999" y="39"/>
                </a:lnTo>
                <a:lnTo>
                  <a:pt x="1000" y="39"/>
                </a:lnTo>
                <a:lnTo>
                  <a:pt x="1000" y="39"/>
                </a:lnTo>
                <a:lnTo>
                  <a:pt x="1000" y="39"/>
                </a:lnTo>
                <a:lnTo>
                  <a:pt x="1001" y="39"/>
                </a:lnTo>
                <a:lnTo>
                  <a:pt x="1001" y="39"/>
                </a:lnTo>
                <a:lnTo>
                  <a:pt x="1001" y="39"/>
                </a:lnTo>
                <a:lnTo>
                  <a:pt x="1001" y="39"/>
                </a:lnTo>
                <a:lnTo>
                  <a:pt x="1002" y="39"/>
                </a:lnTo>
                <a:lnTo>
                  <a:pt x="1002" y="39"/>
                </a:lnTo>
                <a:lnTo>
                  <a:pt x="1002" y="39"/>
                </a:lnTo>
                <a:lnTo>
                  <a:pt x="1002" y="39"/>
                </a:lnTo>
                <a:lnTo>
                  <a:pt x="1002" y="39"/>
                </a:lnTo>
                <a:lnTo>
                  <a:pt x="1003" y="39"/>
                </a:lnTo>
                <a:lnTo>
                  <a:pt x="1003" y="39"/>
                </a:lnTo>
                <a:lnTo>
                  <a:pt x="1003" y="39"/>
                </a:lnTo>
                <a:lnTo>
                  <a:pt x="1003" y="39"/>
                </a:lnTo>
                <a:lnTo>
                  <a:pt x="1004" y="39"/>
                </a:lnTo>
                <a:lnTo>
                  <a:pt x="1004" y="39"/>
                </a:lnTo>
                <a:lnTo>
                  <a:pt x="1004" y="39"/>
                </a:lnTo>
                <a:lnTo>
                  <a:pt x="1004" y="39"/>
                </a:lnTo>
                <a:lnTo>
                  <a:pt x="1005" y="39"/>
                </a:lnTo>
                <a:lnTo>
                  <a:pt x="1005" y="39"/>
                </a:lnTo>
                <a:lnTo>
                  <a:pt x="1005" y="39"/>
                </a:lnTo>
                <a:lnTo>
                  <a:pt x="1005" y="39"/>
                </a:lnTo>
                <a:lnTo>
                  <a:pt x="1005" y="39"/>
                </a:lnTo>
                <a:lnTo>
                  <a:pt x="1006" y="39"/>
                </a:lnTo>
                <a:lnTo>
                  <a:pt x="1006" y="39"/>
                </a:lnTo>
                <a:lnTo>
                  <a:pt x="1006" y="39"/>
                </a:lnTo>
                <a:lnTo>
                  <a:pt x="1006" y="39"/>
                </a:lnTo>
                <a:lnTo>
                  <a:pt x="1007" y="39"/>
                </a:lnTo>
                <a:lnTo>
                  <a:pt x="1007" y="39"/>
                </a:lnTo>
                <a:lnTo>
                  <a:pt x="1007" y="39"/>
                </a:lnTo>
                <a:lnTo>
                  <a:pt x="1007" y="39"/>
                </a:lnTo>
                <a:lnTo>
                  <a:pt x="1008" y="39"/>
                </a:lnTo>
                <a:lnTo>
                  <a:pt x="1008" y="39"/>
                </a:lnTo>
                <a:lnTo>
                  <a:pt x="1008" y="39"/>
                </a:lnTo>
                <a:lnTo>
                  <a:pt x="1008" y="39"/>
                </a:lnTo>
                <a:lnTo>
                  <a:pt x="1009" y="39"/>
                </a:lnTo>
                <a:lnTo>
                  <a:pt x="1009" y="39"/>
                </a:lnTo>
                <a:lnTo>
                  <a:pt x="1009" y="39"/>
                </a:lnTo>
                <a:lnTo>
                  <a:pt x="1009" y="39"/>
                </a:lnTo>
                <a:lnTo>
                  <a:pt x="1010" y="39"/>
                </a:lnTo>
                <a:lnTo>
                  <a:pt x="1010" y="39"/>
                </a:lnTo>
                <a:lnTo>
                  <a:pt x="1010" y="39"/>
                </a:lnTo>
                <a:lnTo>
                  <a:pt x="1010" y="39"/>
                </a:lnTo>
                <a:lnTo>
                  <a:pt x="1011" y="39"/>
                </a:lnTo>
                <a:lnTo>
                  <a:pt x="1011" y="39"/>
                </a:lnTo>
                <a:lnTo>
                  <a:pt x="1011" y="39"/>
                </a:lnTo>
                <a:lnTo>
                  <a:pt x="1011" y="39"/>
                </a:lnTo>
                <a:lnTo>
                  <a:pt x="1011" y="39"/>
                </a:lnTo>
                <a:lnTo>
                  <a:pt x="1012" y="39"/>
                </a:lnTo>
                <a:lnTo>
                  <a:pt x="1012" y="39"/>
                </a:lnTo>
                <a:lnTo>
                  <a:pt x="1012" y="39"/>
                </a:lnTo>
                <a:lnTo>
                  <a:pt x="1012" y="39"/>
                </a:lnTo>
                <a:lnTo>
                  <a:pt x="1013" y="39"/>
                </a:lnTo>
                <a:lnTo>
                  <a:pt x="1013" y="39"/>
                </a:lnTo>
                <a:lnTo>
                  <a:pt x="1013" y="39"/>
                </a:lnTo>
                <a:lnTo>
                  <a:pt x="1013" y="39"/>
                </a:lnTo>
                <a:lnTo>
                  <a:pt x="1014" y="39"/>
                </a:lnTo>
                <a:lnTo>
                  <a:pt x="1014" y="39"/>
                </a:lnTo>
                <a:lnTo>
                  <a:pt x="1014" y="39"/>
                </a:lnTo>
                <a:lnTo>
                  <a:pt x="1014" y="39"/>
                </a:lnTo>
                <a:lnTo>
                  <a:pt x="1014" y="39"/>
                </a:lnTo>
                <a:lnTo>
                  <a:pt x="1015" y="39"/>
                </a:lnTo>
                <a:lnTo>
                  <a:pt x="1015" y="39"/>
                </a:lnTo>
                <a:lnTo>
                  <a:pt x="1015" y="39"/>
                </a:lnTo>
                <a:lnTo>
                  <a:pt x="1015" y="39"/>
                </a:lnTo>
                <a:lnTo>
                  <a:pt x="1016" y="39"/>
                </a:lnTo>
                <a:lnTo>
                  <a:pt x="1016" y="39"/>
                </a:lnTo>
                <a:lnTo>
                  <a:pt x="1016" y="39"/>
                </a:lnTo>
                <a:lnTo>
                  <a:pt x="1017" y="39"/>
                </a:lnTo>
                <a:lnTo>
                  <a:pt x="1017" y="39"/>
                </a:lnTo>
                <a:lnTo>
                  <a:pt x="1017" y="39"/>
                </a:lnTo>
                <a:lnTo>
                  <a:pt x="1017" y="39"/>
                </a:lnTo>
                <a:lnTo>
                  <a:pt x="1017" y="39"/>
                </a:lnTo>
                <a:lnTo>
                  <a:pt x="1018" y="39"/>
                </a:lnTo>
                <a:lnTo>
                  <a:pt x="1018" y="39"/>
                </a:lnTo>
                <a:lnTo>
                  <a:pt x="1018" y="39"/>
                </a:lnTo>
                <a:lnTo>
                  <a:pt x="1018" y="39"/>
                </a:lnTo>
                <a:lnTo>
                  <a:pt x="1019" y="39"/>
                </a:lnTo>
                <a:lnTo>
                  <a:pt x="1019" y="39"/>
                </a:lnTo>
                <a:lnTo>
                  <a:pt x="1019" y="39"/>
                </a:lnTo>
                <a:lnTo>
                  <a:pt x="1019" y="39"/>
                </a:lnTo>
                <a:lnTo>
                  <a:pt x="1020" y="39"/>
                </a:lnTo>
                <a:lnTo>
                  <a:pt x="1020" y="39"/>
                </a:lnTo>
                <a:lnTo>
                  <a:pt x="1020" y="39"/>
                </a:lnTo>
                <a:lnTo>
                  <a:pt x="1020" y="39"/>
                </a:lnTo>
                <a:lnTo>
                  <a:pt x="1020" y="39"/>
                </a:lnTo>
                <a:lnTo>
                  <a:pt x="1021" y="39"/>
                </a:lnTo>
                <a:lnTo>
                  <a:pt x="1021" y="39"/>
                </a:lnTo>
                <a:lnTo>
                  <a:pt x="1021" y="39"/>
                </a:lnTo>
                <a:lnTo>
                  <a:pt x="1021" y="39"/>
                </a:lnTo>
                <a:lnTo>
                  <a:pt x="1022" y="39"/>
                </a:lnTo>
                <a:lnTo>
                  <a:pt x="1022" y="39"/>
                </a:lnTo>
                <a:lnTo>
                  <a:pt x="1022" y="39"/>
                </a:lnTo>
                <a:lnTo>
                  <a:pt x="1022" y="39"/>
                </a:lnTo>
                <a:lnTo>
                  <a:pt x="1023" y="39"/>
                </a:lnTo>
                <a:lnTo>
                  <a:pt x="1023" y="39"/>
                </a:lnTo>
                <a:lnTo>
                  <a:pt x="1023" y="39"/>
                </a:lnTo>
                <a:lnTo>
                  <a:pt x="1023" y="39"/>
                </a:lnTo>
                <a:lnTo>
                  <a:pt x="1023" y="39"/>
                </a:lnTo>
                <a:lnTo>
                  <a:pt x="1024" y="39"/>
                </a:lnTo>
                <a:lnTo>
                  <a:pt x="1024" y="39"/>
                </a:lnTo>
                <a:lnTo>
                  <a:pt x="1024" y="39"/>
                </a:lnTo>
                <a:lnTo>
                  <a:pt x="1025" y="39"/>
                </a:lnTo>
                <a:lnTo>
                  <a:pt x="1025" y="39"/>
                </a:lnTo>
                <a:lnTo>
                  <a:pt x="1025" y="39"/>
                </a:lnTo>
                <a:lnTo>
                  <a:pt x="1025" y="39"/>
                </a:lnTo>
                <a:lnTo>
                  <a:pt x="1026" y="39"/>
                </a:lnTo>
                <a:lnTo>
                  <a:pt x="1026" y="39"/>
                </a:lnTo>
                <a:lnTo>
                  <a:pt x="1026" y="39"/>
                </a:lnTo>
                <a:lnTo>
                  <a:pt x="1026" y="39"/>
                </a:lnTo>
                <a:lnTo>
                  <a:pt x="1026" y="39"/>
                </a:lnTo>
                <a:lnTo>
                  <a:pt x="1027" y="39"/>
                </a:lnTo>
                <a:lnTo>
                  <a:pt x="1027" y="39"/>
                </a:lnTo>
                <a:lnTo>
                  <a:pt x="1027" y="39"/>
                </a:lnTo>
                <a:lnTo>
                  <a:pt x="1027" y="39"/>
                </a:lnTo>
                <a:lnTo>
                  <a:pt x="1028" y="39"/>
                </a:lnTo>
                <a:lnTo>
                  <a:pt x="1028" y="39"/>
                </a:lnTo>
                <a:lnTo>
                  <a:pt x="1028" y="39"/>
                </a:lnTo>
                <a:lnTo>
                  <a:pt x="1028" y="39"/>
                </a:lnTo>
                <a:lnTo>
                  <a:pt x="1029" y="39"/>
                </a:lnTo>
                <a:lnTo>
                  <a:pt x="1029" y="39"/>
                </a:lnTo>
                <a:lnTo>
                  <a:pt x="1029" y="39"/>
                </a:lnTo>
                <a:lnTo>
                  <a:pt x="1029" y="39"/>
                </a:lnTo>
                <a:lnTo>
                  <a:pt x="1029" y="39"/>
                </a:lnTo>
                <a:lnTo>
                  <a:pt x="1030" y="39"/>
                </a:lnTo>
                <a:lnTo>
                  <a:pt x="1030" y="39"/>
                </a:lnTo>
                <a:lnTo>
                  <a:pt x="1030" y="39"/>
                </a:lnTo>
                <a:lnTo>
                  <a:pt x="1030" y="39"/>
                </a:lnTo>
                <a:lnTo>
                  <a:pt x="1031" y="39"/>
                </a:lnTo>
                <a:lnTo>
                  <a:pt x="1031" y="39"/>
                </a:lnTo>
                <a:lnTo>
                  <a:pt x="1031" y="39"/>
                </a:lnTo>
                <a:lnTo>
                  <a:pt x="1031" y="39"/>
                </a:lnTo>
                <a:lnTo>
                  <a:pt x="1032" y="39"/>
                </a:lnTo>
                <a:lnTo>
                  <a:pt x="1032" y="39"/>
                </a:lnTo>
                <a:lnTo>
                  <a:pt x="1032" y="39"/>
                </a:lnTo>
                <a:lnTo>
                  <a:pt x="1032" y="39"/>
                </a:lnTo>
                <a:lnTo>
                  <a:pt x="1033" y="39"/>
                </a:lnTo>
                <a:lnTo>
                  <a:pt x="1033" y="39"/>
                </a:lnTo>
                <a:lnTo>
                  <a:pt x="1033" y="39"/>
                </a:lnTo>
                <a:lnTo>
                  <a:pt x="1033" y="39"/>
                </a:lnTo>
                <a:lnTo>
                  <a:pt x="1034" y="39"/>
                </a:lnTo>
                <a:lnTo>
                  <a:pt x="1034" y="39"/>
                </a:lnTo>
                <a:lnTo>
                  <a:pt x="1034" y="39"/>
                </a:lnTo>
                <a:lnTo>
                  <a:pt x="1034" y="39"/>
                </a:lnTo>
                <a:lnTo>
                  <a:pt x="1035" y="39"/>
                </a:lnTo>
                <a:lnTo>
                  <a:pt x="1035" y="39"/>
                </a:lnTo>
                <a:lnTo>
                  <a:pt x="1035" y="39"/>
                </a:lnTo>
                <a:lnTo>
                  <a:pt x="1035" y="39"/>
                </a:lnTo>
                <a:lnTo>
                  <a:pt x="1035" y="39"/>
                </a:lnTo>
                <a:lnTo>
                  <a:pt x="1036" y="39"/>
                </a:lnTo>
                <a:lnTo>
                  <a:pt x="1036" y="39"/>
                </a:lnTo>
                <a:lnTo>
                  <a:pt x="1036" y="39"/>
                </a:lnTo>
                <a:lnTo>
                  <a:pt x="1036" y="39"/>
                </a:lnTo>
                <a:lnTo>
                  <a:pt x="1037" y="39"/>
                </a:lnTo>
                <a:lnTo>
                  <a:pt x="1037" y="39"/>
                </a:lnTo>
                <a:lnTo>
                  <a:pt x="1037" y="39"/>
                </a:lnTo>
                <a:lnTo>
                  <a:pt x="1037" y="39"/>
                </a:lnTo>
                <a:lnTo>
                  <a:pt x="1038" y="39"/>
                </a:lnTo>
                <a:lnTo>
                  <a:pt x="1038" y="39"/>
                </a:lnTo>
                <a:lnTo>
                  <a:pt x="1038" y="39"/>
                </a:lnTo>
                <a:lnTo>
                  <a:pt x="1038" y="39"/>
                </a:lnTo>
                <a:lnTo>
                  <a:pt x="1038" y="39"/>
                </a:lnTo>
                <a:lnTo>
                  <a:pt x="1039" y="39"/>
                </a:lnTo>
                <a:lnTo>
                  <a:pt x="1039" y="39"/>
                </a:lnTo>
                <a:lnTo>
                  <a:pt x="1039" y="39"/>
                </a:lnTo>
                <a:lnTo>
                  <a:pt x="1040" y="39"/>
                </a:lnTo>
                <a:lnTo>
                  <a:pt x="1040" y="39"/>
                </a:lnTo>
                <a:lnTo>
                  <a:pt x="1040" y="39"/>
                </a:lnTo>
                <a:lnTo>
                  <a:pt x="1040" y="39"/>
                </a:lnTo>
                <a:lnTo>
                  <a:pt x="1041" y="39"/>
                </a:lnTo>
                <a:lnTo>
                  <a:pt x="1041" y="39"/>
                </a:lnTo>
                <a:lnTo>
                  <a:pt x="1041" y="39"/>
                </a:lnTo>
                <a:lnTo>
                  <a:pt x="1041" y="39"/>
                </a:lnTo>
                <a:lnTo>
                  <a:pt x="1042" y="39"/>
                </a:lnTo>
                <a:lnTo>
                  <a:pt x="1042" y="39"/>
                </a:lnTo>
                <a:lnTo>
                  <a:pt x="1042" y="39"/>
                </a:lnTo>
                <a:lnTo>
                  <a:pt x="1042" y="39"/>
                </a:lnTo>
                <a:lnTo>
                  <a:pt x="1042" y="39"/>
                </a:lnTo>
                <a:lnTo>
                  <a:pt x="1043" y="39"/>
                </a:lnTo>
                <a:lnTo>
                  <a:pt x="1043" y="39"/>
                </a:lnTo>
                <a:lnTo>
                  <a:pt x="1043" y="39"/>
                </a:lnTo>
                <a:lnTo>
                  <a:pt x="1043" y="39"/>
                </a:lnTo>
                <a:lnTo>
                  <a:pt x="1044" y="39"/>
                </a:lnTo>
                <a:lnTo>
                  <a:pt x="1044" y="39"/>
                </a:lnTo>
                <a:lnTo>
                  <a:pt x="1044" y="39"/>
                </a:lnTo>
                <a:lnTo>
                  <a:pt x="1044" y="39"/>
                </a:lnTo>
                <a:lnTo>
                  <a:pt x="1044" y="39"/>
                </a:lnTo>
                <a:lnTo>
                  <a:pt x="1045" y="39"/>
                </a:lnTo>
                <a:lnTo>
                  <a:pt x="1045" y="39"/>
                </a:lnTo>
                <a:lnTo>
                  <a:pt x="1045" y="39"/>
                </a:lnTo>
                <a:lnTo>
                  <a:pt x="1045" y="39"/>
                </a:lnTo>
                <a:lnTo>
                  <a:pt x="1046" y="39"/>
                </a:lnTo>
                <a:lnTo>
                  <a:pt x="1046" y="39"/>
                </a:lnTo>
                <a:lnTo>
                  <a:pt x="1046" y="39"/>
                </a:lnTo>
                <a:lnTo>
                  <a:pt x="1046" y="39"/>
                </a:lnTo>
                <a:lnTo>
                  <a:pt x="1047" y="39"/>
                </a:lnTo>
                <a:lnTo>
                  <a:pt x="1047" y="39"/>
                </a:lnTo>
                <a:lnTo>
                  <a:pt x="1047" y="39"/>
                </a:lnTo>
                <a:lnTo>
                  <a:pt x="1048" y="39"/>
                </a:lnTo>
                <a:lnTo>
                  <a:pt x="1048" y="39"/>
                </a:lnTo>
                <a:lnTo>
                  <a:pt x="1048" y="39"/>
                </a:lnTo>
                <a:lnTo>
                  <a:pt x="1048" y="39"/>
                </a:lnTo>
                <a:lnTo>
                  <a:pt x="1048" y="39"/>
                </a:lnTo>
                <a:lnTo>
                  <a:pt x="1049" y="39"/>
                </a:lnTo>
                <a:lnTo>
                  <a:pt x="1049" y="39"/>
                </a:lnTo>
                <a:lnTo>
                  <a:pt x="1049" y="39"/>
                </a:lnTo>
                <a:lnTo>
                  <a:pt x="1049" y="39"/>
                </a:lnTo>
                <a:lnTo>
                  <a:pt x="1050" y="39"/>
                </a:lnTo>
                <a:lnTo>
                  <a:pt x="1050" y="39"/>
                </a:lnTo>
                <a:lnTo>
                  <a:pt x="1050" y="39"/>
                </a:lnTo>
                <a:lnTo>
                  <a:pt x="1050" y="39"/>
                </a:lnTo>
                <a:lnTo>
                  <a:pt x="1051" y="39"/>
                </a:lnTo>
                <a:lnTo>
                  <a:pt x="1051" y="39"/>
                </a:lnTo>
                <a:lnTo>
                  <a:pt x="1051" y="39"/>
                </a:lnTo>
                <a:lnTo>
                  <a:pt x="1051" y="39"/>
                </a:lnTo>
                <a:lnTo>
                  <a:pt x="1051" y="39"/>
                </a:lnTo>
                <a:lnTo>
                  <a:pt x="1052" y="39"/>
                </a:lnTo>
                <a:lnTo>
                  <a:pt x="1052" y="39"/>
                </a:lnTo>
                <a:lnTo>
                  <a:pt x="1052" y="39"/>
                </a:lnTo>
                <a:lnTo>
                  <a:pt x="1052" y="39"/>
                </a:lnTo>
                <a:lnTo>
                  <a:pt x="1053" y="39"/>
                </a:lnTo>
                <a:lnTo>
                  <a:pt x="1053" y="39"/>
                </a:lnTo>
                <a:lnTo>
                  <a:pt x="1053" y="39"/>
                </a:lnTo>
                <a:lnTo>
                  <a:pt x="1053" y="39"/>
                </a:lnTo>
                <a:lnTo>
                  <a:pt x="1054" y="39"/>
                </a:lnTo>
                <a:lnTo>
                  <a:pt x="1054" y="39"/>
                </a:lnTo>
                <a:lnTo>
                  <a:pt x="1054" y="39"/>
                </a:lnTo>
                <a:lnTo>
                  <a:pt x="1054" y="39"/>
                </a:lnTo>
                <a:lnTo>
                  <a:pt x="1054" y="39"/>
                </a:lnTo>
                <a:lnTo>
                  <a:pt x="1055" y="39"/>
                </a:lnTo>
                <a:lnTo>
                  <a:pt x="1055" y="39"/>
                </a:lnTo>
                <a:lnTo>
                  <a:pt x="1055" y="39"/>
                </a:lnTo>
                <a:lnTo>
                  <a:pt x="1056" y="39"/>
                </a:lnTo>
                <a:lnTo>
                  <a:pt x="1056" y="39"/>
                </a:lnTo>
                <a:lnTo>
                  <a:pt x="1056" y="39"/>
                </a:lnTo>
                <a:lnTo>
                  <a:pt x="1056" y="39"/>
                </a:lnTo>
                <a:lnTo>
                  <a:pt x="1057" y="39"/>
                </a:lnTo>
                <a:lnTo>
                  <a:pt x="1057" y="39"/>
                </a:lnTo>
                <a:lnTo>
                  <a:pt x="1057" y="39"/>
                </a:lnTo>
                <a:lnTo>
                  <a:pt x="1057" y="39"/>
                </a:lnTo>
                <a:lnTo>
                  <a:pt x="1057" y="39"/>
                </a:lnTo>
                <a:lnTo>
                  <a:pt x="1058" y="39"/>
                </a:lnTo>
                <a:lnTo>
                  <a:pt x="1058" y="39"/>
                </a:lnTo>
                <a:lnTo>
                  <a:pt x="1058" y="39"/>
                </a:lnTo>
                <a:lnTo>
                  <a:pt x="1058" y="39"/>
                </a:lnTo>
                <a:lnTo>
                  <a:pt x="1059" y="39"/>
                </a:lnTo>
                <a:lnTo>
                  <a:pt x="1059" y="39"/>
                </a:lnTo>
                <a:lnTo>
                  <a:pt x="1059" y="39"/>
                </a:lnTo>
                <a:lnTo>
                  <a:pt x="1059" y="39"/>
                </a:lnTo>
                <a:lnTo>
                  <a:pt x="1060" y="39"/>
                </a:lnTo>
                <a:lnTo>
                  <a:pt x="1060" y="39"/>
                </a:lnTo>
                <a:lnTo>
                  <a:pt x="1060" y="39"/>
                </a:lnTo>
                <a:lnTo>
                  <a:pt x="1060" y="39"/>
                </a:lnTo>
                <a:lnTo>
                  <a:pt x="1060" y="39"/>
                </a:lnTo>
                <a:lnTo>
                  <a:pt x="1061" y="39"/>
                </a:lnTo>
                <a:lnTo>
                  <a:pt x="1061" y="39"/>
                </a:lnTo>
                <a:lnTo>
                  <a:pt x="1061" y="39"/>
                </a:lnTo>
                <a:lnTo>
                  <a:pt x="1061" y="39"/>
                </a:lnTo>
                <a:lnTo>
                  <a:pt x="1062" y="39"/>
                </a:lnTo>
                <a:lnTo>
                  <a:pt x="1062" y="39"/>
                </a:lnTo>
                <a:lnTo>
                  <a:pt x="1062" y="39"/>
                </a:lnTo>
                <a:lnTo>
                  <a:pt x="1062" y="39"/>
                </a:lnTo>
                <a:lnTo>
                  <a:pt x="1063" y="39"/>
                </a:lnTo>
                <a:lnTo>
                  <a:pt x="1063" y="39"/>
                </a:lnTo>
                <a:lnTo>
                  <a:pt x="1063" y="39"/>
                </a:lnTo>
                <a:lnTo>
                  <a:pt x="1063" y="39"/>
                </a:lnTo>
                <a:lnTo>
                  <a:pt x="1064" y="39"/>
                </a:lnTo>
                <a:lnTo>
                  <a:pt x="1064" y="39"/>
                </a:lnTo>
                <a:lnTo>
                  <a:pt x="1064" y="39"/>
                </a:lnTo>
                <a:lnTo>
                  <a:pt x="1064" y="39"/>
                </a:lnTo>
                <a:lnTo>
                  <a:pt x="1065" y="39"/>
                </a:lnTo>
                <a:lnTo>
                  <a:pt x="1065" y="39"/>
                </a:lnTo>
                <a:lnTo>
                  <a:pt x="1065" y="39"/>
                </a:lnTo>
                <a:lnTo>
                  <a:pt x="1065" y="39"/>
                </a:lnTo>
                <a:lnTo>
                  <a:pt x="1066" y="39"/>
                </a:lnTo>
                <a:lnTo>
                  <a:pt x="1066" y="39"/>
                </a:lnTo>
                <a:lnTo>
                  <a:pt x="1066" y="39"/>
                </a:lnTo>
                <a:lnTo>
                  <a:pt x="1066" y="39"/>
                </a:lnTo>
                <a:lnTo>
                  <a:pt x="1066" y="39"/>
                </a:lnTo>
                <a:lnTo>
                  <a:pt x="1067" y="39"/>
                </a:lnTo>
                <a:lnTo>
                  <a:pt x="1067" y="39"/>
                </a:lnTo>
                <a:lnTo>
                  <a:pt x="1067" y="39"/>
                </a:lnTo>
                <a:lnTo>
                  <a:pt x="1067" y="39"/>
                </a:lnTo>
                <a:lnTo>
                  <a:pt x="1068" y="39"/>
                </a:lnTo>
                <a:lnTo>
                  <a:pt x="1068" y="39"/>
                </a:lnTo>
                <a:lnTo>
                  <a:pt x="1068" y="39"/>
                </a:lnTo>
                <a:lnTo>
                  <a:pt x="1068" y="39"/>
                </a:lnTo>
                <a:lnTo>
                  <a:pt x="1069" y="39"/>
                </a:lnTo>
                <a:lnTo>
                  <a:pt x="1069" y="39"/>
                </a:lnTo>
                <a:lnTo>
                  <a:pt x="1069" y="39"/>
                </a:lnTo>
                <a:lnTo>
                  <a:pt x="1069" y="39"/>
                </a:lnTo>
                <a:lnTo>
                  <a:pt x="1069" y="39"/>
                </a:lnTo>
                <a:lnTo>
                  <a:pt x="1070" y="39"/>
                </a:lnTo>
                <a:lnTo>
                  <a:pt x="1070" y="39"/>
                </a:lnTo>
                <a:lnTo>
                  <a:pt x="1070" y="39"/>
                </a:lnTo>
                <a:lnTo>
                  <a:pt x="1070" y="39"/>
                </a:lnTo>
                <a:lnTo>
                  <a:pt x="1071" y="39"/>
                </a:lnTo>
                <a:lnTo>
                  <a:pt x="1071" y="39"/>
                </a:lnTo>
                <a:lnTo>
                  <a:pt x="1071" y="39"/>
                </a:lnTo>
                <a:lnTo>
                  <a:pt x="1072" y="39"/>
                </a:lnTo>
                <a:lnTo>
                  <a:pt x="1072" y="39"/>
                </a:lnTo>
                <a:lnTo>
                  <a:pt x="1072" y="39"/>
                </a:lnTo>
                <a:lnTo>
                  <a:pt x="1072" y="39"/>
                </a:lnTo>
                <a:lnTo>
                  <a:pt x="1072" y="39"/>
                </a:lnTo>
                <a:lnTo>
                  <a:pt x="1073" y="39"/>
                </a:lnTo>
                <a:lnTo>
                  <a:pt x="1073" y="39"/>
                </a:lnTo>
                <a:lnTo>
                  <a:pt x="1073" y="39"/>
                </a:lnTo>
                <a:lnTo>
                  <a:pt x="1073" y="39"/>
                </a:lnTo>
                <a:lnTo>
                  <a:pt x="1074" y="39"/>
                </a:lnTo>
                <a:lnTo>
                  <a:pt x="1074" y="39"/>
                </a:lnTo>
                <a:lnTo>
                  <a:pt x="1074" y="39"/>
                </a:lnTo>
                <a:lnTo>
                  <a:pt x="1074" y="39"/>
                </a:lnTo>
                <a:lnTo>
                  <a:pt x="1075" y="39"/>
                </a:lnTo>
                <a:lnTo>
                  <a:pt x="1075" y="39"/>
                </a:lnTo>
                <a:lnTo>
                  <a:pt x="1075" y="39"/>
                </a:lnTo>
                <a:lnTo>
                  <a:pt x="1075" y="39"/>
                </a:lnTo>
                <a:lnTo>
                  <a:pt x="1075" y="39"/>
                </a:lnTo>
                <a:lnTo>
                  <a:pt x="1076" y="39"/>
                </a:lnTo>
                <a:lnTo>
                  <a:pt x="1076" y="39"/>
                </a:lnTo>
                <a:lnTo>
                  <a:pt x="1076" y="39"/>
                </a:lnTo>
                <a:lnTo>
                  <a:pt x="1076" y="39"/>
                </a:lnTo>
                <a:lnTo>
                  <a:pt x="1077" y="39"/>
                </a:lnTo>
                <a:lnTo>
                  <a:pt x="1077" y="39"/>
                </a:lnTo>
                <a:lnTo>
                  <a:pt x="1077" y="39"/>
                </a:lnTo>
                <a:lnTo>
                  <a:pt x="1077" y="39"/>
                </a:lnTo>
                <a:lnTo>
                  <a:pt x="1078" y="39"/>
                </a:lnTo>
                <a:lnTo>
                  <a:pt x="1078" y="39"/>
                </a:lnTo>
                <a:lnTo>
                  <a:pt x="1078" y="39"/>
                </a:lnTo>
                <a:lnTo>
                  <a:pt x="1078" y="39"/>
                </a:lnTo>
                <a:lnTo>
                  <a:pt x="1079" y="39"/>
                </a:lnTo>
                <a:lnTo>
                  <a:pt x="1079" y="39"/>
                </a:lnTo>
                <a:lnTo>
                  <a:pt x="1079" y="39"/>
                </a:lnTo>
                <a:lnTo>
                  <a:pt x="1079" y="39"/>
                </a:lnTo>
                <a:lnTo>
                  <a:pt x="1080" y="39"/>
                </a:lnTo>
                <a:lnTo>
                  <a:pt x="1080" y="39"/>
                </a:lnTo>
                <a:lnTo>
                  <a:pt x="1080" y="39"/>
                </a:lnTo>
                <a:lnTo>
                  <a:pt x="1080" y="39"/>
                </a:lnTo>
                <a:lnTo>
                  <a:pt x="1081" y="39"/>
                </a:lnTo>
                <a:lnTo>
                  <a:pt x="1081" y="39"/>
                </a:lnTo>
                <a:lnTo>
                  <a:pt x="1081" y="39"/>
                </a:lnTo>
                <a:lnTo>
                  <a:pt x="1081" y="39"/>
                </a:lnTo>
                <a:lnTo>
                  <a:pt x="1081" y="39"/>
                </a:lnTo>
                <a:lnTo>
                  <a:pt x="1082" y="39"/>
                </a:lnTo>
                <a:lnTo>
                  <a:pt x="1082" y="39"/>
                </a:lnTo>
                <a:lnTo>
                  <a:pt x="1082" y="39"/>
                </a:lnTo>
                <a:lnTo>
                  <a:pt x="1082" y="39"/>
                </a:lnTo>
                <a:lnTo>
                  <a:pt x="1083" y="39"/>
                </a:lnTo>
                <a:lnTo>
                  <a:pt x="1083" y="39"/>
                </a:lnTo>
                <a:lnTo>
                  <a:pt x="1083" y="39"/>
                </a:lnTo>
                <a:lnTo>
                  <a:pt x="1083" y="39"/>
                </a:lnTo>
                <a:lnTo>
                  <a:pt x="1084" y="39"/>
                </a:lnTo>
                <a:lnTo>
                  <a:pt x="1084" y="39"/>
                </a:lnTo>
                <a:lnTo>
                  <a:pt x="1084" y="39"/>
                </a:lnTo>
                <a:lnTo>
                  <a:pt x="1084" y="39"/>
                </a:lnTo>
                <a:lnTo>
                  <a:pt x="1084" y="39"/>
                </a:lnTo>
                <a:lnTo>
                  <a:pt x="1085" y="39"/>
                </a:lnTo>
                <a:lnTo>
                  <a:pt x="1085" y="39"/>
                </a:lnTo>
                <a:lnTo>
                  <a:pt x="1085" y="39"/>
                </a:lnTo>
                <a:lnTo>
                  <a:pt x="1085" y="39"/>
                </a:lnTo>
                <a:lnTo>
                  <a:pt x="1086" y="39"/>
                </a:lnTo>
                <a:lnTo>
                  <a:pt x="1086" y="39"/>
                </a:lnTo>
                <a:lnTo>
                  <a:pt x="1086" y="39"/>
                </a:lnTo>
                <a:lnTo>
                  <a:pt x="1087" y="39"/>
                </a:lnTo>
                <a:lnTo>
                  <a:pt x="1087" y="39"/>
                </a:lnTo>
                <a:lnTo>
                  <a:pt x="1087" y="39"/>
                </a:lnTo>
                <a:lnTo>
                  <a:pt x="1087" y="39"/>
                </a:lnTo>
                <a:lnTo>
                  <a:pt x="1087" y="39"/>
                </a:lnTo>
                <a:lnTo>
                  <a:pt x="1088" y="39"/>
                </a:lnTo>
                <a:lnTo>
                  <a:pt x="1088" y="39"/>
                </a:lnTo>
                <a:lnTo>
                  <a:pt x="1088" y="39"/>
                </a:lnTo>
                <a:lnTo>
                  <a:pt x="1088" y="39"/>
                </a:lnTo>
                <a:lnTo>
                  <a:pt x="1089" y="39"/>
                </a:lnTo>
                <a:lnTo>
                  <a:pt x="1089" y="39"/>
                </a:lnTo>
                <a:lnTo>
                  <a:pt x="1089" y="39"/>
                </a:lnTo>
                <a:lnTo>
                  <a:pt x="1089" y="39"/>
                </a:lnTo>
                <a:lnTo>
                  <a:pt x="1090" y="39"/>
                </a:lnTo>
                <a:lnTo>
                  <a:pt x="1090" y="39"/>
                </a:lnTo>
                <a:lnTo>
                  <a:pt x="1090" y="39"/>
                </a:lnTo>
                <a:lnTo>
                  <a:pt x="1090" y="39"/>
                </a:lnTo>
                <a:lnTo>
                  <a:pt x="1090" y="39"/>
                </a:lnTo>
                <a:lnTo>
                  <a:pt x="1091" y="39"/>
                </a:lnTo>
                <a:lnTo>
                  <a:pt x="1091" y="39"/>
                </a:lnTo>
                <a:lnTo>
                  <a:pt x="1091" y="39"/>
                </a:lnTo>
                <a:lnTo>
                  <a:pt x="1091" y="39"/>
                </a:lnTo>
                <a:lnTo>
                  <a:pt x="1092" y="39"/>
                </a:lnTo>
                <a:lnTo>
                  <a:pt x="1092" y="39"/>
                </a:lnTo>
                <a:lnTo>
                  <a:pt x="1092" y="39"/>
                </a:lnTo>
                <a:lnTo>
                  <a:pt x="1092" y="39"/>
                </a:lnTo>
                <a:lnTo>
                  <a:pt x="1093" y="39"/>
                </a:lnTo>
                <a:lnTo>
                  <a:pt x="1093" y="39"/>
                </a:lnTo>
                <a:lnTo>
                  <a:pt x="1093" y="39"/>
                </a:lnTo>
                <a:lnTo>
                  <a:pt x="1093" y="39"/>
                </a:lnTo>
                <a:lnTo>
                  <a:pt x="1093" y="39"/>
                </a:lnTo>
                <a:lnTo>
                  <a:pt x="1094" y="39"/>
                </a:lnTo>
                <a:lnTo>
                  <a:pt x="1094" y="39"/>
                </a:lnTo>
                <a:lnTo>
                  <a:pt x="1094" y="39"/>
                </a:lnTo>
                <a:lnTo>
                  <a:pt x="1095" y="39"/>
                </a:lnTo>
                <a:lnTo>
                  <a:pt x="1095" y="39"/>
                </a:lnTo>
                <a:lnTo>
                  <a:pt x="1095" y="39"/>
                </a:lnTo>
                <a:lnTo>
                  <a:pt x="1095" y="39"/>
                </a:lnTo>
                <a:lnTo>
                  <a:pt x="1096" y="39"/>
                </a:lnTo>
                <a:lnTo>
                  <a:pt x="1096" y="39"/>
                </a:lnTo>
                <a:lnTo>
                  <a:pt x="1096" y="39"/>
                </a:lnTo>
                <a:lnTo>
                  <a:pt x="1096" y="39"/>
                </a:lnTo>
                <a:lnTo>
                  <a:pt x="1097" y="39"/>
                </a:lnTo>
                <a:lnTo>
                  <a:pt x="1097" y="39"/>
                </a:lnTo>
                <a:lnTo>
                  <a:pt x="1097" y="39"/>
                </a:lnTo>
                <a:lnTo>
                  <a:pt x="1097" y="39"/>
                </a:lnTo>
                <a:lnTo>
                  <a:pt x="1097" y="39"/>
                </a:lnTo>
                <a:lnTo>
                  <a:pt x="1098" y="39"/>
                </a:lnTo>
                <a:lnTo>
                  <a:pt x="1098" y="39"/>
                </a:lnTo>
                <a:lnTo>
                  <a:pt x="1098" y="39"/>
                </a:lnTo>
                <a:lnTo>
                  <a:pt x="1098" y="39"/>
                </a:lnTo>
                <a:lnTo>
                  <a:pt x="1099" y="39"/>
                </a:lnTo>
                <a:lnTo>
                  <a:pt x="1099" y="39"/>
                </a:lnTo>
                <a:lnTo>
                  <a:pt x="1099" y="39"/>
                </a:lnTo>
                <a:lnTo>
                  <a:pt x="1099" y="39"/>
                </a:lnTo>
                <a:lnTo>
                  <a:pt x="1100" y="39"/>
                </a:lnTo>
                <a:lnTo>
                  <a:pt x="1100" y="39"/>
                </a:lnTo>
                <a:lnTo>
                  <a:pt x="1100" y="39"/>
                </a:lnTo>
                <a:lnTo>
                  <a:pt x="1100" y="39"/>
                </a:lnTo>
                <a:lnTo>
                  <a:pt x="1100" y="39"/>
                </a:lnTo>
                <a:lnTo>
                  <a:pt x="1101" y="39"/>
                </a:lnTo>
                <a:lnTo>
                  <a:pt x="1101" y="39"/>
                </a:lnTo>
                <a:lnTo>
                  <a:pt x="1101" y="39"/>
                </a:lnTo>
                <a:lnTo>
                  <a:pt x="1101" y="39"/>
                </a:lnTo>
                <a:lnTo>
                  <a:pt x="1102" y="39"/>
                </a:lnTo>
                <a:lnTo>
                  <a:pt x="1102" y="39"/>
                </a:lnTo>
                <a:lnTo>
                  <a:pt x="1102" y="39"/>
                </a:lnTo>
                <a:lnTo>
                  <a:pt x="1103" y="39"/>
                </a:lnTo>
                <a:lnTo>
                  <a:pt x="1103" y="39"/>
                </a:lnTo>
                <a:lnTo>
                  <a:pt x="1103" y="39"/>
                </a:lnTo>
                <a:lnTo>
                  <a:pt x="1103" y="39"/>
                </a:lnTo>
                <a:lnTo>
                  <a:pt x="1103" y="39"/>
                </a:lnTo>
                <a:lnTo>
                  <a:pt x="1104" y="39"/>
                </a:lnTo>
                <a:lnTo>
                  <a:pt x="1104" y="39"/>
                </a:lnTo>
                <a:lnTo>
                  <a:pt x="1104" y="39"/>
                </a:lnTo>
                <a:lnTo>
                  <a:pt x="1104" y="39"/>
                </a:lnTo>
                <a:lnTo>
                  <a:pt x="1105" y="39"/>
                </a:lnTo>
                <a:lnTo>
                  <a:pt x="1105" y="39"/>
                </a:lnTo>
                <a:lnTo>
                  <a:pt x="1105" y="39"/>
                </a:lnTo>
                <a:lnTo>
                  <a:pt x="1105" y="39"/>
                </a:lnTo>
                <a:lnTo>
                  <a:pt x="1106" y="39"/>
                </a:lnTo>
                <a:lnTo>
                  <a:pt x="1106" y="39"/>
                </a:lnTo>
                <a:lnTo>
                  <a:pt x="1106" y="39"/>
                </a:lnTo>
                <a:lnTo>
                  <a:pt x="1106" y="39"/>
                </a:lnTo>
                <a:lnTo>
                  <a:pt x="1106" y="39"/>
                </a:lnTo>
                <a:lnTo>
                  <a:pt x="1107" y="39"/>
                </a:lnTo>
                <a:lnTo>
                  <a:pt x="1107" y="39"/>
                </a:lnTo>
                <a:lnTo>
                  <a:pt x="1107" y="39"/>
                </a:lnTo>
                <a:lnTo>
                  <a:pt x="1107" y="39"/>
                </a:lnTo>
                <a:lnTo>
                  <a:pt x="1108" y="39"/>
                </a:lnTo>
                <a:lnTo>
                  <a:pt x="1108" y="39"/>
                </a:lnTo>
                <a:lnTo>
                  <a:pt x="1108" y="39"/>
                </a:lnTo>
                <a:lnTo>
                  <a:pt x="1108" y="39"/>
                </a:lnTo>
                <a:lnTo>
                  <a:pt x="1109" y="39"/>
                </a:lnTo>
                <a:lnTo>
                  <a:pt x="1109" y="39"/>
                </a:lnTo>
                <a:lnTo>
                  <a:pt x="1109" y="39"/>
                </a:lnTo>
                <a:lnTo>
                  <a:pt x="1109" y="39"/>
                </a:lnTo>
                <a:lnTo>
                  <a:pt x="1109" y="39"/>
                </a:lnTo>
                <a:lnTo>
                  <a:pt x="1110" y="39"/>
                </a:lnTo>
                <a:lnTo>
                  <a:pt x="1110" y="39"/>
                </a:lnTo>
                <a:lnTo>
                  <a:pt x="1110" y="39"/>
                </a:lnTo>
                <a:lnTo>
                  <a:pt x="1111" y="39"/>
                </a:lnTo>
                <a:lnTo>
                  <a:pt x="1111" y="39"/>
                </a:lnTo>
                <a:lnTo>
                  <a:pt x="1111" y="39"/>
                </a:lnTo>
                <a:lnTo>
                  <a:pt x="1111" y="39"/>
                </a:lnTo>
                <a:lnTo>
                  <a:pt x="1112" y="39"/>
                </a:lnTo>
                <a:lnTo>
                  <a:pt x="1112" y="39"/>
                </a:lnTo>
                <a:lnTo>
                  <a:pt x="1112" y="39"/>
                </a:lnTo>
                <a:lnTo>
                  <a:pt x="1112" y="39"/>
                </a:lnTo>
                <a:lnTo>
                  <a:pt x="1112" y="39"/>
                </a:lnTo>
                <a:lnTo>
                  <a:pt x="1113" y="39"/>
                </a:lnTo>
                <a:lnTo>
                  <a:pt x="1113" y="39"/>
                </a:lnTo>
                <a:lnTo>
                  <a:pt x="1113" y="39"/>
                </a:lnTo>
                <a:lnTo>
                  <a:pt x="1113" y="39"/>
                </a:lnTo>
                <a:lnTo>
                  <a:pt x="1114" y="39"/>
                </a:lnTo>
                <a:lnTo>
                  <a:pt x="1114" y="39"/>
                </a:lnTo>
                <a:lnTo>
                  <a:pt x="1114" y="39"/>
                </a:lnTo>
                <a:lnTo>
                  <a:pt x="1114" y="39"/>
                </a:lnTo>
                <a:lnTo>
                  <a:pt x="1115" y="39"/>
                </a:lnTo>
                <a:lnTo>
                  <a:pt x="1115" y="39"/>
                </a:lnTo>
                <a:lnTo>
                  <a:pt x="1115" y="39"/>
                </a:lnTo>
                <a:lnTo>
                  <a:pt x="1115" y="39"/>
                </a:lnTo>
                <a:lnTo>
                  <a:pt x="1115" y="39"/>
                </a:lnTo>
                <a:lnTo>
                  <a:pt x="1116" y="39"/>
                </a:lnTo>
                <a:lnTo>
                  <a:pt x="1116" y="39"/>
                </a:lnTo>
                <a:lnTo>
                  <a:pt x="1116" y="39"/>
                </a:lnTo>
                <a:lnTo>
                  <a:pt x="1116" y="39"/>
                </a:lnTo>
                <a:lnTo>
                  <a:pt x="1117" y="39"/>
                </a:lnTo>
                <a:lnTo>
                  <a:pt x="1117" y="39"/>
                </a:lnTo>
                <a:lnTo>
                  <a:pt x="1117" y="39"/>
                </a:lnTo>
                <a:lnTo>
                  <a:pt x="1118" y="39"/>
                </a:lnTo>
                <a:lnTo>
                  <a:pt x="1118" y="39"/>
                </a:lnTo>
                <a:lnTo>
                  <a:pt x="1118" y="39"/>
                </a:lnTo>
                <a:lnTo>
                  <a:pt x="1118" y="39"/>
                </a:lnTo>
                <a:lnTo>
                  <a:pt x="1118" y="39"/>
                </a:lnTo>
                <a:lnTo>
                  <a:pt x="1119" y="39"/>
                </a:lnTo>
                <a:lnTo>
                  <a:pt x="1119" y="39"/>
                </a:lnTo>
                <a:lnTo>
                  <a:pt x="1119" y="39"/>
                </a:lnTo>
                <a:lnTo>
                  <a:pt x="1119" y="39"/>
                </a:lnTo>
                <a:lnTo>
                  <a:pt x="1120" y="39"/>
                </a:lnTo>
                <a:lnTo>
                  <a:pt x="1120" y="39"/>
                </a:lnTo>
                <a:lnTo>
                  <a:pt x="1120" y="39"/>
                </a:lnTo>
                <a:lnTo>
                  <a:pt x="1120" y="39"/>
                </a:lnTo>
                <a:lnTo>
                  <a:pt x="1121" y="39"/>
                </a:lnTo>
                <a:lnTo>
                  <a:pt x="1121" y="39"/>
                </a:lnTo>
                <a:lnTo>
                  <a:pt x="1121" y="39"/>
                </a:lnTo>
                <a:lnTo>
                  <a:pt x="1121" y="39"/>
                </a:lnTo>
                <a:lnTo>
                  <a:pt x="1121" y="39"/>
                </a:lnTo>
                <a:lnTo>
                  <a:pt x="1122" y="39"/>
                </a:lnTo>
                <a:lnTo>
                  <a:pt x="1122" y="39"/>
                </a:lnTo>
                <a:lnTo>
                  <a:pt x="1122" y="39"/>
                </a:lnTo>
                <a:lnTo>
                  <a:pt x="1122" y="39"/>
                </a:lnTo>
                <a:lnTo>
                  <a:pt x="1123" y="39"/>
                </a:lnTo>
                <a:lnTo>
                  <a:pt x="1123" y="39"/>
                </a:lnTo>
                <a:lnTo>
                  <a:pt x="1123" y="39"/>
                </a:lnTo>
                <a:lnTo>
                  <a:pt x="1123" y="39"/>
                </a:lnTo>
                <a:lnTo>
                  <a:pt x="1124" y="39"/>
                </a:lnTo>
                <a:lnTo>
                  <a:pt x="1124" y="39"/>
                </a:lnTo>
                <a:lnTo>
                  <a:pt x="1124" y="39"/>
                </a:lnTo>
                <a:lnTo>
                  <a:pt x="1124" y="39"/>
                </a:lnTo>
                <a:lnTo>
                  <a:pt x="1124" y="39"/>
                </a:lnTo>
                <a:lnTo>
                  <a:pt x="1125" y="39"/>
                </a:lnTo>
                <a:lnTo>
                  <a:pt x="1125" y="39"/>
                </a:lnTo>
                <a:lnTo>
                  <a:pt x="1125" y="39"/>
                </a:lnTo>
                <a:lnTo>
                  <a:pt x="1126" y="39"/>
                </a:lnTo>
                <a:lnTo>
                  <a:pt x="1126" y="39"/>
                </a:lnTo>
                <a:lnTo>
                  <a:pt x="1126" y="39"/>
                </a:lnTo>
                <a:lnTo>
                  <a:pt x="1126" y="39"/>
                </a:lnTo>
                <a:lnTo>
                  <a:pt x="1127" y="39"/>
                </a:lnTo>
                <a:lnTo>
                  <a:pt x="1127" y="39"/>
                </a:lnTo>
                <a:lnTo>
                  <a:pt x="1127" y="39"/>
                </a:lnTo>
                <a:lnTo>
                  <a:pt x="1127" y="39"/>
                </a:lnTo>
                <a:lnTo>
                  <a:pt x="1127" y="39"/>
                </a:lnTo>
                <a:lnTo>
                  <a:pt x="1128" y="39"/>
                </a:lnTo>
                <a:lnTo>
                  <a:pt x="1128" y="39"/>
                </a:lnTo>
                <a:lnTo>
                  <a:pt x="1128" y="39"/>
                </a:lnTo>
                <a:lnTo>
                  <a:pt x="1128" y="39"/>
                </a:lnTo>
                <a:lnTo>
                  <a:pt x="1129" y="39"/>
                </a:lnTo>
                <a:lnTo>
                  <a:pt x="1129" y="39"/>
                </a:lnTo>
                <a:lnTo>
                  <a:pt x="1129" y="39"/>
                </a:lnTo>
                <a:lnTo>
                  <a:pt x="1129" y="39"/>
                </a:lnTo>
                <a:lnTo>
                  <a:pt x="1130" y="39"/>
                </a:lnTo>
                <a:lnTo>
                  <a:pt x="1130" y="39"/>
                </a:lnTo>
                <a:lnTo>
                  <a:pt x="1130" y="39"/>
                </a:lnTo>
                <a:lnTo>
                  <a:pt x="1130" y="39"/>
                </a:lnTo>
                <a:lnTo>
                  <a:pt x="1130" y="39"/>
                </a:lnTo>
                <a:lnTo>
                  <a:pt x="1131" y="39"/>
                </a:lnTo>
                <a:lnTo>
                  <a:pt x="1131" y="39"/>
                </a:lnTo>
                <a:lnTo>
                  <a:pt x="1131" y="39"/>
                </a:lnTo>
                <a:lnTo>
                  <a:pt x="1131" y="39"/>
                </a:lnTo>
                <a:lnTo>
                  <a:pt x="1132" y="39"/>
                </a:lnTo>
                <a:lnTo>
                  <a:pt x="1132" y="39"/>
                </a:lnTo>
                <a:lnTo>
                  <a:pt x="1132" y="39"/>
                </a:lnTo>
                <a:lnTo>
                  <a:pt x="1132" y="39"/>
                </a:lnTo>
                <a:lnTo>
                  <a:pt x="1133" y="39"/>
                </a:lnTo>
                <a:lnTo>
                  <a:pt x="1133" y="39"/>
                </a:lnTo>
                <a:lnTo>
                  <a:pt x="1133" y="39"/>
                </a:lnTo>
                <a:lnTo>
                  <a:pt x="1133" y="39"/>
                </a:lnTo>
                <a:lnTo>
                  <a:pt x="1134" y="39"/>
                </a:lnTo>
                <a:lnTo>
                  <a:pt x="1134" y="39"/>
                </a:lnTo>
                <a:lnTo>
                  <a:pt x="1134" y="39"/>
                </a:lnTo>
                <a:lnTo>
                  <a:pt x="1134" y="39"/>
                </a:lnTo>
                <a:lnTo>
                  <a:pt x="1135" y="39"/>
                </a:lnTo>
                <a:lnTo>
                  <a:pt x="1135" y="39"/>
                </a:lnTo>
                <a:lnTo>
                  <a:pt x="1135" y="39"/>
                </a:lnTo>
                <a:lnTo>
                  <a:pt x="1135" y="39"/>
                </a:lnTo>
                <a:lnTo>
                  <a:pt x="1136" y="39"/>
                </a:lnTo>
                <a:lnTo>
                  <a:pt x="1136" y="39"/>
                </a:lnTo>
                <a:lnTo>
                  <a:pt x="1136" y="39"/>
                </a:lnTo>
                <a:lnTo>
                  <a:pt x="1136" y="39"/>
                </a:lnTo>
                <a:lnTo>
                  <a:pt x="1136" y="39"/>
                </a:lnTo>
                <a:lnTo>
                  <a:pt x="1137" y="39"/>
                </a:lnTo>
                <a:lnTo>
                  <a:pt x="1137" y="39"/>
                </a:lnTo>
                <a:lnTo>
                  <a:pt x="1137" y="39"/>
                </a:lnTo>
                <a:lnTo>
                  <a:pt x="1137" y="39"/>
                </a:lnTo>
                <a:lnTo>
                  <a:pt x="1138" y="39"/>
                </a:lnTo>
                <a:lnTo>
                  <a:pt x="1138" y="39"/>
                </a:lnTo>
                <a:lnTo>
                  <a:pt x="1138" y="39"/>
                </a:lnTo>
                <a:lnTo>
                  <a:pt x="1138" y="39"/>
                </a:lnTo>
                <a:lnTo>
                  <a:pt x="1139" y="39"/>
                </a:lnTo>
                <a:lnTo>
                  <a:pt x="1139" y="39"/>
                </a:lnTo>
                <a:lnTo>
                  <a:pt x="1139" y="39"/>
                </a:lnTo>
                <a:lnTo>
                  <a:pt x="1139" y="39"/>
                </a:lnTo>
                <a:lnTo>
                  <a:pt x="1139" y="39"/>
                </a:lnTo>
                <a:lnTo>
                  <a:pt x="1140" y="39"/>
                </a:lnTo>
                <a:lnTo>
                  <a:pt x="1140" y="39"/>
                </a:lnTo>
                <a:lnTo>
                  <a:pt x="1140" y="39"/>
                </a:lnTo>
                <a:lnTo>
                  <a:pt x="1140" y="39"/>
                </a:lnTo>
                <a:lnTo>
                  <a:pt x="1141" y="39"/>
                </a:lnTo>
                <a:lnTo>
                  <a:pt x="1141" y="39"/>
                </a:lnTo>
                <a:lnTo>
                  <a:pt x="1141" y="39"/>
                </a:lnTo>
                <a:lnTo>
                  <a:pt x="1142" y="39"/>
                </a:lnTo>
                <a:lnTo>
                  <a:pt x="1142" y="39"/>
                </a:lnTo>
                <a:lnTo>
                  <a:pt x="1142" y="39"/>
                </a:lnTo>
                <a:lnTo>
                  <a:pt x="1142" y="39"/>
                </a:lnTo>
                <a:lnTo>
                  <a:pt x="1143" y="39"/>
                </a:lnTo>
                <a:lnTo>
                  <a:pt x="1143" y="39"/>
                </a:lnTo>
                <a:lnTo>
                  <a:pt x="1143" y="39"/>
                </a:lnTo>
                <a:lnTo>
                  <a:pt x="1143" y="39"/>
                </a:lnTo>
                <a:lnTo>
                  <a:pt x="1143" y="39"/>
                </a:lnTo>
                <a:lnTo>
                  <a:pt x="1144" y="39"/>
                </a:lnTo>
                <a:lnTo>
                  <a:pt x="1144" y="39"/>
                </a:lnTo>
                <a:lnTo>
                  <a:pt x="1144" y="39"/>
                </a:lnTo>
                <a:lnTo>
                  <a:pt x="1144" y="39"/>
                </a:lnTo>
                <a:lnTo>
                  <a:pt x="1145" y="39"/>
                </a:lnTo>
                <a:lnTo>
                  <a:pt x="1145" y="39"/>
                </a:lnTo>
                <a:lnTo>
                  <a:pt x="1145" y="39"/>
                </a:lnTo>
                <a:lnTo>
                  <a:pt x="1145" y="39"/>
                </a:lnTo>
                <a:lnTo>
                  <a:pt x="1146" y="39"/>
                </a:lnTo>
                <a:lnTo>
                  <a:pt x="1146" y="39"/>
                </a:lnTo>
                <a:lnTo>
                  <a:pt x="1146" y="39"/>
                </a:lnTo>
                <a:lnTo>
                  <a:pt x="1146" y="39"/>
                </a:lnTo>
                <a:lnTo>
                  <a:pt x="1146" y="39"/>
                </a:lnTo>
                <a:lnTo>
                  <a:pt x="1147" y="39"/>
                </a:lnTo>
                <a:lnTo>
                  <a:pt x="1147" y="39"/>
                </a:lnTo>
                <a:lnTo>
                  <a:pt x="1147" y="39"/>
                </a:lnTo>
                <a:lnTo>
                  <a:pt x="1147" y="39"/>
                </a:lnTo>
                <a:lnTo>
                  <a:pt x="1148" y="39"/>
                </a:lnTo>
                <a:lnTo>
                  <a:pt x="1148" y="39"/>
                </a:lnTo>
                <a:lnTo>
                  <a:pt x="1148" y="39"/>
                </a:lnTo>
                <a:lnTo>
                  <a:pt x="1148" y="39"/>
                </a:lnTo>
                <a:lnTo>
                  <a:pt x="1149" y="39"/>
                </a:lnTo>
                <a:lnTo>
                  <a:pt x="1149" y="39"/>
                </a:lnTo>
                <a:lnTo>
                  <a:pt x="1149" y="39"/>
                </a:lnTo>
                <a:lnTo>
                  <a:pt x="1149" y="39"/>
                </a:lnTo>
                <a:lnTo>
                  <a:pt x="1150" y="39"/>
                </a:lnTo>
                <a:lnTo>
                  <a:pt x="1150" y="39"/>
                </a:lnTo>
                <a:lnTo>
                  <a:pt x="1150" y="39"/>
                </a:lnTo>
                <a:lnTo>
                  <a:pt x="1150" y="39"/>
                </a:lnTo>
                <a:lnTo>
                  <a:pt x="1151" y="39"/>
                </a:lnTo>
                <a:lnTo>
                  <a:pt x="1151" y="39"/>
                </a:lnTo>
                <a:lnTo>
                  <a:pt x="1151" y="39"/>
                </a:lnTo>
                <a:lnTo>
                  <a:pt x="1151" y="39"/>
                </a:lnTo>
                <a:lnTo>
                  <a:pt x="1152" y="39"/>
                </a:lnTo>
                <a:lnTo>
                  <a:pt x="1152" y="39"/>
                </a:lnTo>
                <a:lnTo>
                  <a:pt x="1152" y="39"/>
                </a:lnTo>
                <a:lnTo>
                  <a:pt x="1152" y="39"/>
                </a:lnTo>
                <a:lnTo>
                  <a:pt x="1152" y="39"/>
                </a:lnTo>
                <a:lnTo>
                  <a:pt x="1153" y="39"/>
                </a:lnTo>
                <a:lnTo>
                  <a:pt x="1153" y="39"/>
                </a:lnTo>
                <a:lnTo>
                  <a:pt x="1153" y="39"/>
                </a:lnTo>
                <a:lnTo>
                  <a:pt x="1153" y="39"/>
                </a:lnTo>
                <a:lnTo>
                  <a:pt x="1154" y="39"/>
                </a:lnTo>
                <a:lnTo>
                  <a:pt x="1154" y="39"/>
                </a:lnTo>
                <a:lnTo>
                  <a:pt x="1154" y="39"/>
                </a:lnTo>
                <a:lnTo>
                  <a:pt x="1154" y="39"/>
                </a:lnTo>
                <a:lnTo>
                  <a:pt x="1155" y="39"/>
                </a:lnTo>
                <a:lnTo>
                  <a:pt x="1155" y="39"/>
                </a:lnTo>
                <a:lnTo>
                  <a:pt x="1155" y="39"/>
                </a:lnTo>
                <a:lnTo>
                  <a:pt x="1155" y="39"/>
                </a:lnTo>
                <a:lnTo>
                  <a:pt x="1155" y="39"/>
                </a:lnTo>
                <a:lnTo>
                  <a:pt x="1156" y="39"/>
                </a:lnTo>
                <a:lnTo>
                  <a:pt x="1156" y="39"/>
                </a:lnTo>
                <a:lnTo>
                  <a:pt x="1156" y="39"/>
                </a:lnTo>
                <a:lnTo>
                  <a:pt x="1157" y="39"/>
                </a:lnTo>
                <a:lnTo>
                  <a:pt x="1157" y="39"/>
                </a:lnTo>
                <a:lnTo>
                  <a:pt x="1157" y="39"/>
                </a:lnTo>
                <a:lnTo>
                  <a:pt x="1157" y="39"/>
                </a:lnTo>
                <a:lnTo>
                  <a:pt x="1158" y="39"/>
                </a:lnTo>
                <a:lnTo>
                  <a:pt x="1158" y="39"/>
                </a:lnTo>
                <a:lnTo>
                  <a:pt x="1158" y="39"/>
                </a:lnTo>
                <a:lnTo>
                  <a:pt x="1158" y="39"/>
                </a:lnTo>
                <a:lnTo>
                  <a:pt x="1158" y="39"/>
                </a:lnTo>
                <a:lnTo>
                  <a:pt x="1159" y="39"/>
                </a:lnTo>
                <a:lnTo>
                  <a:pt x="1159" y="39"/>
                </a:lnTo>
                <a:lnTo>
                  <a:pt x="1159" y="39"/>
                </a:lnTo>
                <a:lnTo>
                  <a:pt x="1159" y="39"/>
                </a:lnTo>
                <a:lnTo>
                  <a:pt x="1160" y="39"/>
                </a:lnTo>
                <a:lnTo>
                  <a:pt x="1160" y="39"/>
                </a:lnTo>
                <a:lnTo>
                  <a:pt x="1160" y="39"/>
                </a:lnTo>
                <a:lnTo>
                  <a:pt x="1160" y="39"/>
                </a:lnTo>
                <a:lnTo>
                  <a:pt x="1161" y="39"/>
                </a:lnTo>
                <a:lnTo>
                  <a:pt x="1161" y="39"/>
                </a:lnTo>
                <a:lnTo>
                  <a:pt x="1161" y="39"/>
                </a:lnTo>
                <a:lnTo>
                  <a:pt x="1161" y="39"/>
                </a:lnTo>
                <a:lnTo>
                  <a:pt x="1161" y="39"/>
                </a:lnTo>
                <a:lnTo>
                  <a:pt x="1162" y="39"/>
                </a:lnTo>
                <a:lnTo>
                  <a:pt x="1162" y="39"/>
                </a:lnTo>
                <a:lnTo>
                  <a:pt x="1162" y="39"/>
                </a:lnTo>
                <a:lnTo>
                  <a:pt x="1162" y="39"/>
                </a:lnTo>
                <a:lnTo>
                  <a:pt x="1163" y="39"/>
                </a:lnTo>
                <a:lnTo>
                  <a:pt x="1163" y="39"/>
                </a:lnTo>
                <a:lnTo>
                  <a:pt x="1163" y="39"/>
                </a:lnTo>
                <a:lnTo>
                  <a:pt x="1163" y="39"/>
                </a:lnTo>
                <a:lnTo>
                  <a:pt x="1164" y="39"/>
                </a:lnTo>
                <a:lnTo>
                  <a:pt x="1164" y="39"/>
                </a:lnTo>
                <a:lnTo>
                  <a:pt x="1164" y="39"/>
                </a:lnTo>
                <a:lnTo>
                  <a:pt x="1164" y="39"/>
                </a:lnTo>
                <a:lnTo>
                  <a:pt x="1165" y="39"/>
                </a:lnTo>
                <a:lnTo>
                  <a:pt x="1165" y="39"/>
                </a:lnTo>
                <a:lnTo>
                  <a:pt x="1165" y="39"/>
                </a:lnTo>
                <a:lnTo>
                  <a:pt x="1165" y="39"/>
                </a:lnTo>
                <a:lnTo>
                  <a:pt x="1166" y="39"/>
                </a:lnTo>
                <a:lnTo>
                  <a:pt x="1166" y="39"/>
                </a:lnTo>
                <a:lnTo>
                  <a:pt x="1166" y="39"/>
                </a:lnTo>
                <a:lnTo>
                  <a:pt x="1166" y="39"/>
                </a:lnTo>
                <a:lnTo>
                  <a:pt x="1167" y="39"/>
                </a:lnTo>
                <a:lnTo>
                  <a:pt x="1167" y="39"/>
                </a:lnTo>
                <a:lnTo>
                  <a:pt x="1167" y="39"/>
                </a:lnTo>
                <a:lnTo>
                  <a:pt x="1167" y="39"/>
                </a:lnTo>
                <a:lnTo>
                  <a:pt x="1167" y="39"/>
                </a:lnTo>
                <a:lnTo>
                  <a:pt x="1168" y="39"/>
                </a:lnTo>
                <a:lnTo>
                  <a:pt x="1168" y="39"/>
                </a:lnTo>
                <a:lnTo>
                  <a:pt x="1168" y="39"/>
                </a:lnTo>
                <a:lnTo>
                  <a:pt x="1168" y="39"/>
                </a:lnTo>
                <a:lnTo>
                  <a:pt x="1169" y="39"/>
                </a:lnTo>
                <a:lnTo>
                  <a:pt x="1169" y="39"/>
                </a:lnTo>
                <a:lnTo>
                  <a:pt x="1169" y="39"/>
                </a:lnTo>
                <a:lnTo>
                  <a:pt x="1169" y="39"/>
                </a:lnTo>
                <a:lnTo>
                  <a:pt x="1170" y="39"/>
                </a:lnTo>
                <a:lnTo>
                  <a:pt x="1170" y="39"/>
                </a:lnTo>
                <a:lnTo>
                  <a:pt x="1170" y="39"/>
                </a:lnTo>
                <a:lnTo>
                  <a:pt x="1170" y="39"/>
                </a:lnTo>
                <a:lnTo>
                  <a:pt x="1170" y="39"/>
                </a:lnTo>
                <a:lnTo>
                  <a:pt x="1171" y="39"/>
                </a:lnTo>
                <a:lnTo>
                  <a:pt x="1171" y="39"/>
                </a:lnTo>
                <a:lnTo>
                  <a:pt x="1171" y="39"/>
                </a:lnTo>
                <a:lnTo>
                  <a:pt x="1171" y="39"/>
                </a:lnTo>
                <a:lnTo>
                  <a:pt x="1172" y="39"/>
                </a:lnTo>
                <a:lnTo>
                  <a:pt x="1172" y="39"/>
                </a:lnTo>
                <a:lnTo>
                  <a:pt x="1172" y="39"/>
                </a:lnTo>
                <a:lnTo>
                  <a:pt x="1173" y="39"/>
                </a:lnTo>
                <a:lnTo>
                  <a:pt x="1173" y="39"/>
                </a:lnTo>
                <a:lnTo>
                  <a:pt x="1173" y="39"/>
                </a:lnTo>
                <a:lnTo>
                  <a:pt x="1173" y="39"/>
                </a:lnTo>
                <a:lnTo>
                  <a:pt x="1173" y="39"/>
                </a:lnTo>
                <a:lnTo>
                  <a:pt x="1174" y="39"/>
                </a:lnTo>
                <a:lnTo>
                  <a:pt x="1174" y="39"/>
                </a:lnTo>
                <a:lnTo>
                  <a:pt x="1174" y="39"/>
                </a:lnTo>
                <a:lnTo>
                  <a:pt x="1174" y="39"/>
                </a:lnTo>
                <a:lnTo>
                  <a:pt x="1175" y="39"/>
                </a:lnTo>
                <a:lnTo>
                  <a:pt x="1175" y="39"/>
                </a:lnTo>
                <a:lnTo>
                  <a:pt x="1175" y="39"/>
                </a:lnTo>
                <a:lnTo>
                  <a:pt x="1175" y="39"/>
                </a:lnTo>
                <a:lnTo>
                  <a:pt x="1176" y="39"/>
                </a:lnTo>
                <a:lnTo>
                  <a:pt x="1176" y="39"/>
                </a:lnTo>
                <a:lnTo>
                  <a:pt x="1176" y="39"/>
                </a:lnTo>
                <a:lnTo>
                  <a:pt x="1176" y="39"/>
                </a:lnTo>
                <a:lnTo>
                  <a:pt x="1176" y="39"/>
                </a:lnTo>
                <a:lnTo>
                  <a:pt x="1177" y="39"/>
                </a:lnTo>
                <a:lnTo>
                  <a:pt x="1177" y="39"/>
                </a:lnTo>
                <a:lnTo>
                  <a:pt x="1177" y="39"/>
                </a:lnTo>
                <a:lnTo>
                  <a:pt x="1177" y="39"/>
                </a:lnTo>
                <a:lnTo>
                  <a:pt x="1178" y="39"/>
                </a:lnTo>
                <a:lnTo>
                  <a:pt x="1178" y="39"/>
                </a:lnTo>
                <a:lnTo>
                  <a:pt x="1178" y="39"/>
                </a:lnTo>
                <a:lnTo>
                  <a:pt x="1178" y="39"/>
                </a:lnTo>
                <a:lnTo>
                  <a:pt x="1179" y="39"/>
                </a:lnTo>
                <a:lnTo>
                  <a:pt x="1179" y="39"/>
                </a:lnTo>
                <a:lnTo>
                  <a:pt x="1179" y="39"/>
                </a:lnTo>
                <a:lnTo>
                  <a:pt x="1179" y="39"/>
                </a:lnTo>
                <a:lnTo>
                  <a:pt x="1179" y="39"/>
                </a:lnTo>
                <a:lnTo>
                  <a:pt x="1180" y="39"/>
                </a:lnTo>
                <a:lnTo>
                  <a:pt x="1180" y="39"/>
                </a:lnTo>
                <a:lnTo>
                  <a:pt x="1180" y="39"/>
                </a:lnTo>
                <a:lnTo>
                  <a:pt x="1181" y="39"/>
                </a:lnTo>
                <a:lnTo>
                  <a:pt x="1181" y="39"/>
                </a:lnTo>
                <a:lnTo>
                  <a:pt x="1181" y="39"/>
                </a:lnTo>
                <a:lnTo>
                  <a:pt x="1181" y="39"/>
                </a:lnTo>
                <a:lnTo>
                  <a:pt x="1182" y="39"/>
                </a:lnTo>
                <a:lnTo>
                  <a:pt x="1182" y="39"/>
                </a:lnTo>
                <a:lnTo>
                  <a:pt x="1182" y="39"/>
                </a:lnTo>
                <a:lnTo>
                  <a:pt x="1182" y="39"/>
                </a:lnTo>
                <a:lnTo>
                  <a:pt x="1182" y="39"/>
                </a:lnTo>
                <a:lnTo>
                  <a:pt x="1183" y="39"/>
                </a:lnTo>
                <a:lnTo>
                  <a:pt x="1183" y="39"/>
                </a:lnTo>
                <a:lnTo>
                  <a:pt x="1183" y="39"/>
                </a:lnTo>
                <a:lnTo>
                  <a:pt x="1183" y="39"/>
                </a:lnTo>
                <a:lnTo>
                  <a:pt x="1184" y="39"/>
                </a:lnTo>
                <a:lnTo>
                  <a:pt x="1184" y="39"/>
                </a:lnTo>
                <a:lnTo>
                  <a:pt x="1184" y="39"/>
                </a:lnTo>
                <a:lnTo>
                  <a:pt x="1184" y="39"/>
                </a:lnTo>
                <a:lnTo>
                  <a:pt x="1185" y="39"/>
                </a:lnTo>
                <a:lnTo>
                  <a:pt x="1185" y="39"/>
                </a:lnTo>
                <a:lnTo>
                  <a:pt x="1185" y="39"/>
                </a:lnTo>
                <a:lnTo>
                  <a:pt x="1185" y="39"/>
                </a:lnTo>
                <a:lnTo>
                  <a:pt x="1185" y="39"/>
                </a:lnTo>
                <a:lnTo>
                  <a:pt x="1186" y="39"/>
                </a:lnTo>
                <a:lnTo>
                  <a:pt x="1186" y="0"/>
                </a:lnTo>
                <a:lnTo>
                  <a:pt x="1186" y="0"/>
                </a:lnTo>
                <a:lnTo>
                  <a:pt x="1186" y="0"/>
                </a:lnTo>
                <a:lnTo>
                  <a:pt x="1187" y="39"/>
                </a:lnTo>
                <a:lnTo>
                  <a:pt x="1187" y="39"/>
                </a:lnTo>
                <a:lnTo>
                  <a:pt x="1187" y="39"/>
                </a:lnTo>
                <a:lnTo>
                  <a:pt x="1187" y="39"/>
                </a:lnTo>
                <a:lnTo>
                  <a:pt x="1188" y="39"/>
                </a:lnTo>
                <a:lnTo>
                  <a:pt x="1188" y="39"/>
                </a:lnTo>
                <a:lnTo>
                  <a:pt x="1188" y="39"/>
                </a:lnTo>
                <a:lnTo>
                  <a:pt x="1189" y="39"/>
                </a:lnTo>
                <a:lnTo>
                  <a:pt x="1189" y="39"/>
                </a:lnTo>
                <a:lnTo>
                  <a:pt x="1189" y="39"/>
                </a:lnTo>
                <a:lnTo>
                  <a:pt x="1189" y="39"/>
                </a:lnTo>
                <a:lnTo>
                  <a:pt x="1189" y="39"/>
                </a:lnTo>
                <a:lnTo>
                  <a:pt x="1190" y="39"/>
                </a:lnTo>
                <a:lnTo>
                  <a:pt x="1190" y="39"/>
                </a:lnTo>
                <a:lnTo>
                  <a:pt x="1190" y="39"/>
                </a:lnTo>
                <a:lnTo>
                  <a:pt x="1190" y="39"/>
                </a:lnTo>
                <a:lnTo>
                  <a:pt x="1191" y="39"/>
                </a:lnTo>
                <a:lnTo>
                  <a:pt x="1191" y="39"/>
                </a:lnTo>
                <a:lnTo>
                  <a:pt x="1191" y="39"/>
                </a:lnTo>
                <a:lnTo>
                  <a:pt x="1191" y="39"/>
                </a:lnTo>
                <a:lnTo>
                  <a:pt x="1192" y="39"/>
                </a:lnTo>
                <a:lnTo>
                  <a:pt x="1192" y="39"/>
                </a:lnTo>
                <a:lnTo>
                  <a:pt x="1192" y="39"/>
                </a:lnTo>
                <a:lnTo>
                  <a:pt x="1192" y="39"/>
                </a:lnTo>
                <a:lnTo>
                  <a:pt x="1192" y="39"/>
                </a:lnTo>
                <a:lnTo>
                  <a:pt x="1193" y="39"/>
                </a:lnTo>
                <a:lnTo>
                  <a:pt x="1193" y="39"/>
                </a:lnTo>
                <a:lnTo>
                  <a:pt x="1193" y="39"/>
                </a:lnTo>
                <a:lnTo>
                  <a:pt x="1193" y="39"/>
                </a:lnTo>
                <a:lnTo>
                  <a:pt x="1194" y="39"/>
                </a:lnTo>
                <a:lnTo>
                  <a:pt x="1194" y="39"/>
                </a:lnTo>
                <a:lnTo>
                  <a:pt x="1194" y="39"/>
                </a:lnTo>
                <a:lnTo>
                  <a:pt x="1194" y="39"/>
                </a:lnTo>
                <a:lnTo>
                  <a:pt x="1195" y="39"/>
                </a:lnTo>
                <a:lnTo>
                  <a:pt x="1195" y="39"/>
                </a:lnTo>
                <a:lnTo>
                  <a:pt x="1195" y="39"/>
                </a:lnTo>
                <a:lnTo>
                  <a:pt x="1195" y="39"/>
                </a:lnTo>
                <a:lnTo>
                  <a:pt x="1196" y="39"/>
                </a:lnTo>
                <a:lnTo>
                  <a:pt x="1196" y="39"/>
                </a:lnTo>
                <a:lnTo>
                  <a:pt x="1196" y="39"/>
                </a:lnTo>
                <a:lnTo>
                  <a:pt x="1196" y="39"/>
                </a:lnTo>
                <a:lnTo>
                  <a:pt x="1197" y="39"/>
                </a:lnTo>
                <a:lnTo>
                  <a:pt x="1197" y="39"/>
                </a:lnTo>
                <a:lnTo>
                  <a:pt x="1197" y="39"/>
                </a:lnTo>
                <a:lnTo>
                  <a:pt x="1197" y="39"/>
                </a:lnTo>
                <a:lnTo>
                  <a:pt x="1198" y="39"/>
                </a:lnTo>
                <a:lnTo>
                  <a:pt x="1198" y="39"/>
                </a:lnTo>
                <a:lnTo>
                  <a:pt x="1198" y="39"/>
                </a:lnTo>
                <a:lnTo>
                  <a:pt x="1198" y="39"/>
                </a:lnTo>
                <a:lnTo>
                  <a:pt x="1198" y="39"/>
                </a:lnTo>
                <a:lnTo>
                  <a:pt x="1199" y="39"/>
                </a:lnTo>
                <a:lnTo>
                  <a:pt x="1199" y="39"/>
                </a:lnTo>
                <a:lnTo>
                  <a:pt x="1199" y="39"/>
                </a:lnTo>
                <a:lnTo>
                  <a:pt x="1199" y="39"/>
                </a:lnTo>
                <a:lnTo>
                  <a:pt x="1200" y="39"/>
                </a:lnTo>
                <a:lnTo>
                  <a:pt x="1200" y="39"/>
                </a:lnTo>
                <a:lnTo>
                  <a:pt x="1200" y="39"/>
                </a:lnTo>
                <a:lnTo>
                  <a:pt x="1200" y="39"/>
                </a:lnTo>
                <a:lnTo>
                  <a:pt x="1201" y="39"/>
                </a:lnTo>
                <a:lnTo>
                  <a:pt x="1201" y="39"/>
                </a:lnTo>
                <a:lnTo>
                  <a:pt x="1201" y="39"/>
                </a:lnTo>
                <a:lnTo>
                  <a:pt x="1201" y="39"/>
                </a:lnTo>
                <a:lnTo>
                  <a:pt x="1201" y="39"/>
                </a:lnTo>
                <a:lnTo>
                  <a:pt x="1202" y="39"/>
                </a:lnTo>
                <a:lnTo>
                  <a:pt x="1202" y="39"/>
                </a:lnTo>
                <a:lnTo>
                  <a:pt x="1202" y="39"/>
                </a:lnTo>
                <a:lnTo>
                  <a:pt x="1202" y="39"/>
                </a:lnTo>
                <a:lnTo>
                  <a:pt x="1203" y="39"/>
                </a:lnTo>
                <a:lnTo>
                  <a:pt x="1203" y="39"/>
                </a:lnTo>
                <a:lnTo>
                  <a:pt x="1203" y="39"/>
                </a:lnTo>
                <a:lnTo>
                  <a:pt x="1204" y="39"/>
                </a:lnTo>
                <a:lnTo>
                  <a:pt x="1204" y="39"/>
                </a:lnTo>
                <a:lnTo>
                  <a:pt x="1204" y="39"/>
                </a:lnTo>
                <a:lnTo>
                  <a:pt x="1204" y="39"/>
                </a:lnTo>
                <a:lnTo>
                  <a:pt x="1204" y="39"/>
                </a:lnTo>
                <a:lnTo>
                  <a:pt x="1205" y="39"/>
                </a:lnTo>
                <a:lnTo>
                  <a:pt x="1205" y="39"/>
                </a:lnTo>
                <a:lnTo>
                  <a:pt x="1205" y="39"/>
                </a:lnTo>
                <a:lnTo>
                  <a:pt x="1205" y="39"/>
                </a:lnTo>
                <a:lnTo>
                  <a:pt x="1206" y="39"/>
                </a:lnTo>
                <a:lnTo>
                  <a:pt x="1206" y="39"/>
                </a:lnTo>
                <a:lnTo>
                  <a:pt x="1206" y="39"/>
                </a:lnTo>
                <a:lnTo>
                  <a:pt x="1206" y="39"/>
                </a:lnTo>
                <a:lnTo>
                  <a:pt x="1207" y="39"/>
                </a:lnTo>
                <a:lnTo>
                  <a:pt x="1207" y="39"/>
                </a:lnTo>
                <a:lnTo>
                  <a:pt x="1207" y="39"/>
                </a:lnTo>
                <a:lnTo>
                  <a:pt x="1207" y="39"/>
                </a:lnTo>
                <a:lnTo>
                  <a:pt x="1207" y="39"/>
                </a:lnTo>
                <a:lnTo>
                  <a:pt x="1208" y="39"/>
                </a:lnTo>
                <a:lnTo>
                  <a:pt x="1208" y="39"/>
                </a:lnTo>
                <a:lnTo>
                  <a:pt x="1208" y="39"/>
                </a:lnTo>
                <a:lnTo>
                  <a:pt x="1208" y="39"/>
                </a:lnTo>
                <a:lnTo>
                  <a:pt x="1209" y="39"/>
                </a:lnTo>
                <a:lnTo>
                  <a:pt x="1209" y="39"/>
                </a:lnTo>
                <a:lnTo>
                  <a:pt x="1209" y="39"/>
                </a:lnTo>
                <a:lnTo>
                  <a:pt x="1209" y="39"/>
                </a:lnTo>
                <a:lnTo>
                  <a:pt x="1210" y="39"/>
                </a:lnTo>
                <a:lnTo>
                  <a:pt x="1210" y="39"/>
                </a:lnTo>
                <a:lnTo>
                  <a:pt x="1210" y="39"/>
                </a:lnTo>
                <a:lnTo>
                  <a:pt x="1210" y="39"/>
                </a:lnTo>
                <a:lnTo>
                  <a:pt x="1210" y="39"/>
                </a:lnTo>
                <a:lnTo>
                  <a:pt x="1211" y="39"/>
                </a:lnTo>
                <a:lnTo>
                  <a:pt x="1211" y="39"/>
                </a:lnTo>
                <a:lnTo>
                  <a:pt x="1211" y="39"/>
                </a:lnTo>
                <a:lnTo>
                  <a:pt x="1212" y="39"/>
                </a:lnTo>
                <a:lnTo>
                  <a:pt x="1212" y="39"/>
                </a:lnTo>
                <a:lnTo>
                  <a:pt x="1212" y="39"/>
                </a:lnTo>
                <a:lnTo>
                  <a:pt x="1212" y="39"/>
                </a:lnTo>
                <a:lnTo>
                  <a:pt x="1213" y="39"/>
                </a:lnTo>
                <a:lnTo>
                  <a:pt x="1213" y="39"/>
                </a:lnTo>
                <a:lnTo>
                  <a:pt x="1213" y="39"/>
                </a:lnTo>
                <a:lnTo>
                  <a:pt x="1213" y="39"/>
                </a:lnTo>
                <a:lnTo>
                  <a:pt x="1213" y="39"/>
                </a:lnTo>
                <a:lnTo>
                  <a:pt x="1214" y="39"/>
                </a:lnTo>
                <a:lnTo>
                  <a:pt x="1214" y="39"/>
                </a:lnTo>
                <a:lnTo>
                  <a:pt x="1214" y="39"/>
                </a:lnTo>
                <a:lnTo>
                  <a:pt x="1214" y="39"/>
                </a:lnTo>
                <a:lnTo>
                  <a:pt x="1215" y="39"/>
                </a:lnTo>
                <a:lnTo>
                  <a:pt x="1215" y="39"/>
                </a:lnTo>
                <a:lnTo>
                  <a:pt x="1215" y="39"/>
                </a:lnTo>
                <a:lnTo>
                  <a:pt x="1215" y="39"/>
                </a:lnTo>
                <a:lnTo>
                  <a:pt x="1216" y="39"/>
                </a:lnTo>
                <a:lnTo>
                  <a:pt x="1216" y="39"/>
                </a:lnTo>
                <a:lnTo>
                  <a:pt x="1216" y="39"/>
                </a:lnTo>
                <a:lnTo>
                  <a:pt x="1216" y="39"/>
                </a:lnTo>
                <a:lnTo>
                  <a:pt x="1216" y="39"/>
                </a:lnTo>
                <a:lnTo>
                  <a:pt x="1217" y="39"/>
                </a:lnTo>
                <a:lnTo>
                  <a:pt x="1217" y="39"/>
                </a:lnTo>
                <a:lnTo>
                  <a:pt x="1217" y="39"/>
                </a:lnTo>
                <a:lnTo>
                  <a:pt x="1217" y="39"/>
                </a:lnTo>
                <a:lnTo>
                  <a:pt x="1218" y="39"/>
                </a:lnTo>
                <a:lnTo>
                  <a:pt x="1218" y="39"/>
                </a:lnTo>
                <a:lnTo>
                  <a:pt x="1218" y="39"/>
                </a:lnTo>
                <a:lnTo>
                  <a:pt x="1218" y="39"/>
                </a:lnTo>
                <a:lnTo>
                  <a:pt x="1219" y="39"/>
                </a:lnTo>
                <a:lnTo>
                  <a:pt x="1219" y="39"/>
                </a:lnTo>
                <a:lnTo>
                  <a:pt x="1219" y="39"/>
                </a:lnTo>
                <a:lnTo>
                  <a:pt x="1219" y="39"/>
                </a:lnTo>
                <a:lnTo>
                  <a:pt x="1220" y="39"/>
                </a:lnTo>
                <a:lnTo>
                  <a:pt x="1220" y="0"/>
                </a:lnTo>
                <a:lnTo>
                  <a:pt x="1220" y="0"/>
                </a:lnTo>
                <a:lnTo>
                  <a:pt x="1220" y="0"/>
                </a:lnTo>
                <a:lnTo>
                  <a:pt x="1221" y="0"/>
                </a:lnTo>
                <a:lnTo>
                  <a:pt x="1221" y="0"/>
                </a:lnTo>
                <a:lnTo>
                  <a:pt x="1221" y="0"/>
                </a:lnTo>
                <a:lnTo>
                  <a:pt x="1221" y="0"/>
                </a:lnTo>
                <a:lnTo>
                  <a:pt x="1222" y="39"/>
                </a:lnTo>
                <a:lnTo>
                  <a:pt x="1222" y="0"/>
                </a:lnTo>
                <a:lnTo>
                  <a:pt x="1222" y="39"/>
                </a:lnTo>
                <a:lnTo>
                  <a:pt x="1222" y="39"/>
                </a:lnTo>
                <a:lnTo>
                  <a:pt x="1222" y="0"/>
                </a:lnTo>
                <a:lnTo>
                  <a:pt x="1223" y="39"/>
                </a:lnTo>
                <a:lnTo>
                  <a:pt x="1223" y="39"/>
                </a:lnTo>
                <a:lnTo>
                  <a:pt x="1223" y="39"/>
                </a:lnTo>
                <a:lnTo>
                  <a:pt x="1223" y="39"/>
                </a:lnTo>
                <a:lnTo>
                  <a:pt x="1224" y="39"/>
                </a:lnTo>
                <a:lnTo>
                  <a:pt x="1224" y="39"/>
                </a:lnTo>
                <a:lnTo>
                  <a:pt x="1224" y="39"/>
                </a:lnTo>
                <a:lnTo>
                  <a:pt x="1224" y="39"/>
                </a:lnTo>
                <a:lnTo>
                  <a:pt x="1225" y="39"/>
                </a:lnTo>
                <a:lnTo>
                  <a:pt x="1225" y="39"/>
                </a:lnTo>
                <a:lnTo>
                  <a:pt x="1225" y="39"/>
                </a:lnTo>
                <a:lnTo>
                  <a:pt x="1225" y="39"/>
                </a:lnTo>
                <a:lnTo>
                  <a:pt x="1225" y="39"/>
                </a:lnTo>
                <a:lnTo>
                  <a:pt x="1226" y="39"/>
                </a:lnTo>
                <a:lnTo>
                  <a:pt x="1226" y="39"/>
                </a:lnTo>
                <a:lnTo>
                  <a:pt x="1226" y="0"/>
                </a:lnTo>
                <a:lnTo>
                  <a:pt x="1226" y="0"/>
                </a:lnTo>
                <a:lnTo>
                  <a:pt x="1227" y="39"/>
                </a:lnTo>
                <a:lnTo>
                  <a:pt x="1227" y="39"/>
                </a:lnTo>
                <a:lnTo>
                  <a:pt x="1227" y="39"/>
                </a:lnTo>
                <a:lnTo>
                  <a:pt x="1228" y="39"/>
                </a:lnTo>
                <a:lnTo>
                  <a:pt x="1228" y="39"/>
                </a:lnTo>
                <a:lnTo>
                  <a:pt x="1228" y="39"/>
                </a:lnTo>
                <a:lnTo>
                  <a:pt x="1228" y="39"/>
                </a:lnTo>
                <a:lnTo>
                  <a:pt x="1228" y="39"/>
                </a:lnTo>
                <a:lnTo>
                  <a:pt x="1229" y="39"/>
                </a:lnTo>
                <a:lnTo>
                  <a:pt x="1229" y="39"/>
                </a:lnTo>
                <a:lnTo>
                  <a:pt x="1229" y="39"/>
                </a:lnTo>
                <a:lnTo>
                  <a:pt x="1229" y="39"/>
                </a:lnTo>
                <a:lnTo>
                  <a:pt x="1230" y="39"/>
                </a:lnTo>
                <a:lnTo>
                  <a:pt x="1230" y="39"/>
                </a:lnTo>
                <a:lnTo>
                  <a:pt x="1230" y="39"/>
                </a:lnTo>
                <a:lnTo>
                  <a:pt x="1230" y="39"/>
                </a:lnTo>
                <a:lnTo>
                  <a:pt x="1231" y="39"/>
                </a:lnTo>
                <a:lnTo>
                  <a:pt x="1231" y="39"/>
                </a:lnTo>
                <a:lnTo>
                  <a:pt x="1231" y="39"/>
                </a:lnTo>
                <a:lnTo>
                  <a:pt x="1231" y="39"/>
                </a:lnTo>
                <a:lnTo>
                  <a:pt x="1231" y="39"/>
                </a:lnTo>
                <a:lnTo>
                  <a:pt x="1232" y="39"/>
                </a:lnTo>
                <a:lnTo>
                  <a:pt x="1232" y="39"/>
                </a:lnTo>
                <a:lnTo>
                  <a:pt x="1232" y="39"/>
                </a:lnTo>
                <a:lnTo>
                  <a:pt x="1232" y="39"/>
                </a:lnTo>
                <a:lnTo>
                  <a:pt x="1233" y="39"/>
                </a:lnTo>
                <a:lnTo>
                  <a:pt x="1233" y="39"/>
                </a:lnTo>
                <a:lnTo>
                  <a:pt x="1233" y="0"/>
                </a:lnTo>
                <a:lnTo>
                  <a:pt x="1233" y="39"/>
                </a:lnTo>
                <a:lnTo>
                  <a:pt x="1234" y="39"/>
                </a:lnTo>
                <a:lnTo>
                  <a:pt x="1234" y="0"/>
                </a:lnTo>
                <a:lnTo>
                  <a:pt x="1234" y="39"/>
                </a:lnTo>
                <a:lnTo>
                  <a:pt x="1235" y="0"/>
                </a:lnTo>
                <a:lnTo>
                  <a:pt x="1235" y="39"/>
                </a:lnTo>
                <a:lnTo>
                  <a:pt x="1235" y="39"/>
                </a:lnTo>
                <a:lnTo>
                  <a:pt x="1235" y="0"/>
                </a:lnTo>
                <a:lnTo>
                  <a:pt x="1235" y="39"/>
                </a:lnTo>
                <a:lnTo>
                  <a:pt x="1236" y="39"/>
                </a:lnTo>
                <a:lnTo>
                  <a:pt x="1236" y="39"/>
                </a:lnTo>
                <a:lnTo>
                  <a:pt x="1236" y="39"/>
                </a:lnTo>
                <a:lnTo>
                  <a:pt x="1236" y="39"/>
                </a:lnTo>
                <a:lnTo>
                  <a:pt x="1237" y="39"/>
                </a:lnTo>
                <a:lnTo>
                  <a:pt x="1237" y="39"/>
                </a:lnTo>
                <a:lnTo>
                  <a:pt x="1237" y="39"/>
                </a:lnTo>
                <a:lnTo>
                  <a:pt x="1237" y="39"/>
                </a:lnTo>
                <a:lnTo>
                  <a:pt x="1238" y="39"/>
                </a:lnTo>
                <a:lnTo>
                  <a:pt x="1238" y="39"/>
                </a:lnTo>
                <a:lnTo>
                  <a:pt x="1238" y="39"/>
                </a:lnTo>
                <a:lnTo>
                  <a:pt x="1238" y="39"/>
                </a:lnTo>
                <a:lnTo>
                  <a:pt x="1238" y="39"/>
                </a:lnTo>
                <a:lnTo>
                  <a:pt x="1239" y="39"/>
                </a:lnTo>
                <a:lnTo>
                  <a:pt x="1239" y="39"/>
                </a:lnTo>
                <a:lnTo>
                  <a:pt x="1239" y="39"/>
                </a:lnTo>
                <a:lnTo>
                  <a:pt x="1239" y="39"/>
                </a:lnTo>
                <a:lnTo>
                  <a:pt x="1240" y="39"/>
                </a:lnTo>
                <a:lnTo>
                  <a:pt x="1240" y="39"/>
                </a:lnTo>
                <a:lnTo>
                  <a:pt x="1240" y="39"/>
                </a:lnTo>
                <a:lnTo>
                  <a:pt x="1240" y="39"/>
                </a:lnTo>
                <a:lnTo>
                  <a:pt x="1240" y="39"/>
                </a:lnTo>
                <a:lnTo>
                  <a:pt x="1241" y="39"/>
                </a:lnTo>
                <a:lnTo>
                  <a:pt x="1241" y="39"/>
                </a:lnTo>
                <a:lnTo>
                  <a:pt x="1241" y="39"/>
                </a:lnTo>
                <a:lnTo>
                  <a:pt x="1241" y="39"/>
                </a:lnTo>
                <a:lnTo>
                  <a:pt x="1242" y="39"/>
                </a:lnTo>
                <a:lnTo>
                  <a:pt x="1242" y="39"/>
                </a:lnTo>
                <a:lnTo>
                  <a:pt x="1242" y="39"/>
                </a:lnTo>
                <a:lnTo>
                  <a:pt x="1243" y="39"/>
                </a:lnTo>
                <a:lnTo>
                  <a:pt x="1243" y="39"/>
                </a:lnTo>
                <a:lnTo>
                  <a:pt x="1243" y="39"/>
                </a:lnTo>
                <a:lnTo>
                  <a:pt x="1243" y="39"/>
                </a:lnTo>
                <a:lnTo>
                  <a:pt x="1244" y="39"/>
                </a:lnTo>
                <a:lnTo>
                  <a:pt x="1244" y="39"/>
                </a:lnTo>
                <a:lnTo>
                  <a:pt x="1244" y="39"/>
                </a:lnTo>
                <a:lnTo>
                  <a:pt x="1244" y="39"/>
                </a:lnTo>
                <a:lnTo>
                  <a:pt x="1244" y="39"/>
                </a:lnTo>
                <a:lnTo>
                  <a:pt x="1245" y="39"/>
                </a:lnTo>
                <a:lnTo>
                  <a:pt x="1245" y="39"/>
                </a:lnTo>
                <a:lnTo>
                  <a:pt x="1245" y="0"/>
                </a:lnTo>
                <a:lnTo>
                  <a:pt x="1245" y="39"/>
                </a:lnTo>
                <a:lnTo>
                  <a:pt x="1246" y="39"/>
                </a:lnTo>
                <a:lnTo>
                  <a:pt x="1246" y="39"/>
                </a:lnTo>
                <a:lnTo>
                  <a:pt x="1246" y="39"/>
                </a:lnTo>
                <a:lnTo>
                  <a:pt x="1246" y="39"/>
                </a:lnTo>
                <a:lnTo>
                  <a:pt x="1247" y="39"/>
                </a:lnTo>
                <a:lnTo>
                  <a:pt x="1247" y="39"/>
                </a:lnTo>
                <a:lnTo>
                  <a:pt x="1247" y="39"/>
                </a:lnTo>
                <a:lnTo>
                  <a:pt x="1247" y="39"/>
                </a:lnTo>
                <a:lnTo>
                  <a:pt x="1247" y="39"/>
                </a:lnTo>
                <a:lnTo>
                  <a:pt x="1248" y="39"/>
                </a:lnTo>
                <a:lnTo>
                  <a:pt x="1248" y="39"/>
                </a:lnTo>
                <a:lnTo>
                  <a:pt x="1248" y="39"/>
                </a:lnTo>
                <a:lnTo>
                  <a:pt x="1248" y="39"/>
                </a:lnTo>
                <a:lnTo>
                  <a:pt x="1249" y="39"/>
                </a:lnTo>
                <a:lnTo>
                  <a:pt x="1249" y="39"/>
                </a:lnTo>
                <a:lnTo>
                  <a:pt x="1249" y="39"/>
                </a:lnTo>
                <a:lnTo>
                  <a:pt x="1249" y="39"/>
                </a:lnTo>
                <a:lnTo>
                  <a:pt x="1250" y="39"/>
                </a:lnTo>
                <a:lnTo>
                  <a:pt x="1250" y="39"/>
                </a:lnTo>
                <a:lnTo>
                  <a:pt x="1250" y="39"/>
                </a:lnTo>
                <a:lnTo>
                  <a:pt x="1250" y="39"/>
                </a:lnTo>
                <a:lnTo>
                  <a:pt x="1251" y="39"/>
                </a:lnTo>
                <a:lnTo>
                  <a:pt x="1251" y="39"/>
                </a:lnTo>
                <a:lnTo>
                  <a:pt x="1251" y="39"/>
                </a:lnTo>
                <a:lnTo>
                  <a:pt x="1251" y="39"/>
                </a:lnTo>
                <a:lnTo>
                  <a:pt x="1252" y="39"/>
                </a:lnTo>
                <a:lnTo>
                  <a:pt x="1252" y="39"/>
                </a:lnTo>
                <a:lnTo>
                  <a:pt x="1252" y="39"/>
                </a:lnTo>
                <a:lnTo>
                  <a:pt x="1252" y="39"/>
                </a:lnTo>
                <a:lnTo>
                  <a:pt x="1253" y="39"/>
                </a:lnTo>
                <a:lnTo>
                  <a:pt x="1253" y="0"/>
                </a:lnTo>
                <a:lnTo>
                  <a:pt x="1253" y="39"/>
                </a:lnTo>
                <a:lnTo>
                  <a:pt x="1253" y="39"/>
                </a:lnTo>
                <a:lnTo>
                  <a:pt x="1253" y="39"/>
                </a:lnTo>
                <a:lnTo>
                  <a:pt x="1254" y="39"/>
                </a:lnTo>
                <a:lnTo>
                  <a:pt x="1254" y="39"/>
                </a:lnTo>
                <a:lnTo>
                  <a:pt x="1254" y="39"/>
                </a:lnTo>
                <a:lnTo>
                  <a:pt x="1254" y="39"/>
                </a:lnTo>
                <a:lnTo>
                  <a:pt x="1255" y="39"/>
                </a:lnTo>
                <a:lnTo>
                  <a:pt x="1255" y="39"/>
                </a:lnTo>
                <a:lnTo>
                  <a:pt x="1255" y="39"/>
                </a:lnTo>
                <a:lnTo>
                  <a:pt x="1255" y="39"/>
                </a:lnTo>
                <a:lnTo>
                  <a:pt x="1256" y="39"/>
                </a:lnTo>
                <a:lnTo>
                  <a:pt x="1256" y="39"/>
                </a:lnTo>
                <a:lnTo>
                  <a:pt x="1256" y="39"/>
                </a:lnTo>
                <a:lnTo>
                  <a:pt x="1256" y="39"/>
                </a:lnTo>
                <a:lnTo>
                  <a:pt x="1256" y="39"/>
                </a:lnTo>
                <a:lnTo>
                  <a:pt x="1257" y="39"/>
                </a:lnTo>
                <a:lnTo>
                  <a:pt x="1257" y="39"/>
                </a:lnTo>
                <a:lnTo>
                  <a:pt x="1257" y="0"/>
                </a:lnTo>
                <a:lnTo>
                  <a:pt x="1257" y="39"/>
                </a:lnTo>
                <a:lnTo>
                  <a:pt x="1258" y="39"/>
                </a:lnTo>
                <a:lnTo>
                  <a:pt x="1258" y="39"/>
                </a:lnTo>
                <a:lnTo>
                  <a:pt x="1258" y="39"/>
                </a:lnTo>
                <a:lnTo>
                  <a:pt x="1259" y="0"/>
                </a:lnTo>
                <a:lnTo>
                  <a:pt x="1259" y="39"/>
                </a:lnTo>
                <a:lnTo>
                  <a:pt x="1259" y="39"/>
                </a:lnTo>
                <a:lnTo>
                  <a:pt x="1259" y="39"/>
                </a:lnTo>
                <a:lnTo>
                  <a:pt x="1259" y="39"/>
                </a:lnTo>
                <a:lnTo>
                  <a:pt x="1260" y="39"/>
                </a:lnTo>
                <a:lnTo>
                  <a:pt x="1260" y="39"/>
                </a:lnTo>
                <a:lnTo>
                  <a:pt x="1260" y="39"/>
                </a:lnTo>
                <a:lnTo>
                  <a:pt x="1260" y="39"/>
                </a:lnTo>
                <a:lnTo>
                  <a:pt x="1261" y="39"/>
                </a:lnTo>
                <a:lnTo>
                  <a:pt x="1261" y="39"/>
                </a:lnTo>
                <a:lnTo>
                  <a:pt x="1261" y="39"/>
                </a:lnTo>
                <a:lnTo>
                  <a:pt x="1261" y="39"/>
                </a:lnTo>
                <a:lnTo>
                  <a:pt x="1262" y="39"/>
                </a:lnTo>
                <a:lnTo>
                  <a:pt x="1262" y="39"/>
                </a:lnTo>
                <a:lnTo>
                  <a:pt x="1262" y="39"/>
                </a:lnTo>
                <a:lnTo>
                  <a:pt x="1262" y="39"/>
                </a:lnTo>
                <a:lnTo>
                  <a:pt x="1262" y="0"/>
                </a:lnTo>
                <a:lnTo>
                  <a:pt x="1263" y="0"/>
                </a:lnTo>
                <a:lnTo>
                  <a:pt x="1263" y="39"/>
                </a:lnTo>
                <a:lnTo>
                  <a:pt x="1263" y="39"/>
                </a:lnTo>
                <a:lnTo>
                  <a:pt x="1263" y="0"/>
                </a:lnTo>
                <a:lnTo>
                  <a:pt x="1264" y="39"/>
                </a:lnTo>
                <a:lnTo>
                  <a:pt x="1264" y="39"/>
                </a:lnTo>
                <a:lnTo>
                  <a:pt x="1264" y="39"/>
                </a:lnTo>
                <a:lnTo>
                  <a:pt x="1264" y="39"/>
                </a:lnTo>
                <a:lnTo>
                  <a:pt x="1265" y="39"/>
                </a:lnTo>
                <a:lnTo>
                  <a:pt x="1265" y="39"/>
                </a:lnTo>
                <a:lnTo>
                  <a:pt x="1265" y="39"/>
                </a:lnTo>
                <a:lnTo>
                  <a:pt x="1265" y="0"/>
                </a:lnTo>
                <a:lnTo>
                  <a:pt x="1265" y="39"/>
                </a:lnTo>
                <a:lnTo>
                  <a:pt x="1266" y="39"/>
                </a:lnTo>
                <a:lnTo>
                  <a:pt x="1266" y="0"/>
                </a:lnTo>
                <a:lnTo>
                  <a:pt x="1266" y="0"/>
                </a:lnTo>
                <a:lnTo>
                  <a:pt x="1267" y="39"/>
                </a:lnTo>
                <a:lnTo>
                  <a:pt x="1267" y="39"/>
                </a:lnTo>
                <a:lnTo>
                  <a:pt x="1267" y="39"/>
                </a:lnTo>
                <a:lnTo>
                  <a:pt x="1267" y="39"/>
                </a:lnTo>
                <a:lnTo>
                  <a:pt x="1268" y="39"/>
                </a:lnTo>
                <a:lnTo>
                  <a:pt x="1268" y="39"/>
                </a:lnTo>
                <a:lnTo>
                  <a:pt x="1268" y="39"/>
                </a:lnTo>
                <a:lnTo>
                  <a:pt x="1268" y="39"/>
                </a:lnTo>
                <a:lnTo>
                  <a:pt x="1268" y="39"/>
                </a:lnTo>
                <a:lnTo>
                  <a:pt x="1269" y="39"/>
                </a:lnTo>
                <a:lnTo>
                  <a:pt x="1269" y="0"/>
                </a:lnTo>
                <a:lnTo>
                  <a:pt x="1269" y="39"/>
                </a:lnTo>
                <a:lnTo>
                  <a:pt x="1269" y="39"/>
                </a:lnTo>
                <a:lnTo>
                  <a:pt x="1270" y="39"/>
                </a:lnTo>
                <a:lnTo>
                  <a:pt x="1270" y="39"/>
                </a:lnTo>
                <a:lnTo>
                  <a:pt x="1270" y="39"/>
                </a:lnTo>
                <a:lnTo>
                  <a:pt x="1270" y="39"/>
                </a:lnTo>
                <a:lnTo>
                  <a:pt x="1271" y="39"/>
                </a:lnTo>
                <a:lnTo>
                  <a:pt x="1271" y="39"/>
                </a:lnTo>
                <a:lnTo>
                  <a:pt x="1271" y="39"/>
                </a:lnTo>
                <a:lnTo>
                  <a:pt x="1271" y="39"/>
                </a:lnTo>
                <a:lnTo>
                  <a:pt x="1271" y="39"/>
                </a:lnTo>
                <a:lnTo>
                  <a:pt x="1272" y="39"/>
                </a:lnTo>
                <a:lnTo>
                  <a:pt x="1272" y="39"/>
                </a:lnTo>
                <a:lnTo>
                  <a:pt x="1272" y="39"/>
                </a:lnTo>
                <a:lnTo>
                  <a:pt x="1272" y="39"/>
                </a:lnTo>
                <a:lnTo>
                  <a:pt x="1273" y="39"/>
                </a:lnTo>
                <a:lnTo>
                  <a:pt x="1273" y="39"/>
                </a:lnTo>
                <a:lnTo>
                  <a:pt x="1273" y="39"/>
                </a:lnTo>
                <a:lnTo>
                  <a:pt x="1273" y="39"/>
                </a:lnTo>
                <a:lnTo>
                  <a:pt x="1274" y="39"/>
                </a:lnTo>
                <a:lnTo>
                  <a:pt x="1274" y="39"/>
                </a:lnTo>
                <a:lnTo>
                  <a:pt x="1274" y="39"/>
                </a:lnTo>
                <a:lnTo>
                  <a:pt x="1274" y="39"/>
                </a:lnTo>
                <a:lnTo>
                  <a:pt x="1275" y="39"/>
                </a:lnTo>
                <a:lnTo>
                  <a:pt x="1275" y="39"/>
                </a:lnTo>
                <a:lnTo>
                  <a:pt x="1275" y="39"/>
                </a:lnTo>
                <a:lnTo>
                  <a:pt x="1275" y="39"/>
                </a:lnTo>
                <a:lnTo>
                  <a:pt x="1276" y="39"/>
                </a:lnTo>
                <a:lnTo>
                  <a:pt x="1276" y="39"/>
                </a:lnTo>
                <a:lnTo>
                  <a:pt x="1276" y="39"/>
                </a:lnTo>
                <a:lnTo>
                  <a:pt x="1276" y="39"/>
                </a:lnTo>
                <a:lnTo>
                  <a:pt x="1277" y="0"/>
                </a:lnTo>
                <a:lnTo>
                  <a:pt x="1277" y="0"/>
                </a:lnTo>
                <a:lnTo>
                  <a:pt x="1277" y="39"/>
                </a:lnTo>
                <a:lnTo>
                  <a:pt x="1277" y="39"/>
                </a:lnTo>
                <a:lnTo>
                  <a:pt x="1277" y="39"/>
                </a:lnTo>
                <a:lnTo>
                  <a:pt x="1278" y="39"/>
                </a:lnTo>
                <a:lnTo>
                  <a:pt x="1278" y="0"/>
                </a:lnTo>
                <a:lnTo>
                  <a:pt x="1278" y="0"/>
                </a:lnTo>
                <a:lnTo>
                  <a:pt x="1278" y="39"/>
                </a:lnTo>
                <a:lnTo>
                  <a:pt x="1279" y="0"/>
                </a:lnTo>
                <a:lnTo>
                  <a:pt x="1279" y="39"/>
                </a:lnTo>
                <a:lnTo>
                  <a:pt x="1279" y="39"/>
                </a:lnTo>
                <a:lnTo>
                  <a:pt x="1279" y="39"/>
                </a:lnTo>
                <a:lnTo>
                  <a:pt x="1280" y="39"/>
                </a:lnTo>
                <a:lnTo>
                  <a:pt x="1280" y="39"/>
                </a:lnTo>
                <a:lnTo>
                  <a:pt x="1280" y="39"/>
                </a:lnTo>
                <a:lnTo>
                  <a:pt x="1280" y="39"/>
                </a:lnTo>
                <a:lnTo>
                  <a:pt x="1280" y="39"/>
                </a:lnTo>
                <a:lnTo>
                  <a:pt x="1281" y="39"/>
                </a:lnTo>
                <a:lnTo>
                  <a:pt x="1281" y="39"/>
                </a:lnTo>
                <a:lnTo>
                  <a:pt x="1281" y="39"/>
                </a:lnTo>
                <a:lnTo>
                  <a:pt x="1282" y="0"/>
                </a:lnTo>
                <a:lnTo>
                  <a:pt x="1282" y="39"/>
                </a:lnTo>
                <a:lnTo>
                  <a:pt x="1282" y="39"/>
                </a:lnTo>
                <a:lnTo>
                  <a:pt x="1282" y="39"/>
                </a:lnTo>
                <a:lnTo>
                  <a:pt x="1283" y="39"/>
                </a:lnTo>
                <a:lnTo>
                  <a:pt x="1283" y="39"/>
                </a:lnTo>
                <a:lnTo>
                  <a:pt x="1283" y="39"/>
                </a:lnTo>
                <a:lnTo>
                  <a:pt x="1283" y="39"/>
                </a:lnTo>
                <a:lnTo>
                  <a:pt x="1283" y="39"/>
                </a:lnTo>
                <a:lnTo>
                  <a:pt x="1284" y="39"/>
                </a:lnTo>
                <a:lnTo>
                  <a:pt x="1284" y="39"/>
                </a:lnTo>
                <a:lnTo>
                  <a:pt x="1284" y="39"/>
                </a:lnTo>
                <a:lnTo>
                  <a:pt x="1284" y="39"/>
                </a:lnTo>
                <a:lnTo>
                  <a:pt x="1285" y="39"/>
                </a:lnTo>
                <a:lnTo>
                  <a:pt x="1285" y="39"/>
                </a:lnTo>
                <a:lnTo>
                  <a:pt x="1285" y="39"/>
                </a:lnTo>
                <a:lnTo>
                  <a:pt x="1285" y="39"/>
                </a:lnTo>
                <a:lnTo>
                  <a:pt x="1286" y="39"/>
                </a:lnTo>
                <a:lnTo>
                  <a:pt x="1286" y="39"/>
                </a:lnTo>
                <a:lnTo>
                  <a:pt x="1286" y="39"/>
                </a:lnTo>
                <a:lnTo>
                  <a:pt x="1286" y="39"/>
                </a:lnTo>
                <a:lnTo>
                  <a:pt x="1286" y="39"/>
                </a:lnTo>
                <a:lnTo>
                  <a:pt x="1287" y="39"/>
                </a:lnTo>
                <a:lnTo>
                  <a:pt x="1287" y="39"/>
                </a:lnTo>
                <a:lnTo>
                  <a:pt x="1287" y="39"/>
                </a:lnTo>
                <a:lnTo>
                  <a:pt x="1287" y="39"/>
                </a:lnTo>
                <a:lnTo>
                  <a:pt x="1288" y="39"/>
                </a:lnTo>
                <a:lnTo>
                  <a:pt x="1288" y="39"/>
                </a:lnTo>
                <a:lnTo>
                  <a:pt x="1288" y="39"/>
                </a:lnTo>
                <a:lnTo>
                  <a:pt x="1288" y="39"/>
                </a:lnTo>
                <a:lnTo>
                  <a:pt x="1289" y="39"/>
                </a:lnTo>
                <a:lnTo>
                  <a:pt x="1289" y="39"/>
                </a:lnTo>
                <a:lnTo>
                  <a:pt x="1289" y="39"/>
                </a:lnTo>
                <a:lnTo>
                  <a:pt x="1290" y="39"/>
                </a:lnTo>
                <a:lnTo>
                  <a:pt x="1290" y="39"/>
                </a:lnTo>
                <a:lnTo>
                  <a:pt x="1290" y="39"/>
                </a:lnTo>
                <a:lnTo>
                  <a:pt x="1290" y="39"/>
                </a:lnTo>
                <a:lnTo>
                  <a:pt x="1290" y="39"/>
                </a:lnTo>
                <a:lnTo>
                  <a:pt x="1291" y="39"/>
                </a:lnTo>
                <a:lnTo>
                  <a:pt x="1291" y="39"/>
                </a:lnTo>
                <a:lnTo>
                  <a:pt x="1291" y="39"/>
                </a:lnTo>
                <a:lnTo>
                  <a:pt x="1291" y="39"/>
                </a:lnTo>
                <a:lnTo>
                  <a:pt x="1292" y="39"/>
                </a:lnTo>
                <a:lnTo>
                  <a:pt x="1292" y="39"/>
                </a:lnTo>
                <a:lnTo>
                  <a:pt x="1292" y="39"/>
                </a:lnTo>
                <a:lnTo>
                  <a:pt x="1292" y="39"/>
                </a:lnTo>
                <a:lnTo>
                  <a:pt x="1293" y="39"/>
                </a:lnTo>
                <a:lnTo>
                  <a:pt x="1293" y="39"/>
                </a:lnTo>
                <a:lnTo>
                  <a:pt x="1293" y="39"/>
                </a:lnTo>
                <a:lnTo>
                  <a:pt x="1293" y="39"/>
                </a:lnTo>
                <a:lnTo>
                  <a:pt x="1293" y="39"/>
                </a:lnTo>
                <a:lnTo>
                  <a:pt x="1294" y="39"/>
                </a:lnTo>
                <a:lnTo>
                  <a:pt x="1294" y="39"/>
                </a:lnTo>
                <a:lnTo>
                  <a:pt x="1294" y="39"/>
                </a:lnTo>
                <a:lnTo>
                  <a:pt x="1294" y="39"/>
                </a:lnTo>
                <a:lnTo>
                  <a:pt x="1295" y="39"/>
                </a:lnTo>
                <a:lnTo>
                  <a:pt x="1295" y="39"/>
                </a:lnTo>
                <a:lnTo>
                  <a:pt x="1295" y="39"/>
                </a:lnTo>
                <a:lnTo>
                  <a:pt x="1295" y="39"/>
                </a:lnTo>
                <a:lnTo>
                  <a:pt x="1296" y="39"/>
                </a:lnTo>
                <a:lnTo>
                  <a:pt x="1296" y="39"/>
                </a:lnTo>
                <a:lnTo>
                  <a:pt x="1296" y="39"/>
                </a:lnTo>
                <a:lnTo>
                  <a:pt x="1296" y="39"/>
                </a:lnTo>
                <a:lnTo>
                  <a:pt x="1296" y="39"/>
                </a:lnTo>
                <a:lnTo>
                  <a:pt x="1297" y="39"/>
                </a:lnTo>
                <a:lnTo>
                  <a:pt x="1297" y="39"/>
                </a:lnTo>
                <a:lnTo>
                  <a:pt x="1297" y="39"/>
                </a:lnTo>
                <a:lnTo>
                  <a:pt x="1298" y="39"/>
                </a:lnTo>
                <a:lnTo>
                  <a:pt x="1298" y="39"/>
                </a:lnTo>
                <a:lnTo>
                  <a:pt x="1298" y="39"/>
                </a:lnTo>
                <a:lnTo>
                  <a:pt x="1298" y="39"/>
                </a:lnTo>
                <a:lnTo>
                  <a:pt x="1299" y="39"/>
                </a:lnTo>
                <a:lnTo>
                  <a:pt x="1299" y="39"/>
                </a:lnTo>
                <a:lnTo>
                  <a:pt x="1299" y="39"/>
                </a:lnTo>
                <a:lnTo>
                  <a:pt x="1299" y="39"/>
                </a:lnTo>
                <a:lnTo>
                  <a:pt x="1299" y="39"/>
                </a:lnTo>
                <a:lnTo>
                  <a:pt x="1300" y="39"/>
                </a:lnTo>
                <a:lnTo>
                  <a:pt x="1300" y="39"/>
                </a:lnTo>
                <a:lnTo>
                  <a:pt x="1300" y="39"/>
                </a:lnTo>
                <a:lnTo>
                  <a:pt x="1300" y="39"/>
                </a:lnTo>
                <a:lnTo>
                  <a:pt x="1301" y="39"/>
                </a:lnTo>
                <a:lnTo>
                  <a:pt x="1301" y="39"/>
                </a:lnTo>
                <a:lnTo>
                  <a:pt x="1301" y="39"/>
                </a:lnTo>
                <a:lnTo>
                  <a:pt x="1301" y="39"/>
                </a:lnTo>
                <a:lnTo>
                  <a:pt x="1302" y="39"/>
                </a:lnTo>
                <a:lnTo>
                  <a:pt x="1302" y="39"/>
                </a:lnTo>
                <a:lnTo>
                  <a:pt x="1302" y="39"/>
                </a:lnTo>
                <a:lnTo>
                  <a:pt x="1302" y="39"/>
                </a:lnTo>
                <a:lnTo>
                  <a:pt x="1302" y="39"/>
                </a:lnTo>
                <a:lnTo>
                  <a:pt x="1303" y="39"/>
                </a:lnTo>
                <a:lnTo>
                  <a:pt x="1303" y="39"/>
                </a:lnTo>
                <a:lnTo>
                  <a:pt x="1303" y="39"/>
                </a:lnTo>
                <a:lnTo>
                  <a:pt x="1303" y="39"/>
                </a:lnTo>
                <a:lnTo>
                  <a:pt x="1304" y="39"/>
                </a:lnTo>
                <a:lnTo>
                  <a:pt x="1304" y="39"/>
                </a:lnTo>
                <a:lnTo>
                  <a:pt x="1304" y="39"/>
                </a:lnTo>
                <a:lnTo>
                  <a:pt x="1304" y="39"/>
                </a:lnTo>
                <a:lnTo>
                  <a:pt x="1305" y="39"/>
                </a:lnTo>
                <a:lnTo>
                  <a:pt x="1305" y="39"/>
                </a:lnTo>
                <a:lnTo>
                  <a:pt x="1305" y="39"/>
                </a:lnTo>
                <a:lnTo>
                  <a:pt x="1305" y="39"/>
                </a:lnTo>
                <a:lnTo>
                  <a:pt x="1306" y="39"/>
                </a:lnTo>
                <a:lnTo>
                  <a:pt x="1306" y="39"/>
                </a:lnTo>
                <a:lnTo>
                  <a:pt x="1306" y="39"/>
                </a:lnTo>
                <a:lnTo>
                  <a:pt x="1306" y="39"/>
                </a:lnTo>
                <a:lnTo>
                  <a:pt x="1307" y="39"/>
                </a:lnTo>
                <a:lnTo>
                  <a:pt x="1307" y="39"/>
                </a:lnTo>
                <a:lnTo>
                  <a:pt x="1307" y="39"/>
                </a:lnTo>
                <a:lnTo>
                  <a:pt x="1307" y="39"/>
                </a:lnTo>
                <a:lnTo>
                  <a:pt x="1308" y="39"/>
                </a:lnTo>
                <a:lnTo>
                  <a:pt x="1308" y="39"/>
                </a:lnTo>
                <a:lnTo>
                  <a:pt x="1308" y="39"/>
                </a:lnTo>
                <a:lnTo>
                  <a:pt x="1308" y="39"/>
                </a:lnTo>
                <a:lnTo>
                  <a:pt x="1308" y="39"/>
                </a:lnTo>
                <a:lnTo>
                  <a:pt x="1309" y="39"/>
                </a:lnTo>
                <a:lnTo>
                  <a:pt x="1309" y="39"/>
                </a:lnTo>
                <a:lnTo>
                  <a:pt x="1309" y="39"/>
                </a:lnTo>
                <a:lnTo>
                  <a:pt x="1309" y="39"/>
                </a:lnTo>
                <a:lnTo>
                  <a:pt x="1310" y="39"/>
                </a:lnTo>
                <a:lnTo>
                  <a:pt x="1310" y="39"/>
                </a:lnTo>
                <a:lnTo>
                  <a:pt x="1310" y="39"/>
                </a:lnTo>
                <a:lnTo>
                  <a:pt x="1310" y="39"/>
                </a:lnTo>
                <a:lnTo>
                  <a:pt x="1311" y="39"/>
                </a:lnTo>
                <a:lnTo>
                  <a:pt x="1311" y="39"/>
                </a:lnTo>
                <a:lnTo>
                  <a:pt x="1311" y="39"/>
                </a:lnTo>
                <a:lnTo>
                  <a:pt x="1311" y="39"/>
                </a:lnTo>
                <a:lnTo>
                  <a:pt x="1311" y="39"/>
                </a:lnTo>
                <a:lnTo>
                  <a:pt x="1312" y="39"/>
                </a:lnTo>
                <a:lnTo>
                  <a:pt x="1312" y="39"/>
                </a:lnTo>
                <a:lnTo>
                  <a:pt x="1312" y="39"/>
                </a:lnTo>
                <a:lnTo>
                  <a:pt x="1312" y="39"/>
                </a:lnTo>
                <a:lnTo>
                  <a:pt x="1313" y="39"/>
                </a:lnTo>
                <a:lnTo>
                  <a:pt x="1313" y="39"/>
                </a:lnTo>
                <a:lnTo>
                  <a:pt x="1313" y="39"/>
                </a:lnTo>
                <a:lnTo>
                  <a:pt x="1314" y="39"/>
                </a:lnTo>
                <a:lnTo>
                  <a:pt x="1314" y="39"/>
                </a:lnTo>
                <a:lnTo>
                  <a:pt x="1314" y="39"/>
                </a:lnTo>
                <a:lnTo>
                  <a:pt x="1314" y="39"/>
                </a:lnTo>
                <a:lnTo>
                  <a:pt x="1314" y="39"/>
                </a:lnTo>
                <a:lnTo>
                  <a:pt x="1315" y="39"/>
                </a:lnTo>
                <a:lnTo>
                  <a:pt x="1315" y="39"/>
                </a:lnTo>
                <a:lnTo>
                  <a:pt x="1315" y="39"/>
                </a:lnTo>
                <a:lnTo>
                  <a:pt x="1315" y="39"/>
                </a:lnTo>
                <a:lnTo>
                  <a:pt x="1316" y="39"/>
                </a:lnTo>
                <a:lnTo>
                  <a:pt x="1316" y="39"/>
                </a:lnTo>
                <a:lnTo>
                  <a:pt x="1316" y="39"/>
                </a:lnTo>
                <a:lnTo>
                  <a:pt x="1316" y="39"/>
                </a:lnTo>
                <a:lnTo>
                  <a:pt x="1317" y="39"/>
                </a:lnTo>
                <a:lnTo>
                  <a:pt x="1317" y="39"/>
                </a:lnTo>
                <a:lnTo>
                  <a:pt x="1317" y="39"/>
                </a:lnTo>
                <a:lnTo>
                  <a:pt x="1317" y="39"/>
                </a:lnTo>
                <a:lnTo>
                  <a:pt x="1317" y="39"/>
                </a:lnTo>
                <a:lnTo>
                  <a:pt x="1318" y="39"/>
                </a:lnTo>
                <a:lnTo>
                  <a:pt x="1318" y="39"/>
                </a:lnTo>
                <a:lnTo>
                  <a:pt x="1318" y="39"/>
                </a:lnTo>
                <a:lnTo>
                  <a:pt x="1318" y="39"/>
                </a:lnTo>
                <a:lnTo>
                  <a:pt x="1319" y="39"/>
                </a:lnTo>
                <a:lnTo>
                  <a:pt x="1319" y="39"/>
                </a:lnTo>
                <a:lnTo>
                  <a:pt x="1319" y="39"/>
                </a:lnTo>
                <a:lnTo>
                  <a:pt x="1319" y="39"/>
                </a:lnTo>
                <a:lnTo>
                  <a:pt x="1320" y="39"/>
                </a:lnTo>
                <a:lnTo>
                  <a:pt x="1320" y="39"/>
                </a:lnTo>
                <a:lnTo>
                  <a:pt x="1320" y="39"/>
                </a:lnTo>
                <a:lnTo>
                  <a:pt x="1320" y="39"/>
                </a:lnTo>
                <a:lnTo>
                  <a:pt x="1321" y="39"/>
                </a:lnTo>
                <a:lnTo>
                  <a:pt x="1321" y="39"/>
                </a:lnTo>
                <a:lnTo>
                  <a:pt x="1321" y="39"/>
                </a:lnTo>
                <a:lnTo>
                  <a:pt x="1321" y="39"/>
                </a:lnTo>
                <a:lnTo>
                  <a:pt x="1322" y="39"/>
                </a:lnTo>
                <a:lnTo>
                  <a:pt x="1322" y="39"/>
                </a:lnTo>
                <a:lnTo>
                  <a:pt x="1322" y="39"/>
                </a:lnTo>
                <a:lnTo>
                  <a:pt x="1322" y="39"/>
                </a:lnTo>
                <a:lnTo>
                  <a:pt x="1323" y="39"/>
                </a:lnTo>
                <a:lnTo>
                  <a:pt x="1323" y="39"/>
                </a:lnTo>
                <a:lnTo>
                  <a:pt x="1323" y="39"/>
                </a:lnTo>
                <a:lnTo>
                  <a:pt x="1323" y="39"/>
                </a:lnTo>
                <a:lnTo>
                  <a:pt x="1323" y="39"/>
                </a:lnTo>
                <a:lnTo>
                  <a:pt x="1324" y="39"/>
                </a:lnTo>
                <a:lnTo>
                  <a:pt x="1324" y="39"/>
                </a:lnTo>
                <a:lnTo>
                  <a:pt x="1324" y="39"/>
                </a:lnTo>
                <a:lnTo>
                  <a:pt x="1324" y="39"/>
                </a:lnTo>
                <a:lnTo>
                  <a:pt x="1325" y="39"/>
                </a:lnTo>
                <a:lnTo>
                  <a:pt x="1325" y="39"/>
                </a:lnTo>
                <a:lnTo>
                  <a:pt x="1325" y="39"/>
                </a:lnTo>
                <a:lnTo>
                  <a:pt x="1325" y="39"/>
                </a:lnTo>
                <a:lnTo>
                  <a:pt x="1326" y="39"/>
                </a:lnTo>
                <a:lnTo>
                  <a:pt x="1326" y="39"/>
                </a:lnTo>
                <a:lnTo>
                  <a:pt x="1326" y="39"/>
                </a:lnTo>
                <a:lnTo>
                  <a:pt x="1326" y="39"/>
                </a:lnTo>
                <a:lnTo>
                  <a:pt x="1326" y="39"/>
                </a:lnTo>
                <a:lnTo>
                  <a:pt x="1327" y="39"/>
                </a:lnTo>
                <a:lnTo>
                  <a:pt x="1327" y="39"/>
                </a:lnTo>
                <a:lnTo>
                  <a:pt x="1327" y="39"/>
                </a:lnTo>
                <a:lnTo>
                  <a:pt x="1327" y="39"/>
                </a:lnTo>
                <a:lnTo>
                  <a:pt x="1328" y="39"/>
                </a:lnTo>
                <a:lnTo>
                  <a:pt x="1328" y="39"/>
                </a:lnTo>
                <a:lnTo>
                  <a:pt x="1328" y="39"/>
                </a:lnTo>
                <a:lnTo>
                  <a:pt x="1329" y="39"/>
                </a:lnTo>
                <a:lnTo>
                  <a:pt x="1329" y="39"/>
                </a:lnTo>
                <a:lnTo>
                  <a:pt x="1329" y="39"/>
                </a:lnTo>
                <a:lnTo>
                  <a:pt x="1329" y="39"/>
                </a:lnTo>
                <a:lnTo>
                  <a:pt x="1329" y="39"/>
                </a:lnTo>
                <a:lnTo>
                  <a:pt x="1330" y="39"/>
                </a:lnTo>
                <a:lnTo>
                  <a:pt x="1330" y="39"/>
                </a:lnTo>
                <a:lnTo>
                  <a:pt x="1330" y="39"/>
                </a:lnTo>
                <a:lnTo>
                  <a:pt x="1330" y="39"/>
                </a:lnTo>
                <a:lnTo>
                  <a:pt x="1331" y="39"/>
                </a:lnTo>
                <a:lnTo>
                  <a:pt x="1331" y="39"/>
                </a:lnTo>
                <a:lnTo>
                  <a:pt x="1331" y="39"/>
                </a:lnTo>
                <a:lnTo>
                  <a:pt x="1331" y="39"/>
                </a:lnTo>
                <a:lnTo>
                  <a:pt x="1332" y="39"/>
                </a:lnTo>
                <a:lnTo>
                  <a:pt x="1332" y="39"/>
                </a:lnTo>
                <a:lnTo>
                  <a:pt x="1332" y="39"/>
                </a:lnTo>
                <a:lnTo>
                  <a:pt x="1332" y="39"/>
                </a:lnTo>
                <a:lnTo>
                  <a:pt x="1332" y="39"/>
                </a:lnTo>
                <a:lnTo>
                  <a:pt x="1333" y="39"/>
                </a:lnTo>
                <a:lnTo>
                  <a:pt x="1333" y="39"/>
                </a:lnTo>
                <a:lnTo>
                  <a:pt x="1333" y="39"/>
                </a:lnTo>
                <a:lnTo>
                  <a:pt x="1333" y="39"/>
                </a:lnTo>
                <a:lnTo>
                  <a:pt x="1334" y="39"/>
                </a:lnTo>
                <a:lnTo>
                  <a:pt x="1334" y="39"/>
                </a:lnTo>
                <a:lnTo>
                  <a:pt x="1334" y="39"/>
                </a:lnTo>
                <a:lnTo>
                  <a:pt x="1334" y="39"/>
                </a:lnTo>
                <a:lnTo>
                  <a:pt x="1335" y="39"/>
                </a:lnTo>
                <a:lnTo>
                  <a:pt x="1335" y="39"/>
                </a:lnTo>
                <a:lnTo>
                  <a:pt x="1335" y="39"/>
                </a:lnTo>
                <a:lnTo>
                  <a:pt x="1335" y="39"/>
                </a:lnTo>
                <a:lnTo>
                  <a:pt x="1335" y="39"/>
                </a:lnTo>
                <a:lnTo>
                  <a:pt x="1336" y="39"/>
                </a:lnTo>
                <a:lnTo>
                  <a:pt x="1336" y="39"/>
                </a:lnTo>
                <a:lnTo>
                  <a:pt x="1336" y="39"/>
                </a:lnTo>
                <a:lnTo>
                  <a:pt x="1337" y="39"/>
                </a:lnTo>
                <a:lnTo>
                  <a:pt x="1337" y="39"/>
                </a:lnTo>
                <a:lnTo>
                  <a:pt x="1337" y="39"/>
                </a:lnTo>
                <a:lnTo>
                  <a:pt x="1337" y="39"/>
                </a:lnTo>
                <a:lnTo>
                  <a:pt x="1338" y="39"/>
                </a:lnTo>
                <a:lnTo>
                  <a:pt x="1338" y="39"/>
                </a:lnTo>
                <a:lnTo>
                  <a:pt x="1338" y="39"/>
                </a:lnTo>
                <a:lnTo>
                  <a:pt x="1338" y="39"/>
                </a:lnTo>
                <a:lnTo>
                  <a:pt x="1339" y="39"/>
                </a:lnTo>
                <a:lnTo>
                  <a:pt x="1339" y="39"/>
                </a:lnTo>
                <a:lnTo>
                  <a:pt x="1339" y="39"/>
                </a:lnTo>
                <a:lnTo>
                  <a:pt x="1339" y="39"/>
                </a:lnTo>
                <a:lnTo>
                  <a:pt x="1339" y="39"/>
                </a:lnTo>
                <a:lnTo>
                  <a:pt x="1340" y="39"/>
                </a:lnTo>
                <a:lnTo>
                  <a:pt x="1340" y="39"/>
                </a:lnTo>
                <a:lnTo>
                  <a:pt x="1340" y="39"/>
                </a:lnTo>
                <a:lnTo>
                  <a:pt x="1340" y="39"/>
                </a:lnTo>
                <a:lnTo>
                  <a:pt x="1341" y="39"/>
                </a:lnTo>
                <a:lnTo>
                  <a:pt x="1341" y="39"/>
                </a:lnTo>
                <a:lnTo>
                  <a:pt x="1341" y="39"/>
                </a:lnTo>
                <a:lnTo>
                  <a:pt x="1341" y="39"/>
                </a:lnTo>
                <a:lnTo>
                  <a:pt x="1342" y="39"/>
                </a:lnTo>
                <a:lnTo>
                  <a:pt x="1342" y="39"/>
                </a:lnTo>
                <a:lnTo>
                  <a:pt x="1342" y="39"/>
                </a:lnTo>
                <a:lnTo>
                  <a:pt x="1342" y="39"/>
                </a:lnTo>
                <a:lnTo>
                  <a:pt x="1342" y="39"/>
                </a:lnTo>
                <a:lnTo>
                  <a:pt x="1343" y="39"/>
                </a:lnTo>
                <a:lnTo>
                  <a:pt x="1343" y="39"/>
                </a:lnTo>
                <a:lnTo>
                  <a:pt x="1343" y="39"/>
                </a:lnTo>
                <a:lnTo>
                  <a:pt x="1343" y="39"/>
                </a:lnTo>
                <a:lnTo>
                  <a:pt x="1344" y="39"/>
                </a:lnTo>
                <a:lnTo>
                  <a:pt x="1344" y="39"/>
                </a:lnTo>
                <a:lnTo>
                  <a:pt x="1344" y="39"/>
                </a:lnTo>
                <a:lnTo>
                  <a:pt x="1345" y="39"/>
                </a:lnTo>
                <a:lnTo>
                  <a:pt x="1345" y="39"/>
                </a:lnTo>
                <a:lnTo>
                  <a:pt x="1345" y="39"/>
                </a:lnTo>
                <a:lnTo>
                  <a:pt x="1345" y="39"/>
                </a:lnTo>
                <a:lnTo>
                  <a:pt x="1345" y="39"/>
                </a:lnTo>
                <a:lnTo>
                  <a:pt x="1346" y="39"/>
                </a:lnTo>
                <a:lnTo>
                  <a:pt x="1346" y="39"/>
                </a:lnTo>
                <a:lnTo>
                  <a:pt x="1346" y="39"/>
                </a:lnTo>
                <a:lnTo>
                  <a:pt x="1346" y="39"/>
                </a:lnTo>
                <a:lnTo>
                  <a:pt x="1347" y="39"/>
                </a:lnTo>
                <a:lnTo>
                  <a:pt x="1347" y="39"/>
                </a:lnTo>
                <a:lnTo>
                  <a:pt x="1347" y="39"/>
                </a:lnTo>
                <a:lnTo>
                  <a:pt x="1347" y="39"/>
                </a:lnTo>
                <a:lnTo>
                  <a:pt x="1348" y="39"/>
                </a:lnTo>
                <a:lnTo>
                  <a:pt x="1348" y="39"/>
                </a:lnTo>
                <a:lnTo>
                  <a:pt x="1348" y="39"/>
                </a:lnTo>
                <a:lnTo>
                  <a:pt x="1348" y="39"/>
                </a:lnTo>
                <a:lnTo>
                  <a:pt x="1348" y="39"/>
                </a:lnTo>
                <a:lnTo>
                  <a:pt x="1349" y="39"/>
                </a:lnTo>
                <a:lnTo>
                  <a:pt x="1349" y="39"/>
                </a:lnTo>
                <a:lnTo>
                  <a:pt x="1349" y="39"/>
                </a:lnTo>
                <a:lnTo>
                  <a:pt x="1349" y="39"/>
                </a:lnTo>
                <a:lnTo>
                  <a:pt x="1350" y="39"/>
                </a:lnTo>
                <a:lnTo>
                  <a:pt x="1350" y="39"/>
                </a:lnTo>
                <a:lnTo>
                  <a:pt x="1350" y="39"/>
                </a:lnTo>
                <a:lnTo>
                  <a:pt x="1350" y="39"/>
                </a:lnTo>
                <a:lnTo>
                  <a:pt x="1351" y="39"/>
                </a:lnTo>
                <a:lnTo>
                  <a:pt x="1351" y="39"/>
                </a:lnTo>
                <a:lnTo>
                  <a:pt x="1351" y="39"/>
                </a:lnTo>
                <a:lnTo>
                  <a:pt x="1351" y="39"/>
                </a:lnTo>
                <a:lnTo>
                  <a:pt x="1351" y="39"/>
                </a:lnTo>
                <a:lnTo>
                  <a:pt x="1352" y="39"/>
                </a:lnTo>
                <a:lnTo>
                  <a:pt x="1352" y="39"/>
                </a:lnTo>
                <a:lnTo>
                  <a:pt x="1352" y="39"/>
                </a:lnTo>
                <a:lnTo>
                  <a:pt x="1353" y="39"/>
                </a:lnTo>
                <a:lnTo>
                  <a:pt x="1353" y="39"/>
                </a:lnTo>
                <a:lnTo>
                  <a:pt x="1353" y="39"/>
                </a:lnTo>
                <a:lnTo>
                  <a:pt x="1353" y="39"/>
                </a:lnTo>
                <a:lnTo>
                  <a:pt x="1354" y="39"/>
                </a:lnTo>
                <a:lnTo>
                  <a:pt x="1354" y="39"/>
                </a:lnTo>
                <a:lnTo>
                  <a:pt x="1354" y="39"/>
                </a:lnTo>
                <a:lnTo>
                  <a:pt x="1354" y="39"/>
                </a:lnTo>
                <a:lnTo>
                  <a:pt x="1354" y="39"/>
                </a:lnTo>
                <a:lnTo>
                  <a:pt x="1355" y="39"/>
                </a:lnTo>
                <a:lnTo>
                  <a:pt x="1355" y="39"/>
                </a:lnTo>
                <a:lnTo>
                  <a:pt x="1355" y="39"/>
                </a:lnTo>
                <a:lnTo>
                  <a:pt x="1355" y="39"/>
                </a:lnTo>
                <a:lnTo>
                  <a:pt x="1356" y="39"/>
                </a:lnTo>
                <a:lnTo>
                  <a:pt x="1356" y="39"/>
                </a:lnTo>
                <a:lnTo>
                  <a:pt x="1356" y="39"/>
                </a:lnTo>
                <a:lnTo>
                  <a:pt x="1356" y="39"/>
                </a:lnTo>
                <a:lnTo>
                  <a:pt x="1357" y="39"/>
                </a:lnTo>
                <a:lnTo>
                  <a:pt x="1357" y="39"/>
                </a:lnTo>
                <a:lnTo>
                  <a:pt x="1357" y="39"/>
                </a:lnTo>
                <a:lnTo>
                  <a:pt x="1357" y="39"/>
                </a:lnTo>
                <a:lnTo>
                  <a:pt x="1357" y="39"/>
                </a:lnTo>
                <a:lnTo>
                  <a:pt x="1358" y="39"/>
                </a:lnTo>
                <a:lnTo>
                  <a:pt x="1358" y="39"/>
                </a:lnTo>
                <a:lnTo>
                  <a:pt x="1358" y="39"/>
                </a:lnTo>
                <a:lnTo>
                  <a:pt x="1358" y="39"/>
                </a:lnTo>
                <a:lnTo>
                  <a:pt x="1359" y="39"/>
                </a:lnTo>
                <a:lnTo>
                  <a:pt x="1359" y="39"/>
                </a:lnTo>
                <a:lnTo>
                  <a:pt x="1359" y="39"/>
                </a:lnTo>
                <a:lnTo>
                  <a:pt x="1360" y="39"/>
                </a:lnTo>
                <a:lnTo>
                  <a:pt x="1360" y="39"/>
                </a:lnTo>
                <a:lnTo>
                  <a:pt x="1360" y="39"/>
                </a:lnTo>
                <a:lnTo>
                  <a:pt x="1360" y="39"/>
                </a:lnTo>
                <a:lnTo>
                  <a:pt x="1360" y="39"/>
                </a:lnTo>
                <a:lnTo>
                  <a:pt x="1361" y="39"/>
                </a:lnTo>
                <a:lnTo>
                  <a:pt x="1361" y="39"/>
                </a:lnTo>
                <a:lnTo>
                  <a:pt x="1361" y="39"/>
                </a:lnTo>
                <a:lnTo>
                  <a:pt x="1361" y="39"/>
                </a:lnTo>
                <a:lnTo>
                  <a:pt x="1362" y="39"/>
                </a:lnTo>
                <a:lnTo>
                  <a:pt x="1362" y="39"/>
                </a:lnTo>
                <a:lnTo>
                  <a:pt x="1362" y="39"/>
                </a:lnTo>
                <a:lnTo>
                  <a:pt x="1362" y="39"/>
                </a:lnTo>
                <a:lnTo>
                  <a:pt x="1363" y="39"/>
                </a:lnTo>
                <a:lnTo>
                  <a:pt x="1363" y="39"/>
                </a:lnTo>
                <a:lnTo>
                  <a:pt x="1363" y="39"/>
                </a:lnTo>
                <a:lnTo>
                  <a:pt x="1363" y="39"/>
                </a:lnTo>
                <a:lnTo>
                  <a:pt x="1363" y="39"/>
                </a:lnTo>
                <a:lnTo>
                  <a:pt x="1364" y="39"/>
                </a:lnTo>
                <a:lnTo>
                  <a:pt x="1364" y="39"/>
                </a:lnTo>
                <a:lnTo>
                  <a:pt x="1364" y="39"/>
                </a:lnTo>
                <a:lnTo>
                  <a:pt x="1364" y="39"/>
                </a:lnTo>
                <a:lnTo>
                  <a:pt x="1365" y="39"/>
                </a:lnTo>
                <a:lnTo>
                  <a:pt x="1365" y="39"/>
                </a:lnTo>
                <a:lnTo>
                  <a:pt x="1365" y="39"/>
                </a:lnTo>
                <a:lnTo>
                  <a:pt x="1365" y="39"/>
                </a:lnTo>
                <a:lnTo>
                  <a:pt x="1366" y="39"/>
                </a:lnTo>
                <a:lnTo>
                  <a:pt x="1366" y="39"/>
                </a:lnTo>
                <a:lnTo>
                  <a:pt x="1366" y="39"/>
                </a:lnTo>
                <a:lnTo>
                  <a:pt x="1366" y="39"/>
                </a:lnTo>
                <a:lnTo>
                  <a:pt x="1366" y="39"/>
                </a:lnTo>
                <a:lnTo>
                  <a:pt x="1367" y="39"/>
                </a:lnTo>
                <a:lnTo>
                  <a:pt x="1367" y="39"/>
                </a:lnTo>
                <a:lnTo>
                  <a:pt x="1367" y="39"/>
                </a:lnTo>
                <a:lnTo>
                  <a:pt x="1368" y="39"/>
                </a:lnTo>
                <a:lnTo>
                  <a:pt x="1368" y="39"/>
                </a:lnTo>
                <a:lnTo>
                  <a:pt x="1368" y="39"/>
                </a:lnTo>
                <a:lnTo>
                  <a:pt x="1368" y="39"/>
                </a:lnTo>
                <a:lnTo>
                  <a:pt x="1369" y="39"/>
                </a:lnTo>
                <a:lnTo>
                  <a:pt x="1369" y="39"/>
                </a:lnTo>
                <a:lnTo>
                  <a:pt x="1369" y="39"/>
                </a:lnTo>
                <a:lnTo>
                  <a:pt x="1369" y="39"/>
                </a:lnTo>
                <a:lnTo>
                  <a:pt x="1369" y="39"/>
                </a:lnTo>
                <a:lnTo>
                  <a:pt x="1370" y="39"/>
                </a:lnTo>
                <a:lnTo>
                  <a:pt x="1370" y="39"/>
                </a:lnTo>
                <a:lnTo>
                  <a:pt x="1370" y="39"/>
                </a:lnTo>
                <a:lnTo>
                  <a:pt x="1370" y="39"/>
                </a:lnTo>
                <a:lnTo>
                  <a:pt x="1371" y="39"/>
                </a:lnTo>
                <a:lnTo>
                  <a:pt x="1371" y="39"/>
                </a:lnTo>
                <a:lnTo>
                  <a:pt x="1371" y="39"/>
                </a:lnTo>
                <a:lnTo>
                  <a:pt x="1371" y="39"/>
                </a:lnTo>
                <a:lnTo>
                  <a:pt x="1372" y="39"/>
                </a:lnTo>
                <a:lnTo>
                  <a:pt x="1372" y="39"/>
                </a:lnTo>
                <a:lnTo>
                  <a:pt x="1372" y="39"/>
                </a:lnTo>
                <a:lnTo>
                  <a:pt x="1372" y="39"/>
                </a:lnTo>
                <a:lnTo>
                  <a:pt x="1372" y="39"/>
                </a:lnTo>
                <a:lnTo>
                  <a:pt x="1373" y="39"/>
                </a:lnTo>
                <a:lnTo>
                  <a:pt x="1373" y="39"/>
                </a:lnTo>
                <a:lnTo>
                  <a:pt x="1373" y="39"/>
                </a:lnTo>
                <a:lnTo>
                  <a:pt x="1373" y="39"/>
                </a:lnTo>
                <a:lnTo>
                  <a:pt x="1374" y="39"/>
                </a:lnTo>
                <a:lnTo>
                  <a:pt x="1374" y="39"/>
                </a:lnTo>
                <a:lnTo>
                  <a:pt x="1374" y="39"/>
                </a:lnTo>
                <a:lnTo>
                  <a:pt x="1374" y="39"/>
                </a:lnTo>
                <a:lnTo>
                  <a:pt x="1375" y="39"/>
                </a:lnTo>
                <a:lnTo>
                  <a:pt x="1375" y="39"/>
                </a:lnTo>
                <a:lnTo>
                  <a:pt x="1375" y="39"/>
                </a:lnTo>
                <a:lnTo>
                  <a:pt x="1375" y="39"/>
                </a:lnTo>
                <a:lnTo>
                  <a:pt x="1376" y="39"/>
                </a:lnTo>
                <a:lnTo>
                  <a:pt x="1376" y="39"/>
                </a:lnTo>
                <a:lnTo>
                  <a:pt x="1376" y="39"/>
                </a:lnTo>
                <a:lnTo>
                  <a:pt x="1376" y="39"/>
                </a:lnTo>
                <a:lnTo>
                  <a:pt x="1377" y="39"/>
                </a:lnTo>
                <a:lnTo>
                  <a:pt x="1377" y="39"/>
                </a:lnTo>
                <a:lnTo>
                  <a:pt x="1377" y="39"/>
                </a:lnTo>
                <a:lnTo>
                  <a:pt x="1377" y="39"/>
                </a:lnTo>
                <a:lnTo>
                  <a:pt x="1378" y="39"/>
                </a:lnTo>
                <a:lnTo>
                  <a:pt x="1378" y="39"/>
                </a:lnTo>
                <a:lnTo>
                  <a:pt x="1378" y="39"/>
                </a:lnTo>
                <a:lnTo>
                  <a:pt x="1378" y="39"/>
                </a:lnTo>
                <a:lnTo>
                  <a:pt x="1378" y="39"/>
                </a:lnTo>
                <a:lnTo>
                  <a:pt x="1379" y="39"/>
                </a:lnTo>
                <a:lnTo>
                  <a:pt x="1379" y="39"/>
                </a:lnTo>
                <a:lnTo>
                  <a:pt x="1379" y="39"/>
                </a:lnTo>
                <a:lnTo>
                  <a:pt x="1379" y="39"/>
                </a:lnTo>
                <a:lnTo>
                  <a:pt x="1380" y="39"/>
                </a:lnTo>
                <a:lnTo>
                  <a:pt x="1380" y="39"/>
                </a:lnTo>
                <a:lnTo>
                  <a:pt x="1380" y="39"/>
                </a:lnTo>
                <a:lnTo>
                  <a:pt x="1380" y="39"/>
                </a:lnTo>
                <a:lnTo>
                  <a:pt x="1381" y="39"/>
                </a:lnTo>
                <a:lnTo>
                  <a:pt x="1381" y="39"/>
                </a:lnTo>
                <a:lnTo>
                  <a:pt x="1381" y="39"/>
                </a:lnTo>
                <a:lnTo>
                  <a:pt x="1381" y="39"/>
                </a:lnTo>
                <a:lnTo>
                  <a:pt x="1381" y="39"/>
                </a:lnTo>
                <a:lnTo>
                  <a:pt x="1382" y="39"/>
                </a:lnTo>
                <a:lnTo>
                  <a:pt x="1382" y="39"/>
                </a:lnTo>
                <a:lnTo>
                  <a:pt x="1382" y="39"/>
                </a:lnTo>
                <a:lnTo>
                  <a:pt x="1382" y="39"/>
                </a:lnTo>
                <a:lnTo>
                  <a:pt x="1383" y="39"/>
                </a:lnTo>
                <a:lnTo>
                  <a:pt x="1383" y="39"/>
                </a:lnTo>
                <a:lnTo>
                  <a:pt x="1383" y="39"/>
                </a:lnTo>
                <a:lnTo>
                  <a:pt x="1384" y="39"/>
                </a:lnTo>
                <a:lnTo>
                  <a:pt x="1384" y="39"/>
                </a:lnTo>
                <a:lnTo>
                  <a:pt x="1384" y="39"/>
                </a:lnTo>
                <a:lnTo>
                  <a:pt x="1384" y="39"/>
                </a:lnTo>
                <a:lnTo>
                  <a:pt x="1385" y="39"/>
                </a:lnTo>
                <a:lnTo>
                  <a:pt x="1385" y="39"/>
                </a:lnTo>
                <a:lnTo>
                  <a:pt x="1385" y="39"/>
                </a:lnTo>
                <a:lnTo>
                  <a:pt x="1385" y="39"/>
                </a:lnTo>
                <a:lnTo>
                  <a:pt x="1385" y="39"/>
                </a:lnTo>
                <a:lnTo>
                  <a:pt x="1386" y="39"/>
                </a:lnTo>
                <a:lnTo>
                  <a:pt x="1386" y="39"/>
                </a:lnTo>
                <a:lnTo>
                  <a:pt x="1386" y="39"/>
                </a:lnTo>
                <a:lnTo>
                  <a:pt x="1386" y="39"/>
                </a:lnTo>
                <a:lnTo>
                  <a:pt x="1387" y="39"/>
                </a:lnTo>
                <a:lnTo>
                  <a:pt x="1387" y="39"/>
                </a:lnTo>
                <a:lnTo>
                  <a:pt x="1387" y="39"/>
                </a:lnTo>
                <a:lnTo>
                  <a:pt x="1387" y="39"/>
                </a:lnTo>
                <a:lnTo>
                  <a:pt x="1388" y="39"/>
                </a:lnTo>
                <a:lnTo>
                  <a:pt x="1388" y="39"/>
                </a:lnTo>
                <a:lnTo>
                  <a:pt x="1388" y="39"/>
                </a:lnTo>
                <a:lnTo>
                  <a:pt x="1388" y="39"/>
                </a:lnTo>
                <a:lnTo>
                  <a:pt x="1388" y="39"/>
                </a:lnTo>
                <a:lnTo>
                  <a:pt x="1389" y="39"/>
                </a:lnTo>
                <a:lnTo>
                  <a:pt x="1389" y="39"/>
                </a:lnTo>
                <a:lnTo>
                  <a:pt x="1389" y="39"/>
                </a:lnTo>
                <a:lnTo>
                  <a:pt x="1389" y="39"/>
                </a:lnTo>
                <a:lnTo>
                  <a:pt x="1390" y="39"/>
                </a:lnTo>
                <a:lnTo>
                  <a:pt x="1390" y="39"/>
                </a:lnTo>
                <a:lnTo>
                  <a:pt x="1390" y="39"/>
                </a:lnTo>
                <a:lnTo>
                  <a:pt x="1390" y="39"/>
                </a:lnTo>
                <a:lnTo>
                  <a:pt x="1391" y="39"/>
                </a:lnTo>
                <a:lnTo>
                  <a:pt x="1391" y="39"/>
                </a:lnTo>
                <a:lnTo>
                  <a:pt x="1391" y="39"/>
                </a:lnTo>
                <a:lnTo>
                  <a:pt x="1391" y="39"/>
                </a:lnTo>
                <a:lnTo>
                  <a:pt x="1392" y="39"/>
                </a:lnTo>
                <a:lnTo>
                  <a:pt x="1392" y="39"/>
                </a:lnTo>
                <a:lnTo>
                  <a:pt x="1392" y="39"/>
                </a:lnTo>
                <a:lnTo>
                  <a:pt x="1392" y="39"/>
                </a:lnTo>
                <a:lnTo>
                  <a:pt x="1393" y="39"/>
                </a:lnTo>
                <a:lnTo>
                  <a:pt x="1393" y="39"/>
                </a:lnTo>
                <a:lnTo>
                  <a:pt x="1393" y="39"/>
                </a:lnTo>
                <a:lnTo>
                  <a:pt x="1393" y="39"/>
                </a:lnTo>
                <a:lnTo>
                  <a:pt x="1394" y="39"/>
                </a:lnTo>
                <a:lnTo>
                  <a:pt x="1394" y="39"/>
                </a:lnTo>
                <a:lnTo>
                  <a:pt x="1394" y="39"/>
                </a:lnTo>
                <a:lnTo>
                  <a:pt x="1394" y="39"/>
                </a:lnTo>
                <a:lnTo>
                  <a:pt x="1394" y="39"/>
                </a:lnTo>
                <a:lnTo>
                  <a:pt x="1395" y="39"/>
                </a:lnTo>
                <a:lnTo>
                  <a:pt x="1395" y="39"/>
                </a:lnTo>
                <a:lnTo>
                  <a:pt x="1395" y="39"/>
                </a:lnTo>
                <a:lnTo>
                  <a:pt x="1395" y="39"/>
                </a:lnTo>
                <a:lnTo>
                  <a:pt x="1396" y="39"/>
                </a:lnTo>
                <a:lnTo>
                  <a:pt x="1396" y="39"/>
                </a:lnTo>
                <a:lnTo>
                  <a:pt x="1396" y="39"/>
                </a:lnTo>
                <a:lnTo>
                  <a:pt x="1396" y="39"/>
                </a:lnTo>
                <a:lnTo>
                  <a:pt x="1397" y="39"/>
                </a:lnTo>
                <a:lnTo>
                  <a:pt x="1397" y="39"/>
                </a:lnTo>
                <a:lnTo>
                  <a:pt x="1397" y="39"/>
                </a:lnTo>
                <a:lnTo>
                  <a:pt x="1397" y="39"/>
                </a:lnTo>
                <a:lnTo>
                  <a:pt x="1397" y="39"/>
                </a:lnTo>
                <a:lnTo>
                  <a:pt x="1398" y="39"/>
                </a:lnTo>
                <a:lnTo>
                  <a:pt x="1398" y="39"/>
                </a:lnTo>
                <a:lnTo>
                  <a:pt x="1398" y="39"/>
                </a:lnTo>
                <a:lnTo>
                  <a:pt x="1399" y="39"/>
                </a:lnTo>
                <a:lnTo>
                  <a:pt x="1399" y="39"/>
                </a:lnTo>
                <a:lnTo>
                  <a:pt x="1399" y="39"/>
                </a:lnTo>
                <a:lnTo>
                  <a:pt x="1399" y="39"/>
                </a:lnTo>
                <a:lnTo>
                  <a:pt x="1400" y="39"/>
                </a:lnTo>
                <a:lnTo>
                  <a:pt x="1400" y="39"/>
                </a:lnTo>
                <a:lnTo>
                  <a:pt x="1400" y="39"/>
                </a:lnTo>
                <a:lnTo>
                  <a:pt x="1400" y="39"/>
                </a:lnTo>
                <a:lnTo>
                  <a:pt x="1400" y="39"/>
                </a:lnTo>
                <a:lnTo>
                  <a:pt x="1401" y="39"/>
                </a:lnTo>
                <a:lnTo>
                  <a:pt x="1401" y="39"/>
                </a:lnTo>
                <a:lnTo>
                  <a:pt x="1401" y="39"/>
                </a:lnTo>
                <a:lnTo>
                  <a:pt x="1401" y="39"/>
                </a:lnTo>
                <a:lnTo>
                  <a:pt x="1402" y="39"/>
                </a:lnTo>
                <a:lnTo>
                  <a:pt x="1402" y="39"/>
                </a:lnTo>
                <a:lnTo>
                  <a:pt x="1402" y="39"/>
                </a:lnTo>
                <a:lnTo>
                  <a:pt x="1402" y="39"/>
                </a:lnTo>
                <a:lnTo>
                  <a:pt x="1403" y="39"/>
                </a:lnTo>
                <a:lnTo>
                  <a:pt x="1403" y="39"/>
                </a:lnTo>
                <a:lnTo>
                  <a:pt x="1403" y="39"/>
                </a:lnTo>
                <a:lnTo>
                  <a:pt x="1403" y="39"/>
                </a:lnTo>
                <a:lnTo>
                  <a:pt x="1403" y="39"/>
                </a:lnTo>
                <a:lnTo>
                  <a:pt x="1404" y="39"/>
                </a:lnTo>
                <a:lnTo>
                  <a:pt x="1404" y="39"/>
                </a:lnTo>
                <a:lnTo>
                  <a:pt x="1404" y="39"/>
                </a:lnTo>
                <a:lnTo>
                  <a:pt x="1404" y="39"/>
                </a:lnTo>
                <a:lnTo>
                  <a:pt x="1405" y="39"/>
                </a:lnTo>
                <a:lnTo>
                  <a:pt x="1405" y="39"/>
                </a:lnTo>
                <a:lnTo>
                  <a:pt x="1405" y="39"/>
                </a:lnTo>
                <a:lnTo>
                  <a:pt x="1405" y="39"/>
                </a:lnTo>
                <a:lnTo>
                  <a:pt x="1406" y="39"/>
                </a:lnTo>
                <a:lnTo>
                  <a:pt x="1406" y="39"/>
                </a:lnTo>
                <a:lnTo>
                  <a:pt x="1406" y="39"/>
                </a:lnTo>
                <a:lnTo>
                  <a:pt x="1406" y="39"/>
                </a:lnTo>
                <a:lnTo>
                  <a:pt x="1407" y="39"/>
                </a:lnTo>
                <a:lnTo>
                  <a:pt x="1407" y="39"/>
                </a:lnTo>
                <a:lnTo>
                  <a:pt x="1407" y="39"/>
                </a:lnTo>
                <a:lnTo>
                  <a:pt x="1407" y="39"/>
                </a:lnTo>
                <a:lnTo>
                  <a:pt x="1408" y="39"/>
                </a:lnTo>
                <a:lnTo>
                  <a:pt x="1408" y="39"/>
                </a:lnTo>
                <a:lnTo>
                  <a:pt x="1408" y="39"/>
                </a:lnTo>
                <a:lnTo>
                  <a:pt x="1408" y="39"/>
                </a:lnTo>
                <a:lnTo>
                  <a:pt x="1409" y="39"/>
                </a:lnTo>
                <a:lnTo>
                  <a:pt x="1409" y="39"/>
                </a:lnTo>
                <a:lnTo>
                  <a:pt x="1409" y="39"/>
                </a:lnTo>
                <a:lnTo>
                  <a:pt x="1409" y="39"/>
                </a:lnTo>
                <a:lnTo>
                  <a:pt x="1409" y="39"/>
                </a:lnTo>
                <a:lnTo>
                  <a:pt x="1410" y="39"/>
                </a:lnTo>
                <a:lnTo>
                  <a:pt x="1410" y="39"/>
                </a:lnTo>
                <a:lnTo>
                  <a:pt x="1410" y="39"/>
                </a:lnTo>
                <a:lnTo>
                  <a:pt x="1410" y="39"/>
                </a:lnTo>
                <a:lnTo>
                  <a:pt x="1411" y="39"/>
                </a:lnTo>
                <a:lnTo>
                  <a:pt x="1411" y="39"/>
                </a:lnTo>
                <a:lnTo>
                  <a:pt x="1411" y="39"/>
                </a:lnTo>
                <a:lnTo>
                  <a:pt x="1411" y="39"/>
                </a:lnTo>
                <a:lnTo>
                  <a:pt x="1412" y="39"/>
                </a:lnTo>
                <a:lnTo>
                  <a:pt x="1412" y="39"/>
                </a:lnTo>
                <a:lnTo>
                  <a:pt x="1412" y="39"/>
                </a:lnTo>
                <a:lnTo>
                  <a:pt x="1412" y="39"/>
                </a:lnTo>
                <a:lnTo>
                  <a:pt x="1412" y="39"/>
                </a:lnTo>
                <a:lnTo>
                  <a:pt x="1413" y="39"/>
                </a:lnTo>
                <a:lnTo>
                  <a:pt x="1413" y="39"/>
                </a:lnTo>
                <a:lnTo>
                  <a:pt x="1413" y="39"/>
                </a:lnTo>
                <a:lnTo>
                  <a:pt x="1413" y="39"/>
                </a:lnTo>
                <a:lnTo>
                  <a:pt x="1414" y="39"/>
                </a:lnTo>
                <a:lnTo>
                  <a:pt x="1414" y="39"/>
                </a:lnTo>
                <a:lnTo>
                  <a:pt x="1414" y="39"/>
                </a:lnTo>
                <a:lnTo>
                  <a:pt x="1415" y="39"/>
                </a:lnTo>
                <a:lnTo>
                  <a:pt x="1415" y="39"/>
                </a:lnTo>
                <a:lnTo>
                  <a:pt x="1415" y="39"/>
                </a:lnTo>
                <a:lnTo>
                  <a:pt x="1415" y="39"/>
                </a:lnTo>
                <a:lnTo>
                  <a:pt x="1415" y="39"/>
                </a:lnTo>
                <a:lnTo>
                  <a:pt x="1416" y="39"/>
                </a:lnTo>
                <a:lnTo>
                  <a:pt x="1416" y="39"/>
                </a:lnTo>
                <a:lnTo>
                  <a:pt x="1416" y="39"/>
                </a:lnTo>
                <a:lnTo>
                  <a:pt x="1416" y="39"/>
                </a:lnTo>
                <a:lnTo>
                  <a:pt x="1417" y="39"/>
                </a:lnTo>
                <a:lnTo>
                  <a:pt x="1417" y="39"/>
                </a:lnTo>
                <a:lnTo>
                  <a:pt x="1417" y="39"/>
                </a:lnTo>
                <a:lnTo>
                  <a:pt x="1417" y="39"/>
                </a:lnTo>
                <a:lnTo>
                  <a:pt x="1418" y="39"/>
                </a:lnTo>
                <a:lnTo>
                  <a:pt x="1418" y="39"/>
                </a:lnTo>
                <a:lnTo>
                  <a:pt x="1418" y="39"/>
                </a:lnTo>
                <a:lnTo>
                  <a:pt x="1418" y="39"/>
                </a:lnTo>
                <a:lnTo>
                  <a:pt x="1418" y="39"/>
                </a:lnTo>
                <a:lnTo>
                  <a:pt x="1419" y="39"/>
                </a:lnTo>
                <a:lnTo>
                  <a:pt x="1419" y="39"/>
                </a:lnTo>
                <a:lnTo>
                  <a:pt x="1419" y="39"/>
                </a:lnTo>
                <a:lnTo>
                  <a:pt x="1419" y="39"/>
                </a:lnTo>
                <a:lnTo>
                  <a:pt x="1420" y="39"/>
                </a:lnTo>
                <a:lnTo>
                  <a:pt x="1420" y="39"/>
                </a:lnTo>
                <a:lnTo>
                  <a:pt x="1420" y="39"/>
                </a:lnTo>
                <a:lnTo>
                  <a:pt x="1420" y="39"/>
                </a:lnTo>
                <a:lnTo>
                  <a:pt x="1421" y="39"/>
                </a:lnTo>
                <a:lnTo>
                  <a:pt x="1421" y="39"/>
                </a:lnTo>
                <a:lnTo>
                  <a:pt x="1421" y="39"/>
                </a:lnTo>
                <a:lnTo>
                  <a:pt x="1421" y="39"/>
                </a:lnTo>
                <a:lnTo>
                  <a:pt x="1421" y="39"/>
                </a:lnTo>
                <a:lnTo>
                  <a:pt x="1422" y="39"/>
                </a:lnTo>
                <a:lnTo>
                  <a:pt x="1422" y="39"/>
                </a:lnTo>
                <a:lnTo>
                  <a:pt x="1422" y="39"/>
                </a:lnTo>
                <a:lnTo>
                  <a:pt x="1423" y="39"/>
                </a:lnTo>
                <a:lnTo>
                  <a:pt x="1423" y="39"/>
                </a:lnTo>
                <a:lnTo>
                  <a:pt x="1423" y="39"/>
                </a:lnTo>
                <a:lnTo>
                  <a:pt x="1423" y="39"/>
                </a:lnTo>
                <a:lnTo>
                  <a:pt x="1424" y="39"/>
                </a:lnTo>
                <a:lnTo>
                  <a:pt x="1424" y="39"/>
                </a:lnTo>
                <a:lnTo>
                  <a:pt x="1424" y="39"/>
                </a:lnTo>
                <a:lnTo>
                  <a:pt x="1424" y="39"/>
                </a:lnTo>
                <a:lnTo>
                  <a:pt x="1424" y="39"/>
                </a:lnTo>
                <a:lnTo>
                  <a:pt x="1425" y="39"/>
                </a:lnTo>
                <a:lnTo>
                  <a:pt x="1425" y="39"/>
                </a:lnTo>
                <a:lnTo>
                  <a:pt x="1425" y="39"/>
                </a:lnTo>
                <a:lnTo>
                  <a:pt x="1425" y="39"/>
                </a:lnTo>
                <a:lnTo>
                  <a:pt x="1426" y="39"/>
                </a:lnTo>
                <a:lnTo>
                  <a:pt x="1426" y="39"/>
                </a:lnTo>
                <a:lnTo>
                  <a:pt x="1426" y="39"/>
                </a:lnTo>
                <a:lnTo>
                  <a:pt x="1426" y="39"/>
                </a:lnTo>
                <a:lnTo>
                  <a:pt x="1427" y="39"/>
                </a:lnTo>
                <a:lnTo>
                  <a:pt x="1427" y="39"/>
                </a:lnTo>
                <a:lnTo>
                  <a:pt x="1427" y="39"/>
                </a:lnTo>
                <a:lnTo>
                  <a:pt x="1427" y="39"/>
                </a:lnTo>
                <a:lnTo>
                  <a:pt x="1427" y="39"/>
                </a:lnTo>
                <a:lnTo>
                  <a:pt x="1428" y="39"/>
                </a:lnTo>
                <a:lnTo>
                  <a:pt x="1428" y="39"/>
                </a:lnTo>
                <a:lnTo>
                  <a:pt x="1428" y="39"/>
                </a:lnTo>
                <a:lnTo>
                  <a:pt x="1428" y="39"/>
                </a:lnTo>
                <a:lnTo>
                  <a:pt x="1429" y="39"/>
                </a:lnTo>
                <a:lnTo>
                  <a:pt x="1429" y="39"/>
                </a:lnTo>
                <a:lnTo>
                  <a:pt x="1429" y="39"/>
                </a:lnTo>
                <a:lnTo>
                  <a:pt x="1429" y="39"/>
                </a:lnTo>
                <a:lnTo>
                  <a:pt x="1430" y="39"/>
                </a:lnTo>
                <a:lnTo>
                  <a:pt x="1430" y="39"/>
                </a:lnTo>
                <a:lnTo>
                  <a:pt x="1430" y="39"/>
                </a:lnTo>
                <a:lnTo>
                  <a:pt x="1431" y="39"/>
                </a:lnTo>
                <a:lnTo>
                  <a:pt x="1431" y="39"/>
                </a:lnTo>
                <a:lnTo>
                  <a:pt x="1431" y="39"/>
                </a:lnTo>
                <a:lnTo>
                  <a:pt x="1431" y="39"/>
                </a:lnTo>
                <a:lnTo>
                  <a:pt x="1431" y="39"/>
                </a:lnTo>
                <a:lnTo>
                  <a:pt x="1432" y="39"/>
                </a:lnTo>
                <a:lnTo>
                  <a:pt x="1432" y="39"/>
                </a:lnTo>
                <a:lnTo>
                  <a:pt x="1432" y="39"/>
                </a:lnTo>
                <a:lnTo>
                  <a:pt x="1432" y="39"/>
                </a:lnTo>
                <a:lnTo>
                  <a:pt x="1433" y="39"/>
                </a:lnTo>
                <a:lnTo>
                  <a:pt x="1433" y="39"/>
                </a:lnTo>
                <a:lnTo>
                  <a:pt x="1433" y="39"/>
                </a:lnTo>
                <a:lnTo>
                  <a:pt x="1433" y="39"/>
                </a:lnTo>
                <a:lnTo>
                  <a:pt x="1434" y="39"/>
                </a:lnTo>
                <a:lnTo>
                  <a:pt x="1434" y="39"/>
                </a:lnTo>
                <a:lnTo>
                  <a:pt x="1434" y="39"/>
                </a:lnTo>
                <a:lnTo>
                  <a:pt x="1434" y="39"/>
                </a:lnTo>
                <a:lnTo>
                  <a:pt x="1434" y="39"/>
                </a:lnTo>
                <a:lnTo>
                  <a:pt x="1435" y="39"/>
                </a:lnTo>
                <a:lnTo>
                  <a:pt x="1435" y="39"/>
                </a:lnTo>
                <a:lnTo>
                  <a:pt x="1435" y="39"/>
                </a:lnTo>
                <a:lnTo>
                  <a:pt x="1435" y="39"/>
                </a:lnTo>
                <a:lnTo>
                  <a:pt x="1436" y="39"/>
                </a:lnTo>
                <a:lnTo>
                  <a:pt x="1436" y="39"/>
                </a:lnTo>
                <a:lnTo>
                  <a:pt x="1436" y="39"/>
                </a:lnTo>
                <a:lnTo>
                  <a:pt x="1436" y="39"/>
                </a:lnTo>
                <a:lnTo>
                  <a:pt x="1436" y="39"/>
                </a:lnTo>
                <a:lnTo>
                  <a:pt x="1437" y="39"/>
                </a:lnTo>
                <a:lnTo>
                  <a:pt x="1437" y="39"/>
                </a:lnTo>
                <a:lnTo>
                  <a:pt x="1437" y="39"/>
                </a:lnTo>
                <a:lnTo>
                  <a:pt x="1438" y="39"/>
                </a:lnTo>
                <a:lnTo>
                  <a:pt x="1438" y="39"/>
                </a:lnTo>
                <a:lnTo>
                  <a:pt x="1438" y="39"/>
                </a:lnTo>
                <a:lnTo>
                  <a:pt x="1438" y="39"/>
                </a:lnTo>
                <a:lnTo>
                  <a:pt x="1439" y="39"/>
                </a:lnTo>
                <a:lnTo>
                  <a:pt x="1439" y="39"/>
                </a:lnTo>
                <a:lnTo>
                  <a:pt x="1439" y="39"/>
                </a:lnTo>
                <a:lnTo>
                  <a:pt x="1439" y="39"/>
                </a:lnTo>
                <a:lnTo>
                  <a:pt x="1440" y="39"/>
                </a:lnTo>
                <a:lnTo>
                  <a:pt x="1440" y="39"/>
                </a:lnTo>
                <a:lnTo>
                  <a:pt x="1440" y="39"/>
                </a:lnTo>
                <a:lnTo>
                  <a:pt x="1440" y="39"/>
                </a:lnTo>
                <a:lnTo>
                  <a:pt x="1440" y="39"/>
                </a:lnTo>
                <a:lnTo>
                  <a:pt x="1441" y="39"/>
                </a:lnTo>
                <a:lnTo>
                  <a:pt x="1441" y="39"/>
                </a:lnTo>
                <a:lnTo>
                  <a:pt x="1441" y="39"/>
                </a:lnTo>
                <a:lnTo>
                  <a:pt x="1441" y="39"/>
                </a:lnTo>
                <a:lnTo>
                  <a:pt x="1442" y="39"/>
                </a:lnTo>
                <a:lnTo>
                  <a:pt x="1442" y="39"/>
                </a:lnTo>
                <a:lnTo>
                  <a:pt x="1442" y="39"/>
                </a:lnTo>
                <a:lnTo>
                  <a:pt x="1442" y="39"/>
                </a:lnTo>
                <a:lnTo>
                  <a:pt x="1443" y="39"/>
                </a:lnTo>
                <a:lnTo>
                  <a:pt x="1443" y="39"/>
                </a:lnTo>
                <a:lnTo>
                  <a:pt x="1443" y="39"/>
                </a:lnTo>
                <a:lnTo>
                  <a:pt x="1443" y="39"/>
                </a:lnTo>
                <a:lnTo>
                  <a:pt x="1443" y="39"/>
                </a:lnTo>
                <a:lnTo>
                  <a:pt x="1444" y="39"/>
                </a:lnTo>
                <a:lnTo>
                  <a:pt x="1444" y="39"/>
                </a:lnTo>
                <a:lnTo>
                  <a:pt x="1444" y="39"/>
                </a:lnTo>
                <a:lnTo>
                  <a:pt x="1444" y="39"/>
                </a:lnTo>
                <a:lnTo>
                  <a:pt x="1445" y="39"/>
                </a:lnTo>
                <a:lnTo>
                  <a:pt x="1445" y="39"/>
                </a:lnTo>
                <a:lnTo>
                  <a:pt x="1445" y="39"/>
                </a:lnTo>
                <a:lnTo>
                  <a:pt x="1446" y="39"/>
                </a:lnTo>
                <a:lnTo>
                  <a:pt x="1446" y="39"/>
                </a:lnTo>
                <a:lnTo>
                  <a:pt x="1446" y="39"/>
                </a:lnTo>
                <a:lnTo>
                  <a:pt x="1446" y="39"/>
                </a:lnTo>
                <a:lnTo>
                  <a:pt x="1446" y="39"/>
                </a:lnTo>
                <a:lnTo>
                  <a:pt x="1447" y="39"/>
                </a:lnTo>
                <a:lnTo>
                  <a:pt x="1447" y="39"/>
                </a:lnTo>
                <a:lnTo>
                  <a:pt x="1447" y="39"/>
                </a:lnTo>
                <a:lnTo>
                  <a:pt x="1447" y="39"/>
                </a:lnTo>
                <a:lnTo>
                  <a:pt x="1448" y="39"/>
                </a:lnTo>
                <a:lnTo>
                  <a:pt x="1448" y="39"/>
                </a:lnTo>
                <a:lnTo>
                  <a:pt x="1448" y="39"/>
                </a:lnTo>
                <a:lnTo>
                  <a:pt x="1448" y="39"/>
                </a:lnTo>
                <a:lnTo>
                  <a:pt x="1449" y="39"/>
                </a:lnTo>
                <a:lnTo>
                  <a:pt x="1449" y="39"/>
                </a:lnTo>
                <a:lnTo>
                  <a:pt x="1449" y="39"/>
                </a:lnTo>
                <a:lnTo>
                  <a:pt x="1449" y="39"/>
                </a:lnTo>
                <a:lnTo>
                  <a:pt x="1449" y="39"/>
                </a:lnTo>
                <a:lnTo>
                  <a:pt x="1450" y="39"/>
                </a:lnTo>
                <a:lnTo>
                  <a:pt x="1450" y="39"/>
                </a:lnTo>
                <a:lnTo>
                  <a:pt x="1450" y="39"/>
                </a:lnTo>
                <a:lnTo>
                  <a:pt x="1450" y="39"/>
                </a:lnTo>
                <a:lnTo>
                  <a:pt x="1451" y="39"/>
                </a:lnTo>
                <a:lnTo>
                  <a:pt x="1451" y="39"/>
                </a:lnTo>
                <a:lnTo>
                  <a:pt x="1451" y="39"/>
                </a:lnTo>
                <a:lnTo>
                  <a:pt x="1451" y="39"/>
                </a:lnTo>
                <a:lnTo>
                  <a:pt x="1452" y="39"/>
                </a:lnTo>
                <a:lnTo>
                  <a:pt x="1452" y="39"/>
                </a:lnTo>
                <a:lnTo>
                  <a:pt x="1452" y="39"/>
                </a:lnTo>
                <a:lnTo>
                  <a:pt x="1452" y="39"/>
                </a:lnTo>
                <a:lnTo>
                  <a:pt x="1452" y="39"/>
                </a:lnTo>
                <a:lnTo>
                  <a:pt x="1453" y="39"/>
                </a:lnTo>
                <a:lnTo>
                  <a:pt x="1453" y="39"/>
                </a:lnTo>
                <a:lnTo>
                  <a:pt x="1453" y="39"/>
                </a:lnTo>
                <a:lnTo>
                  <a:pt x="1454" y="39"/>
                </a:lnTo>
                <a:lnTo>
                  <a:pt x="1454" y="39"/>
                </a:lnTo>
                <a:lnTo>
                  <a:pt x="1454" y="39"/>
                </a:lnTo>
                <a:lnTo>
                  <a:pt x="1454" y="39"/>
                </a:lnTo>
                <a:lnTo>
                  <a:pt x="1455" y="39"/>
                </a:lnTo>
                <a:lnTo>
                  <a:pt x="1455" y="39"/>
                </a:lnTo>
                <a:lnTo>
                  <a:pt x="1455" y="39"/>
                </a:lnTo>
                <a:lnTo>
                  <a:pt x="1455" y="39"/>
                </a:lnTo>
                <a:lnTo>
                  <a:pt x="1455" y="39"/>
                </a:lnTo>
                <a:lnTo>
                  <a:pt x="1456" y="39"/>
                </a:lnTo>
                <a:lnTo>
                  <a:pt x="1456" y="39"/>
                </a:lnTo>
                <a:lnTo>
                  <a:pt x="1456" y="39"/>
                </a:lnTo>
                <a:lnTo>
                  <a:pt x="1456" y="39"/>
                </a:lnTo>
                <a:lnTo>
                  <a:pt x="1457" y="39"/>
                </a:lnTo>
                <a:lnTo>
                  <a:pt x="1457" y="39"/>
                </a:lnTo>
                <a:lnTo>
                  <a:pt x="1457" y="39"/>
                </a:lnTo>
                <a:lnTo>
                  <a:pt x="1457" y="39"/>
                </a:lnTo>
                <a:lnTo>
                  <a:pt x="1458" y="39"/>
                </a:lnTo>
                <a:lnTo>
                  <a:pt x="1458" y="39"/>
                </a:lnTo>
                <a:lnTo>
                  <a:pt x="1458" y="39"/>
                </a:lnTo>
                <a:lnTo>
                  <a:pt x="1458" y="39"/>
                </a:lnTo>
                <a:lnTo>
                  <a:pt x="1458" y="39"/>
                </a:lnTo>
                <a:lnTo>
                  <a:pt x="1459" y="39"/>
                </a:lnTo>
                <a:lnTo>
                  <a:pt x="1459" y="39"/>
                </a:lnTo>
                <a:lnTo>
                  <a:pt x="1459" y="39"/>
                </a:lnTo>
                <a:lnTo>
                  <a:pt x="1459" y="39"/>
                </a:lnTo>
                <a:lnTo>
                  <a:pt x="1460" y="39"/>
                </a:lnTo>
                <a:lnTo>
                  <a:pt x="1460" y="39"/>
                </a:lnTo>
                <a:lnTo>
                  <a:pt x="1460" y="39"/>
                </a:lnTo>
                <a:lnTo>
                  <a:pt x="1460" y="39"/>
                </a:lnTo>
                <a:lnTo>
                  <a:pt x="1461" y="39"/>
                </a:lnTo>
                <a:lnTo>
                  <a:pt x="1461" y="39"/>
                </a:lnTo>
                <a:lnTo>
                  <a:pt x="1461" y="39"/>
                </a:lnTo>
                <a:lnTo>
                  <a:pt x="1461" y="39"/>
                </a:lnTo>
                <a:lnTo>
                  <a:pt x="1462" y="39"/>
                </a:lnTo>
                <a:lnTo>
                  <a:pt x="1462" y="39"/>
                </a:lnTo>
                <a:lnTo>
                  <a:pt x="1462" y="39"/>
                </a:lnTo>
                <a:lnTo>
                  <a:pt x="1462" y="39"/>
                </a:lnTo>
                <a:lnTo>
                  <a:pt x="1463" y="39"/>
                </a:lnTo>
                <a:lnTo>
                  <a:pt x="1463" y="39"/>
                </a:lnTo>
                <a:lnTo>
                  <a:pt x="1463" y="39"/>
                </a:lnTo>
                <a:lnTo>
                  <a:pt x="1463" y="39"/>
                </a:lnTo>
                <a:lnTo>
                  <a:pt x="1464" y="39"/>
                </a:lnTo>
                <a:lnTo>
                  <a:pt x="1464" y="39"/>
                </a:lnTo>
                <a:lnTo>
                  <a:pt x="1464" y="39"/>
                </a:lnTo>
                <a:lnTo>
                  <a:pt x="1464" y="39"/>
                </a:lnTo>
                <a:lnTo>
                  <a:pt x="1464" y="39"/>
                </a:lnTo>
                <a:lnTo>
                  <a:pt x="1465" y="39"/>
                </a:lnTo>
                <a:lnTo>
                  <a:pt x="1465" y="39"/>
                </a:lnTo>
                <a:lnTo>
                  <a:pt x="1465" y="39"/>
                </a:lnTo>
                <a:lnTo>
                  <a:pt x="1465" y="39"/>
                </a:lnTo>
                <a:lnTo>
                  <a:pt x="1466" y="39"/>
                </a:lnTo>
                <a:lnTo>
                  <a:pt x="1466" y="39"/>
                </a:lnTo>
                <a:lnTo>
                  <a:pt x="1466" y="39"/>
                </a:lnTo>
                <a:lnTo>
                  <a:pt x="1466" y="39"/>
                </a:lnTo>
                <a:lnTo>
                  <a:pt x="1467" y="39"/>
                </a:lnTo>
                <a:lnTo>
                  <a:pt x="1467" y="39"/>
                </a:lnTo>
                <a:lnTo>
                  <a:pt x="1467" y="39"/>
                </a:lnTo>
                <a:lnTo>
                  <a:pt x="1467" y="39"/>
                </a:lnTo>
                <a:lnTo>
                  <a:pt x="1467" y="39"/>
                </a:lnTo>
                <a:lnTo>
                  <a:pt x="1468" y="39"/>
                </a:lnTo>
                <a:lnTo>
                  <a:pt x="1468" y="39"/>
                </a:lnTo>
                <a:lnTo>
                  <a:pt x="1468" y="39"/>
                </a:lnTo>
                <a:lnTo>
                  <a:pt x="1468" y="39"/>
                </a:lnTo>
                <a:lnTo>
                  <a:pt x="1469" y="39"/>
                </a:lnTo>
                <a:lnTo>
                  <a:pt x="1469" y="39"/>
                </a:lnTo>
                <a:lnTo>
                  <a:pt x="1469" y="39"/>
                </a:lnTo>
                <a:lnTo>
                  <a:pt x="1470" y="39"/>
                </a:lnTo>
                <a:lnTo>
                  <a:pt x="1470" y="39"/>
                </a:lnTo>
                <a:lnTo>
                  <a:pt x="1470" y="39"/>
                </a:lnTo>
                <a:lnTo>
                  <a:pt x="1470" y="39"/>
                </a:lnTo>
                <a:lnTo>
                  <a:pt x="1470" y="39"/>
                </a:lnTo>
                <a:lnTo>
                  <a:pt x="1471" y="39"/>
                </a:lnTo>
                <a:lnTo>
                  <a:pt x="1471" y="39"/>
                </a:lnTo>
                <a:lnTo>
                  <a:pt x="1471" y="39"/>
                </a:lnTo>
                <a:lnTo>
                  <a:pt x="1471" y="39"/>
                </a:lnTo>
                <a:lnTo>
                  <a:pt x="1472" y="39"/>
                </a:lnTo>
                <a:lnTo>
                  <a:pt x="1472" y="39"/>
                </a:lnTo>
                <a:lnTo>
                  <a:pt x="1472" y="39"/>
                </a:lnTo>
                <a:lnTo>
                  <a:pt x="1472" y="39"/>
                </a:lnTo>
                <a:lnTo>
                  <a:pt x="1473" y="39"/>
                </a:lnTo>
                <a:lnTo>
                  <a:pt x="1473" y="39"/>
                </a:lnTo>
                <a:lnTo>
                  <a:pt x="1473" y="39"/>
                </a:lnTo>
                <a:lnTo>
                  <a:pt x="1473" y="39"/>
                </a:lnTo>
                <a:lnTo>
                  <a:pt x="1473" y="39"/>
                </a:lnTo>
                <a:lnTo>
                  <a:pt x="1474" y="39"/>
                </a:lnTo>
                <a:lnTo>
                  <a:pt x="1474" y="39"/>
                </a:lnTo>
                <a:lnTo>
                  <a:pt x="1474" y="39"/>
                </a:lnTo>
                <a:lnTo>
                  <a:pt x="1474" y="39"/>
                </a:lnTo>
                <a:lnTo>
                  <a:pt x="1475" y="39"/>
                </a:lnTo>
                <a:lnTo>
                  <a:pt x="1475" y="39"/>
                </a:lnTo>
                <a:lnTo>
                  <a:pt x="1475" y="39"/>
                </a:lnTo>
                <a:lnTo>
                  <a:pt x="1475" y="39"/>
                </a:lnTo>
                <a:lnTo>
                  <a:pt x="1476" y="39"/>
                </a:lnTo>
                <a:lnTo>
                  <a:pt x="1476" y="39"/>
                </a:lnTo>
                <a:lnTo>
                  <a:pt x="1476" y="39"/>
                </a:lnTo>
                <a:lnTo>
                  <a:pt x="1477" y="39"/>
                </a:lnTo>
                <a:lnTo>
                  <a:pt x="1477" y="39"/>
                </a:lnTo>
                <a:lnTo>
                  <a:pt x="1477" y="39"/>
                </a:lnTo>
                <a:lnTo>
                  <a:pt x="1477" y="39"/>
                </a:lnTo>
                <a:lnTo>
                  <a:pt x="1477" y="39"/>
                </a:lnTo>
                <a:lnTo>
                  <a:pt x="1478" y="39"/>
                </a:lnTo>
                <a:lnTo>
                  <a:pt x="1478" y="39"/>
                </a:lnTo>
                <a:lnTo>
                  <a:pt x="1478" y="39"/>
                </a:lnTo>
                <a:lnTo>
                  <a:pt x="1478" y="39"/>
                </a:lnTo>
                <a:lnTo>
                  <a:pt x="1479" y="39"/>
                </a:lnTo>
                <a:lnTo>
                  <a:pt x="1479" y="39"/>
                </a:lnTo>
                <a:lnTo>
                  <a:pt x="1479" y="39"/>
                </a:lnTo>
                <a:lnTo>
                  <a:pt x="1479" y="39"/>
                </a:lnTo>
                <a:lnTo>
                  <a:pt x="1480" y="39"/>
                </a:lnTo>
                <a:lnTo>
                  <a:pt x="1480" y="39"/>
                </a:lnTo>
                <a:lnTo>
                  <a:pt x="1480" y="39"/>
                </a:lnTo>
                <a:lnTo>
                  <a:pt x="1480" y="39"/>
                </a:lnTo>
                <a:lnTo>
                  <a:pt x="1480" y="39"/>
                </a:lnTo>
                <a:lnTo>
                  <a:pt x="1481" y="39"/>
                </a:lnTo>
                <a:lnTo>
                  <a:pt x="1481" y="39"/>
                </a:lnTo>
                <a:lnTo>
                  <a:pt x="1481" y="39"/>
                </a:lnTo>
                <a:lnTo>
                  <a:pt x="1481" y="39"/>
                </a:lnTo>
                <a:lnTo>
                  <a:pt x="1482" y="39"/>
                </a:lnTo>
                <a:lnTo>
                  <a:pt x="1482" y="39"/>
                </a:lnTo>
                <a:lnTo>
                  <a:pt x="1482" y="39"/>
                </a:lnTo>
                <a:lnTo>
                  <a:pt x="1482" y="39"/>
                </a:lnTo>
                <a:lnTo>
                  <a:pt x="1482" y="39"/>
                </a:lnTo>
                <a:lnTo>
                  <a:pt x="1483" y="39"/>
                </a:lnTo>
                <a:lnTo>
                  <a:pt x="1483" y="39"/>
                </a:lnTo>
                <a:lnTo>
                  <a:pt x="1483" y="39"/>
                </a:lnTo>
                <a:lnTo>
                  <a:pt x="1483" y="39"/>
                </a:lnTo>
                <a:lnTo>
                  <a:pt x="1484" y="39"/>
                </a:lnTo>
                <a:lnTo>
                  <a:pt x="1484" y="39"/>
                </a:lnTo>
                <a:lnTo>
                  <a:pt x="1484" y="39"/>
                </a:lnTo>
                <a:lnTo>
                  <a:pt x="1485" y="39"/>
                </a:lnTo>
                <a:lnTo>
                  <a:pt x="1485" y="39"/>
                </a:lnTo>
                <a:lnTo>
                  <a:pt x="1485" y="39"/>
                </a:lnTo>
                <a:lnTo>
                  <a:pt x="1485" y="39"/>
                </a:lnTo>
                <a:lnTo>
                  <a:pt x="1486" y="39"/>
                </a:lnTo>
                <a:lnTo>
                  <a:pt x="1486" y="39"/>
                </a:lnTo>
                <a:lnTo>
                  <a:pt x="1486" y="39"/>
                </a:lnTo>
                <a:lnTo>
                  <a:pt x="1486" y="39"/>
                </a:lnTo>
                <a:lnTo>
                  <a:pt x="1486" y="39"/>
                </a:lnTo>
                <a:lnTo>
                  <a:pt x="1487" y="39"/>
                </a:lnTo>
                <a:lnTo>
                  <a:pt x="1487" y="39"/>
                </a:lnTo>
                <a:lnTo>
                  <a:pt x="1487" y="39"/>
                </a:lnTo>
                <a:lnTo>
                  <a:pt x="1487" y="39"/>
                </a:lnTo>
                <a:lnTo>
                  <a:pt x="1488" y="39"/>
                </a:lnTo>
                <a:lnTo>
                  <a:pt x="1488" y="39"/>
                </a:lnTo>
                <a:lnTo>
                  <a:pt x="1488" y="39"/>
                </a:lnTo>
                <a:lnTo>
                  <a:pt x="1488" y="39"/>
                </a:lnTo>
                <a:lnTo>
                  <a:pt x="1489" y="39"/>
                </a:lnTo>
                <a:lnTo>
                  <a:pt x="1489" y="39"/>
                </a:lnTo>
                <a:lnTo>
                  <a:pt x="1489" y="39"/>
                </a:lnTo>
                <a:lnTo>
                  <a:pt x="1489" y="39"/>
                </a:lnTo>
                <a:lnTo>
                  <a:pt x="1489" y="39"/>
                </a:lnTo>
                <a:lnTo>
                  <a:pt x="1490" y="39"/>
                </a:lnTo>
                <a:lnTo>
                  <a:pt x="1490" y="39"/>
                </a:lnTo>
                <a:lnTo>
                  <a:pt x="1490" y="39"/>
                </a:lnTo>
                <a:lnTo>
                  <a:pt x="1490" y="39"/>
                </a:lnTo>
                <a:lnTo>
                  <a:pt x="1491" y="39"/>
                </a:lnTo>
                <a:lnTo>
                  <a:pt x="1491" y="39"/>
                </a:lnTo>
                <a:lnTo>
                  <a:pt x="1491" y="39"/>
                </a:lnTo>
                <a:lnTo>
                  <a:pt x="1491" y="39"/>
                </a:lnTo>
                <a:lnTo>
                  <a:pt x="1492" y="39"/>
                </a:lnTo>
                <a:lnTo>
                  <a:pt x="1492" y="39"/>
                </a:lnTo>
                <a:lnTo>
                  <a:pt x="1492" y="39"/>
                </a:lnTo>
                <a:lnTo>
                  <a:pt x="1492" y="39"/>
                </a:lnTo>
                <a:lnTo>
                  <a:pt x="1493" y="39"/>
                </a:lnTo>
                <a:lnTo>
                  <a:pt x="1493" y="39"/>
                </a:lnTo>
                <a:lnTo>
                  <a:pt x="1493" y="39"/>
                </a:lnTo>
                <a:lnTo>
                  <a:pt x="1493" y="39"/>
                </a:lnTo>
                <a:lnTo>
                  <a:pt x="1494" y="39"/>
                </a:lnTo>
                <a:lnTo>
                  <a:pt x="1494" y="39"/>
                </a:lnTo>
                <a:lnTo>
                  <a:pt x="1494" y="39"/>
                </a:lnTo>
                <a:lnTo>
                  <a:pt x="1494" y="39"/>
                </a:lnTo>
                <a:lnTo>
                  <a:pt x="1495" y="39"/>
                </a:lnTo>
                <a:lnTo>
                  <a:pt x="1495" y="39"/>
                </a:lnTo>
                <a:lnTo>
                  <a:pt x="1495" y="39"/>
                </a:lnTo>
                <a:lnTo>
                  <a:pt x="1495" y="39"/>
                </a:lnTo>
                <a:lnTo>
                  <a:pt x="1495" y="39"/>
                </a:lnTo>
                <a:lnTo>
                  <a:pt x="1496" y="39"/>
                </a:lnTo>
                <a:lnTo>
                  <a:pt x="1496" y="39"/>
                </a:lnTo>
                <a:lnTo>
                  <a:pt x="1496" y="39"/>
                </a:lnTo>
                <a:lnTo>
                  <a:pt x="1496" y="39"/>
                </a:lnTo>
                <a:lnTo>
                  <a:pt x="1497" y="39"/>
                </a:lnTo>
                <a:lnTo>
                  <a:pt x="1497" y="39"/>
                </a:lnTo>
                <a:lnTo>
                  <a:pt x="1497" y="39"/>
                </a:lnTo>
                <a:lnTo>
                  <a:pt x="1497" y="39"/>
                </a:lnTo>
                <a:lnTo>
                  <a:pt x="1498" y="39"/>
                </a:lnTo>
                <a:lnTo>
                  <a:pt x="1498" y="39"/>
                </a:lnTo>
                <a:lnTo>
                  <a:pt x="1498" y="39"/>
                </a:lnTo>
                <a:lnTo>
                  <a:pt x="1498" y="39"/>
                </a:lnTo>
                <a:lnTo>
                  <a:pt x="1498" y="39"/>
                </a:lnTo>
                <a:lnTo>
                  <a:pt x="1499" y="39"/>
                </a:lnTo>
                <a:lnTo>
                  <a:pt x="1499" y="39"/>
                </a:lnTo>
                <a:lnTo>
                  <a:pt x="1499" y="39"/>
                </a:lnTo>
                <a:lnTo>
                  <a:pt x="1499" y="39"/>
                </a:lnTo>
                <a:lnTo>
                  <a:pt x="1500" y="39"/>
                </a:lnTo>
                <a:lnTo>
                  <a:pt x="1500" y="39"/>
                </a:lnTo>
                <a:lnTo>
                  <a:pt x="1500" y="39"/>
                </a:lnTo>
                <a:lnTo>
                  <a:pt x="1501" y="39"/>
                </a:lnTo>
                <a:lnTo>
                  <a:pt x="1501" y="39"/>
                </a:lnTo>
                <a:lnTo>
                  <a:pt x="1501" y="39"/>
                </a:lnTo>
                <a:lnTo>
                  <a:pt x="1501" y="39"/>
                </a:lnTo>
                <a:lnTo>
                  <a:pt x="1501" y="39"/>
                </a:lnTo>
                <a:lnTo>
                  <a:pt x="1502" y="39"/>
                </a:lnTo>
                <a:lnTo>
                  <a:pt x="1502" y="39"/>
                </a:lnTo>
                <a:lnTo>
                  <a:pt x="1502" y="39"/>
                </a:lnTo>
                <a:lnTo>
                  <a:pt x="1502" y="39"/>
                </a:lnTo>
                <a:lnTo>
                  <a:pt x="1503" y="39"/>
                </a:lnTo>
                <a:lnTo>
                  <a:pt x="1503" y="39"/>
                </a:lnTo>
                <a:lnTo>
                  <a:pt x="1503" y="39"/>
                </a:lnTo>
                <a:lnTo>
                  <a:pt x="1503" y="39"/>
                </a:lnTo>
                <a:lnTo>
                  <a:pt x="1504" y="39"/>
                </a:lnTo>
                <a:lnTo>
                  <a:pt x="1504" y="39"/>
                </a:lnTo>
                <a:lnTo>
                  <a:pt x="1504" y="39"/>
                </a:lnTo>
                <a:lnTo>
                  <a:pt x="1504" y="39"/>
                </a:lnTo>
                <a:lnTo>
                  <a:pt x="1504" y="39"/>
                </a:lnTo>
                <a:lnTo>
                  <a:pt x="1505" y="39"/>
                </a:lnTo>
                <a:lnTo>
                  <a:pt x="1505" y="39"/>
                </a:lnTo>
                <a:lnTo>
                  <a:pt x="1505" y="39"/>
                </a:lnTo>
                <a:lnTo>
                  <a:pt x="1505" y="39"/>
                </a:lnTo>
                <a:lnTo>
                  <a:pt x="1506" y="39"/>
                </a:lnTo>
                <a:lnTo>
                  <a:pt x="1506" y="39"/>
                </a:lnTo>
                <a:lnTo>
                  <a:pt x="1506" y="39"/>
                </a:lnTo>
                <a:lnTo>
                  <a:pt x="1506" y="39"/>
                </a:lnTo>
                <a:lnTo>
                  <a:pt x="1507" y="39"/>
                </a:lnTo>
                <a:lnTo>
                  <a:pt x="1507" y="39"/>
                </a:lnTo>
                <a:lnTo>
                  <a:pt x="1507" y="39"/>
                </a:lnTo>
                <a:lnTo>
                  <a:pt x="1507" y="39"/>
                </a:lnTo>
                <a:lnTo>
                  <a:pt x="1507" y="39"/>
                </a:lnTo>
                <a:lnTo>
                  <a:pt x="1508" y="39"/>
                </a:lnTo>
                <a:lnTo>
                  <a:pt x="1508" y="39"/>
                </a:lnTo>
                <a:lnTo>
                  <a:pt x="1508" y="39"/>
                </a:lnTo>
                <a:lnTo>
                  <a:pt x="1509" y="39"/>
                </a:lnTo>
                <a:lnTo>
                  <a:pt x="1509" y="39"/>
                </a:lnTo>
                <a:lnTo>
                  <a:pt x="1509" y="39"/>
                </a:lnTo>
                <a:lnTo>
                  <a:pt x="1509" y="39"/>
                </a:lnTo>
                <a:lnTo>
                  <a:pt x="1510" y="39"/>
                </a:lnTo>
                <a:lnTo>
                  <a:pt x="1510" y="39"/>
                </a:lnTo>
                <a:lnTo>
                  <a:pt x="1510" y="39"/>
                </a:lnTo>
                <a:lnTo>
                  <a:pt x="1510" y="39"/>
                </a:lnTo>
                <a:lnTo>
                  <a:pt x="1510" y="39"/>
                </a:lnTo>
                <a:lnTo>
                  <a:pt x="1511" y="39"/>
                </a:lnTo>
                <a:lnTo>
                  <a:pt x="1511" y="39"/>
                </a:lnTo>
                <a:lnTo>
                  <a:pt x="1511" y="39"/>
                </a:lnTo>
                <a:lnTo>
                  <a:pt x="1511" y="39"/>
                </a:lnTo>
                <a:lnTo>
                  <a:pt x="1512" y="39"/>
                </a:lnTo>
                <a:lnTo>
                  <a:pt x="1512" y="39"/>
                </a:lnTo>
                <a:lnTo>
                  <a:pt x="1512" y="39"/>
                </a:lnTo>
                <a:lnTo>
                  <a:pt x="1512" y="39"/>
                </a:lnTo>
                <a:lnTo>
                  <a:pt x="1513" y="39"/>
                </a:lnTo>
                <a:lnTo>
                  <a:pt x="1513" y="39"/>
                </a:lnTo>
                <a:lnTo>
                  <a:pt x="1513" y="39"/>
                </a:lnTo>
                <a:lnTo>
                  <a:pt x="1513" y="39"/>
                </a:lnTo>
                <a:lnTo>
                  <a:pt x="1513" y="39"/>
                </a:lnTo>
                <a:lnTo>
                  <a:pt x="1514" y="39"/>
                </a:lnTo>
                <a:lnTo>
                  <a:pt x="1514" y="39"/>
                </a:lnTo>
                <a:lnTo>
                  <a:pt x="1514" y="39"/>
                </a:lnTo>
                <a:lnTo>
                  <a:pt x="1514" y="39"/>
                </a:lnTo>
                <a:lnTo>
                  <a:pt x="1515" y="39"/>
                </a:lnTo>
                <a:lnTo>
                  <a:pt x="1515" y="39"/>
                </a:lnTo>
                <a:lnTo>
                  <a:pt x="1515" y="39"/>
                </a:lnTo>
                <a:lnTo>
                  <a:pt x="1515" y="39"/>
                </a:lnTo>
                <a:lnTo>
                  <a:pt x="1516" y="39"/>
                </a:lnTo>
                <a:lnTo>
                  <a:pt x="1516" y="39"/>
                </a:lnTo>
                <a:lnTo>
                  <a:pt x="1516" y="39"/>
                </a:lnTo>
                <a:lnTo>
                  <a:pt x="1516" y="39"/>
                </a:lnTo>
                <a:lnTo>
                  <a:pt x="1517" y="39"/>
                </a:lnTo>
                <a:lnTo>
                  <a:pt x="1517" y="39"/>
                </a:lnTo>
                <a:lnTo>
                  <a:pt x="1517" y="39"/>
                </a:lnTo>
                <a:lnTo>
                  <a:pt x="1517" y="39"/>
                </a:lnTo>
                <a:lnTo>
                  <a:pt x="1518" y="39"/>
                </a:lnTo>
                <a:lnTo>
                  <a:pt x="1518" y="39"/>
                </a:lnTo>
                <a:lnTo>
                  <a:pt x="1518" y="39"/>
                </a:lnTo>
                <a:lnTo>
                  <a:pt x="1518" y="39"/>
                </a:lnTo>
                <a:lnTo>
                  <a:pt x="1519" y="39"/>
                </a:lnTo>
                <a:lnTo>
                  <a:pt x="1519" y="39"/>
                </a:lnTo>
                <a:lnTo>
                  <a:pt x="1519" y="39"/>
                </a:lnTo>
                <a:lnTo>
                  <a:pt x="1519" y="39"/>
                </a:lnTo>
                <a:lnTo>
                  <a:pt x="1519" y="39"/>
                </a:lnTo>
                <a:lnTo>
                  <a:pt x="1520" y="39"/>
                </a:lnTo>
                <a:lnTo>
                  <a:pt x="1520" y="39"/>
                </a:lnTo>
                <a:lnTo>
                  <a:pt x="1520" y="39"/>
                </a:lnTo>
                <a:lnTo>
                  <a:pt x="1520" y="39"/>
                </a:lnTo>
                <a:lnTo>
                  <a:pt x="1521" y="39"/>
                </a:lnTo>
                <a:lnTo>
                  <a:pt x="1521" y="39"/>
                </a:lnTo>
                <a:lnTo>
                  <a:pt x="1521" y="39"/>
                </a:lnTo>
                <a:lnTo>
                  <a:pt x="1521" y="39"/>
                </a:lnTo>
                <a:lnTo>
                  <a:pt x="1522" y="39"/>
                </a:lnTo>
                <a:lnTo>
                  <a:pt x="1522" y="39"/>
                </a:lnTo>
                <a:lnTo>
                  <a:pt x="1522" y="39"/>
                </a:lnTo>
                <a:lnTo>
                  <a:pt x="1522" y="39"/>
                </a:lnTo>
                <a:lnTo>
                  <a:pt x="1522" y="39"/>
                </a:lnTo>
                <a:lnTo>
                  <a:pt x="1523" y="39"/>
                </a:lnTo>
                <a:lnTo>
                  <a:pt x="1523" y="39"/>
                </a:lnTo>
                <a:lnTo>
                  <a:pt x="1523" y="39"/>
                </a:lnTo>
                <a:lnTo>
                  <a:pt x="1524" y="39"/>
                </a:lnTo>
                <a:lnTo>
                  <a:pt x="1524" y="39"/>
                </a:lnTo>
                <a:lnTo>
                  <a:pt x="1524" y="39"/>
                </a:lnTo>
                <a:lnTo>
                  <a:pt x="1524" y="39"/>
                </a:lnTo>
                <a:lnTo>
                  <a:pt x="1525" y="39"/>
                </a:lnTo>
                <a:lnTo>
                  <a:pt x="1525" y="39"/>
                </a:lnTo>
                <a:lnTo>
                  <a:pt x="1525" y="39"/>
                </a:lnTo>
                <a:lnTo>
                  <a:pt x="1525" y="39"/>
                </a:lnTo>
                <a:lnTo>
                  <a:pt x="1525" y="39"/>
                </a:lnTo>
                <a:lnTo>
                  <a:pt x="1526" y="39"/>
                </a:lnTo>
                <a:lnTo>
                  <a:pt x="1526" y="39"/>
                </a:lnTo>
                <a:lnTo>
                  <a:pt x="1526" y="39"/>
                </a:lnTo>
                <a:lnTo>
                  <a:pt x="1526" y="39"/>
                </a:lnTo>
                <a:lnTo>
                  <a:pt x="1527" y="39"/>
                </a:lnTo>
                <a:lnTo>
                  <a:pt x="1527" y="39"/>
                </a:lnTo>
                <a:lnTo>
                  <a:pt x="1527" y="39"/>
                </a:lnTo>
                <a:lnTo>
                  <a:pt x="1527" y="39"/>
                </a:lnTo>
                <a:lnTo>
                  <a:pt x="1528" y="39"/>
                </a:lnTo>
                <a:lnTo>
                  <a:pt x="1528" y="39"/>
                </a:lnTo>
                <a:lnTo>
                  <a:pt x="1528" y="39"/>
                </a:lnTo>
                <a:lnTo>
                  <a:pt x="1528" y="39"/>
                </a:lnTo>
                <a:lnTo>
                  <a:pt x="1528" y="0"/>
                </a:lnTo>
                <a:lnTo>
                  <a:pt x="1529" y="0"/>
                </a:lnTo>
                <a:lnTo>
                  <a:pt x="1529" y="39"/>
                </a:lnTo>
                <a:lnTo>
                  <a:pt x="1529" y="39"/>
                </a:lnTo>
                <a:lnTo>
                  <a:pt x="1529" y="39"/>
                </a:lnTo>
                <a:lnTo>
                  <a:pt x="1530" y="39"/>
                </a:lnTo>
                <a:lnTo>
                  <a:pt x="1530" y="39"/>
                </a:lnTo>
                <a:lnTo>
                  <a:pt x="1530" y="39"/>
                </a:lnTo>
                <a:lnTo>
                  <a:pt x="1530" y="39"/>
                </a:lnTo>
                <a:lnTo>
                  <a:pt x="1531" y="39"/>
                </a:lnTo>
                <a:lnTo>
                  <a:pt x="1531" y="39"/>
                </a:lnTo>
                <a:lnTo>
                  <a:pt x="1531" y="39"/>
                </a:lnTo>
                <a:lnTo>
                  <a:pt x="1532" y="39"/>
                </a:lnTo>
                <a:lnTo>
                  <a:pt x="1532" y="39"/>
                </a:lnTo>
                <a:lnTo>
                  <a:pt x="1532" y="39"/>
                </a:lnTo>
                <a:lnTo>
                  <a:pt x="1532" y="39"/>
                </a:lnTo>
                <a:lnTo>
                  <a:pt x="1532" y="39"/>
                </a:lnTo>
                <a:lnTo>
                  <a:pt x="1533" y="39"/>
                </a:lnTo>
                <a:lnTo>
                  <a:pt x="1533" y="39"/>
                </a:lnTo>
                <a:lnTo>
                  <a:pt x="1533" y="39"/>
                </a:lnTo>
                <a:lnTo>
                  <a:pt x="1533" y="39"/>
                </a:lnTo>
                <a:lnTo>
                  <a:pt x="1534" y="39"/>
                </a:lnTo>
                <a:lnTo>
                  <a:pt x="1534" y="39"/>
                </a:lnTo>
                <a:lnTo>
                  <a:pt x="1534" y="39"/>
                </a:lnTo>
                <a:lnTo>
                  <a:pt x="1534" y="39"/>
                </a:lnTo>
                <a:lnTo>
                  <a:pt x="1535" y="39"/>
                </a:lnTo>
                <a:lnTo>
                  <a:pt x="1535" y="39"/>
                </a:lnTo>
                <a:lnTo>
                  <a:pt x="1535" y="39"/>
                </a:lnTo>
                <a:lnTo>
                  <a:pt x="1535" y="39"/>
                </a:lnTo>
                <a:lnTo>
                  <a:pt x="1535" y="39"/>
                </a:lnTo>
                <a:lnTo>
                  <a:pt x="1536" y="39"/>
                </a:lnTo>
                <a:lnTo>
                  <a:pt x="1536" y="39"/>
                </a:lnTo>
                <a:lnTo>
                  <a:pt x="1536" y="39"/>
                </a:lnTo>
                <a:lnTo>
                  <a:pt x="1536" y="39"/>
                </a:lnTo>
                <a:lnTo>
                  <a:pt x="1537" y="39"/>
                </a:lnTo>
                <a:lnTo>
                  <a:pt x="1537" y="39"/>
                </a:lnTo>
                <a:lnTo>
                  <a:pt x="1537" y="39"/>
                </a:lnTo>
                <a:lnTo>
                  <a:pt x="1537" y="39"/>
                </a:lnTo>
                <a:lnTo>
                  <a:pt x="1538" y="39"/>
                </a:lnTo>
                <a:lnTo>
                  <a:pt x="1538" y="39"/>
                </a:lnTo>
                <a:lnTo>
                  <a:pt x="1538" y="39"/>
                </a:lnTo>
                <a:lnTo>
                  <a:pt x="1538" y="39"/>
                </a:lnTo>
                <a:lnTo>
                  <a:pt x="1538" y="39"/>
                </a:lnTo>
                <a:lnTo>
                  <a:pt x="1539" y="39"/>
                </a:lnTo>
                <a:lnTo>
                  <a:pt x="1539" y="39"/>
                </a:lnTo>
                <a:lnTo>
                  <a:pt x="1539" y="39"/>
                </a:lnTo>
                <a:lnTo>
                  <a:pt x="1540" y="39"/>
                </a:lnTo>
                <a:lnTo>
                  <a:pt x="1540" y="39"/>
                </a:lnTo>
                <a:lnTo>
                  <a:pt x="1540" y="39"/>
                </a:lnTo>
                <a:lnTo>
                  <a:pt x="1540" y="39"/>
                </a:lnTo>
                <a:lnTo>
                  <a:pt x="1541" y="39"/>
                </a:lnTo>
                <a:lnTo>
                  <a:pt x="1541" y="39"/>
                </a:lnTo>
                <a:lnTo>
                  <a:pt x="1541" y="39"/>
                </a:lnTo>
                <a:lnTo>
                  <a:pt x="1541" y="39"/>
                </a:lnTo>
                <a:lnTo>
                  <a:pt x="1541" y="39"/>
                </a:lnTo>
                <a:lnTo>
                  <a:pt x="1542" y="39"/>
                </a:lnTo>
                <a:lnTo>
                  <a:pt x="1542" y="39"/>
                </a:lnTo>
                <a:lnTo>
                  <a:pt x="1542" y="39"/>
                </a:lnTo>
                <a:lnTo>
                  <a:pt x="1542" y="39"/>
                </a:lnTo>
                <a:lnTo>
                  <a:pt x="1543" y="39"/>
                </a:lnTo>
                <a:lnTo>
                  <a:pt x="1543" y="39"/>
                </a:lnTo>
                <a:lnTo>
                  <a:pt x="1543" y="39"/>
                </a:lnTo>
                <a:lnTo>
                  <a:pt x="1543" y="39"/>
                </a:lnTo>
                <a:lnTo>
                  <a:pt x="1544" y="39"/>
                </a:lnTo>
                <a:lnTo>
                  <a:pt x="1544" y="39"/>
                </a:lnTo>
                <a:lnTo>
                  <a:pt x="1544" y="39"/>
                </a:lnTo>
                <a:lnTo>
                  <a:pt x="1544" y="39"/>
                </a:lnTo>
                <a:lnTo>
                  <a:pt x="1544" y="39"/>
                </a:lnTo>
                <a:lnTo>
                  <a:pt x="1545" y="39"/>
                </a:lnTo>
                <a:lnTo>
                  <a:pt x="1545" y="39"/>
                </a:lnTo>
                <a:lnTo>
                  <a:pt x="1545" y="39"/>
                </a:lnTo>
                <a:lnTo>
                  <a:pt x="1545" y="39"/>
                </a:lnTo>
                <a:lnTo>
                  <a:pt x="1546" y="39"/>
                </a:lnTo>
                <a:lnTo>
                  <a:pt x="1546" y="39"/>
                </a:lnTo>
                <a:lnTo>
                  <a:pt x="1546" y="39"/>
                </a:lnTo>
                <a:lnTo>
                  <a:pt x="1546" y="39"/>
                </a:lnTo>
                <a:lnTo>
                  <a:pt x="1547" y="39"/>
                </a:lnTo>
                <a:lnTo>
                  <a:pt x="1547" y="39"/>
                </a:lnTo>
                <a:lnTo>
                  <a:pt x="1547" y="39"/>
                </a:lnTo>
                <a:lnTo>
                  <a:pt x="1547" y="39"/>
                </a:lnTo>
                <a:lnTo>
                  <a:pt x="1548" y="39"/>
                </a:lnTo>
                <a:lnTo>
                  <a:pt x="1548" y="39"/>
                </a:lnTo>
                <a:lnTo>
                  <a:pt x="1548" y="39"/>
                </a:lnTo>
                <a:lnTo>
                  <a:pt x="1548" y="39"/>
                </a:lnTo>
                <a:lnTo>
                  <a:pt x="1549" y="39"/>
                </a:lnTo>
                <a:lnTo>
                  <a:pt x="1549" y="39"/>
                </a:lnTo>
                <a:lnTo>
                  <a:pt x="1549" y="39"/>
                </a:lnTo>
                <a:lnTo>
                  <a:pt x="1549" y="39"/>
                </a:lnTo>
                <a:lnTo>
                  <a:pt x="1550" y="39"/>
                </a:lnTo>
                <a:lnTo>
                  <a:pt x="1550" y="39"/>
                </a:lnTo>
                <a:lnTo>
                  <a:pt x="1550" y="39"/>
                </a:lnTo>
                <a:lnTo>
                  <a:pt x="1550" y="39"/>
                </a:lnTo>
                <a:lnTo>
                  <a:pt x="1550" y="39"/>
                </a:lnTo>
                <a:lnTo>
                  <a:pt x="1551" y="39"/>
                </a:lnTo>
                <a:lnTo>
                  <a:pt x="1551" y="39"/>
                </a:lnTo>
                <a:lnTo>
                  <a:pt x="1551" y="39"/>
                </a:lnTo>
                <a:lnTo>
                  <a:pt x="1551" y="39"/>
                </a:lnTo>
                <a:lnTo>
                  <a:pt x="1552" y="39"/>
                </a:lnTo>
                <a:lnTo>
                  <a:pt x="1552" y="39"/>
                </a:lnTo>
                <a:lnTo>
                  <a:pt x="1552" y="39"/>
                </a:lnTo>
                <a:lnTo>
                  <a:pt x="1552" y="39"/>
                </a:lnTo>
                <a:lnTo>
                  <a:pt x="1553" y="39"/>
                </a:lnTo>
                <a:lnTo>
                  <a:pt x="1553" y="39"/>
                </a:lnTo>
                <a:lnTo>
                  <a:pt x="1553" y="39"/>
                </a:lnTo>
                <a:lnTo>
                  <a:pt x="1553" y="39"/>
                </a:lnTo>
                <a:lnTo>
                  <a:pt x="1553" y="39"/>
                </a:lnTo>
                <a:lnTo>
                  <a:pt x="1554" y="39"/>
                </a:lnTo>
                <a:lnTo>
                  <a:pt x="1554" y="39"/>
                </a:lnTo>
                <a:lnTo>
                  <a:pt x="1554" y="39"/>
                </a:lnTo>
                <a:lnTo>
                  <a:pt x="1554" y="39"/>
                </a:lnTo>
                <a:lnTo>
                  <a:pt x="1555" y="39"/>
                </a:lnTo>
                <a:lnTo>
                  <a:pt x="1555" y="39"/>
                </a:lnTo>
                <a:lnTo>
                  <a:pt x="1555" y="39"/>
                </a:lnTo>
                <a:lnTo>
                  <a:pt x="1556" y="39"/>
                </a:lnTo>
                <a:lnTo>
                  <a:pt x="1556" y="39"/>
                </a:lnTo>
                <a:lnTo>
                  <a:pt x="1556" y="39"/>
                </a:lnTo>
                <a:lnTo>
                  <a:pt x="1556" y="39"/>
                </a:lnTo>
                <a:lnTo>
                  <a:pt x="1556" y="39"/>
                </a:lnTo>
                <a:lnTo>
                  <a:pt x="1557" y="39"/>
                </a:lnTo>
                <a:lnTo>
                  <a:pt x="1557" y="39"/>
                </a:lnTo>
                <a:lnTo>
                  <a:pt x="1557" y="39"/>
                </a:lnTo>
                <a:lnTo>
                  <a:pt x="1557" y="39"/>
                </a:lnTo>
                <a:lnTo>
                  <a:pt x="1558" y="39"/>
                </a:lnTo>
                <a:lnTo>
                  <a:pt x="1558" y="39"/>
                </a:lnTo>
                <a:lnTo>
                  <a:pt x="1558" y="39"/>
                </a:lnTo>
                <a:lnTo>
                  <a:pt x="1558" y="39"/>
                </a:lnTo>
                <a:lnTo>
                  <a:pt x="1559" y="39"/>
                </a:lnTo>
                <a:lnTo>
                  <a:pt x="1559" y="39"/>
                </a:lnTo>
                <a:lnTo>
                  <a:pt x="1559" y="39"/>
                </a:lnTo>
                <a:lnTo>
                  <a:pt x="1559" y="39"/>
                </a:lnTo>
                <a:lnTo>
                  <a:pt x="1559" y="39"/>
                </a:lnTo>
                <a:lnTo>
                  <a:pt x="1560" y="39"/>
                </a:lnTo>
                <a:lnTo>
                  <a:pt x="1560" y="39"/>
                </a:lnTo>
                <a:lnTo>
                  <a:pt x="1560" y="39"/>
                </a:lnTo>
                <a:lnTo>
                  <a:pt x="1560" y="39"/>
                </a:lnTo>
                <a:lnTo>
                  <a:pt x="1561" y="39"/>
                </a:lnTo>
                <a:lnTo>
                  <a:pt x="1561" y="39"/>
                </a:lnTo>
                <a:lnTo>
                  <a:pt x="1561" y="39"/>
                </a:lnTo>
                <a:lnTo>
                  <a:pt x="1561" y="39"/>
                </a:lnTo>
                <a:lnTo>
                  <a:pt x="1562" y="39"/>
                </a:lnTo>
                <a:lnTo>
                  <a:pt x="1562" y="39"/>
                </a:lnTo>
                <a:lnTo>
                  <a:pt x="1562" y="39"/>
                </a:lnTo>
                <a:lnTo>
                  <a:pt x="1562" y="39"/>
                </a:lnTo>
                <a:lnTo>
                  <a:pt x="1563" y="39"/>
                </a:lnTo>
                <a:lnTo>
                  <a:pt x="1563" y="39"/>
                </a:lnTo>
                <a:lnTo>
                  <a:pt x="1563" y="39"/>
                </a:lnTo>
                <a:lnTo>
                  <a:pt x="1563" y="39"/>
                </a:lnTo>
                <a:lnTo>
                  <a:pt x="1564" y="39"/>
                </a:lnTo>
                <a:lnTo>
                  <a:pt x="1564" y="39"/>
                </a:lnTo>
                <a:lnTo>
                  <a:pt x="1564" y="39"/>
                </a:lnTo>
                <a:lnTo>
                  <a:pt x="1564" y="39"/>
                </a:lnTo>
                <a:lnTo>
                  <a:pt x="1565" y="39"/>
                </a:lnTo>
                <a:lnTo>
                  <a:pt x="1565" y="39"/>
                </a:lnTo>
                <a:lnTo>
                  <a:pt x="1565" y="39"/>
                </a:lnTo>
                <a:lnTo>
                  <a:pt x="1565" y="39"/>
                </a:lnTo>
                <a:lnTo>
                  <a:pt x="1565" y="39"/>
                </a:lnTo>
                <a:lnTo>
                  <a:pt x="1566" y="39"/>
                </a:lnTo>
                <a:lnTo>
                  <a:pt x="1566" y="39"/>
                </a:lnTo>
                <a:lnTo>
                  <a:pt x="1566" y="39"/>
                </a:lnTo>
                <a:lnTo>
                  <a:pt x="1566" y="39"/>
                </a:lnTo>
                <a:lnTo>
                  <a:pt x="1567" y="39"/>
                </a:lnTo>
                <a:lnTo>
                  <a:pt x="1567" y="39"/>
                </a:lnTo>
                <a:lnTo>
                  <a:pt x="1567" y="39"/>
                </a:lnTo>
                <a:lnTo>
                  <a:pt x="1567" y="39"/>
                </a:lnTo>
                <a:lnTo>
                  <a:pt x="1568" y="39"/>
                </a:lnTo>
                <a:lnTo>
                  <a:pt x="1568" y="39"/>
                </a:lnTo>
                <a:lnTo>
                  <a:pt x="1568" y="39"/>
                </a:lnTo>
                <a:lnTo>
                  <a:pt x="1568" y="39"/>
                </a:lnTo>
                <a:lnTo>
                  <a:pt x="1568" y="39"/>
                </a:lnTo>
                <a:lnTo>
                  <a:pt x="1569" y="39"/>
                </a:lnTo>
                <a:lnTo>
                  <a:pt x="1569" y="39"/>
                </a:lnTo>
                <a:lnTo>
                  <a:pt x="1569" y="39"/>
                </a:lnTo>
                <a:lnTo>
                  <a:pt x="1569" y="39"/>
                </a:lnTo>
                <a:lnTo>
                  <a:pt x="1570" y="39"/>
                </a:lnTo>
                <a:lnTo>
                  <a:pt x="1570" y="39"/>
                </a:lnTo>
                <a:lnTo>
                  <a:pt x="1570" y="39"/>
                </a:lnTo>
                <a:lnTo>
                  <a:pt x="1571" y="39"/>
                </a:lnTo>
                <a:lnTo>
                  <a:pt x="1571" y="39"/>
                </a:lnTo>
                <a:lnTo>
                  <a:pt x="1571" y="39"/>
                </a:lnTo>
                <a:lnTo>
                  <a:pt x="1571" y="39"/>
                </a:lnTo>
                <a:lnTo>
                  <a:pt x="1571" y="39"/>
                </a:lnTo>
                <a:lnTo>
                  <a:pt x="1572" y="39"/>
                </a:lnTo>
                <a:lnTo>
                  <a:pt x="1572" y="39"/>
                </a:lnTo>
                <a:lnTo>
                  <a:pt x="1572" y="39"/>
                </a:lnTo>
                <a:lnTo>
                  <a:pt x="1572" y="39"/>
                </a:lnTo>
                <a:lnTo>
                  <a:pt x="1573" y="39"/>
                </a:lnTo>
                <a:lnTo>
                  <a:pt x="1573" y="39"/>
                </a:lnTo>
                <a:lnTo>
                  <a:pt x="1573" y="39"/>
                </a:lnTo>
                <a:lnTo>
                  <a:pt x="1573" y="39"/>
                </a:lnTo>
                <a:lnTo>
                  <a:pt x="1574" y="39"/>
                </a:lnTo>
                <a:lnTo>
                  <a:pt x="1574" y="39"/>
                </a:lnTo>
                <a:lnTo>
                  <a:pt x="1574" y="39"/>
                </a:lnTo>
                <a:lnTo>
                  <a:pt x="1574" y="39"/>
                </a:lnTo>
                <a:lnTo>
                  <a:pt x="1574" y="39"/>
                </a:lnTo>
                <a:lnTo>
                  <a:pt x="1575" y="39"/>
                </a:lnTo>
                <a:lnTo>
                  <a:pt x="1575" y="39"/>
                </a:lnTo>
                <a:lnTo>
                  <a:pt x="1575" y="39"/>
                </a:lnTo>
                <a:lnTo>
                  <a:pt x="1575" y="39"/>
                </a:lnTo>
                <a:lnTo>
                  <a:pt x="1576" y="39"/>
                </a:lnTo>
                <a:lnTo>
                  <a:pt x="1576" y="39"/>
                </a:lnTo>
                <a:lnTo>
                  <a:pt x="1576" y="39"/>
                </a:lnTo>
                <a:lnTo>
                  <a:pt x="1576" y="39"/>
                </a:lnTo>
                <a:lnTo>
                  <a:pt x="1577" y="39"/>
                </a:lnTo>
                <a:lnTo>
                  <a:pt x="1577" y="39"/>
                </a:lnTo>
                <a:lnTo>
                  <a:pt x="1577" y="39"/>
                </a:lnTo>
                <a:lnTo>
                  <a:pt x="1577" y="39"/>
                </a:lnTo>
                <a:lnTo>
                  <a:pt x="1577" y="39"/>
                </a:lnTo>
                <a:lnTo>
                  <a:pt x="1578" y="39"/>
                </a:lnTo>
                <a:lnTo>
                  <a:pt x="1578" y="39"/>
                </a:lnTo>
                <a:lnTo>
                  <a:pt x="1578" y="39"/>
                </a:lnTo>
                <a:lnTo>
                  <a:pt x="1579" y="39"/>
                </a:lnTo>
                <a:lnTo>
                  <a:pt x="1579" y="39"/>
                </a:lnTo>
                <a:lnTo>
                  <a:pt x="1579" y="39"/>
                </a:lnTo>
                <a:lnTo>
                  <a:pt x="1579" y="39"/>
                </a:lnTo>
                <a:lnTo>
                  <a:pt x="1580" y="39"/>
                </a:lnTo>
                <a:lnTo>
                  <a:pt x="1580" y="39"/>
                </a:lnTo>
                <a:lnTo>
                  <a:pt x="1580" y="39"/>
                </a:lnTo>
                <a:lnTo>
                  <a:pt x="1580" y="39"/>
                </a:lnTo>
                <a:lnTo>
                  <a:pt x="1581" y="39"/>
                </a:lnTo>
                <a:lnTo>
                  <a:pt x="1581" y="39"/>
                </a:lnTo>
                <a:lnTo>
                  <a:pt x="1581" y="39"/>
                </a:lnTo>
                <a:lnTo>
                  <a:pt x="1581" y="39"/>
                </a:lnTo>
                <a:lnTo>
                  <a:pt x="1581" y="39"/>
                </a:lnTo>
                <a:lnTo>
                  <a:pt x="1582" y="39"/>
                </a:lnTo>
                <a:lnTo>
                  <a:pt x="1582" y="39"/>
                </a:lnTo>
                <a:lnTo>
                  <a:pt x="1582" y="39"/>
                </a:lnTo>
                <a:lnTo>
                  <a:pt x="1582" y="39"/>
                </a:lnTo>
                <a:lnTo>
                  <a:pt x="1583" y="39"/>
                </a:lnTo>
                <a:lnTo>
                  <a:pt x="1583" y="39"/>
                </a:lnTo>
                <a:lnTo>
                  <a:pt x="1583" y="39"/>
                </a:lnTo>
                <a:lnTo>
                  <a:pt x="1583" y="39"/>
                </a:lnTo>
                <a:lnTo>
                  <a:pt x="1584" y="39"/>
                </a:lnTo>
                <a:lnTo>
                  <a:pt x="1584" y="39"/>
                </a:lnTo>
                <a:lnTo>
                  <a:pt x="1584" y="39"/>
                </a:lnTo>
                <a:lnTo>
                  <a:pt x="1584" y="39"/>
                </a:lnTo>
                <a:lnTo>
                  <a:pt x="1584" y="39"/>
                </a:lnTo>
                <a:lnTo>
                  <a:pt x="1585" y="39"/>
                </a:lnTo>
                <a:lnTo>
                  <a:pt x="1585" y="39"/>
                </a:lnTo>
                <a:lnTo>
                  <a:pt x="1585" y="39"/>
                </a:lnTo>
                <a:lnTo>
                  <a:pt x="1585" y="39"/>
                </a:lnTo>
                <a:lnTo>
                  <a:pt x="1586" y="39"/>
                </a:lnTo>
                <a:lnTo>
                  <a:pt x="1586" y="39"/>
                </a:lnTo>
                <a:lnTo>
                  <a:pt x="1586" y="39"/>
                </a:lnTo>
                <a:lnTo>
                  <a:pt x="1587" y="39"/>
                </a:lnTo>
                <a:lnTo>
                  <a:pt x="1587" y="39"/>
                </a:lnTo>
                <a:lnTo>
                  <a:pt x="1587" y="39"/>
                </a:lnTo>
                <a:lnTo>
                  <a:pt x="1587" y="39"/>
                </a:lnTo>
                <a:lnTo>
                  <a:pt x="1587" y="39"/>
                </a:lnTo>
                <a:lnTo>
                  <a:pt x="1588" y="39"/>
                </a:lnTo>
                <a:lnTo>
                  <a:pt x="1588" y="39"/>
                </a:lnTo>
                <a:lnTo>
                  <a:pt x="1588" y="39"/>
                </a:lnTo>
                <a:lnTo>
                  <a:pt x="1588" y="39"/>
                </a:lnTo>
                <a:lnTo>
                  <a:pt x="1589" y="39"/>
                </a:lnTo>
                <a:lnTo>
                  <a:pt x="1589" y="39"/>
                </a:lnTo>
                <a:lnTo>
                  <a:pt x="1589" y="39"/>
                </a:lnTo>
                <a:lnTo>
                  <a:pt x="1589" y="39"/>
                </a:lnTo>
                <a:lnTo>
                  <a:pt x="1590" y="39"/>
                </a:lnTo>
                <a:lnTo>
                  <a:pt x="1590" y="39"/>
                </a:lnTo>
                <a:lnTo>
                  <a:pt x="1590" y="39"/>
                </a:lnTo>
                <a:lnTo>
                  <a:pt x="1590" y="39"/>
                </a:lnTo>
                <a:lnTo>
                  <a:pt x="1590" y="39"/>
                </a:lnTo>
                <a:lnTo>
                  <a:pt x="1591" y="39"/>
                </a:lnTo>
                <a:lnTo>
                  <a:pt x="1591" y="39"/>
                </a:lnTo>
                <a:lnTo>
                  <a:pt x="1591" y="39"/>
                </a:lnTo>
                <a:lnTo>
                  <a:pt x="1591" y="39"/>
                </a:lnTo>
                <a:lnTo>
                  <a:pt x="1592" y="39"/>
                </a:lnTo>
                <a:lnTo>
                  <a:pt x="1592" y="39"/>
                </a:lnTo>
                <a:lnTo>
                  <a:pt x="1592" y="39"/>
                </a:lnTo>
                <a:lnTo>
                  <a:pt x="1592" y="39"/>
                </a:lnTo>
                <a:lnTo>
                  <a:pt x="1593" y="39"/>
                </a:lnTo>
                <a:lnTo>
                  <a:pt x="1593" y="39"/>
                </a:lnTo>
                <a:lnTo>
                  <a:pt x="1593" y="39"/>
                </a:lnTo>
                <a:lnTo>
                  <a:pt x="1593" y="39"/>
                </a:lnTo>
                <a:lnTo>
                  <a:pt x="1593" y="39"/>
                </a:lnTo>
                <a:lnTo>
                  <a:pt x="1594" y="39"/>
                </a:lnTo>
                <a:lnTo>
                  <a:pt x="1594" y="39"/>
                </a:lnTo>
                <a:lnTo>
                  <a:pt x="1594" y="39"/>
                </a:lnTo>
                <a:lnTo>
                  <a:pt x="1595" y="39"/>
                </a:lnTo>
                <a:lnTo>
                  <a:pt x="1595" y="39"/>
                </a:lnTo>
                <a:lnTo>
                  <a:pt x="1595" y="39"/>
                </a:lnTo>
                <a:lnTo>
                  <a:pt x="1595" y="39"/>
                </a:lnTo>
                <a:lnTo>
                  <a:pt x="1596" y="39"/>
                </a:lnTo>
                <a:lnTo>
                  <a:pt x="1596" y="39"/>
                </a:lnTo>
                <a:lnTo>
                  <a:pt x="1596" y="39"/>
                </a:lnTo>
                <a:lnTo>
                  <a:pt x="1596" y="39"/>
                </a:lnTo>
                <a:lnTo>
                  <a:pt x="1596" y="39"/>
                </a:lnTo>
                <a:lnTo>
                  <a:pt x="1597" y="39"/>
                </a:lnTo>
                <a:lnTo>
                  <a:pt x="1597" y="39"/>
                </a:lnTo>
                <a:lnTo>
                  <a:pt x="1597" y="39"/>
                </a:lnTo>
                <a:lnTo>
                  <a:pt x="1597" y="39"/>
                </a:lnTo>
                <a:lnTo>
                  <a:pt x="1598" y="39"/>
                </a:lnTo>
                <a:lnTo>
                  <a:pt x="1598" y="39"/>
                </a:lnTo>
                <a:lnTo>
                  <a:pt x="1598" y="39"/>
                </a:lnTo>
                <a:lnTo>
                  <a:pt x="1598" y="39"/>
                </a:lnTo>
                <a:lnTo>
                  <a:pt x="1599" y="39"/>
                </a:lnTo>
                <a:lnTo>
                  <a:pt x="1599" y="39"/>
                </a:lnTo>
                <a:lnTo>
                  <a:pt x="1599" y="39"/>
                </a:lnTo>
                <a:lnTo>
                  <a:pt x="1599" y="39"/>
                </a:lnTo>
                <a:lnTo>
                  <a:pt x="1599" y="39"/>
                </a:lnTo>
                <a:lnTo>
                  <a:pt x="1600" y="39"/>
                </a:lnTo>
                <a:lnTo>
                  <a:pt x="1600" y="39"/>
                </a:lnTo>
                <a:lnTo>
                  <a:pt x="1600" y="39"/>
                </a:lnTo>
                <a:lnTo>
                  <a:pt x="1600" y="39"/>
                </a:lnTo>
                <a:lnTo>
                  <a:pt x="1601" y="39"/>
                </a:lnTo>
                <a:lnTo>
                  <a:pt x="1601" y="39"/>
                </a:lnTo>
                <a:lnTo>
                  <a:pt x="1601" y="39"/>
                </a:lnTo>
                <a:lnTo>
                  <a:pt x="1602" y="39"/>
                </a:lnTo>
                <a:lnTo>
                  <a:pt x="1602" y="39"/>
                </a:lnTo>
                <a:lnTo>
                  <a:pt x="1602" y="39"/>
                </a:lnTo>
                <a:lnTo>
                  <a:pt x="1602" y="39"/>
                </a:lnTo>
                <a:lnTo>
                  <a:pt x="1602" y="39"/>
                </a:lnTo>
                <a:lnTo>
                  <a:pt x="1603" y="39"/>
                </a:lnTo>
                <a:lnTo>
                  <a:pt x="1603" y="39"/>
                </a:lnTo>
                <a:lnTo>
                  <a:pt x="1603" y="39"/>
                </a:lnTo>
                <a:lnTo>
                  <a:pt x="1603" y="39"/>
                </a:lnTo>
                <a:lnTo>
                  <a:pt x="1604" y="39"/>
                </a:lnTo>
                <a:lnTo>
                  <a:pt x="1604" y="39"/>
                </a:lnTo>
                <a:lnTo>
                  <a:pt x="1604" y="39"/>
                </a:lnTo>
                <a:lnTo>
                  <a:pt x="1604" y="39"/>
                </a:lnTo>
                <a:lnTo>
                  <a:pt x="1605" y="39"/>
                </a:lnTo>
                <a:lnTo>
                  <a:pt x="1605" y="39"/>
                </a:lnTo>
                <a:lnTo>
                  <a:pt x="1605" y="39"/>
                </a:lnTo>
                <a:lnTo>
                  <a:pt x="1605" y="39"/>
                </a:lnTo>
                <a:lnTo>
                  <a:pt x="1605" y="39"/>
                </a:lnTo>
                <a:lnTo>
                  <a:pt x="1606" y="39"/>
                </a:lnTo>
                <a:lnTo>
                  <a:pt x="1606" y="39"/>
                </a:lnTo>
                <a:lnTo>
                  <a:pt x="1606" y="39"/>
                </a:lnTo>
                <a:lnTo>
                  <a:pt x="1606" y="39"/>
                </a:lnTo>
                <a:lnTo>
                  <a:pt x="1607" y="39"/>
                </a:lnTo>
                <a:lnTo>
                  <a:pt x="1607" y="39"/>
                </a:lnTo>
                <a:lnTo>
                  <a:pt x="1607" y="39"/>
                </a:lnTo>
                <a:lnTo>
                  <a:pt x="1607" y="39"/>
                </a:lnTo>
                <a:lnTo>
                  <a:pt x="1608" y="39"/>
                </a:lnTo>
                <a:lnTo>
                  <a:pt x="1608" y="39"/>
                </a:lnTo>
                <a:lnTo>
                  <a:pt x="1608" y="39"/>
                </a:lnTo>
                <a:lnTo>
                  <a:pt x="1608" y="39"/>
                </a:lnTo>
                <a:lnTo>
                  <a:pt x="1608" y="39"/>
                </a:lnTo>
                <a:lnTo>
                  <a:pt x="1609" y="39"/>
                </a:lnTo>
                <a:lnTo>
                  <a:pt x="1609" y="39"/>
                </a:lnTo>
                <a:lnTo>
                  <a:pt x="1609" y="39"/>
                </a:lnTo>
                <a:lnTo>
                  <a:pt x="1610" y="39"/>
                </a:lnTo>
                <a:lnTo>
                  <a:pt x="1610" y="39"/>
                </a:lnTo>
                <a:lnTo>
                  <a:pt x="1610" y="39"/>
                </a:lnTo>
                <a:lnTo>
                  <a:pt x="1610" y="39"/>
                </a:lnTo>
                <a:lnTo>
                  <a:pt x="1611" y="39"/>
                </a:lnTo>
                <a:lnTo>
                  <a:pt x="1611" y="39"/>
                </a:lnTo>
                <a:lnTo>
                  <a:pt x="1611" y="39"/>
                </a:lnTo>
                <a:lnTo>
                  <a:pt x="1611" y="39"/>
                </a:lnTo>
                <a:lnTo>
                  <a:pt x="1611" y="39"/>
                </a:lnTo>
                <a:lnTo>
                  <a:pt x="1612" y="39"/>
                </a:lnTo>
                <a:lnTo>
                  <a:pt x="1612" y="39"/>
                </a:lnTo>
                <a:lnTo>
                  <a:pt x="1612" y="39"/>
                </a:lnTo>
                <a:lnTo>
                  <a:pt x="1612" y="39"/>
                </a:lnTo>
                <a:lnTo>
                  <a:pt x="1613" y="39"/>
                </a:lnTo>
                <a:lnTo>
                  <a:pt x="1613" y="39"/>
                </a:lnTo>
                <a:lnTo>
                  <a:pt x="1613" y="39"/>
                </a:lnTo>
                <a:lnTo>
                  <a:pt x="1613" y="39"/>
                </a:lnTo>
                <a:lnTo>
                  <a:pt x="1614" y="39"/>
                </a:lnTo>
                <a:lnTo>
                  <a:pt x="1614" y="39"/>
                </a:lnTo>
                <a:lnTo>
                  <a:pt x="1614" y="39"/>
                </a:lnTo>
                <a:lnTo>
                  <a:pt x="1614" y="39"/>
                </a:lnTo>
                <a:lnTo>
                  <a:pt x="1614" y="39"/>
                </a:lnTo>
                <a:lnTo>
                  <a:pt x="1615" y="39"/>
                </a:lnTo>
                <a:lnTo>
                  <a:pt x="1615" y="39"/>
                </a:lnTo>
                <a:lnTo>
                  <a:pt x="1615" y="39"/>
                </a:lnTo>
                <a:lnTo>
                  <a:pt x="1615" y="39"/>
                </a:lnTo>
                <a:lnTo>
                  <a:pt x="1616" y="39"/>
                </a:lnTo>
                <a:lnTo>
                  <a:pt x="1616" y="39"/>
                </a:lnTo>
                <a:lnTo>
                  <a:pt x="1616" y="39"/>
                </a:lnTo>
                <a:lnTo>
                  <a:pt x="1616" y="39"/>
                </a:lnTo>
                <a:lnTo>
                  <a:pt x="1617" y="39"/>
                </a:lnTo>
                <a:lnTo>
                  <a:pt x="1617" y="39"/>
                </a:lnTo>
                <a:lnTo>
                  <a:pt x="1617" y="39"/>
                </a:lnTo>
                <a:lnTo>
                  <a:pt x="1617" y="39"/>
                </a:lnTo>
                <a:lnTo>
                  <a:pt x="1618" y="39"/>
                </a:lnTo>
                <a:lnTo>
                  <a:pt x="1618" y="39"/>
                </a:lnTo>
                <a:lnTo>
                  <a:pt x="1618" y="39"/>
                </a:lnTo>
                <a:lnTo>
                  <a:pt x="1618" y="39"/>
                </a:lnTo>
                <a:lnTo>
                  <a:pt x="1619" y="39"/>
                </a:lnTo>
                <a:lnTo>
                  <a:pt x="1619" y="39"/>
                </a:lnTo>
                <a:lnTo>
                  <a:pt x="1619" y="39"/>
                </a:lnTo>
                <a:lnTo>
                  <a:pt x="1619" y="39"/>
                </a:lnTo>
                <a:lnTo>
                  <a:pt x="1620" y="39"/>
                </a:lnTo>
                <a:lnTo>
                  <a:pt x="1620" y="39"/>
                </a:lnTo>
                <a:lnTo>
                  <a:pt x="1620" y="39"/>
                </a:lnTo>
                <a:lnTo>
                  <a:pt x="1620" y="39"/>
                </a:lnTo>
                <a:lnTo>
                  <a:pt x="1620" y="39"/>
                </a:lnTo>
                <a:lnTo>
                  <a:pt x="1621" y="39"/>
                </a:lnTo>
                <a:lnTo>
                  <a:pt x="1621" y="39"/>
                </a:lnTo>
                <a:lnTo>
                  <a:pt x="1621" y="39"/>
                </a:lnTo>
                <a:lnTo>
                  <a:pt x="1621" y="39"/>
                </a:lnTo>
                <a:lnTo>
                  <a:pt x="1622" y="39"/>
                </a:lnTo>
                <a:lnTo>
                  <a:pt x="1622" y="39"/>
                </a:lnTo>
                <a:lnTo>
                  <a:pt x="1622" y="39"/>
                </a:lnTo>
                <a:lnTo>
                  <a:pt x="1622" y="39"/>
                </a:lnTo>
                <a:lnTo>
                  <a:pt x="1623" y="39"/>
                </a:lnTo>
                <a:lnTo>
                  <a:pt x="1623" y="39"/>
                </a:lnTo>
                <a:lnTo>
                  <a:pt x="1623" y="39"/>
                </a:lnTo>
                <a:lnTo>
                  <a:pt x="1623" y="39"/>
                </a:lnTo>
                <a:lnTo>
                  <a:pt x="1623" y="39"/>
                </a:lnTo>
                <a:lnTo>
                  <a:pt x="1624" y="39"/>
                </a:lnTo>
                <a:lnTo>
                  <a:pt x="1624" y="39"/>
                </a:lnTo>
                <a:lnTo>
                  <a:pt x="1624" y="39"/>
                </a:lnTo>
                <a:lnTo>
                  <a:pt x="1624" y="39"/>
                </a:lnTo>
                <a:lnTo>
                  <a:pt x="1625" y="39"/>
                </a:lnTo>
                <a:lnTo>
                  <a:pt x="1625" y="39"/>
                </a:lnTo>
                <a:lnTo>
                  <a:pt x="1625" y="39"/>
                </a:lnTo>
                <a:lnTo>
                  <a:pt x="1626" y="39"/>
                </a:lnTo>
                <a:lnTo>
                  <a:pt x="1626" y="39"/>
                </a:lnTo>
                <a:lnTo>
                  <a:pt x="1626" y="39"/>
                </a:lnTo>
                <a:lnTo>
                  <a:pt x="1626" y="39"/>
                </a:lnTo>
                <a:lnTo>
                  <a:pt x="1627" y="39"/>
                </a:lnTo>
                <a:lnTo>
                  <a:pt x="1627" y="39"/>
                </a:lnTo>
                <a:lnTo>
                  <a:pt x="1627" y="39"/>
                </a:lnTo>
                <a:lnTo>
                  <a:pt x="1627" y="39"/>
                </a:lnTo>
                <a:lnTo>
                  <a:pt x="1627" y="39"/>
                </a:lnTo>
                <a:lnTo>
                  <a:pt x="1628" y="39"/>
                </a:lnTo>
                <a:lnTo>
                  <a:pt x="1628" y="39"/>
                </a:lnTo>
                <a:lnTo>
                  <a:pt x="1628" y="39"/>
                </a:lnTo>
                <a:lnTo>
                  <a:pt x="1628" y="39"/>
                </a:lnTo>
                <a:lnTo>
                  <a:pt x="1629" y="39"/>
                </a:lnTo>
                <a:lnTo>
                  <a:pt x="1629" y="39"/>
                </a:lnTo>
                <a:lnTo>
                  <a:pt x="1629" y="39"/>
                </a:lnTo>
                <a:lnTo>
                  <a:pt x="1629" y="39"/>
                </a:lnTo>
                <a:lnTo>
                  <a:pt x="1630" y="39"/>
                </a:lnTo>
                <a:lnTo>
                  <a:pt x="1630" y="39"/>
                </a:lnTo>
                <a:lnTo>
                  <a:pt x="1630" y="39"/>
                </a:lnTo>
                <a:lnTo>
                  <a:pt x="1630" y="39"/>
                </a:lnTo>
                <a:lnTo>
                  <a:pt x="1630" y="39"/>
                </a:lnTo>
                <a:lnTo>
                  <a:pt x="1631" y="39"/>
                </a:lnTo>
                <a:lnTo>
                  <a:pt x="1631" y="39"/>
                </a:lnTo>
                <a:lnTo>
                  <a:pt x="1631" y="39"/>
                </a:lnTo>
                <a:lnTo>
                  <a:pt x="1631" y="39"/>
                </a:lnTo>
                <a:lnTo>
                  <a:pt x="1632" y="39"/>
                </a:lnTo>
                <a:lnTo>
                  <a:pt x="1632" y="39"/>
                </a:lnTo>
                <a:lnTo>
                  <a:pt x="1632" y="39"/>
                </a:lnTo>
                <a:lnTo>
                  <a:pt x="1632" y="39"/>
                </a:lnTo>
                <a:lnTo>
                  <a:pt x="1633" y="39"/>
                </a:lnTo>
                <a:lnTo>
                  <a:pt x="1633" y="39"/>
                </a:lnTo>
                <a:lnTo>
                  <a:pt x="1633" y="39"/>
                </a:lnTo>
                <a:lnTo>
                  <a:pt x="1633" y="39"/>
                </a:lnTo>
                <a:lnTo>
                  <a:pt x="1634" y="39"/>
                </a:lnTo>
                <a:lnTo>
                  <a:pt x="1634" y="39"/>
                </a:lnTo>
                <a:lnTo>
                  <a:pt x="1634" y="39"/>
                </a:lnTo>
                <a:lnTo>
                  <a:pt x="1634" y="39"/>
                </a:lnTo>
                <a:lnTo>
                  <a:pt x="1635" y="39"/>
                </a:lnTo>
                <a:lnTo>
                  <a:pt x="1635" y="39"/>
                </a:lnTo>
                <a:lnTo>
                  <a:pt x="1635" y="39"/>
                </a:lnTo>
                <a:lnTo>
                  <a:pt x="1635" y="39"/>
                </a:lnTo>
                <a:lnTo>
                  <a:pt x="1636" y="39"/>
                </a:lnTo>
                <a:lnTo>
                  <a:pt x="1636" y="39"/>
                </a:lnTo>
                <a:lnTo>
                  <a:pt x="1636" y="39"/>
                </a:lnTo>
                <a:lnTo>
                  <a:pt x="1636" y="39"/>
                </a:lnTo>
                <a:lnTo>
                  <a:pt x="1636" y="39"/>
                </a:lnTo>
                <a:lnTo>
                  <a:pt x="1637" y="39"/>
                </a:lnTo>
                <a:lnTo>
                  <a:pt x="1637" y="39"/>
                </a:lnTo>
                <a:lnTo>
                  <a:pt x="1637" y="39"/>
                </a:lnTo>
                <a:lnTo>
                  <a:pt x="1637" y="39"/>
                </a:lnTo>
                <a:lnTo>
                  <a:pt x="1638" y="39"/>
                </a:lnTo>
                <a:lnTo>
                  <a:pt x="1638" y="39"/>
                </a:lnTo>
                <a:lnTo>
                  <a:pt x="1638" y="39"/>
                </a:lnTo>
                <a:lnTo>
                  <a:pt x="1638" y="39"/>
                </a:lnTo>
                <a:lnTo>
                  <a:pt x="1639" y="39"/>
                </a:lnTo>
                <a:lnTo>
                  <a:pt x="1639" y="39"/>
                </a:lnTo>
                <a:lnTo>
                  <a:pt x="1639" y="39"/>
                </a:lnTo>
                <a:lnTo>
                  <a:pt x="1639" y="39"/>
                </a:lnTo>
                <a:lnTo>
                  <a:pt x="1639" y="39"/>
                </a:lnTo>
                <a:lnTo>
                  <a:pt x="1640" y="39"/>
                </a:lnTo>
                <a:lnTo>
                  <a:pt x="1640" y="39"/>
                </a:lnTo>
                <a:lnTo>
                  <a:pt x="1640" y="39"/>
                </a:lnTo>
                <a:lnTo>
                  <a:pt x="1641" y="39"/>
                </a:lnTo>
                <a:lnTo>
                  <a:pt x="1641" y="39"/>
                </a:lnTo>
                <a:lnTo>
                  <a:pt x="1641" y="39"/>
                </a:lnTo>
                <a:lnTo>
                  <a:pt x="1641" y="39"/>
                </a:lnTo>
                <a:lnTo>
                  <a:pt x="1642" y="39"/>
                </a:lnTo>
                <a:lnTo>
                  <a:pt x="1642" y="39"/>
                </a:lnTo>
                <a:lnTo>
                  <a:pt x="1642" y="39"/>
                </a:lnTo>
                <a:lnTo>
                  <a:pt x="1642" y="39"/>
                </a:lnTo>
                <a:lnTo>
                  <a:pt x="1642" y="39"/>
                </a:lnTo>
                <a:lnTo>
                  <a:pt x="1643" y="39"/>
                </a:lnTo>
                <a:lnTo>
                  <a:pt x="1643" y="39"/>
                </a:lnTo>
                <a:lnTo>
                  <a:pt x="1643" y="39"/>
                </a:lnTo>
                <a:lnTo>
                  <a:pt x="1643" y="39"/>
                </a:lnTo>
                <a:lnTo>
                  <a:pt x="1644" y="39"/>
                </a:lnTo>
                <a:lnTo>
                  <a:pt x="1644" y="39"/>
                </a:lnTo>
                <a:lnTo>
                  <a:pt x="1644" y="39"/>
                </a:lnTo>
                <a:lnTo>
                  <a:pt x="1644" y="39"/>
                </a:lnTo>
                <a:lnTo>
                  <a:pt x="1645" y="39"/>
                </a:lnTo>
                <a:lnTo>
                  <a:pt x="1645" y="39"/>
                </a:lnTo>
                <a:lnTo>
                  <a:pt x="1645" y="39"/>
                </a:lnTo>
                <a:lnTo>
                  <a:pt x="1645" y="39"/>
                </a:lnTo>
                <a:lnTo>
                  <a:pt x="1645" y="39"/>
                </a:lnTo>
                <a:lnTo>
                  <a:pt x="1646" y="39"/>
                </a:lnTo>
                <a:lnTo>
                  <a:pt x="1646" y="39"/>
                </a:lnTo>
                <a:lnTo>
                  <a:pt x="1646" y="39"/>
                </a:lnTo>
                <a:lnTo>
                  <a:pt x="1646" y="39"/>
                </a:lnTo>
                <a:lnTo>
                  <a:pt x="1647" y="39"/>
                </a:lnTo>
                <a:lnTo>
                  <a:pt x="1647" y="39"/>
                </a:lnTo>
                <a:lnTo>
                  <a:pt x="1647" y="39"/>
                </a:lnTo>
                <a:lnTo>
                  <a:pt x="1647" y="39"/>
                </a:lnTo>
                <a:lnTo>
                  <a:pt x="1648" y="39"/>
                </a:lnTo>
                <a:lnTo>
                  <a:pt x="1648" y="39"/>
                </a:lnTo>
                <a:lnTo>
                  <a:pt x="1648" y="39"/>
                </a:lnTo>
                <a:lnTo>
                  <a:pt x="1648" y="39"/>
                </a:lnTo>
                <a:lnTo>
                  <a:pt x="1649" y="39"/>
                </a:lnTo>
                <a:lnTo>
                  <a:pt x="1649" y="39"/>
                </a:lnTo>
                <a:lnTo>
                  <a:pt x="1649" y="39"/>
                </a:lnTo>
                <a:lnTo>
                  <a:pt x="1649" y="39"/>
                </a:lnTo>
                <a:lnTo>
                  <a:pt x="1650" y="39"/>
                </a:lnTo>
                <a:lnTo>
                  <a:pt x="1650" y="39"/>
                </a:lnTo>
                <a:lnTo>
                  <a:pt x="1650" y="39"/>
                </a:lnTo>
                <a:lnTo>
                  <a:pt x="1650" y="39"/>
                </a:lnTo>
                <a:lnTo>
                  <a:pt x="1651" y="39"/>
                </a:lnTo>
                <a:lnTo>
                  <a:pt x="1651" y="39"/>
                </a:lnTo>
                <a:lnTo>
                  <a:pt x="1651" y="39"/>
                </a:lnTo>
                <a:lnTo>
                  <a:pt x="1651" y="39"/>
                </a:lnTo>
                <a:lnTo>
                  <a:pt x="1651" y="39"/>
                </a:lnTo>
                <a:lnTo>
                  <a:pt x="1652" y="39"/>
                </a:lnTo>
                <a:lnTo>
                  <a:pt x="1652" y="39"/>
                </a:lnTo>
                <a:lnTo>
                  <a:pt x="1652" y="39"/>
                </a:lnTo>
                <a:lnTo>
                  <a:pt x="1652" y="39"/>
                </a:lnTo>
                <a:lnTo>
                  <a:pt x="1653" y="39"/>
                </a:lnTo>
                <a:lnTo>
                  <a:pt x="1653" y="39"/>
                </a:lnTo>
                <a:lnTo>
                  <a:pt x="1653" y="39"/>
                </a:lnTo>
                <a:lnTo>
                  <a:pt x="1653" y="39"/>
                </a:lnTo>
                <a:lnTo>
                  <a:pt x="1654" y="39"/>
                </a:lnTo>
                <a:lnTo>
                  <a:pt x="1654" y="39"/>
                </a:lnTo>
                <a:lnTo>
                  <a:pt x="1654" y="39"/>
                </a:lnTo>
                <a:lnTo>
                  <a:pt x="1654" y="39"/>
                </a:lnTo>
                <a:lnTo>
                  <a:pt x="1654" y="39"/>
                </a:lnTo>
                <a:lnTo>
                  <a:pt x="1655" y="39"/>
                </a:lnTo>
                <a:lnTo>
                  <a:pt x="1655" y="39"/>
                </a:lnTo>
                <a:lnTo>
                  <a:pt x="1655" y="39"/>
                </a:lnTo>
                <a:lnTo>
                  <a:pt x="1655" y="39"/>
                </a:lnTo>
                <a:lnTo>
                  <a:pt x="1656" y="39"/>
                </a:lnTo>
                <a:lnTo>
                  <a:pt x="1656" y="39"/>
                </a:lnTo>
                <a:lnTo>
                  <a:pt x="1656" y="39"/>
                </a:lnTo>
                <a:lnTo>
                  <a:pt x="1657" y="39"/>
                </a:lnTo>
                <a:lnTo>
                  <a:pt x="1657" y="39"/>
                </a:lnTo>
                <a:lnTo>
                  <a:pt x="1657" y="39"/>
                </a:lnTo>
                <a:lnTo>
                  <a:pt x="1657" y="39"/>
                </a:lnTo>
                <a:lnTo>
                  <a:pt x="1657" y="39"/>
                </a:lnTo>
                <a:lnTo>
                  <a:pt x="1658" y="39"/>
                </a:lnTo>
                <a:lnTo>
                  <a:pt x="1658" y="39"/>
                </a:lnTo>
                <a:lnTo>
                  <a:pt x="1658" y="39"/>
                </a:lnTo>
                <a:lnTo>
                  <a:pt x="1658" y="39"/>
                </a:lnTo>
                <a:lnTo>
                  <a:pt x="1659" y="39"/>
                </a:lnTo>
                <a:lnTo>
                  <a:pt x="1659" y="39"/>
                </a:lnTo>
                <a:lnTo>
                  <a:pt x="1659" y="39"/>
                </a:lnTo>
                <a:lnTo>
                  <a:pt x="1659" y="39"/>
                </a:lnTo>
                <a:lnTo>
                  <a:pt x="1660" y="39"/>
                </a:lnTo>
                <a:lnTo>
                  <a:pt x="1660" y="39"/>
                </a:lnTo>
                <a:lnTo>
                  <a:pt x="1660" y="39"/>
                </a:lnTo>
                <a:lnTo>
                  <a:pt x="1660" y="39"/>
                </a:lnTo>
                <a:lnTo>
                  <a:pt x="1660" y="39"/>
                </a:lnTo>
                <a:lnTo>
                  <a:pt x="1661" y="39"/>
                </a:lnTo>
                <a:lnTo>
                  <a:pt x="1661" y="39"/>
                </a:lnTo>
                <a:lnTo>
                  <a:pt x="1661" y="39"/>
                </a:lnTo>
                <a:lnTo>
                  <a:pt x="1661" y="39"/>
                </a:lnTo>
                <a:lnTo>
                  <a:pt x="1662" y="39"/>
                </a:lnTo>
                <a:lnTo>
                  <a:pt x="1662" y="39"/>
                </a:lnTo>
                <a:lnTo>
                  <a:pt x="1662" y="39"/>
                </a:lnTo>
                <a:lnTo>
                  <a:pt x="1662" y="39"/>
                </a:lnTo>
                <a:lnTo>
                  <a:pt x="1663" y="39"/>
                </a:lnTo>
                <a:lnTo>
                  <a:pt x="1663" y="39"/>
                </a:lnTo>
                <a:lnTo>
                  <a:pt x="1663" y="39"/>
                </a:lnTo>
                <a:lnTo>
                  <a:pt x="1663" y="39"/>
                </a:lnTo>
                <a:lnTo>
                  <a:pt x="1663" y="39"/>
                </a:lnTo>
                <a:lnTo>
                  <a:pt x="1664" y="39"/>
                </a:lnTo>
                <a:lnTo>
                  <a:pt x="1664" y="39"/>
                </a:lnTo>
                <a:lnTo>
                  <a:pt x="1664" y="39"/>
                </a:lnTo>
                <a:lnTo>
                  <a:pt x="1665" y="39"/>
                </a:lnTo>
                <a:lnTo>
                  <a:pt x="1665" y="39"/>
                </a:lnTo>
                <a:lnTo>
                  <a:pt x="1665" y="39"/>
                </a:lnTo>
                <a:lnTo>
                  <a:pt x="1665" y="39"/>
                </a:lnTo>
                <a:lnTo>
                  <a:pt x="1666" y="39"/>
                </a:lnTo>
                <a:lnTo>
                  <a:pt x="1666" y="39"/>
                </a:lnTo>
                <a:lnTo>
                  <a:pt x="1666" y="39"/>
                </a:lnTo>
                <a:lnTo>
                  <a:pt x="1666" y="39"/>
                </a:lnTo>
                <a:lnTo>
                  <a:pt x="1666" y="39"/>
                </a:lnTo>
                <a:lnTo>
                  <a:pt x="1667" y="39"/>
                </a:lnTo>
                <a:lnTo>
                  <a:pt x="1667" y="39"/>
                </a:lnTo>
                <a:lnTo>
                  <a:pt x="1667" y="39"/>
                </a:lnTo>
                <a:lnTo>
                  <a:pt x="1667" y="39"/>
                </a:lnTo>
                <a:lnTo>
                  <a:pt x="1668" y="39"/>
                </a:lnTo>
                <a:lnTo>
                  <a:pt x="1668" y="39"/>
                </a:lnTo>
                <a:lnTo>
                  <a:pt x="1668" y="39"/>
                </a:lnTo>
                <a:lnTo>
                  <a:pt x="1668" y="39"/>
                </a:lnTo>
                <a:lnTo>
                  <a:pt x="1669" y="39"/>
                </a:lnTo>
                <a:lnTo>
                  <a:pt x="1669" y="39"/>
                </a:lnTo>
                <a:lnTo>
                  <a:pt x="1669" y="39"/>
                </a:lnTo>
                <a:lnTo>
                  <a:pt x="1669" y="39"/>
                </a:lnTo>
                <a:lnTo>
                  <a:pt x="1669" y="39"/>
                </a:lnTo>
                <a:lnTo>
                  <a:pt x="1670" y="39"/>
                </a:lnTo>
                <a:lnTo>
                  <a:pt x="1670" y="39"/>
                </a:lnTo>
                <a:lnTo>
                  <a:pt x="1670" y="39"/>
                </a:lnTo>
                <a:lnTo>
                  <a:pt x="1670" y="39"/>
                </a:lnTo>
                <a:lnTo>
                  <a:pt x="1671" y="39"/>
                </a:lnTo>
                <a:lnTo>
                  <a:pt x="1671" y="39"/>
                </a:lnTo>
                <a:lnTo>
                  <a:pt x="1671" y="39"/>
                </a:lnTo>
                <a:lnTo>
                  <a:pt x="1671" y="39"/>
                </a:lnTo>
                <a:lnTo>
                  <a:pt x="1672" y="39"/>
                </a:lnTo>
                <a:lnTo>
                  <a:pt x="1672" y="39"/>
                </a:lnTo>
                <a:lnTo>
                  <a:pt x="1672" y="39"/>
                </a:lnTo>
                <a:lnTo>
                  <a:pt x="1673" y="39"/>
                </a:lnTo>
                <a:lnTo>
                  <a:pt x="1673" y="39"/>
                </a:lnTo>
                <a:lnTo>
                  <a:pt x="1673" y="39"/>
                </a:lnTo>
                <a:lnTo>
                  <a:pt x="1673" y="39"/>
                </a:lnTo>
                <a:lnTo>
                  <a:pt x="1673" y="39"/>
                </a:lnTo>
                <a:lnTo>
                  <a:pt x="1674" y="39"/>
                </a:lnTo>
                <a:lnTo>
                  <a:pt x="1674" y="39"/>
                </a:lnTo>
                <a:lnTo>
                  <a:pt x="1674" y="39"/>
                </a:lnTo>
                <a:lnTo>
                  <a:pt x="1674" y="39"/>
                </a:lnTo>
                <a:lnTo>
                  <a:pt x="1675" y="39"/>
                </a:lnTo>
                <a:lnTo>
                  <a:pt x="1675" y="39"/>
                </a:lnTo>
                <a:lnTo>
                  <a:pt x="1675" y="39"/>
                </a:lnTo>
                <a:lnTo>
                  <a:pt x="1675" y="39"/>
                </a:lnTo>
                <a:lnTo>
                  <a:pt x="1676" y="39"/>
                </a:lnTo>
                <a:lnTo>
                  <a:pt x="1676" y="39"/>
                </a:lnTo>
                <a:lnTo>
                  <a:pt x="1676" y="39"/>
                </a:lnTo>
                <a:lnTo>
                  <a:pt x="1676" y="39"/>
                </a:lnTo>
                <a:lnTo>
                  <a:pt x="1676" y="39"/>
                </a:lnTo>
                <a:lnTo>
                  <a:pt x="1677" y="39"/>
                </a:lnTo>
                <a:lnTo>
                  <a:pt x="1677" y="39"/>
                </a:lnTo>
                <a:lnTo>
                  <a:pt x="1677" y="39"/>
                </a:lnTo>
                <a:lnTo>
                  <a:pt x="1677" y="39"/>
                </a:lnTo>
                <a:lnTo>
                  <a:pt x="1678" y="39"/>
                </a:lnTo>
                <a:lnTo>
                  <a:pt x="1678" y="39"/>
                </a:lnTo>
                <a:lnTo>
                  <a:pt x="1678" y="39"/>
                </a:lnTo>
                <a:lnTo>
                  <a:pt x="1678" y="39"/>
                </a:lnTo>
                <a:lnTo>
                  <a:pt x="1678" y="39"/>
                </a:lnTo>
                <a:lnTo>
                  <a:pt x="1679" y="39"/>
                </a:lnTo>
                <a:lnTo>
                  <a:pt x="1679" y="39"/>
                </a:lnTo>
                <a:lnTo>
                  <a:pt x="1679" y="39"/>
                </a:lnTo>
                <a:lnTo>
                  <a:pt x="1680" y="39"/>
                </a:lnTo>
                <a:lnTo>
                  <a:pt x="1680" y="39"/>
                </a:lnTo>
                <a:lnTo>
                  <a:pt x="1680" y="39"/>
                </a:lnTo>
                <a:lnTo>
                  <a:pt x="1680" y="39"/>
                </a:lnTo>
                <a:lnTo>
                  <a:pt x="1681" y="39"/>
                </a:lnTo>
                <a:lnTo>
                  <a:pt x="1681" y="39"/>
                </a:lnTo>
                <a:lnTo>
                  <a:pt x="1681" y="39"/>
                </a:lnTo>
                <a:lnTo>
                  <a:pt x="1681" y="39"/>
                </a:lnTo>
                <a:lnTo>
                  <a:pt x="1682" y="39"/>
                </a:lnTo>
                <a:lnTo>
                  <a:pt x="1682" y="39"/>
                </a:lnTo>
                <a:lnTo>
                  <a:pt x="1682" y="39"/>
                </a:lnTo>
                <a:lnTo>
                  <a:pt x="1682" y="39"/>
                </a:lnTo>
                <a:lnTo>
                  <a:pt x="1682" y="39"/>
                </a:lnTo>
                <a:lnTo>
                  <a:pt x="1683" y="39"/>
                </a:lnTo>
                <a:lnTo>
                  <a:pt x="1683" y="39"/>
                </a:lnTo>
                <a:lnTo>
                  <a:pt x="1683" y="39"/>
                </a:lnTo>
                <a:lnTo>
                  <a:pt x="1683" y="39"/>
                </a:lnTo>
                <a:lnTo>
                  <a:pt x="1684" y="39"/>
                </a:lnTo>
                <a:lnTo>
                  <a:pt x="1684" y="39"/>
                </a:lnTo>
                <a:lnTo>
                  <a:pt x="1684" y="39"/>
                </a:lnTo>
                <a:lnTo>
                  <a:pt x="1684" y="39"/>
                </a:lnTo>
                <a:lnTo>
                  <a:pt x="1685" y="39"/>
                </a:lnTo>
                <a:lnTo>
                  <a:pt x="1685" y="39"/>
                </a:lnTo>
                <a:lnTo>
                  <a:pt x="1685" y="39"/>
                </a:lnTo>
                <a:lnTo>
                  <a:pt x="1685" y="39"/>
                </a:lnTo>
                <a:lnTo>
                  <a:pt x="1685" y="39"/>
                </a:lnTo>
                <a:lnTo>
                  <a:pt x="1686" y="39"/>
                </a:lnTo>
                <a:lnTo>
                  <a:pt x="1686" y="39"/>
                </a:lnTo>
                <a:lnTo>
                  <a:pt x="1686" y="39"/>
                </a:lnTo>
                <a:lnTo>
                  <a:pt x="1686" y="39"/>
                </a:lnTo>
                <a:lnTo>
                  <a:pt x="1687" y="39"/>
                </a:lnTo>
                <a:lnTo>
                  <a:pt x="1687" y="39"/>
                </a:lnTo>
                <a:lnTo>
                  <a:pt x="1687" y="39"/>
                </a:lnTo>
                <a:lnTo>
                  <a:pt x="1688" y="39"/>
                </a:lnTo>
                <a:lnTo>
                  <a:pt x="1688" y="39"/>
                </a:lnTo>
                <a:lnTo>
                  <a:pt x="1688" y="39"/>
                </a:lnTo>
                <a:lnTo>
                  <a:pt x="1688" y="39"/>
                </a:lnTo>
                <a:lnTo>
                  <a:pt x="1688" y="39"/>
                </a:lnTo>
                <a:lnTo>
                  <a:pt x="1689" y="39"/>
                </a:lnTo>
                <a:lnTo>
                  <a:pt x="1689" y="39"/>
                </a:lnTo>
                <a:lnTo>
                  <a:pt x="1689" y="39"/>
                </a:lnTo>
                <a:lnTo>
                  <a:pt x="1689" y="39"/>
                </a:lnTo>
                <a:lnTo>
                  <a:pt x="1690" y="39"/>
                </a:lnTo>
                <a:lnTo>
                  <a:pt x="1690" y="39"/>
                </a:lnTo>
                <a:lnTo>
                  <a:pt x="1690" y="39"/>
                </a:lnTo>
                <a:lnTo>
                  <a:pt x="1690" y="39"/>
                </a:lnTo>
                <a:lnTo>
                  <a:pt x="1691" y="39"/>
                </a:lnTo>
                <a:lnTo>
                  <a:pt x="1691" y="39"/>
                </a:lnTo>
                <a:lnTo>
                  <a:pt x="1691" y="39"/>
                </a:lnTo>
                <a:lnTo>
                  <a:pt x="1691" y="39"/>
                </a:lnTo>
                <a:lnTo>
                  <a:pt x="1691" y="39"/>
                </a:lnTo>
                <a:lnTo>
                  <a:pt x="1692" y="39"/>
                </a:lnTo>
                <a:lnTo>
                  <a:pt x="1692" y="39"/>
                </a:lnTo>
                <a:lnTo>
                  <a:pt x="1692" y="39"/>
                </a:lnTo>
                <a:lnTo>
                  <a:pt x="1692" y="39"/>
                </a:lnTo>
                <a:lnTo>
                  <a:pt x="1693" y="39"/>
                </a:lnTo>
                <a:lnTo>
                  <a:pt x="1693" y="39"/>
                </a:lnTo>
                <a:lnTo>
                  <a:pt x="1693" y="39"/>
                </a:lnTo>
                <a:lnTo>
                  <a:pt x="1693" y="39"/>
                </a:lnTo>
                <a:lnTo>
                  <a:pt x="1694" y="39"/>
                </a:lnTo>
                <a:lnTo>
                  <a:pt x="1694" y="39"/>
                </a:lnTo>
                <a:lnTo>
                  <a:pt x="1694" y="39"/>
                </a:lnTo>
                <a:lnTo>
                  <a:pt x="1694" y="39"/>
                </a:lnTo>
                <a:lnTo>
                  <a:pt x="1694" y="39"/>
                </a:lnTo>
                <a:lnTo>
                  <a:pt x="1695" y="39"/>
                </a:lnTo>
                <a:lnTo>
                  <a:pt x="1695" y="39"/>
                </a:lnTo>
                <a:lnTo>
                  <a:pt x="1695" y="39"/>
                </a:lnTo>
                <a:lnTo>
                  <a:pt x="1696" y="39"/>
                </a:lnTo>
                <a:lnTo>
                  <a:pt x="1696" y="39"/>
                </a:lnTo>
                <a:lnTo>
                  <a:pt x="1696" y="39"/>
                </a:lnTo>
                <a:lnTo>
                  <a:pt x="1696" y="39"/>
                </a:lnTo>
                <a:lnTo>
                  <a:pt x="1697" y="39"/>
                </a:lnTo>
                <a:lnTo>
                  <a:pt x="1697" y="39"/>
                </a:lnTo>
                <a:lnTo>
                  <a:pt x="1697" y="39"/>
                </a:lnTo>
                <a:lnTo>
                  <a:pt x="1697" y="39"/>
                </a:lnTo>
                <a:lnTo>
                  <a:pt x="1697" y="39"/>
                </a:lnTo>
                <a:lnTo>
                  <a:pt x="1698" y="39"/>
                </a:lnTo>
                <a:lnTo>
                  <a:pt x="1698" y="39"/>
                </a:lnTo>
                <a:lnTo>
                  <a:pt x="1698" y="39"/>
                </a:lnTo>
                <a:lnTo>
                  <a:pt x="1698" y="39"/>
                </a:lnTo>
                <a:lnTo>
                  <a:pt x="1699" y="39"/>
                </a:lnTo>
                <a:lnTo>
                  <a:pt x="1699" y="39"/>
                </a:lnTo>
                <a:lnTo>
                  <a:pt x="1699" y="39"/>
                </a:lnTo>
                <a:lnTo>
                  <a:pt x="1699" y="39"/>
                </a:lnTo>
                <a:lnTo>
                  <a:pt x="1700" y="39"/>
                </a:lnTo>
                <a:lnTo>
                  <a:pt x="1700" y="39"/>
                </a:lnTo>
                <a:lnTo>
                  <a:pt x="1700" y="39"/>
                </a:lnTo>
                <a:lnTo>
                  <a:pt x="1700" y="39"/>
                </a:lnTo>
                <a:lnTo>
                  <a:pt x="1700" y="39"/>
                </a:lnTo>
                <a:lnTo>
                  <a:pt x="1701" y="39"/>
                </a:lnTo>
                <a:lnTo>
                  <a:pt x="1701" y="39"/>
                </a:lnTo>
                <a:lnTo>
                  <a:pt x="1701" y="39"/>
                </a:lnTo>
                <a:lnTo>
                  <a:pt x="1701" y="39"/>
                </a:lnTo>
                <a:lnTo>
                  <a:pt x="1702" y="39"/>
                </a:lnTo>
                <a:lnTo>
                  <a:pt x="1702" y="39"/>
                </a:lnTo>
                <a:lnTo>
                  <a:pt x="1702" y="39"/>
                </a:lnTo>
                <a:lnTo>
                  <a:pt x="1702" y="39"/>
                </a:lnTo>
                <a:lnTo>
                  <a:pt x="1703" y="39"/>
                </a:lnTo>
                <a:lnTo>
                  <a:pt x="1703" y="39"/>
                </a:lnTo>
                <a:lnTo>
                  <a:pt x="1703" y="39"/>
                </a:lnTo>
                <a:lnTo>
                  <a:pt x="1703" y="39"/>
                </a:lnTo>
                <a:lnTo>
                  <a:pt x="1704" y="39"/>
                </a:lnTo>
                <a:lnTo>
                  <a:pt x="1704" y="39"/>
                </a:lnTo>
                <a:lnTo>
                  <a:pt x="1704" y="39"/>
                </a:lnTo>
                <a:lnTo>
                  <a:pt x="1704" y="39"/>
                </a:lnTo>
                <a:lnTo>
                  <a:pt x="1705" y="39"/>
                </a:lnTo>
                <a:lnTo>
                  <a:pt x="1705" y="39"/>
                </a:lnTo>
                <a:lnTo>
                  <a:pt x="1705" y="39"/>
                </a:lnTo>
                <a:lnTo>
                  <a:pt x="1705" y="39"/>
                </a:lnTo>
                <a:lnTo>
                  <a:pt x="1706" y="39"/>
                </a:lnTo>
                <a:lnTo>
                  <a:pt x="1706" y="39"/>
                </a:lnTo>
                <a:lnTo>
                  <a:pt x="1706" y="39"/>
                </a:lnTo>
                <a:lnTo>
                  <a:pt x="1706" y="39"/>
                </a:lnTo>
                <a:lnTo>
                  <a:pt x="1706" y="39"/>
                </a:lnTo>
                <a:lnTo>
                  <a:pt x="1707" y="39"/>
                </a:lnTo>
                <a:lnTo>
                  <a:pt x="1707" y="39"/>
                </a:lnTo>
                <a:lnTo>
                  <a:pt x="1707" y="39"/>
                </a:lnTo>
                <a:lnTo>
                  <a:pt x="1707" y="39"/>
                </a:lnTo>
                <a:lnTo>
                  <a:pt x="1708" y="39"/>
                </a:lnTo>
                <a:lnTo>
                  <a:pt x="1708" y="39"/>
                </a:lnTo>
                <a:lnTo>
                  <a:pt x="1708" y="39"/>
                </a:lnTo>
                <a:lnTo>
                  <a:pt x="1708" y="39"/>
                </a:lnTo>
                <a:lnTo>
                  <a:pt x="1709" y="39"/>
                </a:lnTo>
                <a:lnTo>
                  <a:pt x="1709" y="39"/>
                </a:lnTo>
                <a:lnTo>
                  <a:pt x="1709" y="39"/>
                </a:lnTo>
                <a:lnTo>
                  <a:pt x="1709" y="39"/>
                </a:lnTo>
                <a:lnTo>
                  <a:pt x="1709" y="39"/>
                </a:lnTo>
                <a:lnTo>
                  <a:pt x="1710" y="39"/>
                </a:lnTo>
                <a:lnTo>
                  <a:pt x="1710" y="39"/>
                </a:lnTo>
                <a:lnTo>
                  <a:pt x="1710" y="39"/>
                </a:lnTo>
                <a:lnTo>
                  <a:pt x="1710" y="39"/>
                </a:lnTo>
                <a:lnTo>
                  <a:pt x="1711" y="39"/>
                </a:lnTo>
                <a:lnTo>
                  <a:pt x="1711" y="39"/>
                </a:lnTo>
                <a:lnTo>
                  <a:pt x="1711" y="39"/>
                </a:lnTo>
                <a:lnTo>
                  <a:pt x="1712" y="39"/>
                </a:lnTo>
                <a:lnTo>
                  <a:pt x="1712" y="39"/>
                </a:lnTo>
                <a:lnTo>
                  <a:pt x="1712" y="39"/>
                </a:lnTo>
                <a:lnTo>
                  <a:pt x="1712" y="39"/>
                </a:lnTo>
                <a:lnTo>
                  <a:pt x="1712" y="39"/>
                </a:lnTo>
                <a:lnTo>
                  <a:pt x="1713" y="39"/>
                </a:lnTo>
                <a:lnTo>
                  <a:pt x="1713" y="39"/>
                </a:lnTo>
                <a:lnTo>
                  <a:pt x="1713" y="39"/>
                </a:lnTo>
                <a:lnTo>
                  <a:pt x="1713" y="39"/>
                </a:lnTo>
                <a:lnTo>
                  <a:pt x="1714" y="39"/>
                </a:lnTo>
                <a:lnTo>
                  <a:pt x="1714" y="39"/>
                </a:lnTo>
                <a:lnTo>
                  <a:pt x="1714" y="39"/>
                </a:lnTo>
                <a:lnTo>
                  <a:pt x="1714" y="39"/>
                </a:lnTo>
                <a:lnTo>
                  <a:pt x="1715" y="39"/>
                </a:lnTo>
                <a:lnTo>
                  <a:pt x="1715" y="39"/>
                </a:lnTo>
                <a:lnTo>
                  <a:pt x="1715" y="39"/>
                </a:lnTo>
                <a:lnTo>
                  <a:pt x="1715" y="39"/>
                </a:lnTo>
                <a:lnTo>
                  <a:pt x="1715" y="39"/>
                </a:lnTo>
                <a:lnTo>
                  <a:pt x="1716" y="39"/>
                </a:lnTo>
                <a:lnTo>
                  <a:pt x="1716" y="39"/>
                </a:lnTo>
                <a:lnTo>
                  <a:pt x="1716" y="39"/>
                </a:lnTo>
                <a:lnTo>
                  <a:pt x="1716" y="39"/>
                </a:lnTo>
                <a:lnTo>
                  <a:pt x="1717" y="39"/>
                </a:lnTo>
                <a:lnTo>
                  <a:pt x="1717" y="39"/>
                </a:lnTo>
                <a:lnTo>
                  <a:pt x="1717" y="39"/>
                </a:lnTo>
                <a:lnTo>
                  <a:pt x="1717" y="39"/>
                </a:lnTo>
                <a:lnTo>
                  <a:pt x="1718" y="39"/>
                </a:lnTo>
                <a:lnTo>
                  <a:pt x="1718" y="39"/>
                </a:lnTo>
                <a:lnTo>
                  <a:pt x="1718" y="39"/>
                </a:lnTo>
                <a:lnTo>
                  <a:pt x="1719" y="39"/>
                </a:lnTo>
                <a:lnTo>
                  <a:pt x="1719" y="39"/>
                </a:lnTo>
                <a:lnTo>
                  <a:pt x="1719" y="39"/>
                </a:lnTo>
                <a:lnTo>
                  <a:pt x="1719" y="39"/>
                </a:lnTo>
                <a:lnTo>
                  <a:pt x="1719" y="39"/>
                </a:lnTo>
                <a:lnTo>
                  <a:pt x="1720" y="39"/>
                </a:lnTo>
                <a:lnTo>
                  <a:pt x="1720" y="39"/>
                </a:lnTo>
                <a:lnTo>
                  <a:pt x="1720" y="39"/>
                </a:lnTo>
                <a:lnTo>
                  <a:pt x="1720" y="39"/>
                </a:lnTo>
                <a:lnTo>
                  <a:pt x="1721" y="39"/>
                </a:lnTo>
                <a:lnTo>
                  <a:pt x="1721" y="39"/>
                </a:lnTo>
                <a:lnTo>
                  <a:pt x="1721" y="39"/>
                </a:lnTo>
                <a:lnTo>
                  <a:pt x="1721" y="39"/>
                </a:lnTo>
                <a:lnTo>
                  <a:pt x="1721" y="39"/>
                </a:lnTo>
                <a:lnTo>
                  <a:pt x="1722" y="39"/>
                </a:lnTo>
                <a:lnTo>
                  <a:pt x="1722" y="39"/>
                </a:lnTo>
                <a:lnTo>
                  <a:pt x="1722" y="39"/>
                </a:lnTo>
                <a:lnTo>
                  <a:pt x="1722" y="39"/>
                </a:lnTo>
                <a:lnTo>
                  <a:pt x="1723" y="39"/>
                </a:lnTo>
                <a:lnTo>
                  <a:pt x="1723" y="39"/>
                </a:lnTo>
                <a:lnTo>
                  <a:pt x="1723" y="39"/>
                </a:lnTo>
                <a:lnTo>
                  <a:pt x="1723" y="39"/>
                </a:lnTo>
                <a:lnTo>
                  <a:pt x="1724" y="39"/>
                </a:lnTo>
                <a:lnTo>
                  <a:pt x="1724" y="39"/>
                </a:lnTo>
                <a:lnTo>
                  <a:pt x="1724" y="39"/>
                </a:lnTo>
                <a:lnTo>
                  <a:pt x="1724" y="39"/>
                </a:lnTo>
                <a:lnTo>
                  <a:pt x="1724" y="39"/>
                </a:lnTo>
                <a:lnTo>
                  <a:pt x="1725" y="39"/>
                </a:lnTo>
                <a:lnTo>
                  <a:pt x="1725" y="39"/>
                </a:lnTo>
                <a:lnTo>
                  <a:pt x="1725" y="39"/>
                </a:lnTo>
                <a:lnTo>
                  <a:pt x="1725" y="39"/>
                </a:lnTo>
                <a:lnTo>
                  <a:pt x="1726" y="39"/>
                </a:lnTo>
                <a:lnTo>
                  <a:pt x="1726" y="39"/>
                </a:lnTo>
                <a:lnTo>
                  <a:pt x="1726" y="39"/>
                </a:lnTo>
                <a:lnTo>
                  <a:pt x="1727" y="39"/>
                </a:lnTo>
                <a:lnTo>
                  <a:pt x="1727" y="39"/>
                </a:lnTo>
                <a:lnTo>
                  <a:pt x="1727" y="39"/>
                </a:lnTo>
                <a:lnTo>
                  <a:pt x="1727" y="39"/>
                </a:lnTo>
                <a:lnTo>
                  <a:pt x="1728" y="39"/>
                </a:lnTo>
                <a:lnTo>
                  <a:pt x="1728" y="39"/>
                </a:lnTo>
                <a:lnTo>
                  <a:pt x="1728" y="39"/>
                </a:lnTo>
                <a:lnTo>
                  <a:pt x="1728" y="39"/>
                </a:lnTo>
                <a:lnTo>
                  <a:pt x="1728" y="0"/>
                </a:lnTo>
                <a:lnTo>
                  <a:pt x="1729" y="39"/>
                </a:lnTo>
                <a:lnTo>
                  <a:pt x="1729" y="39"/>
                </a:lnTo>
                <a:lnTo>
                  <a:pt x="1729" y="39"/>
                </a:lnTo>
                <a:lnTo>
                  <a:pt x="1729" y="39"/>
                </a:lnTo>
                <a:lnTo>
                  <a:pt x="1730" y="39"/>
                </a:lnTo>
                <a:lnTo>
                  <a:pt x="1730" y="39"/>
                </a:lnTo>
                <a:lnTo>
                  <a:pt x="1730" y="39"/>
                </a:lnTo>
                <a:lnTo>
                  <a:pt x="1730" y="39"/>
                </a:lnTo>
                <a:lnTo>
                  <a:pt x="1731" y="39"/>
                </a:lnTo>
                <a:lnTo>
                  <a:pt x="1731" y="39"/>
                </a:lnTo>
                <a:lnTo>
                  <a:pt x="1731" y="39"/>
                </a:lnTo>
                <a:lnTo>
                  <a:pt x="1731" y="39"/>
                </a:lnTo>
                <a:lnTo>
                  <a:pt x="1731" y="39"/>
                </a:lnTo>
                <a:lnTo>
                  <a:pt x="1732" y="39"/>
                </a:lnTo>
                <a:lnTo>
                  <a:pt x="1732" y="39"/>
                </a:lnTo>
                <a:lnTo>
                  <a:pt x="1732" y="39"/>
                </a:lnTo>
                <a:lnTo>
                  <a:pt x="1732" y="39"/>
                </a:lnTo>
                <a:lnTo>
                  <a:pt x="1733" y="39"/>
                </a:lnTo>
                <a:lnTo>
                  <a:pt x="1733" y="39"/>
                </a:lnTo>
                <a:lnTo>
                  <a:pt x="1733" y="39"/>
                </a:lnTo>
                <a:lnTo>
                  <a:pt x="1733" y="39"/>
                </a:lnTo>
                <a:lnTo>
                  <a:pt x="1734" y="39"/>
                </a:lnTo>
                <a:lnTo>
                  <a:pt x="1734" y="39"/>
                </a:lnTo>
                <a:lnTo>
                  <a:pt x="1734" y="39"/>
                </a:lnTo>
                <a:lnTo>
                  <a:pt x="1734" y="39"/>
                </a:lnTo>
                <a:lnTo>
                  <a:pt x="1735" y="39"/>
                </a:lnTo>
                <a:lnTo>
                  <a:pt x="1735" y="39"/>
                </a:lnTo>
                <a:lnTo>
                  <a:pt x="1735" y="39"/>
                </a:lnTo>
                <a:lnTo>
                  <a:pt x="1735" y="39"/>
                </a:lnTo>
                <a:lnTo>
                  <a:pt x="1736" y="39"/>
                </a:lnTo>
                <a:lnTo>
                  <a:pt x="1736" y="39"/>
                </a:lnTo>
                <a:lnTo>
                  <a:pt x="1736" y="39"/>
                </a:lnTo>
                <a:lnTo>
                  <a:pt x="1736" y="39"/>
                </a:lnTo>
                <a:lnTo>
                  <a:pt x="1737" y="39"/>
                </a:lnTo>
                <a:lnTo>
                  <a:pt x="1737" y="39"/>
                </a:lnTo>
                <a:lnTo>
                  <a:pt x="1737" y="39"/>
                </a:lnTo>
                <a:lnTo>
                  <a:pt x="1737" y="39"/>
                </a:lnTo>
                <a:lnTo>
                  <a:pt x="1737" y="39"/>
                </a:lnTo>
                <a:lnTo>
                  <a:pt x="1738" y="39"/>
                </a:lnTo>
                <a:lnTo>
                  <a:pt x="1738" y="39"/>
                </a:lnTo>
                <a:lnTo>
                  <a:pt x="1738" y="39"/>
                </a:lnTo>
                <a:lnTo>
                  <a:pt x="1738" y="39"/>
                </a:lnTo>
                <a:lnTo>
                  <a:pt x="1739" y="39"/>
                </a:lnTo>
                <a:lnTo>
                  <a:pt x="1739" y="39"/>
                </a:lnTo>
                <a:lnTo>
                  <a:pt x="1739" y="39"/>
                </a:lnTo>
                <a:lnTo>
                  <a:pt x="1739" y="39"/>
                </a:lnTo>
                <a:lnTo>
                  <a:pt x="1740" y="39"/>
                </a:lnTo>
                <a:lnTo>
                  <a:pt x="1740" y="39"/>
                </a:lnTo>
                <a:lnTo>
                  <a:pt x="1740" y="39"/>
                </a:lnTo>
                <a:lnTo>
                  <a:pt x="1740" y="39"/>
                </a:lnTo>
                <a:lnTo>
                  <a:pt x="1740" y="39"/>
                </a:lnTo>
                <a:lnTo>
                  <a:pt x="1741" y="39"/>
                </a:lnTo>
                <a:lnTo>
                  <a:pt x="1741" y="39"/>
                </a:lnTo>
                <a:lnTo>
                  <a:pt x="1741" y="39"/>
                </a:lnTo>
                <a:lnTo>
                  <a:pt x="1741" y="39"/>
                </a:lnTo>
                <a:lnTo>
                  <a:pt x="1742" y="39"/>
                </a:lnTo>
                <a:lnTo>
                  <a:pt x="1742" y="39"/>
                </a:lnTo>
                <a:lnTo>
                  <a:pt x="1742" y="39"/>
                </a:lnTo>
                <a:lnTo>
                  <a:pt x="1743" y="39"/>
                </a:lnTo>
                <a:lnTo>
                  <a:pt x="1743" y="39"/>
                </a:lnTo>
                <a:lnTo>
                  <a:pt x="1743" y="39"/>
                </a:lnTo>
                <a:lnTo>
                  <a:pt x="1743" y="39"/>
                </a:lnTo>
                <a:lnTo>
                  <a:pt x="1743" y="39"/>
                </a:lnTo>
                <a:lnTo>
                  <a:pt x="1744" y="39"/>
                </a:lnTo>
                <a:lnTo>
                  <a:pt x="1744" y="39"/>
                </a:lnTo>
                <a:lnTo>
                  <a:pt x="1744" y="39"/>
                </a:lnTo>
                <a:lnTo>
                  <a:pt x="1744" y="39"/>
                </a:lnTo>
                <a:lnTo>
                  <a:pt x="1745" y="39"/>
                </a:lnTo>
                <a:lnTo>
                  <a:pt x="1745" y="39"/>
                </a:lnTo>
                <a:lnTo>
                  <a:pt x="1745" y="39"/>
                </a:lnTo>
                <a:lnTo>
                  <a:pt x="1745" y="39"/>
                </a:lnTo>
                <a:lnTo>
                  <a:pt x="1746" y="39"/>
                </a:lnTo>
                <a:lnTo>
                  <a:pt x="1746" y="39"/>
                </a:lnTo>
                <a:lnTo>
                  <a:pt x="1746" y="39"/>
                </a:lnTo>
                <a:lnTo>
                  <a:pt x="1746" y="39"/>
                </a:lnTo>
                <a:lnTo>
                  <a:pt x="1746" y="39"/>
                </a:lnTo>
                <a:lnTo>
                  <a:pt x="1747" y="39"/>
                </a:lnTo>
                <a:lnTo>
                  <a:pt x="1747" y="39"/>
                </a:lnTo>
                <a:lnTo>
                  <a:pt x="1747" y="39"/>
                </a:lnTo>
                <a:lnTo>
                  <a:pt x="1747" y="39"/>
                </a:lnTo>
                <a:lnTo>
                  <a:pt x="1748" y="39"/>
                </a:lnTo>
                <a:lnTo>
                  <a:pt x="1748" y="39"/>
                </a:lnTo>
                <a:lnTo>
                  <a:pt x="1748" y="39"/>
                </a:lnTo>
                <a:lnTo>
                  <a:pt x="1748" y="39"/>
                </a:lnTo>
                <a:lnTo>
                  <a:pt x="1749" y="39"/>
                </a:lnTo>
                <a:lnTo>
                  <a:pt x="1749" y="39"/>
                </a:lnTo>
                <a:lnTo>
                  <a:pt x="1749" y="39"/>
                </a:lnTo>
                <a:lnTo>
                  <a:pt x="1749" y="39"/>
                </a:lnTo>
                <a:lnTo>
                  <a:pt x="1749" y="39"/>
                </a:lnTo>
                <a:lnTo>
                  <a:pt x="1750" y="39"/>
                </a:lnTo>
                <a:lnTo>
                  <a:pt x="1750" y="39"/>
                </a:lnTo>
                <a:lnTo>
                  <a:pt x="1750" y="39"/>
                </a:lnTo>
                <a:lnTo>
                  <a:pt x="1751" y="39"/>
                </a:lnTo>
                <a:lnTo>
                  <a:pt x="1751" y="39"/>
                </a:lnTo>
                <a:lnTo>
                  <a:pt x="1751" y="39"/>
                </a:lnTo>
                <a:lnTo>
                  <a:pt x="1751" y="39"/>
                </a:lnTo>
                <a:lnTo>
                  <a:pt x="1752" y="39"/>
                </a:lnTo>
                <a:lnTo>
                  <a:pt x="1752" y="39"/>
                </a:lnTo>
                <a:lnTo>
                  <a:pt x="1752" y="39"/>
                </a:lnTo>
                <a:lnTo>
                  <a:pt x="1752" y="39"/>
                </a:lnTo>
                <a:lnTo>
                  <a:pt x="1752" y="39"/>
                </a:lnTo>
                <a:lnTo>
                  <a:pt x="1753" y="39"/>
                </a:lnTo>
                <a:lnTo>
                  <a:pt x="1753" y="39"/>
                </a:lnTo>
                <a:lnTo>
                  <a:pt x="1753" y="39"/>
                </a:lnTo>
                <a:lnTo>
                  <a:pt x="1753" y="39"/>
                </a:lnTo>
                <a:lnTo>
                  <a:pt x="1754" y="39"/>
                </a:lnTo>
                <a:lnTo>
                  <a:pt x="1754" y="39"/>
                </a:lnTo>
                <a:lnTo>
                  <a:pt x="1754" y="39"/>
                </a:lnTo>
                <a:lnTo>
                  <a:pt x="1754" y="39"/>
                </a:lnTo>
                <a:lnTo>
                  <a:pt x="1755" y="39"/>
                </a:lnTo>
                <a:lnTo>
                  <a:pt x="1755" y="39"/>
                </a:lnTo>
                <a:lnTo>
                  <a:pt x="1755" y="39"/>
                </a:lnTo>
                <a:lnTo>
                  <a:pt x="1755" y="39"/>
                </a:lnTo>
                <a:lnTo>
                  <a:pt x="1755" y="39"/>
                </a:lnTo>
                <a:lnTo>
                  <a:pt x="1756" y="39"/>
                </a:lnTo>
                <a:lnTo>
                  <a:pt x="1756" y="39"/>
                </a:lnTo>
                <a:lnTo>
                  <a:pt x="1756" y="39"/>
                </a:lnTo>
                <a:lnTo>
                  <a:pt x="1756" y="39"/>
                </a:lnTo>
                <a:lnTo>
                  <a:pt x="1757" y="39"/>
                </a:lnTo>
                <a:lnTo>
                  <a:pt x="1757" y="39"/>
                </a:lnTo>
                <a:lnTo>
                  <a:pt x="1757" y="39"/>
                </a:lnTo>
                <a:lnTo>
                  <a:pt x="1758" y="39"/>
                </a:lnTo>
                <a:lnTo>
                  <a:pt x="1758" y="39"/>
                </a:lnTo>
                <a:lnTo>
                  <a:pt x="1758" y="39"/>
                </a:lnTo>
                <a:lnTo>
                  <a:pt x="1758" y="39"/>
                </a:lnTo>
                <a:lnTo>
                  <a:pt x="1758" y="39"/>
                </a:lnTo>
                <a:lnTo>
                  <a:pt x="1759" y="39"/>
                </a:lnTo>
                <a:lnTo>
                  <a:pt x="1759" y="39"/>
                </a:lnTo>
                <a:lnTo>
                  <a:pt x="1759" y="39"/>
                </a:lnTo>
                <a:lnTo>
                  <a:pt x="1759" y="39"/>
                </a:lnTo>
                <a:lnTo>
                  <a:pt x="1760" y="39"/>
                </a:lnTo>
                <a:lnTo>
                  <a:pt x="1760" y="39"/>
                </a:lnTo>
                <a:lnTo>
                  <a:pt x="1760" y="39"/>
                </a:lnTo>
                <a:lnTo>
                  <a:pt x="1760" y="39"/>
                </a:lnTo>
                <a:lnTo>
                  <a:pt x="1761" y="39"/>
                </a:lnTo>
                <a:lnTo>
                  <a:pt x="1761" y="39"/>
                </a:lnTo>
                <a:lnTo>
                  <a:pt x="1761" y="39"/>
                </a:lnTo>
                <a:lnTo>
                  <a:pt x="1761" y="39"/>
                </a:lnTo>
                <a:lnTo>
                  <a:pt x="1761" y="39"/>
                </a:lnTo>
                <a:lnTo>
                  <a:pt x="1762" y="39"/>
                </a:lnTo>
                <a:lnTo>
                  <a:pt x="1762" y="39"/>
                </a:lnTo>
                <a:lnTo>
                  <a:pt x="1762" y="39"/>
                </a:lnTo>
                <a:lnTo>
                  <a:pt x="1762" y="39"/>
                </a:lnTo>
                <a:lnTo>
                  <a:pt x="1763" y="39"/>
                </a:lnTo>
                <a:lnTo>
                  <a:pt x="1763" y="39"/>
                </a:lnTo>
                <a:lnTo>
                  <a:pt x="1763" y="39"/>
                </a:lnTo>
                <a:lnTo>
                  <a:pt x="1763" y="39"/>
                </a:lnTo>
                <a:lnTo>
                  <a:pt x="1764" y="39"/>
                </a:lnTo>
                <a:lnTo>
                  <a:pt x="1764" y="39"/>
                </a:lnTo>
                <a:lnTo>
                  <a:pt x="1764" y="39"/>
                </a:lnTo>
                <a:lnTo>
                  <a:pt x="1764" y="39"/>
                </a:lnTo>
                <a:lnTo>
                  <a:pt x="1764" y="39"/>
                </a:lnTo>
                <a:lnTo>
                  <a:pt x="1765" y="39"/>
                </a:lnTo>
                <a:lnTo>
                  <a:pt x="1765" y="39"/>
                </a:lnTo>
                <a:lnTo>
                  <a:pt x="1765" y="39"/>
                </a:lnTo>
                <a:lnTo>
                  <a:pt x="1766" y="39"/>
                </a:lnTo>
                <a:lnTo>
                  <a:pt x="1766" y="39"/>
                </a:lnTo>
                <a:lnTo>
                  <a:pt x="1766" y="39"/>
                </a:lnTo>
                <a:lnTo>
                  <a:pt x="1766" y="39"/>
                </a:lnTo>
                <a:lnTo>
                  <a:pt x="1767" y="39"/>
                </a:lnTo>
                <a:lnTo>
                  <a:pt x="1767" y="39"/>
                </a:lnTo>
                <a:lnTo>
                  <a:pt x="1767" y="39"/>
                </a:lnTo>
                <a:lnTo>
                  <a:pt x="1767" y="39"/>
                </a:lnTo>
                <a:lnTo>
                  <a:pt x="1767" y="39"/>
                </a:lnTo>
                <a:lnTo>
                  <a:pt x="1768" y="39"/>
                </a:lnTo>
                <a:lnTo>
                  <a:pt x="1768" y="39"/>
                </a:lnTo>
                <a:lnTo>
                  <a:pt x="1768" y="39"/>
                </a:lnTo>
                <a:lnTo>
                  <a:pt x="1768" y="39"/>
                </a:lnTo>
                <a:lnTo>
                  <a:pt x="1769" y="39"/>
                </a:lnTo>
                <a:lnTo>
                  <a:pt x="1769" y="39"/>
                </a:lnTo>
                <a:lnTo>
                  <a:pt x="1769" y="39"/>
                </a:lnTo>
                <a:lnTo>
                  <a:pt x="1769" y="39"/>
                </a:lnTo>
                <a:lnTo>
                  <a:pt x="1770" y="39"/>
                </a:lnTo>
                <a:lnTo>
                  <a:pt x="1770" y="39"/>
                </a:lnTo>
                <a:lnTo>
                  <a:pt x="1770" y="39"/>
                </a:lnTo>
                <a:lnTo>
                  <a:pt x="1770" y="39"/>
                </a:lnTo>
                <a:lnTo>
                  <a:pt x="1770" y="39"/>
                </a:lnTo>
                <a:lnTo>
                  <a:pt x="1771" y="39"/>
                </a:lnTo>
                <a:lnTo>
                  <a:pt x="1771" y="39"/>
                </a:lnTo>
                <a:lnTo>
                  <a:pt x="1771" y="39"/>
                </a:lnTo>
                <a:lnTo>
                  <a:pt x="1771" y="39"/>
                </a:lnTo>
                <a:lnTo>
                  <a:pt x="1772" y="39"/>
                </a:lnTo>
                <a:lnTo>
                  <a:pt x="1772" y="39"/>
                </a:lnTo>
                <a:lnTo>
                  <a:pt x="1772" y="39"/>
                </a:lnTo>
                <a:lnTo>
                  <a:pt x="1772" y="39"/>
                </a:lnTo>
                <a:lnTo>
                  <a:pt x="1773" y="39"/>
                </a:lnTo>
                <a:lnTo>
                  <a:pt x="1773" y="39"/>
                </a:lnTo>
                <a:lnTo>
                  <a:pt x="1773" y="39"/>
                </a:lnTo>
                <a:lnTo>
                  <a:pt x="1774" y="39"/>
                </a:lnTo>
                <a:lnTo>
                  <a:pt x="1774" y="39"/>
                </a:lnTo>
                <a:lnTo>
                  <a:pt x="1774" y="39"/>
                </a:lnTo>
                <a:lnTo>
                  <a:pt x="1774" y="39"/>
                </a:lnTo>
                <a:lnTo>
                  <a:pt x="1774" y="39"/>
                </a:lnTo>
                <a:lnTo>
                  <a:pt x="1775" y="39"/>
                </a:lnTo>
                <a:lnTo>
                  <a:pt x="1775" y="39"/>
                </a:lnTo>
                <a:lnTo>
                  <a:pt x="1775" y="39"/>
                </a:lnTo>
                <a:lnTo>
                  <a:pt x="1775" y="39"/>
                </a:lnTo>
                <a:lnTo>
                  <a:pt x="1776" y="39"/>
                </a:lnTo>
                <a:lnTo>
                  <a:pt x="1776" y="39"/>
                </a:lnTo>
                <a:lnTo>
                  <a:pt x="1776" y="39"/>
                </a:lnTo>
                <a:lnTo>
                  <a:pt x="1776" y="39"/>
                </a:lnTo>
                <a:lnTo>
                  <a:pt x="1777" y="39"/>
                </a:lnTo>
                <a:lnTo>
                  <a:pt x="1777" y="39"/>
                </a:lnTo>
                <a:lnTo>
                  <a:pt x="1777" y="39"/>
                </a:lnTo>
                <a:lnTo>
                  <a:pt x="1777" y="39"/>
                </a:lnTo>
                <a:lnTo>
                  <a:pt x="1777" y="39"/>
                </a:lnTo>
                <a:lnTo>
                  <a:pt x="1778" y="39"/>
                </a:lnTo>
                <a:lnTo>
                  <a:pt x="1778" y="39"/>
                </a:lnTo>
                <a:lnTo>
                  <a:pt x="1778" y="39"/>
                </a:lnTo>
                <a:lnTo>
                  <a:pt x="1778" y="39"/>
                </a:lnTo>
                <a:lnTo>
                  <a:pt x="1779" y="39"/>
                </a:lnTo>
                <a:lnTo>
                  <a:pt x="1779" y="39"/>
                </a:lnTo>
                <a:lnTo>
                  <a:pt x="1779" y="39"/>
                </a:lnTo>
                <a:lnTo>
                  <a:pt x="1779" y="39"/>
                </a:lnTo>
                <a:lnTo>
                  <a:pt x="1780" y="39"/>
                </a:lnTo>
                <a:lnTo>
                  <a:pt x="1780" y="39"/>
                </a:lnTo>
                <a:lnTo>
                  <a:pt x="1780" y="39"/>
                </a:lnTo>
                <a:lnTo>
                  <a:pt x="1780" y="39"/>
                </a:lnTo>
                <a:lnTo>
                  <a:pt x="1780" y="39"/>
                </a:lnTo>
                <a:lnTo>
                  <a:pt x="1781" y="39"/>
                </a:lnTo>
                <a:lnTo>
                  <a:pt x="1781" y="39"/>
                </a:lnTo>
                <a:lnTo>
                  <a:pt x="1781" y="39"/>
                </a:lnTo>
                <a:lnTo>
                  <a:pt x="1782" y="39"/>
                </a:lnTo>
                <a:lnTo>
                  <a:pt x="1782" y="39"/>
                </a:lnTo>
                <a:lnTo>
                  <a:pt x="1782" y="39"/>
                </a:lnTo>
                <a:lnTo>
                  <a:pt x="1782" y="39"/>
                </a:lnTo>
                <a:lnTo>
                  <a:pt x="1783" y="39"/>
                </a:lnTo>
                <a:lnTo>
                  <a:pt x="1783" y="39"/>
                </a:lnTo>
                <a:lnTo>
                  <a:pt x="1783" y="39"/>
                </a:lnTo>
                <a:lnTo>
                  <a:pt x="1783" y="39"/>
                </a:lnTo>
                <a:lnTo>
                  <a:pt x="1783" y="39"/>
                </a:lnTo>
                <a:lnTo>
                  <a:pt x="1784" y="39"/>
                </a:lnTo>
                <a:lnTo>
                  <a:pt x="1784" y="39"/>
                </a:lnTo>
                <a:lnTo>
                  <a:pt x="1784" y="39"/>
                </a:lnTo>
                <a:lnTo>
                  <a:pt x="1784" y="39"/>
                </a:lnTo>
                <a:lnTo>
                  <a:pt x="1785" y="39"/>
                </a:lnTo>
                <a:lnTo>
                  <a:pt x="1785" y="39"/>
                </a:lnTo>
                <a:lnTo>
                  <a:pt x="1785" y="39"/>
                </a:lnTo>
                <a:lnTo>
                  <a:pt x="1785" y="39"/>
                </a:lnTo>
                <a:lnTo>
                  <a:pt x="1786" y="39"/>
                </a:lnTo>
                <a:lnTo>
                  <a:pt x="1786" y="39"/>
                </a:lnTo>
                <a:lnTo>
                  <a:pt x="1786" y="39"/>
                </a:lnTo>
                <a:lnTo>
                  <a:pt x="1786" y="39"/>
                </a:lnTo>
                <a:lnTo>
                  <a:pt x="1786" y="39"/>
                </a:lnTo>
                <a:lnTo>
                  <a:pt x="1787" y="39"/>
                </a:lnTo>
                <a:lnTo>
                  <a:pt x="1787" y="39"/>
                </a:lnTo>
                <a:lnTo>
                  <a:pt x="1787" y="39"/>
                </a:lnTo>
                <a:lnTo>
                  <a:pt x="1787" y="39"/>
                </a:lnTo>
                <a:lnTo>
                  <a:pt x="1788" y="39"/>
                </a:lnTo>
                <a:lnTo>
                  <a:pt x="1788" y="39"/>
                </a:lnTo>
                <a:lnTo>
                  <a:pt x="1788" y="39"/>
                </a:lnTo>
                <a:lnTo>
                  <a:pt x="1788" y="39"/>
                </a:lnTo>
                <a:lnTo>
                  <a:pt x="1789" y="39"/>
                </a:lnTo>
                <a:lnTo>
                  <a:pt x="1789" y="39"/>
                </a:lnTo>
                <a:lnTo>
                  <a:pt x="1789" y="39"/>
                </a:lnTo>
                <a:lnTo>
                  <a:pt x="1789" y="39"/>
                </a:lnTo>
                <a:lnTo>
                  <a:pt x="1790" y="39"/>
                </a:lnTo>
                <a:lnTo>
                  <a:pt x="1790" y="39"/>
                </a:lnTo>
                <a:lnTo>
                  <a:pt x="1790" y="39"/>
                </a:lnTo>
                <a:lnTo>
                  <a:pt x="1790" y="39"/>
                </a:lnTo>
                <a:lnTo>
                  <a:pt x="1791" y="39"/>
                </a:lnTo>
                <a:lnTo>
                  <a:pt x="1791" y="39"/>
                </a:lnTo>
                <a:lnTo>
                  <a:pt x="1791" y="39"/>
                </a:lnTo>
                <a:lnTo>
                  <a:pt x="1791" y="39"/>
                </a:lnTo>
                <a:lnTo>
                  <a:pt x="1792" y="39"/>
                </a:lnTo>
                <a:lnTo>
                  <a:pt x="1792" y="39"/>
                </a:lnTo>
                <a:lnTo>
                  <a:pt x="1792" y="39"/>
                </a:lnTo>
                <a:lnTo>
                  <a:pt x="1792" y="39"/>
                </a:lnTo>
                <a:lnTo>
                  <a:pt x="1792" y="39"/>
                </a:lnTo>
                <a:lnTo>
                  <a:pt x="1793" y="39"/>
                </a:lnTo>
                <a:lnTo>
                  <a:pt x="1793" y="39"/>
                </a:lnTo>
                <a:lnTo>
                  <a:pt x="1793" y="39"/>
                </a:lnTo>
                <a:lnTo>
                  <a:pt x="1793" y="39"/>
                </a:lnTo>
                <a:lnTo>
                  <a:pt x="1794" y="39"/>
                </a:lnTo>
                <a:lnTo>
                  <a:pt x="1794" y="39"/>
                </a:lnTo>
                <a:lnTo>
                  <a:pt x="1794" y="39"/>
                </a:lnTo>
                <a:lnTo>
                  <a:pt x="1794" y="39"/>
                </a:lnTo>
                <a:lnTo>
                  <a:pt x="1795" y="39"/>
                </a:lnTo>
                <a:lnTo>
                  <a:pt x="1795" y="39"/>
                </a:lnTo>
                <a:lnTo>
                  <a:pt x="1795" y="39"/>
                </a:lnTo>
                <a:lnTo>
                  <a:pt x="1795" y="39"/>
                </a:lnTo>
                <a:lnTo>
                  <a:pt x="1795" y="39"/>
                </a:lnTo>
                <a:lnTo>
                  <a:pt x="1796" y="39"/>
                </a:lnTo>
                <a:lnTo>
                  <a:pt x="1796" y="39"/>
                </a:lnTo>
                <a:lnTo>
                  <a:pt x="1796" y="39"/>
                </a:lnTo>
                <a:lnTo>
                  <a:pt x="1796" y="39"/>
                </a:lnTo>
                <a:lnTo>
                  <a:pt x="1797" y="39"/>
                </a:lnTo>
                <a:lnTo>
                  <a:pt x="1797" y="39"/>
                </a:lnTo>
                <a:lnTo>
                  <a:pt x="1797" y="39"/>
                </a:lnTo>
                <a:lnTo>
                  <a:pt x="1798" y="39"/>
                </a:lnTo>
                <a:lnTo>
                  <a:pt x="1798" y="39"/>
                </a:lnTo>
                <a:lnTo>
                  <a:pt x="1798" y="39"/>
                </a:lnTo>
                <a:lnTo>
                  <a:pt x="1798" y="39"/>
                </a:lnTo>
                <a:lnTo>
                  <a:pt x="1798" y="39"/>
                </a:lnTo>
                <a:lnTo>
                  <a:pt x="1799" y="39"/>
                </a:lnTo>
                <a:lnTo>
                  <a:pt x="1799" y="39"/>
                </a:lnTo>
                <a:lnTo>
                  <a:pt x="1799" y="39"/>
                </a:lnTo>
                <a:lnTo>
                  <a:pt x="1799" y="39"/>
                </a:lnTo>
                <a:lnTo>
                  <a:pt x="1800" y="39"/>
                </a:lnTo>
                <a:lnTo>
                  <a:pt x="1800" y="39"/>
                </a:lnTo>
                <a:lnTo>
                  <a:pt x="1800" y="39"/>
                </a:lnTo>
                <a:lnTo>
                  <a:pt x="1800" y="39"/>
                </a:lnTo>
                <a:lnTo>
                  <a:pt x="1801" y="39"/>
                </a:lnTo>
                <a:lnTo>
                  <a:pt x="1801" y="39"/>
                </a:lnTo>
                <a:lnTo>
                  <a:pt x="1801" y="39"/>
                </a:lnTo>
                <a:lnTo>
                  <a:pt x="1801" y="39"/>
                </a:lnTo>
                <a:lnTo>
                  <a:pt x="1801" y="39"/>
                </a:lnTo>
                <a:lnTo>
                  <a:pt x="1802" y="39"/>
                </a:lnTo>
                <a:lnTo>
                  <a:pt x="1802" y="39"/>
                </a:lnTo>
                <a:lnTo>
                  <a:pt x="1802" y="39"/>
                </a:lnTo>
                <a:lnTo>
                  <a:pt x="1802" y="39"/>
                </a:lnTo>
                <a:lnTo>
                  <a:pt x="1803" y="39"/>
                </a:lnTo>
                <a:lnTo>
                  <a:pt x="1803" y="39"/>
                </a:lnTo>
                <a:lnTo>
                  <a:pt x="1803" y="39"/>
                </a:lnTo>
                <a:lnTo>
                  <a:pt x="1803" y="39"/>
                </a:lnTo>
                <a:lnTo>
                  <a:pt x="1804" y="39"/>
                </a:lnTo>
                <a:lnTo>
                  <a:pt x="1804" y="39"/>
                </a:lnTo>
                <a:lnTo>
                  <a:pt x="1804" y="39"/>
                </a:lnTo>
                <a:lnTo>
                  <a:pt x="1804" y="39"/>
                </a:lnTo>
                <a:lnTo>
                  <a:pt x="1805" y="39"/>
                </a:lnTo>
                <a:lnTo>
                  <a:pt x="1805" y="39"/>
                </a:lnTo>
                <a:lnTo>
                  <a:pt x="1805" y="39"/>
                </a:lnTo>
                <a:lnTo>
                  <a:pt x="1805" y="39"/>
                </a:lnTo>
                <a:lnTo>
                  <a:pt x="1806" y="39"/>
                </a:lnTo>
                <a:lnTo>
                  <a:pt x="1806" y="39"/>
                </a:lnTo>
                <a:lnTo>
                  <a:pt x="1806" y="39"/>
                </a:lnTo>
                <a:lnTo>
                  <a:pt x="1806" y="39"/>
                </a:lnTo>
                <a:lnTo>
                  <a:pt x="1807" y="39"/>
                </a:lnTo>
                <a:lnTo>
                  <a:pt x="1807" y="39"/>
                </a:lnTo>
                <a:lnTo>
                  <a:pt x="1807" y="39"/>
                </a:lnTo>
                <a:lnTo>
                  <a:pt x="1807" y="39"/>
                </a:lnTo>
                <a:lnTo>
                  <a:pt x="1807" y="39"/>
                </a:lnTo>
                <a:lnTo>
                  <a:pt x="1808" y="39"/>
                </a:lnTo>
                <a:lnTo>
                  <a:pt x="1808" y="39"/>
                </a:lnTo>
                <a:lnTo>
                  <a:pt x="1808" y="39"/>
                </a:lnTo>
                <a:lnTo>
                  <a:pt x="1808" y="39"/>
                </a:lnTo>
                <a:lnTo>
                  <a:pt x="1809" y="39"/>
                </a:lnTo>
                <a:lnTo>
                  <a:pt x="1809" y="39"/>
                </a:lnTo>
                <a:lnTo>
                  <a:pt x="1809" y="39"/>
                </a:lnTo>
                <a:lnTo>
                  <a:pt x="1809" y="39"/>
                </a:lnTo>
                <a:lnTo>
                  <a:pt x="1810" y="39"/>
                </a:lnTo>
                <a:lnTo>
                  <a:pt x="1810" y="39"/>
                </a:lnTo>
                <a:lnTo>
                  <a:pt x="1810" y="39"/>
                </a:lnTo>
                <a:lnTo>
                  <a:pt x="1810" y="39"/>
                </a:lnTo>
                <a:lnTo>
                  <a:pt x="1810" y="39"/>
                </a:lnTo>
                <a:lnTo>
                  <a:pt x="1811" y="39"/>
                </a:lnTo>
                <a:lnTo>
                  <a:pt x="1811" y="39"/>
                </a:lnTo>
                <a:lnTo>
                  <a:pt x="1811" y="39"/>
                </a:lnTo>
                <a:lnTo>
                  <a:pt x="1811" y="39"/>
                </a:lnTo>
                <a:lnTo>
                  <a:pt x="1812" y="39"/>
                </a:lnTo>
                <a:lnTo>
                  <a:pt x="1812" y="39"/>
                </a:lnTo>
                <a:lnTo>
                  <a:pt x="1812" y="39"/>
                </a:lnTo>
                <a:lnTo>
                  <a:pt x="1813" y="39"/>
                </a:lnTo>
                <a:lnTo>
                  <a:pt x="1813" y="39"/>
                </a:lnTo>
                <a:lnTo>
                  <a:pt x="1813" y="39"/>
                </a:lnTo>
                <a:lnTo>
                  <a:pt x="1813" y="39"/>
                </a:lnTo>
                <a:lnTo>
                  <a:pt x="1813" y="39"/>
                </a:lnTo>
                <a:lnTo>
                  <a:pt x="1814" y="39"/>
                </a:lnTo>
                <a:lnTo>
                  <a:pt x="1814" y="39"/>
                </a:lnTo>
                <a:lnTo>
                  <a:pt x="1814" y="39"/>
                </a:lnTo>
                <a:lnTo>
                  <a:pt x="1814" y="39"/>
                </a:lnTo>
                <a:lnTo>
                  <a:pt x="1815" y="39"/>
                </a:lnTo>
                <a:lnTo>
                  <a:pt x="1815" y="39"/>
                </a:lnTo>
                <a:lnTo>
                  <a:pt x="1815" y="39"/>
                </a:lnTo>
                <a:lnTo>
                  <a:pt x="1815" y="39"/>
                </a:lnTo>
                <a:lnTo>
                  <a:pt x="1816" y="39"/>
                </a:lnTo>
                <a:lnTo>
                  <a:pt x="1816" y="39"/>
                </a:lnTo>
                <a:lnTo>
                  <a:pt x="1816" y="39"/>
                </a:lnTo>
                <a:lnTo>
                  <a:pt x="1816" y="39"/>
                </a:lnTo>
                <a:lnTo>
                  <a:pt x="1816" y="39"/>
                </a:lnTo>
                <a:lnTo>
                  <a:pt x="1817" y="39"/>
                </a:lnTo>
                <a:lnTo>
                  <a:pt x="1817" y="39"/>
                </a:lnTo>
                <a:lnTo>
                  <a:pt x="1817" y="39"/>
                </a:lnTo>
                <a:lnTo>
                  <a:pt x="1817" y="39"/>
                </a:lnTo>
                <a:lnTo>
                  <a:pt x="1818" y="39"/>
                </a:lnTo>
                <a:lnTo>
                  <a:pt x="1818" y="39"/>
                </a:lnTo>
                <a:lnTo>
                  <a:pt x="1818" y="39"/>
                </a:lnTo>
                <a:lnTo>
                  <a:pt x="1818" y="39"/>
                </a:lnTo>
                <a:lnTo>
                  <a:pt x="1819" y="39"/>
                </a:lnTo>
                <a:lnTo>
                  <a:pt x="1819" y="39"/>
                </a:lnTo>
                <a:lnTo>
                  <a:pt x="1819" y="39"/>
                </a:lnTo>
                <a:lnTo>
                  <a:pt x="1819" y="39"/>
                </a:lnTo>
                <a:lnTo>
                  <a:pt x="1819" y="39"/>
                </a:lnTo>
                <a:lnTo>
                  <a:pt x="1820" y="39"/>
                </a:lnTo>
                <a:lnTo>
                  <a:pt x="1820" y="39"/>
                </a:lnTo>
                <a:lnTo>
                  <a:pt x="1820" y="39"/>
                </a:lnTo>
                <a:lnTo>
                  <a:pt x="1821" y="39"/>
                </a:lnTo>
                <a:lnTo>
                  <a:pt x="1821" y="39"/>
                </a:lnTo>
                <a:lnTo>
                  <a:pt x="1821" y="39"/>
                </a:lnTo>
                <a:lnTo>
                  <a:pt x="1821" y="39"/>
                </a:lnTo>
                <a:lnTo>
                  <a:pt x="1822" y="39"/>
                </a:lnTo>
                <a:lnTo>
                  <a:pt x="1822" y="39"/>
                </a:lnTo>
                <a:lnTo>
                  <a:pt x="1822" y="39"/>
                </a:lnTo>
                <a:lnTo>
                  <a:pt x="1822" y="39"/>
                </a:lnTo>
                <a:lnTo>
                  <a:pt x="1823" y="39"/>
                </a:lnTo>
                <a:lnTo>
                  <a:pt x="1823" y="39"/>
                </a:lnTo>
                <a:lnTo>
                  <a:pt x="1823" y="39"/>
                </a:lnTo>
                <a:lnTo>
                  <a:pt x="1823" y="39"/>
                </a:lnTo>
                <a:lnTo>
                  <a:pt x="1823" y="39"/>
                </a:lnTo>
                <a:lnTo>
                  <a:pt x="1824" y="39"/>
                </a:lnTo>
                <a:lnTo>
                  <a:pt x="1824" y="39"/>
                </a:lnTo>
                <a:lnTo>
                  <a:pt x="1824" y="39"/>
                </a:lnTo>
                <a:lnTo>
                  <a:pt x="1824" y="39"/>
                </a:lnTo>
                <a:lnTo>
                  <a:pt x="1825" y="39"/>
                </a:lnTo>
                <a:lnTo>
                  <a:pt x="1825" y="39"/>
                </a:lnTo>
                <a:lnTo>
                  <a:pt x="1825" y="39"/>
                </a:lnTo>
                <a:lnTo>
                  <a:pt x="1825" y="39"/>
                </a:lnTo>
                <a:lnTo>
                  <a:pt x="1826" y="39"/>
                </a:lnTo>
                <a:lnTo>
                  <a:pt x="1826" y="39"/>
                </a:lnTo>
                <a:lnTo>
                  <a:pt x="1826" y="39"/>
                </a:lnTo>
                <a:lnTo>
                  <a:pt x="1826" y="39"/>
                </a:lnTo>
                <a:lnTo>
                  <a:pt x="1826" y="39"/>
                </a:lnTo>
                <a:lnTo>
                  <a:pt x="1827" y="39"/>
                </a:lnTo>
                <a:lnTo>
                  <a:pt x="1827" y="39"/>
                </a:lnTo>
                <a:lnTo>
                  <a:pt x="1827" y="39"/>
                </a:lnTo>
                <a:lnTo>
                  <a:pt x="1827" y="39"/>
                </a:lnTo>
                <a:lnTo>
                  <a:pt x="1828" y="39"/>
                </a:lnTo>
                <a:lnTo>
                  <a:pt x="1828" y="39"/>
                </a:lnTo>
                <a:lnTo>
                  <a:pt x="1828" y="39"/>
                </a:lnTo>
                <a:lnTo>
                  <a:pt x="1829" y="39"/>
                </a:lnTo>
                <a:lnTo>
                  <a:pt x="1829" y="39"/>
                </a:lnTo>
                <a:lnTo>
                  <a:pt x="1829" y="39"/>
                </a:lnTo>
                <a:lnTo>
                  <a:pt x="1829" y="39"/>
                </a:lnTo>
                <a:lnTo>
                  <a:pt x="1829" y="39"/>
                </a:lnTo>
                <a:lnTo>
                  <a:pt x="1830" y="39"/>
                </a:lnTo>
                <a:lnTo>
                  <a:pt x="1830" y="39"/>
                </a:lnTo>
                <a:lnTo>
                  <a:pt x="1830" y="39"/>
                </a:lnTo>
                <a:lnTo>
                  <a:pt x="1830" y="39"/>
                </a:lnTo>
                <a:lnTo>
                  <a:pt x="1831" y="39"/>
                </a:lnTo>
                <a:lnTo>
                  <a:pt x="1831" y="39"/>
                </a:lnTo>
                <a:lnTo>
                  <a:pt x="1831" y="39"/>
                </a:lnTo>
                <a:lnTo>
                  <a:pt x="1831" y="39"/>
                </a:lnTo>
                <a:lnTo>
                  <a:pt x="1832" y="39"/>
                </a:lnTo>
                <a:lnTo>
                  <a:pt x="1832" y="39"/>
                </a:lnTo>
                <a:lnTo>
                  <a:pt x="1832" y="39"/>
                </a:lnTo>
                <a:lnTo>
                  <a:pt x="1832" y="39"/>
                </a:lnTo>
                <a:lnTo>
                  <a:pt x="1832" y="39"/>
                </a:lnTo>
                <a:lnTo>
                  <a:pt x="1833" y="39"/>
                </a:lnTo>
                <a:lnTo>
                  <a:pt x="1833" y="39"/>
                </a:lnTo>
                <a:lnTo>
                  <a:pt x="1833" y="39"/>
                </a:lnTo>
                <a:lnTo>
                  <a:pt x="1833" y="39"/>
                </a:lnTo>
                <a:lnTo>
                  <a:pt x="1834" y="39"/>
                </a:lnTo>
                <a:lnTo>
                  <a:pt x="1834" y="39"/>
                </a:lnTo>
                <a:lnTo>
                  <a:pt x="1834" y="39"/>
                </a:lnTo>
                <a:lnTo>
                  <a:pt x="1834" y="39"/>
                </a:lnTo>
                <a:lnTo>
                  <a:pt x="1835" y="39"/>
                </a:lnTo>
                <a:lnTo>
                  <a:pt x="1835" y="39"/>
                </a:lnTo>
                <a:lnTo>
                  <a:pt x="1835" y="39"/>
                </a:lnTo>
                <a:lnTo>
                  <a:pt x="1835" y="39"/>
                </a:lnTo>
                <a:lnTo>
                  <a:pt x="1835" y="39"/>
                </a:lnTo>
                <a:lnTo>
                  <a:pt x="1836" y="39"/>
                </a:lnTo>
                <a:lnTo>
                  <a:pt x="1836" y="39"/>
                </a:lnTo>
                <a:lnTo>
                  <a:pt x="1836" y="39"/>
                </a:lnTo>
                <a:lnTo>
                  <a:pt x="1837" y="39"/>
                </a:lnTo>
                <a:lnTo>
                  <a:pt x="1837" y="39"/>
                </a:lnTo>
                <a:lnTo>
                  <a:pt x="1837" y="39"/>
                </a:lnTo>
                <a:lnTo>
                  <a:pt x="1837" y="39"/>
                </a:lnTo>
                <a:lnTo>
                  <a:pt x="1838" y="39"/>
                </a:lnTo>
                <a:lnTo>
                  <a:pt x="1838" y="39"/>
                </a:lnTo>
                <a:lnTo>
                  <a:pt x="1838" y="39"/>
                </a:lnTo>
                <a:lnTo>
                  <a:pt x="1838" y="39"/>
                </a:lnTo>
                <a:lnTo>
                  <a:pt x="1838" y="39"/>
                </a:lnTo>
                <a:lnTo>
                  <a:pt x="1839" y="39"/>
                </a:lnTo>
                <a:lnTo>
                  <a:pt x="1839" y="39"/>
                </a:lnTo>
                <a:lnTo>
                  <a:pt x="1839" y="39"/>
                </a:lnTo>
                <a:lnTo>
                  <a:pt x="1839" y="39"/>
                </a:lnTo>
                <a:lnTo>
                  <a:pt x="1840" y="39"/>
                </a:lnTo>
                <a:lnTo>
                  <a:pt x="1840" y="39"/>
                </a:lnTo>
                <a:lnTo>
                  <a:pt x="1840" y="39"/>
                </a:lnTo>
                <a:lnTo>
                  <a:pt x="1840" y="39"/>
                </a:lnTo>
                <a:lnTo>
                  <a:pt x="1841" y="39"/>
                </a:lnTo>
                <a:lnTo>
                  <a:pt x="1841" y="39"/>
                </a:lnTo>
                <a:lnTo>
                  <a:pt x="1841" y="39"/>
                </a:lnTo>
                <a:lnTo>
                  <a:pt x="1841" y="39"/>
                </a:lnTo>
                <a:lnTo>
                  <a:pt x="1841" y="39"/>
                </a:lnTo>
                <a:lnTo>
                  <a:pt x="1842" y="39"/>
                </a:lnTo>
                <a:lnTo>
                  <a:pt x="1842" y="39"/>
                </a:lnTo>
                <a:lnTo>
                  <a:pt x="1842" y="39"/>
                </a:lnTo>
                <a:lnTo>
                  <a:pt x="1842" y="39"/>
                </a:lnTo>
                <a:lnTo>
                  <a:pt x="1843" y="39"/>
                </a:lnTo>
                <a:lnTo>
                  <a:pt x="1843" y="39"/>
                </a:lnTo>
                <a:lnTo>
                  <a:pt x="1843" y="39"/>
                </a:lnTo>
                <a:lnTo>
                  <a:pt x="1844" y="39"/>
                </a:lnTo>
                <a:lnTo>
                  <a:pt x="1844" y="39"/>
                </a:lnTo>
                <a:lnTo>
                  <a:pt x="1844" y="39"/>
                </a:lnTo>
                <a:lnTo>
                  <a:pt x="1844" y="39"/>
                </a:lnTo>
                <a:lnTo>
                  <a:pt x="1844" y="39"/>
                </a:lnTo>
                <a:lnTo>
                  <a:pt x="1845" y="39"/>
                </a:lnTo>
                <a:lnTo>
                  <a:pt x="1845" y="39"/>
                </a:lnTo>
                <a:lnTo>
                  <a:pt x="1845" y="39"/>
                </a:lnTo>
                <a:lnTo>
                  <a:pt x="1845" y="39"/>
                </a:lnTo>
                <a:lnTo>
                  <a:pt x="1846" y="39"/>
                </a:lnTo>
                <a:lnTo>
                  <a:pt x="1846" y="39"/>
                </a:lnTo>
                <a:lnTo>
                  <a:pt x="1846" y="39"/>
                </a:lnTo>
                <a:lnTo>
                  <a:pt x="1846" y="39"/>
                </a:lnTo>
                <a:lnTo>
                  <a:pt x="1847" y="39"/>
                </a:lnTo>
                <a:lnTo>
                  <a:pt x="1847" y="39"/>
                </a:lnTo>
                <a:lnTo>
                  <a:pt x="1847" y="39"/>
                </a:lnTo>
                <a:lnTo>
                  <a:pt x="1847" y="39"/>
                </a:lnTo>
                <a:lnTo>
                  <a:pt x="1847" y="39"/>
                </a:lnTo>
                <a:lnTo>
                  <a:pt x="1848" y="39"/>
                </a:lnTo>
                <a:lnTo>
                  <a:pt x="1848" y="39"/>
                </a:lnTo>
                <a:lnTo>
                  <a:pt x="1848" y="39"/>
                </a:lnTo>
                <a:lnTo>
                  <a:pt x="1848" y="39"/>
                </a:lnTo>
                <a:lnTo>
                  <a:pt x="1849" y="39"/>
                </a:lnTo>
                <a:lnTo>
                  <a:pt x="1849" y="39"/>
                </a:lnTo>
                <a:lnTo>
                  <a:pt x="1849" y="39"/>
                </a:lnTo>
                <a:lnTo>
                  <a:pt x="1849" y="39"/>
                </a:lnTo>
                <a:lnTo>
                  <a:pt x="1850" y="39"/>
                </a:lnTo>
                <a:lnTo>
                  <a:pt x="1850" y="39"/>
                </a:lnTo>
                <a:lnTo>
                  <a:pt x="1850" y="39"/>
                </a:lnTo>
                <a:lnTo>
                  <a:pt x="1850" y="39"/>
                </a:lnTo>
                <a:lnTo>
                  <a:pt x="1850" y="39"/>
                </a:lnTo>
                <a:lnTo>
                  <a:pt x="1851" y="39"/>
                </a:lnTo>
                <a:lnTo>
                  <a:pt x="1851" y="39"/>
                </a:lnTo>
                <a:lnTo>
                  <a:pt x="1851" y="39"/>
                </a:lnTo>
                <a:lnTo>
                  <a:pt x="1852" y="39"/>
                </a:lnTo>
                <a:lnTo>
                  <a:pt x="1852" y="39"/>
                </a:lnTo>
                <a:lnTo>
                  <a:pt x="1852" y="39"/>
                </a:lnTo>
                <a:lnTo>
                  <a:pt x="1852" y="39"/>
                </a:lnTo>
                <a:lnTo>
                  <a:pt x="1853" y="39"/>
                </a:lnTo>
                <a:lnTo>
                  <a:pt x="1853" y="39"/>
                </a:lnTo>
                <a:lnTo>
                  <a:pt x="1853" y="39"/>
                </a:lnTo>
                <a:lnTo>
                  <a:pt x="1853" y="39"/>
                </a:lnTo>
                <a:lnTo>
                  <a:pt x="1853" y="39"/>
                </a:lnTo>
                <a:lnTo>
                  <a:pt x="1854" y="39"/>
                </a:lnTo>
                <a:lnTo>
                  <a:pt x="1854" y="39"/>
                </a:lnTo>
                <a:lnTo>
                  <a:pt x="1854" y="39"/>
                </a:lnTo>
                <a:lnTo>
                  <a:pt x="1854" y="39"/>
                </a:lnTo>
                <a:lnTo>
                  <a:pt x="1855" y="39"/>
                </a:lnTo>
                <a:lnTo>
                  <a:pt x="1855" y="39"/>
                </a:lnTo>
                <a:lnTo>
                  <a:pt x="1855" y="39"/>
                </a:lnTo>
                <a:lnTo>
                  <a:pt x="1855" y="39"/>
                </a:lnTo>
                <a:lnTo>
                  <a:pt x="1856" y="39"/>
                </a:lnTo>
                <a:lnTo>
                  <a:pt x="1856" y="39"/>
                </a:lnTo>
                <a:lnTo>
                  <a:pt x="1856" y="39"/>
                </a:lnTo>
                <a:lnTo>
                  <a:pt x="1856" y="39"/>
                </a:lnTo>
                <a:lnTo>
                  <a:pt x="1856" y="39"/>
                </a:lnTo>
                <a:lnTo>
                  <a:pt x="1857" y="39"/>
                </a:lnTo>
                <a:lnTo>
                  <a:pt x="1857" y="39"/>
                </a:lnTo>
                <a:lnTo>
                  <a:pt x="1857" y="39"/>
                </a:lnTo>
                <a:lnTo>
                  <a:pt x="1857" y="39"/>
                </a:lnTo>
                <a:lnTo>
                  <a:pt x="1858" y="39"/>
                </a:lnTo>
                <a:lnTo>
                  <a:pt x="1858" y="39"/>
                </a:lnTo>
                <a:lnTo>
                  <a:pt x="1858" y="39"/>
                </a:lnTo>
                <a:lnTo>
                  <a:pt x="1858" y="39"/>
                </a:lnTo>
                <a:lnTo>
                  <a:pt x="1859" y="39"/>
                </a:lnTo>
                <a:lnTo>
                  <a:pt x="1859" y="39"/>
                </a:lnTo>
                <a:lnTo>
                  <a:pt x="1859" y="39"/>
                </a:lnTo>
                <a:lnTo>
                  <a:pt x="1859" y="39"/>
                </a:lnTo>
                <a:lnTo>
                  <a:pt x="1860" y="39"/>
                </a:lnTo>
                <a:lnTo>
                  <a:pt x="1860" y="39"/>
                </a:lnTo>
                <a:lnTo>
                  <a:pt x="1860" y="39"/>
                </a:lnTo>
                <a:lnTo>
                  <a:pt x="1860" y="39"/>
                </a:lnTo>
                <a:lnTo>
                  <a:pt x="1861" y="39"/>
                </a:lnTo>
                <a:lnTo>
                  <a:pt x="1861" y="39"/>
                </a:lnTo>
                <a:lnTo>
                  <a:pt x="1861" y="39"/>
                </a:lnTo>
                <a:lnTo>
                  <a:pt x="1861" y="39"/>
                </a:lnTo>
                <a:lnTo>
                  <a:pt x="1862" y="39"/>
                </a:lnTo>
                <a:lnTo>
                  <a:pt x="1862" y="39"/>
                </a:lnTo>
                <a:lnTo>
                  <a:pt x="1862" y="39"/>
                </a:lnTo>
                <a:lnTo>
                  <a:pt x="1862" y="39"/>
                </a:lnTo>
                <a:lnTo>
                  <a:pt x="1862" y="39"/>
                </a:lnTo>
                <a:lnTo>
                  <a:pt x="1863" y="39"/>
                </a:lnTo>
                <a:lnTo>
                  <a:pt x="1863" y="39"/>
                </a:lnTo>
                <a:lnTo>
                  <a:pt x="1863" y="39"/>
                </a:lnTo>
                <a:lnTo>
                  <a:pt x="1863" y="39"/>
                </a:lnTo>
                <a:lnTo>
                  <a:pt x="1864" y="39"/>
                </a:lnTo>
                <a:lnTo>
                  <a:pt x="1864" y="39"/>
                </a:lnTo>
                <a:lnTo>
                  <a:pt x="1864" y="39"/>
                </a:lnTo>
                <a:lnTo>
                  <a:pt x="1864" y="39"/>
                </a:lnTo>
                <a:lnTo>
                  <a:pt x="1865" y="39"/>
                </a:lnTo>
                <a:lnTo>
                  <a:pt x="1865" y="39"/>
                </a:lnTo>
                <a:lnTo>
                  <a:pt x="1865" y="39"/>
                </a:lnTo>
                <a:lnTo>
                  <a:pt x="1865" y="39"/>
                </a:lnTo>
                <a:lnTo>
                  <a:pt x="1865" y="39"/>
                </a:lnTo>
                <a:lnTo>
                  <a:pt x="1866" y="39"/>
                </a:lnTo>
                <a:lnTo>
                  <a:pt x="1866" y="39"/>
                </a:lnTo>
                <a:lnTo>
                  <a:pt x="1866" y="39"/>
                </a:lnTo>
                <a:lnTo>
                  <a:pt x="1866" y="39"/>
                </a:lnTo>
                <a:lnTo>
                  <a:pt x="1867" y="39"/>
                </a:lnTo>
                <a:lnTo>
                  <a:pt x="1867" y="39"/>
                </a:lnTo>
                <a:lnTo>
                  <a:pt x="1867" y="39"/>
                </a:lnTo>
                <a:lnTo>
                  <a:pt x="1868" y="39"/>
                </a:lnTo>
                <a:lnTo>
                  <a:pt x="1868" y="39"/>
                </a:lnTo>
                <a:lnTo>
                  <a:pt x="1868" y="39"/>
                </a:lnTo>
                <a:lnTo>
                  <a:pt x="1868" y="39"/>
                </a:lnTo>
                <a:lnTo>
                  <a:pt x="1869" y="39"/>
                </a:lnTo>
                <a:lnTo>
                  <a:pt x="1869" y="39"/>
                </a:lnTo>
                <a:lnTo>
                  <a:pt x="1869" y="39"/>
                </a:lnTo>
                <a:lnTo>
                  <a:pt x="1869" y="39"/>
                </a:lnTo>
                <a:lnTo>
                  <a:pt x="1869" y="39"/>
                </a:lnTo>
                <a:lnTo>
                  <a:pt x="1870" y="39"/>
                </a:lnTo>
                <a:lnTo>
                  <a:pt x="1870" y="39"/>
                </a:lnTo>
                <a:lnTo>
                  <a:pt x="1870" y="39"/>
                </a:lnTo>
                <a:lnTo>
                  <a:pt x="1870" y="39"/>
                </a:lnTo>
                <a:lnTo>
                  <a:pt x="1871" y="39"/>
                </a:lnTo>
                <a:lnTo>
                  <a:pt x="1871" y="39"/>
                </a:lnTo>
                <a:lnTo>
                  <a:pt x="1871" y="39"/>
                </a:lnTo>
                <a:lnTo>
                  <a:pt x="1871" y="39"/>
                </a:lnTo>
                <a:lnTo>
                  <a:pt x="1872" y="39"/>
                </a:lnTo>
                <a:lnTo>
                  <a:pt x="1872" y="0"/>
                </a:lnTo>
                <a:lnTo>
                  <a:pt x="1872" y="39"/>
                </a:lnTo>
                <a:lnTo>
                  <a:pt x="1872" y="39"/>
                </a:lnTo>
                <a:lnTo>
                  <a:pt x="1872" y="39"/>
                </a:lnTo>
                <a:lnTo>
                  <a:pt x="1873" y="39"/>
                </a:lnTo>
                <a:lnTo>
                  <a:pt x="1873" y="39"/>
                </a:lnTo>
                <a:lnTo>
                  <a:pt x="1873" y="39"/>
                </a:lnTo>
                <a:lnTo>
                  <a:pt x="1873" y="39"/>
                </a:lnTo>
                <a:lnTo>
                  <a:pt x="1874" y="39"/>
                </a:lnTo>
                <a:lnTo>
                  <a:pt x="1874" y="39"/>
                </a:lnTo>
                <a:lnTo>
                  <a:pt x="1874" y="39"/>
                </a:lnTo>
                <a:lnTo>
                  <a:pt x="1874" y="39"/>
                </a:lnTo>
                <a:lnTo>
                  <a:pt x="1874" y="39"/>
                </a:lnTo>
                <a:lnTo>
                  <a:pt x="1875" y="39"/>
                </a:lnTo>
                <a:lnTo>
                  <a:pt x="1875" y="39"/>
                </a:lnTo>
                <a:lnTo>
                  <a:pt x="1875" y="39"/>
                </a:lnTo>
                <a:lnTo>
                  <a:pt x="1876" y="39"/>
                </a:lnTo>
                <a:lnTo>
                  <a:pt x="1876" y="39"/>
                </a:lnTo>
                <a:lnTo>
                  <a:pt x="1876" y="39"/>
                </a:lnTo>
                <a:lnTo>
                  <a:pt x="1876" y="39"/>
                </a:lnTo>
                <a:lnTo>
                  <a:pt x="1877" y="39"/>
                </a:lnTo>
                <a:lnTo>
                  <a:pt x="1877" y="39"/>
                </a:lnTo>
                <a:lnTo>
                  <a:pt x="1877" y="39"/>
                </a:lnTo>
                <a:lnTo>
                  <a:pt x="1877" y="39"/>
                </a:lnTo>
                <a:lnTo>
                  <a:pt x="1878" y="39"/>
                </a:lnTo>
                <a:lnTo>
                  <a:pt x="1878" y="39"/>
                </a:lnTo>
                <a:lnTo>
                  <a:pt x="1878" y="39"/>
                </a:lnTo>
                <a:lnTo>
                  <a:pt x="1878" y="39"/>
                </a:lnTo>
                <a:lnTo>
                  <a:pt x="1878" y="39"/>
                </a:lnTo>
                <a:lnTo>
                  <a:pt x="1879" y="39"/>
                </a:lnTo>
                <a:lnTo>
                  <a:pt x="1879" y="39"/>
                </a:lnTo>
                <a:lnTo>
                  <a:pt x="1879" y="39"/>
                </a:lnTo>
                <a:lnTo>
                  <a:pt x="1879" y="39"/>
                </a:lnTo>
                <a:lnTo>
                  <a:pt x="1880" y="39"/>
                </a:lnTo>
                <a:lnTo>
                  <a:pt x="1880" y="39"/>
                </a:lnTo>
                <a:lnTo>
                  <a:pt x="1880" y="39"/>
                </a:lnTo>
                <a:lnTo>
                  <a:pt x="1880" y="39"/>
                </a:lnTo>
                <a:lnTo>
                  <a:pt x="1881" y="39"/>
                </a:lnTo>
                <a:lnTo>
                  <a:pt x="1881" y="39"/>
                </a:lnTo>
                <a:lnTo>
                  <a:pt x="1881" y="39"/>
                </a:lnTo>
                <a:lnTo>
                  <a:pt x="1881" y="39"/>
                </a:lnTo>
                <a:lnTo>
                  <a:pt x="1881" y="39"/>
                </a:lnTo>
                <a:lnTo>
                  <a:pt x="1882" y="39"/>
                </a:lnTo>
                <a:lnTo>
                  <a:pt x="1882" y="39"/>
                </a:lnTo>
                <a:lnTo>
                  <a:pt x="1882" y="39"/>
                </a:lnTo>
                <a:lnTo>
                  <a:pt x="1883" y="39"/>
                </a:lnTo>
                <a:lnTo>
                  <a:pt x="1883" y="39"/>
                </a:lnTo>
                <a:lnTo>
                  <a:pt x="1883" y="39"/>
                </a:lnTo>
                <a:lnTo>
                  <a:pt x="1883" y="39"/>
                </a:lnTo>
                <a:lnTo>
                  <a:pt x="1884" y="39"/>
                </a:lnTo>
                <a:lnTo>
                  <a:pt x="1884" y="39"/>
                </a:lnTo>
                <a:lnTo>
                  <a:pt x="1884" y="39"/>
                </a:lnTo>
                <a:lnTo>
                  <a:pt x="1884" y="39"/>
                </a:lnTo>
                <a:lnTo>
                  <a:pt x="1884" y="39"/>
                </a:lnTo>
                <a:lnTo>
                  <a:pt x="1885" y="39"/>
                </a:lnTo>
                <a:lnTo>
                  <a:pt x="1885" y="39"/>
                </a:lnTo>
                <a:lnTo>
                  <a:pt x="1885" y="39"/>
                </a:lnTo>
                <a:lnTo>
                  <a:pt x="1885" y="39"/>
                </a:lnTo>
                <a:lnTo>
                  <a:pt x="1886" y="39"/>
                </a:lnTo>
                <a:lnTo>
                  <a:pt x="1886" y="39"/>
                </a:lnTo>
                <a:lnTo>
                  <a:pt x="1886" y="39"/>
                </a:lnTo>
                <a:lnTo>
                  <a:pt x="1886" y="39"/>
                </a:lnTo>
                <a:lnTo>
                  <a:pt x="1887" y="39"/>
                </a:lnTo>
                <a:lnTo>
                  <a:pt x="1887" y="39"/>
                </a:lnTo>
                <a:lnTo>
                  <a:pt x="1887" y="39"/>
                </a:lnTo>
                <a:lnTo>
                  <a:pt x="1887" y="39"/>
                </a:lnTo>
                <a:lnTo>
                  <a:pt x="1887" y="39"/>
                </a:lnTo>
                <a:lnTo>
                  <a:pt x="1888" y="39"/>
                </a:lnTo>
                <a:lnTo>
                  <a:pt x="1888" y="39"/>
                </a:lnTo>
                <a:lnTo>
                  <a:pt x="1888" y="39"/>
                </a:lnTo>
                <a:lnTo>
                  <a:pt x="1888" y="39"/>
                </a:lnTo>
                <a:lnTo>
                  <a:pt x="1889" y="39"/>
                </a:lnTo>
                <a:lnTo>
                  <a:pt x="1889" y="39"/>
                </a:lnTo>
                <a:lnTo>
                  <a:pt x="1889" y="39"/>
                </a:lnTo>
                <a:lnTo>
                  <a:pt x="1889" y="39"/>
                </a:lnTo>
                <a:lnTo>
                  <a:pt x="1890" y="39"/>
                </a:lnTo>
                <a:lnTo>
                  <a:pt x="1890" y="39"/>
                </a:lnTo>
                <a:lnTo>
                  <a:pt x="1890" y="39"/>
                </a:lnTo>
                <a:lnTo>
                  <a:pt x="1890" y="39"/>
                </a:lnTo>
                <a:lnTo>
                  <a:pt x="1891" y="39"/>
                </a:lnTo>
                <a:lnTo>
                  <a:pt x="1891" y="39"/>
                </a:lnTo>
                <a:lnTo>
                  <a:pt x="1891" y="39"/>
                </a:lnTo>
                <a:lnTo>
                  <a:pt x="1891" y="39"/>
                </a:lnTo>
                <a:lnTo>
                  <a:pt x="1892" y="39"/>
                </a:lnTo>
                <a:lnTo>
                  <a:pt x="1892" y="39"/>
                </a:lnTo>
                <a:lnTo>
                  <a:pt x="1892" y="39"/>
                </a:lnTo>
                <a:lnTo>
                  <a:pt x="1892" y="39"/>
                </a:lnTo>
                <a:lnTo>
                  <a:pt x="1893" y="39"/>
                </a:lnTo>
                <a:lnTo>
                  <a:pt x="1893" y="39"/>
                </a:lnTo>
                <a:lnTo>
                  <a:pt x="1893" y="39"/>
                </a:lnTo>
                <a:lnTo>
                  <a:pt x="1893" y="39"/>
                </a:lnTo>
                <a:lnTo>
                  <a:pt x="1893" y="39"/>
                </a:lnTo>
                <a:lnTo>
                  <a:pt x="1894" y="39"/>
                </a:lnTo>
                <a:lnTo>
                  <a:pt x="1894" y="39"/>
                </a:lnTo>
                <a:lnTo>
                  <a:pt x="1894" y="39"/>
                </a:lnTo>
                <a:lnTo>
                  <a:pt x="1894" y="39"/>
                </a:lnTo>
                <a:lnTo>
                  <a:pt x="1895" y="39"/>
                </a:lnTo>
                <a:lnTo>
                  <a:pt x="1895" y="39"/>
                </a:lnTo>
                <a:lnTo>
                  <a:pt x="1895" y="39"/>
                </a:lnTo>
                <a:lnTo>
                  <a:pt x="1895" y="39"/>
                </a:lnTo>
                <a:lnTo>
                  <a:pt x="1896" y="39"/>
                </a:lnTo>
                <a:lnTo>
                  <a:pt x="1896" y="39"/>
                </a:lnTo>
                <a:lnTo>
                  <a:pt x="1896" y="39"/>
                </a:lnTo>
                <a:lnTo>
                  <a:pt x="1896" y="39"/>
                </a:lnTo>
                <a:lnTo>
                  <a:pt x="1896" y="39"/>
                </a:lnTo>
                <a:lnTo>
                  <a:pt x="1897" y="39"/>
                </a:lnTo>
                <a:lnTo>
                  <a:pt x="1897" y="39"/>
                </a:lnTo>
                <a:lnTo>
                  <a:pt x="1897" y="39"/>
                </a:lnTo>
                <a:lnTo>
                  <a:pt x="1897" y="39"/>
                </a:lnTo>
                <a:lnTo>
                  <a:pt x="1898" y="39"/>
                </a:lnTo>
                <a:lnTo>
                  <a:pt x="1898" y="39"/>
                </a:lnTo>
                <a:lnTo>
                  <a:pt x="1898" y="39"/>
                </a:lnTo>
                <a:lnTo>
                  <a:pt x="1899" y="39"/>
                </a:lnTo>
                <a:lnTo>
                  <a:pt x="1899" y="39"/>
                </a:lnTo>
                <a:lnTo>
                  <a:pt x="1899" y="39"/>
                </a:lnTo>
                <a:lnTo>
                  <a:pt x="1899" y="39"/>
                </a:lnTo>
                <a:lnTo>
                  <a:pt x="1899" y="39"/>
                </a:lnTo>
                <a:lnTo>
                  <a:pt x="1900" y="39"/>
                </a:lnTo>
                <a:lnTo>
                  <a:pt x="1900" y="39"/>
                </a:lnTo>
                <a:lnTo>
                  <a:pt x="1900" y="39"/>
                </a:lnTo>
                <a:lnTo>
                  <a:pt x="1900" y="39"/>
                </a:lnTo>
                <a:lnTo>
                  <a:pt x="1901" y="39"/>
                </a:lnTo>
                <a:lnTo>
                  <a:pt x="1901" y="39"/>
                </a:lnTo>
                <a:lnTo>
                  <a:pt x="1901" y="39"/>
                </a:lnTo>
                <a:lnTo>
                  <a:pt x="1901" y="39"/>
                </a:lnTo>
                <a:lnTo>
                  <a:pt x="1902" y="39"/>
                </a:lnTo>
                <a:lnTo>
                  <a:pt x="1902" y="39"/>
                </a:lnTo>
                <a:lnTo>
                  <a:pt x="1902" y="39"/>
                </a:lnTo>
                <a:lnTo>
                  <a:pt x="1902" y="39"/>
                </a:lnTo>
                <a:lnTo>
                  <a:pt x="1902" y="39"/>
                </a:lnTo>
                <a:lnTo>
                  <a:pt x="1903" y="39"/>
                </a:lnTo>
                <a:lnTo>
                  <a:pt x="1903" y="39"/>
                </a:lnTo>
                <a:lnTo>
                  <a:pt x="1903" y="39"/>
                </a:lnTo>
                <a:lnTo>
                  <a:pt x="1903" y="39"/>
                </a:lnTo>
                <a:lnTo>
                  <a:pt x="1904" y="39"/>
                </a:lnTo>
                <a:lnTo>
                  <a:pt x="1904" y="39"/>
                </a:lnTo>
                <a:lnTo>
                  <a:pt x="1904" y="39"/>
                </a:lnTo>
                <a:lnTo>
                  <a:pt x="1904" y="39"/>
                </a:lnTo>
                <a:lnTo>
                  <a:pt x="1905" y="39"/>
                </a:lnTo>
                <a:lnTo>
                  <a:pt x="1905" y="39"/>
                </a:lnTo>
                <a:lnTo>
                  <a:pt x="1905" y="39"/>
                </a:lnTo>
                <a:lnTo>
                  <a:pt x="1905" y="39"/>
                </a:lnTo>
                <a:lnTo>
                  <a:pt x="1905" y="39"/>
                </a:lnTo>
                <a:lnTo>
                  <a:pt x="1906" y="39"/>
                </a:lnTo>
                <a:lnTo>
                  <a:pt x="1906" y="39"/>
                </a:lnTo>
                <a:lnTo>
                  <a:pt x="1906" y="39"/>
                </a:lnTo>
                <a:lnTo>
                  <a:pt x="1907" y="39"/>
                </a:lnTo>
                <a:lnTo>
                  <a:pt x="1907" y="39"/>
                </a:lnTo>
                <a:lnTo>
                  <a:pt x="1907" y="39"/>
                </a:lnTo>
                <a:lnTo>
                  <a:pt x="1907" y="39"/>
                </a:lnTo>
                <a:lnTo>
                  <a:pt x="1908" y="39"/>
                </a:lnTo>
                <a:lnTo>
                  <a:pt x="1908" y="39"/>
                </a:lnTo>
                <a:lnTo>
                  <a:pt x="1908" y="39"/>
                </a:lnTo>
                <a:lnTo>
                  <a:pt x="1908" y="39"/>
                </a:lnTo>
                <a:lnTo>
                  <a:pt x="1908" y="39"/>
                </a:lnTo>
                <a:lnTo>
                  <a:pt x="1909" y="39"/>
                </a:lnTo>
                <a:lnTo>
                  <a:pt x="1909" y="39"/>
                </a:lnTo>
                <a:lnTo>
                  <a:pt x="1909" y="39"/>
                </a:lnTo>
                <a:lnTo>
                  <a:pt x="1909" y="39"/>
                </a:lnTo>
                <a:lnTo>
                  <a:pt x="1910" y="39"/>
                </a:lnTo>
                <a:lnTo>
                  <a:pt x="1910" y="39"/>
                </a:lnTo>
                <a:lnTo>
                  <a:pt x="1910" y="39"/>
                </a:lnTo>
                <a:lnTo>
                  <a:pt x="1910" y="39"/>
                </a:lnTo>
                <a:lnTo>
                  <a:pt x="1911" y="39"/>
                </a:lnTo>
                <a:lnTo>
                  <a:pt x="1911" y="39"/>
                </a:lnTo>
                <a:lnTo>
                  <a:pt x="1911" y="39"/>
                </a:lnTo>
                <a:lnTo>
                  <a:pt x="1911" y="39"/>
                </a:lnTo>
                <a:lnTo>
                  <a:pt x="1911" y="39"/>
                </a:lnTo>
                <a:lnTo>
                  <a:pt x="1912" y="39"/>
                </a:lnTo>
                <a:lnTo>
                  <a:pt x="1912" y="39"/>
                </a:lnTo>
                <a:lnTo>
                  <a:pt x="1912" y="39"/>
                </a:lnTo>
                <a:lnTo>
                  <a:pt x="1912" y="39"/>
                </a:lnTo>
                <a:lnTo>
                  <a:pt x="1913" y="39"/>
                </a:lnTo>
                <a:lnTo>
                  <a:pt x="1913" y="39"/>
                </a:lnTo>
                <a:lnTo>
                  <a:pt x="1913" y="39"/>
                </a:lnTo>
                <a:lnTo>
                  <a:pt x="1913" y="39"/>
                </a:lnTo>
                <a:lnTo>
                  <a:pt x="1914" y="39"/>
                </a:lnTo>
                <a:lnTo>
                  <a:pt x="1914" y="39"/>
                </a:lnTo>
                <a:lnTo>
                  <a:pt x="1914" y="39"/>
                </a:lnTo>
                <a:lnTo>
                  <a:pt x="1915" y="39"/>
                </a:lnTo>
                <a:lnTo>
                  <a:pt x="1915" y="39"/>
                </a:lnTo>
                <a:lnTo>
                  <a:pt x="1915" y="39"/>
                </a:lnTo>
                <a:lnTo>
                  <a:pt x="1915" y="39"/>
                </a:lnTo>
                <a:lnTo>
                  <a:pt x="1915" y="39"/>
                </a:lnTo>
                <a:lnTo>
                  <a:pt x="1916" y="39"/>
                </a:lnTo>
                <a:lnTo>
                  <a:pt x="1916" y="39"/>
                </a:lnTo>
                <a:lnTo>
                  <a:pt x="1916" y="39"/>
                </a:lnTo>
                <a:lnTo>
                  <a:pt x="1916" y="39"/>
                </a:lnTo>
                <a:lnTo>
                  <a:pt x="1917" y="39"/>
                </a:lnTo>
                <a:lnTo>
                  <a:pt x="1917" y="39"/>
                </a:lnTo>
                <a:lnTo>
                  <a:pt x="1917" y="39"/>
                </a:lnTo>
                <a:lnTo>
                  <a:pt x="1917" y="39"/>
                </a:lnTo>
                <a:lnTo>
                  <a:pt x="1918" y="39"/>
                </a:lnTo>
                <a:lnTo>
                  <a:pt x="1918" y="39"/>
                </a:lnTo>
                <a:lnTo>
                  <a:pt x="1918" y="39"/>
                </a:lnTo>
                <a:lnTo>
                  <a:pt x="1918" y="39"/>
                </a:lnTo>
                <a:lnTo>
                  <a:pt x="1918" y="39"/>
                </a:lnTo>
                <a:lnTo>
                  <a:pt x="1919" y="39"/>
                </a:lnTo>
                <a:lnTo>
                  <a:pt x="1919" y="39"/>
                </a:lnTo>
                <a:lnTo>
                  <a:pt x="1919" y="39"/>
                </a:lnTo>
                <a:lnTo>
                  <a:pt x="1919" y="39"/>
                </a:lnTo>
                <a:lnTo>
                  <a:pt x="1920" y="39"/>
                </a:lnTo>
                <a:lnTo>
                  <a:pt x="1920" y="39"/>
                </a:lnTo>
                <a:lnTo>
                  <a:pt x="1920" y="39"/>
                </a:lnTo>
                <a:lnTo>
                  <a:pt x="1920" y="39"/>
                </a:lnTo>
                <a:lnTo>
                  <a:pt x="1920" y="39"/>
                </a:lnTo>
                <a:lnTo>
                  <a:pt x="1921" y="39"/>
                </a:lnTo>
                <a:lnTo>
                  <a:pt x="1921" y="39"/>
                </a:lnTo>
                <a:lnTo>
                  <a:pt x="1921" y="39"/>
                </a:lnTo>
                <a:lnTo>
                  <a:pt x="1922" y="39"/>
                </a:lnTo>
                <a:lnTo>
                  <a:pt x="1922" y="39"/>
                </a:lnTo>
                <a:lnTo>
                  <a:pt x="1922" y="39"/>
                </a:lnTo>
                <a:lnTo>
                  <a:pt x="1922" y="39"/>
                </a:lnTo>
                <a:lnTo>
                  <a:pt x="1923" y="39"/>
                </a:lnTo>
                <a:lnTo>
                  <a:pt x="1923" y="39"/>
                </a:lnTo>
                <a:lnTo>
                  <a:pt x="1923" y="39"/>
                </a:lnTo>
                <a:lnTo>
                  <a:pt x="1923" y="39"/>
                </a:lnTo>
                <a:lnTo>
                  <a:pt x="1924" y="39"/>
                </a:lnTo>
                <a:lnTo>
                  <a:pt x="1924" y="39"/>
                </a:lnTo>
                <a:lnTo>
                  <a:pt x="1924" y="39"/>
                </a:lnTo>
                <a:lnTo>
                  <a:pt x="1924" y="39"/>
                </a:lnTo>
                <a:lnTo>
                  <a:pt x="1924" y="39"/>
                </a:lnTo>
                <a:lnTo>
                  <a:pt x="1925" y="39"/>
                </a:lnTo>
                <a:lnTo>
                  <a:pt x="1925" y="39"/>
                </a:lnTo>
                <a:lnTo>
                  <a:pt x="1925" y="39"/>
                </a:lnTo>
                <a:lnTo>
                  <a:pt x="1925" y="39"/>
                </a:lnTo>
                <a:lnTo>
                  <a:pt x="1926" y="39"/>
                </a:lnTo>
                <a:lnTo>
                  <a:pt x="1926" y="39"/>
                </a:lnTo>
                <a:lnTo>
                  <a:pt x="1926" y="39"/>
                </a:lnTo>
                <a:lnTo>
                  <a:pt x="1926" y="39"/>
                </a:lnTo>
                <a:lnTo>
                  <a:pt x="1927" y="39"/>
                </a:lnTo>
                <a:lnTo>
                  <a:pt x="1927" y="39"/>
                </a:lnTo>
                <a:lnTo>
                  <a:pt x="1927" y="39"/>
                </a:lnTo>
                <a:lnTo>
                  <a:pt x="1927" y="39"/>
                </a:lnTo>
                <a:lnTo>
                  <a:pt x="1927" y="39"/>
                </a:lnTo>
                <a:lnTo>
                  <a:pt x="1928" y="39"/>
                </a:lnTo>
                <a:lnTo>
                  <a:pt x="1928" y="39"/>
                </a:lnTo>
                <a:lnTo>
                  <a:pt x="1928" y="39"/>
                </a:lnTo>
                <a:lnTo>
                  <a:pt x="1928" y="39"/>
                </a:lnTo>
                <a:lnTo>
                  <a:pt x="1929" y="39"/>
                </a:lnTo>
                <a:lnTo>
                  <a:pt x="1929" y="39"/>
                </a:lnTo>
                <a:lnTo>
                  <a:pt x="1929" y="39"/>
                </a:lnTo>
                <a:lnTo>
                  <a:pt x="1930" y="39"/>
                </a:lnTo>
                <a:lnTo>
                  <a:pt x="1930" y="39"/>
                </a:lnTo>
                <a:lnTo>
                  <a:pt x="1930" y="39"/>
                </a:lnTo>
                <a:lnTo>
                  <a:pt x="1930" y="39"/>
                </a:lnTo>
                <a:lnTo>
                  <a:pt x="1930" y="39"/>
                </a:lnTo>
                <a:lnTo>
                  <a:pt x="1931" y="39"/>
                </a:lnTo>
                <a:lnTo>
                  <a:pt x="1931" y="39"/>
                </a:lnTo>
                <a:lnTo>
                  <a:pt x="1931" y="39"/>
                </a:lnTo>
                <a:lnTo>
                  <a:pt x="1931" y="39"/>
                </a:lnTo>
                <a:lnTo>
                  <a:pt x="1932" y="39"/>
                </a:lnTo>
                <a:lnTo>
                  <a:pt x="1932" y="39"/>
                </a:lnTo>
                <a:lnTo>
                  <a:pt x="1932" y="39"/>
                </a:lnTo>
                <a:lnTo>
                  <a:pt x="1932" y="39"/>
                </a:lnTo>
                <a:lnTo>
                  <a:pt x="1933" y="39"/>
                </a:lnTo>
                <a:lnTo>
                  <a:pt x="1933" y="39"/>
                </a:lnTo>
                <a:lnTo>
                  <a:pt x="1933" y="39"/>
                </a:lnTo>
                <a:lnTo>
                  <a:pt x="1933" y="39"/>
                </a:lnTo>
                <a:lnTo>
                  <a:pt x="1933" y="39"/>
                </a:lnTo>
                <a:lnTo>
                  <a:pt x="1934" y="39"/>
                </a:lnTo>
                <a:lnTo>
                  <a:pt x="1934" y="39"/>
                </a:lnTo>
                <a:lnTo>
                  <a:pt x="1934" y="39"/>
                </a:lnTo>
                <a:lnTo>
                  <a:pt x="1934" y="39"/>
                </a:lnTo>
                <a:lnTo>
                  <a:pt x="1935" y="39"/>
                </a:lnTo>
                <a:lnTo>
                  <a:pt x="1935" y="39"/>
                </a:lnTo>
                <a:lnTo>
                  <a:pt x="1935" y="39"/>
                </a:lnTo>
                <a:lnTo>
                  <a:pt x="1935" y="39"/>
                </a:lnTo>
                <a:lnTo>
                  <a:pt x="1936" y="39"/>
                </a:lnTo>
                <a:lnTo>
                  <a:pt x="1936" y="39"/>
                </a:lnTo>
                <a:lnTo>
                  <a:pt x="1936" y="39"/>
                </a:lnTo>
                <a:lnTo>
                  <a:pt x="1936" y="39"/>
                </a:lnTo>
                <a:lnTo>
                  <a:pt x="1936" y="39"/>
                </a:lnTo>
                <a:lnTo>
                  <a:pt x="1937" y="39"/>
                </a:lnTo>
                <a:lnTo>
                  <a:pt x="1937" y="39"/>
                </a:lnTo>
                <a:lnTo>
                  <a:pt x="1937" y="39"/>
                </a:lnTo>
                <a:lnTo>
                  <a:pt x="1938" y="39"/>
                </a:lnTo>
                <a:lnTo>
                  <a:pt x="1938" y="39"/>
                </a:lnTo>
                <a:lnTo>
                  <a:pt x="1938" y="39"/>
                </a:lnTo>
                <a:lnTo>
                  <a:pt x="1938" y="39"/>
                </a:lnTo>
                <a:lnTo>
                  <a:pt x="1939" y="39"/>
                </a:lnTo>
                <a:lnTo>
                  <a:pt x="1939" y="39"/>
                </a:lnTo>
                <a:lnTo>
                  <a:pt x="1939" y="39"/>
                </a:lnTo>
                <a:lnTo>
                  <a:pt x="1939" y="39"/>
                </a:lnTo>
                <a:lnTo>
                  <a:pt x="1939" y="39"/>
                </a:lnTo>
                <a:lnTo>
                  <a:pt x="1940" y="39"/>
                </a:lnTo>
                <a:lnTo>
                  <a:pt x="1940" y="39"/>
                </a:lnTo>
                <a:lnTo>
                  <a:pt x="1940" y="39"/>
                </a:lnTo>
                <a:lnTo>
                  <a:pt x="1940" y="39"/>
                </a:lnTo>
                <a:lnTo>
                  <a:pt x="1941" y="39"/>
                </a:lnTo>
                <a:lnTo>
                  <a:pt x="1941" y="39"/>
                </a:lnTo>
                <a:lnTo>
                  <a:pt x="1941" y="39"/>
                </a:lnTo>
                <a:lnTo>
                  <a:pt x="1941" y="39"/>
                </a:lnTo>
                <a:lnTo>
                  <a:pt x="1942" y="39"/>
                </a:lnTo>
                <a:lnTo>
                  <a:pt x="1942" y="39"/>
                </a:lnTo>
                <a:lnTo>
                  <a:pt x="1942" y="39"/>
                </a:lnTo>
                <a:lnTo>
                  <a:pt x="1942" y="39"/>
                </a:lnTo>
                <a:lnTo>
                  <a:pt x="1942" y="39"/>
                </a:lnTo>
                <a:lnTo>
                  <a:pt x="1943" y="39"/>
                </a:lnTo>
                <a:lnTo>
                  <a:pt x="1943" y="39"/>
                </a:lnTo>
                <a:lnTo>
                  <a:pt x="1943" y="39"/>
                </a:lnTo>
                <a:lnTo>
                  <a:pt x="1943" y="39"/>
                </a:lnTo>
                <a:lnTo>
                  <a:pt x="1944" y="39"/>
                </a:lnTo>
                <a:lnTo>
                  <a:pt x="1944" y="39"/>
                </a:lnTo>
                <a:lnTo>
                  <a:pt x="1944" y="39"/>
                </a:lnTo>
                <a:lnTo>
                  <a:pt x="1944" y="39"/>
                </a:lnTo>
                <a:lnTo>
                  <a:pt x="1945" y="39"/>
                </a:lnTo>
                <a:lnTo>
                  <a:pt x="1945" y="39"/>
                </a:lnTo>
                <a:lnTo>
                  <a:pt x="1945" y="39"/>
                </a:lnTo>
                <a:lnTo>
                  <a:pt x="1945" y="39"/>
                </a:lnTo>
                <a:lnTo>
                  <a:pt x="1946" y="39"/>
                </a:lnTo>
                <a:lnTo>
                  <a:pt x="1946" y="39"/>
                </a:lnTo>
                <a:lnTo>
                  <a:pt x="1946" y="39"/>
                </a:lnTo>
                <a:lnTo>
                  <a:pt x="1946" y="39"/>
                </a:lnTo>
                <a:lnTo>
                  <a:pt x="1947" y="39"/>
                </a:lnTo>
                <a:lnTo>
                  <a:pt x="1947" y="39"/>
                </a:lnTo>
                <a:lnTo>
                  <a:pt x="1947" y="39"/>
                </a:lnTo>
                <a:lnTo>
                  <a:pt x="1947" y="39"/>
                </a:lnTo>
                <a:lnTo>
                  <a:pt x="1948" y="39"/>
                </a:lnTo>
                <a:lnTo>
                  <a:pt x="1948" y="39"/>
                </a:lnTo>
                <a:lnTo>
                  <a:pt x="1948" y="39"/>
                </a:lnTo>
                <a:lnTo>
                  <a:pt x="1948" y="39"/>
                </a:lnTo>
                <a:lnTo>
                  <a:pt x="1948" y="39"/>
                </a:lnTo>
                <a:lnTo>
                  <a:pt x="1949" y="39"/>
                </a:lnTo>
                <a:lnTo>
                  <a:pt x="1949" y="39"/>
                </a:lnTo>
                <a:lnTo>
                  <a:pt x="1949" y="39"/>
                </a:lnTo>
                <a:lnTo>
                  <a:pt x="1949" y="39"/>
                </a:lnTo>
                <a:lnTo>
                  <a:pt x="1950" y="39"/>
                </a:lnTo>
                <a:lnTo>
                  <a:pt x="1950" y="39"/>
                </a:lnTo>
                <a:lnTo>
                  <a:pt x="1950" y="39"/>
                </a:lnTo>
                <a:lnTo>
                  <a:pt x="1950" y="39"/>
                </a:lnTo>
                <a:lnTo>
                  <a:pt x="1951" y="39"/>
                </a:lnTo>
                <a:lnTo>
                  <a:pt x="1951" y="39"/>
                </a:lnTo>
                <a:lnTo>
                  <a:pt x="1951" y="39"/>
                </a:lnTo>
                <a:lnTo>
                  <a:pt x="1951" y="39"/>
                </a:lnTo>
                <a:lnTo>
                  <a:pt x="1951" y="39"/>
                </a:lnTo>
                <a:lnTo>
                  <a:pt x="1952" y="39"/>
                </a:lnTo>
                <a:lnTo>
                  <a:pt x="1952" y="39"/>
                </a:lnTo>
                <a:lnTo>
                  <a:pt x="1952" y="39"/>
                </a:lnTo>
                <a:lnTo>
                  <a:pt x="1952" y="39"/>
                </a:lnTo>
                <a:lnTo>
                  <a:pt x="1953" y="39"/>
                </a:lnTo>
                <a:lnTo>
                  <a:pt x="1953" y="39"/>
                </a:lnTo>
                <a:lnTo>
                  <a:pt x="1953" y="39"/>
                </a:lnTo>
                <a:lnTo>
                  <a:pt x="1954" y="39"/>
                </a:lnTo>
                <a:lnTo>
                  <a:pt x="1954" y="39"/>
                </a:lnTo>
                <a:lnTo>
                  <a:pt x="1954" y="39"/>
                </a:lnTo>
                <a:lnTo>
                  <a:pt x="1954" y="39"/>
                </a:lnTo>
                <a:lnTo>
                  <a:pt x="1954" y="39"/>
                </a:lnTo>
                <a:lnTo>
                  <a:pt x="1955" y="39"/>
                </a:lnTo>
                <a:lnTo>
                  <a:pt x="1955" y="39"/>
                </a:lnTo>
                <a:lnTo>
                  <a:pt x="1955" y="39"/>
                </a:lnTo>
                <a:lnTo>
                  <a:pt x="1955" y="39"/>
                </a:lnTo>
                <a:lnTo>
                  <a:pt x="1956" y="39"/>
                </a:lnTo>
                <a:lnTo>
                  <a:pt x="1956" y="39"/>
                </a:lnTo>
                <a:lnTo>
                  <a:pt x="1956" y="39"/>
                </a:lnTo>
                <a:lnTo>
                  <a:pt x="1956" y="39"/>
                </a:lnTo>
                <a:lnTo>
                  <a:pt x="1957" y="39"/>
                </a:lnTo>
                <a:lnTo>
                  <a:pt x="1957" y="39"/>
                </a:lnTo>
                <a:lnTo>
                  <a:pt x="1957" y="39"/>
                </a:lnTo>
                <a:lnTo>
                  <a:pt x="1957" y="39"/>
                </a:lnTo>
                <a:lnTo>
                  <a:pt x="1957" y="39"/>
                </a:lnTo>
                <a:lnTo>
                  <a:pt x="1958" y="39"/>
                </a:lnTo>
                <a:lnTo>
                  <a:pt x="1958" y="39"/>
                </a:lnTo>
                <a:lnTo>
                  <a:pt x="1958" y="39"/>
                </a:lnTo>
                <a:lnTo>
                  <a:pt x="1958" y="39"/>
                </a:lnTo>
                <a:lnTo>
                  <a:pt x="1959" y="39"/>
                </a:lnTo>
                <a:lnTo>
                  <a:pt x="1959" y="39"/>
                </a:lnTo>
                <a:lnTo>
                  <a:pt x="1959" y="39"/>
                </a:lnTo>
                <a:lnTo>
                  <a:pt x="1959" y="39"/>
                </a:lnTo>
                <a:lnTo>
                  <a:pt x="1960" y="39"/>
                </a:lnTo>
                <a:lnTo>
                  <a:pt x="1960" y="39"/>
                </a:lnTo>
                <a:lnTo>
                  <a:pt x="1960" y="39"/>
                </a:lnTo>
                <a:lnTo>
                  <a:pt x="1961" y="39"/>
                </a:lnTo>
                <a:lnTo>
                  <a:pt x="1961" y="39"/>
                </a:lnTo>
                <a:lnTo>
                  <a:pt x="1961" y="39"/>
                </a:lnTo>
                <a:lnTo>
                  <a:pt x="1961" y="39"/>
                </a:lnTo>
                <a:lnTo>
                  <a:pt x="1961" y="39"/>
                </a:lnTo>
                <a:lnTo>
                  <a:pt x="1962" y="39"/>
                </a:lnTo>
                <a:lnTo>
                  <a:pt x="1962" y="39"/>
                </a:lnTo>
                <a:lnTo>
                  <a:pt x="1962" y="39"/>
                </a:lnTo>
                <a:lnTo>
                  <a:pt x="1962" y="39"/>
                </a:lnTo>
                <a:lnTo>
                  <a:pt x="1963" y="39"/>
                </a:lnTo>
                <a:lnTo>
                  <a:pt x="1963" y="39"/>
                </a:lnTo>
                <a:lnTo>
                  <a:pt x="1963" y="39"/>
                </a:lnTo>
                <a:lnTo>
                  <a:pt x="1963" y="39"/>
                </a:lnTo>
                <a:lnTo>
                  <a:pt x="1963" y="39"/>
                </a:lnTo>
                <a:lnTo>
                  <a:pt x="1964" y="39"/>
                </a:lnTo>
                <a:lnTo>
                  <a:pt x="1964" y="39"/>
                </a:lnTo>
                <a:lnTo>
                  <a:pt x="1964" y="39"/>
                </a:lnTo>
                <a:lnTo>
                  <a:pt x="1964" y="39"/>
                </a:lnTo>
                <a:lnTo>
                  <a:pt x="1965" y="39"/>
                </a:lnTo>
                <a:lnTo>
                  <a:pt x="1965" y="39"/>
                </a:lnTo>
                <a:lnTo>
                  <a:pt x="1965" y="39"/>
                </a:lnTo>
                <a:lnTo>
                  <a:pt x="1965" y="39"/>
                </a:lnTo>
                <a:lnTo>
                  <a:pt x="1966" y="39"/>
                </a:lnTo>
                <a:lnTo>
                  <a:pt x="1966" y="39"/>
                </a:lnTo>
                <a:lnTo>
                  <a:pt x="1966" y="39"/>
                </a:lnTo>
                <a:lnTo>
                  <a:pt x="1966" y="39"/>
                </a:lnTo>
                <a:lnTo>
                  <a:pt x="1966" y="39"/>
                </a:lnTo>
                <a:lnTo>
                  <a:pt x="1967" y="39"/>
                </a:lnTo>
                <a:lnTo>
                  <a:pt x="1967" y="39"/>
                </a:lnTo>
                <a:lnTo>
                  <a:pt x="1967" y="39"/>
                </a:lnTo>
                <a:lnTo>
                  <a:pt x="1967" y="39"/>
                </a:lnTo>
                <a:lnTo>
                  <a:pt x="1968" y="39"/>
                </a:lnTo>
                <a:lnTo>
                  <a:pt x="1968" y="39"/>
                </a:lnTo>
                <a:lnTo>
                  <a:pt x="1968" y="39"/>
                </a:lnTo>
                <a:lnTo>
                  <a:pt x="1969" y="39"/>
                </a:lnTo>
                <a:lnTo>
                  <a:pt x="1969" y="39"/>
                </a:lnTo>
                <a:lnTo>
                  <a:pt x="1969" y="39"/>
                </a:lnTo>
                <a:lnTo>
                  <a:pt x="1969" y="39"/>
                </a:lnTo>
                <a:lnTo>
                  <a:pt x="1970" y="39"/>
                </a:lnTo>
                <a:lnTo>
                  <a:pt x="1970" y="39"/>
                </a:lnTo>
                <a:lnTo>
                  <a:pt x="1970" y="39"/>
                </a:lnTo>
                <a:lnTo>
                  <a:pt x="1970" y="39"/>
                </a:lnTo>
                <a:lnTo>
                  <a:pt x="1970" y="39"/>
                </a:lnTo>
                <a:lnTo>
                  <a:pt x="1971" y="39"/>
                </a:lnTo>
                <a:lnTo>
                  <a:pt x="1971" y="39"/>
                </a:lnTo>
                <a:lnTo>
                  <a:pt x="1971" y="39"/>
                </a:lnTo>
                <a:lnTo>
                  <a:pt x="1971" y="39"/>
                </a:lnTo>
                <a:lnTo>
                  <a:pt x="1972" y="39"/>
                </a:lnTo>
                <a:lnTo>
                  <a:pt x="1972" y="39"/>
                </a:lnTo>
                <a:lnTo>
                  <a:pt x="1972" y="39"/>
                </a:lnTo>
                <a:lnTo>
                  <a:pt x="1972" y="39"/>
                </a:lnTo>
                <a:lnTo>
                  <a:pt x="1973" y="39"/>
                </a:lnTo>
                <a:lnTo>
                  <a:pt x="1973" y="39"/>
                </a:lnTo>
                <a:lnTo>
                  <a:pt x="1973" y="39"/>
                </a:lnTo>
                <a:lnTo>
                  <a:pt x="1973" y="39"/>
                </a:lnTo>
                <a:lnTo>
                  <a:pt x="1973" y="39"/>
                </a:lnTo>
                <a:lnTo>
                  <a:pt x="1974" y="39"/>
                </a:lnTo>
                <a:lnTo>
                  <a:pt x="1974" y="39"/>
                </a:lnTo>
                <a:lnTo>
                  <a:pt x="1974" y="39"/>
                </a:lnTo>
                <a:lnTo>
                  <a:pt x="1974" y="39"/>
                </a:lnTo>
                <a:lnTo>
                  <a:pt x="1975" y="39"/>
                </a:lnTo>
                <a:lnTo>
                  <a:pt x="1975" y="39"/>
                </a:lnTo>
                <a:lnTo>
                  <a:pt x="1975" y="39"/>
                </a:lnTo>
                <a:lnTo>
                  <a:pt x="1975" y="39"/>
                </a:lnTo>
                <a:lnTo>
                  <a:pt x="1976" y="39"/>
                </a:lnTo>
                <a:lnTo>
                  <a:pt x="1976" y="39"/>
                </a:lnTo>
                <a:lnTo>
                  <a:pt x="1976" y="39"/>
                </a:lnTo>
                <a:lnTo>
                  <a:pt x="1976" y="39"/>
                </a:lnTo>
                <a:lnTo>
                  <a:pt x="1977" y="39"/>
                </a:lnTo>
                <a:lnTo>
                  <a:pt x="1977" y="39"/>
                </a:lnTo>
                <a:lnTo>
                  <a:pt x="1977" y="39"/>
                </a:lnTo>
                <a:lnTo>
                  <a:pt x="1977" y="39"/>
                </a:lnTo>
                <a:lnTo>
                  <a:pt x="1978" y="39"/>
                </a:lnTo>
                <a:lnTo>
                  <a:pt x="1978" y="39"/>
                </a:lnTo>
                <a:lnTo>
                  <a:pt x="1978" y="39"/>
                </a:lnTo>
                <a:lnTo>
                  <a:pt x="1978" y="39"/>
                </a:lnTo>
                <a:lnTo>
                  <a:pt x="1979" y="39"/>
                </a:lnTo>
                <a:lnTo>
                  <a:pt x="1979" y="39"/>
                </a:lnTo>
                <a:lnTo>
                  <a:pt x="1979" y="39"/>
                </a:lnTo>
                <a:lnTo>
                  <a:pt x="1979" y="39"/>
                </a:lnTo>
                <a:lnTo>
                  <a:pt x="1979" y="39"/>
                </a:lnTo>
                <a:lnTo>
                  <a:pt x="1980" y="39"/>
                </a:lnTo>
                <a:lnTo>
                  <a:pt x="1980" y="39"/>
                </a:lnTo>
                <a:lnTo>
                  <a:pt x="1980" y="39"/>
                </a:lnTo>
                <a:lnTo>
                  <a:pt x="1980" y="39"/>
                </a:lnTo>
                <a:lnTo>
                  <a:pt x="1981" y="39"/>
                </a:lnTo>
                <a:lnTo>
                  <a:pt x="1981" y="39"/>
                </a:lnTo>
                <a:lnTo>
                  <a:pt x="1981" y="39"/>
                </a:lnTo>
                <a:lnTo>
                  <a:pt x="1981" y="39"/>
                </a:lnTo>
                <a:lnTo>
                  <a:pt x="1982" y="39"/>
                </a:lnTo>
                <a:lnTo>
                  <a:pt x="1982" y="39"/>
                </a:lnTo>
                <a:lnTo>
                  <a:pt x="1982" y="39"/>
                </a:lnTo>
                <a:lnTo>
                  <a:pt x="1982" y="39"/>
                </a:lnTo>
                <a:lnTo>
                  <a:pt x="1982" y="39"/>
                </a:lnTo>
                <a:lnTo>
                  <a:pt x="1983" y="39"/>
                </a:lnTo>
                <a:lnTo>
                  <a:pt x="1983" y="39"/>
                </a:lnTo>
                <a:lnTo>
                  <a:pt x="1983" y="39"/>
                </a:lnTo>
                <a:lnTo>
                  <a:pt x="1983" y="39"/>
                </a:lnTo>
                <a:lnTo>
                  <a:pt x="1984" y="39"/>
                </a:lnTo>
                <a:lnTo>
                  <a:pt x="1984" y="39"/>
                </a:lnTo>
                <a:lnTo>
                  <a:pt x="1984" y="39"/>
                </a:lnTo>
                <a:lnTo>
                  <a:pt x="1985" y="39"/>
                </a:lnTo>
                <a:lnTo>
                  <a:pt x="1985" y="39"/>
                </a:lnTo>
                <a:lnTo>
                  <a:pt x="1985" y="39"/>
                </a:lnTo>
                <a:lnTo>
                  <a:pt x="1985" y="39"/>
                </a:lnTo>
                <a:lnTo>
                  <a:pt x="1985" y="39"/>
                </a:lnTo>
                <a:lnTo>
                  <a:pt x="1986" y="39"/>
                </a:lnTo>
                <a:lnTo>
                  <a:pt x="1986" y="39"/>
                </a:lnTo>
                <a:lnTo>
                  <a:pt x="1986" y="39"/>
                </a:lnTo>
                <a:lnTo>
                  <a:pt x="1986" y="39"/>
                </a:lnTo>
                <a:lnTo>
                  <a:pt x="1987" y="39"/>
                </a:lnTo>
                <a:lnTo>
                  <a:pt x="1987" y="39"/>
                </a:lnTo>
                <a:lnTo>
                  <a:pt x="1987" y="39"/>
                </a:lnTo>
                <a:lnTo>
                  <a:pt x="1987" y="39"/>
                </a:lnTo>
                <a:lnTo>
                  <a:pt x="1988" y="39"/>
                </a:lnTo>
                <a:lnTo>
                  <a:pt x="1988" y="39"/>
                </a:lnTo>
                <a:lnTo>
                  <a:pt x="1988" y="39"/>
                </a:lnTo>
                <a:lnTo>
                  <a:pt x="1988" y="39"/>
                </a:lnTo>
                <a:lnTo>
                  <a:pt x="1988" y="39"/>
                </a:lnTo>
                <a:lnTo>
                  <a:pt x="1989" y="39"/>
                </a:lnTo>
                <a:lnTo>
                  <a:pt x="1989" y="39"/>
                </a:lnTo>
                <a:lnTo>
                  <a:pt x="1989" y="39"/>
                </a:lnTo>
                <a:lnTo>
                  <a:pt x="1989" y="39"/>
                </a:lnTo>
                <a:lnTo>
                  <a:pt x="1990" y="39"/>
                </a:lnTo>
                <a:lnTo>
                  <a:pt x="1990" y="39"/>
                </a:lnTo>
                <a:lnTo>
                  <a:pt x="1990" y="39"/>
                </a:lnTo>
                <a:lnTo>
                  <a:pt x="1990" y="39"/>
                </a:lnTo>
                <a:lnTo>
                  <a:pt x="1991" y="39"/>
                </a:lnTo>
                <a:lnTo>
                  <a:pt x="1991" y="39"/>
                </a:lnTo>
                <a:lnTo>
                  <a:pt x="1991" y="39"/>
                </a:lnTo>
                <a:lnTo>
                  <a:pt x="1991" y="39"/>
                </a:lnTo>
                <a:lnTo>
                  <a:pt x="1991" y="39"/>
                </a:lnTo>
                <a:lnTo>
                  <a:pt x="1992" y="39"/>
                </a:lnTo>
                <a:lnTo>
                  <a:pt x="1992" y="39"/>
                </a:lnTo>
                <a:lnTo>
                  <a:pt x="1992" y="39"/>
                </a:lnTo>
                <a:lnTo>
                  <a:pt x="1993" y="39"/>
                </a:lnTo>
                <a:lnTo>
                  <a:pt x="1993" y="39"/>
                </a:lnTo>
                <a:lnTo>
                  <a:pt x="1993" y="39"/>
                </a:lnTo>
                <a:lnTo>
                  <a:pt x="1993" y="39"/>
                </a:lnTo>
                <a:lnTo>
                  <a:pt x="1994" y="39"/>
                </a:lnTo>
                <a:lnTo>
                  <a:pt x="1994" y="39"/>
                </a:lnTo>
                <a:lnTo>
                  <a:pt x="1994" y="39"/>
                </a:lnTo>
                <a:lnTo>
                  <a:pt x="1994" y="39"/>
                </a:lnTo>
                <a:lnTo>
                  <a:pt x="1994" y="39"/>
                </a:lnTo>
                <a:lnTo>
                  <a:pt x="1995" y="39"/>
                </a:lnTo>
                <a:lnTo>
                  <a:pt x="1995" y="39"/>
                </a:lnTo>
                <a:lnTo>
                  <a:pt x="1995" y="39"/>
                </a:lnTo>
                <a:lnTo>
                  <a:pt x="1995" y="39"/>
                </a:lnTo>
                <a:lnTo>
                  <a:pt x="1996" y="39"/>
                </a:lnTo>
                <a:lnTo>
                  <a:pt x="1996" y="39"/>
                </a:lnTo>
                <a:lnTo>
                  <a:pt x="1996" y="39"/>
                </a:lnTo>
                <a:lnTo>
                  <a:pt x="1996" y="39"/>
                </a:lnTo>
                <a:lnTo>
                  <a:pt x="1997" y="39"/>
                </a:lnTo>
                <a:lnTo>
                  <a:pt x="1997" y="39"/>
                </a:lnTo>
                <a:lnTo>
                  <a:pt x="1997" y="39"/>
                </a:lnTo>
                <a:lnTo>
                  <a:pt x="1997" y="39"/>
                </a:lnTo>
                <a:lnTo>
                  <a:pt x="1997" y="39"/>
                </a:lnTo>
                <a:lnTo>
                  <a:pt x="1998" y="39"/>
                </a:lnTo>
                <a:lnTo>
                  <a:pt x="1998" y="39"/>
                </a:lnTo>
                <a:lnTo>
                  <a:pt x="1998" y="39"/>
                </a:lnTo>
                <a:lnTo>
                  <a:pt x="1998" y="39"/>
                </a:lnTo>
                <a:lnTo>
                  <a:pt x="1999" y="39"/>
                </a:lnTo>
                <a:lnTo>
                  <a:pt x="1999" y="39"/>
                </a:lnTo>
                <a:lnTo>
                  <a:pt x="1999" y="39"/>
                </a:lnTo>
                <a:lnTo>
                  <a:pt x="2000" y="39"/>
                </a:lnTo>
                <a:lnTo>
                  <a:pt x="2000" y="39"/>
                </a:lnTo>
                <a:lnTo>
                  <a:pt x="2000" y="39"/>
                </a:lnTo>
                <a:lnTo>
                  <a:pt x="2000" y="39"/>
                </a:lnTo>
                <a:lnTo>
                  <a:pt x="2000" y="39"/>
                </a:lnTo>
                <a:lnTo>
                  <a:pt x="2001" y="39"/>
                </a:lnTo>
                <a:lnTo>
                  <a:pt x="2001" y="39"/>
                </a:lnTo>
                <a:lnTo>
                  <a:pt x="2001" y="39"/>
                </a:lnTo>
                <a:lnTo>
                  <a:pt x="2001" y="39"/>
                </a:lnTo>
                <a:lnTo>
                  <a:pt x="2002" y="39"/>
                </a:lnTo>
                <a:lnTo>
                  <a:pt x="2002" y="39"/>
                </a:lnTo>
                <a:lnTo>
                  <a:pt x="2002" y="39"/>
                </a:lnTo>
                <a:lnTo>
                  <a:pt x="2002" y="39"/>
                </a:lnTo>
                <a:lnTo>
                  <a:pt x="2003" y="39"/>
                </a:lnTo>
                <a:lnTo>
                  <a:pt x="2003" y="39"/>
                </a:lnTo>
                <a:lnTo>
                  <a:pt x="2003" y="39"/>
                </a:lnTo>
                <a:lnTo>
                  <a:pt x="2003" y="39"/>
                </a:lnTo>
                <a:lnTo>
                  <a:pt x="2003" y="39"/>
                </a:lnTo>
                <a:lnTo>
                  <a:pt x="2004" y="39"/>
                </a:lnTo>
                <a:lnTo>
                  <a:pt x="2004" y="39"/>
                </a:lnTo>
                <a:lnTo>
                  <a:pt x="2004" y="39"/>
                </a:lnTo>
                <a:lnTo>
                  <a:pt x="2004" y="39"/>
                </a:lnTo>
                <a:lnTo>
                  <a:pt x="2005" y="39"/>
                </a:lnTo>
                <a:lnTo>
                  <a:pt x="2005" y="39"/>
                </a:lnTo>
                <a:lnTo>
                  <a:pt x="2005" y="39"/>
                </a:lnTo>
                <a:lnTo>
                  <a:pt x="2005" y="39"/>
                </a:lnTo>
                <a:lnTo>
                  <a:pt x="2006" y="39"/>
                </a:lnTo>
                <a:lnTo>
                  <a:pt x="2006" y="39"/>
                </a:lnTo>
                <a:lnTo>
                  <a:pt x="2006" y="39"/>
                </a:lnTo>
                <a:lnTo>
                  <a:pt x="2006" y="39"/>
                </a:lnTo>
                <a:lnTo>
                  <a:pt x="2006" y="39"/>
                </a:lnTo>
                <a:lnTo>
                  <a:pt x="2007" y="39"/>
                </a:lnTo>
                <a:lnTo>
                  <a:pt x="2007" y="39"/>
                </a:lnTo>
                <a:lnTo>
                  <a:pt x="2007" y="39"/>
                </a:lnTo>
                <a:lnTo>
                  <a:pt x="2008" y="39"/>
                </a:lnTo>
                <a:lnTo>
                  <a:pt x="2008" y="39"/>
                </a:lnTo>
                <a:lnTo>
                  <a:pt x="2008" y="39"/>
                </a:lnTo>
                <a:lnTo>
                  <a:pt x="2008" y="39"/>
                </a:lnTo>
                <a:lnTo>
                  <a:pt x="2009" y="39"/>
                </a:lnTo>
                <a:lnTo>
                  <a:pt x="2009" y="39"/>
                </a:lnTo>
                <a:lnTo>
                  <a:pt x="2009" y="39"/>
                </a:lnTo>
                <a:lnTo>
                  <a:pt x="2009" y="39"/>
                </a:lnTo>
                <a:lnTo>
                  <a:pt x="2009" y="39"/>
                </a:lnTo>
                <a:lnTo>
                  <a:pt x="2010" y="39"/>
                </a:lnTo>
                <a:lnTo>
                  <a:pt x="2010" y="39"/>
                </a:lnTo>
                <a:lnTo>
                  <a:pt x="2010" y="39"/>
                </a:lnTo>
                <a:lnTo>
                  <a:pt x="2010" y="39"/>
                </a:lnTo>
                <a:lnTo>
                  <a:pt x="2011" y="39"/>
                </a:lnTo>
                <a:lnTo>
                  <a:pt x="2011" y="39"/>
                </a:lnTo>
                <a:lnTo>
                  <a:pt x="2011" y="39"/>
                </a:lnTo>
                <a:lnTo>
                  <a:pt x="2011" y="39"/>
                </a:lnTo>
                <a:lnTo>
                  <a:pt x="2012" y="39"/>
                </a:lnTo>
                <a:lnTo>
                  <a:pt x="2012" y="39"/>
                </a:lnTo>
                <a:lnTo>
                  <a:pt x="2012" y="39"/>
                </a:lnTo>
                <a:lnTo>
                  <a:pt x="2012" y="39"/>
                </a:lnTo>
                <a:lnTo>
                  <a:pt x="2012" y="39"/>
                </a:lnTo>
                <a:lnTo>
                  <a:pt x="2013" y="39"/>
                </a:lnTo>
                <a:lnTo>
                  <a:pt x="2013" y="39"/>
                </a:lnTo>
                <a:lnTo>
                  <a:pt x="2013" y="39"/>
                </a:lnTo>
                <a:lnTo>
                  <a:pt x="2013" y="39"/>
                </a:lnTo>
                <a:lnTo>
                  <a:pt x="2014" y="39"/>
                </a:lnTo>
                <a:lnTo>
                  <a:pt x="2014" y="39"/>
                </a:lnTo>
                <a:lnTo>
                  <a:pt x="2014" y="39"/>
                </a:lnTo>
                <a:lnTo>
                  <a:pt x="2014" y="39"/>
                </a:lnTo>
                <a:lnTo>
                  <a:pt x="2015" y="39"/>
                </a:lnTo>
                <a:lnTo>
                  <a:pt x="2015" y="39"/>
                </a:lnTo>
                <a:lnTo>
                  <a:pt x="2015" y="39"/>
                </a:lnTo>
                <a:lnTo>
                  <a:pt x="2016" y="39"/>
                </a:lnTo>
                <a:lnTo>
                  <a:pt x="2016" y="39"/>
                </a:lnTo>
                <a:lnTo>
                  <a:pt x="2016" y="39"/>
                </a:lnTo>
                <a:lnTo>
                  <a:pt x="2016" y="39"/>
                </a:lnTo>
                <a:lnTo>
                  <a:pt x="2016" y="39"/>
                </a:lnTo>
                <a:lnTo>
                  <a:pt x="2017" y="39"/>
                </a:lnTo>
                <a:lnTo>
                  <a:pt x="2017" y="39"/>
                </a:lnTo>
                <a:lnTo>
                  <a:pt x="2017" y="39"/>
                </a:lnTo>
                <a:lnTo>
                  <a:pt x="2017" y="39"/>
                </a:lnTo>
                <a:lnTo>
                  <a:pt x="2018" y="39"/>
                </a:lnTo>
                <a:lnTo>
                  <a:pt x="2018" y="39"/>
                </a:lnTo>
                <a:lnTo>
                  <a:pt x="2018" y="39"/>
                </a:lnTo>
                <a:lnTo>
                  <a:pt x="2018" y="39"/>
                </a:lnTo>
                <a:lnTo>
                  <a:pt x="2019" y="39"/>
                </a:lnTo>
                <a:lnTo>
                  <a:pt x="2019" y="39"/>
                </a:lnTo>
                <a:lnTo>
                  <a:pt x="2019" y="39"/>
                </a:lnTo>
                <a:lnTo>
                  <a:pt x="2019" y="39"/>
                </a:lnTo>
                <a:lnTo>
                  <a:pt x="2019" y="39"/>
                </a:lnTo>
                <a:lnTo>
                  <a:pt x="2020" y="39"/>
                </a:lnTo>
                <a:lnTo>
                  <a:pt x="2020" y="39"/>
                </a:lnTo>
                <a:lnTo>
                  <a:pt x="2020" y="39"/>
                </a:lnTo>
                <a:lnTo>
                  <a:pt x="2020" y="39"/>
                </a:lnTo>
                <a:lnTo>
                  <a:pt x="2021" y="39"/>
                </a:lnTo>
                <a:lnTo>
                  <a:pt x="2021" y="39"/>
                </a:lnTo>
                <a:lnTo>
                  <a:pt x="2021" y="39"/>
                </a:lnTo>
                <a:lnTo>
                  <a:pt x="2021" y="39"/>
                </a:lnTo>
                <a:lnTo>
                  <a:pt x="2022" y="39"/>
                </a:lnTo>
                <a:lnTo>
                  <a:pt x="2022" y="39"/>
                </a:lnTo>
                <a:lnTo>
                  <a:pt x="2022" y="39"/>
                </a:lnTo>
                <a:lnTo>
                  <a:pt x="2022" y="39"/>
                </a:lnTo>
                <a:lnTo>
                  <a:pt x="2022" y="39"/>
                </a:lnTo>
                <a:lnTo>
                  <a:pt x="2023" y="39"/>
                </a:lnTo>
                <a:lnTo>
                  <a:pt x="2023" y="39"/>
                </a:lnTo>
                <a:lnTo>
                  <a:pt x="2023" y="39"/>
                </a:lnTo>
                <a:lnTo>
                  <a:pt x="2024" y="39"/>
                </a:lnTo>
                <a:lnTo>
                  <a:pt x="2024" y="39"/>
                </a:lnTo>
                <a:lnTo>
                  <a:pt x="2024" y="39"/>
                </a:lnTo>
                <a:lnTo>
                  <a:pt x="2024" y="39"/>
                </a:lnTo>
                <a:lnTo>
                  <a:pt x="2025" y="39"/>
                </a:lnTo>
                <a:lnTo>
                  <a:pt x="2025" y="39"/>
                </a:lnTo>
                <a:lnTo>
                  <a:pt x="2025" y="39"/>
                </a:lnTo>
                <a:lnTo>
                  <a:pt x="2025" y="39"/>
                </a:lnTo>
                <a:lnTo>
                  <a:pt x="2025" y="39"/>
                </a:lnTo>
                <a:lnTo>
                  <a:pt x="2026" y="39"/>
                </a:lnTo>
                <a:lnTo>
                  <a:pt x="2026" y="39"/>
                </a:lnTo>
                <a:lnTo>
                  <a:pt x="2026" y="39"/>
                </a:lnTo>
                <a:lnTo>
                  <a:pt x="2026" y="39"/>
                </a:lnTo>
                <a:lnTo>
                  <a:pt x="2027" y="39"/>
                </a:lnTo>
                <a:lnTo>
                  <a:pt x="2027" y="39"/>
                </a:lnTo>
                <a:lnTo>
                  <a:pt x="2027" y="39"/>
                </a:lnTo>
                <a:lnTo>
                  <a:pt x="2027" y="39"/>
                </a:lnTo>
                <a:lnTo>
                  <a:pt x="2028" y="39"/>
                </a:lnTo>
                <a:lnTo>
                  <a:pt x="2028" y="39"/>
                </a:lnTo>
                <a:lnTo>
                  <a:pt x="2028" y="39"/>
                </a:lnTo>
                <a:lnTo>
                  <a:pt x="2028" y="39"/>
                </a:lnTo>
                <a:lnTo>
                  <a:pt x="2028" y="39"/>
                </a:lnTo>
                <a:lnTo>
                  <a:pt x="2029" y="39"/>
                </a:lnTo>
                <a:lnTo>
                  <a:pt x="2029" y="39"/>
                </a:lnTo>
                <a:lnTo>
                  <a:pt x="2029" y="39"/>
                </a:lnTo>
                <a:lnTo>
                  <a:pt x="2029" y="39"/>
                </a:lnTo>
                <a:lnTo>
                  <a:pt x="2030" y="39"/>
                </a:lnTo>
                <a:lnTo>
                  <a:pt x="2030" y="39"/>
                </a:lnTo>
                <a:lnTo>
                  <a:pt x="2030" y="39"/>
                </a:lnTo>
                <a:lnTo>
                  <a:pt x="2030" y="39"/>
                </a:lnTo>
                <a:lnTo>
                  <a:pt x="2031" y="39"/>
                </a:lnTo>
                <a:lnTo>
                  <a:pt x="2031" y="39"/>
                </a:lnTo>
                <a:lnTo>
                  <a:pt x="2031" y="39"/>
                </a:lnTo>
                <a:lnTo>
                  <a:pt x="2031" y="39"/>
                </a:lnTo>
                <a:lnTo>
                  <a:pt x="2032" y="39"/>
                </a:lnTo>
                <a:lnTo>
                  <a:pt x="2032" y="39"/>
                </a:lnTo>
                <a:lnTo>
                  <a:pt x="2032" y="39"/>
                </a:lnTo>
                <a:lnTo>
                  <a:pt x="2032" y="39"/>
                </a:lnTo>
                <a:lnTo>
                  <a:pt x="2033" y="39"/>
                </a:lnTo>
                <a:lnTo>
                  <a:pt x="2033" y="39"/>
                </a:lnTo>
                <a:lnTo>
                  <a:pt x="2033" y="39"/>
                </a:lnTo>
                <a:lnTo>
                  <a:pt x="2033" y="39"/>
                </a:lnTo>
                <a:lnTo>
                  <a:pt x="2034" y="39"/>
                </a:lnTo>
                <a:lnTo>
                  <a:pt x="2034" y="39"/>
                </a:lnTo>
                <a:lnTo>
                  <a:pt x="2034" y="39"/>
                </a:lnTo>
                <a:lnTo>
                  <a:pt x="2034" y="39"/>
                </a:lnTo>
                <a:lnTo>
                  <a:pt x="2034" y="39"/>
                </a:lnTo>
                <a:lnTo>
                  <a:pt x="2035" y="39"/>
                </a:lnTo>
                <a:lnTo>
                  <a:pt x="2035" y="39"/>
                </a:lnTo>
                <a:lnTo>
                  <a:pt x="2035" y="39"/>
                </a:lnTo>
                <a:lnTo>
                  <a:pt x="2035" y="39"/>
                </a:lnTo>
                <a:lnTo>
                  <a:pt x="2036" y="39"/>
                </a:lnTo>
                <a:lnTo>
                  <a:pt x="2036" y="39"/>
                </a:lnTo>
                <a:lnTo>
                  <a:pt x="2036" y="39"/>
                </a:lnTo>
                <a:lnTo>
                  <a:pt x="2036" y="39"/>
                </a:lnTo>
                <a:lnTo>
                  <a:pt x="2037" y="39"/>
                </a:lnTo>
                <a:lnTo>
                  <a:pt x="2037" y="39"/>
                </a:lnTo>
                <a:lnTo>
                  <a:pt x="2037" y="39"/>
                </a:lnTo>
                <a:lnTo>
                  <a:pt x="2037" y="39"/>
                </a:lnTo>
                <a:lnTo>
                  <a:pt x="2037" y="39"/>
                </a:lnTo>
                <a:lnTo>
                  <a:pt x="2038" y="39"/>
                </a:lnTo>
                <a:lnTo>
                  <a:pt x="2038" y="39"/>
                </a:lnTo>
                <a:lnTo>
                  <a:pt x="2038" y="39"/>
                </a:lnTo>
                <a:lnTo>
                  <a:pt x="2038" y="39"/>
                </a:lnTo>
                <a:lnTo>
                  <a:pt x="2039" y="39"/>
                </a:lnTo>
                <a:lnTo>
                  <a:pt x="2039" y="39"/>
                </a:lnTo>
                <a:lnTo>
                  <a:pt x="2039" y="39"/>
                </a:lnTo>
                <a:lnTo>
                  <a:pt x="2040" y="39"/>
                </a:lnTo>
                <a:lnTo>
                  <a:pt x="2040" y="39"/>
                </a:lnTo>
                <a:lnTo>
                  <a:pt x="2040" y="39"/>
                </a:lnTo>
                <a:lnTo>
                  <a:pt x="2040" y="39"/>
                </a:lnTo>
                <a:lnTo>
                  <a:pt x="2040" y="39"/>
                </a:lnTo>
                <a:lnTo>
                  <a:pt x="2041" y="39"/>
                </a:lnTo>
                <a:lnTo>
                  <a:pt x="2041" y="39"/>
                </a:lnTo>
                <a:lnTo>
                  <a:pt x="2041" y="39"/>
                </a:lnTo>
                <a:lnTo>
                  <a:pt x="2041" y="39"/>
                </a:lnTo>
                <a:lnTo>
                  <a:pt x="2042" y="39"/>
                </a:lnTo>
                <a:lnTo>
                  <a:pt x="2042" y="39"/>
                </a:lnTo>
                <a:lnTo>
                  <a:pt x="2042" y="39"/>
                </a:lnTo>
                <a:lnTo>
                  <a:pt x="2042" y="39"/>
                </a:lnTo>
                <a:lnTo>
                  <a:pt x="2043" y="39"/>
                </a:lnTo>
                <a:lnTo>
                  <a:pt x="2043" y="39"/>
                </a:lnTo>
                <a:lnTo>
                  <a:pt x="2043" y="39"/>
                </a:lnTo>
                <a:lnTo>
                  <a:pt x="2043" y="39"/>
                </a:lnTo>
                <a:lnTo>
                  <a:pt x="2043" y="39"/>
                </a:lnTo>
                <a:lnTo>
                  <a:pt x="2044" y="39"/>
                </a:lnTo>
                <a:lnTo>
                  <a:pt x="2044" y="39"/>
                </a:lnTo>
                <a:lnTo>
                  <a:pt x="2044" y="39"/>
                </a:lnTo>
                <a:lnTo>
                  <a:pt x="2044" y="39"/>
                </a:lnTo>
                <a:lnTo>
                  <a:pt x="2045" y="39"/>
                </a:lnTo>
                <a:lnTo>
                  <a:pt x="2045" y="39"/>
                </a:lnTo>
                <a:lnTo>
                  <a:pt x="2045" y="39"/>
                </a:lnTo>
                <a:lnTo>
                  <a:pt x="2045" y="39"/>
                </a:lnTo>
                <a:lnTo>
                  <a:pt x="2046" y="39"/>
                </a:lnTo>
                <a:lnTo>
                  <a:pt x="2046" y="39"/>
                </a:lnTo>
                <a:lnTo>
                  <a:pt x="2046" y="39"/>
                </a:lnTo>
                <a:lnTo>
                  <a:pt x="2046" y="39"/>
                </a:lnTo>
                <a:lnTo>
                  <a:pt x="2047" y="39"/>
                </a:lnTo>
                <a:lnTo>
                  <a:pt x="2047" y="39"/>
                </a:lnTo>
                <a:lnTo>
                  <a:pt x="2047" y="39"/>
                </a:lnTo>
                <a:lnTo>
                  <a:pt x="2047" y="39"/>
                </a:lnTo>
                <a:lnTo>
                  <a:pt x="2048" y="39"/>
                </a:lnTo>
                <a:lnTo>
                  <a:pt x="2048" y="39"/>
                </a:lnTo>
                <a:lnTo>
                  <a:pt x="2048" y="39"/>
                </a:lnTo>
                <a:lnTo>
                  <a:pt x="2048" y="39"/>
                </a:lnTo>
                <a:lnTo>
                  <a:pt x="2049" y="39"/>
                </a:lnTo>
                <a:lnTo>
                  <a:pt x="2049" y="39"/>
                </a:lnTo>
                <a:lnTo>
                  <a:pt x="2049" y="39"/>
                </a:lnTo>
                <a:lnTo>
                  <a:pt x="2049" y="39"/>
                </a:lnTo>
                <a:lnTo>
                  <a:pt x="2049" y="39"/>
                </a:lnTo>
                <a:lnTo>
                  <a:pt x="2050" y="39"/>
                </a:lnTo>
                <a:lnTo>
                  <a:pt x="2050" y="39"/>
                </a:lnTo>
                <a:lnTo>
                  <a:pt x="2050" y="39"/>
                </a:lnTo>
                <a:lnTo>
                  <a:pt x="2050" y="39"/>
                </a:lnTo>
                <a:lnTo>
                  <a:pt x="2051" y="39"/>
                </a:lnTo>
                <a:lnTo>
                  <a:pt x="2051" y="39"/>
                </a:lnTo>
                <a:lnTo>
                  <a:pt x="2051" y="39"/>
                </a:lnTo>
                <a:lnTo>
                  <a:pt x="2051" y="39"/>
                </a:lnTo>
                <a:lnTo>
                  <a:pt x="2052" y="39"/>
                </a:lnTo>
                <a:lnTo>
                  <a:pt x="2052" y="39"/>
                </a:lnTo>
                <a:lnTo>
                  <a:pt x="2052" y="39"/>
                </a:lnTo>
                <a:lnTo>
                  <a:pt x="2052" y="39"/>
                </a:lnTo>
                <a:lnTo>
                  <a:pt x="2052" y="39"/>
                </a:lnTo>
                <a:lnTo>
                  <a:pt x="2053" y="39"/>
                </a:lnTo>
                <a:lnTo>
                  <a:pt x="2053" y="39"/>
                </a:lnTo>
                <a:lnTo>
                  <a:pt x="2053" y="39"/>
                </a:lnTo>
                <a:lnTo>
                  <a:pt x="2053" y="39"/>
                </a:lnTo>
                <a:lnTo>
                  <a:pt x="2054" y="39"/>
                </a:lnTo>
                <a:lnTo>
                  <a:pt x="2054" y="39"/>
                </a:lnTo>
                <a:lnTo>
                  <a:pt x="2054" y="39"/>
                </a:lnTo>
                <a:lnTo>
                  <a:pt x="2055" y="39"/>
                </a:lnTo>
                <a:lnTo>
                  <a:pt x="2055" y="39"/>
                </a:lnTo>
                <a:lnTo>
                  <a:pt x="2055" y="39"/>
                </a:lnTo>
                <a:lnTo>
                  <a:pt x="2055" y="39"/>
                </a:lnTo>
                <a:lnTo>
                  <a:pt x="2055" y="39"/>
                </a:lnTo>
                <a:lnTo>
                  <a:pt x="2056" y="39"/>
                </a:lnTo>
                <a:lnTo>
                  <a:pt x="2056" y="39"/>
                </a:lnTo>
                <a:lnTo>
                  <a:pt x="2056" y="39"/>
                </a:lnTo>
                <a:lnTo>
                  <a:pt x="2056" y="39"/>
                </a:lnTo>
                <a:lnTo>
                  <a:pt x="2057" y="39"/>
                </a:lnTo>
                <a:lnTo>
                  <a:pt x="2057" y="39"/>
                </a:lnTo>
                <a:lnTo>
                  <a:pt x="2057" y="39"/>
                </a:lnTo>
                <a:lnTo>
                  <a:pt x="2057" y="39"/>
                </a:lnTo>
                <a:lnTo>
                  <a:pt x="2058" y="39"/>
                </a:lnTo>
                <a:lnTo>
                  <a:pt x="2058" y="39"/>
                </a:lnTo>
                <a:lnTo>
                  <a:pt x="2058" y="39"/>
                </a:lnTo>
                <a:lnTo>
                  <a:pt x="2058" y="39"/>
                </a:lnTo>
                <a:lnTo>
                  <a:pt x="2058" y="39"/>
                </a:lnTo>
                <a:lnTo>
                  <a:pt x="2059" y="39"/>
                </a:lnTo>
                <a:lnTo>
                  <a:pt x="2059" y="39"/>
                </a:lnTo>
                <a:lnTo>
                  <a:pt x="2059" y="39"/>
                </a:lnTo>
                <a:lnTo>
                  <a:pt x="2059" y="39"/>
                </a:lnTo>
                <a:lnTo>
                  <a:pt x="2060" y="39"/>
                </a:lnTo>
                <a:lnTo>
                  <a:pt x="2060" y="39"/>
                </a:lnTo>
                <a:lnTo>
                  <a:pt x="2060" y="39"/>
                </a:lnTo>
                <a:lnTo>
                  <a:pt x="2060" y="39"/>
                </a:lnTo>
                <a:lnTo>
                  <a:pt x="2061" y="39"/>
                </a:lnTo>
                <a:lnTo>
                  <a:pt x="2061" y="39"/>
                </a:lnTo>
                <a:lnTo>
                  <a:pt x="2061" y="39"/>
                </a:lnTo>
                <a:lnTo>
                  <a:pt x="2061" y="39"/>
                </a:lnTo>
                <a:lnTo>
                  <a:pt x="2061" y="39"/>
                </a:lnTo>
                <a:lnTo>
                  <a:pt x="2062" y="39"/>
                </a:lnTo>
                <a:lnTo>
                  <a:pt x="2062" y="39"/>
                </a:lnTo>
                <a:lnTo>
                  <a:pt x="2062" y="39"/>
                </a:lnTo>
                <a:lnTo>
                  <a:pt x="2063" y="39"/>
                </a:lnTo>
                <a:lnTo>
                  <a:pt x="2063" y="39"/>
                </a:lnTo>
                <a:lnTo>
                  <a:pt x="2063" y="39"/>
                </a:lnTo>
                <a:lnTo>
                  <a:pt x="2063" y="39"/>
                </a:lnTo>
                <a:lnTo>
                  <a:pt x="2064" y="39"/>
                </a:lnTo>
                <a:lnTo>
                  <a:pt x="2064" y="39"/>
                </a:lnTo>
                <a:lnTo>
                  <a:pt x="2064" y="39"/>
                </a:lnTo>
                <a:lnTo>
                  <a:pt x="2064" y="39"/>
                </a:lnTo>
                <a:lnTo>
                  <a:pt x="2065" y="39"/>
                </a:lnTo>
                <a:lnTo>
                  <a:pt x="2065" y="39"/>
                </a:lnTo>
                <a:lnTo>
                  <a:pt x="2065" y="39"/>
                </a:lnTo>
                <a:lnTo>
                  <a:pt x="2065" y="39"/>
                </a:lnTo>
                <a:lnTo>
                  <a:pt x="2065" y="39"/>
                </a:lnTo>
                <a:lnTo>
                  <a:pt x="2066" y="39"/>
                </a:lnTo>
                <a:lnTo>
                  <a:pt x="2066" y="39"/>
                </a:lnTo>
                <a:lnTo>
                  <a:pt x="2066" y="39"/>
                </a:lnTo>
                <a:lnTo>
                  <a:pt x="2066" y="39"/>
                </a:lnTo>
                <a:lnTo>
                  <a:pt x="2067" y="39"/>
                </a:lnTo>
                <a:lnTo>
                  <a:pt x="2067" y="39"/>
                </a:lnTo>
                <a:lnTo>
                  <a:pt x="2067" y="39"/>
                </a:lnTo>
                <a:lnTo>
                  <a:pt x="2067" y="39"/>
                </a:lnTo>
                <a:lnTo>
                  <a:pt x="2068" y="39"/>
                </a:lnTo>
                <a:lnTo>
                  <a:pt x="2068" y="39"/>
                </a:lnTo>
                <a:lnTo>
                  <a:pt x="2068" y="39"/>
                </a:lnTo>
                <a:lnTo>
                  <a:pt x="2068" y="39"/>
                </a:lnTo>
                <a:lnTo>
                  <a:pt x="2068" y="39"/>
                </a:lnTo>
                <a:lnTo>
                  <a:pt x="2069" y="39"/>
                </a:lnTo>
                <a:lnTo>
                  <a:pt x="2069" y="39"/>
                </a:lnTo>
                <a:lnTo>
                  <a:pt x="2069" y="39"/>
                </a:lnTo>
                <a:lnTo>
                  <a:pt x="2069" y="39"/>
                </a:lnTo>
                <a:lnTo>
                  <a:pt x="2070" y="39"/>
                </a:lnTo>
                <a:lnTo>
                  <a:pt x="2070" y="39"/>
                </a:lnTo>
                <a:lnTo>
                  <a:pt x="2070" y="39"/>
                </a:lnTo>
                <a:lnTo>
                  <a:pt x="2071" y="39"/>
                </a:lnTo>
                <a:lnTo>
                  <a:pt x="2071" y="39"/>
                </a:lnTo>
                <a:lnTo>
                  <a:pt x="2071" y="39"/>
                </a:lnTo>
                <a:lnTo>
                  <a:pt x="2071" y="39"/>
                </a:lnTo>
                <a:lnTo>
                  <a:pt x="2071" y="39"/>
                </a:lnTo>
                <a:lnTo>
                  <a:pt x="2072" y="39"/>
                </a:lnTo>
                <a:lnTo>
                  <a:pt x="2072" y="39"/>
                </a:lnTo>
                <a:lnTo>
                  <a:pt x="2072" y="39"/>
                </a:lnTo>
                <a:lnTo>
                  <a:pt x="2072" y="39"/>
                </a:lnTo>
                <a:lnTo>
                  <a:pt x="2073" y="39"/>
                </a:lnTo>
                <a:lnTo>
                  <a:pt x="2073" y="39"/>
                </a:lnTo>
                <a:lnTo>
                  <a:pt x="2073" y="39"/>
                </a:lnTo>
                <a:lnTo>
                  <a:pt x="2073" y="39"/>
                </a:lnTo>
                <a:lnTo>
                  <a:pt x="2074" y="39"/>
                </a:lnTo>
                <a:lnTo>
                  <a:pt x="2074" y="39"/>
                </a:lnTo>
                <a:lnTo>
                  <a:pt x="2074" y="39"/>
                </a:lnTo>
                <a:lnTo>
                  <a:pt x="2074" y="39"/>
                </a:lnTo>
                <a:lnTo>
                  <a:pt x="2074" y="39"/>
                </a:lnTo>
                <a:lnTo>
                  <a:pt x="2075" y="39"/>
                </a:lnTo>
                <a:lnTo>
                  <a:pt x="2075" y="39"/>
                </a:lnTo>
                <a:lnTo>
                  <a:pt x="2075" y="39"/>
                </a:lnTo>
                <a:lnTo>
                  <a:pt x="2075" y="39"/>
                </a:lnTo>
                <a:lnTo>
                  <a:pt x="2076" y="39"/>
                </a:lnTo>
                <a:lnTo>
                  <a:pt x="2076" y="39"/>
                </a:lnTo>
                <a:lnTo>
                  <a:pt x="2076" y="39"/>
                </a:lnTo>
                <a:lnTo>
                  <a:pt x="2076" y="39"/>
                </a:lnTo>
                <a:lnTo>
                  <a:pt x="2077" y="39"/>
                </a:lnTo>
                <a:lnTo>
                  <a:pt x="2077" y="39"/>
                </a:lnTo>
                <a:lnTo>
                  <a:pt x="2077" y="39"/>
                </a:lnTo>
                <a:lnTo>
                  <a:pt x="2077" y="39"/>
                </a:lnTo>
                <a:lnTo>
                  <a:pt x="2077" y="39"/>
                </a:lnTo>
                <a:lnTo>
                  <a:pt x="2078" y="39"/>
                </a:lnTo>
                <a:lnTo>
                  <a:pt x="2078" y="39"/>
                </a:lnTo>
                <a:lnTo>
                  <a:pt x="2078" y="39"/>
                </a:lnTo>
                <a:lnTo>
                  <a:pt x="2079" y="39"/>
                </a:lnTo>
                <a:lnTo>
                  <a:pt x="2079" y="39"/>
                </a:lnTo>
                <a:lnTo>
                  <a:pt x="2079" y="39"/>
                </a:lnTo>
                <a:lnTo>
                  <a:pt x="2079" y="39"/>
                </a:lnTo>
                <a:lnTo>
                  <a:pt x="2080" y="39"/>
                </a:lnTo>
                <a:lnTo>
                  <a:pt x="2080" y="39"/>
                </a:lnTo>
                <a:lnTo>
                  <a:pt x="2080" y="39"/>
                </a:lnTo>
                <a:lnTo>
                  <a:pt x="2080" y="39"/>
                </a:lnTo>
                <a:lnTo>
                  <a:pt x="2080" y="39"/>
                </a:lnTo>
                <a:lnTo>
                  <a:pt x="2081" y="39"/>
                </a:lnTo>
                <a:lnTo>
                  <a:pt x="2081" y="39"/>
                </a:lnTo>
                <a:lnTo>
                  <a:pt x="2081" y="39"/>
                </a:lnTo>
                <a:lnTo>
                  <a:pt x="2081" y="39"/>
                </a:lnTo>
                <a:lnTo>
                  <a:pt x="2082" y="39"/>
                </a:lnTo>
                <a:lnTo>
                  <a:pt x="2082" y="39"/>
                </a:lnTo>
                <a:lnTo>
                  <a:pt x="2082" y="39"/>
                </a:lnTo>
                <a:lnTo>
                  <a:pt x="2082" y="39"/>
                </a:lnTo>
                <a:lnTo>
                  <a:pt x="2083" y="39"/>
                </a:lnTo>
                <a:lnTo>
                  <a:pt x="2083" y="39"/>
                </a:lnTo>
                <a:lnTo>
                  <a:pt x="2083" y="39"/>
                </a:lnTo>
                <a:lnTo>
                  <a:pt x="2083" y="39"/>
                </a:lnTo>
                <a:lnTo>
                  <a:pt x="2083" y="39"/>
                </a:lnTo>
                <a:lnTo>
                  <a:pt x="2084" y="39"/>
                </a:lnTo>
                <a:lnTo>
                  <a:pt x="2084" y="39"/>
                </a:lnTo>
                <a:lnTo>
                  <a:pt x="2084" y="39"/>
                </a:lnTo>
                <a:lnTo>
                  <a:pt x="2084" y="39"/>
                </a:lnTo>
                <a:lnTo>
                  <a:pt x="2085" y="39"/>
                </a:lnTo>
                <a:lnTo>
                  <a:pt x="2085" y="39"/>
                </a:lnTo>
                <a:lnTo>
                  <a:pt x="2085" y="39"/>
                </a:lnTo>
                <a:lnTo>
                  <a:pt x="2086" y="39"/>
                </a:lnTo>
                <a:lnTo>
                  <a:pt x="2086" y="39"/>
                </a:lnTo>
                <a:lnTo>
                  <a:pt x="2086" y="39"/>
                </a:lnTo>
                <a:lnTo>
                  <a:pt x="2086" y="39"/>
                </a:lnTo>
                <a:lnTo>
                  <a:pt x="2086" y="39"/>
                </a:lnTo>
                <a:lnTo>
                  <a:pt x="2087" y="39"/>
                </a:lnTo>
                <a:lnTo>
                  <a:pt x="2087" y="39"/>
                </a:lnTo>
                <a:lnTo>
                  <a:pt x="2087" y="39"/>
                </a:lnTo>
                <a:lnTo>
                  <a:pt x="2087" y="39"/>
                </a:lnTo>
                <a:lnTo>
                  <a:pt x="2088" y="39"/>
                </a:lnTo>
                <a:lnTo>
                  <a:pt x="2088" y="39"/>
                </a:lnTo>
                <a:lnTo>
                  <a:pt x="2088" y="39"/>
                </a:lnTo>
                <a:lnTo>
                  <a:pt x="2088" y="39"/>
                </a:lnTo>
                <a:lnTo>
                  <a:pt x="2089" y="39"/>
                </a:lnTo>
                <a:lnTo>
                  <a:pt x="2089" y="39"/>
                </a:lnTo>
                <a:lnTo>
                  <a:pt x="2089" y="39"/>
                </a:lnTo>
                <a:lnTo>
                  <a:pt x="2089" y="39"/>
                </a:lnTo>
                <a:lnTo>
                  <a:pt x="2089" y="39"/>
                </a:lnTo>
                <a:lnTo>
                  <a:pt x="2090" y="39"/>
                </a:lnTo>
                <a:lnTo>
                  <a:pt x="2090" y="39"/>
                </a:lnTo>
                <a:lnTo>
                  <a:pt x="2090" y="39"/>
                </a:lnTo>
                <a:lnTo>
                  <a:pt x="2090" y="39"/>
                </a:lnTo>
                <a:lnTo>
                  <a:pt x="2091" y="39"/>
                </a:lnTo>
                <a:lnTo>
                  <a:pt x="2091" y="39"/>
                </a:lnTo>
                <a:lnTo>
                  <a:pt x="2091" y="39"/>
                </a:lnTo>
                <a:lnTo>
                  <a:pt x="2091" y="39"/>
                </a:lnTo>
                <a:lnTo>
                  <a:pt x="2092" y="39"/>
                </a:lnTo>
                <a:lnTo>
                  <a:pt x="2092" y="39"/>
                </a:lnTo>
                <a:lnTo>
                  <a:pt x="2092" y="39"/>
                </a:lnTo>
                <a:lnTo>
                  <a:pt x="2092" y="39"/>
                </a:lnTo>
                <a:lnTo>
                  <a:pt x="2092" y="39"/>
                </a:lnTo>
                <a:lnTo>
                  <a:pt x="2093" y="39"/>
                </a:lnTo>
                <a:lnTo>
                  <a:pt x="2093" y="39"/>
                </a:lnTo>
                <a:lnTo>
                  <a:pt x="2093" y="39"/>
                </a:lnTo>
                <a:lnTo>
                  <a:pt x="2094" y="39"/>
                </a:lnTo>
                <a:lnTo>
                  <a:pt x="2094" y="39"/>
                </a:lnTo>
                <a:lnTo>
                  <a:pt x="2094" y="39"/>
                </a:lnTo>
                <a:lnTo>
                  <a:pt x="2094" y="39"/>
                </a:lnTo>
                <a:lnTo>
                  <a:pt x="2095" y="39"/>
                </a:lnTo>
                <a:lnTo>
                  <a:pt x="2095" y="39"/>
                </a:lnTo>
                <a:lnTo>
                  <a:pt x="2095" y="39"/>
                </a:lnTo>
                <a:lnTo>
                  <a:pt x="2095" y="39"/>
                </a:lnTo>
                <a:lnTo>
                  <a:pt x="2095" y="39"/>
                </a:lnTo>
                <a:lnTo>
                  <a:pt x="2096" y="39"/>
                </a:lnTo>
                <a:lnTo>
                  <a:pt x="2096" y="39"/>
                </a:lnTo>
                <a:lnTo>
                  <a:pt x="2096" y="39"/>
                </a:lnTo>
                <a:lnTo>
                  <a:pt x="2096" y="39"/>
                </a:lnTo>
                <a:lnTo>
                  <a:pt x="2097" y="39"/>
                </a:lnTo>
                <a:lnTo>
                  <a:pt x="2097" y="39"/>
                </a:lnTo>
                <a:lnTo>
                  <a:pt x="2097" y="39"/>
                </a:lnTo>
                <a:lnTo>
                  <a:pt x="2097" y="39"/>
                </a:lnTo>
                <a:lnTo>
                  <a:pt x="2098" y="39"/>
                </a:lnTo>
                <a:lnTo>
                  <a:pt x="2098" y="39"/>
                </a:lnTo>
                <a:lnTo>
                  <a:pt x="2098" y="39"/>
                </a:lnTo>
                <a:lnTo>
                  <a:pt x="2098" y="39"/>
                </a:lnTo>
                <a:lnTo>
                  <a:pt x="2098" y="39"/>
                </a:lnTo>
                <a:lnTo>
                  <a:pt x="2099" y="39"/>
                </a:lnTo>
                <a:lnTo>
                  <a:pt x="2099" y="39"/>
                </a:lnTo>
                <a:lnTo>
                  <a:pt x="2099" y="39"/>
                </a:lnTo>
                <a:lnTo>
                  <a:pt x="2099" y="39"/>
                </a:lnTo>
                <a:lnTo>
                  <a:pt x="2100" y="39"/>
                </a:lnTo>
                <a:lnTo>
                  <a:pt x="2100" y="39"/>
                </a:lnTo>
                <a:lnTo>
                  <a:pt x="2100" y="39"/>
                </a:lnTo>
                <a:lnTo>
                  <a:pt x="2100" y="39"/>
                </a:lnTo>
                <a:lnTo>
                  <a:pt x="2101" y="39"/>
                </a:lnTo>
                <a:lnTo>
                  <a:pt x="2101" y="39"/>
                </a:lnTo>
                <a:lnTo>
                  <a:pt x="2101" y="39"/>
                </a:lnTo>
                <a:lnTo>
                  <a:pt x="2101" y="39"/>
                </a:lnTo>
                <a:lnTo>
                  <a:pt x="2102" y="39"/>
                </a:lnTo>
                <a:lnTo>
                  <a:pt x="2102" y="39"/>
                </a:lnTo>
                <a:lnTo>
                  <a:pt x="2102" y="39"/>
                </a:lnTo>
                <a:lnTo>
                  <a:pt x="2102" y="39"/>
                </a:lnTo>
                <a:lnTo>
                  <a:pt x="2103" y="39"/>
                </a:lnTo>
                <a:lnTo>
                  <a:pt x="2103" y="39"/>
                </a:lnTo>
                <a:lnTo>
                  <a:pt x="2103" y="39"/>
                </a:lnTo>
                <a:lnTo>
                  <a:pt x="2103" y="39"/>
                </a:lnTo>
                <a:lnTo>
                  <a:pt x="2104" y="39"/>
                </a:lnTo>
                <a:lnTo>
                  <a:pt x="2104" y="39"/>
                </a:lnTo>
                <a:lnTo>
                  <a:pt x="2104" y="39"/>
                </a:lnTo>
                <a:lnTo>
                  <a:pt x="2104" y="39"/>
                </a:lnTo>
                <a:lnTo>
                  <a:pt x="2104" y="39"/>
                </a:lnTo>
                <a:lnTo>
                  <a:pt x="2105" y="39"/>
                </a:lnTo>
                <a:lnTo>
                  <a:pt x="2105" y="39"/>
                </a:lnTo>
                <a:lnTo>
                  <a:pt x="2105" y="39"/>
                </a:lnTo>
                <a:lnTo>
                  <a:pt x="2105" y="39"/>
                </a:lnTo>
                <a:lnTo>
                  <a:pt x="2106" y="39"/>
                </a:lnTo>
                <a:lnTo>
                  <a:pt x="2106" y="39"/>
                </a:lnTo>
                <a:lnTo>
                  <a:pt x="2106" y="39"/>
                </a:lnTo>
                <a:lnTo>
                  <a:pt x="2106" y="39"/>
                </a:lnTo>
                <a:lnTo>
                  <a:pt x="2107" y="39"/>
                </a:lnTo>
                <a:lnTo>
                  <a:pt x="2107" y="39"/>
                </a:lnTo>
                <a:lnTo>
                  <a:pt x="2107" y="39"/>
                </a:lnTo>
                <a:lnTo>
                  <a:pt x="2107" y="39"/>
                </a:lnTo>
                <a:lnTo>
                  <a:pt x="2107" y="39"/>
                </a:lnTo>
                <a:lnTo>
                  <a:pt x="2108" y="39"/>
                </a:lnTo>
                <a:lnTo>
                  <a:pt x="2108" y="39"/>
                </a:lnTo>
                <a:lnTo>
                  <a:pt x="2108" y="39"/>
                </a:lnTo>
                <a:lnTo>
                  <a:pt x="2108" y="39"/>
                </a:lnTo>
                <a:lnTo>
                  <a:pt x="2109" y="39"/>
                </a:lnTo>
                <a:lnTo>
                  <a:pt x="2109" y="39"/>
                </a:lnTo>
                <a:lnTo>
                  <a:pt x="2109" y="39"/>
                </a:lnTo>
                <a:lnTo>
                  <a:pt x="2110" y="39"/>
                </a:lnTo>
                <a:lnTo>
                  <a:pt x="2110" y="39"/>
                </a:lnTo>
                <a:lnTo>
                  <a:pt x="2110" y="39"/>
                </a:lnTo>
                <a:lnTo>
                  <a:pt x="2110" y="39"/>
                </a:lnTo>
                <a:lnTo>
                  <a:pt x="2111" y="39"/>
                </a:lnTo>
                <a:lnTo>
                  <a:pt x="2111" y="39"/>
                </a:lnTo>
                <a:lnTo>
                  <a:pt x="2111" y="39"/>
                </a:lnTo>
                <a:lnTo>
                  <a:pt x="2111" y="39"/>
                </a:lnTo>
                <a:lnTo>
                  <a:pt x="2111" y="39"/>
                </a:lnTo>
                <a:lnTo>
                  <a:pt x="2112" y="39"/>
                </a:lnTo>
                <a:lnTo>
                  <a:pt x="2112" y="39"/>
                </a:lnTo>
                <a:lnTo>
                  <a:pt x="2112" y="39"/>
                </a:lnTo>
                <a:lnTo>
                  <a:pt x="2112" y="39"/>
                </a:lnTo>
                <a:lnTo>
                  <a:pt x="2113" y="39"/>
                </a:lnTo>
                <a:lnTo>
                  <a:pt x="2113" y="39"/>
                </a:lnTo>
                <a:lnTo>
                  <a:pt x="2113" y="39"/>
                </a:lnTo>
                <a:lnTo>
                  <a:pt x="2113" y="39"/>
                </a:lnTo>
                <a:lnTo>
                  <a:pt x="2114" y="39"/>
                </a:lnTo>
                <a:lnTo>
                  <a:pt x="2114" y="39"/>
                </a:lnTo>
                <a:lnTo>
                  <a:pt x="2114" y="39"/>
                </a:lnTo>
                <a:lnTo>
                  <a:pt x="2114" y="39"/>
                </a:lnTo>
                <a:lnTo>
                  <a:pt x="2114" y="39"/>
                </a:lnTo>
                <a:lnTo>
                  <a:pt x="2115" y="39"/>
                </a:lnTo>
                <a:lnTo>
                  <a:pt x="2115" y="39"/>
                </a:lnTo>
                <a:lnTo>
                  <a:pt x="2115" y="39"/>
                </a:lnTo>
                <a:lnTo>
                  <a:pt x="2115" y="39"/>
                </a:lnTo>
                <a:lnTo>
                  <a:pt x="2116" y="39"/>
                </a:lnTo>
                <a:lnTo>
                  <a:pt x="2116" y="39"/>
                </a:lnTo>
                <a:lnTo>
                  <a:pt x="2116" y="39"/>
                </a:lnTo>
                <a:lnTo>
                  <a:pt x="2116" y="39"/>
                </a:lnTo>
                <a:lnTo>
                  <a:pt x="2116" y="39"/>
                </a:lnTo>
                <a:lnTo>
                  <a:pt x="2117" y="39"/>
                </a:lnTo>
                <a:lnTo>
                  <a:pt x="2117" y="39"/>
                </a:lnTo>
                <a:lnTo>
                  <a:pt x="2117" y="39"/>
                </a:lnTo>
                <a:lnTo>
                  <a:pt x="2118" y="39"/>
                </a:lnTo>
                <a:lnTo>
                  <a:pt x="2118" y="39"/>
                </a:lnTo>
                <a:lnTo>
                  <a:pt x="2118" y="39"/>
                </a:lnTo>
                <a:lnTo>
                  <a:pt x="2118" y="39"/>
                </a:lnTo>
                <a:lnTo>
                  <a:pt x="2119" y="39"/>
                </a:lnTo>
                <a:lnTo>
                  <a:pt x="2119" y="39"/>
                </a:lnTo>
                <a:lnTo>
                  <a:pt x="2119" y="39"/>
                </a:lnTo>
                <a:lnTo>
                  <a:pt x="2119" y="39"/>
                </a:lnTo>
                <a:lnTo>
                  <a:pt x="2120" y="39"/>
                </a:lnTo>
                <a:lnTo>
                  <a:pt x="2120" y="39"/>
                </a:lnTo>
                <a:lnTo>
                  <a:pt x="2120" y="39"/>
                </a:lnTo>
                <a:lnTo>
                  <a:pt x="2120" y="39"/>
                </a:lnTo>
                <a:lnTo>
                  <a:pt x="2120" y="39"/>
                </a:lnTo>
                <a:lnTo>
                  <a:pt x="2121" y="39"/>
                </a:lnTo>
                <a:lnTo>
                  <a:pt x="2121" y="39"/>
                </a:lnTo>
                <a:lnTo>
                  <a:pt x="2121" y="39"/>
                </a:lnTo>
                <a:lnTo>
                  <a:pt x="2121" y="39"/>
                </a:lnTo>
                <a:lnTo>
                  <a:pt x="2122" y="39"/>
                </a:lnTo>
                <a:lnTo>
                  <a:pt x="2122" y="39"/>
                </a:lnTo>
                <a:lnTo>
                  <a:pt x="2122" y="39"/>
                </a:lnTo>
                <a:lnTo>
                  <a:pt x="2122" y="39"/>
                </a:lnTo>
                <a:lnTo>
                  <a:pt x="2123" y="39"/>
                </a:lnTo>
                <a:lnTo>
                  <a:pt x="2123" y="39"/>
                </a:lnTo>
                <a:lnTo>
                  <a:pt x="2123" y="39"/>
                </a:lnTo>
                <a:lnTo>
                  <a:pt x="2123" y="39"/>
                </a:lnTo>
                <a:lnTo>
                  <a:pt x="2123" y="39"/>
                </a:lnTo>
                <a:lnTo>
                  <a:pt x="2124" y="39"/>
                </a:lnTo>
                <a:lnTo>
                  <a:pt x="2124" y="39"/>
                </a:lnTo>
                <a:lnTo>
                  <a:pt x="2124" y="39"/>
                </a:lnTo>
                <a:lnTo>
                  <a:pt x="2125" y="39"/>
                </a:lnTo>
                <a:lnTo>
                  <a:pt x="2125" y="39"/>
                </a:lnTo>
                <a:lnTo>
                  <a:pt x="2125" y="39"/>
                </a:lnTo>
                <a:lnTo>
                  <a:pt x="2125" y="39"/>
                </a:lnTo>
                <a:lnTo>
                  <a:pt x="2126" y="39"/>
                </a:lnTo>
                <a:lnTo>
                  <a:pt x="2126" y="39"/>
                </a:lnTo>
                <a:lnTo>
                  <a:pt x="2126" y="39"/>
                </a:lnTo>
                <a:lnTo>
                  <a:pt x="2126" y="39"/>
                </a:lnTo>
                <a:lnTo>
                  <a:pt x="2126" y="39"/>
                </a:lnTo>
                <a:lnTo>
                  <a:pt x="2127" y="39"/>
                </a:lnTo>
                <a:lnTo>
                  <a:pt x="2127" y="39"/>
                </a:lnTo>
                <a:lnTo>
                  <a:pt x="2127" y="39"/>
                </a:lnTo>
                <a:lnTo>
                  <a:pt x="2127" y="39"/>
                </a:lnTo>
                <a:lnTo>
                  <a:pt x="2128" y="39"/>
                </a:lnTo>
                <a:lnTo>
                  <a:pt x="2128" y="39"/>
                </a:lnTo>
                <a:lnTo>
                  <a:pt x="2128" y="39"/>
                </a:lnTo>
                <a:lnTo>
                  <a:pt x="2128" y="39"/>
                </a:lnTo>
                <a:lnTo>
                  <a:pt x="2129" y="39"/>
                </a:lnTo>
                <a:lnTo>
                  <a:pt x="2129" y="39"/>
                </a:lnTo>
                <a:lnTo>
                  <a:pt x="2129" y="39"/>
                </a:lnTo>
                <a:lnTo>
                  <a:pt x="2129" y="39"/>
                </a:lnTo>
                <a:lnTo>
                  <a:pt x="2129" y="39"/>
                </a:lnTo>
                <a:lnTo>
                  <a:pt x="2130" y="39"/>
                </a:lnTo>
                <a:lnTo>
                  <a:pt x="2130" y="39"/>
                </a:lnTo>
                <a:lnTo>
                  <a:pt x="2130" y="39"/>
                </a:lnTo>
                <a:lnTo>
                  <a:pt x="2130" y="39"/>
                </a:lnTo>
                <a:lnTo>
                  <a:pt x="2131" y="39"/>
                </a:lnTo>
                <a:lnTo>
                  <a:pt x="2131" y="39"/>
                </a:lnTo>
                <a:lnTo>
                  <a:pt x="2131" y="39"/>
                </a:lnTo>
                <a:lnTo>
                  <a:pt x="2131" y="39"/>
                </a:lnTo>
                <a:lnTo>
                  <a:pt x="2132" y="39"/>
                </a:lnTo>
                <a:lnTo>
                  <a:pt x="2132" y="39"/>
                </a:lnTo>
                <a:lnTo>
                  <a:pt x="2132" y="39"/>
                </a:lnTo>
                <a:lnTo>
                  <a:pt x="2132" y="39"/>
                </a:lnTo>
                <a:lnTo>
                  <a:pt x="2133" y="39"/>
                </a:lnTo>
                <a:lnTo>
                  <a:pt x="2133" y="39"/>
                </a:lnTo>
                <a:lnTo>
                  <a:pt x="2133" y="39"/>
                </a:lnTo>
                <a:lnTo>
                  <a:pt x="2133" y="39"/>
                </a:lnTo>
                <a:lnTo>
                  <a:pt x="2134" y="39"/>
                </a:lnTo>
                <a:lnTo>
                  <a:pt x="2134" y="39"/>
                </a:lnTo>
                <a:lnTo>
                  <a:pt x="2134" y="39"/>
                </a:lnTo>
                <a:lnTo>
                  <a:pt x="2134" y="39"/>
                </a:lnTo>
                <a:lnTo>
                  <a:pt x="2135" y="39"/>
                </a:lnTo>
                <a:lnTo>
                  <a:pt x="2135" y="39"/>
                </a:lnTo>
                <a:lnTo>
                  <a:pt x="2135" y="39"/>
                </a:lnTo>
                <a:lnTo>
                  <a:pt x="2135" y="39"/>
                </a:lnTo>
                <a:lnTo>
                  <a:pt x="2135" y="39"/>
                </a:lnTo>
                <a:lnTo>
                  <a:pt x="2136" y="39"/>
                </a:lnTo>
                <a:lnTo>
                  <a:pt x="2136" y="39"/>
                </a:lnTo>
                <a:lnTo>
                  <a:pt x="2136" y="39"/>
                </a:lnTo>
                <a:lnTo>
                  <a:pt x="2136" y="39"/>
                </a:lnTo>
                <a:lnTo>
                  <a:pt x="2137" y="39"/>
                </a:lnTo>
                <a:lnTo>
                  <a:pt x="2137" y="39"/>
                </a:lnTo>
                <a:lnTo>
                  <a:pt x="2137" y="39"/>
                </a:lnTo>
                <a:lnTo>
                  <a:pt x="2137" y="39"/>
                </a:lnTo>
                <a:lnTo>
                  <a:pt x="2138" y="39"/>
                </a:lnTo>
                <a:lnTo>
                  <a:pt x="2138" y="39"/>
                </a:lnTo>
                <a:lnTo>
                  <a:pt x="2138" y="39"/>
                </a:lnTo>
                <a:lnTo>
                  <a:pt x="2138" y="39"/>
                </a:lnTo>
                <a:lnTo>
                  <a:pt x="2138" y="39"/>
                </a:lnTo>
                <a:lnTo>
                  <a:pt x="2139" y="39"/>
                </a:lnTo>
                <a:lnTo>
                  <a:pt x="2139" y="39"/>
                </a:lnTo>
                <a:lnTo>
                  <a:pt x="2139" y="39"/>
                </a:lnTo>
                <a:lnTo>
                  <a:pt x="2139" y="39"/>
                </a:lnTo>
                <a:lnTo>
                  <a:pt x="2140" y="39"/>
                </a:lnTo>
                <a:lnTo>
                  <a:pt x="2140" y="39"/>
                </a:lnTo>
                <a:lnTo>
                  <a:pt x="2140" y="39"/>
                </a:lnTo>
                <a:lnTo>
                  <a:pt x="2141" y="39"/>
                </a:lnTo>
                <a:lnTo>
                  <a:pt x="2141" y="39"/>
                </a:lnTo>
                <a:lnTo>
                  <a:pt x="2141" y="39"/>
                </a:lnTo>
                <a:lnTo>
                  <a:pt x="2141" y="39"/>
                </a:lnTo>
                <a:lnTo>
                  <a:pt x="2141" y="39"/>
                </a:lnTo>
                <a:lnTo>
                  <a:pt x="2142" y="39"/>
                </a:lnTo>
                <a:lnTo>
                  <a:pt x="2142" y="39"/>
                </a:lnTo>
                <a:lnTo>
                  <a:pt x="2142" y="39"/>
                </a:lnTo>
                <a:lnTo>
                  <a:pt x="2142" y="39"/>
                </a:lnTo>
                <a:lnTo>
                  <a:pt x="2143" y="39"/>
                </a:lnTo>
                <a:lnTo>
                  <a:pt x="2143" y="39"/>
                </a:lnTo>
                <a:lnTo>
                  <a:pt x="2143" y="39"/>
                </a:lnTo>
                <a:lnTo>
                  <a:pt x="2143" y="39"/>
                </a:lnTo>
                <a:lnTo>
                  <a:pt x="2144" y="39"/>
                </a:lnTo>
                <a:lnTo>
                  <a:pt x="2144" y="39"/>
                </a:lnTo>
                <a:lnTo>
                  <a:pt x="2144" y="39"/>
                </a:lnTo>
                <a:lnTo>
                  <a:pt x="2144" y="39"/>
                </a:lnTo>
                <a:lnTo>
                  <a:pt x="2144" y="39"/>
                </a:lnTo>
                <a:lnTo>
                  <a:pt x="2145" y="39"/>
                </a:lnTo>
                <a:lnTo>
                  <a:pt x="2145" y="39"/>
                </a:lnTo>
                <a:lnTo>
                  <a:pt x="2145" y="39"/>
                </a:lnTo>
                <a:lnTo>
                  <a:pt x="2145" y="39"/>
                </a:lnTo>
                <a:lnTo>
                  <a:pt x="2146" y="39"/>
                </a:lnTo>
                <a:lnTo>
                  <a:pt x="2146" y="39"/>
                </a:lnTo>
                <a:lnTo>
                  <a:pt x="2146" y="39"/>
                </a:lnTo>
                <a:lnTo>
                  <a:pt x="2146" y="39"/>
                </a:lnTo>
                <a:lnTo>
                  <a:pt x="2147" y="39"/>
                </a:lnTo>
                <a:lnTo>
                  <a:pt x="2147" y="39"/>
                </a:lnTo>
                <a:lnTo>
                  <a:pt x="2147" y="39"/>
                </a:lnTo>
                <a:lnTo>
                  <a:pt x="2147" y="39"/>
                </a:lnTo>
                <a:lnTo>
                  <a:pt x="2147" y="39"/>
                </a:lnTo>
                <a:lnTo>
                  <a:pt x="2148" y="39"/>
                </a:lnTo>
                <a:lnTo>
                  <a:pt x="2148" y="39"/>
                </a:lnTo>
                <a:lnTo>
                  <a:pt x="2148" y="39"/>
                </a:lnTo>
                <a:lnTo>
                  <a:pt x="2149" y="39"/>
                </a:lnTo>
                <a:lnTo>
                  <a:pt x="2149" y="39"/>
                </a:lnTo>
                <a:lnTo>
                  <a:pt x="2149" y="39"/>
                </a:lnTo>
                <a:lnTo>
                  <a:pt x="2149" y="39"/>
                </a:lnTo>
                <a:lnTo>
                  <a:pt x="2150" y="39"/>
                </a:lnTo>
                <a:lnTo>
                  <a:pt x="2150" y="39"/>
                </a:lnTo>
                <a:lnTo>
                  <a:pt x="2150" y="39"/>
                </a:lnTo>
                <a:lnTo>
                  <a:pt x="2150" y="39"/>
                </a:lnTo>
                <a:lnTo>
                  <a:pt x="2150" y="39"/>
                </a:lnTo>
                <a:lnTo>
                  <a:pt x="2151" y="39"/>
                </a:lnTo>
                <a:lnTo>
                  <a:pt x="2151" y="39"/>
                </a:lnTo>
                <a:lnTo>
                  <a:pt x="2151" y="39"/>
                </a:lnTo>
                <a:lnTo>
                  <a:pt x="2151" y="39"/>
                </a:lnTo>
                <a:lnTo>
                  <a:pt x="2152" y="39"/>
                </a:lnTo>
                <a:lnTo>
                  <a:pt x="2152" y="39"/>
                </a:lnTo>
                <a:lnTo>
                  <a:pt x="2152" y="39"/>
                </a:lnTo>
                <a:lnTo>
                  <a:pt x="2152" y="39"/>
                </a:lnTo>
                <a:lnTo>
                  <a:pt x="2153" y="39"/>
                </a:lnTo>
                <a:lnTo>
                  <a:pt x="2153" y="39"/>
                </a:lnTo>
                <a:lnTo>
                  <a:pt x="2153" y="39"/>
                </a:lnTo>
                <a:lnTo>
                  <a:pt x="2153" y="39"/>
                </a:lnTo>
                <a:lnTo>
                  <a:pt x="2153" y="39"/>
                </a:lnTo>
                <a:lnTo>
                  <a:pt x="2154" y="39"/>
                </a:lnTo>
                <a:lnTo>
                  <a:pt x="2154" y="39"/>
                </a:lnTo>
                <a:lnTo>
                  <a:pt x="2154" y="39"/>
                </a:lnTo>
                <a:lnTo>
                  <a:pt x="2154" y="39"/>
                </a:lnTo>
                <a:lnTo>
                  <a:pt x="2155" y="39"/>
                </a:lnTo>
                <a:lnTo>
                  <a:pt x="2155" y="39"/>
                </a:lnTo>
                <a:lnTo>
                  <a:pt x="2155" y="39"/>
                </a:lnTo>
                <a:lnTo>
                  <a:pt x="2155" y="39"/>
                </a:lnTo>
                <a:lnTo>
                  <a:pt x="2156" y="39"/>
                </a:lnTo>
                <a:lnTo>
                  <a:pt x="2156" y="39"/>
                </a:lnTo>
                <a:lnTo>
                  <a:pt x="2156" y="39"/>
                </a:lnTo>
                <a:lnTo>
                  <a:pt x="2157" y="39"/>
                </a:lnTo>
                <a:lnTo>
                  <a:pt x="2157" y="39"/>
                </a:lnTo>
                <a:lnTo>
                  <a:pt x="2157" y="39"/>
                </a:lnTo>
                <a:lnTo>
                  <a:pt x="2157" y="39"/>
                </a:lnTo>
                <a:lnTo>
                  <a:pt x="2157" y="39"/>
                </a:lnTo>
                <a:lnTo>
                  <a:pt x="2158" y="39"/>
                </a:lnTo>
                <a:lnTo>
                  <a:pt x="2158" y="39"/>
                </a:lnTo>
                <a:lnTo>
                  <a:pt x="2158" y="39"/>
                </a:lnTo>
                <a:lnTo>
                  <a:pt x="2158" y="39"/>
                </a:lnTo>
                <a:lnTo>
                  <a:pt x="2159" y="39"/>
                </a:lnTo>
                <a:lnTo>
                  <a:pt x="2159" y="39"/>
                </a:lnTo>
                <a:lnTo>
                  <a:pt x="2159" y="39"/>
                </a:lnTo>
                <a:lnTo>
                  <a:pt x="2159" y="39"/>
                </a:lnTo>
                <a:lnTo>
                  <a:pt x="2159" y="39"/>
                </a:lnTo>
                <a:lnTo>
                  <a:pt x="2160" y="39"/>
                </a:lnTo>
                <a:lnTo>
                  <a:pt x="2160" y="39"/>
                </a:lnTo>
                <a:lnTo>
                  <a:pt x="2160" y="39"/>
                </a:lnTo>
                <a:lnTo>
                  <a:pt x="2160" y="39"/>
                </a:lnTo>
                <a:lnTo>
                  <a:pt x="2161" y="39"/>
                </a:lnTo>
                <a:lnTo>
                  <a:pt x="2161" y="39"/>
                </a:lnTo>
                <a:lnTo>
                  <a:pt x="2161" y="39"/>
                </a:lnTo>
                <a:lnTo>
                  <a:pt x="2161" y="39"/>
                </a:lnTo>
                <a:lnTo>
                  <a:pt x="2162" y="39"/>
                </a:lnTo>
                <a:lnTo>
                  <a:pt x="2162" y="39"/>
                </a:lnTo>
                <a:lnTo>
                  <a:pt x="2162" y="39"/>
                </a:lnTo>
                <a:lnTo>
                  <a:pt x="2162" y="39"/>
                </a:lnTo>
                <a:lnTo>
                  <a:pt x="2162" y="39"/>
                </a:lnTo>
                <a:lnTo>
                  <a:pt x="2163" y="39"/>
                </a:lnTo>
                <a:lnTo>
                  <a:pt x="2163" y="39"/>
                </a:lnTo>
                <a:lnTo>
                  <a:pt x="2163" y="39"/>
                </a:lnTo>
                <a:lnTo>
                  <a:pt x="2164" y="39"/>
                </a:lnTo>
                <a:lnTo>
                  <a:pt x="2164" y="39"/>
                </a:lnTo>
                <a:lnTo>
                  <a:pt x="2164" y="39"/>
                </a:lnTo>
                <a:lnTo>
                  <a:pt x="2164" y="39"/>
                </a:lnTo>
                <a:lnTo>
                  <a:pt x="2165" y="39"/>
                </a:lnTo>
                <a:lnTo>
                  <a:pt x="2165" y="39"/>
                </a:lnTo>
                <a:lnTo>
                  <a:pt x="2165" y="39"/>
                </a:lnTo>
                <a:lnTo>
                  <a:pt x="2165" y="39"/>
                </a:lnTo>
                <a:lnTo>
                  <a:pt x="2166" y="39"/>
                </a:lnTo>
                <a:lnTo>
                  <a:pt x="2166" y="39"/>
                </a:lnTo>
                <a:lnTo>
                  <a:pt x="2166" y="39"/>
                </a:lnTo>
                <a:lnTo>
                  <a:pt x="2166" y="39"/>
                </a:lnTo>
                <a:lnTo>
                  <a:pt x="2166" y="39"/>
                </a:lnTo>
                <a:lnTo>
                  <a:pt x="2167" y="39"/>
                </a:lnTo>
                <a:lnTo>
                  <a:pt x="2167" y="39"/>
                </a:lnTo>
                <a:lnTo>
                  <a:pt x="2167" y="39"/>
                </a:lnTo>
                <a:lnTo>
                  <a:pt x="2167" y="39"/>
                </a:lnTo>
                <a:lnTo>
                  <a:pt x="2168" y="39"/>
                </a:lnTo>
                <a:lnTo>
                  <a:pt x="2168" y="39"/>
                </a:lnTo>
                <a:lnTo>
                  <a:pt x="2168" y="39"/>
                </a:lnTo>
                <a:lnTo>
                  <a:pt x="2168" y="39"/>
                </a:lnTo>
                <a:lnTo>
                  <a:pt x="2169" y="39"/>
                </a:lnTo>
                <a:lnTo>
                  <a:pt x="2169" y="39"/>
                </a:lnTo>
                <a:lnTo>
                  <a:pt x="2169" y="39"/>
                </a:lnTo>
                <a:lnTo>
                  <a:pt x="2169" y="39"/>
                </a:lnTo>
                <a:lnTo>
                  <a:pt x="2169" y="39"/>
                </a:lnTo>
                <a:lnTo>
                  <a:pt x="2170" y="39"/>
                </a:lnTo>
                <a:lnTo>
                  <a:pt x="2170" y="39"/>
                </a:lnTo>
                <a:lnTo>
                  <a:pt x="2170" y="39"/>
                </a:lnTo>
                <a:lnTo>
                  <a:pt x="2170" y="39"/>
                </a:lnTo>
                <a:lnTo>
                  <a:pt x="2171" y="39"/>
                </a:lnTo>
                <a:lnTo>
                  <a:pt x="2171" y="39"/>
                </a:lnTo>
                <a:lnTo>
                  <a:pt x="2171" y="39"/>
                </a:lnTo>
                <a:lnTo>
                  <a:pt x="2172" y="39"/>
                </a:lnTo>
                <a:lnTo>
                  <a:pt x="2172" y="39"/>
                </a:lnTo>
                <a:lnTo>
                  <a:pt x="2172" y="39"/>
                </a:lnTo>
                <a:lnTo>
                  <a:pt x="2172" y="39"/>
                </a:lnTo>
                <a:lnTo>
                  <a:pt x="2172" y="39"/>
                </a:lnTo>
                <a:lnTo>
                  <a:pt x="2173" y="39"/>
                </a:lnTo>
                <a:lnTo>
                  <a:pt x="2173" y="39"/>
                </a:lnTo>
                <a:lnTo>
                  <a:pt x="2173" y="39"/>
                </a:lnTo>
                <a:lnTo>
                  <a:pt x="2173" y="39"/>
                </a:lnTo>
                <a:lnTo>
                  <a:pt x="2174" y="39"/>
                </a:lnTo>
                <a:lnTo>
                  <a:pt x="2174" y="39"/>
                </a:lnTo>
                <a:lnTo>
                  <a:pt x="2174" y="39"/>
                </a:lnTo>
                <a:lnTo>
                  <a:pt x="2174" y="39"/>
                </a:lnTo>
                <a:lnTo>
                  <a:pt x="2175" y="39"/>
                </a:lnTo>
                <a:lnTo>
                  <a:pt x="2175" y="39"/>
                </a:lnTo>
                <a:lnTo>
                  <a:pt x="2175" y="39"/>
                </a:lnTo>
                <a:lnTo>
                  <a:pt x="2175" y="39"/>
                </a:lnTo>
                <a:lnTo>
                  <a:pt x="2175" y="39"/>
                </a:lnTo>
                <a:lnTo>
                  <a:pt x="2176" y="39"/>
                </a:lnTo>
                <a:lnTo>
                  <a:pt x="2176" y="39"/>
                </a:lnTo>
                <a:lnTo>
                  <a:pt x="2176" y="39"/>
                </a:lnTo>
                <a:lnTo>
                  <a:pt x="2176" y="39"/>
                </a:lnTo>
                <a:lnTo>
                  <a:pt x="2177" y="39"/>
                </a:lnTo>
                <a:lnTo>
                  <a:pt x="2177" y="39"/>
                </a:lnTo>
                <a:lnTo>
                  <a:pt x="2177" y="39"/>
                </a:lnTo>
                <a:lnTo>
                  <a:pt x="2177" y="39"/>
                </a:lnTo>
                <a:lnTo>
                  <a:pt x="2178" y="39"/>
                </a:lnTo>
                <a:lnTo>
                  <a:pt x="2178" y="39"/>
                </a:lnTo>
                <a:lnTo>
                  <a:pt x="2178" y="39"/>
                </a:lnTo>
                <a:lnTo>
                  <a:pt x="2178" y="39"/>
                </a:lnTo>
                <a:lnTo>
                  <a:pt x="2178" y="39"/>
                </a:lnTo>
                <a:lnTo>
                  <a:pt x="2179" y="39"/>
                </a:lnTo>
                <a:lnTo>
                  <a:pt x="2179" y="39"/>
                </a:lnTo>
                <a:lnTo>
                  <a:pt x="2179" y="39"/>
                </a:lnTo>
                <a:lnTo>
                  <a:pt x="2180" y="39"/>
                </a:lnTo>
                <a:lnTo>
                  <a:pt x="2180" y="39"/>
                </a:lnTo>
                <a:lnTo>
                  <a:pt x="2180" y="39"/>
                </a:lnTo>
                <a:lnTo>
                  <a:pt x="2180" y="39"/>
                </a:lnTo>
                <a:lnTo>
                  <a:pt x="2181" y="39"/>
                </a:lnTo>
                <a:lnTo>
                  <a:pt x="2181" y="39"/>
                </a:lnTo>
                <a:lnTo>
                  <a:pt x="2181" y="39"/>
                </a:lnTo>
                <a:lnTo>
                  <a:pt x="2181" y="39"/>
                </a:lnTo>
                <a:lnTo>
                  <a:pt x="2181" y="39"/>
                </a:lnTo>
                <a:lnTo>
                  <a:pt x="2182" y="39"/>
                </a:lnTo>
                <a:lnTo>
                  <a:pt x="2182" y="39"/>
                </a:lnTo>
                <a:lnTo>
                  <a:pt x="2182" y="39"/>
                </a:lnTo>
                <a:lnTo>
                  <a:pt x="2182" y="39"/>
                </a:lnTo>
                <a:lnTo>
                  <a:pt x="2183" y="39"/>
                </a:lnTo>
                <a:lnTo>
                  <a:pt x="2183" y="39"/>
                </a:lnTo>
                <a:lnTo>
                  <a:pt x="2183" y="39"/>
                </a:lnTo>
                <a:lnTo>
                  <a:pt x="2183" y="39"/>
                </a:lnTo>
                <a:lnTo>
                  <a:pt x="2184" y="39"/>
                </a:lnTo>
                <a:lnTo>
                  <a:pt x="2184" y="39"/>
                </a:lnTo>
                <a:lnTo>
                  <a:pt x="2184" y="39"/>
                </a:lnTo>
                <a:lnTo>
                  <a:pt x="2184" y="39"/>
                </a:lnTo>
                <a:lnTo>
                  <a:pt x="2184" y="39"/>
                </a:lnTo>
                <a:lnTo>
                  <a:pt x="2185" y="39"/>
                </a:lnTo>
                <a:lnTo>
                  <a:pt x="2185" y="39"/>
                </a:lnTo>
                <a:lnTo>
                  <a:pt x="2185" y="39"/>
                </a:lnTo>
                <a:lnTo>
                  <a:pt x="2185" y="39"/>
                </a:lnTo>
                <a:lnTo>
                  <a:pt x="2186" y="39"/>
                </a:lnTo>
                <a:lnTo>
                  <a:pt x="2186" y="39"/>
                </a:lnTo>
                <a:lnTo>
                  <a:pt x="2186" y="39"/>
                </a:lnTo>
                <a:lnTo>
                  <a:pt x="2186" y="39"/>
                </a:lnTo>
                <a:lnTo>
                  <a:pt x="2187" y="39"/>
                </a:lnTo>
                <a:lnTo>
                  <a:pt x="2187" y="39"/>
                </a:lnTo>
                <a:lnTo>
                  <a:pt x="2187" y="39"/>
                </a:lnTo>
                <a:lnTo>
                  <a:pt x="2187" y="39"/>
                </a:lnTo>
                <a:lnTo>
                  <a:pt x="2188" y="39"/>
                </a:lnTo>
                <a:lnTo>
                  <a:pt x="2188" y="39"/>
                </a:lnTo>
                <a:lnTo>
                  <a:pt x="2188" y="39"/>
                </a:lnTo>
                <a:lnTo>
                  <a:pt x="2188" y="39"/>
                </a:lnTo>
                <a:lnTo>
                  <a:pt x="2189" y="39"/>
                </a:lnTo>
                <a:lnTo>
                  <a:pt x="2189" y="39"/>
                </a:lnTo>
                <a:lnTo>
                  <a:pt x="2189" y="39"/>
                </a:lnTo>
                <a:lnTo>
                  <a:pt x="2189" y="39"/>
                </a:lnTo>
                <a:lnTo>
                  <a:pt x="2190" y="39"/>
                </a:lnTo>
                <a:lnTo>
                  <a:pt x="2190" y="39"/>
                </a:lnTo>
                <a:lnTo>
                  <a:pt x="2190" y="39"/>
                </a:lnTo>
                <a:lnTo>
                  <a:pt x="2190" y="39"/>
                </a:lnTo>
                <a:lnTo>
                  <a:pt x="2190" y="39"/>
                </a:lnTo>
                <a:lnTo>
                  <a:pt x="2191" y="39"/>
                </a:lnTo>
                <a:lnTo>
                  <a:pt x="2191" y="39"/>
                </a:lnTo>
                <a:lnTo>
                  <a:pt x="2191" y="39"/>
                </a:lnTo>
                <a:lnTo>
                  <a:pt x="2191" y="39"/>
                </a:lnTo>
                <a:lnTo>
                  <a:pt x="2192" y="39"/>
                </a:lnTo>
                <a:lnTo>
                  <a:pt x="2192" y="39"/>
                </a:lnTo>
                <a:lnTo>
                  <a:pt x="2192" y="39"/>
                </a:lnTo>
                <a:lnTo>
                  <a:pt x="2192" y="39"/>
                </a:lnTo>
                <a:lnTo>
                  <a:pt x="2193" y="39"/>
                </a:lnTo>
                <a:lnTo>
                  <a:pt x="2193" y="39"/>
                </a:lnTo>
                <a:lnTo>
                  <a:pt x="2193" y="39"/>
                </a:lnTo>
                <a:lnTo>
                  <a:pt x="2193" y="39"/>
                </a:lnTo>
                <a:lnTo>
                  <a:pt x="2193" y="39"/>
                </a:lnTo>
                <a:lnTo>
                  <a:pt x="2194" y="39"/>
                </a:lnTo>
                <a:lnTo>
                  <a:pt x="2194" y="39"/>
                </a:lnTo>
                <a:lnTo>
                  <a:pt x="2194" y="39"/>
                </a:lnTo>
                <a:lnTo>
                  <a:pt x="2194" y="39"/>
                </a:lnTo>
                <a:lnTo>
                  <a:pt x="2195" y="39"/>
                </a:lnTo>
                <a:lnTo>
                  <a:pt x="2195" y="39"/>
                </a:lnTo>
                <a:lnTo>
                  <a:pt x="2195" y="39"/>
                </a:lnTo>
                <a:lnTo>
                  <a:pt x="2196" y="39"/>
                </a:lnTo>
                <a:lnTo>
                  <a:pt x="2196" y="39"/>
                </a:lnTo>
                <a:lnTo>
                  <a:pt x="2196" y="39"/>
                </a:lnTo>
                <a:lnTo>
                  <a:pt x="2196" y="39"/>
                </a:lnTo>
                <a:lnTo>
                  <a:pt x="2196" y="39"/>
                </a:lnTo>
                <a:lnTo>
                  <a:pt x="2197" y="39"/>
                </a:lnTo>
                <a:lnTo>
                  <a:pt x="2197" y="39"/>
                </a:lnTo>
                <a:lnTo>
                  <a:pt x="2197" y="39"/>
                </a:lnTo>
                <a:lnTo>
                  <a:pt x="2197" y="39"/>
                </a:lnTo>
                <a:lnTo>
                  <a:pt x="2198" y="39"/>
                </a:lnTo>
                <a:lnTo>
                  <a:pt x="2198" y="39"/>
                </a:lnTo>
                <a:lnTo>
                  <a:pt x="2198" y="39"/>
                </a:lnTo>
                <a:lnTo>
                  <a:pt x="2198" y="39"/>
                </a:lnTo>
                <a:lnTo>
                  <a:pt x="2199" y="39"/>
                </a:lnTo>
                <a:lnTo>
                  <a:pt x="2199" y="39"/>
                </a:lnTo>
                <a:lnTo>
                  <a:pt x="2199" y="39"/>
                </a:lnTo>
                <a:lnTo>
                  <a:pt x="2199" y="39"/>
                </a:lnTo>
                <a:lnTo>
                  <a:pt x="2199" y="39"/>
                </a:lnTo>
                <a:lnTo>
                  <a:pt x="2200" y="39"/>
                </a:lnTo>
                <a:lnTo>
                  <a:pt x="2200" y="39"/>
                </a:lnTo>
                <a:lnTo>
                  <a:pt x="2200" y="39"/>
                </a:lnTo>
                <a:lnTo>
                  <a:pt x="2200" y="39"/>
                </a:lnTo>
                <a:lnTo>
                  <a:pt x="2201" y="39"/>
                </a:lnTo>
                <a:lnTo>
                  <a:pt x="2201" y="39"/>
                </a:lnTo>
                <a:lnTo>
                  <a:pt x="2201" y="39"/>
                </a:lnTo>
                <a:lnTo>
                  <a:pt x="2201" y="39"/>
                </a:lnTo>
                <a:lnTo>
                  <a:pt x="2202" y="39"/>
                </a:lnTo>
                <a:lnTo>
                  <a:pt x="2202" y="39"/>
                </a:lnTo>
                <a:lnTo>
                  <a:pt x="2202" y="39"/>
                </a:lnTo>
                <a:lnTo>
                  <a:pt x="2203" y="39"/>
                </a:lnTo>
                <a:lnTo>
                  <a:pt x="2203" y="39"/>
                </a:lnTo>
                <a:lnTo>
                  <a:pt x="2203" y="39"/>
                </a:lnTo>
                <a:lnTo>
                  <a:pt x="2203" y="39"/>
                </a:lnTo>
                <a:lnTo>
                  <a:pt x="2203" y="39"/>
                </a:lnTo>
                <a:lnTo>
                  <a:pt x="2204" y="39"/>
                </a:lnTo>
                <a:lnTo>
                  <a:pt x="2204" y="39"/>
                </a:lnTo>
                <a:lnTo>
                  <a:pt x="2204" y="39"/>
                </a:lnTo>
                <a:lnTo>
                  <a:pt x="2204" y="39"/>
                </a:lnTo>
                <a:lnTo>
                  <a:pt x="2205" y="39"/>
                </a:lnTo>
                <a:lnTo>
                  <a:pt x="2205" y="39"/>
                </a:lnTo>
                <a:lnTo>
                  <a:pt x="2205" y="39"/>
                </a:lnTo>
                <a:lnTo>
                  <a:pt x="2205" y="39"/>
                </a:lnTo>
                <a:lnTo>
                  <a:pt x="2205" y="39"/>
                </a:lnTo>
                <a:lnTo>
                  <a:pt x="2206" y="39"/>
                </a:lnTo>
                <a:lnTo>
                  <a:pt x="2206" y="39"/>
                </a:lnTo>
                <a:lnTo>
                  <a:pt x="2206" y="39"/>
                </a:lnTo>
                <a:lnTo>
                  <a:pt x="2206" y="39"/>
                </a:lnTo>
                <a:lnTo>
                  <a:pt x="2207" y="39"/>
                </a:lnTo>
                <a:lnTo>
                  <a:pt x="2207" y="39"/>
                </a:lnTo>
                <a:lnTo>
                  <a:pt x="2207" y="39"/>
                </a:lnTo>
                <a:lnTo>
                  <a:pt x="2207" y="39"/>
                </a:lnTo>
                <a:lnTo>
                  <a:pt x="2208" y="39"/>
                </a:lnTo>
                <a:lnTo>
                  <a:pt x="2208" y="39"/>
                </a:lnTo>
                <a:lnTo>
                  <a:pt x="2208" y="39"/>
                </a:lnTo>
                <a:lnTo>
                  <a:pt x="2208" y="39"/>
                </a:lnTo>
                <a:lnTo>
                  <a:pt x="2208" y="39"/>
                </a:lnTo>
                <a:lnTo>
                  <a:pt x="2209" y="39"/>
                </a:lnTo>
                <a:lnTo>
                  <a:pt x="2209" y="39"/>
                </a:lnTo>
                <a:lnTo>
                  <a:pt x="2209" y="39"/>
                </a:lnTo>
                <a:lnTo>
                  <a:pt x="2209" y="39"/>
                </a:lnTo>
                <a:lnTo>
                  <a:pt x="2210" y="39"/>
                </a:lnTo>
                <a:lnTo>
                  <a:pt x="2210" y="39"/>
                </a:lnTo>
                <a:lnTo>
                  <a:pt x="2210" y="39"/>
                </a:lnTo>
                <a:lnTo>
                  <a:pt x="2211" y="39"/>
                </a:lnTo>
                <a:lnTo>
                  <a:pt x="2211" y="39"/>
                </a:lnTo>
                <a:lnTo>
                  <a:pt x="2211" y="39"/>
                </a:lnTo>
                <a:lnTo>
                  <a:pt x="2211" y="39"/>
                </a:lnTo>
                <a:lnTo>
                  <a:pt x="2212" y="39"/>
                </a:lnTo>
                <a:lnTo>
                  <a:pt x="2212" y="39"/>
                </a:lnTo>
                <a:lnTo>
                  <a:pt x="2212" y="39"/>
                </a:lnTo>
                <a:lnTo>
                  <a:pt x="2212" y="39"/>
                </a:lnTo>
                <a:lnTo>
                  <a:pt x="2212" y="39"/>
                </a:lnTo>
                <a:lnTo>
                  <a:pt x="2213" y="39"/>
                </a:lnTo>
                <a:lnTo>
                  <a:pt x="2213" y="39"/>
                </a:lnTo>
                <a:lnTo>
                  <a:pt x="2213" y="39"/>
                </a:lnTo>
                <a:lnTo>
                  <a:pt x="2213" y="39"/>
                </a:lnTo>
                <a:lnTo>
                  <a:pt x="2214" y="39"/>
                </a:lnTo>
                <a:lnTo>
                  <a:pt x="2214" y="39"/>
                </a:lnTo>
                <a:lnTo>
                  <a:pt x="2214" y="39"/>
                </a:lnTo>
                <a:lnTo>
                  <a:pt x="2214" y="39"/>
                </a:lnTo>
                <a:lnTo>
                  <a:pt x="2215" y="39"/>
                </a:lnTo>
                <a:lnTo>
                  <a:pt x="2215" y="0"/>
                </a:lnTo>
                <a:lnTo>
                  <a:pt x="2215" y="39"/>
                </a:lnTo>
                <a:lnTo>
                  <a:pt x="2215" y="39"/>
                </a:lnTo>
                <a:lnTo>
                  <a:pt x="2215" y="39"/>
                </a:lnTo>
                <a:lnTo>
                  <a:pt x="2216" y="39"/>
                </a:lnTo>
                <a:lnTo>
                  <a:pt x="2216" y="39"/>
                </a:lnTo>
                <a:lnTo>
                  <a:pt x="2216" y="39"/>
                </a:lnTo>
                <a:lnTo>
                  <a:pt x="2216" y="39"/>
                </a:lnTo>
                <a:lnTo>
                  <a:pt x="2217" y="39"/>
                </a:lnTo>
                <a:lnTo>
                  <a:pt x="2217" y="39"/>
                </a:lnTo>
                <a:lnTo>
                  <a:pt x="2217" y="39"/>
                </a:lnTo>
                <a:lnTo>
                  <a:pt x="2217" y="39"/>
                </a:lnTo>
                <a:lnTo>
                  <a:pt x="2218" y="39"/>
                </a:lnTo>
                <a:lnTo>
                  <a:pt x="2218" y="39"/>
                </a:lnTo>
                <a:lnTo>
                  <a:pt x="2218" y="39"/>
                </a:lnTo>
                <a:lnTo>
                  <a:pt x="2218" y="39"/>
                </a:lnTo>
                <a:lnTo>
                  <a:pt x="2219" y="39"/>
                </a:lnTo>
                <a:lnTo>
                  <a:pt x="2219" y="39"/>
                </a:lnTo>
                <a:lnTo>
                  <a:pt x="2219" y="39"/>
                </a:lnTo>
                <a:lnTo>
                  <a:pt x="2219" y="39"/>
                </a:lnTo>
                <a:lnTo>
                  <a:pt x="2220" y="39"/>
                </a:lnTo>
                <a:lnTo>
                  <a:pt x="2220" y="39"/>
                </a:lnTo>
                <a:lnTo>
                  <a:pt x="2220" y="39"/>
                </a:lnTo>
                <a:lnTo>
                  <a:pt x="2220" y="39"/>
                </a:lnTo>
                <a:lnTo>
                  <a:pt x="2221" y="39"/>
                </a:lnTo>
                <a:lnTo>
                  <a:pt x="2221" y="39"/>
                </a:lnTo>
                <a:lnTo>
                  <a:pt x="2221" y="39"/>
                </a:lnTo>
                <a:lnTo>
                  <a:pt x="2221" y="39"/>
                </a:lnTo>
                <a:lnTo>
                  <a:pt x="2221" y="39"/>
                </a:lnTo>
                <a:lnTo>
                  <a:pt x="2222" y="39"/>
                </a:lnTo>
                <a:lnTo>
                  <a:pt x="2222" y="39"/>
                </a:lnTo>
                <a:lnTo>
                  <a:pt x="2222" y="39"/>
                </a:lnTo>
                <a:lnTo>
                  <a:pt x="2222" y="39"/>
                </a:lnTo>
                <a:lnTo>
                  <a:pt x="2223" y="39"/>
                </a:lnTo>
                <a:lnTo>
                  <a:pt x="2223" y="39"/>
                </a:lnTo>
                <a:lnTo>
                  <a:pt x="2223" y="39"/>
                </a:lnTo>
                <a:lnTo>
                  <a:pt x="2223" y="39"/>
                </a:lnTo>
                <a:lnTo>
                  <a:pt x="2224" y="39"/>
                </a:lnTo>
                <a:lnTo>
                  <a:pt x="2224" y="39"/>
                </a:lnTo>
                <a:lnTo>
                  <a:pt x="2224" y="39"/>
                </a:lnTo>
                <a:lnTo>
                  <a:pt x="2224" y="39"/>
                </a:lnTo>
                <a:lnTo>
                  <a:pt x="2224" y="39"/>
                </a:lnTo>
                <a:lnTo>
                  <a:pt x="2225" y="39"/>
                </a:lnTo>
                <a:lnTo>
                  <a:pt x="2225" y="39"/>
                </a:lnTo>
                <a:lnTo>
                  <a:pt x="2225" y="39"/>
                </a:lnTo>
                <a:lnTo>
                  <a:pt x="2225" y="39"/>
                </a:lnTo>
                <a:lnTo>
                  <a:pt x="2226" y="39"/>
                </a:lnTo>
                <a:lnTo>
                  <a:pt x="2226" y="39"/>
                </a:lnTo>
                <a:lnTo>
                  <a:pt x="2226" y="39"/>
                </a:lnTo>
                <a:lnTo>
                  <a:pt x="2227" y="39"/>
                </a:lnTo>
                <a:lnTo>
                  <a:pt x="2227" y="39"/>
                </a:lnTo>
                <a:lnTo>
                  <a:pt x="2227" y="39"/>
                </a:lnTo>
                <a:lnTo>
                  <a:pt x="2227" y="39"/>
                </a:lnTo>
                <a:lnTo>
                  <a:pt x="2227" y="39"/>
                </a:lnTo>
                <a:lnTo>
                  <a:pt x="2228" y="39"/>
                </a:lnTo>
                <a:lnTo>
                  <a:pt x="2228" y="39"/>
                </a:lnTo>
                <a:lnTo>
                  <a:pt x="2228" y="39"/>
                </a:lnTo>
                <a:lnTo>
                  <a:pt x="2228" y="39"/>
                </a:lnTo>
                <a:lnTo>
                  <a:pt x="2229" y="39"/>
                </a:lnTo>
                <a:lnTo>
                  <a:pt x="2229" y="39"/>
                </a:lnTo>
                <a:lnTo>
                  <a:pt x="2229" y="39"/>
                </a:lnTo>
                <a:lnTo>
                  <a:pt x="2229" y="39"/>
                </a:lnTo>
                <a:lnTo>
                  <a:pt x="2230" y="39"/>
                </a:lnTo>
                <a:lnTo>
                  <a:pt x="2230" y="39"/>
                </a:lnTo>
                <a:lnTo>
                  <a:pt x="2230" y="39"/>
                </a:lnTo>
                <a:lnTo>
                  <a:pt x="2230" y="39"/>
                </a:lnTo>
                <a:lnTo>
                  <a:pt x="2230" y="39"/>
                </a:lnTo>
                <a:lnTo>
                  <a:pt x="2231" y="39"/>
                </a:lnTo>
                <a:lnTo>
                  <a:pt x="2231" y="39"/>
                </a:lnTo>
                <a:lnTo>
                  <a:pt x="2231" y="39"/>
                </a:lnTo>
                <a:lnTo>
                  <a:pt x="2231" y="39"/>
                </a:lnTo>
                <a:lnTo>
                  <a:pt x="2232" y="39"/>
                </a:lnTo>
                <a:lnTo>
                  <a:pt x="2232" y="39"/>
                </a:lnTo>
                <a:lnTo>
                  <a:pt x="2232" y="39"/>
                </a:lnTo>
                <a:lnTo>
                  <a:pt x="2232" y="39"/>
                </a:lnTo>
                <a:lnTo>
                  <a:pt x="2233" y="39"/>
                </a:lnTo>
                <a:lnTo>
                  <a:pt x="2233" y="39"/>
                </a:lnTo>
                <a:lnTo>
                  <a:pt x="2233" y="39"/>
                </a:lnTo>
                <a:lnTo>
                  <a:pt x="2233" y="39"/>
                </a:lnTo>
                <a:lnTo>
                  <a:pt x="2233" y="39"/>
                </a:lnTo>
                <a:lnTo>
                  <a:pt x="2234" y="39"/>
                </a:lnTo>
                <a:lnTo>
                  <a:pt x="2234" y="39"/>
                </a:lnTo>
                <a:lnTo>
                  <a:pt x="2234" y="39"/>
                </a:lnTo>
                <a:lnTo>
                  <a:pt x="2235" y="39"/>
                </a:lnTo>
                <a:lnTo>
                  <a:pt x="2235" y="39"/>
                </a:lnTo>
                <a:lnTo>
                  <a:pt x="2235" y="39"/>
                </a:lnTo>
                <a:lnTo>
                  <a:pt x="2235" y="39"/>
                </a:lnTo>
                <a:lnTo>
                  <a:pt x="2236" y="39"/>
                </a:lnTo>
                <a:lnTo>
                  <a:pt x="2236" y="39"/>
                </a:lnTo>
                <a:lnTo>
                  <a:pt x="2236" y="39"/>
                </a:lnTo>
                <a:lnTo>
                  <a:pt x="2236" y="39"/>
                </a:lnTo>
                <a:lnTo>
                  <a:pt x="2236" y="39"/>
                </a:lnTo>
                <a:lnTo>
                  <a:pt x="2237" y="39"/>
                </a:lnTo>
                <a:lnTo>
                  <a:pt x="2237" y="39"/>
                </a:lnTo>
                <a:lnTo>
                  <a:pt x="2237" y="39"/>
                </a:lnTo>
                <a:lnTo>
                  <a:pt x="2237" y="39"/>
                </a:lnTo>
                <a:lnTo>
                  <a:pt x="2238" y="39"/>
                </a:lnTo>
                <a:lnTo>
                  <a:pt x="2238" y="39"/>
                </a:lnTo>
                <a:lnTo>
                  <a:pt x="2238" y="39"/>
                </a:lnTo>
                <a:lnTo>
                  <a:pt x="2238" y="39"/>
                </a:lnTo>
                <a:lnTo>
                  <a:pt x="2239" y="39"/>
                </a:lnTo>
                <a:lnTo>
                  <a:pt x="2239" y="39"/>
                </a:lnTo>
                <a:lnTo>
                  <a:pt x="2239" y="39"/>
                </a:lnTo>
                <a:lnTo>
                  <a:pt x="2239" y="39"/>
                </a:lnTo>
                <a:lnTo>
                  <a:pt x="2239" y="39"/>
                </a:lnTo>
                <a:lnTo>
                  <a:pt x="2240" y="39"/>
                </a:lnTo>
                <a:lnTo>
                  <a:pt x="2240" y="39"/>
                </a:lnTo>
                <a:lnTo>
                  <a:pt x="2240" y="39"/>
                </a:lnTo>
                <a:lnTo>
                  <a:pt x="2240" y="39"/>
                </a:lnTo>
                <a:lnTo>
                  <a:pt x="2241" y="39"/>
                </a:lnTo>
                <a:lnTo>
                  <a:pt x="2241" y="39"/>
                </a:lnTo>
                <a:lnTo>
                  <a:pt x="2241" y="39"/>
                </a:lnTo>
                <a:lnTo>
                  <a:pt x="2242" y="39"/>
                </a:lnTo>
                <a:lnTo>
                  <a:pt x="2242" y="39"/>
                </a:lnTo>
                <a:lnTo>
                  <a:pt x="2242" y="39"/>
                </a:lnTo>
                <a:lnTo>
                  <a:pt x="2242" y="39"/>
                </a:lnTo>
                <a:lnTo>
                  <a:pt x="2242" y="39"/>
                </a:lnTo>
                <a:lnTo>
                  <a:pt x="2243" y="39"/>
                </a:lnTo>
                <a:lnTo>
                  <a:pt x="2243" y="39"/>
                </a:lnTo>
                <a:lnTo>
                  <a:pt x="2243" y="39"/>
                </a:lnTo>
                <a:lnTo>
                  <a:pt x="2243" y="39"/>
                </a:lnTo>
                <a:lnTo>
                  <a:pt x="2244" y="39"/>
                </a:lnTo>
                <a:lnTo>
                  <a:pt x="2244" y="39"/>
                </a:lnTo>
                <a:lnTo>
                  <a:pt x="2244" y="39"/>
                </a:lnTo>
                <a:lnTo>
                  <a:pt x="2244" y="39"/>
                </a:lnTo>
                <a:lnTo>
                  <a:pt x="2245" y="39"/>
                </a:lnTo>
                <a:lnTo>
                  <a:pt x="2245" y="39"/>
                </a:lnTo>
                <a:lnTo>
                  <a:pt x="2245" y="39"/>
                </a:lnTo>
                <a:lnTo>
                  <a:pt x="2245" y="39"/>
                </a:lnTo>
                <a:lnTo>
                  <a:pt x="2245" y="39"/>
                </a:lnTo>
                <a:lnTo>
                  <a:pt x="2246" y="39"/>
                </a:lnTo>
                <a:lnTo>
                  <a:pt x="2246" y="39"/>
                </a:lnTo>
                <a:lnTo>
                  <a:pt x="2246" y="39"/>
                </a:lnTo>
                <a:lnTo>
                  <a:pt x="2246" y="39"/>
                </a:lnTo>
                <a:lnTo>
                  <a:pt x="2247" y="39"/>
                </a:lnTo>
                <a:lnTo>
                  <a:pt x="2247" y="39"/>
                </a:lnTo>
                <a:lnTo>
                  <a:pt x="2247" y="39"/>
                </a:lnTo>
                <a:lnTo>
                  <a:pt x="2247" y="39"/>
                </a:lnTo>
                <a:lnTo>
                  <a:pt x="2248" y="39"/>
                </a:lnTo>
                <a:lnTo>
                  <a:pt x="2248" y="39"/>
                </a:lnTo>
                <a:lnTo>
                  <a:pt x="2248" y="39"/>
                </a:lnTo>
                <a:lnTo>
                  <a:pt x="2248" y="39"/>
                </a:lnTo>
                <a:lnTo>
                  <a:pt x="2248" y="39"/>
                </a:lnTo>
                <a:lnTo>
                  <a:pt x="2249" y="39"/>
                </a:lnTo>
                <a:lnTo>
                  <a:pt x="2249" y="39"/>
                </a:lnTo>
                <a:lnTo>
                  <a:pt x="2249" y="39"/>
                </a:lnTo>
                <a:lnTo>
                  <a:pt x="2250" y="39"/>
                </a:lnTo>
                <a:lnTo>
                  <a:pt x="2250" y="39"/>
                </a:lnTo>
                <a:lnTo>
                  <a:pt x="2250" y="39"/>
                </a:lnTo>
                <a:lnTo>
                  <a:pt x="2250" y="39"/>
                </a:lnTo>
                <a:lnTo>
                  <a:pt x="2251" y="39"/>
                </a:lnTo>
                <a:lnTo>
                  <a:pt x="2251" y="39"/>
                </a:lnTo>
                <a:lnTo>
                  <a:pt x="2251" y="39"/>
                </a:lnTo>
                <a:lnTo>
                  <a:pt x="2251" y="39"/>
                </a:lnTo>
                <a:lnTo>
                  <a:pt x="2251" y="39"/>
                </a:lnTo>
                <a:lnTo>
                  <a:pt x="2252" y="39"/>
                </a:lnTo>
                <a:lnTo>
                  <a:pt x="2252" y="39"/>
                </a:lnTo>
                <a:lnTo>
                  <a:pt x="2252" y="39"/>
                </a:lnTo>
                <a:lnTo>
                  <a:pt x="2252" y="39"/>
                </a:lnTo>
                <a:lnTo>
                  <a:pt x="2253" y="39"/>
                </a:lnTo>
                <a:lnTo>
                  <a:pt x="2253" y="39"/>
                </a:lnTo>
                <a:lnTo>
                  <a:pt x="2253" y="39"/>
                </a:lnTo>
                <a:lnTo>
                  <a:pt x="2253" y="39"/>
                </a:lnTo>
                <a:lnTo>
                  <a:pt x="2254" y="39"/>
                </a:lnTo>
                <a:lnTo>
                  <a:pt x="2254" y="39"/>
                </a:lnTo>
                <a:lnTo>
                  <a:pt x="2254" y="39"/>
                </a:lnTo>
                <a:lnTo>
                  <a:pt x="2254" y="39"/>
                </a:lnTo>
                <a:lnTo>
                  <a:pt x="2254" y="39"/>
                </a:lnTo>
                <a:lnTo>
                  <a:pt x="2255" y="39"/>
                </a:lnTo>
                <a:lnTo>
                  <a:pt x="2255" y="39"/>
                </a:lnTo>
                <a:lnTo>
                  <a:pt x="2255" y="39"/>
                </a:lnTo>
                <a:lnTo>
                  <a:pt x="2255" y="39"/>
                </a:lnTo>
                <a:lnTo>
                  <a:pt x="2256" y="39"/>
                </a:lnTo>
                <a:lnTo>
                  <a:pt x="2256" y="39"/>
                </a:lnTo>
                <a:lnTo>
                  <a:pt x="2256" y="39"/>
                </a:lnTo>
                <a:lnTo>
                  <a:pt x="2256" y="39"/>
                </a:lnTo>
                <a:lnTo>
                  <a:pt x="2257" y="39"/>
                </a:lnTo>
                <a:lnTo>
                  <a:pt x="2257" y="39"/>
                </a:lnTo>
                <a:lnTo>
                  <a:pt x="2257" y="39"/>
                </a:lnTo>
                <a:lnTo>
                  <a:pt x="2258" y="39"/>
                </a:lnTo>
                <a:lnTo>
                  <a:pt x="2258" y="39"/>
                </a:lnTo>
                <a:lnTo>
                  <a:pt x="2258" y="39"/>
                </a:lnTo>
                <a:lnTo>
                  <a:pt x="2258" y="39"/>
                </a:lnTo>
                <a:lnTo>
                  <a:pt x="2258" y="39"/>
                </a:lnTo>
                <a:lnTo>
                  <a:pt x="2259" y="39"/>
                </a:lnTo>
                <a:lnTo>
                  <a:pt x="2259" y="39"/>
                </a:lnTo>
                <a:lnTo>
                  <a:pt x="2259" y="39"/>
                </a:lnTo>
                <a:lnTo>
                  <a:pt x="2259" y="39"/>
                </a:lnTo>
                <a:lnTo>
                  <a:pt x="2260" y="39"/>
                </a:lnTo>
                <a:lnTo>
                  <a:pt x="2260" y="39"/>
                </a:lnTo>
                <a:lnTo>
                  <a:pt x="2260" y="39"/>
                </a:lnTo>
                <a:lnTo>
                  <a:pt x="2260" y="39"/>
                </a:lnTo>
                <a:lnTo>
                  <a:pt x="2261" y="39"/>
                </a:lnTo>
                <a:lnTo>
                  <a:pt x="2261" y="39"/>
                </a:lnTo>
                <a:lnTo>
                  <a:pt x="2261" y="39"/>
                </a:lnTo>
                <a:lnTo>
                  <a:pt x="2261" y="39"/>
                </a:lnTo>
                <a:lnTo>
                  <a:pt x="2261" y="39"/>
                </a:lnTo>
                <a:lnTo>
                  <a:pt x="2262" y="39"/>
                </a:lnTo>
                <a:lnTo>
                  <a:pt x="2262" y="39"/>
                </a:lnTo>
                <a:lnTo>
                  <a:pt x="2262" y="39"/>
                </a:lnTo>
                <a:lnTo>
                  <a:pt x="2262" y="39"/>
                </a:lnTo>
                <a:lnTo>
                  <a:pt x="2263" y="39"/>
                </a:lnTo>
                <a:lnTo>
                  <a:pt x="2263" y="39"/>
                </a:lnTo>
                <a:lnTo>
                  <a:pt x="2263" y="39"/>
                </a:lnTo>
                <a:lnTo>
                  <a:pt x="2263" y="39"/>
                </a:lnTo>
                <a:lnTo>
                  <a:pt x="2264" y="39"/>
                </a:lnTo>
                <a:lnTo>
                  <a:pt x="2264" y="39"/>
                </a:lnTo>
                <a:lnTo>
                  <a:pt x="2264" y="39"/>
                </a:lnTo>
                <a:lnTo>
                  <a:pt x="2264" y="39"/>
                </a:lnTo>
                <a:lnTo>
                  <a:pt x="2264" y="39"/>
                </a:lnTo>
                <a:lnTo>
                  <a:pt x="2265" y="39"/>
                </a:lnTo>
                <a:lnTo>
                  <a:pt x="2265" y="39"/>
                </a:lnTo>
                <a:lnTo>
                  <a:pt x="2265" y="39"/>
                </a:lnTo>
                <a:lnTo>
                  <a:pt x="2266" y="39"/>
                </a:lnTo>
                <a:lnTo>
                  <a:pt x="2266" y="39"/>
                </a:lnTo>
                <a:lnTo>
                  <a:pt x="2266" y="39"/>
                </a:lnTo>
                <a:lnTo>
                  <a:pt x="2266" y="39"/>
                </a:lnTo>
                <a:lnTo>
                  <a:pt x="2267" y="39"/>
                </a:lnTo>
                <a:lnTo>
                  <a:pt x="2267" y="39"/>
                </a:lnTo>
                <a:lnTo>
                  <a:pt x="2267" y="39"/>
                </a:lnTo>
                <a:lnTo>
                  <a:pt x="2267" y="39"/>
                </a:lnTo>
                <a:lnTo>
                  <a:pt x="2267" y="39"/>
                </a:lnTo>
                <a:lnTo>
                  <a:pt x="2268" y="39"/>
                </a:lnTo>
                <a:lnTo>
                  <a:pt x="2268" y="39"/>
                </a:lnTo>
                <a:lnTo>
                  <a:pt x="2268" y="39"/>
                </a:lnTo>
                <a:lnTo>
                  <a:pt x="2268" y="39"/>
                </a:lnTo>
                <a:lnTo>
                  <a:pt x="2269" y="39"/>
                </a:lnTo>
                <a:lnTo>
                  <a:pt x="2269" y="39"/>
                </a:lnTo>
                <a:lnTo>
                  <a:pt x="2269" y="39"/>
                </a:lnTo>
                <a:lnTo>
                  <a:pt x="2269" y="39"/>
                </a:lnTo>
                <a:lnTo>
                  <a:pt x="2270" y="39"/>
                </a:lnTo>
                <a:lnTo>
                  <a:pt x="2270" y="39"/>
                </a:lnTo>
                <a:lnTo>
                  <a:pt x="2270" y="39"/>
                </a:lnTo>
                <a:lnTo>
                  <a:pt x="2270" y="39"/>
                </a:lnTo>
                <a:lnTo>
                  <a:pt x="2270" y="39"/>
                </a:lnTo>
                <a:lnTo>
                  <a:pt x="2271" y="39"/>
                </a:lnTo>
                <a:lnTo>
                  <a:pt x="2271" y="39"/>
                </a:lnTo>
                <a:lnTo>
                  <a:pt x="2271" y="39"/>
                </a:lnTo>
                <a:lnTo>
                  <a:pt x="2271" y="39"/>
                </a:lnTo>
                <a:lnTo>
                  <a:pt x="2272" y="39"/>
                </a:lnTo>
                <a:lnTo>
                  <a:pt x="2272" y="39"/>
                </a:lnTo>
                <a:lnTo>
                  <a:pt x="2272" y="39"/>
                </a:lnTo>
                <a:lnTo>
                  <a:pt x="2272" y="39"/>
                </a:lnTo>
                <a:lnTo>
                  <a:pt x="2273" y="39"/>
                </a:lnTo>
                <a:lnTo>
                  <a:pt x="2273" y="39"/>
                </a:lnTo>
                <a:lnTo>
                  <a:pt x="2273" y="39"/>
                </a:lnTo>
                <a:lnTo>
                  <a:pt x="2273" y="39"/>
                </a:lnTo>
                <a:lnTo>
                  <a:pt x="2274" y="39"/>
                </a:lnTo>
                <a:lnTo>
                  <a:pt x="2274" y="39"/>
                </a:lnTo>
                <a:lnTo>
                  <a:pt x="2274" y="39"/>
                </a:lnTo>
                <a:lnTo>
                  <a:pt x="2274" y="39"/>
                </a:lnTo>
                <a:lnTo>
                  <a:pt x="2275" y="39"/>
                </a:lnTo>
                <a:lnTo>
                  <a:pt x="2275" y="39"/>
                </a:lnTo>
                <a:lnTo>
                  <a:pt x="2275" y="39"/>
                </a:lnTo>
                <a:lnTo>
                  <a:pt x="2275" y="39"/>
                </a:lnTo>
                <a:lnTo>
                  <a:pt x="2276" y="39"/>
                </a:lnTo>
                <a:lnTo>
                  <a:pt x="2276" y="39"/>
                </a:lnTo>
                <a:lnTo>
                  <a:pt x="2276" y="39"/>
                </a:lnTo>
                <a:lnTo>
                  <a:pt x="2276" y="39"/>
                </a:lnTo>
                <a:lnTo>
                  <a:pt x="2276" y="39"/>
                </a:lnTo>
                <a:lnTo>
                  <a:pt x="2277" y="39"/>
                </a:lnTo>
                <a:lnTo>
                  <a:pt x="2277" y="39"/>
                </a:lnTo>
                <a:lnTo>
                  <a:pt x="2277" y="39"/>
                </a:lnTo>
                <a:lnTo>
                  <a:pt x="2277" y="39"/>
                </a:lnTo>
                <a:lnTo>
                  <a:pt x="2278" y="39"/>
                </a:lnTo>
                <a:lnTo>
                  <a:pt x="2278" y="39"/>
                </a:lnTo>
                <a:lnTo>
                  <a:pt x="2278" y="39"/>
                </a:lnTo>
                <a:lnTo>
                  <a:pt x="2278" y="39"/>
                </a:lnTo>
                <a:lnTo>
                  <a:pt x="2279" y="39"/>
                </a:lnTo>
                <a:lnTo>
                  <a:pt x="2279" y="39"/>
                </a:lnTo>
                <a:lnTo>
                  <a:pt x="2279" y="39"/>
                </a:lnTo>
                <a:lnTo>
                  <a:pt x="2279" y="39"/>
                </a:lnTo>
                <a:lnTo>
                  <a:pt x="2279" y="39"/>
                </a:lnTo>
                <a:lnTo>
                  <a:pt x="2280" y="39"/>
                </a:lnTo>
                <a:lnTo>
                  <a:pt x="2280" y="39"/>
                </a:lnTo>
                <a:lnTo>
                  <a:pt x="2280" y="39"/>
                </a:lnTo>
                <a:lnTo>
                  <a:pt x="2281" y="39"/>
                </a:lnTo>
                <a:lnTo>
                  <a:pt x="2281" y="39"/>
                </a:lnTo>
                <a:lnTo>
                  <a:pt x="2281" y="39"/>
                </a:lnTo>
                <a:lnTo>
                  <a:pt x="2281" y="39"/>
                </a:lnTo>
                <a:lnTo>
                  <a:pt x="2282" y="39"/>
                </a:lnTo>
                <a:lnTo>
                  <a:pt x="2282" y="39"/>
                </a:lnTo>
                <a:lnTo>
                  <a:pt x="2282" y="39"/>
                </a:lnTo>
                <a:lnTo>
                  <a:pt x="2282" y="39"/>
                </a:lnTo>
                <a:lnTo>
                  <a:pt x="2282" y="39"/>
                </a:lnTo>
                <a:lnTo>
                  <a:pt x="2283" y="39"/>
                </a:lnTo>
                <a:lnTo>
                  <a:pt x="2283" y="39"/>
                </a:lnTo>
                <a:lnTo>
                  <a:pt x="2283" y="39"/>
                </a:lnTo>
                <a:lnTo>
                  <a:pt x="2283" y="39"/>
                </a:lnTo>
                <a:lnTo>
                  <a:pt x="2284" y="39"/>
                </a:lnTo>
                <a:lnTo>
                  <a:pt x="2284" y="39"/>
                </a:lnTo>
                <a:lnTo>
                  <a:pt x="2284" y="39"/>
                </a:lnTo>
                <a:lnTo>
                  <a:pt x="2284" y="39"/>
                </a:lnTo>
                <a:lnTo>
                  <a:pt x="2285" y="39"/>
                </a:lnTo>
                <a:lnTo>
                  <a:pt x="2285" y="39"/>
                </a:lnTo>
                <a:lnTo>
                  <a:pt x="2285" y="39"/>
                </a:lnTo>
                <a:lnTo>
                  <a:pt x="2285" y="39"/>
                </a:lnTo>
                <a:lnTo>
                  <a:pt x="2285" y="39"/>
                </a:lnTo>
                <a:lnTo>
                  <a:pt x="2286" y="39"/>
                </a:lnTo>
                <a:lnTo>
                  <a:pt x="2286" y="39"/>
                </a:lnTo>
                <a:lnTo>
                  <a:pt x="2286" y="39"/>
                </a:lnTo>
                <a:lnTo>
                  <a:pt x="2286" y="39"/>
                </a:lnTo>
                <a:lnTo>
                  <a:pt x="2287" y="39"/>
                </a:lnTo>
                <a:lnTo>
                  <a:pt x="2287" y="39"/>
                </a:lnTo>
                <a:lnTo>
                  <a:pt x="2287" y="39"/>
                </a:lnTo>
                <a:lnTo>
                  <a:pt x="2287" y="39"/>
                </a:lnTo>
                <a:lnTo>
                  <a:pt x="2288" y="39"/>
                </a:lnTo>
                <a:lnTo>
                  <a:pt x="2288" y="39"/>
                </a:lnTo>
                <a:lnTo>
                  <a:pt x="2288" y="39"/>
                </a:lnTo>
                <a:lnTo>
                  <a:pt x="2288" y="39"/>
                </a:lnTo>
                <a:lnTo>
                  <a:pt x="2289" y="39"/>
                </a:lnTo>
                <a:lnTo>
                  <a:pt x="2289" y="39"/>
                </a:lnTo>
                <a:lnTo>
                  <a:pt x="2289" y="39"/>
                </a:lnTo>
                <a:lnTo>
                  <a:pt x="2289" y="39"/>
                </a:lnTo>
                <a:lnTo>
                  <a:pt x="2290" y="39"/>
                </a:lnTo>
                <a:lnTo>
                  <a:pt x="2290" y="39"/>
                </a:lnTo>
                <a:lnTo>
                  <a:pt x="2290" y="39"/>
                </a:lnTo>
                <a:lnTo>
                  <a:pt x="2290" y="39"/>
                </a:lnTo>
                <a:lnTo>
                  <a:pt x="2291" y="39"/>
                </a:lnTo>
                <a:lnTo>
                  <a:pt x="2291" y="39"/>
                </a:lnTo>
                <a:lnTo>
                  <a:pt x="2291" y="39"/>
                </a:lnTo>
                <a:lnTo>
                  <a:pt x="2291" y="39"/>
                </a:lnTo>
                <a:lnTo>
                  <a:pt x="2291" y="39"/>
                </a:lnTo>
                <a:lnTo>
                  <a:pt x="2292" y="39"/>
                </a:lnTo>
                <a:lnTo>
                  <a:pt x="2292" y="39"/>
                </a:lnTo>
                <a:lnTo>
                  <a:pt x="2292" y="39"/>
                </a:lnTo>
                <a:lnTo>
                  <a:pt x="2292" y="39"/>
                </a:lnTo>
                <a:lnTo>
                  <a:pt x="2293" y="39"/>
                </a:lnTo>
                <a:lnTo>
                  <a:pt x="2293" y="39"/>
                </a:lnTo>
                <a:lnTo>
                  <a:pt x="2293" y="39"/>
                </a:lnTo>
                <a:lnTo>
                  <a:pt x="2293" y="39"/>
                </a:lnTo>
                <a:lnTo>
                  <a:pt x="2294" y="39"/>
                </a:lnTo>
                <a:lnTo>
                  <a:pt x="2294" y="39"/>
                </a:lnTo>
                <a:lnTo>
                  <a:pt x="2294" y="39"/>
                </a:lnTo>
                <a:lnTo>
                  <a:pt x="2294" y="39"/>
                </a:lnTo>
                <a:lnTo>
                  <a:pt x="2294" y="39"/>
                </a:lnTo>
                <a:lnTo>
                  <a:pt x="2295" y="39"/>
                </a:lnTo>
                <a:lnTo>
                  <a:pt x="2295" y="39"/>
                </a:lnTo>
                <a:lnTo>
                  <a:pt x="2295" y="39"/>
                </a:lnTo>
                <a:lnTo>
                  <a:pt x="2295" y="39"/>
                </a:lnTo>
                <a:lnTo>
                  <a:pt x="2296" y="39"/>
                </a:lnTo>
                <a:lnTo>
                  <a:pt x="2296" y="39"/>
                </a:lnTo>
                <a:lnTo>
                  <a:pt x="2296" y="39"/>
                </a:lnTo>
                <a:lnTo>
                  <a:pt x="2297" y="39"/>
                </a:lnTo>
                <a:lnTo>
                  <a:pt x="2297" y="39"/>
                </a:lnTo>
                <a:lnTo>
                  <a:pt x="2297" y="39"/>
                </a:lnTo>
                <a:lnTo>
                  <a:pt x="2297" y="39"/>
                </a:lnTo>
                <a:lnTo>
                  <a:pt x="2297" y="39"/>
                </a:lnTo>
                <a:lnTo>
                  <a:pt x="2298" y="39"/>
                </a:lnTo>
                <a:lnTo>
                  <a:pt x="2298" y="39"/>
                </a:lnTo>
                <a:lnTo>
                  <a:pt x="2298" y="39"/>
                </a:lnTo>
                <a:lnTo>
                  <a:pt x="2298" y="39"/>
                </a:lnTo>
                <a:lnTo>
                  <a:pt x="2299" y="39"/>
                </a:lnTo>
                <a:lnTo>
                  <a:pt x="2299" y="39"/>
                </a:lnTo>
                <a:lnTo>
                  <a:pt x="2299" y="39"/>
                </a:lnTo>
                <a:lnTo>
                  <a:pt x="2299" y="39"/>
                </a:lnTo>
                <a:lnTo>
                  <a:pt x="2300" y="39"/>
                </a:lnTo>
                <a:lnTo>
                  <a:pt x="2300" y="39"/>
                </a:lnTo>
                <a:lnTo>
                  <a:pt x="2300" y="39"/>
                </a:lnTo>
                <a:lnTo>
                  <a:pt x="2300" y="39"/>
                </a:lnTo>
                <a:lnTo>
                  <a:pt x="2300" y="39"/>
                </a:lnTo>
                <a:lnTo>
                  <a:pt x="2301" y="39"/>
                </a:lnTo>
                <a:lnTo>
                  <a:pt x="2301" y="39"/>
                </a:lnTo>
                <a:lnTo>
                  <a:pt x="2301" y="39"/>
                </a:lnTo>
                <a:lnTo>
                  <a:pt x="2301" y="39"/>
                </a:lnTo>
                <a:lnTo>
                  <a:pt x="2302" y="39"/>
                </a:lnTo>
                <a:lnTo>
                  <a:pt x="2302" y="39"/>
                </a:lnTo>
                <a:lnTo>
                  <a:pt x="2302" y="39"/>
                </a:lnTo>
                <a:lnTo>
                  <a:pt x="2302" y="39"/>
                </a:lnTo>
                <a:lnTo>
                  <a:pt x="2303" y="39"/>
                </a:lnTo>
                <a:lnTo>
                  <a:pt x="2303" y="39"/>
                </a:lnTo>
                <a:lnTo>
                  <a:pt x="2303" y="39"/>
                </a:lnTo>
                <a:lnTo>
                  <a:pt x="2303" y="39"/>
                </a:lnTo>
                <a:lnTo>
                  <a:pt x="2303" y="39"/>
                </a:lnTo>
                <a:lnTo>
                  <a:pt x="2304" y="39"/>
                </a:lnTo>
                <a:lnTo>
                  <a:pt x="2304" y="39"/>
                </a:lnTo>
                <a:lnTo>
                  <a:pt x="2304" y="39"/>
                </a:lnTo>
                <a:lnTo>
                  <a:pt x="2305" y="39"/>
                </a:lnTo>
                <a:lnTo>
                  <a:pt x="2305" y="39"/>
                </a:lnTo>
                <a:lnTo>
                  <a:pt x="2305" y="39"/>
                </a:lnTo>
                <a:lnTo>
                  <a:pt x="2305" y="39"/>
                </a:lnTo>
                <a:lnTo>
                  <a:pt x="2306" y="39"/>
                </a:lnTo>
                <a:lnTo>
                  <a:pt x="2306" y="39"/>
                </a:lnTo>
                <a:lnTo>
                  <a:pt x="2306" y="39"/>
                </a:lnTo>
                <a:lnTo>
                  <a:pt x="2306" y="39"/>
                </a:lnTo>
                <a:lnTo>
                  <a:pt x="2307" y="39"/>
                </a:lnTo>
                <a:lnTo>
                  <a:pt x="2307" y="39"/>
                </a:lnTo>
                <a:lnTo>
                  <a:pt x="2307" y="39"/>
                </a:lnTo>
                <a:lnTo>
                  <a:pt x="2307" y="39"/>
                </a:lnTo>
                <a:lnTo>
                  <a:pt x="2307" y="39"/>
                </a:lnTo>
                <a:lnTo>
                  <a:pt x="2308" y="39"/>
                </a:lnTo>
                <a:lnTo>
                  <a:pt x="2308" y="39"/>
                </a:lnTo>
                <a:lnTo>
                  <a:pt x="2308" y="39"/>
                </a:lnTo>
                <a:lnTo>
                  <a:pt x="2308" y="39"/>
                </a:lnTo>
                <a:lnTo>
                  <a:pt x="2309" y="39"/>
                </a:lnTo>
                <a:lnTo>
                  <a:pt x="2309" y="39"/>
                </a:lnTo>
                <a:lnTo>
                  <a:pt x="2309" y="39"/>
                </a:lnTo>
                <a:lnTo>
                  <a:pt x="2309" y="39"/>
                </a:lnTo>
                <a:lnTo>
                  <a:pt x="2310" y="39"/>
                </a:lnTo>
                <a:lnTo>
                  <a:pt x="2310" y="39"/>
                </a:lnTo>
                <a:lnTo>
                  <a:pt x="2310" y="39"/>
                </a:lnTo>
                <a:lnTo>
                  <a:pt x="2310" y="39"/>
                </a:lnTo>
                <a:lnTo>
                  <a:pt x="2310" y="39"/>
                </a:lnTo>
                <a:lnTo>
                  <a:pt x="2311" y="39"/>
                </a:lnTo>
                <a:lnTo>
                  <a:pt x="2311" y="39"/>
                </a:lnTo>
                <a:lnTo>
                  <a:pt x="2311" y="39"/>
                </a:lnTo>
                <a:lnTo>
                  <a:pt x="2311" y="39"/>
                </a:lnTo>
                <a:lnTo>
                  <a:pt x="2312" y="39"/>
                </a:lnTo>
                <a:lnTo>
                  <a:pt x="2312" y="39"/>
                </a:lnTo>
                <a:lnTo>
                  <a:pt x="2312" y="39"/>
                </a:lnTo>
                <a:lnTo>
                  <a:pt x="2313" y="39"/>
                </a:lnTo>
                <a:lnTo>
                  <a:pt x="2313" y="39"/>
                </a:lnTo>
                <a:lnTo>
                  <a:pt x="2313" y="39"/>
                </a:lnTo>
                <a:lnTo>
                  <a:pt x="2313" y="39"/>
                </a:lnTo>
                <a:lnTo>
                  <a:pt x="2313" y="39"/>
                </a:lnTo>
                <a:lnTo>
                  <a:pt x="2314" y="39"/>
                </a:lnTo>
                <a:lnTo>
                  <a:pt x="2314" y="39"/>
                </a:lnTo>
                <a:lnTo>
                  <a:pt x="2314" y="39"/>
                </a:lnTo>
                <a:lnTo>
                  <a:pt x="2314" y="39"/>
                </a:lnTo>
                <a:lnTo>
                  <a:pt x="2315" y="39"/>
                </a:lnTo>
                <a:lnTo>
                  <a:pt x="2315" y="39"/>
                </a:lnTo>
                <a:lnTo>
                  <a:pt x="2315" y="39"/>
                </a:lnTo>
                <a:lnTo>
                  <a:pt x="2315" y="39"/>
                </a:lnTo>
                <a:lnTo>
                  <a:pt x="2316" y="39"/>
                </a:lnTo>
                <a:lnTo>
                  <a:pt x="2316" y="39"/>
                </a:lnTo>
                <a:lnTo>
                  <a:pt x="2316" y="39"/>
                </a:lnTo>
                <a:lnTo>
                  <a:pt x="2316" y="39"/>
                </a:lnTo>
                <a:lnTo>
                  <a:pt x="2316" y="39"/>
                </a:lnTo>
                <a:lnTo>
                  <a:pt x="2317" y="39"/>
                </a:lnTo>
                <a:lnTo>
                  <a:pt x="2317" y="39"/>
                </a:lnTo>
                <a:lnTo>
                  <a:pt x="2317" y="39"/>
                </a:lnTo>
                <a:lnTo>
                  <a:pt x="2317" y="39"/>
                </a:lnTo>
                <a:lnTo>
                  <a:pt x="2318" y="39"/>
                </a:lnTo>
                <a:lnTo>
                  <a:pt x="2318" y="39"/>
                </a:lnTo>
                <a:lnTo>
                  <a:pt x="2318" y="39"/>
                </a:lnTo>
                <a:lnTo>
                  <a:pt x="2318" y="39"/>
                </a:lnTo>
                <a:lnTo>
                  <a:pt x="2319" y="39"/>
                </a:lnTo>
                <a:lnTo>
                  <a:pt x="2319" y="39"/>
                </a:lnTo>
                <a:lnTo>
                  <a:pt x="2319" y="39"/>
                </a:lnTo>
                <a:lnTo>
                  <a:pt x="2319" y="39"/>
                </a:lnTo>
                <a:lnTo>
                  <a:pt x="2319" y="39"/>
                </a:lnTo>
                <a:lnTo>
                  <a:pt x="2320" y="39"/>
                </a:lnTo>
                <a:lnTo>
                  <a:pt x="2320" y="39"/>
                </a:lnTo>
                <a:lnTo>
                  <a:pt x="2320" y="39"/>
                </a:lnTo>
                <a:lnTo>
                  <a:pt x="2321" y="39"/>
                </a:lnTo>
                <a:lnTo>
                  <a:pt x="2321" y="39"/>
                </a:lnTo>
                <a:lnTo>
                  <a:pt x="2321" y="39"/>
                </a:lnTo>
                <a:lnTo>
                  <a:pt x="2321" y="39"/>
                </a:lnTo>
                <a:lnTo>
                  <a:pt x="2322" y="39"/>
                </a:lnTo>
                <a:lnTo>
                  <a:pt x="2322" y="39"/>
                </a:lnTo>
                <a:lnTo>
                  <a:pt x="2322" y="39"/>
                </a:lnTo>
                <a:lnTo>
                  <a:pt x="2322" y="39"/>
                </a:lnTo>
                <a:lnTo>
                  <a:pt x="2322" y="39"/>
                </a:lnTo>
                <a:lnTo>
                  <a:pt x="2323" y="39"/>
                </a:lnTo>
                <a:lnTo>
                  <a:pt x="2323" y="39"/>
                </a:lnTo>
                <a:lnTo>
                  <a:pt x="2323" y="39"/>
                </a:lnTo>
                <a:lnTo>
                  <a:pt x="2323" y="39"/>
                </a:lnTo>
                <a:lnTo>
                  <a:pt x="2324" y="39"/>
                </a:lnTo>
                <a:lnTo>
                  <a:pt x="2324" y="39"/>
                </a:lnTo>
                <a:lnTo>
                  <a:pt x="2324" y="39"/>
                </a:lnTo>
                <a:lnTo>
                  <a:pt x="2324" y="39"/>
                </a:lnTo>
                <a:lnTo>
                  <a:pt x="2325" y="39"/>
                </a:lnTo>
                <a:lnTo>
                  <a:pt x="2325" y="39"/>
                </a:lnTo>
                <a:lnTo>
                  <a:pt x="2325" y="39"/>
                </a:lnTo>
                <a:lnTo>
                  <a:pt x="2325" y="39"/>
                </a:lnTo>
                <a:lnTo>
                  <a:pt x="2325" y="39"/>
                </a:lnTo>
                <a:lnTo>
                  <a:pt x="2326" y="39"/>
                </a:lnTo>
                <a:lnTo>
                  <a:pt x="2326" y="39"/>
                </a:lnTo>
                <a:lnTo>
                  <a:pt x="2326" y="39"/>
                </a:lnTo>
                <a:lnTo>
                  <a:pt x="2326" y="39"/>
                </a:lnTo>
                <a:lnTo>
                  <a:pt x="2327" y="39"/>
                </a:lnTo>
                <a:lnTo>
                  <a:pt x="2327" y="39"/>
                </a:lnTo>
                <a:lnTo>
                  <a:pt x="2327" y="39"/>
                </a:lnTo>
                <a:lnTo>
                  <a:pt x="2328" y="39"/>
                </a:lnTo>
                <a:lnTo>
                  <a:pt x="2328" y="39"/>
                </a:lnTo>
                <a:lnTo>
                  <a:pt x="2328" y="39"/>
                </a:lnTo>
                <a:lnTo>
                  <a:pt x="2328" y="39"/>
                </a:lnTo>
                <a:lnTo>
                  <a:pt x="2328" y="39"/>
                </a:lnTo>
                <a:lnTo>
                  <a:pt x="2329" y="39"/>
                </a:lnTo>
                <a:lnTo>
                  <a:pt x="2329" y="39"/>
                </a:lnTo>
                <a:lnTo>
                  <a:pt x="2329" y="39"/>
                </a:lnTo>
                <a:lnTo>
                  <a:pt x="2329" y="39"/>
                </a:lnTo>
                <a:lnTo>
                  <a:pt x="2330" y="39"/>
                </a:lnTo>
                <a:lnTo>
                  <a:pt x="2330" y="39"/>
                </a:lnTo>
                <a:lnTo>
                  <a:pt x="2330" y="39"/>
                </a:lnTo>
                <a:lnTo>
                  <a:pt x="2330" y="39"/>
                </a:lnTo>
                <a:lnTo>
                  <a:pt x="2331" y="39"/>
                </a:lnTo>
                <a:lnTo>
                  <a:pt x="2331" y="39"/>
                </a:lnTo>
                <a:lnTo>
                  <a:pt x="2331" y="39"/>
                </a:lnTo>
                <a:lnTo>
                  <a:pt x="2331" y="39"/>
                </a:lnTo>
                <a:lnTo>
                  <a:pt x="2331" y="39"/>
                </a:lnTo>
                <a:lnTo>
                  <a:pt x="2332" y="39"/>
                </a:lnTo>
                <a:lnTo>
                  <a:pt x="2332" y="39"/>
                </a:lnTo>
                <a:lnTo>
                  <a:pt x="2332" y="39"/>
                </a:lnTo>
                <a:lnTo>
                  <a:pt x="2332" y="39"/>
                </a:lnTo>
                <a:lnTo>
                  <a:pt x="2333" y="39"/>
                </a:lnTo>
                <a:lnTo>
                  <a:pt x="2333" y="39"/>
                </a:lnTo>
                <a:lnTo>
                  <a:pt x="2333" y="39"/>
                </a:lnTo>
                <a:lnTo>
                  <a:pt x="2333" y="39"/>
                </a:lnTo>
                <a:lnTo>
                  <a:pt x="2334" y="39"/>
                </a:lnTo>
                <a:lnTo>
                  <a:pt x="2334" y="39"/>
                </a:lnTo>
                <a:lnTo>
                  <a:pt x="2334" y="39"/>
                </a:lnTo>
                <a:lnTo>
                  <a:pt x="2334" y="39"/>
                </a:lnTo>
                <a:lnTo>
                  <a:pt x="2334" y="39"/>
                </a:lnTo>
                <a:lnTo>
                  <a:pt x="2335" y="39"/>
                </a:lnTo>
                <a:lnTo>
                  <a:pt x="2335" y="39"/>
                </a:lnTo>
                <a:lnTo>
                  <a:pt x="2335" y="39"/>
                </a:lnTo>
                <a:lnTo>
                  <a:pt x="2336" y="39"/>
                </a:lnTo>
                <a:lnTo>
                  <a:pt x="2336" y="39"/>
                </a:lnTo>
                <a:lnTo>
                  <a:pt x="2336" y="39"/>
                </a:lnTo>
                <a:lnTo>
                  <a:pt x="2336" y="39"/>
                </a:lnTo>
                <a:lnTo>
                  <a:pt x="2337" y="39"/>
                </a:lnTo>
                <a:lnTo>
                  <a:pt x="2337" y="39"/>
                </a:lnTo>
                <a:lnTo>
                  <a:pt x="2337" y="39"/>
                </a:lnTo>
                <a:lnTo>
                  <a:pt x="2337" y="39"/>
                </a:lnTo>
                <a:lnTo>
                  <a:pt x="2337" y="39"/>
                </a:lnTo>
                <a:lnTo>
                  <a:pt x="2338" y="39"/>
                </a:lnTo>
                <a:lnTo>
                  <a:pt x="2338" y="39"/>
                </a:lnTo>
                <a:lnTo>
                  <a:pt x="2338" y="39"/>
                </a:lnTo>
                <a:lnTo>
                  <a:pt x="2338" y="39"/>
                </a:lnTo>
                <a:lnTo>
                  <a:pt x="2339" y="39"/>
                </a:lnTo>
                <a:lnTo>
                  <a:pt x="2339" y="39"/>
                </a:lnTo>
                <a:lnTo>
                  <a:pt x="2339" y="39"/>
                </a:lnTo>
                <a:lnTo>
                  <a:pt x="2339" y="39"/>
                </a:lnTo>
                <a:lnTo>
                  <a:pt x="2340" y="39"/>
                </a:lnTo>
                <a:lnTo>
                  <a:pt x="2340" y="39"/>
                </a:lnTo>
                <a:lnTo>
                  <a:pt x="2340" y="39"/>
                </a:lnTo>
                <a:lnTo>
                  <a:pt x="2340" y="39"/>
                </a:lnTo>
                <a:lnTo>
                  <a:pt x="2340" y="39"/>
                </a:lnTo>
                <a:lnTo>
                  <a:pt x="2341" y="39"/>
                </a:lnTo>
                <a:lnTo>
                  <a:pt x="2341" y="39"/>
                </a:lnTo>
                <a:lnTo>
                  <a:pt x="2341" y="39"/>
                </a:lnTo>
                <a:lnTo>
                  <a:pt x="2341" y="39"/>
                </a:lnTo>
                <a:lnTo>
                  <a:pt x="2342" y="39"/>
                </a:lnTo>
                <a:lnTo>
                  <a:pt x="2342" y="39"/>
                </a:lnTo>
                <a:lnTo>
                  <a:pt x="2342" y="39"/>
                </a:lnTo>
                <a:lnTo>
                  <a:pt x="2342" y="39"/>
                </a:lnTo>
                <a:lnTo>
                  <a:pt x="2343" y="39"/>
                </a:lnTo>
                <a:lnTo>
                  <a:pt x="2343" y="39"/>
                </a:lnTo>
                <a:lnTo>
                  <a:pt x="2343" y="39"/>
                </a:lnTo>
                <a:lnTo>
                  <a:pt x="2343" y="39"/>
                </a:lnTo>
                <a:lnTo>
                  <a:pt x="2344" y="39"/>
                </a:lnTo>
                <a:lnTo>
                  <a:pt x="2344" y="39"/>
                </a:lnTo>
                <a:lnTo>
                  <a:pt x="2344" y="39"/>
                </a:lnTo>
                <a:lnTo>
                  <a:pt x="2344" y="39"/>
                </a:lnTo>
                <a:lnTo>
                  <a:pt x="2345" y="39"/>
                </a:lnTo>
                <a:lnTo>
                  <a:pt x="2345" y="39"/>
                </a:lnTo>
                <a:lnTo>
                  <a:pt x="2345" y="39"/>
                </a:lnTo>
                <a:lnTo>
                  <a:pt x="2345" y="39"/>
                </a:lnTo>
                <a:lnTo>
                  <a:pt x="2346" y="39"/>
                </a:lnTo>
                <a:lnTo>
                  <a:pt x="2346" y="39"/>
                </a:lnTo>
                <a:lnTo>
                  <a:pt x="2346" y="39"/>
                </a:lnTo>
                <a:lnTo>
                  <a:pt x="2346" y="39"/>
                </a:lnTo>
                <a:lnTo>
                  <a:pt x="2346" y="39"/>
                </a:lnTo>
                <a:lnTo>
                  <a:pt x="2347" y="39"/>
                </a:lnTo>
                <a:lnTo>
                  <a:pt x="2347" y="39"/>
                </a:lnTo>
                <a:lnTo>
                  <a:pt x="2347" y="39"/>
                </a:lnTo>
                <a:lnTo>
                  <a:pt x="2347" y="39"/>
                </a:lnTo>
                <a:lnTo>
                  <a:pt x="2348" y="39"/>
                </a:lnTo>
                <a:lnTo>
                  <a:pt x="2348" y="39"/>
                </a:lnTo>
                <a:lnTo>
                  <a:pt x="2348" y="39"/>
                </a:lnTo>
                <a:lnTo>
                  <a:pt x="2348" y="39"/>
                </a:lnTo>
                <a:lnTo>
                  <a:pt x="2349" y="39"/>
                </a:lnTo>
                <a:lnTo>
                  <a:pt x="2349" y="39"/>
                </a:lnTo>
                <a:lnTo>
                  <a:pt x="2349" y="39"/>
                </a:lnTo>
                <a:lnTo>
                  <a:pt x="2349" y="39"/>
                </a:lnTo>
                <a:lnTo>
                  <a:pt x="2349" y="39"/>
                </a:lnTo>
                <a:lnTo>
                  <a:pt x="2350" y="39"/>
                </a:lnTo>
                <a:lnTo>
                  <a:pt x="2350" y="39"/>
                </a:lnTo>
                <a:lnTo>
                  <a:pt x="2350" y="39"/>
                </a:lnTo>
                <a:lnTo>
                  <a:pt x="2350" y="39"/>
                </a:lnTo>
                <a:lnTo>
                  <a:pt x="2351" y="39"/>
                </a:lnTo>
                <a:lnTo>
                  <a:pt x="2351" y="39"/>
                </a:lnTo>
                <a:lnTo>
                  <a:pt x="2351" y="39"/>
                </a:lnTo>
                <a:lnTo>
                  <a:pt x="2352" y="39"/>
                </a:lnTo>
                <a:lnTo>
                  <a:pt x="2352" y="39"/>
                </a:lnTo>
                <a:lnTo>
                  <a:pt x="2352" y="39"/>
                </a:lnTo>
                <a:lnTo>
                  <a:pt x="2352" y="39"/>
                </a:lnTo>
                <a:lnTo>
                  <a:pt x="2353" y="39"/>
                </a:lnTo>
                <a:lnTo>
                  <a:pt x="2353" y="39"/>
                </a:lnTo>
                <a:lnTo>
                  <a:pt x="2353" y="39"/>
                </a:lnTo>
                <a:lnTo>
                  <a:pt x="2353" y="39"/>
                </a:lnTo>
                <a:lnTo>
                  <a:pt x="2353" y="39"/>
                </a:lnTo>
                <a:lnTo>
                  <a:pt x="2354" y="39"/>
                </a:lnTo>
                <a:lnTo>
                  <a:pt x="2354" y="39"/>
                </a:lnTo>
                <a:lnTo>
                  <a:pt x="2354" y="39"/>
                </a:lnTo>
                <a:lnTo>
                  <a:pt x="2354" y="39"/>
                </a:lnTo>
                <a:lnTo>
                  <a:pt x="2355" y="39"/>
                </a:lnTo>
                <a:lnTo>
                  <a:pt x="2355" y="39"/>
                </a:lnTo>
                <a:lnTo>
                  <a:pt x="2355" y="39"/>
                </a:lnTo>
                <a:lnTo>
                  <a:pt x="2355" y="39"/>
                </a:lnTo>
                <a:lnTo>
                  <a:pt x="2356" y="39"/>
                </a:lnTo>
                <a:lnTo>
                  <a:pt x="2356" y="39"/>
                </a:lnTo>
                <a:lnTo>
                  <a:pt x="2356" y="39"/>
                </a:lnTo>
                <a:lnTo>
                  <a:pt x="2356" y="39"/>
                </a:lnTo>
                <a:lnTo>
                  <a:pt x="2356" y="39"/>
                </a:lnTo>
                <a:lnTo>
                  <a:pt x="2357" y="39"/>
                </a:lnTo>
                <a:lnTo>
                  <a:pt x="2357" y="39"/>
                </a:lnTo>
                <a:lnTo>
                  <a:pt x="2357" y="39"/>
                </a:lnTo>
                <a:lnTo>
                  <a:pt x="2357" y="39"/>
                </a:lnTo>
                <a:lnTo>
                  <a:pt x="2358" y="39"/>
                </a:lnTo>
                <a:lnTo>
                  <a:pt x="2358" y="39"/>
                </a:lnTo>
                <a:lnTo>
                  <a:pt x="2358" y="39"/>
                </a:lnTo>
                <a:lnTo>
                  <a:pt x="2358" y="39"/>
                </a:lnTo>
                <a:lnTo>
                  <a:pt x="2358" y="39"/>
                </a:lnTo>
                <a:lnTo>
                  <a:pt x="2359" y="39"/>
                </a:lnTo>
                <a:lnTo>
                  <a:pt x="2359" y="39"/>
                </a:lnTo>
                <a:lnTo>
                  <a:pt x="2359" y="39"/>
                </a:lnTo>
                <a:lnTo>
                  <a:pt x="2360" y="39"/>
                </a:lnTo>
                <a:lnTo>
                  <a:pt x="2360" y="39"/>
                </a:lnTo>
                <a:lnTo>
                  <a:pt x="2360" y="39"/>
                </a:lnTo>
                <a:lnTo>
                  <a:pt x="2360" y="39"/>
                </a:lnTo>
                <a:lnTo>
                  <a:pt x="2361" y="39"/>
                </a:lnTo>
                <a:lnTo>
                  <a:pt x="2361" y="39"/>
                </a:lnTo>
                <a:lnTo>
                  <a:pt x="2361" y="39"/>
                </a:lnTo>
                <a:lnTo>
                  <a:pt x="2361" y="39"/>
                </a:lnTo>
                <a:lnTo>
                  <a:pt x="2362" y="39"/>
                </a:lnTo>
                <a:lnTo>
                  <a:pt x="2362" y="39"/>
                </a:lnTo>
                <a:lnTo>
                  <a:pt x="2362" y="39"/>
                </a:lnTo>
                <a:lnTo>
                  <a:pt x="2362" y="39"/>
                </a:lnTo>
                <a:lnTo>
                  <a:pt x="2362" y="39"/>
                </a:lnTo>
                <a:lnTo>
                  <a:pt x="2363" y="39"/>
                </a:lnTo>
                <a:lnTo>
                  <a:pt x="2363" y="39"/>
                </a:lnTo>
                <a:lnTo>
                  <a:pt x="2363" y="39"/>
                </a:lnTo>
                <a:lnTo>
                  <a:pt x="2363" y="39"/>
                </a:lnTo>
                <a:lnTo>
                  <a:pt x="2364" y="39"/>
                </a:lnTo>
                <a:lnTo>
                  <a:pt x="2364" y="39"/>
                </a:lnTo>
                <a:lnTo>
                  <a:pt x="2364" y="39"/>
                </a:lnTo>
                <a:lnTo>
                  <a:pt x="2364" y="39"/>
                </a:lnTo>
                <a:lnTo>
                  <a:pt x="2365" y="39"/>
                </a:lnTo>
                <a:lnTo>
                  <a:pt x="2365" y="39"/>
                </a:lnTo>
                <a:lnTo>
                  <a:pt x="2365" y="39"/>
                </a:lnTo>
                <a:lnTo>
                  <a:pt x="2365" y="39"/>
                </a:lnTo>
                <a:lnTo>
                  <a:pt x="2365" y="39"/>
                </a:lnTo>
                <a:lnTo>
                  <a:pt x="2366" y="39"/>
                </a:lnTo>
                <a:lnTo>
                  <a:pt x="2366" y="39"/>
                </a:lnTo>
                <a:lnTo>
                  <a:pt x="2366" y="39"/>
                </a:lnTo>
                <a:lnTo>
                  <a:pt x="2367" y="39"/>
                </a:lnTo>
                <a:lnTo>
                  <a:pt x="2367" y="39"/>
                </a:lnTo>
                <a:lnTo>
                  <a:pt x="2367" y="39"/>
                </a:lnTo>
                <a:lnTo>
                  <a:pt x="2367" y="39"/>
                </a:lnTo>
                <a:lnTo>
                  <a:pt x="2368" y="39"/>
                </a:lnTo>
                <a:lnTo>
                  <a:pt x="2368" y="39"/>
                </a:lnTo>
                <a:lnTo>
                  <a:pt x="2368" y="39"/>
                </a:lnTo>
                <a:lnTo>
                  <a:pt x="2368" y="39"/>
                </a:lnTo>
                <a:lnTo>
                  <a:pt x="2368" y="39"/>
                </a:lnTo>
                <a:lnTo>
                  <a:pt x="2369" y="39"/>
                </a:lnTo>
                <a:lnTo>
                  <a:pt x="2369" y="39"/>
                </a:lnTo>
                <a:lnTo>
                  <a:pt x="2369" y="39"/>
                </a:lnTo>
                <a:lnTo>
                  <a:pt x="2369" y="39"/>
                </a:lnTo>
                <a:lnTo>
                  <a:pt x="2370" y="39"/>
                </a:lnTo>
                <a:lnTo>
                  <a:pt x="2370" y="39"/>
                </a:lnTo>
                <a:lnTo>
                  <a:pt x="2370" y="39"/>
                </a:lnTo>
                <a:lnTo>
                  <a:pt x="2370" y="39"/>
                </a:lnTo>
                <a:lnTo>
                  <a:pt x="2371" y="39"/>
                </a:lnTo>
                <a:lnTo>
                  <a:pt x="2371" y="39"/>
                </a:lnTo>
                <a:lnTo>
                  <a:pt x="2371" y="39"/>
                </a:lnTo>
                <a:lnTo>
                  <a:pt x="2371" y="39"/>
                </a:lnTo>
                <a:lnTo>
                  <a:pt x="2371" y="39"/>
                </a:lnTo>
                <a:lnTo>
                  <a:pt x="2372" y="39"/>
                </a:lnTo>
                <a:lnTo>
                  <a:pt x="2372" y="39"/>
                </a:lnTo>
                <a:lnTo>
                  <a:pt x="2372" y="39"/>
                </a:lnTo>
                <a:lnTo>
                  <a:pt x="2372" y="39"/>
                </a:lnTo>
                <a:lnTo>
                  <a:pt x="2373" y="39"/>
                </a:lnTo>
                <a:lnTo>
                  <a:pt x="2373" y="39"/>
                </a:lnTo>
                <a:lnTo>
                  <a:pt x="2373" y="39"/>
                </a:lnTo>
                <a:lnTo>
                  <a:pt x="2373" y="39"/>
                </a:lnTo>
                <a:lnTo>
                  <a:pt x="2374" y="39"/>
                </a:lnTo>
                <a:lnTo>
                  <a:pt x="2374" y="39"/>
                </a:lnTo>
                <a:lnTo>
                  <a:pt x="2374" y="39"/>
                </a:lnTo>
                <a:lnTo>
                  <a:pt x="2374" y="39"/>
                </a:lnTo>
                <a:lnTo>
                  <a:pt x="2375" y="39"/>
                </a:lnTo>
                <a:lnTo>
                  <a:pt x="2375" y="39"/>
                </a:lnTo>
                <a:lnTo>
                  <a:pt x="2375" y="39"/>
                </a:lnTo>
                <a:lnTo>
                  <a:pt x="2375" y="39"/>
                </a:lnTo>
                <a:lnTo>
                  <a:pt x="2376" y="39"/>
                </a:lnTo>
                <a:lnTo>
                  <a:pt x="2376" y="39"/>
                </a:lnTo>
                <a:lnTo>
                  <a:pt x="2376" y="39"/>
                </a:lnTo>
                <a:lnTo>
                  <a:pt x="2376" y="39"/>
                </a:lnTo>
                <a:lnTo>
                  <a:pt x="2377" y="39"/>
                </a:lnTo>
                <a:lnTo>
                  <a:pt x="2377" y="39"/>
                </a:lnTo>
                <a:lnTo>
                  <a:pt x="2377" y="39"/>
                </a:lnTo>
                <a:lnTo>
                  <a:pt x="2377" y="39"/>
                </a:lnTo>
                <a:lnTo>
                  <a:pt x="2377" y="39"/>
                </a:lnTo>
                <a:lnTo>
                  <a:pt x="2378" y="39"/>
                </a:lnTo>
                <a:lnTo>
                  <a:pt x="2378" y="39"/>
                </a:lnTo>
                <a:lnTo>
                  <a:pt x="2378" y="39"/>
                </a:lnTo>
                <a:lnTo>
                  <a:pt x="2378" y="39"/>
                </a:lnTo>
                <a:lnTo>
                  <a:pt x="2379" y="39"/>
                </a:lnTo>
                <a:lnTo>
                  <a:pt x="2379" y="39"/>
                </a:lnTo>
                <a:lnTo>
                  <a:pt x="2379" y="39"/>
                </a:lnTo>
                <a:lnTo>
                  <a:pt x="2379" y="39"/>
                </a:lnTo>
                <a:lnTo>
                  <a:pt x="2380" y="39"/>
                </a:lnTo>
                <a:lnTo>
                  <a:pt x="2380" y="39"/>
                </a:lnTo>
                <a:lnTo>
                  <a:pt x="2380" y="39"/>
                </a:lnTo>
                <a:lnTo>
                  <a:pt x="2380" y="39"/>
                </a:lnTo>
                <a:lnTo>
                  <a:pt x="2380" y="39"/>
                </a:lnTo>
                <a:lnTo>
                  <a:pt x="2381" y="39"/>
                </a:lnTo>
                <a:lnTo>
                  <a:pt x="2381" y="39"/>
                </a:lnTo>
                <a:lnTo>
                  <a:pt x="2381" y="39"/>
                </a:lnTo>
                <a:lnTo>
                  <a:pt x="2381" y="39"/>
                </a:lnTo>
                <a:lnTo>
                  <a:pt x="2382" y="39"/>
                </a:lnTo>
                <a:lnTo>
                  <a:pt x="2382" y="39"/>
                </a:lnTo>
                <a:lnTo>
                  <a:pt x="2382" y="39"/>
                </a:lnTo>
                <a:lnTo>
                  <a:pt x="2383" y="39"/>
                </a:lnTo>
                <a:lnTo>
                  <a:pt x="2383" y="39"/>
                </a:lnTo>
                <a:lnTo>
                  <a:pt x="2383" y="39"/>
                </a:lnTo>
                <a:lnTo>
                  <a:pt x="2383" y="39"/>
                </a:lnTo>
                <a:lnTo>
                  <a:pt x="2383" y="39"/>
                </a:lnTo>
                <a:lnTo>
                  <a:pt x="2384" y="39"/>
                </a:lnTo>
                <a:lnTo>
                  <a:pt x="2384" y="39"/>
                </a:lnTo>
                <a:lnTo>
                  <a:pt x="2384" y="39"/>
                </a:lnTo>
                <a:lnTo>
                  <a:pt x="2384" y="39"/>
                </a:lnTo>
                <a:lnTo>
                  <a:pt x="2385" y="39"/>
                </a:lnTo>
                <a:lnTo>
                  <a:pt x="2385" y="39"/>
                </a:lnTo>
                <a:lnTo>
                  <a:pt x="2385" y="39"/>
                </a:lnTo>
                <a:lnTo>
                  <a:pt x="2385" y="39"/>
                </a:lnTo>
                <a:lnTo>
                  <a:pt x="2386" y="39"/>
                </a:lnTo>
                <a:lnTo>
                  <a:pt x="2386" y="39"/>
                </a:lnTo>
                <a:lnTo>
                  <a:pt x="2386" y="39"/>
                </a:lnTo>
                <a:lnTo>
                  <a:pt x="2386" y="39"/>
                </a:lnTo>
                <a:lnTo>
                  <a:pt x="2386" y="39"/>
                </a:lnTo>
                <a:lnTo>
                  <a:pt x="2387" y="39"/>
                </a:lnTo>
                <a:lnTo>
                  <a:pt x="2387" y="39"/>
                </a:lnTo>
                <a:lnTo>
                  <a:pt x="2387" y="39"/>
                </a:lnTo>
                <a:lnTo>
                  <a:pt x="2387" y="39"/>
                </a:lnTo>
                <a:lnTo>
                  <a:pt x="2388" y="39"/>
                </a:lnTo>
                <a:lnTo>
                  <a:pt x="2388" y="39"/>
                </a:lnTo>
                <a:lnTo>
                  <a:pt x="2388" y="39"/>
                </a:lnTo>
                <a:lnTo>
                  <a:pt x="2388" y="39"/>
                </a:lnTo>
                <a:lnTo>
                  <a:pt x="2389" y="39"/>
                </a:lnTo>
                <a:lnTo>
                  <a:pt x="2389" y="39"/>
                </a:lnTo>
                <a:lnTo>
                  <a:pt x="2389" y="39"/>
                </a:lnTo>
                <a:lnTo>
                  <a:pt x="2389" y="39"/>
                </a:lnTo>
                <a:lnTo>
                  <a:pt x="2389" y="39"/>
                </a:lnTo>
                <a:lnTo>
                  <a:pt x="2390" y="39"/>
                </a:lnTo>
                <a:lnTo>
                  <a:pt x="2390" y="39"/>
                </a:lnTo>
                <a:lnTo>
                  <a:pt x="2390" y="39"/>
                </a:lnTo>
                <a:lnTo>
                  <a:pt x="2391" y="39"/>
                </a:lnTo>
                <a:lnTo>
                  <a:pt x="2391" y="39"/>
                </a:lnTo>
                <a:lnTo>
                  <a:pt x="2391" y="39"/>
                </a:lnTo>
                <a:lnTo>
                  <a:pt x="2391" y="39"/>
                </a:lnTo>
                <a:lnTo>
                  <a:pt x="2392" y="39"/>
                </a:lnTo>
                <a:lnTo>
                  <a:pt x="2392" y="39"/>
                </a:lnTo>
                <a:lnTo>
                  <a:pt x="2392" y="39"/>
                </a:lnTo>
                <a:lnTo>
                  <a:pt x="2392" y="39"/>
                </a:lnTo>
                <a:lnTo>
                  <a:pt x="2392" y="39"/>
                </a:lnTo>
                <a:lnTo>
                  <a:pt x="2393" y="39"/>
                </a:lnTo>
                <a:lnTo>
                  <a:pt x="2393" y="39"/>
                </a:lnTo>
                <a:lnTo>
                  <a:pt x="2393" y="39"/>
                </a:lnTo>
                <a:lnTo>
                  <a:pt x="2393" y="39"/>
                </a:lnTo>
                <a:lnTo>
                  <a:pt x="2394" y="39"/>
                </a:lnTo>
                <a:lnTo>
                  <a:pt x="2394" y="39"/>
                </a:lnTo>
                <a:lnTo>
                  <a:pt x="2394" y="39"/>
                </a:lnTo>
                <a:lnTo>
                  <a:pt x="2394" y="39"/>
                </a:lnTo>
                <a:lnTo>
                  <a:pt x="2395" y="39"/>
                </a:lnTo>
                <a:lnTo>
                  <a:pt x="2395" y="39"/>
                </a:lnTo>
                <a:lnTo>
                  <a:pt x="2395" y="39"/>
                </a:lnTo>
                <a:lnTo>
                  <a:pt x="2395" y="39"/>
                </a:lnTo>
                <a:lnTo>
                  <a:pt x="2395" y="39"/>
                </a:lnTo>
                <a:lnTo>
                  <a:pt x="2396" y="39"/>
                </a:lnTo>
                <a:lnTo>
                  <a:pt x="2396" y="39"/>
                </a:lnTo>
                <a:lnTo>
                  <a:pt x="2396" y="39"/>
                </a:lnTo>
                <a:lnTo>
                  <a:pt x="2396" y="39"/>
                </a:lnTo>
                <a:lnTo>
                  <a:pt x="2397" y="39"/>
                </a:lnTo>
                <a:lnTo>
                  <a:pt x="2397" y="39"/>
                </a:lnTo>
                <a:lnTo>
                  <a:pt x="2397" y="39"/>
                </a:lnTo>
                <a:lnTo>
                  <a:pt x="2397" y="39"/>
                </a:lnTo>
                <a:lnTo>
                  <a:pt x="2398" y="39"/>
                </a:lnTo>
                <a:lnTo>
                  <a:pt x="2398" y="39"/>
                </a:lnTo>
                <a:lnTo>
                  <a:pt x="2398" y="39"/>
                </a:lnTo>
                <a:lnTo>
                  <a:pt x="2399" y="39"/>
                </a:lnTo>
                <a:lnTo>
                  <a:pt x="2399" y="39"/>
                </a:lnTo>
                <a:lnTo>
                  <a:pt x="2399" y="39"/>
                </a:lnTo>
                <a:lnTo>
                  <a:pt x="2399" y="39"/>
                </a:lnTo>
                <a:lnTo>
                  <a:pt x="2399" y="39"/>
                </a:lnTo>
                <a:lnTo>
                  <a:pt x="2400" y="39"/>
                </a:lnTo>
                <a:lnTo>
                  <a:pt x="2400" y="39"/>
                </a:lnTo>
                <a:lnTo>
                  <a:pt x="2400" y="39"/>
                </a:lnTo>
                <a:lnTo>
                  <a:pt x="2400" y="39"/>
                </a:lnTo>
                <a:lnTo>
                  <a:pt x="2401" y="39"/>
                </a:lnTo>
                <a:lnTo>
                  <a:pt x="2401" y="39"/>
                </a:lnTo>
                <a:lnTo>
                  <a:pt x="2401" y="39"/>
                </a:lnTo>
                <a:lnTo>
                  <a:pt x="2401" y="39"/>
                </a:lnTo>
                <a:lnTo>
                  <a:pt x="2401" y="39"/>
                </a:lnTo>
                <a:lnTo>
                  <a:pt x="2402" y="39"/>
                </a:lnTo>
                <a:lnTo>
                  <a:pt x="2402" y="39"/>
                </a:lnTo>
                <a:lnTo>
                  <a:pt x="2402" y="39"/>
                </a:lnTo>
                <a:lnTo>
                  <a:pt x="2402" y="39"/>
                </a:lnTo>
                <a:lnTo>
                  <a:pt x="2403" y="39"/>
                </a:lnTo>
                <a:lnTo>
                  <a:pt x="2403" y="39"/>
                </a:lnTo>
                <a:lnTo>
                  <a:pt x="2403" y="39"/>
                </a:lnTo>
                <a:lnTo>
                  <a:pt x="2403" y="39"/>
                </a:lnTo>
                <a:lnTo>
                  <a:pt x="2404" y="39"/>
                </a:lnTo>
                <a:lnTo>
                  <a:pt x="2404" y="39"/>
                </a:lnTo>
                <a:lnTo>
                  <a:pt x="2404" y="39"/>
                </a:lnTo>
                <a:lnTo>
                  <a:pt x="2404" y="39"/>
                </a:lnTo>
                <a:lnTo>
                  <a:pt x="2404" y="39"/>
                </a:lnTo>
                <a:lnTo>
                  <a:pt x="2405" y="39"/>
                </a:lnTo>
                <a:lnTo>
                  <a:pt x="2405" y="39"/>
                </a:lnTo>
                <a:lnTo>
                  <a:pt x="2405" y="39"/>
                </a:lnTo>
                <a:lnTo>
                  <a:pt x="2406" y="39"/>
                </a:lnTo>
                <a:lnTo>
                  <a:pt x="2406" y="39"/>
                </a:lnTo>
                <a:lnTo>
                  <a:pt x="2406" y="39"/>
                </a:lnTo>
                <a:lnTo>
                  <a:pt x="2406" y="39"/>
                </a:lnTo>
                <a:lnTo>
                  <a:pt x="2407" y="39"/>
                </a:lnTo>
                <a:lnTo>
                  <a:pt x="2407" y="39"/>
                </a:lnTo>
                <a:lnTo>
                  <a:pt x="2407" y="39"/>
                </a:lnTo>
                <a:lnTo>
                  <a:pt x="2407" y="39"/>
                </a:lnTo>
                <a:lnTo>
                  <a:pt x="2408" y="39"/>
                </a:lnTo>
                <a:lnTo>
                  <a:pt x="2408" y="39"/>
                </a:lnTo>
                <a:lnTo>
                  <a:pt x="2408" y="39"/>
                </a:lnTo>
                <a:lnTo>
                  <a:pt x="2408" y="39"/>
                </a:lnTo>
                <a:lnTo>
                  <a:pt x="2408" y="39"/>
                </a:lnTo>
                <a:lnTo>
                  <a:pt x="2409" y="39"/>
                </a:lnTo>
                <a:lnTo>
                  <a:pt x="2409" y="39"/>
                </a:lnTo>
                <a:lnTo>
                  <a:pt x="2409" y="39"/>
                </a:lnTo>
                <a:lnTo>
                  <a:pt x="2409" y="39"/>
                </a:lnTo>
                <a:lnTo>
                  <a:pt x="2410" y="39"/>
                </a:lnTo>
                <a:lnTo>
                  <a:pt x="2410" y="39"/>
                </a:lnTo>
                <a:lnTo>
                  <a:pt x="2410" y="39"/>
                </a:lnTo>
                <a:lnTo>
                  <a:pt x="2410" y="39"/>
                </a:lnTo>
                <a:lnTo>
                  <a:pt x="2411" y="39"/>
                </a:lnTo>
                <a:lnTo>
                  <a:pt x="2411" y="39"/>
                </a:lnTo>
                <a:lnTo>
                  <a:pt x="2411" y="39"/>
                </a:lnTo>
                <a:lnTo>
                  <a:pt x="2411" y="39"/>
                </a:lnTo>
                <a:lnTo>
                  <a:pt x="2411" y="39"/>
                </a:lnTo>
                <a:lnTo>
                  <a:pt x="2412" y="39"/>
                </a:lnTo>
                <a:lnTo>
                  <a:pt x="2412" y="39"/>
                </a:lnTo>
                <a:lnTo>
                  <a:pt x="2412" y="39"/>
                </a:lnTo>
                <a:lnTo>
                  <a:pt x="2412" y="39"/>
                </a:lnTo>
                <a:lnTo>
                  <a:pt x="2413" y="39"/>
                </a:lnTo>
                <a:lnTo>
                  <a:pt x="2413" y="39"/>
                </a:lnTo>
                <a:lnTo>
                  <a:pt x="2413" y="39"/>
                </a:lnTo>
                <a:lnTo>
                  <a:pt x="2414" y="39"/>
                </a:lnTo>
                <a:lnTo>
                  <a:pt x="2414" y="39"/>
                </a:lnTo>
                <a:lnTo>
                  <a:pt x="2414" y="39"/>
                </a:lnTo>
                <a:lnTo>
                  <a:pt x="2414" y="39"/>
                </a:lnTo>
                <a:lnTo>
                  <a:pt x="2414" y="39"/>
                </a:lnTo>
                <a:lnTo>
                  <a:pt x="2415" y="39"/>
                </a:lnTo>
                <a:lnTo>
                  <a:pt x="2415" y="39"/>
                </a:lnTo>
                <a:lnTo>
                  <a:pt x="2415" y="39"/>
                </a:lnTo>
                <a:lnTo>
                  <a:pt x="2415" y="39"/>
                </a:lnTo>
                <a:lnTo>
                  <a:pt x="2416" y="39"/>
                </a:lnTo>
                <a:lnTo>
                  <a:pt x="2416" y="39"/>
                </a:lnTo>
                <a:lnTo>
                  <a:pt x="2416" y="39"/>
                </a:lnTo>
                <a:lnTo>
                  <a:pt x="2416" y="39"/>
                </a:lnTo>
                <a:lnTo>
                  <a:pt x="2417" y="39"/>
                </a:lnTo>
                <a:lnTo>
                  <a:pt x="2417" y="39"/>
                </a:lnTo>
                <a:lnTo>
                  <a:pt x="2417" y="39"/>
                </a:lnTo>
                <a:lnTo>
                  <a:pt x="2417" y="39"/>
                </a:lnTo>
                <a:lnTo>
                  <a:pt x="2417" y="39"/>
                </a:lnTo>
                <a:lnTo>
                  <a:pt x="2418" y="39"/>
                </a:lnTo>
                <a:lnTo>
                  <a:pt x="2418" y="39"/>
                </a:lnTo>
                <a:lnTo>
                  <a:pt x="2418" y="39"/>
                </a:lnTo>
                <a:lnTo>
                  <a:pt x="2418" y="39"/>
                </a:lnTo>
                <a:lnTo>
                  <a:pt x="2419" y="39"/>
                </a:lnTo>
                <a:lnTo>
                  <a:pt x="2419" y="39"/>
                </a:lnTo>
                <a:lnTo>
                  <a:pt x="2419" y="39"/>
                </a:lnTo>
                <a:lnTo>
                  <a:pt x="2419" y="39"/>
                </a:lnTo>
                <a:lnTo>
                  <a:pt x="2420" y="39"/>
                </a:lnTo>
                <a:lnTo>
                  <a:pt x="2420" y="39"/>
                </a:lnTo>
                <a:lnTo>
                  <a:pt x="2420" y="39"/>
                </a:lnTo>
                <a:lnTo>
                  <a:pt x="2420" y="39"/>
                </a:lnTo>
                <a:lnTo>
                  <a:pt x="2420" y="39"/>
                </a:lnTo>
                <a:lnTo>
                  <a:pt x="2421" y="39"/>
                </a:lnTo>
                <a:lnTo>
                  <a:pt x="2421" y="39"/>
                </a:lnTo>
                <a:lnTo>
                  <a:pt x="2421" y="39"/>
                </a:lnTo>
                <a:lnTo>
                  <a:pt x="2422" y="39"/>
                </a:lnTo>
                <a:lnTo>
                  <a:pt x="2422" y="39"/>
                </a:lnTo>
                <a:lnTo>
                  <a:pt x="2422" y="39"/>
                </a:lnTo>
                <a:lnTo>
                  <a:pt x="2422" y="39"/>
                </a:lnTo>
                <a:lnTo>
                  <a:pt x="2423" y="39"/>
                </a:lnTo>
                <a:lnTo>
                  <a:pt x="2423" y="39"/>
                </a:lnTo>
                <a:lnTo>
                  <a:pt x="2423" y="39"/>
                </a:lnTo>
                <a:lnTo>
                  <a:pt x="2423" y="39"/>
                </a:lnTo>
                <a:lnTo>
                  <a:pt x="2423" y="39"/>
                </a:lnTo>
                <a:lnTo>
                  <a:pt x="2424" y="39"/>
                </a:lnTo>
                <a:lnTo>
                  <a:pt x="2424" y="39"/>
                </a:lnTo>
                <a:lnTo>
                  <a:pt x="2424" y="39"/>
                </a:lnTo>
                <a:lnTo>
                  <a:pt x="2424" y="39"/>
                </a:lnTo>
                <a:lnTo>
                  <a:pt x="2425" y="39"/>
                </a:lnTo>
                <a:lnTo>
                  <a:pt x="2425" y="39"/>
                </a:lnTo>
                <a:lnTo>
                  <a:pt x="2425" y="39"/>
                </a:lnTo>
                <a:lnTo>
                  <a:pt x="2425" y="39"/>
                </a:lnTo>
                <a:lnTo>
                  <a:pt x="2426" y="39"/>
                </a:lnTo>
                <a:lnTo>
                  <a:pt x="2426" y="39"/>
                </a:lnTo>
                <a:lnTo>
                  <a:pt x="2426" y="39"/>
                </a:lnTo>
                <a:lnTo>
                  <a:pt x="2426" y="39"/>
                </a:lnTo>
                <a:lnTo>
                  <a:pt x="2426" y="39"/>
                </a:lnTo>
                <a:lnTo>
                  <a:pt x="2427" y="39"/>
                </a:lnTo>
                <a:lnTo>
                  <a:pt x="2427" y="39"/>
                </a:lnTo>
                <a:lnTo>
                  <a:pt x="2427" y="39"/>
                </a:lnTo>
                <a:lnTo>
                  <a:pt x="2427" y="39"/>
                </a:lnTo>
                <a:lnTo>
                  <a:pt x="2428" y="39"/>
                </a:lnTo>
                <a:lnTo>
                  <a:pt x="2428" y="39"/>
                </a:lnTo>
                <a:lnTo>
                  <a:pt x="2428" y="39"/>
                </a:lnTo>
                <a:lnTo>
                  <a:pt x="2428" y="39"/>
                </a:lnTo>
                <a:lnTo>
                  <a:pt x="2429" y="39"/>
                </a:lnTo>
                <a:lnTo>
                  <a:pt x="2429" y="39"/>
                </a:lnTo>
                <a:lnTo>
                  <a:pt x="2429" y="39"/>
                </a:lnTo>
                <a:lnTo>
                  <a:pt x="2429" y="39"/>
                </a:lnTo>
                <a:lnTo>
                  <a:pt x="2430" y="39"/>
                </a:lnTo>
                <a:lnTo>
                  <a:pt x="2430" y="39"/>
                </a:lnTo>
                <a:lnTo>
                  <a:pt x="2430" y="39"/>
                </a:lnTo>
                <a:lnTo>
                  <a:pt x="2430" y="39"/>
                </a:lnTo>
                <a:lnTo>
                  <a:pt x="2431" y="39"/>
                </a:lnTo>
                <a:lnTo>
                  <a:pt x="2431" y="39"/>
                </a:lnTo>
                <a:lnTo>
                  <a:pt x="2431" y="39"/>
                </a:lnTo>
                <a:lnTo>
                  <a:pt x="2431" y="39"/>
                </a:lnTo>
                <a:lnTo>
                  <a:pt x="2432" y="39"/>
                </a:lnTo>
                <a:lnTo>
                  <a:pt x="2432" y="39"/>
                </a:lnTo>
                <a:lnTo>
                  <a:pt x="2432" y="39"/>
                </a:lnTo>
                <a:lnTo>
                  <a:pt x="2432" y="39"/>
                </a:lnTo>
                <a:lnTo>
                  <a:pt x="2432" y="39"/>
                </a:lnTo>
                <a:lnTo>
                  <a:pt x="2433" y="39"/>
                </a:lnTo>
                <a:lnTo>
                  <a:pt x="2433" y="39"/>
                </a:lnTo>
                <a:lnTo>
                  <a:pt x="2433" y="39"/>
                </a:lnTo>
                <a:lnTo>
                  <a:pt x="2433" y="39"/>
                </a:lnTo>
                <a:lnTo>
                  <a:pt x="2434" y="39"/>
                </a:lnTo>
                <a:lnTo>
                  <a:pt x="2434" y="39"/>
                </a:lnTo>
                <a:lnTo>
                  <a:pt x="2434" y="39"/>
                </a:lnTo>
                <a:lnTo>
                  <a:pt x="2434" y="39"/>
                </a:lnTo>
                <a:lnTo>
                  <a:pt x="2435" y="39"/>
                </a:lnTo>
                <a:lnTo>
                  <a:pt x="2435" y="39"/>
                </a:lnTo>
                <a:lnTo>
                  <a:pt x="2435" y="39"/>
                </a:lnTo>
                <a:lnTo>
                  <a:pt x="2435" y="39"/>
                </a:lnTo>
                <a:lnTo>
                  <a:pt x="2435" y="39"/>
                </a:lnTo>
                <a:lnTo>
                  <a:pt x="2436" y="39"/>
                </a:lnTo>
                <a:lnTo>
                  <a:pt x="2436" y="39"/>
                </a:lnTo>
                <a:lnTo>
                  <a:pt x="2436" y="39"/>
                </a:lnTo>
                <a:lnTo>
                  <a:pt x="2436" y="39"/>
                </a:lnTo>
                <a:lnTo>
                  <a:pt x="2437" y="39"/>
                </a:lnTo>
                <a:lnTo>
                  <a:pt x="2437" y="39"/>
                </a:lnTo>
                <a:lnTo>
                  <a:pt x="2437" y="39"/>
                </a:lnTo>
                <a:lnTo>
                  <a:pt x="2438" y="39"/>
                </a:lnTo>
                <a:lnTo>
                  <a:pt x="2438" y="39"/>
                </a:lnTo>
                <a:lnTo>
                  <a:pt x="2438" y="39"/>
                </a:lnTo>
                <a:lnTo>
                  <a:pt x="2438" y="39"/>
                </a:lnTo>
                <a:lnTo>
                  <a:pt x="2438" y="39"/>
                </a:lnTo>
                <a:lnTo>
                  <a:pt x="2439" y="39"/>
                </a:lnTo>
                <a:lnTo>
                  <a:pt x="2439" y="39"/>
                </a:lnTo>
                <a:lnTo>
                  <a:pt x="2439" y="39"/>
                </a:lnTo>
                <a:lnTo>
                  <a:pt x="2439" y="39"/>
                </a:lnTo>
                <a:lnTo>
                  <a:pt x="2440" y="39"/>
                </a:lnTo>
                <a:lnTo>
                  <a:pt x="2440" y="39"/>
                </a:lnTo>
                <a:lnTo>
                  <a:pt x="2440" y="39"/>
                </a:lnTo>
                <a:lnTo>
                  <a:pt x="2440" y="39"/>
                </a:lnTo>
                <a:lnTo>
                  <a:pt x="2441" y="39"/>
                </a:lnTo>
                <a:lnTo>
                  <a:pt x="2441" y="39"/>
                </a:lnTo>
                <a:lnTo>
                  <a:pt x="2441" y="39"/>
                </a:lnTo>
                <a:lnTo>
                  <a:pt x="2441" y="39"/>
                </a:lnTo>
                <a:lnTo>
                  <a:pt x="2441" y="39"/>
                </a:lnTo>
                <a:lnTo>
                  <a:pt x="2442" y="39"/>
                </a:lnTo>
                <a:lnTo>
                  <a:pt x="2442" y="39"/>
                </a:lnTo>
                <a:lnTo>
                  <a:pt x="2442" y="39"/>
                </a:lnTo>
                <a:lnTo>
                  <a:pt x="2442" y="39"/>
                </a:lnTo>
                <a:lnTo>
                  <a:pt x="2443" y="39"/>
                </a:lnTo>
                <a:lnTo>
                  <a:pt x="2443" y="39"/>
                </a:lnTo>
                <a:lnTo>
                  <a:pt x="2443" y="39"/>
                </a:lnTo>
                <a:lnTo>
                  <a:pt x="2443" y="39"/>
                </a:lnTo>
                <a:lnTo>
                  <a:pt x="2444" y="39"/>
                </a:lnTo>
                <a:lnTo>
                  <a:pt x="2444" y="39"/>
                </a:lnTo>
                <a:lnTo>
                  <a:pt x="2444" y="39"/>
                </a:lnTo>
                <a:lnTo>
                  <a:pt x="2444" y="39"/>
                </a:lnTo>
                <a:lnTo>
                  <a:pt x="2445" y="39"/>
                </a:lnTo>
                <a:lnTo>
                  <a:pt x="2445" y="39"/>
                </a:lnTo>
                <a:lnTo>
                  <a:pt x="2445" y="39"/>
                </a:lnTo>
                <a:lnTo>
                  <a:pt x="2445" y="39"/>
                </a:lnTo>
                <a:lnTo>
                  <a:pt x="2446" y="39"/>
                </a:lnTo>
                <a:lnTo>
                  <a:pt x="2446" y="39"/>
                </a:lnTo>
                <a:lnTo>
                  <a:pt x="2446" y="39"/>
                </a:lnTo>
                <a:lnTo>
                  <a:pt x="2446" y="39"/>
                </a:lnTo>
                <a:lnTo>
                  <a:pt x="2447" y="39"/>
                </a:lnTo>
                <a:lnTo>
                  <a:pt x="2447" y="39"/>
                </a:lnTo>
                <a:lnTo>
                  <a:pt x="2447" y="39"/>
                </a:lnTo>
                <a:lnTo>
                  <a:pt x="2447" y="39"/>
                </a:lnTo>
                <a:lnTo>
                  <a:pt x="2447" y="39"/>
                </a:lnTo>
                <a:lnTo>
                  <a:pt x="2448" y="39"/>
                </a:lnTo>
                <a:lnTo>
                  <a:pt x="2448" y="39"/>
                </a:lnTo>
                <a:lnTo>
                  <a:pt x="2448" y="39"/>
                </a:lnTo>
                <a:lnTo>
                  <a:pt x="2448" y="39"/>
                </a:lnTo>
                <a:lnTo>
                  <a:pt x="2449" y="39"/>
                </a:lnTo>
                <a:lnTo>
                  <a:pt x="2449" y="39"/>
                </a:lnTo>
                <a:lnTo>
                  <a:pt x="2449" y="39"/>
                </a:lnTo>
                <a:lnTo>
                  <a:pt x="2449" y="39"/>
                </a:lnTo>
                <a:lnTo>
                  <a:pt x="2450" y="39"/>
                </a:lnTo>
                <a:lnTo>
                  <a:pt x="2450" y="39"/>
                </a:lnTo>
                <a:lnTo>
                  <a:pt x="2450" y="39"/>
                </a:lnTo>
                <a:lnTo>
                  <a:pt x="2450" y="39"/>
                </a:lnTo>
                <a:lnTo>
                  <a:pt x="2450" y="39"/>
                </a:lnTo>
                <a:lnTo>
                  <a:pt x="2451" y="39"/>
                </a:lnTo>
                <a:lnTo>
                  <a:pt x="2451" y="39"/>
                </a:lnTo>
                <a:lnTo>
                  <a:pt x="2451" y="39"/>
                </a:lnTo>
                <a:lnTo>
                  <a:pt x="2451" y="39"/>
                </a:lnTo>
                <a:lnTo>
                  <a:pt x="2452" y="39"/>
                </a:lnTo>
                <a:lnTo>
                  <a:pt x="2452" y="39"/>
                </a:lnTo>
                <a:lnTo>
                  <a:pt x="2452" y="39"/>
                </a:lnTo>
                <a:lnTo>
                  <a:pt x="2453" y="39"/>
                </a:lnTo>
                <a:lnTo>
                  <a:pt x="2453" y="39"/>
                </a:lnTo>
                <a:lnTo>
                  <a:pt x="2453" y="39"/>
                </a:lnTo>
                <a:lnTo>
                  <a:pt x="2453" y="39"/>
                </a:lnTo>
                <a:lnTo>
                  <a:pt x="2454" y="39"/>
                </a:lnTo>
                <a:lnTo>
                  <a:pt x="2454" y="39"/>
                </a:lnTo>
                <a:lnTo>
                  <a:pt x="2454" y="39"/>
                </a:lnTo>
                <a:lnTo>
                  <a:pt x="2454" y="39"/>
                </a:lnTo>
                <a:lnTo>
                  <a:pt x="2454" y="39"/>
                </a:lnTo>
                <a:lnTo>
                  <a:pt x="2455" y="39"/>
                </a:lnTo>
                <a:lnTo>
                  <a:pt x="2455" y="39"/>
                </a:lnTo>
                <a:lnTo>
                  <a:pt x="2455" y="39"/>
                </a:lnTo>
                <a:lnTo>
                  <a:pt x="2455" y="39"/>
                </a:lnTo>
                <a:lnTo>
                  <a:pt x="2456" y="39"/>
                </a:lnTo>
                <a:lnTo>
                  <a:pt x="2456" y="39"/>
                </a:lnTo>
                <a:lnTo>
                  <a:pt x="2456" y="39"/>
                </a:lnTo>
                <a:lnTo>
                  <a:pt x="2456" y="39"/>
                </a:lnTo>
                <a:lnTo>
                  <a:pt x="2457" y="39"/>
                </a:lnTo>
                <a:lnTo>
                  <a:pt x="2457" y="39"/>
                </a:lnTo>
                <a:lnTo>
                  <a:pt x="2457" y="39"/>
                </a:lnTo>
                <a:lnTo>
                  <a:pt x="2457" y="39"/>
                </a:lnTo>
                <a:lnTo>
                  <a:pt x="2457" y="39"/>
                </a:lnTo>
                <a:lnTo>
                  <a:pt x="2458" y="39"/>
                </a:lnTo>
                <a:lnTo>
                  <a:pt x="2458" y="39"/>
                </a:lnTo>
                <a:lnTo>
                  <a:pt x="2458" y="39"/>
                </a:lnTo>
                <a:lnTo>
                  <a:pt x="2458" y="39"/>
                </a:lnTo>
                <a:lnTo>
                  <a:pt x="2459" y="39"/>
                </a:lnTo>
                <a:lnTo>
                  <a:pt x="2459" y="39"/>
                </a:lnTo>
                <a:lnTo>
                  <a:pt x="2459" y="39"/>
                </a:lnTo>
                <a:lnTo>
                  <a:pt x="2459" y="39"/>
                </a:lnTo>
                <a:lnTo>
                  <a:pt x="2460" y="39"/>
                </a:lnTo>
                <a:lnTo>
                  <a:pt x="2460" y="39"/>
                </a:lnTo>
                <a:lnTo>
                  <a:pt x="2460" y="39"/>
                </a:lnTo>
                <a:lnTo>
                  <a:pt x="2460" y="39"/>
                </a:lnTo>
                <a:lnTo>
                  <a:pt x="2461" y="39"/>
                </a:lnTo>
                <a:lnTo>
                  <a:pt x="2461" y="39"/>
                </a:lnTo>
                <a:lnTo>
                  <a:pt x="2461" y="39"/>
                </a:lnTo>
                <a:lnTo>
                  <a:pt x="2461" y="39"/>
                </a:lnTo>
                <a:lnTo>
                  <a:pt x="2462" y="39"/>
                </a:lnTo>
                <a:lnTo>
                  <a:pt x="2462" y="39"/>
                </a:lnTo>
                <a:lnTo>
                  <a:pt x="2462" y="39"/>
                </a:lnTo>
                <a:lnTo>
                  <a:pt x="2462" y="39"/>
                </a:lnTo>
                <a:lnTo>
                  <a:pt x="2463" y="39"/>
                </a:lnTo>
                <a:lnTo>
                  <a:pt x="2463" y="39"/>
                </a:lnTo>
                <a:lnTo>
                  <a:pt x="2463" y="39"/>
                </a:lnTo>
                <a:lnTo>
                  <a:pt x="2463" y="39"/>
                </a:lnTo>
                <a:lnTo>
                  <a:pt x="2463" y="39"/>
                </a:lnTo>
                <a:lnTo>
                  <a:pt x="2464" y="39"/>
                </a:lnTo>
                <a:lnTo>
                  <a:pt x="2464" y="39"/>
                </a:lnTo>
                <a:lnTo>
                  <a:pt x="2464" y="39"/>
                </a:lnTo>
                <a:lnTo>
                  <a:pt x="2464" y="39"/>
                </a:lnTo>
                <a:lnTo>
                  <a:pt x="2465" y="39"/>
                </a:lnTo>
                <a:lnTo>
                  <a:pt x="2465" y="39"/>
                </a:lnTo>
                <a:lnTo>
                  <a:pt x="2465" y="39"/>
                </a:lnTo>
                <a:lnTo>
                  <a:pt x="2465" y="39"/>
                </a:lnTo>
                <a:lnTo>
                  <a:pt x="2466" y="39"/>
                </a:lnTo>
                <a:lnTo>
                  <a:pt x="2466" y="39"/>
                </a:lnTo>
                <a:lnTo>
                  <a:pt x="2466" y="39"/>
                </a:lnTo>
                <a:lnTo>
                  <a:pt x="2466" y="39"/>
                </a:lnTo>
                <a:lnTo>
                  <a:pt x="2466" y="39"/>
                </a:lnTo>
                <a:lnTo>
                  <a:pt x="2467" y="39"/>
                </a:lnTo>
                <a:lnTo>
                  <a:pt x="2467" y="39"/>
                </a:lnTo>
                <a:lnTo>
                  <a:pt x="2467" y="39"/>
                </a:lnTo>
                <a:lnTo>
                  <a:pt x="2467" y="39"/>
                </a:lnTo>
                <a:lnTo>
                  <a:pt x="2468" y="39"/>
                </a:lnTo>
                <a:lnTo>
                  <a:pt x="2468" y="39"/>
                </a:lnTo>
                <a:lnTo>
                  <a:pt x="2468" y="39"/>
                </a:lnTo>
                <a:lnTo>
                  <a:pt x="2469" y="39"/>
                </a:lnTo>
                <a:lnTo>
                  <a:pt x="2469" y="39"/>
                </a:lnTo>
                <a:lnTo>
                  <a:pt x="2469" y="39"/>
                </a:lnTo>
                <a:lnTo>
                  <a:pt x="2469" y="39"/>
                </a:lnTo>
                <a:lnTo>
                  <a:pt x="2469" y="39"/>
                </a:lnTo>
                <a:lnTo>
                  <a:pt x="2470" y="39"/>
                </a:lnTo>
                <a:lnTo>
                  <a:pt x="2470" y="39"/>
                </a:lnTo>
                <a:lnTo>
                  <a:pt x="2470" y="39"/>
                </a:lnTo>
                <a:lnTo>
                  <a:pt x="2470" y="39"/>
                </a:lnTo>
                <a:lnTo>
                  <a:pt x="2471" y="39"/>
                </a:lnTo>
                <a:lnTo>
                  <a:pt x="2471" y="39"/>
                </a:lnTo>
                <a:lnTo>
                  <a:pt x="2471" y="39"/>
                </a:lnTo>
                <a:lnTo>
                  <a:pt x="2471" y="39"/>
                </a:lnTo>
                <a:lnTo>
                  <a:pt x="2472" y="39"/>
                </a:lnTo>
                <a:lnTo>
                  <a:pt x="2472" y="39"/>
                </a:lnTo>
                <a:lnTo>
                  <a:pt x="2472" y="39"/>
                </a:lnTo>
                <a:lnTo>
                  <a:pt x="2472" y="39"/>
                </a:lnTo>
                <a:lnTo>
                  <a:pt x="2472" y="39"/>
                </a:lnTo>
                <a:lnTo>
                  <a:pt x="2473" y="39"/>
                </a:lnTo>
                <a:lnTo>
                  <a:pt x="2473" y="39"/>
                </a:lnTo>
                <a:lnTo>
                  <a:pt x="2473" y="39"/>
                </a:lnTo>
                <a:lnTo>
                  <a:pt x="2473" y="39"/>
                </a:lnTo>
                <a:lnTo>
                  <a:pt x="2474" y="39"/>
                </a:lnTo>
                <a:lnTo>
                  <a:pt x="2474" y="39"/>
                </a:lnTo>
                <a:lnTo>
                  <a:pt x="2474" y="39"/>
                </a:lnTo>
                <a:lnTo>
                  <a:pt x="2474" y="39"/>
                </a:lnTo>
                <a:lnTo>
                  <a:pt x="2475" y="39"/>
                </a:lnTo>
                <a:lnTo>
                  <a:pt x="2475" y="39"/>
                </a:lnTo>
                <a:lnTo>
                  <a:pt x="2475" y="39"/>
                </a:lnTo>
                <a:lnTo>
                  <a:pt x="2475" y="39"/>
                </a:lnTo>
                <a:lnTo>
                  <a:pt x="2475" y="39"/>
                </a:lnTo>
                <a:lnTo>
                  <a:pt x="2476" y="39"/>
                </a:lnTo>
                <a:lnTo>
                  <a:pt x="2476" y="39"/>
                </a:lnTo>
                <a:lnTo>
                  <a:pt x="2476" y="39"/>
                </a:lnTo>
                <a:lnTo>
                  <a:pt x="2477" y="39"/>
                </a:lnTo>
                <a:lnTo>
                  <a:pt x="2477" y="39"/>
                </a:lnTo>
                <a:lnTo>
                  <a:pt x="2477" y="39"/>
                </a:lnTo>
                <a:lnTo>
                  <a:pt x="2477" y="39"/>
                </a:lnTo>
                <a:lnTo>
                  <a:pt x="2478" y="39"/>
                </a:lnTo>
                <a:lnTo>
                  <a:pt x="2478" y="39"/>
                </a:lnTo>
                <a:lnTo>
                  <a:pt x="2478" y="39"/>
                </a:lnTo>
                <a:lnTo>
                  <a:pt x="2478" y="39"/>
                </a:lnTo>
                <a:lnTo>
                  <a:pt x="2478" y="39"/>
                </a:lnTo>
                <a:lnTo>
                  <a:pt x="2479" y="39"/>
                </a:lnTo>
                <a:lnTo>
                  <a:pt x="2479" y="39"/>
                </a:lnTo>
                <a:lnTo>
                  <a:pt x="2479" y="39"/>
                </a:lnTo>
                <a:lnTo>
                  <a:pt x="2479" y="39"/>
                </a:lnTo>
                <a:lnTo>
                  <a:pt x="2480" y="39"/>
                </a:lnTo>
                <a:lnTo>
                  <a:pt x="2480" y="39"/>
                </a:lnTo>
                <a:lnTo>
                  <a:pt x="2480" y="39"/>
                </a:lnTo>
                <a:lnTo>
                  <a:pt x="2480" y="39"/>
                </a:lnTo>
                <a:lnTo>
                  <a:pt x="2481" y="39"/>
                </a:lnTo>
                <a:lnTo>
                  <a:pt x="2481" y="39"/>
                </a:lnTo>
                <a:lnTo>
                  <a:pt x="2481" y="39"/>
                </a:lnTo>
                <a:lnTo>
                  <a:pt x="2481" y="39"/>
                </a:lnTo>
                <a:lnTo>
                  <a:pt x="2481" y="39"/>
                </a:lnTo>
                <a:lnTo>
                  <a:pt x="2482" y="39"/>
                </a:lnTo>
                <a:lnTo>
                  <a:pt x="2482" y="39"/>
                </a:lnTo>
                <a:lnTo>
                  <a:pt x="2482" y="39"/>
                </a:lnTo>
                <a:lnTo>
                  <a:pt x="2482" y="39"/>
                </a:lnTo>
                <a:lnTo>
                  <a:pt x="2483" y="39"/>
                </a:lnTo>
                <a:lnTo>
                  <a:pt x="2483" y="39"/>
                </a:lnTo>
                <a:lnTo>
                  <a:pt x="2483" y="39"/>
                </a:lnTo>
                <a:lnTo>
                  <a:pt x="2484" y="39"/>
                </a:lnTo>
                <a:lnTo>
                  <a:pt x="2484" y="39"/>
                </a:lnTo>
                <a:lnTo>
                  <a:pt x="2484" y="39"/>
                </a:lnTo>
                <a:lnTo>
                  <a:pt x="2484" y="39"/>
                </a:lnTo>
                <a:lnTo>
                  <a:pt x="2484" y="39"/>
                </a:lnTo>
                <a:lnTo>
                  <a:pt x="2485" y="39"/>
                </a:lnTo>
                <a:lnTo>
                  <a:pt x="2485" y="39"/>
                </a:lnTo>
                <a:lnTo>
                  <a:pt x="2485" y="39"/>
                </a:lnTo>
                <a:lnTo>
                  <a:pt x="2485" y="39"/>
                </a:lnTo>
                <a:lnTo>
                  <a:pt x="2486" y="39"/>
                </a:lnTo>
                <a:lnTo>
                  <a:pt x="2486" y="39"/>
                </a:lnTo>
                <a:lnTo>
                  <a:pt x="2486" y="39"/>
                </a:lnTo>
                <a:lnTo>
                  <a:pt x="2486" y="39"/>
                </a:lnTo>
                <a:lnTo>
                  <a:pt x="2487" y="39"/>
                </a:lnTo>
                <a:lnTo>
                  <a:pt x="2487" y="39"/>
                </a:lnTo>
                <a:lnTo>
                  <a:pt x="2487" y="39"/>
                </a:lnTo>
                <a:lnTo>
                  <a:pt x="2487" y="39"/>
                </a:lnTo>
                <a:lnTo>
                  <a:pt x="2487" y="39"/>
                </a:lnTo>
                <a:lnTo>
                  <a:pt x="2488" y="39"/>
                </a:lnTo>
                <a:lnTo>
                  <a:pt x="2488" y="39"/>
                </a:lnTo>
                <a:lnTo>
                  <a:pt x="2488" y="39"/>
                </a:lnTo>
                <a:lnTo>
                  <a:pt x="2488" y="39"/>
                </a:lnTo>
                <a:lnTo>
                  <a:pt x="2489" y="39"/>
                </a:lnTo>
                <a:lnTo>
                  <a:pt x="2489" y="39"/>
                </a:lnTo>
                <a:lnTo>
                  <a:pt x="2489" y="39"/>
                </a:lnTo>
                <a:lnTo>
                  <a:pt x="2489" y="39"/>
                </a:lnTo>
                <a:lnTo>
                  <a:pt x="2490" y="39"/>
                </a:lnTo>
                <a:lnTo>
                  <a:pt x="2490" y="39"/>
                </a:lnTo>
                <a:lnTo>
                  <a:pt x="2490" y="39"/>
                </a:lnTo>
                <a:lnTo>
                  <a:pt x="2490" y="39"/>
                </a:lnTo>
                <a:lnTo>
                  <a:pt x="2490" y="39"/>
                </a:lnTo>
                <a:lnTo>
                  <a:pt x="2491" y="39"/>
                </a:lnTo>
                <a:lnTo>
                  <a:pt x="2491" y="39"/>
                </a:lnTo>
                <a:lnTo>
                  <a:pt x="2491" y="39"/>
                </a:lnTo>
                <a:lnTo>
                  <a:pt x="2492" y="39"/>
                </a:lnTo>
                <a:lnTo>
                  <a:pt x="2492" y="39"/>
                </a:lnTo>
                <a:lnTo>
                  <a:pt x="2492" y="39"/>
                </a:lnTo>
                <a:lnTo>
                  <a:pt x="2492" y="39"/>
                </a:lnTo>
                <a:lnTo>
                  <a:pt x="2493" y="39"/>
                </a:lnTo>
                <a:lnTo>
                  <a:pt x="2493" y="39"/>
                </a:lnTo>
                <a:lnTo>
                  <a:pt x="2493" y="39"/>
                </a:lnTo>
                <a:lnTo>
                  <a:pt x="2493" y="39"/>
                </a:lnTo>
                <a:lnTo>
                  <a:pt x="2493" y="39"/>
                </a:lnTo>
                <a:lnTo>
                  <a:pt x="2494" y="39"/>
                </a:lnTo>
                <a:lnTo>
                  <a:pt x="2494" y="39"/>
                </a:lnTo>
                <a:lnTo>
                  <a:pt x="2494" y="39"/>
                </a:lnTo>
                <a:lnTo>
                  <a:pt x="2494" y="39"/>
                </a:lnTo>
                <a:lnTo>
                  <a:pt x="2495" y="39"/>
                </a:lnTo>
                <a:lnTo>
                  <a:pt x="2495" y="39"/>
                </a:lnTo>
                <a:lnTo>
                  <a:pt x="2495" y="39"/>
                </a:lnTo>
                <a:lnTo>
                  <a:pt x="2495" y="39"/>
                </a:lnTo>
                <a:lnTo>
                  <a:pt x="2496" y="39"/>
                </a:lnTo>
                <a:lnTo>
                  <a:pt x="2496" y="39"/>
                </a:lnTo>
                <a:lnTo>
                  <a:pt x="2496" y="39"/>
                </a:lnTo>
                <a:lnTo>
                  <a:pt x="2496" y="39"/>
                </a:lnTo>
                <a:lnTo>
                  <a:pt x="2496" y="39"/>
                </a:lnTo>
                <a:lnTo>
                  <a:pt x="2497" y="39"/>
                </a:lnTo>
                <a:lnTo>
                  <a:pt x="2497" y="39"/>
                </a:lnTo>
                <a:lnTo>
                  <a:pt x="2497" y="39"/>
                </a:lnTo>
                <a:lnTo>
                  <a:pt x="2497" y="39"/>
                </a:lnTo>
                <a:lnTo>
                  <a:pt x="2498" y="39"/>
                </a:lnTo>
                <a:lnTo>
                  <a:pt x="2498" y="39"/>
                </a:lnTo>
                <a:lnTo>
                  <a:pt x="2498" y="39"/>
                </a:lnTo>
                <a:lnTo>
                  <a:pt x="2498" y="39"/>
                </a:lnTo>
                <a:lnTo>
                  <a:pt x="2499" y="39"/>
                </a:lnTo>
                <a:lnTo>
                  <a:pt x="2499" y="39"/>
                </a:lnTo>
                <a:lnTo>
                  <a:pt x="2499" y="39"/>
                </a:lnTo>
                <a:lnTo>
                  <a:pt x="2500" y="39"/>
                </a:lnTo>
                <a:lnTo>
                  <a:pt x="2500" y="39"/>
                </a:lnTo>
                <a:lnTo>
                  <a:pt x="2500" y="39"/>
                </a:lnTo>
                <a:lnTo>
                  <a:pt x="2500" y="39"/>
                </a:lnTo>
                <a:lnTo>
                  <a:pt x="2500" y="39"/>
                </a:lnTo>
                <a:lnTo>
                  <a:pt x="2501" y="39"/>
                </a:lnTo>
                <a:lnTo>
                  <a:pt x="2501" y="39"/>
                </a:lnTo>
                <a:lnTo>
                  <a:pt x="2501" y="39"/>
                </a:lnTo>
                <a:lnTo>
                  <a:pt x="2501" y="39"/>
                </a:lnTo>
                <a:lnTo>
                  <a:pt x="2502" y="39"/>
                </a:lnTo>
                <a:lnTo>
                  <a:pt x="2502" y="39"/>
                </a:lnTo>
                <a:lnTo>
                  <a:pt x="2502" y="39"/>
                </a:lnTo>
                <a:lnTo>
                  <a:pt x="2502" y="39"/>
                </a:lnTo>
                <a:lnTo>
                  <a:pt x="2503" y="39"/>
                </a:lnTo>
                <a:lnTo>
                  <a:pt x="2503" y="39"/>
                </a:lnTo>
                <a:lnTo>
                  <a:pt x="2503" y="39"/>
                </a:lnTo>
                <a:lnTo>
                  <a:pt x="2503" y="39"/>
                </a:lnTo>
                <a:lnTo>
                  <a:pt x="2503" y="39"/>
                </a:lnTo>
                <a:lnTo>
                  <a:pt x="2504" y="39"/>
                </a:lnTo>
                <a:lnTo>
                  <a:pt x="2504" y="39"/>
                </a:lnTo>
                <a:lnTo>
                  <a:pt x="2504" y="39"/>
                </a:lnTo>
                <a:lnTo>
                  <a:pt x="2504" y="39"/>
                </a:lnTo>
                <a:lnTo>
                  <a:pt x="2505" y="39"/>
                </a:lnTo>
                <a:lnTo>
                  <a:pt x="2505" y="39"/>
                </a:lnTo>
                <a:lnTo>
                  <a:pt x="2505" y="39"/>
                </a:lnTo>
                <a:lnTo>
                  <a:pt x="2505" y="39"/>
                </a:lnTo>
                <a:lnTo>
                  <a:pt x="2506" y="39"/>
                </a:lnTo>
                <a:lnTo>
                  <a:pt x="2506" y="39"/>
                </a:lnTo>
                <a:lnTo>
                  <a:pt x="2506" y="39"/>
                </a:lnTo>
                <a:lnTo>
                  <a:pt x="2506" y="39"/>
                </a:lnTo>
                <a:lnTo>
                  <a:pt x="2506" y="39"/>
                </a:lnTo>
                <a:lnTo>
                  <a:pt x="2507" y="39"/>
                </a:lnTo>
                <a:lnTo>
                  <a:pt x="2507" y="39"/>
                </a:lnTo>
                <a:lnTo>
                  <a:pt x="2507" y="39"/>
                </a:lnTo>
                <a:lnTo>
                  <a:pt x="2508" y="39"/>
                </a:lnTo>
                <a:lnTo>
                  <a:pt x="2508" y="39"/>
                </a:lnTo>
                <a:lnTo>
                  <a:pt x="2508" y="39"/>
                </a:lnTo>
                <a:lnTo>
                  <a:pt x="2508" y="39"/>
                </a:lnTo>
                <a:lnTo>
                  <a:pt x="2509" y="39"/>
                </a:lnTo>
                <a:lnTo>
                  <a:pt x="2509" y="39"/>
                </a:lnTo>
                <a:lnTo>
                  <a:pt x="2509" y="39"/>
                </a:lnTo>
                <a:lnTo>
                  <a:pt x="2509" y="39"/>
                </a:lnTo>
                <a:lnTo>
                  <a:pt x="2509" y="39"/>
                </a:lnTo>
                <a:lnTo>
                  <a:pt x="2510" y="39"/>
                </a:lnTo>
                <a:lnTo>
                  <a:pt x="2510" y="39"/>
                </a:lnTo>
                <a:lnTo>
                  <a:pt x="2510" y="39"/>
                </a:lnTo>
                <a:lnTo>
                  <a:pt x="2510" y="39"/>
                </a:lnTo>
                <a:lnTo>
                  <a:pt x="2511" y="39"/>
                </a:lnTo>
                <a:lnTo>
                  <a:pt x="2511" y="39"/>
                </a:lnTo>
                <a:lnTo>
                  <a:pt x="2511" y="39"/>
                </a:lnTo>
                <a:lnTo>
                  <a:pt x="2511" y="39"/>
                </a:lnTo>
                <a:lnTo>
                  <a:pt x="2512" y="39"/>
                </a:lnTo>
                <a:lnTo>
                  <a:pt x="2512" y="39"/>
                </a:lnTo>
                <a:lnTo>
                  <a:pt x="2512" y="39"/>
                </a:lnTo>
                <a:lnTo>
                  <a:pt x="2512" y="39"/>
                </a:lnTo>
                <a:lnTo>
                  <a:pt x="2512" y="39"/>
                </a:lnTo>
                <a:lnTo>
                  <a:pt x="2513" y="39"/>
                </a:lnTo>
                <a:lnTo>
                  <a:pt x="2513" y="39"/>
                </a:lnTo>
                <a:lnTo>
                  <a:pt x="2513" y="39"/>
                </a:lnTo>
                <a:lnTo>
                  <a:pt x="2513" y="39"/>
                </a:lnTo>
                <a:lnTo>
                  <a:pt x="2514" y="39"/>
                </a:lnTo>
                <a:lnTo>
                  <a:pt x="2514" y="39"/>
                </a:lnTo>
                <a:lnTo>
                  <a:pt x="2514" y="39"/>
                </a:lnTo>
                <a:lnTo>
                  <a:pt x="2514" y="39"/>
                </a:lnTo>
                <a:lnTo>
                  <a:pt x="2515" y="39"/>
                </a:lnTo>
                <a:lnTo>
                  <a:pt x="2515" y="39"/>
                </a:lnTo>
                <a:lnTo>
                  <a:pt x="2515" y="39"/>
                </a:lnTo>
                <a:lnTo>
                  <a:pt x="2515" y="39"/>
                </a:lnTo>
                <a:lnTo>
                  <a:pt x="2516" y="39"/>
                </a:lnTo>
                <a:lnTo>
                  <a:pt x="2516" y="39"/>
                </a:lnTo>
                <a:lnTo>
                  <a:pt x="2516" y="39"/>
                </a:lnTo>
                <a:lnTo>
                  <a:pt x="2516" y="39"/>
                </a:lnTo>
                <a:lnTo>
                  <a:pt x="2517" y="39"/>
                </a:lnTo>
                <a:lnTo>
                  <a:pt x="2517" y="39"/>
                </a:lnTo>
                <a:lnTo>
                  <a:pt x="2517" y="39"/>
                </a:lnTo>
                <a:lnTo>
                  <a:pt x="2517" y="39"/>
                </a:lnTo>
                <a:lnTo>
                  <a:pt x="2518" y="39"/>
                </a:lnTo>
                <a:lnTo>
                  <a:pt x="2518" y="39"/>
                </a:lnTo>
                <a:lnTo>
                  <a:pt x="2518" y="39"/>
                </a:lnTo>
                <a:lnTo>
                  <a:pt x="2518" y="39"/>
                </a:lnTo>
                <a:lnTo>
                  <a:pt x="2518" y="39"/>
                </a:lnTo>
                <a:lnTo>
                  <a:pt x="2519" y="39"/>
                </a:lnTo>
                <a:lnTo>
                  <a:pt x="2519" y="39"/>
                </a:lnTo>
                <a:lnTo>
                  <a:pt x="2519" y="39"/>
                </a:lnTo>
                <a:lnTo>
                  <a:pt x="2519" y="39"/>
                </a:lnTo>
                <a:lnTo>
                  <a:pt x="2520" y="39"/>
                </a:lnTo>
                <a:lnTo>
                  <a:pt x="2520" y="39"/>
                </a:lnTo>
                <a:lnTo>
                  <a:pt x="2520" y="39"/>
                </a:lnTo>
                <a:lnTo>
                  <a:pt x="2520" y="39"/>
                </a:lnTo>
                <a:lnTo>
                  <a:pt x="2521" y="39"/>
                </a:lnTo>
                <a:lnTo>
                  <a:pt x="2521" y="39"/>
                </a:lnTo>
                <a:lnTo>
                  <a:pt x="2521" y="39"/>
                </a:lnTo>
                <a:lnTo>
                  <a:pt x="2521" y="39"/>
                </a:lnTo>
                <a:lnTo>
                  <a:pt x="2521" y="39"/>
                </a:lnTo>
                <a:lnTo>
                  <a:pt x="2522" y="39"/>
                </a:lnTo>
                <a:lnTo>
                  <a:pt x="2522" y="39"/>
                </a:lnTo>
                <a:lnTo>
                  <a:pt x="2522" y="39"/>
                </a:lnTo>
                <a:lnTo>
                  <a:pt x="2523" y="39"/>
                </a:lnTo>
                <a:lnTo>
                  <a:pt x="2523" y="39"/>
                </a:lnTo>
                <a:lnTo>
                  <a:pt x="2523" y="39"/>
                </a:lnTo>
                <a:lnTo>
                  <a:pt x="2523" y="39"/>
                </a:lnTo>
                <a:lnTo>
                  <a:pt x="2524" y="39"/>
                </a:lnTo>
                <a:lnTo>
                  <a:pt x="2524" y="39"/>
                </a:lnTo>
                <a:lnTo>
                  <a:pt x="2524" y="39"/>
                </a:lnTo>
                <a:lnTo>
                  <a:pt x="2524" y="39"/>
                </a:lnTo>
                <a:lnTo>
                  <a:pt x="2524" y="39"/>
                </a:lnTo>
                <a:lnTo>
                  <a:pt x="2525" y="39"/>
                </a:lnTo>
                <a:lnTo>
                  <a:pt x="2525" y="39"/>
                </a:lnTo>
                <a:lnTo>
                  <a:pt x="2525" y="39"/>
                </a:lnTo>
                <a:lnTo>
                  <a:pt x="2525" y="39"/>
                </a:lnTo>
                <a:lnTo>
                  <a:pt x="2526" y="39"/>
                </a:lnTo>
                <a:lnTo>
                  <a:pt x="2526" y="39"/>
                </a:lnTo>
                <a:lnTo>
                  <a:pt x="2526" y="39"/>
                </a:lnTo>
                <a:lnTo>
                  <a:pt x="2526" y="39"/>
                </a:lnTo>
                <a:lnTo>
                  <a:pt x="2527" y="39"/>
                </a:lnTo>
                <a:lnTo>
                  <a:pt x="2527" y="39"/>
                </a:lnTo>
                <a:lnTo>
                  <a:pt x="2527" y="39"/>
                </a:lnTo>
                <a:lnTo>
                  <a:pt x="2527" y="39"/>
                </a:lnTo>
                <a:lnTo>
                  <a:pt x="2527" y="39"/>
                </a:lnTo>
                <a:lnTo>
                  <a:pt x="2528" y="39"/>
                </a:lnTo>
                <a:lnTo>
                  <a:pt x="2528" y="39"/>
                </a:lnTo>
                <a:lnTo>
                  <a:pt x="2528" y="39"/>
                </a:lnTo>
                <a:lnTo>
                  <a:pt x="2528" y="39"/>
                </a:lnTo>
                <a:lnTo>
                  <a:pt x="2529" y="39"/>
                </a:lnTo>
                <a:lnTo>
                  <a:pt x="2529" y="39"/>
                </a:lnTo>
                <a:lnTo>
                  <a:pt x="2529" y="39"/>
                </a:lnTo>
                <a:lnTo>
                  <a:pt x="2529" y="39"/>
                </a:lnTo>
                <a:lnTo>
                  <a:pt x="2530" y="39"/>
                </a:lnTo>
                <a:lnTo>
                  <a:pt x="2530" y="39"/>
                </a:lnTo>
                <a:lnTo>
                  <a:pt x="2530" y="39"/>
                </a:lnTo>
                <a:lnTo>
                  <a:pt x="2530" y="39"/>
                </a:lnTo>
                <a:lnTo>
                  <a:pt x="2531" y="39"/>
                </a:lnTo>
                <a:lnTo>
                  <a:pt x="2531" y="39"/>
                </a:lnTo>
                <a:lnTo>
                  <a:pt x="2531" y="39"/>
                </a:lnTo>
                <a:lnTo>
                  <a:pt x="2531" y="39"/>
                </a:lnTo>
                <a:lnTo>
                  <a:pt x="2532" y="39"/>
                </a:lnTo>
                <a:lnTo>
                  <a:pt x="2532" y="39"/>
                </a:lnTo>
                <a:lnTo>
                  <a:pt x="2532" y="39"/>
                </a:lnTo>
                <a:lnTo>
                  <a:pt x="2532" y="39"/>
                </a:lnTo>
                <a:lnTo>
                  <a:pt x="2533" y="39"/>
                </a:lnTo>
                <a:lnTo>
                  <a:pt x="2533" y="39"/>
                </a:lnTo>
                <a:lnTo>
                  <a:pt x="2533" y="39"/>
                </a:lnTo>
                <a:lnTo>
                  <a:pt x="2533" y="39"/>
                </a:lnTo>
                <a:lnTo>
                  <a:pt x="2533" y="39"/>
                </a:lnTo>
                <a:lnTo>
                  <a:pt x="2534" y="39"/>
                </a:lnTo>
                <a:lnTo>
                  <a:pt x="2534" y="39"/>
                </a:lnTo>
                <a:lnTo>
                  <a:pt x="2534" y="39"/>
                </a:lnTo>
                <a:lnTo>
                  <a:pt x="2534" y="39"/>
                </a:lnTo>
                <a:lnTo>
                  <a:pt x="2535" y="39"/>
                </a:lnTo>
                <a:lnTo>
                  <a:pt x="2535" y="39"/>
                </a:lnTo>
                <a:lnTo>
                  <a:pt x="2535" y="39"/>
                </a:lnTo>
                <a:lnTo>
                  <a:pt x="2535" y="39"/>
                </a:lnTo>
                <a:lnTo>
                  <a:pt x="2536" y="39"/>
                </a:lnTo>
                <a:lnTo>
                  <a:pt x="2536" y="39"/>
                </a:lnTo>
                <a:lnTo>
                  <a:pt x="2536" y="39"/>
                </a:lnTo>
                <a:lnTo>
                  <a:pt x="2536" y="39"/>
                </a:lnTo>
                <a:lnTo>
                  <a:pt x="2536" y="39"/>
                </a:lnTo>
                <a:lnTo>
                  <a:pt x="2537" y="39"/>
                </a:lnTo>
                <a:lnTo>
                  <a:pt x="2537" y="39"/>
                </a:lnTo>
                <a:lnTo>
                  <a:pt x="2537" y="39"/>
                </a:lnTo>
                <a:lnTo>
                  <a:pt x="2537" y="39"/>
                </a:lnTo>
                <a:lnTo>
                  <a:pt x="2538" y="39"/>
                </a:lnTo>
                <a:lnTo>
                  <a:pt x="2538" y="39"/>
                </a:lnTo>
                <a:lnTo>
                  <a:pt x="2538" y="39"/>
                </a:lnTo>
                <a:lnTo>
                  <a:pt x="2539" y="39"/>
                </a:lnTo>
                <a:lnTo>
                  <a:pt x="2539" y="39"/>
                </a:lnTo>
                <a:lnTo>
                  <a:pt x="2539" y="39"/>
                </a:lnTo>
                <a:lnTo>
                  <a:pt x="2539" y="39"/>
                </a:lnTo>
                <a:lnTo>
                  <a:pt x="2539" y="39"/>
                </a:lnTo>
                <a:lnTo>
                  <a:pt x="2540" y="39"/>
                </a:lnTo>
                <a:lnTo>
                  <a:pt x="2540" y="39"/>
                </a:lnTo>
                <a:lnTo>
                  <a:pt x="2540" y="39"/>
                </a:lnTo>
                <a:lnTo>
                  <a:pt x="2540" y="39"/>
                </a:lnTo>
                <a:lnTo>
                  <a:pt x="2541" y="39"/>
                </a:lnTo>
                <a:lnTo>
                  <a:pt x="2541" y="39"/>
                </a:lnTo>
                <a:lnTo>
                  <a:pt x="2541" y="39"/>
                </a:lnTo>
                <a:lnTo>
                  <a:pt x="2541" y="39"/>
                </a:lnTo>
                <a:lnTo>
                  <a:pt x="2542" y="39"/>
                </a:lnTo>
                <a:lnTo>
                  <a:pt x="2542" y="39"/>
                </a:lnTo>
                <a:lnTo>
                  <a:pt x="2542" y="39"/>
                </a:lnTo>
                <a:lnTo>
                  <a:pt x="2542" y="39"/>
                </a:lnTo>
                <a:lnTo>
                  <a:pt x="2542" y="39"/>
                </a:lnTo>
                <a:lnTo>
                  <a:pt x="2543" y="39"/>
                </a:lnTo>
                <a:lnTo>
                  <a:pt x="2543" y="39"/>
                </a:lnTo>
                <a:lnTo>
                  <a:pt x="2543" y="39"/>
                </a:lnTo>
                <a:lnTo>
                  <a:pt x="2543" y="39"/>
                </a:lnTo>
                <a:lnTo>
                  <a:pt x="2544" y="39"/>
                </a:lnTo>
                <a:lnTo>
                  <a:pt x="2544" y="39"/>
                </a:lnTo>
                <a:lnTo>
                  <a:pt x="2544" y="39"/>
                </a:lnTo>
                <a:lnTo>
                  <a:pt x="2544" y="39"/>
                </a:lnTo>
                <a:lnTo>
                  <a:pt x="2545" y="39"/>
                </a:lnTo>
                <a:lnTo>
                  <a:pt x="2545" y="39"/>
                </a:lnTo>
                <a:lnTo>
                  <a:pt x="2545" y="39"/>
                </a:lnTo>
                <a:lnTo>
                  <a:pt x="2545" y="39"/>
                </a:lnTo>
                <a:lnTo>
                  <a:pt x="2545" y="39"/>
                </a:lnTo>
                <a:lnTo>
                  <a:pt x="2546" y="39"/>
                </a:lnTo>
                <a:lnTo>
                  <a:pt x="2546" y="39"/>
                </a:lnTo>
                <a:lnTo>
                  <a:pt x="2546" y="39"/>
                </a:lnTo>
                <a:lnTo>
                  <a:pt x="2547" y="39"/>
                </a:lnTo>
                <a:lnTo>
                  <a:pt x="2547" y="39"/>
                </a:lnTo>
                <a:lnTo>
                  <a:pt x="2547" y="39"/>
                </a:lnTo>
                <a:lnTo>
                  <a:pt x="2547" y="39"/>
                </a:lnTo>
                <a:lnTo>
                  <a:pt x="2548" y="39"/>
                </a:lnTo>
                <a:lnTo>
                  <a:pt x="2548" y="39"/>
                </a:lnTo>
                <a:lnTo>
                  <a:pt x="2548" y="39"/>
                </a:lnTo>
                <a:lnTo>
                  <a:pt x="2548" y="39"/>
                </a:lnTo>
                <a:lnTo>
                  <a:pt x="2549" y="39"/>
                </a:lnTo>
                <a:lnTo>
                  <a:pt x="2549" y="39"/>
                </a:lnTo>
                <a:lnTo>
                  <a:pt x="2549" y="39"/>
                </a:lnTo>
                <a:lnTo>
                  <a:pt x="2549" y="39"/>
                </a:lnTo>
                <a:lnTo>
                  <a:pt x="2549" y="39"/>
                </a:lnTo>
                <a:lnTo>
                  <a:pt x="2550" y="39"/>
                </a:lnTo>
                <a:lnTo>
                  <a:pt x="2550" y="39"/>
                </a:lnTo>
                <a:lnTo>
                  <a:pt x="2550" y="39"/>
                </a:lnTo>
                <a:lnTo>
                  <a:pt x="2550" y="39"/>
                </a:lnTo>
                <a:lnTo>
                  <a:pt x="2551" y="39"/>
                </a:lnTo>
                <a:lnTo>
                  <a:pt x="2551" y="39"/>
                </a:lnTo>
                <a:lnTo>
                  <a:pt x="2551" y="39"/>
                </a:lnTo>
                <a:lnTo>
                  <a:pt x="2551" y="39"/>
                </a:lnTo>
                <a:lnTo>
                  <a:pt x="2552" y="39"/>
                </a:lnTo>
                <a:lnTo>
                  <a:pt x="2552" y="39"/>
                </a:lnTo>
                <a:lnTo>
                  <a:pt x="2552" y="39"/>
                </a:lnTo>
                <a:lnTo>
                  <a:pt x="2552" y="39"/>
                </a:lnTo>
                <a:lnTo>
                  <a:pt x="2552" y="39"/>
                </a:lnTo>
                <a:lnTo>
                  <a:pt x="2553" y="39"/>
                </a:lnTo>
                <a:lnTo>
                  <a:pt x="2553" y="39"/>
                </a:lnTo>
                <a:lnTo>
                  <a:pt x="2553" y="39"/>
                </a:lnTo>
                <a:lnTo>
                  <a:pt x="2553" y="39"/>
                </a:lnTo>
                <a:lnTo>
                  <a:pt x="2554" y="39"/>
                </a:lnTo>
                <a:lnTo>
                  <a:pt x="2554" y="39"/>
                </a:lnTo>
                <a:lnTo>
                  <a:pt x="2554" y="39"/>
                </a:lnTo>
                <a:lnTo>
                  <a:pt x="2555" y="39"/>
                </a:lnTo>
                <a:lnTo>
                  <a:pt x="2555" y="39"/>
                </a:lnTo>
                <a:lnTo>
                  <a:pt x="2555" y="39"/>
                </a:lnTo>
                <a:lnTo>
                  <a:pt x="2555" y="39"/>
                </a:lnTo>
                <a:lnTo>
                  <a:pt x="2555" y="39"/>
                </a:lnTo>
                <a:lnTo>
                  <a:pt x="2556" y="39"/>
                </a:lnTo>
                <a:lnTo>
                  <a:pt x="2556" y="39"/>
                </a:lnTo>
                <a:lnTo>
                  <a:pt x="2556" y="39"/>
                </a:lnTo>
                <a:lnTo>
                  <a:pt x="2556" y="39"/>
                </a:lnTo>
                <a:lnTo>
                  <a:pt x="2557" y="39"/>
                </a:lnTo>
                <a:lnTo>
                  <a:pt x="2557" y="39"/>
                </a:lnTo>
                <a:lnTo>
                  <a:pt x="2557" y="39"/>
                </a:lnTo>
                <a:lnTo>
                  <a:pt x="2557" y="39"/>
                </a:lnTo>
                <a:lnTo>
                  <a:pt x="2558" y="39"/>
                </a:lnTo>
                <a:lnTo>
                  <a:pt x="2558" y="0"/>
                </a:lnTo>
                <a:lnTo>
                  <a:pt x="2558" y="39"/>
                </a:lnTo>
                <a:lnTo>
                  <a:pt x="2558" y="39"/>
                </a:lnTo>
                <a:lnTo>
                  <a:pt x="2558" y="39"/>
                </a:lnTo>
                <a:lnTo>
                  <a:pt x="2559" y="39"/>
                </a:lnTo>
                <a:lnTo>
                  <a:pt x="2559" y="39"/>
                </a:lnTo>
                <a:lnTo>
                  <a:pt x="2559" y="39"/>
                </a:lnTo>
                <a:lnTo>
                  <a:pt x="2559" y="39"/>
                </a:lnTo>
                <a:lnTo>
                  <a:pt x="2560" y="39"/>
                </a:lnTo>
                <a:lnTo>
                  <a:pt x="2560" y="39"/>
                </a:lnTo>
                <a:lnTo>
                  <a:pt x="2560" y="39"/>
                </a:lnTo>
                <a:lnTo>
                  <a:pt x="2560" y="39"/>
                </a:lnTo>
                <a:lnTo>
                  <a:pt x="2561" y="39"/>
                </a:lnTo>
                <a:lnTo>
                  <a:pt x="2561" y="39"/>
                </a:lnTo>
                <a:lnTo>
                  <a:pt x="2561" y="39"/>
                </a:lnTo>
                <a:lnTo>
                  <a:pt x="2561" y="39"/>
                </a:lnTo>
                <a:lnTo>
                  <a:pt x="2561" y="39"/>
                </a:lnTo>
                <a:lnTo>
                  <a:pt x="2562" y="39"/>
                </a:lnTo>
                <a:lnTo>
                  <a:pt x="2562" y="39"/>
                </a:lnTo>
                <a:lnTo>
                  <a:pt x="2562" y="39"/>
                </a:lnTo>
                <a:lnTo>
                  <a:pt x="2563" y="39"/>
                </a:lnTo>
                <a:lnTo>
                  <a:pt x="2563" y="39"/>
                </a:lnTo>
                <a:lnTo>
                  <a:pt x="2563" y="39"/>
                </a:lnTo>
                <a:lnTo>
                  <a:pt x="2563" y="39"/>
                </a:lnTo>
                <a:lnTo>
                  <a:pt x="2564" y="39"/>
                </a:lnTo>
                <a:lnTo>
                  <a:pt x="2564" y="39"/>
                </a:lnTo>
                <a:lnTo>
                  <a:pt x="2564" y="39"/>
                </a:lnTo>
                <a:lnTo>
                  <a:pt x="2564" y="39"/>
                </a:lnTo>
                <a:lnTo>
                  <a:pt x="2564" y="39"/>
                </a:lnTo>
                <a:lnTo>
                  <a:pt x="2565" y="39"/>
                </a:lnTo>
                <a:lnTo>
                  <a:pt x="2565" y="39"/>
                </a:lnTo>
                <a:lnTo>
                  <a:pt x="2565" y="39"/>
                </a:lnTo>
                <a:lnTo>
                  <a:pt x="2565" y="39"/>
                </a:lnTo>
                <a:lnTo>
                  <a:pt x="2566" y="39"/>
                </a:lnTo>
                <a:lnTo>
                  <a:pt x="2566" y="39"/>
                </a:lnTo>
                <a:lnTo>
                  <a:pt x="2566" y="39"/>
                </a:lnTo>
                <a:lnTo>
                  <a:pt x="2566" y="39"/>
                </a:lnTo>
                <a:lnTo>
                  <a:pt x="2567" y="39"/>
                </a:lnTo>
                <a:lnTo>
                  <a:pt x="2567" y="39"/>
                </a:lnTo>
                <a:lnTo>
                  <a:pt x="2567" y="39"/>
                </a:lnTo>
                <a:lnTo>
                  <a:pt x="2567" y="39"/>
                </a:lnTo>
                <a:lnTo>
                  <a:pt x="2567" y="39"/>
                </a:lnTo>
                <a:lnTo>
                  <a:pt x="2568" y="39"/>
                </a:lnTo>
                <a:lnTo>
                  <a:pt x="2568" y="39"/>
                </a:lnTo>
                <a:lnTo>
                  <a:pt x="2568" y="39"/>
                </a:lnTo>
                <a:lnTo>
                  <a:pt x="2568" y="39"/>
                </a:lnTo>
                <a:lnTo>
                  <a:pt x="2569" y="39"/>
                </a:lnTo>
                <a:lnTo>
                  <a:pt x="2569" y="39"/>
                </a:lnTo>
                <a:lnTo>
                  <a:pt x="2569" y="39"/>
                </a:lnTo>
                <a:lnTo>
                  <a:pt x="2570" y="39"/>
                </a:lnTo>
                <a:lnTo>
                  <a:pt x="2570" y="39"/>
                </a:lnTo>
                <a:lnTo>
                  <a:pt x="2570" y="39"/>
                </a:lnTo>
                <a:lnTo>
                  <a:pt x="2570" y="39"/>
                </a:lnTo>
                <a:lnTo>
                  <a:pt x="2570" y="39"/>
                </a:lnTo>
                <a:lnTo>
                  <a:pt x="2571" y="39"/>
                </a:lnTo>
                <a:lnTo>
                  <a:pt x="2571" y="39"/>
                </a:lnTo>
                <a:lnTo>
                  <a:pt x="2571" y="39"/>
                </a:lnTo>
                <a:lnTo>
                  <a:pt x="2571" y="39"/>
                </a:lnTo>
                <a:lnTo>
                  <a:pt x="2572" y="39"/>
                </a:lnTo>
                <a:lnTo>
                  <a:pt x="2572" y="39"/>
                </a:lnTo>
                <a:lnTo>
                  <a:pt x="2572" y="39"/>
                </a:lnTo>
                <a:lnTo>
                  <a:pt x="2572" y="39"/>
                </a:lnTo>
                <a:lnTo>
                  <a:pt x="2573" y="39"/>
                </a:lnTo>
                <a:lnTo>
                  <a:pt x="2573" y="39"/>
                </a:lnTo>
                <a:lnTo>
                  <a:pt x="2573" y="39"/>
                </a:lnTo>
                <a:lnTo>
                  <a:pt x="2573" y="39"/>
                </a:lnTo>
                <a:lnTo>
                  <a:pt x="2573" y="39"/>
                </a:lnTo>
                <a:lnTo>
                  <a:pt x="2574" y="39"/>
                </a:lnTo>
                <a:lnTo>
                  <a:pt x="2574" y="39"/>
                </a:lnTo>
                <a:lnTo>
                  <a:pt x="2574" y="39"/>
                </a:lnTo>
                <a:lnTo>
                  <a:pt x="2574" y="39"/>
                </a:lnTo>
                <a:lnTo>
                  <a:pt x="2575" y="39"/>
                </a:lnTo>
                <a:lnTo>
                  <a:pt x="2575" y="39"/>
                </a:lnTo>
                <a:lnTo>
                  <a:pt x="2575" y="39"/>
                </a:lnTo>
                <a:lnTo>
                  <a:pt x="2575" y="39"/>
                </a:lnTo>
                <a:lnTo>
                  <a:pt x="2576" y="39"/>
                </a:lnTo>
                <a:lnTo>
                  <a:pt x="2576" y="39"/>
                </a:lnTo>
                <a:lnTo>
                  <a:pt x="2576" y="39"/>
                </a:lnTo>
                <a:lnTo>
                  <a:pt x="2576" y="39"/>
                </a:lnTo>
                <a:lnTo>
                  <a:pt x="2576" y="39"/>
                </a:lnTo>
                <a:lnTo>
                  <a:pt x="2577" y="39"/>
                </a:lnTo>
                <a:lnTo>
                  <a:pt x="2577" y="39"/>
                </a:lnTo>
                <a:lnTo>
                  <a:pt x="2577" y="39"/>
                </a:lnTo>
                <a:lnTo>
                  <a:pt x="2578" y="39"/>
                </a:lnTo>
                <a:lnTo>
                  <a:pt x="2578" y="39"/>
                </a:lnTo>
                <a:lnTo>
                  <a:pt x="2578" y="39"/>
                </a:lnTo>
                <a:lnTo>
                  <a:pt x="2578" y="39"/>
                </a:lnTo>
                <a:lnTo>
                  <a:pt x="2579" y="39"/>
                </a:lnTo>
                <a:lnTo>
                  <a:pt x="2579" y="39"/>
                </a:lnTo>
                <a:lnTo>
                  <a:pt x="2579" y="39"/>
                </a:lnTo>
                <a:lnTo>
                  <a:pt x="2579" y="39"/>
                </a:lnTo>
                <a:lnTo>
                  <a:pt x="2579" y="39"/>
                </a:lnTo>
                <a:lnTo>
                  <a:pt x="2580" y="39"/>
                </a:lnTo>
                <a:lnTo>
                  <a:pt x="2580" y="39"/>
                </a:lnTo>
                <a:lnTo>
                  <a:pt x="2580" y="39"/>
                </a:lnTo>
                <a:lnTo>
                  <a:pt x="2580" y="39"/>
                </a:lnTo>
                <a:lnTo>
                  <a:pt x="2581" y="39"/>
                </a:lnTo>
                <a:lnTo>
                  <a:pt x="2581" y="39"/>
                </a:lnTo>
                <a:lnTo>
                  <a:pt x="2581" y="39"/>
                </a:lnTo>
                <a:lnTo>
                  <a:pt x="2581" y="39"/>
                </a:lnTo>
                <a:lnTo>
                  <a:pt x="2582" y="39"/>
                </a:lnTo>
                <a:lnTo>
                  <a:pt x="2582" y="39"/>
                </a:lnTo>
                <a:lnTo>
                  <a:pt x="2582" y="39"/>
                </a:lnTo>
                <a:lnTo>
                  <a:pt x="2582" y="39"/>
                </a:lnTo>
                <a:lnTo>
                  <a:pt x="2582" y="39"/>
                </a:lnTo>
                <a:lnTo>
                  <a:pt x="2583" y="39"/>
                </a:lnTo>
                <a:lnTo>
                  <a:pt x="2583" y="39"/>
                </a:lnTo>
                <a:lnTo>
                  <a:pt x="2583" y="39"/>
                </a:lnTo>
                <a:lnTo>
                  <a:pt x="2583" y="39"/>
                </a:lnTo>
                <a:lnTo>
                  <a:pt x="2584" y="39"/>
                </a:lnTo>
                <a:lnTo>
                  <a:pt x="2584" y="39"/>
                </a:lnTo>
                <a:lnTo>
                  <a:pt x="2584" y="39"/>
                </a:lnTo>
                <a:lnTo>
                  <a:pt x="2584" y="39"/>
                </a:lnTo>
                <a:lnTo>
                  <a:pt x="2585" y="39"/>
                </a:lnTo>
                <a:lnTo>
                  <a:pt x="2585" y="39"/>
                </a:lnTo>
                <a:lnTo>
                  <a:pt x="2585" y="39"/>
                </a:lnTo>
                <a:lnTo>
                  <a:pt x="2585" y="39"/>
                </a:lnTo>
                <a:lnTo>
                  <a:pt x="2586" y="39"/>
                </a:lnTo>
                <a:lnTo>
                  <a:pt x="2586" y="39"/>
                </a:lnTo>
                <a:lnTo>
                  <a:pt x="2586" y="39"/>
                </a:lnTo>
                <a:lnTo>
                  <a:pt x="2586" y="39"/>
                </a:lnTo>
                <a:lnTo>
                  <a:pt x="2587" y="39"/>
                </a:lnTo>
                <a:lnTo>
                  <a:pt x="2587" y="39"/>
                </a:lnTo>
                <a:lnTo>
                  <a:pt x="2587" y="39"/>
                </a:lnTo>
                <a:lnTo>
                  <a:pt x="2587" y="39"/>
                </a:lnTo>
                <a:lnTo>
                  <a:pt x="2588" y="39"/>
                </a:lnTo>
                <a:lnTo>
                  <a:pt x="2588" y="39"/>
                </a:lnTo>
                <a:lnTo>
                  <a:pt x="2588" y="39"/>
                </a:lnTo>
                <a:lnTo>
                  <a:pt x="2588" y="39"/>
                </a:lnTo>
                <a:lnTo>
                  <a:pt x="2588" y="39"/>
                </a:lnTo>
                <a:lnTo>
                  <a:pt x="2589" y="39"/>
                </a:lnTo>
                <a:lnTo>
                  <a:pt x="2589" y="39"/>
                </a:lnTo>
                <a:lnTo>
                  <a:pt x="2589" y="39"/>
                </a:lnTo>
                <a:lnTo>
                  <a:pt x="2589" y="39"/>
                </a:lnTo>
                <a:lnTo>
                  <a:pt x="2590" y="39"/>
                </a:lnTo>
                <a:lnTo>
                  <a:pt x="2590" y="39"/>
                </a:lnTo>
                <a:lnTo>
                  <a:pt x="2590" y="39"/>
                </a:lnTo>
                <a:lnTo>
                  <a:pt x="2590" y="39"/>
                </a:lnTo>
                <a:lnTo>
                  <a:pt x="2591" y="39"/>
                </a:lnTo>
                <a:lnTo>
                  <a:pt x="2591" y="39"/>
                </a:lnTo>
                <a:lnTo>
                  <a:pt x="2591" y="39"/>
                </a:lnTo>
                <a:lnTo>
                  <a:pt x="2591" y="39"/>
                </a:lnTo>
                <a:lnTo>
                  <a:pt x="2591" y="39"/>
                </a:lnTo>
                <a:lnTo>
                  <a:pt x="2592" y="39"/>
                </a:lnTo>
                <a:lnTo>
                  <a:pt x="2592" y="39"/>
                </a:lnTo>
                <a:lnTo>
                  <a:pt x="2592" y="39"/>
                </a:lnTo>
                <a:lnTo>
                  <a:pt x="2592" y="39"/>
                </a:lnTo>
                <a:lnTo>
                  <a:pt x="2593" y="39"/>
                </a:lnTo>
                <a:lnTo>
                  <a:pt x="2593" y="39"/>
                </a:lnTo>
                <a:lnTo>
                  <a:pt x="2593" y="39"/>
                </a:lnTo>
                <a:lnTo>
                  <a:pt x="2594" y="39"/>
                </a:lnTo>
                <a:lnTo>
                  <a:pt x="2594" y="39"/>
                </a:lnTo>
                <a:lnTo>
                  <a:pt x="2594" y="39"/>
                </a:lnTo>
                <a:lnTo>
                  <a:pt x="2594" y="39"/>
                </a:lnTo>
                <a:lnTo>
                  <a:pt x="2595" y="39"/>
                </a:lnTo>
                <a:lnTo>
                  <a:pt x="2595" y="39"/>
                </a:lnTo>
                <a:lnTo>
                  <a:pt x="2595" y="39"/>
                </a:lnTo>
                <a:lnTo>
                  <a:pt x="2595" y="39"/>
                </a:lnTo>
                <a:lnTo>
                  <a:pt x="2595" y="39"/>
                </a:lnTo>
                <a:lnTo>
                  <a:pt x="2596" y="39"/>
                </a:lnTo>
                <a:lnTo>
                  <a:pt x="2596" y="39"/>
                </a:lnTo>
                <a:lnTo>
                  <a:pt x="2596" y="39"/>
                </a:lnTo>
                <a:lnTo>
                  <a:pt x="2596" y="39"/>
                </a:lnTo>
                <a:lnTo>
                  <a:pt x="2597" y="39"/>
                </a:lnTo>
                <a:lnTo>
                  <a:pt x="2597" y="39"/>
                </a:lnTo>
                <a:lnTo>
                  <a:pt x="2597" y="39"/>
                </a:lnTo>
                <a:lnTo>
                  <a:pt x="2597" y="39"/>
                </a:lnTo>
                <a:lnTo>
                  <a:pt x="2597" y="39"/>
                </a:lnTo>
                <a:lnTo>
                  <a:pt x="2598" y="39"/>
                </a:lnTo>
                <a:lnTo>
                  <a:pt x="2598" y="39"/>
                </a:lnTo>
                <a:lnTo>
                  <a:pt x="2598" y="39"/>
                </a:lnTo>
                <a:lnTo>
                  <a:pt x="2598" y="39"/>
                </a:lnTo>
                <a:lnTo>
                  <a:pt x="2599" y="39"/>
                </a:lnTo>
                <a:lnTo>
                  <a:pt x="2599" y="39"/>
                </a:lnTo>
                <a:lnTo>
                  <a:pt x="2599" y="39"/>
                </a:lnTo>
                <a:lnTo>
                  <a:pt x="2599" y="39"/>
                </a:lnTo>
                <a:lnTo>
                  <a:pt x="2600" y="39"/>
                </a:lnTo>
                <a:lnTo>
                  <a:pt x="2600" y="39"/>
                </a:lnTo>
                <a:lnTo>
                  <a:pt x="2600" y="39"/>
                </a:lnTo>
                <a:lnTo>
                  <a:pt x="2600" y="39"/>
                </a:lnTo>
                <a:lnTo>
                  <a:pt x="2600" y="39"/>
                </a:lnTo>
                <a:lnTo>
                  <a:pt x="2601" y="39"/>
                </a:lnTo>
                <a:lnTo>
                  <a:pt x="2601" y="39"/>
                </a:lnTo>
                <a:lnTo>
                  <a:pt x="2601" y="39"/>
                </a:lnTo>
                <a:lnTo>
                  <a:pt x="2602" y="39"/>
                </a:lnTo>
                <a:lnTo>
                  <a:pt x="2602" y="39"/>
                </a:lnTo>
                <a:lnTo>
                  <a:pt x="2602" y="39"/>
                </a:lnTo>
                <a:lnTo>
                  <a:pt x="2602" y="39"/>
                </a:lnTo>
                <a:lnTo>
                  <a:pt x="2603" y="39"/>
                </a:lnTo>
                <a:lnTo>
                  <a:pt x="2603" y="39"/>
                </a:lnTo>
                <a:lnTo>
                  <a:pt x="2603" y="39"/>
                </a:lnTo>
                <a:lnTo>
                  <a:pt x="2603" y="39"/>
                </a:lnTo>
                <a:lnTo>
                  <a:pt x="2604" y="39"/>
                </a:lnTo>
                <a:lnTo>
                  <a:pt x="2604" y="39"/>
                </a:lnTo>
                <a:lnTo>
                  <a:pt x="2604" y="39"/>
                </a:lnTo>
                <a:lnTo>
                  <a:pt x="2604" y="39"/>
                </a:lnTo>
                <a:lnTo>
                  <a:pt x="2604" y="39"/>
                </a:lnTo>
                <a:lnTo>
                  <a:pt x="2605" y="39"/>
                </a:lnTo>
                <a:lnTo>
                  <a:pt x="2605" y="39"/>
                </a:lnTo>
                <a:lnTo>
                  <a:pt x="2605" y="39"/>
                </a:lnTo>
                <a:lnTo>
                  <a:pt x="2605" y="39"/>
                </a:lnTo>
                <a:lnTo>
                  <a:pt x="2606" y="39"/>
                </a:lnTo>
                <a:lnTo>
                  <a:pt x="2606" y="39"/>
                </a:lnTo>
                <a:lnTo>
                  <a:pt x="2606" y="39"/>
                </a:lnTo>
                <a:lnTo>
                  <a:pt x="2606" y="39"/>
                </a:lnTo>
                <a:lnTo>
                  <a:pt x="2607" y="39"/>
                </a:lnTo>
                <a:lnTo>
                  <a:pt x="2607" y="39"/>
                </a:lnTo>
                <a:lnTo>
                  <a:pt x="2607" y="39"/>
                </a:lnTo>
                <a:lnTo>
                  <a:pt x="2607" y="39"/>
                </a:lnTo>
                <a:lnTo>
                  <a:pt x="2607" y="39"/>
                </a:lnTo>
                <a:lnTo>
                  <a:pt x="2608" y="39"/>
                </a:lnTo>
                <a:lnTo>
                  <a:pt x="2608" y="39"/>
                </a:lnTo>
                <a:lnTo>
                  <a:pt x="2608" y="39"/>
                </a:lnTo>
                <a:lnTo>
                  <a:pt x="2609" y="39"/>
                </a:lnTo>
                <a:lnTo>
                  <a:pt x="2609" y="39"/>
                </a:lnTo>
                <a:lnTo>
                  <a:pt x="2609" y="39"/>
                </a:lnTo>
                <a:lnTo>
                  <a:pt x="2609" y="39"/>
                </a:lnTo>
                <a:lnTo>
                  <a:pt x="2610" y="39"/>
                </a:lnTo>
                <a:lnTo>
                  <a:pt x="2610" y="39"/>
                </a:lnTo>
                <a:lnTo>
                  <a:pt x="2610" y="39"/>
                </a:lnTo>
                <a:lnTo>
                  <a:pt x="2610" y="39"/>
                </a:lnTo>
                <a:lnTo>
                  <a:pt x="2610" y="39"/>
                </a:lnTo>
                <a:lnTo>
                  <a:pt x="2611" y="39"/>
                </a:lnTo>
                <a:lnTo>
                  <a:pt x="2611" y="39"/>
                </a:lnTo>
                <a:lnTo>
                  <a:pt x="2611" y="39"/>
                </a:lnTo>
                <a:lnTo>
                  <a:pt x="2611" y="39"/>
                </a:lnTo>
                <a:lnTo>
                  <a:pt x="2612" y="39"/>
                </a:lnTo>
                <a:lnTo>
                  <a:pt x="2612" y="39"/>
                </a:lnTo>
                <a:lnTo>
                  <a:pt x="2612" y="39"/>
                </a:lnTo>
                <a:lnTo>
                  <a:pt x="2612" y="39"/>
                </a:lnTo>
                <a:lnTo>
                  <a:pt x="2613" y="39"/>
                </a:lnTo>
                <a:lnTo>
                  <a:pt x="2613" y="39"/>
                </a:lnTo>
                <a:lnTo>
                  <a:pt x="2613" y="39"/>
                </a:lnTo>
                <a:lnTo>
                  <a:pt x="2613" y="39"/>
                </a:lnTo>
                <a:lnTo>
                  <a:pt x="2613" y="39"/>
                </a:lnTo>
                <a:lnTo>
                  <a:pt x="2614" y="39"/>
                </a:lnTo>
                <a:lnTo>
                  <a:pt x="2614" y="39"/>
                </a:lnTo>
                <a:lnTo>
                  <a:pt x="2614" y="39"/>
                </a:lnTo>
                <a:lnTo>
                  <a:pt x="2614" y="39"/>
                </a:lnTo>
                <a:lnTo>
                  <a:pt x="2615" y="39"/>
                </a:lnTo>
                <a:lnTo>
                  <a:pt x="2615" y="39"/>
                </a:lnTo>
                <a:lnTo>
                  <a:pt x="2615" y="39"/>
                </a:lnTo>
                <a:lnTo>
                  <a:pt x="2615" y="39"/>
                </a:lnTo>
                <a:lnTo>
                  <a:pt x="2616" y="39"/>
                </a:lnTo>
                <a:lnTo>
                  <a:pt x="2616" y="39"/>
                </a:lnTo>
                <a:lnTo>
                  <a:pt x="2616" y="39"/>
                </a:lnTo>
                <a:lnTo>
                  <a:pt x="2616" y="39"/>
                </a:lnTo>
                <a:lnTo>
                  <a:pt x="2617" y="39"/>
                </a:lnTo>
                <a:lnTo>
                  <a:pt x="2617" y="39"/>
                </a:lnTo>
                <a:lnTo>
                  <a:pt x="2617" y="39"/>
                </a:lnTo>
                <a:lnTo>
                  <a:pt x="2617" y="39"/>
                </a:lnTo>
                <a:lnTo>
                  <a:pt x="2618" y="39"/>
                </a:lnTo>
                <a:lnTo>
                  <a:pt x="2618" y="39"/>
                </a:lnTo>
                <a:lnTo>
                  <a:pt x="2618" y="39"/>
                </a:lnTo>
                <a:lnTo>
                  <a:pt x="2618" y="39"/>
                </a:lnTo>
                <a:lnTo>
                  <a:pt x="2619" y="39"/>
                </a:lnTo>
                <a:lnTo>
                  <a:pt x="2619" y="39"/>
                </a:lnTo>
                <a:lnTo>
                  <a:pt x="2619" y="39"/>
                </a:lnTo>
                <a:lnTo>
                  <a:pt x="2619" y="39"/>
                </a:lnTo>
                <a:lnTo>
                  <a:pt x="2619" y="39"/>
                </a:lnTo>
                <a:lnTo>
                  <a:pt x="2620" y="39"/>
                </a:lnTo>
                <a:lnTo>
                  <a:pt x="2620" y="39"/>
                </a:lnTo>
                <a:lnTo>
                  <a:pt x="2620" y="39"/>
                </a:lnTo>
                <a:lnTo>
                  <a:pt x="2620" y="39"/>
                </a:lnTo>
                <a:lnTo>
                  <a:pt x="2621" y="39"/>
                </a:lnTo>
                <a:lnTo>
                  <a:pt x="2621" y="39"/>
                </a:lnTo>
                <a:lnTo>
                  <a:pt x="2621" y="39"/>
                </a:lnTo>
                <a:lnTo>
                  <a:pt x="2621" y="39"/>
                </a:lnTo>
                <a:lnTo>
                  <a:pt x="2622" y="39"/>
                </a:lnTo>
                <a:lnTo>
                  <a:pt x="2622" y="39"/>
                </a:lnTo>
                <a:lnTo>
                  <a:pt x="2622" y="39"/>
                </a:lnTo>
                <a:lnTo>
                  <a:pt x="2622" y="39"/>
                </a:lnTo>
                <a:lnTo>
                  <a:pt x="2622" y="39"/>
                </a:lnTo>
                <a:lnTo>
                  <a:pt x="2623" y="39"/>
                </a:lnTo>
                <a:lnTo>
                  <a:pt x="2623" y="39"/>
                </a:lnTo>
                <a:lnTo>
                  <a:pt x="2623" y="39"/>
                </a:lnTo>
                <a:lnTo>
                  <a:pt x="2623" y="39"/>
                </a:lnTo>
                <a:lnTo>
                  <a:pt x="2624" y="39"/>
                </a:lnTo>
                <a:lnTo>
                  <a:pt x="2624" y="39"/>
                </a:lnTo>
                <a:lnTo>
                  <a:pt x="2624" y="39"/>
                </a:lnTo>
                <a:lnTo>
                  <a:pt x="2625" y="39"/>
                </a:lnTo>
                <a:lnTo>
                  <a:pt x="2625" y="39"/>
                </a:lnTo>
                <a:lnTo>
                  <a:pt x="2625" y="39"/>
                </a:lnTo>
                <a:lnTo>
                  <a:pt x="2625" y="39"/>
                </a:lnTo>
                <a:lnTo>
                  <a:pt x="2625" y="39"/>
                </a:lnTo>
                <a:lnTo>
                  <a:pt x="2626" y="39"/>
                </a:lnTo>
                <a:lnTo>
                  <a:pt x="2626" y="39"/>
                </a:lnTo>
                <a:lnTo>
                  <a:pt x="2626" y="39"/>
                </a:lnTo>
                <a:lnTo>
                  <a:pt x="2626" y="39"/>
                </a:lnTo>
                <a:lnTo>
                  <a:pt x="2627" y="39"/>
                </a:lnTo>
                <a:lnTo>
                  <a:pt x="2627" y="39"/>
                </a:lnTo>
                <a:lnTo>
                  <a:pt x="2627" y="39"/>
                </a:lnTo>
                <a:lnTo>
                  <a:pt x="2627" y="39"/>
                </a:lnTo>
                <a:lnTo>
                  <a:pt x="2628" y="39"/>
                </a:lnTo>
                <a:lnTo>
                  <a:pt x="2628" y="39"/>
                </a:lnTo>
                <a:lnTo>
                  <a:pt x="2628" y="39"/>
                </a:lnTo>
                <a:lnTo>
                  <a:pt x="2628" y="39"/>
                </a:lnTo>
                <a:lnTo>
                  <a:pt x="2628" y="39"/>
                </a:lnTo>
                <a:lnTo>
                  <a:pt x="2629" y="39"/>
                </a:lnTo>
                <a:lnTo>
                  <a:pt x="2629" y="39"/>
                </a:lnTo>
                <a:lnTo>
                  <a:pt x="2629" y="39"/>
                </a:lnTo>
                <a:lnTo>
                  <a:pt x="2629" y="39"/>
                </a:lnTo>
                <a:lnTo>
                  <a:pt x="2630" y="39"/>
                </a:lnTo>
                <a:lnTo>
                  <a:pt x="2630" y="39"/>
                </a:lnTo>
                <a:lnTo>
                  <a:pt x="2630" y="39"/>
                </a:lnTo>
                <a:lnTo>
                  <a:pt x="2630" y="39"/>
                </a:lnTo>
                <a:lnTo>
                  <a:pt x="2631" y="39"/>
                </a:lnTo>
                <a:lnTo>
                  <a:pt x="2631" y="39"/>
                </a:lnTo>
                <a:lnTo>
                  <a:pt x="2631" y="39"/>
                </a:lnTo>
                <a:lnTo>
                  <a:pt x="2631" y="39"/>
                </a:lnTo>
                <a:lnTo>
                  <a:pt x="2631" y="39"/>
                </a:lnTo>
                <a:lnTo>
                  <a:pt x="2632" y="39"/>
                </a:lnTo>
                <a:lnTo>
                  <a:pt x="2632" y="39"/>
                </a:lnTo>
                <a:lnTo>
                  <a:pt x="2632" y="39"/>
                </a:lnTo>
                <a:lnTo>
                  <a:pt x="2633" y="39"/>
                </a:lnTo>
                <a:lnTo>
                  <a:pt x="2633" y="39"/>
                </a:lnTo>
                <a:lnTo>
                  <a:pt x="2633" y="39"/>
                </a:lnTo>
                <a:lnTo>
                  <a:pt x="2633" y="39"/>
                </a:lnTo>
                <a:lnTo>
                  <a:pt x="2634" y="39"/>
                </a:lnTo>
                <a:lnTo>
                  <a:pt x="2634" y="39"/>
                </a:lnTo>
                <a:lnTo>
                  <a:pt x="2634" y="39"/>
                </a:lnTo>
                <a:lnTo>
                  <a:pt x="2634" y="39"/>
                </a:lnTo>
                <a:lnTo>
                  <a:pt x="2634" y="39"/>
                </a:lnTo>
                <a:lnTo>
                  <a:pt x="2635" y="39"/>
                </a:lnTo>
                <a:lnTo>
                  <a:pt x="2635" y="39"/>
                </a:lnTo>
                <a:lnTo>
                  <a:pt x="2635" y="39"/>
                </a:lnTo>
                <a:lnTo>
                  <a:pt x="2635" y="39"/>
                </a:lnTo>
                <a:lnTo>
                  <a:pt x="2636" y="39"/>
                </a:lnTo>
                <a:lnTo>
                  <a:pt x="2636" y="39"/>
                </a:lnTo>
                <a:lnTo>
                  <a:pt x="2636" y="39"/>
                </a:lnTo>
                <a:lnTo>
                  <a:pt x="2636" y="39"/>
                </a:lnTo>
                <a:lnTo>
                  <a:pt x="2637" y="39"/>
                </a:lnTo>
                <a:lnTo>
                  <a:pt x="2637" y="39"/>
                </a:lnTo>
                <a:lnTo>
                  <a:pt x="2637" y="39"/>
                </a:lnTo>
                <a:lnTo>
                  <a:pt x="2637" y="39"/>
                </a:lnTo>
                <a:lnTo>
                  <a:pt x="2637" y="39"/>
                </a:lnTo>
                <a:lnTo>
                  <a:pt x="2638" y="39"/>
                </a:lnTo>
                <a:lnTo>
                  <a:pt x="2638" y="39"/>
                </a:lnTo>
                <a:lnTo>
                  <a:pt x="2638" y="39"/>
                </a:lnTo>
                <a:lnTo>
                  <a:pt x="2638" y="39"/>
                </a:lnTo>
                <a:lnTo>
                  <a:pt x="2639" y="39"/>
                </a:lnTo>
                <a:lnTo>
                  <a:pt x="2639" y="39"/>
                </a:lnTo>
                <a:lnTo>
                  <a:pt x="2639" y="39"/>
                </a:lnTo>
                <a:lnTo>
                  <a:pt x="2639" y="39"/>
                </a:lnTo>
                <a:lnTo>
                  <a:pt x="2640" y="39"/>
                </a:lnTo>
                <a:lnTo>
                  <a:pt x="2640" y="39"/>
                </a:lnTo>
                <a:lnTo>
                  <a:pt x="2640" y="39"/>
                </a:lnTo>
                <a:lnTo>
                  <a:pt x="2640" y="39"/>
                </a:lnTo>
                <a:lnTo>
                  <a:pt x="2641" y="39"/>
                </a:lnTo>
                <a:lnTo>
                  <a:pt x="2641" y="39"/>
                </a:lnTo>
                <a:lnTo>
                  <a:pt x="2641" y="39"/>
                </a:lnTo>
                <a:lnTo>
                  <a:pt x="2641" y="39"/>
                </a:lnTo>
                <a:lnTo>
                  <a:pt x="2642" y="39"/>
                </a:lnTo>
                <a:lnTo>
                  <a:pt x="2642" y="39"/>
                </a:lnTo>
                <a:lnTo>
                  <a:pt x="2642" y="39"/>
                </a:lnTo>
                <a:lnTo>
                  <a:pt x="2642" y="39"/>
                </a:lnTo>
                <a:lnTo>
                  <a:pt x="2643" y="39"/>
                </a:lnTo>
                <a:lnTo>
                  <a:pt x="2643" y="39"/>
                </a:lnTo>
                <a:lnTo>
                  <a:pt x="2643" y="39"/>
                </a:lnTo>
                <a:lnTo>
                  <a:pt x="2643" y="39"/>
                </a:lnTo>
                <a:lnTo>
                  <a:pt x="2643" y="39"/>
                </a:lnTo>
                <a:lnTo>
                  <a:pt x="2644" y="39"/>
                </a:lnTo>
                <a:lnTo>
                  <a:pt x="2644" y="39"/>
                </a:lnTo>
                <a:lnTo>
                  <a:pt x="2644" y="39"/>
                </a:lnTo>
                <a:lnTo>
                  <a:pt x="2644" y="39"/>
                </a:lnTo>
                <a:lnTo>
                  <a:pt x="2645" y="39"/>
                </a:lnTo>
                <a:lnTo>
                  <a:pt x="2645" y="39"/>
                </a:lnTo>
                <a:lnTo>
                  <a:pt x="2645" y="39"/>
                </a:lnTo>
                <a:lnTo>
                  <a:pt x="2645" y="39"/>
                </a:lnTo>
                <a:lnTo>
                  <a:pt x="2646" y="39"/>
                </a:lnTo>
                <a:lnTo>
                  <a:pt x="2646" y="39"/>
                </a:lnTo>
                <a:lnTo>
                  <a:pt x="2646" y="39"/>
                </a:lnTo>
                <a:lnTo>
                  <a:pt x="2646" y="39"/>
                </a:lnTo>
                <a:lnTo>
                  <a:pt x="2646" y="39"/>
                </a:lnTo>
                <a:lnTo>
                  <a:pt x="2647" y="39"/>
                </a:lnTo>
                <a:lnTo>
                  <a:pt x="2647" y="39"/>
                </a:lnTo>
                <a:lnTo>
                  <a:pt x="2647" y="39"/>
                </a:lnTo>
                <a:lnTo>
                  <a:pt x="2648" y="39"/>
                </a:lnTo>
                <a:lnTo>
                  <a:pt x="2648" y="39"/>
                </a:lnTo>
                <a:lnTo>
                  <a:pt x="2648" y="39"/>
                </a:lnTo>
                <a:lnTo>
                  <a:pt x="2648" y="39"/>
                </a:lnTo>
                <a:lnTo>
                  <a:pt x="2649" y="39"/>
                </a:lnTo>
                <a:lnTo>
                  <a:pt x="2649" y="39"/>
                </a:lnTo>
                <a:lnTo>
                  <a:pt x="2649" y="39"/>
                </a:lnTo>
                <a:lnTo>
                  <a:pt x="2649" y="39"/>
                </a:lnTo>
                <a:lnTo>
                  <a:pt x="2650" y="39"/>
                </a:lnTo>
                <a:lnTo>
                  <a:pt x="2650" y="39"/>
                </a:lnTo>
                <a:lnTo>
                  <a:pt x="2650" y="39"/>
                </a:lnTo>
                <a:lnTo>
                  <a:pt x="2650" y="39"/>
                </a:lnTo>
                <a:lnTo>
                  <a:pt x="2650" y="39"/>
                </a:lnTo>
                <a:lnTo>
                  <a:pt x="2651" y="39"/>
                </a:lnTo>
                <a:lnTo>
                  <a:pt x="2651" y="39"/>
                </a:lnTo>
                <a:lnTo>
                  <a:pt x="2651" y="39"/>
                </a:lnTo>
                <a:lnTo>
                  <a:pt x="2651" y="39"/>
                </a:lnTo>
                <a:lnTo>
                  <a:pt x="2652" y="39"/>
                </a:lnTo>
                <a:lnTo>
                  <a:pt x="2652" y="39"/>
                </a:lnTo>
                <a:lnTo>
                  <a:pt x="2652" y="39"/>
                </a:lnTo>
                <a:lnTo>
                  <a:pt x="2652" y="39"/>
                </a:lnTo>
                <a:lnTo>
                  <a:pt x="2653" y="39"/>
                </a:lnTo>
                <a:lnTo>
                  <a:pt x="2653" y="39"/>
                </a:lnTo>
                <a:lnTo>
                  <a:pt x="2653" y="39"/>
                </a:lnTo>
                <a:lnTo>
                  <a:pt x="2653" y="39"/>
                </a:lnTo>
                <a:lnTo>
                  <a:pt x="2653" y="39"/>
                </a:lnTo>
                <a:lnTo>
                  <a:pt x="2654" y="39"/>
                </a:lnTo>
                <a:lnTo>
                  <a:pt x="2654" y="39"/>
                </a:lnTo>
                <a:lnTo>
                  <a:pt x="2654" y="39"/>
                </a:lnTo>
                <a:lnTo>
                  <a:pt x="2654" y="39"/>
                </a:lnTo>
                <a:lnTo>
                  <a:pt x="2655" y="39"/>
                </a:lnTo>
                <a:lnTo>
                  <a:pt x="2655" y="39"/>
                </a:lnTo>
                <a:lnTo>
                  <a:pt x="2655" y="39"/>
                </a:lnTo>
                <a:lnTo>
                  <a:pt x="2656" y="39"/>
                </a:lnTo>
                <a:lnTo>
                  <a:pt x="2656" y="39"/>
                </a:lnTo>
                <a:lnTo>
                  <a:pt x="2656" y="39"/>
                </a:lnTo>
                <a:lnTo>
                  <a:pt x="2656" y="39"/>
                </a:lnTo>
                <a:lnTo>
                  <a:pt x="2656" y="39"/>
                </a:lnTo>
                <a:lnTo>
                  <a:pt x="2657" y="39"/>
                </a:lnTo>
                <a:lnTo>
                  <a:pt x="2657" y="39"/>
                </a:lnTo>
                <a:lnTo>
                  <a:pt x="2657" y="39"/>
                </a:lnTo>
                <a:lnTo>
                  <a:pt x="2657" y="39"/>
                </a:lnTo>
                <a:lnTo>
                  <a:pt x="2658" y="39"/>
                </a:lnTo>
                <a:lnTo>
                  <a:pt x="2658" y="39"/>
                </a:lnTo>
                <a:lnTo>
                  <a:pt x="2658" y="39"/>
                </a:lnTo>
                <a:lnTo>
                  <a:pt x="2658" y="39"/>
                </a:lnTo>
                <a:lnTo>
                  <a:pt x="2659" y="39"/>
                </a:lnTo>
                <a:lnTo>
                  <a:pt x="2659" y="39"/>
                </a:lnTo>
                <a:lnTo>
                  <a:pt x="2659" y="39"/>
                </a:lnTo>
                <a:lnTo>
                  <a:pt x="2659" y="39"/>
                </a:lnTo>
                <a:lnTo>
                  <a:pt x="2659" y="39"/>
                </a:lnTo>
                <a:lnTo>
                  <a:pt x="2660" y="39"/>
                </a:lnTo>
                <a:lnTo>
                  <a:pt x="2660" y="39"/>
                </a:lnTo>
                <a:lnTo>
                  <a:pt x="2660" y="39"/>
                </a:lnTo>
                <a:lnTo>
                  <a:pt x="2660" y="39"/>
                </a:lnTo>
                <a:lnTo>
                  <a:pt x="2661" y="39"/>
                </a:lnTo>
                <a:lnTo>
                  <a:pt x="2661" y="39"/>
                </a:lnTo>
                <a:lnTo>
                  <a:pt x="2661" y="39"/>
                </a:lnTo>
                <a:lnTo>
                  <a:pt x="2661" y="39"/>
                </a:lnTo>
                <a:lnTo>
                  <a:pt x="2662" y="39"/>
                </a:lnTo>
                <a:lnTo>
                  <a:pt x="2662" y="39"/>
                </a:lnTo>
                <a:lnTo>
                  <a:pt x="2662" y="39"/>
                </a:lnTo>
                <a:lnTo>
                  <a:pt x="2662" y="39"/>
                </a:lnTo>
                <a:lnTo>
                  <a:pt x="2662" y="39"/>
                </a:lnTo>
                <a:lnTo>
                  <a:pt x="2663" y="39"/>
                </a:lnTo>
                <a:lnTo>
                  <a:pt x="2663" y="39"/>
                </a:lnTo>
                <a:lnTo>
                  <a:pt x="2663" y="39"/>
                </a:lnTo>
                <a:lnTo>
                  <a:pt x="2664" y="39"/>
                </a:lnTo>
                <a:lnTo>
                  <a:pt x="2664" y="39"/>
                </a:lnTo>
                <a:lnTo>
                  <a:pt x="2664" y="39"/>
                </a:lnTo>
                <a:lnTo>
                  <a:pt x="2664" y="39"/>
                </a:lnTo>
                <a:lnTo>
                  <a:pt x="2665" y="39"/>
                </a:lnTo>
                <a:lnTo>
                  <a:pt x="2665" y="39"/>
                </a:lnTo>
                <a:lnTo>
                  <a:pt x="2665" y="39"/>
                </a:lnTo>
                <a:lnTo>
                  <a:pt x="2665" y="39"/>
                </a:lnTo>
                <a:lnTo>
                  <a:pt x="2665" y="39"/>
                </a:lnTo>
                <a:lnTo>
                  <a:pt x="2666" y="39"/>
                </a:lnTo>
                <a:lnTo>
                  <a:pt x="2666" y="39"/>
                </a:lnTo>
                <a:lnTo>
                  <a:pt x="2666" y="39"/>
                </a:lnTo>
                <a:lnTo>
                  <a:pt x="2666" y="39"/>
                </a:lnTo>
                <a:lnTo>
                  <a:pt x="2667" y="39"/>
                </a:lnTo>
                <a:lnTo>
                  <a:pt x="2667" y="39"/>
                </a:lnTo>
                <a:lnTo>
                  <a:pt x="2667" y="39"/>
                </a:lnTo>
                <a:lnTo>
                  <a:pt x="2667" y="39"/>
                </a:lnTo>
                <a:lnTo>
                  <a:pt x="2668" y="39"/>
                </a:lnTo>
                <a:lnTo>
                  <a:pt x="2668" y="39"/>
                </a:lnTo>
                <a:lnTo>
                  <a:pt x="2668" y="39"/>
                </a:lnTo>
                <a:lnTo>
                  <a:pt x="2668" y="39"/>
                </a:lnTo>
                <a:lnTo>
                  <a:pt x="2668" y="39"/>
                </a:lnTo>
                <a:lnTo>
                  <a:pt x="2669" y="39"/>
                </a:lnTo>
                <a:lnTo>
                  <a:pt x="2669" y="39"/>
                </a:lnTo>
                <a:lnTo>
                  <a:pt x="2669" y="39"/>
                </a:lnTo>
                <a:lnTo>
                  <a:pt x="2669" y="39"/>
                </a:lnTo>
                <a:lnTo>
                  <a:pt x="2670" y="39"/>
                </a:lnTo>
                <a:lnTo>
                  <a:pt x="2670" y="39"/>
                </a:lnTo>
                <a:lnTo>
                  <a:pt x="2670" y="39"/>
                </a:lnTo>
                <a:lnTo>
                  <a:pt x="2670" y="39"/>
                </a:lnTo>
                <a:lnTo>
                  <a:pt x="2671" y="39"/>
                </a:lnTo>
                <a:lnTo>
                  <a:pt x="2671" y="39"/>
                </a:lnTo>
                <a:lnTo>
                  <a:pt x="2671" y="39"/>
                </a:lnTo>
                <a:lnTo>
                  <a:pt x="2671" y="39"/>
                </a:lnTo>
                <a:lnTo>
                  <a:pt x="2672" y="39"/>
                </a:lnTo>
                <a:lnTo>
                  <a:pt x="2672" y="39"/>
                </a:lnTo>
                <a:lnTo>
                  <a:pt x="2672" y="39"/>
                </a:lnTo>
                <a:lnTo>
                  <a:pt x="2672" y="39"/>
                </a:lnTo>
                <a:lnTo>
                  <a:pt x="2673" y="39"/>
                </a:lnTo>
                <a:lnTo>
                  <a:pt x="2673" y="39"/>
                </a:lnTo>
                <a:lnTo>
                  <a:pt x="2673" y="39"/>
                </a:lnTo>
                <a:lnTo>
                  <a:pt x="2673" y="39"/>
                </a:lnTo>
                <a:lnTo>
                  <a:pt x="2674" y="39"/>
                </a:lnTo>
                <a:lnTo>
                  <a:pt x="2674" y="39"/>
                </a:lnTo>
                <a:lnTo>
                  <a:pt x="2674" y="39"/>
                </a:lnTo>
                <a:lnTo>
                  <a:pt x="2674" y="39"/>
                </a:lnTo>
                <a:lnTo>
                  <a:pt x="2674" y="39"/>
                </a:lnTo>
                <a:lnTo>
                  <a:pt x="2675" y="39"/>
                </a:lnTo>
                <a:lnTo>
                  <a:pt x="2675" y="39"/>
                </a:lnTo>
                <a:lnTo>
                  <a:pt x="2675" y="39"/>
                </a:lnTo>
                <a:lnTo>
                  <a:pt x="2675" y="39"/>
                </a:lnTo>
                <a:lnTo>
                  <a:pt x="2676" y="39"/>
                </a:lnTo>
                <a:lnTo>
                  <a:pt x="2676" y="39"/>
                </a:lnTo>
                <a:lnTo>
                  <a:pt x="2676" y="39"/>
                </a:lnTo>
                <a:lnTo>
                  <a:pt x="2676" y="39"/>
                </a:lnTo>
                <a:lnTo>
                  <a:pt x="2677" y="39"/>
                </a:lnTo>
                <a:lnTo>
                  <a:pt x="2677" y="39"/>
                </a:lnTo>
                <a:lnTo>
                  <a:pt x="2677" y="39"/>
                </a:lnTo>
                <a:lnTo>
                  <a:pt x="2677" y="39"/>
                </a:lnTo>
                <a:lnTo>
                  <a:pt x="2677" y="39"/>
                </a:lnTo>
                <a:lnTo>
                  <a:pt x="2678" y="39"/>
                </a:lnTo>
                <a:lnTo>
                  <a:pt x="2678" y="39"/>
                </a:lnTo>
                <a:lnTo>
                  <a:pt x="2678" y="39"/>
                </a:lnTo>
                <a:lnTo>
                  <a:pt x="2678" y="39"/>
                </a:lnTo>
                <a:lnTo>
                  <a:pt x="2679" y="39"/>
                </a:lnTo>
                <a:lnTo>
                  <a:pt x="2679" y="39"/>
                </a:lnTo>
                <a:lnTo>
                  <a:pt x="2679" y="39"/>
                </a:lnTo>
                <a:lnTo>
                  <a:pt x="2680" y="39"/>
                </a:lnTo>
                <a:lnTo>
                  <a:pt x="2680" y="39"/>
                </a:lnTo>
                <a:lnTo>
                  <a:pt x="2680" y="39"/>
                </a:lnTo>
                <a:lnTo>
                  <a:pt x="2680" y="39"/>
                </a:lnTo>
                <a:lnTo>
                  <a:pt x="2680" y="39"/>
                </a:lnTo>
                <a:lnTo>
                  <a:pt x="2681" y="39"/>
                </a:lnTo>
                <a:lnTo>
                  <a:pt x="2681" y="39"/>
                </a:lnTo>
                <a:lnTo>
                  <a:pt x="2681" y="39"/>
                </a:lnTo>
                <a:lnTo>
                  <a:pt x="2681" y="39"/>
                </a:lnTo>
                <a:lnTo>
                  <a:pt x="2682" y="39"/>
                </a:lnTo>
                <a:lnTo>
                  <a:pt x="2682" y="39"/>
                </a:lnTo>
                <a:lnTo>
                  <a:pt x="2682" y="39"/>
                </a:lnTo>
                <a:lnTo>
                  <a:pt x="2682" y="39"/>
                </a:lnTo>
                <a:lnTo>
                  <a:pt x="2683" y="39"/>
                </a:lnTo>
                <a:lnTo>
                  <a:pt x="2683" y="39"/>
                </a:lnTo>
                <a:lnTo>
                  <a:pt x="2683" y="39"/>
                </a:lnTo>
                <a:lnTo>
                  <a:pt x="2683" y="39"/>
                </a:lnTo>
                <a:lnTo>
                  <a:pt x="2683" y="39"/>
                </a:lnTo>
                <a:lnTo>
                  <a:pt x="2684" y="39"/>
                </a:lnTo>
                <a:lnTo>
                  <a:pt x="2684" y="39"/>
                </a:lnTo>
                <a:lnTo>
                  <a:pt x="2684" y="39"/>
                </a:lnTo>
                <a:lnTo>
                  <a:pt x="2684" y="39"/>
                </a:lnTo>
                <a:lnTo>
                  <a:pt x="2685" y="39"/>
                </a:lnTo>
                <a:lnTo>
                  <a:pt x="2685" y="39"/>
                </a:lnTo>
                <a:lnTo>
                  <a:pt x="2685" y="39"/>
                </a:lnTo>
                <a:lnTo>
                  <a:pt x="2685" y="39"/>
                </a:lnTo>
                <a:lnTo>
                  <a:pt x="2686" y="39"/>
                </a:lnTo>
                <a:lnTo>
                  <a:pt x="2686" y="39"/>
                </a:lnTo>
                <a:lnTo>
                  <a:pt x="2686" y="39"/>
                </a:lnTo>
                <a:lnTo>
                  <a:pt x="2686" y="39"/>
                </a:lnTo>
                <a:lnTo>
                  <a:pt x="2687" y="39"/>
                </a:lnTo>
                <a:lnTo>
                  <a:pt x="2687" y="39"/>
                </a:lnTo>
                <a:lnTo>
                  <a:pt x="2687" y="39"/>
                </a:lnTo>
                <a:lnTo>
                  <a:pt x="2687" y="39"/>
                </a:lnTo>
                <a:lnTo>
                  <a:pt x="2688" y="39"/>
                </a:lnTo>
                <a:lnTo>
                  <a:pt x="2688" y="39"/>
                </a:lnTo>
                <a:lnTo>
                  <a:pt x="2688" y="39"/>
                </a:lnTo>
                <a:lnTo>
                  <a:pt x="2688" y="39"/>
                </a:lnTo>
                <a:lnTo>
                  <a:pt x="2689" y="39"/>
                </a:lnTo>
                <a:lnTo>
                  <a:pt x="2689" y="39"/>
                </a:lnTo>
                <a:lnTo>
                  <a:pt x="2689" y="39"/>
                </a:lnTo>
                <a:lnTo>
                  <a:pt x="2689" y="39"/>
                </a:lnTo>
                <a:lnTo>
                  <a:pt x="2689" y="39"/>
                </a:lnTo>
                <a:lnTo>
                  <a:pt x="2690" y="39"/>
                </a:lnTo>
                <a:lnTo>
                  <a:pt x="2690" y="39"/>
                </a:lnTo>
                <a:lnTo>
                  <a:pt x="2690" y="39"/>
                </a:lnTo>
                <a:lnTo>
                  <a:pt x="2690" y="39"/>
                </a:lnTo>
                <a:lnTo>
                  <a:pt x="2691" y="39"/>
                </a:lnTo>
                <a:lnTo>
                  <a:pt x="2691" y="39"/>
                </a:lnTo>
                <a:lnTo>
                  <a:pt x="2691" y="39"/>
                </a:lnTo>
                <a:lnTo>
                  <a:pt x="2691" y="39"/>
                </a:lnTo>
                <a:lnTo>
                  <a:pt x="2692" y="39"/>
                </a:lnTo>
                <a:lnTo>
                  <a:pt x="2692" y="39"/>
                </a:lnTo>
                <a:lnTo>
                  <a:pt x="2692" y="39"/>
                </a:lnTo>
                <a:lnTo>
                  <a:pt x="2692" y="39"/>
                </a:lnTo>
                <a:lnTo>
                  <a:pt x="2692" y="39"/>
                </a:lnTo>
                <a:lnTo>
                  <a:pt x="2693" y="39"/>
                </a:lnTo>
                <a:lnTo>
                  <a:pt x="2693" y="39"/>
                </a:lnTo>
                <a:lnTo>
                  <a:pt x="2693" y="39"/>
                </a:lnTo>
                <a:lnTo>
                  <a:pt x="2693" y="39"/>
                </a:lnTo>
                <a:lnTo>
                  <a:pt x="2694" y="39"/>
                </a:lnTo>
                <a:lnTo>
                  <a:pt x="2694" y="39"/>
                </a:lnTo>
                <a:lnTo>
                  <a:pt x="2694" y="39"/>
                </a:lnTo>
                <a:lnTo>
                  <a:pt x="2695" y="39"/>
                </a:lnTo>
                <a:lnTo>
                  <a:pt x="2695" y="39"/>
                </a:lnTo>
                <a:lnTo>
                  <a:pt x="2695" y="39"/>
                </a:lnTo>
                <a:lnTo>
                  <a:pt x="2695" y="39"/>
                </a:lnTo>
                <a:lnTo>
                  <a:pt x="2696" y="39"/>
                </a:lnTo>
                <a:lnTo>
                  <a:pt x="2696" y="39"/>
                </a:lnTo>
                <a:lnTo>
                  <a:pt x="2696" y="39"/>
                </a:lnTo>
                <a:lnTo>
                  <a:pt x="2696" y="39"/>
                </a:lnTo>
                <a:lnTo>
                  <a:pt x="2696" y="39"/>
                </a:lnTo>
                <a:lnTo>
                  <a:pt x="2697" y="39"/>
                </a:lnTo>
                <a:lnTo>
                  <a:pt x="2697" y="39"/>
                </a:lnTo>
                <a:lnTo>
                  <a:pt x="2697" y="39"/>
                </a:lnTo>
                <a:lnTo>
                  <a:pt x="2697" y="39"/>
                </a:lnTo>
                <a:lnTo>
                  <a:pt x="2698" y="39"/>
                </a:lnTo>
                <a:lnTo>
                  <a:pt x="2698" y="39"/>
                </a:lnTo>
                <a:lnTo>
                  <a:pt x="2698" y="39"/>
                </a:lnTo>
                <a:lnTo>
                  <a:pt x="2698" y="39"/>
                </a:lnTo>
                <a:lnTo>
                  <a:pt x="2699" y="39"/>
                </a:lnTo>
                <a:lnTo>
                  <a:pt x="2699" y="39"/>
                </a:lnTo>
                <a:lnTo>
                  <a:pt x="2699" y="39"/>
                </a:lnTo>
                <a:lnTo>
                  <a:pt x="2699" y="39"/>
                </a:lnTo>
                <a:lnTo>
                  <a:pt x="2699" y="39"/>
                </a:lnTo>
                <a:lnTo>
                  <a:pt x="2700" y="39"/>
                </a:lnTo>
                <a:lnTo>
                  <a:pt x="2700" y="39"/>
                </a:lnTo>
                <a:lnTo>
                  <a:pt x="2700" y="39"/>
                </a:lnTo>
                <a:lnTo>
                  <a:pt x="2700" y="39"/>
                </a:lnTo>
                <a:lnTo>
                  <a:pt x="2701" y="39"/>
                </a:lnTo>
                <a:lnTo>
                  <a:pt x="2701" y="39"/>
                </a:lnTo>
                <a:lnTo>
                  <a:pt x="2701" y="39"/>
                </a:lnTo>
                <a:lnTo>
                  <a:pt x="2701" y="39"/>
                </a:lnTo>
                <a:lnTo>
                  <a:pt x="2702" y="39"/>
                </a:lnTo>
                <a:lnTo>
                  <a:pt x="2702" y="39"/>
                </a:lnTo>
                <a:lnTo>
                  <a:pt x="2702" y="39"/>
                </a:lnTo>
                <a:lnTo>
                  <a:pt x="2702" y="39"/>
                </a:lnTo>
                <a:lnTo>
                  <a:pt x="2703" y="39"/>
                </a:lnTo>
                <a:lnTo>
                  <a:pt x="2703" y="39"/>
                </a:lnTo>
                <a:lnTo>
                  <a:pt x="2703" y="39"/>
                </a:lnTo>
                <a:lnTo>
                  <a:pt x="2703" y="39"/>
                </a:lnTo>
                <a:lnTo>
                  <a:pt x="2704" y="39"/>
                </a:lnTo>
                <a:lnTo>
                  <a:pt x="2704" y="39"/>
                </a:lnTo>
                <a:lnTo>
                  <a:pt x="2704" y="39"/>
                </a:lnTo>
                <a:lnTo>
                  <a:pt x="2704" y="39"/>
                </a:lnTo>
                <a:lnTo>
                  <a:pt x="2705" y="39"/>
                </a:lnTo>
                <a:lnTo>
                  <a:pt x="2705" y="39"/>
                </a:lnTo>
                <a:lnTo>
                  <a:pt x="2705" y="39"/>
                </a:lnTo>
                <a:lnTo>
                  <a:pt x="2705" y="39"/>
                </a:lnTo>
                <a:lnTo>
                  <a:pt x="2705" y="39"/>
                </a:lnTo>
                <a:lnTo>
                  <a:pt x="2706" y="39"/>
                </a:lnTo>
                <a:lnTo>
                  <a:pt x="2706" y="39"/>
                </a:lnTo>
                <a:lnTo>
                  <a:pt x="2706" y="39"/>
                </a:lnTo>
                <a:lnTo>
                  <a:pt x="2706" y="39"/>
                </a:lnTo>
                <a:lnTo>
                  <a:pt x="2707" y="39"/>
                </a:lnTo>
                <a:lnTo>
                  <a:pt x="2707" y="39"/>
                </a:lnTo>
                <a:lnTo>
                  <a:pt x="2707" y="39"/>
                </a:lnTo>
                <a:lnTo>
                  <a:pt x="2707" y="39"/>
                </a:lnTo>
                <a:lnTo>
                  <a:pt x="2708" y="39"/>
                </a:lnTo>
                <a:lnTo>
                  <a:pt x="2708" y="39"/>
                </a:lnTo>
                <a:lnTo>
                  <a:pt x="2708" y="39"/>
                </a:lnTo>
                <a:lnTo>
                  <a:pt x="2708" y="39"/>
                </a:lnTo>
                <a:lnTo>
                  <a:pt x="2708" y="39"/>
                </a:lnTo>
                <a:lnTo>
                  <a:pt x="2709" y="39"/>
                </a:lnTo>
                <a:lnTo>
                  <a:pt x="2709" y="39"/>
                </a:lnTo>
                <a:lnTo>
                  <a:pt x="2709" y="39"/>
                </a:lnTo>
                <a:lnTo>
                  <a:pt x="2709" y="39"/>
                </a:lnTo>
                <a:lnTo>
                  <a:pt x="2710" y="39"/>
                </a:lnTo>
                <a:lnTo>
                  <a:pt x="2710" y="39"/>
                </a:lnTo>
                <a:lnTo>
                  <a:pt x="2710" y="39"/>
                </a:lnTo>
                <a:lnTo>
                  <a:pt x="2711" y="39"/>
                </a:lnTo>
                <a:lnTo>
                  <a:pt x="2711" y="39"/>
                </a:lnTo>
                <a:lnTo>
                  <a:pt x="2711" y="39"/>
                </a:lnTo>
                <a:lnTo>
                  <a:pt x="2711" y="39"/>
                </a:lnTo>
                <a:lnTo>
                  <a:pt x="2711" y="39"/>
                </a:lnTo>
                <a:lnTo>
                  <a:pt x="2712" y="39"/>
                </a:lnTo>
                <a:lnTo>
                  <a:pt x="2712" y="39"/>
                </a:lnTo>
                <a:lnTo>
                  <a:pt x="2712" y="39"/>
                </a:lnTo>
                <a:lnTo>
                  <a:pt x="2712" y="39"/>
                </a:lnTo>
                <a:lnTo>
                  <a:pt x="2713" y="39"/>
                </a:lnTo>
                <a:lnTo>
                  <a:pt x="2713" y="39"/>
                </a:lnTo>
                <a:lnTo>
                  <a:pt x="2713" y="39"/>
                </a:lnTo>
                <a:lnTo>
                  <a:pt x="2713" y="39"/>
                </a:lnTo>
                <a:lnTo>
                  <a:pt x="2714" y="39"/>
                </a:lnTo>
                <a:lnTo>
                  <a:pt x="2714" y="39"/>
                </a:lnTo>
                <a:lnTo>
                  <a:pt x="2714" y="39"/>
                </a:lnTo>
                <a:lnTo>
                  <a:pt x="2714" y="39"/>
                </a:lnTo>
                <a:lnTo>
                  <a:pt x="2714" y="39"/>
                </a:lnTo>
                <a:lnTo>
                  <a:pt x="2715" y="39"/>
                </a:lnTo>
                <a:lnTo>
                  <a:pt x="2715" y="39"/>
                </a:lnTo>
                <a:lnTo>
                  <a:pt x="2715" y="39"/>
                </a:lnTo>
                <a:lnTo>
                  <a:pt x="2715" y="39"/>
                </a:lnTo>
                <a:lnTo>
                  <a:pt x="2716" y="39"/>
                </a:lnTo>
                <a:lnTo>
                  <a:pt x="2716" y="39"/>
                </a:lnTo>
                <a:lnTo>
                  <a:pt x="2716" y="39"/>
                </a:lnTo>
                <a:lnTo>
                  <a:pt x="2716" y="39"/>
                </a:lnTo>
                <a:lnTo>
                  <a:pt x="2717" y="39"/>
                </a:lnTo>
                <a:lnTo>
                  <a:pt x="2717" y="39"/>
                </a:lnTo>
                <a:lnTo>
                  <a:pt x="2717" y="39"/>
                </a:lnTo>
                <a:lnTo>
                  <a:pt x="2717" y="39"/>
                </a:lnTo>
                <a:lnTo>
                  <a:pt x="2717" y="39"/>
                </a:lnTo>
                <a:lnTo>
                  <a:pt x="2718" y="39"/>
                </a:lnTo>
                <a:lnTo>
                  <a:pt x="2718" y="39"/>
                </a:lnTo>
                <a:lnTo>
                  <a:pt x="2718" y="39"/>
                </a:lnTo>
                <a:lnTo>
                  <a:pt x="2719" y="39"/>
                </a:lnTo>
                <a:lnTo>
                  <a:pt x="2719" y="39"/>
                </a:lnTo>
                <a:lnTo>
                  <a:pt x="2719" y="39"/>
                </a:lnTo>
                <a:lnTo>
                  <a:pt x="2719" y="39"/>
                </a:lnTo>
                <a:lnTo>
                  <a:pt x="2720" y="39"/>
                </a:lnTo>
                <a:lnTo>
                  <a:pt x="2720" y="39"/>
                </a:lnTo>
                <a:lnTo>
                  <a:pt x="2720" y="39"/>
                </a:lnTo>
                <a:lnTo>
                  <a:pt x="2720" y="39"/>
                </a:lnTo>
                <a:lnTo>
                  <a:pt x="2720" y="39"/>
                </a:lnTo>
                <a:lnTo>
                  <a:pt x="2721" y="39"/>
                </a:lnTo>
                <a:lnTo>
                  <a:pt x="2721" y="39"/>
                </a:lnTo>
                <a:lnTo>
                  <a:pt x="2721" y="39"/>
                </a:lnTo>
                <a:lnTo>
                  <a:pt x="2721" y="39"/>
                </a:lnTo>
                <a:lnTo>
                  <a:pt x="2722" y="39"/>
                </a:lnTo>
                <a:lnTo>
                  <a:pt x="2722" y="39"/>
                </a:lnTo>
                <a:lnTo>
                  <a:pt x="2722" y="39"/>
                </a:lnTo>
                <a:lnTo>
                  <a:pt x="2722" y="39"/>
                </a:lnTo>
                <a:lnTo>
                  <a:pt x="2723" y="39"/>
                </a:lnTo>
                <a:lnTo>
                  <a:pt x="2723" y="39"/>
                </a:lnTo>
                <a:lnTo>
                  <a:pt x="2723" y="39"/>
                </a:lnTo>
                <a:lnTo>
                  <a:pt x="2723" y="39"/>
                </a:lnTo>
                <a:lnTo>
                  <a:pt x="2723" y="39"/>
                </a:lnTo>
                <a:lnTo>
                  <a:pt x="2724" y="39"/>
                </a:lnTo>
                <a:lnTo>
                  <a:pt x="2724" y="39"/>
                </a:lnTo>
                <a:lnTo>
                  <a:pt x="2724" y="39"/>
                </a:lnTo>
                <a:lnTo>
                  <a:pt x="2724" y="39"/>
                </a:lnTo>
                <a:lnTo>
                  <a:pt x="2725" y="39"/>
                </a:lnTo>
                <a:lnTo>
                  <a:pt x="2725" y="39"/>
                </a:lnTo>
                <a:lnTo>
                  <a:pt x="2725" y="39"/>
                </a:lnTo>
                <a:lnTo>
                  <a:pt x="2726" y="39"/>
                </a:lnTo>
                <a:lnTo>
                  <a:pt x="2726" y="39"/>
                </a:lnTo>
                <a:lnTo>
                  <a:pt x="2726" y="39"/>
                </a:lnTo>
                <a:lnTo>
                  <a:pt x="2726" y="39"/>
                </a:lnTo>
                <a:lnTo>
                  <a:pt x="2726" y="39"/>
                </a:lnTo>
                <a:lnTo>
                  <a:pt x="2727" y="39"/>
                </a:lnTo>
                <a:lnTo>
                  <a:pt x="2727" y="39"/>
                </a:lnTo>
                <a:lnTo>
                  <a:pt x="2727" y="39"/>
                </a:lnTo>
                <a:lnTo>
                  <a:pt x="2727" y="39"/>
                </a:lnTo>
                <a:lnTo>
                  <a:pt x="2728" y="39"/>
                </a:lnTo>
                <a:lnTo>
                  <a:pt x="2728" y="39"/>
                </a:lnTo>
                <a:lnTo>
                  <a:pt x="2728" y="39"/>
                </a:lnTo>
                <a:lnTo>
                  <a:pt x="2728" y="39"/>
                </a:lnTo>
                <a:lnTo>
                  <a:pt x="2729" y="39"/>
                </a:lnTo>
                <a:lnTo>
                  <a:pt x="2729" y="39"/>
                </a:lnTo>
                <a:lnTo>
                  <a:pt x="2729" y="39"/>
                </a:lnTo>
                <a:lnTo>
                  <a:pt x="2729" y="39"/>
                </a:lnTo>
                <a:lnTo>
                  <a:pt x="2729" y="39"/>
                </a:lnTo>
                <a:lnTo>
                  <a:pt x="2730" y="39"/>
                </a:lnTo>
                <a:lnTo>
                  <a:pt x="2730" y="39"/>
                </a:lnTo>
                <a:lnTo>
                  <a:pt x="2730" y="39"/>
                </a:lnTo>
                <a:lnTo>
                  <a:pt x="2730" y="39"/>
                </a:lnTo>
                <a:lnTo>
                  <a:pt x="2731" y="39"/>
                </a:lnTo>
                <a:lnTo>
                  <a:pt x="2731" y="39"/>
                </a:lnTo>
                <a:lnTo>
                  <a:pt x="2731" y="39"/>
                </a:lnTo>
                <a:lnTo>
                  <a:pt x="2731" y="39"/>
                </a:lnTo>
                <a:lnTo>
                  <a:pt x="2732" y="39"/>
                </a:lnTo>
                <a:lnTo>
                  <a:pt x="2732" y="39"/>
                </a:lnTo>
                <a:lnTo>
                  <a:pt x="2732" y="39"/>
                </a:lnTo>
                <a:lnTo>
                  <a:pt x="2732" y="39"/>
                </a:lnTo>
                <a:lnTo>
                  <a:pt x="2732" y="39"/>
                </a:lnTo>
                <a:lnTo>
                  <a:pt x="2733" y="39"/>
                </a:lnTo>
                <a:lnTo>
                  <a:pt x="2733" y="39"/>
                </a:lnTo>
                <a:lnTo>
                  <a:pt x="2733" y="39"/>
                </a:lnTo>
                <a:lnTo>
                  <a:pt x="2734" y="39"/>
                </a:lnTo>
                <a:lnTo>
                  <a:pt x="2734" y="39"/>
                </a:lnTo>
                <a:lnTo>
                  <a:pt x="2734" y="39"/>
                </a:lnTo>
                <a:lnTo>
                  <a:pt x="2734" y="39"/>
                </a:lnTo>
                <a:lnTo>
                  <a:pt x="2735" y="39"/>
                </a:lnTo>
                <a:lnTo>
                  <a:pt x="2735" y="39"/>
                </a:lnTo>
                <a:lnTo>
                  <a:pt x="2735" y="39"/>
                </a:lnTo>
                <a:lnTo>
                  <a:pt x="2735" y="39"/>
                </a:lnTo>
                <a:lnTo>
                  <a:pt x="2735" y="39"/>
                </a:lnTo>
                <a:lnTo>
                  <a:pt x="2736" y="39"/>
                </a:lnTo>
                <a:lnTo>
                  <a:pt x="2736" y="39"/>
                </a:lnTo>
                <a:lnTo>
                  <a:pt x="2736" y="39"/>
                </a:lnTo>
                <a:lnTo>
                  <a:pt x="2736" y="39"/>
                </a:lnTo>
                <a:lnTo>
                  <a:pt x="2737" y="39"/>
                </a:lnTo>
                <a:lnTo>
                  <a:pt x="2737" y="39"/>
                </a:lnTo>
                <a:lnTo>
                  <a:pt x="2737" y="39"/>
                </a:lnTo>
                <a:lnTo>
                  <a:pt x="2737" y="39"/>
                </a:lnTo>
                <a:lnTo>
                  <a:pt x="2738" y="39"/>
                </a:lnTo>
                <a:lnTo>
                  <a:pt x="2738" y="39"/>
                </a:lnTo>
                <a:lnTo>
                  <a:pt x="2738" y="39"/>
                </a:lnTo>
                <a:lnTo>
                  <a:pt x="2738" y="39"/>
                </a:lnTo>
                <a:lnTo>
                  <a:pt x="2738" y="39"/>
                </a:lnTo>
                <a:lnTo>
                  <a:pt x="2739" y="39"/>
                </a:lnTo>
                <a:lnTo>
                  <a:pt x="2739" y="39"/>
                </a:lnTo>
                <a:lnTo>
                  <a:pt x="2739" y="39"/>
                </a:lnTo>
                <a:lnTo>
                  <a:pt x="2739" y="39"/>
                </a:lnTo>
                <a:lnTo>
                  <a:pt x="2740" y="39"/>
                </a:lnTo>
                <a:lnTo>
                  <a:pt x="2740" y="39"/>
                </a:lnTo>
                <a:lnTo>
                  <a:pt x="2740" y="39"/>
                </a:lnTo>
                <a:lnTo>
                  <a:pt x="2740" y="39"/>
                </a:lnTo>
                <a:lnTo>
                  <a:pt x="2741" y="39"/>
                </a:lnTo>
                <a:lnTo>
                  <a:pt x="2741" y="39"/>
                </a:lnTo>
                <a:lnTo>
                  <a:pt x="2741" y="39"/>
                </a:lnTo>
                <a:lnTo>
                  <a:pt x="2742" y="39"/>
                </a:lnTo>
                <a:lnTo>
                  <a:pt x="2742" y="39"/>
                </a:lnTo>
                <a:lnTo>
                  <a:pt x="2742" y="39"/>
                </a:lnTo>
                <a:lnTo>
                  <a:pt x="2742" y="39"/>
                </a:lnTo>
                <a:lnTo>
                  <a:pt x="2742" y="39"/>
                </a:lnTo>
                <a:lnTo>
                  <a:pt x="2743" y="39"/>
                </a:lnTo>
                <a:lnTo>
                  <a:pt x="2743" y="39"/>
                </a:lnTo>
                <a:lnTo>
                  <a:pt x="2743" y="39"/>
                </a:lnTo>
                <a:lnTo>
                  <a:pt x="2743" y="39"/>
                </a:lnTo>
                <a:lnTo>
                  <a:pt x="2744" y="39"/>
                </a:lnTo>
                <a:lnTo>
                  <a:pt x="2744" y="39"/>
                </a:lnTo>
                <a:lnTo>
                  <a:pt x="2744" y="39"/>
                </a:lnTo>
                <a:lnTo>
                  <a:pt x="2744" y="39"/>
                </a:lnTo>
                <a:lnTo>
                  <a:pt x="2745" y="39"/>
                </a:lnTo>
                <a:lnTo>
                  <a:pt x="2745" y="39"/>
                </a:lnTo>
                <a:lnTo>
                  <a:pt x="2745" y="39"/>
                </a:lnTo>
                <a:lnTo>
                  <a:pt x="2745" y="39"/>
                </a:lnTo>
                <a:lnTo>
                  <a:pt x="2745" y="39"/>
                </a:lnTo>
                <a:lnTo>
                  <a:pt x="2746" y="39"/>
                </a:lnTo>
                <a:lnTo>
                  <a:pt x="2746" y="39"/>
                </a:lnTo>
                <a:lnTo>
                  <a:pt x="2746" y="39"/>
                </a:lnTo>
                <a:lnTo>
                  <a:pt x="2746" y="39"/>
                </a:lnTo>
                <a:lnTo>
                  <a:pt x="2747" y="39"/>
                </a:lnTo>
                <a:lnTo>
                  <a:pt x="2747" y="39"/>
                </a:lnTo>
                <a:lnTo>
                  <a:pt x="2747" y="39"/>
                </a:lnTo>
                <a:lnTo>
                  <a:pt x="2747" y="39"/>
                </a:lnTo>
                <a:lnTo>
                  <a:pt x="2748" y="39"/>
                </a:lnTo>
                <a:lnTo>
                  <a:pt x="2748" y="39"/>
                </a:lnTo>
                <a:lnTo>
                  <a:pt x="2748" y="39"/>
                </a:lnTo>
                <a:lnTo>
                  <a:pt x="2748" y="39"/>
                </a:lnTo>
                <a:lnTo>
                  <a:pt x="2748" y="39"/>
                </a:lnTo>
                <a:lnTo>
                  <a:pt x="2749" y="39"/>
                </a:lnTo>
                <a:lnTo>
                  <a:pt x="2749" y="39"/>
                </a:lnTo>
                <a:lnTo>
                  <a:pt x="2749" y="39"/>
                </a:lnTo>
                <a:lnTo>
                  <a:pt x="2750" y="39"/>
                </a:lnTo>
                <a:lnTo>
                  <a:pt x="2750" y="39"/>
                </a:lnTo>
                <a:lnTo>
                  <a:pt x="2750" y="39"/>
                </a:lnTo>
                <a:lnTo>
                  <a:pt x="2750" y="39"/>
                </a:lnTo>
                <a:lnTo>
                  <a:pt x="2751" y="39"/>
                </a:lnTo>
                <a:lnTo>
                  <a:pt x="2751" y="39"/>
                </a:lnTo>
                <a:lnTo>
                  <a:pt x="2751" y="39"/>
                </a:lnTo>
                <a:lnTo>
                  <a:pt x="2751" y="39"/>
                </a:lnTo>
                <a:lnTo>
                  <a:pt x="2751" y="39"/>
                </a:lnTo>
                <a:lnTo>
                  <a:pt x="2752" y="39"/>
                </a:lnTo>
                <a:lnTo>
                  <a:pt x="2752" y="39"/>
                </a:lnTo>
                <a:lnTo>
                  <a:pt x="2752" y="39"/>
                </a:lnTo>
                <a:lnTo>
                  <a:pt x="2752" y="39"/>
                </a:lnTo>
                <a:lnTo>
                  <a:pt x="2753" y="39"/>
                </a:lnTo>
                <a:lnTo>
                  <a:pt x="2753" y="39"/>
                </a:lnTo>
                <a:lnTo>
                  <a:pt x="2753" y="39"/>
                </a:lnTo>
                <a:lnTo>
                  <a:pt x="2753" y="39"/>
                </a:lnTo>
                <a:lnTo>
                  <a:pt x="2754" y="39"/>
                </a:lnTo>
                <a:lnTo>
                  <a:pt x="2754" y="39"/>
                </a:lnTo>
                <a:lnTo>
                  <a:pt x="2754" y="39"/>
                </a:lnTo>
                <a:lnTo>
                  <a:pt x="2754" y="39"/>
                </a:lnTo>
                <a:lnTo>
                  <a:pt x="2754" y="39"/>
                </a:lnTo>
                <a:lnTo>
                  <a:pt x="2755" y="39"/>
                </a:lnTo>
                <a:lnTo>
                  <a:pt x="2755" y="39"/>
                </a:lnTo>
                <a:lnTo>
                  <a:pt x="2755" y="39"/>
                </a:lnTo>
                <a:lnTo>
                  <a:pt x="2755" y="39"/>
                </a:lnTo>
                <a:lnTo>
                  <a:pt x="2756" y="39"/>
                </a:lnTo>
                <a:lnTo>
                  <a:pt x="2756" y="39"/>
                </a:lnTo>
                <a:lnTo>
                  <a:pt x="2756" y="39"/>
                </a:lnTo>
                <a:lnTo>
                  <a:pt x="2756" y="39"/>
                </a:lnTo>
                <a:lnTo>
                  <a:pt x="2757" y="39"/>
                </a:lnTo>
                <a:lnTo>
                  <a:pt x="2757" y="39"/>
                </a:lnTo>
                <a:lnTo>
                  <a:pt x="2757" y="39"/>
                </a:lnTo>
                <a:lnTo>
                  <a:pt x="2757" y="39"/>
                </a:lnTo>
                <a:lnTo>
                  <a:pt x="2758" y="39"/>
                </a:lnTo>
                <a:lnTo>
                  <a:pt x="2758" y="39"/>
                </a:lnTo>
                <a:lnTo>
                  <a:pt x="2758" y="39"/>
                </a:lnTo>
                <a:lnTo>
                  <a:pt x="2758" y="39"/>
                </a:lnTo>
                <a:lnTo>
                  <a:pt x="2759" y="39"/>
                </a:lnTo>
                <a:lnTo>
                  <a:pt x="2759" y="39"/>
                </a:lnTo>
                <a:lnTo>
                  <a:pt x="2759" y="39"/>
                </a:lnTo>
                <a:lnTo>
                  <a:pt x="2759" y="39"/>
                </a:lnTo>
                <a:lnTo>
                  <a:pt x="2760" y="39"/>
                </a:lnTo>
                <a:lnTo>
                  <a:pt x="2760" y="39"/>
                </a:lnTo>
                <a:lnTo>
                  <a:pt x="2760" y="39"/>
                </a:lnTo>
                <a:lnTo>
                  <a:pt x="2760" y="39"/>
                </a:lnTo>
                <a:lnTo>
                  <a:pt x="2760" y="39"/>
                </a:lnTo>
                <a:lnTo>
                  <a:pt x="2761" y="39"/>
                </a:lnTo>
                <a:lnTo>
                  <a:pt x="2761" y="39"/>
                </a:lnTo>
                <a:lnTo>
                  <a:pt x="2761" y="39"/>
                </a:lnTo>
                <a:lnTo>
                  <a:pt x="2761" y="39"/>
                </a:lnTo>
                <a:lnTo>
                  <a:pt x="2762" y="39"/>
                </a:lnTo>
                <a:lnTo>
                  <a:pt x="2762" y="39"/>
                </a:lnTo>
                <a:lnTo>
                  <a:pt x="2762" y="39"/>
                </a:lnTo>
                <a:lnTo>
                  <a:pt x="2762" y="39"/>
                </a:lnTo>
                <a:lnTo>
                  <a:pt x="2763" y="39"/>
                </a:lnTo>
                <a:lnTo>
                  <a:pt x="2763" y="39"/>
                </a:lnTo>
                <a:lnTo>
                  <a:pt x="2763" y="39"/>
                </a:lnTo>
                <a:lnTo>
                  <a:pt x="2763" y="39"/>
                </a:lnTo>
                <a:lnTo>
                  <a:pt x="2763" y="39"/>
                </a:lnTo>
                <a:lnTo>
                  <a:pt x="2764" y="39"/>
                </a:lnTo>
                <a:lnTo>
                  <a:pt x="2764" y="39"/>
                </a:lnTo>
                <a:lnTo>
                  <a:pt x="2764" y="39"/>
                </a:lnTo>
                <a:lnTo>
                  <a:pt x="2765" y="39"/>
                </a:lnTo>
                <a:lnTo>
                  <a:pt x="2765" y="39"/>
                </a:lnTo>
                <a:lnTo>
                  <a:pt x="2765" y="39"/>
                </a:lnTo>
                <a:lnTo>
                  <a:pt x="2765" y="39"/>
                </a:lnTo>
                <a:lnTo>
                  <a:pt x="2766" y="39"/>
                </a:lnTo>
                <a:lnTo>
                  <a:pt x="2766" y="39"/>
                </a:lnTo>
                <a:lnTo>
                  <a:pt x="2766" y="39"/>
                </a:lnTo>
                <a:lnTo>
                  <a:pt x="2766" y="39"/>
                </a:lnTo>
                <a:lnTo>
                  <a:pt x="2766" y="39"/>
                </a:lnTo>
                <a:lnTo>
                  <a:pt x="2767" y="39"/>
                </a:lnTo>
                <a:lnTo>
                  <a:pt x="2767" y="39"/>
                </a:lnTo>
                <a:lnTo>
                  <a:pt x="2767" y="39"/>
                </a:lnTo>
                <a:lnTo>
                  <a:pt x="2767" y="39"/>
                </a:lnTo>
                <a:lnTo>
                  <a:pt x="2768" y="39"/>
                </a:lnTo>
                <a:lnTo>
                  <a:pt x="2768" y="39"/>
                </a:lnTo>
                <a:lnTo>
                  <a:pt x="2768" y="39"/>
                </a:lnTo>
                <a:lnTo>
                  <a:pt x="2768" y="39"/>
                </a:lnTo>
                <a:lnTo>
                  <a:pt x="2769" y="39"/>
                </a:lnTo>
                <a:lnTo>
                  <a:pt x="2769" y="39"/>
                </a:lnTo>
                <a:lnTo>
                  <a:pt x="2769" y="39"/>
                </a:lnTo>
                <a:lnTo>
                  <a:pt x="2769" y="39"/>
                </a:lnTo>
                <a:lnTo>
                  <a:pt x="2769" y="39"/>
                </a:lnTo>
                <a:lnTo>
                  <a:pt x="2770" y="39"/>
                </a:lnTo>
                <a:lnTo>
                  <a:pt x="2770" y="39"/>
                </a:lnTo>
                <a:lnTo>
                  <a:pt x="2770" y="39"/>
                </a:lnTo>
                <a:lnTo>
                  <a:pt x="2770" y="39"/>
                </a:lnTo>
                <a:lnTo>
                  <a:pt x="2771" y="39"/>
                </a:lnTo>
                <a:lnTo>
                  <a:pt x="2771" y="39"/>
                </a:lnTo>
                <a:lnTo>
                  <a:pt x="2771" y="39"/>
                </a:lnTo>
                <a:lnTo>
                  <a:pt x="2771" y="39"/>
                </a:lnTo>
                <a:lnTo>
                  <a:pt x="2772" y="39"/>
                </a:lnTo>
                <a:lnTo>
                  <a:pt x="2772" y="39"/>
                </a:lnTo>
                <a:lnTo>
                  <a:pt x="2772" y="39"/>
                </a:lnTo>
                <a:lnTo>
                  <a:pt x="2772" y="39"/>
                </a:lnTo>
                <a:lnTo>
                  <a:pt x="2773" y="39"/>
                </a:lnTo>
                <a:lnTo>
                  <a:pt x="2773" y="39"/>
                </a:lnTo>
                <a:lnTo>
                  <a:pt x="2773" y="39"/>
                </a:lnTo>
                <a:lnTo>
                  <a:pt x="2773" y="39"/>
                </a:lnTo>
                <a:lnTo>
                  <a:pt x="2774" y="39"/>
                </a:lnTo>
                <a:lnTo>
                  <a:pt x="2774" y="39"/>
                </a:lnTo>
                <a:lnTo>
                  <a:pt x="2774" y="39"/>
                </a:lnTo>
                <a:lnTo>
                  <a:pt x="2774" y="39"/>
                </a:lnTo>
                <a:lnTo>
                  <a:pt x="2775" y="39"/>
                </a:lnTo>
                <a:lnTo>
                  <a:pt x="2775" y="39"/>
                </a:lnTo>
                <a:lnTo>
                  <a:pt x="2775" y="39"/>
                </a:lnTo>
                <a:lnTo>
                  <a:pt x="2775" y="39"/>
                </a:lnTo>
                <a:lnTo>
                  <a:pt x="2775" y="39"/>
                </a:lnTo>
                <a:lnTo>
                  <a:pt x="2776" y="39"/>
                </a:lnTo>
                <a:lnTo>
                  <a:pt x="2776" y="39"/>
                </a:lnTo>
                <a:lnTo>
                  <a:pt x="2776" y="39"/>
                </a:lnTo>
                <a:lnTo>
                  <a:pt x="2776" y="39"/>
                </a:lnTo>
                <a:lnTo>
                  <a:pt x="2777" y="39"/>
                </a:lnTo>
                <a:lnTo>
                  <a:pt x="2777" y="39"/>
                </a:lnTo>
                <a:lnTo>
                  <a:pt x="2777" y="39"/>
                </a:lnTo>
                <a:lnTo>
                  <a:pt x="2777" y="39"/>
                </a:lnTo>
                <a:lnTo>
                  <a:pt x="2778" y="39"/>
                </a:lnTo>
                <a:lnTo>
                  <a:pt x="2778" y="39"/>
                </a:lnTo>
                <a:lnTo>
                  <a:pt x="2778" y="39"/>
                </a:lnTo>
                <a:lnTo>
                  <a:pt x="2778" y="39"/>
                </a:lnTo>
                <a:lnTo>
                  <a:pt x="2778" y="39"/>
                </a:lnTo>
                <a:lnTo>
                  <a:pt x="2779" y="39"/>
                </a:lnTo>
                <a:lnTo>
                  <a:pt x="2779" y="39"/>
                </a:lnTo>
                <a:lnTo>
                  <a:pt x="2779" y="39"/>
                </a:lnTo>
                <a:lnTo>
                  <a:pt x="2779" y="39"/>
                </a:lnTo>
                <a:lnTo>
                  <a:pt x="2780" y="39"/>
                </a:lnTo>
                <a:lnTo>
                  <a:pt x="2780" y="39"/>
                </a:lnTo>
                <a:lnTo>
                  <a:pt x="2780" y="39"/>
                </a:lnTo>
                <a:lnTo>
                  <a:pt x="2781" y="39"/>
                </a:lnTo>
                <a:lnTo>
                  <a:pt x="2781" y="39"/>
                </a:lnTo>
                <a:lnTo>
                  <a:pt x="2781" y="39"/>
                </a:lnTo>
                <a:lnTo>
                  <a:pt x="2781" y="39"/>
                </a:lnTo>
                <a:lnTo>
                  <a:pt x="2781" y="39"/>
                </a:lnTo>
                <a:lnTo>
                  <a:pt x="2782" y="39"/>
                </a:lnTo>
                <a:lnTo>
                  <a:pt x="2782" y="39"/>
                </a:lnTo>
                <a:lnTo>
                  <a:pt x="2782" y="39"/>
                </a:lnTo>
                <a:lnTo>
                  <a:pt x="2782" y="39"/>
                </a:lnTo>
                <a:lnTo>
                  <a:pt x="2783" y="39"/>
                </a:lnTo>
                <a:lnTo>
                  <a:pt x="2783" y="39"/>
                </a:lnTo>
                <a:lnTo>
                  <a:pt x="2783" y="39"/>
                </a:lnTo>
                <a:lnTo>
                  <a:pt x="2783" y="39"/>
                </a:lnTo>
                <a:lnTo>
                  <a:pt x="2784" y="39"/>
                </a:lnTo>
                <a:lnTo>
                  <a:pt x="2784" y="39"/>
                </a:lnTo>
                <a:lnTo>
                  <a:pt x="2784" y="39"/>
                </a:lnTo>
                <a:lnTo>
                  <a:pt x="2784" y="39"/>
                </a:lnTo>
                <a:lnTo>
                  <a:pt x="2784" y="39"/>
                </a:lnTo>
                <a:lnTo>
                  <a:pt x="2785" y="39"/>
                </a:lnTo>
                <a:lnTo>
                  <a:pt x="2785" y="39"/>
                </a:lnTo>
                <a:lnTo>
                  <a:pt x="2785" y="39"/>
                </a:lnTo>
                <a:lnTo>
                  <a:pt x="2785" y="39"/>
                </a:lnTo>
                <a:lnTo>
                  <a:pt x="2786" y="39"/>
                </a:lnTo>
                <a:lnTo>
                  <a:pt x="2786" y="39"/>
                </a:lnTo>
                <a:lnTo>
                  <a:pt x="2786" y="39"/>
                </a:lnTo>
                <a:lnTo>
                  <a:pt x="2786" y="39"/>
                </a:lnTo>
                <a:lnTo>
                  <a:pt x="2787" y="39"/>
                </a:lnTo>
                <a:lnTo>
                  <a:pt x="2787" y="39"/>
                </a:lnTo>
                <a:lnTo>
                  <a:pt x="2787" y="39"/>
                </a:lnTo>
                <a:lnTo>
                  <a:pt x="2787" y="39"/>
                </a:lnTo>
                <a:lnTo>
                  <a:pt x="2787" y="39"/>
                </a:lnTo>
                <a:lnTo>
                  <a:pt x="2788" y="39"/>
                </a:lnTo>
                <a:lnTo>
                  <a:pt x="2788" y="39"/>
                </a:lnTo>
                <a:lnTo>
                  <a:pt x="2788" y="39"/>
                </a:lnTo>
                <a:lnTo>
                  <a:pt x="2789" y="39"/>
                </a:lnTo>
                <a:lnTo>
                  <a:pt x="2789" y="39"/>
                </a:lnTo>
                <a:lnTo>
                  <a:pt x="2789" y="39"/>
                </a:lnTo>
                <a:lnTo>
                  <a:pt x="2789" y="39"/>
                </a:lnTo>
                <a:lnTo>
                  <a:pt x="2790" y="39"/>
                </a:lnTo>
                <a:lnTo>
                  <a:pt x="2790" y="39"/>
                </a:lnTo>
                <a:lnTo>
                  <a:pt x="2790" y="39"/>
                </a:lnTo>
                <a:lnTo>
                  <a:pt x="2790" y="39"/>
                </a:lnTo>
                <a:lnTo>
                  <a:pt x="2791" y="39"/>
                </a:lnTo>
                <a:lnTo>
                  <a:pt x="2791" y="39"/>
                </a:lnTo>
                <a:lnTo>
                  <a:pt x="2791" y="39"/>
                </a:lnTo>
                <a:lnTo>
                  <a:pt x="2791" y="39"/>
                </a:lnTo>
                <a:lnTo>
                  <a:pt x="2791" y="39"/>
                </a:lnTo>
                <a:lnTo>
                  <a:pt x="2792" y="39"/>
                </a:lnTo>
                <a:lnTo>
                  <a:pt x="2792" y="39"/>
                </a:lnTo>
                <a:lnTo>
                  <a:pt x="2792" y="39"/>
                </a:lnTo>
                <a:lnTo>
                  <a:pt x="2792" y="39"/>
                </a:lnTo>
                <a:lnTo>
                  <a:pt x="2793" y="39"/>
                </a:lnTo>
                <a:lnTo>
                  <a:pt x="2793" y="39"/>
                </a:lnTo>
                <a:lnTo>
                  <a:pt x="2793" y="39"/>
                </a:lnTo>
                <a:lnTo>
                  <a:pt x="2793" y="39"/>
                </a:lnTo>
                <a:lnTo>
                  <a:pt x="2793" y="39"/>
                </a:lnTo>
                <a:lnTo>
                  <a:pt x="2794" y="39"/>
                </a:lnTo>
                <a:lnTo>
                  <a:pt x="2794" y="39"/>
                </a:lnTo>
                <a:lnTo>
                  <a:pt x="2794" y="39"/>
                </a:lnTo>
                <a:lnTo>
                  <a:pt x="2794" y="39"/>
                </a:lnTo>
                <a:lnTo>
                  <a:pt x="2795" y="39"/>
                </a:lnTo>
                <a:lnTo>
                  <a:pt x="2795" y="39"/>
                </a:lnTo>
                <a:lnTo>
                  <a:pt x="2795" y="39"/>
                </a:lnTo>
                <a:lnTo>
                  <a:pt x="2795" y="39"/>
                </a:lnTo>
                <a:lnTo>
                  <a:pt x="2796" y="39"/>
                </a:lnTo>
                <a:lnTo>
                  <a:pt x="2796" y="39"/>
                </a:lnTo>
                <a:lnTo>
                  <a:pt x="2796" y="39"/>
                </a:lnTo>
                <a:lnTo>
                  <a:pt x="2797" y="39"/>
                </a:lnTo>
                <a:lnTo>
                  <a:pt x="2797" y="39"/>
                </a:lnTo>
                <a:lnTo>
                  <a:pt x="2797" y="39"/>
                </a:lnTo>
                <a:lnTo>
                  <a:pt x="2797" y="39"/>
                </a:lnTo>
                <a:lnTo>
                  <a:pt x="2797" y="39"/>
                </a:lnTo>
                <a:lnTo>
                  <a:pt x="2798" y="39"/>
                </a:lnTo>
                <a:lnTo>
                  <a:pt x="2798" y="39"/>
                </a:lnTo>
                <a:lnTo>
                  <a:pt x="2798" y="39"/>
                </a:lnTo>
                <a:lnTo>
                  <a:pt x="2798" y="39"/>
                </a:lnTo>
                <a:lnTo>
                  <a:pt x="2799" y="39"/>
                </a:lnTo>
                <a:lnTo>
                  <a:pt x="2799" y="39"/>
                </a:lnTo>
                <a:lnTo>
                  <a:pt x="2799" y="39"/>
                </a:lnTo>
                <a:lnTo>
                  <a:pt x="2799" y="39"/>
                </a:lnTo>
                <a:lnTo>
                  <a:pt x="2800" y="39"/>
                </a:lnTo>
                <a:lnTo>
                  <a:pt x="2800" y="39"/>
                </a:lnTo>
                <a:lnTo>
                  <a:pt x="2800" y="39"/>
                </a:lnTo>
                <a:lnTo>
                  <a:pt x="2800" y="39"/>
                </a:lnTo>
                <a:lnTo>
                  <a:pt x="2800" y="39"/>
                </a:lnTo>
                <a:lnTo>
                  <a:pt x="2801" y="39"/>
                </a:lnTo>
                <a:lnTo>
                  <a:pt x="2801" y="39"/>
                </a:lnTo>
                <a:lnTo>
                  <a:pt x="2801" y="39"/>
                </a:lnTo>
                <a:lnTo>
                  <a:pt x="2801" y="39"/>
                </a:lnTo>
                <a:lnTo>
                  <a:pt x="2802" y="39"/>
                </a:lnTo>
                <a:lnTo>
                  <a:pt x="2802" y="39"/>
                </a:lnTo>
                <a:lnTo>
                  <a:pt x="2802" y="39"/>
                </a:lnTo>
                <a:lnTo>
                  <a:pt x="2802" y="39"/>
                </a:lnTo>
                <a:lnTo>
                  <a:pt x="2803" y="39"/>
                </a:lnTo>
                <a:lnTo>
                  <a:pt x="2803" y="39"/>
                </a:lnTo>
                <a:lnTo>
                  <a:pt x="2803" y="39"/>
                </a:lnTo>
                <a:lnTo>
                  <a:pt x="2803" y="39"/>
                </a:lnTo>
                <a:lnTo>
                  <a:pt x="2804" y="39"/>
                </a:lnTo>
                <a:lnTo>
                  <a:pt x="2804" y="39"/>
                </a:lnTo>
                <a:lnTo>
                  <a:pt x="2804" y="39"/>
                </a:lnTo>
                <a:lnTo>
                  <a:pt x="2804" y="39"/>
                </a:lnTo>
                <a:lnTo>
                  <a:pt x="2805" y="39"/>
                </a:lnTo>
                <a:lnTo>
                  <a:pt x="2805" y="39"/>
                </a:lnTo>
                <a:lnTo>
                  <a:pt x="2805" y="39"/>
                </a:lnTo>
                <a:lnTo>
                  <a:pt x="2805" y="39"/>
                </a:lnTo>
                <a:lnTo>
                  <a:pt x="2806" y="39"/>
                </a:lnTo>
                <a:lnTo>
                  <a:pt x="2806" y="39"/>
                </a:lnTo>
                <a:lnTo>
                  <a:pt x="2806" y="39"/>
                </a:lnTo>
                <a:lnTo>
                  <a:pt x="2806" y="39"/>
                </a:lnTo>
                <a:lnTo>
                  <a:pt x="2806" y="39"/>
                </a:lnTo>
                <a:lnTo>
                  <a:pt x="2807" y="39"/>
                </a:lnTo>
                <a:lnTo>
                  <a:pt x="2807" y="39"/>
                </a:lnTo>
                <a:lnTo>
                  <a:pt x="2807" y="39"/>
                </a:lnTo>
                <a:lnTo>
                  <a:pt x="2807" y="39"/>
                </a:lnTo>
                <a:lnTo>
                  <a:pt x="2808" y="39"/>
                </a:lnTo>
                <a:lnTo>
                  <a:pt x="2808" y="39"/>
                </a:lnTo>
                <a:lnTo>
                  <a:pt x="2808" y="39"/>
                </a:lnTo>
                <a:lnTo>
                  <a:pt x="2808" y="39"/>
                </a:lnTo>
                <a:lnTo>
                  <a:pt x="2809" y="39"/>
                </a:lnTo>
                <a:lnTo>
                  <a:pt x="2809" y="39"/>
                </a:lnTo>
                <a:lnTo>
                  <a:pt x="2809" y="39"/>
                </a:lnTo>
                <a:lnTo>
                  <a:pt x="2809" y="39"/>
                </a:lnTo>
                <a:lnTo>
                  <a:pt x="2809" y="39"/>
                </a:lnTo>
                <a:lnTo>
                  <a:pt x="2810" y="39"/>
                </a:lnTo>
                <a:lnTo>
                  <a:pt x="2810" y="39"/>
                </a:lnTo>
                <a:lnTo>
                  <a:pt x="2810" y="39"/>
                </a:lnTo>
                <a:lnTo>
                  <a:pt x="2810" y="39"/>
                </a:lnTo>
                <a:lnTo>
                  <a:pt x="2811" y="39"/>
                </a:lnTo>
                <a:lnTo>
                  <a:pt x="2811" y="39"/>
                </a:lnTo>
                <a:lnTo>
                  <a:pt x="2811" y="39"/>
                </a:lnTo>
                <a:lnTo>
                  <a:pt x="2812" y="39"/>
                </a:lnTo>
                <a:lnTo>
                  <a:pt x="2812" y="39"/>
                </a:lnTo>
                <a:lnTo>
                  <a:pt x="2812" y="39"/>
                </a:lnTo>
                <a:lnTo>
                  <a:pt x="2812" y="39"/>
                </a:lnTo>
                <a:lnTo>
                  <a:pt x="2812" y="39"/>
                </a:lnTo>
                <a:lnTo>
                  <a:pt x="2813" y="39"/>
                </a:lnTo>
                <a:lnTo>
                  <a:pt x="2813" y="39"/>
                </a:lnTo>
                <a:lnTo>
                  <a:pt x="2813" y="39"/>
                </a:lnTo>
                <a:lnTo>
                  <a:pt x="2813" y="39"/>
                </a:lnTo>
                <a:lnTo>
                  <a:pt x="2814" y="39"/>
                </a:lnTo>
                <a:lnTo>
                  <a:pt x="2814" y="39"/>
                </a:lnTo>
                <a:lnTo>
                  <a:pt x="2814" y="39"/>
                </a:lnTo>
                <a:lnTo>
                  <a:pt x="2814" y="39"/>
                </a:lnTo>
                <a:lnTo>
                  <a:pt x="2815" y="39"/>
                </a:lnTo>
                <a:lnTo>
                  <a:pt x="2815" y="39"/>
                </a:lnTo>
                <a:lnTo>
                  <a:pt x="2815" y="39"/>
                </a:lnTo>
                <a:lnTo>
                  <a:pt x="2815" y="39"/>
                </a:lnTo>
                <a:lnTo>
                  <a:pt x="2815" y="39"/>
                </a:lnTo>
                <a:lnTo>
                  <a:pt x="2816" y="39"/>
                </a:lnTo>
                <a:lnTo>
                  <a:pt x="2816" y="39"/>
                </a:lnTo>
                <a:lnTo>
                  <a:pt x="2816" y="39"/>
                </a:lnTo>
                <a:lnTo>
                  <a:pt x="2816" y="39"/>
                </a:lnTo>
                <a:lnTo>
                  <a:pt x="2817" y="39"/>
                </a:lnTo>
                <a:lnTo>
                  <a:pt x="2817" y="39"/>
                </a:lnTo>
                <a:lnTo>
                  <a:pt x="2817" y="39"/>
                </a:lnTo>
                <a:lnTo>
                  <a:pt x="2817" y="39"/>
                </a:lnTo>
                <a:lnTo>
                  <a:pt x="2818" y="39"/>
                </a:lnTo>
                <a:lnTo>
                  <a:pt x="2818" y="39"/>
                </a:lnTo>
                <a:lnTo>
                  <a:pt x="2818" y="39"/>
                </a:lnTo>
                <a:lnTo>
                  <a:pt x="2818" y="39"/>
                </a:lnTo>
                <a:lnTo>
                  <a:pt x="2818" y="39"/>
                </a:lnTo>
                <a:lnTo>
                  <a:pt x="2819" y="39"/>
                </a:lnTo>
                <a:lnTo>
                  <a:pt x="2819" y="39"/>
                </a:lnTo>
                <a:lnTo>
                  <a:pt x="2819" y="39"/>
                </a:lnTo>
                <a:lnTo>
                  <a:pt x="2820" y="39"/>
                </a:lnTo>
                <a:lnTo>
                  <a:pt x="2820" y="39"/>
                </a:lnTo>
                <a:lnTo>
                  <a:pt x="2820" y="39"/>
                </a:lnTo>
                <a:lnTo>
                  <a:pt x="2820" y="39"/>
                </a:lnTo>
                <a:lnTo>
                  <a:pt x="2821" y="39"/>
                </a:lnTo>
                <a:lnTo>
                  <a:pt x="2821" y="39"/>
                </a:lnTo>
                <a:lnTo>
                  <a:pt x="2821" y="39"/>
                </a:lnTo>
                <a:lnTo>
                  <a:pt x="2821" y="39"/>
                </a:lnTo>
                <a:lnTo>
                  <a:pt x="2821" y="39"/>
                </a:lnTo>
                <a:lnTo>
                  <a:pt x="2822" y="39"/>
                </a:lnTo>
                <a:lnTo>
                  <a:pt x="2822" y="39"/>
                </a:lnTo>
                <a:lnTo>
                  <a:pt x="2822" y="39"/>
                </a:lnTo>
                <a:lnTo>
                  <a:pt x="2822" y="39"/>
                </a:lnTo>
                <a:lnTo>
                  <a:pt x="2823" y="39"/>
                </a:lnTo>
                <a:lnTo>
                  <a:pt x="2823" y="39"/>
                </a:lnTo>
                <a:lnTo>
                  <a:pt x="2823" y="39"/>
                </a:lnTo>
                <a:lnTo>
                  <a:pt x="2823" y="39"/>
                </a:lnTo>
                <a:lnTo>
                  <a:pt x="2824" y="39"/>
                </a:lnTo>
                <a:lnTo>
                  <a:pt x="2824" y="39"/>
                </a:lnTo>
                <a:lnTo>
                  <a:pt x="2824" y="39"/>
                </a:lnTo>
                <a:lnTo>
                  <a:pt x="2824" y="39"/>
                </a:lnTo>
                <a:lnTo>
                  <a:pt x="2824" y="39"/>
                </a:lnTo>
                <a:lnTo>
                  <a:pt x="2825" y="39"/>
                </a:lnTo>
                <a:lnTo>
                  <a:pt x="2825" y="39"/>
                </a:lnTo>
                <a:lnTo>
                  <a:pt x="2825" y="39"/>
                </a:lnTo>
                <a:lnTo>
                  <a:pt x="2825" y="39"/>
                </a:lnTo>
                <a:lnTo>
                  <a:pt x="2826" y="39"/>
                </a:lnTo>
                <a:lnTo>
                  <a:pt x="2826" y="39"/>
                </a:lnTo>
                <a:lnTo>
                  <a:pt x="2826" y="39"/>
                </a:lnTo>
                <a:lnTo>
                  <a:pt x="2826" y="39"/>
                </a:lnTo>
                <a:lnTo>
                  <a:pt x="2827" y="39"/>
                </a:lnTo>
                <a:lnTo>
                  <a:pt x="2827" y="39"/>
                </a:lnTo>
                <a:lnTo>
                  <a:pt x="2827" y="39"/>
                </a:lnTo>
                <a:lnTo>
                  <a:pt x="2827" y="39"/>
                </a:lnTo>
                <a:lnTo>
                  <a:pt x="2828" y="39"/>
                </a:lnTo>
                <a:lnTo>
                  <a:pt x="2828" y="39"/>
                </a:lnTo>
                <a:lnTo>
                  <a:pt x="2828" y="39"/>
                </a:lnTo>
                <a:lnTo>
                  <a:pt x="2828" y="39"/>
                </a:lnTo>
                <a:lnTo>
                  <a:pt x="2829" y="39"/>
                </a:lnTo>
                <a:lnTo>
                  <a:pt x="2829" y="39"/>
                </a:lnTo>
                <a:lnTo>
                  <a:pt x="2829" y="39"/>
                </a:lnTo>
                <a:lnTo>
                  <a:pt x="2829" y="39"/>
                </a:lnTo>
                <a:lnTo>
                  <a:pt x="2830" y="39"/>
                </a:lnTo>
                <a:lnTo>
                  <a:pt x="2830" y="39"/>
                </a:lnTo>
                <a:lnTo>
                  <a:pt x="2830" y="39"/>
                </a:lnTo>
                <a:lnTo>
                  <a:pt x="2830" y="39"/>
                </a:lnTo>
                <a:lnTo>
                  <a:pt x="2830" y="39"/>
                </a:lnTo>
                <a:lnTo>
                  <a:pt x="2831" y="39"/>
                </a:lnTo>
                <a:lnTo>
                  <a:pt x="2831" y="39"/>
                </a:lnTo>
                <a:lnTo>
                  <a:pt x="2831" y="39"/>
                </a:lnTo>
                <a:lnTo>
                  <a:pt x="2831" y="39"/>
                </a:lnTo>
                <a:lnTo>
                  <a:pt x="2832" y="39"/>
                </a:lnTo>
                <a:lnTo>
                  <a:pt x="2832" y="39"/>
                </a:lnTo>
                <a:lnTo>
                  <a:pt x="2832" y="39"/>
                </a:lnTo>
                <a:lnTo>
                  <a:pt x="2832" y="39"/>
                </a:lnTo>
                <a:lnTo>
                  <a:pt x="2833" y="39"/>
                </a:lnTo>
                <a:lnTo>
                  <a:pt x="2833" y="39"/>
                </a:lnTo>
                <a:lnTo>
                  <a:pt x="2833" y="39"/>
                </a:lnTo>
                <a:lnTo>
                  <a:pt x="2833" y="39"/>
                </a:lnTo>
                <a:lnTo>
                  <a:pt x="2833" y="39"/>
                </a:lnTo>
                <a:lnTo>
                  <a:pt x="2834" y="39"/>
                </a:lnTo>
                <a:lnTo>
                  <a:pt x="2834" y="39"/>
                </a:lnTo>
                <a:lnTo>
                  <a:pt x="2834" y="39"/>
                </a:lnTo>
                <a:lnTo>
                  <a:pt x="2834" y="39"/>
                </a:lnTo>
                <a:lnTo>
                  <a:pt x="2835" y="39"/>
                </a:lnTo>
                <a:lnTo>
                  <a:pt x="2835" y="39"/>
                </a:lnTo>
                <a:lnTo>
                  <a:pt x="2835" y="39"/>
                </a:lnTo>
                <a:lnTo>
                  <a:pt x="2836" y="39"/>
                </a:lnTo>
                <a:lnTo>
                  <a:pt x="2836" y="39"/>
                </a:lnTo>
                <a:lnTo>
                  <a:pt x="2836" y="39"/>
                </a:lnTo>
                <a:lnTo>
                  <a:pt x="2836" y="39"/>
                </a:lnTo>
                <a:lnTo>
                  <a:pt x="2837" y="39"/>
                </a:lnTo>
                <a:lnTo>
                  <a:pt x="2837" y="39"/>
                </a:lnTo>
                <a:lnTo>
                  <a:pt x="2837" y="39"/>
                </a:lnTo>
                <a:lnTo>
                  <a:pt x="2837" y="39"/>
                </a:lnTo>
                <a:lnTo>
                  <a:pt x="2837" y="39"/>
                </a:lnTo>
                <a:lnTo>
                  <a:pt x="2838" y="39"/>
                </a:lnTo>
                <a:lnTo>
                  <a:pt x="2838" y="39"/>
                </a:lnTo>
                <a:lnTo>
                  <a:pt x="2838" y="39"/>
                </a:lnTo>
                <a:lnTo>
                  <a:pt x="2838" y="39"/>
                </a:lnTo>
                <a:lnTo>
                  <a:pt x="2839" y="39"/>
                </a:lnTo>
                <a:lnTo>
                  <a:pt x="2839" y="39"/>
                </a:lnTo>
                <a:lnTo>
                  <a:pt x="2839" y="39"/>
                </a:lnTo>
                <a:lnTo>
                  <a:pt x="2839" y="39"/>
                </a:lnTo>
                <a:lnTo>
                  <a:pt x="2839" y="39"/>
                </a:lnTo>
                <a:lnTo>
                  <a:pt x="2840" y="39"/>
                </a:lnTo>
                <a:lnTo>
                  <a:pt x="2840" y="39"/>
                </a:lnTo>
                <a:lnTo>
                  <a:pt x="2840" y="39"/>
                </a:lnTo>
                <a:lnTo>
                  <a:pt x="2840" y="39"/>
                </a:lnTo>
                <a:lnTo>
                  <a:pt x="2841" y="39"/>
                </a:lnTo>
                <a:lnTo>
                  <a:pt x="2841" y="39"/>
                </a:lnTo>
                <a:lnTo>
                  <a:pt x="2841" y="39"/>
                </a:lnTo>
                <a:lnTo>
                  <a:pt x="2841" y="39"/>
                </a:lnTo>
                <a:lnTo>
                  <a:pt x="2842" y="39"/>
                </a:lnTo>
                <a:lnTo>
                  <a:pt x="2842" y="39"/>
                </a:lnTo>
                <a:lnTo>
                  <a:pt x="2842" y="39"/>
                </a:lnTo>
                <a:lnTo>
                  <a:pt x="2842" y="39"/>
                </a:lnTo>
                <a:lnTo>
                  <a:pt x="2842" y="39"/>
                </a:lnTo>
                <a:lnTo>
                  <a:pt x="2843" y="39"/>
                </a:lnTo>
                <a:lnTo>
                  <a:pt x="2843" y="39"/>
                </a:lnTo>
                <a:lnTo>
                  <a:pt x="2843" y="39"/>
                </a:lnTo>
                <a:lnTo>
                  <a:pt x="2844" y="39"/>
                </a:lnTo>
                <a:lnTo>
                  <a:pt x="2844" y="39"/>
                </a:lnTo>
                <a:lnTo>
                  <a:pt x="2844" y="39"/>
                </a:lnTo>
                <a:lnTo>
                  <a:pt x="2844" y="39"/>
                </a:lnTo>
                <a:lnTo>
                  <a:pt x="2845" y="39"/>
                </a:lnTo>
                <a:lnTo>
                  <a:pt x="2845" y="39"/>
                </a:lnTo>
                <a:lnTo>
                  <a:pt x="2845" y="39"/>
                </a:lnTo>
                <a:lnTo>
                  <a:pt x="2845" y="39"/>
                </a:lnTo>
                <a:lnTo>
                  <a:pt x="2846" y="39"/>
                </a:lnTo>
                <a:lnTo>
                  <a:pt x="2846" y="39"/>
                </a:lnTo>
                <a:lnTo>
                  <a:pt x="2846" y="39"/>
                </a:lnTo>
                <a:lnTo>
                  <a:pt x="2846" y="39"/>
                </a:lnTo>
                <a:lnTo>
                  <a:pt x="2846" y="39"/>
                </a:lnTo>
                <a:lnTo>
                  <a:pt x="2847" y="39"/>
                </a:lnTo>
                <a:lnTo>
                  <a:pt x="2847" y="39"/>
                </a:lnTo>
                <a:lnTo>
                  <a:pt x="2847" y="39"/>
                </a:lnTo>
                <a:lnTo>
                  <a:pt x="2847" y="39"/>
                </a:lnTo>
                <a:lnTo>
                  <a:pt x="2848" y="39"/>
                </a:lnTo>
                <a:lnTo>
                  <a:pt x="2848" y="39"/>
                </a:lnTo>
                <a:lnTo>
                  <a:pt x="2848" y="39"/>
                </a:lnTo>
                <a:lnTo>
                  <a:pt x="2848" y="39"/>
                </a:lnTo>
                <a:lnTo>
                  <a:pt x="2849" y="39"/>
                </a:lnTo>
                <a:lnTo>
                  <a:pt x="2849" y="39"/>
                </a:lnTo>
                <a:lnTo>
                  <a:pt x="2849" y="39"/>
                </a:lnTo>
                <a:lnTo>
                  <a:pt x="2849" y="39"/>
                </a:lnTo>
                <a:lnTo>
                  <a:pt x="2849" y="39"/>
                </a:lnTo>
                <a:lnTo>
                  <a:pt x="2850" y="39"/>
                </a:lnTo>
                <a:lnTo>
                  <a:pt x="2850" y="39"/>
                </a:lnTo>
                <a:lnTo>
                  <a:pt x="2850" y="39"/>
                </a:lnTo>
                <a:lnTo>
                  <a:pt x="2851" y="39"/>
                </a:lnTo>
                <a:lnTo>
                  <a:pt x="2851" y="39"/>
                </a:lnTo>
                <a:lnTo>
                  <a:pt x="2851" y="39"/>
                </a:lnTo>
                <a:lnTo>
                  <a:pt x="2851" y="39"/>
                </a:lnTo>
                <a:lnTo>
                  <a:pt x="2852" y="39"/>
                </a:lnTo>
                <a:lnTo>
                  <a:pt x="2852" y="39"/>
                </a:lnTo>
                <a:lnTo>
                  <a:pt x="2852" y="39"/>
                </a:lnTo>
                <a:lnTo>
                  <a:pt x="2852" y="39"/>
                </a:lnTo>
                <a:lnTo>
                  <a:pt x="2852" y="39"/>
                </a:lnTo>
                <a:lnTo>
                  <a:pt x="2853" y="39"/>
                </a:lnTo>
                <a:lnTo>
                  <a:pt x="2853" y="39"/>
                </a:lnTo>
                <a:lnTo>
                  <a:pt x="2853" y="39"/>
                </a:lnTo>
                <a:lnTo>
                  <a:pt x="2853" y="39"/>
                </a:lnTo>
                <a:lnTo>
                  <a:pt x="2854" y="39"/>
                </a:lnTo>
                <a:lnTo>
                  <a:pt x="2854" y="39"/>
                </a:lnTo>
                <a:lnTo>
                  <a:pt x="2854" y="39"/>
                </a:lnTo>
                <a:lnTo>
                  <a:pt x="2854" y="39"/>
                </a:lnTo>
                <a:lnTo>
                  <a:pt x="2855" y="39"/>
                </a:lnTo>
                <a:lnTo>
                  <a:pt x="2855" y="39"/>
                </a:lnTo>
                <a:lnTo>
                  <a:pt x="2855" y="39"/>
                </a:lnTo>
                <a:lnTo>
                  <a:pt x="2855" y="39"/>
                </a:lnTo>
                <a:lnTo>
                  <a:pt x="2855" y="39"/>
                </a:lnTo>
                <a:lnTo>
                  <a:pt x="2856" y="39"/>
                </a:lnTo>
                <a:lnTo>
                  <a:pt x="2856" y="39"/>
                </a:lnTo>
                <a:lnTo>
                  <a:pt x="2856" y="39"/>
                </a:lnTo>
                <a:lnTo>
                  <a:pt x="2856" y="39"/>
                </a:lnTo>
                <a:lnTo>
                  <a:pt x="2857" y="39"/>
                </a:lnTo>
                <a:lnTo>
                  <a:pt x="2857" y="39"/>
                </a:lnTo>
                <a:lnTo>
                  <a:pt x="2857" y="39"/>
                </a:lnTo>
                <a:lnTo>
                  <a:pt x="2857" y="39"/>
                </a:lnTo>
                <a:lnTo>
                  <a:pt x="2858" y="39"/>
                </a:lnTo>
                <a:lnTo>
                  <a:pt x="2858" y="39"/>
                </a:lnTo>
                <a:lnTo>
                  <a:pt x="2858" y="39"/>
                </a:lnTo>
                <a:lnTo>
                  <a:pt x="2858" y="39"/>
                </a:lnTo>
                <a:lnTo>
                  <a:pt x="2859" y="39"/>
                </a:lnTo>
                <a:lnTo>
                  <a:pt x="2859" y="39"/>
                </a:lnTo>
                <a:lnTo>
                  <a:pt x="2859" y="39"/>
                </a:lnTo>
                <a:lnTo>
                  <a:pt x="2859" y="39"/>
                </a:lnTo>
                <a:lnTo>
                  <a:pt x="2860" y="39"/>
                </a:lnTo>
                <a:lnTo>
                  <a:pt x="2860" y="39"/>
                </a:lnTo>
                <a:lnTo>
                  <a:pt x="2860" y="39"/>
                </a:lnTo>
                <a:lnTo>
                  <a:pt x="2860" y="39"/>
                </a:lnTo>
                <a:lnTo>
                  <a:pt x="2861" y="39"/>
                </a:lnTo>
                <a:lnTo>
                  <a:pt x="2861" y="39"/>
                </a:lnTo>
                <a:lnTo>
                  <a:pt x="2861" y="39"/>
                </a:lnTo>
                <a:lnTo>
                  <a:pt x="2861" y="39"/>
                </a:lnTo>
                <a:lnTo>
                  <a:pt x="2861" y="39"/>
                </a:lnTo>
                <a:lnTo>
                  <a:pt x="2862" y="39"/>
                </a:lnTo>
                <a:lnTo>
                  <a:pt x="2862" y="39"/>
                </a:lnTo>
                <a:lnTo>
                  <a:pt x="2862" y="39"/>
                </a:lnTo>
                <a:lnTo>
                  <a:pt x="2862" y="39"/>
                </a:lnTo>
                <a:lnTo>
                  <a:pt x="2863" y="39"/>
                </a:lnTo>
                <a:lnTo>
                  <a:pt x="2863" y="39"/>
                </a:lnTo>
                <a:lnTo>
                  <a:pt x="2863" y="39"/>
                </a:lnTo>
                <a:lnTo>
                  <a:pt x="2863" y="39"/>
                </a:lnTo>
                <a:lnTo>
                  <a:pt x="2864" y="39"/>
                </a:lnTo>
                <a:lnTo>
                  <a:pt x="2864" y="39"/>
                </a:lnTo>
                <a:lnTo>
                  <a:pt x="2864" y="39"/>
                </a:lnTo>
                <a:lnTo>
                  <a:pt x="2864" y="39"/>
                </a:lnTo>
                <a:lnTo>
                  <a:pt x="2864" y="39"/>
                </a:lnTo>
                <a:lnTo>
                  <a:pt x="2865" y="39"/>
                </a:lnTo>
                <a:lnTo>
                  <a:pt x="2865" y="39"/>
                </a:lnTo>
                <a:lnTo>
                  <a:pt x="2865" y="39"/>
                </a:lnTo>
                <a:lnTo>
                  <a:pt x="2865" y="39"/>
                </a:lnTo>
                <a:lnTo>
                  <a:pt x="2866" y="39"/>
                </a:lnTo>
                <a:lnTo>
                  <a:pt x="2866" y="39"/>
                </a:lnTo>
                <a:lnTo>
                  <a:pt x="2866" y="39"/>
                </a:lnTo>
                <a:lnTo>
                  <a:pt x="2867" y="39"/>
                </a:lnTo>
                <a:lnTo>
                  <a:pt x="2867" y="39"/>
                </a:lnTo>
                <a:lnTo>
                  <a:pt x="2867" y="39"/>
                </a:lnTo>
                <a:lnTo>
                  <a:pt x="2867" y="39"/>
                </a:lnTo>
                <a:lnTo>
                  <a:pt x="2867" y="39"/>
                </a:lnTo>
                <a:lnTo>
                  <a:pt x="2868" y="39"/>
                </a:lnTo>
                <a:lnTo>
                  <a:pt x="2868" y="39"/>
                </a:lnTo>
                <a:lnTo>
                  <a:pt x="2868" y="39"/>
                </a:lnTo>
                <a:lnTo>
                  <a:pt x="2868" y="39"/>
                </a:lnTo>
                <a:lnTo>
                  <a:pt x="2869" y="39"/>
                </a:lnTo>
                <a:lnTo>
                  <a:pt x="2869" y="39"/>
                </a:lnTo>
                <a:lnTo>
                  <a:pt x="2869" y="39"/>
                </a:lnTo>
                <a:lnTo>
                  <a:pt x="2869" y="39"/>
                </a:lnTo>
                <a:lnTo>
                  <a:pt x="2870" y="39"/>
                </a:lnTo>
                <a:lnTo>
                  <a:pt x="2870" y="39"/>
                </a:lnTo>
                <a:lnTo>
                  <a:pt x="2870" y="39"/>
                </a:lnTo>
                <a:lnTo>
                  <a:pt x="2870" y="39"/>
                </a:lnTo>
                <a:lnTo>
                  <a:pt x="2870" y="39"/>
                </a:lnTo>
                <a:lnTo>
                  <a:pt x="2871" y="39"/>
                </a:lnTo>
                <a:lnTo>
                  <a:pt x="2871" y="39"/>
                </a:lnTo>
                <a:lnTo>
                  <a:pt x="2871" y="39"/>
                </a:lnTo>
                <a:lnTo>
                  <a:pt x="2871" y="39"/>
                </a:lnTo>
                <a:lnTo>
                  <a:pt x="2872" y="39"/>
                </a:lnTo>
                <a:lnTo>
                  <a:pt x="2872" y="39"/>
                </a:lnTo>
                <a:lnTo>
                  <a:pt x="2872" y="39"/>
                </a:lnTo>
                <a:lnTo>
                  <a:pt x="2872" y="39"/>
                </a:lnTo>
                <a:lnTo>
                  <a:pt x="2873" y="39"/>
                </a:lnTo>
                <a:lnTo>
                  <a:pt x="2873" y="39"/>
                </a:lnTo>
                <a:lnTo>
                  <a:pt x="2873" y="39"/>
                </a:lnTo>
                <a:lnTo>
                  <a:pt x="2873" y="39"/>
                </a:lnTo>
                <a:lnTo>
                  <a:pt x="2873" y="39"/>
                </a:lnTo>
                <a:lnTo>
                  <a:pt x="2874" y="39"/>
                </a:lnTo>
                <a:lnTo>
                  <a:pt x="2874" y="39"/>
                </a:lnTo>
                <a:lnTo>
                  <a:pt x="2874" y="39"/>
                </a:lnTo>
                <a:lnTo>
                  <a:pt x="2875" y="39"/>
                </a:lnTo>
                <a:lnTo>
                  <a:pt x="2875" y="39"/>
                </a:lnTo>
                <a:lnTo>
                  <a:pt x="2875" y="39"/>
                </a:lnTo>
                <a:lnTo>
                  <a:pt x="2875" y="39"/>
                </a:lnTo>
                <a:lnTo>
                  <a:pt x="2876" y="39"/>
                </a:lnTo>
                <a:lnTo>
                  <a:pt x="2876" y="39"/>
                </a:lnTo>
                <a:lnTo>
                  <a:pt x="2876" y="39"/>
                </a:lnTo>
                <a:lnTo>
                  <a:pt x="2876" y="39"/>
                </a:lnTo>
                <a:lnTo>
                  <a:pt x="2876" y="39"/>
                </a:lnTo>
                <a:lnTo>
                  <a:pt x="2877" y="39"/>
                </a:lnTo>
                <a:lnTo>
                  <a:pt x="2877" y="39"/>
                </a:lnTo>
                <a:lnTo>
                  <a:pt x="2877" y="39"/>
                </a:lnTo>
                <a:lnTo>
                  <a:pt x="2877" y="39"/>
                </a:lnTo>
                <a:lnTo>
                  <a:pt x="2878" y="39"/>
                </a:lnTo>
                <a:lnTo>
                  <a:pt x="2878" y="39"/>
                </a:lnTo>
                <a:lnTo>
                  <a:pt x="2878" y="39"/>
                </a:lnTo>
                <a:lnTo>
                  <a:pt x="2878" y="39"/>
                </a:lnTo>
                <a:lnTo>
                  <a:pt x="2879" y="39"/>
                </a:lnTo>
                <a:lnTo>
                  <a:pt x="2879" y="39"/>
                </a:lnTo>
                <a:lnTo>
                  <a:pt x="2879" y="39"/>
                </a:lnTo>
                <a:lnTo>
                  <a:pt x="2879" y="39"/>
                </a:lnTo>
                <a:lnTo>
                  <a:pt x="2879" y="39"/>
                </a:lnTo>
                <a:lnTo>
                  <a:pt x="2880" y="39"/>
                </a:lnTo>
                <a:lnTo>
                  <a:pt x="2880" y="39"/>
                </a:lnTo>
                <a:lnTo>
                  <a:pt x="2880" y="39"/>
                </a:lnTo>
                <a:lnTo>
                  <a:pt x="2880" y="39"/>
                </a:lnTo>
                <a:lnTo>
                  <a:pt x="2881" y="39"/>
                </a:lnTo>
                <a:lnTo>
                  <a:pt x="2881" y="39"/>
                </a:lnTo>
                <a:lnTo>
                  <a:pt x="2881" y="39"/>
                </a:lnTo>
                <a:lnTo>
                  <a:pt x="2881" y="39"/>
                </a:lnTo>
                <a:lnTo>
                  <a:pt x="2882" y="39"/>
                </a:lnTo>
                <a:lnTo>
                  <a:pt x="2882" y="39"/>
                </a:lnTo>
                <a:lnTo>
                  <a:pt x="2882" y="39"/>
                </a:lnTo>
                <a:lnTo>
                  <a:pt x="2882" y="39"/>
                </a:lnTo>
                <a:lnTo>
                  <a:pt x="2883" y="39"/>
                </a:lnTo>
                <a:lnTo>
                  <a:pt x="2883" y="39"/>
                </a:lnTo>
                <a:lnTo>
                  <a:pt x="2883" y="39"/>
                </a:lnTo>
                <a:lnTo>
                  <a:pt x="2883" y="39"/>
                </a:lnTo>
                <a:lnTo>
                  <a:pt x="2884" y="39"/>
                </a:lnTo>
                <a:lnTo>
                  <a:pt x="2884" y="39"/>
                </a:lnTo>
                <a:lnTo>
                  <a:pt x="2884" y="39"/>
                </a:lnTo>
                <a:lnTo>
                  <a:pt x="2884" y="39"/>
                </a:lnTo>
                <a:lnTo>
                  <a:pt x="2885" y="39"/>
                </a:lnTo>
                <a:lnTo>
                  <a:pt x="2885" y="39"/>
                </a:lnTo>
                <a:lnTo>
                  <a:pt x="2885" y="39"/>
                </a:lnTo>
                <a:lnTo>
                  <a:pt x="2885" y="39"/>
                </a:lnTo>
                <a:lnTo>
                  <a:pt x="2885" y="39"/>
                </a:lnTo>
                <a:lnTo>
                  <a:pt x="2886" y="39"/>
                </a:lnTo>
                <a:lnTo>
                  <a:pt x="2886" y="39"/>
                </a:lnTo>
                <a:lnTo>
                  <a:pt x="2886" y="39"/>
                </a:lnTo>
                <a:lnTo>
                  <a:pt x="2886" y="39"/>
                </a:lnTo>
                <a:lnTo>
                  <a:pt x="2887" y="39"/>
                </a:lnTo>
                <a:lnTo>
                  <a:pt x="2887" y="39"/>
                </a:lnTo>
                <a:lnTo>
                  <a:pt x="2887" y="39"/>
                </a:lnTo>
                <a:lnTo>
                  <a:pt x="2887" y="39"/>
                </a:lnTo>
                <a:lnTo>
                  <a:pt x="2888" y="39"/>
                </a:lnTo>
                <a:lnTo>
                  <a:pt x="2888" y="39"/>
                </a:lnTo>
                <a:lnTo>
                  <a:pt x="2888" y="39"/>
                </a:lnTo>
                <a:lnTo>
                  <a:pt x="2888" y="39"/>
                </a:lnTo>
                <a:lnTo>
                  <a:pt x="2888" y="39"/>
                </a:lnTo>
                <a:lnTo>
                  <a:pt x="2889" y="39"/>
                </a:lnTo>
                <a:lnTo>
                  <a:pt x="2889" y="39"/>
                </a:lnTo>
                <a:lnTo>
                  <a:pt x="2889" y="39"/>
                </a:lnTo>
                <a:lnTo>
                  <a:pt x="2890" y="39"/>
                </a:lnTo>
                <a:lnTo>
                  <a:pt x="2890" y="39"/>
                </a:lnTo>
                <a:lnTo>
                  <a:pt x="2890" y="39"/>
                </a:lnTo>
                <a:lnTo>
                  <a:pt x="2890" y="39"/>
                </a:lnTo>
                <a:lnTo>
                  <a:pt x="2891" y="39"/>
                </a:lnTo>
                <a:lnTo>
                  <a:pt x="2891" y="39"/>
                </a:lnTo>
                <a:lnTo>
                  <a:pt x="2891" y="39"/>
                </a:lnTo>
                <a:lnTo>
                  <a:pt x="2891" y="39"/>
                </a:lnTo>
                <a:lnTo>
                  <a:pt x="2892" y="39"/>
                </a:lnTo>
                <a:lnTo>
                  <a:pt x="2892" y="39"/>
                </a:lnTo>
                <a:lnTo>
                  <a:pt x="2892" y="39"/>
                </a:lnTo>
                <a:lnTo>
                  <a:pt x="2892" y="39"/>
                </a:lnTo>
                <a:lnTo>
                  <a:pt x="2892" y="39"/>
                </a:lnTo>
                <a:lnTo>
                  <a:pt x="2893" y="39"/>
                </a:lnTo>
                <a:lnTo>
                  <a:pt x="2893" y="39"/>
                </a:lnTo>
                <a:lnTo>
                  <a:pt x="2893" y="39"/>
                </a:lnTo>
                <a:lnTo>
                  <a:pt x="2893" y="39"/>
                </a:lnTo>
                <a:lnTo>
                  <a:pt x="2894" y="39"/>
                </a:lnTo>
                <a:lnTo>
                  <a:pt x="2894" y="39"/>
                </a:lnTo>
                <a:lnTo>
                  <a:pt x="2894" y="39"/>
                </a:lnTo>
                <a:lnTo>
                  <a:pt x="2894" y="39"/>
                </a:lnTo>
                <a:lnTo>
                  <a:pt x="2895" y="39"/>
                </a:lnTo>
                <a:lnTo>
                  <a:pt x="2895" y="39"/>
                </a:lnTo>
                <a:lnTo>
                  <a:pt x="2895" y="39"/>
                </a:lnTo>
                <a:lnTo>
                  <a:pt x="2895" y="39"/>
                </a:lnTo>
                <a:lnTo>
                  <a:pt x="2895" y="39"/>
                </a:lnTo>
                <a:lnTo>
                  <a:pt x="2896" y="39"/>
                </a:lnTo>
                <a:lnTo>
                  <a:pt x="2896" y="39"/>
                </a:lnTo>
                <a:lnTo>
                  <a:pt x="2896" y="39"/>
                </a:lnTo>
                <a:lnTo>
                  <a:pt x="2896" y="39"/>
                </a:lnTo>
                <a:lnTo>
                  <a:pt x="2897" y="39"/>
                </a:lnTo>
                <a:lnTo>
                  <a:pt x="2897" y="39"/>
                </a:lnTo>
                <a:lnTo>
                  <a:pt x="2897" y="39"/>
                </a:lnTo>
                <a:lnTo>
                  <a:pt x="2898" y="39"/>
                </a:lnTo>
                <a:lnTo>
                  <a:pt x="2898" y="39"/>
                </a:lnTo>
                <a:lnTo>
                  <a:pt x="2898" y="39"/>
                </a:lnTo>
                <a:lnTo>
                  <a:pt x="2898" y="39"/>
                </a:lnTo>
                <a:lnTo>
                  <a:pt x="2898" y="39"/>
                </a:lnTo>
                <a:lnTo>
                  <a:pt x="2899" y="39"/>
                </a:lnTo>
                <a:lnTo>
                  <a:pt x="2899" y="39"/>
                </a:lnTo>
                <a:lnTo>
                  <a:pt x="2899" y="39"/>
                </a:lnTo>
                <a:lnTo>
                  <a:pt x="2899" y="39"/>
                </a:lnTo>
                <a:lnTo>
                  <a:pt x="2900" y="39"/>
                </a:lnTo>
                <a:lnTo>
                  <a:pt x="2900" y="39"/>
                </a:lnTo>
                <a:lnTo>
                  <a:pt x="2900" y="39"/>
                </a:lnTo>
                <a:lnTo>
                  <a:pt x="2900" y="39"/>
                </a:lnTo>
                <a:lnTo>
                  <a:pt x="2901" y="39"/>
                </a:lnTo>
                <a:lnTo>
                  <a:pt x="2901" y="0"/>
                </a:lnTo>
                <a:lnTo>
                  <a:pt x="2901" y="39"/>
                </a:lnTo>
                <a:lnTo>
                  <a:pt x="2901" y="39"/>
                </a:lnTo>
                <a:lnTo>
                  <a:pt x="2901" y="39"/>
                </a:lnTo>
                <a:lnTo>
                  <a:pt x="2902" y="39"/>
                </a:lnTo>
                <a:lnTo>
                  <a:pt x="2902" y="39"/>
                </a:lnTo>
                <a:lnTo>
                  <a:pt x="2902" y="39"/>
                </a:lnTo>
                <a:lnTo>
                  <a:pt x="2902" y="39"/>
                </a:lnTo>
                <a:lnTo>
                  <a:pt x="2903" y="39"/>
                </a:lnTo>
                <a:lnTo>
                  <a:pt x="2903" y="39"/>
                </a:lnTo>
                <a:lnTo>
                  <a:pt x="2903" y="39"/>
                </a:lnTo>
                <a:lnTo>
                  <a:pt x="2903" y="39"/>
                </a:lnTo>
                <a:lnTo>
                  <a:pt x="2904" y="39"/>
                </a:lnTo>
                <a:lnTo>
                  <a:pt x="2904" y="39"/>
                </a:lnTo>
                <a:lnTo>
                  <a:pt x="2904" y="39"/>
                </a:lnTo>
                <a:lnTo>
                  <a:pt x="2904" y="39"/>
                </a:lnTo>
                <a:lnTo>
                  <a:pt x="2904" y="39"/>
                </a:lnTo>
                <a:lnTo>
                  <a:pt x="2905" y="39"/>
                </a:lnTo>
                <a:lnTo>
                  <a:pt x="2905" y="39"/>
                </a:lnTo>
                <a:lnTo>
                  <a:pt x="2905" y="39"/>
                </a:lnTo>
                <a:lnTo>
                  <a:pt x="2906" y="39"/>
                </a:lnTo>
                <a:lnTo>
                  <a:pt x="2906" y="39"/>
                </a:lnTo>
                <a:lnTo>
                  <a:pt x="2906" y="39"/>
                </a:lnTo>
                <a:lnTo>
                  <a:pt x="2906" y="39"/>
                </a:lnTo>
                <a:lnTo>
                  <a:pt x="2907" y="39"/>
                </a:lnTo>
                <a:lnTo>
                  <a:pt x="2907" y="39"/>
                </a:lnTo>
                <a:lnTo>
                  <a:pt x="2907" y="39"/>
                </a:lnTo>
                <a:lnTo>
                  <a:pt x="2907" y="39"/>
                </a:lnTo>
                <a:lnTo>
                  <a:pt x="2907" y="39"/>
                </a:lnTo>
                <a:lnTo>
                  <a:pt x="2908" y="39"/>
                </a:lnTo>
                <a:lnTo>
                  <a:pt x="2908" y="39"/>
                </a:lnTo>
                <a:lnTo>
                  <a:pt x="2908" y="39"/>
                </a:lnTo>
                <a:lnTo>
                  <a:pt x="2908" y="39"/>
                </a:lnTo>
                <a:lnTo>
                  <a:pt x="2909" y="39"/>
                </a:lnTo>
                <a:lnTo>
                  <a:pt x="2909" y="39"/>
                </a:lnTo>
                <a:lnTo>
                  <a:pt x="2909" y="39"/>
                </a:lnTo>
                <a:lnTo>
                  <a:pt x="2909" y="39"/>
                </a:lnTo>
                <a:lnTo>
                  <a:pt x="2910" y="39"/>
                </a:lnTo>
                <a:lnTo>
                  <a:pt x="2910" y="39"/>
                </a:lnTo>
                <a:lnTo>
                  <a:pt x="2910" y="39"/>
                </a:lnTo>
                <a:lnTo>
                  <a:pt x="2910" y="39"/>
                </a:lnTo>
                <a:lnTo>
                  <a:pt x="2910" y="39"/>
                </a:lnTo>
                <a:lnTo>
                  <a:pt x="2911" y="39"/>
                </a:lnTo>
                <a:lnTo>
                  <a:pt x="2911" y="39"/>
                </a:lnTo>
                <a:lnTo>
                  <a:pt x="2911" y="39"/>
                </a:lnTo>
                <a:lnTo>
                  <a:pt x="2911" y="39"/>
                </a:lnTo>
                <a:lnTo>
                  <a:pt x="2912" y="39"/>
                </a:lnTo>
                <a:lnTo>
                  <a:pt x="2912" y="39"/>
                </a:lnTo>
                <a:lnTo>
                  <a:pt x="2912" y="39"/>
                </a:lnTo>
                <a:lnTo>
                  <a:pt x="2912" y="39"/>
                </a:lnTo>
                <a:lnTo>
                  <a:pt x="2913" y="39"/>
                </a:lnTo>
                <a:lnTo>
                  <a:pt x="2913" y="39"/>
                </a:lnTo>
                <a:lnTo>
                  <a:pt x="2913" y="39"/>
                </a:lnTo>
                <a:lnTo>
                  <a:pt x="2913" y="39"/>
                </a:lnTo>
                <a:lnTo>
                  <a:pt x="2914" y="39"/>
                </a:lnTo>
                <a:lnTo>
                  <a:pt x="2914" y="39"/>
                </a:lnTo>
                <a:lnTo>
                  <a:pt x="2914" y="39"/>
                </a:lnTo>
                <a:lnTo>
                  <a:pt x="2914" y="39"/>
                </a:lnTo>
                <a:lnTo>
                  <a:pt x="2915" y="39"/>
                </a:lnTo>
                <a:lnTo>
                  <a:pt x="2915" y="39"/>
                </a:lnTo>
                <a:lnTo>
                  <a:pt x="2915" y="39"/>
                </a:lnTo>
                <a:lnTo>
                  <a:pt x="2915" y="39"/>
                </a:lnTo>
                <a:lnTo>
                  <a:pt x="2916" y="39"/>
                </a:lnTo>
                <a:lnTo>
                  <a:pt x="2916" y="39"/>
                </a:lnTo>
                <a:lnTo>
                  <a:pt x="2916" y="39"/>
                </a:lnTo>
                <a:lnTo>
                  <a:pt x="2916" y="39"/>
                </a:lnTo>
                <a:lnTo>
                  <a:pt x="2916" y="39"/>
                </a:lnTo>
                <a:lnTo>
                  <a:pt x="2917" y="39"/>
                </a:lnTo>
                <a:lnTo>
                  <a:pt x="2917" y="39"/>
                </a:lnTo>
                <a:lnTo>
                  <a:pt x="2917" y="39"/>
                </a:lnTo>
                <a:lnTo>
                  <a:pt x="2917" y="39"/>
                </a:lnTo>
                <a:lnTo>
                  <a:pt x="2918" y="39"/>
                </a:lnTo>
                <a:lnTo>
                  <a:pt x="2918" y="39"/>
                </a:lnTo>
                <a:lnTo>
                  <a:pt x="2918" y="39"/>
                </a:lnTo>
                <a:lnTo>
                  <a:pt x="2918" y="39"/>
                </a:lnTo>
                <a:lnTo>
                  <a:pt x="2919" y="39"/>
                </a:lnTo>
                <a:lnTo>
                  <a:pt x="2919" y="39"/>
                </a:lnTo>
                <a:lnTo>
                  <a:pt x="2919" y="39"/>
                </a:lnTo>
                <a:lnTo>
                  <a:pt x="2919" y="39"/>
                </a:lnTo>
                <a:lnTo>
                  <a:pt x="2919" y="39"/>
                </a:lnTo>
                <a:lnTo>
                  <a:pt x="2920" y="39"/>
                </a:lnTo>
                <a:lnTo>
                  <a:pt x="2920" y="39"/>
                </a:lnTo>
                <a:lnTo>
                  <a:pt x="2920" y="39"/>
                </a:lnTo>
                <a:lnTo>
                  <a:pt x="2920" y="39"/>
                </a:lnTo>
                <a:lnTo>
                  <a:pt x="2921" y="39"/>
                </a:lnTo>
                <a:lnTo>
                  <a:pt x="2921" y="39"/>
                </a:lnTo>
                <a:lnTo>
                  <a:pt x="2921" y="39"/>
                </a:lnTo>
                <a:lnTo>
                  <a:pt x="2922" y="39"/>
                </a:lnTo>
                <a:lnTo>
                  <a:pt x="2922" y="39"/>
                </a:lnTo>
                <a:lnTo>
                  <a:pt x="2922" y="39"/>
                </a:lnTo>
                <a:lnTo>
                  <a:pt x="2922" y="39"/>
                </a:lnTo>
                <a:lnTo>
                  <a:pt x="2922" y="39"/>
                </a:lnTo>
                <a:lnTo>
                  <a:pt x="2923" y="39"/>
                </a:lnTo>
                <a:lnTo>
                  <a:pt x="2923" y="39"/>
                </a:lnTo>
                <a:lnTo>
                  <a:pt x="2923" y="39"/>
                </a:lnTo>
                <a:lnTo>
                  <a:pt x="2923" y="39"/>
                </a:lnTo>
                <a:lnTo>
                  <a:pt x="2924" y="39"/>
                </a:lnTo>
                <a:lnTo>
                  <a:pt x="2924" y="39"/>
                </a:lnTo>
                <a:lnTo>
                  <a:pt x="2924" y="39"/>
                </a:lnTo>
                <a:lnTo>
                  <a:pt x="2924" y="39"/>
                </a:lnTo>
                <a:lnTo>
                  <a:pt x="2925" y="39"/>
                </a:lnTo>
                <a:lnTo>
                  <a:pt x="2925" y="39"/>
                </a:lnTo>
                <a:lnTo>
                  <a:pt x="2925" y="39"/>
                </a:lnTo>
                <a:lnTo>
                  <a:pt x="2925" y="39"/>
                </a:lnTo>
                <a:lnTo>
                  <a:pt x="2925" y="39"/>
                </a:lnTo>
                <a:lnTo>
                  <a:pt x="2926" y="39"/>
                </a:lnTo>
                <a:lnTo>
                  <a:pt x="2926" y="39"/>
                </a:lnTo>
                <a:lnTo>
                  <a:pt x="2926" y="39"/>
                </a:lnTo>
                <a:lnTo>
                  <a:pt x="2926" y="39"/>
                </a:lnTo>
                <a:lnTo>
                  <a:pt x="2927" y="39"/>
                </a:lnTo>
                <a:lnTo>
                  <a:pt x="2927" y="39"/>
                </a:lnTo>
                <a:lnTo>
                  <a:pt x="2927" y="39"/>
                </a:lnTo>
                <a:lnTo>
                  <a:pt x="2927" y="39"/>
                </a:lnTo>
                <a:lnTo>
                  <a:pt x="2928" y="39"/>
                </a:lnTo>
                <a:lnTo>
                  <a:pt x="2928" y="39"/>
                </a:lnTo>
                <a:lnTo>
                  <a:pt x="2928" y="39"/>
                </a:lnTo>
                <a:lnTo>
                  <a:pt x="2928" y="39"/>
                </a:lnTo>
                <a:lnTo>
                  <a:pt x="2929" y="39"/>
                </a:lnTo>
                <a:lnTo>
                  <a:pt x="2929" y="39"/>
                </a:lnTo>
                <a:lnTo>
                  <a:pt x="2929" y="39"/>
                </a:lnTo>
                <a:lnTo>
                  <a:pt x="2929" y="39"/>
                </a:lnTo>
                <a:lnTo>
                  <a:pt x="2930" y="39"/>
                </a:lnTo>
                <a:lnTo>
                  <a:pt x="2930" y="39"/>
                </a:lnTo>
                <a:lnTo>
                  <a:pt x="2930" y="39"/>
                </a:lnTo>
                <a:lnTo>
                  <a:pt x="2930" y="39"/>
                </a:lnTo>
                <a:lnTo>
                  <a:pt x="2931" y="39"/>
                </a:lnTo>
                <a:lnTo>
                  <a:pt x="2931" y="39"/>
                </a:lnTo>
                <a:lnTo>
                  <a:pt x="2931" y="39"/>
                </a:lnTo>
                <a:lnTo>
                  <a:pt x="2931" y="39"/>
                </a:lnTo>
                <a:lnTo>
                  <a:pt x="2931" y="39"/>
                </a:lnTo>
                <a:lnTo>
                  <a:pt x="2932" y="39"/>
                </a:lnTo>
                <a:lnTo>
                  <a:pt x="2932" y="39"/>
                </a:lnTo>
                <a:lnTo>
                  <a:pt x="2932" y="39"/>
                </a:lnTo>
                <a:lnTo>
                  <a:pt x="2932" y="39"/>
                </a:lnTo>
                <a:lnTo>
                  <a:pt x="2933" y="39"/>
                </a:lnTo>
                <a:lnTo>
                  <a:pt x="2933" y="39"/>
                </a:lnTo>
                <a:lnTo>
                  <a:pt x="2933" y="39"/>
                </a:lnTo>
                <a:lnTo>
                  <a:pt x="2933" y="39"/>
                </a:lnTo>
                <a:lnTo>
                  <a:pt x="2934" y="39"/>
                </a:lnTo>
                <a:lnTo>
                  <a:pt x="2934" y="39"/>
                </a:lnTo>
                <a:lnTo>
                  <a:pt x="2934" y="39"/>
                </a:lnTo>
                <a:lnTo>
                  <a:pt x="2934" y="39"/>
                </a:lnTo>
                <a:lnTo>
                  <a:pt x="2934" y="39"/>
                </a:lnTo>
                <a:lnTo>
                  <a:pt x="2935" y="39"/>
                </a:lnTo>
                <a:lnTo>
                  <a:pt x="2935" y="39"/>
                </a:lnTo>
                <a:lnTo>
                  <a:pt x="2935" y="39"/>
                </a:lnTo>
                <a:lnTo>
                  <a:pt x="2935" y="39"/>
                </a:lnTo>
                <a:lnTo>
                  <a:pt x="2936" y="39"/>
                </a:lnTo>
                <a:lnTo>
                  <a:pt x="2936" y="39"/>
                </a:lnTo>
                <a:lnTo>
                  <a:pt x="2936" y="39"/>
                </a:lnTo>
                <a:lnTo>
                  <a:pt x="2937" y="39"/>
                </a:lnTo>
                <a:lnTo>
                  <a:pt x="2937" y="39"/>
                </a:lnTo>
                <a:lnTo>
                  <a:pt x="2937" y="39"/>
                </a:lnTo>
                <a:lnTo>
                  <a:pt x="2937" y="39"/>
                </a:lnTo>
                <a:lnTo>
                  <a:pt x="2938" y="39"/>
                </a:lnTo>
                <a:lnTo>
                  <a:pt x="2938" y="39"/>
                </a:lnTo>
                <a:lnTo>
                  <a:pt x="2938" y="39"/>
                </a:lnTo>
                <a:lnTo>
                  <a:pt x="2938" y="39"/>
                </a:lnTo>
                <a:lnTo>
                  <a:pt x="2938" y="39"/>
                </a:lnTo>
                <a:lnTo>
                  <a:pt x="2939" y="39"/>
                </a:lnTo>
                <a:lnTo>
                  <a:pt x="2939" y="39"/>
                </a:lnTo>
                <a:lnTo>
                  <a:pt x="2939" y="39"/>
                </a:lnTo>
                <a:lnTo>
                  <a:pt x="2939" y="39"/>
                </a:lnTo>
                <a:lnTo>
                  <a:pt x="2940" y="39"/>
                </a:lnTo>
                <a:lnTo>
                  <a:pt x="2940" y="39"/>
                </a:lnTo>
                <a:lnTo>
                  <a:pt x="2940" y="39"/>
                </a:lnTo>
                <a:lnTo>
                  <a:pt x="2940" y="39"/>
                </a:lnTo>
                <a:lnTo>
                  <a:pt x="2941" y="39"/>
                </a:lnTo>
                <a:lnTo>
                  <a:pt x="2941" y="39"/>
                </a:lnTo>
                <a:lnTo>
                  <a:pt x="2941" y="39"/>
                </a:lnTo>
                <a:lnTo>
                  <a:pt x="2941" y="39"/>
                </a:lnTo>
                <a:lnTo>
                  <a:pt x="2941" y="39"/>
                </a:lnTo>
                <a:lnTo>
                  <a:pt x="2942" y="39"/>
                </a:lnTo>
                <a:lnTo>
                  <a:pt x="2942" y="39"/>
                </a:lnTo>
                <a:lnTo>
                  <a:pt x="2942" y="39"/>
                </a:lnTo>
                <a:lnTo>
                  <a:pt x="2942" y="39"/>
                </a:lnTo>
                <a:lnTo>
                  <a:pt x="2943" y="39"/>
                </a:lnTo>
                <a:lnTo>
                  <a:pt x="2943" y="39"/>
                </a:lnTo>
                <a:lnTo>
                  <a:pt x="2943" y="39"/>
                </a:lnTo>
                <a:lnTo>
                  <a:pt x="2943" y="39"/>
                </a:lnTo>
                <a:lnTo>
                  <a:pt x="2944" y="39"/>
                </a:lnTo>
                <a:lnTo>
                  <a:pt x="2944" y="39"/>
                </a:lnTo>
                <a:lnTo>
                  <a:pt x="2944" y="39"/>
                </a:lnTo>
                <a:lnTo>
                  <a:pt x="2944" y="39"/>
                </a:lnTo>
                <a:lnTo>
                  <a:pt x="2945" y="39"/>
                </a:lnTo>
                <a:lnTo>
                  <a:pt x="2945" y="39"/>
                </a:lnTo>
                <a:lnTo>
                  <a:pt x="2945" y="39"/>
                </a:lnTo>
                <a:lnTo>
                  <a:pt x="2945" y="39"/>
                </a:lnTo>
                <a:lnTo>
                  <a:pt x="2946" y="39"/>
                </a:lnTo>
                <a:lnTo>
                  <a:pt x="2946" y="39"/>
                </a:lnTo>
                <a:lnTo>
                  <a:pt x="2946" y="39"/>
                </a:lnTo>
                <a:lnTo>
                  <a:pt x="2946" y="39"/>
                </a:lnTo>
                <a:lnTo>
                  <a:pt x="2947" y="39"/>
                </a:lnTo>
                <a:lnTo>
                  <a:pt x="2947" y="39"/>
                </a:lnTo>
                <a:lnTo>
                  <a:pt x="2947" y="39"/>
                </a:lnTo>
                <a:lnTo>
                  <a:pt x="2947" y="39"/>
                </a:lnTo>
                <a:lnTo>
                  <a:pt x="2947" y="39"/>
                </a:lnTo>
                <a:lnTo>
                  <a:pt x="2948" y="39"/>
                </a:lnTo>
                <a:lnTo>
                  <a:pt x="2948" y="39"/>
                </a:lnTo>
                <a:lnTo>
                  <a:pt x="2948" y="39"/>
                </a:lnTo>
                <a:lnTo>
                  <a:pt x="2948" y="39"/>
                </a:lnTo>
                <a:lnTo>
                  <a:pt x="2949" y="39"/>
                </a:lnTo>
                <a:lnTo>
                  <a:pt x="2949" y="39"/>
                </a:lnTo>
                <a:lnTo>
                  <a:pt x="2949" y="39"/>
                </a:lnTo>
                <a:lnTo>
                  <a:pt x="2949" y="39"/>
                </a:lnTo>
                <a:lnTo>
                  <a:pt x="2950" y="39"/>
                </a:lnTo>
                <a:lnTo>
                  <a:pt x="2950" y="39"/>
                </a:lnTo>
                <a:lnTo>
                  <a:pt x="2950" y="39"/>
                </a:lnTo>
                <a:lnTo>
                  <a:pt x="2950" y="39"/>
                </a:lnTo>
                <a:lnTo>
                  <a:pt x="2950" y="39"/>
                </a:lnTo>
                <a:lnTo>
                  <a:pt x="2951" y="39"/>
                </a:lnTo>
                <a:lnTo>
                  <a:pt x="2951" y="39"/>
                </a:lnTo>
                <a:lnTo>
                  <a:pt x="2951" y="39"/>
                </a:lnTo>
                <a:lnTo>
                  <a:pt x="2951" y="39"/>
                </a:lnTo>
                <a:lnTo>
                  <a:pt x="2952" y="39"/>
                </a:lnTo>
                <a:lnTo>
                  <a:pt x="2952" y="39"/>
                </a:lnTo>
                <a:lnTo>
                  <a:pt x="2952" y="39"/>
                </a:lnTo>
                <a:lnTo>
                  <a:pt x="2953" y="39"/>
                </a:lnTo>
                <a:lnTo>
                  <a:pt x="2953" y="39"/>
                </a:lnTo>
                <a:lnTo>
                  <a:pt x="2953" y="39"/>
                </a:lnTo>
                <a:lnTo>
                  <a:pt x="2953" y="39"/>
                </a:lnTo>
                <a:lnTo>
                  <a:pt x="2953" y="39"/>
                </a:lnTo>
                <a:lnTo>
                  <a:pt x="2954" y="39"/>
                </a:lnTo>
                <a:lnTo>
                  <a:pt x="2954" y="39"/>
                </a:lnTo>
                <a:lnTo>
                  <a:pt x="2954" y="39"/>
                </a:lnTo>
                <a:lnTo>
                  <a:pt x="2954" y="39"/>
                </a:lnTo>
                <a:lnTo>
                  <a:pt x="2955" y="39"/>
                </a:lnTo>
                <a:lnTo>
                  <a:pt x="2955" y="39"/>
                </a:lnTo>
                <a:lnTo>
                  <a:pt x="2955" y="39"/>
                </a:lnTo>
                <a:lnTo>
                  <a:pt x="2955" y="39"/>
                </a:lnTo>
                <a:lnTo>
                  <a:pt x="2956" y="39"/>
                </a:lnTo>
                <a:lnTo>
                  <a:pt x="2956" y="39"/>
                </a:lnTo>
                <a:lnTo>
                  <a:pt x="2956" y="39"/>
                </a:lnTo>
                <a:lnTo>
                  <a:pt x="2956" y="39"/>
                </a:lnTo>
                <a:lnTo>
                  <a:pt x="2956" y="39"/>
                </a:lnTo>
                <a:lnTo>
                  <a:pt x="2957" y="39"/>
                </a:lnTo>
                <a:lnTo>
                  <a:pt x="2957" y="39"/>
                </a:lnTo>
                <a:lnTo>
                  <a:pt x="2957" y="39"/>
                </a:lnTo>
                <a:lnTo>
                  <a:pt x="2957" y="39"/>
                </a:lnTo>
                <a:lnTo>
                  <a:pt x="2958" y="39"/>
                </a:lnTo>
                <a:lnTo>
                  <a:pt x="2958" y="39"/>
                </a:lnTo>
                <a:lnTo>
                  <a:pt x="2958" y="39"/>
                </a:lnTo>
                <a:lnTo>
                  <a:pt x="2958" y="39"/>
                </a:lnTo>
                <a:lnTo>
                  <a:pt x="2959" y="39"/>
                </a:lnTo>
                <a:lnTo>
                  <a:pt x="2959" y="39"/>
                </a:lnTo>
                <a:lnTo>
                  <a:pt x="2959" y="39"/>
                </a:lnTo>
                <a:lnTo>
                  <a:pt x="2959" y="39"/>
                </a:lnTo>
                <a:lnTo>
                  <a:pt x="2959" y="39"/>
                </a:lnTo>
                <a:lnTo>
                  <a:pt x="2960" y="39"/>
                </a:lnTo>
                <a:lnTo>
                  <a:pt x="2960" y="39"/>
                </a:lnTo>
                <a:lnTo>
                  <a:pt x="2960" y="39"/>
                </a:lnTo>
                <a:lnTo>
                  <a:pt x="2961" y="39"/>
                </a:lnTo>
                <a:lnTo>
                  <a:pt x="2961" y="39"/>
                </a:lnTo>
                <a:lnTo>
                  <a:pt x="2961" y="39"/>
                </a:lnTo>
                <a:lnTo>
                  <a:pt x="2961" y="39"/>
                </a:lnTo>
                <a:lnTo>
                  <a:pt x="2962" y="39"/>
                </a:lnTo>
                <a:lnTo>
                  <a:pt x="2962" y="39"/>
                </a:lnTo>
                <a:lnTo>
                  <a:pt x="2962" y="39"/>
                </a:lnTo>
                <a:lnTo>
                  <a:pt x="2962" y="39"/>
                </a:lnTo>
                <a:lnTo>
                  <a:pt x="2962" y="39"/>
                </a:lnTo>
                <a:lnTo>
                  <a:pt x="2963" y="39"/>
                </a:lnTo>
                <a:lnTo>
                  <a:pt x="2963" y="39"/>
                </a:lnTo>
                <a:lnTo>
                  <a:pt x="2963" y="39"/>
                </a:lnTo>
                <a:lnTo>
                  <a:pt x="2963" y="39"/>
                </a:lnTo>
                <a:lnTo>
                  <a:pt x="2964" y="39"/>
                </a:lnTo>
                <a:lnTo>
                  <a:pt x="2964" y="39"/>
                </a:lnTo>
                <a:lnTo>
                  <a:pt x="2964" y="39"/>
                </a:lnTo>
                <a:lnTo>
                  <a:pt x="2964" y="39"/>
                </a:lnTo>
                <a:lnTo>
                  <a:pt x="2965" y="39"/>
                </a:lnTo>
                <a:lnTo>
                  <a:pt x="2965" y="39"/>
                </a:lnTo>
                <a:lnTo>
                  <a:pt x="2965" y="39"/>
                </a:lnTo>
                <a:lnTo>
                  <a:pt x="2965" y="39"/>
                </a:lnTo>
                <a:lnTo>
                  <a:pt x="2965" y="39"/>
                </a:lnTo>
                <a:lnTo>
                  <a:pt x="2966" y="39"/>
                </a:lnTo>
                <a:lnTo>
                  <a:pt x="2966" y="39"/>
                </a:lnTo>
                <a:lnTo>
                  <a:pt x="2966" y="39"/>
                </a:lnTo>
                <a:lnTo>
                  <a:pt x="2966" y="39"/>
                </a:lnTo>
                <a:lnTo>
                  <a:pt x="2967" y="39"/>
                </a:lnTo>
                <a:lnTo>
                  <a:pt x="2967" y="39"/>
                </a:lnTo>
                <a:lnTo>
                  <a:pt x="2967" y="39"/>
                </a:lnTo>
                <a:lnTo>
                  <a:pt x="2968" y="39"/>
                </a:lnTo>
                <a:lnTo>
                  <a:pt x="2968" y="39"/>
                </a:lnTo>
                <a:lnTo>
                  <a:pt x="2968" y="39"/>
                </a:lnTo>
                <a:lnTo>
                  <a:pt x="2968" y="39"/>
                </a:lnTo>
                <a:lnTo>
                  <a:pt x="2968" y="39"/>
                </a:lnTo>
                <a:lnTo>
                  <a:pt x="2969" y="39"/>
                </a:lnTo>
                <a:lnTo>
                  <a:pt x="2969" y="39"/>
                </a:lnTo>
                <a:lnTo>
                  <a:pt x="2969" y="39"/>
                </a:lnTo>
                <a:lnTo>
                  <a:pt x="2969" y="39"/>
                </a:lnTo>
                <a:lnTo>
                  <a:pt x="2970" y="39"/>
                </a:lnTo>
                <a:lnTo>
                  <a:pt x="2970" y="39"/>
                </a:lnTo>
                <a:lnTo>
                  <a:pt x="2970" y="39"/>
                </a:lnTo>
                <a:lnTo>
                  <a:pt x="2970" y="39"/>
                </a:lnTo>
                <a:lnTo>
                  <a:pt x="2971" y="39"/>
                </a:lnTo>
                <a:lnTo>
                  <a:pt x="2971" y="39"/>
                </a:lnTo>
                <a:lnTo>
                  <a:pt x="2971" y="39"/>
                </a:lnTo>
                <a:lnTo>
                  <a:pt x="2971" y="39"/>
                </a:lnTo>
                <a:lnTo>
                  <a:pt x="2971" y="39"/>
                </a:lnTo>
                <a:lnTo>
                  <a:pt x="2972" y="39"/>
                </a:lnTo>
                <a:lnTo>
                  <a:pt x="2972" y="39"/>
                </a:lnTo>
                <a:lnTo>
                  <a:pt x="2972" y="39"/>
                </a:lnTo>
                <a:lnTo>
                  <a:pt x="2972" y="39"/>
                </a:lnTo>
                <a:lnTo>
                  <a:pt x="2973" y="39"/>
                </a:lnTo>
                <a:lnTo>
                  <a:pt x="2973" y="39"/>
                </a:lnTo>
                <a:lnTo>
                  <a:pt x="2973" y="39"/>
                </a:lnTo>
                <a:lnTo>
                  <a:pt x="2973" y="39"/>
                </a:lnTo>
                <a:lnTo>
                  <a:pt x="2974" y="39"/>
                </a:lnTo>
                <a:lnTo>
                  <a:pt x="2974" y="39"/>
                </a:lnTo>
                <a:lnTo>
                  <a:pt x="2974" y="39"/>
                </a:lnTo>
                <a:lnTo>
                  <a:pt x="2974" y="39"/>
                </a:lnTo>
                <a:lnTo>
                  <a:pt x="2974" y="39"/>
                </a:lnTo>
                <a:lnTo>
                  <a:pt x="2975" y="39"/>
                </a:lnTo>
                <a:lnTo>
                  <a:pt x="2975" y="39"/>
                </a:lnTo>
                <a:lnTo>
                  <a:pt x="2975" y="39"/>
                </a:lnTo>
                <a:lnTo>
                  <a:pt x="2976" y="39"/>
                </a:lnTo>
                <a:lnTo>
                  <a:pt x="2976" y="39"/>
                </a:lnTo>
                <a:lnTo>
                  <a:pt x="2976" y="39"/>
                </a:lnTo>
                <a:lnTo>
                  <a:pt x="2976" y="39"/>
                </a:lnTo>
                <a:lnTo>
                  <a:pt x="2977" y="39"/>
                </a:lnTo>
                <a:lnTo>
                  <a:pt x="2977" y="39"/>
                </a:lnTo>
                <a:lnTo>
                  <a:pt x="2977" y="39"/>
                </a:lnTo>
                <a:lnTo>
                  <a:pt x="2977" y="39"/>
                </a:lnTo>
                <a:lnTo>
                  <a:pt x="2977" y="39"/>
                </a:lnTo>
                <a:lnTo>
                  <a:pt x="2978" y="39"/>
                </a:lnTo>
                <a:lnTo>
                  <a:pt x="2978" y="39"/>
                </a:lnTo>
                <a:lnTo>
                  <a:pt x="2978" y="39"/>
                </a:lnTo>
                <a:lnTo>
                  <a:pt x="2978" y="39"/>
                </a:lnTo>
                <a:lnTo>
                  <a:pt x="2979" y="39"/>
                </a:lnTo>
                <a:lnTo>
                  <a:pt x="2979" y="39"/>
                </a:lnTo>
                <a:lnTo>
                  <a:pt x="2979" y="39"/>
                </a:lnTo>
                <a:lnTo>
                  <a:pt x="2979" y="39"/>
                </a:lnTo>
                <a:lnTo>
                  <a:pt x="2980" y="39"/>
                </a:lnTo>
                <a:lnTo>
                  <a:pt x="2980" y="39"/>
                </a:lnTo>
                <a:lnTo>
                  <a:pt x="2980" y="39"/>
                </a:lnTo>
                <a:lnTo>
                  <a:pt x="2980" y="39"/>
                </a:lnTo>
                <a:lnTo>
                  <a:pt x="2980" y="39"/>
                </a:lnTo>
                <a:lnTo>
                  <a:pt x="2981" y="39"/>
                </a:lnTo>
                <a:lnTo>
                  <a:pt x="2981" y="39"/>
                </a:lnTo>
                <a:lnTo>
                  <a:pt x="2981" y="39"/>
                </a:lnTo>
                <a:lnTo>
                  <a:pt x="2981" y="39"/>
                </a:lnTo>
                <a:lnTo>
                  <a:pt x="2982" y="39"/>
                </a:lnTo>
                <a:lnTo>
                  <a:pt x="2982" y="39"/>
                </a:lnTo>
                <a:lnTo>
                  <a:pt x="2982" y="39"/>
                </a:lnTo>
                <a:lnTo>
                  <a:pt x="2982" y="39"/>
                </a:lnTo>
                <a:lnTo>
                  <a:pt x="2983" y="39"/>
                </a:lnTo>
                <a:lnTo>
                  <a:pt x="2983" y="39"/>
                </a:lnTo>
                <a:lnTo>
                  <a:pt x="2983" y="39"/>
                </a:lnTo>
                <a:lnTo>
                  <a:pt x="2984" y="39"/>
                </a:lnTo>
                <a:lnTo>
                  <a:pt x="2984" y="39"/>
                </a:lnTo>
                <a:lnTo>
                  <a:pt x="2984" y="39"/>
                </a:lnTo>
                <a:lnTo>
                  <a:pt x="2984" y="39"/>
                </a:lnTo>
                <a:lnTo>
                  <a:pt x="2984" y="39"/>
                </a:lnTo>
                <a:lnTo>
                  <a:pt x="2985" y="39"/>
                </a:lnTo>
                <a:lnTo>
                  <a:pt x="2985" y="39"/>
                </a:lnTo>
                <a:lnTo>
                  <a:pt x="2985" y="39"/>
                </a:lnTo>
                <a:lnTo>
                  <a:pt x="2985" y="39"/>
                </a:lnTo>
                <a:lnTo>
                  <a:pt x="2986" y="39"/>
                </a:lnTo>
                <a:lnTo>
                  <a:pt x="2986" y="39"/>
                </a:lnTo>
                <a:lnTo>
                  <a:pt x="2986" y="39"/>
                </a:lnTo>
                <a:lnTo>
                  <a:pt x="2986" y="39"/>
                </a:lnTo>
                <a:lnTo>
                  <a:pt x="2987" y="39"/>
                </a:lnTo>
                <a:lnTo>
                  <a:pt x="2987" y="39"/>
                </a:lnTo>
                <a:lnTo>
                  <a:pt x="2987" y="39"/>
                </a:lnTo>
                <a:lnTo>
                  <a:pt x="2987" y="39"/>
                </a:lnTo>
                <a:lnTo>
                  <a:pt x="2987" y="39"/>
                </a:lnTo>
                <a:lnTo>
                  <a:pt x="2988" y="39"/>
                </a:lnTo>
                <a:lnTo>
                  <a:pt x="2988" y="39"/>
                </a:lnTo>
                <a:lnTo>
                  <a:pt x="2988" y="39"/>
                </a:lnTo>
                <a:lnTo>
                  <a:pt x="2988" y="39"/>
                </a:lnTo>
                <a:lnTo>
                  <a:pt x="2989" y="39"/>
                </a:lnTo>
                <a:lnTo>
                  <a:pt x="2989" y="39"/>
                </a:lnTo>
                <a:lnTo>
                  <a:pt x="2989" y="39"/>
                </a:lnTo>
                <a:lnTo>
                  <a:pt x="2989" y="39"/>
                </a:lnTo>
                <a:lnTo>
                  <a:pt x="2990" y="39"/>
                </a:lnTo>
                <a:lnTo>
                  <a:pt x="2990" y="39"/>
                </a:lnTo>
                <a:lnTo>
                  <a:pt x="2990" y="39"/>
                </a:lnTo>
                <a:lnTo>
                  <a:pt x="2990" y="39"/>
                </a:lnTo>
                <a:lnTo>
                  <a:pt x="2990" y="39"/>
                </a:lnTo>
                <a:lnTo>
                  <a:pt x="2991" y="39"/>
                </a:lnTo>
                <a:lnTo>
                  <a:pt x="2991" y="39"/>
                </a:lnTo>
                <a:lnTo>
                  <a:pt x="2991" y="39"/>
                </a:lnTo>
                <a:lnTo>
                  <a:pt x="2992" y="39"/>
                </a:lnTo>
                <a:lnTo>
                  <a:pt x="2992" y="39"/>
                </a:lnTo>
                <a:lnTo>
                  <a:pt x="2992" y="39"/>
                </a:lnTo>
                <a:lnTo>
                  <a:pt x="2992" y="39"/>
                </a:lnTo>
                <a:lnTo>
                  <a:pt x="2993" y="39"/>
                </a:lnTo>
                <a:lnTo>
                  <a:pt x="2993" y="39"/>
                </a:lnTo>
                <a:lnTo>
                  <a:pt x="2993" y="39"/>
                </a:lnTo>
                <a:lnTo>
                  <a:pt x="2993" y="39"/>
                </a:lnTo>
                <a:lnTo>
                  <a:pt x="2993" y="39"/>
                </a:lnTo>
                <a:lnTo>
                  <a:pt x="2994" y="39"/>
                </a:lnTo>
                <a:lnTo>
                  <a:pt x="2994" y="39"/>
                </a:lnTo>
                <a:lnTo>
                  <a:pt x="2994" y="39"/>
                </a:lnTo>
                <a:lnTo>
                  <a:pt x="2994" y="39"/>
                </a:lnTo>
                <a:lnTo>
                  <a:pt x="2995" y="39"/>
                </a:lnTo>
                <a:lnTo>
                  <a:pt x="2995" y="39"/>
                </a:lnTo>
                <a:lnTo>
                  <a:pt x="2995" y="39"/>
                </a:lnTo>
                <a:lnTo>
                  <a:pt x="2995" y="39"/>
                </a:lnTo>
                <a:lnTo>
                  <a:pt x="2996" y="39"/>
                </a:lnTo>
                <a:lnTo>
                  <a:pt x="2996" y="39"/>
                </a:lnTo>
                <a:lnTo>
                  <a:pt x="2996" y="39"/>
                </a:lnTo>
                <a:lnTo>
                  <a:pt x="2996" y="39"/>
                </a:lnTo>
                <a:lnTo>
                  <a:pt x="2996" y="39"/>
                </a:lnTo>
                <a:lnTo>
                  <a:pt x="2997" y="39"/>
                </a:lnTo>
                <a:lnTo>
                  <a:pt x="2997" y="39"/>
                </a:lnTo>
                <a:lnTo>
                  <a:pt x="2997" y="39"/>
                </a:lnTo>
                <a:lnTo>
                  <a:pt x="2997" y="39"/>
                </a:lnTo>
                <a:lnTo>
                  <a:pt x="2998" y="39"/>
                </a:lnTo>
                <a:lnTo>
                  <a:pt x="2998" y="39"/>
                </a:lnTo>
                <a:lnTo>
                  <a:pt x="2998" y="39"/>
                </a:lnTo>
                <a:lnTo>
                  <a:pt x="2998" y="39"/>
                </a:lnTo>
                <a:lnTo>
                  <a:pt x="2999" y="39"/>
                </a:lnTo>
                <a:lnTo>
                  <a:pt x="2999" y="39"/>
                </a:lnTo>
                <a:lnTo>
                  <a:pt x="2999" y="39"/>
                </a:lnTo>
                <a:lnTo>
                  <a:pt x="2999" y="39"/>
                </a:lnTo>
                <a:lnTo>
                  <a:pt x="3000" y="39"/>
                </a:lnTo>
                <a:lnTo>
                  <a:pt x="3000" y="39"/>
                </a:lnTo>
                <a:lnTo>
                  <a:pt x="3000" y="39"/>
                </a:lnTo>
                <a:lnTo>
                  <a:pt x="3000" y="39"/>
                </a:lnTo>
                <a:lnTo>
                  <a:pt x="3001" y="39"/>
                </a:lnTo>
                <a:lnTo>
                  <a:pt x="3001" y="39"/>
                </a:lnTo>
                <a:lnTo>
                  <a:pt x="3001" y="39"/>
                </a:lnTo>
                <a:lnTo>
                  <a:pt x="3001" y="39"/>
                </a:lnTo>
                <a:lnTo>
                  <a:pt x="3002" y="39"/>
                </a:lnTo>
                <a:lnTo>
                  <a:pt x="3002" y="39"/>
                </a:lnTo>
                <a:lnTo>
                  <a:pt x="3002" y="39"/>
                </a:lnTo>
                <a:lnTo>
                  <a:pt x="3002" y="39"/>
                </a:lnTo>
                <a:lnTo>
                  <a:pt x="3002" y="39"/>
                </a:lnTo>
                <a:lnTo>
                  <a:pt x="3003" y="39"/>
                </a:lnTo>
                <a:lnTo>
                  <a:pt x="3003" y="39"/>
                </a:lnTo>
                <a:lnTo>
                  <a:pt x="3003" y="39"/>
                </a:lnTo>
                <a:lnTo>
                  <a:pt x="3003" y="39"/>
                </a:lnTo>
                <a:lnTo>
                  <a:pt x="3004" y="39"/>
                </a:lnTo>
                <a:lnTo>
                  <a:pt x="3004" y="39"/>
                </a:lnTo>
                <a:lnTo>
                  <a:pt x="3004" y="39"/>
                </a:lnTo>
                <a:lnTo>
                  <a:pt x="3004" y="39"/>
                </a:lnTo>
                <a:lnTo>
                  <a:pt x="3005" y="39"/>
                </a:lnTo>
                <a:lnTo>
                  <a:pt x="3005" y="39"/>
                </a:lnTo>
                <a:lnTo>
                  <a:pt x="3005" y="39"/>
                </a:lnTo>
                <a:lnTo>
                  <a:pt x="3005" y="39"/>
                </a:lnTo>
                <a:lnTo>
                  <a:pt x="3005" y="39"/>
                </a:lnTo>
                <a:lnTo>
                  <a:pt x="3006" y="39"/>
                </a:lnTo>
                <a:lnTo>
                  <a:pt x="3006" y="39"/>
                </a:lnTo>
                <a:lnTo>
                  <a:pt x="3006" y="39"/>
                </a:lnTo>
                <a:lnTo>
                  <a:pt x="3007" y="39"/>
                </a:lnTo>
                <a:lnTo>
                  <a:pt x="3007" y="39"/>
                </a:lnTo>
                <a:lnTo>
                  <a:pt x="3007" y="39"/>
                </a:lnTo>
                <a:lnTo>
                  <a:pt x="3007" y="39"/>
                </a:lnTo>
                <a:lnTo>
                  <a:pt x="3008" y="39"/>
                </a:lnTo>
                <a:lnTo>
                  <a:pt x="3008" y="39"/>
                </a:lnTo>
                <a:lnTo>
                  <a:pt x="3008" y="39"/>
                </a:lnTo>
                <a:lnTo>
                  <a:pt x="3008" y="39"/>
                </a:lnTo>
                <a:lnTo>
                  <a:pt x="3008" y="39"/>
                </a:lnTo>
                <a:lnTo>
                  <a:pt x="3009" y="39"/>
                </a:lnTo>
                <a:lnTo>
                  <a:pt x="3009" y="39"/>
                </a:lnTo>
                <a:lnTo>
                  <a:pt x="3009" y="39"/>
                </a:lnTo>
                <a:lnTo>
                  <a:pt x="3009" y="39"/>
                </a:lnTo>
                <a:lnTo>
                  <a:pt x="3010" y="39"/>
                </a:lnTo>
                <a:lnTo>
                  <a:pt x="3010" y="39"/>
                </a:lnTo>
                <a:lnTo>
                  <a:pt x="3010" y="39"/>
                </a:lnTo>
                <a:lnTo>
                  <a:pt x="3010" y="39"/>
                </a:lnTo>
                <a:lnTo>
                  <a:pt x="3011" y="39"/>
                </a:lnTo>
                <a:lnTo>
                  <a:pt x="3011" y="39"/>
                </a:lnTo>
                <a:lnTo>
                  <a:pt x="3011" y="39"/>
                </a:lnTo>
                <a:lnTo>
                  <a:pt x="3011" y="39"/>
                </a:lnTo>
                <a:lnTo>
                  <a:pt x="3011" y="39"/>
                </a:lnTo>
                <a:lnTo>
                  <a:pt x="3012" y="39"/>
                </a:lnTo>
                <a:lnTo>
                  <a:pt x="3012" y="39"/>
                </a:lnTo>
                <a:lnTo>
                  <a:pt x="3012" y="39"/>
                </a:lnTo>
                <a:lnTo>
                  <a:pt x="3012" y="39"/>
                </a:lnTo>
                <a:lnTo>
                  <a:pt x="3013" y="39"/>
                </a:lnTo>
                <a:lnTo>
                  <a:pt x="3013" y="39"/>
                </a:lnTo>
                <a:lnTo>
                  <a:pt x="3013" y="39"/>
                </a:lnTo>
                <a:lnTo>
                  <a:pt x="3013" y="39"/>
                </a:lnTo>
                <a:lnTo>
                  <a:pt x="3014" y="39"/>
                </a:lnTo>
                <a:lnTo>
                  <a:pt x="3014" y="39"/>
                </a:lnTo>
                <a:lnTo>
                  <a:pt x="3014" y="39"/>
                </a:lnTo>
                <a:lnTo>
                  <a:pt x="3014" y="39"/>
                </a:lnTo>
                <a:lnTo>
                  <a:pt x="3015" y="39"/>
                </a:lnTo>
                <a:lnTo>
                  <a:pt x="3015" y="39"/>
                </a:lnTo>
                <a:lnTo>
                  <a:pt x="3015" y="39"/>
                </a:lnTo>
                <a:lnTo>
                  <a:pt x="3015" y="39"/>
                </a:lnTo>
                <a:lnTo>
                  <a:pt x="3016" y="39"/>
                </a:lnTo>
                <a:lnTo>
                  <a:pt x="3016" y="39"/>
                </a:lnTo>
                <a:lnTo>
                  <a:pt x="3016" y="39"/>
                </a:lnTo>
                <a:lnTo>
                  <a:pt x="3016" y="39"/>
                </a:lnTo>
                <a:lnTo>
                  <a:pt x="3017" y="39"/>
                </a:lnTo>
                <a:lnTo>
                  <a:pt x="3017" y="39"/>
                </a:lnTo>
                <a:lnTo>
                  <a:pt x="3017" y="39"/>
                </a:lnTo>
                <a:lnTo>
                  <a:pt x="3017" y="39"/>
                </a:lnTo>
                <a:lnTo>
                  <a:pt x="3017" y="39"/>
                </a:lnTo>
                <a:lnTo>
                  <a:pt x="3018" y="39"/>
                </a:lnTo>
                <a:lnTo>
                  <a:pt x="3018" y="39"/>
                </a:lnTo>
                <a:lnTo>
                  <a:pt x="3018" y="39"/>
                </a:lnTo>
                <a:lnTo>
                  <a:pt x="3018" y="39"/>
                </a:lnTo>
                <a:lnTo>
                  <a:pt x="3019" y="39"/>
                </a:lnTo>
                <a:lnTo>
                  <a:pt x="3019" y="39"/>
                </a:lnTo>
                <a:lnTo>
                  <a:pt x="3019" y="39"/>
                </a:lnTo>
                <a:lnTo>
                  <a:pt x="3019" y="39"/>
                </a:lnTo>
                <a:lnTo>
                  <a:pt x="3020" y="39"/>
                </a:lnTo>
                <a:lnTo>
                  <a:pt x="3020" y="39"/>
                </a:lnTo>
                <a:lnTo>
                  <a:pt x="3020" y="39"/>
                </a:lnTo>
                <a:lnTo>
                  <a:pt x="3020" y="39"/>
                </a:lnTo>
                <a:lnTo>
                  <a:pt x="3020" y="39"/>
                </a:lnTo>
                <a:lnTo>
                  <a:pt x="3021" y="39"/>
                </a:lnTo>
                <a:lnTo>
                  <a:pt x="3021" y="39"/>
                </a:lnTo>
                <a:lnTo>
                  <a:pt x="3021" y="39"/>
                </a:lnTo>
                <a:lnTo>
                  <a:pt x="3021" y="39"/>
                </a:lnTo>
                <a:lnTo>
                  <a:pt x="3022" y="39"/>
                </a:lnTo>
                <a:lnTo>
                  <a:pt x="3022" y="39"/>
                </a:lnTo>
                <a:lnTo>
                  <a:pt x="3022" y="39"/>
                </a:lnTo>
                <a:lnTo>
                  <a:pt x="3023" y="39"/>
                </a:lnTo>
                <a:lnTo>
                  <a:pt x="3023" y="39"/>
                </a:lnTo>
                <a:lnTo>
                  <a:pt x="3023" y="39"/>
                </a:lnTo>
                <a:lnTo>
                  <a:pt x="3023" y="39"/>
                </a:lnTo>
                <a:lnTo>
                  <a:pt x="3023" y="39"/>
                </a:lnTo>
                <a:lnTo>
                  <a:pt x="3024" y="39"/>
                </a:lnTo>
                <a:lnTo>
                  <a:pt x="3024" y="39"/>
                </a:lnTo>
                <a:lnTo>
                  <a:pt x="3024" y="39"/>
                </a:lnTo>
                <a:lnTo>
                  <a:pt x="3024" y="39"/>
                </a:lnTo>
                <a:lnTo>
                  <a:pt x="3025" y="39"/>
                </a:lnTo>
                <a:lnTo>
                  <a:pt x="3025" y="39"/>
                </a:lnTo>
                <a:lnTo>
                  <a:pt x="3025" y="39"/>
                </a:lnTo>
                <a:lnTo>
                  <a:pt x="3025" y="39"/>
                </a:lnTo>
                <a:lnTo>
                  <a:pt x="3026" y="39"/>
                </a:lnTo>
                <a:lnTo>
                  <a:pt x="3026" y="39"/>
                </a:lnTo>
                <a:lnTo>
                  <a:pt x="3026" y="39"/>
                </a:lnTo>
                <a:lnTo>
                  <a:pt x="3026" y="39"/>
                </a:lnTo>
                <a:lnTo>
                  <a:pt x="3026" y="39"/>
                </a:lnTo>
                <a:lnTo>
                  <a:pt x="3027" y="39"/>
                </a:lnTo>
                <a:lnTo>
                  <a:pt x="3027" y="39"/>
                </a:lnTo>
                <a:lnTo>
                  <a:pt x="3027" y="39"/>
                </a:lnTo>
                <a:lnTo>
                  <a:pt x="3027" y="39"/>
                </a:lnTo>
                <a:lnTo>
                  <a:pt x="3028" y="39"/>
                </a:lnTo>
                <a:lnTo>
                  <a:pt x="3028" y="39"/>
                </a:lnTo>
                <a:lnTo>
                  <a:pt x="3028" y="39"/>
                </a:lnTo>
                <a:lnTo>
                  <a:pt x="3028" y="39"/>
                </a:lnTo>
                <a:lnTo>
                  <a:pt x="3029" y="39"/>
                </a:lnTo>
                <a:lnTo>
                  <a:pt x="3029" y="39"/>
                </a:lnTo>
                <a:lnTo>
                  <a:pt x="3029" y="39"/>
                </a:lnTo>
                <a:lnTo>
                  <a:pt x="3029" y="39"/>
                </a:lnTo>
                <a:lnTo>
                  <a:pt x="3029" y="39"/>
                </a:lnTo>
                <a:lnTo>
                  <a:pt x="3030" y="39"/>
                </a:lnTo>
                <a:lnTo>
                  <a:pt x="3030" y="39"/>
                </a:lnTo>
                <a:lnTo>
                  <a:pt x="3030" y="39"/>
                </a:lnTo>
                <a:lnTo>
                  <a:pt x="3031" y="39"/>
                </a:lnTo>
                <a:lnTo>
                  <a:pt x="3031" y="39"/>
                </a:lnTo>
                <a:lnTo>
                  <a:pt x="3031" y="39"/>
                </a:lnTo>
                <a:lnTo>
                  <a:pt x="3031" y="39"/>
                </a:lnTo>
                <a:lnTo>
                  <a:pt x="3032" y="39"/>
                </a:lnTo>
                <a:lnTo>
                  <a:pt x="3032" y="39"/>
                </a:lnTo>
                <a:lnTo>
                  <a:pt x="3032" y="39"/>
                </a:lnTo>
                <a:lnTo>
                  <a:pt x="3032" y="39"/>
                </a:lnTo>
                <a:lnTo>
                  <a:pt x="3033" y="39"/>
                </a:lnTo>
                <a:lnTo>
                  <a:pt x="3033" y="39"/>
                </a:lnTo>
                <a:lnTo>
                  <a:pt x="3033" y="39"/>
                </a:lnTo>
                <a:lnTo>
                  <a:pt x="3033" y="39"/>
                </a:lnTo>
                <a:lnTo>
                  <a:pt x="3033" y="39"/>
                </a:lnTo>
                <a:lnTo>
                  <a:pt x="3034" y="39"/>
                </a:lnTo>
                <a:lnTo>
                  <a:pt x="3034" y="39"/>
                </a:lnTo>
                <a:lnTo>
                  <a:pt x="3034" y="39"/>
                </a:lnTo>
                <a:lnTo>
                  <a:pt x="3034" y="39"/>
                </a:lnTo>
                <a:lnTo>
                  <a:pt x="3035" y="39"/>
                </a:lnTo>
                <a:lnTo>
                  <a:pt x="3035" y="39"/>
                </a:lnTo>
                <a:lnTo>
                  <a:pt x="3035" y="39"/>
                </a:lnTo>
                <a:lnTo>
                  <a:pt x="3035" y="39"/>
                </a:lnTo>
                <a:lnTo>
                  <a:pt x="3035" y="39"/>
                </a:lnTo>
                <a:lnTo>
                  <a:pt x="3036" y="39"/>
                </a:lnTo>
                <a:lnTo>
                  <a:pt x="3036" y="39"/>
                </a:lnTo>
                <a:lnTo>
                  <a:pt x="3036" y="39"/>
                </a:lnTo>
                <a:lnTo>
                  <a:pt x="3036" y="39"/>
                </a:lnTo>
                <a:lnTo>
                  <a:pt x="3037" y="39"/>
                </a:lnTo>
                <a:lnTo>
                  <a:pt x="3037" y="39"/>
                </a:lnTo>
                <a:lnTo>
                  <a:pt x="3037" y="39"/>
                </a:lnTo>
                <a:lnTo>
                  <a:pt x="3037" y="39"/>
                </a:lnTo>
                <a:lnTo>
                  <a:pt x="3038" y="39"/>
                </a:lnTo>
                <a:lnTo>
                  <a:pt x="3038" y="39"/>
                </a:lnTo>
                <a:lnTo>
                  <a:pt x="3038" y="39"/>
                </a:lnTo>
                <a:lnTo>
                  <a:pt x="3039" y="39"/>
                </a:lnTo>
                <a:lnTo>
                  <a:pt x="3039" y="39"/>
                </a:lnTo>
                <a:lnTo>
                  <a:pt x="3039" y="39"/>
                </a:lnTo>
                <a:lnTo>
                  <a:pt x="3039" y="39"/>
                </a:lnTo>
                <a:lnTo>
                  <a:pt x="3039" y="39"/>
                </a:lnTo>
                <a:lnTo>
                  <a:pt x="3040" y="39"/>
                </a:lnTo>
                <a:lnTo>
                  <a:pt x="3040" y="39"/>
                </a:lnTo>
                <a:lnTo>
                  <a:pt x="3040" y="39"/>
                </a:lnTo>
                <a:lnTo>
                  <a:pt x="3040" y="39"/>
                </a:lnTo>
                <a:lnTo>
                  <a:pt x="3041" y="39"/>
                </a:lnTo>
                <a:lnTo>
                  <a:pt x="3041" y="39"/>
                </a:lnTo>
                <a:lnTo>
                  <a:pt x="3041" y="39"/>
                </a:lnTo>
                <a:lnTo>
                  <a:pt x="3041" y="39"/>
                </a:lnTo>
                <a:lnTo>
                  <a:pt x="3042" y="39"/>
                </a:lnTo>
                <a:lnTo>
                  <a:pt x="3042" y="39"/>
                </a:lnTo>
                <a:lnTo>
                  <a:pt x="3042" y="39"/>
                </a:lnTo>
                <a:lnTo>
                  <a:pt x="3042" y="39"/>
                </a:lnTo>
                <a:lnTo>
                  <a:pt x="3042" y="39"/>
                </a:lnTo>
                <a:lnTo>
                  <a:pt x="3043" y="39"/>
                </a:lnTo>
                <a:lnTo>
                  <a:pt x="3043" y="39"/>
                </a:lnTo>
                <a:lnTo>
                  <a:pt x="3043" y="39"/>
                </a:lnTo>
                <a:lnTo>
                  <a:pt x="3043" y="39"/>
                </a:lnTo>
                <a:lnTo>
                  <a:pt x="3044" y="39"/>
                </a:lnTo>
                <a:lnTo>
                  <a:pt x="3044" y="39"/>
                </a:lnTo>
                <a:lnTo>
                  <a:pt x="3044" y="39"/>
                </a:lnTo>
                <a:lnTo>
                  <a:pt x="3044" y="39"/>
                </a:lnTo>
                <a:lnTo>
                  <a:pt x="3045" y="39"/>
                </a:lnTo>
                <a:lnTo>
                  <a:pt x="3045" y="39"/>
                </a:lnTo>
                <a:lnTo>
                  <a:pt x="3045" y="39"/>
                </a:lnTo>
                <a:lnTo>
                  <a:pt x="3045" y="39"/>
                </a:lnTo>
                <a:lnTo>
                  <a:pt x="3046" y="39"/>
                </a:lnTo>
                <a:lnTo>
                  <a:pt x="3046" y="39"/>
                </a:lnTo>
                <a:lnTo>
                  <a:pt x="3046" y="39"/>
                </a:lnTo>
                <a:lnTo>
                  <a:pt x="3046" y="39"/>
                </a:lnTo>
                <a:lnTo>
                  <a:pt x="3047" y="39"/>
                </a:lnTo>
                <a:lnTo>
                  <a:pt x="3047" y="39"/>
                </a:lnTo>
                <a:lnTo>
                  <a:pt x="3047" y="39"/>
                </a:lnTo>
                <a:lnTo>
                  <a:pt x="3047" y="39"/>
                </a:lnTo>
                <a:lnTo>
                  <a:pt x="3048" y="39"/>
                </a:lnTo>
                <a:lnTo>
                  <a:pt x="3048" y="39"/>
                </a:lnTo>
                <a:lnTo>
                  <a:pt x="3048" y="39"/>
                </a:lnTo>
                <a:lnTo>
                  <a:pt x="3048" y="39"/>
                </a:lnTo>
                <a:lnTo>
                  <a:pt x="3048" y="39"/>
                </a:lnTo>
                <a:lnTo>
                  <a:pt x="3049" y="39"/>
                </a:lnTo>
                <a:lnTo>
                  <a:pt x="3049" y="39"/>
                </a:lnTo>
                <a:lnTo>
                  <a:pt x="3049" y="39"/>
                </a:lnTo>
                <a:lnTo>
                  <a:pt x="3049" y="39"/>
                </a:lnTo>
                <a:lnTo>
                  <a:pt x="3050" y="39"/>
                </a:lnTo>
                <a:lnTo>
                  <a:pt x="3050" y="39"/>
                </a:lnTo>
                <a:lnTo>
                  <a:pt x="3050" y="39"/>
                </a:lnTo>
                <a:lnTo>
                  <a:pt x="3050" y="39"/>
                </a:lnTo>
                <a:lnTo>
                  <a:pt x="3051" y="39"/>
                </a:lnTo>
                <a:lnTo>
                  <a:pt x="3051" y="39"/>
                </a:lnTo>
                <a:lnTo>
                  <a:pt x="3051" y="39"/>
                </a:lnTo>
                <a:lnTo>
                  <a:pt x="3051" y="39"/>
                </a:lnTo>
                <a:lnTo>
                  <a:pt x="3051" y="39"/>
                </a:lnTo>
                <a:lnTo>
                  <a:pt x="3052" y="39"/>
                </a:lnTo>
                <a:lnTo>
                  <a:pt x="3052" y="39"/>
                </a:lnTo>
                <a:lnTo>
                  <a:pt x="3052" y="39"/>
                </a:lnTo>
                <a:lnTo>
                  <a:pt x="3052" y="39"/>
                </a:lnTo>
                <a:lnTo>
                  <a:pt x="3053" y="39"/>
                </a:lnTo>
                <a:lnTo>
                  <a:pt x="3053" y="39"/>
                </a:lnTo>
                <a:lnTo>
                  <a:pt x="3053" y="39"/>
                </a:lnTo>
                <a:lnTo>
                  <a:pt x="3054" y="39"/>
                </a:lnTo>
                <a:lnTo>
                  <a:pt x="3054" y="39"/>
                </a:lnTo>
                <a:lnTo>
                  <a:pt x="3054" y="39"/>
                </a:lnTo>
                <a:lnTo>
                  <a:pt x="3054" y="39"/>
                </a:lnTo>
                <a:lnTo>
                  <a:pt x="3054" y="39"/>
                </a:lnTo>
                <a:lnTo>
                  <a:pt x="3055" y="39"/>
                </a:lnTo>
                <a:lnTo>
                  <a:pt x="3055" y="39"/>
                </a:lnTo>
                <a:lnTo>
                  <a:pt x="3055" y="39"/>
                </a:lnTo>
                <a:lnTo>
                  <a:pt x="3055" y="39"/>
                </a:lnTo>
                <a:lnTo>
                  <a:pt x="3056" y="39"/>
                </a:lnTo>
                <a:lnTo>
                  <a:pt x="3056" y="39"/>
                </a:lnTo>
                <a:lnTo>
                  <a:pt x="3056" y="39"/>
                </a:lnTo>
                <a:lnTo>
                  <a:pt x="3056" y="39"/>
                </a:lnTo>
                <a:lnTo>
                  <a:pt x="3057" y="39"/>
                </a:lnTo>
                <a:lnTo>
                  <a:pt x="3057" y="39"/>
                </a:lnTo>
                <a:lnTo>
                  <a:pt x="3057" y="39"/>
                </a:lnTo>
                <a:lnTo>
                  <a:pt x="3057" y="39"/>
                </a:lnTo>
                <a:lnTo>
                  <a:pt x="3057" y="39"/>
                </a:lnTo>
                <a:lnTo>
                  <a:pt x="3058" y="39"/>
                </a:lnTo>
                <a:lnTo>
                  <a:pt x="3058" y="39"/>
                </a:lnTo>
                <a:lnTo>
                  <a:pt x="3058" y="39"/>
                </a:lnTo>
                <a:lnTo>
                  <a:pt x="3058" y="39"/>
                </a:lnTo>
                <a:lnTo>
                  <a:pt x="3059" y="39"/>
                </a:lnTo>
                <a:lnTo>
                  <a:pt x="3059" y="39"/>
                </a:lnTo>
                <a:lnTo>
                  <a:pt x="3059" y="39"/>
                </a:lnTo>
                <a:lnTo>
                  <a:pt x="3059" y="39"/>
                </a:lnTo>
                <a:lnTo>
                  <a:pt x="3060" y="39"/>
                </a:lnTo>
                <a:lnTo>
                  <a:pt x="3060" y="39"/>
                </a:lnTo>
                <a:lnTo>
                  <a:pt x="3060" y="39"/>
                </a:lnTo>
                <a:lnTo>
                  <a:pt x="3060" y="39"/>
                </a:lnTo>
                <a:lnTo>
                  <a:pt x="3060" y="39"/>
                </a:lnTo>
                <a:lnTo>
                  <a:pt x="3061" y="39"/>
                </a:lnTo>
                <a:lnTo>
                  <a:pt x="3061" y="39"/>
                </a:lnTo>
                <a:lnTo>
                  <a:pt x="3061" y="39"/>
                </a:lnTo>
                <a:lnTo>
                  <a:pt x="3062" y="39"/>
                </a:lnTo>
                <a:lnTo>
                  <a:pt x="3062" y="39"/>
                </a:lnTo>
                <a:lnTo>
                  <a:pt x="3062" y="39"/>
                </a:lnTo>
                <a:lnTo>
                  <a:pt x="3062" y="39"/>
                </a:lnTo>
                <a:lnTo>
                  <a:pt x="3063" y="39"/>
                </a:lnTo>
                <a:lnTo>
                  <a:pt x="3063" y="39"/>
                </a:lnTo>
                <a:lnTo>
                  <a:pt x="3063" y="39"/>
                </a:lnTo>
                <a:lnTo>
                  <a:pt x="3063" y="39"/>
                </a:lnTo>
                <a:lnTo>
                  <a:pt x="3063" y="39"/>
                </a:lnTo>
                <a:lnTo>
                  <a:pt x="3064" y="39"/>
                </a:lnTo>
                <a:lnTo>
                  <a:pt x="3064" y="39"/>
                </a:lnTo>
                <a:lnTo>
                  <a:pt x="3064" y="39"/>
                </a:lnTo>
                <a:lnTo>
                  <a:pt x="3064" y="39"/>
                </a:lnTo>
                <a:lnTo>
                  <a:pt x="3065" y="39"/>
                </a:lnTo>
                <a:lnTo>
                  <a:pt x="3065" y="39"/>
                </a:lnTo>
                <a:lnTo>
                  <a:pt x="3065" y="39"/>
                </a:lnTo>
                <a:lnTo>
                  <a:pt x="3065" y="39"/>
                </a:lnTo>
                <a:lnTo>
                  <a:pt x="3066" y="39"/>
                </a:lnTo>
                <a:lnTo>
                  <a:pt x="3066" y="39"/>
                </a:lnTo>
                <a:lnTo>
                  <a:pt x="3066" y="39"/>
                </a:lnTo>
                <a:lnTo>
                  <a:pt x="3066" y="39"/>
                </a:lnTo>
                <a:lnTo>
                  <a:pt x="3066" y="39"/>
                </a:lnTo>
                <a:lnTo>
                  <a:pt x="3067" y="39"/>
                </a:lnTo>
                <a:lnTo>
                  <a:pt x="3067" y="39"/>
                </a:lnTo>
                <a:lnTo>
                  <a:pt x="3067" y="39"/>
                </a:lnTo>
                <a:lnTo>
                  <a:pt x="3067" y="39"/>
                </a:lnTo>
                <a:lnTo>
                  <a:pt x="3068" y="39"/>
                </a:lnTo>
                <a:lnTo>
                  <a:pt x="3068" y="39"/>
                </a:lnTo>
                <a:lnTo>
                  <a:pt x="3068" y="39"/>
                </a:lnTo>
                <a:lnTo>
                  <a:pt x="3068" y="39"/>
                </a:lnTo>
                <a:lnTo>
                  <a:pt x="3069" y="39"/>
                </a:lnTo>
                <a:lnTo>
                  <a:pt x="3069" y="39"/>
                </a:lnTo>
                <a:lnTo>
                  <a:pt x="3069" y="39"/>
                </a:lnTo>
                <a:lnTo>
                  <a:pt x="3069" y="39"/>
                </a:lnTo>
                <a:lnTo>
                  <a:pt x="3070" y="39"/>
                </a:lnTo>
                <a:lnTo>
                  <a:pt x="3070" y="39"/>
                </a:lnTo>
                <a:lnTo>
                  <a:pt x="3070" y="39"/>
                </a:lnTo>
                <a:lnTo>
                  <a:pt x="3070" y="39"/>
                </a:lnTo>
                <a:lnTo>
                  <a:pt x="3071" y="39"/>
                </a:lnTo>
                <a:lnTo>
                  <a:pt x="3071" y="39"/>
                </a:lnTo>
                <a:lnTo>
                  <a:pt x="3071" y="39"/>
                </a:lnTo>
                <a:lnTo>
                  <a:pt x="3071" y="39"/>
                </a:lnTo>
                <a:lnTo>
                  <a:pt x="3072" y="39"/>
                </a:lnTo>
                <a:lnTo>
                  <a:pt x="3072" y="39"/>
                </a:lnTo>
                <a:lnTo>
                  <a:pt x="3072" y="39"/>
                </a:lnTo>
                <a:lnTo>
                  <a:pt x="3072" y="39"/>
                </a:lnTo>
                <a:lnTo>
                  <a:pt x="3072" y="39"/>
                </a:lnTo>
                <a:lnTo>
                  <a:pt x="3073" y="39"/>
                </a:lnTo>
                <a:lnTo>
                  <a:pt x="3073" y="39"/>
                </a:lnTo>
                <a:lnTo>
                  <a:pt x="3073" y="39"/>
                </a:lnTo>
                <a:lnTo>
                  <a:pt x="3073" y="39"/>
                </a:lnTo>
                <a:lnTo>
                  <a:pt x="3074" y="39"/>
                </a:lnTo>
                <a:lnTo>
                  <a:pt x="3074" y="39"/>
                </a:lnTo>
                <a:lnTo>
                  <a:pt x="3074" y="39"/>
                </a:lnTo>
                <a:lnTo>
                  <a:pt x="3074" y="39"/>
                </a:lnTo>
                <a:lnTo>
                  <a:pt x="3075" y="39"/>
                </a:lnTo>
                <a:lnTo>
                  <a:pt x="3075" y="39"/>
                </a:lnTo>
                <a:lnTo>
                  <a:pt x="3075" y="39"/>
                </a:lnTo>
                <a:lnTo>
                  <a:pt x="3075" y="39"/>
                </a:lnTo>
                <a:lnTo>
                  <a:pt x="3075" y="39"/>
                </a:lnTo>
                <a:lnTo>
                  <a:pt x="3076" y="39"/>
                </a:lnTo>
                <a:lnTo>
                  <a:pt x="3076" y="39"/>
                </a:lnTo>
                <a:lnTo>
                  <a:pt x="3076" y="39"/>
                </a:lnTo>
                <a:lnTo>
                  <a:pt x="3076" y="39"/>
                </a:lnTo>
                <a:lnTo>
                  <a:pt x="3077" y="39"/>
                </a:lnTo>
                <a:lnTo>
                  <a:pt x="3077" y="39"/>
                </a:lnTo>
                <a:lnTo>
                  <a:pt x="3077" y="39"/>
                </a:lnTo>
                <a:lnTo>
                  <a:pt x="3078" y="39"/>
                </a:lnTo>
                <a:lnTo>
                  <a:pt x="3078" y="39"/>
                </a:lnTo>
                <a:lnTo>
                  <a:pt x="3078" y="39"/>
                </a:lnTo>
                <a:lnTo>
                  <a:pt x="3078" y="39"/>
                </a:lnTo>
                <a:lnTo>
                  <a:pt x="3078" y="39"/>
                </a:lnTo>
                <a:lnTo>
                  <a:pt x="3079" y="39"/>
                </a:lnTo>
                <a:lnTo>
                  <a:pt x="3079" y="39"/>
                </a:lnTo>
                <a:lnTo>
                  <a:pt x="3079" y="39"/>
                </a:lnTo>
                <a:lnTo>
                  <a:pt x="3079" y="39"/>
                </a:lnTo>
                <a:lnTo>
                  <a:pt x="3080" y="39"/>
                </a:lnTo>
                <a:lnTo>
                  <a:pt x="3080" y="39"/>
                </a:lnTo>
                <a:lnTo>
                  <a:pt x="3080" y="39"/>
                </a:lnTo>
                <a:lnTo>
                  <a:pt x="3080" y="39"/>
                </a:lnTo>
                <a:lnTo>
                  <a:pt x="3081" y="39"/>
                </a:lnTo>
                <a:lnTo>
                  <a:pt x="3081" y="39"/>
                </a:lnTo>
                <a:lnTo>
                  <a:pt x="3081" y="39"/>
                </a:lnTo>
                <a:lnTo>
                  <a:pt x="3081" y="39"/>
                </a:lnTo>
                <a:lnTo>
                  <a:pt x="3081" y="39"/>
                </a:lnTo>
                <a:lnTo>
                  <a:pt x="3082" y="39"/>
                </a:lnTo>
                <a:lnTo>
                  <a:pt x="3082" y="39"/>
                </a:lnTo>
                <a:lnTo>
                  <a:pt x="3082" y="39"/>
                </a:lnTo>
                <a:lnTo>
                  <a:pt x="3082" y="39"/>
                </a:lnTo>
                <a:lnTo>
                  <a:pt x="3083" y="39"/>
                </a:lnTo>
                <a:lnTo>
                  <a:pt x="3083" y="39"/>
                </a:lnTo>
                <a:lnTo>
                  <a:pt x="3083" y="39"/>
                </a:lnTo>
                <a:lnTo>
                  <a:pt x="3083" y="39"/>
                </a:lnTo>
                <a:lnTo>
                  <a:pt x="3084" y="39"/>
                </a:lnTo>
                <a:lnTo>
                  <a:pt x="3084" y="39"/>
                </a:lnTo>
                <a:lnTo>
                  <a:pt x="3084" y="39"/>
                </a:lnTo>
                <a:lnTo>
                  <a:pt x="3084" y="39"/>
                </a:lnTo>
                <a:lnTo>
                  <a:pt x="3084" y="39"/>
                </a:lnTo>
                <a:lnTo>
                  <a:pt x="3085" y="39"/>
                </a:lnTo>
                <a:lnTo>
                  <a:pt x="3085" y="39"/>
                </a:lnTo>
                <a:lnTo>
                  <a:pt x="3085" y="39"/>
                </a:lnTo>
                <a:lnTo>
                  <a:pt x="3086" y="39"/>
                </a:lnTo>
                <a:lnTo>
                  <a:pt x="3086" y="39"/>
                </a:lnTo>
                <a:lnTo>
                  <a:pt x="3086" y="39"/>
                </a:lnTo>
                <a:lnTo>
                  <a:pt x="3086" y="39"/>
                </a:lnTo>
                <a:lnTo>
                  <a:pt x="3087" y="39"/>
                </a:lnTo>
                <a:lnTo>
                  <a:pt x="3087" y="39"/>
                </a:lnTo>
                <a:lnTo>
                  <a:pt x="3087" y="39"/>
                </a:lnTo>
                <a:lnTo>
                  <a:pt x="3087" y="39"/>
                </a:lnTo>
                <a:lnTo>
                  <a:pt x="3088" y="39"/>
                </a:lnTo>
                <a:lnTo>
                  <a:pt x="3088" y="39"/>
                </a:lnTo>
                <a:lnTo>
                  <a:pt x="3088" y="39"/>
                </a:lnTo>
                <a:lnTo>
                  <a:pt x="3088" y="39"/>
                </a:lnTo>
                <a:lnTo>
                  <a:pt x="3088" y="39"/>
                </a:lnTo>
                <a:lnTo>
                  <a:pt x="3089" y="39"/>
                </a:lnTo>
                <a:lnTo>
                  <a:pt x="3089" y="39"/>
                </a:lnTo>
                <a:lnTo>
                  <a:pt x="3089" y="39"/>
                </a:lnTo>
                <a:lnTo>
                  <a:pt x="3089" y="39"/>
                </a:lnTo>
                <a:lnTo>
                  <a:pt x="3090" y="39"/>
                </a:lnTo>
                <a:lnTo>
                  <a:pt x="3090" y="39"/>
                </a:lnTo>
                <a:lnTo>
                  <a:pt x="3090" y="39"/>
                </a:lnTo>
                <a:lnTo>
                  <a:pt x="3090" y="39"/>
                </a:lnTo>
                <a:lnTo>
                  <a:pt x="3091" y="39"/>
                </a:lnTo>
                <a:lnTo>
                  <a:pt x="3091" y="39"/>
                </a:lnTo>
                <a:lnTo>
                  <a:pt x="3091" y="39"/>
                </a:lnTo>
                <a:lnTo>
                  <a:pt x="3091" y="39"/>
                </a:lnTo>
                <a:lnTo>
                  <a:pt x="3091" y="39"/>
                </a:lnTo>
                <a:lnTo>
                  <a:pt x="3092" y="39"/>
                </a:lnTo>
                <a:lnTo>
                  <a:pt x="3092" y="39"/>
                </a:lnTo>
                <a:lnTo>
                  <a:pt x="3092" y="39"/>
                </a:lnTo>
                <a:lnTo>
                  <a:pt x="3093" y="39"/>
                </a:lnTo>
                <a:lnTo>
                  <a:pt x="3093" y="39"/>
                </a:lnTo>
                <a:lnTo>
                  <a:pt x="3093" y="39"/>
                </a:lnTo>
                <a:lnTo>
                  <a:pt x="3093" y="39"/>
                </a:lnTo>
                <a:lnTo>
                  <a:pt x="3094" y="39"/>
                </a:lnTo>
                <a:lnTo>
                  <a:pt x="3094" y="39"/>
                </a:lnTo>
                <a:lnTo>
                  <a:pt x="3094" y="39"/>
                </a:lnTo>
                <a:lnTo>
                  <a:pt x="3094" y="39"/>
                </a:lnTo>
                <a:lnTo>
                  <a:pt x="3094" y="39"/>
                </a:lnTo>
                <a:lnTo>
                  <a:pt x="3095" y="39"/>
                </a:lnTo>
                <a:lnTo>
                  <a:pt x="3095" y="39"/>
                </a:lnTo>
                <a:lnTo>
                  <a:pt x="3095" y="39"/>
                </a:lnTo>
                <a:lnTo>
                  <a:pt x="3095" y="39"/>
                </a:lnTo>
                <a:lnTo>
                  <a:pt x="3096" y="39"/>
                </a:lnTo>
                <a:lnTo>
                  <a:pt x="3096" y="39"/>
                </a:lnTo>
                <a:lnTo>
                  <a:pt x="3096" y="39"/>
                </a:lnTo>
                <a:lnTo>
                  <a:pt x="3096" y="39"/>
                </a:lnTo>
                <a:lnTo>
                  <a:pt x="3097" y="39"/>
                </a:lnTo>
                <a:lnTo>
                  <a:pt x="3097" y="39"/>
                </a:lnTo>
                <a:lnTo>
                  <a:pt x="3097" y="39"/>
                </a:lnTo>
                <a:lnTo>
                  <a:pt x="3097" y="39"/>
                </a:lnTo>
                <a:lnTo>
                  <a:pt x="3097" y="39"/>
                </a:lnTo>
                <a:lnTo>
                  <a:pt x="3098" y="39"/>
                </a:lnTo>
                <a:lnTo>
                  <a:pt x="3098" y="39"/>
                </a:lnTo>
                <a:lnTo>
                  <a:pt x="3098" y="39"/>
                </a:lnTo>
                <a:lnTo>
                  <a:pt x="3098" y="39"/>
                </a:lnTo>
                <a:lnTo>
                  <a:pt x="3099" y="39"/>
                </a:lnTo>
                <a:lnTo>
                  <a:pt x="3099" y="39"/>
                </a:lnTo>
                <a:lnTo>
                  <a:pt x="3099" y="39"/>
                </a:lnTo>
                <a:lnTo>
                  <a:pt x="3099" y="39"/>
                </a:lnTo>
                <a:lnTo>
                  <a:pt x="3100" y="39"/>
                </a:lnTo>
                <a:lnTo>
                  <a:pt x="3100" y="39"/>
                </a:lnTo>
                <a:lnTo>
                  <a:pt x="3100" y="39"/>
                </a:lnTo>
                <a:lnTo>
                  <a:pt x="3100" y="39"/>
                </a:lnTo>
                <a:lnTo>
                  <a:pt x="3101" y="39"/>
                </a:lnTo>
                <a:lnTo>
                  <a:pt x="3101" y="39"/>
                </a:lnTo>
                <a:lnTo>
                  <a:pt x="3101" y="39"/>
                </a:lnTo>
                <a:lnTo>
                  <a:pt x="3101" y="39"/>
                </a:lnTo>
                <a:lnTo>
                  <a:pt x="3102" y="39"/>
                </a:lnTo>
                <a:lnTo>
                  <a:pt x="3102" y="39"/>
                </a:lnTo>
                <a:lnTo>
                  <a:pt x="3102" y="39"/>
                </a:lnTo>
                <a:lnTo>
                  <a:pt x="3102" y="39"/>
                </a:lnTo>
                <a:lnTo>
                  <a:pt x="3103" y="39"/>
                </a:lnTo>
                <a:lnTo>
                  <a:pt x="3103" y="39"/>
                </a:lnTo>
                <a:lnTo>
                  <a:pt x="3103" y="39"/>
                </a:lnTo>
                <a:lnTo>
                  <a:pt x="3103" y="39"/>
                </a:lnTo>
                <a:lnTo>
                  <a:pt x="3103" y="39"/>
                </a:lnTo>
                <a:lnTo>
                  <a:pt x="3104" y="39"/>
                </a:lnTo>
                <a:lnTo>
                  <a:pt x="3104" y="39"/>
                </a:lnTo>
                <a:lnTo>
                  <a:pt x="3104" y="39"/>
                </a:lnTo>
                <a:lnTo>
                  <a:pt x="3104" y="39"/>
                </a:lnTo>
                <a:lnTo>
                  <a:pt x="3105" y="39"/>
                </a:lnTo>
                <a:lnTo>
                  <a:pt x="3105" y="39"/>
                </a:lnTo>
                <a:lnTo>
                  <a:pt x="3105" y="39"/>
                </a:lnTo>
                <a:lnTo>
                  <a:pt x="3105" y="39"/>
                </a:lnTo>
                <a:lnTo>
                  <a:pt x="3106" y="39"/>
                </a:lnTo>
                <a:lnTo>
                  <a:pt x="3106" y="39"/>
                </a:lnTo>
                <a:lnTo>
                  <a:pt x="3106" y="39"/>
                </a:lnTo>
                <a:lnTo>
                  <a:pt x="3106" y="39"/>
                </a:lnTo>
                <a:lnTo>
                  <a:pt x="3106" y="39"/>
                </a:lnTo>
                <a:lnTo>
                  <a:pt x="3107" y="39"/>
                </a:lnTo>
                <a:lnTo>
                  <a:pt x="3107" y="39"/>
                </a:lnTo>
                <a:lnTo>
                  <a:pt x="3107" y="39"/>
                </a:lnTo>
                <a:lnTo>
                  <a:pt x="3107" y="39"/>
                </a:lnTo>
                <a:lnTo>
                  <a:pt x="3108" y="39"/>
                </a:lnTo>
                <a:lnTo>
                  <a:pt x="3108" y="39"/>
                </a:lnTo>
                <a:lnTo>
                  <a:pt x="3108" y="39"/>
                </a:lnTo>
                <a:lnTo>
                  <a:pt x="3109" y="39"/>
                </a:lnTo>
                <a:lnTo>
                  <a:pt x="3109" y="39"/>
                </a:lnTo>
                <a:lnTo>
                  <a:pt x="3109" y="39"/>
                </a:lnTo>
                <a:lnTo>
                  <a:pt x="3109" y="39"/>
                </a:lnTo>
                <a:lnTo>
                  <a:pt x="3109" y="39"/>
                </a:lnTo>
                <a:lnTo>
                  <a:pt x="3110" y="39"/>
                </a:lnTo>
                <a:lnTo>
                  <a:pt x="3110" y="39"/>
                </a:lnTo>
                <a:lnTo>
                  <a:pt x="3110" y="39"/>
                </a:lnTo>
                <a:lnTo>
                  <a:pt x="3110" y="39"/>
                </a:lnTo>
                <a:lnTo>
                  <a:pt x="3111" y="39"/>
                </a:lnTo>
                <a:lnTo>
                  <a:pt x="3111" y="39"/>
                </a:lnTo>
                <a:lnTo>
                  <a:pt x="3111" y="39"/>
                </a:lnTo>
                <a:lnTo>
                  <a:pt x="3111" y="39"/>
                </a:lnTo>
                <a:lnTo>
                  <a:pt x="3112" y="39"/>
                </a:lnTo>
                <a:lnTo>
                  <a:pt x="3112" y="39"/>
                </a:lnTo>
                <a:lnTo>
                  <a:pt x="3112" y="39"/>
                </a:lnTo>
                <a:lnTo>
                  <a:pt x="3112" y="39"/>
                </a:lnTo>
                <a:lnTo>
                  <a:pt x="3112" y="39"/>
                </a:lnTo>
                <a:lnTo>
                  <a:pt x="3113" y="39"/>
                </a:lnTo>
                <a:lnTo>
                  <a:pt x="3113" y="39"/>
                </a:lnTo>
                <a:lnTo>
                  <a:pt x="3113" y="39"/>
                </a:lnTo>
                <a:lnTo>
                  <a:pt x="3113" y="39"/>
                </a:lnTo>
                <a:lnTo>
                  <a:pt x="3114" y="39"/>
                </a:lnTo>
                <a:lnTo>
                  <a:pt x="3114" y="39"/>
                </a:lnTo>
                <a:lnTo>
                  <a:pt x="3114" y="39"/>
                </a:lnTo>
                <a:lnTo>
                  <a:pt x="3114" y="39"/>
                </a:lnTo>
                <a:lnTo>
                  <a:pt x="3115" y="39"/>
                </a:lnTo>
                <a:lnTo>
                  <a:pt x="3115" y="39"/>
                </a:lnTo>
                <a:lnTo>
                  <a:pt x="3115" y="39"/>
                </a:lnTo>
                <a:lnTo>
                  <a:pt x="3115" y="39"/>
                </a:lnTo>
                <a:lnTo>
                  <a:pt x="3115" y="39"/>
                </a:lnTo>
                <a:lnTo>
                  <a:pt x="3116" y="39"/>
                </a:lnTo>
                <a:lnTo>
                  <a:pt x="3116" y="39"/>
                </a:lnTo>
                <a:lnTo>
                  <a:pt x="3116" y="39"/>
                </a:lnTo>
                <a:lnTo>
                  <a:pt x="3117" y="39"/>
                </a:lnTo>
                <a:lnTo>
                  <a:pt x="3117" y="39"/>
                </a:lnTo>
                <a:lnTo>
                  <a:pt x="3117" y="39"/>
                </a:lnTo>
                <a:lnTo>
                  <a:pt x="3117" y="39"/>
                </a:lnTo>
                <a:lnTo>
                  <a:pt x="3118" y="39"/>
                </a:lnTo>
                <a:lnTo>
                  <a:pt x="3118" y="39"/>
                </a:lnTo>
                <a:lnTo>
                  <a:pt x="3118" y="39"/>
                </a:lnTo>
                <a:lnTo>
                  <a:pt x="3118" y="39"/>
                </a:lnTo>
                <a:lnTo>
                  <a:pt x="3118" y="39"/>
                </a:lnTo>
                <a:lnTo>
                  <a:pt x="3119" y="39"/>
                </a:lnTo>
                <a:lnTo>
                  <a:pt x="3119" y="39"/>
                </a:lnTo>
                <a:lnTo>
                  <a:pt x="3119" y="39"/>
                </a:lnTo>
                <a:lnTo>
                  <a:pt x="3119" y="39"/>
                </a:lnTo>
                <a:lnTo>
                  <a:pt x="3120" y="39"/>
                </a:lnTo>
                <a:lnTo>
                  <a:pt x="3120" y="39"/>
                </a:lnTo>
                <a:lnTo>
                  <a:pt x="3120" y="39"/>
                </a:lnTo>
                <a:lnTo>
                  <a:pt x="3120" y="39"/>
                </a:lnTo>
                <a:lnTo>
                  <a:pt x="3121" y="39"/>
                </a:lnTo>
                <a:lnTo>
                  <a:pt x="3121" y="39"/>
                </a:lnTo>
                <a:lnTo>
                  <a:pt x="3121" y="39"/>
                </a:lnTo>
                <a:lnTo>
                  <a:pt x="3121" y="39"/>
                </a:lnTo>
                <a:lnTo>
                  <a:pt x="3121" y="39"/>
                </a:lnTo>
                <a:lnTo>
                  <a:pt x="3122" y="39"/>
                </a:lnTo>
                <a:lnTo>
                  <a:pt x="3122" y="39"/>
                </a:lnTo>
                <a:lnTo>
                  <a:pt x="3122" y="39"/>
                </a:lnTo>
                <a:lnTo>
                  <a:pt x="3122" y="39"/>
                </a:lnTo>
                <a:lnTo>
                  <a:pt x="3123" y="39"/>
                </a:lnTo>
                <a:lnTo>
                  <a:pt x="3123" y="39"/>
                </a:lnTo>
                <a:lnTo>
                  <a:pt x="3123" y="39"/>
                </a:lnTo>
                <a:lnTo>
                  <a:pt x="3123" y="39"/>
                </a:lnTo>
                <a:lnTo>
                  <a:pt x="3124" y="39"/>
                </a:lnTo>
                <a:lnTo>
                  <a:pt x="3124" y="39"/>
                </a:lnTo>
                <a:lnTo>
                  <a:pt x="3124" y="39"/>
                </a:lnTo>
                <a:lnTo>
                  <a:pt x="3124" y="39"/>
                </a:lnTo>
                <a:lnTo>
                  <a:pt x="3125" y="39"/>
                </a:lnTo>
                <a:lnTo>
                  <a:pt x="3125" y="39"/>
                </a:lnTo>
                <a:lnTo>
                  <a:pt x="3125" y="39"/>
                </a:lnTo>
                <a:lnTo>
                  <a:pt x="3125" y="39"/>
                </a:lnTo>
                <a:lnTo>
                  <a:pt x="3126" y="39"/>
                </a:lnTo>
                <a:lnTo>
                  <a:pt x="3126" y="39"/>
                </a:lnTo>
                <a:lnTo>
                  <a:pt x="3126" y="39"/>
                </a:lnTo>
                <a:lnTo>
                  <a:pt x="3126" y="39"/>
                </a:lnTo>
                <a:lnTo>
                  <a:pt x="3127" y="39"/>
                </a:lnTo>
                <a:lnTo>
                  <a:pt x="3127" y="39"/>
                </a:lnTo>
                <a:lnTo>
                  <a:pt x="3127" y="39"/>
                </a:lnTo>
                <a:lnTo>
                  <a:pt x="3127" y="39"/>
                </a:lnTo>
                <a:lnTo>
                  <a:pt x="3127" y="39"/>
                </a:lnTo>
                <a:lnTo>
                  <a:pt x="3128" y="39"/>
                </a:lnTo>
                <a:lnTo>
                  <a:pt x="3128" y="39"/>
                </a:lnTo>
                <a:lnTo>
                  <a:pt x="3128" y="39"/>
                </a:lnTo>
                <a:lnTo>
                  <a:pt x="3128" y="39"/>
                </a:lnTo>
                <a:lnTo>
                  <a:pt x="3129" y="39"/>
                </a:lnTo>
                <a:lnTo>
                  <a:pt x="3129" y="39"/>
                </a:lnTo>
                <a:lnTo>
                  <a:pt x="3129" y="39"/>
                </a:lnTo>
                <a:lnTo>
                  <a:pt x="3129" y="39"/>
                </a:lnTo>
                <a:lnTo>
                  <a:pt x="3130" y="39"/>
                </a:lnTo>
                <a:lnTo>
                  <a:pt x="3130" y="39"/>
                </a:lnTo>
                <a:lnTo>
                  <a:pt x="3130" y="39"/>
                </a:lnTo>
                <a:lnTo>
                  <a:pt x="3130" y="39"/>
                </a:lnTo>
                <a:lnTo>
                  <a:pt x="3130" y="39"/>
                </a:lnTo>
                <a:lnTo>
                  <a:pt x="3131" y="39"/>
                </a:lnTo>
                <a:lnTo>
                  <a:pt x="3131" y="39"/>
                </a:lnTo>
                <a:lnTo>
                  <a:pt x="3131" y="39"/>
                </a:lnTo>
                <a:lnTo>
                  <a:pt x="3132" y="39"/>
                </a:lnTo>
                <a:lnTo>
                  <a:pt x="3132" y="39"/>
                </a:lnTo>
                <a:lnTo>
                  <a:pt x="3132" y="39"/>
                </a:lnTo>
                <a:lnTo>
                  <a:pt x="3132" y="39"/>
                </a:lnTo>
                <a:lnTo>
                  <a:pt x="3133" y="39"/>
                </a:lnTo>
                <a:lnTo>
                  <a:pt x="3133" y="39"/>
                </a:lnTo>
                <a:lnTo>
                  <a:pt x="3133" y="39"/>
                </a:lnTo>
                <a:lnTo>
                  <a:pt x="3133" y="39"/>
                </a:lnTo>
                <a:lnTo>
                  <a:pt x="3134" y="39"/>
                </a:lnTo>
                <a:lnTo>
                  <a:pt x="3134" y="39"/>
                </a:lnTo>
                <a:lnTo>
                  <a:pt x="3134" y="39"/>
                </a:lnTo>
                <a:lnTo>
                  <a:pt x="3134" y="39"/>
                </a:lnTo>
                <a:lnTo>
                  <a:pt x="3134" y="39"/>
                </a:lnTo>
                <a:lnTo>
                  <a:pt x="3135" y="39"/>
                </a:lnTo>
                <a:lnTo>
                  <a:pt x="3135" y="39"/>
                </a:lnTo>
                <a:lnTo>
                  <a:pt x="3135" y="39"/>
                </a:lnTo>
                <a:lnTo>
                  <a:pt x="3135" y="39"/>
                </a:lnTo>
                <a:lnTo>
                  <a:pt x="3136" y="39"/>
                </a:lnTo>
                <a:lnTo>
                  <a:pt x="3136" y="39"/>
                </a:lnTo>
                <a:lnTo>
                  <a:pt x="3136" y="39"/>
                </a:lnTo>
                <a:lnTo>
                  <a:pt x="3136" y="39"/>
                </a:lnTo>
                <a:lnTo>
                  <a:pt x="3137" y="39"/>
                </a:lnTo>
                <a:lnTo>
                  <a:pt x="3137" y="39"/>
                </a:lnTo>
                <a:lnTo>
                  <a:pt x="3137" y="39"/>
                </a:lnTo>
                <a:lnTo>
                  <a:pt x="3137" y="39"/>
                </a:lnTo>
                <a:lnTo>
                  <a:pt x="3137" y="39"/>
                </a:lnTo>
                <a:lnTo>
                  <a:pt x="3138" y="39"/>
                </a:lnTo>
                <a:lnTo>
                  <a:pt x="3138" y="39"/>
                </a:lnTo>
                <a:lnTo>
                  <a:pt x="3138" y="39"/>
                </a:lnTo>
                <a:lnTo>
                  <a:pt x="3138" y="39"/>
                </a:lnTo>
                <a:lnTo>
                  <a:pt x="3139" y="39"/>
                </a:lnTo>
                <a:lnTo>
                  <a:pt x="3139" y="39"/>
                </a:lnTo>
                <a:lnTo>
                  <a:pt x="3139" y="39"/>
                </a:lnTo>
                <a:lnTo>
                  <a:pt x="3140" y="39"/>
                </a:lnTo>
                <a:lnTo>
                  <a:pt x="3140" y="39"/>
                </a:lnTo>
                <a:lnTo>
                  <a:pt x="3140" y="39"/>
                </a:lnTo>
                <a:lnTo>
                  <a:pt x="3140" y="39"/>
                </a:lnTo>
                <a:lnTo>
                  <a:pt x="3140" y="39"/>
                </a:lnTo>
                <a:lnTo>
                  <a:pt x="3141" y="39"/>
                </a:lnTo>
                <a:lnTo>
                  <a:pt x="3141" y="39"/>
                </a:lnTo>
                <a:lnTo>
                  <a:pt x="3141" y="39"/>
                </a:lnTo>
                <a:lnTo>
                  <a:pt x="3141" y="39"/>
                </a:lnTo>
                <a:lnTo>
                  <a:pt x="3142" y="39"/>
                </a:lnTo>
                <a:lnTo>
                  <a:pt x="3142" y="39"/>
                </a:lnTo>
                <a:lnTo>
                  <a:pt x="3142" y="39"/>
                </a:lnTo>
                <a:lnTo>
                  <a:pt x="3142" y="39"/>
                </a:lnTo>
                <a:lnTo>
                  <a:pt x="3143" y="39"/>
                </a:lnTo>
                <a:lnTo>
                  <a:pt x="3143" y="39"/>
                </a:lnTo>
                <a:lnTo>
                  <a:pt x="3143" y="39"/>
                </a:lnTo>
                <a:lnTo>
                  <a:pt x="3143" y="39"/>
                </a:lnTo>
                <a:lnTo>
                  <a:pt x="3143" y="39"/>
                </a:lnTo>
                <a:lnTo>
                  <a:pt x="3144" y="39"/>
                </a:lnTo>
                <a:lnTo>
                  <a:pt x="3144" y="39"/>
                </a:lnTo>
                <a:lnTo>
                  <a:pt x="3144" y="39"/>
                </a:lnTo>
                <a:lnTo>
                  <a:pt x="3144" y="39"/>
                </a:lnTo>
                <a:lnTo>
                  <a:pt x="3145" y="39"/>
                </a:lnTo>
                <a:lnTo>
                  <a:pt x="3145" y="39"/>
                </a:lnTo>
                <a:lnTo>
                  <a:pt x="3145" y="39"/>
                </a:lnTo>
                <a:lnTo>
                  <a:pt x="3145" y="39"/>
                </a:lnTo>
                <a:lnTo>
                  <a:pt x="3146" y="39"/>
                </a:lnTo>
                <a:lnTo>
                  <a:pt x="3146" y="39"/>
                </a:lnTo>
                <a:lnTo>
                  <a:pt x="3146" y="39"/>
                </a:lnTo>
                <a:lnTo>
                  <a:pt x="3146" y="39"/>
                </a:lnTo>
                <a:lnTo>
                  <a:pt x="3146" y="39"/>
                </a:lnTo>
                <a:lnTo>
                  <a:pt x="3147" y="39"/>
                </a:lnTo>
                <a:lnTo>
                  <a:pt x="3147" y="39"/>
                </a:lnTo>
                <a:lnTo>
                  <a:pt x="3147" y="39"/>
                </a:lnTo>
                <a:lnTo>
                  <a:pt x="3148" y="39"/>
                </a:lnTo>
                <a:lnTo>
                  <a:pt x="3148" y="39"/>
                </a:lnTo>
                <a:lnTo>
                  <a:pt x="3148" y="39"/>
                </a:lnTo>
                <a:lnTo>
                  <a:pt x="3148" y="39"/>
                </a:lnTo>
                <a:lnTo>
                  <a:pt x="3149" y="39"/>
                </a:lnTo>
                <a:lnTo>
                  <a:pt x="3149" y="39"/>
                </a:lnTo>
                <a:lnTo>
                  <a:pt x="3149" y="39"/>
                </a:lnTo>
                <a:lnTo>
                  <a:pt x="3149" y="39"/>
                </a:lnTo>
                <a:lnTo>
                  <a:pt x="3149" y="39"/>
                </a:lnTo>
                <a:lnTo>
                  <a:pt x="3150" y="39"/>
                </a:lnTo>
                <a:lnTo>
                  <a:pt x="3150" y="39"/>
                </a:lnTo>
                <a:lnTo>
                  <a:pt x="3150" y="39"/>
                </a:lnTo>
                <a:lnTo>
                  <a:pt x="3150" y="39"/>
                </a:lnTo>
                <a:lnTo>
                  <a:pt x="3151" y="39"/>
                </a:lnTo>
                <a:lnTo>
                  <a:pt x="3151" y="39"/>
                </a:lnTo>
                <a:lnTo>
                  <a:pt x="3151" y="39"/>
                </a:lnTo>
                <a:lnTo>
                  <a:pt x="3151" y="39"/>
                </a:lnTo>
                <a:lnTo>
                  <a:pt x="3152" y="39"/>
                </a:lnTo>
                <a:lnTo>
                  <a:pt x="3152" y="39"/>
                </a:lnTo>
                <a:lnTo>
                  <a:pt x="3152" y="39"/>
                </a:lnTo>
                <a:lnTo>
                  <a:pt x="3152" y="39"/>
                </a:lnTo>
                <a:lnTo>
                  <a:pt x="3152" y="39"/>
                </a:lnTo>
                <a:lnTo>
                  <a:pt x="3153" y="39"/>
                </a:lnTo>
                <a:lnTo>
                  <a:pt x="3153" y="39"/>
                </a:lnTo>
                <a:lnTo>
                  <a:pt x="3153" y="39"/>
                </a:lnTo>
                <a:lnTo>
                  <a:pt x="3153" y="39"/>
                </a:lnTo>
                <a:lnTo>
                  <a:pt x="3154" y="39"/>
                </a:lnTo>
                <a:lnTo>
                  <a:pt x="3154" y="39"/>
                </a:lnTo>
                <a:lnTo>
                  <a:pt x="3154" y="39"/>
                </a:lnTo>
                <a:lnTo>
                  <a:pt x="3154" y="39"/>
                </a:lnTo>
                <a:lnTo>
                  <a:pt x="3155" y="39"/>
                </a:lnTo>
                <a:lnTo>
                  <a:pt x="3155" y="39"/>
                </a:lnTo>
                <a:lnTo>
                  <a:pt x="3155" y="39"/>
                </a:lnTo>
                <a:lnTo>
                  <a:pt x="3155" y="39"/>
                </a:lnTo>
                <a:lnTo>
                  <a:pt x="3156" y="39"/>
                </a:lnTo>
                <a:lnTo>
                  <a:pt x="3156" y="39"/>
                </a:lnTo>
                <a:lnTo>
                  <a:pt x="3156" y="39"/>
                </a:lnTo>
                <a:lnTo>
                  <a:pt x="3156" y="39"/>
                </a:lnTo>
                <a:lnTo>
                  <a:pt x="3157" y="39"/>
                </a:lnTo>
                <a:lnTo>
                  <a:pt x="3157" y="39"/>
                </a:lnTo>
                <a:lnTo>
                  <a:pt x="3157" y="39"/>
                </a:lnTo>
                <a:lnTo>
                  <a:pt x="3157" y="39"/>
                </a:lnTo>
                <a:lnTo>
                  <a:pt x="3158" y="39"/>
                </a:lnTo>
                <a:lnTo>
                  <a:pt x="3158" y="39"/>
                </a:lnTo>
                <a:lnTo>
                  <a:pt x="3158" y="39"/>
                </a:lnTo>
                <a:lnTo>
                  <a:pt x="3158" y="39"/>
                </a:lnTo>
                <a:lnTo>
                  <a:pt x="3158" y="39"/>
                </a:lnTo>
                <a:lnTo>
                  <a:pt x="3159" y="39"/>
                </a:lnTo>
                <a:lnTo>
                  <a:pt x="3159" y="39"/>
                </a:lnTo>
                <a:lnTo>
                  <a:pt x="3159" y="39"/>
                </a:lnTo>
                <a:lnTo>
                  <a:pt x="3159" y="39"/>
                </a:lnTo>
                <a:lnTo>
                  <a:pt x="3160" y="39"/>
                </a:lnTo>
                <a:lnTo>
                  <a:pt x="3160" y="39"/>
                </a:lnTo>
                <a:lnTo>
                  <a:pt x="3160" y="39"/>
                </a:lnTo>
                <a:lnTo>
                  <a:pt x="3160" y="39"/>
                </a:lnTo>
                <a:lnTo>
                  <a:pt x="3161" y="39"/>
                </a:lnTo>
                <a:lnTo>
                  <a:pt x="3161" y="39"/>
                </a:lnTo>
                <a:lnTo>
                  <a:pt x="3161" y="39"/>
                </a:lnTo>
                <a:lnTo>
                  <a:pt x="3161" y="39"/>
                </a:lnTo>
                <a:lnTo>
                  <a:pt x="3161" y="39"/>
                </a:lnTo>
                <a:lnTo>
                  <a:pt x="3162" y="39"/>
                </a:lnTo>
                <a:lnTo>
                  <a:pt x="3162" y="39"/>
                </a:lnTo>
                <a:lnTo>
                  <a:pt x="3162" y="39"/>
                </a:lnTo>
                <a:lnTo>
                  <a:pt x="3162" y="39"/>
                </a:lnTo>
                <a:lnTo>
                  <a:pt x="3163" y="39"/>
                </a:lnTo>
                <a:lnTo>
                  <a:pt x="3163" y="39"/>
                </a:lnTo>
                <a:lnTo>
                  <a:pt x="3163" y="39"/>
                </a:lnTo>
                <a:lnTo>
                  <a:pt x="3164" y="39"/>
                </a:lnTo>
                <a:lnTo>
                  <a:pt x="3164" y="39"/>
                </a:lnTo>
                <a:lnTo>
                  <a:pt x="3164" y="39"/>
                </a:lnTo>
                <a:lnTo>
                  <a:pt x="3164" y="39"/>
                </a:lnTo>
                <a:lnTo>
                  <a:pt x="3164" y="39"/>
                </a:lnTo>
                <a:lnTo>
                  <a:pt x="3165" y="39"/>
                </a:lnTo>
                <a:lnTo>
                  <a:pt x="3165" y="39"/>
                </a:lnTo>
                <a:lnTo>
                  <a:pt x="3165" y="39"/>
                </a:lnTo>
                <a:lnTo>
                  <a:pt x="3165" y="39"/>
                </a:lnTo>
                <a:lnTo>
                  <a:pt x="3166" y="39"/>
                </a:lnTo>
                <a:lnTo>
                  <a:pt x="3166" y="39"/>
                </a:lnTo>
                <a:lnTo>
                  <a:pt x="3166" y="39"/>
                </a:lnTo>
                <a:lnTo>
                  <a:pt x="3166" y="39"/>
                </a:lnTo>
                <a:lnTo>
                  <a:pt x="3167" y="39"/>
                </a:lnTo>
                <a:lnTo>
                  <a:pt x="3167" y="39"/>
                </a:lnTo>
                <a:lnTo>
                  <a:pt x="3167" y="39"/>
                </a:lnTo>
                <a:lnTo>
                  <a:pt x="3167" y="39"/>
                </a:lnTo>
                <a:lnTo>
                  <a:pt x="3167" y="39"/>
                </a:lnTo>
                <a:lnTo>
                  <a:pt x="3168" y="39"/>
                </a:lnTo>
                <a:lnTo>
                  <a:pt x="3168" y="39"/>
                </a:lnTo>
                <a:lnTo>
                  <a:pt x="3168" y="39"/>
                </a:lnTo>
                <a:lnTo>
                  <a:pt x="3168" y="39"/>
                </a:lnTo>
                <a:lnTo>
                  <a:pt x="3169" y="39"/>
                </a:lnTo>
                <a:lnTo>
                  <a:pt x="3169" y="39"/>
                </a:lnTo>
                <a:lnTo>
                  <a:pt x="3169" y="39"/>
                </a:lnTo>
                <a:lnTo>
                  <a:pt x="3169" y="39"/>
                </a:lnTo>
                <a:lnTo>
                  <a:pt x="3170" y="39"/>
                </a:lnTo>
                <a:lnTo>
                  <a:pt x="3170" y="39"/>
                </a:lnTo>
                <a:lnTo>
                  <a:pt x="3170" y="39"/>
                </a:lnTo>
                <a:lnTo>
                  <a:pt x="3170" y="39"/>
                </a:lnTo>
                <a:lnTo>
                  <a:pt x="3171" y="39"/>
                </a:lnTo>
                <a:lnTo>
                  <a:pt x="3171" y="39"/>
                </a:lnTo>
                <a:lnTo>
                  <a:pt x="3171" y="39"/>
                </a:lnTo>
                <a:lnTo>
                  <a:pt x="3171" y="39"/>
                </a:lnTo>
                <a:lnTo>
                  <a:pt x="3172" y="39"/>
                </a:lnTo>
                <a:lnTo>
                  <a:pt x="3172" y="39"/>
                </a:lnTo>
                <a:lnTo>
                  <a:pt x="3172" y="39"/>
                </a:lnTo>
                <a:lnTo>
                  <a:pt x="3172" y="39"/>
                </a:lnTo>
                <a:lnTo>
                  <a:pt x="3173" y="39"/>
                </a:lnTo>
                <a:lnTo>
                  <a:pt x="3173" y="39"/>
                </a:lnTo>
                <a:lnTo>
                  <a:pt x="3173" y="39"/>
                </a:lnTo>
                <a:lnTo>
                  <a:pt x="3173" y="39"/>
                </a:lnTo>
                <a:lnTo>
                  <a:pt x="3173" y="39"/>
                </a:lnTo>
                <a:lnTo>
                  <a:pt x="3174" y="39"/>
                </a:lnTo>
                <a:lnTo>
                  <a:pt x="3174" y="39"/>
                </a:lnTo>
                <a:lnTo>
                  <a:pt x="3174" y="39"/>
                </a:lnTo>
                <a:lnTo>
                  <a:pt x="3174" y="39"/>
                </a:lnTo>
                <a:lnTo>
                  <a:pt x="3175" y="39"/>
                </a:lnTo>
                <a:lnTo>
                  <a:pt x="3175" y="39"/>
                </a:lnTo>
                <a:lnTo>
                  <a:pt x="3175" y="39"/>
                </a:lnTo>
                <a:lnTo>
                  <a:pt x="3175" y="39"/>
                </a:lnTo>
                <a:lnTo>
                  <a:pt x="3176" y="39"/>
                </a:lnTo>
                <a:lnTo>
                  <a:pt x="3176" y="39"/>
                </a:lnTo>
                <a:lnTo>
                  <a:pt x="3176" y="39"/>
                </a:lnTo>
                <a:lnTo>
                  <a:pt x="3176" y="39"/>
                </a:lnTo>
                <a:lnTo>
                  <a:pt x="3176" y="39"/>
                </a:lnTo>
                <a:lnTo>
                  <a:pt x="3177" y="39"/>
                </a:lnTo>
                <a:lnTo>
                  <a:pt x="3177" y="39"/>
                </a:lnTo>
                <a:lnTo>
                  <a:pt x="3177" y="39"/>
                </a:lnTo>
                <a:lnTo>
                  <a:pt x="3177" y="39"/>
                </a:lnTo>
                <a:lnTo>
                  <a:pt x="3178" y="39"/>
                </a:lnTo>
                <a:lnTo>
                  <a:pt x="3178" y="39"/>
                </a:lnTo>
                <a:lnTo>
                  <a:pt x="3178" y="39"/>
                </a:lnTo>
                <a:lnTo>
                  <a:pt x="3179" y="39"/>
                </a:lnTo>
                <a:lnTo>
                  <a:pt x="3179" y="39"/>
                </a:lnTo>
                <a:lnTo>
                  <a:pt x="3179" y="39"/>
                </a:lnTo>
                <a:lnTo>
                  <a:pt x="3179" y="39"/>
                </a:lnTo>
                <a:lnTo>
                  <a:pt x="3180" y="39"/>
                </a:lnTo>
                <a:lnTo>
                  <a:pt x="3180" y="39"/>
                </a:lnTo>
                <a:lnTo>
                  <a:pt x="3180" y="39"/>
                </a:lnTo>
                <a:lnTo>
                  <a:pt x="3180" y="39"/>
                </a:lnTo>
                <a:lnTo>
                  <a:pt x="3180" y="39"/>
                </a:lnTo>
                <a:lnTo>
                  <a:pt x="3181" y="39"/>
                </a:lnTo>
                <a:lnTo>
                  <a:pt x="3181" y="39"/>
                </a:lnTo>
                <a:lnTo>
                  <a:pt x="3181" y="39"/>
                </a:lnTo>
                <a:lnTo>
                  <a:pt x="3181" y="39"/>
                </a:lnTo>
                <a:lnTo>
                  <a:pt x="3182" y="39"/>
                </a:lnTo>
                <a:lnTo>
                  <a:pt x="3182" y="39"/>
                </a:lnTo>
                <a:lnTo>
                  <a:pt x="3182" y="39"/>
                </a:lnTo>
                <a:lnTo>
                  <a:pt x="3182" y="39"/>
                </a:lnTo>
                <a:lnTo>
                  <a:pt x="3183" y="39"/>
                </a:lnTo>
                <a:lnTo>
                  <a:pt x="3183" y="39"/>
                </a:lnTo>
                <a:lnTo>
                  <a:pt x="3183" y="39"/>
                </a:lnTo>
                <a:lnTo>
                  <a:pt x="3183" y="39"/>
                </a:lnTo>
                <a:lnTo>
                  <a:pt x="3183" y="39"/>
                </a:lnTo>
                <a:lnTo>
                  <a:pt x="3184" y="39"/>
                </a:lnTo>
                <a:lnTo>
                  <a:pt x="3184" y="39"/>
                </a:lnTo>
                <a:lnTo>
                  <a:pt x="3184" y="39"/>
                </a:lnTo>
                <a:lnTo>
                  <a:pt x="3184" y="39"/>
                </a:lnTo>
                <a:lnTo>
                  <a:pt x="3185" y="39"/>
                </a:lnTo>
                <a:lnTo>
                  <a:pt x="3185" y="39"/>
                </a:lnTo>
                <a:lnTo>
                  <a:pt x="3185" y="39"/>
                </a:lnTo>
                <a:lnTo>
                  <a:pt x="3185" y="39"/>
                </a:lnTo>
                <a:lnTo>
                  <a:pt x="3186" y="39"/>
                </a:lnTo>
                <a:lnTo>
                  <a:pt x="3186" y="39"/>
                </a:lnTo>
                <a:lnTo>
                  <a:pt x="3186" y="39"/>
                </a:lnTo>
                <a:lnTo>
                  <a:pt x="3186" y="39"/>
                </a:lnTo>
                <a:lnTo>
                  <a:pt x="3187" y="39"/>
                </a:lnTo>
                <a:lnTo>
                  <a:pt x="3187" y="39"/>
                </a:lnTo>
                <a:lnTo>
                  <a:pt x="3187" y="39"/>
                </a:lnTo>
                <a:lnTo>
                  <a:pt x="3187" y="39"/>
                </a:lnTo>
                <a:lnTo>
                  <a:pt x="3188" y="39"/>
                </a:lnTo>
                <a:lnTo>
                  <a:pt x="3188" y="39"/>
                </a:lnTo>
                <a:lnTo>
                  <a:pt x="3188" y="39"/>
                </a:lnTo>
                <a:lnTo>
                  <a:pt x="3188" y="39"/>
                </a:lnTo>
                <a:lnTo>
                  <a:pt x="3189" y="39"/>
                </a:lnTo>
                <a:lnTo>
                  <a:pt x="3189" y="39"/>
                </a:lnTo>
                <a:lnTo>
                  <a:pt x="3189" y="39"/>
                </a:lnTo>
                <a:lnTo>
                  <a:pt x="3189" y="39"/>
                </a:lnTo>
                <a:lnTo>
                  <a:pt x="3189" y="39"/>
                </a:lnTo>
                <a:lnTo>
                  <a:pt x="3190" y="39"/>
                </a:lnTo>
                <a:lnTo>
                  <a:pt x="3190" y="39"/>
                </a:lnTo>
                <a:lnTo>
                  <a:pt x="3190" y="39"/>
                </a:lnTo>
                <a:lnTo>
                  <a:pt x="3190" y="39"/>
                </a:lnTo>
                <a:lnTo>
                  <a:pt x="3191" y="39"/>
                </a:lnTo>
                <a:lnTo>
                  <a:pt x="3191" y="39"/>
                </a:lnTo>
                <a:lnTo>
                  <a:pt x="3191" y="39"/>
                </a:lnTo>
                <a:lnTo>
                  <a:pt x="3191" y="39"/>
                </a:lnTo>
                <a:lnTo>
                  <a:pt x="3192" y="39"/>
                </a:lnTo>
                <a:lnTo>
                  <a:pt x="3192" y="39"/>
                </a:lnTo>
                <a:lnTo>
                  <a:pt x="3192" y="39"/>
                </a:lnTo>
                <a:lnTo>
                  <a:pt x="3192" y="39"/>
                </a:lnTo>
                <a:lnTo>
                  <a:pt x="3192" y="39"/>
                </a:lnTo>
                <a:lnTo>
                  <a:pt x="3193" y="39"/>
                </a:lnTo>
                <a:lnTo>
                  <a:pt x="3193" y="39"/>
                </a:lnTo>
                <a:lnTo>
                  <a:pt x="3193" y="39"/>
                </a:lnTo>
                <a:lnTo>
                  <a:pt x="3193" y="39"/>
                </a:lnTo>
                <a:lnTo>
                  <a:pt x="3194" y="39"/>
                </a:lnTo>
                <a:lnTo>
                  <a:pt x="3194" y="39"/>
                </a:lnTo>
                <a:lnTo>
                  <a:pt x="3194" y="39"/>
                </a:lnTo>
                <a:lnTo>
                  <a:pt x="3195" y="39"/>
                </a:lnTo>
                <a:lnTo>
                  <a:pt x="3195" y="39"/>
                </a:lnTo>
                <a:lnTo>
                  <a:pt x="3195" y="39"/>
                </a:lnTo>
                <a:lnTo>
                  <a:pt x="3195" y="39"/>
                </a:lnTo>
                <a:lnTo>
                  <a:pt x="3195" y="39"/>
                </a:lnTo>
                <a:lnTo>
                  <a:pt x="3196" y="39"/>
                </a:lnTo>
                <a:lnTo>
                  <a:pt x="3196" y="39"/>
                </a:lnTo>
                <a:lnTo>
                  <a:pt x="3196" y="39"/>
                </a:lnTo>
                <a:lnTo>
                  <a:pt x="3196" y="39"/>
                </a:lnTo>
                <a:lnTo>
                  <a:pt x="3197" y="39"/>
                </a:lnTo>
                <a:lnTo>
                  <a:pt x="3197" y="39"/>
                </a:lnTo>
                <a:lnTo>
                  <a:pt x="3197" y="39"/>
                </a:lnTo>
                <a:lnTo>
                  <a:pt x="3197" y="39"/>
                </a:lnTo>
                <a:lnTo>
                  <a:pt x="3198" y="39"/>
                </a:lnTo>
                <a:lnTo>
                  <a:pt x="3198" y="39"/>
                </a:lnTo>
                <a:lnTo>
                  <a:pt x="3198" y="39"/>
                </a:lnTo>
                <a:lnTo>
                  <a:pt x="3198" y="39"/>
                </a:lnTo>
                <a:lnTo>
                  <a:pt x="3198" y="39"/>
                </a:lnTo>
                <a:lnTo>
                  <a:pt x="3199" y="39"/>
                </a:lnTo>
                <a:lnTo>
                  <a:pt x="3199" y="39"/>
                </a:lnTo>
                <a:lnTo>
                  <a:pt x="3199" y="39"/>
                </a:lnTo>
                <a:lnTo>
                  <a:pt x="3199" y="39"/>
                </a:lnTo>
                <a:lnTo>
                  <a:pt x="3200" y="39"/>
                </a:lnTo>
                <a:lnTo>
                  <a:pt x="3200" y="39"/>
                </a:lnTo>
                <a:lnTo>
                  <a:pt x="3200" y="39"/>
                </a:lnTo>
                <a:lnTo>
                  <a:pt x="3200" y="39"/>
                </a:lnTo>
                <a:lnTo>
                  <a:pt x="3201" y="39"/>
                </a:lnTo>
                <a:lnTo>
                  <a:pt x="3201" y="39"/>
                </a:lnTo>
                <a:lnTo>
                  <a:pt x="3201" y="39"/>
                </a:lnTo>
                <a:lnTo>
                  <a:pt x="3201" y="39"/>
                </a:lnTo>
                <a:lnTo>
                  <a:pt x="3201" y="39"/>
                </a:lnTo>
                <a:lnTo>
                  <a:pt x="3202" y="39"/>
                </a:lnTo>
                <a:lnTo>
                  <a:pt x="3202" y="39"/>
                </a:lnTo>
                <a:lnTo>
                  <a:pt x="3202" y="39"/>
                </a:lnTo>
                <a:lnTo>
                  <a:pt x="3203" y="39"/>
                </a:lnTo>
                <a:lnTo>
                  <a:pt x="3203" y="39"/>
                </a:lnTo>
                <a:lnTo>
                  <a:pt x="3203" y="39"/>
                </a:lnTo>
                <a:lnTo>
                  <a:pt x="3203" y="39"/>
                </a:lnTo>
                <a:lnTo>
                  <a:pt x="3204" y="39"/>
                </a:lnTo>
                <a:lnTo>
                  <a:pt x="3204" y="39"/>
                </a:lnTo>
                <a:lnTo>
                  <a:pt x="3204" y="39"/>
                </a:lnTo>
                <a:lnTo>
                  <a:pt x="3204" y="39"/>
                </a:lnTo>
                <a:lnTo>
                  <a:pt x="3204" y="39"/>
                </a:lnTo>
                <a:lnTo>
                  <a:pt x="3205" y="39"/>
                </a:lnTo>
                <a:lnTo>
                  <a:pt x="3205" y="39"/>
                </a:lnTo>
                <a:lnTo>
                  <a:pt x="3205" y="39"/>
                </a:lnTo>
                <a:lnTo>
                  <a:pt x="3205" y="39"/>
                </a:lnTo>
                <a:lnTo>
                  <a:pt x="3206" y="39"/>
                </a:lnTo>
                <a:lnTo>
                  <a:pt x="3206" y="39"/>
                </a:lnTo>
                <a:lnTo>
                  <a:pt x="3206" y="39"/>
                </a:lnTo>
                <a:lnTo>
                  <a:pt x="3206" y="39"/>
                </a:lnTo>
                <a:lnTo>
                  <a:pt x="3207" y="39"/>
                </a:lnTo>
                <a:lnTo>
                  <a:pt x="3207" y="39"/>
                </a:lnTo>
                <a:lnTo>
                  <a:pt x="3207" y="39"/>
                </a:lnTo>
                <a:lnTo>
                  <a:pt x="3207" y="39"/>
                </a:lnTo>
                <a:lnTo>
                  <a:pt x="3207" y="39"/>
                </a:lnTo>
                <a:lnTo>
                  <a:pt x="3208" y="39"/>
                </a:lnTo>
                <a:lnTo>
                  <a:pt x="3208" y="39"/>
                </a:lnTo>
                <a:lnTo>
                  <a:pt x="3208" y="39"/>
                </a:lnTo>
                <a:lnTo>
                  <a:pt x="3208" y="39"/>
                </a:lnTo>
                <a:lnTo>
                  <a:pt x="3209" y="39"/>
                </a:lnTo>
                <a:lnTo>
                  <a:pt x="3209" y="39"/>
                </a:lnTo>
                <a:lnTo>
                  <a:pt x="3209" y="39"/>
                </a:lnTo>
                <a:lnTo>
                  <a:pt x="3210" y="39"/>
                </a:lnTo>
                <a:lnTo>
                  <a:pt x="3210" y="39"/>
                </a:lnTo>
                <a:lnTo>
                  <a:pt x="3210" y="39"/>
                </a:lnTo>
                <a:lnTo>
                  <a:pt x="3210" y="39"/>
                </a:lnTo>
                <a:lnTo>
                  <a:pt x="3210" y="39"/>
                </a:lnTo>
                <a:lnTo>
                  <a:pt x="3211" y="39"/>
                </a:lnTo>
                <a:lnTo>
                  <a:pt x="3211" y="39"/>
                </a:lnTo>
                <a:lnTo>
                  <a:pt x="3211" y="39"/>
                </a:lnTo>
                <a:lnTo>
                  <a:pt x="3211" y="39"/>
                </a:lnTo>
                <a:lnTo>
                  <a:pt x="3212" y="39"/>
                </a:lnTo>
                <a:lnTo>
                  <a:pt x="3212" y="39"/>
                </a:lnTo>
                <a:lnTo>
                  <a:pt x="3212" y="39"/>
                </a:lnTo>
                <a:lnTo>
                  <a:pt x="3212" y="39"/>
                </a:lnTo>
                <a:lnTo>
                  <a:pt x="3213" y="39"/>
                </a:lnTo>
                <a:lnTo>
                  <a:pt x="3213" y="39"/>
                </a:lnTo>
                <a:lnTo>
                  <a:pt x="3213" y="39"/>
                </a:lnTo>
                <a:lnTo>
                  <a:pt x="3213" y="39"/>
                </a:lnTo>
                <a:lnTo>
                  <a:pt x="3213" y="39"/>
                </a:lnTo>
                <a:lnTo>
                  <a:pt x="3214" y="39"/>
                </a:lnTo>
                <a:lnTo>
                  <a:pt x="3214" y="39"/>
                </a:lnTo>
                <a:lnTo>
                  <a:pt x="3214" y="39"/>
                </a:lnTo>
                <a:lnTo>
                  <a:pt x="3214" y="39"/>
                </a:lnTo>
                <a:lnTo>
                  <a:pt x="3215" y="39"/>
                </a:lnTo>
                <a:lnTo>
                  <a:pt x="3215" y="39"/>
                </a:lnTo>
                <a:lnTo>
                  <a:pt x="3215" y="39"/>
                </a:lnTo>
                <a:lnTo>
                  <a:pt x="3215" y="39"/>
                </a:lnTo>
                <a:lnTo>
                  <a:pt x="3216" y="39"/>
                </a:lnTo>
                <a:lnTo>
                  <a:pt x="3216" y="39"/>
                </a:lnTo>
                <a:lnTo>
                  <a:pt x="3216" y="39"/>
                </a:lnTo>
                <a:lnTo>
                  <a:pt x="3216" y="39"/>
                </a:lnTo>
                <a:lnTo>
                  <a:pt x="3216" y="39"/>
                </a:lnTo>
                <a:lnTo>
                  <a:pt x="3217" y="39"/>
                </a:lnTo>
                <a:lnTo>
                  <a:pt x="3217" y="39"/>
                </a:lnTo>
                <a:lnTo>
                  <a:pt x="3217" y="39"/>
                </a:lnTo>
                <a:lnTo>
                  <a:pt x="3218" y="39"/>
                </a:lnTo>
                <a:lnTo>
                  <a:pt x="3218" y="39"/>
                </a:lnTo>
                <a:lnTo>
                  <a:pt x="3218" y="39"/>
                </a:lnTo>
                <a:lnTo>
                  <a:pt x="3218" y="39"/>
                </a:lnTo>
                <a:lnTo>
                  <a:pt x="3219" y="39"/>
                </a:lnTo>
                <a:lnTo>
                  <a:pt x="3219" y="39"/>
                </a:lnTo>
                <a:lnTo>
                  <a:pt x="3219" y="39"/>
                </a:lnTo>
                <a:lnTo>
                  <a:pt x="3219" y="39"/>
                </a:lnTo>
                <a:lnTo>
                  <a:pt x="3219" y="39"/>
                </a:lnTo>
                <a:lnTo>
                  <a:pt x="3220" y="39"/>
                </a:lnTo>
                <a:lnTo>
                  <a:pt x="3220" y="39"/>
                </a:lnTo>
                <a:lnTo>
                  <a:pt x="3220" y="39"/>
                </a:lnTo>
                <a:lnTo>
                  <a:pt x="3220" y="39"/>
                </a:lnTo>
                <a:lnTo>
                  <a:pt x="3221" y="39"/>
                </a:lnTo>
                <a:lnTo>
                  <a:pt x="3221" y="39"/>
                </a:lnTo>
                <a:lnTo>
                  <a:pt x="3221" y="39"/>
                </a:lnTo>
                <a:lnTo>
                  <a:pt x="3221" y="39"/>
                </a:lnTo>
                <a:lnTo>
                  <a:pt x="3222" y="39"/>
                </a:lnTo>
                <a:lnTo>
                  <a:pt x="3222" y="39"/>
                </a:lnTo>
                <a:lnTo>
                  <a:pt x="3222" y="39"/>
                </a:lnTo>
                <a:lnTo>
                  <a:pt x="3222" y="39"/>
                </a:lnTo>
                <a:lnTo>
                  <a:pt x="3222" y="39"/>
                </a:lnTo>
                <a:lnTo>
                  <a:pt x="3223" y="39"/>
                </a:lnTo>
                <a:lnTo>
                  <a:pt x="3223" y="39"/>
                </a:lnTo>
                <a:lnTo>
                  <a:pt x="3223" y="39"/>
                </a:lnTo>
                <a:lnTo>
                  <a:pt x="3223" y="39"/>
                </a:lnTo>
                <a:lnTo>
                  <a:pt x="3224" y="39"/>
                </a:lnTo>
                <a:lnTo>
                  <a:pt x="3224" y="39"/>
                </a:lnTo>
                <a:lnTo>
                  <a:pt x="3224" y="39"/>
                </a:lnTo>
                <a:lnTo>
                  <a:pt x="3224" y="39"/>
                </a:lnTo>
                <a:lnTo>
                  <a:pt x="3225" y="39"/>
                </a:lnTo>
                <a:lnTo>
                  <a:pt x="3225" y="39"/>
                </a:lnTo>
                <a:lnTo>
                  <a:pt x="3225" y="39"/>
                </a:lnTo>
                <a:lnTo>
                  <a:pt x="3226" y="39"/>
                </a:lnTo>
                <a:lnTo>
                  <a:pt x="3226" y="39"/>
                </a:lnTo>
                <a:lnTo>
                  <a:pt x="3226" y="39"/>
                </a:lnTo>
                <a:lnTo>
                  <a:pt x="3226" y="39"/>
                </a:lnTo>
                <a:lnTo>
                  <a:pt x="3226" y="39"/>
                </a:lnTo>
                <a:lnTo>
                  <a:pt x="3227" y="39"/>
                </a:lnTo>
                <a:lnTo>
                  <a:pt x="3227" y="39"/>
                </a:lnTo>
                <a:lnTo>
                  <a:pt x="3227" y="39"/>
                </a:lnTo>
                <a:lnTo>
                  <a:pt x="3227" y="39"/>
                </a:lnTo>
                <a:lnTo>
                  <a:pt x="3228" y="39"/>
                </a:lnTo>
                <a:lnTo>
                  <a:pt x="3228" y="39"/>
                </a:lnTo>
                <a:lnTo>
                  <a:pt x="3228" y="39"/>
                </a:lnTo>
                <a:lnTo>
                  <a:pt x="3228" y="39"/>
                </a:lnTo>
                <a:lnTo>
                  <a:pt x="3229" y="39"/>
                </a:lnTo>
                <a:lnTo>
                  <a:pt x="3229" y="39"/>
                </a:lnTo>
                <a:lnTo>
                  <a:pt x="3229" y="39"/>
                </a:lnTo>
                <a:lnTo>
                  <a:pt x="3229" y="39"/>
                </a:lnTo>
                <a:lnTo>
                  <a:pt x="3229" y="39"/>
                </a:lnTo>
                <a:lnTo>
                  <a:pt x="3230" y="39"/>
                </a:lnTo>
                <a:lnTo>
                  <a:pt x="3230" y="39"/>
                </a:lnTo>
                <a:lnTo>
                  <a:pt x="3230" y="39"/>
                </a:lnTo>
                <a:lnTo>
                  <a:pt x="3230" y="39"/>
                </a:lnTo>
                <a:lnTo>
                  <a:pt x="3231" y="39"/>
                </a:lnTo>
                <a:lnTo>
                  <a:pt x="3231" y="39"/>
                </a:lnTo>
                <a:lnTo>
                  <a:pt x="3231" y="39"/>
                </a:lnTo>
                <a:lnTo>
                  <a:pt x="3231" y="39"/>
                </a:lnTo>
                <a:lnTo>
                  <a:pt x="3231" y="39"/>
                </a:lnTo>
                <a:lnTo>
                  <a:pt x="3232" y="39"/>
                </a:lnTo>
                <a:lnTo>
                  <a:pt x="3232" y="39"/>
                </a:lnTo>
                <a:lnTo>
                  <a:pt x="3232" y="39"/>
                </a:lnTo>
                <a:lnTo>
                  <a:pt x="3232" y="39"/>
                </a:lnTo>
                <a:lnTo>
                  <a:pt x="3233" y="39"/>
                </a:lnTo>
                <a:lnTo>
                  <a:pt x="3233" y="39"/>
                </a:lnTo>
                <a:lnTo>
                  <a:pt x="3233" y="39"/>
                </a:lnTo>
                <a:lnTo>
                  <a:pt x="3234" y="39"/>
                </a:lnTo>
                <a:lnTo>
                  <a:pt x="3234" y="39"/>
                </a:lnTo>
                <a:lnTo>
                  <a:pt x="3234" y="39"/>
                </a:lnTo>
                <a:lnTo>
                  <a:pt x="3234" y="39"/>
                </a:lnTo>
                <a:lnTo>
                  <a:pt x="3235" y="39"/>
                </a:lnTo>
                <a:lnTo>
                  <a:pt x="3235" y="39"/>
                </a:lnTo>
                <a:lnTo>
                  <a:pt x="3235" y="39"/>
                </a:lnTo>
                <a:lnTo>
                  <a:pt x="3235" y="39"/>
                </a:lnTo>
                <a:lnTo>
                  <a:pt x="3235" y="39"/>
                </a:lnTo>
                <a:lnTo>
                  <a:pt x="3236" y="39"/>
                </a:lnTo>
                <a:lnTo>
                  <a:pt x="3236" y="39"/>
                </a:lnTo>
                <a:lnTo>
                  <a:pt x="3236" y="39"/>
                </a:lnTo>
                <a:lnTo>
                  <a:pt x="3236" y="39"/>
                </a:lnTo>
                <a:lnTo>
                  <a:pt x="3237" y="39"/>
                </a:lnTo>
                <a:lnTo>
                  <a:pt x="3237" y="39"/>
                </a:lnTo>
                <a:lnTo>
                  <a:pt x="3237" y="39"/>
                </a:lnTo>
                <a:lnTo>
                  <a:pt x="3237" y="39"/>
                </a:lnTo>
                <a:lnTo>
                  <a:pt x="3238" y="39"/>
                </a:lnTo>
                <a:lnTo>
                  <a:pt x="3238" y="39"/>
                </a:lnTo>
                <a:lnTo>
                  <a:pt x="3238" y="39"/>
                </a:lnTo>
                <a:lnTo>
                  <a:pt x="3238" y="39"/>
                </a:lnTo>
                <a:lnTo>
                  <a:pt x="3238" y="39"/>
                </a:lnTo>
                <a:lnTo>
                  <a:pt x="3239" y="39"/>
                </a:lnTo>
                <a:lnTo>
                  <a:pt x="3239" y="39"/>
                </a:lnTo>
                <a:lnTo>
                  <a:pt x="3239" y="39"/>
                </a:lnTo>
                <a:lnTo>
                  <a:pt x="3239" y="39"/>
                </a:lnTo>
                <a:lnTo>
                  <a:pt x="3240" y="39"/>
                </a:lnTo>
                <a:lnTo>
                  <a:pt x="3240" y="39"/>
                </a:lnTo>
                <a:lnTo>
                  <a:pt x="3240" y="39"/>
                </a:lnTo>
                <a:lnTo>
                  <a:pt x="3240" y="39"/>
                </a:lnTo>
                <a:lnTo>
                  <a:pt x="3241" y="39"/>
                </a:lnTo>
                <a:lnTo>
                  <a:pt x="3241" y="39"/>
                </a:lnTo>
                <a:lnTo>
                  <a:pt x="3241" y="39"/>
                </a:lnTo>
                <a:lnTo>
                  <a:pt x="3241" y="39"/>
                </a:lnTo>
                <a:lnTo>
                  <a:pt x="3242" y="39"/>
                </a:lnTo>
                <a:lnTo>
                  <a:pt x="3242" y="39"/>
                </a:lnTo>
                <a:lnTo>
                  <a:pt x="3242" y="39"/>
                </a:lnTo>
                <a:lnTo>
                  <a:pt x="3242" y="39"/>
                </a:lnTo>
                <a:lnTo>
                  <a:pt x="3243" y="39"/>
                </a:lnTo>
                <a:lnTo>
                  <a:pt x="3243" y="39"/>
                </a:lnTo>
                <a:lnTo>
                  <a:pt x="3243" y="39"/>
                </a:lnTo>
                <a:lnTo>
                  <a:pt x="3243" y="39"/>
                </a:lnTo>
                <a:lnTo>
                  <a:pt x="3244" y="0"/>
                </a:lnTo>
                <a:lnTo>
                  <a:pt x="3244" y="39"/>
                </a:lnTo>
                <a:lnTo>
                  <a:pt x="3244" y="39"/>
                </a:lnTo>
                <a:lnTo>
                  <a:pt x="3244" y="39"/>
                </a:lnTo>
                <a:lnTo>
                  <a:pt x="3244" y="39"/>
                </a:lnTo>
                <a:lnTo>
                  <a:pt x="3245" y="39"/>
                </a:lnTo>
                <a:lnTo>
                  <a:pt x="3245" y="39"/>
                </a:lnTo>
                <a:lnTo>
                  <a:pt x="3245" y="39"/>
                </a:lnTo>
                <a:lnTo>
                  <a:pt x="3245" y="39"/>
                </a:lnTo>
                <a:lnTo>
                  <a:pt x="3246" y="39"/>
                </a:lnTo>
                <a:lnTo>
                  <a:pt x="3246" y="39"/>
                </a:lnTo>
                <a:lnTo>
                  <a:pt x="3246" y="39"/>
                </a:lnTo>
                <a:lnTo>
                  <a:pt x="3246" y="39"/>
                </a:lnTo>
                <a:lnTo>
                  <a:pt x="3247" y="39"/>
                </a:lnTo>
                <a:lnTo>
                  <a:pt x="3247" y="39"/>
                </a:lnTo>
                <a:lnTo>
                  <a:pt x="3247" y="39"/>
                </a:lnTo>
                <a:lnTo>
                  <a:pt x="3247" y="39"/>
                </a:lnTo>
                <a:lnTo>
                  <a:pt x="3247" y="39"/>
                </a:lnTo>
                <a:lnTo>
                  <a:pt x="3248" y="39"/>
                </a:lnTo>
                <a:lnTo>
                  <a:pt x="3248" y="39"/>
                </a:lnTo>
                <a:lnTo>
                  <a:pt x="3248" y="39"/>
                </a:lnTo>
                <a:lnTo>
                  <a:pt x="3249" y="39"/>
                </a:lnTo>
                <a:lnTo>
                  <a:pt x="3249" y="39"/>
                </a:lnTo>
                <a:lnTo>
                  <a:pt x="3249" y="39"/>
                </a:lnTo>
                <a:lnTo>
                  <a:pt x="3249" y="39"/>
                </a:lnTo>
                <a:lnTo>
                  <a:pt x="3250" y="39"/>
                </a:lnTo>
                <a:lnTo>
                  <a:pt x="3250" y="39"/>
                </a:lnTo>
                <a:lnTo>
                  <a:pt x="3250" y="39"/>
                </a:lnTo>
                <a:lnTo>
                  <a:pt x="3250" y="39"/>
                </a:lnTo>
                <a:lnTo>
                  <a:pt x="3250" y="39"/>
                </a:lnTo>
                <a:lnTo>
                  <a:pt x="3251" y="39"/>
                </a:lnTo>
                <a:lnTo>
                  <a:pt x="3251" y="39"/>
                </a:lnTo>
                <a:lnTo>
                  <a:pt x="3251" y="39"/>
                </a:lnTo>
                <a:lnTo>
                  <a:pt x="3251" y="39"/>
                </a:lnTo>
                <a:lnTo>
                  <a:pt x="3252" y="39"/>
                </a:lnTo>
                <a:lnTo>
                  <a:pt x="3252" y="39"/>
                </a:lnTo>
                <a:lnTo>
                  <a:pt x="3252" y="39"/>
                </a:lnTo>
                <a:lnTo>
                  <a:pt x="3252" y="39"/>
                </a:lnTo>
                <a:lnTo>
                  <a:pt x="3253" y="39"/>
                </a:lnTo>
                <a:lnTo>
                  <a:pt x="3253" y="39"/>
                </a:lnTo>
                <a:lnTo>
                  <a:pt x="3253" y="39"/>
                </a:lnTo>
                <a:lnTo>
                  <a:pt x="3253" y="39"/>
                </a:lnTo>
                <a:lnTo>
                  <a:pt x="3253" y="39"/>
                </a:lnTo>
                <a:lnTo>
                  <a:pt x="3254" y="39"/>
                </a:lnTo>
                <a:lnTo>
                  <a:pt x="3254" y="39"/>
                </a:lnTo>
                <a:lnTo>
                  <a:pt x="3254" y="39"/>
                </a:lnTo>
                <a:lnTo>
                  <a:pt x="3254" y="39"/>
                </a:lnTo>
                <a:lnTo>
                  <a:pt x="3255" y="39"/>
                </a:lnTo>
                <a:lnTo>
                  <a:pt x="3255" y="39"/>
                </a:lnTo>
                <a:lnTo>
                  <a:pt x="3255" y="39"/>
                </a:lnTo>
                <a:lnTo>
                  <a:pt x="3255" y="39"/>
                </a:lnTo>
                <a:lnTo>
                  <a:pt x="3256" y="39"/>
                </a:lnTo>
                <a:lnTo>
                  <a:pt x="3256" y="39"/>
                </a:lnTo>
                <a:lnTo>
                  <a:pt x="3256" y="39"/>
                </a:lnTo>
                <a:lnTo>
                  <a:pt x="3256" y="39"/>
                </a:lnTo>
                <a:lnTo>
                  <a:pt x="3257" y="39"/>
                </a:lnTo>
                <a:lnTo>
                  <a:pt x="3257" y="39"/>
                </a:lnTo>
                <a:lnTo>
                  <a:pt x="3257" y="39"/>
                </a:lnTo>
                <a:lnTo>
                  <a:pt x="3257" y="39"/>
                </a:lnTo>
                <a:lnTo>
                  <a:pt x="3258" y="39"/>
                </a:lnTo>
                <a:lnTo>
                  <a:pt x="3258" y="39"/>
                </a:lnTo>
                <a:lnTo>
                  <a:pt x="3258" y="39"/>
                </a:lnTo>
                <a:lnTo>
                  <a:pt x="3258" y="39"/>
                </a:lnTo>
                <a:lnTo>
                  <a:pt x="3259" y="39"/>
                </a:lnTo>
                <a:lnTo>
                  <a:pt x="3259" y="39"/>
                </a:lnTo>
                <a:lnTo>
                  <a:pt x="3259" y="39"/>
                </a:lnTo>
                <a:lnTo>
                  <a:pt x="3259" y="39"/>
                </a:lnTo>
                <a:lnTo>
                  <a:pt x="3259" y="39"/>
                </a:lnTo>
                <a:lnTo>
                  <a:pt x="3260" y="39"/>
                </a:lnTo>
                <a:lnTo>
                  <a:pt x="3260" y="39"/>
                </a:lnTo>
                <a:lnTo>
                  <a:pt x="3260" y="39"/>
                </a:lnTo>
                <a:lnTo>
                  <a:pt x="3260" y="39"/>
                </a:lnTo>
                <a:lnTo>
                  <a:pt x="3261" y="39"/>
                </a:lnTo>
                <a:lnTo>
                  <a:pt x="3261" y="39"/>
                </a:lnTo>
                <a:lnTo>
                  <a:pt x="3261" y="39"/>
                </a:lnTo>
                <a:lnTo>
                  <a:pt x="3261" y="39"/>
                </a:lnTo>
                <a:lnTo>
                  <a:pt x="3262" y="39"/>
                </a:lnTo>
                <a:lnTo>
                  <a:pt x="3262" y="39"/>
                </a:lnTo>
                <a:lnTo>
                  <a:pt x="3262" y="39"/>
                </a:lnTo>
                <a:lnTo>
                  <a:pt x="3262" y="39"/>
                </a:lnTo>
                <a:lnTo>
                  <a:pt x="3262" y="39"/>
                </a:lnTo>
                <a:lnTo>
                  <a:pt x="3263" y="39"/>
                </a:lnTo>
                <a:lnTo>
                  <a:pt x="3263" y="39"/>
                </a:lnTo>
                <a:lnTo>
                  <a:pt x="3263" y="39"/>
                </a:lnTo>
                <a:lnTo>
                  <a:pt x="3263" y="39"/>
                </a:lnTo>
                <a:lnTo>
                  <a:pt x="3264" y="39"/>
                </a:lnTo>
                <a:lnTo>
                  <a:pt x="3264" y="39"/>
                </a:lnTo>
                <a:lnTo>
                  <a:pt x="3264" y="39"/>
                </a:lnTo>
                <a:lnTo>
                  <a:pt x="3265" y="39"/>
                </a:lnTo>
                <a:lnTo>
                  <a:pt x="3265" y="39"/>
                </a:lnTo>
                <a:lnTo>
                  <a:pt x="3265" y="39"/>
                </a:lnTo>
                <a:lnTo>
                  <a:pt x="3265" y="39"/>
                </a:lnTo>
                <a:lnTo>
                  <a:pt x="3265" y="39"/>
                </a:lnTo>
                <a:lnTo>
                  <a:pt x="3266" y="39"/>
                </a:lnTo>
                <a:lnTo>
                  <a:pt x="3266" y="39"/>
                </a:lnTo>
                <a:lnTo>
                  <a:pt x="3266" y="39"/>
                </a:lnTo>
                <a:lnTo>
                  <a:pt x="3266" y="39"/>
                </a:lnTo>
                <a:lnTo>
                  <a:pt x="3267" y="39"/>
                </a:lnTo>
                <a:lnTo>
                  <a:pt x="3267" y="39"/>
                </a:lnTo>
                <a:lnTo>
                  <a:pt x="3267" y="39"/>
                </a:lnTo>
                <a:lnTo>
                  <a:pt x="3267" y="39"/>
                </a:lnTo>
                <a:lnTo>
                  <a:pt x="3268" y="39"/>
                </a:lnTo>
                <a:lnTo>
                  <a:pt x="3268" y="39"/>
                </a:lnTo>
                <a:lnTo>
                  <a:pt x="3268" y="39"/>
                </a:lnTo>
                <a:lnTo>
                  <a:pt x="3268" y="39"/>
                </a:lnTo>
                <a:lnTo>
                  <a:pt x="3268" y="39"/>
                </a:lnTo>
                <a:lnTo>
                  <a:pt x="3269" y="39"/>
                </a:lnTo>
                <a:lnTo>
                  <a:pt x="3269" y="39"/>
                </a:lnTo>
                <a:lnTo>
                  <a:pt x="3269" y="39"/>
                </a:lnTo>
                <a:lnTo>
                  <a:pt x="3269" y="39"/>
                </a:lnTo>
                <a:lnTo>
                  <a:pt x="3270" y="39"/>
                </a:lnTo>
                <a:lnTo>
                  <a:pt x="3270" y="39"/>
                </a:lnTo>
                <a:lnTo>
                  <a:pt x="3270" y="39"/>
                </a:lnTo>
                <a:lnTo>
                  <a:pt x="3270" y="39"/>
                </a:lnTo>
                <a:lnTo>
                  <a:pt x="3271" y="39"/>
                </a:lnTo>
                <a:lnTo>
                  <a:pt x="3271" y="39"/>
                </a:lnTo>
                <a:lnTo>
                  <a:pt x="3271" y="39"/>
                </a:lnTo>
                <a:lnTo>
                  <a:pt x="3271" y="39"/>
                </a:lnTo>
                <a:lnTo>
                  <a:pt x="3271" y="39"/>
                </a:lnTo>
                <a:lnTo>
                  <a:pt x="3272" y="39"/>
                </a:lnTo>
                <a:lnTo>
                  <a:pt x="3272" y="39"/>
                </a:lnTo>
                <a:lnTo>
                  <a:pt x="3272" y="39"/>
                </a:lnTo>
                <a:lnTo>
                  <a:pt x="3273" y="39"/>
                </a:lnTo>
                <a:lnTo>
                  <a:pt x="3273" y="39"/>
                </a:lnTo>
                <a:lnTo>
                  <a:pt x="3273" y="39"/>
                </a:lnTo>
                <a:lnTo>
                  <a:pt x="3273" y="39"/>
                </a:lnTo>
                <a:lnTo>
                  <a:pt x="3274" y="39"/>
                </a:lnTo>
                <a:lnTo>
                  <a:pt x="3274" y="39"/>
                </a:lnTo>
                <a:lnTo>
                  <a:pt x="3274" y="39"/>
                </a:lnTo>
                <a:lnTo>
                  <a:pt x="3274" y="39"/>
                </a:lnTo>
                <a:lnTo>
                  <a:pt x="3275" y="39"/>
                </a:lnTo>
                <a:lnTo>
                  <a:pt x="3275" y="39"/>
                </a:lnTo>
                <a:lnTo>
                  <a:pt x="3275" y="39"/>
                </a:lnTo>
                <a:lnTo>
                  <a:pt x="3275" y="39"/>
                </a:lnTo>
                <a:lnTo>
                  <a:pt x="3275" y="39"/>
                </a:lnTo>
                <a:lnTo>
                  <a:pt x="3276" y="39"/>
                </a:lnTo>
                <a:lnTo>
                  <a:pt x="3276" y="39"/>
                </a:lnTo>
                <a:lnTo>
                  <a:pt x="3276" y="39"/>
                </a:lnTo>
                <a:lnTo>
                  <a:pt x="3276" y="39"/>
                </a:lnTo>
                <a:lnTo>
                  <a:pt x="3277" y="39"/>
                </a:lnTo>
                <a:lnTo>
                  <a:pt x="3277" y="39"/>
                </a:lnTo>
                <a:lnTo>
                  <a:pt x="3277" y="39"/>
                </a:lnTo>
                <a:lnTo>
                  <a:pt x="3277" y="39"/>
                </a:lnTo>
                <a:lnTo>
                  <a:pt x="3277" y="39"/>
                </a:lnTo>
                <a:lnTo>
                  <a:pt x="3278" y="39"/>
                </a:lnTo>
                <a:lnTo>
                  <a:pt x="3278" y="39"/>
                </a:lnTo>
                <a:lnTo>
                  <a:pt x="3278" y="39"/>
                </a:lnTo>
                <a:lnTo>
                  <a:pt x="3278" y="39"/>
                </a:lnTo>
                <a:lnTo>
                  <a:pt x="3279" y="39"/>
                </a:lnTo>
                <a:lnTo>
                  <a:pt x="3279" y="39"/>
                </a:lnTo>
                <a:lnTo>
                  <a:pt x="3279" y="39"/>
                </a:lnTo>
                <a:lnTo>
                  <a:pt x="3279" y="39"/>
                </a:lnTo>
                <a:lnTo>
                  <a:pt x="3280" y="39"/>
                </a:lnTo>
                <a:lnTo>
                  <a:pt x="3280" y="39"/>
                </a:lnTo>
                <a:lnTo>
                  <a:pt x="3280" y="39"/>
                </a:lnTo>
                <a:lnTo>
                  <a:pt x="3281" y="39"/>
                </a:lnTo>
                <a:lnTo>
                  <a:pt x="3281" y="39"/>
                </a:lnTo>
                <a:lnTo>
                  <a:pt x="3281" y="39"/>
                </a:lnTo>
                <a:lnTo>
                  <a:pt x="3281" y="39"/>
                </a:lnTo>
                <a:lnTo>
                  <a:pt x="3281" y="39"/>
                </a:lnTo>
                <a:lnTo>
                  <a:pt x="3282" y="39"/>
                </a:lnTo>
                <a:lnTo>
                  <a:pt x="3282" y="39"/>
                </a:lnTo>
                <a:lnTo>
                  <a:pt x="3282" y="39"/>
                </a:lnTo>
                <a:lnTo>
                  <a:pt x="3282" y="39"/>
                </a:lnTo>
                <a:lnTo>
                  <a:pt x="3283" y="39"/>
                </a:lnTo>
                <a:lnTo>
                  <a:pt x="3283" y="39"/>
                </a:lnTo>
                <a:lnTo>
                  <a:pt x="3283" y="39"/>
                </a:lnTo>
                <a:lnTo>
                  <a:pt x="3283" y="39"/>
                </a:lnTo>
                <a:lnTo>
                  <a:pt x="3284" y="39"/>
                </a:lnTo>
                <a:lnTo>
                  <a:pt x="3284" y="39"/>
                </a:lnTo>
                <a:lnTo>
                  <a:pt x="3284" y="39"/>
                </a:lnTo>
                <a:lnTo>
                  <a:pt x="3284" y="39"/>
                </a:lnTo>
                <a:lnTo>
                  <a:pt x="3284" y="39"/>
                </a:lnTo>
                <a:lnTo>
                  <a:pt x="3285" y="39"/>
                </a:lnTo>
                <a:lnTo>
                  <a:pt x="3285" y="39"/>
                </a:lnTo>
                <a:lnTo>
                  <a:pt x="3285" y="39"/>
                </a:lnTo>
                <a:lnTo>
                  <a:pt x="3285" y="39"/>
                </a:lnTo>
                <a:lnTo>
                  <a:pt x="3286" y="39"/>
                </a:lnTo>
                <a:lnTo>
                  <a:pt x="3286" y="39"/>
                </a:lnTo>
                <a:lnTo>
                  <a:pt x="3286" y="39"/>
                </a:lnTo>
                <a:lnTo>
                  <a:pt x="3286" y="39"/>
                </a:lnTo>
                <a:lnTo>
                  <a:pt x="3287" y="39"/>
                </a:lnTo>
                <a:lnTo>
                  <a:pt x="3287" y="39"/>
                </a:lnTo>
                <a:lnTo>
                  <a:pt x="3287" y="39"/>
                </a:lnTo>
                <a:lnTo>
                  <a:pt x="3287" y="39"/>
                </a:lnTo>
                <a:lnTo>
                  <a:pt x="3288" y="39"/>
                </a:lnTo>
                <a:lnTo>
                  <a:pt x="3288" y="39"/>
                </a:lnTo>
                <a:lnTo>
                  <a:pt x="3288" y="39"/>
                </a:lnTo>
                <a:lnTo>
                  <a:pt x="3288" y="39"/>
                </a:lnTo>
                <a:lnTo>
                  <a:pt x="3289" y="39"/>
                </a:lnTo>
                <a:lnTo>
                  <a:pt x="3289" y="39"/>
                </a:lnTo>
                <a:lnTo>
                  <a:pt x="3289" y="39"/>
                </a:lnTo>
                <a:lnTo>
                  <a:pt x="3289" y="39"/>
                </a:lnTo>
                <a:lnTo>
                  <a:pt x="3290" y="39"/>
                </a:lnTo>
                <a:lnTo>
                  <a:pt x="3290" y="39"/>
                </a:lnTo>
                <a:lnTo>
                  <a:pt x="3290" y="39"/>
                </a:lnTo>
                <a:lnTo>
                  <a:pt x="3290" y="39"/>
                </a:lnTo>
                <a:lnTo>
                  <a:pt x="3290" y="39"/>
                </a:lnTo>
                <a:lnTo>
                  <a:pt x="3291" y="39"/>
                </a:lnTo>
                <a:lnTo>
                  <a:pt x="3291" y="39"/>
                </a:lnTo>
                <a:lnTo>
                  <a:pt x="3291" y="39"/>
                </a:lnTo>
                <a:lnTo>
                  <a:pt x="3291" y="39"/>
                </a:lnTo>
                <a:lnTo>
                  <a:pt x="3292" y="39"/>
                </a:lnTo>
                <a:lnTo>
                  <a:pt x="3292" y="39"/>
                </a:lnTo>
                <a:lnTo>
                  <a:pt x="3292" y="39"/>
                </a:lnTo>
                <a:lnTo>
                  <a:pt x="3292" y="39"/>
                </a:lnTo>
                <a:lnTo>
                  <a:pt x="3293" y="39"/>
                </a:lnTo>
                <a:lnTo>
                  <a:pt x="3293" y="39"/>
                </a:lnTo>
                <a:lnTo>
                  <a:pt x="3293" y="39"/>
                </a:lnTo>
                <a:lnTo>
                  <a:pt x="3293" y="39"/>
                </a:lnTo>
                <a:lnTo>
                  <a:pt x="3293" y="39"/>
                </a:lnTo>
                <a:lnTo>
                  <a:pt x="3294" y="39"/>
                </a:lnTo>
                <a:lnTo>
                  <a:pt x="3294" y="39"/>
                </a:lnTo>
                <a:lnTo>
                  <a:pt x="3294" y="39"/>
                </a:lnTo>
                <a:lnTo>
                  <a:pt x="3294" y="39"/>
                </a:lnTo>
                <a:lnTo>
                  <a:pt x="3295" y="39"/>
                </a:lnTo>
                <a:lnTo>
                  <a:pt x="3295" y="39"/>
                </a:lnTo>
                <a:lnTo>
                  <a:pt x="3295" y="39"/>
                </a:lnTo>
                <a:lnTo>
                  <a:pt x="3296" y="39"/>
                </a:lnTo>
                <a:lnTo>
                  <a:pt x="3296" y="39"/>
                </a:lnTo>
                <a:lnTo>
                  <a:pt x="3296" y="39"/>
                </a:lnTo>
                <a:lnTo>
                  <a:pt x="3296" y="39"/>
                </a:lnTo>
                <a:lnTo>
                  <a:pt x="3296" y="39"/>
                </a:lnTo>
                <a:lnTo>
                  <a:pt x="3297" y="39"/>
                </a:lnTo>
                <a:lnTo>
                  <a:pt x="3297" y="39"/>
                </a:lnTo>
                <a:lnTo>
                  <a:pt x="3297" y="39"/>
                </a:lnTo>
                <a:lnTo>
                  <a:pt x="3297" y="39"/>
                </a:lnTo>
                <a:lnTo>
                  <a:pt x="3298" y="39"/>
                </a:lnTo>
                <a:lnTo>
                  <a:pt x="3298" y="39"/>
                </a:lnTo>
                <a:lnTo>
                  <a:pt x="3298" y="39"/>
                </a:lnTo>
                <a:lnTo>
                  <a:pt x="3298" y="39"/>
                </a:lnTo>
                <a:lnTo>
                  <a:pt x="3299" y="39"/>
                </a:lnTo>
                <a:lnTo>
                  <a:pt x="3299" y="39"/>
                </a:lnTo>
                <a:lnTo>
                  <a:pt x="3299" y="39"/>
                </a:lnTo>
                <a:lnTo>
                  <a:pt x="3299" y="39"/>
                </a:lnTo>
                <a:lnTo>
                  <a:pt x="3299" y="39"/>
                </a:lnTo>
                <a:lnTo>
                  <a:pt x="3300" y="39"/>
                </a:lnTo>
                <a:lnTo>
                  <a:pt x="3300" y="39"/>
                </a:lnTo>
                <a:lnTo>
                  <a:pt x="3300" y="39"/>
                </a:lnTo>
                <a:lnTo>
                  <a:pt x="3300" y="39"/>
                </a:lnTo>
                <a:lnTo>
                  <a:pt x="3301" y="39"/>
                </a:lnTo>
                <a:lnTo>
                  <a:pt x="3301" y="39"/>
                </a:lnTo>
                <a:lnTo>
                  <a:pt x="3301" y="39"/>
                </a:lnTo>
                <a:lnTo>
                  <a:pt x="3301" y="39"/>
                </a:lnTo>
                <a:lnTo>
                  <a:pt x="3302" y="39"/>
                </a:lnTo>
                <a:lnTo>
                  <a:pt x="3302" y="39"/>
                </a:lnTo>
                <a:lnTo>
                  <a:pt x="3302" y="39"/>
                </a:lnTo>
                <a:lnTo>
                  <a:pt x="3302" y="39"/>
                </a:lnTo>
                <a:lnTo>
                  <a:pt x="3302" y="39"/>
                </a:lnTo>
                <a:lnTo>
                  <a:pt x="3303" y="39"/>
                </a:lnTo>
                <a:lnTo>
                  <a:pt x="3303" y="39"/>
                </a:lnTo>
                <a:lnTo>
                  <a:pt x="3303" y="39"/>
                </a:lnTo>
                <a:lnTo>
                  <a:pt x="3304" y="39"/>
                </a:lnTo>
                <a:lnTo>
                  <a:pt x="3304" y="39"/>
                </a:lnTo>
                <a:lnTo>
                  <a:pt x="3304" y="39"/>
                </a:lnTo>
                <a:lnTo>
                  <a:pt x="3304" y="39"/>
                </a:lnTo>
                <a:lnTo>
                  <a:pt x="3305" y="39"/>
                </a:lnTo>
                <a:lnTo>
                  <a:pt x="3305" y="39"/>
                </a:lnTo>
                <a:lnTo>
                  <a:pt x="3305" y="39"/>
                </a:lnTo>
                <a:lnTo>
                  <a:pt x="3305" y="39"/>
                </a:lnTo>
                <a:lnTo>
                  <a:pt x="3305" y="39"/>
                </a:lnTo>
                <a:lnTo>
                  <a:pt x="3306" y="39"/>
                </a:lnTo>
                <a:lnTo>
                  <a:pt x="3306" y="39"/>
                </a:lnTo>
                <a:lnTo>
                  <a:pt x="3306" y="39"/>
                </a:lnTo>
                <a:lnTo>
                  <a:pt x="3306" y="39"/>
                </a:lnTo>
                <a:lnTo>
                  <a:pt x="3307" y="39"/>
                </a:lnTo>
                <a:lnTo>
                  <a:pt x="3307" y="39"/>
                </a:lnTo>
                <a:lnTo>
                  <a:pt x="3307" y="39"/>
                </a:lnTo>
                <a:lnTo>
                  <a:pt x="3307" y="39"/>
                </a:lnTo>
                <a:lnTo>
                  <a:pt x="3308" y="39"/>
                </a:lnTo>
                <a:lnTo>
                  <a:pt x="3308" y="39"/>
                </a:lnTo>
                <a:lnTo>
                  <a:pt x="3308" y="39"/>
                </a:lnTo>
                <a:lnTo>
                  <a:pt x="3308" y="39"/>
                </a:lnTo>
                <a:lnTo>
                  <a:pt x="3308" y="39"/>
                </a:lnTo>
                <a:lnTo>
                  <a:pt x="3309" y="39"/>
                </a:lnTo>
                <a:lnTo>
                  <a:pt x="3309" y="39"/>
                </a:lnTo>
                <a:lnTo>
                  <a:pt x="3309" y="39"/>
                </a:lnTo>
                <a:lnTo>
                  <a:pt x="3309" y="39"/>
                </a:lnTo>
                <a:lnTo>
                  <a:pt x="3310" y="39"/>
                </a:lnTo>
                <a:lnTo>
                  <a:pt x="3310" y="39"/>
                </a:lnTo>
                <a:lnTo>
                  <a:pt x="3310" y="39"/>
                </a:lnTo>
                <a:lnTo>
                  <a:pt x="3310" y="39"/>
                </a:lnTo>
                <a:lnTo>
                  <a:pt x="3311" y="39"/>
                </a:lnTo>
                <a:lnTo>
                  <a:pt x="3311" y="39"/>
                </a:lnTo>
                <a:lnTo>
                  <a:pt x="3311" y="39"/>
                </a:lnTo>
                <a:lnTo>
                  <a:pt x="3311" y="39"/>
                </a:lnTo>
                <a:lnTo>
                  <a:pt x="3312" y="39"/>
                </a:lnTo>
                <a:lnTo>
                  <a:pt x="3312" y="39"/>
                </a:lnTo>
                <a:lnTo>
                  <a:pt x="3312" y="39"/>
                </a:lnTo>
                <a:lnTo>
                  <a:pt x="3312" y="39"/>
                </a:lnTo>
                <a:lnTo>
                  <a:pt x="3313" y="39"/>
                </a:lnTo>
                <a:lnTo>
                  <a:pt x="3313" y="39"/>
                </a:lnTo>
                <a:lnTo>
                  <a:pt x="3313" y="39"/>
                </a:lnTo>
                <a:lnTo>
                  <a:pt x="3313" y="39"/>
                </a:lnTo>
                <a:lnTo>
                  <a:pt x="3314" y="39"/>
                </a:lnTo>
                <a:lnTo>
                  <a:pt x="3314" y="39"/>
                </a:lnTo>
                <a:lnTo>
                  <a:pt x="3314" y="39"/>
                </a:lnTo>
                <a:lnTo>
                  <a:pt x="3314" y="39"/>
                </a:lnTo>
                <a:lnTo>
                  <a:pt x="3314" y="39"/>
                </a:lnTo>
                <a:lnTo>
                  <a:pt x="3315" y="39"/>
                </a:lnTo>
                <a:lnTo>
                  <a:pt x="3315" y="39"/>
                </a:lnTo>
                <a:lnTo>
                  <a:pt x="3315" y="39"/>
                </a:lnTo>
                <a:lnTo>
                  <a:pt x="3315" y="39"/>
                </a:lnTo>
                <a:lnTo>
                  <a:pt x="3316" y="39"/>
                </a:lnTo>
                <a:lnTo>
                  <a:pt x="3316" y="39"/>
                </a:lnTo>
                <a:lnTo>
                  <a:pt x="3316" y="39"/>
                </a:lnTo>
                <a:lnTo>
                  <a:pt x="3316" y="39"/>
                </a:lnTo>
                <a:lnTo>
                  <a:pt x="3317" y="39"/>
                </a:lnTo>
                <a:lnTo>
                  <a:pt x="3317" y="39"/>
                </a:lnTo>
                <a:lnTo>
                  <a:pt x="3317" y="39"/>
                </a:lnTo>
                <a:lnTo>
                  <a:pt x="3317" y="39"/>
                </a:lnTo>
                <a:lnTo>
                  <a:pt x="3317" y="39"/>
                </a:lnTo>
                <a:lnTo>
                  <a:pt x="3318" y="39"/>
                </a:lnTo>
                <a:lnTo>
                  <a:pt x="3318" y="39"/>
                </a:lnTo>
                <a:lnTo>
                  <a:pt x="3318" y="39"/>
                </a:lnTo>
                <a:lnTo>
                  <a:pt x="3318" y="39"/>
                </a:lnTo>
                <a:lnTo>
                  <a:pt x="3319" y="39"/>
                </a:lnTo>
                <a:lnTo>
                  <a:pt x="3319" y="39"/>
                </a:lnTo>
                <a:lnTo>
                  <a:pt x="3319" y="39"/>
                </a:lnTo>
                <a:lnTo>
                  <a:pt x="3320" y="39"/>
                </a:lnTo>
                <a:lnTo>
                  <a:pt x="3320" y="39"/>
                </a:lnTo>
                <a:lnTo>
                  <a:pt x="3320" y="39"/>
                </a:lnTo>
                <a:lnTo>
                  <a:pt x="3320" y="39"/>
                </a:lnTo>
                <a:lnTo>
                  <a:pt x="3320" y="39"/>
                </a:lnTo>
                <a:lnTo>
                  <a:pt x="3321" y="39"/>
                </a:lnTo>
                <a:lnTo>
                  <a:pt x="3321" y="39"/>
                </a:lnTo>
                <a:lnTo>
                  <a:pt x="3321" y="39"/>
                </a:lnTo>
                <a:lnTo>
                  <a:pt x="3321" y="39"/>
                </a:lnTo>
                <a:lnTo>
                  <a:pt x="3322" y="39"/>
                </a:lnTo>
                <a:lnTo>
                  <a:pt x="3322" y="39"/>
                </a:lnTo>
                <a:lnTo>
                  <a:pt x="3322" y="39"/>
                </a:lnTo>
                <a:lnTo>
                  <a:pt x="3322" y="39"/>
                </a:lnTo>
                <a:lnTo>
                  <a:pt x="3323" y="39"/>
                </a:lnTo>
                <a:lnTo>
                  <a:pt x="3323" y="39"/>
                </a:lnTo>
                <a:lnTo>
                  <a:pt x="3323" y="39"/>
                </a:lnTo>
                <a:lnTo>
                  <a:pt x="3323" y="39"/>
                </a:lnTo>
                <a:lnTo>
                  <a:pt x="3323" y="39"/>
                </a:lnTo>
                <a:lnTo>
                  <a:pt x="3324" y="39"/>
                </a:lnTo>
                <a:lnTo>
                  <a:pt x="3324" y="39"/>
                </a:lnTo>
                <a:lnTo>
                  <a:pt x="3324" y="39"/>
                </a:lnTo>
                <a:lnTo>
                  <a:pt x="3324" y="39"/>
                </a:lnTo>
                <a:lnTo>
                  <a:pt x="3325" y="39"/>
                </a:lnTo>
                <a:lnTo>
                  <a:pt x="3325" y="39"/>
                </a:lnTo>
                <a:lnTo>
                  <a:pt x="3325" y="39"/>
                </a:lnTo>
                <a:lnTo>
                  <a:pt x="3325" y="39"/>
                </a:lnTo>
                <a:lnTo>
                  <a:pt x="3326" y="39"/>
                </a:lnTo>
                <a:lnTo>
                  <a:pt x="3326" y="39"/>
                </a:lnTo>
                <a:lnTo>
                  <a:pt x="3326" y="39"/>
                </a:lnTo>
                <a:lnTo>
                  <a:pt x="3327" y="39"/>
                </a:lnTo>
                <a:lnTo>
                  <a:pt x="3327" y="39"/>
                </a:lnTo>
                <a:lnTo>
                  <a:pt x="3327" y="39"/>
                </a:lnTo>
                <a:lnTo>
                  <a:pt x="3327" y="39"/>
                </a:lnTo>
                <a:lnTo>
                  <a:pt x="3327" y="39"/>
                </a:lnTo>
                <a:lnTo>
                  <a:pt x="3328" y="39"/>
                </a:lnTo>
                <a:lnTo>
                  <a:pt x="3328" y="39"/>
                </a:lnTo>
                <a:lnTo>
                  <a:pt x="3328" y="39"/>
                </a:lnTo>
                <a:lnTo>
                  <a:pt x="3328" y="39"/>
                </a:lnTo>
                <a:lnTo>
                  <a:pt x="3329" y="39"/>
                </a:lnTo>
                <a:lnTo>
                  <a:pt x="3329" y="39"/>
                </a:lnTo>
                <a:lnTo>
                  <a:pt x="3329" y="39"/>
                </a:lnTo>
                <a:lnTo>
                  <a:pt x="3329" y="39"/>
                </a:lnTo>
                <a:lnTo>
                  <a:pt x="3330" y="39"/>
                </a:lnTo>
                <a:lnTo>
                  <a:pt x="3330" y="39"/>
                </a:lnTo>
                <a:lnTo>
                  <a:pt x="3330" y="39"/>
                </a:lnTo>
                <a:lnTo>
                  <a:pt x="3330" y="39"/>
                </a:lnTo>
                <a:lnTo>
                  <a:pt x="3330" y="39"/>
                </a:lnTo>
                <a:lnTo>
                  <a:pt x="3331" y="39"/>
                </a:lnTo>
                <a:lnTo>
                  <a:pt x="3331" y="39"/>
                </a:lnTo>
                <a:lnTo>
                  <a:pt x="3331" y="39"/>
                </a:lnTo>
                <a:lnTo>
                  <a:pt x="3331" y="39"/>
                </a:lnTo>
                <a:lnTo>
                  <a:pt x="3332" y="39"/>
                </a:lnTo>
                <a:lnTo>
                  <a:pt x="3332" y="39"/>
                </a:lnTo>
                <a:lnTo>
                  <a:pt x="3332" y="39"/>
                </a:lnTo>
                <a:lnTo>
                  <a:pt x="3332" y="39"/>
                </a:lnTo>
                <a:lnTo>
                  <a:pt x="3333" y="39"/>
                </a:lnTo>
                <a:lnTo>
                  <a:pt x="3333" y="39"/>
                </a:lnTo>
                <a:lnTo>
                  <a:pt x="3333" y="39"/>
                </a:lnTo>
                <a:lnTo>
                  <a:pt x="3333" y="39"/>
                </a:lnTo>
                <a:lnTo>
                  <a:pt x="3333" y="39"/>
                </a:lnTo>
                <a:lnTo>
                  <a:pt x="3334" y="39"/>
                </a:lnTo>
                <a:lnTo>
                  <a:pt x="3334" y="39"/>
                </a:lnTo>
                <a:lnTo>
                  <a:pt x="3334" y="39"/>
                </a:lnTo>
                <a:lnTo>
                  <a:pt x="3335" y="39"/>
                </a:lnTo>
                <a:lnTo>
                  <a:pt x="3335" y="39"/>
                </a:lnTo>
                <a:lnTo>
                  <a:pt x="3335" y="39"/>
                </a:lnTo>
                <a:lnTo>
                  <a:pt x="3335" y="39"/>
                </a:lnTo>
                <a:lnTo>
                  <a:pt x="3336" y="39"/>
                </a:lnTo>
                <a:lnTo>
                  <a:pt x="3336" y="39"/>
                </a:lnTo>
                <a:lnTo>
                  <a:pt x="3336" y="39"/>
                </a:lnTo>
                <a:lnTo>
                  <a:pt x="3336" y="39"/>
                </a:lnTo>
                <a:lnTo>
                  <a:pt x="3336" y="39"/>
                </a:lnTo>
                <a:lnTo>
                  <a:pt x="3337" y="39"/>
                </a:lnTo>
                <a:lnTo>
                  <a:pt x="3337" y="39"/>
                </a:lnTo>
                <a:lnTo>
                  <a:pt x="3337" y="39"/>
                </a:lnTo>
                <a:lnTo>
                  <a:pt x="3337" y="39"/>
                </a:lnTo>
                <a:lnTo>
                  <a:pt x="3338" y="39"/>
                </a:lnTo>
                <a:lnTo>
                  <a:pt x="3338" y="39"/>
                </a:lnTo>
                <a:lnTo>
                  <a:pt x="3338" y="39"/>
                </a:lnTo>
                <a:lnTo>
                  <a:pt x="3338" y="39"/>
                </a:lnTo>
                <a:lnTo>
                  <a:pt x="3339" y="39"/>
                </a:lnTo>
                <a:lnTo>
                  <a:pt x="3339" y="39"/>
                </a:lnTo>
                <a:lnTo>
                  <a:pt x="3339" y="39"/>
                </a:lnTo>
                <a:lnTo>
                  <a:pt x="3339" y="39"/>
                </a:lnTo>
                <a:lnTo>
                  <a:pt x="3339" y="39"/>
                </a:lnTo>
                <a:lnTo>
                  <a:pt x="3340" y="39"/>
                </a:lnTo>
                <a:lnTo>
                  <a:pt x="3340" y="39"/>
                </a:lnTo>
                <a:lnTo>
                  <a:pt x="3340" y="39"/>
                </a:lnTo>
                <a:lnTo>
                  <a:pt x="3340" y="39"/>
                </a:lnTo>
                <a:lnTo>
                  <a:pt x="3341" y="39"/>
                </a:lnTo>
                <a:lnTo>
                  <a:pt x="3341" y="39"/>
                </a:lnTo>
                <a:lnTo>
                  <a:pt x="3341" y="39"/>
                </a:lnTo>
                <a:lnTo>
                  <a:pt x="3341" y="39"/>
                </a:lnTo>
                <a:lnTo>
                  <a:pt x="3342" y="39"/>
                </a:lnTo>
                <a:lnTo>
                  <a:pt x="3342" y="39"/>
                </a:lnTo>
                <a:lnTo>
                  <a:pt x="3342" y="39"/>
                </a:lnTo>
                <a:lnTo>
                  <a:pt x="3342" y="39"/>
                </a:lnTo>
                <a:lnTo>
                  <a:pt x="3343" y="39"/>
                </a:lnTo>
                <a:lnTo>
                  <a:pt x="3343" y="39"/>
                </a:lnTo>
                <a:lnTo>
                  <a:pt x="3343" y="39"/>
                </a:lnTo>
                <a:lnTo>
                  <a:pt x="3343" y="39"/>
                </a:lnTo>
                <a:lnTo>
                  <a:pt x="3344" y="39"/>
                </a:lnTo>
                <a:lnTo>
                  <a:pt x="3344" y="39"/>
                </a:lnTo>
                <a:lnTo>
                  <a:pt x="3344" y="39"/>
                </a:lnTo>
                <a:lnTo>
                  <a:pt x="3344" y="39"/>
                </a:lnTo>
                <a:lnTo>
                  <a:pt x="3345" y="39"/>
                </a:lnTo>
                <a:lnTo>
                  <a:pt x="3345" y="39"/>
                </a:lnTo>
                <a:lnTo>
                  <a:pt x="3345" y="39"/>
                </a:lnTo>
                <a:lnTo>
                  <a:pt x="3345" y="39"/>
                </a:lnTo>
                <a:lnTo>
                  <a:pt x="3345" y="39"/>
                </a:lnTo>
                <a:lnTo>
                  <a:pt x="3346" y="39"/>
                </a:lnTo>
                <a:lnTo>
                  <a:pt x="3346" y="39"/>
                </a:lnTo>
                <a:lnTo>
                  <a:pt x="3346" y="39"/>
                </a:lnTo>
                <a:lnTo>
                  <a:pt x="3346" y="39"/>
                </a:lnTo>
                <a:lnTo>
                  <a:pt x="3347" y="39"/>
                </a:lnTo>
                <a:lnTo>
                  <a:pt x="3347" y="39"/>
                </a:lnTo>
                <a:lnTo>
                  <a:pt x="3347" y="39"/>
                </a:lnTo>
                <a:lnTo>
                  <a:pt x="3347" y="39"/>
                </a:lnTo>
                <a:lnTo>
                  <a:pt x="3348" y="39"/>
                </a:lnTo>
                <a:lnTo>
                  <a:pt x="3348" y="39"/>
                </a:lnTo>
                <a:lnTo>
                  <a:pt x="3348" y="39"/>
                </a:lnTo>
                <a:lnTo>
                  <a:pt x="3348" y="39"/>
                </a:lnTo>
                <a:lnTo>
                  <a:pt x="3348" y="39"/>
                </a:lnTo>
                <a:lnTo>
                  <a:pt x="3349" y="39"/>
                </a:lnTo>
                <a:lnTo>
                  <a:pt x="3349" y="39"/>
                </a:lnTo>
                <a:lnTo>
                  <a:pt x="3349" y="39"/>
                </a:lnTo>
                <a:lnTo>
                  <a:pt x="3349" y="39"/>
                </a:lnTo>
                <a:lnTo>
                  <a:pt x="3350" y="39"/>
                </a:lnTo>
                <a:lnTo>
                  <a:pt x="3350" y="39"/>
                </a:lnTo>
                <a:lnTo>
                  <a:pt x="3350" y="39"/>
                </a:lnTo>
                <a:lnTo>
                  <a:pt x="3351" y="39"/>
                </a:lnTo>
                <a:lnTo>
                  <a:pt x="3351" y="39"/>
                </a:lnTo>
                <a:lnTo>
                  <a:pt x="3351" y="39"/>
                </a:lnTo>
                <a:lnTo>
                  <a:pt x="3351" y="39"/>
                </a:lnTo>
                <a:lnTo>
                  <a:pt x="3351" y="39"/>
                </a:lnTo>
                <a:lnTo>
                  <a:pt x="3352" y="39"/>
                </a:lnTo>
                <a:lnTo>
                  <a:pt x="3352" y="39"/>
                </a:lnTo>
                <a:lnTo>
                  <a:pt x="3352" y="39"/>
                </a:lnTo>
                <a:lnTo>
                  <a:pt x="3352" y="39"/>
                </a:lnTo>
                <a:lnTo>
                  <a:pt x="3353" y="39"/>
                </a:lnTo>
                <a:lnTo>
                  <a:pt x="3353" y="39"/>
                </a:lnTo>
                <a:lnTo>
                  <a:pt x="3353" y="39"/>
                </a:lnTo>
                <a:lnTo>
                  <a:pt x="3353" y="39"/>
                </a:lnTo>
                <a:lnTo>
                  <a:pt x="3354" y="39"/>
                </a:lnTo>
                <a:lnTo>
                  <a:pt x="3354" y="39"/>
                </a:lnTo>
                <a:lnTo>
                  <a:pt x="3354" y="39"/>
                </a:lnTo>
                <a:lnTo>
                  <a:pt x="3354" y="39"/>
                </a:lnTo>
                <a:lnTo>
                  <a:pt x="3354" y="39"/>
                </a:lnTo>
                <a:lnTo>
                  <a:pt x="3355" y="39"/>
                </a:lnTo>
                <a:lnTo>
                  <a:pt x="3355" y="39"/>
                </a:lnTo>
                <a:lnTo>
                  <a:pt x="3355" y="39"/>
                </a:lnTo>
                <a:lnTo>
                  <a:pt x="3355" y="39"/>
                </a:lnTo>
                <a:lnTo>
                  <a:pt x="3356" y="39"/>
                </a:lnTo>
                <a:lnTo>
                  <a:pt x="3356" y="39"/>
                </a:lnTo>
                <a:lnTo>
                  <a:pt x="3356" y="39"/>
                </a:lnTo>
                <a:lnTo>
                  <a:pt x="3356" y="39"/>
                </a:lnTo>
                <a:lnTo>
                  <a:pt x="3357" y="39"/>
                </a:lnTo>
                <a:lnTo>
                  <a:pt x="3357" y="39"/>
                </a:lnTo>
                <a:lnTo>
                  <a:pt x="3357" y="39"/>
                </a:lnTo>
                <a:lnTo>
                  <a:pt x="3357" y="39"/>
                </a:lnTo>
                <a:lnTo>
                  <a:pt x="3357" y="39"/>
                </a:lnTo>
                <a:lnTo>
                  <a:pt x="3358" y="39"/>
                </a:lnTo>
                <a:lnTo>
                  <a:pt x="3358" y="39"/>
                </a:lnTo>
                <a:lnTo>
                  <a:pt x="3358" y="39"/>
                </a:lnTo>
                <a:lnTo>
                  <a:pt x="3359" y="39"/>
                </a:lnTo>
                <a:lnTo>
                  <a:pt x="3359" y="39"/>
                </a:lnTo>
                <a:lnTo>
                  <a:pt x="3359" y="39"/>
                </a:lnTo>
                <a:lnTo>
                  <a:pt x="3359" y="39"/>
                </a:lnTo>
                <a:lnTo>
                  <a:pt x="3360" y="39"/>
                </a:lnTo>
                <a:lnTo>
                  <a:pt x="3360" y="39"/>
                </a:lnTo>
                <a:lnTo>
                  <a:pt x="3360" y="39"/>
                </a:lnTo>
                <a:lnTo>
                  <a:pt x="3360" y="39"/>
                </a:lnTo>
                <a:lnTo>
                  <a:pt x="3360" y="39"/>
                </a:lnTo>
                <a:lnTo>
                  <a:pt x="3361" y="39"/>
                </a:lnTo>
                <a:lnTo>
                  <a:pt x="3361" y="39"/>
                </a:lnTo>
                <a:lnTo>
                  <a:pt x="3361" y="39"/>
                </a:lnTo>
                <a:lnTo>
                  <a:pt x="3361" y="39"/>
                </a:lnTo>
                <a:lnTo>
                  <a:pt x="3362" y="39"/>
                </a:lnTo>
                <a:lnTo>
                  <a:pt x="3362" y="39"/>
                </a:lnTo>
                <a:lnTo>
                  <a:pt x="3362" y="39"/>
                </a:lnTo>
                <a:lnTo>
                  <a:pt x="3362" y="39"/>
                </a:lnTo>
                <a:lnTo>
                  <a:pt x="3363" y="39"/>
                </a:lnTo>
                <a:lnTo>
                  <a:pt x="3363" y="39"/>
                </a:lnTo>
                <a:lnTo>
                  <a:pt x="3363" y="39"/>
                </a:lnTo>
                <a:lnTo>
                  <a:pt x="3363" y="39"/>
                </a:lnTo>
                <a:lnTo>
                  <a:pt x="3363" y="39"/>
                </a:lnTo>
                <a:lnTo>
                  <a:pt x="3364" y="39"/>
                </a:lnTo>
                <a:lnTo>
                  <a:pt x="3364" y="39"/>
                </a:lnTo>
                <a:lnTo>
                  <a:pt x="3364" y="39"/>
                </a:lnTo>
                <a:lnTo>
                  <a:pt x="3364" y="39"/>
                </a:lnTo>
                <a:lnTo>
                  <a:pt x="3365" y="39"/>
                </a:lnTo>
                <a:lnTo>
                  <a:pt x="3365" y="39"/>
                </a:lnTo>
                <a:lnTo>
                  <a:pt x="3365" y="39"/>
                </a:lnTo>
                <a:lnTo>
                  <a:pt x="3365" y="39"/>
                </a:lnTo>
                <a:lnTo>
                  <a:pt x="3366" y="39"/>
                </a:lnTo>
                <a:lnTo>
                  <a:pt x="3366" y="39"/>
                </a:lnTo>
                <a:lnTo>
                  <a:pt x="3366" y="39"/>
                </a:lnTo>
                <a:lnTo>
                  <a:pt x="3366" y="39"/>
                </a:lnTo>
                <a:lnTo>
                  <a:pt x="3367" y="39"/>
                </a:lnTo>
                <a:lnTo>
                  <a:pt x="3367" y="39"/>
                </a:lnTo>
                <a:lnTo>
                  <a:pt x="3367" y="39"/>
                </a:lnTo>
                <a:lnTo>
                  <a:pt x="3367" y="39"/>
                </a:lnTo>
                <a:lnTo>
                  <a:pt x="3368" y="39"/>
                </a:lnTo>
                <a:lnTo>
                  <a:pt x="3368" y="39"/>
                </a:lnTo>
                <a:lnTo>
                  <a:pt x="3368" y="39"/>
                </a:lnTo>
                <a:lnTo>
                  <a:pt x="3368" y="39"/>
                </a:lnTo>
                <a:lnTo>
                  <a:pt x="3369" y="39"/>
                </a:lnTo>
                <a:lnTo>
                  <a:pt x="3369" y="39"/>
                </a:lnTo>
                <a:lnTo>
                  <a:pt x="3369" y="39"/>
                </a:lnTo>
                <a:lnTo>
                  <a:pt x="3369" y="39"/>
                </a:lnTo>
                <a:lnTo>
                  <a:pt x="3369" y="39"/>
                </a:lnTo>
                <a:lnTo>
                  <a:pt x="3370" y="39"/>
                </a:lnTo>
                <a:lnTo>
                  <a:pt x="3370" y="39"/>
                </a:lnTo>
                <a:lnTo>
                  <a:pt x="3370" y="39"/>
                </a:lnTo>
                <a:lnTo>
                  <a:pt x="3370" y="39"/>
                </a:lnTo>
                <a:lnTo>
                  <a:pt x="3371" y="39"/>
                </a:lnTo>
                <a:lnTo>
                  <a:pt x="3371" y="39"/>
                </a:lnTo>
                <a:lnTo>
                  <a:pt x="3371" y="39"/>
                </a:lnTo>
                <a:lnTo>
                  <a:pt x="3371" y="39"/>
                </a:lnTo>
                <a:lnTo>
                  <a:pt x="3372" y="39"/>
                </a:lnTo>
                <a:lnTo>
                  <a:pt x="3372" y="39"/>
                </a:lnTo>
                <a:lnTo>
                  <a:pt x="3372" y="39"/>
                </a:lnTo>
                <a:lnTo>
                  <a:pt x="3372" y="39"/>
                </a:lnTo>
                <a:lnTo>
                  <a:pt x="3372" y="39"/>
                </a:lnTo>
                <a:lnTo>
                  <a:pt x="3373" y="39"/>
                </a:lnTo>
                <a:lnTo>
                  <a:pt x="3373" y="39"/>
                </a:lnTo>
                <a:lnTo>
                  <a:pt x="3373" y="39"/>
                </a:lnTo>
                <a:lnTo>
                  <a:pt x="3374" y="39"/>
                </a:lnTo>
                <a:lnTo>
                  <a:pt x="3374" y="39"/>
                </a:lnTo>
                <a:lnTo>
                  <a:pt x="3374" y="39"/>
                </a:lnTo>
                <a:lnTo>
                  <a:pt x="3374" y="39"/>
                </a:lnTo>
                <a:lnTo>
                  <a:pt x="3375" y="39"/>
                </a:lnTo>
                <a:lnTo>
                  <a:pt x="3375" y="39"/>
                </a:lnTo>
                <a:lnTo>
                  <a:pt x="3375" y="39"/>
                </a:lnTo>
                <a:lnTo>
                  <a:pt x="3375" y="39"/>
                </a:lnTo>
                <a:lnTo>
                  <a:pt x="3376" y="39"/>
                </a:lnTo>
                <a:lnTo>
                  <a:pt x="3376" y="39"/>
                </a:lnTo>
                <a:lnTo>
                  <a:pt x="3376" y="39"/>
                </a:lnTo>
                <a:lnTo>
                  <a:pt x="3376" y="39"/>
                </a:lnTo>
                <a:lnTo>
                  <a:pt x="3376" y="39"/>
                </a:lnTo>
                <a:lnTo>
                  <a:pt x="3377" y="39"/>
                </a:lnTo>
                <a:lnTo>
                  <a:pt x="3377" y="39"/>
                </a:lnTo>
                <a:lnTo>
                  <a:pt x="3377" y="39"/>
                </a:lnTo>
                <a:lnTo>
                  <a:pt x="3377" y="39"/>
                </a:lnTo>
                <a:lnTo>
                  <a:pt x="3378" y="39"/>
                </a:lnTo>
                <a:lnTo>
                  <a:pt x="3378" y="39"/>
                </a:lnTo>
                <a:lnTo>
                  <a:pt x="3378" y="39"/>
                </a:lnTo>
                <a:lnTo>
                  <a:pt x="3378" y="39"/>
                </a:lnTo>
                <a:lnTo>
                  <a:pt x="3379" y="39"/>
                </a:lnTo>
                <a:lnTo>
                  <a:pt x="3379" y="39"/>
                </a:lnTo>
                <a:lnTo>
                  <a:pt x="3379" y="39"/>
                </a:lnTo>
                <a:lnTo>
                  <a:pt x="3379" y="39"/>
                </a:lnTo>
                <a:lnTo>
                  <a:pt x="3379" y="39"/>
                </a:lnTo>
                <a:lnTo>
                  <a:pt x="3380" y="39"/>
                </a:lnTo>
                <a:lnTo>
                  <a:pt x="3380" y="39"/>
                </a:lnTo>
                <a:lnTo>
                  <a:pt x="3380" y="39"/>
                </a:lnTo>
                <a:lnTo>
                  <a:pt x="3380" y="39"/>
                </a:lnTo>
                <a:lnTo>
                  <a:pt x="3381" y="39"/>
                </a:lnTo>
                <a:lnTo>
                  <a:pt x="3381" y="39"/>
                </a:lnTo>
                <a:lnTo>
                  <a:pt x="3381" y="39"/>
                </a:lnTo>
                <a:lnTo>
                  <a:pt x="3382" y="39"/>
                </a:lnTo>
                <a:lnTo>
                  <a:pt x="3382" y="39"/>
                </a:lnTo>
                <a:lnTo>
                  <a:pt x="3382" y="39"/>
                </a:lnTo>
                <a:lnTo>
                  <a:pt x="3382" y="39"/>
                </a:lnTo>
                <a:lnTo>
                  <a:pt x="3382" y="39"/>
                </a:lnTo>
                <a:lnTo>
                  <a:pt x="3383" y="39"/>
                </a:lnTo>
                <a:lnTo>
                  <a:pt x="3383" y="39"/>
                </a:lnTo>
                <a:lnTo>
                  <a:pt x="3383" y="39"/>
                </a:lnTo>
                <a:lnTo>
                  <a:pt x="3383" y="39"/>
                </a:lnTo>
                <a:lnTo>
                  <a:pt x="3384" y="39"/>
                </a:lnTo>
                <a:lnTo>
                  <a:pt x="3384" y="39"/>
                </a:lnTo>
                <a:lnTo>
                  <a:pt x="3384" y="39"/>
                </a:lnTo>
                <a:lnTo>
                  <a:pt x="3384" y="39"/>
                </a:lnTo>
                <a:lnTo>
                  <a:pt x="3385" y="39"/>
                </a:lnTo>
                <a:lnTo>
                  <a:pt x="3385" y="39"/>
                </a:lnTo>
                <a:lnTo>
                  <a:pt x="3385" y="39"/>
                </a:lnTo>
                <a:lnTo>
                  <a:pt x="3385" y="39"/>
                </a:lnTo>
                <a:lnTo>
                  <a:pt x="3385" y="39"/>
                </a:lnTo>
                <a:lnTo>
                  <a:pt x="3386" y="39"/>
                </a:lnTo>
                <a:lnTo>
                  <a:pt x="3386" y="39"/>
                </a:lnTo>
                <a:lnTo>
                  <a:pt x="3386" y="39"/>
                </a:lnTo>
                <a:lnTo>
                  <a:pt x="3386" y="39"/>
                </a:lnTo>
                <a:lnTo>
                  <a:pt x="3387" y="39"/>
                </a:lnTo>
                <a:lnTo>
                  <a:pt x="3387" y="39"/>
                </a:lnTo>
                <a:lnTo>
                  <a:pt x="3387" y="39"/>
                </a:lnTo>
                <a:lnTo>
                  <a:pt x="3387" y="39"/>
                </a:lnTo>
                <a:lnTo>
                  <a:pt x="3388" y="39"/>
                </a:lnTo>
                <a:lnTo>
                  <a:pt x="3388" y="39"/>
                </a:lnTo>
                <a:lnTo>
                  <a:pt x="3388" y="39"/>
                </a:lnTo>
                <a:lnTo>
                  <a:pt x="3388" y="39"/>
                </a:lnTo>
                <a:lnTo>
                  <a:pt x="3388" y="39"/>
                </a:lnTo>
                <a:lnTo>
                  <a:pt x="3389" y="39"/>
                </a:lnTo>
                <a:lnTo>
                  <a:pt x="3389" y="39"/>
                </a:lnTo>
                <a:lnTo>
                  <a:pt x="3389" y="39"/>
                </a:lnTo>
                <a:lnTo>
                  <a:pt x="3390" y="39"/>
                </a:lnTo>
                <a:lnTo>
                  <a:pt x="3390" y="39"/>
                </a:lnTo>
                <a:lnTo>
                  <a:pt x="3390" y="39"/>
                </a:lnTo>
                <a:lnTo>
                  <a:pt x="3390" y="39"/>
                </a:lnTo>
                <a:lnTo>
                  <a:pt x="3391" y="39"/>
                </a:lnTo>
                <a:lnTo>
                  <a:pt x="3391" y="39"/>
                </a:lnTo>
                <a:lnTo>
                  <a:pt x="3391" y="39"/>
                </a:lnTo>
                <a:lnTo>
                  <a:pt x="3391" y="39"/>
                </a:lnTo>
                <a:lnTo>
                  <a:pt x="3391" y="39"/>
                </a:lnTo>
                <a:lnTo>
                  <a:pt x="3392" y="39"/>
                </a:lnTo>
                <a:lnTo>
                  <a:pt x="3392" y="39"/>
                </a:lnTo>
                <a:lnTo>
                  <a:pt x="3392" y="39"/>
                </a:lnTo>
                <a:lnTo>
                  <a:pt x="3392" y="39"/>
                </a:lnTo>
                <a:lnTo>
                  <a:pt x="3393" y="39"/>
                </a:lnTo>
                <a:lnTo>
                  <a:pt x="3393" y="39"/>
                </a:lnTo>
                <a:lnTo>
                  <a:pt x="3393" y="39"/>
                </a:lnTo>
                <a:lnTo>
                  <a:pt x="3393" y="39"/>
                </a:lnTo>
                <a:lnTo>
                  <a:pt x="3394" y="39"/>
                </a:lnTo>
                <a:lnTo>
                  <a:pt x="3394" y="39"/>
                </a:lnTo>
                <a:lnTo>
                  <a:pt x="3394" y="39"/>
                </a:lnTo>
                <a:lnTo>
                  <a:pt x="3394" y="39"/>
                </a:lnTo>
                <a:lnTo>
                  <a:pt x="3394" y="39"/>
                </a:lnTo>
                <a:lnTo>
                  <a:pt x="3395" y="39"/>
                </a:lnTo>
                <a:lnTo>
                  <a:pt x="3395" y="39"/>
                </a:lnTo>
                <a:lnTo>
                  <a:pt x="3395" y="39"/>
                </a:lnTo>
                <a:lnTo>
                  <a:pt x="3395" y="39"/>
                </a:lnTo>
                <a:lnTo>
                  <a:pt x="3396" y="39"/>
                </a:lnTo>
                <a:lnTo>
                  <a:pt x="3396" y="39"/>
                </a:lnTo>
                <a:lnTo>
                  <a:pt x="3396" y="39"/>
                </a:lnTo>
                <a:lnTo>
                  <a:pt x="3396" y="39"/>
                </a:lnTo>
                <a:lnTo>
                  <a:pt x="3397" y="39"/>
                </a:lnTo>
                <a:lnTo>
                  <a:pt x="3397" y="39"/>
                </a:lnTo>
                <a:lnTo>
                  <a:pt x="3397" y="39"/>
                </a:lnTo>
                <a:lnTo>
                  <a:pt x="3397" y="39"/>
                </a:lnTo>
                <a:lnTo>
                  <a:pt x="3398" y="39"/>
                </a:lnTo>
                <a:lnTo>
                  <a:pt x="3398" y="39"/>
                </a:lnTo>
                <a:lnTo>
                  <a:pt x="3398" y="39"/>
                </a:lnTo>
                <a:lnTo>
                  <a:pt x="3398" y="39"/>
                </a:lnTo>
                <a:lnTo>
                  <a:pt x="3399" y="39"/>
                </a:lnTo>
                <a:lnTo>
                  <a:pt x="3399" y="39"/>
                </a:lnTo>
                <a:lnTo>
                  <a:pt x="3399" y="39"/>
                </a:lnTo>
                <a:lnTo>
                  <a:pt x="3399" y="39"/>
                </a:lnTo>
                <a:lnTo>
                  <a:pt x="3400" y="39"/>
                </a:lnTo>
                <a:lnTo>
                  <a:pt x="3400" y="39"/>
                </a:lnTo>
                <a:lnTo>
                  <a:pt x="3400" y="39"/>
                </a:lnTo>
                <a:lnTo>
                  <a:pt x="3400" y="39"/>
                </a:lnTo>
                <a:lnTo>
                  <a:pt x="3400" y="39"/>
                </a:lnTo>
                <a:lnTo>
                  <a:pt x="3401" y="39"/>
                </a:lnTo>
                <a:lnTo>
                  <a:pt x="3401" y="39"/>
                </a:lnTo>
                <a:lnTo>
                  <a:pt x="3401" y="39"/>
                </a:lnTo>
                <a:lnTo>
                  <a:pt x="3401" y="39"/>
                </a:lnTo>
                <a:lnTo>
                  <a:pt x="3402" y="39"/>
                </a:lnTo>
                <a:lnTo>
                  <a:pt x="3402" y="39"/>
                </a:lnTo>
                <a:lnTo>
                  <a:pt x="3402" y="39"/>
                </a:lnTo>
                <a:lnTo>
                  <a:pt x="3402" y="39"/>
                </a:lnTo>
                <a:lnTo>
                  <a:pt x="3403" y="39"/>
                </a:lnTo>
                <a:lnTo>
                  <a:pt x="3403" y="39"/>
                </a:lnTo>
                <a:lnTo>
                  <a:pt x="3403" y="39"/>
                </a:lnTo>
                <a:lnTo>
                  <a:pt x="3403" y="39"/>
                </a:lnTo>
                <a:lnTo>
                  <a:pt x="3403" y="39"/>
                </a:lnTo>
                <a:lnTo>
                  <a:pt x="3404" y="39"/>
                </a:lnTo>
                <a:lnTo>
                  <a:pt x="3404" y="39"/>
                </a:lnTo>
                <a:lnTo>
                  <a:pt x="3404" y="39"/>
                </a:lnTo>
                <a:lnTo>
                  <a:pt x="3404" y="39"/>
                </a:lnTo>
                <a:lnTo>
                  <a:pt x="3405" y="39"/>
                </a:lnTo>
                <a:lnTo>
                  <a:pt x="3405" y="39"/>
                </a:lnTo>
                <a:lnTo>
                  <a:pt x="3405" y="39"/>
                </a:lnTo>
                <a:lnTo>
                  <a:pt x="3406" y="39"/>
                </a:lnTo>
                <a:lnTo>
                  <a:pt x="3406" y="39"/>
                </a:lnTo>
                <a:lnTo>
                  <a:pt x="3406" y="39"/>
                </a:lnTo>
                <a:lnTo>
                  <a:pt x="3406" y="39"/>
                </a:lnTo>
                <a:lnTo>
                  <a:pt x="3406" y="39"/>
                </a:lnTo>
                <a:lnTo>
                  <a:pt x="3407" y="39"/>
                </a:lnTo>
                <a:lnTo>
                  <a:pt x="3407" y="39"/>
                </a:lnTo>
                <a:lnTo>
                  <a:pt x="3407" y="39"/>
                </a:lnTo>
                <a:lnTo>
                  <a:pt x="3407" y="39"/>
                </a:lnTo>
                <a:lnTo>
                  <a:pt x="3408" y="39"/>
                </a:lnTo>
                <a:lnTo>
                  <a:pt x="3408" y="39"/>
                </a:lnTo>
                <a:lnTo>
                  <a:pt x="3408" y="39"/>
                </a:lnTo>
                <a:lnTo>
                  <a:pt x="3408" y="39"/>
                </a:lnTo>
                <a:lnTo>
                  <a:pt x="3409" y="39"/>
                </a:lnTo>
                <a:lnTo>
                  <a:pt x="3409" y="39"/>
                </a:lnTo>
                <a:lnTo>
                  <a:pt x="3409" y="39"/>
                </a:lnTo>
                <a:lnTo>
                  <a:pt x="3409" y="39"/>
                </a:lnTo>
                <a:lnTo>
                  <a:pt x="3409" y="39"/>
                </a:lnTo>
                <a:lnTo>
                  <a:pt x="3410" y="39"/>
                </a:lnTo>
                <a:lnTo>
                  <a:pt x="3410" y="39"/>
                </a:lnTo>
                <a:lnTo>
                  <a:pt x="3410" y="39"/>
                </a:lnTo>
                <a:lnTo>
                  <a:pt x="3410" y="39"/>
                </a:lnTo>
                <a:lnTo>
                  <a:pt x="3411" y="39"/>
                </a:lnTo>
                <a:lnTo>
                  <a:pt x="3411" y="39"/>
                </a:lnTo>
                <a:lnTo>
                  <a:pt x="3411" y="39"/>
                </a:lnTo>
                <a:lnTo>
                  <a:pt x="3411" y="39"/>
                </a:lnTo>
                <a:lnTo>
                  <a:pt x="3412" y="39"/>
                </a:lnTo>
                <a:lnTo>
                  <a:pt x="3412" y="39"/>
                </a:lnTo>
                <a:lnTo>
                  <a:pt x="3412" y="39"/>
                </a:lnTo>
                <a:lnTo>
                  <a:pt x="3412" y="39"/>
                </a:lnTo>
                <a:lnTo>
                  <a:pt x="3413" y="39"/>
                </a:lnTo>
                <a:lnTo>
                  <a:pt x="3413" y="39"/>
                </a:lnTo>
                <a:lnTo>
                  <a:pt x="3413" y="39"/>
                </a:lnTo>
                <a:lnTo>
                  <a:pt x="3413" y="39"/>
                </a:lnTo>
                <a:lnTo>
                  <a:pt x="3414" y="39"/>
                </a:lnTo>
                <a:lnTo>
                  <a:pt x="3414" y="39"/>
                </a:lnTo>
                <a:lnTo>
                  <a:pt x="3414" y="39"/>
                </a:lnTo>
                <a:lnTo>
                  <a:pt x="3414" y="39"/>
                </a:lnTo>
                <a:lnTo>
                  <a:pt x="3415" y="39"/>
                </a:lnTo>
                <a:lnTo>
                  <a:pt x="3415" y="39"/>
                </a:lnTo>
                <a:lnTo>
                  <a:pt x="3415" y="39"/>
                </a:lnTo>
                <a:lnTo>
                  <a:pt x="3415" y="39"/>
                </a:lnTo>
                <a:lnTo>
                  <a:pt x="3415" y="39"/>
                </a:lnTo>
                <a:lnTo>
                  <a:pt x="3416" y="39"/>
                </a:lnTo>
                <a:lnTo>
                  <a:pt x="3416" y="39"/>
                </a:lnTo>
                <a:lnTo>
                  <a:pt x="3416" y="39"/>
                </a:lnTo>
                <a:lnTo>
                  <a:pt x="3416" y="39"/>
                </a:lnTo>
                <a:lnTo>
                  <a:pt x="3417" y="39"/>
                </a:lnTo>
                <a:lnTo>
                  <a:pt x="3417" y="39"/>
                </a:lnTo>
                <a:lnTo>
                  <a:pt x="3417" y="39"/>
                </a:lnTo>
                <a:lnTo>
                  <a:pt x="3417" y="39"/>
                </a:lnTo>
                <a:lnTo>
                  <a:pt x="3418" y="39"/>
                </a:lnTo>
                <a:lnTo>
                  <a:pt x="3418" y="39"/>
                </a:lnTo>
                <a:lnTo>
                  <a:pt x="3418" y="39"/>
                </a:lnTo>
                <a:lnTo>
                  <a:pt x="3418" y="39"/>
                </a:lnTo>
                <a:lnTo>
                  <a:pt x="3418" y="39"/>
                </a:lnTo>
                <a:lnTo>
                  <a:pt x="3419" y="39"/>
                </a:lnTo>
                <a:lnTo>
                  <a:pt x="3419" y="39"/>
                </a:lnTo>
                <a:lnTo>
                  <a:pt x="3419" y="39"/>
                </a:lnTo>
                <a:lnTo>
                  <a:pt x="3419" y="39"/>
                </a:lnTo>
                <a:lnTo>
                  <a:pt x="3420" y="39"/>
                </a:lnTo>
                <a:lnTo>
                  <a:pt x="3420" y="39"/>
                </a:lnTo>
                <a:lnTo>
                  <a:pt x="3420" y="39"/>
                </a:lnTo>
                <a:lnTo>
                  <a:pt x="3421" y="39"/>
                </a:lnTo>
                <a:lnTo>
                  <a:pt x="3421" y="39"/>
                </a:lnTo>
                <a:lnTo>
                  <a:pt x="3421" y="39"/>
                </a:lnTo>
                <a:lnTo>
                  <a:pt x="3421" y="39"/>
                </a:lnTo>
                <a:lnTo>
                  <a:pt x="3422" y="39"/>
                </a:lnTo>
                <a:lnTo>
                  <a:pt x="3422" y="39"/>
                </a:lnTo>
                <a:lnTo>
                  <a:pt x="3422" y="39"/>
                </a:lnTo>
                <a:lnTo>
                  <a:pt x="3422" y="39"/>
                </a:lnTo>
                <a:lnTo>
                  <a:pt x="3422" y="39"/>
                </a:lnTo>
                <a:lnTo>
                  <a:pt x="3423" y="39"/>
                </a:lnTo>
                <a:lnTo>
                  <a:pt x="3423" y="39"/>
                </a:lnTo>
                <a:lnTo>
                  <a:pt x="3423" y="39"/>
                </a:lnTo>
                <a:lnTo>
                  <a:pt x="3423" y="39"/>
                </a:lnTo>
                <a:lnTo>
                  <a:pt x="3424" y="39"/>
                </a:lnTo>
                <a:lnTo>
                  <a:pt x="3424" y="39"/>
                </a:lnTo>
                <a:lnTo>
                  <a:pt x="3424" y="39"/>
                </a:lnTo>
                <a:lnTo>
                  <a:pt x="3424" y="39"/>
                </a:lnTo>
                <a:lnTo>
                  <a:pt x="3425" y="39"/>
                </a:lnTo>
                <a:lnTo>
                  <a:pt x="3425" y="39"/>
                </a:lnTo>
                <a:lnTo>
                  <a:pt x="3425" y="39"/>
                </a:lnTo>
                <a:lnTo>
                  <a:pt x="3425" y="39"/>
                </a:lnTo>
                <a:lnTo>
                  <a:pt x="3425" y="39"/>
                </a:lnTo>
                <a:lnTo>
                  <a:pt x="3426" y="39"/>
                </a:lnTo>
                <a:lnTo>
                  <a:pt x="3426" y="39"/>
                </a:lnTo>
                <a:lnTo>
                  <a:pt x="3426" y="39"/>
                </a:lnTo>
                <a:lnTo>
                  <a:pt x="3426" y="39"/>
                </a:lnTo>
                <a:lnTo>
                  <a:pt x="3427" y="39"/>
                </a:lnTo>
                <a:lnTo>
                  <a:pt x="3427" y="39"/>
                </a:lnTo>
                <a:lnTo>
                  <a:pt x="3427" y="39"/>
                </a:lnTo>
                <a:lnTo>
                  <a:pt x="3427" y="39"/>
                </a:lnTo>
                <a:lnTo>
                  <a:pt x="3428" y="39"/>
                </a:lnTo>
                <a:lnTo>
                  <a:pt x="3428" y="39"/>
                </a:lnTo>
                <a:lnTo>
                  <a:pt x="3428" y="39"/>
                </a:lnTo>
                <a:lnTo>
                  <a:pt x="3428" y="39"/>
                </a:lnTo>
                <a:lnTo>
                  <a:pt x="3429" y="39"/>
                </a:lnTo>
                <a:lnTo>
                  <a:pt x="3429" y="39"/>
                </a:lnTo>
                <a:lnTo>
                  <a:pt x="3429" y="39"/>
                </a:lnTo>
                <a:lnTo>
                  <a:pt x="3429" y="39"/>
                </a:lnTo>
                <a:lnTo>
                  <a:pt x="3430" y="39"/>
                </a:lnTo>
                <a:lnTo>
                  <a:pt x="3430" y="39"/>
                </a:lnTo>
                <a:lnTo>
                  <a:pt x="3430" y="39"/>
                </a:lnTo>
                <a:lnTo>
                  <a:pt x="3430" y="39"/>
                </a:lnTo>
                <a:lnTo>
                  <a:pt x="3431" y="39"/>
                </a:lnTo>
                <a:lnTo>
                  <a:pt x="3431" y="39"/>
                </a:lnTo>
                <a:lnTo>
                  <a:pt x="3431" y="39"/>
                </a:lnTo>
                <a:lnTo>
                  <a:pt x="3431" y="39"/>
                </a:lnTo>
                <a:lnTo>
                  <a:pt x="3431" y="39"/>
                </a:lnTo>
                <a:lnTo>
                  <a:pt x="3432" y="39"/>
                </a:lnTo>
                <a:lnTo>
                  <a:pt x="3432" y="39"/>
                </a:lnTo>
                <a:lnTo>
                  <a:pt x="3432" y="39"/>
                </a:lnTo>
                <a:lnTo>
                  <a:pt x="3432" y="39"/>
                </a:lnTo>
                <a:lnTo>
                  <a:pt x="3433" y="39"/>
                </a:lnTo>
                <a:lnTo>
                  <a:pt x="3433" y="39"/>
                </a:lnTo>
                <a:lnTo>
                  <a:pt x="3433" y="39"/>
                </a:lnTo>
                <a:lnTo>
                  <a:pt x="3433" y="39"/>
                </a:lnTo>
                <a:lnTo>
                  <a:pt x="3434" y="39"/>
                </a:lnTo>
                <a:lnTo>
                  <a:pt x="3434" y="39"/>
                </a:lnTo>
                <a:lnTo>
                  <a:pt x="3434" y="39"/>
                </a:lnTo>
                <a:lnTo>
                  <a:pt x="3434" y="39"/>
                </a:lnTo>
                <a:lnTo>
                  <a:pt x="3434" y="39"/>
                </a:lnTo>
                <a:lnTo>
                  <a:pt x="3435" y="39"/>
                </a:lnTo>
                <a:lnTo>
                  <a:pt x="3435" y="39"/>
                </a:lnTo>
                <a:lnTo>
                  <a:pt x="3435" y="39"/>
                </a:lnTo>
                <a:lnTo>
                  <a:pt x="3435" y="39"/>
                </a:lnTo>
                <a:lnTo>
                  <a:pt x="3436" y="39"/>
                </a:lnTo>
                <a:lnTo>
                  <a:pt x="3436" y="39"/>
                </a:lnTo>
                <a:lnTo>
                  <a:pt x="3436" y="39"/>
                </a:lnTo>
                <a:lnTo>
                  <a:pt x="3437" y="39"/>
                </a:lnTo>
                <a:lnTo>
                  <a:pt x="3437" y="39"/>
                </a:lnTo>
                <a:lnTo>
                  <a:pt x="3437" y="39"/>
                </a:lnTo>
                <a:lnTo>
                  <a:pt x="3437" y="39"/>
                </a:lnTo>
                <a:lnTo>
                  <a:pt x="3437" y="39"/>
                </a:lnTo>
                <a:lnTo>
                  <a:pt x="3438" y="39"/>
                </a:lnTo>
                <a:lnTo>
                  <a:pt x="3438" y="39"/>
                </a:lnTo>
                <a:lnTo>
                  <a:pt x="3438" y="39"/>
                </a:lnTo>
                <a:lnTo>
                  <a:pt x="3438" y="39"/>
                </a:lnTo>
                <a:lnTo>
                  <a:pt x="3439" y="39"/>
                </a:lnTo>
                <a:lnTo>
                  <a:pt x="3439" y="39"/>
                </a:lnTo>
                <a:lnTo>
                  <a:pt x="3439" y="39"/>
                </a:lnTo>
                <a:lnTo>
                  <a:pt x="3439" y="39"/>
                </a:lnTo>
                <a:lnTo>
                  <a:pt x="3440" y="39"/>
                </a:lnTo>
                <a:lnTo>
                  <a:pt x="3440" y="39"/>
                </a:lnTo>
                <a:lnTo>
                  <a:pt x="3440" y="39"/>
                </a:lnTo>
                <a:lnTo>
                  <a:pt x="3440" y="39"/>
                </a:lnTo>
                <a:lnTo>
                  <a:pt x="3440" y="39"/>
                </a:lnTo>
                <a:lnTo>
                  <a:pt x="3441" y="39"/>
                </a:lnTo>
                <a:lnTo>
                  <a:pt x="3441" y="39"/>
                </a:lnTo>
                <a:lnTo>
                  <a:pt x="3441" y="39"/>
                </a:lnTo>
                <a:lnTo>
                  <a:pt x="3441" y="39"/>
                </a:lnTo>
                <a:lnTo>
                  <a:pt x="3442" y="39"/>
                </a:lnTo>
                <a:lnTo>
                  <a:pt x="3442" y="39"/>
                </a:lnTo>
                <a:lnTo>
                  <a:pt x="3442" y="39"/>
                </a:lnTo>
                <a:lnTo>
                  <a:pt x="3442" y="39"/>
                </a:lnTo>
                <a:lnTo>
                  <a:pt x="3443" y="39"/>
                </a:lnTo>
                <a:lnTo>
                  <a:pt x="3443" y="39"/>
                </a:lnTo>
                <a:lnTo>
                  <a:pt x="3443" y="39"/>
                </a:lnTo>
                <a:lnTo>
                  <a:pt x="3443" y="39"/>
                </a:lnTo>
                <a:lnTo>
                  <a:pt x="3443" y="39"/>
                </a:lnTo>
                <a:lnTo>
                  <a:pt x="3444" y="39"/>
                </a:lnTo>
                <a:lnTo>
                  <a:pt x="3444" y="39"/>
                </a:lnTo>
                <a:lnTo>
                  <a:pt x="3444" y="39"/>
                </a:lnTo>
                <a:lnTo>
                  <a:pt x="3445" y="39"/>
                </a:lnTo>
                <a:lnTo>
                  <a:pt x="3445" y="39"/>
                </a:lnTo>
                <a:lnTo>
                  <a:pt x="3445" y="39"/>
                </a:lnTo>
                <a:lnTo>
                  <a:pt x="3445" y="39"/>
                </a:lnTo>
                <a:lnTo>
                  <a:pt x="3446" y="39"/>
                </a:lnTo>
                <a:lnTo>
                  <a:pt x="3446" y="39"/>
                </a:lnTo>
                <a:lnTo>
                  <a:pt x="3446" y="39"/>
                </a:lnTo>
                <a:lnTo>
                  <a:pt x="3446" y="39"/>
                </a:lnTo>
                <a:lnTo>
                  <a:pt x="3446" y="39"/>
                </a:lnTo>
                <a:lnTo>
                  <a:pt x="3447" y="39"/>
                </a:lnTo>
                <a:lnTo>
                  <a:pt x="3447" y="39"/>
                </a:lnTo>
                <a:lnTo>
                  <a:pt x="3447" y="39"/>
                </a:lnTo>
                <a:lnTo>
                  <a:pt x="3447" y="39"/>
                </a:lnTo>
                <a:lnTo>
                  <a:pt x="3448" y="39"/>
                </a:lnTo>
                <a:lnTo>
                  <a:pt x="3448" y="39"/>
                </a:lnTo>
                <a:lnTo>
                  <a:pt x="3448" y="39"/>
                </a:lnTo>
                <a:lnTo>
                  <a:pt x="3448" y="39"/>
                </a:lnTo>
                <a:lnTo>
                  <a:pt x="3449" y="39"/>
                </a:lnTo>
                <a:lnTo>
                  <a:pt x="3449" y="39"/>
                </a:lnTo>
                <a:lnTo>
                  <a:pt x="3449" y="39"/>
                </a:lnTo>
                <a:lnTo>
                  <a:pt x="3449" y="39"/>
                </a:lnTo>
                <a:lnTo>
                  <a:pt x="3449" y="39"/>
                </a:lnTo>
                <a:lnTo>
                  <a:pt x="3450" y="39"/>
                </a:lnTo>
                <a:lnTo>
                  <a:pt x="3450" y="39"/>
                </a:lnTo>
                <a:lnTo>
                  <a:pt x="3450" y="39"/>
                </a:lnTo>
                <a:lnTo>
                  <a:pt x="3450" y="39"/>
                </a:lnTo>
                <a:lnTo>
                  <a:pt x="3451" y="39"/>
                </a:lnTo>
                <a:lnTo>
                  <a:pt x="3451" y="39"/>
                </a:lnTo>
                <a:lnTo>
                  <a:pt x="3451" y="39"/>
                </a:lnTo>
                <a:lnTo>
                  <a:pt x="3452" y="39"/>
                </a:lnTo>
                <a:lnTo>
                  <a:pt x="3452" y="39"/>
                </a:lnTo>
                <a:lnTo>
                  <a:pt x="3452" y="39"/>
                </a:lnTo>
                <a:lnTo>
                  <a:pt x="3452" y="39"/>
                </a:lnTo>
                <a:lnTo>
                  <a:pt x="3452" y="39"/>
                </a:lnTo>
                <a:lnTo>
                  <a:pt x="3453" y="39"/>
                </a:lnTo>
                <a:lnTo>
                  <a:pt x="3453" y="39"/>
                </a:lnTo>
                <a:lnTo>
                  <a:pt x="3453" y="39"/>
                </a:lnTo>
                <a:lnTo>
                  <a:pt x="3453" y="39"/>
                </a:lnTo>
                <a:lnTo>
                  <a:pt x="3454" y="39"/>
                </a:lnTo>
                <a:lnTo>
                  <a:pt x="3454" y="39"/>
                </a:lnTo>
                <a:lnTo>
                  <a:pt x="3454" y="39"/>
                </a:lnTo>
                <a:lnTo>
                  <a:pt x="3454" y="39"/>
                </a:lnTo>
                <a:lnTo>
                  <a:pt x="3455" y="39"/>
                </a:lnTo>
                <a:lnTo>
                  <a:pt x="3455" y="39"/>
                </a:lnTo>
                <a:lnTo>
                  <a:pt x="3455" y="39"/>
                </a:lnTo>
                <a:lnTo>
                  <a:pt x="3455" y="39"/>
                </a:lnTo>
                <a:lnTo>
                  <a:pt x="3455" y="39"/>
                </a:lnTo>
                <a:lnTo>
                  <a:pt x="3456" y="39"/>
                </a:lnTo>
                <a:lnTo>
                  <a:pt x="3456" y="39"/>
                </a:lnTo>
                <a:lnTo>
                  <a:pt x="3456" y="39"/>
                </a:lnTo>
                <a:lnTo>
                  <a:pt x="3456" y="39"/>
                </a:lnTo>
                <a:lnTo>
                  <a:pt x="3457" y="39"/>
                </a:lnTo>
                <a:lnTo>
                  <a:pt x="3457" y="39"/>
                </a:lnTo>
                <a:lnTo>
                  <a:pt x="3457" y="39"/>
                </a:lnTo>
                <a:lnTo>
                  <a:pt x="3457" y="39"/>
                </a:lnTo>
                <a:lnTo>
                  <a:pt x="3458" y="39"/>
                </a:lnTo>
                <a:lnTo>
                  <a:pt x="3458" y="39"/>
                </a:lnTo>
                <a:lnTo>
                  <a:pt x="3458" y="39"/>
                </a:lnTo>
                <a:lnTo>
                  <a:pt x="3458" y="39"/>
                </a:lnTo>
                <a:lnTo>
                  <a:pt x="3458" y="39"/>
                </a:lnTo>
                <a:lnTo>
                  <a:pt x="3459" y="39"/>
                </a:lnTo>
                <a:lnTo>
                  <a:pt x="3459" y="39"/>
                </a:lnTo>
                <a:lnTo>
                  <a:pt x="3459" y="39"/>
                </a:lnTo>
                <a:lnTo>
                  <a:pt x="3460" y="39"/>
                </a:lnTo>
                <a:lnTo>
                  <a:pt x="3460" y="39"/>
                </a:lnTo>
                <a:lnTo>
                  <a:pt x="3460" y="39"/>
                </a:lnTo>
                <a:lnTo>
                  <a:pt x="3460" y="39"/>
                </a:lnTo>
                <a:lnTo>
                  <a:pt x="3461" y="39"/>
                </a:lnTo>
                <a:lnTo>
                  <a:pt x="3461" y="39"/>
                </a:lnTo>
                <a:lnTo>
                  <a:pt x="3461" y="39"/>
                </a:lnTo>
                <a:lnTo>
                  <a:pt x="3461" y="39"/>
                </a:lnTo>
                <a:lnTo>
                  <a:pt x="3461" y="39"/>
                </a:lnTo>
                <a:lnTo>
                  <a:pt x="3462" y="39"/>
                </a:lnTo>
                <a:lnTo>
                  <a:pt x="3462" y="39"/>
                </a:lnTo>
                <a:lnTo>
                  <a:pt x="3462" y="39"/>
                </a:lnTo>
                <a:lnTo>
                  <a:pt x="3462" y="39"/>
                </a:lnTo>
                <a:lnTo>
                  <a:pt x="3463" y="39"/>
                </a:lnTo>
                <a:lnTo>
                  <a:pt x="3463" y="39"/>
                </a:lnTo>
                <a:lnTo>
                  <a:pt x="3463" y="39"/>
                </a:lnTo>
                <a:lnTo>
                  <a:pt x="3463" y="39"/>
                </a:lnTo>
                <a:lnTo>
                  <a:pt x="3464" y="39"/>
                </a:lnTo>
                <a:lnTo>
                  <a:pt x="3464" y="39"/>
                </a:lnTo>
                <a:lnTo>
                  <a:pt x="3464" y="39"/>
                </a:lnTo>
                <a:lnTo>
                  <a:pt x="3464" y="39"/>
                </a:lnTo>
                <a:lnTo>
                  <a:pt x="3464" y="39"/>
                </a:lnTo>
                <a:lnTo>
                  <a:pt x="3465" y="39"/>
                </a:lnTo>
                <a:lnTo>
                  <a:pt x="3465" y="39"/>
                </a:lnTo>
                <a:lnTo>
                  <a:pt x="3465" y="39"/>
                </a:lnTo>
                <a:lnTo>
                  <a:pt x="3465" y="39"/>
                </a:lnTo>
                <a:lnTo>
                  <a:pt x="3466" y="39"/>
                </a:lnTo>
                <a:lnTo>
                  <a:pt x="3466" y="39"/>
                </a:lnTo>
                <a:lnTo>
                  <a:pt x="3466" y="39"/>
                </a:lnTo>
                <a:lnTo>
                  <a:pt x="3466" y="39"/>
                </a:lnTo>
                <a:lnTo>
                  <a:pt x="3467" y="39"/>
                </a:lnTo>
                <a:lnTo>
                  <a:pt x="3467" y="39"/>
                </a:lnTo>
                <a:lnTo>
                  <a:pt x="3467" y="39"/>
                </a:lnTo>
                <a:lnTo>
                  <a:pt x="3468" y="39"/>
                </a:lnTo>
                <a:lnTo>
                  <a:pt x="3468" y="39"/>
                </a:lnTo>
                <a:lnTo>
                  <a:pt x="3468" y="39"/>
                </a:lnTo>
                <a:lnTo>
                  <a:pt x="3468" y="39"/>
                </a:lnTo>
                <a:lnTo>
                  <a:pt x="3468" y="39"/>
                </a:lnTo>
                <a:lnTo>
                  <a:pt x="3469" y="39"/>
                </a:lnTo>
                <a:lnTo>
                  <a:pt x="3469" y="39"/>
                </a:lnTo>
                <a:lnTo>
                  <a:pt x="3469" y="39"/>
                </a:lnTo>
                <a:lnTo>
                  <a:pt x="3469" y="39"/>
                </a:lnTo>
                <a:lnTo>
                  <a:pt x="3470" y="39"/>
                </a:lnTo>
                <a:lnTo>
                  <a:pt x="3470" y="39"/>
                </a:lnTo>
                <a:lnTo>
                  <a:pt x="3470" y="39"/>
                </a:lnTo>
                <a:lnTo>
                  <a:pt x="3470" y="39"/>
                </a:lnTo>
                <a:lnTo>
                  <a:pt x="3471" y="39"/>
                </a:lnTo>
                <a:lnTo>
                  <a:pt x="3471" y="39"/>
                </a:lnTo>
                <a:lnTo>
                  <a:pt x="3471" y="39"/>
                </a:lnTo>
                <a:lnTo>
                  <a:pt x="3471" y="39"/>
                </a:lnTo>
                <a:lnTo>
                  <a:pt x="3471" y="39"/>
                </a:lnTo>
                <a:lnTo>
                  <a:pt x="3472" y="39"/>
                </a:lnTo>
                <a:lnTo>
                  <a:pt x="3472" y="39"/>
                </a:lnTo>
                <a:lnTo>
                  <a:pt x="3472" y="39"/>
                </a:lnTo>
                <a:lnTo>
                  <a:pt x="3472" y="39"/>
                </a:lnTo>
                <a:lnTo>
                  <a:pt x="3473" y="39"/>
                </a:lnTo>
                <a:lnTo>
                  <a:pt x="3473" y="39"/>
                </a:lnTo>
                <a:lnTo>
                  <a:pt x="3473" y="39"/>
                </a:lnTo>
                <a:lnTo>
                  <a:pt x="3473" y="39"/>
                </a:lnTo>
                <a:lnTo>
                  <a:pt x="3473" y="39"/>
                </a:lnTo>
                <a:lnTo>
                  <a:pt x="3474" y="39"/>
                </a:lnTo>
                <a:lnTo>
                  <a:pt x="3474" y="39"/>
                </a:lnTo>
                <a:lnTo>
                  <a:pt x="3474" y="39"/>
                </a:lnTo>
                <a:lnTo>
                  <a:pt x="3474" y="39"/>
                </a:lnTo>
                <a:lnTo>
                  <a:pt x="3475" y="39"/>
                </a:lnTo>
                <a:lnTo>
                  <a:pt x="3475" y="39"/>
                </a:lnTo>
                <a:lnTo>
                  <a:pt x="3475" y="39"/>
                </a:lnTo>
                <a:lnTo>
                  <a:pt x="3476" y="39"/>
                </a:lnTo>
                <a:lnTo>
                  <a:pt x="3476" y="39"/>
                </a:lnTo>
                <a:lnTo>
                  <a:pt x="3476" y="39"/>
                </a:lnTo>
                <a:lnTo>
                  <a:pt x="3476" y="39"/>
                </a:lnTo>
                <a:lnTo>
                  <a:pt x="3477" y="39"/>
                </a:lnTo>
                <a:lnTo>
                  <a:pt x="3477" y="39"/>
                </a:lnTo>
                <a:lnTo>
                  <a:pt x="3477" y="39"/>
                </a:lnTo>
                <a:lnTo>
                  <a:pt x="3477" y="39"/>
                </a:lnTo>
                <a:lnTo>
                  <a:pt x="3477" y="39"/>
                </a:lnTo>
                <a:lnTo>
                  <a:pt x="3478" y="39"/>
                </a:lnTo>
                <a:lnTo>
                  <a:pt x="3478" y="39"/>
                </a:lnTo>
                <a:lnTo>
                  <a:pt x="3478" y="39"/>
                </a:lnTo>
                <a:lnTo>
                  <a:pt x="3478" y="39"/>
                </a:lnTo>
                <a:lnTo>
                  <a:pt x="3479" y="39"/>
                </a:lnTo>
                <a:lnTo>
                  <a:pt x="3479" y="39"/>
                </a:lnTo>
                <a:lnTo>
                  <a:pt x="3479" y="39"/>
                </a:lnTo>
                <a:lnTo>
                  <a:pt x="3479" y="39"/>
                </a:lnTo>
                <a:lnTo>
                  <a:pt x="3480" y="39"/>
                </a:lnTo>
                <a:lnTo>
                  <a:pt x="3480" y="39"/>
                </a:lnTo>
                <a:lnTo>
                  <a:pt x="3480" y="39"/>
                </a:lnTo>
                <a:lnTo>
                  <a:pt x="3480" y="39"/>
                </a:lnTo>
                <a:lnTo>
                  <a:pt x="3480" y="39"/>
                </a:lnTo>
                <a:lnTo>
                  <a:pt x="3481" y="39"/>
                </a:lnTo>
                <a:lnTo>
                  <a:pt x="3481" y="39"/>
                </a:lnTo>
                <a:lnTo>
                  <a:pt x="3481" y="39"/>
                </a:lnTo>
                <a:lnTo>
                  <a:pt x="3481" y="39"/>
                </a:lnTo>
                <a:lnTo>
                  <a:pt x="3482" y="39"/>
                </a:lnTo>
                <a:lnTo>
                  <a:pt x="3482" y="39"/>
                </a:lnTo>
                <a:lnTo>
                  <a:pt x="3482" y="39"/>
                </a:lnTo>
                <a:lnTo>
                  <a:pt x="3482" y="39"/>
                </a:lnTo>
                <a:lnTo>
                  <a:pt x="3483" y="39"/>
                </a:lnTo>
                <a:lnTo>
                  <a:pt x="3483" y="39"/>
                </a:lnTo>
                <a:lnTo>
                  <a:pt x="3483" y="39"/>
                </a:lnTo>
                <a:lnTo>
                  <a:pt x="3483" y="39"/>
                </a:lnTo>
                <a:lnTo>
                  <a:pt x="3484" y="39"/>
                </a:lnTo>
                <a:lnTo>
                  <a:pt x="3484" y="39"/>
                </a:lnTo>
                <a:lnTo>
                  <a:pt x="3484" y="39"/>
                </a:lnTo>
                <a:lnTo>
                  <a:pt x="3484" y="39"/>
                </a:lnTo>
                <a:lnTo>
                  <a:pt x="3485" y="39"/>
                </a:lnTo>
                <a:lnTo>
                  <a:pt x="3485" y="39"/>
                </a:lnTo>
                <a:lnTo>
                  <a:pt x="3485" y="39"/>
                </a:lnTo>
                <a:lnTo>
                  <a:pt x="3485" y="39"/>
                </a:lnTo>
                <a:lnTo>
                  <a:pt x="3486" y="39"/>
                </a:lnTo>
                <a:lnTo>
                  <a:pt x="3486" y="39"/>
                </a:lnTo>
                <a:lnTo>
                  <a:pt x="3486" y="39"/>
                </a:lnTo>
                <a:lnTo>
                  <a:pt x="3486" y="39"/>
                </a:lnTo>
                <a:lnTo>
                  <a:pt x="3486" y="39"/>
                </a:lnTo>
                <a:lnTo>
                  <a:pt x="3487" y="39"/>
                </a:lnTo>
                <a:lnTo>
                  <a:pt x="3487" y="39"/>
                </a:lnTo>
                <a:lnTo>
                  <a:pt x="3487" y="39"/>
                </a:lnTo>
                <a:lnTo>
                  <a:pt x="3487" y="39"/>
                </a:lnTo>
                <a:lnTo>
                  <a:pt x="3488" y="39"/>
                </a:lnTo>
                <a:lnTo>
                  <a:pt x="3488" y="39"/>
                </a:lnTo>
                <a:lnTo>
                  <a:pt x="3488" y="39"/>
                </a:lnTo>
                <a:lnTo>
                  <a:pt x="3488" y="39"/>
                </a:lnTo>
                <a:lnTo>
                  <a:pt x="3489" y="39"/>
                </a:lnTo>
                <a:lnTo>
                  <a:pt x="3489" y="39"/>
                </a:lnTo>
                <a:lnTo>
                  <a:pt x="3489" y="39"/>
                </a:lnTo>
                <a:lnTo>
                  <a:pt x="3489" y="39"/>
                </a:lnTo>
                <a:lnTo>
                  <a:pt x="3489" y="39"/>
                </a:lnTo>
                <a:lnTo>
                  <a:pt x="3490" y="39"/>
                </a:lnTo>
                <a:lnTo>
                  <a:pt x="3490" y="39"/>
                </a:lnTo>
                <a:lnTo>
                  <a:pt x="3490" y="39"/>
                </a:lnTo>
                <a:lnTo>
                  <a:pt x="3491" y="39"/>
                </a:lnTo>
                <a:lnTo>
                  <a:pt x="3491" y="39"/>
                </a:lnTo>
                <a:lnTo>
                  <a:pt x="3491" y="39"/>
                </a:lnTo>
                <a:lnTo>
                  <a:pt x="3491" y="39"/>
                </a:lnTo>
                <a:lnTo>
                  <a:pt x="3492" y="39"/>
                </a:lnTo>
                <a:lnTo>
                  <a:pt x="3492" y="39"/>
                </a:lnTo>
                <a:lnTo>
                  <a:pt x="3492" y="39"/>
                </a:lnTo>
                <a:lnTo>
                  <a:pt x="3492" y="39"/>
                </a:lnTo>
                <a:lnTo>
                  <a:pt x="3492" y="39"/>
                </a:lnTo>
                <a:lnTo>
                  <a:pt x="3493" y="39"/>
                </a:lnTo>
                <a:lnTo>
                  <a:pt x="3493" y="39"/>
                </a:lnTo>
                <a:lnTo>
                  <a:pt x="3493" y="39"/>
                </a:lnTo>
                <a:lnTo>
                  <a:pt x="3493" y="39"/>
                </a:lnTo>
                <a:lnTo>
                  <a:pt x="3494" y="39"/>
                </a:lnTo>
                <a:lnTo>
                  <a:pt x="3494" y="39"/>
                </a:lnTo>
                <a:lnTo>
                  <a:pt x="3494" y="39"/>
                </a:lnTo>
                <a:lnTo>
                  <a:pt x="3494" y="39"/>
                </a:lnTo>
                <a:lnTo>
                  <a:pt x="3495" y="39"/>
                </a:lnTo>
                <a:lnTo>
                  <a:pt x="3495" y="39"/>
                </a:lnTo>
                <a:lnTo>
                  <a:pt x="3495" y="39"/>
                </a:lnTo>
                <a:lnTo>
                  <a:pt x="3495" y="39"/>
                </a:lnTo>
                <a:lnTo>
                  <a:pt x="3495" y="39"/>
                </a:lnTo>
                <a:lnTo>
                  <a:pt x="3496" y="39"/>
                </a:lnTo>
                <a:lnTo>
                  <a:pt x="3496" y="39"/>
                </a:lnTo>
                <a:lnTo>
                  <a:pt x="3496" y="39"/>
                </a:lnTo>
                <a:lnTo>
                  <a:pt x="3496" y="39"/>
                </a:lnTo>
                <a:lnTo>
                  <a:pt x="3497" y="39"/>
                </a:lnTo>
                <a:lnTo>
                  <a:pt x="3497" y="39"/>
                </a:lnTo>
                <a:lnTo>
                  <a:pt x="3497" y="39"/>
                </a:lnTo>
                <a:lnTo>
                  <a:pt x="3497" y="39"/>
                </a:lnTo>
                <a:lnTo>
                  <a:pt x="3498" y="39"/>
                </a:lnTo>
                <a:lnTo>
                  <a:pt x="3498" y="39"/>
                </a:lnTo>
                <a:lnTo>
                  <a:pt x="3498" y="39"/>
                </a:lnTo>
                <a:lnTo>
                  <a:pt x="3498" y="39"/>
                </a:lnTo>
                <a:lnTo>
                  <a:pt x="3499" y="39"/>
                </a:lnTo>
                <a:lnTo>
                  <a:pt x="3499" y="39"/>
                </a:lnTo>
                <a:lnTo>
                  <a:pt x="3499" y="39"/>
                </a:lnTo>
                <a:lnTo>
                  <a:pt x="3499" y="39"/>
                </a:lnTo>
                <a:lnTo>
                  <a:pt x="3500" y="39"/>
                </a:lnTo>
                <a:lnTo>
                  <a:pt x="3500" y="39"/>
                </a:lnTo>
                <a:lnTo>
                  <a:pt x="3500" y="39"/>
                </a:lnTo>
                <a:lnTo>
                  <a:pt x="3500" y="39"/>
                </a:lnTo>
                <a:lnTo>
                  <a:pt x="3501" y="39"/>
                </a:lnTo>
                <a:lnTo>
                  <a:pt x="3501" y="39"/>
                </a:lnTo>
                <a:lnTo>
                  <a:pt x="3501" y="39"/>
                </a:lnTo>
                <a:lnTo>
                  <a:pt x="3501" y="39"/>
                </a:lnTo>
                <a:lnTo>
                  <a:pt x="3501" y="39"/>
                </a:lnTo>
                <a:lnTo>
                  <a:pt x="3502" y="39"/>
                </a:lnTo>
                <a:lnTo>
                  <a:pt x="3502" y="39"/>
                </a:lnTo>
                <a:lnTo>
                  <a:pt x="3502" y="39"/>
                </a:lnTo>
                <a:lnTo>
                  <a:pt x="3502" y="39"/>
                </a:lnTo>
                <a:lnTo>
                  <a:pt x="3503" y="39"/>
                </a:lnTo>
                <a:lnTo>
                  <a:pt x="3503" y="39"/>
                </a:lnTo>
                <a:lnTo>
                  <a:pt x="3503" y="39"/>
                </a:lnTo>
                <a:lnTo>
                  <a:pt x="3503" y="39"/>
                </a:lnTo>
                <a:lnTo>
                  <a:pt x="3504" y="39"/>
                </a:lnTo>
                <a:lnTo>
                  <a:pt x="3504" y="39"/>
                </a:lnTo>
                <a:lnTo>
                  <a:pt x="3504" y="39"/>
                </a:lnTo>
                <a:lnTo>
                  <a:pt x="3504" y="39"/>
                </a:lnTo>
                <a:lnTo>
                  <a:pt x="3504" y="39"/>
                </a:lnTo>
                <a:lnTo>
                  <a:pt x="3505" y="39"/>
                </a:lnTo>
                <a:lnTo>
                  <a:pt x="3505" y="39"/>
                </a:lnTo>
                <a:lnTo>
                  <a:pt x="3505" y="39"/>
                </a:lnTo>
                <a:lnTo>
                  <a:pt x="3505" y="39"/>
                </a:lnTo>
                <a:lnTo>
                  <a:pt x="3506" y="39"/>
                </a:lnTo>
                <a:lnTo>
                  <a:pt x="3506" y="39"/>
                </a:lnTo>
                <a:lnTo>
                  <a:pt x="3506" y="39"/>
                </a:lnTo>
                <a:lnTo>
                  <a:pt x="3507" y="39"/>
                </a:lnTo>
                <a:lnTo>
                  <a:pt x="3507" y="39"/>
                </a:lnTo>
                <a:lnTo>
                  <a:pt x="3507" y="39"/>
                </a:lnTo>
                <a:lnTo>
                  <a:pt x="3507" y="39"/>
                </a:lnTo>
                <a:lnTo>
                  <a:pt x="3507" y="39"/>
                </a:lnTo>
                <a:lnTo>
                  <a:pt x="3508" y="39"/>
                </a:lnTo>
                <a:lnTo>
                  <a:pt x="3508" y="39"/>
                </a:lnTo>
                <a:lnTo>
                  <a:pt x="3508" y="39"/>
                </a:lnTo>
                <a:lnTo>
                  <a:pt x="3508" y="39"/>
                </a:lnTo>
                <a:lnTo>
                  <a:pt x="3509" y="39"/>
                </a:lnTo>
                <a:lnTo>
                  <a:pt x="3509" y="39"/>
                </a:lnTo>
                <a:lnTo>
                  <a:pt x="3509" y="39"/>
                </a:lnTo>
                <a:lnTo>
                  <a:pt x="3509" y="39"/>
                </a:lnTo>
                <a:lnTo>
                  <a:pt x="3510" y="39"/>
                </a:lnTo>
                <a:lnTo>
                  <a:pt x="3510" y="39"/>
                </a:lnTo>
                <a:lnTo>
                  <a:pt x="3510" y="39"/>
                </a:lnTo>
                <a:lnTo>
                  <a:pt x="3510" y="39"/>
                </a:lnTo>
                <a:lnTo>
                  <a:pt x="3510" y="39"/>
                </a:lnTo>
                <a:lnTo>
                  <a:pt x="3511" y="39"/>
                </a:lnTo>
                <a:lnTo>
                  <a:pt x="3511" y="39"/>
                </a:lnTo>
                <a:lnTo>
                  <a:pt x="3511" y="39"/>
                </a:lnTo>
                <a:lnTo>
                  <a:pt x="3511" y="39"/>
                </a:lnTo>
                <a:lnTo>
                  <a:pt x="3512" y="39"/>
                </a:lnTo>
                <a:lnTo>
                  <a:pt x="3512" y="39"/>
                </a:lnTo>
                <a:lnTo>
                  <a:pt x="3512" y="39"/>
                </a:lnTo>
                <a:lnTo>
                  <a:pt x="3512" y="39"/>
                </a:lnTo>
                <a:lnTo>
                  <a:pt x="3513" y="39"/>
                </a:lnTo>
                <a:lnTo>
                  <a:pt x="3513" y="39"/>
                </a:lnTo>
                <a:lnTo>
                  <a:pt x="3513" y="39"/>
                </a:lnTo>
                <a:lnTo>
                  <a:pt x="3513" y="39"/>
                </a:lnTo>
                <a:lnTo>
                  <a:pt x="3513" y="39"/>
                </a:lnTo>
                <a:lnTo>
                  <a:pt x="3514" y="39"/>
                </a:lnTo>
                <a:lnTo>
                  <a:pt x="3514" y="39"/>
                </a:lnTo>
                <a:lnTo>
                  <a:pt x="3514" y="39"/>
                </a:lnTo>
                <a:lnTo>
                  <a:pt x="3515" y="39"/>
                </a:lnTo>
                <a:lnTo>
                  <a:pt x="3515" y="39"/>
                </a:lnTo>
                <a:lnTo>
                  <a:pt x="3515" y="39"/>
                </a:lnTo>
                <a:lnTo>
                  <a:pt x="3515" y="39"/>
                </a:lnTo>
                <a:lnTo>
                  <a:pt x="3516" y="39"/>
                </a:lnTo>
                <a:lnTo>
                  <a:pt x="3516" y="39"/>
                </a:lnTo>
                <a:lnTo>
                  <a:pt x="3516" y="39"/>
                </a:lnTo>
                <a:lnTo>
                  <a:pt x="3516" y="39"/>
                </a:lnTo>
                <a:lnTo>
                  <a:pt x="3516" y="39"/>
                </a:lnTo>
                <a:lnTo>
                  <a:pt x="3517" y="39"/>
                </a:lnTo>
                <a:lnTo>
                  <a:pt x="3517" y="39"/>
                </a:lnTo>
                <a:lnTo>
                  <a:pt x="3517" y="39"/>
                </a:lnTo>
                <a:lnTo>
                  <a:pt x="3517" y="39"/>
                </a:lnTo>
                <a:lnTo>
                  <a:pt x="3518" y="39"/>
                </a:lnTo>
                <a:lnTo>
                  <a:pt x="3518" y="39"/>
                </a:lnTo>
                <a:lnTo>
                  <a:pt x="3518" y="39"/>
                </a:lnTo>
                <a:lnTo>
                  <a:pt x="3518" y="39"/>
                </a:lnTo>
                <a:lnTo>
                  <a:pt x="3519" y="39"/>
                </a:lnTo>
                <a:lnTo>
                  <a:pt x="3519" y="39"/>
                </a:lnTo>
                <a:lnTo>
                  <a:pt x="3519" y="39"/>
                </a:lnTo>
                <a:lnTo>
                  <a:pt x="3519" y="39"/>
                </a:lnTo>
                <a:lnTo>
                  <a:pt x="3519" y="39"/>
                </a:lnTo>
                <a:lnTo>
                  <a:pt x="3520" y="39"/>
                </a:lnTo>
                <a:lnTo>
                  <a:pt x="3520" y="39"/>
                </a:lnTo>
                <a:lnTo>
                  <a:pt x="3520" y="39"/>
                </a:lnTo>
                <a:lnTo>
                  <a:pt x="3520" y="39"/>
                </a:lnTo>
                <a:lnTo>
                  <a:pt x="3521" y="39"/>
                </a:lnTo>
                <a:lnTo>
                  <a:pt x="3521" y="39"/>
                </a:lnTo>
                <a:lnTo>
                  <a:pt x="3521" y="39"/>
                </a:lnTo>
                <a:lnTo>
                  <a:pt x="3521" y="39"/>
                </a:lnTo>
                <a:lnTo>
                  <a:pt x="3522" y="39"/>
                </a:lnTo>
                <a:lnTo>
                  <a:pt x="3522" y="39"/>
                </a:lnTo>
                <a:lnTo>
                  <a:pt x="3522" y="39"/>
                </a:lnTo>
                <a:lnTo>
                  <a:pt x="3523" y="39"/>
                </a:lnTo>
                <a:lnTo>
                  <a:pt x="3523" y="39"/>
                </a:lnTo>
                <a:lnTo>
                  <a:pt x="3523" y="39"/>
                </a:lnTo>
                <a:lnTo>
                  <a:pt x="3523" y="39"/>
                </a:lnTo>
                <a:lnTo>
                  <a:pt x="3523" y="39"/>
                </a:lnTo>
                <a:lnTo>
                  <a:pt x="3524" y="39"/>
                </a:lnTo>
                <a:lnTo>
                  <a:pt x="3524" y="39"/>
                </a:lnTo>
                <a:lnTo>
                  <a:pt x="3524" y="39"/>
                </a:lnTo>
                <a:lnTo>
                  <a:pt x="3524" y="39"/>
                </a:lnTo>
                <a:lnTo>
                  <a:pt x="3525" y="39"/>
                </a:lnTo>
                <a:lnTo>
                  <a:pt x="3525" y="39"/>
                </a:lnTo>
                <a:lnTo>
                  <a:pt x="3525" y="39"/>
                </a:lnTo>
                <a:lnTo>
                  <a:pt x="3525" y="39"/>
                </a:lnTo>
                <a:lnTo>
                  <a:pt x="3526" y="39"/>
                </a:lnTo>
                <a:lnTo>
                  <a:pt x="3526" y="39"/>
                </a:lnTo>
                <a:lnTo>
                  <a:pt x="3526" y="39"/>
                </a:lnTo>
                <a:lnTo>
                  <a:pt x="3526" y="39"/>
                </a:lnTo>
                <a:lnTo>
                  <a:pt x="3526" y="39"/>
                </a:lnTo>
                <a:lnTo>
                  <a:pt x="3527" y="39"/>
                </a:lnTo>
                <a:lnTo>
                  <a:pt x="3527" y="39"/>
                </a:lnTo>
                <a:lnTo>
                  <a:pt x="3527" y="39"/>
                </a:lnTo>
                <a:lnTo>
                  <a:pt x="3527" y="39"/>
                </a:lnTo>
                <a:lnTo>
                  <a:pt x="3528" y="39"/>
                </a:lnTo>
                <a:lnTo>
                  <a:pt x="3528" y="39"/>
                </a:lnTo>
                <a:lnTo>
                  <a:pt x="3528" y="39"/>
                </a:lnTo>
                <a:lnTo>
                  <a:pt x="3528" y="39"/>
                </a:lnTo>
                <a:lnTo>
                  <a:pt x="3529" y="39"/>
                </a:lnTo>
                <a:lnTo>
                  <a:pt x="3529" y="39"/>
                </a:lnTo>
                <a:lnTo>
                  <a:pt x="3529" y="39"/>
                </a:lnTo>
                <a:lnTo>
                  <a:pt x="3529" y="39"/>
                </a:lnTo>
                <a:lnTo>
                  <a:pt x="3530" y="39"/>
                </a:lnTo>
                <a:lnTo>
                  <a:pt x="3530" y="39"/>
                </a:lnTo>
                <a:lnTo>
                  <a:pt x="3530" y="39"/>
                </a:lnTo>
                <a:lnTo>
                  <a:pt x="3530" y="39"/>
                </a:lnTo>
                <a:lnTo>
                  <a:pt x="3531" y="39"/>
                </a:lnTo>
                <a:lnTo>
                  <a:pt x="3531" y="39"/>
                </a:lnTo>
                <a:lnTo>
                  <a:pt x="3531" y="39"/>
                </a:lnTo>
                <a:lnTo>
                  <a:pt x="3531" y="39"/>
                </a:lnTo>
                <a:lnTo>
                  <a:pt x="3532" y="39"/>
                </a:lnTo>
                <a:lnTo>
                  <a:pt x="3532" y="39"/>
                </a:lnTo>
                <a:lnTo>
                  <a:pt x="3532" y="39"/>
                </a:lnTo>
                <a:lnTo>
                  <a:pt x="3532" y="39"/>
                </a:lnTo>
                <a:lnTo>
                  <a:pt x="3532" y="39"/>
                </a:lnTo>
                <a:lnTo>
                  <a:pt x="3533" y="39"/>
                </a:lnTo>
                <a:lnTo>
                  <a:pt x="3533" y="39"/>
                </a:lnTo>
                <a:lnTo>
                  <a:pt x="3533" y="39"/>
                </a:lnTo>
                <a:lnTo>
                  <a:pt x="3533" y="39"/>
                </a:lnTo>
                <a:lnTo>
                  <a:pt x="3534" y="39"/>
                </a:lnTo>
                <a:lnTo>
                  <a:pt x="3534" y="39"/>
                </a:lnTo>
                <a:lnTo>
                  <a:pt x="3534" y="39"/>
                </a:lnTo>
                <a:lnTo>
                  <a:pt x="3534" y="39"/>
                </a:lnTo>
                <a:lnTo>
                  <a:pt x="3535" y="39"/>
                </a:lnTo>
                <a:lnTo>
                  <a:pt x="3535" y="39"/>
                </a:lnTo>
                <a:lnTo>
                  <a:pt x="3535" y="39"/>
                </a:lnTo>
                <a:lnTo>
                  <a:pt x="3535" y="39"/>
                </a:lnTo>
                <a:lnTo>
                  <a:pt x="3535" y="39"/>
                </a:lnTo>
                <a:lnTo>
                  <a:pt x="3536" y="39"/>
                </a:lnTo>
                <a:lnTo>
                  <a:pt x="3536" y="39"/>
                </a:lnTo>
                <a:lnTo>
                  <a:pt x="3536" y="39"/>
                </a:lnTo>
                <a:lnTo>
                  <a:pt x="3536" y="39"/>
                </a:lnTo>
                <a:lnTo>
                  <a:pt x="3537" y="39"/>
                </a:lnTo>
                <a:lnTo>
                  <a:pt x="3537" y="39"/>
                </a:lnTo>
                <a:lnTo>
                  <a:pt x="3537" y="39"/>
                </a:lnTo>
                <a:lnTo>
                  <a:pt x="3538" y="39"/>
                </a:lnTo>
                <a:lnTo>
                  <a:pt x="3538" y="39"/>
                </a:lnTo>
                <a:lnTo>
                  <a:pt x="3538" y="39"/>
                </a:lnTo>
                <a:lnTo>
                  <a:pt x="3538" y="39"/>
                </a:lnTo>
                <a:lnTo>
                  <a:pt x="3538" y="39"/>
                </a:lnTo>
                <a:lnTo>
                  <a:pt x="3539" y="39"/>
                </a:lnTo>
                <a:lnTo>
                  <a:pt x="3539" y="39"/>
                </a:lnTo>
                <a:lnTo>
                  <a:pt x="3539" y="39"/>
                </a:lnTo>
                <a:lnTo>
                  <a:pt x="3539" y="39"/>
                </a:lnTo>
                <a:lnTo>
                  <a:pt x="3540" y="39"/>
                </a:lnTo>
                <a:lnTo>
                  <a:pt x="3540" y="39"/>
                </a:lnTo>
                <a:lnTo>
                  <a:pt x="3540" y="39"/>
                </a:lnTo>
                <a:lnTo>
                  <a:pt x="3540" y="39"/>
                </a:lnTo>
                <a:lnTo>
                  <a:pt x="3541" y="39"/>
                </a:lnTo>
                <a:lnTo>
                  <a:pt x="3541" y="39"/>
                </a:lnTo>
                <a:lnTo>
                  <a:pt x="3541" y="39"/>
                </a:lnTo>
                <a:lnTo>
                  <a:pt x="3541" y="39"/>
                </a:lnTo>
                <a:lnTo>
                  <a:pt x="3541" y="39"/>
                </a:lnTo>
                <a:lnTo>
                  <a:pt x="3542" y="39"/>
                </a:lnTo>
                <a:lnTo>
                  <a:pt x="3542" y="39"/>
                </a:lnTo>
                <a:lnTo>
                  <a:pt x="3542" y="39"/>
                </a:lnTo>
                <a:lnTo>
                  <a:pt x="3542" y="39"/>
                </a:lnTo>
                <a:lnTo>
                  <a:pt x="3543" y="39"/>
                </a:lnTo>
                <a:lnTo>
                  <a:pt x="3543" y="39"/>
                </a:lnTo>
                <a:lnTo>
                  <a:pt x="3543" y="39"/>
                </a:lnTo>
                <a:lnTo>
                  <a:pt x="3543" y="39"/>
                </a:lnTo>
                <a:lnTo>
                  <a:pt x="3544" y="39"/>
                </a:lnTo>
                <a:lnTo>
                  <a:pt x="3544" y="39"/>
                </a:lnTo>
                <a:lnTo>
                  <a:pt x="3544" y="39"/>
                </a:lnTo>
                <a:lnTo>
                  <a:pt x="3544" y="39"/>
                </a:lnTo>
                <a:lnTo>
                  <a:pt x="3544" y="39"/>
                </a:lnTo>
                <a:lnTo>
                  <a:pt x="3545" y="39"/>
                </a:lnTo>
                <a:lnTo>
                  <a:pt x="3545" y="39"/>
                </a:lnTo>
                <a:lnTo>
                  <a:pt x="3545" y="39"/>
                </a:lnTo>
                <a:lnTo>
                  <a:pt x="3546" y="39"/>
                </a:lnTo>
                <a:lnTo>
                  <a:pt x="3546" y="39"/>
                </a:lnTo>
                <a:lnTo>
                  <a:pt x="3546" y="39"/>
                </a:lnTo>
                <a:lnTo>
                  <a:pt x="3546" y="39"/>
                </a:lnTo>
                <a:lnTo>
                  <a:pt x="3547" y="39"/>
                </a:lnTo>
                <a:lnTo>
                  <a:pt x="3547" y="39"/>
                </a:lnTo>
                <a:lnTo>
                  <a:pt x="3547" y="39"/>
                </a:lnTo>
                <a:lnTo>
                  <a:pt x="3547" y="39"/>
                </a:lnTo>
                <a:lnTo>
                  <a:pt x="3547" y="39"/>
                </a:lnTo>
                <a:lnTo>
                  <a:pt x="3548" y="39"/>
                </a:lnTo>
                <a:lnTo>
                  <a:pt x="3548" y="39"/>
                </a:lnTo>
                <a:lnTo>
                  <a:pt x="3548" y="39"/>
                </a:lnTo>
                <a:lnTo>
                  <a:pt x="3548" y="39"/>
                </a:lnTo>
                <a:lnTo>
                  <a:pt x="3549" y="39"/>
                </a:lnTo>
                <a:lnTo>
                  <a:pt x="3549" y="39"/>
                </a:lnTo>
                <a:lnTo>
                  <a:pt x="3549" y="39"/>
                </a:lnTo>
                <a:lnTo>
                  <a:pt x="3549" y="39"/>
                </a:lnTo>
                <a:lnTo>
                  <a:pt x="3550" y="39"/>
                </a:lnTo>
                <a:lnTo>
                  <a:pt x="3550" y="39"/>
                </a:lnTo>
                <a:lnTo>
                  <a:pt x="3550" y="39"/>
                </a:lnTo>
                <a:lnTo>
                  <a:pt x="3550" y="39"/>
                </a:lnTo>
                <a:lnTo>
                  <a:pt x="3550" y="39"/>
                </a:lnTo>
                <a:lnTo>
                  <a:pt x="3551" y="39"/>
                </a:lnTo>
                <a:lnTo>
                  <a:pt x="3551" y="39"/>
                </a:lnTo>
                <a:lnTo>
                  <a:pt x="3551" y="39"/>
                </a:lnTo>
                <a:lnTo>
                  <a:pt x="3551" y="39"/>
                </a:lnTo>
                <a:lnTo>
                  <a:pt x="3552" y="39"/>
                </a:lnTo>
                <a:lnTo>
                  <a:pt x="3552" y="39"/>
                </a:lnTo>
                <a:lnTo>
                  <a:pt x="3552" y="39"/>
                </a:lnTo>
                <a:lnTo>
                  <a:pt x="3552" y="39"/>
                </a:lnTo>
                <a:lnTo>
                  <a:pt x="3553" y="39"/>
                </a:lnTo>
                <a:lnTo>
                  <a:pt x="3553" y="39"/>
                </a:lnTo>
                <a:lnTo>
                  <a:pt x="3553" y="39"/>
                </a:lnTo>
                <a:lnTo>
                  <a:pt x="3553" y="39"/>
                </a:lnTo>
                <a:lnTo>
                  <a:pt x="3554" y="39"/>
                </a:lnTo>
                <a:lnTo>
                  <a:pt x="3554" y="39"/>
                </a:lnTo>
                <a:lnTo>
                  <a:pt x="3554" y="39"/>
                </a:lnTo>
                <a:lnTo>
                  <a:pt x="3554" y="39"/>
                </a:lnTo>
                <a:lnTo>
                  <a:pt x="3555" y="39"/>
                </a:lnTo>
                <a:lnTo>
                  <a:pt x="3555" y="39"/>
                </a:lnTo>
                <a:lnTo>
                  <a:pt x="3555" y="39"/>
                </a:lnTo>
                <a:lnTo>
                  <a:pt x="3555" y="39"/>
                </a:lnTo>
                <a:lnTo>
                  <a:pt x="3556" y="39"/>
                </a:lnTo>
                <a:lnTo>
                  <a:pt x="3556" y="39"/>
                </a:lnTo>
                <a:lnTo>
                  <a:pt x="3556" y="39"/>
                </a:lnTo>
                <a:lnTo>
                  <a:pt x="3556" y="39"/>
                </a:lnTo>
                <a:lnTo>
                  <a:pt x="3556" y="39"/>
                </a:lnTo>
                <a:lnTo>
                  <a:pt x="3557" y="39"/>
                </a:lnTo>
                <a:lnTo>
                  <a:pt x="3557" y="39"/>
                </a:lnTo>
                <a:lnTo>
                  <a:pt x="3557" y="39"/>
                </a:lnTo>
                <a:lnTo>
                  <a:pt x="3557" y="39"/>
                </a:lnTo>
                <a:lnTo>
                  <a:pt x="3558" y="39"/>
                </a:lnTo>
                <a:lnTo>
                  <a:pt x="3558" y="39"/>
                </a:lnTo>
                <a:lnTo>
                  <a:pt x="3558" y="39"/>
                </a:lnTo>
                <a:lnTo>
                  <a:pt x="3558" y="39"/>
                </a:lnTo>
                <a:lnTo>
                  <a:pt x="3559" y="39"/>
                </a:lnTo>
                <a:lnTo>
                  <a:pt x="3559" y="39"/>
                </a:lnTo>
                <a:lnTo>
                  <a:pt x="3559" y="39"/>
                </a:lnTo>
                <a:lnTo>
                  <a:pt x="3559" y="39"/>
                </a:lnTo>
                <a:lnTo>
                  <a:pt x="3559" y="39"/>
                </a:lnTo>
                <a:lnTo>
                  <a:pt x="3560" y="39"/>
                </a:lnTo>
                <a:lnTo>
                  <a:pt x="3560" y="39"/>
                </a:lnTo>
                <a:lnTo>
                  <a:pt x="3560" y="39"/>
                </a:lnTo>
                <a:lnTo>
                  <a:pt x="3560" y="39"/>
                </a:lnTo>
                <a:lnTo>
                  <a:pt x="3561" y="39"/>
                </a:lnTo>
                <a:lnTo>
                  <a:pt x="3561" y="39"/>
                </a:lnTo>
                <a:lnTo>
                  <a:pt x="3561" y="39"/>
                </a:lnTo>
                <a:lnTo>
                  <a:pt x="3562" y="39"/>
                </a:lnTo>
                <a:lnTo>
                  <a:pt x="3562" y="39"/>
                </a:lnTo>
                <a:lnTo>
                  <a:pt x="3562" y="39"/>
                </a:lnTo>
                <a:lnTo>
                  <a:pt x="3562" y="39"/>
                </a:lnTo>
                <a:lnTo>
                  <a:pt x="3562" y="39"/>
                </a:lnTo>
                <a:lnTo>
                  <a:pt x="3563" y="39"/>
                </a:lnTo>
                <a:lnTo>
                  <a:pt x="3563" y="39"/>
                </a:lnTo>
                <a:lnTo>
                  <a:pt x="3563" y="39"/>
                </a:lnTo>
                <a:lnTo>
                  <a:pt x="3563" y="39"/>
                </a:lnTo>
                <a:lnTo>
                  <a:pt x="3564" y="39"/>
                </a:lnTo>
                <a:lnTo>
                  <a:pt x="3564" y="39"/>
                </a:lnTo>
                <a:lnTo>
                  <a:pt x="3564" y="39"/>
                </a:lnTo>
                <a:lnTo>
                  <a:pt x="3564" y="39"/>
                </a:lnTo>
                <a:lnTo>
                  <a:pt x="3565" y="39"/>
                </a:lnTo>
                <a:lnTo>
                  <a:pt x="3565" y="39"/>
                </a:lnTo>
                <a:lnTo>
                  <a:pt x="3565" y="39"/>
                </a:lnTo>
                <a:lnTo>
                  <a:pt x="3565" y="39"/>
                </a:lnTo>
                <a:lnTo>
                  <a:pt x="3565" y="39"/>
                </a:lnTo>
                <a:lnTo>
                  <a:pt x="3566" y="39"/>
                </a:lnTo>
                <a:lnTo>
                  <a:pt x="3566" y="39"/>
                </a:lnTo>
                <a:lnTo>
                  <a:pt x="3566" y="39"/>
                </a:lnTo>
                <a:lnTo>
                  <a:pt x="3566" y="39"/>
                </a:lnTo>
                <a:lnTo>
                  <a:pt x="3567" y="39"/>
                </a:lnTo>
                <a:lnTo>
                  <a:pt x="3567" y="39"/>
                </a:lnTo>
                <a:lnTo>
                  <a:pt x="3567" y="39"/>
                </a:lnTo>
                <a:lnTo>
                  <a:pt x="3567" y="39"/>
                </a:lnTo>
                <a:lnTo>
                  <a:pt x="3568" y="39"/>
                </a:lnTo>
                <a:lnTo>
                  <a:pt x="3568" y="39"/>
                </a:lnTo>
                <a:lnTo>
                  <a:pt x="3568" y="39"/>
                </a:lnTo>
                <a:lnTo>
                  <a:pt x="3569" y="39"/>
                </a:lnTo>
                <a:lnTo>
                  <a:pt x="3569" y="39"/>
                </a:lnTo>
                <a:lnTo>
                  <a:pt x="3569" y="39"/>
                </a:lnTo>
                <a:lnTo>
                  <a:pt x="3569" y="39"/>
                </a:lnTo>
                <a:lnTo>
                  <a:pt x="3569" y="39"/>
                </a:lnTo>
                <a:lnTo>
                  <a:pt x="3570" y="39"/>
                </a:lnTo>
                <a:lnTo>
                  <a:pt x="3570" y="39"/>
                </a:lnTo>
                <a:lnTo>
                  <a:pt x="3570" y="39"/>
                </a:lnTo>
                <a:lnTo>
                  <a:pt x="3570" y="39"/>
                </a:lnTo>
                <a:lnTo>
                  <a:pt x="3571" y="39"/>
                </a:lnTo>
                <a:lnTo>
                  <a:pt x="3571" y="39"/>
                </a:lnTo>
                <a:lnTo>
                  <a:pt x="3571" y="39"/>
                </a:lnTo>
                <a:lnTo>
                  <a:pt x="3571" y="39"/>
                </a:lnTo>
                <a:lnTo>
                  <a:pt x="3572" y="39"/>
                </a:lnTo>
                <a:lnTo>
                  <a:pt x="3572" y="39"/>
                </a:lnTo>
                <a:lnTo>
                  <a:pt x="3572" y="39"/>
                </a:lnTo>
                <a:lnTo>
                  <a:pt x="3572" y="39"/>
                </a:lnTo>
                <a:lnTo>
                  <a:pt x="3572" y="39"/>
                </a:lnTo>
                <a:lnTo>
                  <a:pt x="3573" y="39"/>
                </a:lnTo>
                <a:lnTo>
                  <a:pt x="3573" y="39"/>
                </a:lnTo>
                <a:lnTo>
                  <a:pt x="3573" y="39"/>
                </a:lnTo>
                <a:lnTo>
                  <a:pt x="3573" y="39"/>
                </a:lnTo>
                <a:lnTo>
                  <a:pt x="3574" y="39"/>
                </a:lnTo>
                <a:lnTo>
                  <a:pt x="3574" y="39"/>
                </a:lnTo>
                <a:lnTo>
                  <a:pt x="3574" y="39"/>
                </a:lnTo>
                <a:lnTo>
                  <a:pt x="3574" y="39"/>
                </a:lnTo>
                <a:lnTo>
                  <a:pt x="3575" y="39"/>
                </a:lnTo>
                <a:lnTo>
                  <a:pt x="3575" y="39"/>
                </a:lnTo>
                <a:lnTo>
                  <a:pt x="3575" y="39"/>
                </a:lnTo>
                <a:lnTo>
                  <a:pt x="3575" y="39"/>
                </a:lnTo>
                <a:lnTo>
                  <a:pt x="3575" y="39"/>
                </a:lnTo>
                <a:lnTo>
                  <a:pt x="3576" y="39"/>
                </a:lnTo>
                <a:lnTo>
                  <a:pt x="3576" y="39"/>
                </a:lnTo>
                <a:lnTo>
                  <a:pt x="3576" y="39"/>
                </a:lnTo>
                <a:lnTo>
                  <a:pt x="3577" y="39"/>
                </a:lnTo>
                <a:lnTo>
                  <a:pt x="3577" y="39"/>
                </a:lnTo>
                <a:lnTo>
                  <a:pt x="3577" y="39"/>
                </a:lnTo>
                <a:lnTo>
                  <a:pt x="3577" y="39"/>
                </a:lnTo>
                <a:lnTo>
                  <a:pt x="3578" y="39"/>
                </a:lnTo>
                <a:lnTo>
                  <a:pt x="3578" y="39"/>
                </a:lnTo>
                <a:lnTo>
                  <a:pt x="3578" y="39"/>
                </a:lnTo>
                <a:lnTo>
                  <a:pt x="3578" y="39"/>
                </a:lnTo>
                <a:lnTo>
                  <a:pt x="3578" y="39"/>
                </a:lnTo>
                <a:lnTo>
                  <a:pt x="3579" y="39"/>
                </a:lnTo>
                <a:lnTo>
                  <a:pt x="3579" y="39"/>
                </a:lnTo>
                <a:lnTo>
                  <a:pt x="3579" y="39"/>
                </a:lnTo>
                <a:lnTo>
                  <a:pt x="3579" y="39"/>
                </a:lnTo>
                <a:lnTo>
                  <a:pt x="3580" y="39"/>
                </a:lnTo>
                <a:lnTo>
                  <a:pt x="3580" y="39"/>
                </a:lnTo>
                <a:lnTo>
                  <a:pt x="3580" y="39"/>
                </a:lnTo>
                <a:lnTo>
                  <a:pt x="3580" y="39"/>
                </a:lnTo>
                <a:lnTo>
                  <a:pt x="3581" y="39"/>
                </a:lnTo>
                <a:lnTo>
                  <a:pt x="3581" y="39"/>
                </a:lnTo>
                <a:lnTo>
                  <a:pt x="3581" y="39"/>
                </a:lnTo>
                <a:lnTo>
                  <a:pt x="3581" y="39"/>
                </a:lnTo>
                <a:lnTo>
                  <a:pt x="3581" y="39"/>
                </a:lnTo>
                <a:lnTo>
                  <a:pt x="3582" y="39"/>
                </a:lnTo>
                <a:lnTo>
                  <a:pt x="3582" y="39"/>
                </a:lnTo>
                <a:lnTo>
                  <a:pt x="3582" y="39"/>
                </a:lnTo>
                <a:lnTo>
                  <a:pt x="3582" y="39"/>
                </a:lnTo>
                <a:lnTo>
                  <a:pt x="3583" y="39"/>
                </a:lnTo>
                <a:lnTo>
                  <a:pt x="3583" y="39"/>
                </a:lnTo>
                <a:lnTo>
                  <a:pt x="3583" y="39"/>
                </a:lnTo>
                <a:lnTo>
                  <a:pt x="3583" y="39"/>
                </a:lnTo>
                <a:lnTo>
                  <a:pt x="3584" y="39"/>
                </a:lnTo>
                <a:lnTo>
                  <a:pt x="3584" y="39"/>
                </a:lnTo>
                <a:lnTo>
                  <a:pt x="3584" y="39"/>
                </a:lnTo>
                <a:lnTo>
                  <a:pt x="3584" y="39"/>
                </a:lnTo>
                <a:lnTo>
                  <a:pt x="3585" y="39"/>
                </a:lnTo>
                <a:lnTo>
                  <a:pt x="3585" y="39"/>
                </a:lnTo>
                <a:lnTo>
                  <a:pt x="3585" y="39"/>
                </a:lnTo>
                <a:lnTo>
                  <a:pt x="3585" y="39"/>
                </a:lnTo>
                <a:lnTo>
                  <a:pt x="3586" y="39"/>
                </a:lnTo>
                <a:lnTo>
                  <a:pt x="3586" y="39"/>
                </a:lnTo>
                <a:lnTo>
                  <a:pt x="3586" y="39"/>
                </a:lnTo>
                <a:lnTo>
                  <a:pt x="3586" y="39"/>
                </a:lnTo>
                <a:lnTo>
                  <a:pt x="3587" y="0"/>
                </a:lnTo>
                <a:lnTo>
                  <a:pt x="3587" y="39"/>
                </a:lnTo>
                <a:lnTo>
                  <a:pt x="3587" y="39"/>
                </a:lnTo>
                <a:lnTo>
                  <a:pt x="3587" y="39"/>
                </a:lnTo>
                <a:lnTo>
                  <a:pt x="3587" y="39"/>
                </a:lnTo>
                <a:lnTo>
                  <a:pt x="3588" y="39"/>
                </a:lnTo>
                <a:lnTo>
                  <a:pt x="3588" y="39"/>
                </a:lnTo>
                <a:lnTo>
                  <a:pt x="3588" y="39"/>
                </a:lnTo>
                <a:lnTo>
                  <a:pt x="3588" y="39"/>
                </a:lnTo>
                <a:lnTo>
                  <a:pt x="3589" y="39"/>
                </a:lnTo>
                <a:lnTo>
                  <a:pt x="3589" y="39"/>
                </a:lnTo>
                <a:lnTo>
                  <a:pt x="3589" y="39"/>
                </a:lnTo>
                <a:lnTo>
                  <a:pt x="3589" y="39"/>
                </a:lnTo>
                <a:lnTo>
                  <a:pt x="3590" y="39"/>
                </a:lnTo>
                <a:lnTo>
                  <a:pt x="3590" y="39"/>
                </a:lnTo>
                <a:lnTo>
                  <a:pt x="3590" y="39"/>
                </a:lnTo>
                <a:lnTo>
                  <a:pt x="3590" y="39"/>
                </a:lnTo>
                <a:lnTo>
                  <a:pt x="3590" y="39"/>
                </a:lnTo>
                <a:lnTo>
                  <a:pt x="3591" y="39"/>
                </a:lnTo>
                <a:lnTo>
                  <a:pt x="3591" y="39"/>
                </a:lnTo>
                <a:lnTo>
                  <a:pt x="3591" y="39"/>
                </a:lnTo>
                <a:lnTo>
                  <a:pt x="3591" y="39"/>
                </a:lnTo>
                <a:lnTo>
                  <a:pt x="3592" y="39"/>
                </a:lnTo>
                <a:lnTo>
                  <a:pt x="3592" y="39"/>
                </a:lnTo>
                <a:lnTo>
                  <a:pt x="3592" y="39"/>
                </a:lnTo>
                <a:lnTo>
                  <a:pt x="3593" y="39"/>
                </a:lnTo>
                <a:lnTo>
                  <a:pt x="3593" y="39"/>
                </a:lnTo>
                <a:lnTo>
                  <a:pt x="3593" y="39"/>
                </a:lnTo>
                <a:lnTo>
                  <a:pt x="3593" y="39"/>
                </a:lnTo>
                <a:lnTo>
                  <a:pt x="3593" y="39"/>
                </a:lnTo>
                <a:lnTo>
                  <a:pt x="3594" y="39"/>
                </a:lnTo>
                <a:lnTo>
                  <a:pt x="3594" y="39"/>
                </a:lnTo>
                <a:lnTo>
                  <a:pt x="3594" y="39"/>
                </a:lnTo>
                <a:lnTo>
                  <a:pt x="3594" y="39"/>
                </a:lnTo>
                <a:lnTo>
                  <a:pt x="3595" y="39"/>
                </a:lnTo>
                <a:lnTo>
                  <a:pt x="3595" y="39"/>
                </a:lnTo>
                <a:lnTo>
                  <a:pt x="3595" y="39"/>
                </a:lnTo>
                <a:lnTo>
                  <a:pt x="3595" y="39"/>
                </a:lnTo>
                <a:lnTo>
                  <a:pt x="3596" y="39"/>
                </a:lnTo>
                <a:lnTo>
                  <a:pt x="3596" y="39"/>
                </a:lnTo>
                <a:lnTo>
                  <a:pt x="3596" y="39"/>
                </a:lnTo>
                <a:lnTo>
                  <a:pt x="3596" y="39"/>
                </a:lnTo>
                <a:lnTo>
                  <a:pt x="3596" y="39"/>
                </a:lnTo>
                <a:lnTo>
                  <a:pt x="3597" y="39"/>
                </a:lnTo>
                <a:lnTo>
                  <a:pt x="3597" y="39"/>
                </a:lnTo>
                <a:lnTo>
                  <a:pt x="3597" y="39"/>
                </a:lnTo>
                <a:lnTo>
                  <a:pt x="3597" y="39"/>
                </a:lnTo>
                <a:lnTo>
                  <a:pt x="3598" y="39"/>
                </a:lnTo>
                <a:lnTo>
                  <a:pt x="3598" y="39"/>
                </a:lnTo>
                <a:lnTo>
                  <a:pt x="3598" y="39"/>
                </a:lnTo>
                <a:lnTo>
                  <a:pt x="3598" y="39"/>
                </a:lnTo>
                <a:lnTo>
                  <a:pt x="3599" y="39"/>
                </a:lnTo>
                <a:lnTo>
                  <a:pt x="3599" y="39"/>
                </a:lnTo>
                <a:lnTo>
                  <a:pt x="3599" y="39"/>
                </a:lnTo>
                <a:lnTo>
                  <a:pt x="3599" y="39"/>
                </a:lnTo>
                <a:lnTo>
                  <a:pt x="3599" y="39"/>
                </a:lnTo>
                <a:lnTo>
                  <a:pt x="3600" y="39"/>
                </a:lnTo>
                <a:lnTo>
                  <a:pt x="3600" y="39"/>
                </a:lnTo>
                <a:lnTo>
                  <a:pt x="3600" y="39"/>
                </a:lnTo>
                <a:lnTo>
                  <a:pt x="3601" y="39"/>
                </a:lnTo>
                <a:lnTo>
                  <a:pt x="3601" y="39"/>
                </a:lnTo>
                <a:lnTo>
                  <a:pt x="3601" y="39"/>
                </a:lnTo>
                <a:lnTo>
                  <a:pt x="3601" y="39"/>
                </a:lnTo>
                <a:lnTo>
                  <a:pt x="3602" y="39"/>
                </a:lnTo>
                <a:lnTo>
                  <a:pt x="3602" y="39"/>
                </a:lnTo>
                <a:lnTo>
                  <a:pt x="3602" y="39"/>
                </a:lnTo>
                <a:lnTo>
                  <a:pt x="3602" y="39"/>
                </a:lnTo>
                <a:lnTo>
                  <a:pt x="3602" y="39"/>
                </a:lnTo>
                <a:lnTo>
                  <a:pt x="3603" y="39"/>
                </a:lnTo>
                <a:lnTo>
                  <a:pt x="3603" y="39"/>
                </a:lnTo>
                <a:lnTo>
                  <a:pt x="3603" y="39"/>
                </a:lnTo>
                <a:lnTo>
                  <a:pt x="3603" y="39"/>
                </a:lnTo>
                <a:lnTo>
                  <a:pt x="3604" y="39"/>
                </a:lnTo>
                <a:lnTo>
                  <a:pt x="3604" y="39"/>
                </a:lnTo>
                <a:lnTo>
                  <a:pt x="3604" y="39"/>
                </a:lnTo>
                <a:lnTo>
                  <a:pt x="3604" y="39"/>
                </a:lnTo>
                <a:lnTo>
                  <a:pt x="3605" y="39"/>
                </a:lnTo>
                <a:lnTo>
                  <a:pt x="3605" y="39"/>
                </a:lnTo>
                <a:lnTo>
                  <a:pt x="3605" y="39"/>
                </a:lnTo>
                <a:lnTo>
                  <a:pt x="3605" y="39"/>
                </a:lnTo>
                <a:lnTo>
                  <a:pt x="3605" y="39"/>
                </a:lnTo>
                <a:lnTo>
                  <a:pt x="3606" y="39"/>
                </a:lnTo>
                <a:lnTo>
                  <a:pt x="3606" y="39"/>
                </a:lnTo>
                <a:lnTo>
                  <a:pt x="3606" y="39"/>
                </a:lnTo>
                <a:lnTo>
                  <a:pt x="3606" y="39"/>
                </a:lnTo>
                <a:lnTo>
                  <a:pt x="3607" y="39"/>
                </a:lnTo>
                <a:lnTo>
                  <a:pt x="3607" y="39"/>
                </a:lnTo>
                <a:lnTo>
                  <a:pt x="3607" y="39"/>
                </a:lnTo>
                <a:lnTo>
                  <a:pt x="3608" y="39"/>
                </a:lnTo>
                <a:lnTo>
                  <a:pt x="3608" y="39"/>
                </a:lnTo>
                <a:lnTo>
                  <a:pt x="3608" y="39"/>
                </a:lnTo>
                <a:lnTo>
                  <a:pt x="3608" y="39"/>
                </a:lnTo>
                <a:lnTo>
                  <a:pt x="3608" y="39"/>
                </a:lnTo>
                <a:lnTo>
                  <a:pt x="3609" y="39"/>
                </a:lnTo>
                <a:lnTo>
                  <a:pt x="3609" y="39"/>
                </a:lnTo>
                <a:lnTo>
                  <a:pt x="3609" y="39"/>
                </a:lnTo>
                <a:lnTo>
                  <a:pt x="3609" y="39"/>
                </a:lnTo>
                <a:lnTo>
                  <a:pt x="3610" y="39"/>
                </a:lnTo>
                <a:lnTo>
                  <a:pt x="3610" y="39"/>
                </a:lnTo>
                <a:lnTo>
                  <a:pt x="3610" y="39"/>
                </a:lnTo>
                <a:lnTo>
                  <a:pt x="3610" y="39"/>
                </a:lnTo>
                <a:lnTo>
                  <a:pt x="3611" y="39"/>
                </a:lnTo>
                <a:lnTo>
                  <a:pt x="3611" y="39"/>
                </a:lnTo>
                <a:lnTo>
                  <a:pt x="3611" y="39"/>
                </a:lnTo>
                <a:lnTo>
                  <a:pt x="3611" y="39"/>
                </a:lnTo>
                <a:lnTo>
                  <a:pt x="3611" y="39"/>
                </a:lnTo>
                <a:lnTo>
                  <a:pt x="3612" y="39"/>
                </a:lnTo>
                <a:lnTo>
                  <a:pt x="3612" y="39"/>
                </a:lnTo>
                <a:lnTo>
                  <a:pt x="3612" y="39"/>
                </a:lnTo>
                <a:lnTo>
                  <a:pt x="3612" y="39"/>
                </a:lnTo>
                <a:lnTo>
                  <a:pt x="3613" y="39"/>
                </a:lnTo>
                <a:lnTo>
                  <a:pt x="3613" y="39"/>
                </a:lnTo>
                <a:lnTo>
                  <a:pt x="3613" y="39"/>
                </a:lnTo>
                <a:lnTo>
                  <a:pt x="3613" y="39"/>
                </a:lnTo>
                <a:lnTo>
                  <a:pt x="3614" y="39"/>
                </a:lnTo>
                <a:lnTo>
                  <a:pt x="3614" y="39"/>
                </a:lnTo>
                <a:lnTo>
                  <a:pt x="3614" y="39"/>
                </a:lnTo>
                <a:lnTo>
                  <a:pt x="3614" y="39"/>
                </a:lnTo>
                <a:lnTo>
                  <a:pt x="3614" y="39"/>
                </a:lnTo>
                <a:lnTo>
                  <a:pt x="3615" y="39"/>
                </a:lnTo>
                <a:lnTo>
                  <a:pt x="3615" y="39"/>
                </a:lnTo>
                <a:lnTo>
                  <a:pt x="3615" y="39"/>
                </a:lnTo>
                <a:lnTo>
                  <a:pt x="3616" y="39"/>
                </a:lnTo>
                <a:lnTo>
                  <a:pt x="3616" y="39"/>
                </a:lnTo>
                <a:lnTo>
                  <a:pt x="3616" y="39"/>
                </a:lnTo>
                <a:lnTo>
                  <a:pt x="3616" y="39"/>
                </a:lnTo>
                <a:lnTo>
                  <a:pt x="3617" y="39"/>
                </a:lnTo>
                <a:lnTo>
                  <a:pt x="3617" y="39"/>
                </a:lnTo>
                <a:lnTo>
                  <a:pt x="3617" y="39"/>
                </a:lnTo>
                <a:lnTo>
                  <a:pt x="3617" y="39"/>
                </a:lnTo>
                <a:lnTo>
                  <a:pt x="3618" y="39"/>
                </a:lnTo>
                <a:lnTo>
                  <a:pt x="3618" y="39"/>
                </a:lnTo>
                <a:lnTo>
                  <a:pt x="3618" y="39"/>
                </a:lnTo>
                <a:lnTo>
                  <a:pt x="3618" y="39"/>
                </a:lnTo>
                <a:lnTo>
                  <a:pt x="3618" y="39"/>
                </a:lnTo>
                <a:lnTo>
                  <a:pt x="3619" y="39"/>
                </a:lnTo>
                <a:lnTo>
                  <a:pt x="3619" y="39"/>
                </a:lnTo>
                <a:lnTo>
                  <a:pt x="3619" y="39"/>
                </a:lnTo>
                <a:lnTo>
                  <a:pt x="3619" y="39"/>
                </a:lnTo>
                <a:lnTo>
                  <a:pt x="3620" y="39"/>
                </a:lnTo>
                <a:lnTo>
                  <a:pt x="3620" y="39"/>
                </a:lnTo>
                <a:lnTo>
                  <a:pt x="3620" y="39"/>
                </a:lnTo>
                <a:lnTo>
                  <a:pt x="3620" y="39"/>
                </a:lnTo>
                <a:lnTo>
                  <a:pt x="3621" y="39"/>
                </a:lnTo>
                <a:lnTo>
                  <a:pt x="3621" y="39"/>
                </a:lnTo>
                <a:lnTo>
                  <a:pt x="3621" y="39"/>
                </a:lnTo>
                <a:lnTo>
                  <a:pt x="3621" y="39"/>
                </a:lnTo>
                <a:lnTo>
                  <a:pt x="3621" y="39"/>
                </a:lnTo>
                <a:lnTo>
                  <a:pt x="3622" y="39"/>
                </a:lnTo>
                <a:lnTo>
                  <a:pt x="3622" y="39"/>
                </a:lnTo>
                <a:lnTo>
                  <a:pt x="3622" y="39"/>
                </a:lnTo>
                <a:lnTo>
                  <a:pt x="3622" y="39"/>
                </a:lnTo>
                <a:lnTo>
                  <a:pt x="3623" y="39"/>
                </a:lnTo>
                <a:lnTo>
                  <a:pt x="3623" y="39"/>
                </a:lnTo>
                <a:lnTo>
                  <a:pt x="3623" y="39"/>
                </a:lnTo>
                <a:lnTo>
                  <a:pt x="3624" y="39"/>
                </a:lnTo>
                <a:lnTo>
                  <a:pt x="3624" y="39"/>
                </a:lnTo>
                <a:lnTo>
                  <a:pt x="3624" y="39"/>
                </a:lnTo>
                <a:lnTo>
                  <a:pt x="3624" y="39"/>
                </a:lnTo>
                <a:lnTo>
                  <a:pt x="3624" y="39"/>
                </a:lnTo>
                <a:lnTo>
                  <a:pt x="3625" y="39"/>
                </a:lnTo>
                <a:lnTo>
                  <a:pt x="3625" y="39"/>
                </a:lnTo>
                <a:lnTo>
                  <a:pt x="3625" y="39"/>
                </a:lnTo>
                <a:lnTo>
                  <a:pt x="3625" y="39"/>
                </a:lnTo>
                <a:lnTo>
                  <a:pt x="3626" y="39"/>
                </a:lnTo>
                <a:lnTo>
                  <a:pt x="3626" y="39"/>
                </a:lnTo>
                <a:lnTo>
                  <a:pt x="3626" y="39"/>
                </a:lnTo>
                <a:lnTo>
                  <a:pt x="3626" y="39"/>
                </a:lnTo>
                <a:lnTo>
                  <a:pt x="3627" y="39"/>
                </a:lnTo>
                <a:lnTo>
                  <a:pt x="3627" y="39"/>
                </a:lnTo>
                <a:lnTo>
                  <a:pt x="3627" y="39"/>
                </a:lnTo>
                <a:lnTo>
                  <a:pt x="3627" y="39"/>
                </a:lnTo>
                <a:lnTo>
                  <a:pt x="3627" y="39"/>
                </a:lnTo>
                <a:lnTo>
                  <a:pt x="3628" y="39"/>
                </a:lnTo>
                <a:lnTo>
                  <a:pt x="3628" y="39"/>
                </a:lnTo>
                <a:lnTo>
                  <a:pt x="3628" y="39"/>
                </a:lnTo>
                <a:lnTo>
                  <a:pt x="3628" y="39"/>
                </a:lnTo>
                <a:lnTo>
                  <a:pt x="3629" y="39"/>
                </a:lnTo>
                <a:lnTo>
                  <a:pt x="3629" y="39"/>
                </a:lnTo>
                <a:lnTo>
                  <a:pt x="3629" y="39"/>
                </a:lnTo>
                <a:lnTo>
                  <a:pt x="3629" y="39"/>
                </a:lnTo>
                <a:lnTo>
                  <a:pt x="3630" y="39"/>
                </a:lnTo>
                <a:lnTo>
                  <a:pt x="3630" y="39"/>
                </a:lnTo>
                <a:lnTo>
                  <a:pt x="3630" y="39"/>
                </a:lnTo>
                <a:lnTo>
                  <a:pt x="3630" y="39"/>
                </a:lnTo>
                <a:lnTo>
                  <a:pt x="3630" y="39"/>
                </a:lnTo>
                <a:lnTo>
                  <a:pt x="3631" y="39"/>
                </a:lnTo>
                <a:lnTo>
                  <a:pt x="3631" y="39"/>
                </a:lnTo>
                <a:lnTo>
                  <a:pt x="3631" y="39"/>
                </a:lnTo>
                <a:lnTo>
                  <a:pt x="3632" y="39"/>
                </a:lnTo>
                <a:lnTo>
                  <a:pt x="3632" y="39"/>
                </a:lnTo>
                <a:lnTo>
                  <a:pt x="3632" y="39"/>
                </a:lnTo>
                <a:lnTo>
                  <a:pt x="3632" y="39"/>
                </a:lnTo>
                <a:lnTo>
                  <a:pt x="3633" y="39"/>
                </a:lnTo>
                <a:lnTo>
                  <a:pt x="3633" y="39"/>
                </a:lnTo>
                <a:lnTo>
                  <a:pt x="3633" y="39"/>
                </a:lnTo>
                <a:lnTo>
                  <a:pt x="3633" y="39"/>
                </a:lnTo>
                <a:lnTo>
                  <a:pt x="3633" y="39"/>
                </a:lnTo>
                <a:lnTo>
                  <a:pt x="3634" y="39"/>
                </a:lnTo>
                <a:lnTo>
                  <a:pt x="3634" y="39"/>
                </a:lnTo>
                <a:lnTo>
                  <a:pt x="3634" y="39"/>
                </a:lnTo>
                <a:lnTo>
                  <a:pt x="3634" y="39"/>
                </a:lnTo>
                <a:lnTo>
                  <a:pt x="3635" y="39"/>
                </a:lnTo>
                <a:lnTo>
                  <a:pt x="3635" y="39"/>
                </a:lnTo>
                <a:lnTo>
                  <a:pt x="3635" y="39"/>
                </a:lnTo>
                <a:lnTo>
                  <a:pt x="3635" y="39"/>
                </a:lnTo>
                <a:lnTo>
                  <a:pt x="3636" y="39"/>
                </a:lnTo>
                <a:lnTo>
                  <a:pt x="3636" y="39"/>
                </a:lnTo>
                <a:lnTo>
                  <a:pt x="3636" y="39"/>
                </a:lnTo>
                <a:lnTo>
                  <a:pt x="3636" y="39"/>
                </a:lnTo>
                <a:lnTo>
                  <a:pt x="3636" y="39"/>
                </a:lnTo>
                <a:lnTo>
                  <a:pt x="3637" y="39"/>
                </a:lnTo>
                <a:lnTo>
                  <a:pt x="3637" y="39"/>
                </a:lnTo>
                <a:lnTo>
                  <a:pt x="3637" y="39"/>
                </a:lnTo>
                <a:lnTo>
                  <a:pt x="3637" y="39"/>
                </a:lnTo>
                <a:lnTo>
                  <a:pt x="3638" y="39"/>
                </a:lnTo>
                <a:lnTo>
                  <a:pt x="3638" y="39"/>
                </a:lnTo>
                <a:lnTo>
                  <a:pt x="3638" y="39"/>
                </a:lnTo>
                <a:lnTo>
                  <a:pt x="3638" y="39"/>
                </a:lnTo>
                <a:lnTo>
                  <a:pt x="3639" y="39"/>
                </a:lnTo>
                <a:lnTo>
                  <a:pt x="3639" y="39"/>
                </a:lnTo>
                <a:lnTo>
                  <a:pt x="3639" y="39"/>
                </a:lnTo>
                <a:lnTo>
                  <a:pt x="3639" y="39"/>
                </a:lnTo>
                <a:lnTo>
                  <a:pt x="3640" y="39"/>
                </a:lnTo>
                <a:lnTo>
                  <a:pt x="3640" y="39"/>
                </a:lnTo>
                <a:lnTo>
                  <a:pt x="3640" y="39"/>
                </a:lnTo>
                <a:lnTo>
                  <a:pt x="3640" y="39"/>
                </a:lnTo>
                <a:lnTo>
                  <a:pt x="3641" y="39"/>
                </a:lnTo>
                <a:lnTo>
                  <a:pt x="3641" y="39"/>
                </a:lnTo>
                <a:lnTo>
                  <a:pt x="3641" y="39"/>
                </a:lnTo>
                <a:lnTo>
                  <a:pt x="3641" y="39"/>
                </a:lnTo>
                <a:lnTo>
                  <a:pt x="3642" y="39"/>
                </a:lnTo>
                <a:lnTo>
                  <a:pt x="3642" y="39"/>
                </a:lnTo>
                <a:lnTo>
                  <a:pt x="3642" y="39"/>
                </a:lnTo>
                <a:lnTo>
                  <a:pt x="3642" y="39"/>
                </a:lnTo>
                <a:lnTo>
                  <a:pt x="3642" y="39"/>
                </a:lnTo>
                <a:lnTo>
                  <a:pt x="3643" y="39"/>
                </a:lnTo>
                <a:lnTo>
                  <a:pt x="3643" y="39"/>
                </a:lnTo>
                <a:lnTo>
                  <a:pt x="3643" y="39"/>
                </a:lnTo>
                <a:lnTo>
                  <a:pt x="3643" y="39"/>
                </a:lnTo>
                <a:lnTo>
                  <a:pt x="3644" y="39"/>
                </a:lnTo>
                <a:lnTo>
                  <a:pt x="3644" y="39"/>
                </a:lnTo>
                <a:lnTo>
                  <a:pt x="3644" y="39"/>
                </a:lnTo>
                <a:lnTo>
                  <a:pt x="3644" y="39"/>
                </a:lnTo>
                <a:lnTo>
                  <a:pt x="3645" y="39"/>
                </a:lnTo>
                <a:lnTo>
                  <a:pt x="3645" y="39"/>
                </a:lnTo>
                <a:lnTo>
                  <a:pt x="3645" y="39"/>
                </a:lnTo>
                <a:lnTo>
                  <a:pt x="3645" y="39"/>
                </a:lnTo>
                <a:lnTo>
                  <a:pt x="3645" y="39"/>
                </a:lnTo>
                <a:lnTo>
                  <a:pt x="3646" y="39"/>
                </a:lnTo>
                <a:lnTo>
                  <a:pt x="3646" y="39"/>
                </a:lnTo>
                <a:lnTo>
                  <a:pt x="3646" y="39"/>
                </a:lnTo>
                <a:lnTo>
                  <a:pt x="3646" y="39"/>
                </a:lnTo>
                <a:lnTo>
                  <a:pt x="3647" y="39"/>
                </a:lnTo>
                <a:lnTo>
                  <a:pt x="3647" y="39"/>
                </a:lnTo>
                <a:lnTo>
                  <a:pt x="3647" y="39"/>
                </a:lnTo>
                <a:lnTo>
                  <a:pt x="3648" y="39"/>
                </a:lnTo>
                <a:lnTo>
                  <a:pt x="3648" y="39"/>
                </a:lnTo>
                <a:lnTo>
                  <a:pt x="3648" y="39"/>
                </a:lnTo>
                <a:lnTo>
                  <a:pt x="3648" y="39"/>
                </a:lnTo>
                <a:lnTo>
                  <a:pt x="3648" y="39"/>
                </a:lnTo>
                <a:lnTo>
                  <a:pt x="3649" y="39"/>
                </a:lnTo>
                <a:lnTo>
                  <a:pt x="3649" y="39"/>
                </a:lnTo>
                <a:lnTo>
                  <a:pt x="3649" y="39"/>
                </a:lnTo>
                <a:lnTo>
                  <a:pt x="3649" y="39"/>
                </a:lnTo>
                <a:lnTo>
                  <a:pt x="3650" y="39"/>
                </a:lnTo>
                <a:lnTo>
                  <a:pt x="3650" y="39"/>
                </a:lnTo>
                <a:lnTo>
                  <a:pt x="3650" y="39"/>
                </a:lnTo>
                <a:lnTo>
                  <a:pt x="3650" y="39"/>
                </a:lnTo>
                <a:lnTo>
                  <a:pt x="3651" y="39"/>
                </a:lnTo>
                <a:lnTo>
                  <a:pt x="3651" y="39"/>
                </a:lnTo>
                <a:lnTo>
                  <a:pt x="3651" y="39"/>
                </a:lnTo>
                <a:lnTo>
                  <a:pt x="3651" y="39"/>
                </a:lnTo>
                <a:lnTo>
                  <a:pt x="3651" y="39"/>
                </a:lnTo>
                <a:lnTo>
                  <a:pt x="3652" y="39"/>
                </a:lnTo>
                <a:lnTo>
                  <a:pt x="3652" y="39"/>
                </a:lnTo>
                <a:lnTo>
                  <a:pt x="3652" y="39"/>
                </a:lnTo>
                <a:lnTo>
                  <a:pt x="3652" y="39"/>
                </a:lnTo>
                <a:lnTo>
                  <a:pt x="3653" y="39"/>
                </a:lnTo>
                <a:lnTo>
                  <a:pt x="3653" y="39"/>
                </a:lnTo>
                <a:lnTo>
                  <a:pt x="3653" y="39"/>
                </a:lnTo>
                <a:lnTo>
                  <a:pt x="3653" y="39"/>
                </a:lnTo>
                <a:lnTo>
                  <a:pt x="3654" y="39"/>
                </a:lnTo>
                <a:lnTo>
                  <a:pt x="3654" y="39"/>
                </a:lnTo>
                <a:lnTo>
                  <a:pt x="3654" y="39"/>
                </a:lnTo>
                <a:lnTo>
                  <a:pt x="3654" y="39"/>
                </a:lnTo>
                <a:lnTo>
                  <a:pt x="3655" y="39"/>
                </a:lnTo>
                <a:lnTo>
                  <a:pt x="3655" y="39"/>
                </a:lnTo>
                <a:lnTo>
                  <a:pt x="3655" y="39"/>
                </a:lnTo>
                <a:lnTo>
                  <a:pt x="3655" y="39"/>
                </a:lnTo>
                <a:lnTo>
                  <a:pt x="3656" y="39"/>
                </a:lnTo>
                <a:lnTo>
                  <a:pt x="3656" y="39"/>
                </a:lnTo>
                <a:lnTo>
                  <a:pt x="3656" y="39"/>
                </a:lnTo>
                <a:lnTo>
                  <a:pt x="3656" y="39"/>
                </a:lnTo>
                <a:lnTo>
                  <a:pt x="3657" y="39"/>
                </a:lnTo>
                <a:lnTo>
                  <a:pt x="3657" y="39"/>
                </a:lnTo>
                <a:lnTo>
                  <a:pt x="3657" y="39"/>
                </a:lnTo>
                <a:lnTo>
                  <a:pt x="3657" y="39"/>
                </a:lnTo>
                <a:lnTo>
                  <a:pt x="3657" y="39"/>
                </a:lnTo>
                <a:lnTo>
                  <a:pt x="3658" y="39"/>
                </a:lnTo>
                <a:lnTo>
                  <a:pt x="3658" y="39"/>
                </a:lnTo>
                <a:lnTo>
                  <a:pt x="3658" y="39"/>
                </a:lnTo>
                <a:lnTo>
                  <a:pt x="3658" y="39"/>
                </a:lnTo>
                <a:lnTo>
                  <a:pt x="3659" y="39"/>
                </a:lnTo>
                <a:lnTo>
                  <a:pt x="3659" y="39"/>
                </a:lnTo>
                <a:lnTo>
                  <a:pt x="3659" y="39"/>
                </a:lnTo>
                <a:lnTo>
                  <a:pt x="3659" y="39"/>
                </a:lnTo>
                <a:lnTo>
                  <a:pt x="3660" y="39"/>
                </a:lnTo>
                <a:lnTo>
                  <a:pt x="3660" y="39"/>
                </a:lnTo>
                <a:lnTo>
                  <a:pt x="3660" y="39"/>
                </a:lnTo>
                <a:lnTo>
                  <a:pt x="3660" y="39"/>
                </a:lnTo>
                <a:lnTo>
                  <a:pt x="3660" y="39"/>
                </a:lnTo>
                <a:lnTo>
                  <a:pt x="3661" y="39"/>
                </a:lnTo>
                <a:lnTo>
                  <a:pt x="3661" y="39"/>
                </a:lnTo>
                <a:lnTo>
                  <a:pt x="3661" y="39"/>
                </a:lnTo>
                <a:lnTo>
                  <a:pt x="3661" y="39"/>
                </a:lnTo>
                <a:lnTo>
                  <a:pt x="3662" y="39"/>
                </a:lnTo>
                <a:lnTo>
                  <a:pt x="3662" y="39"/>
                </a:lnTo>
                <a:lnTo>
                  <a:pt x="3662" y="39"/>
                </a:lnTo>
                <a:lnTo>
                  <a:pt x="3663" y="39"/>
                </a:lnTo>
                <a:lnTo>
                  <a:pt x="3663" y="39"/>
                </a:lnTo>
                <a:lnTo>
                  <a:pt x="3663" y="39"/>
                </a:lnTo>
                <a:lnTo>
                  <a:pt x="3663" y="39"/>
                </a:lnTo>
                <a:lnTo>
                  <a:pt x="3664" y="39"/>
                </a:lnTo>
                <a:lnTo>
                  <a:pt x="3664" y="39"/>
                </a:lnTo>
                <a:lnTo>
                  <a:pt x="3664" y="39"/>
                </a:lnTo>
                <a:lnTo>
                  <a:pt x="3664" y="39"/>
                </a:lnTo>
                <a:lnTo>
                  <a:pt x="3664" y="39"/>
                </a:lnTo>
                <a:lnTo>
                  <a:pt x="3665" y="39"/>
                </a:lnTo>
                <a:lnTo>
                  <a:pt x="3665" y="39"/>
                </a:lnTo>
                <a:lnTo>
                  <a:pt x="3665" y="39"/>
                </a:lnTo>
                <a:lnTo>
                  <a:pt x="3665" y="39"/>
                </a:lnTo>
                <a:lnTo>
                  <a:pt x="3666" y="39"/>
                </a:lnTo>
                <a:lnTo>
                  <a:pt x="3666" y="39"/>
                </a:lnTo>
                <a:lnTo>
                  <a:pt x="3666" y="39"/>
                </a:lnTo>
                <a:lnTo>
                  <a:pt x="3666" y="39"/>
                </a:lnTo>
                <a:lnTo>
                  <a:pt x="3667" y="39"/>
                </a:lnTo>
                <a:lnTo>
                  <a:pt x="3667" y="39"/>
                </a:lnTo>
                <a:lnTo>
                  <a:pt x="3667" y="39"/>
                </a:lnTo>
                <a:lnTo>
                  <a:pt x="3667" y="39"/>
                </a:lnTo>
                <a:lnTo>
                  <a:pt x="3667" y="39"/>
                </a:lnTo>
                <a:lnTo>
                  <a:pt x="3668" y="39"/>
                </a:lnTo>
                <a:lnTo>
                  <a:pt x="3668" y="39"/>
                </a:lnTo>
                <a:lnTo>
                  <a:pt x="3668" y="39"/>
                </a:lnTo>
                <a:lnTo>
                  <a:pt x="3668" y="39"/>
                </a:lnTo>
                <a:lnTo>
                  <a:pt x="3669" y="39"/>
                </a:lnTo>
                <a:lnTo>
                  <a:pt x="3669" y="39"/>
                </a:lnTo>
                <a:lnTo>
                  <a:pt x="3669" y="39"/>
                </a:lnTo>
                <a:lnTo>
                  <a:pt x="3669" y="39"/>
                </a:lnTo>
                <a:lnTo>
                  <a:pt x="3669" y="39"/>
                </a:lnTo>
                <a:lnTo>
                  <a:pt x="3670" y="39"/>
                </a:lnTo>
                <a:lnTo>
                  <a:pt x="3670" y="39"/>
                </a:lnTo>
                <a:lnTo>
                  <a:pt x="3670" y="39"/>
                </a:lnTo>
                <a:lnTo>
                  <a:pt x="3671" y="39"/>
                </a:lnTo>
                <a:lnTo>
                  <a:pt x="3671" y="39"/>
                </a:lnTo>
                <a:lnTo>
                  <a:pt x="3671" y="39"/>
                </a:lnTo>
                <a:lnTo>
                  <a:pt x="3671" y="39"/>
                </a:lnTo>
                <a:lnTo>
                  <a:pt x="3672" y="39"/>
                </a:lnTo>
                <a:lnTo>
                  <a:pt x="3672" y="39"/>
                </a:lnTo>
                <a:lnTo>
                  <a:pt x="3672" y="39"/>
                </a:lnTo>
                <a:lnTo>
                  <a:pt x="3672" y="39"/>
                </a:lnTo>
                <a:lnTo>
                  <a:pt x="3673" y="39"/>
                </a:lnTo>
                <a:lnTo>
                  <a:pt x="3673" y="39"/>
                </a:lnTo>
                <a:lnTo>
                  <a:pt x="3673" y="39"/>
                </a:lnTo>
                <a:lnTo>
                  <a:pt x="3673" y="39"/>
                </a:lnTo>
                <a:lnTo>
                  <a:pt x="3673" y="39"/>
                </a:lnTo>
                <a:lnTo>
                  <a:pt x="3674" y="39"/>
                </a:lnTo>
                <a:lnTo>
                  <a:pt x="3674" y="39"/>
                </a:lnTo>
                <a:lnTo>
                  <a:pt x="3674" y="39"/>
                </a:lnTo>
                <a:lnTo>
                  <a:pt x="3674" y="39"/>
                </a:lnTo>
                <a:lnTo>
                  <a:pt x="3675" y="39"/>
                </a:lnTo>
                <a:lnTo>
                  <a:pt x="3675" y="39"/>
                </a:lnTo>
                <a:lnTo>
                  <a:pt x="3675" y="39"/>
                </a:lnTo>
                <a:lnTo>
                  <a:pt x="3675" y="39"/>
                </a:lnTo>
                <a:lnTo>
                  <a:pt x="3676" y="39"/>
                </a:lnTo>
                <a:lnTo>
                  <a:pt x="3676" y="39"/>
                </a:lnTo>
                <a:lnTo>
                  <a:pt x="3676" y="39"/>
                </a:lnTo>
                <a:lnTo>
                  <a:pt x="3676" y="39"/>
                </a:lnTo>
                <a:lnTo>
                  <a:pt x="3676" y="39"/>
                </a:lnTo>
                <a:lnTo>
                  <a:pt x="3677" y="39"/>
                </a:lnTo>
                <a:lnTo>
                  <a:pt x="3677" y="39"/>
                </a:lnTo>
                <a:lnTo>
                  <a:pt x="3677" y="39"/>
                </a:lnTo>
                <a:lnTo>
                  <a:pt x="3677" y="39"/>
                </a:lnTo>
                <a:lnTo>
                  <a:pt x="3678" y="39"/>
                </a:lnTo>
                <a:lnTo>
                  <a:pt x="3678" y="39"/>
                </a:lnTo>
                <a:lnTo>
                  <a:pt x="3678" y="39"/>
                </a:lnTo>
                <a:lnTo>
                  <a:pt x="3679" y="39"/>
                </a:lnTo>
                <a:lnTo>
                  <a:pt x="3679" y="39"/>
                </a:lnTo>
                <a:lnTo>
                  <a:pt x="3679" y="39"/>
                </a:lnTo>
                <a:lnTo>
                  <a:pt x="3679" y="39"/>
                </a:lnTo>
                <a:lnTo>
                  <a:pt x="3679" y="39"/>
                </a:lnTo>
                <a:lnTo>
                  <a:pt x="3680" y="39"/>
                </a:lnTo>
                <a:lnTo>
                  <a:pt x="3680" y="39"/>
                </a:lnTo>
                <a:lnTo>
                  <a:pt x="3680" y="39"/>
                </a:lnTo>
                <a:lnTo>
                  <a:pt x="3680" y="39"/>
                </a:lnTo>
                <a:lnTo>
                  <a:pt x="3681" y="39"/>
                </a:lnTo>
                <a:lnTo>
                  <a:pt x="3681" y="39"/>
                </a:lnTo>
                <a:lnTo>
                  <a:pt x="3681" y="39"/>
                </a:lnTo>
                <a:lnTo>
                  <a:pt x="3681" y="39"/>
                </a:lnTo>
                <a:lnTo>
                  <a:pt x="3682" y="39"/>
                </a:lnTo>
                <a:lnTo>
                  <a:pt x="3682" y="39"/>
                </a:lnTo>
                <a:lnTo>
                  <a:pt x="3682" y="39"/>
                </a:lnTo>
                <a:lnTo>
                  <a:pt x="3682" y="39"/>
                </a:lnTo>
                <a:lnTo>
                  <a:pt x="3682" y="39"/>
                </a:lnTo>
                <a:lnTo>
                  <a:pt x="3683" y="39"/>
                </a:lnTo>
                <a:lnTo>
                  <a:pt x="3683" y="39"/>
                </a:lnTo>
                <a:lnTo>
                  <a:pt x="3683" y="39"/>
                </a:lnTo>
                <a:lnTo>
                  <a:pt x="3683" y="39"/>
                </a:lnTo>
                <a:lnTo>
                  <a:pt x="3684" y="39"/>
                </a:lnTo>
                <a:lnTo>
                  <a:pt x="3684" y="39"/>
                </a:lnTo>
                <a:lnTo>
                  <a:pt x="3684" y="39"/>
                </a:lnTo>
                <a:lnTo>
                  <a:pt x="3684" y="39"/>
                </a:lnTo>
                <a:lnTo>
                  <a:pt x="3685" y="39"/>
                </a:lnTo>
                <a:lnTo>
                  <a:pt x="3685" y="39"/>
                </a:lnTo>
                <a:lnTo>
                  <a:pt x="3685" y="39"/>
                </a:lnTo>
                <a:lnTo>
                  <a:pt x="3685" y="39"/>
                </a:lnTo>
                <a:lnTo>
                  <a:pt x="3685" y="39"/>
                </a:lnTo>
                <a:lnTo>
                  <a:pt x="3686" y="39"/>
                </a:lnTo>
                <a:lnTo>
                  <a:pt x="3686" y="39"/>
                </a:lnTo>
                <a:lnTo>
                  <a:pt x="3686" y="39"/>
                </a:lnTo>
                <a:lnTo>
                  <a:pt x="3687" y="39"/>
                </a:lnTo>
                <a:lnTo>
                  <a:pt x="3687" y="39"/>
                </a:lnTo>
                <a:lnTo>
                  <a:pt x="3687" y="39"/>
                </a:lnTo>
                <a:lnTo>
                  <a:pt x="3687" y="39"/>
                </a:lnTo>
                <a:lnTo>
                  <a:pt x="3688" y="39"/>
                </a:lnTo>
                <a:lnTo>
                  <a:pt x="3688" y="39"/>
                </a:lnTo>
                <a:lnTo>
                  <a:pt x="3688" y="39"/>
                </a:lnTo>
                <a:lnTo>
                  <a:pt x="3688" y="39"/>
                </a:lnTo>
                <a:lnTo>
                  <a:pt x="3688" y="39"/>
                </a:lnTo>
                <a:lnTo>
                  <a:pt x="3689" y="39"/>
                </a:lnTo>
                <a:lnTo>
                  <a:pt x="3689" y="39"/>
                </a:lnTo>
                <a:lnTo>
                  <a:pt x="3689" y="39"/>
                </a:lnTo>
                <a:lnTo>
                  <a:pt x="3689" y="39"/>
                </a:lnTo>
                <a:lnTo>
                  <a:pt x="3690" y="39"/>
                </a:lnTo>
                <a:lnTo>
                  <a:pt x="3690" y="39"/>
                </a:lnTo>
                <a:lnTo>
                  <a:pt x="3690" y="39"/>
                </a:lnTo>
                <a:lnTo>
                  <a:pt x="3690" y="39"/>
                </a:lnTo>
                <a:lnTo>
                  <a:pt x="3691" y="39"/>
                </a:lnTo>
                <a:lnTo>
                  <a:pt x="3691" y="39"/>
                </a:lnTo>
                <a:lnTo>
                  <a:pt x="3691" y="39"/>
                </a:lnTo>
                <a:lnTo>
                  <a:pt x="3691" y="39"/>
                </a:lnTo>
                <a:lnTo>
                  <a:pt x="3691" y="39"/>
                </a:lnTo>
                <a:lnTo>
                  <a:pt x="3692" y="39"/>
                </a:lnTo>
                <a:lnTo>
                  <a:pt x="3692" y="39"/>
                </a:lnTo>
                <a:lnTo>
                  <a:pt x="3692" y="39"/>
                </a:lnTo>
                <a:lnTo>
                  <a:pt x="3692" y="39"/>
                </a:lnTo>
                <a:lnTo>
                  <a:pt x="3693" y="39"/>
                </a:lnTo>
                <a:lnTo>
                  <a:pt x="3693" y="39"/>
                </a:lnTo>
                <a:lnTo>
                  <a:pt x="3693" y="39"/>
                </a:lnTo>
                <a:lnTo>
                  <a:pt x="3694" y="39"/>
                </a:lnTo>
                <a:lnTo>
                  <a:pt x="3694" y="39"/>
                </a:lnTo>
                <a:lnTo>
                  <a:pt x="3694" y="39"/>
                </a:lnTo>
                <a:lnTo>
                  <a:pt x="3694" y="39"/>
                </a:lnTo>
                <a:lnTo>
                  <a:pt x="3694" y="39"/>
                </a:lnTo>
                <a:lnTo>
                  <a:pt x="3695" y="39"/>
                </a:lnTo>
                <a:lnTo>
                  <a:pt x="3695" y="39"/>
                </a:lnTo>
                <a:lnTo>
                  <a:pt x="3695" y="39"/>
                </a:lnTo>
                <a:lnTo>
                  <a:pt x="3695" y="39"/>
                </a:lnTo>
                <a:lnTo>
                  <a:pt x="3696" y="39"/>
                </a:lnTo>
                <a:lnTo>
                  <a:pt x="3696" y="39"/>
                </a:lnTo>
                <a:lnTo>
                  <a:pt x="3696" y="39"/>
                </a:lnTo>
                <a:lnTo>
                  <a:pt x="3696" y="39"/>
                </a:lnTo>
                <a:lnTo>
                  <a:pt x="3697" y="39"/>
                </a:lnTo>
                <a:lnTo>
                  <a:pt x="3697" y="39"/>
                </a:lnTo>
                <a:lnTo>
                  <a:pt x="3697" y="39"/>
                </a:lnTo>
                <a:lnTo>
                  <a:pt x="3697" y="39"/>
                </a:lnTo>
                <a:lnTo>
                  <a:pt x="3697" y="39"/>
                </a:lnTo>
                <a:lnTo>
                  <a:pt x="3698" y="39"/>
                </a:lnTo>
                <a:lnTo>
                  <a:pt x="3698" y="39"/>
                </a:lnTo>
                <a:lnTo>
                  <a:pt x="3698" y="39"/>
                </a:lnTo>
                <a:lnTo>
                  <a:pt x="3698" y="39"/>
                </a:lnTo>
                <a:lnTo>
                  <a:pt x="3699" y="39"/>
                </a:lnTo>
                <a:lnTo>
                  <a:pt x="3699" y="39"/>
                </a:lnTo>
                <a:lnTo>
                  <a:pt x="3699" y="39"/>
                </a:lnTo>
                <a:lnTo>
                  <a:pt x="3699" y="39"/>
                </a:lnTo>
                <a:lnTo>
                  <a:pt x="3700" y="39"/>
                </a:lnTo>
                <a:lnTo>
                  <a:pt x="3700" y="39"/>
                </a:lnTo>
                <a:lnTo>
                  <a:pt x="3700" y="39"/>
                </a:lnTo>
                <a:lnTo>
                  <a:pt x="3700" y="39"/>
                </a:lnTo>
                <a:lnTo>
                  <a:pt x="3700" y="39"/>
                </a:lnTo>
                <a:lnTo>
                  <a:pt x="3701" y="39"/>
                </a:lnTo>
                <a:lnTo>
                  <a:pt x="3701" y="39"/>
                </a:lnTo>
                <a:lnTo>
                  <a:pt x="3701" y="39"/>
                </a:lnTo>
                <a:lnTo>
                  <a:pt x="3702" y="39"/>
                </a:lnTo>
                <a:lnTo>
                  <a:pt x="3702" y="39"/>
                </a:lnTo>
                <a:lnTo>
                  <a:pt x="3702" y="39"/>
                </a:lnTo>
                <a:lnTo>
                  <a:pt x="3702" y="39"/>
                </a:lnTo>
                <a:lnTo>
                  <a:pt x="3703" y="39"/>
                </a:lnTo>
                <a:lnTo>
                  <a:pt x="3703" y="39"/>
                </a:lnTo>
                <a:lnTo>
                  <a:pt x="3703" y="39"/>
                </a:lnTo>
                <a:lnTo>
                  <a:pt x="3703" y="39"/>
                </a:lnTo>
                <a:lnTo>
                  <a:pt x="3703" y="39"/>
                </a:lnTo>
                <a:lnTo>
                  <a:pt x="3704" y="39"/>
                </a:lnTo>
                <a:lnTo>
                  <a:pt x="3704" y="39"/>
                </a:lnTo>
                <a:lnTo>
                  <a:pt x="3704" y="39"/>
                </a:lnTo>
                <a:lnTo>
                  <a:pt x="3704" y="39"/>
                </a:lnTo>
                <a:lnTo>
                  <a:pt x="3705" y="39"/>
                </a:lnTo>
                <a:lnTo>
                  <a:pt x="3705" y="39"/>
                </a:lnTo>
                <a:lnTo>
                  <a:pt x="3705" y="39"/>
                </a:lnTo>
                <a:lnTo>
                  <a:pt x="3705" y="39"/>
                </a:lnTo>
                <a:lnTo>
                  <a:pt x="3706" y="39"/>
                </a:lnTo>
                <a:lnTo>
                  <a:pt x="3706" y="39"/>
                </a:lnTo>
                <a:lnTo>
                  <a:pt x="3706" y="39"/>
                </a:lnTo>
                <a:lnTo>
                  <a:pt x="3706" y="39"/>
                </a:lnTo>
                <a:lnTo>
                  <a:pt x="3706" y="39"/>
                </a:lnTo>
                <a:lnTo>
                  <a:pt x="3707" y="39"/>
                </a:lnTo>
                <a:lnTo>
                  <a:pt x="3707" y="39"/>
                </a:lnTo>
                <a:lnTo>
                  <a:pt x="3707" y="39"/>
                </a:lnTo>
                <a:lnTo>
                  <a:pt x="3707" y="39"/>
                </a:lnTo>
                <a:lnTo>
                  <a:pt x="3708" y="39"/>
                </a:lnTo>
                <a:lnTo>
                  <a:pt x="3708" y="39"/>
                </a:lnTo>
                <a:lnTo>
                  <a:pt x="3708" y="39"/>
                </a:lnTo>
                <a:lnTo>
                  <a:pt x="3708" y="39"/>
                </a:lnTo>
                <a:lnTo>
                  <a:pt x="3709" y="39"/>
                </a:lnTo>
                <a:lnTo>
                  <a:pt x="3709" y="39"/>
                </a:lnTo>
                <a:lnTo>
                  <a:pt x="3709" y="39"/>
                </a:lnTo>
                <a:lnTo>
                  <a:pt x="3710" y="39"/>
                </a:lnTo>
                <a:lnTo>
                  <a:pt x="3710" y="39"/>
                </a:lnTo>
                <a:lnTo>
                  <a:pt x="3710" y="39"/>
                </a:lnTo>
                <a:lnTo>
                  <a:pt x="3710" y="39"/>
                </a:lnTo>
                <a:lnTo>
                  <a:pt x="3710" y="39"/>
                </a:lnTo>
                <a:lnTo>
                  <a:pt x="3711" y="39"/>
                </a:lnTo>
                <a:lnTo>
                  <a:pt x="3711" y="39"/>
                </a:lnTo>
                <a:lnTo>
                  <a:pt x="3711" y="39"/>
                </a:lnTo>
                <a:lnTo>
                  <a:pt x="3711" y="39"/>
                </a:lnTo>
                <a:lnTo>
                  <a:pt x="3712" y="39"/>
                </a:lnTo>
                <a:lnTo>
                  <a:pt x="3712" y="39"/>
                </a:lnTo>
                <a:lnTo>
                  <a:pt x="3712" y="39"/>
                </a:lnTo>
                <a:lnTo>
                  <a:pt x="3712" y="39"/>
                </a:lnTo>
                <a:lnTo>
                  <a:pt x="3713" y="39"/>
                </a:lnTo>
                <a:lnTo>
                  <a:pt x="3713" y="39"/>
                </a:lnTo>
                <a:lnTo>
                  <a:pt x="3713" y="39"/>
                </a:lnTo>
                <a:lnTo>
                  <a:pt x="3713" y="39"/>
                </a:lnTo>
                <a:lnTo>
                  <a:pt x="3713" y="39"/>
                </a:lnTo>
                <a:lnTo>
                  <a:pt x="3714" y="39"/>
                </a:lnTo>
                <a:lnTo>
                  <a:pt x="3714" y="39"/>
                </a:lnTo>
                <a:lnTo>
                  <a:pt x="3714" y="39"/>
                </a:lnTo>
                <a:lnTo>
                  <a:pt x="3714" y="39"/>
                </a:lnTo>
                <a:lnTo>
                  <a:pt x="3715" y="39"/>
                </a:lnTo>
                <a:lnTo>
                  <a:pt x="3715" y="39"/>
                </a:lnTo>
                <a:lnTo>
                  <a:pt x="3715" y="39"/>
                </a:lnTo>
                <a:lnTo>
                  <a:pt x="3715" y="39"/>
                </a:lnTo>
                <a:lnTo>
                  <a:pt x="3715" y="39"/>
                </a:lnTo>
                <a:lnTo>
                  <a:pt x="3716" y="39"/>
                </a:lnTo>
                <a:lnTo>
                  <a:pt x="3716" y="39"/>
                </a:lnTo>
                <a:lnTo>
                  <a:pt x="3716" y="39"/>
                </a:lnTo>
                <a:lnTo>
                  <a:pt x="3716" y="39"/>
                </a:lnTo>
                <a:lnTo>
                  <a:pt x="3717" y="39"/>
                </a:lnTo>
                <a:lnTo>
                  <a:pt x="3717" y="39"/>
                </a:lnTo>
                <a:lnTo>
                  <a:pt x="3717" y="39"/>
                </a:lnTo>
                <a:lnTo>
                  <a:pt x="3718" y="39"/>
                </a:lnTo>
                <a:lnTo>
                  <a:pt x="3718" y="39"/>
                </a:lnTo>
                <a:lnTo>
                  <a:pt x="3718" y="39"/>
                </a:lnTo>
                <a:lnTo>
                  <a:pt x="3718" y="39"/>
                </a:lnTo>
                <a:lnTo>
                  <a:pt x="3719" y="39"/>
                </a:lnTo>
                <a:lnTo>
                  <a:pt x="3719" y="39"/>
                </a:lnTo>
                <a:lnTo>
                  <a:pt x="3719" y="39"/>
                </a:lnTo>
                <a:lnTo>
                  <a:pt x="3719" y="39"/>
                </a:lnTo>
                <a:lnTo>
                  <a:pt x="3719" y="39"/>
                </a:lnTo>
                <a:lnTo>
                  <a:pt x="3720" y="39"/>
                </a:lnTo>
                <a:lnTo>
                  <a:pt x="3720" y="39"/>
                </a:lnTo>
                <a:lnTo>
                  <a:pt x="3720" y="39"/>
                </a:lnTo>
                <a:lnTo>
                  <a:pt x="3720" y="39"/>
                </a:lnTo>
                <a:lnTo>
                  <a:pt x="3721" y="39"/>
                </a:lnTo>
                <a:lnTo>
                  <a:pt x="3721" y="39"/>
                </a:lnTo>
                <a:lnTo>
                  <a:pt x="3721" y="39"/>
                </a:lnTo>
                <a:lnTo>
                  <a:pt x="3721" y="39"/>
                </a:lnTo>
                <a:lnTo>
                  <a:pt x="3722" y="39"/>
                </a:lnTo>
                <a:lnTo>
                  <a:pt x="3722" y="39"/>
                </a:lnTo>
                <a:lnTo>
                  <a:pt x="3722" y="39"/>
                </a:lnTo>
                <a:lnTo>
                  <a:pt x="3722" y="39"/>
                </a:lnTo>
                <a:lnTo>
                  <a:pt x="3722" y="39"/>
                </a:lnTo>
                <a:lnTo>
                  <a:pt x="3723" y="39"/>
                </a:lnTo>
                <a:lnTo>
                  <a:pt x="3723" y="39"/>
                </a:lnTo>
                <a:lnTo>
                  <a:pt x="3723" y="39"/>
                </a:lnTo>
                <a:lnTo>
                  <a:pt x="3723" y="39"/>
                </a:lnTo>
                <a:lnTo>
                  <a:pt x="3724" y="39"/>
                </a:lnTo>
                <a:lnTo>
                  <a:pt x="3724" y="39"/>
                </a:lnTo>
                <a:lnTo>
                  <a:pt x="3724" y="39"/>
                </a:lnTo>
                <a:lnTo>
                  <a:pt x="3724" y="39"/>
                </a:lnTo>
                <a:lnTo>
                  <a:pt x="3725" y="39"/>
                </a:lnTo>
                <a:lnTo>
                  <a:pt x="3725" y="39"/>
                </a:lnTo>
                <a:lnTo>
                  <a:pt x="3725" y="39"/>
                </a:lnTo>
                <a:lnTo>
                  <a:pt x="3725" y="39"/>
                </a:lnTo>
                <a:lnTo>
                  <a:pt x="3726" y="39"/>
                </a:lnTo>
                <a:lnTo>
                  <a:pt x="3726" y="39"/>
                </a:lnTo>
                <a:lnTo>
                  <a:pt x="3726" y="39"/>
                </a:lnTo>
                <a:lnTo>
                  <a:pt x="3726" y="39"/>
                </a:lnTo>
                <a:lnTo>
                  <a:pt x="3727" y="39"/>
                </a:lnTo>
                <a:lnTo>
                  <a:pt x="3727" y="39"/>
                </a:lnTo>
                <a:lnTo>
                  <a:pt x="3727" y="39"/>
                </a:lnTo>
                <a:lnTo>
                  <a:pt x="3727" y="39"/>
                </a:lnTo>
                <a:lnTo>
                  <a:pt x="3728" y="39"/>
                </a:lnTo>
                <a:lnTo>
                  <a:pt x="3728" y="39"/>
                </a:lnTo>
                <a:lnTo>
                  <a:pt x="3728" y="39"/>
                </a:lnTo>
                <a:lnTo>
                  <a:pt x="3728" y="39"/>
                </a:lnTo>
                <a:lnTo>
                  <a:pt x="3728" y="39"/>
                </a:lnTo>
                <a:lnTo>
                  <a:pt x="3729" y="39"/>
                </a:lnTo>
                <a:lnTo>
                  <a:pt x="3729" y="39"/>
                </a:lnTo>
                <a:lnTo>
                  <a:pt x="3729" y="39"/>
                </a:lnTo>
                <a:lnTo>
                  <a:pt x="3729" y="39"/>
                </a:lnTo>
                <a:lnTo>
                  <a:pt x="3730" y="39"/>
                </a:lnTo>
                <a:lnTo>
                  <a:pt x="3730" y="39"/>
                </a:lnTo>
                <a:lnTo>
                  <a:pt x="3730" y="39"/>
                </a:lnTo>
                <a:lnTo>
                  <a:pt x="3730" y="39"/>
                </a:lnTo>
                <a:lnTo>
                  <a:pt x="3731" y="39"/>
                </a:lnTo>
                <a:lnTo>
                  <a:pt x="3731" y="39"/>
                </a:lnTo>
                <a:lnTo>
                  <a:pt x="3731" y="39"/>
                </a:lnTo>
                <a:lnTo>
                  <a:pt x="3731" y="39"/>
                </a:lnTo>
                <a:lnTo>
                  <a:pt x="3731" y="39"/>
                </a:lnTo>
                <a:lnTo>
                  <a:pt x="3732" y="39"/>
                </a:lnTo>
                <a:lnTo>
                  <a:pt x="3732" y="39"/>
                </a:lnTo>
                <a:lnTo>
                  <a:pt x="3732" y="39"/>
                </a:lnTo>
                <a:lnTo>
                  <a:pt x="3733" y="39"/>
                </a:lnTo>
                <a:lnTo>
                  <a:pt x="3733" y="39"/>
                </a:lnTo>
                <a:lnTo>
                  <a:pt x="3733" y="39"/>
                </a:lnTo>
                <a:lnTo>
                  <a:pt x="3733" y="39"/>
                </a:lnTo>
                <a:lnTo>
                  <a:pt x="3734" y="39"/>
                </a:lnTo>
                <a:lnTo>
                  <a:pt x="3734" y="39"/>
                </a:lnTo>
                <a:lnTo>
                  <a:pt x="3734" y="39"/>
                </a:lnTo>
                <a:lnTo>
                  <a:pt x="3734" y="39"/>
                </a:lnTo>
                <a:lnTo>
                  <a:pt x="3734" y="39"/>
                </a:lnTo>
                <a:lnTo>
                  <a:pt x="3735" y="39"/>
                </a:lnTo>
                <a:lnTo>
                  <a:pt x="3735" y="39"/>
                </a:lnTo>
                <a:lnTo>
                  <a:pt x="3735" y="39"/>
                </a:lnTo>
                <a:lnTo>
                  <a:pt x="3735" y="39"/>
                </a:lnTo>
                <a:lnTo>
                  <a:pt x="3736" y="39"/>
                </a:lnTo>
                <a:lnTo>
                  <a:pt x="3736" y="39"/>
                </a:lnTo>
                <a:lnTo>
                  <a:pt x="3736" y="39"/>
                </a:lnTo>
                <a:lnTo>
                  <a:pt x="3736" y="39"/>
                </a:lnTo>
                <a:lnTo>
                  <a:pt x="3737" y="39"/>
                </a:lnTo>
                <a:lnTo>
                  <a:pt x="3737" y="39"/>
                </a:lnTo>
                <a:lnTo>
                  <a:pt x="3737" y="39"/>
                </a:lnTo>
                <a:lnTo>
                  <a:pt x="3737" y="39"/>
                </a:lnTo>
                <a:lnTo>
                  <a:pt x="3737" y="39"/>
                </a:lnTo>
                <a:lnTo>
                  <a:pt x="3738" y="39"/>
                </a:lnTo>
                <a:lnTo>
                  <a:pt x="3738" y="39"/>
                </a:lnTo>
                <a:lnTo>
                  <a:pt x="3738" y="39"/>
                </a:lnTo>
                <a:lnTo>
                  <a:pt x="3738" y="39"/>
                </a:lnTo>
                <a:lnTo>
                  <a:pt x="3739" y="39"/>
                </a:lnTo>
                <a:lnTo>
                  <a:pt x="3739" y="39"/>
                </a:lnTo>
                <a:lnTo>
                  <a:pt x="3739" y="39"/>
                </a:lnTo>
                <a:lnTo>
                  <a:pt x="3739" y="39"/>
                </a:lnTo>
                <a:lnTo>
                  <a:pt x="3740" y="39"/>
                </a:lnTo>
                <a:lnTo>
                  <a:pt x="3740" y="39"/>
                </a:lnTo>
                <a:lnTo>
                  <a:pt x="3740" y="39"/>
                </a:lnTo>
                <a:lnTo>
                  <a:pt x="3740" y="39"/>
                </a:lnTo>
                <a:lnTo>
                  <a:pt x="3741" y="39"/>
                </a:lnTo>
                <a:lnTo>
                  <a:pt x="3741" y="39"/>
                </a:lnTo>
                <a:lnTo>
                  <a:pt x="3741" y="39"/>
                </a:lnTo>
                <a:lnTo>
                  <a:pt x="3741" y="39"/>
                </a:lnTo>
                <a:lnTo>
                  <a:pt x="3742" y="39"/>
                </a:lnTo>
                <a:lnTo>
                  <a:pt x="3742" y="39"/>
                </a:lnTo>
                <a:lnTo>
                  <a:pt x="3742" y="39"/>
                </a:lnTo>
                <a:lnTo>
                  <a:pt x="3742" y="39"/>
                </a:lnTo>
                <a:lnTo>
                  <a:pt x="3743" y="39"/>
                </a:lnTo>
                <a:lnTo>
                  <a:pt x="3743" y="39"/>
                </a:lnTo>
                <a:lnTo>
                  <a:pt x="3743" y="39"/>
                </a:lnTo>
                <a:lnTo>
                  <a:pt x="3743" y="39"/>
                </a:lnTo>
                <a:lnTo>
                  <a:pt x="3743" y="39"/>
                </a:lnTo>
                <a:lnTo>
                  <a:pt x="3744" y="39"/>
                </a:lnTo>
                <a:lnTo>
                  <a:pt x="3744" y="39"/>
                </a:lnTo>
                <a:lnTo>
                  <a:pt x="3744" y="39"/>
                </a:lnTo>
                <a:lnTo>
                  <a:pt x="3744" y="39"/>
                </a:lnTo>
                <a:lnTo>
                  <a:pt x="3745" y="39"/>
                </a:lnTo>
                <a:lnTo>
                  <a:pt x="3745" y="39"/>
                </a:lnTo>
                <a:lnTo>
                  <a:pt x="3745" y="39"/>
                </a:lnTo>
                <a:lnTo>
                  <a:pt x="3745" y="39"/>
                </a:lnTo>
                <a:lnTo>
                  <a:pt x="3746" y="39"/>
                </a:lnTo>
                <a:lnTo>
                  <a:pt x="3746" y="39"/>
                </a:lnTo>
                <a:lnTo>
                  <a:pt x="3746" y="39"/>
                </a:lnTo>
                <a:lnTo>
                  <a:pt x="3746" y="39"/>
                </a:lnTo>
                <a:lnTo>
                  <a:pt x="3746" y="39"/>
                </a:lnTo>
                <a:lnTo>
                  <a:pt x="3747" y="39"/>
                </a:lnTo>
                <a:lnTo>
                  <a:pt x="3747" y="39"/>
                </a:lnTo>
                <a:lnTo>
                  <a:pt x="3747" y="39"/>
                </a:lnTo>
                <a:lnTo>
                  <a:pt x="3747" y="39"/>
                </a:lnTo>
                <a:lnTo>
                  <a:pt x="3748" y="39"/>
                </a:lnTo>
                <a:lnTo>
                  <a:pt x="3748" y="39"/>
                </a:lnTo>
                <a:lnTo>
                  <a:pt x="3748" y="39"/>
                </a:lnTo>
                <a:lnTo>
                  <a:pt x="3749" y="39"/>
                </a:lnTo>
                <a:lnTo>
                  <a:pt x="3749" y="39"/>
                </a:lnTo>
                <a:lnTo>
                  <a:pt x="3749" y="39"/>
                </a:lnTo>
                <a:lnTo>
                  <a:pt x="3749" y="39"/>
                </a:lnTo>
                <a:lnTo>
                  <a:pt x="3749" y="39"/>
                </a:lnTo>
                <a:lnTo>
                  <a:pt x="3750" y="39"/>
                </a:lnTo>
                <a:lnTo>
                  <a:pt x="3750" y="39"/>
                </a:lnTo>
                <a:lnTo>
                  <a:pt x="3750" y="39"/>
                </a:lnTo>
                <a:lnTo>
                  <a:pt x="3750" y="39"/>
                </a:lnTo>
                <a:lnTo>
                  <a:pt x="3751" y="39"/>
                </a:lnTo>
                <a:lnTo>
                  <a:pt x="3751" y="39"/>
                </a:lnTo>
                <a:lnTo>
                  <a:pt x="3751" y="39"/>
                </a:lnTo>
                <a:lnTo>
                  <a:pt x="3751" y="39"/>
                </a:lnTo>
                <a:lnTo>
                  <a:pt x="3752" y="39"/>
                </a:lnTo>
                <a:lnTo>
                  <a:pt x="3752" y="39"/>
                </a:lnTo>
                <a:lnTo>
                  <a:pt x="3752" y="39"/>
                </a:lnTo>
                <a:lnTo>
                  <a:pt x="3752" y="39"/>
                </a:lnTo>
                <a:lnTo>
                  <a:pt x="3752" y="39"/>
                </a:lnTo>
                <a:lnTo>
                  <a:pt x="3753" y="39"/>
                </a:lnTo>
                <a:lnTo>
                  <a:pt x="3753" y="39"/>
                </a:lnTo>
                <a:lnTo>
                  <a:pt x="3753" y="39"/>
                </a:lnTo>
                <a:lnTo>
                  <a:pt x="3753" y="39"/>
                </a:lnTo>
                <a:lnTo>
                  <a:pt x="3754" y="39"/>
                </a:lnTo>
                <a:lnTo>
                  <a:pt x="3754" y="39"/>
                </a:lnTo>
                <a:lnTo>
                  <a:pt x="3754" y="39"/>
                </a:lnTo>
                <a:lnTo>
                  <a:pt x="3754" y="39"/>
                </a:lnTo>
                <a:lnTo>
                  <a:pt x="3755" y="39"/>
                </a:lnTo>
                <a:lnTo>
                  <a:pt x="3755" y="39"/>
                </a:lnTo>
                <a:lnTo>
                  <a:pt x="3755" y="39"/>
                </a:lnTo>
                <a:lnTo>
                  <a:pt x="3755" y="39"/>
                </a:lnTo>
                <a:lnTo>
                  <a:pt x="3755" y="39"/>
                </a:lnTo>
                <a:lnTo>
                  <a:pt x="3756" y="39"/>
                </a:lnTo>
                <a:lnTo>
                  <a:pt x="3756" y="39"/>
                </a:lnTo>
                <a:lnTo>
                  <a:pt x="3756" y="39"/>
                </a:lnTo>
                <a:lnTo>
                  <a:pt x="3757" y="39"/>
                </a:lnTo>
                <a:lnTo>
                  <a:pt x="3757" y="39"/>
                </a:lnTo>
                <a:lnTo>
                  <a:pt x="3757" y="39"/>
                </a:lnTo>
                <a:lnTo>
                  <a:pt x="3757" y="39"/>
                </a:lnTo>
                <a:lnTo>
                  <a:pt x="3758" y="39"/>
                </a:lnTo>
                <a:lnTo>
                  <a:pt x="3758" y="39"/>
                </a:lnTo>
                <a:lnTo>
                  <a:pt x="3758" y="39"/>
                </a:lnTo>
                <a:lnTo>
                  <a:pt x="3758" y="39"/>
                </a:lnTo>
                <a:lnTo>
                  <a:pt x="3758" y="39"/>
                </a:lnTo>
                <a:lnTo>
                  <a:pt x="3759" y="39"/>
                </a:lnTo>
                <a:lnTo>
                  <a:pt x="3759" y="39"/>
                </a:lnTo>
                <a:lnTo>
                  <a:pt x="3759" y="39"/>
                </a:lnTo>
                <a:lnTo>
                  <a:pt x="3759" y="39"/>
                </a:lnTo>
                <a:lnTo>
                  <a:pt x="3760" y="39"/>
                </a:lnTo>
                <a:lnTo>
                  <a:pt x="3760" y="39"/>
                </a:lnTo>
                <a:lnTo>
                  <a:pt x="3760" y="39"/>
                </a:lnTo>
                <a:lnTo>
                  <a:pt x="3760" y="39"/>
                </a:lnTo>
                <a:lnTo>
                  <a:pt x="3761" y="39"/>
                </a:lnTo>
                <a:lnTo>
                  <a:pt x="3761" y="39"/>
                </a:lnTo>
                <a:lnTo>
                  <a:pt x="3761" y="39"/>
                </a:lnTo>
                <a:lnTo>
                  <a:pt x="3761" y="39"/>
                </a:lnTo>
                <a:lnTo>
                  <a:pt x="3761" y="39"/>
                </a:lnTo>
                <a:lnTo>
                  <a:pt x="3762" y="39"/>
                </a:lnTo>
                <a:lnTo>
                  <a:pt x="3762" y="39"/>
                </a:lnTo>
                <a:lnTo>
                  <a:pt x="3762" y="39"/>
                </a:lnTo>
                <a:lnTo>
                  <a:pt x="3762" y="39"/>
                </a:lnTo>
                <a:lnTo>
                  <a:pt x="3763" y="39"/>
                </a:lnTo>
                <a:lnTo>
                  <a:pt x="3763" y="39"/>
                </a:lnTo>
                <a:lnTo>
                  <a:pt x="3763" y="39"/>
                </a:lnTo>
                <a:lnTo>
                  <a:pt x="3763" y="39"/>
                </a:lnTo>
                <a:lnTo>
                  <a:pt x="3764" y="39"/>
                </a:lnTo>
                <a:lnTo>
                  <a:pt x="3764" y="39"/>
                </a:lnTo>
                <a:lnTo>
                  <a:pt x="3764" y="39"/>
                </a:lnTo>
                <a:lnTo>
                  <a:pt x="3765" y="39"/>
                </a:lnTo>
                <a:lnTo>
                  <a:pt x="3765" y="39"/>
                </a:lnTo>
                <a:lnTo>
                  <a:pt x="3765" y="39"/>
                </a:lnTo>
                <a:lnTo>
                  <a:pt x="3765" y="39"/>
                </a:lnTo>
                <a:lnTo>
                  <a:pt x="3765" y="39"/>
                </a:lnTo>
                <a:lnTo>
                  <a:pt x="3766" y="39"/>
                </a:lnTo>
                <a:lnTo>
                  <a:pt x="3766" y="39"/>
                </a:lnTo>
                <a:lnTo>
                  <a:pt x="3766" y="39"/>
                </a:lnTo>
                <a:lnTo>
                  <a:pt x="3766" y="39"/>
                </a:lnTo>
                <a:lnTo>
                  <a:pt x="3767" y="39"/>
                </a:lnTo>
                <a:lnTo>
                  <a:pt x="3767" y="39"/>
                </a:lnTo>
                <a:lnTo>
                  <a:pt x="3767" y="39"/>
                </a:lnTo>
                <a:lnTo>
                  <a:pt x="3767" y="39"/>
                </a:lnTo>
                <a:lnTo>
                  <a:pt x="3768" y="39"/>
                </a:lnTo>
                <a:lnTo>
                  <a:pt x="3768" y="39"/>
                </a:lnTo>
                <a:lnTo>
                  <a:pt x="3768" y="39"/>
                </a:lnTo>
                <a:lnTo>
                  <a:pt x="3768" y="39"/>
                </a:lnTo>
                <a:lnTo>
                  <a:pt x="3768" y="39"/>
                </a:lnTo>
                <a:lnTo>
                  <a:pt x="3769" y="39"/>
                </a:lnTo>
                <a:lnTo>
                  <a:pt x="3769" y="39"/>
                </a:lnTo>
                <a:lnTo>
                  <a:pt x="3769" y="39"/>
                </a:lnTo>
                <a:lnTo>
                  <a:pt x="3769" y="39"/>
                </a:lnTo>
                <a:lnTo>
                  <a:pt x="3770" y="39"/>
                </a:lnTo>
                <a:lnTo>
                  <a:pt x="3770" y="39"/>
                </a:lnTo>
                <a:lnTo>
                  <a:pt x="3770" y="39"/>
                </a:lnTo>
                <a:lnTo>
                  <a:pt x="3770" y="39"/>
                </a:lnTo>
                <a:lnTo>
                  <a:pt x="3771" y="39"/>
                </a:lnTo>
                <a:lnTo>
                  <a:pt x="3771" y="39"/>
                </a:lnTo>
                <a:lnTo>
                  <a:pt x="3771" y="39"/>
                </a:lnTo>
                <a:lnTo>
                  <a:pt x="3771" y="39"/>
                </a:lnTo>
                <a:lnTo>
                  <a:pt x="3772" y="39"/>
                </a:lnTo>
                <a:lnTo>
                  <a:pt x="3772" y="39"/>
                </a:lnTo>
                <a:lnTo>
                  <a:pt x="3772" y="39"/>
                </a:lnTo>
                <a:lnTo>
                  <a:pt x="3772" y="39"/>
                </a:lnTo>
                <a:lnTo>
                  <a:pt x="3773" y="39"/>
                </a:lnTo>
                <a:lnTo>
                  <a:pt x="3773" y="39"/>
                </a:lnTo>
                <a:lnTo>
                  <a:pt x="3773" y="39"/>
                </a:lnTo>
                <a:lnTo>
                  <a:pt x="3773" y="39"/>
                </a:lnTo>
                <a:lnTo>
                  <a:pt x="3774" y="39"/>
                </a:lnTo>
                <a:lnTo>
                  <a:pt x="3774" y="39"/>
                </a:lnTo>
                <a:lnTo>
                  <a:pt x="3774" y="39"/>
                </a:lnTo>
                <a:lnTo>
                  <a:pt x="3774" y="39"/>
                </a:lnTo>
                <a:lnTo>
                  <a:pt x="3774" y="39"/>
                </a:lnTo>
                <a:lnTo>
                  <a:pt x="3775" y="39"/>
                </a:lnTo>
                <a:lnTo>
                  <a:pt x="3775" y="39"/>
                </a:lnTo>
                <a:lnTo>
                  <a:pt x="3775" y="39"/>
                </a:lnTo>
                <a:lnTo>
                  <a:pt x="3775" y="39"/>
                </a:lnTo>
                <a:lnTo>
                  <a:pt x="3776" y="39"/>
                </a:lnTo>
                <a:lnTo>
                  <a:pt x="3776" y="39"/>
                </a:lnTo>
                <a:lnTo>
                  <a:pt x="3776" y="39"/>
                </a:lnTo>
                <a:lnTo>
                  <a:pt x="3776" y="39"/>
                </a:lnTo>
                <a:lnTo>
                  <a:pt x="3777" y="39"/>
                </a:lnTo>
                <a:lnTo>
                  <a:pt x="3777" y="39"/>
                </a:lnTo>
                <a:lnTo>
                  <a:pt x="3777" y="39"/>
                </a:lnTo>
                <a:lnTo>
                  <a:pt x="3777" y="39"/>
                </a:lnTo>
                <a:lnTo>
                  <a:pt x="3777" y="39"/>
                </a:lnTo>
                <a:lnTo>
                  <a:pt x="3778" y="39"/>
                </a:lnTo>
                <a:lnTo>
                  <a:pt x="3778" y="39"/>
                </a:lnTo>
                <a:lnTo>
                  <a:pt x="3778" y="39"/>
                </a:lnTo>
                <a:lnTo>
                  <a:pt x="3778" y="39"/>
                </a:lnTo>
                <a:lnTo>
                  <a:pt x="3779" y="39"/>
                </a:lnTo>
                <a:lnTo>
                  <a:pt x="3779" y="39"/>
                </a:lnTo>
                <a:lnTo>
                  <a:pt x="3779" y="39"/>
                </a:lnTo>
                <a:lnTo>
                  <a:pt x="3780" y="39"/>
                </a:lnTo>
                <a:lnTo>
                  <a:pt x="3780" y="39"/>
                </a:lnTo>
                <a:lnTo>
                  <a:pt x="3780" y="39"/>
                </a:lnTo>
                <a:lnTo>
                  <a:pt x="3780" y="39"/>
                </a:lnTo>
                <a:lnTo>
                  <a:pt x="3780" y="39"/>
                </a:lnTo>
                <a:lnTo>
                  <a:pt x="3781" y="39"/>
                </a:lnTo>
                <a:lnTo>
                  <a:pt x="3781" y="39"/>
                </a:lnTo>
                <a:lnTo>
                  <a:pt x="3781" y="39"/>
                </a:lnTo>
                <a:lnTo>
                  <a:pt x="3781" y="39"/>
                </a:lnTo>
                <a:lnTo>
                  <a:pt x="3782" y="39"/>
                </a:lnTo>
                <a:lnTo>
                  <a:pt x="3782" y="39"/>
                </a:lnTo>
                <a:lnTo>
                  <a:pt x="3782" y="39"/>
                </a:lnTo>
                <a:lnTo>
                  <a:pt x="3782" y="39"/>
                </a:lnTo>
                <a:lnTo>
                  <a:pt x="3783" y="39"/>
                </a:lnTo>
                <a:lnTo>
                  <a:pt x="3783" y="39"/>
                </a:lnTo>
                <a:lnTo>
                  <a:pt x="3783" y="39"/>
                </a:lnTo>
                <a:lnTo>
                  <a:pt x="3783" y="39"/>
                </a:lnTo>
                <a:lnTo>
                  <a:pt x="3783" y="39"/>
                </a:lnTo>
                <a:lnTo>
                  <a:pt x="3784" y="39"/>
                </a:lnTo>
                <a:lnTo>
                  <a:pt x="3784" y="39"/>
                </a:lnTo>
                <a:lnTo>
                  <a:pt x="3784" y="39"/>
                </a:lnTo>
                <a:lnTo>
                  <a:pt x="3784" y="39"/>
                </a:lnTo>
                <a:lnTo>
                  <a:pt x="3785" y="39"/>
                </a:lnTo>
                <a:lnTo>
                  <a:pt x="3785" y="39"/>
                </a:lnTo>
                <a:lnTo>
                  <a:pt x="3785" y="39"/>
                </a:lnTo>
                <a:lnTo>
                  <a:pt x="3785" y="39"/>
                </a:lnTo>
                <a:lnTo>
                  <a:pt x="3786" y="39"/>
                </a:lnTo>
                <a:lnTo>
                  <a:pt x="3786" y="39"/>
                </a:lnTo>
                <a:lnTo>
                  <a:pt x="3786" y="39"/>
                </a:lnTo>
                <a:lnTo>
                  <a:pt x="3786" y="39"/>
                </a:lnTo>
                <a:lnTo>
                  <a:pt x="3786" y="39"/>
                </a:lnTo>
                <a:lnTo>
                  <a:pt x="3787" y="39"/>
                </a:lnTo>
                <a:lnTo>
                  <a:pt x="3787" y="39"/>
                </a:lnTo>
                <a:lnTo>
                  <a:pt x="3787" y="39"/>
                </a:lnTo>
                <a:lnTo>
                  <a:pt x="3788" y="39"/>
                </a:lnTo>
                <a:lnTo>
                  <a:pt x="3788" y="39"/>
                </a:lnTo>
                <a:lnTo>
                  <a:pt x="3788" y="39"/>
                </a:lnTo>
                <a:lnTo>
                  <a:pt x="3788" y="39"/>
                </a:lnTo>
                <a:lnTo>
                  <a:pt x="3789" y="39"/>
                </a:lnTo>
                <a:lnTo>
                  <a:pt x="3789" y="39"/>
                </a:lnTo>
                <a:lnTo>
                  <a:pt x="3789" y="39"/>
                </a:lnTo>
                <a:lnTo>
                  <a:pt x="3789" y="39"/>
                </a:lnTo>
                <a:lnTo>
                  <a:pt x="3789" y="39"/>
                </a:lnTo>
                <a:lnTo>
                  <a:pt x="3790" y="39"/>
                </a:lnTo>
                <a:lnTo>
                  <a:pt x="3790" y="39"/>
                </a:lnTo>
                <a:lnTo>
                  <a:pt x="3790" y="39"/>
                </a:lnTo>
                <a:lnTo>
                  <a:pt x="3790" y="39"/>
                </a:lnTo>
                <a:lnTo>
                  <a:pt x="3791" y="39"/>
                </a:lnTo>
                <a:lnTo>
                  <a:pt x="3791" y="39"/>
                </a:lnTo>
                <a:lnTo>
                  <a:pt x="3791" y="39"/>
                </a:lnTo>
                <a:lnTo>
                  <a:pt x="3791" y="39"/>
                </a:lnTo>
                <a:lnTo>
                  <a:pt x="3792" y="39"/>
                </a:lnTo>
                <a:lnTo>
                  <a:pt x="3792" y="39"/>
                </a:lnTo>
                <a:lnTo>
                  <a:pt x="3792" y="39"/>
                </a:lnTo>
                <a:lnTo>
                  <a:pt x="3792" y="39"/>
                </a:lnTo>
                <a:lnTo>
                  <a:pt x="3792" y="39"/>
                </a:lnTo>
                <a:lnTo>
                  <a:pt x="3793" y="39"/>
                </a:lnTo>
                <a:lnTo>
                  <a:pt x="3793" y="39"/>
                </a:lnTo>
                <a:lnTo>
                  <a:pt x="3793" y="39"/>
                </a:lnTo>
                <a:lnTo>
                  <a:pt x="3793" y="39"/>
                </a:lnTo>
                <a:lnTo>
                  <a:pt x="3794" y="39"/>
                </a:lnTo>
                <a:lnTo>
                  <a:pt x="3794" y="39"/>
                </a:lnTo>
                <a:lnTo>
                  <a:pt x="3794" y="39"/>
                </a:lnTo>
                <a:lnTo>
                  <a:pt x="3794" y="39"/>
                </a:lnTo>
                <a:lnTo>
                  <a:pt x="3795" y="39"/>
                </a:lnTo>
                <a:lnTo>
                  <a:pt x="3795" y="39"/>
                </a:lnTo>
                <a:lnTo>
                  <a:pt x="3795" y="39"/>
                </a:lnTo>
                <a:lnTo>
                  <a:pt x="3795" y="39"/>
                </a:lnTo>
                <a:lnTo>
                  <a:pt x="3796" y="39"/>
                </a:lnTo>
                <a:lnTo>
                  <a:pt x="3796" y="39"/>
                </a:lnTo>
                <a:lnTo>
                  <a:pt x="3796" y="39"/>
                </a:lnTo>
                <a:lnTo>
                  <a:pt x="3796" y="39"/>
                </a:lnTo>
                <a:lnTo>
                  <a:pt x="3797" y="39"/>
                </a:lnTo>
                <a:lnTo>
                  <a:pt x="3797" y="39"/>
                </a:lnTo>
                <a:lnTo>
                  <a:pt x="3797" y="39"/>
                </a:lnTo>
                <a:lnTo>
                  <a:pt x="3797" y="39"/>
                </a:lnTo>
                <a:lnTo>
                  <a:pt x="3798" y="39"/>
                </a:lnTo>
                <a:lnTo>
                  <a:pt x="3798" y="39"/>
                </a:lnTo>
                <a:lnTo>
                  <a:pt x="3798" y="39"/>
                </a:lnTo>
                <a:lnTo>
                  <a:pt x="3798" y="39"/>
                </a:lnTo>
                <a:lnTo>
                  <a:pt x="3798" y="39"/>
                </a:lnTo>
                <a:lnTo>
                  <a:pt x="3799" y="39"/>
                </a:lnTo>
                <a:lnTo>
                  <a:pt x="3799" y="39"/>
                </a:lnTo>
                <a:lnTo>
                  <a:pt x="3799" y="39"/>
                </a:lnTo>
                <a:lnTo>
                  <a:pt x="3799" y="39"/>
                </a:lnTo>
                <a:lnTo>
                  <a:pt x="3800" y="39"/>
                </a:lnTo>
                <a:lnTo>
                  <a:pt x="3800" y="39"/>
                </a:lnTo>
                <a:lnTo>
                  <a:pt x="3800" y="39"/>
                </a:lnTo>
                <a:lnTo>
                  <a:pt x="3800" y="39"/>
                </a:lnTo>
                <a:lnTo>
                  <a:pt x="3801" y="39"/>
                </a:lnTo>
                <a:lnTo>
                  <a:pt x="3801" y="39"/>
                </a:lnTo>
                <a:lnTo>
                  <a:pt x="3801" y="39"/>
                </a:lnTo>
                <a:lnTo>
                  <a:pt x="3801" y="39"/>
                </a:lnTo>
                <a:lnTo>
                  <a:pt x="3801" y="39"/>
                </a:lnTo>
                <a:lnTo>
                  <a:pt x="3802" y="39"/>
                </a:lnTo>
                <a:lnTo>
                  <a:pt x="3802" y="39"/>
                </a:lnTo>
                <a:lnTo>
                  <a:pt x="3802" y="39"/>
                </a:lnTo>
                <a:lnTo>
                  <a:pt x="3802" y="39"/>
                </a:lnTo>
                <a:lnTo>
                  <a:pt x="3803" y="39"/>
                </a:lnTo>
                <a:lnTo>
                  <a:pt x="3803" y="39"/>
                </a:lnTo>
                <a:lnTo>
                  <a:pt x="3803" y="39"/>
                </a:lnTo>
                <a:lnTo>
                  <a:pt x="3804" y="39"/>
                </a:lnTo>
                <a:lnTo>
                  <a:pt x="3804" y="39"/>
                </a:lnTo>
                <a:lnTo>
                  <a:pt x="3804" y="39"/>
                </a:lnTo>
                <a:lnTo>
                  <a:pt x="3804" y="39"/>
                </a:lnTo>
                <a:lnTo>
                  <a:pt x="3804" y="39"/>
                </a:lnTo>
                <a:lnTo>
                  <a:pt x="3805" y="39"/>
                </a:lnTo>
                <a:lnTo>
                  <a:pt x="3805" y="39"/>
                </a:lnTo>
                <a:lnTo>
                  <a:pt x="3805" y="39"/>
                </a:lnTo>
                <a:lnTo>
                  <a:pt x="3805" y="39"/>
                </a:lnTo>
                <a:lnTo>
                  <a:pt x="3806" y="39"/>
                </a:lnTo>
                <a:lnTo>
                  <a:pt x="3806" y="39"/>
                </a:lnTo>
                <a:lnTo>
                  <a:pt x="3806" y="39"/>
                </a:lnTo>
                <a:lnTo>
                  <a:pt x="3806" y="39"/>
                </a:lnTo>
                <a:lnTo>
                  <a:pt x="3807" y="39"/>
                </a:lnTo>
                <a:lnTo>
                  <a:pt x="3807" y="39"/>
                </a:lnTo>
                <a:lnTo>
                  <a:pt x="3807" y="39"/>
                </a:lnTo>
                <a:lnTo>
                  <a:pt x="3807" y="39"/>
                </a:lnTo>
                <a:lnTo>
                  <a:pt x="3807" y="39"/>
                </a:lnTo>
                <a:lnTo>
                  <a:pt x="3808" y="39"/>
                </a:lnTo>
                <a:lnTo>
                  <a:pt x="3808" y="39"/>
                </a:lnTo>
                <a:lnTo>
                  <a:pt x="3808" y="39"/>
                </a:lnTo>
                <a:lnTo>
                  <a:pt x="3808" y="39"/>
                </a:lnTo>
                <a:lnTo>
                  <a:pt x="3809" y="39"/>
                </a:lnTo>
                <a:lnTo>
                  <a:pt x="3809" y="39"/>
                </a:lnTo>
                <a:lnTo>
                  <a:pt x="3809" y="39"/>
                </a:lnTo>
                <a:lnTo>
                  <a:pt x="3809" y="39"/>
                </a:lnTo>
                <a:lnTo>
                  <a:pt x="3810" y="39"/>
                </a:lnTo>
                <a:lnTo>
                  <a:pt x="3810" y="39"/>
                </a:lnTo>
                <a:lnTo>
                  <a:pt x="3810" y="39"/>
                </a:lnTo>
                <a:lnTo>
                  <a:pt x="3811" y="39"/>
                </a:lnTo>
                <a:lnTo>
                  <a:pt x="3811" y="39"/>
                </a:lnTo>
                <a:lnTo>
                  <a:pt x="3811" y="39"/>
                </a:lnTo>
                <a:lnTo>
                  <a:pt x="3811" y="39"/>
                </a:lnTo>
                <a:lnTo>
                  <a:pt x="3811" y="39"/>
                </a:lnTo>
                <a:lnTo>
                  <a:pt x="3812" y="39"/>
                </a:lnTo>
                <a:lnTo>
                  <a:pt x="3812" y="39"/>
                </a:lnTo>
                <a:lnTo>
                  <a:pt x="3812" y="39"/>
                </a:lnTo>
                <a:lnTo>
                  <a:pt x="3812" y="39"/>
                </a:lnTo>
                <a:lnTo>
                  <a:pt x="3813" y="39"/>
                </a:lnTo>
                <a:lnTo>
                  <a:pt x="3813" y="39"/>
                </a:lnTo>
                <a:lnTo>
                  <a:pt x="3813" y="39"/>
                </a:lnTo>
                <a:lnTo>
                  <a:pt x="3813" y="39"/>
                </a:lnTo>
                <a:lnTo>
                  <a:pt x="3814" y="39"/>
                </a:lnTo>
                <a:lnTo>
                  <a:pt x="3814" y="39"/>
                </a:lnTo>
                <a:lnTo>
                  <a:pt x="3814" y="39"/>
                </a:lnTo>
                <a:lnTo>
                  <a:pt x="3814" y="39"/>
                </a:lnTo>
                <a:lnTo>
                  <a:pt x="3814" y="39"/>
                </a:lnTo>
                <a:lnTo>
                  <a:pt x="3815" y="39"/>
                </a:lnTo>
                <a:lnTo>
                  <a:pt x="3815" y="39"/>
                </a:lnTo>
                <a:lnTo>
                  <a:pt x="3815" y="39"/>
                </a:lnTo>
                <a:lnTo>
                  <a:pt x="3815" y="39"/>
                </a:lnTo>
                <a:lnTo>
                  <a:pt x="3816" y="39"/>
                </a:lnTo>
                <a:lnTo>
                  <a:pt x="3816" y="39"/>
                </a:lnTo>
                <a:lnTo>
                  <a:pt x="3816" y="39"/>
                </a:lnTo>
                <a:lnTo>
                  <a:pt x="3816" y="39"/>
                </a:lnTo>
                <a:lnTo>
                  <a:pt x="3817" y="39"/>
                </a:lnTo>
                <a:lnTo>
                  <a:pt x="3817" y="39"/>
                </a:lnTo>
                <a:lnTo>
                  <a:pt x="3817" y="39"/>
                </a:lnTo>
                <a:lnTo>
                  <a:pt x="3817" y="39"/>
                </a:lnTo>
                <a:lnTo>
                  <a:pt x="3817" y="39"/>
                </a:lnTo>
                <a:lnTo>
                  <a:pt x="3818" y="39"/>
                </a:lnTo>
                <a:lnTo>
                  <a:pt x="3818" y="39"/>
                </a:lnTo>
                <a:lnTo>
                  <a:pt x="3818" y="39"/>
                </a:lnTo>
                <a:lnTo>
                  <a:pt x="3819" y="39"/>
                </a:lnTo>
                <a:lnTo>
                  <a:pt x="3819" y="39"/>
                </a:lnTo>
                <a:lnTo>
                  <a:pt x="3819" y="39"/>
                </a:lnTo>
                <a:lnTo>
                  <a:pt x="3819" y="39"/>
                </a:lnTo>
                <a:lnTo>
                  <a:pt x="3820" y="39"/>
                </a:lnTo>
                <a:lnTo>
                  <a:pt x="3820" y="39"/>
                </a:lnTo>
                <a:lnTo>
                  <a:pt x="3820" y="39"/>
                </a:lnTo>
                <a:lnTo>
                  <a:pt x="3820" y="39"/>
                </a:lnTo>
                <a:lnTo>
                  <a:pt x="3820" y="39"/>
                </a:lnTo>
                <a:lnTo>
                  <a:pt x="3821" y="39"/>
                </a:lnTo>
                <a:lnTo>
                  <a:pt x="3821" y="39"/>
                </a:lnTo>
                <a:lnTo>
                  <a:pt x="3821" y="39"/>
                </a:lnTo>
                <a:lnTo>
                  <a:pt x="3821" y="39"/>
                </a:lnTo>
                <a:lnTo>
                  <a:pt x="3822" y="39"/>
                </a:lnTo>
                <a:lnTo>
                  <a:pt x="3822" y="39"/>
                </a:lnTo>
                <a:lnTo>
                  <a:pt x="3822" y="39"/>
                </a:lnTo>
                <a:lnTo>
                  <a:pt x="3822" y="39"/>
                </a:lnTo>
                <a:lnTo>
                  <a:pt x="3823" y="39"/>
                </a:lnTo>
                <a:lnTo>
                  <a:pt x="3823" y="39"/>
                </a:lnTo>
                <a:lnTo>
                  <a:pt x="3823" y="39"/>
                </a:lnTo>
                <a:lnTo>
                  <a:pt x="3823" y="39"/>
                </a:lnTo>
                <a:lnTo>
                  <a:pt x="3823" y="39"/>
                </a:lnTo>
                <a:lnTo>
                  <a:pt x="3824" y="39"/>
                </a:lnTo>
                <a:lnTo>
                  <a:pt x="3824" y="39"/>
                </a:lnTo>
                <a:lnTo>
                  <a:pt x="3824" y="39"/>
                </a:lnTo>
                <a:lnTo>
                  <a:pt x="3824" y="39"/>
                </a:lnTo>
                <a:lnTo>
                  <a:pt x="3825" y="39"/>
                </a:lnTo>
                <a:lnTo>
                  <a:pt x="3825" y="39"/>
                </a:lnTo>
                <a:lnTo>
                  <a:pt x="3825" y="39"/>
                </a:lnTo>
                <a:lnTo>
                  <a:pt x="3825" y="39"/>
                </a:lnTo>
                <a:lnTo>
                  <a:pt x="3826" y="39"/>
                </a:lnTo>
                <a:lnTo>
                  <a:pt x="3826" y="39"/>
                </a:lnTo>
                <a:lnTo>
                  <a:pt x="3826" y="39"/>
                </a:lnTo>
                <a:lnTo>
                  <a:pt x="3826" y="39"/>
                </a:lnTo>
                <a:lnTo>
                  <a:pt x="3827" y="39"/>
                </a:lnTo>
                <a:lnTo>
                  <a:pt x="3827" y="39"/>
                </a:lnTo>
                <a:lnTo>
                  <a:pt x="3827" y="39"/>
                </a:lnTo>
                <a:lnTo>
                  <a:pt x="3827" y="39"/>
                </a:lnTo>
                <a:lnTo>
                  <a:pt x="3828" y="39"/>
                </a:lnTo>
                <a:lnTo>
                  <a:pt x="3828" y="39"/>
                </a:lnTo>
                <a:lnTo>
                  <a:pt x="3828" y="39"/>
                </a:lnTo>
                <a:lnTo>
                  <a:pt x="3828" y="39"/>
                </a:lnTo>
                <a:lnTo>
                  <a:pt x="3829" y="39"/>
                </a:lnTo>
                <a:lnTo>
                  <a:pt x="3829" y="39"/>
                </a:lnTo>
                <a:lnTo>
                  <a:pt x="3829" y="39"/>
                </a:lnTo>
                <a:lnTo>
                  <a:pt x="3829" y="39"/>
                </a:lnTo>
                <a:lnTo>
                  <a:pt x="3829" y="39"/>
                </a:lnTo>
                <a:lnTo>
                  <a:pt x="3830" y="39"/>
                </a:lnTo>
                <a:lnTo>
                  <a:pt x="3830" y="39"/>
                </a:lnTo>
                <a:lnTo>
                  <a:pt x="3830" y="39"/>
                </a:lnTo>
                <a:lnTo>
                  <a:pt x="3830" y="39"/>
                </a:lnTo>
                <a:lnTo>
                  <a:pt x="3831" y="39"/>
                </a:lnTo>
                <a:lnTo>
                  <a:pt x="3831" y="39"/>
                </a:lnTo>
                <a:lnTo>
                  <a:pt x="3831" y="39"/>
                </a:lnTo>
                <a:lnTo>
                  <a:pt x="3831" y="39"/>
                </a:lnTo>
                <a:lnTo>
                  <a:pt x="3832" y="39"/>
                </a:lnTo>
                <a:lnTo>
                  <a:pt x="3832" y="39"/>
                </a:lnTo>
                <a:lnTo>
                  <a:pt x="3832" y="39"/>
                </a:lnTo>
                <a:lnTo>
                  <a:pt x="3832" y="39"/>
                </a:lnTo>
                <a:lnTo>
                  <a:pt x="3832" y="39"/>
                </a:lnTo>
                <a:lnTo>
                  <a:pt x="3833" y="39"/>
                </a:lnTo>
                <a:lnTo>
                  <a:pt x="3833" y="39"/>
                </a:lnTo>
                <a:lnTo>
                  <a:pt x="3833" y="39"/>
                </a:lnTo>
                <a:lnTo>
                  <a:pt x="3833" y="39"/>
                </a:lnTo>
                <a:lnTo>
                  <a:pt x="3834" y="39"/>
                </a:lnTo>
                <a:lnTo>
                  <a:pt x="3834" y="39"/>
                </a:lnTo>
                <a:lnTo>
                  <a:pt x="3834" y="39"/>
                </a:lnTo>
                <a:lnTo>
                  <a:pt x="3835" y="39"/>
                </a:lnTo>
                <a:lnTo>
                  <a:pt x="3835" y="39"/>
                </a:lnTo>
                <a:lnTo>
                  <a:pt x="3835" y="39"/>
                </a:lnTo>
                <a:lnTo>
                  <a:pt x="3835" y="39"/>
                </a:lnTo>
                <a:lnTo>
                  <a:pt x="3835" y="39"/>
                </a:lnTo>
                <a:lnTo>
                  <a:pt x="3836" y="39"/>
                </a:lnTo>
                <a:lnTo>
                  <a:pt x="3836" y="39"/>
                </a:lnTo>
                <a:lnTo>
                  <a:pt x="3836" y="39"/>
                </a:lnTo>
                <a:lnTo>
                  <a:pt x="3836" y="39"/>
                </a:lnTo>
                <a:lnTo>
                  <a:pt x="3837" y="39"/>
                </a:lnTo>
                <a:lnTo>
                  <a:pt x="3837" y="39"/>
                </a:lnTo>
                <a:lnTo>
                  <a:pt x="3837" y="39"/>
                </a:lnTo>
                <a:lnTo>
                  <a:pt x="3837" y="39"/>
                </a:lnTo>
                <a:lnTo>
                  <a:pt x="3838" y="39"/>
                </a:lnTo>
                <a:lnTo>
                  <a:pt x="3838" y="39"/>
                </a:lnTo>
                <a:lnTo>
                  <a:pt x="3838" y="39"/>
                </a:lnTo>
                <a:lnTo>
                  <a:pt x="3838" y="39"/>
                </a:lnTo>
                <a:lnTo>
                  <a:pt x="3838" y="39"/>
                </a:lnTo>
                <a:lnTo>
                  <a:pt x="3839" y="39"/>
                </a:lnTo>
                <a:lnTo>
                  <a:pt x="3839" y="39"/>
                </a:lnTo>
                <a:lnTo>
                  <a:pt x="3839" y="39"/>
                </a:lnTo>
                <a:lnTo>
                  <a:pt x="3839" y="39"/>
                </a:lnTo>
                <a:lnTo>
                  <a:pt x="3840" y="39"/>
                </a:lnTo>
                <a:lnTo>
                  <a:pt x="3840" y="39"/>
                </a:lnTo>
                <a:lnTo>
                  <a:pt x="3840" y="39"/>
                </a:lnTo>
                <a:lnTo>
                  <a:pt x="3840" y="39"/>
                </a:lnTo>
                <a:lnTo>
                  <a:pt x="3841" y="39"/>
                </a:lnTo>
                <a:lnTo>
                  <a:pt x="3841" y="39"/>
                </a:lnTo>
                <a:lnTo>
                  <a:pt x="3841" y="39"/>
                </a:lnTo>
                <a:lnTo>
                  <a:pt x="3841" y="39"/>
                </a:lnTo>
                <a:lnTo>
                  <a:pt x="3841" y="39"/>
                </a:lnTo>
                <a:lnTo>
                  <a:pt x="3842" y="39"/>
                </a:lnTo>
                <a:lnTo>
                  <a:pt x="3842" y="39"/>
                </a:lnTo>
                <a:lnTo>
                  <a:pt x="3842" y="39"/>
                </a:lnTo>
                <a:lnTo>
                  <a:pt x="3843" y="39"/>
                </a:lnTo>
                <a:lnTo>
                  <a:pt x="3843" y="39"/>
                </a:lnTo>
                <a:lnTo>
                  <a:pt x="3843" y="39"/>
                </a:lnTo>
                <a:lnTo>
                  <a:pt x="3843" y="39"/>
                </a:lnTo>
                <a:lnTo>
                  <a:pt x="3844" y="39"/>
                </a:lnTo>
                <a:lnTo>
                  <a:pt x="3844" y="39"/>
                </a:lnTo>
                <a:lnTo>
                  <a:pt x="3844" y="39"/>
                </a:lnTo>
                <a:lnTo>
                  <a:pt x="3844" y="39"/>
                </a:lnTo>
                <a:lnTo>
                  <a:pt x="3844" y="39"/>
                </a:lnTo>
                <a:lnTo>
                  <a:pt x="3845" y="39"/>
                </a:lnTo>
                <a:lnTo>
                  <a:pt x="3845" y="39"/>
                </a:lnTo>
                <a:lnTo>
                  <a:pt x="3845" y="39"/>
                </a:lnTo>
                <a:lnTo>
                  <a:pt x="3845" y="39"/>
                </a:lnTo>
                <a:lnTo>
                  <a:pt x="3846" y="39"/>
                </a:lnTo>
                <a:lnTo>
                  <a:pt x="3846" y="39"/>
                </a:lnTo>
                <a:lnTo>
                  <a:pt x="3846" y="39"/>
                </a:lnTo>
                <a:lnTo>
                  <a:pt x="3846" y="39"/>
                </a:lnTo>
                <a:lnTo>
                  <a:pt x="3847" y="39"/>
                </a:lnTo>
                <a:lnTo>
                  <a:pt x="3847" y="39"/>
                </a:lnTo>
                <a:lnTo>
                  <a:pt x="3847" y="39"/>
                </a:lnTo>
                <a:lnTo>
                  <a:pt x="3847" y="39"/>
                </a:lnTo>
                <a:lnTo>
                  <a:pt x="3847" y="39"/>
                </a:lnTo>
                <a:lnTo>
                  <a:pt x="3848" y="39"/>
                </a:lnTo>
                <a:lnTo>
                  <a:pt x="3848" y="39"/>
                </a:lnTo>
                <a:lnTo>
                  <a:pt x="3848" y="39"/>
                </a:lnTo>
                <a:lnTo>
                  <a:pt x="3848" y="39"/>
                </a:lnTo>
                <a:lnTo>
                  <a:pt x="3849" y="39"/>
                </a:lnTo>
                <a:lnTo>
                  <a:pt x="3849" y="39"/>
                </a:lnTo>
                <a:lnTo>
                  <a:pt x="3849" y="39"/>
                </a:lnTo>
                <a:lnTo>
                  <a:pt x="3850" y="39"/>
                </a:lnTo>
                <a:lnTo>
                  <a:pt x="3850" y="39"/>
                </a:lnTo>
                <a:lnTo>
                  <a:pt x="3850" y="39"/>
                </a:lnTo>
                <a:lnTo>
                  <a:pt x="3850" y="39"/>
                </a:lnTo>
                <a:lnTo>
                  <a:pt x="3850" y="39"/>
                </a:lnTo>
                <a:lnTo>
                  <a:pt x="3851" y="39"/>
                </a:lnTo>
                <a:lnTo>
                  <a:pt x="3851" y="39"/>
                </a:lnTo>
                <a:lnTo>
                  <a:pt x="3851" y="39"/>
                </a:lnTo>
                <a:lnTo>
                  <a:pt x="3851" y="39"/>
                </a:lnTo>
                <a:lnTo>
                  <a:pt x="3852" y="39"/>
                </a:lnTo>
                <a:lnTo>
                  <a:pt x="3852" y="39"/>
                </a:lnTo>
                <a:lnTo>
                  <a:pt x="3852" y="39"/>
                </a:lnTo>
                <a:lnTo>
                  <a:pt x="3852" y="39"/>
                </a:lnTo>
                <a:lnTo>
                  <a:pt x="3853" y="39"/>
                </a:lnTo>
                <a:lnTo>
                  <a:pt x="3853" y="39"/>
                </a:lnTo>
                <a:lnTo>
                  <a:pt x="3853" y="39"/>
                </a:lnTo>
                <a:lnTo>
                  <a:pt x="3853" y="39"/>
                </a:lnTo>
                <a:lnTo>
                  <a:pt x="3853" y="39"/>
                </a:lnTo>
                <a:lnTo>
                  <a:pt x="3854" y="39"/>
                </a:lnTo>
                <a:lnTo>
                  <a:pt x="3854" y="39"/>
                </a:lnTo>
                <a:lnTo>
                  <a:pt x="3854" y="39"/>
                </a:lnTo>
                <a:lnTo>
                  <a:pt x="3854" y="39"/>
                </a:lnTo>
                <a:lnTo>
                  <a:pt x="3855" y="39"/>
                </a:lnTo>
                <a:lnTo>
                  <a:pt x="3855" y="39"/>
                </a:lnTo>
                <a:lnTo>
                  <a:pt x="3855" y="39"/>
                </a:lnTo>
                <a:lnTo>
                  <a:pt x="3855" y="39"/>
                </a:lnTo>
                <a:lnTo>
                  <a:pt x="3856" y="39"/>
                </a:lnTo>
                <a:lnTo>
                  <a:pt x="3856" y="39"/>
                </a:lnTo>
                <a:lnTo>
                  <a:pt x="3856" y="39"/>
                </a:lnTo>
                <a:lnTo>
                  <a:pt x="3856" y="39"/>
                </a:lnTo>
                <a:lnTo>
                  <a:pt x="3856" y="39"/>
                </a:lnTo>
                <a:lnTo>
                  <a:pt x="3857" y="39"/>
                </a:lnTo>
                <a:lnTo>
                  <a:pt x="3857" y="39"/>
                </a:lnTo>
                <a:lnTo>
                  <a:pt x="3857" y="39"/>
                </a:lnTo>
                <a:lnTo>
                  <a:pt x="3858" y="39"/>
                </a:lnTo>
                <a:lnTo>
                  <a:pt x="3858" y="39"/>
                </a:lnTo>
                <a:lnTo>
                  <a:pt x="3858" y="39"/>
                </a:lnTo>
                <a:lnTo>
                  <a:pt x="3858" y="39"/>
                </a:lnTo>
                <a:lnTo>
                  <a:pt x="3859" y="39"/>
                </a:lnTo>
                <a:lnTo>
                  <a:pt x="3859" y="39"/>
                </a:lnTo>
                <a:lnTo>
                  <a:pt x="3859" y="39"/>
                </a:lnTo>
                <a:lnTo>
                  <a:pt x="3859" y="39"/>
                </a:lnTo>
                <a:lnTo>
                  <a:pt x="3860" y="39"/>
                </a:lnTo>
                <a:lnTo>
                  <a:pt x="3860" y="39"/>
                </a:lnTo>
                <a:lnTo>
                  <a:pt x="3860" y="39"/>
                </a:lnTo>
                <a:lnTo>
                  <a:pt x="3860" y="39"/>
                </a:lnTo>
                <a:lnTo>
                  <a:pt x="3860" y="39"/>
                </a:lnTo>
                <a:lnTo>
                  <a:pt x="3861" y="39"/>
                </a:lnTo>
                <a:lnTo>
                  <a:pt x="3861" y="39"/>
                </a:lnTo>
                <a:lnTo>
                  <a:pt x="3861" y="39"/>
                </a:lnTo>
                <a:lnTo>
                  <a:pt x="3861" y="39"/>
                </a:lnTo>
                <a:lnTo>
                  <a:pt x="3862" y="39"/>
                </a:lnTo>
                <a:lnTo>
                  <a:pt x="3862" y="39"/>
                </a:lnTo>
                <a:lnTo>
                  <a:pt x="3862" y="39"/>
                </a:lnTo>
                <a:lnTo>
                  <a:pt x="3862" y="39"/>
                </a:lnTo>
                <a:lnTo>
                  <a:pt x="3863" y="39"/>
                </a:lnTo>
                <a:lnTo>
                  <a:pt x="3863" y="39"/>
                </a:lnTo>
                <a:lnTo>
                  <a:pt x="3863" y="39"/>
                </a:lnTo>
                <a:lnTo>
                  <a:pt x="3863" y="39"/>
                </a:lnTo>
                <a:lnTo>
                  <a:pt x="3863" y="39"/>
                </a:lnTo>
                <a:lnTo>
                  <a:pt x="3864" y="39"/>
                </a:lnTo>
                <a:lnTo>
                  <a:pt x="3864" y="39"/>
                </a:lnTo>
                <a:lnTo>
                  <a:pt x="3864" y="39"/>
                </a:lnTo>
                <a:lnTo>
                  <a:pt x="3864" y="39"/>
                </a:lnTo>
                <a:lnTo>
                  <a:pt x="3865" y="39"/>
                </a:lnTo>
                <a:lnTo>
                  <a:pt x="3865" y="39"/>
                </a:lnTo>
                <a:lnTo>
                  <a:pt x="3865" y="39"/>
                </a:lnTo>
                <a:lnTo>
                  <a:pt x="3866" y="39"/>
                </a:lnTo>
                <a:lnTo>
                  <a:pt x="3866" y="39"/>
                </a:lnTo>
                <a:lnTo>
                  <a:pt x="3866" y="39"/>
                </a:lnTo>
                <a:lnTo>
                  <a:pt x="3866" y="39"/>
                </a:lnTo>
                <a:lnTo>
                  <a:pt x="3866" y="39"/>
                </a:lnTo>
                <a:lnTo>
                  <a:pt x="3867" y="39"/>
                </a:lnTo>
                <a:lnTo>
                  <a:pt x="3867" y="39"/>
                </a:lnTo>
                <a:lnTo>
                  <a:pt x="3867" y="39"/>
                </a:lnTo>
                <a:lnTo>
                  <a:pt x="3867" y="39"/>
                </a:lnTo>
                <a:lnTo>
                  <a:pt x="3868" y="39"/>
                </a:lnTo>
                <a:lnTo>
                  <a:pt x="3868" y="39"/>
                </a:lnTo>
                <a:lnTo>
                  <a:pt x="3868" y="39"/>
                </a:lnTo>
                <a:lnTo>
                  <a:pt x="3868" y="39"/>
                </a:lnTo>
                <a:lnTo>
                  <a:pt x="3869" y="39"/>
                </a:lnTo>
                <a:lnTo>
                  <a:pt x="3869" y="39"/>
                </a:lnTo>
                <a:lnTo>
                  <a:pt x="3869" y="39"/>
                </a:lnTo>
                <a:lnTo>
                  <a:pt x="3869" y="39"/>
                </a:lnTo>
                <a:lnTo>
                  <a:pt x="3869" y="39"/>
                </a:lnTo>
                <a:lnTo>
                  <a:pt x="3870" y="39"/>
                </a:lnTo>
                <a:lnTo>
                  <a:pt x="3870" y="39"/>
                </a:lnTo>
                <a:lnTo>
                  <a:pt x="3870" y="39"/>
                </a:lnTo>
                <a:lnTo>
                  <a:pt x="3870" y="39"/>
                </a:lnTo>
                <a:lnTo>
                  <a:pt x="3871" y="39"/>
                </a:lnTo>
                <a:lnTo>
                  <a:pt x="3871" y="39"/>
                </a:lnTo>
                <a:lnTo>
                  <a:pt x="3871" y="39"/>
                </a:lnTo>
                <a:lnTo>
                  <a:pt x="3871" y="39"/>
                </a:lnTo>
                <a:lnTo>
                  <a:pt x="3872" y="39"/>
                </a:lnTo>
                <a:lnTo>
                  <a:pt x="3872" y="39"/>
                </a:lnTo>
                <a:lnTo>
                  <a:pt x="3872" y="39"/>
                </a:lnTo>
                <a:lnTo>
                  <a:pt x="3872" y="39"/>
                </a:lnTo>
                <a:lnTo>
                  <a:pt x="3872" y="39"/>
                </a:lnTo>
                <a:lnTo>
                  <a:pt x="3873" y="39"/>
                </a:lnTo>
                <a:lnTo>
                  <a:pt x="3873" y="39"/>
                </a:lnTo>
                <a:lnTo>
                  <a:pt x="3873" y="39"/>
                </a:lnTo>
                <a:lnTo>
                  <a:pt x="3874" y="39"/>
                </a:lnTo>
                <a:lnTo>
                  <a:pt x="3874" y="39"/>
                </a:lnTo>
                <a:lnTo>
                  <a:pt x="3874" y="39"/>
                </a:lnTo>
                <a:lnTo>
                  <a:pt x="3874" y="39"/>
                </a:lnTo>
                <a:lnTo>
                  <a:pt x="3875" y="39"/>
                </a:lnTo>
                <a:lnTo>
                  <a:pt x="3875" y="39"/>
                </a:lnTo>
                <a:lnTo>
                  <a:pt x="3875" y="39"/>
                </a:lnTo>
                <a:lnTo>
                  <a:pt x="3875" y="39"/>
                </a:lnTo>
                <a:lnTo>
                  <a:pt x="3875" y="39"/>
                </a:lnTo>
                <a:lnTo>
                  <a:pt x="3876" y="39"/>
                </a:lnTo>
                <a:lnTo>
                  <a:pt x="3876" y="39"/>
                </a:lnTo>
                <a:lnTo>
                  <a:pt x="3876" y="39"/>
                </a:lnTo>
                <a:lnTo>
                  <a:pt x="3876" y="39"/>
                </a:lnTo>
                <a:lnTo>
                  <a:pt x="3877" y="39"/>
                </a:lnTo>
                <a:lnTo>
                  <a:pt x="3877" y="39"/>
                </a:lnTo>
                <a:lnTo>
                  <a:pt x="3877" y="39"/>
                </a:lnTo>
                <a:lnTo>
                  <a:pt x="3877" y="39"/>
                </a:lnTo>
                <a:lnTo>
                  <a:pt x="3878" y="39"/>
                </a:lnTo>
                <a:lnTo>
                  <a:pt x="3878" y="39"/>
                </a:lnTo>
                <a:lnTo>
                  <a:pt x="3878" y="39"/>
                </a:lnTo>
                <a:lnTo>
                  <a:pt x="3878" y="39"/>
                </a:lnTo>
                <a:lnTo>
                  <a:pt x="3878" y="39"/>
                </a:lnTo>
                <a:lnTo>
                  <a:pt x="3879" y="39"/>
                </a:lnTo>
                <a:lnTo>
                  <a:pt x="3879" y="39"/>
                </a:lnTo>
                <a:lnTo>
                  <a:pt x="3879" y="39"/>
                </a:lnTo>
                <a:lnTo>
                  <a:pt x="3879" y="39"/>
                </a:lnTo>
                <a:lnTo>
                  <a:pt x="3880" y="39"/>
                </a:lnTo>
                <a:lnTo>
                  <a:pt x="3880" y="39"/>
                </a:lnTo>
                <a:lnTo>
                  <a:pt x="3880" y="39"/>
                </a:lnTo>
                <a:lnTo>
                  <a:pt x="3880" y="39"/>
                </a:lnTo>
                <a:lnTo>
                  <a:pt x="3881" y="39"/>
                </a:lnTo>
                <a:lnTo>
                  <a:pt x="3881" y="39"/>
                </a:lnTo>
                <a:lnTo>
                  <a:pt x="3881" y="39"/>
                </a:lnTo>
                <a:lnTo>
                  <a:pt x="3881" y="39"/>
                </a:lnTo>
                <a:lnTo>
                  <a:pt x="3882" y="39"/>
                </a:lnTo>
                <a:lnTo>
                  <a:pt x="3882" y="39"/>
                </a:lnTo>
                <a:lnTo>
                  <a:pt x="3882" y="39"/>
                </a:lnTo>
                <a:lnTo>
                  <a:pt x="3882" y="39"/>
                </a:lnTo>
                <a:lnTo>
                  <a:pt x="3883" y="39"/>
                </a:lnTo>
                <a:lnTo>
                  <a:pt x="3883" y="39"/>
                </a:lnTo>
                <a:lnTo>
                  <a:pt x="3883" y="39"/>
                </a:lnTo>
                <a:lnTo>
                  <a:pt x="3883" y="39"/>
                </a:lnTo>
                <a:lnTo>
                  <a:pt x="3884" y="39"/>
                </a:lnTo>
                <a:lnTo>
                  <a:pt x="3884" y="39"/>
                </a:lnTo>
                <a:lnTo>
                  <a:pt x="3884" y="39"/>
                </a:lnTo>
                <a:lnTo>
                  <a:pt x="3884" y="39"/>
                </a:lnTo>
                <a:lnTo>
                  <a:pt x="3884" y="39"/>
                </a:lnTo>
                <a:lnTo>
                  <a:pt x="3885" y="39"/>
                </a:lnTo>
                <a:lnTo>
                  <a:pt x="3885" y="39"/>
                </a:lnTo>
                <a:lnTo>
                  <a:pt x="3885" y="39"/>
                </a:lnTo>
                <a:lnTo>
                  <a:pt x="3885" y="39"/>
                </a:lnTo>
                <a:lnTo>
                  <a:pt x="3886" y="39"/>
                </a:lnTo>
                <a:lnTo>
                  <a:pt x="3886" y="39"/>
                </a:lnTo>
                <a:lnTo>
                  <a:pt x="3886" y="39"/>
                </a:lnTo>
                <a:lnTo>
                  <a:pt x="3886" y="39"/>
                </a:lnTo>
                <a:lnTo>
                  <a:pt x="3887" y="39"/>
                </a:lnTo>
                <a:lnTo>
                  <a:pt x="3887" y="39"/>
                </a:lnTo>
                <a:lnTo>
                  <a:pt x="3887" y="39"/>
                </a:lnTo>
                <a:lnTo>
                  <a:pt x="3887" y="39"/>
                </a:lnTo>
                <a:lnTo>
                  <a:pt x="3887" y="39"/>
                </a:lnTo>
                <a:lnTo>
                  <a:pt x="3888" y="39"/>
                </a:lnTo>
                <a:lnTo>
                  <a:pt x="3888" y="39"/>
                </a:lnTo>
                <a:lnTo>
                  <a:pt x="3888" y="39"/>
                </a:lnTo>
                <a:lnTo>
                  <a:pt x="3888" y="39"/>
                </a:lnTo>
                <a:lnTo>
                  <a:pt x="3889" y="39"/>
                </a:lnTo>
                <a:lnTo>
                  <a:pt x="3889" y="39"/>
                </a:lnTo>
                <a:lnTo>
                  <a:pt x="3889" y="39"/>
                </a:lnTo>
                <a:lnTo>
                  <a:pt x="3890" y="39"/>
                </a:lnTo>
                <a:lnTo>
                  <a:pt x="3890" y="39"/>
                </a:lnTo>
                <a:lnTo>
                  <a:pt x="3890" y="39"/>
                </a:lnTo>
                <a:lnTo>
                  <a:pt x="3890" y="39"/>
                </a:lnTo>
                <a:lnTo>
                  <a:pt x="3890" y="39"/>
                </a:lnTo>
                <a:lnTo>
                  <a:pt x="3891" y="39"/>
                </a:lnTo>
                <a:lnTo>
                  <a:pt x="3891" y="39"/>
                </a:lnTo>
                <a:lnTo>
                  <a:pt x="3891" y="39"/>
                </a:lnTo>
                <a:lnTo>
                  <a:pt x="3891" y="39"/>
                </a:lnTo>
                <a:lnTo>
                  <a:pt x="3892" y="39"/>
                </a:lnTo>
                <a:lnTo>
                  <a:pt x="3892" y="39"/>
                </a:lnTo>
                <a:lnTo>
                  <a:pt x="3892" y="39"/>
                </a:lnTo>
                <a:lnTo>
                  <a:pt x="3892" y="39"/>
                </a:lnTo>
                <a:lnTo>
                  <a:pt x="3893" y="39"/>
                </a:lnTo>
                <a:lnTo>
                  <a:pt x="3893" y="39"/>
                </a:lnTo>
                <a:lnTo>
                  <a:pt x="3893" y="39"/>
                </a:lnTo>
                <a:lnTo>
                  <a:pt x="3893" y="39"/>
                </a:lnTo>
                <a:lnTo>
                  <a:pt x="3893" y="39"/>
                </a:lnTo>
                <a:lnTo>
                  <a:pt x="3894" y="39"/>
                </a:lnTo>
                <a:lnTo>
                  <a:pt x="3894" y="39"/>
                </a:lnTo>
                <a:lnTo>
                  <a:pt x="3894" y="39"/>
                </a:lnTo>
                <a:lnTo>
                  <a:pt x="3894" y="39"/>
                </a:lnTo>
                <a:lnTo>
                  <a:pt x="3895" y="39"/>
                </a:lnTo>
                <a:lnTo>
                  <a:pt x="3895" y="39"/>
                </a:lnTo>
                <a:lnTo>
                  <a:pt x="3895" y="39"/>
                </a:lnTo>
                <a:lnTo>
                  <a:pt x="3895" y="39"/>
                </a:lnTo>
                <a:lnTo>
                  <a:pt x="3896" y="39"/>
                </a:lnTo>
                <a:lnTo>
                  <a:pt x="3896" y="39"/>
                </a:lnTo>
                <a:lnTo>
                  <a:pt x="3896" y="39"/>
                </a:lnTo>
                <a:lnTo>
                  <a:pt x="3896" y="39"/>
                </a:lnTo>
                <a:lnTo>
                  <a:pt x="3897" y="39"/>
                </a:lnTo>
                <a:lnTo>
                  <a:pt x="3897" y="39"/>
                </a:lnTo>
                <a:lnTo>
                  <a:pt x="3897" y="39"/>
                </a:lnTo>
                <a:lnTo>
                  <a:pt x="3897" y="39"/>
                </a:lnTo>
                <a:lnTo>
                  <a:pt x="3898" y="39"/>
                </a:lnTo>
                <a:lnTo>
                  <a:pt x="3898" y="39"/>
                </a:lnTo>
                <a:lnTo>
                  <a:pt x="3898" y="39"/>
                </a:lnTo>
                <a:lnTo>
                  <a:pt x="3898" y="39"/>
                </a:lnTo>
                <a:lnTo>
                  <a:pt x="3899" y="39"/>
                </a:lnTo>
                <a:lnTo>
                  <a:pt x="3899" y="39"/>
                </a:lnTo>
                <a:lnTo>
                  <a:pt x="3899" y="39"/>
                </a:lnTo>
                <a:lnTo>
                  <a:pt x="3899" y="39"/>
                </a:lnTo>
                <a:lnTo>
                  <a:pt x="3899" y="39"/>
                </a:lnTo>
                <a:lnTo>
                  <a:pt x="3900" y="39"/>
                </a:lnTo>
                <a:lnTo>
                  <a:pt x="3900" y="39"/>
                </a:lnTo>
                <a:lnTo>
                  <a:pt x="3900" y="39"/>
                </a:lnTo>
                <a:lnTo>
                  <a:pt x="3900" y="39"/>
                </a:lnTo>
                <a:lnTo>
                  <a:pt x="3901" y="39"/>
                </a:lnTo>
                <a:lnTo>
                  <a:pt x="3901" y="39"/>
                </a:lnTo>
                <a:lnTo>
                  <a:pt x="3901" y="39"/>
                </a:lnTo>
                <a:lnTo>
                  <a:pt x="3901" y="39"/>
                </a:lnTo>
                <a:lnTo>
                  <a:pt x="3902" y="39"/>
                </a:lnTo>
                <a:lnTo>
                  <a:pt x="3902" y="39"/>
                </a:lnTo>
                <a:lnTo>
                  <a:pt x="3902" y="39"/>
                </a:lnTo>
                <a:lnTo>
                  <a:pt x="3902" y="39"/>
                </a:lnTo>
                <a:lnTo>
                  <a:pt x="3902" y="39"/>
                </a:lnTo>
                <a:lnTo>
                  <a:pt x="3903" y="39"/>
                </a:lnTo>
                <a:lnTo>
                  <a:pt x="3903" y="39"/>
                </a:lnTo>
                <a:lnTo>
                  <a:pt x="3903" y="39"/>
                </a:lnTo>
                <a:lnTo>
                  <a:pt x="3903" y="39"/>
                </a:lnTo>
                <a:lnTo>
                  <a:pt x="3904" y="39"/>
                </a:lnTo>
                <a:lnTo>
                  <a:pt x="3904" y="39"/>
                </a:lnTo>
                <a:lnTo>
                  <a:pt x="3904" y="39"/>
                </a:lnTo>
                <a:lnTo>
                  <a:pt x="3905" y="39"/>
                </a:lnTo>
                <a:lnTo>
                  <a:pt x="3905" y="39"/>
                </a:lnTo>
                <a:lnTo>
                  <a:pt x="3905" y="39"/>
                </a:lnTo>
                <a:lnTo>
                  <a:pt x="3905" y="39"/>
                </a:lnTo>
                <a:lnTo>
                  <a:pt x="3906" y="39"/>
                </a:lnTo>
                <a:lnTo>
                  <a:pt x="3906" y="39"/>
                </a:lnTo>
                <a:lnTo>
                  <a:pt x="3906" y="39"/>
                </a:lnTo>
                <a:lnTo>
                  <a:pt x="3906" y="39"/>
                </a:lnTo>
                <a:lnTo>
                  <a:pt x="3906" y="39"/>
                </a:lnTo>
                <a:lnTo>
                  <a:pt x="3907" y="39"/>
                </a:lnTo>
                <a:lnTo>
                  <a:pt x="3907" y="39"/>
                </a:lnTo>
                <a:lnTo>
                  <a:pt x="3907" y="39"/>
                </a:lnTo>
                <a:lnTo>
                  <a:pt x="3907" y="39"/>
                </a:lnTo>
                <a:lnTo>
                  <a:pt x="3908" y="39"/>
                </a:lnTo>
                <a:lnTo>
                  <a:pt x="3908" y="39"/>
                </a:lnTo>
                <a:lnTo>
                  <a:pt x="3908" y="39"/>
                </a:lnTo>
                <a:lnTo>
                  <a:pt x="3908" y="39"/>
                </a:lnTo>
                <a:lnTo>
                  <a:pt x="3909" y="39"/>
                </a:lnTo>
                <a:lnTo>
                  <a:pt x="3909" y="39"/>
                </a:lnTo>
                <a:lnTo>
                  <a:pt x="3909" y="39"/>
                </a:lnTo>
                <a:lnTo>
                  <a:pt x="3909" y="39"/>
                </a:lnTo>
                <a:lnTo>
                  <a:pt x="3909" y="39"/>
                </a:lnTo>
                <a:lnTo>
                  <a:pt x="3910" y="39"/>
                </a:lnTo>
                <a:lnTo>
                  <a:pt x="3910" y="39"/>
                </a:lnTo>
                <a:lnTo>
                  <a:pt x="3910" y="39"/>
                </a:lnTo>
                <a:lnTo>
                  <a:pt x="3910" y="39"/>
                </a:lnTo>
                <a:lnTo>
                  <a:pt x="3911" y="39"/>
                </a:lnTo>
                <a:lnTo>
                  <a:pt x="3911" y="39"/>
                </a:lnTo>
                <a:lnTo>
                  <a:pt x="3911" y="39"/>
                </a:lnTo>
                <a:lnTo>
                  <a:pt x="3911" y="39"/>
                </a:lnTo>
                <a:lnTo>
                  <a:pt x="3911" y="39"/>
                </a:lnTo>
                <a:lnTo>
                  <a:pt x="3912" y="39"/>
                </a:lnTo>
                <a:lnTo>
                  <a:pt x="3912" y="39"/>
                </a:lnTo>
                <a:lnTo>
                  <a:pt x="3912" y="39"/>
                </a:lnTo>
                <a:lnTo>
                  <a:pt x="3913" y="39"/>
                </a:lnTo>
                <a:lnTo>
                  <a:pt x="3913" y="39"/>
                </a:lnTo>
                <a:lnTo>
                  <a:pt x="3913" y="39"/>
                </a:lnTo>
                <a:lnTo>
                  <a:pt x="3913" y="39"/>
                </a:lnTo>
                <a:lnTo>
                  <a:pt x="3914" y="39"/>
                </a:lnTo>
                <a:lnTo>
                  <a:pt x="3914" y="39"/>
                </a:lnTo>
                <a:lnTo>
                  <a:pt x="3914" y="39"/>
                </a:lnTo>
                <a:lnTo>
                  <a:pt x="3914" y="39"/>
                </a:lnTo>
                <a:lnTo>
                  <a:pt x="3915" y="39"/>
                </a:lnTo>
                <a:lnTo>
                  <a:pt x="3915" y="39"/>
                </a:lnTo>
                <a:lnTo>
                  <a:pt x="3915" y="39"/>
                </a:lnTo>
                <a:lnTo>
                  <a:pt x="3915" y="39"/>
                </a:lnTo>
                <a:lnTo>
                  <a:pt x="3915" y="39"/>
                </a:lnTo>
                <a:lnTo>
                  <a:pt x="3916" y="39"/>
                </a:lnTo>
                <a:lnTo>
                  <a:pt x="3916" y="39"/>
                </a:lnTo>
                <a:lnTo>
                  <a:pt x="3916" y="39"/>
                </a:lnTo>
                <a:lnTo>
                  <a:pt x="3916" y="39"/>
                </a:lnTo>
                <a:lnTo>
                  <a:pt x="3917" y="39"/>
                </a:lnTo>
                <a:lnTo>
                  <a:pt x="3917" y="39"/>
                </a:lnTo>
                <a:lnTo>
                  <a:pt x="3917" y="39"/>
                </a:lnTo>
                <a:lnTo>
                  <a:pt x="3917" y="39"/>
                </a:lnTo>
                <a:lnTo>
                  <a:pt x="3918" y="39"/>
                </a:lnTo>
                <a:lnTo>
                  <a:pt x="3918" y="39"/>
                </a:lnTo>
                <a:lnTo>
                  <a:pt x="3918" y="39"/>
                </a:lnTo>
                <a:lnTo>
                  <a:pt x="3918" y="39"/>
                </a:lnTo>
                <a:lnTo>
                  <a:pt x="3918" y="39"/>
                </a:lnTo>
                <a:lnTo>
                  <a:pt x="3919" y="39"/>
                </a:lnTo>
                <a:lnTo>
                  <a:pt x="3919" y="39"/>
                </a:lnTo>
                <a:lnTo>
                  <a:pt x="3919" y="39"/>
                </a:lnTo>
                <a:lnTo>
                  <a:pt x="3919" y="39"/>
                </a:lnTo>
                <a:lnTo>
                  <a:pt x="3920" y="39"/>
                </a:lnTo>
                <a:lnTo>
                  <a:pt x="3920" y="39"/>
                </a:lnTo>
                <a:lnTo>
                  <a:pt x="3920" y="39"/>
                </a:lnTo>
                <a:lnTo>
                  <a:pt x="3921" y="39"/>
                </a:lnTo>
                <a:lnTo>
                  <a:pt x="3921" y="39"/>
                </a:lnTo>
                <a:lnTo>
                  <a:pt x="3921" y="39"/>
                </a:lnTo>
                <a:lnTo>
                  <a:pt x="3921" y="39"/>
                </a:lnTo>
                <a:lnTo>
                  <a:pt x="3921" y="39"/>
                </a:lnTo>
                <a:lnTo>
                  <a:pt x="3922" y="39"/>
                </a:lnTo>
                <a:lnTo>
                  <a:pt x="3922" y="39"/>
                </a:lnTo>
                <a:lnTo>
                  <a:pt x="3922" y="39"/>
                </a:lnTo>
                <a:lnTo>
                  <a:pt x="3922" y="39"/>
                </a:lnTo>
                <a:lnTo>
                  <a:pt x="3923" y="39"/>
                </a:lnTo>
                <a:lnTo>
                  <a:pt x="3923" y="39"/>
                </a:lnTo>
                <a:lnTo>
                  <a:pt x="3923" y="39"/>
                </a:lnTo>
                <a:lnTo>
                  <a:pt x="3923" y="39"/>
                </a:lnTo>
                <a:lnTo>
                  <a:pt x="3924" y="39"/>
                </a:lnTo>
                <a:lnTo>
                  <a:pt x="3924" y="39"/>
                </a:lnTo>
                <a:lnTo>
                  <a:pt x="3924" y="39"/>
                </a:lnTo>
                <a:lnTo>
                  <a:pt x="3924" y="39"/>
                </a:lnTo>
                <a:lnTo>
                  <a:pt x="3924" y="39"/>
                </a:lnTo>
                <a:lnTo>
                  <a:pt x="3925" y="39"/>
                </a:lnTo>
                <a:lnTo>
                  <a:pt x="3925" y="39"/>
                </a:lnTo>
                <a:lnTo>
                  <a:pt x="3925" y="39"/>
                </a:lnTo>
                <a:lnTo>
                  <a:pt x="3925" y="39"/>
                </a:lnTo>
                <a:lnTo>
                  <a:pt x="3926" y="39"/>
                </a:lnTo>
                <a:lnTo>
                  <a:pt x="3926" y="39"/>
                </a:lnTo>
                <a:lnTo>
                  <a:pt x="3926" y="39"/>
                </a:lnTo>
                <a:lnTo>
                  <a:pt x="3926" y="39"/>
                </a:lnTo>
                <a:lnTo>
                  <a:pt x="3927" y="39"/>
                </a:lnTo>
                <a:lnTo>
                  <a:pt x="3927" y="39"/>
                </a:lnTo>
                <a:lnTo>
                  <a:pt x="3927" y="39"/>
                </a:lnTo>
                <a:lnTo>
                  <a:pt x="3927" y="39"/>
                </a:lnTo>
                <a:lnTo>
                  <a:pt x="3927" y="39"/>
                </a:lnTo>
                <a:lnTo>
                  <a:pt x="3928" y="39"/>
                </a:lnTo>
                <a:lnTo>
                  <a:pt x="3928" y="39"/>
                </a:lnTo>
                <a:lnTo>
                  <a:pt x="3928" y="39"/>
                </a:lnTo>
                <a:lnTo>
                  <a:pt x="3929" y="39"/>
                </a:lnTo>
                <a:lnTo>
                  <a:pt x="3929" y="39"/>
                </a:lnTo>
                <a:lnTo>
                  <a:pt x="3929" y="39"/>
                </a:lnTo>
                <a:lnTo>
                  <a:pt x="3929" y="39"/>
                </a:lnTo>
                <a:lnTo>
                  <a:pt x="3930" y="39"/>
                </a:lnTo>
                <a:lnTo>
                  <a:pt x="3930" y="39"/>
                </a:lnTo>
                <a:lnTo>
                  <a:pt x="3930" y="39"/>
                </a:lnTo>
                <a:lnTo>
                  <a:pt x="3930" y="39"/>
                </a:lnTo>
                <a:lnTo>
                  <a:pt x="3930" y="39"/>
                </a:lnTo>
                <a:lnTo>
                  <a:pt x="3931" y="39"/>
                </a:lnTo>
                <a:lnTo>
                  <a:pt x="3931" y="39"/>
                </a:lnTo>
                <a:lnTo>
                  <a:pt x="3931" y="39"/>
                </a:lnTo>
                <a:lnTo>
                  <a:pt x="3931" y="39"/>
                </a:lnTo>
                <a:lnTo>
                  <a:pt x="3932" y="39"/>
                </a:lnTo>
                <a:lnTo>
                  <a:pt x="3932" y="39"/>
                </a:lnTo>
                <a:lnTo>
                  <a:pt x="3932" y="39"/>
                </a:lnTo>
                <a:lnTo>
                  <a:pt x="3932" y="39"/>
                </a:lnTo>
                <a:lnTo>
                  <a:pt x="3933" y="39"/>
                </a:lnTo>
                <a:lnTo>
                  <a:pt x="3933" y="39"/>
                </a:lnTo>
                <a:lnTo>
                  <a:pt x="3933" y="39"/>
                </a:lnTo>
                <a:lnTo>
                  <a:pt x="3933" y="39"/>
                </a:lnTo>
                <a:lnTo>
                  <a:pt x="3933" y="39"/>
                </a:lnTo>
                <a:lnTo>
                  <a:pt x="3934" y="39"/>
                </a:lnTo>
                <a:lnTo>
                  <a:pt x="3934" y="39"/>
                </a:lnTo>
                <a:lnTo>
                  <a:pt x="3934" y="39"/>
                </a:lnTo>
                <a:lnTo>
                  <a:pt x="3934" y="39"/>
                </a:lnTo>
                <a:lnTo>
                  <a:pt x="3935" y="39"/>
                </a:lnTo>
                <a:lnTo>
                  <a:pt x="3935" y="39"/>
                </a:lnTo>
                <a:lnTo>
                  <a:pt x="3935" y="39"/>
                </a:lnTo>
                <a:lnTo>
                  <a:pt x="3936" y="39"/>
                </a:lnTo>
                <a:lnTo>
                  <a:pt x="3936" y="39"/>
                </a:lnTo>
                <a:lnTo>
                  <a:pt x="3936" y="39"/>
                </a:lnTo>
                <a:lnTo>
                  <a:pt x="3936" y="0"/>
                </a:lnTo>
                <a:lnTo>
                  <a:pt x="3936" y="0"/>
                </a:lnTo>
                <a:lnTo>
                  <a:pt x="3937" y="0"/>
                </a:lnTo>
                <a:lnTo>
                  <a:pt x="3937" y="0"/>
                </a:lnTo>
                <a:lnTo>
                  <a:pt x="3937" y="0"/>
                </a:lnTo>
                <a:lnTo>
                  <a:pt x="3937" y="39"/>
                </a:lnTo>
                <a:lnTo>
                  <a:pt x="3938" y="0"/>
                </a:lnTo>
                <a:lnTo>
                  <a:pt x="3938" y="0"/>
                </a:lnTo>
                <a:lnTo>
                  <a:pt x="3938" y="39"/>
                </a:lnTo>
                <a:lnTo>
                  <a:pt x="3938" y="39"/>
                </a:lnTo>
                <a:lnTo>
                  <a:pt x="3939" y="39"/>
                </a:lnTo>
                <a:lnTo>
                  <a:pt x="3939" y="39"/>
                </a:lnTo>
                <a:lnTo>
                  <a:pt x="3939" y="39"/>
                </a:lnTo>
                <a:lnTo>
                  <a:pt x="3939" y="39"/>
                </a:lnTo>
                <a:lnTo>
                  <a:pt x="3939" y="39"/>
                </a:lnTo>
                <a:lnTo>
                  <a:pt x="3940" y="39"/>
                </a:lnTo>
                <a:lnTo>
                  <a:pt x="3940" y="39"/>
                </a:lnTo>
                <a:lnTo>
                  <a:pt x="3940" y="39"/>
                </a:lnTo>
                <a:lnTo>
                  <a:pt x="3940" y="39"/>
                </a:lnTo>
                <a:lnTo>
                  <a:pt x="3941" y="39"/>
                </a:lnTo>
                <a:lnTo>
                  <a:pt x="3941" y="39"/>
                </a:lnTo>
                <a:lnTo>
                  <a:pt x="3941" y="39"/>
                </a:lnTo>
                <a:lnTo>
                  <a:pt x="3941" y="39"/>
                </a:lnTo>
                <a:lnTo>
                  <a:pt x="3942" y="39"/>
                </a:lnTo>
                <a:lnTo>
                  <a:pt x="3942" y="39"/>
                </a:lnTo>
                <a:lnTo>
                  <a:pt x="3942" y="39"/>
                </a:lnTo>
                <a:lnTo>
                  <a:pt x="3942" y="39"/>
                </a:lnTo>
                <a:lnTo>
                  <a:pt x="3942" y="39"/>
                </a:lnTo>
                <a:lnTo>
                  <a:pt x="3943" y="39"/>
                </a:lnTo>
                <a:lnTo>
                  <a:pt x="3943" y="39"/>
                </a:lnTo>
                <a:lnTo>
                  <a:pt x="3943" y="39"/>
                </a:lnTo>
                <a:lnTo>
                  <a:pt x="3944" y="39"/>
                </a:lnTo>
                <a:lnTo>
                  <a:pt x="3944" y="39"/>
                </a:lnTo>
                <a:lnTo>
                  <a:pt x="3944" y="39"/>
                </a:lnTo>
                <a:lnTo>
                  <a:pt x="3944" y="39"/>
                </a:lnTo>
                <a:lnTo>
                  <a:pt x="3945" y="39"/>
                </a:lnTo>
                <a:lnTo>
                  <a:pt x="3945" y="39"/>
                </a:lnTo>
                <a:lnTo>
                  <a:pt x="3945" y="39"/>
                </a:lnTo>
                <a:lnTo>
                  <a:pt x="3945" y="39"/>
                </a:lnTo>
                <a:lnTo>
                  <a:pt x="3945" y="39"/>
                </a:lnTo>
                <a:lnTo>
                  <a:pt x="3946" y="39"/>
                </a:lnTo>
                <a:lnTo>
                  <a:pt x="3946" y="39"/>
                </a:lnTo>
                <a:lnTo>
                  <a:pt x="3946" y="39"/>
                </a:lnTo>
                <a:lnTo>
                  <a:pt x="3946" y="39"/>
                </a:lnTo>
                <a:lnTo>
                  <a:pt x="3947" y="39"/>
                </a:lnTo>
                <a:lnTo>
                  <a:pt x="3947" y="39"/>
                </a:lnTo>
                <a:lnTo>
                  <a:pt x="3947" y="39"/>
                </a:lnTo>
                <a:lnTo>
                  <a:pt x="3947" y="39"/>
                </a:lnTo>
                <a:lnTo>
                  <a:pt x="3948" y="39"/>
                </a:lnTo>
                <a:lnTo>
                  <a:pt x="3948" y="39"/>
                </a:lnTo>
                <a:lnTo>
                  <a:pt x="3948" y="39"/>
                </a:lnTo>
                <a:lnTo>
                  <a:pt x="3948" y="39"/>
                </a:lnTo>
                <a:lnTo>
                  <a:pt x="3948" y="39"/>
                </a:lnTo>
                <a:lnTo>
                  <a:pt x="3949" y="39"/>
                </a:lnTo>
                <a:lnTo>
                  <a:pt x="3949" y="39"/>
                </a:lnTo>
                <a:lnTo>
                  <a:pt x="3949" y="39"/>
                </a:lnTo>
                <a:lnTo>
                  <a:pt x="3949" y="39"/>
                </a:lnTo>
                <a:lnTo>
                  <a:pt x="3950" y="39"/>
                </a:lnTo>
                <a:lnTo>
                  <a:pt x="3950" y="39"/>
                </a:lnTo>
                <a:lnTo>
                  <a:pt x="3950" y="39"/>
                </a:lnTo>
                <a:lnTo>
                  <a:pt x="3950" y="39"/>
                </a:lnTo>
                <a:lnTo>
                  <a:pt x="3951" y="39"/>
                </a:lnTo>
                <a:lnTo>
                  <a:pt x="3951" y="39"/>
                </a:lnTo>
                <a:lnTo>
                  <a:pt x="3951" y="39"/>
                </a:lnTo>
                <a:lnTo>
                  <a:pt x="3952" y="39"/>
                </a:lnTo>
                <a:lnTo>
                  <a:pt x="3952" y="39"/>
                </a:lnTo>
                <a:lnTo>
                  <a:pt x="3952" y="39"/>
                </a:lnTo>
                <a:lnTo>
                  <a:pt x="3952" y="39"/>
                </a:lnTo>
                <a:lnTo>
                  <a:pt x="3952" y="39"/>
                </a:lnTo>
                <a:lnTo>
                  <a:pt x="3953" y="39"/>
                </a:lnTo>
                <a:lnTo>
                  <a:pt x="3953" y="39"/>
                </a:lnTo>
                <a:lnTo>
                  <a:pt x="3953" y="39"/>
                </a:lnTo>
                <a:lnTo>
                  <a:pt x="3953" y="39"/>
                </a:lnTo>
                <a:lnTo>
                  <a:pt x="3954" y="39"/>
                </a:lnTo>
                <a:lnTo>
                  <a:pt x="3954" y="39"/>
                </a:lnTo>
                <a:lnTo>
                  <a:pt x="3954" y="39"/>
                </a:lnTo>
                <a:lnTo>
                  <a:pt x="3954" y="39"/>
                </a:lnTo>
                <a:lnTo>
                  <a:pt x="3954" y="39"/>
                </a:lnTo>
                <a:lnTo>
                  <a:pt x="3955" y="39"/>
                </a:lnTo>
                <a:lnTo>
                  <a:pt x="3955" y="39"/>
                </a:lnTo>
                <a:lnTo>
                  <a:pt x="3955" y="39"/>
                </a:lnTo>
                <a:lnTo>
                  <a:pt x="3955" y="39"/>
                </a:lnTo>
                <a:lnTo>
                  <a:pt x="3956" y="39"/>
                </a:lnTo>
                <a:lnTo>
                  <a:pt x="3956" y="39"/>
                </a:lnTo>
                <a:lnTo>
                  <a:pt x="3956" y="39"/>
                </a:lnTo>
                <a:lnTo>
                  <a:pt x="3956" y="39"/>
                </a:lnTo>
                <a:lnTo>
                  <a:pt x="3957" y="39"/>
                </a:lnTo>
                <a:lnTo>
                  <a:pt x="3957" y="39"/>
                </a:lnTo>
                <a:lnTo>
                  <a:pt x="3957" y="39"/>
                </a:lnTo>
                <a:lnTo>
                  <a:pt x="3957" y="39"/>
                </a:lnTo>
                <a:lnTo>
                  <a:pt x="3957" y="39"/>
                </a:lnTo>
                <a:lnTo>
                  <a:pt x="3958" y="39"/>
                </a:lnTo>
                <a:lnTo>
                  <a:pt x="3958" y="39"/>
                </a:lnTo>
                <a:lnTo>
                  <a:pt x="3958" y="39"/>
                </a:lnTo>
                <a:lnTo>
                  <a:pt x="3958" y="39"/>
                </a:lnTo>
                <a:lnTo>
                  <a:pt x="3959" y="39"/>
                </a:lnTo>
                <a:lnTo>
                  <a:pt x="3959" y="39"/>
                </a:lnTo>
                <a:lnTo>
                  <a:pt x="3959" y="39"/>
                </a:lnTo>
                <a:lnTo>
                  <a:pt x="3960" y="39"/>
                </a:lnTo>
                <a:lnTo>
                  <a:pt x="3960" y="39"/>
                </a:lnTo>
                <a:lnTo>
                  <a:pt x="3960" y="39"/>
                </a:lnTo>
                <a:lnTo>
                  <a:pt x="3960" y="39"/>
                </a:lnTo>
                <a:lnTo>
                  <a:pt x="3961" y="39"/>
                </a:lnTo>
                <a:lnTo>
                  <a:pt x="3961" y="39"/>
                </a:lnTo>
                <a:lnTo>
                  <a:pt x="3961" y="39"/>
                </a:lnTo>
                <a:lnTo>
                  <a:pt x="3961" y="39"/>
                </a:lnTo>
                <a:lnTo>
                  <a:pt x="3961" y="39"/>
                </a:lnTo>
                <a:lnTo>
                  <a:pt x="3962" y="39"/>
                </a:lnTo>
                <a:lnTo>
                  <a:pt x="3962" y="39"/>
                </a:lnTo>
                <a:lnTo>
                  <a:pt x="3962" y="39"/>
                </a:lnTo>
                <a:lnTo>
                  <a:pt x="3962" y="39"/>
                </a:lnTo>
                <a:lnTo>
                  <a:pt x="3963" y="39"/>
                </a:lnTo>
                <a:lnTo>
                  <a:pt x="3963" y="39"/>
                </a:lnTo>
                <a:lnTo>
                  <a:pt x="3963" y="39"/>
                </a:lnTo>
                <a:lnTo>
                  <a:pt x="3963" y="39"/>
                </a:lnTo>
                <a:lnTo>
                  <a:pt x="3964" y="39"/>
                </a:lnTo>
                <a:lnTo>
                  <a:pt x="3964" y="39"/>
                </a:lnTo>
                <a:lnTo>
                  <a:pt x="3964" y="39"/>
                </a:lnTo>
                <a:lnTo>
                  <a:pt x="3964" y="39"/>
                </a:lnTo>
                <a:lnTo>
                  <a:pt x="3964" y="39"/>
                </a:lnTo>
                <a:lnTo>
                  <a:pt x="3965" y="39"/>
                </a:lnTo>
                <a:lnTo>
                  <a:pt x="3965" y="39"/>
                </a:lnTo>
                <a:lnTo>
                  <a:pt x="3965" y="39"/>
                </a:lnTo>
                <a:lnTo>
                  <a:pt x="3965" y="39"/>
                </a:lnTo>
                <a:lnTo>
                  <a:pt x="3966" y="39"/>
                </a:lnTo>
                <a:lnTo>
                  <a:pt x="3966" y="39"/>
                </a:lnTo>
                <a:lnTo>
                  <a:pt x="3966" y="39"/>
                </a:lnTo>
                <a:lnTo>
                  <a:pt x="3966" y="39"/>
                </a:lnTo>
                <a:lnTo>
                  <a:pt x="3967" y="39"/>
                </a:lnTo>
                <a:lnTo>
                  <a:pt x="3967" y="39"/>
                </a:lnTo>
                <a:lnTo>
                  <a:pt x="3967" y="39"/>
                </a:lnTo>
                <a:lnTo>
                  <a:pt x="3967" y="39"/>
                </a:lnTo>
                <a:lnTo>
                  <a:pt x="3968" y="39"/>
                </a:lnTo>
                <a:lnTo>
                  <a:pt x="3968" y="39"/>
                </a:lnTo>
                <a:lnTo>
                  <a:pt x="3968" y="39"/>
                </a:lnTo>
                <a:lnTo>
                  <a:pt x="3968" y="39"/>
                </a:lnTo>
                <a:lnTo>
                  <a:pt x="3969" y="39"/>
                </a:lnTo>
                <a:lnTo>
                  <a:pt x="3969" y="39"/>
                </a:lnTo>
                <a:lnTo>
                  <a:pt x="3969" y="39"/>
                </a:lnTo>
                <a:lnTo>
                  <a:pt x="3969" y="39"/>
                </a:lnTo>
                <a:lnTo>
                  <a:pt x="3970" y="39"/>
                </a:lnTo>
                <a:lnTo>
                  <a:pt x="3970" y="39"/>
                </a:lnTo>
                <a:lnTo>
                  <a:pt x="3970" y="39"/>
                </a:lnTo>
                <a:lnTo>
                  <a:pt x="3970" y="39"/>
                </a:lnTo>
                <a:lnTo>
                  <a:pt x="3970" y="39"/>
                </a:lnTo>
                <a:lnTo>
                  <a:pt x="3971" y="39"/>
                </a:lnTo>
                <a:lnTo>
                  <a:pt x="3971" y="39"/>
                </a:lnTo>
                <a:lnTo>
                  <a:pt x="3971" y="39"/>
                </a:lnTo>
                <a:lnTo>
                  <a:pt x="3971" y="39"/>
                </a:lnTo>
                <a:lnTo>
                  <a:pt x="3972" y="39"/>
                </a:lnTo>
                <a:lnTo>
                  <a:pt x="3972" y="39"/>
                </a:lnTo>
                <a:lnTo>
                  <a:pt x="3972" y="39"/>
                </a:lnTo>
                <a:lnTo>
                  <a:pt x="3972" y="39"/>
                </a:lnTo>
                <a:lnTo>
                  <a:pt x="3973" y="39"/>
                </a:lnTo>
                <a:lnTo>
                  <a:pt x="3973" y="39"/>
                </a:lnTo>
                <a:lnTo>
                  <a:pt x="3973" y="39"/>
                </a:lnTo>
                <a:lnTo>
                  <a:pt x="3973" y="39"/>
                </a:lnTo>
                <a:lnTo>
                  <a:pt x="3973" y="39"/>
                </a:lnTo>
                <a:lnTo>
                  <a:pt x="3974" y="39"/>
                </a:lnTo>
                <a:lnTo>
                  <a:pt x="3974" y="39"/>
                </a:lnTo>
                <a:lnTo>
                  <a:pt x="3974" y="39"/>
                </a:lnTo>
                <a:lnTo>
                  <a:pt x="3975" y="39"/>
                </a:lnTo>
                <a:lnTo>
                  <a:pt x="3975" y="39"/>
                </a:lnTo>
                <a:lnTo>
                  <a:pt x="3975" y="39"/>
                </a:lnTo>
                <a:lnTo>
                  <a:pt x="3975" y="39"/>
                </a:lnTo>
                <a:lnTo>
                  <a:pt x="3976" y="39"/>
                </a:lnTo>
                <a:lnTo>
                  <a:pt x="3976" y="39"/>
                </a:lnTo>
                <a:lnTo>
                  <a:pt x="3976" y="39"/>
                </a:lnTo>
                <a:lnTo>
                  <a:pt x="3976" y="39"/>
                </a:lnTo>
                <a:lnTo>
                  <a:pt x="3976" y="39"/>
                </a:lnTo>
                <a:lnTo>
                  <a:pt x="3977" y="39"/>
                </a:lnTo>
                <a:lnTo>
                  <a:pt x="3977" y="39"/>
                </a:lnTo>
                <a:lnTo>
                  <a:pt x="3977" y="39"/>
                </a:lnTo>
                <a:lnTo>
                  <a:pt x="3977" y="39"/>
                </a:lnTo>
                <a:lnTo>
                  <a:pt x="3978" y="39"/>
                </a:lnTo>
                <a:lnTo>
                  <a:pt x="3978" y="39"/>
                </a:lnTo>
                <a:lnTo>
                  <a:pt x="3978" y="39"/>
                </a:lnTo>
                <a:lnTo>
                  <a:pt x="3978" y="39"/>
                </a:lnTo>
                <a:lnTo>
                  <a:pt x="3979" y="39"/>
                </a:lnTo>
                <a:lnTo>
                  <a:pt x="3979" y="39"/>
                </a:lnTo>
                <a:lnTo>
                  <a:pt x="3979" y="39"/>
                </a:lnTo>
                <a:lnTo>
                  <a:pt x="3979" y="39"/>
                </a:lnTo>
                <a:lnTo>
                  <a:pt x="3979" y="39"/>
                </a:lnTo>
                <a:lnTo>
                  <a:pt x="3980" y="39"/>
                </a:lnTo>
                <a:lnTo>
                  <a:pt x="3980" y="39"/>
                </a:lnTo>
                <a:lnTo>
                  <a:pt x="3980" y="39"/>
                </a:lnTo>
                <a:lnTo>
                  <a:pt x="3980" y="39"/>
                </a:lnTo>
                <a:lnTo>
                  <a:pt x="3981" y="39"/>
                </a:lnTo>
                <a:lnTo>
                  <a:pt x="3981" y="39"/>
                </a:lnTo>
                <a:lnTo>
                  <a:pt x="3981" y="39"/>
                </a:lnTo>
                <a:lnTo>
                  <a:pt x="3981" y="39"/>
                </a:lnTo>
                <a:lnTo>
                  <a:pt x="3982" y="39"/>
                </a:lnTo>
                <a:lnTo>
                  <a:pt x="3982" y="39"/>
                </a:lnTo>
                <a:lnTo>
                  <a:pt x="3982" y="39"/>
                </a:lnTo>
                <a:lnTo>
                  <a:pt x="3982" y="39"/>
                </a:lnTo>
                <a:lnTo>
                  <a:pt x="3983" y="0"/>
                </a:lnTo>
                <a:lnTo>
                  <a:pt x="3983" y="39"/>
                </a:lnTo>
                <a:lnTo>
                  <a:pt x="3983" y="39"/>
                </a:lnTo>
                <a:lnTo>
                  <a:pt x="3983" y="39"/>
                </a:lnTo>
                <a:lnTo>
                  <a:pt x="3984" y="39"/>
                </a:lnTo>
                <a:lnTo>
                  <a:pt x="3984" y="39"/>
                </a:lnTo>
                <a:lnTo>
                  <a:pt x="3984" y="39"/>
                </a:lnTo>
                <a:lnTo>
                  <a:pt x="3984" y="39"/>
                </a:lnTo>
                <a:lnTo>
                  <a:pt x="3985" y="39"/>
                </a:lnTo>
                <a:lnTo>
                  <a:pt x="3985" y="39"/>
                </a:lnTo>
                <a:lnTo>
                  <a:pt x="3985" y="0"/>
                </a:lnTo>
                <a:lnTo>
                  <a:pt x="3985" y="39"/>
                </a:lnTo>
                <a:lnTo>
                  <a:pt x="3985" y="39"/>
                </a:lnTo>
                <a:lnTo>
                  <a:pt x="3986" y="39"/>
                </a:lnTo>
                <a:lnTo>
                  <a:pt x="3986" y="39"/>
                </a:lnTo>
                <a:lnTo>
                  <a:pt x="3986" y="39"/>
                </a:lnTo>
                <a:lnTo>
                  <a:pt x="3986" y="39"/>
                </a:lnTo>
                <a:lnTo>
                  <a:pt x="3987" y="39"/>
                </a:lnTo>
                <a:lnTo>
                  <a:pt x="3987" y="39"/>
                </a:lnTo>
                <a:lnTo>
                  <a:pt x="3987" y="39"/>
                </a:lnTo>
                <a:lnTo>
                  <a:pt x="3987" y="39"/>
                </a:lnTo>
                <a:lnTo>
                  <a:pt x="3988" y="39"/>
                </a:lnTo>
                <a:lnTo>
                  <a:pt x="3988" y="39"/>
                </a:lnTo>
                <a:lnTo>
                  <a:pt x="3988" y="39"/>
                </a:lnTo>
                <a:lnTo>
                  <a:pt x="3988" y="39"/>
                </a:lnTo>
                <a:lnTo>
                  <a:pt x="3988" y="39"/>
                </a:lnTo>
                <a:lnTo>
                  <a:pt x="3989" y="39"/>
                </a:lnTo>
                <a:lnTo>
                  <a:pt x="3989" y="39"/>
                </a:lnTo>
                <a:lnTo>
                  <a:pt x="3989" y="39"/>
                </a:lnTo>
                <a:lnTo>
                  <a:pt x="3989" y="39"/>
                </a:lnTo>
                <a:lnTo>
                  <a:pt x="3990" y="39"/>
                </a:lnTo>
                <a:lnTo>
                  <a:pt x="3990" y="39"/>
                </a:lnTo>
                <a:lnTo>
                  <a:pt x="3990" y="39"/>
                </a:lnTo>
                <a:lnTo>
                  <a:pt x="3991" y="39"/>
                </a:lnTo>
                <a:lnTo>
                  <a:pt x="3991" y="39"/>
                </a:lnTo>
                <a:lnTo>
                  <a:pt x="3991" y="39"/>
                </a:lnTo>
                <a:lnTo>
                  <a:pt x="3991" y="39"/>
                </a:lnTo>
                <a:lnTo>
                  <a:pt x="3991" y="39"/>
                </a:lnTo>
                <a:lnTo>
                  <a:pt x="3992" y="39"/>
                </a:lnTo>
                <a:lnTo>
                  <a:pt x="3992" y="39"/>
                </a:lnTo>
                <a:lnTo>
                  <a:pt x="3992" y="39"/>
                </a:lnTo>
                <a:lnTo>
                  <a:pt x="3992" y="39"/>
                </a:lnTo>
                <a:lnTo>
                  <a:pt x="3993" y="39"/>
                </a:lnTo>
                <a:lnTo>
                  <a:pt x="3993" y="39"/>
                </a:lnTo>
                <a:lnTo>
                  <a:pt x="3993" y="39"/>
                </a:lnTo>
                <a:lnTo>
                  <a:pt x="3993" y="39"/>
                </a:lnTo>
                <a:lnTo>
                  <a:pt x="3994" y="39"/>
                </a:lnTo>
                <a:lnTo>
                  <a:pt x="3994" y="39"/>
                </a:lnTo>
                <a:lnTo>
                  <a:pt x="3994" y="39"/>
                </a:lnTo>
                <a:lnTo>
                  <a:pt x="3994" y="39"/>
                </a:lnTo>
                <a:lnTo>
                  <a:pt x="3994" y="39"/>
                </a:lnTo>
                <a:lnTo>
                  <a:pt x="3995" y="39"/>
                </a:lnTo>
                <a:lnTo>
                  <a:pt x="3995" y="39"/>
                </a:lnTo>
                <a:lnTo>
                  <a:pt x="3995" y="39"/>
                </a:lnTo>
                <a:lnTo>
                  <a:pt x="3995" y="39"/>
                </a:lnTo>
                <a:lnTo>
                  <a:pt x="3996" y="39"/>
                </a:lnTo>
                <a:lnTo>
                  <a:pt x="3996" y="39"/>
                </a:lnTo>
                <a:lnTo>
                  <a:pt x="3996" y="39"/>
                </a:lnTo>
                <a:lnTo>
                  <a:pt x="3996" y="39"/>
                </a:lnTo>
                <a:lnTo>
                  <a:pt x="3997" y="39"/>
                </a:lnTo>
                <a:lnTo>
                  <a:pt x="3997" y="39"/>
                </a:lnTo>
                <a:lnTo>
                  <a:pt x="3997" y="39"/>
                </a:lnTo>
                <a:lnTo>
                  <a:pt x="3997" y="39"/>
                </a:lnTo>
                <a:lnTo>
                  <a:pt x="3997" y="39"/>
                </a:lnTo>
                <a:lnTo>
                  <a:pt x="3998" y="39"/>
                </a:lnTo>
                <a:lnTo>
                  <a:pt x="3998" y="39"/>
                </a:lnTo>
                <a:lnTo>
                  <a:pt x="3998" y="39"/>
                </a:lnTo>
                <a:lnTo>
                  <a:pt x="3999" y="39"/>
                </a:lnTo>
                <a:lnTo>
                  <a:pt x="3999" y="39"/>
                </a:lnTo>
                <a:lnTo>
                  <a:pt x="3999" y="39"/>
                </a:lnTo>
                <a:lnTo>
                  <a:pt x="3999" y="39"/>
                </a:lnTo>
                <a:lnTo>
                  <a:pt x="4000" y="39"/>
                </a:lnTo>
                <a:lnTo>
                  <a:pt x="4000" y="39"/>
                </a:lnTo>
                <a:lnTo>
                  <a:pt x="4000" y="39"/>
                </a:lnTo>
                <a:lnTo>
                  <a:pt x="4000" y="39"/>
                </a:lnTo>
                <a:lnTo>
                  <a:pt x="4000" y="39"/>
                </a:lnTo>
                <a:lnTo>
                  <a:pt x="4001" y="39"/>
                </a:lnTo>
                <a:lnTo>
                  <a:pt x="4001" y="39"/>
                </a:lnTo>
                <a:lnTo>
                  <a:pt x="4001" y="39"/>
                </a:lnTo>
                <a:lnTo>
                  <a:pt x="4001" y="39"/>
                </a:lnTo>
                <a:lnTo>
                  <a:pt x="4002" y="39"/>
                </a:lnTo>
                <a:lnTo>
                  <a:pt x="4002" y="39"/>
                </a:lnTo>
                <a:lnTo>
                  <a:pt x="4002" y="39"/>
                </a:lnTo>
                <a:lnTo>
                  <a:pt x="4002" y="39"/>
                </a:lnTo>
                <a:lnTo>
                  <a:pt x="4003" y="39"/>
                </a:lnTo>
                <a:lnTo>
                  <a:pt x="4003" y="39"/>
                </a:lnTo>
                <a:lnTo>
                  <a:pt x="4003" y="39"/>
                </a:lnTo>
                <a:lnTo>
                  <a:pt x="4003" y="39"/>
                </a:lnTo>
                <a:lnTo>
                  <a:pt x="4003" y="39"/>
                </a:lnTo>
                <a:lnTo>
                  <a:pt x="4004" y="39"/>
                </a:lnTo>
                <a:lnTo>
                  <a:pt x="4004" y="39"/>
                </a:lnTo>
                <a:lnTo>
                  <a:pt x="4004" y="39"/>
                </a:lnTo>
                <a:lnTo>
                  <a:pt x="4004" y="39"/>
                </a:lnTo>
                <a:lnTo>
                  <a:pt x="4005" y="39"/>
                </a:lnTo>
                <a:lnTo>
                  <a:pt x="4005" y="39"/>
                </a:lnTo>
                <a:lnTo>
                  <a:pt x="4005" y="39"/>
                </a:lnTo>
                <a:lnTo>
                  <a:pt x="4005" y="39"/>
                </a:lnTo>
                <a:lnTo>
                  <a:pt x="4006" y="39"/>
                </a:lnTo>
                <a:lnTo>
                  <a:pt x="4006" y="39"/>
                </a:lnTo>
                <a:lnTo>
                  <a:pt x="4006" y="39"/>
                </a:lnTo>
                <a:lnTo>
                  <a:pt x="4007" y="39"/>
                </a:lnTo>
                <a:lnTo>
                  <a:pt x="4007" y="39"/>
                </a:lnTo>
                <a:lnTo>
                  <a:pt x="4007" y="39"/>
                </a:lnTo>
                <a:lnTo>
                  <a:pt x="4007" y="39"/>
                </a:lnTo>
                <a:lnTo>
                  <a:pt x="4007" y="39"/>
                </a:lnTo>
                <a:lnTo>
                  <a:pt x="4008" y="39"/>
                </a:lnTo>
                <a:lnTo>
                  <a:pt x="4008" y="39"/>
                </a:lnTo>
                <a:lnTo>
                  <a:pt x="4008" y="39"/>
                </a:lnTo>
                <a:lnTo>
                  <a:pt x="4008" y="39"/>
                </a:lnTo>
                <a:lnTo>
                  <a:pt x="4009" y="39"/>
                </a:lnTo>
                <a:lnTo>
                  <a:pt x="4009" y="39"/>
                </a:lnTo>
                <a:lnTo>
                  <a:pt x="4009" y="39"/>
                </a:lnTo>
                <a:lnTo>
                  <a:pt x="4009" y="39"/>
                </a:lnTo>
                <a:lnTo>
                  <a:pt x="4010" y="39"/>
                </a:lnTo>
                <a:lnTo>
                  <a:pt x="4010" y="39"/>
                </a:lnTo>
                <a:lnTo>
                  <a:pt x="4010" y="39"/>
                </a:lnTo>
                <a:lnTo>
                  <a:pt x="4010" y="39"/>
                </a:lnTo>
                <a:lnTo>
                  <a:pt x="4010" y="39"/>
                </a:lnTo>
                <a:lnTo>
                  <a:pt x="4011" y="39"/>
                </a:lnTo>
                <a:lnTo>
                  <a:pt x="4011" y="39"/>
                </a:lnTo>
                <a:lnTo>
                  <a:pt x="4011" y="39"/>
                </a:lnTo>
                <a:lnTo>
                  <a:pt x="4011" y="39"/>
                </a:lnTo>
                <a:lnTo>
                  <a:pt x="4012" y="39"/>
                </a:lnTo>
                <a:lnTo>
                  <a:pt x="4012" y="39"/>
                </a:lnTo>
                <a:lnTo>
                  <a:pt x="4012" y="39"/>
                </a:lnTo>
                <a:lnTo>
                  <a:pt x="4012" y="39"/>
                </a:lnTo>
                <a:lnTo>
                  <a:pt x="4013" y="39"/>
                </a:lnTo>
                <a:lnTo>
                  <a:pt x="4013" y="39"/>
                </a:lnTo>
                <a:lnTo>
                  <a:pt x="4013" y="39"/>
                </a:lnTo>
                <a:lnTo>
                  <a:pt x="4013" y="39"/>
                </a:lnTo>
                <a:lnTo>
                  <a:pt x="4014" y="39"/>
                </a:lnTo>
                <a:lnTo>
                  <a:pt x="4014" y="39"/>
                </a:lnTo>
                <a:lnTo>
                  <a:pt x="4014" y="39"/>
                </a:lnTo>
                <a:lnTo>
                  <a:pt x="4014" y="39"/>
                </a:lnTo>
                <a:lnTo>
                  <a:pt x="4015" y="39"/>
                </a:lnTo>
                <a:lnTo>
                  <a:pt x="4015" y="39"/>
                </a:lnTo>
                <a:lnTo>
                  <a:pt x="4015" y="39"/>
                </a:lnTo>
                <a:lnTo>
                  <a:pt x="4015" y="39"/>
                </a:lnTo>
                <a:lnTo>
                  <a:pt x="4016" y="39"/>
                </a:lnTo>
                <a:lnTo>
                  <a:pt x="4016" y="39"/>
                </a:lnTo>
                <a:lnTo>
                  <a:pt x="4016" y="39"/>
                </a:lnTo>
                <a:lnTo>
                  <a:pt x="4016" y="39"/>
                </a:lnTo>
                <a:lnTo>
                  <a:pt x="4016" y="39"/>
                </a:lnTo>
                <a:lnTo>
                  <a:pt x="4017" y="39"/>
                </a:lnTo>
                <a:lnTo>
                  <a:pt x="4017" y="39"/>
                </a:lnTo>
                <a:lnTo>
                  <a:pt x="4017" y="39"/>
                </a:lnTo>
                <a:lnTo>
                  <a:pt x="4017" y="39"/>
                </a:lnTo>
                <a:lnTo>
                  <a:pt x="4018" y="39"/>
                </a:lnTo>
                <a:lnTo>
                  <a:pt x="4018" y="39"/>
                </a:lnTo>
                <a:lnTo>
                  <a:pt x="4018" y="39"/>
                </a:lnTo>
                <a:lnTo>
                  <a:pt x="4018" y="39"/>
                </a:lnTo>
                <a:lnTo>
                  <a:pt x="4019" y="39"/>
                </a:lnTo>
                <a:lnTo>
                  <a:pt x="4019" y="39"/>
                </a:lnTo>
                <a:lnTo>
                  <a:pt x="4019" y="39"/>
                </a:lnTo>
                <a:lnTo>
                  <a:pt x="4019" y="39"/>
                </a:lnTo>
                <a:lnTo>
                  <a:pt x="4019" y="39"/>
                </a:lnTo>
                <a:lnTo>
                  <a:pt x="4020" y="39"/>
                </a:lnTo>
                <a:lnTo>
                  <a:pt x="4020" y="39"/>
                </a:lnTo>
                <a:lnTo>
                  <a:pt x="4020" y="39"/>
                </a:lnTo>
                <a:lnTo>
                  <a:pt x="4020" y="39"/>
                </a:lnTo>
                <a:lnTo>
                  <a:pt x="4021" y="39"/>
                </a:lnTo>
                <a:lnTo>
                  <a:pt x="4021" y="39"/>
                </a:lnTo>
                <a:lnTo>
                  <a:pt x="4021" y="39"/>
                </a:lnTo>
                <a:lnTo>
                  <a:pt x="4022" y="39"/>
                </a:lnTo>
                <a:lnTo>
                  <a:pt x="4022" y="39"/>
                </a:lnTo>
                <a:lnTo>
                  <a:pt x="4022" y="39"/>
                </a:lnTo>
                <a:lnTo>
                  <a:pt x="4022" y="39"/>
                </a:lnTo>
                <a:lnTo>
                  <a:pt x="4022" y="39"/>
                </a:lnTo>
                <a:lnTo>
                  <a:pt x="4023" y="39"/>
                </a:lnTo>
                <a:lnTo>
                  <a:pt x="4023" y="39"/>
                </a:lnTo>
                <a:lnTo>
                  <a:pt x="4023" y="39"/>
                </a:lnTo>
                <a:lnTo>
                  <a:pt x="4023" y="39"/>
                </a:lnTo>
                <a:lnTo>
                  <a:pt x="4024" y="39"/>
                </a:lnTo>
                <a:lnTo>
                  <a:pt x="4024" y="39"/>
                </a:lnTo>
                <a:lnTo>
                  <a:pt x="4024" y="39"/>
                </a:lnTo>
                <a:lnTo>
                  <a:pt x="4024" y="39"/>
                </a:lnTo>
                <a:lnTo>
                  <a:pt x="4025" y="39"/>
                </a:lnTo>
                <a:lnTo>
                  <a:pt x="4025" y="39"/>
                </a:lnTo>
                <a:lnTo>
                  <a:pt x="4025" y="39"/>
                </a:lnTo>
                <a:lnTo>
                  <a:pt x="4025" y="39"/>
                </a:lnTo>
                <a:lnTo>
                  <a:pt x="4025" y="39"/>
                </a:lnTo>
                <a:lnTo>
                  <a:pt x="4026" y="39"/>
                </a:lnTo>
                <a:lnTo>
                  <a:pt x="4026" y="39"/>
                </a:lnTo>
                <a:lnTo>
                  <a:pt x="4026" y="39"/>
                </a:lnTo>
                <a:lnTo>
                  <a:pt x="4026" y="39"/>
                </a:lnTo>
                <a:lnTo>
                  <a:pt x="4027" y="39"/>
                </a:lnTo>
                <a:lnTo>
                  <a:pt x="4027" y="39"/>
                </a:lnTo>
                <a:lnTo>
                  <a:pt x="4027" y="39"/>
                </a:lnTo>
                <a:lnTo>
                  <a:pt x="4027" y="39"/>
                </a:lnTo>
                <a:lnTo>
                  <a:pt x="4028" y="39"/>
                </a:lnTo>
                <a:lnTo>
                  <a:pt x="4028" y="39"/>
                </a:lnTo>
                <a:lnTo>
                  <a:pt x="4028" y="39"/>
                </a:lnTo>
                <a:lnTo>
                  <a:pt x="4028" y="39"/>
                </a:lnTo>
                <a:lnTo>
                  <a:pt x="4028" y="39"/>
                </a:lnTo>
                <a:lnTo>
                  <a:pt x="4029" y="39"/>
                </a:lnTo>
                <a:lnTo>
                  <a:pt x="4029" y="39"/>
                </a:lnTo>
                <a:lnTo>
                  <a:pt x="4029" y="39"/>
                </a:lnTo>
                <a:lnTo>
                  <a:pt x="4030" y="39"/>
                </a:lnTo>
                <a:lnTo>
                  <a:pt x="4030" y="39"/>
                </a:lnTo>
                <a:lnTo>
                  <a:pt x="4030" y="39"/>
                </a:lnTo>
                <a:lnTo>
                  <a:pt x="4030" y="39"/>
                </a:lnTo>
                <a:lnTo>
                  <a:pt x="4031" y="39"/>
                </a:lnTo>
                <a:lnTo>
                  <a:pt x="4031" y="39"/>
                </a:lnTo>
                <a:lnTo>
                  <a:pt x="4031" y="39"/>
                </a:lnTo>
                <a:lnTo>
                  <a:pt x="4031" y="39"/>
                </a:lnTo>
                <a:lnTo>
                  <a:pt x="4031" y="39"/>
                </a:lnTo>
                <a:lnTo>
                  <a:pt x="4032" y="39"/>
                </a:lnTo>
                <a:lnTo>
                  <a:pt x="4032" y="39"/>
                </a:lnTo>
                <a:lnTo>
                  <a:pt x="4032" y="39"/>
                </a:lnTo>
                <a:lnTo>
                  <a:pt x="4032" y="39"/>
                </a:lnTo>
                <a:lnTo>
                  <a:pt x="4033" y="39"/>
                </a:lnTo>
                <a:lnTo>
                  <a:pt x="4033" y="39"/>
                </a:lnTo>
                <a:lnTo>
                  <a:pt x="4033" y="39"/>
                </a:lnTo>
                <a:lnTo>
                  <a:pt x="4033" y="39"/>
                </a:lnTo>
                <a:lnTo>
                  <a:pt x="4034" y="39"/>
                </a:lnTo>
                <a:lnTo>
                  <a:pt x="4034" y="39"/>
                </a:lnTo>
                <a:lnTo>
                  <a:pt x="4034" y="39"/>
                </a:lnTo>
                <a:lnTo>
                  <a:pt x="4034" y="39"/>
                </a:lnTo>
                <a:lnTo>
                  <a:pt x="4034" y="39"/>
                </a:lnTo>
                <a:lnTo>
                  <a:pt x="4035" y="39"/>
                </a:lnTo>
                <a:lnTo>
                  <a:pt x="4035" y="39"/>
                </a:lnTo>
                <a:lnTo>
                  <a:pt x="4035" y="39"/>
                </a:lnTo>
                <a:lnTo>
                  <a:pt x="4035" y="39"/>
                </a:lnTo>
                <a:lnTo>
                  <a:pt x="4036" y="39"/>
                </a:lnTo>
                <a:lnTo>
                  <a:pt x="4036" y="39"/>
                </a:lnTo>
                <a:lnTo>
                  <a:pt x="4036" y="39"/>
                </a:lnTo>
                <a:lnTo>
                  <a:pt x="4036" y="39"/>
                </a:lnTo>
                <a:lnTo>
                  <a:pt x="4037" y="39"/>
                </a:lnTo>
                <a:lnTo>
                  <a:pt x="4037" y="39"/>
                </a:lnTo>
                <a:lnTo>
                  <a:pt x="4037" y="39"/>
                </a:lnTo>
                <a:lnTo>
                  <a:pt x="4037" y="39"/>
                </a:lnTo>
                <a:lnTo>
                  <a:pt x="4038" y="39"/>
                </a:lnTo>
                <a:lnTo>
                  <a:pt x="4038" y="39"/>
                </a:lnTo>
                <a:lnTo>
                  <a:pt x="4038" y="39"/>
                </a:lnTo>
                <a:lnTo>
                  <a:pt x="4038" y="39"/>
                </a:lnTo>
                <a:lnTo>
                  <a:pt x="4039" y="39"/>
                </a:lnTo>
                <a:lnTo>
                  <a:pt x="4039" y="39"/>
                </a:lnTo>
                <a:lnTo>
                  <a:pt x="4039" y="39"/>
                </a:lnTo>
                <a:lnTo>
                  <a:pt x="4039" y="39"/>
                </a:lnTo>
                <a:lnTo>
                  <a:pt x="4040" y="39"/>
                </a:lnTo>
                <a:lnTo>
                  <a:pt x="4040" y="39"/>
                </a:lnTo>
                <a:lnTo>
                  <a:pt x="4040" y="39"/>
                </a:lnTo>
                <a:lnTo>
                  <a:pt x="4040" y="39"/>
                </a:lnTo>
                <a:lnTo>
                  <a:pt x="4040" y="39"/>
                </a:lnTo>
                <a:lnTo>
                  <a:pt x="4041" y="39"/>
                </a:lnTo>
                <a:lnTo>
                  <a:pt x="4041" y="39"/>
                </a:lnTo>
                <a:lnTo>
                  <a:pt x="4041" y="39"/>
                </a:lnTo>
                <a:lnTo>
                  <a:pt x="4041" y="39"/>
                </a:lnTo>
                <a:lnTo>
                  <a:pt x="4042" y="39"/>
                </a:lnTo>
                <a:lnTo>
                  <a:pt x="4042" y="39"/>
                </a:lnTo>
                <a:lnTo>
                  <a:pt x="4042" y="39"/>
                </a:lnTo>
                <a:lnTo>
                  <a:pt x="4042" y="39"/>
                </a:lnTo>
                <a:lnTo>
                  <a:pt x="4043" y="39"/>
                </a:lnTo>
                <a:lnTo>
                  <a:pt x="4043" y="39"/>
                </a:lnTo>
                <a:lnTo>
                  <a:pt x="4043" y="39"/>
                </a:lnTo>
                <a:lnTo>
                  <a:pt x="4043" y="39"/>
                </a:lnTo>
                <a:lnTo>
                  <a:pt x="4043" y="39"/>
                </a:lnTo>
                <a:lnTo>
                  <a:pt x="4044" y="39"/>
                </a:lnTo>
                <a:lnTo>
                  <a:pt x="4044" y="39"/>
                </a:lnTo>
                <a:lnTo>
                  <a:pt x="4044" y="39"/>
                </a:lnTo>
                <a:lnTo>
                  <a:pt x="4044" y="39"/>
                </a:lnTo>
                <a:lnTo>
                  <a:pt x="4045" y="39"/>
                </a:lnTo>
                <a:lnTo>
                  <a:pt x="4045" y="39"/>
                </a:lnTo>
                <a:lnTo>
                  <a:pt x="4045" y="39"/>
                </a:lnTo>
                <a:lnTo>
                  <a:pt x="4046" y="39"/>
                </a:lnTo>
                <a:lnTo>
                  <a:pt x="4046" y="39"/>
                </a:lnTo>
                <a:lnTo>
                  <a:pt x="4046" y="39"/>
                </a:lnTo>
                <a:lnTo>
                  <a:pt x="4046" y="39"/>
                </a:lnTo>
                <a:lnTo>
                  <a:pt x="4046" y="39"/>
                </a:lnTo>
                <a:lnTo>
                  <a:pt x="4047" y="39"/>
                </a:lnTo>
                <a:lnTo>
                  <a:pt x="4047" y="39"/>
                </a:lnTo>
                <a:lnTo>
                  <a:pt x="4047" y="39"/>
                </a:lnTo>
                <a:lnTo>
                  <a:pt x="4047" y="39"/>
                </a:lnTo>
                <a:lnTo>
                  <a:pt x="4048" y="39"/>
                </a:lnTo>
                <a:lnTo>
                  <a:pt x="4048" y="39"/>
                </a:lnTo>
                <a:lnTo>
                  <a:pt x="4048" y="39"/>
                </a:lnTo>
                <a:lnTo>
                  <a:pt x="4048" y="39"/>
                </a:lnTo>
                <a:lnTo>
                  <a:pt x="4049" y="39"/>
                </a:lnTo>
                <a:lnTo>
                  <a:pt x="4049" y="39"/>
                </a:lnTo>
                <a:lnTo>
                  <a:pt x="4049" y="39"/>
                </a:lnTo>
                <a:lnTo>
                  <a:pt x="4049" y="39"/>
                </a:lnTo>
                <a:lnTo>
                  <a:pt x="4049" y="39"/>
                </a:lnTo>
                <a:lnTo>
                  <a:pt x="4050" y="39"/>
                </a:lnTo>
                <a:lnTo>
                  <a:pt x="4050" y="39"/>
                </a:lnTo>
                <a:lnTo>
                  <a:pt x="4050" y="39"/>
                </a:lnTo>
                <a:lnTo>
                  <a:pt x="4050" y="39"/>
                </a:lnTo>
                <a:lnTo>
                  <a:pt x="4051" y="39"/>
                </a:lnTo>
                <a:lnTo>
                  <a:pt x="4051" y="39"/>
                </a:lnTo>
                <a:lnTo>
                  <a:pt x="4051" y="39"/>
                </a:lnTo>
                <a:lnTo>
                  <a:pt x="4051" y="39"/>
                </a:lnTo>
                <a:lnTo>
                  <a:pt x="4052" y="39"/>
                </a:lnTo>
                <a:lnTo>
                  <a:pt x="4052" y="39"/>
                </a:lnTo>
                <a:lnTo>
                  <a:pt x="4052" y="39"/>
                </a:lnTo>
                <a:lnTo>
                  <a:pt x="4053" y="39"/>
                </a:lnTo>
                <a:lnTo>
                  <a:pt x="4053" y="39"/>
                </a:lnTo>
                <a:lnTo>
                  <a:pt x="4053" y="39"/>
                </a:lnTo>
                <a:lnTo>
                  <a:pt x="4053" y="39"/>
                </a:lnTo>
                <a:lnTo>
                  <a:pt x="4053" y="39"/>
                </a:lnTo>
                <a:lnTo>
                  <a:pt x="4054" y="39"/>
                </a:lnTo>
                <a:lnTo>
                  <a:pt x="4054" y="39"/>
                </a:lnTo>
                <a:lnTo>
                  <a:pt x="4054" y="39"/>
                </a:lnTo>
                <a:lnTo>
                  <a:pt x="4054" y="39"/>
                </a:lnTo>
                <a:lnTo>
                  <a:pt x="4055" y="39"/>
                </a:lnTo>
                <a:lnTo>
                  <a:pt x="4055" y="39"/>
                </a:lnTo>
                <a:lnTo>
                  <a:pt x="4055" y="39"/>
                </a:lnTo>
                <a:lnTo>
                  <a:pt x="4055" y="39"/>
                </a:lnTo>
                <a:lnTo>
                  <a:pt x="4056" y="39"/>
                </a:lnTo>
                <a:lnTo>
                  <a:pt x="4056" y="39"/>
                </a:lnTo>
                <a:lnTo>
                  <a:pt x="4056" y="39"/>
                </a:lnTo>
                <a:lnTo>
                  <a:pt x="4056" y="39"/>
                </a:lnTo>
                <a:lnTo>
                  <a:pt x="4056" y="39"/>
                </a:lnTo>
                <a:lnTo>
                  <a:pt x="4057" y="39"/>
                </a:lnTo>
                <a:lnTo>
                  <a:pt x="4057" y="39"/>
                </a:lnTo>
                <a:lnTo>
                  <a:pt x="4057" y="39"/>
                </a:lnTo>
                <a:lnTo>
                  <a:pt x="4057" y="39"/>
                </a:lnTo>
                <a:lnTo>
                  <a:pt x="4058" y="39"/>
                </a:lnTo>
                <a:lnTo>
                  <a:pt x="4058" y="39"/>
                </a:lnTo>
                <a:lnTo>
                  <a:pt x="4058" y="39"/>
                </a:lnTo>
                <a:lnTo>
                  <a:pt x="4058" y="39"/>
                </a:lnTo>
                <a:lnTo>
                  <a:pt x="4059" y="39"/>
                </a:lnTo>
                <a:lnTo>
                  <a:pt x="4059" y="39"/>
                </a:lnTo>
                <a:lnTo>
                  <a:pt x="4059" y="39"/>
                </a:lnTo>
                <a:lnTo>
                  <a:pt x="4059" y="39"/>
                </a:lnTo>
                <a:lnTo>
                  <a:pt x="4059" y="39"/>
                </a:lnTo>
                <a:lnTo>
                  <a:pt x="4060" y="39"/>
                </a:lnTo>
                <a:lnTo>
                  <a:pt x="4060" y="39"/>
                </a:lnTo>
                <a:lnTo>
                  <a:pt x="4060" y="39"/>
                </a:lnTo>
                <a:lnTo>
                  <a:pt x="4061" y="39"/>
                </a:lnTo>
                <a:lnTo>
                  <a:pt x="4061" y="39"/>
                </a:lnTo>
                <a:lnTo>
                  <a:pt x="4061" y="39"/>
                </a:lnTo>
                <a:lnTo>
                  <a:pt x="4061" y="39"/>
                </a:lnTo>
                <a:lnTo>
                  <a:pt x="4062" y="39"/>
                </a:lnTo>
                <a:lnTo>
                  <a:pt x="4062" y="39"/>
                </a:lnTo>
                <a:lnTo>
                  <a:pt x="4062" y="39"/>
                </a:lnTo>
                <a:lnTo>
                  <a:pt x="4062" y="39"/>
                </a:lnTo>
                <a:lnTo>
                  <a:pt x="4062" y="39"/>
                </a:lnTo>
                <a:lnTo>
                  <a:pt x="4063" y="39"/>
                </a:lnTo>
                <a:lnTo>
                  <a:pt x="4063" y="39"/>
                </a:lnTo>
                <a:lnTo>
                  <a:pt x="4063" y="39"/>
                </a:lnTo>
                <a:lnTo>
                  <a:pt x="4063" y="39"/>
                </a:lnTo>
                <a:lnTo>
                  <a:pt x="4064" y="39"/>
                </a:lnTo>
                <a:lnTo>
                  <a:pt x="4064" y="39"/>
                </a:lnTo>
                <a:lnTo>
                  <a:pt x="4064" y="39"/>
                </a:lnTo>
                <a:lnTo>
                  <a:pt x="4064" y="39"/>
                </a:lnTo>
                <a:lnTo>
                  <a:pt x="4065" y="39"/>
                </a:lnTo>
                <a:lnTo>
                  <a:pt x="4065" y="39"/>
                </a:lnTo>
                <a:lnTo>
                  <a:pt x="4065" y="39"/>
                </a:lnTo>
                <a:lnTo>
                  <a:pt x="4065" y="39"/>
                </a:lnTo>
                <a:lnTo>
                  <a:pt x="4065" y="39"/>
                </a:lnTo>
                <a:lnTo>
                  <a:pt x="4066" y="39"/>
                </a:lnTo>
                <a:lnTo>
                  <a:pt x="4066" y="39"/>
                </a:lnTo>
                <a:lnTo>
                  <a:pt x="4066" y="39"/>
                </a:lnTo>
                <a:lnTo>
                  <a:pt x="4066" y="39"/>
                </a:lnTo>
                <a:lnTo>
                  <a:pt x="4067" y="39"/>
                </a:lnTo>
                <a:lnTo>
                  <a:pt x="4067" y="39"/>
                </a:lnTo>
                <a:lnTo>
                  <a:pt x="4067" y="39"/>
                </a:lnTo>
                <a:lnTo>
                  <a:pt x="4067" y="39"/>
                </a:lnTo>
                <a:lnTo>
                  <a:pt x="4068" y="39"/>
                </a:lnTo>
                <a:lnTo>
                  <a:pt x="4068" y="39"/>
                </a:lnTo>
                <a:lnTo>
                  <a:pt x="4068" y="39"/>
                </a:lnTo>
                <a:lnTo>
                  <a:pt x="4068" y="39"/>
                </a:lnTo>
                <a:lnTo>
                  <a:pt x="4069" y="39"/>
                </a:lnTo>
                <a:lnTo>
                  <a:pt x="4069" y="39"/>
                </a:lnTo>
                <a:lnTo>
                  <a:pt x="4069" y="39"/>
                </a:lnTo>
                <a:lnTo>
                  <a:pt x="4069" y="39"/>
                </a:lnTo>
                <a:lnTo>
                  <a:pt x="4070" y="39"/>
                </a:lnTo>
                <a:lnTo>
                  <a:pt x="4070" y="39"/>
                </a:lnTo>
                <a:lnTo>
                  <a:pt x="4070" y="39"/>
                </a:lnTo>
                <a:lnTo>
                  <a:pt x="4070" y="39"/>
                </a:lnTo>
                <a:lnTo>
                  <a:pt x="4071" y="39"/>
                </a:lnTo>
                <a:lnTo>
                  <a:pt x="4071" y="39"/>
                </a:lnTo>
                <a:lnTo>
                  <a:pt x="4071" y="39"/>
                </a:lnTo>
                <a:lnTo>
                  <a:pt x="4071" y="39"/>
                </a:lnTo>
                <a:lnTo>
                  <a:pt x="4071" y="39"/>
                </a:lnTo>
                <a:lnTo>
                  <a:pt x="4072" y="39"/>
                </a:lnTo>
                <a:lnTo>
                  <a:pt x="4072" y="39"/>
                </a:lnTo>
                <a:lnTo>
                  <a:pt x="4072" y="39"/>
                </a:lnTo>
                <a:lnTo>
                  <a:pt x="4072" y="39"/>
                </a:lnTo>
                <a:lnTo>
                  <a:pt x="4073" y="39"/>
                </a:lnTo>
                <a:lnTo>
                  <a:pt x="4073" y="39"/>
                </a:lnTo>
                <a:lnTo>
                  <a:pt x="4073" y="39"/>
                </a:lnTo>
                <a:lnTo>
                  <a:pt x="4073" y="39"/>
                </a:lnTo>
                <a:lnTo>
                  <a:pt x="4074" y="39"/>
                </a:lnTo>
                <a:lnTo>
                  <a:pt x="4074" y="39"/>
                </a:lnTo>
                <a:lnTo>
                  <a:pt x="4074" y="39"/>
                </a:lnTo>
                <a:lnTo>
                  <a:pt x="4074" y="39"/>
                </a:lnTo>
                <a:lnTo>
                  <a:pt x="4074" y="39"/>
                </a:lnTo>
                <a:lnTo>
                  <a:pt x="4075" y="39"/>
                </a:lnTo>
                <a:lnTo>
                  <a:pt x="4075" y="39"/>
                </a:lnTo>
                <a:lnTo>
                  <a:pt x="4075" y="39"/>
                </a:lnTo>
                <a:lnTo>
                  <a:pt x="4075" y="39"/>
                </a:lnTo>
                <a:lnTo>
                  <a:pt x="4076" y="39"/>
                </a:lnTo>
                <a:lnTo>
                  <a:pt x="4076" y="39"/>
                </a:lnTo>
                <a:lnTo>
                  <a:pt x="4076" y="39"/>
                </a:lnTo>
                <a:lnTo>
                  <a:pt x="4077" y="39"/>
                </a:lnTo>
                <a:lnTo>
                  <a:pt x="4077" y="39"/>
                </a:lnTo>
                <a:lnTo>
                  <a:pt x="4077" y="39"/>
                </a:lnTo>
                <a:lnTo>
                  <a:pt x="4077" y="39"/>
                </a:lnTo>
                <a:lnTo>
                  <a:pt x="4077" y="39"/>
                </a:lnTo>
                <a:lnTo>
                  <a:pt x="4078" y="39"/>
                </a:lnTo>
                <a:lnTo>
                  <a:pt x="4078" y="39"/>
                </a:lnTo>
                <a:lnTo>
                  <a:pt x="4078" y="39"/>
                </a:lnTo>
                <a:lnTo>
                  <a:pt x="4078" y="39"/>
                </a:lnTo>
                <a:lnTo>
                  <a:pt x="4079" y="39"/>
                </a:lnTo>
                <a:lnTo>
                  <a:pt x="4079" y="39"/>
                </a:lnTo>
                <a:lnTo>
                  <a:pt x="4079" y="39"/>
                </a:lnTo>
                <a:lnTo>
                  <a:pt x="4079" y="39"/>
                </a:lnTo>
                <a:lnTo>
                  <a:pt x="4080" y="39"/>
                </a:lnTo>
                <a:lnTo>
                  <a:pt x="4080" y="39"/>
                </a:lnTo>
                <a:lnTo>
                  <a:pt x="4080" y="39"/>
                </a:lnTo>
                <a:lnTo>
                  <a:pt x="4080" y="39"/>
                </a:lnTo>
                <a:lnTo>
                  <a:pt x="4080" y="39"/>
                </a:lnTo>
                <a:lnTo>
                  <a:pt x="4081" y="39"/>
                </a:lnTo>
                <a:lnTo>
                  <a:pt x="4081" y="39"/>
                </a:lnTo>
                <a:lnTo>
                  <a:pt x="4081" y="39"/>
                </a:lnTo>
                <a:lnTo>
                  <a:pt x="4081" y="39"/>
                </a:lnTo>
                <a:lnTo>
                  <a:pt x="4082" y="39"/>
                </a:lnTo>
                <a:lnTo>
                  <a:pt x="4082" y="39"/>
                </a:lnTo>
                <a:lnTo>
                  <a:pt x="4082" y="39"/>
                </a:lnTo>
                <a:lnTo>
                  <a:pt x="4082" y="39"/>
                </a:lnTo>
                <a:lnTo>
                  <a:pt x="4083" y="39"/>
                </a:lnTo>
                <a:lnTo>
                  <a:pt x="4083" y="39"/>
                </a:lnTo>
                <a:lnTo>
                  <a:pt x="4083" y="39"/>
                </a:lnTo>
                <a:lnTo>
                  <a:pt x="4083" y="39"/>
                </a:lnTo>
                <a:lnTo>
                  <a:pt x="4083" y="39"/>
                </a:lnTo>
                <a:lnTo>
                  <a:pt x="4084" y="39"/>
                </a:lnTo>
                <a:lnTo>
                  <a:pt x="4084" y="39"/>
                </a:lnTo>
                <a:lnTo>
                  <a:pt x="4084" y="39"/>
                </a:lnTo>
                <a:lnTo>
                  <a:pt x="4085" y="39"/>
                </a:lnTo>
                <a:lnTo>
                  <a:pt x="4085" y="39"/>
                </a:lnTo>
                <a:lnTo>
                  <a:pt x="4085" y="39"/>
                </a:lnTo>
                <a:lnTo>
                  <a:pt x="4085" y="39"/>
                </a:lnTo>
                <a:lnTo>
                  <a:pt x="4086" y="39"/>
                </a:lnTo>
                <a:lnTo>
                  <a:pt x="4086" y="39"/>
                </a:lnTo>
                <a:lnTo>
                  <a:pt x="4086" y="39"/>
                </a:lnTo>
                <a:lnTo>
                  <a:pt x="4086" y="39"/>
                </a:lnTo>
                <a:lnTo>
                  <a:pt x="4086" y="39"/>
                </a:lnTo>
                <a:lnTo>
                  <a:pt x="4087" y="39"/>
                </a:lnTo>
                <a:lnTo>
                  <a:pt x="4087" y="39"/>
                </a:lnTo>
                <a:lnTo>
                  <a:pt x="4087" y="39"/>
                </a:lnTo>
                <a:lnTo>
                  <a:pt x="4087" y="39"/>
                </a:lnTo>
                <a:lnTo>
                  <a:pt x="4088" y="39"/>
                </a:lnTo>
                <a:lnTo>
                  <a:pt x="4088" y="39"/>
                </a:lnTo>
                <a:lnTo>
                  <a:pt x="4088" y="39"/>
                </a:lnTo>
                <a:lnTo>
                  <a:pt x="4088" y="39"/>
                </a:lnTo>
                <a:lnTo>
                  <a:pt x="4089" y="39"/>
                </a:lnTo>
                <a:lnTo>
                  <a:pt x="4089" y="39"/>
                </a:lnTo>
                <a:lnTo>
                  <a:pt x="4089" y="39"/>
                </a:lnTo>
                <a:lnTo>
                  <a:pt x="4089" y="39"/>
                </a:lnTo>
                <a:lnTo>
                  <a:pt x="4089" y="39"/>
                </a:lnTo>
                <a:lnTo>
                  <a:pt x="4090" y="39"/>
                </a:lnTo>
                <a:lnTo>
                  <a:pt x="4090" y="39"/>
                </a:lnTo>
                <a:lnTo>
                  <a:pt x="4090" y="39"/>
                </a:lnTo>
                <a:lnTo>
                  <a:pt x="4090" y="39"/>
                </a:lnTo>
                <a:lnTo>
                  <a:pt x="4091" y="39"/>
                </a:lnTo>
                <a:lnTo>
                  <a:pt x="4091" y="39"/>
                </a:lnTo>
                <a:lnTo>
                  <a:pt x="4091" y="39"/>
                </a:lnTo>
                <a:lnTo>
                  <a:pt x="4092" y="39"/>
                </a:lnTo>
                <a:lnTo>
                  <a:pt x="4092" y="39"/>
                </a:lnTo>
                <a:lnTo>
                  <a:pt x="4092" y="39"/>
                </a:lnTo>
                <a:lnTo>
                  <a:pt x="4092" y="39"/>
                </a:lnTo>
                <a:lnTo>
                  <a:pt x="4092" y="39"/>
                </a:lnTo>
                <a:lnTo>
                  <a:pt x="4093" y="39"/>
                </a:lnTo>
                <a:lnTo>
                  <a:pt x="4093" y="39"/>
                </a:lnTo>
                <a:lnTo>
                  <a:pt x="4093" y="39"/>
                </a:lnTo>
                <a:lnTo>
                  <a:pt x="4093" y="39"/>
                </a:lnTo>
                <a:lnTo>
                  <a:pt x="4094" y="39"/>
                </a:lnTo>
                <a:lnTo>
                  <a:pt x="4094" y="39"/>
                </a:lnTo>
                <a:lnTo>
                  <a:pt x="4094" y="39"/>
                </a:lnTo>
                <a:lnTo>
                  <a:pt x="4094" y="39"/>
                </a:lnTo>
                <a:lnTo>
                  <a:pt x="4095" y="39"/>
                </a:lnTo>
                <a:lnTo>
                  <a:pt x="4095" y="39"/>
                </a:lnTo>
                <a:lnTo>
                  <a:pt x="4095" y="39"/>
                </a:lnTo>
                <a:lnTo>
                  <a:pt x="4095" y="39"/>
                </a:lnTo>
                <a:lnTo>
                  <a:pt x="4095" y="39"/>
                </a:lnTo>
                <a:lnTo>
                  <a:pt x="4096" y="39"/>
                </a:lnTo>
                <a:lnTo>
                  <a:pt x="4096" y="39"/>
                </a:lnTo>
                <a:lnTo>
                  <a:pt x="4096" y="39"/>
                </a:lnTo>
                <a:lnTo>
                  <a:pt x="4096" y="39"/>
                </a:lnTo>
                <a:lnTo>
                  <a:pt x="4097" y="39"/>
                </a:lnTo>
                <a:lnTo>
                  <a:pt x="4097" y="39"/>
                </a:lnTo>
                <a:lnTo>
                  <a:pt x="4097" y="39"/>
                </a:lnTo>
                <a:lnTo>
                  <a:pt x="4097" y="39"/>
                </a:lnTo>
                <a:lnTo>
                  <a:pt x="4098" y="39"/>
                </a:lnTo>
                <a:lnTo>
                  <a:pt x="4098" y="39"/>
                </a:lnTo>
                <a:lnTo>
                  <a:pt x="4098" y="39"/>
                </a:lnTo>
                <a:lnTo>
                  <a:pt x="4098" y="39"/>
                </a:lnTo>
                <a:lnTo>
                  <a:pt x="4098" y="39"/>
                </a:lnTo>
                <a:lnTo>
                  <a:pt x="4099" y="39"/>
                </a:lnTo>
                <a:lnTo>
                  <a:pt x="4099" y="39"/>
                </a:lnTo>
                <a:lnTo>
                  <a:pt x="4099" y="39"/>
                </a:lnTo>
                <a:lnTo>
                  <a:pt x="4100" y="39"/>
                </a:lnTo>
                <a:lnTo>
                  <a:pt x="4100" y="39"/>
                </a:lnTo>
                <a:lnTo>
                  <a:pt x="4100" y="39"/>
                </a:lnTo>
                <a:lnTo>
                  <a:pt x="4100" y="39"/>
                </a:lnTo>
                <a:lnTo>
                  <a:pt x="4101" y="39"/>
                </a:lnTo>
                <a:lnTo>
                  <a:pt x="4101" y="39"/>
                </a:lnTo>
                <a:lnTo>
                  <a:pt x="4101" y="39"/>
                </a:lnTo>
                <a:lnTo>
                  <a:pt x="4101" y="39"/>
                </a:lnTo>
                <a:lnTo>
                  <a:pt x="4102" y="39"/>
                </a:lnTo>
                <a:lnTo>
                  <a:pt x="4102" y="39"/>
                </a:lnTo>
                <a:lnTo>
                  <a:pt x="4102" y="39"/>
                </a:lnTo>
                <a:lnTo>
                  <a:pt x="4102" y="39"/>
                </a:lnTo>
                <a:lnTo>
                  <a:pt x="4102" y="39"/>
                </a:lnTo>
                <a:lnTo>
                  <a:pt x="4103" y="39"/>
                </a:lnTo>
                <a:lnTo>
                  <a:pt x="4103" y="39"/>
                </a:lnTo>
                <a:lnTo>
                  <a:pt x="4103" y="39"/>
                </a:lnTo>
                <a:lnTo>
                  <a:pt x="4103" y="39"/>
                </a:lnTo>
                <a:lnTo>
                  <a:pt x="4104" y="39"/>
                </a:lnTo>
                <a:lnTo>
                  <a:pt x="4104" y="39"/>
                </a:lnTo>
                <a:lnTo>
                  <a:pt x="4104" y="39"/>
                </a:lnTo>
                <a:lnTo>
                  <a:pt x="4104" y="39"/>
                </a:lnTo>
                <a:lnTo>
                  <a:pt x="4105" y="39"/>
                </a:lnTo>
                <a:lnTo>
                  <a:pt x="4105" y="39"/>
                </a:lnTo>
                <a:lnTo>
                  <a:pt x="4105" y="39"/>
                </a:lnTo>
                <a:lnTo>
                  <a:pt x="4105" y="39"/>
                </a:lnTo>
                <a:lnTo>
                  <a:pt x="4105" y="39"/>
                </a:lnTo>
                <a:lnTo>
                  <a:pt x="4106" y="39"/>
                </a:lnTo>
                <a:lnTo>
                  <a:pt x="4106" y="39"/>
                </a:lnTo>
                <a:lnTo>
                  <a:pt x="4106" y="39"/>
                </a:lnTo>
                <a:lnTo>
                  <a:pt x="4106" y="39"/>
                </a:lnTo>
                <a:lnTo>
                  <a:pt x="4107" y="39"/>
                </a:lnTo>
                <a:lnTo>
                  <a:pt x="4107" y="39"/>
                </a:lnTo>
                <a:lnTo>
                  <a:pt x="4107" y="39"/>
                </a:lnTo>
                <a:lnTo>
                  <a:pt x="4108" y="39"/>
                </a:lnTo>
                <a:lnTo>
                  <a:pt x="4108" y="39"/>
                </a:lnTo>
                <a:lnTo>
                  <a:pt x="4108" y="39"/>
                </a:lnTo>
                <a:lnTo>
                  <a:pt x="4108" y="39"/>
                </a:lnTo>
                <a:lnTo>
                  <a:pt x="4108" y="39"/>
                </a:lnTo>
                <a:lnTo>
                  <a:pt x="4109" y="39"/>
                </a:lnTo>
                <a:lnTo>
                  <a:pt x="4109" y="39"/>
                </a:lnTo>
                <a:lnTo>
                  <a:pt x="4109" y="39"/>
                </a:lnTo>
                <a:lnTo>
                  <a:pt x="4109" y="39"/>
                </a:lnTo>
                <a:lnTo>
                  <a:pt x="4110" y="39"/>
                </a:lnTo>
                <a:lnTo>
                  <a:pt x="4110" y="39"/>
                </a:lnTo>
                <a:lnTo>
                  <a:pt x="4110" y="39"/>
                </a:lnTo>
                <a:lnTo>
                  <a:pt x="4110" y="39"/>
                </a:lnTo>
                <a:lnTo>
                  <a:pt x="4111" y="39"/>
                </a:lnTo>
                <a:lnTo>
                  <a:pt x="4111" y="39"/>
                </a:lnTo>
                <a:lnTo>
                  <a:pt x="4111" y="39"/>
                </a:lnTo>
                <a:lnTo>
                  <a:pt x="4111" y="39"/>
                </a:lnTo>
                <a:lnTo>
                  <a:pt x="4111" y="39"/>
                </a:lnTo>
                <a:lnTo>
                  <a:pt x="4112" y="39"/>
                </a:lnTo>
                <a:lnTo>
                  <a:pt x="4112" y="39"/>
                </a:lnTo>
                <a:lnTo>
                  <a:pt x="4112" y="39"/>
                </a:lnTo>
                <a:lnTo>
                  <a:pt x="4112" y="39"/>
                </a:lnTo>
                <a:lnTo>
                  <a:pt x="4113" y="39"/>
                </a:lnTo>
                <a:lnTo>
                  <a:pt x="4113" y="39"/>
                </a:lnTo>
                <a:lnTo>
                  <a:pt x="4113" y="39"/>
                </a:lnTo>
                <a:lnTo>
                  <a:pt x="4113" y="39"/>
                </a:lnTo>
                <a:lnTo>
                  <a:pt x="4114" y="39"/>
                </a:lnTo>
                <a:lnTo>
                  <a:pt x="4114" y="39"/>
                </a:lnTo>
                <a:lnTo>
                  <a:pt x="4114" y="39"/>
                </a:lnTo>
                <a:lnTo>
                  <a:pt x="4114" y="39"/>
                </a:lnTo>
                <a:lnTo>
                  <a:pt x="4114" y="39"/>
                </a:lnTo>
                <a:lnTo>
                  <a:pt x="4115" y="39"/>
                </a:lnTo>
                <a:lnTo>
                  <a:pt x="4115" y="39"/>
                </a:lnTo>
                <a:lnTo>
                  <a:pt x="4115" y="39"/>
                </a:lnTo>
                <a:lnTo>
                  <a:pt x="4116" y="39"/>
                </a:lnTo>
                <a:lnTo>
                  <a:pt x="4116" y="39"/>
                </a:lnTo>
                <a:lnTo>
                  <a:pt x="4116" y="39"/>
                </a:lnTo>
                <a:lnTo>
                  <a:pt x="4116" y="39"/>
                </a:lnTo>
                <a:lnTo>
                  <a:pt x="4117" y="39"/>
                </a:lnTo>
                <a:lnTo>
                  <a:pt x="4117" y="39"/>
                </a:lnTo>
                <a:lnTo>
                  <a:pt x="4117" y="39"/>
                </a:lnTo>
                <a:lnTo>
                  <a:pt x="4117" y="39"/>
                </a:lnTo>
                <a:lnTo>
                  <a:pt x="4117" y="39"/>
                </a:lnTo>
                <a:lnTo>
                  <a:pt x="4118" y="39"/>
                </a:lnTo>
                <a:lnTo>
                  <a:pt x="4118" y="39"/>
                </a:lnTo>
                <a:lnTo>
                  <a:pt x="4118" y="39"/>
                </a:lnTo>
                <a:lnTo>
                  <a:pt x="4118" y="39"/>
                </a:lnTo>
                <a:lnTo>
                  <a:pt x="4119" y="39"/>
                </a:lnTo>
                <a:lnTo>
                  <a:pt x="4119" y="39"/>
                </a:lnTo>
                <a:lnTo>
                  <a:pt x="4119" y="39"/>
                </a:lnTo>
                <a:lnTo>
                  <a:pt x="4119" y="39"/>
                </a:lnTo>
                <a:lnTo>
                  <a:pt x="4120" y="39"/>
                </a:lnTo>
                <a:lnTo>
                  <a:pt x="4120" y="39"/>
                </a:lnTo>
                <a:lnTo>
                  <a:pt x="4120" y="39"/>
                </a:lnTo>
                <a:lnTo>
                  <a:pt x="4120" y="39"/>
                </a:lnTo>
                <a:lnTo>
                  <a:pt x="4120" y="39"/>
                </a:lnTo>
                <a:lnTo>
                  <a:pt x="4121" y="39"/>
                </a:lnTo>
                <a:lnTo>
                  <a:pt x="4121" y="39"/>
                </a:lnTo>
                <a:lnTo>
                  <a:pt x="4121" y="39"/>
                </a:lnTo>
                <a:lnTo>
                  <a:pt x="4121" y="39"/>
                </a:lnTo>
                <a:lnTo>
                  <a:pt x="4122" y="39"/>
                </a:lnTo>
                <a:lnTo>
                  <a:pt x="4122" y="39"/>
                </a:lnTo>
                <a:lnTo>
                  <a:pt x="4122" y="39"/>
                </a:lnTo>
                <a:lnTo>
                  <a:pt x="4122" y="39"/>
                </a:lnTo>
                <a:lnTo>
                  <a:pt x="4123" y="39"/>
                </a:lnTo>
                <a:lnTo>
                  <a:pt x="4123" y="39"/>
                </a:lnTo>
                <a:lnTo>
                  <a:pt x="4123" y="39"/>
                </a:lnTo>
                <a:lnTo>
                  <a:pt x="4123" y="39"/>
                </a:lnTo>
                <a:lnTo>
                  <a:pt x="4124" y="39"/>
                </a:lnTo>
                <a:lnTo>
                  <a:pt x="4124" y="39"/>
                </a:lnTo>
                <a:lnTo>
                  <a:pt x="4124" y="39"/>
                </a:lnTo>
                <a:lnTo>
                  <a:pt x="4124" y="39"/>
                </a:lnTo>
                <a:lnTo>
                  <a:pt x="4125" y="39"/>
                </a:lnTo>
                <a:lnTo>
                  <a:pt x="4125" y="39"/>
                </a:lnTo>
                <a:lnTo>
                  <a:pt x="4125" y="39"/>
                </a:lnTo>
                <a:lnTo>
                  <a:pt x="4125" y="39"/>
                </a:lnTo>
                <a:lnTo>
                  <a:pt x="4126" y="39"/>
                </a:lnTo>
                <a:lnTo>
                  <a:pt x="4126" y="39"/>
                </a:lnTo>
                <a:lnTo>
                  <a:pt x="4126" y="39"/>
                </a:lnTo>
                <a:lnTo>
                  <a:pt x="4126" y="39"/>
                </a:lnTo>
                <a:lnTo>
                  <a:pt x="4126" y="39"/>
                </a:lnTo>
                <a:lnTo>
                  <a:pt x="4127" y="39"/>
                </a:lnTo>
                <a:lnTo>
                  <a:pt x="4127" y="39"/>
                </a:lnTo>
                <a:lnTo>
                  <a:pt x="4127" y="39"/>
                </a:lnTo>
                <a:lnTo>
                  <a:pt x="4127" y="39"/>
                </a:lnTo>
                <a:lnTo>
                  <a:pt x="4128" y="39"/>
                </a:lnTo>
                <a:lnTo>
                  <a:pt x="4128" y="39"/>
                </a:lnTo>
                <a:lnTo>
                  <a:pt x="4128" y="39"/>
                </a:lnTo>
                <a:lnTo>
                  <a:pt x="4128" y="39"/>
                </a:lnTo>
                <a:lnTo>
                  <a:pt x="4129" y="39"/>
                </a:lnTo>
                <a:lnTo>
                  <a:pt x="4129" y="39"/>
                </a:lnTo>
                <a:lnTo>
                  <a:pt x="4129" y="39"/>
                </a:lnTo>
                <a:lnTo>
                  <a:pt x="4129" y="39"/>
                </a:lnTo>
                <a:lnTo>
                  <a:pt x="4129" y="39"/>
                </a:lnTo>
                <a:lnTo>
                  <a:pt x="4130" y="39"/>
                </a:lnTo>
                <a:lnTo>
                  <a:pt x="4130" y="39"/>
                </a:lnTo>
                <a:lnTo>
                  <a:pt x="4130" y="39"/>
                </a:lnTo>
                <a:lnTo>
                  <a:pt x="4131" y="39"/>
                </a:lnTo>
                <a:lnTo>
                  <a:pt x="4131" y="39"/>
                </a:lnTo>
                <a:lnTo>
                  <a:pt x="4131" y="39"/>
                </a:lnTo>
                <a:lnTo>
                  <a:pt x="4131" y="39"/>
                </a:lnTo>
                <a:lnTo>
                  <a:pt x="4132" y="39"/>
                </a:lnTo>
                <a:lnTo>
                  <a:pt x="4132" y="39"/>
                </a:lnTo>
                <a:lnTo>
                  <a:pt x="4132" y="39"/>
                </a:lnTo>
                <a:lnTo>
                  <a:pt x="4132" y="39"/>
                </a:lnTo>
                <a:lnTo>
                  <a:pt x="4132" y="39"/>
                </a:lnTo>
                <a:lnTo>
                  <a:pt x="4133" y="39"/>
                </a:lnTo>
                <a:lnTo>
                  <a:pt x="4133" y="39"/>
                </a:lnTo>
                <a:lnTo>
                  <a:pt x="4133" y="39"/>
                </a:lnTo>
                <a:lnTo>
                  <a:pt x="4133" y="39"/>
                </a:lnTo>
                <a:lnTo>
                  <a:pt x="4134" y="39"/>
                </a:lnTo>
                <a:lnTo>
                  <a:pt x="4134" y="39"/>
                </a:lnTo>
                <a:lnTo>
                  <a:pt x="4134" y="39"/>
                </a:lnTo>
                <a:lnTo>
                  <a:pt x="4134" y="39"/>
                </a:lnTo>
                <a:lnTo>
                  <a:pt x="4135" y="39"/>
                </a:lnTo>
                <a:lnTo>
                  <a:pt x="4135" y="39"/>
                </a:lnTo>
                <a:lnTo>
                  <a:pt x="4135" y="39"/>
                </a:lnTo>
                <a:lnTo>
                  <a:pt x="4135" y="39"/>
                </a:lnTo>
                <a:lnTo>
                  <a:pt x="4135" y="39"/>
                </a:lnTo>
                <a:lnTo>
                  <a:pt x="4136" y="39"/>
                </a:lnTo>
                <a:lnTo>
                  <a:pt x="4136" y="39"/>
                </a:lnTo>
                <a:lnTo>
                  <a:pt x="4136" y="39"/>
                </a:lnTo>
                <a:lnTo>
                  <a:pt x="4136" y="39"/>
                </a:lnTo>
                <a:lnTo>
                  <a:pt x="4137" y="39"/>
                </a:lnTo>
                <a:lnTo>
                  <a:pt x="4137" y="39"/>
                </a:lnTo>
                <a:lnTo>
                  <a:pt x="4137" y="39"/>
                </a:lnTo>
                <a:lnTo>
                  <a:pt x="4137" y="39"/>
                </a:lnTo>
                <a:lnTo>
                  <a:pt x="4138" y="39"/>
                </a:lnTo>
                <a:lnTo>
                  <a:pt x="4138" y="39"/>
                </a:lnTo>
                <a:lnTo>
                  <a:pt x="4138" y="39"/>
                </a:lnTo>
                <a:lnTo>
                  <a:pt x="4138" y="39"/>
                </a:lnTo>
                <a:lnTo>
                  <a:pt x="4139" y="39"/>
                </a:lnTo>
                <a:lnTo>
                  <a:pt x="4139" y="39"/>
                </a:lnTo>
                <a:lnTo>
                  <a:pt x="4139" y="39"/>
                </a:lnTo>
                <a:lnTo>
                  <a:pt x="4139" y="39"/>
                </a:lnTo>
                <a:lnTo>
                  <a:pt x="4140" y="39"/>
                </a:lnTo>
                <a:lnTo>
                  <a:pt x="4140" y="39"/>
                </a:lnTo>
                <a:lnTo>
                  <a:pt x="4140" y="39"/>
                </a:lnTo>
                <a:lnTo>
                  <a:pt x="4140" y="39"/>
                </a:lnTo>
                <a:lnTo>
                  <a:pt x="4141" y="39"/>
                </a:lnTo>
                <a:lnTo>
                  <a:pt x="4141" y="39"/>
                </a:lnTo>
                <a:lnTo>
                  <a:pt x="4141" y="39"/>
                </a:lnTo>
                <a:lnTo>
                  <a:pt x="4141" y="39"/>
                </a:lnTo>
                <a:lnTo>
                  <a:pt x="4141" y="39"/>
                </a:lnTo>
                <a:lnTo>
                  <a:pt x="4142" y="39"/>
                </a:lnTo>
                <a:lnTo>
                  <a:pt x="4142" y="39"/>
                </a:lnTo>
                <a:lnTo>
                  <a:pt x="4142" y="39"/>
                </a:lnTo>
                <a:lnTo>
                  <a:pt x="4142" y="39"/>
                </a:lnTo>
                <a:lnTo>
                  <a:pt x="4143" y="39"/>
                </a:lnTo>
                <a:lnTo>
                  <a:pt x="4143" y="39"/>
                </a:lnTo>
                <a:lnTo>
                  <a:pt x="4143" y="39"/>
                </a:lnTo>
                <a:lnTo>
                  <a:pt x="4143" y="39"/>
                </a:lnTo>
                <a:lnTo>
                  <a:pt x="4144" y="39"/>
                </a:lnTo>
                <a:lnTo>
                  <a:pt x="4144" y="39"/>
                </a:lnTo>
                <a:lnTo>
                  <a:pt x="4144" y="39"/>
                </a:lnTo>
                <a:lnTo>
                  <a:pt x="4144" y="39"/>
                </a:lnTo>
                <a:lnTo>
                  <a:pt x="4144" y="39"/>
                </a:lnTo>
                <a:lnTo>
                  <a:pt x="4145" y="39"/>
                </a:lnTo>
                <a:lnTo>
                  <a:pt x="4145" y="39"/>
                </a:lnTo>
                <a:lnTo>
                  <a:pt x="4145" y="39"/>
                </a:lnTo>
                <a:lnTo>
                  <a:pt x="4145" y="39"/>
                </a:lnTo>
                <a:lnTo>
                  <a:pt x="4146" y="39"/>
                </a:lnTo>
                <a:lnTo>
                  <a:pt x="4146" y="39"/>
                </a:lnTo>
                <a:lnTo>
                  <a:pt x="4146" y="39"/>
                </a:lnTo>
                <a:lnTo>
                  <a:pt x="4147" y="39"/>
                </a:lnTo>
                <a:lnTo>
                  <a:pt x="4147" y="39"/>
                </a:lnTo>
                <a:lnTo>
                  <a:pt x="4147" y="39"/>
                </a:lnTo>
                <a:lnTo>
                  <a:pt x="4147" y="39"/>
                </a:lnTo>
                <a:lnTo>
                  <a:pt x="4148" y="39"/>
                </a:lnTo>
                <a:lnTo>
                  <a:pt x="4148" y="39"/>
                </a:lnTo>
                <a:lnTo>
                  <a:pt x="4148" y="39"/>
                </a:lnTo>
                <a:lnTo>
                  <a:pt x="4148" y="39"/>
                </a:lnTo>
                <a:lnTo>
                  <a:pt x="4148" y="39"/>
                </a:lnTo>
                <a:lnTo>
                  <a:pt x="4149" y="39"/>
                </a:lnTo>
                <a:lnTo>
                  <a:pt x="4149" y="39"/>
                </a:lnTo>
                <a:lnTo>
                  <a:pt x="4149" y="39"/>
                </a:lnTo>
                <a:lnTo>
                  <a:pt x="4149" y="39"/>
                </a:lnTo>
                <a:lnTo>
                  <a:pt x="4150" y="39"/>
                </a:lnTo>
                <a:lnTo>
                  <a:pt x="4150" y="39"/>
                </a:lnTo>
                <a:lnTo>
                  <a:pt x="4150" y="39"/>
                </a:lnTo>
                <a:lnTo>
                  <a:pt x="4150" y="39"/>
                </a:lnTo>
                <a:lnTo>
                  <a:pt x="4151" y="39"/>
                </a:lnTo>
                <a:lnTo>
                  <a:pt x="4151" y="39"/>
                </a:lnTo>
                <a:lnTo>
                  <a:pt x="4151" y="39"/>
                </a:lnTo>
                <a:lnTo>
                  <a:pt x="4151" y="39"/>
                </a:lnTo>
                <a:lnTo>
                  <a:pt x="4151" y="39"/>
                </a:lnTo>
                <a:lnTo>
                  <a:pt x="4152" y="39"/>
                </a:lnTo>
                <a:lnTo>
                  <a:pt x="4152" y="39"/>
                </a:lnTo>
                <a:lnTo>
                  <a:pt x="4152" y="39"/>
                </a:lnTo>
                <a:lnTo>
                  <a:pt x="4152" y="39"/>
                </a:lnTo>
                <a:lnTo>
                  <a:pt x="4153" y="39"/>
                </a:lnTo>
                <a:lnTo>
                  <a:pt x="4153" y="39"/>
                </a:lnTo>
                <a:lnTo>
                  <a:pt x="4153" y="39"/>
                </a:lnTo>
                <a:lnTo>
                  <a:pt x="4153" y="39"/>
                </a:lnTo>
                <a:lnTo>
                  <a:pt x="4153" y="39"/>
                </a:lnTo>
                <a:lnTo>
                  <a:pt x="4154" y="39"/>
                </a:lnTo>
                <a:lnTo>
                  <a:pt x="4154" y="39"/>
                </a:lnTo>
                <a:lnTo>
                  <a:pt x="4154" y="39"/>
                </a:lnTo>
                <a:lnTo>
                  <a:pt x="4155" y="39"/>
                </a:lnTo>
                <a:lnTo>
                  <a:pt x="4155" y="39"/>
                </a:lnTo>
                <a:lnTo>
                  <a:pt x="4155" y="39"/>
                </a:lnTo>
                <a:lnTo>
                  <a:pt x="4155" y="39"/>
                </a:lnTo>
                <a:lnTo>
                  <a:pt x="4156" y="39"/>
                </a:lnTo>
                <a:lnTo>
                  <a:pt x="4156" y="39"/>
                </a:lnTo>
                <a:lnTo>
                  <a:pt x="4156" y="39"/>
                </a:lnTo>
                <a:lnTo>
                  <a:pt x="4156" y="39"/>
                </a:lnTo>
                <a:lnTo>
                  <a:pt x="4157" y="39"/>
                </a:lnTo>
                <a:lnTo>
                  <a:pt x="4157" y="39"/>
                </a:lnTo>
                <a:lnTo>
                  <a:pt x="4157" y="39"/>
                </a:lnTo>
                <a:lnTo>
                  <a:pt x="4157" y="39"/>
                </a:lnTo>
                <a:lnTo>
                  <a:pt x="4157" y="39"/>
                </a:lnTo>
                <a:lnTo>
                  <a:pt x="4158" y="39"/>
                </a:lnTo>
                <a:lnTo>
                  <a:pt x="4158" y="39"/>
                </a:lnTo>
                <a:lnTo>
                  <a:pt x="4158" y="39"/>
                </a:lnTo>
                <a:lnTo>
                  <a:pt x="4158" y="39"/>
                </a:lnTo>
                <a:lnTo>
                  <a:pt x="4159" y="39"/>
                </a:lnTo>
                <a:lnTo>
                  <a:pt x="4159" y="39"/>
                </a:lnTo>
                <a:lnTo>
                  <a:pt x="4159" y="39"/>
                </a:lnTo>
                <a:lnTo>
                  <a:pt x="4159" y="39"/>
                </a:lnTo>
                <a:lnTo>
                  <a:pt x="4160" y="39"/>
                </a:lnTo>
                <a:lnTo>
                  <a:pt x="4160" y="39"/>
                </a:lnTo>
                <a:lnTo>
                  <a:pt x="4160" y="39"/>
                </a:lnTo>
                <a:lnTo>
                  <a:pt x="4160" y="39"/>
                </a:lnTo>
                <a:lnTo>
                  <a:pt x="4160" y="39"/>
                </a:lnTo>
                <a:lnTo>
                  <a:pt x="4161" y="39"/>
                </a:lnTo>
                <a:lnTo>
                  <a:pt x="4161" y="39"/>
                </a:lnTo>
                <a:lnTo>
                  <a:pt x="4161" y="39"/>
                </a:lnTo>
                <a:lnTo>
                  <a:pt x="4161" y="39"/>
                </a:lnTo>
                <a:lnTo>
                  <a:pt x="4162" y="39"/>
                </a:lnTo>
                <a:lnTo>
                  <a:pt x="4162" y="39"/>
                </a:lnTo>
                <a:lnTo>
                  <a:pt x="4162" y="39"/>
                </a:lnTo>
                <a:lnTo>
                  <a:pt x="4163" y="39"/>
                </a:lnTo>
                <a:lnTo>
                  <a:pt x="4163" y="39"/>
                </a:lnTo>
                <a:lnTo>
                  <a:pt x="4163" y="39"/>
                </a:lnTo>
                <a:lnTo>
                  <a:pt x="4163" y="39"/>
                </a:lnTo>
                <a:lnTo>
                  <a:pt x="4163" y="39"/>
                </a:lnTo>
                <a:lnTo>
                  <a:pt x="4164" y="39"/>
                </a:lnTo>
                <a:lnTo>
                  <a:pt x="4164" y="39"/>
                </a:lnTo>
                <a:lnTo>
                  <a:pt x="4164" y="39"/>
                </a:lnTo>
                <a:lnTo>
                  <a:pt x="4164" y="39"/>
                </a:lnTo>
                <a:lnTo>
                  <a:pt x="4165" y="39"/>
                </a:lnTo>
                <a:lnTo>
                  <a:pt x="4165" y="39"/>
                </a:lnTo>
                <a:lnTo>
                  <a:pt x="4165" y="39"/>
                </a:lnTo>
                <a:lnTo>
                  <a:pt x="4165" y="39"/>
                </a:lnTo>
                <a:lnTo>
                  <a:pt x="4166" y="39"/>
                </a:lnTo>
                <a:lnTo>
                  <a:pt x="4166" y="39"/>
                </a:lnTo>
                <a:lnTo>
                  <a:pt x="4166" y="39"/>
                </a:lnTo>
                <a:lnTo>
                  <a:pt x="4166" y="39"/>
                </a:lnTo>
                <a:lnTo>
                  <a:pt x="4166" y="39"/>
                </a:lnTo>
                <a:lnTo>
                  <a:pt x="4167" y="39"/>
                </a:lnTo>
                <a:lnTo>
                  <a:pt x="4167" y="39"/>
                </a:lnTo>
                <a:lnTo>
                  <a:pt x="4167" y="39"/>
                </a:lnTo>
                <a:lnTo>
                  <a:pt x="4167" y="39"/>
                </a:lnTo>
                <a:lnTo>
                  <a:pt x="4168" y="39"/>
                </a:lnTo>
                <a:lnTo>
                  <a:pt x="4168" y="39"/>
                </a:lnTo>
                <a:lnTo>
                  <a:pt x="4168" y="39"/>
                </a:lnTo>
                <a:lnTo>
                  <a:pt x="4168" y="39"/>
                </a:lnTo>
                <a:lnTo>
                  <a:pt x="4169" y="39"/>
                </a:lnTo>
                <a:lnTo>
                  <a:pt x="4169" y="39"/>
                </a:lnTo>
                <a:lnTo>
                  <a:pt x="4169" y="39"/>
                </a:lnTo>
                <a:lnTo>
                  <a:pt x="4169" y="39"/>
                </a:lnTo>
                <a:lnTo>
                  <a:pt x="4169" y="39"/>
                </a:lnTo>
                <a:lnTo>
                  <a:pt x="4170" y="39"/>
                </a:lnTo>
                <a:lnTo>
                  <a:pt x="4170" y="39"/>
                </a:lnTo>
                <a:lnTo>
                  <a:pt x="4170" y="39"/>
                </a:lnTo>
                <a:lnTo>
                  <a:pt x="4171" y="39"/>
                </a:lnTo>
                <a:lnTo>
                  <a:pt x="4171" y="39"/>
                </a:lnTo>
                <a:lnTo>
                  <a:pt x="4171" y="39"/>
                </a:lnTo>
                <a:lnTo>
                  <a:pt x="4171" y="39"/>
                </a:lnTo>
                <a:lnTo>
                  <a:pt x="4172" y="39"/>
                </a:lnTo>
                <a:lnTo>
                  <a:pt x="4172" y="39"/>
                </a:lnTo>
                <a:lnTo>
                  <a:pt x="4172" y="39"/>
                </a:lnTo>
                <a:lnTo>
                  <a:pt x="4172" y="39"/>
                </a:lnTo>
                <a:lnTo>
                  <a:pt x="4172" y="39"/>
                </a:lnTo>
                <a:lnTo>
                  <a:pt x="4173" y="39"/>
                </a:lnTo>
                <a:lnTo>
                  <a:pt x="4173" y="39"/>
                </a:lnTo>
                <a:lnTo>
                  <a:pt x="4173" y="39"/>
                </a:lnTo>
                <a:lnTo>
                  <a:pt x="4173" y="39"/>
                </a:lnTo>
                <a:lnTo>
                  <a:pt x="4174" y="39"/>
                </a:lnTo>
                <a:lnTo>
                  <a:pt x="4174" y="39"/>
                </a:lnTo>
                <a:lnTo>
                  <a:pt x="4174" y="39"/>
                </a:lnTo>
                <a:lnTo>
                  <a:pt x="4174" y="39"/>
                </a:lnTo>
                <a:lnTo>
                  <a:pt x="4175" y="39"/>
                </a:lnTo>
                <a:lnTo>
                  <a:pt x="4175" y="39"/>
                </a:lnTo>
                <a:lnTo>
                  <a:pt x="4175" y="39"/>
                </a:lnTo>
                <a:lnTo>
                  <a:pt x="4175" y="39"/>
                </a:lnTo>
                <a:lnTo>
                  <a:pt x="4175" y="39"/>
                </a:lnTo>
                <a:lnTo>
                  <a:pt x="4176" y="39"/>
                </a:lnTo>
                <a:lnTo>
                  <a:pt x="4176" y="39"/>
                </a:lnTo>
                <a:lnTo>
                  <a:pt x="4176" y="39"/>
                </a:lnTo>
                <a:lnTo>
                  <a:pt x="4176" y="39"/>
                </a:lnTo>
                <a:lnTo>
                  <a:pt x="4177" y="39"/>
                </a:lnTo>
                <a:lnTo>
                  <a:pt x="4177" y="39"/>
                </a:lnTo>
                <a:lnTo>
                  <a:pt x="4177" y="39"/>
                </a:lnTo>
                <a:lnTo>
                  <a:pt x="4178" y="39"/>
                </a:lnTo>
                <a:lnTo>
                  <a:pt x="4178" y="39"/>
                </a:lnTo>
                <a:lnTo>
                  <a:pt x="4178" y="39"/>
                </a:lnTo>
                <a:lnTo>
                  <a:pt x="4178" y="39"/>
                </a:lnTo>
                <a:lnTo>
                  <a:pt x="4178" y="39"/>
                </a:lnTo>
                <a:lnTo>
                  <a:pt x="4179" y="39"/>
                </a:lnTo>
                <a:lnTo>
                  <a:pt x="4179" y="39"/>
                </a:lnTo>
                <a:lnTo>
                  <a:pt x="4179" y="39"/>
                </a:lnTo>
                <a:lnTo>
                  <a:pt x="4179" y="39"/>
                </a:lnTo>
                <a:lnTo>
                  <a:pt x="4180" y="39"/>
                </a:lnTo>
                <a:lnTo>
                  <a:pt x="4180" y="39"/>
                </a:lnTo>
                <a:lnTo>
                  <a:pt x="4180" y="39"/>
                </a:lnTo>
                <a:lnTo>
                  <a:pt x="4180" y="39"/>
                </a:lnTo>
                <a:lnTo>
                  <a:pt x="4181" y="39"/>
                </a:lnTo>
                <a:lnTo>
                  <a:pt x="4181" y="39"/>
                </a:lnTo>
                <a:lnTo>
                  <a:pt x="4181" y="39"/>
                </a:lnTo>
                <a:lnTo>
                  <a:pt x="4181" y="39"/>
                </a:lnTo>
                <a:lnTo>
                  <a:pt x="4181" y="39"/>
                </a:lnTo>
                <a:lnTo>
                  <a:pt x="4182" y="39"/>
                </a:lnTo>
                <a:lnTo>
                  <a:pt x="4182" y="39"/>
                </a:lnTo>
                <a:lnTo>
                  <a:pt x="4182" y="39"/>
                </a:lnTo>
                <a:lnTo>
                  <a:pt x="4182" y="39"/>
                </a:lnTo>
                <a:lnTo>
                  <a:pt x="4183" y="39"/>
                </a:lnTo>
                <a:lnTo>
                  <a:pt x="4183" y="39"/>
                </a:lnTo>
                <a:lnTo>
                  <a:pt x="4183" y="39"/>
                </a:lnTo>
                <a:lnTo>
                  <a:pt x="4183" y="39"/>
                </a:lnTo>
                <a:lnTo>
                  <a:pt x="4184" y="39"/>
                </a:lnTo>
                <a:lnTo>
                  <a:pt x="4184" y="39"/>
                </a:lnTo>
                <a:lnTo>
                  <a:pt x="4184" y="39"/>
                </a:lnTo>
                <a:lnTo>
                  <a:pt x="4184" y="39"/>
                </a:lnTo>
                <a:lnTo>
                  <a:pt x="4184" y="39"/>
                </a:lnTo>
                <a:lnTo>
                  <a:pt x="4185" y="39"/>
                </a:lnTo>
                <a:lnTo>
                  <a:pt x="4185" y="39"/>
                </a:lnTo>
                <a:lnTo>
                  <a:pt x="4185" y="39"/>
                </a:lnTo>
                <a:lnTo>
                  <a:pt x="4186" y="39"/>
                </a:lnTo>
                <a:lnTo>
                  <a:pt x="4186" y="39"/>
                </a:lnTo>
                <a:lnTo>
                  <a:pt x="4186" y="39"/>
                </a:lnTo>
                <a:lnTo>
                  <a:pt x="4186" y="39"/>
                </a:lnTo>
                <a:lnTo>
                  <a:pt x="4187" y="39"/>
                </a:lnTo>
                <a:lnTo>
                  <a:pt x="4187" y="39"/>
                </a:lnTo>
                <a:lnTo>
                  <a:pt x="4187" y="39"/>
                </a:lnTo>
                <a:lnTo>
                  <a:pt x="4187" y="39"/>
                </a:lnTo>
                <a:lnTo>
                  <a:pt x="4187" y="39"/>
                </a:lnTo>
                <a:lnTo>
                  <a:pt x="4188" y="39"/>
                </a:lnTo>
                <a:lnTo>
                  <a:pt x="4188" y="39"/>
                </a:lnTo>
                <a:lnTo>
                  <a:pt x="4188" y="39"/>
                </a:lnTo>
                <a:lnTo>
                  <a:pt x="4188" y="39"/>
                </a:lnTo>
                <a:lnTo>
                  <a:pt x="4189" y="39"/>
                </a:lnTo>
                <a:lnTo>
                  <a:pt x="4189" y="39"/>
                </a:lnTo>
                <a:lnTo>
                  <a:pt x="4189" y="39"/>
                </a:lnTo>
                <a:lnTo>
                  <a:pt x="4189" y="39"/>
                </a:lnTo>
                <a:lnTo>
                  <a:pt x="4190" y="39"/>
                </a:lnTo>
                <a:lnTo>
                  <a:pt x="4190" y="39"/>
                </a:lnTo>
                <a:lnTo>
                  <a:pt x="4190" y="39"/>
                </a:lnTo>
                <a:lnTo>
                  <a:pt x="4190" y="39"/>
                </a:lnTo>
                <a:lnTo>
                  <a:pt x="4190" y="39"/>
                </a:lnTo>
                <a:lnTo>
                  <a:pt x="4191" y="39"/>
                </a:lnTo>
                <a:lnTo>
                  <a:pt x="4191" y="39"/>
                </a:lnTo>
                <a:lnTo>
                  <a:pt x="4191" y="39"/>
                </a:lnTo>
                <a:lnTo>
                  <a:pt x="4191" y="39"/>
                </a:lnTo>
                <a:lnTo>
                  <a:pt x="4192" y="39"/>
                </a:lnTo>
                <a:lnTo>
                  <a:pt x="4192" y="39"/>
                </a:lnTo>
                <a:lnTo>
                  <a:pt x="4192" y="39"/>
                </a:lnTo>
                <a:lnTo>
                  <a:pt x="4192" y="39"/>
                </a:lnTo>
                <a:lnTo>
                  <a:pt x="4193" y="39"/>
                </a:lnTo>
                <a:lnTo>
                  <a:pt x="4193" y="39"/>
                </a:lnTo>
                <a:lnTo>
                  <a:pt x="4193" y="39"/>
                </a:lnTo>
                <a:lnTo>
                  <a:pt x="4194" y="39"/>
                </a:lnTo>
                <a:lnTo>
                  <a:pt x="4194" y="39"/>
                </a:lnTo>
                <a:lnTo>
                  <a:pt x="4194" y="39"/>
                </a:lnTo>
                <a:lnTo>
                  <a:pt x="4194" y="39"/>
                </a:lnTo>
                <a:lnTo>
                  <a:pt x="4194" y="39"/>
                </a:lnTo>
                <a:lnTo>
                  <a:pt x="4195" y="39"/>
                </a:lnTo>
                <a:lnTo>
                  <a:pt x="4195" y="39"/>
                </a:lnTo>
                <a:lnTo>
                  <a:pt x="4195" y="39"/>
                </a:lnTo>
                <a:lnTo>
                  <a:pt x="4195" y="39"/>
                </a:lnTo>
                <a:lnTo>
                  <a:pt x="4196" y="39"/>
                </a:lnTo>
                <a:lnTo>
                  <a:pt x="4196" y="39"/>
                </a:lnTo>
                <a:lnTo>
                  <a:pt x="4196" y="39"/>
                </a:lnTo>
                <a:lnTo>
                  <a:pt x="4196" y="39"/>
                </a:lnTo>
                <a:lnTo>
                  <a:pt x="4196" y="39"/>
                </a:lnTo>
                <a:lnTo>
                  <a:pt x="4197" y="39"/>
                </a:lnTo>
                <a:lnTo>
                  <a:pt x="4197" y="39"/>
                </a:lnTo>
                <a:lnTo>
                  <a:pt x="4197" y="39"/>
                </a:lnTo>
                <a:lnTo>
                  <a:pt x="4197" y="39"/>
                </a:lnTo>
                <a:lnTo>
                  <a:pt x="4198" y="39"/>
                </a:lnTo>
                <a:lnTo>
                  <a:pt x="4198" y="39"/>
                </a:lnTo>
                <a:lnTo>
                  <a:pt x="4198" y="39"/>
                </a:lnTo>
                <a:lnTo>
                  <a:pt x="4198" y="39"/>
                </a:lnTo>
                <a:lnTo>
                  <a:pt x="4199" y="39"/>
                </a:lnTo>
                <a:lnTo>
                  <a:pt x="4199" y="39"/>
                </a:lnTo>
                <a:lnTo>
                  <a:pt x="4199" y="39"/>
                </a:lnTo>
                <a:lnTo>
                  <a:pt x="4199" y="39"/>
                </a:lnTo>
                <a:lnTo>
                  <a:pt x="4199" y="39"/>
                </a:lnTo>
                <a:lnTo>
                  <a:pt x="4200" y="39"/>
                </a:lnTo>
                <a:lnTo>
                  <a:pt x="4200" y="39"/>
                </a:lnTo>
                <a:lnTo>
                  <a:pt x="4200" y="39"/>
                </a:lnTo>
                <a:lnTo>
                  <a:pt x="4200" y="39"/>
                </a:lnTo>
                <a:lnTo>
                  <a:pt x="4201" y="39"/>
                </a:lnTo>
                <a:lnTo>
                  <a:pt x="4201" y="39"/>
                </a:lnTo>
                <a:lnTo>
                  <a:pt x="4201" y="39"/>
                </a:lnTo>
                <a:lnTo>
                  <a:pt x="4202" y="39"/>
                </a:lnTo>
                <a:lnTo>
                  <a:pt x="4202" y="39"/>
                </a:lnTo>
                <a:lnTo>
                  <a:pt x="4202" y="39"/>
                </a:lnTo>
                <a:lnTo>
                  <a:pt x="4202" y="39"/>
                </a:lnTo>
                <a:lnTo>
                  <a:pt x="4203" y="39"/>
                </a:lnTo>
                <a:lnTo>
                  <a:pt x="4203" y="39"/>
                </a:lnTo>
                <a:lnTo>
                  <a:pt x="4203" y="39"/>
                </a:lnTo>
                <a:lnTo>
                  <a:pt x="4203" y="39"/>
                </a:lnTo>
                <a:lnTo>
                  <a:pt x="4203" y="39"/>
                </a:lnTo>
                <a:lnTo>
                  <a:pt x="4204" y="39"/>
                </a:lnTo>
                <a:lnTo>
                  <a:pt x="4204" y="39"/>
                </a:lnTo>
                <a:lnTo>
                  <a:pt x="4204" y="39"/>
                </a:lnTo>
                <a:lnTo>
                  <a:pt x="4204" y="39"/>
                </a:lnTo>
                <a:lnTo>
                  <a:pt x="4205" y="39"/>
                </a:lnTo>
                <a:lnTo>
                  <a:pt x="4205" y="39"/>
                </a:lnTo>
                <a:lnTo>
                  <a:pt x="4205" y="39"/>
                </a:lnTo>
                <a:lnTo>
                  <a:pt x="4205" y="39"/>
                </a:lnTo>
                <a:lnTo>
                  <a:pt x="4206" y="39"/>
                </a:lnTo>
                <a:lnTo>
                  <a:pt x="4206" y="39"/>
                </a:lnTo>
                <a:lnTo>
                  <a:pt x="4206" y="39"/>
                </a:lnTo>
                <a:lnTo>
                  <a:pt x="4206" y="39"/>
                </a:lnTo>
                <a:lnTo>
                  <a:pt x="4206" y="39"/>
                </a:lnTo>
                <a:lnTo>
                  <a:pt x="4207" y="39"/>
                </a:lnTo>
                <a:lnTo>
                  <a:pt x="4207" y="39"/>
                </a:lnTo>
                <a:lnTo>
                  <a:pt x="4207" y="39"/>
                </a:lnTo>
                <a:lnTo>
                  <a:pt x="4207" y="39"/>
                </a:lnTo>
                <a:lnTo>
                  <a:pt x="4208" y="39"/>
                </a:lnTo>
                <a:lnTo>
                  <a:pt x="4208" y="39"/>
                </a:lnTo>
                <a:lnTo>
                  <a:pt x="4208" y="39"/>
                </a:lnTo>
                <a:lnTo>
                  <a:pt x="4208" y="39"/>
                </a:lnTo>
                <a:lnTo>
                  <a:pt x="4209" y="39"/>
                </a:lnTo>
                <a:lnTo>
                  <a:pt x="4209" y="39"/>
                </a:lnTo>
                <a:lnTo>
                  <a:pt x="4209" y="39"/>
                </a:lnTo>
                <a:lnTo>
                  <a:pt x="4209" y="39"/>
                </a:lnTo>
                <a:lnTo>
                  <a:pt x="4210" y="39"/>
                </a:lnTo>
                <a:lnTo>
                  <a:pt x="4210" y="39"/>
                </a:lnTo>
                <a:lnTo>
                  <a:pt x="4210" y="39"/>
                </a:lnTo>
                <a:lnTo>
                  <a:pt x="4210" y="39"/>
                </a:lnTo>
                <a:lnTo>
                  <a:pt x="4211" y="39"/>
                </a:lnTo>
                <a:lnTo>
                  <a:pt x="4211" y="39"/>
                </a:lnTo>
                <a:lnTo>
                  <a:pt x="4211" y="39"/>
                </a:lnTo>
                <a:lnTo>
                  <a:pt x="4211" y="39"/>
                </a:lnTo>
                <a:lnTo>
                  <a:pt x="4212" y="39"/>
                </a:lnTo>
                <a:lnTo>
                  <a:pt x="4212" y="39"/>
                </a:lnTo>
                <a:lnTo>
                  <a:pt x="4212" y="39"/>
                </a:lnTo>
                <a:lnTo>
                  <a:pt x="4212" y="39"/>
                </a:lnTo>
                <a:lnTo>
                  <a:pt x="4212" y="39"/>
                </a:lnTo>
                <a:lnTo>
                  <a:pt x="4213" y="39"/>
                </a:lnTo>
                <a:lnTo>
                  <a:pt x="4213" y="39"/>
                </a:lnTo>
                <a:lnTo>
                  <a:pt x="4213" y="39"/>
                </a:lnTo>
                <a:lnTo>
                  <a:pt x="4213" y="39"/>
                </a:lnTo>
                <a:lnTo>
                  <a:pt x="4214" y="39"/>
                </a:lnTo>
                <a:lnTo>
                  <a:pt x="4214" y="39"/>
                </a:lnTo>
                <a:lnTo>
                  <a:pt x="4214" y="39"/>
                </a:lnTo>
                <a:lnTo>
                  <a:pt x="4214" y="39"/>
                </a:lnTo>
                <a:lnTo>
                  <a:pt x="4215" y="39"/>
                </a:lnTo>
                <a:lnTo>
                  <a:pt x="4215" y="39"/>
                </a:lnTo>
                <a:lnTo>
                  <a:pt x="4215" y="39"/>
                </a:lnTo>
                <a:lnTo>
                  <a:pt x="4215" y="39"/>
                </a:lnTo>
                <a:lnTo>
                  <a:pt x="4215" y="39"/>
                </a:lnTo>
                <a:lnTo>
                  <a:pt x="4216" y="39"/>
                </a:lnTo>
                <a:lnTo>
                  <a:pt x="4216" y="39"/>
                </a:lnTo>
                <a:lnTo>
                  <a:pt x="4216" y="39"/>
                </a:lnTo>
                <a:lnTo>
                  <a:pt x="4217" y="39"/>
                </a:lnTo>
                <a:lnTo>
                  <a:pt x="4217" y="39"/>
                </a:lnTo>
                <a:lnTo>
                  <a:pt x="4217" y="39"/>
                </a:lnTo>
                <a:lnTo>
                  <a:pt x="4217" y="39"/>
                </a:lnTo>
                <a:lnTo>
                  <a:pt x="4218" y="39"/>
                </a:lnTo>
                <a:lnTo>
                  <a:pt x="4218" y="39"/>
                </a:lnTo>
                <a:lnTo>
                  <a:pt x="4218" y="39"/>
                </a:lnTo>
                <a:lnTo>
                  <a:pt x="4218" y="39"/>
                </a:lnTo>
                <a:lnTo>
                  <a:pt x="4218" y="39"/>
                </a:lnTo>
                <a:lnTo>
                  <a:pt x="4219" y="39"/>
                </a:lnTo>
                <a:lnTo>
                  <a:pt x="4219" y="39"/>
                </a:lnTo>
                <a:lnTo>
                  <a:pt x="4219" y="39"/>
                </a:lnTo>
                <a:lnTo>
                  <a:pt x="4219" y="39"/>
                </a:lnTo>
                <a:lnTo>
                  <a:pt x="4220" y="39"/>
                </a:lnTo>
                <a:lnTo>
                  <a:pt x="4220" y="39"/>
                </a:lnTo>
                <a:lnTo>
                  <a:pt x="4220" y="39"/>
                </a:lnTo>
                <a:lnTo>
                  <a:pt x="4220" y="39"/>
                </a:lnTo>
                <a:lnTo>
                  <a:pt x="4221" y="39"/>
                </a:lnTo>
                <a:lnTo>
                  <a:pt x="4221" y="39"/>
                </a:lnTo>
                <a:lnTo>
                  <a:pt x="4221" y="39"/>
                </a:lnTo>
                <a:lnTo>
                  <a:pt x="4221" y="39"/>
                </a:lnTo>
                <a:lnTo>
                  <a:pt x="4221" y="39"/>
                </a:lnTo>
                <a:lnTo>
                  <a:pt x="4222" y="39"/>
                </a:lnTo>
                <a:lnTo>
                  <a:pt x="4222" y="39"/>
                </a:lnTo>
                <a:lnTo>
                  <a:pt x="4222" y="39"/>
                </a:lnTo>
                <a:lnTo>
                  <a:pt x="4222" y="39"/>
                </a:lnTo>
                <a:lnTo>
                  <a:pt x="4223" y="39"/>
                </a:lnTo>
                <a:lnTo>
                  <a:pt x="4223" y="39"/>
                </a:lnTo>
                <a:lnTo>
                  <a:pt x="4223" y="39"/>
                </a:lnTo>
                <a:lnTo>
                  <a:pt x="4223" y="39"/>
                </a:lnTo>
                <a:lnTo>
                  <a:pt x="4224" y="39"/>
                </a:lnTo>
                <a:lnTo>
                  <a:pt x="4224" y="39"/>
                </a:lnTo>
                <a:lnTo>
                  <a:pt x="4224" y="39"/>
                </a:lnTo>
                <a:lnTo>
                  <a:pt x="4224" y="39"/>
                </a:lnTo>
                <a:lnTo>
                  <a:pt x="4225" y="39"/>
                </a:lnTo>
                <a:lnTo>
                  <a:pt x="4225" y="39"/>
                </a:lnTo>
                <a:lnTo>
                  <a:pt x="4225" y="39"/>
                </a:lnTo>
                <a:lnTo>
                  <a:pt x="4225" y="39"/>
                </a:lnTo>
                <a:lnTo>
                  <a:pt x="4226" y="39"/>
                </a:lnTo>
                <a:lnTo>
                  <a:pt x="4226" y="39"/>
                </a:lnTo>
                <a:lnTo>
                  <a:pt x="4226" y="39"/>
                </a:lnTo>
                <a:lnTo>
                  <a:pt x="4226" y="39"/>
                </a:lnTo>
                <a:lnTo>
                  <a:pt x="4227" y="39"/>
                </a:lnTo>
                <a:lnTo>
                  <a:pt x="4227" y="39"/>
                </a:lnTo>
                <a:lnTo>
                  <a:pt x="4227" y="39"/>
                </a:lnTo>
                <a:lnTo>
                  <a:pt x="4227" y="39"/>
                </a:lnTo>
                <a:lnTo>
                  <a:pt x="4227" y="39"/>
                </a:lnTo>
                <a:lnTo>
                  <a:pt x="4228" y="39"/>
                </a:lnTo>
                <a:lnTo>
                  <a:pt x="4228" y="39"/>
                </a:lnTo>
                <a:lnTo>
                  <a:pt x="4228" y="39"/>
                </a:lnTo>
                <a:lnTo>
                  <a:pt x="4228" y="39"/>
                </a:lnTo>
                <a:lnTo>
                  <a:pt x="4229" y="39"/>
                </a:lnTo>
                <a:lnTo>
                  <a:pt x="4229" y="39"/>
                </a:lnTo>
                <a:lnTo>
                  <a:pt x="4229" y="39"/>
                </a:lnTo>
                <a:lnTo>
                  <a:pt x="4229" y="39"/>
                </a:lnTo>
                <a:lnTo>
                  <a:pt x="4230" y="39"/>
                </a:lnTo>
                <a:lnTo>
                  <a:pt x="4230" y="39"/>
                </a:lnTo>
                <a:lnTo>
                  <a:pt x="4230" y="39"/>
                </a:lnTo>
                <a:lnTo>
                  <a:pt x="4230" y="39"/>
                </a:lnTo>
                <a:lnTo>
                  <a:pt x="4230" y="39"/>
                </a:lnTo>
                <a:lnTo>
                  <a:pt x="4231" y="39"/>
                </a:lnTo>
                <a:lnTo>
                  <a:pt x="4231" y="39"/>
                </a:lnTo>
                <a:lnTo>
                  <a:pt x="4231" y="39"/>
                </a:lnTo>
                <a:lnTo>
                  <a:pt x="4231" y="39"/>
                </a:lnTo>
                <a:lnTo>
                  <a:pt x="4232" y="39"/>
                </a:lnTo>
                <a:lnTo>
                  <a:pt x="4232" y="39"/>
                </a:lnTo>
                <a:lnTo>
                  <a:pt x="4232" y="39"/>
                </a:lnTo>
                <a:lnTo>
                  <a:pt x="4233" y="39"/>
                </a:lnTo>
                <a:lnTo>
                  <a:pt x="4233" y="39"/>
                </a:lnTo>
                <a:lnTo>
                  <a:pt x="4233" y="39"/>
                </a:lnTo>
                <a:lnTo>
                  <a:pt x="4233" y="39"/>
                </a:lnTo>
                <a:lnTo>
                  <a:pt x="4233" y="39"/>
                </a:lnTo>
                <a:lnTo>
                  <a:pt x="4234" y="39"/>
                </a:lnTo>
                <a:lnTo>
                  <a:pt x="4234" y="39"/>
                </a:lnTo>
                <a:lnTo>
                  <a:pt x="4234" y="39"/>
                </a:lnTo>
                <a:lnTo>
                  <a:pt x="4234" y="39"/>
                </a:lnTo>
                <a:lnTo>
                  <a:pt x="4235" y="39"/>
                </a:lnTo>
                <a:lnTo>
                  <a:pt x="4235" y="39"/>
                </a:lnTo>
                <a:lnTo>
                  <a:pt x="4235" y="39"/>
                </a:lnTo>
                <a:lnTo>
                  <a:pt x="4235" y="39"/>
                </a:lnTo>
                <a:lnTo>
                  <a:pt x="4236" y="39"/>
                </a:lnTo>
                <a:lnTo>
                  <a:pt x="4236" y="39"/>
                </a:lnTo>
                <a:lnTo>
                  <a:pt x="4236" y="39"/>
                </a:lnTo>
                <a:lnTo>
                  <a:pt x="4236" y="39"/>
                </a:lnTo>
                <a:lnTo>
                  <a:pt x="4236" y="39"/>
                </a:lnTo>
                <a:lnTo>
                  <a:pt x="4237" y="39"/>
                </a:lnTo>
                <a:lnTo>
                  <a:pt x="4237" y="39"/>
                </a:lnTo>
                <a:lnTo>
                  <a:pt x="4237" y="39"/>
                </a:lnTo>
                <a:lnTo>
                  <a:pt x="4237" y="39"/>
                </a:lnTo>
                <a:lnTo>
                  <a:pt x="4238" y="39"/>
                </a:lnTo>
                <a:lnTo>
                  <a:pt x="4238" y="39"/>
                </a:lnTo>
                <a:lnTo>
                  <a:pt x="4238" y="39"/>
                </a:lnTo>
                <a:lnTo>
                  <a:pt x="4238" y="39"/>
                </a:lnTo>
                <a:lnTo>
                  <a:pt x="4239" y="39"/>
                </a:lnTo>
                <a:lnTo>
                  <a:pt x="4239" y="39"/>
                </a:lnTo>
                <a:lnTo>
                  <a:pt x="4239" y="39"/>
                </a:lnTo>
                <a:lnTo>
                  <a:pt x="4239" y="39"/>
                </a:lnTo>
                <a:lnTo>
                  <a:pt x="4239" y="39"/>
                </a:lnTo>
                <a:lnTo>
                  <a:pt x="4240" y="39"/>
                </a:lnTo>
                <a:lnTo>
                  <a:pt x="4240" y="39"/>
                </a:lnTo>
                <a:lnTo>
                  <a:pt x="4240" y="39"/>
                </a:lnTo>
                <a:lnTo>
                  <a:pt x="4241" y="39"/>
                </a:lnTo>
                <a:lnTo>
                  <a:pt x="4241" y="39"/>
                </a:lnTo>
                <a:lnTo>
                  <a:pt x="4241" y="39"/>
                </a:lnTo>
                <a:lnTo>
                  <a:pt x="4241" y="39"/>
                </a:lnTo>
                <a:lnTo>
                  <a:pt x="4242" y="39"/>
                </a:lnTo>
                <a:lnTo>
                  <a:pt x="4242" y="39"/>
                </a:lnTo>
                <a:lnTo>
                  <a:pt x="4242" y="39"/>
                </a:lnTo>
                <a:lnTo>
                  <a:pt x="4242" y="39"/>
                </a:lnTo>
                <a:lnTo>
                  <a:pt x="4242" y="39"/>
                </a:lnTo>
                <a:lnTo>
                  <a:pt x="4243" y="39"/>
                </a:lnTo>
                <a:lnTo>
                  <a:pt x="4243" y="39"/>
                </a:lnTo>
                <a:lnTo>
                  <a:pt x="4243" y="39"/>
                </a:lnTo>
                <a:lnTo>
                  <a:pt x="4243" y="39"/>
                </a:lnTo>
                <a:lnTo>
                  <a:pt x="4244" y="39"/>
                </a:lnTo>
                <a:lnTo>
                  <a:pt x="4244" y="39"/>
                </a:lnTo>
                <a:lnTo>
                  <a:pt x="4244" y="39"/>
                </a:lnTo>
                <a:lnTo>
                  <a:pt x="4244" y="39"/>
                </a:lnTo>
                <a:lnTo>
                  <a:pt x="4245" y="39"/>
                </a:lnTo>
                <a:lnTo>
                  <a:pt x="4245" y="39"/>
                </a:lnTo>
                <a:lnTo>
                  <a:pt x="4245" y="39"/>
                </a:lnTo>
                <a:lnTo>
                  <a:pt x="4245" y="39"/>
                </a:lnTo>
                <a:lnTo>
                  <a:pt x="4245" y="39"/>
                </a:lnTo>
                <a:lnTo>
                  <a:pt x="4246" y="39"/>
                </a:lnTo>
                <a:lnTo>
                  <a:pt x="4246" y="39"/>
                </a:lnTo>
                <a:lnTo>
                  <a:pt x="4246" y="39"/>
                </a:lnTo>
                <a:lnTo>
                  <a:pt x="4246" y="39"/>
                </a:lnTo>
                <a:lnTo>
                  <a:pt x="4247" y="39"/>
                </a:lnTo>
                <a:lnTo>
                  <a:pt x="4247" y="39"/>
                </a:lnTo>
                <a:lnTo>
                  <a:pt x="4247" y="39"/>
                </a:lnTo>
                <a:lnTo>
                  <a:pt x="4247" y="39"/>
                </a:lnTo>
                <a:lnTo>
                  <a:pt x="4248" y="39"/>
                </a:lnTo>
                <a:lnTo>
                  <a:pt x="4248" y="39"/>
                </a:lnTo>
                <a:lnTo>
                  <a:pt x="4248" y="39"/>
                </a:lnTo>
                <a:lnTo>
                  <a:pt x="4249" y="39"/>
                </a:lnTo>
                <a:lnTo>
                  <a:pt x="4249" y="39"/>
                </a:lnTo>
                <a:lnTo>
                  <a:pt x="4249" y="39"/>
                </a:lnTo>
                <a:lnTo>
                  <a:pt x="4249" y="39"/>
                </a:lnTo>
                <a:lnTo>
                  <a:pt x="4249" y="39"/>
                </a:lnTo>
                <a:lnTo>
                  <a:pt x="4250" y="39"/>
                </a:lnTo>
                <a:lnTo>
                  <a:pt x="4250" y="39"/>
                </a:lnTo>
                <a:lnTo>
                  <a:pt x="4250" y="39"/>
                </a:lnTo>
                <a:lnTo>
                  <a:pt x="4250" y="39"/>
                </a:lnTo>
                <a:lnTo>
                  <a:pt x="4251" y="39"/>
                </a:lnTo>
                <a:lnTo>
                  <a:pt x="4251" y="39"/>
                </a:lnTo>
                <a:lnTo>
                  <a:pt x="4251" y="39"/>
                </a:lnTo>
                <a:lnTo>
                  <a:pt x="4251" y="39"/>
                </a:lnTo>
                <a:lnTo>
                  <a:pt x="4252" y="39"/>
                </a:lnTo>
                <a:lnTo>
                  <a:pt x="4252" y="39"/>
                </a:lnTo>
                <a:lnTo>
                  <a:pt x="4252" y="39"/>
                </a:lnTo>
                <a:lnTo>
                  <a:pt x="4252" y="39"/>
                </a:lnTo>
                <a:lnTo>
                  <a:pt x="4252" y="39"/>
                </a:lnTo>
                <a:lnTo>
                  <a:pt x="4253" y="39"/>
                </a:lnTo>
                <a:lnTo>
                  <a:pt x="4253" y="39"/>
                </a:lnTo>
                <a:lnTo>
                  <a:pt x="4253" y="39"/>
                </a:lnTo>
                <a:lnTo>
                  <a:pt x="4253" y="39"/>
                </a:lnTo>
                <a:lnTo>
                  <a:pt x="4254" y="39"/>
                </a:lnTo>
                <a:lnTo>
                  <a:pt x="4254" y="39"/>
                </a:lnTo>
                <a:lnTo>
                  <a:pt x="4254" y="39"/>
                </a:lnTo>
                <a:lnTo>
                  <a:pt x="4254" y="39"/>
                </a:lnTo>
                <a:lnTo>
                  <a:pt x="4255" y="39"/>
                </a:lnTo>
                <a:lnTo>
                  <a:pt x="4255" y="39"/>
                </a:lnTo>
                <a:lnTo>
                  <a:pt x="4255" y="39"/>
                </a:lnTo>
                <a:lnTo>
                  <a:pt x="4255" y="39"/>
                </a:lnTo>
                <a:lnTo>
                  <a:pt x="4256" y="39"/>
                </a:lnTo>
                <a:lnTo>
                  <a:pt x="4256" y="39"/>
                </a:lnTo>
                <a:lnTo>
                  <a:pt x="4256" y="39"/>
                </a:lnTo>
                <a:lnTo>
                  <a:pt x="4256" y="39"/>
                </a:lnTo>
                <a:lnTo>
                  <a:pt x="4257" y="39"/>
                </a:lnTo>
                <a:lnTo>
                  <a:pt x="4257" y="39"/>
                </a:lnTo>
                <a:lnTo>
                  <a:pt x="4257" y="39"/>
                </a:lnTo>
                <a:lnTo>
                  <a:pt x="4257" y="39"/>
                </a:lnTo>
                <a:lnTo>
                  <a:pt x="4258" y="39"/>
                </a:lnTo>
                <a:lnTo>
                  <a:pt x="4258" y="39"/>
                </a:lnTo>
                <a:lnTo>
                  <a:pt x="4258" y="39"/>
                </a:lnTo>
                <a:lnTo>
                  <a:pt x="4258" y="39"/>
                </a:lnTo>
                <a:lnTo>
                  <a:pt x="4258" y="39"/>
                </a:lnTo>
                <a:lnTo>
                  <a:pt x="4259" y="39"/>
                </a:lnTo>
                <a:lnTo>
                  <a:pt x="4259" y="39"/>
                </a:lnTo>
                <a:lnTo>
                  <a:pt x="4259" y="39"/>
                </a:lnTo>
                <a:lnTo>
                  <a:pt x="4259" y="39"/>
                </a:lnTo>
                <a:lnTo>
                  <a:pt x="4260" y="39"/>
                </a:lnTo>
                <a:lnTo>
                  <a:pt x="4260" y="39"/>
                </a:lnTo>
                <a:lnTo>
                  <a:pt x="4260" y="39"/>
                </a:lnTo>
                <a:lnTo>
                  <a:pt x="4260" y="39"/>
                </a:lnTo>
                <a:lnTo>
                  <a:pt x="4261" y="39"/>
                </a:lnTo>
                <a:lnTo>
                  <a:pt x="4261" y="39"/>
                </a:lnTo>
                <a:lnTo>
                  <a:pt x="4261" y="39"/>
                </a:lnTo>
                <a:lnTo>
                  <a:pt x="4261" y="39"/>
                </a:lnTo>
                <a:lnTo>
                  <a:pt x="4261" y="39"/>
                </a:lnTo>
                <a:lnTo>
                  <a:pt x="4262" y="39"/>
                </a:lnTo>
                <a:lnTo>
                  <a:pt x="4262" y="39"/>
                </a:lnTo>
                <a:lnTo>
                  <a:pt x="4262" y="39"/>
                </a:lnTo>
                <a:lnTo>
                  <a:pt x="4262" y="39"/>
                </a:lnTo>
                <a:lnTo>
                  <a:pt x="4263" y="39"/>
                </a:lnTo>
                <a:lnTo>
                  <a:pt x="4263" y="39"/>
                </a:lnTo>
                <a:lnTo>
                  <a:pt x="4263" y="39"/>
                </a:lnTo>
                <a:lnTo>
                  <a:pt x="4264" y="39"/>
                </a:lnTo>
                <a:lnTo>
                  <a:pt x="4264" y="39"/>
                </a:lnTo>
                <a:lnTo>
                  <a:pt x="4264" y="39"/>
                </a:lnTo>
                <a:lnTo>
                  <a:pt x="4264" y="39"/>
                </a:lnTo>
                <a:lnTo>
                  <a:pt x="4264" y="39"/>
                </a:lnTo>
                <a:lnTo>
                  <a:pt x="4265" y="39"/>
                </a:lnTo>
                <a:lnTo>
                  <a:pt x="4265" y="39"/>
                </a:lnTo>
                <a:lnTo>
                  <a:pt x="4265" y="39"/>
                </a:lnTo>
                <a:lnTo>
                  <a:pt x="4265" y="39"/>
                </a:lnTo>
                <a:lnTo>
                  <a:pt x="4266" y="39"/>
                </a:lnTo>
                <a:lnTo>
                  <a:pt x="4266" y="39"/>
                </a:lnTo>
                <a:lnTo>
                  <a:pt x="4266" y="39"/>
                </a:lnTo>
                <a:lnTo>
                  <a:pt x="4266" y="39"/>
                </a:lnTo>
                <a:lnTo>
                  <a:pt x="4267" y="39"/>
                </a:lnTo>
                <a:lnTo>
                  <a:pt x="4267" y="39"/>
                </a:lnTo>
                <a:lnTo>
                  <a:pt x="4267" y="39"/>
                </a:lnTo>
                <a:lnTo>
                  <a:pt x="4267" y="39"/>
                </a:lnTo>
                <a:lnTo>
                  <a:pt x="4267" y="39"/>
                </a:lnTo>
                <a:lnTo>
                  <a:pt x="4268" y="39"/>
                </a:lnTo>
                <a:lnTo>
                  <a:pt x="4268" y="39"/>
                </a:lnTo>
                <a:lnTo>
                  <a:pt x="4268" y="39"/>
                </a:lnTo>
                <a:lnTo>
                  <a:pt x="4268" y="39"/>
                </a:lnTo>
                <a:lnTo>
                  <a:pt x="4269" y="39"/>
                </a:lnTo>
                <a:lnTo>
                  <a:pt x="4269" y="39"/>
                </a:lnTo>
                <a:lnTo>
                  <a:pt x="4269" y="39"/>
                </a:lnTo>
                <a:lnTo>
                  <a:pt x="4269" y="39"/>
                </a:lnTo>
                <a:lnTo>
                  <a:pt x="4270" y="39"/>
                </a:lnTo>
                <a:lnTo>
                  <a:pt x="4270" y="39"/>
                </a:lnTo>
                <a:lnTo>
                  <a:pt x="4270" y="39"/>
                </a:lnTo>
                <a:lnTo>
                  <a:pt x="4270" y="39"/>
                </a:lnTo>
                <a:lnTo>
                  <a:pt x="4270" y="39"/>
                </a:lnTo>
                <a:lnTo>
                  <a:pt x="4271" y="39"/>
                </a:lnTo>
                <a:lnTo>
                  <a:pt x="4271" y="39"/>
                </a:lnTo>
                <a:lnTo>
                  <a:pt x="4271" y="39"/>
                </a:lnTo>
                <a:lnTo>
                  <a:pt x="4272" y="39"/>
                </a:lnTo>
                <a:lnTo>
                  <a:pt x="4272" y="39"/>
                </a:lnTo>
                <a:lnTo>
                  <a:pt x="4272" y="39"/>
                </a:lnTo>
                <a:lnTo>
                  <a:pt x="4272" y="39"/>
                </a:lnTo>
                <a:lnTo>
                  <a:pt x="4273" y="39"/>
                </a:lnTo>
                <a:lnTo>
                  <a:pt x="4273" y="39"/>
                </a:lnTo>
                <a:lnTo>
                  <a:pt x="4273" y="39"/>
                </a:lnTo>
                <a:lnTo>
                  <a:pt x="4273" y="39"/>
                </a:lnTo>
                <a:lnTo>
                  <a:pt x="4273" y="39"/>
                </a:lnTo>
                <a:lnTo>
                  <a:pt x="4274" y="39"/>
                </a:lnTo>
                <a:lnTo>
                  <a:pt x="4274" y="39"/>
                </a:lnTo>
                <a:lnTo>
                  <a:pt x="4274" y="39"/>
                </a:lnTo>
                <a:lnTo>
                  <a:pt x="4274" y="39"/>
                </a:lnTo>
                <a:lnTo>
                  <a:pt x="4275" y="39"/>
                </a:lnTo>
                <a:lnTo>
                  <a:pt x="4275" y="39"/>
                </a:lnTo>
                <a:lnTo>
                  <a:pt x="4275" y="39"/>
                </a:lnTo>
                <a:lnTo>
                  <a:pt x="4275" y="39"/>
                </a:lnTo>
                <a:lnTo>
                  <a:pt x="4276" y="39"/>
                </a:lnTo>
                <a:lnTo>
                  <a:pt x="4276" y="39"/>
                </a:lnTo>
                <a:lnTo>
                  <a:pt x="4276" y="39"/>
                </a:lnTo>
                <a:lnTo>
                  <a:pt x="4276" y="39"/>
                </a:lnTo>
                <a:lnTo>
                  <a:pt x="4276" y="39"/>
                </a:lnTo>
                <a:lnTo>
                  <a:pt x="4277" y="39"/>
                </a:lnTo>
                <a:lnTo>
                  <a:pt x="4277" y="39"/>
                </a:lnTo>
                <a:lnTo>
                  <a:pt x="4277" y="39"/>
                </a:lnTo>
                <a:lnTo>
                  <a:pt x="4277" y="39"/>
                </a:lnTo>
                <a:lnTo>
                  <a:pt x="4278" y="39"/>
                </a:lnTo>
                <a:lnTo>
                  <a:pt x="4278" y="39"/>
                </a:lnTo>
                <a:lnTo>
                  <a:pt x="4278" y="39"/>
                </a:lnTo>
                <a:lnTo>
                  <a:pt x="4278" y="0"/>
                </a:lnTo>
                <a:lnTo>
                  <a:pt x="4279" y="0"/>
                </a:lnTo>
                <a:lnTo>
                  <a:pt x="4279" y="0"/>
                </a:lnTo>
                <a:lnTo>
                  <a:pt x="4279" y="0"/>
                </a:lnTo>
                <a:lnTo>
                  <a:pt x="4279" y="39"/>
                </a:lnTo>
                <a:lnTo>
                  <a:pt x="4280" y="39"/>
                </a:lnTo>
                <a:lnTo>
                  <a:pt x="4280" y="39"/>
                </a:lnTo>
                <a:lnTo>
                  <a:pt x="4280" y="39"/>
                </a:lnTo>
                <a:lnTo>
                  <a:pt x="4280" y="39"/>
                </a:lnTo>
                <a:lnTo>
                  <a:pt x="4281" y="0"/>
                </a:lnTo>
                <a:lnTo>
                  <a:pt x="4281" y="0"/>
                </a:lnTo>
                <a:lnTo>
                  <a:pt x="4281" y="39"/>
                </a:lnTo>
                <a:lnTo>
                  <a:pt x="4281" y="39"/>
                </a:lnTo>
                <a:lnTo>
                  <a:pt x="4282" y="39"/>
                </a:lnTo>
                <a:lnTo>
                  <a:pt x="4282" y="39"/>
                </a:lnTo>
                <a:lnTo>
                  <a:pt x="4282" y="39"/>
                </a:lnTo>
                <a:lnTo>
                  <a:pt x="4282" y="39"/>
                </a:lnTo>
                <a:lnTo>
                  <a:pt x="4282" y="39"/>
                </a:lnTo>
                <a:lnTo>
                  <a:pt x="4283" y="39"/>
                </a:lnTo>
                <a:lnTo>
                  <a:pt x="4283" y="39"/>
                </a:lnTo>
                <a:lnTo>
                  <a:pt x="4283" y="39"/>
                </a:lnTo>
                <a:lnTo>
                  <a:pt x="4283" y="39"/>
                </a:lnTo>
                <a:lnTo>
                  <a:pt x="4284" y="39"/>
                </a:lnTo>
                <a:lnTo>
                  <a:pt x="4284" y="39"/>
                </a:lnTo>
                <a:lnTo>
                  <a:pt x="4284" y="39"/>
                </a:lnTo>
                <a:lnTo>
                  <a:pt x="4284" y="39"/>
                </a:lnTo>
                <a:lnTo>
                  <a:pt x="4285" y="0"/>
                </a:lnTo>
                <a:lnTo>
                  <a:pt x="4285" y="39"/>
                </a:lnTo>
                <a:lnTo>
                  <a:pt x="4285" y="39"/>
                </a:lnTo>
                <a:lnTo>
                  <a:pt x="4285" y="39"/>
                </a:lnTo>
                <a:lnTo>
                  <a:pt x="4285" y="39"/>
                </a:lnTo>
                <a:lnTo>
                  <a:pt x="4286" y="39"/>
                </a:lnTo>
                <a:lnTo>
                  <a:pt x="4286" y="39"/>
                </a:lnTo>
                <a:lnTo>
                  <a:pt x="4286" y="39"/>
                </a:lnTo>
                <a:lnTo>
                  <a:pt x="4286" y="39"/>
                </a:lnTo>
                <a:lnTo>
                  <a:pt x="4287" y="39"/>
                </a:lnTo>
                <a:lnTo>
                  <a:pt x="4287" y="39"/>
                </a:lnTo>
                <a:lnTo>
                  <a:pt x="4287" y="39"/>
                </a:lnTo>
                <a:lnTo>
                  <a:pt x="4288" y="39"/>
                </a:lnTo>
                <a:lnTo>
                  <a:pt x="4288" y="39"/>
                </a:lnTo>
                <a:lnTo>
                  <a:pt x="4288" y="39"/>
                </a:lnTo>
                <a:lnTo>
                  <a:pt x="4288" y="39"/>
                </a:lnTo>
                <a:lnTo>
                  <a:pt x="4288" y="39"/>
                </a:lnTo>
                <a:lnTo>
                  <a:pt x="4289" y="39"/>
                </a:lnTo>
                <a:lnTo>
                  <a:pt x="4289" y="39"/>
                </a:lnTo>
                <a:lnTo>
                  <a:pt x="4289" y="39"/>
                </a:lnTo>
                <a:lnTo>
                  <a:pt x="4289" y="39"/>
                </a:lnTo>
                <a:lnTo>
                  <a:pt x="4290" y="39"/>
                </a:lnTo>
                <a:lnTo>
                  <a:pt x="4290" y="39"/>
                </a:lnTo>
                <a:lnTo>
                  <a:pt x="4290" y="39"/>
                </a:lnTo>
                <a:lnTo>
                  <a:pt x="4290" y="39"/>
                </a:lnTo>
                <a:lnTo>
                  <a:pt x="4291" y="39"/>
                </a:lnTo>
                <a:lnTo>
                  <a:pt x="4291" y="39"/>
                </a:lnTo>
                <a:lnTo>
                  <a:pt x="4291" y="39"/>
                </a:lnTo>
                <a:lnTo>
                  <a:pt x="4291" y="39"/>
                </a:lnTo>
                <a:lnTo>
                  <a:pt x="4291" y="39"/>
                </a:lnTo>
                <a:lnTo>
                  <a:pt x="4292" y="39"/>
                </a:lnTo>
                <a:lnTo>
                  <a:pt x="4292" y="39"/>
                </a:lnTo>
                <a:lnTo>
                  <a:pt x="4292" y="39"/>
                </a:lnTo>
                <a:lnTo>
                  <a:pt x="4292" y="39"/>
                </a:lnTo>
                <a:lnTo>
                  <a:pt x="4293" y="39"/>
                </a:lnTo>
                <a:lnTo>
                  <a:pt x="4293" y="39"/>
                </a:lnTo>
                <a:lnTo>
                  <a:pt x="4293" y="39"/>
                </a:lnTo>
                <a:lnTo>
                  <a:pt x="4293" y="39"/>
                </a:lnTo>
                <a:lnTo>
                  <a:pt x="4294" y="39"/>
                </a:lnTo>
                <a:lnTo>
                  <a:pt x="4294" y="39"/>
                </a:lnTo>
                <a:lnTo>
                  <a:pt x="4294" y="39"/>
                </a:lnTo>
                <a:lnTo>
                  <a:pt x="4295" y="39"/>
                </a:lnTo>
                <a:lnTo>
                  <a:pt x="4295" y="39"/>
                </a:lnTo>
                <a:lnTo>
                  <a:pt x="4295" y="39"/>
                </a:lnTo>
                <a:lnTo>
                  <a:pt x="4295" y="39"/>
                </a:lnTo>
                <a:lnTo>
                  <a:pt x="4295" y="39"/>
                </a:lnTo>
                <a:lnTo>
                  <a:pt x="4296" y="39"/>
                </a:lnTo>
                <a:lnTo>
                  <a:pt x="4296" y="39"/>
                </a:lnTo>
                <a:lnTo>
                  <a:pt x="4296" y="39"/>
                </a:lnTo>
                <a:lnTo>
                  <a:pt x="4296" y="39"/>
                </a:lnTo>
                <a:lnTo>
                  <a:pt x="4297" y="39"/>
                </a:lnTo>
                <a:lnTo>
                  <a:pt x="4297" y="39"/>
                </a:lnTo>
                <a:lnTo>
                  <a:pt x="4297" y="39"/>
                </a:lnTo>
                <a:lnTo>
                  <a:pt x="4297" y="39"/>
                </a:lnTo>
                <a:lnTo>
                  <a:pt x="4298" y="39"/>
                </a:lnTo>
                <a:lnTo>
                  <a:pt x="4298" y="0"/>
                </a:lnTo>
                <a:lnTo>
                  <a:pt x="4298" y="39"/>
                </a:lnTo>
                <a:lnTo>
                  <a:pt x="4298" y="0"/>
                </a:lnTo>
                <a:lnTo>
                  <a:pt x="4298" y="0"/>
                </a:lnTo>
                <a:lnTo>
                  <a:pt x="4299" y="39"/>
                </a:lnTo>
                <a:lnTo>
                  <a:pt x="4299" y="39"/>
                </a:lnTo>
                <a:lnTo>
                  <a:pt x="4299" y="39"/>
                </a:lnTo>
                <a:lnTo>
                  <a:pt x="4299" y="39"/>
                </a:lnTo>
                <a:lnTo>
                  <a:pt x="4300" y="39"/>
                </a:lnTo>
                <a:lnTo>
                  <a:pt x="4300" y="39"/>
                </a:lnTo>
                <a:lnTo>
                  <a:pt x="4300" y="39"/>
                </a:lnTo>
                <a:lnTo>
                  <a:pt x="4300" y="39"/>
                </a:lnTo>
                <a:lnTo>
                  <a:pt x="4301" y="39"/>
                </a:lnTo>
                <a:lnTo>
                  <a:pt x="4301" y="39"/>
                </a:lnTo>
                <a:lnTo>
                  <a:pt x="4301" y="39"/>
                </a:lnTo>
                <a:lnTo>
                  <a:pt x="4301" y="39"/>
                </a:lnTo>
                <a:lnTo>
                  <a:pt x="4301" y="39"/>
                </a:lnTo>
                <a:lnTo>
                  <a:pt x="4302" y="39"/>
                </a:lnTo>
                <a:lnTo>
                  <a:pt x="4302" y="39"/>
                </a:lnTo>
                <a:lnTo>
                  <a:pt x="4302" y="39"/>
                </a:lnTo>
                <a:lnTo>
                  <a:pt x="4303" y="39"/>
                </a:lnTo>
                <a:lnTo>
                  <a:pt x="4303" y="39"/>
                </a:lnTo>
                <a:lnTo>
                  <a:pt x="4303" y="39"/>
                </a:lnTo>
                <a:lnTo>
                  <a:pt x="4303" y="39"/>
                </a:lnTo>
                <a:lnTo>
                  <a:pt x="4304" y="39"/>
                </a:lnTo>
                <a:lnTo>
                  <a:pt x="4304" y="39"/>
                </a:lnTo>
                <a:lnTo>
                  <a:pt x="4304" y="39"/>
                </a:lnTo>
                <a:lnTo>
                  <a:pt x="4304" y="39"/>
                </a:lnTo>
                <a:lnTo>
                  <a:pt x="4304" y="39"/>
                </a:lnTo>
                <a:lnTo>
                  <a:pt x="4305" y="0"/>
                </a:lnTo>
                <a:lnTo>
                  <a:pt x="4305" y="39"/>
                </a:lnTo>
                <a:lnTo>
                  <a:pt x="4305" y="39"/>
                </a:lnTo>
                <a:lnTo>
                  <a:pt x="4305" y="39"/>
                </a:lnTo>
                <a:lnTo>
                  <a:pt x="4306" y="39"/>
                </a:lnTo>
                <a:lnTo>
                  <a:pt x="4306" y="39"/>
                </a:lnTo>
                <a:lnTo>
                  <a:pt x="4306" y="39"/>
                </a:lnTo>
                <a:lnTo>
                  <a:pt x="4306" y="39"/>
                </a:lnTo>
                <a:lnTo>
                  <a:pt x="4307" y="39"/>
                </a:lnTo>
                <a:lnTo>
                  <a:pt x="4307" y="39"/>
                </a:lnTo>
                <a:lnTo>
                  <a:pt x="4307" y="39"/>
                </a:lnTo>
                <a:lnTo>
                  <a:pt x="4307" y="39"/>
                </a:lnTo>
                <a:lnTo>
                  <a:pt x="4307" y="39"/>
                </a:lnTo>
                <a:lnTo>
                  <a:pt x="4308" y="0"/>
                </a:lnTo>
                <a:lnTo>
                  <a:pt x="4308" y="39"/>
                </a:lnTo>
                <a:lnTo>
                  <a:pt x="4308" y="39"/>
                </a:lnTo>
                <a:lnTo>
                  <a:pt x="4308" y="0"/>
                </a:lnTo>
                <a:lnTo>
                  <a:pt x="4309" y="39"/>
                </a:lnTo>
                <a:lnTo>
                  <a:pt x="4309" y="39"/>
                </a:lnTo>
                <a:lnTo>
                  <a:pt x="4309" y="39"/>
                </a:lnTo>
                <a:lnTo>
                  <a:pt x="4309" y="39"/>
                </a:lnTo>
                <a:lnTo>
                  <a:pt x="4310" y="39"/>
                </a:lnTo>
                <a:lnTo>
                  <a:pt x="4310" y="39"/>
                </a:lnTo>
                <a:lnTo>
                  <a:pt x="4310" y="39"/>
                </a:lnTo>
                <a:lnTo>
                  <a:pt x="4310" y="39"/>
                </a:lnTo>
                <a:lnTo>
                  <a:pt x="4311" y="39"/>
                </a:lnTo>
                <a:lnTo>
                  <a:pt x="4311" y="39"/>
                </a:lnTo>
                <a:lnTo>
                  <a:pt x="4311" y="39"/>
                </a:lnTo>
                <a:lnTo>
                  <a:pt x="4311" y="39"/>
                </a:lnTo>
                <a:lnTo>
                  <a:pt x="4312" y="0"/>
                </a:lnTo>
                <a:lnTo>
                  <a:pt x="4312" y="39"/>
                </a:lnTo>
                <a:lnTo>
                  <a:pt x="4312" y="39"/>
                </a:lnTo>
                <a:lnTo>
                  <a:pt x="4312" y="39"/>
                </a:lnTo>
                <a:lnTo>
                  <a:pt x="4313" y="39"/>
                </a:lnTo>
                <a:lnTo>
                  <a:pt x="4313" y="39"/>
                </a:lnTo>
                <a:lnTo>
                  <a:pt x="4313" y="39"/>
                </a:lnTo>
                <a:lnTo>
                  <a:pt x="4313" y="0"/>
                </a:lnTo>
                <a:lnTo>
                  <a:pt x="4313" y="39"/>
                </a:lnTo>
                <a:lnTo>
                  <a:pt x="4314" y="39"/>
                </a:lnTo>
                <a:lnTo>
                  <a:pt x="4314" y="39"/>
                </a:lnTo>
                <a:lnTo>
                  <a:pt x="4314" y="39"/>
                </a:lnTo>
                <a:lnTo>
                  <a:pt x="4314" y="39"/>
                </a:lnTo>
                <a:lnTo>
                  <a:pt x="4315" y="0"/>
                </a:lnTo>
                <a:lnTo>
                  <a:pt x="4315" y="39"/>
                </a:lnTo>
                <a:lnTo>
                  <a:pt x="4315" y="39"/>
                </a:lnTo>
                <a:lnTo>
                  <a:pt x="4315" y="39"/>
                </a:lnTo>
                <a:lnTo>
                  <a:pt x="4316" y="39"/>
                </a:lnTo>
                <a:lnTo>
                  <a:pt x="4316" y="39"/>
                </a:lnTo>
                <a:lnTo>
                  <a:pt x="4316" y="39"/>
                </a:lnTo>
                <a:lnTo>
                  <a:pt x="4316" y="39"/>
                </a:lnTo>
                <a:lnTo>
                  <a:pt x="4316" y="39"/>
                </a:lnTo>
                <a:lnTo>
                  <a:pt x="4317" y="39"/>
                </a:lnTo>
                <a:lnTo>
                  <a:pt x="4317" y="39"/>
                </a:lnTo>
                <a:lnTo>
                  <a:pt x="4317" y="39"/>
                </a:lnTo>
                <a:lnTo>
                  <a:pt x="4317" y="39"/>
                </a:lnTo>
                <a:lnTo>
                  <a:pt x="4318" y="39"/>
                </a:lnTo>
                <a:lnTo>
                  <a:pt x="4318" y="39"/>
                </a:lnTo>
                <a:lnTo>
                  <a:pt x="4318" y="39"/>
                </a:lnTo>
                <a:lnTo>
                  <a:pt x="4319" y="39"/>
                </a:lnTo>
                <a:lnTo>
                  <a:pt x="4319" y="39"/>
                </a:lnTo>
                <a:lnTo>
                  <a:pt x="4319" y="39"/>
                </a:lnTo>
                <a:lnTo>
                  <a:pt x="4319" y="39"/>
                </a:lnTo>
                <a:lnTo>
                  <a:pt x="4319" y="39"/>
                </a:lnTo>
                <a:lnTo>
                  <a:pt x="4320" y="39"/>
                </a:lnTo>
                <a:lnTo>
                  <a:pt x="4320" y="39"/>
                </a:lnTo>
                <a:lnTo>
                  <a:pt x="4320" y="39"/>
                </a:lnTo>
                <a:lnTo>
                  <a:pt x="4320" y="39"/>
                </a:lnTo>
                <a:lnTo>
                  <a:pt x="4321" y="39"/>
                </a:lnTo>
                <a:lnTo>
                  <a:pt x="4321" y="39"/>
                </a:lnTo>
                <a:lnTo>
                  <a:pt x="4321" y="39"/>
                </a:lnTo>
                <a:lnTo>
                  <a:pt x="4321" y="39"/>
                </a:lnTo>
                <a:lnTo>
                  <a:pt x="4322" y="39"/>
                </a:lnTo>
                <a:lnTo>
                  <a:pt x="4322" y="39"/>
                </a:lnTo>
                <a:lnTo>
                  <a:pt x="4322" y="39"/>
                </a:lnTo>
                <a:lnTo>
                  <a:pt x="4322" y="39"/>
                </a:lnTo>
                <a:lnTo>
                  <a:pt x="4322" y="39"/>
                </a:lnTo>
                <a:lnTo>
                  <a:pt x="4323" y="39"/>
                </a:lnTo>
                <a:lnTo>
                  <a:pt x="4323" y="39"/>
                </a:lnTo>
                <a:lnTo>
                  <a:pt x="4323" y="39"/>
                </a:lnTo>
                <a:lnTo>
                  <a:pt x="4323" y="39"/>
                </a:lnTo>
                <a:lnTo>
                  <a:pt x="4324" y="39"/>
                </a:lnTo>
                <a:lnTo>
                  <a:pt x="4324" y="39"/>
                </a:lnTo>
                <a:lnTo>
                  <a:pt x="4324" y="39"/>
                </a:lnTo>
                <a:lnTo>
                  <a:pt x="4324" y="39"/>
                </a:lnTo>
                <a:lnTo>
                  <a:pt x="4325" y="39"/>
                </a:lnTo>
                <a:lnTo>
                  <a:pt x="4325" y="39"/>
                </a:lnTo>
                <a:lnTo>
                  <a:pt x="4325" y="39"/>
                </a:lnTo>
                <a:lnTo>
                  <a:pt x="4325" y="39"/>
                </a:lnTo>
                <a:lnTo>
                  <a:pt x="4325" y="39"/>
                </a:lnTo>
                <a:lnTo>
                  <a:pt x="4326" y="39"/>
                </a:lnTo>
                <a:lnTo>
                  <a:pt x="4326" y="39"/>
                </a:lnTo>
                <a:lnTo>
                  <a:pt x="4326" y="39"/>
                </a:lnTo>
                <a:lnTo>
                  <a:pt x="4327" y="39"/>
                </a:lnTo>
                <a:lnTo>
                  <a:pt x="4327" y="39"/>
                </a:lnTo>
                <a:lnTo>
                  <a:pt x="4327" y="39"/>
                </a:lnTo>
                <a:lnTo>
                  <a:pt x="4327" y="39"/>
                </a:lnTo>
                <a:lnTo>
                  <a:pt x="4328" y="39"/>
                </a:lnTo>
                <a:lnTo>
                  <a:pt x="4328" y="39"/>
                </a:lnTo>
                <a:lnTo>
                  <a:pt x="4328" y="39"/>
                </a:lnTo>
                <a:lnTo>
                  <a:pt x="4328" y="39"/>
                </a:lnTo>
                <a:lnTo>
                  <a:pt x="4328" y="39"/>
                </a:lnTo>
                <a:lnTo>
                  <a:pt x="4329" y="39"/>
                </a:lnTo>
                <a:lnTo>
                  <a:pt x="4329" y="39"/>
                </a:lnTo>
                <a:lnTo>
                  <a:pt x="4329" y="39"/>
                </a:lnTo>
                <a:lnTo>
                  <a:pt x="4329" y="39"/>
                </a:lnTo>
                <a:lnTo>
                  <a:pt x="4330" y="39"/>
                </a:lnTo>
                <a:lnTo>
                  <a:pt x="4330" y="39"/>
                </a:lnTo>
                <a:lnTo>
                  <a:pt x="4330" y="39"/>
                </a:lnTo>
                <a:lnTo>
                  <a:pt x="4330" y="0"/>
                </a:lnTo>
                <a:lnTo>
                  <a:pt x="4331" y="39"/>
                </a:lnTo>
                <a:lnTo>
                  <a:pt x="4331" y="39"/>
                </a:lnTo>
                <a:lnTo>
                  <a:pt x="4331" y="39"/>
                </a:lnTo>
                <a:lnTo>
                  <a:pt x="4331" y="39"/>
                </a:lnTo>
                <a:lnTo>
                  <a:pt x="4331" y="39"/>
                </a:lnTo>
                <a:lnTo>
                  <a:pt x="4332" y="39"/>
                </a:lnTo>
                <a:lnTo>
                  <a:pt x="4332" y="39"/>
                </a:lnTo>
                <a:lnTo>
                  <a:pt x="4332" y="39"/>
                </a:lnTo>
                <a:lnTo>
                  <a:pt x="4332" y="39"/>
                </a:lnTo>
                <a:lnTo>
                  <a:pt x="4333" y="39"/>
                </a:lnTo>
                <a:lnTo>
                  <a:pt x="4333" y="39"/>
                </a:lnTo>
                <a:lnTo>
                  <a:pt x="4333" y="39"/>
                </a:lnTo>
                <a:lnTo>
                  <a:pt x="4334" y="39"/>
                </a:lnTo>
                <a:lnTo>
                  <a:pt x="4334" y="39"/>
                </a:lnTo>
                <a:lnTo>
                  <a:pt x="4334" y="39"/>
                </a:lnTo>
                <a:lnTo>
                  <a:pt x="4334" y="39"/>
                </a:lnTo>
                <a:lnTo>
                  <a:pt x="4334" y="39"/>
                </a:lnTo>
                <a:lnTo>
                  <a:pt x="4335" y="39"/>
                </a:lnTo>
                <a:lnTo>
                  <a:pt x="4335" y="39"/>
                </a:lnTo>
                <a:lnTo>
                  <a:pt x="4335" y="39"/>
                </a:lnTo>
                <a:lnTo>
                  <a:pt x="4335" y="39"/>
                </a:lnTo>
                <a:lnTo>
                  <a:pt x="4336" y="39"/>
                </a:lnTo>
                <a:lnTo>
                  <a:pt x="4336" y="39"/>
                </a:lnTo>
                <a:lnTo>
                  <a:pt x="4336" y="39"/>
                </a:lnTo>
                <a:lnTo>
                  <a:pt x="4336" y="39"/>
                </a:lnTo>
                <a:lnTo>
                  <a:pt x="4337" y="39"/>
                </a:lnTo>
                <a:lnTo>
                  <a:pt x="4337" y="39"/>
                </a:lnTo>
                <a:lnTo>
                  <a:pt x="4337" y="39"/>
                </a:lnTo>
                <a:lnTo>
                  <a:pt x="4337" y="39"/>
                </a:lnTo>
                <a:lnTo>
                  <a:pt x="4337" y="39"/>
                </a:lnTo>
                <a:lnTo>
                  <a:pt x="4338" y="39"/>
                </a:lnTo>
                <a:lnTo>
                  <a:pt x="4338" y="39"/>
                </a:lnTo>
                <a:lnTo>
                  <a:pt x="4338" y="39"/>
                </a:lnTo>
                <a:lnTo>
                  <a:pt x="4338" y="39"/>
                </a:lnTo>
                <a:lnTo>
                  <a:pt x="4339" y="39"/>
                </a:lnTo>
                <a:lnTo>
                  <a:pt x="4339" y="39"/>
                </a:lnTo>
                <a:lnTo>
                  <a:pt x="4339" y="39"/>
                </a:lnTo>
                <a:lnTo>
                  <a:pt x="4339" y="39"/>
                </a:lnTo>
                <a:lnTo>
                  <a:pt x="4340" y="39"/>
                </a:lnTo>
                <a:lnTo>
                  <a:pt x="4340" y="39"/>
                </a:lnTo>
                <a:lnTo>
                  <a:pt x="4340" y="39"/>
                </a:lnTo>
                <a:lnTo>
                  <a:pt x="4340" y="39"/>
                </a:lnTo>
                <a:lnTo>
                  <a:pt x="4340" y="39"/>
                </a:lnTo>
                <a:lnTo>
                  <a:pt x="4341" y="39"/>
                </a:lnTo>
                <a:lnTo>
                  <a:pt x="4341" y="39"/>
                </a:lnTo>
                <a:lnTo>
                  <a:pt x="4341" y="39"/>
                </a:lnTo>
                <a:lnTo>
                  <a:pt x="4342" y="39"/>
                </a:lnTo>
                <a:lnTo>
                  <a:pt x="4342" y="39"/>
                </a:lnTo>
                <a:lnTo>
                  <a:pt x="4342" y="39"/>
                </a:lnTo>
                <a:lnTo>
                  <a:pt x="4342" y="39"/>
                </a:lnTo>
                <a:lnTo>
                  <a:pt x="4343" y="39"/>
                </a:lnTo>
                <a:lnTo>
                  <a:pt x="4343" y="39"/>
                </a:lnTo>
                <a:lnTo>
                  <a:pt x="4343" y="39"/>
                </a:lnTo>
                <a:lnTo>
                  <a:pt x="4343" y="39"/>
                </a:lnTo>
                <a:lnTo>
                  <a:pt x="4344" y="39"/>
                </a:lnTo>
                <a:lnTo>
                  <a:pt x="4344" y="39"/>
                </a:lnTo>
                <a:lnTo>
                  <a:pt x="4344" y="39"/>
                </a:lnTo>
                <a:lnTo>
                  <a:pt x="4344" y="39"/>
                </a:lnTo>
                <a:lnTo>
                  <a:pt x="4344" y="39"/>
                </a:lnTo>
                <a:lnTo>
                  <a:pt x="4345" y="39"/>
                </a:lnTo>
                <a:lnTo>
                  <a:pt x="4345" y="39"/>
                </a:lnTo>
                <a:lnTo>
                  <a:pt x="4345" y="39"/>
                </a:lnTo>
                <a:lnTo>
                  <a:pt x="4345" y="39"/>
                </a:lnTo>
                <a:lnTo>
                  <a:pt x="4346" y="39"/>
                </a:lnTo>
                <a:lnTo>
                  <a:pt x="4346" y="39"/>
                </a:lnTo>
                <a:lnTo>
                  <a:pt x="4346" y="39"/>
                </a:lnTo>
                <a:lnTo>
                  <a:pt x="4346" y="39"/>
                </a:lnTo>
                <a:lnTo>
                  <a:pt x="4347" y="39"/>
                </a:lnTo>
                <a:lnTo>
                  <a:pt x="4347" y="39"/>
                </a:lnTo>
                <a:lnTo>
                  <a:pt x="4347" y="39"/>
                </a:lnTo>
                <a:lnTo>
                  <a:pt x="4347" y="39"/>
                </a:lnTo>
                <a:lnTo>
                  <a:pt x="4347" y="39"/>
                </a:lnTo>
                <a:lnTo>
                  <a:pt x="4348" y="39"/>
                </a:lnTo>
                <a:lnTo>
                  <a:pt x="4348" y="39"/>
                </a:lnTo>
                <a:lnTo>
                  <a:pt x="4348" y="39"/>
                </a:lnTo>
                <a:lnTo>
                  <a:pt x="4348" y="39"/>
                </a:lnTo>
                <a:lnTo>
                  <a:pt x="4349" y="39"/>
                </a:lnTo>
                <a:lnTo>
                  <a:pt x="4349" y="0"/>
                </a:lnTo>
                <a:lnTo>
                  <a:pt x="4349" y="39"/>
                </a:lnTo>
                <a:lnTo>
                  <a:pt x="4350" y="39"/>
                </a:lnTo>
                <a:lnTo>
                  <a:pt x="4350" y="39"/>
                </a:lnTo>
                <a:lnTo>
                  <a:pt x="4350" y="39"/>
                </a:lnTo>
                <a:lnTo>
                  <a:pt x="4350" y="39"/>
                </a:lnTo>
                <a:lnTo>
                  <a:pt x="4350" y="39"/>
                </a:lnTo>
                <a:lnTo>
                  <a:pt x="4351" y="39"/>
                </a:lnTo>
                <a:lnTo>
                  <a:pt x="4351" y="39"/>
                </a:lnTo>
                <a:lnTo>
                  <a:pt x="4351" y="39"/>
                </a:lnTo>
                <a:lnTo>
                  <a:pt x="4351" y="39"/>
                </a:lnTo>
                <a:lnTo>
                  <a:pt x="4352" y="39"/>
                </a:lnTo>
                <a:lnTo>
                  <a:pt x="4352" y="39"/>
                </a:lnTo>
                <a:lnTo>
                  <a:pt x="4352" y="39"/>
                </a:lnTo>
                <a:lnTo>
                  <a:pt x="4352" y="39"/>
                </a:lnTo>
                <a:lnTo>
                  <a:pt x="4353" y="39"/>
                </a:lnTo>
                <a:lnTo>
                  <a:pt x="4353" y="39"/>
                </a:lnTo>
                <a:lnTo>
                  <a:pt x="4353" y="39"/>
                </a:lnTo>
                <a:lnTo>
                  <a:pt x="4353" y="39"/>
                </a:lnTo>
                <a:lnTo>
                  <a:pt x="4353" y="39"/>
                </a:lnTo>
                <a:lnTo>
                  <a:pt x="4354" y="0"/>
                </a:lnTo>
                <a:lnTo>
                  <a:pt x="4354" y="0"/>
                </a:lnTo>
                <a:lnTo>
                  <a:pt x="4354" y="39"/>
                </a:lnTo>
                <a:lnTo>
                  <a:pt x="4354" y="39"/>
                </a:lnTo>
                <a:lnTo>
                  <a:pt x="4355" y="39"/>
                </a:lnTo>
                <a:lnTo>
                  <a:pt x="4355" y="39"/>
                </a:lnTo>
                <a:lnTo>
                  <a:pt x="4355" y="39"/>
                </a:lnTo>
                <a:lnTo>
                  <a:pt x="4355" y="39"/>
                </a:lnTo>
                <a:lnTo>
                  <a:pt x="4356" y="39"/>
                </a:lnTo>
                <a:lnTo>
                  <a:pt x="4356" y="39"/>
                </a:lnTo>
                <a:lnTo>
                  <a:pt x="4356" y="39"/>
                </a:lnTo>
                <a:lnTo>
                  <a:pt x="4356" y="39"/>
                </a:lnTo>
                <a:lnTo>
                  <a:pt x="4356" y="39"/>
                </a:lnTo>
                <a:lnTo>
                  <a:pt x="4357" y="39"/>
                </a:lnTo>
                <a:lnTo>
                  <a:pt x="4357" y="39"/>
                </a:lnTo>
                <a:lnTo>
                  <a:pt x="4357" y="39"/>
                </a:lnTo>
                <a:lnTo>
                  <a:pt x="4358" y="39"/>
                </a:lnTo>
                <a:lnTo>
                  <a:pt x="4358" y="39"/>
                </a:lnTo>
                <a:lnTo>
                  <a:pt x="4358" y="39"/>
                </a:lnTo>
                <a:lnTo>
                  <a:pt x="4358" y="39"/>
                </a:lnTo>
                <a:lnTo>
                  <a:pt x="4359" y="0"/>
                </a:lnTo>
                <a:lnTo>
                  <a:pt x="4359" y="39"/>
                </a:lnTo>
                <a:lnTo>
                  <a:pt x="4359" y="39"/>
                </a:lnTo>
                <a:lnTo>
                  <a:pt x="4359" y="39"/>
                </a:lnTo>
                <a:lnTo>
                  <a:pt x="4359" y="39"/>
                </a:lnTo>
                <a:lnTo>
                  <a:pt x="4360" y="39"/>
                </a:lnTo>
                <a:lnTo>
                  <a:pt x="4360" y="39"/>
                </a:lnTo>
                <a:lnTo>
                  <a:pt x="4360" y="39"/>
                </a:lnTo>
                <a:lnTo>
                  <a:pt x="4360" y="39"/>
                </a:lnTo>
                <a:lnTo>
                  <a:pt x="4361" y="39"/>
                </a:lnTo>
                <a:lnTo>
                  <a:pt x="4361" y="39"/>
                </a:lnTo>
                <a:lnTo>
                  <a:pt x="4361" y="39"/>
                </a:lnTo>
                <a:lnTo>
                  <a:pt x="4361" y="39"/>
                </a:lnTo>
                <a:lnTo>
                  <a:pt x="4362" y="39"/>
                </a:lnTo>
                <a:lnTo>
                  <a:pt x="4362" y="39"/>
                </a:lnTo>
                <a:lnTo>
                  <a:pt x="4362" y="39"/>
                </a:lnTo>
                <a:lnTo>
                  <a:pt x="4362" y="39"/>
                </a:lnTo>
                <a:lnTo>
                  <a:pt x="4362" y="39"/>
                </a:lnTo>
                <a:lnTo>
                  <a:pt x="4363" y="0"/>
                </a:lnTo>
                <a:lnTo>
                  <a:pt x="4363" y="39"/>
                </a:lnTo>
                <a:lnTo>
                  <a:pt x="4363" y="39"/>
                </a:lnTo>
                <a:lnTo>
                  <a:pt x="4363" y="0"/>
                </a:lnTo>
                <a:lnTo>
                  <a:pt x="4364" y="39"/>
                </a:lnTo>
                <a:lnTo>
                  <a:pt x="4364" y="39"/>
                </a:lnTo>
                <a:lnTo>
                  <a:pt x="4364" y="39"/>
                </a:lnTo>
                <a:lnTo>
                  <a:pt x="4364" y="39"/>
                </a:lnTo>
                <a:lnTo>
                  <a:pt x="4365" y="39"/>
                </a:lnTo>
                <a:lnTo>
                  <a:pt x="4365" y="39"/>
                </a:lnTo>
                <a:lnTo>
                  <a:pt x="4365" y="39"/>
                </a:lnTo>
                <a:lnTo>
                  <a:pt x="4365" y="39"/>
                </a:lnTo>
                <a:lnTo>
                  <a:pt x="4366" y="39"/>
                </a:lnTo>
                <a:lnTo>
                  <a:pt x="4366" y="39"/>
                </a:lnTo>
                <a:lnTo>
                  <a:pt x="4366" y="39"/>
                </a:lnTo>
                <a:lnTo>
                  <a:pt x="4366" y="39"/>
                </a:lnTo>
                <a:lnTo>
                  <a:pt x="4367" y="39"/>
                </a:lnTo>
                <a:lnTo>
                  <a:pt x="4367" y="39"/>
                </a:lnTo>
                <a:lnTo>
                  <a:pt x="4367" y="39"/>
                </a:lnTo>
                <a:lnTo>
                  <a:pt x="4367" y="39"/>
                </a:lnTo>
                <a:lnTo>
                  <a:pt x="4368" y="39"/>
                </a:lnTo>
                <a:lnTo>
                  <a:pt x="4368" y="39"/>
                </a:lnTo>
                <a:lnTo>
                  <a:pt x="4368" y="39"/>
                </a:lnTo>
                <a:lnTo>
                  <a:pt x="4368" y="39"/>
                </a:lnTo>
                <a:lnTo>
                  <a:pt x="4368" y="39"/>
                </a:lnTo>
                <a:lnTo>
                  <a:pt x="4369" y="39"/>
                </a:lnTo>
                <a:lnTo>
                  <a:pt x="4369" y="39"/>
                </a:lnTo>
                <a:lnTo>
                  <a:pt x="4369" y="39"/>
                </a:lnTo>
                <a:lnTo>
                  <a:pt x="4369" y="39"/>
                </a:lnTo>
                <a:lnTo>
                  <a:pt x="4370" y="39"/>
                </a:lnTo>
                <a:lnTo>
                  <a:pt x="4370" y="39"/>
                </a:lnTo>
                <a:lnTo>
                  <a:pt x="4370" y="39"/>
                </a:lnTo>
                <a:lnTo>
                  <a:pt x="4370" y="39"/>
                </a:lnTo>
                <a:lnTo>
                  <a:pt x="4371" y="39"/>
                </a:lnTo>
                <a:lnTo>
                  <a:pt x="4371" y="39"/>
                </a:lnTo>
                <a:lnTo>
                  <a:pt x="4371" y="39"/>
                </a:lnTo>
                <a:lnTo>
                  <a:pt x="4371" y="39"/>
                </a:lnTo>
                <a:lnTo>
                  <a:pt x="4371" y="39"/>
                </a:lnTo>
                <a:lnTo>
                  <a:pt x="4372" y="39"/>
                </a:lnTo>
                <a:lnTo>
                  <a:pt x="4372" y="39"/>
                </a:lnTo>
                <a:lnTo>
                  <a:pt x="4372" y="39"/>
                </a:lnTo>
                <a:lnTo>
                  <a:pt x="4373" y="39"/>
                </a:lnTo>
                <a:lnTo>
                  <a:pt x="4373" y="39"/>
                </a:lnTo>
                <a:lnTo>
                  <a:pt x="4373" y="39"/>
                </a:lnTo>
                <a:lnTo>
                  <a:pt x="4373" y="39"/>
                </a:lnTo>
                <a:lnTo>
                  <a:pt x="4374" y="39"/>
                </a:lnTo>
                <a:lnTo>
                  <a:pt x="4374" y="39"/>
                </a:lnTo>
                <a:lnTo>
                  <a:pt x="4374" y="39"/>
                </a:lnTo>
                <a:lnTo>
                  <a:pt x="4374" y="39"/>
                </a:lnTo>
                <a:lnTo>
                  <a:pt x="4374" y="39"/>
                </a:lnTo>
                <a:lnTo>
                  <a:pt x="4375" y="39"/>
                </a:lnTo>
                <a:lnTo>
                  <a:pt x="4375" y="39"/>
                </a:lnTo>
                <a:lnTo>
                  <a:pt x="4375" y="39"/>
                </a:lnTo>
                <a:lnTo>
                  <a:pt x="4375" y="39"/>
                </a:lnTo>
                <a:lnTo>
                  <a:pt x="4376" y="39"/>
                </a:lnTo>
                <a:lnTo>
                  <a:pt x="4376" y="39"/>
                </a:lnTo>
                <a:lnTo>
                  <a:pt x="4376" y="39"/>
                </a:lnTo>
                <a:lnTo>
                  <a:pt x="4376" y="39"/>
                </a:lnTo>
                <a:lnTo>
                  <a:pt x="4377" y="39"/>
                </a:lnTo>
                <a:lnTo>
                  <a:pt x="4377" y="39"/>
                </a:lnTo>
                <a:lnTo>
                  <a:pt x="4377" y="39"/>
                </a:lnTo>
                <a:lnTo>
                  <a:pt x="4377" y="39"/>
                </a:lnTo>
                <a:lnTo>
                  <a:pt x="4377" y="39"/>
                </a:lnTo>
                <a:lnTo>
                  <a:pt x="4378" y="39"/>
                </a:lnTo>
                <a:lnTo>
                  <a:pt x="4378" y="39"/>
                </a:lnTo>
                <a:lnTo>
                  <a:pt x="4378" y="39"/>
                </a:lnTo>
                <a:lnTo>
                  <a:pt x="4378" y="39"/>
                </a:lnTo>
                <a:lnTo>
                  <a:pt x="4379" y="39"/>
                </a:lnTo>
                <a:lnTo>
                  <a:pt x="4379" y="39"/>
                </a:lnTo>
                <a:lnTo>
                  <a:pt x="4379" y="39"/>
                </a:lnTo>
                <a:lnTo>
                  <a:pt x="4379" y="39"/>
                </a:lnTo>
                <a:lnTo>
                  <a:pt x="4380" y="39"/>
                </a:lnTo>
                <a:lnTo>
                  <a:pt x="4380" y="39"/>
                </a:lnTo>
                <a:lnTo>
                  <a:pt x="4380" y="39"/>
                </a:lnTo>
                <a:lnTo>
                  <a:pt x="4380" y="39"/>
                </a:lnTo>
                <a:lnTo>
                  <a:pt x="4381" y="39"/>
                </a:lnTo>
                <a:lnTo>
                  <a:pt x="4381" y="39"/>
                </a:lnTo>
                <a:lnTo>
                  <a:pt x="4381" y="39"/>
                </a:lnTo>
                <a:lnTo>
                  <a:pt x="4381" y="39"/>
                </a:lnTo>
                <a:lnTo>
                  <a:pt x="4382" y="39"/>
                </a:lnTo>
                <a:lnTo>
                  <a:pt x="4382" y="39"/>
                </a:lnTo>
                <a:lnTo>
                  <a:pt x="4382" y="39"/>
                </a:lnTo>
                <a:lnTo>
                  <a:pt x="4382" y="39"/>
                </a:lnTo>
                <a:lnTo>
                  <a:pt x="4383" y="39"/>
                </a:lnTo>
                <a:lnTo>
                  <a:pt x="4383" y="39"/>
                </a:lnTo>
                <a:lnTo>
                  <a:pt x="4383" y="39"/>
                </a:lnTo>
                <a:lnTo>
                  <a:pt x="4383" y="39"/>
                </a:lnTo>
                <a:lnTo>
                  <a:pt x="4383" y="39"/>
                </a:lnTo>
                <a:lnTo>
                  <a:pt x="4384" y="39"/>
                </a:lnTo>
                <a:lnTo>
                  <a:pt x="4384" y="39"/>
                </a:lnTo>
                <a:lnTo>
                  <a:pt x="4384" y="39"/>
                </a:lnTo>
                <a:lnTo>
                  <a:pt x="4384" y="39"/>
                </a:lnTo>
                <a:lnTo>
                  <a:pt x="4385" y="39"/>
                </a:lnTo>
                <a:lnTo>
                  <a:pt x="4385" y="39"/>
                </a:lnTo>
                <a:lnTo>
                  <a:pt x="4385" y="39"/>
                </a:lnTo>
                <a:lnTo>
                  <a:pt x="4385" y="39"/>
                </a:lnTo>
                <a:lnTo>
                  <a:pt x="4386" y="39"/>
                </a:lnTo>
                <a:lnTo>
                  <a:pt x="4386" y="39"/>
                </a:lnTo>
                <a:lnTo>
                  <a:pt x="4386" y="39"/>
                </a:lnTo>
                <a:lnTo>
                  <a:pt x="4386" y="39"/>
                </a:lnTo>
                <a:lnTo>
                  <a:pt x="4386" y="39"/>
                </a:lnTo>
                <a:lnTo>
                  <a:pt x="4387" y="39"/>
                </a:lnTo>
                <a:lnTo>
                  <a:pt x="4387" y="39"/>
                </a:lnTo>
                <a:lnTo>
                  <a:pt x="4387" y="39"/>
                </a:lnTo>
                <a:lnTo>
                  <a:pt x="4387" y="39"/>
                </a:lnTo>
                <a:lnTo>
                  <a:pt x="4388" y="39"/>
                </a:lnTo>
                <a:lnTo>
                  <a:pt x="4388" y="39"/>
                </a:lnTo>
                <a:lnTo>
                  <a:pt x="4388" y="39"/>
                </a:lnTo>
                <a:lnTo>
                  <a:pt x="4389" y="39"/>
                </a:lnTo>
                <a:lnTo>
                  <a:pt x="4389" y="39"/>
                </a:lnTo>
                <a:lnTo>
                  <a:pt x="4389" y="39"/>
                </a:lnTo>
                <a:lnTo>
                  <a:pt x="4389" y="39"/>
                </a:lnTo>
                <a:lnTo>
                  <a:pt x="4390" y="39"/>
                </a:lnTo>
                <a:lnTo>
                  <a:pt x="4390" y="39"/>
                </a:lnTo>
                <a:lnTo>
                  <a:pt x="4390" y="39"/>
                </a:lnTo>
                <a:lnTo>
                  <a:pt x="4390" y="39"/>
                </a:lnTo>
                <a:lnTo>
                  <a:pt x="4390" y="39"/>
                </a:lnTo>
                <a:lnTo>
                  <a:pt x="4391" y="39"/>
                </a:lnTo>
                <a:lnTo>
                  <a:pt x="4391" y="39"/>
                </a:lnTo>
                <a:lnTo>
                  <a:pt x="4391" y="39"/>
                </a:lnTo>
                <a:lnTo>
                  <a:pt x="4391" y="39"/>
                </a:lnTo>
                <a:lnTo>
                  <a:pt x="4392" y="39"/>
                </a:lnTo>
                <a:lnTo>
                  <a:pt x="4392" y="39"/>
                </a:lnTo>
                <a:lnTo>
                  <a:pt x="4392" y="39"/>
                </a:lnTo>
                <a:lnTo>
                  <a:pt x="4392" y="39"/>
                </a:lnTo>
                <a:lnTo>
                  <a:pt x="4392" y="39"/>
                </a:lnTo>
                <a:lnTo>
                  <a:pt x="4393" y="39"/>
                </a:lnTo>
                <a:lnTo>
                  <a:pt x="4393" y="39"/>
                </a:lnTo>
                <a:lnTo>
                  <a:pt x="4393" y="39"/>
                </a:lnTo>
                <a:lnTo>
                  <a:pt x="4393" y="39"/>
                </a:lnTo>
                <a:lnTo>
                  <a:pt x="4394" y="39"/>
                </a:lnTo>
                <a:lnTo>
                  <a:pt x="4394" y="39"/>
                </a:lnTo>
                <a:lnTo>
                  <a:pt x="4394" y="39"/>
                </a:lnTo>
                <a:lnTo>
                  <a:pt x="4394" y="39"/>
                </a:lnTo>
                <a:lnTo>
                  <a:pt x="4395" y="39"/>
                </a:lnTo>
                <a:lnTo>
                  <a:pt x="4395" y="39"/>
                </a:lnTo>
                <a:lnTo>
                  <a:pt x="4395" y="39"/>
                </a:lnTo>
                <a:lnTo>
                  <a:pt x="4395" y="39"/>
                </a:lnTo>
                <a:lnTo>
                  <a:pt x="4395" y="39"/>
                </a:lnTo>
                <a:lnTo>
                  <a:pt x="4396" y="39"/>
                </a:lnTo>
                <a:lnTo>
                  <a:pt x="4396" y="39"/>
                </a:lnTo>
                <a:lnTo>
                  <a:pt x="4396" y="39"/>
                </a:lnTo>
                <a:lnTo>
                  <a:pt x="4397" y="39"/>
                </a:lnTo>
                <a:lnTo>
                  <a:pt x="4397" y="39"/>
                </a:lnTo>
                <a:lnTo>
                  <a:pt x="4397" y="39"/>
                </a:lnTo>
                <a:lnTo>
                  <a:pt x="4397" y="39"/>
                </a:lnTo>
                <a:lnTo>
                  <a:pt x="4398" y="39"/>
                </a:lnTo>
                <a:lnTo>
                  <a:pt x="4398" y="39"/>
                </a:lnTo>
                <a:lnTo>
                  <a:pt x="4398" y="39"/>
                </a:lnTo>
                <a:lnTo>
                  <a:pt x="4398" y="39"/>
                </a:lnTo>
                <a:lnTo>
                  <a:pt x="4399" y="39"/>
                </a:lnTo>
                <a:lnTo>
                  <a:pt x="4399" y="39"/>
                </a:lnTo>
                <a:lnTo>
                  <a:pt x="4399" y="39"/>
                </a:lnTo>
                <a:lnTo>
                  <a:pt x="4399" y="39"/>
                </a:lnTo>
                <a:lnTo>
                  <a:pt x="4399" y="39"/>
                </a:lnTo>
                <a:lnTo>
                  <a:pt x="4400" y="39"/>
                </a:lnTo>
                <a:lnTo>
                  <a:pt x="4400" y="39"/>
                </a:lnTo>
                <a:lnTo>
                  <a:pt x="4400" y="39"/>
                </a:lnTo>
                <a:lnTo>
                  <a:pt x="4400" y="39"/>
                </a:lnTo>
                <a:lnTo>
                  <a:pt x="4401" y="39"/>
                </a:lnTo>
                <a:lnTo>
                  <a:pt x="4401" y="39"/>
                </a:lnTo>
                <a:lnTo>
                  <a:pt x="4401" y="39"/>
                </a:lnTo>
                <a:lnTo>
                  <a:pt x="4401" y="39"/>
                </a:lnTo>
                <a:lnTo>
                  <a:pt x="4402" y="39"/>
                </a:lnTo>
                <a:lnTo>
                  <a:pt x="4402" y="39"/>
                </a:lnTo>
                <a:lnTo>
                  <a:pt x="4402" y="39"/>
                </a:lnTo>
                <a:lnTo>
                  <a:pt x="4402" y="39"/>
                </a:lnTo>
                <a:lnTo>
                  <a:pt x="4402" y="39"/>
                </a:lnTo>
                <a:lnTo>
                  <a:pt x="4403" y="39"/>
                </a:lnTo>
                <a:lnTo>
                  <a:pt x="4403" y="39"/>
                </a:lnTo>
                <a:lnTo>
                  <a:pt x="4403" y="39"/>
                </a:lnTo>
                <a:lnTo>
                  <a:pt x="4403" y="39"/>
                </a:lnTo>
                <a:lnTo>
                  <a:pt x="4404" y="39"/>
                </a:lnTo>
                <a:lnTo>
                  <a:pt x="4404" y="39"/>
                </a:lnTo>
                <a:lnTo>
                  <a:pt x="4404" y="39"/>
                </a:lnTo>
                <a:lnTo>
                  <a:pt x="4405" y="39"/>
                </a:lnTo>
                <a:lnTo>
                  <a:pt x="4405" y="39"/>
                </a:lnTo>
                <a:lnTo>
                  <a:pt x="4405" y="39"/>
                </a:lnTo>
                <a:lnTo>
                  <a:pt x="4405" y="39"/>
                </a:lnTo>
                <a:lnTo>
                  <a:pt x="4405" y="39"/>
                </a:lnTo>
                <a:lnTo>
                  <a:pt x="4406" y="39"/>
                </a:lnTo>
                <a:lnTo>
                  <a:pt x="4406" y="39"/>
                </a:lnTo>
                <a:lnTo>
                  <a:pt x="4406" y="39"/>
                </a:lnTo>
                <a:lnTo>
                  <a:pt x="4406" y="39"/>
                </a:lnTo>
                <a:lnTo>
                  <a:pt x="4407" y="39"/>
                </a:lnTo>
                <a:lnTo>
                  <a:pt x="4407" y="39"/>
                </a:lnTo>
                <a:lnTo>
                  <a:pt x="4407" y="39"/>
                </a:lnTo>
                <a:lnTo>
                  <a:pt x="4407" y="39"/>
                </a:lnTo>
                <a:lnTo>
                  <a:pt x="4408" y="39"/>
                </a:lnTo>
                <a:lnTo>
                  <a:pt x="4408" y="39"/>
                </a:lnTo>
                <a:lnTo>
                  <a:pt x="4408" y="39"/>
                </a:lnTo>
                <a:lnTo>
                  <a:pt x="4408" y="39"/>
                </a:lnTo>
                <a:lnTo>
                  <a:pt x="4408" y="39"/>
                </a:lnTo>
                <a:lnTo>
                  <a:pt x="4409" y="39"/>
                </a:lnTo>
                <a:lnTo>
                  <a:pt x="4409" y="39"/>
                </a:lnTo>
                <a:lnTo>
                  <a:pt x="4409" y="39"/>
                </a:lnTo>
                <a:lnTo>
                  <a:pt x="4409" y="39"/>
                </a:lnTo>
                <a:lnTo>
                  <a:pt x="4410" y="39"/>
                </a:lnTo>
                <a:lnTo>
                  <a:pt x="4410" y="39"/>
                </a:lnTo>
                <a:lnTo>
                  <a:pt x="4410" y="39"/>
                </a:lnTo>
                <a:lnTo>
                  <a:pt x="4410" y="39"/>
                </a:lnTo>
                <a:lnTo>
                  <a:pt x="4411" y="39"/>
                </a:lnTo>
                <a:lnTo>
                  <a:pt x="4411" y="39"/>
                </a:lnTo>
                <a:lnTo>
                  <a:pt x="4411" y="39"/>
                </a:lnTo>
                <a:lnTo>
                  <a:pt x="4411" y="39"/>
                </a:lnTo>
                <a:lnTo>
                  <a:pt x="4411" y="39"/>
                </a:lnTo>
                <a:lnTo>
                  <a:pt x="4412" y="39"/>
                </a:lnTo>
                <a:lnTo>
                  <a:pt x="4412" y="39"/>
                </a:lnTo>
                <a:lnTo>
                  <a:pt x="4412" y="39"/>
                </a:lnTo>
                <a:lnTo>
                  <a:pt x="4413" y="39"/>
                </a:lnTo>
                <a:lnTo>
                  <a:pt x="4413" y="39"/>
                </a:lnTo>
                <a:lnTo>
                  <a:pt x="4413" y="39"/>
                </a:lnTo>
                <a:lnTo>
                  <a:pt x="4413" y="39"/>
                </a:lnTo>
                <a:lnTo>
                  <a:pt x="4414" y="39"/>
                </a:lnTo>
                <a:lnTo>
                  <a:pt x="4414" y="39"/>
                </a:lnTo>
                <a:lnTo>
                  <a:pt x="4414" y="39"/>
                </a:lnTo>
                <a:lnTo>
                  <a:pt x="4414" y="39"/>
                </a:lnTo>
                <a:lnTo>
                  <a:pt x="4414" y="39"/>
                </a:lnTo>
                <a:lnTo>
                  <a:pt x="4415" y="39"/>
                </a:lnTo>
                <a:lnTo>
                  <a:pt x="4415" y="39"/>
                </a:lnTo>
                <a:lnTo>
                  <a:pt x="4415" y="39"/>
                </a:lnTo>
                <a:lnTo>
                  <a:pt x="4415" y="39"/>
                </a:lnTo>
                <a:lnTo>
                  <a:pt x="4416" y="39"/>
                </a:lnTo>
                <a:lnTo>
                  <a:pt x="4416" y="39"/>
                </a:lnTo>
                <a:lnTo>
                  <a:pt x="4416" y="39"/>
                </a:lnTo>
                <a:lnTo>
                  <a:pt x="4416" y="39"/>
                </a:lnTo>
                <a:lnTo>
                  <a:pt x="4417" y="39"/>
                </a:lnTo>
                <a:lnTo>
                  <a:pt x="4417" y="39"/>
                </a:lnTo>
                <a:lnTo>
                  <a:pt x="4417" y="39"/>
                </a:lnTo>
                <a:lnTo>
                  <a:pt x="4417" y="39"/>
                </a:lnTo>
                <a:lnTo>
                  <a:pt x="4417" y="39"/>
                </a:lnTo>
                <a:lnTo>
                  <a:pt x="4418" y="39"/>
                </a:lnTo>
                <a:lnTo>
                  <a:pt x="4418" y="39"/>
                </a:lnTo>
                <a:lnTo>
                  <a:pt x="4418" y="39"/>
                </a:lnTo>
                <a:lnTo>
                  <a:pt x="4418" y="39"/>
                </a:lnTo>
                <a:lnTo>
                  <a:pt x="4419" y="39"/>
                </a:lnTo>
                <a:lnTo>
                  <a:pt x="4419" y="39"/>
                </a:lnTo>
                <a:lnTo>
                  <a:pt x="4419" y="39"/>
                </a:lnTo>
                <a:lnTo>
                  <a:pt x="4420" y="39"/>
                </a:lnTo>
                <a:lnTo>
                  <a:pt x="4420" y="39"/>
                </a:lnTo>
                <a:lnTo>
                  <a:pt x="4420" y="39"/>
                </a:lnTo>
                <a:lnTo>
                  <a:pt x="4420" y="39"/>
                </a:lnTo>
                <a:lnTo>
                  <a:pt x="4420" y="39"/>
                </a:lnTo>
                <a:lnTo>
                  <a:pt x="4421" y="39"/>
                </a:lnTo>
                <a:lnTo>
                  <a:pt x="4421" y="39"/>
                </a:lnTo>
                <a:lnTo>
                  <a:pt x="4421" y="39"/>
                </a:lnTo>
                <a:lnTo>
                  <a:pt x="4421" y="39"/>
                </a:lnTo>
                <a:lnTo>
                  <a:pt x="4422" y="39"/>
                </a:lnTo>
                <a:lnTo>
                  <a:pt x="4422" y="39"/>
                </a:lnTo>
                <a:lnTo>
                  <a:pt x="4422" y="39"/>
                </a:lnTo>
                <a:lnTo>
                  <a:pt x="4422" y="39"/>
                </a:lnTo>
                <a:lnTo>
                  <a:pt x="4423" y="39"/>
                </a:lnTo>
                <a:lnTo>
                  <a:pt x="4423" y="39"/>
                </a:lnTo>
                <a:lnTo>
                  <a:pt x="4423" y="39"/>
                </a:lnTo>
                <a:lnTo>
                  <a:pt x="4423" y="39"/>
                </a:lnTo>
                <a:lnTo>
                  <a:pt x="4423" y="39"/>
                </a:lnTo>
                <a:lnTo>
                  <a:pt x="4424" y="39"/>
                </a:lnTo>
                <a:lnTo>
                  <a:pt x="4424" y="39"/>
                </a:lnTo>
                <a:lnTo>
                  <a:pt x="4424" y="39"/>
                </a:lnTo>
                <a:lnTo>
                  <a:pt x="4424" y="39"/>
                </a:lnTo>
                <a:lnTo>
                  <a:pt x="4425" y="39"/>
                </a:lnTo>
                <a:lnTo>
                  <a:pt x="4425" y="39"/>
                </a:lnTo>
                <a:lnTo>
                  <a:pt x="4425" y="39"/>
                </a:lnTo>
                <a:lnTo>
                  <a:pt x="4425" y="39"/>
                </a:lnTo>
                <a:lnTo>
                  <a:pt x="4426" y="39"/>
                </a:lnTo>
                <a:lnTo>
                  <a:pt x="4426" y="39"/>
                </a:lnTo>
                <a:lnTo>
                  <a:pt x="4426" y="39"/>
                </a:lnTo>
                <a:lnTo>
                  <a:pt x="4426" y="39"/>
                </a:lnTo>
                <a:lnTo>
                  <a:pt x="4426" y="39"/>
                </a:lnTo>
                <a:lnTo>
                  <a:pt x="4427" y="39"/>
                </a:lnTo>
                <a:lnTo>
                  <a:pt x="4427" y="39"/>
                </a:lnTo>
                <a:lnTo>
                  <a:pt x="4427" y="39"/>
                </a:lnTo>
                <a:lnTo>
                  <a:pt x="4428" y="39"/>
                </a:lnTo>
                <a:lnTo>
                  <a:pt x="4428" y="39"/>
                </a:lnTo>
                <a:lnTo>
                  <a:pt x="4428" y="39"/>
                </a:lnTo>
                <a:lnTo>
                  <a:pt x="4428" y="39"/>
                </a:lnTo>
                <a:lnTo>
                  <a:pt x="4429" y="39"/>
                </a:lnTo>
                <a:lnTo>
                  <a:pt x="4429" y="39"/>
                </a:lnTo>
                <a:lnTo>
                  <a:pt x="4429" y="39"/>
                </a:lnTo>
                <a:lnTo>
                  <a:pt x="4429" y="39"/>
                </a:lnTo>
                <a:lnTo>
                  <a:pt x="4429" y="39"/>
                </a:lnTo>
                <a:lnTo>
                  <a:pt x="4430" y="39"/>
                </a:lnTo>
                <a:lnTo>
                  <a:pt x="4430" y="39"/>
                </a:lnTo>
                <a:lnTo>
                  <a:pt x="4430" y="39"/>
                </a:lnTo>
                <a:lnTo>
                  <a:pt x="4430" y="39"/>
                </a:lnTo>
                <a:lnTo>
                  <a:pt x="4431" y="39"/>
                </a:lnTo>
                <a:lnTo>
                  <a:pt x="4431" y="39"/>
                </a:lnTo>
                <a:lnTo>
                  <a:pt x="4431" y="39"/>
                </a:lnTo>
                <a:lnTo>
                  <a:pt x="4431" y="39"/>
                </a:lnTo>
                <a:lnTo>
                  <a:pt x="4432" y="39"/>
                </a:lnTo>
                <a:lnTo>
                  <a:pt x="4432" y="39"/>
                </a:lnTo>
                <a:lnTo>
                  <a:pt x="4432" y="39"/>
                </a:lnTo>
                <a:lnTo>
                  <a:pt x="4432" y="39"/>
                </a:lnTo>
                <a:lnTo>
                  <a:pt x="4432" y="39"/>
                </a:lnTo>
                <a:lnTo>
                  <a:pt x="4433" y="39"/>
                </a:lnTo>
                <a:lnTo>
                  <a:pt x="4433" y="39"/>
                </a:lnTo>
                <a:lnTo>
                  <a:pt x="4433" y="39"/>
                </a:lnTo>
                <a:lnTo>
                  <a:pt x="4433" y="39"/>
                </a:lnTo>
                <a:lnTo>
                  <a:pt x="4434" y="39"/>
                </a:lnTo>
                <a:lnTo>
                  <a:pt x="4434" y="39"/>
                </a:lnTo>
                <a:lnTo>
                  <a:pt x="4434" y="39"/>
                </a:lnTo>
                <a:lnTo>
                  <a:pt x="4434" y="39"/>
                </a:lnTo>
                <a:lnTo>
                  <a:pt x="4435" y="39"/>
                </a:lnTo>
                <a:lnTo>
                  <a:pt x="4435" y="39"/>
                </a:lnTo>
                <a:lnTo>
                  <a:pt x="4435" y="39"/>
                </a:lnTo>
                <a:lnTo>
                  <a:pt x="4436" y="39"/>
                </a:lnTo>
                <a:lnTo>
                  <a:pt x="4436" y="39"/>
                </a:lnTo>
                <a:lnTo>
                  <a:pt x="4436" y="39"/>
                </a:lnTo>
                <a:lnTo>
                  <a:pt x="4436" y="39"/>
                </a:lnTo>
                <a:lnTo>
                  <a:pt x="4436" y="39"/>
                </a:lnTo>
                <a:lnTo>
                  <a:pt x="4437" y="39"/>
                </a:lnTo>
                <a:lnTo>
                  <a:pt x="4437" y="39"/>
                </a:lnTo>
                <a:lnTo>
                  <a:pt x="4437" y="39"/>
                </a:lnTo>
                <a:lnTo>
                  <a:pt x="4437" y="39"/>
                </a:lnTo>
                <a:lnTo>
                  <a:pt x="4438" y="39"/>
                </a:lnTo>
                <a:lnTo>
                  <a:pt x="4438" y="39"/>
                </a:lnTo>
                <a:lnTo>
                  <a:pt x="4438" y="39"/>
                </a:lnTo>
                <a:lnTo>
                  <a:pt x="4438" y="39"/>
                </a:lnTo>
                <a:lnTo>
                  <a:pt x="4438" y="39"/>
                </a:lnTo>
                <a:lnTo>
                  <a:pt x="4439" y="39"/>
                </a:lnTo>
                <a:lnTo>
                  <a:pt x="4439" y="39"/>
                </a:lnTo>
                <a:lnTo>
                  <a:pt x="4439" y="39"/>
                </a:lnTo>
                <a:lnTo>
                  <a:pt x="4439" y="39"/>
                </a:lnTo>
                <a:lnTo>
                  <a:pt x="4440" y="39"/>
                </a:lnTo>
                <a:lnTo>
                  <a:pt x="4440" y="39"/>
                </a:lnTo>
                <a:lnTo>
                  <a:pt x="4440" y="39"/>
                </a:lnTo>
                <a:lnTo>
                  <a:pt x="4440" y="39"/>
                </a:lnTo>
                <a:lnTo>
                  <a:pt x="4441" y="39"/>
                </a:lnTo>
                <a:lnTo>
                  <a:pt x="4441" y="39"/>
                </a:lnTo>
                <a:lnTo>
                  <a:pt x="4441" y="39"/>
                </a:lnTo>
                <a:lnTo>
                  <a:pt x="4441" y="39"/>
                </a:lnTo>
                <a:lnTo>
                  <a:pt x="4441" y="39"/>
                </a:lnTo>
                <a:lnTo>
                  <a:pt x="4442" y="39"/>
                </a:lnTo>
                <a:lnTo>
                  <a:pt x="4442" y="39"/>
                </a:lnTo>
                <a:lnTo>
                  <a:pt x="4442" y="39"/>
                </a:lnTo>
                <a:lnTo>
                  <a:pt x="4442" y="39"/>
                </a:lnTo>
                <a:lnTo>
                  <a:pt x="4443" y="39"/>
                </a:lnTo>
                <a:lnTo>
                  <a:pt x="4443" y="39"/>
                </a:lnTo>
                <a:lnTo>
                  <a:pt x="4443" y="39"/>
                </a:lnTo>
                <a:lnTo>
                  <a:pt x="4444" y="39"/>
                </a:lnTo>
                <a:lnTo>
                  <a:pt x="4444" y="39"/>
                </a:lnTo>
                <a:lnTo>
                  <a:pt x="4444" y="39"/>
                </a:lnTo>
                <a:lnTo>
                  <a:pt x="4444" y="39"/>
                </a:lnTo>
                <a:lnTo>
                  <a:pt x="4445" y="39"/>
                </a:lnTo>
                <a:lnTo>
                  <a:pt x="4445" y="39"/>
                </a:lnTo>
                <a:lnTo>
                  <a:pt x="4445" y="39"/>
                </a:lnTo>
                <a:lnTo>
                  <a:pt x="4445" y="39"/>
                </a:lnTo>
                <a:lnTo>
                  <a:pt x="4445" y="39"/>
                </a:lnTo>
                <a:lnTo>
                  <a:pt x="4446" y="39"/>
                </a:lnTo>
                <a:lnTo>
                  <a:pt x="4446" y="39"/>
                </a:lnTo>
                <a:lnTo>
                  <a:pt x="4446" y="39"/>
                </a:lnTo>
                <a:lnTo>
                  <a:pt x="4446" y="39"/>
                </a:lnTo>
                <a:lnTo>
                  <a:pt x="4447" y="39"/>
                </a:lnTo>
                <a:lnTo>
                  <a:pt x="4447" y="39"/>
                </a:lnTo>
                <a:lnTo>
                  <a:pt x="4447" y="39"/>
                </a:lnTo>
                <a:lnTo>
                  <a:pt x="4447" y="39"/>
                </a:lnTo>
                <a:lnTo>
                  <a:pt x="4448" y="39"/>
                </a:lnTo>
                <a:lnTo>
                  <a:pt x="4448" y="39"/>
                </a:lnTo>
                <a:lnTo>
                  <a:pt x="4448" y="39"/>
                </a:lnTo>
                <a:lnTo>
                  <a:pt x="4448" y="39"/>
                </a:lnTo>
                <a:lnTo>
                  <a:pt x="4448" y="39"/>
                </a:lnTo>
                <a:lnTo>
                  <a:pt x="4449" y="39"/>
                </a:lnTo>
                <a:lnTo>
                  <a:pt x="4449" y="39"/>
                </a:lnTo>
                <a:lnTo>
                  <a:pt x="4449" y="39"/>
                </a:lnTo>
                <a:lnTo>
                  <a:pt x="4449" y="39"/>
                </a:lnTo>
                <a:lnTo>
                  <a:pt x="4450" y="39"/>
                </a:lnTo>
                <a:lnTo>
                  <a:pt x="4450" y="39"/>
                </a:lnTo>
                <a:lnTo>
                  <a:pt x="4450" y="39"/>
                </a:lnTo>
                <a:lnTo>
                  <a:pt x="4450" y="39"/>
                </a:lnTo>
                <a:lnTo>
                  <a:pt x="4451" y="39"/>
                </a:lnTo>
                <a:lnTo>
                  <a:pt x="4451" y="39"/>
                </a:lnTo>
                <a:lnTo>
                  <a:pt x="4451" y="39"/>
                </a:lnTo>
                <a:lnTo>
                  <a:pt x="4451" y="39"/>
                </a:lnTo>
                <a:lnTo>
                  <a:pt x="4452" y="39"/>
                </a:lnTo>
                <a:lnTo>
                  <a:pt x="4452" y="39"/>
                </a:lnTo>
                <a:lnTo>
                  <a:pt x="4452" y="39"/>
                </a:lnTo>
                <a:lnTo>
                  <a:pt x="4452" y="39"/>
                </a:lnTo>
                <a:lnTo>
                  <a:pt x="4453" y="39"/>
                </a:lnTo>
                <a:lnTo>
                  <a:pt x="4453" y="39"/>
                </a:lnTo>
                <a:lnTo>
                  <a:pt x="4453" y="39"/>
                </a:lnTo>
                <a:lnTo>
                  <a:pt x="4453" y="39"/>
                </a:lnTo>
                <a:lnTo>
                  <a:pt x="4454" y="39"/>
                </a:lnTo>
                <a:lnTo>
                  <a:pt x="4454" y="39"/>
                </a:lnTo>
                <a:lnTo>
                  <a:pt x="4454" y="39"/>
                </a:lnTo>
                <a:lnTo>
                  <a:pt x="4454" y="39"/>
                </a:lnTo>
                <a:lnTo>
                  <a:pt x="4454" y="39"/>
                </a:lnTo>
                <a:lnTo>
                  <a:pt x="4455" y="39"/>
                </a:lnTo>
                <a:lnTo>
                  <a:pt x="4455" y="39"/>
                </a:lnTo>
                <a:lnTo>
                  <a:pt x="4455" y="39"/>
                </a:lnTo>
                <a:lnTo>
                  <a:pt x="4455" y="39"/>
                </a:lnTo>
                <a:lnTo>
                  <a:pt x="4456" y="39"/>
                </a:lnTo>
                <a:lnTo>
                  <a:pt x="4456" y="39"/>
                </a:lnTo>
                <a:lnTo>
                  <a:pt x="4456" y="39"/>
                </a:lnTo>
                <a:lnTo>
                  <a:pt x="4456" y="39"/>
                </a:lnTo>
                <a:lnTo>
                  <a:pt x="4457" y="39"/>
                </a:lnTo>
                <a:lnTo>
                  <a:pt x="4457" y="39"/>
                </a:lnTo>
                <a:lnTo>
                  <a:pt x="4457" y="39"/>
                </a:lnTo>
                <a:lnTo>
                  <a:pt x="4457" y="39"/>
                </a:lnTo>
                <a:lnTo>
                  <a:pt x="4457" y="39"/>
                </a:lnTo>
                <a:lnTo>
                  <a:pt x="4458" y="39"/>
                </a:lnTo>
                <a:lnTo>
                  <a:pt x="4458" y="39"/>
                </a:lnTo>
                <a:lnTo>
                  <a:pt x="4458" y="39"/>
                </a:lnTo>
                <a:lnTo>
                  <a:pt x="4459" y="39"/>
                </a:lnTo>
                <a:lnTo>
                  <a:pt x="4459" y="39"/>
                </a:lnTo>
                <a:lnTo>
                  <a:pt x="4459" y="39"/>
                </a:lnTo>
                <a:lnTo>
                  <a:pt x="4459" y="39"/>
                </a:lnTo>
                <a:lnTo>
                  <a:pt x="4460" y="39"/>
                </a:lnTo>
                <a:lnTo>
                  <a:pt x="4460" y="39"/>
                </a:lnTo>
                <a:lnTo>
                  <a:pt x="4460" y="39"/>
                </a:lnTo>
                <a:lnTo>
                  <a:pt x="4460" y="39"/>
                </a:lnTo>
                <a:lnTo>
                  <a:pt x="4460" y="39"/>
                </a:lnTo>
                <a:lnTo>
                  <a:pt x="4461" y="39"/>
                </a:lnTo>
                <a:lnTo>
                  <a:pt x="4461" y="39"/>
                </a:lnTo>
                <a:lnTo>
                  <a:pt x="4461" y="39"/>
                </a:lnTo>
                <a:lnTo>
                  <a:pt x="4461" y="39"/>
                </a:lnTo>
                <a:lnTo>
                  <a:pt x="4462" y="39"/>
                </a:lnTo>
                <a:lnTo>
                  <a:pt x="4462" y="39"/>
                </a:lnTo>
                <a:lnTo>
                  <a:pt x="4462" y="39"/>
                </a:lnTo>
                <a:lnTo>
                  <a:pt x="4462" y="39"/>
                </a:lnTo>
                <a:lnTo>
                  <a:pt x="4463" y="39"/>
                </a:lnTo>
                <a:lnTo>
                  <a:pt x="4463" y="39"/>
                </a:lnTo>
                <a:lnTo>
                  <a:pt x="4463" y="39"/>
                </a:lnTo>
                <a:lnTo>
                  <a:pt x="4463" y="39"/>
                </a:lnTo>
                <a:lnTo>
                  <a:pt x="4463" y="39"/>
                </a:lnTo>
                <a:lnTo>
                  <a:pt x="4464" y="39"/>
                </a:lnTo>
                <a:lnTo>
                  <a:pt x="4464" y="39"/>
                </a:lnTo>
                <a:lnTo>
                  <a:pt x="4464" y="39"/>
                </a:lnTo>
                <a:lnTo>
                  <a:pt x="4464" y="39"/>
                </a:lnTo>
                <a:lnTo>
                  <a:pt x="4465" y="39"/>
                </a:lnTo>
                <a:lnTo>
                  <a:pt x="4465" y="39"/>
                </a:lnTo>
                <a:lnTo>
                  <a:pt x="4465" y="39"/>
                </a:lnTo>
                <a:lnTo>
                  <a:pt x="4465" y="39"/>
                </a:lnTo>
                <a:lnTo>
                  <a:pt x="4466" y="39"/>
                </a:lnTo>
                <a:lnTo>
                  <a:pt x="4466" y="39"/>
                </a:lnTo>
                <a:lnTo>
                  <a:pt x="4466" y="39"/>
                </a:lnTo>
                <a:lnTo>
                  <a:pt x="4466" y="39"/>
                </a:lnTo>
                <a:lnTo>
                  <a:pt x="4467" y="39"/>
                </a:lnTo>
                <a:lnTo>
                  <a:pt x="4467" y="39"/>
                </a:lnTo>
                <a:lnTo>
                  <a:pt x="4467" y="39"/>
                </a:lnTo>
                <a:lnTo>
                  <a:pt x="4467" y="39"/>
                </a:lnTo>
                <a:lnTo>
                  <a:pt x="4468" y="39"/>
                </a:lnTo>
                <a:lnTo>
                  <a:pt x="4468" y="39"/>
                </a:lnTo>
                <a:lnTo>
                  <a:pt x="4468" y="39"/>
                </a:lnTo>
                <a:lnTo>
                  <a:pt x="4468" y="39"/>
                </a:lnTo>
                <a:lnTo>
                  <a:pt x="4469" y="39"/>
                </a:lnTo>
                <a:lnTo>
                  <a:pt x="4469" y="39"/>
                </a:lnTo>
                <a:lnTo>
                  <a:pt x="4469" y="39"/>
                </a:lnTo>
                <a:lnTo>
                  <a:pt x="4469" y="39"/>
                </a:lnTo>
                <a:lnTo>
                  <a:pt x="4469" y="39"/>
                </a:lnTo>
                <a:lnTo>
                  <a:pt x="4470" y="39"/>
                </a:lnTo>
                <a:lnTo>
                  <a:pt x="4470" y="39"/>
                </a:lnTo>
                <a:lnTo>
                  <a:pt x="4470" y="39"/>
                </a:lnTo>
                <a:lnTo>
                  <a:pt x="4470" y="39"/>
                </a:lnTo>
                <a:lnTo>
                  <a:pt x="4471" y="39"/>
                </a:lnTo>
                <a:lnTo>
                  <a:pt x="4471" y="39"/>
                </a:lnTo>
                <a:lnTo>
                  <a:pt x="4471" y="39"/>
                </a:lnTo>
                <a:lnTo>
                  <a:pt x="4471" y="39"/>
                </a:lnTo>
                <a:lnTo>
                  <a:pt x="4472" y="39"/>
                </a:lnTo>
                <a:lnTo>
                  <a:pt x="4472" y="39"/>
                </a:lnTo>
                <a:lnTo>
                  <a:pt x="4472" y="39"/>
                </a:lnTo>
                <a:lnTo>
                  <a:pt x="4472" y="39"/>
                </a:lnTo>
                <a:lnTo>
                  <a:pt x="4472" y="39"/>
                </a:lnTo>
                <a:lnTo>
                  <a:pt x="4473" y="39"/>
                </a:lnTo>
                <a:lnTo>
                  <a:pt x="4473" y="39"/>
                </a:lnTo>
                <a:lnTo>
                  <a:pt x="4473" y="39"/>
                </a:lnTo>
                <a:lnTo>
                  <a:pt x="4473" y="39"/>
                </a:lnTo>
                <a:lnTo>
                  <a:pt x="4474" y="39"/>
                </a:lnTo>
                <a:lnTo>
                  <a:pt x="4474" y="39"/>
                </a:lnTo>
                <a:lnTo>
                  <a:pt x="4474" y="39"/>
                </a:lnTo>
                <a:lnTo>
                  <a:pt x="4475" y="39"/>
                </a:lnTo>
                <a:lnTo>
                  <a:pt x="4475" y="39"/>
                </a:lnTo>
                <a:lnTo>
                  <a:pt x="4475" y="39"/>
                </a:lnTo>
                <a:lnTo>
                  <a:pt x="4475" y="39"/>
                </a:lnTo>
                <a:lnTo>
                  <a:pt x="4475" y="39"/>
                </a:lnTo>
                <a:lnTo>
                  <a:pt x="4476" y="39"/>
                </a:lnTo>
                <a:lnTo>
                  <a:pt x="4476" y="39"/>
                </a:lnTo>
                <a:lnTo>
                  <a:pt x="4476" y="39"/>
                </a:lnTo>
                <a:lnTo>
                  <a:pt x="4476" y="39"/>
                </a:lnTo>
                <a:lnTo>
                  <a:pt x="4477" y="39"/>
                </a:lnTo>
                <a:lnTo>
                  <a:pt x="4477" y="39"/>
                </a:lnTo>
                <a:lnTo>
                  <a:pt x="4477" y="39"/>
                </a:lnTo>
                <a:lnTo>
                  <a:pt x="4477" y="39"/>
                </a:lnTo>
                <a:lnTo>
                  <a:pt x="4478" y="39"/>
                </a:lnTo>
                <a:lnTo>
                  <a:pt x="4478" y="39"/>
                </a:lnTo>
                <a:lnTo>
                  <a:pt x="4478" y="39"/>
                </a:lnTo>
                <a:lnTo>
                  <a:pt x="4478" y="39"/>
                </a:lnTo>
                <a:lnTo>
                  <a:pt x="4478" y="39"/>
                </a:lnTo>
                <a:lnTo>
                  <a:pt x="4479" y="39"/>
                </a:lnTo>
                <a:lnTo>
                  <a:pt x="4479" y="39"/>
                </a:lnTo>
                <a:lnTo>
                  <a:pt x="4479" y="39"/>
                </a:lnTo>
                <a:lnTo>
                  <a:pt x="4479" y="39"/>
                </a:lnTo>
                <a:lnTo>
                  <a:pt x="4480" y="39"/>
                </a:lnTo>
                <a:lnTo>
                  <a:pt x="4480" y="39"/>
                </a:lnTo>
                <a:lnTo>
                  <a:pt x="4480" y="39"/>
                </a:lnTo>
                <a:lnTo>
                  <a:pt x="4480" y="39"/>
                </a:lnTo>
                <a:lnTo>
                  <a:pt x="4481" y="39"/>
                </a:lnTo>
                <a:lnTo>
                  <a:pt x="4481" y="39"/>
                </a:lnTo>
                <a:lnTo>
                  <a:pt x="4481" y="39"/>
                </a:lnTo>
                <a:lnTo>
                  <a:pt x="4481" y="39"/>
                </a:lnTo>
                <a:lnTo>
                  <a:pt x="4481" y="39"/>
                </a:lnTo>
                <a:lnTo>
                  <a:pt x="4482" y="39"/>
                </a:lnTo>
                <a:lnTo>
                  <a:pt x="4482" y="39"/>
                </a:lnTo>
                <a:lnTo>
                  <a:pt x="4482" y="39"/>
                </a:lnTo>
                <a:lnTo>
                  <a:pt x="4483" y="39"/>
                </a:lnTo>
                <a:lnTo>
                  <a:pt x="4483" y="39"/>
                </a:lnTo>
                <a:lnTo>
                  <a:pt x="4483" y="39"/>
                </a:lnTo>
                <a:lnTo>
                  <a:pt x="4483" y="39"/>
                </a:lnTo>
                <a:lnTo>
                  <a:pt x="4484" y="39"/>
                </a:lnTo>
                <a:lnTo>
                  <a:pt x="4484" y="39"/>
                </a:lnTo>
                <a:lnTo>
                  <a:pt x="4484" y="39"/>
                </a:lnTo>
                <a:lnTo>
                  <a:pt x="4484" y="39"/>
                </a:lnTo>
                <a:lnTo>
                  <a:pt x="4484" y="39"/>
                </a:lnTo>
                <a:lnTo>
                  <a:pt x="4485" y="39"/>
                </a:lnTo>
                <a:lnTo>
                  <a:pt x="4485" y="39"/>
                </a:lnTo>
                <a:lnTo>
                  <a:pt x="4485" y="39"/>
                </a:lnTo>
                <a:lnTo>
                  <a:pt x="4485" y="39"/>
                </a:lnTo>
                <a:lnTo>
                  <a:pt x="4486" y="39"/>
                </a:lnTo>
                <a:lnTo>
                  <a:pt x="4486" y="39"/>
                </a:lnTo>
                <a:lnTo>
                  <a:pt x="4486" y="39"/>
                </a:lnTo>
                <a:lnTo>
                  <a:pt x="4486" y="39"/>
                </a:lnTo>
                <a:lnTo>
                  <a:pt x="4487" y="39"/>
                </a:lnTo>
                <a:lnTo>
                  <a:pt x="4487" y="39"/>
                </a:lnTo>
                <a:lnTo>
                  <a:pt x="4487" y="39"/>
                </a:lnTo>
                <a:lnTo>
                  <a:pt x="4487" y="39"/>
                </a:lnTo>
                <a:lnTo>
                  <a:pt x="4487" y="39"/>
                </a:lnTo>
                <a:lnTo>
                  <a:pt x="4488" y="39"/>
                </a:lnTo>
                <a:lnTo>
                  <a:pt x="4488" y="39"/>
                </a:lnTo>
                <a:lnTo>
                  <a:pt x="4488" y="39"/>
                </a:lnTo>
                <a:lnTo>
                  <a:pt x="4488" y="39"/>
                </a:lnTo>
                <a:lnTo>
                  <a:pt x="4489" y="39"/>
                </a:lnTo>
                <a:lnTo>
                  <a:pt x="4489" y="39"/>
                </a:lnTo>
                <a:lnTo>
                  <a:pt x="4489" y="39"/>
                </a:lnTo>
                <a:lnTo>
                  <a:pt x="4489" y="39"/>
                </a:lnTo>
                <a:lnTo>
                  <a:pt x="4490" y="39"/>
                </a:lnTo>
                <a:lnTo>
                  <a:pt x="4490" y="39"/>
                </a:lnTo>
                <a:lnTo>
                  <a:pt x="4490" y="39"/>
                </a:lnTo>
                <a:lnTo>
                  <a:pt x="4491" y="39"/>
                </a:lnTo>
                <a:lnTo>
                  <a:pt x="4491" y="39"/>
                </a:lnTo>
                <a:lnTo>
                  <a:pt x="4491" y="39"/>
                </a:lnTo>
                <a:lnTo>
                  <a:pt x="4491" y="39"/>
                </a:lnTo>
                <a:lnTo>
                  <a:pt x="4491" y="39"/>
                </a:lnTo>
                <a:lnTo>
                  <a:pt x="4492" y="39"/>
                </a:lnTo>
                <a:lnTo>
                  <a:pt x="4492" y="39"/>
                </a:lnTo>
                <a:lnTo>
                  <a:pt x="4492" y="39"/>
                </a:lnTo>
                <a:lnTo>
                  <a:pt x="4492" y="39"/>
                </a:lnTo>
                <a:lnTo>
                  <a:pt x="4493" y="39"/>
                </a:lnTo>
                <a:lnTo>
                  <a:pt x="4493" y="39"/>
                </a:lnTo>
                <a:lnTo>
                  <a:pt x="4493" y="39"/>
                </a:lnTo>
                <a:lnTo>
                  <a:pt x="4493" y="39"/>
                </a:lnTo>
                <a:lnTo>
                  <a:pt x="4494" y="39"/>
                </a:lnTo>
                <a:lnTo>
                  <a:pt x="4494" y="39"/>
                </a:lnTo>
                <a:lnTo>
                  <a:pt x="4494" y="39"/>
                </a:lnTo>
                <a:lnTo>
                  <a:pt x="4494" y="39"/>
                </a:lnTo>
                <a:lnTo>
                  <a:pt x="4494" y="39"/>
                </a:lnTo>
                <a:lnTo>
                  <a:pt x="4495" y="39"/>
                </a:lnTo>
                <a:lnTo>
                  <a:pt x="4495" y="39"/>
                </a:lnTo>
                <a:lnTo>
                  <a:pt x="4495" y="39"/>
                </a:lnTo>
                <a:lnTo>
                  <a:pt x="4495" y="39"/>
                </a:lnTo>
                <a:lnTo>
                  <a:pt x="4496" y="39"/>
                </a:lnTo>
                <a:lnTo>
                  <a:pt x="4496" y="39"/>
                </a:lnTo>
                <a:lnTo>
                  <a:pt x="4496" y="39"/>
                </a:lnTo>
                <a:lnTo>
                  <a:pt x="4496" y="39"/>
                </a:lnTo>
                <a:lnTo>
                  <a:pt x="4497" y="39"/>
                </a:lnTo>
                <a:lnTo>
                  <a:pt x="4497" y="39"/>
                </a:lnTo>
                <a:lnTo>
                  <a:pt x="4497" y="39"/>
                </a:lnTo>
                <a:lnTo>
                  <a:pt x="4497" y="39"/>
                </a:lnTo>
                <a:lnTo>
                  <a:pt x="4498" y="39"/>
                </a:lnTo>
                <a:lnTo>
                  <a:pt x="4498" y="39"/>
                </a:lnTo>
                <a:lnTo>
                  <a:pt x="4498" y="39"/>
                </a:lnTo>
                <a:lnTo>
                  <a:pt x="4498" y="39"/>
                </a:lnTo>
                <a:lnTo>
                  <a:pt x="4499" y="39"/>
                </a:lnTo>
                <a:lnTo>
                  <a:pt x="4499" y="39"/>
                </a:lnTo>
                <a:lnTo>
                  <a:pt x="4499" y="39"/>
                </a:lnTo>
                <a:lnTo>
                  <a:pt x="4499" y="39"/>
                </a:lnTo>
                <a:lnTo>
                  <a:pt x="4500" y="39"/>
                </a:lnTo>
                <a:lnTo>
                  <a:pt x="4500" y="39"/>
                </a:lnTo>
                <a:lnTo>
                  <a:pt x="4500" y="39"/>
                </a:lnTo>
                <a:lnTo>
                  <a:pt x="4500" y="39"/>
                </a:lnTo>
                <a:lnTo>
                  <a:pt x="4500" y="39"/>
                </a:lnTo>
                <a:lnTo>
                  <a:pt x="4501" y="39"/>
                </a:lnTo>
                <a:lnTo>
                  <a:pt x="4501" y="39"/>
                </a:lnTo>
                <a:lnTo>
                  <a:pt x="4501" y="39"/>
                </a:lnTo>
                <a:lnTo>
                  <a:pt x="4501" y="39"/>
                </a:lnTo>
                <a:lnTo>
                  <a:pt x="4502" y="39"/>
                </a:lnTo>
                <a:lnTo>
                  <a:pt x="4502" y="39"/>
                </a:lnTo>
                <a:lnTo>
                  <a:pt x="4502" y="39"/>
                </a:lnTo>
                <a:lnTo>
                  <a:pt x="4502" y="39"/>
                </a:lnTo>
                <a:lnTo>
                  <a:pt x="4503" y="39"/>
                </a:lnTo>
                <a:lnTo>
                  <a:pt x="4503" y="39"/>
                </a:lnTo>
                <a:lnTo>
                  <a:pt x="4503" y="39"/>
                </a:lnTo>
                <a:lnTo>
                  <a:pt x="4503" y="39"/>
                </a:lnTo>
                <a:lnTo>
                  <a:pt x="4503" y="39"/>
                </a:lnTo>
                <a:lnTo>
                  <a:pt x="4504" y="39"/>
                </a:lnTo>
                <a:lnTo>
                  <a:pt x="4504" y="39"/>
                </a:lnTo>
                <a:lnTo>
                  <a:pt x="4504" y="39"/>
                </a:lnTo>
                <a:lnTo>
                  <a:pt x="4504" y="39"/>
                </a:lnTo>
                <a:lnTo>
                  <a:pt x="4505" y="39"/>
                </a:lnTo>
                <a:lnTo>
                  <a:pt x="4505" y="39"/>
                </a:lnTo>
                <a:lnTo>
                  <a:pt x="4505" y="39"/>
                </a:lnTo>
                <a:lnTo>
                  <a:pt x="4506" y="39"/>
                </a:lnTo>
                <a:lnTo>
                  <a:pt x="4506" y="39"/>
                </a:lnTo>
                <a:lnTo>
                  <a:pt x="4506" y="39"/>
                </a:lnTo>
                <a:lnTo>
                  <a:pt x="4506" y="39"/>
                </a:lnTo>
                <a:lnTo>
                  <a:pt x="4506" y="39"/>
                </a:lnTo>
                <a:lnTo>
                  <a:pt x="4507" y="39"/>
                </a:lnTo>
                <a:lnTo>
                  <a:pt x="4507" y="39"/>
                </a:lnTo>
                <a:lnTo>
                  <a:pt x="4507" y="39"/>
                </a:lnTo>
                <a:lnTo>
                  <a:pt x="4507" y="39"/>
                </a:lnTo>
                <a:lnTo>
                  <a:pt x="4508" y="39"/>
                </a:lnTo>
                <a:lnTo>
                  <a:pt x="4508" y="39"/>
                </a:lnTo>
                <a:lnTo>
                  <a:pt x="4508" y="39"/>
                </a:lnTo>
                <a:lnTo>
                  <a:pt x="4508" y="39"/>
                </a:lnTo>
                <a:lnTo>
                  <a:pt x="4509" y="39"/>
                </a:lnTo>
                <a:lnTo>
                  <a:pt x="4509" y="39"/>
                </a:lnTo>
                <a:lnTo>
                  <a:pt x="4509" y="39"/>
                </a:lnTo>
                <a:lnTo>
                  <a:pt x="4509" y="39"/>
                </a:lnTo>
                <a:lnTo>
                  <a:pt x="4509" y="39"/>
                </a:lnTo>
                <a:lnTo>
                  <a:pt x="4510" y="39"/>
                </a:lnTo>
                <a:lnTo>
                  <a:pt x="4510" y="39"/>
                </a:lnTo>
                <a:lnTo>
                  <a:pt x="4510" y="39"/>
                </a:lnTo>
                <a:lnTo>
                  <a:pt x="4510" y="39"/>
                </a:lnTo>
                <a:lnTo>
                  <a:pt x="4511" y="39"/>
                </a:lnTo>
                <a:lnTo>
                  <a:pt x="4511" y="39"/>
                </a:lnTo>
                <a:lnTo>
                  <a:pt x="4511" y="39"/>
                </a:lnTo>
                <a:lnTo>
                  <a:pt x="4511" y="39"/>
                </a:lnTo>
                <a:lnTo>
                  <a:pt x="4512" y="39"/>
                </a:lnTo>
                <a:lnTo>
                  <a:pt x="4512" y="39"/>
                </a:lnTo>
                <a:lnTo>
                  <a:pt x="4512" y="39"/>
                </a:lnTo>
                <a:lnTo>
                  <a:pt x="4512" y="39"/>
                </a:lnTo>
                <a:lnTo>
                  <a:pt x="4512" y="39"/>
                </a:lnTo>
                <a:lnTo>
                  <a:pt x="4513" y="39"/>
                </a:lnTo>
                <a:lnTo>
                  <a:pt x="4513" y="39"/>
                </a:lnTo>
                <a:lnTo>
                  <a:pt x="4513" y="39"/>
                </a:lnTo>
                <a:lnTo>
                  <a:pt x="4514" y="39"/>
                </a:lnTo>
                <a:lnTo>
                  <a:pt x="4514" y="39"/>
                </a:lnTo>
                <a:lnTo>
                  <a:pt x="4514" y="39"/>
                </a:lnTo>
                <a:lnTo>
                  <a:pt x="4514" y="39"/>
                </a:lnTo>
                <a:lnTo>
                  <a:pt x="4515" y="39"/>
                </a:lnTo>
                <a:lnTo>
                  <a:pt x="4515" y="39"/>
                </a:lnTo>
                <a:lnTo>
                  <a:pt x="4515" y="39"/>
                </a:lnTo>
                <a:lnTo>
                  <a:pt x="4515" y="39"/>
                </a:lnTo>
                <a:lnTo>
                  <a:pt x="4515" y="39"/>
                </a:lnTo>
                <a:lnTo>
                  <a:pt x="4516" y="39"/>
                </a:lnTo>
                <a:lnTo>
                  <a:pt x="4516" y="39"/>
                </a:lnTo>
                <a:lnTo>
                  <a:pt x="4516" y="39"/>
                </a:lnTo>
                <a:lnTo>
                  <a:pt x="4516" y="39"/>
                </a:lnTo>
                <a:lnTo>
                  <a:pt x="4517" y="39"/>
                </a:lnTo>
                <a:lnTo>
                  <a:pt x="4517" y="39"/>
                </a:lnTo>
                <a:lnTo>
                  <a:pt x="4517" y="39"/>
                </a:lnTo>
                <a:lnTo>
                  <a:pt x="4517" y="39"/>
                </a:lnTo>
                <a:lnTo>
                  <a:pt x="4518" y="39"/>
                </a:lnTo>
                <a:lnTo>
                  <a:pt x="4518" y="39"/>
                </a:lnTo>
                <a:lnTo>
                  <a:pt x="4518" y="39"/>
                </a:lnTo>
                <a:lnTo>
                  <a:pt x="4518" y="39"/>
                </a:lnTo>
                <a:lnTo>
                  <a:pt x="4518" y="39"/>
                </a:lnTo>
                <a:lnTo>
                  <a:pt x="4519" y="39"/>
                </a:lnTo>
                <a:lnTo>
                  <a:pt x="4519" y="39"/>
                </a:lnTo>
                <a:lnTo>
                  <a:pt x="4519" y="39"/>
                </a:lnTo>
                <a:lnTo>
                  <a:pt x="4519" y="39"/>
                </a:lnTo>
                <a:lnTo>
                  <a:pt x="4520" y="39"/>
                </a:lnTo>
                <a:lnTo>
                  <a:pt x="4520" y="39"/>
                </a:lnTo>
                <a:lnTo>
                  <a:pt x="4520" y="39"/>
                </a:lnTo>
                <a:lnTo>
                  <a:pt x="4520" y="39"/>
                </a:lnTo>
                <a:lnTo>
                  <a:pt x="4521" y="39"/>
                </a:lnTo>
                <a:lnTo>
                  <a:pt x="4521" y="39"/>
                </a:lnTo>
                <a:lnTo>
                  <a:pt x="4521" y="39"/>
                </a:lnTo>
                <a:lnTo>
                  <a:pt x="4521" y="39"/>
                </a:lnTo>
                <a:lnTo>
                  <a:pt x="4522" y="39"/>
                </a:lnTo>
                <a:lnTo>
                  <a:pt x="4522" y="39"/>
                </a:lnTo>
                <a:lnTo>
                  <a:pt x="4522" y="39"/>
                </a:lnTo>
                <a:lnTo>
                  <a:pt x="4522" y="39"/>
                </a:lnTo>
                <a:lnTo>
                  <a:pt x="4523" y="39"/>
                </a:lnTo>
                <a:lnTo>
                  <a:pt x="4523" y="39"/>
                </a:lnTo>
                <a:lnTo>
                  <a:pt x="4523" y="39"/>
                </a:lnTo>
                <a:lnTo>
                  <a:pt x="4523" y="39"/>
                </a:lnTo>
                <a:lnTo>
                  <a:pt x="4524" y="39"/>
                </a:lnTo>
                <a:lnTo>
                  <a:pt x="4524" y="39"/>
                </a:lnTo>
                <a:lnTo>
                  <a:pt x="4524" y="39"/>
                </a:lnTo>
                <a:lnTo>
                  <a:pt x="4524" y="39"/>
                </a:lnTo>
                <a:lnTo>
                  <a:pt x="4524" y="39"/>
                </a:lnTo>
                <a:lnTo>
                  <a:pt x="4525" y="39"/>
                </a:lnTo>
                <a:lnTo>
                  <a:pt x="4525" y="39"/>
                </a:lnTo>
                <a:lnTo>
                  <a:pt x="4525" y="39"/>
                </a:lnTo>
                <a:lnTo>
                  <a:pt x="4525" y="39"/>
                </a:lnTo>
                <a:lnTo>
                  <a:pt x="4526" y="39"/>
                </a:lnTo>
                <a:lnTo>
                  <a:pt x="4526" y="39"/>
                </a:lnTo>
                <a:lnTo>
                  <a:pt x="4526" y="39"/>
                </a:lnTo>
                <a:lnTo>
                  <a:pt x="4526" y="39"/>
                </a:lnTo>
                <a:lnTo>
                  <a:pt x="4527" y="39"/>
                </a:lnTo>
                <a:lnTo>
                  <a:pt x="4527" y="39"/>
                </a:lnTo>
                <a:lnTo>
                  <a:pt x="4527" y="39"/>
                </a:lnTo>
                <a:lnTo>
                  <a:pt x="4527" y="39"/>
                </a:lnTo>
                <a:lnTo>
                  <a:pt x="4527" y="39"/>
                </a:lnTo>
                <a:lnTo>
                  <a:pt x="4528" y="39"/>
                </a:lnTo>
                <a:lnTo>
                  <a:pt x="4528" y="39"/>
                </a:lnTo>
                <a:lnTo>
                  <a:pt x="4528" y="39"/>
                </a:lnTo>
                <a:lnTo>
                  <a:pt x="4528" y="39"/>
                </a:lnTo>
                <a:lnTo>
                  <a:pt x="4529" y="39"/>
                </a:lnTo>
                <a:lnTo>
                  <a:pt x="4529" y="39"/>
                </a:lnTo>
                <a:lnTo>
                  <a:pt x="4529" y="39"/>
                </a:lnTo>
                <a:lnTo>
                  <a:pt x="4530" y="39"/>
                </a:lnTo>
                <a:lnTo>
                  <a:pt x="4530" y="39"/>
                </a:lnTo>
                <a:lnTo>
                  <a:pt x="4530" y="39"/>
                </a:lnTo>
                <a:lnTo>
                  <a:pt x="4530" y="39"/>
                </a:lnTo>
                <a:lnTo>
                  <a:pt x="4530" y="39"/>
                </a:lnTo>
                <a:lnTo>
                  <a:pt x="4531" y="39"/>
                </a:lnTo>
                <a:lnTo>
                  <a:pt x="4531" y="39"/>
                </a:lnTo>
                <a:lnTo>
                  <a:pt x="4531" y="39"/>
                </a:lnTo>
                <a:lnTo>
                  <a:pt x="4531" y="39"/>
                </a:lnTo>
                <a:lnTo>
                  <a:pt x="4532" y="39"/>
                </a:lnTo>
                <a:lnTo>
                  <a:pt x="4532" y="39"/>
                </a:lnTo>
                <a:lnTo>
                  <a:pt x="4532" y="39"/>
                </a:lnTo>
                <a:lnTo>
                  <a:pt x="4532" y="39"/>
                </a:lnTo>
                <a:lnTo>
                  <a:pt x="4533" y="39"/>
                </a:lnTo>
                <a:lnTo>
                  <a:pt x="4533" y="39"/>
                </a:lnTo>
                <a:lnTo>
                  <a:pt x="4533" y="39"/>
                </a:lnTo>
                <a:lnTo>
                  <a:pt x="4533" y="39"/>
                </a:lnTo>
                <a:lnTo>
                  <a:pt x="4533" y="39"/>
                </a:lnTo>
                <a:lnTo>
                  <a:pt x="4534" y="39"/>
                </a:lnTo>
                <a:lnTo>
                  <a:pt x="4534" y="39"/>
                </a:lnTo>
                <a:lnTo>
                  <a:pt x="4534" y="39"/>
                </a:lnTo>
                <a:lnTo>
                  <a:pt x="4534" y="39"/>
                </a:lnTo>
                <a:lnTo>
                  <a:pt x="4535" y="39"/>
                </a:lnTo>
                <a:lnTo>
                  <a:pt x="4535" y="39"/>
                </a:lnTo>
                <a:lnTo>
                  <a:pt x="4535" y="39"/>
                </a:lnTo>
                <a:lnTo>
                  <a:pt x="4535" y="39"/>
                </a:lnTo>
                <a:lnTo>
                  <a:pt x="4536" y="39"/>
                </a:lnTo>
                <a:lnTo>
                  <a:pt x="4536" y="39"/>
                </a:lnTo>
                <a:lnTo>
                  <a:pt x="4536" y="39"/>
                </a:lnTo>
                <a:lnTo>
                  <a:pt x="4537" y="39"/>
                </a:lnTo>
                <a:lnTo>
                  <a:pt x="4537" y="39"/>
                </a:lnTo>
                <a:lnTo>
                  <a:pt x="4537" y="39"/>
                </a:lnTo>
                <a:lnTo>
                  <a:pt x="4537" y="39"/>
                </a:lnTo>
                <a:lnTo>
                  <a:pt x="4537" y="39"/>
                </a:lnTo>
                <a:lnTo>
                  <a:pt x="4538" y="39"/>
                </a:lnTo>
                <a:lnTo>
                  <a:pt x="4538" y="39"/>
                </a:lnTo>
                <a:lnTo>
                  <a:pt x="4538" y="39"/>
                </a:lnTo>
                <a:lnTo>
                  <a:pt x="4538" y="39"/>
                </a:lnTo>
                <a:lnTo>
                  <a:pt x="4539" y="39"/>
                </a:lnTo>
                <a:lnTo>
                  <a:pt x="4539" y="39"/>
                </a:lnTo>
                <a:lnTo>
                  <a:pt x="4539" y="39"/>
                </a:lnTo>
                <a:lnTo>
                  <a:pt x="4539" y="39"/>
                </a:lnTo>
                <a:lnTo>
                  <a:pt x="4540" y="39"/>
                </a:lnTo>
                <a:lnTo>
                  <a:pt x="4540" y="39"/>
                </a:lnTo>
                <a:lnTo>
                  <a:pt x="4540" y="39"/>
                </a:lnTo>
                <a:lnTo>
                  <a:pt x="4540" y="39"/>
                </a:lnTo>
                <a:lnTo>
                  <a:pt x="4540" y="39"/>
                </a:lnTo>
                <a:lnTo>
                  <a:pt x="4541" y="39"/>
                </a:lnTo>
                <a:lnTo>
                  <a:pt x="4541" y="39"/>
                </a:lnTo>
                <a:lnTo>
                  <a:pt x="4541" y="39"/>
                </a:lnTo>
                <a:lnTo>
                  <a:pt x="4541" y="39"/>
                </a:lnTo>
                <a:lnTo>
                  <a:pt x="4542" y="39"/>
                </a:lnTo>
                <a:lnTo>
                  <a:pt x="4542" y="39"/>
                </a:lnTo>
                <a:lnTo>
                  <a:pt x="4542" y="39"/>
                </a:lnTo>
                <a:lnTo>
                  <a:pt x="4542" y="39"/>
                </a:lnTo>
                <a:lnTo>
                  <a:pt x="4543" y="39"/>
                </a:lnTo>
                <a:lnTo>
                  <a:pt x="4543" y="39"/>
                </a:lnTo>
                <a:lnTo>
                  <a:pt x="4543" y="39"/>
                </a:lnTo>
                <a:lnTo>
                  <a:pt x="4543" y="39"/>
                </a:lnTo>
                <a:lnTo>
                  <a:pt x="4543" y="39"/>
                </a:lnTo>
                <a:lnTo>
                  <a:pt x="4544" y="39"/>
                </a:lnTo>
                <a:lnTo>
                  <a:pt x="4544" y="39"/>
                </a:lnTo>
                <a:lnTo>
                  <a:pt x="4544" y="39"/>
                </a:lnTo>
                <a:lnTo>
                  <a:pt x="4545" y="39"/>
                </a:lnTo>
                <a:lnTo>
                  <a:pt x="4545" y="39"/>
                </a:lnTo>
                <a:lnTo>
                  <a:pt x="4545" y="39"/>
                </a:lnTo>
                <a:lnTo>
                  <a:pt x="4545" y="39"/>
                </a:lnTo>
                <a:lnTo>
                  <a:pt x="4546" y="39"/>
                </a:lnTo>
                <a:lnTo>
                  <a:pt x="4546" y="39"/>
                </a:lnTo>
                <a:lnTo>
                  <a:pt x="4546" y="39"/>
                </a:lnTo>
                <a:lnTo>
                  <a:pt x="4546" y="39"/>
                </a:lnTo>
                <a:lnTo>
                  <a:pt x="4546" y="39"/>
                </a:lnTo>
                <a:lnTo>
                  <a:pt x="4547" y="39"/>
                </a:lnTo>
                <a:lnTo>
                  <a:pt x="4547" y="39"/>
                </a:lnTo>
                <a:lnTo>
                  <a:pt x="4547" y="39"/>
                </a:lnTo>
                <a:lnTo>
                  <a:pt x="4547" y="39"/>
                </a:lnTo>
                <a:lnTo>
                  <a:pt x="4548" y="39"/>
                </a:lnTo>
                <a:lnTo>
                  <a:pt x="4548" y="39"/>
                </a:lnTo>
                <a:lnTo>
                  <a:pt x="4548" y="39"/>
                </a:lnTo>
                <a:lnTo>
                  <a:pt x="4548" y="39"/>
                </a:lnTo>
                <a:lnTo>
                  <a:pt x="4549" y="39"/>
                </a:lnTo>
                <a:lnTo>
                  <a:pt x="4549" y="39"/>
                </a:lnTo>
                <a:lnTo>
                  <a:pt x="4549" y="39"/>
                </a:lnTo>
                <a:lnTo>
                  <a:pt x="4549" y="39"/>
                </a:lnTo>
                <a:lnTo>
                  <a:pt x="4549" y="39"/>
                </a:lnTo>
                <a:lnTo>
                  <a:pt x="4550" y="39"/>
                </a:lnTo>
                <a:lnTo>
                  <a:pt x="4550" y="39"/>
                </a:lnTo>
                <a:lnTo>
                  <a:pt x="4550" y="39"/>
                </a:lnTo>
                <a:lnTo>
                  <a:pt x="4550" y="39"/>
                </a:lnTo>
                <a:lnTo>
                  <a:pt x="4551" y="39"/>
                </a:lnTo>
                <a:lnTo>
                  <a:pt x="4551" y="39"/>
                </a:lnTo>
                <a:lnTo>
                  <a:pt x="4551" y="39"/>
                </a:lnTo>
                <a:lnTo>
                  <a:pt x="4551" y="39"/>
                </a:lnTo>
                <a:lnTo>
                  <a:pt x="4552" y="39"/>
                </a:lnTo>
                <a:lnTo>
                  <a:pt x="4552" y="39"/>
                </a:lnTo>
                <a:lnTo>
                  <a:pt x="4552" y="39"/>
                </a:lnTo>
                <a:lnTo>
                  <a:pt x="4552" y="39"/>
                </a:lnTo>
                <a:lnTo>
                  <a:pt x="4553" y="39"/>
                </a:lnTo>
                <a:lnTo>
                  <a:pt x="4553" y="39"/>
                </a:lnTo>
                <a:lnTo>
                  <a:pt x="4553" y="39"/>
                </a:lnTo>
                <a:lnTo>
                  <a:pt x="4553" y="39"/>
                </a:lnTo>
                <a:lnTo>
                  <a:pt x="4554" y="39"/>
                </a:lnTo>
                <a:lnTo>
                  <a:pt x="4554" y="39"/>
                </a:lnTo>
                <a:lnTo>
                  <a:pt x="4554" y="39"/>
                </a:lnTo>
                <a:lnTo>
                  <a:pt x="4554" y="39"/>
                </a:lnTo>
                <a:lnTo>
                  <a:pt x="4555" y="39"/>
                </a:lnTo>
                <a:lnTo>
                  <a:pt x="4555" y="39"/>
                </a:lnTo>
                <a:lnTo>
                  <a:pt x="4555" y="39"/>
                </a:lnTo>
                <a:lnTo>
                  <a:pt x="4555" y="39"/>
                </a:lnTo>
                <a:lnTo>
                  <a:pt x="4555" y="39"/>
                </a:lnTo>
                <a:lnTo>
                  <a:pt x="4556" y="39"/>
                </a:lnTo>
                <a:lnTo>
                  <a:pt x="4556" y="39"/>
                </a:lnTo>
                <a:lnTo>
                  <a:pt x="4556" y="39"/>
                </a:lnTo>
                <a:lnTo>
                  <a:pt x="4556" y="39"/>
                </a:lnTo>
                <a:lnTo>
                  <a:pt x="4557" y="39"/>
                </a:lnTo>
                <a:lnTo>
                  <a:pt x="4557" y="39"/>
                </a:lnTo>
                <a:lnTo>
                  <a:pt x="4557" y="39"/>
                </a:lnTo>
                <a:lnTo>
                  <a:pt x="4557" y="39"/>
                </a:lnTo>
                <a:lnTo>
                  <a:pt x="4558" y="39"/>
                </a:lnTo>
                <a:lnTo>
                  <a:pt x="4558" y="39"/>
                </a:lnTo>
                <a:lnTo>
                  <a:pt x="4558" y="39"/>
                </a:lnTo>
                <a:lnTo>
                  <a:pt x="4558" y="39"/>
                </a:lnTo>
                <a:lnTo>
                  <a:pt x="4558" y="39"/>
                </a:lnTo>
                <a:lnTo>
                  <a:pt x="4559" y="39"/>
                </a:lnTo>
                <a:lnTo>
                  <a:pt x="4559" y="39"/>
                </a:lnTo>
                <a:lnTo>
                  <a:pt x="4559" y="39"/>
                </a:lnTo>
                <a:lnTo>
                  <a:pt x="4559" y="39"/>
                </a:lnTo>
                <a:lnTo>
                  <a:pt x="4560" y="39"/>
                </a:lnTo>
                <a:lnTo>
                  <a:pt x="4560" y="39"/>
                </a:lnTo>
                <a:lnTo>
                  <a:pt x="4560" y="39"/>
                </a:lnTo>
                <a:lnTo>
                  <a:pt x="4561" y="39"/>
                </a:lnTo>
                <a:lnTo>
                  <a:pt x="4561" y="39"/>
                </a:lnTo>
                <a:lnTo>
                  <a:pt x="4561" y="39"/>
                </a:lnTo>
                <a:lnTo>
                  <a:pt x="4561" y="39"/>
                </a:lnTo>
                <a:lnTo>
                  <a:pt x="4561" y="39"/>
                </a:lnTo>
                <a:lnTo>
                  <a:pt x="4562" y="39"/>
                </a:lnTo>
                <a:lnTo>
                  <a:pt x="4562" y="39"/>
                </a:lnTo>
                <a:lnTo>
                  <a:pt x="4562" y="39"/>
                </a:lnTo>
                <a:lnTo>
                  <a:pt x="4562" y="39"/>
                </a:lnTo>
                <a:lnTo>
                  <a:pt x="4563" y="39"/>
                </a:lnTo>
                <a:lnTo>
                  <a:pt x="4563" y="39"/>
                </a:lnTo>
                <a:lnTo>
                  <a:pt x="4563" y="39"/>
                </a:lnTo>
                <a:lnTo>
                  <a:pt x="4563" y="39"/>
                </a:lnTo>
                <a:lnTo>
                  <a:pt x="4564" y="39"/>
                </a:lnTo>
                <a:lnTo>
                  <a:pt x="4564" y="39"/>
                </a:lnTo>
                <a:lnTo>
                  <a:pt x="4564" y="39"/>
                </a:lnTo>
                <a:lnTo>
                  <a:pt x="4564" y="39"/>
                </a:lnTo>
                <a:lnTo>
                  <a:pt x="4564" y="39"/>
                </a:lnTo>
                <a:lnTo>
                  <a:pt x="4565" y="39"/>
                </a:lnTo>
                <a:lnTo>
                  <a:pt x="4565" y="39"/>
                </a:lnTo>
                <a:lnTo>
                  <a:pt x="4565" y="39"/>
                </a:lnTo>
                <a:lnTo>
                  <a:pt x="4565" y="39"/>
                </a:lnTo>
                <a:lnTo>
                  <a:pt x="4566" y="39"/>
                </a:lnTo>
                <a:lnTo>
                  <a:pt x="4566" y="39"/>
                </a:lnTo>
                <a:lnTo>
                  <a:pt x="4566" y="39"/>
                </a:lnTo>
                <a:lnTo>
                  <a:pt x="4566" y="39"/>
                </a:lnTo>
                <a:lnTo>
                  <a:pt x="4567" y="39"/>
                </a:lnTo>
                <a:lnTo>
                  <a:pt x="4567" y="39"/>
                </a:lnTo>
                <a:lnTo>
                  <a:pt x="4567" y="39"/>
                </a:lnTo>
                <a:lnTo>
                  <a:pt x="4567" y="39"/>
                </a:lnTo>
                <a:lnTo>
                  <a:pt x="4567" y="39"/>
                </a:lnTo>
                <a:lnTo>
                  <a:pt x="4568" y="39"/>
                </a:lnTo>
                <a:lnTo>
                  <a:pt x="4568" y="39"/>
                </a:lnTo>
                <a:lnTo>
                  <a:pt x="4568" y="39"/>
                </a:lnTo>
                <a:lnTo>
                  <a:pt x="4569" y="39"/>
                </a:lnTo>
                <a:lnTo>
                  <a:pt x="4569" y="39"/>
                </a:lnTo>
                <a:lnTo>
                  <a:pt x="4569" y="39"/>
                </a:lnTo>
                <a:lnTo>
                  <a:pt x="4569" y="39"/>
                </a:lnTo>
                <a:lnTo>
                  <a:pt x="4570" y="39"/>
                </a:lnTo>
                <a:lnTo>
                  <a:pt x="4570" y="39"/>
                </a:lnTo>
                <a:lnTo>
                  <a:pt x="4570" y="39"/>
                </a:lnTo>
                <a:lnTo>
                  <a:pt x="4570" y="39"/>
                </a:lnTo>
                <a:lnTo>
                  <a:pt x="4570" y="39"/>
                </a:lnTo>
                <a:lnTo>
                  <a:pt x="4571" y="39"/>
                </a:lnTo>
                <a:lnTo>
                  <a:pt x="4571" y="39"/>
                </a:lnTo>
                <a:lnTo>
                  <a:pt x="4571" y="39"/>
                </a:lnTo>
                <a:lnTo>
                  <a:pt x="4571" y="39"/>
                </a:lnTo>
                <a:lnTo>
                  <a:pt x="4572" y="39"/>
                </a:lnTo>
                <a:lnTo>
                  <a:pt x="4572" y="39"/>
                </a:lnTo>
                <a:lnTo>
                  <a:pt x="4572" y="39"/>
                </a:lnTo>
                <a:lnTo>
                  <a:pt x="4572" y="39"/>
                </a:lnTo>
                <a:lnTo>
                  <a:pt x="4573" y="39"/>
                </a:lnTo>
                <a:lnTo>
                  <a:pt x="4573" y="39"/>
                </a:lnTo>
                <a:lnTo>
                  <a:pt x="4573" y="39"/>
                </a:lnTo>
                <a:lnTo>
                  <a:pt x="4573" y="39"/>
                </a:lnTo>
                <a:lnTo>
                  <a:pt x="4573" y="39"/>
                </a:lnTo>
                <a:lnTo>
                  <a:pt x="4574" y="39"/>
                </a:lnTo>
                <a:lnTo>
                  <a:pt x="4574" y="39"/>
                </a:lnTo>
                <a:lnTo>
                  <a:pt x="4574" y="39"/>
                </a:lnTo>
                <a:lnTo>
                  <a:pt x="4574" y="39"/>
                </a:lnTo>
                <a:lnTo>
                  <a:pt x="4575" y="39"/>
                </a:lnTo>
                <a:lnTo>
                  <a:pt x="4575" y="39"/>
                </a:lnTo>
                <a:lnTo>
                  <a:pt x="4575" y="39"/>
                </a:lnTo>
                <a:lnTo>
                  <a:pt x="4576" y="39"/>
                </a:lnTo>
                <a:lnTo>
                  <a:pt x="4576" y="39"/>
                </a:lnTo>
                <a:lnTo>
                  <a:pt x="4576" y="39"/>
                </a:lnTo>
                <a:lnTo>
                  <a:pt x="4576" y="39"/>
                </a:lnTo>
                <a:lnTo>
                  <a:pt x="4576" y="39"/>
                </a:lnTo>
                <a:lnTo>
                  <a:pt x="4577" y="39"/>
                </a:lnTo>
                <a:lnTo>
                  <a:pt x="4577" y="39"/>
                </a:lnTo>
                <a:lnTo>
                  <a:pt x="4577" y="39"/>
                </a:lnTo>
                <a:lnTo>
                  <a:pt x="4577" y="39"/>
                </a:lnTo>
                <a:lnTo>
                  <a:pt x="4578" y="39"/>
                </a:lnTo>
                <a:lnTo>
                  <a:pt x="4578" y="39"/>
                </a:lnTo>
                <a:lnTo>
                  <a:pt x="4578" y="39"/>
                </a:lnTo>
                <a:lnTo>
                  <a:pt x="4578" y="39"/>
                </a:lnTo>
                <a:lnTo>
                  <a:pt x="4579" y="39"/>
                </a:lnTo>
                <a:lnTo>
                  <a:pt x="4579" y="39"/>
                </a:lnTo>
                <a:lnTo>
                  <a:pt x="4579" y="39"/>
                </a:lnTo>
                <a:lnTo>
                  <a:pt x="4579" y="39"/>
                </a:lnTo>
                <a:lnTo>
                  <a:pt x="4579" y="39"/>
                </a:lnTo>
                <a:lnTo>
                  <a:pt x="4580" y="39"/>
                </a:lnTo>
                <a:lnTo>
                  <a:pt x="4580" y="39"/>
                </a:lnTo>
                <a:lnTo>
                  <a:pt x="4580" y="39"/>
                </a:lnTo>
                <a:lnTo>
                  <a:pt x="4580" y="39"/>
                </a:lnTo>
                <a:lnTo>
                  <a:pt x="4581" y="39"/>
                </a:lnTo>
                <a:lnTo>
                  <a:pt x="4581" y="39"/>
                </a:lnTo>
                <a:lnTo>
                  <a:pt x="4581" y="39"/>
                </a:lnTo>
                <a:lnTo>
                  <a:pt x="4581" y="39"/>
                </a:lnTo>
                <a:lnTo>
                  <a:pt x="4582" y="39"/>
                </a:lnTo>
                <a:lnTo>
                  <a:pt x="4582" y="39"/>
                </a:lnTo>
                <a:lnTo>
                  <a:pt x="4582" y="39"/>
                </a:lnTo>
                <a:lnTo>
                  <a:pt x="4582" y="39"/>
                </a:lnTo>
                <a:lnTo>
                  <a:pt x="4582" y="39"/>
                </a:lnTo>
                <a:lnTo>
                  <a:pt x="4583" y="39"/>
                </a:lnTo>
                <a:lnTo>
                  <a:pt x="4583" y="39"/>
                </a:lnTo>
                <a:lnTo>
                  <a:pt x="4583" y="39"/>
                </a:lnTo>
                <a:lnTo>
                  <a:pt x="4584" y="39"/>
                </a:lnTo>
                <a:lnTo>
                  <a:pt x="4584" y="39"/>
                </a:lnTo>
                <a:lnTo>
                  <a:pt x="4584" y="39"/>
                </a:lnTo>
                <a:lnTo>
                  <a:pt x="4584" y="39"/>
                </a:lnTo>
                <a:lnTo>
                  <a:pt x="4585" y="39"/>
                </a:lnTo>
                <a:lnTo>
                  <a:pt x="4585" y="39"/>
                </a:lnTo>
                <a:lnTo>
                  <a:pt x="4585" y="39"/>
                </a:lnTo>
                <a:lnTo>
                  <a:pt x="4585" y="39"/>
                </a:lnTo>
                <a:lnTo>
                  <a:pt x="4586" y="39"/>
                </a:lnTo>
                <a:lnTo>
                  <a:pt x="4586" y="39"/>
                </a:lnTo>
                <a:lnTo>
                  <a:pt x="4586" y="39"/>
                </a:lnTo>
                <a:lnTo>
                  <a:pt x="4586" y="39"/>
                </a:lnTo>
                <a:lnTo>
                  <a:pt x="4586" y="39"/>
                </a:lnTo>
                <a:lnTo>
                  <a:pt x="4587" y="39"/>
                </a:lnTo>
                <a:lnTo>
                  <a:pt x="4587" y="39"/>
                </a:lnTo>
                <a:lnTo>
                  <a:pt x="4587" y="39"/>
                </a:lnTo>
                <a:lnTo>
                  <a:pt x="4587" y="39"/>
                </a:lnTo>
                <a:lnTo>
                  <a:pt x="4588" y="39"/>
                </a:lnTo>
                <a:lnTo>
                  <a:pt x="4588" y="39"/>
                </a:lnTo>
                <a:lnTo>
                  <a:pt x="4588" y="39"/>
                </a:lnTo>
                <a:lnTo>
                  <a:pt x="4588" y="39"/>
                </a:lnTo>
                <a:lnTo>
                  <a:pt x="4589" y="39"/>
                </a:lnTo>
                <a:lnTo>
                  <a:pt x="4589" y="39"/>
                </a:lnTo>
                <a:lnTo>
                  <a:pt x="4589" y="39"/>
                </a:lnTo>
                <a:lnTo>
                  <a:pt x="4589" y="39"/>
                </a:lnTo>
                <a:lnTo>
                  <a:pt x="4589" y="39"/>
                </a:lnTo>
                <a:lnTo>
                  <a:pt x="4590" y="39"/>
                </a:lnTo>
                <a:lnTo>
                  <a:pt x="4590" y="39"/>
                </a:lnTo>
                <a:lnTo>
                  <a:pt x="4590" y="39"/>
                </a:lnTo>
                <a:lnTo>
                  <a:pt x="4590" y="39"/>
                </a:lnTo>
                <a:lnTo>
                  <a:pt x="4591" y="39"/>
                </a:lnTo>
                <a:lnTo>
                  <a:pt x="4591" y="39"/>
                </a:lnTo>
                <a:lnTo>
                  <a:pt x="4591" y="39"/>
                </a:lnTo>
                <a:lnTo>
                  <a:pt x="4592" y="39"/>
                </a:lnTo>
                <a:lnTo>
                  <a:pt x="4592" y="39"/>
                </a:lnTo>
                <a:lnTo>
                  <a:pt x="4592" y="39"/>
                </a:lnTo>
                <a:lnTo>
                  <a:pt x="4592" y="39"/>
                </a:lnTo>
                <a:lnTo>
                  <a:pt x="4592" y="39"/>
                </a:lnTo>
                <a:lnTo>
                  <a:pt x="4593" y="39"/>
                </a:lnTo>
                <a:lnTo>
                  <a:pt x="4593" y="39"/>
                </a:lnTo>
                <a:lnTo>
                  <a:pt x="4593" y="39"/>
                </a:lnTo>
                <a:lnTo>
                  <a:pt x="4593" y="39"/>
                </a:lnTo>
                <a:lnTo>
                  <a:pt x="4594" y="39"/>
                </a:lnTo>
                <a:lnTo>
                  <a:pt x="4594" y="39"/>
                </a:lnTo>
                <a:lnTo>
                  <a:pt x="4594" y="39"/>
                </a:lnTo>
                <a:lnTo>
                  <a:pt x="4594" y="39"/>
                </a:lnTo>
                <a:lnTo>
                  <a:pt x="4595" y="39"/>
                </a:lnTo>
                <a:lnTo>
                  <a:pt x="4595" y="39"/>
                </a:lnTo>
                <a:lnTo>
                  <a:pt x="4595" y="39"/>
                </a:lnTo>
                <a:lnTo>
                  <a:pt x="4595" y="39"/>
                </a:lnTo>
                <a:lnTo>
                  <a:pt x="4595" y="39"/>
                </a:lnTo>
                <a:lnTo>
                  <a:pt x="4596" y="39"/>
                </a:lnTo>
                <a:lnTo>
                  <a:pt x="4596" y="39"/>
                </a:lnTo>
                <a:lnTo>
                  <a:pt x="4596" y="39"/>
                </a:lnTo>
                <a:lnTo>
                  <a:pt x="4596" y="39"/>
                </a:lnTo>
                <a:lnTo>
                  <a:pt x="4597" y="39"/>
                </a:lnTo>
                <a:lnTo>
                  <a:pt x="4597" y="39"/>
                </a:lnTo>
                <a:lnTo>
                  <a:pt x="4597" y="39"/>
                </a:lnTo>
                <a:lnTo>
                  <a:pt x="4597" y="39"/>
                </a:lnTo>
                <a:lnTo>
                  <a:pt x="4598" y="39"/>
                </a:lnTo>
                <a:lnTo>
                  <a:pt x="4598" y="39"/>
                </a:lnTo>
                <a:lnTo>
                  <a:pt x="4598" y="39"/>
                </a:lnTo>
                <a:lnTo>
                  <a:pt x="4598" y="39"/>
                </a:lnTo>
                <a:lnTo>
                  <a:pt x="4598" y="39"/>
                </a:lnTo>
                <a:lnTo>
                  <a:pt x="4599" y="39"/>
                </a:lnTo>
                <a:lnTo>
                  <a:pt x="4599" y="39"/>
                </a:lnTo>
                <a:lnTo>
                  <a:pt x="4599" y="39"/>
                </a:lnTo>
                <a:lnTo>
                  <a:pt x="4600" y="39"/>
                </a:lnTo>
                <a:lnTo>
                  <a:pt x="4600" y="39"/>
                </a:lnTo>
                <a:lnTo>
                  <a:pt x="4600" y="39"/>
                </a:lnTo>
                <a:lnTo>
                  <a:pt x="4600" y="39"/>
                </a:lnTo>
                <a:lnTo>
                  <a:pt x="4601" y="39"/>
                </a:lnTo>
                <a:lnTo>
                  <a:pt x="4601" y="39"/>
                </a:lnTo>
                <a:lnTo>
                  <a:pt x="4601" y="39"/>
                </a:lnTo>
                <a:lnTo>
                  <a:pt x="4601" y="39"/>
                </a:lnTo>
                <a:lnTo>
                  <a:pt x="4601" y="39"/>
                </a:lnTo>
                <a:lnTo>
                  <a:pt x="4602" y="39"/>
                </a:lnTo>
                <a:lnTo>
                  <a:pt x="4602" y="39"/>
                </a:lnTo>
                <a:lnTo>
                  <a:pt x="4602" y="39"/>
                </a:lnTo>
                <a:lnTo>
                  <a:pt x="4602" y="39"/>
                </a:lnTo>
                <a:lnTo>
                  <a:pt x="4603" y="39"/>
                </a:lnTo>
                <a:lnTo>
                  <a:pt x="4603" y="39"/>
                </a:lnTo>
                <a:lnTo>
                  <a:pt x="4603" y="39"/>
                </a:lnTo>
                <a:lnTo>
                  <a:pt x="4603" y="39"/>
                </a:lnTo>
                <a:lnTo>
                  <a:pt x="4604" y="39"/>
                </a:lnTo>
                <a:lnTo>
                  <a:pt x="4604" y="39"/>
                </a:lnTo>
                <a:lnTo>
                  <a:pt x="4604" y="39"/>
                </a:lnTo>
                <a:lnTo>
                  <a:pt x="4604" y="39"/>
                </a:lnTo>
                <a:lnTo>
                  <a:pt x="4604" y="39"/>
                </a:lnTo>
                <a:lnTo>
                  <a:pt x="4605" y="39"/>
                </a:lnTo>
                <a:lnTo>
                  <a:pt x="4605" y="39"/>
                </a:lnTo>
                <a:lnTo>
                  <a:pt x="4605" y="39"/>
                </a:lnTo>
                <a:lnTo>
                  <a:pt x="4605" y="39"/>
                </a:lnTo>
                <a:lnTo>
                  <a:pt x="4606" y="39"/>
                </a:lnTo>
                <a:lnTo>
                  <a:pt x="4606" y="39"/>
                </a:lnTo>
                <a:lnTo>
                  <a:pt x="4606" y="39"/>
                </a:lnTo>
                <a:lnTo>
                  <a:pt x="4606" y="39"/>
                </a:lnTo>
                <a:lnTo>
                  <a:pt x="4607" y="39"/>
                </a:lnTo>
                <a:lnTo>
                  <a:pt x="4607" y="39"/>
                </a:lnTo>
                <a:lnTo>
                  <a:pt x="4607" y="39"/>
                </a:lnTo>
                <a:lnTo>
                  <a:pt x="4607" y="39"/>
                </a:lnTo>
                <a:lnTo>
                  <a:pt x="4608" y="39"/>
                </a:lnTo>
                <a:lnTo>
                  <a:pt x="4608" y="39"/>
                </a:lnTo>
                <a:lnTo>
                  <a:pt x="4608" y="39"/>
                </a:lnTo>
                <a:lnTo>
                  <a:pt x="4608" y="39"/>
                </a:lnTo>
                <a:lnTo>
                  <a:pt x="4609" y="39"/>
                </a:lnTo>
                <a:lnTo>
                  <a:pt x="4609" y="39"/>
                </a:lnTo>
                <a:lnTo>
                  <a:pt x="4609" y="39"/>
                </a:lnTo>
                <a:lnTo>
                  <a:pt x="4609" y="39"/>
                </a:lnTo>
                <a:lnTo>
                  <a:pt x="4610" y="39"/>
                </a:lnTo>
                <a:lnTo>
                  <a:pt x="4610" y="39"/>
                </a:lnTo>
                <a:lnTo>
                  <a:pt x="4610" y="39"/>
                </a:lnTo>
                <a:lnTo>
                  <a:pt x="4610" y="39"/>
                </a:lnTo>
                <a:lnTo>
                  <a:pt x="4610" y="39"/>
                </a:lnTo>
                <a:lnTo>
                  <a:pt x="4611" y="39"/>
                </a:lnTo>
                <a:lnTo>
                  <a:pt x="4611" y="39"/>
                </a:lnTo>
                <a:lnTo>
                  <a:pt x="4611" y="39"/>
                </a:lnTo>
                <a:lnTo>
                  <a:pt x="4611" y="39"/>
                </a:lnTo>
                <a:lnTo>
                  <a:pt x="4612" y="39"/>
                </a:lnTo>
                <a:lnTo>
                  <a:pt x="4612" y="39"/>
                </a:lnTo>
                <a:lnTo>
                  <a:pt x="4612" y="39"/>
                </a:lnTo>
                <a:lnTo>
                  <a:pt x="4612" y="39"/>
                </a:lnTo>
                <a:lnTo>
                  <a:pt x="4613" y="39"/>
                </a:lnTo>
                <a:lnTo>
                  <a:pt x="4613" y="39"/>
                </a:lnTo>
                <a:lnTo>
                  <a:pt x="4613" y="39"/>
                </a:lnTo>
                <a:lnTo>
                  <a:pt x="4613" y="39"/>
                </a:lnTo>
                <a:lnTo>
                  <a:pt x="4613" y="39"/>
                </a:lnTo>
                <a:lnTo>
                  <a:pt x="4614" y="39"/>
                </a:lnTo>
                <a:lnTo>
                  <a:pt x="4614" y="39"/>
                </a:lnTo>
                <a:lnTo>
                  <a:pt x="4614" y="39"/>
                </a:lnTo>
                <a:lnTo>
                  <a:pt x="4615" y="39"/>
                </a:lnTo>
                <a:lnTo>
                  <a:pt x="4615" y="39"/>
                </a:lnTo>
                <a:lnTo>
                  <a:pt x="4615" y="39"/>
                </a:lnTo>
                <a:lnTo>
                  <a:pt x="4615" y="39"/>
                </a:lnTo>
                <a:lnTo>
                  <a:pt x="4616" y="39"/>
                </a:lnTo>
                <a:lnTo>
                  <a:pt x="4616" y="39"/>
                </a:lnTo>
                <a:lnTo>
                  <a:pt x="4616" y="39"/>
                </a:lnTo>
                <a:lnTo>
                  <a:pt x="4616" y="39"/>
                </a:lnTo>
                <a:lnTo>
                  <a:pt x="4616" y="39"/>
                </a:lnTo>
                <a:lnTo>
                  <a:pt x="4617" y="39"/>
                </a:lnTo>
                <a:lnTo>
                  <a:pt x="4617" y="39"/>
                </a:lnTo>
                <a:lnTo>
                  <a:pt x="4617" y="39"/>
                </a:lnTo>
                <a:lnTo>
                  <a:pt x="4617" y="39"/>
                </a:lnTo>
                <a:lnTo>
                  <a:pt x="4618" y="39"/>
                </a:lnTo>
                <a:lnTo>
                  <a:pt x="4618" y="39"/>
                </a:lnTo>
                <a:lnTo>
                  <a:pt x="4618" y="39"/>
                </a:lnTo>
                <a:lnTo>
                  <a:pt x="4618" y="39"/>
                </a:lnTo>
                <a:lnTo>
                  <a:pt x="4619" y="39"/>
                </a:lnTo>
                <a:lnTo>
                  <a:pt x="4619" y="39"/>
                </a:lnTo>
                <a:lnTo>
                  <a:pt x="4619" y="39"/>
                </a:lnTo>
                <a:lnTo>
                  <a:pt x="4619" y="39"/>
                </a:lnTo>
                <a:lnTo>
                  <a:pt x="4619" y="39"/>
                </a:lnTo>
                <a:lnTo>
                  <a:pt x="4620" y="39"/>
                </a:lnTo>
                <a:lnTo>
                  <a:pt x="4620" y="39"/>
                </a:lnTo>
                <a:lnTo>
                  <a:pt x="4620" y="39"/>
                </a:lnTo>
                <a:lnTo>
                  <a:pt x="4620" y="39"/>
                </a:lnTo>
                <a:lnTo>
                  <a:pt x="4621" y="39"/>
                </a:lnTo>
                <a:lnTo>
                  <a:pt x="4621" y="39"/>
                </a:lnTo>
                <a:lnTo>
                  <a:pt x="4621" y="39"/>
                </a:lnTo>
                <a:lnTo>
                  <a:pt x="4621" y="39"/>
                </a:lnTo>
                <a:lnTo>
                  <a:pt x="4622" y="39"/>
                </a:lnTo>
                <a:lnTo>
                  <a:pt x="4622" y="0"/>
                </a:lnTo>
                <a:lnTo>
                  <a:pt x="4622" y="39"/>
                </a:lnTo>
                <a:lnTo>
                  <a:pt x="4622" y="0"/>
                </a:lnTo>
                <a:lnTo>
                  <a:pt x="4623" y="0"/>
                </a:lnTo>
                <a:lnTo>
                  <a:pt x="4623" y="0"/>
                </a:lnTo>
                <a:lnTo>
                  <a:pt x="4623" y="39"/>
                </a:lnTo>
                <a:lnTo>
                  <a:pt x="4623" y="39"/>
                </a:lnTo>
                <a:lnTo>
                  <a:pt x="4624" y="0"/>
                </a:lnTo>
                <a:lnTo>
                  <a:pt x="4624" y="0"/>
                </a:lnTo>
                <a:lnTo>
                  <a:pt x="4624" y="39"/>
                </a:lnTo>
                <a:lnTo>
                  <a:pt x="4624" y="39"/>
                </a:lnTo>
                <a:lnTo>
                  <a:pt x="4625" y="39"/>
                </a:lnTo>
                <a:lnTo>
                  <a:pt x="4625" y="39"/>
                </a:lnTo>
                <a:lnTo>
                  <a:pt x="4625" y="39"/>
                </a:lnTo>
                <a:lnTo>
                  <a:pt x="4625" y="39"/>
                </a:lnTo>
                <a:lnTo>
                  <a:pt x="4625" y="39"/>
                </a:lnTo>
                <a:lnTo>
                  <a:pt x="4626" y="39"/>
                </a:lnTo>
                <a:lnTo>
                  <a:pt x="4626" y="39"/>
                </a:lnTo>
                <a:lnTo>
                  <a:pt x="4626" y="39"/>
                </a:lnTo>
                <a:lnTo>
                  <a:pt x="4626" y="39"/>
                </a:lnTo>
                <a:lnTo>
                  <a:pt x="4627" y="39"/>
                </a:lnTo>
                <a:lnTo>
                  <a:pt x="4627" y="39"/>
                </a:lnTo>
                <a:lnTo>
                  <a:pt x="4627" y="39"/>
                </a:lnTo>
                <a:lnTo>
                  <a:pt x="4627" y="39"/>
                </a:lnTo>
                <a:lnTo>
                  <a:pt x="4628" y="39"/>
                </a:lnTo>
                <a:lnTo>
                  <a:pt x="4628" y="39"/>
                </a:lnTo>
                <a:lnTo>
                  <a:pt x="4628" y="39"/>
                </a:lnTo>
                <a:lnTo>
                  <a:pt x="4628" y="39"/>
                </a:lnTo>
                <a:lnTo>
                  <a:pt x="4628" y="39"/>
                </a:lnTo>
                <a:lnTo>
                  <a:pt x="4629" y="39"/>
                </a:lnTo>
                <a:lnTo>
                  <a:pt x="4629" y="39"/>
                </a:lnTo>
                <a:lnTo>
                  <a:pt x="4629" y="39"/>
                </a:lnTo>
                <a:lnTo>
                  <a:pt x="4629" y="39"/>
                </a:lnTo>
                <a:lnTo>
                  <a:pt x="4630" y="39"/>
                </a:lnTo>
                <a:lnTo>
                  <a:pt x="4630" y="39"/>
                </a:lnTo>
                <a:lnTo>
                  <a:pt x="4630" y="39"/>
                </a:lnTo>
                <a:lnTo>
                  <a:pt x="4631" y="39"/>
                </a:lnTo>
                <a:lnTo>
                  <a:pt x="4631" y="39"/>
                </a:lnTo>
                <a:lnTo>
                  <a:pt x="4631" y="39"/>
                </a:lnTo>
                <a:lnTo>
                  <a:pt x="4631" y="39"/>
                </a:lnTo>
                <a:lnTo>
                  <a:pt x="4632" y="0"/>
                </a:lnTo>
                <a:lnTo>
                  <a:pt x="4632" y="39"/>
                </a:lnTo>
                <a:lnTo>
                  <a:pt x="4632" y="39"/>
                </a:lnTo>
                <a:lnTo>
                  <a:pt x="4632" y="39"/>
                </a:lnTo>
                <a:lnTo>
                  <a:pt x="4632" y="39"/>
                </a:lnTo>
                <a:lnTo>
                  <a:pt x="4633" y="39"/>
                </a:lnTo>
                <a:lnTo>
                  <a:pt x="4633" y="39"/>
                </a:lnTo>
                <a:lnTo>
                  <a:pt x="4633" y="39"/>
                </a:lnTo>
                <a:lnTo>
                  <a:pt x="4633" y="39"/>
                </a:lnTo>
                <a:lnTo>
                  <a:pt x="4634" y="39"/>
                </a:lnTo>
                <a:lnTo>
                  <a:pt x="4634" y="39"/>
                </a:lnTo>
                <a:lnTo>
                  <a:pt x="4634" y="39"/>
                </a:lnTo>
                <a:lnTo>
                  <a:pt x="4634" y="39"/>
                </a:lnTo>
                <a:lnTo>
                  <a:pt x="4634" y="39"/>
                </a:lnTo>
                <a:lnTo>
                  <a:pt x="4635" y="39"/>
                </a:lnTo>
                <a:lnTo>
                  <a:pt x="4635" y="39"/>
                </a:lnTo>
                <a:lnTo>
                  <a:pt x="4635" y="39"/>
                </a:lnTo>
                <a:lnTo>
                  <a:pt x="4635" y="39"/>
                </a:lnTo>
                <a:lnTo>
                  <a:pt x="4636" y="39"/>
                </a:lnTo>
                <a:lnTo>
                  <a:pt x="4636" y="39"/>
                </a:lnTo>
                <a:lnTo>
                  <a:pt x="4636" y="39"/>
                </a:lnTo>
                <a:lnTo>
                  <a:pt x="4636" y="39"/>
                </a:lnTo>
                <a:lnTo>
                  <a:pt x="4637" y="39"/>
                </a:lnTo>
                <a:lnTo>
                  <a:pt x="4637" y="39"/>
                </a:lnTo>
                <a:lnTo>
                  <a:pt x="4637" y="39"/>
                </a:lnTo>
                <a:lnTo>
                  <a:pt x="4637" y="0"/>
                </a:lnTo>
                <a:lnTo>
                  <a:pt x="4637" y="39"/>
                </a:lnTo>
                <a:lnTo>
                  <a:pt x="4638" y="39"/>
                </a:lnTo>
                <a:lnTo>
                  <a:pt x="4638" y="39"/>
                </a:lnTo>
                <a:lnTo>
                  <a:pt x="4638" y="39"/>
                </a:lnTo>
                <a:lnTo>
                  <a:pt x="4639" y="39"/>
                </a:lnTo>
                <a:lnTo>
                  <a:pt x="4639" y="0"/>
                </a:lnTo>
                <a:lnTo>
                  <a:pt x="4639" y="0"/>
                </a:lnTo>
                <a:lnTo>
                  <a:pt x="4639" y="39"/>
                </a:lnTo>
                <a:lnTo>
                  <a:pt x="4640" y="39"/>
                </a:lnTo>
                <a:lnTo>
                  <a:pt x="4640" y="39"/>
                </a:lnTo>
                <a:lnTo>
                  <a:pt x="4640" y="39"/>
                </a:lnTo>
                <a:lnTo>
                  <a:pt x="4640" y="39"/>
                </a:lnTo>
                <a:lnTo>
                  <a:pt x="4641" y="39"/>
                </a:lnTo>
                <a:lnTo>
                  <a:pt x="4641" y="39"/>
                </a:lnTo>
                <a:lnTo>
                  <a:pt x="4641" y="39"/>
                </a:lnTo>
                <a:lnTo>
                  <a:pt x="4641" y="39"/>
                </a:lnTo>
                <a:lnTo>
                  <a:pt x="4641" y="39"/>
                </a:lnTo>
                <a:lnTo>
                  <a:pt x="4642" y="39"/>
                </a:lnTo>
                <a:lnTo>
                  <a:pt x="4642" y="39"/>
                </a:lnTo>
                <a:lnTo>
                  <a:pt x="4642" y="39"/>
                </a:lnTo>
                <a:lnTo>
                  <a:pt x="4642" y="39"/>
                </a:lnTo>
                <a:lnTo>
                  <a:pt x="4643" y="39"/>
                </a:lnTo>
                <a:lnTo>
                  <a:pt x="4643" y="39"/>
                </a:lnTo>
                <a:lnTo>
                  <a:pt x="4643" y="39"/>
                </a:lnTo>
                <a:lnTo>
                  <a:pt x="4643" y="39"/>
                </a:lnTo>
                <a:lnTo>
                  <a:pt x="4644" y="0"/>
                </a:lnTo>
                <a:lnTo>
                  <a:pt x="4644" y="39"/>
                </a:lnTo>
                <a:lnTo>
                  <a:pt x="4644" y="39"/>
                </a:lnTo>
                <a:lnTo>
                  <a:pt x="4644" y="39"/>
                </a:lnTo>
                <a:lnTo>
                  <a:pt x="4644" y="39"/>
                </a:lnTo>
                <a:lnTo>
                  <a:pt x="4645" y="39"/>
                </a:lnTo>
                <a:lnTo>
                  <a:pt x="4645" y="39"/>
                </a:lnTo>
                <a:lnTo>
                  <a:pt x="4645" y="39"/>
                </a:lnTo>
                <a:lnTo>
                  <a:pt x="4645" y="39"/>
                </a:lnTo>
                <a:lnTo>
                  <a:pt x="4646" y="39"/>
                </a:lnTo>
                <a:lnTo>
                  <a:pt x="4646" y="39"/>
                </a:lnTo>
                <a:lnTo>
                  <a:pt x="4646" y="39"/>
                </a:lnTo>
                <a:lnTo>
                  <a:pt x="4647" y="39"/>
                </a:lnTo>
                <a:lnTo>
                  <a:pt x="4647" y="39"/>
                </a:lnTo>
                <a:lnTo>
                  <a:pt x="4647" y="0"/>
                </a:lnTo>
                <a:lnTo>
                  <a:pt x="4647" y="39"/>
                </a:lnTo>
                <a:lnTo>
                  <a:pt x="4647" y="39"/>
                </a:lnTo>
                <a:lnTo>
                  <a:pt x="4648" y="39"/>
                </a:lnTo>
                <a:lnTo>
                  <a:pt x="4648" y="39"/>
                </a:lnTo>
                <a:lnTo>
                  <a:pt x="4648" y="39"/>
                </a:lnTo>
                <a:lnTo>
                  <a:pt x="4648" y="39"/>
                </a:lnTo>
                <a:lnTo>
                  <a:pt x="4649" y="39"/>
                </a:lnTo>
                <a:lnTo>
                  <a:pt x="4649" y="39"/>
                </a:lnTo>
                <a:lnTo>
                  <a:pt x="4649" y="39"/>
                </a:lnTo>
                <a:lnTo>
                  <a:pt x="4649" y="39"/>
                </a:lnTo>
                <a:lnTo>
                  <a:pt x="4650" y="39"/>
                </a:lnTo>
                <a:lnTo>
                  <a:pt x="4650" y="39"/>
                </a:lnTo>
                <a:lnTo>
                  <a:pt x="4650" y="39"/>
                </a:lnTo>
                <a:lnTo>
                  <a:pt x="4650" y="39"/>
                </a:lnTo>
                <a:lnTo>
                  <a:pt x="4650" y="39"/>
                </a:lnTo>
                <a:lnTo>
                  <a:pt x="4651" y="39"/>
                </a:lnTo>
                <a:lnTo>
                  <a:pt x="4651" y="39"/>
                </a:lnTo>
                <a:lnTo>
                  <a:pt x="4651" y="39"/>
                </a:lnTo>
                <a:lnTo>
                  <a:pt x="4651" y="39"/>
                </a:lnTo>
                <a:lnTo>
                  <a:pt x="4652" y="39"/>
                </a:lnTo>
                <a:lnTo>
                  <a:pt x="4652" y="39"/>
                </a:lnTo>
                <a:lnTo>
                  <a:pt x="4652" y="39"/>
                </a:lnTo>
                <a:lnTo>
                  <a:pt x="4652" y="39"/>
                </a:lnTo>
                <a:lnTo>
                  <a:pt x="4653" y="39"/>
                </a:lnTo>
                <a:lnTo>
                  <a:pt x="4653" y="39"/>
                </a:lnTo>
                <a:lnTo>
                  <a:pt x="4653" y="39"/>
                </a:lnTo>
                <a:lnTo>
                  <a:pt x="4653" y="39"/>
                </a:lnTo>
                <a:lnTo>
                  <a:pt x="4654" y="39"/>
                </a:lnTo>
                <a:lnTo>
                  <a:pt x="4654" y="39"/>
                </a:lnTo>
                <a:lnTo>
                  <a:pt x="4654" y="39"/>
                </a:lnTo>
                <a:lnTo>
                  <a:pt x="4654" y="39"/>
                </a:lnTo>
                <a:lnTo>
                  <a:pt x="4655" y="39"/>
                </a:lnTo>
                <a:lnTo>
                  <a:pt x="4655" y="39"/>
                </a:lnTo>
                <a:lnTo>
                  <a:pt x="4655" y="39"/>
                </a:lnTo>
                <a:lnTo>
                  <a:pt x="4655" y="39"/>
                </a:lnTo>
                <a:lnTo>
                  <a:pt x="4656" y="39"/>
                </a:lnTo>
                <a:lnTo>
                  <a:pt x="4656" y="39"/>
                </a:lnTo>
                <a:lnTo>
                  <a:pt x="4656" y="39"/>
                </a:lnTo>
                <a:lnTo>
                  <a:pt x="4656" y="39"/>
                </a:lnTo>
                <a:lnTo>
                  <a:pt x="4656" y="39"/>
                </a:lnTo>
                <a:lnTo>
                  <a:pt x="4657" y="39"/>
                </a:lnTo>
                <a:lnTo>
                  <a:pt x="4657" y="39"/>
                </a:lnTo>
                <a:lnTo>
                  <a:pt x="4657" y="39"/>
                </a:lnTo>
                <a:lnTo>
                  <a:pt x="4657" y="39"/>
                </a:lnTo>
                <a:lnTo>
                  <a:pt x="4658" y="39"/>
                </a:lnTo>
                <a:lnTo>
                  <a:pt x="4658" y="39"/>
                </a:lnTo>
                <a:lnTo>
                  <a:pt x="4658" y="39"/>
                </a:lnTo>
                <a:lnTo>
                  <a:pt x="4658" y="0"/>
                </a:lnTo>
                <a:lnTo>
                  <a:pt x="4659" y="39"/>
                </a:lnTo>
                <a:lnTo>
                  <a:pt x="4659" y="39"/>
                </a:lnTo>
                <a:lnTo>
                  <a:pt x="4659" y="39"/>
                </a:lnTo>
                <a:lnTo>
                  <a:pt x="4659" y="39"/>
                </a:lnTo>
                <a:lnTo>
                  <a:pt x="4659" y="39"/>
                </a:lnTo>
                <a:lnTo>
                  <a:pt x="4660" y="39"/>
                </a:lnTo>
                <a:lnTo>
                  <a:pt x="4660" y="39"/>
                </a:lnTo>
                <a:lnTo>
                  <a:pt x="4660" y="39"/>
                </a:lnTo>
                <a:lnTo>
                  <a:pt x="4660" y="39"/>
                </a:lnTo>
                <a:lnTo>
                  <a:pt x="4661" y="39"/>
                </a:lnTo>
                <a:lnTo>
                  <a:pt x="4661" y="39"/>
                </a:lnTo>
                <a:lnTo>
                  <a:pt x="4661" y="39"/>
                </a:lnTo>
                <a:lnTo>
                  <a:pt x="4662" y="39"/>
                </a:lnTo>
                <a:lnTo>
                  <a:pt x="4662" y="39"/>
                </a:lnTo>
                <a:lnTo>
                  <a:pt x="4662" y="39"/>
                </a:lnTo>
                <a:lnTo>
                  <a:pt x="4662" y="39"/>
                </a:lnTo>
                <a:lnTo>
                  <a:pt x="4662" y="39"/>
                </a:lnTo>
                <a:lnTo>
                  <a:pt x="4663" y="39"/>
                </a:lnTo>
                <a:lnTo>
                  <a:pt x="4663" y="39"/>
                </a:lnTo>
                <a:lnTo>
                  <a:pt x="4663" y="39"/>
                </a:lnTo>
                <a:lnTo>
                  <a:pt x="4663" y="39"/>
                </a:lnTo>
                <a:lnTo>
                  <a:pt x="4664" y="39"/>
                </a:lnTo>
                <a:lnTo>
                  <a:pt x="4664" y="39"/>
                </a:lnTo>
                <a:lnTo>
                  <a:pt x="4664" y="39"/>
                </a:lnTo>
                <a:lnTo>
                  <a:pt x="4664" y="39"/>
                </a:lnTo>
                <a:lnTo>
                  <a:pt x="4665" y="39"/>
                </a:lnTo>
                <a:lnTo>
                  <a:pt x="4665" y="39"/>
                </a:lnTo>
                <a:lnTo>
                  <a:pt x="4665" y="39"/>
                </a:lnTo>
                <a:lnTo>
                  <a:pt x="4665" y="39"/>
                </a:lnTo>
                <a:lnTo>
                  <a:pt x="4665" y="39"/>
                </a:lnTo>
                <a:lnTo>
                  <a:pt x="4666" y="39"/>
                </a:lnTo>
                <a:lnTo>
                  <a:pt x="4666" y="39"/>
                </a:lnTo>
                <a:lnTo>
                  <a:pt x="4666" y="39"/>
                </a:lnTo>
                <a:lnTo>
                  <a:pt x="4666" y="39"/>
                </a:lnTo>
                <a:lnTo>
                  <a:pt x="4667" y="39"/>
                </a:lnTo>
                <a:lnTo>
                  <a:pt x="4667" y="39"/>
                </a:lnTo>
                <a:lnTo>
                  <a:pt x="4667" y="39"/>
                </a:lnTo>
                <a:lnTo>
                  <a:pt x="4667" y="39"/>
                </a:lnTo>
                <a:lnTo>
                  <a:pt x="4668" y="39"/>
                </a:lnTo>
                <a:lnTo>
                  <a:pt x="4668" y="39"/>
                </a:lnTo>
                <a:lnTo>
                  <a:pt x="4668" y="39"/>
                </a:lnTo>
                <a:lnTo>
                  <a:pt x="4668" y="39"/>
                </a:lnTo>
                <a:lnTo>
                  <a:pt x="4668" y="39"/>
                </a:lnTo>
                <a:lnTo>
                  <a:pt x="4669" y="39"/>
                </a:lnTo>
                <a:lnTo>
                  <a:pt x="4669" y="39"/>
                </a:lnTo>
                <a:lnTo>
                  <a:pt x="4669" y="39"/>
                </a:lnTo>
                <a:lnTo>
                  <a:pt x="4670" y="39"/>
                </a:lnTo>
                <a:lnTo>
                  <a:pt x="4670" y="39"/>
                </a:lnTo>
                <a:lnTo>
                  <a:pt x="4670" y="39"/>
                </a:lnTo>
                <a:lnTo>
                  <a:pt x="4670" y="39"/>
                </a:lnTo>
                <a:lnTo>
                  <a:pt x="4671" y="39"/>
                </a:lnTo>
                <a:lnTo>
                  <a:pt x="4671" y="39"/>
                </a:lnTo>
                <a:lnTo>
                  <a:pt x="4671" y="39"/>
                </a:lnTo>
                <a:lnTo>
                  <a:pt x="4671" y="39"/>
                </a:lnTo>
                <a:lnTo>
                  <a:pt x="4671" y="39"/>
                </a:lnTo>
                <a:lnTo>
                  <a:pt x="4672" y="39"/>
                </a:lnTo>
                <a:lnTo>
                  <a:pt x="4672" y="39"/>
                </a:lnTo>
                <a:lnTo>
                  <a:pt x="4672" y="39"/>
                </a:lnTo>
                <a:lnTo>
                  <a:pt x="4672" y="39"/>
                </a:lnTo>
                <a:lnTo>
                  <a:pt x="4673" y="39"/>
                </a:lnTo>
                <a:lnTo>
                  <a:pt x="4673" y="39"/>
                </a:lnTo>
                <a:lnTo>
                  <a:pt x="4673" y="39"/>
                </a:lnTo>
                <a:lnTo>
                  <a:pt x="4673" y="39"/>
                </a:lnTo>
                <a:lnTo>
                  <a:pt x="4674" y="39"/>
                </a:lnTo>
                <a:lnTo>
                  <a:pt x="4674" y="39"/>
                </a:lnTo>
                <a:lnTo>
                  <a:pt x="4674" y="39"/>
                </a:lnTo>
                <a:lnTo>
                  <a:pt x="4674" y="39"/>
                </a:lnTo>
                <a:lnTo>
                  <a:pt x="4674" y="39"/>
                </a:lnTo>
                <a:lnTo>
                  <a:pt x="4675" y="39"/>
                </a:lnTo>
                <a:lnTo>
                  <a:pt x="4675" y="39"/>
                </a:lnTo>
                <a:lnTo>
                  <a:pt x="4675" y="39"/>
                </a:lnTo>
                <a:lnTo>
                  <a:pt x="4675" y="39"/>
                </a:lnTo>
                <a:lnTo>
                  <a:pt x="4676" y="39"/>
                </a:lnTo>
                <a:lnTo>
                  <a:pt x="4676" y="39"/>
                </a:lnTo>
                <a:lnTo>
                  <a:pt x="4676" y="39"/>
                </a:lnTo>
                <a:lnTo>
                  <a:pt x="4676" y="39"/>
                </a:lnTo>
                <a:lnTo>
                  <a:pt x="4677" y="39"/>
                </a:lnTo>
                <a:lnTo>
                  <a:pt x="4677" y="39"/>
                </a:lnTo>
                <a:lnTo>
                  <a:pt x="4677" y="39"/>
                </a:lnTo>
                <a:lnTo>
                  <a:pt x="4677" y="39"/>
                </a:lnTo>
                <a:lnTo>
                  <a:pt x="4678" y="39"/>
                </a:lnTo>
                <a:lnTo>
                  <a:pt x="4678" y="39"/>
                </a:lnTo>
                <a:lnTo>
                  <a:pt x="4678" y="39"/>
                </a:lnTo>
                <a:lnTo>
                  <a:pt x="4678" y="39"/>
                </a:lnTo>
                <a:lnTo>
                  <a:pt x="4679" y="39"/>
                </a:lnTo>
                <a:lnTo>
                  <a:pt x="4679" y="39"/>
                </a:lnTo>
                <a:lnTo>
                  <a:pt x="4679" y="39"/>
                </a:lnTo>
                <a:lnTo>
                  <a:pt x="4679" y="39"/>
                </a:lnTo>
                <a:lnTo>
                  <a:pt x="4680" y="39"/>
                </a:lnTo>
                <a:lnTo>
                  <a:pt x="4680" y="39"/>
                </a:lnTo>
                <a:lnTo>
                  <a:pt x="4680" y="39"/>
                </a:lnTo>
                <a:lnTo>
                  <a:pt x="4680" y="39"/>
                </a:lnTo>
                <a:lnTo>
                  <a:pt x="4680" y="39"/>
                </a:lnTo>
                <a:lnTo>
                  <a:pt x="4681" y="39"/>
                </a:lnTo>
                <a:lnTo>
                  <a:pt x="4681" y="39"/>
                </a:lnTo>
                <a:lnTo>
                  <a:pt x="4681" y="39"/>
                </a:lnTo>
                <a:lnTo>
                  <a:pt x="4681" y="39"/>
                </a:lnTo>
                <a:lnTo>
                  <a:pt x="4682" y="39"/>
                </a:lnTo>
                <a:lnTo>
                  <a:pt x="4682" y="39"/>
                </a:lnTo>
                <a:lnTo>
                  <a:pt x="4682" y="39"/>
                </a:lnTo>
                <a:lnTo>
                  <a:pt x="4682" y="39"/>
                </a:lnTo>
                <a:lnTo>
                  <a:pt x="4683" y="39"/>
                </a:lnTo>
                <a:lnTo>
                  <a:pt x="4683" y="39"/>
                </a:lnTo>
                <a:lnTo>
                  <a:pt x="4683" y="39"/>
                </a:lnTo>
                <a:lnTo>
                  <a:pt x="4683" y="39"/>
                </a:lnTo>
                <a:lnTo>
                  <a:pt x="4683" y="39"/>
                </a:lnTo>
                <a:lnTo>
                  <a:pt x="4684" y="39"/>
                </a:lnTo>
                <a:lnTo>
                  <a:pt x="4684" y="39"/>
                </a:lnTo>
                <a:lnTo>
                  <a:pt x="4684" y="39"/>
                </a:lnTo>
                <a:lnTo>
                  <a:pt x="4684" y="39"/>
                </a:lnTo>
                <a:lnTo>
                  <a:pt x="4685" y="39"/>
                </a:lnTo>
                <a:lnTo>
                  <a:pt x="4685" y="39"/>
                </a:lnTo>
                <a:lnTo>
                  <a:pt x="4685" y="39"/>
                </a:lnTo>
                <a:lnTo>
                  <a:pt x="4686" y="39"/>
                </a:lnTo>
                <a:lnTo>
                  <a:pt x="4686" y="39"/>
                </a:lnTo>
                <a:lnTo>
                  <a:pt x="4686" y="39"/>
                </a:lnTo>
                <a:lnTo>
                  <a:pt x="4686" y="39"/>
                </a:lnTo>
                <a:lnTo>
                  <a:pt x="4687" y="39"/>
                </a:lnTo>
                <a:lnTo>
                  <a:pt x="4687" y="39"/>
                </a:lnTo>
                <a:lnTo>
                  <a:pt x="4687" y="39"/>
                </a:lnTo>
                <a:lnTo>
                  <a:pt x="4687" y="39"/>
                </a:lnTo>
                <a:lnTo>
                  <a:pt x="4687" y="39"/>
                </a:lnTo>
                <a:lnTo>
                  <a:pt x="4688" y="39"/>
                </a:lnTo>
                <a:lnTo>
                  <a:pt x="4688" y="39"/>
                </a:lnTo>
                <a:lnTo>
                  <a:pt x="4688" y="39"/>
                </a:lnTo>
                <a:lnTo>
                  <a:pt x="4688" y="39"/>
                </a:lnTo>
                <a:lnTo>
                  <a:pt x="4689" y="39"/>
                </a:lnTo>
                <a:lnTo>
                  <a:pt x="4689" y="39"/>
                </a:lnTo>
                <a:lnTo>
                  <a:pt x="4689" y="39"/>
                </a:lnTo>
                <a:lnTo>
                  <a:pt x="4689" y="39"/>
                </a:lnTo>
                <a:lnTo>
                  <a:pt x="4690" y="39"/>
                </a:lnTo>
                <a:lnTo>
                  <a:pt x="4690" y="39"/>
                </a:lnTo>
                <a:lnTo>
                  <a:pt x="4690" y="39"/>
                </a:lnTo>
                <a:lnTo>
                  <a:pt x="4690" y="39"/>
                </a:lnTo>
                <a:lnTo>
                  <a:pt x="4690" y="39"/>
                </a:lnTo>
                <a:lnTo>
                  <a:pt x="4691" y="39"/>
                </a:lnTo>
                <a:lnTo>
                  <a:pt x="4691" y="39"/>
                </a:lnTo>
                <a:lnTo>
                  <a:pt x="4691" y="39"/>
                </a:lnTo>
                <a:lnTo>
                  <a:pt x="4691" y="39"/>
                </a:lnTo>
                <a:lnTo>
                  <a:pt x="4692" y="39"/>
                </a:lnTo>
                <a:lnTo>
                  <a:pt x="4692" y="39"/>
                </a:lnTo>
                <a:lnTo>
                  <a:pt x="4692" y="39"/>
                </a:lnTo>
                <a:lnTo>
                  <a:pt x="4692" y="39"/>
                </a:lnTo>
                <a:lnTo>
                  <a:pt x="4693" y="39"/>
                </a:lnTo>
                <a:lnTo>
                  <a:pt x="4693" y="39"/>
                </a:lnTo>
                <a:lnTo>
                  <a:pt x="4693" y="39"/>
                </a:lnTo>
                <a:lnTo>
                  <a:pt x="4693" y="39"/>
                </a:lnTo>
                <a:lnTo>
                  <a:pt x="4694" y="39"/>
                </a:lnTo>
                <a:lnTo>
                  <a:pt x="4694" y="39"/>
                </a:lnTo>
                <a:lnTo>
                  <a:pt x="4694" y="39"/>
                </a:lnTo>
                <a:lnTo>
                  <a:pt x="4694" y="39"/>
                </a:lnTo>
                <a:lnTo>
                  <a:pt x="4695" y="39"/>
                </a:lnTo>
                <a:lnTo>
                  <a:pt x="4695" y="39"/>
                </a:lnTo>
                <a:lnTo>
                  <a:pt x="4695" y="39"/>
                </a:lnTo>
                <a:lnTo>
                  <a:pt x="4695" y="39"/>
                </a:lnTo>
                <a:lnTo>
                  <a:pt x="4696" y="39"/>
                </a:lnTo>
                <a:lnTo>
                  <a:pt x="4696" y="39"/>
                </a:lnTo>
                <a:lnTo>
                  <a:pt x="4696" y="39"/>
                </a:lnTo>
                <a:lnTo>
                  <a:pt x="4696" y="39"/>
                </a:lnTo>
                <a:lnTo>
                  <a:pt x="4696" y="39"/>
                </a:lnTo>
                <a:lnTo>
                  <a:pt x="4697" y="39"/>
                </a:lnTo>
                <a:lnTo>
                  <a:pt x="4697" y="39"/>
                </a:lnTo>
                <a:lnTo>
                  <a:pt x="4697" y="39"/>
                </a:lnTo>
                <a:lnTo>
                  <a:pt x="4697" y="39"/>
                </a:lnTo>
                <a:lnTo>
                  <a:pt x="4698" y="39"/>
                </a:lnTo>
                <a:lnTo>
                  <a:pt x="4698" y="39"/>
                </a:lnTo>
                <a:lnTo>
                  <a:pt x="4698" y="39"/>
                </a:lnTo>
                <a:lnTo>
                  <a:pt x="4698" y="39"/>
                </a:lnTo>
                <a:lnTo>
                  <a:pt x="4699" y="39"/>
                </a:lnTo>
                <a:lnTo>
                  <a:pt x="4699" y="39"/>
                </a:lnTo>
                <a:lnTo>
                  <a:pt x="4699" y="39"/>
                </a:lnTo>
                <a:lnTo>
                  <a:pt x="4699" y="39"/>
                </a:lnTo>
                <a:lnTo>
                  <a:pt x="4699" y="39"/>
                </a:lnTo>
                <a:lnTo>
                  <a:pt x="4700" y="0"/>
                </a:lnTo>
                <a:lnTo>
                  <a:pt x="4700" y="39"/>
                </a:lnTo>
                <a:lnTo>
                  <a:pt x="4700" y="39"/>
                </a:lnTo>
                <a:lnTo>
                  <a:pt x="4701" y="39"/>
                </a:lnTo>
                <a:lnTo>
                  <a:pt x="4701" y="39"/>
                </a:lnTo>
                <a:lnTo>
                  <a:pt x="4701" y="39"/>
                </a:lnTo>
                <a:lnTo>
                  <a:pt x="4701" y="39"/>
                </a:lnTo>
                <a:lnTo>
                  <a:pt x="4702" y="39"/>
                </a:lnTo>
                <a:lnTo>
                  <a:pt x="4702" y="39"/>
                </a:lnTo>
                <a:lnTo>
                  <a:pt x="4702" y="39"/>
                </a:lnTo>
                <a:lnTo>
                  <a:pt x="4702" y="39"/>
                </a:lnTo>
                <a:lnTo>
                  <a:pt x="4702" y="39"/>
                </a:lnTo>
                <a:lnTo>
                  <a:pt x="4703" y="39"/>
                </a:lnTo>
                <a:lnTo>
                  <a:pt x="4703" y="39"/>
                </a:lnTo>
                <a:lnTo>
                  <a:pt x="4703" y="39"/>
                </a:lnTo>
                <a:lnTo>
                  <a:pt x="4703" y="39"/>
                </a:lnTo>
                <a:lnTo>
                  <a:pt x="4704" y="39"/>
                </a:lnTo>
                <a:lnTo>
                  <a:pt x="4704" y="39"/>
                </a:lnTo>
                <a:lnTo>
                  <a:pt x="4704" y="39"/>
                </a:lnTo>
                <a:lnTo>
                  <a:pt x="4704" y="39"/>
                </a:lnTo>
                <a:lnTo>
                  <a:pt x="4705" y="39"/>
                </a:lnTo>
                <a:lnTo>
                  <a:pt x="4705" y="39"/>
                </a:lnTo>
                <a:lnTo>
                  <a:pt x="4705" y="39"/>
                </a:lnTo>
                <a:lnTo>
                  <a:pt x="4705" y="39"/>
                </a:lnTo>
                <a:lnTo>
                  <a:pt x="4705" y="39"/>
                </a:lnTo>
                <a:lnTo>
                  <a:pt x="4706" y="39"/>
                </a:lnTo>
                <a:lnTo>
                  <a:pt x="4706" y="39"/>
                </a:lnTo>
                <a:lnTo>
                  <a:pt x="4706" y="39"/>
                </a:lnTo>
                <a:lnTo>
                  <a:pt x="4706" y="39"/>
                </a:lnTo>
                <a:lnTo>
                  <a:pt x="4707" y="39"/>
                </a:lnTo>
                <a:lnTo>
                  <a:pt x="4707" y="39"/>
                </a:lnTo>
                <a:lnTo>
                  <a:pt x="4707" y="39"/>
                </a:lnTo>
                <a:lnTo>
                  <a:pt x="4707" y="39"/>
                </a:lnTo>
                <a:lnTo>
                  <a:pt x="4708" y="39"/>
                </a:lnTo>
                <a:lnTo>
                  <a:pt x="4708" y="39"/>
                </a:lnTo>
                <a:lnTo>
                  <a:pt x="4708" y="39"/>
                </a:lnTo>
                <a:lnTo>
                  <a:pt x="4708" y="39"/>
                </a:lnTo>
                <a:lnTo>
                  <a:pt x="4709" y="39"/>
                </a:lnTo>
                <a:lnTo>
                  <a:pt x="4709" y="39"/>
                </a:lnTo>
                <a:lnTo>
                  <a:pt x="4709" y="39"/>
                </a:lnTo>
                <a:lnTo>
                  <a:pt x="4709" y="39"/>
                </a:lnTo>
                <a:lnTo>
                  <a:pt x="4710" y="39"/>
                </a:lnTo>
                <a:lnTo>
                  <a:pt x="4710" y="39"/>
                </a:lnTo>
                <a:lnTo>
                  <a:pt x="4710" y="39"/>
                </a:lnTo>
                <a:lnTo>
                  <a:pt x="4710" y="39"/>
                </a:lnTo>
                <a:lnTo>
                  <a:pt x="4711" y="39"/>
                </a:lnTo>
                <a:lnTo>
                  <a:pt x="4711" y="39"/>
                </a:lnTo>
                <a:lnTo>
                  <a:pt x="4711" y="39"/>
                </a:lnTo>
                <a:lnTo>
                  <a:pt x="4711" y="39"/>
                </a:lnTo>
                <a:lnTo>
                  <a:pt x="4711" y="39"/>
                </a:lnTo>
                <a:lnTo>
                  <a:pt x="4712" y="39"/>
                </a:lnTo>
                <a:lnTo>
                  <a:pt x="4712" y="39"/>
                </a:lnTo>
                <a:lnTo>
                  <a:pt x="4712" y="39"/>
                </a:lnTo>
                <a:lnTo>
                  <a:pt x="4712" y="39"/>
                </a:lnTo>
                <a:lnTo>
                  <a:pt x="4713" y="39"/>
                </a:lnTo>
                <a:lnTo>
                  <a:pt x="4713" y="39"/>
                </a:lnTo>
                <a:lnTo>
                  <a:pt x="4713" y="39"/>
                </a:lnTo>
                <a:lnTo>
                  <a:pt x="4713" y="39"/>
                </a:lnTo>
                <a:lnTo>
                  <a:pt x="4714" y="39"/>
                </a:lnTo>
                <a:lnTo>
                  <a:pt x="4714" y="39"/>
                </a:lnTo>
                <a:lnTo>
                  <a:pt x="4714" y="39"/>
                </a:lnTo>
                <a:lnTo>
                  <a:pt x="4714" y="39"/>
                </a:lnTo>
                <a:lnTo>
                  <a:pt x="4714" y="39"/>
                </a:lnTo>
                <a:lnTo>
                  <a:pt x="4715" y="39"/>
                </a:lnTo>
                <a:lnTo>
                  <a:pt x="4715" y="39"/>
                </a:lnTo>
                <a:lnTo>
                  <a:pt x="4715" y="39"/>
                </a:lnTo>
                <a:lnTo>
                  <a:pt x="4715" y="39"/>
                </a:lnTo>
                <a:lnTo>
                  <a:pt x="4716" y="39"/>
                </a:lnTo>
                <a:lnTo>
                  <a:pt x="4716" y="39"/>
                </a:lnTo>
                <a:lnTo>
                  <a:pt x="4716" y="39"/>
                </a:lnTo>
                <a:lnTo>
                  <a:pt x="4717" y="39"/>
                </a:lnTo>
                <a:lnTo>
                  <a:pt x="4717" y="39"/>
                </a:lnTo>
                <a:lnTo>
                  <a:pt x="4717" y="39"/>
                </a:lnTo>
                <a:lnTo>
                  <a:pt x="4717" y="39"/>
                </a:lnTo>
                <a:lnTo>
                  <a:pt x="4717" y="39"/>
                </a:lnTo>
                <a:lnTo>
                  <a:pt x="4718" y="39"/>
                </a:lnTo>
                <a:lnTo>
                  <a:pt x="4718" y="39"/>
                </a:lnTo>
                <a:lnTo>
                  <a:pt x="4718" y="39"/>
                </a:lnTo>
                <a:lnTo>
                  <a:pt x="4718" y="39"/>
                </a:lnTo>
                <a:lnTo>
                  <a:pt x="4719" y="39"/>
                </a:lnTo>
                <a:lnTo>
                  <a:pt x="4719" y="39"/>
                </a:lnTo>
                <a:lnTo>
                  <a:pt x="4719" y="39"/>
                </a:lnTo>
                <a:lnTo>
                  <a:pt x="4719" y="39"/>
                </a:lnTo>
                <a:lnTo>
                  <a:pt x="4720" y="39"/>
                </a:lnTo>
                <a:lnTo>
                  <a:pt x="4720" y="39"/>
                </a:lnTo>
                <a:lnTo>
                  <a:pt x="4720" y="39"/>
                </a:lnTo>
                <a:lnTo>
                  <a:pt x="4720" y="39"/>
                </a:lnTo>
                <a:lnTo>
                  <a:pt x="4720" y="39"/>
                </a:lnTo>
                <a:lnTo>
                  <a:pt x="4721" y="39"/>
                </a:lnTo>
                <a:lnTo>
                  <a:pt x="4721" y="39"/>
                </a:lnTo>
                <a:lnTo>
                  <a:pt x="4721" y="39"/>
                </a:lnTo>
                <a:lnTo>
                  <a:pt x="4721" y="39"/>
                </a:lnTo>
                <a:lnTo>
                  <a:pt x="4722" y="39"/>
                </a:lnTo>
                <a:lnTo>
                  <a:pt x="4722" y="39"/>
                </a:lnTo>
                <a:lnTo>
                  <a:pt x="4722" y="39"/>
                </a:lnTo>
                <a:lnTo>
                  <a:pt x="4722" y="39"/>
                </a:lnTo>
                <a:lnTo>
                  <a:pt x="4723" y="39"/>
                </a:lnTo>
                <a:lnTo>
                  <a:pt x="4723" y="39"/>
                </a:lnTo>
                <a:lnTo>
                  <a:pt x="4723" y="39"/>
                </a:lnTo>
                <a:lnTo>
                  <a:pt x="4723" y="39"/>
                </a:lnTo>
                <a:lnTo>
                  <a:pt x="4723" y="39"/>
                </a:lnTo>
                <a:lnTo>
                  <a:pt x="4724" y="39"/>
                </a:lnTo>
                <a:lnTo>
                  <a:pt x="4724" y="39"/>
                </a:lnTo>
                <a:lnTo>
                  <a:pt x="4724" y="39"/>
                </a:lnTo>
                <a:lnTo>
                  <a:pt x="4725" y="39"/>
                </a:lnTo>
                <a:lnTo>
                  <a:pt x="4725" y="39"/>
                </a:lnTo>
                <a:lnTo>
                  <a:pt x="4725" y="39"/>
                </a:lnTo>
                <a:lnTo>
                  <a:pt x="4725" y="39"/>
                </a:lnTo>
                <a:lnTo>
                  <a:pt x="4726" y="39"/>
                </a:lnTo>
                <a:lnTo>
                  <a:pt x="4726" y="39"/>
                </a:lnTo>
                <a:lnTo>
                  <a:pt x="4726" y="39"/>
                </a:lnTo>
                <a:lnTo>
                  <a:pt x="4726" y="39"/>
                </a:lnTo>
                <a:lnTo>
                  <a:pt x="4726" y="39"/>
                </a:lnTo>
                <a:lnTo>
                  <a:pt x="4727" y="39"/>
                </a:lnTo>
                <a:lnTo>
                  <a:pt x="4727" y="39"/>
                </a:lnTo>
                <a:lnTo>
                  <a:pt x="4727" y="39"/>
                </a:lnTo>
                <a:lnTo>
                  <a:pt x="4727" y="39"/>
                </a:lnTo>
                <a:lnTo>
                  <a:pt x="4728" y="39"/>
                </a:lnTo>
                <a:lnTo>
                  <a:pt x="4728" y="39"/>
                </a:lnTo>
                <a:lnTo>
                  <a:pt x="4728" y="39"/>
                </a:lnTo>
                <a:lnTo>
                  <a:pt x="4728" y="39"/>
                </a:lnTo>
                <a:lnTo>
                  <a:pt x="4729" y="39"/>
                </a:lnTo>
                <a:lnTo>
                  <a:pt x="4729" y="39"/>
                </a:lnTo>
                <a:lnTo>
                  <a:pt x="4729" y="39"/>
                </a:lnTo>
                <a:lnTo>
                  <a:pt x="4729" y="39"/>
                </a:lnTo>
                <a:lnTo>
                  <a:pt x="4729" y="39"/>
                </a:lnTo>
                <a:lnTo>
                  <a:pt x="4730" y="39"/>
                </a:lnTo>
                <a:lnTo>
                  <a:pt x="4730" y="39"/>
                </a:lnTo>
                <a:lnTo>
                  <a:pt x="4730" y="39"/>
                </a:lnTo>
                <a:lnTo>
                  <a:pt x="4730" y="39"/>
                </a:lnTo>
                <a:lnTo>
                  <a:pt x="4731" y="39"/>
                </a:lnTo>
                <a:lnTo>
                  <a:pt x="4731" y="39"/>
                </a:lnTo>
                <a:lnTo>
                  <a:pt x="4731" y="39"/>
                </a:lnTo>
                <a:lnTo>
                  <a:pt x="4731" y="39"/>
                </a:lnTo>
                <a:lnTo>
                  <a:pt x="4732" y="39"/>
                </a:lnTo>
                <a:lnTo>
                  <a:pt x="4732" y="39"/>
                </a:lnTo>
                <a:lnTo>
                  <a:pt x="4732" y="39"/>
                </a:lnTo>
                <a:lnTo>
                  <a:pt x="4733" y="39"/>
                </a:lnTo>
                <a:lnTo>
                  <a:pt x="4733" y="39"/>
                </a:lnTo>
                <a:lnTo>
                  <a:pt x="4733" y="39"/>
                </a:lnTo>
                <a:lnTo>
                  <a:pt x="4733" y="39"/>
                </a:lnTo>
                <a:lnTo>
                  <a:pt x="4733" y="39"/>
                </a:lnTo>
                <a:lnTo>
                  <a:pt x="4734" y="39"/>
                </a:lnTo>
                <a:lnTo>
                  <a:pt x="4734" y="39"/>
                </a:lnTo>
                <a:lnTo>
                  <a:pt x="4734" y="39"/>
                </a:lnTo>
                <a:lnTo>
                  <a:pt x="4734" y="39"/>
                </a:lnTo>
                <a:lnTo>
                  <a:pt x="4735" y="39"/>
                </a:lnTo>
                <a:lnTo>
                  <a:pt x="4735" y="39"/>
                </a:lnTo>
                <a:lnTo>
                  <a:pt x="4735" y="39"/>
                </a:lnTo>
                <a:lnTo>
                  <a:pt x="4735" y="39"/>
                </a:lnTo>
                <a:lnTo>
                  <a:pt x="4736" y="39"/>
                </a:lnTo>
                <a:lnTo>
                  <a:pt x="4736" y="39"/>
                </a:lnTo>
                <a:lnTo>
                  <a:pt x="4736" y="39"/>
                </a:lnTo>
                <a:lnTo>
                  <a:pt x="4736" y="39"/>
                </a:lnTo>
                <a:lnTo>
                  <a:pt x="4736" y="39"/>
                </a:lnTo>
                <a:lnTo>
                  <a:pt x="4737" y="39"/>
                </a:lnTo>
                <a:lnTo>
                  <a:pt x="4737" y="39"/>
                </a:lnTo>
                <a:lnTo>
                  <a:pt x="4737" y="39"/>
                </a:lnTo>
                <a:lnTo>
                  <a:pt x="4737" y="39"/>
                </a:lnTo>
                <a:lnTo>
                  <a:pt x="4738" y="39"/>
                </a:lnTo>
                <a:lnTo>
                  <a:pt x="4738" y="39"/>
                </a:lnTo>
                <a:lnTo>
                  <a:pt x="4738" y="39"/>
                </a:lnTo>
                <a:lnTo>
                  <a:pt x="4738" y="39"/>
                </a:lnTo>
                <a:lnTo>
                  <a:pt x="4739" y="39"/>
                </a:lnTo>
                <a:lnTo>
                  <a:pt x="4739" y="39"/>
                </a:lnTo>
                <a:lnTo>
                  <a:pt x="4739" y="39"/>
                </a:lnTo>
                <a:lnTo>
                  <a:pt x="4739" y="39"/>
                </a:lnTo>
                <a:lnTo>
                  <a:pt x="4740" y="39"/>
                </a:lnTo>
                <a:lnTo>
                  <a:pt x="4740" y="39"/>
                </a:lnTo>
                <a:lnTo>
                  <a:pt x="4740" y="39"/>
                </a:lnTo>
                <a:lnTo>
                  <a:pt x="4740" y="39"/>
                </a:lnTo>
                <a:lnTo>
                  <a:pt x="4741" y="39"/>
                </a:lnTo>
                <a:lnTo>
                  <a:pt x="4741" y="39"/>
                </a:lnTo>
                <a:lnTo>
                  <a:pt x="4741" y="39"/>
                </a:lnTo>
                <a:lnTo>
                  <a:pt x="4741" y="39"/>
                </a:lnTo>
                <a:lnTo>
                  <a:pt x="4742" y="39"/>
                </a:lnTo>
                <a:lnTo>
                  <a:pt x="4742" y="39"/>
                </a:lnTo>
                <a:lnTo>
                  <a:pt x="4742" y="39"/>
                </a:lnTo>
                <a:lnTo>
                  <a:pt x="4742" y="39"/>
                </a:lnTo>
                <a:lnTo>
                  <a:pt x="4742" y="39"/>
                </a:lnTo>
                <a:lnTo>
                  <a:pt x="4743" y="39"/>
                </a:lnTo>
                <a:lnTo>
                  <a:pt x="4743" y="39"/>
                </a:lnTo>
                <a:lnTo>
                  <a:pt x="4743" y="39"/>
                </a:lnTo>
                <a:lnTo>
                  <a:pt x="4743" y="39"/>
                </a:lnTo>
                <a:lnTo>
                  <a:pt x="4744" y="39"/>
                </a:lnTo>
                <a:lnTo>
                  <a:pt x="4744" y="39"/>
                </a:lnTo>
                <a:lnTo>
                  <a:pt x="4744" y="39"/>
                </a:lnTo>
                <a:lnTo>
                  <a:pt x="4744" y="39"/>
                </a:lnTo>
                <a:lnTo>
                  <a:pt x="4745" y="39"/>
                </a:lnTo>
                <a:lnTo>
                  <a:pt x="4745" y="39"/>
                </a:lnTo>
                <a:lnTo>
                  <a:pt x="4745" y="39"/>
                </a:lnTo>
                <a:lnTo>
                  <a:pt x="4745" y="39"/>
                </a:lnTo>
                <a:lnTo>
                  <a:pt x="4745" y="39"/>
                </a:lnTo>
                <a:lnTo>
                  <a:pt x="4746" y="39"/>
                </a:lnTo>
                <a:lnTo>
                  <a:pt x="4746" y="39"/>
                </a:lnTo>
                <a:lnTo>
                  <a:pt x="4746" y="39"/>
                </a:lnTo>
                <a:lnTo>
                  <a:pt x="4746" y="39"/>
                </a:lnTo>
                <a:lnTo>
                  <a:pt x="4747" y="39"/>
                </a:lnTo>
                <a:lnTo>
                  <a:pt x="4747" y="39"/>
                </a:lnTo>
                <a:lnTo>
                  <a:pt x="4747" y="39"/>
                </a:lnTo>
                <a:lnTo>
                  <a:pt x="4748" y="39"/>
                </a:lnTo>
                <a:lnTo>
                  <a:pt x="4748" y="39"/>
                </a:lnTo>
                <a:lnTo>
                  <a:pt x="4748" y="39"/>
                </a:lnTo>
                <a:lnTo>
                  <a:pt x="4748" y="39"/>
                </a:lnTo>
                <a:lnTo>
                  <a:pt x="4748" y="39"/>
                </a:lnTo>
                <a:lnTo>
                  <a:pt x="4749" y="39"/>
                </a:lnTo>
                <a:lnTo>
                  <a:pt x="4749" y="39"/>
                </a:lnTo>
                <a:lnTo>
                  <a:pt x="4749" y="39"/>
                </a:lnTo>
                <a:lnTo>
                  <a:pt x="4749" y="39"/>
                </a:lnTo>
                <a:lnTo>
                  <a:pt x="4750" y="39"/>
                </a:lnTo>
                <a:lnTo>
                  <a:pt x="4750" y="39"/>
                </a:lnTo>
                <a:lnTo>
                  <a:pt x="4750" y="39"/>
                </a:lnTo>
                <a:lnTo>
                  <a:pt x="4750" y="39"/>
                </a:lnTo>
                <a:lnTo>
                  <a:pt x="4751" y="39"/>
                </a:lnTo>
                <a:lnTo>
                  <a:pt x="4751" y="39"/>
                </a:lnTo>
                <a:lnTo>
                  <a:pt x="4751" y="39"/>
                </a:lnTo>
                <a:lnTo>
                  <a:pt x="4751" y="39"/>
                </a:lnTo>
                <a:lnTo>
                  <a:pt x="4751" y="39"/>
                </a:lnTo>
                <a:lnTo>
                  <a:pt x="4752" y="39"/>
                </a:lnTo>
                <a:lnTo>
                  <a:pt x="4752" y="39"/>
                </a:lnTo>
                <a:lnTo>
                  <a:pt x="4752" y="39"/>
                </a:lnTo>
                <a:lnTo>
                  <a:pt x="4752" y="39"/>
                </a:lnTo>
                <a:lnTo>
                  <a:pt x="4753" y="39"/>
                </a:lnTo>
                <a:lnTo>
                  <a:pt x="4753" y="39"/>
                </a:lnTo>
                <a:lnTo>
                  <a:pt x="4753" y="39"/>
                </a:lnTo>
                <a:lnTo>
                  <a:pt x="4753" y="39"/>
                </a:lnTo>
                <a:lnTo>
                  <a:pt x="4754" y="39"/>
                </a:lnTo>
                <a:lnTo>
                  <a:pt x="4754" y="39"/>
                </a:lnTo>
                <a:lnTo>
                  <a:pt x="4754" y="39"/>
                </a:lnTo>
                <a:lnTo>
                  <a:pt x="4754" y="39"/>
                </a:lnTo>
                <a:lnTo>
                  <a:pt x="4754" y="39"/>
                </a:lnTo>
                <a:lnTo>
                  <a:pt x="4755" y="39"/>
                </a:lnTo>
                <a:lnTo>
                  <a:pt x="4755" y="39"/>
                </a:lnTo>
                <a:lnTo>
                  <a:pt x="4755" y="39"/>
                </a:lnTo>
                <a:lnTo>
                  <a:pt x="4756" y="39"/>
                </a:lnTo>
                <a:lnTo>
                  <a:pt x="4756" y="39"/>
                </a:lnTo>
                <a:lnTo>
                  <a:pt x="4756" y="39"/>
                </a:lnTo>
                <a:lnTo>
                  <a:pt x="4756" y="39"/>
                </a:lnTo>
                <a:lnTo>
                  <a:pt x="4757" y="39"/>
                </a:lnTo>
                <a:lnTo>
                  <a:pt x="4757" y="39"/>
                </a:lnTo>
                <a:lnTo>
                  <a:pt x="4757" y="39"/>
                </a:lnTo>
                <a:lnTo>
                  <a:pt x="4757" y="39"/>
                </a:lnTo>
                <a:lnTo>
                  <a:pt x="4757" y="39"/>
                </a:lnTo>
                <a:lnTo>
                  <a:pt x="4758" y="39"/>
                </a:lnTo>
                <a:lnTo>
                  <a:pt x="4758" y="39"/>
                </a:lnTo>
                <a:lnTo>
                  <a:pt x="4758" y="39"/>
                </a:lnTo>
                <a:lnTo>
                  <a:pt x="4758" y="39"/>
                </a:lnTo>
                <a:lnTo>
                  <a:pt x="4759" y="39"/>
                </a:lnTo>
                <a:lnTo>
                  <a:pt x="4759" y="39"/>
                </a:lnTo>
                <a:lnTo>
                  <a:pt x="4759" y="39"/>
                </a:lnTo>
                <a:lnTo>
                  <a:pt x="4759" y="39"/>
                </a:lnTo>
                <a:lnTo>
                  <a:pt x="4760" y="39"/>
                </a:lnTo>
                <a:lnTo>
                  <a:pt x="4760" y="39"/>
                </a:lnTo>
                <a:lnTo>
                  <a:pt x="4760" y="39"/>
                </a:lnTo>
                <a:lnTo>
                  <a:pt x="4760" y="39"/>
                </a:lnTo>
                <a:lnTo>
                  <a:pt x="4760" y="39"/>
                </a:lnTo>
                <a:lnTo>
                  <a:pt x="4761" y="39"/>
                </a:lnTo>
                <a:lnTo>
                  <a:pt x="4761" y="39"/>
                </a:lnTo>
                <a:lnTo>
                  <a:pt x="4761" y="39"/>
                </a:lnTo>
                <a:lnTo>
                  <a:pt x="4761" y="39"/>
                </a:lnTo>
                <a:lnTo>
                  <a:pt x="4762" y="39"/>
                </a:lnTo>
                <a:lnTo>
                  <a:pt x="4762" y="39"/>
                </a:lnTo>
                <a:lnTo>
                  <a:pt x="4762" y="39"/>
                </a:lnTo>
                <a:lnTo>
                  <a:pt x="4762" y="39"/>
                </a:lnTo>
                <a:lnTo>
                  <a:pt x="4763" y="39"/>
                </a:lnTo>
                <a:lnTo>
                  <a:pt x="4763" y="39"/>
                </a:lnTo>
                <a:lnTo>
                  <a:pt x="4763" y="39"/>
                </a:lnTo>
                <a:lnTo>
                  <a:pt x="4763" y="39"/>
                </a:lnTo>
                <a:lnTo>
                  <a:pt x="4764" y="39"/>
                </a:lnTo>
                <a:lnTo>
                  <a:pt x="4764" y="39"/>
                </a:lnTo>
                <a:lnTo>
                  <a:pt x="4764" y="39"/>
                </a:lnTo>
                <a:lnTo>
                  <a:pt x="4764" y="39"/>
                </a:lnTo>
                <a:lnTo>
                  <a:pt x="4765" y="39"/>
                </a:lnTo>
                <a:lnTo>
                  <a:pt x="4765" y="39"/>
                </a:lnTo>
                <a:lnTo>
                  <a:pt x="4765" y="39"/>
                </a:lnTo>
                <a:lnTo>
                  <a:pt x="4765" y="39"/>
                </a:lnTo>
                <a:lnTo>
                  <a:pt x="4766" y="39"/>
                </a:lnTo>
                <a:lnTo>
                  <a:pt x="4766" y="39"/>
                </a:lnTo>
                <a:lnTo>
                  <a:pt x="4766" y="39"/>
                </a:lnTo>
                <a:lnTo>
                  <a:pt x="4766" y="39"/>
                </a:lnTo>
                <a:lnTo>
                  <a:pt x="4766" y="39"/>
                </a:lnTo>
                <a:lnTo>
                  <a:pt x="4767" y="39"/>
                </a:lnTo>
                <a:lnTo>
                  <a:pt x="4767" y="39"/>
                </a:lnTo>
                <a:lnTo>
                  <a:pt x="4767" y="39"/>
                </a:lnTo>
                <a:lnTo>
                  <a:pt x="4767" y="39"/>
                </a:lnTo>
                <a:lnTo>
                  <a:pt x="4768" y="39"/>
                </a:lnTo>
                <a:lnTo>
                  <a:pt x="4768" y="39"/>
                </a:lnTo>
                <a:lnTo>
                  <a:pt x="4768" y="39"/>
                </a:lnTo>
                <a:lnTo>
                  <a:pt x="4768" y="39"/>
                </a:lnTo>
                <a:lnTo>
                  <a:pt x="4769" y="39"/>
                </a:lnTo>
                <a:lnTo>
                  <a:pt x="4769" y="39"/>
                </a:lnTo>
                <a:lnTo>
                  <a:pt x="4769" y="39"/>
                </a:lnTo>
                <a:lnTo>
                  <a:pt x="4769" y="39"/>
                </a:lnTo>
                <a:lnTo>
                  <a:pt x="4769" y="39"/>
                </a:lnTo>
                <a:lnTo>
                  <a:pt x="4770" y="39"/>
                </a:lnTo>
                <a:lnTo>
                  <a:pt x="4770" y="39"/>
                </a:lnTo>
                <a:lnTo>
                  <a:pt x="4770" y="39"/>
                </a:lnTo>
                <a:lnTo>
                  <a:pt x="4770" y="39"/>
                </a:lnTo>
                <a:lnTo>
                  <a:pt x="4771" y="39"/>
                </a:lnTo>
                <a:lnTo>
                  <a:pt x="4771" y="39"/>
                </a:lnTo>
                <a:lnTo>
                  <a:pt x="4771" y="39"/>
                </a:lnTo>
                <a:lnTo>
                  <a:pt x="4772" y="39"/>
                </a:lnTo>
                <a:lnTo>
                  <a:pt x="4772" y="39"/>
                </a:lnTo>
                <a:lnTo>
                  <a:pt x="4772" y="39"/>
                </a:lnTo>
                <a:lnTo>
                  <a:pt x="4772" y="39"/>
                </a:lnTo>
                <a:lnTo>
                  <a:pt x="4772" y="39"/>
                </a:lnTo>
                <a:lnTo>
                  <a:pt x="4773" y="39"/>
                </a:lnTo>
                <a:lnTo>
                  <a:pt x="4773" y="39"/>
                </a:lnTo>
                <a:lnTo>
                  <a:pt x="4773" y="39"/>
                </a:lnTo>
                <a:lnTo>
                  <a:pt x="4773" y="39"/>
                </a:lnTo>
                <a:lnTo>
                  <a:pt x="4774" y="39"/>
                </a:lnTo>
                <a:lnTo>
                  <a:pt x="4774" y="39"/>
                </a:lnTo>
                <a:lnTo>
                  <a:pt x="4774" y="39"/>
                </a:lnTo>
                <a:lnTo>
                  <a:pt x="4774" y="39"/>
                </a:lnTo>
                <a:lnTo>
                  <a:pt x="4775" y="39"/>
                </a:lnTo>
                <a:lnTo>
                  <a:pt x="4775" y="39"/>
                </a:lnTo>
                <a:lnTo>
                  <a:pt x="4775" y="39"/>
                </a:lnTo>
                <a:lnTo>
                  <a:pt x="4775" y="39"/>
                </a:lnTo>
                <a:lnTo>
                  <a:pt x="4775" y="39"/>
                </a:lnTo>
                <a:lnTo>
                  <a:pt x="4776" y="39"/>
                </a:lnTo>
                <a:lnTo>
                  <a:pt x="4776" y="39"/>
                </a:lnTo>
                <a:lnTo>
                  <a:pt x="4776" y="39"/>
                </a:lnTo>
                <a:lnTo>
                  <a:pt x="4776" y="39"/>
                </a:lnTo>
                <a:lnTo>
                  <a:pt x="4777" y="39"/>
                </a:lnTo>
                <a:lnTo>
                  <a:pt x="4777" y="39"/>
                </a:lnTo>
                <a:lnTo>
                  <a:pt x="4777" y="39"/>
                </a:lnTo>
                <a:lnTo>
                  <a:pt x="4777" y="39"/>
                </a:lnTo>
                <a:lnTo>
                  <a:pt x="4778" y="39"/>
                </a:lnTo>
                <a:lnTo>
                  <a:pt x="4778" y="39"/>
                </a:lnTo>
                <a:lnTo>
                  <a:pt x="4778" y="39"/>
                </a:lnTo>
                <a:lnTo>
                  <a:pt x="4779" y="39"/>
                </a:lnTo>
                <a:lnTo>
                  <a:pt x="4779" y="39"/>
                </a:lnTo>
                <a:lnTo>
                  <a:pt x="4779" y="39"/>
                </a:lnTo>
                <a:lnTo>
                  <a:pt x="4779" y="39"/>
                </a:lnTo>
                <a:lnTo>
                  <a:pt x="4779" y="39"/>
                </a:lnTo>
                <a:lnTo>
                  <a:pt x="4780" y="39"/>
                </a:lnTo>
                <a:lnTo>
                  <a:pt x="4780" y="39"/>
                </a:lnTo>
                <a:lnTo>
                  <a:pt x="4780" y="39"/>
                </a:lnTo>
                <a:lnTo>
                  <a:pt x="4780" y="39"/>
                </a:lnTo>
                <a:lnTo>
                  <a:pt x="4781" y="39"/>
                </a:lnTo>
                <a:lnTo>
                  <a:pt x="4781" y="39"/>
                </a:lnTo>
                <a:lnTo>
                  <a:pt x="4781" y="39"/>
                </a:lnTo>
                <a:lnTo>
                  <a:pt x="4781" y="39"/>
                </a:lnTo>
                <a:lnTo>
                  <a:pt x="4782" y="39"/>
                </a:lnTo>
                <a:lnTo>
                  <a:pt x="4782" y="39"/>
                </a:lnTo>
                <a:lnTo>
                  <a:pt x="4782" y="39"/>
                </a:lnTo>
                <a:lnTo>
                  <a:pt x="4782" y="39"/>
                </a:lnTo>
                <a:lnTo>
                  <a:pt x="4782" y="39"/>
                </a:lnTo>
                <a:lnTo>
                  <a:pt x="4783" y="39"/>
                </a:lnTo>
                <a:lnTo>
                  <a:pt x="4783" y="39"/>
                </a:lnTo>
                <a:lnTo>
                  <a:pt x="4783" y="39"/>
                </a:lnTo>
                <a:lnTo>
                  <a:pt x="4783" y="39"/>
                </a:lnTo>
                <a:lnTo>
                  <a:pt x="4784" y="39"/>
                </a:lnTo>
                <a:lnTo>
                  <a:pt x="4784" y="39"/>
                </a:lnTo>
                <a:lnTo>
                  <a:pt x="4784" y="39"/>
                </a:lnTo>
                <a:lnTo>
                  <a:pt x="4784" y="39"/>
                </a:lnTo>
                <a:lnTo>
                  <a:pt x="4785" y="39"/>
                </a:lnTo>
                <a:lnTo>
                  <a:pt x="4785" y="39"/>
                </a:lnTo>
                <a:lnTo>
                  <a:pt x="4785" y="39"/>
                </a:lnTo>
                <a:lnTo>
                  <a:pt x="4785" y="39"/>
                </a:lnTo>
                <a:lnTo>
                  <a:pt x="4785" y="39"/>
                </a:lnTo>
                <a:lnTo>
                  <a:pt x="4786" y="39"/>
                </a:lnTo>
                <a:lnTo>
                  <a:pt x="4786" y="39"/>
                </a:lnTo>
                <a:lnTo>
                  <a:pt x="4786" y="39"/>
                </a:lnTo>
                <a:lnTo>
                  <a:pt x="4787" y="39"/>
                </a:lnTo>
                <a:lnTo>
                  <a:pt x="4787" y="39"/>
                </a:lnTo>
                <a:lnTo>
                  <a:pt x="4787" y="39"/>
                </a:lnTo>
                <a:lnTo>
                  <a:pt x="4787" y="39"/>
                </a:lnTo>
                <a:lnTo>
                  <a:pt x="4788" y="39"/>
                </a:lnTo>
                <a:lnTo>
                  <a:pt x="4788" y="39"/>
                </a:lnTo>
                <a:lnTo>
                  <a:pt x="4788" y="39"/>
                </a:lnTo>
                <a:lnTo>
                  <a:pt x="4788" y="39"/>
                </a:lnTo>
                <a:lnTo>
                  <a:pt x="4788" y="39"/>
                </a:lnTo>
                <a:lnTo>
                  <a:pt x="4789" y="39"/>
                </a:lnTo>
                <a:lnTo>
                  <a:pt x="4789" y="39"/>
                </a:lnTo>
                <a:lnTo>
                  <a:pt x="4789" y="39"/>
                </a:lnTo>
                <a:lnTo>
                  <a:pt x="4789" y="39"/>
                </a:lnTo>
                <a:lnTo>
                  <a:pt x="4790" y="39"/>
                </a:lnTo>
                <a:lnTo>
                  <a:pt x="4790" y="39"/>
                </a:lnTo>
                <a:lnTo>
                  <a:pt x="4790" y="39"/>
                </a:lnTo>
                <a:lnTo>
                  <a:pt x="4790" y="39"/>
                </a:lnTo>
                <a:lnTo>
                  <a:pt x="4791" y="39"/>
                </a:lnTo>
                <a:lnTo>
                  <a:pt x="4791" y="39"/>
                </a:lnTo>
                <a:lnTo>
                  <a:pt x="4791" y="39"/>
                </a:lnTo>
                <a:lnTo>
                  <a:pt x="4791" y="39"/>
                </a:lnTo>
                <a:lnTo>
                  <a:pt x="4791" y="39"/>
                </a:lnTo>
                <a:lnTo>
                  <a:pt x="4792" y="39"/>
                </a:lnTo>
                <a:lnTo>
                  <a:pt x="4792" y="39"/>
                </a:lnTo>
                <a:lnTo>
                  <a:pt x="4792" y="39"/>
                </a:lnTo>
                <a:lnTo>
                  <a:pt x="4792" y="39"/>
                </a:lnTo>
                <a:lnTo>
                  <a:pt x="4793" y="39"/>
                </a:lnTo>
                <a:lnTo>
                  <a:pt x="4793" y="39"/>
                </a:lnTo>
                <a:lnTo>
                  <a:pt x="4793" y="39"/>
                </a:lnTo>
                <a:lnTo>
                  <a:pt x="4793" y="39"/>
                </a:lnTo>
                <a:lnTo>
                  <a:pt x="4794" y="39"/>
                </a:lnTo>
                <a:lnTo>
                  <a:pt x="4794" y="39"/>
                </a:lnTo>
                <a:lnTo>
                  <a:pt x="4794" y="39"/>
                </a:lnTo>
                <a:lnTo>
                  <a:pt x="4794" y="39"/>
                </a:lnTo>
                <a:lnTo>
                  <a:pt x="4795" y="39"/>
                </a:lnTo>
                <a:lnTo>
                  <a:pt x="4795" y="39"/>
                </a:lnTo>
                <a:lnTo>
                  <a:pt x="4795" y="39"/>
                </a:lnTo>
                <a:lnTo>
                  <a:pt x="4795" y="39"/>
                </a:lnTo>
                <a:lnTo>
                  <a:pt x="4796" y="39"/>
                </a:lnTo>
                <a:lnTo>
                  <a:pt x="4796" y="39"/>
                </a:lnTo>
                <a:lnTo>
                  <a:pt x="4796" y="39"/>
                </a:lnTo>
                <a:lnTo>
                  <a:pt x="4796" y="39"/>
                </a:lnTo>
                <a:lnTo>
                  <a:pt x="4797" y="39"/>
                </a:lnTo>
                <a:lnTo>
                  <a:pt x="4797" y="39"/>
                </a:lnTo>
                <a:lnTo>
                  <a:pt x="4797" y="39"/>
                </a:lnTo>
                <a:lnTo>
                  <a:pt x="4797" y="39"/>
                </a:lnTo>
                <a:lnTo>
                  <a:pt x="4797" y="39"/>
                </a:lnTo>
                <a:lnTo>
                  <a:pt x="4798" y="39"/>
                </a:lnTo>
                <a:lnTo>
                  <a:pt x="4798" y="39"/>
                </a:lnTo>
                <a:lnTo>
                  <a:pt x="4798" y="39"/>
                </a:lnTo>
                <a:lnTo>
                  <a:pt x="4798" y="39"/>
                </a:lnTo>
                <a:lnTo>
                  <a:pt x="4799" y="39"/>
                </a:lnTo>
                <a:lnTo>
                  <a:pt x="4799" y="39"/>
                </a:lnTo>
                <a:lnTo>
                  <a:pt x="4799" y="39"/>
                </a:lnTo>
                <a:lnTo>
                  <a:pt x="4799" y="39"/>
                </a:lnTo>
                <a:lnTo>
                  <a:pt x="4800" y="39"/>
                </a:lnTo>
                <a:lnTo>
                  <a:pt x="4800" y="39"/>
                </a:lnTo>
                <a:lnTo>
                  <a:pt x="4800" y="39"/>
                </a:lnTo>
                <a:lnTo>
                  <a:pt x="4800" y="39"/>
                </a:lnTo>
                <a:lnTo>
                  <a:pt x="4800" y="39"/>
                </a:lnTo>
                <a:lnTo>
                  <a:pt x="4801" y="39"/>
                </a:lnTo>
                <a:lnTo>
                  <a:pt x="4801" y="39"/>
                </a:lnTo>
                <a:lnTo>
                  <a:pt x="4801" y="39"/>
                </a:lnTo>
                <a:lnTo>
                  <a:pt x="4801" y="39"/>
                </a:lnTo>
                <a:lnTo>
                  <a:pt x="4802" y="39"/>
                </a:lnTo>
                <a:lnTo>
                  <a:pt x="4802" y="39"/>
                </a:lnTo>
                <a:lnTo>
                  <a:pt x="4802" y="39"/>
                </a:lnTo>
                <a:lnTo>
                  <a:pt x="4803" y="39"/>
                </a:lnTo>
                <a:lnTo>
                  <a:pt x="4803" y="39"/>
                </a:lnTo>
                <a:lnTo>
                  <a:pt x="4803" y="39"/>
                </a:lnTo>
                <a:lnTo>
                  <a:pt x="4803" y="39"/>
                </a:lnTo>
                <a:lnTo>
                  <a:pt x="4803" y="39"/>
                </a:lnTo>
                <a:lnTo>
                  <a:pt x="4804" y="39"/>
                </a:lnTo>
                <a:lnTo>
                  <a:pt x="4804" y="39"/>
                </a:lnTo>
                <a:lnTo>
                  <a:pt x="4804" y="39"/>
                </a:lnTo>
                <a:lnTo>
                  <a:pt x="4804" y="39"/>
                </a:lnTo>
                <a:lnTo>
                  <a:pt x="4805" y="39"/>
                </a:lnTo>
                <a:lnTo>
                  <a:pt x="4805" y="39"/>
                </a:lnTo>
                <a:lnTo>
                  <a:pt x="4805" y="39"/>
                </a:lnTo>
                <a:lnTo>
                  <a:pt x="4805" y="39"/>
                </a:lnTo>
                <a:lnTo>
                  <a:pt x="4806" y="39"/>
                </a:lnTo>
                <a:lnTo>
                  <a:pt x="4806" y="39"/>
                </a:lnTo>
                <a:lnTo>
                  <a:pt x="4806" y="39"/>
                </a:lnTo>
                <a:lnTo>
                  <a:pt x="4806" y="39"/>
                </a:lnTo>
                <a:lnTo>
                  <a:pt x="4806" y="39"/>
                </a:lnTo>
                <a:lnTo>
                  <a:pt x="4807" y="39"/>
                </a:lnTo>
                <a:lnTo>
                  <a:pt x="4807" y="39"/>
                </a:lnTo>
                <a:lnTo>
                  <a:pt x="4807" y="39"/>
                </a:lnTo>
                <a:lnTo>
                  <a:pt x="4807" y="39"/>
                </a:lnTo>
                <a:lnTo>
                  <a:pt x="4808" y="39"/>
                </a:lnTo>
                <a:lnTo>
                  <a:pt x="4808" y="39"/>
                </a:lnTo>
                <a:lnTo>
                  <a:pt x="4808" y="39"/>
                </a:lnTo>
                <a:lnTo>
                  <a:pt x="4808" y="39"/>
                </a:lnTo>
                <a:lnTo>
                  <a:pt x="4809" y="39"/>
                </a:lnTo>
                <a:lnTo>
                  <a:pt x="4809" y="39"/>
                </a:lnTo>
                <a:lnTo>
                  <a:pt x="4809" y="39"/>
                </a:lnTo>
                <a:lnTo>
                  <a:pt x="4809" y="39"/>
                </a:lnTo>
                <a:lnTo>
                  <a:pt x="4809" y="39"/>
                </a:lnTo>
                <a:lnTo>
                  <a:pt x="4810" y="39"/>
                </a:lnTo>
                <a:lnTo>
                  <a:pt x="4810" y="39"/>
                </a:lnTo>
                <a:lnTo>
                  <a:pt x="4810" y="39"/>
                </a:lnTo>
                <a:lnTo>
                  <a:pt x="4811" y="39"/>
                </a:lnTo>
                <a:lnTo>
                  <a:pt x="4811" y="39"/>
                </a:lnTo>
                <a:lnTo>
                  <a:pt x="4811" y="39"/>
                </a:lnTo>
                <a:lnTo>
                  <a:pt x="4811" y="39"/>
                </a:lnTo>
                <a:lnTo>
                  <a:pt x="4812" y="39"/>
                </a:lnTo>
                <a:lnTo>
                  <a:pt x="4812" y="39"/>
                </a:lnTo>
                <a:lnTo>
                  <a:pt x="4812" y="39"/>
                </a:lnTo>
                <a:lnTo>
                  <a:pt x="4812" y="39"/>
                </a:lnTo>
                <a:lnTo>
                  <a:pt x="4812" y="39"/>
                </a:lnTo>
                <a:lnTo>
                  <a:pt x="4813" y="39"/>
                </a:lnTo>
                <a:lnTo>
                  <a:pt x="4813" y="39"/>
                </a:lnTo>
                <a:lnTo>
                  <a:pt x="4813" y="39"/>
                </a:lnTo>
                <a:lnTo>
                  <a:pt x="4813" y="39"/>
                </a:lnTo>
                <a:lnTo>
                  <a:pt x="4814" y="39"/>
                </a:lnTo>
                <a:lnTo>
                  <a:pt x="4814" y="39"/>
                </a:lnTo>
                <a:lnTo>
                  <a:pt x="4814" y="39"/>
                </a:lnTo>
                <a:lnTo>
                  <a:pt x="4814" y="39"/>
                </a:lnTo>
                <a:lnTo>
                  <a:pt x="4815" y="39"/>
                </a:lnTo>
                <a:lnTo>
                  <a:pt x="4815" y="39"/>
                </a:lnTo>
                <a:lnTo>
                  <a:pt x="4815" y="39"/>
                </a:lnTo>
                <a:lnTo>
                  <a:pt x="4815" y="39"/>
                </a:lnTo>
                <a:lnTo>
                  <a:pt x="4815" y="39"/>
                </a:lnTo>
                <a:lnTo>
                  <a:pt x="4816" y="39"/>
                </a:lnTo>
                <a:lnTo>
                  <a:pt x="4816" y="39"/>
                </a:lnTo>
                <a:lnTo>
                  <a:pt x="4816" y="39"/>
                </a:lnTo>
                <a:lnTo>
                  <a:pt x="4816" y="39"/>
                </a:lnTo>
                <a:lnTo>
                  <a:pt x="4817" y="39"/>
                </a:lnTo>
                <a:lnTo>
                  <a:pt x="4817" y="39"/>
                </a:lnTo>
                <a:lnTo>
                  <a:pt x="4817" y="39"/>
                </a:lnTo>
                <a:lnTo>
                  <a:pt x="4818" y="39"/>
                </a:lnTo>
                <a:lnTo>
                  <a:pt x="4818" y="39"/>
                </a:lnTo>
                <a:lnTo>
                  <a:pt x="4818" y="39"/>
                </a:lnTo>
                <a:lnTo>
                  <a:pt x="4818" y="39"/>
                </a:lnTo>
                <a:lnTo>
                  <a:pt x="4818" y="39"/>
                </a:lnTo>
                <a:lnTo>
                  <a:pt x="4819" y="39"/>
                </a:lnTo>
                <a:lnTo>
                  <a:pt x="4819" y="39"/>
                </a:lnTo>
                <a:lnTo>
                  <a:pt x="4819" y="39"/>
                </a:lnTo>
                <a:lnTo>
                  <a:pt x="4819" y="39"/>
                </a:lnTo>
                <a:lnTo>
                  <a:pt x="4820" y="39"/>
                </a:lnTo>
                <a:lnTo>
                  <a:pt x="4820" y="39"/>
                </a:lnTo>
                <a:lnTo>
                  <a:pt x="4820" y="39"/>
                </a:lnTo>
                <a:lnTo>
                  <a:pt x="4820" y="39"/>
                </a:lnTo>
                <a:lnTo>
                  <a:pt x="4821" y="39"/>
                </a:lnTo>
                <a:lnTo>
                  <a:pt x="4821" y="39"/>
                </a:lnTo>
                <a:lnTo>
                  <a:pt x="4821" y="39"/>
                </a:lnTo>
                <a:lnTo>
                  <a:pt x="4821" y="39"/>
                </a:lnTo>
                <a:lnTo>
                  <a:pt x="4821" y="39"/>
                </a:lnTo>
                <a:lnTo>
                  <a:pt x="4822" y="39"/>
                </a:lnTo>
                <a:lnTo>
                  <a:pt x="4822" y="39"/>
                </a:lnTo>
                <a:lnTo>
                  <a:pt x="4822" y="39"/>
                </a:lnTo>
                <a:lnTo>
                  <a:pt x="4822" y="39"/>
                </a:lnTo>
                <a:lnTo>
                  <a:pt x="4823" y="39"/>
                </a:lnTo>
                <a:lnTo>
                  <a:pt x="4823" y="39"/>
                </a:lnTo>
                <a:lnTo>
                  <a:pt x="4823" y="39"/>
                </a:lnTo>
                <a:lnTo>
                  <a:pt x="4823" y="39"/>
                </a:lnTo>
                <a:lnTo>
                  <a:pt x="4824" y="39"/>
                </a:lnTo>
                <a:lnTo>
                  <a:pt x="4824" y="39"/>
                </a:lnTo>
                <a:lnTo>
                  <a:pt x="4824" y="39"/>
                </a:lnTo>
                <a:lnTo>
                  <a:pt x="4824" y="39"/>
                </a:lnTo>
                <a:lnTo>
                  <a:pt x="4824" y="39"/>
                </a:lnTo>
                <a:lnTo>
                  <a:pt x="4825" y="39"/>
                </a:lnTo>
                <a:lnTo>
                  <a:pt x="4825" y="39"/>
                </a:lnTo>
                <a:lnTo>
                  <a:pt x="4825" y="39"/>
                </a:lnTo>
                <a:lnTo>
                  <a:pt x="4826" y="39"/>
                </a:lnTo>
                <a:lnTo>
                  <a:pt x="4826" y="39"/>
                </a:lnTo>
                <a:lnTo>
                  <a:pt x="4826" y="39"/>
                </a:lnTo>
                <a:lnTo>
                  <a:pt x="4826" y="39"/>
                </a:lnTo>
                <a:lnTo>
                  <a:pt x="4827" y="39"/>
                </a:lnTo>
                <a:lnTo>
                  <a:pt x="4827" y="39"/>
                </a:lnTo>
                <a:lnTo>
                  <a:pt x="4827" y="39"/>
                </a:lnTo>
                <a:lnTo>
                  <a:pt x="4827" y="39"/>
                </a:lnTo>
                <a:lnTo>
                  <a:pt x="4828" y="39"/>
                </a:lnTo>
                <a:lnTo>
                  <a:pt x="4828" y="39"/>
                </a:lnTo>
                <a:lnTo>
                  <a:pt x="4828" y="39"/>
                </a:lnTo>
                <a:lnTo>
                  <a:pt x="4828" y="39"/>
                </a:lnTo>
                <a:lnTo>
                  <a:pt x="4828" y="39"/>
                </a:lnTo>
                <a:lnTo>
                  <a:pt x="4829" y="39"/>
                </a:lnTo>
                <a:lnTo>
                  <a:pt x="4829" y="39"/>
                </a:lnTo>
                <a:lnTo>
                  <a:pt x="4829" y="39"/>
                </a:lnTo>
                <a:lnTo>
                  <a:pt x="4829" y="39"/>
                </a:lnTo>
                <a:lnTo>
                  <a:pt x="4830" y="39"/>
                </a:lnTo>
                <a:lnTo>
                  <a:pt x="4830" y="39"/>
                </a:lnTo>
                <a:lnTo>
                  <a:pt x="4830" y="39"/>
                </a:lnTo>
                <a:lnTo>
                  <a:pt x="4830" y="39"/>
                </a:lnTo>
                <a:lnTo>
                  <a:pt x="4830" y="39"/>
                </a:lnTo>
                <a:lnTo>
                  <a:pt x="4831" y="39"/>
                </a:lnTo>
                <a:lnTo>
                  <a:pt x="4831" y="39"/>
                </a:lnTo>
                <a:lnTo>
                  <a:pt x="4831" y="39"/>
                </a:lnTo>
                <a:lnTo>
                  <a:pt x="4831" y="39"/>
                </a:lnTo>
                <a:lnTo>
                  <a:pt x="4832" y="39"/>
                </a:lnTo>
                <a:lnTo>
                  <a:pt x="4832" y="39"/>
                </a:lnTo>
                <a:lnTo>
                  <a:pt x="4832" y="39"/>
                </a:lnTo>
                <a:lnTo>
                  <a:pt x="4832" y="39"/>
                </a:lnTo>
                <a:lnTo>
                  <a:pt x="4833" y="39"/>
                </a:lnTo>
                <a:lnTo>
                  <a:pt x="4833" y="39"/>
                </a:lnTo>
                <a:lnTo>
                  <a:pt x="4833" y="39"/>
                </a:lnTo>
                <a:lnTo>
                  <a:pt x="4834" y="39"/>
                </a:lnTo>
                <a:lnTo>
                  <a:pt x="4834" y="39"/>
                </a:lnTo>
                <a:lnTo>
                  <a:pt x="4834" y="39"/>
                </a:lnTo>
                <a:lnTo>
                  <a:pt x="4834" y="39"/>
                </a:lnTo>
                <a:lnTo>
                  <a:pt x="4834" y="39"/>
                </a:lnTo>
                <a:lnTo>
                  <a:pt x="4835" y="39"/>
                </a:lnTo>
                <a:lnTo>
                  <a:pt x="4835" y="39"/>
                </a:lnTo>
                <a:lnTo>
                  <a:pt x="4835" y="39"/>
                </a:lnTo>
                <a:lnTo>
                  <a:pt x="4835" y="39"/>
                </a:lnTo>
                <a:lnTo>
                  <a:pt x="4836" y="39"/>
                </a:lnTo>
                <a:lnTo>
                  <a:pt x="4836" y="39"/>
                </a:lnTo>
                <a:lnTo>
                  <a:pt x="4836" y="39"/>
                </a:lnTo>
                <a:lnTo>
                  <a:pt x="4836" y="39"/>
                </a:lnTo>
                <a:lnTo>
                  <a:pt x="4837" y="39"/>
                </a:lnTo>
                <a:lnTo>
                  <a:pt x="4837" y="39"/>
                </a:lnTo>
                <a:lnTo>
                  <a:pt x="4837" y="39"/>
                </a:lnTo>
                <a:lnTo>
                  <a:pt x="4837" y="39"/>
                </a:lnTo>
                <a:lnTo>
                  <a:pt x="4837" y="39"/>
                </a:lnTo>
                <a:lnTo>
                  <a:pt x="4838" y="39"/>
                </a:lnTo>
                <a:lnTo>
                  <a:pt x="4838" y="39"/>
                </a:lnTo>
                <a:lnTo>
                  <a:pt x="4838" y="39"/>
                </a:lnTo>
                <a:lnTo>
                  <a:pt x="4838" y="39"/>
                </a:lnTo>
                <a:lnTo>
                  <a:pt x="4839" y="39"/>
                </a:lnTo>
                <a:lnTo>
                  <a:pt x="4839" y="39"/>
                </a:lnTo>
                <a:lnTo>
                  <a:pt x="4839" y="39"/>
                </a:lnTo>
                <a:lnTo>
                  <a:pt x="4839" y="39"/>
                </a:lnTo>
                <a:lnTo>
                  <a:pt x="4840" y="39"/>
                </a:lnTo>
                <a:lnTo>
                  <a:pt x="4840" y="39"/>
                </a:lnTo>
                <a:lnTo>
                  <a:pt x="4840" y="39"/>
                </a:lnTo>
                <a:lnTo>
                  <a:pt x="4840" y="39"/>
                </a:lnTo>
                <a:lnTo>
                  <a:pt x="4840" y="39"/>
                </a:lnTo>
                <a:lnTo>
                  <a:pt x="4841" y="39"/>
                </a:lnTo>
                <a:lnTo>
                  <a:pt x="4841" y="39"/>
                </a:lnTo>
                <a:lnTo>
                  <a:pt x="4841" y="39"/>
                </a:lnTo>
                <a:lnTo>
                  <a:pt x="4842" y="39"/>
                </a:lnTo>
                <a:lnTo>
                  <a:pt x="4842" y="39"/>
                </a:lnTo>
                <a:lnTo>
                  <a:pt x="4842" y="39"/>
                </a:lnTo>
                <a:lnTo>
                  <a:pt x="4842" y="39"/>
                </a:lnTo>
                <a:lnTo>
                  <a:pt x="4843" y="39"/>
                </a:lnTo>
                <a:lnTo>
                  <a:pt x="4843" y="39"/>
                </a:lnTo>
                <a:lnTo>
                  <a:pt x="4843" y="39"/>
                </a:lnTo>
                <a:lnTo>
                  <a:pt x="4843" y="39"/>
                </a:lnTo>
                <a:lnTo>
                  <a:pt x="4843" y="39"/>
                </a:lnTo>
                <a:lnTo>
                  <a:pt x="4844" y="39"/>
                </a:lnTo>
                <a:lnTo>
                  <a:pt x="4844" y="39"/>
                </a:lnTo>
                <a:lnTo>
                  <a:pt x="4844" y="39"/>
                </a:lnTo>
                <a:lnTo>
                  <a:pt x="4844" y="39"/>
                </a:lnTo>
                <a:lnTo>
                  <a:pt x="4845" y="39"/>
                </a:lnTo>
                <a:lnTo>
                  <a:pt x="4845" y="39"/>
                </a:lnTo>
                <a:lnTo>
                  <a:pt x="4845" y="39"/>
                </a:lnTo>
                <a:lnTo>
                  <a:pt x="4845" y="39"/>
                </a:lnTo>
                <a:lnTo>
                  <a:pt x="4846" y="39"/>
                </a:lnTo>
                <a:lnTo>
                  <a:pt x="4846" y="39"/>
                </a:lnTo>
                <a:lnTo>
                  <a:pt x="4846" y="39"/>
                </a:lnTo>
                <a:lnTo>
                  <a:pt x="4846" y="39"/>
                </a:lnTo>
                <a:lnTo>
                  <a:pt x="4846" y="39"/>
                </a:lnTo>
                <a:lnTo>
                  <a:pt x="4847" y="39"/>
                </a:lnTo>
                <a:lnTo>
                  <a:pt x="4847" y="39"/>
                </a:lnTo>
                <a:lnTo>
                  <a:pt x="4847" y="39"/>
                </a:lnTo>
                <a:lnTo>
                  <a:pt x="4847" y="39"/>
                </a:lnTo>
                <a:lnTo>
                  <a:pt x="4848" y="39"/>
                </a:lnTo>
                <a:lnTo>
                  <a:pt x="4848" y="39"/>
                </a:lnTo>
                <a:lnTo>
                  <a:pt x="4848" y="39"/>
                </a:lnTo>
                <a:lnTo>
                  <a:pt x="4848" y="39"/>
                </a:lnTo>
                <a:lnTo>
                  <a:pt x="4849" y="39"/>
                </a:lnTo>
                <a:lnTo>
                  <a:pt x="4849" y="39"/>
                </a:lnTo>
                <a:lnTo>
                  <a:pt x="4849" y="39"/>
                </a:lnTo>
                <a:lnTo>
                  <a:pt x="4849" y="39"/>
                </a:lnTo>
                <a:lnTo>
                  <a:pt x="4850" y="39"/>
                </a:lnTo>
                <a:lnTo>
                  <a:pt x="4850" y="39"/>
                </a:lnTo>
                <a:lnTo>
                  <a:pt x="4850" y="39"/>
                </a:lnTo>
                <a:lnTo>
                  <a:pt x="4850" y="39"/>
                </a:lnTo>
                <a:lnTo>
                  <a:pt x="4851" y="39"/>
                </a:lnTo>
                <a:lnTo>
                  <a:pt x="4851" y="39"/>
                </a:lnTo>
                <a:lnTo>
                  <a:pt x="4851" y="39"/>
                </a:lnTo>
                <a:lnTo>
                  <a:pt x="4851" y="39"/>
                </a:lnTo>
                <a:lnTo>
                  <a:pt x="4852" y="39"/>
                </a:lnTo>
                <a:lnTo>
                  <a:pt x="4852" y="39"/>
                </a:lnTo>
                <a:lnTo>
                  <a:pt x="4852" y="39"/>
                </a:lnTo>
                <a:lnTo>
                  <a:pt x="4852" y="39"/>
                </a:lnTo>
                <a:lnTo>
                  <a:pt x="4852" y="39"/>
                </a:lnTo>
                <a:lnTo>
                  <a:pt x="4853" y="39"/>
                </a:lnTo>
                <a:lnTo>
                  <a:pt x="4853" y="39"/>
                </a:lnTo>
                <a:lnTo>
                  <a:pt x="4853" y="39"/>
                </a:lnTo>
                <a:lnTo>
                  <a:pt x="4853" y="39"/>
                </a:lnTo>
                <a:lnTo>
                  <a:pt x="4854" y="39"/>
                </a:lnTo>
                <a:lnTo>
                  <a:pt x="4854" y="39"/>
                </a:lnTo>
                <a:lnTo>
                  <a:pt x="4854" y="39"/>
                </a:lnTo>
                <a:lnTo>
                  <a:pt x="4854" y="39"/>
                </a:lnTo>
                <a:lnTo>
                  <a:pt x="4855" y="39"/>
                </a:lnTo>
                <a:lnTo>
                  <a:pt x="4855" y="39"/>
                </a:lnTo>
                <a:lnTo>
                  <a:pt x="4855" y="39"/>
                </a:lnTo>
                <a:lnTo>
                  <a:pt x="4855" y="39"/>
                </a:lnTo>
                <a:lnTo>
                  <a:pt x="4855" y="39"/>
                </a:lnTo>
                <a:lnTo>
                  <a:pt x="4856" y="39"/>
                </a:lnTo>
                <a:lnTo>
                  <a:pt x="4856" y="39"/>
                </a:lnTo>
                <a:lnTo>
                  <a:pt x="4856" y="39"/>
                </a:lnTo>
                <a:lnTo>
                  <a:pt x="4857" y="39"/>
                </a:lnTo>
                <a:lnTo>
                  <a:pt x="4857" y="39"/>
                </a:lnTo>
                <a:lnTo>
                  <a:pt x="4857" y="39"/>
                </a:lnTo>
                <a:lnTo>
                  <a:pt x="4857" y="39"/>
                </a:lnTo>
                <a:lnTo>
                  <a:pt x="4858" y="39"/>
                </a:lnTo>
                <a:lnTo>
                  <a:pt x="4858" y="39"/>
                </a:lnTo>
                <a:lnTo>
                  <a:pt x="4858" y="39"/>
                </a:lnTo>
                <a:lnTo>
                  <a:pt x="4858" y="39"/>
                </a:lnTo>
                <a:lnTo>
                  <a:pt x="4858" y="39"/>
                </a:lnTo>
                <a:lnTo>
                  <a:pt x="4859" y="39"/>
                </a:lnTo>
                <a:lnTo>
                  <a:pt x="4859" y="39"/>
                </a:lnTo>
                <a:lnTo>
                  <a:pt x="4859" y="39"/>
                </a:lnTo>
                <a:lnTo>
                  <a:pt x="4859" y="39"/>
                </a:lnTo>
                <a:lnTo>
                  <a:pt x="4860" y="39"/>
                </a:lnTo>
                <a:lnTo>
                  <a:pt x="4860" y="39"/>
                </a:lnTo>
                <a:lnTo>
                  <a:pt x="4860" y="39"/>
                </a:lnTo>
                <a:lnTo>
                  <a:pt x="4860" y="39"/>
                </a:lnTo>
                <a:lnTo>
                  <a:pt x="4861" y="39"/>
                </a:lnTo>
                <a:lnTo>
                  <a:pt x="4861" y="39"/>
                </a:lnTo>
                <a:lnTo>
                  <a:pt x="4861" y="39"/>
                </a:lnTo>
                <a:lnTo>
                  <a:pt x="4861" y="39"/>
                </a:lnTo>
                <a:lnTo>
                  <a:pt x="4861" y="39"/>
                </a:lnTo>
                <a:lnTo>
                  <a:pt x="4862" y="39"/>
                </a:lnTo>
                <a:lnTo>
                  <a:pt x="4862" y="39"/>
                </a:lnTo>
                <a:lnTo>
                  <a:pt x="4862" y="39"/>
                </a:lnTo>
                <a:lnTo>
                  <a:pt x="4862" y="39"/>
                </a:lnTo>
                <a:lnTo>
                  <a:pt x="4863" y="39"/>
                </a:lnTo>
                <a:lnTo>
                  <a:pt x="4863" y="39"/>
                </a:lnTo>
                <a:lnTo>
                  <a:pt x="4863" y="39"/>
                </a:lnTo>
                <a:lnTo>
                  <a:pt x="4863" y="39"/>
                </a:lnTo>
                <a:lnTo>
                  <a:pt x="4864" y="39"/>
                </a:lnTo>
                <a:lnTo>
                  <a:pt x="4864" y="39"/>
                </a:lnTo>
                <a:lnTo>
                  <a:pt x="4864" y="39"/>
                </a:lnTo>
                <a:lnTo>
                  <a:pt x="4864" y="39"/>
                </a:lnTo>
                <a:lnTo>
                  <a:pt x="4865" y="39"/>
                </a:lnTo>
                <a:lnTo>
                  <a:pt x="4865" y="39"/>
                </a:lnTo>
                <a:lnTo>
                  <a:pt x="4865" y="39"/>
                </a:lnTo>
                <a:lnTo>
                  <a:pt x="4865" y="39"/>
                </a:lnTo>
                <a:lnTo>
                  <a:pt x="4866" y="39"/>
                </a:lnTo>
                <a:lnTo>
                  <a:pt x="4866" y="39"/>
                </a:lnTo>
                <a:lnTo>
                  <a:pt x="4866" y="39"/>
                </a:lnTo>
                <a:lnTo>
                  <a:pt x="4866" y="39"/>
                </a:lnTo>
                <a:lnTo>
                  <a:pt x="4867" y="39"/>
                </a:lnTo>
                <a:lnTo>
                  <a:pt x="4867" y="39"/>
                </a:lnTo>
                <a:lnTo>
                  <a:pt x="4867" y="39"/>
                </a:lnTo>
                <a:lnTo>
                  <a:pt x="4867" y="39"/>
                </a:lnTo>
                <a:lnTo>
                  <a:pt x="4867" y="39"/>
                </a:lnTo>
                <a:lnTo>
                  <a:pt x="4868" y="39"/>
                </a:lnTo>
                <a:lnTo>
                  <a:pt x="4868" y="39"/>
                </a:lnTo>
                <a:lnTo>
                  <a:pt x="4868" y="39"/>
                </a:lnTo>
                <a:lnTo>
                  <a:pt x="4868" y="39"/>
                </a:lnTo>
                <a:lnTo>
                  <a:pt x="4869" y="39"/>
                </a:lnTo>
                <a:lnTo>
                  <a:pt x="4869" y="39"/>
                </a:lnTo>
                <a:lnTo>
                  <a:pt x="4869" y="39"/>
                </a:lnTo>
                <a:lnTo>
                  <a:pt x="4869" y="39"/>
                </a:lnTo>
                <a:lnTo>
                  <a:pt x="4870" y="39"/>
                </a:lnTo>
                <a:lnTo>
                  <a:pt x="4870" y="39"/>
                </a:lnTo>
                <a:lnTo>
                  <a:pt x="4870" y="39"/>
                </a:lnTo>
                <a:lnTo>
                  <a:pt x="4870" y="39"/>
                </a:lnTo>
                <a:lnTo>
                  <a:pt x="4870" y="39"/>
                </a:lnTo>
                <a:lnTo>
                  <a:pt x="4871" y="39"/>
                </a:lnTo>
                <a:lnTo>
                  <a:pt x="4871" y="39"/>
                </a:lnTo>
                <a:lnTo>
                  <a:pt x="4871" y="39"/>
                </a:lnTo>
                <a:lnTo>
                  <a:pt x="4871" y="39"/>
                </a:lnTo>
                <a:lnTo>
                  <a:pt x="4872" y="39"/>
                </a:lnTo>
                <a:lnTo>
                  <a:pt x="4872" y="39"/>
                </a:lnTo>
                <a:lnTo>
                  <a:pt x="4872" y="39"/>
                </a:lnTo>
                <a:lnTo>
                  <a:pt x="4873" y="39"/>
                </a:lnTo>
                <a:lnTo>
                  <a:pt x="4873" y="39"/>
                </a:lnTo>
                <a:lnTo>
                  <a:pt x="4873" y="39"/>
                </a:lnTo>
                <a:lnTo>
                  <a:pt x="4873" y="39"/>
                </a:lnTo>
                <a:lnTo>
                  <a:pt x="4874" y="39"/>
                </a:lnTo>
                <a:lnTo>
                  <a:pt x="4874" y="39"/>
                </a:lnTo>
                <a:lnTo>
                  <a:pt x="4874" y="39"/>
                </a:lnTo>
                <a:lnTo>
                  <a:pt x="4874" y="39"/>
                </a:lnTo>
                <a:lnTo>
                  <a:pt x="4874" y="39"/>
                </a:lnTo>
                <a:lnTo>
                  <a:pt x="4875" y="39"/>
                </a:lnTo>
                <a:lnTo>
                  <a:pt x="4875" y="39"/>
                </a:lnTo>
                <a:lnTo>
                  <a:pt x="4875" y="39"/>
                </a:lnTo>
                <a:lnTo>
                  <a:pt x="4875" y="39"/>
                </a:lnTo>
                <a:lnTo>
                  <a:pt x="4876" y="39"/>
                </a:lnTo>
                <a:lnTo>
                  <a:pt x="4876" y="39"/>
                </a:lnTo>
                <a:lnTo>
                  <a:pt x="4876" y="39"/>
                </a:lnTo>
                <a:lnTo>
                  <a:pt x="4876" y="39"/>
                </a:lnTo>
                <a:lnTo>
                  <a:pt x="4876" y="39"/>
                </a:lnTo>
                <a:lnTo>
                  <a:pt x="4877" y="39"/>
                </a:lnTo>
                <a:lnTo>
                  <a:pt x="4877" y="39"/>
                </a:lnTo>
                <a:lnTo>
                  <a:pt x="4877" y="39"/>
                </a:lnTo>
                <a:lnTo>
                  <a:pt x="4877" y="39"/>
                </a:lnTo>
                <a:lnTo>
                  <a:pt x="4878" y="39"/>
                </a:lnTo>
                <a:lnTo>
                  <a:pt x="4878" y="39"/>
                </a:lnTo>
                <a:lnTo>
                  <a:pt x="4878" y="39"/>
                </a:lnTo>
                <a:lnTo>
                  <a:pt x="4878" y="39"/>
                </a:lnTo>
                <a:lnTo>
                  <a:pt x="4879" y="39"/>
                </a:lnTo>
                <a:lnTo>
                  <a:pt x="4879" y="39"/>
                </a:lnTo>
                <a:lnTo>
                  <a:pt x="4879" y="39"/>
                </a:lnTo>
                <a:lnTo>
                  <a:pt x="4879" y="39"/>
                </a:lnTo>
                <a:lnTo>
                  <a:pt x="4879" y="39"/>
                </a:lnTo>
                <a:lnTo>
                  <a:pt x="4880" y="39"/>
                </a:lnTo>
                <a:lnTo>
                  <a:pt x="4880" y="39"/>
                </a:lnTo>
                <a:lnTo>
                  <a:pt x="4880" y="39"/>
                </a:lnTo>
                <a:lnTo>
                  <a:pt x="4881" y="39"/>
                </a:lnTo>
                <a:lnTo>
                  <a:pt x="4881" y="39"/>
                </a:lnTo>
                <a:lnTo>
                  <a:pt x="4881" y="39"/>
                </a:lnTo>
                <a:lnTo>
                  <a:pt x="4881" y="39"/>
                </a:lnTo>
                <a:lnTo>
                  <a:pt x="4882" y="39"/>
                </a:lnTo>
                <a:lnTo>
                  <a:pt x="4882" y="39"/>
                </a:lnTo>
                <a:lnTo>
                  <a:pt x="4882" y="39"/>
                </a:lnTo>
                <a:lnTo>
                  <a:pt x="4882" y="39"/>
                </a:lnTo>
                <a:lnTo>
                  <a:pt x="4883" y="39"/>
                </a:lnTo>
                <a:lnTo>
                  <a:pt x="4883" y="39"/>
                </a:lnTo>
                <a:lnTo>
                  <a:pt x="4883" y="39"/>
                </a:lnTo>
                <a:lnTo>
                  <a:pt x="4883" y="39"/>
                </a:lnTo>
                <a:lnTo>
                  <a:pt x="4883" y="39"/>
                </a:lnTo>
                <a:lnTo>
                  <a:pt x="4884" y="39"/>
                </a:lnTo>
                <a:lnTo>
                  <a:pt x="4884" y="39"/>
                </a:lnTo>
                <a:lnTo>
                  <a:pt x="4884" y="39"/>
                </a:lnTo>
                <a:lnTo>
                  <a:pt x="4884" y="39"/>
                </a:lnTo>
                <a:lnTo>
                  <a:pt x="4885" y="39"/>
                </a:lnTo>
                <a:lnTo>
                  <a:pt x="4885" y="39"/>
                </a:lnTo>
                <a:lnTo>
                  <a:pt x="4885" y="39"/>
                </a:lnTo>
                <a:lnTo>
                  <a:pt x="4885" y="39"/>
                </a:lnTo>
                <a:lnTo>
                  <a:pt x="4886" y="39"/>
                </a:lnTo>
                <a:lnTo>
                  <a:pt x="4886" y="39"/>
                </a:lnTo>
                <a:lnTo>
                  <a:pt x="4886" y="39"/>
                </a:lnTo>
                <a:lnTo>
                  <a:pt x="4886" y="39"/>
                </a:lnTo>
                <a:lnTo>
                  <a:pt x="4886" y="39"/>
                </a:lnTo>
                <a:lnTo>
                  <a:pt x="4887" y="39"/>
                </a:lnTo>
                <a:lnTo>
                  <a:pt x="4887" y="39"/>
                </a:lnTo>
                <a:lnTo>
                  <a:pt x="4887" y="39"/>
                </a:lnTo>
                <a:lnTo>
                  <a:pt x="4887" y="39"/>
                </a:lnTo>
                <a:lnTo>
                  <a:pt x="4888" y="39"/>
                </a:lnTo>
                <a:lnTo>
                  <a:pt x="4888" y="39"/>
                </a:lnTo>
                <a:lnTo>
                  <a:pt x="4888" y="39"/>
                </a:lnTo>
                <a:lnTo>
                  <a:pt x="4889" y="39"/>
                </a:lnTo>
                <a:lnTo>
                  <a:pt x="4889" y="39"/>
                </a:lnTo>
                <a:lnTo>
                  <a:pt x="4889" y="39"/>
                </a:lnTo>
                <a:lnTo>
                  <a:pt x="4889" y="39"/>
                </a:lnTo>
                <a:lnTo>
                  <a:pt x="4889" y="39"/>
                </a:lnTo>
                <a:lnTo>
                  <a:pt x="4890" y="39"/>
                </a:lnTo>
                <a:lnTo>
                  <a:pt x="4890" y="39"/>
                </a:lnTo>
                <a:lnTo>
                  <a:pt x="4890" y="39"/>
                </a:lnTo>
                <a:lnTo>
                  <a:pt x="4890" y="39"/>
                </a:lnTo>
                <a:lnTo>
                  <a:pt x="4891" y="39"/>
                </a:lnTo>
                <a:lnTo>
                  <a:pt x="4891" y="39"/>
                </a:lnTo>
                <a:lnTo>
                  <a:pt x="4891" y="39"/>
                </a:lnTo>
                <a:lnTo>
                  <a:pt x="4891" y="39"/>
                </a:lnTo>
                <a:lnTo>
                  <a:pt x="4892" y="39"/>
                </a:lnTo>
                <a:lnTo>
                  <a:pt x="4892" y="39"/>
                </a:lnTo>
                <a:lnTo>
                  <a:pt x="4892" y="39"/>
                </a:lnTo>
                <a:lnTo>
                  <a:pt x="4892" y="39"/>
                </a:lnTo>
                <a:lnTo>
                  <a:pt x="4892" y="39"/>
                </a:lnTo>
                <a:lnTo>
                  <a:pt x="4893" y="39"/>
                </a:lnTo>
                <a:lnTo>
                  <a:pt x="4893" y="39"/>
                </a:lnTo>
                <a:lnTo>
                  <a:pt x="4893" y="39"/>
                </a:lnTo>
                <a:lnTo>
                  <a:pt x="4893" y="39"/>
                </a:lnTo>
                <a:lnTo>
                  <a:pt x="4894" y="39"/>
                </a:lnTo>
                <a:lnTo>
                  <a:pt x="4894" y="39"/>
                </a:lnTo>
                <a:lnTo>
                  <a:pt x="4894" y="39"/>
                </a:lnTo>
                <a:lnTo>
                  <a:pt x="4894" y="39"/>
                </a:lnTo>
                <a:lnTo>
                  <a:pt x="4895" y="39"/>
                </a:lnTo>
                <a:lnTo>
                  <a:pt x="4895" y="39"/>
                </a:lnTo>
                <a:lnTo>
                  <a:pt x="4895" y="39"/>
                </a:lnTo>
                <a:lnTo>
                  <a:pt x="4895" y="39"/>
                </a:lnTo>
                <a:lnTo>
                  <a:pt x="4896" y="39"/>
                </a:lnTo>
                <a:lnTo>
                  <a:pt x="4896" y="39"/>
                </a:lnTo>
                <a:lnTo>
                  <a:pt x="4896" y="39"/>
                </a:lnTo>
                <a:lnTo>
                  <a:pt x="4896" y="39"/>
                </a:lnTo>
                <a:lnTo>
                  <a:pt x="4897" y="39"/>
                </a:lnTo>
                <a:lnTo>
                  <a:pt x="4897" y="39"/>
                </a:lnTo>
                <a:lnTo>
                  <a:pt x="4897" y="39"/>
                </a:lnTo>
                <a:lnTo>
                  <a:pt x="4897" y="39"/>
                </a:lnTo>
                <a:lnTo>
                  <a:pt x="4898" y="39"/>
                </a:lnTo>
                <a:lnTo>
                  <a:pt x="4898" y="39"/>
                </a:lnTo>
                <a:lnTo>
                  <a:pt x="4898" y="39"/>
                </a:lnTo>
                <a:lnTo>
                  <a:pt x="4898" y="39"/>
                </a:lnTo>
                <a:lnTo>
                  <a:pt x="4898" y="39"/>
                </a:lnTo>
                <a:lnTo>
                  <a:pt x="4899" y="39"/>
                </a:lnTo>
                <a:lnTo>
                  <a:pt x="4899" y="39"/>
                </a:lnTo>
                <a:lnTo>
                  <a:pt x="4899" y="39"/>
                </a:lnTo>
                <a:lnTo>
                  <a:pt x="4899" y="39"/>
                </a:lnTo>
                <a:lnTo>
                  <a:pt x="4900" y="39"/>
                </a:lnTo>
                <a:lnTo>
                  <a:pt x="4900" y="39"/>
                </a:lnTo>
                <a:lnTo>
                  <a:pt x="4900" y="39"/>
                </a:lnTo>
                <a:lnTo>
                  <a:pt x="4900" y="39"/>
                </a:lnTo>
                <a:lnTo>
                  <a:pt x="4901" y="39"/>
                </a:lnTo>
                <a:lnTo>
                  <a:pt x="4901" y="39"/>
                </a:lnTo>
                <a:lnTo>
                  <a:pt x="4901" y="39"/>
                </a:lnTo>
                <a:lnTo>
                  <a:pt x="4901" y="39"/>
                </a:lnTo>
                <a:lnTo>
                  <a:pt x="4901" y="39"/>
                </a:lnTo>
                <a:lnTo>
                  <a:pt x="4902" y="39"/>
                </a:lnTo>
                <a:lnTo>
                  <a:pt x="4902" y="39"/>
                </a:lnTo>
                <a:lnTo>
                  <a:pt x="4902" y="39"/>
                </a:lnTo>
                <a:lnTo>
                  <a:pt x="4902" y="39"/>
                </a:lnTo>
                <a:lnTo>
                  <a:pt x="4903" y="39"/>
                </a:lnTo>
                <a:lnTo>
                  <a:pt x="4903" y="39"/>
                </a:lnTo>
                <a:lnTo>
                  <a:pt x="4903" y="39"/>
                </a:lnTo>
                <a:lnTo>
                  <a:pt x="4904" y="39"/>
                </a:lnTo>
                <a:lnTo>
                  <a:pt x="4904" y="39"/>
                </a:lnTo>
                <a:lnTo>
                  <a:pt x="4904" y="39"/>
                </a:lnTo>
                <a:lnTo>
                  <a:pt x="4904" y="39"/>
                </a:lnTo>
                <a:lnTo>
                  <a:pt x="4904" y="39"/>
                </a:lnTo>
                <a:lnTo>
                  <a:pt x="4905" y="39"/>
                </a:lnTo>
                <a:lnTo>
                  <a:pt x="4905" y="39"/>
                </a:lnTo>
                <a:lnTo>
                  <a:pt x="4905" y="39"/>
                </a:lnTo>
                <a:lnTo>
                  <a:pt x="4905" y="39"/>
                </a:lnTo>
                <a:lnTo>
                  <a:pt x="4906" y="39"/>
                </a:lnTo>
                <a:lnTo>
                  <a:pt x="4906" y="39"/>
                </a:lnTo>
                <a:lnTo>
                  <a:pt x="4906" y="39"/>
                </a:lnTo>
                <a:lnTo>
                  <a:pt x="4906" y="39"/>
                </a:lnTo>
                <a:lnTo>
                  <a:pt x="4907" y="39"/>
                </a:lnTo>
                <a:lnTo>
                  <a:pt x="4907" y="39"/>
                </a:lnTo>
                <a:lnTo>
                  <a:pt x="4907" y="39"/>
                </a:lnTo>
                <a:lnTo>
                  <a:pt x="4907" y="39"/>
                </a:lnTo>
                <a:lnTo>
                  <a:pt x="4907" y="39"/>
                </a:lnTo>
                <a:lnTo>
                  <a:pt x="4908" y="39"/>
                </a:lnTo>
                <a:lnTo>
                  <a:pt x="4908" y="39"/>
                </a:lnTo>
                <a:lnTo>
                  <a:pt x="4908" y="39"/>
                </a:lnTo>
                <a:lnTo>
                  <a:pt x="4908" y="39"/>
                </a:lnTo>
                <a:lnTo>
                  <a:pt x="4909" y="39"/>
                </a:lnTo>
                <a:lnTo>
                  <a:pt x="4909" y="39"/>
                </a:lnTo>
                <a:lnTo>
                  <a:pt x="4909" y="39"/>
                </a:lnTo>
                <a:lnTo>
                  <a:pt x="4909" y="39"/>
                </a:lnTo>
                <a:lnTo>
                  <a:pt x="4910" y="39"/>
                </a:lnTo>
                <a:lnTo>
                  <a:pt x="4910" y="39"/>
                </a:lnTo>
                <a:lnTo>
                  <a:pt x="4910" y="39"/>
                </a:lnTo>
                <a:lnTo>
                  <a:pt x="4910" y="39"/>
                </a:lnTo>
                <a:lnTo>
                  <a:pt x="4910" y="39"/>
                </a:lnTo>
                <a:lnTo>
                  <a:pt x="4911" y="39"/>
                </a:lnTo>
                <a:lnTo>
                  <a:pt x="4911" y="39"/>
                </a:lnTo>
                <a:lnTo>
                  <a:pt x="4911" y="39"/>
                </a:lnTo>
                <a:lnTo>
                  <a:pt x="4912" y="39"/>
                </a:lnTo>
                <a:lnTo>
                  <a:pt x="4912" y="39"/>
                </a:lnTo>
                <a:lnTo>
                  <a:pt x="4912" y="39"/>
                </a:lnTo>
                <a:lnTo>
                  <a:pt x="4912" y="39"/>
                </a:lnTo>
                <a:lnTo>
                  <a:pt x="4913" y="39"/>
                </a:lnTo>
                <a:lnTo>
                  <a:pt x="4913" y="39"/>
                </a:lnTo>
                <a:lnTo>
                  <a:pt x="4913" y="39"/>
                </a:lnTo>
                <a:lnTo>
                  <a:pt x="4913" y="39"/>
                </a:lnTo>
                <a:lnTo>
                  <a:pt x="4913" y="39"/>
                </a:lnTo>
                <a:lnTo>
                  <a:pt x="4914" y="39"/>
                </a:lnTo>
                <a:lnTo>
                  <a:pt x="4914" y="39"/>
                </a:lnTo>
                <a:lnTo>
                  <a:pt x="4914" y="39"/>
                </a:lnTo>
                <a:lnTo>
                  <a:pt x="4914" y="39"/>
                </a:lnTo>
                <a:lnTo>
                  <a:pt x="4915" y="39"/>
                </a:lnTo>
                <a:lnTo>
                  <a:pt x="4915" y="39"/>
                </a:lnTo>
                <a:lnTo>
                  <a:pt x="4915" y="39"/>
                </a:lnTo>
                <a:lnTo>
                  <a:pt x="4915" y="39"/>
                </a:lnTo>
                <a:lnTo>
                  <a:pt x="4916" y="39"/>
                </a:lnTo>
                <a:lnTo>
                  <a:pt x="4916" y="39"/>
                </a:lnTo>
                <a:lnTo>
                  <a:pt x="4916" y="39"/>
                </a:lnTo>
                <a:lnTo>
                  <a:pt x="4916" y="39"/>
                </a:lnTo>
                <a:lnTo>
                  <a:pt x="4916" y="39"/>
                </a:lnTo>
                <a:lnTo>
                  <a:pt x="4917" y="39"/>
                </a:lnTo>
                <a:lnTo>
                  <a:pt x="4917" y="39"/>
                </a:lnTo>
                <a:lnTo>
                  <a:pt x="4917" y="39"/>
                </a:lnTo>
                <a:lnTo>
                  <a:pt x="4917" y="39"/>
                </a:lnTo>
                <a:lnTo>
                  <a:pt x="4918" y="39"/>
                </a:lnTo>
                <a:lnTo>
                  <a:pt x="4918" y="39"/>
                </a:lnTo>
                <a:lnTo>
                  <a:pt x="4918" y="39"/>
                </a:lnTo>
                <a:lnTo>
                  <a:pt x="4918" y="39"/>
                </a:lnTo>
                <a:lnTo>
                  <a:pt x="4919" y="39"/>
                </a:lnTo>
                <a:lnTo>
                  <a:pt x="4919" y="39"/>
                </a:lnTo>
                <a:lnTo>
                  <a:pt x="4919" y="39"/>
                </a:lnTo>
                <a:lnTo>
                  <a:pt x="4919" y="39"/>
                </a:lnTo>
                <a:lnTo>
                  <a:pt x="4920" y="39"/>
                </a:lnTo>
                <a:lnTo>
                  <a:pt x="4920" y="39"/>
                </a:lnTo>
                <a:lnTo>
                  <a:pt x="4920" y="39"/>
                </a:lnTo>
                <a:lnTo>
                  <a:pt x="4920" y="39"/>
                </a:lnTo>
                <a:lnTo>
                  <a:pt x="4921" y="39"/>
                </a:lnTo>
                <a:lnTo>
                  <a:pt x="4921" y="39"/>
                </a:lnTo>
                <a:lnTo>
                  <a:pt x="4921" y="39"/>
                </a:lnTo>
                <a:lnTo>
                  <a:pt x="4921" y="39"/>
                </a:lnTo>
                <a:lnTo>
                  <a:pt x="4922" y="39"/>
                </a:lnTo>
                <a:lnTo>
                  <a:pt x="4922" y="39"/>
                </a:lnTo>
                <a:lnTo>
                  <a:pt x="4922" y="39"/>
                </a:lnTo>
                <a:lnTo>
                  <a:pt x="4922" y="39"/>
                </a:lnTo>
                <a:lnTo>
                  <a:pt x="4922" y="39"/>
                </a:lnTo>
                <a:lnTo>
                  <a:pt x="4923" y="39"/>
                </a:lnTo>
                <a:lnTo>
                  <a:pt x="4923" y="39"/>
                </a:lnTo>
                <a:lnTo>
                  <a:pt x="4923" y="39"/>
                </a:lnTo>
                <a:lnTo>
                  <a:pt x="4923" y="39"/>
                </a:lnTo>
                <a:lnTo>
                  <a:pt x="4924" y="39"/>
                </a:lnTo>
                <a:lnTo>
                  <a:pt x="4924" y="39"/>
                </a:lnTo>
                <a:lnTo>
                  <a:pt x="4924" y="39"/>
                </a:lnTo>
                <a:lnTo>
                  <a:pt x="4924" y="39"/>
                </a:lnTo>
                <a:lnTo>
                  <a:pt x="4925" y="39"/>
                </a:lnTo>
                <a:lnTo>
                  <a:pt x="4925" y="39"/>
                </a:lnTo>
                <a:lnTo>
                  <a:pt x="4925" y="39"/>
                </a:lnTo>
                <a:lnTo>
                  <a:pt x="4925" y="39"/>
                </a:lnTo>
                <a:lnTo>
                  <a:pt x="4925" y="39"/>
                </a:lnTo>
                <a:lnTo>
                  <a:pt x="4926" y="39"/>
                </a:lnTo>
                <a:lnTo>
                  <a:pt x="4926" y="39"/>
                </a:lnTo>
                <a:lnTo>
                  <a:pt x="4926" y="39"/>
                </a:lnTo>
                <a:lnTo>
                  <a:pt x="4926" y="39"/>
                </a:lnTo>
                <a:lnTo>
                  <a:pt x="4927" y="39"/>
                </a:lnTo>
                <a:lnTo>
                  <a:pt x="4927" y="39"/>
                </a:lnTo>
                <a:lnTo>
                  <a:pt x="4927" y="39"/>
                </a:lnTo>
                <a:lnTo>
                  <a:pt x="4928" y="39"/>
                </a:lnTo>
                <a:lnTo>
                  <a:pt x="4928" y="39"/>
                </a:lnTo>
                <a:lnTo>
                  <a:pt x="4928" y="39"/>
                </a:lnTo>
                <a:lnTo>
                  <a:pt x="4928" y="39"/>
                </a:lnTo>
                <a:lnTo>
                  <a:pt x="4929" y="39"/>
                </a:lnTo>
                <a:lnTo>
                  <a:pt x="4929" y="39"/>
                </a:lnTo>
                <a:lnTo>
                  <a:pt x="4929" y="39"/>
                </a:lnTo>
                <a:lnTo>
                  <a:pt x="4929" y="39"/>
                </a:lnTo>
                <a:lnTo>
                  <a:pt x="4929" y="39"/>
                </a:lnTo>
                <a:lnTo>
                  <a:pt x="4930" y="39"/>
                </a:lnTo>
                <a:lnTo>
                  <a:pt x="4930" y="39"/>
                </a:lnTo>
                <a:lnTo>
                  <a:pt x="4930" y="39"/>
                </a:lnTo>
                <a:lnTo>
                  <a:pt x="4930" y="39"/>
                </a:lnTo>
                <a:lnTo>
                  <a:pt x="4931" y="39"/>
                </a:lnTo>
                <a:lnTo>
                  <a:pt x="4931" y="39"/>
                </a:lnTo>
                <a:lnTo>
                  <a:pt x="4931" y="39"/>
                </a:lnTo>
                <a:lnTo>
                  <a:pt x="4931" y="39"/>
                </a:lnTo>
                <a:lnTo>
                  <a:pt x="4932" y="39"/>
                </a:lnTo>
                <a:lnTo>
                  <a:pt x="4932" y="39"/>
                </a:lnTo>
                <a:lnTo>
                  <a:pt x="4932" y="39"/>
                </a:lnTo>
                <a:lnTo>
                  <a:pt x="4932" y="39"/>
                </a:lnTo>
                <a:lnTo>
                  <a:pt x="4932" y="39"/>
                </a:lnTo>
                <a:lnTo>
                  <a:pt x="4933" y="39"/>
                </a:lnTo>
                <a:lnTo>
                  <a:pt x="4933" y="39"/>
                </a:lnTo>
                <a:lnTo>
                  <a:pt x="4933" y="39"/>
                </a:lnTo>
                <a:lnTo>
                  <a:pt x="4933" y="39"/>
                </a:lnTo>
                <a:lnTo>
                  <a:pt x="4934" y="39"/>
                </a:lnTo>
                <a:lnTo>
                  <a:pt x="4934" y="39"/>
                </a:lnTo>
                <a:lnTo>
                  <a:pt x="4934" y="39"/>
                </a:lnTo>
                <a:lnTo>
                  <a:pt x="4934" y="39"/>
                </a:lnTo>
                <a:lnTo>
                  <a:pt x="4935" y="39"/>
                </a:lnTo>
                <a:lnTo>
                  <a:pt x="4935" y="39"/>
                </a:lnTo>
                <a:lnTo>
                  <a:pt x="4935" y="39"/>
                </a:lnTo>
                <a:lnTo>
                  <a:pt x="4935" y="39"/>
                </a:lnTo>
                <a:lnTo>
                  <a:pt x="4936" y="39"/>
                </a:lnTo>
                <a:lnTo>
                  <a:pt x="4936" y="39"/>
                </a:lnTo>
                <a:lnTo>
                  <a:pt x="4936" y="39"/>
                </a:lnTo>
                <a:lnTo>
                  <a:pt x="4936" y="39"/>
                </a:lnTo>
                <a:lnTo>
                  <a:pt x="4937" y="39"/>
                </a:lnTo>
                <a:lnTo>
                  <a:pt x="4937" y="39"/>
                </a:lnTo>
                <a:lnTo>
                  <a:pt x="4937" y="39"/>
                </a:lnTo>
                <a:lnTo>
                  <a:pt x="4937" y="39"/>
                </a:lnTo>
                <a:lnTo>
                  <a:pt x="4938" y="39"/>
                </a:lnTo>
                <a:lnTo>
                  <a:pt x="4938" y="39"/>
                </a:lnTo>
                <a:lnTo>
                  <a:pt x="4938" y="39"/>
                </a:lnTo>
                <a:lnTo>
                  <a:pt x="4938" y="39"/>
                </a:lnTo>
                <a:lnTo>
                  <a:pt x="4938" y="39"/>
                </a:lnTo>
                <a:lnTo>
                  <a:pt x="4939" y="39"/>
                </a:lnTo>
                <a:lnTo>
                  <a:pt x="4939" y="39"/>
                </a:lnTo>
                <a:lnTo>
                  <a:pt x="4939" y="39"/>
                </a:lnTo>
                <a:lnTo>
                  <a:pt x="4939" y="39"/>
                </a:lnTo>
                <a:lnTo>
                  <a:pt x="4940" y="39"/>
                </a:lnTo>
                <a:lnTo>
                  <a:pt x="4940" y="39"/>
                </a:lnTo>
                <a:lnTo>
                  <a:pt x="4940" y="39"/>
                </a:lnTo>
                <a:lnTo>
                  <a:pt x="4940" y="39"/>
                </a:lnTo>
                <a:lnTo>
                  <a:pt x="4941" y="39"/>
                </a:lnTo>
                <a:lnTo>
                  <a:pt x="4941" y="39"/>
                </a:lnTo>
                <a:lnTo>
                  <a:pt x="4941" y="39"/>
                </a:lnTo>
                <a:lnTo>
                  <a:pt x="4941" y="39"/>
                </a:lnTo>
                <a:lnTo>
                  <a:pt x="4941" y="39"/>
                </a:lnTo>
                <a:lnTo>
                  <a:pt x="4942" y="39"/>
                </a:lnTo>
                <a:lnTo>
                  <a:pt x="4942" y="39"/>
                </a:lnTo>
                <a:lnTo>
                  <a:pt x="4942" y="39"/>
                </a:lnTo>
                <a:lnTo>
                  <a:pt x="4943" y="39"/>
                </a:lnTo>
                <a:lnTo>
                  <a:pt x="4943" y="39"/>
                </a:lnTo>
                <a:lnTo>
                  <a:pt x="4943" y="39"/>
                </a:lnTo>
                <a:lnTo>
                  <a:pt x="4943" y="39"/>
                </a:lnTo>
                <a:lnTo>
                  <a:pt x="4944" y="39"/>
                </a:lnTo>
                <a:lnTo>
                  <a:pt x="4944" y="39"/>
                </a:lnTo>
                <a:lnTo>
                  <a:pt x="4944" y="39"/>
                </a:lnTo>
                <a:lnTo>
                  <a:pt x="4944" y="39"/>
                </a:lnTo>
                <a:lnTo>
                  <a:pt x="4944" y="39"/>
                </a:lnTo>
                <a:lnTo>
                  <a:pt x="4945" y="39"/>
                </a:lnTo>
                <a:lnTo>
                  <a:pt x="4945" y="39"/>
                </a:lnTo>
                <a:lnTo>
                  <a:pt x="4945" y="39"/>
                </a:lnTo>
                <a:lnTo>
                  <a:pt x="4945" y="39"/>
                </a:lnTo>
                <a:lnTo>
                  <a:pt x="4946" y="39"/>
                </a:lnTo>
                <a:lnTo>
                  <a:pt x="4946" y="39"/>
                </a:lnTo>
                <a:lnTo>
                  <a:pt x="4946" y="39"/>
                </a:lnTo>
                <a:lnTo>
                  <a:pt x="4946" y="39"/>
                </a:lnTo>
                <a:lnTo>
                  <a:pt x="4947" y="39"/>
                </a:lnTo>
                <a:lnTo>
                  <a:pt x="4947" y="39"/>
                </a:lnTo>
                <a:lnTo>
                  <a:pt x="4947" y="39"/>
                </a:lnTo>
                <a:lnTo>
                  <a:pt x="4947" y="39"/>
                </a:lnTo>
                <a:lnTo>
                  <a:pt x="4947" y="39"/>
                </a:lnTo>
                <a:lnTo>
                  <a:pt x="4948" y="39"/>
                </a:lnTo>
                <a:lnTo>
                  <a:pt x="4948" y="39"/>
                </a:lnTo>
                <a:lnTo>
                  <a:pt x="4948" y="39"/>
                </a:lnTo>
                <a:lnTo>
                  <a:pt x="4948" y="39"/>
                </a:lnTo>
                <a:lnTo>
                  <a:pt x="4949" y="39"/>
                </a:lnTo>
                <a:lnTo>
                  <a:pt x="4949" y="39"/>
                </a:lnTo>
                <a:lnTo>
                  <a:pt x="4949" y="39"/>
                </a:lnTo>
                <a:lnTo>
                  <a:pt x="4949" y="39"/>
                </a:lnTo>
                <a:lnTo>
                  <a:pt x="4950" y="39"/>
                </a:lnTo>
                <a:lnTo>
                  <a:pt x="4950" y="39"/>
                </a:lnTo>
                <a:lnTo>
                  <a:pt x="4950" y="39"/>
                </a:lnTo>
                <a:lnTo>
                  <a:pt x="4950" y="39"/>
                </a:lnTo>
                <a:lnTo>
                  <a:pt x="4951" y="39"/>
                </a:lnTo>
                <a:lnTo>
                  <a:pt x="4951" y="39"/>
                </a:lnTo>
                <a:lnTo>
                  <a:pt x="4951" y="39"/>
                </a:lnTo>
                <a:lnTo>
                  <a:pt x="4951" y="39"/>
                </a:lnTo>
                <a:lnTo>
                  <a:pt x="4952" y="39"/>
                </a:lnTo>
                <a:lnTo>
                  <a:pt x="4952" y="39"/>
                </a:lnTo>
                <a:lnTo>
                  <a:pt x="4952" y="39"/>
                </a:lnTo>
                <a:lnTo>
                  <a:pt x="4952" y="39"/>
                </a:lnTo>
                <a:lnTo>
                  <a:pt x="4953" y="39"/>
                </a:lnTo>
                <a:lnTo>
                  <a:pt x="4953" y="39"/>
                </a:lnTo>
                <a:lnTo>
                  <a:pt x="4953" y="39"/>
                </a:lnTo>
                <a:lnTo>
                  <a:pt x="4953" y="39"/>
                </a:lnTo>
                <a:lnTo>
                  <a:pt x="4953" y="39"/>
                </a:lnTo>
                <a:lnTo>
                  <a:pt x="4954" y="39"/>
                </a:lnTo>
                <a:lnTo>
                  <a:pt x="4954" y="39"/>
                </a:lnTo>
                <a:lnTo>
                  <a:pt x="4954" y="39"/>
                </a:lnTo>
                <a:lnTo>
                  <a:pt x="4954" y="39"/>
                </a:lnTo>
                <a:lnTo>
                  <a:pt x="4955" y="39"/>
                </a:lnTo>
                <a:lnTo>
                  <a:pt x="4955" y="39"/>
                </a:lnTo>
                <a:lnTo>
                  <a:pt x="4955" y="39"/>
                </a:lnTo>
                <a:lnTo>
                  <a:pt x="4955" y="39"/>
                </a:lnTo>
                <a:lnTo>
                  <a:pt x="4956" y="39"/>
                </a:lnTo>
                <a:lnTo>
                  <a:pt x="4956" y="39"/>
                </a:lnTo>
                <a:lnTo>
                  <a:pt x="4956" y="39"/>
                </a:lnTo>
                <a:lnTo>
                  <a:pt x="4956" y="39"/>
                </a:lnTo>
                <a:lnTo>
                  <a:pt x="4956" y="39"/>
                </a:lnTo>
                <a:lnTo>
                  <a:pt x="4957" y="39"/>
                </a:lnTo>
                <a:lnTo>
                  <a:pt x="4957" y="39"/>
                </a:lnTo>
                <a:lnTo>
                  <a:pt x="4957" y="39"/>
                </a:lnTo>
                <a:lnTo>
                  <a:pt x="4957" y="39"/>
                </a:lnTo>
                <a:lnTo>
                  <a:pt x="4958" y="39"/>
                </a:lnTo>
                <a:lnTo>
                  <a:pt x="4958" y="39"/>
                </a:lnTo>
                <a:lnTo>
                  <a:pt x="4958" y="39"/>
                </a:lnTo>
                <a:lnTo>
                  <a:pt x="4959" y="39"/>
                </a:lnTo>
                <a:lnTo>
                  <a:pt x="4959" y="39"/>
                </a:lnTo>
                <a:lnTo>
                  <a:pt x="4959" y="39"/>
                </a:lnTo>
                <a:lnTo>
                  <a:pt x="4959" y="39"/>
                </a:lnTo>
                <a:lnTo>
                  <a:pt x="4959" y="39"/>
                </a:lnTo>
                <a:lnTo>
                  <a:pt x="4960" y="39"/>
                </a:lnTo>
                <a:lnTo>
                  <a:pt x="4960" y="39"/>
                </a:lnTo>
                <a:lnTo>
                  <a:pt x="4960" y="39"/>
                </a:lnTo>
                <a:lnTo>
                  <a:pt x="4960" y="39"/>
                </a:lnTo>
                <a:lnTo>
                  <a:pt x="4961" y="39"/>
                </a:lnTo>
                <a:lnTo>
                  <a:pt x="4961" y="39"/>
                </a:lnTo>
                <a:lnTo>
                  <a:pt x="4961" y="39"/>
                </a:lnTo>
                <a:lnTo>
                  <a:pt x="4961" y="39"/>
                </a:lnTo>
                <a:lnTo>
                  <a:pt x="4962" y="39"/>
                </a:lnTo>
                <a:lnTo>
                  <a:pt x="4962" y="39"/>
                </a:lnTo>
                <a:lnTo>
                  <a:pt x="4962" y="39"/>
                </a:lnTo>
                <a:lnTo>
                  <a:pt x="4962" y="39"/>
                </a:lnTo>
                <a:lnTo>
                  <a:pt x="4962" y="39"/>
                </a:lnTo>
                <a:lnTo>
                  <a:pt x="4963" y="39"/>
                </a:lnTo>
                <a:lnTo>
                  <a:pt x="4963" y="39"/>
                </a:lnTo>
                <a:lnTo>
                  <a:pt x="4963" y="39"/>
                </a:lnTo>
                <a:lnTo>
                  <a:pt x="4963" y="39"/>
                </a:lnTo>
                <a:lnTo>
                  <a:pt x="4964" y="39"/>
                </a:lnTo>
                <a:lnTo>
                  <a:pt x="4964" y="39"/>
                </a:lnTo>
                <a:lnTo>
                  <a:pt x="4964" y="39"/>
                </a:lnTo>
                <a:lnTo>
                  <a:pt x="4964" y="39"/>
                </a:lnTo>
                <a:lnTo>
                  <a:pt x="4965" y="39"/>
                </a:lnTo>
                <a:lnTo>
                  <a:pt x="4965" y="39"/>
                </a:lnTo>
                <a:lnTo>
                  <a:pt x="4965" y="0"/>
                </a:lnTo>
                <a:lnTo>
                  <a:pt x="4965" y="39"/>
                </a:lnTo>
                <a:lnTo>
                  <a:pt x="4965" y="0"/>
                </a:lnTo>
                <a:lnTo>
                  <a:pt x="4966" y="0"/>
                </a:lnTo>
                <a:lnTo>
                  <a:pt x="4966" y="39"/>
                </a:lnTo>
                <a:lnTo>
                  <a:pt x="4966" y="39"/>
                </a:lnTo>
                <a:lnTo>
                  <a:pt x="4967" y="0"/>
                </a:lnTo>
                <a:lnTo>
                  <a:pt x="4967" y="0"/>
                </a:lnTo>
                <a:lnTo>
                  <a:pt x="4967" y="39"/>
                </a:lnTo>
                <a:lnTo>
                  <a:pt x="4967" y="39"/>
                </a:lnTo>
                <a:lnTo>
                  <a:pt x="4968" y="39"/>
                </a:lnTo>
                <a:lnTo>
                  <a:pt x="4968" y="39"/>
                </a:lnTo>
                <a:lnTo>
                  <a:pt x="4968" y="39"/>
                </a:lnTo>
                <a:lnTo>
                  <a:pt x="4968" y="39"/>
                </a:lnTo>
                <a:lnTo>
                  <a:pt x="4968" y="39"/>
                </a:lnTo>
                <a:lnTo>
                  <a:pt x="4969" y="39"/>
                </a:lnTo>
                <a:lnTo>
                  <a:pt x="4969" y="39"/>
                </a:lnTo>
                <a:lnTo>
                  <a:pt x="4969" y="39"/>
                </a:lnTo>
                <a:lnTo>
                  <a:pt x="4969" y="39"/>
                </a:lnTo>
                <a:lnTo>
                  <a:pt x="4970" y="39"/>
                </a:lnTo>
                <a:lnTo>
                  <a:pt x="4970" y="39"/>
                </a:lnTo>
                <a:lnTo>
                  <a:pt x="4970" y="39"/>
                </a:lnTo>
                <a:lnTo>
                  <a:pt x="4970" y="39"/>
                </a:lnTo>
                <a:lnTo>
                  <a:pt x="4971" y="39"/>
                </a:lnTo>
                <a:lnTo>
                  <a:pt x="4971" y="39"/>
                </a:lnTo>
                <a:lnTo>
                  <a:pt x="4971" y="39"/>
                </a:lnTo>
                <a:lnTo>
                  <a:pt x="4971" y="39"/>
                </a:lnTo>
                <a:lnTo>
                  <a:pt x="4971" y="39"/>
                </a:lnTo>
                <a:lnTo>
                  <a:pt x="4972" y="39"/>
                </a:lnTo>
                <a:lnTo>
                  <a:pt x="4972" y="39"/>
                </a:lnTo>
                <a:lnTo>
                  <a:pt x="4972" y="39"/>
                </a:lnTo>
                <a:lnTo>
                  <a:pt x="4972" y="39"/>
                </a:lnTo>
                <a:lnTo>
                  <a:pt x="4973" y="39"/>
                </a:lnTo>
                <a:lnTo>
                  <a:pt x="4973" y="39"/>
                </a:lnTo>
                <a:lnTo>
                  <a:pt x="4973" y="39"/>
                </a:lnTo>
                <a:lnTo>
                  <a:pt x="4973" y="39"/>
                </a:lnTo>
                <a:lnTo>
                  <a:pt x="4974" y="39"/>
                </a:lnTo>
                <a:lnTo>
                  <a:pt x="4974" y="39"/>
                </a:lnTo>
                <a:lnTo>
                  <a:pt x="4974" y="39"/>
                </a:lnTo>
                <a:lnTo>
                  <a:pt x="4975" y="39"/>
                </a:lnTo>
                <a:lnTo>
                  <a:pt x="4975" y="39"/>
                </a:lnTo>
                <a:lnTo>
                  <a:pt x="4975" y="39"/>
                </a:lnTo>
                <a:lnTo>
                  <a:pt x="4975" y="39"/>
                </a:lnTo>
                <a:lnTo>
                  <a:pt x="4975" y="39"/>
                </a:lnTo>
                <a:lnTo>
                  <a:pt x="4976" y="39"/>
                </a:lnTo>
                <a:lnTo>
                  <a:pt x="4976" y="39"/>
                </a:lnTo>
                <a:lnTo>
                  <a:pt x="4976" y="39"/>
                </a:lnTo>
                <a:lnTo>
                  <a:pt x="4976" y="39"/>
                </a:lnTo>
                <a:lnTo>
                  <a:pt x="4977" y="39"/>
                </a:lnTo>
                <a:lnTo>
                  <a:pt x="4977" y="39"/>
                </a:lnTo>
                <a:lnTo>
                  <a:pt x="4977" y="39"/>
                </a:lnTo>
                <a:lnTo>
                  <a:pt x="4977" y="39"/>
                </a:lnTo>
                <a:lnTo>
                  <a:pt x="4978" y="39"/>
                </a:lnTo>
                <a:lnTo>
                  <a:pt x="4978" y="39"/>
                </a:lnTo>
                <a:lnTo>
                  <a:pt x="4978" y="39"/>
                </a:lnTo>
                <a:lnTo>
                  <a:pt x="4978" y="39"/>
                </a:lnTo>
                <a:lnTo>
                  <a:pt x="4978" y="39"/>
                </a:lnTo>
                <a:lnTo>
                  <a:pt x="4979" y="39"/>
                </a:lnTo>
                <a:lnTo>
                  <a:pt x="4979" y="39"/>
                </a:lnTo>
                <a:lnTo>
                  <a:pt x="4979" y="39"/>
                </a:lnTo>
                <a:lnTo>
                  <a:pt x="4979" y="39"/>
                </a:lnTo>
                <a:lnTo>
                  <a:pt x="4980" y="39"/>
                </a:lnTo>
                <a:lnTo>
                  <a:pt x="4980" y="39"/>
                </a:lnTo>
                <a:lnTo>
                  <a:pt x="4980" y="39"/>
                </a:lnTo>
                <a:lnTo>
                  <a:pt x="4980" y="39"/>
                </a:lnTo>
                <a:lnTo>
                  <a:pt x="4981" y="39"/>
                </a:lnTo>
                <a:lnTo>
                  <a:pt x="4981" y="39"/>
                </a:lnTo>
                <a:lnTo>
                  <a:pt x="4981" y="39"/>
                </a:lnTo>
                <a:lnTo>
                  <a:pt x="4981" y="39"/>
                </a:lnTo>
                <a:lnTo>
                  <a:pt x="4982" y="39"/>
                </a:lnTo>
                <a:lnTo>
                  <a:pt x="4982" y="39"/>
                </a:lnTo>
                <a:lnTo>
                  <a:pt x="4982" y="39"/>
                </a:lnTo>
                <a:lnTo>
                  <a:pt x="4982" y="39"/>
                </a:lnTo>
                <a:lnTo>
                  <a:pt x="4983" y="39"/>
                </a:lnTo>
                <a:lnTo>
                  <a:pt x="4983" y="39"/>
                </a:lnTo>
                <a:lnTo>
                  <a:pt x="4983" y="39"/>
                </a:lnTo>
                <a:lnTo>
                  <a:pt x="4983" y="39"/>
                </a:lnTo>
                <a:lnTo>
                  <a:pt x="4984" y="39"/>
                </a:lnTo>
                <a:lnTo>
                  <a:pt x="4984" y="39"/>
                </a:lnTo>
                <a:lnTo>
                  <a:pt x="4984" y="39"/>
                </a:lnTo>
                <a:lnTo>
                  <a:pt x="4984" y="39"/>
                </a:lnTo>
                <a:lnTo>
                  <a:pt x="4984" y="39"/>
                </a:lnTo>
                <a:lnTo>
                  <a:pt x="4985" y="39"/>
                </a:lnTo>
                <a:lnTo>
                  <a:pt x="4985" y="39"/>
                </a:lnTo>
                <a:lnTo>
                  <a:pt x="4985" y="39"/>
                </a:lnTo>
                <a:lnTo>
                  <a:pt x="4985" y="39"/>
                </a:lnTo>
                <a:lnTo>
                  <a:pt x="4986" y="39"/>
                </a:lnTo>
                <a:lnTo>
                  <a:pt x="4986" y="39"/>
                </a:lnTo>
                <a:lnTo>
                  <a:pt x="4986" y="39"/>
                </a:lnTo>
                <a:lnTo>
                  <a:pt x="4986" y="39"/>
                </a:lnTo>
                <a:lnTo>
                  <a:pt x="4987" y="39"/>
                </a:lnTo>
                <a:lnTo>
                  <a:pt x="4987" y="39"/>
                </a:lnTo>
                <a:lnTo>
                  <a:pt x="4987" y="39"/>
                </a:lnTo>
                <a:lnTo>
                  <a:pt x="4987" y="39"/>
                </a:lnTo>
                <a:lnTo>
                  <a:pt x="4987" y="39"/>
                </a:lnTo>
                <a:lnTo>
                  <a:pt x="4988" y="39"/>
                </a:lnTo>
                <a:lnTo>
                  <a:pt x="4988" y="39"/>
                </a:lnTo>
                <a:lnTo>
                  <a:pt x="4988" y="39"/>
                </a:lnTo>
                <a:lnTo>
                  <a:pt x="4988" y="39"/>
                </a:lnTo>
                <a:lnTo>
                  <a:pt x="4989" y="39"/>
                </a:lnTo>
                <a:lnTo>
                  <a:pt x="4989" y="39"/>
                </a:lnTo>
                <a:lnTo>
                  <a:pt x="4989" y="39"/>
                </a:lnTo>
                <a:lnTo>
                  <a:pt x="4990" y="39"/>
                </a:lnTo>
                <a:lnTo>
                  <a:pt x="4990" y="39"/>
                </a:lnTo>
                <a:lnTo>
                  <a:pt x="4990" y="39"/>
                </a:lnTo>
                <a:lnTo>
                  <a:pt x="4990" y="39"/>
                </a:lnTo>
                <a:lnTo>
                  <a:pt x="4990" y="39"/>
                </a:lnTo>
                <a:lnTo>
                  <a:pt x="4991" y="39"/>
                </a:lnTo>
                <a:lnTo>
                  <a:pt x="4991" y="39"/>
                </a:lnTo>
                <a:lnTo>
                  <a:pt x="4991" y="39"/>
                </a:lnTo>
                <a:lnTo>
                  <a:pt x="4991" y="39"/>
                </a:lnTo>
                <a:lnTo>
                  <a:pt x="4992" y="39"/>
                </a:lnTo>
                <a:lnTo>
                  <a:pt x="4992" y="39"/>
                </a:lnTo>
                <a:lnTo>
                  <a:pt x="4992" y="39"/>
                </a:lnTo>
                <a:lnTo>
                  <a:pt x="4992" y="39"/>
                </a:lnTo>
                <a:lnTo>
                  <a:pt x="4993" y="39"/>
                </a:lnTo>
                <a:lnTo>
                  <a:pt x="4993" y="39"/>
                </a:lnTo>
                <a:lnTo>
                  <a:pt x="4993" y="39"/>
                </a:lnTo>
                <a:lnTo>
                  <a:pt x="4993" y="39"/>
                </a:lnTo>
                <a:lnTo>
                  <a:pt x="4993" y="39"/>
                </a:lnTo>
                <a:lnTo>
                  <a:pt x="4994" y="39"/>
                </a:lnTo>
                <a:lnTo>
                  <a:pt x="4994" y="39"/>
                </a:lnTo>
                <a:lnTo>
                  <a:pt x="4994" y="39"/>
                </a:lnTo>
                <a:lnTo>
                  <a:pt x="4994" y="39"/>
                </a:lnTo>
                <a:lnTo>
                  <a:pt x="4995" y="39"/>
                </a:lnTo>
                <a:lnTo>
                  <a:pt x="4995" y="39"/>
                </a:lnTo>
                <a:lnTo>
                  <a:pt x="4995" y="39"/>
                </a:lnTo>
                <a:lnTo>
                  <a:pt x="4995" y="39"/>
                </a:lnTo>
                <a:lnTo>
                  <a:pt x="4996" y="39"/>
                </a:lnTo>
                <a:lnTo>
                  <a:pt x="4996" y="39"/>
                </a:lnTo>
                <a:lnTo>
                  <a:pt x="4996" y="39"/>
                </a:lnTo>
                <a:lnTo>
                  <a:pt x="4996" y="39"/>
                </a:lnTo>
                <a:lnTo>
                  <a:pt x="4996" y="39"/>
                </a:lnTo>
                <a:lnTo>
                  <a:pt x="4997" y="39"/>
                </a:lnTo>
                <a:lnTo>
                  <a:pt x="4997" y="39"/>
                </a:lnTo>
                <a:lnTo>
                  <a:pt x="4997" y="39"/>
                </a:lnTo>
                <a:lnTo>
                  <a:pt x="4998" y="39"/>
                </a:lnTo>
                <a:lnTo>
                  <a:pt x="4998" y="39"/>
                </a:lnTo>
                <a:lnTo>
                  <a:pt x="4998" y="39"/>
                </a:lnTo>
                <a:lnTo>
                  <a:pt x="4998" y="39"/>
                </a:lnTo>
                <a:lnTo>
                  <a:pt x="4999" y="39"/>
                </a:lnTo>
                <a:lnTo>
                  <a:pt x="4999" y="39"/>
                </a:lnTo>
                <a:lnTo>
                  <a:pt x="4999" y="39"/>
                </a:lnTo>
                <a:lnTo>
                  <a:pt x="4999" y="39"/>
                </a:lnTo>
                <a:lnTo>
                  <a:pt x="4999" y="39"/>
                </a:lnTo>
                <a:lnTo>
                  <a:pt x="5000" y="39"/>
                </a:lnTo>
                <a:lnTo>
                  <a:pt x="5000" y="39"/>
                </a:lnTo>
                <a:lnTo>
                  <a:pt x="5000" y="39"/>
                </a:lnTo>
                <a:lnTo>
                  <a:pt x="5000" y="39"/>
                </a:lnTo>
                <a:lnTo>
                  <a:pt x="5001" y="39"/>
                </a:lnTo>
                <a:lnTo>
                  <a:pt x="5001" y="39"/>
                </a:lnTo>
                <a:lnTo>
                  <a:pt x="5001" y="39"/>
                </a:lnTo>
                <a:lnTo>
                  <a:pt x="5001" y="39"/>
                </a:lnTo>
                <a:lnTo>
                  <a:pt x="5002" y="39"/>
                </a:lnTo>
                <a:lnTo>
                  <a:pt x="5002" y="39"/>
                </a:lnTo>
                <a:lnTo>
                  <a:pt x="5002" y="39"/>
                </a:lnTo>
                <a:lnTo>
                  <a:pt x="5002" y="39"/>
                </a:lnTo>
                <a:lnTo>
                  <a:pt x="5002" y="39"/>
                </a:lnTo>
                <a:lnTo>
                  <a:pt x="5003" y="39"/>
                </a:lnTo>
                <a:lnTo>
                  <a:pt x="5003" y="39"/>
                </a:lnTo>
                <a:lnTo>
                  <a:pt x="5003" y="39"/>
                </a:lnTo>
                <a:lnTo>
                  <a:pt x="5003" y="39"/>
                </a:lnTo>
                <a:lnTo>
                  <a:pt x="5004" y="39"/>
                </a:lnTo>
                <a:lnTo>
                  <a:pt x="5004" y="39"/>
                </a:lnTo>
                <a:lnTo>
                  <a:pt x="5004" y="39"/>
                </a:lnTo>
                <a:lnTo>
                  <a:pt x="5004" y="39"/>
                </a:lnTo>
                <a:lnTo>
                  <a:pt x="5005" y="39"/>
                </a:lnTo>
                <a:lnTo>
                  <a:pt x="5005" y="39"/>
                </a:lnTo>
                <a:lnTo>
                  <a:pt x="5005" y="39"/>
                </a:lnTo>
                <a:lnTo>
                  <a:pt x="5005" y="39"/>
                </a:lnTo>
                <a:lnTo>
                  <a:pt x="5006" y="39"/>
                </a:lnTo>
                <a:lnTo>
                  <a:pt x="5006" y="39"/>
                </a:lnTo>
                <a:lnTo>
                  <a:pt x="5006" y="39"/>
                </a:lnTo>
                <a:lnTo>
                  <a:pt x="5006" y="39"/>
                </a:lnTo>
                <a:lnTo>
                  <a:pt x="5007" y="39"/>
                </a:lnTo>
                <a:lnTo>
                  <a:pt x="5007" y="39"/>
                </a:lnTo>
                <a:lnTo>
                  <a:pt x="5007" y="39"/>
                </a:lnTo>
                <a:lnTo>
                  <a:pt x="5007" y="39"/>
                </a:lnTo>
                <a:lnTo>
                  <a:pt x="5008" y="39"/>
                </a:lnTo>
                <a:lnTo>
                  <a:pt x="5008" y="39"/>
                </a:lnTo>
                <a:lnTo>
                  <a:pt x="5008" y="39"/>
                </a:lnTo>
                <a:lnTo>
                  <a:pt x="5008" y="39"/>
                </a:lnTo>
                <a:lnTo>
                  <a:pt x="5008" y="39"/>
                </a:lnTo>
                <a:lnTo>
                  <a:pt x="5009" y="39"/>
                </a:lnTo>
                <a:lnTo>
                  <a:pt x="5009" y="39"/>
                </a:lnTo>
                <a:lnTo>
                  <a:pt x="5009" y="39"/>
                </a:lnTo>
                <a:lnTo>
                  <a:pt x="5009" y="39"/>
                </a:lnTo>
                <a:lnTo>
                  <a:pt x="5010" y="39"/>
                </a:lnTo>
                <a:lnTo>
                  <a:pt x="5010" y="39"/>
                </a:lnTo>
                <a:lnTo>
                  <a:pt x="5010" y="39"/>
                </a:lnTo>
                <a:lnTo>
                  <a:pt x="5010" y="39"/>
                </a:lnTo>
                <a:lnTo>
                  <a:pt x="5011" y="39"/>
                </a:lnTo>
                <a:lnTo>
                  <a:pt x="5011" y="39"/>
                </a:lnTo>
                <a:lnTo>
                  <a:pt x="5011" y="39"/>
                </a:lnTo>
                <a:lnTo>
                  <a:pt x="5011" y="39"/>
                </a:lnTo>
                <a:lnTo>
                  <a:pt x="5011" y="39"/>
                </a:lnTo>
                <a:lnTo>
                  <a:pt x="5012" y="39"/>
                </a:lnTo>
                <a:lnTo>
                  <a:pt x="5012" y="39"/>
                </a:lnTo>
                <a:lnTo>
                  <a:pt x="5012" y="39"/>
                </a:lnTo>
                <a:lnTo>
                  <a:pt x="5012" y="39"/>
                </a:lnTo>
                <a:lnTo>
                  <a:pt x="5013" y="39"/>
                </a:lnTo>
                <a:lnTo>
                  <a:pt x="5013" y="39"/>
                </a:lnTo>
                <a:lnTo>
                  <a:pt x="5013" y="39"/>
                </a:lnTo>
                <a:lnTo>
                  <a:pt x="5014" y="39"/>
                </a:lnTo>
                <a:lnTo>
                  <a:pt x="5014" y="39"/>
                </a:lnTo>
                <a:lnTo>
                  <a:pt x="5014" y="39"/>
                </a:lnTo>
                <a:lnTo>
                  <a:pt x="5014" y="39"/>
                </a:lnTo>
                <a:lnTo>
                  <a:pt x="5014" y="39"/>
                </a:lnTo>
                <a:lnTo>
                  <a:pt x="5015" y="39"/>
                </a:lnTo>
                <a:lnTo>
                  <a:pt x="5015" y="39"/>
                </a:lnTo>
                <a:lnTo>
                  <a:pt x="5015" y="39"/>
                </a:lnTo>
                <a:lnTo>
                  <a:pt x="5015" y="39"/>
                </a:lnTo>
                <a:lnTo>
                  <a:pt x="5016" y="39"/>
                </a:lnTo>
                <a:lnTo>
                  <a:pt x="5016" y="39"/>
                </a:lnTo>
                <a:lnTo>
                  <a:pt x="5016" y="39"/>
                </a:lnTo>
                <a:lnTo>
                  <a:pt x="5016" y="39"/>
                </a:lnTo>
                <a:lnTo>
                  <a:pt x="5017" y="39"/>
                </a:lnTo>
                <a:lnTo>
                  <a:pt x="5017" y="39"/>
                </a:lnTo>
                <a:lnTo>
                  <a:pt x="5017" y="39"/>
                </a:lnTo>
                <a:lnTo>
                  <a:pt x="5017" y="39"/>
                </a:lnTo>
                <a:lnTo>
                  <a:pt x="5017" y="39"/>
                </a:lnTo>
                <a:lnTo>
                  <a:pt x="5018" y="39"/>
                </a:lnTo>
                <a:lnTo>
                  <a:pt x="5018" y="39"/>
                </a:lnTo>
                <a:lnTo>
                  <a:pt x="5018" y="39"/>
                </a:lnTo>
                <a:lnTo>
                  <a:pt x="5018" y="39"/>
                </a:lnTo>
                <a:lnTo>
                  <a:pt x="5019" y="39"/>
                </a:lnTo>
                <a:lnTo>
                  <a:pt x="5019" y="39"/>
                </a:lnTo>
                <a:lnTo>
                  <a:pt x="5019" y="39"/>
                </a:lnTo>
                <a:lnTo>
                  <a:pt x="5019" y="39"/>
                </a:lnTo>
                <a:lnTo>
                  <a:pt x="5020" y="39"/>
                </a:lnTo>
                <a:lnTo>
                  <a:pt x="5020" y="39"/>
                </a:lnTo>
                <a:lnTo>
                  <a:pt x="5020" y="39"/>
                </a:lnTo>
                <a:lnTo>
                  <a:pt x="5021" y="39"/>
                </a:lnTo>
                <a:lnTo>
                  <a:pt x="5021" y="39"/>
                </a:lnTo>
                <a:lnTo>
                  <a:pt x="5021" y="39"/>
                </a:lnTo>
                <a:lnTo>
                  <a:pt x="5021" y="39"/>
                </a:lnTo>
                <a:lnTo>
                  <a:pt x="5021" y="39"/>
                </a:lnTo>
                <a:lnTo>
                  <a:pt x="5022" y="39"/>
                </a:lnTo>
                <a:lnTo>
                  <a:pt x="5022" y="39"/>
                </a:lnTo>
                <a:lnTo>
                  <a:pt x="5022" y="39"/>
                </a:lnTo>
                <a:lnTo>
                  <a:pt x="5022" y="39"/>
                </a:lnTo>
                <a:lnTo>
                  <a:pt x="5023" y="39"/>
                </a:lnTo>
                <a:lnTo>
                  <a:pt x="5023" y="39"/>
                </a:lnTo>
                <a:lnTo>
                  <a:pt x="5023" y="39"/>
                </a:lnTo>
                <a:lnTo>
                  <a:pt x="5023" y="39"/>
                </a:lnTo>
                <a:lnTo>
                  <a:pt x="5024" y="39"/>
                </a:lnTo>
                <a:lnTo>
                  <a:pt x="5024" y="39"/>
                </a:lnTo>
                <a:lnTo>
                  <a:pt x="5024" y="39"/>
                </a:lnTo>
                <a:lnTo>
                  <a:pt x="5024" y="39"/>
                </a:lnTo>
                <a:lnTo>
                  <a:pt x="5024" y="39"/>
                </a:lnTo>
                <a:lnTo>
                  <a:pt x="5025" y="39"/>
                </a:lnTo>
                <a:lnTo>
                  <a:pt x="5025" y="39"/>
                </a:lnTo>
                <a:lnTo>
                  <a:pt x="5025" y="39"/>
                </a:lnTo>
                <a:lnTo>
                  <a:pt x="5025" y="39"/>
                </a:lnTo>
                <a:lnTo>
                  <a:pt x="5026" y="39"/>
                </a:lnTo>
                <a:lnTo>
                  <a:pt x="5026" y="39"/>
                </a:lnTo>
                <a:lnTo>
                  <a:pt x="5026" y="39"/>
                </a:lnTo>
                <a:lnTo>
                  <a:pt x="5026" y="39"/>
                </a:lnTo>
                <a:lnTo>
                  <a:pt x="5027" y="39"/>
                </a:lnTo>
                <a:lnTo>
                  <a:pt x="5027" y="39"/>
                </a:lnTo>
                <a:lnTo>
                  <a:pt x="5027" y="39"/>
                </a:lnTo>
                <a:lnTo>
                  <a:pt x="5027" y="39"/>
                </a:lnTo>
                <a:lnTo>
                  <a:pt x="5027" y="39"/>
                </a:lnTo>
                <a:lnTo>
                  <a:pt x="5028" y="39"/>
                </a:lnTo>
                <a:lnTo>
                  <a:pt x="5028" y="39"/>
                </a:lnTo>
                <a:lnTo>
                  <a:pt x="5028" y="39"/>
                </a:lnTo>
                <a:lnTo>
                  <a:pt x="5029" y="39"/>
                </a:lnTo>
                <a:lnTo>
                  <a:pt x="5029" y="39"/>
                </a:lnTo>
                <a:lnTo>
                  <a:pt x="5029" y="39"/>
                </a:lnTo>
                <a:lnTo>
                  <a:pt x="5029" y="39"/>
                </a:lnTo>
                <a:lnTo>
                  <a:pt x="5030" y="39"/>
                </a:lnTo>
                <a:lnTo>
                  <a:pt x="5030" y="39"/>
                </a:lnTo>
                <a:lnTo>
                  <a:pt x="5030" y="39"/>
                </a:lnTo>
                <a:lnTo>
                  <a:pt x="5030" y="39"/>
                </a:lnTo>
                <a:lnTo>
                  <a:pt x="5030" y="39"/>
                </a:lnTo>
                <a:lnTo>
                  <a:pt x="5031" y="39"/>
                </a:lnTo>
                <a:lnTo>
                  <a:pt x="5031" y="39"/>
                </a:lnTo>
                <a:lnTo>
                  <a:pt x="5031" y="39"/>
                </a:lnTo>
                <a:lnTo>
                  <a:pt x="5031" y="39"/>
                </a:lnTo>
                <a:lnTo>
                  <a:pt x="5032" y="39"/>
                </a:lnTo>
                <a:lnTo>
                  <a:pt x="5032" y="39"/>
                </a:lnTo>
                <a:lnTo>
                  <a:pt x="5032" y="39"/>
                </a:lnTo>
                <a:lnTo>
                  <a:pt x="5032" y="39"/>
                </a:lnTo>
                <a:lnTo>
                  <a:pt x="5033" y="39"/>
                </a:lnTo>
                <a:lnTo>
                  <a:pt x="5033" y="39"/>
                </a:lnTo>
                <a:lnTo>
                  <a:pt x="5033" y="39"/>
                </a:lnTo>
                <a:lnTo>
                  <a:pt x="5033" y="39"/>
                </a:lnTo>
                <a:lnTo>
                  <a:pt x="5033" y="39"/>
                </a:lnTo>
                <a:lnTo>
                  <a:pt x="5034" y="39"/>
                </a:lnTo>
                <a:lnTo>
                  <a:pt x="5034" y="39"/>
                </a:lnTo>
                <a:lnTo>
                  <a:pt x="5034" y="39"/>
                </a:lnTo>
                <a:lnTo>
                  <a:pt x="5034" y="39"/>
                </a:lnTo>
                <a:lnTo>
                  <a:pt x="5035" y="39"/>
                </a:lnTo>
                <a:lnTo>
                  <a:pt x="5035" y="39"/>
                </a:lnTo>
                <a:lnTo>
                  <a:pt x="5035" y="39"/>
                </a:lnTo>
                <a:lnTo>
                  <a:pt x="5035" y="39"/>
                </a:lnTo>
                <a:lnTo>
                  <a:pt x="5036" y="39"/>
                </a:lnTo>
                <a:lnTo>
                  <a:pt x="5036" y="39"/>
                </a:lnTo>
                <a:lnTo>
                  <a:pt x="5036" y="39"/>
                </a:lnTo>
                <a:lnTo>
                  <a:pt x="5036" y="39"/>
                </a:lnTo>
                <a:lnTo>
                  <a:pt x="5037" y="39"/>
                </a:lnTo>
                <a:lnTo>
                  <a:pt x="5037" y="39"/>
                </a:lnTo>
                <a:lnTo>
                  <a:pt x="5037" y="39"/>
                </a:lnTo>
                <a:lnTo>
                  <a:pt x="5037" y="39"/>
                </a:lnTo>
                <a:lnTo>
                  <a:pt x="5038" y="39"/>
                </a:lnTo>
                <a:lnTo>
                  <a:pt x="5038" y="39"/>
                </a:lnTo>
                <a:lnTo>
                  <a:pt x="5038" y="39"/>
                </a:lnTo>
                <a:lnTo>
                  <a:pt x="5038" y="39"/>
                </a:lnTo>
                <a:lnTo>
                  <a:pt x="5039" y="39"/>
                </a:lnTo>
                <a:lnTo>
                  <a:pt x="5039" y="39"/>
                </a:lnTo>
                <a:lnTo>
                  <a:pt x="5039" y="39"/>
                </a:lnTo>
                <a:lnTo>
                  <a:pt x="5039" y="39"/>
                </a:lnTo>
                <a:lnTo>
                  <a:pt x="5039" y="39"/>
                </a:lnTo>
                <a:lnTo>
                  <a:pt x="5040" y="39"/>
                </a:lnTo>
                <a:lnTo>
                  <a:pt x="5040" y="39"/>
                </a:lnTo>
                <a:lnTo>
                  <a:pt x="5040" y="39"/>
                </a:lnTo>
                <a:lnTo>
                  <a:pt x="5040" y="39"/>
                </a:lnTo>
                <a:lnTo>
                  <a:pt x="5041" y="39"/>
                </a:lnTo>
                <a:lnTo>
                  <a:pt x="5041" y="39"/>
                </a:lnTo>
                <a:lnTo>
                  <a:pt x="5041" y="39"/>
                </a:lnTo>
                <a:lnTo>
                  <a:pt x="5041" y="39"/>
                </a:lnTo>
                <a:lnTo>
                  <a:pt x="5042" y="39"/>
                </a:lnTo>
                <a:lnTo>
                  <a:pt x="5042" y="39"/>
                </a:lnTo>
                <a:lnTo>
                  <a:pt x="5042" y="39"/>
                </a:lnTo>
                <a:lnTo>
                  <a:pt x="5042" y="39"/>
                </a:lnTo>
                <a:lnTo>
                  <a:pt x="5042" y="39"/>
                </a:lnTo>
                <a:lnTo>
                  <a:pt x="5043" y="39"/>
                </a:lnTo>
                <a:lnTo>
                  <a:pt x="5043" y="39"/>
                </a:lnTo>
                <a:lnTo>
                  <a:pt x="5043" y="39"/>
                </a:lnTo>
                <a:lnTo>
                  <a:pt x="5043" y="39"/>
                </a:lnTo>
                <a:lnTo>
                  <a:pt x="5044" y="39"/>
                </a:lnTo>
                <a:lnTo>
                  <a:pt x="5044" y="39"/>
                </a:lnTo>
                <a:lnTo>
                  <a:pt x="5044" y="39"/>
                </a:lnTo>
                <a:lnTo>
                  <a:pt x="5045" y="39"/>
                </a:lnTo>
                <a:lnTo>
                  <a:pt x="5045" y="39"/>
                </a:lnTo>
                <a:lnTo>
                  <a:pt x="5045" y="39"/>
                </a:lnTo>
                <a:lnTo>
                  <a:pt x="5045" y="39"/>
                </a:lnTo>
                <a:lnTo>
                  <a:pt x="5045" y="39"/>
                </a:lnTo>
                <a:lnTo>
                  <a:pt x="5046" y="39"/>
                </a:lnTo>
                <a:lnTo>
                  <a:pt x="5046" y="39"/>
                </a:lnTo>
                <a:lnTo>
                  <a:pt x="5046" y="39"/>
                </a:lnTo>
                <a:lnTo>
                  <a:pt x="5046" y="39"/>
                </a:lnTo>
                <a:lnTo>
                  <a:pt x="5047" y="39"/>
                </a:lnTo>
                <a:lnTo>
                  <a:pt x="5047" y="39"/>
                </a:lnTo>
                <a:lnTo>
                  <a:pt x="5047" y="39"/>
                </a:lnTo>
                <a:lnTo>
                  <a:pt x="5047" y="39"/>
                </a:lnTo>
                <a:lnTo>
                  <a:pt x="5048" y="39"/>
                </a:lnTo>
                <a:lnTo>
                  <a:pt x="5048" y="39"/>
                </a:lnTo>
                <a:lnTo>
                  <a:pt x="5048" y="39"/>
                </a:lnTo>
                <a:lnTo>
                  <a:pt x="5048" y="39"/>
                </a:lnTo>
                <a:lnTo>
                  <a:pt x="5048" y="39"/>
                </a:lnTo>
                <a:lnTo>
                  <a:pt x="5049" y="39"/>
                </a:lnTo>
                <a:lnTo>
                  <a:pt x="5049" y="39"/>
                </a:lnTo>
                <a:lnTo>
                  <a:pt x="5049" y="39"/>
                </a:lnTo>
                <a:lnTo>
                  <a:pt x="5049" y="39"/>
                </a:lnTo>
                <a:lnTo>
                  <a:pt x="5050" y="39"/>
                </a:lnTo>
                <a:lnTo>
                  <a:pt x="5050" y="39"/>
                </a:lnTo>
                <a:lnTo>
                  <a:pt x="5050" y="39"/>
                </a:lnTo>
                <a:lnTo>
                  <a:pt x="5050" y="39"/>
                </a:lnTo>
                <a:lnTo>
                  <a:pt x="5051" y="39"/>
                </a:lnTo>
                <a:lnTo>
                  <a:pt x="5051" y="39"/>
                </a:lnTo>
                <a:lnTo>
                  <a:pt x="5051" y="39"/>
                </a:lnTo>
                <a:lnTo>
                  <a:pt x="5051" y="39"/>
                </a:lnTo>
                <a:lnTo>
                  <a:pt x="5051" y="39"/>
                </a:lnTo>
                <a:lnTo>
                  <a:pt x="5052" y="39"/>
                </a:lnTo>
                <a:lnTo>
                  <a:pt x="5052" y="39"/>
                </a:lnTo>
                <a:lnTo>
                  <a:pt x="5052" y="39"/>
                </a:lnTo>
                <a:lnTo>
                  <a:pt x="5053" y="39"/>
                </a:lnTo>
                <a:lnTo>
                  <a:pt x="5053" y="39"/>
                </a:lnTo>
                <a:lnTo>
                  <a:pt x="5053" y="39"/>
                </a:lnTo>
                <a:lnTo>
                  <a:pt x="5053" y="39"/>
                </a:lnTo>
                <a:lnTo>
                  <a:pt x="5054" y="39"/>
                </a:lnTo>
                <a:lnTo>
                  <a:pt x="5054" y="39"/>
                </a:lnTo>
                <a:lnTo>
                  <a:pt x="5054" y="39"/>
                </a:lnTo>
                <a:lnTo>
                  <a:pt x="5054" y="39"/>
                </a:lnTo>
                <a:lnTo>
                  <a:pt x="5054" y="39"/>
                </a:lnTo>
                <a:lnTo>
                  <a:pt x="5055" y="39"/>
                </a:lnTo>
                <a:lnTo>
                  <a:pt x="5055" y="39"/>
                </a:lnTo>
                <a:lnTo>
                  <a:pt x="5055" y="39"/>
                </a:lnTo>
                <a:lnTo>
                  <a:pt x="5055" y="39"/>
                </a:lnTo>
                <a:lnTo>
                  <a:pt x="5056" y="39"/>
                </a:lnTo>
                <a:lnTo>
                  <a:pt x="5056" y="39"/>
                </a:lnTo>
                <a:lnTo>
                  <a:pt x="5056" y="39"/>
                </a:lnTo>
                <a:lnTo>
                  <a:pt x="5056" y="39"/>
                </a:lnTo>
                <a:lnTo>
                  <a:pt x="5057" y="39"/>
                </a:lnTo>
                <a:lnTo>
                  <a:pt x="5057" y="39"/>
                </a:lnTo>
                <a:lnTo>
                  <a:pt x="5057" y="39"/>
                </a:lnTo>
                <a:lnTo>
                  <a:pt x="5057" y="39"/>
                </a:lnTo>
                <a:lnTo>
                  <a:pt x="5057" y="39"/>
                </a:lnTo>
                <a:lnTo>
                  <a:pt x="5058" y="39"/>
                </a:lnTo>
                <a:lnTo>
                  <a:pt x="5058" y="39"/>
                </a:lnTo>
                <a:lnTo>
                  <a:pt x="5058" y="39"/>
                </a:lnTo>
                <a:lnTo>
                  <a:pt x="5058" y="39"/>
                </a:lnTo>
                <a:lnTo>
                  <a:pt x="5059" y="39"/>
                </a:lnTo>
                <a:lnTo>
                  <a:pt x="5059" y="39"/>
                </a:lnTo>
                <a:lnTo>
                  <a:pt x="5059" y="39"/>
                </a:lnTo>
                <a:lnTo>
                  <a:pt x="5060" y="39"/>
                </a:lnTo>
                <a:lnTo>
                  <a:pt x="5060" y="39"/>
                </a:lnTo>
                <a:lnTo>
                  <a:pt x="5060" y="39"/>
                </a:lnTo>
                <a:lnTo>
                  <a:pt x="5060" y="39"/>
                </a:lnTo>
                <a:lnTo>
                  <a:pt x="5060" y="39"/>
                </a:lnTo>
                <a:lnTo>
                  <a:pt x="5061" y="39"/>
                </a:lnTo>
                <a:lnTo>
                  <a:pt x="5061" y="39"/>
                </a:lnTo>
                <a:lnTo>
                  <a:pt x="5061" y="39"/>
                </a:lnTo>
                <a:lnTo>
                  <a:pt x="5061" y="39"/>
                </a:lnTo>
                <a:lnTo>
                  <a:pt x="5062" y="39"/>
                </a:lnTo>
                <a:lnTo>
                  <a:pt x="5062" y="39"/>
                </a:lnTo>
                <a:lnTo>
                  <a:pt x="5062" y="39"/>
                </a:lnTo>
                <a:lnTo>
                  <a:pt x="5062" y="39"/>
                </a:lnTo>
                <a:lnTo>
                  <a:pt x="5063" y="39"/>
                </a:lnTo>
                <a:lnTo>
                  <a:pt x="5063" y="39"/>
                </a:lnTo>
                <a:lnTo>
                  <a:pt x="5063" y="39"/>
                </a:lnTo>
                <a:lnTo>
                  <a:pt x="5063" y="39"/>
                </a:lnTo>
                <a:lnTo>
                  <a:pt x="5063" y="39"/>
                </a:lnTo>
                <a:lnTo>
                  <a:pt x="5064" y="39"/>
                </a:lnTo>
                <a:lnTo>
                  <a:pt x="5064" y="39"/>
                </a:lnTo>
                <a:lnTo>
                  <a:pt x="5064" y="39"/>
                </a:lnTo>
                <a:lnTo>
                  <a:pt x="5064" y="39"/>
                </a:lnTo>
                <a:lnTo>
                  <a:pt x="5065" y="39"/>
                </a:lnTo>
                <a:lnTo>
                  <a:pt x="5065" y="39"/>
                </a:lnTo>
                <a:lnTo>
                  <a:pt x="5065" y="39"/>
                </a:lnTo>
                <a:lnTo>
                  <a:pt x="5065" y="39"/>
                </a:lnTo>
                <a:lnTo>
                  <a:pt x="5066" y="39"/>
                </a:lnTo>
                <a:lnTo>
                  <a:pt x="5066" y="39"/>
                </a:lnTo>
                <a:lnTo>
                  <a:pt x="5066" y="39"/>
                </a:lnTo>
                <a:lnTo>
                  <a:pt x="5066" y="39"/>
                </a:lnTo>
                <a:lnTo>
                  <a:pt x="5066" y="39"/>
                </a:lnTo>
                <a:lnTo>
                  <a:pt x="5067" y="39"/>
                </a:lnTo>
                <a:lnTo>
                  <a:pt x="5067" y="39"/>
                </a:lnTo>
                <a:lnTo>
                  <a:pt x="5067" y="39"/>
                </a:lnTo>
                <a:lnTo>
                  <a:pt x="5068" y="39"/>
                </a:lnTo>
                <a:lnTo>
                  <a:pt x="5068" y="39"/>
                </a:lnTo>
                <a:lnTo>
                  <a:pt x="5068" y="39"/>
                </a:lnTo>
                <a:lnTo>
                  <a:pt x="5068" y="39"/>
                </a:lnTo>
                <a:lnTo>
                  <a:pt x="5069" y="39"/>
                </a:lnTo>
                <a:lnTo>
                  <a:pt x="5069" y="39"/>
                </a:lnTo>
                <a:lnTo>
                  <a:pt x="5069" y="39"/>
                </a:lnTo>
                <a:lnTo>
                  <a:pt x="5069" y="39"/>
                </a:lnTo>
                <a:lnTo>
                  <a:pt x="5070" y="39"/>
                </a:lnTo>
                <a:lnTo>
                  <a:pt x="5070" y="39"/>
                </a:lnTo>
                <a:lnTo>
                  <a:pt x="5070" y="39"/>
                </a:lnTo>
                <a:lnTo>
                  <a:pt x="5070" y="39"/>
                </a:lnTo>
                <a:lnTo>
                  <a:pt x="5070" y="39"/>
                </a:lnTo>
                <a:lnTo>
                  <a:pt x="5071" y="39"/>
                </a:lnTo>
                <a:lnTo>
                  <a:pt x="5071" y="39"/>
                </a:lnTo>
                <a:lnTo>
                  <a:pt x="5071" y="39"/>
                </a:lnTo>
                <a:lnTo>
                  <a:pt x="5071" y="39"/>
                </a:lnTo>
                <a:lnTo>
                  <a:pt x="5072" y="39"/>
                </a:lnTo>
                <a:lnTo>
                  <a:pt x="5072" y="39"/>
                </a:lnTo>
                <a:lnTo>
                  <a:pt x="5072" y="39"/>
                </a:lnTo>
                <a:lnTo>
                  <a:pt x="5072" y="39"/>
                </a:lnTo>
                <a:lnTo>
                  <a:pt x="5072" y="39"/>
                </a:lnTo>
                <a:lnTo>
                  <a:pt x="5073" y="39"/>
                </a:lnTo>
                <a:lnTo>
                  <a:pt x="5073" y="39"/>
                </a:lnTo>
                <a:lnTo>
                  <a:pt x="5073" y="39"/>
                </a:lnTo>
                <a:lnTo>
                  <a:pt x="5073" y="39"/>
                </a:lnTo>
                <a:lnTo>
                  <a:pt x="5074" y="39"/>
                </a:lnTo>
                <a:lnTo>
                  <a:pt x="5074" y="39"/>
                </a:lnTo>
                <a:lnTo>
                  <a:pt x="5074" y="39"/>
                </a:lnTo>
                <a:lnTo>
                  <a:pt x="5074" y="39"/>
                </a:lnTo>
                <a:lnTo>
                  <a:pt x="5075" y="39"/>
                </a:lnTo>
                <a:lnTo>
                  <a:pt x="5075" y="39"/>
                </a:lnTo>
                <a:lnTo>
                  <a:pt x="5075" y="39"/>
                </a:lnTo>
                <a:lnTo>
                  <a:pt x="5076" y="39"/>
                </a:lnTo>
                <a:lnTo>
                  <a:pt x="5076" y="39"/>
                </a:lnTo>
                <a:lnTo>
                  <a:pt x="5076" y="39"/>
                </a:lnTo>
                <a:lnTo>
                  <a:pt x="5076" y="39"/>
                </a:lnTo>
                <a:lnTo>
                  <a:pt x="5076" y="39"/>
                </a:lnTo>
                <a:lnTo>
                  <a:pt x="5077" y="39"/>
                </a:lnTo>
                <a:lnTo>
                  <a:pt x="5077" y="39"/>
                </a:lnTo>
                <a:lnTo>
                  <a:pt x="5077" y="39"/>
                </a:lnTo>
                <a:lnTo>
                  <a:pt x="5077" y="39"/>
                </a:lnTo>
                <a:lnTo>
                  <a:pt x="5078" y="39"/>
                </a:lnTo>
                <a:lnTo>
                  <a:pt x="5078" y="39"/>
                </a:lnTo>
                <a:lnTo>
                  <a:pt x="5078" y="39"/>
                </a:lnTo>
                <a:lnTo>
                  <a:pt x="5078" y="39"/>
                </a:lnTo>
                <a:lnTo>
                  <a:pt x="5079" y="39"/>
                </a:lnTo>
                <a:lnTo>
                  <a:pt x="5079" y="39"/>
                </a:lnTo>
                <a:lnTo>
                  <a:pt x="5079" y="39"/>
                </a:lnTo>
                <a:lnTo>
                  <a:pt x="5079" y="39"/>
                </a:lnTo>
                <a:lnTo>
                  <a:pt x="5079" y="39"/>
                </a:lnTo>
                <a:lnTo>
                  <a:pt x="5080" y="39"/>
                </a:lnTo>
                <a:lnTo>
                  <a:pt x="5080" y="39"/>
                </a:lnTo>
                <a:lnTo>
                  <a:pt x="5080" y="39"/>
                </a:lnTo>
                <a:lnTo>
                  <a:pt x="5080" y="39"/>
                </a:lnTo>
                <a:lnTo>
                  <a:pt x="5081" y="39"/>
                </a:lnTo>
                <a:lnTo>
                  <a:pt x="5081" y="39"/>
                </a:lnTo>
                <a:lnTo>
                  <a:pt x="5081" y="39"/>
                </a:lnTo>
                <a:lnTo>
                  <a:pt x="5081" y="39"/>
                </a:lnTo>
                <a:lnTo>
                  <a:pt x="5082" y="39"/>
                </a:lnTo>
                <a:lnTo>
                  <a:pt x="5082" y="39"/>
                </a:lnTo>
                <a:lnTo>
                  <a:pt x="5082" y="39"/>
                </a:lnTo>
                <a:lnTo>
                  <a:pt x="5082" y="39"/>
                </a:lnTo>
                <a:lnTo>
                  <a:pt x="5082" y="39"/>
                </a:lnTo>
                <a:lnTo>
                  <a:pt x="5083" y="39"/>
                </a:lnTo>
                <a:lnTo>
                  <a:pt x="5083" y="39"/>
                </a:lnTo>
                <a:lnTo>
                  <a:pt x="5083" y="39"/>
                </a:lnTo>
                <a:lnTo>
                  <a:pt x="5084" y="39"/>
                </a:lnTo>
                <a:lnTo>
                  <a:pt x="5084" y="0"/>
                </a:lnTo>
                <a:lnTo>
                  <a:pt x="5084" y="39"/>
                </a:lnTo>
                <a:lnTo>
                  <a:pt x="5084" y="39"/>
                </a:lnTo>
                <a:lnTo>
                  <a:pt x="5085" y="39"/>
                </a:lnTo>
                <a:lnTo>
                  <a:pt x="5085" y="39"/>
                </a:lnTo>
                <a:lnTo>
                  <a:pt x="5085" y="39"/>
                </a:lnTo>
                <a:lnTo>
                  <a:pt x="5085" y="39"/>
                </a:lnTo>
                <a:lnTo>
                  <a:pt x="5085" y="39"/>
                </a:lnTo>
                <a:lnTo>
                  <a:pt x="5086" y="39"/>
                </a:lnTo>
                <a:lnTo>
                  <a:pt x="5086" y="39"/>
                </a:lnTo>
                <a:lnTo>
                  <a:pt x="5086" y="39"/>
                </a:lnTo>
                <a:lnTo>
                  <a:pt x="5086" y="39"/>
                </a:lnTo>
                <a:lnTo>
                  <a:pt x="5087" y="39"/>
                </a:lnTo>
                <a:lnTo>
                  <a:pt x="5087" y="39"/>
                </a:lnTo>
                <a:lnTo>
                  <a:pt x="5087" y="39"/>
                </a:lnTo>
                <a:lnTo>
                  <a:pt x="5087" y="39"/>
                </a:lnTo>
                <a:lnTo>
                  <a:pt x="5088" y="39"/>
                </a:lnTo>
                <a:lnTo>
                  <a:pt x="5088" y="39"/>
                </a:lnTo>
                <a:lnTo>
                  <a:pt x="5088" y="39"/>
                </a:lnTo>
                <a:lnTo>
                  <a:pt x="5088" y="39"/>
                </a:lnTo>
                <a:lnTo>
                  <a:pt x="5088" y="39"/>
                </a:lnTo>
                <a:lnTo>
                  <a:pt x="5089" y="39"/>
                </a:lnTo>
                <a:lnTo>
                  <a:pt x="5089" y="39"/>
                </a:lnTo>
                <a:lnTo>
                  <a:pt x="5089" y="39"/>
                </a:lnTo>
                <a:lnTo>
                  <a:pt x="5089" y="39"/>
                </a:lnTo>
                <a:lnTo>
                  <a:pt x="5090" y="39"/>
                </a:lnTo>
                <a:lnTo>
                  <a:pt x="5090" y="39"/>
                </a:lnTo>
                <a:lnTo>
                  <a:pt x="5090" y="39"/>
                </a:lnTo>
                <a:lnTo>
                  <a:pt x="5090" y="39"/>
                </a:lnTo>
                <a:lnTo>
                  <a:pt x="5091" y="39"/>
                </a:lnTo>
                <a:lnTo>
                  <a:pt x="5091" y="39"/>
                </a:lnTo>
                <a:lnTo>
                  <a:pt x="5091" y="39"/>
                </a:lnTo>
                <a:lnTo>
                  <a:pt x="5091" y="39"/>
                </a:lnTo>
                <a:lnTo>
                  <a:pt x="5092" y="39"/>
                </a:lnTo>
                <a:lnTo>
                  <a:pt x="5092" y="39"/>
                </a:lnTo>
                <a:lnTo>
                  <a:pt x="5092" y="39"/>
                </a:lnTo>
                <a:lnTo>
                  <a:pt x="5092" y="39"/>
                </a:lnTo>
                <a:lnTo>
                  <a:pt x="5093" y="39"/>
                </a:lnTo>
                <a:lnTo>
                  <a:pt x="5093" y="39"/>
                </a:lnTo>
                <a:lnTo>
                  <a:pt x="5093" y="39"/>
                </a:lnTo>
                <a:lnTo>
                  <a:pt x="5093" y="39"/>
                </a:lnTo>
                <a:lnTo>
                  <a:pt x="5094" y="39"/>
                </a:lnTo>
                <a:lnTo>
                  <a:pt x="5094" y="39"/>
                </a:lnTo>
                <a:lnTo>
                  <a:pt x="5094" y="39"/>
                </a:lnTo>
                <a:lnTo>
                  <a:pt x="5094" y="39"/>
                </a:lnTo>
                <a:lnTo>
                  <a:pt x="5094" y="39"/>
                </a:lnTo>
                <a:lnTo>
                  <a:pt x="5095" y="39"/>
                </a:lnTo>
                <a:lnTo>
                  <a:pt x="5095" y="39"/>
                </a:lnTo>
                <a:lnTo>
                  <a:pt x="5095" y="39"/>
                </a:lnTo>
                <a:lnTo>
                  <a:pt x="5095" y="39"/>
                </a:lnTo>
                <a:lnTo>
                  <a:pt x="5096" y="39"/>
                </a:lnTo>
                <a:lnTo>
                  <a:pt x="5096" y="39"/>
                </a:lnTo>
                <a:lnTo>
                  <a:pt x="5096" y="39"/>
                </a:lnTo>
                <a:lnTo>
                  <a:pt x="5096" y="39"/>
                </a:lnTo>
                <a:lnTo>
                  <a:pt x="5097" y="39"/>
                </a:lnTo>
                <a:lnTo>
                  <a:pt x="5097" y="39"/>
                </a:lnTo>
                <a:lnTo>
                  <a:pt x="5097" y="39"/>
                </a:lnTo>
                <a:lnTo>
                  <a:pt x="5097" y="39"/>
                </a:lnTo>
                <a:lnTo>
                  <a:pt x="5097" y="39"/>
                </a:lnTo>
                <a:lnTo>
                  <a:pt x="5098" y="39"/>
                </a:lnTo>
                <a:lnTo>
                  <a:pt x="5098" y="39"/>
                </a:lnTo>
                <a:lnTo>
                  <a:pt x="5098" y="39"/>
                </a:lnTo>
                <a:lnTo>
                  <a:pt x="5099" y="39"/>
                </a:lnTo>
                <a:lnTo>
                  <a:pt x="5099" y="39"/>
                </a:lnTo>
                <a:lnTo>
                  <a:pt x="5099" y="39"/>
                </a:lnTo>
                <a:lnTo>
                  <a:pt x="5099" y="39"/>
                </a:lnTo>
                <a:lnTo>
                  <a:pt x="5100" y="39"/>
                </a:lnTo>
                <a:lnTo>
                  <a:pt x="5100" y="39"/>
                </a:lnTo>
                <a:lnTo>
                  <a:pt x="5100" y="39"/>
                </a:lnTo>
                <a:lnTo>
                  <a:pt x="5100" y="39"/>
                </a:lnTo>
                <a:lnTo>
                  <a:pt x="5100" y="39"/>
                </a:lnTo>
                <a:lnTo>
                  <a:pt x="5101" y="39"/>
                </a:lnTo>
                <a:lnTo>
                  <a:pt x="5101" y="39"/>
                </a:lnTo>
                <a:lnTo>
                  <a:pt x="5101" y="39"/>
                </a:lnTo>
                <a:lnTo>
                  <a:pt x="5101" y="39"/>
                </a:lnTo>
                <a:lnTo>
                  <a:pt x="5102" y="39"/>
                </a:lnTo>
                <a:lnTo>
                  <a:pt x="5102" y="39"/>
                </a:lnTo>
                <a:lnTo>
                  <a:pt x="5102" y="39"/>
                </a:lnTo>
                <a:lnTo>
                  <a:pt x="5102" y="39"/>
                </a:lnTo>
                <a:lnTo>
                  <a:pt x="5103" y="39"/>
                </a:lnTo>
                <a:lnTo>
                  <a:pt x="5103" y="39"/>
                </a:lnTo>
                <a:lnTo>
                  <a:pt x="5103" y="39"/>
                </a:lnTo>
                <a:lnTo>
                  <a:pt x="5103" y="39"/>
                </a:lnTo>
                <a:lnTo>
                  <a:pt x="5103" y="39"/>
                </a:lnTo>
                <a:lnTo>
                  <a:pt x="5104" y="39"/>
                </a:lnTo>
                <a:lnTo>
                  <a:pt x="5104" y="39"/>
                </a:lnTo>
                <a:lnTo>
                  <a:pt x="5104" y="39"/>
                </a:lnTo>
                <a:lnTo>
                  <a:pt x="5104" y="39"/>
                </a:lnTo>
                <a:lnTo>
                  <a:pt x="5105" y="39"/>
                </a:lnTo>
                <a:lnTo>
                  <a:pt x="5105" y="39"/>
                </a:lnTo>
                <a:lnTo>
                  <a:pt x="5105" y="39"/>
                </a:lnTo>
                <a:lnTo>
                  <a:pt x="5105" y="39"/>
                </a:lnTo>
                <a:lnTo>
                  <a:pt x="5106" y="39"/>
                </a:lnTo>
                <a:lnTo>
                  <a:pt x="5106" y="39"/>
                </a:lnTo>
                <a:lnTo>
                  <a:pt x="5106" y="39"/>
                </a:lnTo>
                <a:lnTo>
                  <a:pt x="5106" y="39"/>
                </a:lnTo>
                <a:lnTo>
                  <a:pt x="5107" y="39"/>
                </a:lnTo>
                <a:lnTo>
                  <a:pt x="5107" y="39"/>
                </a:lnTo>
                <a:lnTo>
                  <a:pt x="5107" y="39"/>
                </a:lnTo>
                <a:lnTo>
                  <a:pt x="5107" y="39"/>
                </a:lnTo>
                <a:lnTo>
                  <a:pt x="5108" y="39"/>
                </a:lnTo>
                <a:lnTo>
                  <a:pt x="5108" y="39"/>
                </a:lnTo>
                <a:lnTo>
                  <a:pt x="5108" y="39"/>
                </a:lnTo>
                <a:lnTo>
                  <a:pt x="5108" y="39"/>
                </a:lnTo>
                <a:lnTo>
                  <a:pt x="5109" y="39"/>
                </a:lnTo>
                <a:lnTo>
                  <a:pt x="5109" y="39"/>
                </a:lnTo>
                <a:lnTo>
                  <a:pt x="5109" y="39"/>
                </a:lnTo>
                <a:lnTo>
                  <a:pt x="5109" y="39"/>
                </a:lnTo>
                <a:lnTo>
                  <a:pt x="5109" y="39"/>
                </a:lnTo>
                <a:lnTo>
                  <a:pt x="5110" y="39"/>
                </a:lnTo>
                <a:lnTo>
                  <a:pt x="5110" y="39"/>
                </a:lnTo>
                <a:lnTo>
                  <a:pt x="5110" y="39"/>
                </a:lnTo>
                <a:lnTo>
                  <a:pt x="5110" y="39"/>
                </a:lnTo>
                <a:lnTo>
                  <a:pt x="5111" y="39"/>
                </a:lnTo>
                <a:lnTo>
                  <a:pt x="5111" y="39"/>
                </a:lnTo>
                <a:lnTo>
                  <a:pt x="5111" y="39"/>
                </a:lnTo>
                <a:lnTo>
                  <a:pt x="5111" y="39"/>
                </a:lnTo>
                <a:lnTo>
                  <a:pt x="5112" y="39"/>
                </a:lnTo>
                <a:lnTo>
                  <a:pt x="5112" y="39"/>
                </a:lnTo>
                <a:lnTo>
                  <a:pt x="5112" y="39"/>
                </a:lnTo>
                <a:lnTo>
                  <a:pt x="5112" y="39"/>
                </a:lnTo>
                <a:lnTo>
                  <a:pt x="5112" y="39"/>
                </a:lnTo>
                <a:lnTo>
                  <a:pt x="5113" y="39"/>
                </a:lnTo>
                <a:lnTo>
                  <a:pt x="5113" y="39"/>
                </a:lnTo>
                <a:lnTo>
                  <a:pt x="5113" y="39"/>
                </a:lnTo>
                <a:lnTo>
                  <a:pt x="5113" y="39"/>
                </a:lnTo>
                <a:lnTo>
                  <a:pt x="5114" y="39"/>
                </a:lnTo>
                <a:lnTo>
                  <a:pt x="5114" y="39"/>
                </a:lnTo>
                <a:lnTo>
                  <a:pt x="5114" y="39"/>
                </a:lnTo>
                <a:lnTo>
                  <a:pt x="5115" y="39"/>
                </a:lnTo>
                <a:lnTo>
                  <a:pt x="5115" y="39"/>
                </a:lnTo>
                <a:lnTo>
                  <a:pt x="5115" y="39"/>
                </a:lnTo>
                <a:lnTo>
                  <a:pt x="5115" y="39"/>
                </a:lnTo>
                <a:lnTo>
                  <a:pt x="5115" y="39"/>
                </a:lnTo>
                <a:lnTo>
                  <a:pt x="5116" y="39"/>
                </a:lnTo>
                <a:lnTo>
                  <a:pt x="5116" y="39"/>
                </a:lnTo>
                <a:lnTo>
                  <a:pt x="5116" y="39"/>
                </a:lnTo>
                <a:lnTo>
                  <a:pt x="5116" y="39"/>
                </a:lnTo>
                <a:lnTo>
                  <a:pt x="5117" y="39"/>
                </a:lnTo>
                <a:lnTo>
                  <a:pt x="5117" y="39"/>
                </a:lnTo>
                <a:lnTo>
                  <a:pt x="5117" y="39"/>
                </a:lnTo>
                <a:lnTo>
                  <a:pt x="5117" y="39"/>
                </a:lnTo>
                <a:lnTo>
                  <a:pt x="5118" y="39"/>
                </a:lnTo>
                <a:lnTo>
                  <a:pt x="5118" y="39"/>
                </a:lnTo>
                <a:lnTo>
                  <a:pt x="5118" y="39"/>
                </a:lnTo>
                <a:lnTo>
                  <a:pt x="5118" y="39"/>
                </a:lnTo>
                <a:lnTo>
                  <a:pt x="5118" y="39"/>
                </a:lnTo>
                <a:lnTo>
                  <a:pt x="5119" y="39"/>
                </a:lnTo>
                <a:lnTo>
                  <a:pt x="5119" y="39"/>
                </a:lnTo>
                <a:lnTo>
                  <a:pt x="5119" y="39"/>
                </a:lnTo>
                <a:lnTo>
                  <a:pt x="5119" y="39"/>
                </a:lnTo>
                <a:lnTo>
                  <a:pt x="5120" y="39"/>
                </a:lnTo>
                <a:lnTo>
                  <a:pt x="5120" y="39"/>
                </a:lnTo>
                <a:lnTo>
                  <a:pt x="5120" y="39"/>
                </a:lnTo>
                <a:lnTo>
                  <a:pt x="5120" y="39"/>
                </a:lnTo>
                <a:lnTo>
                  <a:pt x="5121" y="39"/>
                </a:lnTo>
                <a:lnTo>
                  <a:pt x="5121" y="39"/>
                </a:lnTo>
                <a:lnTo>
                  <a:pt x="5121" y="39"/>
                </a:lnTo>
                <a:lnTo>
                  <a:pt x="5121" y="39"/>
                </a:lnTo>
                <a:lnTo>
                  <a:pt x="5121" y="39"/>
                </a:lnTo>
                <a:lnTo>
                  <a:pt x="5122" y="39"/>
                </a:lnTo>
                <a:lnTo>
                  <a:pt x="5122" y="39"/>
                </a:lnTo>
                <a:lnTo>
                  <a:pt x="5122" y="39"/>
                </a:lnTo>
                <a:lnTo>
                  <a:pt x="5123" y="39"/>
                </a:lnTo>
                <a:lnTo>
                  <a:pt x="5123" y="39"/>
                </a:lnTo>
                <a:lnTo>
                  <a:pt x="5123" y="39"/>
                </a:lnTo>
                <a:lnTo>
                  <a:pt x="5123" y="39"/>
                </a:lnTo>
                <a:lnTo>
                  <a:pt x="5124" y="39"/>
                </a:lnTo>
                <a:lnTo>
                  <a:pt x="5124" y="39"/>
                </a:lnTo>
                <a:lnTo>
                  <a:pt x="5124" y="39"/>
                </a:lnTo>
                <a:lnTo>
                  <a:pt x="5124" y="39"/>
                </a:lnTo>
                <a:lnTo>
                  <a:pt x="5125" y="39"/>
                </a:lnTo>
                <a:lnTo>
                  <a:pt x="5125" y="39"/>
                </a:lnTo>
                <a:lnTo>
                  <a:pt x="5125" y="39"/>
                </a:lnTo>
                <a:lnTo>
                  <a:pt x="5125" y="39"/>
                </a:lnTo>
                <a:lnTo>
                  <a:pt x="5125" y="39"/>
                </a:lnTo>
                <a:lnTo>
                  <a:pt x="5126" y="39"/>
                </a:lnTo>
                <a:lnTo>
                  <a:pt x="5126" y="39"/>
                </a:lnTo>
                <a:lnTo>
                  <a:pt x="5126" y="39"/>
                </a:lnTo>
                <a:lnTo>
                  <a:pt x="5126" y="39"/>
                </a:lnTo>
                <a:lnTo>
                  <a:pt x="5127" y="39"/>
                </a:lnTo>
                <a:lnTo>
                  <a:pt x="5127" y="39"/>
                </a:lnTo>
                <a:lnTo>
                  <a:pt x="5127" y="39"/>
                </a:lnTo>
                <a:lnTo>
                  <a:pt x="5127" y="39"/>
                </a:lnTo>
                <a:lnTo>
                  <a:pt x="5128" y="39"/>
                </a:lnTo>
                <a:lnTo>
                  <a:pt x="5128" y="39"/>
                </a:lnTo>
                <a:lnTo>
                  <a:pt x="5128" y="39"/>
                </a:lnTo>
                <a:lnTo>
                  <a:pt x="5128" y="39"/>
                </a:lnTo>
                <a:lnTo>
                  <a:pt x="5128" y="39"/>
                </a:lnTo>
                <a:lnTo>
                  <a:pt x="5129" y="39"/>
                </a:lnTo>
                <a:lnTo>
                  <a:pt x="5129" y="39"/>
                </a:lnTo>
                <a:lnTo>
                  <a:pt x="5129" y="39"/>
                </a:lnTo>
                <a:lnTo>
                  <a:pt x="5129" y="39"/>
                </a:lnTo>
                <a:lnTo>
                  <a:pt x="5130" y="39"/>
                </a:lnTo>
                <a:lnTo>
                  <a:pt x="5130" y="39"/>
                </a:lnTo>
                <a:lnTo>
                  <a:pt x="5130" y="39"/>
                </a:lnTo>
                <a:lnTo>
                  <a:pt x="5131" y="39"/>
                </a:lnTo>
                <a:lnTo>
                  <a:pt x="5131" y="39"/>
                </a:lnTo>
                <a:lnTo>
                  <a:pt x="5131" y="39"/>
                </a:lnTo>
                <a:lnTo>
                  <a:pt x="5131" y="39"/>
                </a:lnTo>
                <a:lnTo>
                  <a:pt x="5131" y="39"/>
                </a:lnTo>
                <a:lnTo>
                  <a:pt x="5132" y="39"/>
                </a:lnTo>
                <a:lnTo>
                  <a:pt x="5132" y="39"/>
                </a:lnTo>
                <a:lnTo>
                  <a:pt x="5132" y="39"/>
                </a:lnTo>
                <a:lnTo>
                  <a:pt x="5132" y="39"/>
                </a:lnTo>
                <a:lnTo>
                  <a:pt x="5133" y="39"/>
                </a:lnTo>
                <a:lnTo>
                  <a:pt x="5133" y="39"/>
                </a:lnTo>
                <a:lnTo>
                  <a:pt x="5133" y="39"/>
                </a:lnTo>
                <a:lnTo>
                  <a:pt x="5133" y="39"/>
                </a:lnTo>
                <a:lnTo>
                  <a:pt x="5134" y="39"/>
                </a:lnTo>
                <a:lnTo>
                  <a:pt x="5134" y="39"/>
                </a:lnTo>
                <a:lnTo>
                  <a:pt x="5134" y="39"/>
                </a:lnTo>
                <a:lnTo>
                  <a:pt x="5134" y="39"/>
                </a:lnTo>
                <a:lnTo>
                  <a:pt x="5134" y="39"/>
                </a:lnTo>
                <a:lnTo>
                  <a:pt x="5135" y="39"/>
                </a:lnTo>
                <a:lnTo>
                  <a:pt x="5135" y="39"/>
                </a:lnTo>
                <a:lnTo>
                  <a:pt x="5135" y="39"/>
                </a:lnTo>
                <a:lnTo>
                  <a:pt x="5135" y="39"/>
                </a:lnTo>
                <a:lnTo>
                  <a:pt x="5136" y="39"/>
                </a:lnTo>
                <a:lnTo>
                  <a:pt x="5136" y="39"/>
                </a:lnTo>
                <a:lnTo>
                  <a:pt x="5136" y="39"/>
                </a:lnTo>
                <a:lnTo>
                  <a:pt x="5136" y="39"/>
                </a:lnTo>
                <a:lnTo>
                  <a:pt x="5137" y="39"/>
                </a:lnTo>
                <a:lnTo>
                  <a:pt x="5137" y="39"/>
                </a:lnTo>
                <a:lnTo>
                  <a:pt x="5137" y="39"/>
                </a:lnTo>
                <a:lnTo>
                  <a:pt x="5137" y="39"/>
                </a:lnTo>
                <a:lnTo>
                  <a:pt x="5138" y="39"/>
                </a:lnTo>
                <a:lnTo>
                  <a:pt x="5138" y="39"/>
                </a:lnTo>
                <a:lnTo>
                  <a:pt x="5138" y="39"/>
                </a:lnTo>
                <a:lnTo>
                  <a:pt x="5138" y="39"/>
                </a:lnTo>
                <a:lnTo>
                  <a:pt x="5139" y="39"/>
                </a:lnTo>
                <a:lnTo>
                  <a:pt x="5139" y="39"/>
                </a:lnTo>
                <a:lnTo>
                  <a:pt x="5139" y="39"/>
                </a:lnTo>
                <a:lnTo>
                  <a:pt x="5139" y="39"/>
                </a:lnTo>
                <a:lnTo>
                  <a:pt x="5140" y="39"/>
                </a:lnTo>
                <a:lnTo>
                  <a:pt x="5140" y="39"/>
                </a:lnTo>
                <a:lnTo>
                  <a:pt x="5140" y="39"/>
                </a:lnTo>
                <a:lnTo>
                  <a:pt x="5140" y="39"/>
                </a:lnTo>
                <a:lnTo>
                  <a:pt x="5140" y="39"/>
                </a:lnTo>
                <a:lnTo>
                  <a:pt x="5141" y="39"/>
                </a:lnTo>
                <a:lnTo>
                  <a:pt x="5141" y="39"/>
                </a:lnTo>
                <a:lnTo>
                  <a:pt x="5141" y="39"/>
                </a:lnTo>
                <a:lnTo>
                  <a:pt x="5141" y="39"/>
                </a:lnTo>
                <a:lnTo>
                  <a:pt x="5142" y="39"/>
                </a:lnTo>
                <a:lnTo>
                  <a:pt x="5142" y="39"/>
                </a:lnTo>
                <a:lnTo>
                  <a:pt x="5142" y="39"/>
                </a:lnTo>
                <a:lnTo>
                  <a:pt x="5142" y="39"/>
                </a:lnTo>
                <a:lnTo>
                  <a:pt x="5143" y="39"/>
                </a:lnTo>
                <a:lnTo>
                  <a:pt x="5143" y="39"/>
                </a:lnTo>
                <a:lnTo>
                  <a:pt x="5143" y="39"/>
                </a:lnTo>
                <a:lnTo>
                  <a:pt x="5143" y="39"/>
                </a:lnTo>
                <a:lnTo>
                  <a:pt x="5143" y="39"/>
                </a:lnTo>
                <a:lnTo>
                  <a:pt x="5144" y="39"/>
                </a:lnTo>
                <a:lnTo>
                  <a:pt x="5144" y="39"/>
                </a:lnTo>
                <a:lnTo>
                  <a:pt x="5144" y="39"/>
                </a:lnTo>
                <a:lnTo>
                  <a:pt x="5144" y="39"/>
                </a:lnTo>
                <a:lnTo>
                  <a:pt x="5145" y="39"/>
                </a:lnTo>
                <a:lnTo>
                  <a:pt x="5145" y="39"/>
                </a:lnTo>
                <a:lnTo>
                  <a:pt x="5145" y="39"/>
                </a:lnTo>
                <a:lnTo>
                  <a:pt x="5146" y="39"/>
                </a:lnTo>
                <a:lnTo>
                  <a:pt x="5146" y="39"/>
                </a:lnTo>
                <a:lnTo>
                  <a:pt x="5146" y="39"/>
                </a:lnTo>
                <a:lnTo>
                  <a:pt x="5146" y="39"/>
                </a:lnTo>
                <a:lnTo>
                  <a:pt x="5146" y="39"/>
                </a:lnTo>
                <a:lnTo>
                  <a:pt x="5147" y="39"/>
                </a:lnTo>
                <a:lnTo>
                  <a:pt x="5147" y="39"/>
                </a:lnTo>
                <a:lnTo>
                  <a:pt x="5147" y="39"/>
                </a:lnTo>
                <a:lnTo>
                  <a:pt x="5147" y="39"/>
                </a:lnTo>
                <a:lnTo>
                  <a:pt x="5148" y="39"/>
                </a:lnTo>
                <a:lnTo>
                  <a:pt x="5148" y="39"/>
                </a:lnTo>
                <a:lnTo>
                  <a:pt x="5148" y="39"/>
                </a:lnTo>
                <a:lnTo>
                  <a:pt x="5148" y="39"/>
                </a:lnTo>
                <a:lnTo>
                  <a:pt x="5149" y="39"/>
                </a:lnTo>
                <a:lnTo>
                  <a:pt x="5149" y="39"/>
                </a:lnTo>
                <a:lnTo>
                  <a:pt x="5149" y="39"/>
                </a:lnTo>
                <a:lnTo>
                  <a:pt x="5149" y="39"/>
                </a:lnTo>
                <a:lnTo>
                  <a:pt x="5149" y="39"/>
                </a:lnTo>
                <a:lnTo>
                  <a:pt x="5150" y="39"/>
                </a:lnTo>
                <a:lnTo>
                  <a:pt x="5150" y="39"/>
                </a:lnTo>
                <a:lnTo>
                  <a:pt x="5150" y="39"/>
                </a:lnTo>
                <a:lnTo>
                  <a:pt x="5150" y="39"/>
                </a:lnTo>
                <a:lnTo>
                  <a:pt x="5151" y="39"/>
                </a:lnTo>
                <a:lnTo>
                  <a:pt x="5151" y="39"/>
                </a:lnTo>
                <a:lnTo>
                  <a:pt x="5151" y="39"/>
                </a:lnTo>
                <a:lnTo>
                  <a:pt x="5151" y="39"/>
                </a:lnTo>
                <a:lnTo>
                  <a:pt x="5152" y="39"/>
                </a:lnTo>
                <a:lnTo>
                  <a:pt x="5152" y="39"/>
                </a:lnTo>
                <a:lnTo>
                  <a:pt x="5152" y="39"/>
                </a:lnTo>
                <a:lnTo>
                  <a:pt x="5152" y="39"/>
                </a:lnTo>
                <a:lnTo>
                  <a:pt x="5152" y="39"/>
                </a:lnTo>
                <a:lnTo>
                  <a:pt x="5153" y="39"/>
                </a:lnTo>
                <a:lnTo>
                  <a:pt x="5153" y="39"/>
                </a:lnTo>
                <a:lnTo>
                  <a:pt x="5153" y="39"/>
                </a:lnTo>
                <a:lnTo>
                  <a:pt x="5154" y="39"/>
                </a:lnTo>
                <a:lnTo>
                  <a:pt x="5154" y="39"/>
                </a:lnTo>
                <a:lnTo>
                  <a:pt x="5154" y="39"/>
                </a:lnTo>
                <a:lnTo>
                  <a:pt x="5154" y="39"/>
                </a:lnTo>
                <a:lnTo>
                  <a:pt x="5155" y="39"/>
                </a:lnTo>
                <a:lnTo>
                  <a:pt x="5155" y="39"/>
                </a:lnTo>
                <a:lnTo>
                  <a:pt x="5155" y="39"/>
                </a:lnTo>
                <a:lnTo>
                  <a:pt x="5155" y="39"/>
                </a:lnTo>
                <a:lnTo>
                  <a:pt x="5155" y="39"/>
                </a:lnTo>
                <a:lnTo>
                  <a:pt x="5156" y="39"/>
                </a:lnTo>
                <a:lnTo>
                  <a:pt x="5156" y="39"/>
                </a:lnTo>
                <a:lnTo>
                  <a:pt x="5156" y="39"/>
                </a:lnTo>
                <a:lnTo>
                  <a:pt x="5156" y="39"/>
                </a:lnTo>
                <a:lnTo>
                  <a:pt x="5157" y="39"/>
                </a:lnTo>
                <a:lnTo>
                  <a:pt x="5157" y="39"/>
                </a:lnTo>
                <a:lnTo>
                  <a:pt x="5157" y="39"/>
                </a:lnTo>
                <a:lnTo>
                  <a:pt x="5157" y="39"/>
                </a:lnTo>
                <a:lnTo>
                  <a:pt x="5158" y="39"/>
                </a:lnTo>
                <a:lnTo>
                  <a:pt x="5158" y="39"/>
                </a:lnTo>
                <a:lnTo>
                  <a:pt x="5158" y="39"/>
                </a:lnTo>
                <a:lnTo>
                  <a:pt x="5158" y="39"/>
                </a:lnTo>
                <a:lnTo>
                  <a:pt x="5158" y="39"/>
                </a:lnTo>
                <a:lnTo>
                  <a:pt x="5159" y="39"/>
                </a:lnTo>
                <a:lnTo>
                  <a:pt x="5159" y="39"/>
                </a:lnTo>
                <a:lnTo>
                  <a:pt x="5159" y="39"/>
                </a:lnTo>
                <a:lnTo>
                  <a:pt x="5159" y="39"/>
                </a:lnTo>
                <a:lnTo>
                  <a:pt x="5160" y="39"/>
                </a:lnTo>
                <a:lnTo>
                  <a:pt x="5160" y="39"/>
                </a:lnTo>
                <a:lnTo>
                  <a:pt x="5160" y="39"/>
                </a:lnTo>
                <a:lnTo>
                  <a:pt x="5160" y="39"/>
                </a:lnTo>
                <a:lnTo>
                  <a:pt x="5161" y="39"/>
                </a:lnTo>
                <a:lnTo>
                  <a:pt x="5161" y="39"/>
                </a:lnTo>
                <a:lnTo>
                  <a:pt x="5161" y="39"/>
                </a:lnTo>
                <a:lnTo>
                  <a:pt x="5161" y="39"/>
                </a:lnTo>
                <a:lnTo>
                  <a:pt x="5162" y="39"/>
                </a:lnTo>
                <a:lnTo>
                  <a:pt x="5162" y="39"/>
                </a:lnTo>
                <a:lnTo>
                  <a:pt x="5162" y="39"/>
                </a:lnTo>
                <a:lnTo>
                  <a:pt x="5162" y="39"/>
                </a:lnTo>
                <a:lnTo>
                  <a:pt x="5163" y="39"/>
                </a:lnTo>
                <a:lnTo>
                  <a:pt x="5163" y="39"/>
                </a:lnTo>
                <a:lnTo>
                  <a:pt x="5163" y="39"/>
                </a:lnTo>
                <a:lnTo>
                  <a:pt x="5163" y="39"/>
                </a:lnTo>
                <a:lnTo>
                  <a:pt x="5164" y="39"/>
                </a:lnTo>
                <a:lnTo>
                  <a:pt x="5164" y="39"/>
                </a:lnTo>
                <a:lnTo>
                  <a:pt x="5164" y="39"/>
                </a:lnTo>
                <a:lnTo>
                  <a:pt x="5164" y="39"/>
                </a:lnTo>
                <a:lnTo>
                  <a:pt x="5164" y="39"/>
                </a:lnTo>
                <a:lnTo>
                  <a:pt x="5165" y="39"/>
                </a:lnTo>
                <a:lnTo>
                  <a:pt x="5165" y="39"/>
                </a:lnTo>
                <a:lnTo>
                  <a:pt x="5165" y="39"/>
                </a:lnTo>
                <a:lnTo>
                  <a:pt x="5165" y="39"/>
                </a:lnTo>
                <a:lnTo>
                  <a:pt x="5166" y="39"/>
                </a:lnTo>
                <a:lnTo>
                  <a:pt x="5166" y="39"/>
                </a:lnTo>
                <a:lnTo>
                  <a:pt x="5166" y="39"/>
                </a:lnTo>
                <a:lnTo>
                  <a:pt x="5166" y="39"/>
                </a:lnTo>
                <a:lnTo>
                  <a:pt x="5167" y="39"/>
                </a:lnTo>
                <a:lnTo>
                  <a:pt x="5167" y="39"/>
                </a:lnTo>
                <a:lnTo>
                  <a:pt x="5167" y="39"/>
                </a:lnTo>
                <a:lnTo>
                  <a:pt x="5167" y="39"/>
                </a:lnTo>
                <a:lnTo>
                  <a:pt x="5167" y="39"/>
                </a:lnTo>
                <a:lnTo>
                  <a:pt x="5168" y="39"/>
                </a:lnTo>
                <a:lnTo>
                  <a:pt x="5168" y="39"/>
                </a:lnTo>
                <a:lnTo>
                  <a:pt x="5168" y="39"/>
                </a:lnTo>
                <a:lnTo>
                  <a:pt x="5168" y="39"/>
                </a:lnTo>
                <a:lnTo>
                  <a:pt x="5169" y="39"/>
                </a:lnTo>
                <a:lnTo>
                  <a:pt x="5169" y="39"/>
                </a:lnTo>
                <a:lnTo>
                  <a:pt x="5169" y="39"/>
                </a:lnTo>
                <a:lnTo>
                  <a:pt x="5170" y="39"/>
                </a:lnTo>
                <a:lnTo>
                  <a:pt x="5170" y="39"/>
                </a:lnTo>
                <a:lnTo>
                  <a:pt x="5170" y="39"/>
                </a:lnTo>
                <a:lnTo>
                  <a:pt x="5170" y="39"/>
                </a:lnTo>
                <a:lnTo>
                  <a:pt x="5171" y="39"/>
                </a:lnTo>
                <a:lnTo>
                  <a:pt x="5171" y="39"/>
                </a:lnTo>
                <a:lnTo>
                  <a:pt x="5171" y="39"/>
                </a:lnTo>
                <a:lnTo>
                  <a:pt x="5171" y="39"/>
                </a:lnTo>
                <a:lnTo>
                  <a:pt x="5171" y="39"/>
                </a:lnTo>
                <a:lnTo>
                  <a:pt x="5172" y="39"/>
                </a:lnTo>
                <a:lnTo>
                  <a:pt x="5172" y="39"/>
                </a:lnTo>
                <a:lnTo>
                  <a:pt x="5172" y="39"/>
                </a:lnTo>
                <a:lnTo>
                  <a:pt x="5172" y="39"/>
                </a:lnTo>
                <a:lnTo>
                  <a:pt x="5173" y="39"/>
                </a:lnTo>
                <a:lnTo>
                  <a:pt x="5173" y="39"/>
                </a:lnTo>
                <a:lnTo>
                  <a:pt x="5173" y="39"/>
                </a:lnTo>
                <a:lnTo>
                  <a:pt x="5173" y="39"/>
                </a:lnTo>
                <a:lnTo>
                  <a:pt x="5174" y="39"/>
                </a:lnTo>
                <a:lnTo>
                  <a:pt x="5174" y="39"/>
                </a:lnTo>
                <a:lnTo>
                  <a:pt x="5174" y="39"/>
                </a:lnTo>
                <a:lnTo>
                  <a:pt x="5174" y="39"/>
                </a:lnTo>
                <a:lnTo>
                  <a:pt x="5174" y="39"/>
                </a:lnTo>
                <a:lnTo>
                  <a:pt x="5175" y="39"/>
                </a:lnTo>
                <a:lnTo>
                  <a:pt x="5175" y="39"/>
                </a:lnTo>
                <a:lnTo>
                  <a:pt x="5175" y="39"/>
                </a:lnTo>
                <a:lnTo>
                  <a:pt x="5175" y="39"/>
                </a:lnTo>
                <a:lnTo>
                  <a:pt x="5176" y="39"/>
                </a:lnTo>
                <a:lnTo>
                  <a:pt x="5176" y="39"/>
                </a:lnTo>
                <a:lnTo>
                  <a:pt x="5176" y="39"/>
                </a:lnTo>
                <a:lnTo>
                  <a:pt x="5177" y="39"/>
                </a:lnTo>
                <a:lnTo>
                  <a:pt x="5177" y="39"/>
                </a:lnTo>
                <a:lnTo>
                  <a:pt x="5177" y="39"/>
                </a:lnTo>
                <a:lnTo>
                  <a:pt x="5177" y="39"/>
                </a:lnTo>
                <a:lnTo>
                  <a:pt x="5177" y="39"/>
                </a:lnTo>
                <a:lnTo>
                  <a:pt x="5178" y="39"/>
                </a:lnTo>
                <a:lnTo>
                  <a:pt x="5178" y="39"/>
                </a:lnTo>
                <a:lnTo>
                  <a:pt x="5178" y="39"/>
                </a:lnTo>
                <a:lnTo>
                  <a:pt x="5178" y="39"/>
                </a:lnTo>
                <a:lnTo>
                  <a:pt x="5179" y="39"/>
                </a:lnTo>
                <a:lnTo>
                  <a:pt x="5179" y="39"/>
                </a:lnTo>
                <a:lnTo>
                  <a:pt x="5179" y="39"/>
                </a:lnTo>
                <a:lnTo>
                  <a:pt x="5179" y="39"/>
                </a:lnTo>
                <a:lnTo>
                  <a:pt x="5180" y="39"/>
                </a:lnTo>
                <a:lnTo>
                  <a:pt x="5180" y="39"/>
                </a:lnTo>
                <a:lnTo>
                  <a:pt x="5180" y="39"/>
                </a:lnTo>
                <a:lnTo>
                  <a:pt x="5180" y="39"/>
                </a:lnTo>
                <a:lnTo>
                  <a:pt x="5180" y="39"/>
                </a:lnTo>
                <a:lnTo>
                  <a:pt x="5181" y="39"/>
                </a:lnTo>
                <a:lnTo>
                  <a:pt x="5181" y="39"/>
                </a:lnTo>
                <a:lnTo>
                  <a:pt x="5181" y="39"/>
                </a:lnTo>
                <a:lnTo>
                  <a:pt x="5181" y="39"/>
                </a:lnTo>
                <a:lnTo>
                  <a:pt x="5182" y="39"/>
                </a:lnTo>
                <a:lnTo>
                  <a:pt x="5182" y="39"/>
                </a:lnTo>
                <a:lnTo>
                  <a:pt x="5182" y="39"/>
                </a:lnTo>
                <a:lnTo>
                  <a:pt x="5182" y="39"/>
                </a:lnTo>
                <a:lnTo>
                  <a:pt x="5183" y="39"/>
                </a:lnTo>
                <a:lnTo>
                  <a:pt x="5183" y="39"/>
                </a:lnTo>
                <a:lnTo>
                  <a:pt x="5183" y="39"/>
                </a:lnTo>
                <a:lnTo>
                  <a:pt x="5183" y="39"/>
                </a:lnTo>
                <a:lnTo>
                  <a:pt x="5183" y="39"/>
                </a:lnTo>
                <a:lnTo>
                  <a:pt x="5184" y="39"/>
                </a:lnTo>
                <a:lnTo>
                  <a:pt x="5184" y="39"/>
                </a:lnTo>
                <a:lnTo>
                  <a:pt x="5184" y="39"/>
                </a:lnTo>
                <a:lnTo>
                  <a:pt x="5185" y="39"/>
                </a:lnTo>
                <a:lnTo>
                  <a:pt x="5185" y="39"/>
                </a:lnTo>
                <a:lnTo>
                  <a:pt x="5185" y="39"/>
                </a:lnTo>
                <a:lnTo>
                  <a:pt x="5185" y="39"/>
                </a:lnTo>
                <a:lnTo>
                  <a:pt x="5186" y="39"/>
                </a:lnTo>
                <a:lnTo>
                  <a:pt x="5186" y="39"/>
                </a:lnTo>
                <a:lnTo>
                  <a:pt x="5186" y="39"/>
                </a:lnTo>
                <a:lnTo>
                  <a:pt x="5186" y="39"/>
                </a:lnTo>
                <a:lnTo>
                  <a:pt x="5186" y="39"/>
                </a:lnTo>
                <a:lnTo>
                  <a:pt x="5187" y="39"/>
                </a:lnTo>
                <a:lnTo>
                  <a:pt x="5187" y="39"/>
                </a:lnTo>
                <a:lnTo>
                  <a:pt x="5187" y="39"/>
                </a:lnTo>
                <a:lnTo>
                  <a:pt x="5187" y="39"/>
                </a:lnTo>
                <a:lnTo>
                  <a:pt x="5188" y="39"/>
                </a:lnTo>
                <a:lnTo>
                  <a:pt x="5188" y="39"/>
                </a:lnTo>
                <a:lnTo>
                  <a:pt x="5188" y="39"/>
                </a:lnTo>
                <a:lnTo>
                  <a:pt x="5188" y="39"/>
                </a:lnTo>
                <a:lnTo>
                  <a:pt x="5189" y="39"/>
                </a:lnTo>
                <a:lnTo>
                  <a:pt x="5189" y="39"/>
                </a:lnTo>
                <a:lnTo>
                  <a:pt x="5189" y="39"/>
                </a:lnTo>
                <a:lnTo>
                  <a:pt x="5189" y="39"/>
                </a:lnTo>
                <a:lnTo>
                  <a:pt x="5189" y="39"/>
                </a:lnTo>
                <a:lnTo>
                  <a:pt x="5190" y="39"/>
                </a:lnTo>
                <a:lnTo>
                  <a:pt x="5190" y="39"/>
                </a:lnTo>
                <a:lnTo>
                  <a:pt x="5190" y="39"/>
                </a:lnTo>
                <a:lnTo>
                  <a:pt x="5190" y="39"/>
                </a:lnTo>
                <a:lnTo>
                  <a:pt x="5191" y="39"/>
                </a:lnTo>
                <a:lnTo>
                  <a:pt x="5191" y="39"/>
                </a:lnTo>
                <a:lnTo>
                  <a:pt x="5191" y="39"/>
                </a:lnTo>
                <a:lnTo>
                  <a:pt x="5191" y="39"/>
                </a:lnTo>
                <a:lnTo>
                  <a:pt x="5192" y="39"/>
                </a:lnTo>
                <a:lnTo>
                  <a:pt x="5192" y="39"/>
                </a:lnTo>
                <a:lnTo>
                  <a:pt x="5192" y="39"/>
                </a:lnTo>
                <a:lnTo>
                  <a:pt x="5192" y="39"/>
                </a:lnTo>
                <a:lnTo>
                  <a:pt x="5193" y="39"/>
                </a:lnTo>
                <a:lnTo>
                  <a:pt x="5193" y="39"/>
                </a:lnTo>
                <a:lnTo>
                  <a:pt x="5193" y="39"/>
                </a:lnTo>
                <a:lnTo>
                  <a:pt x="5193" y="39"/>
                </a:lnTo>
                <a:lnTo>
                  <a:pt x="5194" y="39"/>
                </a:lnTo>
                <a:lnTo>
                  <a:pt x="5194" y="39"/>
                </a:lnTo>
                <a:lnTo>
                  <a:pt x="5194" y="39"/>
                </a:lnTo>
                <a:lnTo>
                  <a:pt x="5194" y="39"/>
                </a:lnTo>
                <a:lnTo>
                  <a:pt x="5195" y="39"/>
                </a:lnTo>
                <a:lnTo>
                  <a:pt x="5195" y="39"/>
                </a:lnTo>
                <a:lnTo>
                  <a:pt x="5195" y="39"/>
                </a:lnTo>
                <a:lnTo>
                  <a:pt x="5195" y="39"/>
                </a:lnTo>
                <a:lnTo>
                  <a:pt x="5195" y="39"/>
                </a:lnTo>
                <a:lnTo>
                  <a:pt x="5196" y="39"/>
                </a:lnTo>
                <a:lnTo>
                  <a:pt x="5196" y="39"/>
                </a:lnTo>
                <a:lnTo>
                  <a:pt x="5196" y="39"/>
                </a:lnTo>
                <a:lnTo>
                  <a:pt x="5196" y="39"/>
                </a:lnTo>
                <a:lnTo>
                  <a:pt x="5197" y="39"/>
                </a:lnTo>
                <a:lnTo>
                  <a:pt x="5197" y="39"/>
                </a:lnTo>
                <a:lnTo>
                  <a:pt x="5197" y="39"/>
                </a:lnTo>
                <a:lnTo>
                  <a:pt x="5197" y="39"/>
                </a:lnTo>
                <a:lnTo>
                  <a:pt x="5198" y="39"/>
                </a:lnTo>
                <a:lnTo>
                  <a:pt x="5198" y="39"/>
                </a:lnTo>
                <a:lnTo>
                  <a:pt x="5198" y="39"/>
                </a:lnTo>
                <a:lnTo>
                  <a:pt x="5198" y="39"/>
                </a:lnTo>
                <a:lnTo>
                  <a:pt x="5198" y="39"/>
                </a:lnTo>
                <a:lnTo>
                  <a:pt x="5199" y="39"/>
                </a:lnTo>
                <a:lnTo>
                  <a:pt x="5199" y="39"/>
                </a:lnTo>
                <a:lnTo>
                  <a:pt x="5199" y="39"/>
                </a:lnTo>
                <a:lnTo>
                  <a:pt x="5199" y="39"/>
                </a:lnTo>
                <a:lnTo>
                  <a:pt x="5200" y="39"/>
                </a:lnTo>
                <a:lnTo>
                  <a:pt x="5200" y="39"/>
                </a:lnTo>
                <a:lnTo>
                  <a:pt x="5200" y="39"/>
                </a:lnTo>
                <a:lnTo>
                  <a:pt x="5201" y="39"/>
                </a:lnTo>
                <a:lnTo>
                  <a:pt x="5201" y="39"/>
                </a:lnTo>
                <a:lnTo>
                  <a:pt x="5201" y="39"/>
                </a:lnTo>
                <a:lnTo>
                  <a:pt x="5201" y="39"/>
                </a:lnTo>
                <a:lnTo>
                  <a:pt x="5201" y="39"/>
                </a:lnTo>
                <a:lnTo>
                  <a:pt x="5202" y="39"/>
                </a:lnTo>
                <a:lnTo>
                  <a:pt x="5202" y="39"/>
                </a:lnTo>
                <a:lnTo>
                  <a:pt x="5202" y="39"/>
                </a:lnTo>
                <a:lnTo>
                  <a:pt x="5202" y="39"/>
                </a:lnTo>
                <a:lnTo>
                  <a:pt x="5203" y="39"/>
                </a:lnTo>
                <a:lnTo>
                  <a:pt x="5203" y="39"/>
                </a:lnTo>
                <a:lnTo>
                  <a:pt x="5203" y="39"/>
                </a:lnTo>
                <a:lnTo>
                  <a:pt x="5203" y="39"/>
                </a:lnTo>
                <a:lnTo>
                  <a:pt x="5204" y="39"/>
                </a:lnTo>
                <a:lnTo>
                  <a:pt x="5204" y="39"/>
                </a:lnTo>
                <a:lnTo>
                  <a:pt x="5204" y="39"/>
                </a:lnTo>
                <a:lnTo>
                  <a:pt x="5204" y="39"/>
                </a:lnTo>
                <a:lnTo>
                  <a:pt x="5204" y="39"/>
                </a:lnTo>
                <a:lnTo>
                  <a:pt x="5205" y="39"/>
                </a:lnTo>
                <a:lnTo>
                  <a:pt x="5205" y="39"/>
                </a:lnTo>
                <a:lnTo>
                  <a:pt x="5205" y="39"/>
                </a:lnTo>
                <a:lnTo>
                  <a:pt x="5205" y="39"/>
                </a:lnTo>
                <a:lnTo>
                  <a:pt x="5206" y="39"/>
                </a:lnTo>
                <a:lnTo>
                  <a:pt x="5206" y="39"/>
                </a:lnTo>
                <a:lnTo>
                  <a:pt x="5206" y="39"/>
                </a:lnTo>
                <a:lnTo>
                  <a:pt x="5206" y="39"/>
                </a:lnTo>
                <a:lnTo>
                  <a:pt x="5207" y="39"/>
                </a:lnTo>
                <a:lnTo>
                  <a:pt x="5207" y="39"/>
                </a:lnTo>
                <a:lnTo>
                  <a:pt x="5207" y="39"/>
                </a:lnTo>
                <a:lnTo>
                  <a:pt x="5207" y="39"/>
                </a:lnTo>
                <a:lnTo>
                  <a:pt x="5207" y="39"/>
                </a:lnTo>
                <a:lnTo>
                  <a:pt x="5208" y="39"/>
                </a:lnTo>
                <a:lnTo>
                  <a:pt x="5208" y="39"/>
                </a:lnTo>
                <a:lnTo>
                  <a:pt x="5208" y="39"/>
                </a:lnTo>
                <a:lnTo>
                  <a:pt x="5209" y="39"/>
                </a:lnTo>
                <a:lnTo>
                  <a:pt x="5209" y="39"/>
                </a:lnTo>
                <a:lnTo>
                  <a:pt x="5209" y="39"/>
                </a:lnTo>
                <a:lnTo>
                  <a:pt x="5209" y="39"/>
                </a:lnTo>
                <a:lnTo>
                  <a:pt x="5210" y="39"/>
                </a:lnTo>
                <a:lnTo>
                  <a:pt x="5210" y="39"/>
                </a:lnTo>
                <a:lnTo>
                  <a:pt x="5210" y="39"/>
                </a:lnTo>
                <a:lnTo>
                  <a:pt x="5210" y="39"/>
                </a:lnTo>
                <a:lnTo>
                  <a:pt x="5210" y="39"/>
                </a:lnTo>
                <a:lnTo>
                  <a:pt x="5211" y="39"/>
                </a:lnTo>
                <a:lnTo>
                  <a:pt x="5211" y="39"/>
                </a:lnTo>
                <a:lnTo>
                  <a:pt x="5211" y="39"/>
                </a:lnTo>
                <a:lnTo>
                  <a:pt x="5211" y="39"/>
                </a:lnTo>
                <a:lnTo>
                  <a:pt x="5212" y="39"/>
                </a:lnTo>
                <a:lnTo>
                  <a:pt x="5212" y="39"/>
                </a:lnTo>
                <a:lnTo>
                  <a:pt x="5212" y="39"/>
                </a:lnTo>
                <a:lnTo>
                  <a:pt x="5212" y="39"/>
                </a:lnTo>
                <a:lnTo>
                  <a:pt x="5213" y="39"/>
                </a:lnTo>
                <a:lnTo>
                  <a:pt x="5213" y="39"/>
                </a:lnTo>
                <a:lnTo>
                  <a:pt x="5213" y="39"/>
                </a:lnTo>
                <a:lnTo>
                  <a:pt x="5213" y="39"/>
                </a:lnTo>
                <a:lnTo>
                  <a:pt x="5213" y="39"/>
                </a:lnTo>
                <a:lnTo>
                  <a:pt x="5214" y="39"/>
                </a:lnTo>
                <a:lnTo>
                  <a:pt x="5214" y="39"/>
                </a:lnTo>
                <a:lnTo>
                  <a:pt x="5214" y="39"/>
                </a:lnTo>
                <a:lnTo>
                  <a:pt x="5214" y="39"/>
                </a:lnTo>
                <a:lnTo>
                  <a:pt x="5215" y="39"/>
                </a:lnTo>
                <a:lnTo>
                  <a:pt x="5215" y="39"/>
                </a:lnTo>
                <a:lnTo>
                  <a:pt x="5215" y="39"/>
                </a:lnTo>
                <a:lnTo>
                  <a:pt x="5215" y="39"/>
                </a:lnTo>
                <a:lnTo>
                  <a:pt x="5216" y="39"/>
                </a:lnTo>
                <a:lnTo>
                  <a:pt x="5216" y="39"/>
                </a:lnTo>
                <a:lnTo>
                  <a:pt x="5216" y="39"/>
                </a:lnTo>
                <a:lnTo>
                  <a:pt x="5217" y="39"/>
                </a:lnTo>
                <a:lnTo>
                  <a:pt x="5217" y="39"/>
                </a:lnTo>
                <a:lnTo>
                  <a:pt x="5217" y="39"/>
                </a:lnTo>
                <a:lnTo>
                  <a:pt x="5217" y="39"/>
                </a:lnTo>
                <a:lnTo>
                  <a:pt x="5217" y="39"/>
                </a:lnTo>
                <a:lnTo>
                  <a:pt x="5218" y="39"/>
                </a:lnTo>
                <a:lnTo>
                  <a:pt x="5218" y="39"/>
                </a:lnTo>
                <a:lnTo>
                  <a:pt x="5218" y="39"/>
                </a:lnTo>
                <a:lnTo>
                  <a:pt x="5218" y="39"/>
                </a:lnTo>
                <a:lnTo>
                  <a:pt x="5219" y="39"/>
                </a:lnTo>
                <a:lnTo>
                  <a:pt x="5219" y="39"/>
                </a:lnTo>
                <a:lnTo>
                  <a:pt x="5219" y="39"/>
                </a:lnTo>
                <a:lnTo>
                  <a:pt x="5219" y="39"/>
                </a:lnTo>
                <a:lnTo>
                  <a:pt x="5220" y="39"/>
                </a:lnTo>
                <a:lnTo>
                  <a:pt x="5220" y="39"/>
                </a:lnTo>
                <a:lnTo>
                  <a:pt x="5220" y="39"/>
                </a:lnTo>
                <a:lnTo>
                  <a:pt x="5220" y="39"/>
                </a:lnTo>
                <a:lnTo>
                  <a:pt x="5220" y="39"/>
                </a:lnTo>
                <a:lnTo>
                  <a:pt x="5221" y="39"/>
                </a:lnTo>
                <a:lnTo>
                  <a:pt x="5221" y="39"/>
                </a:lnTo>
                <a:lnTo>
                  <a:pt x="5221" y="39"/>
                </a:lnTo>
                <a:lnTo>
                  <a:pt x="5221" y="39"/>
                </a:lnTo>
                <a:lnTo>
                  <a:pt x="5222" y="39"/>
                </a:lnTo>
                <a:lnTo>
                  <a:pt x="5222" y="39"/>
                </a:lnTo>
                <a:lnTo>
                  <a:pt x="5222" y="39"/>
                </a:lnTo>
                <a:lnTo>
                  <a:pt x="5222" y="39"/>
                </a:lnTo>
                <a:lnTo>
                  <a:pt x="5223" y="39"/>
                </a:lnTo>
                <a:lnTo>
                  <a:pt x="5223" y="39"/>
                </a:lnTo>
                <a:lnTo>
                  <a:pt x="5223" y="39"/>
                </a:lnTo>
                <a:lnTo>
                  <a:pt x="5223" y="39"/>
                </a:lnTo>
                <a:lnTo>
                  <a:pt x="5224" y="39"/>
                </a:lnTo>
                <a:lnTo>
                  <a:pt x="5224" y="39"/>
                </a:lnTo>
                <a:lnTo>
                  <a:pt x="5224" y="39"/>
                </a:lnTo>
                <a:lnTo>
                  <a:pt x="5224" y="39"/>
                </a:lnTo>
                <a:lnTo>
                  <a:pt x="5225" y="39"/>
                </a:lnTo>
                <a:lnTo>
                  <a:pt x="5225" y="39"/>
                </a:lnTo>
                <a:lnTo>
                  <a:pt x="5225" y="39"/>
                </a:lnTo>
                <a:lnTo>
                  <a:pt x="5225" y="39"/>
                </a:lnTo>
                <a:lnTo>
                  <a:pt x="5226" y="39"/>
                </a:lnTo>
                <a:lnTo>
                  <a:pt x="5226" y="39"/>
                </a:lnTo>
                <a:lnTo>
                  <a:pt x="5226" y="39"/>
                </a:lnTo>
                <a:lnTo>
                  <a:pt x="5226" y="39"/>
                </a:lnTo>
                <a:lnTo>
                  <a:pt x="5226" y="39"/>
                </a:lnTo>
                <a:lnTo>
                  <a:pt x="5227" y="39"/>
                </a:lnTo>
                <a:lnTo>
                  <a:pt x="5227" y="39"/>
                </a:lnTo>
                <a:lnTo>
                  <a:pt x="5227" y="39"/>
                </a:lnTo>
                <a:lnTo>
                  <a:pt x="5227" y="39"/>
                </a:lnTo>
                <a:lnTo>
                  <a:pt x="5228" y="39"/>
                </a:lnTo>
                <a:lnTo>
                  <a:pt x="5228" y="39"/>
                </a:lnTo>
                <a:lnTo>
                  <a:pt x="5228" y="39"/>
                </a:lnTo>
                <a:lnTo>
                  <a:pt x="5228" y="39"/>
                </a:lnTo>
                <a:lnTo>
                  <a:pt x="5229" y="39"/>
                </a:lnTo>
                <a:lnTo>
                  <a:pt x="5229" y="39"/>
                </a:lnTo>
                <a:lnTo>
                  <a:pt x="5229" y="39"/>
                </a:lnTo>
                <a:lnTo>
                  <a:pt x="5229" y="39"/>
                </a:lnTo>
                <a:lnTo>
                  <a:pt x="5229" y="39"/>
                </a:lnTo>
                <a:lnTo>
                  <a:pt x="5230" y="39"/>
                </a:lnTo>
                <a:lnTo>
                  <a:pt x="5230" y="39"/>
                </a:lnTo>
                <a:lnTo>
                  <a:pt x="5230" y="39"/>
                </a:lnTo>
                <a:lnTo>
                  <a:pt x="5230" y="39"/>
                </a:lnTo>
                <a:lnTo>
                  <a:pt x="5231" y="39"/>
                </a:lnTo>
                <a:lnTo>
                  <a:pt x="5231" y="39"/>
                </a:lnTo>
                <a:lnTo>
                  <a:pt x="5231" y="39"/>
                </a:lnTo>
                <a:lnTo>
                  <a:pt x="5232" y="39"/>
                </a:lnTo>
                <a:lnTo>
                  <a:pt x="5232" y="39"/>
                </a:lnTo>
                <a:lnTo>
                  <a:pt x="5232" y="39"/>
                </a:lnTo>
                <a:lnTo>
                  <a:pt x="5232" y="39"/>
                </a:lnTo>
                <a:lnTo>
                  <a:pt x="5232" y="39"/>
                </a:lnTo>
                <a:lnTo>
                  <a:pt x="5233" y="39"/>
                </a:lnTo>
                <a:lnTo>
                  <a:pt x="5233" y="39"/>
                </a:lnTo>
                <a:lnTo>
                  <a:pt x="5233" y="39"/>
                </a:lnTo>
                <a:lnTo>
                  <a:pt x="5233" y="39"/>
                </a:lnTo>
                <a:lnTo>
                  <a:pt x="5234" y="39"/>
                </a:lnTo>
                <a:lnTo>
                  <a:pt x="5234" y="39"/>
                </a:lnTo>
                <a:lnTo>
                  <a:pt x="5234" y="39"/>
                </a:lnTo>
                <a:lnTo>
                  <a:pt x="5234" y="39"/>
                </a:lnTo>
                <a:lnTo>
                  <a:pt x="5235" y="39"/>
                </a:lnTo>
                <a:lnTo>
                  <a:pt x="5235" y="39"/>
                </a:lnTo>
                <a:lnTo>
                  <a:pt x="5235" y="39"/>
                </a:lnTo>
                <a:lnTo>
                  <a:pt x="5235" y="39"/>
                </a:lnTo>
                <a:lnTo>
                  <a:pt x="5235" y="39"/>
                </a:lnTo>
                <a:lnTo>
                  <a:pt x="5236" y="39"/>
                </a:lnTo>
                <a:lnTo>
                  <a:pt x="5236" y="39"/>
                </a:lnTo>
                <a:lnTo>
                  <a:pt x="5236" y="39"/>
                </a:lnTo>
                <a:lnTo>
                  <a:pt x="5236" y="39"/>
                </a:lnTo>
                <a:lnTo>
                  <a:pt x="5237" y="39"/>
                </a:lnTo>
                <a:lnTo>
                  <a:pt x="5237" y="39"/>
                </a:lnTo>
                <a:lnTo>
                  <a:pt x="5237" y="39"/>
                </a:lnTo>
                <a:lnTo>
                  <a:pt x="5237" y="39"/>
                </a:lnTo>
                <a:lnTo>
                  <a:pt x="5238" y="39"/>
                </a:lnTo>
                <a:lnTo>
                  <a:pt x="5238" y="39"/>
                </a:lnTo>
                <a:lnTo>
                  <a:pt x="5238" y="39"/>
                </a:lnTo>
                <a:lnTo>
                  <a:pt x="5238" y="39"/>
                </a:lnTo>
                <a:lnTo>
                  <a:pt x="5238" y="39"/>
                </a:lnTo>
                <a:lnTo>
                  <a:pt x="5239" y="39"/>
                </a:lnTo>
                <a:lnTo>
                  <a:pt x="5239" y="39"/>
                </a:lnTo>
                <a:lnTo>
                  <a:pt x="5239" y="39"/>
                </a:lnTo>
                <a:lnTo>
                  <a:pt x="5240" y="39"/>
                </a:lnTo>
                <a:lnTo>
                  <a:pt x="5240" y="39"/>
                </a:lnTo>
                <a:lnTo>
                  <a:pt x="5240" y="39"/>
                </a:lnTo>
                <a:lnTo>
                  <a:pt x="5240" y="39"/>
                </a:lnTo>
                <a:lnTo>
                  <a:pt x="5241" y="39"/>
                </a:lnTo>
                <a:lnTo>
                  <a:pt x="5241" y="39"/>
                </a:lnTo>
                <a:lnTo>
                  <a:pt x="5241" y="39"/>
                </a:lnTo>
                <a:lnTo>
                  <a:pt x="5241" y="39"/>
                </a:lnTo>
                <a:lnTo>
                  <a:pt x="5241" y="39"/>
                </a:lnTo>
                <a:lnTo>
                  <a:pt x="5242" y="39"/>
                </a:lnTo>
                <a:lnTo>
                  <a:pt x="5242" y="39"/>
                </a:lnTo>
                <a:lnTo>
                  <a:pt x="5242" y="39"/>
                </a:lnTo>
                <a:lnTo>
                  <a:pt x="5242" y="39"/>
                </a:lnTo>
                <a:lnTo>
                  <a:pt x="5243" y="39"/>
                </a:lnTo>
                <a:lnTo>
                  <a:pt x="5243" y="39"/>
                </a:lnTo>
                <a:lnTo>
                  <a:pt x="5243" y="39"/>
                </a:lnTo>
                <a:lnTo>
                  <a:pt x="5243" y="39"/>
                </a:lnTo>
                <a:lnTo>
                  <a:pt x="5244" y="39"/>
                </a:lnTo>
                <a:lnTo>
                  <a:pt x="5244" y="39"/>
                </a:lnTo>
                <a:lnTo>
                  <a:pt x="5244" y="39"/>
                </a:lnTo>
                <a:lnTo>
                  <a:pt x="5244" y="39"/>
                </a:lnTo>
                <a:lnTo>
                  <a:pt x="5244" y="39"/>
                </a:lnTo>
                <a:lnTo>
                  <a:pt x="5245" y="39"/>
                </a:lnTo>
                <a:lnTo>
                  <a:pt x="5245" y="39"/>
                </a:lnTo>
                <a:lnTo>
                  <a:pt x="5245" y="39"/>
                </a:lnTo>
                <a:lnTo>
                  <a:pt x="5245" y="39"/>
                </a:lnTo>
                <a:lnTo>
                  <a:pt x="5246" y="39"/>
                </a:lnTo>
                <a:lnTo>
                  <a:pt x="5246" y="39"/>
                </a:lnTo>
                <a:lnTo>
                  <a:pt x="5246" y="39"/>
                </a:lnTo>
                <a:lnTo>
                  <a:pt x="5246" y="39"/>
                </a:lnTo>
                <a:lnTo>
                  <a:pt x="5247" y="39"/>
                </a:lnTo>
                <a:lnTo>
                  <a:pt x="5247" y="39"/>
                </a:lnTo>
                <a:lnTo>
                  <a:pt x="5247" y="39"/>
                </a:lnTo>
                <a:lnTo>
                  <a:pt x="5247" y="39"/>
                </a:lnTo>
                <a:lnTo>
                  <a:pt x="5248" y="39"/>
                </a:lnTo>
                <a:lnTo>
                  <a:pt x="5248" y="39"/>
                </a:lnTo>
                <a:lnTo>
                  <a:pt x="5248" y="39"/>
                </a:lnTo>
                <a:lnTo>
                  <a:pt x="5248" y="39"/>
                </a:lnTo>
                <a:lnTo>
                  <a:pt x="5249" y="39"/>
                </a:lnTo>
                <a:lnTo>
                  <a:pt x="5249" y="39"/>
                </a:lnTo>
                <a:lnTo>
                  <a:pt x="5249" y="39"/>
                </a:lnTo>
                <a:lnTo>
                  <a:pt x="5249" y="39"/>
                </a:lnTo>
                <a:lnTo>
                  <a:pt x="5250" y="39"/>
                </a:lnTo>
                <a:lnTo>
                  <a:pt x="5250" y="39"/>
                </a:lnTo>
                <a:lnTo>
                  <a:pt x="5250" y="39"/>
                </a:lnTo>
                <a:lnTo>
                  <a:pt x="5250" y="39"/>
                </a:lnTo>
                <a:lnTo>
                  <a:pt x="5250" y="39"/>
                </a:lnTo>
                <a:lnTo>
                  <a:pt x="5251" y="39"/>
                </a:lnTo>
                <a:lnTo>
                  <a:pt x="5251" y="39"/>
                </a:lnTo>
                <a:lnTo>
                  <a:pt x="5251" y="39"/>
                </a:lnTo>
                <a:lnTo>
                  <a:pt x="5251" y="39"/>
                </a:lnTo>
                <a:lnTo>
                  <a:pt x="5252" y="39"/>
                </a:lnTo>
                <a:lnTo>
                  <a:pt x="5252" y="39"/>
                </a:lnTo>
                <a:lnTo>
                  <a:pt x="5252" y="39"/>
                </a:lnTo>
                <a:lnTo>
                  <a:pt x="5252" y="39"/>
                </a:lnTo>
                <a:lnTo>
                  <a:pt x="5253" y="39"/>
                </a:lnTo>
                <a:lnTo>
                  <a:pt x="5253" y="39"/>
                </a:lnTo>
                <a:lnTo>
                  <a:pt x="5253" y="39"/>
                </a:lnTo>
                <a:lnTo>
                  <a:pt x="5253" y="39"/>
                </a:lnTo>
                <a:lnTo>
                  <a:pt x="5253" y="39"/>
                </a:lnTo>
                <a:lnTo>
                  <a:pt x="5254" y="39"/>
                </a:lnTo>
                <a:lnTo>
                  <a:pt x="5254" y="39"/>
                </a:lnTo>
                <a:lnTo>
                  <a:pt x="5254" y="39"/>
                </a:lnTo>
                <a:lnTo>
                  <a:pt x="5254" y="39"/>
                </a:lnTo>
                <a:lnTo>
                  <a:pt x="5255" y="39"/>
                </a:lnTo>
                <a:lnTo>
                  <a:pt x="5255" y="39"/>
                </a:lnTo>
                <a:lnTo>
                  <a:pt x="5255" y="39"/>
                </a:lnTo>
                <a:lnTo>
                  <a:pt x="5256" y="39"/>
                </a:lnTo>
                <a:lnTo>
                  <a:pt x="5256" y="39"/>
                </a:lnTo>
                <a:lnTo>
                  <a:pt x="5256" y="39"/>
                </a:lnTo>
                <a:lnTo>
                  <a:pt x="5256" y="39"/>
                </a:lnTo>
                <a:lnTo>
                  <a:pt x="5256" y="39"/>
                </a:lnTo>
                <a:lnTo>
                  <a:pt x="5257" y="39"/>
                </a:lnTo>
                <a:lnTo>
                  <a:pt x="5257" y="39"/>
                </a:lnTo>
                <a:lnTo>
                  <a:pt x="5257" y="39"/>
                </a:lnTo>
                <a:lnTo>
                  <a:pt x="5257" y="39"/>
                </a:lnTo>
                <a:lnTo>
                  <a:pt x="5258" y="39"/>
                </a:lnTo>
                <a:lnTo>
                  <a:pt x="5258" y="39"/>
                </a:lnTo>
                <a:lnTo>
                  <a:pt x="5258" y="39"/>
                </a:lnTo>
                <a:lnTo>
                  <a:pt x="5258" y="39"/>
                </a:lnTo>
                <a:lnTo>
                  <a:pt x="5259" y="39"/>
                </a:lnTo>
                <a:lnTo>
                  <a:pt x="5259" y="39"/>
                </a:lnTo>
                <a:lnTo>
                  <a:pt x="5259" y="39"/>
                </a:lnTo>
                <a:lnTo>
                  <a:pt x="5259" y="39"/>
                </a:lnTo>
                <a:lnTo>
                  <a:pt x="5259" y="39"/>
                </a:lnTo>
                <a:lnTo>
                  <a:pt x="5260" y="39"/>
                </a:lnTo>
                <a:lnTo>
                  <a:pt x="5260" y="39"/>
                </a:lnTo>
                <a:lnTo>
                  <a:pt x="5260" y="39"/>
                </a:lnTo>
                <a:lnTo>
                  <a:pt x="5260" y="39"/>
                </a:lnTo>
                <a:lnTo>
                  <a:pt x="5261" y="39"/>
                </a:lnTo>
                <a:lnTo>
                  <a:pt x="5261" y="39"/>
                </a:lnTo>
                <a:lnTo>
                  <a:pt x="5261" y="39"/>
                </a:lnTo>
                <a:lnTo>
                  <a:pt x="5261" y="39"/>
                </a:lnTo>
                <a:lnTo>
                  <a:pt x="5262" y="39"/>
                </a:lnTo>
                <a:lnTo>
                  <a:pt x="5262" y="39"/>
                </a:lnTo>
                <a:lnTo>
                  <a:pt x="5262" y="39"/>
                </a:lnTo>
                <a:lnTo>
                  <a:pt x="5263" y="39"/>
                </a:lnTo>
                <a:lnTo>
                  <a:pt x="5263" y="39"/>
                </a:lnTo>
                <a:lnTo>
                  <a:pt x="5263" y="39"/>
                </a:lnTo>
                <a:lnTo>
                  <a:pt x="5263" y="39"/>
                </a:lnTo>
                <a:lnTo>
                  <a:pt x="5263" y="39"/>
                </a:lnTo>
                <a:lnTo>
                  <a:pt x="5264" y="39"/>
                </a:lnTo>
                <a:lnTo>
                  <a:pt x="5264" y="39"/>
                </a:lnTo>
                <a:lnTo>
                  <a:pt x="5264" y="39"/>
                </a:lnTo>
                <a:lnTo>
                  <a:pt x="5264" y="39"/>
                </a:lnTo>
                <a:lnTo>
                  <a:pt x="5265" y="39"/>
                </a:lnTo>
                <a:lnTo>
                  <a:pt x="5265" y="39"/>
                </a:lnTo>
                <a:lnTo>
                  <a:pt x="5265" y="39"/>
                </a:lnTo>
                <a:lnTo>
                  <a:pt x="5265" y="39"/>
                </a:lnTo>
                <a:lnTo>
                  <a:pt x="5266" y="39"/>
                </a:lnTo>
                <a:lnTo>
                  <a:pt x="5266" y="39"/>
                </a:lnTo>
                <a:lnTo>
                  <a:pt x="5266" y="39"/>
                </a:lnTo>
                <a:lnTo>
                  <a:pt x="5266" y="39"/>
                </a:lnTo>
                <a:lnTo>
                  <a:pt x="5266" y="39"/>
                </a:lnTo>
                <a:lnTo>
                  <a:pt x="5267" y="39"/>
                </a:lnTo>
                <a:lnTo>
                  <a:pt x="5267" y="39"/>
                </a:lnTo>
                <a:lnTo>
                  <a:pt x="5267" y="39"/>
                </a:lnTo>
                <a:lnTo>
                  <a:pt x="5267" y="39"/>
                </a:lnTo>
                <a:lnTo>
                  <a:pt x="5268" y="39"/>
                </a:lnTo>
                <a:lnTo>
                  <a:pt x="5268" y="39"/>
                </a:lnTo>
                <a:lnTo>
                  <a:pt x="5268" y="39"/>
                </a:lnTo>
                <a:lnTo>
                  <a:pt x="5268" y="39"/>
                </a:lnTo>
                <a:lnTo>
                  <a:pt x="5268" y="39"/>
                </a:lnTo>
                <a:lnTo>
                  <a:pt x="5269" y="39"/>
                </a:lnTo>
                <a:lnTo>
                  <a:pt x="5269" y="39"/>
                </a:lnTo>
                <a:lnTo>
                  <a:pt x="5269" y="39"/>
                </a:lnTo>
                <a:lnTo>
                  <a:pt x="5269" y="39"/>
                </a:lnTo>
                <a:lnTo>
                  <a:pt x="5270" y="39"/>
                </a:lnTo>
                <a:lnTo>
                  <a:pt x="5270" y="39"/>
                </a:lnTo>
                <a:lnTo>
                  <a:pt x="5270" y="39"/>
                </a:lnTo>
                <a:lnTo>
                  <a:pt x="5271" y="39"/>
                </a:lnTo>
                <a:lnTo>
                  <a:pt x="5271" y="39"/>
                </a:lnTo>
                <a:lnTo>
                  <a:pt x="5271" y="39"/>
                </a:lnTo>
                <a:lnTo>
                  <a:pt x="5271" y="39"/>
                </a:lnTo>
                <a:lnTo>
                  <a:pt x="5272" y="39"/>
                </a:lnTo>
                <a:lnTo>
                  <a:pt x="5272" y="39"/>
                </a:lnTo>
                <a:lnTo>
                  <a:pt x="5272" y="39"/>
                </a:lnTo>
                <a:lnTo>
                  <a:pt x="5272" y="39"/>
                </a:lnTo>
                <a:lnTo>
                  <a:pt x="5272" y="39"/>
                </a:lnTo>
                <a:lnTo>
                  <a:pt x="5273" y="39"/>
                </a:lnTo>
                <a:lnTo>
                  <a:pt x="5273" y="39"/>
                </a:lnTo>
                <a:lnTo>
                  <a:pt x="5273" y="39"/>
                </a:lnTo>
                <a:lnTo>
                  <a:pt x="5273" y="39"/>
                </a:lnTo>
                <a:lnTo>
                  <a:pt x="5274" y="39"/>
                </a:lnTo>
                <a:lnTo>
                  <a:pt x="5274" y="39"/>
                </a:lnTo>
                <a:lnTo>
                  <a:pt x="5274" y="39"/>
                </a:lnTo>
                <a:lnTo>
                  <a:pt x="5274" y="39"/>
                </a:lnTo>
                <a:lnTo>
                  <a:pt x="5275" y="39"/>
                </a:lnTo>
                <a:lnTo>
                  <a:pt x="5275" y="39"/>
                </a:lnTo>
                <a:lnTo>
                  <a:pt x="5275" y="39"/>
                </a:lnTo>
                <a:lnTo>
                  <a:pt x="5275" y="39"/>
                </a:lnTo>
                <a:lnTo>
                  <a:pt x="5275" y="39"/>
                </a:lnTo>
                <a:lnTo>
                  <a:pt x="5276" y="39"/>
                </a:lnTo>
                <a:lnTo>
                  <a:pt x="5276" y="39"/>
                </a:lnTo>
                <a:lnTo>
                  <a:pt x="5276" y="39"/>
                </a:lnTo>
                <a:lnTo>
                  <a:pt x="5276" y="39"/>
                </a:lnTo>
                <a:lnTo>
                  <a:pt x="5277" y="39"/>
                </a:lnTo>
                <a:lnTo>
                  <a:pt x="5277" y="39"/>
                </a:lnTo>
                <a:lnTo>
                  <a:pt x="5277" y="39"/>
                </a:lnTo>
                <a:lnTo>
                  <a:pt x="5277" y="39"/>
                </a:lnTo>
                <a:lnTo>
                  <a:pt x="5278" y="39"/>
                </a:lnTo>
                <a:lnTo>
                  <a:pt x="5278" y="39"/>
                </a:lnTo>
                <a:lnTo>
                  <a:pt x="5278" y="39"/>
                </a:lnTo>
                <a:lnTo>
                  <a:pt x="5278" y="39"/>
                </a:lnTo>
                <a:lnTo>
                  <a:pt x="5279" y="39"/>
                </a:lnTo>
                <a:lnTo>
                  <a:pt x="5279" y="39"/>
                </a:lnTo>
                <a:lnTo>
                  <a:pt x="5279" y="39"/>
                </a:lnTo>
                <a:lnTo>
                  <a:pt x="5279" y="39"/>
                </a:lnTo>
                <a:lnTo>
                  <a:pt x="5280" y="39"/>
                </a:lnTo>
                <a:lnTo>
                  <a:pt x="5280" y="39"/>
                </a:lnTo>
                <a:lnTo>
                  <a:pt x="5280" y="39"/>
                </a:lnTo>
                <a:lnTo>
                  <a:pt x="5280" y="39"/>
                </a:lnTo>
                <a:lnTo>
                  <a:pt x="5281" y="39"/>
                </a:lnTo>
                <a:lnTo>
                  <a:pt x="5281" y="39"/>
                </a:lnTo>
                <a:lnTo>
                  <a:pt x="5281" y="39"/>
                </a:lnTo>
                <a:lnTo>
                  <a:pt x="5281" y="39"/>
                </a:lnTo>
                <a:lnTo>
                  <a:pt x="5281" y="39"/>
                </a:lnTo>
                <a:lnTo>
                  <a:pt x="5282" y="39"/>
                </a:lnTo>
                <a:lnTo>
                  <a:pt x="5282" y="39"/>
                </a:lnTo>
                <a:lnTo>
                  <a:pt x="5282" y="39"/>
                </a:lnTo>
                <a:lnTo>
                  <a:pt x="5282" y="39"/>
                </a:lnTo>
                <a:lnTo>
                  <a:pt x="5283" y="39"/>
                </a:lnTo>
                <a:lnTo>
                  <a:pt x="5283" y="39"/>
                </a:lnTo>
                <a:lnTo>
                  <a:pt x="5283" y="39"/>
                </a:lnTo>
                <a:lnTo>
                  <a:pt x="5283" y="39"/>
                </a:lnTo>
                <a:lnTo>
                  <a:pt x="5284" y="39"/>
                </a:lnTo>
                <a:lnTo>
                  <a:pt x="5284" y="39"/>
                </a:lnTo>
                <a:lnTo>
                  <a:pt x="5284" y="39"/>
                </a:lnTo>
                <a:lnTo>
                  <a:pt x="5284" y="39"/>
                </a:lnTo>
                <a:lnTo>
                  <a:pt x="5284" y="39"/>
                </a:lnTo>
                <a:lnTo>
                  <a:pt x="5285" y="39"/>
                </a:lnTo>
                <a:lnTo>
                  <a:pt x="5285" y="39"/>
                </a:lnTo>
                <a:lnTo>
                  <a:pt x="5285" y="39"/>
                </a:lnTo>
                <a:lnTo>
                  <a:pt x="5285" y="39"/>
                </a:lnTo>
                <a:lnTo>
                  <a:pt x="5286" y="39"/>
                </a:lnTo>
                <a:lnTo>
                  <a:pt x="5286" y="39"/>
                </a:lnTo>
                <a:lnTo>
                  <a:pt x="5286" y="39"/>
                </a:lnTo>
                <a:lnTo>
                  <a:pt x="5287" y="39"/>
                </a:lnTo>
                <a:lnTo>
                  <a:pt x="5287" y="39"/>
                </a:lnTo>
                <a:lnTo>
                  <a:pt x="5287" y="39"/>
                </a:lnTo>
                <a:lnTo>
                  <a:pt x="5287" y="39"/>
                </a:lnTo>
                <a:lnTo>
                  <a:pt x="5287" y="39"/>
                </a:lnTo>
                <a:lnTo>
                  <a:pt x="5288" y="39"/>
                </a:lnTo>
                <a:lnTo>
                  <a:pt x="5288" y="39"/>
                </a:lnTo>
                <a:lnTo>
                  <a:pt x="5288" y="39"/>
                </a:lnTo>
                <a:lnTo>
                  <a:pt x="5288" y="39"/>
                </a:lnTo>
                <a:lnTo>
                  <a:pt x="5289" y="39"/>
                </a:lnTo>
                <a:lnTo>
                  <a:pt x="5289" y="39"/>
                </a:lnTo>
                <a:lnTo>
                  <a:pt x="5289" y="39"/>
                </a:lnTo>
                <a:lnTo>
                  <a:pt x="5289" y="39"/>
                </a:lnTo>
                <a:lnTo>
                  <a:pt x="5290" y="39"/>
                </a:lnTo>
                <a:lnTo>
                  <a:pt x="5290" y="39"/>
                </a:lnTo>
                <a:lnTo>
                  <a:pt x="5290" y="39"/>
                </a:lnTo>
                <a:lnTo>
                  <a:pt x="5290" y="39"/>
                </a:lnTo>
                <a:lnTo>
                  <a:pt x="5290" y="39"/>
                </a:lnTo>
                <a:lnTo>
                  <a:pt x="5291" y="39"/>
                </a:lnTo>
                <a:lnTo>
                  <a:pt x="5291" y="39"/>
                </a:lnTo>
                <a:lnTo>
                  <a:pt x="5291" y="39"/>
                </a:lnTo>
                <a:lnTo>
                  <a:pt x="5291" y="39"/>
                </a:lnTo>
                <a:lnTo>
                  <a:pt x="5292" y="39"/>
                </a:lnTo>
                <a:lnTo>
                  <a:pt x="5292" y="39"/>
                </a:lnTo>
                <a:lnTo>
                  <a:pt x="5292" y="39"/>
                </a:lnTo>
                <a:lnTo>
                  <a:pt x="5292" y="39"/>
                </a:lnTo>
                <a:lnTo>
                  <a:pt x="5293" y="39"/>
                </a:lnTo>
                <a:lnTo>
                  <a:pt x="5293" y="39"/>
                </a:lnTo>
                <a:lnTo>
                  <a:pt x="5293" y="39"/>
                </a:lnTo>
                <a:lnTo>
                  <a:pt x="5293" y="39"/>
                </a:lnTo>
                <a:lnTo>
                  <a:pt x="5293" y="39"/>
                </a:lnTo>
                <a:lnTo>
                  <a:pt x="5294" y="39"/>
                </a:lnTo>
                <a:lnTo>
                  <a:pt x="5294" y="39"/>
                </a:lnTo>
                <a:lnTo>
                  <a:pt x="5294" y="39"/>
                </a:lnTo>
                <a:lnTo>
                  <a:pt x="5295" y="39"/>
                </a:lnTo>
                <a:lnTo>
                  <a:pt x="5295" y="39"/>
                </a:lnTo>
                <a:lnTo>
                  <a:pt x="5295" y="39"/>
                </a:lnTo>
                <a:lnTo>
                  <a:pt x="5295" y="39"/>
                </a:lnTo>
                <a:lnTo>
                  <a:pt x="5296" y="39"/>
                </a:lnTo>
                <a:lnTo>
                  <a:pt x="5296" y="39"/>
                </a:lnTo>
                <a:lnTo>
                  <a:pt x="5296" y="39"/>
                </a:lnTo>
                <a:lnTo>
                  <a:pt x="5296" y="39"/>
                </a:lnTo>
                <a:lnTo>
                  <a:pt x="5296" y="39"/>
                </a:lnTo>
                <a:lnTo>
                  <a:pt x="5297" y="39"/>
                </a:lnTo>
                <a:lnTo>
                  <a:pt x="5297" y="39"/>
                </a:lnTo>
                <a:lnTo>
                  <a:pt x="5297" y="39"/>
                </a:lnTo>
                <a:lnTo>
                  <a:pt x="5297" y="39"/>
                </a:lnTo>
                <a:lnTo>
                  <a:pt x="5298" y="39"/>
                </a:lnTo>
                <a:lnTo>
                  <a:pt x="5298" y="39"/>
                </a:lnTo>
                <a:lnTo>
                  <a:pt x="5298" y="39"/>
                </a:lnTo>
                <a:lnTo>
                  <a:pt x="5298" y="39"/>
                </a:lnTo>
                <a:lnTo>
                  <a:pt x="5299" y="39"/>
                </a:lnTo>
                <a:lnTo>
                  <a:pt x="5299" y="39"/>
                </a:lnTo>
                <a:lnTo>
                  <a:pt x="5299" y="39"/>
                </a:lnTo>
                <a:lnTo>
                  <a:pt x="5299" y="39"/>
                </a:lnTo>
                <a:lnTo>
                  <a:pt x="5299" y="39"/>
                </a:lnTo>
                <a:lnTo>
                  <a:pt x="5300" y="39"/>
                </a:lnTo>
                <a:lnTo>
                  <a:pt x="5300" y="39"/>
                </a:lnTo>
                <a:lnTo>
                  <a:pt x="5300" y="39"/>
                </a:lnTo>
                <a:lnTo>
                  <a:pt x="5300" y="39"/>
                </a:lnTo>
                <a:lnTo>
                  <a:pt x="5301" y="39"/>
                </a:lnTo>
                <a:lnTo>
                  <a:pt x="5301" y="39"/>
                </a:lnTo>
                <a:lnTo>
                  <a:pt x="5301" y="39"/>
                </a:lnTo>
                <a:lnTo>
                  <a:pt x="5302" y="39"/>
                </a:lnTo>
                <a:lnTo>
                  <a:pt x="5302" y="39"/>
                </a:lnTo>
                <a:lnTo>
                  <a:pt x="5302" y="39"/>
                </a:lnTo>
                <a:lnTo>
                  <a:pt x="5302" y="39"/>
                </a:lnTo>
                <a:lnTo>
                  <a:pt x="5302" y="39"/>
                </a:lnTo>
                <a:lnTo>
                  <a:pt x="5303" y="39"/>
                </a:lnTo>
                <a:lnTo>
                  <a:pt x="5303" y="39"/>
                </a:lnTo>
                <a:lnTo>
                  <a:pt x="5303" y="39"/>
                </a:lnTo>
                <a:lnTo>
                  <a:pt x="5303" y="39"/>
                </a:lnTo>
                <a:lnTo>
                  <a:pt x="5304" y="39"/>
                </a:lnTo>
                <a:lnTo>
                  <a:pt x="5304" y="39"/>
                </a:lnTo>
                <a:lnTo>
                  <a:pt x="5304" y="39"/>
                </a:lnTo>
                <a:lnTo>
                  <a:pt x="5304" y="39"/>
                </a:lnTo>
                <a:lnTo>
                  <a:pt x="5305" y="39"/>
                </a:lnTo>
                <a:lnTo>
                  <a:pt x="5305" y="39"/>
                </a:lnTo>
                <a:lnTo>
                  <a:pt x="5305" y="39"/>
                </a:lnTo>
                <a:lnTo>
                  <a:pt x="5305" y="39"/>
                </a:lnTo>
                <a:lnTo>
                  <a:pt x="5305" y="39"/>
                </a:lnTo>
                <a:lnTo>
                  <a:pt x="5306" y="39"/>
                </a:lnTo>
                <a:lnTo>
                  <a:pt x="5306" y="39"/>
                </a:lnTo>
                <a:lnTo>
                  <a:pt x="5306" y="39"/>
                </a:lnTo>
                <a:lnTo>
                  <a:pt x="5306" y="39"/>
                </a:lnTo>
                <a:lnTo>
                  <a:pt x="5307" y="39"/>
                </a:lnTo>
                <a:lnTo>
                  <a:pt x="5307" y="39"/>
                </a:lnTo>
                <a:lnTo>
                  <a:pt x="5307" y="39"/>
                </a:lnTo>
                <a:lnTo>
                  <a:pt x="5307" y="39"/>
                </a:lnTo>
                <a:lnTo>
                  <a:pt x="5308" y="39"/>
                </a:lnTo>
                <a:lnTo>
                  <a:pt x="5308" y="0"/>
                </a:lnTo>
                <a:lnTo>
                  <a:pt x="5308" y="0"/>
                </a:lnTo>
                <a:lnTo>
                  <a:pt x="5308" y="0"/>
                </a:lnTo>
                <a:lnTo>
                  <a:pt x="5308" y="0"/>
                </a:lnTo>
                <a:lnTo>
                  <a:pt x="5309" y="0"/>
                </a:lnTo>
                <a:lnTo>
                  <a:pt x="5309" y="39"/>
                </a:lnTo>
                <a:lnTo>
                  <a:pt x="5309" y="39"/>
                </a:lnTo>
                <a:lnTo>
                  <a:pt x="5310" y="0"/>
                </a:lnTo>
                <a:lnTo>
                  <a:pt x="5310" y="0"/>
                </a:lnTo>
                <a:lnTo>
                  <a:pt x="5310" y="39"/>
                </a:lnTo>
                <a:lnTo>
                  <a:pt x="5310" y="39"/>
                </a:lnTo>
                <a:lnTo>
                  <a:pt x="5311" y="39"/>
                </a:lnTo>
                <a:lnTo>
                  <a:pt x="5311" y="39"/>
                </a:lnTo>
                <a:lnTo>
                  <a:pt x="5311" y="39"/>
                </a:lnTo>
                <a:lnTo>
                  <a:pt x="5311" y="39"/>
                </a:lnTo>
                <a:lnTo>
                  <a:pt x="5311" y="39"/>
                </a:lnTo>
                <a:lnTo>
                  <a:pt x="5312" y="39"/>
                </a:lnTo>
                <a:lnTo>
                  <a:pt x="5312" y="39"/>
                </a:lnTo>
                <a:lnTo>
                  <a:pt x="5312" y="39"/>
                </a:lnTo>
                <a:lnTo>
                  <a:pt x="5312" y="39"/>
                </a:lnTo>
                <a:lnTo>
                  <a:pt x="5313" y="39"/>
                </a:lnTo>
                <a:lnTo>
                  <a:pt x="5313" y="39"/>
                </a:lnTo>
                <a:lnTo>
                  <a:pt x="5313" y="39"/>
                </a:lnTo>
                <a:lnTo>
                  <a:pt x="5313" y="39"/>
                </a:lnTo>
                <a:lnTo>
                  <a:pt x="5314" y="39"/>
                </a:lnTo>
                <a:lnTo>
                  <a:pt x="5314" y="39"/>
                </a:lnTo>
                <a:lnTo>
                  <a:pt x="5314" y="39"/>
                </a:lnTo>
                <a:lnTo>
                  <a:pt x="5314" y="39"/>
                </a:lnTo>
                <a:lnTo>
                  <a:pt x="5314" y="39"/>
                </a:lnTo>
                <a:lnTo>
                  <a:pt x="5315" y="39"/>
                </a:lnTo>
                <a:lnTo>
                  <a:pt x="5315" y="39"/>
                </a:lnTo>
                <a:lnTo>
                  <a:pt x="5315" y="39"/>
                </a:lnTo>
                <a:lnTo>
                  <a:pt x="5315" y="39"/>
                </a:lnTo>
                <a:lnTo>
                  <a:pt x="5316" y="39"/>
                </a:lnTo>
                <a:lnTo>
                  <a:pt x="5316" y="39"/>
                </a:lnTo>
                <a:lnTo>
                  <a:pt x="5316" y="39"/>
                </a:lnTo>
                <a:lnTo>
                  <a:pt x="5316" y="39"/>
                </a:lnTo>
                <a:lnTo>
                  <a:pt x="5317" y="39"/>
                </a:lnTo>
                <a:lnTo>
                  <a:pt x="5317" y="39"/>
                </a:lnTo>
                <a:lnTo>
                  <a:pt x="5317" y="39"/>
                </a:lnTo>
                <a:lnTo>
                  <a:pt x="5318" y="39"/>
                </a:lnTo>
                <a:lnTo>
                  <a:pt x="5318" y="39"/>
                </a:lnTo>
                <a:lnTo>
                  <a:pt x="5318" y="39"/>
                </a:lnTo>
                <a:lnTo>
                  <a:pt x="5318" y="39"/>
                </a:lnTo>
                <a:lnTo>
                  <a:pt x="5318" y="39"/>
                </a:lnTo>
                <a:lnTo>
                  <a:pt x="5319" y="39"/>
                </a:lnTo>
                <a:lnTo>
                  <a:pt x="5319" y="39"/>
                </a:lnTo>
                <a:lnTo>
                  <a:pt x="5319" y="39"/>
                </a:lnTo>
                <a:lnTo>
                  <a:pt x="5319" y="39"/>
                </a:lnTo>
                <a:lnTo>
                  <a:pt x="5320" y="39"/>
                </a:lnTo>
                <a:lnTo>
                  <a:pt x="5320" y="39"/>
                </a:lnTo>
                <a:lnTo>
                  <a:pt x="5320" y="39"/>
                </a:lnTo>
                <a:lnTo>
                  <a:pt x="5320" y="39"/>
                </a:lnTo>
                <a:lnTo>
                  <a:pt x="5321" y="39"/>
                </a:lnTo>
                <a:lnTo>
                  <a:pt x="5321" y="39"/>
                </a:lnTo>
                <a:lnTo>
                  <a:pt x="5321" y="39"/>
                </a:lnTo>
                <a:lnTo>
                  <a:pt x="5321" y="39"/>
                </a:lnTo>
                <a:lnTo>
                  <a:pt x="5321" y="39"/>
                </a:lnTo>
                <a:lnTo>
                  <a:pt x="5322" y="39"/>
                </a:lnTo>
                <a:lnTo>
                  <a:pt x="5322" y="39"/>
                </a:lnTo>
                <a:lnTo>
                  <a:pt x="5322" y="39"/>
                </a:lnTo>
                <a:lnTo>
                  <a:pt x="5322" y="39"/>
                </a:lnTo>
                <a:lnTo>
                  <a:pt x="5323" y="39"/>
                </a:lnTo>
                <a:lnTo>
                  <a:pt x="5323" y="39"/>
                </a:lnTo>
                <a:lnTo>
                  <a:pt x="5323" y="39"/>
                </a:lnTo>
                <a:lnTo>
                  <a:pt x="5323" y="39"/>
                </a:lnTo>
                <a:lnTo>
                  <a:pt x="5324" y="39"/>
                </a:lnTo>
                <a:lnTo>
                  <a:pt x="5324" y="39"/>
                </a:lnTo>
                <a:lnTo>
                  <a:pt x="5324" y="39"/>
                </a:lnTo>
                <a:lnTo>
                  <a:pt x="5324" y="39"/>
                </a:lnTo>
                <a:lnTo>
                  <a:pt x="5324" y="39"/>
                </a:lnTo>
                <a:lnTo>
                  <a:pt x="5325" y="39"/>
                </a:lnTo>
                <a:lnTo>
                  <a:pt x="5325" y="39"/>
                </a:lnTo>
                <a:lnTo>
                  <a:pt x="5325" y="39"/>
                </a:lnTo>
                <a:lnTo>
                  <a:pt x="5326" y="39"/>
                </a:lnTo>
                <a:lnTo>
                  <a:pt x="5326" y="39"/>
                </a:lnTo>
                <a:lnTo>
                  <a:pt x="5326" y="39"/>
                </a:lnTo>
                <a:lnTo>
                  <a:pt x="5326" y="39"/>
                </a:lnTo>
                <a:lnTo>
                  <a:pt x="5327" y="39"/>
                </a:lnTo>
                <a:lnTo>
                  <a:pt x="5327" y="39"/>
                </a:lnTo>
                <a:lnTo>
                  <a:pt x="5327" y="39"/>
                </a:lnTo>
                <a:lnTo>
                  <a:pt x="5327" y="39"/>
                </a:lnTo>
                <a:lnTo>
                  <a:pt x="5327" y="39"/>
                </a:lnTo>
                <a:lnTo>
                  <a:pt x="5328" y="39"/>
                </a:lnTo>
                <a:lnTo>
                  <a:pt x="5328" y="39"/>
                </a:lnTo>
                <a:lnTo>
                  <a:pt x="5328" y="39"/>
                </a:lnTo>
                <a:lnTo>
                  <a:pt x="5328" y="39"/>
                </a:lnTo>
                <a:lnTo>
                  <a:pt x="5329" y="39"/>
                </a:lnTo>
                <a:lnTo>
                  <a:pt x="5329" y="39"/>
                </a:lnTo>
                <a:lnTo>
                  <a:pt x="5329" y="39"/>
                </a:lnTo>
                <a:lnTo>
                  <a:pt x="5329" y="39"/>
                </a:lnTo>
                <a:lnTo>
                  <a:pt x="5330" y="39"/>
                </a:lnTo>
                <a:lnTo>
                  <a:pt x="5330" y="39"/>
                </a:lnTo>
                <a:lnTo>
                  <a:pt x="5330" y="39"/>
                </a:lnTo>
                <a:lnTo>
                  <a:pt x="5330" y="39"/>
                </a:lnTo>
                <a:lnTo>
                  <a:pt x="5330" y="39"/>
                </a:lnTo>
                <a:lnTo>
                  <a:pt x="5331" y="39"/>
                </a:lnTo>
                <a:lnTo>
                  <a:pt x="5331" y="39"/>
                </a:lnTo>
                <a:lnTo>
                  <a:pt x="5331" y="39"/>
                </a:lnTo>
                <a:lnTo>
                  <a:pt x="5331" y="39"/>
                </a:lnTo>
                <a:lnTo>
                  <a:pt x="5332" y="39"/>
                </a:lnTo>
                <a:lnTo>
                  <a:pt x="5332" y="39"/>
                </a:lnTo>
                <a:lnTo>
                  <a:pt x="5332" y="39"/>
                </a:lnTo>
                <a:lnTo>
                  <a:pt x="5332" y="39"/>
                </a:lnTo>
                <a:lnTo>
                  <a:pt x="5333" y="39"/>
                </a:lnTo>
                <a:lnTo>
                  <a:pt x="5333" y="39"/>
                </a:lnTo>
                <a:lnTo>
                  <a:pt x="5333" y="39"/>
                </a:lnTo>
                <a:lnTo>
                  <a:pt x="5333" y="39"/>
                </a:lnTo>
                <a:lnTo>
                  <a:pt x="5334" y="39"/>
                </a:lnTo>
                <a:lnTo>
                  <a:pt x="5334" y="39"/>
                </a:lnTo>
                <a:lnTo>
                  <a:pt x="5334" y="39"/>
                </a:lnTo>
                <a:lnTo>
                  <a:pt x="5334" y="39"/>
                </a:lnTo>
                <a:lnTo>
                  <a:pt x="5335" y="39"/>
                </a:lnTo>
                <a:lnTo>
                  <a:pt x="5335" y="39"/>
                </a:lnTo>
                <a:lnTo>
                  <a:pt x="5335" y="39"/>
                </a:lnTo>
                <a:lnTo>
                  <a:pt x="5335" y="39"/>
                </a:lnTo>
                <a:lnTo>
                  <a:pt x="5336" y="39"/>
                </a:lnTo>
                <a:lnTo>
                  <a:pt x="5336" y="39"/>
                </a:lnTo>
                <a:lnTo>
                  <a:pt x="5336" y="39"/>
                </a:lnTo>
                <a:lnTo>
                  <a:pt x="5336" y="39"/>
                </a:lnTo>
                <a:lnTo>
                  <a:pt x="5336" y="39"/>
                </a:lnTo>
                <a:lnTo>
                  <a:pt x="5337" y="39"/>
                </a:lnTo>
                <a:lnTo>
                  <a:pt x="5337" y="39"/>
                </a:lnTo>
                <a:lnTo>
                  <a:pt x="5337" y="39"/>
                </a:lnTo>
                <a:lnTo>
                  <a:pt x="5337" y="39"/>
                </a:lnTo>
                <a:lnTo>
                  <a:pt x="5338" y="39"/>
                </a:lnTo>
                <a:lnTo>
                  <a:pt x="5338" y="39"/>
                </a:lnTo>
                <a:lnTo>
                  <a:pt x="5338" y="39"/>
                </a:lnTo>
                <a:lnTo>
                  <a:pt x="5338" y="39"/>
                </a:lnTo>
                <a:lnTo>
                  <a:pt x="5339" y="39"/>
                </a:lnTo>
                <a:lnTo>
                  <a:pt x="5339" y="39"/>
                </a:lnTo>
                <a:lnTo>
                  <a:pt x="5339" y="39"/>
                </a:lnTo>
                <a:lnTo>
                  <a:pt x="5339" y="39"/>
                </a:lnTo>
                <a:lnTo>
                  <a:pt x="5339" y="39"/>
                </a:lnTo>
                <a:lnTo>
                  <a:pt x="5340" y="39"/>
                </a:lnTo>
                <a:lnTo>
                  <a:pt x="5340" y="39"/>
                </a:lnTo>
                <a:lnTo>
                  <a:pt x="5340" y="39"/>
                </a:lnTo>
                <a:lnTo>
                  <a:pt x="5341" y="39"/>
                </a:lnTo>
                <a:lnTo>
                  <a:pt x="5341" y="39"/>
                </a:lnTo>
                <a:lnTo>
                  <a:pt x="5341" y="39"/>
                </a:lnTo>
                <a:lnTo>
                  <a:pt x="5341" y="39"/>
                </a:lnTo>
                <a:lnTo>
                  <a:pt x="5342" y="39"/>
                </a:lnTo>
                <a:lnTo>
                  <a:pt x="5342" y="39"/>
                </a:lnTo>
                <a:lnTo>
                  <a:pt x="5342" y="39"/>
                </a:lnTo>
                <a:lnTo>
                  <a:pt x="5342" y="39"/>
                </a:lnTo>
                <a:lnTo>
                  <a:pt x="5342" y="39"/>
                </a:lnTo>
                <a:lnTo>
                  <a:pt x="5343" y="39"/>
                </a:lnTo>
                <a:lnTo>
                  <a:pt x="5343" y="39"/>
                </a:lnTo>
                <a:lnTo>
                  <a:pt x="5343" y="39"/>
                </a:lnTo>
                <a:lnTo>
                  <a:pt x="5343" y="39"/>
                </a:lnTo>
                <a:lnTo>
                  <a:pt x="5344" y="39"/>
                </a:lnTo>
                <a:lnTo>
                  <a:pt x="5344" y="39"/>
                </a:lnTo>
                <a:lnTo>
                  <a:pt x="5344" y="39"/>
                </a:lnTo>
                <a:lnTo>
                  <a:pt x="5344" y="39"/>
                </a:lnTo>
                <a:lnTo>
                  <a:pt x="5345" y="39"/>
                </a:lnTo>
                <a:lnTo>
                  <a:pt x="5345" y="39"/>
                </a:lnTo>
                <a:lnTo>
                  <a:pt x="5345" y="39"/>
                </a:lnTo>
                <a:lnTo>
                  <a:pt x="5345" y="39"/>
                </a:lnTo>
                <a:lnTo>
                  <a:pt x="5345" y="39"/>
                </a:lnTo>
                <a:lnTo>
                  <a:pt x="5346" y="39"/>
                </a:lnTo>
                <a:lnTo>
                  <a:pt x="5346" y="39"/>
                </a:lnTo>
                <a:lnTo>
                  <a:pt x="5346" y="39"/>
                </a:lnTo>
                <a:lnTo>
                  <a:pt x="5346" y="39"/>
                </a:lnTo>
                <a:lnTo>
                  <a:pt x="5347" y="39"/>
                </a:lnTo>
                <a:lnTo>
                  <a:pt x="5347" y="39"/>
                </a:lnTo>
                <a:lnTo>
                  <a:pt x="5347" y="39"/>
                </a:lnTo>
                <a:lnTo>
                  <a:pt x="5347" y="39"/>
                </a:lnTo>
                <a:lnTo>
                  <a:pt x="5348" y="39"/>
                </a:lnTo>
                <a:lnTo>
                  <a:pt x="5348" y="39"/>
                </a:lnTo>
                <a:lnTo>
                  <a:pt x="5348" y="39"/>
                </a:lnTo>
                <a:lnTo>
                  <a:pt x="5348" y="39"/>
                </a:lnTo>
                <a:lnTo>
                  <a:pt x="5349" y="39"/>
                </a:lnTo>
                <a:lnTo>
                  <a:pt x="5349" y="39"/>
                </a:lnTo>
                <a:lnTo>
                  <a:pt x="5349" y="39"/>
                </a:lnTo>
                <a:lnTo>
                  <a:pt x="5349" y="39"/>
                </a:lnTo>
                <a:lnTo>
                  <a:pt x="5350" y="39"/>
                </a:lnTo>
                <a:lnTo>
                  <a:pt x="5350" y="39"/>
                </a:lnTo>
                <a:lnTo>
                  <a:pt x="5350" y="39"/>
                </a:lnTo>
                <a:lnTo>
                  <a:pt x="5350" y="39"/>
                </a:lnTo>
                <a:lnTo>
                  <a:pt x="5351" y="39"/>
                </a:lnTo>
                <a:lnTo>
                  <a:pt x="5351" y="39"/>
                </a:lnTo>
                <a:lnTo>
                  <a:pt x="5351" y="39"/>
                </a:lnTo>
                <a:lnTo>
                  <a:pt x="5351" y="39"/>
                </a:lnTo>
                <a:lnTo>
                  <a:pt x="5351" y="39"/>
                </a:lnTo>
                <a:lnTo>
                  <a:pt x="5352" y="39"/>
                </a:lnTo>
                <a:lnTo>
                  <a:pt x="5352" y="39"/>
                </a:lnTo>
                <a:lnTo>
                  <a:pt x="5352" y="39"/>
                </a:lnTo>
                <a:lnTo>
                  <a:pt x="5352" y="39"/>
                </a:lnTo>
                <a:lnTo>
                  <a:pt x="5353" y="39"/>
                </a:lnTo>
                <a:lnTo>
                  <a:pt x="5353" y="39"/>
                </a:lnTo>
                <a:lnTo>
                  <a:pt x="5353" y="39"/>
                </a:lnTo>
                <a:lnTo>
                  <a:pt x="5353" y="39"/>
                </a:lnTo>
                <a:lnTo>
                  <a:pt x="5354" y="39"/>
                </a:lnTo>
                <a:lnTo>
                  <a:pt x="5354" y="39"/>
                </a:lnTo>
                <a:lnTo>
                  <a:pt x="5354" y="39"/>
                </a:lnTo>
                <a:lnTo>
                  <a:pt x="5354" y="39"/>
                </a:lnTo>
                <a:lnTo>
                  <a:pt x="5354" y="39"/>
                </a:lnTo>
                <a:lnTo>
                  <a:pt x="5355" y="39"/>
                </a:lnTo>
                <a:lnTo>
                  <a:pt x="5355" y="39"/>
                </a:lnTo>
                <a:lnTo>
                  <a:pt x="5355" y="39"/>
                </a:lnTo>
                <a:lnTo>
                  <a:pt x="5355" y="39"/>
                </a:lnTo>
                <a:lnTo>
                  <a:pt x="5356" y="39"/>
                </a:lnTo>
                <a:lnTo>
                  <a:pt x="5356" y="39"/>
                </a:lnTo>
                <a:lnTo>
                  <a:pt x="5356" y="39"/>
                </a:lnTo>
                <a:lnTo>
                  <a:pt x="5357" y="39"/>
                </a:lnTo>
                <a:lnTo>
                  <a:pt x="5357" y="39"/>
                </a:lnTo>
                <a:lnTo>
                  <a:pt x="5357" y="39"/>
                </a:lnTo>
                <a:lnTo>
                  <a:pt x="5357" y="39"/>
                </a:lnTo>
                <a:lnTo>
                  <a:pt x="5357" y="39"/>
                </a:lnTo>
                <a:lnTo>
                  <a:pt x="5358" y="39"/>
                </a:lnTo>
                <a:lnTo>
                  <a:pt x="5358" y="39"/>
                </a:lnTo>
                <a:lnTo>
                  <a:pt x="5358" y="39"/>
                </a:lnTo>
                <a:lnTo>
                  <a:pt x="5358" y="39"/>
                </a:lnTo>
                <a:lnTo>
                  <a:pt x="5359" y="39"/>
                </a:lnTo>
                <a:lnTo>
                  <a:pt x="5359" y="39"/>
                </a:lnTo>
                <a:lnTo>
                  <a:pt x="5359" y="39"/>
                </a:lnTo>
                <a:lnTo>
                  <a:pt x="5359" y="39"/>
                </a:lnTo>
                <a:lnTo>
                  <a:pt x="5360" y="39"/>
                </a:lnTo>
                <a:lnTo>
                  <a:pt x="5360" y="39"/>
                </a:lnTo>
                <a:lnTo>
                  <a:pt x="5360" y="39"/>
                </a:lnTo>
                <a:lnTo>
                  <a:pt x="5360" y="39"/>
                </a:lnTo>
                <a:lnTo>
                  <a:pt x="5360" y="39"/>
                </a:lnTo>
                <a:lnTo>
                  <a:pt x="5361" y="39"/>
                </a:lnTo>
                <a:lnTo>
                  <a:pt x="5361" y="39"/>
                </a:lnTo>
                <a:lnTo>
                  <a:pt x="5361" y="39"/>
                </a:lnTo>
                <a:lnTo>
                  <a:pt x="5361" y="39"/>
                </a:lnTo>
                <a:lnTo>
                  <a:pt x="5362" y="39"/>
                </a:lnTo>
                <a:lnTo>
                  <a:pt x="5362" y="39"/>
                </a:lnTo>
                <a:lnTo>
                  <a:pt x="5362" y="39"/>
                </a:lnTo>
                <a:lnTo>
                  <a:pt x="5362" y="39"/>
                </a:lnTo>
                <a:lnTo>
                  <a:pt x="5363" y="39"/>
                </a:lnTo>
                <a:lnTo>
                  <a:pt x="5363" y="39"/>
                </a:lnTo>
                <a:lnTo>
                  <a:pt x="5363" y="39"/>
                </a:lnTo>
                <a:lnTo>
                  <a:pt x="5363" y="39"/>
                </a:lnTo>
                <a:lnTo>
                  <a:pt x="5363" y="39"/>
                </a:lnTo>
                <a:lnTo>
                  <a:pt x="5364" y="39"/>
                </a:lnTo>
                <a:lnTo>
                  <a:pt x="5364" y="39"/>
                </a:lnTo>
                <a:lnTo>
                  <a:pt x="5364" y="39"/>
                </a:lnTo>
                <a:lnTo>
                  <a:pt x="5365" y="39"/>
                </a:lnTo>
                <a:lnTo>
                  <a:pt x="5365" y="39"/>
                </a:lnTo>
                <a:lnTo>
                  <a:pt x="5365" y="39"/>
                </a:lnTo>
                <a:lnTo>
                  <a:pt x="5365" y="39"/>
                </a:lnTo>
                <a:lnTo>
                  <a:pt x="5366" y="39"/>
                </a:lnTo>
                <a:lnTo>
                  <a:pt x="5366" y="39"/>
                </a:lnTo>
                <a:lnTo>
                  <a:pt x="5366" y="39"/>
                </a:lnTo>
                <a:lnTo>
                  <a:pt x="5366" y="39"/>
                </a:lnTo>
                <a:lnTo>
                  <a:pt x="5367" y="39"/>
                </a:lnTo>
                <a:lnTo>
                  <a:pt x="5367" y="39"/>
                </a:lnTo>
                <a:lnTo>
                  <a:pt x="5367" y="39"/>
                </a:lnTo>
                <a:lnTo>
                  <a:pt x="5367" y="39"/>
                </a:lnTo>
                <a:lnTo>
                  <a:pt x="5367" y="39"/>
                </a:lnTo>
                <a:lnTo>
                  <a:pt x="5368" y="39"/>
                </a:lnTo>
                <a:lnTo>
                  <a:pt x="5368" y="39"/>
                </a:lnTo>
                <a:lnTo>
                  <a:pt x="5368" y="39"/>
                </a:lnTo>
                <a:lnTo>
                  <a:pt x="5368" y="39"/>
                </a:lnTo>
                <a:lnTo>
                  <a:pt x="5369" y="39"/>
                </a:lnTo>
                <a:lnTo>
                  <a:pt x="5369" y="39"/>
                </a:lnTo>
                <a:lnTo>
                  <a:pt x="5369" y="39"/>
                </a:lnTo>
                <a:lnTo>
                  <a:pt x="5369" y="39"/>
                </a:lnTo>
                <a:lnTo>
                  <a:pt x="5370" y="39"/>
                </a:lnTo>
                <a:lnTo>
                  <a:pt x="5370" y="39"/>
                </a:lnTo>
                <a:lnTo>
                  <a:pt x="5370" y="39"/>
                </a:lnTo>
                <a:lnTo>
                  <a:pt x="5370" y="39"/>
                </a:lnTo>
                <a:lnTo>
                  <a:pt x="5370" y="39"/>
                </a:lnTo>
                <a:lnTo>
                  <a:pt x="5371" y="39"/>
                </a:lnTo>
                <a:lnTo>
                  <a:pt x="5371" y="39"/>
                </a:lnTo>
                <a:lnTo>
                  <a:pt x="5371" y="39"/>
                </a:lnTo>
                <a:lnTo>
                  <a:pt x="5371" y="39"/>
                </a:lnTo>
                <a:lnTo>
                  <a:pt x="5372" y="39"/>
                </a:lnTo>
                <a:lnTo>
                  <a:pt x="5372" y="39"/>
                </a:lnTo>
                <a:lnTo>
                  <a:pt x="5372" y="39"/>
                </a:lnTo>
                <a:lnTo>
                  <a:pt x="5373" y="39"/>
                </a:lnTo>
                <a:lnTo>
                  <a:pt x="5373" y="39"/>
                </a:lnTo>
                <a:lnTo>
                  <a:pt x="5373" y="39"/>
                </a:lnTo>
                <a:lnTo>
                  <a:pt x="5373" y="39"/>
                </a:lnTo>
                <a:lnTo>
                  <a:pt x="5373" y="39"/>
                </a:lnTo>
                <a:lnTo>
                  <a:pt x="5374" y="0"/>
                </a:lnTo>
                <a:lnTo>
                  <a:pt x="5374" y="39"/>
                </a:lnTo>
                <a:lnTo>
                  <a:pt x="5374" y="39"/>
                </a:lnTo>
                <a:lnTo>
                  <a:pt x="5374" y="39"/>
                </a:lnTo>
                <a:lnTo>
                  <a:pt x="5375" y="39"/>
                </a:lnTo>
                <a:lnTo>
                  <a:pt x="5375" y="39"/>
                </a:lnTo>
                <a:lnTo>
                  <a:pt x="5375" y="39"/>
                </a:lnTo>
                <a:lnTo>
                  <a:pt x="5375" y="39"/>
                </a:lnTo>
                <a:lnTo>
                  <a:pt x="5376" y="39"/>
                </a:lnTo>
                <a:lnTo>
                  <a:pt x="5376" y="39"/>
                </a:lnTo>
                <a:lnTo>
                  <a:pt x="5376" y="39"/>
                </a:lnTo>
                <a:lnTo>
                  <a:pt x="5376" y="39"/>
                </a:lnTo>
                <a:lnTo>
                  <a:pt x="5376" y="39"/>
                </a:lnTo>
                <a:lnTo>
                  <a:pt x="5377" y="39"/>
                </a:lnTo>
                <a:lnTo>
                  <a:pt x="5377" y="39"/>
                </a:lnTo>
                <a:lnTo>
                  <a:pt x="5377" y="39"/>
                </a:lnTo>
                <a:lnTo>
                  <a:pt x="5377" y="39"/>
                </a:lnTo>
                <a:lnTo>
                  <a:pt x="5378" y="39"/>
                </a:lnTo>
                <a:lnTo>
                  <a:pt x="5378" y="39"/>
                </a:lnTo>
                <a:lnTo>
                  <a:pt x="5378" y="39"/>
                </a:lnTo>
                <a:lnTo>
                  <a:pt x="5378" y="39"/>
                </a:lnTo>
                <a:lnTo>
                  <a:pt x="5379" y="39"/>
                </a:lnTo>
                <a:lnTo>
                  <a:pt x="5379" y="39"/>
                </a:lnTo>
                <a:lnTo>
                  <a:pt x="5379" y="39"/>
                </a:lnTo>
                <a:lnTo>
                  <a:pt x="5379" y="39"/>
                </a:lnTo>
                <a:lnTo>
                  <a:pt x="5380" y="39"/>
                </a:lnTo>
                <a:lnTo>
                  <a:pt x="5380" y="39"/>
                </a:lnTo>
                <a:lnTo>
                  <a:pt x="5380" y="39"/>
                </a:lnTo>
                <a:lnTo>
                  <a:pt x="5380" y="39"/>
                </a:lnTo>
                <a:lnTo>
                  <a:pt x="5381" y="39"/>
                </a:lnTo>
                <a:lnTo>
                  <a:pt x="5381" y="39"/>
                </a:lnTo>
                <a:lnTo>
                  <a:pt x="5381" y="39"/>
                </a:lnTo>
                <a:lnTo>
                  <a:pt x="5381" y="39"/>
                </a:lnTo>
                <a:lnTo>
                  <a:pt x="5382" y="39"/>
                </a:lnTo>
                <a:lnTo>
                  <a:pt x="5382" y="39"/>
                </a:lnTo>
                <a:lnTo>
                  <a:pt x="5382" y="39"/>
                </a:lnTo>
                <a:lnTo>
                  <a:pt x="5382" y="39"/>
                </a:lnTo>
                <a:lnTo>
                  <a:pt x="5382" y="39"/>
                </a:lnTo>
                <a:lnTo>
                  <a:pt x="5383" y="39"/>
                </a:lnTo>
                <a:lnTo>
                  <a:pt x="5383" y="39"/>
                </a:lnTo>
                <a:lnTo>
                  <a:pt x="5383" y="39"/>
                </a:lnTo>
                <a:lnTo>
                  <a:pt x="5383" y="39"/>
                </a:lnTo>
                <a:lnTo>
                  <a:pt x="5384" y="39"/>
                </a:lnTo>
                <a:lnTo>
                  <a:pt x="5384" y="39"/>
                </a:lnTo>
                <a:lnTo>
                  <a:pt x="5384" y="39"/>
                </a:lnTo>
                <a:lnTo>
                  <a:pt x="5384" y="39"/>
                </a:lnTo>
                <a:lnTo>
                  <a:pt x="5385" y="39"/>
                </a:lnTo>
                <a:lnTo>
                  <a:pt x="5385" y="39"/>
                </a:lnTo>
                <a:lnTo>
                  <a:pt x="5385" y="39"/>
                </a:lnTo>
                <a:lnTo>
                  <a:pt x="5385" y="39"/>
                </a:lnTo>
                <a:lnTo>
                  <a:pt x="5385" y="39"/>
                </a:lnTo>
                <a:lnTo>
                  <a:pt x="5386" y="39"/>
                </a:lnTo>
                <a:lnTo>
                  <a:pt x="5386" y="39"/>
                </a:lnTo>
                <a:lnTo>
                  <a:pt x="5386" y="39"/>
                </a:lnTo>
                <a:lnTo>
                  <a:pt x="5386" y="39"/>
                </a:lnTo>
                <a:lnTo>
                  <a:pt x="5387" y="39"/>
                </a:lnTo>
                <a:lnTo>
                  <a:pt x="5387" y="39"/>
                </a:lnTo>
                <a:lnTo>
                  <a:pt x="5387" y="39"/>
                </a:lnTo>
                <a:lnTo>
                  <a:pt x="5388" y="39"/>
                </a:lnTo>
                <a:lnTo>
                  <a:pt x="5388" y="39"/>
                </a:lnTo>
                <a:lnTo>
                  <a:pt x="5388" y="39"/>
                </a:lnTo>
                <a:lnTo>
                  <a:pt x="5388" y="39"/>
                </a:lnTo>
                <a:lnTo>
                  <a:pt x="5388" y="39"/>
                </a:lnTo>
                <a:lnTo>
                  <a:pt x="5389" y="39"/>
                </a:lnTo>
                <a:lnTo>
                  <a:pt x="5389" y="39"/>
                </a:lnTo>
                <a:lnTo>
                  <a:pt x="5389" y="39"/>
                </a:lnTo>
                <a:lnTo>
                  <a:pt x="5389" y="39"/>
                </a:lnTo>
                <a:lnTo>
                  <a:pt x="5390" y="39"/>
                </a:lnTo>
                <a:lnTo>
                  <a:pt x="5390" y="39"/>
                </a:lnTo>
                <a:lnTo>
                  <a:pt x="5390" y="39"/>
                </a:lnTo>
                <a:lnTo>
                  <a:pt x="5390" y="39"/>
                </a:lnTo>
                <a:lnTo>
                  <a:pt x="5391" y="39"/>
                </a:lnTo>
                <a:lnTo>
                  <a:pt x="5391" y="39"/>
                </a:lnTo>
                <a:lnTo>
                  <a:pt x="5391" y="39"/>
                </a:lnTo>
                <a:lnTo>
                  <a:pt x="5391" y="39"/>
                </a:lnTo>
                <a:lnTo>
                  <a:pt x="5391" y="39"/>
                </a:lnTo>
                <a:lnTo>
                  <a:pt x="5392" y="39"/>
                </a:lnTo>
                <a:lnTo>
                  <a:pt x="5392" y="39"/>
                </a:lnTo>
                <a:lnTo>
                  <a:pt x="5392" y="39"/>
                </a:lnTo>
                <a:lnTo>
                  <a:pt x="5392" y="39"/>
                </a:lnTo>
                <a:lnTo>
                  <a:pt x="5393" y="39"/>
                </a:lnTo>
                <a:lnTo>
                  <a:pt x="5393" y="39"/>
                </a:lnTo>
                <a:lnTo>
                  <a:pt x="5393" y="39"/>
                </a:lnTo>
                <a:lnTo>
                  <a:pt x="5393" y="39"/>
                </a:lnTo>
                <a:lnTo>
                  <a:pt x="5394" y="39"/>
                </a:lnTo>
                <a:lnTo>
                  <a:pt x="5394" y="39"/>
                </a:lnTo>
                <a:lnTo>
                  <a:pt x="5394" y="39"/>
                </a:lnTo>
                <a:lnTo>
                  <a:pt x="5394" y="39"/>
                </a:lnTo>
                <a:lnTo>
                  <a:pt x="5394" y="39"/>
                </a:lnTo>
                <a:lnTo>
                  <a:pt x="5395" y="39"/>
                </a:lnTo>
                <a:lnTo>
                  <a:pt x="5395" y="39"/>
                </a:lnTo>
                <a:lnTo>
                  <a:pt x="5395" y="39"/>
                </a:lnTo>
                <a:lnTo>
                  <a:pt x="5396" y="39"/>
                </a:lnTo>
                <a:lnTo>
                  <a:pt x="5396" y="39"/>
                </a:lnTo>
                <a:lnTo>
                  <a:pt x="5396" y="39"/>
                </a:lnTo>
                <a:lnTo>
                  <a:pt x="5396" y="39"/>
                </a:lnTo>
                <a:lnTo>
                  <a:pt x="5397" y="39"/>
                </a:lnTo>
                <a:lnTo>
                  <a:pt x="5397" y="39"/>
                </a:lnTo>
                <a:lnTo>
                  <a:pt x="5397" y="39"/>
                </a:lnTo>
                <a:lnTo>
                  <a:pt x="5397" y="39"/>
                </a:lnTo>
                <a:lnTo>
                  <a:pt x="5397" y="39"/>
                </a:lnTo>
                <a:lnTo>
                  <a:pt x="5398" y="39"/>
                </a:lnTo>
                <a:lnTo>
                  <a:pt x="5398" y="39"/>
                </a:lnTo>
                <a:lnTo>
                  <a:pt x="5398" y="39"/>
                </a:lnTo>
                <a:lnTo>
                  <a:pt x="5398" y="39"/>
                </a:lnTo>
                <a:lnTo>
                  <a:pt x="5399" y="39"/>
                </a:lnTo>
                <a:lnTo>
                  <a:pt x="5399" y="39"/>
                </a:lnTo>
                <a:lnTo>
                  <a:pt x="5399" y="39"/>
                </a:lnTo>
                <a:lnTo>
                  <a:pt x="5399" y="39"/>
                </a:lnTo>
                <a:lnTo>
                  <a:pt x="5400" y="39"/>
                </a:lnTo>
                <a:lnTo>
                  <a:pt x="5400" y="39"/>
                </a:lnTo>
                <a:lnTo>
                  <a:pt x="5400" y="39"/>
                </a:lnTo>
                <a:lnTo>
                  <a:pt x="5400" y="39"/>
                </a:lnTo>
                <a:lnTo>
                  <a:pt x="5400" y="39"/>
                </a:lnTo>
                <a:lnTo>
                  <a:pt x="5401" y="39"/>
                </a:lnTo>
                <a:lnTo>
                  <a:pt x="5401" y="39"/>
                </a:lnTo>
                <a:lnTo>
                  <a:pt x="5401" y="39"/>
                </a:lnTo>
                <a:lnTo>
                  <a:pt x="5401" y="39"/>
                </a:lnTo>
                <a:lnTo>
                  <a:pt x="5402" y="39"/>
                </a:lnTo>
                <a:lnTo>
                  <a:pt x="5402" y="39"/>
                </a:lnTo>
                <a:lnTo>
                  <a:pt x="5402" y="39"/>
                </a:lnTo>
                <a:lnTo>
                  <a:pt x="5402" y="39"/>
                </a:lnTo>
                <a:lnTo>
                  <a:pt x="5403" y="39"/>
                </a:lnTo>
                <a:lnTo>
                  <a:pt x="5403" y="39"/>
                </a:lnTo>
                <a:lnTo>
                  <a:pt x="5403" y="39"/>
                </a:lnTo>
                <a:lnTo>
                  <a:pt x="5403" y="39"/>
                </a:lnTo>
                <a:lnTo>
                  <a:pt x="5404" y="39"/>
                </a:lnTo>
                <a:lnTo>
                  <a:pt x="5404" y="39"/>
                </a:lnTo>
                <a:lnTo>
                  <a:pt x="5404" y="39"/>
                </a:lnTo>
                <a:lnTo>
                  <a:pt x="5404" y="39"/>
                </a:lnTo>
                <a:lnTo>
                  <a:pt x="5405" y="39"/>
                </a:lnTo>
                <a:lnTo>
                  <a:pt x="5405" y="39"/>
                </a:lnTo>
                <a:lnTo>
                  <a:pt x="5405" y="39"/>
                </a:lnTo>
                <a:lnTo>
                  <a:pt x="5405" y="39"/>
                </a:lnTo>
                <a:lnTo>
                  <a:pt x="5406" y="39"/>
                </a:lnTo>
                <a:lnTo>
                  <a:pt x="5406" y="39"/>
                </a:lnTo>
                <a:lnTo>
                  <a:pt x="5406" y="39"/>
                </a:lnTo>
                <a:lnTo>
                  <a:pt x="5406" y="39"/>
                </a:lnTo>
                <a:lnTo>
                  <a:pt x="5406" y="39"/>
                </a:lnTo>
                <a:lnTo>
                  <a:pt x="5407" y="39"/>
                </a:lnTo>
                <a:lnTo>
                  <a:pt x="5407" y="39"/>
                </a:lnTo>
                <a:lnTo>
                  <a:pt x="5407" y="39"/>
                </a:lnTo>
                <a:lnTo>
                  <a:pt x="5407" y="39"/>
                </a:lnTo>
                <a:lnTo>
                  <a:pt x="5408" y="39"/>
                </a:lnTo>
                <a:lnTo>
                  <a:pt x="5408" y="39"/>
                </a:lnTo>
                <a:lnTo>
                  <a:pt x="5408" y="39"/>
                </a:lnTo>
                <a:lnTo>
                  <a:pt x="5408" y="39"/>
                </a:lnTo>
                <a:lnTo>
                  <a:pt x="5409" y="39"/>
                </a:lnTo>
                <a:lnTo>
                  <a:pt x="5409" y="39"/>
                </a:lnTo>
                <a:lnTo>
                  <a:pt x="5409" y="39"/>
                </a:lnTo>
                <a:lnTo>
                  <a:pt x="5409" y="39"/>
                </a:lnTo>
                <a:lnTo>
                  <a:pt x="5409" y="39"/>
                </a:lnTo>
                <a:lnTo>
                  <a:pt x="5410" y="39"/>
                </a:lnTo>
                <a:lnTo>
                  <a:pt x="5410" y="39"/>
                </a:lnTo>
                <a:lnTo>
                  <a:pt x="5410" y="39"/>
                </a:lnTo>
                <a:lnTo>
                  <a:pt x="5410" y="39"/>
                </a:lnTo>
                <a:lnTo>
                  <a:pt x="5411" y="39"/>
                </a:lnTo>
                <a:lnTo>
                  <a:pt x="5411" y="39"/>
                </a:lnTo>
                <a:lnTo>
                  <a:pt x="5411" y="39"/>
                </a:lnTo>
                <a:lnTo>
                  <a:pt x="5412" y="39"/>
                </a:lnTo>
                <a:lnTo>
                  <a:pt x="5412" y="39"/>
                </a:lnTo>
                <a:lnTo>
                  <a:pt x="5412" y="39"/>
                </a:lnTo>
                <a:lnTo>
                  <a:pt x="5412" y="39"/>
                </a:lnTo>
                <a:lnTo>
                  <a:pt x="5413" y="39"/>
                </a:lnTo>
                <a:lnTo>
                  <a:pt x="5413" y="39"/>
                </a:lnTo>
                <a:lnTo>
                  <a:pt x="5413" y="39"/>
                </a:lnTo>
                <a:lnTo>
                  <a:pt x="5413" y="39"/>
                </a:lnTo>
                <a:lnTo>
                  <a:pt x="5413" y="39"/>
                </a:lnTo>
                <a:lnTo>
                  <a:pt x="5414" y="39"/>
                </a:lnTo>
                <a:lnTo>
                  <a:pt x="5414" y="39"/>
                </a:lnTo>
                <a:lnTo>
                  <a:pt x="5414" y="39"/>
                </a:lnTo>
                <a:lnTo>
                  <a:pt x="5414" y="39"/>
                </a:lnTo>
                <a:lnTo>
                  <a:pt x="5415" y="39"/>
                </a:lnTo>
                <a:lnTo>
                  <a:pt x="5415" y="39"/>
                </a:lnTo>
                <a:lnTo>
                  <a:pt x="5415" y="39"/>
                </a:lnTo>
                <a:lnTo>
                  <a:pt x="5415" y="39"/>
                </a:lnTo>
                <a:lnTo>
                  <a:pt x="5416" y="39"/>
                </a:lnTo>
                <a:lnTo>
                  <a:pt x="5416" y="39"/>
                </a:lnTo>
                <a:lnTo>
                  <a:pt x="5416" y="39"/>
                </a:lnTo>
                <a:lnTo>
                  <a:pt x="5416" y="39"/>
                </a:lnTo>
                <a:lnTo>
                  <a:pt x="5416" y="39"/>
                </a:lnTo>
                <a:lnTo>
                  <a:pt x="5417" y="39"/>
                </a:lnTo>
                <a:lnTo>
                  <a:pt x="5417" y="39"/>
                </a:lnTo>
                <a:lnTo>
                  <a:pt x="5417" y="39"/>
                </a:lnTo>
                <a:lnTo>
                  <a:pt x="5417" y="39"/>
                </a:lnTo>
                <a:lnTo>
                  <a:pt x="5418" y="39"/>
                </a:lnTo>
                <a:lnTo>
                  <a:pt x="5418" y="39"/>
                </a:lnTo>
                <a:lnTo>
                  <a:pt x="5418" y="39"/>
                </a:lnTo>
                <a:lnTo>
                  <a:pt x="5419" y="39"/>
                </a:lnTo>
                <a:lnTo>
                  <a:pt x="5419" y="39"/>
                </a:lnTo>
                <a:lnTo>
                  <a:pt x="5419" y="39"/>
                </a:lnTo>
                <a:lnTo>
                  <a:pt x="5419" y="39"/>
                </a:lnTo>
                <a:lnTo>
                  <a:pt x="5419" y="39"/>
                </a:lnTo>
                <a:lnTo>
                  <a:pt x="5420" y="39"/>
                </a:lnTo>
                <a:lnTo>
                  <a:pt x="5420" y="39"/>
                </a:lnTo>
                <a:lnTo>
                  <a:pt x="5420" y="39"/>
                </a:lnTo>
                <a:lnTo>
                  <a:pt x="5420" y="39"/>
                </a:lnTo>
                <a:lnTo>
                  <a:pt x="5421" y="39"/>
                </a:lnTo>
                <a:lnTo>
                  <a:pt x="5421" y="39"/>
                </a:lnTo>
                <a:lnTo>
                  <a:pt x="5421" y="39"/>
                </a:lnTo>
                <a:lnTo>
                  <a:pt x="5421" y="39"/>
                </a:lnTo>
                <a:lnTo>
                  <a:pt x="5422" y="39"/>
                </a:lnTo>
                <a:lnTo>
                  <a:pt x="5422" y="39"/>
                </a:lnTo>
                <a:lnTo>
                  <a:pt x="5422" y="39"/>
                </a:lnTo>
                <a:lnTo>
                  <a:pt x="5422" y="39"/>
                </a:lnTo>
                <a:lnTo>
                  <a:pt x="5422" y="39"/>
                </a:lnTo>
                <a:lnTo>
                  <a:pt x="5423" y="39"/>
                </a:lnTo>
                <a:lnTo>
                  <a:pt x="5423" y="39"/>
                </a:lnTo>
                <a:lnTo>
                  <a:pt x="5423" y="39"/>
                </a:lnTo>
                <a:lnTo>
                  <a:pt x="5423" y="39"/>
                </a:lnTo>
                <a:lnTo>
                  <a:pt x="5424" y="39"/>
                </a:lnTo>
                <a:lnTo>
                  <a:pt x="5424" y="39"/>
                </a:lnTo>
                <a:lnTo>
                  <a:pt x="5424" y="39"/>
                </a:lnTo>
                <a:lnTo>
                  <a:pt x="5424" y="39"/>
                </a:lnTo>
                <a:lnTo>
                  <a:pt x="5425" y="39"/>
                </a:lnTo>
                <a:lnTo>
                  <a:pt x="5425" y="39"/>
                </a:lnTo>
                <a:lnTo>
                  <a:pt x="5425" y="39"/>
                </a:lnTo>
                <a:lnTo>
                  <a:pt x="5425" y="39"/>
                </a:lnTo>
                <a:lnTo>
                  <a:pt x="5425" y="39"/>
                </a:lnTo>
                <a:lnTo>
                  <a:pt x="5426" y="39"/>
                </a:lnTo>
                <a:lnTo>
                  <a:pt x="5426" y="39"/>
                </a:lnTo>
                <a:lnTo>
                  <a:pt x="5426" y="39"/>
                </a:lnTo>
                <a:lnTo>
                  <a:pt x="5427" y="39"/>
                </a:lnTo>
                <a:lnTo>
                  <a:pt x="5427" y="39"/>
                </a:lnTo>
                <a:lnTo>
                  <a:pt x="5427" y="39"/>
                </a:lnTo>
                <a:lnTo>
                  <a:pt x="5427" y="39"/>
                </a:lnTo>
                <a:lnTo>
                  <a:pt x="5428" y="39"/>
                </a:lnTo>
                <a:lnTo>
                  <a:pt x="5428" y="39"/>
                </a:lnTo>
                <a:lnTo>
                  <a:pt x="5428" y="39"/>
                </a:lnTo>
                <a:lnTo>
                  <a:pt x="5428" y="39"/>
                </a:lnTo>
                <a:lnTo>
                  <a:pt x="5428" y="39"/>
                </a:lnTo>
                <a:lnTo>
                  <a:pt x="5429" y="39"/>
                </a:lnTo>
                <a:lnTo>
                  <a:pt x="5429" y="39"/>
                </a:lnTo>
                <a:lnTo>
                  <a:pt x="5429" y="39"/>
                </a:lnTo>
                <a:lnTo>
                  <a:pt x="5429" y="39"/>
                </a:lnTo>
                <a:lnTo>
                  <a:pt x="5430" y="39"/>
                </a:lnTo>
                <a:lnTo>
                  <a:pt x="5430" y="39"/>
                </a:lnTo>
                <a:lnTo>
                  <a:pt x="5430" y="39"/>
                </a:lnTo>
                <a:lnTo>
                  <a:pt x="5430" y="39"/>
                </a:lnTo>
                <a:lnTo>
                  <a:pt x="5431" y="39"/>
                </a:lnTo>
                <a:lnTo>
                  <a:pt x="5431" y="39"/>
                </a:lnTo>
                <a:lnTo>
                  <a:pt x="5431" y="39"/>
                </a:lnTo>
                <a:lnTo>
                  <a:pt x="5431" y="39"/>
                </a:lnTo>
                <a:lnTo>
                  <a:pt x="5431" y="39"/>
                </a:lnTo>
                <a:lnTo>
                  <a:pt x="5432" y="39"/>
                </a:lnTo>
                <a:lnTo>
                  <a:pt x="5432" y="39"/>
                </a:lnTo>
                <a:lnTo>
                  <a:pt x="5432" y="39"/>
                </a:lnTo>
                <a:lnTo>
                  <a:pt x="5432" y="39"/>
                </a:lnTo>
                <a:lnTo>
                  <a:pt x="5433" y="39"/>
                </a:lnTo>
                <a:lnTo>
                  <a:pt x="5433" y="39"/>
                </a:lnTo>
                <a:lnTo>
                  <a:pt x="5433" y="39"/>
                </a:lnTo>
                <a:lnTo>
                  <a:pt x="5433" y="39"/>
                </a:lnTo>
                <a:lnTo>
                  <a:pt x="5434" y="39"/>
                </a:lnTo>
                <a:lnTo>
                  <a:pt x="5434" y="39"/>
                </a:lnTo>
                <a:lnTo>
                  <a:pt x="5434" y="39"/>
                </a:lnTo>
                <a:lnTo>
                  <a:pt x="5434" y="39"/>
                </a:lnTo>
                <a:lnTo>
                  <a:pt x="5435" y="39"/>
                </a:lnTo>
                <a:lnTo>
                  <a:pt x="5435" y="39"/>
                </a:lnTo>
                <a:lnTo>
                  <a:pt x="5435" y="39"/>
                </a:lnTo>
                <a:lnTo>
                  <a:pt x="5435" y="39"/>
                </a:lnTo>
                <a:lnTo>
                  <a:pt x="5436" y="39"/>
                </a:lnTo>
                <a:lnTo>
                  <a:pt x="5436" y="39"/>
                </a:lnTo>
                <a:lnTo>
                  <a:pt x="5436" y="39"/>
                </a:lnTo>
                <a:lnTo>
                  <a:pt x="5436" y="39"/>
                </a:lnTo>
                <a:lnTo>
                  <a:pt x="5437" y="39"/>
                </a:lnTo>
                <a:lnTo>
                  <a:pt x="5437" y="39"/>
                </a:lnTo>
                <a:lnTo>
                  <a:pt x="5437" y="39"/>
                </a:lnTo>
                <a:lnTo>
                  <a:pt x="5437" y="39"/>
                </a:lnTo>
                <a:lnTo>
                  <a:pt x="5437" y="39"/>
                </a:lnTo>
                <a:lnTo>
                  <a:pt x="5438" y="39"/>
                </a:lnTo>
                <a:lnTo>
                  <a:pt x="5438" y="39"/>
                </a:lnTo>
                <a:lnTo>
                  <a:pt x="5438" y="39"/>
                </a:lnTo>
                <a:lnTo>
                  <a:pt x="5438" y="39"/>
                </a:lnTo>
                <a:lnTo>
                  <a:pt x="5439" y="39"/>
                </a:lnTo>
                <a:lnTo>
                  <a:pt x="5439" y="39"/>
                </a:lnTo>
                <a:lnTo>
                  <a:pt x="5439" y="39"/>
                </a:lnTo>
                <a:lnTo>
                  <a:pt x="5439" y="39"/>
                </a:lnTo>
                <a:lnTo>
                  <a:pt x="5440" y="39"/>
                </a:lnTo>
                <a:lnTo>
                  <a:pt x="5440" y="39"/>
                </a:lnTo>
                <a:lnTo>
                  <a:pt x="5440" y="39"/>
                </a:lnTo>
                <a:lnTo>
                  <a:pt x="5440" y="39"/>
                </a:lnTo>
                <a:lnTo>
                  <a:pt x="5440" y="39"/>
                </a:lnTo>
                <a:lnTo>
                  <a:pt x="5441" y="39"/>
                </a:lnTo>
                <a:lnTo>
                  <a:pt x="5441" y="39"/>
                </a:lnTo>
                <a:lnTo>
                  <a:pt x="5441" y="39"/>
                </a:lnTo>
                <a:lnTo>
                  <a:pt x="5441" y="39"/>
                </a:lnTo>
                <a:lnTo>
                  <a:pt x="5442" y="39"/>
                </a:lnTo>
                <a:lnTo>
                  <a:pt x="5442" y="39"/>
                </a:lnTo>
                <a:lnTo>
                  <a:pt x="5442" y="39"/>
                </a:lnTo>
                <a:lnTo>
                  <a:pt x="5443" y="39"/>
                </a:lnTo>
                <a:lnTo>
                  <a:pt x="5443" y="39"/>
                </a:lnTo>
                <a:lnTo>
                  <a:pt x="5443" y="39"/>
                </a:lnTo>
                <a:lnTo>
                  <a:pt x="5443" y="39"/>
                </a:lnTo>
                <a:lnTo>
                  <a:pt x="5443" y="39"/>
                </a:lnTo>
                <a:lnTo>
                  <a:pt x="5444" y="39"/>
                </a:lnTo>
                <a:lnTo>
                  <a:pt x="5444" y="39"/>
                </a:lnTo>
                <a:lnTo>
                  <a:pt x="5444" y="39"/>
                </a:lnTo>
                <a:lnTo>
                  <a:pt x="5444" y="39"/>
                </a:lnTo>
                <a:lnTo>
                  <a:pt x="5445" y="39"/>
                </a:lnTo>
                <a:lnTo>
                  <a:pt x="5445" y="39"/>
                </a:lnTo>
                <a:lnTo>
                  <a:pt x="5445" y="39"/>
                </a:lnTo>
                <a:lnTo>
                  <a:pt x="5445" y="39"/>
                </a:lnTo>
                <a:lnTo>
                  <a:pt x="5446" y="39"/>
                </a:lnTo>
                <a:lnTo>
                  <a:pt x="5446" y="39"/>
                </a:lnTo>
                <a:lnTo>
                  <a:pt x="5446" y="39"/>
                </a:lnTo>
                <a:lnTo>
                  <a:pt x="5446" y="39"/>
                </a:lnTo>
                <a:lnTo>
                  <a:pt x="5446" y="39"/>
                </a:lnTo>
                <a:lnTo>
                  <a:pt x="5447" y="39"/>
                </a:lnTo>
                <a:lnTo>
                  <a:pt x="5447" y="39"/>
                </a:lnTo>
                <a:lnTo>
                  <a:pt x="5447" y="39"/>
                </a:lnTo>
                <a:lnTo>
                  <a:pt x="5447" y="39"/>
                </a:lnTo>
                <a:lnTo>
                  <a:pt x="5448" y="39"/>
                </a:lnTo>
                <a:lnTo>
                  <a:pt x="5448" y="39"/>
                </a:lnTo>
                <a:lnTo>
                  <a:pt x="5448" y="39"/>
                </a:lnTo>
                <a:lnTo>
                  <a:pt x="5448" y="39"/>
                </a:lnTo>
                <a:lnTo>
                  <a:pt x="5449" y="39"/>
                </a:lnTo>
                <a:lnTo>
                  <a:pt x="5449" y="39"/>
                </a:lnTo>
                <a:lnTo>
                  <a:pt x="5449" y="39"/>
                </a:lnTo>
                <a:lnTo>
                  <a:pt x="5449" y="39"/>
                </a:lnTo>
                <a:lnTo>
                  <a:pt x="5449" y="39"/>
                </a:lnTo>
                <a:lnTo>
                  <a:pt x="5450" y="39"/>
                </a:lnTo>
                <a:lnTo>
                  <a:pt x="5450" y="39"/>
                </a:lnTo>
                <a:lnTo>
                  <a:pt x="5450" y="39"/>
                </a:lnTo>
                <a:lnTo>
                  <a:pt x="5451" y="39"/>
                </a:lnTo>
                <a:lnTo>
                  <a:pt x="5451" y="39"/>
                </a:lnTo>
                <a:lnTo>
                  <a:pt x="5451" y="39"/>
                </a:lnTo>
                <a:lnTo>
                  <a:pt x="5451" y="39"/>
                </a:lnTo>
                <a:lnTo>
                  <a:pt x="5452" y="39"/>
                </a:lnTo>
                <a:lnTo>
                  <a:pt x="5452" y="39"/>
                </a:lnTo>
                <a:lnTo>
                  <a:pt x="5452" y="39"/>
                </a:lnTo>
                <a:lnTo>
                  <a:pt x="5452" y="39"/>
                </a:lnTo>
                <a:lnTo>
                  <a:pt x="5452" y="39"/>
                </a:lnTo>
                <a:lnTo>
                  <a:pt x="5453" y="39"/>
                </a:lnTo>
                <a:lnTo>
                  <a:pt x="5453" y="39"/>
                </a:lnTo>
                <a:lnTo>
                  <a:pt x="5453" y="39"/>
                </a:lnTo>
                <a:lnTo>
                  <a:pt x="5453" y="39"/>
                </a:lnTo>
                <a:lnTo>
                  <a:pt x="5454" y="39"/>
                </a:lnTo>
                <a:lnTo>
                  <a:pt x="5454" y="39"/>
                </a:lnTo>
                <a:lnTo>
                  <a:pt x="5454" y="39"/>
                </a:lnTo>
                <a:lnTo>
                  <a:pt x="5454" y="39"/>
                </a:lnTo>
                <a:lnTo>
                  <a:pt x="5455" y="39"/>
                </a:lnTo>
                <a:lnTo>
                  <a:pt x="5455" y="39"/>
                </a:lnTo>
                <a:lnTo>
                  <a:pt x="5455" y="39"/>
                </a:lnTo>
                <a:lnTo>
                  <a:pt x="5455" y="39"/>
                </a:lnTo>
                <a:lnTo>
                  <a:pt x="5455" y="39"/>
                </a:lnTo>
                <a:lnTo>
                  <a:pt x="5456" y="39"/>
                </a:lnTo>
                <a:lnTo>
                  <a:pt x="5456" y="39"/>
                </a:lnTo>
                <a:lnTo>
                  <a:pt x="5456" y="39"/>
                </a:lnTo>
                <a:lnTo>
                  <a:pt x="5456" y="39"/>
                </a:lnTo>
                <a:lnTo>
                  <a:pt x="5457" y="39"/>
                </a:lnTo>
                <a:lnTo>
                  <a:pt x="5457" y="39"/>
                </a:lnTo>
                <a:lnTo>
                  <a:pt x="5457" y="39"/>
                </a:lnTo>
                <a:lnTo>
                  <a:pt x="5457" y="39"/>
                </a:lnTo>
                <a:lnTo>
                  <a:pt x="5458" y="39"/>
                </a:lnTo>
                <a:lnTo>
                  <a:pt x="5458" y="39"/>
                </a:lnTo>
                <a:lnTo>
                  <a:pt x="5458" y="39"/>
                </a:lnTo>
                <a:lnTo>
                  <a:pt x="5459" y="39"/>
                </a:lnTo>
                <a:lnTo>
                  <a:pt x="5459" y="39"/>
                </a:lnTo>
                <a:lnTo>
                  <a:pt x="5459" y="39"/>
                </a:lnTo>
                <a:lnTo>
                  <a:pt x="5459" y="39"/>
                </a:lnTo>
                <a:lnTo>
                  <a:pt x="5459" y="39"/>
                </a:lnTo>
                <a:lnTo>
                  <a:pt x="5460" y="39"/>
                </a:lnTo>
                <a:lnTo>
                  <a:pt x="5460" y="39"/>
                </a:lnTo>
                <a:lnTo>
                  <a:pt x="5460" y="39"/>
                </a:lnTo>
                <a:lnTo>
                  <a:pt x="5460" y="39"/>
                </a:lnTo>
                <a:lnTo>
                  <a:pt x="5461" y="39"/>
                </a:lnTo>
                <a:lnTo>
                  <a:pt x="5461" y="39"/>
                </a:lnTo>
                <a:lnTo>
                  <a:pt x="5461" y="39"/>
                </a:lnTo>
                <a:lnTo>
                  <a:pt x="5461" y="39"/>
                </a:lnTo>
                <a:lnTo>
                  <a:pt x="5462" y="39"/>
                </a:lnTo>
                <a:lnTo>
                  <a:pt x="5462" y="39"/>
                </a:lnTo>
                <a:lnTo>
                  <a:pt x="5462" y="39"/>
                </a:lnTo>
                <a:lnTo>
                  <a:pt x="5462" y="39"/>
                </a:lnTo>
                <a:lnTo>
                  <a:pt x="5462" y="39"/>
                </a:lnTo>
                <a:lnTo>
                  <a:pt x="5463" y="39"/>
                </a:lnTo>
                <a:lnTo>
                  <a:pt x="5463" y="39"/>
                </a:lnTo>
                <a:lnTo>
                  <a:pt x="5463" y="39"/>
                </a:lnTo>
                <a:lnTo>
                  <a:pt x="5463" y="39"/>
                </a:lnTo>
                <a:lnTo>
                  <a:pt x="5464" y="39"/>
                </a:lnTo>
                <a:lnTo>
                  <a:pt x="5464" y="39"/>
                </a:lnTo>
                <a:lnTo>
                  <a:pt x="5464" y="39"/>
                </a:lnTo>
                <a:lnTo>
                  <a:pt x="5464" y="39"/>
                </a:lnTo>
                <a:lnTo>
                  <a:pt x="5464" y="39"/>
                </a:lnTo>
                <a:lnTo>
                  <a:pt x="5465" y="39"/>
                </a:lnTo>
                <a:lnTo>
                  <a:pt x="5465" y="39"/>
                </a:lnTo>
                <a:lnTo>
                  <a:pt x="5465" y="39"/>
                </a:lnTo>
                <a:lnTo>
                  <a:pt x="5466" y="39"/>
                </a:lnTo>
                <a:lnTo>
                  <a:pt x="5466" y="39"/>
                </a:lnTo>
                <a:lnTo>
                  <a:pt x="5466" y="39"/>
                </a:lnTo>
                <a:lnTo>
                  <a:pt x="5466" y="39"/>
                </a:lnTo>
                <a:lnTo>
                  <a:pt x="5467" y="39"/>
                </a:lnTo>
                <a:lnTo>
                  <a:pt x="5467" y="39"/>
                </a:lnTo>
                <a:lnTo>
                  <a:pt x="5467" y="39"/>
                </a:lnTo>
                <a:lnTo>
                  <a:pt x="5467" y="39"/>
                </a:lnTo>
                <a:lnTo>
                  <a:pt x="5468" y="39"/>
                </a:lnTo>
                <a:lnTo>
                  <a:pt x="5468" y="39"/>
                </a:lnTo>
                <a:lnTo>
                  <a:pt x="5468" y="39"/>
                </a:lnTo>
                <a:lnTo>
                  <a:pt x="5468" y="39"/>
                </a:lnTo>
                <a:lnTo>
                  <a:pt x="5468" y="39"/>
                </a:lnTo>
                <a:lnTo>
                  <a:pt x="5469" y="39"/>
                </a:lnTo>
                <a:lnTo>
                  <a:pt x="5469" y="39"/>
                </a:lnTo>
                <a:lnTo>
                  <a:pt x="5469" y="39"/>
                </a:lnTo>
                <a:lnTo>
                  <a:pt x="5469" y="39"/>
                </a:lnTo>
                <a:lnTo>
                  <a:pt x="5470" y="39"/>
                </a:lnTo>
                <a:lnTo>
                  <a:pt x="5470" y="39"/>
                </a:lnTo>
                <a:lnTo>
                  <a:pt x="5470" y="39"/>
                </a:lnTo>
                <a:lnTo>
                  <a:pt x="5470" y="39"/>
                </a:lnTo>
                <a:lnTo>
                  <a:pt x="5471" y="39"/>
                </a:lnTo>
                <a:lnTo>
                  <a:pt x="5471" y="39"/>
                </a:lnTo>
                <a:lnTo>
                  <a:pt x="5471" y="39"/>
                </a:lnTo>
                <a:lnTo>
                  <a:pt x="5471" y="39"/>
                </a:lnTo>
                <a:lnTo>
                  <a:pt x="5471" y="39"/>
                </a:lnTo>
                <a:lnTo>
                  <a:pt x="5472" y="39"/>
                </a:lnTo>
                <a:lnTo>
                  <a:pt x="5472" y="39"/>
                </a:lnTo>
                <a:lnTo>
                  <a:pt x="5472" y="39"/>
                </a:lnTo>
                <a:lnTo>
                  <a:pt x="5472" y="39"/>
                </a:lnTo>
                <a:lnTo>
                  <a:pt x="5473" y="39"/>
                </a:lnTo>
                <a:lnTo>
                  <a:pt x="5473" y="39"/>
                </a:lnTo>
                <a:lnTo>
                  <a:pt x="5473" y="39"/>
                </a:lnTo>
                <a:lnTo>
                  <a:pt x="5474" y="39"/>
                </a:lnTo>
                <a:lnTo>
                  <a:pt x="5474" y="39"/>
                </a:lnTo>
                <a:lnTo>
                  <a:pt x="5474" y="39"/>
                </a:lnTo>
                <a:lnTo>
                  <a:pt x="5474" y="39"/>
                </a:lnTo>
                <a:lnTo>
                  <a:pt x="5474" y="39"/>
                </a:lnTo>
                <a:lnTo>
                  <a:pt x="5475" y="39"/>
                </a:lnTo>
                <a:lnTo>
                  <a:pt x="5475" y="39"/>
                </a:lnTo>
                <a:lnTo>
                  <a:pt x="5475" y="39"/>
                </a:lnTo>
                <a:lnTo>
                  <a:pt x="5475" y="39"/>
                </a:lnTo>
                <a:lnTo>
                  <a:pt x="5476" y="39"/>
                </a:lnTo>
                <a:lnTo>
                  <a:pt x="5476" y="39"/>
                </a:lnTo>
                <a:lnTo>
                  <a:pt x="5476" y="39"/>
                </a:lnTo>
                <a:lnTo>
                  <a:pt x="5476" y="39"/>
                </a:lnTo>
                <a:lnTo>
                  <a:pt x="5477" y="39"/>
                </a:lnTo>
                <a:lnTo>
                  <a:pt x="5477" y="39"/>
                </a:lnTo>
                <a:lnTo>
                  <a:pt x="5477" y="39"/>
                </a:lnTo>
                <a:lnTo>
                  <a:pt x="5477" y="39"/>
                </a:lnTo>
                <a:lnTo>
                  <a:pt x="5477" y="39"/>
                </a:lnTo>
                <a:lnTo>
                  <a:pt x="5478" y="39"/>
                </a:lnTo>
                <a:lnTo>
                  <a:pt x="5478" y="39"/>
                </a:lnTo>
                <a:lnTo>
                  <a:pt x="5478" y="39"/>
                </a:lnTo>
                <a:lnTo>
                  <a:pt x="5478" y="39"/>
                </a:lnTo>
                <a:lnTo>
                  <a:pt x="5479" y="39"/>
                </a:lnTo>
                <a:lnTo>
                  <a:pt x="5479" y="39"/>
                </a:lnTo>
                <a:lnTo>
                  <a:pt x="5479" y="39"/>
                </a:lnTo>
                <a:lnTo>
                  <a:pt x="5479" y="39"/>
                </a:lnTo>
                <a:lnTo>
                  <a:pt x="5480" y="39"/>
                </a:lnTo>
                <a:lnTo>
                  <a:pt x="5480" y="39"/>
                </a:lnTo>
                <a:lnTo>
                  <a:pt x="5480" y="39"/>
                </a:lnTo>
                <a:lnTo>
                  <a:pt x="5480" y="39"/>
                </a:lnTo>
                <a:lnTo>
                  <a:pt x="5480" y="39"/>
                </a:lnTo>
                <a:lnTo>
                  <a:pt x="5481" y="39"/>
                </a:lnTo>
                <a:lnTo>
                  <a:pt x="5481" y="39"/>
                </a:lnTo>
                <a:lnTo>
                  <a:pt x="5481" y="39"/>
                </a:lnTo>
                <a:lnTo>
                  <a:pt x="5482" y="39"/>
                </a:lnTo>
                <a:lnTo>
                  <a:pt x="5482" y="39"/>
                </a:lnTo>
                <a:lnTo>
                  <a:pt x="5482" y="39"/>
                </a:lnTo>
                <a:lnTo>
                  <a:pt x="5482" y="39"/>
                </a:lnTo>
                <a:lnTo>
                  <a:pt x="5483" y="39"/>
                </a:lnTo>
                <a:lnTo>
                  <a:pt x="5483" y="39"/>
                </a:lnTo>
                <a:lnTo>
                  <a:pt x="5483" y="39"/>
                </a:lnTo>
                <a:lnTo>
                  <a:pt x="5483" y="39"/>
                </a:lnTo>
                <a:lnTo>
                  <a:pt x="5483" y="39"/>
                </a:lnTo>
                <a:lnTo>
                  <a:pt x="5484" y="39"/>
                </a:lnTo>
                <a:lnTo>
                  <a:pt x="5484" y="39"/>
                </a:lnTo>
                <a:lnTo>
                  <a:pt x="5484" y="39"/>
                </a:lnTo>
                <a:lnTo>
                  <a:pt x="5484" y="39"/>
                </a:lnTo>
                <a:lnTo>
                  <a:pt x="5485" y="39"/>
                </a:lnTo>
                <a:lnTo>
                  <a:pt x="5485" y="39"/>
                </a:lnTo>
                <a:lnTo>
                  <a:pt x="5485" y="39"/>
                </a:lnTo>
                <a:lnTo>
                  <a:pt x="5485" y="39"/>
                </a:lnTo>
                <a:lnTo>
                  <a:pt x="5486" y="39"/>
                </a:lnTo>
                <a:lnTo>
                  <a:pt x="5486" y="39"/>
                </a:lnTo>
                <a:lnTo>
                  <a:pt x="5486" y="39"/>
                </a:lnTo>
                <a:lnTo>
                  <a:pt x="5486" y="39"/>
                </a:lnTo>
                <a:lnTo>
                  <a:pt x="5486" y="39"/>
                </a:lnTo>
                <a:lnTo>
                  <a:pt x="5487" y="39"/>
                </a:lnTo>
                <a:lnTo>
                  <a:pt x="5487" y="39"/>
                </a:lnTo>
                <a:lnTo>
                  <a:pt x="5487" y="39"/>
                </a:lnTo>
                <a:lnTo>
                  <a:pt x="5487" y="39"/>
                </a:lnTo>
                <a:lnTo>
                  <a:pt x="5488" y="39"/>
                </a:lnTo>
                <a:lnTo>
                  <a:pt x="5488" y="39"/>
                </a:lnTo>
                <a:lnTo>
                  <a:pt x="5488" y="39"/>
                </a:lnTo>
                <a:lnTo>
                  <a:pt x="5488" y="39"/>
                </a:lnTo>
                <a:lnTo>
                  <a:pt x="5489" y="39"/>
                </a:lnTo>
                <a:lnTo>
                  <a:pt x="5489" y="39"/>
                </a:lnTo>
                <a:lnTo>
                  <a:pt x="5489" y="39"/>
                </a:lnTo>
                <a:lnTo>
                  <a:pt x="5489" y="39"/>
                </a:lnTo>
                <a:lnTo>
                  <a:pt x="5490" y="39"/>
                </a:lnTo>
                <a:lnTo>
                  <a:pt x="5490" y="39"/>
                </a:lnTo>
                <a:lnTo>
                  <a:pt x="5490" y="39"/>
                </a:lnTo>
                <a:lnTo>
                  <a:pt x="5490" y="39"/>
                </a:lnTo>
                <a:lnTo>
                  <a:pt x="5491" y="39"/>
                </a:lnTo>
                <a:lnTo>
                  <a:pt x="5491" y="39"/>
                </a:lnTo>
                <a:lnTo>
                  <a:pt x="5491" y="39"/>
                </a:lnTo>
                <a:lnTo>
                  <a:pt x="5491" y="39"/>
                </a:lnTo>
                <a:lnTo>
                  <a:pt x="5492" y="39"/>
                </a:lnTo>
                <a:lnTo>
                  <a:pt x="5492" y="39"/>
                </a:lnTo>
                <a:lnTo>
                  <a:pt x="5492" y="39"/>
                </a:lnTo>
                <a:lnTo>
                  <a:pt x="5492" y="39"/>
                </a:lnTo>
                <a:lnTo>
                  <a:pt x="5492" y="39"/>
                </a:lnTo>
                <a:lnTo>
                  <a:pt x="5493" y="39"/>
                </a:lnTo>
                <a:lnTo>
                  <a:pt x="5493" y="39"/>
                </a:lnTo>
                <a:lnTo>
                  <a:pt x="5493" y="39"/>
                </a:lnTo>
                <a:lnTo>
                  <a:pt x="5493" y="39"/>
                </a:lnTo>
                <a:lnTo>
                  <a:pt x="5494" y="39"/>
                </a:lnTo>
                <a:lnTo>
                  <a:pt x="5494" y="39"/>
                </a:lnTo>
                <a:lnTo>
                  <a:pt x="5494" y="39"/>
                </a:lnTo>
                <a:lnTo>
                  <a:pt x="5494" y="39"/>
                </a:lnTo>
                <a:lnTo>
                  <a:pt x="5495" y="39"/>
                </a:lnTo>
                <a:lnTo>
                  <a:pt x="5495" y="39"/>
                </a:lnTo>
                <a:lnTo>
                  <a:pt x="5495" y="39"/>
                </a:lnTo>
                <a:lnTo>
                  <a:pt x="5495" y="39"/>
                </a:lnTo>
                <a:lnTo>
                  <a:pt x="5495" y="39"/>
                </a:lnTo>
                <a:lnTo>
                  <a:pt x="5496" y="39"/>
                </a:lnTo>
                <a:lnTo>
                  <a:pt x="5496" y="39"/>
                </a:lnTo>
                <a:lnTo>
                  <a:pt x="5496" y="39"/>
                </a:lnTo>
                <a:lnTo>
                  <a:pt x="5496" y="39"/>
                </a:lnTo>
                <a:lnTo>
                  <a:pt x="5497" y="39"/>
                </a:lnTo>
                <a:lnTo>
                  <a:pt x="5497" y="39"/>
                </a:lnTo>
                <a:lnTo>
                  <a:pt x="5497" y="39"/>
                </a:lnTo>
                <a:lnTo>
                  <a:pt x="5498" y="39"/>
                </a:lnTo>
                <a:lnTo>
                  <a:pt x="5498" y="39"/>
                </a:lnTo>
                <a:lnTo>
                  <a:pt x="5498" y="39"/>
                </a:lnTo>
                <a:lnTo>
                  <a:pt x="5498" y="39"/>
                </a:lnTo>
                <a:lnTo>
                  <a:pt x="5498" y="39"/>
                </a:lnTo>
                <a:lnTo>
                  <a:pt x="5499" y="39"/>
                </a:lnTo>
                <a:lnTo>
                  <a:pt x="5499" y="39"/>
                </a:lnTo>
                <a:lnTo>
                  <a:pt x="5499" y="39"/>
                </a:lnTo>
                <a:lnTo>
                  <a:pt x="5499" y="39"/>
                </a:lnTo>
                <a:lnTo>
                  <a:pt x="5500" y="39"/>
                </a:lnTo>
                <a:lnTo>
                  <a:pt x="5500" y="39"/>
                </a:lnTo>
                <a:lnTo>
                  <a:pt x="5500" y="39"/>
                </a:lnTo>
                <a:lnTo>
                  <a:pt x="5500" y="39"/>
                </a:lnTo>
                <a:lnTo>
                  <a:pt x="5501" y="39"/>
                </a:lnTo>
                <a:lnTo>
                  <a:pt x="5501" y="39"/>
                </a:lnTo>
                <a:lnTo>
                  <a:pt x="5501" y="39"/>
                </a:lnTo>
                <a:lnTo>
                  <a:pt x="5501" y="39"/>
                </a:lnTo>
                <a:lnTo>
                  <a:pt x="5501" y="39"/>
                </a:lnTo>
                <a:lnTo>
                  <a:pt x="5502" y="39"/>
                </a:lnTo>
                <a:lnTo>
                  <a:pt x="5502" y="39"/>
                </a:lnTo>
                <a:lnTo>
                  <a:pt x="5502" y="39"/>
                </a:lnTo>
                <a:lnTo>
                  <a:pt x="5502" y="39"/>
                </a:lnTo>
                <a:lnTo>
                  <a:pt x="5503" y="39"/>
                </a:lnTo>
                <a:lnTo>
                  <a:pt x="5503" y="39"/>
                </a:lnTo>
                <a:lnTo>
                  <a:pt x="5503" y="39"/>
                </a:lnTo>
                <a:lnTo>
                  <a:pt x="5503" y="39"/>
                </a:lnTo>
                <a:lnTo>
                  <a:pt x="5504" y="39"/>
                </a:lnTo>
                <a:lnTo>
                  <a:pt x="5504" y="39"/>
                </a:lnTo>
                <a:lnTo>
                  <a:pt x="5504" y="39"/>
                </a:lnTo>
                <a:lnTo>
                  <a:pt x="5505" y="39"/>
                </a:lnTo>
                <a:lnTo>
                  <a:pt x="5505" y="39"/>
                </a:lnTo>
                <a:lnTo>
                  <a:pt x="5505" y="39"/>
                </a:lnTo>
                <a:lnTo>
                  <a:pt x="5505" y="39"/>
                </a:lnTo>
                <a:lnTo>
                  <a:pt x="5505" y="39"/>
                </a:lnTo>
                <a:lnTo>
                  <a:pt x="5506" y="39"/>
                </a:lnTo>
                <a:lnTo>
                  <a:pt x="5506" y="39"/>
                </a:lnTo>
                <a:lnTo>
                  <a:pt x="5506" y="39"/>
                </a:lnTo>
                <a:lnTo>
                  <a:pt x="5506" y="39"/>
                </a:lnTo>
                <a:lnTo>
                  <a:pt x="5507" y="39"/>
                </a:lnTo>
                <a:lnTo>
                  <a:pt x="5507" y="39"/>
                </a:lnTo>
                <a:lnTo>
                  <a:pt x="5507" y="39"/>
                </a:lnTo>
                <a:lnTo>
                  <a:pt x="5507" y="39"/>
                </a:lnTo>
                <a:lnTo>
                  <a:pt x="5508" y="39"/>
                </a:lnTo>
                <a:lnTo>
                  <a:pt x="5508" y="39"/>
                </a:lnTo>
                <a:lnTo>
                  <a:pt x="5508" y="39"/>
                </a:lnTo>
                <a:lnTo>
                  <a:pt x="5508" y="39"/>
                </a:lnTo>
                <a:lnTo>
                  <a:pt x="5508" y="39"/>
                </a:lnTo>
                <a:lnTo>
                  <a:pt x="5509" y="39"/>
                </a:lnTo>
                <a:lnTo>
                  <a:pt x="5509" y="39"/>
                </a:lnTo>
                <a:lnTo>
                  <a:pt x="5509" y="39"/>
                </a:lnTo>
                <a:lnTo>
                  <a:pt x="5509" y="39"/>
                </a:lnTo>
                <a:lnTo>
                  <a:pt x="5510" y="39"/>
                </a:lnTo>
                <a:lnTo>
                  <a:pt x="5510" y="39"/>
                </a:lnTo>
                <a:lnTo>
                  <a:pt x="5510" y="39"/>
                </a:lnTo>
                <a:lnTo>
                  <a:pt x="5510" y="39"/>
                </a:lnTo>
                <a:lnTo>
                  <a:pt x="5510" y="39"/>
                </a:lnTo>
                <a:lnTo>
                  <a:pt x="5511" y="39"/>
                </a:lnTo>
                <a:lnTo>
                  <a:pt x="5511" y="39"/>
                </a:lnTo>
                <a:lnTo>
                  <a:pt x="5511" y="39"/>
                </a:lnTo>
                <a:lnTo>
                  <a:pt x="5511" y="39"/>
                </a:lnTo>
                <a:lnTo>
                  <a:pt x="5512" y="39"/>
                </a:lnTo>
                <a:lnTo>
                  <a:pt x="5512" y="39"/>
                </a:lnTo>
                <a:lnTo>
                  <a:pt x="5512" y="39"/>
                </a:lnTo>
                <a:lnTo>
                  <a:pt x="5513" y="39"/>
                </a:lnTo>
                <a:lnTo>
                  <a:pt x="5513" y="39"/>
                </a:lnTo>
                <a:lnTo>
                  <a:pt x="5513" y="39"/>
                </a:lnTo>
                <a:lnTo>
                  <a:pt x="5513" y="39"/>
                </a:lnTo>
                <a:lnTo>
                  <a:pt x="5514" y="39"/>
                </a:lnTo>
                <a:lnTo>
                  <a:pt x="5514" y="39"/>
                </a:lnTo>
                <a:lnTo>
                  <a:pt x="5514" y="39"/>
                </a:lnTo>
                <a:lnTo>
                  <a:pt x="5514" y="39"/>
                </a:lnTo>
                <a:lnTo>
                  <a:pt x="5514" y="39"/>
                </a:lnTo>
                <a:lnTo>
                  <a:pt x="5515" y="39"/>
                </a:lnTo>
                <a:lnTo>
                  <a:pt x="5515" y="39"/>
                </a:lnTo>
                <a:lnTo>
                  <a:pt x="5515" y="39"/>
                </a:lnTo>
                <a:lnTo>
                  <a:pt x="5515" y="39"/>
                </a:lnTo>
                <a:lnTo>
                  <a:pt x="5516" y="39"/>
                </a:lnTo>
                <a:lnTo>
                  <a:pt x="5516" y="39"/>
                </a:lnTo>
                <a:lnTo>
                  <a:pt x="5516" y="39"/>
                </a:lnTo>
                <a:lnTo>
                  <a:pt x="5516" y="39"/>
                </a:lnTo>
                <a:lnTo>
                  <a:pt x="5517" y="39"/>
                </a:lnTo>
                <a:lnTo>
                  <a:pt x="5517" y="39"/>
                </a:lnTo>
                <a:lnTo>
                  <a:pt x="5517" y="39"/>
                </a:lnTo>
                <a:lnTo>
                  <a:pt x="5517" y="39"/>
                </a:lnTo>
                <a:lnTo>
                  <a:pt x="5517" y="39"/>
                </a:lnTo>
                <a:lnTo>
                  <a:pt x="5518" y="39"/>
                </a:lnTo>
                <a:lnTo>
                  <a:pt x="5518" y="39"/>
                </a:lnTo>
                <a:lnTo>
                  <a:pt x="5518" y="39"/>
                </a:lnTo>
                <a:lnTo>
                  <a:pt x="5518" y="39"/>
                </a:lnTo>
                <a:lnTo>
                  <a:pt x="5519" y="39"/>
                </a:lnTo>
                <a:lnTo>
                  <a:pt x="5519" y="39"/>
                </a:lnTo>
                <a:lnTo>
                  <a:pt x="5519" y="39"/>
                </a:lnTo>
                <a:lnTo>
                  <a:pt x="5519" y="39"/>
                </a:lnTo>
                <a:lnTo>
                  <a:pt x="5520" y="39"/>
                </a:lnTo>
                <a:lnTo>
                  <a:pt x="5520" y="39"/>
                </a:lnTo>
                <a:lnTo>
                  <a:pt x="5520" y="39"/>
                </a:lnTo>
                <a:lnTo>
                  <a:pt x="5520" y="39"/>
                </a:lnTo>
                <a:lnTo>
                  <a:pt x="5521" y="39"/>
                </a:lnTo>
                <a:lnTo>
                  <a:pt x="5521" y="39"/>
                </a:lnTo>
                <a:lnTo>
                  <a:pt x="5521" y="39"/>
                </a:lnTo>
                <a:lnTo>
                  <a:pt x="5521" y="39"/>
                </a:lnTo>
                <a:lnTo>
                  <a:pt x="5522" y="39"/>
                </a:lnTo>
                <a:lnTo>
                  <a:pt x="5522" y="39"/>
                </a:lnTo>
                <a:lnTo>
                  <a:pt x="5522" y="39"/>
                </a:lnTo>
                <a:lnTo>
                  <a:pt x="5522" y="39"/>
                </a:lnTo>
                <a:lnTo>
                  <a:pt x="5523" y="39"/>
                </a:lnTo>
                <a:lnTo>
                  <a:pt x="5523" y="39"/>
                </a:lnTo>
                <a:lnTo>
                  <a:pt x="5523" y="39"/>
                </a:lnTo>
                <a:lnTo>
                  <a:pt x="5523" y="39"/>
                </a:lnTo>
                <a:lnTo>
                  <a:pt x="5523" y="39"/>
                </a:lnTo>
                <a:lnTo>
                  <a:pt x="5524" y="39"/>
                </a:lnTo>
                <a:lnTo>
                  <a:pt x="5524" y="39"/>
                </a:lnTo>
                <a:lnTo>
                  <a:pt x="5524" y="39"/>
                </a:lnTo>
                <a:lnTo>
                  <a:pt x="5524" y="39"/>
                </a:lnTo>
                <a:lnTo>
                  <a:pt x="5525" y="39"/>
                </a:lnTo>
                <a:lnTo>
                  <a:pt x="5525" y="39"/>
                </a:lnTo>
                <a:lnTo>
                  <a:pt x="5525" y="39"/>
                </a:lnTo>
                <a:lnTo>
                  <a:pt x="5525" y="39"/>
                </a:lnTo>
                <a:lnTo>
                  <a:pt x="5526" y="39"/>
                </a:lnTo>
                <a:lnTo>
                  <a:pt x="5526" y="39"/>
                </a:lnTo>
                <a:lnTo>
                  <a:pt x="5526" y="39"/>
                </a:lnTo>
                <a:lnTo>
                  <a:pt x="5526" y="39"/>
                </a:lnTo>
                <a:lnTo>
                  <a:pt x="5526" y="39"/>
                </a:lnTo>
                <a:lnTo>
                  <a:pt x="5527" y="39"/>
                </a:lnTo>
                <a:lnTo>
                  <a:pt x="5527" y="39"/>
                </a:lnTo>
                <a:lnTo>
                  <a:pt x="5527" y="39"/>
                </a:lnTo>
                <a:lnTo>
                  <a:pt x="5527" y="39"/>
                </a:lnTo>
                <a:lnTo>
                  <a:pt x="5528" y="39"/>
                </a:lnTo>
                <a:lnTo>
                  <a:pt x="5528" y="39"/>
                </a:lnTo>
                <a:lnTo>
                  <a:pt x="5528" y="39"/>
                </a:lnTo>
                <a:lnTo>
                  <a:pt x="5529" y="39"/>
                </a:lnTo>
                <a:lnTo>
                  <a:pt x="5529" y="39"/>
                </a:lnTo>
                <a:lnTo>
                  <a:pt x="5529" y="39"/>
                </a:lnTo>
                <a:lnTo>
                  <a:pt x="5529" y="39"/>
                </a:lnTo>
                <a:lnTo>
                  <a:pt x="5529" y="39"/>
                </a:lnTo>
                <a:lnTo>
                  <a:pt x="5530" y="39"/>
                </a:lnTo>
                <a:lnTo>
                  <a:pt x="5530" y="39"/>
                </a:lnTo>
                <a:lnTo>
                  <a:pt x="5530" y="39"/>
                </a:lnTo>
                <a:lnTo>
                  <a:pt x="5530" y="39"/>
                </a:lnTo>
                <a:lnTo>
                  <a:pt x="5531" y="39"/>
                </a:lnTo>
                <a:lnTo>
                  <a:pt x="5531" y="39"/>
                </a:lnTo>
                <a:lnTo>
                  <a:pt x="5531" y="39"/>
                </a:lnTo>
                <a:lnTo>
                  <a:pt x="5531" y="39"/>
                </a:lnTo>
                <a:lnTo>
                  <a:pt x="5532" y="39"/>
                </a:lnTo>
                <a:lnTo>
                  <a:pt x="5532" y="39"/>
                </a:lnTo>
                <a:lnTo>
                  <a:pt x="5532" y="39"/>
                </a:lnTo>
                <a:lnTo>
                  <a:pt x="5532" y="39"/>
                </a:lnTo>
                <a:lnTo>
                  <a:pt x="5532" y="39"/>
                </a:lnTo>
                <a:lnTo>
                  <a:pt x="5533" y="39"/>
                </a:lnTo>
                <a:lnTo>
                  <a:pt x="5533" y="39"/>
                </a:lnTo>
                <a:lnTo>
                  <a:pt x="5533" y="39"/>
                </a:lnTo>
                <a:lnTo>
                  <a:pt x="5533" y="39"/>
                </a:lnTo>
                <a:lnTo>
                  <a:pt x="5534" y="39"/>
                </a:lnTo>
                <a:lnTo>
                  <a:pt x="5534" y="39"/>
                </a:lnTo>
                <a:lnTo>
                  <a:pt x="5534" y="39"/>
                </a:lnTo>
                <a:lnTo>
                  <a:pt x="5534" y="39"/>
                </a:lnTo>
                <a:lnTo>
                  <a:pt x="5535" y="39"/>
                </a:lnTo>
                <a:lnTo>
                  <a:pt x="5535" y="39"/>
                </a:lnTo>
                <a:lnTo>
                  <a:pt x="5535" y="39"/>
                </a:lnTo>
                <a:lnTo>
                  <a:pt x="5535" y="39"/>
                </a:lnTo>
                <a:lnTo>
                  <a:pt x="5535" y="39"/>
                </a:lnTo>
                <a:lnTo>
                  <a:pt x="5536" y="39"/>
                </a:lnTo>
                <a:lnTo>
                  <a:pt x="5536" y="39"/>
                </a:lnTo>
                <a:lnTo>
                  <a:pt x="5536" y="39"/>
                </a:lnTo>
                <a:lnTo>
                  <a:pt x="5537" y="39"/>
                </a:lnTo>
                <a:lnTo>
                  <a:pt x="5537" y="39"/>
                </a:lnTo>
                <a:lnTo>
                  <a:pt x="5537" y="39"/>
                </a:lnTo>
                <a:lnTo>
                  <a:pt x="5537" y="39"/>
                </a:lnTo>
                <a:lnTo>
                  <a:pt x="5538" y="39"/>
                </a:lnTo>
                <a:lnTo>
                  <a:pt x="5538" y="39"/>
                </a:lnTo>
                <a:lnTo>
                  <a:pt x="5538" y="39"/>
                </a:lnTo>
                <a:lnTo>
                  <a:pt x="5538" y="39"/>
                </a:lnTo>
                <a:lnTo>
                  <a:pt x="5538" y="39"/>
                </a:lnTo>
                <a:lnTo>
                  <a:pt x="5539" y="39"/>
                </a:lnTo>
                <a:lnTo>
                  <a:pt x="5539" y="39"/>
                </a:lnTo>
                <a:lnTo>
                  <a:pt x="5539" y="39"/>
                </a:lnTo>
                <a:lnTo>
                  <a:pt x="5539" y="39"/>
                </a:lnTo>
                <a:lnTo>
                  <a:pt x="5540" y="39"/>
                </a:lnTo>
                <a:lnTo>
                  <a:pt x="5540" y="39"/>
                </a:lnTo>
                <a:lnTo>
                  <a:pt x="5540" y="39"/>
                </a:lnTo>
                <a:lnTo>
                  <a:pt x="5540" y="39"/>
                </a:lnTo>
                <a:lnTo>
                  <a:pt x="5541" y="39"/>
                </a:lnTo>
                <a:lnTo>
                  <a:pt x="5541" y="39"/>
                </a:lnTo>
                <a:lnTo>
                  <a:pt x="5541" y="39"/>
                </a:lnTo>
                <a:lnTo>
                  <a:pt x="5541" y="39"/>
                </a:lnTo>
                <a:lnTo>
                  <a:pt x="5541" y="39"/>
                </a:lnTo>
                <a:lnTo>
                  <a:pt x="5542" y="39"/>
                </a:lnTo>
                <a:lnTo>
                  <a:pt x="5542" y="39"/>
                </a:lnTo>
                <a:lnTo>
                  <a:pt x="5542" y="39"/>
                </a:lnTo>
                <a:lnTo>
                  <a:pt x="5542" y="39"/>
                </a:lnTo>
                <a:lnTo>
                  <a:pt x="5543" y="39"/>
                </a:lnTo>
                <a:lnTo>
                  <a:pt x="5543" y="39"/>
                </a:lnTo>
                <a:lnTo>
                  <a:pt x="5543" y="39"/>
                </a:lnTo>
                <a:lnTo>
                  <a:pt x="5544" y="39"/>
                </a:lnTo>
                <a:lnTo>
                  <a:pt x="5544" y="39"/>
                </a:lnTo>
                <a:lnTo>
                  <a:pt x="5544" y="39"/>
                </a:lnTo>
                <a:lnTo>
                  <a:pt x="5544" y="39"/>
                </a:lnTo>
                <a:lnTo>
                  <a:pt x="5544" y="39"/>
                </a:lnTo>
                <a:lnTo>
                  <a:pt x="5545" y="39"/>
                </a:lnTo>
                <a:lnTo>
                  <a:pt x="5545" y="39"/>
                </a:lnTo>
                <a:lnTo>
                  <a:pt x="5545" y="39"/>
                </a:lnTo>
                <a:lnTo>
                  <a:pt x="5545" y="39"/>
                </a:lnTo>
                <a:lnTo>
                  <a:pt x="5546" y="39"/>
                </a:lnTo>
                <a:lnTo>
                  <a:pt x="5546" y="39"/>
                </a:lnTo>
                <a:lnTo>
                  <a:pt x="5546" y="39"/>
                </a:lnTo>
                <a:lnTo>
                  <a:pt x="5546" y="39"/>
                </a:lnTo>
                <a:lnTo>
                  <a:pt x="5547" y="39"/>
                </a:lnTo>
                <a:lnTo>
                  <a:pt x="5547" y="39"/>
                </a:lnTo>
                <a:lnTo>
                  <a:pt x="5547" y="39"/>
                </a:lnTo>
                <a:lnTo>
                  <a:pt x="5547" y="39"/>
                </a:lnTo>
                <a:lnTo>
                  <a:pt x="5547" y="39"/>
                </a:lnTo>
                <a:lnTo>
                  <a:pt x="5548" y="39"/>
                </a:lnTo>
                <a:lnTo>
                  <a:pt x="5548" y="39"/>
                </a:lnTo>
                <a:lnTo>
                  <a:pt x="5548" y="39"/>
                </a:lnTo>
                <a:lnTo>
                  <a:pt x="5548" y="39"/>
                </a:lnTo>
                <a:lnTo>
                  <a:pt x="5549" y="39"/>
                </a:lnTo>
                <a:lnTo>
                  <a:pt x="5549" y="39"/>
                </a:lnTo>
                <a:lnTo>
                  <a:pt x="5549" y="39"/>
                </a:lnTo>
                <a:lnTo>
                  <a:pt x="5549" y="39"/>
                </a:lnTo>
                <a:lnTo>
                  <a:pt x="5550" y="39"/>
                </a:lnTo>
                <a:lnTo>
                  <a:pt x="5550" y="39"/>
                </a:lnTo>
                <a:lnTo>
                  <a:pt x="5550" y="39"/>
                </a:lnTo>
                <a:lnTo>
                  <a:pt x="5550" y="39"/>
                </a:lnTo>
                <a:lnTo>
                  <a:pt x="5550" y="39"/>
                </a:lnTo>
                <a:lnTo>
                  <a:pt x="5551" y="39"/>
                </a:lnTo>
                <a:lnTo>
                  <a:pt x="5551" y="39"/>
                </a:lnTo>
                <a:lnTo>
                  <a:pt x="5551" y="39"/>
                </a:lnTo>
                <a:lnTo>
                  <a:pt x="5552" y="39"/>
                </a:lnTo>
                <a:lnTo>
                  <a:pt x="5552" y="39"/>
                </a:lnTo>
                <a:lnTo>
                  <a:pt x="5552" y="39"/>
                </a:lnTo>
                <a:lnTo>
                  <a:pt x="5552" y="39"/>
                </a:lnTo>
                <a:lnTo>
                  <a:pt x="5553" y="39"/>
                </a:lnTo>
                <a:lnTo>
                  <a:pt x="5553" y="39"/>
                </a:lnTo>
                <a:lnTo>
                  <a:pt x="5553" y="39"/>
                </a:lnTo>
                <a:lnTo>
                  <a:pt x="5553" y="39"/>
                </a:lnTo>
                <a:lnTo>
                  <a:pt x="5553" y="39"/>
                </a:lnTo>
                <a:lnTo>
                  <a:pt x="5554" y="39"/>
                </a:lnTo>
                <a:lnTo>
                  <a:pt x="5554" y="39"/>
                </a:lnTo>
                <a:lnTo>
                  <a:pt x="5554" y="39"/>
                </a:lnTo>
                <a:lnTo>
                  <a:pt x="5554" y="39"/>
                </a:lnTo>
                <a:lnTo>
                  <a:pt x="5555" y="39"/>
                </a:lnTo>
                <a:lnTo>
                  <a:pt x="5555" y="39"/>
                </a:lnTo>
                <a:lnTo>
                  <a:pt x="5555" y="39"/>
                </a:lnTo>
                <a:lnTo>
                  <a:pt x="5555" y="39"/>
                </a:lnTo>
                <a:lnTo>
                  <a:pt x="5556" y="39"/>
                </a:lnTo>
                <a:lnTo>
                  <a:pt x="5556" y="39"/>
                </a:lnTo>
                <a:lnTo>
                  <a:pt x="5556" y="39"/>
                </a:lnTo>
                <a:lnTo>
                  <a:pt x="5556" y="39"/>
                </a:lnTo>
                <a:lnTo>
                  <a:pt x="5556" y="39"/>
                </a:lnTo>
                <a:lnTo>
                  <a:pt x="5557" y="39"/>
                </a:lnTo>
                <a:lnTo>
                  <a:pt x="5557" y="39"/>
                </a:lnTo>
                <a:lnTo>
                  <a:pt x="5557" y="39"/>
                </a:lnTo>
                <a:lnTo>
                  <a:pt x="5557" y="39"/>
                </a:lnTo>
                <a:lnTo>
                  <a:pt x="5558" y="39"/>
                </a:lnTo>
                <a:lnTo>
                  <a:pt x="5558" y="39"/>
                </a:lnTo>
                <a:lnTo>
                  <a:pt x="5558" y="39"/>
                </a:lnTo>
                <a:lnTo>
                  <a:pt x="5558" y="39"/>
                </a:lnTo>
                <a:lnTo>
                  <a:pt x="5559" y="39"/>
                </a:lnTo>
                <a:lnTo>
                  <a:pt x="5559" y="39"/>
                </a:lnTo>
                <a:lnTo>
                  <a:pt x="5559" y="39"/>
                </a:lnTo>
                <a:lnTo>
                  <a:pt x="5560" y="39"/>
                </a:lnTo>
                <a:lnTo>
                  <a:pt x="5560" y="39"/>
                </a:lnTo>
                <a:lnTo>
                  <a:pt x="5560" y="39"/>
                </a:lnTo>
                <a:lnTo>
                  <a:pt x="5560" y="39"/>
                </a:lnTo>
                <a:lnTo>
                  <a:pt x="5560" y="39"/>
                </a:lnTo>
                <a:lnTo>
                  <a:pt x="5561" y="39"/>
                </a:lnTo>
                <a:lnTo>
                  <a:pt x="5561" y="39"/>
                </a:lnTo>
                <a:lnTo>
                  <a:pt x="5561" y="39"/>
                </a:lnTo>
                <a:lnTo>
                  <a:pt x="5561" y="39"/>
                </a:lnTo>
                <a:lnTo>
                  <a:pt x="5562" y="39"/>
                </a:lnTo>
                <a:lnTo>
                  <a:pt x="5562" y="39"/>
                </a:lnTo>
                <a:lnTo>
                  <a:pt x="5562" y="39"/>
                </a:lnTo>
                <a:lnTo>
                  <a:pt x="5562" y="39"/>
                </a:lnTo>
                <a:lnTo>
                  <a:pt x="5563" y="39"/>
                </a:lnTo>
                <a:lnTo>
                  <a:pt x="5563" y="39"/>
                </a:lnTo>
                <a:lnTo>
                  <a:pt x="5563" y="39"/>
                </a:lnTo>
                <a:lnTo>
                  <a:pt x="5563" y="39"/>
                </a:lnTo>
                <a:lnTo>
                  <a:pt x="5563" y="39"/>
                </a:lnTo>
                <a:lnTo>
                  <a:pt x="5564" y="39"/>
                </a:lnTo>
                <a:lnTo>
                  <a:pt x="5564" y="39"/>
                </a:lnTo>
                <a:lnTo>
                  <a:pt x="5564" y="39"/>
                </a:lnTo>
                <a:lnTo>
                  <a:pt x="5564" y="39"/>
                </a:lnTo>
                <a:lnTo>
                  <a:pt x="5565" y="39"/>
                </a:lnTo>
                <a:lnTo>
                  <a:pt x="5565" y="39"/>
                </a:lnTo>
                <a:lnTo>
                  <a:pt x="5565" y="39"/>
                </a:lnTo>
                <a:lnTo>
                  <a:pt x="5565" y="39"/>
                </a:lnTo>
                <a:lnTo>
                  <a:pt x="5566" y="39"/>
                </a:lnTo>
                <a:lnTo>
                  <a:pt x="5566" y="39"/>
                </a:lnTo>
                <a:lnTo>
                  <a:pt x="5566" y="39"/>
                </a:lnTo>
                <a:lnTo>
                  <a:pt x="5566" y="39"/>
                </a:lnTo>
                <a:lnTo>
                  <a:pt x="5566" y="39"/>
                </a:lnTo>
                <a:lnTo>
                  <a:pt x="5567" y="39"/>
                </a:lnTo>
                <a:lnTo>
                  <a:pt x="5567" y="39"/>
                </a:lnTo>
                <a:lnTo>
                  <a:pt x="5567" y="39"/>
                </a:lnTo>
                <a:lnTo>
                  <a:pt x="5568" y="39"/>
                </a:lnTo>
                <a:lnTo>
                  <a:pt x="5568" y="39"/>
                </a:lnTo>
                <a:lnTo>
                  <a:pt x="5568" y="39"/>
                </a:lnTo>
                <a:lnTo>
                  <a:pt x="5568" y="39"/>
                </a:lnTo>
                <a:lnTo>
                  <a:pt x="5569" y="39"/>
                </a:lnTo>
                <a:lnTo>
                  <a:pt x="5569" y="39"/>
                </a:lnTo>
                <a:lnTo>
                  <a:pt x="5569" y="39"/>
                </a:lnTo>
                <a:lnTo>
                  <a:pt x="5569" y="39"/>
                </a:lnTo>
                <a:lnTo>
                  <a:pt x="5569" y="39"/>
                </a:lnTo>
                <a:lnTo>
                  <a:pt x="5570" y="39"/>
                </a:lnTo>
                <a:lnTo>
                  <a:pt x="5570" y="39"/>
                </a:lnTo>
                <a:lnTo>
                  <a:pt x="5570" y="39"/>
                </a:lnTo>
                <a:lnTo>
                  <a:pt x="5570" y="39"/>
                </a:lnTo>
                <a:lnTo>
                  <a:pt x="5571" y="39"/>
                </a:lnTo>
                <a:lnTo>
                  <a:pt x="5571" y="39"/>
                </a:lnTo>
                <a:lnTo>
                  <a:pt x="5571" y="39"/>
                </a:lnTo>
                <a:lnTo>
                  <a:pt x="5571" y="39"/>
                </a:lnTo>
                <a:lnTo>
                  <a:pt x="5572" y="39"/>
                </a:lnTo>
                <a:lnTo>
                  <a:pt x="5572" y="39"/>
                </a:lnTo>
                <a:lnTo>
                  <a:pt x="5572" y="39"/>
                </a:lnTo>
                <a:lnTo>
                  <a:pt x="5572" y="39"/>
                </a:lnTo>
                <a:lnTo>
                  <a:pt x="5572" y="39"/>
                </a:lnTo>
                <a:lnTo>
                  <a:pt x="5573" y="39"/>
                </a:lnTo>
                <a:lnTo>
                  <a:pt x="5573" y="39"/>
                </a:lnTo>
                <a:lnTo>
                  <a:pt x="5573" y="39"/>
                </a:lnTo>
                <a:lnTo>
                  <a:pt x="5573" y="39"/>
                </a:lnTo>
                <a:lnTo>
                  <a:pt x="5574" y="39"/>
                </a:lnTo>
                <a:lnTo>
                  <a:pt x="5574" y="39"/>
                </a:lnTo>
                <a:lnTo>
                  <a:pt x="5574" y="39"/>
                </a:lnTo>
                <a:lnTo>
                  <a:pt x="5574" y="39"/>
                </a:lnTo>
                <a:lnTo>
                  <a:pt x="5575" y="39"/>
                </a:lnTo>
                <a:lnTo>
                  <a:pt x="5575" y="39"/>
                </a:lnTo>
                <a:lnTo>
                  <a:pt x="5575" y="39"/>
                </a:lnTo>
                <a:lnTo>
                  <a:pt x="5575" y="39"/>
                </a:lnTo>
                <a:lnTo>
                  <a:pt x="5576" y="39"/>
                </a:lnTo>
                <a:lnTo>
                  <a:pt x="5576" y="39"/>
                </a:lnTo>
                <a:lnTo>
                  <a:pt x="5576" y="39"/>
                </a:lnTo>
                <a:lnTo>
                  <a:pt x="5576" y="39"/>
                </a:lnTo>
                <a:lnTo>
                  <a:pt x="5577" y="39"/>
                </a:lnTo>
                <a:lnTo>
                  <a:pt x="5577" y="39"/>
                </a:lnTo>
                <a:lnTo>
                  <a:pt x="5577" y="39"/>
                </a:lnTo>
                <a:lnTo>
                  <a:pt x="5577" y="39"/>
                </a:lnTo>
                <a:lnTo>
                  <a:pt x="5578" y="39"/>
                </a:lnTo>
                <a:lnTo>
                  <a:pt x="5578" y="39"/>
                </a:lnTo>
                <a:lnTo>
                  <a:pt x="5578" y="39"/>
                </a:lnTo>
                <a:lnTo>
                  <a:pt x="5578" y="39"/>
                </a:lnTo>
                <a:lnTo>
                  <a:pt x="5578" y="39"/>
                </a:lnTo>
                <a:lnTo>
                  <a:pt x="5579" y="39"/>
                </a:lnTo>
                <a:lnTo>
                  <a:pt x="5579" y="39"/>
                </a:lnTo>
                <a:lnTo>
                  <a:pt x="5579" y="39"/>
                </a:lnTo>
                <a:lnTo>
                  <a:pt x="5579" y="39"/>
                </a:lnTo>
                <a:lnTo>
                  <a:pt x="5580" y="39"/>
                </a:lnTo>
                <a:lnTo>
                  <a:pt x="5580" y="39"/>
                </a:lnTo>
                <a:lnTo>
                  <a:pt x="5580" y="39"/>
                </a:lnTo>
                <a:lnTo>
                  <a:pt x="5580" y="39"/>
                </a:lnTo>
                <a:lnTo>
                  <a:pt x="5581" y="39"/>
                </a:lnTo>
                <a:lnTo>
                  <a:pt x="5581" y="39"/>
                </a:lnTo>
                <a:lnTo>
                  <a:pt x="5581" y="39"/>
                </a:lnTo>
                <a:lnTo>
                  <a:pt x="5581" y="39"/>
                </a:lnTo>
                <a:lnTo>
                  <a:pt x="5581" y="39"/>
                </a:lnTo>
                <a:lnTo>
                  <a:pt x="5582" y="39"/>
                </a:lnTo>
                <a:lnTo>
                  <a:pt x="5582" y="39"/>
                </a:lnTo>
                <a:lnTo>
                  <a:pt x="5582" y="39"/>
                </a:lnTo>
                <a:lnTo>
                  <a:pt x="5583" y="39"/>
                </a:lnTo>
                <a:lnTo>
                  <a:pt x="5583" y="39"/>
                </a:lnTo>
                <a:lnTo>
                  <a:pt x="5583" y="39"/>
                </a:lnTo>
                <a:lnTo>
                  <a:pt x="5583" y="39"/>
                </a:lnTo>
                <a:lnTo>
                  <a:pt x="5584" y="39"/>
                </a:lnTo>
                <a:lnTo>
                  <a:pt x="5584" y="39"/>
                </a:lnTo>
                <a:lnTo>
                  <a:pt x="5584" y="39"/>
                </a:lnTo>
                <a:lnTo>
                  <a:pt x="5584" y="39"/>
                </a:lnTo>
                <a:lnTo>
                  <a:pt x="5584" y="39"/>
                </a:lnTo>
                <a:lnTo>
                  <a:pt x="5585" y="39"/>
                </a:lnTo>
                <a:lnTo>
                  <a:pt x="5585" y="39"/>
                </a:lnTo>
                <a:lnTo>
                  <a:pt x="5585" y="39"/>
                </a:lnTo>
                <a:lnTo>
                  <a:pt x="5585" y="39"/>
                </a:lnTo>
                <a:lnTo>
                  <a:pt x="5586" y="39"/>
                </a:lnTo>
                <a:lnTo>
                  <a:pt x="5586" y="39"/>
                </a:lnTo>
                <a:lnTo>
                  <a:pt x="5586" y="39"/>
                </a:lnTo>
                <a:lnTo>
                  <a:pt x="5586" y="39"/>
                </a:lnTo>
                <a:lnTo>
                  <a:pt x="5587" y="39"/>
                </a:lnTo>
                <a:lnTo>
                  <a:pt x="5587" y="39"/>
                </a:lnTo>
                <a:lnTo>
                  <a:pt x="5587" y="39"/>
                </a:lnTo>
                <a:lnTo>
                  <a:pt x="5587" y="39"/>
                </a:lnTo>
                <a:lnTo>
                  <a:pt x="5587" y="39"/>
                </a:lnTo>
                <a:lnTo>
                  <a:pt x="5588" y="39"/>
                </a:lnTo>
                <a:lnTo>
                  <a:pt x="5588" y="39"/>
                </a:lnTo>
                <a:lnTo>
                  <a:pt x="5588" y="39"/>
                </a:lnTo>
                <a:lnTo>
                  <a:pt x="5588" y="39"/>
                </a:lnTo>
                <a:lnTo>
                  <a:pt x="5589" y="39"/>
                </a:lnTo>
                <a:lnTo>
                  <a:pt x="5589" y="39"/>
                </a:lnTo>
                <a:lnTo>
                  <a:pt x="5589" y="39"/>
                </a:lnTo>
                <a:lnTo>
                  <a:pt x="5589" y="39"/>
                </a:lnTo>
                <a:lnTo>
                  <a:pt x="5590" y="39"/>
                </a:lnTo>
                <a:lnTo>
                  <a:pt x="5590" y="39"/>
                </a:lnTo>
                <a:lnTo>
                  <a:pt x="5590" y="39"/>
                </a:lnTo>
                <a:lnTo>
                  <a:pt x="5590" y="39"/>
                </a:lnTo>
                <a:lnTo>
                  <a:pt x="5591" y="39"/>
                </a:lnTo>
                <a:lnTo>
                  <a:pt x="5591" y="39"/>
                </a:lnTo>
                <a:lnTo>
                  <a:pt x="5591" y="39"/>
                </a:lnTo>
                <a:lnTo>
                  <a:pt x="5591" y="39"/>
                </a:lnTo>
                <a:lnTo>
                  <a:pt x="5592" y="39"/>
                </a:lnTo>
                <a:lnTo>
                  <a:pt x="5592" y="39"/>
                </a:lnTo>
                <a:lnTo>
                  <a:pt x="5592" y="39"/>
                </a:lnTo>
                <a:lnTo>
                  <a:pt x="5592" y="39"/>
                </a:lnTo>
                <a:lnTo>
                  <a:pt x="5593" y="39"/>
                </a:lnTo>
                <a:lnTo>
                  <a:pt x="5593" y="39"/>
                </a:lnTo>
                <a:lnTo>
                  <a:pt x="5593" y="39"/>
                </a:lnTo>
                <a:lnTo>
                  <a:pt x="5593" y="39"/>
                </a:lnTo>
                <a:lnTo>
                  <a:pt x="5593" y="39"/>
                </a:lnTo>
                <a:lnTo>
                  <a:pt x="5594" y="39"/>
                </a:lnTo>
                <a:lnTo>
                  <a:pt x="5594" y="39"/>
                </a:lnTo>
                <a:lnTo>
                  <a:pt x="5594" y="39"/>
                </a:lnTo>
                <a:lnTo>
                  <a:pt x="5594" y="39"/>
                </a:lnTo>
                <a:lnTo>
                  <a:pt x="5595" y="39"/>
                </a:lnTo>
                <a:lnTo>
                  <a:pt x="5595" y="39"/>
                </a:lnTo>
                <a:lnTo>
                  <a:pt x="5595" y="39"/>
                </a:lnTo>
                <a:lnTo>
                  <a:pt x="5595" y="39"/>
                </a:lnTo>
                <a:lnTo>
                  <a:pt x="5596" y="39"/>
                </a:lnTo>
                <a:lnTo>
                  <a:pt x="5596" y="39"/>
                </a:lnTo>
                <a:lnTo>
                  <a:pt x="5596" y="39"/>
                </a:lnTo>
                <a:lnTo>
                  <a:pt x="5596" y="39"/>
                </a:lnTo>
                <a:lnTo>
                  <a:pt x="5596" y="39"/>
                </a:lnTo>
                <a:lnTo>
                  <a:pt x="5597" y="39"/>
                </a:lnTo>
                <a:lnTo>
                  <a:pt x="5597" y="39"/>
                </a:lnTo>
                <a:lnTo>
                  <a:pt x="5597" y="39"/>
                </a:lnTo>
                <a:lnTo>
                  <a:pt x="5597" y="39"/>
                </a:lnTo>
                <a:lnTo>
                  <a:pt x="5598" y="39"/>
                </a:lnTo>
                <a:lnTo>
                  <a:pt x="5598" y="39"/>
                </a:lnTo>
                <a:lnTo>
                  <a:pt x="5598" y="39"/>
                </a:lnTo>
                <a:lnTo>
                  <a:pt x="5599" y="39"/>
                </a:lnTo>
                <a:lnTo>
                  <a:pt x="5599" y="39"/>
                </a:lnTo>
                <a:lnTo>
                  <a:pt x="5599" y="39"/>
                </a:lnTo>
                <a:lnTo>
                  <a:pt x="5599" y="39"/>
                </a:lnTo>
                <a:lnTo>
                  <a:pt x="5599" y="39"/>
                </a:lnTo>
                <a:lnTo>
                  <a:pt x="5600" y="39"/>
                </a:lnTo>
                <a:lnTo>
                  <a:pt x="5600" y="39"/>
                </a:lnTo>
                <a:lnTo>
                  <a:pt x="5600" y="39"/>
                </a:lnTo>
                <a:lnTo>
                  <a:pt x="5600" y="39"/>
                </a:lnTo>
                <a:lnTo>
                  <a:pt x="5601" y="39"/>
                </a:lnTo>
                <a:lnTo>
                  <a:pt x="5601" y="39"/>
                </a:lnTo>
                <a:lnTo>
                  <a:pt x="5601" y="39"/>
                </a:lnTo>
                <a:lnTo>
                  <a:pt x="5601" y="39"/>
                </a:lnTo>
                <a:lnTo>
                  <a:pt x="5602" y="39"/>
                </a:lnTo>
                <a:lnTo>
                  <a:pt x="5602" y="39"/>
                </a:lnTo>
                <a:lnTo>
                  <a:pt x="5602" y="39"/>
                </a:lnTo>
                <a:lnTo>
                  <a:pt x="5602" y="39"/>
                </a:lnTo>
                <a:lnTo>
                  <a:pt x="5602" y="39"/>
                </a:lnTo>
                <a:lnTo>
                  <a:pt x="5603" y="39"/>
                </a:lnTo>
                <a:lnTo>
                  <a:pt x="5603" y="39"/>
                </a:lnTo>
                <a:lnTo>
                  <a:pt x="5603" y="39"/>
                </a:lnTo>
                <a:lnTo>
                  <a:pt x="5603" y="39"/>
                </a:lnTo>
                <a:lnTo>
                  <a:pt x="5604" y="39"/>
                </a:lnTo>
                <a:lnTo>
                  <a:pt x="5604" y="39"/>
                </a:lnTo>
                <a:lnTo>
                  <a:pt x="5604" y="39"/>
                </a:lnTo>
                <a:lnTo>
                  <a:pt x="5604" y="39"/>
                </a:lnTo>
                <a:lnTo>
                  <a:pt x="5605" y="39"/>
                </a:lnTo>
                <a:lnTo>
                  <a:pt x="5605" y="39"/>
                </a:lnTo>
                <a:lnTo>
                  <a:pt x="5605" y="39"/>
                </a:lnTo>
                <a:lnTo>
                  <a:pt x="5605" y="39"/>
                </a:lnTo>
                <a:lnTo>
                  <a:pt x="5605" y="39"/>
                </a:lnTo>
                <a:lnTo>
                  <a:pt x="5606" y="39"/>
                </a:lnTo>
                <a:lnTo>
                  <a:pt x="5606" y="39"/>
                </a:lnTo>
                <a:lnTo>
                  <a:pt x="5606" y="39"/>
                </a:lnTo>
                <a:lnTo>
                  <a:pt x="5607" y="39"/>
                </a:lnTo>
                <a:lnTo>
                  <a:pt x="5607" y="39"/>
                </a:lnTo>
                <a:lnTo>
                  <a:pt x="5607" y="39"/>
                </a:lnTo>
                <a:lnTo>
                  <a:pt x="5607" y="39"/>
                </a:lnTo>
                <a:lnTo>
                  <a:pt x="5608" y="39"/>
                </a:lnTo>
                <a:lnTo>
                  <a:pt x="5608" y="39"/>
                </a:lnTo>
                <a:lnTo>
                  <a:pt x="5608" y="39"/>
                </a:lnTo>
                <a:lnTo>
                  <a:pt x="5608" y="39"/>
                </a:lnTo>
                <a:lnTo>
                  <a:pt x="5609" y="39"/>
                </a:lnTo>
                <a:lnTo>
                  <a:pt x="5609" y="39"/>
                </a:lnTo>
                <a:lnTo>
                  <a:pt x="5609" y="39"/>
                </a:lnTo>
                <a:lnTo>
                  <a:pt x="5609" y="39"/>
                </a:lnTo>
                <a:lnTo>
                  <a:pt x="5609" y="39"/>
                </a:lnTo>
                <a:lnTo>
                  <a:pt x="5610" y="39"/>
                </a:lnTo>
                <a:lnTo>
                  <a:pt x="5610" y="39"/>
                </a:lnTo>
                <a:lnTo>
                  <a:pt x="5610" y="39"/>
                </a:lnTo>
                <a:lnTo>
                  <a:pt x="5610" y="39"/>
                </a:lnTo>
                <a:lnTo>
                  <a:pt x="5611" y="39"/>
                </a:lnTo>
                <a:lnTo>
                  <a:pt x="5611" y="39"/>
                </a:lnTo>
                <a:lnTo>
                  <a:pt x="5611" y="39"/>
                </a:lnTo>
                <a:lnTo>
                  <a:pt x="5611" y="39"/>
                </a:lnTo>
                <a:lnTo>
                  <a:pt x="5612" y="39"/>
                </a:lnTo>
                <a:lnTo>
                  <a:pt x="5612" y="39"/>
                </a:lnTo>
                <a:lnTo>
                  <a:pt x="5612" y="39"/>
                </a:lnTo>
                <a:lnTo>
                  <a:pt x="5612" y="39"/>
                </a:lnTo>
                <a:lnTo>
                  <a:pt x="5612" y="39"/>
                </a:lnTo>
                <a:lnTo>
                  <a:pt x="5613" y="39"/>
                </a:lnTo>
                <a:lnTo>
                  <a:pt x="5613" y="39"/>
                </a:lnTo>
                <a:lnTo>
                  <a:pt x="5613" y="39"/>
                </a:lnTo>
                <a:lnTo>
                  <a:pt x="5613" y="39"/>
                </a:lnTo>
                <a:lnTo>
                  <a:pt x="5614" y="39"/>
                </a:lnTo>
                <a:lnTo>
                  <a:pt x="5614" y="39"/>
                </a:lnTo>
                <a:lnTo>
                  <a:pt x="5614" y="39"/>
                </a:lnTo>
                <a:lnTo>
                  <a:pt x="5615" y="39"/>
                </a:lnTo>
                <a:lnTo>
                  <a:pt x="5615" y="39"/>
                </a:lnTo>
                <a:lnTo>
                  <a:pt x="5615" y="39"/>
                </a:lnTo>
                <a:lnTo>
                  <a:pt x="5615" y="39"/>
                </a:lnTo>
                <a:lnTo>
                  <a:pt x="5615" y="39"/>
                </a:lnTo>
                <a:lnTo>
                  <a:pt x="5616" y="39"/>
                </a:lnTo>
                <a:lnTo>
                  <a:pt x="5616" y="39"/>
                </a:lnTo>
                <a:lnTo>
                  <a:pt x="5616" y="39"/>
                </a:lnTo>
                <a:lnTo>
                  <a:pt x="5616" y="39"/>
                </a:lnTo>
                <a:lnTo>
                  <a:pt x="5617" y="39"/>
                </a:lnTo>
                <a:lnTo>
                  <a:pt x="5617" y="39"/>
                </a:lnTo>
                <a:lnTo>
                  <a:pt x="5617" y="39"/>
                </a:lnTo>
                <a:lnTo>
                  <a:pt x="5617" y="39"/>
                </a:lnTo>
                <a:lnTo>
                  <a:pt x="5618" y="39"/>
                </a:lnTo>
                <a:lnTo>
                  <a:pt x="5618" y="39"/>
                </a:lnTo>
                <a:lnTo>
                  <a:pt x="5618" y="39"/>
                </a:lnTo>
                <a:lnTo>
                  <a:pt x="5618" y="39"/>
                </a:lnTo>
                <a:lnTo>
                  <a:pt x="5618" y="39"/>
                </a:lnTo>
                <a:lnTo>
                  <a:pt x="5619" y="39"/>
                </a:lnTo>
                <a:lnTo>
                  <a:pt x="5619" y="39"/>
                </a:lnTo>
                <a:lnTo>
                  <a:pt x="5619" y="39"/>
                </a:lnTo>
                <a:lnTo>
                  <a:pt x="5619" y="39"/>
                </a:lnTo>
                <a:lnTo>
                  <a:pt x="5620" y="39"/>
                </a:lnTo>
                <a:lnTo>
                  <a:pt x="5620" y="39"/>
                </a:lnTo>
                <a:lnTo>
                  <a:pt x="5620" y="39"/>
                </a:lnTo>
                <a:lnTo>
                  <a:pt x="5620" y="39"/>
                </a:lnTo>
                <a:lnTo>
                  <a:pt x="5621" y="39"/>
                </a:lnTo>
                <a:lnTo>
                  <a:pt x="5621" y="39"/>
                </a:lnTo>
                <a:lnTo>
                  <a:pt x="5621" y="39"/>
                </a:lnTo>
                <a:lnTo>
                  <a:pt x="5621" y="39"/>
                </a:lnTo>
                <a:lnTo>
                  <a:pt x="5622" y="39"/>
                </a:lnTo>
                <a:lnTo>
                  <a:pt x="5622" y="39"/>
                </a:lnTo>
                <a:lnTo>
                  <a:pt x="5622" y="39"/>
                </a:lnTo>
                <a:lnTo>
                  <a:pt x="5622" y="39"/>
                </a:lnTo>
                <a:lnTo>
                  <a:pt x="5623" y="39"/>
                </a:lnTo>
                <a:lnTo>
                  <a:pt x="5623" y="39"/>
                </a:lnTo>
                <a:lnTo>
                  <a:pt x="5623" y="39"/>
                </a:lnTo>
                <a:lnTo>
                  <a:pt x="5623" y="39"/>
                </a:lnTo>
                <a:lnTo>
                  <a:pt x="5624" y="39"/>
                </a:lnTo>
                <a:lnTo>
                  <a:pt x="5624" y="39"/>
                </a:lnTo>
                <a:lnTo>
                  <a:pt x="5624" y="39"/>
                </a:lnTo>
                <a:lnTo>
                  <a:pt x="5624" y="39"/>
                </a:lnTo>
                <a:lnTo>
                  <a:pt x="5624" y="39"/>
                </a:lnTo>
                <a:lnTo>
                  <a:pt x="5625" y="39"/>
                </a:lnTo>
                <a:lnTo>
                  <a:pt x="5625" y="39"/>
                </a:lnTo>
                <a:lnTo>
                  <a:pt x="5625" y="39"/>
                </a:lnTo>
                <a:lnTo>
                  <a:pt x="5625" y="39"/>
                </a:lnTo>
                <a:lnTo>
                  <a:pt x="5626" y="39"/>
                </a:lnTo>
                <a:lnTo>
                  <a:pt x="5626" y="39"/>
                </a:lnTo>
                <a:lnTo>
                  <a:pt x="5626" y="39"/>
                </a:lnTo>
                <a:lnTo>
                  <a:pt x="5626" y="39"/>
                </a:lnTo>
                <a:lnTo>
                  <a:pt x="5627" y="39"/>
                </a:lnTo>
                <a:lnTo>
                  <a:pt x="5627" y="39"/>
                </a:lnTo>
                <a:lnTo>
                  <a:pt x="5627" y="39"/>
                </a:lnTo>
                <a:lnTo>
                  <a:pt x="5627" y="39"/>
                </a:lnTo>
                <a:lnTo>
                  <a:pt x="5627" y="39"/>
                </a:lnTo>
                <a:lnTo>
                  <a:pt x="5628" y="39"/>
                </a:lnTo>
                <a:lnTo>
                  <a:pt x="5628" y="39"/>
                </a:lnTo>
                <a:lnTo>
                  <a:pt x="5628" y="39"/>
                </a:lnTo>
                <a:lnTo>
                  <a:pt x="5628" y="39"/>
                </a:lnTo>
                <a:lnTo>
                  <a:pt x="5629" y="39"/>
                </a:lnTo>
                <a:lnTo>
                  <a:pt x="5629" y="39"/>
                </a:lnTo>
                <a:lnTo>
                  <a:pt x="5629" y="39"/>
                </a:lnTo>
                <a:lnTo>
                  <a:pt x="5630" y="39"/>
                </a:lnTo>
                <a:lnTo>
                  <a:pt x="5630" y="39"/>
                </a:lnTo>
                <a:lnTo>
                  <a:pt x="5630" y="39"/>
                </a:lnTo>
                <a:lnTo>
                  <a:pt x="5630" y="39"/>
                </a:lnTo>
                <a:lnTo>
                  <a:pt x="5630" y="39"/>
                </a:lnTo>
                <a:lnTo>
                  <a:pt x="5631" y="39"/>
                </a:lnTo>
                <a:lnTo>
                  <a:pt x="5631" y="39"/>
                </a:lnTo>
                <a:lnTo>
                  <a:pt x="5631" y="39"/>
                </a:lnTo>
                <a:lnTo>
                  <a:pt x="5631" y="39"/>
                </a:lnTo>
                <a:lnTo>
                  <a:pt x="5632" y="39"/>
                </a:lnTo>
                <a:lnTo>
                  <a:pt x="5632" y="39"/>
                </a:lnTo>
                <a:lnTo>
                  <a:pt x="5632" y="39"/>
                </a:lnTo>
                <a:lnTo>
                  <a:pt x="5632" y="39"/>
                </a:lnTo>
                <a:lnTo>
                  <a:pt x="5633" y="39"/>
                </a:lnTo>
                <a:lnTo>
                  <a:pt x="5633" y="39"/>
                </a:lnTo>
                <a:lnTo>
                  <a:pt x="5633" y="39"/>
                </a:lnTo>
                <a:lnTo>
                  <a:pt x="5633" y="39"/>
                </a:lnTo>
                <a:lnTo>
                  <a:pt x="5633" y="39"/>
                </a:lnTo>
                <a:lnTo>
                  <a:pt x="5634" y="39"/>
                </a:lnTo>
                <a:lnTo>
                  <a:pt x="5634" y="39"/>
                </a:lnTo>
                <a:lnTo>
                  <a:pt x="5634" y="39"/>
                </a:lnTo>
                <a:lnTo>
                  <a:pt x="5634" y="39"/>
                </a:lnTo>
                <a:lnTo>
                  <a:pt x="5635" y="39"/>
                </a:lnTo>
                <a:lnTo>
                  <a:pt x="5635" y="39"/>
                </a:lnTo>
                <a:lnTo>
                  <a:pt x="5635" y="39"/>
                </a:lnTo>
                <a:lnTo>
                  <a:pt x="5635" y="39"/>
                </a:lnTo>
                <a:lnTo>
                  <a:pt x="5636" y="39"/>
                </a:lnTo>
                <a:lnTo>
                  <a:pt x="5636" y="39"/>
                </a:lnTo>
                <a:lnTo>
                  <a:pt x="5636" y="39"/>
                </a:lnTo>
                <a:lnTo>
                  <a:pt x="5636" y="39"/>
                </a:lnTo>
                <a:lnTo>
                  <a:pt x="5636" y="39"/>
                </a:lnTo>
                <a:lnTo>
                  <a:pt x="5637" y="39"/>
                </a:lnTo>
                <a:lnTo>
                  <a:pt x="5637" y="39"/>
                </a:lnTo>
                <a:lnTo>
                  <a:pt x="5637" y="39"/>
                </a:lnTo>
                <a:lnTo>
                  <a:pt x="5638" y="39"/>
                </a:lnTo>
                <a:lnTo>
                  <a:pt x="5638" y="39"/>
                </a:lnTo>
                <a:lnTo>
                  <a:pt x="5638" y="39"/>
                </a:lnTo>
                <a:lnTo>
                  <a:pt x="5638" y="39"/>
                </a:lnTo>
                <a:lnTo>
                  <a:pt x="5639" y="39"/>
                </a:lnTo>
                <a:lnTo>
                  <a:pt x="5639" y="39"/>
                </a:lnTo>
                <a:lnTo>
                  <a:pt x="5639" y="39"/>
                </a:lnTo>
                <a:lnTo>
                  <a:pt x="5639" y="39"/>
                </a:lnTo>
                <a:lnTo>
                  <a:pt x="5639" y="39"/>
                </a:lnTo>
                <a:lnTo>
                  <a:pt x="5640" y="39"/>
                </a:lnTo>
                <a:lnTo>
                  <a:pt x="5640" y="39"/>
                </a:lnTo>
                <a:lnTo>
                  <a:pt x="5640" y="39"/>
                </a:lnTo>
                <a:lnTo>
                  <a:pt x="5640" y="39"/>
                </a:lnTo>
                <a:lnTo>
                  <a:pt x="5641" y="39"/>
                </a:lnTo>
                <a:lnTo>
                  <a:pt x="5641" y="39"/>
                </a:lnTo>
                <a:lnTo>
                  <a:pt x="5641" y="39"/>
                </a:lnTo>
                <a:lnTo>
                  <a:pt x="5641" y="39"/>
                </a:lnTo>
                <a:lnTo>
                  <a:pt x="5642" y="39"/>
                </a:lnTo>
                <a:lnTo>
                  <a:pt x="5642" y="39"/>
                </a:lnTo>
                <a:lnTo>
                  <a:pt x="5642" y="39"/>
                </a:lnTo>
                <a:lnTo>
                  <a:pt x="5642" y="39"/>
                </a:lnTo>
                <a:lnTo>
                  <a:pt x="5642" y="39"/>
                </a:lnTo>
              </a:path>
            </a:pathLst>
          </a:custGeom>
          <a:noFill/>
          <a:ln w="19050"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Rectangle 130">
            <a:extLst>
              <a:ext uri="{FF2B5EF4-FFF2-40B4-BE49-F238E27FC236}">
                <a16:creationId xmlns:a16="http://schemas.microsoft.com/office/drawing/2014/main" id="{1AE8E53F-C942-4576-87BB-920470F55E98}"/>
              </a:ext>
            </a:extLst>
          </p:cNvPr>
          <p:cNvSpPr/>
          <p:nvPr/>
        </p:nvSpPr>
        <p:spPr>
          <a:xfrm flipH="1">
            <a:off x="1334397" y="6218237"/>
            <a:ext cx="2165634" cy="261610"/>
          </a:xfrm>
          <a:prstGeom prst="rect">
            <a:avLst/>
          </a:prstGeom>
        </p:spPr>
        <p:txBody>
          <a:bodyPr wrap="square">
            <a:spAutoFit/>
          </a:bodyPr>
          <a:lstStyle/>
          <a:p>
            <a:r>
              <a:rPr lang="en-US" sz="1100" dirty="0">
                <a:solidFill>
                  <a:srgbClr val="FF0000"/>
                </a:solidFill>
              </a:rPr>
              <a:t>Ground Truth</a:t>
            </a:r>
          </a:p>
        </p:txBody>
      </p:sp>
      <p:sp>
        <p:nvSpPr>
          <p:cNvPr id="132" name="Rectangle 131">
            <a:extLst>
              <a:ext uri="{FF2B5EF4-FFF2-40B4-BE49-F238E27FC236}">
                <a16:creationId xmlns:a16="http://schemas.microsoft.com/office/drawing/2014/main" id="{EABD4CD6-8818-4E5D-9E17-66F495A41CD2}"/>
              </a:ext>
            </a:extLst>
          </p:cNvPr>
          <p:cNvSpPr/>
          <p:nvPr/>
        </p:nvSpPr>
        <p:spPr>
          <a:xfrm>
            <a:off x="7938" y="6083590"/>
            <a:ext cx="1680633" cy="369332"/>
          </a:xfrm>
          <a:prstGeom prst="rect">
            <a:avLst/>
          </a:prstGeom>
        </p:spPr>
        <p:txBody>
          <a:bodyPr wrap="square">
            <a:spAutoFit/>
          </a:bodyPr>
          <a:lstStyle/>
          <a:p>
            <a:r>
              <a:rPr lang="en-US" sz="900" dirty="0" err="1"/>
              <a:t>OmniAnomaly</a:t>
            </a:r>
            <a:r>
              <a:rPr lang="en-US" sz="900" dirty="0"/>
              <a:t>/</a:t>
            </a:r>
            <a:r>
              <a:rPr lang="en-US" sz="900" dirty="0" err="1"/>
              <a:t>ServerMachineDataset</a:t>
            </a:r>
            <a:r>
              <a:rPr lang="en-US" sz="900" dirty="0"/>
              <a:t>/test/machine-2-5.txt</a:t>
            </a:r>
          </a:p>
        </p:txBody>
      </p:sp>
      <p:cxnSp>
        <p:nvCxnSpPr>
          <p:cNvPr id="476" name="Straight Arrow Connector 475">
            <a:extLst>
              <a:ext uri="{FF2B5EF4-FFF2-40B4-BE49-F238E27FC236}">
                <a16:creationId xmlns:a16="http://schemas.microsoft.com/office/drawing/2014/main" id="{902A51D3-2016-4D31-B0DA-047679D46AA8}"/>
              </a:ext>
            </a:extLst>
          </p:cNvPr>
          <p:cNvCxnSpPr>
            <a:cxnSpLocks/>
          </p:cNvCxnSpPr>
          <p:nvPr/>
        </p:nvCxnSpPr>
        <p:spPr>
          <a:xfrm>
            <a:off x="2260600" y="6370108"/>
            <a:ext cx="297452" cy="8466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5" name="Straight Arrow Connector 134">
            <a:extLst>
              <a:ext uri="{FF2B5EF4-FFF2-40B4-BE49-F238E27FC236}">
                <a16:creationId xmlns:a16="http://schemas.microsoft.com/office/drawing/2014/main" id="{7092D8F9-F4C1-4680-B9CF-9041A6D026E1}"/>
              </a:ext>
            </a:extLst>
          </p:cNvPr>
          <p:cNvCxnSpPr>
            <a:cxnSpLocks/>
          </p:cNvCxnSpPr>
          <p:nvPr/>
        </p:nvCxnSpPr>
        <p:spPr>
          <a:xfrm>
            <a:off x="1688571" y="5761567"/>
            <a:ext cx="899115" cy="4566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704" name="TextBox 703">
            <a:extLst>
              <a:ext uri="{FF2B5EF4-FFF2-40B4-BE49-F238E27FC236}">
                <a16:creationId xmlns:a16="http://schemas.microsoft.com/office/drawing/2014/main" id="{067FB096-9DCE-4BFC-80C1-2A4D32C82B1E}"/>
              </a:ext>
            </a:extLst>
          </p:cNvPr>
          <p:cNvSpPr txBox="1"/>
          <p:nvPr/>
        </p:nvSpPr>
        <p:spPr>
          <a:xfrm>
            <a:off x="141111" y="5526617"/>
            <a:ext cx="1548694" cy="338554"/>
          </a:xfrm>
          <a:prstGeom prst="rect">
            <a:avLst/>
          </a:prstGeom>
          <a:noFill/>
        </p:spPr>
        <p:txBody>
          <a:bodyPr wrap="none" rtlCol="0">
            <a:spAutoFit/>
          </a:bodyPr>
          <a:lstStyle/>
          <a:p>
            <a:r>
              <a:rPr lang="en-US" sz="1600" dirty="0"/>
              <a:t>One line of code</a:t>
            </a:r>
          </a:p>
        </p:txBody>
      </p:sp>
      <p:sp>
        <p:nvSpPr>
          <p:cNvPr id="3" name="TextBox 2">
            <a:extLst>
              <a:ext uri="{FF2B5EF4-FFF2-40B4-BE49-F238E27FC236}">
                <a16:creationId xmlns:a16="http://schemas.microsoft.com/office/drawing/2014/main" id="{2E5DBA3A-498A-428F-B72E-AB873A8D5A78}"/>
              </a:ext>
            </a:extLst>
          </p:cNvPr>
          <p:cNvSpPr txBox="1"/>
          <p:nvPr/>
        </p:nvSpPr>
        <p:spPr>
          <a:xfrm>
            <a:off x="2587686" y="1348698"/>
            <a:ext cx="5285421" cy="369332"/>
          </a:xfrm>
          <a:prstGeom prst="rect">
            <a:avLst/>
          </a:prstGeom>
          <a:noFill/>
        </p:spPr>
        <p:txBody>
          <a:bodyPr wrap="none" rtlCol="0">
            <a:spAutoFit/>
          </a:bodyPr>
          <a:lstStyle/>
          <a:p>
            <a:r>
              <a:rPr lang="en-US" dirty="0">
                <a:solidFill>
                  <a:srgbClr val="000000"/>
                </a:solidFill>
                <a:latin typeface="Courier New" panose="02070309020205020404" pitchFamily="49" charset="0"/>
              </a:rPr>
              <a:t>plot(T &gt; mean(T); + (2* std(T)),’g’ )</a:t>
            </a:r>
          </a:p>
        </p:txBody>
      </p:sp>
      <p:sp>
        <p:nvSpPr>
          <p:cNvPr id="33" name="TextBox 32">
            <a:extLst>
              <a:ext uri="{FF2B5EF4-FFF2-40B4-BE49-F238E27FC236}">
                <a16:creationId xmlns:a16="http://schemas.microsoft.com/office/drawing/2014/main" id="{3AF139B4-743B-40F2-BE65-431D3B19B3ED}"/>
              </a:ext>
            </a:extLst>
          </p:cNvPr>
          <p:cNvSpPr txBox="1"/>
          <p:nvPr/>
        </p:nvSpPr>
        <p:spPr>
          <a:xfrm>
            <a:off x="232044" y="2108555"/>
            <a:ext cx="11370993" cy="1477328"/>
          </a:xfrm>
          <a:prstGeom prst="rect">
            <a:avLst/>
          </a:prstGeom>
          <a:noFill/>
        </p:spPr>
        <p:txBody>
          <a:bodyPr wrap="square">
            <a:spAutoFit/>
          </a:bodyPr>
          <a:lstStyle/>
          <a:p>
            <a:r>
              <a:rPr lang="en-US" dirty="0"/>
              <a:t>Note that the one liner is not exactly the same as the ground truth. </a:t>
            </a:r>
          </a:p>
          <a:p>
            <a:endParaRPr lang="en-US" dirty="0"/>
          </a:p>
          <a:p>
            <a:r>
              <a:rPr lang="en-US" dirty="0"/>
              <a:t>However, by at least careful visual inspection, it is not clear that this the ground truth labels are perfect here.</a:t>
            </a:r>
          </a:p>
          <a:p>
            <a:endParaRPr lang="en-US" dirty="0"/>
          </a:p>
          <a:p>
            <a:r>
              <a:rPr lang="en-US" dirty="0"/>
              <a:t>This dataset also seems to have unrealistic density. </a:t>
            </a:r>
          </a:p>
        </p:txBody>
      </p:sp>
    </p:spTree>
    <p:extLst>
      <p:ext uri="{BB962C8B-B14F-4D97-AF65-F5344CB8AC3E}">
        <p14:creationId xmlns:p14="http://schemas.microsoft.com/office/powerpoint/2010/main" val="29117528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7B85CBB4-035C-4902-ACCE-338495508DEF}"/>
              </a:ext>
            </a:extLst>
          </p:cNvPr>
          <p:cNvPicPr>
            <a:picLocks noChangeAspect="1"/>
          </p:cNvPicPr>
          <p:nvPr/>
        </p:nvPicPr>
        <p:blipFill>
          <a:blip r:embed="rId2"/>
          <a:stretch>
            <a:fillRect/>
          </a:stretch>
        </p:blipFill>
        <p:spPr>
          <a:xfrm>
            <a:off x="4272127" y="502920"/>
            <a:ext cx="8443266" cy="6858000"/>
          </a:xfrm>
          <a:prstGeom prst="rect">
            <a:avLst/>
          </a:prstGeom>
        </p:spPr>
      </p:pic>
      <p:sp>
        <p:nvSpPr>
          <p:cNvPr id="6" name="TextBox 5">
            <a:extLst>
              <a:ext uri="{FF2B5EF4-FFF2-40B4-BE49-F238E27FC236}">
                <a16:creationId xmlns:a16="http://schemas.microsoft.com/office/drawing/2014/main" id="{3E573C41-F8E3-49EB-9A1C-8B4D44EB2C3B}"/>
              </a:ext>
            </a:extLst>
          </p:cNvPr>
          <p:cNvSpPr txBox="1"/>
          <p:nvPr/>
        </p:nvSpPr>
        <p:spPr>
          <a:xfrm>
            <a:off x="151130" y="137775"/>
            <a:ext cx="13260070" cy="307777"/>
          </a:xfrm>
          <a:prstGeom prst="rect">
            <a:avLst/>
          </a:prstGeom>
          <a:noFill/>
        </p:spPr>
        <p:txBody>
          <a:bodyPr wrap="square">
            <a:spAutoFit/>
          </a:bodyPr>
          <a:lstStyle/>
          <a:p>
            <a:r>
              <a:rPr lang="en-US" sz="1400" dirty="0"/>
              <a:t>&gt;&gt; figure; subplot(211); plot(A4BenchmarkTS100(:,2));, subplot(212);, hold on;  plot(A4BenchmarkTS100(:,3)+2,'r');, plot(</a:t>
            </a:r>
            <a:r>
              <a:rPr lang="en-US" sz="1400" dirty="0">
                <a:solidFill>
                  <a:srgbClr val="00B050"/>
                </a:solidFill>
              </a:rPr>
              <a:t>diff(A4BenchmarkTS100(:,2))&gt;250</a:t>
            </a:r>
            <a:r>
              <a:rPr lang="en-US" sz="1400" dirty="0"/>
              <a:t>,'g');</a:t>
            </a:r>
          </a:p>
        </p:txBody>
      </p:sp>
      <p:sp>
        <p:nvSpPr>
          <p:cNvPr id="7" name="TextBox 6">
            <a:extLst>
              <a:ext uri="{FF2B5EF4-FFF2-40B4-BE49-F238E27FC236}">
                <a16:creationId xmlns:a16="http://schemas.microsoft.com/office/drawing/2014/main" id="{0C23A3E1-B68D-4C50-9E1E-26788A73CE63}"/>
              </a:ext>
            </a:extLst>
          </p:cNvPr>
          <p:cNvSpPr txBox="1"/>
          <p:nvPr/>
        </p:nvSpPr>
        <p:spPr>
          <a:xfrm>
            <a:off x="7252970" y="5273040"/>
            <a:ext cx="2759602" cy="369332"/>
          </a:xfrm>
          <a:prstGeom prst="rect">
            <a:avLst/>
          </a:prstGeom>
          <a:noFill/>
        </p:spPr>
        <p:txBody>
          <a:bodyPr wrap="none" rtlCol="0">
            <a:spAutoFit/>
          </a:bodyPr>
          <a:lstStyle/>
          <a:p>
            <a:r>
              <a:rPr lang="en-US" dirty="0"/>
              <a:t>This is Yahoo Real A4 TS100</a:t>
            </a:r>
          </a:p>
        </p:txBody>
      </p:sp>
    </p:spTree>
    <p:extLst>
      <p:ext uri="{BB962C8B-B14F-4D97-AF65-F5344CB8AC3E}">
        <p14:creationId xmlns:p14="http://schemas.microsoft.com/office/powerpoint/2010/main" val="299508263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D75E40-F173-47C4-8E46-D5674F2330D7}"/>
              </a:ext>
            </a:extLst>
          </p:cNvPr>
          <p:cNvSpPr>
            <a:spLocks noGrp="1"/>
          </p:cNvSpPr>
          <p:nvPr>
            <p:ph type="title"/>
          </p:nvPr>
        </p:nvSpPr>
        <p:spPr>
          <a:xfrm>
            <a:off x="360680" y="70062"/>
            <a:ext cx="10515600" cy="620395"/>
          </a:xfrm>
        </p:spPr>
        <p:txBody>
          <a:bodyPr>
            <a:normAutofit/>
          </a:bodyPr>
          <a:lstStyle/>
          <a:p>
            <a:r>
              <a:rPr lang="en-US" sz="3200" dirty="0">
                <a:latin typeface="+mn-lt"/>
                <a:ea typeface="+mn-ea"/>
                <a:cs typeface="+mn-cs"/>
              </a:rPr>
              <a:t>Unrealistic Anomaly Density: NASA</a:t>
            </a:r>
          </a:p>
        </p:txBody>
      </p:sp>
      <p:sp>
        <p:nvSpPr>
          <p:cNvPr id="5" name="TextBox 4">
            <a:extLst>
              <a:ext uri="{FF2B5EF4-FFF2-40B4-BE49-F238E27FC236}">
                <a16:creationId xmlns:a16="http://schemas.microsoft.com/office/drawing/2014/main" id="{C5CC5F8F-A11A-4815-B34C-A7AAD0DD18EC}"/>
              </a:ext>
            </a:extLst>
          </p:cNvPr>
          <p:cNvSpPr txBox="1"/>
          <p:nvPr/>
        </p:nvSpPr>
        <p:spPr>
          <a:xfrm>
            <a:off x="487681" y="1147275"/>
            <a:ext cx="6893560" cy="1754326"/>
          </a:xfrm>
          <a:prstGeom prst="rect">
            <a:avLst/>
          </a:prstGeom>
          <a:noFill/>
        </p:spPr>
        <p:txBody>
          <a:bodyPr wrap="square" rtlCol="0">
            <a:spAutoFit/>
          </a:bodyPr>
          <a:lstStyle/>
          <a:p>
            <a:r>
              <a:rPr lang="en-US" dirty="0"/>
              <a:t>The red transparent region is the indication of anomaly label</a:t>
            </a:r>
          </a:p>
          <a:p>
            <a:endParaRPr lang="en-US" dirty="0"/>
          </a:p>
          <a:p>
            <a:r>
              <a:rPr lang="en-US" dirty="0"/>
              <a:t>These are not meant to be an exhaustive list </a:t>
            </a:r>
          </a:p>
          <a:p>
            <a:endParaRPr lang="en-US" dirty="0"/>
          </a:p>
          <a:p>
            <a:r>
              <a:rPr lang="en-US" dirty="0"/>
              <a:t>Note that apart from </a:t>
            </a:r>
            <a:r>
              <a:rPr lang="en-US" sz="1800" i="1" dirty="0">
                <a:latin typeface="+mn-lt"/>
                <a:ea typeface="+mn-ea"/>
                <a:cs typeface="+mn-cs"/>
              </a:rPr>
              <a:t>unrealistic anomaly density</a:t>
            </a:r>
            <a:r>
              <a:rPr lang="en-US" sz="1800" dirty="0">
                <a:latin typeface="+mn-lt"/>
                <a:ea typeface="+mn-ea"/>
                <a:cs typeface="+mn-cs"/>
              </a:rPr>
              <a:t>, these have </a:t>
            </a:r>
            <a:r>
              <a:rPr lang="en-US" sz="1800" i="1" dirty="0">
                <a:latin typeface="+mn-lt"/>
                <a:ea typeface="+mn-ea"/>
                <a:cs typeface="+mn-cs"/>
              </a:rPr>
              <a:t>trivially</a:t>
            </a:r>
            <a:r>
              <a:rPr lang="en-US" sz="1800" dirty="0">
                <a:latin typeface="+mn-lt"/>
                <a:ea typeface="+mn-ea"/>
                <a:cs typeface="+mn-cs"/>
              </a:rPr>
              <a:t> and </a:t>
            </a:r>
            <a:r>
              <a:rPr lang="en-US" sz="1800" i="1" dirty="0">
                <a:latin typeface="+mn-lt"/>
                <a:ea typeface="+mn-ea"/>
                <a:cs typeface="+mn-cs"/>
              </a:rPr>
              <a:t>run-to-failure bias</a:t>
            </a:r>
            <a:r>
              <a:rPr lang="en-US" sz="1800" dirty="0">
                <a:latin typeface="+mn-lt"/>
                <a:ea typeface="+mn-ea"/>
                <a:cs typeface="+mn-cs"/>
              </a:rPr>
              <a:t>. </a:t>
            </a:r>
            <a:endParaRPr lang="en-US" dirty="0"/>
          </a:p>
        </p:txBody>
      </p:sp>
      <p:pic>
        <p:nvPicPr>
          <p:cNvPr id="6" name="Picture">
            <a:extLst>
              <a:ext uri="{FF2B5EF4-FFF2-40B4-BE49-F238E27FC236}">
                <a16:creationId xmlns:a16="http://schemas.microsoft.com/office/drawing/2014/main" id="{E73A95D9-9B71-413F-AA6A-B4C02C6F78B4}"/>
              </a:ext>
            </a:extLst>
          </p:cNvPr>
          <p:cNvPicPr>
            <a:picLocks noChangeAspect="1"/>
          </p:cNvPicPr>
          <p:nvPr/>
        </p:nvPicPr>
        <p:blipFill>
          <a:blip r:embed="rId2"/>
          <a:stretch>
            <a:fillRect/>
          </a:stretch>
        </p:blipFill>
        <p:spPr>
          <a:xfrm>
            <a:off x="0" y="3358419"/>
            <a:ext cx="4086726" cy="1691081"/>
          </a:xfrm>
          <a:prstGeom prst="rect">
            <a:avLst/>
          </a:prstGeom>
        </p:spPr>
      </p:pic>
      <p:pic>
        <p:nvPicPr>
          <p:cNvPr id="7" name="Picture">
            <a:extLst>
              <a:ext uri="{FF2B5EF4-FFF2-40B4-BE49-F238E27FC236}">
                <a16:creationId xmlns:a16="http://schemas.microsoft.com/office/drawing/2014/main" id="{BD5B9E77-C841-4F62-A44E-0BA572291474}"/>
              </a:ext>
            </a:extLst>
          </p:cNvPr>
          <p:cNvPicPr>
            <a:picLocks noChangeAspect="1"/>
          </p:cNvPicPr>
          <p:nvPr/>
        </p:nvPicPr>
        <p:blipFill>
          <a:blip r:embed="rId3"/>
          <a:stretch>
            <a:fillRect/>
          </a:stretch>
        </p:blipFill>
        <p:spPr>
          <a:xfrm>
            <a:off x="8056880" y="84099"/>
            <a:ext cx="4086726" cy="1691081"/>
          </a:xfrm>
          <a:prstGeom prst="rect">
            <a:avLst/>
          </a:prstGeom>
        </p:spPr>
      </p:pic>
      <p:pic>
        <p:nvPicPr>
          <p:cNvPr id="8" name="Picture">
            <a:extLst>
              <a:ext uri="{FF2B5EF4-FFF2-40B4-BE49-F238E27FC236}">
                <a16:creationId xmlns:a16="http://schemas.microsoft.com/office/drawing/2014/main" id="{68270085-EAC2-44DE-8197-70B4043E363A}"/>
              </a:ext>
            </a:extLst>
          </p:cNvPr>
          <p:cNvPicPr>
            <a:picLocks noChangeAspect="1"/>
          </p:cNvPicPr>
          <p:nvPr/>
        </p:nvPicPr>
        <p:blipFill>
          <a:blip r:embed="rId4"/>
          <a:stretch>
            <a:fillRect/>
          </a:stretch>
        </p:blipFill>
        <p:spPr>
          <a:xfrm>
            <a:off x="0" y="5043525"/>
            <a:ext cx="4086726" cy="1691081"/>
          </a:xfrm>
          <a:prstGeom prst="rect">
            <a:avLst/>
          </a:prstGeom>
        </p:spPr>
      </p:pic>
      <p:pic>
        <p:nvPicPr>
          <p:cNvPr id="9" name="Picture">
            <a:extLst>
              <a:ext uri="{FF2B5EF4-FFF2-40B4-BE49-F238E27FC236}">
                <a16:creationId xmlns:a16="http://schemas.microsoft.com/office/drawing/2014/main" id="{281E6E87-6DDF-4D95-B22A-2E34171A99F4}"/>
              </a:ext>
            </a:extLst>
          </p:cNvPr>
          <p:cNvPicPr>
            <a:picLocks noChangeAspect="1"/>
          </p:cNvPicPr>
          <p:nvPr/>
        </p:nvPicPr>
        <p:blipFill>
          <a:blip r:embed="rId5"/>
          <a:stretch>
            <a:fillRect/>
          </a:stretch>
        </p:blipFill>
        <p:spPr>
          <a:xfrm>
            <a:off x="4052637" y="3421170"/>
            <a:ext cx="4086726" cy="1691081"/>
          </a:xfrm>
          <a:prstGeom prst="rect">
            <a:avLst/>
          </a:prstGeom>
        </p:spPr>
      </p:pic>
      <p:pic>
        <p:nvPicPr>
          <p:cNvPr id="10" name="Picture">
            <a:extLst>
              <a:ext uri="{FF2B5EF4-FFF2-40B4-BE49-F238E27FC236}">
                <a16:creationId xmlns:a16="http://schemas.microsoft.com/office/drawing/2014/main" id="{24963BD6-367C-4478-ABB0-20F5B910E354}"/>
              </a:ext>
            </a:extLst>
          </p:cNvPr>
          <p:cNvPicPr>
            <a:picLocks noChangeAspect="1"/>
          </p:cNvPicPr>
          <p:nvPr/>
        </p:nvPicPr>
        <p:blipFill>
          <a:blip r:embed="rId6"/>
          <a:stretch>
            <a:fillRect/>
          </a:stretch>
        </p:blipFill>
        <p:spPr>
          <a:xfrm>
            <a:off x="8056880" y="3391740"/>
            <a:ext cx="4086726" cy="1691081"/>
          </a:xfrm>
          <a:prstGeom prst="rect">
            <a:avLst/>
          </a:prstGeom>
        </p:spPr>
      </p:pic>
      <p:pic>
        <p:nvPicPr>
          <p:cNvPr id="11" name="Picture">
            <a:extLst>
              <a:ext uri="{FF2B5EF4-FFF2-40B4-BE49-F238E27FC236}">
                <a16:creationId xmlns:a16="http://schemas.microsoft.com/office/drawing/2014/main" id="{3840A5E8-0EF7-4407-9C16-C43F470AA03F}"/>
              </a:ext>
            </a:extLst>
          </p:cNvPr>
          <p:cNvPicPr>
            <a:picLocks noChangeAspect="1"/>
          </p:cNvPicPr>
          <p:nvPr/>
        </p:nvPicPr>
        <p:blipFill>
          <a:blip r:embed="rId7"/>
          <a:stretch>
            <a:fillRect/>
          </a:stretch>
        </p:blipFill>
        <p:spPr>
          <a:xfrm>
            <a:off x="4086726" y="5106277"/>
            <a:ext cx="4086726" cy="1691081"/>
          </a:xfrm>
          <a:prstGeom prst="rect">
            <a:avLst/>
          </a:prstGeom>
        </p:spPr>
      </p:pic>
      <p:pic>
        <p:nvPicPr>
          <p:cNvPr id="12" name="Picture">
            <a:extLst>
              <a:ext uri="{FF2B5EF4-FFF2-40B4-BE49-F238E27FC236}">
                <a16:creationId xmlns:a16="http://schemas.microsoft.com/office/drawing/2014/main" id="{1735D261-F485-4156-A09B-8DA5EF208CE1}"/>
              </a:ext>
            </a:extLst>
          </p:cNvPr>
          <p:cNvPicPr>
            <a:picLocks noChangeAspect="1"/>
          </p:cNvPicPr>
          <p:nvPr/>
        </p:nvPicPr>
        <p:blipFill>
          <a:blip r:embed="rId8"/>
          <a:stretch>
            <a:fillRect/>
          </a:stretch>
        </p:blipFill>
        <p:spPr>
          <a:xfrm>
            <a:off x="8014101" y="5106277"/>
            <a:ext cx="4086726" cy="1691081"/>
          </a:xfrm>
          <a:prstGeom prst="rect">
            <a:avLst/>
          </a:prstGeom>
        </p:spPr>
      </p:pic>
      <p:pic>
        <p:nvPicPr>
          <p:cNvPr id="13" name="Picture">
            <a:extLst>
              <a:ext uri="{FF2B5EF4-FFF2-40B4-BE49-F238E27FC236}">
                <a16:creationId xmlns:a16="http://schemas.microsoft.com/office/drawing/2014/main" id="{2B770A8C-0D69-4441-B681-8820E8B6CC7E}"/>
              </a:ext>
            </a:extLst>
          </p:cNvPr>
          <p:cNvPicPr>
            <a:picLocks noChangeAspect="1"/>
          </p:cNvPicPr>
          <p:nvPr/>
        </p:nvPicPr>
        <p:blipFill>
          <a:blip r:embed="rId9"/>
          <a:stretch>
            <a:fillRect/>
          </a:stretch>
        </p:blipFill>
        <p:spPr>
          <a:xfrm>
            <a:off x="8088964" y="1706633"/>
            <a:ext cx="4054642" cy="1677804"/>
          </a:xfrm>
          <a:prstGeom prst="rect">
            <a:avLst/>
          </a:prstGeom>
        </p:spPr>
      </p:pic>
    </p:spTree>
    <p:extLst>
      <p:ext uri="{BB962C8B-B14F-4D97-AF65-F5344CB8AC3E}">
        <p14:creationId xmlns:p14="http://schemas.microsoft.com/office/powerpoint/2010/main" val="227344440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371258-61B7-49C0-96E4-190C6CC19F4E}"/>
              </a:ext>
            </a:extLst>
          </p:cNvPr>
          <p:cNvSpPr>
            <a:spLocks noGrp="1"/>
          </p:cNvSpPr>
          <p:nvPr>
            <p:ph type="title"/>
          </p:nvPr>
        </p:nvSpPr>
        <p:spPr/>
        <p:txBody>
          <a:bodyPr/>
          <a:lstStyle/>
          <a:p>
            <a:r>
              <a:rPr lang="en-US" dirty="0"/>
              <a:t>Below is a summary </a:t>
            </a:r>
            <a:r>
              <a:rPr lang="en-US" i="1" dirty="0"/>
              <a:t>for</a:t>
            </a:r>
            <a:r>
              <a:rPr lang="en-US" dirty="0"/>
              <a:t> all of Yahoo.</a:t>
            </a:r>
          </a:p>
        </p:txBody>
      </p:sp>
    </p:spTree>
    <p:extLst>
      <p:ext uri="{BB962C8B-B14F-4D97-AF65-F5344CB8AC3E}">
        <p14:creationId xmlns:p14="http://schemas.microsoft.com/office/powerpoint/2010/main" val="210248149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51CA873-A788-4E87-929C-8D89E2787223}"/>
              </a:ext>
            </a:extLst>
          </p:cNvPr>
          <p:cNvSpPr>
            <a:spLocks noGrp="1"/>
          </p:cNvSpPr>
          <p:nvPr>
            <p:ph type="ctrTitle"/>
          </p:nvPr>
        </p:nvSpPr>
        <p:spPr/>
        <p:txBody>
          <a:bodyPr/>
          <a:lstStyle/>
          <a:p>
            <a:r>
              <a:rPr lang="en-US" altLang="zh-CN" dirty="0">
                <a:latin typeface="Calibri" panose="020F0502020204030204" pitchFamily="34" charset="0"/>
                <a:cs typeface="Calibri" panose="020F0502020204030204" pitchFamily="34" charset="0"/>
              </a:rPr>
              <a:t>Yahoo A3&amp;A4 Benchmark</a:t>
            </a:r>
            <a:endParaRPr lang="zh-CN" alt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2779626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CE5C993-0614-49C4-93F0-B0E4487CE23E}"/>
              </a:ext>
            </a:extLst>
          </p:cNvPr>
          <p:cNvSpPr txBox="1"/>
          <p:nvPr/>
        </p:nvSpPr>
        <p:spPr>
          <a:xfrm>
            <a:off x="1832919" y="1328352"/>
            <a:ext cx="65" cy="276999"/>
          </a:xfrm>
          <a:prstGeom prst="rect">
            <a:avLst/>
          </a:prstGeom>
          <a:noFill/>
        </p:spPr>
        <p:txBody>
          <a:bodyPr wrap="none" lIns="0" tIns="0" rIns="0" bIns="0" rtlCol="0">
            <a:spAutoFit/>
          </a:bodyPr>
          <a:lstStyle/>
          <a:p>
            <a:endParaRPr lang="zh-CN" altLang="en-US" dirty="0"/>
          </a:p>
        </p:txBody>
      </p:sp>
      <p:sp>
        <p:nvSpPr>
          <p:cNvPr id="4" name="TextBox 3">
            <a:extLst>
              <a:ext uri="{FF2B5EF4-FFF2-40B4-BE49-F238E27FC236}">
                <a16:creationId xmlns:a16="http://schemas.microsoft.com/office/drawing/2014/main" id="{6B6FCB30-4F2D-40CE-B9ED-3F1C9F5EF633}"/>
              </a:ext>
            </a:extLst>
          </p:cNvPr>
          <p:cNvSpPr txBox="1"/>
          <p:nvPr/>
        </p:nvSpPr>
        <p:spPr>
          <a:xfrm>
            <a:off x="687228" y="335845"/>
            <a:ext cx="10548552" cy="6186309"/>
          </a:xfrm>
          <a:prstGeom prst="rect">
            <a:avLst/>
          </a:prstGeom>
          <a:noFill/>
        </p:spPr>
        <p:txBody>
          <a:bodyPr wrap="square" rtlCol="0">
            <a:spAutoFit/>
          </a:bodyPr>
          <a:lstStyle/>
          <a:p>
            <a:r>
              <a:rPr lang="en-US" altLang="zh-CN" dirty="0">
                <a:latin typeface="Calibri" panose="020F0502020204030204" pitchFamily="34" charset="0"/>
                <a:cs typeface="Calibri" panose="020F0502020204030204" pitchFamily="34" charset="0"/>
              </a:rPr>
              <a:t>For most time series (</a:t>
            </a:r>
            <a:r>
              <a:rPr lang="en-US" altLang="zh-CN" b="1" dirty="0">
                <a:latin typeface="Calibri" panose="020F0502020204030204" pitchFamily="34" charset="0"/>
                <a:cs typeface="Calibri" panose="020F0502020204030204" pitchFamily="34" charset="0"/>
              </a:rPr>
              <a:t>175</a:t>
            </a:r>
            <a:r>
              <a:rPr lang="en-US" altLang="zh-CN" dirty="0">
                <a:latin typeface="Calibri" panose="020F0502020204030204" pitchFamily="34" charset="0"/>
                <a:cs typeface="Calibri" panose="020F0502020204030204" pitchFamily="34" charset="0"/>
              </a:rPr>
              <a:t> out of 200) in Yahoo A3 and A4 Benchmark, we found that the anomaly detection can be solved with the following one-liner:</a:t>
            </a:r>
          </a:p>
          <a:p>
            <a:endParaRPr lang="en-US" altLang="zh-CN" dirty="0">
              <a:latin typeface="Calibri" panose="020F0502020204030204" pitchFamily="34" charset="0"/>
              <a:cs typeface="Calibri" panose="020F0502020204030204" pitchFamily="34" charset="0"/>
            </a:endParaRPr>
          </a:p>
          <a:p>
            <a:r>
              <a:rPr lang="en-US" altLang="zh-CN" dirty="0">
                <a:latin typeface="Courier New" panose="02070309020205020404" pitchFamily="49" charset="0"/>
                <a:cs typeface="Courier New" panose="02070309020205020404" pitchFamily="49" charset="0"/>
              </a:rPr>
              <a:t>(*)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where  </a:t>
            </a:r>
            <a:r>
              <a:rPr lang="en-US" altLang="zh-CN" b="1" dirty="0">
                <a:latin typeface="Calibri" panose="020F0502020204030204" pitchFamily="34" charset="0"/>
                <a:cs typeface="Calibri" panose="020F0502020204030204" pitchFamily="34" charset="0"/>
              </a:rPr>
              <a:t>TS</a:t>
            </a:r>
            <a:r>
              <a:rPr lang="en-US" altLang="zh-CN" dirty="0">
                <a:latin typeface="Calibri" panose="020F0502020204030204" pitchFamily="34" charset="0"/>
                <a:cs typeface="Calibri" panose="020F0502020204030204" pitchFamily="34" charset="0"/>
              </a:rPr>
              <a:t> is the time series to work on,</a:t>
            </a:r>
          </a:p>
          <a:p>
            <a:r>
              <a:rPr lang="en-US" altLang="zh-CN" b="1" dirty="0">
                <a:solidFill>
                  <a:srgbClr val="7030A0"/>
                </a:solidFill>
                <a:latin typeface="Courier New" panose="02070309020205020404" pitchFamily="49" charset="0"/>
                <a:cs typeface="Courier New" panose="02070309020205020404" pitchFamily="49" charset="0"/>
              </a:rPr>
              <a:t>     u</a:t>
            </a:r>
            <a:r>
              <a:rPr lang="en-US" altLang="zh-CN" dirty="0">
                <a:latin typeface="Calibri" panose="020F0502020204030204" pitchFamily="34" charset="0"/>
                <a:cs typeface="Calibri" panose="020F0502020204030204" pitchFamily="34" charset="0"/>
              </a:rPr>
              <a:t> is either </a:t>
            </a:r>
            <a:r>
              <a:rPr lang="en-US" altLang="zh-CN" b="1" dirty="0">
                <a:latin typeface="Calibri" panose="020F0502020204030204" pitchFamily="34" charset="0"/>
                <a:cs typeface="Calibri" panose="020F0502020204030204" pitchFamily="34" charset="0"/>
              </a:rPr>
              <a:t>0</a:t>
            </a:r>
            <a:r>
              <a:rPr lang="en-US" altLang="zh-CN" dirty="0">
                <a:latin typeface="Calibri" panose="020F0502020204030204" pitchFamily="34" charset="0"/>
                <a:cs typeface="Calibri" panose="020F0502020204030204" pitchFamily="34" charset="0"/>
              </a:rPr>
              <a:t> or </a:t>
            </a:r>
            <a:r>
              <a:rPr lang="en-US" altLang="zh-CN" b="1" dirty="0">
                <a:latin typeface="Calibri" panose="020F0502020204030204" pitchFamily="34" charset="0"/>
                <a:cs typeface="Calibri" panose="020F0502020204030204" pitchFamily="34" charset="0"/>
              </a:rPr>
              <a:t>1</a:t>
            </a:r>
            <a:r>
              <a:rPr lang="en-US" altLang="zh-CN" dirty="0">
                <a:latin typeface="Calibri" panose="020F0502020204030204" pitchFamily="34" charset="0"/>
                <a:cs typeface="Calibri" panose="020F0502020204030204" pitchFamily="34" charset="0"/>
              </a:rPr>
              <a:t> to determine whether using </a:t>
            </a:r>
            <a:r>
              <a:rPr lang="en-US" altLang="zh-CN" dirty="0" err="1">
                <a:latin typeface="Courier New" panose="02070309020205020404" pitchFamily="49" charset="0"/>
                <a:cs typeface="Courier New" panose="02070309020205020404" pitchFamily="49" charset="0"/>
              </a:rPr>
              <a:t>movmean</a:t>
            </a:r>
            <a:r>
              <a:rPr lang="en-US" altLang="zh-CN" dirty="0">
                <a:latin typeface="Calibri" panose="020F0502020204030204" pitchFamily="34" charset="0"/>
                <a:cs typeface="Calibri" panose="020F0502020204030204" pitchFamily="34" charset="0"/>
              </a:rPr>
              <a:t>,</a:t>
            </a:r>
          </a:p>
          <a:p>
            <a:r>
              <a:rPr lang="en-US" altLang="zh-CN" dirty="0">
                <a:latin typeface="Calibri" panose="020F0502020204030204" pitchFamily="34" charset="0"/>
                <a:cs typeface="Calibri" panose="020F0502020204030204" pitchFamily="34"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alibri" panose="020F0502020204030204" pitchFamily="34" charset="0"/>
                <a:cs typeface="Calibri" panose="020F0502020204030204" pitchFamily="34" charset="0"/>
              </a:rPr>
              <a:t> is the length of window to compute local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alibri" panose="020F0502020204030204" pitchFamily="34" charset="0"/>
                <a:cs typeface="Calibri" panose="020F0502020204030204" pitchFamily="34" charset="0"/>
              </a:rPr>
              <a:t>-points mean values and standard deviations, </a:t>
            </a:r>
          </a:p>
          <a:p>
            <a:r>
              <a:rPr lang="en-US" altLang="zh-CN" b="1" dirty="0">
                <a:solidFill>
                  <a:schemeClr val="accent6"/>
                </a:solidFill>
                <a:latin typeface="Calibri" panose="020F0502020204030204" pitchFamily="34" charset="0"/>
                <a:cs typeface="Calibri" panose="020F0502020204030204" pitchFamily="34" charset="0"/>
              </a:rPr>
              <a:t>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alibri" panose="020F0502020204030204" pitchFamily="34" charset="0"/>
                <a:cs typeface="Calibri" panose="020F0502020204030204" pitchFamily="34" charset="0"/>
              </a:rPr>
              <a:t> is the coefficient applied on </a:t>
            </a:r>
            <a:r>
              <a:rPr lang="en-US" altLang="zh-CN" dirty="0" err="1">
                <a:latin typeface="Courier New" panose="02070309020205020404" pitchFamily="49" charset="0"/>
                <a:cs typeface="Courier New" panose="02070309020205020404" pitchFamily="49" charset="0"/>
              </a:rPr>
              <a:t>movstd</a:t>
            </a:r>
            <a:r>
              <a:rPr lang="en-US" altLang="zh-CN" dirty="0">
                <a:latin typeface="Calibri" panose="020F0502020204030204" pitchFamily="34" charset="0"/>
                <a:cs typeface="Calibri" panose="020F0502020204030204" pitchFamily="34" charset="0"/>
              </a:rPr>
              <a:t>,</a:t>
            </a:r>
          </a:p>
          <a:p>
            <a:r>
              <a:rPr lang="en-US" altLang="zh-CN" b="1" dirty="0">
                <a:solidFill>
                  <a:srgbClr val="00B0F0"/>
                </a:solidFill>
                <a:latin typeface="Calibri" panose="020F0502020204030204" pitchFamily="34" charset="0"/>
                <a:cs typeface="Calibri" panose="020F0502020204030204" pitchFamily="34" charset="0"/>
              </a:rPr>
              <a:t>             </a:t>
            </a:r>
            <a:r>
              <a:rPr lang="en-US" altLang="zh-CN" b="1" dirty="0">
                <a:solidFill>
                  <a:srgbClr val="00B0F0"/>
                </a:solidFill>
                <a:latin typeface="Courier New" panose="02070309020205020404" pitchFamily="49" charset="0"/>
                <a:cs typeface="Courier New" panose="02070309020205020404" pitchFamily="49" charset="0"/>
              </a:rPr>
              <a:t>b</a:t>
            </a:r>
            <a:r>
              <a:rPr lang="en-US" altLang="zh-CN" dirty="0">
                <a:latin typeface="Calibri" panose="020F0502020204030204" pitchFamily="34" charset="0"/>
                <a:cs typeface="Calibri" panose="020F0502020204030204" pitchFamily="34" charset="0"/>
              </a:rPr>
              <a:t> is the offset for tuning the center of the right-hand side of </a:t>
            </a:r>
            <a:r>
              <a:rPr lang="en-US" altLang="zh-CN" dirty="0">
                <a:latin typeface="Courier New" panose="02070309020205020404" pitchFamily="49" charset="0"/>
                <a:cs typeface="Courier New" panose="02070309020205020404" pitchFamily="49" charset="0"/>
              </a:rPr>
              <a:t>(*)</a:t>
            </a:r>
            <a:r>
              <a:rPr lang="en-US" altLang="zh-CN" dirty="0">
                <a:latin typeface="Calibri" panose="020F0502020204030204" pitchFamily="34" charset="0"/>
                <a:cs typeface="Calibri" panose="020F0502020204030204" pitchFamily="34" charset="0"/>
              </a:rPr>
              <a:t>.</a:t>
            </a: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There are special cases (</a:t>
            </a:r>
            <a:r>
              <a:rPr lang="en-US" altLang="zh-CN" dirty="0">
                <a:latin typeface="Times New Roman" panose="02020603050405020304" pitchFamily="18" charset="0"/>
                <a:cs typeface="Times New Roman" panose="02020603050405020304" pitchFamily="18" charset="0"/>
              </a:rPr>
              <a:t>A3-TS1, 2, 3, 4, …, A4-TS2, 6, 16, 17, 18, 19,</a:t>
            </a:r>
            <a:r>
              <a:rPr lang="en-US" altLang="zh-CN" dirty="0">
                <a:latin typeface="Calibri" panose="020F0502020204030204" pitchFamily="34" charset="0"/>
                <a:cs typeface="Calibri" panose="020F0502020204030204" pitchFamily="34" charset="0"/>
              </a:rPr>
              <a:t> …, etc.), which can even be solved with</a:t>
            </a:r>
          </a:p>
          <a:p>
            <a:endParaRPr lang="en-US" altLang="zh-CN" dirty="0">
              <a:latin typeface="Calibri" panose="020F0502020204030204" pitchFamily="34" charset="0"/>
              <a:cs typeface="Calibri" panose="020F0502020204030204" pitchFamily="34" charset="0"/>
            </a:endParaRPr>
          </a:p>
          <a:p>
            <a:r>
              <a:rPr lang="en-US" altLang="zh-CN" dirty="0">
                <a:latin typeface="Courier New" panose="02070309020205020404" pitchFamily="49" charset="0"/>
                <a:cs typeface="Courier New" panose="02070309020205020404" pitchFamily="49" charset="0"/>
              </a:rPr>
              <a:t>(1)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solidFill>
                <a:srgbClr val="00B0F0"/>
              </a:solidFill>
              <a:latin typeface="Courier New" panose="02070309020205020404" pitchFamily="49" charset="0"/>
              <a:cs typeface="Courier New" panose="02070309020205020404" pitchFamily="49" charset="0"/>
            </a:endParaRPr>
          </a:p>
          <a:p>
            <a:endParaRPr lang="en-US" altLang="zh-CN" dirty="0">
              <a:latin typeface="Calibri" panose="020F0502020204030204" pitchFamily="34" charset="0"/>
              <a:cs typeface="Calibri" panose="020F0502020204030204" pitchFamily="34" charset="0"/>
            </a:endParaRPr>
          </a:p>
          <a:p>
            <a:pPr lvl="1"/>
            <a:r>
              <a:rPr lang="en-US" altLang="zh-CN" dirty="0">
                <a:latin typeface="Calibri" panose="020F0502020204030204" pitchFamily="34" charset="0"/>
                <a:cs typeface="Calibri" panose="020F0502020204030204" pitchFamily="34" charset="0"/>
              </a:rPr>
              <a:t>But </a:t>
            </a:r>
            <a:r>
              <a:rPr lang="en-US" altLang="zh-CN" dirty="0">
                <a:latin typeface="Courier New" panose="02070309020205020404" pitchFamily="49" charset="0"/>
                <a:cs typeface="Courier New" panose="02070309020205020404" pitchFamily="49" charset="0"/>
              </a:rPr>
              <a:t>(1)</a:t>
            </a:r>
            <a:r>
              <a:rPr lang="en-US" altLang="zh-CN" dirty="0">
                <a:latin typeface="Calibri" panose="020F0502020204030204" pitchFamily="34" charset="0"/>
                <a:cs typeface="Calibri" panose="020F0502020204030204" pitchFamily="34" charset="0"/>
              </a:rPr>
              <a:t> is just a </a:t>
            </a:r>
            <a:r>
              <a:rPr lang="en-US" altLang="zh-CN" i="1" dirty="0">
                <a:latin typeface="Calibri" panose="020F0502020204030204" pitchFamily="34" charset="0"/>
                <a:cs typeface="Calibri" panose="020F0502020204030204" pitchFamily="34" charset="0"/>
              </a:rPr>
              <a:t>simplified</a:t>
            </a:r>
            <a:r>
              <a:rPr lang="en-US" altLang="zh-CN" dirty="0">
                <a:latin typeface="Calibri" panose="020F0502020204030204" pitchFamily="34" charset="0"/>
                <a:cs typeface="Calibri" panose="020F0502020204030204" pitchFamily="34" charset="0"/>
              </a:rPr>
              <a:t> form to </a:t>
            </a:r>
            <a:r>
              <a:rPr lang="en-US" altLang="zh-CN" dirty="0">
                <a:latin typeface="Courier New" panose="02070309020205020404" pitchFamily="49" charset="0"/>
                <a:cs typeface="Courier New" panose="02070309020205020404" pitchFamily="49" charset="0"/>
              </a:rPr>
              <a:t>(*)</a:t>
            </a:r>
            <a:r>
              <a:rPr lang="en-US" altLang="zh-CN" dirty="0">
                <a:latin typeface="Calibri" panose="020F0502020204030204" pitchFamily="34" charset="0"/>
                <a:cs typeface="Calibri" panose="020F0502020204030204" pitchFamily="34" charset="0"/>
              </a:rPr>
              <a:t>, and </a:t>
            </a:r>
            <a:r>
              <a:rPr lang="en-US" altLang="zh-CN" dirty="0">
                <a:latin typeface="Courier New" panose="02070309020205020404" pitchFamily="49" charset="0"/>
                <a:cs typeface="Courier New" panose="02070309020205020404" pitchFamily="49" charset="0"/>
              </a:rPr>
              <a:t>(1)</a:t>
            </a:r>
            <a:r>
              <a:rPr lang="en-US" altLang="zh-CN" dirty="0">
                <a:latin typeface="Calibri" panose="020F0502020204030204" pitchFamily="34" charset="0"/>
                <a:cs typeface="Calibri" panose="020F0502020204030204" pitchFamily="34" charset="0"/>
              </a:rPr>
              <a:t> is actually equivalent to</a:t>
            </a:r>
          </a:p>
          <a:p>
            <a:pPr lvl="1"/>
            <a:r>
              <a:rPr lang="en-US" altLang="zh-CN" dirty="0">
                <a:latin typeface="Courier New" panose="02070309020205020404" pitchFamily="49" charset="0"/>
                <a:cs typeface="Courier New" panose="02070309020205020404" pitchFamily="49" charset="0"/>
              </a:rPr>
              <a:t>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0</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0</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alibri" panose="020F0502020204030204" pitchFamily="34" charset="0"/>
              <a:cs typeface="Calibri" panose="020F0502020204030204" pitchFamily="34" charset="0"/>
            </a:endParaRPr>
          </a:p>
          <a:p>
            <a:pPr lvl="1"/>
            <a:r>
              <a:rPr lang="en-US" altLang="zh-CN" dirty="0">
                <a:latin typeface="Calibri" panose="020F0502020204030204" pitchFamily="34" charset="0"/>
                <a:cs typeface="Calibri" panose="020F0502020204030204" pitchFamily="34" charset="0"/>
              </a:rPr>
              <a:t>which leads, to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0,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0</a:t>
            </a:r>
            <a:r>
              <a:rPr lang="en-US" altLang="zh-CN" dirty="0">
                <a:latin typeface="Calibri" panose="020F0502020204030204" pitchFamily="34" charset="0"/>
                <a:cs typeface="Calibri" panose="020F0502020204030204" pitchFamily="34" charset="0"/>
              </a:rPr>
              <a:t> and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alibri" panose="020F0502020204030204" pitchFamily="34" charset="0"/>
                <a:cs typeface="Calibri" panose="020F0502020204030204" pitchFamily="34" charset="0"/>
              </a:rPr>
              <a:t> can be any value in </a:t>
            </a:r>
            <a:r>
              <a:rPr lang="en-US" altLang="zh-CN" dirty="0">
                <a:latin typeface="Courier New" panose="02070309020205020404" pitchFamily="49" charset="0"/>
                <a:cs typeface="Courier New" panose="02070309020205020404" pitchFamily="49" charset="0"/>
              </a:rPr>
              <a:t>1:length(</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en-US" altLang="zh-CN" dirty="0">
                <a:latin typeface="Calibri" panose="020F0502020204030204" pitchFamily="34" charset="0"/>
                <a:cs typeface="Calibri" panose="020F0502020204030204" pitchFamily="34" charset="0"/>
              </a:rPr>
              <a:t>.</a:t>
            </a: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Moreover, when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1 </a:t>
            </a:r>
            <a:r>
              <a:rPr lang="en-US" altLang="zh-CN" dirty="0">
                <a:latin typeface="Calibri" panose="020F0502020204030204" pitchFamily="34" charset="0"/>
                <a:cs typeface="Calibri" panose="020F0502020204030204" pitchFamily="34" charset="0"/>
              </a:rPr>
              <a:t>(</a:t>
            </a:r>
            <a:r>
              <a:rPr lang="en-US" altLang="zh-CN" dirty="0" err="1">
                <a:latin typeface="Courier New" panose="02070309020205020404" pitchFamily="49" charset="0"/>
                <a:cs typeface="Courier New" panose="02070309020205020404" pitchFamily="49" charset="0"/>
              </a:rPr>
              <a:t>movmean</a:t>
            </a:r>
            <a:r>
              <a:rPr lang="en-US" altLang="zh-CN" dirty="0">
                <a:latin typeface="Calibri" panose="020F0502020204030204" pitchFamily="34" charset="0"/>
                <a:cs typeface="Calibri" panose="020F0502020204030204" pitchFamily="34" charset="0"/>
              </a:rPr>
              <a:t> is used), we have</a:t>
            </a:r>
          </a:p>
          <a:p>
            <a:endParaRPr lang="en-US" altLang="zh-CN" dirty="0">
              <a:latin typeface="Calibri" panose="020F0502020204030204" pitchFamily="34" charset="0"/>
              <a:cs typeface="Calibri" panose="020F0502020204030204" pitchFamily="34" charset="0"/>
            </a:endParaRPr>
          </a:p>
          <a:p>
            <a:r>
              <a:rPr lang="en-US" altLang="zh-CN" dirty="0">
                <a:latin typeface="Courier New" panose="02070309020205020404" pitchFamily="49" charset="0"/>
                <a:cs typeface="Courier New" panose="02070309020205020404" pitchFamily="49" charset="0"/>
              </a:rPr>
              <a:t>(2)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6026214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45B3712-8605-4ADC-AAF4-870C3E31BBE7}"/>
              </a:ext>
            </a:extLst>
          </p:cNvPr>
          <p:cNvSpPr txBox="1"/>
          <p:nvPr/>
        </p:nvSpPr>
        <p:spPr>
          <a:xfrm>
            <a:off x="500389" y="1134248"/>
            <a:ext cx="10885929" cy="923330"/>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So we did a brute-force to compute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alibri" panose="020F0502020204030204" pitchFamily="34" charset="0"/>
                <a:cs typeface="Calibri" panose="020F0502020204030204" pitchFamily="34" charset="0"/>
              </a:rPr>
              <a:t>,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alibri" panose="020F0502020204030204" pitchFamily="34" charset="0"/>
                <a:cs typeface="Calibri" panose="020F0502020204030204" pitchFamily="34" charset="0"/>
              </a:rPr>
              <a:t> and </a:t>
            </a:r>
            <a:r>
              <a:rPr lang="en-US" altLang="zh-CN" b="1" dirty="0">
                <a:solidFill>
                  <a:srgbClr val="00B0F0"/>
                </a:solidFill>
                <a:latin typeface="Courier New" panose="02070309020205020404" pitchFamily="49" charset="0"/>
                <a:cs typeface="Courier New" panose="02070309020205020404" pitchFamily="49" charset="0"/>
              </a:rPr>
              <a:t>b</a:t>
            </a:r>
            <a:r>
              <a:rPr lang="en-US" altLang="zh-CN" dirty="0">
                <a:latin typeface="Calibri" panose="020F0502020204030204" pitchFamily="34" charset="0"/>
                <a:cs typeface="Calibri" panose="020F0502020204030204" pitchFamily="34" charset="0"/>
              </a:rPr>
              <a:t> on all 200 time series in Yahoo A3 and A4 Benchmark.</a:t>
            </a:r>
          </a:p>
          <a:p>
            <a:r>
              <a:rPr lang="en-US" altLang="zh-CN" dirty="0">
                <a:latin typeface="Calibri" panose="020F0502020204030204" pitchFamily="34" charset="0"/>
                <a:cs typeface="Calibri" panose="020F0502020204030204" pitchFamily="34" charset="0"/>
              </a:rPr>
              <a:t>The result shows that </a:t>
            </a:r>
            <a:r>
              <a:rPr lang="en-US" altLang="zh-CN" i="1" dirty="0">
                <a:latin typeface="Calibri" panose="020F0502020204030204" pitchFamily="34" charset="0"/>
                <a:cs typeface="Calibri" panose="020F0502020204030204" pitchFamily="34" charset="0"/>
              </a:rPr>
              <a:t>surprisingly</a:t>
            </a:r>
            <a:r>
              <a:rPr lang="en-US" altLang="zh-CN" dirty="0">
                <a:latin typeface="Calibri" panose="020F0502020204030204" pitchFamily="34" charset="0"/>
                <a:cs typeface="Calibri" panose="020F0502020204030204" pitchFamily="34" charset="0"/>
              </a:rPr>
              <a:t> </a:t>
            </a:r>
            <a:r>
              <a:rPr lang="en-US" altLang="zh-CN" b="1" dirty="0">
                <a:latin typeface="Calibri" panose="020F0502020204030204" pitchFamily="34" charset="0"/>
                <a:cs typeface="Calibri" panose="020F0502020204030204" pitchFamily="34" charset="0"/>
              </a:rPr>
              <a:t>123</a:t>
            </a:r>
            <a:r>
              <a:rPr lang="en-US" altLang="zh-CN" dirty="0">
                <a:latin typeface="Calibri" panose="020F0502020204030204" pitchFamily="34" charset="0"/>
                <a:cs typeface="Calibri" panose="020F0502020204030204" pitchFamily="34" charset="0"/>
              </a:rPr>
              <a:t> of them can be solved with </a:t>
            </a:r>
            <a:r>
              <a:rPr lang="en-US" altLang="zh-CN" dirty="0">
                <a:latin typeface="Courier New" panose="02070309020205020404" pitchFamily="49" charset="0"/>
                <a:cs typeface="Courier New" panose="02070309020205020404" pitchFamily="49" charset="0"/>
              </a:rPr>
              <a:t>(1)</a:t>
            </a:r>
            <a:r>
              <a:rPr lang="en-US" altLang="zh-CN" dirty="0">
                <a:latin typeface="Calibri" panose="020F0502020204030204" pitchFamily="34" charset="0"/>
                <a:cs typeface="Calibri" panose="020F0502020204030204" pitchFamily="34" charset="0"/>
              </a:rPr>
              <a:t> and </a:t>
            </a:r>
            <a:r>
              <a:rPr lang="en-US" altLang="zh-CN" b="1" dirty="0">
                <a:latin typeface="Calibri" panose="020F0502020204030204" pitchFamily="34" charset="0"/>
                <a:cs typeface="Calibri" panose="020F0502020204030204" pitchFamily="34" charset="0"/>
              </a:rPr>
              <a:t>52</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New" panose="02070309020205020404" pitchFamily="49" charset="0"/>
                <a:cs typeface="Courier New" panose="02070309020205020404" pitchFamily="49" charset="0"/>
              </a:rPr>
              <a:t>(2)</a:t>
            </a:r>
            <a:r>
              <a:rPr lang="en-US" altLang="zh-CN" dirty="0">
                <a:latin typeface="Calibri" panose="020F0502020204030204" pitchFamily="34" charset="0"/>
                <a:cs typeface="Calibri" panose="020F0502020204030204" pitchFamily="34" charset="0"/>
              </a:rPr>
              <a:t>.</a:t>
            </a:r>
          </a:p>
          <a:p>
            <a:r>
              <a:rPr lang="en-US" altLang="zh-CN" dirty="0">
                <a:latin typeface="Calibri" panose="020F0502020204030204" pitchFamily="34" charset="0"/>
                <a:cs typeface="Calibri" panose="020F0502020204030204" pitchFamily="34" charset="0"/>
              </a:rPr>
              <a:t>Here are the examples of </a:t>
            </a:r>
            <a:r>
              <a:rPr lang="en-US" altLang="zh-CN" b="1" dirty="0">
                <a:latin typeface="Calibri" panose="020F0502020204030204" pitchFamily="34" charset="0"/>
                <a:cs typeface="Calibri" panose="020F0502020204030204" pitchFamily="34" charset="0"/>
              </a:rPr>
              <a:t>123</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New" panose="02070309020205020404" pitchFamily="49" charset="0"/>
                <a:cs typeface="Courier New" panose="02070309020205020404" pitchFamily="49" charset="0"/>
              </a:rPr>
              <a:t>(1)</a:t>
            </a:r>
            <a:r>
              <a:rPr lang="en-US" altLang="zh-CN" dirty="0">
                <a:latin typeface="Calibri" panose="020F0502020204030204" pitchFamily="34" charset="0"/>
                <a:cs typeface="Calibri" panose="020F0502020204030204" pitchFamily="34" charset="0"/>
              </a:rPr>
              <a:t>:</a:t>
            </a:r>
          </a:p>
        </p:txBody>
      </p:sp>
      <p:sp>
        <p:nvSpPr>
          <p:cNvPr id="5" name="Rectangle 4">
            <a:extLst>
              <a:ext uri="{FF2B5EF4-FFF2-40B4-BE49-F238E27FC236}">
                <a16:creationId xmlns:a16="http://schemas.microsoft.com/office/drawing/2014/main" id="{432D7A2A-C3BD-4E7D-BC2C-1E9DF68D2391}"/>
              </a:ext>
            </a:extLst>
          </p:cNvPr>
          <p:cNvSpPr/>
          <p:nvPr/>
        </p:nvSpPr>
        <p:spPr>
          <a:xfrm>
            <a:off x="453656" y="146009"/>
            <a:ext cx="9621794"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(1)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(2)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pic>
        <p:nvPicPr>
          <p:cNvPr id="13" name="Picture 12">
            <a:extLst>
              <a:ext uri="{FF2B5EF4-FFF2-40B4-BE49-F238E27FC236}">
                <a16:creationId xmlns:a16="http://schemas.microsoft.com/office/drawing/2014/main" id="{4CE79F69-79A5-4198-9A69-170658D0E54E}"/>
              </a:ext>
            </a:extLst>
          </p:cNvPr>
          <p:cNvPicPr>
            <a:picLocks noChangeAspect="1"/>
          </p:cNvPicPr>
          <p:nvPr/>
        </p:nvPicPr>
        <p:blipFill>
          <a:blip r:embed="rId2"/>
          <a:stretch>
            <a:fillRect/>
          </a:stretch>
        </p:blipFill>
        <p:spPr>
          <a:xfrm>
            <a:off x="227769" y="2189000"/>
            <a:ext cx="3242990" cy="2433600"/>
          </a:xfrm>
          <a:prstGeom prst="rect">
            <a:avLst/>
          </a:prstGeom>
        </p:spPr>
      </p:pic>
      <p:pic>
        <p:nvPicPr>
          <p:cNvPr id="14" name="Picture 13">
            <a:extLst>
              <a:ext uri="{FF2B5EF4-FFF2-40B4-BE49-F238E27FC236}">
                <a16:creationId xmlns:a16="http://schemas.microsoft.com/office/drawing/2014/main" id="{CEE5FE6A-47D8-4BC8-BF98-E121545D29FB}"/>
              </a:ext>
            </a:extLst>
          </p:cNvPr>
          <p:cNvPicPr>
            <a:picLocks noChangeAspect="1"/>
          </p:cNvPicPr>
          <p:nvPr/>
        </p:nvPicPr>
        <p:blipFill>
          <a:blip r:embed="rId3"/>
          <a:stretch>
            <a:fillRect/>
          </a:stretch>
        </p:blipFill>
        <p:spPr>
          <a:xfrm>
            <a:off x="3108985" y="2189000"/>
            <a:ext cx="3242990" cy="2433600"/>
          </a:xfrm>
          <a:prstGeom prst="rect">
            <a:avLst/>
          </a:prstGeom>
        </p:spPr>
      </p:pic>
      <p:pic>
        <p:nvPicPr>
          <p:cNvPr id="15" name="Picture 14">
            <a:extLst>
              <a:ext uri="{FF2B5EF4-FFF2-40B4-BE49-F238E27FC236}">
                <a16:creationId xmlns:a16="http://schemas.microsoft.com/office/drawing/2014/main" id="{35E9BE70-DBD2-4CFB-B07C-6F0736A230FE}"/>
              </a:ext>
            </a:extLst>
          </p:cNvPr>
          <p:cNvPicPr>
            <a:picLocks noChangeAspect="1"/>
          </p:cNvPicPr>
          <p:nvPr/>
        </p:nvPicPr>
        <p:blipFill>
          <a:blip r:embed="rId4"/>
          <a:stretch>
            <a:fillRect/>
          </a:stretch>
        </p:blipFill>
        <p:spPr>
          <a:xfrm>
            <a:off x="6063080" y="2189000"/>
            <a:ext cx="3242990" cy="2433600"/>
          </a:xfrm>
          <a:prstGeom prst="rect">
            <a:avLst/>
          </a:prstGeom>
        </p:spPr>
      </p:pic>
      <p:pic>
        <p:nvPicPr>
          <p:cNvPr id="25" name="Picture 24">
            <a:extLst>
              <a:ext uri="{FF2B5EF4-FFF2-40B4-BE49-F238E27FC236}">
                <a16:creationId xmlns:a16="http://schemas.microsoft.com/office/drawing/2014/main" id="{CA887C3C-BF35-496A-A7DA-22871D7584D6}"/>
              </a:ext>
            </a:extLst>
          </p:cNvPr>
          <p:cNvPicPr>
            <a:picLocks noChangeAspect="1"/>
          </p:cNvPicPr>
          <p:nvPr/>
        </p:nvPicPr>
        <p:blipFill>
          <a:blip r:embed="rId5"/>
          <a:stretch>
            <a:fillRect/>
          </a:stretch>
        </p:blipFill>
        <p:spPr>
          <a:xfrm>
            <a:off x="8944296" y="2199417"/>
            <a:ext cx="3242990" cy="2433600"/>
          </a:xfrm>
          <a:prstGeom prst="rect">
            <a:avLst/>
          </a:prstGeom>
        </p:spPr>
      </p:pic>
      <p:pic>
        <p:nvPicPr>
          <p:cNvPr id="26" name="Picture 25">
            <a:extLst>
              <a:ext uri="{FF2B5EF4-FFF2-40B4-BE49-F238E27FC236}">
                <a16:creationId xmlns:a16="http://schemas.microsoft.com/office/drawing/2014/main" id="{DF51E243-5BC5-473C-AFF7-A9CC46A4A95A}"/>
              </a:ext>
            </a:extLst>
          </p:cNvPr>
          <p:cNvPicPr>
            <a:picLocks noChangeAspect="1"/>
          </p:cNvPicPr>
          <p:nvPr/>
        </p:nvPicPr>
        <p:blipFill>
          <a:blip r:embed="rId6"/>
          <a:stretch>
            <a:fillRect/>
          </a:stretch>
        </p:blipFill>
        <p:spPr>
          <a:xfrm>
            <a:off x="218258" y="4503051"/>
            <a:ext cx="3242990" cy="2433600"/>
          </a:xfrm>
          <a:prstGeom prst="rect">
            <a:avLst/>
          </a:prstGeom>
        </p:spPr>
      </p:pic>
      <p:pic>
        <p:nvPicPr>
          <p:cNvPr id="27" name="Picture 26">
            <a:extLst>
              <a:ext uri="{FF2B5EF4-FFF2-40B4-BE49-F238E27FC236}">
                <a16:creationId xmlns:a16="http://schemas.microsoft.com/office/drawing/2014/main" id="{D267E851-A366-410F-B4A2-0836076D52ED}"/>
              </a:ext>
            </a:extLst>
          </p:cNvPr>
          <p:cNvPicPr>
            <a:picLocks noChangeAspect="1"/>
          </p:cNvPicPr>
          <p:nvPr/>
        </p:nvPicPr>
        <p:blipFill>
          <a:blip r:embed="rId7"/>
          <a:stretch>
            <a:fillRect/>
          </a:stretch>
        </p:blipFill>
        <p:spPr>
          <a:xfrm>
            <a:off x="3118496" y="4525461"/>
            <a:ext cx="3242990" cy="2433600"/>
          </a:xfrm>
          <a:prstGeom prst="rect">
            <a:avLst/>
          </a:prstGeom>
        </p:spPr>
      </p:pic>
      <p:pic>
        <p:nvPicPr>
          <p:cNvPr id="28" name="Picture 27">
            <a:extLst>
              <a:ext uri="{FF2B5EF4-FFF2-40B4-BE49-F238E27FC236}">
                <a16:creationId xmlns:a16="http://schemas.microsoft.com/office/drawing/2014/main" id="{EEEF2B70-B5D6-449C-9F18-6738372466E3}"/>
              </a:ext>
            </a:extLst>
          </p:cNvPr>
          <p:cNvPicPr>
            <a:picLocks noChangeAspect="1"/>
          </p:cNvPicPr>
          <p:nvPr/>
        </p:nvPicPr>
        <p:blipFill>
          <a:blip r:embed="rId8"/>
          <a:stretch>
            <a:fillRect/>
          </a:stretch>
        </p:blipFill>
        <p:spPr>
          <a:xfrm>
            <a:off x="6053569" y="4518437"/>
            <a:ext cx="3242990" cy="2433600"/>
          </a:xfrm>
          <a:prstGeom prst="rect">
            <a:avLst/>
          </a:prstGeom>
        </p:spPr>
      </p:pic>
      <p:pic>
        <p:nvPicPr>
          <p:cNvPr id="29" name="Picture 28">
            <a:extLst>
              <a:ext uri="{FF2B5EF4-FFF2-40B4-BE49-F238E27FC236}">
                <a16:creationId xmlns:a16="http://schemas.microsoft.com/office/drawing/2014/main" id="{A1B014F2-697C-43B7-BCC7-D2F5240DEFF6}"/>
              </a:ext>
            </a:extLst>
          </p:cNvPr>
          <p:cNvPicPr>
            <a:picLocks noChangeAspect="1"/>
          </p:cNvPicPr>
          <p:nvPr/>
        </p:nvPicPr>
        <p:blipFill>
          <a:blip r:embed="rId9"/>
          <a:stretch>
            <a:fillRect/>
          </a:stretch>
        </p:blipFill>
        <p:spPr>
          <a:xfrm>
            <a:off x="8953807" y="4525461"/>
            <a:ext cx="3242990" cy="2433600"/>
          </a:xfrm>
          <a:prstGeom prst="rect">
            <a:avLst/>
          </a:prstGeom>
        </p:spPr>
      </p:pic>
    </p:spTree>
    <p:extLst>
      <p:ext uri="{BB962C8B-B14F-4D97-AF65-F5344CB8AC3E}">
        <p14:creationId xmlns:p14="http://schemas.microsoft.com/office/powerpoint/2010/main" val="222787731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45B3712-8605-4ADC-AAF4-870C3E31BBE7}"/>
              </a:ext>
            </a:extLst>
          </p:cNvPr>
          <p:cNvSpPr txBox="1"/>
          <p:nvPr/>
        </p:nvSpPr>
        <p:spPr>
          <a:xfrm>
            <a:off x="412044" y="1771128"/>
            <a:ext cx="7200882"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Here is the complete table of </a:t>
            </a:r>
            <a:r>
              <a:rPr lang="en-US" altLang="zh-CN" b="1" dirty="0">
                <a:latin typeface="Calibri" panose="020F0502020204030204" pitchFamily="34" charset="0"/>
                <a:cs typeface="Calibri" panose="020F0502020204030204" pitchFamily="34" charset="0"/>
              </a:rPr>
              <a:t>123</a:t>
            </a:r>
            <a:r>
              <a:rPr lang="en-US" altLang="zh-CN" dirty="0">
                <a:latin typeface="Calibri" panose="020F0502020204030204" pitchFamily="34" charset="0"/>
                <a:cs typeface="Calibri" panose="020F0502020204030204" pitchFamily="34" charset="0"/>
              </a:rPr>
              <a:t> time series that can be solved with </a:t>
            </a:r>
            <a:r>
              <a:rPr lang="en-US" altLang="zh-CN" dirty="0">
                <a:latin typeface="Courier New" panose="02070309020205020404" pitchFamily="49" charset="0"/>
                <a:cs typeface="Courier New" panose="02070309020205020404" pitchFamily="49" charset="0"/>
              </a:rPr>
              <a:t>(1)</a:t>
            </a:r>
            <a:r>
              <a:rPr lang="en-US" altLang="zh-CN" dirty="0">
                <a:latin typeface="Calibri" panose="020F0502020204030204" pitchFamily="34" charset="0"/>
                <a:cs typeface="Calibri" panose="020F0502020204030204" pitchFamily="34" charset="0"/>
              </a:rPr>
              <a:t>. </a:t>
            </a:r>
          </a:p>
        </p:txBody>
      </p:sp>
      <p:sp>
        <p:nvSpPr>
          <p:cNvPr id="7" name="Rectangle 6">
            <a:extLst>
              <a:ext uri="{FF2B5EF4-FFF2-40B4-BE49-F238E27FC236}">
                <a16:creationId xmlns:a16="http://schemas.microsoft.com/office/drawing/2014/main" id="{5FDFA5A2-7634-46B1-B314-CFD3F9241362}"/>
              </a:ext>
            </a:extLst>
          </p:cNvPr>
          <p:cNvSpPr/>
          <p:nvPr/>
        </p:nvSpPr>
        <p:spPr>
          <a:xfrm>
            <a:off x="412044" y="431554"/>
            <a:ext cx="9621794"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(1)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(2)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graphicFrame>
        <p:nvGraphicFramePr>
          <p:cNvPr id="2" name="Table 1">
            <a:extLst>
              <a:ext uri="{FF2B5EF4-FFF2-40B4-BE49-F238E27FC236}">
                <a16:creationId xmlns:a16="http://schemas.microsoft.com/office/drawing/2014/main" id="{E9D0EE80-D42A-4B08-BAA5-98DADBF77D2F}"/>
              </a:ext>
            </a:extLst>
          </p:cNvPr>
          <p:cNvGraphicFramePr>
            <a:graphicFrameLocks noGrp="1"/>
          </p:cNvGraphicFramePr>
          <p:nvPr/>
        </p:nvGraphicFramePr>
        <p:xfrm>
          <a:off x="22201" y="2445619"/>
          <a:ext cx="12147597" cy="3885499"/>
        </p:xfrm>
        <a:graphic>
          <a:graphicData uri="http://schemas.openxmlformats.org/drawingml/2006/table">
            <a:tbl>
              <a:tblPr firstRow="1">
                <a:tableStyleId>{9D7B26C5-4107-4FEC-AEDC-1716B250A1EF}</a:tableStyleId>
              </a:tblPr>
              <a:tblGrid>
                <a:gridCol w="368109">
                  <a:extLst>
                    <a:ext uri="{9D8B030D-6E8A-4147-A177-3AD203B41FA5}">
                      <a16:colId xmlns:a16="http://schemas.microsoft.com/office/drawing/2014/main" val="1722737886"/>
                    </a:ext>
                  </a:extLst>
                </a:gridCol>
                <a:gridCol w="368109">
                  <a:extLst>
                    <a:ext uri="{9D8B030D-6E8A-4147-A177-3AD203B41FA5}">
                      <a16:colId xmlns:a16="http://schemas.microsoft.com/office/drawing/2014/main" val="3642151016"/>
                    </a:ext>
                  </a:extLst>
                </a:gridCol>
                <a:gridCol w="368109">
                  <a:extLst>
                    <a:ext uri="{9D8B030D-6E8A-4147-A177-3AD203B41FA5}">
                      <a16:colId xmlns:a16="http://schemas.microsoft.com/office/drawing/2014/main" val="3575607582"/>
                    </a:ext>
                  </a:extLst>
                </a:gridCol>
                <a:gridCol w="368109">
                  <a:extLst>
                    <a:ext uri="{9D8B030D-6E8A-4147-A177-3AD203B41FA5}">
                      <a16:colId xmlns:a16="http://schemas.microsoft.com/office/drawing/2014/main" val="2005729485"/>
                    </a:ext>
                  </a:extLst>
                </a:gridCol>
                <a:gridCol w="368109">
                  <a:extLst>
                    <a:ext uri="{9D8B030D-6E8A-4147-A177-3AD203B41FA5}">
                      <a16:colId xmlns:a16="http://schemas.microsoft.com/office/drawing/2014/main" val="3785490762"/>
                    </a:ext>
                  </a:extLst>
                </a:gridCol>
                <a:gridCol w="368109">
                  <a:extLst>
                    <a:ext uri="{9D8B030D-6E8A-4147-A177-3AD203B41FA5}">
                      <a16:colId xmlns:a16="http://schemas.microsoft.com/office/drawing/2014/main" val="2713409341"/>
                    </a:ext>
                  </a:extLst>
                </a:gridCol>
                <a:gridCol w="368109">
                  <a:extLst>
                    <a:ext uri="{9D8B030D-6E8A-4147-A177-3AD203B41FA5}">
                      <a16:colId xmlns:a16="http://schemas.microsoft.com/office/drawing/2014/main" val="1977153734"/>
                    </a:ext>
                  </a:extLst>
                </a:gridCol>
                <a:gridCol w="368109">
                  <a:extLst>
                    <a:ext uri="{9D8B030D-6E8A-4147-A177-3AD203B41FA5}">
                      <a16:colId xmlns:a16="http://schemas.microsoft.com/office/drawing/2014/main" val="2650795039"/>
                    </a:ext>
                  </a:extLst>
                </a:gridCol>
                <a:gridCol w="368109">
                  <a:extLst>
                    <a:ext uri="{9D8B030D-6E8A-4147-A177-3AD203B41FA5}">
                      <a16:colId xmlns:a16="http://schemas.microsoft.com/office/drawing/2014/main" val="553279274"/>
                    </a:ext>
                  </a:extLst>
                </a:gridCol>
                <a:gridCol w="368109">
                  <a:extLst>
                    <a:ext uri="{9D8B030D-6E8A-4147-A177-3AD203B41FA5}">
                      <a16:colId xmlns:a16="http://schemas.microsoft.com/office/drawing/2014/main" val="1474454672"/>
                    </a:ext>
                  </a:extLst>
                </a:gridCol>
                <a:gridCol w="368109">
                  <a:extLst>
                    <a:ext uri="{9D8B030D-6E8A-4147-A177-3AD203B41FA5}">
                      <a16:colId xmlns:a16="http://schemas.microsoft.com/office/drawing/2014/main" val="552082565"/>
                    </a:ext>
                  </a:extLst>
                </a:gridCol>
                <a:gridCol w="368109">
                  <a:extLst>
                    <a:ext uri="{9D8B030D-6E8A-4147-A177-3AD203B41FA5}">
                      <a16:colId xmlns:a16="http://schemas.microsoft.com/office/drawing/2014/main" val="216107709"/>
                    </a:ext>
                  </a:extLst>
                </a:gridCol>
                <a:gridCol w="368109">
                  <a:extLst>
                    <a:ext uri="{9D8B030D-6E8A-4147-A177-3AD203B41FA5}">
                      <a16:colId xmlns:a16="http://schemas.microsoft.com/office/drawing/2014/main" val="3232805221"/>
                    </a:ext>
                  </a:extLst>
                </a:gridCol>
                <a:gridCol w="368109">
                  <a:extLst>
                    <a:ext uri="{9D8B030D-6E8A-4147-A177-3AD203B41FA5}">
                      <a16:colId xmlns:a16="http://schemas.microsoft.com/office/drawing/2014/main" val="2383379235"/>
                    </a:ext>
                  </a:extLst>
                </a:gridCol>
                <a:gridCol w="368109">
                  <a:extLst>
                    <a:ext uri="{9D8B030D-6E8A-4147-A177-3AD203B41FA5}">
                      <a16:colId xmlns:a16="http://schemas.microsoft.com/office/drawing/2014/main" val="4019446343"/>
                    </a:ext>
                  </a:extLst>
                </a:gridCol>
                <a:gridCol w="368109">
                  <a:extLst>
                    <a:ext uri="{9D8B030D-6E8A-4147-A177-3AD203B41FA5}">
                      <a16:colId xmlns:a16="http://schemas.microsoft.com/office/drawing/2014/main" val="2406237868"/>
                    </a:ext>
                  </a:extLst>
                </a:gridCol>
                <a:gridCol w="368109">
                  <a:extLst>
                    <a:ext uri="{9D8B030D-6E8A-4147-A177-3AD203B41FA5}">
                      <a16:colId xmlns:a16="http://schemas.microsoft.com/office/drawing/2014/main" val="1667827469"/>
                    </a:ext>
                  </a:extLst>
                </a:gridCol>
                <a:gridCol w="368109">
                  <a:extLst>
                    <a:ext uri="{9D8B030D-6E8A-4147-A177-3AD203B41FA5}">
                      <a16:colId xmlns:a16="http://schemas.microsoft.com/office/drawing/2014/main" val="348493248"/>
                    </a:ext>
                  </a:extLst>
                </a:gridCol>
                <a:gridCol w="368109">
                  <a:extLst>
                    <a:ext uri="{9D8B030D-6E8A-4147-A177-3AD203B41FA5}">
                      <a16:colId xmlns:a16="http://schemas.microsoft.com/office/drawing/2014/main" val="2811851077"/>
                    </a:ext>
                  </a:extLst>
                </a:gridCol>
                <a:gridCol w="368109">
                  <a:extLst>
                    <a:ext uri="{9D8B030D-6E8A-4147-A177-3AD203B41FA5}">
                      <a16:colId xmlns:a16="http://schemas.microsoft.com/office/drawing/2014/main" val="247234629"/>
                    </a:ext>
                  </a:extLst>
                </a:gridCol>
                <a:gridCol w="368109">
                  <a:extLst>
                    <a:ext uri="{9D8B030D-6E8A-4147-A177-3AD203B41FA5}">
                      <a16:colId xmlns:a16="http://schemas.microsoft.com/office/drawing/2014/main" val="19680053"/>
                    </a:ext>
                  </a:extLst>
                </a:gridCol>
                <a:gridCol w="368109">
                  <a:extLst>
                    <a:ext uri="{9D8B030D-6E8A-4147-A177-3AD203B41FA5}">
                      <a16:colId xmlns:a16="http://schemas.microsoft.com/office/drawing/2014/main" val="1285138803"/>
                    </a:ext>
                  </a:extLst>
                </a:gridCol>
                <a:gridCol w="368109">
                  <a:extLst>
                    <a:ext uri="{9D8B030D-6E8A-4147-A177-3AD203B41FA5}">
                      <a16:colId xmlns:a16="http://schemas.microsoft.com/office/drawing/2014/main" val="2318700929"/>
                    </a:ext>
                  </a:extLst>
                </a:gridCol>
                <a:gridCol w="368109">
                  <a:extLst>
                    <a:ext uri="{9D8B030D-6E8A-4147-A177-3AD203B41FA5}">
                      <a16:colId xmlns:a16="http://schemas.microsoft.com/office/drawing/2014/main" val="2817081672"/>
                    </a:ext>
                  </a:extLst>
                </a:gridCol>
                <a:gridCol w="368109">
                  <a:extLst>
                    <a:ext uri="{9D8B030D-6E8A-4147-A177-3AD203B41FA5}">
                      <a16:colId xmlns:a16="http://schemas.microsoft.com/office/drawing/2014/main" val="501615287"/>
                    </a:ext>
                  </a:extLst>
                </a:gridCol>
                <a:gridCol w="368109">
                  <a:extLst>
                    <a:ext uri="{9D8B030D-6E8A-4147-A177-3AD203B41FA5}">
                      <a16:colId xmlns:a16="http://schemas.microsoft.com/office/drawing/2014/main" val="817274428"/>
                    </a:ext>
                  </a:extLst>
                </a:gridCol>
                <a:gridCol w="368109">
                  <a:extLst>
                    <a:ext uri="{9D8B030D-6E8A-4147-A177-3AD203B41FA5}">
                      <a16:colId xmlns:a16="http://schemas.microsoft.com/office/drawing/2014/main" val="81964786"/>
                    </a:ext>
                  </a:extLst>
                </a:gridCol>
                <a:gridCol w="368109">
                  <a:extLst>
                    <a:ext uri="{9D8B030D-6E8A-4147-A177-3AD203B41FA5}">
                      <a16:colId xmlns:a16="http://schemas.microsoft.com/office/drawing/2014/main" val="347677558"/>
                    </a:ext>
                  </a:extLst>
                </a:gridCol>
                <a:gridCol w="368109">
                  <a:extLst>
                    <a:ext uri="{9D8B030D-6E8A-4147-A177-3AD203B41FA5}">
                      <a16:colId xmlns:a16="http://schemas.microsoft.com/office/drawing/2014/main" val="518633403"/>
                    </a:ext>
                  </a:extLst>
                </a:gridCol>
                <a:gridCol w="368109">
                  <a:extLst>
                    <a:ext uri="{9D8B030D-6E8A-4147-A177-3AD203B41FA5}">
                      <a16:colId xmlns:a16="http://schemas.microsoft.com/office/drawing/2014/main" val="2876189284"/>
                    </a:ext>
                  </a:extLst>
                </a:gridCol>
                <a:gridCol w="368109">
                  <a:extLst>
                    <a:ext uri="{9D8B030D-6E8A-4147-A177-3AD203B41FA5}">
                      <a16:colId xmlns:a16="http://schemas.microsoft.com/office/drawing/2014/main" val="2376165864"/>
                    </a:ext>
                  </a:extLst>
                </a:gridCol>
                <a:gridCol w="368109">
                  <a:extLst>
                    <a:ext uri="{9D8B030D-6E8A-4147-A177-3AD203B41FA5}">
                      <a16:colId xmlns:a16="http://schemas.microsoft.com/office/drawing/2014/main" val="3902579072"/>
                    </a:ext>
                  </a:extLst>
                </a:gridCol>
                <a:gridCol w="368109">
                  <a:extLst>
                    <a:ext uri="{9D8B030D-6E8A-4147-A177-3AD203B41FA5}">
                      <a16:colId xmlns:a16="http://schemas.microsoft.com/office/drawing/2014/main" val="4142073695"/>
                    </a:ext>
                  </a:extLst>
                </a:gridCol>
              </a:tblGrid>
              <a:tr h="103007">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a:t>
                      </a:r>
                    </a:p>
                    <a:p>
                      <a:pPr algn="ctr" fontAlgn="ctr"/>
                      <a:r>
                        <a:rPr lang="en-US" sz="1400" b="0" u="none" strike="noStrike" dirty="0">
                          <a:effectLst/>
                          <a:latin typeface="Calibri" panose="020F0502020204030204" pitchFamily="34" charset="0"/>
                          <a:cs typeface="Calibri" panose="020F0502020204030204" pitchFamily="34" charset="0"/>
                        </a:rPr>
                        <a:t>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400" b="1" u="none" strike="noStrike" dirty="0">
                          <a:solidFill>
                            <a:srgbClr val="00B0F0"/>
                          </a:solidFill>
                          <a:effectLst/>
                          <a:latin typeface="Calibri" panose="020F0502020204030204" pitchFamily="34" charset="0"/>
                          <a:cs typeface="Calibri" panose="020F0502020204030204" pitchFamily="34" charset="0"/>
                        </a:rPr>
                        <a:t>b</a:t>
                      </a:r>
                      <a:endParaRPr lang="en-US" sz="14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121188337"/>
                  </a:ext>
                </a:extLst>
              </a:tr>
              <a:tr h="288000">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1520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840</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160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460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765</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602777970"/>
                  </a:ext>
                </a:extLst>
              </a:tr>
              <a:tr h="288000">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125</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445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555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87495135"/>
                  </a:ext>
                </a:extLst>
              </a:tr>
              <a:tr h="288000">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345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475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245</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102113733"/>
                  </a:ext>
                </a:extLst>
              </a:tr>
              <a:tr h="288000">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255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782185791"/>
                  </a:ext>
                </a:extLst>
              </a:tr>
              <a:tr h="288000">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345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245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740518684"/>
                  </a:ext>
                </a:extLst>
              </a:tr>
              <a:tr h="288000">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1535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590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1275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endParaRPr lang="zh-CN" alt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898607910"/>
                  </a:ext>
                </a:extLst>
              </a:tr>
              <a:tr h="288000">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1430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475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909665272"/>
                  </a:ext>
                </a:extLst>
              </a:tr>
              <a:tr h="288000">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160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555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endParaRPr lang="zh-CN" alt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53362704"/>
                  </a:ext>
                </a:extLst>
              </a:tr>
              <a:tr h="288000">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675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1155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625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890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endParaRPr lang="zh-CN" alt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294127796"/>
                  </a:ext>
                </a:extLst>
              </a:tr>
              <a:tr h="288000">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32137052"/>
                  </a:ext>
                </a:extLst>
              </a:tr>
              <a:tr h="288000">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725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355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655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endParaRPr lang="zh-CN" alt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659321122"/>
                  </a:ext>
                </a:extLst>
              </a:tr>
              <a:tr h="288000">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475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dirty="0">
                          <a:effectLst/>
                          <a:latin typeface="Calibri" panose="020F0502020204030204" pitchFamily="34" charset="0"/>
                          <a:cs typeface="Calibri" panose="020F0502020204030204" pitchFamily="34" charset="0"/>
                        </a:rPr>
                        <a:t>A3</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145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590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A3</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A4</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endParaRPr lang="zh-CN" alt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451071400"/>
                  </a:ext>
                </a:extLst>
              </a:tr>
            </a:tbl>
          </a:graphicData>
        </a:graphic>
      </p:graphicFrame>
    </p:spTree>
    <p:extLst>
      <p:ext uri="{BB962C8B-B14F-4D97-AF65-F5344CB8AC3E}">
        <p14:creationId xmlns:p14="http://schemas.microsoft.com/office/powerpoint/2010/main" val="133310708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a:extLst>
              <a:ext uri="{FF2B5EF4-FFF2-40B4-BE49-F238E27FC236}">
                <a16:creationId xmlns:a16="http://schemas.microsoft.com/office/drawing/2014/main" id="{30764BAC-DE3F-4A79-9FA4-2AA07E3C70FA}"/>
              </a:ext>
            </a:extLst>
          </p:cNvPr>
          <p:cNvSpPr/>
          <p:nvPr/>
        </p:nvSpPr>
        <p:spPr>
          <a:xfrm>
            <a:off x="453656" y="146009"/>
            <a:ext cx="9621794"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(1)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(2)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sp>
        <p:nvSpPr>
          <p:cNvPr id="18" name="TextBox 17">
            <a:extLst>
              <a:ext uri="{FF2B5EF4-FFF2-40B4-BE49-F238E27FC236}">
                <a16:creationId xmlns:a16="http://schemas.microsoft.com/office/drawing/2014/main" id="{1840042C-E3C8-4A1A-9A57-43BB57E38460}"/>
              </a:ext>
            </a:extLst>
          </p:cNvPr>
          <p:cNvSpPr txBox="1"/>
          <p:nvPr/>
        </p:nvSpPr>
        <p:spPr>
          <a:xfrm>
            <a:off x="500389" y="1134248"/>
            <a:ext cx="10885929" cy="923330"/>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So we did a brute-force to compute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alibri" panose="020F0502020204030204" pitchFamily="34" charset="0"/>
                <a:cs typeface="Calibri" panose="020F0502020204030204" pitchFamily="34" charset="0"/>
              </a:rPr>
              <a:t>,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alibri" panose="020F0502020204030204" pitchFamily="34" charset="0"/>
                <a:cs typeface="Calibri" panose="020F0502020204030204" pitchFamily="34" charset="0"/>
              </a:rPr>
              <a:t> and </a:t>
            </a:r>
            <a:r>
              <a:rPr lang="en-US" altLang="zh-CN" b="1" dirty="0">
                <a:solidFill>
                  <a:srgbClr val="00B0F0"/>
                </a:solidFill>
                <a:latin typeface="Courier New" panose="02070309020205020404" pitchFamily="49" charset="0"/>
                <a:cs typeface="Courier New" panose="02070309020205020404" pitchFamily="49" charset="0"/>
              </a:rPr>
              <a:t>b</a:t>
            </a:r>
            <a:r>
              <a:rPr lang="en-US" altLang="zh-CN" dirty="0">
                <a:latin typeface="Calibri" panose="020F0502020204030204" pitchFamily="34" charset="0"/>
                <a:cs typeface="Calibri" panose="020F0502020204030204" pitchFamily="34" charset="0"/>
              </a:rPr>
              <a:t> on all 200 time series in Yahoo A3 and A4 Benchmark.</a:t>
            </a:r>
          </a:p>
          <a:p>
            <a:r>
              <a:rPr lang="en-US" altLang="zh-CN" dirty="0">
                <a:latin typeface="Calibri" panose="020F0502020204030204" pitchFamily="34" charset="0"/>
                <a:cs typeface="Calibri" panose="020F0502020204030204" pitchFamily="34" charset="0"/>
              </a:rPr>
              <a:t>The result shows that </a:t>
            </a:r>
            <a:r>
              <a:rPr lang="en-US" altLang="zh-CN" i="1" dirty="0">
                <a:latin typeface="Calibri" panose="020F0502020204030204" pitchFamily="34" charset="0"/>
                <a:cs typeface="Calibri" panose="020F0502020204030204" pitchFamily="34" charset="0"/>
              </a:rPr>
              <a:t>surprisingly</a:t>
            </a:r>
            <a:r>
              <a:rPr lang="en-US" altLang="zh-CN" dirty="0">
                <a:latin typeface="Calibri" panose="020F0502020204030204" pitchFamily="34" charset="0"/>
                <a:cs typeface="Calibri" panose="020F0502020204030204" pitchFamily="34" charset="0"/>
              </a:rPr>
              <a:t> </a:t>
            </a:r>
            <a:r>
              <a:rPr lang="en-US" altLang="zh-CN" b="1" dirty="0">
                <a:latin typeface="Calibri" panose="020F0502020204030204" pitchFamily="34" charset="0"/>
                <a:cs typeface="Calibri" panose="020F0502020204030204" pitchFamily="34" charset="0"/>
              </a:rPr>
              <a:t>123</a:t>
            </a:r>
            <a:r>
              <a:rPr lang="en-US" altLang="zh-CN" dirty="0">
                <a:latin typeface="Calibri" panose="020F0502020204030204" pitchFamily="34" charset="0"/>
                <a:cs typeface="Calibri" panose="020F0502020204030204" pitchFamily="34" charset="0"/>
              </a:rPr>
              <a:t> of them can be solved with </a:t>
            </a:r>
            <a:r>
              <a:rPr lang="en-US" altLang="zh-CN" dirty="0">
                <a:latin typeface="Courier New" panose="02070309020205020404" pitchFamily="49" charset="0"/>
                <a:cs typeface="Courier New" panose="02070309020205020404" pitchFamily="49" charset="0"/>
              </a:rPr>
              <a:t>(1)</a:t>
            </a:r>
            <a:r>
              <a:rPr lang="en-US" altLang="zh-CN" dirty="0">
                <a:latin typeface="Calibri" panose="020F0502020204030204" pitchFamily="34" charset="0"/>
                <a:cs typeface="Calibri" panose="020F0502020204030204" pitchFamily="34" charset="0"/>
              </a:rPr>
              <a:t> and </a:t>
            </a:r>
            <a:r>
              <a:rPr lang="en-US" altLang="zh-CN" b="1" dirty="0">
                <a:latin typeface="Calibri" panose="020F0502020204030204" pitchFamily="34" charset="0"/>
                <a:cs typeface="Calibri" panose="020F0502020204030204" pitchFamily="34" charset="0"/>
              </a:rPr>
              <a:t>52</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New" panose="02070309020205020404" pitchFamily="49" charset="0"/>
                <a:cs typeface="Courier New" panose="02070309020205020404" pitchFamily="49" charset="0"/>
              </a:rPr>
              <a:t>(2)</a:t>
            </a:r>
            <a:r>
              <a:rPr lang="en-US" altLang="zh-CN" dirty="0">
                <a:latin typeface="Calibri" panose="020F0502020204030204" pitchFamily="34" charset="0"/>
                <a:cs typeface="Calibri" panose="020F0502020204030204" pitchFamily="34" charset="0"/>
              </a:rPr>
              <a:t>.</a:t>
            </a:r>
          </a:p>
          <a:p>
            <a:r>
              <a:rPr lang="en-US" altLang="zh-CN" dirty="0">
                <a:latin typeface="Calibri" panose="020F0502020204030204" pitchFamily="34" charset="0"/>
                <a:cs typeface="Calibri" panose="020F0502020204030204" pitchFamily="34" charset="0"/>
              </a:rPr>
              <a:t>Here are the </a:t>
            </a:r>
            <a:r>
              <a:rPr lang="en-US" altLang="zh-CN" b="1" dirty="0">
                <a:latin typeface="Calibri" panose="020F0502020204030204" pitchFamily="34" charset="0"/>
                <a:cs typeface="Calibri" panose="020F0502020204030204" pitchFamily="34" charset="0"/>
              </a:rPr>
              <a:t>52</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New" panose="02070309020205020404" pitchFamily="49" charset="0"/>
                <a:cs typeface="Courier New" panose="02070309020205020404" pitchFamily="49" charset="0"/>
              </a:rPr>
              <a:t>(2)</a:t>
            </a:r>
            <a:r>
              <a:rPr lang="en-US" altLang="zh-CN" dirty="0">
                <a:latin typeface="Calibri" panose="020F0502020204030204" pitchFamily="34" charset="0"/>
                <a:cs typeface="Calibri" panose="020F0502020204030204" pitchFamily="34" charset="0"/>
              </a:rPr>
              <a:t>:</a:t>
            </a:r>
          </a:p>
        </p:txBody>
      </p:sp>
      <p:pic>
        <p:nvPicPr>
          <p:cNvPr id="8" name="Picture 7">
            <a:extLst>
              <a:ext uri="{FF2B5EF4-FFF2-40B4-BE49-F238E27FC236}">
                <a16:creationId xmlns:a16="http://schemas.microsoft.com/office/drawing/2014/main" id="{577F91E0-0AC9-4A5E-9140-BB2550189E5D}"/>
              </a:ext>
            </a:extLst>
          </p:cNvPr>
          <p:cNvPicPr>
            <a:picLocks noChangeAspect="1"/>
          </p:cNvPicPr>
          <p:nvPr/>
        </p:nvPicPr>
        <p:blipFill>
          <a:blip r:embed="rId2"/>
          <a:stretch>
            <a:fillRect/>
          </a:stretch>
        </p:blipFill>
        <p:spPr>
          <a:xfrm>
            <a:off x="227769" y="2172260"/>
            <a:ext cx="3242990" cy="2433600"/>
          </a:xfrm>
          <a:prstGeom prst="rect">
            <a:avLst/>
          </a:prstGeom>
        </p:spPr>
      </p:pic>
      <p:pic>
        <p:nvPicPr>
          <p:cNvPr id="19" name="Picture 18">
            <a:extLst>
              <a:ext uri="{FF2B5EF4-FFF2-40B4-BE49-F238E27FC236}">
                <a16:creationId xmlns:a16="http://schemas.microsoft.com/office/drawing/2014/main" id="{3BB5FE4B-B6D6-4D2A-BBFD-075C122B325A}"/>
              </a:ext>
            </a:extLst>
          </p:cNvPr>
          <p:cNvPicPr>
            <a:picLocks noChangeAspect="1"/>
          </p:cNvPicPr>
          <p:nvPr/>
        </p:nvPicPr>
        <p:blipFill>
          <a:blip r:embed="rId3"/>
          <a:stretch>
            <a:fillRect/>
          </a:stretch>
        </p:blipFill>
        <p:spPr>
          <a:xfrm>
            <a:off x="3105895" y="2179460"/>
            <a:ext cx="3242990" cy="2433600"/>
          </a:xfrm>
          <a:prstGeom prst="rect">
            <a:avLst/>
          </a:prstGeom>
        </p:spPr>
      </p:pic>
      <p:pic>
        <p:nvPicPr>
          <p:cNvPr id="20" name="Picture 19">
            <a:extLst>
              <a:ext uri="{FF2B5EF4-FFF2-40B4-BE49-F238E27FC236}">
                <a16:creationId xmlns:a16="http://schemas.microsoft.com/office/drawing/2014/main" id="{28E6C4A9-418C-4B4E-90D4-39195FC68492}"/>
              </a:ext>
            </a:extLst>
          </p:cNvPr>
          <p:cNvPicPr>
            <a:picLocks noChangeAspect="1"/>
          </p:cNvPicPr>
          <p:nvPr/>
        </p:nvPicPr>
        <p:blipFill>
          <a:blip r:embed="rId4"/>
          <a:stretch>
            <a:fillRect/>
          </a:stretch>
        </p:blipFill>
        <p:spPr>
          <a:xfrm>
            <a:off x="6072591" y="2187809"/>
            <a:ext cx="3242990" cy="2433600"/>
          </a:xfrm>
          <a:prstGeom prst="rect">
            <a:avLst/>
          </a:prstGeom>
        </p:spPr>
      </p:pic>
      <p:pic>
        <p:nvPicPr>
          <p:cNvPr id="21" name="Picture 20">
            <a:extLst>
              <a:ext uri="{FF2B5EF4-FFF2-40B4-BE49-F238E27FC236}">
                <a16:creationId xmlns:a16="http://schemas.microsoft.com/office/drawing/2014/main" id="{5DAF4CCD-57A1-4AE4-8094-CE3925C8196B}"/>
              </a:ext>
            </a:extLst>
          </p:cNvPr>
          <p:cNvPicPr>
            <a:picLocks noChangeAspect="1"/>
          </p:cNvPicPr>
          <p:nvPr/>
        </p:nvPicPr>
        <p:blipFill>
          <a:blip r:embed="rId5"/>
          <a:stretch>
            <a:fillRect/>
          </a:stretch>
        </p:blipFill>
        <p:spPr>
          <a:xfrm>
            <a:off x="9009299" y="2195009"/>
            <a:ext cx="3242990" cy="2433600"/>
          </a:xfrm>
          <a:prstGeom prst="rect">
            <a:avLst/>
          </a:prstGeom>
        </p:spPr>
      </p:pic>
      <p:pic>
        <p:nvPicPr>
          <p:cNvPr id="22" name="Picture 21">
            <a:extLst>
              <a:ext uri="{FF2B5EF4-FFF2-40B4-BE49-F238E27FC236}">
                <a16:creationId xmlns:a16="http://schemas.microsoft.com/office/drawing/2014/main" id="{701233E5-FFA8-47B2-B063-B114FCFCBB07}"/>
              </a:ext>
            </a:extLst>
          </p:cNvPr>
          <p:cNvPicPr>
            <a:picLocks noChangeAspect="1"/>
          </p:cNvPicPr>
          <p:nvPr/>
        </p:nvPicPr>
        <p:blipFill>
          <a:blip r:embed="rId6"/>
          <a:stretch>
            <a:fillRect/>
          </a:stretch>
        </p:blipFill>
        <p:spPr>
          <a:xfrm>
            <a:off x="243460" y="4508451"/>
            <a:ext cx="3242990" cy="2433600"/>
          </a:xfrm>
          <a:prstGeom prst="rect">
            <a:avLst/>
          </a:prstGeom>
        </p:spPr>
      </p:pic>
      <p:pic>
        <p:nvPicPr>
          <p:cNvPr id="24" name="Picture 23">
            <a:extLst>
              <a:ext uri="{FF2B5EF4-FFF2-40B4-BE49-F238E27FC236}">
                <a16:creationId xmlns:a16="http://schemas.microsoft.com/office/drawing/2014/main" id="{EE5E54E5-309F-441A-ADBE-639F6BC2F56E}"/>
              </a:ext>
            </a:extLst>
          </p:cNvPr>
          <p:cNvPicPr>
            <a:picLocks noChangeAspect="1"/>
          </p:cNvPicPr>
          <p:nvPr/>
        </p:nvPicPr>
        <p:blipFill>
          <a:blip r:embed="rId7"/>
          <a:stretch>
            <a:fillRect/>
          </a:stretch>
        </p:blipFill>
        <p:spPr>
          <a:xfrm>
            <a:off x="6072591" y="4508451"/>
            <a:ext cx="3242990" cy="2433600"/>
          </a:xfrm>
          <a:prstGeom prst="rect">
            <a:avLst/>
          </a:prstGeom>
        </p:spPr>
      </p:pic>
      <p:pic>
        <p:nvPicPr>
          <p:cNvPr id="25" name="Picture 24">
            <a:extLst>
              <a:ext uri="{FF2B5EF4-FFF2-40B4-BE49-F238E27FC236}">
                <a16:creationId xmlns:a16="http://schemas.microsoft.com/office/drawing/2014/main" id="{FB8F3007-DE66-4376-8EBA-93375ACAB030}"/>
              </a:ext>
            </a:extLst>
          </p:cNvPr>
          <p:cNvPicPr>
            <a:picLocks noChangeAspect="1"/>
          </p:cNvPicPr>
          <p:nvPr/>
        </p:nvPicPr>
        <p:blipFill>
          <a:blip r:embed="rId8"/>
          <a:stretch>
            <a:fillRect/>
          </a:stretch>
        </p:blipFill>
        <p:spPr>
          <a:xfrm>
            <a:off x="9009299" y="4504851"/>
            <a:ext cx="3242990" cy="2433600"/>
          </a:xfrm>
          <a:prstGeom prst="rect">
            <a:avLst/>
          </a:prstGeom>
        </p:spPr>
      </p:pic>
      <p:pic>
        <p:nvPicPr>
          <p:cNvPr id="4" name="Picture 3">
            <a:extLst>
              <a:ext uri="{FF2B5EF4-FFF2-40B4-BE49-F238E27FC236}">
                <a16:creationId xmlns:a16="http://schemas.microsoft.com/office/drawing/2014/main" id="{C36C5A32-0629-4461-9EE2-BBE3FDAD5240}"/>
              </a:ext>
            </a:extLst>
          </p:cNvPr>
          <p:cNvPicPr>
            <a:picLocks noChangeAspect="1"/>
          </p:cNvPicPr>
          <p:nvPr/>
        </p:nvPicPr>
        <p:blipFill>
          <a:blip r:embed="rId9"/>
          <a:stretch>
            <a:fillRect/>
          </a:stretch>
        </p:blipFill>
        <p:spPr>
          <a:xfrm>
            <a:off x="3105895" y="4500102"/>
            <a:ext cx="3242990" cy="2433600"/>
          </a:xfrm>
          <a:prstGeom prst="rect">
            <a:avLst/>
          </a:prstGeom>
        </p:spPr>
      </p:pic>
    </p:spTree>
    <p:extLst>
      <p:ext uri="{BB962C8B-B14F-4D97-AF65-F5344CB8AC3E}">
        <p14:creationId xmlns:p14="http://schemas.microsoft.com/office/powerpoint/2010/main" val="120471638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45B3712-8605-4ADC-AAF4-870C3E31BBE7}"/>
              </a:ext>
            </a:extLst>
          </p:cNvPr>
          <p:cNvSpPr txBox="1"/>
          <p:nvPr/>
        </p:nvSpPr>
        <p:spPr>
          <a:xfrm>
            <a:off x="425519" y="1192057"/>
            <a:ext cx="7159139"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Here is the complete table of </a:t>
            </a:r>
            <a:r>
              <a:rPr lang="en-US" altLang="zh-CN" b="1" dirty="0">
                <a:latin typeface="Calibri" panose="020F0502020204030204" pitchFamily="34" charset="0"/>
                <a:cs typeface="Calibri" panose="020F0502020204030204" pitchFamily="34" charset="0"/>
              </a:rPr>
              <a:t>52</a:t>
            </a:r>
            <a:r>
              <a:rPr lang="en-US" altLang="zh-CN" dirty="0">
                <a:latin typeface="Calibri" panose="020F0502020204030204" pitchFamily="34" charset="0"/>
                <a:cs typeface="Calibri" panose="020F0502020204030204" pitchFamily="34" charset="0"/>
              </a:rPr>
              <a:t> time series that can be solved with </a:t>
            </a:r>
            <a:r>
              <a:rPr lang="en-US" altLang="zh-CN" dirty="0">
                <a:latin typeface="Courier New" panose="02070309020205020404" pitchFamily="49" charset="0"/>
                <a:cs typeface="Courier New" panose="02070309020205020404" pitchFamily="49" charset="0"/>
              </a:rPr>
              <a:t>(2)</a:t>
            </a:r>
            <a:r>
              <a:rPr lang="en-US" altLang="zh-CN" dirty="0">
                <a:latin typeface="Calibri" panose="020F0502020204030204" pitchFamily="34" charset="0"/>
                <a:cs typeface="Calibri" panose="020F0502020204030204" pitchFamily="34" charset="0"/>
              </a:rPr>
              <a:t>. </a:t>
            </a:r>
          </a:p>
        </p:txBody>
      </p:sp>
      <p:graphicFrame>
        <p:nvGraphicFramePr>
          <p:cNvPr id="2" name="Table 1">
            <a:extLst>
              <a:ext uri="{FF2B5EF4-FFF2-40B4-BE49-F238E27FC236}">
                <a16:creationId xmlns:a16="http://schemas.microsoft.com/office/drawing/2014/main" id="{42F28DD1-D918-42DF-9A87-89E71CEC97E3}"/>
              </a:ext>
            </a:extLst>
          </p:cNvPr>
          <p:cNvGraphicFramePr>
            <a:graphicFrameLocks noGrp="1"/>
          </p:cNvGraphicFramePr>
          <p:nvPr/>
        </p:nvGraphicFramePr>
        <p:xfrm>
          <a:off x="519232" y="1742955"/>
          <a:ext cx="11073885" cy="4820623"/>
        </p:xfrm>
        <a:graphic>
          <a:graphicData uri="http://schemas.openxmlformats.org/drawingml/2006/table">
            <a:tbl>
              <a:tblPr firstRow="1">
                <a:tableStyleId>{9D7B26C5-4107-4FEC-AEDC-1716B250A1EF}</a:tableStyleId>
              </a:tblPr>
              <a:tblGrid>
                <a:gridCol w="738259">
                  <a:extLst>
                    <a:ext uri="{9D8B030D-6E8A-4147-A177-3AD203B41FA5}">
                      <a16:colId xmlns:a16="http://schemas.microsoft.com/office/drawing/2014/main" val="2510368220"/>
                    </a:ext>
                  </a:extLst>
                </a:gridCol>
                <a:gridCol w="817078">
                  <a:extLst>
                    <a:ext uri="{9D8B030D-6E8A-4147-A177-3AD203B41FA5}">
                      <a16:colId xmlns:a16="http://schemas.microsoft.com/office/drawing/2014/main" val="1580633931"/>
                    </a:ext>
                  </a:extLst>
                </a:gridCol>
                <a:gridCol w="659440">
                  <a:extLst>
                    <a:ext uri="{9D8B030D-6E8A-4147-A177-3AD203B41FA5}">
                      <a16:colId xmlns:a16="http://schemas.microsoft.com/office/drawing/2014/main" val="1010007098"/>
                    </a:ext>
                  </a:extLst>
                </a:gridCol>
                <a:gridCol w="738259">
                  <a:extLst>
                    <a:ext uri="{9D8B030D-6E8A-4147-A177-3AD203B41FA5}">
                      <a16:colId xmlns:a16="http://schemas.microsoft.com/office/drawing/2014/main" val="1848587484"/>
                    </a:ext>
                  </a:extLst>
                </a:gridCol>
                <a:gridCol w="738259">
                  <a:extLst>
                    <a:ext uri="{9D8B030D-6E8A-4147-A177-3AD203B41FA5}">
                      <a16:colId xmlns:a16="http://schemas.microsoft.com/office/drawing/2014/main" val="3395255541"/>
                    </a:ext>
                  </a:extLst>
                </a:gridCol>
                <a:gridCol w="738259">
                  <a:extLst>
                    <a:ext uri="{9D8B030D-6E8A-4147-A177-3AD203B41FA5}">
                      <a16:colId xmlns:a16="http://schemas.microsoft.com/office/drawing/2014/main" val="1166601830"/>
                    </a:ext>
                  </a:extLst>
                </a:gridCol>
                <a:gridCol w="738259">
                  <a:extLst>
                    <a:ext uri="{9D8B030D-6E8A-4147-A177-3AD203B41FA5}">
                      <a16:colId xmlns:a16="http://schemas.microsoft.com/office/drawing/2014/main" val="479806223"/>
                    </a:ext>
                  </a:extLst>
                </a:gridCol>
                <a:gridCol w="738259">
                  <a:extLst>
                    <a:ext uri="{9D8B030D-6E8A-4147-A177-3AD203B41FA5}">
                      <a16:colId xmlns:a16="http://schemas.microsoft.com/office/drawing/2014/main" val="1286743825"/>
                    </a:ext>
                  </a:extLst>
                </a:gridCol>
                <a:gridCol w="738259">
                  <a:extLst>
                    <a:ext uri="{9D8B030D-6E8A-4147-A177-3AD203B41FA5}">
                      <a16:colId xmlns:a16="http://schemas.microsoft.com/office/drawing/2014/main" val="2677760953"/>
                    </a:ext>
                  </a:extLst>
                </a:gridCol>
                <a:gridCol w="738259">
                  <a:extLst>
                    <a:ext uri="{9D8B030D-6E8A-4147-A177-3AD203B41FA5}">
                      <a16:colId xmlns:a16="http://schemas.microsoft.com/office/drawing/2014/main" val="2959964637"/>
                    </a:ext>
                  </a:extLst>
                </a:gridCol>
                <a:gridCol w="738259">
                  <a:extLst>
                    <a:ext uri="{9D8B030D-6E8A-4147-A177-3AD203B41FA5}">
                      <a16:colId xmlns:a16="http://schemas.microsoft.com/office/drawing/2014/main" val="2869946659"/>
                    </a:ext>
                  </a:extLst>
                </a:gridCol>
                <a:gridCol w="738259">
                  <a:extLst>
                    <a:ext uri="{9D8B030D-6E8A-4147-A177-3AD203B41FA5}">
                      <a16:colId xmlns:a16="http://schemas.microsoft.com/office/drawing/2014/main" val="3918710852"/>
                    </a:ext>
                  </a:extLst>
                </a:gridCol>
                <a:gridCol w="738259">
                  <a:extLst>
                    <a:ext uri="{9D8B030D-6E8A-4147-A177-3AD203B41FA5}">
                      <a16:colId xmlns:a16="http://schemas.microsoft.com/office/drawing/2014/main" val="508806698"/>
                    </a:ext>
                  </a:extLst>
                </a:gridCol>
                <a:gridCol w="738259">
                  <a:extLst>
                    <a:ext uri="{9D8B030D-6E8A-4147-A177-3AD203B41FA5}">
                      <a16:colId xmlns:a16="http://schemas.microsoft.com/office/drawing/2014/main" val="1669003127"/>
                    </a:ext>
                  </a:extLst>
                </a:gridCol>
                <a:gridCol w="738259">
                  <a:extLst>
                    <a:ext uri="{9D8B030D-6E8A-4147-A177-3AD203B41FA5}">
                      <a16:colId xmlns:a16="http://schemas.microsoft.com/office/drawing/2014/main" val="3402663069"/>
                    </a:ext>
                  </a:extLst>
                </a:gridCol>
              </a:tblGrid>
              <a:tr h="193953">
                <a:tc>
                  <a:txBody>
                    <a:bodyPr/>
                    <a:lstStyle/>
                    <a:p>
                      <a:pPr algn="ctr" fontAlgn="ctr"/>
                      <a:r>
                        <a:rPr lang="en-US" sz="18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Dataset</a:t>
                      </a:r>
                    </a:p>
                  </a:txBody>
                  <a:tcPr marL="4348" marR="4348" marT="4348"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8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 TS</a:t>
                      </a:r>
                    </a:p>
                  </a:txBody>
                  <a:tcPr marL="4348" marR="4348" marT="4348" marB="0" anchor="ctr"/>
                </a:tc>
                <a:tc>
                  <a:txBody>
                    <a:bodyPr/>
                    <a:lstStyle/>
                    <a:p>
                      <a:pPr algn="ctr" fontAlgn="ctr"/>
                      <a:r>
                        <a:rPr lang="en-US" altLang="zh-CN" sz="1800" b="1" i="0" u="none" strike="noStrike" dirty="0">
                          <a:solidFill>
                            <a:srgbClr val="FF0000"/>
                          </a:solidFill>
                          <a:effectLst/>
                          <a:latin typeface="Courier New" panose="02070309020205020404" pitchFamily="49" charset="0"/>
                          <a:ea typeface="等线" panose="02010600030101010101" pitchFamily="2" charset="-122"/>
                          <a:cs typeface="Courier New" panose="02070309020205020404" pitchFamily="49" charset="0"/>
                        </a:rPr>
                        <a:t>k</a:t>
                      </a:r>
                    </a:p>
                  </a:txBody>
                  <a:tcPr marL="4348" marR="4348" marT="4348" marB="0" anchor="ctr"/>
                </a:tc>
                <a:tc>
                  <a:txBody>
                    <a:bodyPr/>
                    <a:lstStyle/>
                    <a:p>
                      <a:pPr algn="ctr" fontAlgn="ctr"/>
                      <a:r>
                        <a:rPr lang="en-US" altLang="zh-CN" sz="1800" b="1" i="0" u="none" strike="noStrike" dirty="0">
                          <a:solidFill>
                            <a:schemeClr val="accent6"/>
                          </a:solidFill>
                          <a:effectLst/>
                          <a:latin typeface="Courier New" panose="02070309020205020404" pitchFamily="49" charset="0"/>
                          <a:ea typeface="等线" panose="02010600030101010101" pitchFamily="2" charset="-122"/>
                          <a:cs typeface="Courier New" panose="02070309020205020404" pitchFamily="49" charset="0"/>
                        </a:rPr>
                        <a:t>c</a:t>
                      </a:r>
                    </a:p>
                  </a:txBody>
                  <a:tcPr marL="4348" marR="4348" marT="4348" marB="0" anchor="ctr"/>
                </a:tc>
                <a:tc>
                  <a:txBody>
                    <a:bodyPr/>
                    <a:lstStyle/>
                    <a:p>
                      <a:pPr algn="ctr" fontAlgn="ctr"/>
                      <a:r>
                        <a:rPr lang="en-US" altLang="zh-CN" sz="1800" b="1" i="0" u="none" strike="noStrike" dirty="0">
                          <a:solidFill>
                            <a:srgbClr val="00B0F0"/>
                          </a:solidFill>
                          <a:effectLst/>
                          <a:latin typeface="Courier New" panose="02070309020205020404" pitchFamily="49" charset="0"/>
                          <a:ea typeface="等线" panose="02010600030101010101" pitchFamily="2" charset="-122"/>
                          <a:cs typeface="Courier New" panose="02070309020205020404" pitchFamily="49" charset="0"/>
                        </a:rPr>
                        <a:t>b</a:t>
                      </a:r>
                    </a:p>
                  </a:txBody>
                  <a:tcPr marL="4348" marR="4348" marT="4348" marB="0" anchor="ctr">
                    <a:lnR w="12700" cap="flat" cmpd="sng" algn="ctr">
                      <a:solidFill>
                        <a:schemeClr val="tx1"/>
                      </a:solidFill>
                      <a:prstDash val="solid"/>
                      <a:round/>
                      <a:headEnd type="none" w="med" len="med"/>
                      <a:tailEnd type="none" w="med" len="med"/>
                    </a:lnR>
                  </a:tcPr>
                </a:tc>
                <a:tc>
                  <a:txBody>
                    <a:bodyPr/>
                    <a:lstStyle/>
                    <a:p>
                      <a:pPr algn="ctr" fontAlgn="ctr"/>
                      <a:r>
                        <a:rPr lang="en-US" sz="18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Dataset</a:t>
                      </a:r>
                    </a:p>
                  </a:txBody>
                  <a:tcPr marL="4348" marR="4348" marT="4348"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8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 TS</a:t>
                      </a:r>
                    </a:p>
                  </a:txBody>
                  <a:tcPr marL="4348" marR="4348" marT="4348" marB="0" anchor="ctr"/>
                </a:tc>
                <a:tc>
                  <a:txBody>
                    <a:bodyPr/>
                    <a:lstStyle/>
                    <a:p>
                      <a:pPr algn="ctr" fontAlgn="ctr"/>
                      <a:r>
                        <a:rPr lang="en-US" altLang="zh-CN" sz="1800" b="1" i="0" u="none" strike="noStrike" dirty="0">
                          <a:solidFill>
                            <a:srgbClr val="FF0000"/>
                          </a:solidFill>
                          <a:effectLst/>
                          <a:latin typeface="Courier New" panose="02070309020205020404" pitchFamily="49" charset="0"/>
                          <a:ea typeface="等线" panose="02010600030101010101" pitchFamily="2" charset="-122"/>
                          <a:cs typeface="Courier New" panose="02070309020205020404" pitchFamily="49" charset="0"/>
                        </a:rPr>
                        <a:t>k</a:t>
                      </a:r>
                    </a:p>
                  </a:txBody>
                  <a:tcPr marL="4348" marR="4348" marT="4348" marB="0" anchor="ctr"/>
                </a:tc>
                <a:tc>
                  <a:txBody>
                    <a:bodyPr/>
                    <a:lstStyle/>
                    <a:p>
                      <a:pPr algn="ctr" fontAlgn="ctr"/>
                      <a:r>
                        <a:rPr lang="en-US" altLang="zh-CN" sz="1800" b="1" i="0" u="none" strike="noStrike" dirty="0">
                          <a:solidFill>
                            <a:schemeClr val="accent6"/>
                          </a:solidFill>
                          <a:effectLst/>
                          <a:latin typeface="Courier New" panose="02070309020205020404" pitchFamily="49" charset="0"/>
                          <a:ea typeface="等线" panose="02010600030101010101" pitchFamily="2" charset="-122"/>
                          <a:cs typeface="Courier New" panose="02070309020205020404" pitchFamily="49" charset="0"/>
                        </a:rPr>
                        <a:t>c</a:t>
                      </a:r>
                    </a:p>
                  </a:txBody>
                  <a:tcPr marL="4348" marR="4348" marT="4348" marB="0" anchor="ctr"/>
                </a:tc>
                <a:tc>
                  <a:txBody>
                    <a:bodyPr/>
                    <a:lstStyle/>
                    <a:p>
                      <a:pPr algn="ctr" fontAlgn="ctr"/>
                      <a:r>
                        <a:rPr lang="en-US" altLang="zh-CN" sz="1800" b="1" i="0" u="none" strike="noStrike" dirty="0">
                          <a:solidFill>
                            <a:srgbClr val="00B0F0"/>
                          </a:solidFill>
                          <a:effectLst/>
                          <a:latin typeface="Courier New" panose="02070309020205020404" pitchFamily="49" charset="0"/>
                          <a:ea typeface="等线" panose="02010600030101010101" pitchFamily="2" charset="-122"/>
                          <a:cs typeface="Courier New" panose="02070309020205020404" pitchFamily="49" charset="0"/>
                        </a:rPr>
                        <a:t>b</a:t>
                      </a:r>
                    </a:p>
                  </a:txBody>
                  <a:tcPr marL="4348" marR="4348" marT="4348" marB="0" anchor="ctr">
                    <a:lnR w="12700" cap="flat" cmpd="sng" algn="ctr">
                      <a:solidFill>
                        <a:schemeClr val="tx1"/>
                      </a:solidFill>
                      <a:prstDash val="solid"/>
                      <a:round/>
                      <a:headEnd type="none" w="med" len="med"/>
                      <a:tailEnd type="none" w="med" len="med"/>
                    </a:lnR>
                  </a:tcPr>
                </a:tc>
                <a:tc>
                  <a:txBody>
                    <a:bodyPr/>
                    <a:lstStyle/>
                    <a:p>
                      <a:pPr algn="ctr" fontAlgn="ctr"/>
                      <a:r>
                        <a:rPr lang="en-US" sz="18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Dataset</a:t>
                      </a:r>
                    </a:p>
                  </a:txBody>
                  <a:tcPr marL="4348" marR="4348" marT="4348"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8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 TS</a:t>
                      </a:r>
                    </a:p>
                  </a:txBody>
                  <a:tcPr marL="4348" marR="4348" marT="4348" marB="0" anchor="ctr"/>
                </a:tc>
                <a:tc>
                  <a:txBody>
                    <a:bodyPr/>
                    <a:lstStyle/>
                    <a:p>
                      <a:pPr algn="ctr" fontAlgn="ctr"/>
                      <a:r>
                        <a:rPr lang="en-US" altLang="zh-CN" sz="1800" b="1" i="0" u="none" strike="noStrike" dirty="0">
                          <a:solidFill>
                            <a:srgbClr val="FF0000"/>
                          </a:solidFill>
                          <a:effectLst/>
                          <a:latin typeface="Courier New" panose="02070309020205020404" pitchFamily="49" charset="0"/>
                          <a:ea typeface="等线" panose="02010600030101010101" pitchFamily="2" charset="-122"/>
                          <a:cs typeface="Courier New" panose="02070309020205020404" pitchFamily="49" charset="0"/>
                        </a:rPr>
                        <a:t>k</a:t>
                      </a:r>
                    </a:p>
                  </a:txBody>
                  <a:tcPr marL="4348" marR="4348" marT="4348" marB="0" anchor="ctr"/>
                </a:tc>
                <a:tc>
                  <a:txBody>
                    <a:bodyPr/>
                    <a:lstStyle/>
                    <a:p>
                      <a:pPr algn="ctr" fontAlgn="ctr"/>
                      <a:r>
                        <a:rPr lang="en-US" altLang="zh-CN" sz="1800" b="1" i="0" u="none" strike="noStrike" dirty="0">
                          <a:solidFill>
                            <a:schemeClr val="accent6"/>
                          </a:solidFill>
                          <a:effectLst/>
                          <a:latin typeface="Courier New" panose="02070309020205020404" pitchFamily="49" charset="0"/>
                          <a:ea typeface="等线" panose="02010600030101010101" pitchFamily="2" charset="-122"/>
                          <a:cs typeface="Courier New" panose="02070309020205020404" pitchFamily="49" charset="0"/>
                        </a:rPr>
                        <a:t>c</a:t>
                      </a:r>
                    </a:p>
                  </a:txBody>
                  <a:tcPr marL="4348" marR="4348" marT="4348" marB="0" anchor="ctr"/>
                </a:tc>
                <a:tc>
                  <a:txBody>
                    <a:bodyPr/>
                    <a:lstStyle/>
                    <a:p>
                      <a:pPr algn="ctr" fontAlgn="ctr"/>
                      <a:r>
                        <a:rPr lang="en-US" altLang="zh-CN" sz="1800" b="1" i="0" u="none" strike="noStrike" dirty="0">
                          <a:solidFill>
                            <a:srgbClr val="00B0F0"/>
                          </a:solidFill>
                          <a:effectLst/>
                          <a:latin typeface="Courier New" panose="02070309020205020404" pitchFamily="49" charset="0"/>
                          <a:ea typeface="等线" panose="02010600030101010101" pitchFamily="2" charset="-122"/>
                          <a:cs typeface="Courier New" panose="02070309020205020404" pitchFamily="49" charset="0"/>
                        </a:rPr>
                        <a:t>b</a:t>
                      </a:r>
                    </a:p>
                  </a:txBody>
                  <a:tcPr marL="4348" marR="4348" marT="4348"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780114953"/>
                  </a:ext>
                </a:extLst>
              </a:tr>
              <a:tr h="252000">
                <a:tc>
                  <a:txBody>
                    <a:bodyPr/>
                    <a:lstStyle/>
                    <a:p>
                      <a:pPr algn="ctr" fontAlgn="ctr"/>
                      <a:r>
                        <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1350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2.05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700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541947406"/>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440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2.20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660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64987068"/>
                  </a:ext>
                </a:extLst>
              </a:tr>
              <a:tr h="252000">
                <a:tc>
                  <a:txBody>
                    <a:bodyPr/>
                    <a:lstStyle/>
                    <a:p>
                      <a:pPr algn="ctr" fontAlgn="ctr"/>
                      <a:r>
                        <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135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570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145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2.90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890346719"/>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840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675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2.30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180364726"/>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325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1.10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295</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287406991"/>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69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105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505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95</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903257548"/>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465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2.95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497605131"/>
                  </a:ext>
                </a:extLst>
              </a:tr>
              <a:tr h="257955">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705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290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2.75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530759195"/>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170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2.85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401159840"/>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660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100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1.85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290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130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269789870"/>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84</a:t>
                      </a:r>
                    </a:p>
                  </a:txBody>
                  <a:tcPr marL="4763" marR="4763" marT="4763" marB="0" anchor="ct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440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190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2.70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2.95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-15</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53756602"/>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87</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360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2.30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615</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84445124"/>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88</a:t>
                      </a:r>
                    </a:p>
                  </a:txBody>
                  <a:tcPr marL="4763" marR="4763" marT="4763" marB="0" anchor="ct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1255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2.05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85</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16893619"/>
                  </a:ext>
                </a:extLst>
              </a:tr>
              <a:tr h="252000">
                <a:tc>
                  <a:txBody>
                    <a:bodyPr/>
                    <a:lstStyle/>
                    <a:p>
                      <a:pPr algn="ctr" fontAlgn="ctr"/>
                      <a:r>
                        <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A3</a:t>
                      </a:r>
                    </a:p>
                  </a:txBody>
                  <a:tcPr marL="4763" marR="4763" marT="4763"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92</a:t>
                      </a:r>
                    </a:p>
                  </a:txBody>
                  <a:tcPr marL="4763" marR="4763" marT="4763" marB="0" anchor="ctr">
                    <a:lnB w="12700" cap="flat" cmpd="sng" algn="ctr">
                      <a:solidFill>
                        <a:schemeClr val="tx1"/>
                      </a:solidFill>
                      <a:prstDash val="solid"/>
                      <a:round/>
                      <a:headEnd type="none" w="med" len="med"/>
                      <a:tailEnd type="none" w="med" len="med"/>
                    </a:lnB>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lnB w="12700" cap="flat" cmpd="sng" algn="ctr">
                      <a:solidFill>
                        <a:schemeClr val="tx1"/>
                      </a:solidFill>
                      <a:prstDash val="solid"/>
                      <a:round/>
                      <a:headEnd type="none" w="med" len="med"/>
                      <a:tailEnd type="none" w="med" len="med"/>
                    </a:lnB>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lnB w="12700" cap="flat" cmpd="sng" algn="ctr">
                      <a:solidFill>
                        <a:schemeClr val="tx1"/>
                      </a:solidFill>
                      <a:prstDash val="solid"/>
                      <a:round/>
                      <a:headEnd type="none" w="med" len="med"/>
                      <a:tailEnd type="none" w="med" len="med"/>
                    </a:lnB>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785</a:t>
                      </a:r>
                    </a:p>
                  </a:txBody>
                  <a:tcPr marL="4763" marR="4763" marT="4763"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2.10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1270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301061347"/>
                  </a:ext>
                </a:extLst>
              </a:tr>
              <a:tr h="252000">
                <a:tc>
                  <a:txBody>
                    <a:bodyPr/>
                    <a:lstStyle/>
                    <a:p>
                      <a:pPr algn="ctr" fontAlgn="ctr"/>
                      <a:r>
                        <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3</a:t>
                      </a:r>
                    </a:p>
                  </a:txBody>
                  <a:tcPr marL="4763" marR="4763" marT="4763"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1.00 </a:t>
                      </a:r>
                    </a:p>
                  </a:txBody>
                  <a:tcPr marL="4763" marR="4763" marT="4763" marB="0" anchor="ctr">
                    <a:lnL>
                      <a:noFill/>
                    </a:lnL>
                    <a:lnR>
                      <a:noFill/>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85</a:t>
                      </a:r>
                    </a:p>
                  </a:txBody>
                  <a:tcPr marL="4763" marR="4763" marT="4763"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1.85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2.25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175</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350572054"/>
                  </a:ext>
                </a:extLst>
              </a:tr>
              <a:tr h="252000">
                <a:tc>
                  <a:txBody>
                    <a:bodyPr/>
                    <a:lstStyle/>
                    <a:p>
                      <a:pPr algn="ctr" fontAlgn="ctr"/>
                      <a:r>
                        <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lnT w="12700" cap="flat" cmpd="sng" algn="ctr">
                      <a:noFill/>
                      <a:prstDash val="solid"/>
                      <a:round/>
                      <a:headEnd type="none" w="med" len="med"/>
                      <a:tailEnd type="none" w="med" len="med"/>
                    </a:lnT>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lnT w="12700" cap="flat" cmpd="sng" algn="ctr">
                      <a:noFill/>
                      <a:prstDash val="solid"/>
                      <a:round/>
                      <a:headEnd type="none" w="med" len="med"/>
                      <a:tailEnd type="none" w="med" len="med"/>
                    </a:lnT>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lnT w="12700" cap="flat" cmpd="sng" algn="ctr">
                      <a:noFill/>
                      <a:prstDash val="solid"/>
                      <a:round/>
                      <a:headEnd type="none" w="med" len="med"/>
                      <a:tailEnd type="none" w="med" len="med"/>
                    </a:lnT>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420</a:t>
                      </a:r>
                    </a:p>
                  </a:txBody>
                  <a:tcPr marL="4763" marR="4763" marT="4763"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935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97</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295</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942277952"/>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7</a:t>
                      </a:r>
                    </a:p>
                  </a:txBody>
                  <a:tcPr marL="4763" marR="4763" marT="4763" marB="0" anchor="ct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30</a:t>
                      </a:r>
                    </a:p>
                  </a:txBody>
                  <a:tcPr marL="4763" marR="4763" marT="4763" marB="0" anchor="ct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2.25 </a:t>
                      </a:r>
                    </a:p>
                  </a:txBody>
                  <a:tcPr marL="4763" marR="4763" marT="4763" marB="0" anchor="ct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20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2.00 </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150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305453593"/>
                  </a:ext>
                </a:extLst>
              </a:tr>
              <a:tr h="252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25</a:t>
                      </a:r>
                    </a:p>
                  </a:txBody>
                  <a:tcPr marL="4763" marR="4763" marT="4763" marB="0" anchor="ct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1.90 </a:t>
                      </a:r>
                    </a:p>
                  </a:txBody>
                  <a:tcPr marL="4763" marR="4763" marT="4763" marB="0" anchor="ct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220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A4</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0.00 </a:t>
                      </a:r>
                    </a:p>
                  </a:txBody>
                  <a:tcPr marL="4763" marR="4763" marT="4763" marB="0" anchor="ctr"/>
                </a:tc>
                <a:tc>
                  <a:txBody>
                    <a:bodyPr/>
                    <a:lstStyle/>
                    <a:p>
                      <a:pPr algn="ctr" fontAlgn="ctr"/>
                      <a:r>
                        <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rPr>
                        <a:t>135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37849790"/>
                  </a:ext>
                </a:extLst>
              </a:tr>
            </a:tbl>
          </a:graphicData>
        </a:graphic>
      </p:graphicFrame>
      <p:sp>
        <p:nvSpPr>
          <p:cNvPr id="8" name="Rectangle 7">
            <a:extLst>
              <a:ext uri="{FF2B5EF4-FFF2-40B4-BE49-F238E27FC236}">
                <a16:creationId xmlns:a16="http://schemas.microsoft.com/office/drawing/2014/main" id="{C506AB87-F646-4746-BE57-CC4AF21A0ECA}"/>
              </a:ext>
            </a:extLst>
          </p:cNvPr>
          <p:cNvSpPr/>
          <p:nvPr/>
        </p:nvSpPr>
        <p:spPr>
          <a:xfrm>
            <a:off x="425519" y="216031"/>
            <a:ext cx="9621794"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(1)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(2)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77421920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8347451-DF5F-49B2-9821-A08BC74C88E8}"/>
              </a:ext>
            </a:extLst>
          </p:cNvPr>
          <p:cNvSpPr txBox="1"/>
          <p:nvPr/>
        </p:nvSpPr>
        <p:spPr>
          <a:xfrm>
            <a:off x="1709457" y="1879076"/>
            <a:ext cx="8461932" cy="4247317"/>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So here comes my conclusion on Yahoo A3 and A4 benchmark dataset.</a:t>
            </a: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They are just too trivial and </a:t>
            </a:r>
            <a:r>
              <a:rPr lang="en-US" altLang="zh-CN" b="1" dirty="0">
                <a:latin typeface="Calibri" panose="020F0502020204030204" pitchFamily="34" charset="0"/>
                <a:cs typeface="Calibri" panose="020F0502020204030204" pitchFamily="34" charset="0"/>
              </a:rPr>
              <a:t>175</a:t>
            </a:r>
            <a:r>
              <a:rPr lang="en-US" altLang="zh-CN" dirty="0">
                <a:latin typeface="Calibri" panose="020F0502020204030204" pitchFamily="34" charset="0"/>
                <a:cs typeface="Calibri" panose="020F0502020204030204" pitchFamily="34" charset="0"/>
              </a:rPr>
              <a:t> out of 200 can be solved with a </a:t>
            </a:r>
            <a:r>
              <a:rPr lang="en-US" altLang="zh-CN" i="1" dirty="0">
                <a:latin typeface="Calibri" panose="020F0502020204030204" pitchFamily="34" charset="0"/>
                <a:cs typeface="Calibri" panose="020F0502020204030204" pitchFamily="34" charset="0"/>
              </a:rPr>
              <a:t>universal</a:t>
            </a:r>
            <a:r>
              <a:rPr lang="en-US" altLang="zh-CN" dirty="0">
                <a:latin typeface="Calibri" panose="020F0502020204030204" pitchFamily="34" charset="0"/>
                <a:cs typeface="Calibri" panose="020F0502020204030204" pitchFamily="34" charset="0"/>
              </a:rPr>
              <a:t> one-liner </a:t>
            </a:r>
            <a:r>
              <a:rPr lang="en-US" altLang="zh-CN" dirty="0">
                <a:latin typeface="Courier New" panose="02070309020205020404" pitchFamily="49" charset="0"/>
                <a:cs typeface="Courier New" panose="02070309020205020404" pitchFamily="49" charset="0"/>
              </a:rPr>
              <a:t>(*)</a:t>
            </a:r>
            <a:r>
              <a:rPr lang="en-US" altLang="zh-CN" dirty="0">
                <a:latin typeface="Calibri" panose="020F0502020204030204" pitchFamily="34" charset="0"/>
                <a:cs typeface="Calibri" panose="020F0502020204030204" pitchFamily="34" charset="0"/>
              </a:rPr>
              <a:t>.</a:t>
            </a:r>
          </a:p>
          <a:p>
            <a:r>
              <a:rPr lang="en-US" altLang="zh-CN" dirty="0">
                <a:latin typeface="Calibri" panose="020F0502020204030204" pitchFamily="34" charset="0"/>
                <a:cs typeface="Calibri" panose="020F0502020204030204" pitchFamily="34" charset="0"/>
              </a:rPr>
              <a:t>We only need to figure out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alibri" panose="020F0502020204030204" pitchFamily="34" charset="0"/>
                <a:cs typeface="Calibri" panose="020F0502020204030204" pitchFamily="34"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alibri" panose="020F0502020204030204" pitchFamily="34" charset="0"/>
                <a:cs typeface="Calibri" panose="020F0502020204030204" pitchFamily="34" charset="0"/>
              </a:rPr>
              <a:t>,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alibri" panose="020F0502020204030204" pitchFamily="34" charset="0"/>
                <a:cs typeface="Calibri" panose="020F0502020204030204" pitchFamily="34" charset="0"/>
              </a:rPr>
              <a:t> and </a:t>
            </a:r>
            <a:r>
              <a:rPr lang="en-US" altLang="zh-CN" b="1" dirty="0">
                <a:solidFill>
                  <a:schemeClr val="accent5"/>
                </a:solidFill>
                <a:latin typeface="Courier New" panose="02070309020205020404" pitchFamily="49" charset="0"/>
                <a:cs typeface="Courier New" panose="02070309020205020404" pitchFamily="49" charset="0"/>
              </a:rPr>
              <a:t>b</a:t>
            </a:r>
            <a:r>
              <a:rPr lang="en-US" altLang="zh-CN" dirty="0">
                <a:latin typeface="Calibri" panose="020F0502020204030204" pitchFamily="34" charset="0"/>
                <a:cs typeface="Calibri" panose="020F0502020204030204" pitchFamily="34" charset="0"/>
              </a:rPr>
              <a:t>.</a:t>
            </a: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Here are some facts on A3 and A4 benchmark dataset:</a:t>
            </a:r>
          </a:p>
          <a:p>
            <a:endParaRPr lang="en-US" altLang="zh-CN" dirty="0">
              <a:latin typeface="Calibri" panose="020F0502020204030204" pitchFamily="34" charset="0"/>
              <a:cs typeface="Calibri" panose="020F0502020204030204" pitchFamily="34" charset="0"/>
            </a:endParaRPr>
          </a:p>
          <a:p>
            <a:pPr marL="285750" indent="-285750">
              <a:buFontTx/>
              <a:buChar char="-"/>
            </a:pPr>
            <a:r>
              <a:rPr lang="en-US" altLang="zh-CN" dirty="0">
                <a:latin typeface="Calibri" panose="020F0502020204030204" pitchFamily="34" charset="0"/>
                <a:cs typeface="Calibri" panose="020F0502020204030204" pitchFamily="34" charset="0"/>
              </a:rPr>
              <a:t>A3 Benchmark (</a:t>
            </a:r>
            <a:r>
              <a:rPr lang="en-US" altLang="zh-CN" b="1" dirty="0">
                <a:latin typeface="Calibri" panose="020F0502020204030204" pitchFamily="34" charset="0"/>
                <a:cs typeface="Calibri" panose="020F0502020204030204" pitchFamily="34" charset="0"/>
              </a:rPr>
              <a:t>98</a:t>
            </a:r>
            <a:r>
              <a:rPr lang="en-US" altLang="zh-CN" dirty="0">
                <a:latin typeface="Calibri" panose="020F0502020204030204" pitchFamily="34" charset="0"/>
                <a:cs typeface="Calibri" panose="020F0502020204030204" pitchFamily="34" charset="0"/>
              </a:rPr>
              <a:t> out of 100 is </a:t>
            </a:r>
            <a:r>
              <a:rPr lang="en-US" altLang="zh-CN" b="1" dirty="0">
                <a:latin typeface="Calibri" panose="020F0502020204030204" pitchFamily="34" charset="0"/>
                <a:cs typeface="Calibri" panose="020F0502020204030204" pitchFamily="34" charset="0"/>
              </a:rPr>
              <a:t>trivial</a:t>
            </a:r>
            <a:r>
              <a:rPr lang="en-US" altLang="zh-CN" dirty="0">
                <a:latin typeface="Calibri" panose="020F0502020204030204" pitchFamily="34" charset="0"/>
                <a:cs typeface="Calibri" panose="020F0502020204030204" pitchFamily="34" charset="0"/>
              </a:rPr>
              <a:t>)</a:t>
            </a:r>
          </a:p>
          <a:p>
            <a:pPr marL="742950" lvl="1" indent="-285750">
              <a:buFontTx/>
              <a:buChar char="-"/>
            </a:pPr>
            <a:r>
              <a:rPr lang="en-US" altLang="zh-CN" b="1" dirty="0">
                <a:latin typeface="Calibri" panose="020F0502020204030204" pitchFamily="34" charset="0"/>
                <a:cs typeface="Calibri" panose="020F0502020204030204" pitchFamily="34" charset="0"/>
              </a:rPr>
              <a:t>84</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pitchFamily="2" charset="2"/>
                <a:cs typeface="Calibri" panose="020F0502020204030204" pitchFamily="34" charset="0"/>
              </a:rPr>
              <a:t>(1)</a:t>
            </a:r>
            <a:r>
              <a:rPr lang="en-US" altLang="zh-CN" dirty="0">
                <a:latin typeface="Calibri" panose="020F0502020204030204" pitchFamily="34" charset="0"/>
                <a:cs typeface="Calibri" panose="020F0502020204030204" pitchFamily="34" charset="0"/>
              </a:rPr>
              <a:t> </a:t>
            </a:r>
          </a:p>
          <a:p>
            <a:pPr marL="742950" lvl="1" indent="-285750">
              <a:buFontTx/>
              <a:buChar char="-"/>
            </a:pPr>
            <a:r>
              <a:rPr lang="en-US" altLang="zh-CN" b="1" dirty="0">
                <a:latin typeface="Calibri" panose="020F0502020204030204" pitchFamily="34" charset="0"/>
                <a:cs typeface="Calibri" panose="020F0502020204030204" pitchFamily="34" charset="0"/>
              </a:rPr>
              <a:t>14</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pitchFamily="2" charset="2"/>
                <a:cs typeface="Calibri" panose="020F0502020204030204" pitchFamily="34" charset="0"/>
              </a:rPr>
              <a:t>(2)</a:t>
            </a:r>
            <a:r>
              <a:rPr lang="en-US" altLang="zh-CN" dirty="0">
                <a:latin typeface="Calibri" panose="020F0502020204030204" pitchFamily="34" charset="0"/>
                <a:cs typeface="Calibri" panose="020F0502020204030204" pitchFamily="34" charset="0"/>
              </a:rPr>
              <a:t> and they </a:t>
            </a:r>
            <a:r>
              <a:rPr lang="en-US" altLang="zh-CN" i="1" dirty="0">
                <a:latin typeface="Calibri" panose="020F0502020204030204" pitchFamily="34" charset="0"/>
                <a:cs typeface="Calibri" panose="020F0502020204030204" pitchFamily="34" charset="0"/>
              </a:rPr>
              <a:t>even</a:t>
            </a:r>
            <a:r>
              <a:rPr lang="en-US" altLang="zh-CN" dirty="0">
                <a:latin typeface="Calibri" panose="020F0502020204030204" pitchFamily="34" charset="0"/>
                <a:cs typeface="Calibri" panose="020F0502020204030204" pitchFamily="34" charset="0"/>
              </a:rPr>
              <a:t> share a common property:</a:t>
            </a:r>
            <a:br>
              <a:rPr lang="en-US" altLang="zh-CN" dirty="0">
                <a:latin typeface="Calibri" panose="020F0502020204030204" pitchFamily="34" charset="0"/>
                <a:cs typeface="Calibri" panose="020F0502020204030204" pitchFamily="34" charset="0"/>
              </a:rPr>
            </a:br>
            <a:r>
              <a:rPr lang="en-US" altLang="zh-CN" dirty="0">
                <a:latin typeface="Calibri" panose="020F0502020204030204" pitchFamily="34" charset="0"/>
                <a:cs typeface="Calibri" panose="020F0502020204030204" pitchFamily="34"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5 </a:t>
            </a:r>
            <a:r>
              <a:rPr lang="en-US" altLang="zh-CN" dirty="0">
                <a:latin typeface="Calibri" panose="020F0502020204030204" pitchFamily="34" charset="0"/>
                <a:cs typeface="Calibri" panose="020F0502020204030204" pitchFamily="34" charset="0"/>
              </a:rPr>
              <a:t>and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0</a:t>
            </a:r>
            <a:r>
              <a:rPr lang="en-US" altLang="zh-CN" dirty="0">
                <a:latin typeface="Calibri" panose="020F0502020204030204" pitchFamily="34" charset="0"/>
                <a:cs typeface="Calibri" panose="020F0502020204030204" pitchFamily="34" charset="0"/>
              </a:rPr>
              <a:t>, while </a:t>
            </a:r>
            <a:r>
              <a:rPr lang="en-US" altLang="zh-CN" b="1" dirty="0">
                <a:solidFill>
                  <a:schemeClr val="accent5"/>
                </a:solidFill>
                <a:latin typeface="Courier New" panose="02070309020205020404" pitchFamily="49" charset="0"/>
                <a:cs typeface="Courier New" panose="02070309020205020404" pitchFamily="49" charset="0"/>
              </a:rPr>
              <a:t>b</a:t>
            </a:r>
            <a:r>
              <a:rPr lang="en-US" altLang="zh-CN" dirty="0">
                <a:latin typeface="Calibri" panose="020F0502020204030204" pitchFamily="34" charset="0"/>
                <a:cs typeface="Calibri" panose="020F0502020204030204" pitchFamily="34" charset="0"/>
              </a:rPr>
              <a:t> varies case by case.</a:t>
            </a:r>
          </a:p>
          <a:p>
            <a:endParaRPr lang="en-US" altLang="zh-CN" dirty="0">
              <a:latin typeface="Calibri" panose="020F0502020204030204" pitchFamily="34" charset="0"/>
              <a:cs typeface="Calibri" panose="020F0502020204030204" pitchFamily="34" charset="0"/>
            </a:endParaRPr>
          </a:p>
          <a:p>
            <a:pPr marL="285750" indent="-285750">
              <a:buFontTx/>
              <a:buChar char="-"/>
            </a:pPr>
            <a:r>
              <a:rPr lang="en-US" altLang="zh-CN" dirty="0">
                <a:latin typeface="Calibri" panose="020F0502020204030204" pitchFamily="34" charset="0"/>
                <a:cs typeface="Calibri" panose="020F0502020204030204" pitchFamily="34" charset="0"/>
              </a:rPr>
              <a:t>A4 Benchmark (</a:t>
            </a:r>
            <a:r>
              <a:rPr lang="en-US" altLang="zh-CN" b="1" dirty="0">
                <a:latin typeface="Calibri" panose="020F0502020204030204" pitchFamily="34" charset="0"/>
                <a:cs typeface="Calibri" panose="020F0502020204030204" pitchFamily="34" charset="0"/>
              </a:rPr>
              <a:t>77</a:t>
            </a:r>
            <a:r>
              <a:rPr lang="en-US" altLang="zh-CN" dirty="0">
                <a:latin typeface="Calibri" panose="020F0502020204030204" pitchFamily="34" charset="0"/>
                <a:cs typeface="Calibri" panose="020F0502020204030204" pitchFamily="34" charset="0"/>
              </a:rPr>
              <a:t> out of 100 is </a:t>
            </a:r>
            <a:r>
              <a:rPr lang="en-US" altLang="zh-CN" b="1" dirty="0">
                <a:latin typeface="Calibri" panose="020F0502020204030204" pitchFamily="34" charset="0"/>
                <a:cs typeface="Calibri" panose="020F0502020204030204" pitchFamily="34" charset="0"/>
              </a:rPr>
              <a:t>trivial</a:t>
            </a:r>
            <a:r>
              <a:rPr lang="en-US" altLang="zh-CN" dirty="0">
                <a:latin typeface="Calibri" panose="020F0502020204030204" pitchFamily="34" charset="0"/>
                <a:cs typeface="Calibri" panose="020F0502020204030204" pitchFamily="34" charset="0"/>
              </a:rPr>
              <a:t>)</a:t>
            </a:r>
          </a:p>
          <a:p>
            <a:pPr marL="742950" lvl="1" indent="-285750">
              <a:buFontTx/>
              <a:buChar char="-"/>
            </a:pPr>
            <a:r>
              <a:rPr lang="en-US" altLang="zh-CN" b="1" dirty="0">
                <a:latin typeface="Calibri" panose="020F0502020204030204" pitchFamily="34" charset="0"/>
                <a:cs typeface="Calibri" panose="020F0502020204030204" pitchFamily="34" charset="0"/>
              </a:rPr>
              <a:t>39</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pitchFamily="2" charset="2"/>
                <a:cs typeface="Calibri" panose="020F0502020204030204" pitchFamily="34" charset="0"/>
              </a:rPr>
              <a:t>(1)</a:t>
            </a:r>
            <a:r>
              <a:rPr lang="en-US" altLang="zh-CN" dirty="0">
                <a:latin typeface="Calibri" panose="020F0502020204030204" pitchFamily="34" charset="0"/>
                <a:cs typeface="Calibri" panose="020F0502020204030204" pitchFamily="34" charset="0"/>
              </a:rPr>
              <a:t> </a:t>
            </a:r>
          </a:p>
          <a:p>
            <a:pPr marL="742950" lvl="1" indent="-285750">
              <a:buFontTx/>
              <a:buChar char="-"/>
            </a:pPr>
            <a:r>
              <a:rPr lang="en-US" altLang="zh-CN" b="1" dirty="0">
                <a:latin typeface="Calibri" panose="020F0502020204030204" pitchFamily="34" charset="0"/>
                <a:cs typeface="Calibri" panose="020F0502020204030204" pitchFamily="34" charset="0"/>
              </a:rPr>
              <a:t>38</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pitchFamily="2" charset="2"/>
                <a:cs typeface="Calibri" panose="020F0502020204030204" pitchFamily="34" charset="0"/>
              </a:rPr>
              <a:t>(2)</a:t>
            </a:r>
            <a:endParaRPr lang="en-US" altLang="zh-CN" dirty="0">
              <a:latin typeface="Calibri" panose="020F0502020204030204" pitchFamily="34" charset="0"/>
              <a:cs typeface="Calibri" panose="020F0502020204030204" pitchFamily="34" charset="0"/>
            </a:endParaRPr>
          </a:p>
        </p:txBody>
      </p:sp>
      <p:sp>
        <p:nvSpPr>
          <p:cNvPr id="5" name="Rectangle 4">
            <a:extLst>
              <a:ext uri="{FF2B5EF4-FFF2-40B4-BE49-F238E27FC236}">
                <a16:creationId xmlns:a16="http://schemas.microsoft.com/office/drawing/2014/main" id="{7AFCBC8C-913C-4DED-A237-9EA66B94E159}"/>
              </a:ext>
            </a:extLst>
          </p:cNvPr>
          <p:cNvSpPr/>
          <p:nvPr/>
        </p:nvSpPr>
        <p:spPr>
          <a:xfrm>
            <a:off x="1172009" y="576212"/>
            <a:ext cx="9847981"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p>
          <a:p>
            <a:r>
              <a:rPr lang="en-US" altLang="zh-CN" dirty="0">
                <a:latin typeface="Courier New" panose="02070309020205020404" pitchFamily="49" charset="0"/>
                <a:cs typeface="Courier New" panose="02070309020205020404" pitchFamily="49" charset="0"/>
              </a:rPr>
              <a:t>(1)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(2) 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6426332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51CA873-A788-4E87-929C-8D89E2787223}"/>
              </a:ext>
            </a:extLst>
          </p:cNvPr>
          <p:cNvSpPr>
            <a:spLocks noGrp="1"/>
          </p:cNvSpPr>
          <p:nvPr>
            <p:ph type="ctrTitle"/>
          </p:nvPr>
        </p:nvSpPr>
        <p:spPr/>
        <p:txBody>
          <a:bodyPr/>
          <a:lstStyle/>
          <a:p>
            <a:r>
              <a:rPr lang="en-US" altLang="zh-CN" dirty="0">
                <a:latin typeface="Calibri" panose="020F0502020204030204" pitchFamily="34" charset="0"/>
                <a:cs typeface="Calibri" panose="020F0502020204030204" pitchFamily="34" charset="0"/>
              </a:rPr>
              <a:t>Yahoo A1&amp;A2 Benchmark</a:t>
            </a:r>
            <a:endParaRPr lang="zh-CN" alt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73926934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1F611BF6-3E64-415E-A634-B3DE782143A3}"/>
              </a:ext>
            </a:extLst>
          </p:cNvPr>
          <p:cNvPicPr>
            <a:picLocks noChangeAspect="1"/>
          </p:cNvPicPr>
          <p:nvPr/>
        </p:nvPicPr>
        <p:blipFill>
          <a:blip r:embed="rId2"/>
          <a:stretch>
            <a:fillRect/>
          </a:stretch>
        </p:blipFill>
        <p:spPr>
          <a:xfrm>
            <a:off x="7035800" y="2978150"/>
            <a:ext cx="5334000" cy="4000500"/>
          </a:xfrm>
          <a:prstGeom prst="rect">
            <a:avLst/>
          </a:prstGeom>
        </p:spPr>
      </p:pic>
      <p:sp>
        <p:nvSpPr>
          <p:cNvPr id="6" name="TextBox 5">
            <a:extLst>
              <a:ext uri="{FF2B5EF4-FFF2-40B4-BE49-F238E27FC236}">
                <a16:creationId xmlns:a16="http://schemas.microsoft.com/office/drawing/2014/main" id="{5524A6E9-A1DF-4D76-9352-890D330A4981}"/>
              </a:ext>
            </a:extLst>
          </p:cNvPr>
          <p:cNvSpPr txBox="1"/>
          <p:nvPr/>
        </p:nvSpPr>
        <p:spPr>
          <a:xfrm>
            <a:off x="109925" y="2003197"/>
            <a:ext cx="11807190" cy="646331"/>
          </a:xfrm>
          <a:prstGeom prst="rect">
            <a:avLst/>
          </a:prstGeom>
          <a:noFill/>
        </p:spPr>
        <p:txBody>
          <a:bodyPr wrap="square">
            <a:spAutoFit/>
          </a:bodyPr>
          <a:lstStyle/>
          <a:p>
            <a:r>
              <a:rPr lang="en-US" dirty="0"/>
              <a:t>figure; subplot(211); plot(A3BenchmarkTS11(:,2));, subplot(212);, hold on;  plot(A3BenchmarkTS11(:,3)+2,'r’);,…</a:t>
            </a:r>
          </a:p>
          <a:p>
            <a:r>
              <a:rPr lang="en-US" dirty="0"/>
              <a:t>plot(</a:t>
            </a:r>
            <a:r>
              <a:rPr lang="en-US" dirty="0">
                <a:solidFill>
                  <a:srgbClr val="00B050"/>
                </a:solidFill>
              </a:rPr>
              <a:t>diff(A3BenchmarkTS11(:,2))&gt;mean(abs(diff(A3BenchmarkTS11(:,2))))+ 3*std(abs(diff(A3BenchmarkTS11(:,2)))),</a:t>
            </a:r>
            <a:r>
              <a:rPr lang="en-US" dirty="0"/>
              <a:t>'g');</a:t>
            </a:r>
          </a:p>
        </p:txBody>
      </p:sp>
      <p:pic>
        <p:nvPicPr>
          <p:cNvPr id="7" name="Picture 6">
            <a:extLst>
              <a:ext uri="{FF2B5EF4-FFF2-40B4-BE49-F238E27FC236}">
                <a16:creationId xmlns:a16="http://schemas.microsoft.com/office/drawing/2014/main" id="{46F04C16-1FA8-445B-B55B-243ECD8BBE1A}"/>
              </a:ext>
            </a:extLst>
          </p:cNvPr>
          <p:cNvPicPr>
            <a:picLocks noChangeAspect="1"/>
          </p:cNvPicPr>
          <p:nvPr/>
        </p:nvPicPr>
        <p:blipFill>
          <a:blip r:embed="rId3"/>
          <a:stretch>
            <a:fillRect/>
          </a:stretch>
        </p:blipFill>
        <p:spPr>
          <a:xfrm>
            <a:off x="199714" y="3870960"/>
            <a:ext cx="5354135" cy="2937045"/>
          </a:xfrm>
          <a:prstGeom prst="rect">
            <a:avLst/>
          </a:prstGeom>
        </p:spPr>
      </p:pic>
      <p:sp>
        <p:nvSpPr>
          <p:cNvPr id="9" name="TextBox 8">
            <a:extLst>
              <a:ext uri="{FF2B5EF4-FFF2-40B4-BE49-F238E27FC236}">
                <a16:creationId xmlns:a16="http://schemas.microsoft.com/office/drawing/2014/main" id="{BDB9E306-7CE9-4BC7-B2C6-E0509D487395}"/>
              </a:ext>
            </a:extLst>
          </p:cNvPr>
          <p:cNvSpPr txBox="1"/>
          <p:nvPr/>
        </p:nvSpPr>
        <p:spPr>
          <a:xfrm>
            <a:off x="109924" y="3470850"/>
            <a:ext cx="6803955" cy="400110"/>
          </a:xfrm>
          <a:prstGeom prst="rect">
            <a:avLst/>
          </a:prstGeom>
          <a:noFill/>
        </p:spPr>
        <p:txBody>
          <a:bodyPr wrap="square">
            <a:spAutoFit/>
          </a:bodyPr>
          <a:lstStyle/>
          <a:p>
            <a:r>
              <a:rPr lang="en-US" sz="1000" dirty="0">
                <a:solidFill>
                  <a:srgbClr val="C00000"/>
                </a:solidFill>
              </a:rPr>
              <a:t>[a] </a:t>
            </a:r>
            <a:r>
              <a:rPr lang="en-US" sz="1000" dirty="0" err="1"/>
              <a:t>FuseAD</a:t>
            </a:r>
            <a:r>
              <a:rPr lang="en-US" sz="1000" dirty="0"/>
              <a:t>: Unsupervised Anomaly Detection in Streaming Sensors Data by Fusing Statistical and Deep Learning Models</a:t>
            </a:r>
          </a:p>
          <a:p>
            <a:r>
              <a:rPr lang="en-US" sz="1000" dirty="0"/>
              <a:t>(note: The two time series look different because they used the first 800 data points for training.   </a:t>
            </a:r>
          </a:p>
        </p:txBody>
      </p:sp>
      <p:sp>
        <p:nvSpPr>
          <p:cNvPr id="11" name="TextBox 10">
            <a:extLst>
              <a:ext uri="{FF2B5EF4-FFF2-40B4-BE49-F238E27FC236}">
                <a16:creationId xmlns:a16="http://schemas.microsoft.com/office/drawing/2014/main" id="{F83391DD-A12F-403F-9D3B-BE22C3923BCC}"/>
              </a:ext>
            </a:extLst>
          </p:cNvPr>
          <p:cNvSpPr txBox="1"/>
          <p:nvPr/>
        </p:nvSpPr>
        <p:spPr>
          <a:xfrm>
            <a:off x="199714" y="2864972"/>
            <a:ext cx="2642583" cy="369332"/>
          </a:xfrm>
          <a:prstGeom prst="rect">
            <a:avLst/>
          </a:prstGeom>
          <a:noFill/>
        </p:spPr>
        <p:txBody>
          <a:bodyPr wrap="none" rtlCol="0">
            <a:spAutoFit/>
          </a:bodyPr>
          <a:lstStyle/>
          <a:p>
            <a:r>
              <a:rPr lang="en-US" dirty="0"/>
              <a:t>This is Yahoo Real A3 TS11</a:t>
            </a:r>
          </a:p>
        </p:txBody>
      </p:sp>
      <p:sp>
        <p:nvSpPr>
          <p:cNvPr id="13" name="TextBox 12">
            <a:extLst>
              <a:ext uri="{FF2B5EF4-FFF2-40B4-BE49-F238E27FC236}">
                <a16:creationId xmlns:a16="http://schemas.microsoft.com/office/drawing/2014/main" id="{BB7C2816-5A1A-49B2-82FA-0A61C850AC15}"/>
              </a:ext>
            </a:extLst>
          </p:cNvPr>
          <p:cNvSpPr txBox="1"/>
          <p:nvPr/>
        </p:nvSpPr>
        <p:spPr>
          <a:xfrm>
            <a:off x="8834824" y="4942840"/>
            <a:ext cx="974656" cy="1600438"/>
          </a:xfrm>
          <a:prstGeom prst="rect">
            <a:avLst/>
          </a:prstGeom>
          <a:noFill/>
        </p:spPr>
        <p:txBody>
          <a:bodyPr wrap="square" rtlCol="0">
            <a:spAutoFit/>
          </a:bodyPr>
          <a:lstStyle/>
          <a:p>
            <a:r>
              <a:rPr lang="en-US" sz="1400" dirty="0"/>
              <a:t>Red is ground truth</a:t>
            </a:r>
          </a:p>
          <a:p>
            <a:endParaRPr lang="en-US" sz="1400" dirty="0"/>
          </a:p>
          <a:p>
            <a:r>
              <a:rPr lang="en-US" sz="1400" dirty="0"/>
              <a:t>Green is one line prediction</a:t>
            </a:r>
          </a:p>
        </p:txBody>
      </p:sp>
      <p:sp>
        <p:nvSpPr>
          <p:cNvPr id="10" name="TextBox 9">
            <a:extLst>
              <a:ext uri="{FF2B5EF4-FFF2-40B4-BE49-F238E27FC236}">
                <a16:creationId xmlns:a16="http://schemas.microsoft.com/office/drawing/2014/main" id="{8124998F-39C4-47AD-A267-C7AE75C473B8}"/>
              </a:ext>
            </a:extLst>
          </p:cNvPr>
          <p:cNvSpPr txBox="1"/>
          <p:nvPr/>
        </p:nvSpPr>
        <p:spPr>
          <a:xfrm>
            <a:off x="199714" y="164473"/>
            <a:ext cx="10254926" cy="1200329"/>
          </a:xfrm>
          <a:prstGeom prst="rect">
            <a:avLst/>
          </a:prstGeom>
          <a:noFill/>
        </p:spPr>
        <p:txBody>
          <a:bodyPr wrap="square">
            <a:spAutoFit/>
          </a:bodyPr>
          <a:lstStyle/>
          <a:p>
            <a:r>
              <a:rPr lang="en-US" dirty="0"/>
              <a:t>This example is one of the more complicated one liners. </a:t>
            </a:r>
          </a:p>
          <a:p>
            <a:r>
              <a:rPr lang="en-US" dirty="0"/>
              <a:t>However, we include it because this exact example appears in a paper </a:t>
            </a:r>
            <a:r>
              <a:rPr lang="en-US" dirty="0">
                <a:solidFill>
                  <a:srgbClr val="C00000"/>
                </a:solidFill>
              </a:rPr>
              <a:t>[a]</a:t>
            </a:r>
            <a:r>
              <a:rPr lang="en-US" dirty="0"/>
              <a:t>, that needs to use part of the data for training, and a very complex method, just to get the last three anomalies. However, the one-liner gets them all, without using any training data. </a:t>
            </a:r>
          </a:p>
        </p:txBody>
      </p:sp>
    </p:spTree>
    <p:extLst>
      <p:ext uri="{BB962C8B-B14F-4D97-AF65-F5344CB8AC3E}">
        <p14:creationId xmlns:p14="http://schemas.microsoft.com/office/powerpoint/2010/main" val="136814694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CE5C993-0614-49C4-93F0-B0E4487CE23E}"/>
              </a:ext>
            </a:extLst>
          </p:cNvPr>
          <p:cNvSpPr txBox="1"/>
          <p:nvPr/>
        </p:nvSpPr>
        <p:spPr>
          <a:xfrm>
            <a:off x="1832919" y="1328352"/>
            <a:ext cx="65" cy="276999"/>
          </a:xfrm>
          <a:prstGeom prst="rect">
            <a:avLst/>
          </a:prstGeom>
          <a:noFill/>
        </p:spPr>
        <p:txBody>
          <a:bodyPr wrap="none" lIns="0" tIns="0" rIns="0" bIns="0" rtlCol="0">
            <a:spAutoFit/>
          </a:bodyPr>
          <a:lstStyle/>
          <a:p>
            <a:endParaRPr lang="zh-CN" altLang="en-US" dirty="0"/>
          </a:p>
        </p:txBody>
      </p:sp>
      <p:sp>
        <p:nvSpPr>
          <p:cNvPr id="4" name="TextBox 3">
            <a:extLst>
              <a:ext uri="{FF2B5EF4-FFF2-40B4-BE49-F238E27FC236}">
                <a16:creationId xmlns:a16="http://schemas.microsoft.com/office/drawing/2014/main" id="{6B6FCB30-4F2D-40CE-B9ED-3F1C9F5EF633}"/>
              </a:ext>
            </a:extLst>
          </p:cNvPr>
          <p:cNvSpPr txBox="1"/>
          <p:nvPr/>
        </p:nvSpPr>
        <p:spPr>
          <a:xfrm>
            <a:off x="125626" y="1052537"/>
            <a:ext cx="11940747" cy="4247317"/>
          </a:xfrm>
          <a:prstGeom prst="rect">
            <a:avLst/>
          </a:prstGeom>
          <a:noFill/>
        </p:spPr>
        <p:txBody>
          <a:bodyPr wrap="square" rtlCol="0">
            <a:spAutoFit/>
          </a:bodyPr>
          <a:lstStyle/>
          <a:p>
            <a:r>
              <a:rPr lang="en-US" altLang="zh-CN" dirty="0">
                <a:latin typeface="Calibri" panose="020F0502020204030204" pitchFamily="34" charset="0"/>
                <a:cs typeface="Calibri" panose="020F0502020204030204" pitchFamily="34" charset="0"/>
              </a:rPr>
              <a:t>Apparently similar property applied to Yahoo A1 and A2 benchmark too.</a:t>
            </a: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We found that </a:t>
            </a:r>
            <a:r>
              <a:rPr lang="en-US" altLang="zh-CN" b="1" dirty="0">
                <a:latin typeface="Calibri" panose="020F0502020204030204" pitchFamily="34" charset="0"/>
                <a:cs typeface="Calibri" panose="020F0502020204030204" pitchFamily="34" charset="0"/>
              </a:rPr>
              <a:t>141</a:t>
            </a:r>
            <a:r>
              <a:rPr lang="en-US" altLang="zh-CN" dirty="0">
                <a:latin typeface="Calibri" panose="020F0502020204030204" pitchFamily="34" charset="0"/>
                <a:cs typeface="Calibri" panose="020F0502020204030204" pitchFamily="34" charset="0"/>
              </a:rPr>
              <a:t> out of 167 time series in Yahoo A1 and A2 Benchmark can be solved with</a:t>
            </a:r>
          </a:p>
          <a:p>
            <a:endParaRPr lang="en-US" altLang="zh-CN" dirty="0">
              <a:latin typeface="Calibri" panose="020F0502020204030204" pitchFamily="34" charset="0"/>
              <a:cs typeface="Calibri" panose="020F0502020204030204" pitchFamily="34" charset="0"/>
            </a:endParaRPr>
          </a:p>
          <a:p>
            <a:r>
              <a:rPr lang="en-US" altLang="zh-CN" dirty="0">
                <a:latin typeface="Courier New" panose="02070309020205020404" pitchFamily="49" charset="0"/>
                <a:cs typeface="Courier New" panose="02070309020205020404" pitchFamily="49" charset="0"/>
              </a:rPr>
              <a:t>(#)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So the only difference to </a:t>
            </a:r>
            <a:r>
              <a:rPr lang="en-US" altLang="zh-CN" dirty="0">
                <a:latin typeface="Courier" pitchFamily="2" charset="2"/>
                <a:cs typeface="Calibri" panose="020F0502020204030204" pitchFamily="34" charset="0"/>
              </a:rPr>
              <a:t>(*)</a:t>
            </a:r>
            <a:r>
              <a:rPr lang="en-US" altLang="zh-CN" dirty="0">
                <a:latin typeface="Calibri" panose="020F0502020204030204" pitchFamily="34" charset="0"/>
                <a:cs typeface="Calibri" panose="020F0502020204030204" pitchFamily="34" charset="0"/>
              </a:rPr>
              <a:t> for A3 and A4 is that here </a:t>
            </a:r>
            <a:r>
              <a:rPr lang="en-US" altLang="zh-CN" i="1" dirty="0">
                <a:latin typeface="Courier" pitchFamily="2" charset="2"/>
                <a:cs typeface="Calibri" panose="020F0502020204030204" pitchFamily="34" charset="0"/>
              </a:rPr>
              <a:t>abs</a:t>
            </a:r>
            <a:r>
              <a:rPr lang="en-US" altLang="zh-CN" dirty="0">
                <a:latin typeface="Courier" pitchFamily="2" charset="2"/>
                <a:cs typeface="Calibri" panose="020F0502020204030204" pitchFamily="34" charset="0"/>
              </a:rPr>
              <a:t>(diff(TS))</a:t>
            </a:r>
            <a:r>
              <a:rPr lang="en-US" altLang="zh-CN" dirty="0">
                <a:latin typeface="Calibri" panose="020F0502020204030204" pitchFamily="34" charset="0"/>
                <a:cs typeface="Calibri" panose="020F0502020204030204" pitchFamily="34" charset="0"/>
              </a:rPr>
              <a:t> is used instead of </a:t>
            </a:r>
            <a:r>
              <a:rPr lang="en-US" altLang="zh-CN" dirty="0">
                <a:latin typeface="Courier" pitchFamily="2" charset="2"/>
                <a:cs typeface="Calibri" panose="020F0502020204030204" pitchFamily="34" charset="0"/>
              </a:rPr>
              <a:t>diff(TS)</a:t>
            </a:r>
            <a:r>
              <a:rPr lang="en-US" altLang="zh-CN" dirty="0">
                <a:latin typeface="Calibri" panose="020F0502020204030204" pitchFamily="34" charset="0"/>
                <a:cs typeface="Calibri" panose="020F0502020204030204" pitchFamily="34" charset="0"/>
              </a:rPr>
              <a:t>.</a:t>
            </a: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Also there are special cases (</a:t>
            </a:r>
            <a:r>
              <a:rPr lang="en-US" altLang="zh-CN" dirty="0">
                <a:latin typeface="Times New Roman" panose="02020603050405020304" pitchFamily="18" charset="0"/>
                <a:cs typeface="Times New Roman" panose="02020603050405020304" pitchFamily="18" charset="0"/>
              </a:rPr>
              <a:t>A1-TS1, 2, 5, 6, …, A2-TS1, 3, 4, 5, 6, 7,</a:t>
            </a:r>
            <a:r>
              <a:rPr lang="en-US" altLang="zh-CN" dirty="0">
                <a:latin typeface="Calibri" panose="020F0502020204030204" pitchFamily="34" charset="0"/>
                <a:cs typeface="Calibri" panose="020F0502020204030204" pitchFamily="34" charset="0"/>
              </a:rPr>
              <a:t> …, etc.), which can even be solved with</a:t>
            </a:r>
          </a:p>
          <a:p>
            <a:endParaRPr lang="en-US" altLang="zh-CN" dirty="0">
              <a:latin typeface="Calibri" panose="020F0502020204030204" pitchFamily="34" charset="0"/>
              <a:cs typeface="Calibri" panose="020F0502020204030204" pitchFamily="34" charset="0"/>
            </a:endParaRPr>
          </a:p>
          <a:p>
            <a:r>
              <a:rPr lang="en-US" altLang="zh-CN" dirty="0">
                <a:latin typeface="Courier New" panose="02070309020205020404" pitchFamily="49" charset="0"/>
                <a:cs typeface="Courier New" panose="02070309020205020404" pitchFamily="49" charset="0"/>
              </a:rPr>
              <a:t>(3)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solidFill>
                <a:srgbClr val="00B0F0"/>
              </a:solidFill>
              <a:latin typeface="Courier New" panose="02070309020205020404" pitchFamily="49" charset="0"/>
              <a:cs typeface="Courier New" panose="02070309020205020404" pitchFamily="49" charset="0"/>
            </a:endParaRP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Moreover, when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1 </a:t>
            </a:r>
            <a:r>
              <a:rPr lang="en-US" altLang="zh-CN" dirty="0">
                <a:latin typeface="Calibri" panose="020F0502020204030204" pitchFamily="34" charset="0"/>
                <a:cs typeface="Calibri" panose="020F0502020204030204" pitchFamily="34" charset="0"/>
              </a:rPr>
              <a:t>(</a:t>
            </a:r>
            <a:r>
              <a:rPr lang="en-US" altLang="zh-CN" dirty="0" err="1">
                <a:latin typeface="Courier New" panose="02070309020205020404" pitchFamily="49" charset="0"/>
                <a:cs typeface="Courier New" panose="02070309020205020404" pitchFamily="49" charset="0"/>
              </a:rPr>
              <a:t>movmean</a:t>
            </a:r>
            <a:r>
              <a:rPr lang="en-US" altLang="zh-CN" dirty="0">
                <a:latin typeface="Calibri" panose="020F0502020204030204" pitchFamily="34" charset="0"/>
                <a:cs typeface="Calibri" panose="020F0502020204030204" pitchFamily="34" charset="0"/>
              </a:rPr>
              <a:t> is used), we have</a:t>
            </a:r>
          </a:p>
          <a:p>
            <a:endParaRPr lang="en-US" altLang="zh-CN" dirty="0">
              <a:latin typeface="Calibri" panose="020F0502020204030204" pitchFamily="34" charset="0"/>
              <a:cs typeface="Calibri" panose="020F0502020204030204" pitchFamily="34" charset="0"/>
            </a:endParaRPr>
          </a:p>
          <a:p>
            <a:r>
              <a:rPr lang="en-US" altLang="zh-CN" dirty="0">
                <a:latin typeface="Courier New" panose="02070309020205020404" pitchFamily="49" charset="0"/>
                <a:cs typeface="Courier New" panose="02070309020205020404" pitchFamily="49" charset="0"/>
              </a:rPr>
              <a:t>(4)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(abs(diff(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79501105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172A7860-B1EB-4F4C-A89C-F816536D544F}"/>
              </a:ext>
            </a:extLst>
          </p:cNvPr>
          <p:cNvSpPr txBox="1"/>
          <p:nvPr/>
        </p:nvSpPr>
        <p:spPr>
          <a:xfrm>
            <a:off x="131881" y="1041606"/>
            <a:ext cx="11928238" cy="646331"/>
          </a:xfrm>
          <a:prstGeom prst="rect">
            <a:avLst/>
          </a:prstGeom>
          <a:noFill/>
        </p:spPr>
        <p:txBody>
          <a:bodyPr wrap="square" rtlCol="0">
            <a:spAutoFit/>
          </a:bodyPr>
          <a:lstStyle/>
          <a:p>
            <a:r>
              <a:rPr lang="en-US" altLang="zh-CN" dirty="0">
                <a:latin typeface="Calibri" panose="020F0502020204030204" pitchFamily="34" charset="0"/>
                <a:cs typeface="Calibri" panose="020F0502020204030204" pitchFamily="34" charset="0"/>
              </a:rPr>
              <a:t>Note that our brute-force algorithm marks a time series as trivial if the predicted anomaly </a:t>
            </a:r>
            <a:r>
              <a:rPr lang="en-US" altLang="zh-CN" i="1" dirty="0">
                <a:latin typeface="Calibri" panose="020F0502020204030204" pitchFamily="34" charset="0"/>
                <a:cs typeface="Calibri" panose="020F0502020204030204" pitchFamily="34" charset="0"/>
              </a:rPr>
              <a:t>resides</a:t>
            </a:r>
            <a:r>
              <a:rPr lang="en-US" altLang="zh-CN" dirty="0">
                <a:latin typeface="Calibri" panose="020F0502020204030204" pitchFamily="34" charset="0"/>
                <a:cs typeface="Calibri" panose="020F0502020204030204" pitchFamily="34" charset="0"/>
              </a:rPr>
              <a:t> in the corresponding interval in ground truth. For example: </a:t>
            </a:r>
          </a:p>
        </p:txBody>
      </p:sp>
      <p:grpSp>
        <p:nvGrpSpPr>
          <p:cNvPr id="55" name="Group 54">
            <a:extLst>
              <a:ext uri="{FF2B5EF4-FFF2-40B4-BE49-F238E27FC236}">
                <a16:creationId xmlns:a16="http://schemas.microsoft.com/office/drawing/2014/main" id="{CB848DEE-6D22-4A2D-B808-F756C8C67103}"/>
              </a:ext>
            </a:extLst>
          </p:cNvPr>
          <p:cNvGrpSpPr/>
          <p:nvPr/>
        </p:nvGrpSpPr>
        <p:grpSpPr>
          <a:xfrm>
            <a:off x="303990" y="1937696"/>
            <a:ext cx="3193200" cy="2394000"/>
            <a:chOff x="1734576" y="998520"/>
            <a:chExt cx="3837859" cy="2880000"/>
          </a:xfrm>
        </p:grpSpPr>
        <p:pic>
          <p:nvPicPr>
            <p:cNvPr id="4" name="Picture 3">
              <a:extLst>
                <a:ext uri="{FF2B5EF4-FFF2-40B4-BE49-F238E27FC236}">
                  <a16:creationId xmlns:a16="http://schemas.microsoft.com/office/drawing/2014/main" id="{CE55D671-ED33-48AF-A6BD-5148B6294F29}"/>
                </a:ext>
              </a:extLst>
            </p:cNvPr>
            <p:cNvPicPr>
              <a:picLocks noChangeAspect="1"/>
            </p:cNvPicPr>
            <p:nvPr/>
          </p:nvPicPr>
          <p:blipFill>
            <a:blip r:embed="rId2"/>
            <a:stretch>
              <a:fillRect/>
            </a:stretch>
          </p:blipFill>
          <p:spPr>
            <a:xfrm>
              <a:off x="1734576" y="998520"/>
              <a:ext cx="3837859" cy="2880000"/>
            </a:xfrm>
            <a:prstGeom prst="rect">
              <a:avLst/>
            </a:prstGeom>
          </p:spPr>
        </p:pic>
        <p:cxnSp>
          <p:nvCxnSpPr>
            <p:cNvPr id="20" name="Straight Connector 19">
              <a:extLst>
                <a:ext uri="{FF2B5EF4-FFF2-40B4-BE49-F238E27FC236}">
                  <a16:creationId xmlns:a16="http://schemas.microsoft.com/office/drawing/2014/main" id="{AE010E67-CC57-46B4-BB18-075143475D43}"/>
                </a:ext>
              </a:extLst>
            </p:cNvPr>
            <p:cNvCxnSpPr/>
            <p:nvPr/>
          </p:nvCxnSpPr>
          <p:spPr>
            <a:xfrm>
              <a:off x="3835400" y="2936875"/>
              <a:ext cx="0" cy="25241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EA1873F-7E64-4320-B9A1-330C59CAD742}"/>
                </a:ext>
              </a:extLst>
            </p:cNvPr>
            <p:cNvCxnSpPr>
              <a:cxnSpLocks/>
            </p:cNvCxnSpPr>
            <p:nvPr/>
          </p:nvCxnSpPr>
          <p:spPr>
            <a:xfrm>
              <a:off x="4068762" y="2936875"/>
              <a:ext cx="0" cy="60801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FFDB4D2-5FA4-401D-8562-17BC01FD52D8}"/>
                </a:ext>
              </a:extLst>
            </p:cNvPr>
            <p:cNvCxnSpPr>
              <a:cxnSpLocks/>
            </p:cNvCxnSpPr>
            <p:nvPr/>
          </p:nvCxnSpPr>
          <p:spPr>
            <a:xfrm>
              <a:off x="4329112" y="2936874"/>
              <a:ext cx="0" cy="60801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A32B2C6-1E10-419D-A597-9ABB830A7718}"/>
                </a:ext>
              </a:extLst>
            </p:cNvPr>
            <p:cNvCxnSpPr>
              <a:cxnSpLocks/>
            </p:cNvCxnSpPr>
            <p:nvPr/>
          </p:nvCxnSpPr>
          <p:spPr>
            <a:xfrm>
              <a:off x="4405312" y="2936874"/>
              <a:ext cx="0" cy="282576"/>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07146042-5349-4ACB-B14C-0DCF54928347}"/>
                </a:ext>
              </a:extLst>
            </p:cNvPr>
            <p:cNvCxnSpPr>
              <a:cxnSpLocks/>
            </p:cNvCxnSpPr>
            <p:nvPr/>
          </p:nvCxnSpPr>
          <p:spPr>
            <a:xfrm>
              <a:off x="5010150" y="2936874"/>
              <a:ext cx="0" cy="282576"/>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F15BC272-1A07-4E01-9533-E9E1DC247B9F}"/>
                </a:ext>
              </a:extLst>
            </p:cNvPr>
            <p:cNvCxnSpPr>
              <a:cxnSpLocks/>
            </p:cNvCxnSpPr>
            <p:nvPr/>
          </p:nvCxnSpPr>
          <p:spPr>
            <a:xfrm>
              <a:off x="5168900" y="2597149"/>
              <a:ext cx="0" cy="94773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grpSp>
      <p:grpSp>
        <p:nvGrpSpPr>
          <p:cNvPr id="56" name="Group 55">
            <a:extLst>
              <a:ext uri="{FF2B5EF4-FFF2-40B4-BE49-F238E27FC236}">
                <a16:creationId xmlns:a16="http://schemas.microsoft.com/office/drawing/2014/main" id="{CC43F458-36B0-4AD0-88C6-B09E87A87511}"/>
              </a:ext>
            </a:extLst>
          </p:cNvPr>
          <p:cNvGrpSpPr/>
          <p:nvPr/>
        </p:nvGrpSpPr>
        <p:grpSpPr>
          <a:xfrm>
            <a:off x="3076310" y="1937696"/>
            <a:ext cx="3193200" cy="2394000"/>
            <a:chOff x="6215560" y="1035523"/>
            <a:chExt cx="3837858" cy="2880000"/>
          </a:xfrm>
        </p:grpSpPr>
        <p:pic>
          <p:nvPicPr>
            <p:cNvPr id="6" name="Picture 5">
              <a:extLst>
                <a:ext uri="{FF2B5EF4-FFF2-40B4-BE49-F238E27FC236}">
                  <a16:creationId xmlns:a16="http://schemas.microsoft.com/office/drawing/2014/main" id="{C199EAE9-7C09-4FD7-BD7B-E93C4F4AF1AF}"/>
                </a:ext>
              </a:extLst>
            </p:cNvPr>
            <p:cNvPicPr>
              <a:picLocks noChangeAspect="1"/>
            </p:cNvPicPr>
            <p:nvPr/>
          </p:nvPicPr>
          <p:blipFill>
            <a:blip r:embed="rId3"/>
            <a:stretch>
              <a:fillRect/>
            </a:stretch>
          </p:blipFill>
          <p:spPr>
            <a:xfrm>
              <a:off x="6215560" y="1035523"/>
              <a:ext cx="3837858" cy="2880000"/>
            </a:xfrm>
            <a:prstGeom prst="rect">
              <a:avLst/>
            </a:prstGeom>
          </p:spPr>
        </p:pic>
        <p:cxnSp>
          <p:nvCxnSpPr>
            <p:cNvPr id="29" name="Straight Connector 28">
              <a:extLst>
                <a:ext uri="{FF2B5EF4-FFF2-40B4-BE49-F238E27FC236}">
                  <a16:creationId xmlns:a16="http://schemas.microsoft.com/office/drawing/2014/main" id="{09586F80-C0B8-47B2-AE68-BF277C00CDA1}"/>
                </a:ext>
              </a:extLst>
            </p:cNvPr>
            <p:cNvCxnSpPr>
              <a:cxnSpLocks/>
            </p:cNvCxnSpPr>
            <p:nvPr/>
          </p:nvCxnSpPr>
          <p:spPr>
            <a:xfrm>
              <a:off x="8318500" y="2978942"/>
              <a:ext cx="0" cy="60563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9CE36F2C-15AD-4414-8E04-2461E2AE0010}"/>
                </a:ext>
              </a:extLst>
            </p:cNvPr>
            <p:cNvCxnSpPr>
              <a:cxnSpLocks/>
            </p:cNvCxnSpPr>
            <p:nvPr/>
          </p:nvCxnSpPr>
          <p:spPr>
            <a:xfrm>
              <a:off x="8556625" y="2978942"/>
              <a:ext cx="0" cy="60563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AFAFFCED-5ABD-4FE2-B334-0D400904F531}"/>
                </a:ext>
              </a:extLst>
            </p:cNvPr>
            <p:cNvCxnSpPr>
              <a:cxnSpLocks/>
            </p:cNvCxnSpPr>
            <p:nvPr/>
          </p:nvCxnSpPr>
          <p:spPr>
            <a:xfrm>
              <a:off x="8813800" y="2978942"/>
              <a:ext cx="0" cy="60563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1FF5323E-073F-43EF-8B23-F5E348748FB7}"/>
                </a:ext>
              </a:extLst>
            </p:cNvPr>
            <p:cNvCxnSpPr>
              <a:cxnSpLocks/>
            </p:cNvCxnSpPr>
            <p:nvPr/>
          </p:nvCxnSpPr>
          <p:spPr>
            <a:xfrm>
              <a:off x="8885238" y="2978942"/>
              <a:ext cx="0" cy="26193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03E3A50F-4657-4B68-8B90-9A058087BC23}"/>
                </a:ext>
              </a:extLst>
            </p:cNvPr>
            <p:cNvCxnSpPr>
              <a:cxnSpLocks/>
            </p:cNvCxnSpPr>
            <p:nvPr/>
          </p:nvCxnSpPr>
          <p:spPr>
            <a:xfrm>
              <a:off x="9494838" y="2977354"/>
              <a:ext cx="0" cy="261938"/>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509D7CE5-3EBC-425C-9926-5115282D1556}"/>
                </a:ext>
              </a:extLst>
            </p:cNvPr>
            <p:cNvCxnSpPr>
              <a:cxnSpLocks/>
            </p:cNvCxnSpPr>
            <p:nvPr/>
          </p:nvCxnSpPr>
          <p:spPr>
            <a:xfrm>
              <a:off x="9650413" y="2640804"/>
              <a:ext cx="0" cy="943771"/>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CA6D1AD2-745F-40E7-B664-73EB5D4D77AE}"/>
              </a:ext>
            </a:extLst>
          </p:cNvPr>
          <p:cNvGrpSpPr/>
          <p:nvPr/>
        </p:nvGrpSpPr>
        <p:grpSpPr>
          <a:xfrm>
            <a:off x="5801675" y="1937696"/>
            <a:ext cx="3193200" cy="2394000"/>
            <a:chOff x="1734576" y="3878520"/>
            <a:chExt cx="3837858" cy="2880000"/>
          </a:xfrm>
        </p:grpSpPr>
        <p:pic>
          <p:nvPicPr>
            <p:cNvPr id="8" name="Picture 7">
              <a:extLst>
                <a:ext uri="{FF2B5EF4-FFF2-40B4-BE49-F238E27FC236}">
                  <a16:creationId xmlns:a16="http://schemas.microsoft.com/office/drawing/2014/main" id="{97D0E0BE-1354-46A6-BA2A-138319E507EC}"/>
                </a:ext>
              </a:extLst>
            </p:cNvPr>
            <p:cNvPicPr>
              <a:picLocks noChangeAspect="1"/>
            </p:cNvPicPr>
            <p:nvPr/>
          </p:nvPicPr>
          <p:blipFill>
            <a:blip r:embed="rId4"/>
            <a:stretch>
              <a:fillRect/>
            </a:stretch>
          </p:blipFill>
          <p:spPr>
            <a:xfrm>
              <a:off x="1734576" y="3878520"/>
              <a:ext cx="3837858" cy="2880000"/>
            </a:xfrm>
            <a:prstGeom prst="rect">
              <a:avLst/>
            </a:prstGeom>
          </p:spPr>
        </p:pic>
        <p:cxnSp>
          <p:nvCxnSpPr>
            <p:cNvPr id="48" name="Straight Connector 47">
              <a:extLst>
                <a:ext uri="{FF2B5EF4-FFF2-40B4-BE49-F238E27FC236}">
                  <a16:creationId xmlns:a16="http://schemas.microsoft.com/office/drawing/2014/main" id="{779FFD10-6E6C-4A1D-BB72-301648CEEC51}"/>
                </a:ext>
              </a:extLst>
            </p:cNvPr>
            <p:cNvCxnSpPr/>
            <p:nvPr/>
          </p:nvCxnSpPr>
          <p:spPr>
            <a:xfrm>
              <a:off x="2994342" y="5821044"/>
              <a:ext cx="0" cy="25241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C4517615-8D0B-42F0-874E-A65CE1E69E6D}"/>
                </a:ext>
              </a:extLst>
            </p:cNvPr>
            <p:cNvCxnSpPr>
              <a:cxnSpLocks/>
            </p:cNvCxnSpPr>
            <p:nvPr/>
          </p:nvCxnSpPr>
          <p:spPr>
            <a:xfrm>
              <a:off x="3050778" y="5821044"/>
              <a:ext cx="0" cy="588090"/>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grpSp>
      <p:grpSp>
        <p:nvGrpSpPr>
          <p:cNvPr id="58" name="Group 57">
            <a:extLst>
              <a:ext uri="{FF2B5EF4-FFF2-40B4-BE49-F238E27FC236}">
                <a16:creationId xmlns:a16="http://schemas.microsoft.com/office/drawing/2014/main" id="{D91D888E-FF59-4997-BFC6-EC48F9BBFA5F}"/>
              </a:ext>
            </a:extLst>
          </p:cNvPr>
          <p:cNvGrpSpPr/>
          <p:nvPr/>
        </p:nvGrpSpPr>
        <p:grpSpPr>
          <a:xfrm>
            <a:off x="8573995" y="1937696"/>
            <a:ext cx="3193200" cy="2394000"/>
            <a:chOff x="6215560" y="3878520"/>
            <a:chExt cx="3837858" cy="2880000"/>
          </a:xfrm>
        </p:grpSpPr>
        <p:pic>
          <p:nvPicPr>
            <p:cNvPr id="7" name="Picture 6">
              <a:extLst>
                <a:ext uri="{FF2B5EF4-FFF2-40B4-BE49-F238E27FC236}">
                  <a16:creationId xmlns:a16="http://schemas.microsoft.com/office/drawing/2014/main" id="{6543363F-8C7D-465B-875F-9237AC0D653D}"/>
                </a:ext>
              </a:extLst>
            </p:cNvPr>
            <p:cNvPicPr>
              <a:picLocks noChangeAspect="1"/>
            </p:cNvPicPr>
            <p:nvPr/>
          </p:nvPicPr>
          <p:blipFill>
            <a:blip r:embed="rId5"/>
            <a:stretch>
              <a:fillRect/>
            </a:stretch>
          </p:blipFill>
          <p:spPr>
            <a:xfrm>
              <a:off x="6215560" y="3878520"/>
              <a:ext cx="3837858" cy="2880000"/>
            </a:xfrm>
            <a:prstGeom prst="rect">
              <a:avLst/>
            </a:prstGeom>
          </p:spPr>
        </p:pic>
        <p:cxnSp>
          <p:nvCxnSpPr>
            <p:cNvPr id="52" name="Straight Connector 51">
              <a:extLst>
                <a:ext uri="{FF2B5EF4-FFF2-40B4-BE49-F238E27FC236}">
                  <a16:creationId xmlns:a16="http://schemas.microsoft.com/office/drawing/2014/main" id="{E51E2415-F6D9-46D1-866D-295982A047CF}"/>
                </a:ext>
              </a:extLst>
            </p:cNvPr>
            <p:cNvCxnSpPr/>
            <p:nvPr/>
          </p:nvCxnSpPr>
          <p:spPr>
            <a:xfrm>
              <a:off x="9187575" y="5821044"/>
              <a:ext cx="0" cy="252413"/>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4D6E5796-7B4D-41A5-A99B-4DA955150474}"/>
                </a:ext>
              </a:extLst>
            </p:cNvPr>
            <p:cNvCxnSpPr>
              <a:cxnSpLocks/>
            </p:cNvCxnSpPr>
            <p:nvPr/>
          </p:nvCxnSpPr>
          <p:spPr>
            <a:xfrm>
              <a:off x="9254250" y="5821043"/>
              <a:ext cx="0" cy="588091"/>
            </a:xfrm>
            <a:prstGeom prst="line">
              <a:avLst/>
            </a:prstGeom>
            <a:ln>
              <a:prstDash val="sysDash"/>
            </a:ln>
          </p:spPr>
          <p:style>
            <a:lnRef idx="1">
              <a:schemeClr val="accent1"/>
            </a:lnRef>
            <a:fillRef idx="0">
              <a:schemeClr val="accent1"/>
            </a:fillRef>
            <a:effectRef idx="0">
              <a:schemeClr val="accent1"/>
            </a:effectRef>
            <a:fontRef idx="minor">
              <a:schemeClr val="tx1"/>
            </a:fontRef>
          </p:style>
        </p:cxnSp>
      </p:grpSp>
      <p:sp>
        <p:nvSpPr>
          <p:cNvPr id="59" name="TextBox 58">
            <a:extLst>
              <a:ext uri="{FF2B5EF4-FFF2-40B4-BE49-F238E27FC236}">
                <a16:creationId xmlns:a16="http://schemas.microsoft.com/office/drawing/2014/main" id="{D7FEABAF-BC98-4315-A577-15A4B97568A5}"/>
              </a:ext>
            </a:extLst>
          </p:cNvPr>
          <p:cNvSpPr txBox="1"/>
          <p:nvPr/>
        </p:nvSpPr>
        <p:spPr>
          <a:xfrm>
            <a:off x="263762" y="4659803"/>
            <a:ext cx="11928238" cy="646331"/>
          </a:xfrm>
          <a:prstGeom prst="rect">
            <a:avLst/>
          </a:prstGeom>
          <a:noFill/>
        </p:spPr>
        <p:txBody>
          <a:bodyPr wrap="square" rtlCol="0">
            <a:spAutoFit/>
          </a:bodyPr>
          <a:lstStyle/>
          <a:p>
            <a:r>
              <a:rPr lang="en-US" altLang="zh-CN" dirty="0">
                <a:latin typeface="Calibri" panose="020F0502020204030204" pitchFamily="34" charset="0"/>
                <a:cs typeface="Calibri" panose="020F0502020204030204" pitchFamily="34" charset="0"/>
              </a:rPr>
              <a:t>But even this scenario (7 time series in A1 benchmark) is not considered as trivial, we still have 141 – 7 = 134 out of 167 time series that are undoubtably trivial. </a:t>
            </a:r>
          </a:p>
        </p:txBody>
      </p:sp>
    </p:spTree>
    <p:extLst>
      <p:ext uri="{BB962C8B-B14F-4D97-AF65-F5344CB8AC3E}">
        <p14:creationId xmlns:p14="http://schemas.microsoft.com/office/powerpoint/2010/main" val="147492083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45B3712-8605-4ADC-AAF4-870C3E31BBE7}"/>
              </a:ext>
            </a:extLst>
          </p:cNvPr>
          <p:cNvSpPr txBox="1"/>
          <p:nvPr/>
        </p:nvSpPr>
        <p:spPr>
          <a:xfrm>
            <a:off x="488033" y="1243195"/>
            <a:ext cx="10018961" cy="646331"/>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The brute-force shows that </a:t>
            </a:r>
            <a:r>
              <a:rPr lang="en-US" altLang="zh-CN" b="1" dirty="0">
                <a:latin typeface="Calibri" panose="020F0502020204030204" pitchFamily="34" charset="0"/>
                <a:cs typeface="Calibri" panose="020F0502020204030204" pitchFamily="34" charset="0"/>
              </a:rPr>
              <a:t>70</a:t>
            </a:r>
            <a:r>
              <a:rPr lang="en-US" altLang="zh-CN" dirty="0">
                <a:latin typeface="Calibri" panose="020F0502020204030204" pitchFamily="34" charset="0"/>
                <a:cs typeface="Calibri" panose="020F0502020204030204" pitchFamily="34" charset="0"/>
              </a:rPr>
              <a:t> of 167 can be solved with </a:t>
            </a:r>
            <a:r>
              <a:rPr lang="en-US" altLang="zh-CN" dirty="0">
                <a:latin typeface="Courier New" panose="02070309020205020404" pitchFamily="49" charset="0"/>
                <a:cs typeface="Courier New" panose="02070309020205020404" pitchFamily="49" charset="0"/>
              </a:rPr>
              <a:t>(3)</a:t>
            </a:r>
            <a:r>
              <a:rPr lang="en-US" altLang="zh-CN" dirty="0">
                <a:latin typeface="Calibri" panose="020F0502020204030204" pitchFamily="34" charset="0"/>
                <a:cs typeface="Calibri" panose="020F0502020204030204" pitchFamily="34" charset="0"/>
              </a:rPr>
              <a:t> and </a:t>
            </a:r>
            <a:r>
              <a:rPr lang="en-US" altLang="zh-CN" b="1" dirty="0">
                <a:latin typeface="Calibri" panose="020F0502020204030204" pitchFamily="34" charset="0"/>
                <a:cs typeface="Calibri" panose="020F0502020204030204" pitchFamily="34" charset="0"/>
              </a:rPr>
              <a:t>71</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New" panose="02070309020205020404" pitchFamily="49" charset="0"/>
                <a:cs typeface="Courier New" panose="02070309020205020404" pitchFamily="49" charset="0"/>
              </a:rPr>
              <a:t>(4)</a:t>
            </a:r>
            <a:r>
              <a:rPr lang="en-US" altLang="zh-CN" dirty="0">
                <a:latin typeface="Calibri" panose="020F0502020204030204" pitchFamily="34" charset="0"/>
                <a:cs typeface="Calibri" panose="020F0502020204030204" pitchFamily="34" charset="0"/>
              </a:rPr>
              <a:t>.</a:t>
            </a:r>
          </a:p>
          <a:p>
            <a:r>
              <a:rPr lang="en-US" altLang="zh-CN" dirty="0">
                <a:latin typeface="Calibri" panose="020F0502020204030204" pitchFamily="34" charset="0"/>
                <a:cs typeface="Calibri" panose="020F0502020204030204" pitchFamily="34" charset="0"/>
              </a:rPr>
              <a:t>Here are the examples of </a:t>
            </a:r>
            <a:r>
              <a:rPr lang="en-US" altLang="zh-CN" b="1" dirty="0">
                <a:latin typeface="Calibri" panose="020F0502020204030204" pitchFamily="34" charset="0"/>
                <a:cs typeface="Calibri" panose="020F0502020204030204" pitchFamily="34" charset="0"/>
              </a:rPr>
              <a:t>70</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New" panose="02070309020205020404" pitchFamily="49" charset="0"/>
                <a:cs typeface="Courier New" panose="02070309020205020404" pitchFamily="49" charset="0"/>
              </a:rPr>
              <a:t>(3)</a:t>
            </a:r>
            <a:r>
              <a:rPr lang="en-US" altLang="zh-CN" dirty="0">
                <a:latin typeface="Calibri" panose="020F0502020204030204" pitchFamily="34" charset="0"/>
                <a:cs typeface="Calibri" panose="020F0502020204030204" pitchFamily="34" charset="0"/>
              </a:rPr>
              <a:t>:</a:t>
            </a:r>
          </a:p>
        </p:txBody>
      </p:sp>
      <p:sp>
        <p:nvSpPr>
          <p:cNvPr id="5" name="Rectangle 4">
            <a:extLst>
              <a:ext uri="{FF2B5EF4-FFF2-40B4-BE49-F238E27FC236}">
                <a16:creationId xmlns:a16="http://schemas.microsoft.com/office/drawing/2014/main" id="{432D7A2A-C3BD-4E7D-BC2C-1E9DF68D2391}"/>
              </a:ext>
            </a:extLst>
          </p:cNvPr>
          <p:cNvSpPr/>
          <p:nvPr/>
        </p:nvSpPr>
        <p:spPr>
          <a:xfrm>
            <a:off x="260067" y="113065"/>
            <a:ext cx="11733630"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(3)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solidFill>
                <a:srgbClr val="00B0F0"/>
              </a:solidFill>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(4)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(abs(diff(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pic>
        <p:nvPicPr>
          <p:cNvPr id="2" name="Picture 1">
            <a:extLst>
              <a:ext uri="{FF2B5EF4-FFF2-40B4-BE49-F238E27FC236}">
                <a16:creationId xmlns:a16="http://schemas.microsoft.com/office/drawing/2014/main" id="{09E4512C-C715-466E-A103-8DEA8486EC8A}"/>
              </a:ext>
            </a:extLst>
          </p:cNvPr>
          <p:cNvPicPr>
            <a:picLocks noChangeAspect="1"/>
          </p:cNvPicPr>
          <p:nvPr/>
        </p:nvPicPr>
        <p:blipFill>
          <a:blip r:embed="rId2"/>
          <a:stretch>
            <a:fillRect/>
          </a:stretch>
        </p:blipFill>
        <p:spPr>
          <a:xfrm>
            <a:off x="218258" y="2189000"/>
            <a:ext cx="3242990" cy="2433600"/>
          </a:xfrm>
          <a:prstGeom prst="rect">
            <a:avLst/>
          </a:prstGeom>
        </p:spPr>
      </p:pic>
      <p:pic>
        <p:nvPicPr>
          <p:cNvPr id="3" name="Picture 2">
            <a:extLst>
              <a:ext uri="{FF2B5EF4-FFF2-40B4-BE49-F238E27FC236}">
                <a16:creationId xmlns:a16="http://schemas.microsoft.com/office/drawing/2014/main" id="{7DE186DA-C787-475B-9C2C-4DEF1E355750}"/>
              </a:ext>
            </a:extLst>
          </p:cNvPr>
          <p:cNvPicPr>
            <a:picLocks noChangeAspect="1"/>
          </p:cNvPicPr>
          <p:nvPr/>
        </p:nvPicPr>
        <p:blipFill>
          <a:blip r:embed="rId3"/>
          <a:stretch>
            <a:fillRect/>
          </a:stretch>
        </p:blipFill>
        <p:spPr>
          <a:xfrm>
            <a:off x="3099474" y="2189000"/>
            <a:ext cx="3242990" cy="2433600"/>
          </a:xfrm>
          <a:prstGeom prst="rect">
            <a:avLst/>
          </a:prstGeom>
        </p:spPr>
      </p:pic>
      <p:pic>
        <p:nvPicPr>
          <p:cNvPr id="6" name="Picture 5">
            <a:extLst>
              <a:ext uri="{FF2B5EF4-FFF2-40B4-BE49-F238E27FC236}">
                <a16:creationId xmlns:a16="http://schemas.microsoft.com/office/drawing/2014/main" id="{788B5CB3-9BB2-44F1-B0CC-A95C25BE0BE9}"/>
              </a:ext>
            </a:extLst>
          </p:cNvPr>
          <p:cNvPicPr>
            <a:picLocks noChangeAspect="1"/>
          </p:cNvPicPr>
          <p:nvPr/>
        </p:nvPicPr>
        <p:blipFill>
          <a:blip r:embed="rId4"/>
          <a:stretch>
            <a:fillRect/>
          </a:stretch>
        </p:blipFill>
        <p:spPr>
          <a:xfrm>
            <a:off x="6036152" y="2189000"/>
            <a:ext cx="3242990" cy="2433600"/>
          </a:xfrm>
          <a:prstGeom prst="rect">
            <a:avLst/>
          </a:prstGeom>
        </p:spPr>
      </p:pic>
      <p:pic>
        <p:nvPicPr>
          <p:cNvPr id="7" name="Picture 6">
            <a:extLst>
              <a:ext uri="{FF2B5EF4-FFF2-40B4-BE49-F238E27FC236}">
                <a16:creationId xmlns:a16="http://schemas.microsoft.com/office/drawing/2014/main" id="{1C1E3C27-A3D9-4F08-97E3-51FCB001B838}"/>
              </a:ext>
            </a:extLst>
          </p:cNvPr>
          <p:cNvPicPr>
            <a:picLocks noChangeAspect="1"/>
          </p:cNvPicPr>
          <p:nvPr/>
        </p:nvPicPr>
        <p:blipFill>
          <a:blip r:embed="rId5"/>
          <a:stretch>
            <a:fillRect/>
          </a:stretch>
        </p:blipFill>
        <p:spPr>
          <a:xfrm>
            <a:off x="8917368" y="2181976"/>
            <a:ext cx="3242989" cy="2433600"/>
          </a:xfrm>
          <a:prstGeom prst="rect">
            <a:avLst/>
          </a:prstGeom>
        </p:spPr>
      </p:pic>
      <p:pic>
        <p:nvPicPr>
          <p:cNvPr id="8" name="Picture 7">
            <a:extLst>
              <a:ext uri="{FF2B5EF4-FFF2-40B4-BE49-F238E27FC236}">
                <a16:creationId xmlns:a16="http://schemas.microsoft.com/office/drawing/2014/main" id="{B3BA570A-406F-48FF-B2C4-930D02EA191C}"/>
              </a:ext>
            </a:extLst>
          </p:cNvPr>
          <p:cNvPicPr>
            <a:picLocks noChangeAspect="1"/>
          </p:cNvPicPr>
          <p:nvPr/>
        </p:nvPicPr>
        <p:blipFill>
          <a:blip r:embed="rId6"/>
          <a:stretch>
            <a:fillRect/>
          </a:stretch>
        </p:blipFill>
        <p:spPr>
          <a:xfrm>
            <a:off x="260067" y="4558405"/>
            <a:ext cx="3242990" cy="2433600"/>
          </a:xfrm>
          <a:prstGeom prst="rect">
            <a:avLst/>
          </a:prstGeom>
        </p:spPr>
      </p:pic>
      <p:pic>
        <p:nvPicPr>
          <p:cNvPr id="9" name="Picture 8">
            <a:extLst>
              <a:ext uri="{FF2B5EF4-FFF2-40B4-BE49-F238E27FC236}">
                <a16:creationId xmlns:a16="http://schemas.microsoft.com/office/drawing/2014/main" id="{E86E749E-BF9C-4AF9-98C5-15A799DF7739}"/>
              </a:ext>
            </a:extLst>
          </p:cNvPr>
          <p:cNvPicPr>
            <a:picLocks noChangeAspect="1"/>
          </p:cNvPicPr>
          <p:nvPr/>
        </p:nvPicPr>
        <p:blipFill>
          <a:blip r:embed="rId7"/>
          <a:stretch>
            <a:fillRect/>
          </a:stretch>
        </p:blipFill>
        <p:spPr>
          <a:xfrm>
            <a:off x="3099474" y="4558405"/>
            <a:ext cx="3242990" cy="2433600"/>
          </a:xfrm>
          <a:prstGeom prst="rect">
            <a:avLst/>
          </a:prstGeom>
        </p:spPr>
      </p:pic>
      <p:pic>
        <p:nvPicPr>
          <p:cNvPr id="10" name="Picture 9">
            <a:extLst>
              <a:ext uri="{FF2B5EF4-FFF2-40B4-BE49-F238E27FC236}">
                <a16:creationId xmlns:a16="http://schemas.microsoft.com/office/drawing/2014/main" id="{BBB83991-982A-4D4F-845A-F26A0258A875}"/>
              </a:ext>
            </a:extLst>
          </p:cNvPr>
          <p:cNvPicPr>
            <a:picLocks noChangeAspect="1"/>
          </p:cNvPicPr>
          <p:nvPr/>
        </p:nvPicPr>
        <p:blipFill>
          <a:blip r:embed="rId8"/>
          <a:stretch>
            <a:fillRect/>
          </a:stretch>
        </p:blipFill>
        <p:spPr>
          <a:xfrm>
            <a:off x="6036152" y="4558405"/>
            <a:ext cx="3242990" cy="2433600"/>
          </a:xfrm>
          <a:prstGeom prst="rect">
            <a:avLst/>
          </a:prstGeom>
        </p:spPr>
      </p:pic>
      <p:pic>
        <p:nvPicPr>
          <p:cNvPr id="11" name="Picture 10">
            <a:extLst>
              <a:ext uri="{FF2B5EF4-FFF2-40B4-BE49-F238E27FC236}">
                <a16:creationId xmlns:a16="http://schemas.microsoft.com/office/drawing/2014/main" id="{17F48CB3-0967-474F-A13D-3204A2ED50E2}"/>
              </a:ext>
            </a:extLst>
          </p:cNvPr>
          <p:cNvPicPr>
            <a:picLocks noChangeAspect="1"/>
          </p:cNvPicPr>
          <p:nvPr/>
        </p:nvPicPr>
        <p:blipFill>
          <a:blip r:embed="rId9"/>
          <a:stretch>
            <a:fillRect/>
          </a:stretch>
        </p:blipFill>
        <p:spPr>
          <a:xfrm>
            <a:off x="8949010" y="4558405"/>
            <a:ext cx="3242990" cy="2433600"/>
          </a:xfrm>
          <a:prstGeom prst="rect">
            <a:avLst/>
          </a:prstGeom>
        </p:spPr>
      </p:pic>
    </p:spTree>
    <p:extLst>
      <p:ext uri="{BB962C8B-B14F-4D97-AF65-F5344CB8AC3E}">
        <p14:creationId xmlns:p14="http://schemas.microsoft.com/office/powerpoint/2010/main" val="144451665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45B3712-8605-4ADC-AAF4-870C3E31BBE7}"/>
              </a:ext>
            </a:extLst>
          </p:cNvPr>
          <p:cNvSpPr txBox="1"/>
          <p:nvPr/>
        </p:nvSpPr>
        <p:spPr>
          <a:xfrm>
            <a:off x="380513" y="1509871"/>
            <a:ext cx="7200882"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Here is the complete table of </a:t>
            </a:r>
            <a:r>
              <a:rPr lang="en-US" altLang="zh-CN" b="1" dirty="0">
                <a:latin typeface="Calibri" panose="020F0502020204030204" pitchFamily="34" charset="0"/>
                <a:cs typeface="Calibri" panose="020F0502020204030204" pitchFamily="34" charset="0"/>
              </a:rPr>
              <a:t>70</a:t>
            </a:r>
            <a:r>
              <a:rPr lang="en-US" altLang="zh-CN" dirty="0">
                <a:latin typeface="Calibri" panose="020F0502020204030204" pitchFamily="34" charset="0"/>
                <a:cs typeface="Calibri" panose="020F0502020204030204" pitchFamily="34" charset="0"/>
              </a:rPr>
              <a:t> time series that can be solved with </a:t>
            </a:r>
            <a:r>
              <a:rPr lang="en-US" altLang="zh-CN" dirty="0">
                <a:latin typeface="Courier New" panose="02070309020205020404" pitchFamily="49" charset="0"/>
                <a:cs typeface="Courier New" panose="02070309020205020404" pitchFamily="49" charset="0"/>
              </a:rPr>
              <a:t>(3)</a:t>
            </a:r>
            <a:r>
              <a:rPr lang="en-US" altLang="zh-CN" dirty="0">
                <a:latin typeface="Calibri" panose="020F0502020204030204" pitchFamily="34" charset="0"/>
                <a:cs typeface="Calibri" panose="020F0502020204030204" pitchFamily="34" charset="0"/>
              </a:rPr>
              <a:t>. </a:t>
            </a:r>
          </a:p>
        </p:txBody>
      </p:sp>
      <p:graphicFrame>
        <p:nvGraphicFramePr>
          <p:cNvPr id="2" name="Table 1">
            <a:extLst>
              <a:ext uri="{FF2B5EF4-FFF2-40B4-BE49-F238E27FC236}">
                <a16:creationId xmlns:a16="http://schemas.microsoft.com/office/drawing/2014/main" id="{E9D0EE80-D42A-4B08-BAA5-98DADBF77D2F}"/>
              </a:ext>
            </a:extLst>
          </p:cNvPr>
          <p:cNvGraphicFramePr>
            <a:graphicFrameLocks noGrp="1"/>
          </p:cNvGraphicFramePr>
          <p:nvPr/>
        </p:nvGraphicFramePr>
        <p:xfrm>
          <a:off x="380513" y="2195025"/>
          <a:ext cx="11355687" cy="3658459"/>
        </p:xfrm>
        <a:graphic>
          <a:graphicData uri="http://schemas.openxmlformats.org/drawingml/2006/table">
            <a:tbl>
              <a:tblPr firstRow="1">
                <a:tableStyleId>{9D7B26C5-4107-4FEC-AEDC-1716B250A1EF}</a:tableStyleId>
              </a:tblPr>
              <a:tblGrid>
                <a:gridCol w="540747">
                  <a:extLst>
                    <a:ext uri="{9D8B030D-6E8A-4147-A177-3AD203B41FA5}">
                      <a16:colId xmlns:a16="http://schemas.microsoft.com/office/drawing/2014/main" val="1722737886"/>
                    </a:ext>
                  </a:extLst>
                </a:gridCol>
                <a:gridCol w="540747">
                  <a:extLst>
                    <a:ext uri="{9D8B030D-6E8A-4147-A177-3AD203B41FA5}">
                      <a16:colId xmlns:a16="http://schemas.microsoft.com/office/drawing/2014/main" val="3642151016"/>
                    </a:ext>
                  </a:extLst>
                </a:gridCol>
                <a:gridCol w="540747">
                  <a:extLst>
                    <a:ext uri="{9D8B030D-6E8A-4147-A177-3AD203B41FA5}">
                      <a16:colId xmlns:a16="http://schemas.microsoft.com/office/drawing/2014/main" val="3575607582"/>
                    </a:ext>
                  </a:extLst>
                </a:gridCol>
                <a:gridCol w="540747">
                  <a:extLst>
                    <a:ext uri="{9D8B030D-6E8A-4147-A177-3AD203B41FA5}">
                      <a16:colId xmlns:a16="http://schemas.microsoft.com/office/drawing/2014/main" val="2005729485"/>
                    </a:ext>
                  </a:extLst>
                </a:gridCol>
                <a:gridCol w="540747">
                  <a:extLst>
                    <a:ext uri="{9D8B030D-6E8A-4147-A177-3AD203B41FA5}">
                      <a16:colId xmlns:a16="http://schemas.microsoft.com/office/drawing/2014/main" val="3785490762"/>
                    </a:ext>
                  </a:extLst>
                </a:gridCol>
                <a:gridCol w="540747">
                  <a:extLst>
                    <a:ext uri="{9D8B030D-6E8A-4147-A177-3AD203B41FA5}">
                      <a16:colId xmlns:a16="http://schemas.microsoft.com/office/drawing/2014/main" val="2713409341"/>
                    </a:ext>
                  </a:extLst>
                </a:gridCol>
                <a:gridCol w="540747">
                  <a:extLst>
                    <a:ext uri="{9D8B030D-6E8A-4147-A177-3AD203B41FA5}">
                      <a16:colId xmlns:a16="http://schemas.microsoft.com/office/drawing/2014/main" val="1977153734"/>
                    </a:ext>
                  </a:extLst>
                </a:gridCol>
                <a:gridCol w="540747">
                  <a:extLst>
                    <a:ext uri="{9D8B030D-6E8A-4147-A177-3AD203B41FA5}">
                      <a16:colId xmlns:a16="http://schemas.microsoft.com/office/drawing/2014/main" val="2650795039"/>
                    </a:ext>
                  </a:extLst>
                </a:gridCol>
                <a:gridCol w="540747">
                  <a:extLst>
                    <a:ext uri="{9D8B030D-6E8A-4147-A177-3AD203B41FA5}">
                      <a16:colId xmlns:a16="http://schemas.microsoft.com/office/drawing/2014/main" val="553279274"/>
                    </a:ext>
                  </a:extLst>
                </a:gridCol>
                <a:gridCol w="540747">
                  <a:extLst>
                    <a:ext uri="{9D8B030D-6E8A-4147-A177-3AD203B41FA5}">
                      <a16:colId xmlns:a16="http://schemas.microsoft.com/office/drawing/2014/main" val="1474454672"/>
                    </a:ext>
                  </a:extLst>
                </a:gridCol>
                <a:gridCol w="540747">
                  <a:extLst>
                    <a:ext uri="{9D8B030D-6E8A-4147-A177-3AD203B41FA5}">
                      <a16:colId xmlns:a16="http://schemas.microsoft.com/office/drawing/2014/main" val="552082565"/>
                    </a:ext>
                  </a:extLst>
                </a:gridCol>
                <a:gridCol w="540747">
                  <a:extLst>
                    <a:ext uri="{9D8B030D-6E8A-4147-A177-3AD203B41FA5}">
                      <a16:colId xmlns:a16="http://schemas.microsoft.com/office/drawing/2014/main" val="216107709"/>
                    </a:ext>
                  </a:extLst>
                </a:gridCol>
                <a:gridCol w="540747">
                  <a:extLst>
                    <a:ext uri="{9D8B030D-6E8A-4147-A177-3AD203B41FA5}">
                      <a16:colId xmlns:a16="http://schemas.microsoft.com/office/drawing/2014/main" val="3232805221"/>
                    </a:ext>
                  </a:extLst>
                </a:gridCol>
                <a:gridCol w="540747">
                  <a:extLst>
                    <a:ext uri="{9D8B030D-6E8A-4147-A177-3AD203B41FA5}">
                      <a16:colId xmlns:a16="http://schemas.microsoft.com/office/drawing/2014/main" val="2383379235"/>
                    </a:ext>
                  </a:extLst>
                </a:gridCol>
                <a:gridCol w="540747">
                  <a:extLst>
                    <a:ext uri="{9D8B030D-6E8A-4147-A177-3AD203B41FA5}">
                      <a16:colId xmlns:a16="http://schemas.microsoft.com/office/drawing/2014/main" val="4019446343"/>
                    </a:ext>
                  </a:extLst>
                </a:gridCol>
                <a:gridCol w="540747">
                  <a:extLst>
                    <a:ext uri="{9D8B030D-6E8A-4147-A177-3AD203B41FA5}">
                      <a16:colId xmlns:a16="http://schemas.microsoft.com/office/drawing/2014/main" val="2406237868"/>
                    </a:ext>
                  </a:extLst>
                </a:gridCol>
                <a:gridCol w="540747">
                  <a:extLst>
                    <a:ext uri="{9D8B030D-6E8A-4147-A177-3AD203B41FA5}">
                      <a16:colId xmlns:a16="http://schemas.microsoft.com/office/drawing/2014/main" val="1667827469"/>
                    </a:ext>
                  </a:extLst>
                </a:gridCol>
                <a:gridCol w="540747">
                  <a:extLst>
                    <a:ext uri="{9D8B030D-6E8A-4147-A177-3AD203B41FA5}">
                      <a16:colId xmlns:a16="http://schemas.microsoft.com/office/drawing/2014/main" val="348493248"/>
                    </a:ext>
                  </a:extLst>
                </a:gridCol>
                <a:gridCol w="540747">
                  <a:extLst>
                    <a:ext uri="{9D8B030D-6E8A-4147-A177-3AD203B41FA5}">
                      <a16:colId xmlns:a16="http://schemas.microsoft.com/office/drawing/2014/main" val="2811851077"/>
                    </a:ext>
                  </a:extLst>
                </a:gridCol>
                <a:gridCol w="540747">
                  <a:extLst>
                    <a:ext uri="{9D8B030D-6E8A-4147-A177-3AD203B41FA5}">
                      <a16:colId xmlns:a16="http://schemas.microsoft.com/office/drawing/2014/main" val="247234629"/>
                    </a:ext>
                  </a:extLst>
                </a:gridCol>
                <a:gridCol w="540747">
                  <a:extLst>
                    <a:ext uri="{9D8B030D-6E8A-4147-A177-3AD203B41FA5}">
                      <a16:colId xmlns:a16="http://schemas.microsoft.com/office/drawing/2014/main" val="19680053"/>
                    </a:ext>
                  </a:extLst>
                </a:gridCol>
              </a:tblGrid>
              <a:tr h="103007">
                <a:tc>
                  <a:txBody>
                    <a:bodyPr/>
                    <a:lstStyle/>
                    <a:p>
                      <a:pPr algn="ctr" fontAlgn="ctr"/>
                      <a:r>
                        <a:rPr lang="en-US" sz="1600" b="0" u="none" strike="noStrike" dirty="0">
                          <a:effectLst/>
                          <a:latin typeface="Calibri" panose="020F0502020204030204" pitchFamily="34" charset="0"/>
                          <a:cs typeface="Calibri" panose="020F0502020204030204" pitchFamily="34" charset="0"/>
                        </a:rPr>
                        <a:t>Data</a:t>
                      </a:r>
                    </a:p>
                    <a:p>
                      <a:pPr algn="ctr" fontAlgn="ctr"/>
                      <a:r>
                        <a:rPr lang="en-US" sz="1600" b="0" u="none" strike="noStrike" dirty="0">
                          <a:effectLst/>
                          <a:latin typeface="Calibri" panose="020F0502020204030204" pitchFamily="34" charset="0"/>
                          <a:cs typeface="Calibri" panose="020F0502020204030204" pitchFamily="34" charset="0"/>
                        </a:rPr>
                        <a:t>Set</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 TS</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600" b="1" u="none" strike="noStrike" dirty="0">
                          <a:solidFill>
                            <a:srgbClr val="00B0F0"/>
                          </a:solidFill>
                          <a:effectLst/>
                          <a:latin typeface="Calibri" panose="020F0502020204030204" pitchFamily="34" charset="0"/>
                          <a:cs typeface="Calibri" panose="020F0502020204030204" pitchFamily="34" charset="0"/>
                        </a:rPr>
                        <a:t>b</a:t>
                      </a:r>
                      <a:endParaRPr lang="en-US" sz="16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Data</a:t>
                      </a:r>
                    </a:p>
                    <a:p>
                      <a:pPr algn="ctr" fontAlgn="ctr"/>
                      <a:r>
                        <a:rPr lang="en-US" sz="1600" b="0" u="none" strike="noStrike" dirty="0">
                          <a:effectLst/>
                          <a:latin typeface="Calibri" panose="020F0502020204030204" pitchFamily="34" charset="0"/>
                          <a:cs typeface="Calibri" panose="020F0502020204030204" pitchFamily="34" charset="0"/>
                        </a:rPr>
                        <a:t>Set</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 TS</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600" b="1" u="none" strike="noStrike" dirty="0">
                          <a:solidFill>
                            <a:srgbClr val="00B0F0"/>
                          </a:solidFill>
                          <a:effectLst/>
                          <a:latin typeface="Calibri" panose="020F0502020204030204" pitchFamily="34" charset="0"/>
                          <a:cs typeface="Calibri" panose="020F0502020204030204" pitchFamily="34" charset="0"/>
                        </a:rPr>
                        <a:t>b</a:t>
                      </a:r>
                      <a:endParaRPr lang="en-US" sz="16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Data</a:t>
                      </a:r>
                    </a:p>
                    <a:p>
                      <a:pPr algn="ctr" fontAlgn="ctr"/>
                      <a:r>
                        <a:rPr lang="en-US" sz="1600" b="0" u="none" strike="noStrike" dirty="0">
                          <a:effectLst/>
                          <a:latin typeface="Calibri" panose="020F0502020204030204" pitchFamily="34" charset="0"/>
                          <a:cs typeface="Calibri" panose="020F0502020204030204" pitchFamily="34" charset="0"/>
                        </a:rPr>
                        <a:t>Set</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 TS</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600" b="1" u="none" strike="noStrike" dirty="0">
                          <a:solidFill>
                            <a:srgbClr val="00B0F0"/>
                          </a:solidFill>
                          <a:effectLst/>
                          <a:latin typeface="Calibri" panose="020F0502020204030204" pitchFamily="34" charset="0"/>
                          <a:cs typeface="Calibri" panose="020F0502020204030204" pitchFamily="34" charset="0"/>
                        </a:rPr>
                        <a:t>b</a:t>
                      </a:r>
                      <a:endParaRPr lang="en-US" sz="16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Data</a:t>
                      </a:r>
                    </a:p>
                    <a:p>
                      <a:pPr algn="ctr" fontAlgn="ctr"/>
                      <a:r>
                        <a:rPr lang="en-US" sz="1600" b="0" u="none" strike="noStrike" dirty="0">
                          <a:effectLst/>
                          <a:latin typeface="Calibri" panose="020F0502020204030204" pitchFamily="34" charset="0"/>
                          <a:cs typeface="Calibri" panose="020F0502020204030204" pitchFamily="34" charset="0"/>
                        </a:rPr>
                        <a:t>Set</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 TS</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600" b="1" u="none" strike="noStrike" dirty="0">
                          <a:solidFill>
                            <a:srgbClr val="00B0F0"/>
                          </a:solidFill>
                          <a:effectLst/>
                          <a:latin typeface="Calibri" panose="020F0502020204030204" pitchFamily="34" charset="0"/>
                          <a:cs typeface="Calibri" panose="020F0502020204030204" pitchFamily="34" charset="0"/>
                        </a:rPr>
                        <a:t>b</a:t>
                      </a:r>
                      <a:endParaRPr lang="en-US" sz="16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Data</a:t>
                      </a:r>
                    </a:p>
                    <a:p>
                      <a:pPr algn="ctr" fontAlgn="ctr"/>
                      <a:r>
                        <a:rPr lang="en-US" sz="1600" b="0" u="none" strike="noStrike" dirty="0">
                          <a:effectLst/>
                          <a:latin typeface="Calibri" panose="020F0502020204030204" pitchFamily="34" charset="0"/>
                          <a:cs typeface="Calibri" panose="020F0502020204030204" pitchFamily="34" charset="0"/>
                        </a:rPr>
                        <a:t>Set</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 TS</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600" b="1" u="none" strike="noStrike" dirty="0">
                          <a:solidFill>
                            <a:srgbClr val="00B0F0"/>
                          </a:solidFill>
                          <a:effectLst/>
                          <a:latin typeface="Calibri" panose="020F0502020204030204" pitchFamily="34" charset="0"/>
                          <a:cs typeface="Calibri" panose="020F0502020204030204" pitchFamily="34" charset="0"/>
                        </a:rPr>
                        <a:t>b</a:t>
                      </a:r>
                      <a:endParaRPr lang="en-US" sz="16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Data</a:t>
                      </a:r>
                    </a:p>
                    <a:p>
                      <a:pPr algn="ctr" fontAlgn="ctr"/>
                      <a:r>
                        <a:rPr lang="en-US" sz="1600" b="0" u="none" strike="noStrike" dirty="0">
                          <a:effectLst/>
                          <a:latin typeface="Calibri" panose="020F0502020204030204" pitchFamily="34" charset="0"/>
                          <a:cs typeface="Calibri" panose="020F0502020204030204" pitchFamily="34" charset="0"/>
                        </a:rPr>
                        <a:t>Set</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 TS</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600" b="1" u="none" strike="noStrike" dirty="0">
                          <a:solidFill>
                            <a:srgbClr val="00B0F0"/>
                          </a:solidFill>
                          <a:effectLst/>
                          <a:latin typeface="Calibri" panose="020F0502020204030204" pitchFamily="34" charset="0"/>
                          <a:cs typeface="Calibri" panose="020F0502020204030204" pitchFamily="34" charset="0"/>
                        </a:rPr>
                        <a:t>b</a:t>
                      </a:r>
                      <a:endParaRPr lang="en-US" sz="16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Data</a:t>
                      </a:r>
                    </a:p>
                    <a:p>
                      <a:pPr algn="ctr" fontAlgn="ctr"/>
                      <a:r>
                        <a:rPr lang="en-US" sz="1600" b="0" u="none" strike="noStrike" dirty="0">
                          <a:effectLst/>
                          <a:latin typeface="Calibri" panose="020F0502020204030204" pitchFamily="34" charset="0"/>
                          <a:cs typeface="Calibri" panose="020F0502020204030204" pitchFamily="34" charset="0"/>
                        </a:rPr>
                        <a:t>Set</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L w="12700" cap="flat" cmpd="sng" algn="ctr">
                      <a:solidFill>
                        <a:schemeClr val="tx1"/>
                      </a:solidFill>
                      <a:prstDash val="solid"/>
                      <a:round/>
                      <a:headEnd type="none" w="med" len="med"/>
                      <a:tailEnd type="none" w="med" len="med"/>
                    </a:lnL>
                  </a:tcPr>
                </a:tc>
                <a:tc>
                  <a:txBody>
                    <a:bodyPr/>
                    <a:lstStyle/>
                    <a:p>
                      <a:pPr algn="ctr" fontAlgn="ctr"/>
                      <a:r>
                        <a:rPr lang="en-US" sz="1600" b="0" u="none" strike="noStrike" dirty="0">
                          <a:effectLst/>
                          <a:latin typeface="Calibri" panose="020F0502020204030204" pitchFamily="34" charset="0"/>
                          <a:cs typeface="Calibri" panose="020F0502020204030204" pitchFamily="34" charset="0"/>
                        </a:rPr>
                        <a:t># TS</a:t>
                      </a:r>
                      <a:endParaRPr lang="en-US" sz="16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tc>
                <a:tc>
                  <a:txBody>
                    <a:bodyPr/>
                    <a:lstStyle/>
                    <a:p>
                      <a:pPr algn="ctr" fontAlgn="ctr"/>
                      <a:r>
                        <a:rPr lang="en-US" sz="1600" b="1" u="none" strike="noStrike" dirty="0">
                          <a:solidFill>
                            <a:srgbClr val="00B0F0"/>
                          </a:solidFill>
                          <a:effectLst/>
                          <a:latin typeface="Calibri" panose="020F0502020204030204" pitchFamily="34" charset="0"/>
                          <a:cs typeface="Calibri" panose="020F0502020204030204" pitchFamily="34" charset="0"/>
                        </a:rPr>
                        <a:t>b</a:t>
                      </a:r>
                      <a:endParaRPr lang="en-US" sz="1600" b="1" i="0" u="none" strike="noStrike" dirty="0">
                        <a:solidFill>
                          <a:srgbClr val="00B0F0"/>
                        </a:solidFill>
                        <a:effectLst/>
                        <a:latin typeface="Calibri" panose="020F0502020204030204" pitchFamily="34" charset="0"/>
                        <a:ea typeface="等线" panose="02010600030101010101" pitchFamily="2" charset="-122"/>
                        <a:cs typeface="Calibri" panose="020F0502020204030204" pitchFamily="34" charset="0"/>
                      </a:endParaRPr>
                    </a:p>
                  </a:txBody>
                  <a:tcPr marL="2779" marR="2779" marT="2779"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121188337"/>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0.3</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1465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4705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2085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2025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1625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92515</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602777970"/>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28860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45500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400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2165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565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1680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287495135"/>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8025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105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8445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2290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37840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1910</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102113733"/>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115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1.05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165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485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2560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645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1975</a:t>
                      </a: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782185791"/>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1.75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550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680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2590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835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740518684"/>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3440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0.2</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1.1</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750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57</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2895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895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898607910"/>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145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18</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945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79</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48135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909665272"/>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7350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120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67</a:t>
                      </a:r>
                    </a:p>
                  </a:txBody>
                  <a:tcPr marL="4763" marR="4763" marT="4763" marB="0" anchor="ctr">
                    <a:lnB w="12700" cap="flat" cmpd="sng" algn="ctr">
                      <a:solidFill>
                        <a:schemeClr val="tx1"/>
                      </a:solidFill>
                      <a:prstDash val="solid"/>
                      <a:round/>
                      <a:headEnd type="none" w="med" len="med"/>
                      <a:tailEnd type="none" w="med" len="med"/>
                    </a:lnB>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935</a:t>
                      </a:r>
                    </a:p>
                  </a:txBody>
                  <a:tcPr marL="4763" marR="4763" marT="4763" marB="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1080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2045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1110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53362704"/>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4830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41</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740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a:t>
                      </a:r>
                    </a:p>
                  </a:txBody>
                  <a:tcPr marL="4763" marR="4763" marT="4763"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1980</a:t>
                      </a:r>
                    </a:p>
                  </a:txBody>
                  <a:tcPr marL="4763" marR="4763" marT="4763"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27</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1480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62</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11430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1265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294127796"/>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7470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7105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195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1510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205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87</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1365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532137052"/>
                  </a:ext>
                </a:extLst>
              </a:tr>
              <a:tr h="288000">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A1</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45</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150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4</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1620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33</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1755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66</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335</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r>
                        <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A2</a:t>
                      </a: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90</a:t>
                      </a:r>
                    </a:p>
                  </a:txBody>
                  <a:tcPr marL="4763" marR="4763" marT="4763" marB="0" anchor="ctr"/>
                </a:tc>
                <a:tc>
                  <a:txBody>
                    <a:bodyPr/>
                    <a:lstStyle/>
                    <a:p>
                      <a:pPr algn="ctr" fontAlgn="ctr"/>
                      <a:r>
                        <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rPr>
                        <a:t>1640</a:t>
                      </a:r>
                    </a:p>
                  </a:txBody>
                  <a:tcPr marL="4763" marR="4763" marT="4763"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tc>
                <a:tc>
                  <a:txBody>
                    <a:bodyPr/>
                    <a:lstStyle/>
                    <a:p>
                      <a:pPr algn="ctr" fontAlgn="ctr"/>
                      <a:endParaRPr lang="zh-CN" alt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4763" marR="4763" marT="4763"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659321122"/>
                  </a:ext>
                </a:extLst>
              </a:tr>
            </a:tbl>
          </a:graphicData>
        </a:graphic>
      </p:graphicFrame>
      <p:sp>
        <p:nvSpPr>
          <p:cNvPr id="5" name="Rectangle 4">
            <a:extLst>
              <a:ext uri="{FF2B5EF4-FFF2-40B4-BE49-F238E27FC236}">
                <a16:creationId xmlns:a16="http://schemas.microsoft.com/office/drawing/2014/main" id="{214B4B8E-58B0-4182-B786-ECE97A3E718E}"/>
              </a:ext>
            </a:extLst>
          </p:cNvPr>
          <p:cNvSpPr/>
          <p:nvPr/>
        </p:nvSpPr>
        <p:spPr>
          <a:xfrm>
            <a:off x="260067" y="113065"/>
            <a:ext cx="11733630"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(3)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solidFill>
                <a:srgbClr val="00B0F0"/>
              </a:solidFill>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(4)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(abs(diff(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331302709"/>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45B3712-8605-4ADC-AAF4-870C3E31BBE7}"/>
              </a:ext>
            </a:extLst>
          </p:cNvPr>
          <p:cNvSpPr txBox="1"/>
          <p:nvPr/>
        </p:nvSpPr>
        <p:spPr>
          <a:xfrm>
            <a:off x="488033" y="1243195"/>
            <a:ext cx="10018961" cy="646331"/>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The brute-force shows that </a:t>
            </a:r>
            <a:r>
              <a:rPr lang="en-US" altLang="zh-CN" b="1" dirty="0">
                <a:latin typeface="Calibri" panose="020F0502020204030204" pitchFamily="34" charset="0"/>
                <a:cs typeface="Calibri" panose="020F0502020204030204" pitchFamily="34" charset="0"/>
              </a:rPr>
              <a:t>70</a:t>
            </a:r>
            <a:r>
              <a:rPr lang="en-US" altLang="zh-CN" dirty="0">
                <a:latin typeface="Calibri" panose="020F0502020204030204" pitchFamily="34" charset="0"/>
                <a:cs typeface="Calibri" panose="020F0502020204030204" pitchFamily="34" charset="0"/>
              </a:rPr>
              <a:t> of 167 can be solved with </a:t>
            </a:r>
            <a:r>
              <a:rPr lang="en-US" altLang="zh-CN" dirty="0">
                <a:latin typeface="Courier New" panose="02070309020205020404" pitchFamily="49" charset="0"/>
                <a:cs typeface="Courier New" panose="02070309020205020404" pitchFamily="49" charset="0"/>
              </a:rPr>
              <a:t>(3)</a:t>
            </a:r>
            <a:r>
              <a:rPr lang="en-US" altLang="zh-CN" dirty="0">
                <a:latin typeface="Calibri" panose="020F0502020204030204" pitchFamily="34" charset="0"/>
                <a:cs typeface="Calibri" panose="020F0502020204030204" pitchFamily="34" charset="0"/>
              </a:rPr>
              <a:t> and </a:t>
            </a:r>
            <a:r>
              <a:rPr lang="en-US" altLang="zh-CN" b="1" dirty="0">
                <a:latin typeface="Calibri" panose="020F0502020204030204" pitchFamily="34" charset="0"/>
                <a:cs typeface="Calibri" panose="020F0502020204030204" pitchFamily="34" charset="0"/>
              </a:rPr>
              <a:t>71</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New" panose="02070309020205020404" pitchFamily="49" charset="0"/>
                <a:cs typeface="Courier New" panose="02070309020205020404" pitchFamily="49" charset="0"/>
              </a:rPr>
              <a:t>(4)</a:t>
            </a:r>
            <a:r>
              <a:rPr lang="en-US" altLang="zh-CN" dirty="0">
                <a:latin typeface="Calibri" panose="020F0502020204030204" pitchFamily="34" charset="0"/>
                <a:cs typeface="Calibri" panose="020F0502020204030204" pitchFamily="34" charset="0"/>
              </a:rPr>
              <a:t>.</a:t>
            </a:r>
          </a:p>
          <a:p>
            <a:r>
              <a:rPr lang="en-US" altLang="zh-CN" dirty="0">
                <a:latin typeface="Calibri" panose="020F0502020204030204" pitchFamily="34" charset="0"/>
                <a:cs typeface="Calibri" panose="020F0502020204030204" pitchFamily="34" charset="0"/>
              </a:rPr>
              <a:t>Here are the examples of </a:t>
            </a:r>
            <a:r>
              <a:rPr lang="en-US" altLang="zh-CN" b="1" dirty="0">
                <a:latin typeface="Calibri" panose="020F0502020204030204" pitchFamily="34" charset="0"/>
                <a:cs typeface="Calibri" panose="020F0502020204030204" pitchFamily="34" charset="0"/>
              </a:rPr>
              <a:t>71</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New" panose="02070309020205020404" pitchFamily="49" charset="0"/>
                <a:cs typeface="Courier New" panose="02070309020205020404" pitchFamily="49" charset="0"/>
              </a:rPr>
              <a:t>(4)</a:t>
            </a:r>
            <a:r>
              <a:rPr lang="en-US" altLang="zh-CN" dirty="0">
                <a:latin typeface="Calibri" panose="020F0502020204030204" pitchFamily="34" charset="0"/>
                <a:cs typeface="Calibri" panose="020F0502020204030204" pitchFamily="34" charset="0"/>
              </a:rPr>
              <a:t>:</a:t>
            </a:r>
          </a:p>
        </p:txBody>
      </p:sp>
      <p:sp>
        <p:nvSpPr>
          <p:cNvPr id="5" name="Rectangle 4">
            <a:extLst>
              <a:ext uri="{FF2B5EF4-FFF2-40B4-BE49-F238E27FC236}">
                <a16:creationId xmlns:a16="http://schemas.microsoft.com/office/drawing/2014/main" id="{432D7A2A-C3BD-4E7D-BC2C-1E9DF68D2391}"/>
              </a:ext>
            </a:extLst>
          </p:cNvPr>
          <p:cNvSpPr/>
          <p:nvPr/>
        </p:nvSpPr>
        <p:spPr>
          <a:xfrm>
            <a:off x="260067" y="113065"/>
            <a:ext cx="11733630"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(3)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solidFill>
                <a:srgbClr val="00B0F0"/>
              </a:solidFill>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(4)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(abs(diff(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pic>
        <p:nvPicPr>
          <p:cNvPr id="12" name="Picture 11">
            <a:extLst>
              <a:ext uri="{FF2B5EF4-FFF2-40B4-BE49-F238E27FC236}">
                <a16:creationId xmlns:a16="http://schemas.microsoft.com/office/drawing/2014/main" id="{685A2A9E-4618-40F6-BCDE-E66623EA0255}"/>
              </a:ext>
            </a:extLst>
          </p:cNvPr>
          <p:cNvPicPr>
            <a:picLocks noChangeAspect="1"/>
          </p:cNvPicPr>
          <p:nvPr/>
        </p:nvPicPr>
        <p:blipFill>
          <a:blip r:embed="rId2"/>
          <a:stretch>
            <a:fillRect/>
          </a:stretch>
        </p:blipFill>
        <p:spPr>
          <a:xfrm>
            <a:off x="3184835" y="2189000"/>
            <a:ext cx="3242990" cy="2433600"/>
          </a:xfrm>
          <a:prstGeom prst="rect">
            <a:avLst/>
          </a:prstGeom>
        </p:spPr>
      </p:pic>
      <p:pic>
        <p:nvPicPr>
          <p:cNvPr id="13" name="Picture 12">
            <a:extLst>
              <a:ext uri="{FF2B5EF4-FFF2-40B4-BE49-F238E27FC236}">
                <a16:creationId xmlns:a16="http://schemas.microsoft.com/office/drawing/2014/main" id="{7B384AA6-C264-4E07-9244-C5A54206E408}"/>
              </a:ext>
            </a:extLst>
          </p:cNvPr>
          <p:cNvPicPr>
            <a:picLocks noChangeAspect="1"/>
          </p:cNvPicPr>
          <p:nvPr/>
        </p:nvPicPr>
        <p:blipFill>
          <a:blip r:embed="rId3"/>
          <a:stretch>
            <a:fillRect/>
          </a:stretch>
        </p:blipFill>
        <p:spPr>
          <a:xfrm>
            <a:off x="228424" y="2181976"/>
            <a:ext cx="3242990" cy="2433600"/>
          </a:xfrm>
          <a:prstGeom prst="rect">
            <a:avLst/>
          </a:prstGeom>
        </p:spPr>
      </p:pic>
      <p:pic>
        <p:nvPicPr>
          <p:cNvPr id="15" name="Picture 14">
            <a:extLst>
              <a:ext uri="{FF2B5EF4-FFF2-40B4-BE49-F238E27FC236}">
                <a16:creationId xmlns:a16="http://schemas.microsoft.com/office/drawing/2014/main" id="{77AE0CA6-D783-443F-82AC-03DE3B5A5D14}"/>
              </a:ext>
            </a:extLst>
          </p:cNvPr>
          <p:cNvPicPr>
            <a:picLocks noChangeAspect="1"/>
          </p:cNvPicPr>
          <p:nvPr/>
        </p:nvPicPr>
        <p:blipFill>
          <a:blip r:embed="rId4"/>
          <a:stretch>
            <a:fillRect/>
          </a:stretch>
        </p:blipFill>
        <p:spPr>
          <a:xfrm>
            <a:off x="5981562" y="2190984"/>
            <a:ext cx="3242990" cy="2433600"/>
          </a:xfrm>
          <a:prstGeom prst="rect">
            <a:avLst/>
          </a:prstGeom>
        </p:spPr>
      </p:pic>
      <p:pic>
        <p:nvPicPr>
          <p:cNvPr id="16" name="Picture 15">
            <a:extLst>
              <a:ext uri="{FF2B5EF4-FFF2-40B4-BE49-F238E27FC236}">
                <a16:creationId xmlns:a16="http://schemas.microsoft.com/office/drawing/2014/main" id="{79A56BC9-DC16-4561-90D2-FA908CF1E692}"/>
              </a:ext>
            </a:extLst>
          </p:cNvPr>
          <p:cNvPicPr>
            <a:picLocks noChangeAspect="1"/>
          </p:cNvPicPr>
          <p:nvPr/>
        </p:nvPicPr>
        <p:blipFill>
          <a:blip r:embed="rId5"/>
          <a:stretch>
            <a:fillRect/>
          </a:stretch>
        </p:blipFill>
        <p:spPr>
          <a:xfrm>
            <a:off x="8906330" y="2189000"/>
            <a:ext cx="3242989" cy="2433600"/>
          </a:xfrm>
          <a:prstGeom prst="rect">
            <a:avLst/>
          </a:prstGeom>
        </p:spPr>
      </p:pic>
      <p:pic>
        <p:nvPicPr>
          <p:cNvPr id="17" name="Picture 16">
            <a:extLst>
              <a:ext uri="{FF2B5EF4-FFF2-40B4-BE49-F238E27FC236}">
                <a16:creationId xmlns:a16="http://schemas.microsoft.com/office/drawing/2014/main" id="{818D9938-F304-428A-A7CA-253A0F8FC867}"/>
              </a:ext>
            </a:extLst>
          </p:cNvPr>
          <p:cNvPicPr>
            <a:picLocks noChangeAspect="1"/>
          </p:cNvPicPr>
          <p:nvPr/>
        </p:nvPicPr>
        <p:blipFill>
          <a:blip r:embed="rId6"/>
          <a:stretch>
            <a:fillRect/>
          </a:stretch>
        </p:blipFill>
        <p:spPr>
          <a:xfrm>
            <a:off x="3184835" y="4558405"/>
            <a:ext cx="3242990" cy="2433600"/>
          </a:xfrm>
          <a:prstGeom prst="rect">
            <a:avLst/>
          </a:prstGeom>
        </p:spPr>
      </p:pic>
      <p:pic>
        <p:nvPicPr>
          <p:cNvPr id="19" name="Picture 18">
            <a:extLst>
              <a:ext uri="{FF2B5EF4-FFF2-40B4-BE49-F238E27FC236}">
                <a16:creationId xmlns:a16="http://schemas.microsoft.com/office/drawing/2014/main" id="{A3EBFB9F-C757-46A6-A265-839005E9C7B8}"/>
              </a:ext>
            </a:extLst>
          </p:cNvPr>
          <p:cNvPicPr>
            <a:picLocks noChangeAspect="1"/>
          </p:cNvPicPr>
          <p:nvPr/>
        </p:nvPicPr>
        <p:blipFill>
          <a:blip r:embed="rId7"/>
          <a:stretch>
            <a:fillRect/>
          </a:stretch>
        </p:blipFill>
        <p:spPr>
          <a:xfrm>
            <a:off x="6061404" y="4556421"/>
            <a:ext cx="3242990" cy="2433600"/>
          </a:xfrm>
          <a:prstGeom prst="rect">
            <a:avLst/>
          </a:prstGeom>
        </p:spPr>
      </p:pic>
      <p:pic>
        <p:nvPicPr>
          <p:cNvPr id="22" name="Picture 21">
            <a:extLst>
              <a:ext uri="{FF2B5EF4-FFF2-40B4-BE49-F238E27FC236}">
                <a16:creationId xmlns:a16="http://schemas.microsoft.com/office/drawing/2014/main" id="{6428145A-F84D-4449-B062-48ADA5C9EE92}"/>
              </a:ext>
            </a:extLst>
          </p:cNvPr>
          <p:cNvPicPr>
            <a:picLocks noChangeAspect="1"/>
          </p:cNvPicPr>
          <p:nvPr/>
        </p:nvPicPr>
        <p:blipFill>
          <a:blip r:embed="rId8"/>
          <a:stretch>
            <a:fillRect/>
          </a:stretch>
        </p:blipFill>
        <p:spPr>
          <a:xfrm>
            <a:off x="228424" y="4558405"/>
            <a:ext cx="3242990" cy="2433600"/>
          </a:xfrm>
          <a:prstGeom prst="rect">
            <a:avLst/>
          </a:prstGeom>
        </p:spPr>
      </p:pic>
      <p:pic>
        <p:nvPicPr>
          <p:cNvPr id="23" name="Picture 22">
            <a:extLst>
              <a:ext uri="{FF2B5EF4-FFF2-40B4-BE49-F238E27FC236}">
                <a16:creationId xmlns:a16="http://schemas.microsoft.com/office/drawing/2014/main" id="{72086918-89A4-44FC-81E6-339AACBC3BDF}"/>
              </a:ext>
            </a:extLst>
          </p:cNvPr>
          <p:cNvPicPr>
            <a:picLocks noChangeAspect="1"/>
          </p:cNvPicPr>
          <p:nvPr/>
        </p:nvPicPr>
        <p:blipFill>
          <a:blip r:embed="rId9"/>
          <a:stretch>
            <a:fillRect/>
          </a:stretch>
        </p:blipFill>
        <p:spPr>
          <a:xfrm>
            <a:off x="8937973" y="4558405"/>
            <a:ext cx="3242990" cy="2433600"/>
          </a:xfrm>
          <a:prstGeom prst="rect">
            <a:avLst/>
          </a:prstGeom>
        </p:spPr>
      </p:pic>
    </p:spTree>
    <p:extLst>
      <p:ext uri="{BB962C8B-B14F-4D97-AF65-F5344CB8AC3E}">
        <p14:creationId xmlns:p14="http://schemas.microsoft.com/office/powerpoint/2010/main" val="686614089"/>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45B3712-8605-4ADC-AAF4-870C3E31BBE7}"/>
              </a:ext>
            </a:extLst>
          </p:cNvPr>
          <p:cNvSpPr txBox="1"/>
          <p:nvPr/>
        </p:nvSpPr>
        <p:spPr>
          <a:xfrm>
            <a:off x="425519" y="1192057"/>
            <a:ext cx="7083862" cy="369332"/>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Here is the complete table of </a:t>
            </a:r>
            <a:r>
              <a:rPr lang="en-US" altLang="zh-CN" b="1" dirty="0">
                <a:latin typeface="Calibri" panose="020F0502020204030204" pitchFamily="34" charset="0"/>
                <a:cs typeface="Calibri" panose="020F0502020204030204" pitchFamily="34" charset="0"/>
              </a:rPr>
              <a:t>71</a:t>
            </a:r>
            <a:r>
              <a:rPr lang="en-US" altLang="zh-CN" dirty="0">
                <a:latin typeface="Calibri" panose="020F0502020204030204" pitchFamily="34" charset="0"/>
                <a:cs typeface="Calibri" panose="020F0502020204030204" pitchFamily="34" charset="0"/>
              </a:rPr>
              <a:t> time series that can be solved with </a:t>
            </a:r>
            <a:r>
              <a:rPr lang="en-US" altLang="zh-CN" dirty="0">
                <a:latin typeface="Courier New" panose="02070309020205020404" pitchFamily="49" charset="0"/>
                <a:cs typeface="Courier New" panose="02070309020205020404" pitchFamily="49" charset="0"/>
              </a:rPr>
              <a:t>(4)</a:t>
            </a:r>
            <a:r>
              <a:rPr lang="en-US" altLang="zh-CN" dirty="0">
                <a:latin typeface="Calibri" panose="020F0502020204030204" pitchFamily="34" charset="0"/>
                <a:cs typeface="Calibri" panose="020F0502020204030204" pitchFamily="34" charset="0"/>
              </a:rPr>
              <a:t>. </a:t>
            </a:r>
          </a:p>
        </p:txBody>
      </p:sp>
      <p:sp>
        <p:nvSpPr>
          <p:cNvPr id="5" name="Rectangle 4">
            <a:extLst>
              <a:ext uri="{FF2B5EF4-FFF2-40B4-BE49-F238E27FC236}">
                <a16:creationId xmlns:a16="http://schemas.microsoft.com/office/drawing/2014/main" id="{723B4141-802D-42AD-B23F-937CE4A71104}"/>
              </a:ext>
            </a:extLst>
          </p:cNvPr>
          <p:cNvSpPr/>
          <p:nvPr/>
        </p:nvSpPr>
        <p:spPr>
          <a:xfrm>
            <a:off x="260067" y="113065"/>
            <a:ext cx="11733630"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(3)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solidFill>
                <a:srgbClr val="00B0F0"/>
              </a:solidFill>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(4)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(abs(diff(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graphicFrame>
        <p:nvGraphicFramePr>
          <p:cNvPr id="3" name="Table 2">
            <a:extLst>
              <a:ext uri="{FF2B5EF4-FFF2-40B4-BE49-F238E27FC236}">
                <a16:creationId xmlns:a16="http://schemas.microsoft.com/office/drawing/2014/main" id="{4306EF9A-A3CC-4B6D-9818-9AACB48699FB}"/>
              </a:ext>
            </a:extLst>
          </p:cNvPr>
          <p:cNvGraphicFramePr>
            <a:graphicFrameLocks noGrp="1"/>
          </p:cNvGraphicFramePr>
          <p:nvPr/>
        </p:nvGraphicFramePr>
        <p:xfrm>
          <a:off x="425519" y="1901849"/>
          <a:ext cx="11376600" cy="4788000"/>
        </p:xfrm>
        <a:graphic>
          <a:graphicData uri="http://schemas.openxmlformats.org/drawingml/2006/table">
            <a:tbl>
              <a:tblPr firstRow="1">
                <a:tableStyleId>{9D7B26C5-4107-4FEC-AEDC-1716B250A1EF}</a:tableStyleId>
              </a:tblPr>
              <a:tblGrid>
                <a:gridCol w="568830">
                  <a:extLst>
                    <a:ext uri="{9D8B030D-6E8A-4147-A177-3AD203B41FA5}">
                      <a16:colId xmlns:a16="http://schemas.microsoft.com/office/drawing/2014/main" val="2901253861"/>
                    </a:ext>
                  </a:extLst>
                </a:gridCol>
                <a:gridCol w="568830">
                  <a:extLst>
                    <a:ext uri="{9D8B030D-6E8A-4147-A177-3AD203B41FA5}">
                      <a16:colId xmlns:a16="http://schemas.microsoft.com/office/drawing/2014/main" val="4282407898"/>
                    </a:ext>
                  </a:extLst>
                </a:gridCol>
                <a:gridCol w="568830">
                  <a:extLst>
                    <a:ext uri="{9D8B030D-6E8A-4147-A177-3AD203B41FA5}">
                      <a16:colId xmlns:a16="http://schemas.microsoft.com/office/drawing/2014/main" val="3050304753"/>
                    </a:ext>
                  </a:extLst>
                </a:gridCol>
                <a:gridCol w="568830">
                  <a:extLst>
                    <a:ext uri="{9D8B030D-6E8A-4147-A177-3AD203B41FA5}">
                      <a16:colId xmlns:a16="http://schemas.microsoft.com/office/drawing/2014/main" val="1095795842"/>
                    </a:ext>
                  </a:extLst>
                </a:gridCol>
                <a:gridCol w="568830">
                  <a:extLst>
                    <a:ext uri="{9D8B030D-6E8A-4147-A177-3AD203B41FA5}">
                      <a16:colId xmlns:a16="http://schemas.microsoft.com/office/drawing/2014/main" val="2382836265"/>
                    </a:ext>
                  </a:extLst>
                </a:gridCol>
                <a:gridCol w="568830">
                  <a:extLst>
                    <a:ext uri="{9D8B030D-6E8A-4147-A177-3AD203B41FA5}">
                      <a16:colId xmlns:a16="http://schemas.microsoft.com/office/drawing/2014/main" val="1096938074"/>
                    </a:ext>
                  </a:extLst>
                </a:gridCol>
                <a:gridCol w="568830">
                  <a:extLst>
                    <a:ext uri="{9D8B030D-6E8A-4147-A177-3AD203B41FA5}">
                      <a16:colId xmlns:a16="http://schemas.microsoft.com/office/drawing/2014/main" val="1346621249"/>
                    </a:ext>
                  </a:extLst>
                </a:gridCol>
                <a:gridCol w="568830">
                  <a:extLst>
                    <a:ext uri="{9D8B030D-6E8A-4147-A177-3AD203B41FA5}">
                      <a16:colId xmlns:a16="http://schemas.microsoft.com/office/drawing/2014/main" val="2967277934"/>
                    </a:ext>
                  </a:extLst>
                </a:gridCol>
                <a:gridCol w="568830">
                  <a:extLst>
                    <a:ext uri="{9D8B030D-6E8A-4147-A177-3AD203B41FA5}">
                      <a16:colId xmlns:a16="http://schemas.microsoft.com/office/drawing/2014/main" val="620412097"/>
                    </a:ext>
                  </a:extLst>
                </a:gridCol>
                <a:gridCol w="568830">
                  <a:extLst>
                    <a:ext uri="{9D8B030D-6E8A-4147-A177-3AD203B41FA5}">
                      <a16:colId xmlns:a16="http://schemas.microsoft.com/office/drawing/2014/main" val="2906577560"/>
                    </a:ext>
                  </a:extLst>
                </a:gridCol>
                <a:gridCol w="568830">
                  <a:extLst>
                    <a:ext uri="{9D8B030D-6E8A-4147-A177-3AD203B41FA5}">
                      <a16:colId xmlns:a16="http://schemas.microsoft.com/office/drawing/2014/main" val="1367463142"/>
                    </a:ext>
                  </a:extLst>
                </a:gridCol>
                <a:gridCol w="568830">
                  <a:extLst>
                    <a:ext uri="{9D8B030D-6E8A-4147-A177-3AD203B41FA5}">
                      <a16:colId xmlns:a16="http://schemas.microsoft.com/office/drawing/2014/main" val="4209913237"/>
                    </a:ext>
                  </a:extLst>
                </a:gridCol>
                <a:gridCol w="568830">
                  <a:extLst>
                    <a:ext uri="{9D8B030D-6E8A-4147-A177-3AD203B41FA5}">
                      <a16:colId xmlns:a16="http://schemas.microsoft.com/office/drawing/2014/main" val="3752828274"/>
                    </a:ext>
                  </a:extLst>
                </a:gridCol>
                <a:gridCol w="568830">
                  <a:extLst>
                    <a:ext uri="{9D8B030D-6E8A-4147-A177-3AD203B41FA5}">
                      <a16:colId xmlns:a16="http://schemas.microsoft.com/office/drawing/2014/main" val="907089025"/>
                    </a:ext>
                  </a:extLst>
                </a:gridCol>
                <a:gridCol w="568830">
                  <a:extLst>
                    <a:ext uri="{9D8B030D-6E8A-4147-A177-3AD203B41FA5}">
                      <a16:colId xmlns:a16="http://schemas.microsoft.com/office/drawing/2014/main" val="668731270"/>
                    </a:ext>
                  </a:extLst>
                </a:gridCol>
                <a:gridCol w="568830">
                  <a:extLst>
                    <a:ext uri="{9D8B030D-6E8A-4147-A177-3AD203B41FA5}">
                      <a16:colId xmlns:a16="http://schemas.microsoft.com/office/drawing/2014/main" val="1952501511"/>
                    </a:ext>
                  </a:extLst>
                </a:gridCol>
                <a:gridCol w="568830">
                  <a:extLst>
                    <a:ext uri="{9D8B030D-6E8A-4147-A177-3AD203B41FA5}">
                      <a16:colId xmlns:a16="http://schemas.microsoft.com/office/drawing/2014/main" val="4235370102"/>
                    </a:ext>
                  </a:extLst>
                </a:gridCol>
                <a:gridCol w="568830">
                  <a:extLst>
                    <a:ext uri="{9D8B030D-6E8A-4147-A177-3AD203B41FA5}">
                      <a16:colId xmlns:a16="http://schemas.microsoft.com/office/drawing/2014/main" val="635661858"/>
                    </a:ext>
                  </a:extLst>
                </a:gridCol>
                <a:gridCol w="568830">
                  <a:extLst>
                    <a:ext uri="{9D8B030D-6E8A-4147-A177-3AD203B41FA5}">
                      <a16:colId xmlns:a16="http://schemas.microsoft.com/office/drawing/2014/main" val="1664249492"/>
                    </a:ext>
                  </a:extLst>
                </a:gridCol>
                <a:gridCol w="568830">
                  <a:extLst>
                    <a:ext uri="{9D8B030D-6E8A-4147-A177-3AD203B41FA5}">
                      <a16:colId xmlns:a16="http://schemas.microsoft.com/office/drawing/2014/main" val="3487220329"/>
                    </a:ext>
                  </a:extLst>
                </a:gridCol>
              </a:tblGrid>
              <a:tr h="252000">
                <a:tc>
                  <a:txBody>
                    <a:bodyPr/>
                    <a:lstStyle/>
                    <a:p>
                      <a:pPr algn="ctr" fontAlgn="ctr"/>
                      <a:r>
                        <a:rPr lang="en-US" sz="1400" b="0" u="none" strike="noStrike" dirty="0">
                          <a:effectLst/>
                          <a:latin typeface="Calibri" panose="020F0502020204030204" pitchFamily="34" charset="0"/>
                          <a:cs typeface="Calibri" panose="020F0502020204030204" pitchFamily="34" charset="0"/>
                        </a:rPr>
                        <a:t>Dataset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sz="1400" b="1" u="none" strike="noStrike" dirty="0">
                          <a:solidFill>
                            <a:srgbClr val="FF0000"/>
                          </a:solidFill>
                          <a:effectLst/>
                          <a:latin typeface="Courier New" panose="02070309020205020404" pitchFamily="49" charset="0"/>
                          <a:cs typeface="Courier New" panose="02070309020205020404" pitchFamily="49" charset="0"/>
                        </a:rPr>
                        <a:t>k</a:t>
                      </a:r>
                      <a:endParaRPr lang="en-US" sz="1400" b="1" i="0" u="none" strike="noStrike" dirty="0">
                        <a:solidFill>
                          <a:srgbClr val="FF0000"/>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tc>
                <a:tc>
                  <a:txBody>
                    <a:bodyPr/>
                    <a:lstStyle/>
                    <a:p>
                      <a:pPr algn="ctr" fontAlgn="ctr"/>
                      <a:r>
                        <a:rPr lang="en-US" sz="1400" b="1" u="none" strike="noStrike" dirty="0">
                          <a:solidFill>
                            <a:schemeClr val="accent6"/>
                          </a:solidFill>
                          <a:effectLst/>
                          <a:latin typeface="Courier New" panose="02070309020205020404" pitchFamily="49" charset="0"/>
                          <a:cs typeface="Courier New" panose="02070309020205020404" pitchFamily="49" charset="0"/>
                        </a:rPr>
                        <a:t>c</a:t>
                      </a:r>
                      <a:endParaRPr lang="en-US" sz="1400" b="1" i="0" u="none" strike="noStrike" dirty="0">
                        <a:solidFill>
                          <a:schemeClr val="accent6"/>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tc>
                <a:tc>
                  <a:txBody>
                    <a:bodyPr/>
                    <a:lstStyle/>
                    <a:p>
                      <a:pPr algn="ctr" fontAlgn="ctr"/>
                      <a:r>
                        <a:rPr lang="en-US" sz="1400" b="1" u="none" strike="noStrike" dirty="0">
                          <a:solidFill>
                            <a:srgbClr val="00B0F0"/>
                          </a:solidFill>
                          <a:effectLst/>
                          <a:latin typeface="Courier New" panose="02070309020205020404" pitchFamily="49" charset="0"/>
                          <a:cs typeface="Courier New" panose="02070309020205020404" pitchFamily="49" charset="0"/>
                        </a:rPr>
                        <a:t>b</a:t>
                      </a:r>
                      <a:endParaRPr lang="en-US" sz="1400" b="1" i="0" u="none" strike="noStrike" dirty="0">
                        <a:solidFill>
                          <a:srgbClr val="00B0F0"/>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sz="1400" b="1" u="none" strike="noStrike" dirty="0">
                          <a:solidFill>
                            <a:srgbClr val="FF0000"/>
                          </a:solidFill>
                          <a:effectLst/>
                          <a:latin typeface="Courier New" panose="02070309020205020404" pitchFamily="49" charset="0"/>
                          <a:cs typeface="Courier New" panose="02070309020205020404" pitchFamily="49" charset="0"/>
                        </a:rPr>
                        <a:t>k</a:t>
                      </a:r>
                      <a:endParaRPr lang="en-US" sz="1400" b="1" i="0" u="none" strike="noStrike" dirty="0">
                        <a:solidFill>
                          <a:srgbClr val="FF0000"/>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tc>
                <a:tc>
                  <a:txBody>
                    <a:bodyPr/>
                    <a:lstStyle/>
                    <a:p>
                      <a:pPr algn="ctr" fontAlgn="ctr"/>
                      <a:r>
                        <a:rPr lang="en-US" sz="1400" b="1" u="none" strike="noStrike" dirty="0">
                          <a:solidFill>
                            <a:schemeClr val="accent6"/>
                          </a:solidFill>
                          <a:effectLst/>
                          <a:latin typeface="Courier New" panose="02070309020205020404" pitchFamily="49" charset="0"/>
                          <a:cs typeface="Courier New" panose="02070309020205020404" pitchFamily="49" charset="0"/>
                        </a:rPr>
                        <a:t>c</a:t>
                      </a:r>
                      <a:endParaRPr lang="en-US" sz="1400" b="1" i="0" u="none" strike="noStrike" dirty="0">
                        <a:solidFill>
                          <a:schemeClr val="accent6"/>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tc>
                <a:tc>
                  <a:txBody>
                    <a:bodyPr/>
                    <a:lstStyle/>
                    <a:p>
                      <a:pPr algn="ctr" fontAlgn="ctr"/>
                      <a:r>
                        <a:rPr lang="en-US" sz="1400" b="1" u="none" strike="noStrike" dirty="0">
                          <a:solidFill>
                            <a:srgbClr val="00B0F0"/>
                          </a:solidFill>
                          <a:effectLst/>
                          <a:latin typeface="Courier New" panose="02070309020205020404" pitchFamily="49" charset="0"/>
                          <a:cs typeface="Courier New" panose="02070309020205020404" pitchFamily="49" charset="0"/>
                        </a:rPr>
                        <a:t>b</a:t>
                      </a:r>
                      <a:endParaRPr lang="en-US" sz="1400" b="1" i="0" u="none" strike="noStrike" dirty="0">
                        <a:solidFill>
                          <a:srgbClr val="00B0F0"/>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sz="1400" b="1" u="none" strike="noStrike" dirty="0">
                          <a:solidFill>
                            <a:srgbClr val="FF0000"/>
                          </a:solidFill>
                          <a:effectLst/>
                          <a:latin typeface="Courier New" panose="02070309020205020404" pitchFamily="49" charset="0"/>
                          <a:cs typeface="Courier New" panose="02070309020205020404" pitchFamily="49" charset="0"/>
                        </a:rPr>
                        <a:t>k</a:t>
                      </a:r>
                      <a:endParaRPr lang="en-US" sz="1400" b="1" i="0" u="none" strike="noStrike" dirty="0">
                        <a:solidFill>
                          <a:srgbClr val="FF0000"/>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tc>
                <a:tc>
                  <a:txBody>
                    <a:bodyPr/>
                    <a:lstStyle/>
                    <a:p>
                      <a:pPr algn="ctr" fontAlgn="ctr"/>
                      <a:r>
                        <a:rPr lang="en-US" sz="1400" b="1" u="none" strike="noStrike" dirty="0">
                          <a:solidFill>
                            <a:schemeClr val="accent6"/>
                          </a:solidFill>
                          <a:effectLst/>
                          <a:latin typeface="Courier New" panose="02070309020205020404" pitchFamily="49" charset="0"/>
                          <a:cs typeface="Courier New" panose="02070309020205020404" pitchFamily="49" charset="0"/>
                        </a:rPr>
                        <a:t>c</a:t>
                      </a:r>
                      <a:endParaRPr lang="en-US" sz="1400" b="1" i="0" u="none" strike="noStrike" dirty="0">
                        <a:solidFill>
                          <a:schemeClr val="accent6"/>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tc>
                <a:tc>
                  <a:txBody>
                    <a:bodyPr/>
                    <a:lstStyle/>
                    <a:p>
                      <a:pPr algn="ctr" fontAlgn="ctr"/>
                      <a:r>
                        <a:rPr lang="en-US" sz="1400" b="1" u="none" strike="noStrike" dirty="0">
                          <a:solidFill>
                            <a:srgbClr val="00B0F0"/>
                          </a:solidFill>
                          <a:effectLst/>
                          <a:latin typeface="Courier New" panose="02070309020205020404" pitchFamily="49" charset="0"/>
                          <a:cs typeface="Courier New" panose="02070309020205020404" pitchFamily="49" charset="0"/>
                        </a:rPr>
                        <a:t>b</a:t>
                      </a:r>
                      <a:endParaRPr lang="en-US" sz="1400" b="1" i="0" u="none" strike="noStrike" dirty="0">
                        <a:solidFill>
                          <a:srgbClr val="00B0F0"/>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Dataset</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sz="1400" b="0" u="none" strike="noStrike" dirty="0">
                          <a:effectLst/>
                          <a:latin typeface="Calibri" panose="020F0502020204030204" pitchFamily="34" charset="0"/>
                          <a:cs typeface="Calibri" panose="020F0502020204030204" pitchFamily="34" charset="0"/>
                        </a:rPr>
                        <a:t># TS</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sz="1400" b="1" u="none" strike="noStrike" dirty="0">
                          <a:solidFill>
                            <a:srgbClr val="FF0000"/>
                          </a:solidFill>
                          <a:effectLst/>
                          <a:latin typeface="Courier New" panose="02070309020205020404" pitchFamily="49" charset="0"/>
                          <a:cs typeface="Courier New" panose="02070309020205020404" pitchFamily="49" charset="0"/>
                        </a:rPr>
                        <a:t>k</a:t>
                      </a:r>
                      <a:endParaRPr lang="en-US" sz="1400" b="1" i="0" u="none" strike="noStrike" dirty="0">
                        <a:solidFill>
                          <a:srgbClr val="FF0000"/>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tc>
                <a:tc>
                  <a:txBody>
                    <a:bodyPr/>
                    <a:lstStyle/>
                    <a:p>
                      <a:pPr algn="ctr" fontAlgn="ctr"/>
                      <a:r>
                        <a:rPr lang="en-US" sz="1400" b="1" u="none" strike="noStrike" dirty="0">
                          <a:solidFill>
                            <a:schemeClr val="accent6"/>
                          </a:solidFill>
                          <a:effectLst/>
                          <a:latin typeface="Courier New" panose="02070309020205020404" pitchFamily="49" charset="0"/>
                          <a:cs typeface="Courier New" panose="02070309020205020404" pitchFamily="49" charset="0"/>
                        </a:rPr>
                        <a:t>c</a:t>
                      </a:r>
                      <a:endParaRPr lang="en-US" sz="1400" b="1" i="0" u="none" strike="noStrike" dirty="0">
                        <a:solidFill>
                          <a:schemeClr val="accent6"/>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tc>
                <a:tc>
                  <a:txBody>
                    <a:bodyPr/>
                    <a:lstStyle/>
                    <a:p>
                      <a:pPr algn="ctr" fontAlgn="ctr"/>
                      <a:r>
                        <a:rPr lang="en-US" sz="1400" b="1" u="none" strike="noStrike" dirty="0">
                          <a:solidFill>
                            <a:srgbClr val="00B0F0"/>
                          </a:solidFill>
                          <a:effectLst/>
                          <a:latin typeface="Courier New" panose="02070309020205020404" pitchFamily="49" charset="0"/>
                          <a:cs typeface="Courier New" panose="02070309020205020404" pitchFamily="49" charset="0"/>
                        </a:rPr>
                        <a:t>b</a:t>
                      </a:r>
                      <a:endParaRPr lang="en-US" sz="1400" b="1" i="0" u="none" strike="noStrike" dirty="0">
                        <a:solidFill>
                          <a:srgbClr val="00B0F0"/>
                        </a:solidFill>
                        <a:effectLst/>
                        <a:latin typeface="Courier New" panose="02070309020205020404" pitchFamily="49" charset="0"/>
                        <a:ea typeface="等线" panose="02010600030101010101" pitchFamily="2" charset="-122"/>
                        <a:cs typeface="Courier New" panose="02070309020205020404" pitchFamily="49"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724446103"/>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A1</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890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210</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46362676"/>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A1</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2.85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2915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2.20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4040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572141913"/>
                  </a:ext>
                </a:extLst>
              </a:tr>
              <a:tr h="252000">
                <a:tc>
                  <a:txBody>
                    <a:bodyPr/>
                    <a:lstStyle/>
                    <a:p>
                      <a:pPr algn="ctr" fontAlgn="ctr"/>
                      <a:r>
                        <a:rPr lang="en-US" sz="1400" u="none" strike="noStrike">
                          <a:effectLst/>
                          <a:latin typeface="Calibri" panose="020F0502020204030204" pitchFamily="34" charset="0"/>
                          <a:cs typeface="Calibri" panose="020F0502020204030204" pitchFamily="34" charset="0"/>
                        </a:rPr>
                        <a:t>A1</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3090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440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708617733"/>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A1</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1930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4320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1.85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1610</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954851982"/>
                  </a:ext>
                </a:extLst>
              </a:tr>
              <a:tr h="252000">
                <a:tc>
                  <a:txBody>
                    <a:bodyPr/>
                    <a:lstStyle/>
                    <a:p>
                      <a:pPr algn="ctr" fontAlgn="ctr"/>
                      <a:r>
                        <a:rPr lang="en-US" sz="1400" u="none" strike="noStrike">
                          <a:effectLst/>
                          <a:latin typeface="Calibri" panose="020F0502020204030204" pitchFamily="34" charset="0"/>
                          <a:cs typeface="Calibri" panose="020F0502020204030204" pitchFamily="34" charset="0"/>
                        </a:rPr>
                        <a:t>A1</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1.05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445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1.05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320753128"/>
                  </a:ext>
                </a:extLst>
              </a:tr>
              <a:tr h="252000">
                <a:tc>
                  <a:txBody>
                    <a:bodyPr/>
                    <a:lstStyle/>
                    <a:p>
                      <a:pPr algn="ctr" fontAlgn="ctr"/>
                      <a:r>
                        <a:rPr lang="en-US" sz="1400" u="none" strike="noStrike">
                          <a:effectLst/>
                          <a:latin typeface="Calibri" panose="020F0502020204030204" pitchFamily="34" charset="0"/>
                          <a:cs typeface="Calibri" panose="020F0502020204030204" pitchFamily="34" charset="0"/>
                        </a:rPr>
                        <a:t>A1</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1.95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1.05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2570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54776151"/>
                  </a:ext>
                </a:extLst>
              </a:tr>
              <a:tr h="252000">
                <a:tc>
                  <a:txBody>
                    <a:bodyPr/>
                    <a:lstStyle/>
                    <a:p>
                      <a:pPr algn="ctr" fontAlgn="ctr"/>
                      <a:r>
                        <a:rPr lang="en-US" sz="1400" u="none" strike="noStrike">
                          <a:effectLst/>
                          <a:latin typeface="Calibri" panose="020F0502020204030204" pitchFamily="34" charset="0"/>
                          <a:cs typeface="Calibri" panose="020F0502020204030204" pitchFamily="34" charset="0"/>
                        </a:rPr>
                        <a:t>A1</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1.60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155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28305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6375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900566077"/>
                  </a:ext>
                </a:extLst>
              </a:tr>
              <a:tr h="252000">
                <a:tc>
                  <a:txBody>
                    <a:bodyPr/>
                    <a:lstStyle/>
                    <a:p>
                      <a:pPr algn="ctr" fontAlgn="ctr"/>
                      <a:r>
                        <a:rPr lang="en-US" sz="1400" u="none" strike="noStrike">
                          <a:effectLst/>
                          <a:latin typeface="Calibri" panose="020F0502020204030204" pitchFamily="34" charset="0"/>
                          <a:cs typeface="Calibri" panose="020F0502020204030204" pitchFamily="34" charset="0"/>
                        </a:rPr>
                        <a:t>A1</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4800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325</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288858459"/>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A1</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260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550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1595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9560</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434041888"/>
                  </a:ext>
                </a:extLst>
              </a:tr>
              <a:tr h="252000">
                <a:tc>
                  <a:txBody>
                    <a:bodyPr/>
                    <a:lstStyle/>
                    <a:p>
                      <a:pPr algn="ctr" fontAlgn="ctr"/>
                      <a:r>
                        <a:rPr lang="en-US" sz="1400" u="none" strike="noStrike">
                          <a:effectLst/>
                          <a:latin typeface="Calibri" panose="020F0502020204030204" pitchFamily="34" charset="0"/>
                          <a:cs typeface="Calibri" panose="020F0502020204030204" pitchFamily="34" charset="0"/>
                        </a:rPr>
                        <a:t>A1</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6270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890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917989963"/>
                  </a:ext>
                </a:extLst>
              </a:tr>
              <a:tr h="252000">
                <a:tc>
                  <a:txBody>
                    <a:bodyPr/>
                    <a:lstStyle/>
                    <a:p>
                      <a:pPr algn="ctr" fontAlgn="ctr"/>
                      <a:r>
                        <a:rPr lang="en-US" sz="1400" u="none" strike="noStrike">
                          <a:effectLst/>
                          <a:latin typeface="Calibri" panose="020F0502020204030204" pitchFamily="34" charset="0"/>
                          <a:cs typeface="Calibri" panose="020F0502020204030204" pitchFamily="34" charset="0"/>
                        </a:rPr>
                        <a:t>A1</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43</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630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2475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260130192"/>
                  </a:ext>
                </a:extLst>
              </a:tr>
              <a:tr h="252000">
                <a:tc>
                  <a:txBody>
                    <a:bodyPr/>
                    <a:lstStyle/>
                    <a:p>
                      <a:pPr algn="ctr" fontAlgn="ctr"/>
                      <a:r>
                        <a:rPr lang="en-US" sz="1400" u="none" strike="noStrike">
                          <a:effectLst/>
                          <a:latin typeface="Calibri" panose="020F0502020204030204" pitchFamily="34" charset="0"/>
                          <a:cs typeface="Calibri" panose="020F0502020204030204" pitchFamily="34" charset="0"/>
                        </a:rPr>
                        <a:t>A1</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2235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9915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1650</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881672960"/>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A1</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lnB w="12700" cap="flat" cmpd="sng" algn="ctr">
                      <a:noFill/>
                      <a:prstDash val="solid"/>
                      <a:round/>
                      <a:headEnd type="none" w="med" len="med"/>
                      <a:tailEnd type="none" w="med" len="med"/>
                    </a:lnB>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49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B w="12700" cap="flat" cmpd="sng" algn="ctr">
                      <a:noFill/>
                      <a:prstDash val="solid"/>
                      <a:round/>
                      <a:headEnd type="none" w="med" len="med"/>
                      <a:tailEnd type="none" w="med" len="med"/>
                    </a:lnB>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B w="12700" cap="flat" cmpd="sng" algn="ctr">
                      <a:noFill/>
                      <a:prstDash val="solid"/>
                      <a:round/>
                      <a:headEnd type="none" w="med" len="med"/>
                      <a:tailEnd type="none" w="med" len="med"/>
                    </a:lnB>
                  </a:tcP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1.05 </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B w="12700" cap="flat" cmpd="sng" algn="ctr">
                      <a:noFill/>
                      <a:prstDash val="solid"/>
                      <a:round/>
                      <a:headEnd type="none" w="med" len="med"/>
                      <a:tailEnd type="none" w="med" len="med"/>
                    </a:lnB>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0.05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lnB w="12700" cap="flat" cmpd="sng" algn="ctr">
                      <a:noFill/>
                      <a:prstDash val="solid"/>
                      <a:round/>
                      <a:headEnd type="none" w="med" len="med"/>
                      <a:tailEnd type="none" w="med" len="med"/>
                    </a:lnB>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1525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1915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3027721498"/>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A1</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66</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560</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32</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1990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59</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3765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1.35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8135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852220964"/>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A2</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2</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10</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0.00 </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T w="12700" cap="flat" cmpd="sng" algn="ctr">
                      <a:solidFill>
                        <a:schemeClr val="tx1"/>
                      </a:solidFill>
                      <a:prstDash val="solid"/>
                      <a:round/>
                      <a:headEnd type="none" w="med" len="med"/>
                      <a:tailEnd type="none" w="med" len="med"/>
                    </a:lnT>
                  </a:tcP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1180</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1720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64</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14925</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4200620530"/>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A2</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1.40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7595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1.80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1795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16475</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1456219304"/>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A2</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1.15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325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12380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67</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1600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0.00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dirty="0">
                          <a:effectLst/>
                          <a:latin typeface="Calibri" panose="020F0502020204030204" pitchFamily="34" charset="0"/>
                          <a:cs typeface="Calibri" panose="020F0502020204030204" pitchFamily="34" charset="0"/>
                        </a:rPr>
                        <a:t>16230</a:t>
                      </a:r>
                      <a:endParaRPr lang="en-US" altLang="zh-CN"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2325185875"/>
                  </a:ext>
                </a:extLst>
              </a:tr>
              <a:tr h="252000">
                <a:tc>
                  <a:txBody>
                    <a:bodyPr/>
                    <a:lstStyle/>
                    <a:p>
                      <a:pPr algn="ctr" fontAlgn="ctr"/>
                      <a:r>
                        <a:rPr lang="en-US" sz="1400" u="none" strike="noStrike" dirty="0">
                          <a:effectLst/>
                          <a:latin typeface="Calibri" panose="020F0502020204030204" pitchFamily="34" charset="0"/>
                          <a:cs typeface="Calibri" panose="020F0502020204030204" pitchFamily="34" charset="0"/>
                        </a:rPr>
                        <a:t>A2</a:t>
                      </a:r>
                      <a:endParaRPr 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2185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38</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915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r>
                        <a:rPr lang="en-US" sz="1400" u="none" strike="noStrike">
                          <a:effectLst/>
                          <a:latin typeface="Calibri" panose="020F0502020204030204" pitchFamily="34" charset="0"/>
                          <a:cs typeface="Calibri" panose="020F0502020204030204" pitchFamily="34" charset="0"/>
                        </a:rPr>
                        <a:t>A2</a:t>
                      </a:r>
                      <a:endParaRPr 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71</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1.00 </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r>
                        <a:rPr lang="en-US" altLang="zh-CN" sz="1400" u="none" strike="noStrike">
                          <a:effectLst/>
                          <a:latin typeface="Calibri" panose="020F0502020204030204" pitchFamily="34" charset="0"/>
                          <a:cs typeface="Calibri" panose="020F0502020204030204" pitchFamily="34" charset="0"/>
                        </a:rPr>
                        <a:t>1325</a:t>
                      </a:r>
                      <a:endParaRPr lang="en-US" altLang="zh-CN"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L w="12700" cap="flat" cmpd="sng" algn="ctr">
                      <a:solidFill>
                        <a:schemeClr val="tx1"/>
                      </a:solidFill>
                      <a:prstDash val="solid"/>
                      <a:round/>
                      <a:headEnd type="none" w="med" len="med"/>
                      <a:tailEnd type="none" w="med" len="med"/>
                    </a:lnL>
                  </a:tcP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endParaRPr lang="zh-CN" altLang="en-US" sz="1400" b="0" i="0" u="none" strike="noStrike">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tc>
                <a:tc>
                  <a:txBody>
                    <a:bodyPr/>
                    <a:lstStyle/>
                    <a:p>
                      <a:pPr algn="ctr" fontAlgn="ctr"/>
                      <a:endParaRPr lang="zh-CN" altLang="en-US" sz="1400" b="0" i="0" u="none" strike="noStrike" dirty="0">
                        <a:solidFill>
                          <a:srgbClr val="000000"/>
                        </a:solidFill>
                        <a:effectLst/>
                        <a:latin typeface="Calibri" panose="020F0502020204030204" pitchFamily="34" charset="0"/>
                        <a:ea typeface="等线" panose="02010600030101010101" pitchFamily="2" charset="-122"/>
                        <a:cs typeface="Calibri" panose="020F0502020204030204" pitchFamily="34" charset="0"/>
                      </a:endParaRPr>
                    </a:p>
                  </a:txBody>
                  <a:tcPr marL="3866" marR="3866" marT="3866" marB="0" anchor="ctr">
                    <a:lnR w="12700" cap="flat" cmpd="sng" algn="ctr">
                      <a:solidFill>
                        <a:schemeClr val="tx1"/>
                      </a:solidFill>
                      <a:prstDash val="solid"/>
                      <a:round/>
                      <a:headEnd type="none" w="med" len="med"/>
                      <a:tailEnd type="none" w="med" len="med"/>
                    </a:lnR>
                  </a:tcPr>
                </a:tc>
                <a:extLst>
                  <a:ext uri="{0D108BD9-81ED-4DB2-BD59-A6C34878D82A}">
                    <a16:rowId xmlns:a16="http://schemas.microsoft.com/office/drawing/2014/main" val="635486288"/>
                  </a:ext>
                </a:extLst>
              </a:tr>
            </a:tbl>
          </a:graphicData>
        </a:graphic>
      </p:graphicFrame>
    </p:spTree>
    <p:extLst>
      <p:ext uri="{BB962C8B-B14F-4D97-AF65-F5344CB8AC3E}">
        <p14:creationId xmlns:p14="http://schemas.microsoft.com/office/powerpoint/2010/main" val="176205647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8347451-DF5F-49B2-9821-A08BC74C88E8}"/>
              </a:ext>
            </a:extLst>
          </p:cNvPr>
          <p:cNvSpPr txBox="1"/>
          <p:nvPr/>
        </p:nvSpPr>
        <p:spPr>
          <a:xfrm>
            <a:off x="1452704" y="1928625"/>
            <a:ext cx="5898410" cy="3693319"/>
          </a:xfrm>
          <a:prstGeom prst="rect">
            <a:avLst/>
          </a:prstGeom>
          <a:noFill/>
        </p:spPr>
        <p:txBody>
          <a:bodyPr wrap="none" rtlCol="0">
            <a:spAutoFit/>
          </a:bodyPr>
          <a:lstStyle/>
          <a:p>
            <a:r>
              <a:rPr lang="en-US" altLang="zh-CN" dirty="0">
                <a:latin typeface="Calibri" panose="020F0502020204030204" pitchFamily="34" charset="0"/>
                <a:cs typeface="Calibri" panose="020F0502020204030204" pitchFamily="34" charset="0"/>
              </a:rPr>
              <a:t>A1 and A2 are also too trivial.</a:t>
            </a:r>
          </a:p>
          <a:p>
            <a:endParaRPr lang="en-US" altLang="zh-CN" b="1" dirty="0">
              <a:latin typeface="Calibri" panose="020F0502020204030204" pitchFamily="34" charset="0"/>
              <a:cs typeface="Calibri" panose="020F0502020204030204" pitchFamily="34" charset="0"/>
            </a:endParaRPr>
          </a:p>
          <a:p>
            <a:r>
              <a:rPr lang="en-US" altLang="zh-CN" b="1" dirty="0">
                <a:latin typeface="Calibri" panose="020F0502020204030204" pitchFamily="34" charset="0"/>
                <a:cs typeface="Calibri" panose="020F0502020204030204" pitchFamily="34" charset="0"/>
              </a:rPr>
              <a:t>141</a:t>
            </a:r>
            <a:r>
              <a:rPr lang="en-US" altLang="zh-CN" dirty="0">
                <a:latin typeface="Calibri" panose="020F0502020204030204" pitchFamily="34" charset="0"/>
                <a:cs typeface="Calibri" panose="020F0502020204030204" pitchFamily="34" charset="0"/>
              </a:rPr>
              <a:t> out of 167 can be solved with a </a:t>
            </a:r>
            <a:r>
              <a:rPr lang="en-US" altLang="zh-CN" i="1" dirty="0">
                <a:latin typeface="Calibri" panose="020F0502020204030204" pitchFamily="34" charset="0"/>
                <a:cs typeface="Calibri" panose="020F0502020204030204" pitchFamily="34" charset="0"/>
              </a:rPr>
              <a:t>universal</a:t>
            </a:r>
            <a:r>
              <a:rPr lang="en-US" altLang="zh-CN" dirty="0">
                <a:latin typeface="Calibri" panose="020F0502020204030204" pitchFamily="34" charset="0"/>
                <a:cs typeface="Calibri" panose="020F0502020204030204" pitchFamily="34" charset="0"/>
              </a:rPr>
              <a:t> one-liner </a:t>
            </a:r>
            <a:r>
              <a:rPr lang="en-US" altLang="zh-CN" dirty="0">
                <a:latin typeface="Courier New" panose="02070309020205020404" pitchFamily="49" charset="0"/>
                <a:cs typeface="Courier New" panose="02070309020205020404" pitchFamily="49" charset="0"/>
              </a:rPr>
              <a:t>(#)</a:t>
            </a:r>
            <a:r>
              <a:rPr lang="en-US" altLang="zh-CN" dirty="0">
                <a:latin typeface="Calibri" panose="020F0502020204030204" pitchFamily="34" charset="0"/>
                <a:cs typeface="Calibri" panose="020F0502020204030204" pitchFamily="34" charset="0"/>
              </a:rPr>
              <a:t>. </a:t>
            </a:r>
          </a:p>
          <a:p>
            <a:endParaRPr lang="en-US" altLang="zh-CN" dirty="0">
              <a:latin typeface="Calibri" panose="020F0502020204030204" pitchFamily="34" charset="0"/>
              <a:cs typeface="Calibri" panose="020F0502020204030204" pitchFamily="34" charset="0"/>
            </a:endParaRPr>
          </a:p>
          <a:p>
            <a:r>
              <a:rPr lang="en-US" altLang="zh-CN" dirty="0">
                <a:latin typeface="Calibri" panose="020F0502020204030204" pitchFamily="34" charset="0"/>
                <a:cs typeface="Calibri" panose="020F0502020204030204" pitchFamily="34" charset="0"/>
              </a:rPr>
              <a:t>Here are some facts on A1 and A2 benchmark dataset:</a:t>
            </a:r>
          </a:p>
          <a:p>
            <a:endParaRPr lang="en-US" altLang="zh-CN" dirty="0">
              <a:latin typeface="Calibri" panose="020F0502020204030204" pitchFamily="34" charset="0"/>
              <a:cs typeface="Calibri" panose="020F0502020204030204" pitchFamily="34" charset="0"/>
            </a:endParaRPr>
          </a:p>
          <a:p>
            <a:pPr marL="285750" indent="-285750">
              <a:buFontTx/>
              <a:buChar char="-"/>
            </a:pPr>
            <a:r>
              <a:rPr lang="en-US" altLang="zh-CN" dirty="0">
                <a:latin typeface="Calibri" panose="020F0502020204030204" pitchFamily="34" charset="0"/>
                <a:cs typeface="Calibri" panose="020F0502020204030204" pitchFamily="34" charset="0"/>
              </a:rPr>
              <a:t>A1 Benchmark (</a:t>
            </a:r>
            <a:r>
              <a:rPr lang="en-US" altLang="zh-CN" b="1" dirty="0">
                <a:latin typeface="Calibri" panose="020F0502020204030204" pitchFamily="34" charset="0"/>
                <a:cs typeface="Calibri" panose="020F0502020204030204" pitchFamily="34" charset="0"/>
              </a:rPr>
              <a:t>44</a:t>
            </a:r>
            <a:r>
              <a:rPr lang="en-US" altLang="zh-CN" dirty="0">
                <a:latin typeface="Calibri" panose="020F0502020204030204" pitchFamily="34" charset="0"/>
                <a:cs typeface="Calibri" panose="020F0502020204030204" pitchFamily="34" charset="0"/>
              </a:rPr>
              <a:t> out of 67 is </a:t>
            </a:r>
            <a:r>
              <a:rPr lang="en-US" altLang="zh-CN" b="1" dirty="0">
                <a:latin typeface="Calibri" panose="020F0502020204030204" pitchFamily="34" charset="0"/>
                <a:cs typeface="Calibri" panose="020F0502020204030204" pitchFamily="34" charset="0"/>
              </a:rPr>
              <a:t>trivial</a:t>
            </a:r>
            <a:r>
              <a:rPr lang="en-US" altLang="zh-CN" dirty="0">
                <a:latin typeface="Calibri" panose="020F0502020204030204" pitchFamily="34" charset="0"/>
                <a:cs typeface="Calibri" panose="020F0502020204030204" pitchFamily="34" charset="0"/>
              </a:rPr>
              <a:t>)</a:t>
            </a:r>
          </a:p>
          <a:p>
            <a:pPr marL="742950" lvl="1" indent="-285750">
              <a:buFontTx/>
              <a:buChar char="-"/>
            </a:pPr>
            <a:r>
              <a:rPr lang="en-US" altLang="zh-CN" b="1" dirty="0">
                <a:latin typeface="Calibri" panose="020F0502020204030204" pitchFamily="34" charset="0"/>
                <a:cs typeface="Calibri" panose="020F0502020204030204" pitchFamily="34" charset="0"/>
              </a:rPr>
              <a:t>30</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pitchFamily="2" charset="2"/>
                <a:cs typeface="Calibri" panose="020F0502020204030204" pitchFamily="34" charset="0"/>
              </a:rPr>
              <a:t>(3)</a:t>
            </a:r>
            <a:r>
              <a:rPr lang="en-US" altLang="zh-CN" dirty="0">
                <a:latin typeface="Calibri" panose="020F0502020204030204" pitchFamily="34" charset="0"/>
                <a:cs typeface="Calibri" panose="020F0502020204030204" pitchFamily="34" charset="0"/>
              </a:rPr>
              <a:t> </a:t>
            </a:r>
          </a:p>
          <a:p>
            <a:pPr marL="742950" lvl="1" indent="-285750">
              <a:buFontTx/>
              <a:buChar char="-"/>
            </a:pPr>
            <a:r>
              <a:rPr lang="en-US" altLang="zh-CN" b="1" dirty="0">
                <a:latin typeface="Calibri" panose="020F0502020204030204" pitchFamily="34" charset="0"/>
                <a:cs typeface="Calibri" panose="020F0502020204030204" pitchFamily="34" charset="0"/>
              </a:rPr>
              <a:t>14</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pitchFamily="2" charset="2"/>
                <a:cs typeface="Calibri" panose="020F0502020204030204" pitchFamily="34" charset="0"/>
              </a:rPr>
              <a:t>(4)</a:t>
            </a:r>
            <a:endParaRPr lang="en-US" altLang="zh-CN" dirty="0">
              <a:latin typeface="Calibri" panose="020F0502020204030204" pitchFamily="34" charset="0"/>
              <a:cs typeface="Calibri" panose="020F0502020204030204" pitchFamily="34" charset="0"/>
            </a:endParaRPr>
          </a:p>
          <a:p>
            <a:pPr marL="285750" indent="-285750">
              <a:buFontTx/>
              <a:buChar char="-"/>
            </a:pPr>
            <a:endParaRPr lang="en-US" altLang="zh-CN" dirty="0">
              <a:latin typeface="Calibri" panose="020F0502020204030204" pitchFamily="34" charset="0"/>
              <a:cs typeface="Calibri" panose="020F0502020204030204" pitchFamily="34" charset="0"/>
            </a:endParaRPr>
          </a:p>
          <a:p>
            <a:pPr marL="285750" indent="-285750">
              <a:buFontTx/>
              <a:buChar char="-"/>
            </a:pPr>
            <a:r>
              <a:rPr lang="en-US" altLang="zh-CN" dirty="0">
                <a:latin typeface="Calibri" panose="020F0502020204030204" pitchFamily="34" charset="0"/>
                <a:cs typeface="Calibri" panose="020F0502020204030204" pitchFamily="34" charset="0"/>
              </a:rPr>
              <a:t>A2 Benchmark (</a:t>
            </a:r>
            <a:r>
              <a:rPr lang="en-US" altLang="zh-CN" b="1" dirty="0">
                <a:latin typeface="Calibri" panose="020F0502020204030204" pitchFamily="34" charset="0"/>
                <a:cs typeface="Calibri" panose="020F0502020204030204" pitchFamily="34" charset="0"/>
              </a:rPr>
              <a:t>97</a:t>
            </a:r>
            <a:r>
              <a:rPr lang="en-US" altLang="zh-CN" dirty="0">
                <a:latin typeface="Calibri" panose="020F0502020204030204" pitchFamily="34" charset="0"/>
                <a:cs typeface="Calibri" panose="020F0502020204030204" pitchFamily="34" charset="0"/>
              </a:rPr>
              <a:t> out of 100 is </a:t>
            </a:r>
            <a:r>
              <a:rPr lang="en-US" altLang="zh-CN" b="1" dirty="0">
                <a:latin typeface="Calibri" panose="020F0502020204030204" pitchFamily="34" charset="0"/>
                <a:cs typeface="Calibri" panose="020F0502020204030204" pitchFamily="34" charset="0"/>
              </a:rPr>
              <a:t>trivial</a:t>
            </a:r>
            <a:r>
              <a:rPr lang="en-US" altLang="zh-CN" dirty="0">
                <a:latin typeface="Calibri" panose="020F0502020204030204" pitchFamily="34" charset="0"/>
                <a:cs typeface="Calibri" panose="020F0502020204030204" pitchFamily="34" charset="0"/>
              </a:rPr>
              <a:t>)</a:t>
            </a:r>
          </a:p>
          <a:p>
            <a:pPr marL="742950" lvl="1" indent="-285750">
              <a:buFontTx/>
              <a:buChar char="-"/>
            </a:pPr>
            <a:r>
              <a:rPr lang="en-US" altLang="zh-CN" b="1" dirty="0">
                <a:latin typeface="Calibri" panose="020F0502020204030204" pitchFamily="34" charset="0"/>
                <a:cs typeface="Calibri" panose="020F0502020204030204" pitchFamily="34" charset="0"/>
              </a:rPr>
              <a:t>40</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pitchFamily="2" charset="2"/>
                <a:cs typeface="Calibri" panose="020F0502020204030204" pitchFamily="34" charset="0"/>
              </a:rPr>
              <a:t>(3)</a:t>
            </a:r>
            <a:r>
              <a:rPr lang="en-US" altLang="zh-CN" dirty="0">
                <a:latin typeface="Calibri" panose="020F0502020204030204" pitchFamily="34" charset="0"/>
                <a:cs typeface="Calibri" panose="020F0502020204030204" pitchFamily="34" charset="0"/>
              </a:rPr>
              <a:t> </a:t>
            </a:r>
          </a:p>
          <a:p>
            <a:pPr marL="742950" lvl="1" indent="-285750">
              <a:buFontTx/>
              <a:buChar char="-"/>
            </a:pPr>
            <a:r>
              <a:rPr lang="en-US" altLang="zh-CN" b="1" dirty="0">
                <a:latin typeface="Calibri" panose="020F0502020204030204" pitchFamily="34" charset="0"/>
                <a:cs typeface="Calibri" panose="020F0502020204030204" pitchFamily="34" charset="0"/>
              </a:rPr>
              <a:t>57</a:t>
            </a:r>
            <a:r>
              <a:rPr lang="en-US" altLang="zh-CN" dirty="0">
                <a:latin typeface="Calibri" panose="020F0502020204030204" pitchFamily="34" charset="0"/>
                <a:cs typeface="Calibri" panose="020F0502020204030204" pitchFamily="34" charset="0"/>
              </a:rPr>
              <a:t> time series can be solved with </a:t>
            </a:r>
            <a:r>
              <a:rPr lang="en-US" altLang="zh-CN" dirty="0">
                <a:latin typeface="Courier" pitchFamily="2" charset="2"/>
                <a:cs typeface="Calibri" panose="020F0502020204030204" pitchFamily="34" charset="0"/>
              </a:rPr>
              <a:t>(4)</a:t>
            </a:r>
            <a:endParaRPr lang="en-US" altLang="zh-CN" dirty="0">
              <a:latin typeface="Calibri" panose="020F0502020204030204" pitchFamily="34" charset="0"/>
              <a:cs typeface="Calibri" panose="020F0502020204030204" pitchFamily="34" charset="0"/>
            </a:endParaRPr>
          </a:p>
        </p:txBody>
      </p:sp>
      <p:sp>
        <p:nvSpPr>
          <p:cNvPr id="6" name="Rectangle 5">
            <a:extLst>
              <a:ext uri="{FF2B5EF4-FFF2-40B4-BE49-F238E27FC236}">
                <a16:creationId xmlns:a16="http://schemas.microsoft.com/office/drawing/2014/main" id="{E12F2C30-3690-42ED-BC75-782494051A40}"/>
              </a:ext>
            </a:extLst>
          </p:cNvPr>
          <p:cNvSpPr/>
          <p:nvPr/>
        </p:nvSpPr>
        <p:spPr>
          <a:xfrm>
            <a:off x="381686" y="549995"/>
            <a:ext cx="11733630" cy="923330"/>
          </a:xfrm>
          <a:prstGeom prst="rect">
            <a:avLst/>
          </a:prstGeom>
        </p:spPr>
        <p:txBody>
          <a:bodyPr wrap="square">
            <a:spAutoFit/>
          </a:bodyPr>
          <a:lstStyle/>
          <a:p>
            <a:r>
              <a:rPr lang="en-US" altLang="zh-CN" dirty="0">
                <a:latin typeface="Courier New" panose="02070309020205020404" pitchFamily="49" charset="0"/>
                <a:cs typeface="Courier New" panose="02070309020205020404" pitchFamily="49" charset="0"/>
              </a:rPr>
              <a:t>(#)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b="1" dirty="0">
                <a:solidFill>
                  <a:srgbClr val="7030A0"/>
                </a:solidFill>
                <a:latin typeface="Courier New" panose="02070309020205020404" pitchFamily="49" charset="0"/>
                <a:cs typeface="Courier New" panose="02070309020205020404" pitchFamily="49" charset="0"/>
              </a:rPr>
              <a:t>u</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(3)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&gt;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solidFill>
                <a:srgbClr val="00B0F0"/>
              </a:solidFill>
              <a:latin typeface="Courier New" panose="02070309020205020404" pitchFamily="49" charset="0"/>
              <a:cs typeface="Courier New" panose="02070309020205020404" pitchFamily="49" charset="0"/>
            </a:endParaRPr>
          </a:p>
          <a:p>
            <a:r>
              <a:rPr lang="en-US" altLang="zh-CN" dirty="0">
                <a:latin typeface="Courier New" panose="02070309020205020404" pitchFamily="49" charset="0"/>
                <a:cs typeface="Courier New" panose="02070309020205020404" pitchFamily="49" charset="0"/>
              </a:rPr>
              <a:t>(4) </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a:t>
            </a:r>
            <a:r>
              <a:rPr lang="zh-CN" altLang="en-US" dirty="0">
                <a:latin typeface="Courier New" panose="02070309020205020404" pitchFamily="49" charset="0"/>
                <a:cs typeface="Courier New" panose="02070309020205020404" pitchFamily="49" charset="0"/>
              </a:rPr>
              <a:t> </a:t>
            </a:r>
            <a:r>
              <a:rPr lang="en-US" altLang="zh-CN" dirty="0">
                <a:latin typeface="Courier New" panose="02070309020205020404" pitchFamily="49" charset="0"/>
                <a:cs typeface="Courier New" panose="02070309020205020404" pitchFamily="49" charset="0"/>
              </a:rPr>
              <a:t>&gt;</a:t>
            </a:r>
            <a:r>
              <a:rPr lang="zh-CN" altLang="en-US" dirty="0">
                <a:latin typeface="Courier New" panose="02070309020205020404" pitchFamily="49" charset="0"/>
                <a:cs typeface="Courier New" panose="02070309020205020404" pitchFamily="49" charset="0"/>
              </a:rPr>
              <a:t> </a:t>
            </a:r>
            <a:r>
              <a:rPr lang="en-US" altLang="zh-CN" dirty="0" err="1">
                <a:latin typeface="Courier New" panose="02070309020205020404" pitchFamily="49" charset="0"/>
                <a:cs typeface="Courier New" panose="02070309020205020404" pitchFamily="49" charset="0"/>
              </a:rPr>
              <a:t>movmean</a:t>
            </a:r>
            <a:r>
              <a:rPr lang="en-US" altLang="zh-CN" dirty="0">
                <a:latin typeface="Courier New" panose="02070309020205020404" pitchFamily="49" charset="0"/>
                <a:cs typeface="Courier New" panose="02070309020205020404" pitchFamily="49" charset="0"/>
              </a:rPr>
              <a:t>(abs(diff(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chemeClr val="accent6"/>
                </a:solidFill>
                <a:latin typeface="Courier New" panose="02070309020205020404" pitchFamily="49" charset="0"/>
                <a:cs typeface="Courier New" panose="02070309020205020404" pitchFamily="49" charset="0"/>
              </a:rPr>
              <a:t>c</a:t>
            </a:r>
            <a:r>
              <a:rPr lang="en-US" altLang="zh-CN" dirty="0">
                <a:latin typeface="Courier New" panose="02070309020205020404" pitchFamily="49" charset="0"/>
                <a:cs typeface="Courier New" panose="02070309020205020404" pitchFamily="49" charset="0"/>
              </a:rPr>
              <a:t> * </a:t>
            </a:r>
            <a:r>
              <a:rPr lang="en-US" altLang="zh-CN" dirty="0" err="1">
                <a:latin typeface="Courier New" panose="02070309020205020404" pitchFamily="49" charset="0"/>
                <a:cs typeface="Courier New" panose="02070309020205020404" pitchFamily="49" charset="0"/>
              </a:rPr>
              <a:t>movstd</a:t>
            </a:r>
            <a:r>
              <a:rPr lang="en-US" altLang="zh-CN" dirty="0">
                <a:latin typeface="Courier New" panose="02070309020205020404" pitchFamily="49" charset="0"/>
                <a:cs typeface="Courier New" panose="02070309020205020404" pitchFamily="49" charset="0"/>
              </a:rPr>
              <a:t>(</a:t>
            </a:r>
            <a:r>
              <a:rPr lang="en-US" altLang="zh-CN" i="1" dirty="0">
                <a:latin typeface="Courier New" panose="02070309020205020404" pitchFamily="49" charset="0"/>
                <a:cs typeface="Courier New" panose="02070309020205020404" pitchFamily="49" charset="0"/>
              </a:rPr>
              <a:t>abs</a:t>
            </a:r>
            <a:r>
              <a:rPr lang="en-US" altLang="zh-CN" dirty="0">
                <a:latin typeface="Courier New" panose="02070309020205020404" pitchFamily="49" charset="0"/>
                <a:cs typeface="Courier New" panose="02070309020205020404" pitchFamily="49" charset="0"/>
              </a:rPr>
              <a:t>(diff(</a:t>
            </a:r>
            <a:r>
              <a:rPr lang="en-US" altLang="zh-CN" b="1" dirty="0">
                <a:latin typeface="Courier New" panose="02070309020205020404" pitchFamily="49" charset="0"/>
                <a:cs typeface="Courier New" panose="02070309020205020404" pitchFamily="49" charset="0"/>
              </a:rPr>
              <a:t>TS</a:t>
            </a:r>
            <a:r>
              <a:rPr lang="en-US" altLang="zh-CN" dirty="0">
                <a:latin typeface="Courier New" panose="02070309020205020404" pitchFamily="49" charset="0"/>
                <a:cs typeface="Courier New" panose="02070309020205020404" pitchFamily="49" charset="0"/>
              </a:rPr>
              <a:t>)), </a:t>
            </a:r>
            <a:r>
              <a:rPr lang="en-US" altLang="zh-CN" b="1" dirty="0">
                <a:solidFill>
                  <a:srgbClr val="FF0000"/>
                </a:solidFill>
                <a:latin typeface="Courier New" panose="02070309020205020404" pitchFamily="49" charset="0"/>
                <a:cs typeface="Courier New" panose="02070309020205020404" pitchFamily="49" charset="0"/>
              </a:rPr>
              <a:t>k</a:t>
            </a:r>
            <a:r>
              <a:rPr lang="en-US" altLang="zh-CN" dirty="0">
                <a:latin typeface="Courier New" panose="02070309020205020404" pitchFamily="49" charset="0"/>
                <a:cs typeface="Courier New" panose="02070309020205020404" pitchFamily="49" charset="0"/>
              </a:rPr>
              <a:t>) + </a:t>
            </a:r>
            <a:r>
              <a:rPr lang="en-US" altLang="zh-CN" b="1" dirty="0">
                <a:solidFill>
                  <a:srgbClr val="00B0F0"/>
                </a:solidFill>
                <a:latin typeface="Courier New" panose="02070309020205020404" pitchFamily="49" charset="0"/>
                <a:cs typeface="Courier New" panose="02070309020205020404" pitchFamily="49" charset="0"/>
              </a:rPr>
              <a:t>b</a:t>
            </a:r>
            <a:endParaRPr lang="en-US" altLang="zh-CN" dirty="0">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64375563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551CA873-A788-4E87-929C-8D89E2787223}"/>
              </a:ext>
            </a:extLst>
          </p:cNvPr>
          <p:cNvSpPr>
            <a:spLocks noGrp="1"/>
          </p:cNvSpPr>
          <p:nvPr>
            <p:ph type="ctrTitle"/>
          </p:nvPr>
        </p:nvSpPr>
        <p:spPr/>
        <p:txBody>
          <a:bodyPr/>
          <a:lstStyle/>
          <a:p>
            <a:r>
              <a:rPr lang="en-US" altLang="zh-CN" dirty="0">
                <a:latin typeface="Calibri" panose="020F0502020204030204" pitchFamily="34" charset="0"/>
                <a:cs typeface="Calibri" panose="020F0502020204030204" pitchFamily="34" charset="0"/>
              </a:rPr>
              <a:t>Summary</a:t>
            </a:r>
            <a:endParaRPr lang="zh-CN" altLang="en-US" dirty="0">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94128358"/>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E12F2C30-3690-42ED-BC75-782494051A40}"/>
              </a:ext>
            </a:extLst>
          </p:cNvPr>
          <p:cNvSpPr/>
          <p:nvPr/>
        </p:nvSpPr>
        <p:spPr>
          <a:xfrm>
            <a:off x="1374099" y="914378"/>
            <a:ext cx="10560952" cy="523220"/>
          </a:xfrm>
          <a:prstGeom prst="rect">
            <a:avLst/>
          </a:prstGeom>
        </p:spPr>
        <p:txBody>
          <a:bodyPr wrap="square">
            <a:spAutoFit/>
          </a:bodyPr>
          <a:lstStyle/>
          <a:p>
            <a:r>
              <a:rPr lang="en-US" altLang="zh-CN" sz="1400" dirty="0">
                <a:latin typeface="Courier New" panose="02070309020205020404" pitchFamily="49" charset="0"/>
                <a:cs typeface="Courier New" panose="02070309020205020404" pitchFamily="49" charset="0"/>
              </a:rPr>
              <a:t>(*) 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a:t>
            </a:r>
            <a:r>
              <a:rPr lang="zh-CN" altLang="en-US" sz="1400" dirty="0">
                <a:latin typeface="Courier New" panose="02070309020205020404" pitchFamily="49" charset="0"/>
                <a:cs typeface="Courier New" panose="02070309020205020404" pitchFamily="49" charset="0"/>
              </a:rPr>
              <a:t> </a:t>
            </a:r>
            <a:r>
              <a:rPr lang="en-US" altLang="zh-CN" sz="1400" dirty="0">
                <a:latin typeface="Courier New" panose="02070309020205020404" pitchFamily="49" charset="0"/>
                <a:cs typeface="Courier New" panose="02070309020205020404" pitchFamily="49" charset="0"/>
              </a:rPr>
              <a:t>&gt;</a:t>
            </a:r>
            <a:r>
              <a:rPr lang="zh-CN" altLang="en-US" sz="1400" dirty="0">
                <a:latin typeface="Courier New" panose="02070309020205020404" pitchFamily="49" charset="0"/>
                <a:cs typeface="Courier New" panose="02070309020205020404" pitchFamily="49" charset="0"/>
              </a:rPr>
              <a:t> </a:t>
            </a:r>
            <a:r>
              <a:rPr lang="en-US" altLang="zh-CN" sz="1400" b="1" dirty="0">
                <a:solidFill>
                  <a:srgbClr val="7030A0"/>
                </a:solidFill>
                <a:latin typeface="Courier New" panose="02070309020205020404" pitchFamily="49" charset="0"/>
                <a:cs typeface="Courier New" panose="02070309020205020404" pitchFamily="49" charset="0"/>
              </a:rPr>
              <a:t>u</a:t>
            </a:r>
            <a:r>
              <a:rPr lang="en-US" altLang="zh-CN" sz="1400" dirty="0">
                <a:latin typeface="Courier New" panose="02070309020205020404" pitchFamily="49" charset="0"/>
                <a:cs typeface="Courier New" panose="02070309020205020404" pitchFamily="49" charset="0"/>
              </a:rPr>
              <a:t> * </a:t>
            </a:r>
            <a:r>
              <a:rPr lang="en-US" altLang="zh-CN" sz="1400" dirty="0" err="1">
                <a:latin typeface="Courier New" panose="02070309020205020404" pitchFamily="49" charset="0"/>
                <a:cs typeface="Courier New" panose="02070309020205020404" pitchFamily="49" charset="0"/>
              </a:rPr>
              <a:t>movmean</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a:t>
            </a:r>
            <a:r>
              <a:rPr lang="en-US" altLang="zh-CN" sz="1400" b="1" dirty="0">
                <a:solidFill>
                  <a:srgbClr val="FF0000"/>
                </a:solidFill>
                <a:latin typeface="Courier New" panose="02070309020205020404" pitchFamily="49" charset="0"/>
                <a:cs typeface="Courier New" panose="02070309020205020404" pitchFamily="49" charset="0"/>
              </a:rPr>
              <a:t>k</a:t>
            </a:r>
            <a:r>
              <a:rPr lang="en-US" altLang="zh-CN" sz="1400" dirty="0">
                <a:latin typeface="Courier New" panose="02070309020205020404" pitchFamily="49" charset="0"/>
                <a:cs typeface="Courier New" panose="02070309020205020404" pitchFamily="49" charset="0"/>
              </a:rPr>
              <a:t>) + </a:t>
            </a:r>
            <a:r>
              <a:rPr lang="en-US" altLang="zh-CN" sz="1400" b="1" dirty="0">
                <a:solidFill>
                  <a:schemeClr val="accent6"/>
                </a:solidFill>
                <a:latin typeface="Courier New" panose="02070309020205020404" pitchFamily="49" charset="0"/>
                <a:cs typeface="Courier New" panose="02070309020205020404" pitchFamily="49" charset="0"/>
              </a:rPr>
              <a:t>c</a:t>
            </a:r>
            <a:r>
              <a:rPr lang="en-US" altLang="zh-CN" sz="1400" dirty="0">
                <a:latin typeface="Courier New" panose="02070309020205020404" pitchFamily="49" charset="0"/>
                <a:cs typeface="Courier New" panose="02070309020205020404" pitchFamily="49" charset="0"/>
              </a:rPr>
              <a:t> * </a:t>
            </a:r>
            <a:r>
              <a:rPr lang="en-US" altLang="zh-CN" sz="1400" dirty="0" err="1">
                <a:latin typeface="Courier New" panose="02070309020205020404" pitchFamily="49" charset="0"/>
                <a:cs typeface="Courier New" panose="02070309020205020404" pitchFamily="49" charset="0"/>
              </a:rPr>
              <a:t>movstd</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a:t>
            </a:r>
            <a:r>
              <a:rPr lang="en-US" altLang="zh-CN" sz="1400" b="1" dirty="0">
                <a:solidFill>
                  <a:srgbClr val="FF0000"/>
                </a:solidFill>
                <a:latin typeface="Courier New" panose="02070309020205020404" pitchFamily="49" charset="0"/>
                <a:cs typeface="Courier New" panose="02070309020205020404" pitchFamily="49" charset="0"/>
              </a:rPr>
              <a:t>k</a:t>
            </a:r>
            <a:r>
              <a:rPr lang="en-US" altLang="zh-CN" sz="1400" dirty="0">
                <a:latin typeface="Courier New" panose="02070309020205020404" pitchFamily="49" charset="0"/>
                <a:cs typeface="Courier New" panose="02070309020205020404" pitchFamily="49" charset="0"/>
              </a:rPr>
              <a:t>) + </a:t>
            </a:r>
            <a:r>
              <a:rPr lang="en-US" altLang="zh-CN" sz="1400" b="1" dirty="0">
                <a:solidFill>
                  <a:srgbClr val="00B0F0"/>
                </a:solidFill>
                <a:latin typeface="Courier New" panose="02070309020205020404" pitchFamily="49" charset="0"/>
                <a:cs typeface="Courier New" panose="02070309020205020404" pitchFamily="49" charset="0"/>
              </a:rPr>
              <a:t>b</a:t>
            </a:r>
            <a:endParaRPr lang="en-US" altLang="zh-CN" sz="1400" dirty="0">
              <a:latin typeface="Courier New" panose="02070309020205020404" pitchFamily="49" charset="0"/>
              <a:cs typeface="Courier New" panose="02070309020205020404" pitchFamily="49" charset="0"/>
            </a:endParaRPr>
          </a:p>
          <a:p>
            <a:r>
              <a:rPr lang="en-US" altLang="zh-CN" sz="1400" dirty="0">
                <a:latin typeface="Courier New" panose="02070309020205020404" pitchFamily="49" charset="0"/>
                <a:cs typeface="Courier New" panose="02070309020205020404" pitchFamily="49" charset="0"/>
              </a:rPr>
              <a:t>(#) </a:t>
            </a:r>
            <a:r>
              <a:rPr lang="en-US" altLang="zh-CN" sz="1400" i="1" dirty="0">
                <a:latin typeface="Courier New" panose="02070309020205020404" pitchFamily="49" charset="0"/>
                <a:cs typeface="Courier New" panose="02070309020205020404" pitchFamily="49" charset="0"/>
              </a:rPr>
              <a:t>abs</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a:t>
            </a:r>
            <a:r>
              <a:rPr lang="zh-CN" altLang="en-US" sz="1400" dirty="0">
                <a:latin typeface="Courier New" panose="02070309020205020404" pitchFamily="49" charset="0"/>
                <a:cs typeface="Courier New" panose="02070309020205020404" pitchFamily="49" charset="0"/>
              </a:rPr>
              <a:t> </a:t>
            </a:r>
            <a:r>
              <a:rPr lang="en-US" altLang="zh-CN" sz="1400" dirty="0">
                <a:latin typeface="Courier New" panose="02070309020205020404" pitchFamily="49" charset="0"/>
                <a:cs typeface="Courier New" panose="02070309020205020404" pitchFamily="49" charset="0"/>
              </a:rPr>
              <a:t>&gt;</a:t>
            </a:r>
            <a:r>
              <a:rPr lang="zh-CN" altLang="en-US" sz="1400" dirty="0">
                <a:latin typeface="Courier New" panose="02070309020205020404" pitchFamily="49" charset="0"/>
                <a:cs typeface="Courier New" panose="02070309020205020404" pitchFamily="49" charset="0"/>
              </a:rPr>
              <a:t> </a:t>
            </a:r>
            <a:r>
              <a:rPr lang="en-US" altLang="zh-CN" sz="1400" b="1" dirty="0">
                <a:solidFill>
                  <a:srgbClr val="7030A0"/>
                </a:solidFill>
                <a:latin typeface="Courier New" panose="02070309020205020404" pitchFamily="49" charset="0"/>
                <a:cs typeface="Courier New" panose="02070309020205020404" pitchFamily="49" charset="0"/>
              </a:rPr>
              <a:t>u</a:t>
            </a:r>
            <a:r>
              <a:rPr lang="en-US" altLang="zh-CN" sz="1400" dirty="0">
                <a:latin typeface="Courier New" panose="02070309020205020404" pitchFamily="49" charset="0"/>
                <a:cs typeface="Courier New" panose="02070309020205020404" pitchFamily="49" charset="0"/>
              </a:rPr>
              <a:t> * </a:t>
            </a:r>
            <a:r>
              <a:rPr lang="en-US" altLang="zh-CN" sz="1400" dirty="0" err="1">
                <a:latin typeface="Courier New" panose="02070309020205020404" pitchFamily="49" charset="0"/>
                <a:cs typeface="Courier New" panose="02070309020205020404" pitchFamily="49" charset="0"/>
              </a:rPr>
              <a:t>movmean</a:t>
            </a:r>
            <a:r>
              <a:rPr lang="en-US" altLang="zh-CN" sz="1400" dirty="0">
                <a:latin typeface="Courier New" panose="02070309020205020404" pitchFamily="49" charset="0"/>
                <a:cs typeface="Courier New" panose="02070309020205020404" pitchFamily="49" charset="0"/>
              </a:rPr>
              <a:t>(</a:t>
            </a:r>
            <a:r>
              <a:rPr lang="en-US" altLang="zh-CN" sz="1400" i="1" dirty="0">
                <a:latin typeface="Courier New" panose="02070309020205020404" pitchFamily="49" charset="0"/>
                <a:cs typeface="Courier New" panose="02070309020205020404" pitchFamily="49" charset="0"/>
              </a:rPr>
              <a:t>abs</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a:t>
            </a:r>
            <a:r>
              <a:rPr lang="en-US" altLang="zh-CN" sz="1400" b="1" dirty="0">
                <a:solidFill>
                  <a:srgbClr val="FF0000"/>
                </a:solidFill>
                <a:latin typeface="Courier New" panose="02070309020205020404" pitchFamily="49" charset="0"/>
                <a:cs typeface="Courier New" panose="02070309020205020404" pitchFamily="49" charset="0"/>
              </a:rPr>
              <a:t>k</a:t>
            </a:r>
            <a:r>
              <a:rPr lang="en-US" altLang="zh-CN" sz="1400" dirty="0">
                <a:latin typeface="Courier New" panose="02070309020205020404" pitchFamily="49" charset="0"/>
                <a:cs typeface="Courier New" panose="02070309020205020404" pitchFamily="49" charset="0"/>
              </a:rPr>
              <a:t>) + </a:t>
            </a:r>
            <a:r>
              <a:rPr lang="en-US" altLang="zh-CN" sz="1400" b="1" dirty="0">
                <a:solidFill>
                  <a:schemeClr val="accent6"/>
                </a:solidFill>
                <a:latin typeface="Courier New" panose="02070309020205020404" pitchFamily="49" charset="0"/>
                <a:cs typeface="Courier New" panose="02070309020205020404" pitchFamily="49" charset="0"/>
              </a:rPr>
              <a:t>c</a:t>
            </a:r>
            <a:r>
              <a:rPr lang="en-US" altLang="zh-CN" sz="1400" dirty="0">
                <a:latin typeface="Courier New" panose="02070309020205020404" pitchFamily="49" charset="0"/>
                <a:cs typeface="Courier New" panose="02070309020205020404" pitchFamily="49" charset="0"/>
              </a:rPr>
              <a:t> * </a:t>
            </a:r>
            <a:r>
              <a:rPr lang="en-US" altLang="zh-CN" sz="1400" dirty="0" err="1">
                <a:latin typeface="Courier New" panose="02070309020205020404" pitchFamily="49" charset="0"/>
                <a:cs typeface="Courier New" panose="02070309020205020404" pitchFamily="49" charset="0"/>
              </a:rPr>
              <a:t>movstd</a:t>
            </a:r>
            <a:r>
              <a:rPr lang="en-US" altLang="zh-CN" sz="1400" dirty="0">
                <a:latin typeface="Courier New" panose="02070309020205020404" pitchFamily="49" charset="0"/>
                <a:cs typeface="Courier New" panose="02070309020205020404" pitchFamily="49" charset="0"/>
              </a:rPr>
              <a:t>(</a:t>
            </a:r>
            <a:r>
              <a:rPr lang="en-US" altLang="zh-CN" sz="1400" i="1" dirty="0">
                <a:latin typeface="Courier New" panose="02070309020205020404" pitchFamily="49" charset="0"/>
                <a:cs typeface="Courier New" panose="02070309020205020404" pitchFamily="49" charset="0"/>
              </a:rPr>
              <a:t>abs</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a:t>
            </a:r>
            <a:r>
              <a:rPr lang="en-US" altLang="zh-CN" sz="1400" b="1" dirty="0">
                <a:solidFill>
                  <a:srgbClr val="FF0000"/>
                </a:solidFill>
                <a:latin typeface="Courier New" panose="02070309020205020404" pitchFamily="49" charset="0"/>
                <a:cs typeface="Courier New" panose="02070309020205020404" pitchFamily="49" charset="0"/>
              </a:rPr>
              <a:t>k</a:t>
            </a:r>
            <a:r>
              <a:rPr lang="en-US" altLang="zh-CN" sz="1400" dirty="0">
                <a:latin typeface="Courier New" panose="02070309020205020404" pitchFamily="49" charset="0"/>
                <a:cs typeface="Courier New" panose="02070309020205020404" pitchFamily="49" charset="0"/>
              </a:rPr>
              <a:t>) + </a:t>
            </a:r>
            <a:r>
              <a:rPr lang="en-US" altLang="zh-CN" sz="1400" b="1" dirty="0">
                <a:solidFill>
                  <a:srgbClr val="00B0F0"/>
                </a:solidFill>
                <a:latin typeface="Courier New" panose="02070309020205020404" pitchFamily="49" charset="0"/>
                <a:cs typeface="Courier New" panose="02070309020205020404" pitchFamily="49" charset="0"/>
              </a:rPr>
              <a:t>b</a:t>
            </a:r>
            <a:endParaRPr lang="en-US" altLang="zh-CN" sz="1400" dirty="0">
              <a:latin typeface="Courier New" panose="02070309020205020404" pitchFamily="49" charset="0"/>
              <a:cs typeface="Courier New" panose="02070309020205020404" pitchFamily="49" charset="0"/>
            </a:endParaRPr>
          </a:p>
        </p:txBody>
      </p:sp>
      <p:sp>
        <p:nvSpPr>
          <p:cNvPr id="2" name="Rectangle 1">
            <a:extLst>
              <a:ext uri="{FF2B5EF4-FFF2-40B4-BE49-F238E27FC236}">
                <a16:creationId xmlns:a16="http://schemas.microsoft.com/office/drawing/2014/main" id="{CF128732-5A84-46B6-BEF2-33D7E325ACD9}"/>
              </a:ext>
            </a:extLst>
          </p:cNvPr>
          <p:cNvSpPr/>
          <p:nvPr/>
        </p:nvSpPr>
        <p:spPr>
          <a:xfrm>
            <a:off x="5000740" y="4944506"/>
            <a:ext cx="5921057" cy="1815882"/>
          </a:xfrm>
          <a:prstGeom prst="rect">
            <a:avLst/>
          </a:prstGeom>
        </p:spPr>
        <p:txBody>
          <a:bodyPr wrap="square">
            <a:spAutoFit/>
          </a:bodyPr>
          <a:lstStyle/>
          <a:p>
            <a:pPr marL="285750" indent="-285750">
              <a:buFontTx/>
              <a:buChar char="-"/>
            </a:pPr>
            <a:r>
              <a:rPr lang="en-US" altLang="zh-CN" sz="1400" dirty="0">
                <a:latin typeface="Calibri" panose="020F0502020204030204" pitchFamily="34" charset="0"/>
                <a:cs typeface="Calibri" panose="020F0502020204030204" pitchFamily="34" charset="0"/>
              </a:rPr>
              <a:t>A3 Benchmark (</a:t>
            </a:r>
            <a:r>
              <a:rPr lang="en-US" altLang="zh-CN" sz="1400" b="1" dirty="0">
                <a:latin typeface="Calibri" panose="020F0502020204030204" pitchFamily="34" charset="0"/>
                <a:cs typeface="Calibri" panose="020F0502020204030204" pitchFamily="34" charset="0"/>
              </a:rPr>
              <a:t>98</a:t>
            </a:r>
            <a:r>
              <a:rPr lang="en-US" altLang="zh-CN" sz="1400" dirty="0">
                <a:latin typeface="Calibri" panose="020F0502020204030204" pitchFamily="34" charset="0"/>
                <a:cs typeface="Calibri" panose="020F0502020204030204" pitchFamily="34" charset="0"/>
              </a:rPr>
              <a:t> out of 100 is </a:t>
            </a:r>
            <a:r>
              <a:rPr lang="en-US" altLang="zh-CN" sz="1400" b="1" dirty="0">
                <a:latin typeface="Calibri" panose="020F0502020204030204" pitchFamily="34" charset="0"/>
                <a:cs typeface="Calibri" panose="020F0502020204030204" pitchFamily="34" charset="0"/>
              </a:rPr>
              <a:t>trivial</a:t>
            </a:r>
            <a:r>
              <a:rPr lang="en-US" altLang="zh-CN" sz="1400" dirty="0">
                <a:latin typeface="Calibri" panose="020F0502020204030204" pitchFamily="34" charset="0"/>
                <a:cs typeface="Calibri" panose="020F0502020204030204" pitchFamily="34" charset="0"/>
              </a:rPr>
              <a:t>)</a:t>
            </a:r>
          </a:p>
          <a:p>
            <a:pPr marL="742950" lvl="1" indent="-285750">
              <a:buFontTx/>
              <a:buChar char="-"/>
            </a:pPr>
            <a:r>
              <a:rPr lang="en-US" altLang="zh-CN" sz="1400" b="1" dirty="0">
                <a:latin typeface="Calibri" panose="020F0502020204030204" pitchFamily="34" charset="0"/>
                <a:cs typeface="Calibri" panose="020F0502020204030204" pitchFamily="34" charset="0"/>
              </a:rPr>
              <a:t>84</a:t>
            </a:r>
            <a:r>
              <a:rPr lang="en-US" altLang="zh-CN" sz="1400" dirty="0">
                <a:latin typeface="Calibri" panose="020F0502020204030204" pitchFamily="34" charset="0"/>
                <a:cs typeface="Calibri" panose="020F0502020204030204" pitchFamily="34" charset="0"/>
              </a:rPr>
              <a:t> time series can be solved with </a:t>
            </a:r>
            <a:r>
              <a:rPr lang="en-US" altLang="zh-CN" sz="1400" dirty="0">
                <a:latin typeface="Courier" pitchFamily="2" charset="2"/>
                <a:cs typeface="Calibri" panose="020F0502020204030204" pitchFamily="34" charset="0"/>
              </a:rPr>
              <a:t>(1)</a:t>
            </a:r>
            <a:r>
              <a:rPr lang="en-US" altLang="zh-CN" sz="1400" dirty="0">
                <a:latin typeface="Calibri" panose="020F0502020204030204" pitchFamily="34" charset="0"/>
                <a:cs typeface="Calibri" panose="020F0502020204030204" pitchFamily="34" charset="0"/>
              </a:rPr>
              <a:t> </a:t>
            </a:r>
          </a:p>
          <a:p>
            <a:pPr marL="742950" lvl="1" indent="-285750">
              <a:buFontTx/>
              <a:buChar char="-"/>
            </a:pPr>
            <a:r>
              <a:rPr lang="en-US" altLang="zh-CN" sz="1400" b="1" dirty="0">
                <a:latin typeface="Calibri" panose="020F0502020204030204" pitchFamily="34" charset="0"/>
                <a:cs typeface="Calibri" panose="020F0502020204030204" pitchFamily="34" charset="0"/>
              </a:rPr>
              <a:t>14</a:t>
            </a:r>
            <a:r>
              <a:rPr lang="en-US" altLang="zh-CN" sz="1400" dirty="0">
                <a:latin typeface="Calibri" panose="020F0502020204030204" pitchFamily="34" charset="0"/>
                <a:cs typeface="Calibri" panose="020F0502020204030204" pitchFamily="34" charset="0"/>
              </a:rPr>
              <a:t> time series can be solved with </a:t>
            </a:r>
            <a:r>
              <a:rPr lang="en-US" altLang="zh-CN" sz="1400" dirty="0">
                <a:latin typeface="Courier" pitchFamily="2" charset="2"/>
                <a:cs typeface="Calibri" panose="020F0502020204030204" pitchFamily="34" charset="0"/>
              </a:rPr>
              <a:t>(2)</a:t>
            </a:r>
            <a:r>
              <a:rPr lang="en-US" altLang="zh-CN" sz="1400" dirty="0">
                <a:latin typeface="Calibri" panose="020F0502020204030204" pitchFamily="34" charset="0"/>
                <a:cs typeface="Calibri" panose="020F0502020204030204" pitchFamily="34" charset="0"/>
              </a:rPr>
              <a:t> and they </a:t>
            </a:r>
            <a:r>
              <a:rPr lang="en-US" altLang="zh-CN" sz="1400" i="1" dirty="0">
                <a:latin typeface="Calibri" panose="020F0502020204030204" pitchFamily="34" charset="0"/>
                <a:cs typeface="Calibri" panose="020F0502020204030204" pitchFamily="34" charset="0"/>
              </a:rPr>
              <a:t>even</a:t>
            </a:r>
            <a:r>
              <a:rPr lang="en-US" altLang="zh-CN" sz="1400" dirty="0">
                <a:latin typeface="Calibri" panose="020F0502020204030204" pitchFamily="34" charset="0"/>
                <a:cs typeface="Calibri" panose="020F0502020204030204" pitchFamily="34" charset="0"/>
              </a:rPr>
              <a:t> share a common property: </a:t>
            </a:r>
            <a:r>
              <a:rPr lang="en-US" altLang="zh-CN" sz="1400" b="1" dirty="0">
                <a:solidFill>
                  <a:srgbClr val="FF0000"/>
                </a:solidFill>
                <a:latin typeface="Courier New" panose="02070309020205020404" pitchFamily="49" charset="0"/>
                <a:cs typeface="Courier New" panose="02070309020205020404" pitchFamily="49" charset="0"/>
              </a:rPr>
              <a:t>k</a:t>
            </a:r>
            <a:r>
              <a:rPr lang="en-US" altLang="zh-CN" sz="1400" dirty="0">
                <a:latin typeface="Courier New" panose="02070309020205020404" pitchFamily="49" charset="0"/>
                <a:cs typeface="Courier New" panose="02070309020205020404" pitchFamily="49" charset="0"/>
              </a:rPr>
              <a:t> = 5 </a:t>
            </a:r>
            <a:r>
              <a:rPr lang="en-US" altLang="zh-CN" sz="1400" dirty="0">
                <a:latin typeface="Calibri" panose="020F0502020204030204" pitchFamily="34" charset="0"/>
                <a:cs typeface="Calibri" panose="020F0502020204030204" pitchFamily="34" charset="0"/>
              </a:rPr>
              <a:t>and </a:t>
            </a:r>
            <a:r>
              <a:rPr lang="en-US" altLang="zh-CN" sz="1400" b="1" dirty="0">
                <a:solidFill>
                  <a:schemeClr val="accent6"/>
                </a:solidFill>
                <a:latin typeface="Courier New" panose="02070309020205020404" pitchFamily="49" charset="0"/>
                <a:cs typeface="Courier New" panose="02070309020205020404" pitchFamily="49" charset="0"/>
              </a:rPr>
              <a:t>c</a:t>
            </a:r>
            <a:r>
              <a:rPr lang="en-US" altLang="zh-CN" sz="1400" dirty="0">
                <a:latin typeface="Courier New" panose="02070309020205020404" pitchFamily="49" charset="0"/>
                <a:cs typeface="Courier New" panose="02070309020205020404" pitchFamily="49" charset="0"/>
              </a:rPr>
              <a:t> = 0</a:t>
            </a:r>
            <a:r>
              <a:rPr lang="en-US" altLang="zh-CN" sz="1400" dirty="0">
                <a:latin typeface="Calibri" panose="020F0502020204030204" pitchFamily="34" charset="0"/>
                <a:cs typeface="Calibri" panose="020F0502020204030204" pitchFamily="34" charset="0"/>
              </a:rPr>
              <a:t>, while </a:t>
            </a:r>
            <a:r>
              <a:rPr lang="en-US" altLang="zh-CN" sz="1400" b="1" dirty="0">
                <a:solidFill>
                  <a:schemeClr val="accent5"/>
                </a:solidFill>
                <a:latin typeface="Courier New" panose="02070309020205020404" pitchFamily="49" charset="0"/>
                <a:cs typeface="Courier New" panose="02070309020205020404" pitchFamily="49" charset="0"/>
              </a:rPr>
              <a:t>b</a:t>
            </a:r>
            <a:r>
              <a:rPr lang="en-US" altLang="zh-CN" sz="1400" dirty="0">
                <a:latin typeface="Calibri" panose="020F0502020204030204" pitchFamily="34" charset="0"/>
                <a:cs typeface="Calibri" panose="020F0502020204030204" pitchFamily="34" charset="0"/>
              </a:rPr>
              <a:t> varies case by case.</a:t>
            </a:r>
          </a:p>
          <a:p>
            <a:endParaRPr lang="en-US" altLang="zh-CN" sz="1400" dirty="0">
              <a:latin typeface="Calibri" panose="020F0502020204030204" pitchFamily="34" charset="0"/>
              <a:cs typeface="Calibri" panose="020F0502020204030204" pitchFamily="34" charset="0"/>
            </a:endParaRPr>
          </a:p>
          <a:p>
            <a:pPr marL="285750" indent="-285750">
              <a:buFontTx/>
              <a:buChar char="-"/>
            </a:pPr>
            <a:r>
              <a:rPr lang="en-US" altLang="zh-CN" sz="1400" dirty="0">
                <a:latin typeface="Calibri" panose="020F0502020204030204" pitchFamily="34" charset="0"/>
                <a:cs typeface="Calibri" panose="020F0502020204030204" pitchFamily="34" charset="0"/>
              </a:rPr>
              <a:t>A4 Benchmark (</a:t>
            </a:r>
            <a:r>
              <a:rPr lang="en-US" altLang="zh-CN" sz="1400" b="1" dirty="0">
                <a:latin typeface="Calibri" panose="020F0502020204030204" pitchFamily="34" charset="0"/>
                <a:cs typeface="Calibri" panose="020F0502020204030204" pitchFamily="34" charset="0"/>
              </a:rPr>
              <a:t>77</a:t>
            </a:r>
            <a:r>
              <a:rPr lang="en-US" altLang="zh-CN" sz="1400" dirty="0">
                <a:latin typeface="Calibri" panose="020F0502020204030204" pitchFamily="34" charset="0"/>
                <a:cs typeface="Calibri" panose="020F0502020204030204" pitchFamily="34" charset="0"/>
              </a:rPr>
              <a:t> out of 100 is </a:t>
            </a:r>
            <a:r>
              <a:rPr lang="en-US" altLang="zh-CN" sz="1400" b="1" dirty="0">
                <a:latin typeface="Calibri" panose="020F0502020204030204" pitchFamily="34" charset="0"/>
                <a:cs typeface="Calibri" panose="020F0502020204030204" pitchFamily="34" charset="0"/>
              </a:rPr>
              <a:t>trivial</a:t>
            </a:r>
            <a:r>
              <a:rPr lang="en-US" altLang="zh-CN" sz="1400" dirty="0">
                <a:latin typeface="Calibri" panose="020F0502020204030204" pitchFamily="34" charset="0"/>
                <a:cs typeface="Calibri" panose="020F0502020204030204" pitchFamily="34" charset="0"/>
              </a:rPr>
              <a:t>)</a:t>
            </a:r>
          </a:p>
          <a:p>
            <a:pPr marL="742950" lvl="1" indent="-285750">
              <a:buFontTx/>
              <a:buChar char="-"/>
            </a:pPr>
            <a:r>
              <a:rPr lang="en-US" altLang="zh-CN" sz="1400" b="1" dirty="0">
                <a:latin typeface="Calibri" panose="020F0502020204030204" pitchFamily="34" charset="0"/>
                <a:cs typeface="Calibri" panose="020F0502020204030204" pitchFamily="34" charset="0"/>
              </a:rPr>
              <a:t>39</a:t>
            </a:r>
            <a:r>
              <a:rPr lang="en-US" altLang="zh-CN" sz="1400" dirty="0">
                <a:latin typeface="Calibri" panose="020F0502020204030204" pitchFamily="34" charset="0"/>
                <a:cs typeface="Calibri" panose="020F0502020204030204" pitchFamily="34" charset="0"/>
              </a:rPr>
              <a:t> time series can be solved with </a:t>
            </a:r>
            <a:r>
              <a:rPr lang="en-US" altLang="zh-CN" sz="1400" dirty="0">
                <a:latin typeface="Courier" pitchFamily="2" charset="2"/>
                <a:cs typeface="Calibri" panose="020F0502020204030204" pitchFamily="34" charset="0"/>
              </a:rPr>
              <a:t>(1)</a:t>
            </a:r>
            <a:r>
              <a:rPr lang="en-US" altLang="zh-CN" sz="1400" dirty="0">
                <a:latin typeface="Calibri" panose="020F0502020204030204" pitchFamily="34" charset="0"/>
                <a:cs typeface="Calibri" panose="020F0502020204030204" pitchFamily="34" charset="0"/>
              </a:rPr>
              <a:t> </a:t>
            </a:r>
          </a:p>
          <a:p>
            <a:pPr marL="742950" lvl="1" indent="-285750">
              <a:buFontTx/>
              <a:buChar char="-"/>
            </a:pPr>
            <a:r>
              <a:rPr lang="en-US" altLang="zh-CN" sz="1400" b="1" dirty="0">
                <a:latin typeface="Calibri" panose="020F0502020204030204" pitchFamily="34" charset="0"/>
                <a:cs typeface="Calibri" panose="020F0502020204030204" pitchFamily="34" charset="0"/>
              </a:rPr>
              <a:t>38</a:t>
            </a:r>
            <a:r>
              <a:rPr lang="en-US" altLang="zh-CN" sz="1400" dirty="0">
                <a:latin typeface="Calibri" panose="020F0502020204030204" pitchFamily="34" charset="0"/>
                <a:cs typeface="Calibri" panose="020F0502020204030204" pitchFamily="34" charset="0"/>
              </a:rPr>
              <a:t> time series can be solved with </a:t>
            </a:r>
            <a:r>
              <a:rPr lang="en-US" altLang="zh-CN" sz="1400" dirty="0">
                <a:latin typeface="Courier" pitchFamily="2" charset="2"/>
                <a:cs typeface="Calibri" panose="020F0502020204030204" pitchFamily="34" charset="0"/>
              </a:rPr>
              <a:t>(2)</a:t>
            </a:r>
            <a:endParaRPr lang="en-US" altLang="zh-CN" sz="1400" dirty="0">
              <a:latin typeface="Calibri" panose="020F0502020204030204" pitchFamily="34" charset="0"/>
              <a:cs typeface="Calibri" panose="020F0502020204030204" pitchFamily="34" charset="0"/>
            </a:endParaRPr>
          </a:p>
        </p:txBody>
      </p:sp>
      <p:sp>
        <p:nvSpPr>
          <p:cNvPr id="3" name="Rectangle 2">
            <a:extLst>
              <a:ext uri="{FF2B5EF4-FFF2-40B4-BE49-F238E27FC236}">
                <a16:creationId xmlns:a16="http://schemas.microsoft.com/office/drawing/2014/main" id="{75166806-10B8-41C3-9533-89240D6F26BE}"/>
              </a:ext>
            </a:extLst>
          </p:cNvPr>
          <p:cNvSpPr/>
          <p:nvPr/>
        </p:nvSpPr>
        <p:spPr>
          <a:xfrm>
            <a:off x="1062682" y="4962140"/>
            <a:ext cx="6096000" cy="1815882"/>
          </a:xfrm>
          <a:prstGeom prst="rect">
            <a:avLst/>
          </a:prstGeom>
        </p:spPr>
        <p:txBody>
          <a:bodyPr>
            <a:spAutoFit/>
          </a:bodyPr>
          <a:lstStyle/>
          <a:p>
            <a:pPr marL="285750" indent="-285750">
              <a:buFontTx/>
              <a:buChar char="-"/>
            </a:pPr>
            <a:r>
              <a:rPr lang="en-US" altLang="zh-CN" sz="1400" dirty="0">
                <a:latin typeface="Calibri" panose="020F0502020204030204" pitchFamily="34" charset="0"/>
                <a:cs typeface="Calibri" panose="020F0502020204030204" pitchFamily="34" charset="0"/>
              </a:rPr>
              <a:t>A1 Benchmark (</a:t>
            </a:r>
            <a:r>
              <a:rPr lang="en-US" altLang="zh-CN" sz="1400" b="1" dirty="0">
                <a:latin typeface="Calibri" panose="020F0502020204030204" pitchFamily="34" charset="0"/>
                <a:cs typeface="Calibri" panose="020F0502020204030204" pitchFamily="34" charset="0"/>
              </a:rPr>
              <a:t>44</a:t>
            </a:r>
            <a:r>
              <a:rPr lang="en-US" altLang="zh-CN" sz="1400" dirty="0">
                <a:latin typeface="Calibri" panose="020F0502020204030204" pitchFamily="34" charset="0"/>
                <a:cs typeface="Calibri" panose="020F0502020204030204" pitchFamily="34" charset="0"/>
              </a:rPr>
              <a:t> out of 67 is </a:t>
            </a:r>
            <a:r>
              <a:rPr lang="en-US" altLang="zh-CN" sz="1400" b="1" dirty="0">
                <a:latin typeface="Calibri" panose="020F0502020204030204" pitchFamily="34" charset="0"/>
                <a:cs typeface="Calibri" panose="020F0502020204030204" pitchFamily="34" charset="0"/>
              </a:rPr>
              <a:t>trivial</a:t>
            </a:r>
            <a:r>
              <a:rPr lang="en-US" altLang="zh-CN" sz="1400" dirty="0">
                <a:latin typeface="Calibri" panose="020F0502020204030204" pitchFamily="34" charset="0"/>
                <a:cs typeface="Calibri" panose="020F0502020204030204" pitchFamily="34" charset="0"/>
              </a:rPr>
              <a:t>)</a:t>
            </a:r>
          </a:p>
          <a:p>
            <a:pPr marL="742950" lvl="1" indent="-285750">
              <a:buFontTx/>
              <a:buChar char="-"/>
            </a:pPr>
            <a:r>
              <a:rPr lang="en-US" altLang="zh-CN" sz="1400" b="1" dirty="0">
                <a:latin typeface="Calibri" panose="020F0502020204030204" pitchFamily="34" charset="0"/>
                <a:cs typeface="Calibri" panose="020F0502020204030204" pitchFamily="34" charset="0"/>
              </a:rPr>
              <a:t>30</a:t>
            </a:r>
            <a:r>
              <a:rPr lang="en-US" altLang="zh-CN" sz="1400" dirty="0">
                <a:latin typeface="Calibri" panose="020F0502020204030204" pitchFamily="34" charset="0"/>
                <a:cs typeface="Calibri" panose="020F0502020204030204" pitchFamily="34" charset="0"/>
              </a:rPr>
              <a:t> time series can be solved with </a:t>
            </a:r>
            <a:r>
              <a:rPr lang="en-US" altLang="zh-CN" sz="1400" dirty="0">
                <a:latin typeface="Courier" pitchFamily="2" charset="2"/>
                <a:cs typeface="Calibri" panose="020F0502020204030204" pitchFamily="34" charset="0"/>
              </a:rPr>
              <a:t>(3)</a:t>
            </a:r>
            <a:r>
              <a:rPr lang="en-US" altLang="zh-CN" sz="1400" dirty="0">
                <a:latin typeface="Calibri" panose="020F0502020204030204" pitchFamily="34" charset="0"/>
                <a:cs typeface="Calibri" panose="020F0502020204030204" pitchFamily="34" charset="0"/>
              </a:rPr>
              <a:t> </a:t>
            </a:r>
          </a:p>
          <a:p>
            <a:pPr marL="742950" lvl="1" indent="-285750">
              <a:buFontTx/>
              <a:buChar char="-"/>
            </a:pPr>
            <a:r>
              <a:rPr lang="en-US" altLang="zh-CN" sz="1400" b="1" dirty="0">
                <a:latin typeface="Calibri" panose="020F0502020204030204" pitchFamily="34" charset="0"/>
                <a:cs typeface="Calibri" panose="020F0502020204030204" pitchFamily="34" charset="0"/>
              </a:rPr>
              <a:t>14</a:t>
            </a:r>
            <a:r>
              <a:rPr lang="en-US" altLang="zh-CN" sz="1400" dirty="0">
                <a:latin typeface="Calibri" panose="020F0502020204030204" pitchFamily="34" charset="0"/>
                <a:cs typeface="Calibri" panose="020F0502020204030204" pitchFamily="34" charset="0"/>
              </a:rPr>
              <a:t> time series can be solved with </a:t>
            </a:r>
            <a:r>
              <a:rPr lang="en-US" altLang="zh-CN" sz="1400" dirty="0">
                <a:latin typeface="Courier" pitchFamily="2" charset="2"/>
                <a:cs typeface="Calibri" panose="020F0502020204030204" pitchFamily="34" charset="0"/>
              </a:rPr>
              <a:t>(4)</a:t>
            </a:r>
            <a:endParaRPr lang="en-US" altLang="zh-CN" sz="1400" dirty="0">
              <a:latin typeface="Calibri" panose="020F0502020204030204" pitchFamily="34" charset="0"/>
              <a:cs typeface="Calibri" panose="020F0502020204030204" pitchFamily="34" charset="0"/>
            </a:endParaRPr>
          </a:p>
          <a:p>
            <a:endParaRPr lang="en-US" altLang="zh-CN" sz="1400" dirty="0">
              <a:latin typeface="Calibri" panose="020F0502020204030204" pitchFamily="34" charset="0"/>
              <a:cs typeface="Calibri" panose="020F0502020204030204" pitchFamily="34" charset="0"/>
            </a:endParaRPr>
          </a:p>
          <a:p>
            <a:endParaRPr lang="en-US" altLang="zh-CN" sz="1400" dirty="0">
              <a:latin typeface="Calibri" panose="020F0502020204030204" pitchFamily="34" charset="0"/>
              <a:cs typeface="Calibri" panose="020F0502020204030204" pitchFamily="34" charset="0"/>
            </a:endParaRPr>
          </a:p>
          <a:p>
            <a:pPr marL="285750" indent="-285750">
              <a:buFontTx/>
              <a:buChar char="-"/>
            </a:pPr>
            <a:r>
              <a:rPr lang="en-US" altLang="zh-CN" sz="1400" dirty="0">
                <a:latin typeface="Calibri" panose="020F0502020204030204" pitchFamily="34" charset="0"/>
                <a:cs typeface="Calibri" panose="020F0502020204030204" pitchFamily="34" charset="0"/>
              </a:rPr>
              <a:t>A2 Benchmark (</a:t>
            </a:r>
            <a:r>
              <a:rPr lang="en-US" altLang="zh-CN" sz="1400" b="1" dirty="0">
                <a:latin typeface="Calibri" panose="020F0502020204030204" pitchFamily="34" charset="0"/>
                <a:cs typeface="Calibri" panose="020F0502020204030204" pitchFamily="34" charset="0"/>
              </a:rPr>
              <a:t>97</a:t>
            </a:r>
            <a:r>
              <a:rPr lang="en-US" altLang="zh-CN" sz="1400" dirty="0">
                <a:latin typeface="Calibri" panose="020F0502020204030204" pitchFamily="34" charset="0"/>
                <a:cs typeface="Calibri" panose="020F0502020204030204" pitchFamily="34" charset="0"/>
              </a:rPr>
              <a:t> out of 100 is </a:t>
            </a:r>
            <a:r>
              <a:rPr lang="en-US" altLang="zh-CN" sz="1400" b="1" dirty="0">
                <a:latin typeface="Calibri" panose="020F0502020204030204" pitchFamily="34" charset="0"/>
                <a:cs typeface="Calibri" panose="020F0502020204030204" pitchFamily="34" charset="0"/>
              </a:rPr>
              <a:t>trivial</a:t>
            </a:r>
            <a:r>
              <a:rPr lang="en-US" altLang="zh-CN" sz="1400" dirty="0">
                <a:latin typeface="Calibri" panose="020F0502020204030204" pitchFamily="34" charset="0"/>
                <a:cs typeface="Calibri" panose="020F0502020204030204" pitchFamily="34" charset="0"/>
              </a:rPr>
              <a:t>)</a:t>
            </a:r>
          </a:p>
          <a:p>
            <a:pPr marL="742950" lvl="1" indent="-285750">
              <a:buFontTx/>
              <a:buChar char="-"/>
            </a:pPr>
            <a:r>
              <a:rPr lang="en-US" altLang="zh-CN" sz="1400" b="1" dirty="0">
                <a:latin typeface="Calibri" panose="020F0502020204030204" pitchFamily="34" charset="0"/>
                <a:cs typeface="Calibri" panose="020F0502020204030204" pitchFamily="34" charset="0"/>
              </a:rPr>
              <a:t>40</a:t>
            </a:r>
            <a:r>
              <a:rPr lang="en-US" altLang="zh-CN" sz="1400" dirty="0">
                <a:latin typeface="Calibri" panose="020F0502020204030204" pitchFamily="34" charset="0"/>
                <a:cs typeface="Calibri" panose="020F0502020204030204" pitchFamily="34" charset="0"/>
              </a:rPr>
              <a:t> time series can be solved with </a:t>
            </a:r>
            <a:r>
              <a:rPr lang="en-US" altLang="zh-CN" sz="1400" dirty="0">
                <a:latin typeface="Courier" pitchFamily="2" charset="2"/>
                <a:cs typeface="Calibri" panose="020F0502020204030204" pitchFamily="34" charset="0"/>
              </a:rPr>
              <a:t>(3)</a:t>
            </a:r>
            <a:r>
              <a:rPr lang="en-US" altLang="zh-CN" sz="1400" dirty="0">
                <a:latin typeface="Calibri" panose="020F0502020204030204" pitchFamily="34" charset="0"/>
                <a:cs typeface="Calibri" panose="020F0502020204030204" pitchFamily="34" charset="0"/>
              </a:rPr>
              <a:t> </a:t>
            </a:r>
          </a:p>
          <a:p>
            <a:pPr marL="742950" lvl="1" indent="-285750">
              <a:buFontTx/>
              <a:buChar char="-"/>
            </a:pPr>
            <a:r>
              <a:rPr lang="en-US" altLang="zh-CN" sz="1400" b="1" dirty="0">
                <a:latin typeface="Calibri" panose="020F0502020204030204" pitchFamily="34" charset="0"/>
                <a:cs typeface="Calibri" panose="020F0502020204030204" pitchFamily="34" charset="0"/>
              </a:rPr>
              <a:t>57</a:t>
            </a:r>
            <a:r>
              <a:rPr lang="en-US" altLang="zh-CN" sz="1400" dirty="0">
                <a:latin typeface="Calibri" panose="020F0502020204030204" pitchFamily="34" charset="0"/>
                <a:cs typeface="Calibri" panose="020F0502020204030204" pitchFamily="34" charset="0"/>
              </a:rPr>
              <a:t> time series can be solved with </a:t>
            </a:r>
            <a:r>
              <a:rPr lang="en-US" altLang="zh-CN" sz="1400" dirty="0">
                <a:latin typeface="Courier" pitchFamily="2" charset="2"/>
                <a:cs typeface="Calibri" panose="020F0502020204030204" pitchFamily="34" charset="0"/>
              </a:rPr>
              <a:t>(4)</a:t>
            </a:r>
            <a:endParaRPr lang="en-US" altLang="zh-CN" sz="1400" dirty="0">
              <a:latin typeface="Calibri" panose="020F0502020204030204" pitchFamily="34" charset="0"/>
              <a:cs typeface="Calibri" panose="020F0502020204030204" pitchFamily="34" charset="0"/>
            </a:endParaRPr>
          </a:p>
        </p:txBody>
      </p:sp>
      <p:sp>
        <p:nvSpPr>
          <p:cNvPr id="5" name="Rectangle 4">
            <a:extLst>
              <a:ext uri="{FF2B5EF4-FFF2-40B4-BE49-F238E27FC236}">
                <a16:creationId xmlns:a16="http://schemas.microsoft.com/office/drawing/2014/main" id="{A08E7DD8-0223-4C85-AD12-D94C7C9AF0C0}"/>
              </a:ext>
            </a:extLst>
          </p:cNvPr>
          <p:cNvSpPr/>
          <p:nvPr/>
        </p:nvSpPr>
        <p:spPr>
          <a:xfrm>
            <a:off x="1098176" y="1489882"/>
            <a:ext cx="10411413" cy="2062103"/>
          </a:xfrm>
          <a:prstGeom prst="rect">
            <a:avLst/>
          </a:prstGeom>
        </p:spPr>
        <p:txBody>
          <a:bodyPr wrap="square">
            <a:spAutoFit/>
          </a:bodyPr>
          <a:lstStyle/>
          <a:p>
            <a:r>
              <a:rPr lang="en-US" altLang="zh-CN" sz="1600" dirty="0">
                <a:latin typeface="Calibri" panose="020F0502020204030204" pitchFamily="34" charset="0"/>
                <a:cs typeface="Calibri" panose="020F0502020204030204" pitchFamily="34" charset="0"/>
              </a:rPr>
              <a:t>where  </a:t>
            </a:r>
            <a:r>
              <a:rPr lang="en-US" altLang="zh-CN" sz="1600" b="1" dirty="0">
                <a:latin typeface="Calibri" panose="020F0502020204030204" pitchFamily="34" charset="0"/>
                <a:cs typeface="Calibri" panose="020F0502020204030204" pitchFamily="34" charset="0"/>
              </a:rPr>
              <a:t>TS</a:t>
            </a:r>
            <a:r>
              <a:rPr lang="en-US" altLang="zh-CN" sz="1600" dirty="0">
                <a:latin typeface="Calibri" panose="020F0502020204030204" pitchFamily="34" charset="0"/>
                <a:cs typeface="Calibri" panose="020F0502020204030204" pitchFamily="34" charset="0"/>
              </a:rPr>
              <a:t> is the time series to work on,</a:t>
            </a:r>
          </a:p>
          <a:p>
            <a:r>
              <a:rPr lang="en-US" altLang="zh-CN" sz="1600" b="1" dirty="0">
                <a:solidFill>
                  <a:srgbClr val="7030A0"/>
                </a:solidFill>
                <a:latin typeface="Courier New" panose="02070309020205020404" pitchFamily="49" charset="0"/>
                <a:cs typeface="Courier New" panose="02070309020205020404" pitchFamily="49" charset="0"/>
              </a:rPr>
              <a:t>     u</a:t>
            </a:r>
            <a:r>
              <a:rPr lang="en-US" altLang="zh-CN" sz="1600" dirty="0">
                <a:latin typeface="Calibri" panose="020F0502020204030204" pitchFamily="34" charset="0"/>
                <a:cs typeface="Calibri" panose="020F0502020204030204" pitchFamily="34" charset="0"/>
              </a:rPr>
              <a:t> is either </a:t>
            </a:r>
            <a:r>
              <a:rPr lang="en-US" altLang="zh-CN" sz="1600" b="1" dirty="0">
                <a:latin typeface="Calibri" panose="020F0502020204030204" pitchFamily="34" charset="0"/>
                <a:cs typeface="Calibri" panose="020F0502020204030204" pitchFamily="34" charset="0"/>
              </a:rPr>
              <a:t>0</a:t>
            </a:r>
            <a:r>
              <a:rPr lang="en-US" altLang="zh-CN" sz="1600" dirty="0">
                <a:latin typeface="Calibri" panose="020F0502020204030204" pitchFamily="34" charset="0"/>
                <a:cs typeface="Calibri" panose="020F0502020204030204" pitchFamily="34" charset="0"/>
              </a:rPr>
              <a:t> or </a:t>
            </a:r>
            <a:r>
              <a:rPr lang="en-US" altLang="zh-CN" sz="1600" b="1" dirty="0">
                <a:latin typeface="Calibri" panose="020F0502020204030204" pitchFamily="34" charset="0"/>
                <a:cs typeface="Calibri" panose="020F0502020204030204" pitchFamily="34" charset="0"/>
              </a:rPr>
              <a:t>1</a:t>
            </a:r>
            <a:r>
              <a:rPr lang="en-US" altLang="zh-CN" sz="1600" dirty="0">
                <a:latin typeface="Calibri" panose="020F0502020204030204" pitchFamily="34" charset="0"/>
                <a:cs typeface="Calibri" panose="020F0502020204030204" pitchFamily="34" charset="0"/>
              </a:rPr>
              <a:t> to determine whether using </a:t>
            </a:r>
            <a:r>
              <a:rPr lang="en-US" altLang="zh-CN" sz="1600" dirty="0" err="1">
                <a:latin typeface="Courier New" panose="02070309020205020404" pitchFamily="49" charset="0"/>
                <a:cs typeface="Courier New" panose="02070309020205020404" pitchFamily="49" charset="0"/>
              </a:rPr>
              <a:t>movmean</a:t>
            </a:r>
            <a:r>
              <a:rPr lang="en-US" altLang="zh-CN" sz="1600" dirty="0">
                <a:latin typeface="Calibri" panose="020F0502020204030204" pitchFamily="34" charset="0"/>
                <a:cs typeface="Calibri" panose="020F0502020204030204" pitchFamily="34" charset="0"/>
              </a:rPr>
              <a:t>,</a:t>
            </a:r>
          </a:p>
          <a:p>
            <a:r>
              <a:rPr lang="en-US" altLang="zh-CN" sz="1600" dirty="0">
                <a:latin typeface="Calibri" panose="020F0502020204030204" pitchFamily="34" charset="0"/>
                <a:cs typeface="Calibri" panose="020F0502020204030204" pitchFamily="34" charset="0"/>
              </a:rPr>
              <a:t>             </a:t>
            </a:r>
            <a:r>
              <a:rPr lang="en-US" altLang="zh-CN" sz="1600" b="1" dirty="0">
                <a:solidFill>
                  <a:srgbClr val="FF0000"/>
                </a:solidFill>
                <a:latin typeface="Courier New" panose="02070309020205020404" pitchFamily="49" charset="0"/>
                <a:cs typeface="Courier New" panose="02070309020205020404" pitchFamily="49" charset="0"/>
              </a:rPr>
              <a:t>k</a:t>
            </a:r>
            <a:r>
              <a:rPr lang="en-US" altLang="zh-CN" sz="1600" dirty="0">
                <a:latin typeface="Calibri" panose="020F0502020204030204" pitchFamily="34" charset="0"/>
                <a:cs typeface="Calibri" panose="020F0502020204030204" pitchFamily="34" charset="0"/>
              </a:rPr>
              <a:t> is the length of window to compute local </a:t>
            </a:r>
            <a:r>
              <a:rPr lang="en-US" altLang="zh-CN" sz="1600" b="1" dirty="0">
                <a:solidFill>
                  <a:srgbClr val="FF0000"/>
                </a:solidFill>
                <a:latin typeface="Courier New" panose="02070309020205020404" pitchFamily="49" charset="0"/>
                <a:cs typeface="Courier New" panose="02070309020205020404" pitchFamily="49" charset="0"/>
              </a:rPr>
              <a:t>k</a:t>
            </a:r>
            <a:r>
              <a:rPr lang="en-US" altLang="zh-CN" sz="1600" dirty="0">
                <a:latin typeface="Calibri" panose="020F0502020204030204" pitchFamily="34" charset="0"/>
                <a:cs typeface="Calibri" panose="020F0502020204030204" pitchFamily="34" charset="0"/>
              </a:rPr>
              <a:t>-points mean values and standard deviations, </a:t>
            </a:r>
          </a:p>
          <a:p>
            <a:r>
              <a:rPr lang="en-US" altLang="zh-CN" sz="1600" b="1" dirty="0">
                <a:solidFill>
                  <a:schemeClr val="accent6"/>
                </a:solidFill>
                <a:latin typeface="Calibri" panose="020F0502020204030204" pitchFamily="34" charset="0"/>
                <a:cs typeface="Calibri" panose="020F0502020204030204" pitchFamily="34" charset="0"/>
              </a:rPr>
              <a:t>             </a:t>
            </a:r>
            <a:r>
              <a:rPr lang="en-US" altLang="zh-CN" sz="1600" b="1" dirty="0">
                <a:solidFill>
                  <a:schemeClr val="accent6"/>
                </a:solidFill>
                <a:latin typeface="Courier New" panose="02070309020205020404" pitchFamily="49" charset="0"/>
                <a:cs typeface="Courier New" panose="02070309020205020404" pitchFamily="49" charset="0"/>
              </a:rPr>
              <a:t>c</a:t>
            </a:r>
            <a:r>
              <a:rPr lang="en-US" altLang="zh-CN" sz="1600" dirty="0">
                <a:latin typeface="Calibri" panose="020F0502020204030204" pitchFamily="34" charset="0"/>
                <a:cs typeface="Calibri" panose="020F0502020204030204" pitchFamily="34" charset="0"/>
              </a:rPr>
              <a:t> is the coefficient applied on </a:t>
            </a:r>
            <a:r>
              <a:rPr lang="en-US" altLang="zh-CN" sz="1600" dirty="0" err="1">
                <a:latin typeface="Courier New" panose="02070309020205020404" pitchFamily="49" charset="0"/>
                <a:cs typeface="Courier New" panose="02070309020205020404" pitchFamily="49" charset="0"/>
              </a:rPr>
              <a:t>movstd</a:t>
            </a:r>
            <a:r>
              <a:rPr lang="en-US" altLang="zh-CN" sz="1600" dirty="0">
                <a:latin typeface="Calibri" panose="020F0502020204030204" pitchFamily="34" charset="0"/>
                <a:cs typeface="Calibri" panose="020F0502020204030204" pitchFamily="34" charset="0"/>
              </a:rPr>
              <a:t>,</a:t>
            </a:r>
          </a:p>
          <a:p>
            <a:r>
              <a:rPr lang="en-US" altLang="zh-CN" sz="1600" b="1" dirty="0">
                <a:solidFill>
                  <a:srgbClr val="00B0F0"/>
                </a:solidFill>
                <a:latin typeface="Calibri" panose="020F0502020204030204" pitchFamily="34" charset="0"/>
                <a:cs typeface="Calibri" panose="020F0502020204030204" pitchFamily="34" charset="0"/>
              </a:rPr>
              <a:t>             </a:t>
            </a:r>
            <a:r>
              <a:rPr lang="en-US" altLang="zh-CN" sz="1600" b="1" dirty="0">
                <a:solidFill>
                  <a:srgbClr val="00B0F0"/>
                </a:solidFill>
                <a:latin typeface="Courier New" panose="02070309020205020404" pitchFamily="49" charset="0"/>
                <a:cs typeface="Courier New" panose="02070309020205020404" pitchFamily="49" charset="0"/>
              </a:rPr>
              <a:t>b</a:t>
            </a:r>
            <a:r>
              <a:rPr lang="en-US" altLang="zh-CN" sz="1600" dirty="0">
                <a:latin typeface="Calibri" panose="020F0502020204030204" pitchFamily="34" charset="0"/>
                <a:cs typeface="Calibri" panose="020F0502020204030204" pitchFamily="34" charset="0"/>
              </a:rPr>
              <a:t> is the offset for tuning the center of the right-hand side of </a:t>
            </a:r>
            <a:r>
              <a:rPr lang="en-US" altLang="zh-CN" sz="1600" dirty="0">
                <a:latin typeface="Courier New" panose="02070309020205020404" pitchFamily="49" charset="0"/>
                <a:cs typeface="Courier New" panose="02070309020205020404" pitchFamily="49" charset="0"/>
              </a:rPr>
              <a:t>(*)</a:t>
            </a:r>
            <a:r>
              <a:rPr lang="en-US" altLang="zh-CN" sz="1600" dirty="0">
                <a:latin typeface="Calibri" panose="020F0502020204030204" pitchFamily="34" charset="0"/>
                <a:cs typeface="Calibri" panose="020F0502020204030204" pitchFamily="34" charset="0"/>
              </a:rPr>
              <a:t> or </a:t>
            </a:r>
            <a:r>
              <a:rPr lang="en-US" altLang="zh-CN" sz="1600" dirty="0">
                <a:latin typeface="Courier New" panose="02070309020205020404" pitchFamily="49" charset="0"/>
                <a:cs typeface="Courier New" panose="02070309020205020404" pitchFamily="49" charset="0"/>
              </a:rPr>
              <a:t>(#)</a:t>
            </a:r>
            <a:r>
              <a:rPr lang="en-US" altLang="zh-CN" sz="1600" dirty="0">
                <a:latin typeface="Calibri" panose="020F0502020204030204" pitchFamily="34" charset="0"/>
                <a:cs typeface="Calibri" panose="020F0502020204030204" pitchFamily="34" charset="0"/>
              </a:rPr>
              <a:t>.</a:t>
            </a:r>
          </a:p>
          <a:p>
            <a:endParaRPr lang="en-US" altLang="zh-CN" sz="1600" dirty="0">
              <a:latin typeface="Calibri" panose="020F0502020204030204" pitchFamily="34" charset="0"/>
              <a:cs typeface="Calibri" panose="020F0502020204030204" pitchFamily="34" charset="0"/>
            </a:endParaRPr>
          </a:p>
          <a:p>
            <a:r>
              <a:rPr lang="en-US" altLang="zh-CN" sz="1600" dirty="0">
                <a:latin typeface="Calibri" panose="020F0502020204030204" pitchFamily="34" charset="0"/>
                <a:cs typeface="Calibri" panose="020F0502020204030204" pitchFamily="34" charset="0"/>
              </a:rPr>
              <a:t>Note that the </a:t>
            </a:r>
            <a:r>
              <a:rPr lang="en-US" altLang="zh-CN" sz="1600" i="1" dirty="0">
                <a:latin typeface="Calibri" panose="020F0502020204030204" pitchFamily="34" charset="0"/>
                <a:cs typeface="Calibri" panose="020F0502020204030204" pitchFamily="34" charset="0"/>
              </a:rPr>
              <a:t>only</a:t>
            </a:r>
            <a:r>
              <a:rPr lang="en-US" altLang="zh-CN" sz="1600" dirty="0">
                <a:latin typeface="Calibri" panose="020F0502020204030204" pitchFamily="34" charset="0"/>
                <a:cs typeface="Calibri" panose="020F0502020204030204" pitchFamily="34" charset="0"/>
              </a:rPr>
              <a:t> difference between </a:t>
            </a:r>
            <a:r>
              <a:rPr lang="en-US" altLang="zh-CN" sz="1600" dirty="0">
                <a:latin typeface="Courier New" panose="02070309020205020404" pitchFamily="49" charset="0"/>
                <a:cs typeface="Courier New" panose="02070309020205020404" pitchFamily="49" charset="0"/>
              </a:rPr>
              <a:t>(*)</a:t>
            </a:r>
            <a:r>
              <a:rPr lang="en-US" altLang="zh-CN" sz="1600" dirty="0">
                <a:latin typeface="Calibri" panose="020F0502020204030204" pitchFamily="34" charset="0"/>
                <a:cs typeface="Calibri" panose="020F0502020204030204" pitchFamily="34" charset="0"/>
              </a:rPr>
              <a:t> and </a:t>
            </a:r>
            <a:r>
              <a:rPr lang="en-US" altLang="zh-CN" sz="1600" dirty="0">
                <a:latin typeface="Courier New" panose="02070309020205020404" pitchFamily="49" charset="0"/>
                <a:cs typeface="Courier New" panose="02070309020205020404" pitchFamily="49" charset="0"/>
              </a:rPr>
              <a:t>(#)</a:t>
            </a:r>
            <a:r>
              <a:rPr lang="en-US" altLang="zh-CN" sz="1600" dirty="0">
                <a:latin typeface="Calibri" panose="020F0502020204030204" pitchFamily="34" charset="0"/>
                <a:cs typeface="Calibri" panose="020F0502020204030204" pitchFamily="34" charset="0"/>
              </a:rPr>
              <a:t> is to use either </a:t>
            </a:r>
            <a:r>
              <a:rPr lang="en-US" altLang="zh-CN" sz="1600" dirty="0">
                <a:latin typeface="Courier New" panose="02070309020205020404" pitchFamily="49" charset="0"/>
                <a:cs typeface="Courier New" panose="02070309020205020404" pitchFamily="49" charset="0"/>
              </a:rPr>
              <a:t>diff(TS)</a:t>
            </a:r>
            <a:r>
              <a:rPr lang="en-US" altLang="zh-CN" sz="1600" dirty="0">
                <a:latin typeface="Calibri" panose="020F0502020204030204" pitchFamily="34" charset="0"/>
                <a:cs typeface="Calibri" panose="020F0502020204030204" pitchFamily="34" charset="0"/>
              </a:rPr>
              <a:t> or </a:t>
            </a:r>
            <a:r>
              <a:rPr lang="en-US" altLang="zh-CN" sz="1600" i="1" dirty="0">
                <a:latin typeface="Courier New" panose="02070309020205020404" pitchFamily="49" charset="0"/>
                <a:cs typeface="Courier New" panose="02070309020205020404" pitchFamily="49" charset="0"/>
              </a:rPr>
              <a:t>abs</a:t>
            </a:r>
            <a:r>
              <a:rPr lang="en-US" altLang="zh-CN" sz="1600" dirty="0">
                <a:latin typeface="Courier New" panose="02070309020205020404" pitchFamily="49" charset="0"/>
                <a:cs typeface="Courier New" panose="02070309020205020404" pitchFamily="49" charset="0"/>
              </a:rPr>
              <a:t>(diff(TS))</a:t>
            </a:r>
            <a:r>
              <a:rPr lang="en-US" altLang="zh-CN" sz="1600" dirty="0">
                <a:latin typeface="Calibri" panose="020F0502020204030204" pitchFamily="34" charset="0"/>
                <a:cs typeface="Calibri" panose="020F0502020204030204" pitchFamily="34" charset="0"/>
              </a:rPr>
              <a:t>. </a:t>
            </a:r>
          </a:p>
          <a:p>
            <a:r>
              <a:rPr lang="en-US" altLang="zh-CN" sz="1600" dirty="0">
                <a:latin typeface="Calibri" panose="020F0502020204030204" pitchFamily="34" charset="0"/>
                <a:cs typeface="Calibri" panose="020F0502020204030204" pitchFamily="34" charset="0"/>
              </a:rPr>
              <a:t>We can simply derive following inequations from </a:t>
            </a:r>
            <a:r>
              <a:rPr lang="en-US" altLang="zh-CN" sz="1600" dirty="0">
                <a:latin typeface="Courier New" panose="02070309020205020404" pitchFamily="49" charset="0"/>
                <a:cs typeface="Courier New" panose="02070309020205020404" pitchFamily="49" charset="0"/>
              </a:rPr>
              <a:t>(*)</a:t>
            </a:r>
            <a:r>
              <a:rPr lang="en-US" altLang="zh-CN" sz="1600" dirty="0">
                <a:latin typeface="Calibri" panose="020F0502020204030204" pitchFamily="34" charset="0"/>
                <a:cs typeface="Calibri" panose="020F0502020204030204" pitchFamily="34" charset="0"/>
              </a:rPr>
              <a:t> or </a:t>
            </a:r>
            <a:r>
              <a:rPr lang="en-US" altLang="zh-CN" sz="1600" dirty="0">
                <a:latin typeface="Courier New" panose="02070309020205020404" pitchFamily="49" charset="0"/>
                <a:cs typeface="Courier New" panose="02070309020205020404" pitchFamily="49" charset="0"/>
              </a:rPr>
              <a:t>(#)</a:t>
            </a:r>
            <a:r>
              <a:rPr lang="en-US" altLang="zh-CN" sz="1600" dirty="0">
                <a:latin typeface="Calibri" panose="020F0502020204030204" pitchFamily="34" charset="0"/>
                <a:cs typeface="Calibri" panose="020F0502020204030204" pitchFamily="34" charset="0"/>
              </a:rPr>
              <a:t>, then we only need to figure out </a:t>
            </a:r>
            <a:r>
              <a:rPr lang="en-US" altLang="zh-CN" sz="1600" b="1" dirty="0">
                <a:solidFill>
                  <a:srgbClr val="FF0000"/>
                </a:solidFill>
                <a:latin typeface="Courier New" panose="02070309020205020404" pitchFamily="49" charset="0"/>
                <a:cs typeface="Courier New" panose="02070309020205020404" pitchFamily="49" charset="0"/>
              </a:rPr>
              <a:t>k</a:t>
            </a:r>
            <a:r>
              <a:rPr lang="en-US" altLang="zh-CN" sz="1600" dirty="0">
                <a:latin typeface="Calibri" panose="020F0502020204030204" pitchFamily="34" charset="0"/>
                <a:cs typeface="Calibri" panose="020F0502020204030204" pitchFamily="34" charset="0"/>
              </a:rPr>
              <a:t>, </a:t>
            </a:r>
            <a:r>
              <a:rPr lang="en-US" altLang="zh-CN" sz="1600" b="1" dirty="0">
                <a:solidFill>
                  <a:schemeClr val="accent6"/>
                </a:solidFill>
                <a:latin typeface="Courier New" panose="02070309020205020404" pitchFamily="49" charset="0"/>
                <a:cs typeface="Courier New" panose="02070309020205020404" pitchFamily="49" charset="0"/>
              </a:rPr>
              <a:t>c</a:t>
            </a:r>
            <a:r>
              <a:rPr lang="en-US" altLang="zh-CN" sz="1600" dirty="0">
                <a:latin typeface="Calibri" panose="020F0502020204030204" pitchFamily="34" charset="0"/>
                <a:cs typeface="Calibri" panose="020F0502020204030204" pitchFamily="34" charset="0"/>
              </a:rPr>
              <a:t> and </a:t>
            </a:r>
            <a:r>
              <a:rPr lang="en-US" altLang="zh-CN" sz="1600" b="1" dirty="0">
                <a:solidFill>
                  <a:schemeClr val="accent5"/>
                </a:solidFill>
                <a:latin typeface="Courier New" panose="02070309020205020404" pitchFamily="49" charset="0"/>
                <a:cs typeface="Courier New" panose="02070309020205020404" pitchFamily="49" charset="0"/>
              </a:rPr>
              <a:t>b</a:t>
            </a:r>
            <a:r>
              <a:rPr lang="en-US" altLang="zh-CN" sz="1600" dirty="0">
                <a:latin typeface="Calibri" panose="020F0502020204030204" pitchFamily="34" charset="0"/>
                <a:cs typeface="Calibri" panose="020F0502020204030204" pitchFamily="34" charset="0"/>
              </a:rPr>
              <a:t>.</a:t>
            </a:r>
          </a:p>
        </p:txBody>
      </p:sp>
      <p:sp>
        <p:nvSpPr>
          <p:cNvPr id="7" name="Rectangle 6">
            <a:extLst>
              <a:ext uri="{FF2B5EF4-FFF2-40B4-BE49-F238E27FC236}">
                <a16:creationId xmlns:a16="http://schemas.microsoft.com/office/drawing/2014/main" id="{CE806BAC-29EB-47FD-B257-B47D19832ABF}"/>
              </a:ext>
            </a:extLst>
          </p:cNvPr>
          <p:cNvSpPr/>
          <p:nvPr/>
        </p:nvSpPr>
        <p:spPr>
          <a:xfrm>
            <a:off x="1062682" y="83381"/>
            <a:ext cx="11129318" cy="830997"/>
          </a:xfrm>
          <a:prstGeom prst="rect">
            <a:avLst/>
          </a:prstGeom>
        </p:spPr>
        <p:txBody>
          <a:bodyPr wrap="square">
            <a:spAutoFit/>
          </a:bodyPr>
          <a:lstStyle/>
          <a:p>
            <a:r>
              <a:rPr lang="en-US" altLang="zh-CN" sz="1600" dirty="0">
                <a:latin typeface="Calibri" panose="020F0502020204030204" pitchFamily="34" charset="0"/>
                <a:cs typeface="Calibri" panose="020F0502020204030204" pitchFamily="34" charset="0"/>
              </a:rPr>
              <a:t>The Yahoo benchmark dataset is just </a:t>
            </a:r>
            <a:r>
              <a:rPr lang="en-US" altLang="zh-CN" sz="1600" i="1" dirty="0">
                <a:latin typeface="Calibri" panose="020F0502020204030204" pitchFamily="34" charset="0"/>
                <a:cs typeface="Calibri" panose="020F0502020204030204" pitchFamily="34" charset="0"/>
              </a:rPr>
              <a:t>too</a:t>
            </a:r>
            <a:r>
              <a:rPr lang="en-US" altLang="zh-CN" sz="1600" dirty="0">
                <a:latin typeface="Calibri" panose="020F0502020204030204" pitchFamily="34" charset="0"/>
                <a:cs typeface="Calibri" panose="020F0502020204030204" pitchFamily="34" charset="0"/>
              </a:rPr>
              <a:t> </a:t>
            </a:r>
            <a:r>
              <a:rPr lang="en-US" altLang="zh-CN" sz="1600" i="1" dirty="0">
                <a:latin typeface="Calibri" panose="020F0502020204030204" pitchFamily="34" charset="0"/>
                <a:cs typeface="Calibri" panose="020F0502020204030204" pitchFamily="34" charset="0"/>
              </a:rPr>
              <a:t>trivial</a:t>
            </a:r>
            <a:r>
              <a:rPr lang="en-US" altLang="zh-CN" sz="1600" dirty="0">
                <a:latin typeface="Calibri" panose="020F0502020204030204" pitchFamily="34" charset="0"/>
                <a:cs typeface="Calibri" panose="020F0502020204030204" pitchFamily="34" charset="0"/>
              </a:rPr>
              <a:t>.</a:t>
            </a:r>
          </a:p>
          <a:p>
            <a:endParaRPr lang="en-US" altLang="zh-CN" sz="1600" b="1" dirty="0">
              <a:latin typeface="Calibri" panose="020F0502020204030204" pitchFamily="34" charset="0"/>
              <a:cs typeface="Calibri" panose="020F0502020204030204" pitchFamily="34" charset="0"/>
            </a:endParaRPr>
          </a:p>
          <a:p>
            <a:r>
              <a:rPr lang="en-US" altLang="zh-CN" sz="1600" b="1" dirty="0">
                <a:latin typeface="Calibri" panose="020F0502020204030204" pitchFamily="34" charset="0"/>
                <a:cs typeface="Calibri" panose="020F0502020204030204" pitchFamily="34" charset="0"/>
              </a:rPr>
              <a:t>316</a:t>
            </a:r>
            <a:r>
              <a:rPr lang="en-US" altLang="zh-CN" sz="1600" dirty="0">
                <a:latin typeface="Calibri" panose="020F0502020204030204" pitchFamily="34" charset="0"/>
                <a:cs typeface="Calibri" panose="020F0502020204030204" pitchFamily="34" charset="0"/>
              </a:rPr>
              <a:t> out of 367 (that’s </a:t>
            </a:r>
            <a:r>
              <a:rPr lang="en-US" altLang="zh-CN" sz="1600" b="1" dirty="0">
                <a:latin typeface="Calibri" panose="020F0502020204030204" pitchFamily="34" charset="0"/>
                <a:cs typeface="Calibri" panose="020F0502020204030204" pitchFamily="34" charset="0"/>
              </a:rPr>
              <a:t>86.1%</a:t>
            </a:r>
            <a:r>
              <a:rPr lang="en-US" altLang="zh-CN" sz="1600" dirty="0">
                <a:latin typeface="Calibri" panose="020F0502020204030204" pitchFamily="34" charset="0"/>
                <a:cs typeface="Calibri" panose="020F0502020204030204" pitchFamily="34" charset="0"/>
              </a:rPr>
              <a:t>) time series in Yahoo dataset can be solved with a </a:t>
            </a:r>
            <a:r>
              <a:rPr lang="en-US" altLang="zh-CN" sz="1600" i="1" dirty="0">
                <a:latin typeface="Calibri" panose="020F0502020204030204" pitchFamily="34" charset="0"/>
                <a:cs typeface="Calibri" panose="020F0502020204030204" pitchFamily="34" charset="0"/>
              </a:rPr>
              <a:t>universal</a:t>
            </a:r>
            <a:r>
              <a:rPr lang="en-US" altLang="zh-CN" sz="1600" dirty="0">
                <a:latin typeface="Calibri" panose="020F0502020204030204" pitchFamily="34" charset="0"/>
                <a:cs typeface="Calibri" panose="020F0502020204030204" pitchFamily="34" charset="0"/>
              </a:rPr>
              <a:t> one-liner </a:t>
            </a:r>
            <a:r>
              <a:rPr lang="en-US" altLang="zh-CN" sz="1600" dirty="0">
                <a:latin typeface="Courier New" panose="02070309020205020404" pitchFamily="49" charset="0"/>
                <a:cs typeface="Courier New" panose="02070309020205020404" pitchFamily="49" charset="0"/>
              </a:rPr>
              <a:t>(*)</a:t>
            </a:r>
            <a:r>
              <a:rPr lang="en-US" altLang="zh-CN" sz="1600" dirty="0">
                <a:latin typeface="Calibri" panose="020F0502020204030204" pitchFamily="34" charset="0"/>
                <a:cs typeface="Calibri" panose="020F0502020204030204" pitchFamily="34" charset="0"/>
              </a:rPr>
              <a:t> or </a:t>
            </a:r>
            <a:r>
              <a:rPr lang="en-US" altLang="zh-CN" sz="1600" dirty="0">
                <a:latin typeface="Courier New" panose="02070309020205020404" pitchFamily="49" charset="0"/>
                <a:cs typeface="Courier New" panose="02070309020205020404" pitchFamily="49" charset="0"/>
              </a:rPr>
              <a:t>(#):</a:t>
            </a:r>
            <a:endParaRPr lang="en-US" altLang="zh-CN" sz="1600" dirty="0">
              <a:latin typeface="Calibri" panose="020F0502020204030204" pitchFamily="34" charset="0"/>
              <a:cs typeface="Calibri" panose="020F0502020204030204" pitchFamily="34" charset="0"/>
            </a:endParaRPr>
          </a:p>
        </p:txBody>
      </p:sp>
      <p:sp>
        <p:nvSpPr>
          <p:cNvPr id="8" name="Rectangle 7">
            <a:extLst>
              <a:ext uri="{FF2B5EF4-FFF2-40B4-BE49-F238E27FC236}">
                <a16:creationId xmlns:a16="http://schemas.microsoft.com/office/drawing/2014/main" id="{101F5135-0152-44C3-B143-43C4DE18211A}"/>
              </a:ext>
            </a:extLst>
          </p:cNvPr>
          <p:cNvSpPr/>
          <p:nvPr/>
        </p:nvSpPr>
        <p:spPr>
          <a:xfrm>
            <a:off x="1374099" y="3532188"/>
            <a:ext cx="8810368" cy="954107"/>
          </a:xfrm>
          <a:prstGeom prst="rect">
            <a:avLst/>
          </a:prstGeom>
        </p:spPr>
        <p:txBody>
          <a:bodyPr wrap="square">
            <a:spAutoFit/>
          </a:bodyPr>
          <a:lstStyle/>
          <a:p>
            <a:r>
              <a:rPr lang="en-US" altLang="zh-CN" sz="1400" dirty="0">
                <a:latin typeface="Courier New" panose="02070309020205020404" pitchFamily="49" charset="0"/>
                <a:cs typeface="Courier New" panose="02070309020205020404" pitchFamily="49" charset="0"/>
              </a:rPr>
              <a:t>(1) 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&gt; </a:t>
            </a:r>
            <a:r>
              <a:rPr lang="en-US" altLang="zh-CN" sz="1400" b="1" dirty="0">
                <a:solidFill>
                  <a:srgbClr val="00B0F0"/>
                </a:solidFill>
                <a:latin typeface="Courier New" panose="02070309020205020404" pitchFamily="49" charset="0"/>
                <a:cs typeface="Courier New" panose="02070309020205020404" pitchFamily="49" charset="0"/>
              </a:rPr>
              <a:t>b</a:t>
            </a:r>
            <a:endParaRPr lang="en-US" altLang="zh-CN" sz="1400" dirty="0">
              <a:latin typeface="Courier New" panose="02070309020205020404" pitchFamily="49" charset="0"/>
              <a:cs typeface="Courier New" panose="02070309020205020404" pitchFamily="49" charset="0"/>
            </a:endParaRPr>
          </a:p>
          <a:p>
            <a:r>
              <a:rPr lang="en-US" altLang="zh-CN" sz="1400" dirty="0">
                <a:latin typeface="Courier New" panose="02070309020205020404" pitchFamily="49" charset="0"/>
                <a:cs typeface="Courier New" panose="02070309020205020404" pitchFamily="49" charset="0"/>
              </a:rPr>
              <a:t>(2) 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a:t>
            </a:r>
            <a:r>
              <a:rPr lang="zh-CN" altLang="en-US" sz="1400" dirty="0">
                <a:latin typeface="Courier New" panose="02070309020205020404" pitchFamily="49" charset="0"/>
                <a:cs typeface="Courier New" panose="02070309020205020404" pitchFamily="49" charset="0"/>
              </a:rPr>
              <a:t> </a:t>
            </a:r>
            <a:r>
              <a:rPr lang="en-US" altLang="zh-CN" sz="1400" dirty="0">
                <a:latin typeface="Courier New" panose="02070309020205020404" pitchFamily="49" charset="0"/>
                <a:cs typeface="Courier New" panose="02070309020205020404" pitchFamily="49" charset="0"/>
              </a:rPr>
              <a:t>&gt;</a:t>
            </a:r>
            <a:r>
              <a:rPr lang="zh-CN" altLang="en-US" sz="1400" dirty="0">
                <a:latin typeface="Courier New" panose="02070309020205020404" pitchFamily="49" charset="0"/>
                <a:cs typeface="Courier New" panose="02070309020205020404" pitchFamily="49" charset="0"/>
              </a:rPr>
              <a:t> </a:t>
            </a:r>
            <a:r>
              <a:rPr lang="en-US" altLang="zh-CN" sz="1400" dirty="0" err="1">
                <a:latin typeface="Courier New" panose="02070309020205020404" pitchFamily="49" charset="0"/>
                <a:cs typeface="Courier New" panose="02070309020205020404" pitchFamily="49" charset="0"/>
              </a:rPr>
              <a:t>movmean</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a:t>
            </a:r>
            <a:r>
              <a:rPr lang="en-US" altLang="zh-CN" sz="1400" b="1" dirty="0">
                <a:solidFill>
                  <a:srgbClr val="FF0000"/>
                </a:solidFill>
                <a:latin typeface="Courier New" panose="02070309020205020404" pitchFamily="49" charset="0"/>
                <a:cs typeface="Courier New" panose="02070309020205020404" pitchFamily="49" charset="0"/>
              </a:rPr>
              <a:t>k</a:t>
            </a:r>
            <a:r>
              <a:rPr lang="en-US" altLang="zh-CN" sz="1400" dirty="0">
                <a:latin typeface="Courier New" panose="02070309020205020404" pitchFamily="49" charset="0"/>
                <a:cs typeface="Courier New" panose="02070309020205020404" pitchFamily="49" charset="0"/>
              </a:rPr>
              <a:t>) + </a:t>
            </a:r>
            <a:r>
              <a:rPr lang="en-US" altLang="zh-CN" sz="1400" b="1" dirty="0">
                <a:solidFill>
                  <a:schemeClr val="accent6"/>
                </a:solidFill>
                <a:latin typeface="Courier New" panose="02070309020205020404" pitchFamily="49" charset="0"/>
                <a:cs typeface="Courier New" panose="02070309020205020404" pitchFamily="49" charset="0"/>
              </a:rPr>
              <a:t>c</a:t>
            </a:r>
            <a:r>
              <a:rPr lang="en-US" altLang="zh-CN" sz="1400" dirty="0">
                <a:latin typeface="Courier New" panose="02070309020205020404" pitchFamily="49" charset="0"/>
                <a:cs typeface="Courier New" panose="02070309020205020404" pitchFamily="49" charset="0"/>
              </a:rPr>
              <a:t> * </a:t>
            </a:r>
            <a:r>
              <a:rPr lang="en-US" altLang="zh-CN" sz="1400" dirty="0" err="1">
                <a:latin typeface="Courier New" panose="02070309020205020404" pitchFamily="49" charset="0"/>
                <a:cs typeface="Courier New" panose="02070309020205020404" pitchFamily="49" charset="0"/>
              </a:rPr>
              <a:t>movstd</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a:t>
            </a:r>
            <a:r>
              <a:rPr lang="en-US" altLang="zh-CN" sz="1400" b="1" dirty="0">
                <a:solidFill>
                  <a:srgbClr val="FF0000"/>
                </a:solidFill>
                <a:latin typeface="Courier New" panose="02070309020205020404" pitchFamily="49" charset="0"/>
                <a:cs typeface="Courier New" panose="02070309020205020404" pitchFamily="49" charset="0"/>
              </a:rPr>
              <a:t>k</a:t>
            </a:r>
            <a:r>
              <a:rPr lang="en-US" altLang="zh-CN" sz="1400" dirty="0">
                <a:latin typeface="Courier New" panose="02070309020205020404" pitchFamily="49" charset="0"/>
                <a:cs typeface="Courier New" panose="02070309020205020404" pitchFamily="49" charset="0"/>
              </a:rPr>
              <a:t>) + </a:t>
            </a:r>
            <a:r>
              <a:rPr lang="en-US" altLang="zh-CN" sz="1400" b="1" dirty="0">
                <a:solidFill>
                  <a:srgbClr val="00B0F0"/>
                </a:solidFill>
                <a:latin typeface="Courier New" panose="02070309020205020404" pitchFamily="49" charset="0"/>
                <a:cs typeface="Courier New" panose="02070309020205020404" pitchFamily="49" charset="0"/>
              </a:rPr>
              <a:t>b</a:t>
            </a:r>
            <a:endParaRPr lang="en-US" altLang="zh-CN" sz="1400" dirty="0">
              <a:latin typeface="Courier New" panose="02070309020205020404" pitchFamily="49" charset="0"/>
              <a:cs typeface="Courier New" panose="02070309020205020404" pitchFamily="49" charset="0"/>
            </a:endParaRPr>
          </a:p>
          <a:p>
            <a:r>
              <a:rPr lang="en-US" altLang="zh-CN" sz="1400" dirty="0">
                <a:latin typeface="Courier New" panose="02070309020205020404" pitchFamily="49" charset="0"/>
                <a:cs typeface="Courier New" panose="02070309020205020404" pitchFamily="49" charset="0"/>
              </a:rPr>
              <a:t>(3) </a:t>
            </a:r>
            <a:r>
              <a:rPr lang="en-US" altLang="zh-CN" sz="1400" i="1" dirty="0">
                <a:latin typeface="Courier New" panose="02070309020205020404" pitchFamily="49" charset="0"/>
                <a:cs typeface="Courier New" panose="02070309020205020404" pitchFamily="49" charset="0"/>
              </a:rPr>
              <a:t>abs</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&gt; </a:t>
            </a:r>
            <a:r>
              <a:rPr lang="en-US" altLang="zh-CN" sz="1400" b="1" dirty="0">
                <a:solidFill>
                  <a:srgbClr val="00B0F0"/>
                </a:solidFill>
                <a:latin typeface="Courier New" panose="02070309020205020404" pitchFamily="49" charset="0"/>
                <a:cs typeface="Courier New" panose="02070309020205020404" pitchFamily="49" charset="0"/>
              </a:rPr>
              <a:t>b</a:t>
            </a:r>
            <a:endParaRPr lang="en-US" altLang="zh-CN" sz="1400" dirty="0">
              <a:solidFill>
                <a:srgbClr val="00B0F0"/>
              </a:solidFill>
              <a:latin typeface="Courier New" panose="02070309020205020404" pitchFamily="49" charset="0"/>
              <a:cs typeface="Courier New" panose="02070309020205020404" pitchFamily="49" charset="0"/>
            </a:endParaRPr>
          </a:p>
          <a:p>
            <a:r>
              <a:rPr lang="en-US" altLang="zh-CN" sz="1400" dirty="0">
                <a:latin typeface="Courier New" panose="02070309020205020404" pitchFamily="49" charset="0"/>
                <a:cs typeface="Courier New" panose="02070309020205020404" pitchFamily="49" charset="0"/>
              </a:rPr>
              <a:t>(4) </a:t>
            </a:r>
            <a:r>
              <a:rPr lang="en-US" altLang="zh-CN" sz="1400" i="1" dirty="0">
                <a:latin typeface="Courier New" panose="02070309020205020404" pitchFamily="49" charset="0"/>
                <a:cs typeface="Courier New" panose="02070309020205020404" pitchFamily="49" charset="0"/>
              </a:rPr>
              <a:t>abs</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a:t>
            </a:r>
            <a:r>
              <a:rPr lang="zh-CN" altLang="en-US" sz="1400" dirty="0">
                <a:latin typeface="Courier New" panose="02070309020205020404" pitchFamily="49" charset="0"/>
                <a:cs typeface="Courier New" panose="02070309020205020404" pitchFamily="49" charset="0"/>
              </a:rPr>
              <a:t> </a:t>
            </a:r>
            <a:r>
              <a:rPr lang="en-US" altLang="zh-CN" sz="1400" dirty="0">
                <a:latin typeface="Courier New" panose="02070309020205020404" pitchFamily="49" charset="0"/>
                <a:cs typeface="Courier New" panose="02070309020205020404" pitchFamily="49" charset="0"/>
              </a:rPr>
              <a:t>&gt;</a:t>
            </a:r>
            <a:r>
              <a:rPr lang="zh-CN" altLang="en-US" sz="1400" dirty="0">
                <a:latin typeface="Courier New" panose="02070309020205020404" pitchFamily="49" charset="0"/>
                <a:cs typeface="Courier New" panose="02070309020205020404" pitchFamily="49" charset="0"/>
              </a:rPr>
              <a:t> </a:t>
            </a:r>
            <a:r>
              <a:rPr lang="en-US" altLang="zh-CN" sz="1400" dirty="0" err="1">
                <a:latin typeface="Courier New" panose="02070309020205020404" pitchFamily="49" charset="0"/>
                <a:cs typeface="Courier New" panose="02070309020205020404" pitchFamily="49" charset="0"/>
              </a:rPr>
              <a:t>movmean</a:t>
            </a:r>
            <a:r>
              <a:rPr lang="en-US" altLang="zh-CN" sz="1400" dirty="0">
                <a:latin typeface="Courier New" panose="02070309020205020404" pitchFamily="49" charset="0"/>
                <a:cs typeface="Courier New" panose="02070309020205020404" pitchFamily="49" charset="0"/>
              </a:rPr>
              <a:t>(abs(diff(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a:t>
            </a:r>
            <a:r>
              <a:rPr lang="en-US" altLang="zh-CN" sz="1400" b="1" dirty="0">
                <a:solidFill>
                  <a:srgbClr val="FF0000"/>
                </a:solidFill>
                <a:latin typeface="Courier New" panose="02070309020205020404" pitchFamily="49" charset="0"/>
                <a:cs typeface="Courier New" panose="02070309020205020404" pitchFamily="49" charset="0"/>
              </a:rPr>
              <a:t>k</a:t>
            </a:r>
            <a:r>
              <a:rPr lang="en-US" altLang="zh-CN" sz="1400" dirty="0">
                <a:latin typeface="Courier New" panose="02070309020205020404" pitchFamily="49" charset="0"/>
                <a:cs typeface="Courier New" panose="02070309020205020404" pitchFamily="49" charset="0"/>
              </a:rPr>
              <a:t>) + </a:t>
            </a:r>
            <a:r>
              <a:rPr lang="en-US" altLang="zh-CN" sz="1400" b="1" dirty="0">
                <a:solidFill>
                  <a:schemeClr val="accent6"/>
                </a:solidFill>
                <a:latin typeface="Courier New" panose="02070309020205020404" pitchFamily="49" charset="0"/>
                <a:cs typeface="Courier New" panose="02070309020205020404" pitchFamily="49" charset="0"/>
              </a:rPr>
              <a:t>c</a:t>
            </a:r>
            <a:r>
              <a:rPr lang="en-US" altLang="zh-CN" sz="1400" dirty="0">
                <a:latin typeface="Courier New" panose="02070309020205020404" pitchFamily="49" charset="0"/>
                <a:cs typeface="Courier New" panose="02070309020205020404" pitchFamily="49" charset="0"/>
              </a:rPr>
              <a:t> * </a:t>
            </a:r>
            <a:r>
              <a:rPr lang="en-US" altLang="zh-CN" sz="1400" dirty="0" err="1">
                <a:latin typeface="Courier New" panose="02070309020205020404" pitchFamily="49" charset="0"/>
                <a:cs typeface="Courier New" panose="02070309020205020404" pitchFamily="49" charset="0"/>
              </a:rPr>
              <a:t>movstd</a:t>
            </a:r>
            <a:r>
              <a:rPr lang="en-US" altLang="zh-CN" sz="1400" dirty="0">
                <a:latin typeface="Courier New" panose="02070309020205020404" pitchFamily="49" charset="0"/>
                <a:cs typeface="Courier New" panose="02070309020205020404" pitchFamily="49" charset="0"/>
              </a:rPr>
              <a:t>(</a:t>
            </a:r>
            <a:r>
              <a:rPr lang="en-US" altLang="zh-CN" sz="1400" i="1" dirty="0">
                <a:latin typeface="Courier New" panose="02070309020205020404" pitchFamily="49" charset="0"/>
                <a:cs typeface="Courier New" panose="02070309020205020404" pitchFamily="49" charset="0"/>
              </a:rPr>
              <a:t>abs</a:t>
            </a:r>
            <a:r>
              <a:rPr lang="en-US" altLang="zh-CN" sz="1400" dirty="0">
                <a:latin typeface="Courier New" panose="02070309020205020404" pitchFamily="49" charset="0"/>
                <a:cs typeface="Courier New" panose="02070309020205020404" pitchFamily="49" charset="0"/>
              </a:rPr>
              <a:t>(diff(</a:t>
            </a:r>
            <a:r>
              <a:rPr lang="en-US" altLang="zh-CN" sz="1400" b="1" dirty="0">
                <a:latin typeface="Courier New" panose="02070309020205020404" pitchFamily="49" charset="0"/>
                <a:cs typeface="Courier New" panose="02070309020205020404" pitchFamily="49" charset="0"/>
              </a:rPr>
              <a:t>TS</a:t>
            </a:r>
            <a:r>
              <a:rPr lang="en-US" altLang="zh-CN" sz="1400" dirty="0">
                <a:latin typeface="Courier New" panose="02070309020205020404" pitchFamily="49" charset="0"/>
                <a:cs typeface="Courier New" panose="02070309020205020404" pitchFamily="49" charset="0"/>
              </a:rPr>
              <a:t>)), </a:t>
            </a:r>
            <a:r>
              <a:rPr lang="en-US" altLang="zh-CN" sz="1400" b="1" dirty="0">
                <a:solidFill>
                  <a:srgbClr val="FF0000"/>
                </a:solidFill>
                <a:latin typeface="Courier New" panose="02070309020205020404" pitchFamily="49" charset="0"/>
                <a:cs typeface="Courier New" panose="02070309020205020404" pitchFamily="49" charset="0"/>
              </a:rPr>
              <a:t>k</a:t>
            </a:r>
            <a:r>
              <a:rPr lang="en-US" altLang="zh-CN" sz="1400" dirty="0">
                <a:latin typeface="Courier New" panose="02070309020205020404" pitchFamily="49" charset="0"/>
                <a:cs typeface="Courier New" panose="02070309020205020404" pitchFamily="49" charset="0"/>
              </a:rPr>
              <a:t>) + </a:t>
            </a:r>
            <a:r>
              <a:rPr lang="en-US" altLang="zh-CN" sz="1400" b="1" dirty="0">
                <a:solidFill>
                  <a:srgbClr val="00B0F0"/>
                </a:solidFill>
                <a:latin typeface="Courier New" panose="02070309020205020404" pitchFamily="49" charset="0"/>
                <a:cs typeface="Courier New" panose="02070309020205020404" pitchFamily="49" charset="0"/>
              </a:rPr>
              <a:t>b</a:t>
            </a:r>
            <a:endParaRPr lang="en-US" altLang="zh-CN" sz="1400" dirty="0">
              <a:latin typeface="Courier New" panose="02070309020205020404" pitchFamily="49" charset="0"/>
              <a:cs typeface="Courier New" panose="02070309020205020404" pitchFamily="49" charset="0"/>
            </a:endParaRPr>
          </a:p>
        </p:txBody>
      </p:sp>
      <p:sp>
        <p:nvSpPr>
          <p:cNvPr id="9" name="Rectangle 8">
            <a:extLst>
              <a:ext uri="{FF2B5EF4-FFF2-40B4-BE49-F238E27FC236}">
                <a16:creationId xmlns:a16="http://schemas.microsoft.com/office/drawing/2014/main" id="{634E4959-1C3E-4667-9776-93FC65F95905}"/>
              </a:ext>
            </a:extLst>
          </p:cNvPr>
          <p:cNvSpPr/>
          <p:nvPr/>
        </p:nvSpPr>
        <p:spPr>
          <a:xfrm>
            <a:off x="1098176" y="4554940"/>
            <a:ext cx="4365811" cy="338554"/>
          </a:xfrm>
          <a:prstGeom prst="rect">
            <a:avLst/>
          </a:prstGeom>
        </p:spPr>
        <p:txBody>
          <a:bodyPr wrap="none">
            <a:spAutoFit/>
          </a:bodyPr>
          <a:lstStyle/>
          <a:p>
            <a:r>
              <a:rPr lang="en-US" altLang="zh-CN" sz="1600" dirty="0">
                <a:latin typeface="Calibri" panose="020F0502020204030204" pitchFamily="34" charset="0"/>
                <a:cs typeface="Calibri" panose="020F0502020204030204" pitchFamily="34" charset="0"/>
              </a:rPr>
              <a:t>Here are some facts on Yahoo benchmark dataset:</a:t>
            </a:r>
          </a:p>
        </p:txBody>
      </p:sp>
    </p:spTree>
    <p:extLst>
      <p:ext uri="{BB962C8B-B14F-4D97-AF65-F5344CB8AC3E}">
        <p14:creationId xmlns:p14="http://schemas.microsoft.com/office/powerpoint/2010/main" val="21882574"/>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E7482E-E4CE-4ACA-849D-45557955A2B6}"/>
              </a:ext>
            </a:extLst>
          </p:cNvPr>
          <p:cNvSpPr>
            <a:spLocks noGrp="1"/>
          </p:cNvSpPr>
          <p:nvPr>
            <p:ph type="title"/>
          </p:nvPr>
        </p:nvSpPr>
        <p:spPr>
          <a:xfrm>
            <a:off x="0" y="18255"/>
            <a:ext cx="10515600" cy="1325563"/>
          </a:xfrm>
        </p:spPr>
        <p:txBody>
          <a:bodyPr>
            <a:normAutofit/>
          </a:bodyPr>
          <a:lstStyle/>
          <a:p>
            <a:r>
              <a:rPr lang="en-US" sz="6000" dirty="0"/>
              <a:t>Finally </a:t>
            </a:r>
          </a:p>
        </p:txBody>
      </p:sp>
      <p:sp>
        <p:nvSpPr>
          <p:cNvPr id="3" name="Content Placeholder 2">
            <a:extLst>
              <a:ext uri="{FF2B5EF4-FFF2-40B4-BE49-F238E27FC236}">
                <a16:creationId xmlns:a16="http://schemas.microsoft.com/office/drawing/2014/main" id="{5FC564D4-5E67-46A4-BC29-78BA66B301F7}"/>
              </a:ext>
            </a:extLst>
          </p:cNvPr>
          <p:cNvSpPr>
            <a:spLocks noGrp="1"/>
          </p:cNvSpPr>
          <p:nvPr>
            <p:ph idx="1"/>
          </p:nvPr>
        </p:nvSpPr>
        <p:spPr>
          <a:xfrm>
            <a:off x="424773" y="1548386"/>
            <a:ext cx="11267873" cy="4750274"/>
          </a:xfrm>
        </p:spPr>
        <p:txBody>
          <a:bodyPr>
            <a:normAutofit lnSpcReduction="10000"/>
          </a:bodyPr>
          <a:lstStyle/>
          <a:p>
            <a:r>
              <a:rPr lang="en-US" dirty="0"/>
              <a:t>Perhaps you are not convinced by the one-liner argument (We personally find it devastating).</a:t>
            </a:r>
          </a:p>
          <a:p>
            <a:endParaRPr lang="en-US" dirty="0"/>
          </a:p>
          <a:p>
            <a:r>
              <a:rPr lang="en-US" dirty="0"/>
              <a:t>Even if so, there is still the question, do we need </a:t>
            </a:r>
            <a:r>
              <a:rPr lang="en-US" dirty="0">
                <a:solidFill>
                  <a:srgbClr val="C00000"/>
                </a:solidFill>
              </a:rPr>
              <a:t>new</a:t>
            </a:r>
            <a:r>
              <a:rPr lang="en-US" dirty="0"/>
              <a:t>, </a:t>
            </a:r>
            <a:r>
              <a:rPr lang="en-US" dirty="0">
                <a:solidFill>
                  <a:srgbClr val="00B0F0"/>
                </a:solidFill>
              </a:rPr>
              <a:t>complex</a:t>
            </a:r>
            <a:r>
              <a:rPr lang="en-US" dirty="0"/>
              <a:t>, training </a:t>
            </a:r>
            <a:r>
              <a:rPr lang="en-US" dirty="0">
                <a:solidFill>
                  <a:schemeClr val="accent6">
                    <a:lumMod val="75000"/>
                  </a:schemeClr>
                </a:solidFill>
              </a:rPr>
              <a:t>data hungry</a:t>
            </a:r>
            <a:r>
              <a:rPr lang="en-US" dirty="0"/>
              <a:t>, </a:t>
            </a:r>
            <a:r>
              <a:rPr lang="en-US" dirty="0">
                <a:solidFill>
                  <a:srgbClr val="FFC000"/>
                </a:solidFill>
              </a:rPr>
              <a:t>parameter-laden</a:t>
            </a:r>
            <a:r>
              <a:rPr lang="en-US" dirty="0"/>
              <a:t> algorithms to solve these problems?</a:t>
            </a:r>
          </a:p>
          <a:p>
            <a:r>
              <a:rPr lang="en-US" dirty="0"/>
              <a:t>In the remainder of this presentation, we show that  twenty-year-</a:t>
            </a:r>
            <a:r>
              <a:rPr lang="en-US" dirty="0">
                <a:solidFill>
                  <a:srgbClr val="C00000"/>
                </a:solidFill>
              </a:rPr>
              <a:t>old</a:t>
            </a:r>
            <a:r>
              <a:rPr lang="en-US" dirty="0"/>
              <a:t>, </a:t>
            </a:r>
            <a:r>
              <a:rPr lang="en-US" dirty="0">
                <a:solidFill>
                  <a:srgbClr val="00B0F0"/>
                </a:solidFill>
              </a:rPr>
              <a:t>simple</a:t>
            </a:r>
            <a:r>
              <a:rPr lang="en-US" dirty="0"/>
              <a:t>, </a:t>
            </a:r>
            <a:r>
              <a:rPr lang="en-US" dirty="0">
                <a:solidFill>
                  <a:schemeClr val="accent6">
                    <a:lumMod val="75000"/>
                  </a:schemeClr>
                </a:solidFill>
              </a:rPr>
              <a:t>zero training data</a:t>
            </a:r>
            <a:r>
              <a:rPr lang="en-US" dirty="0"/>
              <a:t>, </a:t>
            </a:r>
            <a:r>
              <a:rPr lang="en-US" dirty="0">
                <a:solidFill>
                  <a:srgbClr val="FFC000"/>
                </a:solidFill>
              </a:rPr>
              <a:t>parameter-free</a:t>
            </a:r>
            <a:r>
              <a:rPr lang="en-US" dirty="0"/>
              <a:t>/ parameter-lite algorithms seem to be very </a:t>
            </a:r>
            <a:r>
              <a:rPr lang="en-US" dirty="0" err="1"/>
              <a:t>very</a:t>
            </a:r>
            <a:r>
              <a:rPr lang="en-US" dirty="0"/>
              <a:t> competitive (time series discords). </a:t>
            </a:r>
          </a:p>
          <a:p>
            <a:r>
              <a:rPr lang="en-US" dirty="0"/>
              <a:t>We regard the following as an existence proof, not a rigorous study. However, we think it shows that the community should not dismiss old methods, in their haste to explore deep learning.</a:t>
            </a:r>
          </a:p>
        </p:txBody>
      </p:sp>
    </p:spTree>
    <p:extLst>
      <p:ext uri="{BB962C8B-B14F-4D97-AF65-F5344CB8AC3E}">
        <p14:creationId xmlns:p14="http://schemas.microsoft.com/office/powerpoint/2010/main" val="133274839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5FF524E-D442-48FC-8B3A-F06C28EDF2CB}"/>
              </a:ext>
            </a:extLst>
          </p:cNvPr>
          <p:cNvPicPr>
            <a:picLocks noChangeAspect="1"/>
          </p:cNvPicPr>
          <p:nvPr/>
        </p:nvPicPr>
        <p:blipFill>
          <a:blip r:embed="rId2"/>
          <a:stretch>
            <a:fillRect/>
          </a:stretch>
        </p:blipFill>
        <p:spPr>
          <a:xfrm>
            <a:off x="286741" y="4893950"/>
            <a:ext cx="3035456" cy="1847945"/>
          </a:xfrm>
          <a:prstGeom prst="rect">
            <a:avLst/>
          </a:prstGeom>
        </p:spPr>
      </p:pic>
      <p:pic>
        <p:nvPicPr>
          <p:cNvPr id="8" name="Picture 7">
            <a:extLst>
              <a:ext uri="{FF2B5EF4-FFF2-40B4-BE49-F238E27FC236}">
                <a16:creationId xmlns:a16="http://schemas.microsoft.com/office/drawing/2014/main" id="{6630B9B8-2A98-444F-A79C-559753E9FEB9}"/>
              </a:ext>
            </a:extLst>
          </p:cNvPr>
          <p:cNvPicPr>
            <a:picLocks noChangeAspect="1"/>
          </p:cNvPicPr>
          <p:nvPr/>
        </p:nvPicPr>
        <p:blipFill>
          <a:blip r:embed="rId3"/>
          <a:stretch>
            <a:fillRect/>
          </a:stretch>
        </p:blipFill>
        <p:spPr>
          <a:xfrm>
            <a:off x="5498343" y="1835952"/>
            <a:ext cx="6541257" cy="4905943"/>
          </a:xfrm>
          <a:prstGeom prst="rect">
            <a:avLst/>
          </a:prstGeom>
        </p:spPr>
      </p:pic>
      <p:sp>
        <p:nvSpPr>
          <p:cNvPr id="10" name="TextBox 9">
            <a:extLst>
              <a:ext uri="{FF2B5EF4-FFF2-40B4-BE49-F238E27FC236}">
                <a16:creationId xmlns:a16="http://schemas.microsoft.com/office/drawing/2014/main" id="{23750670-3AE0-4C07-8463-E383BE1A5F4E}"/>
              </a:ext>
            </a:extLst>
          </p:cNvPr>
          <p:cNvSpPr txBox="1"/>
          <p:nvPr/>
        </p:nvSpPr>
        <p:spPr>
          <a:xfrm>
            <a:off x="101867" y="990408"/>
            <a:ext cx="12143873" cy="923330"/>
          </a:xfrm>
          <a:prstGeom prst="rect">
            <a:avLst/>
          </a:prstGeom>
          <a:noFill/>
        </p:spPr>
        <p:txBody>
          <a:bodyPr wrap="square">
            <a:spAutoFit/>
          </a:bodyPr>
          <a:lstStyle/>
          <a:p>
            <a:r>
              <a:rPr lang="en-US" dirty="0"/>
              <a:t>&gt;&gt; </a:t>
            </a:r>
            <a:r>
              <a:rPr lang="en-US" dirty="0" err="1"/>
              <a:t>labels_PI</a:t>
            </a:r>
            <a:r>
              <a:rPr lang="en-US" dirty="0"/>
              <a:t>=zeros(1,8505);</a:t>
            </a:r>
          </a:p>
          <a:p>
            <a:r>
              <a:rPr lang="en-US" dirty="0"/>
              <a:t>&gt;&gt; </a:t>
            </a:r>
            <a:r>
              <a:rPr lang="en-US" dirty="0" err="1"/>
              <a:t>labels_PI</a:t>
            </a:r>
            <a:r>
              <a:rPr lang="en-US" dirty="0"/>
              <a:t>([2149:2349, 4536:4844, 3539:3779])=1;</a:t>
            </a:r>
          </a:p>
          <a:p>
            <a:r>
              <a:rPr lang="en-US" dirty="0"/>
              <a:t>&gt;&gt; figure; subplot(211); plot(P1);, subplot(212);, hold on;  plot</a:t>
            </a:r>
            <a:r>
              <a:rPr lang="en-US" dirty="0">
                <a:solidFill>
                  <a:srgbClr val="00B050"/>
                </a:solidFill>
              </a:rPr>
              <a:t>((</a:t>
            </a:r>
            <a:r>
              <a:rPr lang="en-US" dirty="0" err="1">
                <a:solidFill>
                  <a:srgbClr val="00B050"/>
                </a:solidFill>
              </a:rPr>
              <a:t>movmean</a:t>
            </a:r>
            <a:r>
              <a:rPr lang="en-US" dirty="0">
                <a:solidFill>
                  <a:srgbClr val="00B050"/>
                </a:solidFill>
              </a:rPr>
              <a:t>(diff(P1) == 0,100) &gt; 0.5)</a:t>
            </a:r>
            <a:r>
              <a:rPr lang="en-US" dirty="0"/>
              <a:t>,'g');, plot(labels_PI+2,'r')</a:t>
            </a:r>
          </a:p>
        </p:txBody>
      </p:sp>
      <p:sp>
        <p:nvSpPr>
          <p:cNvPr id="11" name="TextBox 10">
            <a:extLst>
              <a:ext uri="{FF2B5EF4-FFF2-40B4-BE49-F238E27FC236}">
                <a16:creationId xmlns:a16="http://schemas.microsoft.com/office/drawing/2014/main" id="{721039D1-2FC2-4E94-9281-BB9B64AFA0D5}"/>
              </a:ext>
            </a:extLst>
          </p:cNvPr>
          <p:cNvSpPr txBox="1"/>
          <p:nvPr/>
        </p:nvSpPr>
        <p:spPr>
          <a:xfrm>
            <a:off x="8242300" y="5106670"/>
            <a:ext cx="3466013" cy="523220"/>
          </a:xfrm>
          <a:prstGeom prst="rect">
            <a:avLst/>
          </a:prstGeom>
          <a:noFill/>
        </p:spPr>
        <p:txBody>
          <a:bodyPr wrap="none" rtlCol="0">
            <a:spAutoFit/>
          </a:bodyPr>
          <a:lstStyle/>
          <a:p>
            <a:r>
              <a:rPr lang="en-US" dirty="0"/>
              <a:t>This is NASA P1</a:t>
            </a:r>
          </a:p>
          <a:p>
            <a:r>
              <a:rPr lang="en-US" sz="1000" dirty="0" err="1"/>
              <a:t>anomaly_dataset_Mars</a:t>
            </a:r>
            <a:r>
              <a:rPr lang="en-US" sz="1000" dirty="0"/>
              <a:t> Science Laboratory and SMAP missions</a:t>
            </a:r>
          </a:p>
        </p:txBody>
      </p:sp>
    </p:spTree>
    <p:extLst>
      <p:ext uri="{BB962C8B-B14F-4D97-AF65-F5344CB8AC3E}">
        <p14:creationId xmlns:p14="http://schemas.microsoft.com/office/powerpoint/2010/main" val="105946263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1DEB8ECF-3EDB-403C-AD42-A21CB711BBBF}"/>
              </a:ext>
            </a:extLst>
          </p:cNvPr>
          <p:cNvSpPr/>
          <p:nvPr/>
        </p:nvSpPr>
        <p:spPr>
          <a:xfrm>
            <a:off x="2447926" y="5198745"/>
            <a:ext cx="4032246" cy="1371918"/>
          </a:xfrm>
          <a:prstGeom prst="rect">
            <a:avLst/>
          </a:prstGeom>
          <a:solidFill>
            <a:srgbClr val="FF00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 name="Line 6">
            <a:extLst>
              <a:ext uri="{FF2B5EF4-FFF2-40B4-BE49-F238E27FC236}">
                <a16:creationId xmlns:a16="http://schemas.microsoft.com/office/drawing/2014/main" id="{D9270D81-CCE2-462C-9B2C-ACC32EB07A90}"/>
              </a:ext>
            </a:extLst>
          </p:cNvPr>
          <p:cNvSpPr>
            <a:spLocks noChangeShapeType="1"/>
          </p:cNvSpPr>
          <p:nvPr/>
        </p:nvSpPr>
        <p:spPr bwMode="auto">
          <a:xfrm>
            <a:off x="2420937" y="3945394"/>
            <a:ext cx="9451976"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6" name="Freeform 8">
            <a:extLst>
              <a:ext uri="{FF2B5EF4-FFF2-40B4-BE49-F238E27FC236}">
                <a16:creationId xmlns:a16="http://schemas.microsoft.com/office/drawing/2014/main" id="{EFCA045E-55AF-41F8-9DB8-A028EFC54361}"/>
              </a:ext>
            </a:extLst>
          </p:cNvPr>
          <p:cNvSpPr>
            <a:spLocks/>
          </p:cNvSpPr>
          <p:nvPr/>
        </p:nvSpPr>
        <p:spPr bwMode="auto">
          <a:xfrm>
            <a:off x="2420937" y="3578723"/>
            <a:ext cx="9451976" cy="223795"/>
          </a:xfrm>
          <a:custGeom>
            <a:avLst/>
            <a:gdLst>
              <a:gd name="T0" fmla="*/ 93 w 5954"/>
              <a:gd name="T1" fmla="*/ 82 h 772"/>
              <a:gd name="T2" fmla="*/ 186 w 5954"/>
              <a:gd name="T3" fmla="*/ 223 h 772"/>
              <a:gd name="T4" fmla="*/ 280 w 5954"/>
              <a:gd name="T5" fmla="*/ 59 h 772"/>
              <a:gd name="T6" fmla="*/ 373 w 5954"/>
              <a:gd name="T7" fmla="*/ 311 h 772"/>
              <a:gd name="T8" fmla="*/ 466 w 5954"/>
              <a:gd name="T9" fmla="*/ 104 h 772"/>
              <a:gd name="T10" fmla="*/ 560 w 5954"/>
              <a:gd name="T11" fmla="*/ 69 h 772"/>
              <a:gd name="T12" fmla="*/ 653 w 5954"/>
              <a:gd name="T13" fmla="*/ 704 h 772"/>
              <a:gd name="T14" fmla="*/ 746 w 5954"/>
              <a:gd name="T15" fmla="*/ 81 h 772"/>
              <a:gd name="T16" fmla="*/ 840 w 5954"/>
              <a:gd name="T17" fmla="*/ 86 h 772"/>
              <a:gd name="T18" fmla="*/ 933 w 5954"/>
              <a:gd name="T19" fmla="*/ 302 h 772"/>
              <a:gd name="T20" fmla="*/ 1026 w 5954"/>
              <a:gd name="T21" fmla="*/ 58 h 772"/>
              <a:gd name="T22" fmla="*/ 1120 w 5954"/>
              <a:gd name="T23" fmla="*/ 98 h 772"/>
              <a:gd name="T24" fmla="*/ 1213 w 5954"/>
              <a:gd name="T25" fmla="*/ 115 h 772"/>
              <a:gd name="T26" fmla="*/ 1306 w 5954"/>
              <a:gd name="T27" fmla="*/ 70 h 772"/>
              <a:gd name="T28" fmla="*/ 1400 w 5954"/>
              <a:gd name="T29" fmla="*/ 632 h 772"/>
              <a:gd name="T30" fmla="*/ 1493 w 5954"/>
              <a:gd name="T31" fmla="*/ 92 h 772"/>
              <a:gd name="T32" fmla="*/ 1586 w 5954"/>
              <a:gd name="T33" fmla="*/ 78 h 772"/>
              <a:gd name="T34" fmla="*/ 1680 w 5954"/>
              <a:gd name="T35" fmla="*/ 437 h 772"/>
              <a:gd name="T36" fmla="*/ 1773 w 5954"/>
              <a:gd name="T37" fmla="*/ 13 h 772"/>
              <a:gd name="T38" fmla="*/ 1867 w 5954"/>
              <a:gd name="T39" fmla="*/ 42 h 772"/>
              <a:gd name="T40" fmla="*/ 1960 w 5954"/>
              <a:gd name="T41" fmla="*/ 43 h 772"/>
              <a:gd name="T42" fmla="*/ 2053 w 5954"/>
              <a:gd name="T43" fmla="*/ 20 h 772"/>
              <a:gd name="T44" fmla="*/ 2147 w 5954"/>
              <a:gd name="T45" fmla="*/ 610 h 772"/>
              <a:gd name="T46" fmla="*/ 2240 w 5954"/>
              <a:gd name="T47" fmla="*/ 21 h 772"/>
              <a:gd name="T48" fmla="*/ 2333 w 5954"/>
              <a:gd name="T49" fmla="*/ 25 h 772"/>
              <a:gd name="T50" fmla="*/ 2426 w 5954"/>
              <a:gd name="T51" fmla="*/ 373 h 772"/>
              <a:gd name="T52" fmla="*/ 2520 w 5954"/>
              <a:gd name="T53" fmla="*/ 6 h 772"/>
              <a:gd name="T54" fmla="*/ 2613 w 5954"/>
              <a:gd name="T55" fmla="*/ 42 h 772"/>
              <a:gd name="T56" fmla="*/ 2706 w 5954"/>
              <a:gd name="T57" fmla="*/ 118 h 772"/>
              <a:gd name="T58" fmla="*/ 2800 w 5954"/>
              <a:gd name="T59" fmla="*/ 62 h 772"/>
              <a:gd name="T60" fmla="*/ 2893 w 5954"/>
              <a:gd name="T61" fmla="*/ 586 h 772"/>
              <a:gd name="T62" fmla="*/ 2987 w 5954"/>
              <a:gd name="T63" fmla="*/ 96 h 772"/>
              <a:gd name="T64" fmla="*/ 3080 w 5954"/>
              <a:gd name="T65" fmla="*/ 77 h 772"/>
              <a:gd name="T66" fmla="*/ 3173 w 5954"/>
              <a:gd name="T67" fmla="*/ 719 h 772"/>
              <a:gd name="T68" fmla="*/ 3267 w 5954"/>
              <a:gd name="T69" fmla="*/ 70 h 772"/>
              <a:gd name="T70" fmla="*/ 3360 w 5954"/>
              <a:gd name="T71" fmla="*/ 92 h 772"/>
              <a:gd name="T72" fmla="*/ 3453 w 5954"/>
              <a:gd name="T73" fmla="*/ 140 h 772"/>
              <a:gd name="T74" fmla="*/ 3546 w 5954"/>
              <a:gd name="T75" fmla="*/ 67 h 772"/>
              <a:gd name="T76" fmla="*/ 3640 w 5954"/>
              <a:gd name="T77" fmla="*/ 472 h 772"/>
              <a:gd name="T78" fmla="*/ 3733 w 5954"/>
              <a:gd name="T79" fmla="*/ 83 h 772"/>
              <a:gd name="T80" fmla="*/ 3827 w 5954"/>
              <a:gd name="T81" fmla="*/ 66 h 772"/>
              <a:gd name="T82" fmla="*/ 3920 w 5954"/>
              <a:gd name="T83" fmla="*/ 749 h 772"/>
              <a:gd name="T84" fmla="*/ 4013 w 5954"/>
              <a:gd name="T85" fmla="*/ 81 h 772"/>
              <a:gd name="T86" fmla="*/ 4107 w 5954"/>
              <a:gd name="T87" fmla="*/ 87 h 772"/>
              <a:gd name="T88" fmla="*/ 4200 w 5954"/>
              <a:gd name="T89" fmla="*/ 172 h 772"/>
              <a:gd name="T90" fmla="*/ 4293 w 5954"/>
              <a:gd name="T91" fmla="*/ 62 h 772"/>
              <a:gd name="T92" fmla="*/ 4387 w 5954"/>
              <a:gd name="T93" fmla="*/ 368 h 772"/>
              <a:gd name="T94" fmla="*/ 4480 w 5954"/>
              <a:gd name="T95" fmla="*/ 100 h 772"/>
              <a:gd name="T96" fmla="*/ 4573 w 5954"/>
              <a:gd name="T97" fmla="*/ 100 h 772"/>
              <a:gd name="T98" fmla="*/ 4667 w 5954"/>
              <a:gd name="T99" fmla="*/ 122 h 772"/>
              <a:gd name="T100" fmla="*/ 4760 w 5954"/>
              <a:gd name="T101" fmla="*/ 70 h 772"/>
              <a:gd name="T102" fmla="*/ 4853 w 5954"/>
              <a:gd name="T103" fmla="*/ 577 h 772"/>
              <a:gd name="T104" fmla="*/ 4947 w 5954"/>
              <a:gd name="T105" fmla="*/ 94 h 772"/>
              <a:gd name="T106" fmla="*/ 5040 w 5954"/>
              <a:gd name="T107" fmla="*/ 78 h 772"/>
              <a:gd name="T108" fmla="*/ 5133 w 5954"/>
              <a:gd name="T109" fmla="*/ 758 h 772"/>
              <a:gd name="T110" fmla="*/ 5227 w 5954"/>
              <a:gd name="T111" fmla="*/ 67 h 772"/>
              <a:gd name="T112" fmla="*/ 5320 w 5954"/>
              <a:gd name="T113" fmla="*/ 89 h 772"/>
              <a:gd name="T114" fmla="*/ 5413 w 5954"/>
              <a:gd name="T115" fmla="*/ 148 h 772"/>
              <a:gd name="T116" fmla="*/ 5507 w 5954"/>
              <a:gd name="T117" fmla="*/ 63 h 772"/>
              <a:gd name="T118" fmla="*/ 5600 w 5954"/>
              <a:gd name="T119" fmla="*/ 503 h 772"/>
              <a:gd name="T120" fmla="*/ 5693 w 5954"/>
              <a:gd name="T121" fmla="*/ 83 h 772"/>
              <a:gd name="T122" fmla="*/ 5787 w 5954"/>
              <a:gd name="T123" fmla="*/ 67 h 772"/>
              <a:gd name="T124" fmla="*/ 5880 w 5954"/>
              <a:gd name="T125" fmla="*/ 756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772">
                <a:moveTo>
                  <a:pt x="0" y="73"/>
                </a:moveTo>
                <a:lnTo>
                  <a:pt x="1" y="73"/>
                </a:lnTo>
                <a:lnTo>
                  <a:pt x="2" y="67"/>
                </a:lnTo>
                <a:lnTo>
                  <a:pt x="3" y="69"/>
                </a:lnTo>
                <a:lnTo>
                  <a:pt x="3" y="70"/>
                </a:lnTo>
                <a:lnTo>
                  <a:pt x="4" y="69"/>
                </a:lnTo>
                <a:lnTo>
                  <a:pt x="5" y="63"/>
                </a:lnTo>
                <a:lnTo>
                  <a:pt x="5" y="66"/>
                </a:lnTo>
                <a:lnTo>
                  <a:pt x="6" y="65"/>
                </a:lnTo>
                <a:lnTo>
                  <a:pt x="7" y="59"/>
                </a:lnTo>
                <a:lnTo>
                  <a:pt x="7" y="62"/>
                </a:lnTo>
                <a:lnTo>
                  <a:pt x="8" y="65"/>
                </a:lnTo>
                <a:lnTo>
                  <a:pt x="9" y="58"/>
                </a:lnTo>
                <a:lnTo>
                  <a:pt x="9" y="69"/>
                </a:lnTo>
                <a:lnTo>
                  <a:pt x="10" y="67"/>
                </a:lnTo>
                <a:lnTo>
                  <a:pt x="11" y="66"/>
                </a:lnTo>
                <a:lnTo>
                  <a:pt x="12" y="73"/>
                </a:lnTo>
                <a:lnTo>
                  <a:pt x="12" y="74"/>
                </a:lnTo>
                <a:lnTo>
                  <a:pt x="13" y="69"/>
                </a:lnTo>
                <a:lnTo>
                  <a:pt x="14" y="71"/>
                </a:lnTo>
                <a:lnTo>
                  <a:pt x="14" y="74"/>
                </a:lnTo>
                <a:lnTo>
                  <a:pt x="15" y="73"/>
                </a:lnTo>
                <a:lnTo>
                  <a:pt x="16" y="73"/>
                </a:lnTo>
                <a:lnTo>
                  <a:pt x="16" y="73"/>
                </a:lnTo>
                <a:lnTo>
                  <a:pt x="17" y="74"/>
                </a:lnTo>
                <a:lnTo>
                  <a:pt x="18" y="74"/>
                </a:lnTo>
                <a:lnTo>
                  <a:pt x="18" y="75"/>
                </a:lnTo>
                <a:lnTo>
                  <a:pt x="19" y="77"/>
                </a:lnTo>
                <a:lnTo>
                  <a:pt x="20" y="73"/>
                </a:lnTo>
                <a:lnTo>
                  <a:pt x="21" y="81"/>
                </a:lnTo>
                <a:lnTo>
                  <a:pt x="21" y="73"/>
                </a:lnTo>
                <a:lnTo>
                  <a:pt x="22" y="82"/>
                </a:lnTo>
                <a:lnTo>
                  <a:pt x="23" y="83"/>
                </a:lnTo>
                <a:lnTo>
                  <a:pt x="23" y="85"/>
                </a:lnTo>
                <a:lnTo>
                  <a:pt x="24" y="85"/>
                </a:lnTo>
                <a:lnTo>
                  <a:pt x="25" y="87"/>
                </a:lnTo>
                <a:lnTo>
                  <a:pt x="25" y="81"/>
                </a:lnTo>
                <a:lnTo>
                  <a:pt x="26" y="86"/>
                </a:lnTo>
                <a:lnTo>
                  <a:pt x="27" y="90"/>
                </a:lnTo>
                <a:lnTo>
                  <a:pt x="27" y="85"/>
                </a:lnTo>
                <a:lnTo>
                  <a:pt x="28" y="91"/>
                </a:lnTo>
                <a:lnTo>
                  <a:pt x="29" y="94"/>
                </a:lnTo>
                <a:lnTo>
                  <a:pt x="30" y="95"/>
                </a:lnTo>
                <a:lnTo>
                  <a:pt x="30" y="92"/>
                </a:lnTo>
                <a:lnTo>
                  <a:pt x="31" y="89"/>
                </a:lnTo>
                <a:lnTo>
                  <a:pt x="32" y="98"/>
                </a:lnTo>
                <a:lnTo>
                  <a:pt x="32" y="161"/>
                </a:lnTo>
                <a:lnTo>
                  <a:pt x="33" y="255"/>
                </a:lnTo>
                <a:lnTo>
                  <a:pt x="34" y="326"/>
                </a:lnTo>
                <a:lnTo>
                  <a:pt x="34" y="386"/>
                </a:lnTo>
                <a:lnTo>
                  <a:pt x="35" y="441"/>
                </a:lnTo>
                <a:lnTo>
                  <a:pt x="36" y="487"/>
                </a:lnTo>
                <a:lnTo>
                  <a:pt x="36" y="528"/>
                </a:lnTo>
                <a:lnTo>
                  <a:pt x="37" y="563"/>
                </a:lnTo>
                <a:lnTo>
                  <a:pt x="38" y="596"/>
                </a:lnTo>
                <a:lnTo>
                  <a:pt x="39" y="623"/>
                </a:lnTo>
                <a:lnTo>
                  <a:pt x="39" y="646"/>
                </a:lnTo>
                <a:lnTo>
                  <a:pt x="40" y="668"/>
                </a:lnTo>
                <a:lnTo>
                  <a:pt x="41" y="686"/>
                </a:lnTo>
                <a:lnTo>
                  <a:pt x="41" y="695"/>
                </a:lnTo>
                <a:lnTo>
                  <a:pt x="42" y="719"/>
                </a:lnTo>
                <a:lnTo>
                  <a:pt x="43" y="724"/>
                </a:lnTo>
                <a:lnTo>
                  <a:pt x="43" y="735"/>
                </a:lnTo>
                <a:lnTo>
                  <a:pt x="44" y="753"/>
                </a:lnTo>
                <a:lnTo>
                  <a:pt x="45" y="748"/>
                </a:lnTo>
                <a:lnTo>
                  <a:pt x="45" y="697"/>
                </a:lnTo>
                <a:lnTo>
                  <a:pt x="46" y="580"/>
                </a:lnTo>
                <a:lnTo>
                  <a:pt x="47" y="481"/>
                </a:lnTo>
                <a:lnTo>
                  <a:pt x="47" y="402"/>
                </a:lnTo>
                <a:lnTo>
                  <a:pt x="48" y="329"/>
                </a:lnTo>
                <a:lnTo>
                  <a:pt x="49" y="303"/>
                </a:lnTo>
                <a:lnTo>
                  <a:pt x="50" y="253"/>
                </a:lnTo>
                <a:lnTo>
                  <a:pt x="50" y="226"/>
                </a:lnTo>
                <a:lnTo>
                  <a:pt x="51" y="188"/>
                </a:lnTo>
                <a:lnTo>
                  <a:pt x="52" y="168"/>
                </a:lnTo>
                <a:lnTo>
                  <a:pt x="52" y="152"/>
                </a:lnTo>
                <a:lnTo>
                  <a:pt x="53" y="135"/>
                </a:lnTo>
                <a:lnTo>
                  <a:pt x="54" y="131"/>
                </a:lnTo>
                <a:lnTo>
                  <a:pt x="54" y="120"/>
                </a:lnTo>
                <a:lnTo>
                  <a:pt x="55" y="118"/>
                </a:lnTo>
                <a:lnTo>
                  <a:pt x="56" y="111"/>
                </a:lnTo>
                <a:lnTo>
                  <a:pt x="56" y="108"/>
                </a:lnTo>
                <a:lnTo>
                  <a:pt x="57" y="104"/>
                </a:lnTo>
                <a:lnTo>
                  <a:pt x="58" y="100"/>
                </a:lnTo>
                <a:lnTo>
                  <a:pt x="59" y="94"/>
                </a:lnTo>
                <a:lnTo>
                  <a:pt x="59" y="90"/>
                </a:lnTo>
                <a:lnTo>
                  <a:pt x="60" y="87"/>
                </a:lnTo>
                <a:lnTo>
                  <a:pt x="61" y="91"/>
                </a:lnTo>
                <a:lnTo>
                  <a:pt x="61" y="87"/>
                </a:lnTo>
                <a:lnTo>
                  <a:pt x="62" y="78"/>
                </a:lnTo>
                <a:lnTo>
                  <a:pt x="63" y="79"/>
                </a:lnTo>
                <a:lnTo>
                  <a:pt x="63" y="82"/>
                </a:lnTo>
                <a:lnTo>
                  <a:pt x="64" y="83"/>
                </a:lnTo>
                <a:lnTo>
                  <a:pt x="65" y="81"/>
                </a:lnTo>
                <a:lnTo>
                  <a:pt x="65" y="81"/>
                </a:lnTo>
                <a:lnTo>
                  <a:pt x="66" y="83"/>
                </a:lnTo>
                <a:lnTo>
                  <a:pt x="67" y="81"/>
                </a:lnTo>
                <a:lnTo>
                  <a:pt x="68" y="81"/>
                </a:lnTo>
                <a:lnTo>
                  <a:pt x="68" y="73"/>
                </a:lnTo>
                <a:lnTo>
                  <a:pt x="69" y="79"/>
                </a:lnTo>
                <a:lnTo>
                  <a:pt x="70" y="78"/>
                </a:lnTo>
                <a:lnTo>
                  <a:pt x="70" y="75"/>
                </a:lnTo>
                <a:lnTo>
                  <a:pt x="71" y="67"/>
                </a:lnTo>
                <a:lnTo>
                  <a:pt x="72" y="66"/>
                </a:lnTo>
                <a:lnTo>
                  <a:pt x="72" y="67"/>
                </a:lnTo>
                <a:lnTo>
                  <a:pt x="73" y="66"/>
                </a:lnTo>
                <a:lnTo>
                  <a:pt x="74" y="58"/>
                </a:lnTo>
                <a:lnTo>
                  <a:pt x="74" y="65"/>
                </a:lnTo>
                <a:lnTo>
                  <a:pt x="75" y="66"/>
                </a:lnTo>
                <a:lnTo>
                  <a:pt x="76" y="67"/>
                </a:lnTo>
                <a:lnTo>
                  <a:pt x="77" y="70"/>
                </a:lnTo>
                <a:lnTo>
                  <a:pt x="77" y="70"/>
                </a:lnTo>
                <a:lnTo>
                  <a:pt x="78" y="67"/>
                </a:lnTo>
                <a:lnTo>
                  <a:pt x="79" y="73"/>
                </a:lnTo>
                <a:lnTo>
                  <a:pt x="79" y="70"/>
                </a:lnTo>
                <a:lnTo>
                  <a:pt x="80" y="65"/>
                </a:lnTo>
                <a:lnTo>
                  <a:pt x="81" y="69"/>
                </a:lnTo>
                <a:lnTo>
                  <a:pt x="81" y="62"/>
                </a:lnTo>
                <a:lnTo>
                  <a:pt x="82" y="71"/>
                </a:lnTo>
                <a:lnTo>
                  <a:pt x="83" y="62"/>
                </a:lnTo>
                <a:lnTo>
                  <a:pt x="83" y="61"/>
                </a:lnTo>
                <a:lnTo>
                  <a:pt x="84" y="69"/>
                </a:lnTo>
                <a:lnTo>
                  <a:pt x="85" y="69"/>
                </a:lnTo>
                <a:lnTo>
                  <a:pt x="86" y="70"/>
                </a:lnTo>
                <a:lnTo>
                  <a:pt x="86" y="71"/>
                </a:lnTo>
                <a:lnTo>
                  <a:pt x="87" y="66"/>
                </a:lnTo>
                <a:lnTo>
                  <a:pt x="88" y="75"/>
                </a:lnTo>
                <a:lnTo>
                  <a:pt x="88" y="77"/>
                </a:lnTo>
                <a:lnTo>
                  <a:pt x="89" y="73"/>
                </a:lnTo>
                <a:lnTo>
                  <a:pt x="90" y="73"/>
                </a:lnTo>
                <a:lnTo>
                  <a:pt x="90" y="79"/>
                </a:lnTo>
                <a:lnTo>
                  <a:pt x="91" y="78"/>
                </a:lnTo>
                <a:lnTo>
                  <a:pt x="92" y="83"/>
                </a:lnTo>
                <a:lnTo>
                  <a:pt x="92" y="82"/>
                </a:lnTo>
                <a:lnTo>
                  <a:pt x="93" y="82"/>
                </a:lnTo>
                <a:lnTo>
                  <a:pt x="94" y="85"/>
                </a:lnTo>
                <a:lnTo>
                  <a:pt x="94" y="81"/>
                </a:lnTo>
                <a:lnTo>
                  <a:pt x="95" y="86"/>
                </a:lnTo>
                <a:lnTo>
                  <a:pt x="96" y="89"/>
                </a:lnTo>
                <a:lnTo>
                  <a:pt x="97" y="82"/>
                </a:lnTo>
                <a:lnTo>
                  <a:pt x="97" y="92"/>
                </a:lnTo>
                <a:lnTo>
                  <a:pt x="98" y="87"/>
                </a:lnTo>
                <a:lnTo>
                  <a:pt x="99" y="91"/>
                </a:lnTo>
                <a:lnTo>
                  <a:pt x="99" y="92"/>
                </a:lnTo>
                <a:lnTo>
                  <a:pt x="100" y="107"/>
                </a:lnTo>
                <a:lnTo>
                  <a:pt x="101" y="221"/>
                </a:lnTo>
                <a:lnTo>
                  <a:pt x="101" y="287"/>
                </a:lnTo>
                <a:lnTo>
                  <a:pt x="102" y="353"/>
                </a:lnTo>
                <a:lnTo>
                  <a:pt x="103" y="416"/>
                </a:lnTo>
                <a:lnTo>
                  <a:pt x="103" y="468"/>
                </a:lnTo>
                <a:lnTo>
                  <a:pt x="104" y="512"/>
                </a:lnTo>
                <a:lnTo>
                  <a:pt x="105" y="548"/>
                </a:lnTo>
                <a:lnTo>
                  <a:pt x="106" y="581"/>
                </a:lnTo>
                <a:lnTo>
                  <a:pt x="106" y="594"/>
                </a:lnTo>
                <a:lnTo>
                  <a:pt x="107" y="635"/>
                </a:lnTo>
                <a:lnTo>
                  <a:pt x="108" y="656"/>
                </a:lnTo>
                <a:lnTo>
                  <a:pt x="108" y="678"/>
                </a:lnTo>
                <a:lnTo>
                  <a:pt x="109" y="695"/>
                </a:lnTo>
                <a:lnTo>
                  <a:pt x="110" y="711"/>
                </a:lnTo>
                <a:lnTo>
                  <a:pt x="110" y="716"/>
                </a:lnTo>
                <a:lnTo>
                  <a:pt x="111" y="734"/>
                </a:lnTo>
                <a:lnTo>
                  <a:pt x="112" y="747"/>
                </a:lnTo>
                <a:lnTo>
                  <a:pt x="112" y="752"/>
                </a:lnTo>
                <a:lnTo>
                  <a:pt x="113" y="725"/>
                </a:lnTo>
                <a:lnTo>
                  <a:pt x="114" y="630"/>
                </a:lnTo>
                <a:lnTo>
                  <a:pt x="115" y="519"/>
                </a:lnTo>
                <a:lnTo>
                  <a:pt x="115" y="434"/>
                </a:lnTo>
                <a:lnTo>
                  <a:pt x="116" y="358"/>
                </a:lnTo>
                <a:lnTo>
                  <a:pt x="117" y="299"/>
                </a:lnTo>
                <a:lnTo>
                  <a:pt x="117" y="274"/>
                </a:lnTo>
                <a:lnTo>
                  <a:pt x="118" y="232"/>
                </a:lnTo>
                <a:lnTo>
                  <a:pt x="119" y="210"/>
                </a:lnTo>
                <a:lnTo>
                  <a:pt x="119" y="179"/>
                </a:lnTo>
                <a:lnTo>
                  <a:pt x="120" y="161"/>
                </a:lnTo>
                <a:lnTo>
                  <a:pt x="121" y="147"/>
                </a:lnTo>
                <a:lnTo>
                  <a:pt x="121" y="136"/>
                </a:lnTo>
                <a:lnTo>
                  <a:pt x="122" y="127"/>
                </a:lnTo>
                <a:lnTo>
                  <a:pt x="123" y="110"/>
                </a:lnTo>
                <a:lnTo>
                  <a:pt x="124" y="115"/>
                </a:lnTo>
                <a:lnTo>
                  <a:pt x="124" y="112"/>
                </a:lnTo>
                <a:lnTo>
                  <a:pt x="125" y="100"/>
                </a:lnTo>
                <a:lnTo>
                  <a:pt x="126" y="106"/>
                </a:lnTo>
                <a:lnTo>
                  <a:pt x="126" y="100"/>
                </a:lnTo>
                <a:lnTo>
                  <a:pt x="127" y="91"/>
                </a:lnTo>
                <a:lnTo>
                  <a:pt x="128" y="98"/>
                </a:lnTo>
                <a:lnTo>
                  <a:pt x="128" y="95"/>
                </a:lnTo>
                <a:lnTo>
                  <a:pt x="129" y="94"/>
                </a:lnTo>
                <a:lnTo>
                  <a:pt x="130" y="83"/>
                </a:lnTo>
                <a:lnTo>
                  <a:pt x="130" y="91"/>
                </a:lnTo>
                <a:lnTo>
                  <a:pt x="131" y="79"/>
                </a:lnTo>
                <a:lnTo>
                  <a:pt x="132" y="85"/>
                </a:lnTo>
                <a:lnTo>
                  <a:pt x="133" y="83"/>
                </a:lnTo>
                <a:lnTo>
                  <a:pt x="133" y="77"/>
                </a:lnTo>
                <a:lnTo>
                  <a:pt x="134" y="74"/>
                </a:lnTo>
                <a:lnTo>
                  <a:pt x="135" y="70"/>
                </a:lnTo>
                <a:lnTo>
                  <a:pt x="135" y="78"/>
                </a:lnTo>
                <a:lnTo>
                  <a:pt x="136" y="69"/>
                </a:lnTo>
                <a:lnTo>
                  <a:pt x="137" y="67"/>
                </a:lnTo>
                <a:lnTo>
                  <a:pt x="137" y="70"/>
                </a:lnTo>
                <a:lnTo>
                  <a:pt x="138" y="73"/>
                </a:lnTo>
                <a:lnTo>
                  <a:pt x="139" y="69"/>
                </a:lnTo>
                <a:lnTo>
                  <a:pt x="139" y="61"/>
                </a:lnTo>
                <a:lnTo>
                  <a:pt x="140" y="59"/>
                </a:lnTo>
                <a:lnTo>
                  <a:pt x="141" y="66"/>
                </a:lnTo>
                <a:lnTo>
                  <a:pt x="141" y="65"/>
                </a:lnTo>
                <a:lnTo>
                  <a:pt x="142" y="66"/>
                </a:lnTo>
                <a:lnTo>
                  <a:pt x="143" y="63"/>
                </a:lnTo>
                <a:lnTo>
                  <a:pt x="144" y="66"/>
                </a:lnTo>
                <a:lnTo>
                  <a:pt x="144" y="69"/>
                </a:lnTo>
                <a:lnTo>
                  <a:pt x="145" y="69"/>
                </a:lnTo>
                <a:lnTo>
                  <a:pt x="146" y="67"/>
                </a:lnTo>
                <a:lnTo>
                  <a:pt x="146" y="70"/>
                </a:lnTo>
                <a:lnTo>
                  <a:pt x="147" y="70"/>
                </a:lnTo>
                <a:lnTo>
                  <a:pt x="148" y="65"/>
                </a:lnTo>
                <a:lnTo>
                  <a:pt x="148" y="71"/>
                </a:lnTo>
                <a:lnTo>
                  <a:pt x="149" y="73"/>
                </a:lnTo>
                <a:lnTo>
                  <a:pt x="150" y="73"/>
                </a:lnTo>
                <a:lnTo>
                  <a:pt x="150" y="66"/>
                </a:lnTo>
                <a:lnTo>
                  <a:pt x="151" y="71"/>
                </a:lnTo>
                <a:lnTo>
                  <a:pt x="152" y="66"/>
                </a:lnTo>
                <a:lnTo>
                  <a:pt x="153" y="73"/>
                </a:lnTo>
                <a:lnTo>
                  <a:pt x="153" y="62"/>
                </a:lnTo>
                <a:lnTo>
                  <a:pt x="154" y="65"/>
                </a:lnTo>
                <a:lnTo>
                  <a:pt x="155" y="71"/>
                </a:lnTo>
                <a:lnTo>
                  <a:pt x="155" y="66"/>
                </a:lnTo>
                <a:lnTo>
                  <a:pt x="156" y="74"/>
                </a:lnTo>
                <a:lnTo>
                  <a:pt x="157" y="67"/>
                </a:lnTo>
                <a:lnTo>
                  <a:pt x="157" y="77"/>
                </a:lnTo>
                <a:lnTo>
                  <a:pt x="158" y="77"/>
                </a:lnTo>
                <a:lnTo>
                  <a:pt x="159" y="78"/>
                </a:lnTo>
                <a:lnTo>
                  <a:pt x="159" y="70"/>
                </a:lnTo>
                <a:lnTo>
                  <a:pt x="160" y="83"/>
                </a:lnTo>
                <a:lnTo>
                  <a:pt x="161" y="82"/>
                </a:lnTo>
                <a:lnTo>
                  <a:pt x="162" y="83"/>
                </a:lnTo>
                <a:lnTo>
                  <a:pt x="162" y="85"/>
                </a:lnTo>
                <a:lnTo>
                  <a:pt x="163" y="83"/>
                </a:lnTo>
                <a:lnTo>
                  <a:pt x="164" y="86"/>
                </a:lnTo>
                <a:lnTo>
                  <a:pt x="164" y="90"/>
                </a:lnTo>
                <a:lnTo>
                  <a:pt x="165" y="91"/>
                </a:lnTo>
                <a:lnTo>
                  <a:pt x="166" y="87"/>
                </a:lnTo>
                <a:lnTo>
                  <a:pt x="166" y="95"/>
                </a:lnTo>
                <a:lnTo>
                  <a:pt x="167" y="98"/>
                </a:lnTo>
                <a:lnTo>
                  <a:pt x="168" y="92"/>
                </a:lnTo>
                <a:lnTo>
                  <a:pt x="168" y="161"/>
                </a:lnTo>
                <a:lnTo>
                  <a:pt x="169" y="260"/>
                </a:lnTo>
                <a:lnTo>
                  <a:pt x="170" y="321"/>
                </a:lnTo>
                <a:lnTo>
                  <a:pt x="171" y="386"/>
                </a:lnTo>
                <a:lnTo>
                  <a:pt x="171" y="437"/>
                </a:lnTo>
                <a:lnTo>
                  <a:pt x="172" y="486"/>
                </a:lnTo>
                <a:lnTo>
                  <a:pt x="173" y="528"/>
                </a:lnTo>
                <a:lnTo>
                  <a:pt x="173" y="563"/>
                </a:lnTo>
                <a:lnTo>
                  <a:pt x="174" y="594"/>
                </a:lnTo>
                <a:lnTo>
                  <a:pt x="175" y="622"/>
                </a:lnTo>
                <a:lnTo>
                  <a:pt x="175" y="646"/>
                </a:lnTo>
                <a:lnTo>
                  <a:pt x="176" y="666"/>
                </a:lnTo>
                <a:lnTo>
                  <a:pt x="177" y="676"/>
                </a:lnTo>
                <a:lnTo>
                  <a:pt x="177" y="693"/>
                </a:lnTo>
                <a:lnTo>
                  <a:pt x="178" y="707"/>
                </a:lnTo>
                <a:lnTo>
                  <a:pt x="179" y="723"/>
                </a:lnTo>
                <a:lnTo>
                  <a:pt x="180" y="739"/>
                </a:lnTo>
                <a:lnTo>
                  <a:pt x="180" y="744"/>
                </a:lnTo>
                <a:lnTo>
                  <a:pt x="181" y="749"/>
                </a:lnTo>
                <a:lnTo>
                  <a:pt x="182" y="679"/>
                </a:lnTo>
                <a:lnTo>
                  <a:pt x="182" y="566"/>
                </a:lnTo>
                <a:lnTo>
                  <a:pt x="183" y="472"/>
                </a:lnTo>
                <a:lnTo>
                  <a:pt x="184" y="391"/>
                </a:lnTo>
                <a:lnTo>
                  <a:pt x="184" y="321"/>
                </a:lnTo>
                <a:lnTo>
                  <a:pt x="185" y="295"/>
                </a:lnTo>
                <a:lnTo>
                  <a:pt x="186" y="256"/>
                </a:lnTo>
                <a:lnTo>
                  <a:pt x="186" y="223"/>
                </a:lnTo>
                <a:lnTo>
                  <a:pt x="187" y="188"/>
                </a:lnTo>
                <a:lnTo>
                  <a:pt x="188" y="170"/>
                </a:lnTo>
                <a:lnTo>
                  <a:pt x="189" y="156"/>
                </a:lnTo>
                <a:lnTo>
                  <a:pt x="189" y="145"/>
                </a:lnTo>
                <a:lnTo>
                  <a:pt x="190" y="133"/>
                </a:lnTo>
                <a:lnTo>
                  <a:pt x="191" y="124"/>
                </a:lnTo>
                <a:lnTo>
                  <a:pt x="191" y="122"/>
                </a:lnTo>
                <a:lnTo>
                  <a:pt x="192" y="111"/>
                </a:lnTo>
                <a:lnTo>
                  <a:pt x="193" y="112"/>
                </a:lnTo>
                <a:lnTo>
                  <a:pt x="193" y="111"/>
                </a:lnTo>
                <a:lnTo>
                  <a:pt x="194" y="100"/>
                </a:lnTo>
                <a:lnTo>
                  <a:pt x="195" y="98"/>
                </a:lnTo>
                <a:lnTo>
                  <a:pt x="195" y="103"/>
                </a:lnTo>
                <a:lnTo>
                  <a:pt x="196" y="99"/>
                </a:lnTo>
                <a:lnTo>
                  <a:pt x="197" y="90"/>
                </a:lnTo>
                <a:lnTo>
                  <a:pt x="197" y="87"/>
                </a:lnTo>
                <a:lnTo>
                  <a:pt x="198" y="91"/>
                </a:lnTo>
                <a:lnTo>
                  <a:pt x="199" y="83"/>
                </a:lnTo>
                <a:lnTo>
                  <a:pt x="200" y="79"/>
                </a:lnTo>
                <a:lnTo>
                  <a:pt x="200" y="83"/>
                </a:lnTo>
                <a:lnTo>
                  <a:pt x="201" y="78"/>
                </a:lnTo>
                <a:lnTo>
                  <a:pt x="202" y="77"/>
                </a:lnTo>
                <a:lnTo>
                  <a:pt x="202" y="70"/>
                </a:lnTo>
                <a:lnTo>
                  <a:pt x="203" y="69"/>
                </a:lnTo>
                <a:lnTo>
                  <a:pt x="204" y="66"/>
                </a:lnTo>
                <a:lnTo>
                  <a:pt x="204" y="71"/>
                </a:lnTo>
                <a:lnTo>
                  <a:pt x="205" y="73"/>
                </a:lnTo>
                <a:lnTo>
                  <a:pt x="206" y="65"/>
                </a:lnTo>
                <a:lnTo>
                  <a:pt x="206" y="71"/>
                </a:lnTo>
                <a:lnTo>
                  <a:pt x="207" y="69"/>
                </a:lnTo>
                <a:lnTo>
                  <a:pt x="208" y="70"/>
                </a:lnTo>
                <a:lnTo>
                  <a:pt x="209" y="58"/>
                </a:lnTo>
                <a:lnTo>
                  <a:pt x="209" y="67"/>
                </a:lnTo>
                <a:lnTo>
                  <a:pt x="210" y="66"/>
                </a:lnTo>
                <a:lnTo>
                  <a:pt x="211" y="65"/>
                </a:lnTo>
                <a:lnTo>
                  <a:pt x="211" y="67"/>
                </a:lnTo>
                <a:lnTo>
                  <a:pt x="212" y="69"/>
                </a:lnTo>
                <a:lnTo>
                  <a:pt x="213" y="69"/>
                </a:lnTo>
                <a:lnTo>
                  <a:pt x="213" y="69"/>
                </a:lnTo>
                <a:lnTo>
                  <a:pt x="214" y="70"/>
                </a:lnTo>
                <a:lnTo>
                  <a:pt x="215" y="69"/>
                </a:lnTo>
                <a:lnTo>
                  <a:pt x="215" y="65"/>
                </a:lnTo>
                <a:lnTo>
                  <a:pt x="216" y="62"/>
                </a:lnTo>
                <a:lnTo>
                  <a:pt x="217" y="65"/>
                </a:lnTo>
                <a:lnTo>
                  <a:pt x="218" y="73"/>
                </a:lnTo>
                <a:lnTo>
                  <a:pt x="218" y="73"/>
                </a:lnTo>
                <a:lnTo>
                  <a:pt x="219" y="74"/>
                </a:lnTo>
                <a:lnTo>
                  <a:pt x="220" y="73"/>
                </a:lnTo>
                <a:lnTo>
                  <a:pt x="220" y="73"/>
                </a:lnTo>
                <a:lnTo>
                  <a:pt x="221" y="73"/>
                </a:lnTo>
                <a:lnTo>
                  <a:pt x="222" y="74"/>
                </a:lnTo>
                <a:lnTo>
                  <a:pt x="222" y="73"/>
                </a:lnTo>
                <a:lnTo>
                  <a:pt x="223" y="74"/>
                </a:lnTo>
                <a:lnTo>
                  <a:pt x="224" y="73"/>
                </a:lnTo>
                <a:lnTo>
                  <a:pt x="224" y="77"/>
                </a:lnTo>
                <a:lnTo>
                  <a:pt x="225" y="78"/>
                </a:lnTo>
                <a:lnTo>
                  <a:pt x="226" y="78"/>
                </a:lnTo>
                <a:lnTo>
                  <a:pt x="227" y="73"/>
                </a:lnTo>
                <a:lnTo>
                  <a:pt x="227" y="78"/>
                </a:lnTo>
                <a:lnTo>
                  <a:pt x="228" y="77"/>
                </a:lnTo>
                <a:lnTo>
                  <a:pt x="229" y="81"/>
                </a:lnTo>
                <a:lnTo>
                  <a:pt x="229" y="82"/>
                </a:lnTo>
                <a:lnTo>
                  <a:pt x="230" y="83"/>
                </a:lnTo>
                <a:lnTo>
                  <a:pt x="231" y="85"/>
                </a:lnTo>
                <a:lnTo>
                  <a:pt x="231" y="89"/>
                </a:lnTo>
                <a:lnTo>
                  <a:pt x="232" y="83"/>
                </a:lnTo>
                <a:lnTo>
                  <a:pt x="233" y="90"/>
                </a:lnTo>
                <a:lnTo>
                  <a:pt x="233" y="94"/>
                </a:lnTo>
                <a:lnTo>
                  <a:pt x="234" y="87"/>
                </a:lnTo>
                <a:lnTo>
                  <a:pt x="235" y="95"/>
                </a:lnTo>
                <a:lnTo>
                  <a:pt x="236" y="99"/>
                </a:lnTo>
                <a:lnTo>
                  <a:pt x="236" y="108"/>
                </a:lnTo>
                <a:lnTo>
                  <a:pt x="237" y="211"/>
                </a:lnTo>
                <a:lnTo>
                  <a:pt x="238" y="302"/>
                </a:lnTo>
                <a:lnTo>
                  <a:pt x="238" y="362"/>
                </a:lnTo>
                <a:lnTo>
                  <a:pt x="239" y="416"/>
                </a:lnTo>
                <a:lnTo>
                  <a:pt x="240" y="469"/>
                </a:lnTo>
                <a:lnTo>
                  <a:pt x="240" y="510"/>
                </a:lnTo>
                <a:lnTo>
                  <a:pt x="241" y="546"/>
                </a:lnTo>
                <a:lnTo>
                  <a:pt x="242" y="578"/>
                </a:lnTo>
                <a:lnTo>
                  <a:pt x="242" y="609"/>
                </a:lnTo>
                <a:lnTo>
                  <a:pt x="243" y="636"/>
                </a:lnTo>
                <a:lnTo>
                  <a:pt x="244" y="658"/>
                </a:lnTo>
                <a:lnTo>
                  <a:pt x="244" y="677"/>
                </a:lnTo>
                <a:lnTo>
                  <a:pt x="245" y="695"/>
                </a:lnTo>
                <a:lnTo>
                  <a:pt x="246" y="710"/>
                </a:lnTo>
                <a:lnTo>
                  <a:pt x="247" y="724"/>
                </a:lnTo>
                <a:lnTo>
                  <a:pt x="247" y="734"/>
                </a:lnTo>
                <a:lnTo>
                  <a:pt x="248" y="745"/>
                </a:lnTo>
                <a:lnTo>
                  <a:pt x="249" y="749"/>
                </a:lnTo>
                <a:lnTo>
                  <a:pt x="249" y="720"/>
                </a:lnTo>
                <a:lnTo>
                  <a:pt x="250" y="617"/>
                </a:lnTo>
                <a:lnTo>
                  <a:pt x="251" y="513"/>
                </a:lnTo>
                <a:lnTo>
                  <a:pt x="251" y="426"/>
                </a:lnTo>
                <a:lnTo>
                  <a:pt x="252" y="347"/>
                </a:lnTo>
                <a:lnTo>
                  <a:pt x="253" y="312"/>
                </a:lnTo>
                <a:lnTo>
                  <a:pt x="253" y="268"/>
                </a:lnTo>
                <a:lnTo>
                  <a:pt x="254" y="228"/>
                </a:lnTo>
                <a:lnTo>
                  <a:pt x="255" y="206"/>
                </a:lnTo>
                <a:lnTo>
                  <a:pt x="256" y="162"/>
                </a:lnTo>
                <a:lnTo>
                  <a:pt x="256" y="156"/>
                </a:lnTo>
                <a:lnTo>
                  <a:pt x="257" y="145"/>
                </a:lnTo>
                <a:lnTo>
                  <a:pt x="258" y="136"/>
                </a:lnTo>
                <a:lnTo>
                  <a:pt x="258" y="123"/>
                </a:lnTo>
                <a:lnTo>
                  <a:pt x="259" y="124"/>
                </a:lnTo>
                <a:lnTo>
                  <a:pt x="260" y="120"/>
                </a:lnTo>
                <a:lnTo>
                  <a:pt x="260" y="118"/>
                </a:lnTo>
                <a:lnTo>
                  <a:pt x="261" y="111"/>
                </a:lnTo>
                <a:lnTo>
                  <a:pt x="262" y="111"/>
                </a:lnTo>
                <a:lnTo>
                  <a:pt x="262" y="107"/>
                </a:lnTo>
                <a:lnTo>
                  <a:pt x="263" y="104"/>
                </a:lnTo>
                <a:lnTo>
                  <a:pt x="264" y="102"/>
                </a:lnTo>
                <a:lnTo>
                  <a:pt x="265" y="98"/>
                </a:lnTo>
                <a:lnTo>
                  <a:pt x="265" y="96"/>
                </a:lnTo>
                <a:lnTo>
                  <a:pt x="266" y="86"/>
                </a:lnTo>
                <a:lnTo>
                  <a:pt x="267" y="91"/>
                </a:lnTo>
                <a:lnTo>
                  <a:pt x="267" y="90"/>
                </a:lnTo>
                <a:lnTo>
                  <a:pt x="268" y="86"/>
                </a:lnTo>
                <a:lnTo>
                  <a:pt x="269" y="83"/>
                </a:lnTo>
                <a:lnTo>
                  <a:pt x="269" y="82"/>
                </a:lnTo>
                <a:lnTo>
                  <a:pt x="270" y="81"/>
                </a:lnTo>
                <a:lnTo>
                  <a:pt x="271" y="73"/>
                </a:lnTo>
                <a:lnTo>
                  <a:pt x="271" y="78"/>
                </a:lnTo>
                <a:lnTo>
                  <a:pt x="272" y="77"/>
                </a:lnTo>
                <a:lnTo>
                  <a:pt x="273" y="75"/>
                </a:lnTo>
                <a:lnTo>
                  <a:pt x="274" y="66"/>
                </a:lnTo>
                <a:lnTo>
                  <a:pt x="274" y="69"/>
                </a:lnTo>
                <a:lnTo>
                  <a:pt x="275" y="66"/>
                </a:lnTo>
                <a:lnTo>
                  <a:pt x="276" y="70"/>
                </a:lnTo>
                <a:lnTo>
                  <a:pt x="276" y="63"/>
                </a:lnTo>
                <a:lnTo>
                  <a:pt x="277" y="69"/>
                </a:lnTo>
                <a:lnTo>
                  <a:pt x="278" y="62"/>
                </a:lnTo>
                <a:lnTo>
                  <a:pt x="278" y="63"/>
                </a:lnTo>
                <a:lnTo>
                  <a:pt x="279" y="61"/>
                </a:lnTo>
                <a:lnTo>
                  <a:pt x="280" y="59"/>
                </a:lnTo>
                <a:lnTo>
                  <a:pt x="280" y="65"/>
                </a:lnTo>
                <a:lnTo>
                  <a:pt x="281" y="67"/>
                </a:lnTo>
                <a:lnTo>
                  <a:pt x="282" y="70"/>
                </a:lnTo>
                <a:lnTo>
                  <a:pt x="283" y="69"/>
                </a:lnTo>
                <a:lnTo>
                  <a:pt x="283" y="73"/>
                </a:lnTo>
                <a:lnTo>
                  <a:pt x="284" y="71"/>
                </a:lnTo>
                <a:lnTo>
                  <a:pt x="285" y="71"/>
                </a:lnTo>
                <a:lnTo>
                  <a:pt x="285" y="62"/>
                </a:lnTo>
                <a:lnTo>
                  <a:pt x="286" y="70"/>
                </a:lnTo>
                <a:lnTo>
                  <a:pt x="287" y="67"/>
                </a:lnTo>
                <a:lnTo>
                  <a:pt x="287" y="71"/>
                </a:lnTo>
                <a:lnTo>
                  <a:pt x="288" y="63"/>
                </a:lnTo>
                <a:lnTo>
                  <a:pt x="289" y="73"/>
                </a:lnTo>
                <a:lnTo>
                  <a:pt x="289" y="71"/>
                </a:lnTo>
                <a:lnTo>
                  <a:pt x="290" y="71"/>
                </a:lnTo>
                <a:lnTo>
                  <a:pt x="291" y="65"/>
                </a:lnTo>
                <a:lnTo>
                  <a:pt x="291" y="73"/>
                </a:lnTo>
                <a:lnTo>
                  <a:pt x="292" y="75"/>
                </a:lnTo>
                <a:lnTo>
                  <a:pt x="293" y="78"/>
                </a:lnTo>
                <a:lnTo>
                  <a:pt x="294" y="70"/>
                </a:lnTo>
                <a:lnTo>
                  <a:pt x="294" y="78"/>
                </a:lnTo>
                <a:lnTo>
                  <a:pt x="295" y="79"/>
                </a:lnTo>
                <a:lnTo>
                  <a:pt x="296" y="79"/>
                </a:lnTo>
                <a:lnTo>
                  <a:pt x="296" y="79"/>
                </a:lnTo>
                <a:lnTo>
                  <a:pt x="297" y="75"/>
                </a:lnTo>
                <a:lnTo>
                  <a:pt x="298" y="79"/>
                </a:lnTo>
                <a:lnTo>
                  <a:pt x="298" y="77"/>
                </a:lnTo>
                <a:lnTo>
                  <a:pt x="299" y="86"/>
                </a:lnTo>
                <a:lnTo>
                  <a:pt x="300" y="85"/>
                </a:lnTo>
                <a:lnTo>
                  <a:pt x="300" y="94"/>
                </a:lnTo>
                <a:lnTo>
                  <a:pt x="301" y="96"/>
                </a:lnTo>
                <a:lnTo>
                  <a:pt x="302" y="96"/>
                </a:lnTo>
                <a:lnTo>
                  <a:pt x="303" y="102"/>
                </a:lnTo>
                <a:lnTo>
                  <a:pt x="303" y="103"/>
                </a:lnTo>
                <a:lnTo>
                  <a:pt x="304" y="179"/>
                </a:lnTo>
                <a:lnTo>
                  <a:pt x="305" y="273"/>
                </a:lnTo>
                <a:lnTo>
                  <a:pt x="305" y="334"/>
                </a:lnTo>
                <a:lnTo>
                  <a:pt x="306" y="397"/>
                </a:lnTo>
                <a:lnTo>
                  <a:pt x="307" y="448"/>
                </a:lnTo>
                <a:lnTo>
                  <a:pt x="307" y="487"/>
                </a:lnTo>
                <a:lnTo>
                  <a:pt x="308" y="533"/>
                </a:lnTo>
                <a:lnTo>
                  <a:pt x="309" y="566"/>
                </a:lnTo>
                <a:lnTo>
                  <a:pt x="309" y="599"/>
                </a:lnTo>
                <a:lnTo>
                  <a:pt x="310" y="623"/>
                </a:lnTo>
                <a:lnTo>
                  <a:pt x="311" y="646"/>
                </a:lnTo>
                <a:lnTo>
                  <a:pt x="312" y="669"/>
                </a:lnTo>
                <a:lnTo>
                  <a:pt x="312" y="687"/>
                </a:lnTo>
                <a:lnTo>
                  <a:pt x="313" y="696"/>
                </a:lnTo>
                <a:lnTo>
                  <a:pt x="314" y="719"/>
                </a:lnTo>
                <a:lnTo>
                  <a:pt x="314" y="732"/>
                </a:lnTo>
                <a:lnTo>
                  <a:pt x="315" y="735"/>
                </a:lnTo>
                <a:lnTo>
                  <a:pt x="316" y="742"/>
                </a:lnTo>
                <a:lnTo>
                  <a:pt x="316" y="748"/>
                </a:lnTo>
                <a:lnTo>
                  <a:pt x="317" y="676"/>
                </a:lnTo>
                <a:lnTo>
                  <a:pt x="318" y="564"/>
                </a:lnTo>
                <a:lnTo>
                  <a:pt x="318" y="469"/>
                </a:lnTo>
                <a:lnTo>
                  <a:pt x="319" y="388"/>
                </a:lnTo>
                <a:lnTo>
                  <a:pt x="320" y="346"/>
                </a:lnTo>
                <a:lnTo>
                  <a:pt x="321" y="289"/>
                </a:lnTo>
                <a:lnTo>
                  <a:pt x="321" y="248"/>
                </a:lnTo>
                <a:lnTo>
                  <a:pt x="322" y="219"/>
                </a:lnTo>
                <a:lnTo>
                  <a:pt x="323" y="181"/>
                </a:lnTo>
                <a:lnTo>
                  <a:pt x="323" y="164"/>
                </a:lnTo>
                <a:lnTo>
                  <a:pt x="324" y="147"/>
                </a:lnTo>
                <a:lnTo>
                  <a:pt x="325" y="141"/>
                </a:lnTo>
                <a:lnTo>
                  <a:pt x="325" y="133"/>
                </a:lnTo>
                <a:lnTo>
                  <a:pt x="326" y="129"/>
                </a:lnTo>
                <a:lnTo>
                  <a:pt x="327" y="119"/>
                </a:lnTo>
                <a:lnTo>
                  <a:pt x="327" y="119"/>
                </a:lnTo>
                <a:lnTo>
                  <a:pt x="328" y="115"/>
                </a:lnTo>
                <a:lnTo>
                  <a:pt x="329" y="112"/>
                </a:lnTo>
                <a:lnTo>
                  <a:pt x="330" y="106"/>
                </a:lnTo>
                <a:lnTo>
                  <a:pt x="330" y="99"/>
                </a:lnTo>
                <a:lnTo>
                  <a:pt x="331" y="102"/>
                </a:lnTo>
                <a:lnTo>
                  <a:pt x="332" y="98"/>
                </a:lnTo>
                <a:lnTo>
                  <a:pt x="332" y="96"/>
                </a:lnTo>
                <a:lnTo>
                  <a:pt x="333" y="90"/>
                </a:lnTo>
                <a:lnTo>
                  <a:pt x="334" y="92"/>
                </a:lnTo>
                <a:lnTo>
                  <a:pt x="334" y="90"/>
                </a:lnTo>
                <a:lnTo>
                  <a:pt x="335" y="86"/>
                </a:lnTo>
                <a:lnTo>
                  <a:pt x="336" y="79"/>
                </a:lnTo>
                <a:lnTo>
                  <a:pt x="336" y="87"/>
                </a:lnTo>
                <a:lnTo>
                  <a:pt x="337" y="85"/>
                </a:lnTo>
                <a:lnTo>
                  <a:pt x="338" y="85"/>
                </a:lnTo>
                <a:lnTo>
                  <a:pt x="338" y="82"/>
                </a:lnTo>
                <a:lnTo>
                  <a:pt x="339" y="82"/>
                </a:lnTo>
                <a:lnTo>
                  <a:pt x="340" y="79"/>
                </a:lnTo>
                <a:lnTo>
                  <a:pt x="341" y="70"/>
                </a:lnTo>
                <a:lnTo>
                  <a:pt x="341" y="77"/>
                </a:lnTo>
                <a:lnTo>
                  <a:pt x="342" y="77"/>
                </a:lnTo>
                <a:lnTo>
                  <a:pt x="343" y="66"/>
                </a:lnTo>
                <a:lnTo>
                  <a:pt x="343" y="67"/>
                </a:lnTo>
                <a:lnTo>
                  <a:pt x="344" y="63"/>
                </a:lnTo>
                <a:lnTo>
                  <a:pt x="345" y="66"/>
                </a:lnTo>
                <a:lnTo>
                  <a:pt x="345" y="69"/>
                </a:lnTo>
                <a:lnTo>
                  <a:pt x="346" y="65"/>
                </a:lnTo>
                <a:lnTo>
                  <a:pt x="347" y="65"/>
                </a:lnTo>
                <a:lnTo>
                  <a:pt x="347" y="63"/>
                </a:lnTo>
                <a:lnTo>
                  <a:pt x="348" y="66"/>
                </a:lnTo>
                <a:lnTo>
                  <a:pt x="349" y="70"/>
                </a:lnTo>
                <a:lnTo>
                  <a:pt x="350" y="69"/>
                </a:lnTo>
                <a:lnTo>
                  <a:pt x="350" y="69"/>
                </a:lnTo>
                <a:lnTo>
                  <a:pt x="351" y="66"/>
                </a:lnTo>
                <a:lnTo>
                  <a:pt x="352" y="63"/>
                </a:lnTo>
                <a:lnTo>
                  <a:pt x="352" y="67"/>
                </a:lnTo>
                <a:lnTo>
                  <a:pt x="353" y="69"/>
                </a:lnTo>
                <a:lnTo>
                  <a:pt x="354" y="67"/>
                </a:lnTo>
                <a:lnTo>
                  <a:pt x="354" y="69"/>
                </a:lnTo>
                <a:lnTo>
                  <a:pt x="355" y="70"/>
                </a:lnTo>
                <a:lnTo>
                  <a:pt x="356" y="71"/>
                </a:lnTo>
                <a:lnTo>
                  <a:pt x="356" y="71"/>
                </a:lnTo>
                <a:lnTo>
                  <a:pt x="357" y="71"/>
                </a:lnTo>
                <a:lnTo>
                  <a:pt x="358" y="73"/>
                </a:lnTo>
                <a:lnTo>
                  <a:pt x="359" y="67"/>
                </a:lnTo>
                <a:lnTo>
                  <a:pt x="359" y="73"/>
                </a:lnTo>
                <a:lnTo>
                  <a:pt x="360" y="74"/>
                </a:lnTo>
                <a:lnTo>
                  <a:pt x="361" y="75"/>
                </a:lnTo>
                <a:lnTo>
                  <a:pt x="361" y="77"/>
                </a:lnTo>
                <a:lnTo>
                  <a:pt x="362" y="70"/>
                </a:lnTo>
                <a:lnTo>
                  <a:pt x="363" y="78"/>
                </a:lnTo>
                <a:lnTo>
                  <a:pt x="363" y="79"/>
                </a:lnTo>
                <a:lnTo>
                  <a:pt x="364" y="74"/>
                </a:lnTo>
                <a:lnTo>
                  <a:pt x="365" y="83"/>
                </a:lnTo>
                <a:lnTo>
                  <a:pt x="365" y="85"/>
                </a:lnTo>
                <a:lnTo>
                  <a:pt x="366" y="86"/>
                </a:lnTo>
                <a:lnTo>
                  <a:pt x="367" y="82"/>
                </a:lnTo>
                <a:lnTo>
                  <a:pt x="368" y="92"/>
                </a:lnTo>
                <a:lnTo>
                  <a:pt x="368" y="89"/>
                </a:lnTo>
                <a:lnTo>
                  <a:pt x="369" y="91"/>
                </a:lnTo>
                <a:lnTo>
                  <a:pt x="370" y="96"/>
                </a:lnTo>
                <a:lnTo>
                  <a:pt x="370" y="100"/>
                </a:lnTo>
                <a:lnTo>
                  <a:pt x="371" y="100"/>
                </a:lnTo>
                <a:lnTo>
                  <a:pt x="372" y="118"/>
                </a:lnTo>
                <a:lnTo>
                  <a:pt x="372" y="236"/>
                </a:lnTo>
                <a:lnTo>
                  <a:pt x="373" y="311"/>
                </a:lnTo>
                <a:lnTo>
                  <a:pt x="374" y="369"/>
                </a:lnTo>
                <a:lnTo>
                  <a:pt x="374" y="428"/>
                </a:lnTo>
                <a:lnTo>
                  <a:pt x="375" y="473"/>
                </a:lnTo>
                <a:lnTo>
                  <a:pt x="376" y="515"/>
                </a:lnTo>
                <a:lnTo>
                  <a:pt x="377" y="551"/>
                </a:lnTo>
                <a:lnTo>
                  <a:pt x="377" y="577"/>
                </a:lnTo>
                <a:lnTo>
                  <a:pt x="378" y="612"/>
                </a:lnTo>
                <a:lnTo>
                  <a:pt x="379" y="637"/>
                </a:lnTo>
                <a:lnTo>
                  <a:pt x="379" y="659"/>
                </a:lnTo>
                <a:lnTo>
                  <a:pt x="380" y="681"/>
                </a:lnTo>
                <a:lnTo>
                  <a:pt x="381" y="697"/>
                </a:lnTo>
                <a:lnTo>
                  <a:pt x="381" y="714"/>
                </a:lnTo>
                <a:lnTo>
                  <a:pt x="382" y="725"/>
                </a:lnTo>
                <a:lnTo>
                  <a:pt x="383" y="732"/>
                </a:lnTo>
                <a:lnTo>
                  <a:pt x="383" y="742"/>
                </a:lnTo>
                <a:lnTo>
                  <a:pt x="384" y="748"/>
                </a:lnTo>
                <a:lnTo>
                  <a:pt x="385" y="720"/>
                </a:lnTo>
                <a:lnTo>
                  <a:pt x="385" y="610"/>
                </a:lnTo>
                <a:lnTo>
                  <a:pt x="386" y="506"/>
                </a:lnTo>
                <a:lnTo>
                  <a:pt x="387" y="423"/>
                </a:lnTo>
                <a:lnTo>
                  <a:pt x="388" y="349"/>
                </a:lnTo>
                <a:lnTo>
                  <a:pt x="388" y="286"/>
                </a:lnTo>
                <a:lnTo>
                  <a:pt x="389" y="269"/>
                </a:lnTo>
                <a:lnTo>
                  <a:pt x="390" y="235"/>
                </a:lnTo>
                <a:lnTo>
                  <a:pt x="390" y="207"/>
                </a:lnTo>
                <a:lnTo>
                  <a:pt x="391" y="173"/>
                </a:lnTo>
                <a:lnTo>
                  <a:pt x="392" y="157"/>
                </a:lnTo>
                <a:lnTo>
                  <a:pt x="392" y="143"/>
                </a:lnTo>
                <a:lnTo>
                  <a:pt x="393" y="135"/>
                </a:lnTo>
                <a:lnTo>
                  <a:pt x="394" y="127"/>
                </a:lnTo>
                <a:lnTo>
                  <a:pt x="394" y="116"/>
                </a:lnTo>
                <a:lnTo>
                  <a:pt x="395" y="111"/>
                </a:lnTo>
                <a:lnTo>
                  <a:pt x="396" y="106"/>
                </a:lnTo>
                <a:lnTo>
                  <a:pt x="397" y="111"/>
                </a:lnTo>
                <a:lnTo>
                  <a:pt x="397" y="100"/>
                </a:lnTo>
                <a:lnTo>
                  <a:pt x="398" y="104"/>
                </a:lnTo>
                <a:lnTo>
                  <a:pt x="399" y="92"/>
                </a:lnTo>
                <a:lnTo>
                  <a:pt x="399" y="99"/>
                </a:lnTo>
                <a:lnTo>
                  <a:pt x="400" y="95"/>
                </a:lnTo>
                <a:lnTo>
                  <a:pt x="401" y="95"/>
                </a:lnTo>
                <a:lnTo>
                  <a:pt x="401" y="86"/>
                </a:lnTo>
                <a:lnTo>
                  <a:pt x="402" y="92"/>
                </a:lnTo>
                <a:lnTo>
                  <a:pt x="403" y="90"/>
                </a:lnTo>
                <a:lnTo>
                  <a:pt x="403" y="79"/>
                </a:lnTo>
                <a:lnTo>
                  <a:pt x="404" y="86"/>
                </a:lnTo>
                <a:lnTo>
                  <a:pt x="405" y="85"/>
                </a:lnTo>
                <a:lnTo>
                  <a:pt x="406" y="77"/>
                </a:lnTo>
                <a:lnTo>
                  <a:pt x="406" y="83"/>
                </a:lnTo>
                <a:lnTo>
                  <a:pt x="407" y="85"/>
                </a:lnTo>
                <a:lnTo>
                  <a:pt x="408" y="85"/>
                </a:lnTo>
                <a:lnTo>
                  <a:pt x="408" y="82"/>
                </a:lnTo>
                <a:lnTo>
                  <a:pt x="409" y="74"/>
                </a:lnTo>
                <a:lnTo>
                  <a:pt x="410" y="74"/>
                </a:lnTo>
                <a:lnTo>
                  <a:pt x="410" y="67"/>
                </a:lnTo>
                <a:lnTo>
                  <a:pt x="411" y="69"/>
                </a:lnTo>
                <a:lnTo>
                  <a:pt x="412" y="71"/>
                </a:lnTo>
                <a:lnTo>
                  <a:pt x="412" y="69"/>
                </a:lnTo>
                <a:lnTo>
                  <a:pt x="413" y="69"/>
                </a:lnTo>
                <a:lnTo>
                  <a:pt x="414" y="59"/>
                </a:lnTo>
                <a:lnTo>
                  <a:pt x="415" y="67"/>
                </a:lnTo>
                <a:lnTo>
                  <a:pt x="415" y="67"/>
                </a:lnTo>
                <a:lnTo>
                  <a:pt x="416" y="63"/>
                </a:lnTo>
                <a:lnTo>
                  <a:pt x="417" y="66"/>
                </a:lnTo>
                <a:lnTo>
                  <a:pt x="417" y="65"/>
                </a:lnTo>
                <a:lnTo>
                  <a:pt x="418" y="55"/>
                </a:lnTo>
                <a:lnTo>
                  <a:pt x="419" y="63"/>
                </a:lnTo>
                <a:lnTo>
                  <a:pt x="419" y="65"/>
                </a:lnTo>
                <a:lnTo>
                  <a:pt x="420" y="58"/>
                </a:lnTo>
                <a:lnTo>
                  <a:pt x="421" y="57"/>
                </a:lnTo>
                <a:lnTo>
                  <a:pt x="421" y="62"/>
                </a:lnTo>
                <a:lnTo>
                  <a:pt x="422" y="59"/>
                </a:lnTo>
                <a:lnTo>
                  <a:pt x="423" y="71"/>
                </a:lnTo>
                <a:lnTo>
                  <a:pt x="424" y="70"/>
                </a:lnTo>
                <a:lnTo>
                  <a:pt x="424" y="73"/>
                </a:lnTo>
                <a:lnTo>
                  <a:pt x="425" y="71"/>
                </a:lnTo>
                <a:lnTo>
                  <a:pt x="426" y="65"/>
                </a:lnTo>
                <a:lnTo>
                  <a:pt x="426" y="74"/>
                </a:lnTo>
                <a:lnTo>
                  <a:pt x="427" y="67"/>
                </a:lnTo>
                <a:lnTo>
                  <a:pt x="428" y="69"/>
                </a:lnTo>
                <a:lnTo>
                  <a:pt x="428" y="79"/>
                </a:lnTo>
                <a:lnTo>
                  <a:pt x="429" y="75"/>
                </a:lnTo>
                <a:lnTo>
                  <a:pt x="430" y="82"/>
                </a:lnTo>
                <a:lnTo>
                  <a:pt x="430" y="85"/>
                </a:lnTo>
                <a:lnTo>
                  <a:pt x="431" y="81"/>
                </a:lnTo>
                <a:lnTo>
                  <a:pt x="432" y="81"/>
                </a:lnTo>
                <a:lnTo>
                  <a:pt x="432" y="86"/>
                </a:lnTo>
                <a:lnTo>
                  <a:pt x="433" y="89"/>
                </a:lnTo>
                <a:lnTo>
                  <a:pt x="434" y="87"/>
                </a:lnTo>
                <a:lnTo>
                  <a:pt x="435" y="89"/>
                </a:lnTo>
                <a:lnTo>
                  <a:pt x="435" y="90"/>
                </a:lnTo>
                <a:lnTo>
                  <a:pt x="436" y="85"/>
                </a:lnTo>
                <a:lnTo>
                  <a:pt x="437" y="92"/>
                </a:lnTo>
                <a:lnTo>
                  <a:pt x="437" y="96"/>
                </a:lnTo>
                <a:lnTo>
                  <a:pt x="438" y="89"/>
                </a:lnTo>
                <a:lnTo>
                  <a:pt x="439" y="102"/>
                </a:lnTo>
                <a:lnTo>
                  <a:pt x="439" y="94"/>
                </a:lnTo>
                <a:lnTo>
                  <a:pt x="440" y="182"/>
                </a:lnTo>
                <a:lnTo>
                  <a:pt x="441" y="274"/>
                </a:lnTo>
                <a:lnTo>
                  <a:pt x="441" y="337"/>
                </a:lnTo>
                <a:lnTo>
                  <a:pt x="442" y="401"/>
                </a:lnTo>
                <a:lnTo>
                  <a:pt x="443" y="452"/>
                </a:lnTo>
                <a:lnTo>
                  <a:pt x="444" y="494"/>
                </a:lnTo>
                <a:lnTo>
                  <a:pt x="444" y="535"/>
                </a:lnTo>
                <a:lnTo>
                  <a:pt x="445" y="566"/>
                </a:lnTo>
                <a:lnTo>
                  <a:pt x="446" y="598"/>
                </a:lnTo>
                <a:lnTo>
                  <a:pt x="446" y="623"/>
                </a:lnTo>
                <a:lnTo>
                  <a:pt x="447" y="647"/>
                </a:lnTo>
                <a:lnTo>
                  <a:pt x="448" y="670"/>
                </a:lnTo>
                <a:lnTo>
                  <a:pt x="448" y="692"/>
                </a:lnTo>
                <a:lnTo>
                  <a:pt x="449" y="706"/>
                </a:lnTo>
                <a:lnTo>
                  <a:pt x="450" y="723"/>
                </a:lnTo>
                <a:lnTo>
                  <a:pt x="450" y="734"/>
                </a:lnTo>
                <a:lnTo>
                  <a:pt x="451" y="739"/>
                </a:lnTo>
                <a:lnTo>
                  <a:pt x="452" y="750"/>
                </a:lnTo>
                <a:lnTo>
                  <a:pt x="453" y="759"/>
                </a:lnTo>
                <a:lnTo>
                  <a:pt x="453" y="673"/>
                </a:lnTo>
                <a:lnTo>
                  <a:pt x="454" y="560"/>
                </a:lnTo>
                <a:lnTo>
                  <a:pt x="455" y="464"/>
                </a:lnTo>
                <a:lnTo>
                  <a:pt x="455" y="377"/>
                </a:lnTo>
                <a:lnTo>
                  <a:pt x="456" y="316"/>
                </a:lnTo>
                <a:lnTo>
                  <a:pt x="457" y="290"/>
                </a:lnTo>
                <a:lnTo>
                  <a:pt x="457" y="252"/>
                </a:lnTo>
                <a:lnTo>
                  <a:pt x="458" y="217"/>
                </a:lnTo>
                <a:lnTo>
                  <a:pt x="459" y="182"/>
                </a:lnTo>
                <a:lnTo>
                  <a:pt x="459" y="164"/>
                </a:lnTo>
                <a:lnTo>
                  <a:pt x="460" y="156"/>
                </a:lnTo>
                <a:lnTo>
                  <a:pt x="461" y="137"/>
                </a:lnTo>
                <a:lnTo>
                  <a:pt x="462" y="128"/>
                </a:lnTo>
                <a:lnTo>
                  <a:pt x="462" y="122"/>
                </a:lnTo>
                <a:lnTo>
                  <a:pt x="463" y="119"/>
                </a:lnTo>
                <a:lnTo>
                  <a:pt x="464" y="115"/>
                </a:lnTo>
                <a:lnTo>
                  <a:pt x="464" y="114"/>
                </a:lnTo>
                <a:lnTo>
                  <a:pt x="465" y="111"/>
                </a:lnTo>
                <a:lnTo>
                  <a:pt x="466" y="108"/>
                </a:lnTo>
                <a:lnTo>
                  <a:pt x="466" y="104"/>
                </a:lnTo>
                <a:lnTo>
                  <a:pt x="467" y="98"/>
                </a:lnTo>
                <a:lnTo>
                  <a:pt x="468" y="103"/>
                </a:lnTo>
                <a:lnTo>
                  <a:pt x="468" y="100"/>
                </a:lnTo>
                <a:lnTo>
                  <a:pt x="469" y="89"/>
                </a:lnTo>
                <a:lnTo>
                  <a:pt x="470" y="95"/>
                </a:lnTo>
                <a:lnTo>
                  <a:pt x="471" y="91"/>
                </a:lnTo>
                <a:lnTo>
                  <a:pt x="471" y="81"/>
                </a:lnTo>
                <a:lnTo>
                  <a:pt x="472" y="87"/>
                </a:lnTo>
                <a:lnTo>
                  <a:pt x="473" y="78"/>
                </a:lnTo>
                <a:lnTo>
                  <a:pt x="473" y="85"/>
                </a:lnTo>
                <a:lnTo>
                  <a:pt x="474" y="82"/>
                </a:lnTo>
                <a:lnTo>
                  <a:pt x="475" y="81"/>
                </a:lnTo>
                <a:lnTo>
                  <a:pt x="475" y="75"/>
                </a:lnTo>
                <a:lnTo>
                  <a:pt x="476" y="71"/>
                </a:lnTo>
                <a:lnTo>
                  <a:pt x="477" y="78"/>
                </a:lnTo>
                <a:lnTo>
                  <a:pt x="477" y="77"/>
                </a:lnTo>
                <a:lnTo>
                  <a:pt x="478" y="73"/>
                </a:lnTo>
                <a:lnTo>
                  <a:pt x="479" y="66"/>
                </a:lnTo>
                <a:lnTo>
                  <a:pt x="480" y="73"/>
                </a:lnTo>
                <a:lnTo>
                  <a:pt x="480" y="71"/>
                </a:lnTo>
                <a:lnTo>
                  <a:pt x="481" y="70"/>
                </a:lnTo>
                <a:lnTo>
                  <a:pt x="482" y="58"/>
                </a:lnTo>
                <a:lnTo>
                  <a:pt x="482" y="65"/>
                </a:lnTo>
                <a:lnTo>
                  <a:pt x="483" y="61"/>
                </a:lnTo>
                <a:lnTo>
                  <a:pt x="484" y="62"/>
                </a:lnTo>
                <a:lnTo>
                  <a:pt x="484" y="63"/>
                </a:lnTo>
                <a:lnTo>
                  <a:pt x="485" y="62"/>
                </a:lnTo>
                <a:lnTo>
                  <a:pt x="486" y="63"/>
                </a:lnTo>
                <a:lnTo>
                  <a:pt x="486" y="57"/>
                </a:lnTo>
                <a:lnTo>
                  <a:pt x="487" y="66"/>
                </a:lnTo>
                <a:lnTo>
                  <a:pt x="488" y="69"/>
                </a:lnTo>
                <a:lnTo>
                  <a:pt x="488" y="70"/>
                </a:lnTo>
                <a:lnTo>
                  <a:pt x="489" y="69"/>
                </a:lnTo>
                <a:lnTo>
                  <a:pt x="490" y="70"/>
                </a:lnTo>
                <a:lnTo>
                  <a:pt x="491" y="71"/>
                </a:lnTo>
                <a:lnTo>
                  <a:pt x="491" y="73"/>
                </a:lnTo>
                <a:lnTo>
                  <a:pt x="492" y="75"/>
                </a:lnTo>
                <a:lnTo>
                  <a:pt x="493" y="66"/>
                </a:lnTo>
                <a:lnTo>
                  <a:pt x="493" y="70"/>
                </a:lnTo>
                <a:lnTo>
                  <a:pt x="494" y="78"/>
                </a:lnTo>
                <a:lnTo>
                  <a:pt x="495" y="79"/>
                </a:lnTo>
                <a:lnTo>
                  <a:pt x="495" y="69"/>
                </a:lnTo>
                <a:lnTo>
                  <a:pt x="496" y="79"/>
                </a:lnTo>
                <a:lnTo>
                  <a:pt x="497" y="78"/>
                </a:lnTo>
                <a:lnTo>
                  <a:pt x="497" y="78"/>
                </a:lnTo>
                <a:lnTo>
                  <a:pt x="498" y="81"/>
                </a:lnTo>
                <a:lnTo>
                  <a:pt x="499" y="79"/>
                </a:lnTo>
                <a:lnTo>
                  <a:pt x="500" y="75"/>
                </a:lnTo>
                <a:lnTo>
                  <a:pt x="500" y="81"/>
                </a:lnTo>
                <a:lnTo>
                  <a:pt x="501" y="83"/>
                </a:lnTo>
                <a:lnTo>
                  <a:pt x="502" y="75"/>
                </a:lnTo>
                <a:lnTo>
                  <a:pt x="502" y="85"/>
                </a:lnTo>
                <a:lnTo>
                  <a:pt x="503" y="83"/>
                </a:lnTo>
                <a:lnTo>
                  <a:pt x="504" y="89"/>
                </a:lnTo>
                <a:lnTo>
                  <a:pt x="504" y="91"/>
                </a:lnTo>
                <a:lnTo>
                  <a:pt x="505" y="89"/>
                </a:lnTo>
                <a:lnTo>
                  <a:pt x="506" y="96"/>
                </a:lnTo>
                <a:lnTo>
                  <a:pt x="506" y="98"/>
                </a:lnTo>
                <a:lnTo>
                  <a:pt x="507" y="90"/>
                </a:lnTo>
                <a:lnTo>
                  <a:pt x="508" y="119"/>
                </a:lnTo>
                <a:lnTo>
                  <a:pt x="509" y="239"/>
                </a:lnTo>
                <a:lnTo>
                  <a:pt x="509" y="311"/>
                </a:lnTo>
                <a:lnTo>
                  <a:pt x="510" y="373"/>
                </a:lnTo>
                <a:lnTo>
                  <a:pt x="511" y="428"/>
                </a:lnTo>
                <a:lnTo>
                  <a:pt x="511" y="476"/>
                </a:lnTo>
                <a:lnTo>
                  <a:pt x="512" y="515"/>
                </a:lnTo>
                <a:lnTo>
                  <a:pt x="513" y="551"/>
                </a:lnTo>
                <a:lnTo>
                  <a:pt x="513" y="583"/>
                </a:lnTo>
                <a:lnTo>
                  <a:pt x="514" y="612"/>
                </a:lnTo>
                <a:lnTo>
                  <a:pt x="515" y="638"/>
                </a:lnTo>
                <a:lnTo>
                  <a:pt x="515" y="660"/>
                </a:lnTo>
                <a:lnTo>
                  <a:pt x="516" y="682"/>
                </a:lnTo>
                <a:lnTo>
                  <a:pt x="517" y="701"/>
                </a:lnTo>
                <a:lnTo>
                  <a:pt x="518" y="707"/>
                </a:lnTo>
                <a:lnTo>
                  <a:pt x="518" y="730"/>
                </a:lnTo>
                <a:lnTo>
                  <a:pt x="519" y="742"/>
                </a:lnTo>
                <a:lnTo>
                  <a:pt x="520" y="748"/>
                </a:lnTo>
                <a:lnTo>
                  <a:pt x="520" y="759"/>
                </a:lnTo>
                <a:lnTo>
                  <a:pt x="521" y="720"/>
                </a:lnTo>
                <a:lnTo>
                  <a:pt x="522" y="610"/>
                </a:lnTo>
                <a:lnTo>
                  <a:pt x="522" y="506"/>
                </a:lnTo>
                <a:lnTo>
                  <a:pt x="523" y="442"/>
                </a:lnTo>
                <a:lnTo>
                  <a:pt x="524" y="368"/>
                </a:lnTo>
                <a:lnTo>
                  <a:pt x="524" y="316"/>
                </a:lnTo>
                <a:lnTo>
                  <a:pt x="525" y="265"/>
                </a:lnTo>
                <a:lnTo>
                  <a:pt x="526" y="226"/>
                </a:lnTo>
                <a:lnTo>
                  <a:pt x="527" y="205"/>
                </a:lnTo>
                <a:lnTo>
                  <a:pt x="527" y="172"/>
                </a:lnTo>
                <a:lnTo>
                  <a:pt x="528" y="156"/>
                </a:lnTo>
                <a:lnTo>
                  <a:pt x="529" y="140"/>
                </a:lnTo>
                <a:lnTo>
                  <a:pt x="529" y="133"/>
                </a:lnTo>
                <a:lnTo>
                  <a:pt x="530" y="128"/>
                </a:lnTo>
                <a:lnTo>
                  <a:pt x="531" y="123"/>
                </a:lnTo>
                <a:lnTo>
                  <a:pt x="531" y="116"/>
                </a:lnTo>
                <a:lnTo>
                  <a:pt x="532" y="107"/>
                </a:lnTo>
                <a:lnTo>
                  <a:pt x="533" y="110"/>
                </a:lnTo>
                <a:lnTo>
                  <a:pt x="533" y="111"/>
                </a:lnTo>
                <a:lnTo>
                  <a:pt x="534" y="104"/>
                </a:lnTo>
                <a:lnTo>
                  <a:pt x="535" y="96"/>
                </a:lnTo>
                <a:lnTo>
                  <a:pt x="535" y="103"/>
                </a:lnTo>
                <a:lnTo>
                  <a:pt x="536" y="99"/>
                </a:lnTo>
                <a:lnTo>
                  <a:pt x="537" y="90"/>
                </a:lnTo>
                <a:lnTo>
                  <a:pt x="538" y="94"/>
                </a:lnTo>
                <a:lnTo>
                  <a:pt x="538" y="83"/>
                </a:lnTo>
                <a:lnTo>
                  <a:pt x="539" y="91"/>
                </a:lnTo>
                <a:lnTo>
                  <a:pt x="540" y="89"/>
                </a:lnTo>
                <a:lnTo>
                  <a:pt x="540" y="89"/>
                </a:lnTo>
                <a:lnTo>
                  <a:pt x="541" y="85"/>
                </a:lnTo>
                <a:lnTo>
                  <a:pt x="542" y="86"/>
                </a:lnTo>
                <a:lnTo>
                  <a:pt x="542" y="77"/>
                </a:lnTo>
                <a:lnTo>
                  <a:pt x="543" y="73"/>
                </a:lnTo>
                <a:lnTo>
                  <a:pt x="544" y="71"/>
                </a:lnTo>
                <a:lnTo>
                  <a:pt x="544" y="78"/>
                </a:lnTo>
                <a:lnTo>
                  <a:pt x="545" y="77"/>
                </a:lnTo>
                <a:lnTo>
                  <a:pt x="546" y="69"/>
                </a:lnTo>
                <a:lnTo>
                  <a:pt x="547" y="66"/>
                </a:lnTo>
                <a:lnTo>
                  <a:pt x="547" y="63"/>
                </a:lnTo>
                <a:lnTo>
                  <a:pt x="548" y="69"/>
                </a:lnTo>
                <a:lnTo>
                  <a:pt x="549" y="65"/>
                </a:lnTo>
                <a:lnTo>
                  <a:pt x="549" y="58"/>
                </a:lnTo>
                <a:lnTo>
                  <a:pt x="550" y="59"/>
                </a:lnTo>
                <a:lnTo>
                  <a:pt x="551" y="62"/>
                </a:lnTo>
                <a:lnTo>
                  <a:pt x="551" y="62"/>
                </a:lnTo>
                <a:lnTo>
                  <a:pt x="552" y="62"/>
                </a:lnTo>
                <a:lnTo>
                  <a:pt x="553" y="63"/>
                </a:lnTo>
                <a:lnTo>
                  <a:pt x="553" y="62"/>
                </a:lnTo>
                <a:lnTo>
                  <a:pt x="554" y="59"/>
                </a:lnTo>
                <a:lnTo>
                  <a:pt x="555" y="66"/>
                </a:lnTo>
                <a:lnTo>
                  <a:pt x="556" y="61"/>
                </a:lnTo>
                <a:lnTo>
                  <a:pt x="556" y="66"/>
                </a:lnTo>
                <a:lnTo>
                  <a:pt x="557" y="67"/>
                </a:lnTo>
                <a:lnTo>
                  <a:pt x="558" y="63"/>
                </a:lnTo>
                <a:lnTo>
                  <a:pt x="558" y="69"/>
                </a:lnTo>
                <a:lnTo>
                  <a:pt x="559" y="70"/>
                </a:lnTo>
                <a:lnTo>
                  <a:pt x="560" y="69"/>
                </a:lnTo>
                <a:lnTo>
                  <a:pt x="560" y="70"/>
                </a:lnTo>
                <a:lnTo>
                  <a:pt x="561" y="69"/>
                </a:lnTo>
                <a:lnTo>
                  <a:pt x="562" y="67"/>
                </a:lnTo>
                <a:lnTo>
                  <a:pt x="562" y="71"/>
                </a:lnTo>
                <a:lnTo>
                  <a:pt x="563" y="73"/>
                </a:lnTo>
                <a:lnTo>
                  <a:pt x="564" y="75"/>
                </a:lnTo>
                <a:lnTo>
                  <a:pt x="565" y="74"/>
                </a:lnTo>
                <a:lnTo>
                  <a:pt x="565" y="69"/>
                </a:lnTo>
                <a:lnTo>
                  <a:pt x="566" y="71"/>
                </a:lnTo>
                <a:lnTo>
                  <a:pt x="567" y="73"/>
                </a:lnTo>
                <a:lnTo>
                  <a:pt x="567" y="78"/>
                </a:lnTo>
                <a:lnTo>
                  <a:pt x="568" y="82"/>
                </a:lnTo>
                <a:lnTo>
                  <a:pt x="569" y="82"/>
                </a:lnTo>
                <a:lnTo>
                  <a:pt x="569" y="83"/>
                </a:lnTo>
                <a:lnTo>
                  <a:pt x="570" y="87"/>
                </a:lnTo>
                <a:lnTo>
                  <a:pt x="571" y="78"/>
                </a:lnTo>
                <a:lnTo>
                  <a:pt x="571" y="85"/>
                </a:lnTo>
                <a:lnTo>
                  <a:pt x="572" y="92"/>
                </a:lnTo>
                <a:lnTo>
                  <a:pt x="573" y="89"/>
                </a:lnTo>
                <a:lnTo>
                  <a:pt x="574" y="87"/>
                </a:lnTo>
                <a:lnTo>
                  <a:pt x="574" y="96"/>
                </a:lnTo>
                <a:lnTo>
                  <a:pt x="575" y="95"/>
                </a:lnTo>
                <a:lnTo>
                  <a:pt x="576" y="100"/>
                </a:lnTo>
                <a:lnTo>
                  <a:pt x="576" y="186"/>
                </a:lnTo>
                <a:lnTo>
                  <a:pt x="577" y="269"/>
                </a:lnTo>
                <a:lnTo>
                  <a:pt x="578" y="339"/>
                </a:lnTo>
                <a:lnTo>
                  <a:pt x="578" y="401"/>
                </a:lnTo>
                <a:lnTo>
                  <a:pt x="579" y="447"/>
                </a:lnTo>
                <a:lnTo>
                  <a:pt x="580" y="497"/>
                </a:lnTo>
                <a:lnTo>
                  <a:pt x="580" y="535"/>
                </a:lnTo>
                <a:lnTo>
                  <a:pt x="581" y="571"/>
                </a:lnTo>
                <a:lnTo>
                  <a:pt x="582" y="599"/>
                </a:lnTo>
                <a:lnTo>
                  <a:pt x="582" y="626"/>
                </a:lnTo>
                <a:lnTo>
                  <a:pt x="583" y="651"/>
                </a:lnTo>
                <a:lnTo>
                  <a:pt x="584" y="673"/>
                </a:lnTo>
                <a:lnTo>
                  <a:pt x="585" y="690"/>
                </a:lnTo>
                <a:lnTo>
                  <a:pt x="585" y="702"/>
                </a:lnTo>
                <a:lnTo>
                  <a:pt x="586" y="724"/>
                </a:lnTo>
                <a:lnTo>
                  <a:pt x="587" y="739"/>
                </a:lnTo>
                <a:lnTo>
                  <a:pt x="587" y="750"/>
                </a:lnTo>
                <a:lnTo>
                  <a:pt x="588" y="750"/>
                </a:lnTo>
                <a:lnTo>
                  <a:pt x="589" y="756"/>
                </a:lnTo>
                <a:lnTo>
                  <a:pt x="589" y="665"/>
                </a:lnTo>
                <a:lnTo>
                  <a:pt x="590" y="553"/>
                </a:lnTo>
                <a:lnTo>
                  <a:pt x="591" y="456"/>
                </a:lnTo>
                <a:lnTo>
                  <a:pt x="591" y="372"/>
                </a:lnTo>
                <a:lnTo>
                  <a:pt x="592" y="316"/>
                </a:lnTo>
                <a:lnTo>
                  <a:pt x="593" y="289"/>
                </a:lnTo>
                <a:lnTo>
                  <a:pt x="594" y="242"/>
                </a:lnTo>
                <a:lnTo>
                  <a:pt x="594" y="213"/>
                </a:lnTo>
                <a:lnTo>
                  <a:pt x="595" y="176"/>
                </a:lnTo>
                <a:lnTo>
                  <a:pt x="596" y="164"/>
                </a:lnTo>
                <a:lnTo>
                  <a:pt x="596" y="149"/>
                </a:lnTo>
                <a:lnTo>
                  <a:pt x="597" y="137"/>
                </a:lnTo>
                <a:lnTo>
                  <a:pt x="598" y="129"/>
                </a:lnTo>
                <a:lnTo>
                  <a:pt x="598" y="122"/>
                </a:lnTo>
                <a:lnTo>
                  <a:pt x="599" y="119"/>
                </a:lnTo>
                <a:lnTo>
                  <a:pt x="600" y="114"/>
                </a:lnTo>
                <a:lnTo>
                  <a:pt x="600" y="111"/>
                </a:lnTo>
                <a:lnTo>
                  <a:pt x="601" y="106"/>
                </a:lnTo>
                <a:lnTo>
                  <a:pt x="602" y="103"/>
                </a:lnTo>
                <a:lnTo>
                  <a:pt x="603" y="100"/>
                </a:lnTo>
                <a:lnTo>
                  <a:pt x="603" y="95"/>
                </a:lnTo>
                <a:lnTo>
                  <a:pt x="604" y="94"/>
                </a:lnTo>
                <a:lnTo>
                  <a:pt x="605" y="94"/>
                </a:lnTo>
                <a:lnTo>
                  <a:pt x="605" y="90"/>
                </a:lnTo>
                <a:lnTo>
                  <a:pt x="606" y="87"/>
                </a:lnTo>
                <a:lnTo>
                  <a:pt x="607" y="78"/>
                </a:lnTo>
                <a:lnTo>
                  <a:pt x="607" y="85"/>
                </a:lnTo>
                <a:lnTo>
                  <a:pt x="608" y="82"/>
                </a:lnTo>
                <a:lnTo>
                  <a:pt x="609" y="85"/>
                </a:lnTo>
                <a:lnTo>
                  <a:pt x="609" y="75"/>
                </a:lnTo>
                <a:lnTo>
                  <a:pt x="610" y="82"/>
                </a:lnTo>
                <a:lnTo>
                  <a:pt x="611" y="81"/>
                </a:lnTo>
                <a:lnTo>
                  <a:pt x="612" y="73"/>
                </a:lnTo>
                <a:lnTo>
                  <a:pt x="612" y="77"/>
                </a:lnTo>
                <a:lnTo>
                  <a:pt x="613" y="78"/>
                </a:lnTo>
                <a:lnTo>
                  <a:pt x="614" y="73"/>
                </a:lnTo>
                <a:lnTo>
                  <a:pt x="614" y="67"/>
                </a:lnTo>
                <a:lnTo>
                  <a:pt x="615" y="71"/>
                </a:lnTo>
                <a:lnTo>
                  <a:pt x="616" y="69"/>
                </a:lnTo>
                <a:lnTo>
                  <a:pt x="616" y="59"/>
                </a:lnTo>
                <a:lnTo>
                  <a:pt x="617" y="65"/>
                </a:lnTo>
                <a:lnTo>
                  <a:pt x="618" y="59"/>
                </a:lnTo>
                <a:lnTo>
                  <a:pt x="618" y="61"/>
                </a:lnTo>
                <a:lnTo>
                  <a:pt x="619" y="62"/>
                </a:lnTo>
                <a:lnTo>
                  <a:pt x="620" y="61"/>
                </a:lnTo>
                <a:lnTo>
                  <a:pt x="621" y="61"/>
                </a:lnTo>
                <a:lnTo>
                  <a:pt x="621" y="65"/>
                </a:lnTo>
                <a:lnTo>
                  <a:pt x="622" y="66"/>
                </a:lnTo>
                <a:lnTo>
                  <a:pt x="623" y="67"/>
                </a:lnTo>
                <a:lnTo>
                  <a:pt x="623" y="65"/>
                </a:lnTo>
                <a:lnTo>
                  <a:pt x="624" y="70"/>
                </a:lnTo>
                <a:lnTo>
                  <a:pt x="625" y="69"/>
                </a:lnTo>
                <a:lnTo>
                  <a:pt x="625" y="74"/>
                </a:lnTo>
                <a:lnTo>
                  <a:pt x="626" y="69"/>
                </a:lnTo>
                <a:lnTo>
                  <a:pt x="627" y="73"/>
                </a:lnTo>
                <a:lnTo>
                  <a:pt x="627" y="71"/>
                </a:lnTo>
                <a:lnTo>
                  <a:pt x="628" y="66"/>
                </a:lnTo>
                <a:lnTo>
                  <a:pt x="629" y="70"/>
                </a:lnTo>
                <a:lnTo>
                  <a:pt x="629" y="69"/>
                </a:lnTo>
                <a:lnTo>
                  <a:pt x="630" y="69"/>
                </a:lnTo>
                <a:lnTo>
                  <a:pt x="631" y="67"/>
                </a:lnTo>
                <a:lnTo>
                  <a:pt x="632" y="71"/>
                </a:lnTo>
                <a:lnTo>
                  <a:pt x="632" y="73"/>
                </a:lnTo>
                <a:lnTo>
                  <a:pt x="633" y="77"/>
                </a:lnTo>
                <a:lnTo>
                  <a:pt x="634" y="75"/>
                </a:lnTo>
                <a:lnTo>
                  <a:pt x="634" y="71"/>
                </a:lnTo>
                <a:lnTo>
                  <a:pt x="635" y="74"/>
                </a:lnTo>
                <a:lnTo>
                  <a:pt x="636" y="82"/>
                </a:lnTo>
                <a:lnTo>
                  <a:pt x="636" y="81"/>
                </a:lnTo>
                <a:lnTo>
                  <a:pt x="637" y="83"/>
                </a:lnTo>
                <a:lnTo>
                  <a:pt x="638" y="87"/>
                </a:lnTo>
                <a:lnTo>
                  <a:pt x="638" y="87"/>
                </a:lnTo>
                <a:lnTo>
                  <a:pt x="639" y="83"/>
                </a:lnTo>
                <a:lnTo>
                  <a:pt x="640" y="90"/>
                </a:lnTo>
                <a:lnTo>
                  <a:pt x="641" y="95"/>
                </a:lnTo>
                <a:lnTo>
                  <a:pt x="641" y="96"/>
                </a:lnTo>
                <a:lnTo>
                  <a:pt x="642" y="96"/>
                </a:lnTo>
                <a:lnTo>
                  <a:pt x="643" y="98"/>
                </a:lnTo>
                <a:lnTo>
                  <a:pt x="643" y="100"/>
                </a:lnTo>
                <a:lnTo>
                  <a:pt x="644" y="127"/>
                </a:lnTo>
                <a:lnTo>
                  <a:pt x="645" y="238"/>
                </a:lnTo>
                <a:lnTo>
                  <a:pt x="645" y="319"/>
                </a:lnTo>
                <a:lnTo>
                  <a:pt x="646" y="373"/>
                </a:lnTo>
                <a:lnTo>
                  <a:pt x="647" y="430"/>
                </a:lnTo>
                <a:lnTo>
                  <a:pt x="647" y="478"/>
                </a:lnTo>
                <a:lnTo>
                  <a:pt x="648" y="518"/>
                </a:lnTo>
                <a:lnTo>
                  <a:pt x="649" y="555"/>
                </a:lnTo>
                <a:lnTo>
                  <a:pt x="650" y="587"/>
                </a:lnTo>
                <a:lnTo>
                  <a:pt x="650" y="617"/>
                </a:lnTo>
                <a:lnTo>
                  <a:pt x="651" y="642"/>
                </a:lnTo>
                <a:lnTo>
                  <a:pt x="652" y="665"/>
                </a:lnTo>
                <a:lnTo>
                  <a:pt x="652" y="686"/>
                </a:lnTo>
                <a:lnTo>
                  <a:pt x="653" y="704"/>
                </a:lnTo>
                <a:lnTo>
                  <a:pt x="654" y="711"/>
                </a:lnTo>
                <a:lnTo>
                  <a:pt x="654" y="733"/>
                </a:lnTo>
                <a:lnTo>
                  <a:pt x="655" y="740"/>
                </a:lnTo>
                <a:lnTo>
                  <a:pt x="656" y="748"/>
                </a:lnTo>
                <a:lnTo>
                  <a:pt x="656" y="761"/>
                </a:lnTo>
                <a:lnTo>
                  <a:pt x="657" y="718"/>
                </a:lnTo>
                <a:lnTo>
                  <a:pt x="658" y="596"/>
                </a:lnTo>
                <a:lnTo>
                  <a:pt x="659" y="494"/>
                </a:lnTo>
                <a:lnTo>
                  <a:pt x="659" y="416"/>
                </a:lnTo>
                <a:lnTo>
                  <a:pt x="660" y="369"/>
                </a:lnTo>
                <a:lnTo>
                  <a:pt x="661" y="313"/>
                </a:lnTo>
                <a:lnTo>
                  <a:pt x="661" y="262"/>
                </a:lnTo>
                <a:lnTo>
                  <a:pt x="662" y="232"/>
                </a:lnTo>
                <a:lnTo>
                  <a:pt x="663" y="189"/>
                </a:lnTo>
                <a:lnTo>
                  <a:pt x="663" y="169"/>
                </a:lnTo>
                <a:lnTo>
                  <a:pt x="664" y="149"/>
                </a:lnTo>
                <a:lnTo>
                  <a:pt x="665" y="136"/>
                </a:lnTo>
                <a:lnTo>
                  <a:pt x="665" y="131"/>
                </a:lnTo>
                <a:lnTo>
                  <a:pt x="666" y="124"/>
                </a:lnTo>
                <a:lnTo>
                  <a:pt x="667" y="119"/>
                </a:lnTo>
                <a:lnTo>
                  <a:pt x="668" y="111"/>
                </a:lnTo>
                <a:lnTo>
                  <a:pt x="668" y="111"/>
                </a:lnTo>
                <a:lnTo>
                  <a:pt x="669" y="100"/>
                </a:lnTo>
                <a:lnTo>
                  <a:pt x="670" y="104"/>
                </a:lnTo>
                <a:lnTo>
                  <a:pt x="670" y="102"/>
                </a:lnTo>
                <a:lnTo>
                  <a:pt x="671" y="91"/>
                </a:lnTo>
                <a:lnTo>
                  <a:pt x="672" y="95"/>
                </a:lnTo>
                <a:lnTo>
                  <a:pt x="672" y="94"/>
                </a:lnTo>
                <a:lnTo>
                  <a:pt x="673" y="90"/>
                </a:lnTo>
                <a:lnTo>
                  <a:pt x="674" y="78"/>
                </a:lnTo>
                <a:lnTo>
                  <a:pt x="674" y="86"/>
                </a:lnTo>
                <a:lnTo>
                  <a:pt x="675" y="87"/>
                </a:lnTo>
                <a:lnTo>
                  <a:pt x="676" y="75"/>
                </a:lnTo>
                <a:lnTo>
                  <a:pt x="676" y="85"/>
                </a:lnTo>
                <a:lnTo>
                  <a:pt x="677" y="85"/>
                </a:lnTo>
                <a:lnTo>
                  <a:pt x="678" y="83"/>
                </a:lnTo>
                <a:lnTo>
                  <a:pt x="679" y="82"/>
                </a:lnTo>
                <a:lnTo>
                  <a:pt x="679" y="71"/>
                </a:lnTo>
                <a:lnTo>
                  <a:pt x="680" y="79"/>
                </a:lnTo>
                <a:lnTo>
                  <a:pt x="681" y="78"/>
                </a:lnTo>
                <a:lnTo>
                  <a:pt x="681" y="69"/>
                </a:lnTo>
                <a:lnTo>
                  <a:pt x="682" y="70"/>
                </a:lnTo>
                <a:lnTo>
                  <a:pt x="683" y="73"/>
                </a:lnTo>
                <a:lnTo>
                  <a:pt x="683" y="67"/>
                </a:lnTo>
                <a:lnTo>
                  <a:pt x="684" y="58"/>
                </a:lnTo>
                <a:lnTo>
                  <a:pt x="685" y="63"/>
                </a:lnTo>
                <a:lnTo>
                  <a:pt x="685" y="63"/>
                </a:lnTo>
                <a:lnTo>
                  <a:pt x="686" y="58"/>
                </a:lnTo>
                <a:lnTo>
                  <a:pt x="687" y="61"/>
                </a:lnTo>
                <a:lnTo>
                  <a:pt x="688" y="63"/>
                </a:lnTo>
                <a:lnTo>
                  <a:pt x="688" y="62"/>
                </a:lnTo>
                <a:lnTo>
                  <a:pt x="689" y="55"/>
                </a:lnTo>
                <a:lnTo>
                  <a:pt x="690" y="57"/>
                </a:lnTo>
                <a:lnTo>
                  <a:pt x="690" y="69"/>
                </a:lnTo>
                <a:lnTo>
                  <a:pt x="691" y="59"/>
                </a:lnTo>
                <a:lnTo>
                  <a:pt x="692" y="63"/>
                </a:lnTo>
                <a:lnTo>
                  <a:pt x="692" y="70"/>
                </a:lnTo>
                <a:lnTo>
                  <a:pt x="693" y="67"/>
                </a:lnTo>
                <a:lnTo>
                  <a:pt x="694" y="66"/>
                </a:lnTo>
                <a:lnTo>
                  <a:pt x="694" y="67"/>
                </a:lnTo>
                <a:lnTo>
                  <a:pt x="695" y="66"/>
                </a:lnTo>
                <a:lnTo>
                  <a:pt x="696" y="63"/>
                </a:lnTo>
                <a:lnTo>
                  <a:pt x="697" y="66"/>
                </a:lnTo>
                <a:lnTo>
                  <a:pt x="697" y="66"/>
                </a:lnTo>
                <a:lnTo>
                  <a:pt x="698" y="65"/>
                </a:lnTo>
                <a:lnTo>
                  <a:pt x="699" y="73"/>
                </a:lnTo>
                <a:lnTo>
                  <a:pt x="699" y="73"/>
                </a:lnTo>
                <a:lnTo>
                  <a:pt x="700" y="71"/>
                </a:lnTo>
                <a:lnTo>
                  <a:pt x="701" y="78"/>
                </a:lnTo>
                <a:lnTo>
                  <a:pt x="701" y="81"/>
                </a:lnTo>
                <a:lnTo>
                  <a:pt x="702" y="77"/>
                </a:lnTo>
                <a:lnTo>
                  <a:pt x="703" y="85"/>
                </a:lnTo>
                <a:lnTo>
                  <a:pt x="703" y="75"/>
                </a:lnTo>
                <a:lnTo>
                  <a:pt x="704" y="83"/>
                </a:lnTo>
                <a:lnTo>
                  <a:pt x="705" y="87"/>
                </a:lnTo>
                <a:lnTo>
                  <a:pt x="706" y="79"/>
                </a:lnTo>
                <a:lnTo>
                  <a:pt x="706" y="89"/>
                </a:lnTo>
                <a:lnTo>
                  <a:pt x="707" y="86"/>
                </a:lnTo>
                <a:lnTo>
                  <a:pt x="708" y="91"/>
                </a:lnTo>
                <a:lnTo>
                  <a:pt x="708" y="92"/>
                </a:lnTo>
                <a:lnTo>
                  <a:pt x="709" y="95"/>
                </a:lnTo>
                <a:lnTo>
                  <a:pt x="710" y="96"/>
                </a:lnTo>
                <a:lnTo>
                  <a:pt x="710" y="99"/>
                </a:lnTo>
                <a:lnTo>
                  <a:pt x="711" y="96"/>
                </a:lnTo>
                <a:lnTo>
                  <a:pt x="712" y="103"/>
                </a:lnTo>
                <a:lnTo>
                  <a:pt x="712" y="210"/>
                </a:lnTo>
                <a:lnTo>
                  <a:pt x="713" y="274"/>
                </a:lnTo>
                <a:lnTo>
                  <a:pt x="714" y="343"/>
                </a:lnTo>
                <a:lnTo>
                  <a:pt x="715" y="406"/>
                </a:lnTo>
                <a:lnTo>
                  <a:pt x="715" y="457"/>
                </a:lnTo>
                <a:lnTo>
                  <a:pt x="716" y="504"/>
                </a:lnTo>
                <a:lnTo>
                  <a:pt x="717" y="540"/>
                </a:lnTo>
                <a:lnTo>
                  <a:pt x="717" y="575"/>
                </a:lnTo>
                <a:lnTo>
                  <a:pt x="718" y="604"/>
                </a:lnTo>
                <a:lnTo>
                  <a:pt x="719" y="632"/>
                </a:lnTo>
                <a:lnTo>
                  <a:pt x="719" y="658"/>
                </a:lnTo>
                <a:lnTo>
                  <a:pt x="720" y="668"/>
                </a:lnTo>
                <a:lnTo>
                  <a:pt x="721" y="699"/>
                </a:lnTo>
                <a:lnTo>
                  <a:pt x="721" y="714"/>
                </a:lnTo>
                <a:lnTo>
                  <a:pt x="722" y="729"/>
                </a:lnTo>
                <a:lnTo>
                  <a:pt x="723" y="742"/>
                </a:lnTo>
                <a:lnTo>
                  <a:pt x="723" y="747"/>
                </a:lnTo>
                <a:lnTo>
                  <a:pt x="724" y="748"/>
                </a:lnTo>
                <a:lnTo>
                  <a:pt x="725" y="763"/>
                </a:lnTo>
                <a:lnTo>
                  <a:pt x="726" y="661"/>
                </a:lnTo>
                <a:lnTo>
                  <a:pt x="726" y="545"/>
                </a:lnTo>
                <a:lnTo>
                  <a:pt x="727" y="456"/>
                </a:lnTo>
                <a:lnTo>
                  <a:pt x="728" y="371"/>
                </a:lnTo>
                <a:lnTo>
                  <a:pt x="728" y="312"/>
                </a:lnTo>
                <a:lnTo>
                  <a:pt x="729" y="286"/>
                </a:lnTo>
                <a:lnTo>
                  <a:pt x="730" y="240"/>
                </a:lnTo>
                <a:lnTo>
                  <a:pt x="730" y="215"/>
                </a:lnTo>
                <a:lnTo>
                  <a:pt x="731" y="172"/>
                </a:lnTo>
                <a:lnTo>
                  <a:pt x="732" y="161"/>
                </a:lnTo>
                <a:lnTo>
                  <a:pt x="732" y="147"/>
                </a:lnTo>
                <a:lnTo>
                  <a:pt x="733" y="135"/>
                </a:lnTo>
                <a:lnTo>
                  <a:pt x="734" y="127"/>
                </a:lnTo>
                <a:lnTo>
                  <a:pt x="735" y="122"/>
                </a:lnTo>
                <a:lnTo>
                  <a:pt x="735" y="115"/>
                </a:lnTo>
                <a:lnTo>
                  <a:pt x="736" y="111"/>
                </a:lnTo>
                <a:lnTo>
                  <a:pt x="737" y="108"/>
                </a:lnTo>
                <a:lnTo>
                  <a:pt x="737" y="102"/>
                </a:lnTo>
                <a:lnTo>
                  <a:pt x="738" y="100"/>
                </a:lnTo>
                <a:lnTo>
                  <a:pt x="739" y="96"/>
                </a:lnTo>
                <a:lnTo>
                  <a:pt x="739" y="98"/>
                </a:lnTo>
                <a:lnTo>
                  <a:pt x="740" y="82"/>
                </a:lnTo>
                <a:lnTo>
                  <a:pt x="741" y="86"/>
                </a:lnTo>
                <a:lnTo>
                  <a:pt x="741" y="82"/>
                </a:lnTo>
                <a:lnTo>
                  <a:pt x="742" y="89"/>
                </a:lnTo>
                <a:lnTo>
                  <a:pt x="743" y="87"/>
                </a:lnTo>
                <a:lnTo>
                  <a:pt x="744" y="86"/>
                </a:lnTo>
                <a:lnTo>
                  <a:pt x="744" y="81"/>
                </a:lnTo>
                <a:lnTo>
                  <a:pt x="745" y="82"/>
                </a:lnTo>
                <a:lnTo>
                  <a:pt x="746" y="82"/>
                </a:lnTo>
                <a:lnTo>
                  <a:pt x="746" y="81"/>
                </a:lnTo>
                <a:lnTo>
                  <a:pt x="747" y="78"/>
                </a:lnTo>
                <a:lnTo>
                  <a:pt x="748" y="69"/>
                </a:lnTo>
                <a:lnTo>
                  <a:pt x="748" y="65"/>
                </a:lnTo>
                <a:lnTo>
                  <a:pt x="749" y="69"/>
                </a:lnTo>
                <a:lnTo>
                  <a:pt x="750" y="70"/>
                </a:lnTo>
                <a:lnTo>
                  <a:pt x="750" y="58"/>
                </a:lnTo>
                <a:lnTo>
                  <a:pt x="751" y="57"/>
                </a:lnTo>
                <a:lnTo>
                  <a:pt x="752" y="57"/>
                </a:lnTo>
                <a:lnTo>
                  <a:pt x="753" y="54"/>
                </a:lnTo>
                <a:lnTo>
                  <a:pt x="753" y="62"/>
                </a:lnTo>
                <a:lnTo>
                  <a:pt x="754" y="59"/>
                </a:lnTo>
                <a:lnTo>
                  <a:pt x="755" y="61"/>
                </a:lnTo>
                <a:lnTo>
                  <a:pt x="755" y="55"/>
                </a:lnTo>
                <a:lnTo>
                  <a:pt x="756" y="58"/>
                </a:lnTo>
                <a:lnTo>
                  <a:pt x="757" y="65"/>
                </a:lnTo>
                <a:lnTo>
                  <a:pt x="757" y="70"/>
                </a:lnTo>
                <a:lnTo>
                  <a:pt x="758" y="66"/>
                </a:lnTo>
                <a:lnTo>
                  <a:pt x="759" y="71"/>
                </a:lnTo>
                <a:lnTo>
                  <a:pt x="759" y="62"/>
                </a:lnTo>
                <a:lnTo>
                  <a:pt x="760" y="69"/>
                </a:lnTo>
                <a:lnTo>
                  <a:pt x="761" y="59"/>
                </a:lnTo>
                <a:lnTo>
                  <a:pt x="762" y="57"/>
                </a:lnTo>
                <a:lnTo>
                  <a:pt x="762" y="66"/>
                </a:lnTo>
                <a:lnTo>
                  <a:pt x="763" y="67"/>
                </a:lnTo>
                <a:lnTo>
                  <a:pt x="764" y="65"/>
                </a:lnTo>
                <a:lnTo>
                  <a:pt x="764" y="70"/>
                </a:lnTo>
                <a:lnTo>
                  <a:pt x="765" y="63"/>
                </a:lnTo>
                <a:lnTo>
                  <a:pt x="766" y="65"/>
                </a:lnTo>
                <a:lnTo>
                  <a:pt x="766" y="66"/>
                </a:lnTo>
                <a:lnTo>
                  <a:pt x="767" y="73"/>
                </a:lnTo>
                <a:lnTo>
                  <a:pt x="768" y="77"/>
                </a:lnTo>
                <a:lnTo>
                  <a:pt x="768" y="71"/>
                </a:lnTo>
                <a:lnTo>
                  <a:pt x="769" y="79"/>
                </a:lnTo>
                <a:lnTo>
                  <a:pt x="770" y="75"/>
                </a:lnTo>
                <a:lnTo>
                  <a:pt x="770" y="83"/>
                </a:lnTo>
                <a:lnTo>
                  <a:pt x="771" y="87"/>
                </a:lnTo>
                <a:lnTo>
                  <a:pt x="772" y="89"/>
                </a:lnTo>
                <a:lnTo>
                  <a:pt x="773" y="79"/>
                </a:lnTo>
                <a:lnTo>
                  <a:pt x="773" y="86"/>
                </a:lnTo>
                <a:lnTo>
                  <a:pt x="774" y="79"/>
                </a:lnTo>
                <a:lnTo>
                  <a:pt x="775" y="86"/>
                </a:lnTo>
                <a:lnTo>
                  <a:pt x="775" y="90"/>
                </a:lnTo>
                <a:lnTo>
                  <a:pt x="776" y="92"/>
                </a:lnTo>
                <a:lnTo>
                  <a:pt x="777" y="87"/>
                </a:lnTo>
                <a:lnTo>
                  <a:pt x="777" y="90"/>
                </a:lnTo>
                <a:lnTo>
                  <a:pt x="778" y="98"/>
                </a:lnTo>
                <a:lnTo>
                  <a:pt x="779" y="96"/>
                </a:lnTo>
                <a:lnTo>
                  <a:pt x="779" y="95"/>
                </a:lnTo>
                <a:lnTo>
                  <a:pt x="780" y="133"/>
                </a:lnTo>
                <a:lnTo>
                  <a:pt x="781" y="253"/>
                </a:lnTo>
                <a:lnTo>
                  <a:pt x="782" y="323"/>
                </a:lnTo>
                <a:lnTo>
                  <a:pt x="782" y="382"/>
                </a:lnTo>
                <a:lnTo>
                  <a:pt x="783" y="429"/>
                </a:lnTo>
                <a:lnTo>
                  <a:pt x="784" y="483"/>
                </a:lnTo>
                <a:lnTo>
                  <a:pt x="784" y="526"/>
                </a:lnTo>
                <a:lnTo>
                  <a:pt x="785" y="560"/>
                </a:lnTo>
                <a:lnTo>
                  <a:pt x="786" y="591"/>
                </a:lnTo>
                <a:lnTo>
                  <a:pt x="786" y="621"/>
                </a:lnTo>
                <a:lnTo>
                  <a:pt x="787" y="645"/>
                </a:lnTo>
                <a:lnTo>
                  <a:pt x="788" y="670"/>
                </a:lnTo>
                <a:lnTo>
                  <a:pt x="788" y="688"/>
                </a:lnTo>
                <a:lnTo>
                  <a:pt x="789" y="707"/>
                </a:lnTo>
                <a:lnTo>
                  <a:pt x="790" y="724"/>
                </a:lnTo>
                <a:lnTo>
                  <a:pt x="791" y="728"/>
                </a:lnTo>
                <a:lnTo>
                  <a:pt x="791" y="747"/>
                </a:lnTo>
                <a:lnTo>
                  <a:pt x="792" y="750"/>
                </a:lnTo>
                <a:lnTo>
                  <a:pt x="793" y="758"/>
                </a:lnTo>
                <a:lnTo>
                  <a:pt x="793" y="702"/>
                </a:lnTo>
                <a:lnTo>
                  <a:pt x="794" y="587"/>
                </a:lnTo>
                <a:lnTo>
                  <a:pt x="795" y="492"/>
                </a:lnTo>
                <a:lnTo>
                  <a:pt x="795" y="407"/>
                </a:lnTo>
                <a:lnTo>
                  <a:pt x="796" y="336"/>
                </a:lnTo>
                <a:lnTo>
                  <a:pt x="797" y="304"/>
                </a:lnTo>
                <a:lnTo>
                  <a:pt x="797" y="266"/>
                </a:lnTo>
                <a:lnTo>
                  <a:pt x="798" y="231"/>
                </a:lnTo>
                <a:lnTo>
                  <a:pt x="799" y="189"/>
                </a:lnTo>
                <a:lnTo>
                  <a:pt x="800" y="168"/>
                </a:lnTo>
                <a:lnTo>
                  <a:pt x="800" y="145"/>
                </a:lnTo>
                <a:lnTo>
                  <a:pt x="801" y="140"/>
                </a:lnTo>
                <a:lnTo>
                  <a:pt x="802" y="129"/>
                </a:lnTo>
                <a:lnTo>
                  <a:pt x="802" y="119"/>
                </a:lnTo>
                <a:lnTo>
                  <a:pt x="803" y="116"/>
                </a:lnTo>
                <a:lnTo>
                  <a:pt x="804" y="111"/>
                </a:lnTo>
                <a:lnTo>
                  <a:pt x="804" y="102"/>
                </a:lnTo>
                <a:lnTo>
                  <a:pt x="805" y="98"/>
                </a:lnTo>
                <a:lnTo>
                  <a:pt x="806" y="102"/>
                </a:lnTo>
                <a:lnTo>
                  <a:pt x="806" y="99"/>
                </a:lnTo>
                <a:lnTo>
                  <a:pt x="807" y="87"/>
                </a:lnTo>
                <a:lnTo>
                  <a:pt x="808" y="91"/>
                </a:lnTo>
                <a:lnTo>
                  <a:pt x="809" y="90"/>
                </a:lnTo>
                <a:lnTo>
                  <a:pt x="809" y="87"/>
                </a:lnTo>
                <a:lnTo>
                  <a:pt x="810" y="91"/>
                </a:lnTo>
                <a:lnTo>
                  <a:pt x="811" y="90"/>
                </a:lnTo>
                <a:lnTo>
                  <a:pt x="811" y="87"/>
                </a:lnTo>
                <a:lnTo>
                  <a:pt x="812" y="85"/>
                </a:lnTo>
                <a:lnTo>
                  <a:pt x="813" y="77"/>
                </a:lnTo>
                <a:lnTo>
                  <a:pt x="813" y="75"/>
                </a:lnTo>
                <a:lnTo>
                  <a:pt x="814" y="75"/>
                </a:lnTo>
                <a:lnTo>
                  <a:pt x="815" y="69"/>
                </a:lnTo>
                <a:lnTo>
                  <a:pt x="815" y="78"/>
                </a:lnTo>
                <a:lnTo>
                  <a:pt x="816" y="74"/>
                </a:lnTo>
                <a:lnTo>
                  <a:pt x="817" y="73"/>
                </a:lnTo>
                <a:lnTo>
                  <a:pt x="818" y="71"/>
                </a:lnTo>
                <a:lnTo>
                  <a:pt x="818" y="69"/>
                </a:lnTo>
                <a:lnTo>
                  <a:pt x="819" y="61"/>
                </a:lnTo>
                <a:lnTo>
                  <a:pt x="820" y="66"/>
                </a:lnTo>
                <a:lnTo>
                  <a:pt x="820" y="57"/>
                </a:lnTo>
                <a:lnTo>
                  <a:pt x="821" y="65"/>
                </a:lnTo>
                <a:lnTo>
                  <a:pt x="822" y="55"/>
                </a:lnTo>
                <a:lnTo>
                  <a:pt x="822" y="63"/>
                </a:lnTo>
                <a:lnTo>
                  <a:pt x="823" y="55"/>
                </a:lnTo>
                <a:lnTo>
                  <a:pt x="824" y="57"/>
                </a:lnTo>
                <a:lnTo>
                  <a:pt x="824" y="67"/>
                </a:lnTo>
                <a:lnTo>
                  <a:pt x="825" y="59"/>
                </a:lnTo>
                <a:lnTo>
                  <a:pt x="826" y="69"/>
                </a:lnTo>
                <a:lnTo>
                  <a:pt x="826" y="61"/>
                </a:lnTo>
                <a:lnTo>
                  <a:pt x="827" y="61"/>
                </a:lnTo>
                <a:lnTo>
                  <a:pt x="828" y="65"/>
                </a:lnTo>
                <a:lnTo>
                  <a:pt x="829" y="55"/>
                </a:lnTo>
                <a:lnTo>
                  <a:pt x="829" y="61"/>
                </a:lnTo>
                <a:lnTo>
                  <a:pt x="830" y="55"/>
                </a:lnTo>
                <a:lnTo>
                  <a:pt x="831" y="66"/>
                </a:lnTo>
                <a:lnTo>
                  <a:pt x="831" y="67"/>
                </a:lnTo>
                <a:lnTo>
                  <a:pt x="832" y="66"/>
                </a:lnTo>
                <a:lnTo>
                  <a:pt x="833" y="71"/>
                </a:lnTo>
                <a:lnTo>
                  <a:pt x="833" y="73"/>
                </a:lnTo>
                <a:lnTo>
                  <a:pt x="834" y="73"/>
                </a:lnTo>
                <a:lnTo>
                  <a:pt x="835" y="74"/>
                </a:lnTo>
                <a:lnTo>
                  <a:pt x="835" y="75"/>
                </a:lnTo>
                <a:lnTo>
                  <a:pt x="836" y="74"/>
                </a:lnTo>
                <a:lnTo>
                  <a:pt x="837" y="77"/>
                </a:lnTo>
                <a:lnTo>
                  <a:pt x="838" y="79"/>
                </a:lnTo>
                <a:lnTo>
                  <a:pt x="838" y="83"/>
                </a:lnTo>
                <a:lnTo>
                  <a:pt x="839" y="81"/>
                </a:lnTo>
                <a:lnTo>
                  <a:pt x="840" y="86"/>
                </a:lnTo>
                <a:lnTo>
                  <a:pt x="840" y="85"/>
                </a:lnTo>
                <a:lnTo>
                  <a:pt x="841" y="89"/>
                </a:lnTo>
                <a:lnTo>
                  <a:pt x="842" y="87"/>
                </a:lnTo>
                <a:lnTo>
                  <a:pt x="842" y="90"/>
                </a:lnTo>
                <a:lnTo>
                  <a:pt x="843" y="86"/>
                </a:lnTo>
                <a:lnTo>
                  <a:pt x="844" y="85"/>
                </a:lnTo>
                <a:lnTo>
                  <a:pt x="844" y="87"/>
                </a:lnTo>
                <a:lnTo>
                  <a:pt x="845" y="91"/>
                </a:lnTo>
                <a:lnTo>
                  <a:pt x="846" y="99"/>
                </a:lnTo>
                <a:lnTo>
                  <a:pt x="847" y="99"/>
                </a:lnTo>
                <a:lnTo>
                  <a:pt x="847" y="100"/>
                </a:lnTo>
                <a:lnTo>
                  <a:pt x="848" y="104"/>
                </a:lnTo>
                <a:lnTo>
                  <a:pt x="849" y="210"/>
                </a:lnTo>
                <a:lnTo>
                  <a:pt x="849" y="294"/>
                </a:lnTo>
                <a:lnTo>
                  <a:pt x="850" y="350"/>
                </a:lnTo>
                <a:lnTo>
                  <a:pt x="851" y="415"/>
                </a:lnTo>
                <a:lnTo>
                  <a:pt x="851" y="464"/>
                </a:lnTo>
                <a:lnTo>
                  <a:pt x="852" y="510"/>
                </a:lnTo>
                <a:lnTo>
                  <a:pt x="853" y="546"/>
                </a:lnTo>
                <a:lnTo>
                  <a:pt x="853" y="580"/>
                </a:lnTo>
                <a:lnTo>
                  <a:pt x="854" y="610"/>
                </a:lnTo>
                <a:lnTo>
                  <a:pt x="855" y="637"/>
                </a:lnTo>
                <a:lnTo>
                  <a:pt x="856" y="658"/>
                </a:lnTo>
                <a:lnTo>
                  <a:pt x="856" y="681"/>
                </a:lnTo>
                <a:lnTo>
                  <a:pt x="857" y="696"/>
                </a:lnTo>
                <a:lnTo>
                  <a:pt x="858" y="706"/>
                </a:lnTo>
                <a:lnTo>
                  <a:pt x="858" y="721"/>
                </a:lnTo>
                <a:lnTo>
                  <a:pt x="859" y="733"/>
                </a:lnTo>
                <a:lnTo>
                  <a:pt x="860" y="752"/>
                </a:lnTo>
                <a:lnTo>
                  <a:pt x="860" y="756"/>
                </a:lnTo>
                <a:lnTo>
                  <a:pt x="861" y="763"/>
                </a:lnTo>
                <a:lnTo>
                  <a:pt x="862" y="647"/>
                </a:lnTo>
                <a:lnTo>
                  <a:pt x="862" y="540"/>
                </a:lnTo>
                <a:lnTo>
                  <a:pt x="863" y="447"/>
                </a:lnTo>
                <a:lnTo>
                  <a:pt x="864" y="372"/>
                </a:lnTo>
                <a:lnTo>
                  <a:pt x="865" y="334"/>
                </a:lnTo>
                <a:lnTo>
                  <a:pt x="865" y="283"/>
                </a:lnTo>
                <a:lnTo>
                  <a:pt x="866" y="244"/>
                </a:lnTo>
                <a:lnTo>
                  <a:pt x="867" y="215"/>
                </a:lnTo>
                <a:lnTo>
                  <a:pt x="867" y="180"/>
                </a:lnTo>
                <a:lnTo>
                  <a:pt x="868" y="161"/>
                </a:lnTo>
                <a:lnTo>
                  <a:pt x="869" y="148"/>
                </a:lnTo>
                <a:lnTo>
                  <a:pt x="870" y="136"/>
                </a:lnTo>
                <a:lnTo>
                  <a:pt x="870" y="128"/>
                </a:lnTo>
                <a:lnTo>
                  <a:pt x="871" y="123"/>
                </a:lnTo>
                <a:lnTo>
                  <a:pt x="872" y="115"/>
                </a:lnTo>
                <a:lnTo>
                  <a:pt x="872" y="108"/>
                </a:lnTo>
                <a:lnTo>
                  <a:pt x="873" y="110"/>
                </a:lnTo>
                <a:lnTo>
                  <a:pt x="874" y="104"/>
                </a:lnTo>
                <a:lnTo>
                  <a:pt x="874" y="100"/>
                </a:lnTo>
                <a:lnTo>
                  <a:pt x="875" y="100"/>
                </a:lnTo>
                <a:lnTo>
                  <a:pt x="876" y="90"/>
                </a:lnTo>
                <a:lnTo>
                  <a:pt x="877" y="95"/>
                </a:lnTo>
                <a:lnTo>
                  <a:pt x="877" y="85"/>
                </a:lnTo>
                <a:lnTo>
                  <a:pt x="878" y="94"/>
                </a:lnTo>
                <a:lnTo>
                  <a:pt x="879" y="94"/>
                </a:lnTo>
                <a:lnTo>
                  <a:pt x="879" y="90"/>
                </a:lnTo>
                <a:lnTo>
                  <a:pt x="880" y="89"/>
                </a:lnTo>
                <a:lnTo>
                  <a:pt x="881" y="86"/>
                </a:lnTo>
                <a:lnTo>
                  <a:pt x="881" y="77"/>
                </a:lnTo>
                <a:lnTo>
                  <a:pt x="882" y="85"/>
                </a:lnTo>
                <a:lnTo>
                  <a:pt x="883" y="79"/>
                </a:lnTo>
                <a:lnTo>
                  <a:pt x="883" y="77"/>
                </a:lnTo>
                <a:lnTo>
                  <a:pt x="884" y="75"/>
                </a:lnTo>
                <a:lnTo>
                  <a:pt x="885" y="67"/>
                </a:lnTo>
                <a:lnTo>
                  <a:pt x="885" y="73"/>
                </a:lnTo>
                <a:lnTo>
                  <a:pt x="886" y="62"/>
                </a:lnTo>
                <a:lnTo>
                  <a:pt x="887" y="66"/>
                </a:lnTo>
                <a:lnTo>
                  <a:pt x="888" y="62"/>
                </a:lnTo>
                <a:lnTo>
                  <a:pt x="888" y="66"/>
                </a:lnTo>
                <a:lnTo>
                  <a:pt x="889" y="65"/>
                </a:lnTo>
                <a:lnTo>
                  <a:pt x="890" y="63"/>
                </a:lnTo>
                <a:lnTo>
                  <a:pt x="890" y="62"/>
                </a:lnTo>
                <a:lnTo>
                  <a:pt x="891" y="55"/>
                </a:lnTo>
                <a:lnTo>
                  <a:pt x="892" y="58"/>
                </a:lnTo>
                <a:lnTo>
                  <a:pt x="892" y="65"/>
                </a:lnTo>
                <a:lnTo>
                  <a:pt x="893" y="61"/>
                </a:lnTo>
                <a:lnTo>
                  <a:pt x="894" y="67"/>
                </a:lnTo>
                <a:lnTo>
                  <a:pt x="894" y="66"/>
                </a:lnTo>
                <a:lnTo>
                  <a:pt x="895" y="59"/>
                </a:lnTo>
                <a:lnTo>
                  <a:pt x="896" y="66"/>
                </a:lnTo>
                <a:lnTo>
                  <a:pt x="897" y="65"/>
                </a:lnTo>
                <a:lnTo>
                  <a:pt x="897" y="58"/>
                </a:lnTo>
                <a:lnTo>
                  <a:pt x="898" y="67"/>
                </a:lnTo>
                <a:lnTo>
                  <a:pt x="899" y="58"/>
                </a:lnTo>
                <a:lnTo>
                  <a:pt x="899" y="59"/>
                </a:lnTo>
                <a:lnTo>
                  <a:pt x="900" y="70"/>
                </a:lnTo>
                <a:lnTo>
                  <a:pt x="901" y="67"/>
                </a:lnTo>
                <a:lnTo>
                  <a:pt x="901" y="74"/>
                </a:lnTo>
                <a:lnTo>
                  <a:pt x="902" y="69"/>
                </a:lnTo>
                <a:lnTo>
                  <a:pt x="903" y="74"/>
                </a:lnTo>
                <a:lnTo>
                  <a:pt x="903" y="69"/>
                </a:lnTo>
                <a:lnTo>
                  <a:pt x="904" y="79"/>
                </a:lnTo>
                <a:lnTo>
                  <a:pt x="905" y="81"/>
                </a:lnTo>
                <a:lnTo>
                  <a:pt x="906" y="74"/>
                </a:lnTo>
                <a:lnTo>
                  <a:pt x="906" y="83"/>
                </a:lnTo>
                <a:lnTo>
                  <a:pt x="907" y="83"/>
                </a:lnTo>
                <a:lnTo>
                  <a:pt x="908" y="77"/>
                </a:lnTo>
                <a:lnTo>
                  <a:pt x="908" y="85"/>
                </a:lnTo>
                <a:lnTo>
                  <a:pt x="909" y="75"/>
                </a:lnTo>
                <a:lnTo>
                  <a:pt x="910" y="85"/>
                </a:lnTo>
                <a:lnTo>
                  <a:pt x="910" y="87"/>
                </a:lnTo>
                <a:lnTo>
                  <a:pt x="911" y="82"/>
                </a:lnTo>
                <a:lnTo>
                  <a:pt x="912" y="91"/>
                </a:lnTo>
                <a:lnTo>
                  <a:pt x="912" y="85"/>
                </a:lnTo>
                <a:lnTo>
                  <a:pt x="913" y="95"/>
                </a:lnTo>
                <a:lnTo>
                  <a:pt x="914" y="96"/>
                </a:lnTo>
                <a:lnTo>
                  <a:pt x="915" y="91"/>
                </a:lnTo>
                <a:lnTo>
                  <a:pt x="915" y="96"/>
                </a:lnTo>
                <a:lnTo>
                  <a:pt x="916" y="99"/>
                </a:lnTo>
                <a:lnTo>
                  <a:pt x="917" y="165"/>
                </a:lnTo>
                <a:lnTo>
                  <a:pt x="917" y="248"/>
                </a:lnTo>
                <a:lnTo>
                  <a:pt x="918" y="324"/>
                </a:lnTo>
                <a:lnTo>
                  <a:pt x="919" y="382"/>
                </a:lnTo>
                <a:lnTo>
                  <a:pt x="919" y="442"/>
                </a:lnTo>
                <a:lnTo>
                  <a:pt x="920" y="491"/>
                </a:lnTo>
                <a:lnTo>
                  <a:pt x="921" y="532"/>
                </a:lnTo>
                <a:lnTo>
                  <a:pt x="921" y="567"/>
                </a:lnTo>
                <a:lnTo>
                  <a:pt x="922" y="599"/>
                </a:lnTo>
                <a:lnTo>
                  <a:pt x="923" y="626"/>
                </a:lnTo>
                <a:lnTo>
                  <a:pt x="924" y="650"/>
                </a:lnTo>
                <a:lnTo>
                  <a:pt x="924" y="670"/>
                </a:lnTo>
                <a:lnTo>
                  <a:pt x="925" y="691"/>
                </a:lnTo>
                <a:lnTo>
                  <a:pt x="926" y="707"/>
                </a:lnTo>
                <a:lnTo>
                  <a:pt x="926" y="721"/>
                </a:lnTo>
                <a:lnTo>
                  <a:pt x="927" y="734"/>
                </a:lnTo>
                <a:lnTo>
                  <a:pt x="928" y="748"/>
                </a:lnTo>
                <a:lnTo>
                  <a:pt x="928" y="756"/>
                </a:lnTo>
                <a:lnTo>
                  <a:pt x="929" y="758"/>
                </a:lnTo>
                <a:lnTo>
                  <a:pt x="930" y="690"/>
                </a:lnTo>
                <a:lnTo>
                  <a:pt x="930" y="583"/>
                </a:lnTo>
                <a:lnTo>
                  <a:pt x="931" y="486"/>
                </a:lnTo>
                <a:lnTo>
                  <a:pt x="932" y="398"/>
                </a:lnTo>
                <a:lnTo>
                  <a:pt x="932" y="328"/>
                </a:lnTo>
                <a:lnTo>
                  <a:pt x="933" y="302"/>
                </a:lnTo>
                <a:lnTo>
                  <a:pt x="934" y="255"/>
                </a:lnTo>
                <a:lnTo>
                  <a:pt x="935" y="224"/>
                </a:lnTo>
                <a:lnTo>
                  <a:pt x="935" y="186"/>
                </a:lnTo>
                <a:lnTo>
                  <a:pt x="936" y="168"/>
                </a:lnTo>
                <a:lnTo>
                  <a:pt x="937" y="152"/>
                </a:lnTo>
                <a:lnTo>
                  <a:pt x="937" y="141"/>
                </a:lnTo>
                <a:lnTo>
                  <a:pt x="938" y="132"/>
                </a:lnTo>
                <a:lnTo>
                  <a:pt x="939" y="119"/>
                </a:lnTo>
                <a:lnTo>
                  <a:pt x="939" y="120"/>
                </a:lnTo>
                <a:lnTo>
                  <a:pt x="940" y="116"/>
                </a:lnTo>
                <a:lnTo>
                  <a:pt x="941" y="107"/>
                </a:lnTo>
                <a:lnTo>
                  <a:pt x="941" y="108"/>
                </a:lnTo>
                <a:lnTo>
                  <a:pt x="942" y="106"/>
                </a:lnTo>
                <a:lnTo>
                  <a:pt x="943" y="95"/>
                </a:lnTo>
                <a:lnTo>
                  <a:pt x="944" y="100"/>
                </a:lnTo>
                <a:lnTo>
                  <a:pt x="944" y="96"/>
                </a:lnTo>
                <a:lnTo>
                  <a:pt x="945" y="98"/>
                </a:lnTo>
                <a:lnTo>
                  <a:pt x="946" y="95"/>
                </a:lnTo>
                <a:lnTo>
                  <a:pt x="946" y="94"/>
                </a:lnTo>
                <a:lnTo>
                  <a:pt x="947" y="92"/>
                </a:lnTo>
                <a:lnTo>
                  <a:pt x="948" y="82"/>
                </a:lnTo>
                <a:lnTo>
                  <a:pt x="948" y="82"/>
                </a:lnTo>
                <a:lnTo>
                  <a:pt x="949" y="86"/>
                </a:lnTo>
                <a:lnTo>
                  <a:pt x="950" y="75"/>
                </a:lnTo>
                <a:lnTo>
                  <a:pt x="950" y="83"/>
                </a:lnTo>
                <a:lnTo>
                  <a:pt x="951" y="82"/>
                </a:lnTo>
                <a:lnTo>
                  <a:pt x="952" y="73"/>
                </a:lnTo>
                <a:lnTo>
                  <a:pt x="953" y="71"/>
                </a:lnTo>
                <a:lnTo>
                  <a:pt x="953" y="71"/>
                </a:lnTo>
                <a:lnTo>
                  <a:pt x="954" y="70"/>
                </a:lnTo>
                <a:lnTo>
                  <a:pt x="955" y="67"/>
                </a:lnTo>
                <a:lnTo>
                  <a:pt x="955" y="74"/>
                </a:lnTo>
                <a:lnTo>
                  <a:pt x="956" y="70"/>
                </a:lnTo>
                <a:lnTo>
                  <a:pt x="957" y="65"/>
                </a:lnTo>
                <a:lnTo>
                  <a:pt x="957" y="62"/>
                </a:lnTo>
                <a:lnTo>
                  <a:pt x="958" y="66"/>
                </a:lnTo>
                <a:lnTo>
                  <a:pt x="959" y="66"/>
                </a:lnTo>
                <a:lnTo>
                  <a:pt x="959" y="67"/>
                </a:lnTo>
                <a:lnTo>
                  <a:pt x="960" y="67"/>
                </a:lnTo>
                <a:lnTo>
                  <a:pt x="961" y="69"/>
                </a:lnTo>
                <a:lnTo>
                  <a:pt x="962" y="69"/>
                </a:lnTo>
                <a:lnTo>
                  <a:pt x="962" y="71"/>
                </a:lnTo>
                <a:lnTo>
                  <a:pt x="963" y="73"/>
                </a:lnTo>
                <a:lnTo>
                  <a:pt x="964" y="71"/>
                </a:lnTo>
                <a:lnTo>
                  <a:pt x="964" y="71"/>
                </a:lnTo>
                <a:lnTo>
                  <a:pt x="965" y="71"/>
                </a:lnTo>
                <a:lnTo>
                  <a:pt x="966" y="74"/>
                </a:lnTo>
                <a:lnTo>
                  <a:pt x="966" y="73"/>
                </a:lnTo>
                <a:lnTo>
                  <a:pt x="967" y="67"/>
                </a:lnTo>
                <a:lnTo>
                  <a:pt x="968" y="69"/>
                </a:lnTo>
                <a:lnTo>
                  <a:pt x="968" y="73"/>
                </a:lnTo>
                <a:lnTo>
                  <a:pt x="969" y="67"/>
                </a:lnTo>
                <a:lnTo>
                  <a:pt x="970" y="73"/>
                </a:lnTo>
                <a:lnTo>
                  <a:pt x="971" y="73"/>
                </a:lnTo>
                <a:lnTo>
                  <a:pt x="971" y="74"/>
                </a:lnTo>
                <a:lnTo>
                  <a:pt x="972" y="81"/>
                </a:lnTo>
                <a:lnTo>
                  <a:pt x="973" y="82"/>
                </a:lnTo>
                <a:lnTo>
                  <a:pt x="973" y="75"/>
                </a:lnTo>
                <a:lnTo>
                  <a:pt x="974" y="81"/>
                </a:lnTo>
                <a:lnTo>
                  <a:pt x="975" y="86"/>
                </a:lnTo>
                <a:lnTo>
                  <a:pt x="975" y="86"/>
                </a:lnTo>
                <a:lnTo>
                  <a:pt x="976" y="81"/>
                </a:lnTo>
                <a:lnTo>
                  <a:pt x="977" y="87"/>
                </a:lnTo>
                <a:lnTo>
                  <a:pt x="977" y="87"/>
                </a:lnTo>
                <a:lnTo>
                  <a:pt x="978" y="90"/>
                </a:lnTo>
                <a:lnTo>
                  <a:pt x="979" y="89"/>
                </a:lnTo>
                <a:lnTo>
                  <a:pt x="979" y="89"/>
                </a:lnTo>
                <a:lnTo>
                  <a:pt x="980" y="90"/>
                </a:lnTo>
                <a:lnTo>
                  <a:pt x="981" y="89"/>
                </a:lnTo>
                <a:lnTo>
                  <a:pt x="982" y="92"/>
                </a:lnTo>
                <a:lnTo>
                  <a:pt x="982" y="86"/>
                </a:lnTo>
                <a:lnTo>
                  <a:pt x="983" y="94"/>
                </a:lnTo>
                <a:lnTo>
                  <a:pt x="984" y="96"/>
                </a:lnTo>
                <a:lnTo>
                  <a:pt x="984" y="110"/>
                </a:lnTo>
                <a:lnTo>
                  <a:pt x="985" y="223"/>
                </a:lnTo>
                <a:lnTo>
                  <a:pt x="986" y="302"/>
                </a:lnTo>
                <a:lnTo>
                  <a:pt x="986" y="359"/>
                </a:lnTo>
                <a:lnTo>
                  <a:pt x="987" y="419"/>
                </a:lnTo>
                <a:lnTo>
                  <a:pt x="988" y="470"/>
                </a:lnTo>
                <a:lnTo>
                  <a:pt x="988" y="513"/>
                </a:lnTo>
                <a:lnTo>
                  <a:pt x="989" y="550"/>
                </a:lnTo>
                <a:lnTo>
                  <a:pt x="990" y="582"/>
                </a:lnTo>
                <a:lnTo>
                  <a:pt x="991" y="614"/>
                </a:lnTo>
                <a:lnTo>
                  <a:pt x="991" y="640"/>
                </a:lnTo>
                <a:lnTo>
                  <a:pt x="992" y="660"/>
                </a:lnTo>
                <a:lnTo>
                  <a:pt x="993" y="672"/>
                </a:lnTo>
                <a:lnTo>
                  <a:pt x="993" y="690"/>
                </a:lnTo>
                <a:lnTo>
                  <a:pt x="994" y="714"/>
                </a:lnTo>
                <a:lnTo>
                  <a:pt x="995" y="720"/>
                </a:lnTo>
                <a:lnTo>
                  <a:pt x="995" y="732"/>
                </a:lnTo>
                <a:lnTo>
                  <a:pt x="996" y="749"/>
                </a:lnTo>
                <a:lnTo>
                  <a:pt x="997" y="759"/>
                </a:lnTo>
                <a:lnTo>
                  <a:pt x="997" y="754"/>
                </a:lnTo>
                <a:lnTo>
                  <a:pt x="998" y="631"/>
                </a:lnTo>
                <a:lnTo>
                  <a:pt x="999" y="518"/>
                </a:lnTo>
                <a:lnTo>
                  <a:pt x="1000" y="437"/>
                </a:lnTo>
                <a:lnTo>
                  <a:pt x="1000" y="380"/>
                </a:lnTo>
                <a:lnTo>
                  <a:pt x="1001" y="326"/>
                </a:lnTo>
                <a:lnTo>
                  <a:pt x="1002" y="276"/>
                </a:lnTo>
                <a:lnTo>
                  <a:pt x="1002" y="231"/>
                </a:lnTo>
                <a:lnTo>
                  <a:pt x="1003" y="205"/>
                </a:lnTo>
                <a:lnTo>
                  <a:pt x="1004" y="166"/>
                </a:lnTo>
                <a:lnTo>
                  <a:pt x="1004" y="157"/>
                </a:lnTo>
                <a:lnTo>
                  <a:pt x="1005" y="140"/>
                </a:lnTo>
                <a:lnTo>
                  <a:pt x="1006" y="131"/>
                </a:lnTo>
                <a:lnTo>
                  <a:pt x="1006" y="128"/>
                </a:lnTo>
                <a:lnTo>
                  <a:pt x="1007" y="118"/>
                </a:lnTo>
                <a:lnTo>
                  <a:pt x="1008" y="115"/>
                </a:lnTo>
                <a:lnTo>
                  <a:pt x="1009" y="108"/>
                </a:lnTo>
                <a:lnTo>
                  <a:pt x="1009" y="108"/>
                </a:lnTo>
                <a:lnTo>
                  <a:pt x="1010" y="107"/>
                </a:lnTo>
                <a:lnTo>
                  <a:pt x="1011" y="104"/>
                </a:lnTo>
                <a:lnTo>
                  <a:pt x="1011" y="99"/>
                </a:lnTo>
                <a:lnTo>
                  <a:pt x="1012" y="102"/>
                </a:lnTo>
                <a:lnTo>
                  <a:pt x="1013" y="98"/>
                </a:lnTo>
                <a:lnTo>
                  <a:pt x="1013" y="95"/>
                </a:lnTo>
                <a:lnTo>
                  <a:pt x="1014" y="90"/>
                </a:lnTo>
                <a:lnTo>
                  <a:pt x="1015" y="91"/>
                </a:lnTo>
                <a:lnTo>
                  <a:pt x="1015" y="92"/>
                </a:lnTo>
                <a:lnTo>
                  <a:pt x="1016" y="83"/>
                </a:lnTo>
                <a:lnTo>
                  <a:pt x="1017" y="86"/>
                </a:lnTo>
                <a:lnTo>
                  <a:pt x="1018" y="86"/>
                </a:lnTo>
                <a:lnTo>
                  <a:pt x="1018" y="86"/>
                </a:lnTo>
                <a:lnTo>
                  <a:pt x="1019" y="85"/>
                </a:lnTo>
                <a:lnTo>
                  <a:pt x="1020" y="78"/>
                </a:lnTo>
                <a:lnTo>
                  <a:pt x="1020" y="82"/>
                </a:lnTo>
                <a:lnTo>
                  <a:pt x="1021" y="82"/>
                </a:lnTo>
                <a:lnTo>
                  <a:pt x="1022" y="69"/>
                </a:lnTo>
                <a:lnTo>
                  <a:pt x="1022" y="77"/>
                </a:lnTo>
                <a:lnTo>
                  <a:pt x="1023" y="69"/>
                </a:lnTo>
                <a:lnTo>
                  <a:pt x="1024" y="66"/>
                </a:lnTo>
                <a:lnTo>
                  <a:pt x="1024" y="63"/>
                </a:lnTo>
                <a:lnTo>
                  <a:pt x="1025" y="69"/>
                </a:lnTo>
                <a:lnTo>
                  <a:pt x="1026" y="65"/>
                </a:lnTo>
                <a:lnTo>
                  <a:pt x="1026" y="58"/>
                </a:lnTo>
                <a:lnTo>
                  <a:pt x="1027" y="66"/>
                </a:lnTo>
                <a:lnTo>
                  <a:pt x="1028" y="67"/>
                </a:lnTo>
                <a:lnTo>
                  <a:pt x="1029" y="69"/>
                </a:lnTo>
                <a:lnTo>
                  <a:pt x="1029" y="62"/>
                </a:lnTo>
                <a:lnTo>
                  <a:pt x="1030" y="73"/>
                </a:lnTo>
                <a:lnTo>
                  <a:pt x="1031" y="74"/>
                </a:lnTo>
                <a:lnTo>
                  <a:pt x="1031" y="65"/>
                </a:lnTo>
                <a:lnTo>
                  <a:pt x="1032" y="71"/>
                </a:lnTo>
                <a:lnTo>
                  <a:pt x="1033" y="73"/>
                </a:lnTo>
                <a:lnTo>
                  <a:pt x="1033" y="73"/>
                </a:lnTo>
                <a:lnTo>
                  <a:pt x="1034" y="71"/>
                </a:lnTo>
                <a:lnTo>
                  <a:pt x="1035" y="69"/>
                </a:lnTo>
                <a:lnTo>
                  <a:pt x="1035" y="71"/>
                </a:lnTo>
                <a:lnTo>
                  <a:pt x="1036" y="63"/>
                </a:lnTo>
                <a:lnTo>
                  <a:pt x="1037" y="65"/>
                </a:lnTo>
                <a:lnTo>
                  <a:pt x="1038" y="70"/>
                </a:lnTo>
                <a:lnTo>
                  <a:pt x="1038" y="75"/>
                </a:lnTo>
                <a:lnTo>
                  <a:pt x="1039" y="67"/>
                </a:lnTo>
                <a:lnTo>
                  <a:pt x="1040" y="67"/>
                </a:lnTo>
                <a:lnTo>
                  <a:pt x="1040" y="77"/>
                </a:lnTo>
                <a:lnTo>
                  <a:pt x="1041" y="81"/>
                </a:lnTo>
                <a:lnTo>
                  <a:pt x="1042" y="71"/>
                </a:lnTo>
                <a:lnTo>
                  <a:pt x="1042" y="82"/>
                </a:lnTo>
                <a:lnTo>
                  <a:pt x="1043" y="74"/>
                </a:lnTo>
                <a:lnTo>
                  <a:pt x="1044" y="75"/>
                </a:lnTo>
                <a:lnTo>
                  <a:pt x="1044" y="82"/>
                </a:lnTo>
                <a:lnTo>
                  <a:pt x="1045" y="85"/>
                </a:lnTo>
                <a:lnTo>
                  <a:pt x="1046" y="86"/>
                </a:lnTo>
                <a:lnTo>
                  <a:pt x="1047" y="87"/>
                </a:lnTo>
                <a:lnTo>
                  <a:pt x="1047" y="83"/>
                </a:lnTo>
                <a:lnTo>
                  <a:pt x="1048" y="91"/>
                </a:lnTo>
                <a:lnTo>
                  <a:pt x="1049" y="85"/>
                </a:lnTo>
                <a:lnTo>
                  <a:pt x="1049" y="86"/>
                </a:lnTo>
                <a:lnTo>
                  <a:pt x="1050" y="95"/>
                </a:lnTo>
                <a:lnTo>
                  <a:pt x="1051" y="96"/>
                </a:lnTo>
                <a:lnTo>
                  <a:pt x="1051" y="98"/>
                </a:lnTo>
                <a:lnTo>
                  <a:pt x="1052" y="102"/>
                </a:lnTo>
                <a:lnTo>
                  <a:pt x="1053" y="169"/>
                </a:lnTo>
                <a:lnTo>
                  <a:pt x="1053" y="266"/>
                </a:lnTo>
                <a:lnTo>
                  <a:pt x="1054" y="330"/>
                </a:lnTo>
                <a:lnTo>
                  <a:pt x="1055" y="393"/>
                </a:lnTo>
                <a:lnTo>
                  <a:pt x="1056" y="448"/>
                </a:lnTo>
                <a:lnTo>
                  <a:pt x="1056" y="495"/>
                </a:lnTo>
                <a:lnTo>
                  <a:pt x="1057" y="533"/>
                </a:lnTo>
                <a:lnTo>
                  <a:pt x="1058" y="568"/>
                </a:lnTo>
                <a:lnTo>
                  <a:pt x="1058" y="599"/>
                </a:lnTo>
                <a:lnTo>
                  <a:pt x="1059" y="615"/>
                </a:lnTo>
                <a:lnTo>
                  <a:pt x="1060" y="650"/>
                </a:lnTo>
                <a:lnTo>
                  <a:pt x="1060" y="672"/>
                </a:lnTo>
                <a:lnTo>
                  <a:pt x="1061" y="688"/>
                </a:lnTo>
                <a:lnTo>
                  <a:pt x="1062" y="705"/>
                </a:lnTo>
                <a:lnTo>
                  <a:pt x="1062" y="714"/>
                </a:lnTo>
                <a:lnTo>
                  <a:pt x="1063" y="732"/>
                </a:lnTo>
                <a:lnTo>
                  <a:pt x="1064" y="742"/>
                </a:lnTo>
                <a:lnTo>
                  <a:pt x="1065" y="747"/>
                </a:lnTo>
                <a:lnTo>
                  <a:pt x="1065" y="750"/>
                </a:lnTo>
                <a:lnTo>
                  <a:pt x="1066" y="685"/>
                </a:lnTo>
                <a:lnTo>
                  <a:pt x="1067" y="569"/>
                </a:lnTo>
                <a:lnTo>
                  <a:pt x="1067" y="473"/>
                </a:lnTo>
                <a:lnTo>
                  <a:pt x="1068" y="393"/>
                </a:lnTo>
                <a:lnTo>
                  <a:pt x="1069" y="351"/>
                </a:lnTo>
                <a:lnTo>
                  <a:pt x="1069" y="298"/>
                </a:lnTo>
                <a:lnTo>
                  <a:pt x="1070" y="249"/>
                </a:lnTo>
                <a:lnTo>
                  <a:pt x="1071" y="223"/>
                </a:lnTo>
                <a:lnTo>
                  <a:pt x="1071" y="188"/>
                </a:lnTo>
                <a:lnTo>
                  <a:pt x="1072" y="168"/>
                </a:lnTo>
                <a:lnTo>
                  <a:pt x="1073" y="152"/>
                </a:lnTo>
                <a:lnTo>
                  <a:pt x="1073" y="132"/>
                </a:lnTo>
                <a:lnTo>
                  <a:pt x="1074" y="124"/>
                </a:lnTo>
                <a:lnTo>
                  <a:pt x="1075" y="123"/>
                </a:lnTo>
                <a:lnTo>
                  <a:pt x="1076" y="118"/>
                </a:lnTo>
                <a:lnTo>
                  <a:pt x="1076" y="111"/>
                </a:lnTo>
                <a:lnTo>
                  <a:pt x="1077" y="108"/>
                </a:lnTo>
                <a:lnTo>
                  <a:pt x="1078" y="104"/>
                </a:lnTo>
                <a:lnTo>
                  <a:pt x="1078" y="102"/>
                </a:lnTo>
                <a:lnTo>
                  <a:pt x="1079" y="92"/>
                </a:lnTo>
                <a:lnTo>
                  <a:pt x="1080" y="96"/>
                </a:lnTo>
                <a:lnTo>
                  <a:pt x="1080" y="87"/>
                </a:lnTo>
                <a:lnTo>
                  <a:pt x="1081" y="90"/>
                </a:lnTo>
                <a:lnTo>
                  <a:pt x="1082" y="85"/>
                </a:lnTo>
                <a:lnTo>
                  <a:pt x="1082" y="79"/>
                </a:lnTo>
                <a:lnTo>
                  <a:pt x="1083" y="83"/>
                </a:lnTo>
                <a:lnTo>
                  <a:pt x="1084" y="78"/>
                </a:lnTo>
                <a:lnTo>
                  <a:pt x="1085" y="79"/>
                </a:lnTo>
                <a:lnTo>
                  <a:pt x="1085" y="81"/>
                </a:lnTo>
                <a:lnTo>
                  <a:pt x="1086" y="74"/>
                </a:lnTo>
                <a:lnTo>
                  <a:pt x="1087" y="75"/>
                </a:lnTo>
                <a:lnTo>
                  <a:pt x="1087" y="71"/>
                </a:lnTo>
                <a:lnTo>
                  <a:pt x="1088" y="73"/>
                </a:lnTo>
                <a:lnTo>
                  <a:pt x="1089" y="74"/>
                </a:lnTo>
                <a:lnTo>
                  <a:pt x="1089" y="81"/>
                </a:lnTo>
                <a:lnTo>
                  <a:pt x="1090" y="78"/>
                </a:lnTo>
                <a:lnTo>
                  <a:pt x="1091" y="78"/>
                </a:lnTo>
                <a:lnTo>
                  <a:pt x="1091" y="65"/>
                </a:lnTo>
                <a:lnTo>
                  <a:pt x="1092" y="66"/>
                </a:lnTo>
                <a:lnTo>
                  <a:pt x="1093" y="71"/>
                </a:lnTo>
                <a:lnTo>
                  <a:pt x="1094" y="58"/>
                </a:lnTo>
                <a:lnTo>
                  <a:pt x="1094" y="66"/>
                </a:lnTo>
                <a:lnTo>
                  <a:pt x="1095" y="69"/>
                </a:lnTo>
                <a:lnTo>
                  <a:pt x="1096" y="70"/>
                </a:lnTo>
                <a:lnTo>
                  <a:pt x="1096" y="70"/>
                </a:lnTo>
                <a:lnTo>
                  <a:pt x="1097" y="67"/>
                </a:lnTo>
                <a:lnTo>
                  <a:pt x="1098" y="63"/>
                </a:lnTo>
                <a:lnTo>
                  <a:pt x="1098" y="71"/>
                </a:lnTo>
                <a:lnTo>
                  <a:pt x="1099" y="63"/>
                </a:lnTo>
                <a:lnTo>
                  <a:pt x="1100" y="70"/>
                </a:lnTo>
                <a:lnTo>
                  <a:pt x="1100" y="65"/>
                </a:lnTo>
                <a:lnTo>
                  <a:pt x="1101" y="71"/>
                </a:lnTo>
                <a:lnTo>
                  <a:pt x="1102" y="74"/>
                </a:lnTo>
                <a:lnTo>
                  <a:pt x="1103" y="63"/>
                </a:lnTo>
                <a:lnTo>
                  <a:pt x="1103" y="73"/>
                </a:lnTo>
                <a:lnTo>
                  <a:pt x="1104" y="73"/>
                </a:lnTo>
                <a:lnTo>
                  <a:pt x="1105" y="67"/>
                </a:lnTo>
                <a:lnTo>
                  <a:pt x="1105" y="69"/>
                </a:lnTo>
                <a:lnTo>
                  <a:pt x="1106" y="71"/>
                </a:lnTo>
                <a:lnTo>
                  <a:pt x="1107" y="63"/>
                </a:lnTo>
                <a:lnTo>
                  <a:pt x="1107" y="73"/>
                </a:lnTo>
                <a:lnTo>
                  <a:pt x="1108" y="67"/>
                </a:lnTo>
                <a:lnTo>
                  <a:pt x="1109" y="75"/>
                </a:lnTo>
                <a:lnTo>
                  <a:pt x="1109" y="74"/>
                </a:lnTo>
                <a:lnTo>
                  <a:pt x="1110" y="78"/>
                </a:lnTo>
                <a:lnTo>
                  <a:pt x="1111" y="79"/>
                </a:lnTo>
                <a:lnTo>
                  <a:pt x="1112" y="71"/>
                </a:lnTo>
                <a:lnTo>
                  <a:pt x="1112" y="83"/>
                </a:lnTo>
                <a:lnTo>
                  <a:pt x="1113" y="81"/>
                </a:lnTo>
                <a:lnTo>
                  <a:pt x="1114" y="83"/>
                </a:lnTo>
                <a:lnTo>
                  <a:pt x="1114" y="83"/>
                </a:lnTo>
                <a:lnTo>
                  <a:pt x="1115" y="85"/>
                </a:lnTo>
                <a:lnTo>
                  <a:pt x="1116" y="86"/>
                </a:lnTo>
                <a:lnTo>
                  <a:pt x="1116" y="86"/>
                </a:lnTo>
                <a:lnTo>
                  <a:pt x="1117" y="89"/>
                </a:lnTo>
                <a:lnTo>
                  <a:pt x="1118" y="91"/>
                </a:lnTo>
                <a:lnTo>
                  <a:pt x="1118" y="89"/>
                </a:lnTo>
                <a:lnTo>
                  <a:pt x="1119" y="90"/>
                </a:lnTo>
                <a:lnTo>
                  <a:pt x="1120" y="98"/>
                </a:lnTo>
                <a:lnTo>
                  <a:pt x="1121" y="114"/>
                </a:lnTo>
                <a:lnTo>
                  <a:pt x="1121" y="231"/>
                </a:lnTo>
                <a:lnTo>
                  <a:pt x="1122" y="296"/>
                </a:lnTo>
                <a:lnTo>
                  <a:pt x="1123" y="364"/>
                </a:lnTo>
                <a:lnTo>
                  <a:pt x="1123" y="424"/>
                </a:lnTo>
                <a:lnTo>
                  <a:pt x="1124" y="467"/>
                </a:lnTo>
                <a:lnTo>
                  <a:pt x="1125" y="509"/>
                </a:lnTo>
                <a:lnTo>
                  <a:pt x="1125" y="553"/>
                </a:lnTo>
                <a:lnTo>
                  <a:pt x="1126" y="583"/>
                </a:lnTo>
                <a:lnTo>
                  <a:pt x="1127" y="613"/>
                </a:lnTo>
                <a:lnTo>
                  <a:pt x="1127" y="627"/>
                </a:lnTo>
                <a:lnTo>
                  <a:pt x="1128" y="659"/>
                </a:lnTo>
                <a:lnTo>
                  <a:pt x="1129" y="679"/>
                </a:lnTo>
                <a:lnTo>
                  <a:pt x="1129" y="686"/>
                </a:lnTo>
                <a:lnTo>
                  <a:pt x="1130" y="705"/>
                </a:lnTo>
                <a:lnTo>
                  <a:pt x="1131" y="723"/>
                </a:lnTo>
                <a:lnTo>
                  <a:pt x="1132" y="730"/>
                </a:lnTo>
                <a:lnTo>
                  <a:pt x="1132" y="747"/>
                </a:lnTo>
                <a:lnTo>
                  <a:pt x="1133" y="752"/>
                </a:lnTo>
                <a:lnTo>
                  <a:pt x="1134" y="719"/>
                </a:lnTo>
                <a:lnTo>
                  <a:pt x="1134" y="619"/>
                </a:lnTo>
                <a:lnTo>
                  <a:pt x="1135" y="506"/>
                </a:lnTo>
                <a:lnTo>
                  <a:pt x="1136" y="425"/>
                </a:lnTo>
                <a:lnTo>
                  <a:pt x="1136" y="347"/>
                </a:lnTo>
                <a:lnTo>
                  <a:pt x="1137" y="319"/>
                </a:lnTo>
                <a:lnTo>
                  <a:pt x="1138" y="268"/>
                </a:lnTo>
                <a:lnTo>
                  <a:pt x="1138" y="226"/>
                </a:lnTo>
                <a:lnTo>
                  <a:pt x="1139" y="205"/>
                </a:lnTo>
                <a:lnTo>
                  <a:pt x="1140" y="173"/>
                </a:lnTo>
                <a:lnTo>
                  <a:pt x="1141" y="159"/>
                </a:lnTo>
                <a:lnTo>
                  <a:pt x="1141" y="140"/>
                </a:lnTo>
                <a:lnTo>
                  <a:pt x="1142" y="129"/>
                </a:lnTo>
                <a:lnTo>
                  <a:pt x="1143" y="120"/>
                </a:lnTo>
                <a:lnTo>
                  <a:pt x="1143" y="119"/>
                </a:lnTo>
                <a:lnTo>
                  <a:pt x="1144" y="116"/>
                </a:lnTo>
                <a:lnTo>
                  <a:pt x="1145" y="112"/>
                </a:lnTo>
                <a:lnTo>
                  <a:pt x="1145" y="102"/>
                </a:lnTo>
                <a:lnTo>
                  <a:pt x="1146" y="107"/>
                </a:lnTo>
                <a:lnTo>
                  <a:pt x="1147" y="98"/>
                </a:lnTo>
                <a:lnTo>
                  <a:pt x="1147" y="96"/>
                </a:lnTo>
                <a:lnTo>
                  <a:pt x="1148" y="90"/>
                </a:lnTo>
                <a:lnTo>
                  <a:pt x="1149" y="89"/>
                </a:lnTo>
                <a:lnTo>
                  <a:pt x="1150" y="87"/>
                </a:lnTo>
                <a:lnTo>
                  <a:pt x="1150" y="95"/>
                </a:lnTo>
                <a:lnTo>
                  <a:pt x="1151" y="92"/>
                </a:lnTo>
                <a:lnTo>
                  <a:pt x="1152" y="87"/>
                </a:lnTo>
                <a:lnTo>
                  <a:pt x="1152" y="81"/>
                </a:lnTo>
                <a:lnTo>
                  <a:pt x="1153" y="77"/>
                </a:lnTo>
                <a:lnTo>
                  <a:pt x="1154" y="81"/>
                </a:lnTo>
                <a:lnTo>
                  <a:pt x="1154" y="79"/>
                </a:lnTo>
                <a:lnTo>
                  <a:pt x="1155" y="70"/>
                </a:lnTo>
                <a:lnTo>
                  <a:pt x="1156" y="78"/>
                </a:lnTo>
                <a:lnTo>
                  <a:pt x="1156" y="71"/>
                </a:lnTo>
                <a:lnTo>
                  <a:pt x="1157" y="78"/>
                </a:lnTo>
                <a:lnTo>
                  <a:pt x="1158" y="67"/>
                </a:lnTo>
                <a:lnTo>
                  <a:pt x="1159" y="70"/>
                </a:lnTo>
                <a:lnTo>
                  <a:pt x="1159" y="73"/>
                </a:lnTo>
                <a:lnTo>
                  <a:pt x="1160" y="63"/>
                </a:lnTo>
                <a:lnTo>
                  <a:pt x="1161" y="70"/>
                </a:lnTo>
                <a:lnTo>
                  <a:pt x="1161" y="69"/>
                </a:lnTo>
                <a:lnTo>
                  <a:pt x="1162" y="69"/>
                </a:lnTo>
                <a:lnTo>
                  <a:pt x="1163" y="70"/>
                </a:lnTo>
                <a:lnTo>
                  <a:pt x="1163" y="70"/>
                </a:lnTo>
                <a:lnTo>
                  <a:pt x="1164" y="69"/>
                </a:lnTo>
                <a:lnTo>
                  <a:pt x="1165" y="69"/>
                </a:lnTo>
                <a:lnTo>
                  <a:pt x="1165" y="59"/>
                </a:lnTo>
                <a:lnTo>
                  <a:pt x="1166" y="63"/>
                </a:lnTo>
                <a:lnTo>
                  <a:pt x="1167" y="71"/>
                </a:lnTo>
                <a:lnTo>
                  <a:pt x="1168" y="69"/>
                </a:lnTo>
                <a:lnTo>
                  <a:pt x="1168" y="73"/>
                </a:lnTo>
                <a:lnTo>
                  <a:pt x="1169" y="71"/>
                </a:lnTo>
                <a:lnTo>
                  <a:pt x="1170" y="73"/>
                </a:lnTo>
                <a:lnTo>
                  <a:pt x="1170" y="65"/>
                </a:lnTo>
                <a:lnTo>
                  <a:pt x="1171" y="73"/>
                </a:lnTo>
                <a:lnTo>
                  <a:pt x="1172" y="73"/>
                </a:lnTo>
                <a:lnTo>
                  <a:pt x="1172" y="63"/>
                </a:lnTo>
                <a:lnTo>
                  <a:pt x="1173" y="62"/>
                </a:lnTo>
                <a:lnTo>
                  <a:pt x="1174" y="71"/>
                </a:lnTo>
                <a:lnTo>
                  <a:pt x="1174" y="65"/>
                </a:lnTo>
                <a:lnTo>
                  <a:pt x="1175" y="73"/>
                </a:lnTo>
                <a:lnTo>
                  <a:pt x="1176" y="74"/>
                </a:lnTo>
                <a:lnTo>
                  <a:pt x="1176" y="75"/>
                </a:lnTo>
                <a:lnTo>
                  <a:pt x="1177" y="77"/>
                </a:lnTo>
                <a:lnTo>
                  <a:pt x="1178" y="74"/>
                </a:lnTo>
                <a:lnTo>
                  <a:pt x="1179" y="81"/>
                </a:lnTo>
                <a:lnTo>
                  <a:pt x="1179" y="74"/>
                </a:lnTo>
                <a:lnTo>
                  <a:pt x="1180" y="78"/>
                </a:lnTo>
                <a:lnTo>
                  <a:pt x="1181" y="83"/>
                </a:lnTo>
                <a:lnTo>
                  <a:pt x="1181" y="86"/>
                </a:lnTo>
                <a:lnTo>
                  <a:pt x="1182" y="82"/>
                </a:lnTo>
                <a:lnTo>
                  <a:pt x="1183" y="85"/>
                </a:lnTo>
                <a:lnTo>
                  <a:pt x="1183" y="90"/>
                </a:lnTo>
                <a:lnTo>
                  <a:pt x="1184" y="82"/>
                </a:lnTo>
                <a:lnTo>
                  <a:pt x="1185" y="92"/>
                </a:lnTo>
                <a:lnTo>
                  <a:pt x="1185" y="94"/>
                </a:lnTo>
                <a:lnTo>
                  <a:pt x="1186" y="95"/>
                </a:lnTo>
                <a:lnTo>
                  <a:pt x="1187" y="94"/>
                </a:lnTo>
                <a:lnTo>
                  <a:pt x="1188" y="92"/>
                </a:lnTo>
                <a:lnTo>
                  <a:pt x="1188" y="102"/>
                </a:lnTo>
                <a:lnTo>
                  <a:pt x="1189" y="170"/>
                </a:lnTo>
                <a:lnTo>
                  <a:pt x="1190" y="273"/>
                </a:lnTo>
                <a:lnTo>
                  <a:pt x="1190" y="336"/>
                </a:lnTo>
                <a:lnTo>
                  <a:pt x="1191" y="401"/>
                </a:lnTo>
                <a:lnTo>
                  <a:pt x="1192" y="445"/>
                </a:lnTo>
                <a:lnTo>
                  <a:pt x="1192" y="494"/>
                </a:lnTo>
                <a:lnTo>
                  <a:pt x="1193" y="533"/>
                </a:lnTo>
                <a:lnTo>
                  <a:pt x="1194" y="568"/>
                </a:lnTo>
                <a:lnTo>
                  <a:pt x="1194" y="599"/>
                </a:lnTo>
                <a:lnTo>
                  <a:pt x="1195" y="626"/>
                </a:lnTo>
                <a:lnTo>
                  <a:pt x="1196" y="638"/>
                </a:lnTo>
                <a:lnTo>
                  <a:pt x="1197" y="660"/>
                </a:lnTo>
                <a:lnTo>
                  <a:pt x="1197" y="687"/>
                </a:lnTo>
                <a:lnTo>
                  <a:pt x="1198" y="704"/>
                </a:lnTo>
                <a:lnTo>
                  <a:pt x="1199" y="712"/>
                </a:lnTo>
                <a:lnTo>
                  <a:pt x="1199" y="724"/>
                </a:lnTo>
                <a:lnTo>
                  <a:pt x="1200" y="735"/>
                </a:lnTo>
                <a:lnTo>
                  <a:pt x="1201" y="747"/>
                </a:lnTo>
                <a:lnTo>
                  <a:pt x="1201" y="740"/>
                </a:lnTo>
                <a:lnTo>
                  <a:pt x="1202" y="666"/>
                </a:lnTo>
                <a:lnTo>
                  <a:pt x="1203" y="557"/>
                </a:lnTo>
                <a:lnTo>
                  <a:pt x="1203" y="465"/>
                </a:lnTo>
                <a:lnTo>
                  <a:pt x="1204" y="382"/>
                </a:lnTo>
                <a:lnTo>
                  <a:pt x="1205" y="337"/>
                </a:lnTo>
                <a:lnTo>
                  <a:pt x="1206" y="291"/>
                </a:lnTo>
                <a:lnTo>
                  <a:pt x="1206" y="247"/>
                </a:lnTo>
                <a:lnTo>
                  <a:pt x="1207" y="219"/>
                </a:lnTo>
                <a:lnTo>
                  <a:pt x="1208" y="184"/>
                </a:lnTo>
                <a:lnTo>
                  <a:pt x="1208" y="166"/>
                </a:lnTo>
                <a:lnTo>
                  <a:pt x="1209" y="153"/>
                </a:lnTo>
                <a:lnTo>
                  <a:pt x="1210" y="140"/>
                </a:lnTo>
                <a:lnTo>
                  <a:pt x="1210" y="131"/>
                </a:lnTo>
                <a:lnTo>
                  <a:pt x="1211" y="126"/>
                </a:lnTo>
                <a:lnTo>
                  <a:pt x="1212" y="122"/>
                </a:lnTo>
                <a:lnTo>
                  <a:pt x="1212" y="116"/>
                </a:lnTo>
                <a:lnTo>
                  <a:pt x="1213" y="115"/>
                </a:lnTo>
                <a:lnTo>
                  <a:pt x="1214" y="108"/>
                </a:lnTo>
                <a:lnTo>
                  <a:pt x="1215" y="108"/>
                </a:lnTo>
                <a:lnTo>
                  <a:pt x="1215" y="96"/>
                </a:lnTo>
                <a:lnTo>
                  <a:pt x="1216" y="102"/>
                </a:lnTo>
                <a:lnTo>
                  <a:pt x="1217" y="98"/>
                </a:lnTo>
                <a:lnTo>
                  <a:pt x="1217" y="96"/>
                </a:lnTo>
                <a:lnTo>
                  <a:pt x="1218" y="90"/>
                </a:lnTo>
                <a:lnTo>
                  <a:pt x="1219" y="92"/>
                </a:lnTo>
                <a:lnTo>
                  <a:pt x="1219" y="91"/>
                </a:lnTo>
                <a:lnTo>
                  <a:pt x="1220" y="87"/>
                </a:lnTo>
                <a:lnTo>
                  <a:pt x="1221" y="85"/>
                </a:lnTo>
                <a:lnTo>
                  <a:pt x="1221" y="82"/>
                </a:lnTo>
                <a:lnTo>
                  <a:pt x="1222" y="71"/>
                </a:lnTo>
                <a:lnTo>
                  <a:pt x="1223" y="74"/>
                </a:lnTo>
                <a:lnTo>
                  <a:pt x="1223" y="77"/>
                </a:lnTo>
                <a:lnTo>
                  <a:pt x="1224" y="71"/>
                </a:lnTo>
                <a:lnTo>
                  <a:pt x="1225" y="66"/>
                </a:lnTo>
                <a:lnTo>
                  <a:pt x="1226" y="75"/>
                </a:lnTo>
                <a:lnTo>
                  <a:pt x="1226" y="73"/>
                </a:lnTo>
                <a:lnTo>
                  <a:pt x="1227" y="74"/>
                </a:lnTo>
                <a:lnTo>
                  <a:pt x="1228" y="70"/>
                </a:lnTo>
                <a:lnTo>
                  <a:pt x="1228" y="70"/>
                </a:lnTo>
                <a:lnTo>
                  <a:pt x="1229" y="66"/>
                </a:lnTo>
                <a:lnTo>
                  <a:pt x="1230" y="61"/>
                </a:lnTo>
                <a:lnTo>
                  <a:pt x="1230" y="58"/>
                </a:lnTo>
                <a:lnTo>
                  <a:pt x="1231" y="70"/>
                </a:lnTo>
                <a:lnTo>
                  <a:pt x="1232" y="65"/>
                </a:lnTo>
                <a:lnTo>
                  <a:pt x="1232" y="58"/>
                </a:lnTo>
                <a:lnTo>
                  <a:pt x="1233" y="67"/>
                </a:lnTo>
                <a:lnTo>
                  <a:pt x="1234" y="59"/>
                </a:lnTo>
                <a:lnTo>
                  <a:pt x="1235" y="62"/>
                </a:lnTo>
                <a:lnTo>
                  <a:pt x="1235" y="73"/>
                </a:lnTo>
                <a:lnTo>
                  <a:pt x="1236" y="71"/>
                </a:lnTo>
                <a:lnTo>
                  <a:pt x="1237" y="74"/>
                </a:lnTo>
                <a:lnTo>
                  <a:pt x="1237" y="67"/>
                </a:lnTo>
                <a:lnTo>
                  <a:pt x="1238" y="73"/>
                </a:lnTo>
                <a:lnTo>
                  <a:pt x="1239" y="74"/>
                </a:lnTo>
                <a:lnTo>
                  <a:pt x="1239" y="71"/>
                </a:lnTo>
                <a:lnTo>
                  <a:pt x="1240" y="67"/>
                </a:lnTo>
                <a:lnTo>
                  <a:pt x="1241" y="74"/>
                </a:lnTo>
                <a:lnTo>
                  <a:pt x="1241" y="71"/>
                </a:lnTo>
                <a:lnTo>
                  <a:pt x="1242" y="75"/>
                </a:lnTo>
                <a:lnTo>
                  <a:pt x="1243" y="73"/>
                </a:lnTo>
                <a:lnTo>
                  <a:pt x="1244" y="66"/>
                </a:lnTo>
                <a:lnTo>
                  <a:pt x="1244" y="73"/>
                </a:lnTo>
                <a:lnTo>
                  <a:pt x="1245" y="77"/>
                </a:lnTo>
                <a:lnTo>
                  <a:pt x="1246" y="78"/>
                </a:lnTo>
                <a:lnTo>
                  <a:pt x="1246" y="78"/>
                </a:lnTo>
                <a:lnTo>
                  <a:pt x="1247" y="74"/>
                </a:lnTo>
                <a:lnTo>
                  <a:pt x="1248" y="71"/>
                </a:lnTo>
                <a:lnTo>
                  <a:pt x="1248" y="82"/>
                </a:lnTo>
                <a:lnTo>
                  <a:pt x="1249" y="81"/>
                </a:lnTo>
                <a:lnTo>
                  <a:pt x="1250" y="73"/>
                </a:lnTo>
                <a:lnTo>
                  <a:pt x="1250" y="74"/>
                </a:lnTo>
                <a:lnTo>
                  <a:pt x="1251" y="85"/>
                </a:lnTo>
                <a:lnTo>
                  <a:pt x="1252" y="78"/>
                </a:lnTo>
                <a:lnTo>
                  <a:pt x="1253" y="79"/>
                </a:lnTo>
                <a:lnTo>
                  <a:pt x="1253" y="82"/>
                </a:lnTo>
                <a:lnTo>
                  <a:pt x="1254" y="85"/>
                </a:lnTo>
                <a:lnTo>
                  <a:pt x="1255" y="98"/>
                </a:lnTo>
                <a:lnTo>
                  <a:pt x="1255" y="98"/>
                </a:lnTo>
                <a:lnTo>
                  <a:pt x="1256" y="102"/>
                </a:lnTo>
                <a:lnTo>
                  <a:pt x="1257" y="148"/>
                </a:lnTo>
                <a:lnTo>
                  <a:pt x="1257" y="239"/>
                </a:lnTo>
                <a:lnTo>
                  <a:pt x="1258" y="306"/>
                </a:lnTo>
                <a:lnTo>
                  <a:pt x="1259" y="373"/>
                </a:lnTo>
                <a:lnTo>
                  <a:pt x="1259" y="428"/>
                </a:lnTo>
                <a:lnTo>
                  <a:pt x="1260" y="476"/>
                </a:lnTo>
                <a:lnTo>
                  <a:pt x="1261" y="517"/>
                </a:lnTo>
                <a:lnTo>
                  <a:pt x="1262" y="555"/>
                </a:lnTo>
                <a:lnTo>
                  <a:pt x="1262" y="585"/>
                </a:lnTo>
                <a:lnTo>
                  <a:pt x="1263" y="613"/>
                </a:lnTo>
                <a:lnTo>
                  <a:pt x="1264" y="638"/>
                </a:lnTo>
                <a:lnTo>
                  <a:pt x="1264" y="651"/>
                </a:lnTo>
                <a:lnTo>
                  <a:pt x="1265" y="670"/>
                </a:lnTo>
                <a:lnTo>
                  <a:pt x="1266" y="699"/>
                </a:lnTo>
                <a:lnTo>
                  <a:pt x="1266" y="705"/>
                </a:lnTo>
                <a:lnTo>
                  <a:pt x="1267" y="725"/>
                </a:lnTo>
                <a:lnTo>
                  <a:pt x="1268" y="738"/>
                </a:lnTo>
                <a:lnTo>
                  <a:pt x="1268" y="742"/>
                </a:lnTo>
                <a:lnTo>
                  <a:pt x="1269" y="753"/>
                </a:lnTo>
                <a:lnTo>
                  <a:pt x="1270" y="720"/>
                </a:lnTo>
                <a:lnTo>
                  <a:pt x="1270" y="613"/>
                </a:lnTo>
                <a:lnTo>
                  <a:pt x="1271" y="508"/>
                </a:lnTo>
                <a:lnTo>
                  <a:pt x="1272" y="417"/>
                </a:lnTo>
                <a:lnTo>
                  <a:pt x="1273" y="349"/>
                </a:lnTo>
                <a:lnTo>
                  <a:pt x="1273" y="290"/>
                </a:lnTo>
                <a:lnTo>
                  <a:pt x="1274" y="264"/>
                </a:lnTo>
                <a:lnTo>
                  <a:pt x="1275" y="215"/>
                </a:lnTo>
                <a:lnTo>
                  <a:pt x="1275" y="202"/>
                </a:lnTo>
                <a:lnTo>
                  <a:pt x="1276" y="170"/>
                </a:lnTo>
                <a:lnTo>
                  <a:pt x="1277" y="155"/>
                </a:lnTo>
                <a:lnTo>
                  <a:pt x="1277" y="143"/>
                </a:lnTo>
                <a:lnTo>
                  <a:pt x="1278" y="132"/>
                </a:lnTo>
                <a:lnTo>
                  <a:pt x="1279" y="129"/>
                </a:lnTo>
                <a:lnTo>
                  <a:pt x="1279" y="124"/>
                </a:lnTo>
                <a:lnTo>
                  <a:pt x="1280" y="122"/>
                </a:lnTo>
                <a:lnTo>
                  <a:pt x="1281" y="108"/>
                </a:lnTo>
                <a:lnTo>
                  <a:pt x="1282" y="108"/>
                </a:lnTo>
                <a:lnTo>
                  <a:pt x="1282" y="104"/>
                </a:lnTo>
                <a:lnTo>
                  <a:pt x="1283" y="108"/>
                </a:lnTo>
                <a:lnTo>
                  <a:pt x="1284" y="104"/>
                </a:lnTo>
                <a:lnTo>
                  <a:pt x="1284" y="100"/>
                </a:lnTo>
                <a:lnTo>
                  <a:pt x="1285" y="92"/>
                </a:lnTo>
                <a:lnTo>
                  <a:pt x="1286" y="98"/>
                </a:lnTo>
                <a:lnTo>
                  <a:pt x="1286" y="86"/>
                </a:lnTo>
                <a:lnTo>
                  <a:pt x="1287" y="85"/>
                </a:lnTo>
                <a:lnTo>
                  <a:pt x="1288" y="90"/>
                </a:lnTo>
                <a:lnTo>
                  <a:pt x="1288" y="87"/>
                </a:lnTo>
                <a:lnTo>
                  <a:pt x="1289" y="81"/>
                </a:lnTo>
                <a:lnTo>
                  <a:pt x="1290" y="82"/>
                </a:lnTo>
                <a:lnTo>
                  <a:pt x="1291" y="81"/>
                </a:lnTo>
                <a:lnTo>
                  <a:pt x="1291" y="78"/>
                </a:lnTo>
                <a:lnTo>
                  <a:pt x="1292" y="79"/>
                </a:lnTo>
                <a:lnTo>
                  <a:pt x="1293" y="73"/>
                </a:lnTo>
                <a:lnTo>
                  <a:pt x="1293" y="78"/>
                </a:lnTo>
                <a:lnTo>
                  <a:pt x="1294" y="75"/>
                </a:lnTo>
                <a:lnTo>
                  <a:pt x="1295" y="67"/>
                </a:lnTo>
                <a:lnTo>
                  <a:pt x="1295" y="71"/>
                </a:lnTo>
                <a:lnTo>
                  <a:pt x="1296" y="63"/>
                </a:lnTo>
                <a:lnTo>
                  <a:pt x="1297" y="70"/>
                </a:lnTo>
                <a:lnTo>
                  <a:pt x="1297" y="70"/>
                </a:lnTo>
                <a:lnTo>
                  <a:pt x="1298" y="59"/>
                </a:lnTo>
                <a:lnTo>
                  <a:pt x="1299" y="67"/>
                </a:lnTo>
                <a:lnTo>
                  <a:pt x="1300" y="59"/>
                </a:lnTo>
                <a:lnTo>
                  <a:pt x="1300" y="58"/>
                </a:lnTo>
                <a:lnTo>
                  <a:pt x="1301" y="69"/>
                </a:lnTo>
                <a:lnTo>
                  <a:pt x="1302" y="69"/>
                </a:lnTo>
                <a:lnTo>
                  <a:pt x="1302" y="69"/>
                </a:lnTo>
                <a:lnTo>
                  <a:pt x="1303" y="62"/>
                </a:lnTo>
                <a:lnTo>
                  <a:pt x="1304" y="71"/>
                </a:lnTo>
                <a:lnTo>
                  <a:pt x="1304" y="71"/>
                </a:lnTo>
                <a:lnTo>
                  <a:pt x="1305" y="70"/>
                </a:lnTo>
                <a:lnTo>
                  <a:pt x="1306" y="70"/>
                </a:lnTo>
                <a:lnTo>
                  <a:pt x="1306" y="70"/>
                </a:lnTo>
                <a:lnTo>
                  <a:pt x="1307" y="67"/>
                </a:lnTo>
                <a:lnTo>
                  <a:pt x="1308" y="74"/>
                </a:lnTo>
                <a:lnTo>
                  <a:pt x="1309" y="63"/>
                </a:lnTo>
                <a:lnTo>
                  <a:pt x="1309" y="70"/>
                </a:lnTo>
                <a:lnTo>
                  <a:pt x="1310" y="63"/>
                </a:lnTo>
                <a:lnTo>
                  <a:pt x="1311" y="73"/>
                </a:lnTo>
                <a:lnTo>
                  <a:pt x="1311" y="63"/>
                </a:lnTo>
                <a:lnTo>
                  <a:pt x="1312" y="69"/>
                </a:lnTo>
                <a:lnTo>
                  <a:pt x="1313" y="75"/>
                </a:lnTo>
                <a:lnTo>
                  <a:pt x="1313" y="75"/>
                </a:lnTo>
                <a:lnTo>
                  <a:pt x="1314" y="77"/>
                </a:lnTo>
                <a:lnTo>
                  <a:pt x="1315" y="78"/>
                </a:lnTo>
                <a:lnTo>
                  <a:pt x="1315" y="70"/>
                </a:lnTo>
                <a:lnTo>
                  <a:pt x="1316" y="81"/>
                </a:lnTo>
                <a:lnTo>
                  <a:pt x="1317" y="70"/>
                </a:lnTo>
                <a:lnTo>
                  <a:pt x="1317" y="70"/>
                </a:lnTo>
                <a:lnTo>
                  <a:pt x="1318" y="79"/>
                </a:lnTo>
                <a:lnTo>
                  <a:pt x="1319" y="79"/>
                </a:lnTo>
                <a:lnTo>
                  <a:pt x="1320" y="86"/>
                </a:lnTo>
                <a:lnTo>
                  <a:pt x="1320" y="89"/>
                </a:lnTo>
                <a:lnTo>
                  <a:pt x="1321" y="90"/>
                </a:lnTo>
                <a:lnTo>
                  <a:pt x="1322" y="83"/>
                </a:lnTo>
                <a:lnTo>
                  <a:pt x="1322" y="95"/>
                </a:lnTo>
                <a:lnTo>
                  <a:pt x="1323" y="90"/>
                </a:lnTo>
                <a:lnTo>
                  <a:pt x="1324" y="96"/>
                </a:lnTo>
                <a:lnTo>
                  <a:pt x="1324" y="99"/>
                </a:lnTo>
                <a:lnTo>
                  <a:pt x="1325" y="189"/>
                </a:lnTo>
                <a:lnTo>
                  <a:pt x="1326" y="273"/>
                </a:lnTo>
                <a:lnTo>
                  <a:pt x="1326" y="345"/>
                </a:lnTo>
                <a:lnTo>
                  <a:pt x="1327" y="404"/>
                </a:lnTo>
                <a:lnTo>
                  <a:pt x="1328" y="454"/>
                </a:lnTo>
                <a:lnTo>
                  <a:pt x="1329" y="497"/>
                </a:lnTo>
                <a:lnTo>
                  <a:pt x="1329" y="537"/>
                </a:lnTo>
                <a:lnTo>
                  <a:pt x="1330" y="568"/>
                </a:lnTo>
                <a:lnTo>
                  <a:pt x="1331" y="600"/>
                </a:lnTo>
                <a:lnTo>
                  <a:pt x="1331" y="627"/>
                </a:lnTo>
                <a:lnTo>
                  <a:pt x="1332" y="652"/>
                </a:lnTo>
                <a:lnTo>
                  <a:pt x="1333" y="670"/>
                </a:lnTo>
                <a:lnTo>
                  <a:pt x="1333" y="681"/>
                </a:lnTo>
                <a:lnTo>
                  <a:pt x="1334" y="700"/>
                </a:lnTo>
                <a:lnTo>
                  <a:pt x="1335" y="714"/>
                </a:lnTo>
                <a:lnTo>
                  <a:pt x="1335" y="728"/>
                </a:lnTo>
                <a:lnTo>
                  <a:pt x="1336" y="730"/>
                </a:lnTo>
                <a:lnTo>
                  <a:pt x="1337" y="749"/>
                </a:lnTo>
                <a:lnTo>
                  <a:pt x="1338" y="756"/>
                </a:lnTo>
                <a:lnTo>
                  <a:pt x="1338" y="666"/>
                </a:lnTo>
                <a:lnTo>
                  <a:pt x="1339" y="548"/>
                </a:lnTo>
                <a:lnTo>
                  <a:pt x="1340" y="459"/>
                </a:lnTo>
                <a:lnTo>
                  <a:pt x="1340" y="380"/>
                </a:lnTo>
                <a:lnTo>
                  <a:pt x="1341" y="315"/>
                </a:lnTo>
                <a:lnTo>
                  <a:pt x="1342" y="289"/>
                </a:lnTo>
                <a:lnTo>
                  <a:pt x="1342" y="244"/>
                </a:lnTo>
                <a:lnTo>
                  <a:pt x="1343" y="219"/>
                </a:lnTo>
                <a:lnTo>
                  <a:pt x="1344" y="184"/>
                </a:lnTo>
                <a:lnTo>
                  <a:pt x="1344" y="156"/>
                </a:lnTo>
                <a:lnTo>
                  <a:pt x="1345" y="153"/>
                </a:lnTo>
                <a:lnTo>
                  <a:pt x="1346" y="132"/>
                </a:lnTo>
                <a:lnTo>
                  <a:pt x="1347" y="132"/>
                </a:lnTo>
                <a:lnTo>
                  <a:pt x="1347" y="122"/>
                </a:lnTo>
                <a:lnTo>
                  <a:pt x="1348" y="124"/>
                </a:lnTo>
                <a:lnTo>
                  <a:pt x="1349" y="118"/>
                </a:lnTo>
                <a:lnTo>
                  <a:pt x="1349" y="116"/>
                </a:lnTo>
                <a:lnTo>
                  <a:pt x="1350" y="102"/>
                </a:lnTo>
                <a:lnTo>
                  <a:pt x="1351" y="100"/>
                </a:lnTo>
                <a:lnTo>
                  <a:pt x="1351" y="103"/>
                </a:lnTo>
                <a:lnTo>
                  <a:pt x="1352" y="100"/>
                </a:lnTo>
                <a:lnTo>
                  <a:pt x="1353" y="95"/>
                </a:lnTo>
                <a:lnTo>
                  <a:pt x="1353" y="91"/>
                </a:lnTo>
                <a:lnTo>
                  <a:pt x="1354" y="87"/>
                </a:lnTo>
                <a:lnTo>
                  <a:pt x="1355" y="94"/>
                </a:lnTo>
                <a:lnTo>
                  <a:pt x="1356" y="85"/>
                </a:lnTo>
                <a:lnTo>
                  <a:pt x="1356" y="82"/>
                </a:lnTo>
                <a:lnTo>
                  <a:pt x="1357" y="79"/>
                </a:lnTo>
                <a:lnTo>
                  <a:pt x="1358" y="83"/>
                </a:lnTo>
                <a:lnTo>
                  <a:pt x="1358" y="81"/>
                </a:lnTo>
                <a:lnTo>
                  <a:pt x="1359" y="81"/>
                </a:lnTo>
                <a:lnTo>
                  <a:pt x="1360" y="85"/>
                </a:lnTo>
                <a:lnTo>
                  <a:pt x="1360" y="85"/>
                </a:lnTo>
                <a:lnTo>
                  <a:pt x="1361" y="85"/>
                </a:lnTo>
                <a:lnTo>
                  <a:pt x="1362" y="81"/>
                </a:lnTo>
                <a:lnTo>
                  <a:pt x="1362" y="71"/>
                </a:lnTo>
                <a:lnTo>
                  <a:pt x="1363" y="77"/>
                </a:lnTo>
                <a:lnTo>
                  <a:pt x="1364" y="73"/>
                </a:lnTo>
                <a:lnTo>
                  <a:pt x="1364" y="65"/>
                </a:lnTo>
                <a:lnTo>
                  <a:pt x="1365" y="65"/>
                </a:lnTo>
                <a:lnTo>
                  <a:pt x="1366" y="59"/>
                </a:lnTo>
                <a:lnTo>
                  <a:pt x="1367" y="61"/>
                </a:lnTo>
                <a:lnTo>
                  <a:pt x="1367" y="58"/>
                </a:lnTo>
                <a:lnTo>
                  <a:pt x="1368" y="62"/>
                </a:lnTo>
                <a:lnTo>
                  <a:pt x="1369" y="62"/>
                </a:lnTo>
                <a:lnTo>
                  <a:pt x="1369" y="65"/>
                </a:lnTo>
                <a:lnTo>
                  <a:pt x="1370" y="67"/>
                </a:lnTo>
                <a:lnTo>
                  <a:pt x="1371" y="66"/>
                </a:lnTo>
                <a:lnTo>
                  <a:pt x="1371" y="66"/>
                </a:lnTo>
                <a:lnTo>
                  <a:pt x="1372" y="59"/>
                </a:lnTo>
                <a:lnTo>
                  <a:pt x="1373" y="55"/>
                </a:lnTo>
                <a:lnTo>
                  <a:pt x="1373" y="67"/>
                </a:lnTo>
                <a:lnTo>
                  <a:pt x="1374" y="66"/>
                </a:lnTo>
                <a:lnTo>
                  <a:pt x="1375" y="63"/>
                </a:lnTo>
                <a:lnTo>
                  <a:pt x="1376" y="67"/>
                </a:lnTo>
                <a:lnTo>
                  <a:pt x="1376" y="70"/>
                </a:lnTo>
                <a:lnTo>
                  <a:pt x="1377" y="67"/>
                </a:lnTo>
                <a:lnTo>
                  <a:pt x="1378" y="73"/>
                </a:lnTo>
                <a:lnTo>
                  <a:pt x="1378" y="65"/>
                </a:lnTo>
                <a:lnTo>
                  <a:pt x="1379" y="75"/>
                </a:lnTo>
                <a:lnTo>
                  <a:pt x="1380" y="75"/>
                </a:lnTo>
                <a:lnTo>
                  <a:pt x="1380" y="75"/>
                </a:lnTo>
                <a:lnTo>
                  <a:pt x="1381" y="77"/>
                </a:lnTo>
                <a:lnTo>
                  <a:pt x="1382" y="78"/>
                </a:lnTo>
                <a:lnTo>
                  <a:pt x="1382" y="78"/>
                </a:lnTo>
                <a:lnTo>
                  <a:pt x="1383" y="81"/>
                </a:lnTo>
                <a:lnTo>
                  <a:pt x="1384" y="79"/>
                </a:lnTo>
                <a:lnTo>
                  <a:pt x="1385" y="73"/>
                </a:lnTo>
                <a:lnTo>
                  <a:pt x="1385" y="77"/>
                </a:lnTo>
                <a:lnTo>
                  <a:pt x="1386" y="74"/>
                </a:lnTo>
                <a:lnTo>
                  <a:pt x="1387" y="86"/>
                </a:lnTo>
                <a:lnTo>
                  <a:pt x="1387" y="81"/>
                </a:lnTo>
                <a:lnTo>
                  <a:pt x="1388" y="87"/>
                </a:lnTo>
                <a:lnTo>
                  <a:pt x="1389" y="79"/>
                </a:lnTo>
                <a:lnTo>
                  <a:pt x="1389" y="91"/>
                </a:lnTo>
                <a:lnTo>
                  <a:pt x="1390" y="86"/>
                </a:lnTo>
                <a:lnTo>
                  <a:pt x="1391" y="95"/>
                </a:lnTo>
                <a:lnTo>
                  <a:pt x="1391" y="91"/>
                </a:lnTo>
                <a:lnTo>
                  <a:pt x="1392" y="100"/>
                </a:lnTo>
                <a:lnTo>
                  <a:pt x="1393" y="126"/>
                </a:lnTo>
                <a:lnTo>
                  <a:pt x="1394" y="243"/>
                </a:lnTo>
                <a:lnTo>
                  <a:pt x="1394" y="299"/>
                </a:lnTo>
                <a:lnTo>
                  <a:pt x="1395" y="375"/>
                </a:lnTo>
                <a:lnTo>
                  <a:pt x="1396" y="430"/>
                </a:lnTo>
                <a:lnTo>
                  <a:pt x="1396" y="477"/>
                </a:lnTo>
                <a:lnTo>
                  <a:pt x="1397" y="517"/>
                </a:lnTo>
                <a:lnTo>
                  <a:pt x="1398" y="551"/>
                </a:lnTo>
                <a:lnTo>
                  <a:pt x="1398" y="586"/>
                </a:lnTo>
                <a:lnTo>
                  <a:pt x="1399" y="613"/>
                </a:lnTo>
                <a:lnTo>
                  <a:pt x="1400" y="632"/>
                </a:lnTo>
                <a:lnTo>
                  <a:pt x="1400" y="659"/>
                </a:lnTo>
                <a:lnTo>
                  <a:pt x="1401" y="681"/>
                </a:lnTo>
                <a:lnTo>
                  <a:pt x="1402" y="690"/>
                </a:lnTo>
                <a:lnTo>
                  <a:pt x="1403" y="716"/>
                </a:lnTo>
                <a:lnTo>
                  <a:pt x="1403" y="730"/>
                </a:lnTo>
                <a:lnTo>
                  <a:pt x="1404" y="733"/>
                </a:lnTo>
                <a:lnTo>
                  <a:pt x="1405" y="748"/>
                </a:lnTo>
                <a:lnTo>
                  <a:pt x="1405" y="757"/>
                </a:lnTo>
                <a:lnTo>
                  <a:pt x="1406" y="715"/>
                </a:lnTo>
                <a:lnTo>
                  <a:pt x="1407" y="608"/>
                </a:lnTo>
                <a:lnTo>
                  <a:pt x="1407" y="497"/>
                </a:lnTo>
                <a:lnTo>
                  <a:pt x="1408" y="416"/>
                </a:lnTo>
                <a:lnTo>
                  <a:pt x="1409" y="342"/>
                </a:lnTo>
                <a:lnTo>
                  <a:pt x="1409" y="316"/>
                </a:lnTo>
                <a:lnTo>
                  <a:pt x="1410" y="262"/>
                </a:lnTo>
                <a:lnTo>
                  <a:pt x="1411" y="234"/>
                </a:lnTo>
                <a:lnTo>
                  <a:pt x="1411" y="205"/>
                </a:lnTo>
                <a:lnTo>
                  <a:pt x="1412" y="170"/>
                </a:lnTo>
                <a:lnTo>
                  <a:pt x="1413" y="157"/>
                </a:lnTo>
                <a:lnTo>
                  <a:pt x="1414" y="140"/>
                </a:lnTo>
                <a:lnTo>
                  <a:pt x="1414" y="133"/>
                </a:lnTo>
                <a:lnTo>
                  <a:pt x="1415" y="115"/>
                </a:lnTo>
                <a:lnTo>
                  <a:pt x="1416" y="116"/>
                </a:lnTo>
                <a:lnTo>
                  <a:pt x="1416" y="118"/>
                </a:lnTo>
                <a:lnTo>
                  <a:pt x="1417" y="115"/>
                </a:lnTo>
                <a:lnTo>
                  <a:pt x="1418" y="112"/>
                </a:lnTo>
                <a:lnTo>
                  <a:pt x="1418" y="102"/>
                </a:lnTo>
                <a:lnTo>
                  <a:pt x="1419" y="107"/>
                </a:lnTo>
                <a:lnTo>
                  <a:pt x="1420" y="104"/>
                </a:lnTo>
                <a:lnTo>
                  <a:pt x="1420" y="102"/>
                </a:lnTo>
                <a:lnTo>
                  <a:pt x="1421" y="99"/>
                </a:lnTo>
                <a:lnTo>
                  <a:pt x="1422" y="92"/>
                </a:lnTo>
                <a:lnTo>
                  <a:pt x="1423" y="91"/>
                </a:lnTo>
                <a:lnTo>
                  <a:pt x="1423" y="91"/>
                </a:lnTo>
                <a:lnTo>
                  <a:pt x="1424" y="89"/>
                </a:lnTo>
                <a:lnTo>
                  <a:pt x="1425" y="87"/>
                </a:lnTo>
                <a:lnTo>
                  <a:pt x="1425" y="86"/>
                </a:lnTo>
                <a:lnTo>
                  <a:pt x="1426" y="82"/>
                </a:lnTo>
                <a:lnTo>
                  <a:pt x="1427" y="82"/>
                </a:lnTo>
                <a:lnTo>
                  <a:pt x="1427" y="81"/>
                </a:lnTo>
                <a:lnTo>
                  <a:pt x="1428" y="78"/>
                </a:lnTo>
                <a:lnTo>
                  <a:pt x="1429" y="78"/>
                </a:lnTo>
                <a:lnTo>
                  <a:pt x="1429" y="77"/>
                </a:lnTo>
                <a:lnTo>
                  <a:pt x="1430" y="74"/>
                </a:lnTo>
                <a:lnTo>
                  <a:pt x="1431" y="73"/>
                </a:lnTo>
                <a:lnTo>
                  <a:pt x="1432" y="74"/>
                </a:lnTo>
                <a:lnTo>
                  <a:pt x="1432" y="63"/>
                </a:lnTo>
                <a:lnTo>
                  <a:pt x="1433" y="70"/>
                </a:lnTo>
                <a:lnTo>
                  <a:pt x="1434" y="69"/>
                </a:lnTo>
                <a:lnTo>
                  <a:pt x="1434" y="59"/>
                </a:lnTo>
                <a:lnTo>
                  <a:pt x="1435" y="66"/>
                </a:lnTo>
                <a:lnTo>
                  <a:pt x="1436" y="65"/>
                </a:lnTo>
                <a:lnTo>
                  <a:pt x="1436" y="63"/>
                </a:lnTo>
                <a:lnTo>
                  <a:pt x="1437" y="61"/>
                </a:lnTo>
                <a:lnTo>
                  <a:pt x="1438" y="62"/>
                </a:lnTo>
                <a:lnTo>
                  <a:pt x="1438" y="61"/>
                </a:lnTo>
                <a:lnTo>
                  <a:pt x="1439" y="62"/>
                </a:lnTo>
                <a:lnTo>
                  <a:pt x="1440" y="65"/>
                </a:lnTo>
                <a:lnTo>
                  <a:pt x="1441" y="63"/>
                </a:lnTo>
                <a:lnTo>
                  <a:pt x="1441" y="65"/>
                </a:lnTo>
                <a:lnTo>
                  <a:pt x="1442" y="67"/>
                </a:lnTo>
                <a:lnTo>
                  <a:pt x="1443" y="58"/>
                </a:lnTo>
                <a:lnTo>
                  <a:pt x="1443" y="61"/>
                </a:lnTo>
                <a:lnTo>
                  <a:pt x="1444" y="67"/>
                </a:lnTo>
                <a:lnTo>
                  <a:pt x="1445" y="66"/>
                </a:lnTo>
                <a:lnTo>
                  <a:pt x="1445" y="62"/>
                </a:lnTo>
                <a:lnTo>
                  <a:pt x="1446" y="71"/>
                </a:lnTo>
                <a:lnTo>
                  <a:pt x="1447" y="70"/>
                </a:lnTo>
                <a:lnTo>
                  <a:pt x="1447" y="66"/>
                </a:lnTo>
                <a:lnTo>
                  <a:pt x="1448" y="75"/>
                </a:lnTo>
                <a:lnTo>
                  <a:pt x="1449" y="67"/>
                </a:lnTo>
                <a:lnTo>
                  <a:pt x="1450" y="79"/>
                </a:lnTo>
                <a:lnTo>
                  <a:pt x="1450" y="70"/>
                </a:lnTo>
                <a:lnTo>
                  <a:pt x="1451" y="71"/>
                </a:lnTo>
                <a:lnTo>
                  <a:pt x="1452" y="78"/>
                </a:lnTo>
                <a:lnTo>
                  <a:pt x="1452" y="86"/>
                </a:lnTo>
                <a:lnTo>
                  <a:pt x="1453" y="75"/>
                </a:lnTo>
                <a:lnTo>
                  <a:pt x="1454" y="86"/>
                </a:lnTo>
                <a:lnTo>
                  <a:pt x="1454" y="86"/>
                </a:lnTo>
                <a:lnTo>
                  <a:pt x="1455" y="81"/>
                </a:lnTo>
                <a:lnTo>
                  <a:pt x="1456" y="87"/>
                </a:lnTo>
                <a:lnTo>
                  <a:pt x="1456" y="92"/>
                </a:lnTo>
                <a:lnTo>
                  <a:pt x="1457" y="82"/>
                </a:lnTo>
                <a:lnTo>
                  <a:pt x="1458" y="92"/>
                </a:lnTo>
                <a:lnTo>
                  <a:pt x="1459" y="92"/>
                </a:lnTo>
                <a:lnTo>
                  <a:pt x="1459" y="91"/>
                </a:lnTo>
                <a:lnTo>
                  <a:pt x="1460" y="90"/>
                </a:lnTo>
                <a:lnTo>
                  <a:pt x="1461" y="102"/>
                </a:lnTo>
                <a:lnTo>
                  <a:pt x="1461" y="210"/>
                </a:lnTo>
                <a:lnTo>
                  <a:pt x="1462" y="276"/>
                </a:lnTo>
                <a:lnTo>
                  <a:pt x="1463" y="346"/>
                </a:lnTo>
                <a:lnTo>
                  <a:pt x="1463" y="403"/>
                </a:lnTo>
                <a:lnTo>
                  <a:pt x="1464" y="457"/>
                </a:lnTo>
                <a:lnTo>
                  <a:pt x="1465" y="496"/>
                </a:lnTo>
                <a:lnTo>
                  <a:pt x="1465" y="535"/>
                </a:lnTo>
                <a:lnTo>
                  <a:pt x="1466" y="569"/>
                </a:lnTo>
                <a:lnTo>
                  <a:pt x="1467" y="600"/>
                </a:lnTo>
                <a:lnTo>
                  <a:pt x="1467" y="627"/>
                </a:lnTo>
                <a:lnTo>
                  <a:pt x="1468" y="638"/>
                </a:lnTo>
                <a:lnTo>
                  <a:pt x="1469" y="673"/>
                </a:lnTo>
                <a:lnTo>
                  <a:pt x="1470" y="692"/>
                </a:lnTo>
                <a:lnTo>
                  <a:pt x="1470" y="709"/>
                </a:lnTo>
                <a:lnTo>
                  <a:pt x="1471" y="725"/>
                </a:lnTo>
                <a:lnTo>
                  <a:pt x="1472" y="730"/>
                </a:lnTo>
                <a:lnTo>
                  <a:pt x="1472" y="750"/>
                </a:lnTo>
                <a:lnTo>
                  <a:pt x="1473" y="754"/>
                </a:lnTo>
                <a:lnTo>
                  <a:pt x="1474" y="740"/>
                </a:lnTo>
                <a:lnTo>
                  <a:pt x="1474" y="661"/>
                </a:lnTo>
                <a:lnTo>
                  <a:pt x="1475" y="549"/>
                </a:lnTo>
                <a:lnTo>
                  <a:pt x="1476" y="456"/>
                </a:lnTo>
                <a:lnTo>
                  <a:pt x="1476" y="375"/>
                </a:lnTo>
                <a:lnTo>
                  <a:pt x="1477" y="330"/>
                </a:lnTo>
                <a:lnTo>
                  <a:pt x="1478" y="283"/>
                </a:lnTo>
                <a:lnTo>
                  <a:pt x="1479" y="243"/>
                </a:lnTo>
                <a:lnTo>
                  <a:pt x="1479" y="215"/>
                </a:lnTo>
                <a:lnTo>
                  <a:pt x="1480" y="180"/>
                </a:lnTo>
                <a:lnTo>
                  <a:pt x="1481" y="159"/>
                </a:lnTo>
                <a:lnTo>
                  <a:pt x="1481" y="149"/>
                </a:lnTo>
                <a:lnTo>
                  <a:pt x="1482" y="139"/>
                </a:lnTo>
                <a:lnTo>
                  <a:pt x="1483" y="131"/>
                </a:lnTo>
                <a:lnTo>
                  <a:pt x="1483" y="114"/>
                </a:lnTo>
                <a:lnTo>
                  <a:pt x="1484" y="111"/>
                </a:lnTo>
                <a:lnTo>
                  <a:pt x="1485" y="115"/>
                </a:lnTo>
                <a:lnTo>
                  <a:pt x="1485" y="108"/>
                </a:lnTo>
                <a:lnTo>
                  <a:pt x="1486" y="112"/>
                </a:lnTo>
                <a:lnTo>
                  <a:pt x="1487" y="106"/>
                </a:lnTo>
                <a:lnTo>
                  <a:pt x="1488" y="108"/>
                </a:lnTo>
                <a:lnTo>
                  <a:pt x="1488" y="104"/>
                </a:lnTo>
                <a:lnTo>
                  <a:pt x="1489" y="102"/>
                </a:lnTo>
                <a:lnTo>
                  <a:pt x="1490" y="99"/>
                </a:lnTo>
                <a:lnTo>
                  <a:pt x="1490" y="96"/>
                </a:lnTo>
                <a:lnTo>
                  <a:pt x="1491" y="95"/>
                </a:lnTo>
                <a:lnTo>
                  <a:pt x="1492" y="94"/>
                </a:lnTo>
                <a:lnTo>
                  <a:pt x="1492" y="85"/>
                </a:lnTo>
                <a:lnTo>
                  <a:pt x="1493" y="92"/>
                </a:lnTo>
                <a:lnTo>
                  <a:pt x="1494" y="89"/>
                </a:lnTo>
                <a:lnTo>
                  <a:pt x="1494" y="89"/>
                </a:lnTo>
                <a:lnTo>
                  <a:pt x="1495" y="83"/>
                </a:lnTo>
                <a:lnTo>
                  <a:pt x="1496" y="86"/>
                </a:lnTo>
                <a:lnTo>
                  <a:pt x="1497" y="83"/>
                </a:lnTo>
                <a:lnTo>
                  <a:pt x="1497" y="79"/>
                </a:lnTo>
                <a:lnTo>
                  <a:pt x="1498" y="79"/>
                </a:lnTo>
                <a:lnTo>
                  <a:pt x="1499" y="77"/>
                </a:lnTo>
                <a:lnTo>
                  <a:pt x="1499" y="65"/>
                </a:lnTo>
                <a:lnTo>
                  <a:pt x="1500" y="73"/>
                </a:lnTo>
                <a:lnTo>
                  <a:pt x="1501" y="71"/>
                </a:lnTo>
                <a:lnTo>
                  <a:pt x="1501" y="70"/>
                </a:lnTo>
                <a:lnTo>
                  <a:pt x="1502" y="67"/>
                </a:lnTo>
                <a:lnTo>
                  <a:pt x="1503" y="63"/>
                </a:lnTo>
                <a:lnTo>
                  <a:pt x="1503" y="62"/>
                </a:lnTo>
                <a:lnTo>
                  <a:pt x="1504" y="58"/>
                </a:lnTo>
                <a:lnTo>
                  <a:pt x="1505" y="54"/>
                </a:lnTo>
                <a:lnTo>
                  <a:pt x="1506" y="62"/>
                </a:lnTo>
                <a:lnTo>
                  <a:pt x="1506" y="54"/>
                </a:lnTo>
                <a:lnTo>
                  <a:pt x="1507" y="57"/>
                </a:lnTo>
                <a:lnTo>
                  <a:pt x="1508" y="61"/>
                </a:lnTo>
                <a:lnTo>
                  <a:pt x="1508" y="53"/>
                </a:lnTo>
                <a:lnTo>
                  <a:pt x="1509" y="57"/>
                </a:lnTo>
                <a:lnTo>
                  <a:pt x="1510" y="66"/>
                </a:lnTo>
                <a:lnTo>
                  <a:pt x="1510" y="69"/>
                </a:lnTo>
                <a:lnTo>
                  <a:pt x="1511" y="66"/>
                </a:lnTo>
                <a:lnTo>
                  <a:pt x="1512" y="65"/>
                </a:lnTo>
                <a:lnTo>
                  <a:pt x="1512" y="71"/>
                </a:lnTo>
                <a:lnTo>
                  <a:pt x="1513" y="67"/>
                </a:lnTo>
                <a:lnTo>
                  <a:pt x="1514" y="73"/>
                </a:lnTo>
                <a:lnTo>
                  <a:pt x="1514" y="75"/>
                </a:lnTo>
                <a:lnTo>
                  <a:pt x="1515" y="77"/>
                </a:lnTo>
                <a:lnTo>
                  <a:pt x="1516" y="78"/>
                </a:lnTo>
                <a:lnTo>
                  <a:pt x="1517" y="79"/>
                </a:lnTo>
                <a:lnTo>
                  <a:pt x="1517" y="73"/>
                </a:lnTo>
                <a:lnTo>
                  <a:pt x="1518" y="75"/>
                </a:lnTo>
                <a:lnTo>
                  <a:pt x="1519" y="81"/>
                </a:lnTo>
                <a:lnTo>
                  <a:pt x="1519" y="74"/>
                </a:lnTo>
                <a:lnTo>
                  <a:pt x="1520" y="73"/>
                </a:lnTo>
                <a:lnTo>
                  <a:pt x="1521" y="83"/>
                </a:lnTo>
                <a:lnTo>
                  <a:pt x="1521" y="82"/>
                </a:lnTo>
                <a:lnTo>
                  <a:pt x="1522" y="79"/>
                </a:lnTo>
                <a:lnTo>
                  <a:pt x="1523" y="86"/>
                </a:lnTo>
                <a:lnTo>
                  <a:pt x="1523" y="78"/>
                </a:lnTo>
                <a:lnTo>
                  <a:pt x="1524" y="79"/>
                </a:lnTo>
                <a:lnTo>
                  <a:pt x="1525" y="91"/>
                </a:lnTo>
                <a:lnTo>
                  <a:pt x="1526" y="94"/>
                </a:lnTo>
                <a:lnTo>
                  <a:pt x="1526" y="95"/>
                </a:lnTo>
                <a:lnTo>
                  <a:pt x="1527" y="95"/>
                </a:lnTo>
                <a:lnTo>
                  <a:pt x="1528" y="99"/>
                </a:lnTo>
                <a:lnTo>
                  <a:pt x="1528" y="100"/>
                </a:lnTo>
                <a:lnTo>
                  <a:pt x="1529" y="156"/>
                </a:lnTo>
                <a:lnTo>
                  <a:pt x="1530" y="248"/>
                </a:lnTo>
                <a:lnTo>
                  <a:pt x="1530" y="313"/>
                </a:lnTo>
                <a:lnTo>
                  <a:pt x="1531" y="378"/>
                </a:lnTo>
                <a:lnTo>
                  <a:pt x="1532" y="433"/>
                </a:lnTo>
                <a:lnTo>
                  <a:pt x="1532" y="476"/>
                </a:lnTo>
                <a:lnTo>
                  <a:pt x="1533" y="510"/>
                </a:lnTo>
                <a:lnTo>
                  <a:pt x="1534" y="557"/>
                </a:lnTo>
                <a:lnTo>
                  <a:pt x="1535" y="586"/>
                </a:lnTo>
                <a:lnTo>
                  <a:pt x="1535" y="610"/>
                </a:lnTo>
                <a:lnTo>
                  <a:pt x="1536" y="630"/>
                </a:lnTo>
                <a:lnTo>
                  <a:pt x="1537" y="654"/>
                </a:lnTo>
                <a:lnTo>
                  <a:pt x="1537" y="686"/>
                </a:lnTo>
                <a:lnTo>
                  <a:pt x="1538" y="704"/>
                </a:lnTo>
                <a:lnTo>
                  <a:pt x="1539" y="719"/>
                </a:lnTo>
                <a:lnTo>
                  <a:pt x="1539" y="724"/>
                </a:lnTo>
                <a:lnTo>
                  <a:pt x="1540" y="745"/>
                </a:lnTo>
                <a:lnTo>
                  <a:pt x="1541" y="749"/>
                </a:lnTo>
                <a:lnTo>
                  <a:pt x="1541" y="759"/>
                </a:lnTo>
                <a:lnTo>
                  <a:pt x="1542" y="700"/>
                </a:lnTo>
                <a:lnTo>
                  <a:pt x="1543" y="590"/>
                </a:lnTo>
                <a:lnTo>
                  <a:pt x="1544" y="495"/>
                </a:lnTo>
                <a:lnTo>
                  <a:pt x="1544" y="408"/>
                </a:lnTo>
                <a:lnTo>
                  <a:pt x="1545" y="363"/>
                </a:lnTo>
                <a:lnTo>
                  <a:pt x="1546" y="306"/>
                </a:lnTo>
                <a:lnTo>
                  <a:pt x="1546" y="260"/>
                </a:lnTo>
                <a:lnTo>
                  <a:pt x="1547" y="230"/>
                </a:lnTo>
                <a:lnTo>
                  <a:pt x="1548" y="190"/>
                </a:lnTo>
                <a:lnTo>
                  <a:pt x="1548" y="169"/>
                </a:lnTo>
                <a:lnTo>
                  <a:pt x="1549" y="155"/>
                </a:lnTo>
                <a:lnTo>
                  <a:pt x="1550" y="137"/>
                </a:lnTo>
                <a:lnTo>
                  <a:pt x="1550" y="132"/>
                </a:lnTo>
                <a:lnTo>
                  <a:pt x="1551" y="119"/>
                </a:lnTo>
                <a:lnTo>
                  <a:pt x="1552" y="120"/>
                </a:lnTo>
                <a:lnTo>
                  <a:pt x="1553" y="115"/>
                </a:lnTo>
                <a:lnTo>
                  <a:pt x="1553" y="111"/>
                </a:lnTo>
                <a:lnTo>
                  <a:pt x="1554" y="108"/>
                </a:lnTo>
                <a:lnTo>
                  <a:pt x="1555" y="106"/>
                </a:lnTo>
                <a:lnTo>
                  <a:pt x="1555" y="104"/>
                </a:lnTo>
                <a:lnTo>
                  <a:pt x="1556" y="99"/>
                </a:lnTo>
                <a:lnTo>
                  <a:pt x="1557" y="100"/>
                </a:lnTo>
                <a:lnTo>
                  <a:pt x="1557" y="98"/>
                </a:lnTo>
                <a:lnTo>
                  <a:pt x="1558" y="94"/>
                </a:lnTo>
                <a:lnTo>
                  <a:pt x="1559" y="92"/>
                </a:lnTo>
                <a:lnTo>
                  <a:pt x="1559" y="91"/>
                </a:lnTo>
                <a:lnTo>
                  <a:pt x="1560" y="85"/>
                </a:lnTo>
                <a:lnTo>
                  <a:pt x="1561" y="87"/>
                </a:lnTo>
                <a:lnTo>
                  <a:pt x="1561" y="85"/>
                </a:lnTo>
                <a:lnTo>
                  <a:pt x="1562" y="82"/>
                </a:lnTo>
                <a:lnTo>
                  <a:pt x="1563" y="77"/>
                </a:lnTo>
                <a:lnTo>
                  <a:pt x="1564" y="78"/>
                </a:lnTo>
                <a:lnTo>
                  <a:pt x="1564" y="79"/>
                </a:lnTo>
                <a:lnTo>
                  <a:pt x="1565" y="78"/>
                </a:lnTo>
                <a:lnTo>
                  <a:pt x="1566" y="70"/>
                </a:lnTo>
                <a:lnTo>
                  <a:pt x="1566" y="77"/>
                </a:lnTo>
                <a:lnTo>
                  <a:pt x="1567" y="65"/>
                </a:lnTo>
                <a:lnTo>
                  <a:pt x="1568" y="73"/>
                </a:lnTo>
                <a:lnTo>
                  <a:pt x="1568" y="71"/>
                </a:lnTo>
                <a:lnTo>
                  <a:pt x="1569" y="62"/>
                </a:lnTo>
                <a:lnTo>
                  <a:pt x="1570" y="63"/>
                </a:lnTo>
                <a:lnTo>
                  <a:pt x="1570" y="63"/>
                </a:lnTo>
                <a:lnTo>
                  <a:pt x="1571" y="62"/>
                </a:lnTo>
                <a:lnTo>
                  <a:pt x="1572" y="63"/>
                </a:lnTo>
                <a:lnTo>
                  <a:pt x="1573" y="62"/>
                </a:lnTo>
                <a:lnTo>
                  <a:pt x="1573" y="62"/>
                </a:lnTo>
                <a:lnTo>
                  <a:pt x="1574" y="57"/>
                </a:lnTo>
                <a:lnTo>
                  <a:pt x="1575" y="55"/>
                </a:lnTo>
                <a:lnTo>
                  <a:pt x="1575" y="69"/>
                </a:lnTo>
                <a:lnTo>
                  <a:pt x="1576" y="67"/>
                </a:lnTo>
                <a:lnTo>
                  <a:pt x="1577" y="65"/>
                </a:lnTo>
                <a:lnTo>
                  <a:pt x="1577" y="74"/>
                </a:lnTo>
                <a:lnTo>
                  <a:pt x="1578" y="62"/>
                </a:lnTo>
                <a:lnTo>
                  <a:pt x="1579" y="71"/>
                </a:lnTo>
                <a:lnTo>
                  <a:pt x="1579" y="73"/>
                </a:lnTo>
                <a:lnTo>
                  <a:pt x="1580" y="71"/>
                </a:lnTo>
                <a:lnTo>
                  <a:pt x="1581" y="65"/>
                </a:lnTo>
                <a:lnTo>
                  <a:pt x="1582" y="73"/>
                </a:lnTo>
                <a:lnTo>
                  <a:pt x="1582" y="63"/>
                </a:lnTo>
                <a:lnTo>
                  <a:pt x="1583" y="63"/>
                </a:lnTo>
                <a:lnTo>
                  <a:pt x="1584" y="74"/>
                </a:lnTo>
                <a:lnTo>
                  <a:pt x="1584" y="65"/>
                </a:lnTo>
                <a:lnTo>
                  <a:pt x="1585" y="75"/>
                </a:lnTo>
                <a:lnTo>
                  <a:pt x="1586" y="74"/>
                </a:lnTo>
                <a:lnTo>
                  <a:pt x="1586" y="78"/>
                </a:lnTo>
                <a:lnTo>
                  <a:pt x="1587" y="79"/>
                </a:lnTo>
                <a:lnTo>
                  <a:pt x="1588" y="70"/>
                </a:lnTo>
                <a:lnTo>
                  <a:pt x="1588" y="82"/>
                </a:lnTo>
                <a:lnTo>
                  <a:pt x="1589" y="78"/>
                </a:lnTo>
                <a:lnTo>
                  <a:pt x="1590" y="82"/>
                </a:lnTo>
                <a:lnTo>
                  <a:pt x="1591" y="85"/>
                </a:lnTo>
                <a:lnTo>
                  <a:pt x="1591" y="87"/>
                </a:lnTo>
                <a:lnTo>
                  <a:pt x="1592" y="89"/>
                </a:lnTo>
                <a:lnTo>
                  <a:pt x="1593" y="91"/>
                </a:lnTo>
                <a:lnTo>
                  <a:pt x="1593" y="90"/>
                </a:lnTo>
                <a:lnTo>
                  <a:pt x="1594" y="92"/>
                </a:lnTo>
                <a:lnTo>
                  <a:pt x="1595" y="94"/>
                </a:lnTo>
                <a:lnTo>
                  <a:pt x="1595" y="96"/>
                </a:lnTo>
                <a:lnTo>
                  <a:pt x="1596" y="100"/>
                </a:lnTo>
                <a:lnTo>
                  <a:pt x="1597" y="104"/>
                </a:lnTo>
                <a:lnTo>
                  <a:pt x="1597" y="160"/>
                </a:lnTo>
                <a:lnTo>
                  <a:pt x="1598" y="290"/>
                </a:lnTo>
                <a:lnTo>
                  <a:pt x="1599" y="349"/>
                </a:lnTo>
                <a:lnTo>
                  <a:pt x="1600" y="407"/>
                </a:lnTo>
                <a:lnTo>
                  <a:pt x="1600" y="460"/>
                </a:lnTo>
                <a:lnTo>
                  <a:pt x="1601" y="503"/>
                </a:lnTo>
                <a:lnTo>
                  <a:pt x="1602" y="539"/>
                </a:lnTo>
                <a:lnTo>
                  <a:pt x="1602" y="573"/>
                </a:lnTo>
                <a:lnTo>
                  <a:pt x="1603" y="601"/>
                </a:lnTo>
                <a:lnTo>
                  <a:pt x="1604" y="630"/>
                </a:lnTo>
                <a:lnTo>
                  <a:pt x="1604" y="656"/>
                </a:lnTo>
                <a:lnTo>
                  <a:pt x="1605" y="674"/>
                </a:lnTo>
                <a:lnTo>
                  <a:pt x="1606" y="697"/>
                </a:lnTo>
                <a:lnTo>
                  <a:pt x="1606" y="714"/>
                </a:lnTo>
                <a:lnTo>
                  <a:pt x="1607" y="721"/>
                </a:lnTo>
                <a:lnTo>
                  <a:pt x="1608" y="735"/>
                </a:lnTo>
                <a:lnTo>
                  <a:pt x="1608" y="747"/>
                </a:lnTo>
                <a:lnTo>
                  <a:pt x="1609" y="748"/>
                </a:lnTo>
                <a:lnTo>
                  <a:pt x="1610" y="759"/>
                </a:lnTo>
                <a:lnTo>
                  <a:pt x="1611" y="649"/>
                </a:lnTo>
                <a:lnTo>
                  <a:pt x="1611" y="540"/>
                </a:lnTo>
                <a:lnTo>
                  <a:pt x="1612" y="437"/>
                </a:lnTo>
                <a:lnTo>
                  <a:pt x="1613" y="373"/>
                </a:lnTo>
                <a:lnTo>
                  <a:pt x="1613" y="308"/>
                </a:lnTo>
                <a:lnTo>
                  <a:pt x="1614" y="279"/>
                </a:lnTo>
                <a:lnTo>
                  <a:pt x="1615" y="238"/>
                </a:lnTo>
                <a:lnTo>
                  <a:pt x="1615" y="211"/>
                </a:lnTo>
                <a:lnTo>
                  <a:pt x="1616" y="177"/>
                </a:lnTo>
                <a:lnTo>
                  <a:pt x="1617" y="157"/>
                </a:lnTo>
                <a:lnTo>
                  <a:pt x="1617" y="145"/>
                </a:lnTo>
                <a:lnTo>
                  <a:pt x="1618" y="132"/>
                </a:lnTo>
                <a:lnTo>
                  <a:pt x="1619" y="126"/>
                </a:lnTo>
                <a:lnTo>
                  <a:pt x="1620" y="119"/>
                </a:lnTo>
                <a:lnTo>
                  <a:pt x="1620" y="115"/>
                </a:lnTo>
                <a:lnTo>
                  <a:pt x="1621" y="111"/>
                </a:lnTo>
                <a:lnTo>
                  <a:pt x="1622" y="107"/>
                </a:lnTo>
                <a:lnTo>
                  <a:pt x="1622" y="104"/>
                </a:lnTo>
                <a:lnTo>
                  <a:pt x="1623" y="94"/>
                </a:lnTo>
                <a:lnTo>
                  <a:pt x="1624" y="98"/>
                </a:lnTo>
                <a:lnTo>
                  <a:pt x="1624" y="98"/>
                </a:lnTo>
                <a:lnTo>
                  <a:pt x="1625" y="87"/>
                </a:lnTo>
                <a:lnTo>
                  <a:pt x="1626" y="85"/>
                </a:lnTo>
                <a:lnTo>
                  <a:pt x="1626" y="81"/>
                </a:lnTo>
                <a:lnTo>
                  <a:pt x="1627" y="89"/>
                </a:lnTo>
                <a:lnTo>
                  <a:pt x="1628" y="83"/>
                </a:lnTo>
                <a:lnTo>
                  <a:pt x="1629" y="87"/>
                </a:lnTo>
                <a:lnTo>
                  <a:pt x="1629" y="77"/>
                </a:lnTo>
                <a:lnTo>
                  <a:pt x="1630" y="85"/>
                </a:lnTo>
                <a:lnTo>
                  <a:pt x="1631" y="81"/>
                </a:lnTo>
                <a:lnTo>
                  <a:pt x="1631" y="77"/>
                </a:lnTo>
                <a:lnTo>
                  <a:pt x="1632" y="82"/>
                </a:lnTo>
                <a:lnTo>
                  <a:pt x="1633" y="79"/>
                </a:lnTo>
                <a:lnTo>
                  <a:pt x="1633" y="79"/>
                </a:lnTo>
                <a:lnTo>
                  <a:pt x="1634" y="77"/>
                </a:lnTo>
                <a:lnTo>
                  <a:pt x="1635" y="71"/>
                </a:lnTo>
                <a:lnTo>
                  <a:pt x="1635" y="74"/>
                </a:lnTo>
                <a:lnTo>
                  <a:pt x="1636" y="71"/>
                </a:lnTo>
                <a:lnTo>
                  <a:pt x="1637" y="58"/>
                </a:lnTo>
                <a:lnTo>
                  <a:pt x="1638" y="66"/>
                </a:lnTo>
                <a:lnTo>
                  <a:pt x="1638" y="63"/>
                </a:lnTo>
                <a:lnTo>
                  <a:pt x="1639" y="61"/>
                </a:lnTo>
                <a:lnTo>
                  <a:pt x="1640" y="58"/>
                </a:lnTo>
                <a:lnTo>
                  <a:pt x="1640" y="65"/>
                </a:lnTo>
                <a:lnTo>
                  <a:pt x="1641" y="63"/>
                </a:lnTo>
                <a:lnTo>
                  <a:pt x="1642" y="61"/>
                </a:lnTo>
                <a:lnTo>
                  <a:pt x="1642" y="67"/>
                </a:lnTo>
                <a:lnTo>
                  <a:pt x="1643" y="66"/>
                </a:lnTo>
                <a:lnTo>
                  <a:pt x="1644" y="70"/>
                </a:lnTo>
                <a:lnTo>
                  <a:pt x="1644" y="67"/>
                </a:lnTo>
                <a:lnTo>
                  <a:pt x="1645" y="69"/>
                </a:lnTo>
                <a:lnTo>
                  <a:pt x="1646" y="70"/>
                </a:lnTo>
                <a:lnTo>
                  <a:pt x="1647" y="73"/>
                </a:lnTo>
                <a:lnTo>
                  <a:pt x="1647" y="71"/>
                </a:lnTo>
                <a:lnTo>
                  <a:pt x="1648" y="69"/>
                </a:lnTo>
                <a:lnTo>
                  <a:pt x="1649" y="69"/>
                </a:lnTo>
                <a:lnTo>
                  <a:pt x="1649" y="61"/>
                </a:lnTo>
                <a:lnTo>
                  <a:pt x="1650" y="67"/>
                </a:lnTo>
                <a:lnTo>
                  <a:pt x="1651" y="71"/>
                </a:lnTo>
                <a:lnTo>
                  <a:pt x="1651" y="63"/>
                </a:lnTo>
                <a:lnTo>
                  <a:pt x="1652" y="74"/>
                </a:lnTo>
                <a:lnTo>
                  <a:pt x="1653" y="70"/>
                </a:lnTo>
                <a:lnTo>
                  <a:pt x="1653" y="71"/>
                </a:lnTo>
                <a:lnTo>
                  <a:pt x="1654" y="78"/>
                </a:lnTo>
                <a:lnTo>
                  <a:pt x="1655" y="83"/>
                </a:lnTo>
                <a:lnTo>
                  <a:pt x="1655" y="82"/>
                </a:lnTo>
                <a:lnTo>
                  <a:pt x="1656" y="82"/>
                </a:lnTo>
                <a:lnTo>
                  <a:pt x="1657" y="83"/>
                </a:lnTo>
                <a:lnTo>
                  <a:pt x="1658" y="86"/>
                </a:lnTo>
                <a:lnTo>
                  <a:pt x="1658" y="89"/>
                </a:lnTo>
                <a:lnTo>
                  <a:pt x="1659" y="90"/>
                </a:lnTo>
                <a:lnTo>
                  <a:pt x="1660" y="89"/>
                </a:lnTo>
                <a:lnTo>
                  <a:pt x="1660" y="95"/>
                </a:lnTo>
                <a:lnTo>
                  <a:pt x="1661" y="95"/>
                </a:lnTo>
                <a:lnTo>
                  <a:pt x="1662" y="98"/>
                </a:lnTo>
                <a:lnTo>
                  <a:pt x="1662" y="90"/>
                </a:lnTo>
                <a:lnTo>
                  <a:pt x="1663" y="95"/>
                </a:lnTo>
                <a:lnTo>
                  <a:pt x="1664" y="98"/>
                </a:lnTo>
                <a:lnTo>
                  <a:pt x="1664" y="135"/>
                </a:lnTo>
                <a:lnTo>
                  <a:pt x="1665" y="255"/>
                </a:lnTo>
                <a:lnTo>
                  <a:pt x="1666" y="324"/>
                </a:lnTo>
                <a:lnTo>
                  <a:pt x="1667" y="381"/>
                </a:lnTo>
                <a:lnTo>
                  <a:pt x="1667" y="437"/>
                </a:lnTo>
                <a:lnTo>
                  <a:pt x="1668" y="485"/>
                </a:lnTo>
                <a:lnTo>
                  <a:pt x="1669" y="515"/>
                </a:lnTo>
                <a:lnTo>
                  <a:pt x="1669" y="560"/>
                </a:lnTo>
                <a:lnTo>
                  <a:pt x="1670" y="592"/>
                </a:lnTo>
                <a:lnTo>
                  <a:pt x="1671" y="621"/>
                </a:lnTo>
                <a:lnTo>
                  <a:pt x="1671" y="644"/>
                </a:lnTo>
                <a:lnTo>
                  <a:pt x="1672" y="670"/>
                </a:lnTo>
                <a:lnTo>
                  <a:pt x="1673" y="690"/>
                </a:lnTo>
                <a:lnTo>
                  <a:pt x="1673" y="707"/>
                </a:lnTo>
                <a:lnTo>
                  <a:pt x="1674" y="724"/>
                </a:lnTo>
                <a:lnTo>
                  <a:pt x="1675" y="729"/>
                </a:lnTo>
                <a:lnTo>
                  <a:pt x="1676" y="742"/>
                </a:lnTo>
                <a:lnTo>
                  <a:pt x="1676" y="757"/>
                </a:lnTo>
                <a:lnTo>
                  <a:pt x="1677" y="759"/>
                </a:lnTo>
                <a:lnTo>
                  <a:pt x="1678" y="737"/>
                </a:lnTo>
                <a:lnTo>
                  <a:pt x="1678" y="614"/>
                </a:lnTo>
                <a:lnTo>
                  <a:pt x="1679" y="522"/>
                </a:lnTo>
                <a:lnTo>
                  <a:pt x="1680" y="437"/>
                </a:lnTo>
                <a:lnTo>
                  <a:pt x="1680" y="368"/>
                </a:lnTo>
                <a:lnTo>
                  <a:pt x="1681" y="311"/>
                </a:lnTo>
                <a:lnTo>
                  <a:pt x="1682" y="268"/>
                </a:lnTo>
                <a:lnTo>
                  <a:pt x="1682" y="230"/>
                </a:lnTo>
                <a:lnTo>
                  <a:pt x="1683" y="190"/>
                </a:lnTo>
                <a:lnTo>
                  <a:pt x="1684" y="169"/>
                </a:lnTo>
                <a:lnTo>
                  <a:pt x="1685" y="153"/>
                </a:lnTo>
                <a:lnTo>
                  <a:pt x="1685" y="139"/>
                </a:lnTo>
                <a:lnTo>
                  <a:pt x="1686" y="127"/>
                </a:lnTo>
                <a:lnTo>
                  <a:pt x="1687" y="123"/>
                </a:lnTo>
                <a:lnTo>
                  <a:pt x="1687" y="118"/>
                </a:lnTo>
                <a:lnTo>
                  <a:pt x="1688" y="110"/>
                </a:lnTo>
                <a:lnTo>
                  <a:pt x="1689" y="107"/>
                </a:lnTo>
                <a:lnTo>
                  <a:pt x="1689" y="110"/>
                </a:lnTo>
                <a:lnTo>
                  <a:pt x="1690" y="106"/>
                </a:lnTo>
                <a:lnTo>
                  <a:pt x="1691" y="94"/>
                </a:lnTo>
                <a:lnTo>
                  <a:pt x="1691" y="90"/>
                </a:lnTo>
                <a:lnTo>
                  <a:pt x="1692" y="92"/>
                </a:lnTo>
                <a:lnTo>
                  <a:pt x="1693" y="94"/>
                </a:lnTo>
                <a:lnTo>
                  <a:pt x="1694" y="82"/>
                </a:lnTo>
                <a:lnTo>
                  <a:pt x="1694" y="89"/>
                </a:lnTo>
                <a:lnTo>
                  <a:pt x="1695" y="85"/>
                </a:lnTo>
                <a:lnTo>
                  <a:pt x="1696" y="82"/>
                </a:lnTo>
                <a:lnTo>
                  <a:pt x="1696" y="86"/>
                </a:lnTo>
                <a:lnTo>
                  <a:pt x="1697" y="77"/>
                </a:lnTo>
                <a:lnTo>
                  <a:pt x="1698" y="85"/>
                </a:lnTo>
                <a:lnTo>
                  <a:pt x="1698" y="74"/>
                </a:lnTo>
                <a:lnTo>
                  <a:pt x="1699" y="77"/>
                </a:lnTo>
                <a:lnTo>
                  <a:pt x="1700" y="71"/>
                </a:lnTo>
                <a:lnTo>
                  <a:pt x="1700" y="75"/>
                </a:lnTo>
                <a:lnTo>
                  <a:pt x="1701" y="74"/>
                </a:lnTo>
                <a:lnTo>
                  <a:pt x="1702" y="71"/>
                </a:lnTo>
                <a:lnTo>
                  <a:pt x="1702" y="62"/>
                </a:lnTo>
                <a:lnTo>
                  <a:pt x="1703" y="57"/>
                </a:lnTo>
                <a:lnTo>
                  <a:pt x="1704" y="59"/>
                </a:lnTo>
                <a:lnTo>
                  <a:pt x="1705" y="63"/>
                </a:lnTo>
                <a:lnTo>
                  <a:pt x="1705" y="65"/>
                </a:lnTo>
                <a:lnTo>
                  <a:pt x="1706" y="62"/>
                </a:lnTo>
                <a:lnTo>
                  <a:pt x="1707" y="61"/>
                </a:lnTo>
                <a:lnTo>
                  <a:pt x="1707" y="63"/>
                </a:lnTo>
                <a:lnTo>
                  <a:pt x="1708" y="65"/>
                </a:lnTo>
                <a:lnTo>
                  <a:pt x="1709" y="63"/>
                </a:lnTo>
                <a:lnTo>
                  <a:pt x="1709" y="69"/>
                </a:lnTo>
                <a:lnTo>
                  <a:pt x="1710" y="70"/>
                </a:lnTo>
                <a:lnTo>
                  <a:pt x="1711" y="71"/>
                </a:lnTo>
                <a:lnTo>
                  <a:pt x="1711" y="71"/>
                </a:lnTo>
                <a:lnTo>
                  <a:pt x="1712" y="69"/>
                </a:lnTo>
                <a:lnTo>
                  <a:pt x="1713" y="58"/>
                </a:lnTo>
                <a:lnTo>
                  <a:pt x="1714" y="63"/>
                </a:lnTo>
                <a:lnTo>
                  <a:pt x="1714" y="63"/>
                </a:lnTo>
                <a:lnTo>
                  <a:pt x="1715" y="59"/>
                </a:lnTo>
                <a:lnTo>
                  <a:pt x="1716" y="61"/>
                </a:lnTo>
                <a:lnTo>
                  <a:pt x="1716" y="69"/>
                </a:lnTo>
                <a:lnTo>
                  <a:pt x="1717" y="71"/>
                </a:lnTo>
                <a:lnTo>
                  <a:pt x="1718" y="62"/>
                </a:lnTo>
                <a:lnTo>
                  <a:pt x="1718" y="74"/>
                </a:lnTo>
                <a:lnTo>
                  <a:pt x="1719" y="66"/>
                </a:lnTo>
                <a:lnTo>
                  <a:pt x="1720" y="75"/>
                </a:lnTo>
                <a:lnTo>
                  <a:pt x="1720" y="78"/>
                </a:lnTo>
                <a:lnTo>
                  <a:pt x="1721" y="81"/>
                </a:lnTo>
                <a:lnTo>
                  <a:pt x="1722" y="79"/>
                </a:lnTo>
                <a:lnTo>
                  <a:pt x="1723" y="79"/>
                </a:lnTo>
                <a:lnTo>
                  <a:pt x="1723" y="78"/>
                </a:lnTo>
                <a:lnTo>
                  <a:pt x="1724" y="82"/>
                </a:lnTo>
                <a:lnTo>
                  <a:pt x="1725" y="98"/>
                </a:lnTo>
                <a:lnTo>
                  <a:pt x="1725" y="100"/>
                </a:lnTo>
                <a:lnTo>
                  <a:pt x="1726" y="82"/>
                </a:lnTo>
                <a:lnTo>
                  <a:pt x="1727" y="77"/>
                </a:lnTo>
                <a:lnTo>
                  <a:pt x="1727" y="57"/>
                </a:lnTo>
                <a:lnTo>
                  <a:pt x="1728" y="59"/>
                </a:lnTo>
                <a:lnTo>
                  <a:pt x="1729" y="47"/>
                </a:lnTo>
                <a:lnTo>
                  <a:pt x="1729" y="51"/>
                </a:lnTo>
                <a:lnTo>
                  <a:pt x="1730" y="50"/>
                </a:lnTo>
                <a:lnTo>
                  <a:pt x="1731" y="38"/>
                </a:lnTo>
                <a:lnTo>
                  <a:pt x="1732" y="41"/>
                </a:lnTo>
                <a:lnTo>
                  <a:pt x="1732" y="110"/>
                </a:lnTo>
                <a:lnTo>
                  <a:pt x="1733" y="228"/>
                </a:lnTo>
                <a:lnTo>
                  <a:pt x="1734" y="311"/>
                </a:lnTo>
                <a:lnTo>
                  <a:pt x="1734" y="371"/>
                </a:lnTo>
                <a:lnTo>
                  <a:pt x="1735" y="426"/>
                </a:lnTo>
                <a:lnTo>
                  <a:pt x="1736" y="465"/>
                </a:lnTo>
                <a:lnTo>
                  <a:pt x="1736" y="512"/>
                </a:lnTo>
                <a:lnTo>
                  <a:pt x="1737" y="548"/>
                </a:lnTo>
                <a:lnTo>
                  <a:pt x="1738" y="573"/>
                </a:lnTo>
                <a:lnTo>
                  <a:pt x="1738" y="609"/>
                </a:lnTo>
                <a:lnTo>
                  <a:pt x="1739" y="635"/>
                </a:lnTo>
                <a:lnTo>
                  <a:pt x="1740" y="656"/>
                </a:lnTo>
                <a:lnTo>
                  <a:pt x="1741" y="677"/>
                </a:lnTo>
                <a:lnTo>
                  <a:pt x="1741" y="699"/>
                </a:lnTo>
                <a:lnTo>
                  <a:pt x="1742" y="705"/>
                </a:lnTo>
                <a:lnTo>
                  <a:pt x="1743" y="725"/>
                </a:lnTo>
                <a:lnTo>
                  <a:pt x="1743" y="729"/>
                </a:lnTo>
                <a:lnTo>
                  <a:pt x="1744" y="743"/>
                </a:lnTo>
                <a:lnTo>
                  <a:pt x="1745" y="738"/>
                </a:lnTo>
                <a:lnTo>
                  <a:pt x="1745" y="630"/>
                </a:lnTo>
                <a:lnTo>
                  <a:pt x="1746" y="513"/>
                </a:lnTo>
                <a:lnTo>
                  <a:pt x="1747" y="410"/>
                </a:lnTo>
                <a:lnTo>
                  <a:pt x="1747" y="329"/>
                </a:lnTo>
                <a:lnTo>
                  <a:pt x="1748" y="264"/>
                </a:lnTo>
                <a:lnTo>
                  <a:pt x="1749" y="213"/>
                </a:lnTo>
                <a:lnTo>
                  <a:pt x="1750" y="149"/>
                </a:lnTo>
                <a:lnTo>
                  <a:pt x="1750" y="126"/>
                </a:lnTo>
                <a:lnTo>
                  <a:pt x="1751" y="103"/>
                </a:lnTo>
                <a:lnTo>
                  <a:pt x="1752" y="87"/>
                </a:lnTo>
                <a:lnTo>
                  <a:pt x="1752" y="77"/>
                </a:lnTo>
                <a:lnTo>
                  <a:pt x="1753" y="67"/>
                </a:lnTo>
                <a:lnTo>
                  <a:pt x="1754" y="53"/>
                </a:lnTo>
                <a:lnTo>
                  <a:pt x="1754" y="54"/>
                </a:lnTo>
                <a:lnTo>
                  <a:pt x="1755" y="49"/>
                </a:lnTo>
                <a:lnTo>
                  <a:pt x="1756" y="43"/>
                </a:lnTo>
                <a:lnTo>
                  <a:pt x="1756" y="39"/>
                </a:lnTo>
                <a:lnTo>
                  <a:pt x="1757" y="42"/>
                </a:lnTo>
                <a:lnTo>
                  <a:pt x="1758" y="33"/>
                </a:lnTo>
                <a:lnTo>
                  <a:pt x="1758" y="39"/>
                </a:lnTo>
                <a:lnTo>
                  <a:pt x="1759" y="29"/>
                </a:lnTo>
                <a:lnTo>
                  <a:pt x="1760" y="29"/>
                </a:lnTo>
                <a:lnTo>
                  <a:pt x="1761" y="28"/>
                </a:lnTo>
                <a:lnTo>
                  <a:pt x="1761" y="30"/>
                </a:lnTo>
                <a:lnTo>
                  <a:pt x="1762" y="33"/>
                </a:lnTo>
                <a:lnTo>
                  <a:pt x="1763" y="28"/>
                </a:lnTo>
                <a:lnTo>
                  <a:pt x="1763" y="30"/>
                </a:lnTo>
                <a:lnTo>
                  <a:pt x="1764" y="29"/>
                </a:lnTo>
                <a:lnTo>
                  <a:pt x="1765" y="29"/>
                </a:lnTo>
                <a:lnTo>
                  <a:pt x="1765" y="29"/>
                </a:lnTo>
                <a:lnTo>
                  <a:pt x="1766" y="21"/>
                </a:lnTo>
                <a:lnTo>
                  <a:pt x="1767" y="18"/>
                </a:lnTo>
                <a:lnTo>
                  <a:pt x="1767" y="18"/>
                </a:lnTo>
                <a:lnTo>
                  <a:pt x="1768" y="17"/>
                </a:lnTo>
                <a:lnTo>
                  <a:pt x="1769" y="16"/>
                </a:lnTo>
                <a:lnTo>
                  <a:pt x="1770" y="17"/>
                </a:lnTo>
                <a:lnTo>
                  <a:pt x="1770" y="20"/>
                </a:lnTo>
                <a:lnTo>
                  <a:pt x="1771" y="16"/>
                </a:lnTo>
                <a:lnTo>
                  <a:pt x="1772" y="14"/>
                </a:lnTo>
                <a:lnTo>
                  <a:pt x="1772" y="4"/>
                </a:lnTo>
                <a:lnTo>
                  <a:pt x="1773" y="13"/>
                </a:lnTo>
                <a:lnTo>
                  <a:pt x="1774" y="10"/>
                </a:lnTo>
                <a:lnTo>
                  <a:pt x="1774" y="13"/>
                </a:lnTo>
                <a:lnTo>
                  <a:pt x="1775" y="10"/>
                </a:lnTo>
                <a:lnTo>
                  <a:pt x="1776" y="12"/>
                </a:lnTo>
                <a:lnTo>
                  <a:pt x="1776" y="5"/>
                </a:lnTo>
                <a:lnTo>
                  <a:pt x="1777" y="17"/>
                </a:lnTo>
                <a:lnTo>
                  <a:pt x="1778" y="14"/>
                </a:lnTo>
                <a:lnTo>
                  <a:pt x="1779" y="16"/>
                </a:lnTo>
                <a:lnTo>
                  <a:pt x="1779" y="17"/>
                </a:lnTo>
                <a:lnTo>
                  <a:pt x="1780" y="17"/>
                </a:lnTo>
                <a:lnTo>
                  <a:pt x="1781" y="6"/>
                </a:lnTo>
                <a:lnTo>
                  <a:pt x="1781" y="17"/>
                </a:lnTo>
                <a:lnTo>
                  <a:pt x="1782" y="18"/>
                </a:lnTo>
                <a:lnTo>
                  <a:pt x="1783" y="14"/>
                </a:lnTo>
                <a:lnTo>
                  <a:pt x="1783" y="17"/>
                </a:lnTo>
                <a:lnTo>
                  <a:pt x="1784" y="22"/>
                </a:lnTo>
                <a:lnTo>
                  <a:pt x="1785" y="22"/>
                </a:lnTo>
                <a:lnTo>
                  <a:pt x="1785" y="18"/>
                </a:lnTo>
                <a:lnTo>
                  <a:pt x="1786" y="24"/>
                </a:lnTo>
                <a:lnTo>
                  <a:pt x="1787" y="20"/>
                </a:lnTo>
                <a:lnTo>
                  <a:pt x="1788" y="26"/>
                </a:lnTo>
                <a:lnTo>
                  <a:pt x="1788" y="30"/>
                </a:lnTo>
                <a:lnTo>
                  <a:pt x="1789" y="29"/>
                </a:lnTo>
                <a:lnTo>
                  <a:pt x="1790" y="32"/>
                </a:lnTo>
                <a:lnTo>
                  <a:pt x="1790" y="26"/>
                </a:lnTo>
                <a:lnTo>
                  <a:pt x="1791" y="33"/>
                </a:lnTo>
                <a:lnTo>
                  <a:pt x="1792" y="35"/>
                </a:lnTo>
                <a:lnTo>
                  <a:pt x="1792" y="35"/>
                </a:lnTo>
                <a:lnTo>
                  <a:pt x="1793" y="37"/>
                </a:lnTo>
                <a:lnTo>
                  <a:pt x="1794" y="38"/>
                </a:lnTo>
                <a:lnTo>
                  <a:pt x="1794" y="38"/>
                </a:lnTo>
                <a:lnTo>
                  <a:pt x="1795" y="32"/>
                </a:lnTo>
                <a:lnTo>
                  <a:pt x="1796" y="42"/>
                </a:lnTo>
                <a:lnTo>
                  <a:pt x="1797" y="45"/>
                </a:lnTo>
                <a:lnTo>
                  <a:pt x="1797" y="46"/>
                </a:lnTo>
                <a:lnTo>
                  <a:pt x="1798" y="41"/>
                </a:lnTo>
                <a:lnTo>
                  <a:pt x="1799" y="51"/>
                </a:lnTo>
                <a:lnTo>
                  <a:pt x="1799" y="70"/>
                </a:lnTo>
                <a:lnTo>
                  <a:pt x="1800" y="161"/>
                </a:lnTo>
                <a:lnTo>
                  <a:pt x="1801" y="274"/>
                </a:lnTo>
                <a:lnTo>
                  <a:pt x="1802" y="349"/>
                </a:lnTo>
                <a:lnTo>
                  <a:pt x="1802" y="401"/>
                </a:lnTo>
                <a:lnTo>
                  <a:pt x="1803" y="457"/>
                </a:lnTo>
                <a:lnTo>
                  <a:pt x="1804" y="503"/>
                </a:lnTo>
                <a:lnTo>
                  <a:pt x="1804" y="540"/>
                </a:lnTo>
                <a:lnTo>
                  <a:pt x="1805" y="571"/>
                </a:lnTo>
                <a:lnTo>
                  <a:pt x="1806" y="607"/>
                </a:lnTo>
                <a:lnTo>
                  <a:pt x="1806" y="631"/>
                </a:lnTo>
                <a:lnTo>
                  <a:pt x="1807" y="656"/>
                </a:lnTo>
                <a:lnTo>
                  <a:pt x="1808" y="677"/>
                </a:lnTo>
                <a:lnTo>
                  <a:pt x="1809" y="696"/>
                </a:lnTo>
                <a:lnTo>
                  <a:pt x="1809" y="711"/>
                </a:lnTo>
                <a:lnTo>
                  <a:pt x="1810" y="719"/>
                </a:lnTo>
                <a:lnTo>
                  <a:pt x="1811" y="732"/>
                </a:lnTo>
                <a:lnTo>
                  <a:pt x="1811" y="743"/>
                </a:lnTo>
                <a:lnTo>
                  <a:pt x="1812" y="747"/>
                </a:lnTo>
                <a:lnTo>
                  <a:pt x="1813" y="734"/>
                </a:lnTo>
                <a:lnTo>
                  <a:pt x="1813" y="614"/>
                </a:lnTo>
                <a:lnTo>
                  <a:pt x="1814" y="496"/>
                </a:lnTo>
                <a:lnTo>
                  <a:pt x="1815" y="397"/>
                </a:lnTo>
                <a:lnTo>
                  <a:pt x="1815" y="315"/>
                </a:lnTo>
                <a:lnTo>
                  <a:pt x="1816" y="253"/>
                </a:lnTo>
                <a:lnTo>
                  <a:pt x="1817" y="182"/>
                </a:lnTo>
                <a:lnTo>
                  <a:pt x="1817" y="147"/>
                </a:lnTo>
                <a:lnTo>
                  <a:pt x="1818" y="119"/>
                </a:lnTo>
                <a:lnTo>
                  <a:pt x="1819" y="98"/>
                </a:lnTo>
                <a:lnTo>
                  <a:pt x="1820" y="82"/>
                </a:lnTo>
                <a:lnTo>
                  <a:pt x="1820" y="67"/>
                </a:lnTo>
                <a:lnTo>
                  <a:pt x="1821" y="61"/>
                </a:lnTo>
                <a:lnTo>
                  <a:pt x="1822" y="53"/>
                </a:lnTo>
                <a:lnTo>
                  <a:pt x="1822" y="41"/>
                </a:lnTo>
                <a:lnTo>
                  <a:pt x="1823" y="41"/>
                </a:lnTo>
                <a:lnTo>
                  <a:pt x="1824" y="38"/>
                </a:lnTo>
                <a:lnTo>
                  <a:pt x="1824" y="37"/>
                </a:lnTo>
                <a:lnTo>
                  <a:pt x="1825" y="33"/>
                </a:lnTo>
                <a:lnTo>
                  <a:pt x="1826" y="22"/>
                </a:lnTo>
                <a:lnTo>
                  <a:pt x="1826" y="21"/>
                </a:lnTo>
                <a:lnTo>
                  <a:pt x="1827" y="21"/>
                </a:lnTo>
                <a:lnTo>
                  <a:pt x="1828" y="26"/>
                </a:lnTo>
                <a:lnTo>
                  <a:pt x="1829" y="25"/>
                </a:lnTo>
                <a:lnTo>
                  <a:pt x="1829" y="22"/>
                </a:lnTo>
                <a:lnTo>
                  <a:pt x="1830" y="22"/>
                </a:lnTo>
                <a:lnTo>
                  <a:pt x="1831" y="24"/>
                </a:lnTo>
                <a:lnTo>
                  <a:pt x="1831" y="22"/>
                </a:lnTo>
                <a:lnTo>
                  <a:pt x="1832" y="12"/>
                </a:lnTo>
                <a:lnTo>
                  <a:pt x="1833" y="20"/>
                </a:lnTo>
                <a:lnTo>
                  <a:pt x="1833" y="17"/>
                </a:lnTo>
                <a:lnTo>
                  <a:pt x="1834" y="16"/>
                </a:lnTo>
                <a:lnTo>
                  <a:pt x="1835" y="17"/>
                </a:lnTo>
                <a:lnTo>
                  <a:pt x="1835" y="17"/>
                </a:lnTo>
                <a:lnTo>
                  <a:pt x="1836" y="16"/>
                </a:lnTo>
                <a:lnTo>
                  <a:pt x="1837" y="5"/>
                </a:lnTo>
                <a:lnTo>
                  <a:pt x="1838" y="10"/>
                </a:lnTo>
                <a:lnTo>
                  <a:pt x="1838" y="16"/>
                </a:lnTo>
                <a:lnTo>
                  <a:pt x="1839" y="12"/>
                </a:lnTo>
                <a:lnTo>
                  <a:pt x="1840" y="13"/>
                </a:lnTo>
                <a:lnTo>
                  <a:pt x="1840" y="13"/>
                </a:lnTo>
                <a:lnTo>
                  <a:pt x="1841" y="5"/>
                </a:lnTo>
                <a:lnTo>
                  <a:pt x="1842" y="14"/>
                </a:lnTo>
                <a:lnTo>
                  <a:pt x="1842" y="17"/>
                </a:lnTo>
                <a:lnTo>
                  <a:pt x="1843" y="9"/>
                </a:lnTo>
                <a:lnTo>
                  <a:pt x="1844" y="21"/>
                </a:lnTo>
                <a:lnTo>
                  <a:pt x="1844" y="21"/>
                </a:lnTo>
                <a:lnTo>
                  <a:pt x="1845" y="14"/>
                </a:lnTo>
                <a:lnTo>
                  <a:pt x="1846" y="24"/>
                </a:lnTo>
                <a:lnTo>
                  <a:pt x="1847" y="24"/>
                </a:lnTo>
                <a:lnTo>
                  <a:pt x="1847" y="25"/>
                </a:lnTo>
                <a:lnTo>
                  <a:pt x="1848" y="17"/>
                </a:lnTo>
                <a:lnTo>
                  <a:pt x="1849" y="21"/>
                </a:lnTo>
                <a:lnTo>
                  <a:pt x="1849" y="26"/>
                </a:lnTo>
                <a:lnTo>
                  <a:pt x="1850" y="26"/>
                </a:lnTo>
                <a:lnTo>
                  <a:pt x="1851" y="29"/>
                </a:lnTo>
                <a:lnTo>
                  <a:pt x="1851" y="29"/>
                </a:lnTo>
                <a:lnTo>
                  <a:pt x="1852" y="29"/>
                </a:lnTo>
                <a:lnTo>
                  <a:pt x="1853" y="25"/>
                </a:lnTo>
                <a:lnTo>
                  <a:pt x="1853" y="24"/>
                </a:lnTo>
                <a:lnTo>
                  <a:pt x="1854" y="33"/>
                </a:lnTo>
                <a:lnTo>
                  <a:pt x="1855" y="34"/>
                </a:lnTo>
                <a:lnTo>
                  <a:pt x="1856" y="34"/>
                </a:lnTo>
                <a:lnTo>
                  <a:pt x="1856" y="29"/>
                </a:lnTo>
                <a:lnTo>
                  <a:pt x="1857" y="35"/>
                </a:lnTo>
                <a:lnTo>
                  <a:pt x="1858" y="38"/>
                </a:lnTo>
                <a:lnTo>
                  <a:pt x="1858" y="38"/>
                </a:lnTo>
                <a:lnTo>
                  <a:pt x="1859" y="28"/>
                </a:lnTo>
                <a:lnTo>
                  <a:pt x="1860" y="30"/>
                </a:lnTo>
                <a:lnTo>
                  <a:pt x="1860" y="29"/>
                </a:lnTo>
                <a:lnTo>
                  <a:pt x="1861" y="34"/>
                </a:lnTo>
                <a:lnTo>
                  <a:pt x="1862" y="37"/>
                </a:lnTo>
                <a:lnTo>
                  <a:pt x="1862" y="28"/>
                </a:lnTo>
                <a:lnTo>
                  <a:pt x="1863" y="29"/>
                </a:lnTo>
                <a:lnTo>
                  <a:pt x="1864" y="38"/>
                </a:lnTo>
                <a:lnTo>
                  <a:pt x="1864" y="34"/>
                </a:lnTo>
                <a:lnTo>
                  <a:pt x="1865" y="41"/>
                </a:lnTo>
                <a:lnTo>
                  <a:pt x="1866" y="42"/>
                </a:lnTo>
                <a:lnTo>
                  <a:pt x="1867" y="42"/>
                </a:lnTo>
                <a:lnTo>
                  <a:pt x="1867" y="45"/>
                </a:lnTo>
                <a:lnTo>
                  <a:pt x="1868" y="111"/>
                </a:lnTo>
                <a:lnTo>
                  <a:pt x="1869" y="243"/>
                </a:lnTo>
                <a:lnTo>
                  <a:pt x="1869" y="316"/>
                </a:lnTo>
                <a:lnTo>
                  <a:pt x="1870" y="371"/>
                </a:lnTo>
                <a:lnTo>
                  <a:pt x="1871" y="430"/>
                </a:lnTo>
                <a:lnTo>
                  <a:pt x="1871" y="478"/>
                </a:lnTo>
                <a:lnTo>
                  <a:pt x="1872" y="510"/>
                </a:lnTo>
                <a:lnTo>
                  <a:pt x="1873" y="550"/>
                </a:lnTo>
                <a:lnTo>
                  <a:pt x="1873" y="586"/>
                </a:lnTo>
                <a:lnTo>
                  <a:pt x="1874" y="614"/>
                </a:lnTo>
                <a:lnTo>
                  <a:pt x="1875" y="636"/>
                </a:lnTo>
                <a:lnTo>
                  <a:pt x="1876" y="660"/>
                </a:lnTo>
                <a:lnTo>
                  <a:pt x="1876" y="678"/>
                </a:lnTo>
                <a:lnTo>
                  <a:pt x="1877" y="692"/>
                </a:lnTo>
                <a:lnTo>
                  <a:pt x="1878" y="700"/>
                </a:lnTo>
                <a:lnTo>
                  <a:pt x="1878" y="714"/>
                </a:lnTo>
                <a:lnTo>
                  <a:pt x="1879" y="726"/>
                </a:lnTo>
                <a:lnTo>
                  <a:pt x="1880" y="737"/>
                </a:lnTo>
                <a:lnTo>
                  <a:pt x="1880" y="733"/>
                </a:lnTo>
                <a:lnTo>
                  <a:pt x="1881" y="660"/>
                </a:lnTo>
                <a:lnTo>
                  <a:pt x="1882" y="537"/>
                </a:lnTo>
                <a:lnTo>
                  <a:pt x="1882" y="432"/>
                </a:lnTo>
                <a:lnTo>
                  <a:pt x="1883" y="343"/>
                </a:lnTo>
                <a:lnTo>
                  <a:pt x="1884" y="274"/>
                </a:lnTo>
                <a:lnTo>
                  <a:pt x="1885" y="221"/>
                </a:lnTo>
                <a:lnTo>
                  <a:pt x="1885" y="159"/>
                </a:lnTo>
                <a:lnTo>
                  <a:pt x="1886" y="127"/>
                </a:lnTo>
                <a:lnTo>
                  <a:pt x="1887" y="108"/>
                </a:lnTo>
                <a:lnTo>
                  <a:pt x="1887" y="91"/>
                </a:lnTo>
                <a:lnTo>
                  <a:pt x="1888" y="71"/>
                </a:lnTo>
                <a:lnTo>
                  <a:pt x="1889" y="69"/>
                </a:lnTo>
                <a:lnTo>
                  <a:pt x="1889" y="61"/>
                </a:lnTo>
                <a:lnTo>
                  <a:pt x="1890" y="55"/>
                </a:lnTo>
                <a:lnTo>
                  <a:pt x="1891" y="42"/>
                </a:lnTo>
                <a:lnTo>
                  <a:pt x="1891" y="41"/>
                </a:lnTo>
                <a:lnTo>
                  <a:pt x="1892" y="46"/>
                </a:lnTo>
                <a:lnTo>
                  <a:pt x="1893" y="46"/>
                </a:lnTo>
                <a:lnTo>
                  <a:pt x="1894" y="34"/>
                </a:lnTo>
                <a:lnTo>
                  <a:pt x="1894" y="42"/>
                </a:lnTo>
                <a:lnTo>
                  <a:pt x="1895" y="33"/>
                </a:lnTo>
                <a:lnTo>
                  <a:pt x="1896" y="37"/>
                </a:lnTo>
                <a:lnTo>
                  <a:pt x="1896" y="30"/>
                </a:lnTo>
                <a:lnTo>
                  <a:pt x="1897" y="29"/>
                </a:lnTo>
                <a:lnTo>
                  <a:pt x="1898" y="28"/>
                </a:lnTo>
                <a:lnTo>
                  <a:pt x="1898" y="29"/>
                </a:lnTo>
                <a:lnTo>
                  <a:pt x="1899" y="34"/>
                </a:lnTo>
                <a:lnTo>
                  <a:pt x="1900" y="35"/>
                </a:lnTo>
                <a:lnTo>
                  <a:pt x="1900" y="33"/>
                </a:lnTo>
                <a:lnTo>
                  <a:pt x="1901" y="32"/>
                </a:lnTo>
                <a:lnTo>
                  <a:pt x="1902" y="33"/>
                </a:lnTo>
                <a:lnTo>
                  <a:pt x="1903" y="30"/>
                </a:lnTo>
                <a:lnTo>
                  <a:pt x="1903" y="28"/>
                </a:lnTo>
                <a:lnTo>
                  <a:pt x="1904" y="21"/>
                </a:lnTo>
                <a:lnTo>
                  <a:pt x="1905" y="24"/>
                </a:lnTo>
                <a:lnTo>
                  <a:pt x="1905" y="25"/>
                </a:lnTo>
                <a:lnTo>
                  <a:pt x="1906" y="14"/>
                </a:lnTo>
                <a:lnTo>
                  <a:pt x="1907" y="10"/>
                </a:lnTo>
                <a:lnTo>
                  <a:pt x="1907" y="9"/>
                </a:lnTo>
                <a:lnTo>
                  <a:pt x="1908" y="17"/>
                </a:lnTo>
                <a:lnTo>
                  <a:pt x="1909" y="16"/>
                </a:lnTo>
                <a:lnTo>
                  <a:pt x="1909" y="14"/>
                </a:lnTo>
                <a:lnTo>
                  <a:pt x="1910" y="8"/>
                </a:lnTo>
                <a:lnTo>
                  <a:pt x="1911" y="13"/>
                </a:lnTo>
                <a:lnTo>
                  <a:pt x="1911" y="16"/>
                </a:lnTo>
                <a:lnTo>
                  <a:pt x="1912" y="17"/>
                </a:lnTo>
                <a:lnTo>
                  <a:pt x="1913" y="17"/>
                </a:lnTo>
                <a:lnTo>
                  <a:pt x="1914" y="17"/>
                </a:lnTo>
                <a:lnTo>
                  <a:pt x="1914" y="16"/>
                </a:lnTo>
                <a:lnTo>
                  <a:pt x="1915" y="12"/>
                </a:lnTo>
                <a:lnTo>
                  <a:pt x="1916" y="10"/>
                </a:lnTo>
                <a:lnTo>
                  <a:pt x="1916" y="10"/>
                </a:lnTo>
                <a:lnTo>
                  <a:pt x="1917" y="13"/>
                </a:lnTo>
                <a:lnTo>
                  <a:pt x="1918" y="20"/>
                </a:lnTo>
                <a:lnTo>
                  <a:pt x="1918" y="20"/>
                </a:lnTo>
                <a:lnTo>
                  <a:pt x="1919" y="18"/>
                </a:lnTo>
                <a:lnTo>
                  <a:pt x="1920" y="22"/>
                </a:lnTo>
                <a:lnTo>
                  <a:pt x="1920" y="21"/>
                </a:lnTo>
                <a:lnTo>
                  <a:pt x="1921" y="26"/>
                </a:lnTo>
                <a:lnTo>
                  <a:pt x="1922" y="25"/>
                </a:lnTo>
                <a:lnTo>
                  <a:pt x="1923" y="24"/>
                </a:lnTo>
                <a:lnTo>
                  <a:pt x="1923" y="25"/>
                </a:lnTo>
                <a:lnTo>
                  <a:pt x="1924" y="24"/>
                </a:lnTo>
                <a:lnTo>
                  <a:pt x="1925" y="32"/>
                </a:lnTo>
                <a:lnTo>
                  <a:pt x="1925" y="33"/>
                </a:lnTo>
                <a:lnTo>
                  <a:pt x="1926" y="34"/>
                </a:lnTo>
                <a:lnTo>
                  <a:pt x="1927" y="33"/>
                </a:lnTo>
                <a:lnTo>
                  <a:pt x="1927" y="33"/>
                </a:lnTo>
                <a:lnTo>
                  <a:pt x="1928" y="30"/>
                </a:lnTo>
                <a:lnTo>
                  <a:pt x="1929" y="28"/>
                </a:lnTo>
                <a:lnTo>
                  <a:pt x="1929" y="34"/>
                </a:lnTo>
                <a:lnTo>
                  <a:pt x="1930" y="35"/>
                </a:lnTo>
                <a:lnTo>
                  <a:pt x="1931" y="39"/>
                </a:lnTo>
                <a:lnTo>
                  <a:pt x="1932" y="30"/>
                </a:lnTo>
                <a:lnTo>
                  <a:pt x="1932" y="42"/>
                </a:lnTo>
                <a:lnTo>
                  <a:pt x="1933" y="42"/>
                </a:lnTo>
                <a:lnTo>
                  <a:pt x="1934" y="35"/>
                </a:lnTo>
                <a:lnTo>
                  <a:pt x="1934" y="46"/>
                </a:lnTo>
                <a:lnTo>
                  <a:pt x="1935" y="49"/>
                </a:lnTo>
                <a:lnTo>
                  <a:pt x="1936" y="103"/>
                </a:lnTo>
                <a:lnTo>
                  <a:pt x="1936" y="235"/>
                </a:lnTo>
                <a:lnTo>
                  <a:pt x="1937" y="308"/>
                </a:lnTo>
                <a:lnTo>
                  <a:pt x="1938" y="373"/>
                </a:lnTo>
                <a:lnTo>
                  <a:pt x="1938" y="426"/>
                </a:lnTo>
                <a:lnTo>
                  <a:pt x="1939" y="476"/>
                </a:lnTo>
                <a:lnTo>
                  <a:pt x="1940" y="518"/>
                </a:lnTo>
                <a:lnTo>
                  <a:pt x="1941" y="555"/>
                </a:lnTo>
                <a:lnTo>
                  <a:pt x="1941" y="581"/>
                </a:lnTo>
                <a:lnTo>
                  <a:pt x="1942" y="618"/>
                </a:lnTo>
                <a:lnTo>
                  <a:pt x="1943" y="644"/>
                </a:lnTo>
                <a:lnTo>
                  <a:pt x="1943" y="656"/>
                </a:lnTo>
                <a:lnTo>
                  <a:pt x="1944" y="685"/>
                </a:lnTo>
                <a:lnTo>
                  <a:pt x="1945" y="699"/>
                </a:lnTo>
                <a:lnTo>
                  <a:pt x="1945" y="705"/>
                </a:lnTo>
                <a:lnTo>
                  <a:pt x="1946" y="720"/>
                </a:lnTo>
                <a:lnTo>
                  <a:pt x="1947" y="729"/>
                </a:lnTo>
                <a:lnTo>
                  <a:pt x="1947" y="743"/>
                </a:lnTo>
                <a:lnTo>
                  <a:pt x="1948" y="740"/>
                </a:lnTo>
                <a:lnTo>
                  <a:pt x="1949" y="685"/>
                </a:lnTo>
                <a:lnTo>
                  <a:pt x="1950" y="563"/>
                </a:lnTo>
                <a:lnTo>
                  <a:pt x="1950" y="452"/>
                </a:lnTo>
                <a:lnTo>
                  <a:pt x="1951" y="362"/>
                </a:lnTo>
                <a:lnTo>
                  <a:pt x="1952" y="289"/>
                </a:lnTo>
                <a:lnTo>
                  <a:pt x="1952" y="230"/>
                </a:lnTo>
                <a:lnTo>
                  <a:pt x="1953" y="166"/>
                </a:lnTo>
                <a:lnTo>
                  <a:pt x="1954" y="136"/>
                </a:lnTo>
                <a:lnTo>
                  <a:pt x="1954" y="111"/>
                </a:lnTo>
                <a:lnTo>
                  <a:pt x="1955" y="90"/>
                </a:lnTo>
                <a:lnTo>
                  <a:pt x="1956" y="78"/>
                </a:lnTo>
                <a:lnTo>
                  <a:pt x="1956" y="69"/>
                </a:lnTo>
                <a:lnTo>
                  <a:pt x="1957" y="59"/>
                </a:lnTo>
                <a:lnTo>
                  <a:pt x="1958" y="53"/>
                </a:lnTo>
                <a:lnTo>
                  <a:pt x="1958" y="50"/>
                </a:lnTo>
                <a:lnTo>
                  <a:pt x="1959" y="45"/>
                </a:lnTo>
                <a:lnTo>
                  <a:pt x="1960" y="43"/>
                </a:lnTo>
                <a:lnTo>
                  <a:pt x="1961" y="39"/>
                </a:lnTo>
                <a:lnTo>
                  <a:pt x="1961" y="32"/>
                </a:lnTo>
                <a:lnTo>
                  <a:pt x="1962" y="33"/>
                </a:lnTo>
                <a:lnTo>
                  <a:pt x="1963" y="25"/>
                </a:lnTo>
                <a:lnTo>
                  <a:pt x="1963" y="30"/>
                </a:lnTo>
                <a:lnTo>
                  <a:pt x="1964" y="21"/>
                </a:lnTo>
                <a:lnTo>
                  <a:pt x="1965" y="20"/>
                </a:lnTo>
                <a:lnTo>
                  <a:pt x="1965" y="26"/>
                </a:lnTo>
                <a:lnTo>
                  <a:pt x="1966" y="25"/>
                </a:lnTo>
                <a:lnTo>
                  <a:pt x="1967" y="24"/>
                </a:lnTo>
                <a:lnTo>
                  <a:pt x="1967" y="25"/>
                </a:lnTo>
                <a:lnTo>
                  <a:pt x="1968" y="24"/>
                </a:lnTo>
                <a:lnTo>
                  <a:pt x="1969" y="13"/>
                </a:lnTo>
                <a:lnTo>
                  <a:pt x="1970" y="20"/>
                </a:lnTo>
                <a:lnTo>
                  <a:pt x="1970" y="21"/>
                </a:lnTo>
                <a:lnTo>
                  <a:pt x="1971" y="10"/>
                </a:lnTo>
                <a:lnTo>
                  <a:pt x="1972" y="12"/>
                </a:lnTo>
                <a:lnTo>
                  <a:pt x="1972" y="20"/>
                </a:lnTo>
                <a:lnTo>
                  <a:pt x="1973" y="16"/>
                </a:lnTo>
                <a:lnTo>
                  <a:pt x="1974" y="13"/>
                </a:lnTo>
                <a:lnTo>
                  <a:pt x="1974" y="10"/>
                </a:lnTo>
                <a:lnTo>
                  <a:pt x="1975" y="6"/>
                </a:lnTo>
                <a:lnTo>
                  <a:pt x="1976" y="13"/>
                </a:lnTo>
                <a:lnTo>
                  <a:pt x="1976" y="13"/>
                </a:lnTo>
                <a:lnTo>
                  <a:pt x="1977" y="14"/>
                </a:lnTo>
                <a:lnTo>
                  <a:pt x="1978" y="14"/>
                </a:lnTo>
                <a:lnTo>
                  <a:pt x="1979" y="17"/>
                </a:lnTo>
                <a:lnTo>
                  <a:pt x="1979" y="20"/>
                </a:lnTo>
                <a:lnTo>
                  <a:pt x="1980" y="22"/>
                </a:lnTo>
                <a:lnTo>
                  <a:pt x="1981" y="24"/>
                </a:lnTo>
                <a:lnTo>
                  <a:pt x="1981" y="25"/>
                </a:lnTo>
                <a:lnTo>
                  <a:pt x="1982" y="28"/>
                </a:lnTo>
                <a:lnTo>
                  <a:pt x="1983" y="26"/>
                </a:lnTo>
                <a:lnTo>
                  <a:pt x="1983" y="29"/>
                </a:lnTo>
                <a:lnTo>
                  <a:pt x="1984" y="28"/>
                </a:lnTo>
                <a:lnTo>
                  <a:pt x="1985" y="32"/>
                </a:lnTo>
                <a:lnTo>
                  <a:pt x="1985" y="29"/>
                </a:lnTo>
                <a:lnTo>
                  <a:pt x="1986" y="32"/>
                </a:lnTo>
                <a:lnTo>
                  <a:pt x="1987" y="33"/>
                </a:lnTo>
                <a:lnTo>
                  <a:pt x="1988" y="32"/>
                </a:lnTo>
                <a:lnTo>
                  <a:pt x="1988" y="22"/>
                </a:lnTo>
                <a:lnTo>
                  <a:pt x="1989" y="34"/>
                </a:lnTo>
                <a:lnTo>
                  <a:pt x="1990" y="33"/>
                </a:lnTo>
                <a:lnTo>
                  <a:pt x="1990" y="32"/>
                </a:lnTo>
                <a:lnTo>
                  <a:pt x="1991" y="37"/>
                </a:lnTo>
                <a:lnTo>
                  <a:pt x="1992" y="39"/>
                </a:lnTo>
                <a:lnTo>
                  <a:pt x="1992" y="38"/>
                </a:lnTo>
                <a:lnTo>
                  <a:pt x="1993" y="39"/>
                </a:lnTo>
                <a:lnTo>
                  <a:pt x="1994" y="34"/>
                </a:lnTo>
                <a:lnTo>
                  <a:pt x="1994" y="37"/>
                </a:lnTo>
                <a:lnTo>
                  <a:pt x="1995" y="38"/>
                </a:lnTo>
                <a:lnTo>
                  <a:pt x="1996" y="37"/>
                </a:lnTo>
                <a:lnTo>
                  <a:pt x="1997" y="38"/>
                </a:lnTo>
                <a:lnTo>
                  <a:pt x="1997" y="33"/>
                </a:lnTo>
                <a:lnTo>
                  <a:pt x="1998" y="29"/>
                </a:lnTo>
                <a:lnTo>
                  <a:pt x="1999" y="38"/>
                </a:lnTo>
                <a:lnTo>
                  <a:pt x="1999" y="39"/>
                </a:lnTo>
                <a:lnTo>
                  <a:pt x="2000" y="41"/>
                </a:lnTo>
                <a:lnTo>
                  <a:pt x="2001" y="41"/>
                </a:lnTo>
                <a:lnTo>
                  <a:pt x="2001" y="41"/>
                </a:lnTo>
                <a:lnTo>
                  <a:pt x="2002" y="43"/>
                </a:lnTo>
                <a:lnTo>
                  <a:pt x="2003" y="47"/>
                </a:lnTo>
                <a:lnTo>
                  <a:pt x="2003" y="65"/>
                </a:lnTo>
                <a:lnTo>
                  <a:pt x="2004" y="155"/>
                </a:lnTo>
                <a:lnTo>
                  <a:pt x="2005" y="279"/>
                </a:lnTo>
                <a:lnTo>
                  <a:pt x="2005" y="345"/>
                </a:lnTo>
                <a:lnTo>
                  <a:pt x="2006" y="402"/>
                </a:lnTo>
                <a:lnTo>
                  <a:pt x="2007" y="452"/>
                </a:lnTo>
                <a:lnTo>
                  <a:pt x="2008" y="496"/>
                </a:lnTo>
                <a:lnTo>
                  <a:pt x="2008" y="533"/>
                </a:lnTo>
                <a:lnTo>
                  <a:pt x="2009" y="560"/>
                </a:lnTo>
                <a:lnTo>
                  <a:pt x="2010" y="599"/>
                </a:lnTo>
                <a:lnTo>
                  <a:pt x="2010" y="623"/>
                </a:lnTo>
                <a:lnTo>
                  <a:pt x="2011" y="633"/>
                </a:lnTo>
                <a:lnTo>
                  <a:pt x="2012" y="655"/>
                </a:lnTo>
                <a:lnTo>
                  <a:pt x="2012" y="672"/>
                </a:lnTo>
                <a:lnTo>
                  <a:pt x="2013" y="688"/>
                </a:lnTo>
                <a:lnTo>
                  <a:pt x="2014" y="701"/>
                </a:lnTo>
                <a:lnTo>
                  <a:pt x="2014" y="712"/>
                </a:lnTo>
                <a:lnTo>
                  <a:pt x="2015" y="724"/>
                </a:lnTo>
                <a:lnTo>
                  <a:pt x="2016" y="729"/>
                </a:lnTo>
                <a:lnTo>
                  <a:pt x="2017" y="726"/>
                </a:lnTo>
                <a:lnTo>
                  <a:pt x="2017" y="596"/>
                </a:lnTo>
                <a:lnTo>
                  <a:pt x="2018" y="487"/>
                </a:lnTo>
                <a:lnTo>
                  <a:pt x="2019" y="390"/>
                </a:lnTo>
                <a:lnTo>
                  <a:pt x="2019" y="313"/>
                </a:lnTo>
                <a:lnTo>
                  <a:pt x="2020" y="251"/>
                </a:lnTo>
                <a:lnTo>
                  <a:pt x="2021" y="182"/>
                </a:lnTo>
                <a:lnTo>
                  <a:pt x="2021" y="139"/>
                </a:lnTo>
                <a:lnTo>
                  <a:pt x="2022" y="123"/>
                </a:lnTo>
                <a:lnTo>
                  <a:pt x="2023" y="98"/>
                </a:lnTo>
                <a:lnTo>
                  <a:pt x="2023" y="77"/>
                </a:lnTo>
                <a:lnTo>
                  <a:pt x="2024" y="74"/>
                </a:lnTo>
                <a:lnTo>
                  <a:pt x="2025" y="61"/>
                </a:lnTo>
                <a:lnTo>
                  <a:pt x="2026" y="61"/>
                </a:lnTo>
                <a:lnTo>
                  <a:pt x="2026" y="47"/>
                </a:lnTo>
                <a:lnTo>
                  <a:pt x="2027" y="54"/>
                </a:lnTo>
                <a:lnTo>
                  <a:pt x="2028" y="49"/>
                </a:lnTo>
                <a:lnTo>
                  <a:pt x="2028" y="35"/>
                </a:lnTo>
                <a:lnTo>
                  <a:pt x="2029" y="34"/>
                </a:lnTo>
                <a:lnTo>
                  <a:pt x="2030" y="42"/>
                </a:lnTo>
                <a:lnTo>
                  <a:pt x="2030" y="41"/>
                </a:lnTo>
                <a:lnTo>
                  <a:pt x="2031" y="32"/>
                </a:lnTo>
                <a:lnTo>
                  <a:pt x="2032" y="39"/>
                </a:lnTo>
                <a:lnTo>
                  <a:pt x="2032" y="33"/>
                </a:lnTo>
                <a:lnTo>
                  <a:pt x="2033" y="32"/>
                </a:lnTo>
                <a:lnTo>
                  <a:pt x="2034" y="34"/>
                </a:lnTo>
                <a:lnTo>
                  <a:pt x="2035" y="35"/>
                </a:lnTo>
                <a:lnTo>
                  <a:pt x="2035" y="34"/>
                </a:lnTo>
                <a:lnTo>
                  <a:pt x="2036" y="29"/>
                </a:lnTo>
                <a:lnTo>
                  <a:pt x="2037" y="33"/>
                </a:lnTo>
                <a:lnTo>
                  <a:pt x="2037" y="30"/>
                </a:lnTo>
                <a:lnTo>
                  <a:pt x="2038" y="24"/>
                </a:lnTo>
                <a:lnTo>
                  <a:pt x="2039" y="32"/>
                </a:lnTo>
                <a:lnTo>
                  <a:pt x="2039" y="30"/>
                </a:lnTo>
                <a:lnTo>
                  <a:pt x="2040" y="20"/>
                </a:lnTo>
                <a:lnTo>
                  <a:pt x="2041" y="29"/>
                </a:lnTo>
                <a:lnTo>
                  <a:pt x="2041" y="25"/>
                </a:lnTo>
                <a:lnTo>
                  <a:pt x="2042" y="24"/>
                </a:lnTo>
                <a:lnTo>
                  <a:pt x="2043" y="24"/>
                </a:lnTo>
                <a:lnTo>
                  <a:pt x="2044" y="18"/>
                </a:lnTo>
                <a:lnTo>
                  <a:pt x="2044" y="14"/>
                </a:lnTo>
                <a:lnTo>
                  <a:pt x="2045" y="9"/>
                </a:lnTo>
                <a:lnTo>
                  <a:pt x="2046" y="16"/>
                </a:lnTo>
                <a:lnTo>
                  <a:pt x="2046" y="6"/>
                </a:lnTo>
                <a:lnTo>
                  <a:pt x="2047" y="16"/>
                </a:lnTo>
                <a:lnTo>
                  <a:pt x="2048" y="8"/>
                </a:lnTo>
                <a:lnTo>
                  <a:pt x="2048" y="14"/>
                </a:lnTo>
                <a:lnTo>
                  <a:pt x="2049" y="18"/>
                </a:lnTo>
                <a:lnTo>
                  <a:pt x="2050" y="12"/>
                </a:lnTo>
                <a:lnTo>
                  <a:pt x="2050" y="10"/>
                </a:lnTo>
                <a:lnTo>
                  <a:pt x="2051" y="18"/>
                </a:lnTo>
                <a:lnTo>
                  <a:pt x="2052" y="9"/>
                </a:lnTo>
                <a:lnTo>
                  <a:pt x="2053" y="20"/>
                </a:lnTo>
                <a:lnTo>
                  <a:pt x="2053" y="20"/>
                </a:lnTo>
                <a:lnTo>
                  <a:pt x="2054" y="10"/>
                </a:lnTo>
                <a:lnTo>
                  <a:pt x="2055" y="12"/>
                </a:lnTo>
                <a:lnTo>
                  <a:pt x="2055" y="18"/>
                </a:lnTo>
                <a:lnTo>
                  <a:pt x="2056" y="21"/>
                </a:lnTo>
                <a:lnTo>
                  <a:pt x="2057" y="16"/>
                </a:lnTo>
                <a:lnTo>
                  <a:pt x="2057" y="22"/>
                </a:lnTo>
                <a:lnTo>
                  <a:pt x="2058" y="14"/>
                </a:lnTo>
                <a:lnTo>
                  <a:pt x="2059" y="17"/>
                </a:lnTo>
                <a:lnTo>
                  <a:pt x="2059" y="25"/>
                </a:lnTo>
                <a:lnTo>
                  <a:pt x="2060" y="28"/>
                </a:lnTo>
                <a:lnTo>
                  <a:pt x="2061" y="28"/>
                </a:lnTo>
                <a:lnTo>
                  <a:pt x="2061" y="29"/>
                </a:lnTo>
                <a:lnTo>
                  <a:pt x="2062" y="25"/>
                </a:lnTo>
                <a:lnTo>
                  <a:pt x="2063" y="30"/>
                </a:lnTo>
                <a:lnTo>
                  <a:pt x="2064" y="21"/>
                </a:lnTo>
                <a:lnTo>
                  <a:pt x="2064" y="32"/>
                </a:lnTo>
                <a:lnTo>
                  <a:pt x="2065" y="32"/>
                </a:lnTo>
                <a:lnTo>
                  <a:pt x="2066" y="33"/>
                </a:lnTo>
                <a:lnTo>
                  <a:pt x="2066" y="34"/>
                </a:lnTo>
                <a:lnTo>
                  <a:pt x="2067" y="33"/>
                </a:lnTo>
                <a:lnTo>
                  <a:pt x="2068" y="37"/>
                </a:lnTo>
                <a:lnTo>
                  <a:pt x="2068" y="33"/>
                </a:lnTo>
                <a:lnTo>
                  <a:pt x="2069" y="39"/>
                </a:lnTo>
                <a:lnTo>
                  <a:pt x="2070" y="41"/>
                </a:lnTo>
                <a:lnTo>
                  <a:pt x="2070" y="43"/>
                </a:lnTo>
                <a:lnTo>
                  <a:pt x="2071" y="39"/>
                </a:lnTo>
                <a:lnTo>
                  <a:pt x="2072" y="112"/>
                </a:lnTo>
                <a:lnTo>
                  <a:pt x="2073" y="244"/>
                </a:lnTo>
                <a:lnTo>
                  <a:pt x="2073" y="317"/>
                </a:lnTo>
                <a:lnTo>
                  <a:pt x="2074" y="373"/>
                </a:lnTo>
                <a:lnTo>
                  <a:pt x="2075" y="433"/>
                </a:lnTo>
                <a:lnTo>
                  <a:pt x="2075" y="478"/>
                </a:lnTo>
                <a:lnTo>
                  <a:pt x="2076" y="524"/>
                </a:lnTo>
                <a:lnTo>
                  <a:pt x="2077" y="550"/>
                </a:lnTo>
                <a:lnTo>
                  <a:pt x="2077" y="590"/>
                </a:lnTo>
                <a:lnTo>
                  <a:pt x="2078" y="619"/>
                </a:lnTo>
                <a:lnTo>
                  <a:pt x="2079" y="645"/>
                </a:lnTo>
                <a:lnTo>
                  <a:pt x="2079" y="664"/>
                </a:lnTo>
                <a:lnTo>
                  <a:pt x="2080" y="682"/>
                </a:lnTo>
                <a:lnTo>
                  <a:pt x="2081" y="691"/>
                </a:lnTo>
                <a:lnTo>
                  <a:pt x="2082" y="709"/>
                </a:lnTo>
                <a:lnTo>
                  <a:pt x="2082" y="723"/>
                </a:lnTo>
                <a:lnTo>
                  <a:pt x="2083" y="732"/>
                </a:lnTo>
                <a:lnTo>
                  <a:pt x="2084" y="747"/>
                </a:lnTo>
                <a:lnTo>
                  <a:pt x="2084" y="748"/>
                </a:lnTo>
                <a:lnTo>
                  <a:pt x="2085" y="677"/>
                </a:lnTo>
                <a:lnTo>
                  <a:pt x="2086" y="549"/>
                </a:lnTo>
                <a:lnTo>
                  <a:pt x="2086" y="432"/>
                </a:lnTo>
                <a:lnTo>
                  <a:pt x="2087" y="353"/>
                </a:lnTo>
                <a:lnTo>
                  <a:pt x="2088" y="278"/>
                </a:lnTo>
                <a:lnTo>
                  <a:pt x="2088" y="224"/>
                </a:lnTo>
                <a:lnTo>
                  <a:pt x="2089" y="162"/>
                </a:lnTo>
                <a:lnTo>
                  <a:pt x="2090" y="133"/>
                </a:lnTo>
                <a:lnTo>
                  <a:pt x="2091" y="108"/>
                </a:lnTo>
                <a:lnTo>
                  <a:pt x="2091" y="92"/>
                </a:lnTo>
                <a:lnTo>
                  <a:pt x="2092" y="79"/>
                </a:lnTo>
                <a:lnTo>
                  <a:pt x="2093" y="66"/>
                </a:lnTo>
                <a:lnTo>
                  <a:pt x="2093" y="58"/>
                </a:lnTo>
                <a:lnTo>
                  <a:pt x="2094" y="51"/>
                </a:lnTo>
                <a:lnTo>
                  <a:pt x="2095" y="49"/>
                </a:lnTo>
                <a:lnTo>
                  <a:pt x="2095" y="46"/>
                </a:lnTo>
                <a:lnTo>
                  <a:pt x="2096" y="39"/>
                </a:lnTo>
                <a:lnTo>
                  <a:pt x="2097" y="38"/>
                </a:lnTo>
                <a:lnTo>
                  <a:pt x="2097" y="35"/>
                </a:lnTo>
                <a:lnTo>
                  <a:pt x="2098" y="32"/>
                </a:lnTo>
                <a:lnTo>
                  <a:pt x="2099" y="28"/>
                </a:lnTo>
                <a:lnTo>
                  <a:pt x="2100" y="24"/>
                </a:lnTo>
                <a:lnTo>
                  <a:pt x="2100" y="26"/>
                </a:lnTo>
                <a:lnTo>
                  <a:pt x="2101" y="24"/>
                </a:lnTo>
                <a:lnTo>
                  <a:pt x="2102" y="22"/>
                </a:lnTo>
                <a:lnTo>
                  <a:pt x="2102" y="13"/>
                </a:lnTo>
                <a:lnTo>
                  <a:pt x="2103" y="22"/>
                </a:lnTo>
                <a:lnTo>
                  <a:pt x="2104" y="21"/>
                </a:lnTo>
                <a:lnTo>
                  <a:pt x="2104" y="12"/>
                </a:lnTo>
                <a:lnTo>
                  <a:pt x="2105" y="20"/>
                </a:lnTo>
                <a:lnTo>
                  <a:pt x="2106" y="21"/>
                </a:lnTo>
                <a:lnTo>
                  <a:pt x="2106" y="20"/>
                </a:lnTo>
                <a:lnTo>
                  <a:pt x="2107" y="20"/>
                </a:lnTo>
                <a:lnTo>
                  <a:pt x="2108" y="21"/>
                </a:lnTo>
                <a:lnTo>
                  <a:pt x="2108" y="20"/>
                </a:lnTo>
                <a:lnTo>
                  <a:pt x="2109" y="21"/>
                </a:lnTo>
                <a:lnTo>
                  <a:pt x="2110" y="18"/>
                </a:lnTo>
                <a:lnTo>
                  <a:pt x="2111" y="17"/>
                </a:lnTo>
                <a:lnTo>
                  <a:pt x="2111" y="14"/>
                </a:lnTo>
                <a:lnTo>
                  <a:pt x="2112" y="12"/>
                </a:lnTo>
                <a:lnTo>
                  <a:pt x="2113" y="14"/>
                </a:lnTo>
                <a:lnTo>
                  <a:pt x="2113" y="16"/>
                </a:lnTo>
                <a:lnTo>
                  <a:pt x="2114" y="16"/>
                </a:lnTo>
                <a:lnTo>
                  <a:pt x="2115" y="9"/>
                </a:lnTo>
                <a:lnTo>
                  <a:pt x="2115" y="10"/>
                </a:lnTo>
                <a:lnTo>
                  <a:pt x="2116" y="18"/>
                </a:lnTo>
                <a:lnTo>
                  <a:pt x="2117" y="13"/>
                </a:lnTo>
                <a:lnTo>
                  <a:pt x="2117" y="14"/>
                </a:lnTo>
                <a:lnTo>
                  <a:pt x="2118" y="25"/>
                </a:lnTo>
                <a:lnTo>
                  <a:pt x="2119" y="24"/>
                </a:lnTo>
                <a:lnTo>
                  <a:pt x="2120" y="20"/>
                </a:lnTo>
                <a:lnTo>
                  <a:pt x="2120" y="21"/>
                </a:lnTo>
                <a:lnTo>
                  <a:pt x="2121" y="29"/>
                </a:lnTo>
                <a:lnTo>
                  <a:pt x="2122" y="30"/>
                </a:lnTo>
                <a:lnTo>
                  <a:pt x="2122" y="32"/>
                </a:lnTo>
                <a:lnTo>
                  <a:pt x="2123" y="30"/>
                </a:lnTo>
                <a:lnTo>
                  <a:pt x="2124" y="25"/>
                </a:lnTo>
                <a:lnTo>
                  <a:pt x="2124" y="29"/>
                </a:lnTo>
                <a:lnTo>
                  <a:pt x="2125" y="20"/>
                </a:lnTo>
                <a:lnTo>
                  <a:pt x="2126" y="24"/>
                </a:lnTo>
                <a:lnTo>
                  <a:pt x="2126" y="33"/>
                </a:lnTo>
                <a:lnTo>
                  <a:pt x="2127" y="30"/>
                </a:lnTo>
                <a:lnTo>
                  <a:pt x="2128" y="25"/>
                </a:lnTo>
                <a:lnTo>
                  <a:pt x="2129" y="30"/>
                </a:lnTo>
                <a:lnTo>
                  <a:pt x="2129" y="25"/>
                </a:lnTo>
                <a:lnTo>
                  <a:pt x="2130" y="34"/>
                </a:lnTo>
                <a:lnTo>
                  <a:pt x="2131" y="35"/>
                </a:lnTo>
                <a:lnTo>
                  <a:pt x="2131" y="34"/>
                </a:lnTo>
                <a:lnTo>
                  <a:pt x="2132" y="34"/>
                </a:lnTo>
                <a:lnTo>
                  <a:pt x="2133" y="35"/>
                </a:lnTo>
                <a:lnTo>
                  <a:pt x="2133" y="33"/>
                </a:lnTo>
                <a:lnTo>
                  <a:pt x="2134" y="25"/>
                </a:lnTo>
                <a:lnTo>
                  <a:pt x="2135" y="34"/>
                </a:lnTo>
                <a:lnTo>
                  <a:pt x="2135" y="38"/>
                </a:lnTo>
                <a:lnTo>
                  <a:pt x="2136" y="37"/>
                </a:lnTo>
                <a:lnTo>
                  <a:pt x="2137" y="38"/>
                </a:lnTo>
                <a:lnTo>
                  <a:pt x="2138" y="43"/>
                </a:lnTo>
                <a:lnTo>
                  <a:pt x="2138" y="45"/>
                </a:lnTo>
                <a:lnTo>
                  <a:pt x="2139" y="50"/>
                </a:lnTo>
                <a:lnTo>
                  <a:pt x="2140" y="71"/>
                </a:lnTo>
                <a:lnTo>
                  <a:pt x="2140" y="161"/>
                </a:lnTo>
                <a:lnTo>
                  <a:pt x="2141" y="282"/>
                </a:lnTo>
                <a:lnTo>
                  <a:pt x="2142" y="349"/>
                </a:lnTo>
                <a:lnTo>
                  <a:pt x="2142" y="404"/>
                </a:lnTo>
                <a:lnTo>
                  <a:pt x="2143" y="455"/>
                </a:lnTo>
                <a:lnTo>
                  <a:pt x="2144" y="496"/>
                </a:lnTo>
                <a:lnTo>
                  <a:pt x="2144" y="535"/>
                </a:lnTo>
                <a:lnTo>
                  <a:pt x="2145" y="567"/>
                </a:lnTo>
                <a:lnTo>
                  <a:pt x="2146" y="591"/>
                </a:lnTo>
                <a:lnTo>
                  <a:pt x="2147" y="610"/>
                </a:lnTo>
                <a:lnTo>
                  <a:pt x="2147" y="642"/>
                </a:lnTo>
                <a:lnTo>
                  <a:pt x="2148" y="658"/>
                </a:lnTo>
                <a:lnTo>
                  <a:pt x="2149" y="679"/>
                </a:lnTo>
                <a:lnTo>
                  <a:pt x="2149" y="695"/>
                </a:lnTo>
                <a:lnTo>
                  <a:pt x="2150" y="700"/>
                </a:lnTo>
                <a:lnTo>
                  <a:pt x="2151" y="707"/>
                </a:lnTo>
                <a:lnTo>
                  <a:pt x="2151" y="721"/>
                </a:lnTo>
                <a:lnTo>
                  <a:pt x="2152" y="729"/>
                </a:lnTo>
                <a:lnTo>
                  <a:pt x="2153" y="712"/>
                </a:lnTo>
                <a:lnTo>
                  <a:pt x="2153" y="581"/>
                </a:lnTo>
                <a:lnTo>
                  <a:pt x="2154" y="477"/>
                </a:lnTo>
                <a:lnTo>
                  <a:pt x="2155" y="381"/>
                </a:lnTo>
                <a:lnTo>
                  <a:pt x="2155" y="298"/>
                </a:lnTo>
                <a:lnTo>
                  <a:pt x="2156" y="245"/>
                </a:lnTo>
                <a:lnTo>
                  <a:pt x="2157" y="177"/>
                </a:lnTo>
                <a:lnTo>
                  <a:pt x="2158" y="144"/>
                </a:lnTo>
                <a:lnTo>
                  <a:pt x="2158" y="122"/>
                </a:lnTo>
                <a:lnTo>
                  <a:pt x="2159" y="95"/>
                </a:lnTo>
                <a:lnTo>
                  <a:pt x="2160" y="87"/>
                </a:lnTo>
                <a:lnTo>
                  <a:pt x="2160" y="69"/>
                </a:lnTo>
                <a:lnTo>
                  <a:pt x="2161" y="66"/>
                </a:lnTo>
                <a:lnTo>
                  <a:pt x="2162" y="59"/>
                </a:lnTo>
                <a:lnTo>
                  <a:pt x="2162" y="54"/>
                </a:lnTo>
                <a:lnTo>
                  <a:pt x="2163" y="51"/>
                </a:lnTo>
                <a:lnTo>
                  <a:pt x="2164" y="46"/>
                </a:lnTo>
                <a:lnTo>
                  <a:pt x="2164" y="38"/>
                </a:lnTo>
                <a:lnTo>
                  <a:pt x="2165" y="41"/>
                </a:lnTo>
                <a:lnTo>
                  <a:pt x="2166" y="38"/>
                </a:lnTo>
                <a:lnTo>
                  <a:pt x="2167" y="42"/>
                </a:lnTo>
                <a:lnTo>
                  <a:pt x="2167" y="32"/>
                </a:lnTo>
                <a:lnTo>
                  <a:pt x="2168" y="39"/>
                </a:lnTo>
                <a:lnTo>
                  <a:pt x="2169" y="37"/>
                </a:lnTo>
                <a:lnTo>
                  <a:pt x="2169" y="37"/>
                </a:lnTo>
                <a:lnTo>
                  <a:pt x="2170" y="38"/>
                </a:lnTo>
                <a:lnTo>
                  <a:pt x="2171" y="33"/>
                </a:lnTo>
                <a:lnTo>
                  <a:pt x="2171" y="22"/>
                </a:lnTo>
                <a:lnTo>
                  <a:pt x="2172" y="25"/>
                </a:lnTo>
                <a:lnTo>
                  <a:pt x="2173" y="24"/>
                </a:lnTo>
                <a:lnTo>
                  <a:pt x="2173" y="28"/>
                </a:lnTo>
                <a:lnTo>
                  <a:pt x="2174" y="17"/>
                </a:lnTo>
                <a:lnTo>
                  <a:pt x="2175" y="28"/>
                </a:lnTo>
                <a:lnTo>
                  <a:pt x="2176" y="28"/>
                </a:lnTo>
                <a:lnTo>
                  <a:pt x="2176" y="25"/>
                </a:lnTo>
                <a:lnTo>
                  <a:pt x="2177" y="25"/>
                </a:lnTo>
                <a:lnTo>
                  <a:pt x="2178" y="16"/>
                </a:lnTo>
                <a:lnTo>
                  <a:pt x="2178" y="13"/>
                </a:lnTo>
                <a:lnTo>
                  <a:pt x="2179" y="22"/>
                </a:lnTo>
                <a:lnTo>
                  <a:pt x="2180" y="17"/>
                </a:lnTo>
                <a:lnTo>
                  <a:pt x="2180" y="18"/>
                </a:lnTo>
                <a:lnTo>
                  <a:pt x="2181" y="16"/>
                </a:lnTo>
                <a:lnTo>
                  <a:pt x="2182" y="12"/>
                </a:lnTo>
                <a:lnTo>
                  <a:pt x="2182" y="14"/>
                </a:lnTo>
                <a:lnTo>
                  <a:pt x="2183" y="14"/>
                </a:lnTo>
                <a:lnTo>
                  <a:pt x="2184" y="18"/>
                </a:lnTo>
                <a:lnTo>
                  <a:pt x="2185" y="16"/>
                </a:lnTo>
                <a:lnTo>
                  <a:pt x="2185" y="10"/>
                </a:lnTo>
                <a:lnTo>
                  <a:pt x="2186" y="14"/>
                </a:lnTo>
                <a:lnTo>
                  <a:pt x="2187" y="20"/>
                </a:lnTo>
                <a:lnTo>
                  <a:pt x="2187" y="14"/>
                </a:lnTo>
                <a:lnTo>
                  <a:pt x="2188" y="14"/>
                </a:lnTo>
                <a:lnTo>
                  <a:pt x="2189" y="14"/>
                </a:lnTo>
                <a:lnTo>
                  <a:pt x="2189" y="21"/>
                </a:lnTo>
                <a:lnTo>
                  <a:pt x="2190" y="20"/>
                </a:lnTo>
                <a:lnTo>
                  <a:pt x="2191" y="21"/>
                </a:lnTo>
                <a:lnTo>
                  <a:pt x="2191" y="20"/>
                </a:lnTo>
                <a:lnTo>
                  <a:pt x="2192" y="10"/>
                </a:lnTo>
                <a:lnTo>
                  <a:pt x="2193" y="22"/>
                </a:lnTo>
                <a:lnTo>
                  <a:pt x="2194" y="21"/>
                </a:lnTo>
                <a:lnTo>
                  <a:pt x="2194" y="24"/>
                </a:lnTo>
                <a:lnTo>
                  <a:pt x="2195" y="25"/>
                </a:lnTo>
                <a:lnTo>
                  <a:pt x="2196" y="21"/>
                </a:lnTo>
                <a:lnTo>
                  <a:pt x="2196" y="29"/>
                </a:lnTo>
                <a:lnTo>
                  <a:pt x="2197" y="24"/>
                </a:lnTo>
                <a:lnTo>
                  <a:pt x="2198" y="29"/>
                </a:lnTo>
                <a:lnTo>
                  <a:pt x="2198" y="21"/>
                </a:lnTo>
                <a:lnTo>
                  <a:pt x="2199" y="30"/>
                </a:lnTo>
                <a:lnTo>
                  <a:pt x="2200" y="30"/>
                </a:lnTo>
                <a:lnTo>
                  <a:pt x="2200" y="33"/>
                </a:lnTo>
                <a:lnTo>
                  <a:pt x="2201" y="33"/>
                </a:lnTo>
                <a:lnTo>
                  <a:pt x="2202" y="26"/>
                </a:lnTo>
                <a:lnTo>
                  <a:pt x="2202" y="34"/>
                </a:lnTo>
                <a:lnTo>
                  <a:pt x="2203" y="29"/>
                </a:lnTo>
                <a:lnTo>
                  <a:pt x="2204" y="30"/>
                </a:lnTo>
                <a:lnTo>
                  <a:pt x="2205" y="35"/>
                </a:lnTo>
                <a:lnTo>
                  <a:pt x="2205" y="43"/>
                </a:lnTo>
                <a:lnTo>
                  <a:pt x="2206" y="45"/>
                </a:lnTo>
                <a:lnTo>
                  <a:pt x="2207" y="47"/>
                </a:lnTo>
                <a:lnTo>
                  <a:pt x="2207" y="45"/>
                </a:lnTo>
                <a:lnTo>
                  <a:pt x="2208" y="114"/>
                </a:lnTo>
                <a:lnTo>
                  <a:pt x="2209" y="253"/>
                </a:lnTo>
                <a:lnTo>
                  <a:pt x="2209" y="324"/>
                </a:lnTo>
                <a:lnTo>
                  <a:pt x="2210" y="385"/>
                </a:lnTo>
                <a:lnTo>
                  <a:pt x="2211" y="434"/>
                </a:lnTo>
                <a:lnTo>
                  <a:pt x="2211" y="478"/>
                </a:lnTo>
                <a:lnTo>
                  <a:pt x="2212" y="526"/>
                </a:lnTo>
                <a:lnTo>
                  <a:pt x="2213" y="557"/>
                </a:lnTo>
                <a:lnTo>
                  <a:pt x="2214" y="591"/>
                </a:lnTo>
                <a:lnTo>
                  <a:pt x="2214" y="618"/>
                </a:lnTo>
                <a:lnTo>
                  <a:pt x="2215" y="642"/>
                </a:lnTo>
                <a:lnTo>
                  <a:pt x="2216" y="665"/>
                </a:lnTo>
                <a:lnTo>
                  <a:pt x="2216" y="682"/>
                </a:lnTo>
                <a:lnTo>
                  <a:pt x="2217" y="700"/>
                </a:lnTo>
                <a:lnTo>
                  <a:pt x="2218" y="706"/>
                </a:lnTo>
                <a:lnTo>
                  <a:pt x="2218" y="719"/>
                </a:lnTo>
                <a:lnTo>
                  <a:pt x="2219" y="737"/>
                </a:lnTo>
                <a:lnTo>
                  <a:pt x="2220" y="742"/>
                </a:lnTo>
                <a:lnTo>
                  <a:pt x="2220" y="747"/>
                </a:lnTo>
                <a:lnTo>
                  <a:pt x="2221" y="663"/>
                </a:lnTo>
                <a:lnTo>
                  <a:pt x="2222" y="536"/>
                </a:lnTo>
                <a:lnTo>
                  <a:pt x="2223" y="430"/>
                </a:lnTo>
                <a:lnTo>
                  <a:pt x="2223" y="345"/>
                </a:lnTo>
                <a:lnTo>
                  <a:pt x="2224" y="276"/>
                </a:lnTo>
                <a:lnTo>
                  <a:pt x="2225" y="219"/>
                </a:lnTo>
                <a:lnTo>
                  <a:pt x="2225" y="159"/>
                </a:lnTo>
                <a:lnTo>
                  <a:pt x="2226" y="128"/>
                </a:lnTo>
                <a:lnTo>
                  <a:pt x="2227" y="108"/>
                </a:lnTo>
                <a:lnTo>
                  <a:pt x="2227" y="90"/>
                </a:lnTo>
                <a:lnTo>
                  <a:pt x="2228" y="77"/>
                </a:lnTo>
                <a:lnTo>
                  <a:pt x="2229" y="67"/>
                </a:lnTo>
                <a:lnTo>
                  <a:pt x="2229" y="53"/>
                </a:lnTo>
                <a:lnTo>
                  <a:pt x="2230" y="55"/>
                </a:lnTo>
                <a:lnTo>
                  <a:pt x="2231" y="50"/>
                </a:lnTo>
                <a:lnTo>
                  <a:pt x="2232" y="39"/>
                </a:lnTo>
                <a:lnTo>
                  <a:pt x="2232" y="37"/>
                </a:lnTo>
                <a:lnTo>
                  <a:pt x="2233" y="39"/>
                </a:lnTo>
                <a:lnTo>
                  <a:pt x="2234" y="37"/>
                </a:lnTo>
                <a:lnTo>
                  <a:pt x="2234" y="33"/>
                </a:lnTo>
                <a:lnTo>
                  <a:pt x="2235" y="34"/>
                </a:lnTo>
                <a:lnTo>
                  <a:pt x="2236" y="22"/>
                </a:lnTo>
                <a:lnTo>
                  <a:pt x="2236" y="29"/>
                </a:lnTo>
                <a:lnTo>
                  <a:pt x="2237" y="18"/>
                </a:lnTo>
                <a:lnTo>
                  <a:pt x="2238" y="28"/>
                </a:lnTo>
                <a:lnTo>
                  <a:pt x="2238" y="26"/>
                </a:lnTo>
                <a:lnTo>
                  <a:pt x="2239" y="24"/>
                </a:lnTo>
                <a:lnTo>
                  <a:pt x="2240" y="21"/>
                </a:lnTo>
                <a:lnTo>
                  <a:pt x="2241" y="17"/>
                </a:lnTo>
                <a:lnTo>
                  <a:pt x="2241" y="9"/>
                </a:lnTo>
                <a:lnTo>
                  <a:pt x="2242" y="20"/>
                </a:lnTo>
                <a:lnTo>
                  <a:pt x="2243" y="17"/>
                </a:lnTo>
                <a:lnTo>
                  <a:pt x="2243" y="17"/>
                </a:lnTo>
                <a:lnTo>
                  <a:pt x="2244" y="10"/>
                </a:lnTo>
                <a:lnTo>
                  <a:pt x="2245" y="10"/>
                </a:lnTo>
                <a:lnTo>
                  <a:pt x="2245" y="13"/>
                </a:lnTo>
                <a:lnTo>
                  <a:pt x="2246" y="6"/>
                </a:lnTo>
                <a:lnTo>
                  <a:pt x="2247" y="13"/>
                </a:lnTo>
                <a:lnTo>
                  <a:pt x="2247" y="6"/>
                </a:lnTo>
                <a:lnTo>
                  <a:pt x="2248" y="13"/>
                </a:lnTo>
                <a:lnTo>
                  <a:pt x="2249" y="13"/>
                </a:lnTo>
                <a:lnTo>
                  <a:pt x="2249" y="17"/>
                </a:lnTo>
                <a:lnTo>
                  <a:pt x="2250" y="14"/>
                </a:lnTo>
                <a:lnTo>
                  <a:pt x="2251" y="10"/>
                </a:lnTo>
                <a:lnTo>
                  <a:pt x="2252" y="17"/>
                </a:lnTo>
                <a:lnTo>
                  <a:pt x="2252" y="20"/>
                </a:lnTo>
                <a:lnTo>
                  <a:pt x="2253" y="21"/>
                </a:lnTo>
                <a:lnTo>
                  <a:pt x="2254" y="22"/>
                </a:lnTo>
                <a:lnTo>
                  <a:pt x="2254" y="24"/>
                </a:lnTo>
                <a:lnTo>
                  <a:pt x="2255" y="22"/>
                </a:lnTo>
                <a:lnTo>
                  <a:pt x="2256" y="24"/>
                </a:lnTo>
                <a:lnTo>
                  <a:pt x="2256" y="28"/>
                </a:lnTo>
                <a:lnTo>
                  <a:pt x="2257" y="20"/>
                </a:lnTo>
                <a:lnTo>
                  <a:pt x="2258" y="25"/>
                </a:lnTo>
                <a:lnTo>
                  <a:pt x="2258" y="29"/>
                </a:lnTo>
                <a:lnTo>
                  <a:pt x="2259" y="30"/>
                </a:lnTo>
                <a:lnTo>
                  <a:pt x="2260" y="29"/>
                </a:lnTo>
                <a:lnTo>
                  <a:pt x="2261" y="29"/>
                </a:lnTo>
                <a:lnTo>
                  <a:pt x="2261" y="25"/>
                </a:lnTo>
                <a:lnTo>
                  <a:pt x="2262" y="30"/>
                </a:lnTo>
                <a:lnTo>
                  <a:pt x="2263" y="34"/>
                </a:lnTo>
                <a:lnTo>
                  <a:pt x="2263" y="33"/>
                </a:lnTo>
                <a:lnTo>
                  <a:pt x="2264" y="32"/>
                </a:lnTo>
                <a:lnTo>
                  <a:pt x="2265" y="35"/>
                </a:lnTo>
                <a:lnTo>
                  <a:pt x="2265" y="33"/>
                </a:lnTo>
                <a:lnTo>
                  <a:pt x="2266" y="32"/>
                </a:lnTo>
                <a:lnTo>
                  <a:pt x="2267" y="28"/>
                </a:lnTo>
                <a:lnTo>
                  <a:pt x="2267" y="33"/>
                </a:lnTo>
                <a:lnTo>
                  <a:pt x="2268" y="34"/>
                </a:lnTo>
                <a:lnTo>
                  <a:pt x="2269" y="34"/>
                </a:lnTo>
                <a:lnTo>
                  <a:pt x="2270" y="33"/>
                </a:lnTo>
                <a:lnTo>
                  <a:pt x="2270" y="37"/>
                </a:lnTo>
                <a:lnTo>
                  <a:pt x="2271" y="38"/>
                </a:lnTo>
                <a:lnTo>
                  <a:pt x="2272" y="39"/>
                </a:lnTo>
                <a:lnTo>
                  <a:pt x="2272" y="39"/>
                </a:lnTo>
                <a:lnTo>
                  <a:pt x="2273" y="39"/>
                </a:lnTo>
                <a:lnTo>
                  <a:pt x="2274" y="43"/>
                </a:lnTo>
                <a:lnTo>
                  <a:pt x="2274" y="41"/>
                </a:lnTo>
                <a:lnTo>
                  <a:pt x="2275" y="79"/>
                </a:lnTo>
                <a:lnTo>
                  <a:pt x="2276" y="169"/>
                </a:lnTo>
                <a:lnTo>
                  <a:pt x="2276" y="289"/>
                </a:lnTo>
                <a:lnTo>
                  <a:pt x="2277" y="345"/>
                </a:lnTo>
                <a:lnTo>
                  <a:pt x="2278" y="410"/>
                </a:lnTo>
                <a:lnTo>
                  <a:pt x="2279" y="459"/>
                </a:lnTo>
                <a:lnTo>
                  <a:pt x="2279" y="499"/>
                </a:lnTo>
                <a:lnTo>
                  <a:pt x="2280" y="532"/>
                </a:lnTo>
                <a:lnTo>
                  <a:pt x="2281" y="566"/>
                </a:lnTo>
                <a:lnTo>
                  <a:pt x="2281" y="596"/>
                </a:lnTo>
                <a:lnTo>
                  <a:pt x="2282" y="622"/>
                </a:lnTo>
                <a:lnTo>
                  <a:pt x="2283" y="644"/>
                </a:lnTo>
                <a:lnTo>
                  <a:pt x="2283" y="661"/>
                </a:lnTo>
                <a:lnTo>
                  <a:pt x="2284" y="679"/>
                </a:lnTo>
                <a:lnTo>
                  <a:pt x="2285" y="688"/>
                </a:lnTo>
                <a:lnTo>
                  <a:pt x="2285" y="699"/>
                </a:lnTo>
                <a:lnTo>
                  <a:pt x="2286" y="714"/>
                </a:lnTo>
                <a:lnTo>
                  <a:pt x="2287" y="724"/>
                </a:lnTo>
                <a:lnTo>
                  <a:pt x="2288" y="733"/>
                </a:lnTo>
                <a:lnTo>
                  <a:pt x="2288" y="701"/>
                </a:lnTo>
                <a:lnTo>
                  <a:pt x="2289" y="580"/>
                </a:lnTo>
                <a:lnTo>
                  <a:pt x="2290" y="472"/>
                </a:lnTo>
                <a:lnTo>
                  <a:pt x="2290" y="378"/>
                </a:lnTo>
                <a:lnTo>
                  <a:pt x="2291" y="302"/>
                </a:lnTo>
                <a:lnTo>
                  <a:pt x="2292" y="243"/>
                </a:lnTo>
                <a:lnTo>
                  <a:pt x="2292" y="176"/>
                </a:lnTo>
                <a:lnTo>
                  <a:pt x="2293" y="143"/>
                </a:lnTo>
                <a:lnTo>
                  <a:pt x="2294" y="118"/>
                </a:lnTo>
                <a:lnTo>
                  <a:pt x="2294" y="96"/>
                </a:lnTo>
                <a:lnTo>
                  <a:pt x="2295" y="77"/>
                </a:lnTo>
                <a:lnTo>
                  <a:pt x="2296" y="73"/>
                </a:lnTo>
                <a:lnTo>
                  <a:pt x="2296" y="63"/>
                </a:lnTo>
                <a:lnTo>
                  <a:pt x="2297" y="55"/>
                </a:lnTo>
                <a:lnTo>
                  <a:pt x="2298" y="45"/>
                </a:lnTo>
                <a:lnTo>
                  <a:pt x="2299" y="50"/>
                </a:lnTo>
                <a:lnTo>
                  <a:pt x="2299" y="49"/>
                </a:lnTo>
                <a:lnTo>
                  <a:pt x="2300" y="38"/>
                </a:lnTo>
                <a:lnTo>
                  <a:pt x="2301" y="43"/>
                </a:lnTo>
                <a:lnTo>
                  <a:pt x="2301" y="42"/>
                </a:lnTo>
                <a:lnTo>
                  <a:pt x="2302" y="35"/>
                </a:lnTo>
                <a:lnTo>
                  <a:pt x="2303" y="39"/>
                </a:lnTo>
                <a:lnTo>
                  <a:pt x="2303" y="38"/>
                </a:lnTo>
                <a:lnTo>
                  <a:pt x="2304" y="38"/>
                </a:lnTo>
                <a:lnTo>
                  <a:pt x="2305" y="28"/>
                </a:lnTo>
                <a:lnTo>
                  <a:pt x="2305" y="35"/>
                </a:lnTo>
                <a:lnTo>
                  <a:pt x="2306" y="35"/>
                </a:lnTo>
                <a:lnTo>
                  <a:pt x="2307" y="34"/>
                </a:lnTo>
                <a:lnTo>
                  <a:pt x="2308" y="33"/>
                </a:lnTo>
                <a:lnTo>
                  <a:pt x="2308" y="32"/>
                </a:lnTo>
                <a:lnTo>
                  <a:pt x="2309" y="29"/>
                </a:lnTo>
                <a:lnTo>
                  <a:pt x="2310" y="30"/>
                </a:lnTo>
                <a:lnTo>
                  <a:pt x="2310" y="30"/>
                </a:lnTo>
                <a:lnTo>
                  <a:pt x="2311" y="30"/>
                </a:lnTo>
                <a:lnTo>
                  <a:pt x="2312" y="28"/>
                </a:lnTo>
                <a:lnTo>
                  <a:pt x="2312" y="26"/>
                </a:lnTo>
                <a:lnTo>
                  <a:pt x="2313" y="17"/>
                </a:lnTo>
                <a:lnTo>
                  <a:pt x="2314" y="22"/>
                </a:lnTo>
                <a:lnTo>
                  <a:pt x="2314" y="16"/>
                </a:lnTo>
                <a:lnTo>
                  <a:pt x="2315" y="21"/>
                </a:lnTo>
                <a:lnTo>
                  <a:pt x="2316" y="18"/>
                </a:lnTo>
                <a:lnTo>
                  <a:pt x="2317" y="18"/>
                </a:lnTo>
                <a:lnTo>
                  <a:pt x="2317" y="16"/>
                </a:lnTo>
                <a:lnTo>
                  <a:pt x="2318" y="13"/>
                </a:lnTo>
                <a:lnTo>
                  <a:pt x="2319" y="16"/>
                </a:lnTo>
                <a:lnTo>
                  <a:pt x="2319" y="16"/>
                </a:lnTo>
                <a:lnTo>
                  <a:pt x="2320" y="16"/>
                </a:lnTo>
                <a:lnTo>
                  <a:pt x="2321" y="13"/>
                </a:lnTo>
                <a:lnTo>
                  <a:pt x="2321" y="5"/>
                </a:lnTo>
                <a:lnTo>
                  <a:pt x="2322" y="14"/>
                </a:lnTo>
                <a:lnTo>
                  <a:pt x="2323" y="5"/>
                </a:lnTo>
                <a:lnTo>
                  <a:pt x="2323" y="16"/>
                </a:lnTo>
                <a:lnTo>
                  <a:pt x="2324" y="14"/>
                </a:lnTo>
                <a:lnTo>
                  <a:pt x="2325" y="17"/>
                </a:lnTo>
                <a:lnTo>
                  <a:pt x="2326" y="17"/>
                </a:lnTo>
                <a:lnTo>
                  <a:pt x="2326" y="18"/>
                </a:lnTo>
                <a:lnTo>
                  <a:pt x="2327" y="18"/>
                </a:lnTo>
                <a:lnTo>
                  <a:pt x="2328" y="13"/>
                </a:lnTo>
                <a:lnTo>
                  <a:pt x="2328" y="16"/>
                </a:lnTo>
                <a:lnTo>
                  <a:pt x="2329" y="21"/>
                </a:lnTo>
                <a:lnTo>
                  <a:pt x="2330" y="22"/>
                </a:lnTo>
                <a:lnTo>
                  <a:pt x="2330" y="21"/>
                </a:lnTo>
                <a:lnTo>
                  <a:pt x="2331" y="14"/>
                </a:lnTo>
                <a:lnTo>
                  <a:pt x="2332" y="22"/>
                </a:lnTo>
                <a:lnTo>
                  <a:pt x="2332" y="17"/>
                </a:lnTo>
                <a:lnTo>
                  <a:pt x="2333" y="25"/>
                </a:lnTo>
                <a:lnTo>
                  <a:pt x="2334" y="26"/>
                </a:lnTo>
                <a:lnTo>
                  <a:pt x="2335" y="25"/>
                </a:lnTo>
                <a:lnTo>
                  <a:pt x="2335" y="26"/>
                </a:lnTo>
                <a:lnTo>
                  <a:pt x="2336" y="28"/>
                </a:lnTo>
                <a:lnTo>
                  <a:pt x="2337" y="25"/>
                </a:lnTo>
                <a:lnTo>
                  <a:pt x="2337" y="25"/>
                </a:lnTo>
                <a:lnTo>
                  <a:pt x="2338" y="33"/>
                </a:lnTo>
                <a:lnTo>
                  <a:pt x="2339" y="33"/>
                </a:lnTo>
                <a:lnTo>
                  <a:pt x="2339" y="32"/>
                </a:lnTo>
                <a:lnTo>
                  <a:pt x="2340" y="29"/>
                </a:lnTo>
                <a:lnTo>
                  <a:pt x="2341" y="30"/>
                </a:lnTo>
                <a:lnTo>
                  <a:pt x="2341" y="32"/>
                </a:lnTo>
                <a:lnTo>
                  <a:pt x="2342" y="43"/>
                </a:lnTo>
                <a:lnTo>
                  <a:pt x="2343" y="50"/>
                </a:lnTo>
                <a:lnTo>
                  <a:pt x="2343" y="123"/>
                </a:lnTo>
                <a:lnTo>
                  <a:pt x="2344" y="255"/>
                </a:lnTo>
                <a:lnTo>
                  <a:pt x="2345" y="328"/>
                </a:lnTo>
                <a:lnTo>
                  <a:pt x="2346" y="390"/>
                </a:lnTo>
                <a:lnTo>
                  <a:pt x="2346" y="438"/>
                </a:lnTo>
                <a:lnTo>
                  <a:pt x="2347" y="487"/>
                </a:lnTo>
                <a:lnTo>
                  <a:pt x="2348" y="524"/>
                </a:lnTo>
                <a:lnTo>
                  <a:pt x="2348" y="560"/>
                </a:lnTo>
                <a:lnTo>
                  <a:pt x="2349" y="590"/>
                </a:lnTo>
                <a:lnTo>
                  <a:pt x="2350" y="619"/>
                </a:lnTo>
                <a:lnTo>
                  <a:pt x="2350" y="645"/>
                </a:lnTo>
                <a:lnTo>
                  <a:pt x="2351" y="664"/>
                </a:lnTo>
                <a:lnTo>
                  <a:pt x="2352" y="677"/>
                </a:lnTo>
                <a:lnTo>
                  <a:pt x="2352" y="693"/>
                </a:lnTo>
                <a:lnTo>
                  <a:pt x="2353" y="718"/>
                </a:lnTo>
                <a:lnTo>
                  <a:pt x="2354" y="724"/>
                </a:lnTo>
                <a:lnTo>
                  <a:pt x="2355" y="737"/>
                </a:lnTo>
                <a:lnTo>
                  <a:pt x="2355" y="747"/>
                </a:lnTo>
                <a:lnTo>
                  <a:pt x="2356" y="750"/>
                </a:lnTo>
                <a:lnTo>
                  <a:pt x="2357" y="660"/>
                </a:lnTo>
                <a:lnTo>
                  <a:pt x="2357" y="531"/>
                </a:lnTo>
                <a:lnTo>
                  <a:pt x="2358" y="428"/>
                </a:lnTo>
                <a:lnTo>
                  <a:pt x="2359" y="341"/>
                </a:lnTo>
                <a:lnTo>
                  <a:pt x="2359" y="273"/>
                </a:lnTo>
                <a:lnTo>
                  <a:pt x="2360" y="211"/>
                </a:lnTo>
                <a:lnTo>
                  <a:pt x="2361" y="161"/>
                </a:lnTo>
                <a:lnTo>
                  <a:pt x="2361" y="129"/>
                </a:lnTo>
                <a:lnTo>
                  <a:pt x="2362" y="107"/>
                </a:lnTo>
                <a:lnTo>
                  <a:pt x="2363" y="90"/>
                </a:lnTo>
                <a:lnTo>
                  <a:pt x="2364" y="74"/>
                </a:lnTo>
                <a:lnTo>
                  <a:pt x="2364" y="63"/>
                </a:lnTo>
                <a:lnTo>
                  <a:pt x="2365" y="55"/>
                </a:lnTo>
                <a:lnTo>
                  <a:pt x="2366" y="51"/>
                </a:lnTo>
                <a:lnTo>
                  <a:pt x="2366" y="50"/>
                </a:lnTo>
                <a:lnTo>
                  <a:pt x="2367" y="46"/>
                </a:lnTo>
                <a:lnTo>
                  <a:pt x="2368" y="43"/>
                </a:lnTo>
                <a:lnTo>
                  <a:pt x="2368" y="43"/>
                </a:lnTo>
                <a:lnTo>
                  <a:pt x="2369" y="42"/>
                </a:lnTo>
                <a:lnTo>
                  <a:pt x="2370" y="37"/>
                </a:lnTo>
                <a:lnTo>
                  <a:pt x="2370" y="25"/>
                </a:lnTo>
                <a:lnTo>
                  <a:pt x="2371" y="33"/>
                </a:lnTo>
                <a:lnTo>
                  <a:pt x="2372" y="33"/>
                </a:lnTo>
                <a:lnTo>
                  <a:pt x="2373" y="21"/>
                </a:lnTo>
                <a:lnTo>
                  <a:pt x="2373" y="28"/>
                </a:lnTo>
                <a:lnTo>
                  <a:pt x="2374" y="28"/>
                </a:lnTo>
                <a:lnTo>
                  <a:pt x="2375" y="28"/>
                </a:lnTo>
                <a:lnTo>
                  <a:pt x="2375" y="29"/>
                </a:lnTo>
                <a:lnTo>
                  <a:pt x="2376" y="25"/>
                </a:lnTo>
                <a:lnTo>
                  <a:pt x="2377" y="24"/>
                </a:lnTo>
                <a:lnTo>
                  <a:pt x="2377" y="16"/>
                </a:lnTo>
                <a:lnTo>
                  <a:pt x="2378" y="20"/>
                </a:lnTo>
                <a:lnTo>
                  <a:pt x="2379" y="22"/>
                </a:lnTo>
                <a:lnTo>
                  <a:pt x="2379" y="17"/>
                </a:lnTo>
                <a:lnTo>
                  <a:pt x="2380" y="20"/>
                </a:lnTo>
                <a:lnTo>
                  <a:pt x="2381" y="18"/>
                </a:lnTo>
                <a:lnTo>
                  <a:pt x="2382" y="10"/>
                </a:lnTo>
                <a:lnTo>
                  <a:pt x="2382" y="6"/>
                </a:lnTo>
                <a:lnTo>
                  <a:pt x="2383" y="10"/>
                </a:lnTo>
                <a:lnTo>
                  <a:pt x="2384" y="16"/>
                </a:lnTo>
                <a:lnTo>
                  <a:pt x="2384" y="12"/>
                </a:lnTo>
                <a:lnTo>
                  <a:pt x="2385" y="13"/>
                </a:lnTo>
                <a:lnTo>
                  <a:pt x="2386" y="12"/>
                </a:lnTo>
                <a:lnTo>
                  <a:pt x="2386" y="5"/>
                </a:lnTo>
                <a:lnTo>
                  <a:pt x="2387" y="9"/>
                </a:lnTo>
                <a:lnTo>
                  <a:pt x="2388" y="9"/>
                </a:lnTo>
                <a:lnTo>
                  <a:pt x="2388" y="18"/>
                </a:lnTo>
                <a:lnTo>
                  <a:pt x="2389" y="18"/>
                </a:lnTo>
                <a:lnTo>
                  <a:pt x="2390" y="21"/>
                </a:lnTo>
                <a:lnTo>
                  <a:pt x="2391" y="21"/>
                </a:lnTo>
                <a:lnTo>
                  <a:pt x="2391" y="22"/>
                </a:lnTo>
                <a:lnTo>
                  <a:pt x="2392" y="25"/>
                </a:lnTo>
                <a:lnTo>
                  <a:pt x="2393" y="17"/>
                </a:lnTo>
                <a:lnTo>
                  <a:pt x="2393" y="29"/>
                </a:lnTo>
                <a:lnTo>
                  <a:pt x="2394" y="20"/>
                </a:lnTo>
                <a:lnTo>
                  <a:pt x="2395" y="29"/>
                </a:lnTo>
                <a:lnTo>
                  <a:pt x="2395" y="32"/>
                </a:lnTo>
                <a:lnTo>
                  <a:pt x="2396" y="33"/>
                </a:lnTo>
                <a:lnTo>
                  <a:pt x="2397" y="32"/>
                </a:lnTo>
                <a:lnTo>
                  <a:pt x="2397" y="33"/>
                </a:lnTo>
                <a:lnTo>
                  <a:pt x="2398" y="33"/>
                </a:lnTo>
                <a:lnTo>
                  <a:pt x="2399" y="29"/>
                </a:lnTo>
                <a:lnTo>
                  <a:pt x="2399" y="35"/>
                </a:lnTo>
                <a:lnTo>
                  <a:pt x="2400" y="38"/>
                </a:lnTo>
                <a:lnTo>
                  <a:pt x="2401" y="33"/>
                </a:lnTo>
                <a:lnTo>
                  <a:pt x="2402" y="29"/>
                </a:lnTo>
                <a:lnTo>
                  <a:pt x="2402" y="37"/>
                </a:lnTo>
                <a:lnTo>
                  <a:pt x="2403" y="38"/>
                </a:lnTo>
                <a:lnTo>
                  <a:pt x="2404" y="30"/>
                </a:lnTo>
                <a:lnTo>
                  <a:pt x="2404" y="38"/>
                </a:lnTo>
                <a:lnTo>
                  <a:pt x="2405" y="38"/>
                </a:lnTo>
                <a:lnTo>
                  <a:pt x="2406" y="29"/>
                </a:lnTo>
                <a:lnTo>
                  <a:pt x="2406" y="38"/>
                </a:lnTo>
                <a:lnTo>
                  <a:pt x="2407" y="41"/>
                </a:lnTo>
                <a:lnTo>
                  <a:pt x="2408" y="39"/>
                </a:lnTo>
                <a:lnTo>
                  <a:pt x="2408" y="42"/>
                </a:lnTo>
                <a:lnTo>
                  <a:pt x="2409" y="42"/>
                </a:lnTo>
                <a:lnTo>
                  <a:pt x="2410" y="41"/>
                </a:lnTo>
                <a:lnTo>
                  <a:pt x="2411" y="41"/>
                </a:lnTo>
                <a:lnTo>
                  <a:pt x="2411" y="86"/>
                </a:lnTo>
                <a:lnTo>
                  <a:pt x="2412" y="169"/>
                </a:lnTo>
                <a:lnTo>
                  <a:pt x="2413" y="294"/>
                </a:lnTo>
                <a:lnTo>
                  <a:pt x="2413" y="359"/>
                </a:lnTo>
                <a:lnTo>
                  <a:pt x="2414" y="408"/>
                </a:lnTo>
                <a:lnTo>
                  <a:pt x="2415" y="463"/>
                </a:lnTo>
                <a:lnTo>
                  <a:pt x="2415" y="500"/>
                </a:lnTo>
                <a:lnTo>
                  <a:pt x="2416" y="532"/>
                </a:lnTo>
                <a:lnTo>
                  <a:pt x="2417" y="568"/>
                </a:lnTo>
                <a:lnTo>
                  <a:pt x="2417" y="596"/>
                </a:lnTo>
                <a:lnTo>
                  <a:pt x="2418" y="622"/>
                </a:lnTo>
                <a:lnTo>
                  <a:pt x="2419" y="646"/>
                </a:lnTo>
                <a:lnTo>
                  <a:pt x="2420" y="668"/>
                </a:lnTo>
                <a:lnTo>
                  <a:pt x="2420" y="676"/>
                </a:lnTo>
                <a:lnTo>
                  <a:pt x="2421" y="702"/>
                </a:lnTo>
                <a:lnTo>
                  <a:pt x="2422" y="707"/>
                </a:lnTo>
                <a:lnTo>
                  <a:pt x="2422" y="720"/>
                </a:lnTo>
                <a:lnTo>
                  <a:pt x="2423" y="726"/>
                </a:lnTo>
                <a:lnTo>
                  <a:pt x="2424" y="739"/>
                </a:lnTo>
                <a:lnTo>
                  <a:pt x="2424" y="709"/>
                </a:lnTo>
                <a:lnTo>
                  <a:pt x="2425" y="577"/>
                </a:lnTo>
                <a:lnTo>
                  <a:pt x="2426" y="465"/>
                </a:lnTo>
                <a:lnTo>
                  <a:pt x="2426" y="373"/>
                </a:lnTo>
                <a:lnTo>
                  <a:pt x="2427" y="295"/>
                </a:lnTo>
                <a:lnTo>
                  <a:pt x="2428" y="228"/>
                </a:lnTo>
                <a:lnTo>
                  <a:pt x="2429" y="170"/>
                </a:lnTo>
                <a:lnTo>
                  <a:pt x="2429" y="141"/>
                </a:lnTo>
                <a:lnTo>
                  <a:pt x="2430" y="114"/>
                </a:lnTo>
                <a:lnTo>
                  <a:pt x="2431" y="98"/>
                </a:lnTo>
                <a:lnTo>
                  <a:pt x="2431" y="81"/>
                </a:lnTo>
                <a:lnTo>
                  <a:pt x="2432" y="71"/>
                </a:lnTo>
                <a:lnTo>
                  <a:pt x="2433" y="61"/>
                </a:lnTo>
                <a:lnTo>
                  <a:pt x="2433" y="57"/>
                </a:lnTo>
                <a:lnTo>
                  <a:pt x="2434" y="50"/>
                </a:lnTo>
                <a:lnTo>
                  <a:pt x="2435" y="43"/>
                </a:lnTo>
                <a:lnTo>
                  <a:pt x="2435" y="42"/>
                </a:lnTo>
                <a:lnTo>
                  <a:pt x="2436" y="46"/>
                </a:lnTo>
                <a:lnTo>
                  <a:pt x="2437" y="45"/>
                </a:lnTo>
                <a:lnTo>
                  <a:pt x="2438" y="45"/>
                </a:lnTo>
                <a:lnTo>
                  <a:pt x="2438" y="34"/>
                </a:lnTo>
                <a:lnTo>
                  <a:pt x="2439" y="34"/>
                </a:lnTo>
                <a:lnTo>
                  <a:pt x="2440" y="33"/>
                </a:lnTo>
                <a:lnTo>
                  <a:pt x="2440" y="35"/>
                </a:lnTo>
                <a:lnTo>
                  <a:pt x="2441" y="35"/>
                </a:lnTo>
                <a:lnTo>
                  <a:pt x="2442" y="38"/>
                </a:lnTo>
                <a:lnTo>
                  <a:pt x="2442" y="37"/>
                </a:lnTo>
                <a:lnTo>
                  <a:pt x="2443" y="34"/>
                </a:lnTo>
                <a:lnTo>
                  <a:pt x="2444" y="34"/>
                </a:lnTo>
                <a:lnTo>
                  <a:pt x="2444" y="24"/>
                </a:lnTo>
                <a:lnTo>
                  <a:pt x="2445" y="22"/>
                </a:lnTo>
                <a:lnTo>
                  <a:pt x="2446" y="32"/>
                </a:lnTo>
                <a:lnTo>
                  <a:pt x="2446" y="30"/>
                </a:lnTo>
                <a:lnTo>
                  <a:pt x="2447" y="24"/>
                </a:lnTo>
                <a:lnTo>
                  <a:pt x="2448" y="29"/>
                </a:lnTo>
                <a:lnTo>
                  <a:pt x="2449" y="28"/>
                </a:lnTo>
                <a:lnTo>
                  <a:pt x="2449" y="26"/>
                </a:lnTo>
                <a:lnTo>
                  <a:pt x="2450" y="24"/>
                </a:lnTo>
                <a:lnTo>
                  <a:pt x="2451" y="24"/>
                </a:lnTo>
                <a:lnTo>
                  <a:pt x="2451" y="12"/>
                </a:lnTo>
                <a:lnTo>
                  <a:pt x="2452" y="20"/>
                </a:lnTo>
                <a:lnTo>
                  <a:pt x="2453" y="13"/>
                </a:lnTo>
                <a:lnTo>
                  <a:pt x="2453" y="16"/>
                </a:lnTo>
                <a:lnTo>
                  <a:pt x="2454" y="14"/>
                </a:lnTo>
                <a:lnTo>
                  <a:pt x="2455" y="10"/>
                </a:lnTo>
                <a:lnTo>
                  <a:pt x="2455" y="14"/>
                </a:lnTo>
                <a:lnTo>
                  <a:pt x="2456" y="2"/>
                </a:lnTo>
                <a:lnTo>
                  <a:pt x="2457" y="13"/>
                </a:lnTo>
                <a:lnTo>
                  <a:pt x="2458" y="16"/>
                </a:lnTo>
                <a:lnTo>
                  <a:pt x="2458" y="17"/>
                </a:lnTo>
                <a:lnTo>
                  <a:pt x="2459" y="16"/>
                </a:lnTo>
                <a:lnTo>
                  <a:pt x="2460" y="17"/>
                </a:lnTo>
                <a:lnTo>
                  <a:pt x="2460" y="14"/>
                </a:lnTo>
                <a:lnTo>
                  <a:pt x="2461" y="20"/>
                </a:lnTo>
                <a:lnTo>
                  <a:pt x="2462" y="21"/>
                </a:lnTo>
                <a:lnTo>
                  <a:pt x="2462" y="13"/>
                </a:lnTo>
                <a:lnTo>
                  <a:pt x="2463" y="21"/>
                </a:lnTo>
                <a:lnTo>
                  <a:pt x="2464" y="22"/>
                </a:lnTo>
                <a:lnTo>
                  <a:pt x="2464" y="25"/>
                </a:lnTo>
                <a:lnTo>
                  <a:pt x="2465" y="24"/>
                </a:lnTo>
                <a:lnTo>
                  <a:pt x="2466" y="21"/>
                </a:lnTo>
                <a:lnTo>
                  <a:pt x="2467" y="25"/>
                </a:lnTo>
                <a:lnTo>
                  <a:pt x="2467" y="18"/>
                </a:lnTo>
                <a:lnTo>
                  <a:pt x="2468" y="28"/>
                </a:lnTo>
                <a:lnTo>
                  <a:pt x="2469" y="29"/>
                </a:lnTo>
                <a:lnTo>
                  <a:pt x="2469" y="29"/>
                </a:lnTo>
                <a:lnTo>
                  <a:pt x="2470" y="30"/>
                </a:lnTo>
                <a:lnTo>
                  <a:pt x="2471" y="32"/>
                </a:lnTo>
                <a:lnTo>
                  <a:pt x="2471" y="29"/>
                </a:lnTo>
                <a:lnTo>
                  <a:pt x="2472" y="33"/>
                </a:lnTo>
                <a:lnTo>
                  <a:pt x="2473" y="32"/>
                </a:lnTo>
                <a:lnTo>
                  <a:pt x="2473" y="37"/>
                </a:lnTo>
                <a:lnTo>
                  <a:pt x="2474" y="26"/>
                </a:lnTo>
                <a:lnTo>
                  <a:pt x="2475" y="38"/>
                </a:lnTo>
                <a:lnTo>
                  <a:pt x="2476" y="30"/>
                </a:lnTo>
                <a:lnTo>
                  <a:pt x="2476" y="41"/>
                </a:lnTo>
                <a:lnTo>
                  <a:pt x="2477" y="39"/>
                </a:lnTo>
                <a:lnTo>
                  <a:pt x="2478" y="43"/>
                </a:lnTo>
                <a:lnTo>
                  <a:pt x="2478" y="46"/>
                </a:lnTo>
                <a:lnTo>
                  <a:pt x="2479" y="55"/>
                </a:lnTo>
                <a:lnTo>
                  <a:pt x="2480" y="133"/>
                </a:lnTo>
                <a:lnTo>
                  <a:pt x="2480" y="261"/>
                </a:lnTo>
                <a:lnTo>
                  <a:pt x="2481" y="330"/>
                </a:lnTo>
                <a:lnTo>
                  <a:pt x="2482" y="389"/>
                </a:lnTo>
                <a:lnTo>
                  <a:pt x="2482" y="442"/>
                </a:lnTo>
                <a:lnTo>
                  <a:pt x="2483" y="487"/>
                </a:lnTo>
                <a:lnTo>
                  <a:pt x="2484" y="523"/>
                </a:lnTo>
                <a:lnTo>
                  <a:pt x="2485" y="559"/>
                </a:lnTo>
                <a:lnTo>
                  <a:pt x="2485" y="590"/>
                </a:lnTo>
                <a:lnTo>
                  <a:pt x="2486" y="618"/>
                </a:lnTo>
                <a:lnTo>
                  <a:pt x="2487" y="644"/>
                </a:lnTo>
                <a:lnTo>
                  <a:pt x="2487" y="666"/>
                </a:lnTo>
                <a:lnTo>
                  <a:pt x="2488" y="688"/>
                </a:lnTo>
                <a:lnTo>
                  <a:pt x="2489" y="706"/>
                </a:lnTo>
                <a:lnTo>
                  <a:pt x="2489" y="714"/>
                </a:lnTo>
                <a:lnTo>
                  <a:pt x="2490" y="728"/>
                </a:lnTo>
                <a:lnTo>
                  <a:pt x="2491" y="740"/>
                </a:lnTo>
                <a:lnTo>
                  <a:pt x="2491" y="753"/>
                </a:lnTo>
                <a:lnTo>
                  <a:pt x="2492" y="756"/>
                </a:lnTo>
                <a:lnTo>
                  <a:pt x="2493" y="654"/>
                </a:lnTo>
                <a:lnTo>
                  <a:pt x="2493" y="526"/>
                </a:lnTo>
                <a:lnTo>
                  <a:pt x="2494" y="424"/>
                </a:lnTo>
                <a:lnTo>
                  <a:pt x="2495" y="338"/>
                </a:lnTo>
                <a:lnTo>
                  <a:pt x="2496" y="270"/>
                </a:lnTo>
                <a:lnTo>
                  <a:pt x="2496" y="218"/>
                </a:lnTo>
                <a:lnTo>
                  <a:pt x="2497" y="157"/>
                </a:lnTo>
                <a:lnTo>
                  <a:pt x="2498" y="132"/>
                </a:lnTo>
                <a:lnTo>
                  <a:pt x="2498" y="108"/>
                </a:lnTo>
                <a:lnTo>
                  <a:pt x="2499" y="87"/>
                </a:lnTo>
                <a:lnTo>
                  <a:pt x="2500" y="78"/>
                </a:lnTo>
                <a:lnTo>
                  <a:pt x="2500" y="67"/>
                </a:lnTo>
                <a:lnTo>
                  <a:pt x="2501" y="59"/>
                </a:lnTo>
                <a:lnTo>
                  <a:pt x="2502" y="53"/>
                </a:lnTo>
                <a:lnTo>
                  <a:pt x="2502" y="45"/>
                </a:lnTo>
                <a:lnTo>
                  <a:pt x="2503" y="37"/>
                </a:lnTo>
                <a:lnTo>
                  <a:pt x="2504" y="42"/>
                </a:lnTo>
                <a:lnTo>
                  <a:pt x="2505" y="43"/>
                </a:lnTo>
                <a:lnTo>
                  <a:pt x="2505" y="32"/>
                </a:lnTo>
                <a:lnTo>
                  <a:pt x="2506" y="39"/>
                </a:lnTo>
                <a:lnTo>
                  <a:pt x="2507" y="38"/>
                </a:lnTo>
                <a:lnTo>
                  <a:pt x="2507" y="37"/>
                </a:lnTo>
                <a:lnTo>
                  <a:pt x="2508" y="29"/>
                </a:lnTo>
                <a:lnTo>
                  <a:pt x="2509" y="34"/>
                </a:lnTo>
                <a:lnTo>
                  <a:pt x="2509" y="30"/>
                </a:lnTo>
                <a:lnTo>
                  <a:pt x="2510" y="28"/>
                </a:lnTo>
                <a:lnTo>
                  <a:pt x="2511" y="28"/>
                </a:lnTo>
                <a:lnTo>
                  <a:pt x="2511" y="25"/>
                </a:lnTo>
                <a:lnTo>
                  <a:pt x="2512" y="24"/>
                </a:lnTo>
                <a:lnTo>
                  <a:pt x="2513" y="22"/>
                </a:lnTo>
                <a:lnTo>
                  <a:pt x="2514" y="14"/>
                </a:lnTo>
                <a:lnTo>
                  <a:pt x="2514" y="20"/>
                </a:lnTo>
                <a:lnTo>
                  <a:pt x="2515" y="14"/>
                </a:lnTo>
                <a:lnTo>
                  <a:pt x="2516" y="18"/>
                </a:lnTo>
                <a:lnTo>
                  <a:pt x="2516" y="10"/>
                </a:lnTo>
                <a:lnTo>
                  <a:pt x="2517" y="17"/>
                </a:lnTo>
                <a:lnTo>
                  <a:pt x="2518" y="8"/>
                </a:lnTo>
                <a:lnTo>
                  <a:pt x="2518" y="16"/>
                </a:lnTo>
                <a:lnTo>
                  <a:pt x="2519" y="5"/>
                </a:lnTo>
                <a:lnTo>
                  <a:pt x="2520" y="6"/>
                </a:lnTo>
                <a:lnTo>
                  <a:pt x="2520" y="13"/>
                </a:lnTo>
                <a:lnTo>
                  <a:pt x="2521" y="8"/>
                </a:lnTo>
                <a:lnTo>
                  <a:pt x="2522" y="12"/>
                </a:lnTo>
                <a:lnTo>
                  <a:pt x="2523" y="4"/>
                </a:lnTo>
                <a:lnTo>
                  <a:pt x="2523" y="16"/>
                </a:lnTo>
                <a:lnTo>
                  <a:pt x="2524" y="14"/>
                </a:lnTo>
                <a:lnTo>
                  <a:pt x="2525" y="18"/>
                </a:lnTo>
                <a:lnTo>
                  <a:pt x="2525" y="17"/>
                </a:lnTo>
                <a:lnTo>
                  <a:pt x="2526" y="22"/>
                </a:lnTo>
                <a:lnTo>
                  <a:pt x="2527" y="24"/>
                </a:lnTo>
                <a:lnTo>
                  <a:pt x="2527" y="18"/>
                </a:lnTo>
                <a:lnTo>
                  <a:pt x="2528" y="26"/>
                </a:lnTo>
                <a:lnTo>
                  <a:pt x="2529" y="20"/>
                </a:lnTo>
                <a:lnTo>
                  <a:pt x="2529" y="28"/>
                </a:lnTo>
                <a:lnTo>
                  <a:pt x="2530" y="29"/>
                </a:lnTo>
                <a:lnTo>
                  <a:pt x="2531" y="29"/>
                </a:lnTo>
                <a:lnTo>
                  <a:pt x="2532" y="30"/>
                </a:lnTo>
                <a:lnTo>
                  <a:pt x="2532" y="32"/>
                </a:lnTo>
                <a:lnTo>
                  <a:pt x="2533" y="32"/>
                </a:lnTo>
                <a:lnTo>
                  <a:pt x="2534" y="32"/>
                </a:lnTo>
                <a:lnTo>
                  <a:pt x="2534" y="22"/>
                </a:lnTo>
                <a:lnTo>
                  <a:pt x="2535" y="35"/>
                </a:lnTo>
                <a:lnTo>
                  <a:pt x="2536" y="37"/>
                </a:lnTo>
                <a:lnTo>
                  <a:pt x="2536" y="32"/>
                </a:lnTo>
                <a:lnTo>
                  <a:pt x="2537" y="25"/>
                </a:lnTo>
                <a:lnTo>
                  <a:pt x="2538" y="30"/>
                </a:lnTo>
                <a:lnTo>
                  <a:pt x="2538" y="34"/>
                </a:lnTo>
                <a:lnTo>
                  <a:pt x="2539" y="38"/>
                </a:lnTo>
                <a:lnTo>
                  <a:pt x="2540" y="37"/>
                </a:lnTo>
                <a:lnTo>
                  <a:pt x="2540" y="38"/>
                </a:lnTo>
                <a:lnTo>
                  <a:pt x="2541" y="37"/>
                </a:lnTo>
                <a:lnTo>
                  <a:pt x="2542" y="30"/>
                </a:lnTo>
                <a:lnTo>
                  <a:pt x="2543" y="37"/>
                </a:lnTo>
                <a:lnTo>
                  <a:pt x="2543" y="41"/>
                </a:lnTo>
                <a:lnTo>
                  <a:pt x="2544" y="42"/>
                </a:lnTo>
                <a:lnTo>
                  <a:pt x="2545" y="42"/>
                </a:lnTo>
                <a:lnTo>
                  <a:pt x="2545" y="42"/>
                </a:lnTo>
                <a:lnTo>
                  <a:pt x="2546" y="42"/>
                </a:lnTo>
                <a:lnTo>
                  <a:pt x="2547" y="57"/>
                </a:lnTo>
                <a:lnTo>
                  <a:pt x="2547" y="92"/>
                </a:lnTo>
                <a:lnTo>
                  <a:pt x="2548" y="176"/>
                </a:lnTo>
                <a:lnTo>
                  <a:pt x="2549" y="299"/>
                </a:lnTo>
                <a:lnTo>
                  <a:pt x="2549" y="355"/>
                </a:lnTo>
                <a:lnTo>
                  <a:pt x="2550" y="416"/>
                </a:lnTo>
                <a:lnTo>
                  <a:pt x="2551" y="463"/>
                </a:lnTo>
                <a:lnTo>
                  <a:pt x="2552" y="494"/>
                </a:lnTo>
                <a:lnTo>
                  <a:pt x="2552" y="535"/>
                </a:lnTo>
                <a:lnTo>
                  <a:pt x="2553" y="563"/>
                </a:lnTo>
                <a:lnTo>
                  <a:pt x="2554" y="599"/>
                </a:lnTo>
                <a:lnTo>
                  <a:pt x="2554" y="626"/>
                </a:lnTo>
                <a:lnTo>
                  <a:pt x="2555" y="638"/>
                </a:lnTo>
                <a:lnTo>
                  <a:pt x="2556" y="670"/>
                </a:lnTo>
                <a:lnTo>
                  <a:pt x="2556" y="686"/>
                </a:lnTo>
                <a:lnTo>
                  <a:pt x="2557" y="696"/>
                </a:lnTo>
                <a:lnTo>
                  <a:pt x="2558" y="716"/>
                </a:lnTo>
                <a:lnTo>
                  <a:pt x="2558" y="719"/>
                </a:lnTo>
                <a:lnTo>
                  <a:pt x="2559" y="732"/>
                </a:lnTo>
                <a:lnTo>
                  <a:pt x="2560" y="738"/>
                </a:lnTo>
                <a:lnTo>
                  <a:pt x="2561" y="695"/>
                </a:lnTo>
                <a:lnTo>
                  <a:pt x="2561" y="567"/>
                </a:lnTo>
                <a:lnTo>
                  <a:pt x="2562" y="454"/>
                </a:lnTo>
                <a:lnTo>
                  <a:pt x="2563" y="363"/>
                </a:lnTo>
                <a:lnTo>
                  <a:pt x="2563" y="286"/>
                </a:lnTo>
                <a:lnTo>
                  <a:pt x="2564" y="230"/>
                </a:lnTo>
                <a:lnTo>
                  <a:pt x="2565" y="164"/>
                </a:lnTo>
                <a:lnTo>
                  <a:pt x="2565" y="132"/>
                </a:lnTo>
                <a:lnTo>
                  <a:pt x="2566" y="100"/>
                </a:lnTo>
                <a:lnTo>
                  <a:pt x="2567" y="89"/>
                </a:lnTo>
                <a:lnTo>
                  <a:pt x="2567" y="75"/>
                </a:lnTo>
                <a:lnTo>
                  <a:pt x="2568" y="66"/>
                </a:lnTo>
                <a:lnTo>
                  <a:pt x="2569" y="57"/>
                </a:lnTo>
                <a:lnTo>
                  <a:pt x="2570" y="53"/>
                </a:lnTo>
                <a:lnTo>
                  <a:pt x="2570" y="42"/>
                </a:lnTo>
                <a:lnTo>
                  <a:pt x="2571" y="46"/>
                </a:lnTo>
                <a:lnTo>
                  <a:pt x="2572" y="34"/>
                </a:lnTo>
                <a:lnTo>
                  <a:pt x="2572" y="42"/>
                </a:lnTo>
                <a:lnTo>
                  <a:pt x="2573" y="38"/>
                </a:lnTo>
                <a:lnTo>
                  <a:pt x="2574" y="38"/>
                </a:lnTo>
                <a:lnTo>
                  <a:pt x="2574" y="41"/>
                </a:lnTo>
                <a:lnTo>
                  <a:pt x="2575" y="28"/>
                </a:lnTo>
                <a:lnTo>
                  <a:pt x="2576" y="38"/>
                </a:lnTo>
                <a:lnTo>
                  <a:pt x="2576" y="34"/>
                </a:lnTo>
                <a:lnTo>
                  <a:pt x="2577" y="25"/>
                </a:lnTo>
                <a:lnTo>
                  <a:pt x="2578" y="24"/>
                </a:lnTo>
                <a:lnTo>
                  <a:pt x="2579" y="25"/>
                </a:lnTo>
                <a:lnTo>
                  <a:pt x="2579" y="30"/>
                </a:lnTo>
                <a:lnTo>
                  <a:pt x="2580" y="33"/>
                </a:lnTo>
                <a:lnTo>
                  <a:pt x="2581" y="28"/>
                </a:lnTo>
                <a:lnTo>
                  <a:pt x="2581" y="22"/>
                </a:lnTo>
                <a:lnTo>
                  <a:pt x="2582" y="29"/>
                </a:lnTo>
                <a:lnTo>
                  <a:pt x="2583" y="22"/>
                </a:lnTo>
                <a:lnTo>
                  <a:pt x="2583" y="26"/>
                </a:lnTo>
                <a:lnTo>
                  <a:pt x="2584" y="24"/>
                </a:lnTo>
                <a:lnTo>
                  <a:pt x="2585" y="22"/>
                </a:lnTo>
                <a:lnTo>
                  <a:pt x="2585" y="24"/>
                </a:lnTo>
                <a:lnTo>
                  <a:pt x="2586" y="20"/>
                </a:lnTo>
                <a:lnTo>
                  <a:pt x="2587" y="18"/>
                </a:lnTo>
                <a:lnTo>
                  <a:pt x="2587" y="10"/>
                </a:lnTo>
                <a:lnTo>
                  <a:pt x="2588" y="17"/>
                </a:lnTo>
                <a:lnTo>
                  <a:pt x="2589" y="13"/>
                </a:lnTo>
                <a:lnTo>
                  <a:pt x="2590" y="16"/>
                </a:lnTo>
                <a:lnTo>
                  <a:pt x="2590" y="12"/>
                </a:lnTo>
                <a:lnTo>
                  <a:pt x="2591" y="6"/>
                </a:lnTo>
                <a:lnTo>
                  <a:pt x="2592" y="6"/>
                </a:lnTo>
                <a:lnTo>
                  <a:pt x="2592" y="16"/>
                </a:lnTo>
                <a:lnTo>
                  <a:pt x="2593" y="10"/>
                </a:lnTo>
                <a:lnTo>
                  <a:pt x="2594" y="18"/>
                </a:lnTo>
                <a:lnTo>
                  <a:pt x="2594" y="12"/>
                </a:lnTo>
                <a:lnTo>
                  <a:pt x="2595" y="20"/>
                </a:lnTo>
                <a:lnTo>
                  <a:pt x="2596" y="12"/>
                </a:lnTo>
                <a:lnTo>
                  <a:pt x="2596" y="14"/>
                </a:lnTo>
                <a:lnTo>
                  <a:pt x="2597" y="22"/>
                </a:lnTo>
                <a:lnTo>
                  <a:pt x="2598" y="14"/>
                </a:lnTo>
                <a:lnTo>
                  <a:pt x="2599" y="24"/>
                </a:lnTo>
                <a:lnTo>
                  <a:pt x="2599" y="24"/>
                </a:lnTo>
                <a:lnTo>
                  <a:pt x="2600" y="18"/>
                </a:lnTo>
                <a:lnTo>
                  <a:pt x="2601" y="12"/>
                </a:lnTo>
                <a:lnTo>
                  <a:pt x="2601" y="10"/>
                </a:lnTo>
                <a:lnTo>
                  <a:pt x="2602" y="17"/>
                </a:lnTo>
                <a:lnTo>
                  <a:pt x="2603" y="20"/>
                </a:lnTo>
                <a:lnTo>
                  <a:pt x="2603" y="21"/>
                </a:lnTo>
                <a:lnTo>
                  <a:pt x="2604" y="24"/>
                </a:lnTo>
                <a:lnTo>
                  <a:pt x="2605" y="18"/>
                </a:lnTo>
                <a:lnTo>
                  <a:pt x="2605" y="26"/>
                </a:lnTo>
                <a:lnTo>
                  <a:pt x="2606" y="29"/>
                </a:lnTo>
                <a:lnTo>
                  <a:pt x="2607" y="29"/>
                </a:lnTo>
                <a:lnTo>
                  <a:pt x="2608" y="30"/>
                </a:lnTo>
                <a:lnTo>
                  <a:pt x="2608" y="30"/>
                </a:lnTo>
                <a:lnTo>
                  <a:pt x="2609" y="28"/>
                </a:lnTo>
                <a:lnTo>
                  <a:pt x="2610" y="25"/>
                </a:lnTo>
                <a:lnTo>
                  <a:pt x="2610" y="37"/>
                </a:lnTo>
                <a:lnTo>
                  <a:pt x="2611" y="37"/>
                </a:lnTo>
                <a:lnTo>
                  <a:pt x="2612" y="38"/>
                </a:lnTo>
                <a:lnTo>
                  <a:pt x="2612" y="33"/>
                </a:lnTo>
                <a:lnTo>
                  <a:pt x="2613" y="42"/>
                </a:lnTo>
                <a:lnTo>
                  <a:pt x="2614" y="43"/>
                </a:lnTo>
                <a:lnTo>
                  <a:pt x="2614" y="39"/>
                </a:lnTo>
                <a:lnTo>
                  <a:pt x="2615" y="61"/>
                </a:lnTo>
                <a:lnTo>
                  <a:pt x="2616" y="141"/>
                </a:lnTo>
                <a:lnTo>
                  <a:pt x="2617" y="269"/>
                </a:lnTo>
                <a:lnTo>
                  <a:pt x="2617" y="337"/>
                </a:lnTo>
                <a:lnTo>
                  <a:pt x="2618" y="385"/>
                </a:lnTo>
                <a:lnTo>
                  <a:pt x="2619" y="438"/>
                </a:lnTo>
                <a:lnTo>
                  <a:pt x="2619" y="486"/>
                </a:lnTo>
                <a:lnTo>
                  <a:pt x="2620" y="528"/>
                </a:lnTo>
                <a:lnTo>
                  <a:pt x="2621" y="563"/>
                </a:lnTo>
                <a:lnTo>
                  <a:pt x="2621" y="595"/>
                </a:lnTo>
                <a:lnTo>
                  <a:pt x="2622" y="622"/>
                </a:lnTo>
                <a:lnTo>
                  <a:pt x="2623" y="647"/>
                </a:lnTo>
                <a:lnTo>
                  <a:pt x="2623" y="669"/>
                </a:lnTo>
                <a:lnTo>
                  <a:pt x="2624" y="682"/>
                </a:lnTo>
                <a:lnTo>
                  <a:pt x="2625" y="699"/>
                </a:lnTo>
                <a:lnTo>
                  <a:pt x="2626" y="721"/>
                </a:lnTo>
                <a:lnTo>
                  <a:pt x="2626" y="734"/>
                </a:lnTo>
                <a:lnTo>
                  <a:pt x="2627" y="747"/>
                </a:lnTo>
                <a:lnTo>
                  <a:pt x="2628" y="750"/>
                </a:lnTo>
                <a:lnTo>
                  <a:pt x="2628" y="748"/>
                </a:lnTo>
                <a:lnTo>
                  <a:pt x="2629" y="637"/>
                </a:lnTo>
                <a:lnTo>
                  <a:pt x="2630" y="517"/>
                </a:lnTo>
                <a:lnTo>
                  <a:pt x="2630" y="408"/>
                </a:lnTo>
                <a:lnTo>
                  <a:pt x="2631" y="330"/>
                </a:lnTo>
                <a:lnTo>
                  <a:pt x="2632" y="268"/>
                </a:lnTo>
                <a:lnTo>
                  <a:pt x="2632" y="211"/>
                </a:lnTo>
                <a:lnTo>
                  <a:pt x="2633" y="155"/>
                </a:lnTo>
                <a:lnTo>
                  <a:pt x="2634" y="127"/>
                </a:lnTo>
                <a:lnTo>
                  <a:pt x="2634" y="104"/>
                </a:lnTo>
                <a:lnTo>
                  <a:pt x="2635" y="89"/>
                </a:lnTo>
                <a:lnTo>
                  <a:pt x="2636" y="73"/>
                </a:lnTo>
                <a:lnTo>
                  <a:pt x="2637" y="67"/>
                </a:lnTo>
                <a:lnTo>
                  <a:pt x="2637" y="49"/>
                </a:lnTo>
                <a:lnTo>
                  <a:pt x="2638" y="51"/>
                </a:lnTo>
                <a:lnTo>
                  <a:pt x="2639" y="46"/>
                </a:lnTo>
                <a:lnTo>
                  <a:pt x="2639" y="43"/>
                </a:lnTo>
                <a:lnTo>
                  <a:pt x="2640" y="41"/>
                </a:lnTo>
                <a:lnTo>
                  <a:pt x="2641" y="38"/>
                </a:lnTo>
                <a:lnTo>
                  <a:pt x="2641" y="37"/>
                </a:lnTo>
                <a:lnTo>
                  <a:pt x="2642" y="34"/>
                </a:lnTo>
                <a:lnTo>
                  <a:pt x="2643" y="30"/>
                </a:lnTo>
                <a:lnTo>
                  <a:pt x="2643" y="20"/>
                </a:lnTo>
                <a:lnTo>
                  <a:pt x="2644" y="21"/>
                </a:lnTo>
                <a:lnTo>
                  <a:pt x="2645" y="24"/>
                </a:lnTo>
                <a:lnTo>
                  <a:pt x="2646" y="14"/>
                </a:lnTo>
                <a:lnTo>
                  <a:pt x="2646" y="21"/>
                </a:lnTo>
                <a:lnTo>
                  <a:pt x="2647" y="10"/>
                </a:lnTo>
                <a:lnTo>
                  <a:pt x="2648" y="18"/>
                </a:lnTo>
                <a:lnTo>
                  <a:pt x="2648" y="13"/>
                </a:lnTo>
                <a:lnTo>
                  <a:pt x="2649" y="17"/>
                </a:lnTo>
                <a:lnTo>
                  <a:pt x="2650" y="20"/>
                </a:lnTo>
                <a:lnTo>
                  <a:pt x="2650" y="20"/>
                </a:lnTo>
                <a:lnTo>
                  <a:pt x="2651" y="18"/>
                </a:lnTo>
                <a:lnTo>
                  <a:pt x="2652" y="17"/>
                </a:lnTo>
                <a:lnTo>
                  <a:pt x="2652" y="18"/>
                </a:lnTo>
                <a:lnTo>
                  <a:pt x="2653" y="17"/>
                </a:lnTo>
                <a:lnTo>
                  <a:pt x="2654" y="6"/>
                </a:lnTo>
                <a:lnTo>
                  <a:pt x="2655" y="12"/>
                </a:lnTo>
                <a:lnTo>
                  <a:pt x="2655" y="13"/>
                </a:lnTo>
                <a:lnTo>
                  <a:pt x="2656" y="12"/>
                </a:lnTo>
                <a:lnTo>
                  <a:pt x="2657" y="10"/>
                </a:lnTo>
                <a:lnTo>
                  <a:pt x="2657" y="0"/>
                </a:lnTo>
                <a:lnTo>
                  <a:pt x="2658" y="12"/>
                </a:lnTo>
                <a:lnTo>
                  <a:pt x="2659" y="2"/>
                </a:lnTo>
                <a:lnTo>
                  <a:pt x="2659" y="13"/>
                </a:lnTo>
                <a:lnTo>
                  <a:pt x="2660" y="12"/>
                </a:lnTo>
                <a:lnTo>
                  <a:pt x="2661" y="18"/>
                </a:lnTo>
                <a:lnTo>
                  <a:pt x="2661" y="21"/>
                </a:lnTo>
                <a:lnTo>
                  <a:pt x="2662" y="24"/>
                </a:lnTo>
                <a:lnTo>
                  <a:pt x="2663" y="13"/>
                </a:lnTo>
                <a:lnTo>
                  <a:pt x="2664" y="22"/>
                </a:lnTo>
                <a:lnTo>
                  <a:pt x="2664" y="14"/>
                </a:lnTo>
                <a:lnTo>
                  <a:pt x="2665" y="25"/>
                </a:lnTo>
                <a:lnTo>
                  <a:pt x="2666" y="26"/>
                </a:lnTo>
                <a:lnTo>
                  <a:pt x="2666" y="26"/>
                </a:lnTo>
                <a:lnTo>
                  <a:pt x="2667" y="28"/>
                </a:lnTo>
                <a:lnTo>
                  <a:pt x="2668" y="28"/>
                </a:lnTo>
                <a:lnTo>
                  <a:pt x="2668" y="29"/>
                </a:lnTo>
                <a:lnTo>
                  <a:pt x="2669" y="29"/>
                </a:lnTo>
                <a:lnTo>
                  <a:pt x="2670" y="25"/>
                </a:lnTo>
                <a:lnTo>
                  <a:pt x="2670" y="30"/>
                </a:lnTo>
                <a:lnTo>
                  <a:pt x="2671" y="32"/>
                </a:lnTo>
                <a:lnTo>
                  <a:pt x="2672" y="34"/>
                </a:lnTo>
                <a:lnTo>
                  <a:pt x="2673" y="35"/>
                </a:lnTo>
                <a:lnTo>
                  <a:pt x="2673" y="37"/>
                </a:lnTo>
                <a:lnTo>
                  <a:pt x="2674" y="33"/>
                </a:lnTo>
                <a:lnTo>
                  <a:pt x="2675" y="30"/>
                </a:lnTo>
                <a:lnTo>
                  <a:pt x="2675" y="39"/>
                </a:lnTo>
                <a:lnTo>
                  <a:pt x="2676" y="41"/>
                </a:lnTo>
                <a:lnTo>
                  <a:pt x="2677" y="38"/>
                </a:lnTo>
                <a:lnTo>
                  <a:pt x="2677" y="39"/>
                </a:lnTo>
                <a:lnTo>
                  <a:pt x="2678" y="39"/>
                </a:lnTo>
                <a:lnTo>
                  <a:pt x="2679" y="41"/>
                </a:lnTo>
                <a:lnTo>
                  <a:pt x="2679" y="41"/>
                </a:lnTo>
                <a:lnTo>
                  <a:pt x="2680" y="42"/>
                </a:lnTo>
                <a:lnTo>
                  <a:pt x="2681" y="42"/>
                </a:lnTo>
                <a:lnTo>
                  <a:pt x="2682" y="34"/>
                </a:lnTo>
                <a:lnTo>
                  <a:pt x="2682" y="37"/>
                </a:lnTo>
                <a:lnTo>
                  <a:pt x="2683" y="49"/>
                </a:lnTo>
                <a:lnTo>
                  <a:pt x="2684" y="85"/>
                </a:lnTo>
                <a:lnTo>
                  <a:pt x="2684" y="168"/>
                </a:lnTo>
                <a:lnTo>
                  <a:pt x="2685" y="295"/>
                </a:lnTo>
                <a:lnTo>
                  <a:pt x="2686" y="359"/>
                </a:lnTo>
                <a:lnTo>
                  <a:pt x="2686" y="415"/>
                </a:lnTo>
                <a:lnTo>
                  <a:pt x="2687" y="464"/>
                </a:lnTo>
                <a:lnTo>
                  <a:pt x="2688" y="508"/>
                </a:lnTo>
                <a:lnTo>
                  <a:pt x="2688" y="540"/>
                </a:lnTo>
                <a:lnTo>
                  <a:pt x="2689" y="580"/>
                </a:lnTo>
                <a:lnTo>
                  <a:pt x="2690" y="600"/>
                </a:lnTo>
                <a:lnTo>
                  <a:pt x="2690" y="636"/>
                </a:lnTo>
                <a:lnTo>
                  <a:pt x="2691" y="660"/>
                </a:lnTo>
                <a:lnTo>
                  <a:pt x="2692" y="681"/>
                </a:lnTo>
                <a:lnTo>
                  <a:pt x="2693" y="700"/>
                </a:lnTo>
                <a:lnTo>
                  <a:pt x="2693" y="716"/>
                </a:lnTo>
                <a:lnTo>
                  <a:pt x="2694" y="730"/>
                </a:lnTo>
                <a:lnTo>
                  <a:pt x="2695" y="742"/>
                </a:lnTo>
                <a:lnTo>
                  <a:pt x="2695" y="747"/>
                </a:lnTo>
                <a:lnTo>
                  <a:pt x="2696" y="756"/>
                </a:lnTo>
                <a:lnTo>
                  <a:pt x="2697" y="745"/>
                </a:lnTo>
                <a:lnTo>
                  <a:pt x="2697" y="627"/>
                </a:lnTo>
                <a:lnTo>
                  <a:pt x="2698" y="532"/>
                </a:lnTo>
                <a:lnTo>
                  <a:pt x="2699" y="437"/>
                </a:lnTo>
                <a:lnTo>
                  <a:pt x="2699" y="375"/>
                </a:lnTo>
                <a:lnTo>
                  <a:pt x="2700" y="319"/>
                </a:lnTo>
                <a:lnTo>
                  <a:pt x="2701" y="260"/>
                </a:lnTo>
                <a:lnTo>
                  <a:pt x="2702" y="232"/>
                </a:lnTo>
                <a:lnTo>
                  <a:pt x="2702" y="205"/>
                </a:lnTo>
                <a:lnTo>
                  <a:pt x="2703" y="170"/>
                </a:lnTo>
                <a:lnTo>
                  <a:pt x="2704" y="152"/>
                </a:lnTo>
                <a:lnTo>
                  <a:pt x="2704" y="135"/>
                </a:lnTo>
                <a:lnTo>
                  <a:pt x="2705" y="131"/>
                </a:lnTo>
                <a:lnTo>
                  <a:pt x="2706" y="123"/>
                </a:lnTo>
                <a:lnTo>
                  <a:pt x="2706" y="118"/>
                </a:lnTo>
                <a:lnTo>
                  <a:pt x="2707" y="106"/>
                </a:lnTo>
                <a:lnTo>
                  <a:pt x="2708" y="111"/>
                </a:lnTo>
                <a:lnTo>
                  <a:pt x="2708" y="108"/>
                </a:lnTo>
                <a:lnTo>
                  <a:pt x="2709" y="103"/>
                </a:lnTo>
                <a:lnTo>
                  <a:pt x="2710" y="102"/>
                </a:lnTo>
                <a:lnTo>
                  <a:pt x="2711" y="95"/>
                </a:lnTo>
                <a:lnTo>
                  <a:pt x="2711" y="95"/>
                </a:lnTo>
                <a:lnTo>
                  <a:pt x="2712" y="94"/>
                </a:lnTo>
                <a:lnTo>
                  <a:pt x="2713" y="90"/>
                </a:lnTo>
                <a:lnTo>
                  <a:pt x="2713" y="87"/>
                </a:lnTo>
                <a:lnTo>
                  <a:pt x="2714" y="86"/>
                </a:lnTo>
                <a:lnTo>
                  <a:pt x="2715" y="82"/>
                </a:lnTo>
                <a:lnTo>
                  <a:pt x="2715" y="85"/>
                </a:lnTo>
                <a:lnTo>
                  <a:pt x="2716" y="86"/>
                </a:lnTo>
                <a:lnTo>
                  <a:pt x="2717" y="75"/>
                </a:lnTo>
                <a:lnTo>
                  <a:pt x="2717" y="75"/>
                </a:lnTo>
                <a:lnTo>
                  <a:pt x="2718" y="81"/>
                </a:lnTo>
                <a:lnTo>
                  <a:pt x="2719" y="70"/>
                </a:lnTo>
                <a:lnTo>
                  <a:pt x="2720" y="75"/>
                </a:lnTo>
                <a:lnTo>
                  <a:pt x="2720" y="74"/>
                </a:lnTo>
                <a:lnTo>
                  <a:pt x="2721" y="71"/>
                </a:lnTo>
                <a:lnTo>
                  <a:pt x="2722" y="67"/>
                </a:lnTo>
                <a:lnTo>
                  <a:pt x="2722" y="66"/>
                </a:lnTo>
                <a:lnTo>
                  <a:pt x="2723" y="58"/>
                </a:lnTo>
                <a:lnTo>
                  <a:pt x="2724" y="54"/>
                </a:lnTo>
                <a:lnTo>
                  <a:pt x="2724" y="65"/>
                </a:lnTo>
                <a:lnTo>
                  <a:pt x="2725" y="61"/>
                </a:lnTo>
                <a:lnTo>
                  <a:pt x="2726" y="63"/>
                </a:lnTo>
                <a:lnTo>
                  <a:pt x="2726" y="65"/>
                </a:lnTo>
                <a:lnTo>
                  <a:pt x="2727" y="59"/>
                </a:lnTo>
                <a:lnTo>
                  <a:pt x="2728" y="66"/>
                </a:lnTo>
                <a:lnTo>
                  <a:pt x="2729" y="67"/>
                </a:lnTo>
                <a:lnTo>
                  <a:pt x="2729" y="66"/>
                </a:lnTo>
                <a:lnTo>
                  <a:pt x="2730" y="69"/>
                </a:lnTo>
                <a:lnTo>
                  <a:pt x="2731" y="70"/>
                </a:lnTo>
                <a:lnTo>
                  <a:pt x="2731" y="67"/>
                </a:lnTo>
                <a:lnTo>
                  <a:pt x="2732" y="63"/>
                </a:lnTo>
                <a:lnTo>
                  <a:pt x="2733" y="67"/>
                </a:lnTo>
                <a:lnTo>
                  <a:pt x="2733" y="59"/>
                </a:lnTo>
                <a:lnTo>
                  <a:pt x="2734" y="67"/>
                </a:lnTo>
                <a:lnTo>
                  <a:pt x="2735" y="62"/>
                </a:lnTo>
                <a:lnTo>
                  <a:pt x="2736" y="66"/>
                </a:lnTo>
                <a:lnTo>
                  <a:pt x="2736" y="63"/>
                </a:lnTo>
                <a:lnTo>
                  <a:pt x="2737" y="74"/>
                </a:lnTo>
                <a:lnTo>
                  <a:pt x="2738" y="63"/>
                </a:lnTo>
                <a:lnTo>
                  <a:pt x="2738" y="71"/>
                </a:lnTo>
                <a:lnTo>
                  <a:pt x="2739" y="75"/>
                </a:lnTo>
                <a:lnTo>
                  <a:pt x="2740" y="77"/>
                </a:lnTo>
                <a:lnTo>
                  <a:pt x="2741" y="78"/>
                </a:lnTo>
                <a:lnTo>
                  <a:pt x="2741" y="69"/>
                </a:lnTo>
                <a:lnTo>
                  <a:pt x="2742" y="83"/>
                </a:lnTo>
                <a:lnTo>
                  <a:pt x="2743" y="83"/>
                </a:lnTo>
                <a:lnTo>
                  <a:pt x="2743" y="77"/>
                </a:lnTo>
                <a:lnTo>
                  <a:pt x="2744" y="78"/>
                </a:lnTo>
                <a:lnTo>
                  <a:pt x="2745" y="86"/>
                </a:lnTo>
                <a:lnTo>
                  <a:pt x="2745" y="77"/>
                </a:lnTo>
                <a:lnTo>
                  <a:pt x="2746" y="82"/>
                </a:lnTo>
                <a:lnTo>
                  <a:pt x="2747" y="87"/>
                </a:lnTo>
                <a:lnTo>
                  <a:pt x="2747" y="91"/>
                </a:lnTo>
                <a:lnTo>
                  <a:pt x="2748" y="91"/>
                </a:lnTo>
                <a:lnTo>
                  <a:pt x="2749" y="94"/>
                </a:lnTo>
                <a:lnTo>
                  <a:pt x="2749" y="98"/>
                </a:lnTo>
                <a:lnTo>
                  <a:pt x="2750" y="98"/>
                </a:lnTo>
                <a:lnTo>
                  <a:pt x="2751" y="98"/>
                </a:lnTo>
                <a:lnTo>
                  <a:pt x="2752" y="106"/>
                </a:lnTo>
                <a:lnTo>
                  <a:pt x="2752" y="238"/>
                </a:lnTo>
                <a:lnTo>
                  <a:pt x="2753" y="315"/>
                </a:lnTo>
                <a:lnTo>
                  <a:pt x="2754" y="380"/>
                </a:lnTo>
                <a:lnTo>
                  <a:pt x="2754" y="410"/>
                </a:lnTo>
                <a:lnTo>
                  <a:pt x="2755" y="460"/>
                </a:lnTo>
                <a:lnTo>
                  <a:pt x="2756" y="504"/>
                </a:lnTo>
                <a:lnTo>
                  <a:pt x="2756" y="542"/>
                </a:lnTo>
                <a:lnTo>
                  <a:pt x="2757" y="576"/>
                </a:lnTo>
                <a:lnTo>
                  <a:pt x="2758" y="605"/>
                </a:lnTo>
                <a:lnTo>
                  <a:pt x="2758" y="633"/>
                </a:lnTo>
                <a:lnTo>
                  <a:pt x="2759" y="658"/>
                </a:lnTo>
                <a:lnTo>
                  <a:pt x="2760" y="679"/>
                </a:lnTo>
                <a:lnTo>
                  <a:pt x="2761" y="699"/>
                </a:lnTo>
                <a:lnTo>
                  <a:pt x="2761" y="714"/>
                </a:lnTo>
                <a:lnTo>
                  <a:pt x="2762" y="729"/>
                </a:lnTo>
                <a:lnTo>
                  <a:pt x="2763" y="734"/>
                </a:lnTo>
                <a:lnTo>
                  <a:pt x="2763" y="752"/>
                </a:lnTo>
                <a:lnTo>
                  <a:pt x="2764" y="748"/>
                </a:lnTo>
                <a:lnTo>
                  <a:pt x="2765" y="763"/>
                </a:lnTo>
                <a:lnTo>
                  <a:pt x="2765" y="630"/>
                </a:lnTo>
                <a:lnTo>
                  <a:pt x="2766" y="533"/>
                </a:lnTo>
                <a:lnTo>
                  <a:pt x="2767" y="446"/>
                </a:lnTo>
                <a:lnTo>
                  <a:pt x="2767" y="372"/>
                </a:lnTo>
                <a:lnTo>
                  <a:pt x="2768" y="311"/>
                </a:lnTo>
                <a:lnTo>
                  <a:pt x="2769" y="289"/>
                </a:lnTo>
                <a:lnTo>
                  <a:pt x="2770" y="249"/>
                </a:lnTo>
                <a:lnTo>
                  <a:pt x="2770" y="215"/>
                </a:lnTo>
                <a:lnTo>
                  <a:pt x="2771" y="180"/>
                </a:lnTo>
                <a:lnTo>
                  <a:pt x="2772" y="161"/>
                </a:lnTo>
                <a:lnTo>
                  <a:pt x="2772" y="147"/>
                </a:lnTo>
                <a:lnTo>
                  <a:pt x="2773" y="135"/>
                </a:lnTo>
                <a:lnTo>
                  <a:pt x="2774" y="118"/>
                </a:lnTo>
                <a:lnTo>
                  <a:pt x="2774" y="116"/>
                </a:lnTo>
                <a:lnTo>
                  <a:pt x="2775" y="114"/>
                </a:lnTo>
                <a:lnTo>
                  <a:pt x="2776" y="111"/>
                </a:lnTo>
                <a:lnTo>
                  <a:pt x="2776" y="106"/>
                </a:lnTo>
                <a:lnTo>
                  <a:pt x="2777" y="102"/>
                </a:lnTo>
                <a:lnTo>
                  <a:pt x="2778" y="92"/>
                </a:lnTo>
                <a:lnTo>
                  <a:pt x="2779" y="98"/>
                </a:lnTo>
                <a:lnTo>
                  <a:pt x="2779" y="95"/>
                </a:lnTo>
                <a:lnTo>
                  <a:pt x="2780" y="95"/>
                </a:lnTo>
                <a:lnTo>
                  <a:pt x="2781" y="82"/>
                </a:lnTo>
                <a:lnTo>
                  <a:pt x="2781" y="91"/>
                </a:lnTo>
                <a:lnTo>
                  <a:pt x="2782" y="89"/>
                </a:lnTo>
                <a:lnTo>
                  <a:pt x="2783" y="89"/>
                </a:lnTo>
                <a:lnTo>
                  <a:pt x="2783" y="87"/>
                </a:lnTo>
                <a:lnTo>
                  <a:pt x="2784" y="77"/>
                </a:lnTo>
                <a:lnTo>
                  <a:pt x="2785" y="85"/>
                </a:lnTo>
                <a:lnTo>
                  <a:pt x="2785" y="83"/>
                </a:lnTo>
                <a:lnTo>
                  <a:pt x="2786" y="71"/>
                </a:lnTo>
                <a:lnTo>
                  <a:pt x="2787" y="71"/>
                </a:lnTo>
                <a:lnTo>
                  <a:pt x="2788" y="73"/>
                </a:lnTo>
                <a:lnTo>
                  <a:pt x="2788" y="74"/>
                </a:lnTo>
                <a:lnTo>
                  <a:pt x="2789" y="73"/>
                </a:lnTo>
                <a:lnTo>
                  <a:pt x="2790" y="66"/>
                </a:lnTo>
                <a:lnTo>
                  <a:pt x="2790" y="61"/>
                </a:lnTo>
                <a:lnTo>
                  <a:pt x="2791" y="62"/>
                </a:lnTo>
                <a:lnTo>
                  <a:pt x="2792" y="66"/>
                </a:lnTo>
                <a:lnTo>
                  <a:pt x="2792" y="57"/>
                </a:lnTo>
                <a:lnTo>
                  <a:pt x="2793" y="65"/>
                </a:lnTo>
                <a:lnTo>
                  <a:pt x="2794" y="65"/>
                </a:lnTo>
                <a:lnTo>
                  <a:pt x="2794" y="66"/>
                </a:lnTo>
                <a:lnTo>
                  <a:pt x="2795" y="67"/>
                </a:lnTo>
                <a:lnTo>
                  <a:pt x="2796" y="70"/>
                </a:lnTo>
                <a:lnTo>
                  <a:pt x="2796" y="70"/>
                </a:lnTo>
                <a:lnTo>
                  <a:pt x="2797" y="65"/>
                </a:lnTo>
                <a:lnTo>
                  <a:pt x="2798" y="74"/>
                </a:lnTo>
                <a:lnTo>
                  <a:pt x="2799" y="62"/>
                </a:lnTo>
                <a:lnTo>
                  <a:pt x="2799" y="71"/>
                </a:lnTo>
                <a:lnTo>
                  <a:pt x="2800" y="62"/>
                </a:lnTo>
                <a:lnTo>
                  <a:pt x="2801" y="69"/>
                </a:lnTo>
                <a:lnTo>
                  <a:pt x="2801" y="67"/>
                </a:lnTo>
                <a:lnTo>
                  <a:pt x="2802" y="67"/>
                </a:lnTo>
                <a:lnTo>
                  <a:pt x="2803" y="69"/>
                </a:lnTo>
                <a:lnTo>
                  <a:pt x="2803" y="70"/>
                </a:lnTo>
                <a:lnTo>
                  <a:pt x="2804" y="63"/>
                </a:lnTo>
                <a:lnTo>
                  <a:pt x="2805" y="73"/>
                </a:lnTo>
                <a:lnTo>
                  <a:pt x="2805" y="70"/>
                </a:lnTo>
                <a:lnTo>
                  <a:pt x="2806" y="77"/>
                </a:lnTo>
                <a:lnTo>
                  <a:pt x="2807" y="75"/>
                </a:lnTo>
                <a:lnTo>
                  <a:pt x="2808" y="74"/>
                </a:lnTo>
                <a:lnTo>
                  <a:pt x="2808" y="78"/>
                </a:lnTo>
                <a:lnTo>
                  <a:pt x="2809" y="82"/>
                </a:lnTo>
                <a:lnTo>
                  <a:pt x="2810" y="83"/>
                </a:lnTo>
                <a:lnTo>
                  <a:pt x="2810" y="86"/>
                </a:lnTo>
                <a:lnTo>
                  <a:pt x="2811" y="83"/>
                </a:lnTo>
                <a:lnTo>
                  <a:pt x="2812" y="79"/>
                </a:lnTo>
                <a:lnTo>
                  <a:pt x="2812" y="87"/>
                </a:lnTo>
                <a:lnTo>
                  <a:pt x="2813" y="90"/>
                </a:lnTo>
                <a:lnTo>
                  <a:pt x="2814" y="89"/>
                </a:lnTo>
                <a:lnTo>
                  <a:pt x="2814" y="81"/>
                </a:lnTo>
                <a:lnTo>
                  <a:pt x="2815" y="82"/>
                </a:lnTo>
                <a:lnTo>
                  <a:pt x="2816" y="92"/>
                </a:lnTo>
                <a:lnTo>
                  <a:pt x="2817" y="92"/>
                </a:lnTo>
                <a:lnTo>
                  <a:pt x="2817" y="83"/>
                </a:lnTo>
                <a:lnTo>
                  <a:pt x="2818" y="89"/>
                </a:lnTo>
                <a:lnTo>
                  <a:pt x="2819" y="96"/>
                </a:lnTo>
                <a:lnTo>
                  <a:pt x="2819" y="100"/>
                </a:lnTo>
                <a:lnTo>
                  <a:pt x="2820" y="172"/>
                </a:lnTo>
                <a:lnTo>
                  <a:pt x="2821" y="269"/>
                </a:lnTo>
                <a:lnTo>
                  <a:pt x="2821" y="330"/>
                </a:lnTo>
                <a:lnTo>
                  <a:pt x="2822" y="397"/>
                </a:lnTo>
                <a:lnTo>
                  <a:pt x="2823" y="450"/>
                </a:lnTo>
                <a:lnTo>
                  <a:pt x="2823" y="496"/>
                </a:lnTo>
                <a:lnTo>
                  <a:pt x="2824" y="526"/>
                </a:lnTo>
                <a:lnTo>
                  <a:pt x="2825" y="567"/>
                </a:lnTo>
                <a:lnTo>
                  <a:pt x="2826" y="601"/>
                </a:lnTo>
                <a:lnTo>
                  <a:pt x="2826" y="631"/>
                </a:lnTo>
                <a:lnTo>
                  <a:pt x="2827" y="654"/>
                </a:lnTo>
                <a:lnTo>
                  <a:pt x="2828" y="676"/>
                </a:lnTo>
                <a:lnTo>
                  <a:pt x="2828" y="695"/>
                </a:lnTo>
                <a:lnTo>
                  <a:pt x="2829" y="712"/>
                </a:lnTo>
                <a:lnTo>
                  <a:pt x="2830" y="725"/>
                </a:lnTo>
                <a:lnTo>
                  <a:pt x="2830" y="739"/>
                </a:lnTo>
                <a:lnTo>
                  <a:pt x="2831" y="743"/>
                </a:lnTo>
                <a:lnTo>
                  <a:pt x="2832" y="758"/>
                </a:lnTo>
                <a:lnTo>
                  <a:pt x="2832" y="758"/>
                </a:lnTo>
                <a:lnTo>
                  <a:pt x="2833" y="663"/>
                </a:lnTo>
                <a:lnTo>
                  <a:pt x="2834" y="553"/>
                </a:lnTo>
                <a:lnTo>
                  <a:pt x="2835" y="478"/>
                </a:lnTo>
                <a:lnTo>
                  <a:pt x="2835" y="391"/>
                </a:lnTo>
                <a:lnTo>
                  <a:pt x="2836" y="328"/>
                </a:lnTo>
                <a:lnTo>
                  <a:pt x="2837" y="277"/>
                </a:lnTo>
                <a:lnTo>
                  <a:pt x="2837" y="252"/>
                </a:lnTo>
                <a:lnTo>
                  <a:pt x="2838" y="223"/>
                </a:lnTo>
                <a:lnTo>
                  <a:pt x="2839" y="186"/>
                </a:lnTo>
                <a:lnTo>
                  <a:pt x="2839" y="164"/>
                </a:lnTo>
                <a:lnTo>
                  <a:pt x="2840" y="151"/>
                </a:lnTo>
                <a:lnTo>
                  <a:pt x="2841" y="140"/>
                </a:lnTo>
                <a:lnTo>
                  <a:pt x="2841" y="128"/>
                </a:lnTo>
                <a:lnTo>
                  <a:pt x="2842" y="122"/>
                </a:lnTo>
                <a:lnTo>
                  <a:pt x="2843" y="116"/>
                </a:lnTo>
                <a:lnTo>
                  <a:pt x="2843" y="114"/>
                </a:lnTo>
                <a:lnTo>
                  <a:pt x="2844" y="107"/>
                </a:lnTo>
                <a:lnTo>
                  <a:pt x="2845" y="104"/>
                </a:lnTo>
                <a:lnTo>
                  <a:pt x="2846" y="100"/>
                </a:lnTo>
                <a:lnTo>
                  <a:pt x="2846" y="91"/>
                </a:lnTo>
                <a:lnTo>
                  <a:pt x="2847" y="96"/>
                </a:lnTo>
                <a:lnTo>
                  <a:pt x="2848" y="86"/>
                </a:lnTo>
                <a:lnTo>
                  <a:pt x="2848" y="95"/>
                </a:lnTo>
                <a:lnTo>
                  <a:pt x="2849" y="92"/>
                </a:lnTo>
                <a:lnTo>
                  <a:pt x="2850" y="94"/>
                </a:lnTo>
                <a:lnTo>
                  <a:pt x="2850" y="82"/>
                </a:lnTo>
                <a:lnTo>
                  <a:pt x="2851" y="81"/>
                </a:lnTo>
                <a:lnTo>
                  <a:pt x="2852" y="83"/>
                </a:lnTo>
                <a:lnTo>
                  <a:pt x="2852" y="89"/>
                </a:lnTo>
                <a:lnTo>
                  <a:pt x="2853" y="77"/>
                </a:lnTo>
                <a:lnTo>
                  <a:pt x="2854" y="85"/>
                </a:lnTo>
                <a:lnTo>
                  <a:pt x="2855" y="78"/>
                </a:lnTo>
                <a:lnTo>
                  <a:pt x="2855" y="82"/>
                </a:lnTo>
                <a:lnTo>
                  <a:pt x="2856" y="75"/>
                </a:lnTo>
                <a:lnTo>
                  <a:pt x="2857" y="71"/>
                </a:lnTo>
                <a:lnTo>
                  <a:pt x="2857" y="69"/>
                </a:lnTo>
                <a:lnTo>
                  <a:pt x="2858" y="65"/>
                </a:lnTo>
                <a:lnTo>
                  <a:pt x="2859" y="61"/>
                </a:lnTo>
                <a:lnTo>
                  <a:pt x="2859" y="58"/>
                </a:lnTo>
                <a:lnTo>
                  <a:pt x="2860" y="67"/>
                </a:lnTo>
                <a:lnTo>
                  <a:pt x="2861" y="67"/>
                </a:lnTo>
                <a:lnTo>
                  <a:pt x="2861" y="66"/>
                </a:lnTo>
                <a:lnTo>
                  <a:pt x="2862" y="67"/>
                </a:lnTo>
                <a:lnTo>
                  <a:pt x="2863" y="61"/>
                </a:lnTo>
                <a:lnTo>
                  <a:pt x="2864" y="69"/>
                </a:lnTo>
                <a:lnTo>
                  <a:pt x="2864" y="70"/>
                </a:lnTo>
                <a:lnTo>
                  <a:pt x="2865" y="65"/>
                </a:lnTo>
                <a:lnTo>
                  <a:pt x="2866" y="73"/>
                </a:lnTo>
                <a:lnTo>
                  <a:pt x="2866" y="67"/>
                </a:lnTo>
                <a:lnTo>
                  <a:pt x="2867" y="63"/>
                </a:lnTo>
                <a:lnTo>
                  <a:pt x="2868" y="70"/>
                </a:lnTo>
                <a:lnTo>
                  <a:pt x="2868" y="61"/>
                </a:lnTo>
                <a:lnTo>
                  <a:pt x="2869" y="66"/>
                </a:lnTo>
                <a:lnTo>
                  <a:pt x="2870" y="67"/>
                </a:lnTo>
                <a:lnTo>
                  <a:pt x="2870" y="70"/>
                </a:lnTo>
                <a:lnTo>
                  <a:pt x="2871" y="71"/>
                </a:lnTo>
                <a:lnTo>
                  <a:pt x="2872" y="71"/>
                </a:lnTo>
                <a:lnTo>
                  <a:pt x="2873" y="65"/>
                </a:lnTo>
                <a:lnTo>
                  <a:pt x="2873" y="75"/>
                </a:lnTo>
                <a:lnTo>
                  <a:pt x="2874" y="66"/>
                </a:lnTo>
                <a:lnTo>
                  <a:pt x="2875" y="77"/>
                </a:lnTo>
                <a:lnTo>
                  <a:pt x="2875" y="78"/>
                </a:lnTo>
                <a:lnTo>
                  <a:pt x="2876" y="69"/>
                </a:lnTo>
                <a:lnTo>
                  <a:pt x="2877" y="83"/>
                </a:lnTo>
                <a:lnTo>
                  <a:pt x="2877" y="85"/>
                </a:lnTo>
                <a:lnTo>
                  <a:pt x="2878" y="85"/>
                </a:lnTo>
                <a:lnTo>
                  <a:pt x="2879" y="78"/>
                </a:lnTo>
                <a:lnTo>
                  <a:pt x="2879" y="86"/>
                </a:lnTo>
                <a:lnTo>
                  <a:pt x="2880" y="82"/>
                </a:lnTo>
                <a:lnTo>
                  <a:pt x="2881" y="86"/>
                </a:lnTo>
                <a:lnTo>
                  <a:pt x="2882" y="86"/>
                </a:lnTo>
                <a:lnTo>
                  <a:pt x="2882" y="79"/>
                </a:lnTo>
                <a:lnTo>
                  <a:pt x="2883" y="83"/>
                </a:lnTo>
                <a:lnTo>
                  <a:pt x="2884" y="90"/>
                </a:lnTo>
                <a:lnTo>
                  <a:pt x="2884" y="94"/>
                </a:lnTo>
                <a:lnTo>
                  <a:pt x="2885" y="86"/>
                </a:lnTo>
                <a:lnTo>
                  <a:pt x="2886" y="89"/>
                </a:lnTo>
                <a:lnTo>
                  <a:pt x="2886" y="99"/>
                </a:lnTo>
                <a:lnTo>
                  <a:pt x="2887" y="92"/>
                </a:lnTo>
                <a:lnTo>
                  <a:pt x="2888" y="143"/>
                </a:lnTo>
                <a:lnTo>
                  <a:pt x="2888" y="227"/>
                </a:lnTo>
                <a:lnTo>
                  <a:pt x="2889" y="299"/>
                </a:lnTo>
                <a:lnTo>
                  <a:pt x="2890" y="366"/>
                </a:lnTo>
                <a:lnTo>
                  <a:pt x="2890" y="421"/>
                </a:lnTo>
                <a:lnTo>
                  <a:pt x="2891" y="467"/>
                </a:lnTo>
                <a:lnTo>
                  <a:pt x="2892" y="518"/>
                </a:lnTo>
                <a:lnTo>
                  <a:pt x="2893" y="554"/>
                </a:lnTo>
                <a:lnTo>
                  <a:pt x="2893" y="586"/>
                </a:lnTo>
                <a:lnTo>
                  <a:pt x="2894" y="615"/>
                </a:lnTo>
                <a:lnTo>
                  <a:pt x="2895" y="641"/>
                </a:lnTo>
                <a:lnTo>
                  <a:pt x="2895" y="665"/>
                </a:lnTo>
                <a:lnTo>
                  <a:pt x="2896" y="687"/>
                </a:lnTo>
                <a:lnTo>
                  <a:pt x="2897" y="704"/>
                </a:lnTo>
                <a:lnTo>
                  <a:pt x="2897" y="718"/>
                </a:lnTo>
                <a:lnTo>
                  <a:pt x="2898" y="732"/>
                </a:lnTo>
                <a:lnTo>
                  <a:pt x="2899" y="737"/>
                </a:lnTo>
                <a:lnTo>
                  <a:pt x="2899" y="753"/>
                </a:lnTo>
                <a:lnTo>
                  <a:pt x="2900" y="758"/>
                </a:lnTo>
                <a:lnTo>
                  <a:pt x="2901" y="734"/>
                </a:lnTo>
                <a:lnTo>
                  <a:pt x="2902" y="632"/>
                </a:lnTo>
                <a:lnTo>
                  <a:pt x="2902" y="522"/>
                </a:lnTo>
                <a:lnTo>
                  <a:pt x="2903" y="436"/>
                </a:lnTo>
                <a:lnTo>
                  <a:pt x="2904" y="355"/>
                </a:lnTo>
                <a:lnTo>
                  <a:pt x="2904" y="299"/>
                </a:lnTo>
                <a:lnTo>
                  <a:pt x="2905" y="274"/>
                </a:lnTo>
                <a:lnTo>
                  <a:pt x="2906" y="240"/>
                </a:lnTo>
                <a:lnTo>
                  <a:pt x="2906" y="210"/>
                </a:lnTo>
                <a:lnTo>
                  <a:pt x="2907" y="166"/>
                </a:lnTo>
                <a:lnTo>
                  <a:pt x="2908" y="160"/>
                </a:lnTo>
                <a:lnTo>
                  <a:pt x="2908" y="147"/>
                </a:lnTo>
                <a:lnTo>
                  <a:pt x="2909" y="137"/>
                </a:lnTo>
                <a:lnTo>
                  <a:pt x="2910" y="127"/>
                </a:lnTo>
                <a:lnTo>
                  <a:pt x="2911" y="123"/>
                </a:lnTo>
                <a:lnTo>
                  <a:pt x="2911" y="116"/>
                </a:lnTo>
                <a:lnTo>
                  <a:pt x="2912" y="104"/>
                </a:lnTo>
                <a:lnTo>
                  <a:pt x="2913" y="110"/>
                </a:lnTo>
                <a:lnTo>
                  <a:pt x="2913" y="106"/>
                </a:lnTo>
                <a:lnTo>
                  <a:pt x="2914" y="98"/>
                </a:lnTo>
                <a:lnTo>
                  <a:pt x="2915" y="98"/>
                </a:lnTo>
                <a:lnTo>
                  <a:pt x="2915" y="92"/>
                </a:lnTo>
                <a:lnTo>
                  <a:pt x="2916" y="90"/>
                </a:lnTo>
                <a:lnTo>
                  <a:pt x="2917" y="92"/>
                </a:lnTo>
                <a:lnTo>
                  <a:pt x="2917" y="94"/>
                </a:lnTo>
                <a:lnTo>
                  <a:pt x="2918" y="85"/>
                </a:lnTo>
                <a:lnTo>
                  <a:pt x="2919" y="83"/>
                </a:lnTo>
                <a:lnTo>
                  <a:pt x="2920" y="81"/>
                </a:lnTo>
                <a:lnTo>
                  <a:pt x="2920" y="82"/>
                </a:lnTo>
                <a:lnTo>
                  <a:pt x="2921" y="87"/>
                </a:lnTo>
                <a:lnTo>
                  <a:pt x="2922" y="85"/>
                </a:lnTo>
                <a:lnTo>
                  <a:pt x="2922" y="82"/>
                </a:lnTo>
                <a:lnTo>
                  <a:pt x="2923" y="71"/>
                </a:lnTo>
                <a:lnTo>
                  <a:pt x="2924" y="79"/>
                </a:lnTo>
                <a:lnTo>
                  <a:pt x="2924" y="79"/>
                </a:lnTo>
                <a:lnTo>
                  <a:pt x="2925" y="67"/>
                </a:lnTo>
                <a:lnTo>
                  <a:pt x="2926" y="75"/>
                </a:lnTo>
                <a:lnTo>
                  <a:pt x="2926" y="62"/>
                </a:lnTo>
                <a:lnTo>
                  <a:pt x="2927" y="71"/>
                </a:lnTo>
                <a:lnTo>
                  <a:pt x="2928" y="70"/>
                </a:lnTo>
                <a:lnTo>
                  <a:pt x="2929" y="71"/>
                </a:lnTo>
                <a:lnTo>
                  <a:pt x="2929" y="69"/>
                </a:lnTo>
                <a:lnTo>
                  <a:pt x="2930" y="70"/>
                </a:lnTo>
                <a:lnTo>
                  <a:pt x="2931" y="67"/>
                </a:lnTo>
                <a:lnTo>
                  <a:pt x="2931" y="70"/>
                </a:lnTo>
                <a:lnTo>
                  <a:pt x="2932" y="70"/>
                </a:lnTo>
                <a:lnTo>
                  <a:pt x="2933" y="71"/>
                </a:lnTo>
                <a:lnTo>
                  <a:pt x="2933" y="71"/>
                </a:lnTo>
                <a:lnTo>
                  <a:pt x="2934" y="69"/>
                </a:lnTo>
                <a:lnTo>
                  <a:pt x="2935" y="63"/>
                </a:lnTo>
                <a:lnTo>
                  <a:pt x="2935" y="74"/>
                </a:lnTo>
                <a:lnTo>
                  <a:pt x="2936" y="66"/>
                </a:lnTo>
                <a:lnTo>
                  <a:pt x="2937" y="71"/>
                </a:lnTo>
                <a:lnTo>
                  <a:pt x="2937" y="62"/>
                </a:lnTo>
                <a:lnTo>
                  <a:pt x="2938" y="62"/>
                </a:lnTo>
                <a:lnTo>
                  <a:pt x="2939" y="63"/>
                </a:lnTo>
                <a:lnTo>
                  <a:pt x="2940" y="71"/>
                </a:lnTo>
                <a:lnTo>
                  <a:pt x="2940" y="71"/>
                </a:lnTo>
                <a:lnTo>
                  <a:pt x="2941" y="74"/>
                </a:lnTo>
                <a:lnTo>
                  <a:pt x="2942" y="66"/>
                </a:lnTo>
                <a:lnTo>
                  <a:pt x="2942" y="77"/>
                </a:lnTo>
                <a:lnTo>
                  <a:pt x="2943" y="70"/>
                </a:lnTo>
                <a:lnTo>
                  <a:pt x="2944" y="79"/>
                </a:lnTo>
                <a:lnTo>
                  <a:pt x="2944" y="82"/>
                </a:lnTo>
                <a:lnTo>
                  <a:pt x="2945" y="78"/>
                </a:lnTo>
                <a:lnTo>
                  <a:pt x="2946" y="81"/>
                </a:lnTo>
                <a:lnTo>
                  <a:pt x="2946" y="79"/>
                </a:lnTo>
                <a:lnTo>
                  <a:pt x="2947" y="86"/>
                </a:lnTo>
                <a:lnTo>
                  <a:pt x="2948" y="85"/>
                </a:lnTo>
                <a:lnTo>
                  <a:pt x="2949" y="83"/>
                </a:lnTo>
                <a:lnTo>
                  <a:pt x="2949" y="85"/>
                </a:lnTo>
                <a:lnTo>
                  <a:pt x="2950" y="86"/>
                </a:lnTo>
                <a:lnTo>
                  <a:pt x="2951" y="87"/>
                </a:lnTo>
                <a:lnTo>
                  <a:pt x="2951" y="83"/>
                </a:lnTo>
                <a:lnTo>
                  <a:pt x="2952" y="90"/>
                </a:lnTo>
                <a:lnTo>
                  <a:pt x="2953" y="94"/>
                </a:lnTo>
                <a:lnTo>
                  <a:pt x="2953" y="92"/>
                </a:lnTo>
                <a:lnTo>
                  <a:pt x="2954" y="94"/>
                </a:lnTo>
                <a:lnTo>
                  <a:pt x="2955" y="99"/>
                </a:lnTo>
                <a:lnTo>
                  <a:pt x="2955" y="100"/>
                </a:lnTo>
                <a:lnTo>
                  <a:pt x="2956" y="184"/>
                </a:lnTo>
                <a:lnTo>
                  <a:pt x="2957" y="278"/>
                </a:lnTo>
                <a:lnTo>
                  <a:pt x="2958" y="346"/>
                </a:lnTo>
                <a:lnTo>
                  <a:pt x="2958" y="403"/>
                </a:lnTo>
                <a:lnTo>
                  <a:pt x="2959" y="447"/>
                </a:lnTo>
                <a:lnTo>
                  <a:pt x="2960" y="495"/>
                </a:lnTo>
                <a:lnTo>
                  <a:pt x="2960" y="540"/>
                </a:lnTo>
                <a:lnTo>
                  <a:pt x="2961" y="572"/>
                </a:lnTo>
                <a:lnTo>
                  <a:pt x="2962" y="605"/>
                </a:lnTo>
                <a:lnTo>
                  <a:pt x="2962" y="631"/>
                </a:lnTo>
                <a:lnTo>
                  <a:pt x="2963" y="655"/>
                </a:lnTo>
                <a:lnTo>
                  <a:pt x="2964" y="678"/>
                </a:lnTo>
                <a:lnTo>
                  <a:pt x="2964" y="695"/>
                </a:lnTo>
                <a:lnTo>
                  <a:pt x="2965" y="710"/>
                </a:lnTo>
                <a:lnTo>
                  <a:pt x="2966" y="718"/>
                </a:lnTo>
                <a:lnTo>
                  <a:pt x="2967" y="730"/>
                </a:lnTo>
                <a:lnTo>
                  <a:pt x="2967" y="742"/>
                </a:lnTo>
                <a:lnTo>
                  <a:pt x="2968" y="753"/>
                </a:lnTo>
                <a:lnTo>
                  <a:pt x="2969" y="753"/>
                </a:lnTo>
                <a:lnTo>
                  <a:pt x="2969" y="670"/>
                </a:lnTo>
                <a:lnTo>
                  <a:pt x="2970" y="566"/>
                </a:lnTo>
                <a:lnTo>
                  <a:pt x="2971" y="470"/>
                </a:lnTo>
                <a:lnTo>
                  <a:pt x="2971" y="391"/>
                </a:lnTo>
                <a:lnTo>
                  <a:pt x="2972" y="325"/>
                </a:lnTo>
                <a:lnTo>
                  <a:pt x="2973" y="274"/>
                </a:lnTo>
                <a:lnTo>
                  <a:pt x="2973" y="249"/>
                </a:lnTo>
                <a:lnTo>
                  <a:pt x="2974" y="211"/>
                </a:lnTo>
                <a:lnTo>
                  <a:pt x="2975" y="181"/>
                </a:lnTo>
                <a:lnTo>
                  <a:pt x="2976" y="165"/>
                </a:lnTo>
                <a:lnTo>
                  <a:pt x="2976" y="153"/>
                </a:lnTo>
                <a:lnTo>
                  <a:pt x="2977" y="140"/>
                </a:lnTo>
                <a:lnTo>
                  <a:pt x="2978" y="131"/>
                </a:lnTo>
                <a:lnTo>
                  <a:pt x="2978" y="119"/>
                </a:lnTo>
                <a:lnTo>
                  <a:pt x="2979" y="118"/>
                </a:lnTo>
                <a:lnTo>
                  <a:pt x="2980" y="114"/>
                </a:lnTo>
                <a:lnTo>
                  <a:pt x="2980" y="103"/>
                </a:lnTo>
                <a:lnTo>
                  <a:pt x="2981" y="110"/>
                </a:lnTo>
                <a:lnTo>
                  <a:pt x="2982" y="106"/>
                </a:lnTo>
                <a:lnTo>
                  <a:pt x="2982" y="99"/>
                </a:lnTo>
                <a:lnTo>
                  <a:pt x="2983" y="100"/>
                </a:lnTo>
                <a:lnTo>
                  <a:pt x="2984" y="100"/>
                </a:lnTo>
                <a:lnTo>
                  <a:pt x="2985" y="98"/>
                </a:lnTo>
                <a:lnTo>
                  <a:pt x="2985" y="95"/>
                </a:lnTo>
                <a:lnTo>
                  <a:pt x="2986" y="98"/>
                </a:lnTo>
                <a:lnTo>
                  <a:pt x="2987" y="96"/>
                </a:lnTo>
                <a:lnTo>
                  <a:pt x="2987" y="95"/>
                </a:lnTo>
                <a:lnTo>
                  <a:pt x="2988" y="85"/>
                </a:lnTo>
                <a:lnTo>
                  <a:pt x="2989" y="83"/>
                </a:lnTo>
                <a:lnTo>
                  <a:pt x="2989" y="81"/>
                </a:lnTo>
                <a:lnTo>
                  <a:pt x="2990" y="85"/>
                </a:lnTo>
                <a:lnTo>
                  <a:pt x="2991" y="85"/>
                </a:lnTo>
                <a:lnTo>
                  <a:pt x="2991" y="83"/>
                </a:lnTo>
                <a:lnTo>
                  <a:pt x="2992" y="75"/>
                </a:lnTo>
                <a:lnTo>
                  <a:pt x="2993" y="73"/>
                </a:lnTo>
                <a:lnTo>
                  <a:pt x="2993" y="77"/>
                </a:lnTo>
                <a:lnTo>
                  <a:pt x="2994" y="77"/>
                </a:lnTo>
                <a:lnTo>
                  <a:pt x="2995" y="70"/>
                </a:lnTo>
                <a:lnTo>
                  <a:pt x="2996" y="63"/>
                </a:lnTo>
                <a:lnTo>
                  <a:pt x="2996" y="69"/>
                </a:lnTo>
                <a:lnTo>
                  <a:pt x="2997" y="70"/>
                </a:lnTo>
                <a:lnTo>
                  <a:pt x="2998" y="69"/>
                </a:lnTo>
                <a:lnTo>
                  <a:pt x="2998" y="58"/>
                </a:lnTo>
                <a:lnTo>
                  <a:pt x="2999" y="59"/>
                </a:lnTo>
                <a:lnTo>
                  <a:pt x="3000" y="67"/>
                </a:lnTo>
                <a:lnTo>
                  <a:pt x="3000" y="59"/>
                </a:lnTo>
                <a:lnTo>
                  <a:pt x="3001" y="70"/>
                </a:lnTo>
                <a:lnTo>
                  <a:pt x="3002" y="62"/>
                </a:lnTo>
                <a:lnTo>
                  <a:pt x="3002" y="66"/>
                </a:lnTo>
                <a:lnTo>
                  <a:pt x="3003" y="73"/>
                </a:lnTo>
                <a:lnTo>
                  <a:pt x="3004" y="65"/>
                </a:lnTo>
                <a:lnTo>
                  <a:pt x="3005" y="77"/>
                </a:lnTo>
                <a:lnTo>
                  <a:pt x="3005" y="73"/>
                </a:lnTo>
                <a:lnTo>
                  <a:pt x="3006" y="73"/>
                </a:lnTo>
                <a:lnTo>
                  <a:pt x="3007" y="73"/>
                </a:lnTo>
                <a:lnTo>
                  <a:pt x="3007" y="73"/>
                </a:lnTo>
                <a:lnTo>
                  <a:pt x="3008" y="71"/>
                </a:lnTo>
                <a:lnTo>
                  <a:pt x="3009" y="73"/>
                </a:lnTo>
                <a:lnTo>
                  <a:pt x="3009" y="74"/>
                </a:lnTo>
                <a:lnTo>
                  <a:pt x="3010" y="71"/>
                </a:lnTo>
                <a:lnTo>
                  <a:pt x="3011" y="75"/>
                </a:lnTo>
                <a:lnTo>
                  <a:pt x="3011" y="79"/>
                </a:lnTo>
                <a:lnTo>
                  <a:pt x="3012" y="73"/>
                </a:lnTo>
                <a:lnTo>
                  <a:pt x="3013" y="74"/>
                </a:lnTo>
                <a:lnTo>
                  <a:pt x="3014" y="74"/>
                </a:lnTo>
                <a:lnTo>
                  <a:pt x="3014" y="83"/>
                </a:lnTo>
                <a:lnTo>
                  <a:pt x="3015" y="85"/>
                </a:lnTo>
                <a:lnTo>
                  <a:pt x="3016" y="86"/>
                </a:lnTo>
                <a:lnTo>
                  <a:pt x="3016" y="77"/>
                </a:lnTo>
                <a:lnTo>
                  <a:pt x="3017" y="86"/>
                </a:lnTo>
                <a:lnTo>
                  <a:pt x="3018" y="81"/>
                </a:lnTo>
                <a:lnTo>
                  <a:pt x="3018" y="86"/>
                </a:lnTo>
                <a:lnTo>
                  <a:pt x="3019" y="87"/>
                </a:lnTo>
                <a:lnTo>
                  <a:pt x="3020" y="89"/>
                </a:lnTo>
                <a:lnTo>
                  <a:pt x="3020" y="85"/>
                </a:lnTo>
                <a:lnTo>
                  <a:pt x="3021" y="91"/>
                </a:lnTo>
                <a:lnTo>
                  <a:pt x="3022" y="86"/>
                </a:lnTo>
                <a:lnTo>
                  <a:pt x="3023" y="96"/>
                </a:lnTo>
                <a:lnTo>
                  <a:pt x="3023" y="95"/>
                </a:lnTo>
                <a:lnTo>
                  <a:pt x="3024" y="149"/>
                </a:lnTo>
                <a:lnTo>
                  <a:pt x="3025" y="245"/>
                </a:lnTo>
                <a:lnTo>
                  <a:pt x="3025" y="316"/>
                </a:lnTo>
                <a:lnTo>
                  <a:pt x="3026" y="375"/>
                </a:lnTo>
                <a:lnTo>
                  <a:pt x="3027" y="426"/>
                </a:lnTo>
                <a:lnTo>
                  <a:pt x="3027" y="481"/>
                </a:lnTo>
                <a:lnTo>
                  <a:pt x="3028" y="513"/>
                </a:lnTo>
                <a:lnTo>
                  <a:pt x="3029" y="558"/>
                </a:lnTo>
                <a:lnTo>
                  <a:pt x="3029" y="591"/>
                </a:lnTo>
                <a:lnTo>
                  <a:pt x="3030" y="619"/>
                </a:lnTo>
                <a:lnTo>
                  <a:pt x="3031" y="644"/>
                </a:lnTo>
                <a:lnTo>
                  <a:pt x="3032" y="666"/>
                </a:lnTo>
                <a:lnTo>
                  <a:pt x="3032" y="687"/>
                </a:lnTo>
                <a:lnTo>
                  <a:pt x="3033" y="692"/>
                </a:lnTo>
                <a:lnTo>
                  <a:pt x="3034" y="710"/>
                </a:lnTo>
                <a:lnTo>
                  <a:pt x="3034" y="723"/>
                </a:lnTo>
                <a:lnTo>
                  <a:pt x="3035" y="734"/>
                </a:lnTo>
                <a:lnTo>
                  <a:pt x="3036" y="747"/>
                </a:lnTo>
                <a:lnTo>
                  <a:pt x="3036" y="758"/>
                </a:lnTo>
                <a:lnTo>
                  <a:pt x="3037" y="724"/>
                </a:lnTo>
                <a:lnTo>
                  <a:pt x="3038" y="614"/>
                </a:lnTo>
                <a:lnTo>
                  <a:pt x="3038" y="512"/>
                </a:lnTo>
                <a:lnTo>
                  <a:pt x="3039" y="429"/>
                </a:lnTo>
                <a:lnTo>
                  <a:pt x="3040" y="349"/>
                </a:lnTo>
                <a:lnTo>
                  <a:pt x="3040" y="295"/>
                </a:lnTo>
                <a:lnTo>
                  <a:pt x="3041" y="266"/>
                </a:lnTo>
                <a:lnTo>
                  <a:pt x="3042" y="238"/>
                </a:lnTo>
                <a:lnTo>
                  <a:pt x="3043" y="207"/>
                </a:lnTo>
                <a:lnTo>
                  <a:pt x="3043" y="186"/>
                </a:lnTo>
                <a:lnTo>
                  <a:pt x="3044" y="159"/>
                </a:lnTo>
                <a:lnTo>
                  <a:pt x="3045" y="147"/>
                </a:lnTo>
                <a:lnTo>
                  <a:pt x="3045" y="135"/>
                </a:lnTo>
                <a:lnTo>
                  <a:pt x="3046" y="127"/>
                </a:lnTo>
                <a:lnTo>
                  <a:pt x="3047" y="122"/>
                </a:lnTo>
                <a:lnTo>
                  <a:pt x="3047" y="115"/>
                </a:lnTo>
                <a:lnTo>
                  <a:pt x="3048" y="114"/>
                </a:lnTo>
                <a:lnTo>
                  <a:pt x="3049" y="106"/>
                </a:lnTo>
                <a:lnTo>
                  <a:pt x="3049" y="107"/>
                </a:lnTo>
                <a:lnTo>
                  <a:pt x="3050" y="107"/>
                </a:lnTo>
                <a:lnTo>
                  <a:pt x="3051" y="98"/>
                </a:lnTo>
                <a:lnTo>
                  <a:pt x="3052" y="96"/>
                </a:lnTo>
                <a:lnTo>
                  <a:pt x="3052" y="85"/>
                </a:lnTo>
                <a:lnTo>
                  <a:pt x="3053" y="92"/>
                </a:lnTo>
                <a:lnTo>
                  <a:pt x="3054" y="91"/>
                </a:lnTo>
                <a:lnTo>
                  <a:pt x="3054" y="89"/>
                </a:lnTo>
                <a:lnTo>
                  <a:pt x="3055" y="87"/>
                </a:lnTo>
                <a:lnTo>
                  <a:pt x="3056" y="86"/>
                </a:lnTo>
                <a:lnTo>
                  <a:pt x="3056" y="79"/>
                </a:lnTo>
                <a:lnTo>
                  <a:pt x="3057" y="82"/>
                </a:lnTo>
                <a:lnTo>
                  <a:pt x="3058" y="82"/>
                </a:lnTo>
                <a:lnTo>
                  <a:pt x="3058" y="71"/>
                </a:lnTo>
                <a:lnTo>
                  <a:pt x="3059" y="78"/>
                </a:lnTo>
                <a:lnTo>
                  <a:pt x="3060" y="81"/>
                </a:lnTo>
                <a:lnTo>
                  <a:pt x="3061" y="81"/>
                </a:lnTo>
                <a:lnTo>
                  <a:pt x="3061" y="77"/>
                </a:lnTo>
                <a:lnTo>
                  <a:pt x="3062" y="79"/>
                </a:lnTo>
                <a:lnTo>
                  <a:pt x="3063" y="78"/>
                </a:lnTo>
                <a:lnTo>
                  <a:pt x="3063" y="71"/>
                </a:lnTo>
                <a:lnTo>
                  <a:pt x="3064" y="70"/>
                </a:lnTo>
                <a:lnTo>
                  <a:pt x="3065" y="71"/>
                </a:lnTo>
                <a:lnTo>
                  <a:pt x="3065" y="62"/>
                </a:lnTo>
                <a:lnTo>
                  <a:pt x="3066" y="66"/>
                </a:lnTo>
                <a:lnTo>
                  <a:pt x="3067" y="63"/>
                </a:lnTo>
                <a:lnTo>
                  <a:pt x="3067" y="66"/>
                </a:lnTo>
                <a:lnTo>
                  <a:pt x="3068" y="69"/>
                </a:lnTo>
                <a:lnTo>
                  <a:pt x="3069" y="61"/>
                </a:lnTo>
                <a:lnTo>
                  <a:pt x="3070" y="61"/>
                </a:lnTo>
                <a:lnTo>
                  <a:pt x="3070" y="69"/>
                </a:lnTo>
                <a:lnTo>
                  <a:pt x="3071" y="63"/>
                </a:lnTo>
                <a:lnTo>
                  <a:pt x="3072" y="73"/>
                </a:lnTo>
                <a:lnTo>
                  <a:pt x="3072" y="73"/>
                </a:lnTo>
                <a:lnTo>
                  <a:pt x="3073" y="74"/>
                </a:lnTo>
                <a:lnTo>
                  <a:pt x="3074" y="73"/>
                </a:lnTo>
                <a:lnTo>
                  <a:pt x="3074" y="66"/>
                </a:lnTo>
                <a:lnTo>
                  <a:pt x="3075" y="75"/>
                </a:lnTo>
                <a:lnTo>
                  <a:pt x="3076" y="73"/>
                </a:lnTo>
                <a:lnTo>
                  <a:pt x="3076" y="75"/>
                </a:lnTo>
                <a:lnTo>
                  <a:pt x="3077" y="73"/>
                </a:lnTo>
                <a:lnTo>
                  <a:pt x="3078" y="75"/>
                </a:lnTo>
                <a:lnTo>
                  <a:pt x="3079" y="75"/>
                </a:lnTo>
                <a:lnTo>
                  <a:pt x="3079" y="67"/>
                </a:lnTo>
                <a:lnTo>
                  <a:pt x="3080" y="77"/>
                </a:lnTo>
                <a:lnTo>
                  <a:pt x="3081" y="78"/>
                </a:lnTo>
                <a:lnTo>
                  <a:pt x="3081" y="70"/>
                </a:lnTo>
                <a:lnTo>
                  <a:pt x="3082" y="75"/>
                </a:lnTo>
                <a:lnTo>
                  <a:pt x="3083" y="82"/>
                </a:lnTo>
                <a:lnTo>
                  <a:pt x="3083" y="73"/>
                </a:lnTo>
                <a:lnTo>
                  <a:pt x="3084" y="75"/>
                </a:lnTo>
                <a:lnTo>
                  <a:pt x="3085" y="83"/>
                </a:lnTo>
                <a:lnTo>
                  <a:pt x="3085" y="85"/>
                </a:lnTo>
                <a:lnTo>
                  <a:pt x="3086" y="85"/>
                </a:lnTo>
                <a:lnTo>
                  <a:pt x="3087" y="86"/>
                </a:lnTo>
                <a:lnTo>
                  <a:pt x="3087" y="87"/>
                </a:lnTo>
                <a:lnTo>
                  <a:pt x="3088" y="90"/>
                </a:lnTo>
                <a:lnTo>
                  <a:pt x="3089" y="92"/>
                </a:lnTo>
                <a:lnTo>
                  <a:pt x="3090" y="95"/>
                </a:lnTo>
                <a:lnTo>
                  <a:pt x="3090" y="98"/>
                </a:lnTo>
                <a:lnTo>
                  <a:pt x="3091" y="99"/>
                </a:lnTo>
                <a:lnTo>
                  <a:pt x="3092" y="104"/>
                </a:lnTo>
                <a:lnTo>
                  <a:pt x="3092" y="192"/>
                </a:lnTo>
                <a:lnTo>
                  <a:pt x="3093" y="286"/>
                </a:lnTo>
                <a:lnTo>
                  <a:pt x="3094" y="353"/>
                </a:lnTo>
                <a:lnTo>
                  <a:pt x="3094" y="408"/>
                </a:lnTo>
                <a:lnTo>
                  <a:pt x="3095" y="460"/>
                </a:lnTo>
                <a:lnTo>
                  <a:pt x="3096" y="495"/>
                </a:lnTo>
                <a:lnTo>
                  <a:pt x="3096" y="535"/>
                </a:lnTo>
                <a:lnTo>
                  <a:pt x="3097" y="576"/>
                </a:lnTo>
                <a:lnTo>
                  <a:pt x="3098" y="605"/>
                </a:lnTo>
                <a:lnTo>
                  <a:pt x="3099" y="633"/>
                </a:lnTo>
                <a:lnTo>
                  <a:pt x="3099" y="656"/>
                </a:lnTo>
                <a:lnTo>
                  <a:pt x="3100" y="674"/>
                </a:lnTo>
                <a:lnTo>
                  <a:pt x="3101" y="692"/>
                </a:lnTo>
                <a:lnTo>
                  <a:pt x="3101" y="704"/>
                </a:lnTo>
                <a:lnTo>
                  <a:pt x="3102" y="723"/>
                </a:lnTo>
                <a:lnTo>
                  <a:pt x="3103" y="729"/>
                </a:lnTo>
                <a:lnTo>
                  <a:pt x="3103" y="739"/>
                </a:lnTo>
                <a:lnTo>
                  <a:pt x="3104" y="749"/>
                </a:lnTo>
                <a:lnTo>
                  <a:pt x="3105" y="756"/>
                </a:lnTo>
                <a:lnTo>
                  <a:pt x="3105" y="645"/>
                </a:lnTo>
                <a:lnTo>
                  <a:pt x="3106" y="559"/>
                </a:lnTo>
                <a:lnTo>
                  <a:pt x="3107" y="465"/>
                </a:lnTo>
                <a:lnTo>
                  <a:pt x="3108" y="385"/>
                </a:lnTo>
                <a:lnTo>
                  <a:pt x="3108" y="339"/>
                </a:lnTo>
                <a:lnTo>
                  <a:pt x="3109" y="294"/>
                </a:lnTo>
                <a:lnTo>
                  <a:pt x="3110" y="247"/>
                </a:lnTo>
                <a:lnTo>
                  <a:pt x="3110" y="221"/>
                </a:lnTo>
                <a:lnTo>
                  <a:pt x="3111" y="184"/>
                </a:lnTo>
                <a:lnTo>
                  <a:pt x="3112" y="168"/>
                </a:lnTo>
                <a:lnTo>
                  <a:pt x="3112" y="149"/>
                </a:lnTo>
                <a:lnTo>
                  <a:pt x="3113" y="139"/>
                </a:lnTo>
                <a:lnTo>
                  <a:pt x="3114" y="131"/>
                </a:lnTo>
                <a:lnTo>
                  <a:pt x="3114" y="114"/>
                </a:lnTo>
                <a:lnTo>
                  <a:pt x="3115" y="118"/>
                </a:lnTo>
                <a:lnTo>
                  <a:pt x="3116" y="114"/>
                </a:lnTo>
                <a:lnTo>
                  <a:pt x="3117" y="111"/>
                </a:lnTo>
                <a:lnTo>
                  <a:pt x="3117" y="100"/>
                </a:lnTo>
                <a:lnTo>
                  <a:pt x="3118" y="103"/>
                </a:lnTo>
                <a:lnTo>
                  <a:pt x="3119" y="104"/>
                </a:lnTo>
                <a:lnTo>
                  <a:pt x="3119" y="94"/>
                </a:lnTo>
                <a:lnTo>
                  <a:pt x="3120" y="98"/>
                </a:lnTo>
                <a:lnTo>
                  <a:pt x="3121" y="90"/>
                </a:lnTo>
                <a:lnTo>
                  <a:pt x="3121" y="89"/>
                </a:lnTo>
                <a:lnTo>
                  <a:pt x="3122" y="91"/>
                </a:lnTo>
                <a:lnTo>
                  <a:pt x="3123" y="90"/>
                </a:lnTo>
                <a:lnTo>
                  <a:pt x="3123" y="79"/>
                </a:lnTo>
                <a:lnTo>
                  <a:pt x="3124" y="85"/>
                </a:lnTo>
                <a:lnTo>
                  <a:pt x="3125" y="74"/>
                </a:lnTo>
                <a:lnTo>
                  <a:pt x="3126" y="77"/>
                </a:lnTo>
                <a:lnTo>
                  <a:pt x="3126" y="79"/>
                </a:lnTo>
                <a:lnTo>
                  <a:pt x="3127" y="78"/>
                </a:lnTo>
                <a:lnTo>
                  <a:pt x="3128" y="81"/>
                </a:lnTo>
                <a:lnTo>
                  <a:pt x="3128" y="74"/>
                </a:lnTo>
                <a:lnTo>
                  <a:pt x="3129" y="79"/>
                </a:lnTo>
                <a:lnTo>
                  <a:pt x="3130" y="70"/>
                </a:lnTo>
                <a:lnTo>
                  <a:pt x="3130" y="77"/>
                </a:lnTo>
                <a:lnTo>
                  <a:pt x="3131" y="66"/>
                </a:lnTo>
                <a:lnTo>
                  <a:pt x="3132" y="71"/>
                </a:lnTo>
                <a:lnTo>
                  <a:pt x="3132" y="66"/>
                </a:lnTo>
                <a:lnTo>
                  <a:pt x="3133" y="67"/>
                </a:lnTo>
                <a:lnTo>
                  <a:pt x="3134" y="67"/>
                </a:lnTo>
                <a:lnTo>
                  <a:pt x="3134" y="65"/>
                </a:lnTo>
                <a:lnTo>
                  <a:pt x="3135" y="67"/>
                </a:lnTo>
                <a:lnTo>
                  <a:pt x="3136" y="62"/>
                </a:lnTo>
                <a:lnTo>
                  <a:pt x="3137" y="70"/>
                </a:lnTo>
                <a:lnTo>
                  <a:pt x="3137" y="67"/>
                </a:lnTo>
                <a:lnTo>
                  <a:pt x="3138" y="73"/>
                </a:lnTo>
                <a:lnTo>
                  <a:pt x="3139" y="73"/>
                </a:lnTo>
                <a:lnTo>
                  <a:pt x="3139" y="69"/>
                </a:lnTo>
                <a:lnTo>
                  <a:pt x="3140" y="74"/>
                </a:lnTo>
                <a:lnTo>
                  <a:pt x="3141" y="67"/>
                </a:lnTo>
                <a:lnTo>
                  <a:pt x="3141" y="74"/>
                </a:lnTo>
                <a:lnTo>
                  <a:pt x="3142" y="69"/>
                </a:lnTo>
                <a:lnTo>
                  <a:pt x="3143" y="74"/>
                </a:lnTo>
                <a:lnTo>
                  <a:pt x="3143" y="71"/>
                </a:lnTo>
                <a:lnTo>
                  <a:pt x="3144" y="63"/>
                </a:lnTo>
                <a:lnTo>
                  <a:pt x="3145" y="73"/>
                </a:lnTo>
                <a:lnTo>
                  <a:pt x="3146" y="73"/>
                </a:lnTo>
                <a:lnTo>
                  <a:pt x="3146" y="67"/>
                </a:lnTo>
                <a:lnTo>
                  <a:pt x="3147" y="71"/>
                </a:lnTo>
                <a:lnTo>
                  <a:pt x="3148" y="75"/>
                </a:lnTo>
                <a:lnTo>
                  <a:pt x="3148" y="81"/>
                </a:lnTo>
                <a:lnTo>
                  <a:pt x="3149" y="79"/>
                </a:lnTo>
                <a:lnTo>
                  <a:pt x="3150" y="71"/>
                </a:lnTo>
                <a:lnTo>
                  <a:pt x="3150" y="83"/>
                </a:lnTo>
                <a:lnTo>
                  <a:pt x="3151" y="78"/>
                </a:lnTo>
                <a:lnTo>
                  <a:pt x="3152" y="85"/>
                </a:lnTo>
                <a:lnTo>
                  <a:pt x="3152" y="83"/>
                </a:lnTo>
                <a:lnTo>
                  <a:pt x="3153" y="85"/>
                </a:lnTo>
                <a:lnTo>
                  <a:pt x="3154" y="79"/>
                </a:lnTo>
                <a:lnTo>
                  <a:pt x="3155" y="87"/>
                </a:lnTo>
                <a:lnTo>
                  <a:pt x="3155" y="79"/>
                </a:lnTo>
                <a:lnTo>
                  <a:pt x="3156" y="81"/>
                </a:lnTo>
                <a:lnTo>
                  <a:pt x="3157" y="82"/>
                </a:lnTo>
                <a:lnTo>
                  <a:pt x="3157" y="85"/>
                </a:lnTo>
                <a:lnTo>
                  <a:pt x="3158" y="87"/>
                </a:lnTo>
                <a:lnTo>
                  <a:pt x="3159" y="98"/>
                </a:lnTo>
                <a:lnTo>
                  <a:pt x="3159" y="100"/>
                </a:lnTo>
                <a:lnTo>
                  <a:pt x="3160" y="155"/>
                </a:lnTo>
                <a:lnTo>
                  <a:pt x="3161" y="249"/>
                </a:lnTo>
                <a:lnTo>
                  <a:pt x="3161" y="323"/>
                </a:lnTo>
                <a:lnTo>
                  <a:pt x="3162" y="381"/>
                </a:lnTo>
                <a:lnTo>
                  <a:pt x="3163" y="437"/>
                </a:lnTo>
                <a:lnTo>
                  <a:pt x="3164" y="483"/>
                </a:lnTo>
                <a:lnTo>
                  <a:pt x="3164" y="524"/>
                </a:lnTo>
                <a:lnTo>
                  <a:pt x="3165" y="559"/>
                </a:lnTo>
                <a:lnTo>
                  <a:pt x="3166" y="591"/>
                </a:lnTo>
                <a:lnTo>
                  <a:pt x="3166" y="621"/>
                </a:lnTo>
                <a:lnTo>
                  <a:pt x="3167" y="644"/>
                </a:lnTo>
                <a:lnTo>
                  <a:pt x="3168" y="664"/>
                </a:lnTo>
                <a:lnTo>
                  <a:pt x="3168" y="685"/>
                </a:lnTo>
                <a:lnTo>
                  <a:pt x="3169" y="695"/>
                </a:lnTo>
                <a:lnTo>
                  <a:pt x="3170" y="715"/>
                </a:lnTo>
                <a:lnTo>
                  <a:pt x="3170" y="721"/>
                </a:lnTo>
                <a:lnTo>
                  <a:pt x="3171" y="733"/>
                </a:lnTo>
                <a:lnTo>
                  <a:pt x="3172" y="744"/>
                </a:lnTo>
                <a:lnTo>
                  <a:pt x="3173" y="753"/>
                </a:lnTo>
                <a:lnTo>
                  <a:pt x="3173" y="719"/>
                </a:lnTo>
                <a:lnTo>
                  <a:pt x="3174" y="582"/>
                </a:lnTo>
                <a:lnTo>
                  <a:pt x="3175" y="508"/>
                </a:lnTo>
                <a:lnTo>
                  <a:pt x="3175" y="417"/>
                </a:lnTo>
                <a:lnTo>
                  <a:pt x="3176" y="343"/>
                </a:lnTo>
                <a:lnTo>
                  <a:pt x="3177" y="289"/>
                </a:lnTo>
                <a:lnTo>
                  <a:pt x="3177" y="248"/>
                </a:lnTo>
                <a:lnTo>
                  <a:pt x="3178" y="223"/>
                </a:lnTo>
                <a:lnTo>
                  <a:pt x="3179" y="207"/>
                </a:lnTo>
                <a:lnTo>
                  <a:pt x="3179" y="176"/>
                </a:lnTo>
                <a:lnTo>
                  <a:pt x="3180" y="153"/>
                </a:lnTo>
                <a:lnTo>
                  <a:pt x="3181" y="137"/>
                </a:lnTo>
                <a:lnTo>
                  <a:pt x="3181" y="137"/>
                </a:lnTo>
                <a:lnTo>
                  <a:pt x="3182" y="131"/>
                </a:lnTo>
                <a:lnTo>
                  <a:pt x="3183" y="118"/>
                </a:lnTo>
                <a:lnTo>
                  <a:pt x="3184" y="118"/>
                </a:lnTo>
                <a:lnTo>
                  <a:pt x="3184" y="116"/>
                </a:lnTo>
                <a:lnTo>
                  <a:pt x="3185" y="112"/>
                </a:lnTo>
                <a:lnTo>
                  <a:pt x="3186" y="108"/>
                </a:lnTo>
                <a:lnTo>
                  <a:pt x="3186" y="107"/>
                </a:lnTo>
                <a:lnTo>
                  <a:pt x="3187" y="99"/>
                </a:lnTo>
                <a:lnTo>
                  <a:pt x="3188" y="100"/>
                </a:lnTo>
                <a:lnTo>
                  <a:pt x="3188" y="95"/>
                </a:lnTo>
                <a:lnTo>
                  <a:pt x="3189" y="86"/>
                </a:lnTo>
                <a:lnTo>
                  <a:pt x="3190" y="94"/>
                </a:lnTo>
                <a:lnTo>
                  <a:pt x="3190" y="94"/>
                </a:lnTo>
                <a:lnTo>
                  <a:pt x="3191" y="90"/>
                </a:lnTo>
                <a:lnTo>
                  <a:pt x="3192" y="86"/>
                </a:lnTo>
                <a:lnTo>
                  <a:pt x="3193" y="81"/>
                </a:lnTo>
                <a:lnTo>
                  <a:pt x="3193" y="73"/>
                </a:lnTo>
                <a:lnTo>
                  <a:pt x="3194" y="81"/>
                </a:lnTo>
                <a:lnTo>
                  <a:pt x="3195" y="78"/>
                </a:lnTo>
                <a:lnTo>
                  <a:pt x="3195" y="77"/>
                </a:lnTo>
                <a:lnTo>
                  <a:pt x="3196" y="75"/>
                </a:lnTo>
                <a:lnTo>
                  <a:pt x="3197" y="77"/>
                </a:lnTo>
                <a:lnTo>
                  <a:pt x="3197" y="77"/>
                </a:lnTo>
                <a:lnTo>
                  <a:pt x="3198" y="77"/>
                </a:lnTo>
                <a:lnTo>
                  <a:pt x="3199" y="71"/>
                </a:lnTo>
                <a:lnTo>
                  <a:pt x="3199" y="69"/>
                </a:lnTo>
                <a:lnTo>
                  <a:pt x="3200" y="69"/>
                </a:lnTo>
                <a:lnTo>
                  <a:pt x="3201" y="67"/>
                </a:lnTo>
                <a:lnTo>
                  <a:pt x="3202" y="59"/>
                </a:lnTo>
                <a:lnTo>
                  <a:pt x="3202" y="67"/>
                </a:lnTo>
                <a:lnTo>
                  <a:pt x="3203" y="67"/>
                </a:lnTo>
                <a:lnTo>
                  <a:pt x="3204" y="63"/>
                </a:lnTo>
                <a:lnTo>
                  <a:pt x="3204" y="67"/>
                </a:lnTo>
                <a:lnTo>
                  <a:pt x="3205" y="69"/>
                </a:lnTo>
                <a:lnTo>
                  <a:pt x="3206" y="70"/>
                </a:lnTo>
                <a:lnTo>
                  <a:pt x="3206" y="65"/>
                </a:lnTo>
                <a:lnTo>
                  <a:pt x="3207" y="71"/>
                </a:lnTo>
                <a:lnTo>
                  <a:pt x="3208" y="70"/>
                </a:lnTo>
                <a:lnTo>
                  <a:pt x="3208" y="73"/>
                </a:lnTo>
                <a:lnTo>
                  <a:pt x="3209" y="74"/>
                </a:lnTo>
                <a:lnTo>
                  <a:pt x="3210" y="65"/>
                </a:lnTo>
                <a:lnTo>
                  <a:pt x="3211" y="63"/>
                </a:lnTo>
                <a:lnTo>
                  <a:pt x="3211" y="73"/>
                </a:lnTo>
                <a:lnTo>
                  <a:pt x="3212" y="71"/>
                </a:lnTo>
                <a:lnTo>
                  <a:pt x="3213" y="65"/>
                </a:lnTo>
                <a:lnTo>
                  <a:pt x="3213" y="71"/>
                </a:lnTo>
                <a:lnTo>
                  <a:pt x="3214" y="73"/>
                </a:lnTo>
                <a:lnTo>
                  <a:pt x="3215" y="73"/>
                </a:lnTo>
                <a:lnTo>
                  <a:pt x="3215" y="74"/>
                </a:lnTo>
                <a:lnTo>
                  <a:pt x="3216" y="77"/>
                </a:lnTo>
                <a:lnTo>
                  <a:pt x="3217" y="78"/>
                </a:lnTo>
                <a:lnTo>
                  <a:pt x="3217" y="75"/>
                </a:lnTo>
                <a:lnTo>
                  <a:pt x="3218" y="73"/>
                </a:lnTo>
                <a:lnTo>
                  <a:pt x="3219" y="81"/>
                </a:lnTo>
                <a:lnTo>
                  <a:pt x="3220" y="82"/>
                </a:lnTo>
                <a:lnTo>
                  <a:pt x="3220" y="85"/>
                </a:lnTo>
                <a:lnTo>
                  <a:pt x="3221" y="83"/>
                </a:lnTo>
                <a:lnTo>
                  <a:pt x="3222" y="75"/>
                </a:lnTo>
                <a:lnTo>
                  <a:pt x="3222" y="81"/>
                </a:lnTo>
                <a:lnTo>
                  <a:pt x="3223" y="85"/>
                </a:lnTo>
                <a:lnTo>
                  <a:pt x="3224" y="89"/>
                </a:lnTo>
                <a:lnTo>
                  <a:pt x="3224" y="90"/>
                </a:lnTo>
                <a:lnTo>
                  <a:pt x="3225" y="81"/>
                </a:lnTo>
                <a:lnTo>
                  <a:pt x="3226" y="89"/>
                </a:lnTo>
                <a:lnTo>
                  <a:pt x="3226" y="92"/>
                </a:lnTo>
                <a:lnTo>
                  <a:pt x="3227" y="99"/>
                </a:lnTo>
                <a:lnTo>
                  <a:pt x="3228" y="103"/>
                </a:lnTo>
                <a:lnTo>
                  <a:pt x="3228" y="190"/>
                </a:lnTo>
                <a:lnTo>
                  <a:pt x="3229" y="289"/>
                </a:lnTo>
                <a:lnTo>
                  <a:pt x="3230" y="355"/>
                </a:lnTo>
                <a:lnTo>
                  <a:pt x="3231" y="411"/>
                </a:lnTo>
                <a:lnTo>
                  <a:pt x="3231" y="460"/>
                </a:lnTo>
                <a:lnTo>
                  <a:pt x="3232" y="504"/>
                </a:lnTo>
                <a:lnTo>
                  <a:pt x="3233" y="545"/>
                </a:lnTo>
                <a:lnTo>
                  <a:pt x="3233" y="577"/>
                </a:lnTo>
                <a:lnTo>
                  <a:pt x="3234" y="605"/>
                </a:lnTo>
                <a:lnTo>
                  <a:pt x="3235" y="632"/>
                </a:lnTo>
                <a:lnTo>
                  <a:pt x="3235" y="655"/>
                </a:lnTo>
                <a:lnTo>
                  <a:pt x="3236" y="676"/>
                </a:lnTo>
                <a:lnTo>
                  <a:pt x="3237" y="693"/>
                </a:lnTo>
                <a:lnTo>
                  <a:pt x="3237" y="709"/>
                </a:lnTo>
                <a:lnTo>
                  <a:pt x="3238" y="724"/>
                </a:lnTo>
                <a:lnTo>
                  <a:pt x="3239" y="728"/>
                </a:lnTo>
                <a:lnTo>
                  <a:pt x="3240" y="747"/>
                </a:lnTo>
                <a:lnTo>
                  <a:pt x="3240" y="748"/>
                </a:lnTo>
                <a:lnTo>
                  <a:pt x="3241" y="756"/>
                </a:lnTo>
                <a:lnTo>
                  <a:pt x="3242" y="631"/>
                </a:lnTo>
                <a:lnTo>
                  <a:pt x="3242" y="551"/>
                </a:lnTo>
                <a:lnTo>
                  <a:pt x="3243" y="457"/>
                </a:lnTo>
                <a:lnTo>
                  <a:pt x="3244" y="399"/>
                </a:lnTo>
                <a:lnTo>
                  <a:pt x="3244" y="313"/>
                </a:lnTo>
                <a:lnTo>
                  <a:pt x="3245" y="265"/>
                </a:lnTo>
                <a:lnTo>
                  <a:pt x="3246" y="245"/>
                </a:lnTo>
                <a:lnTo>
                  <a:pt x="3246" y="218"/>
                </a:lnTo>
                <a:lnTo>
                  <a:pt x="3247" y="175"/>
                </a:lnTo>
                <a:lnTo>
                  <a:pt x="3248" y="170"/>
                </a:lnTo>
                <a:lnTo>
                  <a:pt x="3249" y="149"/>
                </a:lnTo>
                <a:lnTo>
                  <a:pt x="3249" y="139"/>
                </a:lnTo>
                <a:lnTo>
                  <a:pt x="3250" y="128"/>
                </a:lnTo>
                <a:lnTo>
                  <a:pt x="3251" y="119"/>
                </a:lnTo>
                <a:lnTo>
                  <a:pt x="3251" y="112"/>
                </a:lnTo>
                <a:lnTo>
                  <a:pt x="3252" y="116"/>
                </a:lnTo>
                <a:lnTo>
                  <a:pt x="3253" y="102"/>
                </a:lnTo>
                <a:lnTo>
                  <a:pt x="3253" y="99"/>
                </a:lnTo>
                <a:lnTo>
                  <a:pt x="3254" y="104"/>
                </a:lnTo>
                <a:lnTo>
                  <a:pt x="3255" y="96"/>
                </a:lnTo>
                <a:lnTo>
                  <a:pt x="3255" y="96"/>
                </a:lnTo>
                <a:lnTo>
                  <a:pt x="3256" y="90"/>
                </a:lnTo>
                <a:lnTo>
                  <a:pt x="3257" y="96"/>
                </a:lnTo>
                <a:lnTo>
                  <a:pt x="3258" y="89"/>
                </a:lnTo>
                <a:lnTo>
                  <a:pt x="3258" y="91"/>
                </a:lnTo>
                <a:lnTo>
                  <a:pt x="3259" y="89"/>
                </a:lnTo>
                <a:lnTo>
                  <a:pt x="3260" y="87"/>
                </a:lnTo>
                <a:lnTo>
                  <a:pt x="3260" y="86"/>
                </a:lnTo>
                <a:lnTo>
                  <a:pt x="3261" y="83"/>
                </a:lnTo>
                <a:lnTo>
                  <a:pt x="3262" y="83"/>
                </a:lnTo>
                <a:lnTo>
                  <a:pt x="3262" y="79"/>
                </a:lnTo>
                <a:lnTo>
                  <a:pt x="3263" y="77"/>
                </a:lnTo>
                <a:lnTo>
                  <a:pt x="3264" y="69"/>
                </a:lnTo>
                <a:lnTo>
                  <a:pt x="3264" y="74"/>
                </a:lnTo>
                <a:lnTo>
                  <a:pt x="3265" y="75"/>
                </a:lnTo>
                <a:lnTo>
                  <a:pt x="3266" y="75"/>
                </a:lnTo>
                <a:lnTo>
                  <a:pt x="3267" y="70"/>
                </a:lnTo>
                <a:lnTo>
                  <a:pt x="3267" y="71"/>
                </a:lnTo>
                <a:lnTo>
                  <a:pt x="3268" y="65"/>
                </a:lnTo>
                <a:lnTo>
                  <a:pt x="3269" y="62"/>
                </a:lnTo>
                <a:lnTo>
                  <a:pt x="3269" y="59"/>
                </a:lnTo>
                <a:lnTo>
                  <a:pt x="3270" y="58"/>
                </a:lnTo>
                <a:lnTo>
                  <a:pt x="3271" y="58"/>
                </a:lnTo>
                <a:lnTo>
                  <a:pt x="3271" y="59"/>
                </a:lnTo>
                <a:lnTo>
                  <a:pt x="3272" y="63"/>
                </a:lnTo>
                <a:lnTo>
                  <a:pt x="3273" y="67"/>
                </a:lnTo>
                <a:lnTo>
                  <a:pt x="3273" y="59"/>
                </a:lnTo>
                <a:lnTo>
                  <a:pt x="3274" y="67"/>
                </a:lnTo>
                <a:lnTo>
                  <a:pt x="3275" y="61"/>
                </a:lnTo>
                <a:lnTo>
                  <a:pt x="3275" y="66"/>
                </a:lnTo>
                <a:lnTo>
                  <a:pt x="3276" y="67"/>
                </a:lnTo>
                <a:lnTo>
                  <a:pt x="3277" y="61"/>
                </a:lnTo>
                <a:lnTo>
                  <a:pt x="3278" y="69"/>
                </a:lnTo>
                <a:lnTo>
                  <a:pt x="3278" y="70"/>
                </a:lnTo>
                <a:lnTo>
                  <a:pt x="3279" y="73"/>
                </a:lnTo>
                <a:lnTo>
                  <a:pt x="3280" y="71"/>
                </a:lnTo>
                <a:lnTo>
                  <a:pt x="3280" y="71"/>
                </a:lnTo>
                <a:lnTo>
                  <a:pt x="3281" y="73"/>
                </a:lnTo>
                <a:lnTo>
                  <a:pt x="3282" y="65"/>
                </a:lnTo>
                <a:lnTo>
                  <a:pt x="3282" y="74"/>
                </a:lnTo>
                <a:lnTo>
                  <a:pt x="3283" y="74"/>
                </a:lnTo>
                <a:lnTo>
                  <a:pt x="3284" y="73"/>
                </a:lnTo>
                <a:lnTo>
                  <a:pt x="3284" y="70"/>
                </a:lnTo>
                <a:lnTo>
                  <a:pt x="3285" y="78"/>
                </a:lnTo>
                <a:lnTo>
                  <a:pt x="3286" y="73"/>
                </a:lnTo>
                <a:lnTo>
                  <a:pt x="3287" y="78"/>
                </a:lnTo>
                <a:lnTo>
                  <a:pt x="3287" y="74"/>
                </a:lnTo>
                <a:lnTo>
                  <a:pt x="3288" y="81"/>
                </a:lnTo>
                <a:lnTo>
                  <a:pt x="3289" y="82"/>
                </a:lnTo>
                <a:lnTo>
                  <a:pt x="3289" y="73"/>
                </a:lnTo>
                <a:lnTo>
                  <a:pt x="3290" y="83"/>
                </a:lnTo>
                <a:lnTo>
                  <a:pt x="3291" y="77"/>
                </a:lnTo>
                <a:lnTo>
                  <a:pt x="3291" y="86"/>
                </a:lnTo>
                <a:lnTo>
                  <a:pt x="3292" y="87"/>
                </a:lnTo>
                <a:lnTo>
                  <a:pt x="3293" y="83"/>
                </a:lnTo>
                <a:lnTo>
                  <a:pt x="3293" y="94"/>
                </a:lnTo>
                <a:lnTo>
                  <a:pt x="3294" y="95"/>
                </a:lnTo>
                <a:lnTo>
                  <a:pt x="3295" y="95"/>
                </a:lnTo>
                <a:lnTo>
                  <a:pt x="3296" y="102"/>
                </a:lnTo>
                <a:lnTo>
                  <a:pt x="3296" y="161"/>
                </a:lnTo>
                <a:lnTo>
                  <a:pt x="3297" y="255"/>
                </a:lnTo>
                <a:lnTo>
                  <a:pt x="3298" y="319"/>
                </a:lnTo>
                <a:lnTo>
                  <a:pt x="3298" y="382"/>
                </a:lnTo>
                <a:lnTo>
                  <a:pt x="3299" y="438"/>
                </a:lnTo>
                <a:lnTo>
                  <a:pt x="3300" y="483"/>
                </a:lnTo>
                <a:lnTo>
                  <a:pt x="3300" y="526"/>
                </a:lnTo>
                <a:lnTo>
                  <a:pt x="3301" y="560"/>
                </a:lnTo>
                <a:lnTo>
                  <a:pt x="3302" y="591"/>
                </a:lnTo>
                <a:lnTo>
                  <a:pt x="3302" y="618"/>
                </a:lnTo>
                <a:lnTo>
                  <a:pt x="3303" y="640"/>
                </a:lnTo>
                <a:lnTo>
                  <a:pt x="3304" y="665"/>
                </a:lnTo>
                <a:lnTo>
                  <a:pt x="3305" y="685"/>
                </a:lnTo>
                <a:lnTo>
                  <a:pt x="3305" y="695"/>
                </a:lnTo>
                <a:lnTo>
                  <a:pt x="3306" y="716"/>
                </a:lnTo>
                <a:lnTo>
                  <a:pt x="3307" y="729"/>
                </a:lnTo>
                <a:lnTo>
                  <a:pt x="3307" y="739"/>
                </a:lnTo>
                <a:lnTo>
                  <a:pt x="3308" y="752"/>
                </a:lnTo>
                <a:lnTo>
                  <a:pt x="3309" y="753"/>
                </a:lnTo>
                <a:lnTo>
                  <a:pt x="3309" y="705"/>
                </a:lnTo>
                <a:lnTo>
                  <a:pt x="3310" y="591"/>
                </a:lnTo>
                <a:lnTo>
                  <a:pt x="3311" y="482"/>
                </a:lnTo>
                <a:lnTo>
                  <a:pt x="3311" y="403"/>
                </a:lnTo>
                <a:lnTo>
                  <a:pt x="3312" y="343"/>
                </a:lnTo>
                <a:lnTo>
                  <a:pt x="3313" y="306"/>
                </a:lnTo>
                <a:lnTo>
                  <a:pt x="3314" y="260"/>
                </a:lnTo>
                <a:lnTo>
                  <a:pt x="3314" y="227"/>
                </a:lnTo>
                <a:lnTo>
                  <a:pt x="3315" y="190"/>
                </a:lnTo>
                <a:lnTo>
                  <a:pt x="3316" y="170"/>
                </a:lnTo>
                <a:lnTo>
                  <a:pt x="3316" y="157"/>
                </a:lnTo>
                <a:lnTo>
                  <a:pt x="3317" y="143"/>
                </a:lnTo>
                <a:lnTo>
                  <a:pt x="3318" y="133"/>
                </a:lnTo>
                <a:lnTo>
                  <a:pt x="3318" y="128"/>
                </a:lnTo>
                <a:lnTo>
                  <a:pt x="3319" y="124"/>
                </a:lnTo>
                <a:lnTo>
                  <a:pt x="3320" y="120"/>
                </a:lnTo>
                <a:lnTo>
                  <a:pt x="3320" y="118"/>
                </a:lnTo>
                <a:lnTo>
                  <a:pt x="3321" y="114"/>
                </a:lnTo>
                <a:lnTo>
                  <a:pt x="3322" y="108"/>
                </a:lnTo>
                <a:lnTo>
                  <a:pt x="3323" y="99"/>
                </a:lnTo>
                <a:lnTo>
                  <a:pt x="3323" y="102"/>
                </a:lnTo>
                <a:lnTo>
                  <a:pt x="3324" y="100"/>
                </a:lnTo>
                <a:lnTo>
                  <a:pt x="3325" y="98"/>
                </a:lnTo>
                <a:lnTo>
                  <a:pt x="3325" y="86"/>
                </a:lnTo>
                <a:lnTo>
                  <a:pt x="3326" y="85"/>
                </a:lnTo>
                <a:lnTo>
                  <a:pt x="3327" y="85"/>
                </a:lnTo>
                <a:lnTo>
                  <a:pt x="3327" y="83"/>
                </a:lnTo>
                <a:lnTo>
                  <a:pt x="3328" y="79"/>
                </a:lnTo>
                <a:lnTo>
                  <a:pt x="3329" y="82"/>
                </a:lnTo>
                <a:lnTo>
                  <a:pt x="3329" y="82"/>
                </a:lnTo>
                <a:lnTo>
                  <a:pt x="3330" y="86"/>
                </a:lnTo>
                <a:lnTo>
                  <a:pt x="3331" y="77"/>
                </a:lnTo>
                <a:lnTo>
                  <a:pt x="3331" y="75"/>
                </a:lnTo>
                <a:lnTo>
                  <a:pt x="3332" y="77"/>
                </a:lnTo>
                <a:lnTo>
                  <a:pt x="3333" y="81"/>
                </a:lnTo>
                <a:lnTo>
                  <a:pt x="3334" y="79"/>
                </a:lnTo>
                <a:lnTo>
                  <a:pt x="3334" y="77"/>
                </a:lnTo>
                <a:lnTo>
                  <a:pt x="3335" y="73"/>
                </a:lnTo>
                <a:lnTo>
                  <a:pt x="3336" y="74"/>
                </a:lnTo>
                <a:lnTo>
                  <a:pt x="3336" y="63"/>
                </a:lnTo>
                <a:lnTo>
                  <a:pt x="3337" y="70"/>
                </a:lnTo>
                <a:lnTo>
                  <a:pt x="3338" y="66"/>
                </a:lnTo>
                <a:lnTo>
                  <a:pt x="3338" y="69"/>
                </a:lnTo>
                <a:lnTo>
                  <a:pt x="3339" y="69"/>
                </a:lnTo>
                <a:lnTo>
                  <a:pt x="3340" y="66"/>
                </a:lnTo>
                <a:lnTo>
                  <a:pt x="3340" y="66"/>
                </a:lnTo>
                <a:lnTo>
                  <a:pt x="3341" y="66"/>
                </a:lnTo>
                <a:lnTo>
                  <a:pt x="3342" y="62"/>
                </a:lnTo>
                <a:lnTo>
                  <a:pt x="3343" y="67"/>
                </a:lnTo>
                <a:lnTo>
                  <a:pt x="3343" y="66"/>
                </a:lnTo>
                <a:lnTo>
                  <a:pt x="3344" y="65"/>
                </a:lnTo>
                <a:lnTo>
                  <a:pt x="3345" y="58"/>
                </a:lnTo>
                <a:lnTo>
                  <a:pt x="3345" y="69"/>
                </a:lnTo>
                <a:lnTo>
                  <a:pt x="3346" y="66"/>
                </a:lnTo>
                <a:lnTo>
                  <a:pt x="3347" y="70"/>
                </a:lnTo>
                <a:lnTo>
                  <a:pt x="3347" y="69"/>
                </a:lnTo>
                <a:lnTo>
                  <a:pt x="3348" y="62"/>
                </a:lnTo>
                <a:lnTo>
                  <a:pt x="3349" y="66"/>
                </a:lnTo>
                <a:lnTo>
                  <a:pt x="3349" y="70"/>
                </a:lnTo>
                <a:lnTo>
                  <a:pt x="3350" y="71"/>
                </a:lnTo>
                <a:lnTo>
                  <a:pt x="3351" y="63"/>
                </a:lnTo>
                <a:lnTo>
                  <a:pt x="3352" y="69"/>
                </a:lnTo>
                <a:lnTo>
                  <a:pt x="3352" y="74"/>
                </a:lnTo>
                <a:lnTo>
                  <a:pt x="3353" y="69"/>
                </a:lnTo>
                <a:lnTo>
                  <a:pt x="3354" y="74"/>
                </a:lnTo>
                <a:lnTo>
                  <a:pt x="3354" y="70"/>
                </a:lnTo>
                <a:lnTo>
                  <a:pt x="3355" y="78"/>
                </a:lnTo>
                <a:lnTo>
                  <a:pt x="3356" y="70"/>
                </a:lnTo>
                <a:lnTo>
                  <a:pt x="3356" y="81"/>
                </a:lnTo>
                <a:lnTo>
                  <a:pt x="3357" y="82"/>
                </a:lnTo>
                <a:lnTo>
                  <a:pt x="3358" y="85"/>
                </a:lnTo>
                <a:lnTo>
                  <a:pt x="3358" y="86"/>
                </a:lnTo>
                <a:lnTo>
                  <a:pt x="3359" y="86"/>
                </a:lnTo>
                <a:lnTo>
                  <a:pt x="3360" y="92"/>
                </a:lnTo>
                <a:lnTo>
                  <a:pt x="3361" y="95"/>
                </a:lnTo>
                <a:lnTo>
                  <a:pt x="3361" y="90"/>
                </a:lnTo>
                <a:lnTo>
                  <a:pt x="3362" y="96"/>
                </a:lnTo>
                <a:lnTo>
                  <a:pt x="3363" y="98"/>
                </a:lnTo>
                <a:lnTo>
                  <a:pt x="3363" y="96"/>
                </a:lnTo>
                <a:lnTo>
                  <a:pt x="3364" y="110"/>
                </a:lnTo>
                <a:lnTo>
                  <a:pt x="3365" y="209"/>
                </a:lnTo>
                <a:lnTo>
                  <a:pt x="3365" y="286"/>
                </a:lnTo>
                <a:lnTo>
                  <a:pt x="3366" y="354"/>
                </a:lnTo>
                <a:lnTo>
                  <a:pt x="3367" y="415"/>
                </a:lnTo>
                <a:lnTo>
                  <a:pt x="3367" y="465"/>
                </a:lnTo>
                <a:lnTo>
                  <a:pt x="3368" y="499"/>
                </a:lnTo>
                <a:lnTo>
                  <a:pt x="3369" y="542"/>
                </a:lnTo>
                <a:lnTo>
                  <a:pt x="3370" y="576"/>
                </a:lnTo>
                <a:lnTo>
                  <a:pt x="3370" y="607"/>
                </a:lnTo>
                <a:lnTo>
                  <a:pt x="3371" y="632"/>
                </a:lnTo>
                <a:lnTo>
                  <a:pt x="3372" y="655"/>
                </a:lnTo>
                <a:lnTo>
                  <a:pt x="3372" y="677"/>
                </a:lnTo>
                <a:lnTo>
                  <a:pt x="3373" y="695"/>
                </a:lnTo>
                <a:lnTo>
                  <a:pt x="3374" y="710"/>
                </a:lnTo>
                <a:lnTo>
                  <a:pt x="3374" y="725"/>
                </a:lnTo>
                <a:lnTo>
                  <a:pt x="3375" y="726"/>
                </a:lnTo>
                <a:lnTo>
                  <a:pt x="3376" y="744"/>
                </a:lnTo>
                <a:lnTo>
                  <a:pt x="3376" y="754"/>
                </a:lnTo>
                <a:lnTo>
                  <a:pt x="3377" y="759"/>
                </a:lnTo>
                <a:lnTo>
                  <a:pt x="3378" y="628"/>
                </a:lnTo>
                <a:lnTo>
                  <a:pt x="3378" y="539"/>
                </a:lnTo>
                <a:lnTo>
                  <a:pt x="3379" y="450"/>
                </a:lnTo>
                <a:lnTo>
                  <a:pt x="3380" y="373"/>
                </a:lnTo>
                <a:lnTo>
                  <a:pt x="3381" y="308"/>
                </a:lnTo>
                <a:lnTo>
                  <a:pt x="3381" y="260"/>
                </a:lnTo>
                <a:lnTo>
                  <a:pt x="3382" y="243"/>
                </a:lnTo>
                <a:lnTo>
                  <a:pt x="3383" y="202"/>
                </a:lnTo>
                <a:lnTo>
                  <a:pt x="3383" y="173"/>
                </a:lnTo>
                <a:lnTo>
                  <a:pt x="3384" y="161"/>
                </a:lnTo>
                <a:lnTo>
                  <a:pt x="3385" y="148"/>
                </a:lnTo>
                <a:lnTo>
                  <a:pt x="3385" y="136"/>
                </a:lnTo>
                <a:lnTo>
                  <a:pt x="3386" y="131"/>
                </a:lnTo>
                <a:lnTo>
                  <a:pt x="3387" y="123"/>
                </a:lnTo>
                <a:lnTo>
                  <a:pt x="3387" y="120"/>
                </a:lnTo>
                <a:lnTo>
                  <a:pt x="3388" y="116"/>
                </a:lnTo>
                <a:lnTo>
                  <a:pt x="3389" y="115"/>
                </a:lnTo>
                <a:lnTo>
                  <a:pt x="3390" y="112"/>
                </a:lnTo>
                <a:lnTo>
                  <a:pt x="3390" y="108"/>
                </a:lnTo>
                <a:lnTo>
                  <a:pt x="3391" y="102"/>
                </a:lnTo>
                <a:lnTo>
                  <a:pt x="3392" y="99"/>
                </a:lnTo>
                <a:lnTo>
                  <a:pt x="3392" y="100"/>
                </a:lnTo>
                <a:lnTo>
                  <a:pt x="3393" y="98"/>
                </a:lnTo>
                <a:lnTo>
                  <a:pt x="3394" y="96"/>
                </a:lnTo>
                <a:lnTo>
                  <a:pt x="3394" y="89"/>
                </a:lnTo>
                <a:lnTo>
                  <a:pt x="3395" y="92"/>
                </a:lnTo>
                <a:lnTo>
                  <a:pt x="3396" y="90"/>
                </a:lnTo>
                <a:lnTo>
                  <a:pt x="3396" y="86"/>
                </a:lnTo>
                <a:lnTo>
                  <a:pt x="3397" y="89"/>
                </a:lnTo>
                <a:lnTo>
                  <a:pt x="3398" y="83"/>
                </a:lnTo>
                <a:lnTo>
                  <a:pt x="3399" y="83"/>
                </a:lnTo>
                <a:lnTo>
                  <a:pt x="3399" y="78"/>
                </a:lnTo>
                <a:lnTo>
                  <a:pt x="3400" y="82"/>
                </a:lnTo>
                <a:lnTo>
                  <a:pt x="3401" y="71"/>
                </a:lnTo>
                <a:lnTo>
                  <a:pt x="3401" y="78"/>
                </a:lnTo>
                <a:lnTo>
                  <a:pt x="3402" y="78"/>
                </a:lnTo>
                <a:lnTo>
                  <a:pt x="3403" y="77"/>
                </a:lnTo>
                <a:lnTo>
                  <a:pt x="3403" y="65"/>
                </a:lnTo>
                <a:lnTo>
                  <a:pt x="3404" y="73"/>
                </a:lnTo>
                <a:lnTo>
                  <a:pt x="3405" y="62"/>
                </a:lnTo>
                <a:lnTo>
                  <a:pt x="3405" y="65"/>
                </a:lnTo>
                <a:lnTo>
                  <a:pt x="3406" y="65"/>
                </a:lnTo>
                <a:lnTo>
                  <a:pt x="3407" y="69"/>
                </a:lnTo>
                <a:lnTo>
                  <a:pt x="3408" y="61"/>
                </a:lnTo>
                <a:lnTo>
                  <a:pt x="3408" y="63"/>
                </a:lnTo>
                <a:lnTo>
                  <a:pt x="3409" y="63"/>
                </a:lnTo>
                <a:lnTo>
                  <a:pt x="3410" y="63"/>
                </a:lnTo>
                <a:lnTo>
                  <a:pt x="3410" y="66"/>
                </a:lnTo>
                <a:lnTo>
                  <a:pt x="3411" y="59"/>
                </a:lnTo>
                <a:lnTo>
                  <a:pt x="3412" y="59"/>
                </a:lnTo>
                <a:lnTo>
                  <a:pt x="3412" y="58"/>
                </a:lnTo>
                <a:lnTo>
                  <a:pt x="3413" y="66"/>
                </a:lnTo>
                <a:lnTo>
                  <a:pt x="3414" y="61"/>
                </a:lnTo>
                <a:lnTo>
                  <a:pt x="3414" y="62"/>
                </a:lnTo>
                <a:lnTo>
                  <a:pt x="3415" y="71"/>
                </a:lnTo>
                <a:lnTo>
                  <a:pt x="3416" y="74"/>
                </a:lnTo>
                <a:lnTo>
                  <a:pt x="3417" y="70"/>
                </a:lnTo>
                <a:lnTo>
                  <a:pt x="3417" y="65"/>
                </a:lnTo>
                <a:lnTo>
                  <a:pt x="3418" y="75"/>
                </a:lnTo>
                <a:lnTo>
                  <a:pt x="3419" y="75"/>
                </a:lnTo>
                <a:lnTo>
                  <a:pt x="3419" y="77"/>
                </a:lnTo>
                <a:lnTo>
                  <a:pt x="3420" y="77"/>
                </a:lnTo>
                <a:lnTo>
                  <a:pt x="3421" y="70"/>
                </a:lnTo>
                <a:lnTo>
                  <a:pt x="3421" y="74"/>
                </a:lnTo>
                <a:lnTo>
                  <a:pt x="3422" y="82"/>
                </a:lnTo>
                <a:lnTo>
                  <a:pt x="3423" y="83"/>
                </a:lnTo>
                <a:lnTo>
                  <a:pt x="3423" y="83"/>
                </a:lnTo>
                <a:lnTo>
                  <a:pt x="3424" y="85"/>
                </a:lnTo>
                <a:lnTo>
                  <a:pt x="3425" y="86"/>
                </a:lnTo>
                <a:lnTo>
                  <a:pt x="3425" y="85"/>
                </a:lnTo>
                <a:lnTo>
                  <a:pt x="3426" y="87"/>
                </a:lnTo>
                <a:lnTo>
                  <a:pt x="3427" y="89"/>
                </a:lnTo>
                <a:lnTo>
                  <a:pt x="3428" y="91"/>
                </a:lnTo>
                <a:lnTo>
                  <a:pt x="3428" y="92"/>
                </a:lnTo>
                <a:lnTo>
                  <a:pt x="3429" y="95"/>
                </a:lnTo>
                <a:lnTo>
                  <a:pt x="3430" y="89"/>
                </a:lnTo>
                <a:lnTo>
                  <a:pt x="3430" y="99"/>
                </a:lnTo>
                <a:lnTo>
                  <a:pt x="3431" y="102"/>
                </a:lnTo>
                <a:lnTo>
                  <a:pt x="3432" y="103"/>
                </a:lnTo>
                <a:lnTo>
                  <a:pt x="3432" y="168"/>
                </a:lnTo>
                <a:lnTo>
                  <a:pt x="3433" y="262"/>
                </a:lnTo>
                <a:lnTo>
                  <a:pt x="3434" y="323"/>
                </a:lnTo>
                <a:lnTo>
                  <a:pt x="3434" y="389"/>
                </a:lnTo>
                <a:lnTo>
                  <a:pt x="3435" y="442"/>
                </a:lnTo>
                <a:lnTo>
                  <a:pt x="3436" y="486"/>
                </a:lnTo>
                <a:lnTo>
                  <a:pt x="3437" y="524"/>
                </a:lnTo>
                <a:lnTo>
                  <a:pt x="3437" y="557"/>
                </a:lnTo>
                <a:lnTo>
                  <a:pt x="3438" y="592"/>
                </a:lnTo>
                <a:lnTo>
                  <a:pt x="3439" y="619"/>
                </a:lnTo>
                <a:lnTo>
                  <a:pt x="3439" y="645"/>
                </a:lnTo>
                <a:lnTo>
                  <a:pt x="3440" y="665"/>
                </a:lnTo>
                <a:lnTo>
                  <a:pt x="3441" y="687"/>
                </a:lnTo>
                <a:lnTo>
                  <a:pt x="3441" y="705"/>
                </a:lnTo>
                <a:lnTo>
                  <a:pt x="3442" y="720"/>
                </a:lnTo>
                <a:lnTo>
                  <a:pt x="3443" y="729"/>
                </a:lnTo>
                <a:lnTo>
                  <a:pt x="3443" y="745"/>
                </a:lnTo>
                <a:lnTo>
                  <a:pt x="3444" y="749"/>
                </a:lnTo>
                <a:lnTo>
                  <a:pt x="3445" y="762"/>
                </a:lnTo>
                <a:lnTo>
                  <a:pt x="3446" y="704"/>
                </a:lnTo>
                <a:lnTo>
                  <a:pt x="3446" y="589"/>
                </a:lnTo>
                <a:lnTo>
                  <a:pt x="3447" y="496"/>
                </a:lnTo>
                <a:lnTo>
                  <a:pt x="3448" y="407"/>
                </a:lnTo>
                <a:lnTo>
                  <a:pt x="3448" y="337"/>
                </a:lnTo>
                <a:lnTo>
                  <a:pt x="3449" y="302"/>
                </a:lnTo>
                <a:lnTo>
                  <a:pt x="3450" y="261"/>
                </a:lnTo>
                <a:lnTo>
                  <a:pt x="3450" y="231"/>
                </a:lnTo>
                <a:lnTo>
                  <a:pt x="3451" y="190"/>
                </a:lnTo>
                <a:lnTo>
                  <a:pt x="3452" y="168"/>
                </a:lnTo>
                <a:lnTo>
                  <a:pt x="3452" y="155"/>
                </a:lnTo>
                <a:lnTo>
                  <a:pt x="3453" y="140"/>
                </a:lnTo>
                <a:lnTo>
                  <a:pt x="3454" y="132"/>
                </a:lnTo>
                <a:lnTo>
                  <a:pt x="3455" y="126"/>
                </a:lnTo>
                <a:lnTo>
                  <a:pt x="3455" y="112"/>
                </a:lnTo>
                <a:lnTo>
                  <a:pt x="3456" y="104"/>
                </a:lnTo>
                <a:lnTo>
                  <a:pt x="3457" y="112"/>
                </a:lnTo>
                <a:lnTo>
                  <a:pt x="3457" y="108"/>
                </a:lnTo>
                <a:lnTo>
                  <a:pt x="3458" y="108"/>
                </a:lnTo>
                <a:lnTo>
                  <a:pt x="3459" y="104"/>
                </a:lnTo>
                <a:lnTo>
                  <a:pt x="3459" y="104"/>
                </a:lnTo>
                <a:lnTo>
                  <a:pt x="3460" y="100"/>
                </a:lnTo>
                <a:lnTo>
                  <a:pt x="3461" y="100"/>
                </a:lnTo>
                <a:lnTo>
                  <a:pt x="3461" y="99"/>
                </a:lnTo>
                <a:lnTo>
                  <a:pt x="3462" y="96"/>
                </a:lnTo>
                <a:lnTo>
                  <a:pt x="3463" y="94"/>
                </a:lnTo>
                <a:lnTo>
                  <a:pt x="3464" y="94"/>
                </a:lnTo>
                <a:lnTo>
                  <a:pt x="3464" y="90"/>
                </a:lnTo>
                <a:lnTo>
                  <a:pt x="3465" y="90"/>
                </a:lnTo>
                <a:lnTo>
                  <a:pt x="3466" y="89"/>
                </a:lnTo>
                <a:lnTo>
                  <a:pt x="3466" y="83"/>
                </a:lnTo>
                <a:lnTo>
                  <a:pt x="3467" y="89"/>
                </a:lnTo>
                <a:lnTo>
                  <a:pt x="3468" y="75"/>
                </a:lnTo>
                <a:lnTo>
                  <a:pt x="3468" y="77"/>
                </a:lnTo>
                <a:lnTo>
                  <a:pt x="3469" y="81"/>
                </a:lnTo>
                <a:lnTo>
                  <a:pt x="3470" y="70"/>
                </a:lnTo>
                <a:lnTo>
                  <a:pt x="3470" y="77"/>
                </a:lnTo>
                <a:lnTo>
                  <a:pt x="3471" y="74"/>
                </a:lnTo>
                <a:lnTo>
                  <a:pt x="3472" y="67"/>
                </a:lnTo>
                <a:lnTo>
                  <a:pt x="3472" y="69"/>
                </a:lnTo>
                <a:lnTo>
                  <a:pt x="3473" y="67"/>
                </a:lnTo>
                <a:lnTo>
                  <a:pt x="3474" y="67"/>
                </a:lnTo>
                <a:lnTo>
                  <a:pt x="3475" y="66"/>
                </a:lnTo>
                <a:lnTo>
                  <a:pt x="3475" y="57"/>
                </a:lnTo>
                <a:lnTo>
                  <a:pt x="3476" y="63"/>
                </a:lnTo>
                <a:lnTo>
                  <a:pt x="3477" y="62"/>
                </a:lnTo>
                <a:lnTo>
                  <a:pt x="3477" y="55"/>
                </a:lnTo>
                <a:lnTo>
                  <a:pt x="3478" y="65"/>
                </a:lnTo>
                <a:lnTo>
                  <a:pt x="3479" y="55"/>
                </a:lnTo>
                <a:lnTo>
                  <a:pt x="3479" y="58"/>
                </a:lnTo>
                <a:lnTo>
                  <a:pt x="3480" y="61"/>
                </a:lnTo>
                <a:lnTo>
                  <a:pt x="3481" y="70"/>
                </a:lnTo>
                <a:lnTo>
                  <a:pt x="3481" y="70"/>
                </a:lnTo>
                <a:lnTo>
                  <a:pt x="3482" y="70"/>
                </a:lnTo>
                <a:lnTo>
                  <a:pt x="3483" y="66"/>
                </a:lnTo>
                <a:lnTo>
                  <a:pt x="3484" y="73"/>
                </a:lnTo>
                <a:lnTo>
                  <a:pt x="3484" y="66"/>
                </a:lnTo>
                <a:lnTo>
                  <a:pt x="3485" y="66"/>
                </a:lnTo>
                <a:lnTo>
                  <a:pt x="3486" y="75"/>
                </a:lnTo>
                <a:lnTo>
                  <a:pt x="3486" y="73"/>
                </a:lnTo>
                <a:lnTo>
                  <a:pt x="3487" y="79"/>
                </a:lnTo>
                <a:lnTo>
                  <a:pt x="3488" y="78"/>
                </a:lnTo>
                <a:lnTo>
                  <a:pt x="3488" y="81"/>
                </a:lnTo>
                <a:lnTo>
                  <a:pt x="3489" y="71"/>
                </a:lnTo>
                <a:lnTo>
                  <a:pt x="3490" y="81"/>
                </a:lnTo>
                <a:lnTo>
                  <a:pt x="3490" y="74"/>
                </a:lnTo>
                <a:lnTo>
                  <a:pt x="3491" y="82"/>
                </a:lnTo>
                <a:lnTo>
                  <a:pt x="3492" y="83"/>
                </a:lnTo>
                <a:lnTo>
                  <a:pt x="3493" y="82"/>
                </a:lnTo>
                <a:lnTo>
                  <a:pt x="3493" y="86"/>
                </a:lnTo>
                <a:lnTo>
                  <a:pt x="3494" y="90"/>
                </a:lnTo>
                <a:lnTo>
                  <a:pt x="3495" y="86"/>
                </a:lnTo>
                <a:lnTo>
                  <a:pt x="3495" y="91"/>
                </a:lnTo>
                <a:lnTo>
                  <a:pt x="3496" y="85"/>
                </a:lnTo>
                <a:lnTo>
                  <a:pt x="3497" y="95"/>
                </a:lnTo>
                <a:lnTo>
                  <a:pt x="3497" y="96"/>
                </a:lnTo>
                <a:lnTo>
                  <a:pt x="3498" y="98"/>
                </a:lnTo>
                <a:lnTo>
                  <a:pt x="3499" y="89"/>
                </a:lnTo>
                <a:lnTo>
                  <a:pt x="3499" y="100"/>
                </a:lnTo>
                <a:lnTo>
                  <a:pt x="3500" y="137"/>
                </a:lnTo>
                <a:lnTo>
                  <a:pt x="3501" y="215"/>
                </a:lnTo>
                <a:lnTo>
                  <a:pt x="3502" y="300"/>
                </a:lnTo>
                <a:lnTo>
                  <a:pt x="3502" y="360"/>
                </a:lnTo>
                <a:lnTo>
                  <a:pt x="3503" y="419"/>
                </a:lnTo>
                <a:lnTo>
                  <a:pt x="3504" y="463"/>
                </a:lnTo>
                <a:lnTo>
                  <a:pt x="3504" y="509"/>
                </a:lnTo>
                <a:lnTo>
                  <a:pt x="3505" y="545"/>
                </a:lnTo>
                <a:lnTo>
                  <a:pt x="3506" y="578"/>
                </a:lnTo>
                <a:lnTo>
                  <a:pt x="3506" y="607"/>
                </a:lnTo>
                <a:lnTo>
                  <a:pt x="3507" y="623"/>
                </a:lnTo>
                <a:lnTo>
                  <a:pt x="3508" y="655"/>
                </a:lnTo>
                <a:lnTo>
                  <a:pt x="3508" y="681"/>
                </a:lnTo>
                <a:lnTo>
                  <a:pt x="3509" y="700"/>
                </a:lnTo>
                <a:lnTo>
                  <a:pt x="3510" y="715"/>
                </a:lnTo>
                <a:lnTo>
                  <a:pt x="3511" y="724"/>
                </a:lnTo>
                <a:lnTo>
                  <a:pt x="3511" y="737"/>
                </a:lnTo>
                <a:lnTo>
                  <a:pt x="3512" y="750"/>
                </a:lnTo>
                <a:lnTo>
                  <a:pt x="3513" y="761"/>
                </a:lnTo>
                <a:lnTo>
                  <a:pt x="3513" y="766"/>
                </a:lnTo>
                <a:lnTo>
                  <a:pt x="3514" y="621"/>
                </a:lnTo>
                <a:lnTo>
                  <a:pt x="3515" y="535"/>
                </a:lnTo>
                <a:lnTo>
                  <a:pt x="3515" y="450"/>
                </a:lnTo>
                <a:lnTo>
                  <a:pt x="3516" y="371"/>
                </a:lnTo>
                <a:lnTo>
                  <a:pt x="3517" y="310"/>
                </a:lnTo>
                <a:lnTo>
                  <a:pt x="3517" y="285"/>
                </a:lnTo>
                <a:lnTo>
                  <a:pt x="3518" y="244"/>
                </a:lnTo>
                <a:lnTo>
                  <a:pt x="3519" y="213"/>
                </a:lnTo>
                <a:lnTo>
                  <a:pt x="3519" y="180"/>
                </a:lnTo>
                <a:lnTo>
                  <a:pt x="3520" y="160"/>
                </a:lnTo>
                <a:lnTo>
                  <a:pt x="3521" y="148"/>
                </a:lnTo>
                <a:lnTo>
                  <a:pt x="3522" y="137"/>
                </a:lnTo>
                <a:lnTo>
                  <a:pt x="3522" y="128"/>
                </a:lnTo>
                <a:lnTo>
                  <a:pt x="3523" y="122"/>
                </a:lnTo>
                <a:lnTo>
                  <a:pt x="3524" y="116"/>
                </a:lnTo>
                <a:lnTo>
                  <a:pt x="3524" y="115"/>
                </a:lnTo>
                <a:lnTo>
                  <a:pt x="3525" y="103"/>
                </a:lnTo>
                <a:lnTo>
                  <a:pt x="3526" y="110"/>
                </a:lnTo>
                <a:lnTo>
                  <a:pt x="3526" y="104"/>
                </a:lnTo>
                <a:lnTo>
                  <a:pt x="3527" y="106"/>
                </a:lnTo>
                <a:lnTo>
                  <a:pt x="3528" y="96"/>
                </a:lnTo>
                <a:lnTo>
                  <a:pt x="3528" y="98"/>
                </a:lnTo>
                <a:lnTo>
                  <a:pt x="3529" y="99"/>
                </a:lnTo>
                <a:lnTo>
                  <a:pt x="3530" y="95"/>
                </a:lnTo>
                <a:lnTo>
                  <a:pt x="3531" y="92"/>
                </a:lnTo>
                <a:lnTo>
                  <a:pt x="3531" y="91"/>
                </a:lnTo>
                <a:lnTo>
                  <a:pt x="3532" y="79"/>
                </a:lnTo>
                <a:lnTo>
                  <a:pt x="3533" y="82"/>
                </a:lnTo>
                <a:lnTo>
                  <a:pt x="3533" y="85"/>
                </a:lnTo>
                <a:lnTo>
                  <a:pt x="3534" y="82"/>
                </a:lnTo>
                <a:lnTo>
                  <a:pt x="3535" y="82"/>
                </a:lnTo>
                <a:lnTo>
                  <a:pt x="3535" y="82"/>
                </a:lnTo>
                <a:lnTo>
                  <a:pt x="3536" y="81"/>
                </a:lnTo>
                <a:lnTo>
                  <a:pt x="3537" y="79"/>
                </a:lnTo>
                <a:lnTo>
                  <a:pt x="3537" y="74"/>
                </a:lnTo>
                <a:lnTo>
                  <a:pt x="3538" y="77"/>
                </a:lnTo>
                <a:lnTo>
                  <a:pt x="3539" y="73"/>
                </a:lnTo>
                <a:lnTo>
                  <a:pt x="3540" y="74"/>
                </a:lnTo>
                <a:lnTo>
                  <a:pt x="3540" y="63"/>
                </a:lnTo>
                <a:lnTo>
                  <a:pt x="3541" y="62"/>
                </a:lnTo>
                <a:lnTo>
                  <a:pt x="3542" y="61"/>
                </a:lnTo>
                <a:lnTo>
                  <a:pt x="3542" y="61"/>
                </a:lnTo>
                <a:lnTo>
                  <a:pt x="3543" y="63"/>
                </a:lnTo>
                <a:lnTo>
                  <a:pt x="3544" y="63"/>
                </a:lnTo>
                <a:lnTo>
                  <a:pt x="3544" y="63"/>
                </a:lnTo>
                <a:lnTo>
                  <a:pt x="3545" y="63"/>
                </a:lnTo>
                <a:lnTo>
                  <a:pt x="3546" y="66"/>
                </a:lnTo>
                <a:lnTo>
                  <a:pt x="3546" y="67"/>
                </a:lnTo>
                <a:lnTo>
                  <a:pt x="3547" y="69"/>
                </a:lnTo>
                <a:lnTo>
                  <a:pt x="3548" y="66"/>
                </a:lnTo>
                <a:lnTo>
                  <a:pt x="3549" y="63"/>
                </a:lnTo>
                <a:lnTo>
                  <a:pt x="3549" y="70"/>
                </a:lnTo>
                <a:lnTo>
                  <a:pt x="3550" y="66"/>
                </a:lnTo>
                <a:lnTo>
                  <a:pt x="3551" y="69"/>
                </a:lnTo>
                <a:lnTo>
                  <a:pt x="3551" y="71"/>
                </a:lnTo>
                <a:lnTo>
                  <a:pt x="3552" y="71"/>
                </a:lnTo>
                <a:lnTo>
                  <a:pt x="3553" y="71"/>
                </a:lnTo>
                <a:lnTo>
                  <a:pt x="3553" y="69"/>
                </a:lnTo>
                <a:lnTo>
                  <a:pt x="3554" y="70"/>
                </a:lnTo>
                <a:lnTo>
                  <a:pt x="3555" y="74"/>
                </a:lnTo>
                <a:lnTo>
                  <a:pt x="3555" y="70"/>
                </a:lnTo>
                <a:lnTo>
                  <a:pt x="3556" y="75"/>
                </a:lnTo>
                <a:lnTo>
                  <a:pt x="3557" y="78"/>
                </a:lnTo>
                <a:lnTo>
                  <a:pt x="3558" y="79"/>
                </a:lnTo>
                <a:lnTo>
                  <a:pt x="3558" y="81"/>
                </a:lnTo>
                <a:lnTo>
                  <a:pt x="3559" y="74"/>
                </a:lnTo>
                <a:lnTo>
                  <a:pt x="3560" y="83"/>
                </a:lnTo>
                <a:lnTo>
                  <a:pt x="3560" y="79"/>
                </a:lnTo>
                <a:lnTo>
                  <a:pt x="3561" y="83"/>
                </a:lnTo>
                <a:lnTo>
                  <a:pt x="3562" y="82"/>
                </a:lnTo>
                <a:lnTo>
                  <a:pt x="3562" y="86"/>
                </a:lnTo>
                <a:lnTo>
                  <a:pt x="3563" y="89"/>
                </a:lnTo>
                <a:lnTo>
                  <a:pt x="3564" y="90"/>
                </a:lnTo>
                <a:lnTo>
                  <a:pt x="3564" y="91"/>
                </a:lnTo>
                <a:lnTo>
                  <a:pt x="3565" y="87"/>
                </a:lnTo>
                <a:lnTo>
                  <a:pt x="3566" y="95"/>
                </a:lnTo>
                <a:lnTo>
                  <a:pt x="3566" y="90"/>
                </a:lnTo>
                <a:lnTo>
                  <a:pt x="3567" y="96"/>
                </a:lnTo>
                <a:lnTo>
                  <a:pt x="3568" y="103"/>
                </a:lnTo>
                <a:lnTo>
                  <a:pt x="3569" y="177"/>
                </a:lnTo>
                <a:lnTo>
                  <a:pt x="3569" y="270"/>
                </a:lnTo>
                <a:lnTo>
                  <a:pt x="3570" y="339"/>
                </a:lnTo>
                <a:lnTo>
                  <a:pt x="3571" y="395"/>
                </a:lnTo>
                <a:lnTo>
                  <a:pt x="3571" y="447"/>
                </a:lnTo>
                <a:lnTo>
                  <a:pt x="3572" y="490"/>
                </a:lnTo>
                <a:lnTo>
                  <a:pt x="3573" y="532"/>
                </a:lnTo>
                <a:lnTo>
                  <a:pt x="3573" y="566"/>
                </a:lnTo>
                <a:lnTo>
                  <a:pt x="3574" y="595"/>
                </a:lnTo>
                <a:lnTo>
                  <a:pt x="3575" y="623"/>
                </a:lnTo>
                <a:lnTo>
                  <a:pt x="3575" y="649"/>
                </a:lnTo>
                <a:lnTo>
                  <a:pt x="3576" y="673"/>
                </a:lnTo>
                <a:lnTo>
                  <a:pt x="3577" y="691"/>
                </a:lnTo>
                <a:lnTo>
                  <a:pt x="3578" y="710"/>
                </a:lnTo>
                <a:lnTo>
                  <a:pt x="3578" y="719"/>
                </a:lnTo>
                <a:lnTo>
                  <a:pt x="3579" y="730"/>
                </a:lnTo>
                <a:lnTo>
                  <a:pt x="3580" y="745"/>
                </a:lnTo>
                <a:lnTo>
                  <a:pt x="3580" y="756"/>
                </a:lnTo>
                <a:lnTo>
                  <a:pt x="3581" y="761"/>
                </a:lnTo>
                <a:lnTo>
                  <a:pt x="3582" y="669"/>
                </a:lnTo>
                <a:lnTo>
                  <a:pt x="3582" y="585"/>
                </a:lnTo>
                <a:lnTo>
                  <a:pt x="3583" y="483"/>
                </a:lnTo>
                <a:lnTo>
                  <a:pt x="3584" y="404"/>
                </a:lnTo>
                <a:lnTo>
                  <a:pt x="3584" y="334"/>
                </a:lnTo>
                <a:lnTo>
                  <a:pt x="3585" y="278"/>
                </a:lnTo>
                <a:lnTo>
                  <a:pt x="3586" y="264"/>
                </a:lnTo>
                <a:lnTo>
                  <a:pt x="3587" y="211"/>
                </a:lnTo>
                <a:lnTo>
                  <a:pt x="3587" y="189"/>
                </a:lnTo>
                <a:lnTo>
                  <a:pt x="3588" y="164"/>
                </a:lnTo>
                <a:lnTo>
                  <a:pt x="3589" y="153"/>
                </a:lnTo>
                <a:lnTo>
                  <a:pt x="3589" y="137"/>
                </a:lnTo>
                <a:lnTo>
                  <a:pt x="3590" y="129"/>
                </a:lnTo>
                <a:lnTo>
                  <a:pt x="3591" y="124"/>
                </a:lnTo>
                <a:lnTo>
                  <a:pt x="3591" y="111"/>
                </a:lnTo>
                <a:lnTo>
                  <a:pt x="3592" y="110"/>
                </a:lnTo>
                <a:lnTo>
                  <a:pt x="3593" y="107"/>
                </a:lnTo>
                <a:lnTo>
                  <a:pt x="3593" y="106"/>
                </a:lnTo>
                <a:lnTo>
                  <a:pt x="3594" y="102"/>
                </a:lnTo>
                <a:lnTo>
                  <a:pt x="3595" y="92"/>
                </a:lnTo>
                <a:lnTo>
                  <a:pt x="3596" y="94"/>
                </a:lnTo>
                <a:lnTo>
                  <a:pt x="3596" y="95"/>
                </a:lnTo>
                <a:lnTo>
                  <a:pt x="3597" y="92"/>
                </a:lnTo>
                <a:lnTo>
                  <a:pt x="3598" y="91"/>
                </a:lnTo>
                <a:lnTo>
                  <a:pt x="3598" y="85"/>
                </a:lnTo>
                <a:lnTo>
                  <a:pt x="3599" y="90"/>
                </a:lnTo>
                <a:lnTo>
                  <a:pt x="3600" y="86"/>
                </a:lnTo>
                <a:lnTo>
                  <a:pt x="3600" y="85"/>
                </a:lnTo>
                <a:lnTo>
                  <a:pt x="3601" y="83"/>
                </a:lnTo>
                <a:lnTo>
                  <a:pt x="3602" y="83"/>
                </a:lnTo>
                <a:lnTo>
                  <a:pt x="3602" y="81"/>
                </a:lnTo>
                <a:lnTo>
                  <a:pt x="3603" y="79"/>
                </a:lnTo>
                <a:lnTo>
                  <a:pt x="3604" y="74"/>
                </a:lnTo>
                <a:lnTo>
                  <a:pt x="3605" y="77"/>
                </a:lnTo>
                <a:lnTo>
                  <a:pt x="3605" y="75"/>
                </a:lnTo>
                <a:lnTo>
                  <a:pt x="3606" y="67"/>
                </a:lnTo>
                <a:lnTo>
                  <a:pt x="3607" y="73"/>
                </a:lnTo>
                <a:lnTo>
                  <a:pt x="3607" y="74"/>
                </a:lnTo>
                <a:lnTo>
                  <a:pt x="3608" y="61"/>
                </a:lnTo>
                <a:lnTo>
                  <a:pt x="3609" y="59"/>
                </a:lnTo>
                <a:lnTo>
                  <a:pt x="3609" y="62"/>
                </a:lnTo>
                <a:lnTo>
                  <a:pt x="3610" y="57"/>
                </a:lnTo>
                <a:lnTo>
                  <a:pt x="3611" y="58"/>
                </a:lnTo>
                <a:lnTo>
                  <a:pt x="3611" y="58"/>
                </a:lnTo>
                <a:lnTo>
                  <a:pt x="3612" y="59"/>
                </a:lnTo>
                <a:lnTo>
                  <a:pt x="3613" y="58"/>
                </a:lnTo>
                <a:lnTo>
                  <a:pt x="3614" y="66"/>
                </a:lnTo>
                <a:lnTo>
                  <a:pt x="3614" y="61"/>
                </a:lnTo>
                <a:lnTo>
                  <a:pt x="3615" y="61"/>
                </a:lnTo>
                <a:lnTo>
                  <a:pt x="3616" y="67"/>
                </a:lnTo>
                <a:lnTo>
                  <a:pt x="3616" y="70"/>
                </a:lnTo>
                <a:lnTo>
                  <a:pt x="3617" y="75"/>
                </a:lnTo>
                <a:lnTo>
                  <a:pt x="3618" y="65"/>
                </a:lnTo>
                <a:lnTo>
                  <a:pt x="3618" y="73"/>
                </a:lnTo>
                <a:lnTo>
                  <a:pt x="3619" y="65"/>
                </a:lnTo>
                <a:lnTo>
                  <a:pt x="3620" y="73"/>
                </a:lnTo>
                <a:lnTo>
                  <a:pt x="3620" y="67"/>
                </a:lnTo>
                <a:lnTo>
                  <a:pt x="3621" y="63"/>
                </a:lnTo>
                <a:lnTo>
                  <a:pt x="3622" y="70"/>
                </a:lnTo>
                <a:lnTo>
                  <a:pt x="3622" y="70"/>
                </a:lnTo>
                <a:lnTo>
                  <a:pt x="3623" y="63"/>
                </a:lnTo>
                <a:lnTo>
                  <a:pt x="3624" y="63"/>
                </a:lnTo>
                <a:lnTo>
                  <a:pt x="3625" y="66"/>
                </a:lnTo>
                <a:lnTo>
                  <a:pt x="3625" y="73"/>
                </a:lnTo>
                <a:lnTo>
                  <a:pt x="3626" y="79"/>
                </a:lnTo>
                <a:lnTo>
                  <a:pt x="3627" y="77"/>
                </a:lnTo>
                <a:lnTo>
                  <a:pt x="3627" y="82"/>
                </a:lnTo>
                <a:lnTo>
                  <a:pt x="3628" y="85"/>
                </a:lnTo>
                <a:lnTo>
                  <a:pt x="3629" y="81"/>
                </a:lnTo>
                <a:lnTo>
                  <a:pt x="3629" y="86"/>
                </a:lnTo>
                <a:lnTo>
                  <a:pt x="3630" y="85"/>
                </a:lnTo>
                <a:lnTo>
                  <a:pt x="3631" y="90"/>
                </a:lnTo>
                <a:lnTo>
                  <a:pt x="3631" y="91"/>
                </a:lnTo>
                <a:lnTo>
                  <a:pt x="3632" y="90"/>
                </a:lnTo>
                <a:lnTo>
                  <a:pt x="3633" y="96"/>
                </a:lnTo>
                <a:lnTo>
                  <a:pt x="3634" y="100"/>
                </a:lnTo>
                <a:lnTo>
                  <a:pt x="3634" y="91"/>
                </a:lnTo>
                <a:lnTo>
                  <a:pt x="3635" y="100"/>
                </a:lnTo>
                <a:lnTo>
                  <a:pt x="3636" y="102"/>
                </a:lnTo>
                <a:lnTo>
                  <a:pt x="3636" y="143"/>
                </a:lnTo>
                <a:lnTo>
                  <a:pt x="3637" y="236"/>
                </a:lnTo>
                <a:lnTo>
                  <a:pt x="3638" y="308"/>
                </a:lnTo>
                <a:lnTo>
                  <a:pt x="3638" y="363"/>
                </a:lnTo>
                <a:lnTo>
                  <a:pt x="3639" y="423"/>
                </a:lnTo>
                <a:lnTo>
                  <a:pt x="3640" y="472"/>
                </a:lnTo>
                <a:lnTo>
                  <a:pt x="3640" y="514"/>
                </a:lnTo>
                <a:lnTo>
                  <a:pt x="3641" y="550"/>
                </a:lnTo>
                <a:lnTo>
                  <a:pt x="3642" y="578"/>
                </a:lnTo>
                <a:lnTo>
                  <a:pt x="3643" y="613"/>
                </a:lnTo>
                <a:lnTo>
                  <a:pt x="3643" y="637"/>
                </a:lnTo>
                <a:lnTo>
                  <a:pt x="3644" y="661"/>
                </a:lnTo>
                <a:lnTo>
                  <a:pt x="3645" y="685"/>
                </a:lnTo>
                <a:lnTo>
                  <a:pt x="3645" y="704"/>
                </a:lnTo>
                <a:lnTo>
                  <a:pt x="3646" y="711"/>
                </a:lnTo>
                <a:lnTo>
                  <a:pt x="3647" y="735"/>
                </a:lnTo>
                <a:lnTo>
                  <a:pt x="3647" y="740"/>
                </a:lnTo>
                <a:lnTo>
                  <a:pt x="3648" y="749"/>
                </a:lnTo>
                <a:lnTo>
                  <a:pt x="3649" y="761"/>
                </a:lnTo>
                <a:lnTo>
                  <a:pt x="3649" y="766"/>
                </a:lnTo>
                <a:lnTo>
                  <a:pt x="3650" y="637"/>
                </a:lnTo>
                <a:lnTo>
                  <a:pt x="3651" y="533"/>
                </a:lnTo>
                <a:lnTo>
                  <a:pt x="3652" y="442"/>
                </a:lnTo>
                <a:lnTo>
                  <a:pt x="3652" y="369"/>
                </a:lnTo>
                <a:lnTo>
                  <a:pt x="3653" y="306"/>
                </a:lnTo>
                <a:lnTo>
                  <a:pt x="3654" y="255"/>
                </a:lnTo>
                <a:lnTo>
                  <a:pt x="3654" y="242"/>
                </a:lnTo>
                <a:lnTo>
                  <a:pt x="3655" y="210"/>
                </a:lnTo>
                <a:lnTo>
                  <a:pt x="3656" y="175"/>
                </a:lnTo>
                <a:lnTo>
                  <a:pt x="3656" y="160"/>
                </a:lnTo>
                <a:lnTo>
                  <a:pt x="3657" y="141"/>
                </a:lnTo>
                <a:lnTo>
                  <a:pt x="3658" y="132"/>
                </a:lnTo>
                <a:lnTo>
                  <a:pt x="3658" y="128"/>
                </a:lnTo>
                <a:lnTo>
                  <a:pt x="3659" y="115"/>
                </a:lnTo>
                <a:lnTo>
                  <a:pt x="3660" y="116"/>
                </a:lnTo>
                <a:lnTo>
                  <a:pt x="3661" y="106"/>
                </a:lnTo>
                <a:lnTo>
                  <a:pt x="3661" y="110"/>
                </a:lnTo>
                <a:lnTo>
                  <a:pt x="3662" y="102"/>
                </a:lnTo>
                <a:lnTo>
                  <a:pt x="3663" y="98"/>
                </a:lnTo>
                <a:lnTo>
                  <a:pt x="3663" y="99"/>
                </a:lnTo>
                <a:lnTo>
                  <a:pt x="3664" y="91"/>
                </a:lnTo>
                <a:lnTo>
                  <a:pt x="3665" y="94"/>
                </a:lnTo>
                <a:lnTo>
                  <a:pt x="3665" y="83"/>
                </a:lnTo>
                <a:lnTo>
                  <a:pt x="3666" y="89"/>
                </a:lnTo>
                <a:lnTo>
                  <a:pt x="3667" y="82"/>
                </a:lnTo>
                <a:lnTo>
                  <a:pt x="3668" y="89"/>
                </a:lnTo>
                <a:lnTo>
                  <a:pt x="3668" y="87"/>
                </a:lnTo>
                <a:lnTo>
                  <a:pt x="3669" y="78"/>
                </a:lnTo>
                <a:lnTo>
                  <a:pt x="3670" y="86"/>
                </a:lnTo>
                <a:lnTo>
                  <a:pt x="3670" y="74"/>
                </a:lnTo>
                <a:lnTo>
                  <a:pt x="3671" y="77"/>
                </a:lnTo>
                <a:lnTo>
                  <a:pt x="3672" y="79"/>
                </a:lnTo>
                <a:lnTo>
                  <a:pt x="3673" y="79"/>
                </a:lnTo>
                <a:lnTo>
                  <a:pt x="3673" y="77"/>
                </a:lnTo>
                <a:lnTo>
                  <a:pt x="3674" y="69"/>
                </a:lnTo>
                <a:lnTo>
                  <a:pt x="3675" y="73"/>
                </a:lnTo>
                <a:lnTo>
                  <a:pt x="3675" y="65"/>
                </a:lnTo>
                <a:lnTo>
                  <a:pt x="3676" y="66"/>
                </a:lnTo>
                <a:lnTo>
                  <a:pt x="3677" y="57"/>
                </a:lnTo>
                <a:lnTo>
                  <a:pt x="3677" y="65"/>
                </a:lnTo>
                <a:lnTo>
                  <a:pt x="3678" y="63"/>
                </a:lnTo>
                <a:lnTo>
                  <a:pt x="3679" y="62"/>
                </a:lnTo>
                <a:lnTo>
                  <a:pt x="3679" y="54"/>
                </a:lnTo>
                <a:lnTo>
                  <a:pt x="3680" y="55"/>
                </a:lnTo>
                <a:lnTo>
                  <a:pt x="3681" y="59"/>
                </a:lnTo>
                <a:lnTo>
                  <a:pt x="3681" y="58"/>
                </a:lnTo>
                <a:lnTo>
                  <a:pt x="3682" y="67"/>
                </a:lnTo>
                <a:lnTo>
                  <a:pt x="3683" y="61"/>
                </a:lnTo>
                <a:lnTo>
                  <a:pt x="3684" y="63"/>
                </a:lnTo>
                <a:lnTo>
                  <a:pt x="3684" y="63"/>
                </a:lnTo>
                <a:lnTo>
                  <a:pt x="3685" y="57"/>
                </a:lnTo>
                <a:lnTo>
                  <a:pt x="3686" y="66"/>
                </a:lnTo>
                <a:lnTo>
                  <a:pt x="3686" y="63"/>
                </a:lnTo>
                <a:lnTo>
                  <a:pt x="3687" y="69"/>
                </a:lnTo>
                <a:lnTo>
                  <a:pt x="3688" y="65"/>
                </a:lnTo>
                <a:lnTo>
                  <a:pt x="3688" y="70"/>
                </a:lnTo>
                <a:lnTo>
                  <a:pt x="3689" y="69"/>
                </a:lnTo>
                <a:lnTo>
                  <a:pt x="3690" y="73"/>
                </a:lnTo>
                <a:lnTo>
                  <a:pt x="3690" y="71"/>
                </a:lnTo>
                <a:lnTo>
                  <a:pt x="3691" y="73"/>
                </a:lnTo>
                <a:lnTo>
                  <a:pt x="3692" y="74"/>
                </a:lnTo>
                <a:lnTo>
                  <a:pt x="3693" y="70"/>
                </a:lnTo>
                <a:lnTo>
                  <a:pt x="3693" y="75"/>
                </a:lnTo>
                <a:lnTo>
                  <a:pt x="3694" y="79"/>
                </a:lnTo>
                <a:lnTo>
                  <a:pt x="3695" y="78"/>
                </a:lnTo>
                <a:lnTo>
                  <a:pt x="3695" y="83"/>
                </a:lnTo>
                <a:lnTo>
                  <a:pt x="3696" y="85"/>
                </a:lnTo>
                <a:lnTo>
                  <a:pt x="3697" y="89"/>
                </a:lnTo>
                <a:lnTo>
                  <a:pt x="3697" y="86"/>
                </a:lnTo>
                <a:lnTo>
                  <a:pt x="3698" y="86"/>
                </a:lnTo>
                <a:lnTo>
                  <a:pt x="3699" y="89"/>
                </a:lnTo>
                <a:lnTo>
                  <a:pt x="3699" y="90"/>
                </a:lnTo>
                <a:lnTo>
                  <a:pt x="3700" y="91"/>
                </a:lnTo>
                <a:lnTo>
                  <a:pt x="3701" y="92"/>
                </a:lnTo>
                <a:lnTo>
                  <a:pt x="3702" y="91"/>
                </a:lnTo>
                <a:lnTo>
                  <a:pt x="3702" y="96"/>
                </a:lnTo>
                <a:lnTo>
                  <a:pt x="3703" y="98"/>
                </a:lnTo>
                <a:lnTo>
                  <a:pt x="3704" y="98"/>
                </a:lnTo>
                <a:lnTo>
                  <a:pt x="3704" y="102"/>
                </a:lnTo>
                <a:lnTo>
                  <a:pt x="3705" y="182"/>
                </a:lnTo>
                <a:lnTo>
                  <a:pt x="3706" y="274"/>
                </a:lnTo>
                <a:lnTo>
                  <a:pt x="3706" y="336"/>
                </a:lnTo>
                <a:lnTo>
                  <a:pt x="3707" y="395"/>
                </a:lnTo>
                <a:lnTo>
                  <a:pt x="3708" y="451"/>
                </a:lnTo>
                <a:lnTo>
                  <a:pt x="3708" y="496"/>
                </a:lnTo>
                <a:lnTo>
                  <a:pt x="3709" y="531"/>
                </a:lnTo>
                <a:lnTo>
                  <a:pt x="3710" y="571"/>
                </a:lnTo>
                <a:lnTo>
                  <a:pt x="3711" y="600"/>
                </a:lnTo>
                <a:lnTo>
                  <a:pt x="3711" y="628"/>
                </a:lnTo>
                <a:lnTo>
                  <a:pt x="3712" y="654"/>
                </a:lnTo>
                <a:lnTo>
                  <a:pt x="3713" y="677"/>
                </a:lnTo>
                <a:lnTo>
                  <a:pt x="3713" y="693"/>
                </a:lnTo>
                <a:lnTo>
                  <a:pt x="3714" y="712"/>
                </a:lnTo>
                <a:lnTo>
                  <a:pt x="3715" y="728"/>
                </a:lnTo>
                <a:lnTo>
                  <a:pt x="3715" y="740"/>
                </a:lnTo>
                <a:lnTo>
                  <a:pt x="3716" y="739"/>
                </a:lnTo>
                <a:lnTo>
                  <a:pt x="3717" y="762"/>
                </a:lnTo>
                <a:lnTo>
                  <a:pt x="3717" y="761"/>
                </a:lnTo>
                <a:lnTo>
                  <a:pt x="3718" y="687"/>
                </a:lnTo>
                <a:lnTo>
                  <a:pt x="3719" y="577"/>
                </a:lnTo>
                <a:lnTo>
                  <a:pt x="3720" y="482"/>
                </a:lnTo>
                <a:lnTo>
                  <a:pt x="3720" y="388"/>
                </a:lnTo>
                <a:lnTo>
                  <a:pt x="3721" y="325"/>
                </a:lnTo>
                <a:lnTo>
                  <a:pt x="3722" y="272"/>
                </a:lnTo>
                <a:lnTo>
                  <a:pt x="3722" y="257"/>
                </a:lnTo>
                <a:lnTo>
                  <a:pt x="3723" y="207"/>
                </a:lnTo>
                <a:lnTo>
                  <a:pt x="3724" y="184"/>
                </a:lnTo>
                <a:lnTo>
                  <a:pt x="3724" y="164"/>
                </a:lnTo>
                <a:lnTo>
                  <a:pt x="3725" y="147"/>
                </a:lnTo>
                <a:lnTo>
                  <a:pt x="3726" y="129"/>
                </a:lnTo>
                <a:lnTo>
                  <a:pt x="3726" y="128"/>
                </a:lnTo>
                <a:lnTo>
                  <a:pt x="3727" y="123"/>
                </a:lnTo>
                <a:lnTo>
                  <a:pt x="3728" y="112"/>
                </a:lnTo>
                <a:lnTo>
                  <a:pt x="3728" y="107"/>
                </a:lnTo>
                <a:lnTo>
                  <a:pt x="3729" y="110"/>
                </a:lnTo>
                <a:lnTo>
                  <a:pt x="3730" y="98"/>
                </a:lnTo>
                <a:lnTo>
                  <a:pt x="3731" y="102"/>
                </a:lnTo>
                <a:lnTo>
                  <a:pt x="3731" y="92"/>
                </a:lnTo>
                <a:lnTo>
                  <a:pt x="3732" y="91"/>
                </a:lnTo>
                <a:lnTo>
                  <a:pt x="3733" y="92"/>
                </a:lnTo>
                <a:lnTo>
                  <a:pt x="3733" y="83"/>
                </a:lnTo>
                <a:lnTo>
                  <a:pt x="3734" y="90"/>
                </a:lnTo>
                <a:lnTo>
                  <a:pt x="3735" y="87"/>
                </a:lnTo>
                <a:lnTo>
                  <a:pt x="3735" y="77"/>
                </a:lnTo>
                <a:lnTo>
                  <a:pt x="3736" y="82"/>
                </a:lnTo>
                <a:lnTo>
                  <a:pt x="3737" y="85"/>
                </a:lnTo>
                <a:lnTo>
                  <a:pt x="3737" y="79"/>
                </a:lnTo>
                <a:lnTo>
                  <a:pt x="3738" y="78"/>
                </a:lnTo>
                <a:lnTo>
                  <a:pt x="3739" y="81"/>
                </a:lnTo>
                <a:lnTo>
                  <a:pt x="3740" y="74"/>
                </a:lnTo>
                <a:lnTo>
                  <a:pt x="3740" y="77"/>
                </a:lnTo>
                <a:lnTo>
                  <a:pt x="3741" y="74"/>
                </a:lnTo>
                <a:lnTo>
                  <a:pt x="3742" y="71"/>
                </a:lnTo>
                <a:lnTo>
                  <a:pt x="3742" y="62"/>
                </a:lnTo>
                <a:lnTo>
                  <a:pt x="3743" y="67"/>
                </a:lnTo>
                <a:lnTo>
                  <a:pt x="3744" y="67"/>
                </a:lnTo>
                <a:lnTo>
                  <a:pt x="3744" y="63"/>
                </a:lnTo>
                <a:lnTo>
                  <a:pt x="3745" y="63"/>
                </a:lnTo>
                <a:lnTo>
                  <a:pt x="3746" y="59"/>
                </a:lnTo>
                <a:lnTo>
                  <a:pt x="3746" y="61"/>
                </a:lnTo>
                <a:lnTo>
                  <a:pt x="3747" y="55"/>
                </a:lnTo>
                <a:lnTo>
                  <a:pt x="3748" y="58"/>
                </a:lnTo>
                <a:lnTo>
                  <a:pt x="3749" y="58"/>
                </a:lnTo>
                <a:lnTo>
                  <a:pt x="3749" y="70"/>
                </a:lnTo>
                <a:lnTo>
                  <a:pt x="3750" y="69"/>
                </a:lnTo>
                <a:lnTo>
                  <a:pt x="3751" y="65"/>
                </a:lnTo>
                <a:lnTo>
                  <a:pt x="3751" y="73"/>
                </a:lnTo>
                <a:lnTo>
                  <a:pt x="3752" y="66"/>
                </a:lnTo>
                <a:lnTo>
                  <a:pt x="3753" y="61"/>
                </a:lnTo>
                <a:lnTo>
                  <a:pt x="3753" y="67"/>
                </a:lnTo>
                <a:lnTo>
                  <a:pt x="3754" y="58"/>
                </a:lnTo>
                <a:lnTo>
                  <a:pt x="3755" y="61"/>
                </a:lnTo>
                <a:lnTo>
                  <a:pt x="3755" y="66"/>
                </a:lnTo>
                <a:lnTo>
                  <a:pt x="3756" y="66"/>
                </a:lnTo>
                <a:lnTo>
                  <a:pt x="3757" y="65"/>
                </a:lnTo>
                <a:lnTo>
                  <a:pt x="3758" y="67"/>
                </a:lnTo>
                <a:lnTo>
                  <a:pt x="3758" y="66"/>
                </a:lnTo>
                <a:lnTo>
                  <a:pt x="3759" y="74"/>
                </a:lnTo>
                <a:lnTo>
                  <a:pt x="3760" y="66"/>
                </a:lnTo>
                <a:lnTo>
                  <a:pt x="3760" y="73"/>
                </a:lnTo>
                <a:lnTo>
                  <a:pt x="3761" y="77"/>
                </a:lnTo>
                <a:lnTo>
                  <a:pt x="3762" y="78"/>
                </a:lnTo>
                <a:lnTo>
                  <a:pt x="3762" y="79"/>
                </a:lnTo>
                <a:lnTo>
                  <a:pt x="3763" y="78"/>
                </a:lnTo>
                <a:lnTo>
                  <a:pt x="3764" y="83"/>
                </a:lnTo>
                <a:lnTo>
                  <a:pt x="3764" y="86"/>
                </a:lnTo>
                <a:lnTo>
                  <a:pt x="3765" y="87"/>
                </a:lnTo>
                <a:lnTo>
                  <a:pt x="3766" y="86"/>
                </a:lnTo>
                <a:lnTo>
                  <a:pt x="3767" y="85"/>
                </a:lnTo>
                <a:lnTo>
                  <a:pt x="3767" y="90"/>
                </a:lnTo>
                <a:lnTo>
                  <a:pt x="3768" y="83"/>
                </a:lnTo>
                <a:lnTo>
                  <a:pt x="3769" y="91"/>
                </a:lnTo>
                <a:lnTo>
                  <a:pt x="3769" y="95"/>
                </a:lnTo>
                <a:lnTo>
                  <a:pt x="3770" y="95"/>
                </a:lnTo>
                <a:lnTo>
                  <a:pt x="3771" y="91"/>
                </a:lnTo>
                <a:lnTo>
                  <a:pt x="3771" y="99"/>
                </a:lnTo>
                <a:lnTo>
                  <a:pt x="3772" y="102"/>
                </a:lnTo>
                <a:lnTo>
                  <a:pt x="3773" y="148"/>
                </a:lnTo>
                <a:lnTo>
                  <a:pt x="3773" y="230"/>
                </a:lnTo>
                <a:lnTo>
                  <a:pt x="3774" y="304"/>
                </a:lnTo>
                <a:lnTo>
                  <a:pt x="3775" y="369"/>
                </a:lnTo>
                <a:lnTo>
                  <a:pt x="3775" y="426"/>
                </a:lnTo>
                <a:lnTo>
                  <a:pt x="3776" y="479"/>
                </a:lnTo>
                <a:lnTo>
                  <a:pt x="3777" y="515"/>
                </a:lnTo>
                <a:lnTo>
                  <a:pt x="3778" y="557"/>
                </a:lnTo>
                <a:lnTo>
                  <a:pt x="3778" y="589"/>
                </a:lnTo>
                <a:lnTo>
                  <a:pt x="3779" y="615"/>
                </a:lnTo>
                <a:lnTo>
                  <a:pt x="3780" y="631"/>
                </a:lnTo>
                <a:lnTo>
                  <a:pt x="3780" y="668"/>
                </a:lnTo>
                <a:lnTo>
                  <a:pt x="3781" y="678"/>
                </a:lnTo>
                <a:lnTo>
                  <a:pt x="3782" y="704"/>
                </a:lnTo>
                <a:lnTo>
                  <a:pt x="3782" y="721"/>
                </a:lnTo>
                <a:lnTo>
                  <a:pt x="3783" y="728"/>
                </a:lnTo>
                <a:lnTo>
                  <a:pt x="3784" y="739"/>
                </a:lnTo>
                <a:lnTo>
                  <a:pt x="3784" y="752"/>
                </a:lnTo>
                <a:lnTo>
                  <a:pt x="3785" y="762"/>
                </a:lnTo>
                <a:lnTo>
                  <a:pt x="3786" y="734"/>
                </a:lnTo>
                <a:lnTo>
                  <a:pt x="3787" y="631"/>
                </a:lnTo>
                <a:lnTo>
                  <a:pt x="3787" y="527"/>
                </a:lnTo>
                <a:lnTo>
                  <a:pt x="3788" y="434"/>
                </a:lnTo>
                <a:lnTo>
                  <a:pt x="3789" y="356"/>
                </a:lnTo>
                <a:lnTo>
                  <a:pt x="3789" y="298"/>
                </a:lnTo>
                <a:lnTo>
                  <a:pt x="3790" y="272"/>
                </a:lnTo>
                <a:lnTo>
                  <a:pt x="3791" y="240"/>
                </a:lnTo>
                <a:lnTo>
                  <a:pt x="3791" y="209"/>
                </a:lnTo>
                <a:lnTo>
                  <a:pt x="3792" y="173"/>
                </a:lnTo>
                <a:lnTo>
                  <a:pt x="3793" y="159"/>
                </a:lnTo>
                <a:lnTo>
                  <a:pt x="3793" y="144"/>
                </a:lnTo>
                <a:lnTo>
                  <a:pt x="3794" y="133"/>
                </a:lnTo>
                <a:lnTo>
                  <a:pt x="3795" y="122"/>
                </a:lnTo>
                <a:lnTo>
                  <a:pt x="3796" y="122"/>
                </a:lnTo>
                <a:lnTo>
                  <a:pt x="3796" y="114"/>
                </a:lnTo>
                <a:lnTo>
                  <a:pt x="3797" y="108"/>
                </a:lnTo>
                <a:lnTo>
                  <a:pt x="3798" y="106"/>
                </a:lnTo>
                <a:lnTo>
                  <a:pt x="3798" y="100"/>
                </a:lnTo>
                <a:lnTo>
                  <a:pt x="3799" y="99"/>
                </a:lnTo>
                <a:lnTo>
                  <a:pt x="3800" y="99"/>
                </a:lnTo>
                <a:lnTo>
                  <a:pt x="3800" y="96"/>
                </a:lnTo>
                <a:lnTo>
                  <a:pt x="3801" y="94"/>
                </a:lnTo>
                <a:lnTo>
                  <a:pt x="3802" y="95"/>
                </a:lnTo>
                <a:lnTo>
                  <a:pt x="3802" y="89"/>
                </a:lnTo>
                <a:lnTo>
                  <a:pt x="3803" y="86"/>
                </a:lnTo>
                <a:lnTo>
                  <a:pt x="3804" y="92"/>
                </a:lnTo>
                <a:lnTo>
                  <a:pt x="3805" y="90"/>
                </a:lnTo>
                <a:lnTo>
                  <a:pt x="3805" y="89"/>
                </a:lnTo>
                <a:lnTo>
                  <a:pt x="3806" y="79"/>
                </a:lnTo>
                <a:lnTo>
                  <a:pt x="3807" y="85"/>
                </a:lnTo>
                <a:lnTo>
                  <a:pt x="3807" y="83"/>
                </a:lnTo>
                <a:lnTo>
                  <a:pt x="3808" y="81"/>
                </a:lnTo>
                <a:lnTo>
                  <a:pt x="3809" y="78"/>
                </a:lnTo>
                <a:lnTo>
                  <a:pt x="3809" y="69"/>
                </a:lnTo>
                <a:lnTo>
                  <a:pt x="3810" y="73"/>
                </a:lnTo>
                <a:lnTo>
                  <a:pt x="3811" y="70"/>
                </a:lnTo>
                <a:lnTo>
                  <a:pt x="3811" y="69"/>
                </a:lnTo>
                <a:lnTo>
                  <a:pt x="3812" y="66"/>
                </a:lnTo>
                <a:lnTo>
                  <a:pt x="3813" y="57"/>
                </a:lnTo>
                <a:lnTo>
                  <a:pt x="3814" y="66"/>
                </a:lnTo>
                <a:lnTo>
                  <a:pt x="3814" y="59"/>
                </a:lnTo>
                <a:lnTo>
                  <a:pt x="3815" y="62"/>
                </a:lnTo>
                <a:lnTo>
                  <a:pt x="3816" y="59"/>
                </a:lnTo>
                <a:lnTo>
                  <a:pt x="3816" y="63"/>
                </a:lnTo>
                <a:lnTo>
                  <a:pt x="3817" y="71"/>
                </a:lnTo>
                <a:lnTo>
                  <a:pt x="3818" y="70"/>
                </a:lnTo>
                <a:lnTo>
                  <a:pt x="3818" y="73"/>
                </a:lnTo>
                <a:lnTo>
                  <a:pt x="3819" y="70"/>
                </a:lnTo>
                <a:lnTo>
                  <a:pt x="3820" y="71"/>
                </a:lnTo>
                <a:lnTo>
                  <a:pt x="3820" y="59"/>
                </a:lnTo>
                <a:lnTo>
                  <a:pt x="3821" y="66"/>
                </a:lnTo>
                <a:lnTo>
                  <a:pt x="3822" y="66"/>
                </a:lnTo>
                <a:lnTo>
                  <a:pt x="3822" y="66"/>
                </a:lnTo>
                <a:lnTo>
                  <a:pt x="3823" y="65"/>
                </a:lnTo>
                <a:lnTo>
                  <a:pt x="3824" y="69"/>
                </a:lnTo>
                <a:lnTo>
                  <a:pt x="3825" y="73"/>
                </a:lnTo>
                <a:lnTo>
                  <a:pt x="3825" y="73"/>
                </a:lnTo>
                <a:lnTo>
                  <a:pt x="3826" y="75"/>
                </a:lnTo>
                <a:lnTo>
                  <a:pt x="3827" y="66"/>
                </a:lnTo>
                <a:lnTo>
                  <a:pt x="3827" y="75"/>
                </a:lnTo>
                <a:lnTo>
                  <a:pt x="3828" y="78"/>
                </a:lnTo>
                <a:lnTo>
                  <a:pt x="3829" y="79"/>
                </a:lnTo>
                <a:lnTo>
                  <a:pt x="3829" y="81"/>
                </a:lnTo>
                <a:lnTo>
                  <a:pt x="3830" y="86"/>
                </a:lnTo>
                <a:lnTo>
                  <a:pt x="3831" y="86"/>
                </a:lnTo>
                <a:lnTo>
                  <a:pt x="3831" y="83"/>
                </a:lnTo>
                <a:lnTo>
                  <a:pt x="3832" y="85"/>
                </a:lnTo>
                <a:lnTo>
                  <a:pt x="3833" y="81"/>
                </a:lnTo>
                <a:lnTo>
                  <a:pt x="3834" y="87"/>
                </a:lnTo>
                <a:lnTo>
                  <a:pt x="3834" y="79"/>
                </a:lnTo>
                <a:lnTo>
                  <a:pt x="3835" y="83"/>
                </a:lnTo>
                <a:lnTo>
                  <a:pt x="3836" y="90"/>
                </a:lnTo>
                <a:lnTo>
                  <a:pt x="3836" y="87"/>
                </a:lnTo>
                <a:lnTo>
                  <a:pt x="3837" y="95"/>
                </a:lnTo>
                <a:lnTo>
                  <a:pt x="3838" y="90"/>
                </a:lnTo>
                <a:lnTo>
                  <a:pt x="3838" y="92"/>
                </a:lnTo>
                <a:lnTo>
                  <a:pt x="3839" y="98"/>
                </a:lnTo>
                <a:lnTo>
                  <a:pt x="3840" y="103"/>
                </a:lnTo>
                <a:lnTo>
                  <a:pt x="3840" y="189"/>
                </a:lnTo>
                <a:lnTo>
                  <a:pt x="3841" y="282"/>
                </a:lnTo>
                <a:lnTo>
                  <a:pt x="3842" y="341"/>
                </a:lnTo>
                <a:lnTo>
                  <a:pt x="3843" y="407"/>
                </a:lnTo>
                <a:lnTo>
                  <a:pt x="3843" y="460"/>
                </a:lnTo>
                <a:lnTo>
                  <a:pt x="3844" y="504"/>
                </a:lnTo>
                <a:lnTo>
                  <a:pt x="3845" y="542"/>
                </a:lnTo>
                <a:lnTo>
                  <a:pt x="3845" y="573"/>
                </a:lnTo>
                <a:lnTo>
                  <a:pt x="3846" y="592"/>
                </a:lnTo>
                <a:lnTo>
                  <a:pt x="3847" y="635"/>
                </a:lnTo>
                <a:lnTo>
                  <a:pt x="3847" y="658"/>
                </a:lnTo>
                <a:lnTo>
                  <a:pt x="3848" y="681"/>
                </a:lnTo>
                <a:lnTo>
                  <a:pt x="3849" y="688"/>
                </a:lnTo>
                <a:lnTo>
                  <a:pt x="3849" y="706"/>
                </a:lnTo>
                <a:lnTo>
                  <a:pt x="3850" y="720"/>
                </a:lnTo>
                <a:lnTo>
                  <a:pt x="3851" y="735"/>
                </a:lnTo>
                <a:lnTo>
                  <a:pt x="3852" y="744"/>
                </a:lnTo>
                <a:lnTo>
                  <a:pt x="3852" y="756"/>
                </a:lnTo>
                <a:lnTo>
                  <a:pt x="3853" y="757"/>
                </a:lnTo>
                <a:lnTo>
                  <a:pt x="3854" y="659"/>
                </a:lnTo>
                <a:lnTo>
                  <a:pt x="3854" y="566"/>
                </a:lnTo>
                <a:lnTo>
                  <a:pt x="3855" y="469"/>
                </a:lnTo>
                <a:lnTo>
                  <a:pt x="3856" y="393"/>
                </a:lnTo>
                <a:lnTo>
                  <a:pt x="3856" y="325"/>
                </a:lnTo>
                <a:lnTo>
                  <a:pt x="3857" y="274"/>
                </a:lnTo>
                <a:lnTo>
                  <a:pt x="3858" y="251"/>
                </a:lnTo>
                <a:lnTo>
                  <a:pt x="3858" y="224"/>
                </a:lnTo>
                <a:lnTo>
                  <a:pt x="3859" y="188"/>
                </a:lnTo>
                <a:lnTo>
                  <a:pt x="3860" y="166"/>
                </a:lnTo>
                <a:lnTo>
                  <a:pt x="3861" y="151"/>
                </a:lnTo>
                <a:lnTo>
                  <a:pt x="3861" y="140"/>
                </a:lnTo>
                <a:lnTo>
                  <a:pt x="3862" y="131"/>
                </a:lnTo>
                <a:lnTo>
                  <a:pt x="3863" y="126"/>
                </a:lnTo>
                <a:lnTo>
                  <a:pt x="3863" y="118"/>
                </a:lnTo>
                <a:lnTo>
                  <a:pt x="3864" y="114"/>
                </a:lnTo>
                <a:lnTo>
                  <a:pt x="3865" y="102"/>
                </a:lnTo>
                <a:lnTo>
                  <a:pt x="3865" y="107"/>
                </a:lnTo>
                <a:lnTo>
                  <a:pt x="3866" y="96"/>
                </a:lnTo>
                <a:lnTo>
                  <a:pt x="3867" y="103"/>
                </a:lnTo>
                <a:lnTo>
                  <a:pt x="3867" y="99"/>
                </a:lnTo>
                <a:lnTo>
                  <a:pt x="3868" y="90"/>
                </a:lnTo>
                <a:lnTo>
                  <a:pt x="3869" y="86"/>
                </a:lnTo>
                <a:lnTo>
                  <a:pt x="3869" y="94"/>
                </a:lnTo>
                <a:lnTo>
                  <a:pt x="3870" y="90"/>
                </a:lnTo>
                <a:lnTo>
                  <a:pt x="3871" y="91"/>
                </a:lnTo>
                <a:lnTo>
                  <a:pt x="3872" y="91"/>
                </a:lnTo>
                <a:lnTo>
                  <a:pt x="3872" y="90"/>
                </a:lnTo>
                <a:lnTo>
                  <a:pt x="3873" y="81"/>
                </a:lnTo>
                <a:lnTo>
                  <a:pt x="3874" y="79"/>
                </a:lnTo>
                <a:lnTo>
                  <a:pt x="3874" y="78"/>
                </a:lnTo>
                <a:lnTo>
                  <a:pt x="3875" y="82"/>
                </a:lnTo>
                <a:lnTo>
                  <a:pt x="3876" y="77"/>
                </a:lnTo>
                <a:lnTo>
                  <a:pt x="3876" y="78"/>
                </a:lnTo>
                <a:lnTo>
                  <a:pt x="3877" y="77"/>
                </a:lnTo>
                <a:lnTo>
                  <a:pt x="3878" y="69"/>
                </a:lnTo>
                <a:lnTo>
                  <a:pt x="3878" y="73"/>
                </a:lnTo>
                <a:lnTo>
                  <a:pt x="3879" y="66"/>
                </a:lnTo>
                <a:lnTo>
                  <a:pt x="3880" y="70"/>
                </a:lnTo>
                <a:lnTo>
                  <a:pt x="3881" y="63"/>
                </a:lnTo>
                <a:lnTo>
                  <a:pt x="3881" y="67"/>
                </a:lnTo>
                <a:lnTo>
                  <a:pt x="3882" y="66"/>
                </a:lnTo>
                <a:lnTo>
                  <a:pt x="3883" y="70"/>
                </a:lnTo>
                <a:lnTo>
                  <a:pt x="3883" y="70"/>
                </a:lnTo>
                <a:lnTo>
                  <a:pt x="3884" y="61"/>
                </a:lnTo>
                <a:lnTo>
                  <a:pt x="3885" y="67"/>
                </a:lnTo>
                <a:lnTo>
                  <a:pt x="3885" y="74"/>
                </a:lnTo>
                <a:lnTo>
                  <a:pt x="3886" y="63"/>
                </a:lnTo>
                <a:lnTo>
                  <a:pt x="3887" y="71"/>
                </a:lnTo>
                <a:lnTo>
                  <a:pt x="3887" y="73"/>
                </a:lnTo>
                <a:lnTo>
                  <a:pt x="3888" y="70"/>
                </a:lnTo>
                <a:lnTo>
                  <a:pt x="3889" y="69"/>
                </a:lnTo>
                <a:lnTo>
                  <a:pt x="3890" y="61"/>
                </a:lnTo>
                <a:lnTo>
                  <a:pt x="3890" y="69"/>
                </a:lnTo>
                <a:lnTo>
                  <a:pt x="3891" y="70"/>
                </a:lnTo>
                <a:lnTo>
                  <a:pt x="3892" y="69"/>
                </a:lnTo>
                <a:lnTo>
                  <a:pt x="3892" y="62"/>
                </a:lnTo>
                <a:lnTo>
                  <a:pt x="3893" y="67"/>
                </a:lnTo>
                <a:lnTo>
                  <a:pt x="3894" y="74"/>
                </a:lnTo>
                <a:lnTo>
                  <a:pt x="3894" y="75"/>
                </a:lnTo>
                <a:lnTo>
                  <a:pt x="3895" y="71"/>
                </a:lnTo>
                <a:lnTo>
                  <a:pt x="3896" y="78"/>
                </a:lnTo>
                <a:lnTo>
                  <a:pt x="3896" y="74"/>
                </a:lnTo>
                <a:lnTo>
                  <a:pt x="3897" y="82"/>
                </a:lnTo>
                <a:lnTo>
                  <a:pt x="3898" y="89"/>
                </a:lnTo>
                <a:lnTo>
                  <a:pt x="3899" y="86"/>
                </a:lnTo>
                <a:lnTo>
                  <a:pt x="3899" y="79"/>
                </a:lnTo>
                <a:lnTo>
                  <a:pt x="3900" y="86"/>
                </a:lnTo>
                <a:lnTo>
                  <a:pt x="3901" y="85"/>
                </a:lnTo>
                <a:lnTo>
                  <a:pt x="3901" y="87"/>
                </a:lnTo>
                <a:lnTo>
                  <a:pt x="3902" y="87"/>
                </a:lnTo>
                <a:lnTo>
                  <a:pt x="3903" y="78"/>
                </a:lnTo>
                <a:lnTo>
                  <a:pt x="3903" y="87"/>
                </a:lnTo>
                <a:lnTo>
                  <a:pt x="3904" y="91"/>
                </a:lnTo>
                <a:lnTo>
                  <a:pt x="3905" y="94"/>
                </a:lnTo>
                <a:lnTo>
                  <a:pt x="3905" y="96"/>
                </a:lnTo>
                <a:lnTo>
                  <a:pt x="3906" y="90"/>
                </a:lnTo>
                <a:lnTo>
                  <a:pt x="3907" y="100"/>
                </a:lnTo>
                <a:lnTo>
                  <a:pt x="3908" y="102"/>
                </a:lnTo>
                <a:lnTo>
                  <a:pt x="3908" y="145"/>
                </a:lnTo>
                <a:lnTo>
                  <a:pt x="3909" y="248"/>
                </a:lnTo>
                <a:lnTo>
                  <a:pt x="3910" y="312"/>
                </a:lnTo>
                <a:lnTo>
                  <a:pt x="3910" y="372"/>
                </a:lnTo>
                <a:lnTo>
                  <a:pt x="3911" y="437"/>
                </a:lnTo>
                <a:lnTo>
                  <a:pt x="3912" y="483"/>
                </a:lnTo>
                <a:lnTo>
                  <a:pt x="3912" y="523"/>
                </a:lnTo>
                <a:lnTo>
                  <a:pt x="3913" y="559"/>
                </a:lnTo>
                <a:lnTo>
                  <a:pt x="3914" y="587"/>
                </a:lnTo>
                <a:lnTo>
                  <a:pt x="3914" y="623"/>
                </a:lnTo>
                <a:lnTo>
                  <a:pt x="3915" y="647"/>
                </a:lnTo>
                <a:lnTo>
                  <a:pt x="3916" y="670"/>
                </a:lnTo>
                <a:lnTo>
                  <a:pt x="3916" y="681"/>
                </a:lnTo>
                <a:lnTo>
                  <a:pt x="3917" y="707"/>
                </a:lnTo>
                <a:lnTo>
                  <a:pt x="3918" y="714"/>
                </a:lnTo>
                <a:lnTo>
                  <a:pt x="3919" y="733"/>
                </a:lnTo>
                <a:lnTo>
                  <a:pt x="3919" y="745"/>
                </a:lnTo>
                <a:lnTo>
                  <a:pt x="3920" y="749"/>
                </a:lnTo>
                <a:lnTo>
                  <a:pt x="3921" y="757"/>
                </a:lnTo>
                <a:lnTo>
                  <a:pt x="3921" y="723"/>
                </a:lnTo>
                <a:lnTo>
                  <a:pt x="3922" y="612"/>
                </a:lnTo>
                <a:lnTo>
                  <a:pt x="3923" y="514"/>
                </a:lnTo>
                <a:lnTo>
                  <a:pt x="3923" y="425"/>
                </a:lnTo>
                <a:lnTo>
                  <a:pt x="3924" y="347"/>
                </a:lnTo>
                <a:lnTo>
                  <a:pt x="3925" y="311"/>
                </a:lnTo>
                <a:lnTo>
                  <a:pt x="3925" y="273"/>
                </a:lnTo>
                <a:lnTo>
                  <a:pt x="3926" y="236"/>
                </a:lnTo>
                <a:lnTo>
                  <a:pt x="3927" y="209"/>
                </a:lnTo>
                <a:lnTo>
                  <a:pt x="3928" y="175"/>
                </a:lnTo>
                <a:lnTo>
                  <a:pt x="3928" y="157"/>
                </a:lnTo>
                <a:lnTo>
                  <a:pt x="3929" y="147"/>
                </a:lnTo>
                <a:lnTo>
                  <a:pt x="3930" y="135"/>
                </a:lnTo>
                <a:lnTo>
                  <a:pt x="3930" y="129"/>
                </a:lnTo>
                <a:lnTo>
                  <a:pt x="3931" y="116"/>
                </a:lnTo>
                <a:lnTo>
                  <a:pt x="3932" y="116"/>
                </a:lnTo>
                <a:lnTo>
                  <a:pt x="3932" y="108"/>
                </a:lnTo>
                <a:lnTo>
                  <a:pt x="3933" y="102"/>
                </a:lnTo>
                <a:lnTo>
                  <a:pt x="3934" y="103"/>
                </a:lnTo>
                <a:lnTo>
                  <a:pt x="3934" y="104"/>
                </a:lnTo>
                <a:lnTo>
                  <a:pt x="3935" y="102"/>
                </a:lnTo>
                <a:lnTo>
                  <a:pt x="3936" y="98"/>
                </a:lnTo>
                <a:lnTo>
                  <a:pt x="3937" y="92"/>
                </a:lnTo>
                <a:lnTo>
                  <a:pt x="3937" y="91"/>
                </a:lnTo>
                <a:lnTo>
                  <a:pt x="3938" y="94"/>
                </a:lnTo>
                <a:lnTo>
                  <a:pt x="3939" y="92"/>
                </a:lnTo>
                <a:lnTo>
                  <a:pt x="3939" y="83"/>
                </a:lnTo>
                <a:lnTo>
                  <a:pt x="3940" y="85"/>
                </a:lnTo>
                <a:lnTo>
                  <a:pt x="3941" y="90"/>
                </a:lnTo>
                <a:lnTo>
                  <a:pt x="3941" y="82"/>
                </a:lnTo>
                <a:lnTo>
                  <a:pt x="3942" y="86"/>
                </a:lnTo>
                <a:lnTo>
                  <a:pt x="3943" y="86"/>
                </a:lnTo>
                <a:lnTo>
                  <a:pt x="3943" y="85"/>
                </a:lnTo>
                <a:lnTo>
                  <a:pt x="3944" y="74"/>
                </a:lnTo>
                <a:lnTo>
                  <a:pt x="3945" y="78"/>
                </a:lnTo>
                <a:lnTo>
                  <a:pt x="3946" y="75"/>
                </a:lnTo>
                <a:lnTo>
                  <a:pt x="3946" y="77"/>
                </a:lnTo>
                <a:lnTo>
                  <a:pt x="3947" y="78"/>
                </a:lnTo>
                <a:lnTo>
                  <a:pt x="3948" y="73"/>
                </a:lnTo>
                <a:lnTo>
                  <a:pt x="3948" y="71"/>
                </a:lnTo>
                <a:lnTo>
                  <a:pt x="3949" y="70"/>
                </a:lnTo>
                <a:lnTo>
                  <a:pt x="3950" y="69"/>
                </a:lnTo>
                <a:lnTo>
                  <a:pt x="3950" y="69"/>
                </a:lnTo>
                <a:lnTo>
                  <a:pt x="3951" y="69"/>
                </a:lnTo>
                <a:lnTo>
                  <a:pt x="3952" y="70"/>
                </a:lnTo>
                <a:lnTo>
                  <a:pt x="3952" y="69"/>
                </a:lnTo>
                <a:lnTo>
                  <a:pt x="3953" y="70"/>
                </a:lnTo>
                <a:lnTo>
                  <a:pt x="3954" y="65"/>
                </a:lnTo>
                <a:lnTo>
                  <a:pt x="3955" y="74"/>
                </a:lnTo>
                <a:lnTo>
                  <a:pt x="3955" y="65"/>
                </a:lnTo>
                <a:lnTo>
                  <a:pt x="3956" y="65"/>
                </a:lnTo>
                <a:lnTo>
                  <a:pt x="3957" y="74"/>
                </a:lnTo>
                <a:lnTo>
                  <a:pt x="3957" y="75"/>
                </a:lnTo>
                <a:lnTo>
                  <a:pt x="3958" y="71"/>
                </a:lnTo>
                <a:lnTo>
                  <a:pt x="3959" y="74"/>
                </a:lnTo>
                <a:lnTo>
                  <a:pt x="3959" y="66"/>
                </a:lnTo>
                <a:lnTo>
                  <a:pt x="3960" y="75"/>
                </a:lnTo>
                <a:lnTo>
                  <a:pt x="3961" y="74"/>
                </a:lnTo>
                <a:lnTo>
                  <a:pt x="3961" y="70"/>
                </a:lnTo>
                <a:lnTo>
                  <a:pt x="3962" y="74"/>
                </a:lnTo>
                <a:lnTo>
                  <a:pt x="3963" y="69"/>
                </a:lnTo>
                <a:lnTo>
                  <a:pt x="3964" y="81"/>
                </a:lnTo>
                <a:lnTo>
                  <a:pt x="3964" y="82"/>
                </a:lnTo>
                <a:lnTo>
                  <a:pt x="3965" y="82"/>
                </a:lnTo>
                <a:lnTo>
                  <a:pt x="3966" y="83"/>
                </a:lnTo>
                <a:lnTo>
                  <a:pt x="3966" y="85"/>
                </a:lnTo>
                <a:lnTo>
                  <a:pt x="3967" y="77"/>
                </a:lnTo>
                <a:lnTo>
                  <a:pt x="3968" y="85"/>
                </a:lnTo>
                <a:lnTo>
                  <a:pt x="3968" y="86"/>
                </a:lnTo>
                <a:lnTo>
                  <a:pt x="3969" y="85"/>
                </a:lnTo>
                <a:lnTo>
                  <a:pt x="3970" y="79"/>
                </a:lnTo>
                <a:lnTo>
                  <a:pt x="3970" y="86"/>
                </a:lnTo>
                <a:lnTo>
                  <a:pt x="3971" y="89"/>
                </a:lnTo>
                <a:lnTo>
                  <a:pt x="3972" y="81"/>
                </a:lnTo>
                <a:lnTo>
                  <a:pt x="3972" y="92"/>
                </a:lnTo>
                <a:lnTo>
                  <a:pt x="3973" y="91"/>
                </a:lnTo>
                <a:lnTo>
                  <a:pt x="3974" y="94"/>
                </a:lnTo>
                <a:lnTo>
                  <a:pt x="3975" y="96"/>
                </a:lnTo>
                <a:lnTo>
                  <a:pt x="3975" y="91"/>
                </a:lnTo>
                <a:lnTo>
                  <a:pt x="3976" y="106"/>
                </a:lnTo>
                <a:lnTo>
                  <a:pt x="3977" y="211"/>
                </a:lnTo>
                <a:lnTo>
                  <a:pt x="3977" y="289"/>
                </a:lnTo>
                <a:lnTo>
                  <a:pt x="3978" y="356"/>
                </a:lnTo>
                <a:lnTo>
                  <a:pt x="3979" y="414"/>
                </a:lnTo>
                <a:lnTo>
                  <a:pt x="3979" y="463"/>
                </a:lnTo>
                <a:lnTo>
                  <a:pt x="3980" y="506"/>
                </a:lnTo>
                <a:lnTo>
                  <a:pt x="3981" y="544"/>
                </a:lnTo>
                <a:lnTo>
                  <a:pt x="3981" y="581"/>
                </a:lnTo>
                <a:lnTo>
                  <a:pt x="3982" y="610"/>
                </a:lnTo>
                <a:lnTo>
                  <a:pt x="3983" y="636"/>
                </a:lnTo>
                <a:lnTo>
                  <a:pt x="3984" y="660"/>
                </a:lnTo>
                <a:lnTo>
                  <a:pt x="3984" y="679"/>
                </a:lnTo>
                <a:lnTo>
                  <a:pt x="3985" y="699"/>
                </a:lnTo>
                <a:lnTo>
                  <a:pt x="3986" y="711"/>
                </a:lnTo>
                <a:lnTo>
                  <a:pt x="3986" y="720"/>
                </a:lnTo>
                <a:lnTo>
                  <a:pt x="3987" y="732"/>
                </a:lnTo>
                <a:lnTo>
                  <a:pt x="3988" y="744"/>
                </a:lnTo>
                <a:lnTo>
                  <a:pt x="3988" y="754"/>
                </a:lnTo>
                <a:lnTo>
                  <a:pt x="3989" y="761"/>
                </a:lnTo>
                <a:lnTo>
                  <a:pt x="3990" y="647"/>
                </a:lnTo>
                <a:lnTo>
                  <a:pt x="3990" y="558"/>
                </a:lnTo>
                <a:lnTo>
                  <a:pt x="3991" y="456"/>
                </a:lnTo>
                <a:lnTo>
                  <a:pt x="3992" y="388"/>
                </a:lnTo>
                <a:lnTo>
                  <a:pt x="3993" y="316"/>
                </a:lnTo>
                <a:lnTo>
                  <a:pt x="3993" y="293"/>
                </a:lnTo>
                <a:lnTo>
                  <a:pt x="3994" y="248"/>
                </a:lnTo>
                <a:lnTo>
                  <a:pt x="3995" y="224"/>
                </a:lnTo>
                <a:lnTo>
                  <a:pt x="3995" y="185"/>
                </a:lnTo>
                <a:lnTo>
                  <a:pt x="3996" y="176"/>
                </a:lnTo>
                <a:lnTo>
                  <a:pt x="3997" y="153"/>
                </a:lnTo>
                <a:lnTo>
                  <a:pt x="3997" y="139"/>
                </a:lnTo>
                <a:lnTo>
                  <a:pt x="3998" y="132"/>
                </a:lnTo>
                <a:lnTo>
                  <a:pt x="3999" y="123"/>
                </a:lnTo>
                <a:lnTo>
                  <a:pt x="3999" y="111"/>
                </a:lnTo>
                <a:lnTo>
                  <a:pt x="4000" y="111"/>
                </a:lnTo>
                <a:lnTo>
                  <a:pt x="4001" y="110"/>
                </a:lnTo>
                <a:lnTo>
                  <a:pt x="4002" y="100"/>
                </a:lnTo>
                <a:lnTo>
                  <a:pt x="4002" y="102"/>
                </a:lnTo>
                <a:lnTo>
                  <a:pt x="4003" y="104"/>
                </a:lnTo>
                <a:lnTo>
                  <a:pt x="4004" y="102"/>
                </a:lnTo>
                <a:lnTo>
                  <a:pt x="4004" y="96"/>
                </a:lnTo>
                <a:lnTo>
                  <a:pt x="4005" y="98"/>
                </a:lnTo>
                <a:lnTo>
                  <a:pt x="4006" y="96"/>
                </a:lnTo>
                <a:lnTo>
                  <a:pt x="4006" y="95"/>
                </a:lnTo>
                <a:lnTo>
                  <a:pt x="4007" y="92"/>
                </a:lnTo>
                <a:lnTo>
                  <a:pt x="4008" y="91"/>
                </a:lnTo>
                <a:lnTo>
                  <a:pt x="4008" y="91"/>
                </a:lnTo>
                <a:lnTo>
                  <a:pt x="4009" y="90"/>
                </a:lnTo>
                <a:lnTo>
                  <a:pt x="4010" y="82"/>
                </a:lnTo>
                <a:lnTo>
                  <a:pt x="4011" y="79"/>
                </a:lnTo>
                <a:lnTo>
                  <a:pt x="4011" y="79"/>
                </a:lnTo>
                <a:lnTo>
                  <a:pt x="4012" y="82"/>
                </a:lnTo>
                <a:lnTo>
                  <a:pt x="4013" y="79"/>
                </a:lnTo>
                <a:lnTo>
                  <a:pt x="4013" y="81"/>
                </a:lnTo>
                <a:lnTo>
                  <a:pt x="4014" y="79"/>
                </a:lnTo>
                <a:lnTo>
                  <a:pt x="4015" y="74"/>
                </a:lnTo>
                <a:lnTo>
                  <a:pt x="4015" y="75"/>
                </a:lnTo>
                <a:lnTo>
                  <a:pt x="4016" y="65"/>
                </a:lnTo>
                <a:lnTo>
                  <a:pt x="4017" y="63"/>
                </a:lnTo>
                <a:lnTo>
                  <a:pt x="4017" y="71"/>
                </a:lnTo>
                <a:lnTo>
                  <a:pt x="4018" y="63"/>
                </a:lnTo>
                <a:lnTo>
                  <a:pt x="4019" y="61"/>
                </a:lnTo>
                <a:lnTo>
                  <a:pt x="4019" y="69"/>
                </a:lnTo>
                <a:lnTo>
                  <a:pt x="4020" y="59"/>
                </a:lnTo>
                <a:lnTo>
                  <a:pt x="4021" y="71"/>
                </a:lnTo>
                <a:lnTo>
                  <a:pt x="4022" y="63"/>
                </a:lnTo>
                <a:lnTo>
                  <a:pt x="4022" y="70"/>
                </a:lnTo>
                <a:lnTo>
                  <a:pt x="4023" y="66"/>
                </a:lnTo>
                <a:lnTo>
                  <a:pt x="4024" y="74"/>
                </a:lnTo>
                <a:lnTo>
                  <a:pt x="4024" y="74"/>
                </a:lnTo>
                <a:lnTo>
                  <a:pt x="4025" y="77"/>
                </a:lnTo>
                <a:lnTo>
                  <a:pt x="4026" y="74"/>
                </a:lnTo>
                <a:lnTo>
                  <a:pt x="4026" y="74"/>
                </a:lnTo>
                <a:lnTo>
                  <a:pt x="4027" y="74"/>
                </a:lnTo>
                <a:lnTo>
                  <a:pt x="4028" y="73"/>
                </a:lnTo>
                <a:lnTo>
                  <a:pt x="4028" y="73"/>
                </a:lnTo>
                <a:lnTo>
                  <a:pt x="4029" y="65"/>
                </a:lnTo>
                <a:lnTo>
                  <a:pt x="4030" y="74"/>
                </a:lnTo>
                <a:lnTo>
                  <a:pt x="4031" y="70"/>
                </a:lnTo>
                <a:lnTo>
                  <a:pt x="4031" y="78"/>
                </a:lnTo>
                <a:lnTo>
                  <a:pt x="4032" y="77"/>
                </a:lnTo>
                <a:lnTo>
                  <a:pt x="4033" y="79"/>
                </a:lnTo>
                <a:lnTo>
                  <a:pt x="4033" y="73"/>
                </a:lnTo>
                <a:lnTo>
                  <a:pt x="4034" y="75"/>
                </a:lnTo>
                <a:lnTo>
                  <a:pt x="4035" y="85"/>
                </a:lnTo>
                <a:lnTo>
                  <a:pt x="4035" y="79"/>
                </a:lnTo>
                <a:lnTo>
                  <a:pt x="4036" y="75"/>
                </a:lnTo>
                <a:lnTo>
                  <a:pt x="4037" y="85"/>
                </a:lnTo>
                <a:lnTo>
                  <a:pt x="4037" y="86"/>
                </a:lnTo>
                <a:lnTo>
                  <a:pt x="4038" y="85"/>
                </a:lnTo>
                <a:lnTo>
                  <a:pt x="4039" y="86"/>
                </a:lnTo>
                <a:lnTo>
                  <a:pt x="4040" y="85"/>
                </a:lnTo>
                <a:lnTo>
                  <a:pt x="4040" y="79"/>
                </a:lnTo>
                <a:lnTo>
                  <a:pt x="4041" y="91"/>
                </a:lnTo>
                <a:lnTo>
                  <a:pt x="4042" y="94"/>
                </a:lnTo>
                <a:lnTo>
                  <a:pt x="4042" y="95"/>
                </a:lnTo>
                <a:lnTo>
                  <a:pt x="4043" y="94"/>
                </a:lnTo>
                <a:lnTo>
                  <a:pt x="4044" y="98"/>
                </a:lnTo>
                <a:lnTo>
                  <a:pt x="4044" y="157"/>
                </a:lnTo>
                <a:lnTo>
                  <a:pt x="4045" y="255"/>
                </a:lnTo>
                <a:lnTo>
                  <a:pt x="4046" y="328"/>
                </a:lnTo>
                <a:lnTo>
                  <a:pt x="4046" y="388"/>
                </a:lnTo>
                <a:lnTo>
                  <a:pt x="4047" y="441"/>
                </a:lnTo>
                <a:lnTo>
                  <a:pt x="4048" y="488"/>
                </a:lnTo>
                <a:lnTo>
                  <a:pt x="4049" y="527"/>
                </a:lnTo>
                <a:lnTo>
                  <a:pt x="4049" y="566"/>
                </a:lnTo>
                <a:lnTo>
                  <a:pt x="4050" y="595"/>
                </a:lnTo>
                <a:lnTo>
                  <a:pt x="4051" y="626"/>
                </a:lnTo>
                <a:lnTo>
                  <a:pt x="4051" y="649"/>
                </a:lnTo>
                <a:lnTo>
                  <a:pt x="4052" y="669"/>
                </a:lnTo>
                <a:lnTo>
                  <a:pt x="4053" y="676"/>
                </a:lnTo>
                <a:lnTo>
                  <a:pt x="4053" y="705"/>
                </a:lnTo>
                <a:lnTo>
                  <a:pt x="4054" y="719"/>
                </a:lnTo>
                <a:lnTo>
                  <a:pt x="4055" y="723"/>
                </a:lnTo>
                <a:lnTo>
                  <a:pt x="4055" y="740"/>
                </a:lnTo>
                <a:lnTo>
                  <a:pt x="4056" y="739"/>
                </a:lnTo>
                <a:lnTo>
                  <a:pt x="4057" y="750"/>
                </a:lnTo>
                <a:lnTo>
                  <a:pt x="4058" y="718"/>
                </a:lnTo>
                <a:lnTo>
                  <a:pt x="4058" y="603"/>
                </a:lnTo>
                <a:lnTo>
                  <a:pt x="4059" y="504"/>
                </a:lnTo>
                <a:lnTo>
                  <a:pt x="4060" y="406"/>
                </a:lnTo>
                <a:lnTo>
                  <a:pt x="4060" y="343"/>
                </a:lnTo>
                <a:lnTo>
                  <a:pt x="4061" y="290"/>
                </a:lnTo>
                <a:lnTo>
                  <a:pt x="4062" y="261"/>
                </a:lnTo>
                <a:lnTo>
                  <a:pt x="4062" y="235"/>
                </a:lnTo>
                <a:lnTo>
                  <a:pt x="4063" y="185"/>
                </a:lnTo>
                <a:lnTo>
                  <a:pt x="4064" y="169"/>
                </a:lnTo>
                <a:lnTo>
                  <a:pt x="4064" y="148"/>
                </a:lnTo>
                <a:lnTo>
                  <a:pt x="4065" y="137"/>
                </a:lnTo>
                <a:lnTo>
                  <a:pt x="4066" y="133"/>
                </a:lnTo>
                <a:lnTo>
                  <a:pt x="4066" y="126"/>
                </a:lnTo>
                <a:lnTo>
                  <a:pt x="4067" y="119"/>
                </a:lnTo>
                <a:lnTo>
                  <a:pt x="4068" y="118"/>
                </a:lnTo>
                <a:lnTo>
                  <a:pt x="4069" y="104"/>
                </a:lnTo>
                <a:lnTo>
                  <a:pt x="4069" y="102"/>
                </a:lnTo>
                <a:lnTo>
                  <a:pt x="4070" y="104"/>
                </a:lnTo>
                <a:lnTo>
                  <a:pt x="4071" y="98"/>
                </a:lnTo>
                <a:lnTo>
                  <a:pt x="4071" y="100"/>
                </a:lnTo>
                <a:lnTo>
                  <a:pt x="4072" y="96"/>
                </a:lnTo>
                <a:lnTo>
                  <a:pt x="4073" y="89"/>
                </a:lnTo>
                <a:lnTo>
                  <a:pt x="4073" y="85"/>
                </a:lnTo>
                <a:lnTo>
                  <a:pt x="4074" y="82"/>
                </a:lnTo>
                <a:lnTo>
                  <a:pt x="4075" y="89"/>
                </a:lnTo>
                <a:lnTo>
                  <a:pt x="4075" y="82"/>
                </a:lnTo>
                <a:lnTo>
                  <a:pt x="4076" y="86"/>
                </a:lnTo>
                <a:lnTo>
                  <a:pt x="4077" y="85"/>
                </a:lnTo>
                <a:lnTo>
                  <a:pt x="4078" y="81"/>
                </a:lnTo>
                <a:lnTo>
                  <a:pt x="4078" y="74"/>
                </a:lnTo>
                <a:lnTo>
                  <a:pt x="4079" y="79"/>
                </a:lnTo>
                <a:lnTo>
                  <a:pt x="4080" y="71"/>
                </a:lnTo>
                <a:lnTo>
                  <a:pt x="4080" y="79"/>
                </a:lnTo>
                <a:lnTo>
                  <a:pt x="4081" y="81"/>
                </a:lnTo>
                <a:lnTo>
                  <a:pt x="4082" y="81"/>
                </a:lnTo>
                <a:lnTo>
                  <a:pt x="4082" y="81"/>
                </a:lnTo>
                <a:lnTo>
                  <a:pt x="4083" y="73"/>
                </a:lnTo>
                <a:lnTo>
                  <a:pt x="4084" y="74"/>
                </a:lnTo>
                <a:lnTo>
                  <a:pt x="4084" y="73"/>
                </a:lnTo>
                <a:lnTo>
                  <a:pt x="4085" y="62"/>
                </a:lnTo>
                <a:lnTo>
                  <a:pt x="4086" y="70"/>
                </a:lnTo>
                <a:lnTo>
                  <a:pt x="4087" y="69"/>
                </a:lnTo>
                <a:lnTo>
                  <a:pt x="4087" y="69"/>
                </a:lnTo>
                <a:lnTo>
                  <a:pt x="4088" y="62"/>
                </a:lnTo>
                <a:lnTo>
                  <a:pt x="4089" y="62"/>
                </a:lnTo>
                <a:lnTo>
                  <a:pt x="4089" y="71"/>
                </a:lnTo>
                <a:lnTo>
                  <a:pt x="4090" y="74"/>
                </a:lnTo>
                <a:lnTo>
                  <a:pt x="4091" y="74"/>
                </a:lnTo>
                <a:lnTo>
                  <a:pt x="4091" y="69"/>
                </a:lnTo>
                <a:lnTo>
                  <a:pt x="4092" y="75"/>
                </a:lnTo>
                <a:lnTo>
                  <a:pt x="4093" y="77"/>
                </a:lnTo>
                <a:lnTo>
                  <a:pt x="4093" y="71"/>
                </a:lnTo>
                <a:lnTo>
                  <a:pt x="4094" y="70"/>
                </a:lnTo>
                <a:lnTo>
                  <a:pt x="4095" y="66"/>
                </a:lnTo>
                <a:lnTo>
                  <a:pt x="4096" y="74"/>
                </a:lnTo>
                <a:lnTo>
                  <a:pt x="4096" y="69"/>
                </a:lnTo>
                <a:lnTo>
                  <a:pt x="4097" y="73"/>
                </a:lnTo>
                <a:lnTo>
                  <a:pt x="4098" y="73"/>
                </a:lnTo>
                <a:lnTo>
                  <a:pt x="4098" y="67"/>
                </a:lnTo>
                <a:lnTo>
                  <a:pt x="4099" y="73"/>
                </a:lnTo>
                <a:lnTo>
                  <a:pt x="4100" y="74"/>
                </a:lnTo>
                <a:lnTo>
                  <a:pt x="4100" y="77"/>
                </a:lnTo>
                <a:lnTo>
                  <a:pt x="4101" y="71"/>
                </a:lnTo>
                <a:lnTo>
                  <a:pt x="4102" y="74"/>
                </a:lnTo>
                <a:lnTo>
                  <a:pt x="4102" y="77"/>
                </a:lnTo>
                <a:lnTo>
                  <a:pt x="4103" y="81"/>
                </a:lnTo>
                <a:lnTo>
                  <a:pt x="4104" y="74"/>
                </a:lnTo>
                <a:lnTo>
                  <a:pt x="4105" y="83"/>
                </a:lnTo>
                <a:lnTo>
                  <a:pt x="4105" y="81"/>
                </a:lnTo>
                <a:lnTo>
                  <a:pt x="4106" y="85"/>
                </a:lnTo>
                <a:lnTo>
                  <a:pt x="4107" y="87"/>
                </a:lnTo>
                <a:lnTo>
                  <a:pt x="4107" y="86"/>
                </a:lnTo>
                <a:lnTo>
                  <a:pt x="4108" y="89"/>
                </a:lnTo>
                <a:lnTo>
                  <a:pt x="4109" y="91"/>
                </a:lnTo>
                <a:lnTo>
                  <a:pt x="4109" y="92"/>
                </a:lnTo>
                <a:lnTo>
                  <a:pt x="4110" y="92"/>
                </a:lnTo>
                <a:lnTo>
                  <a:pt x="4111" y="87"/>
                </a:lnTo>
                <a:lnTo>
                  <a:pt x="4111" y="98"/>
                </a:lnTo>
                <a:lnTo>
                  <a:pt x="4112" y="104"/>
                </a:lnTo>
                <a:lnTo>
                  <a:pt x="4113" y="219"/>
                </a:lnTo>
                <a:lnTo>
                  <a:pt x="4113" y="295"/>
                </a:lnTo>
                <a:lnTo>
                  <a:pt x="4114" y="359"/>
                </a:lnTo>
                <a:lnTo>
                  <a:pt x="4115" y="417"/>
                </a:lnTo>
                <a:lnTo>
                  <a:pt x="4116" y="467"/>
                </a:lnTo>
                <a:lnTo>
                  <a:pt x="4116" y="509"/>
                </a:lnTo>
                <a:lnTo>
                  <a:pt x="4117" y="548"/>
                </a:lnTo>
                <a:lnTo>
                  <a:pt x="4118" y="580"/>
                </a:lnTo>
                <a:lnTo>
                  <a:pt x="4118" y="609"/>
                </a:lnTo>
                <a:lnTo>
                  <a:pt x="4119" y="637"/>
                </a:lnTo>
                <a:lnTo>
                  <a:pt x="4120" y="660"/>
                </a:lnTo>
                <a:lnTo>
                  <a:pt x="4120" y="678"/>
                </a:lnTo>
                <a:lnTo>
                  <a:pt x="4121" y="695"/>
                </a:lnTo>
                <a:lnTo>
                  <a:pt x="4122" y="711"/>
                </a:lnTo>
                <a:lnTo>
                  <a:pt x="4122" y="725"/>
                </a:lnTo>
                <a:lnTo>
                  <a:pt x="4123" y="730"/>
                </a:lnTo>
                <a:lnTo>
                  <a:pt x="4124" y="742"/>
                </a:lnTo>
                <a:lnTo>
                  <a:pt x="4125" y="752"/>
                </a:lnTo>
                <a:lnTo>
                  <a:pt x="4125" y="759"/>
                </a:lnTo>
                <a:lnTo>
                  <a:pt x="4126" y="661"/>
                </a:lnTo>
                <a:lnTo>
                  <a:pt x="4127" y="551"/>
                </a:lnTo>
                <a:lnTo>
                  <a:pt x="4127" y="457"/>
                </a:lnTo>
                <a:lnTo>
                  <a:pt x="4128" y="373"/>
                </a:lnTo>
                <a:lnTo>
                  <a:pt x="4129" y="316"/>
                </a:lnTo>
                <a:lnTo>
                  <a:pt x="4129" y="268"/>
                </a:lnTo>
                <a:lnTo>
                  <a:pt x="4130" y="253"/>
                </a:lnTo>
                <a:lnTo>
                  <a:pt x="4131" y="222"/>
                </a:lnTo>
                <a:lnTo>
                  <a:pt x="4131" y="179"/>
                </a:lnTo>
                <a:lnTo>
                  <a:pt x="4132" y="166"/>
                </a:lnTo>
                <a:lnTo>
                  <a:pt x="4133" y="152"/>
                </a:lnTo>
                <a:lnTo>
                  <a:pt x="4134" y="139"/>
                </a:lnTo>
                <a:lnTo>
                  <a:pt x="4134" y="132"/>
                </a:lnTo>
                <a:lnTo>
                  <a:pt x="4135" y="120"/>
                </a:lnTo>
                <a:lnTo>
                  <a:pt x="4136" y="120"/>
                </a:lnTo>
                <a:lnTo>
                  <a:pt x="4136" y="112"/>
                </a:lnTo>
                <a:lnTo>
                  <a:pt x="4137" y="110"/>
                </a:lnTo>
                <a:lnTo>
                  <a:pt x="4138" y="110"/>
                </a:lnTo>
                <a:lnTo>
                  <a:pt x="4138" y="103"/>
                </a:lnTo>
                <a:lnTo>
                  <a:pt x="4139" y="103"/>
                </a:lnTo>
                <a:lnTo>
                  <a:pt x="4140" y="91"/>
                </a:lnTo>
                <a:lnTo>
                  <a:pt x="4140" y="90"/>
                </a:lnTo>
                <a:lnTo>
                  <a:pt x="4141" y="92"/>
                </a:lnTo>
                <a:lnTo>
                  <a:pt x="4142" y="86"/>
                </a:lnTo>
                <a:lnTo>
                  <a:pt x="4143" y="92"/>
                </a:lnTo>
                <a:lnTo>
                  <a:pt x="4143" y="87"/>
                </a:lnTo>
                <a:lnTo>
                  <a:pt x="4144" y="86"/>
                </a:lnTo>
                <a:lnTo>
                  <a:pt x="4145" y="85"/>
                </a:lnTo>
                <a:lnTo>
                  <a:pt x="4145" y="83"/>
                </a:lnTo>
                <a:lnTo>
                  <a:pt x="4146" y="81"/>
                </a:lnTo>
                <a:lnTo>
                  <a:pt x="4147" y="81"/>
                </a:lnTo>
                <a:lnTo>
                  <a:pt x="4147" y="79"/>
                </a:lnTo>
                <a:lnTo>
                  <a:pt x="4148" y="77"/>
                </a:lnTo>
                <a:lnTo>
                  <a:pt x="4149" y="81"/>
                </a:lnTo>
                <a:lnTo>
                  <a:pt x="4149" y="79"/>
                </a:lnTo>
                <a:lnTo>
                  <a:pt x="4150" y="79"/>
                </a:lnTo>
                <a:lnTo>
                  <a:pt x="4151" y="69"/>
                </a:lnTo>
                <a:lnTo>
                  <a:pt x="4152" y="75"/>
                </a:lnTo>
                <a:lnTo>
                  <a:pt x="4152" y="73"/>
                </a:lnTo>
                <a:lnTo>
                  <a:pt x="4153" y="71"/>
                </a:lnTo>
                <a:lnTo>
                  <a:pt x="4154" y="66"/>
                </a:lnTo>
                <a:lnTo>
                  <a:pt x="4154" y="66"/>
                </a:lnTo>
                <a:lnTo>
                  <a:pt x="4155" y="69"/>
                </a:lnTo>
                <a:lnTo>
                  <a:pt x="4156" y="62"/>
                </a:lnTo>
                <a:lnTo>
                  <a:pt x="4156" y="69"/>
                </a:lnTo>
                <a:lnTo>
                  <a:pt x="4157" y="70"/>
                </a:lnTo>
                <a:lnTo>
                  <a:pt x="4158" y="73"/>
                </a:lnTo>
                <a:lnTo>
                  <a:pt x="4158" y="74"/>
                </a:lnTo>
                <a:lnTo>
                  <a:pt x="4159" y="65"/>
                </a:lnTo>
                <a:lnTo>
                  <a:pt x="4160" y="70"/>
                </a:lnTo>
                <a:lnTo>
                  <a:pt x="4160" y="74"/>
                </a:lnTo>
                <a:lnTo>
                  <a:pt x="4161" y="75"/>
                </a:lnTo>
                <a:lnTo>
                  <a:pt x="4162" y="75"/>
                </a:lnTo>
                <a:lnTo>
                  <a:pt x="4163" y="75"/>
                </a:lnTo>
                <a:lnTo>
                  <a:pt x="4163" y="73"/>
                </a:lnTo>
                <a:lnTo>
                  <a:pt x="4164" y="75"/>
                </a:lnTo>
                <a:lnTo>
                  <a:pt x="4165" y="75"/>
                </a:lnTo>
                <a:lnTo>
                  <a:pt x="4165" y="67"/>
                </a:lnTo>
                <a:lnTo>
                  <a:pt x="4166" y="67"/>
                </a:lnTo>
                <a:lnTo>
                  <a:pt x="4167" y="71"/>
                </a:lnTo>
                <a:lnTo>
                  <a:pt x="4167" y="75"/>
                </a:lnTo>
                <a:lnTo>
                  <a:pt x="4168" y="77"/>
                </a:lnTo>
                <a:lnTo>
                  <a:pt x="4169" y="73"/>
                </a:lnTo>
                <a:lnTo>
                  <a:pt x="4169" y="73"/>
                </a:lnTo>
                <a:lnTo>
                  <a:pt x="4170" y="79"/>
                </a:lnTo>
                <a:lnTo>
                  <a:pt x="4171" y="81"/>
                </a:lnTo>
                <a:lnTo>
                  <a:pt x="4172" y="83"/>
                </a:lnTo>
                <a:lnTo>
                  <a:pt x="4172" y="81"/>
                </a:lnTo>
                <a:lnTo>
                  <a:pt x="4173" y="78"/>
                </a:lnTo>
                <a:lnTo>
                  <a:pt x="4174" y="83"/>
                </a:lnTo>
                <a:lnTo>
                  <a:pt x="4174" y="86"/>
                </a:lnTo>
                <a:lnTo>
                  <a:pt x="4175" y="87"/>
                </a:lnTo>
                <a:lnTo>
                  <a:pt x="4176" y="79"/>
                </a:lnTo>
                <a:lnTo>
                  <a:pt x="4176" y="81"/>
                </a:lnTo>
                <a:lnTo>
                  <a:pt x="4177" y="83"/>
                </a:lnTo>
                <a:lnTo>
                  <a:pt x="4178" y="92"/>
                </a:lnTo>
                <a:lnTo>
                  <a:pt x="4178" y="94"/>
                </a:lnTo>
                <a:lnTo>
                  <a:pt x="4179" y="94"/>
                </a:lnTo>
                <a:lnTo>
                  <a:pt x="4180" y="94"/>
                </a:lnTo>
                <a:lnTo>
                  <a:pt x="4181" y="156"/>
                </a:lnTo>
                <a:lnTo>
                  <a:pt x="4181" y="259"/>
                </a:lnTo>
                <a:lnTo>
                  <a:pt x="4182" y="330"/>
                </a:lnTo>
                <a:lnTo>
                  <a:pt x="4183" y="388"/>
                </a:lnTo>
                <a:lnTo>
                  <a:pt x="4183" y="443"/>
                </a:lnTo>
                <a:lnTo>
                  <a:pt x="4184" y="490"/>
                </a:lnTo>
                <a:lnTo>
                  <a:pt x="4185" y="530"/>
                </a:lnTo>
                <a:lnTo>
                  <a:pt x="4185" y="563"/>
                </a:lnTo>
                <a:lnTo>
                  <a:pt x="4186" y="596"/>
                </a:lnTo>
                <a:lnTo>
                  <a:pt x="4187" y="622"/>
                </a:lnTo>
                <a:lnTo>
                  <a:pt x="4187" y="646"/>
                </a:lnTo>
                <a:lnTo>
                  <a:pt x="4188" y="666"/>
                </a:lnTo>
                <a:lnTo>
                  <a:pt x="4189" y="686"/>
                </a:lnTo>
                <a:lnTo>
                  <a:pt x="4190" y="696"/>
                </a:lnTo>
                <a:lnTo>
                  <a:pt x="4190" y="718"/>
                </a:lnTo>
                <a:lnTo>
                  <a:pt x="4191" y="724"/>
                </a:lnTo>
                <a:lnTo>
                  <a:pt x="4192" y="735"/>
                </a:lnTo>
                <a:lnTo>
                  <a:pt x="4192" y="753"/>
                </a:lnTo>
                <a:lnTo>
                  <a:pt x="4193" y="756"/>
                </a:lnTo>
                <a:lnTo>
                  <a:pt x="4194" y="702"/>
                </a:lnTo>
                <a:lnTo>
                  <a:pt x="4194" y="589"/>
                </a:lnTo>
                <a:lnTo>
                  <a:pt x="4195" y="495"/>
                </a:lnTo>
                <a:lnTo>
                  <a:pt x="4196" y="397"/>
                </a:lnTo>
                <a:lnTo>
                  <a:pt x="4196" y="337"/>
                </a:lnTo>
                <a:lnTo>
                  <a:pt x="4197" y="278"/>
                </a:lnTo>
                <a:lnTo>
                  <a:pt x="4198" y="266"/>
                </a:lnTo>
                <a:lnTo>
                  <a:pt x="4199" y="231"/>
                </a:lnTo>
                <a:lnTo>
                  <a:pt x="4199" y="192"/>
                </a:lnTo>
                <a:lnTo>
                  <a:pt x="4200" y="172"/>
                </a:lnTo>
                <a:lnTo>
                  <a:pt x="4201" y="156"/>
                </a:lnTo>
                <a:lnTo>
                  <a:pt x="4201" y="140"/>
                </a:lnTo>
                <a:lnTo>
                  <a:pt x="4202" y="123"/>
                </a:lnTo>
                <a:lnTo>
                  <a:pt x="4203" y="126"/>
                </a:lnTo>
                <a:lnTo>
                  <a:pt x="4203" y="115"/>
                </a:lnTo>
                <a:lnTo>
                  <a:pt x="4204" y="116"/>
                </a:lnTo>
                <a:lnTo>
                  <a:pt x="4205" y="112"/>
                </a:lnTo>
                <a:lnTo>
                  <a:pt x="4205" y="111"/>
                </a:lnTo>
                <a:lnTo>
                  <a:pt x="4206" y="107"/>
                </a:lnTo>
                <a:lnTo>
                  <a:pt x="4207" y="103"/>
                </a:lnTo>
                <a:lnTo>
                  <a:pt x="4207" y="102"/>
                </a:lnTo>
                <a:lnTo>
                  <a:pt x="4208" y="96"/>
                </a:lnTo>
                <a:lnTo>
                  <a:pt x="4209" y="98"/>
                </a:lnTo>
                <a:lnTo>
                  <a:pt x="4210" y="95"/>
                </a:lnTo>
                <a:lnTo>
                  <a:pt x="4210" y="85"/>
                </a:lnTo>
                <a:lnTo>
                  <a:pt x="4211" y="89"/>
                </a:lnTo>
                <a:lnTo>
                  <a:pt x="4212" y="87"/>
                </a:lnTo>
                <a:lnTo>
                  <a:pt x="4212" y="77"/>
                </a:lnTo>
                <a:lnTo>
                  <a:pt x="4213" y="79"/>
                </a:lnTo>
                <a:lnTo>
                  <a:pt x="4214" y="71"/>
                </a:lnTo>
                <a:lnTo>
                  <a:pt x="4214" y="74"/>
                </a:lnTo>
                <a:lnTo>
                  <a:pt x="4215" y="77"/>
                </a:lnTo>
                <a:lnTo>
                  <a:pt x="4216" y="78"/>
                </a:lnTo>
                <a:lnTo>
                  <a:pt x="4216" y="67"/>
                </a:lnTo>
                <a:lnTo>
                  <a:pt x="4217" y="67"/>
                </a:lnTo>
                <a:lnTo>
                  <a:pt x="4218" y="75"/>
                </a:lnTo>
                <a:lnTo>
                  <a:pt x="4219" y="66"/>
                </a:lnTo>
                <a:lnTo>
                  <a:pt x="4219" y="73"/>
                </a:lnTo>
                <a:lnTo>
                  <a:pt x="4220" y="63"/>
                </a:lnTo>
                <a:lnTo>
                  <a:pt x="4221" y="62"/>
                </a:lnTo>
                <a:lnTo>
                  <a:pt x="4221" y="70"/>
                </a:lnTo>
                <a:lnTo>
                  <a:pt x="4222" y="61"/>
                </a:lnTo>
                <a:lnTo>
                  <a:pt x="4223" y="65"/>
                </a:lnTo>
                <a:lnTo>
                  <a:pt x="4223" y="58"/>
                </a:lnTo>
                <a:lnTo>
                  <a:pt x="4224" y="63"/>
                </a:lnTo>
                <a:lnTo>
                  <a:pt x="4225" y="70"/>
                </a:lnTo>
                <a:lnTo>
                  <a:pt x="4225" y="62"/>
                </a:lnTo>
                <a:lnTo>
                  <a:pt x="4226" y="69"/>
                </a:lnTo>
                <a:lnTo>
                  <a:pt x="4227" y="70"/>
                </a:lnTo>
                <a:lnTo>
                  <a:pt x="4228" y="70"/>
                </a:lnTo>
                <a:lnTo>
                  <a:pt x="4228" y="70"/>
                </a:lnTo>
                <a:lnTo>
                  <a:pt x="4229" y="62"/>
                </a:lnTo>
                <a:lnTo>
                  <a:pt x="4230" y="65"/>
                </a:lnTo>
                <a:lnTo>
                  <a:pt x="4230" y="69"/>
                </a:lnTo>
                <a:lnTo>
                  <a:pt x="4231" y="74"/>
                </a:lnTo>
                <a:lnTo>
                  <a:pt x="4232" y="73"/>
                </a:lnTo>
                <a:lnTo>
                  <a:pt x="4232" y="73"/>
                </a:lnTo>
                <a:lnTo>
                  <a:pt x="4233" y="73"/>
                </a:lnTo>
                <a:lnTo>
                  <a:pt x="4234" y="71"/>
                </a:lnTo>
                <a:lnTo>
                  <a:pt x="4234" y="74"/>
                </a:lnTo>
                <a:lnTo>
                  <a:pt x="4235" y="74"/>
                </a:lnTo>
                <a:lnTo>
                  <a:pt x="4236" y="77"/>
                </a:lnTo>
                <a:lnTo>
                  <a:pt x="4237" y="73"/>
                </a:lnTo>
                <a:lnTo>
                  <a:pt x="4237" y="78"/>
                </a:lnTo>
                <a:lnTo>
                  <a:pt x="4238" y="81"/>
                </a:lnTo>
                <a:lnTo>
                  <a:pt x="4239" y="71"/>
                </a:lnTo>
                <a:lnTo>
                  <a:pt x="4239" y="74"/>
                </a:lnTo>
                <a:lnTo>
                  <a:pt x="4240" y="74"/>
                </a:lnTo>
                <a:lnTo>
                  <a:pt x="4241" y="79"/>
                </a:lnTo>
                <a:lnTo>
                  <a:pt x="4241" y="81"/>
                </a:lnTo>
                <a:lnTo>
                  <a:pt x="4242" y="75"/>
                </a:lnTo>
                <a:lnTo>
                  <a:pt x="4243" y="86"/>
                </a:lnTo>
                <a:lnTo>
                  <a:pt x="4243" y="87"/>
                </a:lnTo>
                <a:lnTo>
                  <a:pt x="4244" y="82"/>
                </a:lnTo>
                <a:lnTo>
                  <a:pt x="4245" y="91"/>
                </a:lnTo>
                <a:lnTo>
                  <a:pt x="4246" y="92"/>
                </a:lnTo>
                <a:lnTo>
                  <a:pt x="4246" y="95"/>
                </a:lnTo>
                <a:lnTo>
                  <a:pt x="4247" y="91"/>
                </a:lnTo>
                <a:lnTo>
                  <a:pt x="4248" y="92"/>
                </a:lnTo>
                <a:lnTo>
                  <a:pt x="4248" y="112"/>
                </a:lnTo>
                <a:lnTo>
                  <a:pt x="4249" y="227"/>
                </a:lnTo>
                <a:lnTo>
                  <a:pt x="4250" y="300"/>
                </a:lnTo>
                <a:lnTo>
                  <a:pt x="4250" y="360"/>
                </a:lnTo>
                <a:lnTo>
                  <a:pt x="4251" y="420"/>
                </a:lnTo>
                <a:lnTo>
                  <a:pt x="4252" y="469"/>
                </a:lnTo>
                <a:lnTo>
                  <a:pt x="4252" y="504"/>
                </a:lnTo>
                <a:lnTo>
                  <a:pt x="4253" y="548"/>
                </a:lnTo>
                <a:lnTo>
                  <a:pt x="4254" y="578"/>
                </a:lnTo>
                <a:lnTo>
                  <a:pt x="4255" y="609"/>
                </a:lnTo>
                <a:lnTo>
                  <a:pt x="4255" y="632"/>
                </a:lnTo>
                <a:lnTo>
                  <a:pt x="4256" y="659"/>
                </a:lnTo>
                <a:lnTo>
                  <a:pt x="4257" y="676"/>
                </a:lnTo>
                <a:lnTo>
                  <a:pt x="4257" y="695"/>
                </a:lnTo>
                <a:lnTo>
                  <a:pt x="4258" y="712"/>
                </a:lnTo>
                <a:lnTo>
                  <a:pt x="4259" y="725"/>
                </a:lnTo>
                <a:lnTo>
                  <a:pt x="4259" y="730"/>
                </a:lnTo>
                <a:lnTo>
                  <a:pt x="4260" y="743"/>
                </a:lnTo>
                <a:lnTo>
                  <a:pt x="4261" y="752"/>
                </a:lnTo>
                <a:lnTo>
                  <a:pt x="4261" y="754"/>
                </a:lnTo>
                <a:lnTo>
                  <a:pt x="4262" y="649"/>
                </a:lnTo>
                <a:lnTo>
                  <a:pt x="4263" y="539"/>
                </a:lnTo>
                <a:lnTo>
                  <a:pt x="4263" y="447"/>
                </a:lnTo>
                <a:lnTo>
                  <a:pt x="4264" y="366"/>
                </a:lnTo>
                <a:lnTo>
                  <a:pt x="4265" y="310"/>
                </a:lnTo>
                <a:lnTo>
                  <a:pt x="4266" y="285"/>
                </a:lnTo>
                <a:lnTo>
                  <a:pt x="4266" y="239"/>
                </a:lnTo>
                <a:lnTo>
                  <a:pt x="4267" y="218"/>
                </a:lnTo>
                <a:lnTo>
                  <a:pt x="4268" y="173"/>
                </a:lnTo>
                <a:lnTo>
                  <a:pt x="4268" y="165"/>
                </a:lnTo>
                <a:lnTo>
                  <a:pt x="4269" y="140"/>
                </a:lnTo>
                <a:lnTo>
                  <a:pt x="4270" y="137"/>
                </a:lnTo>
                <a:lnTo>
                  <a:pt x="4270" y="133"/>
                </a:lnTo>
                <a:lnTo>
                  <a:pt x="4271" y="122"/>
                </a:lnTo>
                <a:lnTo>
                  <a:pt x="4272" y="115"/>
                </a:lnTo>
                <a:lnTo>
                  <a:pt x="4272" y="108"/>
                </a:lnTo>
                <a:lnTo>
                  <a:pt x="4273" y="111"/>
                </a:lnTo>
                <a:lnTo>
                  <a:pt x="4274" y="106"/>
                </a:lnTo>
                <a:lnTo>
                  <a:pt x="4275" y="107"/>
                </a:lnTo>
                <a:lnTo>
                  <a:pt x="4275" y="99"/>
                </a:lnTo>
                <a:lnTo>
                  <a:pt x="4276" y="102"/>
                </a:lnTo>
                <a:lnTo>
                  <a:pt x="4277" y="99"/>
                </a:lnTo>
                <a:lnTo>
                  <a:pt x="4277" y="98"/>
                </a:lnTo>
                <a:lnTo>
                  <a:pt x="4278" y="95"/>
                </a:lnTo>
                <a:lnTo>
                  <a:pt x="4279" y="92"/>
                </a:lnTo>
                <a:lnTo>
                  <a:pt x="4279" y="91"/>
                </a:lnTo>
                <a:lnTo>
                  <a:pt x="4280" y="89"/>
                </a:lnTo>
                <a:lnTo>
                  <a:pt x="4281" y="86"/>
                </a:lnTo>
                <a:lnTo>
                  <a:pt x="4281" y="85"/>
                </a:lnTo>
                <a:lnTo>
                  <a:pt x="4282" y="83"/>
                </a:lnTo>
                <a:lnTo>
                  <a:pt x="4283" y="83"/>
                </a:lnTo>
                <a:lnTo>
                  <a:pt x="4284" y="79"/>
                </a:lnTo>
                <a:lnTo>
                  <a:pt x="4284" y="78"/>
                </a:lnTo>
                <a:lnTo>
                  <a:pt x="4285" y="81"/>
                </a:lnTo>
                <a:lnTo>
                  <a:pt x="4286" y="78"/>
                </a:lnTo>
                <a:lnTo>
                  <a:pt x="4286" y="74"/>
                </a:lnTo>
                <a:lnTo>
                  <a:pt x="4287" y="69"/>
                </a:lnTo>
                <a:lnTo>
                  <a:pt x="4288" y="74"/>
                </a:lnTo>
                <a:lnTo>
                  <a:pt x="4288" y="73"/>
                </a:lnTo>
                <a:lnTo>
                  <a:pt x="4289" y="65"/>
                </a:lnTo>
                <a:lnTo>
                  <a:pt x="4290" y="70"/>
                </a:lnTo>
                <a:lnTo>
                  <a:pt x="4290" y="61"/>
                </a:lnTo>
                <a:lnTo>
                  <a:pt x="4291" y="62"/>
                </a:lnTo>
                <a:lnTo>
                  <a:pt x="4292" y="70"/>
                </a:lnTo>
                <a:lnTo>
                  <a:pt x="4293" y="65"/>
                </a:lnTo>
                <a:lnTo>
                  <a:pt x="4293" y="62"/>
                </a:lnTo>
                <a:lnTo>
                  <a:pt x="4294" y="67"/>
                </a:lnTo>
                <a:lnTo>
                  <a:pt x="4295" y="69"/>
                </a:lnTo>
                <a:lnTo>
                  <a:pt x="4295" y="62"/>
                </a:lnTo>
                <a:lnTo>
                  <a:pt x="4296" y="62"/>
                </a:lnTo>
                <a:lnTo>
                  <a:pt x="4297" y="69"/>
                </a:lnTo>
                <a:lnTo>
                  <a:pt x="4297" y="65"/>
                </a:lnTo>
                <a:lnTo>
                  <a:pt x="4298" y="67"/>
                </a:lnTo>
                <a:lnTo>
                  <a:pt x="4299" y="73"/>
                </a:lnTo>
                <a:lnTo>
                  <a:pt x="4299" y="71"/>
                </a:lnTo>
                <a:lnTo>
                  <a:pt x="4300" y="71"/>
                </a:lnTo>
                <a:lnTo>
                  <a:pt x="4301" y="73"/>
                </a:lnTo>
                <a:lnTo>
                  <a:pt x="4302" y="74"/>
                </a:lnTo>
                <a:lnTo>
                  <a:pt x="4302" y="66"/>
                </a:lnTo>
                <a:lnTo>
                  <a:pt x="4303" y="73"/>
                </a:lnTo>
                <a:lnTo>
                  <a:pt x="4304" y="74"/>
                </a:lnTo>
                <a:lnTo>
                  <a:pt x="4304" y="66"/>
                </a:lnTo>
                <a:lnTo>
                  <a:pt x="4305" y="77"/>
                </a:lnTo>
                <a:lnTo>
                  <a:pt x="4306" y="74"/>
                </a:lnTo>
                <a:lnTo>
                  <a:pt x="4306" y="78"/>
                </a:lnTo>
                <a:lnTo>
                  <a:pt x="4307" y="79"/>
                </a:lnTo>
                <a:lnTo>
                  <a:pt x="4308" y="81"/>
                </a:lnTo>
                <a:lnTo>
                  <a:pt x="4308" y="73"/>
                </a:lnTo>
                <a:lnTo>
                  <a:pt x="4309" y="82"/>
                </a:lnTo>
                <a:lnTo>
                  <a:pt x="4310" y="83"/>
                </a:lnTo>
                <a:lnTo>
                  <a:pt x="4310" y="77"/>
                </a:lnTo>
                <a:lnTo>
                  <a:pt x="4311" y="87"/>
                </a:lnTo>
                <a:lnTo>
                  <a:pt x="4312" y="83"/>
                </a:lnTo>
                <a:lnTo>
                  <a:pt x="4313" y="91"/>
                </a:lnTo>
                <a:lnTo>
                  <a:pt x="4313" y="92"/>
                </a:lnTo>
                <a:lnTo>
                  <a:pt x="4314" y="92"/>
                </a:lnTo>
                <a:lnTo>
                  <a:pt x="4315" y="96"/>
                </a:lnTo>
                <a:lnTo>
                  <a:pt x="4315" y="89"/>
                </a:lnTo>
                <a:lnTo>
                  <a:pt x="4316" y="99"/>
                </a:lnTo>
                <a:lnTo>
                  <a:pt x="4317" y="170"/>
                </a:lnTo>
                <a:lnTo>
                  <a:pt x="4317" y="265"/>
                </a:lnTo>
                <a:lnTo>
                  <a:pt x="4318" y="334"/>
                </a:lnTo>
                <a:lnTo>
                  <a:pt x="4319" y="390"/>
                </a:lnTo>
                <a:lnTo>
                  <a:pt x="4319" y="446"/>
                </a:lnTo>
                <a:lnTo>
                  <a:pt x="4320" y="490"/>
                </a:lnTo>
                <a:lnTo>
                  <a:pt x="4321" y="528"/>
                </a:lnTo>
                <a:lnTo>
                  <a:pt x="4322" y="563"/>
                </a:lnTo>
                <a:lnTo>
                  <a:pt x="4322" y="595"/>
                </a:lnTo>
                <a:lnTo>
                  <a:pt x="4323" y="623"/>
                </a:lnTo>
                <a:lnTo>
                  <a:pt x="4324" y="645"/>
                </a:lnTo>
                <a:lnTo>
                  <a:pt x="4324" y="666"/>
                </a:lnTo>
                <a:lnTo>
                  <a:pt x="4325" y="687"/>
                </a:lnTo>
                <a:lnTo>
                  <a:pt x="4326" y="704"/>
                </a:lnTo>
                <a:lnTo>
                  <a:pt x="4326" y="710"/>
                </a:lnTo>
                <a:lnTo>
                  <a:pt x="4327" y="733"/>
                </a:lnTo>
                <a:lnTo>
                  <a:pt x="4328" y="737"/>
                </a:lnTo>
                <a:lnTo>
                  <a:pt x="4328" y="754"/>
                </a:lnTo>
                <a:lnTo>
                  <a:pt x="4329" y="758"/>
                </a:lnTo>
                <a:lnTo>
                  <a:pt x="4330" y="700"/>
                </a:lnTo>
                <a:lnTo>
                  <a:pt x="4331" y="587"/>
                </a:lnTo>
                <a:lnTo>
                  <a:pt x="4331" y="490"/>
                </a:lnTo>
                <a:lnTo>
                  <a:pt x="4332" y="406"/>
                </a:lnTo>
                <a:lnTo>
                  <a:pt x="4333" y="332"/>
                </a:lnTo>
                <a:lnTo>
                  <a:pt x="4333" y="278"/>
                </a:lnTo>
                <a:lnTo>
                  <a:pt x="4334" y="257"/>
                </a:lnTo>
                <a:lnTo>
                  <a:pt x="4335" y="228"/>
                </a:lnTo>
                <a:lnTo>
                  <a:pt x="4335" y="188"/>
                </a:lnTo>
                <a:lnTo>
                  <a:pt x="4336" y="168"/>
                </a:lnTo>
                <a:lnTo>
                  <a:pt x="4337" y="148"/>
                </a:lnTo>
                <a:lnTo>
                  <a:pt x="4337" y="143"/>
                </a:lnTo>
                <a:lnTo>
                  <a:pt x="4338" y="128"/>
                </a:lnTo>
                <a:lnTo>
                  <a:pt x="4339" y="128"/>
                </a:lnTo>
                <a:lnTo>
                  <a:pt x="4340" y="123"/>
                </a:lnTo>
                <a:lnTo>
                  <a:pt x="4340" y="119"/>
                </a:lnTo>
                <a:lnTo>
                  <a:pt x="4341" y="116"/>
                </a:lnTo>
                <a:lnTo>
                  <a:pt x="4342" y="106"/>
                </a:lnTo>
                <a:lnTo>
                  <a:pt x="4342" y="108"/>
                </a:lnTo>
                <a:lnTo>
                  <a:pt x="4343" y="98"/>
                </a:lnTo>
                <a:lnTo>
                  <a:pt x="4344" y="95"/>
                </a:lnTo>
                <a:lnTo>
                  <a:pt x="4344" y="100"/>
                </a:lnTo>
                <a:lnTo>
                  <a:pt x="4345" y="98"/>
                </a:lnTo>
                <a:lnTo>
                  <a:pt x="4346" y="91"/>
                </a:lnTo>
                <a:lnTo>
                  <a:pt x="4346" y="94"/>
                </a:lnTo>
                <a:lnTo>
                  <a:pt x="4347" y="91"/>
                </a:lnTo>
                <a:lnTo>
                  <a:pt x="4348" y="90"/>
                </a:lnTo>
                <a:lnTo>
                  <a:pt x="4349" y="83"/>
                </a:lnTo>
                <a:lnTo>
                  <a:pt x="4349" y="78"/>
                </a:lnTo>
                <a:lnTo>
                  <a:pt x="4350" y="82"/>
                </a:lnTo>
                <a:lnTo>
                  <a:pt x="4351" y="87"/>
                </a:lnTo>
                <a:lnTo>
                  <a:pt x="4351" y="86"/>
                </a:lnTo>
                <a:lnTo>
                  <a:pt x="4352" y="85"/>
                </a:lnTo>
                <a:lnTo>
                  <a:pt x="4353" y="82"/>
                </a:lnTo>
                <a:lnTo>
                  <a:pt x="4353" y="74"/>
                </a:lnTo>
                <a:lnTo>
                  <a:pt x="4354" y="75"/>
                </a:lnTo>
                <a:lnTo>
                  <a:pt x="4355" y="77"/>
                </a:lnTo>
                <a:lnTo>
                  <a:pt x="4355" y="67"/>
                </a:lnTo>
                <a:lnTo>
                  <a:pt x="4356" y="67"/>
                </a:lnTo>
                <a:lnTo>
                  <a:pt x="4357" y="65"/>
                </a:lnTo>
                <a:lnTo>
                  <a:pt x="4357" y="66"/>
                </a:lnTo>
                <a:lnTo>
                  <a:pt x="4358" y="70"/>
                </a:lnTo>
                <a:lnTo>
                  <a:pt x="4359" y="63"/>
                </a:lnTo>
                <a:lnTo>
                  <a:pt x="4360" y="61"/>
                </a:lnTo>
                <a:lnTo>
                  <a:pt x="4360" y="65"/>
                </a:lnTo>
                <a:lnTo>
                  <a:pt x="4361" y="63"/>
                </a:lnTo>
                <a:lnTo>
                  <a:pt x="4362" y="67"/>
                </a:lnTo>
                <a:lnTo>
                  <a:pt x="4362" y="57"/>
                </a:lnTo>
                <a:lnTo>
                  <a:pt x="4363" y="66"/>
                </a:lnTo>
                <a:lnTo>
                  <a:pt x="4364" y="67"/>
                </a:lnTo>
                <a:lnTo>
                  <a:pt x="4364" y="70"/>
                </a:lnTo>
                <a:lnTo>
                  <a:pt x="4365" y="69"/>
                </a:lnTo>
                <a:lnTo>
                  <a:pt x="4366" y="62"/>
                </a:lnTo>
                <a:lnTo>
                  <a:pt x="4366" y="74"/>
                </a:lnTo>
                <a:lnTo>
                  <a:pt x="4367" y="74"/>
                </a:lnTo>
                <a:lnTo>
                  <a:pt x="4368" y="74"/>
                </a:lnTo>
                <a:lnTo>
                  <a:pt x="4369" y="73"/>
                </a:lnTo>
                <a:lnTo>
                  <a:pt x="4369" y="74"/>
                </a:lnTo>
                <a:lnTo>
                  <a:pt x="4370" y="71"/>
                </a:lnTo>
                <a:lnTo>
                  <a:pt x="4371" y="70"/>
                </a:lnTo>
                <a:lnTo>
                  <a:pt x="4371" y="75"/>
                </a:lnTo>
                <a:lnTo>
                  <a:pt x="4372" y="73"/>
                </a:lnTo>
                <a:lnTo>
                  <a:pt x="4373" y="71"/>
                </a:lnTo>
                <a:lnTo>
                  <a:pt x="4373" y="77"/>
                </a:lnTo>
                <a:lnTo>
                  <a:pt x="4374" y="75"/>
                </a:lnTo>
                <a:lnTo>
                  <a:pt x="4375" y="83"/>
                </a:lnTo>
                <a:lnTo>
                  <a:pt x="4375" y="75"/>
                </a:lnTo>
                <a:lnTo>
                  <a:pt x="4376" y="82"/>
                </a:lnTo>
                <a:lnTo>
                  <a:pt x="4377" y="81"/>
                </a:lnTo>
                <a:lnTo>
                  <a:pt x="4378" y="77"/>
                </a:lnTo>
                <a:lnTo>
                  <a:pt x="4378" y="86"/>
                </a:lnTo>
                <a:lnTo>
                  <a:pt x="4379" y="89"/>
                </a:lnTo>
                <a:lnTo>
                  <a:pt x="4380" y="90"/>
                </a:lnTo>
                <a:lnTo>
                  <a:pt x="4380" y="92"/>
                </a:lnTo>
                <a:lnTo>
                  <a:pt x="4381" y="85"/>
                </a:lnTo>
                <a:lnTo>
                  <a:pt x="4382" y="94"/>
                </a:lnTo>
                <a:lnTo>
                  <a:pt x="4382" y="98"/>
                </a:lnTo>
                <a:lnTo>
                  <a:pt x="4383" y="99"/>
                </a:lnTo>
                <a:lnTo>
                  <a:pt x="4384" y="100"/>
                </a:lnTo>
                <a:lnTo>
                  <a:pt x="4384" y="141"/>
                </a:lnTo>
                <a:lnTo>
                  <a:pt x="4385" y="232"/>
                </a:lnTo>
                <a:lnTo>
                  <a:pt x="4386" y="303"/>
                </a:lnTo>
                <a:lnTo>
                  <a:pt x="4387" y="368"/>
                </a:lnTo>
                <a:lnTo>
                  <a:pt x="4387" y="423"/>
                </a:lnTo>
                <a:lnTo>
                  <a:pt x="4388" y="469"/>
                </a:lnTo>
                <a:lnTo>
                  <a:pt x="4389" y="512"/>
                </a:lnTo>
                <a:lnTo>
                  <a:pt x="4389" y="546"/>
                </a:lnTo>
                <a:lnTo>
                  <a:pt x="4390" y="578"/>
                </a:lnTo>
                <a:lnTo>
                  <a:pt x="4391" y="609"/>
                </a:lnTo>
                <a:lnTo>
                  <a:pt x="4391" y="635"/>
                </a:lnTo>
                <a:lnTo>
                  <a:pt x="4392" y="647"/>
                </a:lnTo>
                <a:lnTo>
                  <a:pt x="4393" y="668"/>
                </a:lnTo>
                <a:lnTo>
                  <a:pt x="4393" y="688"/>
                </a:lnTo>
                <a:lnTo>
                  <a:pt x="4394" y="712"/>
                </a:lnTo>
                <a:lnTo>
                  <a:pt x="4395" y="723"/>
                </a:lnTo>
                <a:lnTo>
                  <a:pt x="4396" y="739"/>
                </a:lnTo>
                <a:lnTo>
                  <a:pt x="4396" y="747"/>
                </a:lnTo>
                <a:lnTo>
                  <a:pt x="4397" y="757"/>
                </a:lnTo>
                <a:lnTo>
                  <a:pt x="4398" y="725"/>
                </a:lnTo>
                <a:lnTo>
                  <a:pt x="4398" y="610"/>
                </a:lnTo>
                <a:lnTo>
                  <a:pt x="4399" y="533"/>
                </a:lnTo>
                <a:lnTo>
                  <a:pt x="4400" y="442"/>
                </a:lnTo>
                <a:lnTo>
                  <a:pt x="4400" y="382"/>
                </a:lnTo>
                <a:lnTo>
                  <a:pt x="4401" y="324"/>
                </a:lnTo>
                <a:lnTo>
                  <a:pt x="4402" y="279"/>
                </a:lnTo>
                <a:lnTo>
                  <a:pt x="4402" y="236"/>
                </a:lnTo>
                <a:lnTo>
                  <a:pt x="4403" y="211"/>
                </a:lnTo>
                <a:lnTo>
                  <a:pt x="4404" y="176"/>
                </a:lnTo>
                <a:lnTo>
                  <a:pt x="4404" y="159"/>
                </a:lnTo>
                <a:lnTo>
                  <a:pt x="4405" y="141"/>
                </a:lnTo>
                <a:lnTo>
                  <a:pt x="4406" y="137"/>
                </a:lnTo>
                <a:lnTo>
                  <a:pt x="4407" y="123"/>
                </a:lnTo>
                <a:lnTo>
                  <a:pt x="4407" y="116"/>
                </a:lnTo>
                <a:lnTo>
                  <a:pt x="4408" y="120"/>
                </a:lnTo>
                <a:lnTo>
                  <a:pt x="4409" y="116"/>
                </a:lnTo>
                <a:lnTo>
                  <a:pt x="4409" y="108"/>
                </a:lnTo>
                <a:lnTo>
                  <a:pt x="4410" y="114"/>
                </a:lnTo>
                <a:lnTo>
                  <a:pt x="4411" y="111"/>
                </a:lnTo>
                <a:lnTo>
                  <a:pt x="4411" y="108"/>
                </a:lnTo>
                <a:lnTo>
                  <a:pt x="4412" y="98"/>
                </a:lnTo>
                <a:lnTo>
                  <a:pt x="4413" y="92"/>
                </a:lnTo>
                <a:lnTo>
                  <a:pt x="4413" y="99"/>
                </a:lnTo>
                <a:lnTo>
                  <a:pt x="4414" y="96"/>
                </a:lnTo>
                <a:lnTo>
                  <a:pt x="4415" y="92"/>
                </a:lnTo>
                <a:lnTo>
                  <a:pt x="4416" y="91"/>
                </a:lnTo>
                <a:lnTo>
                  <a:pt x="4416" y="89"/>
                </a:lnTo>
                <a:lnTo>
                  <a:pt x="4417" y="89"/>
                </a:lnTo>
                <a:lnTo>
                  <a:pt x="4418" y="85"/>
                </a:lnTo>
                <a:lnTo>
                  <a:pt x="4418" y="87"/>
                </a:lnTo>
                <a:lnTo>
                  <a:pt x="4419" y="85"/>
                </a:lnTo>
                <a:lnTo>
                  <a:pt x="4420" y="83"/>
                </a:lnTo>
                <a:lnTo>
                  <a:pt x="4420" y="79"/>
                </a:lnTo>
                <a:lnTo>
                  <a:pt x="4421" y="78"/>
                </a:lnTo>
                <a:lnTo>
                  <a:pt x="4422" y="71"/>
                </a:lnTo>
                <a:lnTo>
                  <a:pt x="4422" y="79"/>
                </a:lnTo>
                <a:lnTo>
                  <a:pt x="4423" y="77"/>
                </a:lnTo>
                <a:lnTo>
                  <a:pt x="4424" y="77"/>
                </a:lnTo>
                <a:lnTo>
                  <a:pt x="4425" y="74"/>
                </a:lnTo>
                <a:lnTo>
                  <a:pt x="4425" y="73"/>
                </a:lnTo>
                <a:lnTo>
                  <a:pt x="4426" y="71"/>
                </a:lnTo>
                <a:lnTo>
                  <a:pt x="4427" y="62"/>
                </a:lnTo>
                <a:lnTo>
                  <a:pt x="4427" y="67"/>
                </a:lnTo>
                <a:lnTo>
                  <a:pt x="4428" y="65"/>
                </a:lnTo>
                <a:lnTo>
                  <a:pt x="4429" y="65"/>
                </a:lnTo>
                <a:lnTo>
                  <a:pt x="4429" y="54"/>
                </a:lnTo>
                <a:lnTo>
                  <a:pt x="4430" y="59"/>
                </a:lnTo>
                <a:lnTo>
                  <a:pt x="4431" y="62"/>
                </a:lnTo>
                <a:lnTo>
                  <a:pt x="4431" y="57"/>
                </a:lnTo>
                <a:lnTo>
                  <a:pt x="4432" y="59"/>
                </a:lnTo>
                <a:lnTo>
                  <a:pt x="4433" y="61"/>
                </a:lnTo>
                <a:lnTo>
                  <a:pt x="4434" y="62"/>
                </a:lnTo>
                <a:lnTo>
                  <a:pt x="4434" y="70"/>
                </a:lnTo>
                <a:lnTo>
                  <a:pt x="4435" y="69"/>
                </a:lnTo>
                <a:lnTo>
                  <a:pt x="4436" y="74"/>
                </a:lnTo>
                <a:lnTo>
                  <a:pt x="4436" y="66"/>
                </a:lnTo>
                <a:lnTo>
                  <a:pt x="4437" y="71"/>
                </a:lnTo>
                <a:lnTo>
                  <a:pt x="4438" y="67"/>
                </a:lnTo>
                <a:lnTo>
                  <a:pt x="4438" y="75"/>
                </a:lnTo>
                <a:lnTo>
                  <a:pt x="4439" y="71"/>
                </a:lnTo>
                <a:lnTo>
                  <a:pt x="4440" y="74"/>
                </a:lnTo>
                <a:lnTo>
                  <a:pt x="4440" y="74"/>
                </a:lnTo>
                <a:lnTo>
                  <a:pt x="4441" y="79"/>
                </a:lnTo>
                <a:lnTo>
                  <a:pt x="4442" y="81"/>
                </a:lnTo>
                <a:lnTo>
                  <a:pt x="4443" y="83"/>
                </a:lnTo>
                <a:lnTo>
                  <a:pt x="4443" y="73"/>
                </a:lnTo>
                <a:lnTo>
                  <a:pt x="4444" y="83"/>
                </a:lnTo>
                <a:lnTo>
                  <a:pt x="4445" y="85"/>
                </a:lnTo>
                <a:lnTo>
                  <a:pt x="4445" y="86"/>
                </a:lnTo>
                <a:lnTo>
                  <a:pt x="4446" y="85"/>
                </a:lnTo>
                <a:lnTo>
                  <a:pt x="4447" y="86"/>
                </a:lnTo>
                <a:lnTo>
                  <a:pt x="4447" y="90"/>
                </a:lnTo>
                <a:lnTo>
                  <a:pt x="4448" y="92"/>
                </a:lnTo>
                <a:lnTo>
                  <a:pt x="4449" y="91"/>
                </a:lnTo>
                <a:lnTo>
                  <a:pt x="4449" y="95"/>
                </a:lnTo>
                <a:lnTo>
                  <a:pt x="4450" y="87"/>
                </a:lnTo>
                <a:lnTo>
                  <a:pt x="4451" y="96"/>
                </a:lnTo>
                <a:lnTo>
                  <a:pt x="4451" y="94"/>
                </a:lnTo>
                <a:lnTo>
                  <a:pt x="4452" y="102"/>
                </a:lnTo>
                <a:lnTo>
                  <a:pt x="4453" y="175"/>
                </a:lnTo>
                <a:lnTo>
                  <a:pt x="4454" y="262"/>
                </a:lnTo>
                <a:lnTo>
                  <a:pt x="4454" y="339"/>
                </a:lnTo>
                <a:lnTo>
                  <a:pt x="4455" y="397"/>
                </a:lnTo>
                <a:lnTo>
                  <a:pt x="4456" y="447"/>
                </a:lnTo>
                <a:lnTo>
                  <a:pt x="4456" y="494"/>
                </a:lnTo>
                <a:lnTo>
                  <a:pt x="4457" y="531"/>
                </a:lnTo>
                <a:lnTo>
                  <a:pt x="4458" y="564"/>
                </a:lnTo>
                <a:lnTo>
                  <a:pt x="4458" y="596"/>
                </a:lnTo>
                <a:lnTo>
                  <a:pt x="4459" y="622"/>
                </a:lnTo>
                <a:lnTo>
                  <a:pt x="4460" y="647"/>
                </a:lnTo>
                <a:lnTo>
                  <a:pt x="4460" y="669"/>
                </a:lnTo>
                <a:lnTo>
                  <a:pt x="4461" y="691"/>
                </a:lnTo>
                <a:lnTo>
                  <a:pt x="4462" y="707"/>
                </a:lnTo>
                <a:lnTo>
                  <a:pt x="4463" y="724"/>
                </a:lnTo>
                <a:lnTo>
                  <a:pt x="4463" y="738"/>
                </a:lnTo>
                <a:lnTo>
                  <a:pt x="4464" y="743"/>
                </a:lnTo>
                <a:lnTo>
                  <a:pt x="4465" y="761"/>
                </a:lnTo>
                <a:lnTo>
                  <a:pt x="4465" y="762"/>
                </a:lnTo>
                <a:lnTo>
                  <a:pt x="4466" y="666"/>
                </a:lnTo>
                <a:lnTo>
                  <a:pt x="4467" y="586"/>
                </a:lnTo>
                <a:lnTo>
                  <a:pt x="4467" y="477"/>
                </a:lnTo>
                <a:lnTo>
                  <a:pt x="4468" y="402"/>
                </a:lnTo>
                <a:lnTo>
                  <a:pt x="4469" y="330"/>
                </a:lnTo>
                <a:lnTo>
                  <a:pt x="4469" y="279"/>
                </a:lnTo>
                <a:lnTo>
                  <a:pt x="4470" y="253"/>
                </a:lnTo>
                <a:lnTo>
                  <a:pt x="4471" y="226"/>
                </a:lnTo>
                <a:lnTo>
                  <a:pt x="4472" y="188"/>
                </a:lnTo>
                <a:lnTo>
                  <a:pt x="4472" y="169"/>
                </a:lnTo>
                <a:lnTo>
                  <a:pt x="4473" y="152"/>
                </a:lnTo>
                <a:lnTo>
                  <a:pt x="4474" y="141"/>
                </a:lnTo>
                <a:lnTo>
                  <a:pt x="4474" y="129"/>
                </a:lnTo>
                <a:lnTo>
                  <a:pt x="4475" y="122"/>
                </a:lnTo>
                <a:lnTo>
                  <a:pt x="4476" y="118"/>
                </a:lnTo>
                <a:lnTo>
                  <a:pt x="4476" y="116"/>
                </a:lnTo>
                <a:lnTo>
                  <a:pt x="4477" y="112"/>
                </a:lnTo>
                <a:lnTo>
                  <a:pt x="4478" y="111"/>
                </a:lnTo>
                <a:lnTo>
                  <a:pt x="4478" y="107"/>
                </a:lnTo>
                <a:lnTo>
                  <a:pt x="4479" y="106"/>
                </a:lnTo>
                <a:lnTo>
                  <a:pt x="4480" y="100"/>
                </a:lnTo>
                <a:lnTo>
                  <a:pt x="4481" y="95"/>
                </a:lnTo>
                <a:lnTo>
                  <a:pt x="4481" y="100"/>
                </a:lnTo>
                <a:lnTo>
                  <a:pt x="4482" y="98"/>
                </a:lnTo>
                <a:lnTo>
                  <a:pt x="4483" y="87"/>
                </a:lnTo>
                <a:lnTo>
                  <a:pt x="4483" y="94"/>
                </a:lnTo>
                <a:lnTo>
                  <a:pt x="4484" y="89"/>
                </a:lnTo>
                <a:lnTo>
                  <a:pt x="4485" y="89"/>
                </a:lnTo>
                <a:lnTo>
                  <a:pt x="4485" y="81"/>
                </a:lnTo>
                <a:lnTo>
                  <a:pt x="4486" y="86"/>
                </a:lnTo>
                <a:lnTo>
                  <a:pt x="4487" y="83"/>
                </a:lnTo>
                <a:lnTo>
                  <a:pt x="4487" y="86"/>
                </a:lnTo>
                <a:lnTo>
                  <a:pt x="4488" y="78"/>
                </a:lnTo>
                <a:lnTo>
                  <a:pt x="4489" y="75"/>
                </a:lnTo>
                <a:lnTo>
                  <a:pt x="4490" y="81"/>
                </a:lnTo>
                <a:lnTo>
                  <a:pt x="4490" y="73"/>
                </a:lnTo>
                <a:lnTo>
                  <a:pt x="4491" y="78"/>
                </a:lnTo>
                <a:lnTo>
                  <a:pt x="4492" y="78"/>
                </a:lnTo>
                <a:lnTo>
                  <a:pt x="4492" y="74"/>
                </a:lnTo>
                <a:lnTo>
                  <a:pt x="4493" y="73"/>
                </a:lnTo>
                <a:lnTo>
                  <a:pt x="4494" y="61"/>
                </a:lnTo>
                <a:lnTo>
                  <a:pt x="4494" y="66"/>
                </a:lnTo>
                <a:lnTo>
                  <a:pt x="4495" y="63"/>
                </a:lnTo>
                <a:lnTo>
                  <a:pt x="4496" y="57"/>
                </a:lnTo>
                <a:lnTo>
                  <a:pt x="4496" y="63"/>
                </a:lnTo>
                <a:lnTo>
                  <a:pt x="4497" y="54"/>
                </a:lnTo>
                <a:lnTo>
                  <a:pt x="4498" y="58"/>
                </a:lnTo>
                <a:lnTo>
                  <a:pt x="4498" y="57"/>
                </a:lnTo>
                <a:lnTo>
                  <a:pt x="4499" y="57"/>
                </a:lnTo>
                <a:lnTo>
                  <a:pt x="4500" y="65"/>
                </a:lnTo>
                <a:lnTo>
                  <a:pt x="4501" y="69"/>
                </a:lnTo>
                <a:lnTo>
                  <a:pt x="4501" y="67"/>
                </a:lnTo>
                <a:lnTo>
                  <a:pt x="4502" y="70"/>
                </a:lnTo>
                <a:lnTo>
                  <a:pt x="4503" y="67"/>
                </a:lnTo>
                <a:lnTo>
                  <a:pt x="4503" y="70"/>
                </a:lnTo>
                <a:lnTo>
                  <a:pt x="4504" y="73"/>
                </a:lnTo>
                <a:lnTo>
                  <a:pt x="4505" y="70"/>
                </a:lnTo>
                <a:lnTo>
                  <a:pt x="4505" y="75"/>
                </a:lnTo>
                <a:lnTo>
                  <a:pt x="4506" y="74"/>
                </a:lnTo>
                <a:lnTo>
                  <a:pt x="4507" y="74"/>
                </a:lnTo>
                <a:lnTo>
                  <a:pt x="4507" y="77"/>
                </a:lnTo>
                <a:lnTo>
                  <a:pt x="4508" y="74"/>
                </a:lnTo>
                <a:lnTo>
                  <a:pt x="4509" y="81"/>
                </a:lnTo>
                <a:lnTo>
                  <a:pt x="4510" y="73"/>
                </a:lnTo>
                <a:lnTo>
                  <a:pt x="4510" y="74"/>
                </a:lnTo>
                <a:lnTo>
                  <a:pt x="4511" y="83"/>
                </a:lnTo>
                <a:lnTo>
                  <a:pt x="4512" y="85"/>
                </a:lnTo>
                <a:lnTo>
                  <a:pt x="4512" y="77"/>
                </a:lnTo>
                <a:lnTo>
                  <a:pt x="4513" y="86"/>
                </a:lnTo>
                <a:lnTo>
                  <a:pt x="4514" y="83"/>
                </a:lnTo>
                <a:lnTo>
                  <a:pt x="4514" y="86"/>
                </a:lnTo>
                <a:lnTo>
                  <a:pt x="4515" y="89"/>
                </a:lnTo>
                <a:lnTo>
                  <a:pt x="4516" y="90"/>
                </a:lnTo>
                <a:lnTo>
                  <a:pt x="4516" y="86"/>
                </a:lnTo>
                <a:lnTo>
                  <a:pt x="4517" y="92"/>
                </a:lnTo>
                <a:lnTo>
                  <a:pt x="4518" y="89"/>
                </a:lnTo>
                <a:lnTo>
                  <a:pt x="4519" y="95"/>
                </a:lnTo>
                <a:lnTo>
                  <a:pt x="4519" y="96"/>
                </a:lnTo>
                <a:lnTo>
                  <a:pt x="4520" y="102"/>
                </a:lnTo>
                <a:lnTo>
                  <a:pt x="4521" y="137"/>
                </a:lnTo>
                <a:lnTo>
                  <a:pt x="4521" y="231"/>
                </a:lnTo>
                <a:lnTo>
                  <a:pt x="4522" y="311"/>
                </a:lnTo>
                <a:lnTo>
                  <a:pt x="4523" y="373"/>
                </a:lnTo>
                <a:lnTo>
                  <a:pt x="4523" y="426"/>
                </a:lnTo>
                <a:lnTo>
                  <a:pt x="4524" y="474"/>
                </a:lnTo>
                <a:lnTo>
                  <a:pt x="4525" y="515"/>
                </a:lnTo>
                <a:lnTo>
                  <a:pt x="4525" y="553"/>
                </a:lnTo>
                <a:lnTo>
                  <a:pt x="4526" y="582"/>
                </a:lnTo>
                <a:lnTo>
                  <a:pt x="4527" y="612"/>
                </a:lnTo>
                <a:lnTo>
                  <a:pt x="4528" y="633"/>
                </a:lnTo>
                <a:lnTo>
                  <a:pt x="4528" y="661"/>
                </a:lnTo>
                <a:lnTo>
                  <a:pt x="4529" y="682"/>
                </a:lnTo>
                <a:lnTo>
                  <a:pt x="4530" y="704"/>
                </a:lnTo>
                <a:lnTo>
                  <a:pt x="4530" y="720"/>
                </a:lnTo>
                <a:lnTo>
                  <a:pt x="4531" y="734"/>
                </a:lnTo>
                <a:lnTo>
                  <a:pt x="4532" y="744"/>
                </a:lnTo>
                <a:lnTo>
                  <a:pt x="4532" y="756"/>
                </a:lnTo>
                <a:lnTo>
                  <a:pt x="4533" y="763"/>
                </a:lnTo>
                <a:lnTo>
                  <a:pt x="4534" y="733"/>
                </a:lnTo>
                <a:lnTo>
                  <a:pt x="4534" y="608"/>
                </a:lnTo>
                <a:lnTo>
                  <a:pt x="4535" y="100"/>
                </a:lnTo>
                <a:lnTo>
                  <a:pt x="4536" y="100"/>
                </a:lnTo>
                <a:lnTo>
                  <a:pt x="4537" y="87"/>
                </a:lnTo>
                <a:lnTo>
                  <a:pt x="4537" y="92"/>
                </a:lnTo>
                <a:lnTo>
                  <a:pt x="4538" y="94"/>
                </a:lnTo>
                <a:lnTo>
                  <a:pt x="4539" y="90"/>
                </a:lnTo>
                <a:lnTo>
                  <a:pt x="4539" y="87"/>
                </a:lnTo>
                <a:lnTo>
                  <a:pt x="4540" y="87"/>
                </a:lnTo>
                <a:lnTo>
                  <a:pt x="4541" y="85"/>
                </a:lnTo>
                <a:lnTo>
                  <a:pt x="4541" y="77"/>
                </a:lnTo>
                <a:lnTo>
                  <a:pt x="4542" y="83"/>
                </a:lnTo>
                <a:lnTo>
                  <a:pt x="4543" y="81"/>
                </a:lnTo>
                <a:lnTo>
                  <a:pt x="4543" y="79"/>
                </a:lnTo>
                <a:lnTo>
                  <a:pt x="4544" y="77"/>
                </a:lnTo>
                <a:lnTo>
                  <a:pt x="4545" y="77"/>
                </a:lnTo>
                <a:lnTo>
                  <a:pt x="4545" y="75"/>
                </a:lnTo>
                <a:lnTo>
                  <a:pt x="4546" y="66"/>
                </a:lnTo>
                <a:lnTo>
                  <a:pt x="4547" y="73"/>
                </a:lnTo>
                <a:lnTo>
                  <a:pt x="4548" y="63"/>
                </a:lnTo>
                <a:lnTo>
                  <a:pt x="4548" y="67"/>
                </a:lnTo>
                <a:lnTo>
                  <a:pt x="4549" y="65"/>
                </a:lnTo>
                <a:lnTo>
                  <a:pt x="4550" y="54"/>
                </a:lnTo>
                <a:lnTo>
                  <a:pt x="4550" y="62"/>
                </a:lnTo>
                <a:lnTo>
                  <a:pt x="4551" y="63"/>
                </a:lnTo>
                <a:lnTo>
                  <a:pt x="4552" y="59"/>
                </a:lnTo>
                <a:lnTo>
                  <a:pt x="4552" y="65"/>
                </a:lnTo>
                <a:lnTo>
                  <a:pt x="4553" y="66"/>
                </a:lnTo>
                <a:lnTo>
                  <a:pt x="4554" y="67"/>
                </a:lnTo>
                <a:lnTo>
                  <a:pt x="4554" y="70"/>
                </a:lnTo>
                <a:lnTo>
                  <a:pt x="4555" y="62"/>
                </a:lnTo>
                <a:lnTo>
                  <a:pt x="4556" y="71"/>
                </a:lnTo>
                <a:lnTo>
                  <a:pt x="4557" y="71"/>
                </a:lnTo>
                <a:lnTo>
                  <a:pt x="4557" y="73"/>
                </a:lnTo>
                <a:lnTo>
                  <a:pt x="4558" y="74"/>
                </a:lnTo>
                <a:lnTo>
                  <a:pt x="4559" y="66"/>
                </a:lnTo>
                <a:lnTo>
                  <a:pt x="4559" y="74"/>
                </a:lnTo>
                <a:lnTo>
                  <a:pt x="4560" y="75"/>
                </a:lnTo>
                <a:lnTo>
                  <a:pt x="4561" y="74"/>
                </a:lnTo>
                <a:lnTo>
                  <a:pt x="4561" y="75"/>
                </a:lnTo>
                <a:lnTo>
                  <a:pt x="4562" y="70"/>
                </a:lnTo>
                <a:lnTo>
                  <a:pt x="4563" y="75"/>
                </a:lnTo>
                <a:lnTo>
                  <a:pt x="4563" y="77"/>
                </a:lnTo>
                <a:lnTo>
                  <a:pt x="4564" y="78"/>
                </a:lnTo>
                <a:lnTo>
                  <a:pt x="4565" y="81"/>
                </a:lnTo>
                <a:lnTo>
                  <a:pt x="4566" y="73"/>
                </a:lnTo>
                <a:lnTo>
                  <a:pt x="4566" y="75"/>
                </a:lnTo>
                <a:lnTo>
                  <a:pt x="4567" y="82"/>
                </a:lnTo>
                <a:lnTo>
                  <a:pt x="4568" y="77"/>
                </a:lnTo>
                <a:lnTo>
                  <a:pt x="4568" y="75"/>
                </a:lnTo>
                <a:lnTo>
                  <a:pt x="4569" y="83"/>
                </a:lnTo>
                <a:lnTo>
                  <a:pt x="4570" y="85"/>
                </a:lnTo>
                <a:lnTo>
                  <a:pt x="4570" y="87"/>
                </a:lnTo>
                <a:lnTo>
                  <a:pt x="4571" y="91"/>
                </a:lnTo>
                <a:lnTo>
                  <a:pt x="4572" y="94"/>
                </a:lnTo>
                <a:lnTo>
                  <a:pt x="4572" y="98"/>
                </a:lnTo>
                <a:lnTo>
                  <a:pt x="4573" y="100"/>
                </a:lnTo>
                <a:lnTo>
                  <a:pt x="4574" y="102"/>
                </a:lnTo>
                <a:lnTo>
                  <a:pt x="4575" y="99"/>
                </a:lnTo>
                <a:lnTo>
                  <a:pt x="4575" y="103"/>
                </a:lnTo>
                <a:lnTo>
                  <a:pt x="4576" y="186"/>
                </a:lnTo>
                <a:lnTo>
                  <a:pt x="4577" y="270"/>
                </a:lnTo>
                <a:lnTo>
                  <a:pt x="4577" y="342"/>
                </a:lnTo>
                <a:lnTo>
                  <a:pt x="4578" y="403"/>
                </a:lnTo>
                <a:lnTo>
                  <a:pt x="4579" y="455"/>
                </a:lnTo>
                <a:lnTo>
                  <a:pt x="4579" y="496"/>
                </a:lnTo>
                <a:lnTo>
                  <a:pt x="4580" y="536"/>
                </a:lnTo>
                <a:lnTo>
                  <a:pt x="4581" y="569"/>
                </a:lnTo>
                <a:lnTo>
                  <a:pt x="4581" y="600"/>
                </a:lnTo>
                <a:lnTo>
                  <a:pt x="4582" y="615"/>
                </a:lnTo>
                <a:lnTo>
                  <a:pt x="4583" y="654"/>
                </a:lnTo>
                <a:lnTo>
                  <a:pt x="4584" y="661"/>
                </a:lnTo>
                <a:lnTo>
                  <a:pt x="4584" y="695"/>
                </a:lnTo>
                <a:lnTo>
                  <a:pt x="4585" y="714"/>
                </a:lnTo>
                <a:lnTo>
                  <a:pt x="4586" y="728"/>
                </a:lnTo>
                <a:lnTo>
                  <a:pt x="4586" y="735"/>
                </a:lnTo>
                <a:lnTo>
                  <a:pt x="4587" y="745"/>
                </a:lnTo>
                <a:lnTo>
                  <a:pt x="4588" y="757"/>
                </a:lnTo>
                <a:lnTo>
                  <a:pt x="4588" y="768"/>
                </a:lnTo>
                <a:lnTo>
                  <a:pt x="4589" y="686"/>
                </a:lnTo>
                <a:lnTo>
                  <a:pt x="4590" y="582"/>
                </a:lnTo>
                <a:lnTo>
                  <a:pt x="4590" y="482"/>
                </a:lnTo>
                <a:lnTo>
                  <a:pt x="4591" y="399"/>
                </a:lnTo>
                <a:lnTo>
                  <a:pt x="4592" y="329"/>
                </a:lnTo>
                <a:lnTo>
                  <a:pt x="4593" y="294"/>
                </a:lnTo>
                <a:lnTo>
                  <a:pt x="4593" y="253"/>
                </a:lnTo>
                <a:lnTo>
                  <a:pt x="4594" y="219"/>
                </a:lnTo>
                <a:lnTo>
                  <a:pt x="4595" y="185"/>
                </a:lnTo>
                <a:lnTo>
                  <a:pt x="4595" y="165"/>
                </a:lnTo>
                <a:lnTo>
                  <a:pt x="4596" y="149"/>
                </a:lnTo>
                <a:lnTo>
                  <a:pt x="4597" y="129"/>
                </a:lnTo>
                <a:lnTo>
                  <a:pt x="4597" y="127"/>
                </a:lnTo>
                <a:lnTo>
                  <a:pt x="4598" y="124"/>
                </a:lnTo>
                <a:lnTo>
                  <a:pt x="4599" y="112"/>
                </a:lnTo>
                <a:lnTo>
                  <a:pt x="4599" y="104"/>
                </a:lnTo>
                <a:lnTo>
                  <a:pt x="4600" y="112"/>
                </a:lnTo>
                <a:lnTo>
                  <a:pt x="4601" y="106"/>
                </a:lnTo>
                <a:lnTo>
                  <a:pt x="4602" y="102"/>
                </a:lnTo>
                <a:lnTo>
                  <a:pt x="4602" y="103"/>
                </a:lnTo>
                <a:lnTo>
                  <a:pt x="4603" y="100"/>
                </a:lnTo>
                <a:lnTo>
                  <a:pt x="4604" y="100"/>
                </a:lnTo>
                <a:lnTo>
                  <a:pt x="4605" y="95"/>
                </a:lnTo>
                <a:lnTo>
                  <a:pt x="4605" y="83"/>
                </a:lnTo>
                <a:lnTo>
                  <a:pt x="4606" y="90"/>
                </a:lnTo>
                <a:lnTo>
                  <a:pt x="4607" y="86"/>
                </a:lnTo>
                <a:lnTo>
                  <a:pt x="4607" y="82"/>
                </a:lnTo>
                <a:lnTo>
                  <a:pt x="4608" y="86"/>
                </a:lnTo>
                <a:lnTo>
                  <a:pt x="4609" y="86"/>
                </a:lnTo>
                <a:lnTo>
                  <a:pt x="4609" y="79"/>
                </a:lnTo>
                <a:lnTo>
                  <a:pt x="4610" y="83"/>
                </a:lnTo>
                <a:lnTo>
                  <a:pt x="4611" y="81"/>
                </a:lnTo>
                <a:lnTo>
                  <a:pt x="4611" y="74"/>
                </a:lnTo>
                <a:lnTo>
                  <a:pt x="4612" y="78"/>
                </a:lnTo>
                <a:lnTo>
                  <a:pt x="4613" y="78"/>
                </a:lnTo>
                <a:lnTo>
                  <a:pt x="4613" y="69"/>
                </a:lnTo>
                <a:lnTo>
                  <a:pt x="4614" y="74"/>
                </a:lnTo>
                <a:lnTo>
                  <a:pt x="4615" y="71"/>
                </a:lnTo>
                <a:lnTo>
                  <a:pt x="4616" y="66"/>
                </a:lnTo>
                <a:lnTo>
                  <a:pt x="4616" y="65"/>
                </a:lnTo>
                <a:lnTo>
                  <a:pt x="4617" y="59"/>
                </a:lnTo>
                <a:lnTo>
                  <a:pt x="4618" y="58"/>
                </a:lnTo>
                <a:lnTo>
                  <a:pt x="4618" y="53"/>
                </a:lnTo>
                <a:lnTo>
                  <a:pt x="4619" y="59"/>
                </a:lnTo>
                <a:lnTo>
                  <a:pt x="4620" y="55"/>
                </a:lnTo>
                <a:lnTo>
                  <a:pt x="4620" y="57"/>
                </a:lnTo>
                <a:lnTo>
                  <a:pt x="4621" y="66"/>
                </a:lnTo>
                <a:lnTo>
                  <a:pt x="4622" y="59"/>
                </a:lnTo>
                <a:lnTo>
                  <a:pt x="4622" y="63"/>
                </a:lnTo>
                <a:lnTo>
                  <a:pt x="4623" y="67"/>
                </a:lnTo>
                <a:lnTo>
                  <a:pt x="4624" y="67"/>
                </a:lnTo>
                <a:lnTo>
                  <a:pt x="4625" y="70"/>
                </a:lnTo>
                <a:lnTo>
                  <a:pt x="4625" y="69"/>
                </a:lnTo>
                <a:lnTo>
                  <a:pt x="4626" y="63"/>
                </a:lnTo>
                <a:lnTo>
                  <a:pt x="4627" y="71"/>
                </a:lnTo>
                <a:lnTo>
                  <a:pt x="4627" y="71"/>
                </a:lnTo>
                <a:lnTo>
                  <a:pt x="4628" y="66"/>
                </a:lnTo>
                <a:lnTo>
                  <a:pt x="4629" y="69"/>
                </a:lnTo>
                <a:lnTo>
                  <a:pt x="4629" y="62"/>
                </a:lnTo>
                <a:lnTo>
                  <a:pt x="4630" y="67"/>
                </a:lnTo>
                <a:lnTo>
                  <a:pt x="4631" y="70"/>
                </a:lnTo>
                <a:lnTo>
                  <a:pt x="4631" y="74"/>
                </a:lnTo>
                <a:lnTo>
                  <a:pt x="4632" y="75"/>
                </a:lnTo>
                <a:lnTo>
                  <a:pt x="4633" y="77"/>
                </a:lnTo>
                <a:lnTo>
                  <a:pt x="4634" y="79"/>
                </a:lnTo>
                <a:lnTo>
                  <a:pt x="4634" y="79"/>
                </a:lnTo>
                <a:lnTo>
                  <a:pt x="4635" y="81"/>
                </a:lnTo>
                <a:lnTo>
                  <a:pt x="4636" y="81"/>
                </a:lnTo>
                <a:lnTo>
                  <a:pt x="4636" y="82"/>
                </a:lnTo>
                <a:lnTo>
                  <a:pt x="4637" y="83"/>
                </a:lnTo>
                <a:lnTo>
                  <a:pt x="4638" y="86"/>
                </a:lnTo>
                <a:lnTo>
                  <a:pt x="4638" y="81"/>
                </a:lnTo>
                <a:lnTo>
                  <a:pt x="4639" y="81"/>
                </a:lnTo>
                <a:lnTo>
                  <a:pt x="4640" y="91"/>
                </a:lnTo>
                <a:lnTo>
                  <a:pt x="4640" y="92"/>
                </a:lnTo>
                <a:lnTo>
                  <a:pt x="4641" y="95"/>
                </a:lnTo>
                <a:lnTo>
                  <a:pt x="4642" y="96"/>
                </a:lnTo>
                <a:lnTo>
                  <a:pt x="4643" y="99"/>
                </a:lnTo>
                <a:lnTo>
                  <a:pt x="4643" y="95"/>
                </a:lnTo>
                <a:lnTo>
                  <a:pt x="4644" y="151"/>
                </a:lnTo>
                <a:lnTo>
                  <a:pt x="4645" y="242"/>
                </a:lnTo>
                <a:lnTo>
                  <a:pt x="4645" y="310"/>
                </a:lnTo>
                <a:lnTo>
                  <a:pt x="4646" y="375"/>
                </a:lnTo>
                <a:lnTo>
                  <a:pt x="4647" y="433"/>
                </a:lnTo>
                <a:lnTo>
                  <a:pt x="4647" y="473"/>
                </a:lnTo>
                <a:lnTo>
                  <a:pt x="4648" y="518"/>
                </a:lnTo>
                <a:lnTo>
                  <a:pt x="4649" y="555"/>
                </a:lnTo>
                <a:lnTo>
                  <a:pt x="4649" y="589"/>
                </a:lnTo>
                <a:lnTo>
                  <a:pt x="4650" y="617"/>
                </a:lnTo>
                <a:lnTo>
                  <a:pt x="4651" y="641"/>
                </a:lnTo>
                <a:lnTo>
                  <a:pt x="4652" y="656"/>
                </a:lnTo>
                <a:lnTo>
                  <a:pt x="4652" y="687"/>
                </a:lnTo>
                <a:lnTo>
                  <a:pt x="4653" y="706"/>
                </a:lnTo>
                <a:lnTo>
                  <a:pt x="4654" y="723"/>
                </a:lnTo>
                <a:lnTo>
                  <a:pt x="4654" y="728"/>
                </a:lnTo>
                <a:lnTo>
                  <a:pt x="4655" y="742"/>
                </a:lnTo>
                <a:lnTo>
                  <a:pt x="4656" y="759"/>
                </a:lnTo>
                <a:lnTo>
                  <a:pt x="4656" y="771"/>
                </a:lnTo>
                <a:lnTo>
                  <a:pt x="4657" y="728"/>
                </a:lnTo>
                <a:lnTo>
                  <a:pt x="4658" y="630"/>
                </a:lnTo>
                <a:lnTo>
                  <a:pt x="4658" y="527"/>
                </a:lnTo>
                <a:lnTo>
                  <a:pt x="4659" y="436"/>
                </a:lnTo>
                <a:lnTo>
                  <a:pt x="4660" y="362"/>
                </a:lnTo>
                <a:lnTo>
                  <a:pt x="4660" y="325"/>
                </a:lnTo>
                <a:lnTo>
                  <a:pt x="4661" y="274"/>
                </a:lnTo>
                <a:lnTo>
                  <a:pt x="4662" y="239"/>
                </a:lnTo>
                <a:lnTo>
                  <a:pt x="4663" y="209"/>
                </a:lnTo>
                <a:lnTo>
                  <a:pt x="4663" y="173"/>
                </a:lnTo>
                <a:lnTo>
                  <a:pt x="4664" y="157"/>
                </a:lnTo>
                <a:lnTo>
                  <a:pt x="4665" y="144"/>
                </a:lnTo>
                <a:lnTo>
                  <a:pt x="4665" y="136"/>
                </a:lnTo>
                <a:lnTo>
                  <a:pt x="4666" y="126"/>
                </a:lnTo>
                <a:lnTo>
                  <a:pt x="4667" y="122"/>
                </a:lnTo>
                <a:lnTo>
                  <a:pt x="4667" y="112"/>
                </a:lnTo>
                <a:lnTo>
                  <a:pt x="4668" y="112"/>
                </a:lnTo>
                <a:lnTo>
                  <a:pt x="4669" y="110"/>
                </a:lnTo>
                <a:lnTo>
                  <a:pt x="4669" y="106"/>
                </a:lnTo>
                <a:lnTo>
                  <a:pt x="4670" y="98"/>
                </a:lnTo>
                <a:lnTo>
                  <a:pt x="4671" y="91"/>
                </a:lnTo>
                <a:lnTo>
                  <a:pt x="4672" y="90"/>
                </a:lnTo>
                <a:lnTo>
                  <a:pt x="4672" y="94"/>
                </a:lnTo>
                <a:lnTo>
                  <a:pt x="4673" y="86"/>
                </a:lnTo>
                <a:lnTo>
                  <a:pt x="4674" y="89"/>
                </a:lnTo>
                <a:lnTo>
                  <a:pt x="4674" y="90"/>
                </a:lnTo>
                <a:lnTo>
                  <a:pt x="4675" y="89"/>
                </a:lnTo>
                <a:lnTo>
                  <a:pt x="4676" y="87"/>
                </a:lnTo>
                <a:lnTo>
                  <a:pt x="4676" y="87"/>
                </a:lnTo>
                <a:lnTo>
                  <a:pt x="4677" y="89"/>
                </a:lnTo>
                <a:lnTo>
                  <a:pt x="4678" y="85"/>
                </a:lnTo>
                <a:lnTo>
                  <a:pt x="4678" y="79"/>
                </a:lnTo>
                <a:lnTo>
                  <a:pt x="4679" y="70"/>
                </a:lnTo>
                <a:lnTo>
                  <a:pt x="4680" y="70"/>
                </a:lnTo>
                <a:lnTo>
                  <a:pt x="4681" y="77"/>
                </a:lnTo>
                <a:lnTo>
                  <a:pt x="4681" y="74"/>
                </a:lnTo>
                <a:lnTo>
                  <a:pt x="4682" y="71"/>
                </a:lnTo>
                <a:lnTo>
                  <a:pt x="4683" y="66"/>
                </a:lnTo>
                <a:lnTo>
                  <a:pt x="4683" y="63"/>
                </a:lnTo>
                <a:lnTo>
                  <a:pt x="4684" y="65"/>
                </a:lnTo>
                <a:lnTo>
                  <a:pt x="4685" y="65"/>
                </a:lnTo>
                <a:lnTo>
                  <a:pt x="4685" y="55"/>
                </a:lnTo>
                <a:lnTo>
                  <a:pt x="4686" y="54"/>
                </a:lnTo>
                <a:lnTo>
                  <a:pt x="4687" y="62"/>
                </a:lnTo>
                <a:lnTo>
                  <a:pt x="4687" y="65"/>
                </a:lnTo>
                <a:lnTo>
                  <a:pt x="4688" y="66"/>
                </a:lnTo>
                <a:lnTo>
                  <a:pt x="4689" y="69"/>
                </a:lnTo>
                <a:lnTo>
                  <a:pt x="4690" y="69"/>
                </a:lnTo>
                <a:lnTo>
                  <a:pt x="4690" y="69"/>
                </a:lnTo>
                <a:lnTo>
                  <a:pt x="4691" y="69"/>
                </a:lnTo>
                <a:lnTo>
                  <a:pt x="4692" y="67"/>
                </a:lnTo>
                <a:lnTo>
                  <a:pt x="4692" y="62"/>
                </a:lnTo>
                <a:lnTo>
                  <a:pt x="4693" y="67"/>
                </a:lnTo>
                <a:lnTo>
                  <a:pt x="4694" y="58"/>
                </a:lnTo>
                <a:lnTo>
                  <a:pt x="4694" y="69"/>
                </a:lnTo>
                <a:lnTo>
                  <a:pt x="4695" y="69"/>
                </a:lnTo>
                <a:lnTo>
                  <a:pt x="4696" y="59"/>
                </a:lnTo>
                <a:lnTo>
                  <a:pt x="4696" y="69"/>
                </a:lnTo>
                <a:lnTo>
                  <a:pt x="4697" y="70"/>
                </a:lnTo>
                <a:lnTo>
                  <a:pt x="4698" y="73"/>
                </a:lnTo>
                <a:lnTo>
                  <a:pt x="4699" y="74"/>
                </a:lnTo>
                <a:lnTo>
                  <a:pt x="4699" y="67"/>
                </a:lnTo>
                <a:lnTo>
                  <a:pt x="4700" y="70"/>
                </a:lnTo>
                <a:lnTo>
                  <a:pt x="4701" y="78"/>
                </a:lnTo>
                <a:lnTo>
                  <a:pt x="4701" y="78"/>
                </a:lnTo>
                <a:lnTo>
                  <a:pt x="4702" y="77"/>
                </a:lnTo>
                <a:lnTo>
                  <a:pt x="4703" y="82"/>
                </a:lnTo>
                <a:lnTo>
                  <a:pt x="4703" y="82"/>
                </a:lnTo>
                <a:lnTo>
                  <a:pt x="4704" y="85"/>
                </a:lnTo>
                <a:lnTo>
                  <a:pt x="4705" y="86"/>
                </a:lnTo>
                <a:lnTo>
                  <a:pt x="4705" y="85"/>
                </a:lnTo>
                <a:lnTo>
                  <a:pt x="4706" y="78"/>
                </a:lnTo>
                <a:lnTo>
                  <a:pt x="4707" y="83"/>
                </a:lnTo>
                <a:lnTo>
                  <a:pt x="4707" y="83"/>
                </a:lnTo>
                <a:lnTo>
                  <a:pt x="4708" y="92"/>
                </a:lnTo>
                <a:lnTo>
                  <a:pt x="4709" y="96"/>
                </a:lnTo>
                <a:lnTo>
                  <a:pt x="4710" y="98"/>
                </a:lnTo>
                <a:lnTo>
                  <a:pt x="4710" y="100"/>
                </a:lnTo>
                <a:lnTo>
                  <a:pt x="4711" y="94"/>
                </a:lnTo>
                <a:lnTo>
                  <a:pt x="4712" y="95"/>
                </a:lnTo>
                <a:lnTo>
                  <a:pt x="4712" y="207"/>
                </a:lnTo>
                <a:lnTo>
                  <a:pt x="4713" y="285"/>
                </a:lnTo>
                <a:lnTo>
                  <a:pt x="4714" y="345"/>
                </a:lnTo>
                <a:lnTo>
                  <a:pt x="4714" y="406"/>
                </a:lnTo>
                <a:lnTo>
                  <a:pt x="4715" y="460"/>
                </a:lnTo>
                <a:lnTo>
                  <a:pt x="4716" y="501"/>
                </a:lnTo>
                <a:lnTo>
                  <a:pt x="4716" y="540"/>
                </a:lnTo>
                <a:lnTo>
                  <a:pt x="4717" y="575"/>
                </a:lnTo>
                <a:lnTo>
                  <a:pt x="4718" y="605"/>
                </a:lnTo>
                <a:lnTo>
                  <a:pt x="4719" y="621"/>
                </a:lnTo>
                <a:lnTo>
                  <a:pt x="4719" y="656"/>
                </a:lnTo>
                <a:lnTo>
                  <a:pt x="4720" y="678"/>
                </a:lnTo>
                <a:lnTo>
                  <a:pt x="4721" y="700"/>
                </a:lnTo>
                <a:lnTo>
                  <a:pt x="4721" y="715"/>
                </a:lnTo>
                <a:lnTo>
                  <a:pt x="4722" y="723"/>
                </a:lnTo>
                <a:lnTo>
                  <a:pt x="4723" y="737"/>
                </a:lnTo>
                <a:lnTo>
                  <a:pt x="4723" y="749"/>
                </a:lnTo>
                <a:lnTo>
                  <a:pt x="4724" y="764"/>
                </a:lnTo>
                <a:lnTo>
                  <a:pt x="4725" y="763"/>
                </a:lnTo>
                <a:lnTo>
                  <a:pt x="4725" y="681"/>
                </a:lnTo>
                <a:lnTo>
                  <a:pt x="4726" y="568"/>
                </a:lnTo>
                <a:lnTo>
                  <a:pt x="4727" y="476"/>
                </a:lnTo>
                <a:lnTo>
                  <a:pt x="4728" y="388"/>
                </a:lnTo>
                <a:lnTo>
                  <a:pt x="4728" y="325"/>
                </a:lnTo>
                <a:lnTo>
                  <a:pt x="4729" y="294"/>
                </a:lnTo>
                <a:lnTo>
                  <a:pt x="4730" y="234"/>
                </a:lnTo>
                <a:lnTo>
                  <a:pt x="4730" y="223"/>
                </a:lnTo>
                <a:lnTo>
                  <a:pt x="4731" y="182"/>
                </a:lnTo>
                <a:lnTo>
                  <a:pt x="4732" y="165"/>
                </a:lnTo>
                <a:lnTo>
                  <a:pt x="4732" y="149"/>
                </a:lnTo>
                <a:lnTo>
                  <a:pt x="4733" y="132"/>
                </a:lnTo>
                <a:lnTo>
                  <a:pt x="4734" y="129"/>
                </a:lnTo>
                <a:lnTo>
                  <a:pt x="4734" y="122"/>
                </a:lnTo>
                <a:lnTo>
                  <a:pt x="4735" y="116"/>
                </a:lnTo>
                <a:lnTo>
                  <a:pt x="4736" y="111"/>
                </a:lnTo>
                <a:lnTo>
                  <a:pt x="4737" y="98"/>
                </a:lnTo>
                <a:lnTo>
                  <a:pt x="4737" y="106"/>
                </a:lnTo>
                <a:lnTo>
                  <a:pt x="4738" y="95"/>
                </a:lnTo>
                <a:lnTo>
                  <a:pt x="4739" y="92"/>
                </a:lnTo>
                <a:lnTo>
                  <a:pt x="4739" y="96"/>
                </a:lnTo>
                <a:lnTo>
                  <a:pt x="4740" y="94"/>
                </a:lnTo>
                <a:lnTo>
                  <a:pt x="4741" y="95"/>
                </a:lnTo>
                <a:lnTo>
                  <a:pt x="4741" y="92"/>
                </a:lnTo>
                <a:lnTo>
                  <a:pt x="4742" y="91"/>
                </a:lnTo>
                <a:lnTo>
                  <a:pt x="4743" y="89"/>
                </a:lnTo>
                <a:lnTo>
                  <a:pt x="4743" y="87"/>
                </a:lnTo>
                <a:lnTo>
                  <a:pt x="4744" y="87"/>
                </a:lnTo>
                <a:lnTo>
                  <a:pt x="4745" y="77"/>
                </a:lnTo>
                <a:lnTo>
                  <a:pt x="4746" y="83"/>
                </a:lnTo>
                <a:lnTo>
                  <a:pt x="4746" y="82"/>
                </a:lnTo>
                <a:lnTo>
                  <a:pt x="4747" y="81"/>
                </a:lnTo>
                <a:lnTo>
                  <a:pt x="4748" y="77"/>
                </a:lnTo>
                <a:lnTo>
                  <a:pt x="4748" y="70"/>
                </a:lnTo>
                <a:lnTo>
                  <a:pt x="4749" y="70"/>
                </a:lnTo>
                <a:lnTo>
                  <a:pt x="4750" y="71"/>
                </a:lnTo>
                <a:lnTo>
                  <a:pt x="4750" y="63"/>
                </a:lnTo>
                <a:lnTo>
                  <a:pt x="4751" y="65"/>
                </a:lnTo>
                <a:lnTo>
                  <a:pt x="4752" y="69"/>
                </a:lnTo>
                <a:lnTo>
                  <a:pt x="4752" y="66"/>
                </a:lnTo>
                <a:lnTo>
                  <a:pt x="4753" y="57"/>
                </a:lnTo>
                <a:lnTo>
                  <a:pt x="4754" y="65"/>
                </a:lnTo>
                <a:lnTo>
                  <a:pt x="4754" y="65"/>
                </a:lnTo>
                <a:lnTo>
                  <a:pt x="4755" y="67"/>
                </a:lnTo>
                <a:lnTo>
                  <a:pt x="4756" y="69"/>
                </a:lnTo>
                <a:lnTo>
                  <a:pt x="4757" y="63"/>
                </a:lnTo>
                <a:lnTo>
                  <a:pt x="4757" y="71"/>
                </a:lnTo>
                <a:lnTo>
                  <a:pt x="4758" y="73"/>
                </a:lnTo>
                <a:lnTo>
                  <a:pt x="4759" y="71"/>
                </a:lnTo>
                <a:lnTo>
                  <a:pt x="4759" y="73"/>
                </a:lnTo>
                <a:lnTo>
                  <a:pt x="4760" y="70"/>
                </a:lnTo>
                <a:lnTo>
                  <a:pt x="4761" y="70"/>
                </a:lnTo>
                <a:lnTo>
                  <a:pt x="4761" y="67"/>
                </a:lnTo>
                <a:lnTo>
                  <a:pt x="4762" y="66"/>
                </a:lnTo>
                <a:lnTo>
                  <a:pt x="4763" y="69"/>
                </a:lnTo>
                <a:lnTo>
                  <a:pt x="4763" y="69"/>
                </a:lnTo>
                <a:lnTo>
                  <a:pt x="4764" y="69"/>
                </a:lnTo>
                <a:lnTo>
                  <a:pt x="4765" y="73"/>
                </a:lnTo>
                <a:lnTo>
                  <a:pt x="4766" y="67"/>
                </a:lnTo>
                <a:lnTo>
                  <a:pt x="4766" y="74"/>
                </a:lnTo>
                <a:lnTo>
                  <a:pt x="4767" y="74"/>
                </a:lnTo>
                <a:lnTo>
                  <a:pt x="4768" y="69"/>
                </a:lnTo>
                <a:lnTo>
                  <a:pt x="4768" y="71"/>
                </a:lnTo>
                <a:lnTo>
                  <a:pt x="4769" y="82"/>
                </a:lnTo>
                <a:lnTo>
                  <a:pt x="4770" y="83"/>
                </a:lnTo>
                <a:lnTo>
                  <a:pt x="4770" y="85"/>
                </a:lnTo>
                <a:lnTo>
                  <a:pt x="4771" y="85"/>
                </a:lnTo>
                <a:lnTo>
                  <a:pt x="4772" y="81"/>
                </a:lnTo>
                <a:lnTo>
                  <a:pt x="4772" y="90"/>
                </a:lnTo>
                <a:lnTo>
                  <a:pt x="4773" y="91"/>
                </a:lnTo>
                <a:lnTo>
                  <a:pt x="4774" y="92"/>
                </a:lnTo>
                <a:lnTo>
                  <a:pt x="4775" y="90"/>
                </a:lnTo>
                <a:lnTo>
                  <a:pt x="4775" y="91"/>
                </a:lnTo>
                <a:lnTo>
                  <a:pt x="4776" y="92"/>
                </a:lnTo>
                <a:lnTo>
                  <a:pt x="4777" y="92"/>
                </a:lnTo>
                <a:lnTo>
                  <a:pt x="4777" y="95"/>
                </a:lnTo>
                <a:lnTo>
                  <a:pt x="4778" y="94"/>
                </a:lnTo>
                <a:lnTo>
                  <a:pt x="4779" y="98"/>
                </a:lnTo>
                <a:lnTo>
                  <a:pt x="4779" y="100"/>
                </a:lnTo>
                <a:lnTo>
                  <a:pt x="4780" y="159"/>
                </a:lnTo>
                <a:lnTo>
                  <a:pt x="4781" y="249"/>
                </a:lnTo>
                <a:lnTo>
                  <a:pt x="4781" y="323"/>
                </a:lnTo>
                <a:lnTo>
                  <a:pt x="4782" y="384"/>
                </a:lnTo>
                <a:lnTo>
                  <a:pt x="4783" y="432"/>
                </a:lnTo>
                <a:lnTo>
                  <a:pt x="4784" y="486"/>
                </a:lnTo>
                <a:lnTo>
                  <a:pt x="4784" y="526"/>
                </a:lnTo>
                <a:lnTo>
                  <a:pt x="4785" y="563"/>
                </a:lnTo>
                <a:lnTo>
                  <a:pt x="4786" y="595"/>
                </a:lnTo>
                <a:lnTo>
                  <a:pt x="4786" y="622"/>
                </a:lnTo>
                <a:lnTo>
                  <a:pt x="4787" y="650"/>
                </a:lnTo>
                <a:lnTo>
                  <a:pt x="4788" y="670"/>
                </a:lnTo>
                <a:lnTo>
                  <a:pt x="4788" y="688"/>
                </a:lnTo>
                <a:lnTo>
                  <a:pt x="4789" y="701"/>
                </a:lnTo>
                <a:lnTo>
                  <a:pt x="4790" y="718"/>
                </a:lnTo>
                <a:lnTo>
                  <a:pt x="4790" y="738"/>
                </a:lnTo>
                <a:lnTo>
                  <a:pt x="4791" y="743"/>
                </a:lnTo>
                <a:lnTo>
                  <a:pt x="4792" y="753"/>
                </a:lnTo>
                <a:lnTo>
                  <a:pt x="4793" y="762"/>
                </a:lnTo>
                <a:lnTo>
                  <a:pt x="4793" y="728"/>
                </a:lnTo>
                <a:lnTo>
                  <a:pt x="4794" y="617"/>
                </a:lnTo>
                <a:lnTo>
                  <a:pt x="4795" y="512"/>
                </a:lnTo>
                <a:lnTo>
                  <a:pt x="4795" y="428"/>
                </a:lnTo>
                <a:lnTo>
                  <a:pt x="4796" y="346"/>
                </a:lnTo>
                <a:lnTo>
                  <a:pt x="4797" y="295"/>
                </a:lnTo>
                <a:lnTo>
                  <a:pt x="4797" y="269"/>
                </a:lnTo>
                <a:lnTo>
                  <a:pt x="4798" y="238"/>
                </a:lnTo>
                <a:lnTo>
                  <a:pt x="4799" y="205"/>
                </a:lnTo>
                <a:lnTo>
                  <a:pt x="4799" y="173"/>
                </a:lnTo>
                <a:lnTo>
                  <a:pt x="4800" y="155"/>
                </a:lnTo>
                <a:lnTo>
                  <a:pt x="4801" y="144"/>
                </a:lnTo>
                <a:lnTo>
                  <a:pt x="4801" y="132"/>
                </a:lnTo>
                <a:lnTo>
                  <a:pt x="4802" y="126"/>
                </a:lnTo>
                <a:lnTo>
                  <a:pt x="4803" y="114"/>
                </a:lnTo>
                <a:lnTo>
                  <a:pt x="4804" y="114"/>
                </a:lnTo>
                <a:lnTo>
                  <a:pt x="4804" y="110"/>
                </a:lnTo>
                <a:lnTo>
                  <a:pt x="4805" y="108"/>
                </a:lnTo>
                <a:lnTo>
                  <a:pt x="4806" y="103"/>
                </a:lnTo>
                <a:lnTo>
                  <a:pt x="4806" y="102"/>
                </a:lnTo>
                <a:lnTo>
                  <a:pt x="4807" y="96"/>
                </a:lnTo>
                <a:lnTo>
                  <a:pt x="4808" y="89"/>
                </a:lnTo>
                <a:lnTo>
                  <a:pt x="4808" y="95"/>
                </a:lnTo>
                <a:lnTo>
                  <a:pt x="4809" y="90"/>
                </a:lnTo>
                <a:lnTo>
                  <a:pt x="4810" y="92"/>
                </a:lnTo>
                <a:lnTo>
                  <a:pt x="4810" y="92"/>
                </a:lnTo>
                <a:lnTo>
                  <a:pt x="4811" y="91"/>
                </a:lnTo>
                <a:lnTo>
                  <a:pt x="4812" y="85"/>
                </a:lnTo>
                <a:lnTo>
                  <a:pt x="4813" y="85"/>
                </a:lnTo>
                <a:lnTo>
                  <a:pt x="4813" y="87"/>
                </a:lnTo>
                <a:lnTo>
                  <a:pt x="4814" y="85"/>
                </a:lnTo>
                <a:lnTo>
                  <a:pt x="4815" y="83"/>
                </a:lnTo>
                <a:lnTo>
                  <a:pt x="4815" y="81"/>
                </a:lnTo>
                <a:lnTo>
                  <a:pt x="4816" y="70"/>
                </a:lnTo>
                <a:lnTo>
                  <a:pt x="4817" y="75"/>
                </a:lnTo>
                <a:lnTo>
                  <a:pt x="4817" y="74"/>
                </a:lnTo>
                <a:lnTo>
                  <a:pt x="4818" y="73"/>
                </a:lnTo>
                <a:lnTo>
                  <a:pt x="4819" y="65"/>
                </a:lnTo>
                <a:lnTo>
                  <a:pt x="4819" y="70"/>
                </a:lnTo>
                <a:lnTo>
                  <a:pt x="4820" y="67"/>
                </a:lnTo>
                <a:lnTo>
                  <a:pt x="4821" y="67"/>
                </a:lnTo>
                <a:lnTo>
                  <a:pt x="4822" y="66"/>
                </a:lnTo>
                <a:lnTo>
                  <a:pt x="4822" y="58"/>
                </a:lnTo>
                <a:lnTo>
                  <a:pt x="4823" y="67"/>
                </a:lnTo>
                <a:lnTo>
                  <a:pt x="4824" y="70"/>
                </a:lnTo>
                <a:lnTo>
                  <a:pt x="4824" y="66"/>
                </a:lnTo>
                <a:lnTo>
                  <a:pt x="4825" y="70"/>
                </a:lnTo>
                <a:lnTo>
                  <a:pt x="4826" y="69"/>
                </a:lnTo>
                <a:lnTo>
                  <a:pt x="4826" y="71"/>
                </a:lnTo>
                <a:lnTo>
                  <a:pt x="4827" y="71"/>
                </a:lnTo>
                <a:lnTo>
                  <a:pt x="4828" y="69"/>
                </a:lnTo>
                <a:lnTo>
                  <a:pt x="4828" y="67"/>
                </a:lnTo>
                <a:lnTo>
                  <a:pt x="4829" y="67"/>
                </a:lnTo>
                <a:lnTo>
                  <a:pt x="4830" y="66"/>
                </a:lnTo>
                <a:lnTo>
                  <a:pt x="4831" y="58"/>
                </a:lnTo>
                <a:lnTo>
                  <a:pt x="4831" y="67"/>
                </a:lnTo>
                <a:lnTo>
                  <a:pt x="4832" y="65"/>
                </a:lnTo>
                <a:lnTo>
                  <a:pt x="4833" y="66"/>
                </a:lnTo>
                <a:lnTo>
                  <a:pt x="4833" y="73"/>
                </a:lnTo>
                <a:lnTo>
                  <a:pt x="4834" y="70"/>
                </a:lnTo>
                <a:lnTo>
                  <a:pt x="4835" y="75"/>
                </a:lnTo>
                <a:lnTo>
                  <a:pt x="4835" y="77"/>
                </a:lnTo>
                <a:lnTo>
                  <a:pt x="4836" y="79"/>
                </a:lnTo>
                <a:lnTo>
                  <a:pt x="4837" y="81"/>
                </a:lnTo>
                <a:lnTo>
                  <a:pt x="4837" y="85"/>
                </a:lnTo>
                <a:lnTo>
                  <a:pt x="4838" y="79"/>
                </a:lnTo>
                <a:lnTo>
                  <a:pt x="4839" y="85"/>
                </a:lnTo>
                <a:lnTo>
                  <a:pt x="4840" y="86"/>
                </a:lnTo>
                <a:lnTo>
                  <a:pt x="4840" y="89"/>
                </a:lnTo>
                <a:lnTo>
                  <a:pt x="4841" y="86"/>
                </a:lnTo>
                <a:lnTo>
                  <a:pt x="4842" y="79"/>
                </a:lnTo>
                <a:lnTo>
                  <a:pt x="4842" y="89"/>
                </a:lnTo>
                <a:lnTo>
                  <a:pt x="4843" y="86"/>
                </a:lnTo>
                <a:lnTo>
                  <a:pt x="4844" y="91"/>
                </a:lnTo>
                <a:lnTo>
                  <a:pt x="4844" y="92"/>
                </a:lnTo>
                <a:lnTo>
                  <a:pt x="4845" y="92"/>
                </a:lnTo>
                <a:lnTo>
                  <a:pt x="4846" y="95"/>
                </a:lnTo>
                <a:lnTo>
                  <a:pt x="4846" y="99"/>
                </a:lnTo>
                <a:lnTo>
                  <a:pt x="4847" y="102"/>
                </a:lnTo>
                <a:lnTo>
                  <a:pt x="4848" y="106"/>
                </a:lnTo>
                <a:lnTo>
                  <a:pt x="4848" y="217"/>
                </a:lnTo>
                <a:lnTo>
                  <a:pt x="4849" y="291"/>
                </a:lnTo>
                <a:lnTo>
                  <a:pt x="4850" y="355"/>
                </a:lnTo>
                <a:lnTo>
                  <a:pt x="4851" y="414"/>
                </a:lnTo>
                <a:lnTo>
                  <a:pt x="4851" y="467"/>
                </a:lnTo>
                <a:lnTo>
                  <a:pt x="4852" y="503"/>
                </a:lnTo>
                <a:lnTo>
                  <a:pt x="4853" y="545"/>
                </a:lnTo>
                <a:lnTo>
                  <a:pt x="4853" y="577"/>
                </a:lnTo>
                <a:lnTo>
                  <a:pt x="4854" y="610"/>
                </a:lnTo>
                <a:lnTo>
                  <a:pt x="4855" y="638"/>
                </a:lnTo>
                <a:lnTo>
                  <a:pt x="4855" y="661"/>
                </a:lnTo>
                <a:lnTo>
                  <a:pt x="4856" y="683"/>
                </a:lnTo>
                <a:lnTo>
                  <a:pt x="4857" y="699"/>
                </a:lnTo>
                <a:lnTo>
                  <a:pt x="4857" y="715"/>
                </a:lnTo>
                <a:lnTo>
                  <a:pt x="4858" y="721"/>
                </a:lnTo>
                <a:lnTo>
                  <a:pt x="4859" y="740"/>
                </a:lnTo>
                <a:lnTo>
                  <a:pt x="4860" y="745"/>
                </a:lnTo>
                <a:lnTo>
                  <a:pt x="4860" y="757"/>
                </a:lnTo>
                <a:lnTo>
                  <a:pt x="4861" y="744"/>
                </a:lnTo>
                <a:lnTo>
                  <a:pt x="4862" y="633"/>
                </a:lnTo>
                <a:lnTo>
                  <a:pt x="4862" y="551"/>
                </a:lnTo>
                <a:lnTo>
                  <a:pt x="4863" y="461"/>
                </a:lnTo>
                <a:lnTo>
                  <a:pt x="4864" y="375"/>
                </a:lnTo>
                <a:lnTo>
                  <a:pt x="4864" y="313"/>
                </a:lnTo>
                <a:lnTo>
                  <a:pt x="4865" y="269"/>
                </a:lnTo>
                <a:lnTo>
                  <a:pt x="4866" y="247"/>
                </a:lnTo>
                <a:lnTo>
                  <a:pt x="4866" y="221"/>
                </a:lnTo>
                <a:lnTo>
                  <a:pt x="4867" y="182"/>
                </a:lnTo>
                <a:lnTo>
                  <a:pt x="4868" y="165"/>
                </a:lnTo>
                <a:lnTo>
                  <a:pt x="4869" y="141"/>
                </a:lnTo>
                <a:lnTo>
                  <a:pt x="4869" y="140"/>
                </a:lnTo>
                <a:lnTo>
                  <a:pt x="4870" y="132"/>
                </a:lnTo>
                <a:lnTo>
                  <a:pt x="4871" y="118"/>
                </a:lnTo>
                <a:lnTo>
                  <a:pt x="4871" y="118"/>
                </a:lnTo>
                <a:lnTo>
                  <a:pt x="4872" y="108"/>
                </a:lnTo>
                <a:lnTo>
                  <a:pt x="4873" y="106"/>
                </a:lnTo>
                <a:lnTo>
                  <a:pt x="4873" y="107"/>
                </a:lnTo>
                <a:lnTo>
                  <a:pt x="4874" y="103"/>
                </a:lnTo>
                <a:lnTo>
                  <a:pt x="4875" y="102"/>
                </a:lnTo>
                <a:lnTo>
                  <a:pt x="4875" y="92"/>
                </a:lnTo>
                <a:lnTo>
                  <a:pt x="4876" y="90"/>
                </a:lnTo>
                <a:lnTo>
                  <a:pt x="4877" y="89"/>
                </a:lnTo>
                <a:lnTo>
                  <a:pt x="4878" y="86"/>
                </a:lnTo>
                <a:lnTo>
                  <a:pt x="4878" y="94"/>
                </a:lnTo>
                <a:lnTo>
                  <a:pt x="4879" y="91"/>
                </a:lnTo>
                <a:lnTo>
                  <a:pt x="4880" y="91"/>
                </a:lnTo>
                <a:lnTo>
                  <a:pt x="4880" y="91"/>
                </a:lnTo>
                <a:lnTo>
                  <a:pt x="4881" y="87"/>
                </a:lnTo>
                <a:lnTo>
                  <a:pt x="4882" y="81"/>
                </a:lnTo>
                <a:lnTo>
                  <a:pt x="4882" y="81"/>
                </a:lnTo>
                <a:lnTo>
                  <a:pt x="4883" y="83"/>
                </a:lnTo>
                <a:lnTo>
                  <a:pt x="4884" y="83"/>
                </a:lnTo>
                <a:lnTo>
                  <a:pt x="4884" y="82"/>
                </a:lnTo>
                <a:lnTo>
                  <a:pt x="4885" y="82"/>
                </a:lnTo>
                <a:lnTo>
                  <a:pt x="4886" y="77"/>
                </a:lnTo>
                <a:lnTo>
                  <a:pt x="4887" y="70"/>
                </a:lnTo>
                <a:lnTo>
                  <a:pt x="4887" y="74"/>
                </a:lnTo>
                <a:lnTo>
                  <a:pt x="4888" y="71"/>
                </a:lnTo>
                <a:lnTo>
                  <a:pt x="4889" y="66"/>
                </a:lnTo>
                <a:lnTo>
                  <a:pt x="4889" y="69"/>
                </a:lnTo>
                <a:lnTo>
                  <a:pt x="4890" y="70"/>
                </a:lnTo>
                <a:lnTo>
                  <a:pt x="4891" y="67"/>
                </a:lnTo>
                <a:lnTo>
                  <a:pt x="4891" y="71"/>
                </a:lnTo>
                <a:lnTo>
                  <a:pt x="4892" y="63"/>
                </a:lnTo>
                <a:lnTo>
                  <a:pt x="4893" y="67"/>
                </a:lnTo>
                <a:lnTo>
                  <a:pt x="4893" y="66"/>
                </a:lnTo>
                <a:lnTo>
                  <a:pt x="4894" y="71"/>
                </a:lnTo>
                <a:lnTo>
                  <a:pt x="4895" y="63"/>
                </a:lnTo>
                <a:lnTo>
                  <a:pt x="4896" y="69"/>
                </a:lnTo>
                <a:lnTo>
                  <a:pt x="4896" y="71"/>
                </a:lnTo>
                <a:lnTo>
                  <a:pt x="4897" y="69"/>
                </a:lnTo>
                <a:lnTo>
                  <a:pt x="4898" y="67"/>
                </a:lnTo>
                <a:lnTo>
                  <a:pt x="4898" y="73"/>
                </a:lnTo>
                <a:lnTo>
                  <a:pt x="4899" y="71"/>
                </a:lnTo>
                <a:lnTo>
                  <a:pt x="4900" y="71"/>
                </a:lnTo>
                <a:lnTo>
                  <a:pt x="4900" y="71"/>
                </a:lnTo>
                <a:lnTo>
                  <a:pt x="4901" y="73"/>
                </a:lnTo>
                <a:lnTo>
                  <a:pt x="4902" y="73"/>
                </a:lnTo>
                <a:lnTo>
                  <a:pt x="4902" y="70"/>
                </a:lnTo>
                <a:lnTo>
                  <a:pt x="4903" y="78"/>
                </a:lnTo>
                <a:lnTo>
                  <a:pt x="4904" y="73"/>
                </a:lnTo>
                <a:lnTo>
                  <a:pt x="4904" y="78"/>
                </a:lnTo>
                <a:lnTo>
                  <a:pt x="4905" y="74"/>
                </a:lnTo>
                <a:lnTo>
                  <a:pt x="4906" y="83"/>
                </a:lnTo>
                <a:lnTo>
                  <a:pt x="4907" y="86"/>
                </a:lnTo>
                <a:lnTo>
                  <a:pt x="4907" y="78"/>
                </a:lnTo>
                <a:lnTo>
                  <a:pt x="4908" y="85"/>
                </a:lnTo>
                <a:lnTo>
                  <a:pt x="4909" y="86"/>
                </a:lnTo>
                <a:lnTo>
                  <a:pt x="4909" y="86"/>
                </a:lnTo>
                <a:lnTo>
                  <a:pt x="4910" y="78"/>
                </a:lnTo>
                <a:lnTo>
                  <a:pt x="4911" y="90"/>
                </a:lnTo>
                <a:lnTo>
                  <a:pt x="4911" y="90"/>
                </a:lnTo>
                <a:lnTo>
                  <a:pt x="4912" y="92"/>
                </a:lnTo>
                <a:lnTo>
                  <a:pt x="4913" y="92"/>
                </a:lnTo>
                <a:lnTo>
                  <a:pt x="4913" y="94"/>
                </a:lnTo>
                <a:lnTo>
                  <a:pt x="4914" y="94"/>
                </a:lnTo>
                <a:lnTo>
                  <a:pt x="4915" y="90"/>
                </a:lnTo>
                <a:lnTo>
                  <a:pt x="4916" y="99"/>
                </a:lnTo>
                <a:lnTo>
                  <a:pt x="4916" y="155"/>
                </a:lnTo>
                <a:lnTo>
                  <a:pt x="4917" y="257"/>
                </a:lnTo>
                <a:lnTo>
                  <a:pt x="4918" y="328"/>
                </a:lnTo>
                <a:lnTo>
                  <a:pt x="4918" y="385"/>
                </a:lnTo>
                <a:lnTo>
                  <a:pt x="4919" y="441"/>
                </a:lnTo>
                <a:lnTo>
                  <a:pt x="4920" y="491"/>
                </a:lnTo>
                <a:lnTo>
                  <a:pt x="4920" y="528"/>
                </a:lnTo>
                <a:lnTo>
                  <a:pt x="4921" y="567"/>
                </a:lnTo>
                <a:lnTo>
                  <a:pt x="4922" y="590"/>
                </a:lnTo>
                <a:lnTo>
                  <a:pt x="4922" y="627"/>
                </a:lnTo>
                <a:lnTo>
                  <a:pt x="4923" y="642"/>
                </a:lnTo>
                <a:lnTo>
                  <a:pt x="4924" y="674"/>
                </a:lnTo>
                <a:lnTo>
                  <a:pt x="4925" y="681"/>
                </a:lnTo>
                <a:lnTo>
                  <a:pt x="4925" y="706"/>
                </a:lnTo>
                <a:lnTo>
                  <a:pt x="4926" y="714"/>
                </a:lnTo>
                <a:lnTo>
                  <a:pt x="4927" y="726"/>
                </a:lnTo>
                <a:lnTo>
                  <a:pt x="4927" y="738"/>
                </a:lnTo>
                <a:lnTo>
                  <a:pt x="4928" y="749"/>
                </a:lnTo>
                <a:lnTo>
                  <a:pt x="4929" y="758"/>
                </a:lnTo>
                <a:lnTo>
                  <a:pt x="4929" y="712"/>
                </a:lnTo>
                <a:lnTo>
                  <a:pt x="4930" y="604"/>
                </a:lnTo>
                <a:lnTo>
                  <a:pt x="4931" y="505"/>
                </a:lnTo>
                <a:lnTo>
                  <a:pt x="4931" y="407"/>
                </a:lnTo>
                <a:lnTo>
                  <a:pt x="4932" y="343"/>
                </a:lnTo>
                <a:lnTo>
                  <a:pt x="4933" y="290"/>
                </a:lnTo>
                <a:lnTo>
                  <a:pt x="4934" y="245"/>
                </a:lnTo>
                <a:lnTo>
                  <a:pt x="4934" y="234"/>
                </a:lnTo>
                <a:lnTo>
                  <a:pt x="4935" y="205"/>
                </a:lnTo>
                <a:lnTo>
                  <a:pt x="4936" y="175"/>
                </a:lnTo>
                <a:lnTo>
                  <a:pt x="4936" y="156"/>
                </a:lnTo>
                <a:lnTo>
                  <a:pt x="4937" y="147"/>
                </a:lnTo>
                <a:lnTo>
                  <a:pt x="4938" y="137"/>
                </a:lnTo>
                <a:lnTo>
                  <a:pt x="4938" y="127"/>
                </a:lnTo>
                <a:lnTo>
                  <a:pt x="4939" y="114"/>
                </a:lnTo>
                <a:lnTo>
                  <a:pt x="4940" y="112"/>
                </a:lnTo>
                <a:lnTo>
                  <a:pt x="4940" y="114"/>
                </a:lnTo>
                <a:lnTo>
                  <a:pt x="4941" y="110"/>
                </a:lnTo>
                <a:lnTo>
                  <a:pt x="4942" y="107"/>
                </a:lnTo>
                <a:lnTo>
                  <a:pt x="4943" y="95"/>
                </a:lnTo>
                <a:lnTo>
                  <a:pt x="4943" y="103"/>
                </a:lnTo>
                <a:lnTo>
                  <a:pt x="4944" y="92"/>
                </a:lnTo>
                <a:lnTo>
                  <a:pt x="4945" y="90"/>
                </a:lnTo>
                <a:lnTo>
                  <a:pt x="4945" y="95"/>
                </a:lnTo>
                <a:lnTo>
                  <a:pt x="4946" y="95"/>
                </a:lnTo>
                <a:lnTo>
                  <a:pt x="4947" y="94"/>
                </a:lnTo>
                <a:lnTo>
                  <a:pt x="4947" y="92"/>
                </a:lnTo>
                <a:lnTo>
                  <a:pt x="4948" y="85"/>
                </a:lnTo>
                <a:lnTo>
                  <a:pt x="4949" y="90"/>
                </a:lnTo>
                <a:lnTo>
                  <a:pt x="4949" y="87"/>
                </a:lnTo>
                <a:lnTo>
                  <a:pt x="4950" y="89"/>
                </a:lnTo>
                <a:lnTo>
                  <a:pt x="4951" y="87"/>
                </a:lnTo>
                <a:lnTo>
                  <a:pt x="4951" y="75"/>
                </a:lnTo>
                <a:lnTo>
                  <a:pt x="4952" y="81"/>
                </a:lnTo>
                <a:lnTo>
                  <a:pt x="4953" y="83"/>
                </a:lnTo>
                <a:lnTo>
                  <a:pt x="4954" y="81"/>
                </a:lnTo>
                <a:lnTo>
                  <a:pt x="4954" y="79"/>
                </a:lnTo>
                <a:lnTo>
                  <a:pt x="4955" y="78"/>
                </a:lnTo>
                <a:lnTo>
                  <a:pt x="4956" y="75"/>
                </a:lnTo>
                <a:lnTo>
                  <a:pt x="4956" y="73"/>
                </a:lnTo>
                <a:lnTo>
                  <a:pt x="4957" y="63"/>
                </a:lnTo>
                <a:lnTo>
                  <a:pt x="4958" y="71"/>
                </a:lnTo>
                <a:lnTo>
                  <a:pt x="4958" y="69"/>
                </a:lnTo>
                <a:lnTo>
                  <a:pt x="4959" y="70"/>
                </a:lnTo>
                <a:lnTo>
                  <a:pt x="4960" y="70"/>
                </a:lnTo>
                <a:lnTo>
                  <a:pt x="4960" y="70"/>
                </a:lnTo>
                <a:lnTo>
                  <a:pt x="4961" y="66"/>
                </a:lnTo>
                <a:lnTo>
                  <a:pt x="4962" y="70"/>
                </a:lnTo>
                <a:lnTo>
                  <a:pt x="4963" y="67"/>
                </a:lnTo>
                <a:lnTo>
                  <a:pt x="4963" y="73"/>
                </a:lnTo>
                <a:lnTo>
                  <a:pt x="4964" y="70"/>
                </a:lnTo>
                <a:lnTo>
                  <a:pt x="4965" y="74"/>
                </a:lnTo>
                <a:lnTo>
                  <a:pt x="4965" y="73"/>
                </a:lnTo>
                <a:lnTo>
                  <a:pt x="4966" y="74"/>
                </a:lnTo>
                <a:lnTo>
                  <a:pt x="4967" y="70"/>
                </a:lnTo>
                <a:lnTo>
                  <a:pt x="4967" y="73"/>
                </a:lnTo>
                <a:lnTo>
                  <a:pt x="4968" y="73"/>
                </a:lnTo>
                <a:lnTo>
                  <a:pt x="4969" y="71"/>
                </a:lnTo>
                <a:lnTo>
                  <a:pt x="4969" y="74"/>
                </a:lnTo>
                <a:lnTo>
                  <a:pt x="4970" y="74"/>
                </a:lnTo>
                <a:lnTo>
                  <a:pt x="4971" y="78"/>
                </a:lnTo>
                <a:lnTo>
                  <a:pt x="4972" y="79"/>
                </a:lnTo>
                <a:lnTo>
                  <a:pt x="4972" y="82"/>
                </a:lnTo>
                <a:lnTo>
                  <a:pt x="4973" y="78"/>
                </a:lnTo>
                <a:lnTo>
                  <a:pt x="4974" y="78"/>
                </a:lnTo>
                <a:lnTo>
                  <a:pt x="4974" y="82"/>
                </a:lnTo>
                <a:lnTo>
                  <a:pt x="4975" y="83"/>
                </a:lnTo>
                <a:lnTo>
                  <a:pt x="4976" y="83"/>
                </a:lnTo>
                <a:lnTo>
                  <a:pt x="4976" y="86"/>
                </a:lnTo>
                <a:lnTo>
                  <a:pt x="4977" y="78"/>
                </a:lnTo>
                <a:lnTo>
                  <a:pt x="4978" y="85"/>
                </a:lnTo>
                <a:lnTo>
                  <a:pt x="4978" y="78"/>
                </a:lnTo>
                <a:lnTo>
                  <a:pt x="4979" y="90"/>
                </a:lnTo>
                <a:lnTo>
                  <a:pt x="4980" y="82"/>
                </a:lnTo>
                <a:lnTo>
                  <a:pt x="4981" y="91"/>
                </a:lnTo>
                <a:lnTo>
                  <a:pt x="4981" y="92"/>
                </a:lnTo>
                <a:lnTo>
                  <a:pt x="4982" y="95"/>
                </a:lnTo>
                <a:lnTo>
                  <a:pt x="4983" y="90"/>
                </a:lnTo>
                <a:lnTo>
                  <a:pt x="4983" y="102"/>
                </a:lnTo>
                <a:lnTo>
                  <a:pt x="4984" y="108"/>
                </a:lnTo>
                <a:lnTo>
                  <a:pt x="4985" y="224"/>
                </a:lnTo>
                <a:lnTo>
                  <a:pt x="4985" y="289"/>
                </a:lnTo>
                <a:lnTo>
                  <a:pt x="4986" y="358"/>
                </a:lnTo>
                <a:lnTo>
                  <a:pt x="4987" y="421"/>
                </a:lnTo>
                <a:lnTo>
                  <a:pt x="4987" y="470"/>
                </a:lnTo>
                <a:lnTo>
                  <a:pt x="4988" y="505"/>
                </a:lnTo>
                <a:lnTo>
                  <a:pt x="4989" y="550"/>
                </a:lnTo>
                <a:lnTo>
                  <a:pt x="4990" y="578"/>
                </a:lnTo>
                <a:lnTo>
                  <a:pt x="4990" y="613"/>
                </a:lnTo>
                <a:lnTo>
                  <a:pt x="4991" y="638"/>
                </a:lnTo>
                <a:lnTo>
                  <a:pt x="4992" y="660"/>
                </a:lnTo>
                <a:lnTo>
                  <a:pt x="4992" y="681"/>
                </a:lnTo>
                <a:lnTo>
                  <a:pt x="4993" y="690"/>
                </a:lnTo>
                <a:lnTo>
                  <a:pt x="4994" y="705"/>
                </a:lnTo>
                <a:lnTo>
                  <a:pt x="4994" y="724"/>
                </a:lnTo>
                <a:lnTo>
                  <a:pt x="4995" y="732"/>
                </a:lnTo>
                <a:lnTo>
                  <a:pt x="4996" y="744"/>
                </a:lnTo>
                <a:lnTo>
                  <a:pt x="4996" y="756"/>
                </a:lnTo>
                <a:lnTo>
                  <a:pt x="4997" y="757"/>
                </a:lnTo>
                <a:lnTo>
                  <a:pt x="4998" y="631"/>
                </a:lnTo>
                <a:lnTo>
                  <a:pt x="4998" y="544"/>
                </a:lnTo>
                <a:lnTo>
                  <a:pt x="4999" y="452"/>
                </a:lnTo>
                <a:lnTo>
                  <a:pt x="5000" y="369"/>
                </a:lnTo>
                <a:lnTo>
                  <a:pt x="5001" y="333"/>
                </a:lnTo>
                <a:lnTo>
                  <a:pt x="5001" y="287"/>
                </a:lnTo>
                <a:lnTo>
                  <a:pt x="5002" y="240"/>
                </a:lnTo>
                <a:lnTo>
                  <a:pt x="5003" y="217"/>
                </a:lnTo>
                <a:lnTo>
                  <a:pt x="5003" y="181"/>
                </a:lnTo>
                <a:lnTo>
                  <a:pt x="5004" y="162"/>
                </a:lnTo>
                <a:lnTo>
                  <a:pt x="5005" y="149"/>
                </a:lnTo>
                <a:lnTo>
                  <a:pt x="5005" y="137"/>
                </a:lnTo>
                <a:lnTo>
                  <a:pt x="5006" y="129"/>
                </a:lnTo>
                <a:lnTo>
                  <a:pt x="5007" y="123"/>
                </a:lnTo>
                <a:lnTo>
                  <a:pt x="5007" y="119"/>
                </a:lnTo>
                <a:lnTo>
                  <a:pt x="5008" y="114"/>
                </a:lnTo>
                <a:lnTo>
                  <a:pt x="5009" y="104"/>
                </a:lnTo>
                <a:lnTo>
                  <a:pt x="5010" y="110"/>
                </a:lnTo>
                <a:lnTo>
                  <a:pt x="5010" y="108"/>
                </a:lnTo>
                <a:lnTo>
                  <a:pt x="5011" y="104"/>
                </a:lnTo>
                <a:lnTo>
                  <a:pt x="5012" y="98"/>
                </a:lnTo>
                <a:lnTo>
                  <a:pt x="5012" y="90"/>
                </a:lnTo>
                <a:lnTo>
                  <a:pt x="5013" y="91"/>
                </a:lnTo>
                <a:lnTo>
                  <a:pt x="5014" y="87"/>
                </a:lnTo>
                <a:lnTo>
                  <a:pt x="5014" y="92"/>
                </a:lnTo>
                <a:lnTo>
                  <a:pt x="5015" y="89"/>
                </a:lnTo>
                <a:lnTo>
                  <a:pt x="5016" y="89"/>
                </a:lnTo>
                <a:lnTo>
                  <a:pt x="5016" y="89"/>
                </a:lnTo>
                <a:lnTo>
                  <a:pt x="5017" y="86"/>
                </a:lnTo>
                <a:lnTo>
                  <a:pt x="5018" y="86"/>
                </a:lnTo>
                <a:lnTo>
                  <a:pt x="5019" y="83"/>
                </a:lnTo>
                <a:lnTo>
                  <a:pt x="5019" y="78"/>
                </a:lnTo>
                <a:lnTo>
                  <a:pt x="5020" y="73"/>
                </a:lnTo>
                <a:lnTo>
                  <a:pt x="5021" y="81"/>
                </a:lnTo>
                <a:lnTo>
                  <a:pt x="5021" y="77"/>
                </a:lnTo>
                <a:lnTo>
                  <a:pt x="5022" y="71"/>
                </a:lnTo>
                <a:lnTo>
                  <a:pt x="5023" y="70"/>
                </a:lnTo>
                <a:lnTo>
                  <a:pt x="5023" y="69"/>
                </a:lnTo>
                <a:lnTo>
                  <a:pt x="5024" y="74"/>
                </a:lnTo>
                <a:lnTo>
                  <a:pt x="5025" y="73"/>
                </a:lnTo>
                <a:lnTo>
                  <a:pt x="5025" y="63"/>
                </a:lnTo>
                <a:lnTo>
                  <a:pt x="5026" y="67"/>
                </a:lnTo>
                <a:lnTo>
                  <a:pt x="5027" y="70"/>
                </a:lnTo>
                <a:lnTo>
                  <a:pt x="5028" y="65"/>
                </a:lnTo>
                <a:lnTo>
                  <a:pt x="5028" y="65"/>
                </a:lnTo>
                <a:lnTo>
                  <a:pt x="5029" y="70"/>
                </a:lnTo>
                <a:lnTo>
                  <a:pt x="5030" y="71"/>
                </a:lnTo>
                <a:lnTo>
                  <a:pt x="5030" y="67"/>
                </a:lnTo>
                <a:lnTo>
                  <a:pt x="5031" y="74"/>
                </a:lnTo>
                <a:lnTo>
                  <a:pt x="5032" y="74"/>
                </a:lnTo>
                <a:lnTo>
                  <a:pt x="5032" y="70"/>
                </a:lnTo>
                <a:lnTo>
                  <a:pt x="5033" y="67"/>
                </a:lnTo>
                <a:lnTo>
                  <a:pt x="5034" y="67"/>
                </a:lnTo>
                <a:lnTo>
                  <a:pt x="5034" y="73"/>
                </a:lnTo>
                <a:lnTo>
                  <a:pt x="5035" y="74"/>
                </a:lnTo>
                <a:lnTo>
                  <a:pt x="5036" y="66"/>
                </a:lnTo>
                <a:lnTo>
                  <a:pt x="5037" y="71"/>
                </a:lnTo>
                <a:lnTo>
                  <a:pt x="5037" y="66"/>
                </a:lnTo>
                <a:lnTo>
                  <a:pt x="5038" y="69"/>
                </a:lnTo>
                <a:lnTo>
                  <a:pt x="5039" y="69"/>
                </a:lnTo>
                <a:lnTo>
                  <a:pt x="5039" y="75"/>
                </a:lnTo>
                <a:lnTo>
                  <a:pt x="5040" y="78"/>
                </a:lnTo>
                <a:lnTo>
                  <a:pt x="5041" y="71"/>
                </a:lnTo>
                <a:lnTo>
                  <a:pt x="5041" y="70"/>
                </a:lnTo>
                <a:lnTo>
                  <a:pt x="5042" y="81"/>
                </a:lnTo>
                <a:lnTo>
                  <a:pt x="5043" y="75"/>
                </a:lnTo>
                <a:lnTo>
                  <a:pt x="5043" y="81"/>
                </a:lnTo>
                <a:lnTo>
                  <a:pt x="5044" y="85"/>
                </a:lnTo>
                <a:lnTo>
                  <a:pt x="5045" y="87"/>
                </a:lnTo>
                <a:lnTo>
                  <a:pt x="5045" y="77"/>
                </a:lnTo>
                <a:lnTo>
                  <a:pt x="5046" y="82"/>
                </a:lnTo>
                <a:lnTo>
                  <a:pt x="5047" y="86"/>
                </a:lnTo>
                <a:lnTo>
                  <a:pt x="5048" y="89"/>
                </a:lnTo>
                <a:lnTo>
                  <a:pt x="5048" y="89"/>
                </a:lnTo>
                <a:lnTo>
                  <a:pt x="5049" y="91"/>
                </a:lnTo>
                <a:lnTo>
                  <a:pt x="5050" y="90"/>
                </a:lnTo>
                <a:lnTo>
                  <a:pt x="5050" y="95"/>
                </a:lnTo>
                <a:lnTo>
                  <a:pt x="5051" y="98"/>
                </a:lnTo>
                <a:lnTo>
                  <a:pt x="5052" y="100"/>
                </a:lnTo>
                <a:lnTo>
                  <a:pt x="5052" y="170"/>
                </a:lnTo>
                <a:lnTo>
                  <a:pt x="5053" y="265"/>
                </a:lnTo>
                <a:lnTo>
                  <a:pt x="5054" y="326"/>
                </a:lnTo>
                <a:lnTo>
                  <a:pt x="5054" y="395"/>
                </a:lnTo>
                <a:lnTo>
                  <a:pt x="5055" y="448"/>
                </a:lnTo>
                <a:lnTo>
                  <a:pt x="5056" y="494"/>
                </a:lnTo>
                <a:lnTo>
                  <a:pt x="5057" y="535"/>
                </a:lnTo>
                <a:lnTo>
                  <a:pt x="5057" y="568"/>
                </a:lnTo>
                <a:lnTo>
                  <a:pt x="5058" y="599"/>
                </a:lnTo>
                <a:lnTo>
                  <a:pt x="5059" y="624"/>
                </a:lnTo>
                <a:lnTo>
                  <a:pt x="5059" y="649"/>
                </a:lnTo>
                <a:lnTo>
                  <a:pt x="5060" y="669"/>
                </a:lnTo>
                <a:lnTo>
                  <a:pt x="5061" y="682"/>
                </a:lnTo>
                <a:lnTo>
                  <a:pt x="5061" y="697"/>
                </a:lnTo>
                <a:lnTo>
                  <a:pt x="5062" y="720"/>
                </a:lnTo>
                <a:lnTo>
                  <a:pt x="5063" y="726"/>
                </a:lnTo>
                <a:lnTo>
                  <a:pt x="5063" y="737"/>
                </a:lnTo>
                <a:lnTo>
                  <a:pt x="5064" y="747"/>
                </a:lnTo>
                <a:lnTo>
                  <a:pt x="5065" y="757"/>
                </a:lnTo>
                <a:lnTo>
                  <a:pt x="5066" y="706"/>
                </a:lnTo>
                <a:lnTo>
                  <a:pt x="5066" y="595"/>
                </a:lnTo>
                <a:lnTo>
                  <a:pt x="5067" y="495"/>
                </a:lnTo>
                <a:lnTo>
                  <a:pt x="5068" y="408"/>
                </a:lnTo>
                <a:lnTo>
                  <a:pt x="5068" y="334"/>
                </a:lnTo>
                <a:lnTo>
                  <a:pt x="5069" y="308"/>
                </a:lnTo>
                <a:lnTo>
                  <a:pt x="5070" y="264"/>
                </a:lnTo>
                <a:lnTo>
                  <a:pt x="5070" y="232"/>
                </a:lnTo>
                <a:lnTo>
                  <a:pt x="5071" y="193"/>
                </a:lnTo>
                <a:lnTo>
                  <a:pt x="5072" y="172"/>
                </a:lnTo>
                <a:lnTo>
                  <a:pt x="5072" y="157"/>
                </a:lnTo>
                <a:lnTo>
                  <a:pt x="5073" y="143"/>
                </a:lnTo>
                <a:lnTo>
                  <a:pt x="5074" y="132"/>
                </a:lnTo>
                <a:lnTo>
                  <a:pt x="5075" y="126"/>
                </a:lnTo>
                <a:lnTo>
                  <a:pt x="5075" y="114"/>
                </a:lnTo>
                <a:lnTo>
                  <a:pt x="5076" y="116"/>
                </a:lnTo>
                <a:lnTo>
                  <a:pt x="5077" y="114"/>
                </a:lnTo>
                <a:lnTo>
                  <a:pt x="5077" y="111"/>
                </a:lnTo>
                <a:lnTo>
                  <a:pt x="5078" y="103"/>
                </a:lnTo>
                <a:lnTo>
                  <a:pt x="5079" y="100"/>
                </a:lnTo>
                <a:lnTo>
                  <a:pt x="5079" y="103"/>
                </a:lnTo>
                <a:lnTo>
                  <a:pt x="5080" y="99"/>
                </a:lnTo>
                <a:lnTo>
                  <a:pt x="5081" y="95"/>
                </a:lnTo>
                <a:lnTo>
                  <a:pt x="5081" y="94"/>
                </a:lnTo>
                <a:lnTo>
                  <a:pt x="5082" y="91"/>
                </a:lnTo>
                <a:lnTo>
                  <a:pt x="5083" y="91"/>
                </a:lnTo>
                <a:lnTo>
                  <a:pt x="5084" y="87"/>
                </a:lnTo>
                <a:lnTo>
                  <a:pt x="5084" y="79"/>
                </a:lnTo>
                <a:lnTo>
                  <a:pt x="5085" y="83"/>
                </a:lnTo>
                <a:lnTo>
                  <a:pt x="5086" y="79"/>
                </a:lnTo>
                <a:lnTo>
                  <a:pt x="5086" y="79"/>
                </a:lnTo>
                <a:lnTo>
                  <a:pt x="5087" y="71"/>
                </a:lnTo>
                <a:lnTo>
                  <a:pt x="5088" y="71"/>
                </a:lnTo>
                <a:lnTo>
                  <a:pt x="5088" y="67"/>
                </a:lnTo>
                <a:lnTo>
                  <a:pt x="5089" y="81"/>
                </a:lnTo>
                <a:lnTo>
                  <a:pt x="5090" y="81"/>
                </a:lnTo>
                <a:lnTo>
                  <a:pt x="5090" y="71"/>
                </a:lnTo>
                <a:lnTo>
                  <a:pt x="5091" y="70"/>
                </a:lnTo>
                <a:lnTo>
                  <a:pt x="5092" y="77"/>
                </a:lnTo>
                <a:lnTo>
                  <a:pt x="5092" y="63"/>
                </a:lnTo>
                <a:lnTo>
                  <a:pt x="5093" y="61"/>
                </a:lnTo>
                <a:lnTo>
                  <a:pt x="5094" y="70"/>
                </a:lnTo>
                <a:lnTo>
                  <a:pt x="5095" y="61"/>
                </a:lnTo>
                <a:lnTo>
                  <a:pt x="5095" y="67"/>
                </a:lnTo>
                <a:lnTo>
                  <a:pt x="5096" y="62"/>
                </a:lnTo>
                <a:lnTo>
                  <a:pt x="5097" y="69"/>
                </a:lnTo>
                <a:lnTo>
                  <a:pt x="5097" y="65"/>
                </a:lnTo>
                <a:lnTo>
                  <a:pt x="5098" y="73"/>
                </a:lnTo>
                <a:lnTo>
                  <a:pt x="5099" y="74"/>
                </a:lnTo>
                <a:lnTo>
                  <a:pt x="5099" y="73"/>
                </a:lnTo>
                <a:lnTo>
                  <a:pt x="5100" y="77"/>
                </a:lnTo>
                <a:lnTo>
                  <a:pt x="5101" y="69"/>
                </a:lnTo>
                <a:lnTo>
                  <a:pt x="5101" y="71"/>
                </a:lnTo>
                <a:lnTo>
                  <a:pt x="5102" y="73"/>
                </a:lnTo>
                <a:lnTo>
                  <a:pt x="5103" y="77"/>
                </a:lnTo>
                <a:lnTo>
                  <a:pt x="5104" y="75"/>
                </a:lnTo>
                <a:lnTo>
                  <a:pt x="5104" y="67"/>
                </a:lnTo>
                <a:lnTo>
                  <a:pt x="5105" y="75"/>
                </a:lnTo>
                <a:lnTo>
                  <a:pt x="5106" y="74"/>
                </a:lnTo>
                <a:lnTo>
                  <a:pt x="5106" y="65"/>
                </a:lnTo>
                <a:lnTo>
                  <a:pt x="5107" y="74"/>
                </a:lnTo>
                <a:lnTo>
                  <a:pt x="5108" y="75"/>
                </a:lnTo>
                <a:lnTo>
                  <a:pt x="5108" y="66"/>
                </a:lnTo>
                <a:lnTo>
                  <a:pt x="5109" y="78"/>
                </a:lnTo>
                <a:lnTo>
                  <a:pt x="5110" y="77"/>
                </a:lnTo>
                <a:lnTo>
                  <a:pt x="5110" y="73"/>
                </a:lnTo>
                <a:lnTo>
                  <a:pt x="5111" y="74"/>
                </a:lnTo>
                <a:lnTo>
                  <a:pt x="5112" y="83"/>
                </a:lnTo>
                <a:lnTo>
                  <a:pt x="5113" y="82"/>
                </a:lnTo>
                <a:lnTo>
                  <a:pt x="5113" y="75"/>
                </a:lnTo>
                <a:lnTo>
                  <a:pt x="5114" y="78"/>
                </a:lnTo>
                <a:lnTo>
                  <a:pt x="5115" y="85"/>
                </a:lnTo>
                <a:lnTo>
                  <a:pt x="5115" y="82"/>
                </a:lnTo>
                <a:lnTo>
                  <a:pt x="5116" y="89"/>
                </a:lnTo>
                <a:lnTo>
                  <a:pt x="5117" y="85"/>
                </a:lnTo>
                <a:lnTo>
                  <a:pt x="5117" y="87"/>
                </a:lnTo>
                <a:lnTo>
                  <a:pt x="5118" y="87"/>
                </a:lnTo>
                <a:lnTo>
                  <a:pt x="5119" y="98"/>
                </a:lnTo>
                <a:lnTo>
                  <a:pt x="5119" y="100"/>
                </a:lnTo>
                <a:lnTo>
                  <a:pt x="5120" y="140"/>
                </a:lnTo>
                <a:lnTo>
                  <a:pt x="5121" y="228"/>
                </a:lnTo>
                <a:lnTo>
                  <a:pt x="5122" y="304"/>
                </a:lnTo>
                <a:lnTo>
                  <a:pt x="5122" y="367"/>
                </a:lnTo>
                <a:lnTo>
                  <a:pt x="5123" y="421"/>
                </a:lnTo>
                <a:lnTo>
                  <a:pt x="5124" y="472"/>
                </a:lnTo>
                <a:lnTo>
                  <a:pt x="5124" y="514"/>
                </a:lnTo>
                <a:lnTo>
                  <a:pt x="5125" y="550"/>
                </a:lnTo>
                <a:lnTo>
                  <a:pt x="5126" y="582"/>
                </a:lnTo>
                <a:lnTo>
                  <a:pt x="5126" y="612"/>
                </a:lnTo>
                <a:lnTo>
                  <a:pt x="5127" y="638"/>
                </a:lnTo>
                <a:lnTo>
                  <a:pt x="5128" y="658"/>
                </a:lnTo>
                <a:lnTo>
                  <a:pt x="5128" y="679"/>
                </a:lnTo>
                <a:lnTo>
                  <a:pt x="5129" y="696"/>
                </a:lnTo>
                <a:lnTo>
                  <a:pt x="5130" y="711"/>
                </a:lnTo>
                <a:lnTo>
                  <a:pt x="5131" y="724"/>
                </a:lnTo>
                <a:lnTo>
                  <a:pt x="5131" y="730"/>
                </a:lnTo>
                <a:lnTo>
                  <a:pt x="5132" y="743"/>
                </a:lnTo>
                <a:lnTo>
                  <a:pt x="5133" y="753"/>
                </a:lnTo>
                <a:lnTo>
                  <a:pt x="5133" y="758"/>
                </a:lnTo>
                <a:lnTo>
                  <a:pt x="5134" y="622"/>
                </a:lnTo>
                <a:lnTo>
                  <a:pt x="5135" y="537"/>
                </a:lnTo>
                <a:lnTo>
                  <a:pt x="5135" y="447"/>
                </a:lnTo>
                <a:lnTo>
                  <a:pt x="5136" y="371"/>
                </a:lnTo>
                <a:lnTo>
                  <a:pt x="5137" y="308"/>
                </a:lnTo>
                <a:lnTo>
                  <a:pt x="5137" y="282"/>
                </a:lnTo>
                <a:lnTo>
                  <a:pt x="5138" y="245"/>
                </a:lnTo>
                <a:lnTo>
                  <a:pt x="5139" y="217"/>
                </a:lnTo>
                <a:lnTo>
                  <a:pt x="5139" y="176"/>
                </a:lnTo>
                <a:lnTo>
                  <a:pt x="5140" y="162"/>
                </a:lnTo>
                <a:lnTo>
                  <a:pt x="5141" y="149"/>
                </a:lnTo>
                <a:lnTo>
                  <a:pt x="5142" y="137"/>
                </a:lnTo>
                <a:lnTo>
                  <a:pt x="5142" y="128"/>
                </a:lnTo>
                <a:lnTo>
                  <a:pt x="5143" y="122"/>
                </a:lnTo>
                <a:lnTo>
                  <a:pt x="5144" y="116"/>
                </a:lnTo>
                <a:lnTo>
                  <a:pt x="5144" y="106"/>
                </a:lnTo>
                <a:lnTo>
                  <a:pt x="5145" y="110"/>
                </a:lnTo>
                <a:lnTo>
                  <a:pt x="5146" y="106"/>
                </a:lnTo>
                <a:lnTo>
                  <a:pt x="5146" y="102"/>
                </a:lnTo>
                <a:lnTo>
                  <a:pt x="5147" y="100"/>
                </a:lnTo>
                <a:lnTo>
                  <a:pt x="5148" y="94"/>
                </a:lnTo>
                <a:lnTo>
                  <a:pt x="5148" y="98"/>
                </a:lnTo>
                <a:lnTo>
                  <a:pt x="5149" y="94"/>
                </a:lnTo>
                <a:lnTo>
                  <a:pt x="5150" y="85"/>
                </a:lnTo>
                <a:lnTo>
                  <a:pt x="5151" y="91"/>
                </a:lnTo>
                <a:lnTo>
                  <a:pt x="5151" y="82"/>
                </a:lnTo>
                <a:lnTo>
                  <a:pt x="5152" y="89"/>
                </a:lnTo>
                <a:lnTo>
                  <a:pt x="5153" y="83"/>
                </a:lnTo>
                <a:lnTo>
                  <a:pt x="5153" y="73"/>
                </a:lnTo>
                <a:lnTo>
                  <a:pt x="5154" y="75"/>
                </a:lnTo>
                <a:lnTo>
                  <a:pt x="5155" y="78"/>
                </a:lnTo>
                <a:lnTo>
                  <a:pt x="5155" y="70"/>
                </a:lnTo>
                <a:lnTo>
                  <a:pt x="5156" y="69"/>
                </a:lnTo>
                <a:lnTo>
                  <a:pt x="5157" y="78"/>
                </a:lnTo>
                <a:lnTo>
                  <a:pt x="5157" y="70"/>
                </a:lnTo>
                <a:lnTo>
                  <a:pt x="5158" y="74"/>
                </a:lnTo>
                <a:lnTo>
                  <a:pt x="5159" y="69"/>
                </a:lnTo>
                <a:lnTo>
                  <a:pt x="5160" y="65"/>
                </a:lnTo>
                <a:lnTo>
                  <a:pt x="5160" y="70"/>
                </a:lnTo>
                <a:lnTo>
                  <a:pt x="5161" y="70"/>
                </a:lnTo>
                <a:lnTo>
                  <a:pt x="5162" y="70"/>
                </a:lnTo>
                <a:lnTo>
                  <a:pt x="5162" y="67"/>
                </a:lnTo>
                <a:lnTo>
                  <a:pt x="5163" y="69"/>
                </a:lnTo>
                <a:lnTo>
                  <a:pt x="5164" y="62"/>
                </a:lnTo>
                <a:lnTo>
                  <a:pt x="5164" y="70"/>
                </a:lnTo>
                <a:lnTo>
                  <a:pt x="5165" y="71"/>
                </a:lnTo>
                <a:lnTo>
                  <a:pt x="5166" y="74"/>
                </a:lnTo>
                <a:lnTo>
                  <a:pt x="5166" y="66"/>
                </a:lnTo>
                <a:lnTo>
                  <a:pt x="5167" y="73"/>
                </a:lnTo>
                <a:lnTo>
                  <a:pt x="5168" y="71"/>
                </a:lnTo>
                <a:lnTo>
                  <a:pt x="5169" y="74"/>
                </a:lnTo>
                <a:lnTo>
                  <a:pt x="5169" y="73"/>
                </a:lnTo>
                <a:lnTo>
                  <a:pt x="5170" y="71"/>
                </a:lnTo>
                <a:lnTo>
                  <a:pt x="5171" y="74"/>
                </a:lnTo>
                <a:lnTo>
                  <a:pt x="5171" y="69"/>
                </a:lnTo>
                <a:lnTo>
                  <a:pt x="5172" y="74"/>
                </a:lnTo>
                <a:lnTo>
                  <a:pt x="5173" y="70"/>
                </a:lnTo>
                <a:lnTo>
                  <a:pt x="5173" y="65"/>
                </a:lnTo>
                <a:lnTo>
                  <a:pt x="5174" y="74"/>
                </a:lnTo>
                <a:lnTo>
                  <a:pt x="5175" y="71"/>
                </a:lnTo>
                <a:lnTo>
                  <a:pt x="5175" y="77"/>
                </a:lnTo>
                <a:lnTo>
                  <a:pt x="5176" y="79"/>
                </a:lnTo>
                <a:lnTo>
                  <a:pt x="5177" y="78"/>
                </a:lnTo>
                <a:lnTo>
                  <a:pt x="5178" y="81"/>
                </a:lnTo>
                <a:lnTo>
                  <a:pt x="5178" y="78"/>
                </a:lnTo>
                <a:lnTo>
                  <a:pt x="5179" y="82"/>
                </a:lnTo>
                <a:lnTo>
                  <a:pt x="5180" y="81"/>
                </a:lnTo>
                <a:lnTo>
                  <a:pt x="5180" y="83"/>
                </a:lnTo>
                <a:lnTo>
                  <a:pt x="5181" y="83"/>
                </a:lnTo>
                <a:lnTo>
                  <a:pt x="5182" y="85"/>
                </a:lnTo>
                <a:lnTo>
                  <a:pt x="5182" y="86"/>
                </a:lnTo>
                <a:lnTo>
                  <a:pt x="5183" y="86"/>
                </a:lnTo>
                <a:lnTo>
                  <a:pt x="5184" y="87"/>
                </a:lnTo>
                <a:lnTo>
                  <a:pt x="5184" y="89"/>
                </a:lnTo>
                <a:lnTo>
                  <a:pt x="5185" y="91"/>
                </a:lnTo>
                <a:lnTo>
                  <a:pt x="5186" y="89"/>
                </a:lnTo>
                <a:lnTo>
                  <a:pt x="5187" y="89"/>
                </a:lnTo>
                <a:lnTo>
                  <a:pt x="5187" y="99"/>
                </a:lnTo>
                <a:lnTo>
                  <a:pt x="5188" y="96"/>
                </a:lnTo>
                <a:lnTo>
                  <a:pt x="5189" y="175"/>
                </a:lnTo>
                <a:lnTo>
                  <a:pt x="5189" y="272"/>
                </a:lnTo>
                <a:lnTo>
                  <a:pt x="5190" y="339"/>
                </a:lnTo>
                <a:lnTo>
                  <a:pt x="5191" y="393"/>
                </a:lnTo>
                <a:lnTo>
                  <a:pt x="5191" y="451"/>
                </a:lnTo>
                <a:lnTo>
                  <a:pt x="5192" y="496"/>
                </a:lnTo>
                <a:lnTo>
                  <a:pt x="5193" y="533"/>
                </a:lnTo>
                <a:lnTo>
                  <a:pt x="5193" y="568"/>
                </a:lnTo>
                <a:lnTo>
                  <a:pt x="5194" y="598"/>
                </a:lnTo>
                <a:lnTo>
                  <a:pt x="5195" y="624"/>
                </a:lnTo>
                <a:lnTo>
                  <a:pt x="5195" y="647"/>
                </a:lnTo>
                <a:lnTo>
                  <a:pt x="5196" y="669"/>
                </a:lnTo>
                <a:lnTo>
                  <a:pt x="5197" y="687"/>
                </a:lnTo>
                <a:lnTo>
                  <a:pt x="5198" y="704"/>
                </a:lnTo>
                <a:lnTo>
                  <a:pt x="5198" y="711"/>
                </a:lnTo>
                <a:lnTo>
                  <a:pt x="5199" y="732"/>
                </a:lnTo>
                <a:lnTo>
                  <a:pt x="5200" y="732"/>
                </a:lnTo>
                <a:lnTo>
                  <a:pt x="5200" y="747"/>
                </a:lnTo>
                <a:lnTo>
                  <a:pt x="5201" y="748"/>
                </a:lnTo>
                <a:lnTo>
                  <a:pt x="5202" y="669"/>
                </a:lnTo>
                <a:lnTo>
                  <a:pt x="5202" y="583"/>
                </a:lnTo>
                <a:lnTo>
                  <a:pt x="5203" y="487"/>
                </a:lnTo>
                <a:lnTo>
                  <a:pt x="5204" y="402"/>
                </a:lnTo>
                <a:lnTo>
                  <a:pt x="5204" y="354"/>
                </a:lnTo>
                <a:lnTo>
                  <a:pt x="5205" y="307"/>
                </a:lnTo>
                <a:lnTo>
                  <a:pt x="5206" y="236"/>
                </a:lnTo>
                <a:lnTo>
                  <a:pt x="5207" y="228"/>
                </a:lnTo>
                <a:lnTo>
                  <a:pt x="5207" y="180"/>
                </a:lnTo>
                <a:lnTo>
                  <a:pt x="5208" y="170"/>
                </a:lnTo>
                <a:lnTo>
                  <a:pt x="5209" y="151"/>
                </a:lnTo>
                <a:lnTo>
                  <a:pt x="5209" y="139"/>
                </a:lnTo>
                <a:lnTo>
                  <a:pt x="5210" y="124"/>
                </a:lnTo>
                <a:lnTo>
                  <a:pt x="5211" y="122"/>
                </a:lnTo>
                <a:lnTo>
                  <a:pt x="5211" y="115"/>
                </a:lnTo>
                <a:lnTo>
                  <a:pt x="5212" y="110"/>
                </a:lnTo>
                <a:lnTo>
                  <a:pt x="5213" y="112"/>
                </a:lnTo>
                <a:lnTo>
                  <a:pt x="5213" y="111"/>
                </a:lnTo>
                <a:lnTo>
                  <a:pt x="5214" y="104"/>
                </a:lnTo>
                <a:lnTo>
                  <a:pt x="5215" y="99"/>
                </a:lnTo>
                <a:lnTo>
                  <a:pt x="5216" y="92"/>
                </a:lnTo>
                <a:lnTo>
                  <a:pt x="5216" y="92"/>
                </a:lnTo>
                <a:lnTo>
                  <a:pt x="5217" y="98"/>
                </a:lnTo>
                <a:lnTo>
                  <a:pt x="5218" y="86"/>
                </a:lnTo>
                <a:lnTo>
                  <a:pt x="5218" y="91"/>
                </a:lnTo>
                <a:lnTo>
                  <a:pt x="5219" y="82"/>
                </a:lnTo>
                <a:lnTo>
                  <a:pt x="5220" y="89"/>
                </a:lnTo>
                <a:lnTo>
                  <a:pt x="5220" y="83"/>
                </a:lnTo>
                <a:lnTo>
                  <a:pt x="5221" y="82"/>
                </a:lnTo>
                <a:lnTo>
                  <a:pt x="5222" y="81"/>
                </a:lnTo>
                <a:lnTo>
                  <a:pt x="5222" y="79"/>
                </a:lnTo>
                <a:lnTo>
                  <a:pt x="5223" y="79"/>
                </a:lnTo>
                <a:lnTo>
                  <a:pt x="5224" y="78"/>
                </a:lnTo>
                <a:lnTo>
                  <a:pt x="5225" y="78"/>
                </a:lnTo>
                <a:lnTo>
                  <a:pt x="5225" y="67"/>
                </a:lnTo>
                <a:lnTo>
                  <a:pt x="5226" y="73"/>
                </a:lnTo>
                <a:lnTo>
                  <a:pt x="5227" y="67"/>
                </a:lnTo>
                <a:lnTo>
                  <a:pt x="5227" y="70"/>
                </a:lnTo>
                <a:lnTo>
                  <a:pt x="5228" y="69"/>
                </a:lnTo>
                <a:lnTo>
                  <a:pt x="5229" y="66"/>
                </a:lnTo>
                <a:lnTo>
                  <a:pt x="5229" y="67"/>
                </a:lnTo>
                <a:lnTo>
                  <a:pt x="5230" y="67"/>
                </a:lnTo>
                <a:lnTo>
                  <a:pt x="5231" y="67"/>
                </a:lnTo>
                <a:lnTo>
                  <a:pt x="5231" y="61"/>
                </a:lnTo>
                <a:lnTo>
                  <a:pt x="5232" y="63"/>
                </a:lnTo>
                <a:lnTo>
                  <a:pt x="5233" y="70"/>
                </a:lnTo>
                <a:lnTo>
                  <a:pt x="5234" y="70"/>
                </a:lnTo>
                <a:lnTo>
                  <a:pt x="5234" y="71"/>
                </a:lnTo>
                <a:lnTo>
                  <a:pt x="5235" y="70"/>
                </a:lnTo>
                <a:lnTo>
                  <a:pt x="5236" y="70"/>
                </a:lnTo>
                <a:lnTo>
                  <a:pt x="5236" y="70"/>
                </a:lnTo>
                <a:lnTo>
                  <a:pt x="5237" y="70"/>
                </a:lnTo>
                <a:lnTo>
                  <a:pt x="5238" y="71"/>
                </a:lnTo>
                <a:lnTo>
                  <a:pt x="5238" y="67"/>
                </a:lnTo>
                <a:lnTo>
                  <a:pt x="5239" y="67"/>
                </a:lnTo>
                <a:lnTo>
                  <a:pt x="5240" y="73"/>
                </a:lnTo>
                <a:lnTo>
                  <a:pt x="5240" y="74"/>
                </a:lnTo>
                <a:lnTo>
                  <a:pt x="5241" y="67"/>
                </a:lnTo>
                <a:lnTo>
                  <a:pt x="5242" y="70"/>
                </a:lnTo>
                <a:lnTo>
                  <a:pt x="5242" y="73"/>
                </a:lnTo>
                <a:lnTo>
                  <a:pt x="5243" y="74"/>
                </a:lnTo>
                <a:lnTo>
                  <a:pt x="5244" y="74"/>
                </a:lnTo>
                <a:lnTo>
                  <a:pt x="5245" y="70"/>
                </a:lnTo>
                <a:lnTo>
                  <a:pt x="5245" y="74"/>
                </a:lnTo>
                <a:lnTo>
                  <a:pt x="5246" y="69"/>
                </a:lnTo>
                <a:lnTo>
                  <a:pt x="5247" y="77"/>
                </a:lnTo>
                <a:lnTo>
                  <a:pt x="5247" y="73"/>
                </a:lnTo>
                <a:lnTo>
                  <a:pt x="5248" y="81"/>
                </a:lnTo>
                <a:lnTo>
                  <a:pt x="5249" y="77"/>
                </a:lnTo>
                <a:lnTo>
                  <a:pt x="5249" y="82"/>
                </a:lnTo>
                <a:lnTo>
                  <a:pt x="5250" y="82"/>
                </a:lnTo>
                <a:lnTo>
                  <a:pt x="5251" y="75"/>
                </a:lnTo>
                <a:lnTo>
                  <a:pt x="5251" y="86"/>
                </a:lnTo>
                <a:lnTo>
                  <a:pt x="5252" y="89"/>
                </a:lnTo>
                <a:lnTo>
                  <a:pt x="5253" y="91"/>
                </a:lnTo>
                <a:lnTo>
                  <a:pt x="5254" y="92"/>
                </a:lnTo>
                <a:lnTo>
                  <a:pt x="5254" y="86"/>
                </a:lnTo>
                <a:lnTo>
                  <a:pt x="5255" y="99"/>
                </a:lnTo>
                <a:lnTo>
                  <a:pt x="5256" y="100"/>
                </a:lnTo>
                <a:lnTo>
                  <a:pt x="5256" y="140"/>
                </a:lnTo>
                <a:lnTo>
                  <a:pt x="5257" y="235"/>
                </a:lnTo>
                <a:lnTo>
                  <a:pt x="5258" y="299"/>
                </a:lnTo>
                <a:lnTo>
                  <a:pt x="5258" y="372"/>
                </a:lnTo>
                <a:lnTo>
                  <a:pt x="5259" y="425"/>
                </a:lnTo>
                <a:lnTo>
                  <a:pt x="5260" y="473"/>
                </a:lnTo>
                <a:lnTo>
                  <a:pt x="5260" y="513"/>
                </a:lnTo>
                <a:lnTo>
                  <a:pt x="5261" y="550"/>
                </a:lnTo>
                <a:lnTo>
                  <a:pt x="5262" y="582"/>
                </a:lnTo>
                <a:lnTo>
                  <a:pt x="5263" y="612"/>
                </a:lnTo>
                <a:lnTo>
                  <a:pt x="5263" y="637"/>
                </a:lnTo>
                <a:lnTo>
                  <a:pt x="5264" y="659"/>
                </a:lnTo>
                <a:lnTo>
                  <a:pt x="5265" y="679"/>
                </a:lnTo>
                <a:lnTo>
                  <a:pt x="5265" y="697"/>
                </a:lnTo>
                <a:lnTo>
                  <a:pt x="5266" y="705"/>
                </a:lnTo>
                <a:lnTo>
                  <a:pt x="5267" y="726"/>
                </a:lnTo>
                <a:lnTo>
                  <a:pt x="5267" y="732"/>
                </a:lnTo>
                <a:lnTo>
                  <a:pt x="5268" y="744"/>
                </a:lnTo>
                <a:lnTo>
                  <a:pt x="5269" y="753"/>
                </a:lnTo>
                <a:lnTo>
                  <a:pt x="5269" y="730"/>
                </a:lnTo>
                <a:lnTo>
                  <a:pt x="5270" y="607"/>
                </a:lnTo>
                <a:lnTo>
                  <a:pt x="5271" y="532"/>
                </a:lnTo>
                <a:lnTo>
                  <a:pt x="5272" y="439"/>
                </a:lnTo>
                <a:lnTo>
                  <a:pt x="5272" y="364"/>
                </a:lnTo>
                <a:lnTo>
                  <a:pt x="5273" y="304"/>
                </a:lnTo>
                <a:lnTo>
                  <a:pt x="5274" y="279"/>
                </a:lnTo>
                <a:lnTo>
                  <a:pt x="5274" y="242"/>
                </a:lnTo>
                <a:lnTo>
                  <a:pt x="5275" y="211"/>
                </a:lnTo>
                <a:lnTo>
                  <a:pt x="5276" y="176"/>
                </a:lnTo>
                <a:lnTo>
                  <a:pt x="5276" y="162"/>
                </a:lnTo>
                <a:lnTo>
                  <a:pt x="5277" y="149"/>
                </a:lnTo>
                <a:lnTo>
                  <a:pt x="5278" y="140"/>
                </a:lnTo>
                <a:lnTo>
                  <a:pt x="5278" y="132"/>
                </a:lnTo>
                <a:lnTo>
                  <a:pt x="5279" y="119"/>
                </a:lnTo>
                <a:lnTo>
                  <a:pt x="5280" y="120"/>
                </a:lnTo>
                <a:lnTo>
                  <a:pt x="5281" y="118"/>
                </a:lnTo>
                <a:lnTo>
                  <a:pt x="5281" y="110"/>
                </a:lnTo>
                <a:lnTo>
                  <a:pt x="5282" y="106"/>
                </a:lnTo>
                <a:lnTo>
                  <a:pt x="5283" y="106"/>
                </a:lnTo>
                <a:lnTo>
                  <a:pt x="5283" y="106"/>
                </a:lnTo>
                <a:lnTo>
                  <a:pt x="5284" y="100"/>
                </a:lnTo>
                <a:lnTo>
                  <a:pt x="5285" y="92"/>
                </a:lnTo>
                <a:lnTo>
                  <a:pt x="5285" y="90"/>
                </a:lnTo>
                <a:lnTo>
                  <a:pt x="5286" y="92"/>
                </a:lnTo>
                <a:lnTo>
                  <a:pt x="5287" y="86"/>
                </a:lnTo>
                <a:lnTo>
                  <a:pt x="5287" y="81"/>
                </a:lnTo>
                <a:lnTo>
                  <a:pt x="5288" y="90"/>
                </a:lnTo>
                <a:lnTo>
                  <a:pt x="5289" y="82"/>
                </a:lnTo>
                <a:lnTo>
                  <a:pt x="5289" y="86"/>
                </a:lnTo>
                <a:lnTo>
                  <a:pt x="5290" y="79"/>
                </a:lnTo>
                <a:lnTo>
                  <a:pt x="5291" y="83"/>
                </a:lnTo>
                <a:lnTo>
                  <a:pt x="5292" y="77"/>
                </a:lnTo>
                <a:lnTo>
                  <a:pt x="5292" y="74"/>
                </a:lnTo>
                <a:lnTo>
                  <a:pt x="5293" y="74"/>
                </a:lnTo>
                <a:lnTo>
                  <a:pt x="5294" y="79"/>
                </a:lnTo>
                <a:lnTo>
                  <a:pt x="5294" y="77"/>
                </a:lnTo>
                <a:lnTo>
                  <a:pt x="5295" y="70"/>
                </a:lnTo>
                <a:lnTo>
                  <a:pt x="5296" y="67"/>
                </a:lnTo>
                <a:lnTo>
                  <a:pt x="5296" y="62"/>
                </a:lnTo>
                <a:lnTo>
                  <a:pt x="5297" y="71"/>
                </a:lnTo>
                <a:lnTo>
                  <a:pt x="5298" y="61"/>
                </a:lnTo>
                <a:lnTo>
                  <a:pt x="5298" y="62"/>
                </a:lnTo>
                <a:lnTo>
                  <a:pt x="5299" y="61"/>
                </a:lnTo>
                <a:lnTo>
                  <a:pt x="5300" y="61"/>
                </a:lnTo>
                <a:lnTo>
                  <a:pt x="5301" y="65"/>
                </a:lnTo>
                <a:lnTo>
                  <a:pt x="5301" y="69"/>
                </a:lnTo>
                <a:lnTo>
                  <a:pt x="5302" y="63"/>
                </a:lnTo>
                <a:lnTo>
                  <a:pt x="5303" y="59"/>
                </a:lnTo>
                <a:lnTo>
                  <a:pt x="5303" y="65"/>
                </a:lnTo>
                <a:lnTo>
                  <a:pt x="5304" y="70"/>
                </a:lnTo>
                <a:lnTo>
                  <a:pt x="5305" y="71"/>
                </a:lnTo>
                <a:lnTo>
                  <a:pt x="5305" y="65"/>
                </a:lnTo>
                <a:lnTo>
                  <a:pt x="5306" y="73"/>
                </a:lnTo>
                <a:lnTo>
                  <a:pt x="5307" y="70"/>
                </a:lnTo>
                <a:lnTo>
                  <a:pt x="5307" y="73"/>
                </a:lnTo>
                <a:lnTo>
                  <a:pt x="5308" y="73"/>
                </a:lnTo>
                <a:lnTo>
                  <a:pt x="5309" y="71"/>
                </a:lnTo>
                <a:lnTo>
                  <a:pt x="5310" y="69"/>
                </a:lnTo>
                <a:lnTo>
                  <a:pt x="5310" y="71"/>
                </a:lnTo>
                <a:lnTo>
                  <a:pt x="5311" y="73"/>
                </a:lnTo>
                <a:lnTo>
                  <a:pt x="5312" y="74"/>
                </a:lnTo>
                <a:lnTo>
                  <a:pt x="5312" y="77"/>
                </a:lnTo>
                <a:lnTo>
                  <a:pt x="5313" y="74"/>
                </a:lnTo>
                <a:lnTo>
                  <a:pt x="5314" y="70"/>
                </a:lnTo>
                <a:lnTo>
                  <a:pt x="5314" y="74"/>
                </a:lnTo>
                <a:lnTo>
                  <a:pt x="5315" y="81"/>
                </a:lnTo>
                <a:lnTo>
                  <a:pt x="5316" y="78"/>
                </a:lnTo>
                <a:lnTo>
                  <a:pt x="5316" y="77"/>
                </a:lnTo>
                <a:lnTo>
                  <a:pt x="5317" y="85"/>
                </a:lnTo>
                <a:lnTo>
                  <a:pt x="5318" y="78"/>
                </a:lnTo>
                <a:lnTo>
                  <a:pt x="5319" y="79"/>
                </a:lnTo>
                <a:lnTo>
                  <a:pt x="5319" y="87"/>
                </a:lnTo>
                <a:lnTo>
                  <a:pt x="5320" y="89"/>
                </a:lnTo>
                <a:lnTo>
                  <a:pt x="5321" y="91"/>
                </a:lnTo>
                <a:lnTo>
                  <a:pt x="5321" y="91"/>
                </a:lnTo>
                <a:lnTo>
                  <a:pt x="5322" y="95"/>
                </a:lnTo>
                <a:lnTo>
                  <a:pt x="5323" y="99"/>
                </a:lnTo>
                <a:lnTo>
                  <a:pt x="5323" y="100"/>
                </a:lnTo>
                <a:lnTo>
                  <a:pt x="5324" y="104"/>
                </a:lnTo>
                <a:lnTo>
                  <a:pt x="5325" y="181"/>
                </a:lnTo>
                <a:lnTo>
                  <a:pt x="5325" y="277"/>
                </a:lnTo>
                <a:lnTo>
                  <a:pt x="5326" y="343"/>
                </a:lnTo>
                <a:lnTo>
                  <a:pt x="5327" y="399"/>
                </a:lnTo>
                <a:lnTo>
                  <a:pt x="5328" y="451"/>
                </a:lnTo>
                <a:lnTo>
                  <a:pt x="5328" y="490"/>
                </a:lnTo>
                <a:lnTo>
                  <a:pt x="5329" y="531"/>
                </a:lnTo>
                <a:lnTo>
                  <a:pt x="5330" y="566"/>
                </a:lnTo>
                <a:lnTo>
                  <a:pt x="5330" y="596"/>
                </a:lnTo>
                <a:lnTo>
                  <a:pt x="5331" y="624"/>
                </a:lnTo>
                <a:lnTo>
                  <a:pt x="5332" y="640"/>
                </a:lnTo>
                <a:lnTo>
                  <a:pt x="5332" y="669"/>
                </a:lnTo>
                <a:lnTo>
                  <a:pt x="5333" y="679"/>
                </a:lnTo>
                <a:lnTo>
                  <a:pt x="5334" y="709"/>
                </a:lnTo>
                <a:lnTo>
                  <a:pt x="5334" y="721"/>
                </a:lnTo>
                <a:lnTo>
                  <a:pt x="5335" y="733"/>
                </a:lnTo>
                <a:lnTo>
                  <a:pt x="5336" y="738"/>
                </a:lnTo>
                <a:lnTo>
                  <a:pt x="5336" y="745"/>
                </a:lnTo>
                <a:lnTo>
                  <a:pt x="5337" y="748"/>
                </a:lnTo>
                <a:lnTo>
                  <a:pt x="5338" y="659"/>
                </a:lnTo>
                <a:lnTo>
                  <a:pt x="5339" y="568"/>
                </a:lnTo>
                <a:lnTo>
                  <a:pt x="5339" y="472"/>
                </a:lnTo>
                <a:lnTo>
                  <a:pt x="5340" y="395"/>
                </a:lnTo>
                <a:lnTo>
                  <a:pt x="5341" y="325"/>
                </a:lnTo>
                <a:lnTo>
                  <a:pt x="5341" y="300"/>
                </a:lnTo>
                <a:lnTo>
                  <a:pt x="5342" y="253"/>
                </a:lnTo>
                <a:lnTo>
                  <a:pt x="5343" y="223"/>
                </a:lnTo>
                <a:lnTo>
                  <a:pt x="5343" y="184"/>
                </a:lnTo>
                <a:lnTo>
                  <a:pt x="5344" y="168"/>
                </a:lnTo>
                <a:lnTo>
                  <a:pt x="5345" y="151"/>
                </a:lnTo>
                <a:lnTo>
                  <a:pt x="5345" y="140"/>
                </a:lnTo>
                <a:lnTo>
                  <a:pt x="5346" y="124"/>
                </a:lnTo>
                <a:lnTo>
                  <a:pt x="5347" y="124"/>
                </a:lnTo>
                <a:lnTo>
                  <a:pt x="5348" y="120"/>
                </a:lnTo>
                <a:lnTo>
                  <a:pt x="5348" y="118"/>
                </a:lnTo>
                <a:lnTo>
                  <a:pt x="5349" y="116"/>
                </a:lnTo>
                <a:lnTo>
                  <a:pt x="5350" y="111"/>
                </a:lnTo>
                <a:lnTo>
                  <a:pt x="5350" y="110"/>
                </a:lnTo>
                <a:lnTo>
                  <a:pt x="5351" y="103"/>
                </a:lnTo>
                <a:lnTo>
                  <a:pt x="5352" y="99"/>
                </a:lnTo>
                <a:lnTo>
                  <a:pt x="5352" y="103"/>
                </a:lnTo>
                <a:lnTo>
                  <a:pt x="5353" y="96"/>
                </a:lnTo>
                <a:lnTo>
                  <a:pt x="5354" y="98"/>
                </a:lnTo>
                <a:lnTo>
                  <a:pt x="5354" y="87"/>
                </a:lnTo>
                <a:lnTo>
                  <a:pt x="5355" y="91"/>
                </a:lnTo>
                <a:lnTo>
                  <a:pt x="5356" y="90"/>
                </a:lnTo>
                <a:lnTo>
                  <a:pt x="5357" y="89"/>
                </a:lnTo>
                <a:lnTo>
                  <a:pt x="5357" y="86"/>
                </a:lnTo>
                <a:lnTo>
                  <a:pt x="5358" y="83"/>
                </a:lnTo>
                <a:lnTo>
                  <a:pt x="5359" y="86"/>
                </a:lnTo>
                <a:lnTo>
                  <a:pt x="5359" y="86"/>
                </a:lnTo>
                <a:lnTo>
                  <a:pt x="5360" y="78"/>
                </a:lnTo>
                <a:lnTo>
                  <a:pt x="5361" y="78"/>
                </a:lnTo>
                <a:lnTo>
                  <a:pt x="5361" y="79"/>
                </a:lnTo>
                <a:lnTo>
                  <a:pt x="5362" y="71"/>
                </a:lnTo>
                <a:lnTo>
                  <a:pt x="5363" y="74"/>
                </a:lnTo>
                <a:lnTo>
                  <a:pt x="5363" y="73"/>
                </a:lnTo>
                <a:lnTo>
                  <a:pt x="5364" y="73"/>
                </a:lnTo>
                <a:lnTo>
                  <a:pt x="5365" y="71"/>
                </a:lnTo>
                <a:lnTo>
                  <a:pt x="5366" y="71"/>
                </a:lnTo>
                <a:lnTo>
                  <a:pt x="5366" y="65"/>
                </a:lnTo>
                <a:lnTo>
                  <a:pt x="5367" y="69"/>
                </a:lnTo>
                <a:lnTo>
                  <a:pt x="5368" y="63"/>
                </a:lnTo>
                <a:lnTo>
                  <a:pt x="5368" y="59"/>
                </a:lnTo>
                <a:lnTo>
                  <a:pt x="5369" y="66"/>
                </a:lnTo>
                <a:lnTo>
                  <a:pt x="5370" y="66"/>
                </a:lnTo>
                <a:lnTo>
                  <a:pt x="5370" y="69"/>
                </a:lnTo>
                <a:lnTo>
                  <a:pt x="5371" y="70"/>
                </a:lnTo>
                <a:lnTo>
                  <a:pt x="5372" y="69"/>
                </a:lnTo>
                <a:lnTo>
                  <a:pt x="5372" y="70"/>
                </a:lnTo>
                <a:lnTo>
                  <a:pt x="5373" y="71"/>
                </a:lnTo>
                <a:lnTo>
                  <a:pt x="5374" y="70"/>
                </a:lnTo>
                <a:lnTo>
                  <a:pt x="5375" y="61"/>
                </a:lnTo>
                <a:lnTo>
                  <a:pt x="5375" y="71"/>
                </a:lnTo>
                <a:lnTo>
                  <a:pt x="5376" y="73"/>
                </a:lnTo>
                <a:lnTo>
                  <a:pt x="5377" y="75"/>
                </a:lnTo>
                <a:lnTo>
                  <a:pt x="5377" y="74"/>
                </a:lnTo>
                <a:lnTo>
                  <a:pt x="5378" y="73"/>
                </a:lnTo>
                <a:lnTo>
                  <a:pt x="5379" y="75"/>
                </a:lnTo>
                <a:lnTo>
                  <a:pt x="5379" y="67"/>
                </a:lnTo>
                <a:lnTo>
                  <a:pt x="5380" y="69"/>
                </a:lnTo>
                <a:lnTo>
                  <a:pt x="5381" y="77"/>
                </a:lnTo>
                <a:lnTo>
                  <a:pt x="5381" y="78"/>
                </a:lnTo>
                <a:lnTo>
                  <a:pt x="5382" y="74"/>
                </a:lnTo>
                <a:lnTo>
                  <a:pt x="5383" y="77"/>
                </a:lnTo>
                <a:lnTo>
                  <a:pt x="5383" y="82"/>
                </a:lnTo>
                <a:lnTo>
                  <a:pt x="5384" y="78"/>
                </a:lnTo>
                <a:lnTo>
                  <a:pt x="5385" y="85"/>
                </a:lnTo>
                <a:lnTo>
                  <a:pt x="5386" y="86"/>
                </a:lnTo>
                <a:lnTo>
                  <a:pt x="5386" y="89"/>
                </a:lnTo>
                <a:lnTo>
                  <a:pt x="5387" y="81"/>
                </a:lnTo>
                <a:lnTo>
                  <a:pt x="5388" y="83"/>
                </a:lnTo>
                <a:lnTo>
                  <a:pt x="5388" y="89"/>
                </a:lnTo>
                <a:lnTo>
                  <a:pt x="5389" y="95"/>
                </a:lnTo>
                <a:lnTo>
                  <a:pt x="5390" y="96"/>
                </a:lnTo>
                <a:lnTo>
                  <a:pt x="5390" y="96"/>
                </a:lnTo>
                <a:lnTo>
                  <a:pt x="5391" y="95"/>
                </a:lnTo>
                <a:lnTo>
                  <a:pt x="5392" y="100"/>
                </a:lnTo>
                <a:lnTo>
                  <a:pt x="5392" y="148"/>
                </a:lnTo>
                <a:lnTo>
                  <a:pt x="5393" y="226"/>
                </a:lnTo>
                <a:lnTo>
                  <a:pt x="5394" y="312"/>
                </a:lnTo>
                <a:lnTo>
                  <a:pt x="5395" y="368"/>
                </a:lnTo>
                <a:lnTo>
                  <a:pt x="5395" y="428"/>
                </a:lnTo>
                <a:lnTo>
                  <a:pt x="5396" y="474"/>
                </a:lnTo>
                <a:lnTo>
                  <a:pt x="5397" y="514"/>
                </a:lnTo>
                <a:lnTo>
                  <a:pt x="5397" y="550"/>
                </a:lnTo>
                <a:lnTo>
                  <a:pt x="5398" y="583"/>
                </a:lnTo>
                <a:lnTo>
                  <a:pt x="5399" y="612"/>
                </a:lnTo>
                <a:lnTo>
                  <a:pt x="5399" y="636"/>
                </a:lnTo>
                <a:lnTo>
                  <a:pt x="5400" y="660"/>
                </a:lnTo>
                <a:lnTo>
                  <a:pt x="5401" y="681"/>
                </a:lnTo>
                <a:lnTo>
                  <a:pt x="5401" y="699"/>
                </a:lnTo>
                <a:lnTo>
                  <a:pt x="5402" y="716"/>
                </a:lnTo>
                <a:lnTo>
                  <a:pt x="5403" y="732"/>
                </a:lnTo>
                <a:lnTo>
                  <a:pt x="5404" y="738"/>
                </a:lnTo>
                <a:lnTo>
                  <a:pt x="5404" y="754"/>
                </a:lnTo>
                <a:lnTo>
                  <a:pt x="5405" y="759"/>
                </a:lnTo>
                <a:lnTo>
                  <a:pt x="5406" y="733"/>
                </a:lnTo>
                <a:lnTo>
                  <a:pt x="5406" y="630"/>
                </a:lnTo>
                <a:lnTo>
                  <a:pt x="5407" y="519"/>
                </a:lnTo>
                <a:lnTo>
                  <a:pt x="5408" y="436"/>
                </a:lnTo>
                <a:lnTo>
                  <a:pt x="5408" y="356"/>
                </a:lnTo>
                <a:lnTo>
                  <a:pt x="5409" y="300"/>
                </a:lnTo>
                <a:lnTo>
                  <a:pt x="5410" y="255"/>
                </a:lnTo>
                <a:lnTo>
                  <a:pt x="5410" y="234"/>
                </a:lnTo>
                <a:lnTo>
                  <a:pt x="5411" y="213"/>
                </a:lnTo>
                <a:lnTo>
                  <a:pt x="5412" y="177"/>
                </a:lnTo>
                <a:lnTo>
                  <a:pt x="5413" y="160"/>
                </a:lnTo>
                <a:lnTo>
                  <a:pt x="5413" y="148"/>
                </a:lnTo>
                <a:lnTo>
                  <a:pt x="5414" y="135"/>
                </a:lnTo>
                <a:lnTo>
                  <a:pt x="5415" y="128"/>
                </a:lnTo>
                <a:lnTo>
                  <a:pt x="5415" y="120"/>
                </a:lnTo>
                <a:lnTo>
                  <a:pt x="5416" y="119"/>
                </a:lnTo>
                <a:lnTo>
                  <a:pt x="5417" y="112"/>
                </a:lnTo>
                <a:lnTo>
                  <a:pt x="5417" y="114"/>
                </a:lnTo>
                <a:lnTo>
                  <a:pt x="5418" y="103"/>
                </a:lnTo>
                <a:lnTo>
                  <a:pt x="5419" y="108"/>
                </a:lnTo>
                <a:lnTo>
                  <a:pt x="5419" y="106"/>
                </a:lnTo>
                <a:lnTo>
                  <a:pt x="5420" y="104"/>
                </a:lnTo>
                <a:lnTo>
                  <a:pt x="5421" y="102"/>
                </a:lnTo>
                <a:lnTo>
                  <a:pt x="5422" y="102"/>
                </a:lnTo>
                <a:lnTo>
                  <a:pt x="5422" y="92"/>
                </a:lnTo>
                <a:lnTo>
                  <a:pt x="5423" y="94"/>
                </a:lnTo>
                <a:lnTo>
                  <a:pt x="5424" y="86"/>
                </a:lnTo>
                <a:lnTo>
                  <a:pt x="5424" y="85"/>
                </a:lnTo>
                <a:lnTo>
                  <a:pt x="5425" y="90"/>
                </a:lnTo>
                <a:lnTo>
                  <a:pt x="5426" y="91"/>
                </a:lnTo>
                <a:lnTo>
                  <a:pt x="5426" y="87"/>
                </a:lnTo>
                <a:lnTo>
                  <a:pt x="5427" y="81"/>
                </a:lnTo>
                <a:lnTo>
                  <a:pt x="5428" y="87"/>
                </a:lnTo>
                <a:lnTo>
                  <a:pt x="5428" y="86"/>
                </a:lnTo>
                <a:lnTo>
                  <a:pt x="5429" y="77"/>
                </a:lnTo>
                <a:lnTo>
                  <a:pt x="5430" y="82"/>
                </a:lnTo>
                <a:lnTo>
                  <a:pt x="5430" y="74"/>
                </a:lnTo>
                <a:lnTo>
                  <a:pt x="5431" y="79"/>
                </a:lnTo>
                <a:lnTo>
                  <a:pt x="5432" y="69"/>
                </a:lnTo>
                <a:lnTo>
                  <a:pt x="5433" y="74"/>
                </a:lnTo>
                <a:lnTo>
                  <a:pt x="5433" y="70"/>
                </a:lnTo>
                <a:lnTo>
                  <a:pt x="5434" y="67"/>
                </a:lnTo>
                <a:lnTo>
                  <a:pt x="5435" y="59"/>
                </a:lnTo>
                <a:lnTo>
                  <a:pt x="5435" y="57"/>
                </a:lnTo>
                <a:lnTo>
                  <a:pt x="5436" y="58"/>
                </a:lnTo>
                <a:lnTo>
                  <a:pt x="5437" y="63"/>
                </a:lnTo>
                <a:lnTo>
                  <a:pt x="5437" y="58"/>
                </a:lnTo>
                <a:lnTo>
                  <a:pt x="5438" y="58"/>
                </a:lnTo>
                <a:lnTo>
                  <a:pt x="5439" y="58"/>
                </a:lnTo>
                <a:lnTo>
                  <a:pt x="5439" y="63"/>
                </a:lnTo>
                <a:lnTo>
                  <a:pt x="5440" y="70"/>
                </a:lnTo>
                <a:lnTo>
                  <a:pt x="5441" y="70"/>
                </a:lnTo>
                <a:lnTo>
                  <a:pt x="5442" y="66"/>
                </a:lnTo>
                <a:lnTo>
                  <a:pt x="5442" y="66"/>
                </a:lnTo>
                <a:lnTo>
                  <a:pt x="5443" y="75"/>
                </a:lnTo>
                <a:lnTo>
                  <a:pt x="5444" y="74"/>
                </a:lnTo>
                <a:lnTo>
                  <a:pt x="5444" y="70"/>
                </a:lnTo>
                <a:lnTo>
                  <a:pt x="5445" y="77"/>
                </a:lnTo>
                <a:lnTo>
                  <a:pt x="5446" y="70"/>
                </a:lnTo>
                <a:lnTo>
                  <a:pt x="5446" y="77"/>
                </a:lnTo>
                <a:lnTo>
                  <a:pt x="5447" y="74"/>
                </a:lnTo>
                <a:lnTo>
                  <a:pt x="5448" y="73"/>
                </a:lnTo>
                <a:lnTo>
                  <a:pt x="5448" y="81"/>
                </a:lnTo>
                <a:lnTo>
                  <a:pt x="5449" y="83"/>
                </a:lnTo>
                <a:lnTo>
                  <a:pt x="5450" y="82"/>
                </a:lnTo>
                <a:lnTo>
                  <a:pt x="5451" y="83"/>
                </a:lnTo>
                <a:lnTo>
                  <a:pt x="5451" y="75"/>
                </a:lnTo>
                <a:lnTo>
                  <a:pt x="5452" y="83"/>
                </a:lnTo>
                <a:lnTo>
                  <a:pt x="5453" y="86"/>
                </a:lnTo>
                <a:lnTo>
                  <a:pt x="5453" y="86"/>
                </a:lnTo>
                <a:lnTo>
                  <a:pt x="5454" y="86"/>
                </a:lnTo>
                <a:lnTo>
                  <a:pt x="5455" y="89"/>
                </a:lnTo>
                <a:lnTo>
                  <a:pt x="5455" y="91"/>
                </a:lnTo>
                <a:lnTo>
                  <a:pt x="5456" y="92"/>
                </a:lnTo>
                <a:lnTo>
                  <a:pt x="5457" y="95"/>
                </a:lnTo>
                <a:lnTo>
                  <a:pt x="5457" y="96"/>
                </a:lnTo>
                <a:lnTo>
                  <a:pt x="5458" y="90"/>
                </a:lnTo>
                <a:lnTo>
                  <a:pt x="5459" y="99"/>
                </a:lnTo>
                <a:lnTo>
                  <a:pt x="5460" y="102"/>
                </a:lnTo>
                <a:lnTo>
                  <a:pt x="5460" y="103"/>
                </a:lnTo>
                <a:lnTo>
                  <a:pt x="5461" y="189"/>
                </a:lnTo>
                <a:lnTo>
                  <a:pt x="5462" y="282"/>
                </a:lnTo>
                <a:lnTo>
                  <a:pt x="5462" y="342"/>
                </a:lnTo>
                <a:lnTo>
                  <a:pt x="5463" y="402"/>
                </a:lnTo>
                <a:lnTo>
                  <a:pt x="5464" y="456"/>
                </a:lnTo>
                <a:lnTo>
                  <a:pt x="5464" y="497"/>
                </a:lnTo>
                <a:lnTo>
                  <a:pt x="5465" y="536"/>
                </a:lnTo>
                <a:lnTo>
                  <a:pt x="5466" y="568"/>
                </a:lnTo>
                <a:lnTo>
                  <a:pt x="5466" y="596"/>
                </a:lnTo>
                <a:lnTo>
                  <a:pt x="5467" y="613"/>
                </a:lnTo>
                <a:lnTo>
                  <a:pt x="5468" y="651"/>
                </a:lnTo>
                <a:lnTo>
                  <a:pt x="5469" y="673"/>
                </a:lnTo>
                <a:lnTo>
                  <a:pt x="5469" y="695"/>
                </a:lnTo>
                <a:lnTo>
                  <a:pt x="5470" y="702"/>
                </a:lnTo>
                <a:lnTo>
                  <a:pt x="5471" y="728"/>
                </a:lnTo>
                <a:lnTo>
                  <a:pt x="5471" y="740"/>
                </a:lnTo>
                <a:lnTo>
                  <a:pt x="5472" y="747"/>
                </a:lnTo>
                <a:lnTo>
                  <a:pt x="5473" y="757"/>
                </a:lnTo>
                <a:lnTo>
                  <a:pt x="5473" y="766"/>
                </a:lnTo>
                <a:lnTo>
                  <a:pt x="5474" y="655"/>
                </a:lnTo>
                <a:lnTo>
                  <a:pt x="5475" y="571"/>
                </a:lnTo>
                <a:lnTo>
                  <a:pt x="5475" y="474"/>
                </a:lnTo>
                <a:lnTo>
                  <a:pt x="5476" y="386"/>
                </a:lnTo>
                <a:lnTo>
                  <a:pt x="5477" y="326"/>
                </a:lnTo>
                <a:lnTo>
                  <a:pt x="5477" y="276"/>
                </a:lnTo>
                <a:lnTo>
                  <a:pt x="5478" y="251"/>
                </a:lnTo>
                <a:lnTo>
                  <a:pt x="5479" y="222"/>
                </a:lnTo>
                <a:lnTo>
                  <a:pt x="5480" y="186"/>
                </a:lnTo>
                <a:lnTo>
                  <a:pt x="5480" y="165"/>
                </a:lnTo>
                <a:lnTo>
                  <a:pt x="5481" y="148"/>
                </a:lnTo>
                <a:lnTo>
                  <a:pt x="5482" y="137"/>
                </a:lnTo>
                <a:lnTo>
                  <a:pt x="5482" y="128"/>
                </a:lnTo>
                <a:lnTo>
                  <a:pt x="5483" y="120"/>
                </a:lnTo>
                <a:lnTo>
                  <a:pt x="5484" y="119"/>
                </a:lnTo>
                <a:lnTo>
                  <a:pt x="5484" y="116"/>
                </a:lnTo>
                <a:lnTo>
                  <a:pt x="5485" y="111"/>
                </a:lnTo>
                <a:lnTo>
                  <a:pt x="5486" y="110"/>
                </a:lnTo>
                <a:lnTo>
                  <a:pt x="5486" y="107"/>
                </a:lnTo>
                <a:lnTo>
                  <a:pt x="5487" y="106"/>
                </a:lnTo>
                <a:lnTo>
                  <a:pt x="5488" y="103"/>
                </a:lnTo>
                <a:lnTo>
                  <a:pt x="5489" y="102"/>
                </a:lnTo>
                <a:lnTo>
                  <a:pt x="5489" y="91"/>
                </a:lnTo>
                <a:lnTo>
                  <a:pt x="5490" y="92"/>
                </a:lnTo>
                <a:lnTo>
                  <a:pt x="5491" y="87"/>
                </a:lnTo>
                <a:lnTo>
                  <a:pt x="5491" y="85"/>
                </a:lnTo>
                <a:lnTo>
                  <a:pt x="5492" y="90"/>
                </a:lnTo>
                <a:lnTo>
                  <a:pt x="5493" y="85"/>
                </a:lnTo>
                <a:lnTo>
                  <a:pt x="5493" y="79"/>
                </a:lnTo>
                <a:lnTo>
                  <a:pt x="5494" y="87"/>
                </a:lnTo>
                <a:lnTo>
                  <a:pt x="5495" y="86"/>
                </a:lnTo>
                <a:lnTo>
                  <a:pt x="5495" y="83"/>
                </a:lnTo>
                <a:lnTo>
                  <a:pt x="5496" y="77"/>
                </a:lnTo>
                <a:lnTo>
                  <a:pt x="5497" y="75"/>
                </a:lnTo>
                <a:lnTo>
                  <a:pt x="5498" y="70"/>
                </a:lnTo>
                <a:lnTo>
                  <a:pt x="5498" y="78"/>
                </a:lnTo>
                <a:lnTo>
                  <a:pt x="5499" y="73"/>
                </a:lnTo>
                <a:lnTo>
                  <a:pt x="5500" y="77"/>
                </a:lnTo>
                <a:lnTo>
                  <a:pt x="5500" y="74"/>
                </a:lnTo>
                <a:lnTo>
                  <a:pt x="5501" y="65"/>
                </a:lnTo>
                <a:lnTo>
                  <a:pt x="5502" y="67"/>
                </a:lnTo>
                <a:lnTo>
                  <a:pt x="5502" y="58"/>
                </a:lnTo>
                <a:lnTo>
                  <a:pt x="5503" y="63"/>
                </a:lnTo>
                <a:lnTo>
                  <a:pt x="5504" y="63"/>
                </a:lnTo>
                <a:lnTo>
                  <a:pt x="5504" y="58"/>
                </a:lnTo>
                <a:lnTo>
                  <a:pt x="5505" y="63"/>
                </a:lnTo>
                <a:lnTo>
                  <a:pt x="5506" y="66"/>
                </a:lnTo>
                <a:lnTo>
                  <a:pt x="5507" y="63"/>
                </a:lnTo>
                <a:lnTo>
                  <a:pt x="5507" y="66"/>
                </a:lnTo>
                <a:lnTo>
                  <a:pt x="5508" y="69"/>
                </a:lnTo>
                <a:lnTo>
                  <a:pt x="5509" y="67"/>
                </a:lnTo>
                <a:lnTo>
                  <a:pt x="5509" y="69"/>
                </a:lnTo>
                <a:lnTo>
                  <a:pt x="5510" y="66"/>
                </a:lnTo>
                <a:lnTo>
                  <a:pt x="5511" y="69"/>
                </a:lnTo>
                <a:lnTo>
                  <a:pt x="5511" y="71"/>
                </a:lnTo>
                <a:lnTo>
                  <a:pt x="5512" y="73"/>
                </a:lnTo>
                <a:lnTo>
                  <a:pt x="5513" y="70"/>
                </a:lnTo>
                <a:lnTo>
                  <a:pt x="5513" y="73"/>
                </a:lnTo>
                <a:lnTo>
                  <a:pt x="5514" y="74"/>
                </a:lnTo>
                <a:lnTo>
                  <a:pt x="5515" y="66"/>
                </a:lnTo>
                <a:lnTo>
                  <a:pt x="5516" y="74"/>
                </a:lnTo>
                <a:lnTo>
                  <a:pt x="5516" y="74"/>
                </a:lnTo>
                <a:lnTo>
                  <a:pt x="5517" y="66"/>
                </a:lnTo>
                <a:lnTo>
                  <a:pt x="5518" y="77"/>
                </a:lnTo>
                <a:lnTo>
                  <a:pt x="5518" y="74"/>
                </a:lnTo>
                <a:lnTo>
                  <a:pt x="5519" y="83"/>
                </a:lnTo>
                <a:lnTo>
                  <a:pt x="5520" y="82"/>
                </a:lnTo>
                <a:lnTo>
                  <a:pt x="5520" y="82"/>
                </a:lnTo>
                <a:lnTo>
                  <a:pt x="5521" y="85"/>
                </a:lnTo>
                <a:lnTo>
                  <a:pt x="5522" y="86"/>
                </a:lnTo>
                <a:lnTo>
                  <a:pt x="5522" y="85"/>
                </a:lnTo>
                <a:lnTo>
                  <a:pt x="5523" y="85"/>
                </a:lnTo>
                <a:lnTo>
                  <a:pt x="5524" y="90"/>
                </a:lnTo>
                <a:lnTo>
                  <a:pt x="5525" y="91"/>
                </a:lnTo>
                <a:lnTo>
                  <a:pt x="5525" y="94"/>
                </a:lnTo>
                <a:lnTo>
                  <a:pt x="5526" y="96"/>
                </a:lnTo>
                <a:lnTo>
                  <a:pt x="5527" y="99"/>
                </a:lnTo>
                <a:lnTo>
                  <a:pt x="5527" y="102"/>
                </a:lnTo>
                <a:lnTo>
                  <a:pt x="5528" y="96"/>
                </a:lnTo>
                <a:lnTo>
                  <a:pt x="5529" y="157"/>
                </a:lnTo>
                <a:lnTo>
                  <a:pt x="5529" y="249"/>
                </a:lnTo>
                <a:lnTo>
                  <a:pt x="5530" y="313"/>
                </a:lnTo>
                <a:lnTo>
                  <a:pt x="5531" y="368"/>
                </a:lnTo>
                <a:lnTo>
                  <a:pt x="5531" y="429"/>
                </a:lnTo>
                <a:lnTo>
                  <a:pt x="5532" y="472"/>
                </a:lnTo>
                <a:lnTo>
                  <a:pt x="5533" y="521"/>
                </a:lnTo>
                <a:lnTo>
                  <a:pt x="5534" y="555"/>
                </a:lnTo>
                <a:lnTo>
                  <a:pt x="5534" y="586"/>
                </a:lnTo>
                <a:lnTo>
                  <a:pt x="5535" y="615"/>
                </a:lnTo>
                <a:lnTo>
                  <a:pt x="5536" y="642"/>
                </a:lnTo>
                <a:lnTo>
                  <a:pt x="5537" y="665"/>
                </a:lnTo>
                <a:lnTo>
                  <a:pt x="5537" y="676"/>
                </a:lnTo>
                <a:lnTo>
                  <a:pt x="5538" y="697"/>
                </a:lnTo>
                <a:lnTo>
                  <a:pt x="5539" y="715"/>
                </a:lnTo>
                <a:lnTo>
                  <a:pt x="5539" y="726"/>
                </a:lnTo>
                <a:lnTo>
                  <a:pt x="5540" y="743"/>
                </a:lnTo>
                <a:lnTo>
                  <a:pt x="5541" y="754"/>
                </a:lnTo>
                <a:lnTo>
                  <a:pt x="5541" y="772"/>
                </a:lnTo>
                <a:lnTo>
                  <a:pt x="5542" y="733"/>
                </a:lnTo>
                <a:lnTo>
                  <a:pt x="5543" y="600"/>
                </a:lnTo>
                <a:lnTo>
                  <a:pt x="5543" y="519"/>
                </a:lnTo>
                <a:lnTo>
                  <a:pt x="5544" y="434"/>
                </a:lnTo>
                <a:lnTo>
                  <a:pt x="5545" y="377"/>
                </a:lnTo>
                <a:lnTo>
                  <a:pt x="5545" y="299"/>
                </a:lnTo>
                <a:lnTo>
                  <a:pt x="5546" y="269"/>
                </a:lnTo>
                <a:lnTo>
                  <a:pt x="5547" y="239"/>
                </a:lnTo>
                <a:lnTo>
                  <a:pt x="5548" y="209"/>
                </a:lnTo>
                <a:lnTo>
                  <a:pt x="5548" y="175"/>
                </a:lnTo>
                <a:lnTo>
                  <a:pt x="5549" y="165"/>
                </a:lnTo>
                <a:lnTo>
                  <a:pt x="5550" y="145"/>
                </a:lnTo>
                <a:lnTo>
                  <a:pt x="5550" y="135"/>
                </a:lnTo>
                <a:lnTo>
                  <a:pt x="5551" y="128"/>
                </a:lnTo>
                <a:lnTo>
                  <a:pt x="5552" y="122"/>
                </a:lnTo>
                <a:lnTo>
                  <a:pt x="5552" y="116"/>
                </a:lnTo>
                <a:lnTo>
                  <a:pt x="5553" y="110"/>
                </a:lnTo>
                <a:lnTo>
                  <a:pt x="5554" y="110"/>
                </a:lnTo>
                <a:lnTo>
                  <a:pt x="5554" y="108"/>
                </a:lnTo>
                <a:lnTo>
                  <a:pt x="5555" y="106"/>
                </a:lnTo>
                <a:lnTo>
                  <a:pt x="5556" y="102"/>
                </a:lnTo>
                <a:lnTo>
                  <a:pt x="5557" y="99"/>
                </a:lnTo>
                <a:lnTo>
                  <a:pt x="5557" y="95"/>
                </a:lnTo>
                <a:lnTo>
                  <a:pt x="5558" y="92"/>
                </a:lnTo>
                <a:lnTo>
                  <a:pt x="5559" y="91"/>
                </a:lnTo>
                <a:lnTo>
                  <a:pt x="5559" y="81"/>
                </a:lnTo>
                <a:lnTo>
                  <a:pt x="5560" y="87"/>
                </a:lnTo>
                <a:lnTo>
                  <a:pt x="5561" y="78"/>
                </a:lnTo>
                <a:lnTo>
                  <a:pt x="5561" y="85"/>
                </a:lnTo>
                <a:lnTo>
                  <a:pt x="5562" y="85"/>
                </a:lnTo>
                <a:lnTo>
                  <a:pt x="5563" y="73"/>
                </a:lnTo>
                <a:lnTo>
                  <a:pt x="5563" y="77"/>
                </a:lnTo>
                <a:lnTo>
                  <a:pt x="5564" y="78"/>
                </a:lnTo>
                <a:lnTo>
                  <a:pt x="5565" y="77"/>
                </a:lnTo>
                <a:lnTo>
                  <a:pt x="5566" y="79"/>
                </a:lnTo>
                <a:lnTo>
                  <a:pt x="5566" y="78"/>
                </a:lnTo>
                <a:lnTo>
                  <a:pt x="5567" y="74"/>
                </a:lnTo>
                <a:lnTo>
                  <a:pt x="5568" y="70"/>
                </a:lnTo>
                <a:lnTo>
                  <a:pt x="5568" y="69"/>
                </a:lnTo>
                <a:lnTo>
                  <a:pt x="5569" y="70"/>
                </a:lnTo>
                <a:lnTo>
                  <a:pt x="5570" y="66"/>
                </a:lnTo>
                <a:lnTo>
                  <a:pt x="5570" y="61"/>
                </a:lnTo>
                <a:lnTo>
                  <a:pt x="5571" y="57"/>
                </a:lnTo>
                <a:lnTo>
                  <a:pt x="5572" y="59"/>
                </a:lnTo>
                <a:lnTo>
                  <a:pt x="5572" y="57"/>
                </a:lnTo>
                <a:lnTo>
                  <a:pt x="5573" y="65"/>
                </a:lnTo>
                <a:lnTo>
                  <a:pt x="5574" y="66"/>
                </a:lnTo>
                <a:lnTo>
                  <a:pt x="5575" y="58"/>
                </a:lnTo>
                <a:lnTo>
                  <a:pt x="5575" y="69"/>
                </a:lnTo>
                <a:lnTo>
                  <a:pt x="5576" y="62"/>
                </a:lnTo>
                <a:lnTo>
                  <a:pt x="5577" y="63"/>
                </a:lnTo>
                <a:lnTo>
                  <a:pt x="5577" y="74"/>
                </a:lnTo>
                <a:lnTo>
                  <a:pt x="5578" y="75"/>
                </a:lnTo>
                <a:lnTo>
                  <a:pt x="5579" y="70"/>
                </a:lnTo>
                <a:lnTo>
                  <a:pt x="5579" y="78"/>
                </a:lnTo>
                <a:lnTo>
                  <a:pt x="5580" y="73"/>
                </a:lnTo>
                <a:lnTo>
                  <a:pt x="5581" y="78"/>
                </a:lnTo>
                <a:lnTo>
                  <a:pt x="5581" y="77"/>
                </a:lnTo>
                <a:lnTo>
                  <a:pt x="5582" y="77"/>
                </a:lnTo>
                <a:lnTo>
                  <a:pt x="5583" y="75"/>
                </a:lnTo>
                <a:lnTo>
                  <a:pt x="5584" y="75"/>
                </a:lnTo>
                <a:lnTo>
                  <a:pt x="5584" y="71"/>
                </a:lnTo>
                <a:lnTo>
                  <a:pt x="5585" y="78"/>
                </a:lnTo>
                <a:lnTo>
                  <a:pt x="5586" y="79"/>
                </a:lnTo>
                <a:lnTo>
                  <a:pt x="5586" y="82"/>
                </a:lnTo>
                <a:lnTo>
                  <a:pt x="5587" y="85"/>
                </a:lnTo>
                <a:lnTo>
                  <a:pt x="5588" y="85"/>
                </a:lnTo>
                <a:lnTo>
                  <a:pt x="5588" y="85"/>
                </a:lnTo>
                <a:lnTo>
                  <a:pt x="5589" y="83"/>
                </a:lnTo>
                <a:lnTo>
                  <a:pt x="5590" y="86"/>
                </a:lnTo>
                <a:lnTo>
                  <a:pt x="5590" y="89"/>
                </a:lnTo>
                <a:lnTo>
                  <a:pt x="5591" y="82"/>
                </a:lnTo>
                <a:lnTo>
                  <a:pt x="5592" y="91"/>
                </a:lnTo>
                <a:lnTo>
                  <a:pt x="5592" y="90"/>
                </a:lnTo>
                <a:lnTo>
                  <a:pt x="5593" y="91"/>
                </a:lnTo>
                <a:lnTo>
                  <a:pt x="5594" y="94"/>
                </a:lnTo>
                <a:lnTo>
                  <a:pt x="5595" y="99"/>
                </a:lnTo>
                <a:lnTo>
                  <a:pt x="5595" y="94"/>
                </a:lnTo>
                <a:lnTo>
                  <a:pt x="5596" y="104"/>
                </a:lnTo>
                <a:lnTo>
                  <a:pt x="5597" y="213"/>
                </a:lnTo>
                <a:lnTo>
                  <a:pt x="5597" y="277"/>
                </a:lnTo>
                <a:lnTo>
                  <a:pt x="5598" y="347"/>
                </a:lnTo>
                <a:lnTo>
                  <a:pt x="5599" y="408"/>
                </a:lnTo>
                <a:lnTo>
                  <a:pt x="5599" y="460"/>
                </a:lnTo>
                <a:lnTo>
                  <a:pt x="5600" y="503"/>
                </a:lnTo>
                <a:lnTo>
                  <a:pt x="5601" y="540"/>
                </a:lnTo>
                <a:lnTo>
                  <a:pt x="5601" y="573"/>
                </a:lnTo>
                <a:lnTo>
                  <a:pt x="5602" y="604"/>
                </a:lnTo>
                <a:lnTo>
                  <a:pt x="5603" y="632"/>
                </a:lnTo>
                <a:lnTo>
                  <a:pt x="5604" y="656"/>
                </a:lnTo>
                <a:lnTo>
                  <a:pt x="5604" y="679"/>
                </a:lnTo>
                <a:lnTo>
                  <a:pt x="5605" y="697"/>
                </a:lnTo>
                <a:lnTo>
                  <a:pt x="5606" y="707"/>
                </a:lnTo>
                <a:lnTo>
                  <a:pt x="5606" y="723"/>
                </a:lnTo>
                <a:lnTo>
                  <a:pt x="5607" y="737"/>
                </a:lnTo>
                <a:lnTo>
                  <a:pt x="5608" y="749"/>
                </a:lnTo>
                <a:lnTo>
                  <a:pt x="5608" y="767"/>
                </a:lnTo>
                <a:lnTo>
                  <a:pt x="5609" y="745"/>
                </a:lnTo>
                <a:lnTo>
                  <a:pt x="5610" y="673"/>
                </a:lnTo>
                <a:lnTo>
                  <a:pt x="5610" y="566"/>
                </a:lnTo>
                <a:lnTo>
                  <a:pt x="5611" y="470"/>
                </a:lnTo>
                <a:lnTo>
                  <a:pt x="5612" y="391"/>
                </a:lnTo>
                <a:lnTo>
                  <a:pt x="5613" y="323"/>
                </a:lnTo>
                <a:lnTo>
                  <a:pt x="5613" y="273"/>
                </a:lnTo>
                <a:lnTo>
                  <a:pt x="5614" y="249"/>
                </a:lnTo>
                <a:lnTo>
                  <a:pt x="5615" y="222"/>
                </a:lnTo>
                <a:lnTo>
                  <a:pt x="5615" y="177"/>
                </a:lnTo>
                <a:lnTo>
                  <a:pt x="5616" y="162"/>
                </a:lnTo>
                <a:lnTo>
                  <a:pt x="5617" y="149"/>
                </a:lnTo>
                <a:lnTo>
                  <a:pt x="5617" y="139"/>
                </a:lnTo>
                <a:lnTo>
                  <a:pt x="5618" y="135"/>
                </a:lnTo>
                <a:lnTo>
                  <a:pt x="5619" y="124"/>
                </a:lnTo>
                <a:lnTo>
                  <a:pt x="5619" y="118"/>
                </a:lnTo>
                <a:lnTo>
                  <a:pt x="5620" y="115"/>
                </a:lnTo>
                <a:lnTo>
                  <a:pt x="5621" y="112"/>
                </a:lnTo>
                <a:lnTo>
                  <a:pt x="5622" y="110"/>
                </a:lnTo>
                <a:lnTo>
                  <a:pt x="5622" y="103"/>
                </a:lnTo>
                <a:lnTo>
                  <a:pt x="5623" y="91"/>
                </a:lnTo>
                <a:lnTo>
                  <a:pt x="5624" y="96"/>
                </a:lnTo>
                <a:lnTo>
                  <a:pt x="5624" y="87"/>
                </a:lnTo>
                <a:lnTo>
                  <a:pt x="5625" y="92"/>
                </a:lnTo>
                <a:lnTo>
                  <a:pt x="5626" y="91"/>
                </a:lnTo>
                <a:lnTo>
                  <a:pt x="5626" y="81"/>
                </a:lnTo>
                <a:lnTo>
                  <a:pt x="5627" y="87"/>
                </a:lnTo>
                <a:lnTo>
                  <a:pt x="5628" y="79"/>
                </a:lnTo>
                <a:lnTo>
                  <a:pt x="5628" y="79"/>
                </a:lnTo>
                <a:lnTo>
                  <a:pt x="5629" y="87"/>
                </a:lnTo>
                <a:lnTo>
                  <a:pt x="5630" y="85"/>
                </a:lnTo>
                <a:lnTo>
                  <a:pt x="5631" y="82"/>
                </a:lnTo>
                <a:lnTo>
                  <a:pt x="5631" y="81"/>
                </a:lnTo>
                <a:lnTo>
                  <a:pt x="5632" y="81"/>
                </a:lnTo>
                <a:lnTo>
                  <a:pt x="5633" y="78"/>
                </a:lnTo>
                <a:lnTo>
                  <a:pt x="5633" y="77"/>
                </a:lnTo>
                <a:lnTo>
                  <a:pt x="5634" y="75"/>
                </a:lnTo>
                <a:lnTo>
                  <a:pt x="5635" y="69"/>
                </a:lnTo>
                <a:lnTo>
                  <a:pt x="5635" y="69"/>
                </a:lnTo>
                <a:lnTo>
                  <a:pt x="5636" y="67"/>
                </a:lnTo>
                <a:lnTo>
                  <a:pt x="5637" y="66"/>
                </a:lnTo>
                <a:lnTo>
                  <a:pt x="5637" y="63"/>
                </a:lnTo>
                <a:lnTo>
                  <a:pt x="5638" y="59"/>
                </a:lnTo>
                <a:lnTo>
                  <a:pt x="5639" y="66"/>
                </a:lnTo>
                <a:lnTo>
                  <a:pt x="5639" y="57"/>
                </a:lnTo>
                <a:lnTo>
                  <a:pt x="5640" y="66"/>
                </a:lnTo>
                <a:lnTo>
                  <a:pt x="5641" y="69"/>
                </a:lnTo>
                <a:lnTo>
                  <a:pt x="5642" y="70"/>
                </a:lnTo>
                <a:lnTo>
                  <a:pt x="5642" y="62"/>
                </a:lnTo>
                <a:lnTo>
                  <a:pt x="5643" y="71"/>
                </a:lnTo>
                <a:lnTo>
                  <a:pt x="5644" y="69"/>
                </a:lnTo>
                <a:lnTo>
                  <a:pt x="5644" y="69"/>
                </a:lnTo>
                <a:lnTo>
                  <a:pt x="5645" y="71"/>
                </a:lnTo>
                <a:lnTo>
                  <a:pt x="5646" y="67"/>
                </a:lnTo>
                <a:lnTo>
                  <a:pt x="5646" y="58"/>
                </a:lnTo>
                <a:lnTo>
                  <a:pt x="5647" y="58"/>
                </a:lnTo>
                <a:lnTo>
                  <a:pt x="5648" y="69"/>
                </a:lnTo>
                <a:lnTo>
                  <a:pt x="5648" y="67"/>
                </a:lnTo>
                <a:lnTo>
                  <a:pt x="5649" y="62"/>
                </a:lnTo>
                <a:lnTo>
                  <a:pt x="5650" y="70"/>
                </a:lnTo>
                <a:lnTo>
                  <a:pt x="5651" y="62"/>
                </a:lnTo>
                <a:lnTo>
                  <a:pt x="5651" y="73"/>
                </a:lnTo>
                <a:lnTo>
                  <a:pt x="5652" y="65"/>
                </a:lnTo>
                <a:lnTo>
                  <a:pt x="5653" y="66"/>
                </a:lnTo>
                <a:lnTo>
                  <a:pt x="5653" y="77"/>
                </a:lnTo>
                <a:lnTo>
                  <a:pt x="5654" y="78"/>
                </a:lnTo>
                <a:lnTo>
                  <a:pt x="5655" y="74"/>
                </a:lnTo>
                <a:lnTo>
                  <a:pt x="5655" y="79"/>
                </a:lnTo>
                <a:lnTo>
                  <a:pt x="5656" y="81"/>
                </a:lnTo>
                <a:lnTo>
                  <a:pt x="5657" y="82"/>
                </a:lnTo>
                <a:lnTo>
                  <a:pt x="5657" y="74"/>
                </a:lnTo>
                <a:lnTo>
                  <a:pt x="5658" y="78"/>
                </a:lnTo>
                <a:lnTo>
                  <a:pt x="5659" y="78"/>
                </a:lnTo>
                <a:lnTo>
                  <a:pt x="5660" y="89"/>
                </a:lnTo>
                <a:lnTo>
                  <a:pt x="5660" y="91"/>
                </a:lnTo>
                <a:lnTo>
                  <a:pt x="5661" y="91"/>
                </a:lnTo>
                <a:lnTo>
                  <a:pt x="5662" y="92"/>
                </a:lnTo>
                <a:lnTo>
                  <a:pt x="5662" y="87"/>
                </a:lnTo>
                <a:lnTo>
                  <a:pt x="5663" y="95"/>
                </a:lnTo>
                <a:lnTo>
                  <a:pt x="5664" y="99"/>
                </a:lnTo>
                <a:lnTo>
                  <a:pt x="5664" y="160"/>
                </a:lnTo>
                <a:lnTo>
                  <a:pt x="5665" y="252"/>
                </a:lnTo>
                <a:lnTo>
                  <a:pt x="5666" y="317"/>
                </a:lnTo>
                <a:lnTo>
                  <a:pt x="5666" y="382"/>
                </a:lnTo>
                <a:lnTo>
                  <a:pt x="5667" y="434"/>
                </a:lnTo>
                <a:lnTo>
                  <a:pt x="5668" y="485"/>
                </a:lnTo>
                <a:lnTo>
                  <a:pt x="5669" y="523"/>
                </a:lnTo>
                <a:lnTo>
                  <a:pt x="5669" y="560"/>
                </a:lnTo>
                <a:lnTo>
                  <a:pt x="5670" y="594"/>
                </a:lnTo>
                <a:lnTo>
                  <a:pt x="5671" y="615"/>
                </a:lnTo>
                <a:lnTo>
                  <a:pt x="5671" y="647"/>
                </a:lnTo>
                <a:lnTo>
                  <a:pt x="5672" y="670"/>
                </a:lnTo>
                <a:lnTo>
                  <a:pt x="5673" y="691"/>
                </a:lnTo>
                <a:lnTo>
                  <a:pt x="5673" y="710"/>
                </a:lnTo>
                <a:lnTo>
                  <a:pt x="5674" y="725"/>
                </a:lnTo>
                <a:lnTo>
                  <a:pt x="5675" y="729"/>
                </a:lnTo>
                <a:lnTo>
                  <a:pt x="5675" y="748"/>
                </a:lnTo>
                <a:lnTo>
                  <a:pt x="5676" y="754"/>
                </a:lnTo>
                <a:lnTo>
                  <a:pt x="5677" y="767"/>
                </a:lnTo>
                <a:lnTo>
                  <a:pt x="5678" y="714"/>
                </a:lnTo>
                <a:lnTo>
                  <a:pt x="5678" y="617"/>
                </a:lnTo>
                <a:lnTo>
                  <a:pt x="5679" y="509"/>
                </a:lnTo>
                <a:lnTo>
                  <a:pt x="5680" y="424"/>
                </a:lnTo>
                <a:lnTo>
                  <a:pt x="5680" y="346"/>
                </a:lnTo>
                <a:lnTo>
                  <a:pt x="5681" y="320"/>
                </a:lnTo>
                <a:lnTo>
                  <a:pt x="5682" y="269"/>
                </a:lnTo>
                <a:lnTo>
                  <a:pt x="5682" y="235"/>
                </a:lnTo>
                <a:lnTo>
                  <a:pt x="5683" y="206"/>
                </a:lnTo>
                <a:lnTo>
                  <a:pt x="5684" y="173"/>
                </a:lnTo>
                <a:lnTo>
                  <a:pt x="5684" y="155"/>
                </a:lnTo>
                <a:lnTo>
                  <a:pt x="5685" y="141"/>
                </a:lnTo>
                <a:lnTo>
                  <a:pt x="5686" y="124"/>
                </a:lnTo>
                <a:lnTo>
                  <a:pt x="5686" y="123"/>
                </a:lnTo>
                <a:lnTo>
                  <a:pt x="5687" y="119"/>
                </a:lnTo>
                <a:lnTo>
                  <a:pt x="5688" y="104"/>
                </a:lnTo>
                <a:lnTo>
                  <a:pt x="5689" y="111"/>
                </a:lnTo>
                <a:lnTo>
                  <a:pt x="5689" y="110"/>
                </a:lnTo>
                <a:lnTo>
                  <a:pt x="5690" y="96"/>
                </a:lnTo>
                <a:lnTo>
                  <a:pt x="5691" y="104"/>
                </a:lnTo>
                <a:lnTo>
                  <a:pt x="5691" y="99"/>
                </a:lnTo>
                <a:lnTo>
                  <a:pt x="5692" y="90"/>
                </a:lnTo>
                <a:lnTo>
                  <a:pt x="5693" y="94"/>
                </a:lnTo>
                <a:lnTo>
                  <a:pt x="5693" y="83"/>
                </a:lnTo>
                <a:lnTo>
                  <a:pt x="5694" y="87"/>
                </a:lnTo>
                <a:lnTo>
                  <a:pt x="5695" y="87"/>
                </a:lnTo>
                <a:lnTo>
                  <a:pt x="5695" y="87"/>
                </a:lnTo>
                <a:lnTo>
                  <a:pt x="5696" y="77"/>
                </a:lnTo>
                <a:lnTo>
                  <a:pt x="5697" y="87"/>
                </a:lnTo>
                <a:lnTo>
                  <a:pt x="5698" y="82"/>
                </a:lnTo>
                <a:lnTo>
                  <a:pt x="5698" y="83"/>
                </a:lnTo>
                <a:lnTo>
                  <a:pt x="5699" y="79"/>
                </a:lnTo>
                <a:lnTo>
                  <a:pt x="5700" y="70"/>
                </a:lnTo>
                <a:lnTo>
                  <a:pt x="5700" y="73"/>
                </a:lnTo>
                <a:lnTo>
                  <a:pt x="5701" y="71"/>
                </a:lnTo>
                <a:lnTo>
                  <a:pt x="5702" y="74"/>
                </a:lnTo>
                <a:lnTo>
                  <a:pt x="5702" y="62"/>
                </a:lnTo>
                <a:lnTo>
                  <a:pt x="5703" y="66"/>
                </a:lnTo>
                <a:lnTo>
                  <a:pt x="5704" y="62"/>
                </a:lnTo>
                <a:lnTo>
                  <a:pt x="5704" y="63"/>
                </a:lnTo>
                <a:lnTo>
                  <a:pt x="5705" y="61"/>
                </a:lnTo>
                <a:lnTo>
                  <a:pt x="5706" y="66"/>
                </a:lnTo>
                <a:lnTo>
                  <a:pt x="5707" y="66"/>
                </a:lnTo>
                <a:lnTo>
                  <a:pt x="5707" y="62"/>
                </a:lnTo>
                <a:lnTo>
                  <a:pt x="5708" y="69"/>
                </a:lnTo>
                <a:lnTo>
                  <a:pt x="5709" y="70"/>
                </a:lnTo>
                <a:lnTo>
                  <a:pt x="5709" y="71"/>
                </a:lnTo>
                <a:lnTo>
                  <a:pt x="5710" y="63"/>
                </a:lnTo>
                <a:lnTo>
                  <a:pt x="5711" y="69"/>
                </a:lnTo>
                <a:lnTo>
                  <a:pt x="5711" y="69"/>
                </a:lnTo>
                <a:lnTo>
                  <a:pt x="5712" y="65"/>
                </a:lnTo>
                <a:lnTo>
                  <a:pt x="5713" y="58"/>
                </a:lnTo>
                <a:lnTo>
                  <a:pt x="5713" y="63"/>
                </a:lnTo>
                <a:lnTo>
                  <a:pt x="5714" y="67"/>
                </a:lnTo>
                <a:lnTo>
                  <a:pt x="5715" y="69"/>
                </a:lnTo>
                <a:lnTo>
                  <a:pt x="5716" y="66"/>
                </a:lnTo>
                <a:lnTo>
                  <a:pt x="5716" y="71"/>
                </a:lnTo>
                <a:lnTo>
                  <a:pt x="5717" y="66"/>
                </a:lnTo>
                <a:lnTo>
                  <a:pt x="5718" y="73"/>
                </a:lnTo>
                <a:lnTo>
                  <a:pt x="5718" y="74"/>
                </a:lnTo>
                <a:lnTo>
                  <a:pt x="5719" y="67"/>
                </a:lnTo>
                <a:lnTo>
                  <a:pt x="5720" y="70"/>
                </a:lnTo>
                <a:lnTo>
                  <a:pt x="5720" y="79"/>
                </a:lnTo>
                <a:lnTo>
                  <a:pt x="5721" y="81"/>
                </a:lnTo>
                <a:lnTo>
                  <a:pt x="5722" y="81"/>
                </a:lnTo>
                <a:lnTo>
                  <a:pt x="5722" y="83"/>
                </a:lnTo>
                <a:lnTo>
                  <a:pt x="5723" y="83"/>
                </a:lnTo>
                <a:lnTo>
                  <a:pt x="5724" y="89"/>
                </a:lnTo>
                <a:lnTo>
                  <a:pt x="5725" y="90"/>
                </a:lnTo>
                <a:lnTo>
                  <a:pt x="5725" y="86"/>
                </a:lnTo>
                <a:lnTo>
                  <a:pt x="5726" y="83"/>
                </a:lnTo>
                <a:lnTo>
                  <a:pt x="5727" y="92"/>
                </a:lnTo>
                <a:lnTo>
                  <a:pt x="5727" y="94"/>
                </a:lnTo>
                <a:lnTo>
                  <a:pt x="5728" y="94"/>
                </a:lnTo>
                <a:lnTo>
                  <a:pt x="5729" y="87"/>
                </a:lnTo>
                <a:lnTo>
                  <a:pt x="5729" y="94"/>
                </a:lnTo>
                <a:lnTo>
                  <a:pt x="5730" y="90"/>
                </a:lnTo>
                <a:lnTo>
                  <a:pt x="5731" y="91"/>
                </a:lnTo>
                <a:lnTo>
                  <a:pt x="5731" y="99"/>
                </a:lnTo>
                <a:lnTo>
                  <a:pt x="5732" y="100"/>
                </a:lnTo>
                <a:lnTo>
                  <a:pt x="5733" y="219"/>
                </a:lnTo>
                <a:lnTo>
                  <a:pt x="5733" y="296"/>
                </a:lnTo>
                <a:lnTo>
                  <a:pt x="5734" y="359"/>
                </a:lnTo>
                <a:lnTo>
                  <a:pt x="5735" y="416"/>
                </a:lnTo>
                <a:lnTo>
                  <a:pt x="5736" y="469"/>
                </a:lnTo>
                <a:lnTo>
                  <a:pt x="5736" y="513"/>
                </a:lnTo>
                <a:lnTo>
                  <a:pt x="5737" y="548"/>
                </a:lnTo>
                <a:lnTo>
                  <a:pt x="5738" y="583"/>
                </a:lnTo>
                <a:lnTo>
                  <a:pt x="5738" y="614"/>
                </a:lnTo>
                <a:lnTo>
                  <a:pt x="5739" y="640"/>
                </a:lnTo>
                <a:lnTo>
                  <a:pt x="5740" y="663"/>
                </a:lnTo>
                <a:lnTo>
                  <a:pt x="5740" y="673"/>
                </a:lnTo>
                <a:lnTo>
                  <a:pt x="5741" y="701"/>
                </a:lnTo>
                <a:lnTo>
                  <a:pt x="5742" y="719"/>
                </a:lnTo>
                <a:lnTo>
                  <a:pt x="5742" y="730"/>
                </a:lnTo>
                <a:lnTo>
                  <a:pt x="5743" y="743"/>
                </a:lnTo>
                <a:lnTo>
                  <a:pt x="5744" y="756"/>
                </a:lnTo>
                <a:lnTo>
                  <a:pt x="5745" y="758"/>
                </a:lnTo>
                <a:lnTo>
                  <a:pt x="5745" y="766"/>
                </a:lnTo>
                <a:lnTo>
                  <a:pt x="5746" y="693"/>
                </a:lnTo>
                <a:lnTo>
                  <a:pt x="5747" y="553"/>
                </a:lnTo>
                <a:lnTo>
                  <a:pt x="5747" y="461"/>
                </a:lnTo>
                <a:lnTo>
                  <a:pt x="5748" y="381"/>
                </a:lnTo>
                <a:lnTo>
                  <a:pt x="5749" y="316"/>
                </a:lnTo>
                <a:lnTo>
                  <a:pt x="5749" y="268"/>
                </a:lnTo>
                <a:lnTo>
                  <a:pt x="5750" y="252"/>
                </a:lnTo>
                <a:lnTo>
                  <a:pt x="5751" y="219"/>
                </a:lnTo>
                <a:lnTo>
                  <a:pt x="5751" y="181"/>
                </a:lnTo>
                <a:lnTo>
                  <a:pt x="5752" y="162"/>
                </a:lnTo>
                <a:lnTo>
                  <a:pt x="5753" y="147"/>
                </a:lnTo>
                <a:lnTo>
                  <a:pt x="5754" y="137"/>
                </a:lnTo>
                <a:lnTo>
                  <a:pt x="5754" y="127"/>
                </a:lnTo>
                <a:lnTo>
                  <a:pt x="5755" y="120"/>
                </a:lnTo>
                <a:lnTo>
                  <a:pt x="5756" y="110"/>
                </a:lnTo>
                <a:lnTo>
                  <a:pt x="5756" y="108"/>
                </a:lnTo>
                <a:lnTo>
                  <a:pt x="5757" y="102"/>
                </a:lnTo>
                <a:lnTo>
                  <a:pt x="5758" y="104"/>
                </a:lnTo>
                <a:lnTo>
                  <a:pt x="5758" y="102"/>
                </a:lnTo>
                <a:lnTo>
                  <a:pt x="5759" y="96"/>
                </a:lnTo>
                <a:lnTo>
                  <a:pt x="5760" y="96"/>
                </a:lnTo>
                <a:lnTo>
                  <a:pt x="5760" y="95"/>
                </a:lnTo>
                <a:lnTo>
                  <a:pt x="5761" y="92"/>
                </a:lnTo>
                <a:lnTo>
                  <a:pt x="5762" y="92"/>
                </a:lnTo>
                <a:lnTo>
                  <a:pt x="5763" y="90"/>
                </a:lnTo>
                <a:lnTo>
                  <a:pt x="5763" y="83"/>
                </a:lnTo>
                <a:lnTo>
                  <a:pt x="5764" y="90"/>
                </a:lnTo>
                <a:lnTo>
                  <a:pt x="5765" y="89"/>
                </a:lnTo>
                <a:lnTo>
                  <a:pt x="5765" y="85"/>
                </a:lnTo>
                <a:lnTo>
                  <a:pt x="5766" y="74"/>
                </a:lnTo>
                <a:lnTo>
                  <a:pt x="5767" y="82"/>
                </a:lnTo>
                <a:lnTo>
                  <a:pt x="5767" y="82"/>
                </a:lnTo>
                <a:lnTo>
                  <a:pt x="5768" y="75"/>
                </a:lnTo>
                <a:lnTo>
                  <a:pt x="5769" y="71"/>
                </a:lnTo>
                <a:lnTo>
                  <a:pt x="5769" y="74"/>
                </a:lnTo>
                <a:lnTo>
                  <a:pt x="5770" y="73"/>
                </a:lnTo>
                <a:lnTo>
                  <a:pt x="5771" y="65"/>
                </a:lnTo>
                <a:lnTo>
                  <a:pt x="5772" y="71"/>
                </a:lnTo>
                <a:lnTo>
                  <a:pt x="5772" y="62"/>
                </a:lnTo>
                <a:lnTo>
                  <a:pt x="5773" y="69"/>
                </a:lnTo>
                <a:lnTo>
                  <a:pt x="5774" y="67"/>
                </a:lnTo>
                <a:lnTo>
                  <a:pt x="5774" y="69"/>
                </a:lnTo>
                <a:lnTo>
                  <a:pt x="5775" y="63"/>
                </a:lnTo>
                <a:lnTo>
                  <a:pt x="5776" y="66"/>
                </a:lnTo>
                <a:lnTo>
                  <a:pt x="5776" y="62"/>
                </a:lnTo>
                <a:lnTo>
                  <a:pt x="5777" y="71"/>
                </a:lnTo>
                <a:lnTo>
                  <a:pt x="5778" y="65"/>
                </a:lnTo>
                <a:lnTo>
                  <a:pt x="5778" y="74"/>
                </a:lnTo>
                <a:lnTo>
                  <a:pt x="5779" y="73"/>
                </a:lnTo>
                <a:lnTo>
                  <a:pt x="5780" y="70"/>
                </a:lnTo>
                <a:lnTo>
                  <a:pt x="5780" y="73"/>
                </a:lnTo>
                <a:lnTo>
                  <a:pt x="5781" y="63"/>
                </a:lnTo>
                <a:lnTo>
                  <a:pt x="5782" y="69"/>
                </a:lnTo>
                <a:lnTo>
                  <a:pt x="5783" y="69"/>
                </a:lnTo>
                <a:lnTo>
                  <a:pt x="5783" y="69"/>
                </a:lnTo>
                <a:lnTo>
                  <a:pt x="5784" y="65"/>
                </a:lnTo>
                <a:lnTo>
                  <a:pt x="5785" y="70"/>
                </a:lnTo>
                <a:lnTo>
                  <a:pt x="5785" y="63"/>
                </a:lnTo>
                <a:lnTo>
                  <a:pt x="5786" y="73"/>
                </a:lnTo>
                <a:lnTo>
                  <a:pt x="5787" y="67"/>
                </a:lnTo>
                <a:lnTo>
                  <a:pt x="5787" y="75"/>
                </a:lnTo>
                <a:lnTo>
                  <a:pt x="5788" y="71"/>
                </a:lnTo>
                <a:lnTo>
                  <a:pt x="5789" y="69"/>
                </a:lnTo>
                <a:lnTo>
                  <a:pt x="5789" y="79"/>
                </a:lnTo>
                <a:lnTo>
                  <a:pt x="5790" y="83"/>
                </a:lnTo>
                <a:lnTo>
                  <a:pt x="5791" y="85"/>
                </a:lnTo>
                <a:lnTo>
                  <a:pt x="5792" y="87"/>
                </a:lnTo>
                <a:lnTo>
                  <a:pt x="5792" y="86"/>
                </a:lnTo>
                <a:lnTo>
                  <a:pt x="5793" y="86"/>
                </a:lnTo>
                <a:lnTo>
                  <a:pt x="5794" y="85"/>
                </a:lnTo>
                <a:lnTo>
                  <a:pt x="5794" y="83"/>
                </a:lnTo>
                <a:lnTo>
                  <a:pt x="5795" y="89"/>
                </a:lnTo>
                <a:lnTo>
                  <a:pt x="5796" y="86"/>
                </a:lnTo>
                <a:lnTo>
                  <a:pt x="5796" y="85"/>
                </a:lnTo>
                <a:lnTo>
                  <a:pt x="5797" y="86"/>
                </a:lnTo>
                <a:lnTo>
                  <a:pt x="5798" y="95"/>
                </a:lnTo>
                <a:lnTo>
                  <a:pt x="5798" y="98"/>
                </a:lnTo>
                <a:lnTo>
                  <a:pt x="5799" y="99"/>
                </a:lnTo>
                <a:lnTo>
                  <a:pt x="5800" y="166"/>
                </a:lnTo>
                <a:lnTo>
                  <a:pt x="5801" y="261"/>
                </a:lnTo>
                <a:lnTo>
                  <a:pt x="5801" y="325"/>
                </a:lnTo>
                <a:lnTo>
                  <a:pt x="5802" y="394"/>
                </a:lnTo>
                <a:lnTo>
                  <a:pt x="5803" y="446"/>
                </a:lnTo>
                <a:lnTo>
                  <a:pt x="5803" y="491"/>
                </a:lnTo>
                <a:lnTo>
                  <a:pt x="5804" y="531"/>
                </a:lnTo>
                <a:lnTo>
                  <a:pt x="5805" y="569"/>
                </a:lnTo>
                <a:lnTo>
                  <a:pt x="5805" y="599"/>
                </a:lnTo>
                <a:lnTo>
                  <a:pt x="5806" y="627"/>
                </a:lnTo>
                <a:lnTo>
                  <a:pt x="5807" y="655"/>
                </a:lnTo>
                <a:lnTo>
                  <a:pt x="5807" y="663"/>
                </a:lnTo>
                <a:lnTo>
                  <a:pt x="5808" y="685"/>
                </a:lnTo>
                <a:lnTo>
                  <a:pt x="5809" y="704"/>
                </a:lnTo>
                <a:lnTo>
                  <a:pt x="5810" y="724"/>
                </a:lnTo>
                <a:lnTo>
                  <a:pt x="5810" y="729"/>
                </a:lnTo>
                <a:lnTo>
                  <a:pt x="5811" y="742"/>
                </a:lnTo>
                <a:lnTo>
                  <a:pt x="5812" y="747"/>
                </a:lnTo>
                <a:lnTo>
                  <a:pt x="5812" y="761"/>
                </a:lnTo>
                <a:lnTo>
                  <a:pt x="5813" y="712"/>
                </a:lnTo>
                <a:lnTo>
                  <a:pt x="5814" y="600"/>
                </a:lnTo>
                <a:lnTo>
                  <a:pt x="5814" y="499"/>
                </a:lnTo>
                <a:lnTo>
                  <a:pt x="5815" y="414"/>
                </a:lnTo>
                <a:lnTo>
                  <a:pt x="5816" y="338"/>
                </a:lnTo>
                <a:lnTo>
                  <a:pt x="5816" y="306"/>
                </a:lnTo>
                <a:lnTo>
                  <a:pt x="5817" y="262"/>
                </a:lnTo>
                <a:lnTo>
                  <a:pt x="5818" y="232"/>
                </a:lnTo>
                <a:lnTo>
                  <a:pt x="5819" y="184"/>
                </a:lnTo>
                <a:lnTo>
                  <a:pt x="5819" y="170"/>
                </a:lnTo>
                <a:lnTo>
                  <a:pt x="5820" y="147"/>
                </a:lnTo>
                <a:lnTo>
                  <a:pt x="5821" y="135"/>
                </a:lnTo>
                <a:lnTo>
                  <a:pt x="5821" y="135"/>
                </a:lnTo>
                <a:lnTo>
                  <a:pt x="5822" y="126"/>
                </a:lnTo>
                <a:lnTo>
                  <a:pt x="5823" y="120"/>
                </a:lnTo>
                <a:lnTo>
                  <a:pt x="5823" y="116"/>
                </a:lnTo>
                <a:lnTo>
                  <a:pt x="5824" y="111"/>
                </a:lnTo>
                <a:lnTo>
                  <a:pt x="5825" y="99"/>
                </a:lnTo>
                <a:lnTo>
                  <a:pt x="5825" y="106"/>
                </a:lnTo>
                <a:lnTo>
                  <a:pt x="5826" y="104"/>
                </a:lnTo>
                <a:lnTo>
                  <a:pt x="5827" y="94"/>
                </a:lnTo>
                <a:lnTo>
                  <a:pt x="5828" y="96"/>
                </a:lnTo>
                <a:lnTo>
                  <a:pt x="5828" y="92"/>
                </a:lnTo>
                <a:lnTo>
                  <a:pt x="5829" y="96"/>
                </a:lnTo>
                <a:lnTo>
                  <a:pt x="5830" y="95"/>
                </a:lnTo>
                <a:lnTo>
                  <a:pt x="5830" y="86"/>
                </a:lnTo>
                <a:lnTo>
                  <a:pt x="5831" y="92"/>
                </a:lnTo>
                <a:lnTo>
                  <a:pt x="5832" y="89"/>
                </a:lnTo>
                <a:lnTo>
                  <a:pt x="5832" y="87"/>
                </a:lnTo>
                <a:lnTo>
                  <a:pt x="5833" y="89"/>
                </a:lnTo>
                <a:lnTo>
                  <a:pt x="5834" y="87"/>
                </a:lnTo>
                <a:lnTo>
                  <a:pt x="5834" y="82"/>
                </a:lnTo>
                <a:lnTo>
                  <a:pt x="5835" y="75"/>
                </a:lnTo>
                <a:lnTo>
                  <a:pt x="5836" y="81"/>
                </a:lnTo>
                <a:lnTo>
                  <a:pt x="5836" y="71"/>
                </a:lnTo>
                <a:lnTo>
                  <a:pt x="5837" y="75"/>
                </a:lnTo>
                <a:lnTo>
                  <a:pt x="5838" y="71"/>
                </a:lnTo>
                <a:lnTo>
                  <a:pt x="5839" y="74"/>
                </a:lnTo>
                <a:lnTo>
                  <a:pt x="5839" y="73"/>
                </a:lnTo>
                <a:lnTo>
                  <a:pt x="5840" y="63"/>
                </a:lnTo>
                <a:lnTo>
                  <a:pt x="5841" y="71"/>
                </a:lnTo>
                <a:lnTo>
                  <a:pt x="5841" y="70"/>
                </a:lnTo>
                <a:lnTo>
                  <a:pt x="5842" y="69"/>
                </a:lnTo>
                <a:lnTo>
                  <a:pt x="5843" y="70"/>
                </a:lnTo>
                <a:lnTo>
                  <a:pt x="5843" y="66"/>
                </a:lnTo>
                <a:lnTo>
                  <a:pt x="5844" y="73"/>
                </a:lnTo>
                <a:lnTo>
                  <a:pt x="5845" y="74"/>
                </a:lnTo>
                <a:lnTo>
                  <a:pt x="5845" y="74"/>
                </a:lnTo>
                <a:lnTo>
                  <a:pt x="5846" y="71"/>
                </a:lnTo>
                <a:lnTo>
                  <a:pt x="5847" y="69"/>
                </a:lnTo>
                <a:lnTo>
                  <a:pt x="5848" y="69"/>
                </a:lnTo>
                <a:lnTo>
                  <a:pt x="5848" y="70"/>
                </a:lnTo>
                <a:lnTo>
                  <a:pt x="5849" y="69"/>
                </a:lnTo>
                <a:lnTo>
                  <a:pt x="5850" y="65"/>
                </a:lnTo>
                <a:lnTo>
                  <a:pt x="5850" y="65"/>
                </a:lnTo>
                <a:lnTo>
                  <a:pt x="5851" y="70"/>
                </a:lnTo>
                <a:lnTo>
                  <a:pt x="5852" y="71"/>
                </a:lnTo>
                <a:lnTo>
                  <a:pt x="5852" y="73"/>
                </a:lnTo>
                <a:lnTo>
                  <a:pt x="5853" y="75"/>
                </a:lnTo>
                <a:lnTo>
                  <a:pt x="5854" y="75"/>
                </a:lnTo>
                <a:lnTo>
                  <a:pt x="5854" y="70"/>
                </a:lnTo>
                <a:lnTo>
                  <a:pt x="5855" y="78"/>
                </a:lnTo>
                <a:lnTo>
                  <a:pt x="5856" y="81"/>
                </a:lnTo>
                <a:lnTo>
                  <a:pt x="5857" y="77"/>
                </a:lnTo>
                <a:lnTo>
                  <a:pt x="5857" y="85"/>
                </a:lnTo>
                <a:lnTo>
                  <a:pt x="5858" y="86"/>
                </a:lnTo>
                <a:lnTo>
                  <a:pt x="5859" y="79"/>
                </a:lnTo>
                <a:lnTo>
                  <a:pt x="5859" y="86"/>
                </a:lnTo>
                <a:lnTo>
                  <a:pt x="5860" y="85"/>
                </a:lnTo>
                <a:lnTo>
                  <a:pt x="5861" y="83"/>
                </a:lnTo>
                <a:lnTo>
                  <a:pt x="5861" y="78"/>
                </a:lnTo>
                <a:lnTo>
                  <a:pt x="5862" y="89"/>
                </a:lnTo>
                <a:lnTo>
                  <a:pt x="5863" y="87"/>
                </a:lnTo>
                <a:lnTo>
                  <a:pt x="5863" y="91"/>
                </a:lnTo>
                <a:lnTo>
                  <a:pt x="5864" y="95"/>
                </a:lnTo>
                <a:lnTo>
                  <a:pt x="5865" y="95"/>
                </a:lnTo>
                <a:lnTo>
                  <a:pt x="5866" y="99"/>
                </a:lnTo>
                <a:lnTo>
                  <a:pt x="5866" y="91"/>
                </a:lnTo>
                <a:lnTo>
                  <a:pt x="5867" y="102"/>
                </a:lnTo>
                <a:lnTo>
                  <a:pt x="5868" y="137"/>
                </a:lnTo>
                <a:lnTo>
                  <a:pt x="5868" y="226"/>
                </a:lnTo>
                <a:lnTo>
                  <a:pt x="5869" y="302"/>
                </a:lnTo>
                <a:lnTo>
                  <a:pt x="5870" y="362"/>
                </a:lnTo>
                <a:lnTo>
                  <a:pt x="5870" y="423"/>
                </a:lnTo>
                <a:lnTo>
                  <a:pt x="5871" y="472"/>
                </a:lnTo>
                <a:lnTo>
                  <a:pt x="5872" y="515"/>
                </a:lnTo>
                <a:lnTo>
                  <a:pt x="5872" y="553"/>
                </a:lnTo>
                <a:lnTo>
                  <a:pt x="5873" y="587"/>
                </a:lnTo>
                <a:lnTo>
                  <a:pt x="5874" y="617"/>
                </a:lnTo>
                <a:lnTo>
                  <a:pt x="5875" y="641"/>
                </a:lnTo>
                <a:lnTo>
                  <a:pt x="5875" y="664"/>
                </a:lnTo>
                <a:lnTo>
                  <a:pt x="5876" y="685"/>
                </a:lnTo>
                <a:lnTo>
                  <a:pt x="5877" y="702"/>
                </a:lnTo>
                <a:lnTo>
                  <a:pt x="5877" y="706"/>
                </a:lnTo>
                <a:lnTo>
                  <a:pt x="5878" y="723"/>
                </a:lnTo>
                <a:lnTo>
                  <a:pt x="5879" y="742"/>
                </a:lnTo>
                <a:lnTo>
                  <a:pt x="5879" y="747"/>
                </a:lnTo>
                <a:lnTo>
                  <a:pt x="5880" y="756"/>
                </a:lnTo>
                <a:lnTo>
                  <a:pt x="5881" y="754"/>
                </a:lnTo>
                <a:lnTo>
                  <a:pt x="5881" y="654"/>
                </a:lnTo>
                <a:lnTo>
                  <a:pt x="5882" y="541"/>
                </a:lnTo>
                <a:lnTo>
                  <a:pt x="5883" y="436"/>
                </a:lnTo>
                <a:lnTo>
                  <a:pt x="5883" y="391"/>
                </a:lnTo>
                <a:lnTo>
                  <a:pt x="5884" y="311"/>
                </a:lnTo>
                <a:lnTo>
                  <a:pt x="5885" y="285"/>
                </a:lnTo>
                <a:lnTo>
                  <a:pt x="5886" y="240"/>
                </a:lnTo>
                <a:lnTo>
                  <a:pt x="5886" y="218"/>
                </a:lnTo>
                <a:lnTo>
                  <a:pt x="5887" y="175"/>
                </a:lnTo>
                <a:lnTo>
                  <a:pt x="5888" y="161"/>
                </a:lnTo>
                <a:lnTo>
                  <a:pt x="5888" y="147"/>
                </a:lnTo>
                <a:lnTo>
                  <a:pt x="5889" y="137"/>
                </a:lnTo>
                <a:lnTo>
                  <a:pt x="5890" y="128"/>
                </a:lnTo>
                <a:lnTo>
                  <a:pt x="5890" y="123"/>
                </a:lnTo>
                <a:lnTo>
                  <a:pt x="5891" y="118"/>
                </a:lnTo>
                <a:lnTo>
                  <a:pt x="5892" y="111"/>
                </a:lnTo>
                <a:lnTo>
                  <a:pt x="5892" y="112"/>
                </a:lnTo>
                <a:lnTo>
                  <a:pt x="5893" y="102"/>
                </a:lnTo>
                <a:lnTo>
                  <a:pt x="5894" y="99"/>
                </a:lnTo>
                <a:lnTo>
                  <a:pt x="5895" y="102"/>
                </a:lnTo>
                <a:lnTo>
                  <a:pt x="5895" y="94"/>
                </a:lnTo>
                <a:lnTo>
                  <a:pt x="5896" y="98"/>
                </a:lnTo>
                <a:lnTo>
                  <a:pt x="5897" y="96"/>
                </a:lnTo>
                <a:lnTo>
                  <a:pt x="5897" y="89"/>
                </a:lnTo>
                <a:lnTo>
                  <a:pt x="5898" y="91"/>
                </a:lnTo>
                <a:lnTo>
                  <a:pt x="5899" y="92"/>
                </a:lnTo>
                <a:lnTo>
                  <a:pt x="5899" y="90"/>
                </a:lnTo>
                <a:lnTo>
                  <a:pt x="5900" y="89"/>
                </a:lnTo>
                <a:lnTo>
                  <a:pt x="5901" y="87"/>
                </a:lnTo>
                <a:lnTo>
                  <a:pt x="5901" y="86"/>
                </a:lnTo>
                <a:lnTo>
                  <a:pt x="5902" y="77"/>
                </a:lnTo>
                <a:lnTo>
                  <a:pt x="5903" y="83"/>
                </a:lnTo>
                <a:lnTo>
                  <a:pt x="5904" y="82"/>
                </a:lnTo>
                <a:lnTo>
                  <a:pt x="5904" y="78"/>
                </a:lnTo>
                <a:lnTo>
                  <a:pt x="5905" y="71"/>
                </a:lnTo>
                <a:lnTo>
                  <a:pt x="5906" y="77"/>
                </a:lnTo>
                <a:lnTo>
                  <a:pt x="5906" y="78"/>
                </a:lnTo>
                <a:lnTo>
                  <a:pt x="5907" y="77"/>
                </a:lnTo>
                <a:lnTo>
                  <a:pt x="5908" y="67"/>
                </a:lnTo>
                <a:lnTo>
                  <a:pt x="5908" y="63"/>
                </a:lnTo>
                <a:lnTo>
                  <a:pt x="5909" y="65"/>
                </a:lnTo>
                <a:lnTo>
                  <a:pt x="5910" y="71"/>
                </a:lnTo>
                <a:lnTo>
                  <a:pt x="5910" y="69"/>
                </a:lnTo>
                <a:lnTo>
                  <a:pt x="5911" y="71"/>
                </a:lnTo>
                <a:lnTo>
                  <a:pt x="5912" y="73"/>
                </a:lnTo>
                <a:lnTo>
                  <a:pt x="5913" y="71"/>
                </a:lnTo>
                <a:lnTo>
                  <a:pt x="5913" y="67"/>
                </a:lnTo>
                <a:lnTo>
                  <a:pt x="5914" y="71"/>
                </a:lnTo>
                <a:lnTo>
                  <a:pt x="5915" y="74"/>
                </a:lnTo>
                <a:lnTo>
                  <a:pt x="5915" y="71"/>
                </a:lnTo>
                <a:lnTo>
                  <a:pt x="5916" y="66"/>
                </a:lnTo>
                <a:lnTo>
                  <a:pt x="5917" y="71"/>
                </a:lnTo>
                <a:lnTo>
                  <a:pt x="5917" y="73"/>
                </a:lnTo>
                <a:lnTo>
                  <a:pt x="5918" y="74"/>
                </a:lnTo>
                <a:lnTo>
                  <a:pt x="5919" y="73"/>
                </a:lnTo>
                <a:lnTo>
                  <a:pt x="5919" y="75"/>
                </a:lnTo>
                <a:lnTo>
                  <a:pt x="5920" y="73"/>
                </a:lnTo>
                <a:lnTo>
                  <a:pt x="5921" y="74"/>
                </a:lnTo>
                <a:lnTo>
                  <a:pt x="5922" y="77"/>
                </a:lnTo>
                <a:lnTo>
                  <a:pt x="5922" y="78"/>
                </a:lnTo>
                <a:lnTo>
                  <a:pt x="5923" y="79"/>
                </a:lnTo>
                <a:lnTo>
                  <a:pt x="5924" y="75"/>
                </a:lnTo>
                <a:lnTo>
                  <a:pt x="5924" y="81"/>
                </a:lnTo>
                <a:lnTo>
                  <a:pt x="5925" y="79"/>
                </a:lnTo>
                <a:lnTo>
                  <a:pt x="5926" y="81"/>
                </a:lnTo>
                <a:lnTo>
                  <a:pt x="5926" y="85"/>
                </a:lnTo>
                <a:lnTo>
                  <a:pt x="5927" y="83"/>
                </a:lnTo>
                <a:lnTo>
                  <a:pt x="5928" y="85"/>
                </a:lnTo>
                <a:lnTo>
                  <a:pt x="5928" y="85"/>
                </a:lnTo>
                <a:lnTo>
                  <a:pt x="5929" y="81"/>
                </a:lnTo>
                <a:lnTo>
                  <a:pt x="5930" y="87"/>
                </a:lnTo>
                <a:lnTo>
                  <a:pt x="5930" y="86"/>
                </a:lnTo>
                <a:lnTo>
                  <a:pt x="5931" y="79"/>
                </a:lnTo>
                <a:lnTo>
                  <a:pt x="5932" y="82"/>
                </a:lnTo>
                <a:lnTo>
                  <a:pt x="5933" y="86"/>
                </a:lnTo>
                <a:lnTo>
                  <a:pt x="5933" y="86"/>
                </a:lnTo>
                <a:lnTo>
                  <a:pt x="5934" y="87"/>
                </a:lnTo>
                <a:lnTo>
                  <a:pt x="5935" y="99"/>
                </a:lnTo>
                <a:lnTo>
                  <a:pt x="5935" y="102"/>
                </a:lnTo>
                <a:lnTo>
                  <a:pt x="5936" y="173"/>
                </a:lnTo>
                <a:lnTo>
                  <a:pt x="5937" y="259"/>
                </a:lnTo>
                <a:lnTo>
                  <a:pt x="5937" y="332"/>
                </a:lnTo>
                <a:lnTo>
                  <a:pt x="5938" y="397"/>
                </a:lnTo>
                <a:lnTo>
                  <a:pt x="5939" y="447"/>
                </a:lnTo>
                <a:lnTo>
                  <a:pt x="5939" y="488"/>
                </a:lnTo>
                <a:lnTo>
                  <a:pt x="5940" y="537"/>
                </a:lnTo>
                <a:lnTo>
                  <a:pt x="5941" y="571"/>
                </a:lnTo>
                <a:lnTo>
                  <a:pt x="5942" y="603"/>
                </a:lnTo>
                <a:lnTo>
                  <a:pt x="5942" y="630"/>
                </a:lnTo>
                <a:lnTo>
                  <a:pt x="5943" y="654"/>
                </a:lnTo>
                <a:lnTo>
                  <a:pt x="5944" y="666"/>
                </a:lnTo>
                <a:lnTo>
                  <a:pt x="5944" y="691"/>
                </a:lnTo>
                <a:lnTo>
                  <a:pt x="5945" y="701"/>
                </a:lnTo>
                <a:lnTo>
                  <a:pt x="5946" y="712"/>
                </a:lnTo>
                <a:lnTo>
                  <a:pt x="5946" y="728"/>
                </a:lnTo>
                <a:lnTo>
                  <a:pt x="5947" y="740"/>
                </a:lnTo>
                <a:lnTo>
                  <a:pt x="5948" y="752"/>
                </a:lnTo>
                <a:lnTo>
                  <a:pt x="5948" y="759"/>
                </a:lnTo>
                <a:lnTo>
                  <a:pt x="5949" y="695"/>
                </a:lnTo>
                <a:lnTo>
                  <a:pt x="5950" y="590"/>
                </a:lnTo>
                <a:lnTo>
                  <a:pt x="5951" y="488"/>
                </a:lnTo>
                <a:lnTo>
                  <a:pt x="5951" y="407"/>
                </a:lnTo>
                <a:lnTo>
                  <a:pt x="5952" y="358"/>
                </a:lnTo>
                <a:lnTo>
                  <a:pt x="5953" y="283"/>
                </a:lnTo>
                <a:lnTo>
                  <a:pt x="5953" y="261"/>
                </a:lnTo>
                <a:lnTo>
                  <a:pt x="5954" y="231"/>
                </a:lnTo>
              </a:path>
            </a:pathLst>
          </a:custGeom>
          <a:noFill/>
          <a:ln w="31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7" name="Rectangle 9">
            <a:extLst>
              <a:ext uri="{FF2B5EF4-FFF2-40B4-BE49-F238E27FC236}">
                <a16:creationId xmlns:a16="http://schemas.microsoft.com/office/drawing/2014/main" id="{62DB6260-9675-41FE-ABDB-AAD5980D64C7}"/>
              </a:ext>
            </a:extLst>
          </p:cNvPr>
          <p:cNvSpPr>
            <a:spLocks noChangeArrowheads="1"/>
          </p:cNvSpPr>
          <p:nvPr/>
        </p:nvSpPr>
        <p:spPr bwMode="auto">
          <a:xfrm>
            <a:off x="2420937" y="4041458"/>
            <a:ext cx="9451976" cy="7223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200"/>
          </a:p>
        </p:txBody>
      </p:sp>
      <p:sp>
        <p:nvSpPr>
          <p:cNvPr id="8" name="Line 10">
            <a:extLst>
              <a:ext uri="{FF2B5EF4-FFF2-40B4-BE49-F238E27FC236}">
                <a16:creationId xmlns:a16="http://schemas.microsoft.com/office/drawing/2014/main" id="{D2C075B6-77FD-4651-83D2-BBFA701F478B}"/>
              </a:ext>
            </a:extLst>
          </p:cNvPr>
          <p:cNvSpPr>
            <a:spLocks noChangeShapeType="1"/>
          </p:cNvSpPr>
          <p:nvPr/>
        </p:nvSpPr>
        <p:spPr bwMode="auto">
          <a:xfrm>
            <a:off x="2420937" y="4763770"/>
            <a:ext cx="9451976"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9" name="Line 11">
            <a:extLst>
              <a:ext uri="{FF2B5EF4-FFF2-40B4-BE49-F238E27FC236}">
                <a16:creationId xmlns:a16="http://schemas.microsoft.com/office/drawing/2014/main" id="{262E1EF3-ABD3-45AE-A0D3-0CA42FB19F82}"/>
              </a:ext>
            </a:extLst>
          </p:cNvPr>
          <p:cNvSpPr>
            <a:spLocks noChangeShapeType="1"/>
          </p:cNvSpPr>
          <p:nvPr/>
        </p:nvSpPr>
        <p:spPr bwMode="auto">
          <a:xfrm>
            <a:off x="3517900" y="4762183"/>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10" name="Line 12">
            <a:extLst>
              <a:ext uri="{FF2B5EF4-FFF2-40B4-BE49-F238E27FC236}">
                <a16:creationId xmlns:a16="http://schemas.microsoft.com/office/drawing/2014/main" id="{D577AA17-4367-40C7-B7EE-2ABE279FC5D9}"/>
              </a:ext>
            </a:extLst>
          </p:cNvPr>
          <p:cNvSpPr>
            <a:spLocks noChangeShapeType="1"/>
          </p:cNvSpPr>
          <p:nvPr/>
        </p:nvSpPr>
        <p:spPr bwMode="auto">
          <a:xfrm>
            <a:off x="4614862" y="4762183"/>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11" name="Line 13">
            <a:extLst>
              <a:ext uri="{FF2B5EF4-FFF2-40B4-BE49-F238E27FC236}">
                <a16:creationId xmlns:a16="http://schemas.microsoft.com/office/drawing/2014/main" id="{BA025972-F937-423A-8EAD-49BCA64B0E5A}"/>
              </a:ext>
            </a:extLst>
          </p:cNvPr>
          <p:cNvSpPr>
            <a:spLocks noChangeShapeType="1"/>
          </p:cNvSpPr>
          <p:nvPr/>
        </p:nvSpPr>
        <p:spPr bwMode="auto">
          <a:xfrm>
            <a:off x="5713412" y="4762183"/>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12" name="Line 14">
            <a:extLst>
              <a:ext uri="{FF2B5EF4-FFF2-40B4-BE49-F238E27FC236}">
                <a16:creationId xmlns:a16="http://schemas.microsoft.com/office/drawing/2014/main" id="{60D55126-4CF0-4D4F-AD33-2B55A9896769}"/>
              </a:ext>
            </a:extLst>
          </p:cNvPr>
          <p:cNvSpPr>
            <a:spLocks noChangeShapeType="1"/>
          </p:cNvSpPr>
          <p:nvPr/>
        </p:nvSpPr>
        <p:spPr bwMode="auto">
          <a:xfrm>
            <a:off x="6810375" y="4762183"/>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13" name="Line 15">
            <a:extLst>
              <a:ext uri="{FF2B5EF4-FFF2-40B4-BE49-F238E27FC236}">
                <a16:creationId xmlns:a16="http://schemas.microsoft.com/office/drawing/2014/main" id="{521F67EC-3343-48EA-8079-DA1DB48ED081}"/>
              </a:ext>
            </a:extLst>
          </p:cNvPr>
          <p:cNvSpPr>
            <a:spLocks noChangeShapeType="1"/>
          </p:cNvSpPr>
          <p:nvPr/>
        </p:nvSpPr>
        <p:spPr bwMode="auto">
          <a:xfrm>
            <a:off x="7908925" y="4763770"/>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14" name="Line 16">
            <a:extLst>
              <a:ext uri="{FF2B5EF4-FFF2-40B4-BE49-F238E27FC236}">
                <a16:creationId xmlns:a16="http://schemas.microsoft.com/office/drawing/2014/main" id="{1582FCD0-0411-4361-934D-A1E9A21DA2E2}"/>
              </a:ext>
            </a:extLst>
          </p:cNvPr>
          <p:cNvSpPr>
            <a:spLocks noChangeShapeType="1"/>
          </p:cNvSpPr>
          <p:nvPr/>
        </p:nvSpPr>
        <p:spPr bwMode="auto">
          <a:xfrm>
            <a:off x="9005888" y="4763770"/>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15" name="Line 17">
            <a:extLst>
              <a:ext uri="{FF2B5EF4-FFF2-40B4-BE49-F238E27FC236}">
                <a16:creationId xmlns:a16="http://schemas.microsoft.com/office/drawing/2014/main" id="{333BE40D-BB0E-4B66-A6B6-1B3D16A22EF8}"/>
              </a:ext>
            </a:extLst>
          </p:cNvPr>
          <p:cNvSpPr>
            <a:spLocks noChangeShapeType="1"/>
          </p:cNvSpPr>
          <p:nvPr/>
        </p:nvSpPr>
        <p:spPr bwMode="auto">
          <a:xfrm>
            <a:off x="10104438" y="4763770"/>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16" name="Line 18">
            <a:extLst>
              <a:ext uri="{FF2B5EF4-FFF2-40B4-BE49-F238E27FC236}">
                <a16:creationId xmlns:a16="http://schemas.microsoft.com/office/drawing/2014/main" id="{9D50EF50-2CE4-4EE5-886A-2875D145DE5A}"/>
              </a:ext>
            </a:extLst>
          </p:cNvPr>
          <p:cNvSpPr>
            <a:spLocks noChangeShapeType="1"/>
          </p:cNvSpPr>
          <p:nvPr/>
        </p:nvSpPr>
        <p:spPr bwMode="auto">
          <a:xfrm>
            <a:off x="11201400" y="4763770"/>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17" name="Rectangle 26">
            <a:extLst>
              <a:ext uri="{FF2B5EF4-FFF2-40B4-BE49-F238E27FC236}">
                <a16:creationId xmlns:a16="http://schemas.microsoft.com/office/drawing/2014/main" id="{7DBF93C5-6D50-490E-AF52-3F5738DADA06}"/>
              </a:ext>
            </a:extLst>
          </p:cNvPr>
          <p:cNvSpPr>
            <a:spLocks noChangeArrowheads="1"/>
          </p:cNvSpPr>
          <p:nvPr/>
        </p:nvSpPr>
        <p:spPr bwMode="auto">
          <a:xfrm>
            <a:off x="11129963" y="4892358"/>
            <a:ext cx="25648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a:ln>
                  <a:noFill/>
                </a:ln>
                <a:solidFill>
                  <a:srgbClr val="262626"/>
                </a:solidFill>
                <a:effectLst/>
                <a:latin typeface="Arial" panose="020B0604020202020204" pitchFamily="34" charset="0"/>
              </a:rPr>
              <a:t>8000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18" name="Line 28">
            <a:extLst>
              <a:ext uri="{FF2B5EF4-FFF2-40B4-BE49-F238E27FC236}">
                <a16:creationId xmlns:a16="http://schemas.microsoft.com/office/drawing/2014/main" id="{136ACB8F-EB77-4A65-947F-1364368D91BC}"/>
              </a:ext>
            </a:extLst>
          </p:cNvPr>
          <p:cNvSpPr>
            <a:spLocks noChangeShapeType="1"/>
          </p:cNvSpPr>
          <p:nvPr/>
        </p:nvSpPr>
        <p:spPr bwMode="auto">
          <a:xfrm>
            <a:off x="2420937" y="4041458"/>
            <a:ext cx="0" cy="72072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19" name="Line 29">
            <a:extLst>
              <a:ext uri="{FF2B5EF4-FFF2-40B4-BE49-F238E27FC236}">
                <a16:creationId xmlns:a16="http://schemas.microsoft.com/office/drawing/2014/main" id="{54C88081-50CB-4455-A894-4ABC08408429}"/>
              </a:ext>
            </a:extLst>
          </p:cNvPr>
          <p:cNvSpPr>
            <a:spLocks noChangeShapeType="1"/>
          </p:cNvSpPr>
          <p:nvPr/>
        </p:nvSpPr>
        <p:spPr bwMode="auto">
          <a:xfrm flipH="1">
            <a:off x="2327275" y="4041458"/>
            <a:ext cx="936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0" name="Line 30">
            <a:extLst>
              <a:ext uri="{FF2B5EF4-FFF2-40B4-BE49-F238E27FC236}">
                <a16:creationId xmlns:a16="http://schemas.microsoft.com/office/drawing/2014/main" id="{3D63C311-ED98-4578-88DA-C07D02F40991}"/>
              </a:ext>
            </a:extLst>
          </p:cNvPr>
          <p:cNvSpPr>
            <a:spLocks noChangeShapeType="1"/>
          </p:cNvSpPr>
          <p:nvPr/>
        </p:nvSpPr>
        <p:spPr bwMode="auto">
          <a:xfrm flipH="1">
            <a:off x="2327275" y="4762183"/>
            <a:ext cx="936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1" name="Rectangle 31">
            <a:extLst>
              <a:ext uri="{FF2B5EF4-FFF2-40B4-BE49-F238E27FC236}">
                <a16:creationId xmlns:a16="http://schemas.microsoft.com/office/drawing/2014/main" id="{2DC2FC10-E06D-4142-831E-43DAF77A7513}"/>
              </a:ext>
            </a:extLst>
          </p:cNvPr>
          <p:cNvSpPr>
            <a:spLocks noChangeArrowheads="1"/>
          </p:cNvSpPr>
          <p:nvPr/>
        </p:nvSpPr>
        <p:spPr bwMode="auto">
          <a:xfrm>
            <a:off x="2140902" y="400221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50</a:t>
            </a:r>
            <a:endParaRPr kumimoji="0" lang="en-US" altLang="en-US" sz="3200" b="0" i="0" u="none" strike="noStrike" cap="none" normalizeH="0" baseline="0" dirty="0">
              <a:ln>
                <a:noFill/>
              </a:ln>
              <a:solidFill>
                <a:schemeClr val="tx1"/>
              </a:solidFill>
              <a:effectLst/>
              <a:latin typeface="Arial" panose="020B0604020202020204" pitchFamily="34" charset="0"/>
            </a:endParaRPr>
          </a:p>
        </p:txBody>
      </p:sp>
      <p:sp>
        <p:nvSpPr>
          <p:cNvPr id="22" name="Rectangle 32">
            <a:extLst>
              <a:ext uri="{FF2B5EF4-FFF2-40B4-BE49-F238E27FC236}">
                <a16:creationId xmlns:a16="http://schemas.microsoft.com/office/drawing/2014/main" id="{28B57745-4B17-41D8-B07D-8F2FEBC7AC44}"/>
              </a:ext>
            </a:extLst>
          </p:cNvPr>
          <p:cNvSpPr>
            <a:spLocks noChangeArrowheads="1"/>
          </p:cNvSpPr>
          <p:nvPr/>
        </p:nvSpPr>
        <p:spPr bwMode="auto">
          <a:xfrm>
            <a:off x="2105977" y="4722937"/>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500</a:t>
            </a:r>
            <a:endParaRPr kumimoji="0" lang="en-US" altLang="en-US" sz="3200" b="0" i="0" u="none" strike="noStrike" cap="none" normalizeH="0" baseline="0" dirty="0">
              <a:ln>
                <a:noFill/>
              </a:ln>
              <a:solidFill>
                <a:schemeClr val="tx1"/>
              </a:solidFill>
              <a:effectLst/>
              <a:latin typeface="Arial" panose="020B0604020202020204" pitchFamily="34" charset="0"/>
            </a:endParaRPr>
          </a:p>
        </p:txBody>
      </p:sp>
      <p:sp>
        <p:nvSpPr>
          <p:cNvPr id="23" name="Rectangle 33">
            <a:extLst>
              <a:ext uri="{FF2B5EF4-FFF2-40B4-BE49-F238E27FC236}">
                <a16:creationId xmlns:a16="http://schemas.microsoft.com/office/drawing/2014/main" id="{5F1FA163-89EA-477E-9958-C7FB465AD7FC}"/>
              </a:ext>
            </a:extLst>
          </p:cNvPr>
          <p:cNvSpPr>
            <a:spLocks noChangeArrowheads="1"/>
          </p:cNvSpPr>
          <p:nvPr/>
        </p:nvSpPr>
        <p:spPr bwMode="auto">
          <a:xfrm>
            <a:off x="2420937" y="4041458"/>
            <a:ext cx="9451976" cy="72231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200"/>
          </a:p>
        </p:txBody>
      </p:sp>
      <p:sp>
        <p:nvSpPr>
          <p:cNvPr id="24" name="Oval 35">
            <a:extLst>
              <a:ext uri="{FF2B5EF4-FFF2-40B4-BE49-F238E27FC236}">
                <a16:creationId xmlns:a16="http://schemas.microsoft.com/office/drawing/2014/main" id="{32EEA34B-93C0-4BB4-8B52-A04ACE0DCA40}"/>
              </a:ext>
            </a:extLst>
          </p:cNvPr>
          <p:cNvSpPr>
            <a:spLocks noChangeArrowheads="1"/>
          </p:cNvSpPr>
          <p:nvPr/>
        </p:nvSpPr>
        <p:spPr bwMode="auto">
          <a:xfrm>
            <a:off x="5095875" y="406050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 name="Oval 36">
            <a:extLst>
              <a:ext uri="{FF2B5EF4-FFF2-40B4-BE49-F238E27FC236}">
                <a16:creationId xmlns:a16="http://schemas.microsoft.com/office/drawing/2014/main" id="{3A402213-05B3-489F-B9CC-45B6DDD21E28}"/>
              </a:ext>
            </a:extLst>
          </p:cNvPr>
          <p:cNvSpPr>
            <a:spLocks noChangeArrowheads="1"/>
          </p:cNvSpPr>
          <p:nvPr/>
        </p:nvSpPr>
        <p:spPr bwMode="auto">
          <a:xfrm>
            <a:off x="5097462" y="4058920"/>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 name="Oval 37">
            <a:extLst>
              <a:ext uri="{FF2B5EF4-FFF2-40B4-BE49-F238E27FC236}">
                <a16:creationId xmlns:a16="http://schemas.microsoft.com/office/drawing/2014/main" id="{3EA8C796-B629-48D0-8CFC-44E4C0680ABF}"/>
              </a:ext>
            </a:extLst>
          </p:cNvPr>
          <p:cNvSpPr>
            <a:spLocks noChangeArrowheads="1"/>
          </p:cNvSpPr>
          <p:nvPr/>
        </p:nvSpPr>
        <p:spPr bwMode="auto">
          <a:xfrm>
            <a:off x="5099050" y="405733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 name="Oval 38">
            <a:extLst>
              <a:ext uri="{FF2B5EF4-FFF2-40B4-BE49-F238E27FC236}">
                <a16:creationId xmlns:a16="http://schemas.microsoft.com/office/drawing/2014/main" id="{0063D4CC-95F4-4312-A905-D6D633AB8A0E}"/>
              </a:ext>
            </a:extLst>
          </p:cNvPr>
          <p:cNvSpPr>
            <a:spLocks noChangeArrowheads="1"/>
          </p:cNvSpPr>
          <p:nvPr/>
        </p:nvSpPr>
        <p:spPr bwMode="auto">
          <a:xfrm>
            <a:off x="5100637" y="4055745"/>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 name="Oval 39">
            <a:extLst>
              <a:ext uri="{FF2B5EF4-FFF2-40B4-BE49-F238E27FC236}">
                <a16:creationId xmlns:a16="http://schemas.microsoft.com/office/drawing/2014/main" id="{5BBFD613-00DF-4E53-AEB5-20E4965A8A26}"/>
              </a:ext>
            </a:extLst>
          </p:cNvPr>
          <p:cNvSpPr>
            <a:spLocks noChangeArrowheads="1"/>
          </p:cNvSpPr>
          <p:nvPr/>
        </p:nvSpPr>
        <p:spPr bwMode="auto">
          <a:xfrm>
            <a:off x="5100637" y="405415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 name="Oval 40">
            <a:extLst>
              <a:ext uri="{FF2B5EF4-FFF2-40B4-BE49-F238E27FC236}">
                <a16:creationId xmlns:a16="http://schemas.microsoft.com/office/drawing/2014/main" id="{42355673-135B-4363-A780-1D60E2562E65}"/>
              </a:ext>
            </a:extLst>
          </p:cNvPr>
          <p:cNvSpPr>
            <a:spLocks noChangeArrowheads="1"/>
          </p:cNvSpPr>
          <p:nvPr/>
        </p:nvSpPr>
        <p:spPr bwMode="auto">
          <a:xfrm>
            <a:off x="5102225" y="4052570"/>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 name="Oval 41">
            <a:extLst>
              <a:ext uri="{FF2B5EF4-FFF2-40B4-BE49-F238E27FC236}">
                <a16:creationId xmlns:a16="http://schemas.microsoft.com/office/drawing/2014/main" id="{91748975-5D75-4035-8DAE-724CB4692CAB}"/>
              </a:ext>
            </a:extLst>
          </p:cNvPr>
          <p:cNvSpPr>
            <a:spLocks noChangeArrowheads="1"/>
          </p:cNvSpPr>
          <p:nvPr/>
        </p:nvSpPr>
        <p:spPr bwMode="auto">
          <a:xfrm>
            <a:off x="5103812" y="405098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 name="Oval 42">
            <a:extLst>
              <a:ext uri="{FF2B5EF4-FFF2-40B4-BE49-F238E27FC236}">
                <a16:creationId xmlns:a16="http://schemas.microsoft.com/office/drawing/2014/main" id="{2844D75A-FD27-451B-8380-29A2007CB1FA}"/>
              </a:ext>
            </a:extLst>
          </p:cNvPr>
          <p:cNvSpPr>
            <a:spLocks noChangeArrowheads="1"/>
          </p:cNvSpPr>
          <p:nvPr/>
        </p:nvSpPr>
        <p:spPr bwMode="auto">
          <a:xfrm>
            <a:off x="5103812" y="4049395"/>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 name="Oval 43">
            <a:extLst>
              <a:ext uri="{FF2B5EF4-FFF2-40B4-BE49-F238E27FC236}">
                <a16:creationId xmlns:a16="http://schemas.microsoft.com/office/drawing/2014/main" id="{7F5A0F45-4AA6-4DD7-A88D-3336BCA0CCEC}"/>
              </a:ext>
            </a:extLst>
          </p:cNvPr>
          <p:cNvSpPr>
            <a:spLocks noChangeArrowheads="1"/>
          </p:cNvSpPr>
          <p:nvPr/>
        </p:nvSpPr>
        <p:spPr bwMode="auto">
          <a:xfrm>
            <a:off x="5105400" y="404780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 name="Oval 44">
            <a:extLst>
              <a:ext uri="{FF2B5EF4-FFF2-40B4-BE49-F238E27FC236}">
                <a16:creationId xmlns:a16="http://schemas.microsoft.com/office/drawing/2014/main" id="{9BF87722-BDD0-43CC-93AC-B1C6E86C0C1F}"/>
              </a:ext>
            </a:extLst>
          </p:cNvPr>
          <p:cNvSpPr>
            <a:spLocks noChangeArrowheads="1"/>
          </p:cNvSpPr>
          <p:nvPr/>
        </p:nvSpPr>
        <p:spPr bwMode="auto">
          <a:xfrm>
            <a:off x="5106987" y="4046220"/>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 name="Oval 45">
            <a:extLst>
              <a:ext uri="{FF2B5EF4-FFF2-40B4-BE49-F238E27FC236}">
                <a16:creationId xmlns:a16="http://schemas.microsoft.com/office/drawing/2014/main" id="{53F564FD-167A-4131-B455-16223D06D19E}"/>
              </a:ext>
            </a:extLst>
          </p:cNvPr>
          <p:cNvSpPr>
            <a:spLocks noChangeArrowheads="1"/>
          </p:cNvSpPr>
          <p:nvPr/>
        </p:nvSpPr>
        <p:spPr bwMode="auto">
          <a:xfrm>
            <a:off x="5106987" y="404463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 name="Oval 46">
            <a:extLst>
              <a:ext uri="{FF2B5EF4-FFF2-40B4-BE49-F238E27FC236}">
                <a16:creationId xmlns:a16="http://schemas.microsoft.com/office/drawing/2014/main" id="{2204852B-6E11-457F-954C-B39AB4E72694}"/>
              </a:ext>
            </a:extLst>
          </p:cNvPr>
          <p:cNvSpPr>
            <a:spLocks noChangeArrowheads="1"/>
          </p:cNvSpPr>
          <p:nvPr/>
        </p:nvSpPr>
        <p:spPr bwMode="auto">
          <a:xfrm>
            <a:off x="5108575" y="4036695"/>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 name="Oval 47">
            <a:extLst>
              <a:ext uri="{FF2B5EF4-FFF2-40B4-BE49-F238E27FC236}">
                <a16:creationId xmlns:a16="http://schemas.microsoft.com/office/drawing/2014/main" id="{46FACCB0-D82F-4926-BBD3-8778562EA079}"/>
              </a:ext>
            </a:extLst>
          </p:cNvPr>
          <p:cNvSpPr>
            <a:spLocks noChangeArrowheads="1"/>
          </p:cNvSpPr>
          <p:nvPr/>
        </p:nvSpPr>
        <p:spPr bwMode="auto">
          <a:xfrm>
            <a:off x="5108575" y="4043045"/>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 name="Oval 48">
            <a:extLst>
              <a:ext uri="{FF2B5EF4-FFF2-40B4-BE49-F238E27FC236}">
                <a16:creationId xmlns:a16="http://schemas.microsoft.com/office/drawing/2014/main" id="{1338E86B-2AC7-47D2-8477-1F4F1264FB20}"/>
              </a:ext>
            </a:extLst>
          </p:cNvPr>
          <p:cNvSpPr>
            <a:spLocks noChangeArrowheads="1"/>
          </p:cNvSpPr>
          <p:nvPr/>
        </p:nvSpPr>
        <p:spPr bwMode="auto">
          <a:xfrm>
            <a:off x="5110162" y="404145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 name="Oval 49">
            <a:extLst>
              <a:ext uri="{FF2B5EF4-FFF2-40B4-BE49-F238E27FC236}">
                <a16:creationId xmlns:a16="http://schemas.microsoft.com/office/drawing/2014/main" id="{8F1D0185-4DB7-42C9-98C9-AC769BD9E661}"/>
              </a:ext>
            </a:extLst>
          </p:cNvPr>
          <p:cNvSpPr>
            <a:spLocks noChangeArrowheads="1"/>
          </p:cNvSpPr>
          <p:nvPr/>
        </p:nvSpPr>
        <p:spPr bwMode="auto">
          <a:xfrm>
            <a:off x="5110162" y="4039870"/>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9" name="Oval 50">
            <a:extLst>
              <a:ext uri="{FF2B5EF4-FFF2-40B4-BE49-F238E27FC236}">
                <a16:creationId xmlns:a16="http://schemas.microsoft.com/office/drawing/2014/main" id="{7913E4F8-CA0D-43DF-8C95-0B704AA938B1}"/>
              </a:ext>
            </a:extLst>
          </p:cNvPr>
          <p:cNvSpPr>
            <a:spLocks noChangeArrowheads="1"/>
          </p:cNvSpPr>
          <p:nvPr/>
        </p:nvSpPr>
        <p:spPr bwMode="auto">
          <a:xfrm>
            <a:off x="5111750" y="403828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 name="Oval 51">
            <a:extLst>
              <a:ext uri="{FF2B5EF4-FFF2-40B4-BE49-F238E27FC236}">
                <a16:creationId xmlns:a16="http://schemas.microsoft.com/office/drawing/2014/main" id="{B4430B05-F5A6-4130-AC94-9D2FAD2011B4}"/>
              </a:ext>
            </a:extLst>
          </p:cNvPr>
          <p:cNvSpPr>
            <a:spLocks noChangeArrowheads="1"/>
          </p:cNvSpPr>
          <p:nvPr/>
        </p:nvSpPr>
        <p:spPr bwMode="auto">
          <a:xfrm>
            <a:off x="9363075" y="475900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 name="Oval 52">
            <a:extLst>
              <a:ext uri="{FF2B5EF4-FFF2-40B4-BE49-F238E27FC236}">
                <a16:creationId xmlns:a16="http://schemas.microsoft.com/office/drawing/2014/main" id="{50B5D8C3-FAD4-4CD6-B505-836BE9E0CF00}"/>
              </a:ext>
            </a:extLst>
          </p:cNvPr>
          <p:cNvSpPr>
            <a:spLocks noChangeArrowheads="1"/>
          </p:cNvSpPr>
          <p:nvPr/>
        </p:nvSpPr>
        <p:spPr bwMode="auto">
          <a:xfrm>
            <a:off x="9364663" y="475742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 name="Oval 53">
            <a:extLst>
              <a:ext uri="{FF2B5EF4-FFF2-40B4-BE49-F238E27FC236}">
                <a16:creationId xmlns:a16="http://schemas.microsoft.com/office/drawing/2014/main" id="{94391EEF-169C-44A9-8B36-71A797DA766D}"/>
              </a:ext>
            </a:extLst>
          </p:cNvPr>
          <p:cNvSpPr>
            <a:spLocks noChangeArrowheads="1"/>
          </p:cNvSpPr>
          <p:nvPr/>
        </p:nvSpPr>
        <p:spPr bwMode="auto">
          <a:xfrm>
            <a:off x="9366250" y="47558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 name="Oval 54">
            <a:extLst>
              <a:ext uri="{FF2B5EF4-FFF2-40B4-BE49-F238E27FC236}">
                <a16:creationId xmlns:a16="http://schemas.microsoft.com/office/drawing/2014/main" id="{B719CB44-DC0B-46A0-895A-A0D787C20832}"/>
              </a:ext>
            </a:extLst>
          </p:cNvPr>
          <p:cNvSpPr>
            <a:spLocks noChangeArrowheads="1"/>
          </p:cNvSpPr>
          <p:nvPr/>
        </p:nvSpPr>
        <p:spPr bwMode="auto">
          <a:xfrm>
            <a:off x="9367838" y="47542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 name="Oval 55">
            <a:extLst>
              <a:ext uri="{FF2B5EF4-FFF2-40B4-BE49-F238E27FC236}">
                <a16:creationId xmlns:a16="http://schemas.microsoft.com/office/drawing/2014/main" id="{FC63AA29-4138-41F3-9407-99A70AF9D82F}"/>
              </a:ext>
            </a:extLst>
          </p:cNvPr>
          <p:cNvSpPr>
            <a:spLocks noChangeArrowheads="1"/>
          </p:cNvSpPr>
          <p:nvPr/>
        </p:nvSpPr>
        <p:spPr bwMode="auto">
          <a:xfrm>
            <a:off x="9367838" y="475265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 name="Oval 56">
            <a:extLst>
              <a:ext uri="{FF2B5EF4-FFF2-40B4-BE49-F238E27FC236}">
                <a16:creationId xmlns:a16="http://schemas.microsoft.com/office/drawing/2014/main" id="{86542354-3F39-4F27-BFA7-40D776D8B3E9}"/>
              </a:ext>
            </a:extLst>
          </p:cNvPr>
          <p:cNvSpPr>
            <a:spLocks noChangeArrowheads="1"/>
          </p:cNvSpPr>
          <p:nvPr/>
        </p:nvSpPr>
        <p:spPr bwMode="auto">
          <a:xfrm>
            <a:off x="9369425" y="47510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 name="Oval 57">
            <a:extLst>
              <a:ext uri="{FF2B5EF4-FFF2-40B4-BE49-F238E27FC236}">
                <a16:creationId xmlns:a16="http://schemas.microsoft.com/office/drawing/2014/main" id="{2A54800E-7A30-4B13-A0D6-3F7BBEF6A8CC}"/>
              </a:ext>
            </a:extLst>
          </p:cNvPr>
          <p:cNvSpPr>
            <a:spLocks noChangeArrowheads="1"/>
          </p:cNvSpPr>
          <p:nvPr/>
        </p:nvSpPr>
        <p:spPr bwMode="auto">
          <a:xfrm>
            <a:off x="9371013" y="474789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7" name="Oval 58">
            <a:extLst>
              <a:ext uri="{FF2B5EF4-FFF2-40B4-BE49-F238E27FC236}">
                <a16:creationId xmlns:a16="http://schemas.microsoft.com/office/drawing/2014/main" id="{757802EA-31D8-41CB-8A19-ED3635410B2A}"/>
              </a:ext>
            </a:extLst>
          </p:cNvPr>
          <p:cNvSpPr>
            <a:spLocks noChangeArrowheads="1"/>
          </p:cNvSpPr>
          <p:nvPr/>
        </p:nvSpPr>
        <p:spPr bwMode="auto">
          <a:xfrm>
            <a:off x="9371013" y="47494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8" name="Oval 59">
            <a:extLst>
              <a:ext uri="{FF2B5EF4-FFF2-40B4-BE49-F238E27FC236}">
                <a16:creationId xmlns:a16="http://schemas.microsoft.com/office/drawing/2014/main" id="{A41FF2F8-FF50-4D05-9A46-3BF0AA2CFBDF}"/>
              </a:ext>
            </a:extLst>
          </p:cNvPr>
          <p:cNvSpPr>
            <a:spLocks noChangeArrowheads="1"/>
          </p:cNvSpPr>
          <p:nvPr/>
        </p:nvSpPr>
        <p:spPr bwMode="auto">
          <a:xfrm>
            <a:off x="9371013" y="474630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9" name="Oval 60">
            <a:extLst>
              <a:ext uri="{FF2B5EF4-FFF2-40B4-BE49-F238E27FC236}">
                <a16:creationId xmlns:a16="http://schemas.microsoft.com/office/drawing/2014/main" id="{DABEE128-4EDF-48B0-B2DD-11CB9018626E}"/>
              </a:ext>
            </a:extLst>
          </p:cNvPr>
          <p:cNvSpPr>
            <a:spLocks noChangeArrowheads="1"/>
          </p:cNvSpPr>
          <p:nvPr/>
        </p:nvSpPr>
        <p:spPr bwMode="auto">
          <a:xfrm>
            <a:off x="9372600" y="47447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0" name="Oval 61">
            <a:extLst>
              <a:ext uri="{FF2B5EF4-FFF2-40B4-BE49-F238E27FC236}">
                <a16:creationId xmlns:a16="http://schemas.microsoft.com/office/drawing/2014/main" id="{55FEC5FB-CF62-48CD-98DF-D921C14A80A2}"/>
              </a:ext>
            </a:extLst>
          </p:cNvPr>
          <p:cNvSpPr>
            <a:spLocks noChangeArrowheads="1"/>
          </p:cNvSpPr>
          <p:nvPr/>
        </p:nvSpPr>
        <p:spPr bwMode="auto">
          <a:xfrm>
            <a:off x="9374188" y="47415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1" name="Oval 62">
            <a:extLst>
              <a:ext uri="{FF2B5EF4-FFF2-40B4-BE49-F238E27FC236}">
                <a16:creationId xmlns:a16="http://schemas.microsoft.com/office/drawing/2014/main" id="{2A605A7E-19BE-4FE1-85C6-7BCEE65F9568}"/>
              </a:ext>
            </a:extLst>
          </p:cNvPr>
          <p:cNvSpPr>
            <a:spLocks noChangeArrowheads="1"/>
          </p:cNvSpPr>
          <p:nvPr/>
        </p:nvSpPr>
        <p:spPr bwMode="auto">
          <a:xfrm>
            <a:off x="9374188" y="47431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2" name="Oval 63">
            <a:extLst>
              <a:ext uri="{FF2B5EF4-FFF2-40B4-BE49-F238E27FC236}">
                <a16:creationId xmlns:a16="http://schemas.microsoft.com/office/drawing/2014/main" id="{CC5DBF33-A9E8-4F92-93E7-97ECDF9B6EE0}"/>
              </a:ext>
            </a:extLst>
          </p:cNvPr>
          <p:cNvSpPr>
            <a:spLocks noChangeArrowheads="1"/>
          </p:cNvSpPr>
          <p:nvPr/>
        </p:nvSpPr>
        <p:spPr bwMode="auto">
          <a:xfrm>
            <a:off x="9374188" y="473995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3" name="Oval 64">
            <a:extLst>
              <a:ext uri="{FF2B5EF4-FFF2-40B4-BE49-F238E27FC236}">
                <a16:creationId xmlns:a16="http://schemas.microsoft.com/office/drawing/2014/main" id="{9D4BCB3F-A622-4B95-9820-025228455A8D}"/>
              </a:ext>
            </a:extLst>
          </p:cNvPr>
          <p:cNvSpPr>
            <a:spLocks noChangeArrowheads="1"/>
          </p:cNvSpPr>
          <p:nvPr/>
        </p:nvSpPr>
        <p:spPr bwMode="auto">
          <a:xfrm>
            <a:off x="9375775" y="47383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4" name="Oval 65">
            <a:extLst>
              <a:ext uri="{FF2B5EF4-FFF2-40B4-BE49-F238E27FC236}">
                <a16:creationId xmlns:a16="http://schemas.microsoft.com/office/drawing/2014/main" id="{0FC0D389-CFB7-491C-BFE9-F1CF51425B72}"/>
              </a:ext>
            </a:extLst>
          </p:cNvPr>
          <p:cNvSpPr>
            <a:spLocks noChangeArrowheads="1"/>
          </p:cNvSpPr>
          <p:nvPr/>
        </p:nvSpPr>
        <p:spPr bwMode="auto">
          <a:xfrm>
            <a:off x="9377363" y="47367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5" name="Oval 66">
            <a:extLst>
              <a:ext uri="{FF2B5EF4-FFF2-40B4-BE49-F238E27FC236}">
                <a16:creationId xmlns:a16="http://schemas.microsoft.com/office/drawing/2014/main" id="{4BFB8C68-8966-4342-BE09-AB21EACE6732}"/>
              </a:ext>
            </a:extLst>
          </p:cNvPr>
          <p:cNvSpPr>
            <a:spLocks noChangeArrowheads="1"/>
          </p:cNvSpPr>
          <p:nvPr/>
        </p:nvSpPr>
        <p:spPr bwMode="auto">
          <a:xfrm>
            <a:off x="9377363" y="473519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6" name="Oval 67">
            <a:extLst>
              <a:ext uri="{FF2B5EF4-FFF2-40B4-BE49-F238E27FC236}">
                <a16:creationId xmlns:a16="http://schemas.microsoft.com/office/drawing/2014/main" id="{3DC17C17-F2FA-42A5-9A7F-E0887AA3AFD6}"/>
              </a:ext>
            </a:extLst>
          </p:cNvPr>
          <p:cNvSpPr>
            <a:spLocks noChangeArrowheads="1"/>
          </p:cNvSpPr>
          <p:nvPr/>
        </p:nvSpPr>
        <p:spPr bwMode="auto">
          <a:xfrm>
            <a:off x="9378950" y="47336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7" name="Oval 68">
            <a:extLst>
              <a:ext uri="{FF2B5EF4-FFF2-40B4-BE49-F238E27FC236}">
                <a16:creationId xmlns:a16="http://schemas.microsoft.com/office/drawing/2014/main" id="{ED21EA7A-7F52-45B4-A7FC-FB1349073321}"/>
              </a:ext>
            </a:extLst>
          </p:cNvPr>
          <p:cNvSpPr>
            <a:spLocks noChangeArrowheads="1"/>
          </p:cNvSpPr>
          <p:nvPr/>
        </p:nvSpPr>
        <p:spPr bwMode="auto">
          <a:xfrm>
            <a:off x="9380538" y="47320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8" name="Oval 69">
            <a:extLst>
              <a:ext uri="{FF2B5EF4-FFF2-40B4-BE49-F238E27FC236}">
                <a16:creationId xmlns:a16="http://schemas.microsoft.com/office/drawing/2014/main" id="{8F5C6A2E-041A-4E15-8337-471CD0F1971B}"/>
              </a:ext>
            </a:extLst>
          </p:cNvPr>
          <p:cNvSpPr>
            <a:spLocks noChangeArrowheads="1"/>
          </p:cNvSpPr>
          <p:nvPr/>
        </p:nvSpPr>
        <p:spPr bwMode="auto">
          <a:xfrm>
            <a:off x="9382125" y="47304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59" name="Oval 70">
            <a:extLst>
              <a:ext uri="{FF2B5EF4-FFF2-40B4-BE49-F238E27FC236}">
                <a16:creationId xmlns:a16="http://schemas.microsoft.com/office/drawing/2014/main" id="{E39F1DBF-02C2-4F55-8DB7-B3E2A833102E}"/>
              </a:ext>
            </a:extLst>
          </p:cNvPr>
          <p:cNvSpPr>
            <a:spLocks noChangeArrowheads="1"/>
          </p:cNvSpPr>
          <p:nvPr/>
        </p:nvSpPr>
        <p:spPr bwMode="auto">
          <a:xfrm>
            <a:off x="9382125" y="472884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0" name="Oval 71">
            <a:extLst>
              <a:ext uri="{FF2B5EF4-FFF2-40B4-BE49-F238E27FC236}">
                <a16:creationId xmlns:a16="http://schemas.microsoft.com/office/drawing/2014/main" id="{B0814866-323A-4555-98B5-51B9D5324132}"/>
              </a:ext>
            </a:extLst>
          </p:cNvPr>
          <p:cNvSpPr>
            <a:spLocks noChangeArrowheads="1"/>
          </p:cNvSpPr>
          <p:nvPr/>
        </p:nvSpPr>
        <p:spPr bwMode="auto">
          <a:xfrm>
            <a:off x="9385300" y="472725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1" name="Oval 72">
            <a:extLst>
              <a:ext uri="{FF2B5EF4-FFF2-40B4-BE49-F238E27FC236}">
                <a16:creationId xmlns:a16="http://schemas.microsoft.com/office/drawing/2014/main" id="{8B56A460-B280-44B1-9797-A3C85DC9BA2E}"/>
              </a:ext>
            </a:extLst>
          </p:cNvPr>
          <p:cNvSpPr>
            <a:spLocks noChangeArrowheads="1"/>
          </p:cNvSpPr>
          <p:nvPr/>
        </p:nvSpPr>
        <p:spPr bwMode="auto">
          <a:xfrm>
            <a:off x="9388475" y="47256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2" name="Oval 73">
            <a:extLst>
              <a:ext uri="{FF2B5EF4-FFF2-40B4-BE49-F238E27FC236}">
                <a16:creationId xmlns:a16="http://schemas.microsoft.com/office/drawing/2014/main" id="{4CD77949-8C34-42BA-B40B-5EF3007BDD06}"/>
              </a:ext>
            </a:extLst>
          </p:cNvPr>
          <p:cNvSpPr>
            <a:spLocks noChangeArrowheads="1"/>
          </p:cNvSpPr>
          <p:nvPr/>
        </p:nvSpPr>
        <p:spPr bwMode="auto">
          <a:xfrm>
            <a:off x="9388475" y="472249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3" name="Oval 74">
            <a:extLst>
              <a:ext uri="{FF2B5EF4-FFF2-40B4-BE49-F238E27FC236}">
                <a16:creationId xmlns:a16="http://schemas.microsoft.com/office/drawing/2014/main" id="{F47D5599-0BA4-4020-AF46-189976E1E9B4}"/>
              </a:ext>
            </a:extLst>
          </p:cNvPr>
          <p:cNvSpPr>
            <a:spLocks noChangeArrowheads="1"/>
          </p:cNvSpPr>
          <p:nvPr/>
        </p:nvSpPr>
        <p:spPr bwMode="auto">
          <a:xfrm>
            <a:off x="9388475" y="4724083"/>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4" name="Oval 75">
            <a:extLst>
              <a:ext uri="{FF2B5EF4-FFF2-40B4-BE49-F238E27FC236}">
                <a16:creationId xmlns:a16="http://schemas.microsoft.com/office/drawing/2014/main" id="{5C2E1595-7EFA-4B07-A239-E1CA11C40A1A}"/>
              </a:ext>
            </a:extLst>
          </p:cNvPr>
          <p:cNvSpPr>
            <a:spLocks noChangeArrowheads="1"/>
          </p:cNvSpPr>
          <p:nvPr/>
        </p:nvSpPr>
        <p:spPr bwMode="auto">
          <a:xfrm>
            <a:off x="9390063" y="47193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5" name="Oval 76">
            <a:extLst>
              <a:ext uri="{FF2B5EF4-FFF2-40B4-BE49-F238E27FC236}">
                <a16:creationId xmlns:a16="http://schemas.microsoft.com/office/drawing/2014/main" id="{4F1B340C-D85F-4A1C-8769-CECD0ACB4C23}"/>
              </a:ext>
            </a:extLst>
          </p:cNvPr>
          <p:cNvSpPr>
            <a:spLocks noChangeArrowheads="1"/>
          </p:cNvSpPr>
          <p:nvPr/>
        </p:nvSpPr>
        <p:spPr bwMode="auto">
          <a:xfrm>
            <a:off x="9390063" y="47209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6" name="Oval 77">
            <a:extLst>
              <a:ext uri="{FF2B5EF4-FFF2-40B4-BE49-F238E27FC236}">
                <a16:creationId xmlns:a16="http://schemas.microsoft.com/office/drawing/2014/main" id="{A7E536C6-E2D5-4015-A61F-820018316DE1}"/>
              </a:ext>
            </a:extLst>
          </p:cNvPr>
          <p:cNvSpPr>
            <a:spLocks noChangeArrowheads="1"/>
          </p:cNvSpPr>
          <p:nvPr/>
        </p:nvSpPr>
        <p:spPr bwMode="auto">
          <a:xfrm>
            <a:off x="9391650" y="471455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7" name="Oval 78">
            <a:extLst>
              <a:ext uri="{FF2B5EF4-FFF2-40B4-BE49-F238E27FC236}">
                <a16:creationId xmlns:a16="http://schemas.microsoft.com/office/drawing/2014/main" id="{73E61E30-363B-4802-A59A-00D2CE4C3767}"/>
              </a:ext>
            </a:extLst>
          </p:cNvPr>
          <p:cNvSpPr>
            <a:spLocks noChangeArrowheads="1"/>
          </p:cNvSpPr>
          <p:nvPr/>
        </p:nvSpPr>
        <p:spPr bwMode="auto">
          <a:xfrm>
            <a:off x="9391650" y="47161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8" name="Oval 79">
            <a:extLst>
              <a:ext uri="{FF2B5EF4-FFF2-40B4-BE49-F238E27FC236}">
                <a16:creationId xmlns:a16="http://schemas.microsoft.com/office/drawing/2014/main" id="{B5C0966C-8B19-4212-B751-A389AF0A65CF}"/>
              </a:ext>
            </a:extLst>
          </p:cNvPr>
          <p:cNvSpPr>
            <a:spLocks noChangeArrowheads="1"/>
          </p:cNvSpPr>
          <p:nvPr/>
        </p:nvSpPr>
        <p:spPr bwMode="auto">
          <a:xfrm>
            <a:off x="9391650" y="47177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69" name="Oval 80">
            <a:extLst>
              <a:ext uri="{FF2B5EF4-FFF2-40B4-BE49-F238E27FC236}">
                <a16:creationId xmlns:a16="http://schemas.microsoft.com/office/drawing/2014/main" id="{9BCCE775-497D-44F9-9B6F-58B125C40659}"/>
              </a:ext>
            </a:extLst>
          </p:cNvPr>
          <p:cNvSpPr>
            <a:spLocks noChangeArrowheads="1"/>
          </p:cNvSpPr>
          <p:nvPr/>
        </p:nvSpPr>
        <p:spPr bwMode="auto">
          <a:xfrm>
            <a:off x="9391650" y="471297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0" name="Oval 81">
            <a:extLst>
              <a:ext uri="{FF2B5EF4-FFF2-40B4-BE49-F238E27FC236}">
                <a16:creationId xmlns:a16="http://schemas.microsoft.com/office/drawing/2014/main" id="{AFFBAED5-B632-4A1E-A99D-4ADFDE8B253A}"/>
              </a:ext>
            </a:extLst>
          </p:cNvPr>
          <p:cNvSpPr>
            <a:spLocks noChangeArrowheads="1"/>
          </p:cNvSpPr>
          <p:nvPr/>
        </p:nvSpPr>
        <p:spPr bwMode="auto">
          <a:xfrm>
            <a:off x="9393238" y="470979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1" name="Oval 82">
            <a:extLst>
              <a:ext uri="{FF2B5EF4-FFF2-40B4-BE49-F238E27FC236}">
                <a16:creationId xmlns:a16="http://schemas.microsoft.com/office/drawing/2014/main" id="{1E145CD6-158A-4E74-B8CA-4527482BB7AD}"/>
              </a:ext>
            </a:extLst>
          </p:cNvPr>
          <p:cNvSpPr>
            <a:spLocks noChangeArrowheads="1"/>
          </p:cNvSpPr>
          <p:nvPr/>
        </p:nvSpPr>
        <p:spPr bwMode="auto">
          <a:xfrm>
            <a:off x="9393238" y="47113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2" name="Oval 83">
            <a:extLst>
              <a:ext uri="{FF2B5EF4-FFF2-40B4-BE49-F238E27FC236}">
                <a16:creationId xmlns:a16="http://schemas.microsoft.com/office/drawing/2014/main" id="{F2C30492-566D-46FB-AEBD-AD235775AAEE}"/>
              </a:ext>
            </a:extLst>
          </p:cNvPr>
          <p:cNvSpPr>
            <a:spLocks noChangeArrowheads="1"/>
          </p:cNvSpPr>
          <p:nvPr/>
        </p:nvSpPr>
        <p:spPr bwMode="auto">
          <a:xfrm>
            <a:off x="9394825" y="47066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3" name="Oval 84">
            <a:extLst>
              <a:ext uri="{FF2B5EF4-FFF2-40B4-BE49-F238E27FC236}">
                <a16:creationId xmlns:a16="http://schemas.microsoft.com/office/drawing/2014/main" id="{272C416B-8713-40C8-B344-C23478400CBB}"/>
              </a:ext>
            </a:extLst>
          </p:cNvPr>
          <p:cNvSpPr>
            <a:spLocks noChangeArrowheads="1"/>
          </p:cNvSpPr>
          <p:nvPr/>
        </p:nvSpPr>
        <p:spPr bwMode="auto">
          <a:xfrm>
            <a:off x="9394825" y="47082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4" name="Oval 85">
            <a:extLst>
              <a:ext uri="{FF2B5EF4-FFF2-40B4-BE49-F238E27FC236}">
                <a16:creationId xmlns:a16="http://schemas.microsoft.com/office/drawing/2014/main" id="{BB59091D-9C18-4F3A-9FC2-6E78329FD2E7}"/>
              </a:ext>
            </a:extLst>
          </p:cNvPr>
          <p:cNvSpPr>
            <a:spLocks noChangeArrowheads="1"/>
          </p:cNvSpPr>
          <p:nvPr/>
        </p:nvSpPr>
        <p:spPr bwMode="auto">
          <a:xfrm>
            <a:off x="9396413" y="45859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5" name="Oval 86">
            <a:extLst>
              <a:ext uri="{FF2B5EF4-FFF2-40B4-BE49-F238E27FC236}">
                <a16:creationId xmlns:a16="http://schemas.microsoft.com/office/drawing/2014/main" id="{C2DBF2D3-258C-4B86-89DA-ACA13637C0B4}"/>
              </a:ext>
            </a:extLst>
          </p:cNvPr>
          <p:cNvSpPr>
            <a:spLocks noChangeArrowheads="1"/>
          </p:cNvSpPr>
          <p:nvPr/>
        </p:nvSpPr>
        <p:spPr bwMode="auto">
          <a:xfrm>
            <a:off x="9396413" y="458755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6" name="Oval 87">
            <a:extLst>
              <a:ext uri="{FF2B5EF4-FFF2-40B4-BE49-F238E27FC236}">
                <a16:creationId xmlns:a16="http://schemas.microsoft.com/office/drawing/2014/main" id="{1F62C5ED-DD6B-4E92-A24F-BFC9ABB11D96}"/>
              </a:ext>
            </a:extLst>
          </p:cNvPr>
          <p:cNvSpPr>
            <a:spLocks noChangeArrowheads="1"/>
          </p:cNvSpPr>
          <p:nvPr/>
        </p:nvSpPr>
        <p:spPr bwMode="auto">
          <a:xfrm>
            <a:off x="9396413" y="45891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7" name="Oval 88">
            <a:extLst>
              <a:ext uri="{FF2B5EF4-FFF2-40B4-BE49-F238E27FC236}">
                <a16:creationId xmlns:a16="http://schemas.microsoft.com/office/drawing/2014/main" id="{6DB4348A-0FF2-421F-A21D-795636348AB7}"/>
              </a:ext>
            </a:extLst>
          </p:cNvPr>
          <p:cNvSpPr>
            <a:spLocks noChangeArrowheads="1"/>
          </p:cNvSpPr>
          <p:nvPr/>
        </p:nvSpPr>
        <p:spPr bwMode="auto">
          <a:xfrm>
            <a:off x="9396413" y="45907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8" name="Oval 89">
            <a:extLst>
              <a:ext uri="{FF2B5EF4-FFF2-40B4-BE49-F238E27FC236}">
                <a16:creationId xmlns:a16="http://schemas.microsoft.com/office/drawing/2014/main" id="{2044BEA5-F9AA-44E1-BBDD-962EE82047A0}"/>
              </a:ext>
            </a:extLst>
          </p:cNvPr>
          <p:cNvSpPr>
            <a:spLocks noChangeArrowheads="1"/>
          </p:cNvSpPr>
          <p:nvPr/>
        </p:nvSpPr>
        <p:spPr bwMode="auto">
          <a:xfrm>
            <a:off x="9396413" y="45923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79" name="Oval 90">
            <a:extLst>
              <a:ext uri="{FF2B5EF4-FFF2-40B4-BE49-F238E27FC236}">
                <a16:creationId xmlns:a16="http://schemas.microsoft.com/office/drawing/2014/main" id="{39CC4405-2543-43DD-9C7C-04920D74D2D5}"/>
              </a:ext>
            </a:extLst>
          </p:cNvPr>
          <p:cNvSpPr>
            <a:spLocks noChangeArrowheads="1"/>
          </p:cNvSpPr>
          <p:nvPr/>
        </p:nvSpPr>
        <p:spPr bwMode="auto">
          <a:xfrm>
            <a:off x="9396413" y="45939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0" name="Oval 91">
            <a:extLst>
              <a:ext uri="{FF2B5EF4-FFF2-40B4-BE49-F238E27FC236}">
                <a16:creationId xmlns:a16="http://schemas.microsoft.com/office/drawing/2014/main" id="{B54E9833-7255-4955-8067-7F6FE777DF13}"/>
              </a:ext>
            </a:extLst>
          </p:cNvPr>
          <p:cNvSpPr>
            <a:spLocks noChangeArrowheads="1"/>
          </p:cNvSpPr>
          <p:nvPr/>
        </p:nvSpPr>
        <p:spPr bwMode="auto">
          <a:xfrm>
            <a:off x="9396413" y="459549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1" name="Oval 92">
            <a:extLst>
              <a:ext uri="{FF2B5EF4-FFF2-40B4-BE49-F238E27FC236}">
                <a16:creationId xmlns:a16="http://schemas.microsoft.com/office/drawing/2014/main" id="{73BD5E42-6157-46F6-B885-A8EB506697A0}"/>
              </a:ext>
            </a:extLst>
          </p:cNvPr>
          <p:cNvSpPr>
            <a:spLocks noChangeArrowheads="1"/>
          </p:cNvSpPr>
          <p:nvPr/>
        </p:nvSpPr>
        <p:spPr bwMode="auto">
          <a:xfrm>
            <a:off x="9396413" y="45970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2" name="Oval 93">
            <a:extLst>
              <a:ext uri="{FF2B5EF4-FFF2-40B4-BE49-F238E27FC236}">
                <a16:creationId xmlns:a16="http://schemas.microsoft.com/office/drawing/2014/main" id="{CEE1A87C-8C44-4B79-9E3B-E5F7110B0589}"/>
              </a:ext>
            </a:extLst>
          </p:cNvPr>
          <p:cNvSpPr>
            <a:spLocks noChangeArrowheads="1"/>
          </p:cNvSpPr>
          <p:nvPr/>
        </p:nvSpPr>
        <p:spPr bwMode="auto">
          <a:xfrm>
            <a:off x="9396413" y="45986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3" name="Oval 94">
            <a:extLst>
              <a:ext uri="{FF2B5EF4-FFF2-40B4-BE49-F238E27FC236}">
                <a16:creationId xmlns:a16="http://schemas.microsoft.com/office/drawing/2014/main" id="{533744F3-C1A5-4202-86AF-F559BB016B61}"/>
              </a:ext>
            </a:extLst>
          </p:cNvPr>
          <p:cNvSpPr>
            <a:spLocks noChangeArrowheads="1"/>
          </p:cNvSpPr>
          <p:nvPr/>
        </p:nvSpPr>
        <p:spPr bwMode="auto">
          <a:xfrm>
            <a:off x="9396413" y="460025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4" name="Oval 95">
            <a:extLst>
              <a:ext uri="{FF2B5EF4-FFF2-40B4-BE49-F238E27FC236}">
                <a16:creationId xmlns:a16="http://schemas.microsoft.com/office/drawing/2014/main" id="{60BA2A15-6BA3-48A7-9915-0BB18813A4DF}"/>
              </a:ext>
            </a:extLst>
          </p:cNvPr>
          <p:cNvSpPr>
            <a:spLocks noChangeArrowheads="1"/>
          </p:cNvSpPr>
          <p:nvPr/>
        </p:nvSpPr>
        <p:spPr bwMode="auto">
          <a:xfrm>
            <a:off x="9396413" y="46018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5" name="Oval 96">
            <a:extLst>
              <a:ext uri="{FF2B5EF4-FFF2-40B4-BE49-F238E27FC236}">
                <a16:creationId xmlns:a16="http://schemas.microsoft.com/office/drawing/2014/main" id="{D71C2E1A-239A-47A5-8C9E-971C8086A0A2}"/>
              </a:ext>
            </a:extLst>
          </p:cNvPr>
          <p:cNvSpPr>
            <a:spLocks noChangeArrowheads="1"/>
          </p:cNvSpPr>
          <p:nvPr/>
        </p:nvSpPr>
        <p:spPr bwMode="auto">
          <a:xfrm>
            <a:off x="9396413" y="46034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6" name="Oval 97">
            <a:extLst>
              <a:ext uri="{FF2B5EF4-FFF2-40B4-BE49-F238E27FC236}">
                <a16:creationId xmlns:a16="http://schemas.microsoft.com/office/drawing/2014/main" id="{4229EC8E-A305-4DE3-AED5-A4E188FCF344}"/>
              </a:ext>
            </a:extLst>
          </p:cNvPr>
          <p:cNvSpPr>
            <a:spLocks noChangeArrowheads="1"/>
          </p:cNvSpPr>
          <p:nvPr/>
        </p:nvSpPr>
        <p:spPr bwMode="auto">
          <a:xfrm>
            <a:off x="9396413" y="46050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7" name="Oval 98">
            <a:extLst>
              <a:ext uri="{FF2B5EF4-FFF2-40B4-BE49-F238E27FC236}">
                <a16:creationId xmlns:a16="http://schemas.microsoft.com/office/drawing/2014/main" id="{DC0ECB5F-0B31-438A-9F66-E0A7323B3990}"/>
              </a:ext>
            </a:extLst>
          </p:cNvPr>
          <p:cNvSpPr>
            <a:spLocks noChangeArrowheads="1"/>
          </p:cNvSpPr>
          <p:nvPr/>
        </p:nvSpPr>
        <p:spPr bwMode="auto">
          <a:xfrm>
            <a:off x="9396413" y="46066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8" name="Oval 99">
            <a:extLst>
              <a:ext uri="{FF2B5EF4-FFF2-40B4-BE49-F238E27FC236}">
                <a16:creationId xmlns:a16="http://schemas.microsoft.com/office/drawing/2014/main" id="{28BF67B6-C16B-44A8-B24A-EAB59CD4E0D6}"/>
              </a:ext>
            </a:extLst>
          </p:cNvPr>
          <p:cNvSpPr>
            <a:spLocks noChangeArrowheads="1"/>
          </p:cNvSpPr>
          <p:nvPr/>
        </p:nvSpPr>
        <p:spPr bwMode="auto">
          <a:xfrm>
            <a:off x="9396413" y="460819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89" name="Oval 100">
            <a:extLst>
              <a:ext uri="{FF2B5EF4-FFF2-40B4-BE49-F238E27FC236}">
                <a16:creationId xmlns:a16="http://schemas.microsoft.com/office/drawing/2014/main" id="{E37304E5-74FF-489D-9B4C-6301127411A8}"/>
              </a:ext>
            </a:extLst>
          </p:cNvPr>
          <p:cNvSpPr>
            <a:spLocks noChangeArrowheads="1"/>
          </p:cNvSpPr>
          <p:nvPr/>
        </p:nvSpPr>
        <p:spPr bwMode="auto">
          <a:xfrm>
            <a:off x="9396413" y="46097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0" name="Oval 101">
            <a:extLst>
              <a:ext uri="{FF2B5EF4-FFF2-40B4-BE49-F238E27FC236}">
                <a16:creationId xmlns:a16="http://schemas.microsoft.com/office/drawing/2014/main" id="{77A7793E-FECD-44FC-A5C8-BB3C6657CBC3}"/>
              </a:ext>
            </a:extLst>
          </p:cNvPr>
          <p:cNvSpPr>
            <a:spLocks noChangeArrowheads="1"/>
          </p:cNvSpPr>
          <p:nvPr/>
        </p:nvSpPr>
        <p:spPr bwMode="auto">
          <a:xfrm>
            <a:off x="9396413" y="46113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1" name="Oval 102">
            <a:extLst>
              <a:ext uri="{FF2B5EF4-FFF2-40B4-BE49-F238E27FC236}">
                <a16:creationId xmlns:a16="http://schemas.microsoft.com/office/drawing/2014/main" id="{FF74B5CD-6420-4E88-95EA-E2E43C599A06}"/>
              </a:ext>
            </a:extLst>
          </p:cNvPr>
          <p:cNvSpPr>
            <a:spLocks noChangeArrowheads="1"/>
          </p:cNvSpPr>
          <p:nvPr/>
        </p:nvSpPr>
        <p:spPr bwMode="auto">
          <a:xfrm>
            <a:off x="9396413" y="461295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2" name="Oval 103">
            <a:extLst>
              <a:ext uri="{FF2B5EF4-FFF2-40B4-BE49-F238E27FC236}">
                <a16:creationId xmlns:a16="http://schemas.microsoft.com/office/drawing/2014/main" id="{A6025C2A-E337-4F1A-B3F5-D9CC2170FE3C}"/>
              </a:ext>
            </a:extLst>
          </p:cNvPr>
          <p:cNvSpPr>
            <a:spLocks noChangeArrowheads="1"/>
          </p:cNvSpPr>
          <p:nvPr/>
        </p:nvSpPr>
        <p:spPr bwMode="auto">
          <a:xfrm>
            <a:off x="9396413" y="46145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3" name="Oval 104">
            <a:extLst>
              <a:ext uri="{FF2B5EF4-FFF2-40B4-BE49-F238E27FC236}">
                <a16:creationId xmlns:a16="http://schemas.microsoft.com/office/drawing/2014/main" id="{6AFD71D4-A908-45FD-A99E-42AD430FB7DB}"/>
              </a:ext>
            </a:extLst>
          </p:cNvPr>
          <p:cNvSpPr>
            <a:spLocks noChangeArrowheads="1"/>
          </p:cNvSpPr>
          <p:nvPr/>
        </p:nvSpPr>
        <p:spPr bwMode="auto">
          <a:xfrm>
            <a:off x="9396413" y="46161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4" name="Oval 105">
            <a:extLst>
              <a:ext uri="{FF2B5EF4-FFF2-40B4-BE49-F238E27FC236}">
                <a16:creationId xmlns:a16="http://schemas.microsoft.com/office/drawing/2014/main" id="{AE96547C-7F21-4E7F-8CE9-618293211F91}"/>
              </a:ext>
            </a:extLst>
          </p:cNvPr>
          <p:cNvSpPr>
            <a:spLocks noChangeArrowheads="1"/>
          </p:cNvSpPr>
          <p:nvPr/>
        </p:nvSpPr>
        <p:spPr bwMode="auto">
          <a:xfrm>
            <a:off x="9396413" y="46177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5" name="Oval 106">
            <a:extLst>
              <a:ext uri="{FF2B5EF4-FFF2-40B4-BE49-F238E27FC236}">
                <a16:creationId xmlns:a16="http://schemas.microsoft.com/office/drawing/2014/main" id="{E8DA44A3-0BA6-473E-9F02-E9CB74259CB9}"/>
              </a:ext>
            </a:extLst>
          </p:cNvPr>
          <p:cNvSpPr>
            <a:spLocks noChangeArrowheads="1"/>
          </p:cNvSpPr>
          <p:nvPr/>
        </p:nvSpPr>
        <p:spPr bwMode="auto">
          <a:xfrm>
            <a:off x="9396413" y="46193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6" name="Oval 107">
            <a:extLst>
              <a:ext uri="{FF2B5EF4-FFF2-40B4-BE49-F238E27FC236}">
                <a16:creationId xmlns:a16="http://schemas.microsoft.com/office/drawing/2014/main" id="{3613DF8D-1315-4226-8F33-3DFD75A1A642}"/>
              </a:ext>
            </a:extLst>
          </p:cNvPr>
          <p:cNvSpPr>
            <a:spLocks noChangeArrowheads="1"/>
          </p:cNvSpPr>
          <p:nvPr/>
        </p:nvSpPr>
        <p:spPr bwMode="auto">
          <a:xfrm>
            <a:off x="9396413" y="462089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7" name="Oval 108">
            <a:extLst>
              <a:ext uri="{FF2B5EF4-FFF2-40B4-BE49-F238E27FC236}">
                <a16:creationId xmlns:a16="http://schemas.microsoft.com/office/drawing/2014/main" id="{CBD6EF6B-244F-412B-AB9C-01A666E8E294}"/>
              </a:ext>
            </a:extLst>
          </p:cNvPr>
          <p:cNvSpPr>
            <a:spLocks noChangeArrowheads="1"/>
          </p:cNvSpPr>
          <p:nvPr/>
        </p:nvSpPr>
        <p:spPr bwMode="auto">
          <a:xfrm>
            <a:off x="9396413" y="46224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8" name="Oval 109">
            <a:extLst>
              <a:ext uri="{FF2B5EF4-FFF2-40B4-BE49-F238E27FC236}">
                <a16:creationId xmlns:a16="http://schemas.microsoft.com/office/drawing/2014/main" id="{99DADEC3-D305-462E-AB12-F47A45356758}"/>
              </a:ext>
            </a:extLst>
          </p:cNvPr>
          <p:cNvSpPr>
            <a:spLocks noChangeArrowheads="1"/>
          </p:cNvSpPr>
          <p:nvPr/>
        </p:nvSpPr>
        <p:spPr bwMode="auto">
          <a:xfrm>
            <a:off x="9396413" y="46240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99" name="Oval 110">
            <a:extLst>
              <a:ext uri="{FF2B5EF4-FFF2-40B4-BE49-F238E27FC236}">
                <a16:creationId xmlns:a16="http://schemas.microsoft.com/office/drawing/2014/main" id="{97139E47-B87D-4D21-9545-FEAA5385042C}"/>
              </a:ext>
            </a:extLst>
          </p:cNvPr>
          <p:cNvSpPr>
            <a:spLocks noChangeArrowheads="1"/>
          </p:cNvSpPr>
          <p:nvPr/>
        </p:nvSpPr>
        <p:spPr bwMode="auto">
          <a:xfrm>
            <a:off x="9396413" y="462565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0" name="Oval 111">
            <a:extLst>
              <a:ext uri="{FF2B5EF4-FFF2-40B4-BE49-F238E27FC236}">
                <a16:creationId xmlns:a16="http://schemas.microsoft.com/office/drawing/2014/main" id="{F801BA60-1CCF-429C-BBE7-34E2D164E5E5}"/>
              </a:ext>
            </a:extLst>
          </p:cNvPr>
          <p:cNvSpPr>
            <a:spLocks noChangeArrowheads="1"/>
          </p:cNvSpPr>
          <p:nvPr/>
        </p:nvSpPr>
        <p:spPr bwMode="auto">
          <a:xfrm>
            <a:off x="9396413" y="46272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1" name="Oval 112">
            <a:extLst>
              <a:ext uri="{FF2B5EF4-FFF2-40B4-BE49-F238E27FC236}">
                <a16:creationId xmlns:a16="http://schemas.microsoft.com/office/drawing/2014/main" id="{4EDDA44A-935A-48BB-BFA2-2C5361531246}"/>
              </a:ext>
            </a:extLst>
          </p:cNvPr>
          <p:cNvSpPr>
            <a:spLocks noChangeArrowheads="1"/>
          </p:cNvSpPr>
          <p:nvPr/>
        </p:nvSpPr>
        <p:spPr bwMode="auto">
          <a:xfrm>
            <a:off x="9396413" y="46288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2" name="Oval 113">
            <a:extLst>
              <a:ext uri="{FF2B5EF4-FFF2-40B4-BE49-F238E27FC236}">
                <a16:creationId xmlns:a16="http://schemas.microsoft.com/office/drawing/2014/main" id="{02F7A411-6D1E-4243-A7C8-999895E7837A}"/>
              </a:ext>
            </a:extLst>
          </p:cNvPr>
          <p:cNvSpPr>
            <a:spLocks noChangeArrowheads="1"/>
          </p:cNvSpPr>
          <p:nvPr/>
        </p:nvSpPr>
        <p:spPr bwMode="auto">
          <a:xfrm>
            <a:off x="9396413" y="46304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3" name="Oval 114">
            <a:extLst>
              <a:ext uri="{FF2B5EF4-FFF2-40B4-BE49-F238E27FC236}">
                <a16:creationId xmlns:a16="http://schemas.microsoft.com/office/drawing/2014/main" id="{1D4AE4FA-AD2B-46A6-B25E-250F4E437BD1}"/>
              </a:ext>
            </a:extLst>
          </p:cNvPr>
          <p:cNvSpPr>
            <a:spLocks noChangeArrowheads="1"/>
          </p:cNvSpPr>
          <p:nvPr/>
        </p:nvSpPr>
        <p:spPr bwMode="auto">
          <a:xfrm>
            <a:off x="9396413" y="46320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4" name="Oval 115">
            <a:extLst>
              <a:ext uri="{FF2B5EF4-FFF2-40B4-BE49-F238E27FC236}">
                <a16:creationId xmlns:a16="http://schemas.microsoft.com/office/drawing/2014/main" id="{5515DC54-8CFA-4D40-AC01-06BA99370F1A}"/>
              </a:ext>
            </a:extLst>
          </p:cNvPr>
          <p:cNvSpPr>
            <a:spLocks noChangeArrowheads="1"/>
          </p:cNvSpPr>
          <p:nvPr/>
        </p:nvSpPr>
        <p:spPr bwMode="auto">
          <a:xfrm>
            <a:off x="9396413" y="463359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5" name="Oval 116">
            <a:extLst>
              <a:ext uri="{FF2B5EF4-FFF2-40B4-BE49-F238E27FC236}">
                <a16:creationId xmlns:a16="http://schemas.microsoft.com/office/drawing/2014/main" id="{03E02605-82C5-4266-8298-FA0635E94BE0}"/>
              </a:ext>
            </a:extLst>
          </p:cNvPr>
          <p:cNvSpPr>
            <a:spLocks noChangeArrowheads="1"/>
          </p:cNvSpPr>
          <p:nvPr/>
        </p:nvSpPr>
        <p:spPr bwMode="auto">
          <a:xfrm>
            <a:off x="9396413" y="46351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6" name="Oval 117">
            <a:extLst>
              <a:ext uri="{FF2B5EF4-FFF2-40B4-BE49-F238E27FC236}">
                <a16:creationId xmlns:a16="http://schemas.microsoft.com/office/drawing/2014/main" id="{E0EC7261-005B-4884-B2E3-6D15023B1874}"/>
              </a:ext>
            </a:extLst>
          </p:cNvPr>
          <p:cNvSpPr>
            <a:spLocks noChangeArrowheads="1"/>
          </p:cNvSpPr>
          <p:nvPr/>
        </p:nvSpPr>
        <p:spPr bwMode="auto">
          <a:xfrm>
            <a:off x="9396413" y="46367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7" name="Oval 118">
            <a:extLst>
              <a:ext uri="{FF2B5EF4-FFF2-40B4-BE49-F238E27FC236}">
                <a16:creationId xmlns:a16="http://schemas.microsoft.com/office/drawing/2014/main" id="{1E0386AE-2FAA-4F51-A8BC-E54FD34BAFCE}"/>
              </a:ext>
            </a:extLst>
          </p:cNvPr>
          <p:cNvSpPr>
            <a:spLocks noChangeArrowheads="1"/>
          </p:cNvSpPr>
          <p:nvPr/>
        </p:nvSpPr>
        <p:spPr bwMode="auto">
          <a:xfrm>
            <a:off x="9396413" y="463835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8" name="Oval 119">
            <a:extLst>
              <a:ext uri="{FF2B5EF4-FFF2-40B4-BE49-F238E27FC236}">
                <a16:creationId xmlns:a16="http://schemas.microsoft.com/office/drawing/2014/main" id="{6F3EBD6F-C8BA-43F2-97EF-AB89370FAAF7}"/>
              </a:ext>
            </a:extLst>
          </p:cNvPr>
          <p:cNvSpPr>
            <a:spLocks noChangeArrowheads="1"/>
          </p:cNvSpPr>
          <p:nvPr/>
        </p:nvSpPr>
        <p:spPr bwMode="auto">
          <a:xfrm>
            <a:off x="9396413" y="46399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09" name="Oval 120">
            <a:extLst>
              <a:ext uri="{FF2B5EF4-FFF2-40B4-BE49-F238E27FC236}">
                <a16:creationId xmlns:a16="http://schemas.microsoft.com/office/drawing/2014/main" id="{FE3E9A97-3A38-4477-8E74-0189C082685A}"/>
              </a:ext>
            </a:extLst>
          </p:cNvPr>
          <p:cNvSpPr>
            <a:spLocks noChangeArrowheads="1"/>
          </p:cNvSpPr>
          <p:nvPr/>
        </p:nvSpPr>
        <p:spPr bwMode="auto">
          <a:xfrm>
            <a:off x="9396413" y="46415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0" name="Oval 121">
            <a:extLst>
              <a:ext uri="{FF2B5EF4-FFF2-40B4-BE49-F238E27FC236}">
                <a16:creationId xmlns:a16="http://schemas.microsoft.com/office/drawing/2014/main" id="{135B364D-E65C-4212-B538-68BFB650A849}"/>
              </a:ext>
            </a:extLst>
          </p:cNvPr>
          <p:cNvSpPr>
            <a:spLocks noChangeArrowheads="1"/>
          </p:cNvSpPr>
          <p:nvPr/>
        </p:nvSpPr>
        <p:spPr bwMode="auto">
          <a:xfrm>
            <a:off x="9396413" y="46431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1" name="Oval 122">
            <a:extLst>
              <a:ext uri="{FF2B5EF4-FFF2-40B4-BE49-F238E27FC236}">
                <a16:creationId xmlns:a16="http://schemas.microsoft.com/office/drawing/2014/main" id="{80F391FE-F996-4756-AA79-7189463A3186}"/>
              </a:ext>
            </a:extLst>
          </p:cNvPr>
          <p:cNvSpPr>
            <a:spLocks noChangeArrowheads="1"/>
          </p:cNvSpPr>
          <p:nvPr/>
        </p:nvSpPr>
        <p:spPr bwMode="auto">
          <a:xfrm>
            <a:off x="9396413" y="46447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2" name="Oval 123">
            <a:extLst>
              <a:ext uri="{FF2B5EF4-FFF2-40B4-BE49-F238E27FC236}">
                <a16:creationId xmlns:a16="http://schemas.microsoft.com/office/drawing/2014/main" id="{D4B93CA0-B274-461B-8DB9-50D4FC572969}"/>
              </a:ext>
            </a:extLst>
          </p:cNvPr>
          <p:cNvSpPr>
            <a:spLocks noChangeArrowheads="1"/>
          </p:cNvSpPr>
          <p:nvPr/>
        </p:nvSpPr>
        <p:spPr bwMode="auto">
          <a:xfrm>
            <a:off x="9396413" y="464629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3" name="Oval 124">
            <a:extLst>
              <a:ext uri="{FF2B5EF4-FFF2-40B4-BE49-F238E27FC236}">
                <a16:creationId xmlns:a16="http://schemas.microsoft.com/office/drawing/2014/main" id="{AF49A32E-0D6B-462F-9330-54E5C655AD91}"/>
              </a:ext>
            </a:extLst>
          </p:cNvPr>
          <p:cNvSpPr>
            <a:spLocks noChangeArrowheads="1"/>
          </p:cNvSpPr>
          <p:nvPr/>
        </p:nvSpPr>
        <p:spPr bwMode="auto">
          <a:xfrm>
            <a:off x="9396413" y="464788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4" name="Oval 125">
            <a:extLst>
              <a:ext uri="{FF2B5EF4-FFF2-40B4-BE49-F238E27FC236}">
                <a16:creationId xmlns:a16="http://schemas.microsoft.com/office/drawing/2014/main" id="{6F55FD1C-407E-40E4-A334-8E87A79ED1AF}"/>
              </a:ext>
            </a:extLst>
          </p:cNvPr>
          <p:cNvSpPr>
            <a:spLocks noChangeArrowheads="1"/>
          </p:cNvSpPr>
          <p:nvPr/>
        </p:nvSpPr>
        <p:spPr bwMode="auto">
          <a:xfrm>
            <a:off x="9396413" y="464947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5" name="Oval 126">
            <a:extLst>
              <a:ext uri="{FF2B5EF4-FFF2-40B4-BE49-F238E27FC236}">
                <a16:creationId xmlns:a16="http://schemas.microsoft.com/office/drawing/2014/main" id="{33B17F36-8EB9-4522-A88F-C48E34A8FEFA}"/>
              </a:ext>
            </a:extLst>
          </p:cNvPr>
          <p:cNvSpPr>
            <a:spLocks noChangeArrowheads="1"/>
          </p:cNvSpPr>
          <p:nvPr/>
        </p:nvSpPr>
        <p:spPr bwMode="auto">
          <a:xfrm>
            <a:off x="9396413" y="465105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6" name="Oval 127">
            <a:extLst>
              <a:ext uri="{FF2B5EF4-FFF2-40B4-BE49-F238E27FC236}">
                <a16:creationId xmlns:a16="http://schemas.microsoft.com/office/drawing/2014/main" id="{EC2C581F-F86F-4584-8E65-338B25477370}"/>
              </a:ext>
            </a:extLst>
          </p:cNvPr>
          <p:cNvSpPr>
            <a:spLocks noChangeArrowheads="1"/>
          </p:cNvSpPr>
          <p:nvPr/>
        </p:nvSpPr>
        <p:spPr bwMode="auto">
          <a:xfrm>
            <a:off x="9396413" y="465264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7" name="Oval 128">
            <a:extLst>
              <a:ext uri="{FF2B5EF4-FFF2-40B4-BE49-F238E27FC236}">
                <a16:creationId xmlns:a16="http://schemas.microsoft.com/office/drawing/2014/main" id="{8DEBE5AE-25E8-4D81-93D9-3CAA241CE2EB}"/>
              </a:ext>
            </a:extLst>
          </p:cNvPr>
          <p:cNvSpPr>
            <a:spLocks noChangeArrowheads="1"/>
          </p:cNvSpPr>
          <p:nvPr/>
        </p:nvSpPr>
        <p:spPr bwMode="auto">
          <a:xfrm>
            <a:off x="9396413" y="465423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8" name="Oval 129">
            <a:extLst>
              <a:ext uri="{FF2B5EF4-FFF2-40B4-BE49-F238E27FC236}">
                <a16:creationId xmlns:a16="http://schemas.microsoft.com/office/drawing/2014/main" id="{6A221B57-3BFA-4039-88D6-CD2271618DB8}"/>
              </a:ext>
            </a:extLst>
          </p:cNvPr>
          <p:cNvSpPr>
            <a:spLocks noChangeArrowheads="1"/>
          </p:cNvSpPr>
          <p:nvPr/>
        </p:nvSpPr>
        <p:spPr bwMode="auto">
          <a:xfrm>
            <a:off x="9396413" y="465582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19" name="Oval 130">
            <a:extLst>
              <a:ext uri="{FF2B5EF4-FFF2-40B4-BE49-F238E27FC236}">
                <a16:creationId xmlns:a16="http://schemas.microsoft.com/office/drawing/2014/main" id="{03C97013-8DE3-4F05-9519-CB1D67C8BFB7}"/>
              </a:ext>
            </a:extLst>
          </p:cNvPr>
          <p:cNvSpPr>
            <a:spLocks noChangeArrowheads="1"/>
          </p:cNvSpPr>
          <p:nvPr/>
        </p:nvSpPr>
        <p:spPr bwMode="auto">
          <a:xfrm>
            <a:off x="9396413" y="465740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0" name="Oval 131">
            <a:extLst>
              <a:ext uri="{FF2B5EF4-FFF2-40B4-BE49-F238E27FC236}">
                <a16:creationId xmlns:a16="http://schemas.microsoft.com/office/drawing/2014/main" id="{06DE3A37-AB87-44AC-939C-C3081BB0C3FF}"/>
              </a:ext>
            </a:extLst>
          </p:cNvPr>
          <p:cNvSpPr>
            <a:spLocks noChangeArrowheads="1"/>
          </p:cNvSpPr>
          <p:nvPr/>
        </p:nvSpPr>
        <p:spPr bwMode="auto">
          <a:xfrm>
            <a:off x="9396413" y="465899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1" name="Oval 132">
            <a:extLst>
              <a:ext uri="{FF2B5EF4-FFF2-40B4-BE49-F238E27FC236}">
                <a16:creationId xmlns:a16="http://schemas.microsoft.com/office/drawing/2014/main" id="{00709F71-E5E0-40BE-8E64-4FBCF015DE07}"/>
              </a:ext>
            </a:extLst>
          </p:cNvPr>
          <p:cNvSpPr>
            <a:spLocks noChangeArrowheads="1"/>
          </p:cNvSpPr>
          <p:nvPr/>
        </p:nvSpPr>
        <p:spPr bwMode="auto">
          <a:xfrm>
            <a:off x="9396413" y="466058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2" name="Oval 133">
            <a:extLst>
              <a:ext uri="{FF2B5EF4-FFF2-40B4-BE49-F238E27FC236}">
                <a16:creationId xmlns:a16="http://schemas.microsoft.com/office/drawing/2014/main" id="{F5A6DBB8-F650-4D2C-BECE-DB75E4DCF855}"/>
              </a:ext>
            </a:extLst>
          </p:cNvPr>
          <p:cNvSpPr>
            <a:spLocks noChangeArrowheads="1"/>
          </p:cNvSpPr>
          <p:nvPr/>
        </p:nvSpPr>
        <p:spPr bwMode="auto">
          <a:xfrm>
            <a:off x="9396413" y="466217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3" name="Oval 134">
            <a:extLst>
              <a:ext uri="{FF2B5EF4-FFF2-40B4-BE49-F238E27FC236}">
                <a16:creationId xmlns:a16="http://schemas.microsoft.com/office/drawing/2014/main" id="{B3FFD149-8E33-466F-A527-5C4D70399685}"/>
              </a:ext>
            </a:extLst>
          </p:cNvPr>
          <p:cNvSpPr>
            <a:spLocks noChangeArrowheads="1"/>
          </p:cNvSpPr>
          <p:nvPr/>
        </p:nvSpPr>
        <p:spPr bwMode="auto">
          <a:xfrm>
            <a:off x="9396413" y="466375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4" name="Oval 135">
            <a:extLst>
              <a:ext uri="{FF2B5EF4-FFF2-40B4-BE49-F238E27FC236}">
                <a16:creationId xmlns:a16="http://schemas.microsoft.com/office/drawing/2014/main" id="{0060E6A0-84C0-4D3A-9C21-4F3B01656E42}"/>
              </a:ext>
            </a:extLst>
          </p:cNvPr>
          <p:cNvSpPr>
            <a:spLocks noChangeArrowheads="1"/>
          </p:cNvSpPr>
          <p:nvPr/>
        </p:nvSpPr>
        <p:spPr bwMode="auto">
          <a:xfrm>
            <a:off x="9396413" y="466534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5" name="Oval 136">
            <a:extLst>
              <a:ext uri="{FF2B5EF4-FFF2-40B4-BE49-F238E27FC236}">
                <a16:creationId xmlns:a16="http://schemas.microsoft.com/office/drawing/2014/main" id="{F2BB2C76-9CCE-4788-A2E7-C2190AA506F2}"/>
              </a:ext>
            </a:extLst>
          </p:cNvPr>
          <p:cNvSpPr>
            <a:spLocks noChangeArrowheads="1"/>
          </p:cNvSpPr>
          <p:nvPr/>
        </p:nvSpPr>
        <p:spPr bwMode="auto">
          <a:xfrm>
            <a:off x="9396413" y="466693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6" name="Oval 137">
            <a:extLst>
              <a:ext uri="{FF2B5EF4-FFF2-40B4-BE49-F238E27FC236}">
                <a16:creationId xmlns:a16="http://schemas.microsoft.com/office/drawing/2014/main" id="{7355E92B-3259-4DAE-9F4C-BE9C7D62643D}"/>
              </a:ext>
            </a:extLst>
          </p:cNvPr>
          <p:cNvSpPr>
            <a:spLocks noChangeArrowheads="1"/>
          </p:cNvSpPr>
          <p:nvPr/>
        </p:nvSpPr>
        <p:spPr bwMode="auto">
          <a:xfrm>
            <a:off x="9396413" y="466852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7" name="Oval 138">
            <a:extLst>
              <a:ext uri="{FF2B5EF4-FFF2-40B4-BE49-F238E27FC236}">
                <a16:creationId xmlns:a16="http://schemas.microsoft.com/office/drawing/2014/main" id="{A591ADD1-2044-46CD-8B4B-A4FEA2D912E5}"/>
              </a:ext>
            </a:extLst>
          </p:cNvPr>
          <p:cNvSpPr>
            <a:spLocks noChangeArrowheads="1"/>
          </p:cNvSpPr>
          <p:nvPr/>
        </p:nvSpPr>
        <p:spPr bwMode="auto">
          <a:xfrm>
            <a:off x="9396413" y="467010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8" name="Oval 139">
            <a:extLst>
              <a:ext uri="{FF2B5EF4-FFF2-40B4-BE49-F238E27FC236}">
                <a16:creationId xmlns:a16="http://schemas.microsoft.com/office/drawing/2014/main" id="{3A7CEABF-F3E2-40CD-9CF8-CFC16D9A6429}"/>
              </a:ext>
            </a:extLst>
          </p:cNvPr>
          <p:cNvSpPr>
            <a:spLocks noChangeArrowheads="1"/>
          </p:cNvSpPr>
          <p:nvPr/>
        </p:nvSpPr>
        <p:spPr bwMode="auto">
          <a:xfrm>
            <a:off x="9396413" y="467169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29" name="Oval 140">
            <a:extLst>
              <a:ext uri="{FF2B5EF4-FFF2-40B4-BE49-F238E27FC236}">
                <a16:creationId xmlns:a16="http://schemas.microsoft.com/office/drawing/2014/main" id="{07B7F5C9-0F63-437A-8C76-AB4827B8F005}"/>
              </a:ext>
            </a:extLst>
          </p:cNvPr>
          <p:cNvSpPr>
            <a:spLocks noChangeArrowheads="1"/>
          </p:cNvSpPr>
          <p:nvPr/>
        </p:nvSpPr>
        <p:spPr bwMode="auto">
          <a:xfrm>
            <a:off x="9396413" y="467328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0" name="Oval 141">
            <a:extLst>
              <a:ext uri="{FF2B5EF4-FFF2-40B4-BE49-F238E27FC236}">
                <a16:creationId xmlns:a16="http://schemas.microsoft.com/office/drawing/2014/main" id="{F666885A-9AA5-4935-A2FD-4161F70B1452}"/>
              </a:ext>
            </a:extLst>
          </p:cNvPr>
          <p:cNvSpPr>
            <a:spLocks noChangeArrowheads="1"/>
          </p:cNvSpPr>
          <p:nvPr/>
        </p:nvSpPr>
        <p:spPr bwMode="auto">
          <a:xfrm>
            <a:off x="9396413" y="467487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1" name="Oval 142">
            <a:extLst>
              <a:ext uri="{FF2B5EF4-FFF2-40B4-BE49-F238E27FC236}">
                <a16:creationId xmlns:a16="http://schemas.microsoft.com/office/drawing/2014/main" id="{77AE4788-A781-4881-AFDC-CD8EEDFDF13E}"/>
              </a:ext>
            </a:extLst>
          </p:cNvPr>
          <p:cNvSpPr>
            <a:spLocks noChangeArrowheads="1"/>
          </p:cNvSpPr>
          <p:nvPr/>
        </p:nvSpPr>
        <p:spPr bwMode="auto">
          <a:xfrm>
            <a:off x="9396413" y="467645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2" name="Oval 143">
            <a:extLst>
              <a:ext uri="{FF2B5EF4-FFF2-40B4-BE49-F238E27FC236}">
                <a16:creationId xmlns:a16="http://schemas.microsoft.com/office/drawing/2014/main" id="{91B6B958-70CB-4075-99F7-5710754DEA66}"/>
              </a:ext>
            </a:extLst>
          </p:cNvPr>
          <p:cNvSpPr>
            <a:spLocks noChangeArrowheads="1"/>
          </p:cNvSpPr>
          <p:nvPr/>
        </p:nvSpPr>
        <p:spPr bwMode="auto">
          <a:xfrm>
            <a:off x="9396413" y="467804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3" name="Oval 144">
            <a:extLst>
              <a:ext uri="{FF2B5EF4-FFF2-40B4-BE49-F238E27FC236}">
                <a16:creationId xmlns:a16="http://schemas.microsoft.com/office/drawing/2014/main" id="{1BDDC707-9999-4ACB-AF85-2DF527909CD8}"/>
              </a:ext>
            </a:extLst>
          </p:cNvPr>
          <p:cNvSpPr>
            <a:spLocks noChangeArrowheads="1"/>
          </p:cNvSpPr>
          <p:nvPr/>
        </p:nvSpPr>
        <p:spPr bwMode="auto">
          <a:xfrm>
            <a:off x="9396413" y="467963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4" name="Oval 145">
            <a:extLst>
              <a:ext uri="{FF2B5EF4-FFF2-40B4-BE49-F238E27FC236}">
                <a16:creationId xmlns:a16="http://schemas.microsoft.com/office/drawing/2014/main" id="{A526536C-1962-40EF-AE99-6C5EF1B3414B}"/>
              </a:ext>
            </a:extLst>
          </p:cNvPr>
          <p:cNvSpPr>
            <a:spLocks noChangeArrowheads="1"/>
          </p:cNvSpPr>
          <p:nvPr/>
        </p:nvSpPr>
        <p:spPr bwMode="auto">
          <a:xfrm>
            <a:off x="9396413" y="468122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5" name="Oval 146">
            <a:extLst>
              <a:ext uri="{FF2B5EF4-FFF2-40B4-BE49-F238E27FC236}">
                <a16:creationId xmlns:a16="http://schemas.microsoft.com/office/drawing/2014/main" id="{40CCB633-5C67-433E-BF3D-409C07892BB0}"/>
              </a:ext>
            </a:extLst>
          </p:cNvPr>
          <p:cNvSpPr>
            <a:spLocks noChangeArrowheads="1"/>
          </p:cNvSpPr>
          <p:nvPr/>
        </p:nvSpPr>
        <p:spPr bwMode="auto">
          <a:xfrm>
            <a:off x="9396413" y="468280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6" name="Oval 147">
            <a:extLst>
              <a:ext uri="{FF2B5EF4-FFF2-40B4-BE49-F238E27FC236}">
                <a16:creationId xmlns:a16="http://schemas.microsoft.com/office/drawing/2014/main" id="{9612333C-516C-406F-BF4A-0534200D0200}"/>
              </a:ext>
            </a:extLst>
          </p:cNvPr>
          <p:cNvSpPr>
            <a:spLocks noChangeArrowheads="1"/>
          </p:cNvSpPr>
          <p:nvPr/>
        </p:nvSpPr>
        <p:spPr bwMode="auto">
          <a:xfrm>
            <a:off x="9396413" y="468439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7" name="Oval 148">
            <a:extLst>
              <a:ext uri="{FF2B5EF4-FFF2-40B4-BE49-F238E27FC236}">
                <a16:creationId xmlns:a16="http://schemas.microsoft.com/office/drawing/2014/main" id="{A4C2D540-1211-47BF-B657-880FF832F921}"/>
              </a:ext>
            </a:extLst>
          </p:cNvPr>
          <p:cNvSpPr>
            <a:spLocks noChangeArrowheads="1"/>
          </p:cNvSpPr>
          <p:nvPr/>
        </p:nvSpPr>
        <p:spPr bwMode="auto">
          <a:xfrm>
            <a:off x="9396413" y="468598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8" name="Oval 149">
            <a:extLst>
              <a:ext uri="{FF2B5EF4-FFF2-40B4-BE49-F238E27FC236}">
                <a16:creationId xmlns:a16="http://schemas.microsoft.com/office/drawing/2014/main" id="{212C7FCF-4A8E-4BDD-B53D-EF7DA2B21A94}"/>
              </a:ext>
            </a:extLst>
          </p:cNvPr>
          <p:cNvSpPr>
            <a:spLocks noChangeArrowheads="1"/>
          </p:cNvSpPr>
          <p:nvPr/>
        </p:nvSpPr>
        <p:spPr bwMode="auto">
          <a:xfrm>
            <a:off x="9396413" y="468757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39" name="Oval 150">
            <a:extLst>
              <a:ext uri="{FF2B5EF4-FFF2-40B4-BE49-F238E27FC236}">
                <a16:creationId xmlns:a16="http://schemas.microsoft.com/office/drawing/2014/main" id="{784595DC-A146-4BCC-BC98-0BA1DF6ED504}"/>
              </a:ext>
            </a:extLst>
          </p:cNvPr>
          <p:cNvSpPr>
            <a:spLocks noChangeArrowheads="1"/>
          </p:cNvSpPr>
          <p:nvPr/>
        </p:nvSpPr>
        <p:spPr bwMode="auto">
          <a:xfrm>
            <a:off x="9396413" y="47034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0" name="Oval 151">
            <a:extLst>
              <a:ext uri="{FF2B5EF4-FFF2-40B4-BE49-F238E27FC236}">
                <a16:creationId xmlns:a16="http://schemas.microsoft.com/office/drawing/2014/main" id="{BEC8F19D-8010-4524-8AF1-378C402C01BA}"/>
              </a:ext>
            </a:extLst>
          </p:cNvPr>
          <p:cNvSpPr>
            <a:spLocks noChangeArrowheads="1"/>
          </p:cNvSpPr>
          <p:nvPr/>
        </p:nvSpPr>
        <p:spPr bwMode="auto">
          <a:xfrm>
            <a:off x="9396413" y="47050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1" name="Oval 152">
            <a:extLst>
              <a:ext uri="{FF2B5EF4-FFF2-40B4-BE49-F238E27FC236}">
                <a16:creationId xmlns:a16="http://schemas.microsoft.com/office/drawing/2014/main" id="{64A7A591-F806-4984-A30A-FC2153D61C95}"/>
              </a:ext>
            </a:extLst>
          </p:cNvPr>
          <p:cNvSpPr>
            <a:spLocks noChangeArrowheads="1"/>
          </p:cNvSpPr>
          <p:nvPr/>
        </p:nvSpPr>
        <p:spPr bwMode="auto">
          <a:xfrm>
            <a:off x="9396413" y="458120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2" name="Oval 153">
            <a:extLst>
              <a:ext uri="{FF2B5EF4-FFF2-40B4-BE49-F238E27FC236}">
                <a16:creationId xmlns:a16="http://schemas.microsoft.com/office/drawing/2014/main" id="{78743B02-F861-4FC9-87C5-FD76EA441D94}"/>
              </a:ext>
            </a:extLst>
          </p:cNvPr>
          <p:cNvSpPr>
            <a:spLocks noChangeArrowheads="1"/>
          </p:cNvSpPr>
          <p:nvPr/>
        </p:nvSpPr>
        <p:spPr bwMode="auto">
          <a:xfrm>
            <a:off x="9396413" y="458279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3" name="Oval 154">
            <a:extLst>
              <a:ext uri="{FF2B5EF4-FFF2-40B4-BE49-F238E27FC236}">
                <a16:creationId xmlns:a16="http://schemas.microsoft.com/office/drawing/2014/main" id="{BCFF1474-6CE3-4AB3-A1FB-7D968D280271}"/>
              </a:ext>
            </a:extLst>
          </p:cNvPr>
          <p:cNvSpPr>
            <a:spLocks noChangeArrowheads="1"/>
          </p:cNvSpPr>
          <p:nvPr/>
        </p:nvSpPr>
        <p:spPr bwMode="auto">
          <a:xfrm>
            <a:off x="9396413" y="4584383"/>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4" name="Oval 155">
            <a:extLst>
              <a:ext uri="{FF2B5EF4-FFF2-40B4-BE49-F238E27FC236}">
                <a16:creationId xmlns:a16="http://schemas.microsoft.com/office/drawing/2014/main" id="{7A5CE503-C96E-4F6F-B143-DCC8E0EBBF53}"/>
              </a:ext>
            </a:extLst>
          </p:cNvPr>
          <p:cNvSpPr>
            <a:spLocks noChangeArrowheads="1"/>
          </p:cNvSpPr>
          <p:nvPr/>
        </p:nvSpPr>
        <p:spPr bwMode="auto">
          <a:xfrm>
            <a:off x="9396413" y="470027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5" name="Oval 156">
            <a:extLst>
              <a:ext uri="{FF2B5EF4-FFF2-40B4-BE49-F238E27FC236}">
                <a16:creationId xmlns:a16="http://schemas.microsoft.com/office/drawing/2014/main" id="{BFFB54A4-F315-420A-BD29-A56C498C6A9B}"/>
              </a:ext>
            </a:extLst>
          </p:cNvPr>
          <p:cNvSpPr>
            <a:spLocks noChangeArrowheads="1"/>
          </p:cNvSpPr>
          <p:nvPr/>
        </p:nvSpPr>
        <p:spPr bwMode="auto">
          <a:xfrm>
            <a:off x="9396413" y="470185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6" name="Oval 157">
            <a:extLst>
              <a:ext uri="{FF2B5EF4-FFF2-40B4-BE49-F238E27FC236}">
                <a16:creationId xmlns:a16="http://schemas.microsoft.com/office/drawing/2014/main" id="{D0ABCB81-4380-4877-8D0C-636F6981AE2A}"/>
              </a:ext>
            </a:extLst>
          </p:cNvPr>
          <p:cNvSpPr>
            <a:spLocks noChangeArrowheads="1"/>
          </p:cNvSpPr>
          <p:nvPr/>
        </p:nvSpPr>
        <p:spPr bwMode="auto">
          <a:xfrm>
            <a:off x="9398000" y="45780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7" name="Oval 158">
            <a:extLst>
              <a:ext uri="{FF2B5EF4-FFF2-40B4-BE49-F238E27FC236}">
                <a16:creationId xmlns:a16="http://schemas.microsoft.com/office/drawing/2014/main" id="{CFEABA7D-ACA6-45B5-94DE-00D1C7D7A5A6}"/>
              </a:ext>
            </a:extLst>
          </p:cNvPr>
          <p:cNvSpPr>
            <a:spLocks noChangeArrowheads="1"/>
          </p:cNvSpPr>
          <p:nvPr/>
        </p:nvSpPr>
        <p:spPr bwMode="auto">
          <a:xfrm>
            <a:off x="9398000" y="45796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8" name="Oval 159">
            <a:extLst>
              <a:ext uri="{FF2B5EF4-FFF2-40B4-BE49-F238E27FC236}">
                <a16:creationId xmlns:a16="http://schemas.microsoft.com/office/drawing/2014/main" id="{F9776254-D6FF-47AF-96F7-46D3F07CAF7D}"/>
              </a:ext>
            </a:extLst>
          </p:cNvPr>
          <p:cNvSpPr>
            <a:spLocks noChangeArrowheads="1"/>
          </p:cNvSpPr>
          <p:nvPr/>
        </p:nvSpPr>
        <p:spPr bwMode="auto">
          <a:xfrm>
            <a:off x="9398000" y="46986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49" name="Oval 160">
            <a:extLst>
              <a:ext uri="{FF2B5EF4-FFF2-40B4-BE49-F238E27FC236}">
                <a16:creationId xmlns:a16="http://schemas.microsoft.com/office/drawing/2014/main" id="{FFDFCE4B-751F-46C2-8A79-FB6F1E91FABA}"/>
              </a:ext>
            </a:extLst>
          </p:cNvPr>
          <p:cNvSpPr>
            <a:spLocks noChangeArrowheads="1"/>
          </p:cNvSpPr>
          <p:nvPr/>
        </p:nvSpPr>
        <p:spPr bwMode="auto">
          <a:xfrm>
            <a:off x="9399588" y="45764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0" name="Oval 161">
            <a:extLst>
              <a:ext uri="{FF2B5EF4-FFF2-40B4-BE49-F238E27FC236}">
                <a16:creationId xmlns:a16="http://schemas.microsoft.com/office/drawing/2014/main" id="{364470BD-5F82-486A-8D34-641C5BAD993D}"/>
              </a:ext>
            </a:extLst>
          </p:cNvPr>
          <p:cNvSpPr>
            <a:spLocks noChangeArrowheads="1"/>
          </p:cNvSpPr>
          <p:nvPr/>
        </p:nvSpPr>
        <p:spPr bwMode="auto">
          <a:xfrm>
            <a:off x="9399588" y="469550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1" name="Oval 162">
            <a:extLst>
              <a:ext uri="{FF2B5EF4-FFF2-40B4-BE49-F238E27FC236}">
                <a16:creationId xmlns:a16="http://schemas.microsoft.com/office/drawing/2014/main" id="{9F63E7B5-4D6C-46CB-80C6-0CF67DC4909F}"/>
              </a:ext>
            </a:extLst>
          </p:cNvPr>
          <p:cNvSpPr>
            <a:spLocks noChangeArrowheads="1"/>
          </p:cNvSpPr>
          <p:nvPr/>
        </p:nvSpPr>
        <p:spPr bwMode="auto">
          <a:xfrm>
            <a:off x="9399588" y="457485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2" name="Oval 163">
            <a:extLst>
              <a:ext uri="{FF2B5EF4-FFF2-40B4-BE49-F238E27FC236}">
                <a16:creationId xmlns:a16="http://schemas.microsoft.com/office/drawing/2014/main" id="{D49ECB7B-2F84-4A34-9113-DBBE150E4E5F}"/>
              </a:ext>
            </a:extLst>
          </p:cNvPr>
          <p:cNvSpPr>
            <a:spLocks noChangeArrowheads="1"/>
          </p:cNvSpPr>
          <p:nvPr/>
        </p:nvSpPr>
        <p:spPr bwMode="auto">
          <a:xfrm>
            <a:off x="9399588" y="4693920"/>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3" name="Oval 164">
            <a:extLst>
              <a:ext uri="{FF2B5EF4-FFF2-40B4-BE49-F238E27FC236}">
                <a16:creationId xmlns:a16="http://schemas.microsoft.com/office/drawing/2014/main" id="{AD8A4B10-F0AC-469D-90B0-05EF4CBE7F56}"/>
              </a:ext>
            </a:extLst>
          </p:cNvPr>
          <p:cNvSpPr>
            <a:spLocks noChangeArrowheads="1"/>
          </p:cNvSpPr>
          <p:nvPr/>
        </p:nvSpPr>
        <p:spPr bwMode="auto">
          <a:xfrm>
            <a:off x="9401175" y="45732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4" name="Oval 165">
            <a:extLst>
              <a:ext uri="{FF2B5EF4-FFF2-40B4-BE49-F238E27FC236}">
                <a16:creationId xmlns:a16="http://schemas.microsoft.com/office/drawing/2014/main" id="{4A1C1489-4A99-4025-A1D5-E974407F4BB5}"/>
              </a:ext>
            </a:extLst>
          </p:cNvPr>
          <p:cNvSpPr>
            <a:spLocks noChangeArrowheads="1"/>
          </p:cNvSpPr>
          <p:nvPr/>
        </p:nvSpPr>
        <p:spPr bwMode="auto">
          <a:xfrm>
            <a:off x="9401175" y="469233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5" name="Oval 166">
            <a:extLst>
              <a:ext uri="{FF2B5EF4-FFF2-40B4-BE49-F238E27FC236}">
                <a16:creationId xmlns:a16="http://schemas.microsoft.com/office/drawing/2014/main" id="{FA2373D7-A492-41D3-9595-5FE57E5D8D3B}"/>
              </a:ext>
            </a:extLst>
          </p:cNvPr>
          <p:cNvSpPr>
            <a:spLocks noChangeArrowheads="1"/>
          </p:cNvSpPr>
          <p:nvPr/>
        </p:nvSpPr>
        <p:spPr bwMode="auto">
          <a:xfrm>
            <a:off x="9402763" y="45716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6" name="Oval 167">
            <a:extLst>
              <a:ext uri="{FF2B5EF4-FFF2-40B4-BE49-F238E27FC236}">
                <a16:creationId xmlns:a16="http://schemas.microsoft.com/office/drawing/2014/main" id="{90ACCC18-89EB-4472-9334-9035EF126E62}"/>
              </a:ext>
            </a:extLst>
          </p:cNvPr>
          <p:cNvSpPr>
            <a:spLocks noChangeArrowheads="1"/>
          </p:cNvSpPr>
          <p:nvPr/>
        </p:nvSpPr>
        <p:spPr bwMode="auto">
          <a:xfrm>
            <a:off x="9402763" y="469074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7" name="Oval 168">
            <a:extLst>
              <a:ext uri="{FF2B5EF4-FFF2-40B4-BE49-F238E27FC236}">
                <a16:creationId xmlns:a16="http://schemas.microsoft.com/office/drawing/2014/main" id="{36686A11-FDA5-4051-A547-3C6E983B255F}"/>
              </a:ext>
            </a:extLst>
          </p:cNvPr>
          <p:cNvSpPr>
            <a:spLocks noChangeArrowheads="1"/>
          </p:cNvSpPr>
          <p:nvPr/>
        </p:nvSpPr>
        <p:spPr bwMode="auto">
          <a:xfrm>
            <a:off x="9402763" y="457009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8" name="Oval 169">
            <a:extLst>
              <a:ext uri="{FF2B5EF4-FFF2-40B4-BE49-F238E27FC236}">
                <a16:creationId xmlns:a16="http://schemas.microsoft.com/office/drawing/2014/main" id="{49CAC54F-DB3D-4411-B262-C698169A81CC}"/>
              </a:ext>
            </a:extLst>
          </p:cNvPr>
          <p:cNvSpPr>
            <a:spLocks noChangeArrowheads="1"/>
          </p:cNvSpPr>
          <p:nvPr/>
        </p:nvSpPr>
        <p:spPr bwMode="auto">
          <a:xfrm>
            <a:off x="9402763" y="4689158"/>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59" name="Oval 170">
            <a:extLst>
              <a:ext uri="{FF2B5EF4-FFF2-40B4-BE49-F238E27FC236}">
                <a16:creationId xmlns:a16="http://schemas.microsoft.com/office/drawing/2014/main" id="{BDB77777-DB68-4369-8117-75DEA7F32B19}"/>
              </a:ext>
            </a:extLst>
          </p:cNvPr>
          <p:cNvSpPr>
            <a:spLocks noChangeArrowheads="1"/>
          </p:cNvSpPr>
          <p:nvPr/>
        </p:nvSpPr>
        <p:spPr bwMode="auto">
          <a:xfrm>
            <a:off x="9405938" y="45685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0" name="Oval 171">
            <a:extLst>
              <a:ext uri="{FF2B5EF4-FFF2-40B4-BE49-F238E27FC236}">
                <a16:creationId xmlns:a16="http://schemas.microsoft.com/office/drawing/2014/main" id="{0FB83564-63D1-4153-AE82-D3614B4E9233}"/>
              </a:ext>
            </a:extLst>
          </p:cNvPr>
          <p:cNvSpPr>
            <a:spLocks noChangeArrowheads="1"/>
          </p:cNvSpPr>
          <p:nvPr/>
        </p:nvSpPr>
        <p:spPr bwMode="auto">
          <a:xfrm>
            <a:off x="9405938" y="456692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1" name="Oval 172">
            <a:extLst>
              <a:ext uri="{FF2B5EF4-FFF2-40B4-BE49-F238E27FC236}">
                <a16:creationId xmlns:a16="http://schemas.microsoft.com/office/drawing/2014/main" id="{4E7916E3-9C12-4022-A5E8-D2C7BD54170A}"/>
              </a:ext>
            </a:extLst>
          </p:cNvPr>
          <p:cNvSpPr>
            <a:spLocks noChangeArrowheads="1"/>
          </p:cNvSpPr>
          <p:nvPr/>
        </p:nvSpPr>
        <p:spPr bwMode="auto">
          <a:xfrm>
            <a:off x="9410700" y="45653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2" name="Oval 173">
            <a:extLst>
              <a:ext uri="{FF2B5EF4-FFF2-40B4-BE49-F238E27FC236}">
                <a16:creationId xmlns:a16="http://schemas.microsoft.com/office/drawing/2014/main" id="{3019B97C-1512-4AFF-9AAF-8E1BD24F3A64}"/>
              </a:ext>
            </a:extLst>
          </p:cNvPr>
          <p:cNvSpPr>
            <a:spLocks noChangeArrowheads="1"/>
          </p:cNvSpPr>
          <p:nvPr/>
        </p:nvSpPr>
        <p:spPr bwMode="auto">
          <a:xfrm>
            <a:off x="9410700" y="456374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3" name="Oval 174">
            <a:extLst>
              <a:ext uri="{FF2B5EF4-FFF2-40B4-BE49-F238E27FC236}">
                <a16:creationId xmlns:a16="http://schemas.microsoft.com/office/drawing/2014/main" id="{9962557B-CC26-4646-B3CE-F55A9586C5D4}"/>
              </a:ext>
            </a:extLst>
          </p:cNvPr>
          <p:cNvSpPr>
            <a:spLocks noChangeArrowheads="1"/>
          </p:cNvSpPr>
          <p:nvPr/>
        </p:nvSpPr>
        <p:spPr bwMode="auto">
          <a:xfrm>
            <a:off x="9413875" y="456215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4" name="Oval 175">
            <a:extLst>
              <a:ext uri="{FF2B5EF4-FFF2-40B4-BE49-F238E27FC236}">
                <a16:creationId xmlns:a16="http://schemas.microsoft.com/office/drawing/2014/main" id="{A6C61F6A-5DAF-4A50-B7BF-F69299B61FA4}"/>
              </a:ext>
            </a:extLst>
          </p:cNvPr>
          <p:cNvSpPr>
            <a:spLocks noChangeArrowheads="1"/>
          </p:cNvSpPr>
          <p:nvPr/>
        </p:nvSpPr>
        <p:spPr bwMode="auto">
          <a:xfrm>
            <a:off x="9413875" y="456057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5" name="Oval 176">
            <a:extLst>
              <a:ext uri="{FF2B5EF4-FFF2-40B4-BE49-F238E27FC236}">
                <a16:creationId xmlns:a16="http://schemas.microsoft.com/office/drawing/2014/main" id="{2C7014F1-EC0D-46AE-B194-C81E02BDA3DB}"/>
              </a:ext>
            </a:extLst>
          </p:cNvPr>
          <p:cNvSpPr>
            <a:spLocks noChangeArrowheads="1"/>
          </p:cNvSpPr>
          <p:nvPr/>
        </p:nvSpPr>
        <p:spPr bwMode="auto">
          <a:xfrm>
            <a:off x="9417050" y="455898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6" name="Oval 177">
            <a:extLst>
              <a:ext uri="{FF2B5EF4-FFF2-40B4-BE49-F238E27FC236}">
                <a16:creationId xmlns:a16="http://schemas.microsoft.com/office/drawing/2014/main" id="{35C1486B-6DD5-4310-8316-55C516690342}"/>
              </a:ext>
            </a:extLst>
          </p:cNvPr>
          <p:cNvSpPr>
            <a:spLocks noChangeArrowheads="1"/>
          </p:cNvSpPr>
          <p:nvPr/>
        </p:nvSpPr>
        <p:spPr bwMode="auto">
          <a:xfrm>
            <a:off x="9417050" y="455739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7" name="Oval 178">
            <a:extLst>
              <a:ext uri="{FF2B5EF4-FFF2-40B4-BE49-F238E27FC236}">
                <a16:creationId xmlns:a16="http://schemas.microsoft.com/office/drawing/2014/main" id="{185AB110-0EDD-4766-A65C-810784D3737B}"/>
              </a:ext>
            </a:extLst>
          </p:cNvPr>
          <p:cNvSpPr>
            <a:spLocks noChangeArrowheads="1"/>
          </p:cNvSpPr>
          <p:nvPr/>
        </p:nvSpPr>
        <p:spPr bwMode="auto">
          <a:xfrm>
            <a:off x="9418638" y="45558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8" name="Oval 179">
            <a:extLst>
              <a:ext uri="{FF2B5EF4-FFF2-40B4-BE49-F238E27FC236}">
                <a16:creationId xmlns:a16="http://schemas.microsoft.com/office/drawing/2014/main" id="{B2BDD075-BC48-4D80-AD73-50C460601BE5}"/>
              </a:ext>
            </a:extLst>
          </p:cNvPr>
          <p:cNvSpPr>
            <a:spLocks noChangeArrowheads="1"/>
          </p:cNvSpPr>
          <p:nvPr/>
        </p:nvSpPr>
        <p:spPr bwMode="auto">
          <a:xfrm>
            <a:off x="9421813" y="455422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69" name="Oval 180">
            <a:extLst>
              <a:ext uri="{FF2B5EF4-FFF2-40B4-BE49-F238E27FC236}">
                <a16:creationId xmlns:a16="http://schemas.microsoft.com/office/drawing/2014/main" id="{09D42646-4792-4B90-9C79-82E91637C91C}"/>
              </a:ext>
            </a:extLst>
          </p:cNvPr>
          <p:cNvSpPr>
            <a:spLocks noChangeArrowheads="1"/>
          </p:cNvSpPr>
          <p:nvPr/>
        </p:nvSpPr>
        <p:spPr bwMode="auto">
          <a:xfrm>
            <a:off x="9423400" y="455104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0" name="Oval 181">
            <a:extLst>
              <a:ext uri="{FF2B5EF4-FFF2-40B4-BE49-F238E27FC236}">
                <a16:creationId xmlns:a16="http://schemas.microsoft.com/office/drawing/2014/main" id="{E7912852-C62F-4607-B78F-CD11F91631CA}"/>
              </a:ext>
            </a:extLst>
          </p:cNvPr>
          <p:cNvSpPr>
            <a:spLocks noChangeArrowheads="1"/>
          </p:cNvSpPr>
          <p:nvPr/>
        </p:nvSpPr>
        <p:spPr bwMode="auto">
          <a:xfrm>
            <a:off x="9423400" y="455263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1" name="Oval 182">
            <a:extLst>
              <a:ext uri="{FF2B5EF4-FFF2-40B4-BE49-F238E27FC236}">
                <a16:creationId xmlns:a16="http://schemas.microsoft.com/office/drawing/2014/main" id="{8CB23ADF-A880-4FBF-A794-3C0EBA820E7A}"/>
              </a:ext>
            </a:extLst>
          </p:cNvPr>
          <p:cNvSpPr>
            <a:spLocks noChangeArrowheads="1"/>
          </p:cNvSpPr>
          <p:nvPr/>
        </p:nvSpPr>
        <p:spPr bwMode="auto">
          <a:xfrm>
            <a:off x="9424988" y="454945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2" name="Oval 183">
            <a:extLst>
              <a:ext uri="{FF2B5EF4-FFF2-40B4-BE49-F238E27FC236}">
                <a16:creationId xmlns:a16="http://schemas.microsoft.com/office/drawing/2014/main" id="{71CFB219-E0E7-476B-B715-773C1C2F3458}"/>
              </a:ext>
            </a:extLst>
          </p:cNvPr>
          <p:cNvSpPr>
            <a:spLocks noChangeArrowheads="1"/>
          </p:cNvSpPr>
          <p:nvPr/>
        </p:nvSpPr>
        <p:spPr bwMode="auto">
          <a:xfrm>
            <a:off x="9426575" y="454787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3" name="Oval 184">
            <a:extLst>
              <a:ext uri="{FF2B5EF4-FFF2-40B4-BE49-F238E27FC236}">
                <a16:creationId xmlns:a16="http://schemas.microsoft.com/office/drawing/2014/main" id="{3D81B545-883E-4ADF-BF39-B2859B16D97D}"/>
              </a:ext>
            </a:extLst>
          </p:cNvPr>
          <p:cNvSpPr>
            <a:spLocks noChangeArrowheads="1"/>
          </p:cNvSpPr>
          <p:nvPr/>
        </p:nvSpPr>
        <p:spPr bwMode="auto">
          <a:xfrm>
            <a:off x="9428163" y="4546283"/>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4" name="Oval 185">
            <a:extLst>
              <a:ext uri="{FF2B5EF4-FFF2-40B4-BE49-F238E27FC236}">
                <a16:creationId xmlns:a16="http://schemas.microsoft.com/office/drawing/2014/main" id="{367412CF-02B9-489F-92DA-7D886AA729C2}"/>
              </a:ext>
            </a:extLst>
          </p:cNvPr>
          <p:cNvSpPr>
            <a:spLocks noChangeArrowheads="1"/>
          </p:cNvSpPr>
          <p:nvPr/>
        </p:nvSpPr>
        <p:spPr bwMode="auto">
          <a:xfrm>
            <a:off x="9429750" y="454469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5" name="Oval 186">
            <a:extLst>
              <a:ext uri="{FF2B5EF4-FFF2-40B4-BE49-F238E27FC236}">
                <a16:creationId xmlns:a16="http://schemas.microsoft.com/office/drawing/2014/main" id="{2119FEFF-DB4D-4D9D-8606-2242C84B5716}"/>
              </a:ext>
            </a:extLst>
          </p:cNvPr>
          <p:cNvSpPr>
            <a:spLocks noChangeArrowheads="1"/>
          </p:cNvSpPr>
          <p:nvPr/>
        </p:nvSpPr>
        <p:spPr bwMode="auto">
          <a:xfrm>
            <a:off x="9431338" y="454310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6" name="Oval 187">
            <a:extLst>
              <a:ext uri="{FF2B5EF4-FFF2-40B4-BE49-F238E27FC236}">
                <a16:creationId xmlns:a16="http://schemas.microsoft.com/office/drawing/2014/main" id="{CCD97051-485C-46B3-BD8A-5CCFFE35293B}"/>
              </a:ext>
            </a:extLst>
          </p:cNvPr>
          <p:cNvSpPr>
            <a:spLocks noChangeArrowheads="1"/>
          </p:cNvSpPr>
          <p:nvPr/>
        </p:nvSpPr>
        <p:spPr bwMode="auto">
          <a:xfrm>
            <a:off x="9431338" y="4539933"/>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7" name="Oval 188">
            <a:extLst>
              <a:ext uri="{FF2B5EF4-FFF2-40B4-BE49-F238E27FC236}">
                <a16:creationId xmlns:a16="http://schemas.microsoft.com/office/drawing/2014/main" id="{2E107F95-8BC1-4AE8-A6D8-AB68C6375880}"/>
              </a:ext>
            </a:extLst>
          </p:cNvPr>
          <p:cNvSpPr>
            <a:spLocks noChangeArrowheads="1"/>
          </p:cNvSpPr>
          <p:nvPr/>
        </p:nvSpPr>
        <p:spPr bwMode="auto">
          <a:xfrm>
            <a:off x="9436100" y="453834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8" name="Oval 189">
            <a:extLst>
              <a:ext uri="{FF2B5EF4-FFF2-40B4-BE49-F238E27FC236}">
                <a16:creationId xmlns:a16="http://schemas.microsoft.com/office/drawing/2014/main" id="{DB28B6AD-3C1A-4A4D-ABC8-83AC0C6E8A41}"/>
              </a:ext>
            </a:extLst>
          </p:cNvPr>
          <p:cNvSpPr>
            <a:spLocks noChangeArrowheads="1"/>
          </p:cNvSpPr>
          <p:nvPr/>
        </p:nvSpPr>
        <p:spPr bwMode="auto">
          <a:xfrm>
            <a:off x="9437688" y="453675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79" name="Oval 190">
            <a:extLst>
              <a:ext uri="{FF2B5EF4-FFF2-40B4-BE49-F238E27FC236}">
                <a16:creationId xmlns:a16="http://schemas.microsoft.com/office/drawing/2014/main" id="{2F7DD580-721A-4CA4-A783-9B6C5BEC39BF}"/>
              </a:ext>
            </a:extLst>
          </p:cNvPr>
          <p:cNvSpPr>
            <a:spLocks noChangeArrowheads="1"/>
          </p:cNvSpPr>
          <p:nvPr/>
        </p:nvSpPr>
        <p:spPr bwMode="auto">
          <a:xfrm>
            <a:off x="9437688" y="4535170"/>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0" name="Oval 191">
            <a:extLst>
              <a:ext uri="{FF2B5EF4-FFF2-40B4-BE49-F238E27FC236}">
                <a16:creationId xmlns:a16="http://schemas.microsoft.com/office/drawing/2014/main" id="{47F4A07C-F46A-4850-9522-FEC2F3FEDF9A}"/>
              </a:ext>
            </a:extLst>
          </p:cNvPr>
          <p:cNvSpPr>
            <a:spLocks noChangeArrowheads="1"/>
          </p:cNvSpPr>
          <p:nvPr/>
        </p:nvSpPr>
        <p:spPr bwMode="auto">
          <a:xfrm>
            <a:off x="9439275" y="4533583"/>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1" name="Oval 192">
            <a:extLst>
              <a:ext uri="{FF2B5EF4-FFF2-40B4-BE49-F238E27FC236}">
                <a16:creationId xmlns:a16="http://schemas.microsoft.com/office/drawing/2014/main" id="{3FBF7330-C8C2-4ACC-A101-7F22BB2A9187}"/>
              </a:ext>
            </a:extLst>
          </p:cNvPr>
          <p:cNvSpPr>
            <a:spLocks noChangeArrowheads="1"/>
          </p:cNvSpPr>
          <p:nvPr/>
        </p:nvSpPr>
        <p:spPr bwMode="auto">
          <a:xfrm>
            <a:off x="9440863" y="452882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2" name="Oval 193">
            <a:extLst>
              <a:ext uri="{FF2B5EF4-FFF2-40B4-BE49-F238E27FC236}">
                <a16:creationId xmlns:a16="http://schemas.microsoft.com/office/drawing/2014/main" id="{2AE887A9-C987-48D7-A5BB-F5654BA19372}"/>
              </a:ext>
            </a:extLst>
          </p:cNvPr>
          <p:cNvSpPr>
            <a:spLocks noChangeArrowheads="1"/>
          </p:cNvSpPr>
          <p:nvPr/>
        </p:nvSpPr>
        <p:spPr bwMode="auto">
          <a:xfrm>
            <a:off x="9440863" y="453199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3" name="Oval 194">
            <a:extLst>
              <a:ext uri="{FF2B5EF4-FFF2-40B4-BE49-F238E27FC236}">
                <a16:creationId xmlns:a16="http://schemas.microsoft.com/office/drawing/2014/main" id="{73B53C92-5F59-445A-B61A-D4C55B1E6F28}"/>
              </a:ext>
            </a:extLst>
          </p:cNvPr>
          <p:cNvSpPr>
            <a:spLocks noChangeArrowheads="1"/>
          </p:cNvSpPr>
          <p:nvPr/>
        </p:nvSpPr>
        <p:spPr bwMode="auto">
          <a:xfrm>
            <a:off x="9442450" y="453040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4" name="Oval 195">
            <a:extLst>
              <a:ext uri="{FF2B5EF4-FFF2-40B4-BE49-F238E27FC236}">
                <a16:creationId xmlns:a16="http://schemas.microsoft.com/office/drawing/2014/main" id="{FA1EC71F-C1BD-46C2-A718-DD7A74DFD300}"/>
              </a:ext>
            </a:extLst>
          </p:cNvPr>
          <p:cNvSpPr>
            <a:spLocks noChangeArrowheads="1"/>
          </p:cNvSpPr>
          <p:nvPr/>
        </p:nvSpPr>
        <p:spPr bwMode="auto">
          <a:xfrm>
            <a:off x="9444038" y="452723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5" name="Oval 196">
            <a:extLst>
              <a:ext uri="{FF2B5EF4-FFF2-40B4-BE49-F238E27FC236}">
                <a16:creationId xmlns:a16="http://schemas.microsoft.com/office/drawing/2014/main" id="{252F9A9D-52AB-4C85-B4BB-C9F198A5BBA4}"/>
              </a:ext>
            </a:extLst>
          </p:cNvPr>
          <p:cNvSpPr>
            <a:spLocks noChangeArrowheads="1"/>
          </p:cNvSpPr>
          <p:nvPr/>
        </p:nvSpPr>
        <p:spPr bwMode="auto">
          <a:xfrm>
            <a:off x="9445625" y="4524058"/>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6" name="Oval 197">
            <a:extLst>
              <a:ext uri="{FF2B5EF4-FFF2-40B4-BE49-F238E27FC236}">
                <a16:creationId xmlns:a16="http://schemas.microsoft.com/office/drawing/2014/main" id="{FC632BA5-B064-4ADB-BDB5-B2B64DD471B5}"/>
              </a:ext>
            </a:extLst>
          </p:cNvPr>
          <p:cNvSpPr>
            <a:spLocks noChangeArrowheads="1"/>
          </p:cNvSpPr>
          <p:nvPr/>
        </p:nvSpPr>
        <p:spPr bwMode="auto">
          <a:xfrm>
            <a:off x="9445625" y="4525645"/>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7" name="Oval 198">
            <a:extLst>
              <a:ext uri="{FF2B5EF4-FFF2-40B4-BE49-F238E27FC236}">
                <a16:creationId xmlns:a16="http://schemas.microsoft.com/office/drawing/2014/main" id="{A91E0AB3-96CC-424E-B24C-961983763F20}"/>
              </a:ext>
            </a:extLst>
          </p:cNvPr>
          <p:cNvSpPr>
            <a:spLocks noChangeArrowheads="1"/>
          </p:cNvSpPr>
          <p:nvPr/>
        </p:nvSpPr>
        <p:spPr bwMode="auto">
          <a:xfrm>
            <a:off x="9447213" y="452247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8" name="Oval 199">
            <a:extLst>
              <a:ext uri="{FF2B5EF4-FFF2-40B4-BE49-F238E27FC236}">
                <a16:creationId xmlns:a16="http://schemas.microsoft.com/office/drawing/2014/main" id="{C9157C01-6409-4C1A-8CEA-3F404F8DADC6}"/>
              </a:ext>
            </a:extLst>
          </p:cNvPr>
          <p:cNvSpPr>
            <a:spLocks noChangeArrowheads="1"/>
          </p:cNvSpPr>
          <p:nvPr/>
        </p:nvSpPr>
        <p:spPr bwMode="auto">
          <a:xfrm>
            <a:off x="9450388" y="452088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89" name="Oval 200">
            <a:extLst>
              <a:ext uri="{FF2B5EF4-FFF2-40B4-BE49-F238E27FC236}">
                <a16:creationId xmlns:a16="http://schemas.microsoft.com/office/drawing/2014/main" id="{8BA44712-90E4-4AE1-A438-060A06947C63}"/>
              </a:ext>
            </a:extLst>
          </p:cNvPr>
          <p:cNvSpPr>
            <a:spLocks noChangeArrowheads="1"/>
          </p:cNvSpPr>
          <p:nvPr/>
        </p:nvSpPr>
        <p:spPr bwMode="auto">
          <a:xfrm>
            <a:off x="9453563" y="451294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90" name="Oval 201">
            <a:extLst>
              <a:ext uri="{FF2B5EF4-FFF2-40B4-BE49-F238E27FC236}">
                <a16:creationId xmlns:a16="http://schemas.microsoft.com/office/drawing/2014/main" id="{69A8EF40-50DA-4526-A5FC-55AE66B1ED06}"/>
              </a:ext>
            </a:extLst>
          </p:cNvPr>
          <p:cNvSpPr>
            <a:spLocks noChangeArrowheads="1"/>
          </p:cNvSpPr>
          <p:nvPr/>
        </p:nvSpPr>
        <p:spPr bwMode="auto">
          <a:xfrm>
            <a:off x="9453563" y="451453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91" name="Oval 202">
            <a:extLst>
              <a:ext uri="{FF2B5EF4-FFF2-40B4-BE49-F238E27FC236}">
                <a16:creationId xmlns:a16="http://schemas.microsoft.com/office/drawing/2014/main" id="{38DA502E-B148-4896-BDFA-80526CD8FBCE}"/>
              </a:ext>
            </a:extLst>
          </p:cNvPr>
          <p:cNvSpPr>
            <a:spLocks noChangeArrowheads="1"/>
          </p:cNvSpPr>
          <p:nvPr/>
        </p:nvSpPr>
        <p:spPr bwMode="auto">
          <a:xfrm>
            <a:off x="9453563" y="451612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92" name="Oval 203">
            <a:extLst>
              <a:ext uri="{FF2B5EF4-FFF2-40B4-BE49-F238E27FC236}">
                <a16:creationId xmlns:a16="http://schemas.microsoft.com/office/drawing/2014/main" id="{7368DF51-1A1E-4915-831D-51A4A511BFB6}"/>
              </a:ext>
            </a:extLst>
          </p:cNvPr>
          <p:cNvSpPr>
            <a:spLocks noChangeArrowheads="1"/>
          </p:cNvSpPr>
          <p:nvPr/>
        </p:nvSpPr>
        <p:spPr bwMode="auto">
          <a:xfrm>
            <a:off x="9453563" y="451770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93" name="Oval 204">
            <a:extLst>
              <a:ext uri="{FF2B5EF4-FFF2-40B4-BE49-F238E27FC236}">
                <a16:creationId xmlns:a16="http://schemas.microsoft.com/office/drawing/2014/main" id="{DA176761-B509-43E9-80BA-F0CD50EC67E5}"/>
              </a:ext>
            </a:extLst>
          </p:cNvPr>
          <p:cNvSpPr>
            <a:spLocks noChangeArrowheads="1"/>
          </p:cNvSpPr>
          <p:nvPr/>
        </p:nvSpPr>
        <p:spPr bwMode="auto">
          <a:xfrm>
            <a:off x="9453563" y="451929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grpSp>
        <p:nvGrpSpPr>
          <p:cNvPr id="194" name="Group 406">
            <a:extLst>
              <a:ext uri="{FF2B5EF4-FFF2-40B4-BE49-F238E27FC236}">
                <a16:creationId xmlns:a16="http://schemas.microsoft.com/office/drawing/2014/main" id="{752D8FD7-1BD0-4ECF-A8A5-67AD8C83A327}"/>
              </a:ext>
            </a:extLst>
          </p:cNvPr>
          <p:cNvGrpSpPr>
            <a:grpSpLocks/>
          </p:cNvGrpSpPr>
          <p:nvPr/>
        </p:nvGrpSpPr>
        <p:grpSpPr bwMode="auto">
          <a:xfrm>
            <a:off x="9456738" y="4192270"/>
            <a:ext cx="127000" cy="328613"/>
            <a:chOff x="4969" y="2336"/>
            <a:chExt cx="80" cy="207"/>
          </a:xfrm>
        </p:grpSpPr>
        <p:sp>
          <p:nvSpPr>
            <p:cNvPr id="195" name="Oval 206">
              <a:extLst>
                <a:ext uri="{FF2B5EF4-FFF2-40B4-BE49-F238E27FC236}">
                  <a16:creationId xmlns:a16="http://schemas.microsoft.com/office/drawing/2014/main" id="{47A45E79-61CA-4AF9-8A0C-F55346414AF6}"/>
                </a:ext>
              </a:extLst>
            </p:cNvPr>
            <p:cNvSpPr>
              <a:spLocks noChangeArrowheads="1"/>
            </p:cNvSpPr>
            <p:nvPr/>
          </p:nvSpPr>
          <p:spPr bwMode="auto">
            <a:xfrm>
              <a:off x="4969" y="2533"/>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96" name="Oval 207">
              <a:extLst>
                <a:ext uri="{FF2B5EF4-FFF2-40B4-BE49-F238E27FC236}">
                  <a16:creationId xmlns:a16="http://schemas.microsoft.com/office/drawing/2014/main" id="{F567E14B-7A99-44C0-9E7F-255D944A920F}"/>
                </a:ext>
              </a:extLst>
            </p:cNvPr>
            <p:cNvSpPr>
              <a:spLocks noChangeArrowheads="1"/>
            </p:cNvSpPr>
            <p:nvPr/>
          </p:nvSpPr>
          <p:spPr bwMode="auto">
            <a:xfrm>
              <a:off x="4969" y="2534"/>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97" name="Oval 208">
              <a:extLst>
                <a:ext uri="{FF2B5EF4-FFF2-40B4-BE49-F238E27FC236}">
                  <a16:creationId xmlns:a16="http://schemas.microsoft.com/office/drawing/2014/main" id="{B8E3C8FE-BE64-4DBE-830A-86BCFDCECE8E}"/>
                </a:ext>
              </a:extLst>
            </p:cNvPr>
            <p:cNvSpPr>
              <a:spLocks noChangeArrowheads="1"/>
            </p:cNvSpPr>
            <p:nvPr/>
          </p:nvSpPr>
          <p:spPr bwMode="auto">
            <a:xfrm>
              <a:off x="4969" y="2535"/>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98" name="Oval 209">
              <a:extLst>
                <a:ext uri="{FF2B5EF4-FFF2-40B4-BE49-F238E27FC236}">
                  <a16:creationId xmlns:a16="http://schemas.microsoft.com/office/drawing/2014/main" id="{978319E7-DD51-4CD6-821F-C0E564E22558}"/>
                </a:ext>
              </a:extLst>
            </p:cNvPr>
            <p:cNvSpPr>
              <a:spLocks noChangeArrowheads="1"/>
            </p:cNvSpPr>
            <p:nvPr/>
          </p:nvSpPr>
          <p:spPr bwMode="auto">
            <a:xfrm>
              <a:off x="4969" y="2536"/>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199" name="Oval 210">
              <a:extLst>
                <a:ext uri="{FF2B5EF4-FFF2-40B4-BE49-F238E27FC236}">
                  <a16:creationId xmlns:a16="http://schemas.microsoft.com/office/drawing/2014/main" id="{DDB76A8C-E387-48A2-A086-4873A4558945}"/>
                </a:ext>
              </a:extLst>
            </p:cNvPr>
            <p:cNvSpPr>
              <a:spLocks noChangeArrowheads="1"/>
            </p:cNvSpPr>
            <p:nvPr/>
          </p:nvSpPr>
          <p:spPr bwMode="auto">
            <a:xfrm>
              <a:off x="4969" y="2537"/>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0" name="Oval 211">
              <a:extLst>
                <a:ext uri="{FF2B5EF4-FFF2-40B4-BE49-F238E27FC236}">
                  <a16:creationId xmlns:a16="http://schemas.microsoft.com/office/drawing/2014/main" id="{278645CF-7619-48E3-A5FF-10947902B0FA}"/>
                </a:ext>
              </a:extLst>
            </p:cNvPr>
            <p:cNvSpPr>
              <a:spLocks noChangeArrowheads="1"/>
            </p:cNvSpPr>
            <p:nvPr/>
          </p:nvSpPr>
          <p:spPr bwMode="auto">
            <a:xfrm>
              <a:off x="4970" y="2531"/>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1" name="Oval 212">
              <a:extLst>
                <a:ext uri="{FF2B5EF4-FFF2-40B4-BE49-F238E27FC236}">
                  <a16:creationId xmlns:a16="http://schemas.microsoft.com/office/drawing/2014/main" id="{189CBD25-3036-462C-8DF2-AEB9D74D00B6}"/>
                </a:ext>
              </a:extLst>
            </p:cNvPr>
            <p:cNvSpPr>
              <a:spLocks noChangeArrowheads="1"/>
            </p:cNvSpPr>
            <p:nvPr/>
          </p:nvSpPr>
          <p:spPr bwMode="auto">
            <a:xfrm>
              <a:off x="4970" y="2532"/>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2" name="Oval 213">
              <a:extLst>
                <a:ext uri="{FF2B5EF4-FFF2-40B4-BE49-F238E27FC236}">
                  <a16:creationId xmlns:a16="http://schemas.microsoft.com/office/drawing/2014/main" id="{55F0E6F8-239E-4F7E-8C52-0A996B130BCB}"/>
                </a:ext>
              </a:extLst>
            </p:cNvPr>
            <p:cNvSpPr>
              <a:spLocks noChangeArrowheads="1"/>
            </p:cNvSpPr>
            <p:nvPr/>
          </p:nvSpPr>
          <p:spPr bwMode="auto">
            <a:xfrm>
              <a:off x="4971" y="2530"/>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3" name="Oval 214">
              <a:extLst>
                <a:ext uri="{FF2B5EF4-FFF2-40B4-BE49-F238E27FC236}">
                  <a16:creationId xmlns:a16="http://schemas.microsoft.com/office/drawing/2014/main" id="{EFC87EDE-7686-4CFB-A8CF-FD53EAE781F4}"/>
                </a:ext>
              </a:extLst>
            </p:cNvPr>
            <p:cNvSpPr>
              <a:spLocks noChangeArrowheads="1"/>
            </p:cNvSpPr>
            <p:nvPr/>
          </p:nvSpPr>
          <p:spPr bwMode="auto">
            <a:xfrm>
              <a:off x="4972" y="2528"/>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4" name="Oval 215">
              <a:extLst>
                <a:ext uri="{FF2B5EF4-FFF2-40B4-BE49-F238E27FC236}">
                  <a16:creationId xmlns:a16="http://schemas.microsoft.com/office/drawing/2014/main" id="{1B06AC5E-CF4B-4364-A8AA-7D91BF4E7634}"/>
                </a:ext>
              </a:extLst>
            </p:cNvPr>
            <p:cNvSpPr>
              <a:spLocks noChangeArrowheads="1"/>
            </p:cNvSpPr>
            <p:nvPr/>
          </p:nvSpPr>
          <p:spPr bwMode="auto">
            <a:xfrm>
              <a:off x="4972" y="2529"/>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5" name="Oval 216">
              <a:extLst>
                <a:ext uri="{FF2B5EF4-FFF2-40B4-BE49-F238E27FC236}">
                  <a16:creationId xmlns:a16="http://schemas.microsoft.com/office/drawing/2014/main" id="{45B894E3-8CD1-4E71-AE53-5AEBD77C3DFA}"/>
                </a:ext>
              </a:extLst>
            </p:cNvPr>
            <p:cNvSpPr>
              <a:spLocks noChangeArrowheads="1"/>
            </p:cNvSpPr>
            <p:nvPr/>
          </p:nvSpPr>
          <p:spPr bwMode="auto">
            <a:xfrm>
              <a:off x="4973" y="2527"/>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6" name="Oval 217">
              <a:extLst>
                <a:ext uri="{FF2B5EF4-FFF2-40B4-BE49-F238E27FC236}">
                  <a16:creationId xmlns:a16="http://schemas.microsoft.com/office/drawing/2014/main" id="{FE698C5F-11C6-400D-A562-EF3D06E612B6}"/>
                </a:ext>
              </a:extLst>
            </p:cNvPr>
            <p:cNvSpPr>
              <a:spLocks noChangeArrowheads="1"/>
            </p:cNvSpPr>
            <p:nvPr/>
          </p:nvSpPr>
          <p:spPr bwMode="auto">
            <a:xfrm>
              <a:off x="4973" y="2526"/>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7" name="Oval 218">
              <a:extLst>
                <a:ext uri="{FF2B5EF4-FFF2-40B4-BE49-F238E27FC236}">
                  <a16:creationId xmlns:a16="http://schemas.microsoft.com/office/drawing/2014/main" id="{7DDC3740-F116-4F7E-94ED-FFA4C99AFB4F}"/>
                </a:ext>
              </a:extLst>
            </p:cNvPr>
            <p:cNvSpPr>
              <a:spLocks noChangeArrowheads="1"/>
            </p:cNvSpPr>
            <p:nvPr/>
          </p:nvSpPr>
          <p:spPr bwMode="auto">
            <a:xfrm>
              <a:off x="4974" y="2524"/>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8" name="Oval 219">
              <a:extLst>
                <a:ext uri="{FF2B5EF4-FFF2-40B4-BE49-F238E27FC236}">
                  <a16:creationId xmlns:a16="http://schemas.microsoft.com/office/drawing/2014/main" id="{71832238-1C62-406C-89C6-E64A41880C1A}"/>
                </a:ext>
              </a:extLst>
            </p:cNvPr>
            <p:cNvSpPr>
              <a:spLocks noChangeArrowheads="1"/>
            </p:cNvSpPr>
            <p:nvPr/>
          </p:nvSpPr>
          <p:spPr bwMode="auto">
            <a:xfrm>
              <a:off x="4974" y="2525"/>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09" name="Oval 220">
              <a:extLst>
                <a:ext uri="{FF2B5EF4-FFF2-40B4-BE49-F238E27FC236}">
                  <a16:creationId xmlns:a16="http://schemas.microsoft.com/office/drawing/2014/main" id="{36E37E76-73B0-43C6-AE46-C82DE988F9EA}"/>
                </a:ext>
              </a:extLst>
            </p:cNvPr>
            <p:cNvSpPr>
              <a:spLocks noChangeArrowheads="1"/>
            </p:cNvSpPr>
            <p:nvPr/>
          </p:nvSpPr>
          <p:spPr bwMode="auto">
            <a:xfrm>
              <a:off x="4975" y="252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0" name="Oval 221">
              <a:extLst>
                <a:ext uri="{FF2B5EF4-FFF2-40B4-BE49-F238E27FC236}">
                  <a16:creationId xmlns:a16="http://schemas.microsoft.com/office/drawing/2014/main" id="{51CBCC5B-0359-4E17-A867-1D8D95AEE459}"/>
                </a:ext>
              </a:extLst>
            </p:cNvPr>
            <p:cNvSpPr>
              <a:spLocks noChangeArrowheads="1"/>
            </p:cNvSpPr>
            <p:nvPr/>
          </p:nvSpPr>
          <p:spPr bwMode="auto">
            <a:xfrm>
              <a:off x="4975" y="2522"/>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1" name="Oval 222">
              <a:extLst>
                <a:ext uri="{FF2B5EF4-FFF2-40B4-BE49-F238E27FC236}">
                  <a16:creationId xmlns:a16="http://schemas.microsoft.com/office/drawing/2014/main" id="{BFB9A385-13C4-44FF-B7A0-D2F987434C95}"/>
                </a:ext>
              </a:extLst>
            </p:cNvPr>
            <p:cNvSpPr>
              <a:spLocks noChangeArrowheads="1"/>
            </p:cNvSpPr>
            <p:nvPr/>
          </p:nvSpPr>
          <p:spPr bwMode="auto">
            <a:xfrm>
              <a:off x="4976" y="249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2" name="Oval 223">
              <a:extLst>
                <a:ext uri="{FF2B5EF4-FFF2-40B4-BE49-F238E27FC236}">
                  <a16:creationId xmlns:a16="http://schemas.microsoft.com/office/drawing/2014/main" id="{F4629127-B074-4C51-9FAC-77B2C0A059E8}"/>
                </a:ext>
              </a:extLst>
            </p:cNvPr>
            <p:cNvSpPr>
              <a:spLocks noChangeArrowheads="1"/>
            </p:cNvSpPr>
            <p:nvPr/>
          </p:nvSpPr>
          <p:spPr bwMode="auto">
            <a:xfrm>
              <a:off x="4976" y="252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3" name="Oval 224">
              <a:extLst>
                <a:ext uri="{FF2B5EF4-FFF2-40B4-BE49-F238E27FC236}">
                  <a16:creationId xmlns:a16="http://schemas.microsoft.com/office/drawing/2014/main" id="{82236B32-13B0-4BFF-AF54-D366C5C7DF53}"/>
                </a:ext>
              </a:extLst>
            </p:cNvPr>
            <p:cNvSpPr>
              <a:spLocks noChangeArrowheads="1"/>
            </p:cNvSpPr>
            <p:nvPr/>
          </p:nvSpPr>
          <p:spPr bwMode="auto">
            <a:xfrm>
              <a:off x="4976" y="252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4" name="Oval 225">
              <a:extLst>
                <a:ext uri="{FF2B5EF4-FFF2-40B4-BE49-F238E27FC236}">
                  <a16:creationId xmlns:a16="http://schemas.microsoft.com/office/drawing/2014/main" id="{7BD32F2D-8181-4CA6-9162-0B8CCB21277D}"/>
                </a:ext>
              </a:extLst>
            </p:cNvPr>
            <p:cNvSpPr>
              <a:spLocks noChangeArrowheads="1"/>
            </p:cNvSpPr>
            <p:nvPr/>
          </p:nvSpPr>
          <p:spPr bwMode="auto">
            <a:xfrm>
              <a:off x="4977" y="2498"/>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5" name="Oval 226">
              <a:extLst>
                <a:ext uri="{FF2B5EF4-FFF2-40B4-BE49-F238E27FC236}">
                  <a16:creationId xmlns:a16="http://schemas.microsoft.com/office/drawing/2014/main" id="{BE3F302A-E3E7-42D1-8154-96EC434B5350}"/>
                </a:ext>
              </a:extLst>
            </p:cNvPr>
            <p:cNvSpPr>
              <a:spLocks noChangeArrowheads="1"/>
            </p:cNvSpPr>
            <p:nvPr/>
          </p:nvSpPr>
          <p:spPr bwMode="auto">
            <a:xfrm>
              <a:off x="4977" y="251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6" name="Oval 227">
              <a:extLst>
                <a:ext uri="{FF2B5EF4-FFF2-40B4-BE49-F238E27FC236}">
                  <a16:creationId xmlns:a16="http://schemas.microsoft.com/office/drawing/2014/main" id="{52CE0185-2FFA-43E3-9811-DD4B0BDF3D17}"/>
                </a:ext>
              </a:extLst>
            </p:cNvPr>
            <p:cNvSpPr>
              <a:spLocks noChangeArrowheads="1"/>
            </p:cNvSpPr>
            <p:nvPr/>
          </p:nvSpPr>
          <p:spPr bwMode="auto">
            <a:xfrm>
              <a:off x="4978" y="2497"/>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7" name="Oval 228">
              <a:extLst>
                <a:ext uri="{FF2B5EF4-FFF2-40B4-BE49-F238E27FC236}">
                  <a16:creationId xmlns:a16="http://schemas.microsoft.com/office/drawing/2014/main" id="{01B2CEEC-B4A8-401E-AC1F-28836B4F9CD6}"/>
                </a:ext>
              </a:extLst>
            </p:cNvPr>
            <p:cNvSpPr>
              <a:spLocks noChangeArrowheads="1"/>
            </p:cNvSpPr>
            <p:nvPr/>
          </p:nvSpPr>
          <p:spPr bwMode="auto">
            <a:xfrm>
              <a:off x="4978" y="2496"/>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8" name="Oval 229">
              <a:extLst>
                <a:ext uri="{FF2B5EF4-FFF2-40B4-BE49-F238E27FC236}">
                  <a16:creationId xmlns:a16="http://schemas.microsoft.com/office/drawing/2014/main" id="{3EDD1459-80C5-4FC1-993A-491EFD855F90}"/>
                </a:ext>
              </a:extLst>
            </p:cNvPr>
            <p:cNvSpPr>
              <a:spLocks noChangeArrowheads="1"/>
            </p:cNvSpPr>
            <p:nvPr/>
          </p:nvSpPr>
          <p:spPr bwMode="auto">
            <a:xfrm>
              <a:off x="4978" y="2517"/>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19" name="Oval 230">
              <a:extLst>
                <a:ext uri="{FF2B5EF4-FFF2-40B4-BE49-F238E27FC236}">
                  <a16:creationId xmlns:a16="http://schemas.microsoft.com/office/drawing/2014/main" id="{4B3F7FD0-812F-4F63-BF05-71582A116C09}"/>
                </a:ext>
              </a:extLst>
            </p:cNvPr>
            <p:cNvSpPr>
              <a:spLocks noChangeArrowheads="1"/>
            </p:cNvSpPr>
            <p:nvPr/>
          </p:nvSpPr>
          <p:spPr bwMode="auto">
            <a:xfrm>
              <a:off x="4978" y="2518"/>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0" name="Oval 231">
              <a:extLst>
                <a:ext uri="{FF2B5EF4-FFF2-40B4-BE49-F238E27FC236}">
                  <a16:creationId xmlns:a16="http://schemas.microsoft.com/office/drawing/2014/main" id="{2DA59CDC-ECB7-4131-88BB-2D1B871146C1}"/>
                </a:ext>
              </a:extLst>
            </p:cNvPr>
            <p:cNvSpPr>
              <a:spLocks noChangeArrowheads="1"/>
            </p:cNvSpPr>
            <p:nvPr/>
          </p:nvSpPr>
          <p:spPr bwMode="auto">
            <a:xfrm>
              <a:off x="4979" y="2495"/>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1" name="Oval 232">
              <a:extLst>
                <a:ext uri="{FF2B5EF4-FFF2-40B4-BE49-F238E27FC236}">
                  <a16:creationId xmlns:a16="http://schemas.microsoft.com/office/drawing/2014/main" id="{230942C4-718B-45E5-97C4-34B2081F3819}"/>
                </a:ext>
              </a:extLst>
            </p:cNvPr>
            <p:cNvSpPr>
              <a:spLocks noChangeArrowheads="1"/>
            </p:cNvSpPr>
            <p:nvPr/>
          </p:nvSpPr>
          <p:spPr bwMode="auto">
            <a:xfrm>
              <a:off x="4979" y="251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2" name="Oval 233">
              <a:extLst>
                <a:ext uri="{FF2B5EF4-FFF2-40B4-BE49-F238E27FC236}">
                  <a16:creationId xmlns:a16="http://schemas.microsoft.com/office/drawing/2014/main" id="{0DF5556F-F939-4B6F-B09F-FCA7E7E1C963}"/>
                </a:ext>
              </a:extLst>
            </p:cNvPr>
            <p:cNvSpPr>
              <a:spLocks noChangeArrowheads="1"/>
            </p:cNvSpPr>
            <p:nvPr/>
          </p:nvSpPr>
          <p:spPr bwMode="auto">
            <a:xfrm>
              <a:off x="4980" y="249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3" name="Oval 234">
              <a:extLst>
                <a:ext uri="{FF2B5EF4-FFF2-40B4-BE49-F238E27FC236}">
                  <a16:creationId xmlns:a16="http://schemas.microsoft.com/office/drawing/2014/main" id="{DB493B36-BEDE-4C7A-819D-3791D60EF677}"/>
                </a:ext>
              </a:extLst>
            </p:cNvPr>
            <p:cNvSpPr>
              <a:spLocks noChangeArrowheads="1"/>
            </p:cNvSpPr>
            <p:nvPr/>
          </p:nvSpPr>
          <p:spPr bwMode="auto">
            <a:xfrm>
              <a:off x="4980" y="251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4" name="Oval 235">
              <a:extLst>
                <a:ext uri="{FF2B5EF4-FFF2-40B4-BE49-F238E27FC236}">
                  <a16:creationId xmlns:a16="http://schemas.microsoft.com/office/drawing/2014/main" id="{552F7AE5-3455-444E-B0FC-822C6CFAA320}"/>
                </a:ext>
              </a:extLst>
            </p:cNvPr>
            <p:cNvSpPr>
              <a:spLocks noChangeArrowheads="1"/>
            </p:cNvSpPr>
            <p:nvPr/>
          </p:nvSpPr>
          <p:spPr bwMode="auto">
            <a:xfrm>
              <a:off x="4980" y="2515"/>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5" name="Oval 236">
              <a:extLst>
                <a:ext uri="{FF2B5EF4-FFF2-40B4-BE49-F238E27FC236}">
                  <a16:creationId xmlns:a16="http://schemas.microsoft.com/office/drawing/2014/main" id="{447A50C2-4BD6-4437-80C6-E4F1660ED961}"/>
                </a:ext>
              </a:extLst>
            </p:cNvPr>
            <p:cNvSpPr>
              <a:spLocks noChangeArrowheads="1"/>
            </p:cNvSpPr>
            <p:nvPr/>
          </p:nvSpPr>
          <p:spPr bwMode="auto">
            <a:xfrm>
              <a:off x="4980" y="2493"/>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6" name="Oval 237">
              <a:extLst>
                <a:ext uri="{FF2B5EF4-FFF2-40B4-BE49-F238E27FC236}">
                  <a16:creationId xmlns:a16="http://schemas.microsoft.com/office/drawing/2014/main" id="{7CDF3CBB-67F6-4F70-90BD-18317D8F3001}"/>
                </a:ext>
              </a:extLst>
            </p:cNvPr>
            <p:cNvSpPr>
              <a:spLocks noChangeArrowheads="1"/>
            </p:cNvSpPr>
            <p:nvPr/>
          </p:nvSpPr>
          <p:spPr bwMode="auto">
            <a:xfrm>
              <a:off x="4980" y="2513"/>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7" name="Oval 238">
              <a:extLst>
                <a:ext uri="{FF2B5EF4-FFF2-40B4-BE49-F238E27FC236}">
                  <a16:creationId xmlns:a16="http://schemas.microsoft.com/office/drawing/2014/main" id="{5B6BDB97-1342-4475-A92A-0523D7FE7925}"/>
                </a:ext>
              </a:extLst>
            </p:cNvPr>
            <p:cNvSpPr>
              <a:spLocks noChangeArrowheads="1"/>
            </p:cNvSpPr>
            <p:nvPr/>
          </p:nvSpPr>
          <p:spPr bwMode="auto">
            <a:xfrm>
              <a:off x="4981" y="2492"/>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8" name="Oval 239">
              <a:extLst>
                <a:ext uri="{FF2B5EF4-FFF2-40B4-BE49-F238E27FC236}">
                  <a16:creationId xmlns:a16="http://schemas.microsoft.com/office/drawing/2014/main" id="{8558B3A8-C47F-4228-82A9-CEA88A626A94}"/>
                </a:ext>
              </a:extLst>
            </p:cNvPr>
            <p:cNvSpPr>
              <a:spLocks noChangeArrowheads="1"/>
            </p:cNvSpPr>
            <p:nvPr/>
          </p:nvSpPr>
          <p:spPr bwMode="auto">
            <a:xfrm>
              <a:off x="4981" y="250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29" name="Oval 240">
              <a:extLst>
                <a:ext uri="{FF2B5EF4-FFF2-40B4-BE49-F238E27FC236}">
                  <a16:creationId xmlns:a16="http://schemas.microsoft.com/office/drawing/2014/main" id="{29CEF54B-CEFB-4B92-8DD3-11C602132B24}"/>
                </a:ext>
              </a:extLst>
            </p:cNvPr>
            <p:cNvSpPr>
              <a:spLocks noChangeArrowheads="1"/>
            </p:cNvSpPr>
            <p:nvPr/>
          </p:nvSpPr>
          <p:spPr bwMode="auto">
            <a:xfrm>
              <a:off x="4981" y="251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0" name="Oval 241">
              <a:extLst>
                <a:ext uri="{FF2B5EF4-FFF2-40B4-BE49-F238E27FC236}">
                  <a16:creationId xmlns:a16="http://schemas.microsoft.com/office/drawing/2014/main" id="{0B23E4C1-D4DE-4700-89C9-F102838075A2}"/>
                </a:ext>
              </a:extLst>
            </p:cNvPr>
            <p:cNvSpPr>
              <a:spLocks noChangeArrowheads="1"/>
            </p:cNvSpPr>
            <p:nvPr/>
          </p:nvSpPr>
          <p:spPr bwMode="auto">
            <a:xfrm>
              <a:off x="4981" y="251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1" name="Oval 242">
              <a:extLst>
                <a:ext uri="{FF2B5EF4-FFF2-40B4-BE49-F238E27FC236}">
                  <a16:creationId xmlns:a16="http://schemas.microsoft.com/office/drawing/2014/main" id="{5FF974BD-207C-41E9-B47F-07BA972CC47D}"/>
                </a:ext>
              </a:extLst>
            </p:cNvPr>
            <p:cNvSpPr>
              <a:spLocks noChangeArrowheads="1"/>
            </p:cNvSpPr>
            <p:nvPr/>
          </p:nvSpPr>
          <p:spPr bwMode="auto">
            <a:xfrm>
              <a:off x="4981" y="2512"/>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2" name="Oval 243">
              <a:extLst>
                <a:ext uri="{FF2B5EF4-FFF2-40B4-BE49-F238E27FC236}">
                  <a16:creationId xmlns:a16="http://schemas.microsoft.com/office/drawing/2014/main" id="{3160A1F2-D762-461F-A7E9-E24F640E57F4}"/>
                </a:ext>
              </a:extLst>
            </p:cNvPr>
            <p:cNvSpPr>
              <a:spLocks noChangeArrowheads="1"/>
            </p:cNvSpPr>
            <p:nvPr/>
          </p:nvSpPr>
          <p:spPr bwMode="auto">
            <a:xfrm>
              <a:off x="4982" y="249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3" name="Oval 244">
              <a:extLst>
                <a:ext uri="{FF2B5EF4-FFF2-40B4-BE49-F238E27FC236}">
                  <a16:creationId xmlns:a16="http://schemas.microsoft.com/office/drawing/2014/main" id="{A98581BB-6161-49CA-823F-4D51FEAD6535}"/>
                </a:ext>
              </a:extLst>
            </p:cNvPr>
            <p:cNvSpPr>
              <a:spLocks noChangeArrowheads="1"/>
            </p:cNvSpPr>
            <p:nvPr/>
          </p:nvSpPr>
          <p:spPr bwMode="auto">
            <a:xfrm>
              <a:off x="4982" y="250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4" name="Oval 245">
              <a:extLst>
                <a:ext uri="{FF2B5EF4-FFF2-40B4-BE49-F238E27FC236}">
                  <a16:creationId xmlns:a16="http://schemas.microsoft.com/office/drawing/2014/main" id="{EAC6B4AC-B2A8-4FF2-A82B-EB9ADDB4F62A}"/>
                </a:ext>
              </a:extLst>
            </p:cNvPr>
            <p:cNvSpPr>
              <a:spLocks noChangeArrowheads="1"/>
            </p:cNvSpPr>
            <p:nvPr/>
          </p:nvSpPr>
          <p:spPr bwMode="auto">
            <a:xfrm>
              <a:off x="4982" y="2507"/>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5" name="Oval 246">
              <a:extLst>
                <a:ext uri="{FF2B5EF4-FFF2-40B4-BE49-F238E27FC236}">
                  <a16:creationId xmlns:a16="http://schemas.microsoft.com/office/drawing/2014/main" id="{8CD58708-93CA-4573-9653-D85EC61CDC54}"/>
                </a:ext>
              </a:extLst>
            </p:cNvPr>
            <p:cNvSpPr>
              <a:spLocks noChangeArrowheads="1"/>
            </p:cNvSpPr>
            <p:nvPr/>
          </p:nvSpPr>
          <p:spPr bwMode="auto">
            <a:xfrm>
              <a:off x="4982" y="2508"/>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6" name="Oval 247">
              <a:extLst>
                <a:ext uri="{FF2B5EF4-FFF2-40B4-BE49-F238E27FC236}">
                  <a16:creationId xmlns:a16="http://schemas.microsoft.com/office/drawing/2014/main" id="{B94E74BF-BA95-4F3A-BB7A-E3AFFCE37B81}"/>
                </a:ext>
              </a:extLst>
            </p:cNvPr>
            <p:cNvSpPr>
              <a:spLocks noChangeArrowheads="1"/>
            </p:cNvSpPr>
            <p:nvPr/>
          </p:nvSpPr>
          <p:spPr bwMode="auto">
            <a:xfrm>
              <a:off x="4982" y="2490"/>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7" name="Oval 248">
              <a:extLst>
                <a:ext uri="{FF2B5EF4-FFF2-40B4-BE49-F238E27FC236}">
                  <a16:creationId xmlns:a16="http://schemas.microsoft.com/office/drawing/2014/main" id="{D564D8D3-6C63-4405-AA26-D29E70D9AFFB}"/>
                </a:ext>
              </a:extLst>
            </p:cNvPr>
            <p:cNvSpPr>
              <a:spLocks noChangeArrowheads="1"/>
            </p:cNvSpPr>
            <p:nvPr/>
          </p:nvSpPr>
          <p:spPr bwMode="auto">
            <a:xfrm>
              <a:off x="4982" y="2504"/>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8" name="Oval 249">
              <a:extLst>
                <a:ext uri="{FF2B5EF4-FFF2-40B4-BE49-F238E27FC236}">
                  <a16:creationId xmlns:a16="http://schemas.microsoft.com/office/drawing/2014/main" id="{001B8955-5F20-4F4C-B91C-7991124DAE8D}"/>
                </a:ext>
              </a:extLst>
            </p:cNvPr>
            <p:cNvSpPr>
              <a:spLocks noChangeArrowheads="1"/>
            </p:cNvSpPr>
            <p:nvPr/>
          </p:nvSpPr>
          <p:spPr bwMode="auto">
            <a:xfrm>
              <a:off x="4982" y="2505"/>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39" name="Oval 250">
              <a:extLst>
                <a:ext uri="{FF2B5EF4-FFF2-40B4-BE49-F238E27FC236}">
                  <a16:creationId xmlns:a16="http://schemas.microsoft.com/office/drawing/2014/main" id="{764D6B2F-C6E1-45CF-A0EC-B141B0CB50A8}"/>
                </a:ext>
              </a:extLst>
            </p:cNvPr>
            <p:cNvSpPr>
              <a:spLocks noChangeArrowheads="1"/>
            </p:cNvSpPr>
            <p:nvPr/>
          </p:nvSpPr>
          <p:spPr bwMode="auto">
            <a:xfrm>
              <a:off x="4983" y="248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0" name="Oval 251">
              <a:extLst>
                <a:ext uri="{FF2B5EF4-FFF2-40B4-BE49-F238E27FC236}">
                  <a16:creationId xmlns:a16="http://schemas.microsoft.com/office/drawing/2014/main" id="{0D5E070B-261B-453D-8CC8-3AC9F7C40537}"/>
                </a:ext>
              </a:extLst>
            </p:cNvPr>
            <p:cNvSpPr>
              <a:spLocks noChangeArrowheads="1"/>
            </p:cNvSpPr>
            <p:nvPr/>
          </p:nvSpPr>
          <p:spPr bwMode="auto">
            <a:xfrm>
              <a:off x="4983" y="250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1" name="Oval 252">
              <a:extLst>
                <a:ext uri="{FF2B5EF4-FFF2-40B4-BE49-F238E27FC236}">
                  <a16:creationId xmlns:a16="http://schemas.microsoft.com/office/drawing/2014/main" id="{77328A3B-0A75-4D8C-993B-16BF387C8E0D}"/>
                </a:ext>
              </a:extLst>
            </p:cNvPr>
            <p:cNvSpPr>
              <a:spLocks noChangeArrowheads="1"/>
            </p:cNvSpPr>
            <p:nvPr/>
          </p:nvSpPr>
          <p:spPr bwMode="auto">
            <a:xfrm>
              <a:off x="4984" y="2488"/>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2" name="Oval 253">
              <a:extLst>
                <a:ext uri="{FF2B5EF4-FFF2-40B4-BE49-F238E27FC236}">
                  <a16:creationId xmlns:a16="http://schemas.microsoft.com/office/drawing/2014/main" id="{FB32AF69-7092-43EB-9B3A-3FEA317D0250}"/>
                </a:ext>
              </a:extLst>
            </p:cNvPr>
            <p:cNvSpPr>
              <a:spLocks noChangeArrowheads="1"/>
            </p:cNvSpPr>
            <p:nvPr/>
          </p:nvSpPr>
          <p:spPr bwMode="auto">
            <a:xfrm>
              <a:off x="4984" y="250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3" name="Oval 254">
              <a:extLst>
                <a:ext uri="{FF2B5EF4-FFF2-40B4-BE49-F238E27FC236}">
                  <a16:creationId xmlns:a16="http://schemas.microsoft.com/office/drawing/2014/main" id="{318CAEDB-74E4-488F-AF70-F2CD0ABD3D45}"/>
                </a:ext>
              </a:extLst>
            </p:cNvPr>
            <p:cNvSpPr>
              <a:spLocks noChangeArrowheads="1"/>
            </p:cNvSpPr>
            <p:nvPr/>
          </p:nvSpPr>
          <p:spPr bwMode="auto">
            <a:xfrm>
              <a:off x="4984" y="2502"/>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4" name="Oval 255">
              <a:extLst>
                <a:ext uri="{FF2B5EF4-FFF2-40B4-BE49-F238E27FC236}">
                  <a16:creationId xmlns:a16="http://schemas.microsoft.com/office/drawing/2014/main" id="{226E8B01-114B-435B-9193-6A532C8B3DD0}"/>
                </a:ext>
              </a:extLst>
            </p:cNvPr>
            <p:cNvSpPr>
              <a:spLocks noChangeArrowheads="1"/>
            </p:cNvSpPr>
            <p:nvPr/>
          </p:nvSpPr>
          <p:spPr bwMode="auto">
            <a:xfrm>
              <a:off x="4984" y="2486"/>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5" name="Oval 256">
              <a:extLst>
                <a:ext uri="{FF2B5EF4-FFF2-40B4-BE49-F238E27FC236}">
                  <a16:creationId xmlns:a16="http://schemas.microsoft.com/office/drawing/2014/main" id="{24F164ED-5FDC-44E4-80E6-A71C6113C91E}"/>
                </a:ext>
              </a:extLst>
            </p:cNvPr>
            <p:cNvSpPr>
              <a:spLocks noChangeArrowheads="1"/>
            </p:cNvSpPr>
            <p:nvPr/>
          </p:nvSpPr>
          <p:spPr bwMode="auto">
            <a:xfrm>
              <a:off x="4984" y="2487"/>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6" name="Oval 257">
              <a:extLst>
                <a:ext uri="{FF2B5EF4-FFF2-40B4-BE49-F238E27FC236}">
                  <a16:creationId xmlns:a16="http://schemas.microsoft.com/office/drawing/2014/main" id="{45A27BF1-99E8-42DF-A118-37C2FD89D2FE}"/>
                </a:ext>
              </a:extLst>
            </p:cNvPr>
            <p:cNvSpPr>
              <a:spLocks noChangeArrowheads="1"/>
            </p:cNvSpPr>
            <p:nvPr/>
          </p:nvSpPr>
          <p:spPr bwMode="auto">
            <a:xfrm>
              <a:off x="4984" y="2500"/>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7" name="Oval 258">
              <a:extLst>
                <a:ext uri="{FF2B5EF4-FFF2-40B4-BE49-F238E27FC236}">
                  <a16:creationId xmlns:a16="http://schemas.microsoft.com/office/drawing/2014/main" id="{8F2E14BB-D9D6-4D82-B3CD-416248985122}"/>
                </a:ext>
              </a:extLst>
            </p:cNvPr>
            <p:cNvSpPr>
              <a:spLocks noChangeArrowheads="1"/>
            </p:cNvSpPr>
            <p:nvPr/>
          </p:nvSpPr>
          <p:spPr bwMode="auto">
            <a:xfrm>
              <a:off x="4985" y="2485"/>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8" name="Oval 259">
              <a:extLst>
                <a:ext uri="{FF2B5EF4-FFF2-40B4-BE49-F238E27FC236}">
                  <a16:creationId xmlns:a16="http://schemas.microsoft.com/office/drawing/2014/main" id="{B78E7C34-4473-43F2-B8E5-E73D2E458905}"/>
                </a:ext>
              </a:extLst>
            </p:cNvPr>
            <p:cNvSpPr>
              <a:spLocks noChangeArrowheads="1"/>
            </p:cNvSpPr>
            <p:nvPr/>
          </p:nvSpPr>
          <p:spPr bwMode="auto">
            <a:xfrm>
              <a:off x="4986" y="248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49" name="Oval 260">
              <a:extLst>
                <a:ext uri="{FF2B5EF4-FFF2-40B4-BE49-F238E27FC236}">
                  <a16:creationId xmlns:a16="http://schemas.microsoft.com/office/drawing/2014/main" id="{EC98DC5A-F1B0-4F3B-B487-0626F26289B0}"/>
                </a:ext>
              </a:extLst>
            </p:cNvPr>
            <p:cNvSpPr>
              <a:spLocks noChangeArrowheads="1"/>
            </p:cNvSpPr>
            <p:nvPr/>
          </p:nvSpPr>
          <p:spPr bwMode="auto">
            <a:xfrm>
              <a:off x="4987" y="248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0" name="Oval 261">
              <a:extLst>
                <a:ext uri="{FF2B5EF4-FFF2-40B4-BE49-F238E27FC236}">
                  <a16:creationId xmlns:a16="http://schemas.microsoft.com/office/drawing/2014/main" id="{2056F376-7CA4-4326-BBDC-8A2B6D7F09ED}"/>
                </a:ext>
              </a:extLst>
            </p:cNvPr>
            <p:cNvSpPr>
              <a:spLocks noChangeArrowheads="1"/>
            </p:cNvSpPr>
            <p:nvPr/>
          </p:nvSpPr>
          <p:spPr bwMode="auto">
            <a:xfrm>
              <a:off x="4987" y="2481"/>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1" name="Oval 262">
              <a:extLst>
                <a:ext uri="{FF2B5EF4-FFF2-40B4-BE49-F238E27FC236}">
                  <a16:creationId xmlns:a16="http://schemas.microsoft.com/office/drawing/2014/main" id="{CB2CBB7B-E8B7-4E6C-9867-19AB9490F6CE}"/>
                </a:ext>
              </a:extLst>
            </p:cNvPr>
            <p:cNvSpPr>
              <a:spLocks noChangeArrowheads="1"/>
            </p:cNvSpPr>
            <p:nvPr/>
          </p:nvSpPr>
          <p:spPr bwMode="auto">
            <a:xfrm>
              <a:off x="4987" y="2482"/>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2" name="Oval 263">
              <a:extLst>
                <a:ext uri="{FF2B5EF4-FFF2-40B4-BE49-F238E27FC236}">
                  <a16:creationId xmlns:a16="http://schemas.microsoft.com/office/drawing/2014/main" id="{6CDBCB8E-A279-4AC3-9736-6B2D6B93C9C2}"/>
                </a:ext>
              </a:extLst>
            </p:cNvPr>
            <p:cNvSpPr>
              <a:spLocks noChangeArrowheads="1"/>
            </p:cNvSpPr>
            <p:nvPr/>
          </p:nvSpPr>
          <p:spPr bwMode="auto">
            <a:xfrm>
              <a:off x="4988" y="248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3" name="Oval 264">
              <a:extLst>
                <a:ext uri="{FF2B5EF4-FFF2-40B4-BE49-F238E27FC236}">
                  <a16:creationId xmlns:a16="http://schemas.microsoft.com/office/drawing/2014/main" id="{0922A0B4-803A-4EED-8B1E-2367557805DA}"/>
                </a:ext>
              </a:extLst>
            </p:cNvPr>
            <p:cNvSpPr>
              <a:spLocks noChangeArrowheads="1"/>
            </p:cNvSpPr>
            <p:nvPr/>
          </p:nvSpPr>
          <p:spPr bwMode="auto">
            <a:xfrm>
              <a:off x="4989" y="247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4" name="Oval 265">
              <a:extLst>
                <a:ext uri="{FF2B5EF4-FFF2-40B4-BE49-F238E27FC236}">
                  <a16:creationId xmlns:a16="http://schemas.microsoft.com/office/drawing/2014/main" id="{5F479C01-8148-42C9-B69F-9D2A6DE1F149}"/>
                </a:ext>
              </a:extLst>
            </p:cNvPr>
            <p:cNvSpPr>
              <a:spLocks noChangeArrowheads="1"/>
            </p:cNvSpPr>
            <p:nvPr/>
          </p:nvSpPr>
          <p:spPr bwMode="auto">
            <a:xfrm>
              <a:off x="4989" y="2478"/>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5" name="Oval 266">
              <a:extLst>
                <a:ext uri="{FF2B5EF4-FFF2-40B4-BE49-F238E27FC236}">
                  <a16:creationId xmlns:a16="http://schemas.microsoft.com/office/drawing/2014/main" id="{EA60FBB8-BF1F-48F9-91E8-B4BF1D2D5A19}"/>
                </a:ext>
              </a:extLst>
            </p:cNvPr>
            <p:cNvSpPr>
              <a:spLocks noChangeArrowheads="1"/>
            </p:cNvSpPr>
            <p:nvPr/>
          </p:nvSpPr>
          <p:spPr bwMode="auto">
            <a:xfrm>
              <a:off x="4990" y="2477"/>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6" name="Oval 267">
              <a:extLst>
                <a:ext uri="{FF2B5EF4-FFF2-40B4-BE49-F238E27FC236}">
                  <a16:creationId xmlns:a16="http://schemas.microsoft.com/office/drawing/2014/main" id="{79C05CC6-56F3-4A6F-A405-510AC07E4227}"/>
                </a:ext>
              </a:extLst>
            </p:cNvPr>
            <p:cNvSpPr>
              <a:spLocks noChangeArrowheads="1"/>
            </p:cNvSpPr>
            <p:nvPr/>
          </p:nvSpPr>
          <p:spPr bwMode="auto">
            <a:xfrm>
              <a:off x="4991" y="247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7" name="Oval 268">
              <a:extLst>
                <a:ext uri="{FF2B5EF4-FFF2-40B4-BE49-F238E27FC236}">
                  <a16:creationId xmlns:a16="http://schemas.microsoft.com/office/drawing/2014/main" id="{E9FE979C-D3B2-4BB8-97D1-99E39757E6D2}"/>
                </a:ext>
              </a:extLst>
            </p:cNvPr>
            <p:cNvSpPr>
              <a:spLocks noChangeArrowheads="1"/>
            </p:cNvSpPr>
            <p:nvPr/>
          </p:nvSpPr>
          <p:spPr bwMode="auto">
            <a:xfrm>
              <a:off x="4991" y="2475"/>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8" name="Oval 269">
              <a:extLst>
                <a:ext uri="{FF2B5EF4-FFF2-40B4-BE49-F238E27FC236}">
                  <a16:creationId xmlns:a16="http://schemas.microsoft.com/office/drawing/2014/main" id="{D3651135-0396-40A8-9D11-F4C27C72EF99}"/>
                </a:ext>
              </a:extLst>
            </p:cNvPr>
            <p:cNvSpPr>
              <a:spLocks noChangeArrowheads="1"/>
            </p:cNvSpPr>
            <p:nvPr/>
          </p:nvSpPr>
          <p:spPr bwMode="auto">
            <a:xfrm>
              <a:off x="4993" y="247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59" name="Oval 270">
              <a:extLst>
                <a:ext uri="{FF2B5EF4-FFF2-40B4-BE49-F238E27FC236}">
                  <a16:creationId xmlns:a16="http://schemas.microsoft.com/office/drawing/2014/main" id="{B776C06F-9CDD-4A70-85F6-724B33CEB214}"/>
                </a:ext>
              </a:extLst>
            </p:cNvPr>
            <p:cNvSpPr>
              <a:spLocks noChangeArrowheads="1"/>
            </p:cNvSpPr>
            <p:nvPr/>
          </p:nvSpPr>
          <p:spPr bwMode="auto">
            <a:xfrm>
              <a:off x="4994" y="2472"/>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0" name="Oval 271">
              <a:extLst>
                <a:ext uri="{FF2B5EF4-FFF2-40B4-BE49-F238E27FC236}">
                  <a16:creationId xmlns:a16="http://schemas.microsoft.com/office/drawing/2014/main" id="{CF02F6EC-D06B-496F-915F-C77BF2709ECF}"/>
                </a:ext>
              </a:extLst>
            </p:cNvPr>
            <p:cNvSpPr>
              <a:spLocks noChangeArrowheads="1"/>
            </p:cNvSpPr>
            <p:nvPr/>
          </p:nvSpPr>
          <p:spPr bwMode="auto">
            <a:xfrm>
              <a:off x="4994" y="247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1" name="Oval 272">
              <a:extLst>
                <a:ext uri="{FF2B5EF4-FFF2-40B4-BE49-F238E27FC236}">
                  <a16:creationId xmlns:a16="http://schemas.microsoft.com/office/drawing/2014/main" id="{D616D17C-64B4-41B2-8B63-87144BCA8324}"/>
                </a:ext>
              </a:extLst>
            </p:cNvPr>
            <p:cNvSpPr>
              <a:spLocks noChangeArrowheads="1"/>
            </p:cNvSpPr>
            <p:nvPr/>
          </p:nvSpPr>
          <p:spPr bwMode="auto">
            <a:xfrm>
              <a:off x="4995" y="247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2" name="Oval 273">
              <a:extLst>
                <a:ext uri="{FF2B5EF4-FFF2-40B4-BE49-F238E27FC236}">
                  <a16:creationId xmlns:a16="http://schemas.microsoft.com/office/drawing/2014/main" id="{A2624AEF-BC5E-4AEE-BFCF-FDD0BD182952}"/>
                </a:ext>
              </a:extLst>
            </p:cNvPr>
            <p:cNvSpPr>
              <a:spLocks noChangeArrowheads="1"/>
            </p:cNvSpPr>
            <p:nvPr/>
          </p:nvSpPr>
          <p:spPr bwMode="auto">
            <a:xfrm>
              <a:off x="4995" y="247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3" name="Oval 274">
              <a:extLst>
                <a:ext uri="{FF2B5EF4-FFF2-40B4-BE49-F238E27FC236}">
                  <a16:creationId xmlns:a16="http://schemas.microsoft.com/office/drawing/2014/main" id="{DAC6A6CE-D7B1-4103-A54E-C21D6EE55124}"/>
                </a:ext>
              </a:extLst>
            </p:cNvPr>
            <p:cNvSpPr>
              <a:spLocks noChangeArrowheads="1"/>
            </p:cNvSpPr>
            <p:nvPr/>
          </p:nvSpPr>
          <p:spPr bwMode="auto">
            <a:xfrm>
              <a:off x="4996" y="246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4" name="Oval 275">
              <a:extLst>
                <a:ext uri="{FF2B5EF4-FFF2-40B4-BE49-F238E27FC236}">
                  <a16:creationId xmlns:a16="http://schemas.microsoft.com/office/drawing/2014/main" id="{18E990FC-F36E-4E7D-8F77-52F60B0C0FD7}"/>
                </a:ext>
              </a:extLst>
            </p:cNvPr>
            <p:cNvSpPr>
              <a:spLocks noChangeArrowheads="1"/>
            </p:cNvSpPr>
            <p:nvPr/>
          </p:nvSpPr>
          <p:spPr bwMode="auto">
            <a:xfrm>
              <a:off x="4996" y="2467"/>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5" name="Oval 276">
              <a:extLst>
                <a:ext uri="{FF2B5EF4-FFF2-40B4-BE49-F238E27FC236}">
                  <a16:creationId xmlns:a16="http://schemas.microsoft.com/office/drawing/2014/main" id="{BDFC506C-65A2-4865-924E-35AA42A4232D}"/>
                </a:ext>
              </a:extLst>
            </p:cNvPr>
            <p:cNvSpPr>
              <a:spLocks noChangeArrowheads="1"/>
            </p:cNvSpPr>
            <p:nvPr/>
          </p:nvSpPr>
          <p:spPr bwMode="auto">
            <a:xfrm>
              <a:off x="4996" y="2468"/>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6" name="Oval 277">
              <a:extLst>
                <a:ext uri="{FF2B5EF4-FFF2-40B4-BE49-F238E27FC236}">
                  <a16:creationId xmlns:a16="http://schemas.microsoft.com/office/drawing/2014/main" id="{BA2458F9-4F6A-4C17-A418-7A7DF03FD34F}"/>
                </a:ext>
              </a:extLst>
            </p:cNvPr>
            <p:cNvSpPr>
              <a:spLocks noChangeArrowheads="1"/>
            </p:cNvSpPr>
            <p:nvPr/>
          </p:nvSpPr>
          <p:spPr bwMode="auto">
            <a:xfrm>
              <a:off x="4997" y="2465"/>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7" name="Oval 278">
              <a:extLst>
                <a:ext uri="{FF2B5EF4-FFF2-40B4-BE49-F238E27FC236}">
                  <a16:creationId xmlns:a16="http://schemas.microsoft.com/office/drawing/2014/main" id="{5579394C-CF28-4343-B170-D08B8D802BA0}"/>
                </a:ext>
              </a:extLst>
            </p:cNvPr>
            <p:cNvSpPr>
              <a:spLocks noChangeArrowheads="1"/>
            </p:cNvSpPr>
            <p:nvPr/>
          </p:nvSpPr>
          <p:spPr bwMode="auto">
            <a:xfrm>
              <a:off x="4997" y="246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8" name="Oval 279">
              <a:extLst>
                <a:ext uri="{FF2B5EF4-FFF2-40B4-BE49-F238E27FC236}">
                  <a16:creationId xmlns:a16="http://schemas.microsoft.com/office/drawing/2014/main" id="{DC9FEE3C-DA1C-4409-B6DB-B68E30809493}"/>
                </a:ext>
              </a:extLst>
            </p:cNvPr>
            <p:cNvSpPr>
              <a:spLocks noChangeArrowheads="1"/>
            </p:cNvSpPr>
            <p:nvPr/>
          </p:nvSpPr>
          <p:spPr bwMode="auto">
            <a:xfrm>
              <a:off x="4998" y="246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69" name="Oval 280">
              <a:extLst>
                <a:ext uri="{FF2B5EF4-FFF2-40B4-BE49-F238E27FC236}">
                  <a16:creationId xmlns:a16="http://schemas.microsoft.com/office/drawing/2014/main" id="{B082AAD7-28E9-457B-8D49-7389B3E4F664}"/>
                </a:ext>
              </a:extLst>
            </p:cNvPr>
            <p:cNvSpPr>
              <a:spLocks noChangeArrowheads="1"/>
            </p:cNvSpPr>
            <p:nvPr/>
          </p:nvSpPr>
          <p:spPr bwMode="auto">
            <a:xfrm>
              <a:off x="4998" y="246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0" name="Oval 281">
              <a:extLst>
                <a:ext uri="{FF2B5EF4-FFF2-40B4-BE49-F238E27FC236}">
                  <a16:creationId xmlns:a16="http://schemas.microsoft.com/office/drawing/2014/main" id="{3D00CA50-FA54-4966-BA06-7BBC4FF689FA}"/>
                </a:ext>
              </a:extLst>
            </p:cNvPr>
            <p:cNvSpPr>
              <a:spLocks noChangeArrowheads="1"/>
            </p:cNvSpPr>
            <p:nvPr/>
          </p:nvSpPr>
          <p:spPr bwMode="auto">
            <a:xfrm>
              <a:off x="4998" y="2461"/>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1" name="Oval 282">
              <a:extLst>
                <a:ext uri="{FF2B5EF4-FFF2-40B4-BE49-F238E27FC236}">
                  <a16:creationId xmlns:a16="http://schemas.microsoft.com/office/drawing/2014/main" id="{EA259AE7-56B5-4C7A-9B89-A4EAE310F62B}"/>
                </a:ext>
              </a:extLst>
            </p:cNvPr>
            <p:cNvSpPr>
              <a:spLocks noChangeArrowheads="1"/>
            </p:cNvSpPr>
            <p:nvPr/>
          </p:nvSpPr>
          <p:spPr bwMode="auto">
            <a:xfrm>
              <a:off x="4998" y="2462"/>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2" name="Oval 283">
              <a:extLst>
                <a:ext uri="{FF2B5EF4-FFF2-40B4-BE49-F238E27FC236}">
                  <a16:creationId xmlns:a16="http://schemas.microsoft.com/office/drawing/2014/main" id="{EB407911-9B1A-4F34-BAD5-BAF6DDEE1252}"/>
                </a:ext>
              </a:extLst>
            </p:cNvPr>
            <p:cNvSpPr>
              <a:spLocks noChangeArrowheads="1"/>
            </p:cNvSpPr>
            <p:nvPr/>
          </p:nvSpPr>
          <p:spPr bwMode="auto">
            <a:xfrm>
              <a:off x="4999" y="239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3" name="Oval 284">
              <a:extLst>
                <a:ext uri="{FF2B5EF4-FFF2-40B4-BE49-F238E27FC236}">
                  <a16:creationId xmlns:a16="http://schemas.microsoft.com/office/drawing/2014/main" id="{081D500F-96BC-4CDD-961F-E0F92775858F}"/>
                </a:ext>
              </a:extLst>
            </p:cNvPr>
            <p:cNvSpPr>
              <a:spLocks noChangeArrowheads="1"/>
            </p:cNvSpPr>
            <p:nvPr/>
          </p:nvSpPr>
          <p:spPr bwMode="auto">
            <a:xfrm>
              <a:off x="4999" y="2392"/>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4" name="Oval 285">
              <a:extLst>
                <a:ext uri="{FF2B5EF4-FFF2-40B4-BE49-F238E27FC236}">
                  <a16:creationId xmlns:a16="http://schemas.microsoft.com/office/drawing/2014/main" id="{0B0E616A-16B9-42BD-A95E-555C83B3F7EC}"/>
                </a:ext>
              </a:extLst>
            </p:cNvPr>
            <p:cNvSpPr>
              <a:spLocks noChangeArrowheads="1"/>
            </p:cNvSpPr>
            <p:nvPr/>
          </p:nvSpPr>
          <p:spPr bwMode="auto">
            <a:xfrm>
              <a:off x="4999" y="239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5" name="Oval 286">
              <a:extLst>
                <a:ext uri="{FF2B5EF4-FFF2-40B4-BE49-F238E27FC236}">
                  <a16:creationId xmlns:a16="http://schemas.microsoft.com/office/drawing/2014/main" id="{139AAF9E-1B1D-4FD3-ADC3-ABE54899932B}"/>
                </a:ext>
              </a:extLst>
            </p:cNvPr>
            <p:cNvSpPr>
              <a:spLocks noChangeArrowheads="1"/>
            </p:cNvSpPr>
            <p:nvPr/>
          </p:nvSpPr>
          <p:spPr bwMode="auto">
            <a:xfrm>
              <a:off x="4999" y="239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6" name="Oval 287">
              <a:extLst>
                <a:ext uri="{FF2B5EF4-FFF2-40B4-BE49-F238E27FC236}">
                  <a16:creationId xmlns:a16="http://schemas.microsoft.com/office/drawing/2014/main" id="{3C697677-087A-499F-AEA7-B7BEE4124A4F}"/>
                </a:ext>
              </a:extLst>
            </p:cNvPr>
            <p:cNvSpPr>
              <a:spLocks noChangeArrowheads="1"/>
            </p:cNvSpPr>
            <p:nvPr/>
          </p:nvSpPr>
          <p:spPr bwMode="auto">
            <a:xfrm>
              <a:off x="4999" y="2395"/>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7" name="Oval 288">
              <a:extLst>
                <a:ext uri="{FF2B5EF4-FFF2-40B4-BE49-F238E27FC236}">
                  <a16:creationId xmlns:a16="http://schemas.microsoft.com/office/drawing/2014/main" id="{54401478-D5AB-4C5B-8EE9-1DB4010D7030}"/>
                </a:ext>
              </a:extLst>
            </p:cNvPr>
            <p:cNvSpPr>
              <a:spLocks noChangeArrowheads="1"/>
            </p:cNvSpPr>
            <p:nvPr/>
          </p:nvSpPr>
          <p:spPr bwMode="auto">
            <a:xfrm>
              <a:off x="4999" y="239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8" name="Oval 289">
              <a:extLst>
                <a:ext uri="{FF2B5EF4-FFF2-40B4-BE49-F238E27FC236}">
                  <a16:creationId xmlns:a16="http://schemas.microsoft.com/office/drawing/2014/main" id="{92ED2FDF-57BC-4D31-BA78-34A855C890B0}"/>
                </a:ext>
              </a:extLst>
            </p:cNvPr>
            <p:cNvSpPr>
              <a:spLocks noChangeArrowheads="1"/>
            </p:cNvSpPr>
            <p:nvPr/>
          </p:nvSpPr>
          <p:spPr bwMode="auto">
            <a:xfrm>
              <a:off x="4999" y="2397"/>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79" name="Oval 290">
              <a:extLst>
                <a:ext uri="{FF2B5EF4-FFF2-40B4-BE49-F238E27FC236}">
                  <a16:creationId xmlns:a16="http://schemas.microsoft.com/office/drawing/2014/main" id="{63656539-D409-4681-8A90-EA399CF9CC42}"/>
                </a:ext>
              </a:extLst>
            </p:cNvPr>
            <p:cNvSpPr>
              <a:spLocks noChangeArrowheads="1"/>
            </p:cNvSpPr>
            <p:nvPr/>
          </p:nvSpPr>
          <p:spPr bwMode="auto">
            <a:xfrm>
              <a:off x="4999" y="2398"/>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0" name="Oval 291">
              <a:extLst>
                <a:ext uri="{FF2B5EF4-FFF2-40B4-BE49-F238E27FC236}">
                  <a16:creationId xmlns:a16="http://schemas.microsoft.com/office/drawing/2014/main" id="{0F4C4856-F191-48A0-8373-AB555D1F3051}"/>
                </a:ext>
              </a:extLst>
            </p:cNvPr>
            <p:cNvSpPr>
              <a:spLocks noChangeArrowheads="1"/>
            </p:cNvSpPr>
            <p:nvPr/>
          </p:nvSpPr>
          <p:spPr bwMode="auto">
            <a:xfrm>
              <a:off x="4999" y="239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1" name="Oval 292">
              <a:extLst>
                <a:ext uri="{FF2B5EF4-FFF2-40B4-BE49-F238E27FC236}">
                  <a16:creationId xmlns:a16="http://schemas.microsoft.com/office/drawing/2014/main" id="{CE61C640-3797-44FF-B4F3-94E99038FD1E}"/>
                </a:ext>
              </a:extLst>
            </p:cNvPr>
            <p:cNvSpPr>
              <a:spLocks noChangeArrowheads="1"/>
            </p:cNvSpPr>
            <p:nvPr/>
          </p:nvSpPr>
          <p:spPr bwMode="auto">
            <a:xfrm>
              <a:off x="4999" y="240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2" name="Oval 293">
              <a:extLst>
                <a:ext uri="{FF2B5EF4-FFF2-40B4-BE49-F238E27FC236}">
                  <a16:creationId xmlns:a16="http://schemas.microsoft.com/office/drawing/2014/main" id="{DF5FA674-97EC-4E02-B901-D6EE6C51CF22}"/>
                </a:ext>
              </a:extLst>
            </p:cNvPr>
            <p:cNvSpPr>
              <a:spLocks noChangeArrowheads="1"/>
            </p:cNvSpPr>
            <p:nvPr/>
          </p:nvSpPr>
          <p:spPr bwMode="auto">
            <a:xfrm>
              <a:off x="4999" y="240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3" name="Oval 294">
              <a:extLst>
                <a:ext uri="{FF2B5EF4-FFF2-40B4-BE49-F238E27FC236}">
                  <a16:creationId xmlns:a16="http://schemas.microsoft.com/office/drawing/2014/main" id="{7AF97651-C7D8-4616-8563-F232B69D1EA0}"/>
                </a:ext>
              </a:extLst>
            </p:cNvPr>
            <p:cNvSpPr>
              <a:spLocks noChangeArrowheads="1"/>
            </p:cNvSpPr>
            <p:nvPr/>
          </p:nvSpPr>
          <p:spPr bwMode="auto">
            <a:xfrm>
              <a:off x="4999" y="2402"/>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4" name="Oval 295">
              <a:extLst>
                <a:ext uri="{FF2B5EF4-FFF2-40B4-BE49-F238E27FC236}">
                  <a16:creationId xmlns:a16="http://schemas.microsoft.com/office/drawing/2014/main" id="{E3BFDE8F-89AF-4B74-B6B1-F602617765DA}"/>
                </a:ext>
              </a:extLst>
            </p:cNvPr>
            <p:cNvSpPr>
              <a:spLocks noChangeArrowheads="1"/>
            </p:cNvSpPr>
            <p:nvPr/>
          </p:nvSpPr>
          <p:spPr bwMode="auto">
            <a:xfrm>
              <a:off x="4999" y="240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5" name="Oval 296">
              <a:extLst>
                <a:ext uri="{FF2B5EF4-FFF2-40B4-BE49-F238E27FC236}">
                  <a16:creationId xmlns:a16="http://schemas.microsoft.com/office/drawing/2014/main" id="{8597D639-4173-433A-AD87-B4507EF5CF42}"/>
                </a:ext>
              </a:extLst>
            </p:cNvPr>
            <p:cNvSpPr>
              <a:spLocks noChangeArrowheads="1"/>
            </p:cNvSpPr>
            <p:nvPr/>
          </p:nvSpPr>
          <p:spPr bwMode="auto">
            <a:xfrm>
              <a:off x="4999" y="240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6" name="Oval 297">
              <a:extLst>
                <a:ext uri="{FF2B5EF4-FFF2-40B4-BE49-F238E27FC236}">
                  <a16:creationId xmlns:a16="http://schemas.microsoft.com/office/drawing/2014/main" id="{64C5DEFA-213A-40E5-8DB7-DA4FEEC06AA7}"/>
                </a:ext>
              </a:extLst>
            </p:cNvPr>
            <p:cNvSpPr>
              <a:spLocks noChangeArrowheads="1"/>
            </p:cNvSpPr>
            <p:nvPr/>
          </p:nvSpPr>
          <p:spPr bwMode="auto">
            <a:xfrm>
              <a:off x="4999" y="2405"/>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7" name="Oval 298">
              <a:extLst>
                <a:ext uri="{FF2B5EF4-FFF2-40B4-BE49-F238E27FC236}">
                  <a16:creationId xmlns:a16="http://schemas.microsoft.com/office/drawing/2014/main" id="{19A6D4E4-47E8-4045-AD8A-F560BE60F3E0}"/>
                </a:ext>
              </a:extLst>
            </p:cNvPr>
            <p:cNvSpPr>
              <a:spLocks noChangeArrowheads="1"/>
            </p:cNvSpPr>
            <p:nvPr/>
          </p:nvSpPr>
          <p:spPr bwMode="auto">
            <a:xfrm>
              <a:off x="4999" y="240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8" name="Oval 299">
              <a:extLst>
                <a:ext uri="{FF2B5EF4-FFF2-40B4-BE49-F238E27FC236}">
                  <a16:creationId xmlns:a16="http://schemas.microsoft.com/office/drawing/2014/main" id="{A2483C39-8EEE-4610-8B49-BEC44CA3CFAE}"/>
                </a:ext>
              </a:extLst>
            </p:cNvPr>
            <p:cNvSpPr>
              <a:spLocks noChangeArrowheads="1"/>
            </p:cNvSpPr>
            <p:nvPr/>
          </p:nvSpPr>
          <p:spPr bwMode="auto">
            <a:xfrm>
              <a:off x="4999" y="2407"/>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89" name="Oval 300">
              <a:extLst>
                <a:ext uri="{FF2B5EF4-FFF2-40B4-BE49-F238E27FC236}">
                  <a16:creationId xmlns:a16="http://schemas.microsoft.com/office/drawing/2014/main" id="{63FDB65E-0A92-4B79-9913-7AB307F58385}"/>
                </a:ext>
              </a:extLst>
            </p:cNvPr>
            <p:cNvSpPr>
              <a:spLocks noChangeArrowheads="1"/>
            </p:cNvSpPr>
            <p:nvPr/>
          </p:nvSpPr>
          <p:spPr bwMode="auto">
            <a:xfrm>
              <a:off x="4999" y="2408"/>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0" name="Oval 301">
              <a:extLst>
                <a:ext uri="{FF2B5EF4-FFF2-40B4-BE49-F238E27FC236}">
                  <a16:creationId xmlns:a16="http://schemas.microsoft.com/office/drawing/2014/main" id="{D6A9DC25-AE45-4016-9836-C7B83B9BC26A}"/>
                </a:ext>
              </a:extLst>
            </p:cNvPr>
            <p:cNvSpPr>
              <a:spLocks noChangeArrowheads="1"/>
            </p:cNvSpPr>
            <p:nvPr/>
          </p:nvSpPr>
          <p:spPr bwMode="auto">
            <a:xfrm>
              <a:off x="4999" y="240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1" name="Oval 302">
              <a:extLst>
                <a:ext uri="{FF2B5EF4-FFF2-40B4-BE49-F238E27FC236}">
                  <a16:creationId xmlns:a16="http://schemas.microsoft.com/office/drawing/2014/main" id="{0AF24B25-C69C-4A56-B519-E84656077A9A}"/>
                </a:ext>
              </a:extLst>
            </p:cNvPr>
            <p:cNvSpPr>
              <a:spLocks noChangeArrowheads="1"/>
            </p:cNvSpPr>
            <p:nvPr/>
          </p:nvSpPr>
          <p:spPr bwMode="auto">
            <a:xfrm>
              <a:off x="4999" y="241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2" name="Oval 303">
              <a:extLst>
                <a:ext uri="{FF2B5EF4-FFF2-40B4-BE49-F238E27FC236}">
                  <a16:creationId xmlns:a16="http://schemas.microsoft.com/office/drawing/2014/main" id="{CC6FBFF0-0451-4A0C-BA7E-54D9B599483D}"/>
                </a:ext>
              </a:extLst>
            </p:cNvPr>
            <p:cNvSpPr>
              <a:spLocks noChangeArrowheads="1"/>
            </p:cNvSpPr>
            <p:nvPr/>
          </p:nvSpPr>
          <p:spPr bwMode="auto">
            <a:xfrm>
              <a:off x="4999" y="241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3" name="Oval 304">
              <a:extLst>
                <a:ext uri="{FF2B5EF4-FFF2-40B4-BE49-F238E27FC236}">
                  <a16:creationId xmlns:a16="http://schemas.microsoft.com/office/drawing/2014/main" id="{6FCF8C1C-3171-4ED5-B548-C8B9BA140965}"/>
                </a:ext>
              </a:extLst>
            </p:cNvPr>
            <p:cNvSpPr>
              <a:spLocks noChangeArrowheads="1"/>
            </p:cNvSpPr>
            <p:nvPr/>
          </p:nvSpPr>
          <p:spPr bwMode="auto">
            <a:xfrm>
              <a:off x="4999" y="2412"/>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4" name="Oval 305">
              <a:extLst>
                <a:ext uri="{FF2B5EF4-FFF2-40B4-BE49-F238E27FC236}">
                  <a16:creationId xmlns:a16="http://schemas.microsoft.com/office/drawing/2014/main" id="{24578936-F7F3-46B2-88C3-930E71EE1689}"/>
                </a:ext>
              </a:extLst>
            </p:cNvPr>
            <p:cNvSpPr>
              <a:spLocks noChangeArrowheads="1"/>
            </p:cNvSpPr>
            <p:nvPr/>
          </p:nvSpPr>
          <p:spPr bwMode="auto">
            <a:xfrm>
              <a:off x="4999" y="241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5" name="Oval 306">
              <a:extLst>
                <a:ext uri="{FF2B5EF4-FFF2-40B4-BE49-F238E27FC236}">
                  <a16:creationId xmlns:a16="http://schemas.microsoft.com/office/drawing/2014/main" id="{638D4605-361D-4955-B0EB-EEA60109B1A4}"/>
                </a:ext>
              </a:extLst>
            </p:cNvPr>
            <p:cNvSpPr>
              <a:spLocks noChangeArrowheads="1"/>
            </p:cNvSpPr>
            <p:nvPr/>
          </p:nvSpPr>
          <p:spPr bwMode="auto">
            <a:xfrm>
              <a:off x="4999" y="241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6" name="Oval 307">
              <a:extLst>
                <a:ext uri="{FF2B5EF4-FFF2-40B4-BE49-F238E27FC236}">
                  <a16:creationId xmlns:a16="http://schemas.microsoft.com/office/drawing/2014/main" id="{C115C7F1-BDD4-4811-9CDA-2E445E5B1EF3}"/>
                </a:ext>
              </a:extLst>
            </p:cNvPr>
            <p:cNvSpPr>
              <a:spLocks noChangeArrowheads="1"/>
            </p:cNvSpPr>
            <p:nvPr/>
          </p:nvSpPr>
          <p:spPr bwMode="auto">
            <a:xfrm>
              <a:off x="4999" y="2415"/>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7" name="Oval 308">
              <a:extLst>
                <a:ext uri="{FF2B5EF4-FFF2-40B4-BE49-F238E27FC236}">
                  <a16:creationId xmlns:a16="http://schemas.microsoft.com/office/drawing/2014/main" id="{C7ACBAF8-A8B4-4CB0-8C72-A7A58B001D03}"/>
                </a:ext>
              </a:extLst>
            </p:cNvPr>
            <p:cNvSpPr>
              <a:spLocks noChangeArrowheads="1"/>
            </p:cNvSpPr>
            <p:nvPr/>
          </p:nvSpPr>
          <p:spPr bwMode="auto">
            <a:xfrm>
              <a:off x="4999" y="241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8" name="Oval 309">
              <a:extLst>
                <a:ext uri="{FF2B5EF4-FFF2-40B4-BE49-F238E27FC236}">
                  <a16:creationId xmlns:a16="http://schemas.microsoft.com/office/drawing/2014/main" id="{ED153450-A0AF-4CE1-9407-68A0C9CC5C66}"/>
                </a:ext>
              </a:extLst>
            </p:cNvPr>
            <p:cNvSpPr>
              <a:spLocks noChangeArrowheads="1"/>
            </p:cNvSpPr>
            <p:nvPr/>
          </p:nvSpPr>
          <p:spPr bwMode="auto">
            <a:xfrm>
              <a:off x="4999" y="2417"/>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299" name="Oval 310">
              <a:extLst>
                <a:ext uri="{FF2B5EF4-FFF2-40B4-BE49-F238E27FC236}">
                  <a16:creationId xmlns:a16="http://schemas.microsoft.com/office/drawing/2014/main" id="{3BD88548-8C80-4E7F-8A45-77E7CB141D1C}"/>
                </a:ext>
              </a:extLst>
            </p:cNvPr>
            <p:cNvSpPr>
              <a:spLocks noChangeArrowheads="1"/>
            </p:cNvSpPr>
            <p:nvPr/>
          </p:nvSpPr>
          <p:spPr bwMode="auto">
            <a:xfrm>
              <a:off x="4999" y="2418"/>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0" name="Oval 311">
              <a:extLst>
                <a:ext uri="{FF2B5EF4-FFF2-40B4-BE49-F238E27FC236}">
                  <a16:creationId xmlns:a16="http://schemas.microsoft.com/office/drawing/2014/main" id="{281DA5C2-8D2D-4485-AD0F-DB99B092965D}"/>
                </a:ext>
              </a:extLst>
            </p:cNvPr>
            <p:cNvSpPr>
              <a:spLocks noChangeArrowheads="1"/>
            </p:cNvSpPr>
            <p:nvPr/>
          </p:nvSpPr>
          <p:spPr bwMode="auto">
            <a:xfrm>
              <a:off x="4999" y="241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1" name="Oval 312">
              <a:extLst>
                <a:ext uri="{FF2B5EF4-FFF2-40B4-BE49-F238E27FC236}">
                  <a16:creationId xmlns:a16="http://schemas.microsoft.com/office/drawing/2014/main" id="{77B25392-C28C-4966-A70C-E14EA03A5781}"/>
                </a:ext>
              </a:extLst>
            </p:cNvPr>
            <p:cNvSpPr>
              <a:spLocks noChangeArrowheads="1"/>
            </p:cNvSpPr>
            <p:nvPr/>
          </p:nvSpPr>
          <p:spPr bwMode="auto">
            <a:xfrm>
              <a:off x="4999" y="242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2" name="Oval 313">
              <a:extLst>
                <a:ext uri="{FF2B5EF4-FFF2-40B4-BE49-F238E27FC236}">
                  <a16:creationId xmlns:a16="http://schemas.microsoft.com/office/drawing/2014/main" id="{8D25C34B-310B-4A21-8EE3-EADFCDDCCBDE}"/>
                </a:ext>
              </a:extLst>
            </p:cNvPr>
            <p:cNvSpPr>
              <a:spLocks noChangeArrowheads="1"/>
            </p:cNvSpPr>
            <p:nvPr/>
          </p:nvSpPr>
          <p:spPr bwMode="auto">
            <a:xfrm>
              <a:off x="4999" y="242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3" name="Oval 314">
              <a:extLst>
                <a:ext uri="{FF2B5EF4-FFF2-40B4-BE49-F238E27FC236}">
                  <a16:creationId xmlns:a16="http://schemas.microsoft.com/office/drawing/2014/main" id="{3033CC77-8057-4BCA-84B3-8BF275959DBC}"/>
                </a:ext>
              </a:extLst>
            </p:cNvPr>
            <p:cNvSpPr>
              <a:spLocks noChangeArrowheads="1"/>
            </p:cNvSpPr>
            <p:nvPr/>
          </p:nvSpPr>
          <p:spPr bwMode="auto">
            <a:xfrm>
              <a:off x="4999" y="2422"/>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4" name="Oval 315">
              <a:extLst>
                <a:ext uri="{FF2B5EF4-FFF2-40B4-BE49-F238E27FC236}">
                  <a16:creationId xmlns:a16="http://schemas.microsoft.com/office/drawing/2014/main" id="{D69D9F4C-E163-4358-8CED-47A5173877E1}"/>
                </a:ext>
              </a:extLst>
            </p:cNvPr>
            <p:cNvSpPr>
              <a:spLocks noChangeArrowheads="1"/>
            </p:cNvSpPr>
            <p:nvPr/>
          </p:nvSpPr>
          <p:spPr bwMode="auto">
            <a:xfrm>
              <a:off x="4999" y="242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5" name="Oval 316">
              <a:extLst>
                <a:ext uri="{FF2B5EF4-FFF2-40B4-BE49-F238E27FC236}">
                  <a16:creationId xmlns:a16="http://schemas.microsoft.com/office/drawing/2014/main" id="{5127F1DE-5F81-4B5E-A2E8-E96DB5DCFCF8}"/>
                </a:ext>
              </a:extLst>
            </p:cNvPr>
            <p:cNvSpPr>
              <a:spLocks noChangeArrowheads="1"/>
            </p:cNvSpPr>
            <p:nvPr/>
          </p:nvSpPr>
          <p:spPr bwMode="auto">
            <a:xfrm>
              <a:off x="4999" y="242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6" name="Oval 317">
              <a:extLst>
                <a:ext uri="{FF2B5EF4-FFF2-40B4-BE49-F238E27FC236}">
                  <a16:creationId xmlns:a16="http://schemas.microsoft.com/office/drawing/2014/main" id="{11F76283-A1B0-406F-ADCF-B9983AD6C01B}"/>
                </a:ext>
              </a:extLst>
            </p:cNvPr>
            <p:cNvSpPr>
              <a:spLocks noChangeArrowheads="1"/>
            </p:cNvSpPr>
            <p:nvPr/>
          </p:nvSpPr>
          <p:spPr bwMode="auto">
            <a:xfrm>
              <a:off x="4999" y="2425"/>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7" name="Oval 318">
              <a:extLst>
                <a:ext uri="{FF2B5EF4-FFF2-40B4-BE49-F238E27FC236}">
                  <a16:creationId xmlns:a16="http://schemas.microsoft.com/office/drawing/2014/main" id="{C21F31BF-A9C9-46F7-BB2C-C4C66DF437DE}"/>
                </a:ext>
              </a:extLst>
            </p:cNvPr>
            <p:cNvSpPr>
              <a:spLocks noChangeArrowheads="1"/>
            </p:cNvSpPr>
            <p:nvPr/>
          </p:nvSpPr>
          <p:spPr bwMode="auto">
            <a:xfrm>
              <a:off x="4999" y="242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8" name="Oval 319">
              <a:extLst>
                <a:ext uri="{FF2B5EF4-FFF2-40B4-BE49-F238E27FC236}">
                  <a16:creationId xmlns:a16="http://schemas.microsoft.com/office/drawing/2014/main" id="{CDD1B350-3CDE-46DF-ABED-76C9D6F27EC6}"/>
                </a:ext>
              </a:extLst>
            </p:cNvPr>
            <p:cNvSpPr>
              <a:spLocks noChangeArrowheads="1"/>
            </p:cNvSpPr>
            <p:nvPr/>
          </p:nvSpPr>
          <p:spPr bwMode="auto">
            <a:xfrm>
              <a:off x="4999" y="2427"/>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09" name="Oval 320">
              <a:extLst>
                <a:ext uri="{FF2B5EF4-FFF2-40B4-BE49-F238E27FC236}">
                  <a16:creationId xmlns:a16="http://schemas.microsoft.com/office/drawing/2014/main" id="{51C92DFA-8207-4336-A7CB-FD4B471C89EF}"/>
                </a:ext>
              </a:extLst>
            </p:cNvPr>
            <p:cNvSpPr>
              <a:spLocks noChangeArrowheads="1"/>
            </p:cNvSpPr>
            <p:nvPr/>
          </p:nvSpPr>
          <p:spPr bwMode="auto">
            <a:xfrm>
              <a:off x="4999" y="2428"/>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0" name="Oval 321">
              <a:extLst>
                <a:ext uri="{FF2B5EF4-FFF2-40B4-BE49-F238E27FC236}">
                  <a16:creationId xmlns:a16="http://schemas.microsoft.com/office/drawing/2014/main" id="{EDB9ED82-1841-41B8-86D7-E086C275FE76}"/>
                </a:ext>
              </a:extLst>
            </p:cNvPr>
            <p:cNvSpPr>
              <a:spLocks noChangeArrowheads="1"/>
            </p:cNvSpPr>
            <p:nvPr/>
          </p:nvSpPr>
          <p:spPr bwMode="auto">
            <a:xfrm>
              <a:off x="4999" y="2429"/>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1" name="Oval 322">
              <a:extLst>
                <a:ext uri="{FF2B5EF4-FFF2-40B4-BE49-F238E27FC236}">
                  <a16:creationId xmlns:a16="http://schemas.microsoft.com/office/drawing/2014/main" id="{D7D3FAA2-6DB4-451E-9BDB-DBEFF03E6595}"/>
                </a:ext>
              </a:extLst>
            </p:cNvPr>
            <p:cNvSpPr>
              <a:spLocks noChangeArrowheads="1"/>
            </p:cNvSpPr>
            <p:nvPr/>
          </p:nvSpPr>
          <p:spPr bwMode="auto">
            <a:xfrm>
              <a:off x="4999" y="2430"/>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2" name="Oval 323">
              <a:extLst>
                <a:ext uri="{FF2B5EF4-FFF2-40B4-BE49-F238E27FC236}">
                  <a16:creationId xmlns:a16="http://schemas.microsoft.com/office/drawing/2014/main" id="{3699FE0D-18DD-4A53-939B-8F787DFA4528}"/>
                </a:ext>
              </a:extLst>
            </p:cNvPr>
            <p:cNvSpPr>
              <a:spLocks noChangeArrowheads="1"/>
            </p:cNvSpPr>
            <p:nvPr/>
          </p:nvSpPr>
          <p:spPr bwMode="auto">
            <a:xfrm>
              <a:off x="4999" y="2431"/>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3" name="Oval 324">
              <a:extLst>
                <a:ext uri="{FF2B5EF4-FFF2-40B4-BE49-F238E27FC236}">
                  <a16:creationId xmlns:a16="http://schemas.microsoft.com/office/drawing/2014/main" id="{4DE2A474-3D1F-4B4A-9F73-C995D006F702}"/>
                </a:ext>
              </a:extLst>
            </p:cNvPr>
            <p:cNvSpPr>
              <a:spLocks noChangeArrowheads="1"/>
            </p:cNvSpPr>
            <p:nvPr/>
          </p:nvSpPr>
          <p:spPr bwMode="auto">
            <a:xfrm>
              <a:off x="4999" y="2432"/>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4" name="Oval 325">
              <a:extLst>
                <a:ext uri="{FF2B5EF4-FFF2-40B4-BE49-F238E27FC236}">
                  <a16:creationId xmlns:a16="http://schemas.microsoft.com/office/drawing/2014/main" id="{347E0AF2-9D04-4303-90D6-A79817D4B8B8}"/>
                </a:ext>
              </a:extLst>
            </p:cNvPr>
            <p:cNvSpPr>
              <a:spLocks noChangeArrowheads="1"/>
            </p:cNvSpPr>
            <p:nvPr/>
          </p:nvSpPr>
          <p:spPr bwMode="auto">
            <a:xfrm>
              <a:off x="4999" y="2433"/>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5" name="Oval 326">
              <a:extLst>
                <a:ext uri="{FF2B5EF4-FFF2-40B4-BE49-F238E27FC236}">
                  <a16:creationId xmlns:a16="http://schemas.microsoft.com/office/drawing/2014/main" id="{32174A59-021D-450C-8DC6-D92DA77269BD}"/>
                </a:ext>
              </a:extLst>
            </p:cNvPr>
            <p:cNvSpPr>
              <a:spLocks noChangeArrowheads="1"/>
            </p:cNvSpPr>
            <p:nvPr/>
          </p:nvSpPr>
          <p:spPr bwMode="auto">
            <a:xfrm>
              <a:off x="4999" y="2434"/>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6" name="Oval 327">
              <a:extLst>
                <a:ext uri="{FF2B5EF4-FFF2-40B4-BE49-F238E27FC236}">
                  <a16:creationId xmlns:a16="http://schemas.microsoft.com/office/drawing/2014/main" id="{BFD9E5B1-B505-473F-AEB7-F08A10120635}"/>
                </a:ext>
              </a:extLst>
            </p:cNvPr>
            <p:cNvSpPr>
              <a:spLocks noChangeArrowheads="1"/>
            </p:cNvSpPr>
            <p:nvPr/>
          </p:nvSpPr>
          <p:spPr bwMode="auto">
            <a:xfrm>
              <a:off x="4999" y="2435"/>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7" name="Oval 328">
              <a:extLst>
                <a:ext uri="{FF2B5EF4-FFF2-40B4-BE49-F238E27FC236}">
                  <a16:creationId xmlns:a16="http://schemas.microsoft.com/office/drawing/2014/main" id="{13E43CE5-7960-46C9-8C08-BF863DE7528C}"/>
                </a:ext>
              </a:extLst>
            </p:cNvPr>
            <p:cNvSpPr>
              <a:spLocks noChangeArrowheads="1"/>
            </p:cNvSpPr>
            <p:nvPr/>
          </p:nvSpPr>
          <p:spPr bwMode="auto">
            <a:xfrm>
              <a:off x="4999" y="2436"/>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8" name="Oval 329">
              <a:extLst>
                <a:ext uri="{FF2B5EF4-FFF2-40B4-BE49-F238E27FC236}">
                  <a16:creationId xmlns:a16="http://schemas.microsoft.com/office/drawing/2014/main" id="{E52D126C-32E9-446E-A63F-7408A96577EE}"/>
                </a:ext>
              </a:extLst>
            </p:cNvPr>
            <p:cNvSpPr>
              <a:spLocks noChangeArrowheads="1"/>
            </p:cNvSpPr>
            <p:nvPr/>
          </p:nvSpPr>
          <p:spPr bwMode="auto">
            <a:xfrm>
              <a:off x="4999" y="2437"/>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19" name="Oval 330">
              <a:extLst>
                <a:ext uri="{FF2B5EF4-FFF2-40B4-BE49-F238E27FC236}">
                  <a16:creationId xmlns:a16="http://schemas.microsoft.com/office/drawing/2014/main" id="{ADC19955-A59D-42F6-993D-F4D2BBEE10B6}"/>
                </a:ext>
              </a:extLst>
            </p:cNvPr>
            <p:cNvSpPr>
              <a:spLocks noChangeArrowheads="1"/>
            </p:cNvSpPr>
            <p:nvPr/>
          </p:nvSpPr>
          <p:spPr bwMode="auto">
            <a:xfrm>
              <a:off x="4999" y="2457"/>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0" name="Oval 331">
              <a:extLst>
                <a:ext uri="{FF2B5EF4-FFF2-40B4-BE49-F238E27FC236}">
                  <a16:creationId xmlns:a16="http://schemas.microsoft.com/office/drawing/2014/main" id="{5EFF06FE-9E09-4480-9F55-C404E34B787B}"/>
                </a:ext>
              </a:extLst>
            </p:cNvPr>
            <p:cNvSpPr>
              <a:spLocks noChangeArrowheads="1"/>
            </p:cNvSpPr>
            <p:nvPr/>
          </p:nvSpPr>
          <p:spPr bwMode="auto">
            <a:xfrm>
              <a:off x="4999" y="245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1" name="Oval 332">
              <a:extLst>
                <a:ext uri="{FF2B5EF4-FFF2-40B4-BE49-F238E27FC236}">
                  <a16:creationId xmlns:a16="http://schemas.microsoft.com/office/drawing/2014/main" id="{8BFC68E3-BC7A-4565-A4D2-B37D80B1126A}"/>
                </a:ext>
              </a:extLst>
            </p:cNvPr>
            <p:cNvSpPr>
              <a:spLocks noChangeArrowheads="1"/>
            </p:cNvSpPr>
            <p:nvPr/>
          </p:nvSpPr>
          <p:spPr bwMode="auto">
            <a:xfrm>
              <a:off x="4999" y="246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2" name="Oval 333">
              <a:extLst>
                <a:ext uri="{FF2B5EF4-FFF2-40B4-BE49-F238E27FC236}">
                  <a16:creationId xmlns:a16="http://schemas.microsoft.com/office/drawing/2014/main" id="{1090FBC1-A76E-4999-8A80-3DFC52A258F5}"/>
                </a:ext>
              </a:extLst>
            </p:cNvPr>
            <p:cNvSpPr>
              <a:spLocks noChangeArrowheads="1"/>
            </p:cNvSpPr>
            <p:nvPr/>
          </p:nvSpPr>
          <p:spPr bwMode="auto">
            <a:xfrm>
              <a:off x="5000" y="238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3" name="Oval 334">
              <a:extLst>
                <a:ext uri="{FF2B5EF4-FFF2-40B4-BE49-F238E27FC236}">
                  <a16:creationId xmlns:a16="http://schemas.microsoft.com/office/drawing/2014/main" id="{5C5C69D2-3429-46DC-9B12-575ED4E35E3B}"/>
                </a:ext>
              </a:extLst>
            </p:cNvPr>
            <p:cNvSpPr>
              <a:spLocks noChangeArrowheads="1"/>
            </p:cNvSpPr>
            <p:nvPr/>
          </p:nvSpPr>
          <p:spPr bwMode="auto">
            <a:xfrm>
              <a:off x="5000" y="2387"/>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4" name="Oval 335">
              <a:extLst>
                <a:ext uri="{FF2B5EF4-FFF2-40B4-BE49-F238E27FC236}">
                  <a16:creationId xmlns:a16="http://schemas.microsoft.com/office/drawing/2014/main" id="{6ABC4665-9016-4D8C-9D8F-FF5100C12585}"/>
                </a:ext>
              </a:extLst>
            </p:cNvPr>
            <p:cNvSpPr>
              <a:spLocks noChangeArrowheads="1"/>
            </p:cNvSpPr>
            <p:nvPr/>
          </p:nvSpPr>
          <p:spPr bwMode="auto">
            <a:xfrm>
              <a:off x="5000" y="2388"/>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5" name="Oval 336">
              <a:extLst>
                <a:ext uri="{FF2B5EF4-FFF2-40B4-BE49-F238E27FC236}">
                  <a16:creationId xmlns:a16="http://schemas.microsoft.com/office/drawing/2014/main" id="{F0DD97C4-EFBE-494F-B913-460CCA6B5E5A}"/>
                </a:ext>
              </a:extLst>
            </p:cNvPr>
            <p:cNvSpPr>
              <a:spLocks noChangeArrowheads="1"/>
            </p:cNvSpPr>
            <p:nvPr/>
          </p:nvSpPr>
          <p:spPr bwMode="auto">
            <a:xfrm>
              <a:off x="5000" y="238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6" name="Oval 337">
              <a:extLst>
                <a:ext uri="{FF2B5EF4-FFF2-40B4-BE49-F238E27FC236}">
                  <a16:creationId xmlns:a16="http://schemas.microsoft.com/office/drawing/2014/main" id="{9894129D-7827-41B6-B799-8B61B6DA7007}"/>
                </a:ext>
              </a:extLst>
            </p:cNvPr>
            <p:cNvSpPr>
              <a:spLocks noChangeArrowheads="1"/>
            </p:cNvSpPr>
            <p:nvPr/>
          </p:nvSpPr>
          <p:spPr bwMode="auto">
            <a:xfrm>
              <a:off x="5000" y="239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7" name="Oval 338">
              <a:extLst>
                <a:ext uri="{FF2B5EF4-FFF2-40B4-BE49-F238E27FC236}">
                  <a16:creationId xmlns:a16="http://schemas.microsoft.com/office/drawing/2014/main" id="{D621B55A-2CF6-457A-84CF-718FB8075513}"/>
                </a:ext>
              </a:extLst>
            </p:cNvPr>
            <p:cNvSpPr>
              <a:spLocks noChangeArrowheads="1"/>
            </p:cNvSpPr>
            <p:nvPr/>
          </p:nvSpPr>
          <p:spPr bwMode="auto">
            <a:xfrm>
              <a:off x="5000" y="2438"/>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8" name="Oval 339">
              <a:extLst>
                <a:ext uri="{FF2B5EF4-FFF2-40B4-BE49-F238E27FC236}">
                  <a16:creationId xmlns:a16="http://schemas.microsoft.com/office/drawing/2014/main" id="{8EC387FB-2AAB-4D86-9197-C31C8E7AC882}"/>
                </a:ext>
              </a:extLst>
            </p:cNvPr>
            <p:cNvSpPr>
              <a:spLocks noChangeArrowheads="1"/>
            </p:cNvSpPr>
            <p:nvPr/>
          </p:nvSpPr>
          <p:spPr bwMode="auto">
            <a:xfrm>
              <a:off x="5000" y="2439"/>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29" name="Oval 340">
              <a:extLst>
                <a:ext uri="{FF2B5EF4-FFF2-40B4-BE49-F238E27FC236}">
                  <a16:creationId xmlns:a16="http://schemas.microsoft.com/office/drawing/2014/main" id="{900B8F30-6017-48C5-BA98-9F22EF287AB7}"/>
                </a:ext>
              </a:extLst>
            </p:cNvPr>
            <p:cNvSpPr>
              <a:spLocks noChangeArrowheads="1"/>
            </p:cNvSpPr>
            <p:nvPr/>
          </p:nvSpPr>
          <p:spPr bwMode="auto">
            <a:xfrm>
              <a:off x="5000" y="2440"/>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0" name="Oval 341">
              <a:extLst>
                <a:ext uri="{FF2B5EF4-FFF2-40B4-BE49-F238E27FC236}">
                  <a16:creationId xmlns:a16="http://schemas.microsoft.com/office/drawing/2014/main" id="{768B3218-940C-4C2F-A4E9-2D61A4A5AF82}"/>
                </a:ext>
              </a:extLst>
            </p:cNvPr>
            <p:cNvSpPr>
              <a:spLocks noChangeArrowheads="1"/>
            </p:cNvSpPr>
            <p:nvPr/>
          </p:nvSpPr>
          <p:spPr bwMode="auto">
            <a:xfrm>
              <a:off x="5000" y="2441"/>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1" name="Oval 342">
              <a:extLst>
                <a:ext uri="{FF2B5EF4-FFF2-40B4-BE49-F238E27FC236}">
                  <a16:creationId xmlns:a16="http://schemas.microsoft.com/office/drawing/2014/main" id="{1C770AF6-B230-4C6B-99F5-52FF88E3AE22}"/>
                </a:ext>
              </a:extLst>
            </p:cNvPr>
            <p:cNvSpPr>
              <a:spLocks noChangeArrowheads="1"/>
            </p:cNvSpPr>
            <p:nvPr/>
          </p:nvSpPr>
          <p:spPr bwMode="auto">
            <a:xfrm>
              <a:off x="5000" y="2442"/>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2" name="Oval 343">
              <a:extLst>
                <a:ext uri="{FF2B5EF4-FFF2-40B4-BE49-F238E27FC236}">
                  <a16:creationId xmlns:a16="http://schemas.microsoft.com/office/drawing/2014/main" id="{8B2202A9-6292-4999-8A61-731D7DA6AC05}"/>
                </a:ext>
              </a:extLst>
            </p:cNvPr>
            <p:cNvSpPr>
              <a:spLocks noChangeArrowheads="1"/>
            </p:cNvSpPr>
            <p:nvPr/>
          </p:nvSpPr>
          <p:spPr bwMode="auto">
            <a:xfrm>
              <a:off x="5000" y="2443"/>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3" name="Oval 344">
              <a:extLst>
                <a:ext uri="{FF2B5EF4-FFF2-40B4-BE49-F238E27FC236}">
                  <a16:creationId xmlns:a16="http://schemas.microsoft.com/office/drawing/2014/main" id="{EC1C7850-2D2F-4C0C-A7EC-601398D489C2}"/>
                </a:ext>
              </a:extLst>
            </p:cNvPr>
            <p:cNvSpPr>
              <a:spLocks noChangeArrowheads="1"/>
            </p:cNvSpPr>
            <p:nvPr/>
          </p:nvSpPr>
          <p:spPr bwMode="auto">
            <a:xfrm>
              <a:off x="5000" y="2444"/>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4" name="Oval 345">
              <a:extLst>
                <a:ext uri="{FF2B5EF4-FFF2-40B4-BE49-F238E27FC236}">
                  <a16:creationId xmlns:a16="http://schemas.microsoft.com/office/drawing/2014/main" id="{5C0F8532-0635-4D46-A7AF-D6D5C22ED0C8}"/>
                </a:ext>
              </a:extLst>
            </p:cNvPr>
            <p:cNvSpPr>
              <a:spLocks noChangeArrowheads="1"/>
            </p:cNvSpPr>
            <p:nvPr/>
          </p:nvSpPr>
          <p:spPr bwMode="auto">
            <a:xfrm>
              <a:off x="5000" y="2445"/>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5" name="Oval 346">
              <a:extLst>
                <a:ext uri="{FF2B5EF4-FFF2-40B4-BE49-F238E27FC236}">
                  <a16:creationId xmlns:a16="http://schemas.microsoft.com/office/drawing/2014/main" id="{5BC6B917-1CCD-43EE-B894-712597A7FC29}"/>
                </a:ext>
              </a:extLst>
            </p:cNvPr>
            <p:cNvSpPr>
              <a:spLocks noChangeArrowheads="1"/>
            </p:cNvSpPr>
            <p:nvPr/>
          </p:nvSpPr>
          <p:spPr bwMode="auto">
            <a:xfrm>
              <a:off x="5000" y="2446"/>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6" name="Oval 347">
              <a:extLst>
                <a:ext uri="{FF2B5EF4-FFF2-40B4-BE49-F238E27FC236}">
                  <a16:creationId xmlns:a16="http://schemas.microsoft.com/office/drawing/2014/main" id="{08FE924A-5FAA-4127-A0D7-41C25D4CE2B2}"/>
                </a:ext>
              </a:extLst>
            </p:cNvPr>
            <p:cNvSpPr>
              <a:spLocks noChangeArrowheads="1"/>
            </p:cNvSpPr>
            <p:nvPr/>
          </p:nvSpPr>
          <p:spPr bwMode="auto">
            <a:xfrm>
              <a:off x="5000" y="2447"/>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7" name="Oval 348">
              <a:extLst>
                <a:ext uri="{FF2B5EF4-FFF2-40B4-BE49-F238E27FC236}">
                  <a16:creationId xmlns:a16="http://schemas.microsoft.com/office/drawing/2014/main" id="{C982B79E-6340-42EE-9DA7-E59179978622}"/>
                </a:ext>
              </a:extLst>
            </p:cNvPr>
            <p:cNvSpPr>
              <a:spLocks noChangeArrowheads="1"/>
            </p:cNvSpPr>
            <p:nvPr/>
          </p:nvSpPr>
          <p:spPr bwMode="auto">
            <a:xfrm>
              <a:off x="5000" y="2448"/>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8" name="Oval 349">
              <a:extLst>
                <a:ext uri="{FF2B5EF4-FFF2-40B4-BE49-F238E27FC236}">
                  <a16:creationId xmlns:a16="http://schemas.microsoft.com/office/drawing/2014/main" id="{397BCA76-209A-440D-9E88-1843D9215789}"/>
                </a:ext>
              </a:extLst>
            </p:cNvPr>
            <p:cNvSpPr>
              <a:spLocks noChangeArrowheads="1"/>
            </p:cNvSpPr>
            <p:nvPr/>
          </p:nvSpPr>
          <p:spPr bwMode="auto">
            <a:xfrm>
              <a:off x="5000" y="2449"/>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39" name="Oval 350">
              <a:extLst>
                <a:ext uri="{FF2B5EF4-FFF2-40B4-BE49-F238E27FC236}">
                  <a16:creationId xmlns:a16="http://schemas.microsoft.com/office/drawing/2014/main" id="{838E49BC-F324-4D41-9B6B-1FB22DB458C0}"/>
                </a:ext>
              </a:extLst>
            </p:cNvPr>
            <p:cNvSpPr>
              <a:spLocks noChangeArrowheads="1"/>
            </p:cNvSpPr>
            <p:nvPr/>
          </p:nvSpPr>
          <p:spPr bwMode="auto">
            <a:xfrm>
              <a:off x="5000" y="2450"/>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0" name="Oval 351">
              <a:extLst>
                <a:ext uri="{FF2B5EF4-FFF2-40B4-BE49-F238E27FC236}">
                  <a16:creationId xmlns:a16="http://schemas.microsoft.com/office/drawing/2014/main" id="{5E8B92B5-9329-4684-9D17-1F70A51E92F3}"/>
                </a:ext>
              </a:extLst>
            </p:cNvPr>
            <p:cNvSpPr>
              <a:spLocks noChangeArrowheads="1"/>
            </p:cNvSpPr>
            <p:nvPr/>
          </p:nvSpPr>
          <p:spPr bwMode="auto">
            <a:xfrm>
              <a:off x="5000" y="2451"/>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1" name="Oval 352">
              <a:extLst>
                <a:ext uri="{FF2B5EF4-FFF2-40B4-BE49-F238E27FC236}">
                  <a16:creationId xmlns:a16="http://schemas.microsoft.com/office/drawing/2014/main" id="{6D2C9977-D075-41A2-8D50-09135481812F}"/>
                </a:ext>
              </a:extLst>
            </p:cNvPr>
            <p:cNvSpPr>
              <a:spLocks noChangeArrowheads="1"/>
            </p:cNvSpPr>
            <p:nvPr/>
          </p:nvSpPr>
          <p:spPr bwMode="auto">
            <a:xfrm>
              <a:off x="5000" y="2452"/>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2" name="Oval 353">
              <a:extLst>
                <a:ext uri="{FF2B5EF4-FFF2-40B4-BE49-F238E27FC236}">
                  <a16:creationId xmlns:a16="http://schemas.microsoft.com/office/drawing/2014/main" id="{1D687867-9CAD-448B-A2CD-8D88E1FF4BF4}"/>
                </a:ext>
              </a:extLst>
            </p:cNvPr>
            <p:cNvSpPr>
              <a:spLocks noChangeArrowheads="1"/>
            </p:cNvSpPr>
            <p:nvPr/>
          </p:nvSpPr>
          <p:spPr bwMode="auto">
            <a:xfrm>
              <a:off x="5000" y="2453"/>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3" name="Oval 354">
              <a:extLst>
                <a:ext uri="{FF2B5EF4-FFF2-40B4-BE49-F238E27FC236}">
                  <a16:creationId xmlns:a16="http://schemas.microsoft.com/office/drawing/2014/main" id="{77BBE0FC-2DC9-4A46-8402-D370B97BD09E}"/>
                </a:ext>
              </a:extLst>
            </p:cNvPr>
            <p:cNvSpPr>
              <a:spLocks noChangeArrowheads="1"/>
            </p:cNvSpPr>
            <p:nvPr/>
          </p:nvSpPr>
          <p:spPr bwMode="auto">
            <a:xfrm>
              <a:off x="5000" y="2454"/>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4" name="Oval 355">
              <a:extLst>
                <a:ext uri="{FF2B5EF4-FFF2-40B4-BE49-F238E27FC236}">
                  <a16:creationId xmlns:a16="http://schemas.microsoft.com/office/drawing/2014/main" id="{A7103815-4FB1-488B-9BCF-C51CABC42F56}"/>
                </a:ext>
              </a:extLst>
            </p:cNvPr>
            <p:cNvSpPr>
              <a:spLocks noChangeArrowheads="1"/>
            </p:cNvSpPr>
            <p:nvPr/>
          </p:nvSpPr>
          <p:spPr bwMode="auto">
            <a:xfrm>
              <a:off x="5000" y="2455"/>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5" name="Oval 356">
              <a:extLst>
                <a:ext uri="{FF2B5EF4-FFF2-40B4-BE49-F238E27FC236}">
                  <a16:creationId xmlns:a16="http://schemas.microsoft.com/office/drawing/2014/main" id="{89CB3724-FEA3-4382-BC0C-D5A493BC9A53}"/>
                </a:ext>
              </a:extLst>
            </p:cNvPr>
            <p:cNvSpPr>
              <a:spLocks noChangeArrowheads="1"/>
            </p:cNvSpPr>
            <p:nvPr/>
          </p:nvSpPr>
          <p:spPr bwMode="auto">
            <a:xfrm>
              <a:off x="5000" y="2456"/>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6" name="Oval 357">
              <a:extLst>
                <a:ext uri="{FF2B5EF4-FFF2-40B4-BE49-F238E27FC236}">
                  <a16:creationId xmlns:a16="http://schemas.microsoft.com/office/drawing/2014/main" id="{03039642-6D0B-4307-94D5-46B5270690C8}"/>
                </a:ext>
              </a:extLst>
            </p:cNvPr>
            <p:cNvSpPr>
              <a:spLocks noChangeArrowheads="1"/>
            </p:cNvSpPr>
            <p:nvPr/>
          </p:nvSpPr>
          <p:spPr bwMode="auto">
            <a:xfrm>
              <a:off x="5000" y="2383"/>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7" name="Oval 358">
              <a:extLst>
                <a:ext uri="{FF2B5EF4-FFF2-40B4-BE49-F238E27FC236}">
                  <a16:creationId xmlns:a16="http://schemas.microsoft.com/office/drawing/2014/main" id="{20FE3AE7-4689-40BC-8C21-12166B718A29}"/>
                </a:ext>
              </a:extLst>
            </p:cNvPr>
            <p:cNvSpPr>
              <a:spLocks noChangeArrowheads="1"/>
            </p:cNvSpPr>
            <p:nvPr/>
          </p:nvSpPr>
          <p:spPr bwMode="auto">
            <a:xfrm>
              <a:off x="5000" y="2385"/>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8" name="Oval 359">
              <a:extLst>
                <a:ext uri="{FF2B5EF4-FFF2-40B4-BE49-F238E27FC236}">
                  <a16:creationId xmlns:a16="http://schemas.microsoft.com/office/drawing/2014/main" id="{AB4E9F6F-58FA-4409-A9B9-8C900B26B728}"/>
                </a:ext>
              </a:extLst>
            </p:cNvPr>
            <p:cNvSpPr>
              <a:spLocks noChangeArrowheads="1"/>
            </p:cNvSpPr>
            <p:nvPr/>
          </p:nvSpPr>
          <p:spPr bwMode="auto">
            <a:xfrm>
              <a:off x="5001" y="2381"/>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49" name="Oval 360">
              <a:extLst>
                <a:ext uri="{FF2B5EF4-FFF2-40B4-BE49-F238E27FC236}">
                  <a16:creationId xmlns:a16="http://schemas.microsoft.com/office/drawing/2014/main" id="{189B4A80-86AE-45BA-9EE5-4EA98D8EBC60}"/>
                </a:ext>
              </a:extLst>
            </p:cNvPr>
            <p:cNvSpPr>
              <a:spLocks noChangeArrowheads="1"/>
            </p:cNvSpPr>
            <p:nvPr/>
          </p:nvSpPr>
          <p:spPr bwMode="auto">
            <a:xfrm>
              <a:off x="5001" y="2382"/>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0" name="Oval 361">
              <a:extLst>
                <a:ext uri="{FF2B5EF4-FFF2-40B4-BE49-F238E27FC236}">
                  <a16:creationId xmlns:a16="http://schemas.microsoft.com/office/drawing/2014/main" id="{59377BB5-E8DD-4600-9506-89667BF0C2D8}"/>
                </a:ext>
              </a:extLst>
            </p:cNvPr>
            <p:cNvSpPr>
              <a:spLocks noChangeArrowheads="1"/>
            </p:cNvSpPr>
            <p:nvPr/>
          </p:nvSpPr>
          <p:spPr bwMode="auto">
            <a:xfrm>
              <a:off x="5002" y="2380"/>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1" name="Oval 362">
              <a:extLst>
                <a:ext uri="{FF2B5EF4-FFF2-40B4-BE49-F238E27FC236}">
                  <a16:creationId xmlns:a16="http://schemas.microsoft.com/office/drawing/2014/main" id="{084744DC-78FD-4487-A8E8-8AD55F799FBB}"/>
                </a:ext>
              </a:extLst>
            </p:cNvPr>
            <p:cNvSpPr>
              <a:spLocks noChangeArrowheads="1"/>
            </p:cNvSpPr>
            <p:nvPr/>
          </p:nvSpPr>
          <p:spPr bwMode="auto">
            <a:xfrm>
              <a:off x="5002" y="2379"/>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2" name="Oval 363">
              <a:extLst>
                <a:ext uri="{FF2B5EF4-FFF2-40B4-BE49-F238E27FC236}">
                  <a16:creationId xmlns:a16="http://schemas.microsoft.com/office/drawing/2014/main" id="{9CAB0DF3-B5F4-4DBC-A288-6078E5518A60}"/>
                </a:ext>
              </a:extLst>
            </p:cNvPr>
            <p:cNvSpPr>
              <a:spLocks noChangeArrowheads="1"/>
            </p:cNvSpPr>
            <p:nvPr/>
          </p:nvSpPr>
          <p:spPr bwMode="auto">
            <a:xfrm>
              <a:off x="5003" y="2378"/>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3" name="Oval 364">
              <a:extLst>
                <a:ext uri="{FF2B5EF4-FFF2-40B4-BE49-F238E27FC236}">
                  <a16:creationId xmlns:a16="http://schemas.microsoft.com/office/drawing/2014/main" id="{8AC6D89F-F3A2-461E-93E8-0A5F7A5C3C55}"/>
                </a:ext>
              </a:extLst>
            </p:cNvPr>
            <p:cNvSpPr>
              <a:spLocks noChangeArrowheads="1"/>
            </p:cNvSpPr>
            <p:nvPr/>
          </p:nvSpPr>
          <p:spPr bwMode="auto">
            <a:xfrm>
              <a:off x="5004" y="2377"/>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4" name="Oval 365">
              <a:extLst>
                <a:ext uri="{FF2B5EF4-FFF2-40B4-BE49-F238E27FC236}">
                  <a16:creationId xmlns:a16="http://schemas.microsoft.com/office/drawing/2014/main" id="{768EF88D-C90C-450D-993A-2EE03D6DE7C2}"/>
                </a:ext>
              </a:extLst>
            </p:cNvPr>
            <p:cNvSpPr>
              <a:spLocks noChangeArrowheads="1"/>
            </p:cNvSpPr>
            <p:nvPr/>
          </p:nvSpPr>
          <p:spPr bwMode="auto">
            <a:xfrm>
              <a:off x="5004" y="2376"/>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5" name="Oval 366">
              <a:extLst>
                <a:ext uri="{FF2B5EF4-FFF2-40B4-BE49-F238E27FC236}">
                  <a16:creationId xmlns:a16="http://schemas.microsoft.com/office/drawing/2014/main" id="{631D5A39-23EF-42F6-9AD5-27F84AFACBC7}"/>
                </a:ext>
              </a:extLst>
            </p:cNvPr>
            <p:cNvSpPr>
              <a:spLocks noChangeArrowheads="1"/>
            </p:cNvSpPr>
            <p:nvPr/>
          </p:nvSpPr>
          <p:spPr bwMode="auto">
            <a:xfrm>
              <a:off x="5006" y="2375"/>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6" name="Oval 367">
              <a:extLst>
                <a:ext uri="{FF2B5EF4-FFF2-40B4-BE49-F238E27FC236}">
                  <a16:creationId xmlns:a16="http://schemas.microsoft.com/office/drawing/2014/main" id="{AFD31B59-80E7-4E88-949E-B0F9ACF5C8CD}"/>
                </a:ext>
              </a:extLst>
            </p:cNvPr>
            <p:cNvSpPr>
              <a:spLocks noChangeArrowheads="1"/>
            </p:cNvSpPr>
            <p:nvPr/>
          </p:nvSpPr>
          <p:spPr bwMode="auto">
            <a:xfrm>
              <a:off x="5011" y="2374"/>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7" name="Oval 368">
              <a:extLst>
                <a:ext uri="{FF2B5EF4-FFF2-40B4-BE49-F238E27FC236}">
                  <a16:creationId xmlns:a16="http://schemas.microsoft.com/office/drawing/2014/main" id="{810D8F93-69D7-4C40-8298-6E10F1A42C2A}"/>
                </a:ext>
              </a:extLst>
            </p:cNvPr>
            <p:cNvSpPr>
              <a:spLocks noChangeArrowheads="1"/>
            </p:cNvSpPr>
            <p:nvPr/>
          </p:nvSpPr>
          <p:spPr bwMode="auto">
            <a:xfrm>
              <a:off x="5012" y="2373"/>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8" name="Oval 369">
              <a:extLst>
                <a:ext uri="{FF2B5EF4-FFF2-40B4-BE49-F238E27FC236}">
                  <a16:creationId xmlns:a16="http://schemas.microsoft.com/office/drawing/2014/main" id="{BD7FBE30-66EB-4848-AF57-47F857E486FA}"/>
                </a:ext>
              </a:extLst>
            </p:cNvPr>
            <p:cNvSpPr>
              <a:spLocks noChangeArrowheads="1"/>
            </p:cNvSpPr>
            <p:nvPr/>
          </p:nvSpPr>
          <p:spPr bwMode="auto">
            <a:xfrm>
              <a:off x="5016" y="2372"/>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59" name="Oval 370">
              <a:extLst>
                <a:ext uri="{FF2B5EF4-FFF2-40B4-BE49-F238E27FC236}">
                  <a16:creationId xmlns:a16="http://schemas.microsoft.com/office/drawing/2014/main" id="{3ED9C13E-638F-48D6-8687-B048DC625DA5}"/>
                </a:ext>
              </a:extLst>
            </p:cNvPr>
            <p:cNvSpPr>
              <a:spLocks noChangeArrowheads="1"/>
            </p:cNvSpPr>
            <p:nvPr/>
          </p:nvSpPr>
          <p:spPr bwMode="auto">
            <a:xfrm>
              <a:off x="5025" y="2369"/>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0" name="Oval 371">
              <a:extLst>
                <a:ext uri="{FF2B5EF4-FFF2-40B4-BE49-F238E27FC236}">
                  <a16:creationId xmlns:a16="http://schemas.microsoft.com/office/drawing/2014/main" id="{C8A91912-B610-4AAD-9B7E-A3E48EC2A5CC}"/>
                </a:ext>
              </a:extLst>
            </p:cNvPr>
            <p:cNvSpPr>
              <a:spLocks noChangeArrowheads="1"/>
            </p:cNvSpPr>
            <p:nvPr/>
          </p:nvSpPr>
          <p:spPr bwMode="auto">
            <a:xfrm>
              <a:off x="5025" y="2370"/>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1" name="Oval 372">
              <a:extLst>
                <a:ext uri="{FF2B5EF4-FFF2-40B4-BE49-F238E27FC236}">
                  <a16:creationId xmlns:a16="http://schemas.microsoft.com/office/drawing/2014/main" id="{7BFE56DA-53E4-4DD0-A89A-F06E087FA33B}"/>
                </a:ext>
              </a:extLst>
            </p:cNvPr>
            <p:cNvSpPr>
              <a:spLocks noChangeArrowheads="1"/>
            </p:cNvSpPr>
            <p:nvPr/>
          </p:nvSpPr>
          <p:spPr bwMode="auto">
            <a:xfrm>
              <a:off x="5025" y="2371"/>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2" name="Oval 373">
              <a:extLst>
                <a:ext uri="{FF2B5EF4-FFF2-40B4-BE49-F238E27FC236}">
                  <a16:creationId xmlns:a16="http://schemas.microsoft.com/office/drawing/2014/main" id="{07A386A8-2BB4-41BB-A656-7A1F74BEFB45}"/>
                </a:ext>
              </a:extLst>
            </p:cNvPr>
            <p:cNvSpPr>
              <a:spLocks noChangeArrowheads="1"/>
            </p:cNvSpPr>
            <p:nvPr/>
          </p:nvSpPr>
          <p:spPr bwMode="auto">
            <a:xfrm>
              <a:off x="5029" y="2368"/>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3" name="Oval 374">
              <a:extLst>
                <a:ext uri="{FF2B5EF4-FFF2-40B4-BE49-F238E27FC236}">
                  <a16:creationId xmlns:a16="http://schemas.microsoft.com/office/drawing/2014/main" id="{1AB0D674-A4AD-4C8C-A708-828E5AE75AA7}"/>
                </a:ext>
              </a:extLst>
            </p:cNvPr>
            <p:cNvSpPr>
              <a:spLocks noChangeArrowheads="1"/>
            </p:cNvSpPr>
            <p:nvPr/>
          </p:nvSpPr>
          <p:spPr bwMode="auto">
            <a:xfrm>
              <a:off x="5031" y="2366"/>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4" name="Oval 375">
              <a:extLst>
                <a:ext uri="{FF2B5EF4-FFF2-40B4-BE49-F238E27FC236}">
                  <a16:creationId xmlns:a16="http://schemas.microsoft.com/office/drawing/2014/main" id="{918C7567-619B-47D2-8534-4ECCD1A91D38}"/>
                </a:ext>
              </a:extLst>
            </p:cNvPr>
            <p:cNvSpPr>
              <a:spLocks noChangeArrowheads="1"/>
            </p:cNvSpPr>
            <p:nvPr/>
          </p:nvSpPr>
          <p:spPr bwMode="auto">
            <a:xfrm>
              <a:off x="5031" y="2367"/>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5" name="Oval 376">
              <a:extLst>
                <a:ext uri="{FF2B5EF4-FFF2-40B4-BE49-F238E27FC236}">
                  <a16:creationId xmlns:a16="http://schemas.microsoft.com/office/drawing/2014/main" id="{E4892493-F67A-4BD2-9DD5-A1D8D749C115}"/>
                </a:ext>
              </a:extLst>
            </p:cNvPr>
            <p:cNvSpPr>
              <a:spLocks noChangeArrowheads="1"/>
            </p:cNvSpPr>
            <p:nvPr/>
          </p:nvSpPr>
          <p:spPr bwMode="auto">
            <a:xfrm>
              <a:off x="5032" y="2365"/>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6" name="Oval 377">
              <a:extLst>
                <a:ext uri="{FF2B5EF4-FFF2-40B4-BE49-F238E27FC236}">
                  <a16:creationId xmlns:a16="http://schemas.microsoft.com/office/drawing/2014/main" id="{58373A3A-4DEF-406B-90A8-1CEE040052FD}"/>
                </a:ext>
              </a:extLst>
            </p:cNvPr>
            <p:cNvSpPr>
              <a:spLocks noChangeArrowheads="1"/>
            </p:cNvSpPr>
            <p:nvPr/>
          </p:nvSpPr>
          <p:spPr bwMode="auto">
            <a:xfrm>
              <a:off x="5033" y="2364"/>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7" name="Oval 378">
              <a:extLst>
                <a:ext uri="{FF2B5EF4-FFF2-40B4-BE49-F238E27FC236}">
                  <a16:creationId xmlns:a16="http://schemas.microsoft.com/office/drawing/2014/main" id="{EF5CFF39-391D-40E4-B777-2F6DC54D2AA6}"/>
                </a:ext>
              </a:extLst>
            </p:cNvPr>
            <p:cNvSpPr>
              <a:spLocks noChangeArrowheads="1"/>
            </p:cNvSpPr>
            <p:nvPr/>
          </p:nvSpPr>
          <p:spPr bwMode="auto">
            <a:xfrm>
              <a:off x="5034" y="2363"/>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8" name="Oval 379">
              <a:extLst>
                <a:ext uri="{FF2B5EF4-FFF2-40B4-BE49-F238E27FC236}">
                  <a16:creationId xmlns:a16="http://schemas.microsoft.com/office/drawing/2014/main" id="{856529A2-BE4D-4E8F-AF50-A9612CADC799}"/>
                </a:ext>
              </a:extLst>
            </p:cNvPr>
            <p:cNvSpPr>
              <a:spLocks noChangeArrowheads="1"/>
            </p:cNvSpPr>
            <p:nvPr/>
          </p:nvSpPr>
          <p:spPr bwMode="auto">
            <a:xfrm>
              <a:off x="5034" y="2360"/>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69" name="Oval 380">
              <a:extLst>
                <a:ext uri="{FF2B5EF4-FFF2-40B4-BE49-F238E27FC236}">
                  <a16:creationId xmlns:a16="http://schemas.microsoft.com/office/drawing/2014/main" id="{B3991C91-1822-4795-84A0-1AE814AC3892}"/>
                </a:ext>
              </a:extLst>
            </p:cNvPr>
            <p:cNvSpPr>
              <a:spLocks noChangeArrowheads="1"/>
            </p:cNvSpPr>
            <p:nvPr/>
          </p:nvSpPr>
          <p:spPr bwMode="auto">
            <a:xfrm>
              <a:off x="5034" y="2362"/>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0" name="Oval 381">
              <a:extLst>
                <a:ext uri="{FF2B5EF4-FFF2-40B4-BE49-F238E27FC236}">
                  <a16:creationId xmlns:a16="http://schemas.microsoft.com/office/drawing/2014/main" id="{F32D1611-E9BB-4606-A183-44D814A32DE0}"/>
                </a:ext>
              </a:extLst>
            </p:cNvPr>
            <p:cNvSpPr>
              <a:spLocks noChangeArrowheads="1"/>
            </p:cNvSpPr>
            <p:nvPr/>
          </p:nvSpPr>
          <p:spPr bwMode="auto">
            <a:xfrm>
              <a:off x="5035" y="2357"/>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1" name="Oval 382">
              <a:extLst>
                <a:ext uri="{FF2B5EF4-FFF2-40B4-BE49-F238E27FC236}">
                  <a16:creationId xmlns:a16="http://schemas.microsoft.com/office/drawing/2014/main" id="{F25E8E6B-C87C-4876-85C7-91A2B3506B35}"/>
                </a:ext>
              </a:extLst>
            </p:cNvPr>
            <p:cNvSpPr>
              <a:spLocks noChangeArrowheads="1"/>
            </p:cNvSpPr>
            <p:nvPr/>
          </p:nvSpPr>
          <p:spPr bwMode="auto">
            <a:xfrm>
              <a:off x="5035" y="2358"/>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2" name="Oval 383">
              <a:extLst>
                <a:ext uri="{FF2B5EF4-FFF2-40B4-BE49-F238E27FC236}">
                  <a16:creationId xmlns:a16="http://schemas.microsoft.com/office/drawing/2014/main" id="{1FCBD073-155B-41AD-A8C3-7AF99B9DC54C}"/>
                </a:ext>
              </a:extLst>
            </p:cNvPr>
            <p:cNvSpPr>
              <a:spLocks noChangeArrowheads="1"/>
            </p:cNvSpPr>
            <p:nvPr/>
          </p:nvSpPr>
          <p:spPr bwMode="auto">
            <a:xfrm>
              <a:off x="5035" y="2359"/>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3" name="Oval 384">
              <a:extLst>
                <a:ext uri="{FF2B5EF4-FFF2-40B4-BE49-F238E27FC236}">
                  <a16:creationId xmlns:a16="http://schemas.microsoft.com/office/drawing/2014/main" id="{2E6D6751-4468-4B0A-8E14-CEE9E13AD0CB}"/>
                </a:ext>
              </a:extLst>
            </p:cNvPr>
            <p:cNvSpPr>
              <a:spLocks noChangeArrowheads="1"/>
            </p:cNvSpPr>
            <p:nvPr/>
          </p:nvSpPr>
          <p:spPr bwMode="auto">
            <a:xfrm>
              <a:off x="5035" y="2361"/>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4" name="Oval 385">
              <a:extLst>
                <a:ext uri="{FF2B5EF4-FFF2-40B4-BE49-F238E27FC236}">
                  <a16:creationId xmlns:a16="http://schemas.microsoft.com/office/drawing/2014/main" id="{A1645CA2-877E-4C73-B114-F9375E13B280}"/>
                </a:ext>
              </a:extLst>
            </p:cNvPr>
            <p:cNvSpPr>
              <a:spLocks noChangeArrowheads="1"/>
            </p:cNvSpPr>
            <p:nvPr/>
          </p:nvSpPr>
          <p:spPr bwMode="auto">
            <a:xfrm>
              <a:off x="5036" y="2356"/>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5" name="Oval 386">
              <a:extLst>
                <a:ext uri="{FF2B5EF4-FFF2-40B4-BE49-F238E27FC236}">
                  <a16:creationId xmlns:a16="http://schemas.microsoft.com/office/drawing/2014/main" id="{1B746144-D8DC-4032-82E4-1BD38DEC8088}"/>
                </a:ext>
              </a:extLst>
            </p:cNvPr>
            <p:cNvSpPr>
              <a:spLocks noChangeArrowheads="1"/>
            </p:cNvSpPr>
            <p:nvPr/>
          </p:nvSpPr>
          <p:spPr bwMode="auto">
            <a:xfrm>
              <a:off x="5037" y="2354"/>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6" name="Oval 387">
              <a:extLst>
                <a:ext uri="{FF2B5EF4-FFF2-40B4-BE49-F238E27FC236}">
                  <a16:creationId xmlns:a16="http://schemas.microsoft.com/office/drawing/2014/main" id="{F068464F-D4DE-4759-B4B3-4CCD156B7D35}"/>
                </a:ext>
              </a:extLst>
            </p:cNvPr>
            <p:cNvSpPr>
              <a:spLocks noChangeArrowheads="1"/>
            </p:cNvSpPr>
            <p:nvPr/>
          </p:nvSpPr>
          <p:spPr bwMode="auto">
            <a:xfrm>
              <a:off x="5037" y="2355"/>
              <a:ext cx="6"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7" name="Oval 388">
              <a:extLst>
                <a:ext uri="{FF2B5EF4-FFF2-40B4-BE49-F238E27FC236}">
                  <a16:creationId xmlns:a16="http://schemas.microsoft.com/office/drawing/2014/main" id="{0251E1B2-102F-433D-88E2-98A5F4C6BBE5}"/>
                </a:ext>
              </a:extLst>
            </p:cNvPr>
            <p:cNvSpPr>
              <a:spLocks noChangeArrowheads="1"/>
            </p:cNvSpPr>
            <p:nvPr/>
          </p:nvSpPr>
          <p:spPr bwMode="auto">
            <a:xfrm>
              <a:off x="5038" y="2353"/>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8" name="Oval 389">
              <a:extLst>
                <a:ext uri="{FF2B5EF4-FFF2-40B4-BE49-F238E27FC236}">
                  <a16:creationId xmlns:a16="http://schemas.microsoft.com/office/drawing/2014/main" id="{E6D88EB1-07B4-4FB1-9AE9-BA1AED93E17A}"/>
                </a:ext>
              </a:extLst>
            </p:cNvPr>
            <p:cNvSpPr>
              <a:spLocks noChangeArrowheads="1"/>
            </p:cNvSpPr>
            <p:nvPr/>
          </p:nvSpPr>
          <p:spPr bwMode="auto">
            <a:xfrm>
              <a:off x="5039" y="2349"/>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79" name="Oval 390">
              <a:extLst>
                <a:ext uri="{FF2B5EF4-FFF2-40B4-BE49-F238E27FC236}">
                  <a16:creationId xmlns:a16="http://schemas.microsoft.com/office/drawing/2014/main" id="{0D192993-5B01-4882-97D0-6B3BD3F1AFBC}"/>
                </a:ext>
              </a:extLst>
            </p:cNvPr>
            <p:cNvSpPr>
              <a:spLocks noChangeArrowheads="1"/>
            </p:cNvSpPr>
            <p:nvPr/>
          </p:nvSpPr>
          <p:spPr bwMode="auto">
            <a:xfrm>
              <a:off x="5039" y="2350"/>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0" name="Oval 391">
              <a:extLst>
                <a:ext uri="{FF2B5EF4-FFF2-40B4-BE49-F238E27FC236}">
                  <a16:creationId xmlns:a16="http://schemas.microsoft.com/office/drawing/2014/main" id="{14085DBD-F4E6-46AA-8C56-217116194218}"/>
                </a:ext>
              </a:extLst>
            </p:cNvPr>
            <p:cNvSpPr>
              <a:spLocks noChangeArrowheads="1"/>
            </p:cNvSpPr>
            <p:nvPr/>
          </p:nvSpPr>
          <p:spPr bwMode="auto">
            <a:xfrm>
              <a:off x="5039" y="235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1" name="Oval 392">
              <a:extLst>
                <a:ext uri="{FF2B5EF4-FFF2-40B4-BE49-F238E27FC236}">
                  <a16:creationId xmlns:a16="http://schemas.microsoft.com/office/drawing/2014/main" id="{F79595A3-420D-4A10-BF05-D4BB902D0E89}"/>
                </a:ext>
              </a:extLst>
            </p:cNvPr>
            <p:cNvSpPr>
              <a:spLocks noChangeArrowheads="1"/>
            </p:cNvSpPr>
            <p:nvPr/>
          </p:nvSpPr>
          <p:spPr bwMode="auto">
            <a:xfrm>
              <a:off x="5039" y="2352"/>
              <a:ext cx="5" cy="6"/>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2" name="Oval 393">
              <a:extLst>
                <a:ext uri="{FF2B5EF4-FFF2-40B4-BE49-F238E27FC236}">
                  <a16:creationId xmlns:a16="http://schemas.microsoft.com/office/drawing/2014/main" id="{71232BDC-DBBC-4090-9F7A-3451C14B5C97}"/>
                </a:ext>
              </a:extLst>
            </p:cNvPr>
            <p:cNvSpPr>
              <a:spLocks noChangeArrowheads="1"/>
            </p:cNvSpPr>
            <p:nvPr/>
          </p:nvSpPr>
          <p:spPr bwMode="auto">
            <a:xfrm>
              <a:off x="5039" y="2346"/>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3" name="Oval 394">
              <a:extLst>
                <a:ext uri="{FF2B5EF4-FFF2-40B4-BE49-F238E27FC236}">
                  <a16:creationId xmlns:a16="http://schemas.microsoft.com/office/drawing/2014/main" id="{42A6246C-DD76-481E-8B9B-192C55955FC8}"/>
                </a:ext>
              </a:extLst>
            </p:cNvPr>
            <p:cNvSpPr>
              <a:spLocks noChangeArrowheads="1"/>
            </p:cNvSpPr>
            <p:nvPr/>
          </p:nvSpPr>
          <p:spPr bwMode="auto">
            <a:xfrm>
              <a:off x="5040" y="2345"/>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4" name="Oval 395">
              <a:extLst>
                <a:ext uri="{FF2B5EF4-FFF2-40B4-BE49-F238E27FC236}">
                  <a16:creationId xmlns:a16="http://schemas.microsoft.com/office/drawing/2014/main" id="{34552342-9F71-4FD8-B84C-19AA85A1841C}"/>
                </a:ext>
              </a:extLst>
            </p:cNvPr>
            <p:cNvSpPr>
              <a:spLocks noChangeArrowheads="1"/>
            </p:cNvSpPr>
            <p:nvPr/>
          </p:nvSpPr>
          <p:spPr bwMode="auto">
            <a:xfrm>
              <a:off x="5040" y="2347"/>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5" name="Oval 396">
              <a:extLst>
                <a:ext uri="{FF2B5EF4-FFF2-40B4-BE49-F238E27FC236}">
                  <a16:creationId xmlns:a16="http://schemas.microsoft.com/office/drawing/2014/main" id="{50ECA68E-F4DE-466D-9C9C-C216FA9FCB72}"/>
                </a:ext>
              </a:extLst>
            </p:cNvPr>
            <p:cNvSpPr>
              <a:spLocks noChangeArrowheads="1"/>
            </p:cNvSpPr>
            <p:nvPr/>
          </p:nvSpPr>
          <p:spPr bwMode="auto">
            <a:xfrm>
              <a:off x="5040" y="2348"/>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6" name="Oval 397">
              <a:extLst>
                <a:ext uri="{FF2B5EF4-FFF2-40B4-BE49-F238E27FC236}">
                  <a16:creationId xmlns:a16="http://schemas.microsoft.com/office/drawing/2014/main" id="{73F49CD1-AE3A-4D16-AB94-A0D31243C1A1}"/>
                </a:ext>
              </a:extLst>
            </p:cNvPr>
            <p:cNvSpPr>
              <a:spLocks noChangeArrowheads="1"/>
            </p:cNvSpPr>
            <p:nvPr/>
          </p:nvSpPr>
          <p:spPr bwMode="auto">
            <a:xfrm>
              <a:off x="5041" y="2343"/>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7" name="Oval 398">
              <a:extLst>
                <a:ext uri="{FF2B5EF4-FFF2-40B4-BE49-F238E27FC236}">
                  <a16:creationId xmlns:a16="http://schemas.microsoft.com/office/drawing/2014/main" id="{31277D79-3CCD-4C90-90C8-A0FDAB213929}"/>
                </a:ext>
              </a:extLst>
            </p:cNvPr>
            <p:cNvSpPr>
              <a:spLocks noChangeArrowheads="1"/>
            </p:cNvSpPr>
            <p:nvPr/>
          </p:nvSpPr>
          <p:spPr bwMode="auto">
            <a:xfrm>
              <a:off x="5041" y="2344"/>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8" name="Oval 399">
              <a:extLst>
                <a:ext uri="{FF2B5EF4-FFF2-40B4-BE49-F238E27FC236}">
                  <a16:creationId xmlns:a16="http://schemas.microsoft.com/office/drawing/2014/main" id="{F24895BC-336B-4368-BD32-51B884578896}"/>
                </a:ext>
              </a:extLst>
            </p:cNvPr>
            <p:cNvSpPr>
              <a:spLocks noChangeArrowheads="1"/>
            </p:cNvSpPr>
            <p:nvPr/>
          </p:nvSpPr>
          <p:spPr bwMode="auto">
            <a:xfrm>
              <a:off x="5041" y="2340"/>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89" name="Oval 400">
              <a:extLst>
                <a:ext uri="{FF2B5EF4-FFF2-40B4-BE49-F238E27FC236}">
                  <a16:creationId xmlns:a16="http://schemas.microsoft.com/office/drawing/2014/main" id="{DE28B792-F5AC-40A6-A5E0-058C77BE6FEE}"/>
                </a:ext>
              </a:extLst>
            </p:cNvPr>
            <p:cNvSpPr>
              <a:spLocks noChangeArrowheads="1"/>
            </p:cNvSpPr>
            <p:nvPr/>
          </p:nvSpPr>
          <p:spPr bwMode="auto">
            <a:xfrm>
              <a:off x="5041" y="2342"/>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90" name="Oval 401">
              <a:extLst>
                <a:ext uri="{FF2B5EF4-FFF2-40B4-BE49-F238E27FC236}">
                  <a16:creationId xmlns:a16="http://schemas.microsoft.com/office/drawing/2014/main" id="{7199B50D-13E0-4D88-A7D7-C61BE41C0733}"/>
                </a:ext>
              </a:extLst>
            </p:cNvPr>
            <p:cNvSpPr>
              <a:spLocks noChangeArrowheads="1"/>
            </p:cNvSpPr>
            <p:nvPr/>
          </p:nvSpPr>
          <p:spPr bwMode="auto">
            <a:xfrm>
              <a:off x="5042" y="2341"/>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91" name="Oval 402">
              <a:extLst>
                <a:ext uri="{FF2B5EF4-FFF2-40B4-BE49-F238E27FC236}">
                  <a16:creationId xmlns:a16="http://schemas.microsoft.com/office/drawing/2014/main" id="{38694480-E1B8-4303-BC81-9EFBCD47E987}"/>
                </a:ext>
              </a:extLst>
            </p:cNvPr>
            <p:cNvSpPr>
              <a:spLocks noChangeArrowheads="1"/>
            </p:cNvSpPr>
            <p:nvPr/>
          </p:nvSpPr>
          <p:spPr bwMode="auto">
            <a:xfrm>
              <a:off x="5043" y="2338"/>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92" name="Oval 403">
              <a:extLst>
                <a:ext uri="{FF2B5EF4-FFF2-40B4-BE49-F238E27FC236}">
                  <a16:creationId xmlns:a16="http://schemas.microsoft.com/office/drawing/2014/main" id="{BE06503D-F3DB-4EBA-A319-67C2537C3001}"/>
                </a:ext>
              </a:extLst>
            </p:cNvPr>
            <p:cNvSpPr>
              <a:spLocks noChangeArrowheads="1"/>
            </p:cNvSpPr>
            <p:nvPr/>
          </p:nvSpPr>
          <p:spPr bwMode="auto">
            <a:xfrm>
              <a:off x="5043" y="2337"/>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93" name="Oval 404">
              <a:extLst>
                <a:ext uri="{FF2B5EF4-FFF2-40B4-BE49-F238E27FC236}">
                  <a16:creationId xmlns:a16="http://schemas.microsoft.com/office/drawing/2014/main" id="{DB76FF09-D51A-42CD-86EE-97C062107815}"/>
                </a:ext>
              </a:extLst>
            </p:cNvPr>
            <p:cNvSpPr>
              <a:spLocks noChangeArrowheads="1"/>
            </p:cNvSpPr>
            <p:nvPr/>
          </p:nvSpPr>
          <p:spPr bwMode="auto">
            <a:xfrm>
              <a:off x="5043" y="2339"/>
              <a:ext cx="6"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94" name="Oval 405">
              <a:extLst>
                <a:ext uri="{FF2B5EF4-FFF2-40B4-BE49-F238E27FC236}">
                  <a16:creationId xmlns:a16="http://schemas.microsoft.com/office/drawing/2014/main" id="{C79EF69F-486F-4D8A-A79B-F006C5FC96AF}"/>
                </a:ext>
              </a:extLst>
            </p:cNvPr>
            <p:cNvSpPr>
              <a:spLocks noChangeArrowheads="1"/>
            </p:cNvSpPr>
            <p:nvPr/>
          </p:nvSpPr>
          <p:spPr bwMode="auto">
            <a:xfrm>
              <a:off x="5044" y="2336"/>
              <a:ext cx="5" cy="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grpSp>
      <p:grpSp>
        <p:nvGrpSpPr>
          <p:cNvPr id="395" name="Group 394">
            <a:extLst>
              <a:ext uri="{FF2B5EF4-FFF2-40B4-BE49-F238E27FC236}">
                <a16:creationId xmlns:a16="http://schemas.microsoft.com/office/drawing/2014/main" id="{5E46EBF4-6DCB-41B2-8DFB-4CE38BA76C8D}"/>
              </a:ext>
            </a:extLst>
          </p:cNvPr>
          <p:cNvGrpSpPr/>
          <p:nvPr/>
        </p:nvGrpSpPr>
        <p:grpSpPr>
          <a:xfrm>
            <a:off x="9577387" y="4062095"/>
            <a:ext cx="46038" cy="136526"/>
            <a:chOff x="8008937" y="3578225"/>
            <a:chExt cx="46038" cy="136526"/>
          </a:xfrm>
        </p:grpSpPr>
        <p:sp>
          <p:nvSpPr>
            <p:cNvPr id="396" name="Oval 407">
              <a:extLst>
                <a:ext uri="{FF2B5EF4-FFF2-40B4-BE49-F238E27FC236}">
                  <a16:creationId xmlns:a16="http://schemas.microsoft.com/office/drawing/2014/main" id="{F67A0D9B-F867-483F-9326-653DCA50486A}"/>
                </a:ext>
              </a:extLst>
            </p:cNvPr>
            <p:cNvSpPr>
              <a:spLocks noChangeArrowheads="1"/>
            </p:cNvSpPr>
            <p:nvPr/>
          </p:nvSpPr>
          <p:spPr bwMode="auto">
            <a:xfrm>
              <a:off x="8008937" y="370205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97" name="Oval 408">
              <a:extLst>
                <a:ext uri="{FF2B5EF4-FFF2-40B4-BE49-F238E27FC236}">
                  <a16:creationId xmlns:a16="http://schemas.microsoft.com/office/drawing/2014/main" id="{8F4002AC-216E-4F38-9B84-7D7C7759D864}"/>
                </a:ext>
              </a:extLst>
            </p:cNvPr>
            <p:cNvSpPr>
              <a:spLocks noChangeArrowheads="1"/>
            </p:cNvSpPr>
            <p:nvPr/>
          </p:nvSpPr>
          <p:spPr bwMode="auto">
            <a:xfrm>
              <a:off x="8008937" y="370681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98" name="Oval 409">
              <a:extLst>
                <a:ext uri="{FF2B5EF4-FFF2-40B4-BE49-F238E27FC236}">
                  <a16:creationId xmlns:a16="http://schemas.microsoft.com/office/drawing/2014/main" id="{956F228A-CB5A-49F5-B0EE-FDB1AA95C1AB}"/>
                </a:ext>
              </a:extLst>
            </p:cNvPr>
            <p:cNvSpPr>
              <a:spLocks noChangeArrowheads="1"/>
            </p:cNvSpPr>
            <p:nvPr/>
          </p:nvSpPr>
          <p:spPr bwMode="auto">
            <a:xfrm>
              <a:off x="8010525" y="369728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399" name="Oval 410">
              <a:extLst>
                <a:ext uri="{FF2B5EF4-FFF2-40B4-BE49-F238E27FC236}">
                  <a16:creationId xmlns:a16="http://schemas.microsoft.com/office/drawing/2014/main" id="{1F067028-DBB1-4FA0-AD87-F20D6B433100}"/>
                </a:ext>
              </a:extLst>
            </p:cNvPr>
            <p:cNvSpPr>
              <a:spLocks noChangeArrowheads="1"/>
            </p:cNvSpPr>
            <p:nvPr/>
          </p:nvSpPr>
          <p:spPr bwMode="auto">
            <a:xfrm>
              <a:off x="8010525" y="370046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0" name="Oval 411">
              <a:extLst>
                <a:ext uri="{FF2B5EF4-FFF2-40B4-BE49-F238E27FC236}">
                  <a16:creationId xmlns:a16="http://schemas.microsoft.com/office/drawing/2014/main" id="{0D66D4A6-12D9-4165-8EE6-5A11579FB1B9}"/>
                </a:ext>
              </a:extLst>
            </p:cNvPr>
            <p:cNvSpPr>
              <a:spLocks noChangeArrowheads="1"/>
            </p:cNvSpPr>
            <p:nvPr/>
          </p:nvSpPr>
          <p:spPr bwMode="auto">
            <a:xfrm>
              <a:off x="8010525" y="370363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1" name="Oval 412">
              <a:extLst>
                <a:ext uri="{FF2B5EF4-FFF2-40B4-BE49-F238E27FC236}">
                  <a16:creationId xmlns:a16="http://schemas.microsoft.com/office/drawing/2014/main" id="{5EFD54D5-5EEE-4E23-BD12-C002DF3E192F}"/>
                </a:ext>
              </a:extLst>
            </p:cNvPr>
            <p:cNvSpPr>
              <a:spLocks noChangeArrowheads="1"/>
            </p:cNvSpPr>
            <p:nvPr/>
          </p:nvSpPr>
          <p:spPr bwMode="auto">
            <a:xfrm>
              <a:off x="8010525" y="370522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2" name="Oval 413">
              <a:extLst>
                <a:ext uri="{FF2B5EF4-FFF2-40B4-BE49-F238E27FC236}">
                  <a16:creationId xmlns:a16="http://schemas.microsoft.com/office/drawing/2014/main" id="{4E76EC6A-BE66-40D5-A829-42CDD2F9340E}"/>
                </a:ext>
              </a:extLst>
            </p:cNvPr>
            <p:cNvSpPr>
              <a:spLocks noChangeArrowheads="1"/>
            </p:cNvSpPr>
            <p:nvPr/>
          </p:nvSpPr>
          <p:spPr bwMode="auto">
            <a:xfrm>
              <a:off x="8010525" y="369570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3" name="Oval 414">
              <a:extLst>
                <a:ext uri="{FF2B5EF4-FFF2-40B4-BE49-F238E27FC236}">
                  <a16:creationId xmlns:a16="http://schemas.microsoft.com/office/drawing/2014/main" id="{56B7656F-8C49-4E9C-B5A4-CEA223A8EB7F}"/>
                </a:ext>
              </a:extLst>
            </p:cNvPr>
            <p:cNvSpPr>
              <a:spLocks noChangeArrowheads="1"/>
            </p:cNvSpPr>
            <p:nvPr/>
          </p:nvSpPr>
          <p:spPr bwMode="auto">
            <a:xfrm>
              <a:off x="8010525" y="369887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4" name="Oval 415">
              <a:extLst>
                <a:ext uri="{FF2B5EF4-FFF2-40B4-BE49-F238E27FC236}">
                  <a16:creationId xmlns:a16="http://schemas.microsoft.com/office/drawing/2014/main" id="{FC03A592-4375-4BFE-B290-35721615FB01}"/>
                </a:ext>
              </a:extLst>
            </p:cNvPr>
            <p:cNvSpPr>
              <a:spLocks noChangeArrowheads="1"/>
            </p:cNvSpPr>
            <p:nvPr/>
          </p:nvSpPr>
          <p:spPr bwMode="auto">
            <a:xfrm>
              <a:off x="8012112" y="369411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5" name="Oval 416">
              <a:extLst>
                <a:ext uri="{FF2B5EF4-FFF2-40B4-BE49-F238E27FC236}">
                  <a16:creationId xmlns:a16="http://schemas.microsoft.com/office/drawing/2014/main" id="{C19A727E-EDDB-4614-80F4-79FCF1019D5B}"/>
                </a:ext>
              </a:extLst>
            </p:cNvPr>
            <p:cNvSpPr>
              <a:spLocks noChangeArrowheads="1"/>
            </p:cNvSpPr>
            <p:nvPr/>
          </p:nvSpPr>
          <p:spPr bwMode="auto">
            <a:xfrm>
              <a:off x="8013700" y="369252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6" name="Oval 417">
              <a:extLst>
                <a:ext uri="{FF2B5EF4-FFF2-40B4-BE49-F238E27FC236}">
                  <a16:creationId xmlns:a16="http://schemas.microsoft.com/office/drawing/2014/main" id="{AC627EE0-4EF1-41BD-ABE9-9989FDBA19B3}"/>
                </a:ext>
              </a:extLst>
            </p:cNvPr>
            <p:cNvSpPr>
              <a:spLocks noChangeArrowheads="1"/>
            </p:cNvSpPr>
            <p:nvPr/>
          </p:nvSpPr>
          <p:spPr bwMode="auto">
            <a:xfrm>
              <a:off x="8013700" y="3675063"/>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7" name="Oval 418">
              <a:extLst>
                <a:ext uri="{FF2B5EF4-FFF2-40B4-BE49-F238E27FC236}">
                  <a16:creationId xmlns:a16="http://schemas.microsoft.com/office/drawing/2014/main" id="{7F19A538-7548-454B-BD79-E0F138156D71}"/>
                </a:ext>
              </a:extLst>
            </p:cNvPr>
            <p:cNvSpPr>
              <a:spLocks noChangeArrowheads="1"/>
            </p:cNvSpPr>
            <p:nvPr/>
          </p:nvSpPr>
          <p:spPr bwMode="auto">
            <a:xfrm>
              <a:off x="8013700" y="367665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8" name="Oval 419">
              <a:extLst>
                <a:ext uri="{FF2B5EF4-FFF2-40B4-BE49-F238E27FC236}">
                  <a16:creationId xmlns:a16="http://schemas.microsoft.com/office/drawing/2014/main" id="{C9558508-9BF8-4B92-BA09-2C11C9F672C1}"/>
                </a:ext>
              </a:extLst>
            </p:cNvPr>
            <p:cNvSpPr>
              <a:spLocks noChangeArrowheads="1"/>
            </p:cNvSpPr>
            <p:nvPr/>
          </p:nvSpPr>
          <p:spPr bwMode="auto">
            <a:xfrm>
              <a:off x="8013700" y="367823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09" name="Oval 420">
              <a:extLst>
                <a:ext uri="{FF2B5EF4-FFF2-40B4-BE49-F238E27FC236}">
                  <a16:creationId xmlns:a16="http://schemas.microsoft.com/office/drawing/2014/main" id="{86A82344-94E9-41A5-AEEF-F95C59D76E0D}"/>
                </a:ext>
              </a:extLst>
            </p:cNvPr>
            <p:cNvSpPr>
              <a:spLocks noChangeArrowheads="1"/>
            </p:cNvSpPr>
            <p:nvPr/>
          </p:nvSpPr>
          <p:spPr bwMode="auto">
            <a:xfrm>
              <a:off x="8013700" y="367982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0" name="Oval 421">
              <a:extLst>
                <a:ext uri="{FF2B5EF4-FFF2-40B4-BE49-F238E27FC236}">
                  <a16:creationId xmlns:a16="http://schemas.microsoft.com/office/drawing/2014/main" id="{AA0EE34B-491A-4BC3-9F72-2524737D2D18}"/>
                </a:ext>
              </a:extLst>
            </p:cNvPr>
            <p:cNvSpPr>
              <a:spLocks noChangeArrowheads="1"/>
            </p:cNvSpPr>
            <p:nvPr/>
          </p:nvSpPr>
          <p:spPr bwMode="auto">
            <a:xfrm>
              <a:off x="8013700" y="3681413"/>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1" name="Oval 422">
              <a:extLst>
                <a:ext uri="{FF2B5EF4-FFF2-40B4-BE49-F238E27FC236}">
                  <a16:creationId xmlns:a16="http://schemas.microsoft.com/office/drawing/2014/main" id="{C3FDA46C-32EC-43A4-B10D-F88B5EA07AD0}"/>
                </a:ext>
              </a:extLst>
            </p:cNvPr>
            <p:cNvSpPr>
              <a:spLocks noChangeArrowheads="1"/>
            </p:cNvSpPr>
            <p:nvPr/>
          </p:nvSpPr>
          <p:spPr bwMode="auto">
            <a:xfrm>
              <a:off x="8013700" y="368300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2" name="Oval 423">
              <a:extLst>
                <a:ext uri="{FF2B5EF4-FFF2-40B4-BE49-F238E27FC236}">
                  <a16:creationId xmlns:a16="http://schemas.microsoft.com/office/drawing/2014/main" id="{A1D652CD-BD58-4A6F-9EA2-437B48F5B2BA}"/>
                </a:ext>
              </a:extLst>
            </p:cNvPr>
            <p:cNvSpPr>
              <a:spLocks noChangeArrowheads="1"/>
            </p:cNvSpPr>
            <p:nvPr/>
          </p:nvSpPr>
          <p:spPr bwMode="auto">
            <a:xfrm>
              <a:off x="8013700" y="368458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3" name="Oval 424">
              <a:extLst>
                <a:ext uri="{FF2B5EF4-FFF2-40B4-BE49-F238E27FC236}">
                  <a16:creationId xmlns:a16="http://schemas.microsoft.com/office/drawing/2014/main" id="{E7B7FE16-7B7D-424B-81A7-53BE7A9C9C54}"/>
                </a:ext>
              </a:extLst>
            </p:cNvPr>
            <p:cNvSpPr>
              <a:spLocks noChangeArrowheads="1"/>
            </p:cNvSpPr>
            <p:nvPr/>
          </p:nvSpPr>
          <p:spPr bwMode="auto">
            <a:xfrm>
              <a:off x="8013700" y="368617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4" name="Oval 425">
              <a:extLst>
                <a:ext uri="{FF2B5EF4-FFF2-40B4-BE49-F238E27FC236}">
                  <a16:creationId xmlns:a16="http://schemas.microsoft.com/office/drawing/2014/main" id="{CE4E3F0A-9A94-4C11-BECF-6EEC330898C1}"/>
                </a:ext>
              </a:extLst>
            </p:cNvPr>
            <p:cNvSpPr>
              <a:spLocks noChangeArrowheads="1"/>
            </p:cNvSpPr>
            <p:nvPr/>
          </p:nvSpPr>
          <p:spPr bwMode="auto">
            <a:xfrm>
              <a:off x="8013700" y="3687763"/>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5" name="Oval 426">
              <a:extLst>
                <a:ext uri="{FF2B5EF4-FFF2-40B4-BE49-F238E27FC236}">
                  <a16:creationId xmlns:a16="http://schemas.microsoft.com/office/drawing/2014/main" id="{76BAA82E-433C-4559-A14A-06CA1B399937}"/>
                </a:ext>
              </a:extLst>
            </p:cNvPr>
            <p:cNvSpPr>
              <a:spLocks noChangeArrowheads="1"/>
            </p:cNvSpPr>
            <p:nvPr/>
          </p:nvSpPr>
          <p:spPr bwMode="auto">
            <a:xfrm>
              <a:off x="8013700" y="368935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6" name="Oval 427">
              <a:extLst>
                <a:ext uri="{FF2B5EF4-FFF2-40B4-BE49-F238E27FC236}">
                  <a16:creationId xmlns:a16="http://schemas.microsoft.com/office/drawing/2014/main" id="{AFA07AA3-B5AD-44DD-B2AD-ACB478C4FBC7}"/>
                </a:ext>
              </a:extLst>
            </p:cNvPr>
            <p:cNvSpPr>
              <a:spLocks noChangeArrowheads="1"/>
            </p:cNvSpPr>
            <p:nvPr/>
          </p:nvSpPr>
          <p:spPr bwMode="auto">
            <a:xfrm>
              <a:off x="8013700" y="369093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7" name="Oval 428">
              <a:extLst>
                <a:ext uri="{FF2B5EF4-FFF2-40B4-BE49-F238E27FC236}">
                  <a16:creationId xmlns:a16="http://schemas.microsoft.com/office/drawing/2014/main" id="{352916FC-5098-4A37-ACAE-B52C9094D24F}"/>
                </a:ext>
              </a:extLst>
            </p:cNvPr>
            <p:cNvSpPr>
              <a:spLocks noChangeArrowheads="1"/>
            </p:cNvSpPr>
            <p:nvPr/>
          </p:nvSpPr>
          <p:spPr bwMode="auto">
            <a:xfrm>
              <a:off x="8015287" y="367030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8" name="Oval 429">
              <a:extLst>
                <a:ext uri="{FF2B5EF4-FFF2-40B4-BE49-F238E27FC236}">
                  <a16:creationId xmlns:a16="http://schemas.microsoft.com/office/drawing/2014/main" id="{760956EC-B3F9-44DE-9CC5-FAA0FEFAF577}"/>
                </a:ext>
              </a:extLst>
            </p:cNvPr>
            <p:cNvSpPr>
              <a:spLocks noChangeArrowheads="1"/>
            </p:cNvSpPr>
            <p:nvPr/>
          </p:nvSpPr>
          <p:spPr bwMode="auto">
            <a:xfrm>
              <a:off x="8015287" y="367188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19" name="Oval 430">
              <a:extLst>
                <a:ext uri="{FF2B5EF4-FFF2-40B4-BE49-F238E27FC236}">
                  <a16:creationId xmlns:a16="http://schemas.microsoft.com/office/drawing/2014/main" id="{04615245-8B5F-4A7D-9EB0-678050149E92}"/>
                </a:ext>
              </a:extLst>
            </p:cNvPr>
            <p:cNvSpPr>
              <a:spLocks noChangeArrowheads="1"/>
            </p:cNvSpPr>
            <p:nvPr/>
          </p:nvSpPr>
          <p:spPr bwMode="auto">
            <a:xfrm>
              <a:off x="8015287" y="367347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0" name="Oval 431">
              <a:extLst>
                <a:ext uri="{FF2B5EF4-FFF2-40B4-BE49-F238E27FC236}">
                  <a16:creationId xmlns:a16="http://schemas.microsoft.com/office/drawing/2014/main" id="{7ECEA2CC-C9E2-4480-81D3-1EE06A161CA5}"/>
                </a:ext>
              </a:extLst>
            </p:cNvPr>
            <p:cNvSpPr>
              <a:spLocks noChangeArrowheads="1"/>
            </p:cNvSpPr>
            <p:nvPr/>
          </p:nvSpPr>
          <p:spPr bwMode="auto">
            <a:xfrm>
              <a:off x="8016875" y="366712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1" name="Oval 432">
              <a:extLst>
                <a:ext uri="{FF2B5EF4-FFF2-40B4-BE49-F238E27FC236}">
                  <a16:creationId xmlns:a16="http://schemas.microsoft.com/office/drawing/2014/main" id="{B57A4842-99DB-41FD-9C7C-EBC1E3586D63}"/>
                </a:ext>
              </a:extLst>
            </p:cNvPr>
            <p:cNvSpPr>
              <a:spLocks noChangeArrowheads="1"/>
            </p:cNvSpPr>
            <p:nvPr/>
          </p:nvSpPr>
          <p:spPr bwMode="auto">
            <a:xfrm>
              <a:off x="8016875" y="366871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2" name="Oval 433">
              <a:extLst>
                <a:ext uri="{FF2B5EF4-FFF2-40B4-BE49-F238E27FC236}">
                  <a16:creationId xmlns:a16="http://schemas.microsoft.com/office/drawing/2014/main" id="{9D40F25D-09F0-43D1-9DE3-5BE69DF39B82}"/>
                </a:ext>
              </a:extLst>
            </p:cNvPr>
            <p:cNvSpPr>
              <a:spLocks noChangeArrowheads="1"/>
            </p:cNvSpPr>
            <p:nvPr/>
          </p:nvSpPr>
          <p:spPr bwMode="auto">
            <a:xfrm>
              <a:off x="8016875" y="3641725"/>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3" name="Oval 434">
              <a:extLst>
                <a:ext uri="{FF2B5EF4-FFF2-40B4-BE49-F238E27FC236}">
                  <a16:creationId xmlns:a16="http://schemas.microsoft.com/office/drawing/2014/main" id="{1916B64F-CDB6-4DCA-87C7-0A53DD93E468}"/>
                </a:ext>
              </a:extLst>
            </p:cNvPr>
            <p:cNvSpPr>
              <a:spLocks noChangeArrowheads="1"/>
            </p:cNvSpPr>
            <p:nvPr/>
          </p:nvSpPr>
          <p:spPr bwMode="auto">
            <a:xfrm>
              <a:off x="8016875" y="3665538"/>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4" name="Oval 435">
              <a:extLst>
                <a:ext uri="{FF2B5EF4-FFF2-40B4-BE49-F238E27FC236}">
                  <a16:creationId xmlns:a16="http://schemas.microsoft.com/office/drawing/2014/main" id="{42D02C45-22B7-4C12-8466-038AF24BEE2B}"/>
                </a:ext>
              </a:extLst>
            </p:cNvPr>
            <p:cNvSpPr>
              <a:spLocks noChangeArrowheads="1"/>
            </p:cNvSpPr>
            <p:nvPr/>
          </p:nvSpPr>
          <p:spPr bwMode="auto">
            <a:xfrm>
              <a:off x="8018462" y="364013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5" name="Oval 436">
              <a:extLst>
                <a:ext uri="{FF2B5EF4-FFF2-40B4-BE49-F238E27FC236}">
                  <a16:creationId xmlns:a16="http://schemas.microsoft.com/office/drawing/2014/main" id="{B797DE05-9997-4824-967F-7FADC0FE9D0B}"/>
                </a:ext>
              </a:extLst>
            </p:cNvPr>
            <p:cNvSpPr>
              <a:spLocks noChangeArrowheads="1"/>
            </p:cNvSpPr>
            <p:nvPr/>
          </p:nvSpPr>
          <p:spPr bwMode="auto">
            <a:xfrm>
              <a:off x="8018462" y="366236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6" name="Oval 437">
              <a:extLst>
                <a:ext uri="{FF2B5EF4-FFF2-40B4-BE49-F238E27FC236}">
                  <a16:creationId xmlns:a16="http://schemas.microsoft.com/office/drawing/2014/main" id="{B6231A05-9D0B-4A4D-80A0-33D21B1CCB34}"/>
                </a:ext>
              </a:extLst>
            </p:cNvPr>
            <p:cNvSpPr>
              <a:spLocks noChangeArrowheads="1"/>
            </p:cNvSpPr>
            <p:nvPr/>
          </p:nvSpPr>
          <p:spPr bwMode="auto">
            <a:xfrm>
              <a:off x="8018462" y="366395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7" name="Oval 438">
              <a:extLst>
                <a:ext uri="{FF2B5EF4-FFF2-40B4-BE49-F238E27FC236}">
                  <a16:creationId xmlns:a16="http://schemas.microsoft.com/office/drawing/2014/main" id="{E9815954-5E4F-4FD0-B8E3-0753B33BE27A}"/>
                </a:ext>
              </a:extLst>
            </p:cNvPr>
            <p:cNvSpPr>
              <a:spLocks noChangeArrowheads="1"/>
            </p:cNvSpPr>
            <p:nvPr/>
          </p:nvSpPr>
          <p:spPr bwMode="auto">
            <a:xfrm>
              <a:off x="8020050" y="363855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8" name="Oval 439">
              <a:extLst>
                <a:ext uri="{FF2B5EF4-FFF2-40B4-BE49-F238E27FC236}">
                  <a16:creationId xmlns:a16="http://schemas.microsoft.com/office/drawing/2014/main" id="{00259003-71EF-406C-AD87-B27CCBFEA601}"/>
                </a:ext>
              </a:extLst>
            </p:cNvPr>
            <p:cNvSpPr>
              <a:spLocks noChangeArrowheads="1"/>
            </p:cNvSpPr>
            <p:nvPr/>
          </p:nvSpPr>
          <p:spPr bwMode="auto">
            <a:xfrm>
              <a:off x="8020050" y="365918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29" name="Oval 440">
              <a:extLst>
                <a:ext uri="{FF2B5EF4-FFF2-40B4-BE49-F238E27FC236}">
                  <a16:creationId xmlns:a16="http://schemas.microsoft.com/office/drawing/2014/main" id="{1E3EABD0-0A64-4405-B724-220D3FF9BC34}"/>
                </a:ext>
              </a:extLst>
            </p:cNvPr>
            <p:cNvSpPr>
              <a:spLocks noChangeArrowheads="1"/>
            </p:cNvSpPr>
            <p:nvPr/>
          </p:nvSpPr>
          <p:spPr bwMode="auto">
            <a:xfrm>
              <a:off x="8020050" y="366077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0" name="Oval 441">
              <a:extLst>
                <a:ext uri="{FF2B5EF4-FFF2-40B4-BE49-F238E27FC236}">
                  <a16:creationId xmlns:a16="http://schemas.microsoft.com/office/drawing/2014/main" id="{481402B1-3611-4381-91D0-797B369EBD75}"/>
                </a:ext>
              </a:extLst>
            </p:cNvPr>
            <p:cNvSpPr>
              <a:spLocks noChangeArrowheads="1"/>
            </p:cNvSpPr>
            <p:nvPr/>
          </p:nvSpPr>
          <p:spPr bwMode="auto">
            <a:xfrm>
              <a:off x="8020050" y="3636963"/>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1" name="Oval 442">
              <a:extLst>
                <a:ext uri="{FF2B5EF4-FFF2-40B4-BE49-F238E27FC236}">
                  <a16:creationId xmlns:a16="http://schemas.microsoft.com/office/drawing/2014/main" id="{C5B32A33-5B07-4555-96B1-99F86F8988CE}"/>
                </a:ext>
              </a:extLst>
            </p:cNvPr>
            <p:cNvSpPr>
              <a:spLocks noChangeArrowheads="1"/>
            </p:cNvSpPr>
            <p:nvPr/>
          </p:nvSpPr>
          <p:spPr bwMode="auto">
            <a:xfrm>
              <a:off x="8020050" y="3656013"/>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2" name="Oval 443">
              <a:extLst>
                <a:ext uri="{FF2B5EF4-FFF2-40B4-BE49-F238E27FC236}">
                  <a16:creationId xmlns:a16="http://schemas.microsoft.com/office/drawing/2014/main" id="{C881FD56-EACF-44E7-8A52-FB03F1EA0AA1}"/>
                </a:ext>
              </a:extLst>
            </p:cNvPr>
            <p:cNvSpPr>
              <a:spLocks noChangeArrowheads="1"/>
            </p:cNvSpPr>
            <p:nvPr/>
          </p:nvSpPr>
          <p:spPr bwMode="auto">
            <a:xfrm>
              <a:off x="8020050" y="3657600"/>
              <a:ext cx="9525"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3" name="Oval 444">
              <a:extLst>
                <a:ext uri="{FF2B5EF4-FFF2-40B4-BE49-F238E27FC236}">
                  <a16:creationId xmlns:a16="http://schemas.microsoft.com/office/drawing/2014/main" id="{C3BCC467-0986-4496-B3AF-62E490B2667E}"/>
                </a:ext>
              </a:extLst>
            </p:cNvPr>
            <p:cNvSpPr>
              <a:spLocks noChangeArrowheads="1"/>
            </p:cNvSpPr>
            <p:nvPr/>
          </p:nvSpPr>
          <p:spPr bwMode="auto">
            <a:xfrm>
              <a:off x="8021637" y="363537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4" name="Oval 445">
              <a:extLst>
                <a:ext uri="{FF2B5EF4-FFF2-40B4-BE49-F238E27FC236}">
                  <a16:creationId xmlns:a16="http://schemas.microsoft.com/office/drawing/2014/main" id="{7EA93F81-9F27-4908-AA50-501120C36664}"/>
                </a:ext>
              </a:extLst>
            </p:cNvPr>
            <p:cNvSpPr>
              <a:spLocks noChangeArrowheads="1"/>
            </p:cNvSpPr>
            <p:nvPr/>
          </p:nvSpPr>
          <p:spPr bwMode="auto">
            <a:xfrm>
              <a:off x="8021637" y="365125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5" name="Oval 446">
              <a:extLst>
                <a:ext uri="{FF2B5EF4-FFF2-40B4-BE49-F238E27FC236}">
                  <a16:creationId xmlns:a16="http://schemas.microsoft.com/office/drawing/2014/main" id="{553223F1-7C2E-48CA-A8AD-D7D305E346EC}"/>
                </a:ext>
              </a:extLst>
            </p:cNvPr>
            <p:cNvSpPr>
              <a:spLocks noChangeArrowheads="1"/>
            </p:cNvSpPr>
            <p:nvPr/>
          </p:nvSpPr>
          <p:spPr bwMode="auto">
            <a:xfrm>
              <a:off x="8021637" y="365283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6" name="Oval 447">
              <a:extLst>
                <a:ext uri="{FF2B5EF4-FFF2-40B4-BE49-F238E27FC236}">
                  <a16:creationId xmlns:a16="http://schemas.microsoft.com/office/drawing/2014/main" id="{93DE3CA4-4DFF-4F7B-88DB-294A497F4A81}"/>
                </a:ext>
              </a:extLst>
            </p:cNvPr>
            <p:cNvSpPr>
              <a:spLocks noChangeArrowheads="1"/>
            </p:cNvSpPr>
            <p:nvPr/>
          </p:nvSpPr>
          <p:spPr bwMode="auto">
            <a:xfrm>
              <a:off x="8021637" y="365442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7" name="Oval 448">
              <a:extLst>
                <a:ext uri="{FF2B5EF4-FFF2-40B4-BE49-F238E27FC236}">
                  <a16:creationId xmlns:a16="http://schemas.microsoft.com/office/drawing/2014/main" id="{890D2ADD-7060-4B2D-92B1-D945A3E1E947}"/>
                </a:ext>
              </a:extLst>
            </p:cNvPr>
            <p:cNvSpPr>
              <a:spLocks noChangeArrowheads="1"/>
            </p:cNvSpPr>
            <p:nvPr/>
          </p:nvSpPr>
          <p:spPr bwMode="auto">
            <a:xfrm>
              <a:off x="8023225" y="363378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8" name="Oval 449">
              <a:extLst>
                <a:ext uri="{FF2B5EF4-FFF2-40B4-BE49-F238E27FC236}">
                  <a16:creationId xmlns:a16="http://schemas.microsoft.com/office/drawing/2014/main" id="{D897E0AF-2C11-4134-8D69-DCFEFCDDF347}"/>
                </a:ext>
              </a:extLst>
            </p:cNvPr>
            <p:cNvSpPr>
              <a:spLocks noChangeArrowheads="1"/>
            </p:cNvSpPr>
            <p:nvPr/>
          </p:nvSpPr>
          <p:spPr bwMode="auto">
            <a:xfrm>
              <a:off x="8023225" y="3648075"/>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39" name="Oval 450">
              <a:extLst>
                <a:ext uri="{FF2B5EF4-FFF2-40B4-BE49-F238E27FC236}">
                  <a16:creationId xmlns:a16="http://schemas.microsoft.com/office/drawing/2014/main" id="{D4D26FB5-DC90-481E-BDBE-AB6754EA9C34}"/>
                </a:ext>
              </a:extLst>
            </p:cNvPr>
            <p:cNvSpPr>
              <a:spLocks noChangeArrowheads="1"/>
            </p:cNvSpPr>
            <p:nvPr/>
          </p:nvSpPr>
          <p:spPr bwMode="auto">
            <a:xfrm>
              <a:off x="8023225" y="364966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0" name="Oval 451">
              <a:extLst>
                <a:ext uri="{FF2B5EF4-FFF2-40B4-BE49-F238E27FC236}">
                  <a16:creationId xmlns:a16="http://schemas.microsoft.com/office/drawing/2014/main" id="{3A993F8C-955E-4644-A7C0-B4468A710081}"/>
                </a:ext>
              </a:extLst>
            </p:cNvPr>
            <p:cNvSpPr>
              <a:spLocks noChangeArrowheads="1"/>
            </p:cNvSpPr>
            <p:nvPr/>
          </p:nvSpPr>
          <p:spPr bwMode="auto">
            <a:xfrm>
              <a:off x="8024812" y="363061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1" name="Oval 452">
              <a:extLst>
                <a:ext uri="{FF2B5EF4-FFF2-40B4-BE49-F238E27FC236}">
                  <a16:creationId xmlns:a16="http://schemas.microsoft.com/office/drawing/2014/main" id="{9B8AEC8D-5D84-4420-BD6B-BA19D319C6F1}"/>
                </a:ext>
              </a:extLst>
            </p:cNvPr>
            <p:cNvSpPr>
              <a:spLocks noChangeArrowheads="1"/>
            </p:cNvSpPr>
            <p:nvPr/>
          </p:nvSpPr>
          <p:spPr bwMode="auto">
            <a:xfrm>
              <a:off x="8024812" y="363220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2" name="Oval 453">
              <a:extLst>
                <a:ext uri="{FF2B5EF4-FFF2-40B4-BE49-F238E27FC236}">
                  <a16:creationId xmlns:a16="http://schemas.microsoft.com/office/drawing/2014/main" id="{E7E4896D-9AA4-4DD6-9600-FC5735F47942}"/>
                </a:ext>
              </a:extLst>
            </p:cNvPr>
            <p:cNvSpPr>
              <a:spLocks noChangeArrowheads="1"/>
            </p:cNvSpPr>
            <p:nvPr/>
          </p:nvSpPr>
          <p:spPr bwMode="auto">
            <a:xfrm>
              <a:off x="8024812" y="3643313"/>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3" name="Oval 454">
              <a:extLst>
                <a:ext uri="{FF2B5EF4-FFF2-40B4-BE49-F238E27FC236}">
                  <a16:creationId xmlns:a16="http://schemas.microsoft.com/office/drawing/2014/main" id="{4789DC30-D900-444F-9A6A-BA933238D385}"/>
                </a:ext>
              </a:extLst>
            </p:cNvPr>
            <p:cNvSpPr>
              <a:spLocks noChangeArrowheads="1"/>
            </p:cNvSpPr>
            <p:nvPr/>
          </p:nvSpPr>
          <p:spPr bwMode="auto">
            <a:xfrm>
              <a:off x="8024812" y="3644900"/>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4" name="Oval 455">
              <a:extLst>
                <a:ext uri="{FF2B5EF4-FFF2-40B4-BE49-F238E27FC236}">
                  <a16:creationId xmlns:a16="http://schemas.microsoft.com/office/drawing/2014/main" id="{B2D22239-96B4-49BC-A820-66FE50F33B24}"/>
                </a:ext>
              </a:extLst>
            </p:cNvPr>
            <p:cNvSpPr>
              <a:spLocks noChangeArrowheads="1"/>
            </p:cNvSpPr>
            <p:nvPr/>
          </p:nvSpPr>
          <p:spPr bwMode="auto">
            <a:xfrm>
              <a:off x="8024812" y="3646488"/>
              <a:ext cx="7938" cy="7938"/>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5" name="Oval 456">
              <a:extLst>
                <a:ext uri="{FF2B5EF4-FFF2-40B4-BE49-F238E27FC236}">
                  <a16:creationId xmlns:a16="http://schemas.microsoft.com/office/drawing/2014/main" id="{54F93DC4-66A2-4E07-B199-48FB42B6D690}"/>
                </a:ext>
              </a:extLst>
            </p:cNvPr>
            <p:cNvSpPr>
              <a:spLocks noChangeArrowheads="1"/>
            </p:cNvSpPr>
            <p:nvPr/>
          </p:nvSpPr>
          <p:spPr bwMode="auto">
            <a:xfrm>
              <a:off x="8024812" y="3627438"/>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6" name="Oval 457">
              <a:extLst>
                <a:ext uri="{FF2B5EF4-FFF2-40B4-BE49-F238E27FC236}">
                  <a16:creationId xmlns:a16="http://schemas.microsoft.com/office/drawing/2014/main" id="{F7D9A033-2F87-41B7-92E2-D3374F1FCA8C}"/>
                </a:ext>
              </a:extLst>
            </p:cNvPr>
            <p:cNvSpPr>
              <a:spLocks noChangeArrowheads="1"/>
            </p:cNvSpPr>
            <p:nvPr/>
          </p:nvSpPr>
          <p:spPr bwMode="auto">
            <a:xfrm>
              <a:off x="8026400" y="362426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7" name="Oval 458">
              <a:extLst>
                <a:ext uri="{FF2B5EF4-FFF2-40B4-BE49-F238E27FC236}">
                  <a16:creationId xmlns:a16="http://schemas.microsoft.com/office/drawing/2014/main" id="{DF1930B0-8276-40C7-97BC-54BA00A5CA10}"/>
                </a:ext>
              </a:extLst>
            </p:cNvPr>
            <p:cNvSpPr>
              <a:spLocks noChangeArrowheads="1"/>
            </p:cNvSpPr>
            <p:nvPr/>
          </p:nvSpPr>
          <p:spPr bwMode="auto">
            <a:xfrm>
              <a:off x="8026400" y="362585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8" name="Oval 459">
              <a:extLst>
                <a:ext uri="{FF2B5EF4-FFF2-40B4-BE49-F238E27FC236}">
                  <a16:creationId xmlns:a16="http://schemas.microsoft.com/office/drawing/2014/main" id="{6C1D19F2-DEFB-426D-9396-A74A81A3FC75}"/>
                </a:ext>
              </a:extLst>
            </p:cNvPr>
            <p:cNvSpPr>
              <a:spLocks noChangeArrowheads="1"/>
            </p:cNvSpPr>
            <p:nvPr/>
          </p:nvSpPr>
          <p:spPr bwMode="auto">
            <a:xfrm>
              <a:off x="8027987" y="362267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49" name="Oval 460">
              <a:extLst>
                <a:ext uri="{FF2B5EF4-FFF2-40B4-BE49-F238E27FC236}">
                  <a16:creationId xmlns:a16="http://schemas.microsoft.com/office/drawing/2014/main" id="{59B0531E-B4F4-4526-B4E6-FAED9C30B6C3}"/>
                </a:ext>
              </a:extLst>
            </p:cNvPr>
            <p:cNvSpPr>
              <a:spLocks noChangeArrowheads="1"/>
            </p:cNvSpPr>
            <p:nvPr/>
          </p:nvSpPr>
          <p:spPr bwMode="auto">
            <a:xfrm>
              <a:off x="8027987" y="3619500"/>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0" name="Oval 461">
              <a:extLst>
                <a:ext uri="{FF2B5EF4-FFF2-40B4-BE49-F238E27FC236}">
                  <a16:creationId xmlns:a16="http://schemas.microsoft.com/office/drawing/2014/main" id="{47E91737-E834-476B-9413-219551FA1512}"/>
                </a:ext>
              </a:extLst>
            </p:cNvPr>
            <p:cNvSpPr>
              <a:spLocks noChangeArrowheads="1"/>
            </p:cNvSpPr>
            <p:nvPr/>
          </p:nvSpPr>
          <p:spPr bwMode="auto">
            <a:xfrm>
              <a:off x="8027987" y="3621088"/>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1" name="Oval 462">
              <a:extLst>
                <a:ext uri="{FF2B5EF4-FFF2-40B4-BE49-F238E27FC236}">
                  <a16:creationId xmlns:a16="http://schemas.microsoft.com/office/drawing/2014/main" id="{F25BAABC-EA6F-416E-A0CE-DDEBEF9C76DD}"/>
                </a:ext>
              </a:extLst>
            </p:cNvPr>
            <p:cNvSpPr>
              <a:spLocks noChangeArrowheads="1"/>
            </p:cNvSpPr>
            <p:nvPr/>
          </p:nvSpPr>
          <p:spPr bwMode="auto">
            <a:xfrm>
              <a:off x="8029575" y="361791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2" name="Oval 463">
              <a:extLst>
                <a:ext uri="{FF2B5EF4-FFF2-40B4-BE49-F238E27FC236}">
                  <a16:creationId xmlns:a16="http://schemas.microsoft.com/office/drawing/2014/main" id="{9FDF5DF1-916B-49EF-95D4-623F637987E0}"/>
                </a:ext>
              </a:extLst>
            </p:cNvPr>
            <p:cNvSpPr>
              <a:spLocks noChangeArrowheads="1"/>
            </p:cNvSpPr>
            <p:nvPr/>
          </p:nvSpPr>
          <p:spPr bwMode="auto">
            <a:xfrm>
              <a:off x="8031162" y="361473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3" name="Oval 464">
              <a:extLst>
                <a:ext uri="{FF2B5EF4-FFF2-40B4-BE49-F238E27FC236}">
                  <a16:creationId xmlns:a16="http://schemas.microsoft.com/office/drawing/2014/main" id="{A622D6E3-5134-4B40-BC22-28D55EE5FE14}"/>
                </a:ext>
              </a:extLst>
            </p:cNvPr>
            <p:cNvSpPr>
              <a:spLocks noChangeArrowheads="1"/>
            </p:cNvSpPr>
            <p:nvPr/>
          </p:nvSpPr>
          <p:spPr bwMode="auto">
            <a:xfrm>
              <a:off x="8031162" y="361632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4" name="Oval 465">
              <a:extLst>
                <a:ext uri="{FF2B5EF4-FFF2-40B4-BE49-F238E27FC236}">
                  <a16:creationId xmlns:a16="http://schemas.microsoft.com/office/drawing/2014/main" id="{ECBE0C1C-D5C7-4799-A96F-0EA6E6F426AD}"/>
                </a:ext>
              </a:extLst>
            </p:cNvPr>
            <p:cNvSpPr>
              <a:spLocks noChangeArrowheads="1"/>
            </p:cNvSpPr>
            <p:nvPr/>
          </p:nvSpPr>
          <p:spPr bwMode="auto">
            <a:xfrm>
              <a:off x="8031162" y="3613150"/>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5" name="Oval 466">
              <a:extLst>
                <a:ext uri="{FF2B5EF4-FFF2-40B4-BE49-F238E27FC236}">
                  <a16:creationId xmlns:a16="http://schemas.microsoft.com/office/drawing/2014/main" id="{4DDDB544-E879-4823-8218-5EB9FD017F7A}"/>
                </a:ext>
              </a:extLst>
            </p:cNvPr>
            <p:cNvSpPr>
              <a:spLocks noChangeArrowheads="1"/>
            </p:cNvSpPr>
            <p:nvPr/>
          </p:nvSpPr>
          <p:spPr bwMode="auto">
            <a:xfrm>
              <a:off x="8032750" y="360997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6" name="Oval 467">
              <a:extLst>
                <a:ext uri="{FF2B5EF4-FFF2-40B4-BE49-F238E27FC236}">
                  <a16:creationId xmlns:a16="http://schemas.microsoft.com/office/drawing/2014/main" id="{EA4E4F7A-8C7D-43B5-AC90-FA5EF047297B}"/>
                </a:ext>
              </a:extLst>
            </p:cNvPr>
            <p:cNvSpPr>
              <a:spLocks noChangeArrowheads="1"/>
            </p:cNvSpPr>
            <p:nvPr/>
          </p:nvSpPr>
          <p:spPr bwMode="auto">
            <a:xfrm>
              <a:off x="8032750" y="361156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7" name="Oval 468">
              <a:extLst>
                <a:ext uri="{FF2B5EF4-FFF2-40B4-BE49-F238E27FC236}">
                  <a16:creationId xmlns:a16="http://schemas.microsoft.com/office/drawing/2014/main" id="{9DD27014-8468-48BA-BFD7-717C13F3A60D}"/>
                </a:ext>
              </a:extLst>
            </p:cNvPr>
            <p:cNvSpPr>
              <a:spLocks noChangeArrowheads="1"/>
            </p:cNvSpPr>
            <p:nvPr/>
          </p:nvSpPr>
          <p:spPr bwMode="auto">
            <a:xfrm>
              <a:off x="8034337" y="360838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8" name="Oval 469">
              <a:extLst>
                <a:ext uri="{FF2B5EF4-FFF2-40B4-BE49-F238E27FC236}">
                  <a16:creationId xmlns:a16="http://schemas.microsoft.com/office/drawing/2014/main" id="{E1F363CC-CD20-4B07-9487-1F119D04F7E5}"/>
                </a:ext>
              </a:extLst>
            </p:cNvPr>
            <p:cNvSpPr>
              <a:spLocks noChangeArrowheads="1"/>
            </p:cNvSpPr>
            <p:nvPr/>
          </p:nvSpPr>
          <p:spPr bwMode="auto">
            <a:xfrm>
              <a:off x="8034337" y="3605213"/>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59" name="Oval 470">
              <a:extLst>
                <a:ext uri="{FF2B5EF4-FFF2-40B4-BE49-F238E27FC236}">
                  <a16:creationId xmlns:a16="http://schemas.microsoft.com/office/drawing/2014/main" id="{4E14415A-51A8-4F32-AC4A-F39B5E73BB81}"/>
                </a:ext>
              </a:extLst>
            </p:cNvPr>
            <p:cNvSpPr>
              <a:spLocks noChangeArrowheads="1"/>
            </p:cNvSpPr>
            <p:nvPr/>
          </p:nvSpPr>
          <p:spPr bwMode="auto">
            <a:xfrm>
              <a:off x="8034337" y="3606800"/>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0" name="Oval 471">
              <a:extLst>
                <a:ext uri="{FF2B5EF4-FFF2-40B4-BE49-F238E27FC236}">
                  <a16:creationId xmlns:a16="http://schemas.microsoft.com/office/drawing/2014/main" id="{27C390F7-77FD-4926-9C43-4E9C836D43E1}"/>
                </a:ext>
              </a:extLst>
            </p:cNvPr>
            <p:cNvSpPr>
              <a:spLocks noChangeArrowheads="1"/>
            </p:cNvSpPr>
            <p:nvPr/>
          </p:nvSpPr>
          <p:spPr bwMode="auto">
            <a:xfrm>
              <a:off x="8035925" y="360203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1" name="Oval 472">
              <a:extLst>
                <a:ext uri="{FF2B5EF4-FFF2-40B4-BE49-F238E27FC236}">
                  <a16:creationId xmlns:a16="http://schemas.microsoft.com/office/drawing/2014/main" id="{F27497CE-9696-4216-AA47-BD834132D19E}"/>
                </a:ext>
              </a:extLst>
            </p:cNvPr>
            <p:cNvSpPr>
              <a:spLocks noChangeArrowheads="1"/>
            </p:cNvSpPr>
            <p:nvPr/>
          </p:nvSpPr>
          <p:spPr bwMode="auto">
            <a:xfrm>
              <a:off x="8035925" y="360362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2" name="Oval 473">
              <a:extLst>
                <a:ext uri="{FF2B5EF4-FFF2-40B4-BE49-F238E27FC236}">
                  <a16:creationId xmlns:a16="http://schemas.microsoft.com/office/drawing/2014/main" id="{B2D100F0-F09F-4C26-B0A5-246189A0D22C}"/>
                </a:ext>
              </a:extLst>
            </p:cNvPr>
            <p:cNvSpPr>
              <a:spLocks noChangeArrowheads="1"/>
            </p:cNvSpPr>
            <p:nvPr/>
          </p:nvSpPr>
          <p:spPr bwMode="auto">
            <a:xfrm>
              <a:off x="8042275" y="360045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3" name="Oval 474">
              <a:extLst>
                <a:ext uri="{FF2B5EF4-FFF2-40B4-BE49-F238E27FC236}">
                  <a16:creationId xmlns:a16="http://schemas.microsoft.com/office/drawing/2014/main" id="{F9054BF7-F88E-4B4A-9502-A34A8D548CCD}"/>
                </a:ext>
              </a:extLst>
            </p:cNvPr>
            <p:cNvSpPr>
              <a:spLocks noChangeArrowheads="1"/>
            </p:cNvSpPr>
            <p:nvPr/>
          </p:nvSpPr>
          <p:spPr bwMode="auto">
            <a:xfrm>
              <a:off x="8042275" y="3595688"/>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4" name="Oval 475">
              <a:extLst>
                <a:ext uri="{FF2B5EF4-FFF2-40B4-BE49-F238E27FC236}">
                  <a16:creationId xmlns:a16="http://schemas.microsoft.com/office/drawing/2014/main" id="{A5212A59-6F96-4FF6-8F64-515EE875F9B9}"/>
                </a:ext>
              </a:extLst>
            </p:cNvPr>
            <p:cNvSpPr>
              <a:spLocks noChangeArrowheads="1"/>
            </p:cNvSpPr>
            <p:nvPr/>
          </p:nvSpPr>
          <p:spPr bwMode="auto">
            <a:xfrm>
              <a:off x="8042275" y="3597275"/>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5" name="Oval 476">
              <a:extLst>
                <a:ext uri="{FF2B5EF4-FFF2-40B4-BE49-F238E27FC236}">
                  <a16:creationId xmlns:a16="http://schemas.microsoft.com/office/drawing/2014/main" id="{25D7328A-C6BB-460E-BBCB-B0ADBFB13C9C}"/>
                </a:ext>
              </a:extLst>
            </p:cNvPr>
            <p:cNvSpPr>
              <a:spLocks noChangeArrowheads="1"/>
            </p:cNvSpPr>
            <p:nvPr/>
          </p:nvSpPr>
          <p:spPr bwMode="auto">
            <a:xfrm>
              <a:off x="8042275" y="3598863"/>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6" name="Oval 477">
              <a:extLst>
                <a:ext uri="{FF2B5EF4-FFF2-40B4-BE49-F238E27FC236}">
                  <a16:creationId xmlns:a16="http://schemas.microsoft.com/office/drawing/2014/main" id="{F2E79997-A130-4802-9D83-ECFB1057F52C}"/>
                </a:ext>
              </a:extLst>
            </p:cNvPr>
            <p:cNvSpPr>
              <a:spLocks noChangeArrowheads="1"/>
            </p:cNvSpPr>
            <p:nvPr/>
          </p:nvSpPr>
          <p:spPr bwMode="auto">
            <a:xfrm>
              <a:off x="8043862" y="359092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7" name="Oval 478">
              <a:extLst>
                <a:ext uri="{FF2B5EF4-FFF2-40B4-BE49-F238E27FC236}">
                  <a16:creationId xmlns:a16="http://schemas.microsoft.com/office/drawing/2014/main" id="{F49AFB33-200E-4116-8C49-06550EC2704E}"/>
                </a:ext>
              </a:extLst>
            </p:cNvPr>
            <p:cNvSpPr>
              <a:spLocks noChangeArrowheads="1"/>
            </p:cNvSpPr>
            <p:nvPr/>
          </p:nvSpPr>
          <p:spPr bwMode="auto">
            <a:xfrm>
              <a:off x="8043862" y="359251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8" name="Oval 479">
              <a:extLst>
                <a:ext uri="{FF2B5EF4-FFF2-40B4-BE49-F238E27FC236}">
                  <a16:creationId xmlns:a16="http://schemas.microsoft.com/office/drawing/2014/main" id="{8F27EE84-6A3B-4DC4-A582-CF46613102C6}"/>
                </a:ext>
              </a:extLst>
            </p:cNvPr>
            <p:cNvSpPr>
              <a:spLocks noChangeArrowheads="1"/>
            </p:cNvSpPr>
            <p:nvPr/>
          </p:nvSpPr>
          <p:spPr bwMode="auto">
            <a:xfrm>
              <a:off x="8043862" y="359410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69" name="Oval 480">
              <a:extLst>
                <a:ext uri="{FF2B5EF4-FFF2-40B4-BE49-F238E27FC236}">
                  <a16:creationId xmlns:a16="http://schemas.microsoft.com/office/drawing/2014/main" id="{2EA5D392-E613-442A-BE25-FF3B6E58089B}"/>
                </a:ext>
              </a:extLst>
            </p:cNvPr>
            <p:cNvSpPr>
              <a:spLocks noChangeArrowheads="1"/>
            </p:cNvSpPr>
            <p:nvPr/>
          </p:nvSpPr>
          <p:spPr bwMode="auto">
            <a:xfrm>
              <a:off x="8045450" y="3584575"/>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70" name="Oval 481">
              <a:extLst>
                <a:ext uri="{FF2B5EF4-FFF2-40B4-BE49-F238E27FC236}">
                  <a16:creationId xmlns:a16="http://schemas.microsoft.com/office/drawing/2014/main" id="{920F3597-62FC-4790-AFB8-D642DC4D4C54}"/>
                </a:ext>
              </a:extLst>
            </p:cNvPr>
            <p:cNvSpPr>
              <a:spLocks noChangeArrowheads="1"/>
            </p:cNvSpPr>
            <p:nvPr/>
          </p:nvSpPr>
          <p:spPr bwMode="auto">
            <a:xfrm>
              <a:off x="8045450" y="3586163"/>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71" name="Oval 482">
              <a:extLst>
                <a:ext uri="{FF2B5EF4-FFF2-40B4-BE49-F238E27FC236}">
                  <a16:creationId xmlns:a16="http://schemas.microsoft.com/office/drawing/2014/main" id="{76B32028-8704-4450-8ECD-812C5C812350}"/>
                </a:ext>
              </a:extLst>
            </p:cNvPr>
            <p:cNvSpPr>
              <a:spLocks noChangeArrowheads="1"/>
            </p:cNvSpPr>
            <p:nvPr/>
          </p:nvSpPr>
          <p:spPr bwMode="auto">
            <a:xfrm>
              <a:off x="8045450" y="3587750"/>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72" name="Oval 483">
              <a:extLst>
                <a:ext uri="{FF2B5EF4-FFF2-40B4-BE49-F238E27FC236}">
                  <a16:creationId xmlns:a16="http://schemas.microsoft.com/office/drawing/2014/main" id="{22761192-837B-416D-B470-4100F470580F}"/>
                </a:ext>
              </a:extLst>
            </p:cNvPr>
            <p:cNvSpPr>
              <a:spLocks noChangeArrowheads="1"/>
            </p:cNvSpPr>
            <p:nvPr/>
          </p:nvSpPr>
          <p:spPr bwMode="auto">
            <a:xfrm>
              <a:off x="8045450" y="3589338"/>
              <a:ext cx="7938"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73" name="Oval 484">
              <a:extLst>
                <a:ext uri="{FF2B5EF4-FFF2-40B4-BE49-F238E27FC236}">
                  <a16:creationId xmlns:a16="http://schemas.microsoft.com/office/drawing/2014/main" id="{24F407B4-A8CA-41F0-94C7-7F1E6851E868}"/>
                </a:ext>
              </a:extLst>
            </p:cNvPr>
            <p:cNvSpPr>
              <a:spLocks noChangeArrowheads="1"/>
            </p:cNvSpPr>
            <p:nvPr/>
          </p:nvSpPr>
          <p:spPr bwMode="auto">
            <a:xfrm>
              <a:off x="8045450" y="3578225"/>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74" name="Oval 485">
              <a:extLst>
                <a:ext uri="{FF2B5EF4-FFF2-40B4-BE49-F238E27FC236}">
                  <a16:creationId xmlns:a16="http://schemas.microsoft.com/office/drawing/2014/main" id="{724143C1-D9CE-41B9-99D2-B6FA141C697F}"/>
                </a:ext>
              </a:extLst>
            </p:cNvPr>
            <p:cNvSpPr>
              <a:spLocks noChangeArrowheads="1"/>
            </p:cNvSpPr>
            <p:nvPr/>
          </p:nvSpPr>
          <p:spPr bwMode="auto">
            <a:xfrm>
              <a:off x="8045450" y="3579813"/>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75" name="Oval 486">
              <a:extLst>
                <a:ext uri="{FF2B5EF4-FFF2-40B4-BE49-F238E27FC236}">
                  <a16:creationId xmlns:a16="http://schemas.microsoft.com/office/drawing/2014/main" id="{67F37A5F-9687-4FD1-A864-9DE5AC381487}"/>
                </a:ext>
              </a:extLst>
            </p:cNvPr>
            <p:cNvSpPr>
              <a:spLocks noChangeArrowheads="1"/>
            </p:cNvSpPr>
            <p:nvPr/>
          </p:nvSpPr>
          <p:spPr bwMode="auto">
            <a:xfrm>
              <a:off x="8045450" y="3581400"/>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sp>
          <p:nvSpPr>
            <p:cNvPr id="476" name="Oval 487">
              <a:extLst>
                <a:ext uri="{FF2B5EF4-FFF2-40B4-BE49-F238E27FC236}">
                  <a16:creationId xmlns:a16="http://schemas.microsoft.com/office/drawing/2014/main" id="{49E5528A-9B71-42D2-A689-6384A73368D5}"/>
                </a:ext>
              </a:extLst>
            </p:cNvPr>
            <p:cNvSpPr>
              <a:spLocks noChangeArrowheads="1"/>
            </p:cNvSpPr>
            <p:nvPr/>
          </p:nvSpPr>
          <p:spPr bwMode="auto">
            <a:xfrm>
              <a:off x="8045450" y="3582988"/>
              <a:ext cx="9525" cy="9525"/>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200"/>
            </a:p>
          </p:txBody>
        </p:sp>
      </p:grpSp>
      <p:sp>
        <p:nvSpPr>
          <p:cNvPr id="477" name="Line 11">
            <a:extLst>
              <a:ext uri="{FF2B5EF4-FFF2-40B4-BE49-F238E27FC236}">
                <a16:creationId xmlns:a16="http://schemas.microsoft.com/office/drawing/2014/main" id="{11AC0F74-3554-47C7-8CBA-0E2A96E8FA88}"/>
              </a:ext>
            </a:extLst>
          </p:cNvPr>
          <p:cNvSpPr>
            <a:spLocks noChangeShapeType="1"/>
          </p:cNvSpPr>
          <p:nvPr/>
        </p:nvSpPr>
        <p:spPr bwMode="auto">
          <a:xfrm>
            <a:off x="2422506" y="4762186"/>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78" name="Rectangle 19">
            <a:extLst>
              <a:ext uri="{FF2B5EF4-FFF2-40B4-BE49-F238E27FC236}">
                <a16:creationId xmlns:a16="http://schemas.microsoft.com/office/drawing/2014/main" id="{92BFE9FE-A44A-41CF-8D17-5886DF7F41B5}"/>
              </a:ext>
            </a:extLst>
          </p:cNvPr>
          <p:cNvSpPr>
            <a:spLocks noChangeArrowheads="1"/>
          </p:cNvSpPr>
          <p:nvPr/>
        </p:nvSpPr>
        <p:spPr bwMode="auto">
          <a:xfrm>
            <a:off x="2404873" y="4892361"/>
            <a:ext cx="6412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1</a:t>
            </a:r>
            <a:endParaRPr kumimoji="0" lang="en-US" altLang="en-US" sz="3200" b="0" i="0" u="none" strike="noStrike" cap="none" normalizeH="0" baseline="0" dirty="0">
              <a:ln>
                <a:noFill/>
              </a:ln>
              <a:solidFill>
                <a:schemeClr val="tx1"/>
              </a:solidFill>
              <a:effectLst/>
              <a:latin typeface="Arial" panose="020B0604020202020204" pitchFamily="34" charset="0"/>
            </a:endParaRPr>
          </a:p>
        </p:txBody>
      </p:sp>
      <p:sp>
        <p:nvSpPr>
          <p:cNvPr id="479" name="Line 970">
            <a:extLst>
              <a:ext uri="{FF2B5EF4-FFF2-40B4-BE49-F238E27FC236}">
                <a16:creationId xmlns:a16="http://schemas.microsoft.com/office/drawing/2014/main" id="{1106BF81-FE66-49BE-90B7-A8E352713838}"/>
              </a:ext>
            </a:extLst>
          </p:cNvPr>
          <p:cNvSpPr>
            <a:spLocks noChangeShapeType="1"/>
          </p:cNvSpPr>
          <p:nvPr/>
        </p:nvSpPr>
        <p:spPr bwMode="auto">
          <a:xfrm>
            <a:off x="8045450" y="6564313"/>
            <a:ext cx="3768725" cy="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80" name="Line 971">
            <a:extLst>
              <a:ext uri="{FF2B5EF4-FFF2-40B4-BE49-F238E27FC236}">
                <a16:creationId xmlns:a16="http://schemas.microsoft.com/office/drawing/2014/main" id="{7218016C-34DE-46F8-9ADE-73B70014887F}"/>
              </a:ext>
            </a:extLst>
          </p:cNvPr>
          <p:cNvSpPr>
            <a:spLocks noChangeShapeType="1"/>
          </p:cNvSpPr>
          <p:nvPr/>
        </p:nvSpPr>
        <p:spPr bwMode="auto">
          <a:xfrm flipV="1">
            <a:off x="8274050" y="651668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81" name="Line 972">
            <a:extLst>
              <a:ext uri="{FF2B5EF4-FFF2-40B4-BE49-F238E27FC236}">
                <a16:creationId xmlns:a16="http://schemas.microsoft.com/office/drawing/2014/main" id="{A14E844E-2CB6-498E-95B6-C6A36372DD52}"/>
              </a:ext>
            </a:extLst>
          </p:cNvPr>
          <p:cNvSpPr>
            <a:spLocks noChangeShapeType="1"/>
          </p:cNvSpPr>
          <p:nvPr/>
        </p:nvSpPr>
        <p:spPr bwMode="auto">
          <a:xfrm flipV="1">
            <a:off x="9043988" y="651668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82" name="Line 973">
            <a:extLst>
              <a:ext uri="{FF2B5EF4-FFF2-40B4-BE49-F238E27FC236}">
                <a16:creationId xmlns:a16="http://schemas.microsoft.com/office/drawing/2014/main" id="{D9F2A82D-65D1-4343-BEC9-AB6A77733B4E}"/>
              </a:ext>
            </a:extLst>
          </p:cNvPr>
          <p:cNvSpPr>
            <a:spLocks noChangeShapeType="1"/>
          </p:cNvSpPr>
          <p:nvPr/>
        </p:nvSpPr>
        <p:spPr bwMode="auto">
          <a:xfrm flipV="1">
            <a:off x="9813925" y="651668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83" name="Line 974">
            <a:extLst>
              <a:ext uri="{FF2B5EF4-FFF2-40B4-BE49-F238E27FC236}">
                <a16:creationId xmlns:a16="http://schemas.microsoft.com/office/drawing/2014/main" id="{555BC5E2-EE3D-4F4D-9F71-35F97534F1C8}"/>
              </a:ext>
            </a:extLst>
          </p:cNvPr>
          <p:cNvSpPr>
            <a:spLocks noChangeShapeType="1"/>
          </p:cNvSpPr>
          <p:nvPr/>
        </p:nvSpPr>
        <p:spPr bwMode="auto">
          <a:xfrm flipV="1">
            <a:off x="10583863" y="651668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84" name="Line 975">
            <a:extLst>
              <a:ext uri="{FF2B5EF4-FFF2-40B4-BE49-F238E27FC236}">
                <a16:creationId xmlns:a16="http://schemas.microsoft.com/office/drawing/2014/main" id="{0510B309-D7DE-478D-A811-B9E7E3459A76}"/>
              </a:ext>
            </a:extLst>
          </p:cNvPr>
          <p:cNvSpPr>
            <a:spLocks noChangeShapeType="1"/>
          </p:cNvSpPr>
          <p:nvPr/>
        </p:nvSpPr>
        <p:spPr bwMode="auto">
          <a:xfrm flipV="1">
            <a:off x="11352213" y="651668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85" name="Rectangle 977">
            <a:extLst>
              <a:ext uri="{FF2B5EF4-FFF2-40B4-BE49-F238E27FC236}">
                <a16:creationId xmlns:a16="http://schemas.microsoft.com/office/drawing/2014/main" id="{F306FE91-1713-49C0-8DE3-6BF52E589BD7}"/>
              </a:ext>
            </a:extLst>
          </p:cNvPr>
          <p:cNvSpPr>
            <a:spLocks noChangeArrowheads="1"/>
          </p:cNvSpPr>
          <p:nvPr/>
        </p:nvSpPr>
        <p:spPr bwMode="auto">
          <a:xfrm>
            <a:off x="9001125" y="658812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6500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486" name="Rectangle 979">
            <a:extLst>
              <a:ext uri="{FF2B5EF4-FFF2-40B4-BE49-F238E27FC236}">
                <a16:creationId xmlns:a16="http://schemas.microsoft.com/office/drawing/2014/main" id="{F69099D9-80BF-4301-888B-BE17021DFDAF}"/>
              </a:ext>
            </a:extLst>
          </p:cNvPr>
          <p:cNvSpPr>
            <a:spLocks noChangeArrowheads="1"/>
          </p:cNvSpPr>
          <p:nvPr/>
        </p:nvSpPr>
        <p:spPr bwMode="auto">
          <a:xfrm>
            <a:off x="10542588" y="6588125"/>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6600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487" name="Freeform 1000">
            <a:extLst>
              <a:ext uri="{FF2B5EF4-FFF2-40B4-BE49-F238E27FC236}">
                <a16:creationId xmlns:a16="http://schemas.microsoft.com/office/drawing/2014/main" id="{3DBBDB65-2B8A-4089-886F-C15C765737ED}"/>
              </a:ext>
            </a:extLst>
          </p:cNvPr>
          <p:cNvSpPr>
            <a:spLocks/>
          </p:cNvSpPr>
          <p:nvPr/>
        </p:nvSpPr>
        <p:spPr bwMode="auto">
          <a:xfrm>
            <a:off x="8043863" y="5286554"/>
            <a:ext cx="3106737" cy="1247775"/>
          </a:xfrm>
          <a:custGeom>
            <a:avLst/>
            <a:gdLst>
              <a:gd name="T0" fmla="*/ 28 w 1957"/>
              <a:gd name="T1" fmla="*/ 46 h 786"/>
              <a:gd name="T2" fmla="*/ 67 w 1957"/>
              <a:gd name="T3" fmla="*/ 229 h 786"/>
              <a:gd name="T4" fmla="*/ 106 w 1957"/>
              <a:gd name="T5" fmla="*/ 485 h 786"/>
              <a:gd name="T6" fmla="*/ 145 w 1957"/>
              <a:gd name="T7" fmla="*/ 626 h 786"/>
              <a:gd name="T8" fmla="*/ 183 w 1957"/>
              <a:gd name="T9" fmla="*/ 721 h 786"/>
              <a:gd name="T10" fmla="*/ 222 w 1957"/>
              <a:gd name="T11" fmla="*/ 779 h 786"/>
              <a:gd name="T12" fmla="*/ 261 w 1957"/>
              <a:gd name="T13" fmla="*/ 466 h 786"/>
              <a:gd name="T14" fmla="*/ 300 w 1957"/>
              <a:gd name="T15" fmla="*/ 219 h 786"/>
              <a:gd name="T16" fmla="*/ 339 w 1957"/>
              <a:gd name="T17" fmla="*/ 108 h 786"/>
              <a:gd name="T18" fmla="*/ 377 w 1957"/>
              <a:gd name="T19" fmla="*/ 70 h 786"/>
              <a:gd name="T20" fmla="*/ 416 w 1957"/>
              <a:gd name="T21" fmla="*/ 58 h 786"/>
              <a:gd name="T22" fmla="*/ 455 w 1957"/>
              <a:gd name="T23" fmla="*/ 51 h 786"/>
              <a:gd name="T24" fmla="*/ 494 w 1957"/>
              <a:gd name="T25" fmla="*/ 38 h 786"/>
              <a:gd name="T26" fmla="*/ 533 w 1957"/>
              <a:gd name="T27" fmla="*/ 32 h 786"/>
              <a:gd name="T28" fmla="*/ 571 w 1957"/>
              <a:gd name="T29" fmla="*/ 29 h 786"/>
              <a:gd name="T30" fmla="*/ 610 w 1957"/>
              <a:gd name="T31" fmla="*/ 22 h 786"/>
              <a:gd name="T32" fmla="*/ 649 w 1957"/>
              <a:gd name="T33" fmla="*/ 10 h 786"/>
              <a:gd name="T34" fmla="*/ 688 w 1957"/>
              <a:gd name="T35" fmla="*/ 4 h 786"/>
              <a:gd name="T36" fmla="*/ 727 w 1957"/>
              <a:gd name="T37" fmla="*/ 16 h 786"/>
              <a:gd name="T38" fmla="*/ 765 w 1957"/>
              <a:gd name="T39" fmla="*/ 17 h 786"/>
              <a:gd name="T40" fmla="*/ 804 w 1957"/>
              <a:gd name="T41" fmla="*/ 22 h 786"/>
              <a:gd name="T42" fmla="*/ 843 w 1957"/>
              <a:gd name="T43" fmla="*/ 29 h 786"/>
              <a:gd name="T44" fmla="*/ 882 w 1957"/>
              <a:gd name="T45" fmla="*/ 33 h 786"/>
              <a:gd name="T46" fmla="*/ 921 w 1957"/>
              <a:gd name="T47" fmla="*/ 35 h 786"/>
              <a:gd name="T48" fmla="*/ 959 w 1957"/>
              <a:gd name="T49" fmla="*/ 42 h 786"/>
              <a:gd name="T50" fmla="*/ 998 w 1957"/>
              <a:gd name="T51" fmla="*/ 52 h 786"/>
              <a:gd name="T52" fmla="*/ 1037 w 1957"/>
              <a:gd name="T53" fmla="*/ 352 h 786"/>
              <a:gd name="T54" fmla="*/ 1076 w 1957"/>
              <a:gd name="T55" fmla="*/ 550 h 786"/>
              <a:gd name="T56" fmla="*/ 1115 w 1957"/>
              <a:gd name="T57" fmla="*/ 670 h 786"/>
              <a:gd name="T58" fmla="*/ 1153 w 1957"/>
              <a:gd name="T59" fmla="*/ 750 h 786"/>
              <a:gd name="T60" fmla="*/ 1192 w 1957"/>
              <a:gd name="T61" fmla="*/ 749 h 786"/>
              <a:gd name="T62" fmla="*/ 1231 w 1957"/>
              <a:gd name="T63" fmla="*/ 36 h 786"/>
              <a:gd name="T64" fmla="*/ 1270 w 1957"/>
              <a:gd name="T65" fmla="*/ 36 h 786"/>
              <a:gd name="T66" fmla="*/ 1309 w 1957"/>
              <a:gd name="T67" fmla="*/ 32 h 786"/>
              <a:gd name="T68" fmla="*/ 1347 w 1957"/>
              <a:gd name="T69" fmla="*/ 24 h 786"/>
              <a:gd name="T70" fmla="*/ 1386 w 1957"/>
              <a:gd name="T71" fmla="*/ 10 h 786"/>
              <a:gd name="T72" fmla="*/ 1425 w 1957"/>
              <a:gd name="T73" fmla="*/ 8 h 786"/>
              <a:gd name="T74" fmla="*/ 1464 w 1957"/>
              <a:gd name="T75" fmla="*/ 13 h 786"/>
              <a:gd name="T76" fmla="*/ 1503 w 1957"/>
              <a:gd name="T77" fmla="*/ 19 h 786"/>
              <a:gd name="T78" fmla="*/ 1541 w 1957"/>
              <a:gd name="T79" fmla="*/ 13 h 786"/>
              <a:gd name="T80" fmla="*/ 1580 w 1957"/>
              <a:gd name="T81" fmla="*/ 23 h 786"/>
              <a:gd name="T82" fmla="*/ 1619 w 1957"/>
              <a:gd name="T83" fmla="*/ 26 h 786"/>
              <a:gd name="T84" fmla="*/ 1658 w 1957"/>
              <a:gd name="T85" fmla="*/ 30 h 786"/>
              <a:gd name="T86" fmla="*/ 1696 w 1957"/>
              <a:gd name="T87" fmla="*/ 33 h 786"/>
              <a:gd name="T88" fmla="*/ 1735 w 1957"/>
              <a:gd name="T89" fmla="*/ 48 h 786"/>
              <a:gd name="T90" fmla="*/ 1774 w 1957"/>
              <a:gd name="T91" fmla="*/ 54 h 786"/>
              <a:gd name="T92" fmla="*/ 1813 w 1957"/>
              <a:gd name="T93" fmla="*/ 385 h 786"/>
              <a:gd name="T94" fmla="*/ 1852 w 1957"/>
              <a:gd name="T95" fmla="*/ 569 h 786"/>
              <a:gd name="T96" fmla="*/ 1890 w 1957"/>
              <a:gd name="T97" fmla="*/ 670 h 786"/>
              <a:gd name="T98" fmla="*/ 1929 w 1957"/>
              <a:gd name="T99" fmla="*/ 752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57" h="786">
                <a:moveTo>
                  <a:pt x="0" y="41"/>
                </a:moveTo>
                <a:lnTo>
                  <a:pt x="9" y="45"/>
                </a:lnTo>
                <a:lnTo>
                  <a:pt x="19" y="36"/>
                </a:lnTo>
                <a:lnTo>
                  <a:pt x="28" y="46"/>
                </a:lnTo>
                <a:lnTo>
                  <a:pt x="38" y="43"/>
                </a:lnTo>
                <a:lnTo>
                  <a:pt x="48" y="52"/>
                </a:lnTo>
                <a:lnTo>
                  <a:pt x="57" y="132"/>
                </a:lnTo>
                <a:lnTo>
                  <a:pt x="67" y="229"/>
                </a:lnTo>
                <a:lnTo>
                  <a:pt x="77" y="315"/>
                </a:lnTo>
                <a:lnTo>
                  <a:pt x="86" y="378"/>
                </a:lnTo>
                <a:lnTo>
                  <a:pt x="96" y="433"/>
                </a:lnTo>
                <a:lnTo>
                  <a:pt x="106" y="485"/>
                </a:lnTo>
                <a:lnTo>
                  <a:pt x="116" y="526"/>
                </a:lnTo>
                <a:lnTo>
                  <a:pt x="125" y="563"/>
                </a:lnTo>
                <a:lnTo>
                  <a:pt x="135" y="598"/>
                </a:lnTo>
                <a:lnTo>
                  <a:pt x="145" y="626"/>
                </a:lnTo>
                <a:lnTo>
                  <a:pt x="154" y="655"/>
                </a:lnTo>
                <a:lnTo>
                  <a:pt x="164" y="679"/>
                </a:lnTo>
                <a:lnTo>
                  <a:pt x="174" y="702"/>
                </a:lnTo>
                <a:lnTo>
                  <a:pt x="183" y="721"/>
                </a:lnTo>
                <a:lnTo>
                  <a:pt x="193" y="739"/>
                </a:lnTo>
                <a:lnTo>
                  <a:pt x="203" y="754"/>
                </a:lnTo>
                <a:lnTo>
                  <a:pt x="213" y="760"/>
                </a:lnTo>
                <a:lnTo>
                  <a:pt x="222" y="779"/>
                </a:lnTo>
                <a:lnTo>
                  <a:pt x="232" y="781"/>
                </a:lnTo>
                <a:lnTo>
                  <a:pt x="242" y="676"/>
                </a:lnTo>
                <a:lnTo>
                  <a:pt x="251" y="587"/>
                </a:lnTo>
                <a:lnTo>
                  <a:pt x="261" y="466"/>
                </a:lnTo>
                <a:lnTo>
                  <a:pt x="271" y="383"/>
                </a:lnTo>
                <a:lnTo>
                  <a:pt x="280" y="304"/>
                </a:lnTo>
                <a:lnTo>
                  <a:pt x="290" y="248"/>
                </a:lnTo>
                <a:lnTo>
                  <a:pt x="300" y="219"/>
                </a:lnTo>
                <a:lnTo>
                  <a:pt x="310" y="189"/>
                </a:lnTo>
                <a:lnTo>
                  <a:pt x="319" y="147"/>
                </a:lnTo>
                <a:lnTo>
                  <a:pt x="329" y="127"/>
                </a:lnTo>
                <a:lnTo>
                  <a:pt x="339" y="108"/>
                </a:lnTo>
                <a:lnTo>
                  <a:pt x="348" y="96"/>
                </a:lnTo>
                <a:lnTo>
                  <a:pt x="358" y="83"/>
                </a:lnTo>
                <a:lnTo>
                  <a:pt x="368" y="74"/>
                </a:lnTo>
                <a:lnTo>
                  <a:pt x="377" y="70"/>
                </a:lnTo>
                <a:lnTo>
                  <a:pt x="387" y="68"/>
                </a:lnTo>
                <a:lnTo>
                  <a:pt x="397" y="64"/>
                </a:lnTo>
                <a:lnTo>
                  <a:pt x="407" y="62"/>
                </a:lnTo>
                <a:lnTo>
                  <a:pt x="416" y="58"/>
                </a:lnTo>
                <a:lnTo>
                  <a:pt x="426" y="57"/>
                </a:lnTo>
                <a:lnTo>
                  <a:pt x="436" y="51"/>
                </a:lnTo>
                <a:lnTo>
                  <a:pt x="445" y="45"/>
                </a:lnTo>
                <a:lnTo>
                  <a:pt x="455" y="51"/>
                </a:lnTo>
                <a:lnTo>
                  <a:pt x="465" y="48"/>
                </a:lnTo>
                <a:lnTo>
                  <a:pt x="474" y="36"/>
                </a:lnTo>
                <a:lnTo>
                  <a:pt x="484" y="43"/>
                </a:lnTo>
                <a:lnTo>
                  <a:pt x="494" y="38"/>
                </a:lnTo>
                <a:lnTo>
                  <a:pt x="504" y="38"/>
                </a:lnTo>
                <a:lnTo>
                  <a:pt x="513" y="29"/>
                </a:lnTo>
                <a:lnTo>
                  <a:pt x="523" y="35"/>
                </a:lnTo>
                <a:lnTo>
                  <a:pt x="533" y="32"/>
                </a:lnTo>
                <a:lnTo>
                  <a:pt x="542" y="35"/>
                </a:lnTo>
                <a:lnTo>
                  <a:pt x="552" y="26"/>
                </a:lnTo>
                <a:lnTo>
                  <a:pt x="562" y="23"/>
                </a:lnTo>
                <a:lnTo>
                  <a:pt x="571" y="29"/>
                </a:lnTo>
                <a:lnTo>
                  <a:pt x="581" y="20"/>
                </a:lnTo>
                <a:lnTo>
                  <a:pt x="591" y="26"/>
                </a:lnTo>
                <a:lnTo>
                  <a:pt x="601" y="26"/>
                </a:lnTo>
                <a:lnTo>
                  <a:pt x="610" y="22"/>
                </a:lnTo>
                <a:lnTo>
                  <a:pt x="620" y="20"/>
                </a:lnTo>
                <a:lnTo>
                  <a:pt x="630" y="7"/>
                </a:lnTo>
                <a:lnTo>
                  <a:pt x="639" y="13"/>
                </a:lnTo>
                <a:lnTo>
                  <a:pt x="649" y="10"/>
                </a:lnTo>
                <a:lnTo>
                  <a:pt x="659" y="2"/>
                </a:lnTo>
                <a:lnTo>
                  <a:pt x="668" y="10"/>
                </a:lnTo>
                <a:lnTo>
                  <a:pt x="678" y="0"/>
                </a:lnTo>
                <a:lnTo>
                  <a:pt x="688" y="4"/>
                </a:lnTo>
                <a:lnTo>
                  <a:pt x="697" y="2"/>
                </a:lnTo>
                <a:lnTo>
                  <a:pt x="707" y="2"/>
                </a:lnTo>
                <a:lnTo>
                  <a:pt x="717" y="11"/>
                </a:lnTo>
                <a:lnTo>
                  <a:pt x="727" y="16"/>
                </a:lnTo>
                <a:lnTo>
                  <a:pt x="736" y="14"/>
                </a:lnTo>
                <a:lnTo>
                  <a:pt x="746" y="17"/>
                </a:lnTo>
                <a:lnTo>
                  <a:pt x="756" y="14"/>
                </a:lnTo>
                <a:lnTo>
                  <a:pt x="765" y="17"/>
                </a:lnTo>
                <a:lnTo>
                  <a:pt x="775" y="20"/>
                </a:lnTo>
                <a:lnTo>
                  <a:pt x="785" y="17"/>
                </a:lnTo>
                <a:lnTo>
                  <a:pt x="794" y="23"/>
                </a:lnTo>
                <a:lnTo>
                  <a:pt x="804" y="22"/>
                </a:lnTo>
                <a:lnTo>
                  <a:pt x="814" y="22"/>
                </a:lnTo>
                <a:lnTo>
                  <a:pt x="824" y="24"/>
                </a:lnTo>
                <a:lnTo>
                  <a:pt x="833" y="22"/>
                </a:lnTo>
                <a:lnTo>
                  <a:pt x="843" y="29"/>
                </a:lnTo>
                <a:lnTo>
                  <a:pt x="853" y="20"/>
                </a:lnTo>
                <a:lnTo>
                  <a:pt x="862" y="22"/>
                </a:lnTo>
                <a:lnTo>
                  <a:pt x="872" y="32"/>
                </a:lnTo>
                <a:lnTo>
                  <a:pt x="882" y="33"/>
                </a:lnTo>
                <a:lnTo>
                  <a:pt x="892" y="24"/>
                </a:lnTo>
                <a:lnTo>
                  <a:pt x="901" y="35"/>
                </a:lnTo>
                <a:lnTo>
                  <a:pt x="911" y="32"/>
                </a:lnTo>
                <a:lnTo>
                  <a:pt x="921" y="35"/>
                </a:lnTo>
                <a:lnTo>
                  <a:pt x="930" y="38"/>
                </a:lnTo>
                <a:lnTo>
                  <a:pt x="940" y="39"/>
                </a:lnTo>
                <a:lnTo>
                  <a:pt x="950" y="35"/>
                </a:lnTo>
                <a:lnTo>
                  <a:pt x="959" y="42"/>
                </a:lnTo>
                <a:lnTo>
                  <a:pt x="969" y="38"/>
                </a:lnTo>
                <a:lnTo>
                  <a:pt x="979" y="45"/>
                </a:lnTo>
                <a:lnTo>
                  <a:pt x="989" y="46"/>
                </a:lnTo>
                <a:lnTo>
                  <a:pt x="998" y="52"/>
                </a:lnTo>
                <a:lnTo>
                  <a:pt x="1008" y="92"/>
                </a:lnTo>
                <a:lnTo>
                  <a:pt x="1018" y="195"/>
                </a:lnTo>
                <a:lnTo>
                  <a:pt x="1027" y="283"/>
                </a:lnTo>
                <a:lnTo>
                  <a:pt x="1037" y="352"/>
                </a:lnTo>
                <a:lnTo>
                  <a:pt x="1047" y="411"/>
                </a:lnTo>
                <a:lnTo>
                  <a:pt x="1056" y="463"/>
                </a:lnTo>
                <a:lnTo>
                  <a:pt x="1066" y="509"/>
                </a:lnTo>
                <a:lnTo>
                  <a:pt x="1076" y="550"/>
                </a:lnTo>
                <a:lnTo>
                  <a:pt x="1085" y="583"/>
                </a:lnTo>
                <a:lnTo>
                  <a:pt x="1095" y="615"/>
                </a:lnTo>
                <a:lnTo>
                  <a:pt x="1105" y="639"/>
                </a:lnTo>
                <a:lnTo>
                  <a:pt x="1115" y="670"/>
                </a:lnTo>
                <a:lnTo>
                  <a:pt x="1124" y="693"/>
                </a:lnTo>
                <a:lnTo>
                  <a:pt x="1134" y="717"/>
                </a:lnTo>
                <a:lnTo>
                  <a:pt x="1144" y="735"/>
                </a:lnTo>
                <a:lnTo>
                  <a:pt x="1153" y="750"/>
                </a:lnTo>
                <a:lnTo>
                  <a:pt x="1163" y="761"/>
                </a:lnTo>
                <a:lnTo>
                  <a:pt x="1173" y="774"/>
                </a:lnTo>
                <a:lnTo>
                  <a:pt x="1182" y="782"/>
                </a:lnTo>
                <a:lnTo>
                  <a:pt x="1192" y="749"/>
                </a:lnTo>
                <a:lnTo>
                  <a:pt x="1202" y="611"/>
                </a:lnTo>
                <a:lnTo>
                  <a:pt x="1212" y="51"/>
                </a:lnTo>
                <a:lnTo>
                  <a:pt x="1221" y="51"/>
                </a:lnTo>
                <a:lnTo>
                  <a:pt x="1231" y="36"/>
                </a:lnTo>
                <a:lnTo>
                  <a:pt x="1241" y="42"/>
                </a:lnTo>
                <a:lnTo>
                  <a:pt x="1250" y="43"/>
                </a:lnTo>
                <a:lnTo>
                  <a:pt x="1260" y="39"/>
                </a:lnTo>
                <a:lnTo>
                  <a:pt x="1270" y="36"/>
                </a:lnTo>
                <a:lnTo>
                  <a:pt x="1279" y="36"/>
                </a:lnTo>
                <a:lnTo>
                  <a:pt x="1289" y="33"/>
                </a:lnTo>
                <a:lnTo>
                  <a:pt x="1299" y="24"/>
                </a:lnTo>
                <a:lnTo>
                  <a:pt x="1309" y="32"/>
                </a:lnTo>
                <a:lnTo>
                  <a:pt x="1318" y="29"/>
                </a:lnTo>
                <a:lnTo>
                  <a:pt x="1328" y="27"/>
                </a:lnTo>
                <a:lnTo>
                  <a:pt x="1338" y="24"/>
                </a:lnTo>
                <a:lnTo>
                  <a:pt x="1347" y="24"/>
                </a:lnTo>
                <a:lnTo>
                  <a:pt x="1357" y="23"/>
                </a:lnTo>
                <a:lnTo>
                  <a:pt x="1367" y="13"/>
                </a:lnTo>
                <a:lnTo>
                  <a:pt x="1376" y="20"/>
                </a:lnTo>
                <a:lnTo>
                  <a:pt x="1386" y="10"/>
                </a:lnTo>
                <a:lnTo>
                  <a:pt x="1396" y="14"/>
                </a:lnTo>
                <a:lnTo>
                  <a:pt x="1406" y="11"/>
                </a:lnTo>
                <a:lnTo>
                  <a:pt x="1415" y="0"/>
                </a:lnTo>
                <a:lnTo>
                  <a:pt x="1425" y="8"/>
                </a:lnTo>
                <a:lnTo>
                  <a:pt x="1435" y="10"/>
                </a:lnTo>
                <a:lnTo>
                  <a:pt x="1444" y="5"/>
                </a:lnTo>
                <a:lnTo>
                  <a:pt x="1454" y="11"/>
                </a:lnTo>
                <a:lnTo>
                  <a:pt x="1464" y="13"/>
                </a:lnTo>
                <a:lnTo>
                  <a:pt x="1473" y="14"/>
                </a:lnTo>
                <a:lnTo>
                  <a:pt x="1483" y="17"/>
                </a:lnTo>
                <a:lnTo>
                  <a:pt x="1493" y="8"/>
                </a:lnTo>
                <a:lnTo>
                  <a:pt x="1503" y="19"/>
                </a:lnTo>
                <a:lnTo>
                  <a:pt x="1512" y="19"/>
                </a:lnTo>
                <a:lnTo>
                  <a:pt x="1522" y="20"/>
                </a:lnTo>
                <a:lnTo>
                  <a:pt x="1532" y="22"/>
                </a:lnTo>
                <a:lnTo>
                  <a:pt x="1541" y="13"/>
                </a:lnTo>
                <a:lnTo>
                  <a:pt x="1551" y="22"/>
                </a:lnTo>
                <a:lnTo>
                  <a:pt x="1561" y="23"/>
                </a:lnTo>
                <a:lnTo>
                  <a:pt x="1570" y="22"/>
                </a:lnTo>
                <a:lnTo>
                  <a:pt x="1580" y="23"/>
                </a:lnTo>
                <a:lnTo>
                  <a:pt x="1590" y="17"/>
                </a:lnTo>
                <a:lnTo>
                  <a:pt x="1600" y="23"/>
                </a:lnTo>
                <a:lnTo>
                  <a:pt x="1609" y="24"/>
                </a:lnTo>
                <a:lnTo>
                  <a:pt x="1619" y="26"/>
                </a:lnTo>
                <a:lnTo>
                  <a:pt x="1629" y="29"/>
                </a:lnTo>
                <a:lnTo>
                  <a:pt x="1638" y="20"/>
                </a:lnTo>
                <a:lnTo>
                  <a:pt x="1648" y="23"/>
                </a:lnTo>
                <a:lnTo>
                  <a:pt x="1658" y="30"/>
                </a:lnTo>
                <a:lnTo>
                  <a:pt x="1667" y="24"/>
                </a:lnTo>
                <a:lnTo>
                  <a:pt x="1677" y="23"/>
                </a:lnTo>
                <a:lnTo>
                  <a:pt x="1687" y="32"/>
                </a:lnTo>
                <a:lnTo>
                  <a:pt x="1696" y="33"/>
                </a:lnTo>
                <a:lnTo>
                  <a:pt x="1706" y="36"/>
                </a:lnTo>
                <a:lnTo>
                  <a:pt x="1716" y="41"/>
                </a:lnTo>
                <a:lnTo>
                  <a:pt x="1726" y="43"/>
                </a:lnTo>
                <a:lnTo>
                  <a:pt x="1735" y="48"/>
                </a:lnTo>
                <a:lnTo>
                  <a:pt x="1745" y="51"/>
                </a:lnTo>
                <a:lnTo>
                  <a:pt x="1755" y="52"/>
                </a:lnTo>
                <a:lnTo>
                  <a:pt x="1764" y="49"/>
                </a:lnTo>
                <a:lnTo>
                  <a:pt x="1774" y="54"/>
                </a:lnTo>
                <a:lnTo>
                  <a:pt x="1784" y="145"/>
                </a:lnTo>
                <a:lnTo>
                  <a:pt x="1793" y="238"/>
                </a:lnTo>
                <a:lnTo>
                  <a:pt x="1803" y="317"/>
                </a:lnTo>
                <a:lnTo>
                  <a:pt x="1813" y="385"/>
                </a:lnTo>
                <a:lnTo>
                  <a:pt x="1823" y="442"/>
                </a:lnTo>
                <a:lnTo>
                  <a:pt x="1832" y="488"/>
                </a:lnTo>
                <a:lnTo>
                  <a:pt x="1842" y="532"/>
                </a:lnTo>
                <a:lnTo>
                  <a:pt x="1852" y="569"/>
                </a:lnTo>
                <a:lnTo>
                  <a:pt x="1861" y="602"/>
                </a:lnTo>
                <a:lnTo>
                  <a:pt x="1871" y="619"/>
                </a:lnTo>
                <a:lnTo>
                  <a:pt x="1881" y="662"/>
                </a:lnTo>
                <a:lnTo>
                  <a:pt x="1890" y="670"/>
                </a:lnTo>
                <a:lnTo>
                  <a:pt x="1900" y="707"/>
                </a:lnTo>
                <a:lnTo>
                  <a:pt x="1910" y="728"/>
                </a:lnTo>
                <a:lnTo>
                  <a:pt x="1920" y="743"/>
                </a:lnTo>
                <a:lnTo>
                  <a:pt x="1929" y="752"/>
                </a:lnTo>
                <a:lnTo>
                  <a:pt x="1939" y="763"/>
                </a:lnTo>
                <a:lnTo>
                  <a:pt x="1949" y="775"/>
                </a:lnTo>
                <a:lnTo>
                  <a:pt x="1957" y="786"/>
                </a:lnTo>
              </a:path>
            </a:pathLst>
          </a:custGeom>
          <a:noFill/>
          <a:ln w="12700"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88" name="Freeform 1001">
            <a:extLst>
              <a:ext uri="{FF2B5EF4-FFF2-40B4-BE49-F238E27FC236}">
                <a16:creationId xmlns:a16="http://schemas.microsoft.com/office/drawing/2014/main" id="{02C17501-FA73-4C6A-9408-CCF8B43CC658}"/>
              </a:ext>
            </a:extLst>
          </p:cNvPr>
          <p:cNvSpPr>
            <a:spLocks/>
          </p:cNvSpPr>
          <p:nvPr/>
        </p:nvSpPr>
        <p:spPr bwMode="auto">
          <a:xfrm>
            <a:off x="11153775" y="5283379"/>
            <a:ext cx="660400" cy="1250950"/>
          </a:xfrm>
          <a:custGeom>
            <a:avLst/>
            <a:gdLst>
              <a:gd name="T0" fmla="*/ 0 w 416"/>
              <a:gd name="T1" fmla="*/ 788 h 788"/>
              <a:gd name="T2" fmla="*/ 9 w 416"/>
              <a:gd name="T3" fmla="*/ 699 h 788"/>
              <a:gd name="T4" fmla="*/ 19 w 416"/>
              <a:gd name="T5" fmla="*/ 585 h 788"/>
              <a:gd name="T6" fmla="*/ 29 w 416"/>
              <a:gd name="T7" fmla="*/ 474 h 788"/>
              <a:gd name="T8" fmla="*/ 38 w 416"/>
              <a:gd name="T9" fmla="*/ 383 h 788"/>
              <a:gd name="T10" fmla="*/ 48 w 416"/>
              <a:gd name="T11" fmla="*/ 305 h 788"/>
              <a:gd name="T12" fmla="*/ 58 w 416"/>
              <a:gd name="T13" fmla="*/ 266 h 788"/>
              <a:gd name="T14" fmla="*/ 67 w 416"/>
              <a:gd name="T15" fmla="*/ 221 h 788"/>
              <a:gd name="T16" fmla="*/ 77 w 416"/>
              <a:gd name="T17" fmla="*/ 184 h 788"/>
              <a:gd name="T18" fmla="*/ 87 w 416"/>
              <a:gd name="T19" fmla="*/ 146 h 788"/>
              <a:gd name="T20" fmla="*/ 96 w 416"/>
              <a:gd name="T21" fmla="*/ 124 h 788"/>
              <a:gd name="T22" fmla="*/ 106 w 416"/>
              <a:gd name="T23" fmla="*/ 107 h 788"/>
              <a:gd name="T24" fmla="*/ 116 w 416"/>
              <a:gd name="T25" fmla="*/ 85 h 788"/>
              <a:gd name="T26" fmla="*/ 125 w 416"/>
              <a:gd name="T27" fmla="*/ 82 h 788"/>
              <a:gd name="T28" fmla="*/ 135 w 416"/>
              <a:gd name="T29" fmla="*/ 79 h 788"/>
              <a:gd name="T30" fmla="*/ 145 w 416"/>
              <a:gd name="T31" fmla="*/ 66 h 788"/>
              <a:gd name="T32" fmla="*/ 155 w 416"/>
              <a:gd name="T33" fmla="*/ 57 h 788"/>
              <a:gd name="T34" fmla="*/ 164 w 416"/>
              <a:gd name="T35" fmla="*/ 66 h 788"/>
              <a:gd name="T36" fmla="*/ 174 w 416"/>
              <a:gd name="T37" fmla="*/ 59 h 788"/>
              <a:gd name="T38" fmla="*/ 184 w 416"/>
              <a:gd name="T39" fmla="*/ 54 h 788"/>
              <a:gd name="T40" fmla="*/ 193 w 416"/>
              <a:gd name="T41" fmla="*/ 56 h 788"/>
              <a:gd name="T42" fmla="*/ 203 w 416"/>
              <a:gd name="T43" fmla="*/ 53 h 788"/>
              <a:gd name="T44" fmla="*/ 213 w 416"/>
              <a:gd name="T45" fmla="*/ 53 h 788"/>
              <a:gd name="T46" fmla="*/ 222 w 416"/>
              <a:gd name="T47" fmla="*/ 47 h 788"/>
              <a:gd name="T48" fmla="*/ 232 w 416"/>
              <a:gd name="T49" fmla="*/ 34 h 788"/>
              <a:gd name="T50" fmla="*/ 242 w 416"/>
              <a:gd name="T51" fmla="*/ 41 h 788"/>
              <a:gd name="T52" fmla="*/ 252 w 416"/>
              <a:gd name="T53" fmla="*/ 37 h 788"/>
              <a:gd name="T54" fmla="*/ 261 w 416"/>
              <a:gd name="T55" fmla="*/ 32 h 788"/>
              <a:gd name="T56" fmla="*/ 271 w 416"/>
              <a:gd name="T57" fmla="*/ 37 h 788"/>
              <a:gd name="T58" fmla="*/ 281 w 416"/>
              <a:gd name="T59" fmla="*/ 37 h 788"/>
              <a:gd name="T60" fmla="*/ 290 w 416"/>
              <a:gd name="T61" fmla="*/ 29 h 788"/>
              <a:gd name="T62" fmla="*/ 300 w 416"/>
              <a:gd name="T63" fmla="*/ 34 h 788"/>
              <a:gd name="T64" fmla="*/ 310 w 416"/>
              <a:gd name="T65" fmla="*/ 31 h 788"/>
              <a:gd name="T66" fmla="*/ 319 w 416"/>
              <a:gd name="T67" fmla="*/ 24 h 788"/>
              <a:gd name="T68" fmla="*/ 329 w 416"/>
              <a:gd name="T69" fmla="*/ 28 h 788"/>
              <a:gd name="T70" fmla="*/ 339 w 416"/>
              <a:gd name="T71" fmla="*/ 28 h 788"/>
              <a:gd name="T72" fmla="*/ 348 w 416"/>
              <a:gd name="T73" fmla="*/ 18 h 788"/>
              <a:gd name="T74" fmla="*/ 358 w 416"/>
              <a:gd name="T75" fmla="*/ 24 h 788"/>
              <a:gd name="T76" fmla="*/ 368 w 416"/>
              <a:gd name="T77" fmla="*/ 21 h 788"/>
              <a:gd name="T78" fmla="*/ 378 w 416"/>
              <a:gd name="T79" fmla="*/ 15 h 788"/>
              <a:gd name="T80" fmla="*/ 387 w 416"/>
              <a:gd name="T81" fmla="*/ 13 h 788"/>
              <a:gd name="T82" fmla="*/ 397 w 416"/>
              <a:gd name="T83" fmla="*/ 7 h 788"/>
              <a:gd name="T84" fmla="*/ 407 w 416"/>
              <a:gd name="T85" fmla="*/ 6 h 788"/>
              <a:gd name="T86" fmla="*/ 416 w 416"/>
              <a:gd name="T87" fmla="*/ 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6" h="788">
                <a:moveTo>
                  <a:pt x="0" y="788"/>
                </a:moveTo>
                <a:lnTo>
                  <a:pt x="9" y="699"/>
                </a:lnTo>
                <a:lnTo>
                  <a:pt x="19" y="585"/>
                </a:lnTo>
                <a:lnTo>
                  <a:pt x="29" y="474"/>
                </a:lnTo>
                <a:lnTo>
                  <a:pt x="38" y="383"/>
                </a:lnTo>
                <a:lnTo>
                  <a:pt x="48" y="305"/>
                </a:lnTo>
                <a:lnTo>
                  <a:pt x="58" y="266"/>
                </a:lnTo>
                <a:lnTo>
                  <a:pt x="67" y="221"/>
                </a:lnTo>
                <a:lnTo>
                  <a:pt x="77" y="184"/>
                </a:lnTo>
                <a:lnTo>
                  <a:pt x="87" y="146"/>
                </a:lnTo>
                <a:lnTo>
                  <a:pt x="96" y="124"/>
                </a:lnTo>
                <a:lnTo>
                  <a:pt x="106" y="107"/>
                </a:lnTo>
                <a:lnTo>
                  <a:pt x="116" y="85"/>
                </a:lnTo>
                <a:lnTo>
                  <a:pt x="125" y="82"/>
                </a:lnTo>
                <a:lnTo>
                  <a:pt x="135" y="79"/>
                </a:lnTo>
                <a:lnTo>
                  <a:pt x="145" y="66"/>
                </a:lnTo>
                <a:lnTo>
                  <a:pt x="155" y="57"/>
                </a:lnTo>
                <a:lnTo>
                  <a:pt x="164" y="66"/>
                </a:lnTo>
                <a:lnTo>
                  <a:pt x="174" y="59"/>
                </a:lnTo>
                <a:lnTo>
                  <a:pt x="184" y="54"/>
                </a:lnTo>
                <a:lnTo>
                  <a:pt x="193" y="56"/>
                </a:lnTo>
                <a:lnTo>
                  <a:pt x="203" y="53"/>
                </a:lnTo>
                <a:lnTo>
                  <a:pt x="213" y="53"/>
                </a:lnTo>
                <a:lnTo>
                  <a:pt x="222" y="47"/>
                </a:lnTo>
                <a:lnTo>
                  <a:pt x="232" y="34"/>
                </a:lnTo>
                <a:lnTo>
                  <a:pt x="242" y="41"/>
                </a:lnTo>
                <a:lnTo>
                  <a:pt x="252" y="37"/>
                </a:lnTo>
                <a:lnTo>
                  <a:pt x="261" y="32"/>
                </a:lnTo>
                <a:lnTo>
                  <a:pt x="271" y="37"/>
                </a:lnTo>
                <a:lnTo>
                  <a:pt x="281" y="37"/>
                </a:lnTo>
                <a:lnTo>
                  <a:pt x="290" y="29"/>
                </a:lnTo>
                <a:lnTo>
                  <a:pt x="300" y="34"/>
                </a:lnTo>
                <a:lnTo>
                  <a:pt x="310" y="31"/>
                </a:lnTo>
                <a:lnTo>
                  <a:pt x="319" y="24"/>
                </a:lnTo>
                <a:lnTo>
                  <a:pt x="329" y="28"/>
                </a:lnTo>
                <a:lnTo>
                  <a:pt x="339" y="28"/>
                </a:lnTo>
                <a:lnTo>
                  <a:pt x="348" y="18"/>
                </a:lnTo>
                <a:lnTo>
                  <a:pt x="358" y="24"/>
                </a:lnTo>
                <a:lnTo>
                  <a:pt x="368" y="21"/>
                </a:lnTo>
                <a:lnTo>
                  <a:pt x="378" y="15"/>
                </a:lnTo>
                <a:lnTo>
                  <a:pt x="387" y="13"/>
                </a:lnTo>
                <a:lnTo>
                  <a:pt x="397" y="7"/>
                </a:lnTo>
                <a:lnTo>
                  <a:pt x="407" y="6"/>
                </a:lnTo>
                <a:lnTo>
                  <a:pt x="416" y="0"/>
                </a:lnTo>
              </a:path>
            </a:pathLst>
          </a:custGeom>
          <a:noFill/>
          <a:ln w="12700"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89" name="Line 1006">
            <a:extLst>
              <a:ext uri="{FF2B5EF4-FFF2-40B4-BE49-F238E27FC236}">
                <a16:creationId xmlns:a16="http://schemas.microsoft.com/office/drawing/2014/main" id="{B6E02EC4-68D0-48EC-B8D1-7A89C765A549}"/>
              </a:ext>
            </a:extLst>
          </p:cNvPr>
          <p:cNvSpPr>
            <a:spLocks noChangeShapeType="1"/>
          </p:cNvSpPr>
          <p:nvPr/>
        </p:nvSpPr>
        <p:spPr bwMode="auto">
          <a:xfrm>
            <a:off x="2393950" y="6570663"/>
            <a:ext cx="4086225" cy="0"/>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90" name="Line 1007">
            <a:extLst>
              <a:ext uri="{FF2B5EF4-FFF2-40B4-BE49-F238E27FC236}">
                <a16:creationId xmlns:a16="http://schemas.microsoft.com/office/drawing/2014/main" id="{C7533E81-4275-4569-9BCD-245386742234}"/>
              </a:ext>
            </a:extLst>
          </p:cNvPr>
          <p:cNvSpPr>
            <a:spLocks noChangeShapeType="1"/>
          </p:cNvSpPr>
          <p:nvPr/>
        </p:nvSpPr>
        <p:spPr bwMode="auto">
          <a:xfrm flipV="1">
            <a:off x="2749550" y="652303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91" name="Line 1008">
            <a:extLst>
              <a:ext uri="{FF2B5EF4-FFF2-40B4-BE49-F238E27FC236}">
                <a16:creationId xmlns:a16="http://schemas.microsoft.com/office/drawing/2014/main" id="{864D7289-478F-4C78-9797-5B4C77DBCF34}"/>
              </a:ext>
            </a:extLst>
          </p:cNvPr>
          <p:cNvSpPr>
            <a:spLocks noChangeShapeType="1"/>
          </p:cNvSpPr>
          <p:nvPr/>
        </p:nvSpPr>
        <p:spPr bwMode="auto">
          <a:xfrm flipV="1">
            <a:off x="3425825" y="652303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92" name="Line 1009">
            <a:extLst>
              <a:ext uri="{FF2B5EF4-FFF2-40B4-BE49-F238E27FC236}">
                <a16:creationId xmlns:a16="http://schemas.microsoft.com/office/drawing/2014/main" id="{E33D07CD-DF46-4961-B684-7BCE064202B9}"/>
              </a:ext>
            </a:extLst>
          </p:cNvPr>
          <p:cNvSpPr>
            <a:spLocks noChangeShapeType="1"/>
          </p:cNvSpPr>
          <p:nvPr/>
        </p:nvSpPr>
        <p:spPr bwMode="auto">
          <a:xfrm flipV="1">
            <a:off x="4102100" y="652303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93" name="Line 1010">
            <a:extLst>
              <a:ext uri="{FF2B5EF4-FFF2-40B4-BE49-F238E27FC236}">
                <a16:creationId xmlns:a16="http://schemas.microsoft.com/office/drawing/2014/main" id="{B1F09F82-898B-486D-86F5-7F71B45F3ABE}"/>
              </a:ext>
            </a:extLst>
          </p:cNvPr>
          <p:cNvSpPr>
            <a:spLocks noChangeShapeType="1"/>
          </p:cNvSpPr>
          <p:nvPr/>
        </p:nvSpPr>
        <p:spPr bwMode="auto">
          <a:xfrm flipV="1">
            <a:off x="4778375" y="652303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94" name="Line 1011">
            <a:extLst>
              <a:ext uri="{FF2B5EF4-FFF2-40B4-BE49-F238E27FC236}">
                <a16:creationId xmlns:a16="http://schemas.microsoft.com/office/drawing/2014/main" id="{61C64843-549C-463A-B38B-0045E6320ECE}"/>
              </a:ext>
            </a:extLst>
          </p:cNvPr>
          <p:cNvSpPr>
            <a:spLocks noChangeShapeType="1"/>
          </p:cNvSpPr>
          <p:nvPr/>
        </p:nvSpPr>
        <p:spPr bwMode="auto">
          <a:xfrm flipV="1">
            <a:off x="5454650" y="652303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95" name="Line 1012">
            <a:extLst>
              <a:ext uri="{FF2B5EF4-FFF2-40B4-BE49-F238E27FC236}">
                <a16:creationId xmlns:a16="http://schemas.microsoft.com/office/drawing/2014/main" id="{BB31DCC5-6B14-4E54-ADF9-437C99DC723F}"/>
              </a:ext>
            </a:extLst>
          </p:cNvPr>
          <p:cNvSpPr>
            <a:spLocks noChangeShapeType="1"/>
          </p:cNvSpPr>
          <p:nvPr/>
        </p:nvSpPr>
        <p:spPr bwMode="auto">
          <a:xfrm flipV="1">
            <a:off x="6130925" y="6523038"/>
            <a:ext cx="0" cy="47625"/>
          </a:xfrm>
          <a:prstGeom prst="line">
            <a:avLst/>
          </a:prstGeom>
          <a:noFill/>
          <a:ln w="1588"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496" name="Rectangle 1014">
            <a:extLst>
              <a:ext uri="{FF2B5EF4-FFF2-40B4-BE49-F238E27FC236}">
                <a16:creationId xmlns:a16="http://schemas.microsoft.com/office/drawing/2014/main" id="{4CE90E50-456E-4E00-80B6-CD135EF7B743}"/>
              </a:ext>
            </a:extLst>
          </p:cNvPr>
          <p:cNvSpPr>
            <a:spLocks noChangeArrowheads="1"/>
          </p:cNvSpPr>
          <p:nvPr/>
        </p:nvSpPr>
        <p:spPr bwMode="auto">
          <a:xfrm>
            <a:off x="3381375" y="6594476"/>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2400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497" name="Rectangle 1016">
            <a:extLst>
              <a:ext uri="{FF2B5EF4-FFF2-40B4-BE49-F238E27FC236}">
                <a16:creationId xmlns:a16="http://schemas.microsoft.com/office/drawing/2014/main" id="{0408B6A7-694C-4C41-818F-A34BEA81FB92}"/>
              </a:ext>
            </a:extLst>
          </p:cNvPr>
          <p:cNvSpPr>
            <a:spLocks noChangeArrowheads="1"/>
          </p:cNvSpPr>
          <p:nvPr/>
        </p:nvSpPr>
        <p:spPr bwMode="auto">
          <a:xfrm>
            <a:off x="4732338" y="6594476"/>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2500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498" name="Rectangle 1018">
            <a:extLst>
              <a:ext uri="{FF2B5EF4-FFF2-40B4-BE49-F238E27FC236}">
                <a16:creationId xmlns:a16="http://schemas.microsoft.com/office/drawing/2014/main" id="{881557AA-AB9A-472D-9828-E2B68515C5E1}"/>
              </a:ext>
            </a:extLst>
          </p:cNvPr>
          <p:cNvSpPr>
            <a:spLocks noChangeArrowheads="1"/>
          </p:cNvSpPr>
          <p:nvPr/>
        </p:nvSpPr>
        <p:spPr bwMode="auto">
          <a:xfrm>
            <a:off x="6084888" y="6594476"/>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2600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499" name="Freeform 1041">
            <a:extLst>
              <a:ext uri="{FF2B5EF4-FFF2-40B4-BE49-F238E27FC236}">
                <a16:creationId xmlns:a16="http://schemas.microsoft.com/office/drawing/2014/main" id="{3A31DF95-057D-4E70-B00A-036350820685}"/>
              </a:ext>
            </a:extLst>
          </p:cNvPr>
          <p:cNvSpPr>
            <a:spLocks/>
          </p:cNvSpPr>
          <p:nvPr/>
        </p:nvSpPr>
        <p:spPr bwMode="auto">
          <a:xfrm>
            <a:off x="2466975" y="5347894"/>
            <a:ext cx="1296988" cy="1189038"/>
          </a:xfrm>
          <a:custGeom>
            <a:avLst/>
            <a:gdLst>
              <a:gd name="T0" fmla="*/ 8 w 817"/>
              <a:gd name="T1" fmla="*/ 633 h 749"/>
              <a:gd name="T2" fmla="*/ 25 w 817"/>
              <a:gd name="T3" fmla="*/ 406 h 749"/>
              <a:gd name="T4" fmla="*/ 42 w 817"/>
              <a:gd name="T5" fmla="*/ 268 h 749"/>
              <a:gd name="T6" fmla="*/ 59 w 817"/>
              <a:gd name="T7" fmla="*/ 192 h 749"/>
              <a:gd name="T8" fmla="*/ 76 w 817"/>
              <a:gd name="T9" fmla="*/ 128 h 749"/>
              <a:gd name="T10" fmla="*/ 93 w 817"/>
              <a:gd name="T11" fmla="*/ 94 h 749"/>
              <a:gd name="T12" fmla="*/ 110 w 817"/>
              <a:gd name="T13" fmla="*/ 72 h 749"/>
              <a:gd name="T14" fmla="*/ 127 w 817"/>
              <a:gd name="T15" fmla="*/ 61 h 749"/>
              <a:gd name="T16" fmla="*/ 144 w 817"/>
              <a:gd name="T17" fmla="*/ 53 h 749"/>
              <a:gd name="T18" fmla="*/ 161 w 817"/>
              <a:gd name="T19" fmla="*/ 38 h 749"/>
              <a:gd name="T20" fmla="*/ 178 w 817"/>
              <a:gd name="T21" fmla="*/ 43 h 749"/>
              <a:gd name="T22" fmla="*/ 195 w 817"/>
              <a:gd name="T23" fmla="*/ 28 h 749"/>
              <a:gd name="T24" fmla="*/ 212 w 817"/>
              <a:gd name="T25" fmla="*/ 33 h 749"/>
              <a:gd name="T26" fmla="*/ 229 w 817"/>
              <a:gd name="T27" fmla="*/ 31 h 749"/>
              <a:gd name="T28" fmla="*/ 246 w 817"/>
              <a:gd name="T29" fmla="*/ 28 h 749"/>
              <a:gd name="T30" fmla="*/ 264 w 817"/>
              <a:gd name="T31" fmla="*/ 20 h 749"/>
              <a:gd name="T32" fmla="*/ 281 w 817"/>
              <a:gd name="T33" fmla="*/ 23 h 749"/>
              <a:gd name="T34" fmla="*/ 298 w 817"/>
              <a:gd name="T35" fmla="*/ 20 h 749"/>
              <a:gd name="T36" fmla="*/ 315 w 817"/>
              <a:gd name="T37" fmla="*/ 17 h 749"/>
              <a:gd name="T38" fmla="*/ 332 w 817"/>
              <a:gd name="T39" fmla="*/ 0 h 749"/>
              <a:gd name="T40" fmla="*/ 349 w 817"/>
              <a:gd name="T41" fmla="*/ 6 h 749"/>
              <a:gd name="T42" fmla="*/ 366 w 817"/>
              <a:gd name="T43" fmla="*/ 0 h 749"/>
              <a:gd name="T44" fmla="*/ 383 w 817"/>
              <a:gd name="T45" fmla="*/ 6 h 749"/>
              <a:gd name="T46" fmla="*/ 400 w 817"/>
              <a:gd name="T47" fmla="*/ 10 h 749"/>
              <a:gd name="T48" fmla="*/ 417 w 817"/>
              <a:gd name="T49" fmla="*/ 13 h 749"/>
              <a:gd name="T50" fmla="*/ 434 w 817"/>
              <a:gd name="T51" fmla="*/ 11 h 749"/>
              <a:gd name="T52" fmla="*/ 451 w 817"/>
              <a:gd name="T53" fmla="*/ 16 h 749"/>
              <a:gd name="T54" fmla="*/ 468 w 817"/>
              <a:gd name="T55" fmla="*/ 11 h 749"/>
              <a:gd name="T56" fmla="*/ 485 w 817"/>
              <a:gd name="T57" fmla="*/ 3 h 749"/>
              <a:gd name="T58" fmla="*/ 502 w 817"/>
              <a:gd name="T59" fmla="*/ 14 h 749"/>
              <a:gd name="T60" fmla="*/ 519 w 817"/>
              <a:gd name="T61" fmla="*/ 17 h 749"/>
              <a:gd name="T62" fmla="*/ 536 w 817"/>
              <a:gd name="T63" fmla="*/ 14 h 749"/>
              <a:gd name="T64" fmla="*/ 553 w 817"/>
              <a:gd name="T65" fmla="*/ 27 h 749"/>
              <a:gd name="T66" fmla="*/ 570 w 817"/>
              <a:gd name="T67" fmla="*/ 26 h 749"/>
              <a:gd name="T68" fmla="*/ 587 w 817"/>
              <a:gd name="T69" fmla="*/ 30 h 749"/>
              <a:gd name="T70" fmla="*/ 604 w 817"/>
              <a:gd name="T71" fmla="*/ 34 h 749"/>
              <a:gd name="T72" fmla="*/ 621 w 817"/>
              <a:gd name="T73" fmla="*/ 40 h 749"/>
              <a:gd name="T74" fmla="*/ 638 w 817"/>
              <a:gd name="T75" fmla="*/ 43 h 749"/>
              <a:gd name="T76" fmla="*/ 655 w 817"/>
              <a:gd name="T77" fmla="*/ 40 h 749"/>
              <a:gd name="T78" fmla="*/ 672 w 817"/>
              <a:gd name="T79" fmla="*/ 82 h 749"/>
              <a:gd name="T80" fmla="*/ 689 w 817"/>
              <a:gd name="T81" fmla="*/ 285 h 749"/>
              <a:gd name="T82" fmla="*/ 706 w 817"/>
              <a:gd name="T83" fmla="*/ 406 h 749"/>
              <a:gd name="T84" fmla="*/ 723 w 817"/>
              <a:gd name="T85" fmla="*/ 491 h 749"/>
              <a:gd name="T86" fmla="*/ 740 w 817"/>
              <a:gd name="T87" fmla="*/ 573 h 749"/>
              <a:gd name="T88" fmla="*/ 757 w 817"/>
              <a:gd name="T89" fmla="*/ 628 h 749"/>
              <a:gd name="T90" fmla="*/ 774 w 817"/>
              <a:gd name="T91" fmla="*/ 677 h 749"/>
              <a:gd name="T92" fmla="*/ 792 w 817"/>
              <a:gd name="T93" fmla="*/ 714 h 749"/>
              <a:gd name="T94" fmla="*/ 809 w 817"/>
              <a:gd name="T95" fmla="*/ 733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7" h="749">
                <a:moveTo>
                  <a:pt x="0" y="749"/>
                </a:moveTo>
                <a:lnTo>
                  <a:pt x="8" y="633"/>
                </a:lnTo>
                <a:lnTo>
                  <a:pt x="16" y="517"/>
                </a:lnTo>
                <a:lnTo>
                  <a:pt x="25" y="406"/>
                </a:lnTo>
                <a:lnTo>
                  <a:pt x="34" y="338"/>
                </a:lnTo>
                <a:lnTo>
                  <a:pt x="42" y="268"/>
                </a:lnTo>
                <a:lnTo>
                  <a:pt x="51" y="237"/>
                </a:lnTo>
                <a:lnTo>
                  <a:pt x="59" y="192"/>
                </a:lnTo>
                <a:lnTo>
                  <a:pt x="68" y="164"/>
                </a:lnTo>
                <a:lnTo>
                  <a:pt x="76" y="128"/>
                </a:lnTo>
                <a:lnTo>
                  <a:pt x="85" y="106"/>
                </a:lnTo>
                <a:lnTo>
                  <a:pt x="93" y="94"/>
                </a:lnTo>
                <a:lnTo>
                  <a:pt x="102" y="80"/>
                </a:lnTo>
                <a:lnTo>
                  <a:pt x="110" y="72"/>
                </a:lnTo>
                <a:lnTo>
                  <a:pt x="119" y="65"/>
                </a:lnTo>
                <a:lnTo>
                  <a:pt x="127" y="61"/>
                </a:lnTo>
                <a:lnTo>
                  <a:pt x="136" y="57"/>
                </a:lnTo>
                <a:lnTo>
                  <a:pt x="144" y="53"/>
                </a:lnTo>
                <a:lnTo>
                  <a:pt x="153" y="50"/>
                </a:lnTo>
                <a:lnTo>
                  <a:pt x="161" y="38"/>
                </a:lnTo>
                <a:lnTo>
                  <a:pt x="170" y="43"/>
                </a:lnTo>
                <a:lnTo>
                  <a:pt x="178" y="43"/>
                </a:lnTo>
                <a:lnTo>
                  <a:pt x="187" y="31"/>
                </a:lnTo>
                <a:lnTo>
                  <a:pt x="195" y="28"/>
                </a:lnTo>
                <a:lnTo>
                  <a:pt x="204" y="24"/>
                </a:lnTo>
                <a:lnTo>
                  <a:pt x="212" y="33"/>
                </a:lnTo>
                <a:lnTo>
                  <a:pt x="221" y="27"/>
                </a:lnTo>
                <a:lnTo>
                  <a:pt x="229" y="31"/>
                </a:lnTo>
                <a:lnTo>
                  <a:pt x="238" y="20"/>
                </a:lnTo>
                <a:lnTo>
                  <a:pt x="246" y="28"/>
                </a:lnTo>
                <a:lnTo>
                  <a:pt x="255" y="24"/>
                </a:lnTo>
                <a:lnTo>
                  <a:pt x="264" y="20"/>
                </a:lnTo>
                <a:lnTo>
                  <a:pt x="272" y="26"/>
                </a:lnTo>
                <a:lnTo>
                  <a:pt x="281" y="23"/>
                </a:lnTo>
                <a:lnTo>
                  <a:pt x="289" y="23"/>
                </a:lnTo>
                <a:lnTo>
                  <a:pt x="298" y="20"/>
                </a:lnTo>
                <a:lnTo>
                  <a:pt x="306" y="14"/>
                </a:lnTo>
                <a:lnTo>
                  <a:pt x="315" y="17"/>
                </a:lnTo>
                <a:lnTo>
                  <a:pt x="323" y="14"/>
                </a:lnTo>
                <a:lnTo>
                  <a:pt x="332" y="0"/>
                </a:lnTo>
                <a:lnTo>
                  <a:pt x="340" y="9"/>
                </a:lnTo>
                <a:lnTo>
                  <a:pt x="349" y="6"/>
                </a:lnTo>
                <a:lnTo>
                  <a:pt x="357" y="3"/>
                </a:lnTo>
                <a:lnTo>
                  <a:pt x="366" y="0"/>
                </a:lnTo>
                <a:lnTo>
                  <a:pt x="374" y="7"/>
                </a:lnTo>
                <a:lnTo>
                  <a:pt x="383" y="6"/>
                </a:lnTo>
                <a:lnTo>
                  <a:pt x="391" y="3"/>
                </a:lnTo>
                <a:lnTo>
                  <a:pt x="400" y="10"/>
                </a:lnTo>
                <a:lnTo>
                  <a:pt x="408" y="9"/>
                </a:lnTo>
                <a:lnTo>
                  <a:pt x="417" y="13"/>
                </a:lnTo>
                <a:lnTo>
                  <a:pt x="425" y="10"/>
                </a:lnTo>
                <a:lnTo>
                  <a:pt x="434" y="11"/>
                </a:lnTo>
                <a:lnTo>
                  <a:pt x="442" y="13"/>
                </a:lnTo>
                <a:lnTo>
                  <a:pt x="451" y="16"/>
                </a:lnTo>
                <a:lnTo>
                  <a:pt x="459" y="14"/>
                </a:lnTo>
                <a:lnTo>
                  <a:pt x="468" y="11"/>
                </a:lnTo>
                <a:lnTo>
                  <a:pt x="476" y="11"/>
                </a:lnTo>
                <a:lnTo>
                  <a:pt x="485" y="3"/>
                </a:lnTo>
                <a:lnTo>
                  <a:pt x="493" y="10"/>
                </a:lnTo>
                <a:lnTo>
                  <a:pt x="502" y="14"/>
                </a:lnTo>
                <a:lnTo>
                  <a:pt x="511" y="6"/>
                </a:lnTo>
                <a:lnTo>
                  <a:pt x="519" y="17"/>
                </a:lnTo>
                <a:lnTo>
                  <a:pt x="528" y="13"/>
                </a:lnTo>
                <a:lnTo>
                  <a:pt x="536" y="14"/>
                </a:lnTo>
                <a:lnTo>
                  <a:pt x="545" y="21"/>
                </a:lnTo>
                <a:lnTo>
                  <a:pt x="553" y="27"/>
                </a:lnTo>
                <a:lnTo>
                  <a:pt x="562" y="26"/>
                </a:lnTo>
                <a:lnTo>
                  <a:pt x="570" y="26"/>
                </a:lnTo>
                <a:lnTo>
                  <a:pt x="579" y="27"/>
                </a:lnTo>
                <a:lnTo>
                  <a:pt x="587" y="30"/>
                </a:lnTo>
                <a:lnTo>
                  <a:pt x="596" y="33"/>
                </a:lnTo>
                <a:lnTo>
                  <a:pt x="604" y="34"/>
                </a:lnTo>
                <a:lnTo>
                  <a:pt x="613" y="33"/>
                </a:lnTo>
                <a:lnTo>
                  <a:pt x="621" y="40"/>
                </a:lnTo>
                <a:lnTo>
                  <a:pt x="630" y="40"/>
                </a:lnTo>
                <a:lnTo>
                  <a:pt x="638" y="43"/>
                </a:lnTo>
                <a:lnTo>
                  <a:pt x="647" y="34"/>
                </a:lnTo>
                <a:lnTo>
                  <a:pt x="655" y="40"/>
                </a:lnTo>
                <a:lnTo>
                  <a:pt x="664" y="43"/>
                </a:lnTo>
                <a:lnTo>
                  <a:pt x="672" y="82"/>
                </a:lnTo>
                <a:lnTo>
                  <a:pt x="681" y="211"/>
                </a:lnTo>
                <a:lnTo>
                  <a:pt x="689" y="285"/>
                </a:lnTo>
                <a:lnTo>
                  <a:pt x="698" y="346"/>
                </a:lnTo>
                <a:lnTo>
                  <a:pt x="706" y="406"/>
                </a:lnTo>
                <a:lnTo>
                  <a:pt x="715" y="457"/>
                </a:lnTo>
                <a:lnTo>
                  <a:pt x="723" y="491"/>
                </a:lnTo>
                <a:lnTo>
                  <a:pt x="732" y="539"/>
                </a:lnTo>
                <a:lnTo>
                  <a:pt x="740" y="573"/>
                </a:lnTo>
                <a:lnTo>
                  <a:pt x="749" y="603"/>
                </a:lnTo>
                <a:lnTo>
                  <a:pt x="757" y="628"/>
                </a:lnTo>
                <a:lnTo>
                  <a:pt x="766" y="657"/>
                </a:lnTo>
                <a:lnTo>
                  <a:pt x="774" y="677"/>
                </a:lnTo>
                <a:lnTo>
                  <a:pt x="783" y="696"/>
                </a:lnTo>
                <a:lnTo>
                  <a:pt x="792" y="714"/>
                </a:lnTo>
                <a:lnTo>
                  <a:pt x="800" y="719"/>
                </a:lnTo>
                <a:lnTo>
                  <a:pt x="809" y="733"/>
                </a:lnTo>
                <a:lnTo>
                  <a:pt x="817" y="749"/>
                </a:lnTo>
              </a:path>
            </a:pathLst>
          </a:custGeom>
          <a:noFill/>
          <a:ln w="12700"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500" name="Freeform 1042">
            <a:extLst>
              <a:ext uri="{FF2B5EF4-FFF2-40B4-BE49-F238E27FC236}">
                <a16:creationId xmlns:a16="http://schemas.microsoft.com/office/drawing/2014/main" id="{7E761F42-BBAE-414E-9862-760C4019486B}"/>
              </a:ext>
            </a:extLst>
          </p:cNvPr>
          <p:cNvSpPr>
            <a:spLocks/>
          </p:cNvSpPr>
          <p:nvPr/>
        </p:nvSpPr>
        <p:spPr bwMode="auto">
          <a:xfrm>
            <a:off x="3779838" y="5255819"/>
            <a:ext cx="2701925" cy="1281113"/>
          </a:xfrm>
          <a:custGeom>
            <a:avLst/>
            <a:gdLst>
              <a:gd name="T0" fmla="*/ 24 w 1702"/>
              <a:gd name="T1" fmla="*/ 555 h 807"/>
              <a:gd name="T2" fmla="*/ 58 w 1702"/>
              <a:gd name="T3" fmla="*/ 283 h 807"/>
              <a:gd name="T4" fmla="*/ 92 w 1702"/>
              <a:gd name="T5" fmla="*/ 160 h 807"/>
              <a:gd name="T6" fmla="*/ 126 w 1702"/>
              <a:gd name="T7" fmla="*/ 122 h 807"/>
              <a:gd name="T8" fmla="*/ 160 w 1702"/>
              <a:gd name="T9" fmla="*/ 109 h 807"/>
              <a:gd name="T10" fmla="*/ 195 w 1702"/>
              <a:gd name="T11" fmla="*/ 97 h 807"/>
              <a:gd name="T12" fmla="*/ 229 w 1702"/>
              <a:gd name="T13" fmla="*/ 84 h 807"/>
              <a:gd name="T14" fmla="*/ 263 w 1702"/>
              <a:gd name="T15" fmla="*/ 75 h 807"/>
              <a:gd name="T16" fmla="*/ 297 w 1702"/>
              <a:gd name="T17" fmla="*/ 75 h 807"/>
              <a:gd name="T18" fmla="*/ 331 w 1702"/>
              <a:gd name="T19" fmla="*/ 60 h 807"/>
              <a:gd name="T20" fmla="*/ 365 w 1702"/>
              <a:gd name="T21" fmla="*/ 61 h 807"/>
              <a:gd name="T22" fmla="*/ 399 w 1702"/>
              <a:gd name="T23" fmla="*/ 69 h 807"/>
              <a:gd name="T24" fmla="*/ 433 w 1702"/>
              <a:gd name="T25" fmla="*/ 69 h 807"/>
              <a:gd name="T26" fmla="*/ 467 w 1702"/>
              <a:gd name="T27" fmla="*/ 60 h 807"/>
              <a:gd name="T28" fmla="*/ 501 w 1702"/>
              <a:gd name="T29" fmla="*/ 62 h 807"/>
              <a:gd name="T30" fmla="*/ 535 w 1702"/>
              <a:gd name="T31" fmla="*/ 79 h 807"/>
              <a:gd name="T32" fmla="*/ 569 w 1702"/>
              <a:gd name="T33" fmla="*/ 79 h 807"/>
              <a:gd name="T34" fmla="*/ 603 w 1702"/>
              <a:gd name="T35" fmla="*/ 84 h 807"/>
              <a:gd name="T36" fmla="*/ 637 w 1702"/>
              <a:gd name="T37" fmla="*/ 47 h 807"/>
              <a:gd name="T38" fmla="*/ 672 w 1702"/>
              <a:gd name="T39" fmla="*/ 40 h 807"/>
              <a:gd name="T40" fmla="*/ 706 w 1702"/>
              <a:gd name="T41" fmla="*/ 393 h 807"/>
              <a:gd name="T42" fmla="*/ 740 w 1702"/>
              <a:gd name="T43" fmla="*/ 583 h 807"/>
              <a:gd name="T44" fmla="*/ 774 w 1702"/>
              <a:gd name="T45" fmla="*/ 700 h 807"/>
              <a:gd name="T46" fmla="*/ 808 w 1702"/>
              <a:gd name="T47" fmla="*/ 773 h 807"/>
              <a:gd name="T48" fmla="*/ 842 w 1702"/>
              <a:gd name="T49" fmla="*/ 671 h 807"/>
              <a:gd name="T50" fmla="*/ 876 w 1702"/>
              <a:gd name="T51" fmla="*/ 279 h 807"/>
              <a:gd name="T52" fmla="*/ 910 w 1702"/>
              <a:gd name="T53" fmla="*/ 106 h 807"/>
              <a:gd name="T54" fmla="*/ 944 w 1702"/>
              <a:gd name="T55" fmla="*/ 52 h 807"/>
              <a:gd name="T56" fmla="*/ 978 w 1702"/>
              <a:gd name="T57" fmla="*/ 38 h 807"/>
              <a:gd name="T58" fmla="*/ 1012 w 1702"/>
              <a:gd name="T59" fmla="*/ 27 h 807"/>
              <a:gd name="T60" fmla="*/ 1046 w 1702"/>
              <a:gd name="T61" fmla="*/ 31 h 807"/>
              <a:gd name="T62" fmla="*/ 1080 w 1702"/>
              <a:gd name="T63" fmla="*/ 27 h 807"/>
              <a:gd name="T64" fmla="*/ 1114 w 1702"/>
              <a:gd name="T65" fmla="*/ 15 h 807"/>
              <a:gd name="T66" fmla="*/ 1149 w 1702"/>
              <a:gd name="T67" fmla="*/ 17 h 807"/>
              <a:gd name="T68" fmla="*/ 1183 w 1702"/>
              <a:gd name="T69" fmla="*/ 10 h 807"/>
              <a:gd name="T70" fmla="*/ 1217 w 1702"/>
              <a:gd name="T71" fmla="*/ 8 h 807"/>
              <a:gd name="T72" fmla="*/ 1251 w 1702"/>
              <a:gd name="T73" fmla="*/ 13 h 807"/>
              <a:gd name="T74" fmla="*/ 1285 w 1702"/>
              <a:gd name="T75" fmla="*/ 14 h 807"/>
              <a:gd name="T76" fmla="*/ 1319 w 1702"/>
              <a:gd name="T77" fmla="*/ 20 h 807"/>
              <a:gd name="T78" fmla="*/ 1353 w 1702"/>
              <a:gd name="T79" fmla="*/ 17 h 807"/>
              <a:gd name="T80" fmla="*/ 1387 w 1702"/>
              <a:gd name="T81" fmla="*/ 30 h 807"/>
              <a:gd name="T82" fmla="*/ 1421 w 1702"/>
              <a:gd name="T83" fmla="*/ 34 h 807"/>
              <a:gd name="T84" fmla="*/ 1455 w 1702"/>
              <a:gd name="T85" fmla="*/ 30 h 807"/>
              <a:gd name="T86" fmla="*/ 1489 w 1702"/>
              <a:gd name="T87" fmla="*/ 40 h 807"/>
              <a:gd name="T88" fmla="*/ 1523 w 1702"/>
              <a:gd name="T89" fmla="*/ 290 h 807"/>
              <a:gd name="T90" fmla="*/ 1557 w 1702"/>
              <a:gd name="T91" fmla="*/ 535 h 807"/>
              <a:gd name="T92" fmla="*/ 1591 w 1702"/>
              <a:gd name="T93" fmla="*/ 672 h 807"/>
              <a:gd name="T94" fmla="*/ 1625 w 1702"/>
              <a:gd name="T95" fmla="*/ 758 h 807"/>
              <a:gd name="T96" fmla="*/ 1660 w 1702"/>
              <a:gd name="T97" fmla="*/ 796 h 807"/>
              <a:gd name="T98" fmla="*/ 1694 w 1702"/>
              <a:gd name="T99" fmla="*/ 421 h 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02" h="807">
                <a:moveTo>
                  <a:pt x="0" y="807"/>
                </a:moveTo>
                <a:lnTo>
                  <a:pt x="7" y="786"/>
                </a:lnTo>
                <a:lnTo>
                  <a:pt x="16" y="654"/>
                </a:lnTo>
                <a:lnTo>
                  <a:pt x="24" y="555"/>
                </a:lnTo>
                <a:lnTo>
                  <a:pt x="33" y="464"/>
                </a:lnTo>
                <a:lnTo>
                  <a:pt x="41" y="390"/>
                </a:lnTo>
                <a:lnTo>
                  <a:pt x="50" y="329"/>
                </a:lnTo>
                <a:lnTo>
                  <a:pt x="58" y="283"/>
                </a:lnTo>
                <a:lnTo>
                  <a:pt x="67" y="242"/>
                </a:lnTo>
                <a:lnTo>
                  <a:pt x="75" y="200"/>
                </a:lnTo>
                <a:lnTo>
                  <a:pt x="84" y="177"/>
                </a:lnTo>
                <a:lnTo>
                  <a:pt x="92" y="160"/>
                </a:lnTo>
                <a:lnTo>
                  <a:pt x="101" y="145"/>
                </a:lnTo>
                <a:lnTo>
                  <a:pt x="109" y="132"/>
                </a:lnTo>
                <a:lnTo>
                  <a:pt x="118" y="128"/>
                </a:lnTo>
                <a:lnTo>
                  <a:pt x="126" y="122"/>
                </a:lnTo>
                <a:lnTo>
                  <a:pt x="135" y="113"/>
                </a:lnTo>
                <a:lnTo>
                  <a:pt x="143" y="111"/>
                </a:lnTo>
                <a:lnTo>
                  <a:pt x="152" y="113"/>
                </a:lnTo>
                <a:lnTo>
                  <a:pt x="160" y="109"/>
                </a:lnTo>
                <a:lnTo>
                  <a:pt x="169" y="97"/>
                </a:lnTo>
                <a:lnTo>
                  <a:pt x="178" y="92"/>
                </a:lnTo>
                <a:lnTo>
                  <a:pt x="186" y="95"/>
                </a:lnTo>
                <a:lnTo>
                  <a:pt x="195" y="97"/>
                </a:lnTo>
                <a:lnTo>
                  <a:pt x="203" y="84"/>
                </a:lnTo>
                <a:lnTo>
                  <a:pt x="212" y="91"/>
                </a:lnTo>
                <a:lnTo>
                  <a:pt x="220" y="86"/>
                </a:lnTo>
                <a:lnTo>
                  <a:pt x="229" y="84"/>
                </a:lnTo>
                <a:lnTo>
                  <a:pt x="237" y="88"/>
                </a:lnTo>
                <a:lnTo>
                  <a:pt x="246" y="78"/>
                </a:lnTo>
                <a:lnTo>
                  <a:pt x="254" y="86"/>
                </a:lnTo>
                <a:lnTo>
                  <a:pt x="263" y="75"/>
                </a:lnTo>
                <a:lnTo>
                  <a:pt x="271" y="78"/>
                </a:lnTo>
                <a:lnTo>
                  <a:pt x="280" y="72"/>
                </a:lnTo>
                <a:lnTo>
                  <a:pt x="288" y="77"/>
                </a:lnTo>
                <a:lnTo>
                  <a:pt x="297" y="75"/>
                </a:lnTo>
                <a:lnTo>
                  <a:pt x="305" y="72"/>
                </a:lnTo>
                <a:lnTo>
                  <a:pt x="314" y="62"/>
                </a:lnTo>
                <a:lnTo>
                  <a:pt x="322" y="57"/>
                </a:lnTo>
                <a:lnTo>
                  <a:pt x="331" y="60"/>
                </a:lnTo>
                <a:lnTo>
                  <a:pt x="339" y="64"/>
                </a:lnTo>
                <a:lnTo>
                  <a:pt x="348" y="65"/>
                </a:lnTo>
                <a:lnTo>
                  <a:pt x="356" y="62"/>
                </a:lnTo>
                <a:lnTo>
                  <a:pt x="365" y="61"/>
                </a:lnTo>
                <a:lnTo>
                  <a:pt x="373" y="64"/>
                </a:lnTo>
                <a:lnTo>
                  <a:pt x="382" y="65"/>
                </a:lnTo>
                <a:lnTo>
                  <a:pt x="391" y="64"/>
                </a:lnTo>
                <a:lnTo>
                  <a:pt x="399" y="69"/>
                </a:lnTo>
                <a:lnTo>
                  <a:pt x="407" y="71"/>
                </a:lnTo>
                <a:lnTo>
                  <a:pt x="416" y="72"/>
                </a:lnTo>
                <a:lnTo>
                  <a:pt x="425" y="72"/>
                </a:lnTo>
                <a:lnTo>
                  <a:pt x="433" y="69"/>
                </a:lnTo>
                <a:lnTo>
                  <a:pt x="442" y="58"/>
                </a:lnTo>
                <a:lnTo>
                  <a:pt x="450" y="64"/>
                </a:lnTo>
                <a:lnTo>
                  <a:pt x="459" y="64"/>
                </a:lnTo>
                <a:lnTo>
                  <a:pt x="467" y="60"/>
                </a:lnTo>
                <a:lnTo>
                  <a:pt x="476" y="61"/>
                </a:lnTo>
                <a:lnTo>
                  <a:pt x="484" y="69"/>
                </a:lnTo>
                <a:lnTo>
                  <a:pt x="493" y="72"/>
                </a:lnTo>
                <a:lnTo>
                  <a:pt x="501" y="62"/>
                </a:lnTo>
                <a:lnTo>
                  <a:pt x="510" y="75"/>
                </a:lnTo>
                <a:lnTo>
                  <a:pt x="518" y="67"/>
                </a:lnTo>
                <a:lnTo>
                  <a:pt x="527" y="77"/>
                </a:lnTo>
                <a:lnTo>
                  <a:pt x="535" y="79"/>
                </a:lnTo>
                <a:lnTo>
                  <a:pt x="544" y="82"/>
                </a:lnTo>
                <a:lnTo>
                  <a:pt x="552" y="81"/>
                </a:lnTo>
                <a:lnTo>
                  <a:pt x="561" y="81"/>
                </a:lnTo>
                <a:lnTo>
                  <a:pt x="569" y="79"/>
                </a:lnTo>
                <a:lnTo>
                  <a:pt x="578" y="84"/>
                </a:lnTo>
                <a:lnTo>
                  <a:pt x="586" y="101"/>
                </a:lnTo>
                <a:lnTo>
                  <a:pt x="595" y="104"/>
                </a:lnTo>
                <a:lnTo>
                  <a:pt x="603" y="84"/>
                </a:lnTo>
                <a:lnTo>
                  <a:pt x="612" y="78"/>
                </a:lnTo>
                <a:lnTo>
                  <a:pt x="620" y="57"/>
                </a:lnTo>
                <a:lnTo>
                  <a:pt x="629" y="60"/>
                </a:lnTo>
                <a:lnTo>
                  <a:pt x="637" y="47"/>
                </a:lnTo>
                <a:lnTo>
                  <a:pt x="646" y="51"/>
                </a:lnTo>
                <a:lnTo>
                  <a:pt x="654" y="50"/>
                </a:lnTo>
                <a:lnTo>
                  <a:pt x="663" y="37"/>
                </a:lnTo>
                <a:lnTo>
                  <a:pt x="672" y="40"/>
                </a:lnTo>
                <a:lnTo>
                  <a:pt x="680" y="113"/>
                </a:lnTo>
                <a:lnTo>
                  <a:pt x="688" y="241"/>
                </a:lnTo>
                <a:lnTo>
                  <a:pt x="697" y="329"/>
                </a:lnTo>
                <a:lnTo>
                  <a:pt x="706" y="393"/>
                </a:lnTo>
                <a:lnTo>
                  <a:pt x="714" y="453"/>
                </a:lnTo>
                <a:lnTo>
                  <a:pt x="723" y="495"/>
                </a:lnTo>
                <a:lnTo>
                  <a:pt x="731" y="544"/>
                </a:lnTo>
                <a:lnTo>
                  <a:pt x="740" y="583"/>
                </a:lnTo>
                <a:lnTo>
                  <a:pt x="748" y="611"/>
                </a:lnTo>
                <a:lnTo>
                  <a:pt x="757" y="649"/>
                </a:lnTo>
                <a:lnTo>
                  <a:pt x="765" y="676"/>
                </a:lnTo>
                <a:lnTo>
                  <a:pt x="774" y="700"/>
                </a:lnTo>
                <a:lnTo>
                  <a:pt x="782" y="721"/>
                </a:lnTo>
                <a:lnTo>
                  <a:pt x="791" y="745"/>
                </a:lnTo>
                <a:lnTo>
                  <a:pt x="799" y="752"/>
                </a:lnTo>
                <a:lnTo>
                  <a:pt x="808" y="773"/>
                </a:lnTo>
                <a:lnTo>
                  <a:pt x="816" y="777"/>
                </a:lnTo>
                <a:lnTo>
                  <a:pt x="825" y="792"/>
                </a:lnTo>
                <a:lnTo>
                  <a:pt x="833" y="787"/>
                </a:lnTo>
                <a:lnTo>
                  <a:pt x="842" y="671"/>
                </a:lnTo>
                <a:lnTo>
                  <a:pt x="850" y="546"/>
                </a:lnTo>
                <a:lnTo>
                  <a:pt x="859" y="435"/>
                </a:lnTo>
                <a:lnTo>
                  <a:pt x="867" y="349"/>
                </a:lnTo>
                <a:lnTo>
                  <a:pt x="876" y="279"/>
                </a:lnTo>
                <a:lnTo>
                  <a:pt x="884" y="224"/>
                </a:lnTo>
                <a:lnTo>
                  <a:pt x="893" y="156"/>
                </a:lnTo>
                <a:lnTo>
                  <a:pt x="901" y="130"/>
                </a:lnTo>
                <a:lnTo>
                  <a:pt x="910" y="106"/>
                </a:lnTo>
                <a:lnTo>
                  <a:pt x="918" y="89"/>
                </a:lnTo>
                <a:lnTo>
                  <a:pt x="927" y="78"/>
                </a:lnTo>
                <a:lnTo>
                  <a:pt x="936" y="68"/>
                </a:lnTo>
                <a:lnTo>
                  <a:pt x="944" y="52"/>
                </a:lnTo>
                <a:lnTo>
                  <a:pt x="953" y="54"/>
                </a:lnTo>
                <a:lnTo>
                  <a:pt x="961" y="48"/>
                </a:lnTo>
                <a:lnTo>
                  <a:pt x="970" y="42"/>
                </a:lnTo>
                <a:lnTo>
                  <a:pt x="978" y="38"/>
                </a:lnTo>
                <a:lnTo>
                  <a:pt x="987" y="41"/>
                </a:lnTo>
                <a:lnTo>
                  <a:pt x="995" y="31"/>
                </a:lnTo>
                <a:lnTo>
                  <a:pt x="1004" y="38"/>
                </a:lnTo>
                <a:lnTo>
                  <a:pt x="1012" y="27"/>
                </a:lnTo>
                <a:lnTo>
                  <a:pt x="1021" y="27"/>
                </a:lnTo>
                <a:lnTo>
                  <a:pt x="1029" y="25"/>
                </a:lnTo>
                <a:lnTo>
                  <a:pt x="1038" y="28"/>
                </a:lnTo>
                <a:lnTo>
                  <a:pt x="1046" y="31"/>
                </a:lnTo>
                <a:lnTo>
                  <a:pt x="1055" y="25"/>
                </a:lnTo>
                <a:lnTo>
                  <a:pt x="1063" y="28"/>
                </a:lnTo>
                <a:lnTo>
                  <a:pt x="1072" y="27"/>
                </a:lnTo>
                <a:lnTo>
                  <a:pt x="1080" y="27"/>
                </a:lnTo>
                <a:lnTo>
                  <a:pt x="1089" y="27"/>
                </a:lnTo>
                <a:lnTo>
                  <a:pt x="1097" y="18"/>
                </a:lnTo>
                <a:lnTo>
                  <a:pt x="1106" y="15"/>
                </a:lnTo>
                <a:lnTo>
                  <a:pt x="1114" y="15"/>
                </a:lnTo>
                <a:lnTo>
                  <a:pt x="1123" y="14"/>
                </a:lnTo>
                <a:lnTo>
                  <a:pt x="1131" y="13"/>
                </a:lnTo>
                <a:lnTo>
                  <a:pt x="1140" y="14"/>
                </a:lnTo>
                <a:lnTo>
                  <a:pt x="1149" y="17"/>
                </a:lnTo>
                <a:lnTo>
                  <a:pt x="1157" y="13"/>
                </a:lnTo>
                <a:lnTo>
                  <a:pt x="1165" y="11"/>
                </a:lnTo>
                <a:lnTo>
                  <a:pt x="1174" y="0"/>
                </a:lnTo>
                <a:lnTo>
                  <a:pt x="1183" y="10"/>
                </a:lnTo>
                <a:lnTo>
                  <a:pt x="1191" y="7"/>
                </a:lnTo>
                <a:lnTo>
                  <a:pt x="1200" y="10"/>
                </a:lnTo>
                <a:lnTo>
                  <a:pt x="1208" y="7"/>
                </a:lnTo>
                <a:lnTo>
                  <a:pt x="1217" y="8"/>
                </a:lnTo>
                <a:lnTo>
                  <a:pt x="1225" y="1"/>
                </a:lnTo>
                <a:lnTo>
                  <a:pt x="1234" y="14"/>
                </a:lnTo>
                <a:lnTo>
                  <a:pt x="1242" y="11"/>
                </a:lnTo>
                <a:lnTo>
                  <a:pt x="1251" y="13"/>
                </a:lnTo>
                <a:lnTo>
                  <a:pt x="1259" y="14"/>
                </a:lnTo>
                <a:lnTo>
                  <a:pt x="1268" y="14"/>
                </a:lnTo>
                <a:lnTo>
                  <a:pt x="1276" y="3"/>
                </a:lnTo>
                <a:lnTo>
                  <a:pt x="1285" y="14"/>
                </a:lnTo>
                <a:lnTo>
                  <a:pt x="1293" y="15"/>
                </a:lnTo>
                <a:lnTo>
                  <a:pt x="1302" y="11"/>
                </a:lnTo>
                <a:lnTo>
                  <a:pt x="1310" y="14"/>
                </a:lnTo>
                <a:lnTo>
                  <a:pt x="1319" y="20"/>
                </a:lnTo>
                <a:lnTo>
                  <a:pt x="1327" y="20"/>
                </a:lnTo>
                <a:lnTo>
                  <a:pt x="1336" y="15"/>
                </a:lnTo>
                <a:lnTo>
                  <a:pt x="1344" y="21"/>
                </a:lnTo>
                <a:lnTo>
                  <a:pt x="1353" y="17"/>
                </a:lnTo>
                <a:lnTo>
                  <a:pt x="1361" y="24"/>
                </a:lnTo>
                <a:lnTo>
                  <a:pt x="1370" y="28"/>
                </a:lnTo>
                <a:lnTo>
                  <a:pt x="1378" y="27"/>
                </a:lnTo>
                <a:lnTo>
                  <a:pt x="1387" y="30"/>
                </a:lnTo>
                <a:lnTo>
                  <a:pt x="1395" y="24"/>
                </a:lnTo>
                <a:lnTo>
                  <a:pt x="1404" y="31"/>
                </a:lnTo>
                <a:lnTo>
                  <a:pt x="1412" y="34"/>
                </a:lnTo>
                <a:lnTo>
                  <a:pt x="1421" y="34"/>
                </a:lnTo>
                <a:lnTo>
                  <a:pt x="1430" y="35"/>
                </a:lnTo>
                <a:lnTo>
                  <a:pt x="1438" y="37"/>
                </a:lnTo>
                <a:lnTo>
                  <a:pt x="1447" y="37"/>
                </a:lnTo>
                <a:lnTo>
                  <a:pt x="1455" y="30"/>
                </a:lnTo>
                <a:lnTo>
                  <a:pt x="1464" y="41"/>
                </a:lnTo>
                <a:lnTo>
                  <a:pt x="1472" y="44"/>
                </a:lnTo>
                <a:lnTo>
                  <a:pt x="1481" y="45"/>
                </a:lnTo>
                <a:lnTo>
                  <a:pt x="1489" y="40"/>
                </a:lnTo>
                <a:lnTo>
                  <a:pt x="1498" y="51"/>
                </a:lnTo>
                <a:lnTo>
                  <a:pt x="1506" y="71"/>
                </a:lnTo>
                <a:lnTo>
                  <a:pt x="1515" y="169"/>
                </a:lnTo>
                <a:lnTo>
                  <a:pt x="1523" y="290"/>
                </a:lnTo>
                <a:lnTo>
                  <a:pt x="1532" y="370"/>
                </a:lnTo>
                <a:lnTo>
                  <a:pt x="1540" y="425"/>
                </a:lnTo>
                <a:lnTo>
                  <a:pt x="1549" y="486"/>
                </a:lnTo>
                <a:lnTo>
                  <a:pt x="1557" y="535"/>
                </a:lnTo>
                <a:lnTo>
                  <a:pt x="1566" y="575"/>
                </a:lnTo>
                <a:lnTo>
                  <a:pt x="1574" y="608"/>
                </a:lnTo>
                <a:lnTo>
                  <a:pt x="1583" y="646"/>
                </a:lnTo>
                <a:lnTo>
                  <a:pt x="1591" y="672"/>
                </a:lnTo>
                <a:lnTo>
                  <a:pt x="1600" y="700"/>
                </a:lnTo>
                <a:lnTo>
                  <a:pt x="1608" y="721"/>
                </a:lnTo>
                <a:lnTo>
                  <a:pt x="1617" y="742"/>
                </a:lnTo>
                <a:lnTo>
                  <a:pt x="1625" y="758"/>
                </a:lnTo>
                <a:lnTo>
                  <a:pt x="1634" y="766"/>
                </a:lnTo>
                <a:lnTo>
                  <a:pt x="1642" y="780"/>
                </a:lnTo>
                <a:lnTo>
                  <a:pt x="1651" y="792"/>
                </a:lnTo>
                <a:lnTo>
                  <a:pt x="1660" y="796"/>
                </a:lnTo>
                <a:lnTo>
                  <a:pt x="1668" y="783"/>
                </a:lnTo>
                <a:lnTo>
                  <a:pt x="1677" y="654"/>
                </a:lnTo>
                <a:lnTo>
                  <a:pt x="1685" y="528"/>
                </a:lnTo>
                <a:lnTo>
                  <a:pt x="1694" y="421"/>
                </a:lnTo>
                <a:lnTo>
                  <a:pt x="1702" y="336"/>
                </a:lnTo>
              </a:path>
            </a:pathLst>
          </a:custGeom>
          <a:noFill/>
          <a:ln w="12700" cap="flat">
            <a:solidFill>
              <a:schemeClr val="tx1">
                <a:lumMod val="50000"/>
                <a:lumOff val="50000"/>
              </a:schemeClr>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501" name="Rectangle 500">
            <a:extLst>
              <a:ext uri="{FF2B5EF4-FFF2-40B4-BE49-F238E27FC236}">
                <a16:creationId xmlns:a16="http://schemas.microsoft.com/office/drawing/2014/main" id="{751BF179-C7E1-4348-A412-A04FD99D6A68}"/>
              </a:ext>
            </a:extLst>
          </p:cNvPr>
          <p:cNvSpPr/>
          <p:nvPr/>
        </p:nvSpPr>
        <p:spPr>
          <a:xfrm>
            <a:off x="4965700" y="3513912"/>
            <a:ext cx="330199" cy="438646"/>
          </a:xfrm>
          <a:prstGeom prst="rect">
            <a:avLst/>
          </a:prstGeom>
          <a:solidFill>
            <a:srgbClr val="FF00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02" name="Rectangle 501">
            <a:extLst>
              <a:ext uri="{FF2B5EF4-FFF2-40B4-BE49-F238E27FC236}">
                <a16:creationId xmlns:a16="http://schemas.microsoft.com/office/drawing/2014/main" id="{48FB83CC-FC15-4994-943B-87B4C3C88EF8}"/>
              </a:ext>
            </a:extLst>
          </p:cNvPr>
          <p:cNvSpPr/>
          <p:nvPr/>
        </p:nvSpPr>
        <p:spPr>
          <a:xfrm>
            <a:off x="7689850" y="3316680"/>
            <a:ext cx="1425070" cy="169277"/>
          </a:xfrm>
          <a:prstGeom prst="rect">
            <a:avLst/>
          </a:prstGeom>
        </p:spPr>
        <p:txBody>
          <a:bodyPr wrap="none" lIns="0" tIns="0" rIns="0" bIns="0">
            <a:spAutoFit/>
          </a:bodyPr>
          <a:lstStyle/>
          <a:p>
            <a:r>
              <a:rPr lang="en-US" sz="1100" dirty="0">
                <a:solidFill>
                  <a:srgbClr val="262626"/>
                </a:solidFill>
                <a:latin typeface="Arial" panose="020B0604020202020204" pitchFamily="34" charset="0"/>
              </a:rPr>
              <a:t>Ground Truth Anomaly</a:t>
            </a:r>
          </a:p>
        </p:txBody>
      </p:sp>
      <p:cxnSp>
        <p:nvCxnSpPr>
          <p:cNvPr id="503" name="Straight Arrow Connector 502">
            <a:extLst>
              <a:ext uri="{FF2B5EF4-FFF2-40B4-BE49-F238E27FC236}">
                <a16:creationId xmlns:a16="http://schemas.microsoft.com/office/drawing/2014/main" id="{54E82D6F-07F6-436A-BDE7-36ECAA2B1779}"/>
              </a:ext>
            </a:extLst>
          </p:cNvPr>
          <p:cNvCxnSpPr>
            <a:cxnSpLocks/>
          </p:cNvCxnSpPr>
          <p:nvPr/>
        </p:nvCxnSpPr>
        <p:spPr>
          <a:xfrm>
            <a:off x="9114920" y="3413896"/>
            <a:ext cx="314984" cy="110160"/>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504" name="Rectangle 503">
            <a:extLst>
              <a:ext uri="{FF2B5EF4-FFF2-40B4-BE49-F238E27FC236}">
                <a16:creationId xmlns:a16="http://schemas.microsoft.com/office/drawing/2014/main" id="{AB7D87E3-36D7-41B4-9244-0A56B38387D1}"/>
              </a:ext>
            </a:extLst>
          </p:cNvPr>
          <p:cNvSpPr/>
          <p:nvPr/>
        </p:nvSpPr>
        <p:spPr>
          <a:xfrm>
            <a:off x="9478963" y="3509646"/>
            <a:ext cx="290511" cy="438646"/>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05" name="Rectangle 504">
            <a:extLst>
              <a:ext uri="{FF2B5EF4-FFF2-40B4-BE49-F238E27FC236}">
                <a16:creationId xmlns:a16="http://schemas.microsoft.com/office/drawing/2014/main" id="{75A57C70-CDC3-47BD-B125-790EBAA95DC1}"/>
              </a:ext>
            </a:extLst>
          </p:cNvPr>
          <p:cNvSpPr/>
          <p:nvPr/>
        </p:nvSpPr>
        <p:spPr>
          <a:xfrm>
            <a:off x="8053387" y="5192396"/>
            <a:ext cx="3760788" cy="1368742"/>
          </a:xfrm>
          <a:prstGeom prst="rect">
            <a:avLst/>
          </a:prstGeom>
          <a:solidFill>
            <a:srgbClr val="FF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06" name="Rectangle 505">
            <a:extLst>
              <a:ext uri="{FF2B5EF4-FFF2-40B4-BE49-F238E27FC236}">
                <a16:creationId xmlns:a16="http://schemas.microsoft.com/office/drawing/2014/main" id="{46B8B5CD-C8A4-4897-B5C0-60AFAE83A750}"/>
              </a:ext>
            </a:extLst>
          </p:cNvPr>
          <p:cNvSpPr/>
          <p:nvPr/>
        </p:nvSpPr>
        <p:spPr>
          <a:xfrm>
            <a:off x="5630610" y="3328473"/>
            <a:ext cx="1425070" cy="169277"/>
          </a:xfrm>
          <a:prstGeom prst="rect">
            <a:avLst/>
          </a:prstGeom>
        </p:spPr>
        <p:txBody>
          <a:bodyPr wrap="none" lIns="0" tIns="0" rIns="0" bIns="0">
            <a:spAutoFit/>
          </a:bodyPr>
          <a:lstStyle/>
          <a:p>
            <a:r>
              <a:rPr lang="en-US" sz="1100" dirty="0">
                <a:solidFill>
                  <a:srgbClr val="262626"/>
                </a:solidFill>
                <a:latin typeface="Arial" panose="020B0604020202020204" pitchFamily="34" charset="0"/>
              </a:rPr>
              <a:t>Ground Truth Anomaly</a:t>
            </a:r>
          </a:p>
        </p:txBody>
      </p:sp>
      <p:cxnSp>
        <p:nvCxnSpPr>
          <p:cNvPr id="507" name="Straight Arrow Connector 506">
            <a:extLst>
              <a:ext uri="{FF2B5EF4-FFF2-40B4-BE49-F238E27FC236}">
                <a16:creationId xmlns:a16="http://schemas.microsoft.com/office/drawing/2014/main" id="{8515127D-3C7A-46F9-A908-C42B6D15A101}"/>
              </a:ext>
            </a:extLst>
          </p:cNvPr>
          <p:cNvCxnSpPr>
            <a:cxnSpLocks/>
          </p:cNvCxnSpPr>
          <p:nvPr/>
        </p:nvCxnSpPr>
        <p:spPr>
          <a:xfrm flipH="1">
            <a:off x="5350074" y="3418880"/>
            <a:ext cx="226361" cy="114599"/>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508" name="Rectangle 507">
            <a:extLst>
              <a:ext uri="{FF2B5EF4-FFF2-40B4-BE49-F238E27FC236}">
                <a16:creationId xmlns:a16="http://schemas.microsoft.com/office/drawing/2014/main" id="{52FDE509-5BE1-4F5F-91B4-A78CE6774BBF}"/>
              </a:ext>
            </a:extLst>
          </p:cNvPr>
          <p:cNvSpPr/>
          <p:nvPr/>
        </p:nvSpPr>
        <p:spPr>
          <a:xfrm>
            <a:off x="2466975" y="3266005"/>
            <a:ext cx="2026196" cy="276999"/>
          </a:xfrm>
          <a:prstGeom prst="rect">
            <a:avLst/>
          </a:prstGeom>
        </p:spPr>
        <p:txBody>
          <a:bodyPr wrap="none" lIns="0" tIns="0" rIns="0" bIns="0">
            <a:spAutoFit/>
          </a:bodyPr>
          <a:lstStyle/>
          <a:p>
            <a:r>
              <a:rPr lang="en-US" sz="1200" dirty="0">
                <a:latin typeface="Arial" panose="020B0604020202020204" pitchFamily="34" charset="0"/>
              </a:rPr>
              <a:t>Mars</a:t>
            </a:r>
            <a:r>
              <a:rPr lang="en-US" dirty="0">
                <a:latin typeface="Times New Roman" panose="02020603050405020304" pitchFamily="18" charset="0"/>
                <a:ea typeface="SimSun" panose="02010600030101010101" pitchFamily="2" charset="-122"/>
              </a:rPr>
              <a:t> </a:t>
            </a:r>
            <a:r>
              <a:rPr lang="en-US" sz="1200" dirty="0">
                <a:latin typeface="Arial" panose="020B0604020202020204" pitchFamily="34" charset="0"/>
              </a:rPr>
              <a:t>Science Laboratory: T-1</a:t>
            </a:r>
          </a:p>
        </p:txBody>
      </p:sp>
      <p:cxnSp>
        <p:nvCxnSpPr>
          <p:cNvPr id="509" name="Straight Arrow Connector 508">
            <a:extLst>
              <a:ext uri="{FF2B5EF4-FFF2-40B4-BE49-F238E27FC236}">
                <a16:creationId xmlns:a16="http://schemas.microsoft.com/office/drawing/2014/main" id="{0EA041E5-3E5F-4367-B7D3-EBA2519A4E3E}"/>
              </a:ext>
            </a:extLst>
          </p:cNvPr>
          <p:cNvCxnSpPr>
            <a:cxnSpLocks/>
          </p:cNvCxnSpPr>
          <p:nvPr/>
        </p:nvCxnSpPr>
        <p:spPr>
          <a:xfrm flipV="1">
            <a:off x="4515848" y="5504475"/>
            <a:ext cx="145054" cy="194214"/>
          </a:xfrm>
          <a:prstGeom prst="straightConnector1">
            <a:avLst/>
          </a:prstGeom>
          <a:ln>
            <a:solidFill>
              <a:srgbClr val="00B0F0"/>
            </a:solidFill>
            <a:tailEnd type="stealth"/>
          </a:ln>
        </p:spPr>
        <p:style>
          <a:lnRef idx="1">
            <a:schemeClr val="accent1"/>
          </a:lnRef>
          <a:fillRef idx="0">
            <a:schemeClr val="accent1"/>
          </a:fillRef>
          <a:effectRef idx="0">
            <a:schemeClr val="accent1"/>
          </a:effectRef>
          <a:fontRef idx="minor">
            <a:schemeClr val="tx1"/>
          </a:fontRef>
        </p:style>
      </p:cxnSp>
      <p:sp>
        <p:nvSpPr>
          <p:cNvPr id="510" name="Rectangle 509">
            <a:extLst>
              <a:ext uri="{FF2B5EF4-FFF2-40B4-BE49-F238E27FC236}">
                <a16:creationId xmlns:a16="http://schemas.microsoft.com/office/drawing/2014/main" id="{DF7BBB60-0DA1-4433-82DB-0864927E1706}"/>
              </a:ext>
            </a:extLst>
          </p:cNvPr>
          <p:cNvSpPr/>
          <p:nvPr/>
        </p:nvSpPr>
        <p:spPr>
          <a:xfrm>
            <a:off x="10350135" y="5628273"/>
            <a:ext cx="642937" cy="507831"/>
          </a:xfrm>
          <a:prstGeom prst="rect">
            <a:avLst/>
          </a:prstGeom>
        </p:spPr>
        <p:txBody>
          <a:bodyPr wrap="square" lIns="0" tIns="0" rIns="0" bIns="0">
            <a:spAutoFit/>
          </a:bodyPr>
          <a:lstStyle/>
          <a:p>
            <a:r>
              <a:rPr lang="en-US" sz="1100" dirty="0">
                <a:solidFill>
                  <a:srgbClr val="262626"/>
                </a:solidFill>
                <a:latin typeface="Arial" panose="020B0604020202020204" pitchFamily="34" charset="0"/>
              </a:rPr>
              <a:t>Steep</a:t>
            </a:r>
          </a:p>
          <a:p>
            <a:r>
              <a:rPr lang="en-US" sz="1100" dirty="0">
                <a:solidFill>
                  <a:srgbClr val="262626"/>
                </a:solidFill>
                <a:latin typeface="Arial" panose="020B0604020202020204" pitchFamily="34" charset="0"/>
              </a:rPr>
              <a:t>Rate of increase</a:t>
            </a:r>
          </a:p>
        </p:txBody>
      </p:sp>
      <p:cxnSp>
        <p:nvCxnSpPr>
          <p:cNvPr id="511" name="Straight Arrow Connector 510">
            <a:extLst>
              <a:ext uri="{FF2B5EF4-FFF2-40B4-BE49-F238E27FC236}">
                <a16:creationId xmlns:a16="http://schemas.microsoft.com/office/drawing/2014/main" id="{C47CFB53-272F-42DE-893B-AA058B30993D}"/>
              </a:ext>
            </a:extLst>
          </p:cNvPr>
          <p:cNvCxnSpPr>
            <a:cxnSpLocks/>
          </p:cNvCxnSpPr>
          <p:nvPr/>
        </p:nvCxnSpPr>
        <p:spPr>
          <a:xfrm flipH="1" flipV="1">
            <a:off x="10007307" y="5387659"/>
            <a:ext cx="282934" cy="325754"/>
          </a:xfrm>
          <a:prstGeom prst="straightConnector1">
            <a:avLst/>
          </a:prstGeom>
          <a:ln>
            <a:solidFill>
              <a:srgbClr val="00B0F0"/>
            </a:solidFill>
            <a:tailEnd type="stealth"/>
          </a:ln>
        </p:spPr>
        <p:style>
          <a:lnRef idx="1">
            <a:schemeClr val="accent1"/>
          </a:lnRef>
          <a:fillRef idx="0">
            <a:schemeClr val="accent1"/>
          </a:fillRef>
          <a:effectRef idx="0">
            <a:schemeClr val="accent1"/>
          </a:effectRef>
          <a:fontRef idx="minor">
            <a:schemeClr val="tx1"/>
          </a:fontRef>
        </p:style>
      </p:cxnSp>
      <p:sp>
        <p:nvSpPr>
          <p:cNvPr id="512" name="Arc 511">
            <a:extLst>
              <a:ext uri="{FF2B5EF4-FFF2-40B4-BE49-F238E27FC236}">
                <a16:creationId xmlns:a16="http://schemas.microsoft.com/office/drawing/2014/main" id="{3E756D1A-CB3A-41A6-A9B4-AFE761A039A8}"/>
              </a:ext>
            </a:extLst>
          </p:cNvPr>
          <p:cNvSpPr/>
          <p:nvPr/>
        </p:nvSpPr>
        <p:spPr>
          <a:xfrm rot="5156646">
            <a:off x="8625261" y="4924788"/>
            <a:ext cx="2171812" cy="1161299"/>
          </a:xfrm>
          <a:prstGeom prst="arc">
            <a:avLst>
              <a:gd name="adj1" fmla="val 17740911"/>
              <a:gd name="adj2" fmla="val 21055444"/>
            </a:avLst>
          </a:prstGeom>
          <a:ln>
            <a:solidFill>
              <a:srgbClr val="00B0F0"/>
            </a:solidFill>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13" name="Rectangle 512">
            <a:extLst>
              <a:ext uri="{FF2B5EF4-FFF2-40B4-BE49-F238E27FC236}">
                <a16:creationId xmlns:a16="http://schemas.microsoft.com/office/drawing/2014/main" id="{DCAEB941-E907-44FB-9709-98D76C5065E8}"/>
              </a:ext>
            </a:extLst>
          </p:cNvPr>
          <p:cNvSpPr/>
          <p:nvPr/>
        </p:nvSpPr>
        <p:spPr>
          <a:xfrm>
            <a:off x="4089401" y="5692436"/>
            <a:ext cx="642937" cy="338554"/>
          </a:xfrm>
          <a:prstGeom prst="rect">
            <a:avLst/>
          </a:prstGeom>
        </p:spPr>
        <p:txBody>
          <a:bodyPr wrap="square" lIns="0" tIns="0" rIns="0" bIns="0">
            <a:spAutoFit/>
          </a:bodyPr>
          <a:lstStyle/>
          <a:p>
            <a:r>
              <a:rPr lang="en-US" sz="1100" dirty="0">
                <a:solidFill>
                  <a:srgbClr val="262626"/>
                </a:solidFill>
                <a:latin typeface="Arial" panose="020B0604020202020204" pitchFamily="34" charset="0"/>
              </a:rPr>
              <a:t>Unique “blip”</a:t>
            </a:r>
          </a:p>
        </p:txBody>
      </p:sp>
      <p:sp>
        <p:nvSpPr>
          <p:cNvPr id="514" name="TextBox 513">
            <a:extLst>
              <a:ext uri="{FF2B5EF4-FFF2-40B4-BE49-F238E27FC236}">
                <a16:creationId xmlns:a16="http://schemas.microsoft.com/office/drawing/2014/main" id="{B2A31F98-7BD6-4FEA-8183-CD9D55773429}"/>
              </a:ext>
            </a:extLst>
          </p:cNvPr>
          <p:cNvSpPr txBox="1"/>
          <p:nvPr/>
        </p:nvSpPr>
        <p:spPr>
          <a:xfrm>
            <a:off x="66801" y="437716"/>
            <a:ext cx="7623049" cy="369332"/>
          </a:xfrm>
          <a:prstGeom prst="rect">
            <a:avLst/>
          </a:prstGeom>
          <a:noFill/>
        </p:spPr>
        <p:txBody>
          <a:bodyPr wrap="none" rtlCol="0">
            <a:spAutoFit/>
          </a:bodyPr>
          <a:lstStyle/>
          <a:p>
            <a:r>
              <a:rPr lang="en-US" dirty="0"/>
              <a:t>Time series discords work perfectly on NASA T1, the most subtle NASA problem</a:t>
            </a:r>
          </a:p>
        </p:txBody>
      </p:sp>
      <p:sp>
        <p:nvSpPr>
          <p:cNvPr id="516" name="TextBox 515">
            <a:extLst>
              <a:ext uri="{FF2B5EF4-FFF2-40B4-BE49-F238E27FC236}">
                <a16:creationId xmlns:a16="http://schemas.microsoft.com/office/drawing/2014/main" id="{542B28B5-E6F7-4C45-BF81-152C6DAE374A}"/>
              </a:ext>
            </a:extLst>
          </p:cNvPr>
          <p:cNvSpPr txBox="1"/>
          <p:nvPr/>
        </p:nvSpPr>
        <p:spPr>
          <a:xfrm>
            <a:off x="2358240" y="2191555"/>
            <a:ext cx="7969810" cy="369332"/>
          </a:xfrm>
          <a:prstGeom prst="rect">
            <a:avLst/>
          </a:prstGeom>
          <a:noFill/>
        </p:spPr>
        <p:txBody>
          <a:bodyPr wrap="none" rtlCol="0">
            <a:spAutoFit/>
          </a:bodyPr>
          <a:lstStyle/>
          <a:p>
            <a:r>
              <a:rPr lang="en-US" dirty="0">
                <a:solidFill>
                  <a:schemeClr val="bg1">
                    <a:lumMod val="65000"/>
                  </a:schemeClr>
                </a:solidFill>
              </a:rPr>
              <a:t>The red dots shows the location of the top discord, at every length from 50 to 500</a:t>
            </a:r>
          </a:p>
        </p:txBody>
      </p:sp>
    </p:spTree>
    <p:extLst>
      <p:ext uri="{BB962C8B-B14F-4D97-AF65-F5344CB8AC3E}">
        <p14:creationId xmlns:p14="http://schemas.microsoft.com/office/powerpoint/2010/main" val="12793552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 name="TextBox 513">
            <a:extLst>
              <a:ext uri="{FF2B5EF4-FFF2-40B4-BE49-F238E27FC236}">
                <a16:creationId xmlns:a16="http://schemas.microsoft.com/office/drawing/2014/main" id="{B2A31F98-7BD6-4FEA-8183-CD9D55773429}"/>
              </a:ext>
            </a:extLst>
          </p:cNvPr>
          <p:cNvSpPr txBox="1"/>
          <p:nvPr/>
        </p:nvSpPr>
        <p:spPr>
          <a:xfrm>
            <a:off x="66801" y="437716"/>
            <a:ext cx="5235857" cy="369332"/>
          </a:xfrm>
          <a:prstGeom prst="rect">
            <a:avLst/>
          </a:prstGeom>
          <a:noFill/>
        </p:spPr>
        <p:txBody>
          <a:bodyPr wrap="none" rtlCol="0">
            <a:spAutoFit/>
          </a:bodyPr>
          <a:lstStyle/>
          <a:p>
            <a:r>
              <a:rPr lang="en-US" dirty="0"/>
              <a:t>Time series discords work perfectly on </a:t>
            </a:r>
            <a:r>
              <a:rPr lang="en-US" sz="1800" b="0" i="0" dirty="0">
                <a:solidFill>
                  <a:srgbClr val="222222"/>
                </a:solidFill>
                <a:effectLst/>
                <a:latin typeface="Calibri" panose="020F0502020204030204" pitchFamily="34" charset="0"/>
              </a:rPr>
              <a:t>Gasoil datasets</a:t>
            </a:r>
            <a:endParaRPr lang="en-US" dirty="0"/>
          </a:p>
        </p:txBody>
      </p:sp>
      <p:grpSp>
        <p:nvGrpSpPr>
          <p:cNvPr id="515" name="Group 514">
            <a:extLst>
              <a:ext uri="{FF2B5EF4-FFF2-40B4-BE49-F238E27FC236}">
                <a16:creationId xmlns:a16="http://schemas.microsoft.com/office/drawing/2014/main" id="{F3E6C582-6C70-4599-8894-08C7F8E79180}"/>
              </a:ext>
            </a:extLst>
          </p:cNvPr>
          <p:cNvGrpSpPr/>
          <p:nvPr/>
        </p:nvGrpSpPr>
        <p:grpSpPr>
          <a:xfrm>
            <a:off x="1859686" y="3987306"/>
            <a:ext cx="9703664" cy="2214758"/>
            <a:chOff x="710336" y="2425206"/>
            <a:chExt cx="9703664" cy="2214758"/>
          </a:xfrm>
        </p:grpSpPr>
        <p:sp>
          <p:nvSpPr>
            <p:cNvPr id="516" name="Rectangle 515">
              <a:extLst>
                <a:ext uri="{FF2B5EF4-FFF2-40B4-BE49-F238E27FC236}">
                  <a16:creationId xmlns:a16="http://schemas.microsoft.com/office/drawing/2014/main" id="{B0C6E95E-1908-4ACD-95ED-AEBAC73D1CE2}"/>
                </a:ext>
              </a:extLst>
            </p:cNvPr>
            <p:cNvSpPr/>
            <p:nvPr/>
          </p:nvSpPr>
          <p:spPr>
            <a:xfrm>
              <a:off x="1036271" y="2425206"/>
              <a:ext cx="6267449" cy="261610"/>
            </a:xfrm>
            <a:prstGeom prst="rect">
              <a:avLst/>
            </a:prstGeom>
          </p:spPr>
          <p:txBody>
            <a:bodyPr wrap="square">
              <a:spAutoFit/>
            </a:bodyPr>
            <a:lstStyle/>
            <a:p>
              <a:r>
                <a:rPr lang="en-US" sz="1100" dirty="0">
                  <a:solidFill>
                    <a:srgbClr val="C00000"/>
                  </a:solidFill>
                  <a:latin typeface="Arial" panose="020B0604020202020204" pitchFamily="34" charset="0"/>
                </a:rPr>
                <a:t>LevcorrTempfaultseed199vars23.C_temperatureT</a:t>
              </a:r>
            </a:p>
          </p:txBody>
        </p:sp>
        <p:sp>
          <p:nvSpPr>
            <p:cNvPr id="517" name="Rectangle 516">
              <a:extLst>
                <a:ext uri="{FF2B5EF4-FFF2-40B4-BE49-F238E27FC236}">
                  <a16:creationId xmlns:a16="http://schemas.microsoft.com/office/drawing/2014/main" id="{4F59A862-30B6-4D56-BBF9-ECBF212D4528}"/>
                </a:ext>
              </a:extLst>
            </p:cNvPr>
            <p:cNvSpPr/>
            <p:nvPr/>
          </p:nvSpPr>
          <p:spPr>
            <a:xfrm>
              <a:off x="876258" y="3505177"/>
              <a:ext cx="2844048" cy="261610"/>
            </a:xfrm>
            <a:prstGeom prst="rect">
              <a:avLst/>
            </a:prstGeom>
          </p:spPr>
          <p:txBody>
            <a:bodyPr wrap="none">
              <a:spAutoFit/>
            </a:bodyPr>
            <a:lstStyle/>
            <a:p>
              <a:r>
                <a:rPr lang="en-US" sz="1100" dirty="0">
                  <a:solidFill>
                    <a:srgbClr val="00B050"/>
                  </a:solidFill>
                  <a:latin typeface="Arial" panose="020B0604020202020204" pitchFamily="34" charset="0"/>
                </a:rPr>
                <a:t>LevcorrTempfaultseed199vars23.RT_level</a:t>
              </a:r>
              <a:endParaRPr lang="en-US" dirty="0">
                <a:solidFill>
                  <a:srgbClr val="00B050"/>
                </a:solidFill>
              </a:endParaRPr>
            </a:p>
          </p:txBody>
        </p:sp>
        <p:sp>
          <p:nvSpPr>
            <p:cNvPr id="518" name="Line 6">
              <a:extLst>
                <a:ext uri="{FF2B5EF4-FFF2-40B4-BE49-F238E27FC236}">
                  <a16:creationId xmlns:a16="http://schemas.microsoft.com/office/drawing/2014/main" id="{962921CD-799E-4972-A9B1-CC9A3BA9EB9A}"/>
                </a:ext>
              </a:extLst>
            </p:cNvPr>
            <p:cNvSpPr>
              <a:spLocks noChangeShapeType="1"/>
            </p:cNvSpPr>
            <p:nvPr/>
          </p:nvSpPr>
          <p:spPr bwMode="auto">
            <a:xfrm>
              <a:off x="955675" y="2936872"/>
              <a:ext cx="94567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9" name="Freeform 8">
              <a:extLst>
                <a:ext uri="{FF2B5EF4-FFF2-40B4-BE49-F238E27FC236}">
                  <a16:creationId xmlns:a16="http://schemas.microsoft.com/office/drawing/2014/main" id="{3F8F1BC0-51C5-4B0A-9C47-C5146A25D64E}"/>
                </a:ext>
              </a:extLst>
            </p:cNvPr>
            <p:cNvSpPr>
              <a:spLocks/>
            </p:cNvSpPr>
            <p:nvPr/>
          </p:nvSpPr>
          <p:spPr bwMode="auto">
            <a:xfrm>
              <a:off x="955675" y="2627311"/>
              <a:ext cx="9456738" cy="293688"/>
            </a:xfrm>
            <a:custGeom>
              <a:avLst/>
              <a:gdLst>
                <a:gd name="T0" fmla="*/ 90 w 5957"/>
                <a:gd name="T1" fmla="*/ 93 h 185"/>
                <a:gd name="T2" fmla="*/ 184 w 5957"/>
                <a:gd name="T3" fmla="*/ 69 h 185"/>
                <a:gd name="T4" fmla="*/ 277 w 5957"/>
                <a:gd name="T5" fmla="*/ 96 h 185"/>
                <a:gd name="T6" fmla="*/ 370 w 5957"/>
                <a:gd name="T7" fmla="*/ 58 h 185"/>
                <a:gd name="T8" fmla="*/ 463 w 5957"/>
                <a:gd name="T9" fmla="*/ 54 h 185"/>
                <a:gd name="T10" fmla="*/ 556 w 5957"/>
                <a:gd name="T11" fmla="*/ 147 h 185"/>
                <a:gd name="T12" fmla="*/ 649 w 5957"/>
                <a:gd name="T13" fmla="*/ 91 h 185"/>
                <a:gd name="T14" fmla="*/ 743 w 5957"/>
                <a:gd name="T15" fmla="*/ 53 h 185"/>
                <a:gd name="T16" fmla="*/ 836 w 5957"/>
                <a:gd name="T17" fmla="*/ 95 h 185"/>
                <a:gd name="T18" fmla="*/ 929 w 5957"/>
                <a:gd name="T19" fmla="*/ 65 h 185"/>
                <a:gd name="T20" fmla="*/ 1022 w 5957"/>
                <a:gd name="T21" fmla="*/ 92 h 185"/>
                <a:gd name="T22" fmla="*/ 1115 w 5957"/>
                <a:gd name="T23" fmla="*/ 59 h 185"/>
                <a:gd name="T24" fmla="*/ 1209 w 5957"/>
                <a:gd name="T25" fmla="*/ 116 h 185"/>
                <a:gd name="T26" fmla="*/ 1302 w 5957"/>
                <a:gd name="T27" fmla="*/ 80 h 185"/>
                <a:gd name="T28" fmla="*/ 1395 w 5957"/>
                <a:gd name="T29" fmla="*/ 65 h 185"/>
                <a:gd name="T30" fmla="*/ 1488 w 5957"/>
                <a:gd name="T31" fmla="*/ 64 h 185"/>
                <a:gd name="T32" fmla="*/ 1581 w 5957"/>
                <a:gd name="T33" fmla="*/ 59 h 185"/>
                <a:gd name="T34" fmla="*/ 1675 w 5957"/>
                <a:gd name="T35" fmla="*/ 123 h 185"/>
                <a:gd name="T36" fmla="*/ 1768 w 5957"/>
                <a:gd name="T37" fmla="*/ 61 h 185"/>
                <a:gd name="T38" fmla="*/ 1861 w 5957"/>
                <a:gd name="T39" fmla="*/ 91 h 185"/>
                <a:gd name="T40" fmla="*/ 1954 w 5957"/>
                <a:gd name="T41" fmla="*/ 55 h 185"/>
                <a:gd name="T42" fmla="*/ 2047 w 5957"/>
                <a:gd name="T43" fmla="*/ 111 h 185"/>
                <a:gd name="T44" fmla="*/ 2140 w 5957"/>
                <a:gd name="T45" fmla="*/ 76 h 185"/>
                <a:gd name="T46" fmla="*/ 2233 w 5957"/>
                <a:gd name="T47" fmla="*/ 105 h 185"/>
                <a:gd name="T48" fmla="*/ 2327 w 5957"/>
                <a:gd name="T49" fmla="*/ 62 h 185"/>
                <a:gd name="T50" fmla="*/ 2420 w 5957"/>
                <a:gd name="T51" fmla="*/ 55 h 185"/>
                <a:gd name="T52" fmla="*/ 2513 w 5957"/>
                <a:gd name="T53" fmla="*/ 141 h 185"/>
                <a:gd name="T54" fmla="*/ 2606 w 5957"/>
                <a:gd name="T55" fmla="*/ 68 h 185"/>
                <a:gd name="T56" fmla="*/ 2699 w 5957"/>
                <a:gd name="T57" fmla="*/ 58 h 185"/>
                <a:gd name="T58" fmla="*/ 2792 w 5957"/>
                <a:gd name="T59" fmla="*/ 108 h 185"/>
                <a:gd name="T60" fmla="*/ 2886 w 5957"/>
                <a:gd name="T61" fmla="*/ 80 h 185"/>
                <a:gd name="T62" fmla="*/ 2979 w 5957"/>
                <a:gd name="T63" fmla="*/ 56 h 185"/>
                <a:gd name="T64" fmla="*/ 3072 w 5957"/>
                <a:gd name="T65" fmla="*/ 67 h 185"/>
                <a:gd name="T66" fmla="*/ 3165 w 5957"/>
                <a:gd name="T67" fmla="*/ 60 h 185"/>
                <a:gd name="T68" fmla="*/ 3258 w 5957"/>
                <a:gd name="T69" fmla="*/ 94 h 185"/>
                <a:gd name="T70" fmla="*/ 3352 w 5957"/>
                <a:gd name="T71" fmla="*/ 69 h 185"/>
                <a:gd name="T72" fmla="*/ 3445 w 5957"/>
                <a:gd name="T73" fmla="*/ 67 h 185"/>
                <a:gd name="T74" fmla="*/ 3538 w 5957"/>
                <a:gd name="T75" fmla="*/ 67 h 185"/>
                <a:gd name="T76" fmla="*/ 3631 w 5957"/>
                <a:gd name="T77" fmla="*/ 74 h 185"/>
                <a:gd name="T78" fmla="*/ 3724 w 5957"/>
                <a:gd name="T79" fmla="*/ 68 h 185"/>
                <a:gd name="T80" fmla="*/ 3817 w 5957"/>
                <a:gd name="T81" fmla="*/ 69 h 185"/>
                <a:gd name="T82" fmla="*/ 3911 w 5957"/>
                <a:gd name="T83" fmla="*/ 143 h 185"/>
                <a:gd name="T84" fmla="*/ 4004 w 5957"/>
                <a:gd name="T85" fmla="*/ 83 h 185"/>
                <a:gd name="T86" fmla="*/ 4097 w 5957"/>
                <a:gd name="T87" fmla="*/ 53 h 185"/>
                <a:gd name="T88" fmla="*/ 4190 w 5957"/>
                <a:gd name="T89" fmla="*/ 117 h 185"/>
                <a:gd name="T90" fmla="*/ 4283 w 5957"/>
                <a:gd name="T91" fmla="*/ 64 h 185"/>
                <a:gd name="T92" fmla="*/ 4376 w 5957"/>
                <a:gd name="T93" fmla="*/ 76 h 185"/>
                <a:gd name="T94" fmla="*/ 4470 w 5957"/>
                <a:gd name="T95" fmla="*/ 61 h 185"/>
                <a:gd name="T96" fmla="*/ 4563 w 5957"/>
                <a:gd name="T97" fmla="*/ 60 h 185"/>
                <a:gd name="T98" fmla="*/ 4656 w 5957"/>
                <a:gd name="T99" fmla="*/ 11 h 185"/>
                <a:gd name="T100" fmla="*/ 4749 w 5957"/>
                <a:gd name="T101" fmla="*/ 142 h 185"/>
                <a:gd name="T102" fmla="*/ 4842 w 5957"/>
                <a:gd name="T103" fmla="*/ 86 h 185"/>
                <a:gd name="T104" fmla="*/ 4935 w 5957"/>
                <a:gd name="T105" fmla="*/ 60 h 185"/>
                <a:gd name="T106" fmla="*/ 5028 w 5957"/>
                <a:gd name="T107" fmla="*/ 63 h 185"/>
                <a:gd name="T108" fmla="*/ 5122 w 5957"/>
                <a:gd name="T109" fmla="*/ 68 h 185"/>
                <a:gd name="T110" fmla="*/ 5215 w 5957"/>
                <a:gd name="T111" fmla="*/ 104 h 185"/>
                <a:gd name="T112" fmla="*/ 5308 w 5957"/>
                <a:gd name="T113" fmla="*/ 90 h 185"/>
                <a:gd name="T114" fmla="*/ 5401 w 5957"/>
                <a:gd name="T115" fmla="*/ 68 h 185"/>
                <a:gd name="T116" fmla="*/ 5494 w 5957"/>
                <a:gd name="T117" fmla="*/ 60 h 185"/>
                <a:gd name="T118" fmla="*/ 5588 w 5957"/>
                <a:gd name="T119" fmla="*/ 59 h 185"/>
                <a:gd name="T120" fmla="*/ 5681 w 5957"/>
                <a:gd name="T121" fmla="*/ 71 h 185"/>
                <a:gd name="T122" fmla="*/ 5774 w 5957"/>
                <a:gd name="T123" fmla="*/ 71 h 185"/>
                <a:gd name="T124" fmla="*/ 5867 w 5957"/>
                <a:gd name="T125" fmla="*/ 104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7" h="185">
                  <a:moveTo>
                    <a:pt x="0" y="185"/>
                  </a:moveTo>
                  <a:lnTo>
                    <a:pt x="3" y="181"/>
                  </a:lnTo>
                  <a:lnTo>
                    <a:pt x="6" y="179"/>
                  </a:lnTo>
                  <a:lnTo>
                    <a:pt x="9" y="176"/>
                  </a:lnTo>
                  <a:lnTo>
                    <a:pt x="12" y="174"/>
                  </a:lnTo>
                  <a:lnTo>
                    <a:pt x="15" y="172"/>
                  </a:lnTo>
                  <a:lnTo>
                    <a:pt x="18" y="170"/>
                  </a:lnTo>
                  <a:lnTo>
                    <a:pt x="21" y="169"/>
                  </a:lnTo>
                  <a:lnTo>
                    <a:pt x="23" y="167"/>
                  </a:lnTo>
                  <a:lnTo>
                    <a:pt x="26" y="166"/>
                  </a:lnTo>
                  <a:lnTo>
                    <a:pt x="29" y="181"/>
                  </a:lnTo>
                  <a:lnTo>
                    <a:pt x="32" y="171"/>
                  </a:lnTo>
                  <a:lnTo>
                    <a:pt x="35" y="160"/>
                  </a:lnTo>
                  <a:lnTo>
                    <a:pt x="38" y="149"/>
                  </a:lnTo>
                  <a:lnTo>
                    <a:pt x="41" y="139"/>
                  </a:lnTo>
                  <a:lnTo>
                    <a:pt x="44" y="130"/>
                  </a:lnTo>
                  <a:lnTo>
                    <a:pt x="47" y="120"/>
                  </a:lnTo>
                  <a:lnTo>
                    <a:pt x="50" y="111"/>
                  </a:lnTo>
                  <a:lnTo>
                    <a:pt x="53" y="102"/>
                  </a:lnTo>
                  <a:lnTo>
                    <a:pt x="55" y="94"/>
                  </a:lnTo>
                  <a:lnTo>
                    <a:pt x="58" y="85"/>
                  </a:lnTo>
                  <a:lnTo>
                    <a:pt x="62" y="77"/>
                  </a:lnTo>
                  <a:lnTo>
                    <a:pt x="64" y="69"/>
                  </a:lnTo>
                  <a:lnTo>
                    <a:pt x="67" y="62"/>
                  </a:lnTo>
                  <a:lnTo>
                    <a:pt x="70" y="55"/>
                  </a:lnTo>
                  <a:lnTo>
                    <a:pt x="73" y="60"/>
                  </a:lnTo>
                  <a:lnTo>
                    <a:pt x="76" y="139"/>
                  </a:lnTo>
                  <a:lnTo>
                    <a:pt x="79" y="129"/>
                  </a:lnTo>
                  <a:lnTo>
                    <a:pt x="82" y="120"/>
                  </a:lnTo>
                  <a:lnTo>
                    <a:pt x="85" y="110"/>
                  </a:lnTo>
                  <a:lnTo>
                    <a:pt x="87" y="101"/>
                  </a:lnTo>
                  <a:lnTo>
                    <a:pt x="90" y="93"/>
                  </a:lnTo>
                  <a:lnTo>
                    <a:pt x="94" y="85"/>
                  </a:lnTo>
                  <a:lnTo>
                    <a:pt x="96" y="77"/>
                  </a:lnTo>
                  <a:lnTo>
                    <a:pt x="99" y="69"/>
                  </a:lnTo>
                  <a:lnTo>
                    <a:pt x="102" y="61"/>
                  </a:lnTo>
                  <a:lnTo>
                    <a:pt x="105" y="54"/>
                  </a:lnTo>
                  <a:lnTo>
                    <a:pt x="108" y="61"/>
                  </a:lnTo>
                  <a:lnTo>
                    <a:pt x="111" y="121"/>
                  </a:lnTo>
                  <a:lnTo>
                    <a:pt x="114" y="112"/>
                  </a:lnTo>
                  <a:lnTo>
                    <a:pt x="117" y="103"/>
                  </a:lnTo>
                  <a:lnTo>
                    <a:pt x="119" y="95"/>
                  </a:lnTo>
                  <a:lnTo>
                    <a:pt x="123" y="86"/>
                  </a:lnTo>
                  <a:lnTo>
                    <a:pt x="126" y="78"/>
                  </a:lnTo>
                  <a:lnTo>
                    <a:pt x="128" y="71"/>
                  </a:lnTo>
                  <a:lnTo>
                    <a:pt x="131" y="63"/>
                  </a:lnTo>
                  <a:lnTo>
                    <a:pt x="134" y="56"/>
                  </a:lnTo>
                  <a:lnTo>
                    <a:pt x="137" y="59"/>
                  </a:lnTo>
                  <a:lnTo>
                    <a:pt x="140" y="107"/>
                  </a:lnTo>
                  <a:lnTo>
                    <a:pt x="143" y="98"/>
                  </a:lnTo>
                  <a:lnTo>
                    <a:pt x="146" y="90"/>
                  </a:lnTo>
                  <a:lnTo>
                    <a:pt x="149" y="82"/>
                  </a:lnTo>
                  <a:lnTo>
                    <a:pt x="152" y="74"/>
                  </a:lnTo>
                  <a:lnTo>
                    <a:pt x="155" y="66"/>
                  </a:lnTo>
                  <a:lnTo>
                    <a:pt x="158" y="59"/>
                  </a:lnTo>
                  <a:lnTo>
                    <a:pt x="160" y="54"/>
                  </a:lnTo>
                  <a:lnTo>
                    <a:pt x="163" y="94"/>
                  </a:lnTo>
                  <a:lnTo>
                    <a:pt x="166" y="88"/>
                  </a:lnTo>
                  <a:lnTo>
                    <a:pt x="169" y="80"/>
                  </a:lnTo>
                  <a:lnTo>
                    <a:pt x="172" y="72"/>
                  </a:lnTo>
                  <a:lnTo>
                    <a:pt x="175" y="64"/>
                  </a:lnTo>
                  <a:lnTo>
                    <a:pt x="178" y="57"/>
                  </a:lnTo>
                  <a:lnTo>
                    <a:pt x="181" y="56"/>
                  </a:lnTo>
                  <a:lnTo>
                    <a:pt x="184" y="69"/>
                  </a:lnTo>
                  <a:lnTo>
                    <a:pt x="187" y="81"/>
                  </a:lnTo>
                  <a:lnTo>
                    <a:pt x="190" y="73"/>
                  </a:lnTo>
                  <a:lnTo>
                    <a:pt x="192" y="66"/>
                  </a:lnTo>
                  <a:lnTo>
                    <a:pt x="195" y="59"/>
                  </a:lnTo>
                  <a:lnTo>
                    <a:pt x="198" y="54"/>
                  </a:lnTo>
                  <a:lnTo>
                    <a:pt x="201" y="67"/>
                  </a:lnTo>
                  <a:lnTo>
                    <a:pt x="204" y="74"/>
                  </a:lnTo>
                  <a:lnTo>
                    <a:pt x="207" y="67"/>
                  </a:lnTo>
                  <a:lnTo>
                    <a:pt x="210" y="59"/>
                  </a:lnTo>
                  <a:lnTo>
                    <a:pt x="213" y="53"/>
                  </a:lnTo>
                  <a:lnTo>
                    <a:pt x="216" y="65"/>
                  </a:lnTo>
                  <a:lnTo>
                    <a:pt x="219" y="70"/>
                  </a:lnTo>
                  <a:lnTo>
                    <a:pt x="222" y="63"/>
                  </a:lnTo>
                  <a:lnTo>
                    <a:pt x="224" y="55"/>
                  </a:lnTo>
                  <a:lnTo>
                    <a:pt x="227" y="59"/>
                  </a:lnTo>
                  <a:lnTo>
                    <a:pt x="230" y="70"/>
                  </a:lnTo>
                  <a:lnTo>
                    <a:pt x="233" y="63"/>
                  </a:lnTo>
                  <a:lnTo>
                    <a:pt x="236" y="55"/>
                  </a:lnTo>
                  <a:lnTo>
                    <a:pt x="239" y="60"/>
                  </a:lnTo>
                  <a:lnTo>
                    <a:pt x="242" y="65"/>
                  </a:lnTo>
                  <a:lnTo>
                    <a:pt x="245" y="58"/>
                  </a:lnTo>
                  <a:lnTo>
                    <a:pt x="248" y="55"/>
                  </a:lnTo>
                  <a:lnTo>
                    <a:pt x="251" y="64"/>
                  </a:lnTo>
                  <a:lnTo>
                    <a:pt x="254" y="58"/>
                  </a:lnTo>
                  <a:lnTo>
                    <a:pt x="256" y="55"/>
                  </a:lnTo>
                  <a:lnTo>
                    <a:pt x="259" y="68"/>
                  </a:lnTo>
                  <a:lnTo>
                    <a:pt x="262" y="58"/>
                  </a:lnTo>
                  <a:lnTo>
                    <a:pt x="265" y="54"/>
                  </a:lnTo>
                  <a:lnTo>
                    <a:pt x="268" y="66"/>
                  </a:lnTo>
                  <a:lnTo>
                    <a:pt x="271" y="78"/>
                  </a:lnTo>
                  <a:lnTo>
                    <a:pt x="274" y="88"/>
                  </a:lnTo>
                  <a:lnTo>
                    <a:pt x="277" y="96"/>
                  </a:lnTo>
                  <a:lnTo>
                    <a:pt x="280" y="104"/>
                  </a:lnTo>
                  <a:lnTo>
                    <a:pt x="283" y="110"/>
                  </a:lnTo>
                  <a:lnTo>
                    <a:pt x="286" y="117"/>
                  </a:lnTo>
                  <a:lnTo>
                    <a:pt x="288" y="122"/>
                  </a:lnTo>
                  <a:lnTo>
                    <a:pt x="291" y="126"/>
                  </a:lnTo>
                  <a:lnTo>
                    <a:pt x="294" y="130"/>
                  </a:lnTo>
                  <a:lnTo>
                    <a:pt x="297" y="134"/>
                  </a:lnTo>
                  <a:lnTo>
                    <a:pt x="300" y="137"/>
                  </a:lnTo>
                  <a:lnTo>
                    <a:pt x="303" y="140"/>
                  </a:lnTo>
                  <a:lnTo>
                    <a:pt x="306" y="151"/>
                  </a:lnTo>
                  <a:lnTo>
                    <a:pt x="309" y="140"/>
                  </a:lnTo>
                  <a:lnTo>
                    <a:pt x="312" y="131"/>
                  </a:lnTo>
                  <a:lnTo>
                    <a:pt x="315" y="121"/>
                  </a:lnTo>
                  <a:lnTo>
                    <a:pt x="318" y="112"/>
                  </a:lnTo>
                  <a:lnTo>
                    <a:pt x="320" y="103"/>
                  </a:lnTo>
                  <a:lnTo>
                    <a:pt x="323" y="95"/>
                  </a:lnTo>
                  <a:lnTo>
                    <a:pt x="326" y="86"/>
                  </a:lnTo>
                  <a:lnTo>
                    <a:pt x="329" y="78"/>
                  </a:lnTo>
                  <a:lnTo>
                    <a:pt x="332" y="71"/>
                  </a:lnTo>
                  <a:lnTo>
                    <a:pt x="335" y="63"/>
                  </a:lnTo>
                  <a:lnTo>
                    <a:pt x="338" y="56"/>
                  </a:lnTo>
                  <a:lnTo>
                    <a:pt x="341" y="59"/>
                  </a:lnTo>
                  <a:lnTo>
                    <a:pt x="344" y="122"/>
                  </a:lnTo>
                  <a:lnTo>
                    <a:pt x="347" y="113"/>
                  </a:lnTo>
                  <a:lnTo>
                    <a:pt x="350" y="104"/>
                  </a:lnTo>
                  <a:lnTo>
                    <a:pt x="352" y="95"/>
                  </a:lnTo>
                  <a:lnTo>
                    <a:pt x="355" y="87"/>
                  </a:lnTo>
                  <a:lnTo>
                    <a:pt x="358" y="78"/>
                  </a:lnTo>
                  <a:lnTo>
                    <a:pt x="361" y="71"/>
                  </a:lnTo>
                  <a:lnTo>
                    <a:pt x="364" y="63"/>
                  </a:lnTo>
                  <a:lnTo>
                    <a:pt x="367" y="56"/>
                  </a:lnTo>
                  <a:lnTo>
                    <a:pt x="370" y="58"/>
                  </a:lnTo>
                  <a:lnTo>
                    <a:pt x="373" y="107"/>
                  </a:lnTo>
                  <a:lnTo>
                    <a:pt x="376" y="100"/>
                  </a:lnTo>
                  <a:lnTo>
                    <a:pt x="379" y="91"/>
                  </a:lnTo>
                  <a:lnTo>
                    <a:pt x="382" y="83"/>
                  </a:lnTo>
                  <a:lnTo>
                    <a:pt x="384" y="75"/>
                  </a:lnTo>
                  <a:lnTo>
                    <a:pt x="387" y="67"/>
                  </a:lnTo>
                  <a:lnTo>
                    <a:pt x="391" y="60"/>
                  </a:lnTo>
                  <a:lnTo>
                    <a:pt x="393" y="53"/>
                  </a:lnTo>
                  <a:lnTo>
                    <a:pt x="396" y="64"/>
                  </a:lnTo>
                  <a:lnTo>
                    <a:pt x="399" y="94"/>
                  </a:lnTo>
                  <a:lnTo>
                    <a:pt x="402" y="86"/>
                  </a:lnTo>
                  <a:lnTo>
                    <a:pt x="405" y="78"/>
                  </a:lnTo>
                  <a:lnTo>
                    <a:pt x="408" y="70"/>
                  </a:lnTo>
                  <a:lnTo>
                    <a:pt x="411" y="62"/>
                  </a:lnTo>
                  <a:lnTo>
                    <a:pt x="414" y="55"/>
                  </a:lnTo>
                  <a:lnTo>
                    <a:pt x="416" y="60"/>
                  </a:lnTo>
                  <a:lnTo>
                    <a:pt x="420" y="87"/>
                  </a:lnTo>
                  <a:lnTo>
                    <a:pt x="423" y="80"/>
                  </a:lnTo>
                  <a:lnTo>
                    <a:pt x="425" y="72"/>
                  </a:lnTo>
                  <a:lnTo>
                    <a:pt x="428" y="64"/>
                  </a:lnTo>
                  <a:lnTo>
                    <a:pt x="431" y="57"/>
                  </a:lnTo>
                  <a:lnTo>
                    <a:pt x="434" y="56"/>
                  </a:lnTo>
                  <a:lnTo>
                    <a:pt x="437" y="82"/>
                  </a:lnTo>
                  <a:lnTo>
                    <a:pt x="440" y="74"/>
                  </a:lnTo>
                  <a:lnTo>
                    <a:pt x="443" y="66"/>
                  </a:lnTo>
                  <a:lnTo>
                    <a:pt x="446" y="59"/>
                  </a:lnTo>
                  <a:lnTo>
                    <a:pt x="449" y="54"/>
                  </a:lnTo>
                  <a:lnTo>
                    <a:pt x="452" y="65"/>
                  </a:lnTo>
                  <a:lnTo>
                    <a:pt x="455" y="73"/>
                  </a:lnTo>
                  <a:lnTo>
                    <a:pt x="457" y="66"/>
                  </a:lnTo>
                  <a:lnTo>
                    <a:pt x="460" y="58"/>
                  </a:lnTo>
                  <a:lnTo>
                    <a:pt x="463" y="54"/>
                  </a:lnTo>
                  <a:lnTo>
                    <a:pt x="466" y="67"/>
                  </a:lnTo>
                  <a:lnTo>
                    <a:pt x="469" y="68"/>
                  </a:lnTo>
                  <a:lnTo>
                    <a:pt x="472" y="60"/>
                  </a:lnTo>
                  <a:lnTo>
                    <a:pt x="475" y="53"/>
                  </a:lnTo>
                  <a:lnTo>
                    <a:pt x="478" y="63"/>
                  </a:lnTo>
                  <a:lnTo>
                    <a:pt x="481" y="67"/>
                  </a:lnTo>
                  <a:lnTo>
                    <a:pt x="484" y="60"/>
                  </a:lnTo>
                  <a:lnTo>
                    <a:pt x="487" y="53"/>
                  </a:lnTo>
                  <a:lnTo>
                    <a:pt x="489" y="64"/>
                  </a:lnTo>
                  <a:lnTo>
                    <a:pt x="492" y="63"/>
                  </a:lnTo>
                  <a:lnTo>
                    <a:pt x="495" y="55"/>
                  </a:lnTo>
                  <a:lnTo>
                    <a:pt x="498" y="59"/>
                  </a:lnTo>
                  <a:lnTo>
                    <a:pt x="501" y="63"/>
                  </a:lnTo>
                  <a:lnTo>
                    <a:pt x="504" y="56"/>
                  </a:lnTo>
                  <a:lnTo>
                    <a:pt x="507" y="58"/>
                  </a:lnTo>
                  <a:lnTo>
                    <a:pt x="510" y="63"/>
                  </a:lnTo>
                  <a:lnTo>
                    <a:pt x="513" y="56"/>
                  </a:lnTo>
                  <a:lnTo>
                    <a:pt x="516" y="58"/>
                  </a:lnTo>
                  <a:lnTo>
                    <a:pt x="519" y="70"/>
                  </a:lnTo>
                  <a:lnTo>
                    <a:pt x="521" y="81"/>
                  </a:lnTo>
                  <a:lnTo>
                    <a:pt x="524" y="91"/>
                  </a:lnTo>
                  <a:lnTo>
                    <a:pt x="527" y="99"/>
                  </a:lnTo>
                  <a:lnTo>
                    <a:pt x="530" y="106"/>
                  </a:lnTo>
                  <a:lnTo>
                    <a:pt x="533" y="112"/>
                  </a:lnTo>
                  <a:lnTo>
                    <a:pt x="536" y="118"/>
                  </a:lnTo>
                  <a:lnTo>
                    <a:pt x="539" y="123"/>
                  </a:lnTo>
                  <a:lnTo>
                    <a:pt x="542" y="128"/>
                  </a:lnTo>
                  <a:lnTo>
                    <a:pt x="545" y="131"/>
                  </a:lnTo>
                  <a:lnTo>
                    <a:pt x="548" y="135"/>
                  </a:lnTo>
                  <a:lnTo>
                    <a:pt x="551" y="138"/>
                  </a:lnTo>
                  <a:lnTo>
                    <a:pt x="553" y="140"/>
                  </a:lnTo>
                  <a:lnTo>
                    <a:pt x="556" y="147"/>
                  </a:lnTo>
                  <a:lnTo>
                    <a:pt x="559" y="137"/>
                  </a:lnTo>
                  <a:lnTo>
                    <a:pt x="562" y="127"/>
                  </a:lnTo>
                  <a:lnTo>
                    <a:pt x="565" y="118"/>
                  </a:lnTo>
                  <a:lnTo>
                    <a:pt x="568" y="108"/>
                  </a:lnTo>
                  <a:lnTo>
                    <a:pt x="571" y="100"/>
                  </a:lnTo>
                  <a:lnTo>
                    <a:pt x="574" y="91"/>
                  </a:lnTo>
                  <a:lnTo>
                    <a:pt x="577" y="83"/>
                  </a:lnTo>
                  <a:lnTo>
                    <a:pt x="580" y="75"/>
                  </a:lnTo>
                  <a:lnTo>
                    <a:pt x="583" y="67"/>
                  </a:lnTo>
                  <a:lnTo>
                    <a:pt x="585" y="60"/>
                  </a:lnTo>
                  <a:lnTo>
                    <a:pt x="588" y="53"/>
                  </a:lnTo>
                  <a:lnTo>
                    <a:pt x="591" y="64"/>
                  </a:lnTo>
                  <a:lnTo>
                    <a:pt x="594" y="118"/>
                  </a:lnTo>
                  <a:lnTo>
                    <a:pt x="597" y="109"/>
                  </a:lnTo>
                  <a:lnTo>
                    <a:pt x="600" y="101"/>
                  </a:lnTo>
                  <a:lnTo>
                    <a:pt x="603" y="92"/>
                  </a:lnTo>
                  <a:lnTo>
                    <a:pt x="606" y="84"/>
                  </a:lnTo>
                  <a:lnTo>
                    <a:pt x="609" y="76"/>
                  </a:lnTo>
                  <a:lnTo>
                    <a:pt x="612" y="68"/>
                  </a:lnTo>
                  <a:lnTo>
                    <a:pt x="615" y="61"/>
                  </a:lnTo>
                  <a:lnTo>
                    <a:pt x="617" y="54"/>
                  </a:lnTo>
                  <a:lnTo>
                    <a:pt x="620" y="63"/>
                  </a:lnTo>
                  <a:lnTo>
                    <a:pt x="623" y="105"/>
                  </a:lnTo>
                  <a:lnTo>
                    <a:pt x="626" y="96"/>
                  </a:lnTo>
                  <a:lnTo>
                    <a:pt x="629" y="88"/>
                  </a:lnTo>
                  <a:lnTo>
                    <a:pt x="632" y="80"/>
                  </a:lnTo>
                  <a:lnTo>
                    <a:pt x="635" y="72"/>
                  </a:lnTo>
                  <a:lnTo>
                    <a:pt x="638" y="64"/>
                  </a:lnTo>
                  <a:lnTo>
                    <a:pt x="641" y="57"/>
                  </a:lnTo>
                  <a:lnTo>
                    <a:pt x="644" y="56"/>
                  </a:lnTo>
                  <a:lnTo>
                    <a:pt x="647" y="69"/>
                  </a:lnTo>
                  <a:lnTo>
                    <a:pt x="649" y="91"/>
                  </a:lnTo>
                  <a:lnTo>
                    <a:pt x="652" y="82"/>
                  </a:lnTo>
                  <a:lnTo>
                    <a:pt x="655" y="75"/>
                  </a:lnTo>
                  <a:lnTo>
                    <a:pt x="658" y="67"/>
                  </a:lnTo>
                  <a:lnTo>
                    <a:pt x="661" y="60"/>
                  </a:lnTo>
                  <a:lnTo>
                    <a:pt x="664" y="53"/>
                  </a:lnTo>
                  <a:lnTo>
                    <a:pt x="667" y="64"/>
                  </a:lnTo>
                  <a:lnTo>
                    <a:pt x="670" y="83"/>
                  </a:lnTo>
                  <a:lnTo>
                    <a:pt x="673" y="75"/>
                  </a:lnTo>
                  <a:lnTo>
                    <a:pt x="676" y="67"/>
                  </a:lnTo>
                  <a:lnTo>
                    <a:pt x="679" y="60"/>
                  </a:lnTo>
                  <a:lnTo>
                    <a:pt x="681" y="53"/>
                  </a:lnTo>
                  <a:lnTo>
                    <a:pt x="684" y="65"/>
                  </a:lnTo>
                  <a:lnTo>
                    <a:pt x="688" y="77"/>
                  </a:lnTo>
                  <a:lnTo>
                    <a:pt x="690" y="69"/>
                  </a:lnTo>
                  <a:lnTo>
                    <a:pt x="693" y="61"/>
                  </a:lnTo>
                  <a:lnTo>
                    <a:pt x="696" y="54"/>
                  </a:lnTo>
                  <a:lnTo>
                    <a:pt x="699" y="61"/>
                  </a:lnTo>
                  <a:lnTo>
                    <a:pt x="702" y="73"/>
                  </a:lnTo>
                  <a:lnTo>
                    <a:pt x="705" y="65"/>
                  </a:lnTo>
                  <a:lnTo>
                    <a:pt x="708" y="58"/>
                  </a:lnTo>
                  <a:lnTo>
                    <a:pt x="711" y="54"/>
                  </a:lnTo>
                  <a:lnTo>
                    <a:pt x="713" y="67"/>
                  </a:lnTo>
                  <a:lnTo>
                    <a:pt x="717" y="67"/>
                  </a:lnTo>
                  <a:lnTo>
                    <a:pt x="720" y="59"/>
                  </a:lnTo>
                  <a:lnTo>
                    <a:pt x="722" y="53"/>
                  </a:lnTo>
                  <a:lnTo>
                    <a:pt x="725" y="65"/>
                  </a:lnTo>
                  <a:lnTo>
                    <a:pt x="728" y="64"/>
                  </a:lnTo>
                  <a:lnTo>
                    <a:pt x="731" y="57"/>
                  </a:lnTo>
                  <a:lnTo>
                    <a:pt x="734" y="56"/>
                  </a:lnTo>
                  <a:lnTo>
                    <a:pt x="737" y="66"/>
                  </a:lnTo>
                  <a:lnTo>
                    <a:pt x="740" y="59"/>
                  </a:lnTo>
                  <a:lnTo>
                    <a:pt x="743" y="53"/>
                  </a:lnTo>
                  <a:lnTo>
                    <a:pt x="745" y="65"/>
                  </a:lnTo>
                  <a:lnTo>
                    <a:pt x="749" y="58"/>
                  </a:lnTo>
                  <a:lnTo>
                    <a:pt x="752" y="54"/>
                  </a:lnTo>
                  <a:lnTo>
                    <a:pt x="754" y="67"/>
                  </a:lnTo>
                  <a:lnTo>
                    <a:pt x="757" y="77"/>
                  </a:lnTo>
                  <a:lnTo>
                    <a:pt x="760" y="87"/>
                  </a:lnTo>
                  <a:lnTo>
                    <a:pt x="763" y="96"/>
                  </a:lnTo>
                  <a:lnTo>
                    <a:pt x="766" y="104"/>
                  </a:lnTo>
                  <a:lnTo>
                    <a:pt x="769" y="110"/>
                  </a:lnTo>
                  <a:lnTo>
                    <a:pt x="772" y="116"/>
                  </a:lnTo>
                  <a:lnTo>
                    <a:pt x="775" y="122"/>
                  </a:lnTo>
                  <a:lnTo>
                    <a:pt x="778" y="126"/>
                  </a:lnTo>
                  <a:lnTo>
                    <a:pt x="781" y="130"/>
                  </a:lnTo>
                  <a:lnTo>
                    <a:pt x="784" y="134"/>
                  </a:lnTo>
                  <a:lnTo>
                    <a:pt x="786" y="159"/>
                  </a:lnTo>
                  <a:lnTo>
                    <a:pt x="789" y="148"/>
                  </a:lnTo>
                  <a:lnTo>
                    <a:pt x="792" y="138"/>
                  </a:lnTo>
                  <a:lnTo>
                    <a:pt x="795" y="129"/>
                  </a:lnTo>
                  <a:lnTo>
                    <a:pt x="798" y="119"/>
                  </a:lnTo>
                  <a:lnTo>
                    <a:pt x="801" y="110"/>
                  </a:lnTo>
                  <a:lnTo>
                    <a:pt x="804" y="101"/>
                  </a:lnTo>
                  <a:lnTo>
                    <a:pt x="807" y="92"/>
                  </a:lnTo>
                  <a:lnTo>
                    <a:pt x="810" y="85"/>
                  </a:lnTo>
                  <a:lnTo>
                    <a:pt x="813" y="76"/>
                  </a:lnTo>
                  <a:lnTo>
                    <a:pt x="816" y="69"/>
                  </a:lnTo>
                  <a:lnTo>
                    <a:pt x="818" y="61"/>
                  </a:lnTo>
                  <a:lnTo>
                    <a:pt x="821" y="54"/>
                  </a:lnTo>
                  <a:lnTo>
                    <a:pt x="824" y="62"/>
                  </a:lnTo>
                  <a:lnTo>
                    <a:pt x="827" y="121"/>
                  </a:lnTo>
                  <a:lnTo>
                    <a:pt x="830" y="112"/>
                  </a:lnTo>
                  <a:lnTo>
                    <a:pt x="833" y="103"/>
                  </a:lnTo>
                  <a:lnTo>
                    <a:pt x="836" y="95"/>
                  </a:lnTo>
                  <a:lnTo>
                    <a:pt x="839" y="86"/>
                  </a:lnTo>
                  <a:lnTo>
                    <a:pt x="842" y="78"/>
                  </a:lnTo>
                  <a:lnTo>
                    <a:pt x="845" y="71"/>
                  </a:lnTo>
                  <a:lnTo>
                    <a:pt x="848" y="63"/>
                  </a:lnTo>
                  <a:lnTo>
                    <a:pt x="850" y="56"/>
                  </a:lnTo>
                  <a:lnTo>
                    <a:pt x="853" y="59"/>
                  </a:lnTo>
                  <a:lnTo>
                    <a:pt x="856" y="106"/>
                  </a:lnTo>
                  <a:lnTo>
                    <a:pt x="859" y="97"/>
                  </a:lnTo>
                  <a:lnTo>
                    <a:pt x="862" y="89"/>
                  </a:lnTo>
                  <a:lnTo>
                    <a:pt x="865" y="81"/>
                  </a:lnTo>
                  <a:lnTo>
                    <a:pt x="868" y="73"/>
                  </a:lnTo>
                  <a:lnTo>
                    <a:pt x="871" y="65"/>
                  </a:lnTo>
                  <a:lnTo>
                    <a:pt x="874" y="58"/>
                  </a:lnTo>
                  <a:lnTo>
                    <a:pt x="877" y="55"/>
                  </a:lnTo>
                  <a:lnTo>
                    <a:pt x="880" y="71"/>
                  </a:lnTo>
                  <a:lnTo>
                    <a:pt x="882" y="88"/>
                  </a:lnTo>
                  <a:lnTo>
                    <a:pt x="885" y="80"/>
                  </a:lnTo>
                  <a:lnTo>
                    <a:pt x="888" y="72"/>
                  </a:lnTo>
                  <a:lnTo>
                    <a:pt x="891" y="64"/>
                  </a:lnTo>
                  <a:lnTo>
                    <a:pt x="894" y="57"/>
                  </a:lnTo>
                  <a:lnTo>
                    <a:pt x="897" y="56"/>
                  </a:lnTo>
                  <a:lnTo>
                    <a:pt x="900" y="84"/>
                  </a:lnTo>
                  <a:lnTo>
                    <a:pt x="903" y="77"/>
                  </a:lnTo>
                  <a:lnTo>
                    <a:pt x="906" y="69"/>
                  </a:lnTo>
                  <a:lnTo>
                    <a:pt x="909" y="61"/>
                  </a:lnTo>
                  <a:lnTo>
                    <a:pt x="912" y="54"/>
                  </a:lnTo>
                  <a:lnTo>
                    <a:pt x="914" y="61"/>
                  </a:lnTo>
                  <a:lnTo>
                    <a:pt x="917" y="74"/>
                  </a:lnTo>
                  <a:lnTo>
                    <a:pt x="920" y="67"/>
                  </a:lnTo>
                  <a:lnTo>
                    <a:pt x="923" y="59"/>
                  </a:lnTo>
                  <a:lnTo>
                    <a:pt x="926" y="53"/>
                  </a:lnTo>
                  <a:lnTo>
                    <a:pt x="929" y="65"/>
                  </a:lnTo>
                  <a:lnTo>
                    <a:pt x="932" y="68"/>
                  </a:lnTo>
                  <a:lnTo>
                    <a:pt x="935" y="61"/>
                  </a:lnTo>
                  <a:lnTo>
                    <a:pt x="938" y="54"/>
                  </a:lnTo>
                  <a:lnTo>
                    <a:pt x="941" y="63"/>
                  </a:lnTo>
                  <a:lnTo>
                    <a:pt x="944" y="64"/>
                  </a:lnTo>
                  <a:lnTo>
                    <a:pt x="946" y="57"/>
                  </a:lnTo>
                  <a:lnTo>
                    <a:pt x="949" y="56"/>
                  </a:lnTo>
                  <a:lnTo>
                    <a:pt x="952" y="67"/>
                  </a:lnTo>
                  <a:lnTo>
                    <a:pt x="955" y="59"/>
                  </a:lnTo>
                  <a:lnTo>
                    <a:pt x="958" y="53"/>
                  </a:lnTo>
                  <a:lnTo>
                    <a:pt x="961" y="65"/>
                  </a:lnTo>
                  <a:lnTo>
                    <a:pt x="964" y="58"/>
                  </a:lnTo>
                  <a:lnTo>
                    <a:pt x="967" y="54"/>
                  </a:lnTo>
                  <a:lnTo>
                    <a:pt x="970" y="67"/>
                  </a:lnTo>
                  <a:lnTo>
                    <a:pt x="973" y="78"/>
                  </a:lnTo>
                  <a:lnTo>
                    <a:pt x="976" y="88"/>
                  </a:lnTo>
                  <a:lnTo>
                    <a:pt x="978" y="96"/>
                  </a:lnTo>
                  <a:lnTo>
                    <a:pt x="981" y="104"/>
                  </a:lnTo>
                  <a:lnTo>
                    <a:pt x="985" y="110"/>
                  </a:lnTo>
                  <a:lnTo>
                    <a:pt x="987" y="117"/>
                  </a:lnTo>
                  <a:lnTo>
                    <a:pt x="990" y="122"/>
                  </a:lnTo>
                  <a:lnTo>
                    <a:pt x="993" y="126"/>
                  </a:lnTo>
                  <a:lnTo>
                    <a:pt x="996" y="130"/>
                  </a:lnTo>
                  <a:lnTo>
                    <a:pt x="999" y="134"/>
                  </a:lnTo>
                  <a:lnTo>
                    <a:pt x="1002" y="157"/>
                  </a:lnTo>
                  <a:lnTo>
                    <a:pt x="1005" y="148"/>
                  </a:lnTo>
                  <a:lnTo>
                    <a:pt x="1008" y="138"/>
                  </a:lnTo>
                  <a:lnTo>
                    <a:pt x="1010" y="128"/>
                  </a:lnTo>
                  <a:lnTo>
                    <a:pt x="1013" y="119"/>
                  </a:lnTo>
                  <a:lnTo>
                    <a:pt x="1017" y="110"/>
                  </a:lnTo>
                  <a:lnTo>
                    <a:pt x="1019" y="101"/>
                  </a:lnTo>
                  <a:lnTo>
                    <a:pt x="1022" y="92"/>
                  </a:lnTo>
                  <a:lnTo>
                    <a:pt x="1025" y="84"/>
                  </a:lnTo>
                  <a:lnTo>
                    <a:pt x="1028" y="76"/>
                  </a:lnTo>
                  <a:lnTo>
                    <a:pt x="1031" y="68"/>
                  </a:lnTo>
                  <a:lnTo>
                    <a:pt x="1034" y="61"/>
                  </a:lnTo>
                  <a:lnTo>
                    <a:pt x="1037" y="54"/>
                  </a:lnTo>
                  <a:lnTo>
                    <a:pt x="1040" y="62"/>
                  </a:lnTo>
                  <a:lnTo>
                    <a:pt x="1042" y="124"/>
                  </a:lnTo>
                  <a:lnTo>
                    <a:pt x="1046" y="114"/>
                  </a:lnTo>
                  <a:lnTo>
                    <a:pt x="1049" y="105"/>
                  </a:lnTo>
                  <a:lnTo>
                    <a:pt x="1051" y="97"/>
                  </a:lnTo>
                  <a:lnTo>
                    <a:pt x="1054" y="89"/>
                  </a:lnTo>
                  <a:lnTo>
                    <a:pt x="1057" y="80"/>
                  </a:lnTo>
                  <a:lnTo>
                    <a:pt x="1060" y="72"/>
                  </a:lnTo>
                  <a:lnTo>
                    <a:pt x="1063" y="65"/>
                  </a:lnTo>
                  <a:lnTo>
                    <a:pt x="1066" y="58"/>
                  </a:lnTo>
                  <a:lnTo>
                    <a:pt x="1069" y="55"/>
                  </a:lnTo>
                  <a:lnTo>
                    <a:pt x="1072" y="68"/>
                  </a:lnTo>
                  <a:lnTo>
                    <a:pt x="1075" y="103"/>
                  </a:lnTo>
                  <a:lnTo>
                    <a:pt x="1078" y="95"/>
                  </a:lnTo>
                  <a:lnTo>
                    <a:pt x="1081" y="86"/>
                  </a:lnTo>
                  <a:lnTo>
                    <a:pt x="1083" y="78"/>
                  </a:lnTo>
                  <a:lnTo>
                    <a:pt x="1086" y="71"/>
                  </a:lnTo>
                  <a:lnTo>
                    <a:pt x="1089" y="63"/>
                  </a:lnTo>
                  <a:lnTo>
                    <a:pt x="1092" y="56"/>
                  </a:lnTo>
                  <a:lnTo>
                    <a:pt x="1095" y="59"/>
                  </a:lnTo>
                  <a:lnTo>
                    <a:pt x="1098" y="95"/>
                  </a:lnTo>
                  <a:lnTo>
                    <a:pt x="1101" y="86"/>
                  </a:lnTo>
                  <a:lnTo>
                    <a:pt x="1104" y="78"/>
                  </a:lnTo>
                  <a:lnTo>
                    <a:pt x="1107" y="71"/>
                  </a:lnTo>
                  <a:lnTo>
                    <a:pt x="1110" y="63"/>
                  </a:lnTo>
                  <a:lnTo>
                    <a:pt x="1113" y="56"/>
                  </a:lnTo>
                  <a:lnTo>
                    <a:pt x="1115" y="59"/>
                  </a:lnTo>
                  <a:lnTo>
                    <a:pt x="1118" y="86"/>
                  </a:lnTo>
                  <a:lnTo>
                    <a:pt x="1121" y="78"/>
                  </a:lnTo>
                  <a:lnTo>
                    <a:pt x="1124" y="71"/>
                  </a:lnTo>
                  <a:lnTo>
                    <a:pt x="1127" y="63"/>
                  </a:lnTo>
                  <a:lnTo>
                    <a:pt x="1130" y="56"/>
                  </a:lnTo>
                  <a:lnTo>
                    <a:pt x="1133" y="59"/>
                  </a:lnTo>
                  <a:lnTo>
                    <a:pt x="1136" y="78"/>
                  </a:lnTo>
                  <a:lnTo>
                    <a:pt x="1139" y="71"/>
                  </a:lnTo>
                  <a:lnTo>
                    <a:pt x="1142" y="63"/>
                  </a:lnTo>
                  <a:lnTo>
                    <a:pt x="1145" y="56"/>
                  </a:lnTo>
                  <a:lnTo>
                    <a:pt x="1147" y="59"/>
                  </a:lnTo>
                  <a:lnTo>
                    <a:pt x="1150" y="73"/>
                  </a:lnTo>
                  <a:lnTo>
                    <a:pt x="1153" y="65"/>
                  </a:lnTo>
                  <a:lnTo>
                    <a:pt x="1156" y="58"/>
                  </a:lnTo>
                  <a:lnTo>
                    <a:pt x="1159" y="55"/>
                  </a:lnTo>
                  <a:lnTo>
                    <a:pt x="1162" y="68"/>
                  </a:lnTo>
                  <a:lnTo>
                    <a:pt x="1165" y="64"/>
                  </a:lnTo>
                  <a:lnTo>
                    <a:pt x="1168" y="57"/>
                  </a:lnTo>
                  <a:lnTo>
                    <a:pt x="1171" y="56"/>
                  </a:lnTo>
                  <a:lnTo>
                    <a:pt x="1174" y="66"/>
                  </a:lnTo>
                  <a:lnTo>
                    <a:pt x="1177" y="59"/>
                  </a:lnTo>
                  <a:lnTo>
                    <a:pt x="1179" y="53"/>
                  </a:lnTo>
                  <a:lnTo>
                    <a:pt x="1182" y="65"/>
                  </a:lnTo>
                  <a:lnTo>
                    <a:pt x="1185" y="59"/>
                  </a:lnTo>
                  <a:lnTo>
                    <a:pt x="1188" y="54"/>
                  </a:lnTo>
                  <a:lnTo>
                    <a:pt x="1191" y="65"/>
                  </a:lnTo>
                  <a:lnTo>
                    <a:pt x="1194" y="76"/>
                  </a:lnTo>
                  <a:lnTo>
                    <a:pt x="1197" y="86"/>
                  </a:lnTo>
                  <a:lnTo>
                    <a:pt x="1200" y="95"/>
                  </a:lnTo>
                  <a:lnTo>
                    <a:pt x="1203" y="103"/>
                  </a:lnTo>
                  <a:lnTo>
                    <a:pt x="1206" y="110"/>
                  </a:lnTo>
                  <a:lnTo>
                    <a:pt x="1209" y="116"/>
                  </a:lnTo>
                  <a:lnTo>
                    <a:pt x="1211" y="121"/>
                  </a:lnTo>
                  <a:lnTo>
                    <a:pt x="1214" y="126"/>
                  </a:lnTo>
                  <a:lnTo>
                    <a:pt x="1217" y="130"/>
                  </a:lnTo>
                  <a:lnTo>
                    <a:pt x="1220" y="133"/>
                  </a:lnTo>
                  <a:lnTo>
                    <a:pt x="1223" y="153"/>
                  </a:lnTo>
                  <a:lnTo>
                    <a:pt x="1226" y="143"/>
                  </a:lnTo>
                  <a:lnTo>
                    <a:pt x="1229" y="132"/>
                  </a:lnTo>
                  <a:lnTo>
                    <a:pt x="1232" y="123"/>
                  </a:lnTo>
                  <a:lnTo>
                    <a:pt x="1235" y="114"/>
                  </a:lnTo>
                  <a:lnTo>
                    <a:pt x="1238" y="105"/>
                  </a:lnTo>
                  <a:lnTo>
                    <a:pt x="1241" y="96"/>
                  </a:lnTo>
                  <a:lnTo>
                    <a:pt x="1243" y="88"/>
                  </a:lnTo>
                  <a:lnTo>
                    <a:pt x="1246" y="80"/>
                  </a:lnTo>
                  <a:lnTo>
                    <a:pt x="1249" y="72"/>
                  </a:lnTo>
                  <a:lnTo>
                    <a:pt x="1252" y="64"/>
                  </a:lnTo>
                  <a:lnTo>
                    <a:pt x="1255" y="57"/>
                  </a:lnTo>
                  <a:lnTo>
                    <a:pt x="1258" y="56"/>
                  </a:lnTo>
                  <a:lnTo>
                    <a:pt x="1261" y="113"/>
                  </a:lnTo>
                  <a:lnTo>
                    <a:pt x="1264" y="117"/>
                  </a:lnTo>
                  <a:lnTo>
                    <a:pt x="1267" y="108"/>
                  </a:lnTo>
                  <a:lnTo>
                    <a:pt x="1270" y="99"/>
                  </a:lnTo>
                  <a:lnTo>
                    <a:pt x="1273" y="91"/>
                  </a:lnTo>
                  <a:lnTo>
                    <a:pt x="1275" y="83"/>
                  </a:lnTo>
                  <a:lnTo>
                    <a:pt x="1278" y="75"/>
                  </a:lnTo>
                  <a:lnTo>
                    <a:pt x="1281" y="67"/>
                  </a:lnTo>
                  <a:lnTo>
                    <a:pt x="1284" y="60"/>
                  </a:lnTo>
                  <a:lnTo>
                    <a:pt x="1287" y="53"/>
                  </a:lnTo>
                  <a:lnTo>
                    <a:pt x="1290" y="64"/>
                  </a:lnTo>
                  <a:lnTo>
                    <a:pt x="1293" y="105"/>
                  </a:lnTo>
                  <a:lnTo>
                    <a:pt x="1296" y="96"/>
                  </a:lnTo>
                  <a:lnTo>
                    <a:pt x="1299" y="88"/>
                  </a:lnTo>
                  <a:lnTo>
                    <a:pt x="1302" y="80"/>
                  </a:lnTo>
                  <a:lnTo>
                    <a:pt x="1305" y="72"/>
                  </a:lnTo>
                  <a:lnTo>
                    <a:pt x="1307" y="64"/>
                  </a:lnTo>
                  <a:lnTo>
                    <a:pt x="1310" y="57"/>
                  </a:lnTo>
                  <a:lnTo>
                    <a:pt x="1314" y="56"/>
                  </a:lnTo>
                  <a:lnTo>
                    <a:pt x="1316" y="93"/>
                  </a:lnTo>
                  <a:lnTo>
                    <a:pt x="1319" y="85"/>
                  </a:lnTo>
                  <a:lnTo>
                    <a:pt x="1322" y="77"/>
                  </a:lnTo>
                  <a:lnTo>
                    <a:pt x="1325" y="70"/>
                  </a:lnTo>
                  <a:lnTo>
                    <a:pt x="1328" y="62"/>
                  </a:lnTo>
                  <a:lnTo>
                    <a:pt x="1331" y="55"/>
                  </a:lnTo>
                  <a:lnTo>
                    <a:pt x="1334" y="60"/>
                  </a:lnTo>
                  <a:lnTo>
                    <a:pt x="1337" y="82"/>
                  </a:lnTo>
                  <a:lnTo>
                    <a:pt x="1339" y="74"/>
                  </a:lnTo>
                  <a:lnTo>
                    <a:pt x="1343" y="66"/>
                  </a:lnTo>
                  <a:lnTo>
                    <a:pt x="1346" y="59"/>
                  </a:lnTo>
                  <a:lnTo>
                    <a:pt x="1348" y="54"/>
                  </a:lnTo>
                  <a:lnTo>
                    <a:pt x="1351" y="66"/>
                  </a:lnTo>
                  <a:lnTo>
                    <a:pt x="1354" y="73"/>
                  </a:lnTo>
                  <a:lnTo>
                    <a:pt x="1357" y="65"/>
                  </a:lnTo>
                  <a:lnTo>
                    <a:pt x="1360" y="58"/>
                  </a:lnTo>
                  <a:lnTo>
                    <a:pt x="1363" y="55"/>
                  </a:lnTo>
                  <a:lnTo>
                    <a:pt x="1366" y="71"/>
                  </a:lnTo>
                  <a:lnTo>
                    <a:pt x="1369" y="64"/>
                  </a:lnTo>
                  <a:lnTo>
                    <a:pt x="1372" y="56"/>
                  </a:lnTo>
                  <a:lnTo>
                    <a:pt x="1375" y="58"/>
                  </a:lnTo>
                  <a:lnTo>
                    <a:pt x="1378" y="66"/>
                  </a:lnTo>
                  <a:lnTo>
                    <a:pt x="1380" y="59"/>
                  </a:lnTo>
                  <a:lnTo>
                    <a:pt x="1383" y="54"/>
                  </a:lnTo>
                  <a:lnTo>
                    <a:pt x="1386" y="66"/>
                  </a:lnTo>
                  <a:lnTo>
                    <a:pt x="1389" y="59"/>
                  </a:lnTo>
                  <a:lnTo>
                    <a:pt x="1392" y="53"/>
                  </a:lnTo>
                  <a:lnTo>
                    <a:pt x="1395" y="65"/>
                  </a:lnTo>
                  <a:lnTo>
                    <a:pt x="1398" y="76"/>
                  </a:lnTo>
                  <a:lnTo>
                    <a:pt x="1401" y="87"/>
                  </a:lnTo>
                  <a:lnTo>
                    <a:pt x="1404" y="95"/>
                  </a:lnTo>
                  <a:lnTo>
                    <a:pt x="1407" y="103"/>
                  </a:lnTo>
                  <a:lnTo>
                    <a:pt x="1410" y="110"/>
                  </a:lnTo>
                  <a:lnTo>
                    <a:pt x="1412" y="116"/>
                  </a:lnTo>
                  <a:lnTo>
                    <a:pt x="1415" y="121"/>
                  </a:lnTo>
                  <a:lnTo>
                    <a:pt x="1418" y="126"/>
                  </a:lnTo>
                  <a:lnTo>
                    <a:pt x="1421" y="130"/>
                  </a:lnTo>
                  <a:lnTo>
                    <a:pt x="1424" y="134"/>
                  </a:lnTo>
                  <a:lnTo>
                    <a:pt x="1427" y="136"/>
                  </a:lnTo>
                  <a:lnTo>
                    <a:pt x="1430" y="139"/>
                  </a:lnTo>
                  <a:lnTo>
                    <a:pt x="1433" y="141"/>
                  </a:lnTo>
                  <a:lnTo>
                    <a:pt x="1436" y="144"/>
                  </a:lnTo>
                  <a:lnTo>
                    <a:pt x="1439" y="132"/>
                  </a:lnTo>
                  <a:lnTo>
                    <a:pt x="1442" y="122"/>
                  </a:lnTo>
                  <a:lnTo>
                    <a:pt x="1444" y="113"/>
                  </a:lnTo>
                  <a:lnTo>
                    <a:pt x="1447" y="104"/>
                  </a:lnTo>
                  <a:lnTo>
                    <a:pt x="1450" y="96"/>
                  </a:lnTo>
                  <a:lnTo>
                    <a:pt x="1453" y="87"/>
                  </a:lnTo>
                  <a:lnTo>
                    <a:pt x="1456" y="79"/>
                  </a:lnTo>
                  <a:lnTo>
                    <a:pt x="1459" y="72"/>
                  </a:lnTo>
                  <a:lnTo>
                    <a:pt x="1462" y="64"/>
                  </a:lnTo>
                  <a:lnTo>
                    <a:pt x="1465" y="56"/>
                  </a:lnTo>
                  <a:lnTo>
                    <a:pt x="1468" y="57"/>
                  </a:lnTo>
                  <a:lnTo>
                    <a:pt x="1471" y="109"/>
                  </a:lnTo>
                  <a:lnTo>
                    <a:pt x="1474" y="105"/>
                  </a:lnTo>
                  <a:lnTo>
                    <a:pt x="1476" y="96"/>
                  </a:lnTo>
                  <a:lnTo>
                    <a:pt x="1479" y="88"/>
                  </a:lnTo>
                  <a:lnTo>
                    <a:pt x="1482" y="80"/>
                  </a:lnTo>
                  <a:lnTo>
                    <a:pt x="1485" y="72"/>
                  </a:lnTo>
                  <a:lnTo>
                    <a:pt x="1488" y="64"/>
                  </a:lnTo>
                  <a:lnTo>
                    <a:pt x="1491" y="57"/>
                  </a:lnTo>
                  <a:lnTo>
                    <a:pt x="1494" y="56"/>
                  </a:lnTo>
                  <a:lnTo>
                    <a:pt x="1497" y="69"/>
                  </a:lnTo>
                  <a:lnTo>
                    <a:pt x="1500" y="97"/>
                  </a:lnTo>
                  <a:lnTo>
                    <a:pt x="1503" y="88"/>
                  </a:lnTo>
                  <a:lnTo>
                    <a:pt x="1506" y="80"/>
                  </a:lnTo>
                  <a:lnTo>
                    <a:pt x="1508" y="72"/>
                  </a:lnTo>
                  <a:lnTo>
                    <a:pt x="1511" y="65"/>
                  </a:lnTo>
                  <a:lnTo>
                    <a:pt x="1514" y="58"/>
                  </a:lnTo>
                  <a:lnTo>
                    <a:pt x="1517" y="55"/>
                  </a:lnTo>
                  <a:lnTo>
                    <a:pt x="1520" y="68"/>
                  </a:lnTo>
                  <a:lnTo>
                    <a:pt x="1523" y="87"/>
                  </a:lnTo>
                  <a:lnTo>
                    <a:pt x="1526" y="80"/>
                  </a:lnTo>
                  <a:lnTo>
                    <a:pt x="1529" y="72"/>
                  </a:lnTo>
                  <a:lnTo>
                    <a:pt x="1532" y="64"/>
                  </a:lnTo>
                  <a:lnTo>
                    <a:pt x="1535" y="57"/>
                  </a:lnTo>
                  <a:lnTo>
                    <a:pt x="1538" y="56"/>
                  </a:lnTo>
                  <a:lnTo>
                    <a:pt x="1540" y="84"/>
                  </a:lnTo>
                  <a:lnTo>
                    <a:pt x="1543" y="80"/>
                  </a:lnTo>
                  <a:lnTo>
                    <a:pt x="1546" y="72"/>
                  </a:lnTo>
                  <a:lnTo>
                    <a:pt x="1549" y="64"/>
                  </a:lnTo>
                  <a:lnTo>
                    <a:pt x="1552" y="57"/>
                  </a:lnTo>
                  <a:lnTo>
                    <a:pt x="1555" y="55"/>
                  </a:lnTo>
                  <a:lnTo>
                    <a:pt x="1558" y="76"/>
                  </a:lnTo>
                  <a:lnTo>
                    <a:pt x="1561" y="75"/>
                  </a:lnTo>
                  <a:lnTo>
                    <a:pt x="1564" y="67"/>
                  </a:lnTo>
                  <a:lnTo>
                    <a:pt x="1567" y="60"/>
                  </a:lnTo>
                  <a:lnTo>
                    <a:pt x="1570" y="53"/>
                  </a:lnTo>
                  <a:lnTo>
                    <a:pt x="1572" y="64"/>
                  </a:lnTo>
                  <a:lnTo>
                    <a:pt x="1575" y="73"/>
                  </a:lnTo>
                  <a:lnTo>
                    <a:pt x="1578" y="66"/>
                  </a:lnTo>
                  <a:lnTo>
                    <a:pt x="1581" y="59"/>
                  </a:lnTo>
                  <a:lnTo>
                    <a:pt x="1584" y="54"/>
                  </a:lnTo>
                  <a:lnTo>
                    <a:pt x="1587" y="66"/>
                  </a:lnTo>
                  <a:lnTo>
                    <a:pt x="1590" y="67"/>
                  </a:lnTo>
                  <a:lnTo>
                    <a:pt x="1593" y="59"/>
                  </a:lnTo>
                  <a:lnTo>
                    <a:pt x="1596" y="53"/>
                  </a:lnTo>
                  <a:lnTo>
                    <a:pt x="1599" y="65"/>
                  </a:lnTo>
                  <a:lnTo>
                    <a:pt x="1602" y="67"/>
                  </a:lnTo>
                  <a:lnTo>
                    <a:pt x="1604" y="59"/>
                  </a:lnTo>
                  <a:lnTo>
                    <a:pt x="1607" y="53"/>
                  </a:lnTo>
                  <a:lnTo>
                    <a:pt x="1611" y="65"/>
                  </a:lnTo>
                  <a:lnTo>
                    <a:pt x="1613" y="63"/>
                  </a:lnTo>
                  <a:lnTo>
                    <a:pt x="1616" y="56"/>
                  </a:lnTo>
                  <a:lnTo>
                    <a:pt x="1619" y="58"/>
                  </a:lnTo>
                  <a:lnTo>
                    <a:pt x="1622" y="66"/>
                  </a:lnTo>
                  <a:lnTo>
                    <a:pt x="1625" y="59"/>
                  </a:lnTo>
                  <a:lnTo>
                    <a:pt x="1628" y="53"/>
                  </a:lnTo>
                  <a:lnTo>
                    <a:pt x="1631" y="65"/>
                  </a:lnTo>
                  <a:lnTo>
                    <a:pt x="1634" y="61"/>
                  </a:lnTo>
                  <a:lnTo>
                    <a:pt x="1636" y="54"/>
                  </a:lnTo>
                  <a:lnTo>
                    <a:pt x="1640" y="62"/>
                  </a:lnTo>
                  <a:lnTo>
                    <a:pt x="1643" y="74"/>
                  </a:lnTo>
                  <a:lnTo>
                    <a:pt x="1645" y="84"/>
                  </a:lnTo>
                  <a:lnTo>
                    <a:pt x="1648" y="93"/>
                  </a:lnTo>
                  <a:lnTo>
                    <a:pt x="1651" y="101"/>
                  </a:lnTo>
                  <a:lnTo>
                    <a:pt x="1654" y="108"/>
                  </a:lnTo>
                  <a:lnTo>
                    <a:pt x="1657" y="114"/>
                  </a:lnTo>
                  <a:lnTo>
                    <a:pt x="1660" y="120"/>
                  </a:lnTo>
                  <a:lnTo>
                    <a:pt x="1663" y="125"/>
                  </a:lnTo>
                  <a:lnTo>
                    <a:pt x="1666" y="147"/>
                  </a:lnTo>
                  <a:lnTo>
                    <a:pt x="1668" y="143"/>
                  </a:lnTo>
                  <a:lnTo>
                    <a:pt x="1672" y="133"/>
                  </a:lnTo>
                  <a:lnTo>
                    <a:pt x="1675" y="123"/>
                  </a:lnTo>
                  <a:lnTo>
                    <a:pt x="1677" y="114"/>
                  </a:lnTo>
                  <a:lnTo>
                    <a:pt x="1680" y="105"/>
                  </a:lnTo>
                  <a:lnTo>
                    <a:pt x="1683" y="96"/>
                  </a:lnTo>
                  <a:lnTo>
                    <a:pt x="1686" y="88"/>
                  </a:lnTo>
                  <a:lnTo>
                    <a:pt x="1689" y="80"/>
                  </a:lnTo>
                  <a:lnTo>
                    <a:pt x="1692" y="72"/>
                  </a:lnTo>
                  <a:lnTo>
                    <a:pt x="1695" y="65"/>
                  </a:lnTo>
                  <a:lnTo>
                    <a:pt x="1698" y="58"/>
                  </a:lnTo>
                  <a:lnTo>
                    <a:pt x="1701" y="56"/>
                  </a:lnTo>
                  <a:lnTo>
                    <a:pt x="1704" y="105"/>
                  </a:lnTo>
                  <a:lnTo>
                    <a:pt x="1707" y="103"/>
                  </a:lnTo>
                  <a:lnTo>
                    <a:pt x="1709" y="95"/>
                  </a:lnTo>
                  <a:lnTo>
                    <a:pt x="1712" y="86"/>
                  </a:lnTo>
                  <a:lnTo>
                    <a:pt x="1715" y="78"/>
                  </a:lnTo>
                  <a:lnTo>
                    <a:pt x="1718" y="71"/>
                  </a:lnTo>
                  <a:lnTo>
                    <a:pt x="1721" y="63"/>
                  </a:lnTo>
                  <a:lnTo>
                    <a:pt x="1724" y="56"/>
                  </a:lnTo>
                  <a:lnTo>
                    <a:pt x="1727" y="59"/>
                  </a:lnTo>
                  <a:lnTo>
                    <a:pt x="1730" y="91"/>
                  </a:lnTo>
                  <a:lnTo>
                    <a:pt x="1733" y="84"/>
                  </a:lnTo>
                  <a:lnTo>
                    <a:pt x="1736" y="76"/>
                  </a:lnTo>
                  <a:lnTo>
                    <a:pt x="1739" y="68"/>
                  </a:lnTo>
                  <a:lnTo>
                    <a:pt x="1741" y="61"/>
                  </a:lnTo>
                  <a:lnTo>
                    <a:pt x="1744" y="54"/>
                  </a:lnTo>
                  <a:lnTo>
                    <a:pt x="1747" y="62"/>
                  </a:lnTo>
                  <a:lnTo>
                    <a:pt x="1750" y="77"/>
                  </a:lnTo>
                  <a:lnTo>
                    <a:pt x="1753" y="69"/>
                  </a:lnTo>
                  <a:lnTo>
                    <a:pt x="1756" y="62"/>
                  </a:lnTo>
                  <a:lnTo>
                    <a:pt x="1759" y="55"/>
                  </a:lnTo>
                  <a:lnTo>
                    <a:pt x="1762" y="61"/>
                  </a:lnTo>
                  <a:lnTo>
                    <a:pt x="1765" y="68"/>
                  </a:lnTo>
                  <a:lnTo>
                    <a:pt x="1768" y="61"/>
                  </a:lnTo>
                  <a:lnTo>
                    <a:pt x="1771" y="54"/>
                  </a:lnTo>
                  <a:lnTo>
                    <a:pt x="1773" y="63"/>
                  </a:lnTo>
                  <a:lnTo>
                    <a:pt x="1776" y="64"/>
                  </a:lnTo>
                  <a:lnTo>
                    <a:pt x="1779" y="56"/>
                  </a:lnTo>
                  <a:lnTo>
                    <a:pt x="1782" y="58"/>
                  </a:lnTo>
                  <a:lnTo>
                    <a:pt x="1785" y="70"/>
                  </a:lnTo>
                  <a:lnTo>
                    <a:pt x="1788" y="81"/>
                  </a:lnTo>
                  <a:lnTo>
                    <a:pt x="1791" y="90"/>
                  </a:lnTo>
                  <a:lnTo>
                    <a:pt x="1794" y="98"/>
                  </a:lnTo>
                  <a:lnTo>
                    <a:pt x="1797" y="106"/>
                  </a:lnTo>
                  <a:lnTo>
                    <a:pt x="1800" y="112"/>
                  </a:lnTo>
                  <a:lnTo>
                    <a:pt x="1803" y="118"/>
                  </a:lnTo>
                  <a:lnTo>
                    <a:pt x="1805" y="123"/>
                  </a:lnTo>
                  <a:lnTo>
                    <a:pt x="1808" y="127"/>
                  </a:lnTo>
                  <a:lnTo>
                    <a:pt x="1811" y="155"/>
                  </a:lnTo>
                  <a:lnTo>
                    <a:pt x="1814" y="145"/>
                  </a:lnTo>
                  <a:lnTo>
                    <a:pt x="1817" y="135"/>
                  </a:lnTo>
                  <a:lnTo>
                    <a:pt x="1820" y="125"/>
                  </a:lnTo>
                  <a:lnTo>
                    <a:pt x="1823" y="116"/>
                  </a:lnTo>
                  <a:lnTo>
                    <a:pt x="1826" y="107"/>
                  </a:lnTo>
                  <a:lnTo>
                    <a:pt x="1829" y="98"/>
                  </a:lnTo>
                  <a:lnTo>
                    <a:pt x="1832" y="90"/>
                  </a:lnTo>
                  <a:lnTo>
                    <a:pt x="1835" y="82"/>
                  </a:lnTo>
                  <a:lnTo>
                    <a:pt x="1837" y="74"/>
                  </a:lnTo>
                  <a:lnTo>
                    <a:pt x="1840" y="66"/>
                  </a:lnTo>
                  <a:lnTo>
                    <a:pt x="1843" y="59"/>
                  </a:lnTo>
                  <a:lnTo>
                    <a:pt x="1846" y="54"/>
                  </a:lnTo>
                  <a:lnTo>
                    <a:pt x="1849" y="66"/>
                  </a:lnTo>
                  <a:lnTo>
                    <a:pt x="1852" y="117"/>
                  </a:lnTo>
                  <a:lnTo>
                    <a:pt x="1855" y="108"/>
                  </a:lnTo>
                  <a:lnTo>
                    <a:pt x="1858" y="99"/>
                  </a:lnTo>
                  <a:lnTo>
                    <a:pt x="1861" y="91"/>
                  </a:lnTo>
                  <a:lnTo>
                    <a:pt x="1864" y="82"/>
                  </a:lnTo>
                  <a:lnTo>
                    <a:pt x="1867" y="74"/>
                  </a:lnTo>
                  <a:lnTo>
                    <a:pt x="1869" y="67"/>
                  </a:lnTo>
                  <a:lnTo>
                    <a:pt x="1872" y="59"/>
                  </a:lnTo>
                  <a:lnTo>
                    <a:pt x="1875" y="53"/>
                  </a:lnTo>
                  <a:lnTo>
                    <a:pt x="1878" y="65"/>
                  </a:lnTo>
                  <a:lnTo>
                    <a:pt x="1881" y="99"/>
                  </a:lnTo>
                  <a:lnTo>
                    <a:pt x="1884" y="91"/>
                  </a:lnTo>
                  <a:lnTo>
                    <a:pt x="1887" y="82"/>
                  </a:lnTo>
                  <a:lnTo>
                    <a:pt x="1890" y="74"/>
                  </a:lnTo>
                  <a:lnTo>
                    <a:pt x="1893" y="67"/>
                  </a:lnTo>
                  <a:lnTo>
                    <a:pt x="1896" y="60"/>
                  </a:lnTo>
                  <a:lnTo>
                    <a:pt x="1899" y="53"/>
                  </a:lnTo>
                  <a:lnTo>
                    <a:pt x="1901" y="65"/>
                  </a:lnTo>
                  <a:lnTo>
                    <a:pt x="1904" y="85"/>
                  </a:lnTo>
                  <a:lnTo>
                    <a:pt x="1907" y="77"/>
                  </a:lnTo>
                  <a:lnTo>
                    <a:pt x="1910" y="69"/>
                  </a:lnTo>
                  <a:lnTo>
                    <a:pt x="1913" y="62"/>
                  </a:lnTo>
                  <a:lnTo>
                    <a:pt x="1916" y="54"/>
                  </a:lnTo>
                  <a:lnTo>
                    <a:pt x="1919" y="61"/>
                  </a:lnTo>
                  <a:lnTo>
                    <a:pt x="1922" y="78"/>
                  </a:lnTo>
                  <a:lnTo>
                    <a:pt x="1925" y="71"/>
                  </a:lnTo>
                  <a:lnTo>
                    <a:pt x="1928" y="63"/>
                  </a:lnTo>
                  <a:lnTo>
                    <a:pt x="1931" y="56"/>
                  </a:lnTo>
                  <a:lnTo>
                    <a:pt x="1933" y="58"/>
                  </a:lnTo>
                  <a:lnTo>
                    <a:pt x="1936" y="73"/>
                  </a:lnTo>
                  <a:lnTo>
                    <a:pt x="1940" y="66"/>
                  </a:lnTo>
                  <a:lnTo>
                    <a:pt x="1942" y="59"/>
                  </a:lnTo>
                  <a:lnTo>
                    <a:pt x="1945" y="54"/>
                  </a:lnTo>
                  <a:lnTo>
                    <a:pt x="1948" y="67"/>
                  </a:lnTo>
                  <a:lnTo>
                    <a:pt x="1951" y="62"/>
                  </a:lnTo>
                  <a:lnTo>
                    <a:pt x="1954" y="55"/>
                  </a:lnTo>
                  <a:lnTo>
                    <a:pt x="1957" y="60"/>
                  </a:lnTo>
                  <a:lnTo>
                    <a:pt x="1960" y="65"/>
                  </a:lnTo>
                  <a:lnTo>
                    <a:pt x="1963" y="58"/>
                  </a:lnTo>
                  <a:lnTo>
                    <a:pt x="1965" y="55"/>
                  </a:lnTo>
                  <a:lnTo>
                    <a:pt x="1969" y="68"/>
                  </a:lnTo>
                  <a:lnTo>
                    <a:pt x="1972" y="79"/>
                  </a:lnTo>
                  <a:lnTo>
                    <a:pt x="1974" y="89"/>
                  </a:lnTo>
                  <a:lnTo>
                    <a:pt x="1977" y="97"/>
                  </a:lnTo>
                  <a:lnTo>
                    <a:pt x="1980" y="104"/>
                  </a:lnTo>
                  <a:lnTo>
                    <a:pt x="1983" y="111"/>
                  </a:lnTo>
                  <a:lnTo>
                    <a:pt x="1986" y="117"/>
                  </a:lnTo>
                  <a:lnTo>
                    <a:pt x="1989" y="122"/>
                  </a:lnTo>
                  <a:lnTo>
                    <a:pt x="1992" y="127"/>
                  </a:lnTo>
                  <a:lnTo>
                    <a:pt x="1995" y="131"/>
                  </a:lnTo>
                  <a:lnTo>
                    <a:pt x="1998" y="134"/>
                  </a:lnTo>
                  <a:lnTo>
                    <a:pt x="2001" y="137"/>
                  </a:lnTo>
                  <a:lnTo>
                    <a:pt x="2004" y="140"/>
                  </a:lnTo>
                  <a:lnTo>
                    <a:pt x="2006" y="142"/>
                  </a:lnTo>
                  <a:lnTo>
                    <a:pt x="2009" y="141"/>
                  </a:lnTo>
                  <a:lnTo>
                    <a:pt x="2012" y="132"/>
                  </a:lnTo>
                  <a:lnTo>
                    <a:pt x="2015" y="122"/>
                  </a:lnTo>
                  <a:lnTo>
                    <a:pt x="2018" y="113"/>
                  </a:lnTo>
                  <a:lnTo>
                    <a:pt x="2021" y="104"/>
                  </a:lnTo>
                  <a:lnTo>
                    <a:pt x="2024" y="95"/>
                  </a:lnTo>
                  <a:lnTo>
                    <a:pt x="2027" y="87"/>
                  </a:lnTo>
                  <a:lnTo>
                    <a:pt x="2030" y="79"/>
                  </a:lnTo>
                  <a:lnTo>
                    <a:pt x="2033" y="71"/>
                  </a:lnTo>
                  <a:lnTo>
                    <a:pt x="2036" y="64"/>
                  </a:lnTo>
                  <a:lnTo>
                    <a:pt x="2038" y="56"/>
                  </a:lnTo>
                  <a:lnTo>
                    <a:pt x="2041" y="57"/>
                  </a:lnTo>
                  <a:lnTo>
                    <a:pt x="2044" y="107"/>
                  </a:lnTo>
                  <a:lnTo>
                    <a:pt x="2047" y="111"/>
                  </a:lnTo>
                  <a:lnTo>
                    <a:pt x="2050" y="102"/>
                  </a:lnTo>
                  <a:lnTo>
                    <a:pt x="2053" y="94"/>
                  </a:lnTo>
                  <a:lnTo>
                    <a:pt x="2056" y="85"/>
                  </a:lnTo>
                  <a:lnTo>
                    <a:pt x="2059" y="77"/>
                  </a:lnTo>
                  <a:lnTo>
                    <a:pt x="2062" y="69"/>
                  </a:lnTo>
                  <a:lnTo>
                    <a:pt x="2065" y="62"/>
                  </a:lnTo>
                  <a:lnTo>
                    <a:pt x="2068" y="55"/>
                  </a:lnTo>
                  <a:lnTo>
                    <a:pt x="2070" y="60"/>
                  </a:lnTo>
                  <a:lnTo>
                    <a:pt x="2073" y="106"/>
                  </a:lnTo>
                  <a:lnTo>
                    <a:pt x="2076" y="97"/>
                  </a:lnTo>
                  <a:lnTo>
                    <a:pt x="2079" y="89"/>
                  </a:lnTo>
                  <a:lnTo>
                    <a:pt x="2082" y="81"/>
                  </a:lnTo>
                  <a:lnTo>
                    <a:pt x="2085" y="73"/>
                  </a:lnTo>
                  <a:lnTo>
                    <a:pt x="2088" y="65"/>
                  </a:lnTo>
                  <a:lnTo>
                    <a:pt x="2091" y="58"/>
                  </a:lnTo>
                  <a:lnTo>
                    <a:pt x="2094" y="54"/>
                  </a:lnTo>
                  <a:lnTo>
                    <a:pt x="2097" y="67"/>
                  </a:lnTo>
                  <a:lnTo>
                    <a:pt x="2100" y="92"/>
                  </a:lnTo>
                  <a:lnTo>
                    <a:pt x="2102" y="84"/>
                  </a:lnTo>
                  <a:lnTo>
                    <a:pt x="2105" y="76"/>
                  </a:lnTo>
                  <a:lnTo>
                    <a:pt x="2108" y="68"/>
                  </a:lnTo>
                  <a:lnTo>
                    <a:pt x="2111" y="61"/>
                  </a:lnTo>
                  <a:lnTo>
                    <a:pt x="2114" y="54"/>
                  </a:lnTo>
                  <a:lnTo>
                    <a:pt x="2117" y="63"/>
                  </a:lnTo>
                  <a:lnTo>
                    <a:pt x="2120" y="87"/>
                  </a:lnTo>
                  <a:lnTo>
                    <a:pt x="2123" y="78"/>
                  </a:lnTo>
                  <a:lnTo>
                    <a:pt x="2126" y="71"/>
                  </a:lnTo>
                  <a:lnTo>
                    <a:pt x="2129" y="63"/>
                  </a:lnTo>
                  <a:lnTo>
                    <a:pt x="2132" y="56"/>
                  </a:lnTo>
                  <a:lnTo>
                    <a:pt x="2134" y="58"/>
                  </a:lnTo>
                  <a:lnTo>
                    <a:pt x="2137" y="82"/>
                  </a:lnTo>
                  <a:lnTo>
                    <a:pt x="2140" y="76"/>
                  </a:lnTo>
                  <a:lnTo>
                    <a:pt x="2143" y="68"/>
                  </a:lnTo>
                  <a:lnTo>
                    <a:pt x="2146" y="60"/>
                  </a:lnTo>
                  <a:lnTo>
                    <a:pt x="2149" y="53"/>
                  </a:lnTo>
                  <a:lnTo>
                    <a:pt x="2152" y="63"/>
                  </a:lnTo>
                  <a:lnTo>
                    <a:pt x="2155" y="74"/>
                  </a:lnTo>
                  <a:lnTo>
                    <a:pt x="2158" y="66"/>
                  </a:lnTo>
                  <a:lnTo>
                    <a:pt x="2161" y="59"/>
                  </a:lnTo>
                  <a:lnTo>
                    <a:pt x="2164" y="54"/>
                  </a:lnTo>
                  <a:lnTo>
                    <a:pt x="2166" y="66"/>
                  </a:lnTo>
                  <a:lnTo>
                    <a:pt x="2169" y="71"/>
                  </a:lnTo>
                  <a:lnTo>
                    <a:pt x="2172" y="63"/>
                  </a:lnTo>
                  <a:lnTo>
                    <a:pt x="2175" y="56"/>
                  </a:lnTo>
                  <a:lnTo>
                    <a:pt x="2178" y="59"/>
                  </a:lnTo>
                  <a:lnTo>
                    <a:pt x="2181" y="69"/>
                  </a:lnTo>
                  <a:lnTo>
                    <a:pt x="2184" y="62"/>
                  </a:lnTo>
                  <a:lnTo>
                    <a:pt x="2187" y="55"/>
                  </a:lnTo>
                  <a:lnTo>
                    <a:pt x="2190" y="60"/>
                  </a:lnTo>
                  <a:lnTo>
                    <a:pt x="2193" y="67"/>
                  </a:lnTo>
                  <a:lnTo>
                    <a:pt x="2196" y="60"/>
                  </a:lnTo>
                  <a:lnTo>
                    <a:pt x="2198" y="53"/>
                  </a:lnTo>
                  <a:lnTo>
                    <a:pt x="2201" y="64"/>
                  </a:lnTo>
                  <a:lnTo>
                    <a:pt x="2204" y="63"/>
                  </a:lnTo>
                  <a:lnTo>
                    <a:pt x="2207" y="56"/>
                  </a:lnTo>
                  <a:lnTo>
                    <a:pt x="2210" y="58"/>
                  </a:lnTo>
                  <a:lnTo>
                    <a:pt x="2213" y="64"/>
                  </a:lnTo>
                  <a:lnTo>
                    <a:pt x="2216" y="57"/>
                  </a:lnTo>
                  <a:lnTo>
                    <a:pt x="2219" y="56"/>
                  </a:lnTo>
                  <a:lnTo>
                    <a:pt x="2222" y="68"/>
                  </a:lnTo>
                  <a:lnTo>
                    <a:pt x="2225" y="79"/>
                  </a:lnTo>
                  <a:lnTo>
                    <a:pt x="2228" y="89"/>
                  </a:lnTo>
                  <a:lnTo>
                    <a:pt x="2230" y="98"/>
                  </a:lnTo>
                  <a:lnTo>
                    <a:pt x="2233" y="105"/>
                  </a:lnTo>
                  <a:lnTo>
                    <a:pt x="2237" y="112"/>
                  </a:lnTo>
                  <a:lnTo>
                    <a:pt x="2239" y="117"/>
                  </a:lnTo>
                  <a:lnTo>
                    <a:pt x="2242" y="122"/>
                  </a:lnTo>
                  <a:lnTo>
                    <a:pt x="2245" y="127"/>
                  </a:lnTo>
                  <a:lnTo>
                    <a:pt x="2248" y="131"/>
                  </a:lnTo>
                  <a:lnTo>
                    <a:pt x="2251" y="134"/>
                  </a:lnTo>
                  <a:lnTo>
                    <a:pt x="2254" y="137"/>
                  </a:lnTo>
                  <a:lnTo>
                    <a:pt x="2257" y="140"/>
                  </a:lnTo>
                  <a:lnTo>
                    <a:pt x="2260" y="142"/>
                  </a:lnTo>
                  <a:lnTo>
                    <a:pt x="2262" y="144"/>
                  </a:lnTo>
                  <a:lnTo>
                    <a:pt x="2266" y="140"/>
                  </a:lnTo>
                  <a:lnTo>
                    <a:pt x="2269" y="130"/>
                  </a:lnTo>
                  <a:lnTo>
                    <a:pt x="2271" y="120"/>
                  </a:lnTo>
                  <a:lnTo>
                    <a:pt x="2274" y="111"/>
                  </a:lnTo>
                  <a:lnTo>
                    <a:pt x="2277" y="102"/>
                  </a:lnTo>
                  <a:lnTo>
                    <a:pt x="2280" y="94"/>
                  </a:lnTo>
                  <a:lnTo>
                    <a:pt x="2283" y="86"/>
                  </a:lnTo>
                  <a:lnTo>
                    <a:pt x="2286" y="77"/>
                  </a:lnTo>
                  <a:lnTo>
                    <a:pt x="2289" y="70"/>
                  </a:lnTo>
                  <a:lnTo>
                    <a:pt x="2292" y="62"/>
                  </a:lnTo>
                  <a:lnTo>
                    <a:pt x="2294" y="55"/>
                  </a:lnTo>
                  <a:lnTo>
                    <a:pt x="2298" y="60"/>
                  </a:lnTo>
                  <a:lnTo>
                    <a:pt x="2301" y="119"/>
                  </a:lnTo>
                  <a:lnTo>
                    <a:pt x="2303" y="110"/>
                  </a:lnTo>
                  <a:lnTo>
                    <a:pt x="2306" y="101"/>
                  </a:lnTo>
                  <a:lnTo>
                    <a:pt x="2309" y="92"/>
                  </a:lnTo>
                  <a:lnTo>
                    <a:pt x="2312" y="84"/>
                  </a:lnTo>
                  <a:lnTo>
                    <a:pt x="2315" y="76"/>
                  </a:lnTo>
                  <a:lnTo>
                    <a:pt x="2318" y="68"/>
                  </a:lnTo>
                  <a:lnTo>
                    <a:pt x="2321" y="61"/>
                  </a:lnTo>
                  <a:lnTo>
                    <a:pt x="2324" y="54"/>
                  </a:lnTo>
                  <a:lnTo>
                    <a:pt x="2327" y="62"/>
                  </a:lnTo>
                  <a:lnTo>
                    <a:pt x="2330" y="105"/>
                  </a:lnTo>
                  <a:lnTo>
                    <a:pt x="2333" y="96"/>
                  </a:lnTo>
                  <a:lnTo>
                    <a:pt x="2335" y="88"/>
                  </a:lnTo>
                  <a:lnTo>
                    <a:pt x="2338" y="80"/>
                  </a:lnTo>
                  <a:lnTo>
                    <a:pt x="2341" y="72"/>
                  </a:lnTo>
                  <a:lnTo>
                    <a:pt x="2344" y="65"/>
                  </a:lnTo>
                  <a:lnTo>
                    <a:pt x="2347" y="58"/>
                  </a:lnTo>
                  <a:lnTo>
                    <a:pt x="2350" y="55"/>
                  </a:lnTo>
                  <a:lnTo>
                    <a:pt x="2353" y="94"/>
                  </a:lnTo>
                  <a:lnTo>
                    <a:pt x="2356" y="89"/>
                  </a:lnTo>
                  <a:lnTo>
                    <a:pt x="2359" y="81"/>
                  </a:lnTo>
                  <a:lnTo>
                    <a:pt x="2362" y="73"/>
                  </a:lnTo>
                  <a:lnTo>
                    <a:pt x="2365" y="66"/>
                  </a:lnTo>
                  <a:lnTo>
                    <a:pt x="2367" y="58"/>
                  </a:lnTo>
                  <a:lnTo>
                    <a:pt x="2370" y="54"/>
                  </a:lnTo>
                  <a:lnTo>
                    <a:pt x="2373" y="67"/>
                  </a:lnTo>
                  <a:lnTo>
                    <a:pt x="2376" y="84"/>
                  </a:lnTo>
                  <a:lnTo>
                    <a:pt x="2379" y="76"/>
                  </a:lnTo>
                  <a:lnTo>
                    <a:pt x="2382" y="69"/>
                  </a:lnTo>
                  <a:lnTo>
                    <a:pt x="2385" y="61"/>
                  </a:lnTo>
                  <a:lnTo>
                    <a:pt x="2388" y="54"/>
                  </a:lnTo>
                  <a:lnTo>
                    <a:pt x="2391" y="61"/>
                  </a:lnTo>
                  <a:lnTo>
                    <a:pt x="2394" y="81"/>
                  </a:lnTo>
                  <a:lnTo>
                    <a:pt x="2397" y="73"/>
                  </a:lnTo>
                  <a:lnTo>
                    <a:pt x="2399" y="65"/>
                  </a:lnTo>
                  <a:lnTo>
                    <a:pt x="2402" y="58"/>
                  </a:lnTo>
                  <a:lnTo>
                    <a:pt x="2405" y="54"/>
                  </a:lnTo>
                  <a:lnTo>
                    <a:pt x="2408" y="67"/>
                  </a:lnTo>
                  <a:lnTo>
                    <a:pt x="2411" y="73"/>
                  </a:lnTo>
                  <a:lnTo>
                    <a:pt x="2414" y="65"/>
                  </a:lnTo>
                  <a:lnTo>
                    <a:pt x="2417" y="58"/>
                  </a:lnTo>
                  <a:lnTo>
                    <a:pt x="2420" y="55"/>
                  </a:lnTo>
                  <a:lnTo>
                    <a:pt x="2423" y="68"/>
                  </a:lnTo>
                  <a:lnTo>
                    <a:pt x="2426" y="68"/>
                  </a:lnTo>
                  <a:lnTo>
                    <a:pt x="2429" y="60"/>
                  </a:lnTo>
                  <a:lnTo>
                    <a:pt x="2431" y="54"/>
                  </a:lnTo>
                  <a:lnTo>
                    <a:pt x="2434" y="63"/>
                  </a:lnTo>
                  <a:lnTo>
                    <a:pt x="2437" y="67"/>
                  </a:lnTo>
                  <a:lnTo>
                    <a:pt x="2440" y="60"/>
                  </a:lnTo>
                  <a:lnTo>
                    <a:pt x="2443" y="53"/>
                  </a:lnTo>
                  <a:lnTo>
                    <a:pt x="2446" y="64"/>
                  </a:lnTo>
                  <a:lnTo>
                    <a:pt x="2449" y="64"/>
                  </a:lnTo>
                  <a:lnTo>
                    <a:pt x="2452" y="56"/>
                  </a:lnTo>
                  <a:lnTo>
                    <a:pt x="2455" y="57"/>
                  </a:lnTo>
                  <a:lnTo>
                    <a:pt x="2458" y="65"/>
                  </a:lnTo>
                  <a:lnTo>
                    <a:pt x="2461" y="58"/>
                  </a:lnTo>
                  <a:lnTo>
                    <a:pt x="2463" y="54"/>
                  </a:lnTo>
                  <a:lnTo>
                    <a:pt x="2466" y="67"/>
                  </a:lnTo>
                  <a:lnTo>
                    <a:pt x="2469" y="59"/>
                  </a:lnTo>
                  <a:lnTo>
                    <a:pt x="2472" y="53"/>
                  </a:lnTo>
                  <a:lnTo>
                    <a:pt x="2475" y="65"/>
                  </a:lnTo>
                  <a:lnTo>
                    <a:pt x="2478" y="76"/>
                  </a:lnTo>
                  <a:lnTo>
                    <a:pt x="2481" y="86"/>
                  </a:lnTo>
                  <a:lnTo>
                    <a:pt x="2484" y="95"/>
                  </a:lnTo>
                  <a:lnTo>
                    <a:pt x="2487" y="103"/>
                  </a:lnTo>
                  <a:lnTo>
                    <a:pt x="2490" y="109"/>
                  </a:lnTo>
                  <a:lnTo>
                    <a:pt x="2493" y="116"/>
                  </a:lnTo>
                  <a:lnTo>
                    <a:pt x="2495" y="121"/>
                  </a:lnTo>
                  <a:lnTo>
                    <a:pt x="2498" y="126"/>
                  </a:lnTo>
                  <a:lnTo>
                    <a:pt x="2501" y="130"/>
                  </a:lnTo>
                  <a:lnTo>
                    <a:pt x="2504" y="133"/>
                  </a:lnTo>
                  <a:lnTo>
                    <a:pt x="2507" y="136"/>
                  </a:lnTo>
                  <a:lnTo>
                    <a:pt x="2510" y="139"/>
                  </a:lnTo>
                  <a:lnTo>
                    <a:pt x="2513" y="141"/>
                  </a:lnTo>
                  <a:lnTo>
                    <a:pt x="2516" y="144"/>
                  </a:lnTo>
                  <a:lnTo>
                    <a:pt x="2519" y="143"/>
                  </a:lnTo>
                  <a:lnTo>
                    <a:pt x="2522" y="134"/>
                  </a:lnTo>
                  <a:lnTo>
                    <a:pt x="2525" y="125"/>
                  </a:lnTo>
                  <a:lnTo>
                    <a:pt x="2527" y="115"/>
                  </a:lnTo>
                  <a:lnTo>
                    <a:pt x="2530" y="106"/>
                  </a:lnTo>
                  <a:lnTo>
                    <a:pt x="2534" y="98"/>
                  </a:lnTo>
                  <a:lnTo>
                    <a:pt x="2536" y="89"/>
                  </a:lnTo>
                  <a:lnTo>
                    <a:pt x="2539" y="81"/>
                  </a:lnTo>
                  <a:lnTo>
                    <a:pt x="2542" y="73"/>
                  </a:lnTo>
                  <a:lnTo>
                    <a:pt x="2545" y="65"/>
                  </a:lnTo>
                  <a:lnTo>
                    <a:pt x="2548" y="58"/>
                  </a:lnTo>
                  <a:lnTo>
                    <a:pt x="2551" y="54"/>
                  </a:lnTo>
                  <a:lnTo>
                    <a:pt x="2554" y="67"/>
                  </a:lnTo>
                  <a:lnTo>
                    <a:pt x="2557" y="113"/>
                  </a:lnTo>
                  <a:lnTo>
                    <a:pt x="2559" y="104"/>
                  </a:lnTo>
                  <a:lnTo>
                    <a:pt x="2562" y="95"/>
                  </a:lnTo>
                  <a:lnTo>
                    <a:pt x="2566" y="87"/>
                  </a:lnTo>
                  <a:lnTo>
                    <a:pt x="2568" y="79"/>
                  </a:lnTo>
                  <a:lnTo>
                    <a:pt x="2571" y="71"/>
                  </a:lnTo>
                  <a:lnTo>
                    <a:pt x="2574" y="64"/>
                  </a:lnTo>
                  <a:lnTo>
                    <a:pt x="2577" y="56"/>
                  </a:lnTo>
                  <a:lnTo>
                    <a:pt x="2580" y="57"/>
                  </a:lnTo>
                  <a:lnTo>
                    <a:pt x="2583" y="105"/>
                  </a:lnTo>
                  <a:lnTo>
                    <a:pt x="2586" y="97"/>
                  </a:lnTo>
                  <a:lnTo>
                    <a:pt x="2589" y="88"/>
                  </a:lnTo>
                  <a:lnTo>
                    <a:pt x="2591" y="80"/>
                  </a:lnTo>
                  <a:lnTo>
                    <a:pt x="2595" y="72"/>
                  </a:lnTo>
                  <a:lnTo>
                    <a:pt x="2598" y="65"/>
                  </a:lnTo>
                  <a:lnTo>
                    <a:pt x="2600" y="58"/>
                  </a:lnTo>
                  <a:lnTo>
                    <a:pt x="2603" y="55"/>
                  </a:lnTo>
                  <a:lnTo>
                    <a:pt x="2606" y="68"/>
                  </a:lnTo>
                  <a:lnTo>
                    <a:pt x="2609" y="90"/>
                  </a:lnTo>
                  <a:lnTo>
                    <a:pt x="2612" y="82"/>
                  </a:lnTo>
                  <a:lnTo>
                    <a:pt x="2615" y="74"/>
                  </a:lnTo>
                  <a:lnTo>
                    <a:pt x="2618" y="67"/>
                  </a:lnTo>
                  <a:lnTo>
                    <a:pt x="2621" y="59"/>
                  </a:lnTo>
                  <a:lnTo>
                    <a:pt x="2624" y="53"/>
                  </a:lnTo>
                  <a:lnTo>
                    <a:pt x="2627" y="65"/>
                  </a:lnTo>
                  <a:lnTo>
                    <a:pt x="2630" y="85"/>
                  </a:lnTo>
                  <a:lnTo>
                    <a:pt x="2632" y="77"/>
                  </a:lnTo>
                  <a:lnTo>
                    <a:pt x="2635" y="69"/>
                  </a:lnTo>
                  <a:lnTo>
                    <a:pt x="2638" y="62"/>
                  </a:lnTo>
                  <a:lnTo>
                    <a:pt x="2641" y="55"/>
                  </a:lnTo>
                  <a:lnTo>
                    <a:pt x="2644" y="60"/>
                  </a:lnTo>
                  <a:lnTo>
                    <a:pt x="2647" y="81"/>
                  </a:lnTo>
                  <a:lnTo>
                    <a:pt x="2650" y="73"/>
                  </a:lnTo>
                  <a:lnTo>
                    <a:pt x="2653" y="65"/>
                  </a:lnTo>
                  <a:lnTo>
                    <a:pt x="2656" y="58"/>
                  </a:lnTo>
                  <a:lnTo>
                    <a:pt x="2659" y="54"/>
                  </a:lnTo>
                  <a:lnTo>
                    <a:pt x="2662" y="67"/>
                  </a:lnTo>
                  <a:lnTo>
                    <a:pt x="2664" y="74"/>
                  </a:lnTo>
                  <a:lnTo>
                    <a:pt x="2667" y="66"/>
                  </a:lnTo>
                  <a:lnTo>
                    <a:pt x="2670" y="59"/>
                  </a:lnTo>
                  <a:lnTo>
                    <a:pt x="2673" y="54"/>
                  </a:lnTo>
                  <a:lnTo>
                    <a:pt x="2676" y="66"/>
                  </a:lnTo>
                  <a:lnTo>
                    <a:pt x="2679" y="69"/>
                  </a:lnTo>
                  <a:lnTo>
                    <a:pt x="2682" y="62"/>
                  </a:lnTo>
                  <a:lnTo>
                    <a:pt x="2685" y="55"/>
                  </a:lnTo>
                  <a:lnTo>
                    <a:pt x="2688" y="60"/>
                  </a:lnTo>
                  <a:lnTo>
                    <a:pt x="2691" y="71"/>
                  </a:lnTo>
                  <a:lnTo>
                    <a:pt x="2694" y="63"/>
                  </a:lnTo>
                  <a:lnTo>
                    <a:pt x="2696" y="56"/>
                  </a:lnTo>
                  <a:lnTo>
                    <a:pt x="2699" y="58"/>
                  </a:lnTo>
                  <a:lnTo>
                    <a:pt x="2702" y="68"/>
                  </a:lnTo>
                  <a:lnTo>
                    <a:pt x="2705" y="61"/>
                  </a:lnTo>
                  <a:lnTo>
                    <a:pt x="2708" y="54"/>
                  </a:lnTo>
                  <a:lnTo>
                    <a:pt x="2711" y="61"/>
                  </a:lnTo>
                  <a:lnTo>
                    <a:pt x="2714" y="64"/>
                  </a:lnTo>
                  <a:lnTo>
                    <a:pt x="2717" y="57"/>
                  </a:lnTo>
                  <a:lnTo>
                    <a:pt x="2720" y="56"/>
                  </a:lnTo>
                  <a:lnTo>
                    <a:pt x="2723" y="65"/>
                  </a:lnTo>
                  <a:lnTo>
                    <a:pt x="2726" y="58"/>
                  </a:lnTo>
                  <a:lnTo>
                    <a:pt x="2728" y="54"/>
                  </a:lnTo>
                  <a:lnTo>
                    <a:pt x="2731" y="67"/>
                  </a:lnTo>
                  <a:lnTo>
                    <a:pt x="2734" y="59"/>
                  </a:lnTo>
                  <a:lnTo>
                    <a:pt x="2737" y="53"/>
                  </a:lnTo>
                  <a:lnTo>
                    <a:pt x="2740" y="65"/>
                  </a:lnTo>
                  <a:lnTo>
                    <a:pt x="2743" y="76"/>
                  </a:lnTo>
                  <a:lnTo>
                    <a:pt x="2746" y="86"/>
                  </a:lnTo>
                  <a:lnTo>
                    <a:pt x="2749" y="95"/>
                  </a:lnTo>
                  <a:lnTo>
                    <a:pt x="2752" y="103"/>
                  </a:lnTo>
                  <a:lnTo>
                    <a:pt x="2755" y="110"/>
                  </a:lnTo>
                  <a:lnTo>
                    <a:pt x="2758" y="116"/>
                  </a:lnTo>
                  <a:lnTo>
                    <a:pt x="2760" y="121"/>
                  </a:lnTo>
                  <a:lnTo>
                    <a:pt x="2763" y="126"/>
                  </a:lnTo>
                  <a:lnTo>
                    <a:pt x="2766" y="130"/>
                  </a:lnTo>
                  <a:lnTo>
                    <a:pt x="2769" y="134"/>
                  </a:lnTo>
                  <a:lnTo>
                    <a:pt x="2772" y="136"/>
                  </a:lnTo>
                  <a:lnTo>
                    <a:pt x="2775" y="139"/>
                  </a:lnTo>
                  <a:lnTo>
                    <a:pt x="2778" y="141"/>
                  </a:lnTo>
                  <a:lnTo>
                    <a:pt x="2781" y="144"/>
                  </a:lnTo>
                  <a:lnTo>
                    <a:pt x="2784" y="138"/>
                  </a:lnTo>
                  <a:lnTo>
                    <a:pt x="2787" y="126"/>
                  </a:lnTo>
                  <a:lnTo>
                    <a:pt x="2790" y="117"/>
                  </a:lnTo>
                  <a:lnTo>
                    <a:pt x="2792" y="108"/>
                  </a:lnTo>
                  <a:lnTo>
                    <a:pt x="2795" y="99"/>
                  </a:lnTo>
                  <a:lnTo>
                    <a:pt x="2798" y="91"/>
                  </a:lnTo>
                  <a:lnTo>
                    <a:pt x="2801" y="83"/>
                  </a:lnTo>
                  <a:lnTo>
                    <a:pt x="2804" y="75"/>
                  </a:lnTo>
                  <a:lnTo>
                    <a:pt x="2807" y="67"/>
                  </a:lnTo>
                  <a:lnTo>
                    <a:pt x="2810" y="60"/>
                  </a:lnTo>
                  <a:lnTo>
                    <a:pt x="2813" y="53"/>
                  </a:lnTo>
                  <a:lnTo>
                    <a:pt x="2816" y="64"/>
                  </a:lnTo>
                  <a:lnTo>
                    <a:pt x="2819" y="105"/>
                  </a:lnTo>
                  <a:lnTo>
                    <a:pt x="2822" y="96"/>
                  </a:lnTo>
                  <a:lnTo>
                    <a:pt x="2824" y="88"/>
                  </a:lnTo>
                  <a:lnTo>
                    <a:pt x="2827" y="80"/>
                  </a:lnTo>
                  <a:lnTo>
                    <a:pt x="2830" y="72"/>
                  </a:lnTo>
                  <a:lnTo>
                    <a:pt x="2833" y="64"/>
                  </a:lnTo>
                  <a:lnTo>
                    <a:pt x="2836" y="57"/>
                  </a:lnTo>
                  <a:lnTo>
                    <a:pt x="2839" y="56"/>
                  </a:lnTo>
                  <a:lnTo>
                    <a:pt x="2842" y="96"/>
                  </a:lnTo>
                  <a:lnTo>
                    <a:pt x="2845" y="92"/>
                  </a:lnTo>
                  <a:lnTo>
                    <a:pt x="2848" y="84"/>
                  </a:lnTo>
                  <a:lnTo>
                    <a:pt x="2851" y="76"/>
                  </a:lnTo>
                  <a:lnTo>
                    <a:pt x="2854" y="68"/>
                  </a:lnTo>
                  <a:lnTo>
                    <a:pt x="2856" y="61"/>
                  </a:lnTo>
                  <a:lnTo>
                    <a:pt x="2859" y="54"/>
                  </a:lnTo>
                  <a:lnTo>
                    <a:pt x="2863" y="63"/>
                  </a:lnTo>
                  <a:lnTo>
                    <a:pt x="2865" y="89"/>
                  </a:lnTo>
                  <a:lnTo>
                    <a:pt x="2868" y="81"/>
                  </a:lnTo>
                  <a:lnTo>
                    <a:pt x="2871" y="73"/>
                  </a:lnTo>
                  <a:lnTo>
                    <a:pt x="2874" y="65"/>
                  </a:lnTo>
                  <a:lnTo>
                    <a:pt x="2877" y="58"/>
                  </a:lnTo>
                  <a:lnTo>
                    <a:pt x="2880" y="54"/>
                  </a:lnTo>
                  <a:lnTo>
                    <a:pt x="2883" y="67"/>
                  </a:lnTo>
                  <a:lnTo>
                    <a:pt x="2886" y="80"/>
                  </a:lnTo>
                  <a:lnTo>
                    <a:pt x="2888" y="72"/>
                  </a:lnTo>
                  <a:lnTo>
                    <a:pt x="2892" y="65"/>
                  </a:lnTo>
                  <a:lnTo>
                    <a:pt x="2895" y="58"/>
                  </a:lnTo>
                  <a:lnTo>
                    <a:pt x="2897" y="55"/>
                  </a:lnTo>
                  <a:lnTo>
                    <a:pt x="2900" y="68"/>
                  </a:lnTo>
                  <a:lnTo>
                    <a:pt x="2903" y="74"/>
                  </a:lnTo>
                  <a:lnTo>
                    <a:pt x="2906" y="66"/>
                  </a:lnTo>
                  <a:lnTo>
                    <a:pt x="2909" y="59"/>
                  </a:lnTo>
                  <a:lnTo>
                    <a:pt x="2912" y="54"/>
                  </a:lnTo>
                  <a:lnTo>
                    <a:pt x="2915" y="66"/>
                  </a:lnTo>
                  <a:lnTo>
                    <a:pt x="2918" y="71"/>
                  </a:lnTo>
                  <a:lnTo>
                    <a:pt x="2921" y="64"/>
                  </a:lnTo>
                  <a:lnTo>
                    <a:pt x="2924" y="56"/>
                  </a:lnTo>
                  <a:lnTo>
                    <a:pt x="2927" y="57"/>
                  </a:lnTo>
                  <a:lnTo>
                    <a:pt x="2929" y="71"/>
                  </a:lnTo>
                  <a:lnTo>
                    <a:pt x="2932" y="65"/>
                  </a:lnTo>
                  <a:lnTo>
                    <a:pt x="2935" y="58"/>
                  </a:lnTo>
                  <a:lnTo>
                    <a:pt x="2938" y="55"/>
                  </a:lnTo>
                  <a:lnTo>
                    <a:pt x="2941" y="68"/>
                  </a:lnTo>
                  <a:lnTo>
                    <a:pt x="2944" y="64"/>
                  </a:lnTo>
                  <a:lnTo>
                    <a:pt x="2947" y="56"/>
                  </a:lnTo>
                  <a:lnTo>
                    <a:pt x="2950" y="57"/>
                  </a:lnTo>
                  <a:lnTo>
                    <a:pt x="2953" y="67"/>
                  </a:lnTo>
                  <a:lnTo>
                    <a:pt x="2956" y="59"/>
                  </a:lnTo>
                  <a:lnTo>
                    <a:pt x="2959" y="53"/>
                  </a:lnTo>
                  <a:lnTo>
                    <a:pt x="2961" y="65"/>
                  </a:lnTo>
                  <a:lnTo>
                    <a:pt x="2964" y="63"/>
                  </a:lnTo>
                  <a:lnTo>
                    <a:pt x="2967" y="55"/>
                  </a:lnTo>
                  <a:lnTo>
                    <a:pt x="2970" y="59"/>
                  </a:lnTo>
                  <a:lnTo>
                    <a:pt x="2973" y="64"/>
                  </a:lnTo>
                  <a:lnTo>
                    <a:pt x="2976" y="57"/>
                  </a:lnTo>
                  <a:lnTo>
                    <a:pt x="2979" y="56"/>
                  </a:lnTo>
                  <a:lnTo>
                    <a:pt x="2982" y="68"/>
                  </a:lnTo>
                  <a:lnTo>
                    <a:pt x="2985" y="79"/>
                  </a:lnTo>
                  <a:lnTo>
                    <a:pt x="2988" y="89"/>
                  </a:lnTo>
                  <a:lnTo>
                    <a:pt x="2991" y="98"/>
                  </a:lnTo>
                  <a:lnTo>
                    <a:pt x="2993" y="105"/>
                  </a:lnTo>
                  <a:lnTo>
                    <a:pt x="2996" y="112"/>
                  </a:lnTo>
                  <a:lnTo>
                    <a:pt x="2999" y="117"/>
                  </a:lnTo>
                  <a:lnTo>
                    <a:pt x="3002" y="122"/>
                  </a:lnTo>
                  <a:lnTo>
                    <a:pt x="3005" y="127"/>
                  </a:lnTo>
                  <a:lnTo>
                    <a:pt x="3008" y="131"/>
                  </a:lnTo>
                  <a:lnTo>
                    <a:pt x="3011" y="134"/>
                  </a:lnTo>
                  <a:lnTo>
                    <a:pt x="3014" y="155"/>
                  </a:lnTo>
                  <a:lnTo>
                    <a:pt x="3017" y="145"/>
                  </a:lnTo>
                  <a:lnTo>
                    <a:pt x="3020" y="135"/>
                  </a:lnTo>
                  <a:lnTo>
                    <a:pt x="3023" y="125"/>
                  </a:lnTo>
                  <a:lnTo>
                    <a:pt x="3025" y="116"/>
                  </a:lnTo>
                  <a:lnTo>
                    <a:pt x="3028" y="107"/>
                  </a:lnTo>
                  <a:lnTo>
                    <a:pt x="3031" y="98"/>
                  </a:lnTo>
                  <a:lnTo>
                    <a:pt x="3034" y="90"/>
                  </a:lnTo>
                  <a:lnTo>
                    <a:pt x="3037" y="82"/>
                  </a:lnTo>
                  <a:lnTo>
                    <a:pt x="3040" y="74"/>
                  </a:lnTo>
                  <a:lnTo>
                    <a:pt x="3043" y="66"/>
                  </a:lnTo>
                  <a:lnTo>
                    <a:pt x="3046" y="59"/>
                  </a:lnTo>
                  <a:lnTo>
                    <a:pt x="3049" y="54"/>
                  </a:lnTo>
                  <a:lnTo>
                    <a:pt x="3052" y="66"/>
                  </a:lnTo>
                  <a:lnTo>
                    <a:pt x="3055" y="117"/>
                  </a:lnTo>
                  <a:lnTo>
                    <a:pt x="3057" y="108"/>
                  </a:lnTo>
                  <a:lnTo>
                    <a:pt x="3060" y="99"/>
                  </a:lnTo>
                  <a:lnTo>
                    <a:pt x="3063" y="90"/>
                  </a:lnTo>
                  <a:lnTo>
                    <a:pt x="3066" y="82"/>
                  </a:lnTo>
                  <a:lnTo>
                    <a:pt x="3069" y="74"/>
                  </a:lnTo>
                  <a:lnTo>
                    <a:pt x="3072" y="67"/>
                  </a:lnTo>
                  <a:lnTo>
                    <a:pt x="3075" y="59"/>
                  </a:lnTo>
                  <a:lnTo>
                    <a:pt x="3078" y="53"/>
                  </a:lnTo>
                  <a:lnTo>
                    <a:pt x="3081" y="65"/>
                  </a:lnTo>
                  <a:lnTo>
                    <a:pt x="3084" y="99"/>
                  </a:lnTo>
                  <a:lnTo>
                    <a:pt x="3087" y="91"/>
                  </a:lnTo>
                  <a:lnTo>
                    <a:pt x="3089" y="82"/>
                  </a:lnTo>
                  <a:lnTo>
                    <a:pt x="3092" y="74"/>
                  </a:lnTo>
                  <a:lnTo>
                    <a:pt x="3095" y="67"/>
                  </a:lnTo>
                  <a:lnTo>
                    <a:pt x="3098" y="59"/>
                  </a:lnTo>
                  <a:lnTo>
                    <a:pt x="3101" y="53"/>
                  </a:lnTo>
                  <a:lnTo>
                    <a:pt x="3104" y="65"/>
                  </a:lnTo>
                  <a:lnTo>
                    <a:pt x="3107" y="86"/>
                  </a:lnTo>
                  <a:lnTo>
                    <a:pt x="3110" y="78"/>
                  </a:lnTo>
                  <a:lnTo>
                    <a:pt x="3113" y="70"/>
                  </a:lnTo>
                  <a:lnTo>
                    <a:pt x="3116" y="63"/>
                  </a:lnTo>
                  <a:lnTo>
                    <a:pt x="3119" y="55"/>
                  </a:lnTo>
                  <a:lnTo>
                    <a:pt x="3121" y="59"/>
                  </a:lnTo>
                  <a:lnTo>
                    <a:pt x="3124" y="80"/>
                  </a:lnTo>
                  <a:lnTo>
                    <a:pt x="3127" y="72"/>
                  </a:lnTo>
                  <a:lnTo>
                    <a:pt x="3130" y="64"/>
                  </a:lnTo>
                  <a:lnTo>
                    <a:pt x="3133" y="57"/>
                  </a:lnTo>
                  <a:lnTo>
                    <a:pt x="3136" y="56"/>
                  </a:lnTo>
                  <a:lnTo>
                    <a:pt x="3139" y="73"/>
                  </a:lnTo>
                  <a:lnTo>
                    <a:pt x="3142" y="67"/>
                  </a:lnTo>
                  <a:lnTo>
                    <a:pt x="3145" y="60"/>
                  </a:lnTo>
                  <a:lnTo>
                    <a:pt x="3148" y="53"/>
                  </a:lnTo>
                  <a:lnTo>
                    <a:pt x="3151" y="64"/>
                  </a:lnTo>
                  <a:lnTo>
                    <a:pt x="3153" y="65"/>
                  </a:lnTo>
                  <a:lnTo>
                    <a:pt x="3156" y="58"/>
                  </a:lnTo>
                  <a:lnTo>
                    <a:pt x="3159" y="55"/>
                  </a:lnTo>
                  <a:lnTo>
                    <a:pt x="3162" y="67"/>
                  </a:lnTo>
                  <a:lnTo>
                    <a:pt x="3165" y="60"/>
                  </a:lnTo>
                  <a:lnTo>
                    <a:pt x="3168" y="53"/>
                  </a:lnTo>
                  <a:lnTo>
                    <a:pt x="3171" y="64"/>
                  </a:lnTo>
                  <a:lnTo>
                    <a:pt x="3174" y="58"/>
                  </a:lnTo>
                  <a:lnTo>
                    <a:pt x="3177" y="55"/>
                  </a:lnTo>
                  <a:lnTo>
                    <a:pt x="3180" y="68"/>
                  </a:lnTo>
                  <a:lnTo>
                    <a:pt x="3183" y="79"/>
                  </a:lnTo>
                  <a:lnTo>
                    <a:pt x="3185" y="89"/>
                  </a:lnTo>
                  <a:lnTo>
                    <a:pt x="3189" y="97"/>
                  </a:lnTo>
                  <a:lnTo>
                    <a:pt x="3191" y="104"/>
                  </a:lnTo>
                  <a:lnTo>
                    <a:pt x="3194" y="111"/>
                  </a:lnTo>
                  <a:lnTo>
                    <a:pt x="3197" y="117"/>
                  </a:lnTo>
                  <a:lnTo>
                    <a:pt x="3200" y="122"/>
                  </a:lnTo>
                  <a:lnTo>
                    <a:pt x="3203" y="127"/>
                  </a:lnTo>
                  <a:lnTo>
                    <a:pt x="3206" y="131"/>
                  </a:lnTo>
                  <a:lnTo>
                    <a:pt x="3209" y="156"/>
                  </a:lnTo>
                  <a:lnTo>
                    <a:pt x="3212" y="146"/>
                  </a:lnTo>
                  <a:lnTo>
                    <a:pt x="3215" y="136"/>
                  </a:lnTo>
                  <a:lnTo>
                    <a:pt x="3217" y="126"/>
                  </a:lnTo>
                  <a:lnTo>
                    <a:pt x="3221" y="117"/>
                  </a:lnTo>
                  <a:lnTo>
                    <a:pt x="3223" y="108"/>
                  </a:lnTo>
                  <a:lnTo>
                    <a:pt x="3226" y="99"/>
                  </a:lnTo>
                  <a:lnTo>
                    <a:pt x="3229" y="91"/>
                  </a:lnTo>
                  <a:lnTo>
                    <a:pt x="3232" y="82"/>
                  </a:lnTo>
                  <a:lnTo>
                    <a:pt x="3235" y="74"/>
                  </a:lnTo>
                  <a:lnTo>
                    <a:pt x="3238" y="67"/>
                  </a:lnTo>
                  <a:lnTo>
                    <a:pt x="3241" y="59"/>
                  </a:lnTo>
                  <a:lnTo>
                    <a:pt x="3244" y="53"/>
                  </a:lnTo>
                  <a:lnTo>
                    <a:pt x="3247" y="65"/>
                  </a:lnTo>
                  <a:lnTo>
                    <a:pt x="3250" y="121"/>
                  </a:lnTo>
                  <a:lnTo>
                    <a:pt x="3253" y="112"/>
                  </a:lnTo>
                  <a:lnTo>
                    <a:pt x="3255" y="103"/>
                  </a:lnTo>
                  <a:lnTo>
                    <a:pt x="3258" y="94"/>
                  </a:lnTo>
                  <a:lnTo>
                    <a:pt x="3261" y="86"/>
                  </a:lnTo>
                  <a:lnTo>
                    <a:pt x="3264" y="78"/>
                  </a:lnTo>
                  <a:lnTo>
                    <a:pt x="3267" y="70"/>
                  </a:lnTo>
                  <a:lnTo>
                    <a:pt x="3270" y="63"/>
                  </a:lnTo>
                  <a:lnTo>
                    <a:pt x="3273" y="55"/>
                  </a:lnTo>
                  <a:lnTo>
                    <a:pt x="3276" y="59"/>
                  </a:lnTo>
                  <a:lnTo>
                    <a:pt x="3279" y="105"/>
                  </a:lnTo>
                  <a:lnTo>
                    <a:pt x="3282" y="98"/>
                  </a:lnTo>
                  <a:lnTo>
                    <a:pt x="3285" y="90"/>
                  </a:lnTo>
                  <a:lnTo>
                    <a:pt x="3287" y="81"/>
                  </a:lnTo>
                  <a:lnTo>
                    <a:pt x="3290" y="73"/>
                  </a:lnTo>
                  <a:lnTo>
                    <a:pt x="3293" y="66"/>
                  </a:lnTo>
                  <a:lnTo>
                    <a:pt x="3296" y="59"/>
                  </a:lnTo>
                  <a:lnTo>
                    <a:pt x="3299" y="54"/>
                  </a:lnTo>
                  <a:lnTo>
                    <a:pt x="3302" y="73"/>
                  </a:lnTo>
                  <a:lnTo>
                    <a:pt x="3305" y="86"/>
                  </a:lnTo>
                  <a:lnTo>
                    <a:pt x="3308" y="78"/>
                  </a:lnTo>
                  <a:lnTo>
                    <a:pt x="3311" y="70"/>
                  </a:lnTo>
                  <a:lnTo>
                    <a:pt x="3314" y="63"/>
                  </a:lnTo>
                  <a:lnTo>
                    <a:pt x="3317" y="55"/>
                  </a:lnTo>
                  <a:lnTo>
                    <a:pt x="3319" y="59"/>
                  </a:lnTo>
                  <a:lnTo>
                    <a:pt x="3322" y="83"/>
                  </a:lnTo>
                  <a:lnTo>
                    <a:pt x="3325" y="75"/>
                  </a:lnTo>
                  <a:lnTo>
                    <a:pt x="3328" y="67"/>
                  </a:lnTo>
                  <a:lnTo>
                    <a:pt x="3331" y="60"/>
                  </a:lnTo>
                  <a:lnTo>
                    <a:pt x="3334" y="53"/>
                  </a:lnTo>
                  <a:lnTo>
                    <a:pt x="3337" y="64"/>
                  </a:lnTo>
                  <a:lnTo>
                    <a:pt x="3340" y="71"/>
                  </a:lnTo>
                  <a:lnTo>
                    <a:pt x="3343" y="63"/>
                  </a:lnTo>
                  <a:lnTo>
                    <a:pt x="3346" y="56"/>
                  </a:lnTo>
                  <a:lnTo>
                    <a:pt x="3349" y="58"/>
                  </a:lnTo>
                  <a:lnTo>
                    <a:pt x="3352" y="69"/>
                  </a:lnTo>
                  <a:lnTo>
                    <a:pt x="3354" y="61"/>
                  </a:lnTo>
                  <a:lnTo>
                    <a:pt x="3357" y="54"/>
                  </a:lnTo>
                  <a:lnTo>
                    <a:pt x="3360" y="61"/>
                  </a:lnTo>
                  <a:lnTo>
                    <a:pt x="3363" y="64"/>
                  </a:lnTo>
                  <a:lnTo>
                    <a:pt x="3366" y="57"/>
                  </a:lnTo>
                  <a:lnTo>
                    <a:pt x="3369" y="56"/>
                  </a:lnTo>
                  <a:lnTo>
                    <a:pt x="3372" y="64"/>
                  </a:lnTo>
                  <a:lnTo>
                    <a:pt x="3375" y="57"/>
                  </a:lnTo>
                  <a:lnTo>
                    <a:pt x="3378" y="56"/>
                  </a:lnTo>
                  <a:lnTo>
                    <a:pt x="3381" y="68"/>
                  </a:lnTo>
                  <a:lnTo>
                    <a:pt x="3384" y="79"/>
                  </a:lnTo>
                  <a:lnTo>
                    <a:pt x="3386" y="89"/>
                  </a:lnTo>
                  <a:lnTo>
                    <a:pt x="3389" y="97"/>
                  </a:lnTo>
                  <a:lnTo>
                    <a:pt x="3392" y="105"/>
                  </a:lnTo>
                  <a:lnTo>
                    <a:pt x="3395" y="112"/>
                  </a:lnTo>
                  <a:lnTo>
                    <a:pt x="3398" y="117"/>
                  </a:lnTo>
                  <a:lnTo>
                    <a:pt x="3401" y="122"/>
                  </a:lnTo>
                  <a:lnTo>
                    <a:pt x="3404" y="127"/>
                  </a:lnTo>
                  <a:lnTo>
                    <a:pt x="3407" y="131"/>
                  </a:lnTo>
                  <a:lnTo>
                    <a:pt x="3410" y="134"/>
                  </a:lnTo>
                  <a:lnTo>
                    <a:pt x="3413" y="137"/>
                  </a:lnTo>
                  <a:lnTo>
                    <a:pt x="3416" y="140"/>
                  </a:lnTo>
                  <a:lnTo>
                    <a:pt x="3418" y="145"/>
                  </a:lnTo>
                  <a:lnTo>
                    <a:pt x="3421" y="135"/>
                  </a:lnTo>
                  <a:lnTo>
                    <a:pt x="3424" y="126"/>
                  </a:lnTo>
                  <a:lnTo>
                    <a:pt x="3427" y="116"/>
                  </a:lnTo>
                  <a:lnTo>
                    <a:pt x="3430" y="107"/>
                  </a:lnTo>
                  <a:lnTo>
                    <a:pt x="3433" y="99"/>
                  </a:lnTo>
                  <a:lnTo>
                    <a:pt x="3436" y="90"/>
                  </a:lnTo>
                  <a:lnTo>
                    <a:pt x="3439" y="82"/>
                  </a:lnTo>
                  <a:lnTo>
                    <a:pt x="3442" y="74"/>
                  </a:lnTo>
                  <a:lnTo>
                    <a:pt x="3445" y="67"/>
                  </a:lnTo>
                  <a:lnTo>
                    <a:pt x="3448" y="59"/>
                  </a:lnTo>
                  <a:lnTo>
                    <a:pt x="3450" y="54"/>
                  </a:lnTo>
                  <a:lnTo>
                    <a:pt x="3453" y="65"/>
                  </a:lnTo>
                  <a:lnTo>
                    <a:pt x="3456" y="115"/>
                  </a:lnTo>
                  <a:lnTo>
                    <a:pt x="3459" y="106"/>
                  </a:lnTo>
                  <a:lnTo>
                    <a:pt x="3462" y="97"/>
                  </a:lnTo>
                  <a:lnTo>
                    <a:pt x="3465" y="89"/>
                  </a:lnTo>
                  <a:lnTo>
                    <a:pt x="3468" y="81"/>
                  </a:lnTo>
                  <a:lnTo>
                    <a:pt x="3471" y="73"/>
                  </a:lnTo>
                  <a:lnTo>
                    <a:pt x="3474" y="65"/>
                  </a:lnTo>
                  <a:lnTo>
                    <a:pt x="3477" y="58"/>
                  </a:lnTo>
                  <a:lnTo>
                    <a:pt x="3480" y="54"/>
                  </a:lnTo>
                  <a:lnTo>
                    <a:pt x="3482" y="105"/>
                  </a:lnTo>
                  <a:lnTo>
                    <a:pt x="3485" y="99"/>
                  </a:lnTo>
                  <a:lnTo>
                    <a:pt x="3488" y="91"/>
                  </a:lnTo>
                  <a:lnTo>
                    <a:pt x="3491" y="83"/>
                  </a:lnTo>
                  <a:lnTo>
                    <a:pt x="3494" y="75"/>
                  </a:lnTo>
                  <a:lnTo>
                    <a:pt x="3497" y="67"/>
                  </a:lnTo>
                  <a:lnTo>
                    <a:pt x="3500" y="60"/>
                  </a:lnTo>
                  <a:lnTo>
                    <a:pt x="3503" y="53"/>
                  </a:lnTo>
                  <a:lnTo>
                    <a:pt x="3506" y="64"/>
                  </a:lnTo>
                  <a:lnTo>
                    <a:pt x="3509" y="94"/>
                  </a:lnTo>
                  <a:lnTo>
                    <a:pt x="3512" y="85"/>
                  </a:lnTo>
                  <a:lnTo>
                    <a:pt x="3514" y="77"/>
                  </a:lnTo>
                  <a:lnTo>
                    <a:pt x="3518" y="69"/>
                  </a:lnTo>
                  <a:lnTo>
                    <a:pt x="3520" y="62"/>
                  </a:lnTo>
                  <a:lnTo>
                    <a:pt x="3523" y="55"/>
                  </a:lnTo>
                  <a:lnTo>
                    <a:pt x="3526" y="60"/>
                  </a:lnTo>
                  <a:lnTo>
                    <a:pt x="3529" y="82"/>
                  </a:lnTo>
                  <a:lnTo>
                    <a:pt x="3532" y="83"/>
                  </a:lnTo>
                  <a:lnTo>
                    <a:pt x="3535" y="75"/>
                  </a:lnTo>
                  <a:lnTo>
                    <a:pt x="3538" y="67"/>
                  </a:lnTo>
                  <a:lnTo>
                    <a:pt x="3541" y="60"/>
                  </a:lnTo>
                  <a:lnTo>
                    <a:pt x="3544" y="53"/>
                  </a:lnTo>
                  <a:lnTo>
                    <a:pt x="3547" y="64"/>
                  </a:lnTo>
                  <a:lnTo>
                    <a:pt x="3550" y="78"/>
                  </a:lnTo>
                  <a:lnTo>
                    <a:pt x="3552" y="71"/>
                  </a:lnTo>
                  <a:lnTo>
                    <a:pt x="3555" y="63"/>
                  </a:lnTo>
                  <a:lnTo>
                    <a:pt x="3558" y="56"/>
                  </a:lnTo>
                  <a:lnTo>
                    <a:pt x="3561" y="59"/>
                  </a:lnTo>
                  <a:lnTo>
                    <a:pt x="3564" y="76"/>
                  </a:lnTo>
                  <a:lnTo>
                    <a:pt x="3567" y="69"/>
                  </a:lnTo>
                  <a:lnTo>
                    <a:pt x="3570" y="61"/>
                  </a:lnTo>
                  <a:lnTo>
                    <a:pt x="3573" y="54"/>
                  </a:lnTo>
                  <a:lnTo>
                    <a:pt x="3576" y="61"/>
                  </a:lnTo>
                  <a:lnTo>
                    <a:pt x="3579" y="70"/>
                  </a:lnTo>
                  <a:lnTo>
                    <a:pt x="3582" y="63"/>
                  </a:lnTo>
                  <a:lnTo>
                    <a:pt x="3584" y="55"/>
                  </a:lnTo>
                  <a:lnTo>
                    <a:pt x="3587" y="59"/>
                  </a:lnTo>
                  <a:lnTo>
                    <a:pt x="3590" y="69"/>
                  </a:lnTo>
                  <a:lnTo>
                    <a:pt x="3593" y="62"/>
                  </a:lnTo>
                  <a:lnTo>
                    <a:pt x="3596" y="55"/>
                  </a:lnTo>
                  <a:lnTo>
                    <a:pt x="3599" y="61"/>
                  </a:lnTo>
                  <a:lnTo>
                    <a:pt x="3602" y="64"/>
                  </a:lnTo>
                  <a:lnTo>
                    <a:pt x="3605" y="57"/>
                  </a:lnTo>
                  <a:lnTo>
                    <a:pt x="3608" y="56"/>
                  </a:lnTo>
                  <a:lnTo>
                    <a:pt x="3611" y="68"/>
                  </a:lnTo>
                  <a:lnTo>
                    <a:pt x="3614" y="59"/>
                  </a:lnTo>
                  <a:lnTo>
                    <a:pt x="3616" y="53"/>
                  </a:lnTo>
                  <a:lnTo>
                    <a:pt x="3619" y="65"/>
                  </a:lnTo>
                  <a:lnTo>
                    <a:pt x="3622" y="60"/>
                  </a:lnTo>
                  <a:lnTo>
                    <a:pt x="3625" y="53"/>
                  </a:lnTo>
                  <a:lnTo>
                    <a:pt x="3628" y="63"/>
                  </a:lnTo>
                  <a:lnTo>
                    <a:pt x="3631" y="74"/>
                  </a:lnTo>
                  <a:lnTo>
                    <a:pt x="3634" y="85"/>
                  </a:lnTo>
                  <a:lnTo>
                    <a:pt x="3637" y="94"/>
                  </a:lnTo>
                  <a:lnTo>
                    <a:pt x="3640" y="101"/>
                  </a:lnTo>
                  <a:lnTo>
                    <a:pt x="3643" y="108"/>
                  </a:lnTo>
                  <a:lnTo>
                    <a:pt x="3646" y="115"/>
                  </a:lnTo>
                  <a:lnTo>
                    <a:pt x="3648" y="120"/>
                  </a:lnTo>
                  <a:lnTo>
                    <a:pt x="3651" y="125"/>
                  </a:lnTo>
                  <a:lnTo>
                    <a:pt x="3654" y="129"/>
                  </a:lnTo>
                  <a:lnTo>
                    <a:pt x="3657" y="133"/>
                  </a:lnTo>
                  <a:lnTo>
                    <a:pt x="3660" y="136"/>
                  </a:lnTo>
                  <a:lnTo>
                    <a:pt x="3663" y="139"/>
                  </a:lnTo>
                  <a:lnTo>
                    <a:pt x="3666" y="141"/>
                  </a:lnTo>
                  <a:lnTo>
                    <a:pt x="3669" y="146"/>
                  </a:lnTo>
                  <a:lnTo>
                    <a:pt x="3672" y="136"/>
                  </a:lnTo>
                  <a:lnTo>
                    <a:pt x="3675" y="126"/>
                  </a:lnTo>
                  <a:lnTo>
                    <a:pt x="3678" y="117"/>
                  </a:lnTo>
                  <a:lnTo>
                    <a:pt x="3680" y="108"/>
                  </a:lnTo>
                  <a:lnTo>
                    <a:pt x="3683" y="99"/>
                  </a:lnTo>
                  <a:lnTo>
                    <a:pt x="3686" y="90"/>
                  </a:lnTo>
                  <a:lnTo>
                    <a:pt x="3689" y="82"/>
                  </a:lnTo>
                  <a:lnTo>
                    <a:pt x="3692" y="74"/>
                  </a:lnTo>
                  <a:lnTo>
                    <a:pt x="3695" y="67"/>
                  </a:lnTo>
                  <a:lnTo>
                    <a:pt x="3698" y="59"/>
                  </a:lnTo>
                  <a:lnTo>
                    <a:pt x="3701" y="53"/>
                  </a:lnTo>
                  <a:lnTo>
                    <a:pt x="3704" y="65"/>
                  </a:lnTo>
                  <a:lnTo>
                    <a:pt x="3707" y="118"/>
                  </a:lnTo>
                  <a:lnTo>
                    <a:pt x="3710" y="109"/>
                  </a:lnTo>
                  <a:lnTo>
                    <a:pt x="3712" y="100"/>
                  </a:lnTo>
                  <a:lnTo>
                    <a:pt x="3715" y="91"/>
                  </a:lnTo>
                  <a:lnTo>
                    <a:pt x="3718" y="83"/>
                  </a:lnTo>
                  <a:lnTo>
                    <a:pt x="3721" y="75"/>
                  </a:lnTo>
                  <a:lnTo>
                    <a:pt x="3724" y="68"/>
                  </a:lnTo>
                  <a:lnTo>
                    <a:pt x="3727" y="60"/>
                  </a:lnTo>
                  <a:lnTo>
                    <a:pt x="3730" y="53"/>
                  </a:lnTo>
                  <a:lnTo>
                    <a:pt x="3733" y="63"/>
                  </a:lnTo>
                  <a:lnTo>
                    <a:pt x="3736" y="104"/>
                  </a:lnTo>
                  <a:lnTo>
                    <a:pt x="3739" y="96"/>
                  </a:lnTo>
                  <a:lnTo>
                    <a:pt x="3742" y="87"/>
                  </a:lnTo>
                  <a:lnTo>
                    <a:pt x="3744" y="80"/>
                  </a:lnTo>
                  <a:lnTo>
                    <a:pt x="3747" y="72"/>
                  </a:lnTo>
                  <a:lnTo>
                    <a:pt x="3750" y="64"/>
                  </a:lnTo>
                  <a:lnTo>
                    <a:pt x="3753" y="57"/>
                  </a:lnTo>
                  <a:lnTo>
                    <a:pt x="3756" y="56"/>
                  </a:lnTo>
                  <a:lnTo>
                    <a:pt x="3759" y="96"/>
                  </a:lnTo>
                  <a:lnTo>
                    <a:pt x="3762" y="89"/>
                  </a:lnTo>
                  <a:lnTo>
                    <a:pt x="3765" y="81"/>
                  </a:lnTo>
                  <a:lnTo>
                    <a:pt x="3768" y="73"/>
                  </a:lnTo>
                  <a:lnTo>
                    <a:pt x="3771" y="65"/>
                  </a:lnTo>
                  <a:lnTo>
                    <a:pt x="3774" y="58"/>
                  </a:lnTo>
                  <a:lnTo>
                    <a:pt x="3776" y="54"/>
                  </a:lnTo>
                  <a:lnTo>
                    <a:pt x="3779" y="67"/>
                  </a:lnTo>
                  <a:lnTo>
                    <a:pt x="3782" y="83"/>
                  </a:lnTo>
                  <a:lnTo>
                    <a:pt x="3785" y="75"/>
                  </a:lnTo>
                  <a:lnTo>
                    <a:pt x="3788" y="67"/>
                  </a:lnTo>
                  <a:lnTo>
                    <a:pt x="3791" y="60"/>
                  </a:lnTo>
                  <a:lnTo>
                    <a:pt x="3794" y="53"/>
                  </a:lnTo>
                  <a:lnTo>
                    <a:pt x="3797" y="64"/>
                  </a:lnTo>
                  <a:lnTo>
                    <a:pt x="3800" y="78"/>
                  </a:lnTo>
                  <a:lnTo>
                    <a:pt x="3803" y="70"/>
                  </a:lnTo>
                  <a:lnTo>
                    <a:pt x="3806" y="62"/>
                  </a:lnTo>
                  <a:lnTo>
                    <a:pt x="3808" y="55"/>
                  </a:lnTo>
                  <a:lnTo>
                    <a:pt x="3811" y="60"/>
                  </a:lnTo>
                  <a:lnTo>
                    <a:pt x="3815" y="76"/>
                  </a:lnTo>
                  <a:lnTo>
                    <a:pt x="3817" y="69"/>
                  </a:lnTo>
                  <a:lnTo>
                    <a:pt x="3820" y="61"/>
                  </a:lnTo>
                  <a:lnTo>
                    <a:pt x="3823" y="54"/>
                  </a:lnTo>
                  <a:lnTo>
                    <a:pt x="3826" y="62"/>
                  </a:lnTo>
                  <a:lnTo>
                    <a:pt x="3829" y="69"/>
                  </a:lnTo>
                  <a:lnTo>
                    <a:pt x="3832" y="61"/>
                  </a:lnTo>
                  <a:lnTo>
                    <a:pt x="3835" y="54"/>
                  </a:lnTo>
                  <a:lnTo>
                    <a:pt x="3838" y="61"/>
                  </a:lnTo>
                  <a:lnTo>
                    <a:pt x="3840" y="66"/>
                  </a:lnTo>
                  <a:lnTo>
                    <a:pt x="3844" y="59"/>
                  </a:lnTo>
                  <a:lnTo>
                    <a:pt x="3847" y="54"/>
                  </a:lnTo>
                  <a:lnTo>
                    <a:pt x="3849" y="65"/>
                  </a:lnTo>
                  <a:lnTo>
                    <a:pt x="3852" y="63"/>
                  </a:lnTo>
                  <a:lnTo>
                    <a:pt x="3855" y="56"/>
                  </a:lnTo>
                  <a:lnTo>
                    <a:pt x="3858" y="58"/>
                  </a:lnTo>
                  <a:lnTo>
                    <a:pt x="3861" y="65"/>
                  </a:lnTo>
                  <a:lnTo>
                    <a:pt x="3864" y="58"/>
                  </a:lnTo>
                  <a:lnTo>
                    <a:pt x="3867" y="54"/>
                  </a:lnTo>
                  <a:lnTo>
                    <a:pt x="3870" y="67"/>
                  </a:lnTo>
                  <a:lnTo>
                    <a:pt x="3872" y="78"/>
                  </a:lnTo>
                  <a:lnTo>
                    <a:pt x="3876" y="88"/>
                  </a:lnTo>
                  <a:lnTo>
                    <a:pt x="3879" y="96"/>
                  </a:lnTo>
                  <a:lnTo>
                    <a:pt x="3881" y="104"/>
                  </a:lnTo>
                  <a:lnTo>
                    <a:pt x="3884" y="110"/>
                  </a:lnTo>
                  <a:lnTo>
                    <a:pt x="3887" y="117"/>
                  </a:lnTo>
                  <a:lnTo>
                    <a:pt x="3890" y="122"/>
                  </a:lnTo>
                  <a:lnTo>
                    <a:pt x="3893" y="126"/>
                  </a:lnTo>
                  <a:lnTo>
                    <a:pt x="3896" y="130"/>
                  </a:lnTo>
                  <a:lnTo>
                    <a:pt x="3899" y="134"/>
                  </a:lnTo>
                  <a:lnTo>
                    <a:pt x="3902" y="137"/>
                  </a:lnTo>
                  <a:lnTo>
                    <a:pt x="3905" y="140"/>
                  </a:lnTo>
                  <a:lnTo>
                    <a:pt x="3908" y="147"/>
                  </a:lnTo>
                  <a:lnTo>
                    <a:pt x="3911" y="143"/>
                  </a:lnTo>
                  <a:lnTo>
                    <a:pt x="3913" y="132"/>
                  </a:lnTo>
                  <a:lnTo>
                    <a:pt x="3916" y="123"/>
                  </a:lnTo>
                  <a:lnTo>
                    <a:pt x="3919" y="114"/>
                  </a:lnTo>
                  <a:lnTo>
                    <a:pt x="3922" y="105"/>
                  </a:lnTo>
                  <a:lnTo>
                    <a:pt x="3925" y="96"/>
                  </a:lnTo>
                  <a:lnTo>
                    <a:pt x="3928" y="88"/>
                  </a:lnTo>
                  <a:lnTo>
                    <a:pt x="3931" y="80"/>
                  </a:lnTo>
                  <a:lnTo>
                    <a:pt x="3934" y="72"/>
                  </a:lnTo>
                  <a:lnTo>
                    <a:pt x="3937" y="64"/>
                  </a:lnTo>
                  <a:lnTo>
                    <a:pt x="3940" y="57"/>
                  </a:lnTo>
                  <a:lnTo>
                    <a:pt x="3943" y="56"/>
                  </a:lnTo>
                  <a:lnTo>
                    <a:pt x="3945" y="108"/>
                  </a:lnTo>
                  <a:lnTo>
                    <a:pt x="3948" y="114"/>
                  </a:lnTo>
                  <a:lnTo>
                    <a:pt x="3951" y="105"/>
                  </a:lnTo>
                  <a:lnTo>
                    <a:pt x="3954" y="96"/>
                  </a:lnTo>
                  <a:lnTo>
                    <a:pt x="3957" y="88"/>
                  </a:lnTo>
                  <a:lnTo>
                    <a:pt x="3960" y="80"/>
                  </a:lnTo>
                  <a:lnTo>
                    <a:pt x="3963" y="72"/>
                  </a:lnTo>
                  <a:lnTo>
                    <a:pt x="3966" y="64"/>
                  </a:lnTo>
                  <a:lnTo>
                    <a:pt x="3969" y="57"/>
                  </a:lnTo>
                  <a:lnTo>
                    <a:pt x="3972" y="56"/>
                  </a:lnTo>
                  <a:lnTo>
                    <a:pt x="3975" y="107"/>
                  </a:lnTo>
                  <a:lnTo>
                    <a:pt x="3977" y="99"/>
                  </a:lnTo>
                  <a:lnTo>
                    <a:pt x="3980" y="90"/>
                  </a:lnTo>
                  <a:lnTo>
                    <a:pt x="3983" y="82"/>
                  </a:lnTo>
                  <a:lnTo>
                    <a:pt x="3986" y="74"/>
                  </a:lnTo>
                  <a:lnTo>
                    <a:pt x="3989" y="66"/>
                  </a:lnTo>
                  <a:lnTo>
                    <a:pt x="3992" y="59"/>
                  </a:lnTo>
                  <a:lnTo>
                    <a:pt x="3995" y="54"/>
                  </a:lnTo>
                  <a:lnTo>
                    <a:pt x="3998" y="65"/>
                  </a:lnTo>
                  <a:lnTo>
                    <a:pt x="4001" y="91"/>
                  </a:lnTo>
                  <a:lnTo>
                    <a:pt x="4004" y="83"/>
                  </a:lnTo>
                  <a:lnTo>
                    <a:pt x="4007" y="75"/>
                  </a:lnTo>
                  <a:lnTo>
                    <a:pt x="4009" y="68"/>
                  </a:lnTo>
                  <a:lnTo>
                    <a:pt x="4012" y="60"/>
                  </a:lnTo>
                  <a:lnTo>
                    <a:pt x="4015" y="53"/>
                  </a:lnTo>
                  <a:lnTo>
                    <a:pt x="4018" y="63"/>
                  </a:lnTo>
                  <a:lnTo>
                    <a:pt x="4021" y="86"/>
                  </a:lnTo>
                  <a:lnTo>
                    <a:pt x="4024" y="78"/>
                  </a:lnTo>
                  <a:lnTo>
                    <a:pt x="4027" y="71"/>
                  </a:lnTo>
                  <a:lnTo>
                    <a:pt x="4030" y="63"/>
                  </a:lnTo>
                  <a:lnTo>
                    <a:pt x="4033" y="56"/>
                  </a:lnTo>
                  <a:lnTo>
                    <a:pt x="4036" y="58"/>
                  </a:lnTo>
                  <a:lnTo>
                    <a:pt x="4039" y="82"/>
                  </a:lnTo>
                  <a:lnTo>
                    <a:pt x="4041" y="74"/>
                  </a:lnTo>
                  <a:lnTo>
                    <a:pt x="4044" y="66"/>
                  </a:lnTo>
                  <a:lnTo>
                    <a:pt x="4047" y="59"/>
                  </a:lnTo>
                  <a:lnTo>
                    <a:pt x="4050" y="54"/>
                  </a:lnTo>
                  <a:lnTo>
                    <a:pt x="4053" y="65"/>
                  </a:lnTo>
                  <a:lnTo>
                    <a:pt x="4056" y="71"/>
                  </a:lnTo>
                  <a:lnTo>
                    <a:pt x="4059" y="63"/>
                  </a:lnTo>
                  <a:lnTo>
                    <a:pt x="4062" y="56"/>
                  </a:lnTo>
                  <a:lnTo>
                    <a:pt x="4065" y="58"/>
                  </a:lnTo>
                  <a:lnTo>
                    <a:pt x="4068" y="72"/>
                  </a:lnTo>
                  <a:lnTo>
                    <a:pt x="4071" y="65"/>
                  </a:lnTo>
                  <a:lnTo>
                    <a:pt x="4073" y="58"/>
                  </a:lnTo>
                  <a:lnTo>
                    <a:pt x="4076" y="55"/>
                  </a:lnTo>
                  <a:lnTo>
                    <a:pt x="4079" y="68"/>
                  </a:lnTo>
                  <a:lnTo>
                    <a:pt x="4082" y="63"/>
                  </a:lnTo>
                  <a:lnTo>
                    <a:pt x="4085" y="56"/>
                  </a:lnTo>
                  <a:lnTo>
                    <a:pt x="4088" y="58"/>
                  </a:lnTo>
                  <a:lnTo>
                    <a:pt x="4091" y="66"/>
                  </a:lnTo>
                  <a:lnTo>
                    <a:pt x="4094" y="59"/>
                  </a:lnTo>
                  <a:lnTo>
                    <a:pt x="4097" y="53"/>
                  </a:lnTo>
                  <a:lnTo>
                    <a:pt x="4100" y="65"/>
                  </a:lnTo>
                  <a:lnTo>
                    <a:pt x="4103" y="62"/>
                  </a:lnTo>
                  <a:lnTo>
                    <a:pt x="4105" y="55"/>
                  </a:lnTo>
                  <a:lnTo>
                    <a:pt x="4108" y="60"/>
                  </a:lnTo>
                  <a:lnTo>
                    <a:pt x="4111" y="64"/>
                  </a:lnTo>
                  <a:lnTo>
                    <a:pt x="4114" y="56"/>
                  </a:lnTo>
                  <a:lnTo>
                    <a:pt x="4117" y="56"/>
                  </a:lnTo>
                  <a:lnTo>
                    <a:pt x="4120" y="69"/>
                  </a:lnTo>
                  <a:lnTo>
                    <a:pt x="4123" y="80"/>
                  </a:lnTo>
                  <a:lnTo>
                    <a:pt x="4126" y="89"/>
                  </a:lnTo>
                  <a:lnTo>
                    <a:pt x="4129" y="98"/>
                  </a:lnTo>
                  <a:lnTo>
                    <a:pt x="4132" y="105"/>
                  </a:lnTo>
                  <a:lnTo>
                    <a:pt x="4135" y="112"/>
                  </a:lnTo>
                  <a:lnTo>
                    <a:pt x="4137" y="117"/>
                  </a:lnTo>
                  <a:lnTo>
                    <a:pt x="4140" y="122"/>
                  </a:lnTo>
                  <a:lnTo>
                    <a:pt x="4144" y="127"/>
                  </a:lnTo>
                  <a:lnTo>
                    <a:pt x="4146" y="131"/>
                  </a:lnTo>
                  <a:lnTo>
                    <a:pt x="4149" y="156"/>
                  </a:lnTo>
                  <a:lnTo>
                    <a:pt x="4152" y="146"/>
                  </a:lnTo>
                  <a:lnTo>
                    <a:pt x="4155" y="136"/>
                  </a:lnTo>
                  <a:lnTo>
                    <a:pt x="4158" y="126"/>
                  </a:lnTo>
                  <a:lnTo>
                    <a:pt x="4161" y="117"/>
                  </a:lnTo>
                  <a:lnTo>
                    <a:pt x="4164" y="108"/>
                  </a:lnTo>
                  <a:lnTo>
                    <a:pt x="4167" y="99"/>
                  </a:lnTo>
                  <a:lnTo>
                    <a:pt x="4169" y="91"/>
                  </a:lnTo>
                  <a:lnTo>
                    <a:pt x="4173" y="82"/>
                  </a:lnTo>
                  <a:lnTo>
                    <a:pt x="4176" y="74"/>
                  </a:lnTo>
                  <a:lnTo>
                    <a:pt x="4178" y="67"/>
                  </a:lnTo>
                  <a:lnTo>
                    <a:pt x="4181" y="59"/>
                  </a:lnTo>
                  <a:lnTo>
                    <a:pt x="4184" y="53"/>
                  </a:lnTo>
                  <a:lnTo>
                    <a:pt x="4187" y="65"/>
                  </a:lnTo>
                  <a:lnTo>
                    <a:pt x="4190" y="117"/>
                  </a:lnTo>
                  <a:lnTo>
                    <a:pt x="4193" y="108"/>
                  </a:lnTo>
                  <a:lnTo>
                    <a:pt x="4196" y="99"/>
                  </a:lnTo>
                  <a:lnTo>
                    <a:pt x="4199" y="91"/>
                  </a:lnTo>
                  <a:lnTo>
                    <a:pt x="4202" y="82"/>
                  </a:lnTo>
                  <a:lnTo>
                    <a:pt x="4205" y="74"/>
                  </a:lnTo>
                  <a:lnTo>
                    <a:pt x="4208" y="67"/>
                  </a:lnTo>
                  <a:lnTo>
                    <a:pt x="4210" y="59"/>
                  </a:lnTo>
                  <a:lnTo>
                    <a:pt x="4213" y="53"/>
                  </a:lnTo>
                  <a:lnTo>
                    <a:pt x="4216" y="65"/>
                  </a:lnTo>
                  <a:lnTo>
                    <a:pt x="4219" y="97"/>
                  </a:lnTo>
                  <a:lnTo>
                    <a:pt x="4222" y="88"/>
                  </a:lnTo>
                  <a:lnTo>
                    <a:pt x="4225" y="80"/>
                  </a:lnTo>
                  <a:lnTo>
                    <a:pt x="4228" y="72"/>
                  </a:lnTo>
                  <a:lnTo>
                    <a:pt x="4231" y="65"/>
                  </a:lnTo>
                  <a:lnTo>
                    <a:pt x="4234" y="58"/>
                  </a:lnTo>
                  <a:lnTo>
                    <a:pt x="4237" y="55"/>
                  </a:lnTo>
                  <a:lnTo>
                    <a:pt x="4240" y="87"/>
                  </a:lnTo>
                  <a:lnTo>
                    <a:pt x="4242" y="81"/>
                  </a:lnTo>
                  <a:lnTo>
                    <a:pt x="4245" y="73"/>
                  </a:lnTo>
                  <a:lnTo>
                    <a:pt x="4248" y="65"/>
                  </a:lnTo>
                  <a:lnTo>
                    <a:pt x="4251" y="58"/>
                  </a:lnTo>
                  <a:lnTo>
                    <a:pt x="4254" y="55"/>
                  </a:lnTo>
                  <a:lnTo>
                    <a:pt x="4257" y="76"/>
                  </a:lnTo>
                  <a:lnTo>
                    <a:pt x="4260" y="72"/>
                  </a:lnTo>
                  <a:lnTo>
                    <a:pt x="4263" y="65"/>
                  </a:lnTo>
                  <a:lnTo>
                    <a:pt x="4266" y="57"/>
                  </a:lnTo>
                  <a:lnTo>
                    <a:pt x="4269" y="56"/>
                  </a:lnTo>
                  <a:lnTo>
                    <a:pt x="4272" y="68"/>
                  </a:lnTo>
                  <a:lnTo>
                    <a:pt x="4274" y="67"/>
                  </a:lnTo>
                  <a:lnTo>
                    <a:pt x="4277" y="60"/>
                  </a:lnTo>
                  <a:lnTo>
                    <a:pt x="4280" y="53"/>
                  </a:lnTo>
                  <a:lnTo>
                    <a:pt x="4283" y="64"/>
                  </a:lnTo>
                  <a:lnTo>
                    <a:pt x="4286" y="63"/>
                  </a:lnTo>
                  <a:lnTo>
                    <a:pt x="4289" y="56"/>
                  </a:lnTo>
                  <a:lnTo>
                    <a:pt x="4292" y="59"/>
                  </a:lnTo>
                  <a:lnTo>
                    <a:pt x="4295" y="64"/>
                  </a:lnTo>
                  <a:lnTo>
                    <a:pt x="4298" y="56"/>
                  </a:lnTo>
                  <a:lnTo>
                    <a:pt x="4301" y="57"/>
                  </a:lnTo>
                  <a:lnTo>
                    <a:pt x="4304" y="69"/>
                  </a:lnTo>
                  <a:lnTo>
                    <a:pt x="4306" y="80"/>
                  </a:lnTo>
                  <a:lnTo>
                    <a:pt x="4309" y="90"/>
                  </a:lnTo>
                  <a:lnTo>
                    <a:pt x="4312" y="98"/>
                  </a:lnTo>
                  <a:lnTo>
                    <a:pt x="4315" y="105"/>
                  </a:lnTo>
                  <a:lnTo>
                    <a:pt x="4318" y="112"/>
                  </a:lnTo>
                  <a:lnTo>
                    <a:pt x="4321" y="118"/>
                  </a:lnTo>
                  <a:lnTo>
                    <a:pt x="4324" y="123"/>
                  </a:lnTo>
                  <a:lnTo>
                    <a:pt x="4327" y="127"/>
                  </a:lnTo>
                  <a:lnTo>
                    <a:pt x="4330" y="131"/>
                  </a:lnTo>
                  <a:lnTo>
                    <a:pt x="4333" y="135"/>
                  </a:lnTo>
                  <a:lnTo>
                    <a:pt x="4336" y="138"/>
                  </a:lnTo>
                  <a:lnTo>
                    <a:pt x="4338" y="140"/>
                  </a:lnTo>
                  <a:lnTo>
                    <a:pt x="4341" y="143"/>
                  </a:lnTo>
                  <a:lnTo>
                    <a:pt x="4344" y="111"/>
                  </a:lnTo>
                  <a:lnTo>
                    <a:pt x="4347" y="102"/>
                  </a:lnTo>
                  <a:lnTo>
                    <a:pt x="4350" y="94"/>
                  </a:lnTo>
                  <a:lnTo>
                    <a:pt x="4353" y="85"/>
                  </a:lnTo>
                  <a:lnTo>
                    <a:pt x="4356" y="77"/>
                  </a:lnTo>
                  <a:lnTo>
                    <a:pt x="4359" y="69"/>
                  </a:lnTo>
                  <a:lnTo>
                    <a:pt x="4362" y="62"/>
                  </a:lnTo>
                  <a:lnTo>
                    <a:pt x="4365" y="55"/>
                  </a:lnTo>
                  <a:lnTo>
                    <a:pt x="4368" y="60"/>
                  </a:lnTo>
                  <a:lnTo>
                    <a:pt x="4370" y="92"/>
                  </a:lnTo>
                  <a:lnTo>
                    <a:pt x="4373" y="83"/>
                  </a:lnTo>
                  <a:lnTo>
                    <a:pt x="4376" y="76"/>
                  </a:lnTo>
                  <a:lnTo>
                    <a:pt x="4379" y="68"/>
                  </a:lnTo>
                  <a:lnTo>
                    <a:pt x="4382" y="60"/>
                  </a:lnTo>
                  <a:lnTo>
                    <a:pt x="4385" y="53"/>
                  </a:lnTo>
                  <a:lnTo>
                    <a:pt x="4388" y="63"/>
                  </a:lnTo>
                  <a:lnTo>
                    <a:pt x="4391" y="83"/>
                  </a:lnTo>
                  <a:lnTo>
                    <a:pt x="4394" y="76"/>
                  </a:lnTo>
                  <a:lnTo>
                    <a:pt x="4397" y="68"/>
                  </a:lnTo>
                  <a:lnTo>
                    <a:pt x="4400" y="60"/>
                  </a:lnTo>
                  <a:lnTo>
                    <a:pt x="4402" y="53"/>
                  </a:lnTo>
                  <a:lnTo>
                    <a:pt x="4405" y="63"/>
                  </a:lnTo>
                  <a:lnTo>
                    <a:pt x="4408" y="80"/>
                  </a:lnTo>
                  <a:lnTo>
                    <a:pt x="4411" y="73"/>
                  </a:lnTo>
                  <a:lnTo>
                    <a:pt x="4414" y="65"/>
                  </a:lnTo>
                  <a:lnTo>
                    <a:pt x="4417" y="58"/>
                  </a:lnTo>
                  <a:lnTo>
                    <a:pt x="4420" y="55"/>
                  </a:lnTo>
                  <a:lnTo>
                    <a:pt x="4423" y="70"/>
                  </a:lnTo>
                  <a:lnTo>
                    <a:pt x="4426" y="71"/>
                  </a:lnTo>
                  <a:lnTo>
                    <a:pt x="4429" y="63"/>
                  </a:lnTo>
                  <a:lnTo>
                    <a:pt x="4432" y="56"/>
                  </a:lnTo>
                  <a:lnTo>
                    <a:pt x="4434" y="59"/>
                  </a:lnTo>
                  <a:lnTo>
                    <a:pt x="4437" y="72"/>
                  </a:lnTo>
                  <a:lnTo>
                    <a:pt x="4441" y="65"/>
                  </a:lnTo>
                  <a:lnTo>
                    <a:pt x="4443" y="58"/>
                  </a:lnTo>
                  <a:lnTo>
                    <a:pt x="4446" y="55"/>
                  </a:lnTo>
                  <a:lnTo>
                    <a:pt x="4449" y="68"/>
                  </a:lnTo>
                  <a:lnTo>
                    <a:pt x="4452" y="65"/>
                  </a:lnTo>
                  <a:lnTo>
                    <a:pt x="4455" y="58"/>
                  </a:lnTo>
                  <a:lnTo>
                    <a:pt x="4458" y="55"/>
                  </a:lnTo>
                  <a:lnTo>
                    <a:pt x="4461" y="67"/>
                  </a:lnTo>
                  <a:lnTo>
                    <a:pt x="4464" y="61"/>
                  </a:lnTo>
                  <a:lnTo>
                    <a:pt x="4466" y="54"/>
                  </a:lnTo>
                  <a:lnTo>
                    <a:pt x="4470" y="61"/>
                  </a:lnTo>
                  <a:lnTo>
                    <a:pt x="4473" y="63"/>
                  </a:lnTo>
                  <a:lnTo>
                    <a:pt x="4475" y="55"/>
                  </a:lnTo>
                  <a:lnTo>
                    <a:pt x="4478" y="59"/>
                  </a:lnTo>
                  <a:lnTo>
                    <a:pt x="4481" y="64"/>
                  </a:lnTo>
                  <a:lnTo>
                    <a:pt x="4484" y="57"/>
                  </a:lnTo>
                  <a:lnTo>
                    <a:pt x="4487" y="56"/>
                  </a:lnTo>
                  <a:lnTo>
                    <a:pt x="4490" y="69"/>
                  </a:lnTo>
                  <a:lnTo>
                    <a:pt x="4493" y="79"/>
                  </a:lnTo>
                  <a:lnTo>
                    <a:pt x="4496" y="89"/>
                  </a:lnTo>
                  <a:lnTo>
                    <a:pt x="4498" y="98"/>
                  </a:lnTo>
                  <a:lnTo>
                    <a:pt x="4502" y="105"/>
                  </a:lnTo>
                  <a:lnTo>
                    <a:pt x="4505" y="112"/>
                  </a:lnTo>
                  <a:lnTo>
                    <a:pt x="4507" y="117"/>
                  </a:lnTo>
                  <a:lnTo>
                    <a:pt x="4510" y="122"/>
                  </a:lnTo>
                  <a:lnTo>
                    <a:pt x="4513" y="127"/>
                  </a:lnTo>
                  <a:lnTo>
                    <a:pt x="4516" y="131"/>
                  </a:lnTo>
                  <a:lnTo>
                    <a:pt x="4519" y="134"/>
                  </a:lnTo>
                  <a:lnTo>
                    <a:pt x="4522" y="138"/>
                  </a:lnTo>
                  <a:lnTo>
                    <a:pt x="4525" y="140"/>
                  </a:lnTo>
                  <a:lnTo>
                    <a:pt x="4528" y="150"/>
                  </a:lnTo>
                  <a:lnTo>
                    <a:pt x="4531" y="140"/>
                  </a:lnTo>
                  <a:lnTo>
                    <a:pt x="4534" y="130"/>
                  </a:lnTo>
                  <a:lnTo>
                    <a:pt x="4537" y="121"/>
                  </a:lnTo>
                  <a:lnTo>
                    <a:pt x="4539" y="112"/>
                  </a:lnTo>
                  <a:lnTo>
                    <a:pt x="4542" y="103"/>
                  </a:lnTo>
                  <a:lnTo>
                    <a:pt x="4545" y="94"/>
                  </a:lnTo>
                  <a:lnTo>
                    <a:pt x="4548" y="86"/>
                  </a:lnTo>
                  <a:lnTo>
                    <a:pt x="4551" y="78"/>
                  </a:lnTo>
                  <a:lnTo>
                    <a:pt x="4554" y="70"/>
                  </a:lnTo>
                  <a:lnTo>
                    <a:pt x="4557" y="63"/>
                  </a:lnTo>
                  <a:lnTo>
                    <a:pt x="4560" y="55"/>
                  </a:lnTo>
                  <a:lnTo>
                    <a:pt x="4563" y="60"/>
                  </a:lnTo>
                  <a:lnTo>
                    <a:pt x="4566" y="125"/>
                  </a:lnTo>
                  <a:lnTo>
                    <a:pt x="4569" y="116"/>
                  </a:lnTo>
                  <a:lnTo>
                    <a:pt x="4571" y="107"/>
                  </a:lnTo>
                  <a:lnTo>
                    <a:pt x="4574" y="98"/>
                  </a:lnTo>
                  <a:lnTo>
                    <a:pt x="4577" y="89"/>
                  </a:lnTo>
                  <a:lnTo>
                    <a:pt x="4580" y="81"/>
                  </a:lnTo>
                  <a:lnTo>
                    <a:pt x="4583" y="73"/>
                  </a:lnTo>
                  <a:lnTo>
                    <a:pt x="4586" y="66"/>
                  </a:lnTo>
                  <a:lnTo>
                    <a:pt x="4589" y="58"/>
                  </a:lnTo>
                  <a:lnTo>
                    <a:pt x="4592" y="51"/>
                  </a:lnTo>
                  <a:lnTo>
                    <a:pt x="4595" y="45"/>
                  </a:lnTo>
                  <a:lnTo>
                    <a:pt x="4598" y="38"/>
                  </a:lnTo>
                  <a:lnTo>
                    <a:pt x="4601" y="31"/>
                  </a:lnTo>
                  <a:lnTo>
                    <a:pt x="4603" y="25"/>
                  </a:lnTo>
                  <a:lnTo>
                    <a:pt x="4606" y="19"/>
                  </a:lnTo>
                  <a:lnTo>
                    <a:pt x="4609" y="13"/>
                  </a:lnTo>
                  <a:lnTo>
                    <a:pt x="4612" y="8"/>
                  </a:lnTo>
                  <a:lnTo>
                    <a:pt x="4615" y="2"/>
                  </a:lnTo>
                  <a:lnTo>
                    <a:pt x="4618" y="5"/>
                  </a:lnTo>
                  <a:lnTo>
                    <a:pt x="4621" y="24"/>
                  </a:lnTo>
                  <a:lnTo>
                    <a:pt x="4624" y="86"/>
                  </a:lnTo>
                  <a:lnTo>
                    <a:pt x="4627" y="78"/>
                  </a:lnTo>
                  <a:lnTo>
                    <a:pt x="4630" y="70"/>
                  </a:lnTo>
                  <a:lnTo>
                    <a:pt x="4633" y="63"/>
                  </a:lnTo>
                  <a:lnTo>
                    <a:pt x="4635" y="55"/>
                  </a:lnTo>
                  <a:lnTo>
                    <a:pt x="4638" y="49"/>
                  </a:lnTo>
                  <a:lnTo>
                    <a:pt x="4641" y="42"/>
                  </a:lnTo>
                  <a:lnTo>
                    <a:pt x="4644" y="35"/>
                  </a:lnTo>
                  <a:lnTo>
                    <a:pt x="4647" y="29"/>
                  </a:lnTo>
                  <a:lnTo>
                    <a:pt x="4650" y="23"/>
                  </a:lnTo>
                  <a:lnTo>
                    <a:pt x="4653" y="16"/>
                  </a:lnTo>
                  <a:lnTo>
                    <a:pt x="4656" y="11"/>
                  </a:lnTo>
                  <a:lnTo>
                    <a:pt x="4659" y="5"/>
                  </a:lnTo>
                  <a:lnTo>
                    <a:pt x="4662" y="0"/>
                  </a:lnTo>
                  <a:lnTo>
                    <a:pt x="4665" y="14"/>
                  </a:lnTo>
                  <a:lnTo>
                    <a:pt x="4667" y="68"/>
                  </a:lnTo>
                  <a:lnTo>
                    <a:pt x="4670" y="61"/>
                  </a:lnTo>
                  <a:lnTo>
                    <a:pt x="4673" y="54"/>
                  </a:lnTo>
                  <a:lnTo>
                    <a:pt x="4676" y="47"/>
                  </a:lnTo>
                  <a:lnTo>
                    <a:pt x="4679" y="40"/>
                  </a:lnTo>
                  <a:lnTo>
                    <a:pt x="4682" y="34"/>
                  </a:lnTo>
                  <a:lnTo>
                    <a:pt x="4685" y="27"/>
                  </a:lnTo>
                  <a:lnTo>
                    <a:pt x="4688" y="21"/>
                  </a:lnTo>
                  <a:lnTo>
                    <a:pt x="4691" y="15"/>
                  </a:lnTo>
                  <a:lnTo>
                    <a:pt x="4694" y="10"/>
                  </a:lnTo>
                  <a:lnTo>
                    <a:pt x="4697" y="4"/>
                  </a:lnTo>
                  <a:lnTo>
                    <a:pt x="4699" y="1"/>
                  </a:lnTo>
                  <a:lnTo>
                    <a:pt x="4702" y="18"/>
                  </a:lnTo>
                  <a:lnTo>
                    <a:pt x="4705" y="52"/>
                  </a:lnTo>
                  <a:lnTo>
                    <a:pt x="4708" y="56"/>
                  </a:lnTo>
                  <a:lnTo>
                    <a:pt x="4711" y="68"/>
                  </a:lnTo>
                  <a:lnTo>
                    <a:pt x="4714" y="80"/>
                  </a:lnTo>
                  <a:lnTo>
                    <a:pt x="4717" y="89"/>
                  </a:lnTo>
                  <a:lnTo>
                    <a:pt x="4720" y="97"/>
                  </a:lnTo>
                  <a:lnTo>
                    <a:pt x="4723" y="105"/>
                  </a:lnTo>
                  <a:lnTo>
                    <a:pt x="4726" y="112"/>
                  </a:lnTo>
                  <a:lnTo>
                    <a:pt x="4729" y="117"/>
                  </a:lnTo>
                  <a:lnTo>
                    <a:pt x="4731" y="123"/>
                  </a:lnTo>
                  <a:lnTo>
                    <a:pt x="4734" y="127"/>
                  </a:lnTo>
                  <a:lnTo>
                    <a:pt x="4738" y="131"/>
                  </a:lnTo>
                  <a:lnTo>
                    <a:pt x="4740" y="134"/>
                  </a:lnTo>
                  <a:lnTo>
                    <a:pt x="4743" y="138"/>
                  </a:lnTo>
                  <a:lnTo>
                    <a:pt x="4746" y="140"/>
                  </a:lnTo>
                  <a:lnTo>
                    <a:pt x="4749" y="142"/>
                  </a:lnTo>
                  <a:lnTo>
                    <a:pt x="4752" y="141"/>
                  </a:lnTo>
                  <a:lnTo>
                    <a:pt x="4755" y="132"/>
                  </a:lnTo>
                  <a:lnTo>
                    <a:pt x="4758" y="123"/>
                  </a:lnTo>
                  <a:lnTo>
                    <a:pt x="4761" y="114"/>
                  </a:lnTo>
                  <a:lnTo>
                    <a:pt x="4763" y="105"/>
                  </a:lnTo>
                  <a:lnTo>
                    <a:pt x="4766" y="96"/>
                  </a:lnTo>
                  <a:lnTo>
                    <a:pt x="4770" y="88"/>
                  </a:lnTo>
                  <a:lnTo>
                    <a:pt x="4772" y="80"/>
                  </a:lnTo>
                  <a:lnTo>
                    <a:pt x="4775" y="72"/>
                  </a:lnTo>
                  <a:lnTo>
                    <a:pt x="4778" y="64"/>
                  </a:lnTo>
                  <a:lnTo>
                    <a:pt x="4781" y="57"/>
                  </a:lnTo>
                  <a:lnTo>
                    <a:pt x="4784" y="56"/>
                  </a:lnTo>
                  <a:lnTo>
                    <a:pt x="4787" y="102"/>
                  </a:lnTo>
                  <a:lnTo>
                    <a:pt x="4790" y="108"/>
                  </a:lnTo>
                  <a:lnTo>
                    <a:pt x="4793" y="99"/>
                  </a:lnTo>
                  <a:lnTo>
                    <a:pt x="4795" y="91"/>
                  </a:lnTo>
                  <a:lnTo>
                    <a:pt x="4799" y="82"/>
                  </a:lnTo>
                  <a:lnTo>
                    <a:pt x="4802" y="74"/>
                  </a:lnTo>
                  <a:lnTo>
                    <a:pt x="4804" y="67"/>
                  </a:lnTo>
                  <a:lnTo>
                    <a:pt x="4807" y="59"/>
                  </a:lnTo>
                  <a:lnTo>
                    <a:pt x="4810" y="53"/>
                  </a:lnTo>
                  <a:lnTo>
                    <a:pt x="4813" y="64"/>
                  </a:lnTo>
                  <a:lnTo>
                    <a:pt x="4816" y="101"/>
                  </a:lnTo>
                  <a:lnTo>
                    <a:pt x="4819" y="93"/>
                  </a:lnTo>
                  <a:lnTo>
                    <a:pt x="4822" y="85"/>
                  </a:lnTo>
                  <a:lnTo>
                    <a:pt x="4825" y="77"/>
                  </a:lnTo>
                  <a:lnTo>
                    <a:pt x="4828" y="69"/>
                  </a:lnTo>
                  <a:lnTo>
                    <a:pt x="4831" y="61"/>
                  </a:lnTo>
                  <a:lnTo>
                    <a:pt x="4834" y="54"/>
                  </a:lnTo>
                  <a:lnTo>
                    <a:pt x="4836" y="61"/>
                  </a:lnTo>
                  <a:lnTo>
                    <a:pt x="4839" y="94"/>
                  </a:lnTo>
                  <a:lnTo>
                    <a:pt x="4842" y="86"/>
                  </a:lnTo>
                  <a:lnTo>
                    <a:pt x="4845" y="78"/>
                  </a:lnTo>
                  <a:lnTo>
                    <a:pt x="4848" y="71"/>
                  </a:lnTo>
                  <a:lnTo>
                    <a:pt x="4851" y="63"/>
                  </a:lnTo>
                  <a:lnTo>
                    <a:pt x="4854" y="55"/>
                  </a:lnTo>
                  <a:lnTo>
                    <a:pt x="4857" y="59"/>
                  </a:lnTo>
                  <a:lnTo>
                    <a:pt x="4860" y="83"/>
                  </a:lnTo>
                  <a:lnTo>
                    <a:pt x="4863" y="82"/>
                  </a:lnTo>
                  <a:lnTo>
                    <a:pt x="4866" y="74"/>
                  </a:lnTo>
                  <a:lnTo>
                    <a:pt x="4868" y="66"/>
                  </a:lnTo>
                  <a:lnTo>
                    <a:pt x="4871" y="59"/>
                  </a:lnTo>
                  <a:lnTo>
                    <a:pt x="4874" y="54"/>
                  </a:lnTo>
                  <a:lnTo>
                    <a:pt x="4877" y="65"/>
                  </a:lnTo>
                  <a:lnTo>
                    <a:pt x="4880" y="78"/>
                  </a:lnTo>
                  <a:lnTo>
                    <a:pt x="4883" y="71"/>
                  </a:lnTo>
                  <a:lnTo>
                    <a:pt x="4886" y="63"/>
                  </a:lnTo>
                  <a:lnTo>
                    <a:pt x="4889" y="56"/>
                  </a:lnTo>
                  <a:lnTo>
                    <a:pt x="4892" y="58"/>
                  </a:lnTo>
                  <a:lnTo>
                    <a:pt x="4895" y="77"/>
                  </a:lnTo>
                  <a:lnTo>
                    <a:pt x="4898" y="69"/>
                  </a:lnTo>
                  <a:lnTo>
                    <a:pt x="4900" y="62"/>
                  </a:lnTo>
                  <a:lnTo>
                    <a:pt x="4903" y="55"/>
                  </a:lnTo>
                  <a:lnTo>
                    <a:pt x="4906" y="60"/>
                  </a:lnTo>
                  <a:lnTo>
                    <a:pt x="4909" y="72"/>
                  </a:lnTo>
                  <a:lnTo>
                    <a:pt x="4912" y="64"/>
                  </a:lnTo>
                  <a:lnTo>
                    <a:pt x="4915" y="57"/>
                  </a:lnTo>
                  <a:lnTo>
                    <a:pt x="4918" y="56"/>
                  </a:lnTo>
                  <a:lnTo>
                    <a:pt x="4921" y="70"/>
                  </a:lnTo>
                  <a:lnTo>
                    <a:pt x="4924" y="64"/>
                  </a:lnTo>
                  <a:lnTo>
                    <a:pt x="4927" y="56"/>
                  </a:lnTo>
                  <a:lnTo>
                    <a:pt x="4930" y="57"/>
                  </a:lnTo>
                  <a:lnTo>
                    <a:pt x="4932" y="68"/>
                  </a:lnTo>
                  <a:lnTo>
                    <a:pt x="4935" y="60"/>
                  </a:lnTo>
                  <a:lnTo>
                    <a:pt x="4938" y="53"/>
                  </a:lnTo>
                  <a:lnTo>
                    <a:pt x="4941" y="63"/>
                  </a:lnTo>
                  <a:lnTo>
                    <a:pt x="4944" y="62"/>
                  </a:lnTo>
                  <a:lnTo>
                    <a:pt x="4947" y="55"/>
                  </a:lnTo>
                  <a:lnTo>
                    <a:pt x="4950" y="60"/>
                  </a:lnTo>
                  <a:lnTo>
                    <a:pt x="4953" y="62"/>
                  </a:lnTo>
                  <a:lnTo>
                    <a:pt x="4956" y="55"/>
                  </a:lnTo>
                  <a:lnTo>
                    <a:pt x="4959" y="59"/>
                  </a:lnTo>
                  <a:lnTo>
                    <a:pt x="4962" y="71"/>
                  </a:lnTo>
                  <a:lnTo>
                    <a:pt x="4964" y="82"/>
                  </a:lnTo>
                  <a:lnTo>
                    <a:pt x="4967" y="91"/>
                  </a:lnTo>
                  <a:lnTo>
                    <a:pt x="4970" y="100"/>
                  </a:lnTo>
                  <a:lnTo>
                    <a:pt x="4973" y="107"/>
                  </a:lnTo>
                  <a:lnTo>
                    <a:pt x="4976" y="113"/>
                  </a:lnTo>
                  <a:lnTo>
                    <a:pt x="4979" y="119"/>
                  </a:lnTo>
                  <a:lnTo>
                    <a:pt x="4982" y="123"/>
                  </a:lnTo>
                  <a:lnTo>
                    <a:pt x="4985" y="128"/>
                  </a:lnTo>
                  <a:lnTo>
                    <a:pt x="4988" y="132"/>
                  </a:lnTo>
                  <a:lnTo>
                    <a:pt x="4991" y="135"/>
                  </a:lnTo>
                  <a:lnTo>
                    <a:pt x="4994" y="138"/>
                  </a:lnTo>
                  <a:lnTo>
                    <a:pt x="4996" y="140"/>
                  </a:lnTo>
                  <a:lnTo>
                    <a:pt x="4999" y="151"/>
                  </a:lnTo>
                  <a:lnTo>
                    <a:pt x="5002" y="141"/>
                  </a:lnTo>
                  <a:lnTo>
                    <a:pt x="5005" y="131"/>
                  </a:lnTo>
                  <a:lnTo>
                    <a:pt x="5008" y="122"/>
                  </a:lnTo>
                  <a:lnTo>
                    <a:pt x="5011" y="112"/>
                  </a:lnTo>
                  <a:lnTo>
                    <a:pt x="5014" y="103"/>
                  </a:lnTo>
                  <a:lnTo>
                    <a:pt x="5017" y="95"/>
                  </a:lnTo>
                  <a:lnTo>
                    <a:pt x="5020" y="86"/>
                  </a:lnTo>
                  <a:lnTo>
                    <a:pt x="5023" y="78"/>
                  </a:lnTo>
                  <a:lnTo>
                    <a:pt x="5026" y="71"/>
                  </a:lnTo>
                  <a:lnTo>
                    <a:pt x="5028" y="63"/>
                  </a:lnTo>
                  <a:lnTo>
                    <a:pt x="5031" y="56"/>
                  </a:lnTo>
                  <a:lnTo>
                    <a:pt x="5034" y="58"/>
                  </a:lnTo>
                  <a:lnTo>
                    <a:pt x="5037" y="110"/>
                  </a:lnTo>
                  <a:lnTo>
                    <a:pt x="5040" y="115"/>
                  </a:lnTo>
                  <a:lnTo>
                    <a:pt x="5043" y="106"/>
                  </a:lnTo>
                  <a:lnTo>
                    <a:pt x="5046" y="98"/>
                  </a:lnTo>
                  <a:lnTo>
                    <a:pt x="5049" y="89"/>
                  </a:lnTo>
                  <a:lnTo>
                    <a:pt x="5052" y="81"/>
                  </a:lnTo>
                  <a:lnTo>
                    <a:pt x="5055" y="73"/>
                  </a:lnTo>
                  <a:lnTo>
                    <a:pt x="5058" y="65"/>
                  </a:lnTo>
                  <a:lnTo>
                    <a:pt x="5060" y="58"/>
                  </a:lnTo>
                  <a:lnTo>
                    <a:pt x="5063" y="54"/>
                  </a:lnTo>
                  <a:lnTo>
                    <a:pt x="5067" y="67"/>
                  </a:lnTo>
                  <a:lnTo>
                    <a:pt x="5069" y="104"/>
                  </a:lnTo>
                  <a:lnTo>
                    <a:pt x="5072" y="95"/>
                  </a:lnTo>
                  <a:lnTo>
                    <a:pt x="5075" y="87"/>
                  </a:lnTo>
                  <a:lnTo>
                    <a:pt x="5078" y="79"/>
                  </a:lnTo>
                  <a:lnTo>
                    <a:pt x="5081" y="71"/>
                  </a:lnTo>
                  <a:lnTo>
                    <a:pt x="5084" y="64"/>
                  </a:lnTo>
                  <a:lnTo>
                    <a:pt x="5087" y="56"/>
                  </a:lnTo>
                  <a:lnTo>
                    <a:pt x="5090" y="58"/>
                  </a:lnTo>
                  <a:lnTo>
                    <a:pt x="5092" y="95"/>
                  </a:lnTo>
                  <a:lnTo>
                    <a:pt x="5096" y="90"/>
                  </a:lnTo>
                  <a:lnTo>
                    <a:pt x="5099" y="81"/>
                  </a:lnTo>
                  <a:lnTo>
                    <a:pt x="5101" y="73"/>
                  </a:lnTo>
                  <a:lnTo>
                    <a:pt x="5104" y="66"/>
                  </a:lnTo>
                  <a:lnTo>
                    <a:pt x="5107" y="59"/>
                  </a:lnTo>
                  <a:lnTo>
                    <a:pt x="5110" y="54"/>
                  </a:lnTo>
                  <a:lnTo>
                    <a:pt x="5113" y="66"/>
                  </a:lnTo>
                  <a:lnTo>
                    <a:pt x="5116" y="83"/>
                  </a:lnTo>
                  <a:lnTo>
                    <a:pt x="5119" y="76"/>
                  </a:lnTo>
                  <a:lnTo>
                    <a:pt x="5122" y="68"/>
                  </a:lnTo>
                  <a:lnTo>
                    <a:pt x="5125" y="60"/>
                  </a:lnTo>
                  <a:lnTo>
                    <a:pt x="5128" y="53"/>
                  </a:lnTo>
                  <a:lnTo>
                    <a:pt x="5131" y="63"/>
                  </a:lnTo>
                  <a:lnTo>
                    <a:pt x="5133" y="78"/>
                  </a:lnTo>
                  <a:lnTo>
                    <a:pt x="5136" y="71"/>
                  </a:lnTo>
                  <a:lnTo>
                    <a:pt x="5139" y="63"/>
                  </a:lnTo>
                  <a:lnTo>
                    <a:pt x="5142" y="56"/>
                  </a:lnTo>
                  <a:lnTo>
                    <a:pt x="5145" y="58"/>
                  </a:lnTo>
                  <a:lnTo>
                    <a:pt x="5148" y="75"/>
                  </a:lnTo>
                  <a:lnTo>
                    <a:pt x="5151" y="67"/>
                  </a:lnTo>
                  <a:lnTo>
                    <a:pt x="5154" y="60"/>
                  </a:lnTo>
                  <a:lnTo>
                    <a:pt x="5157" y="53"/>
                  </a:lnTo>
                  <a:lnTo>
                    <a:pt x="5160" y="64"/>
                  </a:lnTo>
                  <a:lnTo>
                    <a:pt x="5163" y="68"/>
                  </a:lnTo>
                  <a:lnTo>
                    <a:pt x="5165" y="61"/>
                  </a:lnTo>
                  <a:lnTo>
                    <a:pt x="5168" y="54"/>
                  </a:lnTo>
                  <a:lnTo>
                    <a:pt x="5171" y="63"/>
                  </a:lnTo>
                  <a:lnTo>
                    <a:pt x="5174" y="67"/>
                  </a:lnTo>
                  <a:lnTo>
                    <a:pt x="5177" y="59"/>
                  </a:lnTo>
                  <a:lnTo>
                    <a:pt x="5180" y="53"/>
                  </a:lnTo>
                  <a:lnTo>
                    <a:pt x="5183" y="65"/>
                  </a:lnTo>
                  <a:lnTo>
                    <a:pt x="5186" y="63"/>
                  </a:lnTo>
                  <a:lnTo>
                    <a:pt x="5189" y="56"/>
                  </a:lnTo>
                  <a:lnTo>
                    <a:pt x="5192" y="58"/>
                  </a:lnTo>
                  <a:lnTo>
                    <a:pt x="5195" y="64"/>
                  </a:lnTo>
                  <a:lnTo>
                    <a:pt x="5197" y="57"/>
                  </a:lnTo>
                  <a:lnTo>
                    <a:pt x="5200" y="55"/>
                  </a:lnTo>
                  <a:lnTo>
                    <a:pt x="5203" y="68"/>
                  </a:lnTo>
                  <a:lnTo>
                    <a:pt x="5206" y="78"/>
                  </a:lnTo>
                  <a:lnTo>
                    <a:pt x="5209" y="89"/>
                  </a:lnTo>
                  <a:lnTo>
                    <a:pt x="5212" y="97"/>
                  </a:lnTo>
                  <a:lnTo>
                    <a:pt x="5215" y="104"/>
                  </a:lnTo>
                  <a:lnTo>
                    <a:pt x="5218" y="111"/>
                  </a:lnTo>
                  <a:lnTo>
                    <a:pt x="5221" y="117"/>
                  </a:lnTo>
                  <a:lnTo>
                    <a:pt x="5224" y="122"/>
                  </a:lnTo>
                  <a:lnTo>
                    <a:pt x="5227" y="127"/>
                  </a:lnTo>
                  <a:lnTo>
                    <a:pt x="5229" y="131"/>
                  </a:lnTo>
                  <a:lnTo>
                    <a:pt x="5232" y="159"/>
                  </a:lnTo>
                  <a:lnTo>
                    <a:pt x="5235" y="152"/>
                  </a:lnTo>
                  <a:lnTo>
                    <a:pt x="5238" y="141"/>
                  </a:lnTo>
                  <a:lnTo>
                    <a:pt x="5241" y="132"/>
                  </a:lnTo>
                  <a:lnTo>
                    <a:pt x="5244" y="122"/>
                  </a:lnTo>
                  <a:lnTo>
                    <a:pt x="5247" y="113"/>
                  </a:lnTo>
                  <a:lnTo>
                    <a:pt x="5250" y="104"/>
                  </a:lnTo>
                  <a:lnTo>
                    <a:pt x="5253" y="95"/>
                  </a:lnTo>
                  <a:lnTo>
                    <a:pt x="5256" y="87"/>
                  </a:lnTo>
                  <a:lnTo>
                    <a:pt x="5259" y="79"/>
                  </a:lnTo>
                  <a:lnTo>
                    <a:pt x="5261" y="71"/>
                  </a:lnTo>
                  <a:lnTo>
                    <a:pt x="5264" y="64"/>
                  </a:lnTo>
                  <a:lnTo>
                    <a:pt x="5267" y="56"/>
                  </a:lnTo>
                  <a:lnTo>
                    <a:pt x="5270" y="58"/>
                  </a:lnTo>
                  <a:lnTo>
                    <a:pt x="5273" y="120"/>
                  </a:lnTo>
                  <a:lnTo>
                    <a:pt x="5276" y="115"/>
                  </a:lnTo>
                  <a:lnTo>
                    <a:pt x="5279" y="106"/>
                  </a:lnTo>
                  <a:lnTo>
                    <a:pt x="5282" y="98"/>
                  </a:lnTo>
                  <a:lnTo>
                    <a:pt x="5285" y="89"/>
                  </a:lnTo>
                  <a:lnTo>
                    <a:pt x="5288" y="81"/>
                  </a:lnTo>
                  <a:lnTo>
                    <a:pt x="5291" y="73"/>
                  </a:lnTo>
                  <a:lnTo>
                    <a:pt x="5293" y="65"/>
                  </a:lnTo>
                  <a:lnTo>
                    <a:pt x="5296" y="58"/>
                  </a:lnTo>
                  <a:lnTo>
                    <a:pt x="5299" y="54"/>
                  </a:lnTo>
                  <a:lnTo>
                    <a:pt x="5302" y="67"/>
                  </a:lnTo>
                  <a:lnTo>
                    <a:pt x="5305" y="99"/>
                  </a:lnTo>
                  <a:lnTo>
                    <a:pt x="5308" y="90"/>
                  </a:lnTo>
                  <a:lnTo>
                    <a:pt x="5311" y="82"/>
                  </a:lnTo>
                  <a:lnTo>
                    <a:pt x="5314" y="74"/>
                  </a:lnTo>
                  <a:lnTo>
                    <a:pt x="5317" y="66"/>
                  </a:lnTo>
                  <a:lnTo>
                    <a:pt x="5320" y="59"/>
                  </a:lnTo>
                  <a:lnTo>
                    <a:pt x="5323" y="54"/>
                  </a:lnTo>
                  <a:lnTo>
                    <a:pt x="5325" y="66"/>
                  </a:lnTo>
                  <a:lnTo>
                    <a:pt x="5328" y="85"/>
                  </a:lnTo>
                  <a:lnTo>
                    <a:pt x="5331" y="77"/>
                  </a:lnTo>
                  <a:lnTo>
                    <a:pt x="5334" y="69"/>
                  </a:lnTo>
                  <a:lnTo>
                    <a:pt x="5337" y="62"/>
                  </a:lnTo>
                  <a:lnTo>
                    <a:pt x="5340" y="55"/>
                  </a:lnTo>
                  <a:lnTo>
                    <a:pt x="5343" y="61"/>
                  </a:lnTo>
                  <a:lnTo>
                    <a:pt x="5346" y="79"/>
                  </a:lnTo>
                  <a:lnTo>
                    <a:pt x="5349" y="71"/>
                  </a:lnTo>
                  <a:lnTo>
                    <a:pt x="5352" y="63"/>
                  </a:lnTo>
                  <a:lnTo>
                    <a:pt x="5355" y="56"/>
                  </a:lnTo>
                  <a:lnTo>
                    <a:pt x="5357" y="58"/>
                  </a:lnTo>
                  <a:lnTo>
                    <a:pt x="5360" y="73"/>
                  </a:lnTo>
                  <a:lnTo>
                    <a:pt x="5364" y="65"/>
                  </a:lnTo>
                  <a:lnTo>
                    <a:pt x="5366" y="58"/>
                  </a:lnTo>
                  <a:lnTo>
                    <a:pt x="5369" y="55"/>
                  </a:lnTo>
                  <a:lnTo>
                    <a:pt x="5372" y="68"/>
                  </a:lnTo>
                  <a:lnTo>
                    <a:pt x="5375" y="63"/>
                  </a:lnTo>
                  <a:lnTo>
                    <a:pt x="5378" y="56"/>
                  </a:lnTo>
                  <a:lnTo>
                    <a:pt x="5381" y="59"/>
                  </a:lnTo>
                  <a:lnTo>
                    <a:pt x="5384" y="65"/>
                  </a:lnTo>
                  <a:lnTo>
                    <a:pt x="5387" y="58"/>
                  </a:lnTo>
                  <a:lnTo>
                    <a:pt x="5389" y="55"/>
                  </a:lnTo>
                  <a:lnTo>
                    <a:pt x="5393" y="68"/>
                  </a:lnTo>
                  <a:lnTo>
                    <a:pt x="5396" y="58"/>
                  </a:lnTo>
                  <a:lnTo>
                    <a:pt x="5398" y="55"/>
                  </a:lnTo>
                  <a:lnTo>
                    <a:pt x="5401" y="68"/>
                  </a:lnTo>
                  <a:lnTo>
                    <a:pt x="5404" y="79"/>
                  </a:lnTo>
                  <a:lnTo>
                    <a:pt x="5407" y="89"/>
                  </a:lnTo>
                  <a:lnTo>
                    <a:pt x="5410" y="97"/>
                  </a:lnTo>
                  <a:lnTo>
                    <a:pt x="5413" y="104"/>
                  </a:lnTo>
                  <a:lnTo>
                    <a:pt x="5416" y="111"/>
                  </a:lnTo>
                  <a:lnTo>
                    <a:pt x="5419" y="117"/>
                  </a:lnTo>
                  <a:lnTo>
                    <a:pt x="5421" y="122"/>
                  </a:lnTo>
                  <a:lnTo>
                    <a:pt x="5425" y="127"/>
                  </a:lnTo>
                  <a:lnTo>
                    <a:pt x="5428" y="131"/>
                  </a:lnTo>
                  <a:lnTo>
                    <a:pt x="5430" y="134"/>
                  </a:lnTo>
                  <a:lnTo>
                    <a:pt x="5433" y="152"/>
                  </a:lnTo>
                  <a:lnTo>
                    <a:pt x="5436" y="141"/>
                  </a:lnTo>
                  <a:lnTo>
                    <a:pt x="5439" y="132"/>
                  </a:lnTo>
                  <a:lnTo>
                    <a:pt x="5442" y="122"/>
                  </a:lnTo>
                  <a:lnTo>
                    <a:pt x="5445" y="113"/>
                  </a:lnTo>
                  <a:lnTo>
                    <a:pt x="5448" y="104"/>
                  </a:lnTo>
                  <a:lnTo>
                    <a:pt x="5451" y="95"/>
                  </a:lnTo>
                  <a:lnTo>
                    <a:pt x="5454" y="87"/>
                  </a:lnTo>
                  <a:lnTo>
                    <a:pt x="5457" y="79"/>
                  </a:lnTo>
                  <a:lnTo>
                    <a:pt x="5460" y="71"/>
                  </a:lnTo>
                  <a:lnTo>
                    <a:pt x="5462" y="64"/>
                  </a:lnTo>
                  <a:lnTo>
                    <a:pt x="5465" y="56"/>
                  </a:lnTo>
                  <a:lnTo>
                    <a:pt x="5468" y="57"/>
                  </a:lnTo>
                  <a:lnTo>
                    <a:pt x="5471" y="100"/>
                  </a:lnTo>
                  <a:lnTo>
                    <a:pt x="5474" y="118"/>
                  </a:lnTo>
                  <a:lnTo>
                    <a:pt x="5477" y="109"/>
                  </a:lnTo>
                  <a:lnTo>
                    <a:pt x="5480" y="100"/>
                  </a:lnTo>
                  <a:lnTo>
                    <a:pt x="5483" y="91"/>
                  </a:lnTo>
                  <a:lnTo>
                    <a:pt x="5486" y="83"/>
                  </a:lnTo>
                  <a:lnTo>
                    <a:pt x="5489" y="75"/>
                  </a:lnTo>
                  <a:lnTo>
                    <a:pt x="5492" y="68"/>
                  </a:lnTo>
                  <a:lnTo>
                    <a:pt x="5494" y="60"/>
                  </a:lnTo>
                  <a:lnTo>
                    <a:pt x="5497" y="53"/>
                  </a:lnTo>
                  <a:lnTo>
                    <a:pt x="5500" y="64"/>
                  </a:lnTo>
                  <a:lnTo>
                    <a:pt x="5503" y="103"/>
                  </a:lnTo>
                  <a:lnTo>
                    <a:pt x="5506" y="95"/>
                  </a:lnTo>
                  <a:lnTo>
                    <a:pt x="5509" y="86"/>
                  </a:lnTo>
                  <a:lnTo>
                    <a:pt x="5512" y="78"/>
                  </a:lnTo>
                  <a:lnTo>
                    <a:pt x="5515" y="71"/>
                  </a:lnTo>
                  <a:lnTo>
                    <a:pt x="5518" y="63"/>
                  </a:lnTo>
                  <a:lnTo>
                    <a:pt x="5521" y="56"/>
                  </a:lnTo>
                  <a:lnTo>
                    <a:pt x="5524" y="59"/>
                  </a:lnTo>
                  <a:lnTo>
                    <a:pt x="5526" y="92"/>
                  </a:lnTo>
                  <a:lnTo>
                    <a:pt x="5529" y="87"/>
                  </a:lnTo>
                  <a:lnTo>
                    <a:pt x="5532" y="80"/>
                  </a:lnTo>
                  <a:lnTo>
                    <a:pt x="5535" y="72"/>
                  </a:lnTo>
                  <a:lnTo>
                    <a:pt x="5538" y="64"/>
                  </a:lnTo>
                  <a:lnTo>
                    <a:pt x="5541" y="57"/>
                  </a:lnTo>
                  <a:lnTo>
                    <a:pt x="5544" y="57"/>
                  </a:lnTo>
                  <a:lnTo>
                    <a:pt x="5547" y="84"/>
                  </a:lnTo>
                  <a:lnTo>
                    <a:pt x="5550" y="78"/>
                  </a:lnTo>
                  <a:lnTo>
                    <a:pt x="5553" y="70"/>
                  </a:lnTo>
                  <a:lnTo>
                    <a:pt x="5556" y="62"/>
                  </a:lnTo>
                  <a:lnTo>
                    <a:pt x="5558" y="55"/>
                  </a:lnTo>
                  <a:lnTo>
                    <a:pt x="5561" y="60"/>
                  </a:lnTo>
                  <a:lnTo>
                    <a:pt x="5564" y="76"/>
                  </a:lnTo>
                  <a:lnTo>
                    <a:pt x="5567" y="68"/>
                  </a:lnTo>
                  <a:lnTo>
                    <a:pt x="5570" y="60"/>
                  </a:lnTo>
                  <a:lnTo>
                    <a:pt x="5573" y="53"/>
                  </a:lnTo>
                  <a:lnTo>
                    <a:pt x="5576" y="63"/>
                  </a:lnTo>
                  <a:lnTo>
                    <a:pt x="5579" y="70"/>
                  </a:lnTo>
                  <a:lnTo>
                    <a:pt x="5582" y="63"/>
                  </a:lnTo>
                  <a:lnTo>
                    <a:pt x="5585" y="55"/>
                  </a:lnTo>
                  <a:lnTo>
                    <a:pt x="5588" y="59"/>
                  </a:lnTo>
                  <a:lnTo>
                    <a:pt x="5590" y="67"/>
                  </a:lnTo>
                  <a:lnTo>
                    <a:pt x="5593" y="59"/>
                  </a:lnTo>
                  <a:lnTo>
                    <a:pt x="5596" y="53"/>
                  </a:lnTo>
                  <a:lnTo>
                    <a:pt x="5599" y="65"/>
                  </a:lnTo>
                  <a:lnTo>
                    <a:pt x="5602" y="61"/>
                  </a:lnTo>
                  <a:lnTo>
                    <a:pt x="5605" y="54"/>
                  </a:lnTo>
                  <a:lnTo>
                    <a:pt x="5608" y="61"/>
                  </a:lnTo>
                  <a:lnTo>
                    <a:pt x="5611" y="62"/>
                  </a:lnTo>
                  <a:lnTo>
                    <a:pt x="5614" y="55"/>
                  </a:lnTo>
                  <a:lnTo>
                    <a:pt x="5617" y="60"/>
                  </a:lnTo>
                  <a:lnTo>
                    <a:pt x="5620" y="72"/>
                  </a:lnTo>
                  <a:lnTo>
                    <a:pt x="5622" y="82"/>
                  </a:lnTo>
                  <a:lnTo>
                    <a:pt x="5625" y="92"/>
                  </a:lnTo>
                  <a:lnTo>
                    <a:pt x="5628" y="99"/>
                  </a:lnTo>
                  <a:lnTo>
                    <a:pt x="5631" y="107"/>
                  </a:lnTo>
                  <a:lnTo>
                    <a:pt x="5634" y="113"/>
                  </a:lnTo>
                  <a:lnTo>
                    <a:pt x="5637" y="119"/>
                  </a:lnTo>
                  <a:lnTo>
                    <a:pt x="5640" y="124"/>
                  </a:lnTo>
                  <a:lnTo>
                    <a:pt x="5643" y="128"/>
                  </a:lnTo>
                  <a:lnTo>
                    <a:pt x="5646" y="132"/>
                  </a:lnTo>
                  <a:lnTo>
                    <a:pt x="5649" y="135"/>
                  </a:lnTo>
                  <a:lnTo>
                    <a:pt x="5652" y="138"/>
                  </a:lnTo>
                  <a:lnTo>
                    <a:pt x="5654" y="151"/>
                  </a:lnTo>
                  <a:lnTo>
                    <a:pt x="5657" y="141"/>
                  </a:lnTo>
                  <a:lnTo>
                    <a:pt x="5660" y="131"/>
                  </a:lnTo>
                  <a:lnTo>
                    <a:pt x="5663" y="122"/>
                  </a:lnTo>
                  <a:lnTo>
                    <a:pt x="5666" y="113"/>
                  </a:lnTo>
                  <a:lnTo>
                    <a:pt x="5669" y="104"/>
                  </a:lnTo>
                  <a:lnTo>
                    <a:pt x="5672" y="95"/>
                  </a:lnTo>
                  <a:lnTo>
                    <a:pt x="5675" y="87"/>
                  </a:lnTo>
                  <a:lnTo>
                    <a:pt x="5678" y="79"/>
                  </a:lnTo>
                  <a:lnTo>
                    <a:pt x="5681" y="71"/>
                  </a:lnTo>
                  <a:lnTo>
                    <a:pt x="5684" y="63"/>
                  </a:lnTo>
                  <a:lnTo>
                    <a:pt x="5686" y="56"/>
                  </a:lnTo>
                  <a:lnTo>
                    <a:pt x="5689" y="58"/>
                  </a:lnTo>
                  <a:lnTo>
                    <a:pt x="5693" y="123"/>
                  </a:lnTo>
                  <a:lnTo>
                    <a:pt x="5695" y="114"/>
                  </a:lnTo>
                  <a:lnTo>
                    <a:pt x="5698" y="105"/>
                  </a:lnTo>
                  <a:lnTo>
                    <a:pt x="5701" y="96"/>
                  </a:lnTo>
                  <a:lnTo>
                    <a:pt x="5704" y="88"/>
                  </a:lnTo>
                  <a:lnTo>
                    <a:pt x="5707" y="80"/>
                  </a:lnTo>
                  <a:lnTo>
                    <a:pt x="5710" y="72"/>
                  </a:lnTo>
                  <a:lnTo>
                    <a:pt x="5713" y="64"/>
                  </a:lnTo>
                  <a:lnTo>
                    <a:pt x="5716" y="57"/>
                  </a:lnTo>
                  <a:lnTo>
                    <a:pt x="5718" y="56"/>
                  </a:lnTo>
                  <a:lnTo>
                    <a:pt x="5722" y="102"/>
                  </a:lnTo>
                  <a:lnTo>
                    <a:pt x="5725" y="101"/>
                  </a:lnTo>
                  <a:lnTo>
                    <a:pt x="5727" y="92"/>
                  </a:lnTo>
                  <a:lnTo>
                    <a:pt x="5730" y="84"/>
                  </a:lnTo>
                  <a:lnTo>
                    <a:pt x="5733" y="76"/>
                  </a:lnTo>
                  <a:lnTo>
                    <a:pt x="5736" y="68"/>
                  </a:lnTo>
                  <a:lnTo>
                    <a:pt x="5739" y="61"/>
                  </a:lnTo>
                  <a:lnTo>
                    <a:pt x="5742" y="54"/>
                  </a:lnTo>
                  <a:lnTo>
                    <a:pt x="5745" y="63"/>
                  </a:lnTo>
                  <a:lnTo>
                    <a:pt x="5748" y="95"/>
                  </a:lnTo>
                  <a:lnTo>
                    <a:pt x="5751" y="86"/>
                  </a:lnTo>
                  <a:lnTo>
                    <a:pt x="5754" y="78"/>
                  </a:lnTo>
                  <a:lnTo>
                    <a:pt x="5757" y="71"/>
                  </a:lnTo>
                  <a:lnTo>
                    <a:pt x="5759" y="63"/>
                  </a:lnTo>
                  <a:lnTo>
                    <a:pt x="5762" y="56"/>
                  </a:lnTo>
                  <a:lnTo>
                    <a:pt x="5765" y="58"/>
                  </a:lnTo>
                  <a:lnTo>
                    <a:pt x="5768" y="87"/>
                  </a:lnTo>
                  <a:lnTo>
                    <a:pt x="5771" y="78"/>
                  </a:lnTo>
                  <a:lnTo>
                    <a:pt x="5774" y="71"/>
                  </a:lnTo>
                  <a:lnTo>
                    <a:pt x="5777" y="63"/>
                  </a:lnTo>
                  <a:lnTo>
                    <a:pt x="5780" y="56"/>
                  </a:lnTo>
                  <a:lnTo>
                    <a:pt x="5783" y="58"/>
                  </a:lnTo>
                  <a:lnTo>
                    <a:pt x="5786" y="81"/>
                  </a:lnTo>
                  <a:lnTo>
                    <a:pt x="5789" y="73"/>
                  </a:lnTo>
                  <a:lnTo>
                    <a:pt x="5791" y="65"/>
                  </a:lnTo>
                  <a:lnTo>
                    <a:pt x="5794" y="58"/>
                  </a:lnTo>
                  <a:lnTo>
                    <a:pt x="5797" y="54"/>
                  </a:lnTo>
                  <a:lnTo>
                    <a:pt x="5800" y="67"/>
                  </a:lnTo>
                  <a:lnTo>
                    <a:pt x="5803" y="72"/>
                  </a:lnTo>
                  <a:lnTo>
                    <a:pt x="5806" y="64"/>
                  </a:lnTo>
                  <a:lnTo>
                    <a:pt x="5809" y="57"/>
                  </a:lnTo>
                  <a:lnTo>
                    <a:pt x="5812" y="56"/>
                  </a:lnTo>
                  <a:lnTo>
                    <a:pt x="5815" y="70"/>
                  </a:lnTo>
                  <a:lnTo>
                    <a:pt x="5818" y="64"/>
                  </a:lnTo>
                  <a:lnTo>
                    <a:pt x="5821" y="57"/>
                  </a:lnTo>
                  <a:lnTo>
                    <a:pt x="5823" y="56"/>
                  </a:lnTo>
                  <a:lnTo>
                    <a:pt x="5826" y="68"/>
                  </a:lnTo>
                  <a:lnTo>
                    <a:pt x="5829" y="62"/>
                  </a:lnTo>
                  <a:lnTo>
                    <a:pt x="5832" y="55"/>
                  </a:lnTo>
                  <a:lnTo>
                    <a:pt x="5835" y="60"/>
                  </a:lnTo>
                  <a:lnTo>
                    <a:pt x="5838" y="64"/>
                  </a:lnTo>
                  <a:lnTo>
                    <a:pt x="5841" y="56"/>
                  </a:lnTo>
                  <a:lnTo>
                    <a:pt x="5844" y="57"/>
                  </a:lnTo>
                  <a:lnTo>
                    <a:pt x="5847" y="65"/>
                  </a:lnTo>
                  <a:lnTo>
                    <a:pt x="5850" y="58"/>
                  </a:lnTo>
                  <a:lnTo>
                    <a:pt x="5853" y="55"/>
                  </a:lnTo>
                  <a:lnTo>
                    <a:pt x="5855" y="67"/>
                  </a:lnTo>
                  <a:lnTo>
                    <a:pt x="5858" y="78"/>
                  </a:lnTo>
                  <a:lnTo>
                    <a:pt x="5861" y="89"/>
                  </a:lnTo>
                  <a:lnTo>
                    <a:pt x="5864" y="97"/>
                  </a:lnTo>
                  <a:lnTo>
                    <a:pt x="5867" y="104"/>
                  </a:lnTo>
                  <a:lnTo>
                    <a:pt x="5870" y="111"/>
                  </a:lnTo>
                  <a:lnTo>
                    <a:pt x="5873" y="117"/>
                  </a:lnTo>
                  <a:lnTo>
                    <a:pt x="5876" y="122"/>
                  </a:lnTo>
                  <a:lnTo>
                    <a:pt x="5879" y="127"/>
                  </a:lnTo>
                  <a:lnTo>
                    <a:pt x="5882" y="131"/>
                  </a:lnTo>
                  <a:lnTo>
                    <a:pt x="5885" y="134"/>
                  </a:lnTo>
                  <a:lnTo>
                    <a:pt x="5887" y="137"/>
                  </a:lnTo>
                  <a:lnTo>
                    <a:pt x="5890" y="140"/>
                  </a:lnTo>
                  <a:lnTo>
                    <a:pt x="5893" y="142"/>
                  </a:lnTo>
                  <a:lnTo>
                    <a:pt x="5896" y="144"/>
                  </a:lnTo>
                  <a:lnTo>
                    <a:pt x="5899" y="135"/>
                  </a:lnTo>
                  <a:lnTo>
                    <a:pt x="5902" y="125"/>
                  </a:lnTo>
                  <a:lnTo>
                    <a:pt x="5905" y="116"/>
                  </a:lnTo>
                  <a:lnTo>
                    <a:pt x="5908" y="107"/>
                  </a:lnTo>
                  <a:lnTo>
                    <a:pt x="5911" y="98"/>
                  </a:lnTo>
                  <a:lnTo>
                    <a:pt x="5914" y="90"/>
                  </a:lnTo>
                  <a:lnTo>
                    <a:pt x="5917" y="82"/>
                  </a:lnTo>
                  <a:lnTo>
                    <a:pt x="5919" y="74"/>
                  </a:lnTo>
                  <a:lnTo>
                    <a:pt x="5922" y="66"/>
                  </a:lnTo>
                  <a:lnTo>
                    <a:pt x="5925" y="59"/>
                  </a:lnTo>
                  <a:lnTo>
                    <a:pt x="5928" y="54"/>
                  </a:lnTo>
                  <a:lnTo>
                    <a:pt x="5931" y="66"/>
                  </a:lnTo>
                  <a:lnTo>
                    <a:pt x="5934" y="108"/>
                  </a:lnTo>
                  <a:lnTo>
                    <a:pt x="5937" y="99"/>
                  </a:lnTo>
                  <a:lnTo>
                    <a:pt x="5940" y="90"/>
                  </a:lnTo>
                  <a:lnTo>
                    <a:pt x="5943" y="82"/>
                  </a:lnTo>
                  <a:lnTo>
                    <a:pt x="5946" y="74"/>
                  </a:lnTo>
                  <a:lnTo>
                    <a:pt x="5949" y="67"/>
                  </a:lnTo>
                  <a:lnTo>
                    <a:pt x="5951" y="59"/>
                  </a:lnTo>
                  <a:lnTo>
                    <a:pt x="5954" y="53"/>
                  </a:lnTo>
                  <a:lnTo>
                    <a:pt x="5957" y="65"/>
                  </a:lnTo>
                </a:path>
              </a:pathLst>
            </a:custGeom>
            <a:noFill/>
            <a:ln w="4763"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0" name="Rectangle 9">
              <a:extLst>
                <a:ext uri="{FF2B5EF4-FFF2-40B4-BE49-F238E27FC236}">
                  <a16:creationId xmlns:a16="http://schemas.microsoft.com/office/drawing/2014/main" id="{E2B63B03-65E9-404C-A0FE-C0859443536F}"/>
                </a:ext>
              </a:extLst>
            </p:cNvPr>
            <p:cNvSpPr>
              <a:spLocks noChangeArrowheads="1"/>
            </p:cNvSpPr>
            <p:nvPr/>
          </p:nvSpPr>
          <p:spPr bwMode="auto">
            <a:xfrm>
              <a:off x="955675" y="3040063"/>
              <a:ext cx="9456738" cy="195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Line 10">
              <a:extLst>
                <a:ext uri="{FF2B5EF4-FFF2-40B4-BE49-F238E27FC236}">
                  <a16:creationId xmlns:a16="http://schemas.microsoft.com/office/drawing/2014/main" id="{E201A862-BA9E-4A0A-8815-CBBC729BB0E0}"/>
                </a:ext>
              </a:extLst>
            </p:cNvPr>
            <p:cNvSpPr>
              <a:spLocks noChangeShapeType="1"/>
            </p:cNvSpPr>
            <p:nvPr/>
          </p:nvSpPr>
          <p:spPr bwMode="auto">
            <a:xfrm>
              <a:off x="955675" y="3235325"/>
              <a:ext cx="945673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2" name="Line 11">
              <a:extLst>
                <a:ext uri="{FF2B5EF4-FFF2-40B4-BE49-F238E27FC236}">
                  <a16:creationId xmlns:a16="http://schemas.microsoft.com/office/drawing/2014/main" id="{B1E5BAF6-9CA0-4BD5-B2A3-0C3848F1E36F}"/>
                </a:ext>
              </a:extLst>
            </p:cNvPr>
            <p:cNvSpPr>
              <a:spLocks noChangeShapeType="1"/>
            </p:cNvSpPr>
            <p:nvPr/>
          </p:nvSpPr>
          <p:spPr bwMode="auto">
            <a:xfrm>
              <a:off x="1876425"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3" name="Line 12">
              <a:extLst>
                <a:ext uri="{FF2B5EF4-FFF2-40B4-BE49-F238E27FC236}">
                  <a16:creationId xmlns:a16="http://schemas.microsoft.com/office/drawing/2014/main" id="{00F2B45C-DD79-4589-B98F-7DF72434E2A2}"/>
                </a:ext>
              </a:extLst>
            </p:cNvPr>
            <p:cNvSpPr>
              <a:spLocks noChangeShapeType="1"/>
            </p:cNvSpPr>
            <p:nvPr/>
          </p:nvSpPr>
          <p:spPr bwMode="auto">
            <a:xfrm>
              <a:off x="2800350"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4" name="Line 13">
              <a:extLst>
                <a:ext uri="{FF2B5EF4-FFF2-40B4-BE49-F238E27FC236}">
                  <a16:creationId xmlns:a16="http://schemas.microsoft.com/office/drawing/2014/main" id="{BA7BC2A1-E308-4053-963E-CF97673188A4}"/>
                </a:ext>
              </a:extLst>
            </p:cNvPr>
            <p:cNvSpPr>
              <a:spLocks noChangeShapeType="1"/>
            </p:cNvSpPr>
            <p:nvPr/>
          </p:nvSpPr>
          <p:spPr bwMode="auto">
            <a:xfrm>
              <a:off x="3724275"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5" name="Line 14">
              <a:extLst>
                <a:ext uri="{FF2B5EF4-FFF2-40B4-BE49-F238E27FC236}">
                  <a16:creationId xmlns:a16="http://schemas.microsoft.com/office/drawing/2014/main" id="{70AC48CE-8A80-4D5F-98C5-9EE60F425C4E}"/>
                </a:ext>
              </a:extLst>
            </p:cNvPr>
            <p:cNvSpPr>
              <a:spLocks noChangeShapeType="1"/>
            </p:cNvSpPr>
            <p:nvPr/>
          </p:nvSpPr>
          <p:spPr bwMode="auto">
            <a:xfrm>
              <a:off x="4649788"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6" name="Line 15">
              <a:extLst>
                <a:ext uri="{FF2B5EF4-FFF2-40B4-BE49-F238E27FC236}">
                  <a16:creationId xmlns:a16="http://schemas.microsoft.com/office/drawing/2014/main" id="{8D1B8496-E51F-48AB-9D7A-0B7045D60DE2}"/>
                </a:ext>
              </a:extLst>
            </p:cNvPr>
            <p:cNvSpPr>
              <a:spLocks noChangeShapeType="1"/>
            </p:cNvSpPr>
            <p:nvPr/>
          </p:nvSpPr>
          <p:spPr bwMode="auto">
            <a:xfrm>
              <a:off x="5573713"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7" name="Line 16">
              <a:extLst>
                <a:ext uri="{FF2B5EF4-FFF2-40B4-BE49-F238E27FC236}">
                  <a16:creationId xmlns:a16="http://schemas.microsoft.com/office/drawing/2014/main" id="{758D3FEF-ACB4-4E84-9C86-F424F090B306}"/>
                </a:ext>
              </a:extLst>
            </p:cNvPr>
            <p:cNvSpPr>
              <a:spLocks noChangeShapeType="1"/>
            </p:cNvSpPr>
            <p:nvPr/>
          </p:nvSpPr>
          <p:spPr bwMode="auto">
            <a:xfrm>
              <a:off x="6497638"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8" name="Line 17">
              <a:extLst>
                <a:ext uri="{FF2B5EF4-FFF2-40B4-BE49-F238E27FC236}">
                  <a16:creationId xmlns:a16="http://schemas.microsoft.com/office/drawing/2014/main" id="{257B4462-EC44-43D7-A492-CCDB1ED2834E}"/>
                </a:ext>
              </a:extLst>
            </p:cNvPr>
            <p:cNvSpPr>
              <a:spLocks noChangeShapeType="1"/>
            </p:cNvSpPr>
            <p:nvPr/>
          </p:nvSpPr>
          <p:spPr bwMode="auto">
            <a:xfrm>
              <a:off x="7421563"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9" name="Line 18">
              <a:extLst>
                <a:ext uri="{FF2B5EF4-FFF2-40B4-BE49-F238E27FC236}">
                  <a16:creationId xmlns:a16="http://schemas.microsoft.com/office/drawing/2014/main" id="{1168A5E7-8388-46E3-8B39-E5F1DCF64A47}"/>
                </a:ext>
              </a:extLst>
            </p:cNvPr>
            <p:cNvSpPr>
              <a:spLocks noChangeShapeType="1"/>
            </p:cNvSpPr>
            <p:nvPr/>
          </p:nvSpPr>
          <p:spPr bwMode="auto">
            <a:xfrm>
              <a:off x="8347075"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0" name="Line 19">
              <a:extLst>
                <a:ext uri="{FF2B5EF4-FFF2-40B4-BE49-F238E27FC236}">
                  <a16:creationId xmlns:a16="http://schemas.microsoft.com/office/drawing/2014/main" id="{3359C46F-81C6-4AA6-96DE-99EFB663A909}"/>
                </a:ext>
              </a:extLst>
            </p:cNvPr>
            <p:cNvSpPr>
              <a:spLocks noChangeShapeType="1"/>
            </p:cNvSpPr>
            <p:nvPr/>
          </p:nvSpPr>
          <p:spPr bwMode="auto">
            <a:xfrm>
              <a:off x="9271000"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1" name="Line 20">
              <a:extLst>
                <a:ext uri="{FF2B5EF4-FFF2-40B4-BE49-F238E27FC236}">
                  <a16:creationId xmlns:a16="http://schemas.microsoft.com/office/drawing/2014/main" id="{E3B12071-998B-4397-A466-04341EED0AF6}"/>
                </a:ext>
              </a:extLst>
            </p:cNvPr>
            <p:cNvSpPr>
              <a:spLocks noChangeShapeType="1"/>
            </p:cNvSpPr>
            <p:nvPr/>
          </p:nvSpPr>
          <p:spPr bwMode="auto">
            <a:xfrm>
              <a:off x="10196513" y="3235325"/>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2" name="Rectangle 30">
              <a:extLst>
                <a:ext uri="{FF2B5EF4-FFF2-40B4-BE49-F238E27FC236}">
                  <a16:creationId xmlns:a16="http://schemas.microsoft.com/office/drawing/2014/main" id="{9DADDEC0-364C-4C9D-B6CD-4AEA4DEF8F58}"/>
                </a:ext>
              </a:extLst>
            </p:cNvPr>
            <p:cNvSpPr>
              <a:spLocks noChangeArrowheads="1"/>
            </p:cNvSpPr>
            <p:nvPr/>
          </p:nvSpPr>
          <p:spPr bwMode="auto">
            <a:xfrm>
              <a:off x="10110788" y="3352800"/>
              <a:ext cx="25968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200000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nvGrpSpPr>
            <p:cNvPr id="533" name="Group 532">
              <a:extLst>
                <a:ext uri="{FF2B5EF4-FFF2-40B4-BE49-F238E27FC236}">
                  <a16:creationId xmlns:a16="http://schemas.microsoft.com/office/drawing/2014/main" id="{99D32D88-7643-459F-A54E-111F7A3D0071}"/>
                </a:ext>
              </a:extLst>
            </p:cNvPr>
            <p:cNvGrpSpPr/>
            <p:nvPr/>
          </p:nvGrpSpPr>
          <p:grpSpPr>
            <a:xfrm>
              <a:off x="907810" y="3040063"/>
              <a:ext cx="47866" cy="195263"/>
              <a:chOff x="862013" y="3040063"/>
              <a:chExt cx="93663" cy="195263"/>
            </a:xfrm>
          </p:grpSpPr>
          <p:sp>
            <p:nvSpPr>
              <p:cNvPr id="604" name="Line 32">
                <a:extLst>
                  <a:ext uri="{FF2B5EF4-FFF2-40B4-BE49-F238E27FC236}">
                    <a16:creationId xmlns:a16="http://schemas.microsoft.com/office/drawing/2014/main" id="{F52E3320-8789-4A4D-8A41-56674004CA8F}"/>
                  </a:ext>
                </a:extLst>
              </p:cNvPr>
              <p:cNvSpPr>
                <a:spLocks noChangeShapeType="1"/>
              </p:cNvSpPr>
              <p:nvPr/>
            </p:nvSpPr>
            <p:spPr bwMode="auto">
              <a:xfrm>
                <a:off x="955675" y="3040063"/>
                <a:ext cx="0" cy="1952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5" name="Line 33">
                <a:extLst>
                  <a:ext uri="{FF2B5EF4-FFF2-40B4-BE49-F238E27FC236}">
                    <a16:creationId xmlns:a16="http://schemas.microsoft.com/office/drawing/2014/main" id="{295C3BC7-EA6D-4597-9D65-952F13E6345F}"/>
                  </a:ext>
                </a:extLst>
              </p:cNvPr>
              <p:cNvSpPr>
                <a:spLocks noChangeShapeType="1"/>
              </p:cNvSpPr>
              <p:nvPr/>
            </p:nvSpPr>
            <p:spPr bwMode="auto">
              <a:xfrm flipH="1">
                <a:off x="862013" y="3040063"/>
                <a:ext cx="936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6" name="Line 34">
                <a:extLst>
                  <a:ext uri="{FF2B5EF4-FFF2-40B4-BE49-F238E27FC236}">
                    <a16:creationId xmlns:a16="http://schemas.microsoft.com/office/drawing/2014/main" id="{6D6E9D08-EBF4-4292-82A3-018D41409A1A}"/>
                  </a:ext>
                </a:extLst>
              </p:cNvPr>
              <p:cNvSpPr>
                <a:spLocks noChangeShapeType="1"/>
              </p:cNvSpPr>
              <p:nvPr/>
            </p:nvSpPr>
            <p:spPr bwMode="auto">
              <a:xfrm flipH="1">
                <a:off x="862013" y="3235325"/>
                <a:ext cx="936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34" name="Rectangle 35">
              <a:extLst>
                <a:ext uri="{FF2B5EF4-FFF2-40B4-BE49-F238E27FC236}">
                  <a16:creationId xmlns:a16="http://schemas.microsoft.com/office/drawing/2014/main" id="{951D16EF-5A20-4567-9C3C-5075CFB73303}"/>
                </a:ext>
              </a:extLst>
            </p:cNvPr>
            <p:cNvSpPr>
              <a:spLocks noChangeArrowheads="1"/>
            </p:cNvSpPr>
            <p:nvPr/>
          </p:nvSpPr>
          <p:spPr bwMode="auto">
            <a:xfrm>
              <a:off x="710336" y="3005138"/>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1600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35" name="Rectangle 36">
              <a:extLst>
                <a:ext uri="{FF2B5EF4-FFF2-40B4-BE49-F238E27FC236}">
                  <a16:creationId xmlns:a16="http://schemas.microsoft.com/office/drawing/2014/main" id="{F7C49055-E488-4FA1-8756-01042E3DE5BE}"/>
                </a:ext>
              </a:extLst>
            </p:cNvPr>
            <p:cNvSpPr>
              <a:spLocks noChangeArrowheads="1"/>
            </p:cNvSpPr>
            <p:nvPr/>
          </p:nvSpPr>
          <p:spPr bwMode="auto">
            <a:xfrm>
              <a:off x="710336" y="3197225"/>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3200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36" name="Rectangle 37">
              <a:extLst>
                <a:ext uri="{FF2B5EF4-FFF2-40B4-BE49-F238E27FC236}">
                  <a16:creationId xmlns:a16="http://schemas.microsoft.com/office/drawing/2014/main" id="{9C5B04A1-DDC2-4F36-B402-BDB8A7AB768D}"/>
                </a:ext>
              </a:extLst>
            </p:cNvPr>
            <p:cNvSpPr>
              <a:spLocks noChangeArrowheads="1"/>
            </p:cNvSpPr>
            <p:nvPr/>
          </p:nvSpPr>
          <p:spPr bwMode="auto">
            <a:xfrm>
              <a:off x="955675" y="3040063"/>
              <a:ext cx="9458325" cy="19526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Oval 40">
              <a:extLst>
                <a:ext uri="{FF2B5EF4-FFF2-40B4-BE49-F238E27FC236}">
                  <a16:creationId xmlns:a16="http://schemas.microsoft.com/office/drawing/2014/main" id="{25E78C79-8BF1-4F33-A75D-22CF91A825EC}"/>
                </a:ext>
              </a:extLst>
            </p:cNvPr>
            <p:cNvSpPr>
              <a:spLocks noChangeArrowheads="1"/>
            </p:cNvSpPr>
            <p:nvPr/>
          </p:nvSpPr>
          <p:spPr bwMode="auto">
            <a:xfrm>
              <a:off x="3690938" y="3119438"/>
              <a:ext cx="12700" cy="11113"/>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Oval 41">
              <a:extLst>
                <a:ext uri="{FF2B5EF4-FFF2-40B4-BE49-F238E27FC236}">
                  <a16:creationId xmlns:a16="http://schemas.microsoft.com/office/drawing/2014/main" id="{6DB933D8-1590-4956-B378-738E49F793D4}"/>
                </a:ext>
              </a:extLst>
            </p:cNvPr>
            <p:cNvSpPr>
              <a:spLocks noChangeArrowheads="1"/>
            </p:cNvSpPr>
            <p:nvPr/>
          </p:nvSpPr>
          <p:spPr bwMode="auto">
            <a:xfrm>
              <a:off x="3695700" y="3106738"/>
              <a:ext cx="12700"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Oval 42">
              <a:extLst>
                <a:ext uri="{FF2B5EF4-FFF2-40B4-BE49-F238E27FC236}">
                  <a16:creationId xmlns:a16="http://schemas.microsoft.com/office/drawing/2014/main" id="{E42E5277-03BE-42FA-A84E-CF50553169AD}"/>
                </a:ext>
              </a:extLst>
            </p:cNvPr>
            <p:cNvSpPr>
              <a:spLocks noChangeArrowheads="1"/>
            </p:cNvSpPr>
            <p:nvPr/>
          </p:nvSpPr>
          <p:spPr bwMode="auto">
            <a:xfrm>
              <a:off x="3714750" y="3046413"/>
              <a:ext cx="11113" cy="11113"/>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Oval 43">
              <a:extLst>
                <a:ext uri="{FF2B5EF4-FFF2-40B4-BE49-F238E27FC236}">
                  <a16:creationId xmlns:a16="http://schemas.microsoft.com/office/drawing/2014/main" id="{AFB3D30C-C783-45C9-BDA9-1394081D24B6}"/>
                </a:ext>
              </a:extLst>
            </p:cNvPr>
            <p:cNvSpPr>
              <a:spLocks noChangeArrowheads="1"/>
            </p:cNvSpPr>
            <p:nvPr/>
          </p:nvSpPr>
          <p:spPr bwMode="auto">
            <a:xfrm>
              <a:off x="3717925" y="3033713"/>
              <a:ext cx="12700"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Oval 44">
              <a:extLst>
                <a:ext uri="{FF2B5EF4-FFF2-40B4-BE49-F238E27FC236}">
                  <a16:creationId xmlns:a16="http://schemas.microsoft.com/office/drawing/2014/main" id="{7922F29A-460A-420A-97AC-55B99E9E266C}"/>
                </a:ext>
              </a:extLst>
            </p:cNvPr>
            <p:cNvSpPr>
              <a:spLocks noChangeArrowheads="1"/>
            </p:cNvSpPr>
            <p:nvPr/>
          </p:nvSpPr>
          <p:spPr bwMode="auto">
            <a:xfrm>
              <a:off x="8239125" y="3167063"/>
              <a:ext cx="12700"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Oval 45">
              <a:extLst>
                <a:ext uri="{FF2B5EF4-FFF2-40B4-BE49-F238E27FC236}">
                  <a16:creationId xmlns:a16="http://schemas.microsoft.com/office/drawing/2014/main" id="{7DA864A1-C7E7-4D4D-8C3B-E094435AD31B}"/>
                </a:ext>
              </a:extLst>
            </p:cNvPr>
            <p:cNvSpPr>
              <a:spLocks noChangeArrowheads="1"/>
            </p:cNvSpPr>
            <p:nvPr/>
          </p:nvSpPr>
          <p:spPr bwMode="auto">
            <a:xfrm>
              <a:off x="8239125" y="3179763"/>
              <a:ext cx="12700"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Oval 46">
              <a:extLst>
                <a:ext uri="{FF2B5EF4-FFF2-40B4-BE49-F238E27FC236}">
                  <a16:creationId xmlns:a16="http://schemas.microsoft.com/office/drawing/2014/main" id="{F85A732D-9627-45B1-A9C8-2F01FFC78BE6}"/>
                </a:ext>
              </a:extLst>
            </p:cNvPr>
            <p:cNvSpPr>
              <a:spLocks noChangeArrowheads="1"/>
            </p:cNvSpPr>
            <p:nvPr/>
          </p:nvSpPr>
          <p:spPr bwMode="auto">
            <a:xfrm>
              <a:off x="8239125" y="3192463"/>
              <a:ext cx="12700" cy="11113"/>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Oval 47">
              <a:extLst>
                <a:ext uri="{FF2B5EF4-FFF2-40B4-BE49-F238E27FC236}">
                  <a16:creationId xmlns:a16="http://schemas.microsoft.com/office/drawing/2014/main" id="{5DAA983A-F66A-4496-994B-33A2A17FEBA5}"/>
                </a:ext>
              </a:extLst>
            </p:cNvPr>
            <p:cNvSpPr>
              <a:spLocks noChangeArrowheads="1"/>
            </p:cNvSpPr>
            <p:nvPr/>
          </p:nvSpPr>
          <p:spPr bwMode="auto">
            <a:xfrm>
              <a:off x="8239125" y="3203575"/>
              <a:ext cx="12700"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Oval 48">
              <a:extLst>
                <a:ext uri="{FF2B5EF4-FFF2-40B4-BE49-F238E27FC236}">
                  <a16:creationId xmlns:a16="http://schemas.microsoft.com/office/drawing/2014/main" id="{21276D8E-A3C1-4C33-AE11-9AC462C1930F}"/>
                </a:ext>
              </a:extLst>
            </p:cNvPr>
            <p:cNvSpPr>
              <a:spLocks noChangeArrowheads="1"/>
            </p:cNvSpPr>
            <p:nvPr/>
          </p:nvSpPr>
          <p:spPr bwMode="auto">
            <a:xfrm>
              <a:off x="8239125" y="3216275"/>
              <a:ext cx="12700"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Oval 49">
              <a:extLst>
                <a:ext uri="{FF2B5EF4-FFF2-40B4-BE49-F238E27FC236}">
                  <a16:creationId xmlns:a16="http://schemas.microsoft.com/office/drawing/2014/main" id="{9C14B664-8171-4703-9E83-07C195939B69}"/>
                </a:ext>
              </a:extLst>
            </p:cNvPr>
            <p:cNvSpPr>
              <a:spLocks noChangeArrowheads="1"/>
            </p:cNvSpPr>
            <p:nvPr/>
          </p:nvSpPr>
          <p:spPr bwMode="auto">
            <a:xfrm>
              <a:off x="8239125" y="3228975"/>
              <a:ext cx="12700" cy="11113"/>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Oval 50">
              <a:extLst>
                <a:ext uri="{FF2B5EF4-FFF2-40B4-BE49-F238E27FC236}">
                  <a16:creationId xmlns:a16="http://schemas.microsoft.com/office/drawing/2014/main" id="{B6711BFE-90C7-4CAB-BD94-6C7D486418DA}"/>
                </a:ext>
              </a:extLst>
            </p:cNvPr>
            <p:cNvSpPr>
              <a:spLocks noChangeArrowheads="1"/>
            </p:cNvSpPr>
            <p:nvPr/>
          </p:nvSpPr>
          <p:spPr bwMode="auto">
            <a:xfrm>
              <a:off x="8243888" y="3130550"/>
              <a:ext cx="11113"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Oval 51">
              <a:extLst>
                <a:ext uri="{FF2B5EF4-FFF2-40B4-BE49-F238E27FC236}">
                  <a16:creationId xmlns:a16="http://schemas.microsoft.com/office/drawing/2014/main" id="{9CF37E8A-28AB-4993-9979-E306E7533B9B}"/>
                </a:ext>
              </a:extLst>
            </p:cNvPr>
            <p:cNvSpPr>
              <a:spLocks noChangeArrowheads="1"/>
            </p:cNvSpPr>
            <p:nvPr/>
          </p:nvSpPr>
          <p:spPr bwMode="auto">
            <a:xfrm>
              <a:off x="8243888" y="3143250"/>
              <a:ext cx="11113"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Oval 52">
              <a:extLst>
                <a:ext uri="{FF2B5EF4-FFF2-40B4-BE49-F238E27FC236}">
                  <a16:creationId xmlns:a16="http://schemas.microsoft.com/office/drawing/2014/main" id="{F6EF46B1-D233-4349-965F-ED2AD7B0B48C}"/>
                </a:ext>
              </a:extLst>
            </p:cNvPr>
            <p:cNvSpPr>
              <a:spLocks noChangeArrowheads="1"/>
            </p:cNvSpPr>
            <p:nvPr/>
          </p:nvSpPr>
          <p:spPr bwMode="auto">
            <a:xfrm>
              <a:off x="8243888" y="3155950"/>
              <a:ext cx="11113" cy="11113"/>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Oval 53">
              <a:extLst>
                <a:ext uri="{FF2B5EF4-FFF2-40B4-BE49-F238E27FC236}">
                  <a16:creationId xmlns:a16="http://schemas.microsoft.com/office/drawing/2014/main" id="{A24DFAAD-5DEF-48AE-A030-A26094C9AD07}"/>
                </a:ext>
              </a:extLst>
            </p:cNvPr>
            <p:cNvSpPr>
              <a:spLocks noChangeArrowheads="1"/>
            </p:cNvSpPr>
            <p:nvPr/>
          </p:nvSpPr>
          <p:spPr bwMode="auto">
            <a:xfrm>
              <a:off x="8270875" y="3094038"/>
              <a:ext cx="12700"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Oval 54">
              <a:extLst>
                <a:ext uri="{FF2B5EF4-FFF2-40B4-BE49-F238E27FC236}">
                  <a16:creationId xmlns:a16="http://schemas.microsoft.com/office/drawing/2014/main" id="{0CC9B7F6-B3A4-463A-B2EC-276D7133E197}"/>
                </a:ext>
              </a:extLst>
            </p:cNvPr>
            <p:cNvSpPr>
              <a:spLocks noChangeArrowheads="1"/>
            </p:cNvSpPr>
            <p:nvPr/>
          </p:nvSpPr>
          <p:spPr bwMode="auto">
            <a:xfrm>
              <a:off x="8345488" y="3082925"/>
              <a:ext cx="12700" cy="11113"/>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Oval 55">
              <a:extLst>
                <a:ext uri="{FF2B5EF4-FFF2-40B4-BE49-F238E27FC236}">
                  <a16:creationId xmlns:a16="http://schemas.microsoft.com/office/drawing/2014/main" id="{98A08850-BABE-4639-96B2-E70A486A2758}"/>
                </a:ext>
              </a:extLst>
            </p:cNvPr>
            <p:cNvSpPr>
              <a:spLocks noChangeArrowheads="1"/>
            </p:cNvSpPr>
            <p:nvPr/>
          </p:nvSpPr>
          <p:spPr bwMode="auto">
            <a:xfrm>
              <a:off x="8350250" y="3070225"/>
              <a:ext cx="12700" cy="12700"/>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Line 11">
              <a:extLst>
                <a:ext uri="{FF2B5EF4-FFF2-40B4-BE49-F238E27FC236}">
                  <a16:creationId xmlns:a16="http://schemas.microsoft.com/office/drawing/2014/main" id="{0C3E0C04-B315-4238-8A4D-02581936C248}"/>
                </a:ext>
              </a:extLst>
            </p:cNvPr>
            <p:cNvSpPr>
              <a:spLocks noChangeShapeType="1"/>
            </p:cNvSpPr>
            <p:nvPr/>
          </p:nvSpPr>
          <p:spPr bwMode="auto">
            <a:xfrm>
              <a:off x="955675" y="3219427"/>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 name="Rectangle 21">
              <a:extLst>
                <a:ext uri="{FF2B5EF4-FFF2-40B4-BE49-F238E27FC236}">
                  <a16:creationId xmlns:a16="http://schemas.microsoft.com/office/drawing/2014/main" id="{AEBE1071-B7C7-43CB-9EDD-0823140C3AEC}"/>
                </a:ext>
              </a:extLst>
            </p:cNvPr>
            <p:cNvSpPr>
              <a:spLocks noChangeArrowheads="1"/>
            </p:cNvSpPr>
            <p:nvPr/>
          </p:nvSpPr>
          <p:spPr bwMode="auto">
            <a:xfrm>
              <a:off x="931860" y="3336902"/>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1</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55" name="Line 106">
              <a:extLst>
                <a:ext uri="{FF2B5EF4-FFF2-40B4-BE49-F238E27FC236}">
                  <a16:creationId xmlns:a16="http://schemas.microsoft.com/office/drawing/2014/main" id="{EEE1D399-C0F2-435A-ACC4-83D670952105}"/>
                </a:ext>
              </a:extLst>
            </p:cNvPr>
            <p:cNvSpPr>
              <a:spLocks noChangeShapeType="1"/>
            </p:cNvSpPr>
            <p:nvPr/>
          </p:nvSpPr>
          <p:spPr bwMode="auto">
            <a:xfrm>
              <a:off x="958850" y="4111069"/>
              <a:ext cx="945197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6" name="Line 107">
              <a:extLst>
                <a:ext uri="{FF2B5EF4-FFF2-40B4-BE49-F238E27FC236}">
                  <a16:creationId xmlns:a16="http://schemas.microsoft.com/office/drawing/2014/main" id="{9CAA1E72-49F0-49A0-AD21-3F843EFA90FF}"/>
                </a:ext>
              </a:extLst>
            </p:cNvPr>
            <p:cNvSpPr>
              <a:spLocks noChangeShapeType="1"/>
            </p:cNvSpPr>
            <p:nvPr/>
          </p:nvSpPr>
          <p:spPr bwMode="auto">
            <a:xfrm flipV="1">
              <a:off x="958850" y="3795157"/>
              <a:ext cx="0" cy="3159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 name="Freeform 108">
              <a:extLst>
                <a:ext uri="{FF2B5EF4-FFF2-40B4-BE49-F238E27FC236}">
                  <a16:creationId xmlns:a16="http://schemas.microsoft.com/office/drawing/2014/main" id="{4882CC9D-4AB5-4D15-B92A-E0D8122473DF}"/>
                </a:ext>
              </a:extLst>
            </p:cNvPr>
            <p:cNvSpPr>
              <a:spLocks/>
            </p:cNvSpPr>
            <p:nvPr/>
          </p:nvSpPr>
          <p:spPr bwMode="auto">
            <a:xfrm>
              <a:off x="958850" y="3752827"/>
              <a:ext cx="9451975" cy="315913"/>
            </a:xfrm>
            <a:custGeom>
              <a:avLst/>
              <a:gdLst>
                <a:gd name="T0" fmla="*/ 90 w 5954"/>
                <a:gd name="T1" fmla="*/ 86 h 199"/>
                <a:gd name="T2" fmla="*/ 183 w 5954"/>
                <a:gd name="T3" fmla="*/ 41 h 199"/>
                <a:gd name="T4" fmla="*/ 276 w 5954"/>
                <a:gd name="T5" fmla="*/ 199 h 199"/>
                <a:gd name="T6" fmla="*/ 369 w 5954"/>
                <a:gd name="T7" fmla="*/ 27 h 199"/>
                <a:gd name="T8" fmla="*/ 463 w 5954"/>
                <a:gd name="T9" fmla="*/ 34 h 199"/>
                <a:gd name="T10" fmla="*/ 556 w 5954"/>
                <a:gd name="T11" fmla="*/ 86 h 199"/>
                <a:gd name="T12" fmla="*/ 649 w 5954"/>
                <a:gd name="T13" fmla="*/ 86 h 199"/>
                <a:gd name="T14" fmla="*/ 742 w 5954"/>
                <a:gd name="T15" fmla="*/ 68 h 199"/>
                <a:gd name="T16" fmla="*/ 835 w 5954"/>
                <a:gd name="T17" fmla="*/ 112 h 199"/>
                <a:gd name="T18" fmla="*/ 928 w 5954"/>
                <a:gd name="T19" fmla="*/ 67 h 199"/>
                <a:gd name="T20" fmla="*/ 1021 w 5954"/>
                <a:gd name="T21" fmla="*/ 103 h 199"/>
                <a:gd name="T22" fmla="*/ 1114 w 5954"/>
                <a:gd name="T23" fmla="*/ 58 h 199"/>
                <a:gd name="T24" fmla="*/ 1208 w 5954"/>
                <a:gd name="T25" fmla="*/ 145 h 199"/>
                <a:gd name="T26" fmla="*/ 1301 w 5954"/>
                <a:gd name="T27" fmla="*/ 118 h 199"/>
                <a:gd name="T28" fmla="*/ 1394 w 5954"/>
                <a:gd name="T29" fmla="*/ 73 h 199"/>
                <a:gd name="T30" fmla="*/ 1487 w 5954"/>
                <a:gd name="T31" fmla="*/ 45 h 199"/>
                <a:gd name="T32" fmla="*/ 1580 w 5954"/>
                <a:gd name="T33" fmla="*/ 45 h 199"/>
                <a:gd name="T34" fmla="*/ 1673 w 5954"/>
                <a:gd name="T35" fmla="*/ 162 h 199"/>
                <a:gd name="T36" fmla="*/ 1766 w 5954"/>
                <a:gd name="T37" fmla="*/ 162 h 199"/>
                <a:gd name="T38" fmla="*/ 1859 w 5954"/>
                <a:gd name="T39" fmla="*/ 133 h 199"/>
                <a:gd name="T40" fmla="*/ 1953 w 5954"/>
                <a:gd name="T41" fmla="*/ 133 h 199"/>
                <a:gd name="T42" fmla="*/ 2046 w 5954"/>
                <a:gd name="T43" fmla="*/ 53 h 199"/>
                <a:gd name="T44" fmla="*/ 2139 w 5954"/>
                <a:gd name="T45" fmla="*/ 53 h 199"/>
                <a:gd name="T46" fmla="*/ 2232 w 5954"/>
                <a:gd name="T47" fmla="*/ 191 h 199"/>
                <a:gd name="T48" fmla="*/ 2325 w 5954"/>
                <a:gd name="T49" fmla="*/ 9 h 199"/>
                <a:gd name="T50" fmla="*/ 2418 w 5954"/>
                <a:gd name="T51" fmla="*/ 9 h 199"/>
                <a:gd name="T52" fmla="*/ 2511 w 5954"/>
                <a:gd name="T53" fmla="*/ 33 h 199"/>
                <a:gd name="T54" fmla="*/ 2604 w 5954"/>
                <a:gd name="T55" fmla="*/ 0 h 199"/>
                <a:gd name="T56" fmla="*/ 2698 w 5954"/>
                <a:gd name="T57" fmla="*/ 0 h 199"/>
                <a:gd name="T58" fmla="*/ 2791 w 5954"/>
                <a:gd name="T59" fmla="*/ 45 h 199"/>
                <a:gd name="T60" fmla="*/ 2884 w 5954"/>
                <a:gd name="T61" fmla="*/ 45 h 199"/>
                <a:gd name="T62" fmla="*/ 2977 w 5954"/>
                <a:gd name="T63" fmla="*/ 0 h 199"/>
                <a:gd name="T64" fmla="*/ 3070 w 5954"/>
                <a:gd name="T65" fmla="*/ 130 h 199"/>
                <a:gd name="T66" fmla="*/ 3163 w 5954"/>
                <a:gd name="T67" fmla="*/ 130 h 199"/>
                <a:gd name="T68" fmla="*/ 3256 w 5954"/>
                <a:gd name="T69" fmla="*/ 124 h 199"/>
                <a:gd name="T70" fmla="*/ 3350 w 5954"/>
                <a:gd name="T71" fmla="*/ 124 h 199"/>
                <a:gd name="T72" fmla="*/ 3443 w 5954"/>
                <a:gd name="T73" fmla="*/ 72 h 199"/>
                <a:gd name="T74" fmla="*/ 3536 w 5954"/>
                <a:gd name="T75" fmla="*/ 72 h 199"/>
                <a:gd name="T76" fmla="*/ 3629 w 5954"/>
                <a:gd name="T77" fmla="*/ 69 h 199"/>
                <a:gd name="T78" fmla="*/ 3722 w 5954"/>
                <a:gd name="T79" fmla="*/ 79 h 199"/>
                <a:gd name="T80" fmla="*/ 3815 w 5954"/>
                <a:gd name="T81" fmla="*/ 79 h 199"/>
                <a:gd name="T82" fmla="*/ 3908 w 5954"/>
                <a:gd name="T83" fmla="*/ 70 h 199"/>
                <a:gd name="T84" fmla="*/ 4001 w 5954"/>
                <a:gd name="T85" fmla="*/ 70 h 199"/>
                <a:gd name="T86" fmla="*/ 4095 w 5954"/>
                <a:gd name="T87" fmla="*/ 53 h 199"/>
                <a:gd name="T88" fmla="*/ 4188 w 5954"/>
                <a:gd name="T89" fmla="*/ 137 h 199"/>
                <a:gd name="T90" fmla="*/ 4281 w 5954"/>
                <a:gd name="T91" fmla="*/ 91 h 199"/>
                <a:gd name="T92" fmla="*/ 4374 w 5954"/>
                <a:gd name="T93" fmla="*/ 45 h 199"/>
                <a:gd name="T94" fmla="*/ 4467 w 5954"/>
                <a:gd name="T95" fmla="*/ 0 h 199"/>
                <a:gd name="T96" fmla="*/ 4560 w 5954"/>
                <a:gd name="T97" fmla="*/ 50 h 199"/>
                <a:gd name="T98" fmla="*/ 4653 w 5954"/>
                <a:gd name="T99" fmla="*/ 95 h 199"/>
                <a:gd name="T100" fmla="*/ 4746 w 5954"/>
                <a:gd name="T101" fmla="*/ 15 h 199"/>
                <a:gd name="T102" fmla="*/ 4840 w 5954"/>
                <a:gd name="T103" fmla="*/ 45 h 199"/>
                <a:gd name="T104" fmla="*/ 4933 w 5954"/>
                <a:gd name="T105" fmla="*/ 45 h 199"/>
                <a:gd name="T106" fmla="*/ 5026 w 5954"/>
                <a:gd name="T107" fmla="*/ 80 h 199"/>
                <a:gd name="T108" fmla="*/ 5119 w 5954"/>
                <a:gd name="T109" fmla="*/ 80 h 199"/>
                <a:gd name="T110" fmla="*/ 5212 w 5954"/>
                <a:gd name="T111" fmla="*/ 190 h 199"/>
                <a:gd name="T112" fmla="*/ 5305 w 5954"/>
                <a:gd name="T113" fmla="*/ 130 h 199"/>
                <a:gd name="T114" fmla="*/ 5398 w 5954"/>
                <a:gd name="T115" fmla="*/ 92 h 199"/>
                <a:gd name="T116" fmla="*/ 5491 w 5954"/>
                <a:gd name="T117" fmla="*/ 110 h 199"/>
                <a:gd name="T118" fmla="*/ 5585 w 5954"/>
                <a:gd name="T119" fmla="*/ 64 h 199"/>
                <a:gd name="T120" fmla="*/ 5678 w 5954"/>
                <a:gd name="T121" fmla="*/ 85 h 199"/>
                <a:gd name="T122" fmla="*/ 5771 w 5954"/>
                <a:gd name="T123" fmla="*/ 85 h 199"/>
                <a:gd name="T124" fmla="*/ 5864 w 5954"/>
                <a:gd name="T125" fmla="*/ 18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199">
                  <a:moveTo>
                    <a:pt x="0" y="199"/>
                  </a:moveTo>
                  <a:lnTo>
                    <a:pt x="3" y="199"/>
                  </a:lnTo>
                  <a:lnTo>
                    <a:pt x="6" y="182"/>
                  </a:lnTo>
                  <a:lnTo>
                    <a:pt x="9" y="164"/>
                  </a:lnTo>
                  <a:lnTo>
                    <a:pt x="11" y="145"/>
                  </a:lnTo>
                  <a:lnTo>
                    <a:pt x="14" y="127"/>
                  </a:lnTo>
                  <a:lnTo>
                    <a:pt x="17" y="109"/>
                  </a:lnTo>
                  <a:lnTo>
                    <a:pt x="20" y="91"/>
                  </a:lnTo>
                  <a:lnTo>
                    <a:pt x="23" y="73"/>
                  </a:lnTo>
                  <a:lnTo>
                    <a:pt x="26" y="54"/>
                  </a:lnTo>
                  <a:lnTo>
                    <a:pt x="29" y="84"/>
                  </a:lnTo>
                  <a:lnTo>
                    <a:pt x="32" y="86"/>
                  </a:lnTo>
                  <a:lnTo>
                    <a:pt x="35" y="86"/>
                  </a:lnTo>
                  <a:lnTo>
                    <a:pt x="38" y="86"/>
                  </a:lnTo>
                  <a:lnTo>
                    <a:pt x="41" y="86"/>
                  </a:lnTo>
                  <a:lnTo>
                    <a:pt x="44" y="86"/>
                  </a:lnTo>
                  <a:lnTo>
                    <a:pt x="46" y="86"/>
                  </a:lnTo>
                  <a:lnTo>
                    <a:pt x="49" y="86"/>
                  </a:lnTo>
                  <a:lnTo>
                    <a:pt x="52" y="86"/>
                  </a:lnTo>
                  <a:lnTo>
                    <a:pt x="55" y="86"/>
                  </a:lnTo>
                  <a:lnTo>
                    <a:pt x="58" y="86"/>
                  </a:lnTo>
                  <a:lnTo>
                    <a:pt x="61" y="86"/>
                  </a:lnTo>
                  <a:lnTo>
                    <a:pt x="64" y="86"/>
                  </a:lnTo>
                  <a:lnTo>
                    <a:pt x="67" y="86"/>
                  </a:lnTo>
                  <a:lnTo>
                    <a:pt x="69" y="86"/>
                  </a:lnTo>
                  <a:lnTo>
                    <a:pt x="73" y="41"/>
                  </a:lnTo>
                  <a:lnTo>
                    <a:pt x="76" y="86"/>
                  </a:lnTo>
                  <a:lnTo>
                    <a:pt x="78" y="86"/>
                  </a:lnTo>
                  <a:lnTo>
                    <a:pt x="81" y="86"/>
                  </a:lnTo>
                  <a:lnTo>
                    <a:pt x="84" y="86"/>
                  </a:lnTo>
                  <a:lnTo>
                    <a:pt x="87" y="86"/>
                  </a:lnTo>
                  <a:lnTo>
                    <a:pt x="90" y="86"/>
                  </a:lnTo>
                  <a:lnTo>
                    <a:pt x="93" y="86"/>
                  </a:lnTo>
                  <a:lnTo>
                    <a:pt x="96" y="86"/>
                  </a:lnTo>
                  <a:lnTo>
                    <a:pt x="99" y="86"/>
                  </a:lnTo>
                  <a:lnTo>
                    <a:pt x="102" y="86"/>
                  </a:lnTo>
                  <a:lnTo>
                    <a:pt x="104" y="86"/>
                  </a:lnTo>
                  <a:lnTo>
                    <a:pt x="108" y="41"/>
                  </a:lnTo>
                  <a:lnTo>
                    <a:pt x="111" y="86"/>
                  </a:lnTo>
                  <a:lnTo>
                    <a:pt x="113" y="86"/>
                  </a:lnTo>
                  <a:lnTo>
                    <a:pt x="116" y="86"/>
                  </a:lnTo>
                  <a:lnTo>
                    <a:pt x="119" y="86"/>
                  </a:lnTo>
                  <a:lnTo>
                    <a:pt x="122" y="86"/>
                  </a:lnTo>
                  <a:lnTo>
                    <a:pt x="125" y="86"/>
                  </a:lnTo>
                  <a:lnTo>
                    <a:pt x="128" y="86"/>
                  </a:lnTo>
                  <a:lnTo>
                    <a:pt x="131" y="86"/>
                  </a:lnTo>
                  <a:lnTo>
                    <a:pt x="134" y="86"/>
                  </a:lnTo>
                  <a:lnTo>
                    <a:pt x="136" y="41"/>
                  </a:lnTo>
                  <a:lnTo>
                    <a:pt x="139" y="86"/>
                  </a:lnTo>
                  <a:lnTo>
                    <a:pt x="142" y="86"/>
                  </a:lnTo>
                  <a:lnTo>
                    <a:pt x="145" y="86"/>
                  </a:lnTo>
                  <a:lnTo>
                    <a:pt x="148" y="86"/>
                  </a:lnTo>
                  <a:lnTo>
                    <a:pt x="151" y="86"/>
                  </a:lnTo>
                  <a:lnTo>
                    <a:pt x="154" y="86"/>
                  </a:lnTo>
                  <a:lnTo>
                    <a:pt x="157" y="86"/>
                  </a:lnTo>
                  <a:lnTo>
                    <a:pt x="160" y="55"/>
                  </a:lnTo>
                  <a:lnTo>
                    <a:pt x="163" y="77"/>
                  </a:lnTo>
                  <a:lnTo>
                    <a:pt x="166" y="86"/>
                  </a:lnTo>
                  <a:lnTo>
                    <a:pt x="168" y="86"/>
                  </a:lnTo>
                  <a:lnTo>
                    <a:pt x="171" y="86"/>
                  </a:lnTo>
                  <a:lnTo>
                    <a:pt x="174" y="86"/>
                  </a:lnTo>
                  <a:lnTo>
                    <a:pt x="177" y="86"/>
                  </a:lnTo>
                  <a:lnTo>
                    <a:pt x="180" y="41"/>
                  </a:lnTo>
                  <a:lnTo>
                    <a:pt x="183" y="41"/>
                  </a:lnTo>
                  <a:lnTo>
                    <a:pt x="186" y="86"/>
                  </a:lnTo>
                  <a:lnTo>
                    <a:pt x="189" y="86"/>
                  </a:lnTo>
                  <a:lnTo>
                    <a:pt x="192" y="86"/>
                  </a:lnTo>
                  <a:lnTo>
                    <a:pt x="195" y="86"/>
                  </a:lnTo>
                  <a:lnTo>
                    <a:pt x="198" y="50"/>
                  </a:lnTo>
                  <a:lnTo>
                    <a:pt x="201" y="41"/>
                  </a:lnTo>
                  <a:lnTo>
                    <a:pt x="203" y="86"/>
                  </a:lnTo>
                  <a:lnTo>
                    <a:pt x="206" y="86"/>
                  </a:lnTo>
                  <a:lnTo>
                    <a:pt x="209" y="86"/>
                  </a:lnTo>
                  <a:lnTo>
                    <a:pt x="212" y="76"/>
                  </a:lnTo>
                  <a:lnTo>
                    <a:pt x="215" y="41"/>
                  </a:lnTo>
                  <a:lnTo>
                    <a:pt x="218" y="86"/>
                  </a:lnTo>
                  <a:lnTo>
                    <a:pt x="221" y="86"/>
                  </a:lnTo>
                  <a:lnTo>
                    <a:pt x="224" y="86"/>
                  </a:lnTo>
                  <a:lnTo>
                    <a:pt x="227" y="41"/>
                  </a:lnTo>
                  <a:lnTo>
                    <a:pt x="230" y="86"/>
                  </a:lnTo>
                  <a:lnTo>
                    <a:pt x="233" y="86"/>
                  </a:lnTo>
                  <a:lnTo>
                    <a:pt x="235" y="86"/>
                  </a:lnTo>
                  <a:lnTo>
                    <a:pt x="238" y="41"/>
                  </a:lnTo>
                  <a:lnTo>
                    <a:pt x="241" y="86"/>
                  </a:lnTo>
                  <a:lnTo>
                    <a:pt x="244" y="86"/>
                  </a:lnTo>
                  <a:lnTo>
                    <a:pt x="247" y="41"/>
                  </a:lnTo>
                  <a:lnTo>
                    <a:pt x="250" y="81"/>
                  </a:lnTo>
                  <a:lnTo>
                    <a:pt x="253" y="86"/>
                  </a:lnTo>
                  <a:lnTo>
                    <a:pt x="256" y="41"/>
                  </a:lnTo>
                  <a:lnTo>
                    <a:pt x="259" y="41"/>
                  </a:lnTo>
                  <a:lnTo>
                    <a:pt x="262" y="86"/>
                  </a:lnTo>
                  <a:lnTo>
                    <a:pt x="265" y="46"/>
                  </a:lnTo>
                  <a:lnTo>
                    <a:pt x="268" y="44"/>
                  </a:lnTo>
                  <a:lnTo>
                    <a:pt x="270" y="119"/>
                  </a:lnTo>
                  <a:lnTo>
                    <a:pt x="273" y="193"/>
                  </a:lnTo>
                  <a:lnTo>
                    <a:pt x="276" y="199"/>
                  </a:lnTo>
                  <a:lnTo>
                    <a:pt x="279" y="184"/>
                  </a:lnTo>
                  <a:lnTo>
                    <a:pt x="282" y="166"/>
                  </a:lnTo>
                  <a:lnTo>
                    <a:pt x="285" y="148"/>
                  </a:lnTo>
                  <a:lnTo>
                    <a:pt x="288" y="129"/>
                  </a:lnTo>
                  <a:lnTo>
                    <a:pt x="291" y="111"/>
                  </a:lnTo>
                  <a:lnTo>
                    <a:pt x="294" y="93"/>
                  </a:lnTo>
                  <a:lnTo>
                    <a:pt x="297" y="75"/>
                  </a:lnTo>
                  <a:lnTo>
                    <a:pt x="300" y="57"/>
                  </a:lnTo>
                  <a:lnTo>
                    <a:pt x="302" y="39"/>
                  </a:lnTo>
                  <a:lnTo>
                    <a:pt x="305" y="72"/>
                  </a:lnTo>
                  <a:lnTo>
                    <a:pt x="308" y="72"/>
                  </a:lnTo>
                  <a:lnTo>
                    <a:pt x="311" y="72"/>
                  </a:lnTo>
                  <a:lnTo>
                    <a:pt x="314" y="72"/>
                  </a:lnTo>
                  <a:lnTo>
                    <a:pt x="317" y="72"/>
                  </a:lnTo>
                  <a:lnTo>
                    <a:pt x="320" y="72"/>
                  </a:lnTo>
                  <a:lnTo>
                    <a:pt x="323" y="72"/>
                  </a:lnTo>
                  <a:lnTo>
                    <a:pt x="326" y="72"/>
                  </a:lnTo>
                  <a:lnTo>
                    <a:pt x="329" y="72"/>
                  </a:lnTo>
                  <a:lnTo>
                    <a:pt x="332" y="72"/>
                  </a:lnTo>
                  <a:lnTo>
                    <a:pt x="334" y="72"/>
                  </a:lnTo>
                  <a:lnTo>
                    <a:pt x="337" y="72"/>
                  </a:lnTo>
                  <a:lnTo>
                    <a:pt x="340" y="27"/>
                  </a:lnTo>
                  <a:lnTo>
                    <a:pt x="343" y="72"/>
                  </a:lnTo>
                  <a:lnTo>
                    <a:pt x="346" y="72"/>
                  </a:lnTo>
                  <a:lnTo>
                    <a:pt x="349" y="72"/>
                  </a:lnTo>
                  <a:lnTo>
                    <a:pt x="352" y="72"/>
                  </a:lnTo>
                  <a:lnTo>
                    <a:pt x="355" y="72"/>
                  </a:lnTo>
                  <a:lnTo>
                    <a:pt x="358" y="72"/>
                  </a:lnTo>
                  <a:lnTo>
                    <a:pt x="361" y="72"/>
                  </a:lnTo>
                  <a:lnTo>
                    <a:pt x="364" y="72"/>
                  </a:lnTo>
                  <a:lnTo>
                    <a:pt x="367" y="72"/>
                  </a:lnTo>
                  <a:lnTo>
                    <a:pt x="369" y="27"/>
                  </a:lnTo>
                  <a:lnTo>
                    <a:pt x="372" y="66"/>
                  </a:lnTo>
                  <a:lnTo>
                    <a:pt x="375" y="72"/>
                  </a:lnTo>
                  <a:lnTo>
                    <a:pt x="378" y="72"/>
                  </a:lnTo>
                  <a:lnTo>
                    <a:pt x="381" y="72"/>
                  </a:lnTo>
                  <a:lnTo>
                    <a:pt x="384" y="72"/>
                  </a:lnTo>
                  <a:lnTo>
                    <a:pt x="387" y="72"/>
                  </a:lnTo>
                  <a:lnTo>
                    <a:pt x="390" y="72"/>
                  </a:lnTo>
                  <a:lnTo>
                    <a:pt x="393" y="72"/>
                  </a:lnTo>
                  <a:lnTo>
                    <a:pt x="396" y="27"/>
                  </a:lnTo>
                  <a:lnTo>
                    <a:pt x="399" y="72"/>
                  </a:lnTo>
                  <a:lnTo>
                    <a:pt x="401" y="72"/>
                  </a:lnTo>
                  <a:lnTo>
                    <a:pt x="404" y="72"/>
                  </a:lnTo>
                  <a:lnTo>
                    <a:pt x="407" y="72"/>
                  </a:lnTo>
                  <a:lnTo>
                    <a:pt x="410" y="72"/>
                  </a:lnTo>
                  <a:lnTo>
                    <a:pt x="413" y="72"/>
                  </a:lnTo>
                  <a:lnTo>
                    <a:pt x="416" y="27"/>
                  </a:lnTo>
                  <a:lnTo>
                    <a:pt x="419" y="72"/>
                  </a:lnTo>
                  <a:lnTo>
                    <a:pt x="422" y="72"/>
                  </a:lnTo>
                  <a:lnTo>
                    <a:pt x="425" y="72"/>
                  </a:lnTo>
                  <a:lnTo>
                    <a:pt x="428" y="72"/>
                  </a:lnTo>
                  <a:lnTo>
                    <a:pt x="431" y="72"/>
                  </a:lnTo>
                  <a:lnTo>
                    <a:pt x="434" y="27"/>
                  </a:lnTo>
                  <a:lnTo>
                    <a:pt x="436" y="72"/>
                  </a:lnTo>
                  <a:lnTo>
                    <a:pt x="439" y="72"/>
                  </a:lnTo>
                  <a:lnTo>
                    <a:pt x="442" y="72"/>
                  </a:lnTo>
                  <a:lnTo>
                    <a:pt x="445" y="72"/>
                  </a:lnTo>
                  <a:lnTo>
                    <a:pt x="448" y="46"/>
                  </a:lnTo>
                  <a:lnTo>
                    <a:pt x="451" y="27"/>
                  </a:lnTo>
                  <a:lnTo>
                    <a:pt x="454" y="72"/>
                  </a:lnTo>
                  <a:lnTo>
                    <a:pt x="457" y="72"/>
                  </a:lnTo>
                  <a:lnTo>
                    <a:pt x="459" y="72"/>
                  </a:lnTo>
                  <a:lnTo>
                    <a:pt x="463" y="34"/>
                  </a:lnTo>
                  <a:lnTo>
                    <a:pt x="466" y="27"/>
                  </a:lnTo>
                  <a:lnTo>
                    <a:pt x="468" y="72"/>
                  </a:lnTo>
                  <a:lnTo>
                    <a:pt x="471" y="72"/>
                  </a:lnTo>
                  <a:lnTo>
                    <a:pt x="474" y="72"/>
                  </a:lnTo>
                  <a:lnTo>
                    <a:pt x="477" y="27"/>
                  </a:lnTo>
                  <a:lnTo>
                    <a:pt x="480" y="72"/>
                  </a:lnTo>
                  <a:lnTo>
                    <a:pt x="483" y="72"/>
                  </a:lnTo>
                  <a:lnTo>
                    <a:pt x="486" y="72"/>
                  </a:lnTo>
                  <a:lnTo>
                    <a:pt x="489" y="27"/>
                  </a:lnTo>
                  <a:lnTo>
                    <a:pt x="491" y="72"/>
                  </a:lnTo>
                  <a:lnTo>
                    <a:pt x="494" y="72"/>
                  </a:lnTo>
                  <a:lnTo>
                    <a:pt x="498" y="27"/>
                  </a:lnTo>
                  <a:lnTo>
                    <a:pt x="500" y="72"/>
                  </a:lnTo>
                  <a:lnTo>
                    <a:pt x="503" y="72"/>
                  </a:lnTo>
                  <a:lnTo>
                    <a:pt x="506" y="27"/>
                  </a:lnTo>
                  <a:lnTo>
                    <a:pt x="509" y="62"/>
                  </a:lnTo>
                  <a:lnTo>
                    <a:pt x="512" y="72"/>
                  </a:lnTo>
                  <a:lnTo>
                    <a:pt x="515" y="27"/>
                  </a:lnTo>
                  <a:lnTo>
                    <a:pt x="518" y="40"/>
                  </a:lnTo>
                  <a:lnTo>
                    <a:pt x="521" y="112"/>
                  </a:lnTo>
                  <a:lnTo>
                    <a:pt x="524" y="186"/>
                  </a:lnTo>
                  <a:lnTo>
                    <a:pt x="526" y="199"/>
                  </a:lnTo>
                  <a:lnTo>
                    <a:pt x="529" y="186"/>
                  </a:lnTo>
                  <a:lnTo>
                    <a:pt x="532" y="168"/>
                  </a:lnTo>
                  <a:lnTo>
                    <a:pt x="535" y="149"/>
                  </a:lnTo>
                  <a:lnTo>
                    <a:pt x="538" y="131"/>
                  </a:lnTo>
                  <a:lnTo>
                    <a:pt x="541" y="113"/>
                  </a:lnTo>
                  <a:lnTo>
                    <a:pt x="544" y="95"/>
                  </a:lnTo>
                  <a:lnTo>
                    <a:pt x="547" y="76"/>
                  </a:lnTo>
                  <a:lnTo>
                    <a:pt x="550" y="59"/>
                  </a:lnTo>
                  <a:lnTo>
                    <a:pt x="553" y="41"/>
                  </a:lnTo>
                  <a:lnTo>
                    <a:pt x="556" y="86"/>
                  </a:lnTo>
                  <a:lnTo>
                    <a:pt x="558" y="86"/>
                  </a:lnTo>
                  <a:lnTo>
                    <a:pt x="561" y="86"/>
                  </a:lnTo>
                  <a:lnTo>
                    <a:pt x="564" y="86"/>
                  </a:lnTo>
                  <a:lnTo>
                    <a:pt x="567" y="86"/>
                  </a:lnTo>
                  <a:lnTo>
                    <a:pt x="570" y="86"/>
                  </a:lnTo>
                  <a:lnTo>
                    <a:pt x="573" y="86"/>
                  </a:lnTo>
                  <a:lnTo>
                    <a:pt x="576" y="86"/>
                  </a:lnTo>
                  <a:lnTo>
                    <a:pt x="579" y="86"/>
                  </a:lnTo>
                  <a:lnTo>
                    <a:pt x="582" y="86"/>
                  </a:lnTo>
                  <a:lnTo>
                    <a:pt x="585" y="86"/>
                  </a:lnTo>
                  <a:lnTo>
                    <a:pt x="588" y="86"/>
                  </a:lnTo>
                  <a:lnTo>
                    <a:pt x="591" y="41"/>
                  </a:lnTo>
                  <a:lnTo>
                    <a:pt x="593" y="86"/>
                  </a:lnTo>
                  <a:lnTo>
                    <a:pt x="596" y="86"/>
                  </a:lnTo>
                  <a:lnTo>
                    <a:pt x="599" y="86"/>
                  </a:lnTo>
                  <a:lnTo>
                    <a:pt x="602" y="86"/>
                  </a:lnTo>
                  <a:lnTo>
                    <a:pt x="605" y="86"/>
                  </a:lnTo>
                  <a:lnTo>
                    <a:pt x="608" y="86"/>
                  </a:lnTo>
                  <a:lnTo>
                    <a:pt x="611" y="86"/>
                  </a:lnTo>
                  <a:lnTo>
                    <a:pt x="614" y="86"/>
                  </a:lnTo>
                  <a:lnTo>
                    <a:pt x="617" y="86"/>
                  </a:lnTo>
                  <a:lnTo>
                    <a:pt x="620" y="41"/>
                  </a:lnTo>
                  <a:lnTo>
                    <a:pt x="623" y="86"/>
                  </a:lnTo>
                  <a:lnTo>
                    <a:pt x="625" y="86"/>
                  </a:lnTo>
                  <a:lnTo>
                    <a:pt x="628" y="86"/>
                  </a:lnTo>
                  <a:lnTo>
                    <a:pt x="631" y="86"/>
                  </a:lnTo>
                  <a:lnTo>
                    <a:pt x="634" y="86"/>
                  </a:lnTo>
                  <a:lnTo>
                    <a:pt x="637" y="86"/>
                  </a:lnTo>
                  <a:lnTo>
                    <a:pt x="640" y="86"/>
                  </a:lnTo>
                  <a:lnTo>
                    <a:pt x="643" y="41"/>
                  </a:lnTo>
                  <a:lnTo>
                    <a:pt x="646" y="41"/>
                  </a:lnTo>
                  <a:lnTo>
                    <a:pt x="649" y="86"/>
                  </a:lnTo>
                  <a:lnTo>
                    <a:pt x="652" y="86"/>
                  </a:lnTo>
                  <a:lnTo>
                    <a:pt x="655" y="86"/>
                  </a:lnTo>
                  <a:lnTo>
                    <a:pt x="657" y="86"/>
                  </a:lnTo>
                  <a:lnTo>
                    <a:pt x="660" y="86"/>
                  </a:lnTo>
                  <a:lnTo>
                    <a:pt x="663" y="79"/>
                  </a:lnTo>
                  <a:lnTo>
                    <a:pt x="666" y="41"/>
                  </a:lnTo>
                  <a:lnTo>
                    <a:pt x="669" y="86"/>
                  </a:lnTo>
                  <a:lnTo>
                    <a:pt x="672" y="86"/>
                  </a:lnTo>
                  <a:lnTo>
                    <a:pt x="675" y="86"/>
                  </a:lnTo>
                  <a:lnTo>
                    <a:pt x="678" y="86"/>
                  </a:lnTo>
                  <a:lnTo>
                    <a:pt x="681" y="80"/>
                  </a:lnTo>
                  <a:lnTo>
                    <a:pt x="684" y="41"/>
                  </a:lnTo>
                  <a:lnTo>
                    <a:pt x="687" y="86"/>
                  </a:lnTo>
                  <a:lnTo>
                    <a:pt x="690" y="86"/>
                  </a:lnTo>
                  <a:lnTo>
                    <a:pt x="692" y="86"/>
                  </a:lnTo>
                  <a:lnTo>
                    <a:pt x="695" y="86"/>
                  </a:lnTo>
                  <a:lnTo>
                    <a:pt x="698" y="41"/>
                  </a:lnTo>
                  <a:lnTo>
                    <a:pt x="701" y="86"/>
                  </a:lnTo>
                  <a:lnTo>
                    <a:pt x="704" y="86"/>
                  </a:lnTo>
                  <a:lnTo>
                    <a:pt x="707" y="86"/>
                  </a:lnTo>
                  <a:lnTo>
                    <a:pt x="710" y="43"/>
                  </a:lnTo>
                  <a:lnTo>
                    <a:pt x="713" y="41"/>
                  </a:lnTo>
                  <a:lnTo>
                    <a:pt x="716" y="86"/>
                  </a:lnTo>
                  <a:lnTo>
                    <a:pt x="719" y="86"/>
                  </a:lnTo>
                  <a:lnTo>
                    <a:pt x="722" y="68"/>
                  </a:lnTo>
                  <a:lnTo>
                    <a:pt x="724" y="41"/>
                  </a:lnTo>
                  <a:lnTo>
                    <a:pt x="727" y="86"/>
                  </a:lnTo>
                  <a:lnTo>
                    <a:pt x="730" y="86"/>
                  </a:lnTo>
                  <a:lnTo>
                    <a:pt x="733" y="41"/>
                  </a:lnTo>
                  <a:lnTo>
                    <a:pt x="736" y="54"/>
                  </a:lnTo>
                  <a:lnTo>
                    <a:pt x="739" y="86"/>
                  </a:lnTo>
                  <a:lnTo>
                    <a:pt x="742" y="68"/>
                  </a:lnTo>
                  <a:lnTo>
                    <a:pt x="745" y="41"/>
                  </a:lnTo>
                  <a:lnTo>
                    <a:pt x="748" y="86"/>
                  </a:lnTo>
                  <a:lnTo>
                    <a:pt x="751" y="52"/>
                  </a:lnTo>
                  <a:lnTo>
                    <a:pt x="754" y="41"/>
                  </a:lnTo>
                  <a:lnTo>
                    <a:pt x="757" y="105"/>
                  </a:lnTo>
                  <a:lnTo>
                    <a:pt x="759" y="179"/>
                  </a:lnTo>
                  <a:lnTo>
                    <a:pt x="762" y="199"/>
                  </a:lnTo>
                  <a:lnTo>
                    <a:pt x="765" y="187"/>
                  </a:lnTo>
                  <a:lnTo>
                    <a:pt x="768" y="169"/>
                  </a:lnTo>
                  <a:lnTo>
                    <a:pt x="771" y="151"/>
                  </a:lnTo>
                  <a:lnTo>
                    <a:pt x="774" y="133"/>
                  </a:lnTo>
                  <a:lnTo>
                    <a:pt x="777" y="115"/>
                  </a:lnTo>
                  <a:lnTo>
                    <a:pt x="780" y="97"/>
                  </a:lnTo>
                  <a:lnTo>
                    <a:pt x="783" y="79"/>
                  </a:lnTo>
                  <a:lnTo>
                    <a:pt x="786" y="112"/>
                  </a:lnTo>
                  <a:lnTo>
                    <a:pt x="789" y="112"/>
                  </a:lnTo>
                  <a:lnTo>
                    <a:pt x="791" y="112"/>
                  </a:lnTo>
                  <a:lnTo>
                    <a:pt x="794" y="112"/>
                  </a:lnTo>
                  <a:lnTo>
                    <a:pt x="797" y="112"/>
                  </a:lnTo>
                  <a:lnTo>
                    <a:pt x="800" y="112"/>
                  </a:lnTo>
                  <a:lnTo>
                    <a:pt x="803" y="112"/>
                  </a:lnTo>
                  <a:lnTo>
                    <a:pt x="806" y="112"/>
                  </a:lnTo>
                  <a:lnTo>
                    <a:pt x="809" y="112"/>
                  </a:lnTo>
                  <a:lnTo>
                    <a:pt x="812" y="112"/>
                  </a:lnTo>
                  <a:lnTo>
                    <a:pt x="814" y="112"/>
                  </a:lnTo>
                  <a:lnTo>
                    <a:pt x="818" y="112"/>
                  </a:lnTo>
                  <a:lnTo>
                    <a:pt x="821" y="112"/>
                  </a:lnTo>
                  <a:lnTo>
                    <a:pt x="823" y="67"/>
                  </a:lnTo>
                  <a:lnTo>
                    <a:pt x="826" y="112"/>
                  </a:lnTo>
                  <a:lnTo>
                    <a:pt x="829" y="112"/>
                  </a:lnTo>
                  <a:lnTo>
                    <a:pt x="832" y="112"/>
                  </a:lnTo>
                  <a:lnTo>
                    <a:pt x="835" y="112"/>
                  </a:lnTo>
                  <a:lnTo>
                    <a:pt x="838" y="112"/>
                  </a:lnTo>
                  <a:lnTo>
                    <a:pt x="841" y="112"/>
                  </a:lnTo>
                  <a:lnTo>
                    <a:pt x="844" y="112"/>
                  </a:lnTo>
                  <a:lnTo>
                    <a:pt x="847" y="112"/>
                  </a:lnTo>
                  <a:lnTo>
                    <a:pt x="849" y="112"/>
                  </a:lnTo>
                  <a:lnTo>
                    <a:pt x="853" y="67"/>
                  </a:lnTo>
                  <a:lnTo>
                    <a:pt x="856" y="112"/>
                  </a:lnTo>
                  <a:lnTo>
                    <a:pt x="858" y="112"/>
                  </a:lnTo>
                  <a:lnTo>
                    <a:pt x="861" y="112"/>
                  </a:lnTo>
                  <a:lnTo>
                    <a:pt x="864" y="112"/>
                  </a:lnTo>
                  <a:lnTo>
                    <a:pt x="867" y="112"/>
                  </a:lnTo>
                  <a:lnTo>
                    <a:pt x="870" y="112"/>
                  </a:lnTo>
                  <a:lnTo>
                    <a:pt x="873" y="112"/>
                  </a:lnTo>
                  <a:lnTo>
                    <a:pt x="876" y="67"/>
                  </a:lnTo>
                  <a:lnTo>
                    <a:pt x="879" y="68"/>
                  </a:lnTo>
                  <a:lnTo>
                    <a:pt x="881" y="112"/>
                  </a:lnTo>
                  <a:lnTo>
                    <a:pt x="884" y="112"/>
                  </a:lnTo>
                  <a:lnTo>
                    <a:pt x="888" y="112"/>
                  </a:lnTo>
                  <a:lnTo>
                    <a:pt x="890" y="112"/>
                  </a:lnTo>
                  <a:lnTo>
                    <a:pt x="893" y="112"/>
                  </a:lnTo>
                  <a:lnTo>
                    <a:pt x="896" y="67"/>
                  </a:lnTo>
                  <a:lnTo>
                    <a:pt x="899" y="105"/>
                  </a:lnTo>
                  <a:lnTo>
                    <a:pt x="902" y="112"/>
                  </a:lnTo>
                  <a:lnTo>
                    <a:pt x="905" y="112"/>
                  </a:lnTo>
                  <a:lnTo>
                    <a:pt x="908" y="112"/>
                  </a:lnTo>
                  <a:lnTo>
                    <a:pt x="911" y="112"/>
                  </a:lnTo>
                  <a:lnTo>
                    <a:pt x="914" y="67"/>
                  </a:lnTo>
                  <a:lnTo>
                    <a:pt x="916" y="112"/>
                  </a:lnTo>
                  <a:lnTo>
                    <a:pt x="919" y="112"/>
                  </a:lnTo>
                  <a:lnTo>
                    <a:pt x="922" y="112"/>
                  </a:lnTo>
                  <a:lnTo>
                    <a:pt x="925" y="99"/>
                  </a:lnTo>
                  <a:lnTo>
                    <a:pt x="928" y="67"/>
                  </a:lnTo>
                  <a:lnTo>
                    <a:pt x="931" y="112"/>
                  </a:lnTo>
                  <a:lnTo>
                    <a:pt x="934" y="112"/>
                  </a:lnTo>
                  <a:lnTo>
                    <a:pt x="937" y="112"/>
                  </a:lnTo>
                  <a:lnTo>
                    <a:pt x="940" y="67"/>
                  </a:lnTo>
                  <a:lnTo>
                    <a:pt x="943" y="112"/>
                  </a:lnTo>
                  <a:lnTo>
                    <a:pt x="946" y="112"/>
                  </a:lnTo>
                  <a:lnTo>
                    <a:pt x="948" y="67"/>
                  </a:lnTo>
                  <a:lnTo>
                    <a:pt x="951" y="69"/>
                  </a:lnTo>
                  <a:lnTo>
                    <a:pt x="954" y="112"/>
                  </a:lnTo>
                  <a:lnTo>
                    <a:pt x="957" y="101"/>
                  </a:lnTo>
                  <a:lnTo>
                    <a:pt x="960" y="67"/>
                  </a:lnTo>
                  <a:lnTo>
                    <a:pt x="963" y="112"/>
                  </a:lnTo>
                  <a:lnTo>
                    <a:pt x="966" y="73"/>
                  </a:lnTo>
                  <a:lnTo>
                    <a:pt x="969" y="67"/>
                  </a:lnTo>
                  <a:lnTo>
                    <a:pt x="972" y="132"/>
                  </a:lnTo>
                  <a:lnTo>
                    <a:pt x="975" y="199"/>
                  </a:lnTo>
                  <a:lnTo>
                    <a:pt x="978" y="199"/>
                  </a:lnTo>
                  <a:lnTo>
                    <a:pt x="980" y="181"/>
                  </a:lnTo>
                  <a:lnTo>
                    <a:pt x="983" y="163"/>
                  </a:lnTo>
                  <a:lnTo>
                    <a:pt x="986" y="145"/>
                  </a:lnTo>
                  <a:lnTo>
                    <a:pt x="989" y="127"/>
                  </a:lnTo>
                  <a:lnTo>
                    <a:pt x="992" y="108"/>
                  </a:lnTo>
                  <a:lnTo>
                    <a:pt x="995" y="90"/>
                  </a:lnTo>
                  <a:lnTo>
                    <a:pt x="998" y="72"/>
                  </a:lnTo>
                  <a:lnTo>
                    <a:pt x="1001" y="94"/>
                  </a:lnTo>
                  <a:lnTo>
                    <a:pt x="1004" y="103"/>
                  </a:lnTo>
                  <a:lnTo>
                    <a:pt x="1007" y="103"/>
                  </a:lnTo>
                  <a:lnTo>
                    <a:pt x="1010" y="103"/>
                  </a:lnTo>
                  <a:lnTo>
                    <a:pt x="1013" y="103"/>
                  </a:lnTo>
                  <a:lnTo>
                    <a:pt x="1015" y="103"/>
                  </a:lnTo>
                  <a:lnTo>
                    <a:pt x="1018" y="103"/>
                  </a:lnTo>
                  <a:lnTo>
                    <a:pt x="1021" y="103"/>
                  </a:lnTo>
                  <a:lnTo>
                    <a:pt x="1024" y="103"/>
                  </a:lnTo>
                  <a:lnTo>
                    <a:pt x="1027" y="103"/>
                  </a:lnTo>
                  <a:lnTo>
                    <a:pt x="1030" y="103"/>
                  </a:lnTo>
                  <a:lnTo>
                    <a:pt x="1033" y="103"/>
                  </a:lnTo>
                  <a:lnTo>
                    <a:pt x="1036" y="103"/>
                  </a:lnTo>
                  <a:lnTo>
                    <a:pt x="1039" y="58"/>
                  </a:lnTo>
                  <a:lnTo>
                    <a:pt x="1042" y="103"/>
                  </a:lnTo>
                  <a:lnTo>
                    <a:pt x="1045" y="103"/>
                  </a:lnTo>
                  <a:lnTo>
                    <a:pt x="1047" y="103"/>
                  </a:lnTo>
                  <a:lnTo>
                    <a:pt x="1050" y="103"/>
                  </a:lnTo>
                  <a:lnTo>
                    <a:pt x="1053" y="103"/>
                  </a:lnTo>
                  <a:lnTo>
                    <a:pt x="1056" y="103"/>
                  </a:lnTo>
                  <a:lnTo>
                    <a:pt x="1059" y="103"/>
                  </a:lnTo>
                  <a:lnTo>
                    <a:pt x="1062" y="103"/>
                  </a:lnTo>
                  <a:lnTo>
                    <a:pt x="1065" y="103"/>
                  </a:lnTo>
                  <a:lnTo>
                    <a:pt x="1068" y="58"/>
                  </a:lnTo>
                  <a:lnTo>
                    <a:pt x="1071" y="58"/>
                  </a:lnTo>
                  <a:lnTo>
                    <a:pt x="1074" y="103"/>
                  </a:lnTo>
                  <a:lnTo>
                    <a:pt x="1077" y="103"/>
                  </a:lnTo>
                  <a:lnTo>
                    <a:pt x="1080" y="103"/>
                  </a:lnTo>
                  <a:lnTo>
                    <a:pt x="1082" y="103"/>
                  </a:lnTo>
                  <a:lnTo>
                    <a:pt x="1085" y="103"/>
                  </a:lnTo>
                  <a:lnTo>
                    <a:pt x="1088" y="103"/>
                  </a:lnTo>
                  <a:lnTo>
                    <a:pt x="1091" y="103"/>
                  </a:lnTo>
                  <a:lnTo>
                    <a:pt x="1094" y="58"/>
                  </a:lnTo>
                  <a:lnTo>
                    <a:pt x="1097" y="103"/>
                  </a:lnTo>
                  <a:lnTo>
                    <a:pt x="1100" y="103"/>
                  </a:lnTo>
                  <a:lnTo>
                    <a:pt x="1103" y="103"/>
                  </a:lnTo>
                  <a:lnTo>
                    <a:pt x="1106" y="103"/>
                  </a:lnTo>
                  <a:lnTo>
                    <a:pt x="1109" y="103"/>
                  </a:lnTo>
                  <a:lnTo>
                    <a:pt x="1112" y="103"/>
                  </a:lnTo>
                  <a:lnTo>
                    <a:pt x="1114" y="58"/>
                  </a:lnTo>
                  <a:lnTo>
                    <a:pt x="1117" y="101"/>
                  </a:lnTo>
                  <a:lnTo>
                    <a:pt x="1120" y="103"/>
                  </a:lnTo>
                  <a:lnTo>
                    <a:pt x="1123" y="103"/>
                  </a:lnTo>
                  <a:lnTo>
                    <a:pt x="1126" y="103"/>
                  </a:lnTo>
                  <a:lnTo>
                    <a:pt x="1129" y="103"/>
                  </a:lnTo>
                  <a:lnTo>
                    <a:pt x="1132" y="58"/>
                  </a:lnTo>
                  <a:lnTo>
                    <a:pt x="1135" y="103"/>
                  </a:lnTo>
                  <a:lnTo>
                    <a:pt x="1138" y="103"/>
                  </a:lnTo>
                  <a:lnTo>
                    <a:pt x="1141" y="103"/>
                  </a:lnTo>
                  <a:lnTo>
                    <a:pt x="1144" y="103"/>
                  </a:lnTo>
                  <a:lnTo>
                    <a:pt x="1146" y="58"/>
                  </a:lnTo>
                  <a:lnTo>
                    <a:pt x="1149" y="103"/>
                  </a:lnTo>
                  <a:lnTo>
                    <a:pt x="1152" y="103"/>
                  </a:lnTo>
                  <a:lnTo>
                    <a:pt x="1155" y="103"/>
                  </a:lnTo>
                  <a:lnTo>
                    <a:pt x="1158" y="58"/>
                  </a:lnTo>
                  <a:lnTo>
                    <a:pt x="1161" y="58"/>
                  </a:lnTo>
                  <a:lnTo>
                    <a:pt x="1164" y="103"/>
                  </a:lnTo>
                  <a:lnTo>
                    <a:pt x="1167" y="103"/>
                  </a:lnTo>
                  <a:lnTo>
                    <a:pt x="1170" y="58"/>
                  </a:lnTo>
                  <a:lnTo>
                    <a:pt x="1173" y="81"/>
                  </a:lnTo>
                  <a:lnTo>
                    <a:pt x="1176" y="103"/>
                  </a:lnTo>
                  <a:lnTo>
                    <a:pt x="1179" y="91"/>
                  </a:lnTo>
                  <a:lnTo>
                    <a:pt x="1181" y="58"/>
                  </a:lnTo>
                  <a:lnTo>
                    <a:pt x="1184" y="103"/>
                  </a:lnTo>
                  <a:lnTo>
                    <a:pt x="1187" y="80"/>
                  </a:lnTo>
                  <a:lnTo>
                    <a:pt x="1190" y="58"/>
                  </a:lnTo>
                  <a:lnTo>
                    <a:pt x="1193" y="131"/>
                  </a:lnTo>
                  <a:lnTo>
                    <a:pt x="1196" y="199"/>
                  </a:lnTo>
                  <a:lnTo>
                    <a:pt x="1199" y="199"/>
                  </a:lnTo>
                  <a:lnTo>
                    <a:pt x="1202" y="181"/>
                  </a:lnTo>
                  <a:lnTo>
                    <a:pt x="1204" y="163"/>
                  </a:lnTo>
                  <a:lnTo>
                    <a:pt x="1208" y="145"/>
                  </a:lnTo>
                  <a:lnTo>
                    <a:pt x="1211" y="127"/>
                  </a:lnTo>
                  <a:lnTo>
                    <a:pt x="1213" y="108"/>
                  </a:lnTo>
                  <a:lnTo>
                    <a:pt x="1216" y="91"/>
                  </a:lnTo>
                  <a:lnTo>
                    <a:pt x="1219" y="73"/>
                  </a:lnTo>
                  <a:lnTo>
                    <a:pt x="1222" y="118"/>
                  </a:lnTo>
                  <a:lnTo>
                    <a:pt x="1225" y="118"/>
                  </a:lnTo>
                  <a:lnTo>
                    <a:pt x="1228" y="118"/>
                  </a:lnTo>
                  <a:lnTo>
                    <a:pt x="1231" y="118"/>
                  </a:lnTo>
                  <a:lnTo>
                    <a:pt x="1234" y="118"/>
                  </a:lnTo>
                  <a:lnTo>
                    <a:pt x="1237" y="118"/>
                  </a:lnTo>
                  <a:lnTo>
                    <a:pt x="1239" y="118"/>
                  </a:lnTo>
                  <a:lnTo>
                    <a:pt x="1243" y="118"/>
                  </a:lnTo>
                  <a:lnTo>
                    <a:pt x="1246" y="118"/>
                  </a:lnTo>
                  <a:lnTo>
                    <a:pt x="1248" y="118"/>
                  </a:lnTo>
                  <a:lnTo>
                    <a:pt x="1251" y="118"/>
                  </a:lnTo>
                  <a:lnTo>
                    <a:pt x="1254" y="118"/>
                  </a:lnTo>
                  <a:lnTo>
                    <a:pt x="1257" y="73"/>
                  </a:lnTo>
                  <a:lnTo>
                    <a:pt x="1260" y="91"/>
                  </a:lnTo>
                  <a:lnTo>
                    <a:pt x="1263" y="118"/>
                  </a:lnTo>
                  <a:lnTo>
                    <a:pt x="1266" y="118"/>
                  </a:lnTo>
                  <a:lnTo>
                    <a:pt x="1269" y="118"/>
                  </a:lnTo>
                  <a:lnTo>
                    <a:pt x="1271" y="118"/>
                  </a:lnTo>
                  <a:lnTo>
                    <a:pt x="1274" y="118"/>
                  </a:lnTo>
                  <a:lnTo>
                    <a:pt x="1278" y="118"/>
                  </a:lnTo>
                  <a:lnTo>
                    <a:pt x="1280" y="118"/>
                  </a:lnTo>
                  <a:lnTo>
                    <a:pt x="1283" y="118"/>
                  </a:lnTo>
                  <a:lnTo>
                    <a:pt x="1286" y="116"/>
                  </a:lnTo>
                  <a:lnTo>
                    <a:pt x="1289" y="73"/>
                  </a:lnTo>
                  <a:lnTo>
                    <a:pt x="1292" y="118"/>
                  </a:lnTo>
                  <a:lnTo>
                    <a:pt x="1295" y="118"/>
                  </a:lnTo>
                  <a:lnTo>
                    <a:pt x="1298" y="118"/>
                  </a:lnTo>
                  <a:lnTo>
                    <a:pt x="1301" y="118"/>
                  </a:lnTo>
                  <a:lnTo>
                    <a:pt x="1303" y="118"/>
                  </a:lnTo>
                  <a:lnTo>
                    <a:pt x="1306" y="118"/>
                  </a:lnTo>
                  <a:lnTo>
                    <a:pt x="1309" y="118"/>
                  </a:lnTo>
                  <a:lnTo>
                    <a:pt x="1312" y="73"/>
                  </a:lnTo>
                  <a:lnTo>
                    <a:pt x="1315" y="113"/>
                  </a:lnTo>
                  <a:lnTo>
                    <a:pt x="1318" y="118"/>
                  </a:lnTo>
                  <a:lnTo>
                    <a:pt x="1321" y="118"/>
                  </a:lnTo>
                  <a:lnTo>
                    <a:pt x="1324" y="118"/>
                  </a:lnTo>
                  <a:lnTo>
                    <a:pt x="1327" y="118"/>
                  </a:lnTo>
                  <a:lnTo>
                    <a:pt x="1330" y="118"/>
                  </a:lnTo>
                  <a:lnTo>
                    <a:pt x="1333" y="73"/>
                  </a:lnTo>
                  <a:lnTo>
                    <a:pt x="1336" y="118"/>
                  </a:lnTo>
                  <a:lnTo>
                    <a:pt x="1338" y="118"/>
                  </a:lnTo>
                  <a:lnTo>
                    <a:pt x="1341" y="118"/>
                  </a:lnTo>
                  <a:lnTo>
                    <a:pt x="1344" y="118"/>
                  </a:lnTo>
                  <a:lnTo>
                    <a:pt x="1347" y="94"/>
                  </a:lnTo>
                  <a:lnTo>
                    <a:pt x="1350" y="73"/>
                  </a:lnTo>
                  <a:lnTo>
                    <a:pt x="1353" y="118"/>
                  </a:lnTo>
                  <a:lnTo>
                    <a:pt x="1356" y="118"/>
                  </a:lnTo>
                  <a:lnTo>
                    <a:pt x="1359" y="118"/>
                  </a:lnTo>
                  <a:lnTo>
                    <a:pt x="1362" y="73"/>
                  </a:lnTo>
                  <a:lnTo>
                    <a:pt x="1365" y="109"/>
                  </a:lnTo>
                  <a:lnTo>
                    <a:pt x="1368" y="118"/>
                  </a:lnTo>
                  <a:lnTo>
                    <a:pt x="1370" y="118"/>
                  </a:lnTo>
                  <a:lnTo>
                    <a:pt x="1373" y="73"/>
                  </a:lnTo>
                  <a:lnTo>
                    <a:pt x="1376" y="118"/>
                  </a:lnTo>
                  <a:lnTo>
                    <a:pt x="1379" y="118"/>
                  </a:lnTo>
                  <a:lnTo>
                    <a:pt x="1382" y="92"/>
                  </a:lnTo>
                  <a:lnTo>
                    <a:pt x="1385" y="73"/>
                  </a:lnTo>
                  <a:lnTo>
                    <a:pt x="1388" y="118"/>
                  </a:lnTo>
                  <a:lnTo>
                    <a:pt x="1391" y="99"/>
                  </a:lnTo>
                  <a:lnTo>
                    <a:pt x="1394" y="73"/>
                  </a:lnTo>
                  <a:lnTo>
                    <a:pt x="1397" y="125"/>
                  </a:lnTo>
                  <a:lnTo>
                    <a:pt x="1400" y="198"/>
                  </a:lnTo>
                  <a:lnTo>
                    <a:pt x="1403" y="199"/>
                  </a:lnTo>
                  <a:lnTo>
                    <a:pt x="1405" y="183"/>
                  </a:lnTo>
                  <a:lnTo>
                    <a:pt x="1408" y="164"/>
                  </a:lnTo>
                  <a:lnTo>
                    <a:pt x="1411" y="146"/>
                  </a:lnTo>
                  <a:lnTo>
                    <a:pt x="1414" y="128"/>
                  </a:lnTo>
                  <a:lnTo>
                    <a:pt x="1417" y="110"/>
                  </a:lnTo>
                  <a:lnTo>
                    <a:pt x="1420" y="92"/>
                  </a:lnTo>
                  <a:lnTo>
                    <a:pt x="1423" y="74"/>
                  </a:lnTo>
                  <a:lnTo>
                    <a:pt x="1426" y="56"/>
                  </a:lnTo>
                  <a:lnTo>
                    <a:pt x="1429" y="38"/>
                  </a:lnTo>
                  <a:lnTo>
                    <a:pt x="1432" y="20"/>
                  </a:lnTo>
                  <a:lnTo>
                    <a:pt x="1435" y="2"/>
                  </a:lnTo>
                  <a:lnTo>
                    <a:pt x="1437" y="45"/>
                  </a:lnTo>
                  <a:lnTo>
                    <a:pt x="1440" y="45"/>
                  </a:lnTo>
                  <a:lnTo>
                    <a:pt x="1443" y="45"/>
                  </a:lnTo>
                  <a:lnTo>
                    <a:pt x="1446" y="45"/>
                  </a:lnTo>
                  <a:lnTo>
                    <a:pt x="1449" y="45"/>
                  </a:lnTo>
                  <a:lnTo>
                    <a:pt x="1452" y="45"/>
                  </a:lnTo>
                  <a:lnTo>
                    <a:pt x="1455" y="45"/>
                  </a:lnTo>
                  <a:lnTo>
                    <a:pt x="1458" y="45"/>
                  </a:lnTo>
                  <a:lnTo>
                    <a:pt x="1461" y="45"/>
                  </a:lnTo>
                  <a:lnTo>
                    <a:pt x="1464" y="45"/>
                  </a:lnTo>
                  <a:lnTo>
                    <a:pt x="1467" y="0"/>
                  </a:lnTo>
                  <a:lnTo>
                    <a:pt x="1469" y="31"/>
                  </a:lnTo>
                  <a:lnTo>
                    <a:pt x="1472" y="45"/>
                  </a:lnTo>
                  <a:lnTo>
                    <a:pt x="1475" y="45"/>
                  </a:lnTo>
                  <a:lnTo>
                    <a:pt x="1478" y="45"/>
                  </a:lnTo>
                  <a:lnTo>
                    <a:pt x="1481" y="45"/>
                  </a:lnTo>
                  <a:lnTo>
                    <a:pt x="1484" y="45"/>
                  </a:lnTo>
                  <a:lnTo>
                    <a:pt x="1487" y="45"/>
                  </a:lnTo>
                  <a:lnTo>
                    <a:pt x="1490" y="45"/>
                  </a:lnTo>
                  <a:lnTo>
                    <a:pt x="1493" y="0"/>
                  </a:lnTo>
                  <a:lnTo>
                    <a:pt x="1496" y="0"/>
                  </a:lnTo>
                  <a:lnTo>
                    <a:pt x="1499" y="45"/>
                  </a:lnTo>
                  <a:lnTo>
                    <a:pt x="1502" y="45"/>
                  </a:lnTo>
                  <a:lnTo>
                    <a:pt x="1504" y="45"/>
                  </a:lnTo>
                  <a:lnTo>
                    <a:pt x="1507" y="45"/>
                  </a:lnTo>
                  <a:lnTo>
                    <a:pt x="1510" y="45"/>
                  </a:lnTo>
                  <a:lnTo>
                    <a:pt x="1513" y="45"/>
                  </a:lnTo>
                  <a:lnTo>
                    <a:pt x="1516" y="0"/>
                  </a:lnTo>
                  <a:lnTo>
                    <a:pt x="1519" y="0"/>
                  </a:lnTo>
                  <a:lnTo>
                    <a:pt x="1522" y="45"/>
                  </a:lnTo>
                  <a:lnTo>
                    <a:pt x="1525" y="45"/>
                  </a:lnTo>
                  <a:lnTo>
                    <a:pt x="1528" y="45"/>
                  </a:lnTo>
                  <a:lnTo>
                    <a:pt x="1531" y="45"/>
                  </a:lnTo>
                  <a:lnTo>
                    <a:pt x="1534" y="45"/>
                  </a:lnTo>
                  <a:lnTo>
                    <a:pt x="1536" y="0"/>
                  </a:lnTo>
                  <a:lnTo>
                    <a:pt x="1539" y="22"/>
                  </a:lnTo>
                  <a:lnTo>
                    <a:pt x="1542" y="45"/>
                  </a:lnTo>
                  <a:lnTo>
                    <a:pt x="1545" y="45"/>
                  </a:lnTo>
                  <a:lnTo>
                    <a:pt x="1548" y="45"/>
                  </a:lnTo>
                  <a:lnTo>
                    <a:pt x="1551" y="45"/>
                  </a:lnTo>
                  <a:lnTo>
                    <a:pt x="1554" y="0"/>
                  </a:lnTo>
                  <a:lnTo>
                    <a:pt x="1557" y="9"/>
                  </a:lnTo>
                  <a:lnTo>
                    <a:pt x="1560" y="45"/>
                  </a:lnTo>
                  <a:lnTo>
                    <a:pt x="1563" y="45"/>
                  </a:lnTo>
                  <a:lnTo>
                    <a:pt x="1566" y="45"/>
                  </a:lnTo>
                  <a:lnTo>
                    <a:pt x="1569" y="43"/>
                  </a:lnTo>
                  <a:lnTo>
                    <a:pt x="1571" y="0"/>
                  </a:lnTo>
                  <a:lnTo>
                    <a:pt x="1574" y="45"/>
                  </a:lnTo>
                  <a:lnTo>
                    <a:pt x="1577" y="45"/>
                  </a:lnTo>
                  <a:lnTo>
                    <a:pt x="1580" y="45"/>
                  </a:lnTo>
                  <a:lnTo>
                    <a:pt x="1583" y="14"/>
                  </a:lnTo>
                  <a:lnTo>
                    <a:pt x="1586" y="0"/>
                  </a:lnTo>
                  <a:lnTo>
                    <a:pt x="1589" y="45"/>
                  </a:lnTo>
                  <a:lnTo>
                    <a:pt x="1592" y="45"/>
                  </a:lnTo>
                  <a:lnTo>
                    <a:pt x="1594" y="36"/>
                  </a:lnTo>
                  <a:lnTo>
                    <a:pt x="1598" y="0"/>
                  </a:lnTo>
                  <a:lnTo>
                    <a:pt x="1601" y="45"/>
                  </a:lnTo>
                  <a:lnTo>
                    <a:pt x="1603" y="45"/>
                  </a:lnTo>
                  <a:lnTo>
                    <a:pt x="1606" y="40"/>
                  </a:lnTo>
                  <a:lnTo>
                    <a:pt x="1609" y="0"/>
                  </a:lnTo>
                  <a:lnTo>
                    <a:pt x="1612" y="45"/>
                  </a:lnTo>
                  <a:lnTo>
                    <a:pt x="1615" y="45"/>
                  </a:lnTo>
                  <a:lnTo>
                    <a:pt x="1618" y="0"/>
                  </a:lnTo>
                  <a:lnTo>
                    <a:pt x="1621" y="23"/>
                  </a:lnTo>
                  <a:lnTo>
                    <a:pt x="1624" y="45"/>
                  </a:lnTo>
                  <a:lnTo>
                    <a:pt x="1626" y="27"/>
                  </a:lnTo>
                  <a:lnTo>
                    <a:pt x="1629" y="0"/>
                  </a:lnTo>
                  <a:lnTo>
                    <a:pt x="1633" y="45"/>
                  </a:lnTo>
                  <a:lnTo>
                    <a:pt x="1635" y="45"/>
                  </a:lnTo>
                  <a:lnTo>
                    <a:pt x="1638" y="0"/>
                  </a:lnTo>
                  <a:lnTo>
                    <a:pt x="1641" y="33"/>
                  </a:lnTo>
                  <a:lnTo>
                    <a:pt x="1644" y="106"/>
                  </a:lnTo>
                  <a:lnTo>
                    <a:pt x="1647" y="180"/>
                  </a:lnTo>
                  <a:lnTo>
                    <a:pt x="1650" y="199"/>
                  </a:lnTo>
                  <a:lnTo>
                    <a:pt x="1653" y="187"/>
                  </a:lnTo>
                  <a:lnTo>
                    <a:pt x="1656" y="169"/>
                  </a:lnTo>
                  <a:lnTo>
                    <a:pt x="1659" y="151"/>
                  </a:lnTo>
                  <a:lnTo>
                    <a:pt x="1661" y="133"/>
                  </a:lnTo>
                  <a:lnTo>
                    <a:pt x="1664" y="134"/>
                  </a:lnTo>
                  <a:lnTo>
                    <a:pt x="1668" y="162"/>
                  </a:lnTo>
                  <a:lnTo>
                    <a:pt x="1670" y="162"/>
                  </a:lnTo>
                  <a:lnTo>
                    <a:pt x="1673" y="162"/>
                  </a:lnTo>
                  <a:lnTo>
                    <a:pt x="1676" y="162"/>
                  </a:lnTo>
                  <a:lnTo>
                    <a:pt x="1679" y="162"/>
                  </a:lnTo>
                  <a:lnTo>
                    <a:pt x="1682" y="162"/>
                  </a:lnTo>
                  <a:lnTo>
                    <a:pt x="1685" y="162"/>
                  </a:lnTo>
                  <a:lnTo>
                    <a:pt x="1688" y="162"/>
                  </a:lnTo>
                  <a:lnTo>
                    <a:pt x="1691" y="162"/>
                  </a:lnTo>
                  <a:lnTo>
                    <a:pt x="1693" y="162"/>
                  </a:lnTo>
                  <a:lnTo>
                    <a:pt x="1696" y="162"/>
                  </a:lnTo>
                  <a:lnTo>
                    <a:pt x="1699" y="117"/>
                  </a:lnTo>
                  <a:lnTo>
                    <a:pt x="1702" y="141"/>
                  </a:lnTo>
                  <a:lnTo>
                    <a:pt x="1705" y="162"/>
                  </a:lnTo>
                  <a:lnTo>
                    <a:pt x="1708" y="162"/>
                  </a:lnTo>
                  <a:lnTo>
                    <a:pt x="1711" y="162"/>
                  </a:lnTo>
                  <a:lnTo>
                    <a:pt x="1714" y="162"/>
                  </a:lnTo>
                  <a:lnTo>
                    <a:pt x="1717" y="162"/>
                  </a:lnTo>
                  <a:lnTo>
                    <a:pt x="1720" y="162"/>
                  </a:lnTo>
                  <a:lnTo>
                    <a:pt x="1723" y="162"/>
                  </a:lnTo>
                  <a:lnTo>
                    <a:pt x="1726" y="117"/>
                  </a:lnTo>
                  <a:lnTo>
                    <a:pt x="1728" y="158"/>
                  </a:lnTo>
                  <a:lnTo>
                    <a:pt x="1731" y="162"/>
                  </a:lnTo>
                  <a:lnTo>
                    <a:pt x="1734" y="162"/>
                  </a:lnTo>
                  <a:lnTo>
                    <a:pt x="1737" y="162"/>
                  </a:lnTo>
                  <a:lnTo>
                    <a:pt x="1740" y="162"/>
                  </a:lnTo>
                  <a:lnTo>
                    <a:pt x="1743" y="162"/>
                  </a:lnTo>
                  <a:lnTo>
                    <a:pt x="1746" y="117"/>
                  </a:lnTo>
                  <a:lnTo>
                    <a:pt x="1749" y="162"/>
                  </a:lnTo>
                  <a:lnTo>
                    <a:pt x="1752" y="162"/>
                  </a:lnTo>
                  <a:lnTo>
                    <a:pt x="1755" y="162"/>
                  </a:lnTo>
                  <a:lnTo>
                    <a:pt x="1758" y="162"/>
                  </a:lnTo>
                  <a:lnTo>
                    <a:pt x="1760" y="117"/>
                  </a:lnTo>
                  <a:lnTo>
                    <a:pt x="1763" y="162"/>
                  </a:lnTo>
                  <a:lnTo>
                    <a:pt x="1766" y="162"/>
                  </a:lnTo>
                  <a:lnTo>
                    <a:pt x="1769" y="162"/>
                  </a:lnTo>
                  <a:lnTo>
                    <a:pt x="1772" y="117"/>
                  </a:lnTo>
                  <a:lnTo>
                    <a:pt x="1775" y="162"/>
                  </a:lnTo>
                  <a:lnTo>
                    <a:pt x="1778" y="162"/>
                  </a:lnTo>
                  <a:lnTo>
                    <a:pt x="1781" y="117"/>
                  </a:lnTo>
                  <a:lnTo>
                    <a:pt x="1784" y="127"/>
                  </a:lnTo>
                  <a:lnTo>
                    <a:pt x="1787" y="199"/>
                  </a:lnTo>
                  <a:lnTo>
                    <a:pt x="1790" y="199"/>
                  </a:lnTo>
                  <a:lnTo>
                    <a:pt x="1792" y="183"/>
                  </a:lnTo>
                  <a:lnTo>
                    <a:pt x="1795" y="164"/>
                  </a:lnTo>
                  <a:lnTo>
                    <a:pt x="1798" y="147"/>
                  </a:lnTo>
                  <a:lnTo>
                    <a:pt x="1801" y="128"/>
                  </a:lnTo>
                  <a:lnTo>
                    <a:pt x="1804" y="110"/>
                  </a:lnTo>
                  <a:lnTo>
                    <a:pt x="1807" y="92"/>
                  </a:lnTo>
                  <a:lnTo>
                    <a:pt x="1810" y="133"/>
                  </a:lnTo>
                  <a:lnTo>
                    <a:pt x="1813" y="133"/>
                  </a:lnTo>
                  <a:lnTo>
                    <a:pt x="1816" y="133"/>
                  </a:lnTo>
                  <a:lnTo>
                    <a:pt x="1819" y="133"/>
                  </a:lnTo>
                  <a:lnTo>
                    <a:pt x="1822" y="133"/>
                  </a:lnTo>
                  <a:lnTo>
                    <a:pt x="1825" y="133"/>
                  </a:lnTo>
                  <a:lnTo>
                    <a:pt x="1827" y="133"/>
                  </a:lnTo>
                  <a:lnTo>
                    <a:pt x="1830" y="133"/>
                  </a:lnTo>
                  <a:lnTo>
                    <a:pt x="1833" y="133"/>
                  </a:lnTo>
                  <a:lnTo>
                    <a:pt x="1836" y="133"/>
                  </a:lnTo>
                  <a:lnTo>
                    <a:pt x="1839" y="133"/>
                  </a:lnTo>
                  <a:lnTo>
                    <a:pt x="1842" y="133"/>
                  </a:lnTo>
                  <a:lnTo>
                    <a:pt x="1845" y="101"/>
                  </a:lnTo>
                  <a:lnTo>
                    <a:pt x="1848" y="88"/>
                  </a:lnTo>
                  <a:lnTo>
                    <a:pt x="1851" y="133"/>
                  </a:lnTo>
                  <a:lnTo>
                    <a:pt x="1854" y="133"/>
                  </a:lnTo>
                  <a:lnTo>
                    <a:pt x="1857" y="133"/>
                  </a:lnTo>
                  <a:lnTo>
                    <a:pt x="1859" y="133"/>
                  </a:lnTo>
                  <a:lnTo>
                    <a:pt x="1862" y="133"/>
                  </a:lnTo>
                  <a:lnTo>
                    <a:pt x="1865" y="133"/>
                  </a:lnTo>
                  <a:lnTo>
                    <a:pt x="1868" y="133"/>
                  </a:lnTo>
                  <a:lnTo>
                    <a:pt x="1871" y="133"/>
                  </a:lnTo>
                  <a:lnTo>
                    <a:pt x="1874" y="124"/>
                  </a:lnTo>
                  <a:lnTo>
                    <a:pt x="1877" y="88"/>
                  </a:lnTo>
                  <a:lnTo>
                    <a:pt x="1880" y="133"/>
                  </a:lnTo>
                  <a:lnTo>
                    <a:pt x="1883" y="133"/>
                  </a:lnTo>
                  <a:lnTo>
                    <a:pt x="1886" y="133"/>
                  </a:lnTo>
                  <a:lnTo>
                    <a:pt x="1889" y="133"/>
                  </a:lnTo>
                  <a:lnTo>
                    <a:pt x="1892" y="133"/>
                  </a:lnTo>
                  <a:lnTo>
                    <a:pt x="1894" y="133"/>
                  </a:lnTo>
                  <a:lnTo>
                    <a:pt x="1897" y="124"/>
                  </a:lnTo>
                  <a:lnTo>
                    <a:pt x="1900" y="88"/>
                  </a:lnTo>
                  <a:lnTo>
                    <a:pt x="1903" y="133"/>
                  </a:lnTo>
                  <a:lnTo>
                    <a:pt x="1906" y="133"/>
                  </a:lnTo>
                  <a:lnTo>
                    <a:pt x="1909" y="133"/>
                  </a:lnTo>
                  <a:lnTo>
                    <a:pt x="1912" y="133"/>
                  </a:lnTo>
                  <a:lnTo>
                    <a:pt x="1915" y="133"/>
                  </a:lnTo>
                  <a:lnTo>
                    <a:pt x="1918" y="88"/>
                  </a:lnTo>
                  <a:lnTo>
                    <a:pt x="1921" y="133"/>
                  </a:lnTo>
                  <a:lnTo>
                    <a:pt x="1924" y="133"/>
                  </a:lnTo>
                  <a:lnTo>
                    <a:pt x="1926" y="133"/>
                  </a:lnTo>
                  <a:lnTo>
                    <a:pt x="1929" y="133"/>
                  </a:lnTo>
                  <a:lnTo>
                    <a:pt x="1932" y="88"/>
                  </a:lnTo>
                  <a:lnTo>
                    <a:pt x="1935" y="133"/>
                  </a:lnTo>
                  <a:lnTo>
                    <a:pt x="1938" y="133"/>
                  </a:lnTo>
                  <a:lnTo>
                    <a:pt x="1941" y="133"/>
                  </a:lnTo>
                  <a:lnTo>
                    <a:pt x="1944" y="99"/>
                  </a:lnTo>
                  <a:lnTo>
                    <a:pt x="1947" y="90"/>
                  </a:lnTo>
                  <a:lnTo>
                    <a:pt x="1949" y="133"/>
                  </a:lnTo>
                  <a:lnTo>
                    <a:pt x="1953" y="133"/>
                  </a:lnTo>
                  <a:lnTo>
                    <a:pt x="1956" y="88"/>
                  </a:lnTo>
                  <a:lnTo>
                    <a:pt x="1958" y="133"/>
                  </a:lnTo>
                  <a:lnTo>
                    <a:pt x="1961" y="133"/>
                  </a:lnTo>
                  <a:lnTo>
                    <a:pt x="1964" y="88"/>
                  </a:lnTo>
                  <a:lnTo>
                    <a:pt x="1967" y="88"/>
                  </a:lnTo>
                  <a:lnTo>
                    <a:pt x="1970" y="150"/>
                  </a:lnTo>
                  <a:lnTo>
                    <a:pt x="1973" y="199"/>
                  </a:lnTo>
                  <a:lnTo>
                    <a:pt x="1976" y="195"/>
                  </a:lnTo>
                  <a:lnTo>
                    <a:pt x="1979" y="177"/>
                  </a:lnTo>
                  <a:lnTo>
                    <a:pt x="1982" y="159"/>
                  </a:lnTo>
                  <a:lnTo>
                    <a:pt x="1984" y="140"/>
                  </a:lnTo>
                  <a:lnTo>
                    <a:pt x="1988" y="123"/>
                  </a:lnTo>
                  <a:lnTo>
                    <a:pt x="1991" y="104"/>
                  </a:lnTo>
                  <a:lnTo>
                    <a:pt x="1993" y="86"/>
                  </a:lnTo>
                  <a:lnTo>
                    <a:pt x="1996" y="68"/>
                  </a:lnTo>
                  <a:lnTo>
                    <a:pt x="1999" y="50"/>
                  </a:lnTo>
                  <a:lnTo>
                    <a:pt x="2002" y="32"/>
                  </a:lnTo>
                  <a:lnTo>
                    <a:pt x="2005" y="14"/>
                  </a:lnTo>
                  <a:lnTo>
                    <a:pt x="2008" y="53"/>
                  </a:lnTo>
                  <a:lnTo>
                    <a:pt x="2011" y="53"/>
                  </a:lnTo>
                  <a:lnTo>
                    <a:pt x="2014" y="53"/>
                  </a:lnTo>
                  <a:lnTo>
                    <a:pt x="2016" y="53"/>
                  </a:lnTo>
                  <a:lnTo>
                    <a:pt x="2019" y="53"/>
                  </a:lnTo>
                  <a:lnTo>
                    <a:pt x="2023" y="53"/>
                  </a:lnTo>
                  <a:lnTo>
                    <a:pt x="2025" y="53"/>
                  </a:lnTo>
                  <a:lnTo>
                    <a:pt x="2028" y="53"/>
                  </a:lnTo>
                  <a:lnTo>
                    <a:pt x="2031" y="53"/>
                  </a:lnTo>
                  <a:lnTo>
                    <a:pt x="2034" y="53"/>
                  </a:lnTo>
                  <a:lnTo>
                    <a:pt x="2037" y="53"/>
                  </a:lnTo>
                  <a:lnTo>
                    <a:pt x="2040" y="8"/>
                  </a:lnTo>
                  <a:lnTo>
                    <a:pt x="2043" y="24"/>
                  </a:lnTo>
                  <a:lnTo>
                    <a:pt x="2046" y="53"/>
                  </a:lnTo>
                  <a:lnTo>
                    <a:pt x="2049" y="53"/>
                  </a:lnTo>
                  <a:lnTo>
                    <a:pt x="2051" y="53"/>
                  </a:lnTo>
                  <a:lnTo>
                    <a:pt x="2054" y="53"/>
                  </a:lnTo>
                  <a:lnTo>
                    <a:pt x="2058" y="53"/>
                  </a:lnTo>
                  <a:lnTo>
                    <a:pt x="2060" y="53"/>
                  </a:lnTo>
                  <a:lnTo>
                    <a:pt x="2063" y="53"/>
                  </a:lnTo>
                  <a:lnTo>
                    <a:pt x="2066" y="53"/>
                  </a:lnTo>
                  <a:lnTo>
                    <a:pt x="2069" y="8"/>
                  </a:lnTo>
                  <a:lnTo>
                    <a:pt x="2072" y="53"/>
                  </a:lnTo>
                  <a:lnTo>
                    <a:pt x="2075" y="53"/>
                  </a:lnTo>
                  <a:lnTo>
                    <a:pt x="2078" y="53"/>
                  </a:lnTo>
                  <a:lnTo>
                    <a:pt x="2081" y="53"/>
                  </a:lnTo>
                  <a:lnTo>
                    <a:pt x="2083" y="53"/>
                  </a:lnTo>
                  <a:lnTo>
                    <a:pt x="2086" y="53"/>
                  </a:lnTo>
                  <a:lnTo>
                    <a:pt x="2089" y="53"/>
                  </a:lnTo>
                  <a:lnTo>
                    <a:pt x="2092" y="8"/>
                  </a:lnTo>
                  <a:lnTo>
                    <a:pt x="2095" y="8"/>
                  </a:lnTo>
                  <a:lnTo>
                    <a:pt x="2098" y="53"/>
                  </a:lnTo>
                  <a:lnTo>
                    <a:pt x="2101" y="53"/>
                  </a:lnTo>
                  <a:lnTo>
                    <a:pt x="2104" y="53"/>
                  </a:lnTo>
                  <a:lnTo>
                    <a:pt x="2107" y="53"/>
                  </a:lnTo>
                  <a:lnTo>
                    <a:pt x="2110" y="53"/>
                  </a:lnTo>
                  <a:lnTo>
                    <a:pt x="2113" y="53"/>
                  </a:lnTo>
                  <a:lnTo>
                    <a:pt x="2115" y="8"/>
                  </a:lnTo>
                  <a:lnTo>
                    <a:pt x="2118" y="53"/>
                  </a:lnTo>
                  <a:lnTo>
                    <a:pt x="2121" y="53"/>
                  </a:lnTo>
                  <a:lnTo>
                    <a:pt x="2124" y="53"/>
                  </a:lnTo>
                  <a:lnTo>
                    <a:pt x="2127" y="53"/>
                  </a:lnTo>
                  <a:lnTo>
                    <a:pt x="2130" y="53"/>
                  </a:lnTo>
                  <a:lnTo>
                    <a:pt x="2133" y="8"/>
                  </a:lnTo>
                  <a:lnTo>
                    <a:pt x="2136" y="41"/>
                  </a:lnTo>
                  <a:lnTo>
                    <a:pt x="2139" y="53"/>
                  </a:lnTo>
                  <a:lnTo>
                    <a:pt x="2142" y="53"/>
                  </a:lnTo>
                  <a:lnTo>
                    <a:pt x="2145" y="53"/>
                  </a:lnTo>
                  <a:lnTo>
                    <a:pt x="2148" y="53"/>
                  </a:lnTo>
                  <a:lnTo>
                    <a:pt x="2150" y="8"/>
                  </a:lnTo>
                  <a:lnTo>
                    <a:pt x="2153" y="53"/>
                  </a:lnTo>
                  <a:lnTo>
                    <a:pt x="2156" y="53"/>
                  </a:lnTo>
                  <a:lnTo>
                    <a:pt x="2159" y="53"/>
                  </a:lnTo>
                  <a:lnTo>
                    <a:pt x="2162" y="30"/>
                  </a:lnTo>
                  <a:lnTo>
                    <a:pt x="2165" y="8"/>
                  </a:lnTo>
                  <a:lnTo>
                    <a:pt x="2168" y="53"/>
                  </a:lnTo>
                  <a:lnTo>
                    <a:pt x="2171" y="53"/>
                  </a:lnTo>
                  <a:lnTo>
                    <a:pt x="2174" y="53"/>
                  </a:lnTo>
                  <a:lnTo>
                    <a:pt x="2177" y="8"/>
                  </a:lnTo>
                  <a:lnTo>
                    <a:pt x="2180" y="53"/>
                  </a:lnTo>
                  <a:lnTo>
                    <a:pt x="2182" y="53"/>
                  </a:lnTo>
                  <a:lnTo>
                    <a:pt x="2185" y="53"/>
                  </a:lnTo>
                  <a:lnTo>
                    <a:pt x="2188" y="8"/>
                  </a:lnTo>
                  <a:lnTo>
                    <a:pt x="2191" y="53"/>
                  </a:lnTo>
                  <a:lnTo>
                    <a:pt x="2194" y="53"/>
                  </a:lnTo>
                  <a:lnTo>
                    <a:pt x="2197" y="53"/>
                  </a:lnTo>
                  <a:lnTo>
                    <a:pt x="2200" y="8"/>
                  </a:lnTo>
                  <a:lnTo>
                    <a:pt x="2203" y="53"/>
                  </a:lnTo>
                  <a:lnTo>
                    <a:pt x="2206" y="53"/>
                  </a:lnTo>
                  <a:lnTo>
                    <a:pt x="2209" y="8"/>
                  </a:lnTo>
                  <a:lnTo>
                    <a:pt x="2212" y="41"/>
                  </a:lnTo>
                  <a:lnTo>
                    <a:pt x="2215" y="53"/>
                  </a:lnTo>
                  <a:lnTo>
                    <a:pt x="2217" y="8"/>
                  </a:lnTo>
                  <a:lnTo>
                    <a:pt x="2220" y="17"/>
                  </a:lnTo>
                  <a:lnTo>
                    <a:pt x="2223" y="89"/>
                  </a:lnTo>
                  <a:lnTo>
                    <a:pt x="2226" y="163"/>
                  </a:lnTo>
                  <a:lnTo>
                    <a:pt x="2229" y="199"/>
                  </a:lnTo>
                  <a:lnTo>
                    <a:pt x="2232" y="191"/>
                  </a:lnTo>
                  <a:lnTo>
                    <a:pt x="2235" y="173"/>
                  </a:lnTo>
                  <a:lnTo>
                    <a:pt x="2238" y="155"/>
                  </a:lnTo>
                  <a:lnTo>
                    <a:pt x="2241" y="137"/>
                  </a:lnTo>
                  <a:lnTo>
                    <a:pt x="2244" y="119"/>
                  </a:lnTo>
                  <a:lnTo>
                    <a:pt x="2247" y="101"/>
                  </a:lnTo>
                  <a:lnTo>
                    <a:pt x="2249" y="83"/>
                  </a:lnTo>
                  <a:lnTo>
                    <a:pt x="2252" y="65"/>
                  </a:lnTo>
                  <a:lnTo>
                    <a:pt x="2255" y="46"/>
                  </a:lnTo>
                  <a:lnTo>
                    <a:pt x="2258" y="29"/>
                  </a:lnTo>
                  <a:lnTo>
                    <a:pt x="2261" y="10"/>
                  </a:lnTo>
                  <a:lnTo>
                    <a:pt x="2264" y="55"/>
                  </a:lnTo>
                  <a:lnTo>
                    <a:pt x="2267" y="55"/>
                  </a:lnTo>
                  <a:lnTo>
                    <a:pt x="2270" y="55"/>
                  </a:lnTo>
                  <a:lnTo>
                    <a:pt x="2273" y="55"/>
                  </a:lnTo>
                  <a:lnTo>
                    <a:pt x="2276" y="55"/>
                  </a:lnTo>
                  <a:lnTo>
                    <a:pt x="2279" y="55"/>
                  </a:lnTo>
                  <a:lnTo>
                    <a:pt x="2281" y="55"/>
                  </a:lnTo>
                  <a:lnTo>
                    <a:pt x="2284" y="55"/>
                  </a:lnTo>
                  <a:lnTo>
                    <a:pt x="2287" y="55"/>
                  </a:lnTo>
                  <a:lnTo>
                    <a:pt x="2290" y="55"/>
                  </a:lnTo>
                  <a:lnTo>
                    <a:pt x="2293" y="55"/>
                  </a:lnTo>
                  <a:lnTo>
                    <a:pt x="2296" y="9"/>
                  </a:lnTo>
                  <a:lnTo>
                    <a:pt x="2299" y="55"/>
                  </a:lnTo>
                  <a:lnTo>
                    <a:pt x="2302" y="55"/>
                  </a:lnTo>
                  <a:lnTo>
                    <a:pt x="2305" y="55"/>
                  </a:lnTo>
                  <a:lnTo>
                    <a:pt x="2308" y="55"/>
                  </a:lnTo>
                  <a:lnTo>
                    <a:pt x="2311" y="55"/>
                  </a:lnTo>
                  <a:lnTo>
                    <a:pt x="2314" y="55"/>
                  </a:lnTo>
                  <a:lnTo>
                    <a:pt x="2316" y="55"/>
                  </a:lnTo>
                  <a:lnTo>
                    <a:pt x="2319" y="55"/>
                  </a:lnTo>
                  <a:lnTo>
                    <a:pt x="2322" y="55"/>
                  </a:lnTo>
                  <a:lnTo>
                    <a:pt x="2325" y="9"/>
                  </a:lnTo>
                  <a:lnTo>
                    <a:pt x="2328" y="55"/>
                  </a:lnTo>
                  <a:lnTo>
                    <a:pt x="2331" y="55"/>
                  </a:lnTo>
                  <a:lnTo>
                    <a:pt x="2334" y="55"/>
                  </a:lnTo>
                  <a:lnTo>
                    <a:pt x="2337" y="55"/>
                  </a:lnTo>
                  <a:lnTo>
                    <a:pt x="2339" y="55"/>
                  </a:lnTo>
                  <a:lnTo>
                    <a:pt x="2343" y="55"/>
                  </a:lnTo>
                  <a:lnTo>
                    <a:pt x="2346" y="55"/>
                  </a:lnTo>
                  <a:lnTo>
                    <a:pt x="2348" y="9"/>
                  </a:lnTo>
                  <a:lnTo>
                    <a:pt x="2351" y="37"/>
                  </a:lnTo>
                  <a:lnTo>
                    <a:pt x="2354" y="55"/>
                  </a:lnTo>
                  <a:lnTo>
                    <a:pt x="2357" y="55"/>
                  </a:lnTo>
                  <a:lnTo>
                    <a:pt x="2360" y="55"/>
                  </a:lnTo>
                  <a:lnTo>
                    <a:pt x="2363" y="55"/>
                  </a:lnTo>
                  <a:lnTo>
                    <a:pt x="2366" y="55"/>
                  </a:lnTo>
                  <a:lnTo>
                    <a:pt x="2369" y="17"/>
                  </a:lnTo>
                  <a:lnTo>
                    <a:pt x="2372" y="9"/>
                  </a:lnTo>
                  <a:lnTo>
                    <a:pt x="2374" y="55"/>
                  </a:lnTo>
                  <a:lnTo>
                    <a:pt x="2378" y="55"/>
                  </a:lnTo>
                  <a:lnTo>
                    <a:pt x="2381" y="55"/>
                  </a:lnTo>
                  <a:lnTo>
                    <a:pt x="2383" y="55"/>
                  </a:lnTo>
                  <a:lnTo>
                    <a:pt x="2386" y="55"/>
                  </a:lnTo>
                  <a:lnTo>
                    <a:pt x="2389" y="9"/>
                  </a:lnTo>
                  <a:lnTo>
                    <a:pt x="2392" y="55"/>
                  </a:lnTo>
                  <a:lnTo>
                    <a:pt x="2395" y="55"/>
                  </a:lnTo>
                  <a:lnTo>
                    <a:pt x="2398" y="55"/>
                  </a:lnTo>
                  <a:lnTo>
                    <a:pt x="2401" y="55"/>
                  </a:lnTo>
                  <a:lnTo>
                    <a:pt x="2404" y="9"/>
                  </a:lnTo>
                  <a:lnTo>
                    <a:pt x="2406" y="9"/>
                  </a:lnTo>
                  <a:lnTo>
                    <a:pt x="2409" y="55"/>
                  </a:lnTo>
                  <a:lnTo>
                    <a:pt x="2413" y="55"/>
                  </a:lnTo>
                  <a:lnTo>
                    <a:pt x="2415" y="55"/>
                  </a:lnTo>
                  <a:lnTo>
                    <a:pt x="2418" y="9"/>
                  </a:lnTo>
                  <a:lnTo>
                    <a:pt x="2421" y="9"/>
                  </a:lnTo>
                  <a:lnTo>
                    <a:pt x="2424" y="55"/>
                  </a:lnTo>
                  <a:lnTo>
                    <a:pt x="2427" y="55"/>
                  </a:lnTo>
                  <a:lnTo>
                    <a:pt x="2430" y="55"/>
                  </a:lnTo>
                  <a:lnTo>
                    <a:pt x="2433" y="9"/>
                  </a:lnTo>
                  <a:lnTo>
                    <a:pt x="2436" y="55"/>
                  </a:lnTo>
                  <a:lnTo>
                    <a:pt x="2438" y="55"/>
                  </a:lnTo>
                  <a:lnTo>
                    <a:pt x="2441" y="51"/>
                  </a:lnTo>
                  <a:lnTo>
                    <a:pt x="2444" y="9"/>
                  </a:lnTo>
                  <a:lnTo>
                    <a:pt x="2447" y="55"/>
                  </a:lnTo>
                  <a:lnTo>
                    <a:pt x="2450" y="55"/>
                  </a:lnTo>
                  <a:lnTo>
                    <a:pt x="2453" y="9"/>
                  </a:lnTo>
                  <a:lnTo>
                    <a:pt x="2456" y="43"/>
                  </a:lnTo>
                  <a:lnTo>
                    <a:pt x="2459" y="55"/>
                  </a:lnTo>
                  <a:lnTo>
                    <a:pt x="2462" y="20"/>
                  </a:lnTo>
                  <a:lnTo>
                    <a:pt x="2465" y="9"/>
                  </a:lnTo>
                  <a:lnTo>
                    <a:pt x="2468" y="55"/>
                  </a:lnTo>
                  <a:lnTo>
                    <a:pt x="2471" y="38"/>
                  </a:lnTo>
                  <a:lnTo>
                    <a:pt x="2473" y="9"/>
                  </a:lnTo>
                  <a:lnTo>
                    <a:pt x="2476" y="73"/>
                  </a:lnTo>
                  <a:lnTo>
                    <a:pt x="2479" y="147"/>
                  </a:lnTo>
                  <a:lnTo>
                    <a:pt x="2482" y="199"/>
                  </a:lnTo>
                  <a:lnTo>
                    <a:pt x="2485" y="196"/>
                  </a:lnTo>
                  <a:lnTo>
                    <a:pt x="2488" y="177"/>
                  </a:lnTo>
                  <a:lnTo>
                    <a:pt x="2491" y="159"/>
                  </a:lnTo>
                  <a:lnTo>
                    <a:pt x="2494" y="141"/>
                  </a:lnTo>
                  <a:lnTo>
                    <a:pt x="2497" y="123"/>
                  </a:lnTo>
                  <a:lnTo>
                    <a:pt x="2500" y="105"/>
                  </a:lnTo>
                  <a:lnTo>
                    <a:pt x="2503" y="86"/>
                  </a:lnTo>
                  <a:lnTo>
                    <a:pt x="2505" y="68"/>
                  </a:lnTo>
                  <a:lnTo>
                    <a:pt x="2508" y="50"/>
                  </a:lnTo>
                  <a:lnTo>
                    <a:pt x="2511" y="33"/>
                  </a:lnTo>
                  <a:lnTo>
                    <a:pt x="2514" y="15"/>
                  </a:lnTo>
                  <a:lnTo>
                    <a:pt x="2517" y="38"/>
                  </a:lnTo>
                  <a:lnTo>
                    <a:pt x="2520" y="46"/>
                  </a:lnTo>
                  <a:lnTo>
                    <a:pt x="2523" y="46"/>
                  </a:lnTo>
                  <a:lnTo>
                    <a:pt x="2526" y="46"/>
                  </a:lnTo>
                  <a:lnTo>
                    <a:pt x="2529" y="46"/>
                  </a:lnTo>
                  <a:lnTo>
                    <a:pt x="2532" y="46"/>
                  </a:lnTo>
                  <a:lnTo>
                    <a:pt x="2535" y="46"/>
                  </a:lnTo>
                  <a:lnTo>
                    <a:pt x="2538" y="46"/>
                  </a:lnTo>
                  <a:lnTo>
                    <a:pt x="2540" y="46"/>
                  </a:lnTo>
                  <a:lnTo>
                    <a:pt x="2543" y="46"/>
                  </a:lnTo>
                  <a:lnTo>
                    <a:pt x="2546" y="46"/>
                  </a:lnTo>
                  <a:lnTo>
                    <a:pt x="2549" y="7"/>
                  </a:lnTo>
                  <a:lnTo>
                    <a:pt x="2552" y="0"/>
                  </a:lnTo>
                  <a:lnTo>
                    <a:pt x="2555" y="46"/>
                  </a:lnTo>
                  <a:lnTo>
                    <a:pt x="2558" y="46"/>
                  </a:lnTo>
                  <a:lnTo>
                    <a:pt x="2561" y="46"/>
                  </a:lnTo>
                  <a:lnTo>
                    <a:pt x="2564" y="46"/>
                  </a:lnTo>
                  <a:lnTo>
                    <a:pt x="2567" y="46"/>
                  </a:lnTo>
                  <a:lnTo>
                    <a:pt x="2570" y="46"/>
                  </a:lnTo>
                  <a:lnTo>
                    <a:pt x="2572" y="46"/>
                  </a:lnTo>
                  <a:lnTo>
                    <a:pt x="2575" y="46"/>
                  </a:lnTo>
                  <a:lnTo>
                    <a:pt x="2578" y="0"/>
                  </a:lnTo>
                  <a:lnTo>
                    <a:pt x="2581" y="46"/>
                  </a:lnTo>
                  <a:lnTo>
                    <a:pt x="2584" y="46"/>
                  </a:lnTo>
                  <a:lnTo>
                    <a:pt x="2587" y="46"/>
                  </a:lnTo>
                  <a:lnTo>
                    <a:pt x="2590" y="46"/>
                  </a:lnTo>
                  <a:lnTo>
                    <a:pt x="2593" y="46"/>
                  </a:lnTo>
                  <a:lnTo>
                    <a:pt x="2596" y="46"/>
                  </a:lnTo>
                  <a:lnTo>
                    <a:pt x="2599" y="46"/>
                  </a:lnTo>
                  <a:lnTo>
                    <a:pt x="2602" y="0"/>
                  </a:lnTo>
                  <a:lnTo>
                    <a:pt x="2604" y="0"/>
                  </a:lnTo>
                  <a:lnTo>
                    <a:pt x="2607" y="46"/>
                  </a:lnTo>
                  <a:lnTo>
                    <a:pt x="2610" y="46"/>
                  </a:lnTo>
                  <a:lnTo>
                    <a:pt x="2613" y="46"/>
                  </a:lnTo>
                  <a:lnTo>
                    <a:pt x="2616" y="46"/>
                  </a:lnTo>
                  <a:lnTo>
                    <a:pt x="2619" y="46"/>
                  </a:lnTo>
                  <a:lnTo>
                    <a:pt x="2622" y="36"/>
                  </a:lnTo>
                  <a:lnTo>
                    <a:pt x="2625" y="0"/>
                  </a:lnTo>
                  <a:lnTo>
                    <a:pt x="2628" y="46"/>
                  </a:lnTo>
                  <a:lnTo>
                    <a:pt x="2631" y="46"/>
                  </a:lnTo>
                  <a:lnTo>
                    <a:pt x="2634" y="46"/>
                  </a:lnTo>
                  <a:lnTo>
                    <a:pt x="2637" y="46"/>
                  </a:lnTo>
                  <a:lnTo>
                    <a:pt x="2639" y="46"/>
                  </a:lnTo>
                  <a:lnTo>
                    <a:pt x="2642" y="0"/>
                  </a:lnTo>
                  <a:lnTo>
                    <a:pt x="2645" y="46"/>
                  </a:lnTo>
                  <a:lnTo>
                    <a:pt x="2648" y="46"/>
                  </a:lnTo>
                  <a:lnTo>
                    <a:pt x="2651" y="46"/>
                  </a:lnTo>
                  <a:lnTo>
                    <a:pt x="2654" y="46"/>
                  </a:lnTo>
                  <a:lnTo>
                    <a:pt x="2657" y="4"/>
                  </a:lnTo>
                  <a:lnTo>
                    <a:pt x="2660" y="0"/>
                  </a:lnTo>
                  <a:lnTo>
                    <a:pt x="2663" y="46"/>
                  </a:lnTo>
                  <a:lnTo>
                    <a:pt x="2666" y="46"/>
                  </a:lnTo>
                  <a:lnTo>
                    <a:pt x="2669" y="46"/>
                  </a:lnTo>
                  <a:lnTo>
                    <a:pt x="2671" y="21"/>
                  </a:lnTo>
                  <a:lnTo>
                    <a:pt x="2674" y="0"/>
                  </a:lnTo>
                  <a:lnTo>
                    <a:pt x="2677" y="46"/>
                  </a:lnTo>
                  <a:lnTo>
                    <a:pt x="2680" y="46"/>
                  </a:lnTo>
                  <a:lnTo>
                    <a:pt x="2683" y="46"/>
                  </a:lnTo>
                  <a:lnTo>
                    <a:pt x="2686" y="0"/>
                  </a:lnTo>
                  <a:lnTo>
                    <a:pt x="2689" y="46"/>
                  </a:lnTo>
                  <a:lnTo>
                    <a:pt x="2692" y="46"/>
                  </a:lnTo>
                  <a:lnTo>
                    <a:pt x="2695" y="46"/>
                  </a:lnTo>
                  <a:lnTo>
                    <a:pt x="2698" y="0"/>
                  </a:lnTo>
                  <a:lnTo>
                    <a:pt x="2701" y="28"/>
                  </a:lnTo>
                  <a:lnTo>
                    <a:pt x="2704" y="46"/>
                  </a:lnTo>
                  <a:lnTo>
                    <a:pt x="2706" y="46"/>
                  </a:lnTo>
                  <a:lnTo>
                    <a:pt x="2709" y="0"/>
                  </a:lnTo>
                  <a:lnTo>
                    <a:pt x="2712" y="46"/>
                  </a:lnTo>
                  <a:lnTo>
                    <a:pt x="2715" y="46"/>
                  </a:lnTo>
                  <a:lnTo>
                    <a:pt x="2718" y="0"/>
                  </a:lnTo>
                  <a:lnTo>
                    <a:pt x="2721" y="10"/>
                  </a:lnTo>
                  <a:lnTo>
                    <a:pt x="2724" y="46"/>
                  </a:lnTo>
                  <a:lnTo>
                    <a:pt x="2727" y="11"/>
                  </a:lnTo>
                  <a:lnTo>
                    <a:pt x="2729" y="0"/>
                  </a:lnTo>
                  <a:lnTo>
                    <a:pt x="2733" y="46"/>
                  </a:lnTo>
                  <a:lnTo>
                    <a:pt x="2736" y="27"/>
                  </a:lnTo>
                  <a:lnTo>
                    <a:pt x="2738" y="0"/>
                  </a:lnTo>
                  <a:lnTo>
                    <a:pt x="2741" y="65"/>
                  </a:lnTo>
                  <a:lnTo>
                    <a:pt x="2744" y="138"/>
                  </a:lnTo>
                  <a:lnTo>
                    <a:pt x="2747" y="199"/>
                  </a:lnTo>
                  <a:lnTo>
                    <a:pt x="2750" y="198"/>
                  </a:lnTo>
                  <a:lnTo>
                    <a:pt x="2753" y="180"/>
                  </a:lnTo>
                  <a:lnTo>
                    <a:pt x="2756" y="161"/>
                  </a:lnTo>
                  <a:lnTo>
                    <a:pt x="2759" y="143"/>
                  </a:lnTo>
                  <a:lnTo>
                    <a:pt x="2761" y="125"/>
                  </a:lnTo>
                  <a:lnTo>
                    <a:pt x="2764" y="107"/>
                  </a:lnTo>
                  <a:lnTo>
                    <a:pt x="2768" y="89"/>
                  </a:lnTo>
                  <a:lnTo>
                    <a:pt x="2770" y="70"/>
                  </a:lnTo>
                  <a:lnTo>
                    <a:pt x="2773" y="52"/>
                  </a:lnTo>
                  <a:lnTo>
                    <a:pt x="2776" y="35"/>
                  </a:lnTo>
                  <a:lnTo>
                    <a:pt x="2779" y="17"/>
                  </a:lnTo>
                  <a:lnTo>
                    <a:pt x="2782" y="11"/>
                  </a:lnTo>
                  <a:lnTo>
                    <a:pt x="2785" y="45"/>
                  </a:lnTo>
                  <a:lnTo>
                    <a:pt x="2788" y="45"/>
                  </a:lnTo>
                  <a:lnTo>
                    <a:pt x="2791" y="45"/>
                  </a:lnTo>
                  <a:lnTo>
                    <a:pt x="2794" y="45"/>
                  </a:lnTo>
                  <a:lnTo>
                    <a:pt x="2796" y="45"/>
                  </a:lnTo>
                  <a:lnTo>
                    <a:pt x="2799" y="45"/>
                  </a:lnTo>
                  <a:lnTo>
                    <a:pt x="2803" y="45"/>
                  </a:lnTo>
                  <a:lnTo>
                    <a:pt x="2805" y="45"/>
                  </a:lnTo>
                  <a:lnTo>
                    <a:pt x="2808" y="45"/>
                  </a:lnTo>
                  <a:lnTo>
                    <a:pt x="2811" y="41"/>
                  </a:lnTo>
                  <a:lnTo>
                    <a:pt x="2814" y="0"/>
                  </a:lnTo>
                  <a:lnTo>
                    <a:pt x="2817" y="45"/>
                  </a:lnTo>
                  <a:lnTo>
                    <a:pt x="2820" y="45"/>
                  </a:lnTo>
                  <a:lnTo>
                    <a:pt x="2823" y="45"/>
                  </a:lnTo>
                  <a:lnTo>
                    <a:pt x="2826" y="45"/>
                  </a:lnTo>
                  <a:lnTo>
                    <a:pt x="2828" y="45"/>
                  </a:lnTo>
                  <a:lnTo>
                    <a:pt x="2831" y="45"/>
                  </a:lnTo>
                  <a:lnTo>
                    <a:pt x="2834" y="45"/>
                  </a:lnTo>
                  <a:lnTo>
                    <a:pt x="2837" y="0"/>
                  </a:lnTo>
                  <a:lnTo>
                    <a:pt x="2840" y="26"/>
                  </a:lnTo>
                  <a:lnTo>
                    <a:pt x="2843" y="45"/>
                  </a:lnTo>
                  <a:lnTo>
                    <a:pt x="2846" y="45"/>
                  </a:lnTo>
                  <a:lnTo>
                    <a:pt x="2849" y="45"/>
                  </a:lnTo>
                  <a:lnTo>
                    <a:pt x="2852" y="45"/>
                  </a:lnTo>
                  <a:lnTo>
                    <a:pt x="2855" y="45"/>
                  </a:lnTo>
                  <a:lnTo>
                    <a:pt x="2858" y="45"/>
                  </a:lnTo>
                  <a:lnTo>
                    <a:pt x="2861" y="0"/>
                  </a:lnTo>
                  <a:lnTo>
                    <a:pt x="2863" y="45"/>
                  </a:lnTo>
                  <a:lnTo>
                    <a:pt x="2866" y="45"/>
                  </a:lnTo>
                  <a:lnTo>
                    <a:pt x="2869" y="45"/>
                  </a:lnTo>
                  <a:lnTo>
                    <a:pt x="2872" y="45"/>
                  </a:lnTo>
                  <a:lnTo>
                    <a:pt x="2875" y="45"/>
                  </a:lnTo>
                  <a:lnTo>
                    <a:pt x="2878" y="4"/>
                  </a:lnTo>
                  <a:lnTo>
                    <a:pt x="2881" y="0"/>
                  </a:lnTo>
                  <a:lnTo>
                    <a:pt x="2884" y="45"/>
                  </a:lnTo>
                  <a:lnTo>
                    <a:pt x="2887" y="45"/>
                  </a:lnTo>
                  <a:lnTo>
                    <a:pt x="2890" y="45"/>
                  </a:lnTo>
                  <a:lnTo>
                    <a:pt x="2893" y="45"/>
                  </a:lnTo>
                  <a:lnTo>
                    <a:pt x="2895" y="0"/>
                  </a:lnTo>
                  <a:lnTo>
                    <a:pt x="2898" y="0"/>
                  </a:lnTo>
                  <a:lnTo>
                    <a:pt x="2901" y="45"/>
                  </a:lnTo>
                  <a:lnTo>
                    <a:pt x="2904" y="45"/>
                  </a:lnTo>
                  <a:lnTo>
                    <a:pt x="2907" y="45"/>
                  </a:lnTo>
                  <a:lnTo>
                    <a:pt x="2910" y="19"/>
                  </a:lnTo>
                  <a:lnTo>
                    <a:pt x="2913" y="0"/>
                  </a:lnTo>
                  <a:lnTo>
                    <a:pt x="2916" y="45"/>
                  </a:lnTo>
                  <a:lnTo>
                    <a:pt x="2919" y="45"/>
                  </a:lnTo>
                  <a:lnTo>
                    <a:pt x="2922" y="45"/>
                  </a:lnTo>
                  <a:lnTo>
                    <a:pt x="2925" y="0"/>
                  </a:lnTo>
                  <a:lnTo>
                    <a:pt x="2927" y="30"/>
                  </a:lnTo>
                  <a:lnTo>
                    <a:pt x="2930" y="45"/>
                  </a:lnTo>
                  <a:lnTo>
                    <a:pt x="2933" y="45"/>
                  </a:lnTo>
                  <a:lnTo>
                    <a:pt x="2936" y="0"/>
                  </a:lnTo>
                  <a:lnTo>
                    <a:pt x="2939" y="0"/>
                  </a:lnTo>
                  <a:lnTo>
                    <a:pt x="2942" y="45"/>
                  </a:lnTo>
                  <a:lnTo>
                    <a:pt x="2945" y="45"/>
                  </a:lnTo>
                  <a:lnTo>
                    <a:pt x="2948" y="0"/>
                  </a:lnTo>
                  <a:lnTo>
                    <a:pt x="2951" y="39"/>
                  </a:lnTo>
                  <a:lnTo>
                    <a:pt x="2954" y="45"/>
                  </a:lnTo>
                  <a:lnTo>
                    <a:pt x="2957" y="40"/>
                  </a:lnTo>
                  <a:lnTo>
                    <a:pt x="2960" y="0"/>
                  </a:lnTo>
                  <a:lnTo>
                    <a:pt x="2962" y="45"/>
                  </a:lnTo>
                  <a:lnTo>
                    <a:pt x="2965" y="45"/>
                  </a:lnTo>
                  <a:lnTo>
                    <a:pt x="2968" y="0"/>
                  </a:lnTo>
                  <a:lnTo>
                    <a:pt x="2971" y="24"/>
                  </a:lnTo>
                  <a:lnTo>
                    <a:pt x="2974" y="45"/>
                  </a:lnTo>
                  <a:lnTo>
                    <a:pt x="2977" y="0"/>
                  </a:lnTo>
                  <a:lnTo>
                    <a:pt x="2980" y="0"/>
                  </a:lnTo>
                  <a:lnTo>
                    <a:pt x="2983" y="70"/>
                  </a:lnTo>
                  <a:lnTo>
                    <a:pt x="2986" y="143"/>
                  </a:lnTo>
                  <a:lnTo>
                    <a:pt x="2989" y="199"/>
                  </a:lnTo>
                  <a:lnTo>
                    <a:pt x="2992" y="196"/>
                  </a:lnTo>
                  <a:lnTo>
                    <a:pt x="2994" y="178"/>
                  </a:lnTo>
                  <a:lnTo>
                    <a:pt x="2997" y="160"/>
                  </a:lnTo>
                  <a:lnTo>
                    <a:pt x="3000" y="142"/>
                  </a:lnTo>
                  <a:lnTo>
                    <a:pt x="3003" y="124"/>
                  </a:lnTo>
                  <a:lnTo>
                    <a:pt x="3006" y="106"/>
                  </a:lnTo>
                  <a:lnTo>
                    <a:pt x="3009" y="88"/>
                  </a:lnTo>
                  <a:lnTo>
                    <a:pt x="3012" y="130"/>
                  </a:lnTo>
                  <a:lnTo>
                    <a:pt x="3015" y="130"/>
                  </a:lnTo>
                  <a:lnTo>
                    <a:pt x="3018" y="130"/>
                  </a:lnTo>
                  <a:lnTo>
                    <a:pt x="3021" y="130"/>
                  </a:lnTo>
                  <a:lnTo>
                    <a:pt x="3024" y="130"/>
                  </a:lnTo>
                  <a:lnTo>
                    <a:pt x="3027" y="130"/>
                  </a:lnTo>
                  <a:lnTo>
                    <a:pt x="3029" y="130"/>
                  </a:lnTo>
                  <a:lnTo>
                    <a:pt x="3032" y="130"/>
                  </a:lnTo>
                  <a:lnTo>
                    <a:pt x="3035" y="130"/>
                  </a:lnTo>
                  <a:lnTo>
                    <a:pt x="3038" y="130"/>
                  </a:lnTo>
                  <a:lnTo>
                    <a:pt x="3041" y="130"/>
                  </a:lnTo>
                  <a:lnTo>
                    <a:pt x="3044" y="130"/>
                  </a:lnTo>
                  <a:lnTo>
                    <a:pt x="3047" y="97"/>
                  </a:lnTo>
                  <a:lnTo>
                    <a:pt x="3050" y="85"/>
                  </a:lnTo>
                  <a:lnTo>
                    <a:pt x="3053" y="130"/>
                  </a:lnTo>
                  <a:lnTo>
                    <a:pt x="3056" y="130"/>
                  </a:lnTo>
                  <a:lnTo>
                    <a:pt x="3059" y="130"/>
                  </a:lnTo>
                  <a:lnTo>
                    <a:pt x="3061" y="130"/>
                  </a:lnTo>
                  <a:lnTo>
                    <a:pt x="3064" y="130"/>
                  </a:lnTo>
                  <a:lnTo>
                    <a:pt x="3067" y="130"/>
                  </a:lnTo>
                  <a:lnTo>
                    <a:pt x="3070" y="130"/>
                  </a:lnTo>
                  <a:lnTo>
                    <a:pt x="3073" y="130"/>
                  </a:lnTo>
                  <a:lnTo>
                    <a:pt x="3076" y="117"/>
                  </a:lnTo>
                  <a:lnTo>
                    <a:pt x="3079" y="85"/>
                  </a:lnTo>
                  <a:lnTo>
                    <a:pt x="3082" y="130"/>
                  </a:lnTo>
                  <a:lnTo>
                    <a:pt x="3085" y="130"/>
                  </a:lnTo>
                  <a:lnTo>
                    <a:pt x="3088" y="130"/>
                  </a:lnTo>
                  <a:lnTo>
                    <a:pt x="3091" y="130"/>
                  </a:lnTo>
                  <a:lnTo>
                    <a:pt x="3094" y="130"/>
                  </a:lnTo>
                  <a:lnTo>
                    <a:pt x="3096" y="130"/>
                  </a:lnTo>
                  <a:lnTo>
                    <a:pt x="3099" y="121"/>
                  </a:lnTo>
                  <a:lnTo>
                    <a:pt x="3102" y="85"/>
                  </a:lnTo>
                  <a:lnTo>
                    <a:pt x="3105" y="130"/>
                  </a:lnTo>
                  <a:lnTo>
                    <a:pt x="3108" y="130"/>
                  </a:lnTo>
                  <a:lnTo>
                    <a:pt x="3111" y="130"/>
                  </a:lnTo>
                  <a:lnTo>
                    <a:pt x="3114" y="130"/>
                  </a:lnTo>
                  <a:lnTo>
                    <a:pt x="3117" y="130"/>
                  </a:lnTo>
                  <a:lnTo>
                    <a:pt x="3119" y="85"/>
                  </a:lnTo>
                  <a:lnTo>
                    <a:pt x="3123" y="130"/>
                  </a:lnTo>
                  <a:lnTo>
                    <a:pt x="3126" y="130"/>
                  </a:lnTo>
                  <a:lnTo>
                    <a:pt x="3128" y="130"/>
                  </a:lnTo>
                  <a:lnTo>
                    <a:pt x="3131" y="130"/>
                  </a:lnTo>
                  <a:lnTo>
                    <a:pt x="3134" y="85"/>
                  </a:lnTo>
                  <a:lnTo>
                    <a:pt x="3137" y="107"/>
                  </a:lnTo>
                  <a:lnTo>
                    <a:pt x="3140" y="130"/>
                  </a:lnTo>
                  <a:lnTo>
                    <a:pt x="3143" y="130"/>
                  </a:lnTo>
                  <a:lnTo>
                    <a:pt x="3146" y="129"/>
                  </a:lnTo>
                  <a:lnTo>
                    <a:pt x="3149" y="85"/>
                  </a:lnTo>
                  <a:lnTo>
                    <a:pt x="3151" y="130"/>
                  </a:lnTo>
                  <a:lnTo>
                    <a:pt x="3154" y="130"/>
                  </a:lnTo>
                  <a:lnTo>
                    <a:pt x="3158" y="85"/>
                  </a:lnTo>
                  <a:lnTo>
                    <a:pt x="3160" y="87"/>
                  </a:lnTo>
                  <a:lnTo>
                    <a:pt x="3163" y="130"/>
                  </a:lnTo>
                  <a:lnTo>
                    <a:pt x="3166" y="122"/>
                  </a:lnTo>
                  <a:lnTo>
                    <a:pt x="3169" y="85"/>
                  </a:lnTo>
                  <a:lnTo>
                    <a:pt x="3172" y="130"/>
                  </a:lnTo>
                  <a:lnTo>
                    <a:pt x="3175" y="85"/>
                  </a:lnTo>
                  <a:lnTo>
                    <a:pt x="3178" y="88"/>
                  </a:lnTo>
                  <a:lnTo>
                    <a:pt x="3181" y="160"/>
                  </a:lnTo>
                  <a:lnTo>
                    <a:pt x="3184" y="199"/>
                  </a:lnTo>
                  <a:lnTo>
                    <a:pt x="3186" y="193"/>
                  </a:lnTo>
                  <a:lnTo>
                    <a:pt x="3189" y="174"/>
                  </a:lnTo>
                  <a:lnTo>
                    <a:pt x="3193" y="156"/>
                  </a:lnTo>
                  <a:lnTo>
                    <a:pt x="3195" y="138"/>
                  </a:lnTo>
                  <a:lnTo>
                    <a:pt x="3198" y="120"/>
                  </a:lnTo>
                  <a:lnTo>
                    <a:pt x="3201" y="102"/>
                  </a:lnTo>
                  <a:lnTo>
                    <a:pt x="3204" y="84"/>
                  </a:lnTo>
                  <a:lnTo>
                    <a:pt x="3207" y="124"/>
                  </a:lnTo>
                  <a:lnTo>
                    <a:pt x="3210" y="124"/>
                  </a:lnTo>
                  <a:lnTo>
                    <a:pt x="3213" y="124"/>
                  </a:lnTo>
                  <a:lnTo>
                    <a:pt x="3216" y="124"/>
                  </a:lnTo>
                  <a:lnTo>
                    <a:pt x="3218" y="124"/>
                  </a:lnTo>
                  <a:lnTo>
                    <a:pt x="3221" y="124"/>
                  </a:lnTo>
                  <a:lnTo>
                    <a:pt x="3224" y="124"/>
                  </a:lnTo>
                  <a:lnTo>
                    <a:pt x="3227" y="124"/>
                  </a:lnTo>
                  <a:lnTo>
                    <a:pt x="3230" y="124"/>
                  </a:lnTo>
                  <a:lnTo>
                    <a:pt x="3233" y="124"/>
                  </a:lnTo>
                  <a:lnTo>
                    <a:pt x="3236" y="124"/>
                  </a:lnTo>
                  <a:lnTo>
                    <a:pt x="3239" y="124"/>
                  </a:lnTo>
                  <a:lnTo>
                    <a:pt x="3242" y="118"/>
                  </a:lnTo>
                  <a:lnTo>
                    <a:pt x="3245" y="79"/>
                  </a:lnTo>
                  <a:lnTo>
                    <a:pt x="3248" y="124"/>
                  </a:lnTo>
                  <a:lnTo>
                    <a:pt x="3250" y="124"/>
                  </a:lnTo>
                  <a:lnTo>
                    <a:pt x="3253" y="124"/>
                  </a:lnTo>
                  <a:lnTo>
                    <a:pt x="3256" y="124"/>
                  </a:lnTo>
                  <a:lnTo>
                    <a:pt x="3259" y="124"/>
                  </a:lnTo>
                  <a:lnTo>
                    <a:pt x="3262" y="124"/>
                  </a:lnTo>
                  <a:lnTo>
                    <a:pt x="3265" y="124"/>
                  </a:lnTo>
                  <a:lnTo>
                    <a:pt x="3268" y="124"/>
                  </a:lnTo>
                  <a:lnTo>
                    <a:pt x="3271" y="124"/>
                  </a:lnTo>
                  <a:lnTo>
                    <a:pt x="3274" y="79"/>
                  </a:lnTo>
                  <a:lnTo>
                    <a:pt x="3277" y="118"/>
                  </a:lnTo>
                  <a:lnTo>
                    <a:pt x="3280" y="124"/>
                  </a:lnTo>
                  <a:lnTo>
                    <a:pt x="3283" y="124"/>
                  </a:lnTo>
                  <a:lnTo>
                    <a:pt x="3285" y="124"/>
                  </a:lnTo>
                  <a:lnTo>
                    <a:pt x="3288" y="124"/>
                  </a:lnTo>
                  <a:lnTo>
                    <a:pt x="3291" y="124"/>
                  </a:lnTo>
                  <a:lnTo>
                    <a:pt x="3294" y="124"/>
                  </a:lnTo>
                  <a:lnTo>
                    <a:pt x="3297" y="92"/>
                  </a:lnTo>
                  <a:lnTo>
                    <a:pt x="3300" y="81"/>
                  </a:lnTo>
                  <a:lnTo>
                    <a:pt x="3303" y="124"/>
                  </a:lnTo>
                  <a:lnTo>
                    <a:pt x="3306" y="124"/>
                  </a:lnTo>
                  <a:lnTo>
                    <a:pt x="3309" y="124"/>
                  </a:lnTo>
                  <a:lnTo>
                    <a:pt x="3312" y="124"/>
                  </a:lnTo>
                  <a:lnTo>
                    <a:pt x="3315" y="124"/>
                  </a:lnTo>
                  <a:lnTo>
                    <a:pt x="3317" y="79"/>
                  </a:lnTo>
                  <a:lnTo>
                    <a:pt x="3320" y="121"/>
                  </a:lnTo>
                  <a:lnTo>
                    <a:pt x="3323" y="124"/>
                  </a:lnTo>
                  <a:lnTo>
                    <a:pt x="3326" y="124"/>
                  </a:lnTo>
                  <a:lnTo>
                    <a:pt x="3329" y="124"/>
                  </a:lnTo>
                  <a:lnTo>
                    <a:pt x="3332" y="124"/>
                  </a:lnTo>
                  <a:lnTo>
                    <a:pt x="3335" y="79"/>
                  </a:lnTo>
                  <a:lnTo>
                    <a:pt x="3338" y="124"/>
                  </a:lnTo>
                  <a:lnTo>
                    <a:pt x="3341" y="124"/>
                  </a:lnTo>
                  <a:lnTo>
                    <a:pt x="3344" y="124"/>
                  </a:lnTo>
                  <a:lnTo>
                    <a:pt x="3347" y="79"/>
                  </a:lnTo>
                  <a:lnTo>
                    <a:pt x="3350" y="124"/>
                  </a:lnTo>
                  <a:lnTo>
                    <a:pt x="3352" y="124"/>
                  </a:lnTo>
                  <a:lnTo>
                    <a:pt x="3355" y="124"/>
                  </a:lnTo>
                  <a:lnTo>
                    <a:pt x="3358" y="79"/>
                  </a:lnTo>
                  <a:lnTo>
                    <a:pt x="3361" y="124"/>
                  </a:lnTo>
                  <a:lnTo>
                    <a:pt x="3364" y="124"/>
                  </a:lnTo>
                  <a:lnTo>
                    <a:pt x="3367" y="79"/>
                  </a:lnTo>
                  <a:lnTo>
                    <a:pt x="3370" y="102"/>
                  </a:lnTo>
                  <a:lnTo>
                    <a:pt x="3373" y="124"/>
                  </a:lnTo>
                  <a:lnTo>
                    <a:pt x="3376" y="79"/>
                  </a:lnTo>
                  <a:lnTo>
                    <a:pt x="3379" y="86"/>
                  </a:lnTo>
                  <a:lnTo>
                    <a:pt x="3382" y="158"/>
                  </a:lnTo>
                  <a:lnTo>
                    <a:pt x="3384" y="199"/>
                  </a:lnTo>
                  <a:lnTo>
                    <a:pt x="3387" y="193"/>
                  </a:lnTo>
                  <a:lnTo>
                    <a:pt x="3390" y="175"/>
                  </a:lnTo>
                  <a:lnTo>
                    <a:pt x="3393" y="157"/>
                  </a:lnTo>
                  <a:lnTo>
                    <a:pt x="3396" y="138"/>
                  </a:lnTo>
                  <a:lnTo>
                    <a:pt x="3399" y="121"/>
                  </a:lnTo>
                  <a:lnTo>
                    <a:pt x="3402" y="102"/>
                  </a:lnTo>
                  <a:lnTo>
                    <a:pt x="3405" y="84"/>
                  </a:lnTo>
                  <a:lnTo>
                    <a:pt x="3408" y="66"/>
                  </a:lnTo>
                  <a:lnTo>
                    <a:pt x="3411" y="48"/>
                  </a:lnTo>
                  <a:lnTo>
                    <a:pt x="3414" y="30"/>
                  </a:lnTo>
                  <a:lnTo>
                    <a:pt x="3417" y="72"/>
                  </a:lnTo>
                  <a:lnTo>
                    <a:pt x="3419" y="72"/>
                  </a:lnTo>
                  <a:lnTo>
                    <a:pt x="3422" y="72"/>
                  </a:lnTo>
                  <a:lnTo>
                    <a:pt x="3425" y="72"/>
                  </a:lnTo>
                  <a:lnTo>
                    <a:pt x="3428" y="72"/>
                  </a:lnTo>
                  <a:lnTo>
                    <a:pt x="3431" y="72"/>
                  </a:lnTo>
                  <a:lnTo>
                    <a:pt x="3434" y="72"/>
                  </a:lnTo>
                  <a:lnTo>
                    <a:pt x="3437" y="72"/>
                  </a:lnTo>
                  <a:lnTo>
                    <a:pt x="3440" y="72"/>
                  </a:lnTo>
                  <a:lnTo>
                    <a:pt x="3443" y="72"/>
                  </a:lnTo>
                  <a:lnTo>
                    <a:pt x="3446" y="72"/>
                  </a:lnTo>
                  <a:lnTo>
                    <a:pt x="3449" y="50"/>
                  </a:lnTo>
                  <a:lnTo>
                    <a:pt x="3451" y="27"/>
                  </a:lnTo>
                  <a:lnTo>
                    <a:pt x="3454" y="72"/>
                  </a:lnTo>
                  <a:lnTo>
                    <a:pt x="3457" y="72"/>
                  </a:lnTo>
                  <a:lnTo>
                    <a:pt x="3460" y="72"/>
                  </a:lnTo>
                  <a:lnTo>
                    <a:pt x="3463" y="72"/>
                  </a:lnTo>
                  <a:lnTo>
                    <a:pt x="3466" y="72"/>
                  </a:lnTo>
                  <a:lnTo>
                    <a:pt x="3469" y="72"/>
                  </a:lnTo>
                  <a:lnTo>
                    <a:pt x="3472" y="72"/>
                  </a:lnTo>
                  <a:lnTo>
                    <a:pt x="3475" y="72"/>
                  </a:lnTo>
                  <a:lnTo>
                    <a:pt x="3478" y="27"/>
                  </a:lnTo>
                  <a:lnTo>
                    <a:pt x="3481" y="59"/>
                  </a:lnTo>
                  <a:lnTo>
                    <a:pt x="3483" y="72"/>
                  </a:lnTo>
                  <a:lnTo>
                    <a:pt x="3486" y="72"/>
                  </a:lnTo>
                  <a:lnTo>
                    <a:pt x="3489" y="72"/>
                  </a:lnTo>
                  <a:lnTo>
                    <a:pt x="3492" y="72"/>
                  </a:lnTo>
                  <a:lnTo>
                    <a:pt x="3495" y="72"/>
                  </a:lnTo>
                  <a:lnTo>
                    <a:pt x="3498" y="72"/>
                  </a:lnTo>
                  <a:lnTo>
                    <a:pt x="3501" y="68"/>
                  </a:lnTo>
                  <a:lnTo>
                    <a:pt x="3504" y="27"/>
                  </a:lnTo>
                  <a:lnTo>
                    <a:pt x="3507" y="72"/>
                  </a:lnTo>
                  <a:lnTo>
                    <a:pt x="3509" y="72"/>
                  </a:lnTo>
                  <a:lnTo>
                    <a:pt x="3513" y="72"/>
                  </a:lnTo>
                  <a:lnTo>
                    <a:pt x="3516" y="72"/>
                  </a:lnTo>
                  <a:lnTo>
                    <a:pt x="3518" y="72"/>
                  </a:lnTo>
                  <a:lnTo>
                    <a:pt x="3521" y="72"/>
                  </a:lnTo>
                  <a:lnTo>
                    <a:pt x="3524" y="27"/>
                  </a:lnTo>
                  <a:lnTo>
                    <a:pt x="3527" y="37"/>
                  </a:lnTo>
                  <a:lnTo>
                    <a:pt x="3530" y="72"/>
                  </a:lnTo>
                  <a:lnTo>
                    <a:pt x="3533" y="72"/>
                  </a:lnTo>
                  <a:lnTo>
                    <a:pt x="3536" y="72"/>
                  </a:lnTo>
                  <a:lnTo>
                    <a:pt x="3539" y="72"/>
                  </a:lnTo>
                  <a:lnTo>
                    <a:pt x="3541" y="72"/>
                  </a:lnTo>
                  <a:lnTo>
                    <a:pt x="3544" y="27"/>
                  </a:lnTo>
                  <a:lnTo>
                    <a:pt x="3548" y="72"/>
                  </a:lnTo>
                  <a:lnTo>
                    <a:pt x="3550" y="72"/>
                  </a:lnTo>
                  <a:lnTo>
                    <a:pt x="3553" y="72"/>
                  </a:lnTo>
                  <a:lnTo>
                    <a:pt x="3556" y="72"/>
                  </a:lnTo>
                  <a:lnTo>
                    <a:pt x="3559" y="27"/>
                  </a:lnTo>
                  <a:lnTo>
                    <a:pt x="3562" y="72"/>
                  </a:lnTo>
                  <a:lnTo>
                    <a:pt x="3565" y="72"/>
                  </a:lnTo>
                  <a:lnTo>
                    <a:pt x="3568" y="72"/>
                  </a:lnTo>
                  <a:lnTo>
                    <a:pt x="3571" y="72"/>
                  </a:lnTo>
                  <a:lnTo>
                    <a:pt x="3574" y="27"/>
                  </a:lnTo>
                  <a:lnTo>
                    <a:pt x="3576" y="72"/>
                  </a:lnTo>
                  <a:lnTo>
                    <a:pt x="3579" y="72"/>
                  </a:lnTo>
                  <a:lnTo>
                    <a:pt x="3583" y="72"/>
                  </a:lnTo>
                  <a:lnTo>
                    <a:pt x="3585" y="27"/>
                  </a:lnTo>
                  <a:lnTo>
                    <a:pt x="3588" y="71"/>
                  </a:lnTo>
                  <a:lnTo>
                    <a:pt x="3591" y="72"/>
                  </a:lnTo>
                  <a:lnTo>
                    <a:pt x="3594" y="72"/>
                  </a:lnTo>
                  <a:lnTo>
                    <a:pt x="3597" y="27"/>
                  </a:lnTo>
                  <a:lnTo>
                    <a:pt x="3600" y="72"/>
                  </a:lnTo>
                  <a:lnTo>
                    <a:pt x="3603" y="72"/>
                  </a:lnTo>
                  <a:lnTo>
                    <a:pt x="3606" y="27"/>
                  </a:lnTo>
                  <a:lnTo>
                    <a:pt x="3608" y="27"/>
                  </a:lnTo>
                  <a:lnTo>
                    <a:pt x="3611" y="72"/>
                  </a:lnTo>
                  <a:lnTo>
                    <a:pt x="3614" y="62"/>
                  </a:lnTo>
                  <a:lnTo>
                    <a:pt x="3617" y="27"/>
                  </a:lnTo>
                  <a:lnTo>
                    <a:pt x="3620" y="72"/>
                  </a:lnTo>
                  <a:lnTo>
                    <a:pt x="3623" y="72"/>
                  </a:lnTo>
                  <a:lnTo>
                    <a:pt x="3626" y="27"/>
                  </a:lnTo>
                  <a:lnTo>
                    <a:pt x="3629" y="69"/>
                  </a:lnTo>
                  <a:lnTo>
                    <a:pt x="3632" y="141"/>
                  </a:lnTo>
                  <a:lnTo>
                    <a:pt x="3635" y="199"/>
                  </a:lnTo>
                  <a:lnTo>
                    <a:pt x="3638" y="197"/>
                  </a:lnTo>
                  <a:lnTo>
                    <a:pt x="3640" y="179"/>
                  </a:lnTo>
                  <a:lnTo>
                    <a:pt x="3643" y="161"/>
                  </a:lnTo>
                  <a:lnTo>
                    <a:pt x="3646" y="143"/>
                  </a:lnTo>
                  <a:lnTo>
                    <a:pt x="3649" y="124"/>
                  </a:lnTo>
                  <a:lnTo>
                    <a:pt x="3652" y="106"/>
                  </a:lnTo>
                  <a:lnTo>
                    <a:pt x="3655" y="88"/>
                  </a:lnTo>
                  <a:lnTo>
                    <a:pt x="3658" y="70"/>
                  </a:lnTo>
                  <a:lnTo>
                    <a:pt x="3661" y="52"/>
                  </a:lnTo>
                  <a:lnTo>
                    <a:pt x="3664" y="34"/>
                  </a:lnTo>
                  <a:lnTo>
                    <a:pt x="3667" y="79"/>
                  </a:lnTo>
                  <a:lnTo>
                    <a:pt x="3670" y="79"/>
                  </a:lnTo>
                  <a:lnTo>
                    <a:pt x="3673" y="79"/>
                  </a:lnTo>
                  <a:lnTo>
                    <a:pt x="3675" y="79"/>
                  </a:lnTo>
                  <a:lnTo>
                    <a:pt x="3678" y="79"/>
                  </a:lnTo>
                  <a:lnTo>
                    <a:pt x="3681" y="79"/>
                  </a:lnTo>
                  <a:lnTo>
                    <a:pt x="3684" y="79"/>
                  </a:lnTo>
                  <a:lnTo>
                    <a:pt x="3687" y="79"/>
                  </a:lnTo>
                  <a:lnTo>
                    <a:pt x="3690" y="79"/>
                  </a:lnTo>
                  <a:lnTo>
                    <a:pt x="3693" y="79"/>
                  </a:lnTo>
                  <a:lnTo>
                    <a:pt x="3696" y="79"/>
                  </a:lnTo>
                  <a:lnTo>
                    <a:pt x="3699" y="65"/>
                  </a:lnTo>
                  <a:lnTo>
                    <a:pt x="3702" y="34"/>
                  </a:lnTo>
                  <a:lnTo>
                    <a:pt x="3705" y="79"/>
                  </a:lnTo>
                  <a:lnTo>
                    <a:pt x="3707" y="79"/>
                  </a:lnTo>
                  <a:lnTo>
                    <a:pt x="3710" y="79"/>
                  </a:lnTo>
                  <a:lnTo>
                    <a:pt x="3713" y="79"/>
                  </a:lnTo>
                  <a:lnTo>
                    <a:pt x="3716" y="79"/>
                  </a:lnTo>
                  <a:lnTo>
                    <a:pt x="3719" y="79"/>
                  </a:lnTo>
                  <a:lnTo>
                    <a:pt x="3722" y="79"/>
                  </a:lnTo>
                  <a:lnTo>
                    <a:pt x="3725" y="79"/>
                  </a:lnTo>
                  <a:lnTo>
                    <a:pt x="3728" y="79"/>
                  </a:lnTo>
                  <a:lnTo>
                    <a:pt x="3731" y="34"/>
                  </a:lnTo>
                  <a:lnTo>
                    <a:pt x="3734" y="79"/>
                  </a:lnTo>
                  <a:lnTo>
                    <a:pt x="3737" y="79"/>
                  </a:lnTo>
                  <a:lnTo>
                    <a:pt x="3740" y="79"/>
                  </a:lnTo>
                  <a:lnTo>
                    <a:pt x="3742" y="79"/>
                  </a:lnTo>
                  <a:lnTo>
                    <a:pt x="3745" y="79"/>
                  </a:lnTo>
                  <a:lnTo>
                    <a:pt x="3748" y="79"/>
                  </a:lnTo>
                  <a:lnTo>
                    <a:pt x="3751" y="79"/>
                  </a:lnTo>
                  <a:lnTo>
                    <a:pt x="3754" y="34"/>
                  </a:lnTo>
                  <a:lnTo>
                    <a:pt x="3757" y="73"/>
                  </a:lnTo>
                  <a:lnTo>
                    <a:pt x="3760" y="79"/>
                  </a:lnTo>
                  <a:lnTo>
                    <a:pt x="3763" y="79"/>
                  </a:lnTo>
                  <a:lnTo>
                    <a:pt x="3766" y="79"/>
                  </a:lnTo>
                  <a:lnTo>
                    <a:pt x="3769" y="79"/>
                  </a:lnTo>
                  <a:lnTo>
                    <a:pt x="3772" y="79"/>
                  </a:lnTo>
                  <a:lnTo>
                    <a:pt x="3774" y="34"/>
                  </a:lnTo>
                  <a:lnTo>
                    <a:pt x="3777" y="34"/>
                  </a:lnTo>
                  <a:lnTo>
                    <a:pt x="3780" y="79"/>
                  </a:lnTo>
                  <a:lnTo>
                    <a:pt x="3783" y="79"/>
                  </a:lnTo>
                  <a:lnTo>
                    <a:pt x="3786" y="79"/>
                  </a:lnTo>
                  <a:lnTo>
                    <a:pt x="3789" y="79"/>
                  </a:lnTo>
                  <a:lnTo>
                    <a:pt x="3792" y="78"/>
                  </a:lnTo>
                  <a:lnTo>
                    <a:pt x="3795" y="34"/>
                  </a:lnTo>
                  <a:lnTo>
                    <a:pt x="3798" y="79"/>
                  </a:lnTo>
                  <a:lnTo>
                    <a:pt x="3801" y="79"/>
                  </a:lnTo>
                  <a:lnTo>
                    <a:pt x="3804" y="79"/>
                  </a:lnTo>
                  <a:lnTo>
                    <a:pt x="3806" y="79"/>
                  </a:lnTo>
                  <a:lnTo>
                    <a:pt x="3809" y="34"/>
                  </a:lnTo>
                  <a:lnTo>
                    <a:pt x="3812" y="79"/>
                  </a:lnTo>
                  <a:lnTo>
                    <a:pt x="3815" y="79"/>
                  </a:lnTo>
                  <a:lnTo>
                    <a:pt x="3818" y="79"/>
                  </a:lnTo>
                  <a:lnTo>
                    <a:pt x="3821" y="79"/>
                  </a:lnTo>
                  <a:lnTo>
                    <a:pt x="3824" y="34"/>
                  </a:lnTo>
                  <a:lnTo>
                    <a:pt x="3827" y="79"/>
                  </a:lnTo>
                  <a:lnTo>
                    <a:pt x="3830" y="79"/>
                  </a:lnTo>
                  <a:lnTo>
                    <a:pt x="3833" y="79"/>
                  </a:lnTo>
                  <a:lnTo>
                    <a:pt x="3836" y="34"/>
                  </a:lnTo>
                  <a:lnTo>
                    <a:pt x="3839" y="79"/>
                  </a:lnTo>
                  <a:lnTo>
                    <a:pt x="3841" y="79"/>
                  </a:lnTo>
                  <a:lnTo>
                    <a:pt x="3844" y="54"/>
                  </a:lnTo>
                  <a:lnTo>
                    <a:pt x="3847" y="34"/>
                  </a:lnTo>
                  <a:lnTo>
                    <a:pt x="3850" y="79"/>
                  </a:lnTo>
                  <a:lnTo>
                    <a:pt x="3853" y="79"/>
                  </a:lnTo>
                  <a:lnTo>
                    <a:pt x="3856" y="34"/>
                  </a:lnTo>
                  <a:lnTo>
                    <a:pt x="3859" y="45"/>
                  </a:lnTo>
                  <a:lnTo>
                    <a:pt x="3862" y="79"/>
                  </a:lnTo>
                  <a:lnTo>
                    <a:pt x="3865" y="36"/>
                  </a:lnTo>
                  <a:lnTo>
                    <a:pt x="3868" y="40"/>
                  </a:lnTo>
                  <a:lnTo>
                    <a:pt x="3871" y="111"/>
                  </a:lnTo>
                  <a:lnTo>
                    <a:pt x="3873" y="183"/>
                  </a:lnTo>
                  <a:lnTo>
                    <a:pt x="3876" y="199"/>
                  </a:lnTo>
                  <a:lnTo>
                    <a:pt x="3879" y="186"/>
                  </a:lnTo>
                  <a:lnTo>
                    <a:pt x="3882" y="168"/>
                  </a:lnTo>
                  <a:lnTo>
                    <a:pt x="3885" y="150"/>
                  </a:lnTo>
                  <a:lnTo>
                    <a:pt x="3888" y="132"/>
                  </a:lnTo>
                  <a:lnTo>
                    <a:pt x="3891" y="114"/>
                  </a:lnTo>
                  <a:lnTo>
                    <a:pt x="3894" y="96"/>
                  </a:lnTo>
                  <a:lnTo>
                    <a:pt x="3897" y="78"/>
                  </a:lnTo>
                  <a:lnTo>
                    <a:pt x="3899" y="60"/>
                  </a:lnTo>
                  <a:lnTo>
                    <a:pt x="3903" y="41"/>
                  </a:lnTo>
                  <a:lnTo>
                    <a:pt x="3906" y="33"/>
                  </a:lnTo>
                  <a:lnTo>
                    <a:pt x="3908" y="70"/>
                  </a:lnTo>
                  <a:lnTo>
                    <a:pt x="3911" y="70"/>
                  </a:lnTo>
                  <a:lnTo>
                    <a:pt x="3914" y="70"/>
                  </a:lnTo>
                  <a:lnTo>
                    <a:pt x="3917" y="70"/>
                  </a:lnTo>
                  <a:lnTo>
                    <a:pt x="3920" y="70"/>
                  </a:lnTo>
                  <a:lnTo>
                    <a:pt x="3923" y="70"/>
                  </a:lnTo>
                  <a:lnTo>
                    <a:pt x="3926" y="70"/>
                  </a:lnTo>
                  <a:lnTo>
                    <a:pt x="3929" y="70"/>
                  </a:lnTo>
                  <a:lnTo>
                    <a:pt x="3931" y="70"/>
                  </a:lnTo>
                  <a:lnTo>
                    <a:pt x="3934" y="70"/>
                  </a:lnTo>
                  <a:lnTo>
                    <a:pt x="3938" y="70"/>
                  </a:lnTo>
                  <a:lnTo>
                    <a:pt x="3940" y="25"/>
                  </a:lnTo>
                  <a:lnTo>
                    <a:pt x="3943" y="41"/>
                  </a:lnTo>
                  <a:lnTo>
                    <a:pt x="3946" y="70"/>
                  </a:lnTo>
                  <a:lnTo>
                    <a:pt x="3949" y="70"/>
                  </a:lnTo>
                  <a:lnTo>
                    <a:pt x="3952" y="70"/>
                  </a:lnTo>
                  <a:lnTo>
                    <a:pt x="3955" y="70"/>
                  </a:lnTo>
                  <a:lnTo>
                    <a:pt x="3958" y="70"/>
                  </a:lnTo>
                  <a:lnTo>
                    <a:pt x="3961" y="70"/>
                  </a:lnTo>
                  <a:lnTo>
                    <a:pt x="3963" y="70"/>
                  </a:lnTo>
                  <a:lnTo>
                    <a:pt x="3966" y="70"/>
                  </a:lnTo>
                  <a:lnTo>
                    <a:pt x="3969" y="25"/>
                  </a:lnTo>
                  <a:lnTo>
                    <a:pt x="3972" y="70"/>
                  </a:lnTo>
                  <a:lnTo>
                    <a:pt x="3975" y="70"/>
                  </a:lnTo>
                  <a:lnTo>
                    <a:pt x="3978" y="70"/>
                  </a:lnTo>
                  <a:lnTo>
                    <a:pt x="3981" y="70"/>
                  </a:lnTo>
                  <a:lnTo>
                    <a:pt x="3984" y="70"/>
                  </a:lnTo>
                  <a:lnTo>
                    <a:pt x="3987" y="70"/>
                  </a:lnTo>
                  <a:lnTo>
                    <a:pt x="3990" y="70"/>
                  </a:lnTo>
                  <a:lnTo>
                    <a:pt x="3993" y="46"/>
                  </a:lnTo>
                  <a:lnTo>
                    <a:pt x="3996" y="25"/>
                  </a:lnTo>
                  <a:lnTo>
                    <a:pt x="3998" y="70"/>
                  </a:lnTo>
                  <a:lnTo>
                    <a:pt x="4001" y="70"/>
                  </a:lnTo>
                  <a:lnTo>
                    <a:pt x="4004" y="70"/>
                  </a:lnTo>
                  <a:lnTo>
                    <a:pt x="4007" y="70"/>
                  </a:lnTo>
                  <a:lnTo>
                    <a:pt x="4010" y="70"/>
                  </a:lnTo>
                  <a:lnTo>
                    <a:pt x="4013" y="70"/>
                  </a:lnTo>
                  <a:lnTo>
                    <a:pt x="4016" y="25"/>
                  </a:lnTo>
                  <a:lnTo>
                    <a:pt x="4019" y="70"/>
                  </a:lnTo>
                  <a:lnTo>
                    <a:pt x="4022" y="70"/>
                  </a:lnTo>
                  <a:lnTo>
                    <a:pt x="4025" y="70"/>
                  </a:lnTo>
                  <a:lnTo>
                    <a:pt x="4028" y="70"/>
                  </a:lnTo>
                  <a:lnTo>
                    <a:pt x="4030" y="70"/>
                  </a:lnTo>
                  <a:lnTo>
                    <a:pt x="4033" y="25"/>
                  </a:lnTo>
                  <a:lnTo>
                    <a:pt x="4036" y="70"/>
                  </a:lnTo>
                  <a:lnTo>
                    <a:pt x="4039" y="70"/>
                  </a:lnTo>
                  <a:lnTo>
                    <a:pt x="4042" y="70"/>
                  </a:lnTo>
                  <a:lnTo>
                    <a:pt x="4045" y="70"/>
                  </a:lnTo>
                  <a:lnTo>
                    <a:pt x="4048" y="43"/>
                  </a:lnTo>
                  <a:lnTo>
                    <a:pt x="4051" y="25"/>
                  </a:lnTo>
                  <a:lnTo>
                    <a:pt x="4054" y="70"/>
                  </a:lnTo>
                  <a:lnTo>
                    <a:pt x="4057" y="70"/>
                  </a:lnTo>
                  <a:lnTo>
                    <a:pt x="4060" y="70"/>
                  </a:lnTo>
                  <a:lnTo>
                    <a:pt x="4063" y="25"/>
                  </a:lnTo>
                  <a:lnTo>
                    <a:pt x="4065" y="70"/>
                  </a:lnTo>
                  <a:lnTo>
                    <a:pt x="4068" y="70"/>
                  </a:lnTo>
                  <a:lnTo>
                    <a:pt x="4071" y="70"/>
                  </a:lnTo>
                  <a:lnTo>
                    <a:pt x="4074" y="25"/>
                  </a:lnTo>
                  <a:lnTo>
                    <a:pt x="4077" y="30"/>
                  </a:lnTo>
                  <a:lnTo>
                    <a:pt x="4080" y="70"/>
                  </a:lnTo>
                  <a:lnTo>
                    <a:pt x="4083" y="70"/>
                  </a:lnTo>
                  <a:lnTo>
                    <a:pt x="4086" y="25"/>
                  </a:lnTo>
                  <a:lnTo>
                    <a:pt x="4089" y="70"/>
                  </a:lnTo>
                  <a:lnTo>
                    <a:pt x="4092" y="70"/>
                  </a:lnTo>
                  <a:lnTo>
                    <a:pt x="4095" y="53"/>
                  </a:lnTo>
                  <a:lnTo>
                    <a:pt x="4097" y="25"/>
                  </a:lnTo>
                  <a:lnTo>
                    <a:pt x="4100" y="70"/>
                  </a:lnTo>
                  <a:lnTo>
                    <a:pt x="4103" y="70"/>
                  </a:lnTo>
                  <a:lnTo>
                    <a:pt x="4106" y="25"/>
                  </a:lnTo>
                  <a:lnTo>
                    <a:pt x="4109" y="50"/>
                  </a:lnTo>
                  <a:lnTo>
                    <a:pt x="4112" y="70"/>
                  </a:lnTo>
                  <a:lnTo>
                    <a:pt x="4115" y="25"/>
                  </a:lnTo>
                  <a:lnTo>
                    <a:pt x="4118" y="27"/>
                  </a:lnTo>
                  <a:lnTo>
                    <a:pt x="4121" y="98"/>
                  </a:lnTo>
                  <a:lnTo>
                    <a:pt x="4124" y="170"/>
                  </a:lnTo>
                  <a:lnTo>
                    <a:pt x="4127" y="199"/>
                  </a:lnTo>
                  <a:lnTo>
                    <a:pt x="4129" y="190"/>
                  </a:lnTo>
                  <a:lnTo>
                    <a:pt x="4132" y="172"/>
                  </a:lnTo>
                  <a:lnTo>
                    <a:pt x="4135" y="154"/>
                  </a:lnTo>
                  <a:lnTo>
                    <a:pt x="4138" y="135"/>
                  </a:lnTo>
                  <a:lnTo>
                    <a:pt x="4141" y="117"/>
                  </a:lnTo>
                  <a:lnTo>
                    <a:pt x="4144" y="99"/>
                  </a:lnTo>
                  <a:lnTo>
                    <a:pt x="4147" y="137"/>
                  </a:lnTo>
                  <a:lnTo>
                    <a:pt x="4150" y="137"/>
                  </a:lnTo>
                  <a:lnTo>
                    <a:pt x="4153" y="137"/>
                  </a:lnTo>
                  <a:lnTo>
                    <a:pt x="4156" y="137"/>
                  </a:lnTo>
                  <a:lnTo>
                    <a:pt x="4159" y="137"/>
                  </a:lnTo>
                  <a:lnTo>
                    <a:pt x="4162" y="137"/>
                  </a:lnTo>
                  <a:lnTo>
                    <a:pt x="4164" y="137"/>
                  </a:lnTo>
                  <a:lnTo>
                    <a:pt x="4167" y="137"/>
                  </a:lnTo>
                  <a:lnTo>
                    <a:pt x="4170" y="137"/>
                  </a:lnTo>
                  <a:lnTo>
                    <a:pt x="4173" y="137"/>
                  </a:lnTo>
                  <a:lnTo>
                    <a:pt x="4176" y="137"/>
                  </a:lnTo>
                  <a:lnTo>
                    <a:pt x="4179" y="137"/>
                  </a:lnTo>
                  <a:lnTo>
                    <a:pt x="4182" y="131"/>
                  </a:lnTo>
                  <a:lnTo>
                    <a:pt x="4185" y="91"/>
                  </a:lnTo>
                  <a:lnTo>
                    <a:pt x="4188" y="137"/>
                  </a:lnTo>
                  <a:lnTo>
                    <a:pt x="4191" y="137"/>
                  </a:lnTo>
                  <a:lnTo>
                    <a:pt x="4194" y="137"/>
                  </a:lnTo>
                  <a:lnTo>
                    <a:pt x="4196" y="137"/>
                  </a:lnTo>
                  <a:lnTo>
                    <a:pt x="4199" y="137"/>
                  </a:lnTo>
                  <a:lnTo>
                    <a:pt x="4202" y="137"/>
                  </a:lnTo>
                  <a:lnTo>
                    <a:pt x="4205" y="137"/>
                  </a:lnTo>
                  <a:lnTo>
                    <a:pt x="4208" y="137"/>
                  </a:lnTo>
                  <a:lnTo>
                    <a:pt x="4211" y="124"/>
                  </a:lnTo>
                  <a:lnTo>
                    <a:pt x="4214" y="91"/>
                  </a:lnTo>
                  <a:lnTo>
                    <a:pt x="4217" y="137"/>
                  </a:lnTo>
                  <a:lnTo>
                    <a:pt x="4220" y="137"/>
                  </a:lnTo>
                  <a:lnTo>
                    <a:pt x="4223" y="137"/>
                  </a:lnTo>
                  <a:lnTo>
                    <a:pt x="4226" y="137"/>
                  </a:lnTo>
                  <a:lnTo>
                    <a:pt x="4229" y="137"/>
                  </a:lnTo>
                  <a:lnTo>
                    <a:pt x="4231" y="137"/>
                  </a:lnTo>
                  <a:lnTo>
                    <a:pt x="4234" y="91"/>
                  </a:lnTo>
                  <a:lnTo>
                    <a:pt x="4237" y="125"/>
                  </a:lnTo>
                  <a:lnTo>
                    <a:pt x="4240" y="137"/>
                  </a:lnTo>
                  <a:lnTo>
                    <a:pt x="4243" y="137"/>
                  </a:lnTo>
                  <a:lnTo>
                    <a:pt x="4246" y="137"/>
                  </a:lnTo>
                  <a:lnTo>
                    <a:pt x="4249" y="137"/>
                  </a:lnTo>
                  <a:lnTo>
                    <a:pt x="4252" y="91"/>
                  </a:lnTo>
                  <a:lnTo>
                    <a:pt x="4255" y="106"/>
                  </a:lnTo>
                  <a:lnTo>
                    <a:pt x="4258" y="137"/>
                  </a:lnTo>
                  <a:lnTo>
                    <a:pt x="4261" y="137"/>
                  </a:lnTo>
                  <a:lnTo>
                    <a:pt x="4263" y="137"/>
                  </a:lnTo>
                  <a:lnTo>
                    <a:pt x="4266" y="91"/>
                  </a:lnTo>
                  <a:lnTo>
                    <a:pt x="4269" y="91"/>
                  </a:lnTo>
                  <a:lnTo>
                    <a:pt x="4272" y="137"/>
                  </a:lnTo>
                  <a:lnTo>
                    <a:pt x="4275" y="137"/>
                  </a:lnTo>
                  <a:lnTo>
                    <a:pt x="4278" y="137"/>
                  </a:lnTo>
                  <a:lnTo>
                    <a:pt x="4281" y="91"/>
                  </a:lnTo>
                  <a:lnTo>
                    <a:pt x="4284" y="137"/>
                  </a:lnTo>
                  <a:lnTo>
                    <a:pt x="4286" y="137"/>
                  </a:lnTo>
                  <a:lnTo>
                    <a:pt x="4290" y="91"/>
                  </a:lnTo>
                  <a:lnTo>
                    <a:pt x="4293" y="137"/>
                  </a:lnTo>
                  <a:lnTo>
                    <a:pt x="4295" y="137"/>
                  </a:lnTo>
                  <a:lnTo>
                    <a:pt x="4298" y="91"/>
                  </a:lnTo>
                  <a:lnTo>
                    <a:pt x="4301" y="111"/>
                  </a:lnTo>
                  <a:lnTo>
                    <a:pt x="4304" y="182"/>
                  </a:lnTo>
                  <a:lnTo>
                    <a:pt x="4307" y="199"/>
                  </a:lnTo>
                  <a:lnTo>
                    <a:pt x="4310" y="187"/>
                  </a:lnTo>
                  <a:lnTo>
                    <a:pt x="4313" y="169"/>
                  </a:lnTo>
                  <a:lnTo>
                    <a:pt x="4316" y="150"/>
                  </a:lnTo>
                  <a:lnTo>
                    <a:pt x="4319" y="133"/>
                  </a:lnTo>
                  <a:lnTo>
                    <a:pt x="4321" y="115"/>
                  </a:lnTo>
                  <a:lnTo>
                    <a:pt x="4324" y="96"/>
                  </a:lnTo>
                  <a:lnTo>
                    <a:pt x="4328" y="78"/>
                  </a:lnTo>
                  <a:lnTo>
                    <a:pt x="4330" y="60"/>
                  </a:lnTo>
                  <a:lnTo>
                    <a:pt x="4333" y="42"/>
                  </a:lnTo>
                  <a:lnTo>
                    <a:pt x="4336" y="24"/>
                  </a:lnTo>
                  <a:lnTo>
                    <a:pt x="4339" y="6"/>
                  </a:lnTo>
                  <a:lnTo>
                    <a:pt x="4342" y="45"/>
                  </a:lnTo>
                  <a:lnTo>
                    <a:pt x="4345" y="45"/>
                  </a:lnTo>
                  <a:lnTo>
                    <a:pt x="4348" y="45"/>
                  </a:lnTo>
                  <a:lnTo>
                    <a:pt x="4351" y="45"/>
                  </a:lnTo>
                  <a:lnTo>
                    <a:pt x="4353" y="45"/>
                  </a:lnTo>
                  <a:lnTo>
                    <a:pt x="4356" y="45"/>
                  </a:lnTo>
                  <a:lnTo>
                    <a:pt x="4359" y="45"/>
                  </a:lnTo>
                  <a:lnTo>
                    <a:pt x="4362" y="45"/>
                  </a:lnTo>
                  <a:lnTo>
                    <a:pt x="4365" y="0"/>
                  </a:lnTo>
                  <a:lnTo>
                    <a:pt x="4368" y="45"/>
                  </a:lnTo>
                  <a:lnTo>
                    <a:pt x="4371" y="45"/>
                  </a:lnTo>
                  <a:lnTo>
                    <a:pt x="4374" y="45"/>
                  </a:lnTo>
                  <a:lnTo>
                    <a:pt x="4377" y="45"/>
                  </a:lnTo>
                  <a:lnTo>
                    <a:pt x="4380" y="45"/>
                  </a:lnTo>
                  <a:lnTo>
                    <a:pt x="4383" y="45"/>
                  </a:lnTo>
                  <a:lnTo>
                    <a:pt x="4386" y="0"/>
                  </a:lnTo>
                  <a:lnTo>
                    <a:pt x="4388" y="45"/>
                  </a:lnTo>
                  <a:lnTo>
                    <a:pt x="4391" y="45"/>
                  </a:lnTo>
                  <a:lnTo>
                    <a:pt x="4394" y="45"/>
                  </a:lnTo>
                  <a:lnTo>
                    <a:pt x="4397" y="45"/>
                  </a:lnTo>
                  <a:lnTo>
                    <a:pt x="4400" y="45"/>
                  </a:lnTo>
                  <a:lnTo>
                    <a:pt x="4403" y="0"/>
                  </a:lnTo>
                  <a:lnTo>
                    <a:pt x="4406" y="45"/>
                  </a:lnTo>
                  <a:lnTo>
                    <a:pt x="4409" y="45"/>
                  </a:lnTo>
                  <a:lnTo>
                    <a:pt x="4412" y="45"/>
                  </a:lnTo>
                  <a:lnTo>
                    <a:pt x="4415" y="45"/>
                  </a:lnTo>
                  <a:lnTo>
                    <a:pt x="4418" y="0"/>
                  </a:lnTo>
                  <a:lnTo>
                    <a:pt x="4420" y="3"/>
                  </a:lnTo>
                  <a:lnTo>
                    <a:pt x="4423" y="45"/>
                  </a:lnTo>
                  <a:lnTo>
                    <a:pt x="4426" y="45"/>
                  </a:lnTo>
                  <a:lnTo>
                    <a:pt x="4429" y="45"/>
                  </a:lnTo>
                  <a:lnTo>
                    <a:pt x="4432" y="0"/>
                  </a:lnTo>
                  <a:lnTo>
                    <a:pt x="4435" y="45"/>
                  </a:lnTo>
                  <a:lnTo>
                    <a:pt x="4438" y="45"/>
                  </a:lnTo>
                  <a:lnTo>
                    <a:pt x="4441" y="45"/>
                  </a:lnTo>
                  <a:lnTo>
                    <a:pt x="4444" y="0"/>
                  </a:lnTo>
                  <a:lnTo>
                    <a:pt x="4447" y="0"/>
                  </a:lnTo>
                  <a:lnTo>
                    <a:pt x="4450" y="45"/>
                  </a:lnTo>
                  <a:lnTo>
                    <a:pt x="4452" y="45"/>
                  </a:lnTo>
                  <a:lnTo>
                    <a:pt x="4455" y="0"/>
                  </a:lnTo>
                  <a:lnTo>
                    <a:pt x="4458" y="6"/>
                  </a:lnTo>
                  <a:lnTo>
                    <a:pt x="4461" y="45"/>
                  </a:lnTo>
                  <a:lnTo>
                    <a:pt x="4464" y="45"/>
                  </a:lnTo>
                  <a:lnTo>
                    <a:pt x="4467" y="0"/>
                  </a:lnTo>
                  <a:lnTo>
                    <a:pt x="4470" y="45"/>
                  </a:lnTo>
                  <a:lnTo>
                    <a:pt x="4473" y="45"/>
                  </a:lnTo>
                  <a:lnTo>
                    <a:pt x="4476" y="0"/>
                  </a:lnTo>
                  <a:lnTo>
                    <a:pt x="4479" y="40"/>
                  </a:lnTo>
                  <a:lnTo>
                    <a:pt x="4482" y="45"/>
                  </a:lnTo>
                  <a:lnTo>
                    <a:pt x="4485" y="0"/>
                  </a:lnTo>
                  <a:lnTo>
                    <a:pt x="4487" y="0"/>
                  </a:lnTo>
                  <a:lnTo>
                    <a:pt x="4490" y="71"/>
                  </a:lnTo>
                  <a:lnTo>
                    <a:pt x="4493" y="143"/>
                  </a:lnTo>
                  <a:lnTo>
                    <a:pt x="4496" y="199"/>
                  </a:lnTo>
                  <a:lnTo>
                    <a:pt x="4499" y="196"/>
                  </a:lnTo>
                  <a:lnTo>
                    <a:pt x="4502" y="178"/>
                  </a:lnTo>
                  <a:lnTo>
                    <a:pt x="4505" y="160"/>
                  </a:lnTo>
                  <a:lnTo>
                    <a:pt x="4508" y="142"/>
                  </a:lnTo>
                  <a:lnTo>
                    <a:pt x="4511" y="124"/>
                  </a:lnTo>
                  <a:lnTo>
                    <a:pt x="4514" y="106"/>
                  </a:lnTo>
                  <a:lnTo>
                    <a:pt x="4517" y="88"/>
                  </a:lnTo>
                  <a:lnTo>
                    <a:pt x="4519" y="69"/>
                  </a:lnTo>
                  <a:lnTo>
                    <a:pt x="4522" y="51"/>
                  </a:lnTo>
                  <a:lnTo>
                    <a:pt x="4525" y="95"/>
                  </a:lnTo>
                  <a:lnTo>
                    <a:pt x="4528" y="95"/>
                  </a:lnTo>
                  <a:lnTo>
                    <a:pt x="4531" y="95"/>
                  </a:lnTo>
                  <a:lnTo>
                    <a:pt x="4534" y="95"/>
                  </a:lnTo>
                  <a:lnTo>
                    <a:pt x="4537" y="95"/>
                  </a:lnTo>
                  <a:lnTo>
                    <a:pt x="4540" y="95"/>
                  </a:lnTo>
                  <a:lnTo>
                    <a:pt x="4543" y="95"/>
                  </a:lnTo>
                  <a:lnTo>
                    <a:pt x="4546" y="95"/>
                  </a:lnTo>
                  <a:lnTo>
                    <a:pt x="4549" y="95"/>
                  </a:lnTo>
                  <a:lnTo>
                    <a:pt x="4552" y="95"/>
                  </a:lnTo>
                  <a:lnTo>
                    <a:pt x="4554" y="95"/>
                  </a:lnTo>
                  <a:lnTo>
                    <a:pt x="4557" y="95"/>
                  </a:lnTo>
                  <a:lnTo>
                    <a:pt x="4560" y="50"/>
                  </a:lnTo>
                  <a:lnTo>
                    <a:pt x="4563" y="94"/>
                  </a:lnTo>
                  <a:lnTo>
                    <a:pt x="4566" y="95"/>
                  </a:lnTo>
                  <a:lnTo>
                    <a:pt x="4569" y="95"/>
                  </a:lnTo>
                  <a:lnTo>
                    <a:pt x="4572" y="95"/>
                  </a:lnTo>
                  <a:lnTo>
                    <a:pt x="4575" y="95"/>
                  </a:lnTo>
                  <a:lnTo>
                    <a:pt x="4578" y="95"/>
                  </a:lnTo>
                  <a:lnTo>
                    <a:pt x="4581" y="95"/>
                  </a:lnTo>
                  <a:lnTo>
                    <a:pt x="4584" y="95"/>
                  </a:lnTo>
                  <a:lnTo>
                    <a:pt x="4586" y="95"/>
                  </a:lnTo>
                  <a:lnTo>
                    <a:pt x="4589" y="95"/>
                  </a:lnTo>
                  <a:lnTo>
                    <a:pt x="4592" y="95"/>
                  </a:lnTo>
                  <a:lnTo>
                    <a:pt x="4595" y="95"/>
                  </a:lnTo>
                  <a:lnTo>
                    <a:pt x="4598" y="95"/>
                  </a:lnTo>
                  <a:lnTo>
                    <a:pt x="4601" y="95"/>
                  </a:lnTo>
                  <a:lnTo>
                    <a:pt x="4604" y="95"/>
                  </a:lnTo>
                  <a:lnTo>
                    <a:pt x="4607" y="95"/>
                  </a:lnTo>
                  <a:lnTo>
                    <a:pt x="4610" y="95"/>
                  </a:lnTo>
                  <a:lnTo>
                    <a:pt x="4613" y="95"/>
                  </a:lnTo>
                  <a:lnTo>
                    <a:pt x="4616" y="50"/>
                  </a:lnTo>
                  <a:lnTo>
                    <a:pt x="4618" y="50"/>
                  </a:lnTo>
                  <a:lnTo>
                    <a:pt x="4621" y="95"/>
                  </a:lnTo>
                  <a:lnTo>
                    <a:pt x="4624" y="95"/>
                  </a:lnTo>
                  <a:lnTo>
                    <a:pt x="4627" y="95"/>
                  </a:lnTo>
                  <a:lnTo>
                    <a:pt x="4630" y="95"/>
                  </a:lnTo>
                  <a:lnTo>
                    <a:pt x="4633" y="95"/>
                  </a:lnTo>
                  <a:lnTo>
                    <a:pt x="4636" y="95"/>
                  </a:lnTo>
                  <a:lnTo>
                    <a:pt x="4639" y="95"/>
                  </a:lnTo>
                  <a:lnTo>
                    <a:pt x="4642" y="95"/>
                  </a:lnTo>
                  <a:lnTo>
                    <a:pt x="4645" y="95"/>
                  </a:lnTo>
                  <a:lnTo>
                    <a:pt x="4648" y="95"/>
                  </a:lnTo>
                  <a:lnTo>
                    <a:pt x="4651" y="95"/>
                  </a:lnTo>
                  <a:lnTo>
                    <a:pt x="4653" y="95"/>
                  </a:lnTo>
                  <a:lnTo>
                    <a:pt x="4656" y="95"/>
                  </a:lnTo>
                  <a:lnTo>
                    <a:pt x="4659" y="95"/>
                  </a:lnTo>
                  <a:lnTo>
                    <a:pt x="4662" y="50"/>
                  </a:lnTo>
                  <a:lnTo>
                    <a:pt x="4665" y="95"/>
                  </a:lnTo>
                  <a:lnTo>
                    <a:pt x="4668" y="95"/>
                  </a:lnTo>
                  <a:lnTo>
                    <a:pt x="4671" y="95"/>
                  </a:lnTo>
                  <a:lnTo>
                    <a:pt x="4674" y="95"/>
                  </a:lnTo>
                  <a:lnTo>
                    <a:pt x="4676" y="95"/>
                  </a:lnTo>
                  <a:lnTo>
                    <a:pt x="4680" y="95"/>
                  </a:lnTo>
                  <a:lnTo>
                    <a:pt x="4683" y="95"/>
                  </a:lnTo>
                  <a:lnTo>
                    <a:pt x="4685" y="95"/>
                  </a:lnTo>
                  <a:lnTo>
                    <a:pt x="4688" y="95"/>
                  </a:lnTo>
                  <a:lnTo>
                    <a:pt x="4691" y="95"/>
                  </a:lnTo>
                  <a:lnTo>
                    <a:pt x="4694" y="95"/>
                  </a:lnTo>
                  <a:lnTo>
                    <a:pt x="4697" y="74"/>
                  </a:lnTo>
                  <a:lnTo>
                    <a:pt x="4700" y="50"/>
                  </a:lnTo>
                  <a:lnTo>
                    <a:pt x="4703" y="95"/>
                  </a:lnTo>
                  <a:lnTo>
                    <a:pt x="4706" y="50"/>
                  </a:lnTo>
                  <a:lnTo>
                    <a:pt x="4709" y="73"/>
                  </a:lnTo>
                  <a:lnTo>
                    <a:pt x="4711" y="144"/>
                  </a:lnTo>
                  <a:lnTo>
                    <a:pt x="4714" y="199"/>
                  </a:lnTo>
                  <a:lnTo>
                    <a:pt x="4718" y="196"/>
                  </a:lnTo>
                  <a:lnTo>
                    <a:pt x="4720" y="178"/>
                  </a:lnTo>
                  <a:lnTo>
                    <a:pt x="4723" y="160"/>
                  </a:lnTo>
                  <a:lnTo>
                    <a:pt x="4726" y="142"/>
                  </a:lnTo>
                  <a:lnTo>
                    <a:pt x="4729" y="124"/>
                  </a:lnTo>
                  <a:lnTo>
                    <a:pt x="4732" y="106"/>
                  </a:lnTo>
                  <a:lnTo>
                    <a:pt x="4735" y="88"/>
                  </a:lnTo>
                  <a:lnTo>
                    <a:pt x="4738" y="70"/>
                  </a:lnTo>
                  <a:lnTo>
                    <a:pt x="4741" y="52"/>
                  </a:lnTo>
                  <a:lnTo>
                    <a:pt x="4743" y="33"/>
                  </a:lnTo>
                  <a:lnTo>
                    <a:pt x="4746" y="15"/>
                  </a:lnTo>
                  <a:lnTo>
                    <a:pt x="4749" y="24"/>
                  </a:lnTo>
                  <a:lnTo>
                    <a:pt x="4752" y="45"/>
                  </a:lnTo>
                  <a:lnTo>
                    <a:pt x="4755" y="45"/>
                  </a:lnTo>
                  <a:lnTo>
                    <a:pt x="4758" y="45"/>
                  </a:lnTo>
                  <a:lnTo>
                    <a:pt x="4761" y="45"/>
                  </a:lnTo>
                  <a:lnTo>
                    <a:pt x="4764" y="45"/>
                  </a:lnTo>
                  <a:lnTo>
                    <a:pt x="4767" y="45"/>
                  </a:lnTo>
                  <a:lnTo>
                    <a:pt x="4770" y="45"/>
                  </a:lnTo>
                  <a:lnTo>
                    <a:pt x="4773" y="45"/>
                  </a:lnTo>
                  <a:lnTo>
                    <a:pt x="4775" y="45"/>
                  </a:lnTo>
                  <a:lnTo>
                    <a:pt x="4778" y="45"/>
                  </a:lnTo>
                  <a:lnTo>
                    <a:pt x="4781" y="0"/>
                  </a:lnTo>
                  <a:lnTo>
                    <a:pt x="4784" y="14"/>
                  </a:lnTo>
                  <a:lnTo>
                    <a:pt x="4787" y="45"/>
                  </a:lnTo>
                  <a:lnTo>
                    <a:pt x="4790" y="45"/>
                  </a:lnTo>
                  <a:lnTo>
                    <a:pt x="4793" y="45"/>
                  </a:lnTo>
                  <a:lnTo>
                    <a:pt x="4796" y="45"/>
                  </a:lnTo>
                  <a:lnTo>
                    <a:pt x="4799" y="45"/>
                  </a:lnTo>
                  <a:lnTo>
                    <a:pt x="4802" y="45"/>
                  </a:lnTo>
                  <a:lnTo>
                    <a:pt x="4805" y="45"/>
                  </a:lnTo>
                  <a:lnTo>
                    <a:pt x="4808" y="40"/>
                  </a:lnTo>
                  <a:lnTo>
                    <a:pt x="4810" y="0"/>
                  </a:lnTo>
                  <a:lnTo>
                    <a:pt x="4813" y="45"/>
                  </a:lnTo>
                  <a:lnTo>
                    <a:pt x="4816" y="45"/>
                  </a:lnTo>
                  <a:lnTo>
                    <a:pt x="4819" y="45"/>
                  </a:lnTo>
                  <a:lnTo>
                    <a:pt x="4822" y="45"/>
                  </a:lnTo>
                  <a:lnTo>
                    <a:pt x="4825" y="45"/>
                  </a:lnTo>
                  <a:lnTo>
                    <a:pt x="4828" y="45"/>
                  </a:lnTo>
                  <a:lnTo>
                    <a:pt x="4831" y="45"/>
                  </a:lnTo>
                  <a:lnTo>
                    <a:pt x="4834" y="0"/>
                  </a:lnTo>
                  <a:lnTo>
                    <a:pt x="4837" y="45"/>
                  </a:lnTo>
                  <a:lnTo>
                    <a:pt x="4840" y="45"/>
                  </a:lnTo>
                  <a:lnTo>
                    <a:pt x="4842" y="45"/>
                  </a:lnTo>
                  <a:lnTo>
                    <a:pt x="4845" y="45"/>
                  </a:lnTo>
                  <a:lnTo>
                    <a:pt x="4848" y="45"/>
                  </a:lnTo>
                  <a:lnTo>
                    <a:pt x="4851" y="45"/>
                  </a:lnTo>
                  <a:lnTo>
                    <a:pt x="4854" y="0"/>
                  </a:lnTo>
                  <a:lnTo>
                    <a:pt x="4857" y="14"/>
                  </a:lnTo>
                  <a:lnTo>
                    <a:pt x="4860" y="45"/>
                  </a:lnTo>
                  <a:lnTo>
                    <a:pt x="4863" y="45"/>
                  </a:lnTo>
                  <a:lnTo>
                    <a:pt x="4866" y="45"/>
                  </a:lnTo>
                  <a:lnTo>
                    <a:pt x="4869" y="45"/>
                  </a:lnTo>
                  <a:lnTo>
                    <a:pt x="4872" y="25"/>
                  </a:lnTo>
                  <a:lnTo>
                    <a:pt x="4875" y="0"/>
                  </a:lnTo>
                  <a:lnTo>
                    <a:pt x="4877" y="45"/>
                  </a:lnTo>
                  <a:lnTo>
                    <a:pt x="4880" y="45"/>
                  </a:lnTo>
                  <a:lnTo>
                    <a:pt x="4883" y="45"/>
                  </a:lnTo>
                  <a:lnTo>
                    <a:pt x="4886" y="45"/>
                  </a:lnTo>
                  <a:lnTo>
                    <a:pt x="4889" y="0"/>
                  </a:lnTo>
                  <a:lnTo>
                    <a:pt x="4892" y="45"/>
                  </a:lnTo>
                  <a:lnTo>
                    <a:pt x="4895" y="45"/>
                  </a:lnTo>
                  <a:lnTo>
                    <a:pt x="4898" y="45"/>
                  </a:lnTo>
                  <a:lnTo>
                    <a:pt x="4901" y="45"/>
                  </a:lnTo>
                  <a:lnTo>
                    <a:pt x="4904" y="0"/>
                  </a:lnTo>
                  <a:lnTo>
                    <a:pt x="4907" y="45"/>
                  </a:lnTo>
                  <a:lnTo>
                    <a:pt x="4909" y="45"/>
                  </a:lnTo>
                  <a:lnTo>
                    <a:pt x="4912" y="45"/>
                  </a:lnTo>
                  <a:lnTo>
                    <a:pt x="4915" y="0"/>
                  </a:lnTo>
                  <a:lnTo>
                    <a:pt x="4918" y="27"/>
                  </a:lnTo>
                  <a:lnTo>
                    <a:pt x="4921" y="45"/>
                  </a:lnTo>
                  <a:lnTo>
                    <a:pt x="4924" y="45"/>
                  </a:lnTo>
                  <a:lnTo>
                    <a:pt x="4927" y="0"/>
                  </a:lnTo>
                  <a:lnTo>
                    <a:pt x="4930" y="41"/>
                  </a:lnTo>
                  <a:lnTo>
                    <a:pt x="4933" y="45"/>
                  </a:lnTo>
                  <a:lnTo>
                    <a:pt x="4936" y="45"/>
                  </a:lnTo>
                  <a:lnTo>
                    <a:pt x="4939" y="0"/>
                  </a:lnTo>
                  <a:lnTo>
                    <a:pt x="4941" y="45"/>
                  </a:lnTo>
                  <a:lnTo>
                    <a:pt x="4944" y="45"/>
                  </a:lnTo>
                  <a:lnTo>
                    <a:pt x="4947" y="0"/>
                  </a:lnTo>
                  <a:lnTo>
                    <a:pt x="4950" y="45"/>
                  </a:lnTo>
                  <a:lnTo>
                    <a:pt x="4953" y="45"/>
                  </a:lnTo>
                  <a:lnTo>
                    <a:pt x="4956" y="0"/>
                  </a:lnTo>
                  <a:lnTo>
                    <a:pt x="4959" y="32"/>
                  </a:lnTo>
                  <a:lnTo>
                    <a:pt x="4962" y="103"/>
                  </a:lnTo>
                  <a:lnTo>
                    <a:pt x="4965" y="175"/>
                  </a:lnTo>
                  <a:lnTo>
                    <a:pt x="4968" y="199"/>
                  </a:lnTo>
                  <a:lnTo>
                    <a:pt x="4971" y="189"/>
                  </a:lnTo>
                  <a:lnTo>
                    <a:pt x="4974" y="171"/>
                  </a:lnTo>
                  <a:lnTo>
                    <a:pt x="4976" y="152"/>
                  </a:lnTo>
                  <a:lnTo>
                    <a:pt x="4979" y="134"/>
                  </a:lnTo>
                  <a:lnTo>
                    <a:pt x="4982" y="116"/>
                  </a:lnTo>
                  <a:lnTo>
                    <a:pt x="4985" y="98"/>
                  </a:lnTo>
                  <a:lnTo>
                    <a:pt x="4988" y="80"/>
                  </a:lnTo>
                  <a:lnTo>
                    <a:pt x="4991" y="62"/>
                  </a:lnTo>
                  <a:lnTo>
                    <a:pt x="4994" y="44"/>
                  </a:lnTo>
                  <a:lnTo>
                    <a:pt x="4997" y="80"/>
                  </a:lnTo>
                  <a:lnTo>
                    <a:pt x="5000" y="80"/>
                  </a:lnTo>
                  <a:lnTo>
                    <a:pt x="5003" y="80"/>
                  </a:lnTo>
                  <a:lnTo>
                    <a:pt x="5006" y="80"/>
                  </a:lnTo>
                  <a:lnTo>
                    <a:pt x="5008" y="80"/>
                  </a:lnTo>
                  <a:lnTo>
                    <a:pt x="5011" y="80"/>
                  </a:lnTo>
                  <a:lnTo>
                    <a:pt x="5014" y="80"/>
                  </a:lnTo>
                  <a:lnTo>
                    <a:pt x="5017" y="80"/>
                  </a:lnTo>
                  <a:lnTo>
                    <a:pt x="5020" y="80"/>
                  </a:lnTo>
                  <a:lnTo>
                    <a:pt x="5023" y="80"/>
                  </a:lnTo>
                  <a:lnTo>
                    <a:pt x="5026" y="80"/>
                  </a:lnTo>
                  <a:lnTo>
                    <a:pt x="5029" y="80"/>
                  </a:lnTo>
                  <a:lnTo>
                    <a:pt x="5032" y="35"/>
                  </a:lnTo>
                  <a:lnTo>
                    <a:pt x="5035" y="50"/>
                  </a:lnTo>
                  <a:lnTo>
                    <a:pt x="5038" y="80"/>
                  </a:lnTo>
                  <a:lnTo>
                    <a:pt x="5041" y="80"/>
                  </a:lnTo>
                  <a:lnTo>
                    <a:pt x="5043" y="80"/>
                  </a:lnTo>
                  <a:lnTo>
                    <a:pt x="5046" y="80"/>
                  </a:lnTo>
                  <a:lnTo>
                    <a:pt x="5049" y="80"/>
                  </a:lnTo>
                  <a:lnTo>
                    <a:pt x="5052" y="80"/>
                  </a:lnTo>
                  <a:lnTo>
                    <a:pt x="5055" y="80"/>
                  </a:lnTo>
                  <a:lnTo>
                    <a:pt x="5058" y="80"/>
                  </a:lnTo>
                  <a:lnTo>
                    <a:pt x="5061" y="39"/>
                  </a:lnTo>
                  <a:lnTo>
                    <a:pt x="5064" y="35"/>
                  </a:lnTo>
                  <a:lnTo>
                    <a:pt x="5066" y="80"/>
                  </a:lnTo>
                  <a:lnTo>
                    <a:pt x="5070" y="80"/>
                  </a:lnTo>
                  <a:lnTo>
                    <a:pt x="5073" y="80"/>
                  </a:lnTo>
                  <a:lnTo>
                    <a:pt x="5075" y="80"/>
                  </a:lnTo>
                  <a:lnTo>
                    <a:pt x="5078" y="80"/>
                  </a:lnTo>
                  <a:lnTo>
                    <a:pt x="5081" y="80"/>
                  </a:lnTo>
                  <a:lnTo>
                    <a:pt x="5084" y="80"/>
                  </a:lnTo>
                  <a:lnTo>
                    <a:pt x="5087" y="35"/>
                  </a:lnTo>
                  <a:lnTo>
                    <a:pt x="5090" y="64"/>
                  </a:lnTo>
                  <a:lnTo>
                    <a:pt x="5093" y="80"/>
                  </a:lnTo>
                  <a:lnTo>
                    <a:pt x="5096" y="80"/>
                  </a:lnTo>
                  <a:lnTo>
                    <a:pt x="5098" y="80"/>
                  </a:lnTo>
                  <a:lnTo>
                    <a:pt x="5101" y="80"/>
                  </a:lnTo>
                  <a:lnTo>
                    <a:pt x="5104" y="80"/>
                  </a:lnTo>
                  <a:lnTo>
                    <a:pt x="5107" y="45"/>
                  </a:lnTo>
                  <a:lnTo>
                    <a:pt x="5110" y="35"/>
                  </a:lnTo>
                  <a:lnTo>
                    <a:pt x="5113" y="80"/>
                  </a:lnTo>
                  <a:lnTo>
                    <a:pt x="5116" y="80"/>
                  </a:lnTo>
                  <a:lnTo>
                    <a:pt x="5119" y="80"/>
                  </a:lnTo>
                  <a:lnTo>
                    <a:pt x="5122" y="80"/>
                  </a:lnTo>
                  <a:lnTo>
                    <a:pt x="5125" y="80"/>
                  </a:lnTo>
                  <a:lnTo>
                    <a:pt x="5128" y="35"/>
                  </a:lnTo>
                  <a:lnTo>
                    <a:pt x="5131" y="80"/>
                  </a:lnTo>
                  <a:lnTo>
                    <a:pt x="5133" y="80"/>
                  </a:lnTo>
                  <a:lnTo>
                    <a:pt x="5136" y="80"/>
                  </a:lnTo>
                  <a:lnTo>
                    <a:pt x="5139" y="80"/>
                  </a:lnTo>
                  <a:lnTo>
                    <a:pt x="5142" y="35"/>
                  </a:lnTo>
                  <a:lnTo>
                    <a:pt x="5145" y="80"/>
                  </a:lnTo>
                  <a:lnTo>
                    <a:pt x="5148" y="80"/>
                  </a:lnTo>
                  <a:lnTo>
                    <a:pt x="5151" y="80"/>
                  </a:lnTo>
                  <a:lnTo>
                    <a:pt x="5154" y="74"/>
                  </a:lnTo>
                  <a:lnTo>
                    <a:pt x="5157" y="35"/>
                  </a:lnTo>
                  <a:lnTo>
                    <a:pt x="5160" y="80"/>
                  </a:lnTo>
                  <a:lnTo>
                    <a:pt x="5163" y="80"/>
                  </a:lnTo>
                  <a:lnTo>
                    <a:pt x="5165" y="80"/>
                  </a:lnTo>
                  <a:lnTo>
                    <a:pt x="5168" y="35"/>
                  </a:lnTo>
                  <a:lnTo>
                    <a:pt x="5171" y="80"/>
                  </a:lnTo>
                  <a:lnTo>
                    <a:pt x="5174" y="80"/>
                  </a:lnTo>
                  <a:lnTo>
                    <a:pt x="5177" y="62"/>
                  </a:lnTo>
                  <a:lnTo>
                    <a:pt x="5180" y="35"/>
                  </a:lnTo>
                  <a:lnTo>
                    <a:pt x="5183" y="80"/>
                  </a:lnTo>
                  <a:lnTo>
                    <a:pt x="5186" y="80"/>
                  </a:lnTo>
                  <a:lnTo>
                    <a:pt x="5189" y="35"/>
                  </a:lnTo>
                  <a:lnTo>
                    <a:pt x="5192" y="63"/>
                  </a:lnTo>
                  <a:lnTo>
                    <a:pt x="5195" y="80"/>
                  </a:lnTo>
                  <a:lnTo>
                    <a:pt x="5198" y="35"/>
                  </a:lnTo>
                  <a:lnTo>
                    <a:pt x="5200" y="35"/>
                  </a:lnTo>
                  <a:lnTo>
                    <a:pt x="5203" y="96"/>
                  </a:lnTo>
                  <a:lnTo>
                    <a:pt x="5206" y="168"/>
                  </a:lnTo>
                  <a:lnTo>
                    <a:pt x="5209" y="199"/>
                  </a:lnTo>
                  <a:lnTo>
                    <a:pt x="5212" y="190"/>
                  </a:lnTo>
                  <a:lnTo>
                    <a:pt x="5215" y="172"/>
                  </a:lnTo>
                  <a:lnTo>
                    <a:pt x="5218" y="154"/>
                  </a:lnTo>
                  <a:lnTo>
                    <a:pt x="5221" y="136"/>
                  </a:lnTo>
                  <a:lnTo>
                    <a:pt x="5224" y="118"/>
                  </a:lnTo>
                  <a:lnTo>
                    <a:pt x="5227" y="99"/>
                  </a:lnTo>
                  <a:lnTo>
                    <a:pt x="5230" y="114"/>
                  </a:lnTo>
                  <a:lnTo>
                    <a:pt x="5232" y="130"/>
                  </a:lnTo>
                  <a:lnTo>
                    <a:pt x="5235" y="130"/>
                  </a:lnTo>
                  <a:lnTo>
                    <a:pt x="5238" y="130"/>
                  </a:lnTo>
                  <a:lnTo>
                    <a:pt x="5241" y="130"/>
                  </a:lnTo>
                  <a:lnTo>
                    <a:pt x="5244" y="130"/>
                  </a:lnTo>
                  <a:lnTo>
                    <a:pt x="5247" y="130"/>
                  </a:lnTo>
                  <a:lnTo>
                    <a:pt x="5250" y="130"/>
                  </a:lnTo>
                  <a:lnTo>
                    <a:pt x="5253" y="130"/>
                  </a:lnTo>
                  <a:lnTo>
                    <a:pt x="5256" y="130"/>
                  </a:lnTo>
                  <a:lnTo>
                    <a:pt x="5259" y="130"/>
                  </a:lnTo>
                  <a:lnTo>
                    <a:pt x="5262" y="130"/>
                  </a:lnTo>
                  <a:lnTo>
                    <a:pt x="5264" y="130"/>
                  </a:lnTo>
                  <a:lnTo>
                    <a:pt x="5267" y="85"/>
                  </a:lnTo>
                  <a:lnTo>
                    <a:pt x="5270" y="115"/>
                  </a:lnTo>
                  <a:lnTo>
                    <a:pt x="5273" y="130"/>
                  </a:lnTo>
                  <a:lnTo>
                    <a:pt x="5276" y="130"/>
                  </a:lnTo>
                  <a:lnTo>
                    <a:pt x="5279" y="130"/>
                  </a:lnTo>
                  <a:lnTo>
                    <a:pt x="5282" y="130"/>
                  </a:lnTo>
                  <a:lnTo>
                    <a:pt x="5285" y="130"/>
                  </a:lnTo>
                  <a:lnTo>
                    <a:pt x="5288" y="130"/>
                  </a:lnTo>
                  <a:lnTo>
                    <a:pt x="5291" y="130"/>
                  </a:lnTo>
                  <a:lnTo>
                    <a:pt x="5294" y="130"/>
                  </a:lnTo>
                  <a:lnTo>
                    <a:pt x="5297" y="90"/>
                  </a:lnTo>
                  <a:lnTo>
                    <a:pt x="5299" y="85"/>
                  </a:lnTo>
                  <a:lnTo>
                    <a:pt x="5302" y="130"/>
                  </a:lnTo>
                  <a:lnTo>
                    <a:pt x="5305" y="130"/>
                  </a:lnTo>
                  <a:lnTo>
                    <a:pt x="5308" y="130"/>
                  </a:lnTo>
                  <a:lnTo>
                    <a:pt x="5311" y="130"/>
                  </a:lnTo>
                  <a:lnTo>
                    <a:pt x="5314" y="130"/>
                  </a:lnTo>
                  <a:lnTo>
                    <a:pt x="5317" y="130"/>
                  </a:lnTo>
                  <a:lnTo>
                    <a:pt x="5320" y="106"/>
                  </a:lnTo>
                  <a:lnTo>
                    <a:pt x="5323" y="85"/>
                  </a:lnTo>
                  <a:lnTo>
                    <a:pt x="5326" y="130"/>
                  </a:lnTo>
                  <a:lnTo>
                    <a:pt x="5329" y="130"/>
                  </a:lnTo>
                  <a:lnTo>
                    <a:pt x="5331" y="130"/>
                  </a:lnTo>
                  <a:lnTo>
                    <a:pt x="5334" y="130"/>
                  </a:lnTo>
                  <a:lnTo>
                    <a:pt x="5337" y="130"/>
                  </a:lnTo>
                  <a:lnTo>
                    <a:pt x="5340" y="85"/>
                  </a:lnTo>
                  <a:lnTo>
                    <a:pt x="5343" y="130"/>
                  </a:lnTo>
                  <a:lnTo>
                    <a:pt x="5346" y="130"/>
                  </a:lnTo>
                  <a:lnTo>
                    <a:pt x="5349" y="130"/>
                  </a:lnTo>
                  <a:lnTo>
                    <a:pt x="5352" y="130"/>
                  </a:lnTo>
                  <a:lnTo>
                    <a:pt x="5355" y="85"/>
                  </a:lnTo>
                  <a:lnTo>
                    <a:pt x="5358" y="130"/>
                  </a:lnTo>
                  <a:lnTo>
                    <a:pt x="5361" y="130"/>
                  </a:lnTo>
                  <a:lnTo>
                    <a:pt x="5364" y="130"/>
                  </a:lnTo>
                  <a:lnTo>
                    <a:pt x="5366" y="85"/>
                  </a:lnTo>
                  <a:lnTo>
                    <a:pt x="5369" y="89"/>
                  </a:lnTo>
                  <a:lnTo>
                    <a:pt x="5372" y="130"/>
                  </a:lnTo>
                  <a:lnTo>
                    <a:pt x="5375" y="130"/>
                  </a:lnTo>
                  <a:lnTo>
                    <a:pt x="5378" y="85"/>
                  </a:lnTo>
                  <a:lnTo>
                    <a:pt x="5381" y="130"/>
                  </a:lnTo>
                  <a:lnTo>
                    <a:pt x="5384" y="130"/>
                  </a:lnTo>
                  <a:lnTo>
                    <a:pt x="5387" y="85"/>
                  </a:lnTo>
                  <a:lnTo>
                    <a:pt x="5390" y="85"/>
                  </a:lnTo>
                  <a:lnTo>
                    <a:pt x="5393" y="130"/>
                  </a:lnTo>
                  <a:lnTo>
                    <a:pt x="5396" y="85"/>
                  </a:lnTo>
                  <a:lnTo>
                    <a:pt x="5398" y="92"/>
                  </a:lnTo>
                  <a:lnTo>
                    <a:pt x="5401" y="162"/>
                  </a:lnTo>
                  <a:lnTo>
                    <a:pt x="5404" y="199"/>
                  </a:lnTo>
                  <a:lnTo>
                    <a:pt x="5407" y="192"/>
                  </a:lnTo>
                  <a:lnTo>
                    <a:pt x="5410" y="174"/>
                  </a:lnTo>
                  <a:lnTo>
                    <a:pt x="5413" y="156"/>
                  </a:lnTo>
                  <a:lnTo>
                    <a:pt x="5416" y="137"/>
                  </a:lnTo>
                  <a:lnTo>
                    <a:pt x="5419" y="120"/>
                  </a:lnTo>
                  <a:lnTo>
                    <a:pt x="5421" y="101"/>
                  </a:lnTo>
                  <a:lnTo>
                    <a:pt x="5425" y="83"/>
                  </a:lnTo>
                  <a:lnTo>
                    <a:pt x="5428" y="65"/>
                  </a:lnTo>
                  <a:lnTo>
                    <a:pt x="5430" y="110"/>
                  </a:lnTo>
                  <a:lnTo>
                    <a:pt x="5433" y="110"/>
                  </a:lnTo>
                  <a:lnTo>
                    <a:pt x="5436" y="110"/>
                  </a:lnTo>
                  <a:lnTo>
                    <a:pt x="5439" y="110"/>
                  </a:lnTo>
                  <a:lnTo>
                    <a:pt x="5442" y="110"/>
                  </a:lnTo>
                  <a:lnTo>
                    <a:pt x="5445" y="110"/>
                  </a:lnTo>
                  <a:lnTo>
                    <a:pt x="5448" y="110"/>
                  </a:lnTo>
                  <a:lnTo>
                    <a:pt x="5451" y="110"/>
                  </a:lnTo>
                  <a:lnTo>
                    <a:pt x="5454" y="110"/>
                  </a:lnTo>
                  <a:lnTo>
                    <a:pt x="5456" y="110"/>
                  </a:lnTo>
                  <a:lnTo>
                    <a:pt x="5460" y="110"/>
                  </a:lnTo>
                  <a:lnTo>
                    <a:pt x="5463" y="110"/>
                  </a:lnTo>
                  <a:lnTo>
                    <a:pt x="5465" y="64"/>
                  </a:lnTo>
                  <a:lnTo>
                    <a:pt x="5468" y="72"/>
                  </a:lnTo>
                  <a:lnTo>
                    <a:pt x="5471" y="110"/>
                  </a:lnTo>
                  <a:lnTo>
                    <a:pt x="5474" y="110"/>
                  </a:lnTo>
                  <a:lnTo>
                    <a:pt x="5477" y="110"/>
                  </a:lnTo>
                  <a:lnTo>
                    <a:pt x="5480" y="110"/>
                  </a:lnTo>
                  <a:lnTo>
                    <a:pt x="5483" y="110"/>
                  </a:lnTo>
                  <a:lnTo>
                    <a:pt x="5486" y="110"/>
                  </a:lnTo>
                  <a:lnTo>
                    <a:pt x="5488" y="110"/>
                  </a:lnTo>
                  <a:lnTo>
                    <a:pt x="5491" y="110"/>
                  </a:lnTo>
                  <a:lnTo>
                    <a:pt x="5494" y="110"/>
                  </a:lnTo>
                  <a:lnTo>
                    <a:pt x="5497" y="64"/>
                  </a:lnTo>
                  <a:lnTo>
                    <a:pt x="5500" y="110"/>
                  </a:lnTo>
                  <a:lnTo>
                    <a:pt x="5503" y="110"/>
                  </a:lnTo>
                  <a:lnTo>
                    <a:pt x="5506" y="110"/>
                  </a:lnTo>
                  <a:lnTo>
                    <a:pt x="5509" y="110"/>
                  </a:lnTo>
                  <a:lnTo>
                    <a:pt x="5512" y="110"/>
                  </a:lnTo>
                  <a:lnTo>
                    <a:pt x="5515" y="110"/>
                  </a:lnTo>
                  <a:lnTo>
                    <a:pt x="5518" y="110"/>
                  </a:lnTo>
                  <a:lnTo>
                    <a:pt x="5521" y="64"/>
                  </a:lnTo>
                  <a:lnTo>
                    <a:pt x="5523" y="93"/>
                  </a:lnTo>
                  <a:lnTo>
                    <a:pt x="5526" y="110"/>
                  </a:lnTo>
                  <a:lnTo>
                    <a:pt x="5529" y="110"/>
                  </a:lnTo>
                  <a:lnTo>
                    <a:pt x="5532" y="110"/>
                  </a:lnTo>
                  <a:lnTo>
                    <a:pt x="5535" y="110"/>
                  </a:lnTo>
                  <a:lnTo>
                    <a:pt x="5538" y="110"/>
                  </a:lnTo>
                  <a:lnTo>
                    <a:pt x="5541" y="64"/>
                  </a:lnTo>
                  <a:lnTo>
                    <a:pt x="5544" y="98"/>
                  </a:lnTo>
                  <a:lnTo>
                    <a:pt x="5547" y="110"/>
                  </a:lnTo>
                  <a:lnTo>
                    <a:pt x="5550" y="110"/>
                  </a:lnTo>
                  <a:lnTo>
                    <a:pt x="5553" y="110"/>
                  </a:lnTo>
                  <a:lnTo>
                    <a:pt x="5555" y="110"/>
                  </a:lnTo>
                  <a:lnTo>
                    <a:pt x="5558" y="64"/>
                  </a:lnTo>
                  <a:lnTo>
                    <a:pt x="5561" y="110"/>
                  </a:lnTo>
                  <a:lnTo>
                    <a:pt x="5564" y="110"/>
                  </a:lnTo>
                  <a:lnTo>
                    <a:pt x="5567" y="110"/>
                  </a:lnTo>
                  <a:lnTo>
                    <a:pt x="5570" y="110"/>
                  </a:lnTo>
                  <a:lnTo>
                    <a:pt x="5573" y="64"/>
                  </a:lnTo>
                  <a:lnTo>
                    <a:pt x="5576" y="110"/>
                  </a:lnTo>
                  <a:lnTo>
                    <a:pt x="5579" y="110"/>
                  </a:lnTo>
                  <a:lnTo>
                    <a:pt x="5582" y="110"/>
                  </a:lnTo>
                  <a:lnTo>
                    <a:pt x="5585" y="64"/>
                  </a:lnTo>
                  <a:lnTo>
                    <a:pt x="5587" y="110"/>
                  </a:lnTo>
                  <a:lnTo>
                    <a:pt x="5590" y="110"/>
                  </a:lnTo>
                  <a:lnTo>
                    <a:pt x="5593" y="94"/>
                  </a:lnTo>
                  <a:lnTo>
                    <a:pt x="5596" y="64"/>
                  </a:lnTo>
                  <a:lnTo>
                    <a:pt x="5599" y="110"/>
                  </a:lnTo>
                  <a:lnTo>
                    <a:pt x="5602" y="110"/>
                  </a:lnTo>
                  <a:lnTo>
                    <a:pt x="5605" y="64"/>
                  </a:lnTo>
                  <a:lnTo>
                    <a:pt x="5608" y="110"/>
                  </a:lnTo>
                  <a:lnTo>
                    <a:pt x="5611" y="110"/>
                  </a:lnTo>
                  <a:lnTo>
                    <a:pt x="5614" y="64"/>
                  </a:lnTo>
                  <a:lnTo>
                    <a:pt x="5617" y="89"/>
                  </a:lnTo>
                  <a:lnTo>
                    <a:pt x="5620" y="160"/>
                  </a:lnTo>
                  <a:lnTo>
                    <a:pt x="5622" y="199"/>
                  </a:lnTo>
                  <a:lnTo>
                    <a:pt x="5625" y="193"/>
                  </a:lnTo>
                  <a:lnTo>
                    <a:pt x="5628" y="174"/>
                  </a:lnTo>
                  <a:lnTo>
                    <a:pt x="5631" y="156"/>
                  </a:lnTo>
                  <a:lnTo>
                    <a:pt x="5634" y="138"/>
                  </a:lnTo>
                  <a:lnTo>
                    <a:pt x="5637" y="120"/>
                  </a:lnTo>
                  <a:lnTo>
                    <a:pt x="5640" y="102"/>
                  </a:lnTo>
                  <a:lnTo>
                    <a:pt x="5643" y="84"/>
                  </a:lnTo>
                  <a:lnTo>
                    <a:pt x="5646" y="66"/>
                  </a:lnTo>
                  <a:lnTo>
                    <a:pt x="5649" y="48"/>
                  </a:lnTo>
                  <a:lnTo>
                    <a:pt x="5652" y="85"/>
                  </a:lnTo>
                  <a:lnTo>
                    <a:pt x="5654" y="85"/>
                  </a:lnTo>
                  <a:lnTo>
                    <a:pt x="5657" y="85"/>
                  </a:lnTo>
                  <a:lnTo>
                    <a:pt x="5660" y="85"/>
                  </a:lnTo>
                  <a:lnTo>
                    <a:pt x="5663" y="85"/>
                  </a:lnTo>
                  <a:lnTo>
                    <a:pt x="5666" y="85"/>
                  </a:lnTo>
                  <a:lnTo>
                    <a:pt x="5669" y="85"/>
                  </a:lnTo>
                  <a:lnTo>
                    <a:pt x="5672" y="85"/>
                  </a:lnTo>
                  <a:lnTo>
                    <a:pt x="5675" y="85"/>
                  </a:lnTo>
                  <a:lnTo>
                    <a:pt x="5678" y="85"/>
                  </a:lnTo>
                  <a:lnTo>
                    <a:pt x="5681" y="85"/>
                  </a:lnTo>
                  <a:lnTo>
                    <a:pt x="5684" y="85"/>
                  </a:lnTo>
                  <a:lnTo>
                    <a:pt x="5687" y="40"/>
                  </a:lnTo>
                  <a:lnTo>
                    <a:pt x="5689" y="85"/>
                  </a:lnTo>
                  <a:lnTo>
                    <a:pt x="5692" y="85"/>
                  </a:lnTo>
                  <a:lnTo>
                    <a:pt x="5695" y="85"/>
                  </a:lnTo>
                  <a:lnTo>
                    <a:pt x="5698" y="85"/>
                  </a:lnTo>
                  <a:lnTo>
                    <a:pt x="5701" y="85"/>
                  </a:lnTo>
                  <a:lnTo>
                    <a:pt x="5704" y="85"/>
                  </a:lnTo>
                  <a:lnTo>
                    <a:pt x="5707" y="85"/>
                  </a:lnTo>
                  <a:lnTo>
                    <a:pt x="5710" y="85"/>
                  </a:lnTo>
                  <a:lnTo>
                    <a:pt x="5713" y="85"/>
                  </a:lnTo>
                  <a:lnTo>
                    <a:pt x="5716" y="40"/>
                  </a:lnTo>
                  <a:lnTo>
                    <a:pt x="5719" y="62"/>
                  </a:lnTo>
                  <a:lnTo>
                    <a:pt x="5721" y="85"/>
                  </a:lnTo>
                  <a:lnTo>
                    <a:pt x="5724" y="85"/>
                  </a:lnTo>
                  <a:lnTo>
                    <a:pt x="5727" y="85"/>
                  </a:lnTo>
                  <a:lnTo>
                    <a:pt x="5730" y="85"/>
                  </a:lnTo>
                  <a:lnTo>
                    <a:pt x="5733" y="85"/>
                  </a:lnTo>
                  <a:lnTo>
                    <a:pt x="5736" y="85"/>
                  </a:lnTo>
                  <a:lnTo>
                    <a:pt x="5739" y="85"/>
                  </a:lnTo>
                  <a:lnTo>
                    <a:pt x="5742" y="40"/>
                  </a:lnTo>
                  <a:lnTo>
                    <a:pt x="5745" y="85"/>
                  </a:lnTo>
                  <a:lnTo>
                    <a:pt x="5748" y="85"/>
                  </a:lnTo>
                  <a:lnTo>
                    <a:pt x="5751" y="85"/>
                  </a:lnTo>
                  <a:lnTo>
                    <a:pt x="5753" y="85"/>
                  </a:lnTo>
                  <a:lnTo>
                    <a:pt x="5756" y="85"/>
                  </a:lnTo>
                  <a:lnTo>
                    <a:pt x="5759" y="85"/>
                  </a:lnTo>
                  <a:lnTo>
                    <a:pt x="5762" y="40"/>
                  </a:lnTo>
                  <a:lnTo>
                    <a:pt x="5765" y="85"/>
                  </a:lnTo>
                  <a:lnTo>
                    <a:pt x="5768" y="85"/>
                  </a:lnTo>
                  <a:lnTo>
                    <a:pt x="5771" y="85"/>
                  </a:lnTo>
                  <a:lnTo>
                    <a:pt x="5774" y="85"/>
                  </a:lnTo>
                  <a:lnTo>
                    <a:pt x="5777" y="85"/>
                  </a:lnTo>
                  <a:lnTo>
                    <a:pt x="5780" y="40"/>
                  </a:lnTo>
                  <a:lnTo>
                    <a:pt x="5783" y="85"/>
                  </a:lnTo>
                  <a:lnTo>
                    <a:pt x="5786" y="85"/>
                  </a:lnTo>
                  <a:lnTo>
                    <a:pt x="5788" y="85"/>
                  </a:lnTo>
                  <a:lnTo>
                    <a:pt x="5791" y="85"/>
                  </a:lnTo>
                  <a:lnTo>
                    <a:pt x="5794" y="41"/>
                  </a:lnTo>
                  <a:lnTo>
                    <a:pt x="5797" y="40"/>
                  </a:lnTo>
                  <a:lnTo>
                    <a:pt x="5800" y="85"/>
                  </a:lnTo>
                  <a:lnTo>
                    <a:pt x="5803" y="85"/>
                  </a:lnTo>
                  <a:lnTo>
                    <a:pt x="5806" y="85"/>
                  </a:lnTo>
                  <a:lnTo>
                    <a:pt x="5809" y="40"/>
                  </a:lnTo>
                  <a:lnTo>
                    <a:pt x="5811" y="60"/>
                  </a:lnTo>
                  <a:lnTo>
                    <a:pt x="5815" y="85"/>
                  </a:lnTo>
                  <a:lnTo>
                    <a:pt x="5818" y="85"/>
                  </a:lnTo>
                  <a:lnTo>
                    <a:pt x="5820" y="40"/>
                  </a:lnTo>
                  <a:lnTo>
                    <a:pt x="5823" y="41"/>
                  </a:lnTo>
                  <a:lnTo>
                    <a:pt x="5826" y="85"/>
                  </a:lnTo>
                  <a:lnTo>
                    <a:pt x="5829" y="85"/>
                  </a:lnTo>
                  <a:lnTo>
                    <a:pt x="5832" y="40"/>
                  </a:lnTo>
                  <a:lnTo>
                    <a:pt x="5835" y="85"/>
                  </a:lnTo>
                  <a:lnTo>
                    <a:pt x="5838" y="85"/>
                  </a:lnTo>
                  <a:lnTo>
                    <a:pt x="5841" y="40"/>
                  </a:lnTo>
                  <a:lnTo>
                    <a:pt x="5844" y="52"/>
                  </a:lnTo>
                  <a:lnTo>
                    <a:pt x="5846" y="85"/>
                  </a:lnTo>
                  <a:lnTo>
                    <a:pt x="5850" y="40"/>
                  </a:lnTo>
                  <a:lnTo>
                    <a:pt x="5853" y="51"/>
                  </a:lnTo>
                  <a:lnTo>
                    <a:pt x="5855" y="122"/>
                  </a:lnTo>
                  <a:lnTo>
                    <a:pt x="5858" y="193"/>
                  </a:lnTo>
                  <a:lnTo>
                    <a:pt x="5861" y="199"/>
                  </a:lnTo>
                  <a:lnTo>
                    <a:pt x="5864" y="184"/>
                  </a:lnTo>
                  <a:lnTo>
                    <a:pt x="5867" y="166"/>
                  </a:lnTo>
                  <a:lnTo>
                    <a:pt x="5870" y="148"/>
                  </a:lnTo>
                  <a:lnTo>
                    <a:pt x="5873" y="129"/>
                  </a:lnTo>
                  <a:lnTo>
                    <a:pt x="5876" y="111"/>
                  </a:lnTo>
                  <a:lnTo>
                    <a:pt x="5878" y="93"/>
                  </a:lnTo>
                  <a:lnTo>
                    <a:pt x="5881" y="75"/>
                  </a:lnTo>
                  <a:lnTo>
                    <a:pt x="5884" y="57"/>
                  </a:lnTo>
                  <a:lnTo>
                    <a:pt x="5887" y="39"/>
                  </a:lnTo>
                  <a:lnTo>
                    <a:pt x="5890" y="21"/>
                  </a:lnTo>
                  <a:lnTo>
                    <a:pt x="5893" y="3"/>
                  </a:lnTo>
                  <a:lnTo>
                    <a:pt x="5896" y="45"/>
                  </a:lnTo>
                  <a:lnTo>
                    <a:pt x="5899" y="45"/>
                  </a:lnTo>
                  <a:lnTo>
                    <a:pt x="5902" y="45"/>
                  </a:lnTo>
                  <a:lnTo>
                    <a:pt x="5905" y="45"/>
                  </a:lnTo>
                  <a:lnTo>
                    <a:pt x="5908" y="45"/>
                  </a:lnTo>
                  <a:lnTo>
                    <a:pt x="5910" y="45"/>
                  </a:lnTo>
                  <a:lnTo>
                    <a:pt x="5913" y="45"/>
                  </a:lnTo>
                  <a:lnTo>
                    <a:pt x="5916" y="45"/>
                  </a:lnTo>
                  <a:lnTo>
                    <a:pt x="5919" y="45"/>
                  </a:lnTo>
                  <a:lnTo>
                    <a:pt x="5922" y="45"/>
                  </a:lnTo>
                  <a:lnTo>
                    <a:pt x="5925" y="17"/>
                  </a:lnTo>
                  <a:lnTo>
                    <a:pt x="5928" y="0"/>
                  </a:lnTo>
                  <a:lnTo>
                    <a:pt x="5931" y="45"/>
                  </a:lnTo>
                  <a:lnTo>
                    <a:pt x="5934" y="45"/>
                  </a:lnTo>
                  <a:lnTo>
                    <a:pt x="5937" y="45"/>
                  </a:lnTo>
                  <a:lnTo>
                    <a:pt x="5940" y="45"/>
                  </a:lnTo>
                  <a:lnTo>
                    <a:pt x="5943" y="45"/>
                  </a:lnTo>
                  <a:lnTo>
                    <a:pt x="5945" y="45"/>
                  </a:lnTo>
                  <a:lnTo>
                    <a:pt x="5948" y="45"/>
                  </a:lnTo>
                  <a:lnTo>
                    <a:pt x="5951" y="30"/>
                  </a:lnTo>
                  <a:lnTo>
                    <a:pt x="5954" y="0"/>
                  </a:lnTo>
                </a:path>
              </a:pathLst>
            </a:custGeom>
            <a:noFill/>
            <a:ln w="4763" cap="flat">
              <a:solidFill>
                <a:srgbClr val="00B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8" name="Rectangle 109">
              <a:extLst>
                <a:ext uri="{FF2B5EF4-FFF2-40B4-BE49-F238E27FC236}">
                  <a16:creationId xmlns:a16="http://schemas.microsoft.com/office/drawing/2014/main" id="{9A34C229-5983-437E-91D4-0F3DDCBE76C8}"/>
                </a:ext>
              </a:extLst>
            </p:cNvPr>
            <p:cNvSpPr>
              <a:spLocks noChangeArrowheads="1"/>
            </p:cNvSpPr>
            <p:nvPr/>
          </p:nvSpPr>
          <p:spPr bwMode="auto">
            <a:xfrm>
              <a:off x="958850" y="4231719"/>
              <a:ext cx="9451975" cy="1952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Line 110">
              <a:extLst>
                <a:ext uri="{FF2B5EF4-FFF2-40B4-BE49-F238E27FC236}">
                  <a16:creationId xmlns:a16="http://schemas.microsoft.com/office/drawing/2014/main" id="{0E12E5C5-9027-4283-BA02-FB72C024C224}"/>
                </a:ext>
              </a:extLst>
            </p:cNvPr>
            <p:cNvSpPr>
              <a:spLocks noChangeShapeType="1"/>
            </p:cNvSpPr>
            <p:nvPr/>
          </p:nvSpPr>
          <p:spPr bwMode="auto">
            <a:xfrm>
              <a:off x="958850" y="4426981"/>
              <a:ext cx="9451975"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0" name="Line 111">
              <a:extLst>
                <a:ext uri="{FF2B5EF4-FFF2-40B4-BE49-F238E27FC236}">
                  <a16:creationId xmlns:a16="http://schemas.microsoft.com/office/drawing/2014/main" id="{C6354AE6-F837-4C98-92AC-413C566FDBBF}"/>
                </a:ext>
              </a:extLst>
            </p:cNvPr>
            <p:cNvSpPr>
              <a:spLocks noChangeShapeType="1"/>
            </p:cNvSpPr>
            <p:nvPr/>
          </p:nvSpPr>
          <p:spPr bwMode="auto">
            <a:xfrm>
              <a:off x="1878013"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1" name="Line 112">
              <a:extLst>
                <a:ext uri="{FF2B5EF4-FFF2-40B4-BE49-F238E27FC236}">
                  <a16:creationId xmlns:a16="http://schemas.microsoft.com/office/drawing/2014/main" id="{8ABA8354-7345-42AF-B3BF-B27190863F9A}"/>
                </a:ext>
              </a:extLst>
            </p:cNvPr>
            <p:cNvSpPr>
              <a:spLocks noChangeShapeType="1"/>
            </p:cNvSpPr>
            <p:nvPr/>
          </p:nvSpPr>
          <p:spPr bwMode="auto">
            <a:xfrm>
              <a:off x="2801938"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2" name="Line 113">
              <a:extLst>
                <a:ext uri="{FF2B5EF4-FFF2-40B4-BE49-F238E27FC236}">
                  <a16:creationId xmlns:a16="http://schemas.microsoft.com/office/drawing/2014/main" id="{7A05AD64-1396-460C-9374-D998BC4F71A4}"/>
                </a:ext>
              </a:extLst>
            </p:cNvPr>
            <p:cNvSpPr>
              <a:spLocks noChangeShapeType="1"/>
            </p:cNvSpPr>
            <p:nvPr/>
          </p:nvSpPr>
          <p:spPr bwMode="auto">
            <a:xfrm>
              <a:off x="3725863"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3" name="Line 114">
              <a:extLst>
                <a:ext uri="{FF2B5EF4-FFF2-40B4-BE49-F238E27FC236}">
                  <a16:creationId xmlns:a16="http://schemas.microsoft.com/office/drawing/2014/main" id="{08A3F2BB-ED45-462A-9216-C0F67A28CA22}"/>
                </a:ext>
              </a:extLst>
            </p:cNvPr>
            <p:cNvSpPr>
              <a:spLocks noChangeShapeType="1"/>
            </p:cNvSpPr>
            <p:nvPr/>
          </p:nvSpPr>
          <p:spPr bwMode="auto">
            <a:xfrm>
              <a:off x="4649788"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4" name="Line 115">
              <a:extLst>
                <a:ext uri="{FF2B5EF4-FFF2-40B4-BE49-F238E27FC236}">
                  <a16:creationId xmlns:a16="http://schemas.microsoft.com/office/drawing/2014/main" id="{1FB26F08-5A0D-420D-8C6B-BAC79516B558}"/>
                </a:ext>
              </a:extLst>
            </p:cNvPr>
            <p:cNvSpPr>
              <a:spLocks noChangeShapeType="1"/>
            </p:cNvSpPr>
            <p:nvPr/>
          </p:nvSpPr>
          <p:spPr bwMode="auto">
            <a:xfrm>
              <a:off x="5573713"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5" name="Line 116">
              <a:extLst>
                <a:ext uri="{FF2B5EF4-FFF2-40B4-BE49-F238E27FC236}">
                  <a16:creationId xmlns:a16="http://schemas.microsoft.com/office/drawing/2014/main" id="{94525ACB-67F5-4DCF-8BCC-E72B2A828030}"/>
                </a:ext>
              </a:extLst>
            </p:cNvPr>
            <p:cNvSpPr>
              <a:spLocks noChangeShapeType="1"/>
            </p:cNvSpPr>
            <p:nvPr/>
          </p:nvSpPr>
          <p:spPr bwMode="auto">
            <a:xfrm>
              <a:off x="6497638"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6" name="Line 117">
              <a:extLst>
                <a:ext uri="{FF2B5EF4-FFF2-40B4-BE49-F238E27FC236}">
                  <a16:creationId xmlns:a16="http://schemas.microsoft.com/office/drawing/2014/main" id="{66CD2E9B-E551-491E-A811-A2CC5A70F04A}"/>
                </a:ext>
              </a:extLst>
            </p:cNvPr>
            <p:cNvSpPr>
              <a:spLocks noChangeShapeType="1"/>
            </p:cNvSpPr>
            <p:nvPr/>
          </p:nvSpPr>
          <p:spPr bwMode="auto">
            <a:xfrm>
              <a:off x="7421563"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7" name="Line 118">
              <a:extLst>
                <a:ext uri="{FF2B5EF4-FFF2-40B4-BE49-F238E27FC236}">
                  <a16:creationId xmlns:a16="http://schemas.microsoft.com/office/drawing/2014/main" id="{99D8441A-8BE4-448B-8BA1-B676EBFE23E6}"/>
                </a:ext>
              </a:extLst>
            </p:cNvPr>
            <p:cNvSpPr>
              <a:spLocks noChangeShapeType="1"/>
            </p:cNvSpPr>
            <p:nvPr/>
          </p:nvSpPr>
          <p:spPr bwMode="auto">
            <a:xfrm>
              <a:off x="8345488"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8" name="Line 119">
              <a:extLst>
                <a:ext uri="{FF2B5EF4-FFF2-40B4-BE49-F238E27FC236}">
                  <a16:creationId xmlns:a16="http://schemas.microsoft.com/office/drawing/2014/main" id="{1B2D8EAA-8057-4FEE-89A2-E3A369B01EA4}"/>
                </a:ext>
              </a:extLst>
            </p:cNvPr>
            <p:cNvSpPr>
              <a:spLocks noChangeShapeType="1"/>
            </p:cNvSpPr>
            <p:nvPr/>
          </p:nvSpPr>
          <p:spPr bwMode="auto">
            <a:xfrm>
              <a:off x="9269413"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69" name="Line 120">
              <a:extLst>
                <a:ext uri="{FF2B5EF4-FFF2-40B4-BE49-F238E27FC236}">
                  <a16:creationId xmlns:a16="http://schemas.microsoft.com/office/drawing/2014/main" id="{BD598572-9F27-4A8F-A986-83E0D63B6697}"/>
                </a:ext>
              </a:extLst>
            </p:cNvPr>
            <p:cNvSpPr>
              <a:spLocks noChangeShapeType="1"/>
            </p:cNvSpPr>
            <p:nvPr/>
          </p:nvSpPr>
          <p:spPr bwMode="auto">
            <a:xfrm>
              <a:off x="10194925" y="4426981"/>
              <a:ext cx="0" cy="9525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70" name="Rectangle 130">
              <a:extLst>
                <a:ext uri="{FF2B5EF4-FFF2-40B4-BE49-F238E27FC236}">
                  <a16:creationId xmlns:a16="http://schemas.microsoft.com/office/drawing/2014/main" id="{C151E15A-5264-46DC-B67B-B236D0CAD66D}"/>
                </a:ext>
              </a:extLst>
            </p:cNvPr>
            <p:cNvSpPr>
              <a:spLocks noChangeArrowheads="1"/>
            </p:cNvSpPr>
            <p:nvPr/>
          </p:nvSpPr>
          <p:spPr bwMode="auto">
            <a:xfrm>
              <a:off x="10113963" y="4547631"/>
              <a:ext cx="259686"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200000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grpSp>
          <p:nvGrpSpPr>
            <p:cNvPr id="571" name="Group 570">
              <a:extLst>
                <a:ext uri="{FF2B5EF4-FFF2-40B4-BE49-F238E27FC236}">
                  <a16:creationId xmlns:a16="http://schemas.microsoft.com/office/drawing/2014/main" id="{51DEDD94-F24C-4536-8BFF-65D9EA4B8EAE}"/>
                </a:ext>
              </a:extLst>
            </p:cNvPr>
            <p:cNvGrpSpPr/>
            <p:nvPr/>
          </p:nvGrpSpPr>
          <p:grpSpPr>
            <a:xfrm>
              <a:off x="913130" y="4231719"/>
              <a:ext cx="45719" cy="195263"/>
              <a:chOff x="859366" y="5548313"/>
              <a:chExt cx="99484" cy="195263"/>
            </a:xfrm>
          </p:grpSpPr>
          <p:sp>
            <p:nvSpPr>
              <p:cNvPr id="601" name="Line 132">
                <a:extLst>
                  <a:ext uri="{FF2B5EF4-FFF2-40B4-BE49-F238E27FC236}">
                    <a16:creationId xmlns:a16="http://schemas.microsoft.com/office/drawing/2014/main" id="{8C463AA2-A213-410F-99F2-E6490A7FDDBB}"/>
                  </a:ext>
                </a:extLst>
              </p:cNvPr>
              <p:cNvSpPr>
                <a:spLocks noChangeShapeType="1"/>
              </p:cNvSpPr>
              <p:nvPr/>
            </p:nvSpPr>
            <p:spPr bwMode="auto">
              <a:xfrm>
                <a:off x="958850" y="5548313"/>
                <a:ext cx="0" cy="1952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2" name="Line 133">
                <a:extLst>
                  <a:ext uri="{FF2B5EF4-FFF2-40B4-BE49-F238E27FC236}">
                    <a16:creationId xmlns:a16="http://schemas.microsoft.com/office/drawing/2014/main" id="{4854024D-8DCB-419A-BE2C-084E51750275}"/>
                  </a:ext>
                </a:extLst>
              </p:cNvPr>
              <p:cNvSpPr>
                <a:spLocks noChangeShapeType="1"/>
              </p:cNvSpPr>
              <p:nvPr/>
            </p:nvSpPr>
            <p:spPr bwMode="auto">
              <a:xfrm flipH="1">
                <a:off x="863600" y="5548313"/>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03" name="Line 134">
                <a:extLst>
                  <a:ext uri="{FF2B5EF4-FFF2-40B4-BE49-F238E27FC236}">
                    <a16:creationId xmlns:a16="http://schemas.microsoft.com/office/drawing/2014/main" id="{A6598A2C-4E38-4B83-97E1-0437631310E1}"/>
                  </a:ext>
                </a:extLst>
              </p:cNvPr>
              <p:cNvSpPr>
                <a:spLocks noChangeShapeType="1"/>
              </p:cNvSpPr>
              <p:nvPr/>
            </p:nvSpPr>
            <p:spPr bwMode="auto">
              <a:xfrm flipH="1">
                <a:off x="859366" y="5743575"/>
                <a:ext cx="9525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72" name="Rectangle 135">
              <a:extLst>
                <a:ext uri="{FF2B5EF4-FFF2-40B4-BE49-F238E27FC236}">
                  <a16:creationId xmlns:a16="http://schemas.microsoft.com/office/drawing/2014/main" id="{E23CC7D1-2B91-493F-8FE8-E3754F56E206}"/>
                </a:ext>
              </a:extLst>
            </p:cNvPr>
            <p:cNvSpPr>
              <a:spLocks noChangeArrowheads="1"/>
            </p:cNvSpPr>
            <p:nvPr/>
          </p:nvSpPr>
          <p:spPr bwMode="auto">
            <a:xfrm>
              <a:off x="725488" y="4195206"/>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1600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73" name="Rectangle 136">
              <a:extLst>
                <a:ext uri="{FF2B5EF4-FFF2-40B4-BE49-F238E27FC236}">
                  <a16:creationId xmlns:a16="http://schemas.microsoft.com/office/drawing/2014/main" id="{D8121847-D9F3-42BB-93E8-C9B4F83D4296}"/>
                </a:ext>
              </a:extLst>
            </p:cNvPr>
            <p:cNvSpPr>
              <a:spLocks noChangeArrowheads="1"/>
            </p:cNvSpPr>
            <p:nvPr/>
          </p:nvSpPr>
          <p:spPr bwMode="auto">
            <a:xfrm>
              <a:off x="725488" y="4392056"/>
              <a:ext cx="173124"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3200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74" name="Rectangle 137">
              <a:extLst>
                <a:ext uri="{FF2B5EF4-FFF2-40B4-BE49-F238E27FC236}">
                  <a16:creationId xmlns:a16="http://schemas.microsoft.com/office/drawing/2014/main" id="{E7F43204-7724-45EF-9272-9BDEAED801CC}"/>
                </a:ext>
              </a:extLst>
            </p:cNvPr>
            <p:cNvSpPr>
              <a:spLocks noChangeArrowheads="1"/>
            </p:cNvSpPr>
            <p:nvPr/>
          </p:nvSpPr>
          <p:spPr bwMode="auto">
            <a:xfrm>
              <a:off x="958850" y="4231719"/>
              <a:ext cx="9451975" cy="195263"/>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Oval 141">
              <a:extLst>
                <a:ext uri="{FF2B5EF4-FFF2-40B4-BE49-F238E27FC236}">
                  <a16:creationId xmlns:a16="http://schemas.microsoft.com/office/drawing/2014/main" id="{987A3FBC-6A90-4005-854D-8492B59D2E34}"/>
                </a:ext>
              </a:extLst>
            </p:cNvPr>
            <p:cNvSpPr>
              <a:spLocks noChangeArrowheads="1"/>
            </p:cNvSpPr>
            <p:nvPr/>
          </p:nvSpPr>
          <p:spPr bwMode="auto">
            <a:xfrm>
              <a:off x="8201025" y="4225369"/>
              <a:ext cx="12700"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Oval 142">
              <a:extLst>
                <a:ext uri="{FF2B5EF4-FFF2-40B4-BE49-F238E27FC236}">
                  <a16:creationId xmlns:a16="http://schemas.microsoft.com/office/drawing/2014/main" id="{11D65216-2D62-49CC-B39A-4358EEC4DCA5}"/>
                </a:ext>
              </a:extLst>
            </p:cNvPr>
            <p:cNvSpPr>
              <a:spLocks noChangeArrowheads="1"/>
            </p:cNvSpPr>
            <p:nvPr/>
          </p:nvSpPr>
          <p:spPr bwMode="auto">
            <a:xfrm>
              <a:off x="8201025" y="4238069"/>
              <a:ext cx="12700"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Oval 143">
              <a:extLst>
                <a:ext uri="{FF2B5EF4-FFF2-40B4-BE49-F238E27FC236}">
                  <a16:creationId xmlns:a16="http://schemas.microsoft.com/office/drawing/2014/main" id="{3A7DF38F-0DCB-4CB6-AA5D-AAD159A3C097}"/>
                </a:ext>
              </a:extLst>
            </p:cNvPr>
            <p:cNvSpPr>
              <a:spLocks noChangeArrowheads="1"/>
            </p:cNvSpPr>
            <p:nvPr/>
          </p:nvSpPr>
          <p:spPr bwMode="auto">
            <a:xfrm>
              <a:off x="8288338" y="4396819"/>
              <a:ext cx="12700"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Oval 144">
              <a:extLst>
                <a:ext uri="{FF2B5EF4-FFF2-40B4-BE49-F238E27FC236}">
                  <a16:creationId xmlns:a16="http://schemas.microsoft.com/office/drawing/2014/main" id="{E6A933D0-B679-48E0-BC6A-7AEB8ACD2C23}"/>
                </a:ext>
              </a:extLst>
            </p:cNvPr>
            <p:cNvSpPr>
              <a:spLocks noChangeArrowheads="1"/>
            </p:cNvSpPr>
            <p:nvPr/>
          </p:nvSpPr>
          <p:spPr bwMode="auto">
            <a:xfrm>
              <a:off x="8293100" y="4384119"/>
              <a:ext cx="12700"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Oval 145">
              <a:extLst>
                <a:ext uri="{FF2B5EF4-FFF2-40B4-BE49-F238E27FC236}">
                  <a16:creationId xmlns:a16="http://schemas.microsoft.com/office/drawing/2014/main" id="{1F56DA7F-8D03-48F0-8F54-08A0D1A5783A}"/>
                </a:ext>
              </a:extLst>
            </p:cNvPr>
            <p:cNvSpPr>
              <a:spLocks noChangeArrowheads="1"/>
            </p:cNvSpPr>
            <p:nvPr/>
          </p:nvSpPr>
          <p:spPr bwMode="auto">
            <a:xfrm>
              <a:off x="8297863" y="4371419"/>
              <a:ext cx="12700"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Oval 146">
              <a:extLst>
                <a:ext uri="{FF2B5EF4-FFF2-40B4-BE49-F238E27FC236}">
                  <a16:creationId xmlns:a16="http://schemas.microsoft.com/office/drawing/2014/main" id="{5CC4B795-C30C-4C89-ACFB-DCAA2625B6DA}"/>
                </a:ext>
              </a:extLst>
            </p:cNvPr>
            <p:cNvSpPr>
              <a:spLocks noChangeArrowheads="1"/>
            </p:cNvSpPr>
            <p:nvPr/>
          </p:nvSpPr>
          <p:spPr bwMode="auto">
            <a:xfrm>
              <a:off x="8302625" y="4360306"/>
              <a:ext cx="12700" cy="11113"/>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Oval 147">
              <a:extLst>
                <a:ext uri="{FF2B5EF4-FFF2-40B4-BE49-F238E27FC236}">
                  <a16:creationId xmlns:a16="http://schemas.microsoft.com/office/drawing/2014/main" id="{8D7A2B2F-80C0-4AC9-A61A-0122452DCF3E}"/>
                </a:ext>
              </a:extLst>
            </p:cNvPr>
            <p:cNvSpPr>
              <a:spLocks noChangeArrowheads="1"/>
            </p:cNvSpPr>
            <p:nvPr/>
          </p:nvSpPr>
          <p:spPr bwMode="auto">
            <a:xfrm>
              <a:off x="8307388" y="4347606"/>
              <a:ext cx="12700"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Oval 148">
              <a:extLst>
                <a:ext uri="{FF2B5EF4-FFF2-40B4-BE49-F238E27FC236}">
                  <a16:creationId xmlns:a16="http://schemas.microsoft.com/office/drawing/2014/main" id="{DC23F261-D74F-475D-97E8-146FE865ADE4}"/>
                </a:ext>
              </a:extLst>
            </p:cNvPr>
            <p:cNvSpPr>
              <a:spLocks noChangeArrowheads="1"/>
            </p:cNvSpPr>
            <p:nvPr/>
          </p:nvSpPr>
          <p:spPr bwMode="auto">
            <a:xfrm>
              <a:off x="8321675" y="4336494"/>
              <a:ext cx="12700" cy="11113"/>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Oval 149">
              <a:extLst>
                <a:ext uri="{FF2B5EF4-FFF2-40B4-BE49-F238E27FC236}">
                  <a16:creationId xmlns:a16="http://schemas.microsoft.com/office/drawing/2014/main" id="{BDBCE4EE-6FCE-49F2-95A8-2646DE26ACF7}"/>
                </a:ext>
              </a:extLst>
            </p:cNvPr>
            <p:cNvSpPr>
              <a:spLocks noChangeArrowheads="1"/>
            </p:cNvSpPr>
            <p:nvPr/>
          </p:nvSpPr>
          <p:spPr bwMode="auto">
            <a:xfrm>
              <a:off x="8326438" y="4323794"/>
              <a:ext cx="11113"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Oval 150">
              <a:extLst>
                <a:ext uri="{FF2B5EF4-FFF2-40B4-BE49-F238E27FC236}">
                  <a16:creationId xmlns:a16="http://schemas.microsoft.com/office/drawing/2014/main" id="{591A5AC2-7F11-4839-A70A-3FB61DE00C09}"/>
                </a:ext>
              </a:extLst>
            </p:cNvPr>
            <p:cNvSpPr>
              <a:spLocks noChangeArrowheads="1"/>
            </p:cNvSpPr>
            <p:nvPr/>
          </p:nvSpPr>
          <p:spPr bwMode="auto">
            <a:xfrm>
              <a:off x="8331200" y="4311094"/>
              <a:ext cx="11113"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Oval 151">
              <a:extLst>
                <a:ext uri="{FF2B5EF4-FFF2-40B4-BE49-F238E27FC236}">
                  <a16:creationId xmlns:a16="http://schemas.microsoft.com/office/drawing/2014/main" id="{5343D084-C665-4270-ADEC-E83F00A5D9C9}"/>
                </a:ext>
              </a:extLst>
            </p:cNvPr>
            <p:cNvSpPr>
              <a:spLocks noChangeArrowheads="1"/>
            </p:cNvSpPr>
            <p:nvPr/>
          </p:nvSpPr>
          <p:spPr bwMode="auto">
            <a:xfrm>
              <a:off x="8335963" y="4298394"/>
              <a:ext cx="11113"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Oval 152">
              <a:extLst>
                <a:ext uri="{FF2B5EF4-FFF2-40B4-BE49-F238E27FC236}">
                  <a16:creationId xmlns:a16="http://schemas.microsoft.com/office/drawing/2014/main" id="{1FAB4179-C8B2-4EC9-B55F-6F8248EFC32B}"/>
                </a:ext>
              </a:extLst>
            </p:cNvPr>
            <p:cNvSpPr>
              <a:spLocks noChangeArrowheads="1"/>
            </p:cNvSpPr>
            <p:nvPr/>
          </p:nvSpPr>
          <p:spPr bwMode="auto">
            <a:xfrm>
              <a:off x="8339138" y="4287281"/>
              <a:ext cx="12700" cy="11113"/>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Oval 153">
              <a:extLst>
                <a:ext uri="{FF2B5EF4-FFF2-40B4-BE49-F238E27FC236}">
                  <a16:creationId xmlns:a16="http://schemas.microsoft.com/office/drawing/2014/main" id="{2C66D5F2-B4FB-481E-AD58-6BBA6266A511}"/>
                </a:ext>
              </a:extLst>
            </p:cNvPr>
            <p:cNvSpPr>
              <a:spLocks noChangeArrowheads="1"/>
            </p:cNvSpPr>
            <p:nvPr/>
          </p:nvSpPr>
          <p:spPr bwMode="auto">
            <a:xfrm>
              <a:off x="8343900" y="4274581"/>
              <a:ext cx="12700"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Oval 154">
              <a:extLst>
                <a:ext uri="{FF2B5EF4-FFF2-40B4-BE49-F238E27FC236}">
                  <a16:creationId xmlns:a16="http://schemas.microsoft.com/office/drawing/2014/main" id="{4D110D88-B108-4B9F-B6FC-118BA5A5370F}"/>
                </a:ext>
              </a:extLst>
            </p:cNvPr>
            <p:cNvSpPr>
              <a:spLocks noChangeArrowheads="1"/>
            </p:cNvSpPr>
            <p:nvPr/>
          </p:nvSpPr>
          <p:spPr bwMode="auto">
            <a:xfrm>
              <a:off x="8348663" y="4263469"/>
              <a:ext cx="12700" cy="11113"/>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Oval 155">
              <a:extLst>
                <a:ext uri="{FF2B5EF4-FFF2-40B4-BE49-F238E27FC236}">
                  <a16:creationId xmlns:a16="http://schemas.microsoft.com/office/drawing/2014/main" id="{8A003EE2-7E20-490A-8531-FD89727545EB}"/>
                </a:ext>
              </a:extLst>
            </p:cNvPr>
            <p:cNvSpPr>
              <a:spLocks noChangeArrowheads="1"/>
            </p:cNvSpPr>
            <p:nvPr/>
          </p:nvSpPr>
          <p:spPr bwMode="auto">
            <a:xfrm>
              <a:off x="8353425" y="4250769"/>
              <a:ext cx="12700" cy="12700"/>
            </a:xfrm>
            <a:prstGeom prst="ellipse">
              <a:avLst/>
            </a:prstGeom>
            <a:solidFill>
              <a:srgbClr val="FF0000"/>
            </a:solidFill>
            <a:ln w="1270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Line 11">
              <a:extLst>
                <a:ext uri="{FF2B5EF4-FFF2-40B4-BE49-F238E27FC236}">
                  <a16:creationId xmlns:a16="http://schemas.microsoft.com/office/drawing/2014/main" id="{6A74C716-7344-486B-985A-0544E469AADB}"/>
                </a:ext>
              </a:extLst>
            </p:cNvPr>
            <p:cNvSpPr>
              <a:spLocks noChangeShapeType="1"/>
            </p:cNvSpPr>
            <p:nvPr/>
          </p:nvSpPr>
          <p:spPr bwMode="auto">
            <a:xfrm>
              <a:off x="960380" y="4427513"/>
              <a:ext cx="0" cy="9366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91" name="Rectangle 21">
              <a:extLst>
                <a:ext uri="{FF2B5EF4-FFF2-40B4-BE49-F238E27FC236}">
                  <a16:creationId xmlns:a16="http://schemas.microsoft.com/office/drawing/2014/main" id="{C4A9CB46-4642-416D-AE76-2CA1C5DFD49F}"/>
                </a:ext>
              </a:extLst>
            </p:cNvPr>
            <p:cNvSpPr>
              <a:spLocks noChangeArrowheads="1"/>
            </p:cNvSpPr>
            <p:nvPr/>
          </p:nvSpPr>
          <p:spPr bwMode="auto">
            <a:xfrm>
              <a:off x="936565" y="4544988"/>
              <a:ext cx="43282" cy="923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600" b="0" i="0" u="none" strike="noStrike" cap="none" normalizeH="0" baseline="0" dirty="0">
                  <a:ln>
                    <a:noFill/>
                  </a:ln>
                  <a:solidFill>
                    <a:srgbClr val="262626"/>
                  </a:solidFill>
                  <a:effectLst/>
                  <a:latin typeface="Arial" panose="020B0604020202020204" pitchFamily="34" charset="0"/>
                </a:rPr>
                <a:t>1</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92" name="Rectangle 591">
              <a:extLst>
                <a:ext uri="{FF2B5EF4-FFF2-40B4-BE49-F238E27FC236}">
                  <a16:creationId xmlns:a16="http://schemas.microsoft.com/office/drawing/2014/main" id="{3B9005FD-C15C-4E04-B8E0-902FB801BE40}"/>
                </a:ext>
              </a:extLst>
            </p:cNvPr>
            <p:cNvSpPr/>
            <p:nvPr/>
          </p:nvSpPr>
          <p:spPr>
            <a:xfrm>
              <a:off x="8193088" y="2538611"/>
              <a:ext cx="226361" cy="398265"/>
            </a:xfrm>
            <a:prstGeom prst="rect">
              <a:avLst/>
            </a:prstGeom>
            <a:solidFill>
              <a:srgbClr val="FF00FF">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93" name="Rectangle 592">
              <a:extLst>
                <a:ext uri="{FF2B5EF4-FFF2-40B4-BE49-F238E27FC236}">
                  <a16:creationId xmlns:a16="http://schemas.microsoft.com/office/drawing/2014/main" id="{DCEB32AE-8541-4F41-A198-E3EF978C316B}"/>
                </a:ext>
              </a:extLst>
            </p:cNvPr>
            <p:cNvSpPr/>
            <p:nvPr/>
          </p:nvSpPr>
          <p:spPr>
            <a:xfrm>
              <a:off x="8750048" y="2460515"/>
              <a:ext cx="1425070" cy="169277"/>
            </a:xfrm>
            <a:prstGeom prst="rect">
              <a:avLst/>
            </a:prstGeom>
          </p:spPr>
          <p:txBody>
            <a:bodyPr wrap="none" lIns="0" tIns="0" rIns="0" bIns="0">
              <a:spAutoFit/>
            </a:bodyPr>
            <a:lstStyle/>
            <a:p>
              <a:r>
                <a:rPr lang="en-US" sz="1100" dirty="0">
                  <a:solidFill>
                    <a:srgbClr val="262626"/>
                  </a:solidFill>
                  <a:latin typeface="Arial" panose="020B0604020202020204" pitchFamily="34" charset="0"/>
                </a:rPr>
                <a:t>Ground Truth Anomaly</a:t>
              </a:r>
            </a:p>
          </p:txBody>
        </p:sp>
        <p:cxnSp>
          <p:nvCxnSpPr>
            <p:cNvPr id="594" name="Straight Arrow Connector 593">
              <a:extLst>
                <a:ext uri="{FF2B5EF4-FFF2-40B4-BE49-F238E27FC236}">
                  <a16:creationId xmlns:a16="http://schemas.microsoft.com/office/drawing/2014/main" id="{D1B48886-6AA4-4407-930E-765AB8647FD0}"/>
                </a:ext>
              </a:extLst>
            </p:cNvPr>
            <p:cNvCxnSpPr>
              <a:cxnSpLocks/>
            </p:cNvCxnSpPr>
            <p:nvPr/>
          </p:nvCxnSpPr>
          <p:spPr>
            <a:xfrm flipH="1">
              <a:off x="8469512" y="2550922"/>
              <a:ext cx="226361" cy="114599"/>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595" name="Rectangle 594">
              <a:extLst>
                <a:ext uri="{FF2B5EF4-FFF2-40B4-BE49-F238E27FC236}">
                  <a16:creationId xmlns:a16="http://schemas.microsoft.com/office/drawing/2014/main" id="{87BD547B-D406-41C0-A11A-301EAFC8945F}"/>
                </a:ext>
              </a:extLst>
            </p:cNvPr>
            <p:cNvSpPr/>
            <p:nvPr/>
          </p:nvSpPr>
          <p:spPr>
            <a:xfrm>
              <a:off x="8200374" y="3672261"/>
              <a:ext cx="226361" cy="438646"/>
            </a:xfrm>
            <a:prstGeom prst="rect">
              <a:avLst/>
            </a:prstGeom>
            <a:solidFill>
              <a:srgbClr val="00B0F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596" name="Rectangle 595">
              <a:extLst>
                <a:ext uri="{FF2B5EF4-FFF2-40B4-BE49-F238E27FC236}">
                  <a16:creationId xmlns:a16="http://schemas.microsoft.com/office/drawing/2014/main" id="{DBE75B49-ADB7-46B1-AE6B-C8CF4BB3B590}"/>
                </a:ext>
              </a:extLst>
            </p:cNvPr>
            <p:cNvSpPr/>
            <p:nvPr/>
          </p:nvSpPr>
          <p:spPr>
            <a:xfrm>
              <a:off x="6520844" y="3570769"/>
              <a:ext cx="1425070" cy="169277"/>
            </a:xfrm>
            <a:prstGeom prst="rect">
              <a:avLst/>
            </a:prstGeom>
          </p:spPr>
          <p:txBody>
            <a:bodyPr wrap="none" lIns="0" tIns="0" rIns="0" bIns="0">
              <a:spAutoFit/>
            </a:bodyPr>
            <a:lstStyle/>
            <a:p>
              <a:r>
                <a:rPr lang="en-US" sz="1100" dirty="0">
                  <a:solidFill>
                    <a:srgbClr val="262626"/>
                  </a:solidFill>
                  <a:latin typeface="Arial" panose="020B0604020202020204" pitchFamily="34" charset="0"/>
                </a:rPr>
                <a:t>Ground Truth Anomaly</a:t>
              </a:r>
            </a:p>
          </p:txBody>
        </p:sp>
        <p:cxnSp>
          <p:nvCxnSpPr>
            <p:cNvPr id="597" name="Straight Arrow Connector 596">
              <a:extLst>
                <a:ext uri="{FF2B5EF4-FFF2-40B4-BE49-F238E27FC236}">
                  <a16:creationId xmlns:a16="http://schemas.microsoft.com/office/drawing/2014/main" id="{96F510CC-AC59-4B48-8382-2560AEF071F4}"/>
                </a:ext>
              </a:extLst>
            </p:cNvPr>
            <p:cNvCxnSpPr>
              <a:cxnSpLocks/>
            </p:cNvCxnSpPr>
            <p:nvPr/>
          </p:nvCxnSpPr>
          <p:spPr>
            <a:xfrm>
              <a:off x="7958667" y="3657629"/>
              <a:ext cx="210279" cy="55439"/>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598" name="Oval 597">
              <a:extLst>
                <a:ext uri="{FF2B5EF4-FFF2-40B4-BE49-F238E27FC236}">
                  <a16:creationId xmlns:a16="http://schemas.microsoft.com/office/drawing/2014/main" id="{92DFE65A-5860-40DE-98D8-9A80E2DA2CC8}"/>
                </a:ext>
              </a:extLst>
            </p:cNvPr>
            <p:cNvSpPr/>
            <p:nvPr/>
          </p:nvSpPr>
          <p:spPr>
            <a:xfrm>
              <a:off x="3629082" y="3014658"/>
              <a:ext cx="168277" cy="168277"/>
            </a:xfrm>
            <a:prstGeom prst="ellipse">
              <a:avLst/>
            </a:prstGeom>
            <a:solidFill>
              <a:srgbClr val="00B0F0">
                <a:alpha val="14902"/>
              </a:srgb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9" name="Rectangle 598">
              <a:extLst>
                <a:ext uri="{FF2B5EF4-FFF2-40B4-BE49-F238E27FC236}">
                  <a16:creationId xmlns:a16="http://schemas.microsoft.com/office/drawing/2014/main" id="{1A9C7D65-5EEE-436B-89E5-B4AF86EDEC6D}"/>
                </a:ext>
              </a:extLst>
            </p:cNvPr>
            <p:cNvSpPr/>
            <p:nvPr/>
          </p:nvSpPr>
          <p:spPr>
            <a:xfrm>
              <a:off x="4126387" y="3068251"/>
              <a:ext cx="1391407" cy="138499"/>
            </a:xfrm>
            <a:prstGeom prst="rect">
              <a:avLst/>
            </a:prstGeom>
          </p:spPr>
          <p:txBody>
            <a:bodyPr wrap="none" lIns="0" tIns="0" rIns="0" bIns="0">
              <a:spAutoFit/>
            </a:bodyPr>
            <a:lstStyle/>
            <a:p>
              <a:r>
                <a:rPr lang="en-US" sz="900" dirty="0">
                  <a:solidFill>
                    <a:srgbClr val="262626"/>
                  </a:solidFill>
                  <a:latin typeface="Arial" panose="020B0604020202020204" pitchFamily="34" charset="0"/>
                </a:rPr>
                <a:t>Presumptive False Positive</a:t>
              </a:r>
            </a:p>
          </p:txBody>
        </p:sp>
        <p:cxnSp>
          <p:nvCxnSpPr>
            <p:cNvPr id="600" name="Straight Arrow Connector 599">
              <a:extLst>
                <a:ext uri="{FF2B5EF4-FFF2-40B4-BE49-F238E27FC236}">
                  <a16:creationId xmlns:a16="http://schemas.microsoft.com/office/drawing/2014/main" id="{B3F8AB40-9EE8-4C2E-B108-6B9FA19071BD}"/>
                </a:ext>
              </a:extLst>
            </p:cNvPr>
            <p:cNvCxnSpPr>
              <a:cxnSpLocks/>
            </p:cNvCxnSpPr>
            <p:nvPr/>
          </p:nvCxnSpPr>
          <p:spPr>
            <a:xfrm flipH="1" flipV="1">
              <a:off x="3843711" y="3097023"/>
              <a:ext cx="260450" cy="74707"/>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grpSp>
      <p:sp>
        <p:nvSpPr>
          <p:cNvPr id="2" name="TextBox 1">
            <a:extLst>
              <a:ext uri="{FF2B5EF4-FFF2-40B4-BE49-F238E27FC236}">
                <a16:creationId xmlns:a16="http://schemas.microsoft.com/office/drawing/2014/main" id="{CEE188FE-AD15-47D7-BC98-3DFB45D40DCE}"/>
              </a:ext>
            </a:extLst>
          </p:cNvPr>
          <p:cNvSpPr txBox="1"/>
          <p:nvPr/>
        </p:nvSpPr>
        <p:spPr>
          <a:xfrm>
            <a:off x="2358240" y="2191555"/>
            <a:ext cx="8203849" cy="369332"/>
          </a:xfrm>
          <a:prstGeom prst="rect">
            <a:avLst/>
          </a:prstGeom>
          <a:noFill/>
        </p:spPr>
        <p:txBody>
          <a:bodyPr wrap="none" rtlCol="0">
            <a:spAutoFit/>
          </a:bodyPr>
          <a:lstStyle/>
          <a:p>
            <a:r>
              <a:rPr lang="en-US" dirty="0">
                <a:solidFill>
                  <a:schemeClr val="bg1">
                    <a:lumMod val="65000"/>
                  </a:schemeClr>
                </a:solidFill>
              </a:rPr>
              <a:t>The red dots shows the location of the top discord, at every length from 1600 to 3200</a:t>
            </a:r>
          </a:p>
        </p:txBody>
      </p:sp>
    </p:spTree>
    <p:extLst>
      <p:ext uri="{BB962C8B-B14F-4D97-AF65-F5344CB8AC3E}">
        <p14:creationId xmlns:p14="http://schemas.microsoft.com/office/powerpoint/2010/main" val="84201482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69">
            <a:extLst>
              <a:ext uri="{FF2B5EF4-FFF2-40B4-BE49-F238E27FC236}">
                <a16:creationId xmlns:a16="http://schemas.microsoft.com/office/drawing/2014/main" id="{17A8EBC5-C002-43D0-9658-48F5E32B27C6}"/>
              </a:ext>
            </a:extLst>
          </p:cNvPr>
          <p:cNvSpPr>
            <a:spLocks noChangeArrowheads="1"/>
          </p:cNvSpPr>
          <p:nvPr/>
        </p:nvSpPr>
        <p:spPr bwMode="auto">
          <a:xfrm>
            <a:off x="2429548" y="4655761"/>
            <a:ext cx="9450388" cy="8413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 name="Line 170">
            <a:extLst>
              <a:ext uri="{FF2B5EF4-FFF2-40B4-BE49-F238E27FC236}">
                <a16:creationId xmlns:a16="http://schemas.microsoft.com/office/drawing/2014/main" id="{2B025730-2D3A-4769-91ED-18AE6F4D9FA5}"/>
              </a:ext>
            </a:extLst>
          </p:cNvPr>
          <p:cNvSpPr>
            <a:spLocks noChangeShapeType="1"/>
          </p:cNvSpPr>
          <p:nvPr/>
        </p:nvSpPr>
        <p:spPr bwMode="auto">
          <a:xfrm>
            <a:off x="2437044" y="5497136"/>
            <a:ext cx="9450388"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Freeform 172">
            <a:extLst>
              <a:ext uri="{FF2B5EF4-FFF2-40B4-BE49-F238E27FC236}">
                <a16:creationId xmlns:a16="http://schemas.microsoft.com/office/drawing/2014/main" id="{CAEA3B45-D855-473F-8CFC-241196EB794A}"/>
              </a:ext>
            </a:extLst>
          </p:cNvPr>
          <p:cNvSpPr>
            <a:spLocks/>
          </p:cNvSpPr>
          <p:nvPr/>
        </p:nvSpPr>
        <p:spPr bwMode="auto">
          <a:xfrm>
            <a:off x="2437044" y="4787524"/>
            <a:ext cx="9450388" cy="641350"/>
          </a:xfrm>
          <a:custGeom>
            <a:avLst/>
            <a:gdLst>
              <a:gd name="T0" fmla="*/ 93 w 5953"/>
              <a:gd name="T1" fmla="*/ 187 h 404"/>
              <a:gd name="T2" fmla="*/ 186 w 5953"/>
              <a:gd name="T3" fmla="*/ 363 h 404"/>
              <a:gd name="T4" fmla="*/ 279 w 5953"/>
              <a:gd name="T5" fmla="*/ 334 h 404"/>
              <a:gd name="T6" fmla="*/ 372 w 5953"/>
              <a:gd name="T7" fmla="*/ 249 h 404"/>
              <a:gd name="T8" fmla="*/ 465 w 5953"/>
              <a:gd name="T9" fmla="*/ 221 h 404"/>
              <a:gd name="T10" fmla="*/ 558 w 5953"/>
              <a:gd name="T11" fmla="*/ 385 h 404"/>
              <a:gd name="T12" fmla="*/ 652 w 5953"/>
              <a:gd name="T13" fmla="*/ 334 h 404"/>
              <a:gd name="T14" fmla="*/ 745 w 5953"/>
              <a:gd name="T15" fmla="*/ 329 h 404"/>
              <a:gd name="T16" fmla="*/ 838 w 5953"/>
              <a:gd name="T17" fmla="*/ 223 h 404"/>
              <a:gd name="T18" fmla="*/ 931 w 5953"/>
              <a:gd name="T19" fmla="*/ 391 h 404"/>
              <a:gd name="T20" fmla="*/ 1024 w 5953"/>
              <a:gd name="T21" fmla="*/ 323 h 404"/>
              <a:gd name="T22" fmla="*/ 1118 w 5953"/>
              <a:gd name="T23" fmla="*/ 332 h 404"/>
              <a:gd name="T24" fmla="*/ 1211 w 5953"/>
              <a:gd name="T25" fmla="*/ 238 h 404"/>
              <a:gd name="T26" fmla="*/ 1304 w 5953"/>
              <a:gd name="T27" fmla="*/ 395 h 404"/>
              <a:gd name="T28" fmla="*/ 1397 w 5953"/>
              <a:gd name="T29" fmla="*/ 325 h 404"/>
              <a:gd name="T30" fmla="*/ 1490 w 5953"/>
              <a:gd name="T31" fmla="*/ 310 h 404"/>
              <a:gd name="T32" fmla="*/ 1584 w 5953"/>
              <a:gd name="T33" fmla="*/ 256 h 404"/>
              <a:gd name="T34" fmla="*/ 1677 w 5953"/>
              <a:gd name="T35" fmla="*/ 394 h 404"/>
              <a:gd name="T36" fmla="*/ 1770 w 5953"/>
              <a:gd name="T37" fmla="*/ 322 h 404"/>
              <a:gd name="T38" fmla="*/ 1863 w 5953"/>
              <a:gd name="T39" fmla="*/ 292 h 404"/>
              <a:gd name="T40" fmla="*/ 1956 w 5953"/>
              <a:gd name="T41" fmla="*/ 309 h 404"/>
              <a:gd name="T42" fmla="*/ 2049 w 5953"/>
              <a:gd name="T43" fmla="*/ 392 h 404"/>
              <a:gd name="T44" fmla="*/ 2142 w 5953"/>
              <a:gd name="T45" fmla="*/ 290 h 404"/>
              <a:gd name="T46" fmla="*/ 2236 w 5953"/>
              <a:gd name="T47" fmla="*/ 217 h 404"/>
              <a:gd name="T48" fmla="*/ 2329 w 5953"/>
              <a:gd name="T49" fmla="*/ 315 h 404"/>
              <a:gd name="T50" fmla="*/ 2422 w 5953"/>
              <a:gd name="T51" fmla="*/ 387 h 404"/>
              <a:gd name="T52" fmla="*/ 2515 w 5953"/>
              <a:gd name="T53" fmla="*/ 240 h 404"/>
              <a:gd name="T54" fmla="*/ 2608 w 5953"/>
              <a:gd name="T55" fmla="*/ 151 h 404"/>
              <a:gd name="T56" fmla="*/ 2702 w 5953"/>
              <a:gd name="T57" fmla="*/ 342 h 404"/>
              <a:gd name="T58" fmla="*/ 2795 w 5953"/>
              <a:gd name="T59" fmla="*/ 380 h 404"/>
              <a:gd name="T60" fmla="*/ 2888 w 5953"/>
              <a:gd name="T61" fmla="*/ 202 h 404"/>
              <a:gd name="T62" fmla="*/ 2981 w 5953"/>
              <a:gd name="T63" fmla="*/ 181 h 404"/>
              <a:gd name="T64" fmla="*/ 3075 w 5953"/>
              <a:gd name="T65" fmla="*/ 373 h 404"/>
              <a:gd name="T66" fmla="*/ 3168 w 5953"/>
              <a:gd name="T67" fmla="*/ 355 h 404"/>
              <a:gd name="T68" fmla="*/ 3261 w 5953"/>
              <a:gd name="T69" fmla="*/ 302 h 404"/>
              <a:gd name="T70" fmla="*/ 3354 w 5953"/>
              <a:gd name="T71" fmla="*/ 195 h 404"/>
              <a:gd name="T72" fmla="*/ 3447 w 5953"/>
              <a:gd name="T73" fmla="*/ 386 h 404"/>
              <a:gd name="T74" fmla="*/ 3540 w 5953"/>
              <a:gd name="T75" fmla="*/ 336 h 404"/>
              <a:gd name="T76" fmla="*/ 3633 w 5953"/>
              <a:gd name="T77" fmla="*/ 327 h 404"/>
              <a:gd name="T78" fmla="*/ 3727 w 5953"/>
              <a:gd name="T79" fmla="*/ 207 h 404"/>
              <a:gd name="T80" fmla="*/ 3820 w 5953"/>
              <a:gd name="T81" fmla="*/ 390 h 404"/>
              <a:gd name="T82" fmla="*/ 3913 w 5953"/>
              <a:gd name="T83" fmla="*/ 317 h 404"/>
              <a:gd name="T84" fmla="*/ 4006 w 5953"/>
              <a:gd name="T85" fmla="*/ 329 h 404"/>
              <a:gd name="T86" fmla="*/ 4099 w 5953"/>
              <a:gd name="T87" fmla="*/ 199 h 404"/>
              <a:gd name="T88" fmla="*/ 4193 w 5953"/>
              <a:gd name="T89" fmla="*/ 392 h 404"/>
              <a:gd name="T90" fmla="*/ 4286 w 5953"/>
              <a:gd name="T91" fmla="*/ 312 h 404"/>
              <a:gd name="T92" fmla="*/ 4379 w 5953"/>
              <a:gd name="T93" fmla="*/ 333 h 404"/>
              <a:gd name="T94" fmla="*/ 4472 w 5953"/>
              <a:gd name="T95" fmla="*/ 338 h 404"/>
              <a:gd name="T96" fmla="*/ 4565 w 5953"/>
              <a:gd name="T97" fmla="*/ 401 h 404"/>
              <a:gd name="T98" fmla="*/ 4659 w 5953"/>
              <a:gd name="T99" fmla="*/ 371 h 404"/>
              <a:gd name="T100" fmla="*/ 4752 w 5953"/>
              <a:gd name="T101" fmla="*/ 354 h 404"/>
              <a:gd name="T102" fmla="*/ 4845 w 5953"/>
              <a:gd name="T103" fmla="*/ 338 h 404"/>
              <a:gd name="T104" fmla="*/ 4938 w 5953"/>
              <a:gd name="T105" fmla="*/ 400 h 404"/>
              <a:gd name="T106" fmla="*/ 5031 w 5953"/>
              <a:gd name="T107" fmla="*/ 317 h 404"/>
              <a:gd name="T108" fmla="*/ 5124 w 5953"/>
              <a:gd name="T109" fmla="*/ 322 h 404"/>
              <a:gd name="T110" fmla="*/ 5217 w 5953"/>
              <a:gd name="T111" fmla="*/ 361 h 404"/>
              <a:gd name="T112" fmla="*/ 5311 w 5953"/>
              <a:gd name="T113" fmla="*/ 400 h 404"/>
              <a:gd name="T114" fmla="*/ 5404 w 5953"/>
              <a:gd name="T115" fmla="*/ 322 h 404"/>
              <a:gd name="T116" fmla="*/ 5497 w 5953"/>
              <a:gd name="T117" fmla="*/ 307 h 404"/>
              <a:gd name="T118" fmla="*/ 5590 w 5953"/>
              <a:gd name="T119" fmla="*/ 385 h 404"/>
              <a:gd name="T120" fmla="*/ 5683 w 5953"/>
              <a:gd name="T121" fmla="*/ 397 h 404"/>
              <a:gd name="T122" fmla="*/ 5777 w 5953"/>
              <a:gd name="T123" fmla="*/ 344 h 404"/>
              <a:gd name="T124" fmla="*/ 5870 w 5953"/>
              <a:gd name="T125" fmla="*/ 312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3" h="404">
                <a:moveTo>
                  <a:pt x="0" y="216"/>
                </a:moveTo>
                <a:lnTo>
                  <a:pt x="0" y="218"/>
                </a:lnTo>
                <a:lnTo>
                  <a:pt x="0" y="245"/>
                </a:lnTo>
                <a:lnTo>
                  <a:pt x="0" y="236"/>
                </a:lnTo>
                <a:lnTo>
                  <a:pt x="1" y="221"/>
                </a:lnTo>
                <a:lnTo>
                  <a:pt x="1" y="233"/>
                </a:lnTo>
                <a:lnTo>
                  <a:pt x="1" y="236"/>
                </a:lnTo>
                <a:lnTo>
                  <a:pt x="1" y="224"/>
                </a:lnTo>
                <a:lnTo>
                  <a:pt x="2" y="223"/>
                </a:lnTo>
                <a:lnTo>
                  <a:pt x="2" y="222"/>
                </a:lnTo>
                <a:lnTo>
                  <a:pt x="2" y="214"/>
                </a:lnTo>
                <a:lnTo>
                  <a:pt x="2" y="224"/>
                </a:lnTo>
                <a:lnTo>
                  <a:pt x="3" y="223"/>
                </a:lnTo>
                <a:lnTo>
                  <a:pt x="3" y="230"/>
                </a:lnTo>
                <a:lnTo>
                  <a:pt x="3" y="228"/>
                </a:lnTo>
                <a:lnTo>
                  <a:pt x="3" y="209"/>
                </a:lnTo>
                <a:lnTo>
                  <a:pt x="4" y="226"/>
                </a:lnTo>
                <a:lnTo>
                  <a:pt x="4" y="225"/>
                </a:lnTo>
                <a:lnTo>
                  <a:pt x="4" y="228"/>
                </a:lnTo>
                <a:lnTo>
                  <a:pt x="5" y="237"/>
                </a:lnTo>
                <a:lnTo>
                  <a:pt x="5" y="218"/>
                </a:lnTo>
                <a:lnTo>
                  <a:pt x="5" y="232"/>
                </a:lnTo>
                <a:lnTo>
                  <a:pt x="5" y="235"/>
                </a:lnTo>
                <a:lnTo>
                  <a:pt x="5" y="239"/>
                </a:lnTo>
                <a:lnTo>
                  <a:pt x="6" y="254"/>
                </a:lnTo>
                <a:lnTo>
                  <a:pt x="6" y="244"/>
                </a:lnTo>
                <a:lnTo>
                  <a:pt x="6" y="234"/>
                </a:lnTo>
                <a:lnTo>
                  <a:pt x="6" y="239"/>
                </a:lnTo>
                <a:lnTo>
                  <a:pt x="7" y="230"/>
                </a:lnTo>
                <a:lnTo>
                  <a:pt x="7" y="235"/>
                </a:lnTo>
                <a:lnTo>
                  <a:pt x="7" y="224"/>
                </a:lnTo>
                <a:lnTo>
                  <a:pt x="7" y="231"/>
                </a:lnTo>
                <a:lnTo>
                  <a:pt x="8" y="255"/>
                </a:lnTo>
                <a:lnTo>
                  <a:pt x="8" y="248"/>
                </a:lnTo>
                <a:lnTo>
                  <a:pt x="8" y="244"/>
                </a:lnTo>
                <a:lnTo>
                  <a:pt x="8" y="242"/>
                </a:lnTo>
                <a:lnTo>
                  <a:pt x="9" y="234"/>
                </a:lnTo>
                <a:lnTo>
                  <a:pt x="9" y="231"/>
                </a:lnTo>
                <a:lnTo>
                  <a:pt x="9" y="245"/>
                </a:lnTo>
                <a:lnTo>
                  <a:pt x="10" y="256"/>
                </a:lnTo>
                <a:lnTo>
                  <a:pt x="10" y="250"/>
                </a:lnTo>
                <a:lnTo>
                  <a:pt x="10" y="253"/>
                </a:lnTo>
                <a:lnTo>
                  <a:pt x="10" y="240"/>
                </a:lnTo>
                <a:lnTo>
                  <a:pt x="10" y="235"/>
                </a:lnTo>
                <a:lnTo>
                  <a:pt x="11" y="242"/>
                </a:lnTo>
                <a:lnTo>
                  <a:pt x="11" y="239"/>
                </a:lnTo>
                <a:lnTo>
                  <a:pt x="11" y="248"/>
                </a:lnTo>
                <a:lnTo>
                  <a:pt x="11" y="257"/>
                </a:lnTo>
                <a:lnTo>
                  <a:pt x="12" y="255"/>
                </a:lnTo>
                <a:lnTo>
                  <a:pt x="12" y="254"/>
                </a:lnTo>
                <a:lnTo>
                  <a:pt x="12" y="255"/>
                </a:lnTo>
                <a:lnTo>
                  <a:pt x="12" y="252"/>
                </a:lnTo>
                <a:lnTo>
                  <a:pt x="13" y="243"/>
                </a:lnTo>
                <a:lnTo>
                  <a:pt x="13" y="249"/>
                </a:lnTo>
                <a:lnTo>
                  <a:pt x="13" y="266"/>
                </a:lnTo>
                <a:lnTo>
                  <a:pt x="14" y="249"/>
                </a:lnTo>
                <a:lnTo>
                  <a:pt x="14" y="244"/>
                </a:lnTo>
                <a:lnTo>
                  <a:pt x="14" y="255"/>
                </a:lnTo>
                <a:lnTo>
                  <a:pt x="14" y="253"/>
                </a:lnTo>
                <a:lnTo>
                  <a:pt x="15" y="239"/>
                </a:lnTo>
                <a:lnTo>
                  <a:pt x="15" y="245"/>
                </a:lnTo>
                <a:lnTo>
                  <a:pt x="15" y="241"/>
                </a:lnTo>
                <a:lnTo>
                  <a:pt x="15" y="252"/>
                </a:lnTo>
                <a:lnTo>
                  <a:pt x="15" y="256"/>
                </a:lnTo>
                <a:lnTo>
                  <a:pt x="16" y="250"/>
                </a:lnTo>
                <a:lnTo>
                  <a:pt x="16" y="242"/>
                </a:lnTo>
                <a:lnTo>
                  <a:pt x="16" y="256"/>
                </a:lnTo>
                <a:lnTo>
                  <a:pt x="16" y="270"/>
                </a:lnTo>
                <a:lnTo>
                  <a:pt x="17" y="271"/>
                </a:lnTo>
                <a:lnTo>
                  <a:pt x="17" y="254"/>
                </a:lnTo>
                <a:lnTo>
                  <a:pt x="17" y="255"/>
                </a:lnTo>
                <a:lnTo>
                  <a:pt x="17" y="264"/>
                </a:lnTo>
                <a:lnTo>
                  <a:pt x="18" y="259"/>
                </a:lnTo>
                <a:lnTo>
                  <a:pt x="18" y="257"/>
                </a:lnTo>
                <a:lnTo>
                  <a:pt x="18" y="263"/>
                </a:lnTo>
                <a:lnTo>
                  <a:pt x="19" y="247"/>
                </a:lnTo>
                <a:lnTo>
                  <a:pt x="19" y="280"/>
                </a:lnTo>
                <a:lnTo>
                  <a:pt x="19" y="255"/>
                </a:lnTo>
                <a:lnTo>
                  <a:pt x="19" y="264"/>
                </a:lnTo>
                <a:lnTo>
                  <a:pt x="20" y="261"/>
                </a:lnTo>
                <a:lnTo>
                  <a:pt x="20" y="252"/>
                </a:lnTo>
                <a:lnTo>
                  <a:pt x="20" y="273"/>
                </a:lnTo>
                <a:lnTo>
                  <a:pt x="20" y="269"/>
                </a:lnTo>
                <a:lnTo>
                  <a:pt x="20" y="272"/>
                </a:lnTo>
                <a:lnTo>
                  <a:pt x="21" y="269"/>
                </a:lnTo>
                <a:lnTo>
                  <a:pt x="21" y="269"/>
                </a:lnTo>
                <a:lnTo>
                  <a:pt x="21" y="259"/>
                </a:lnTo>
                <a:lnTo>
                  <a:pt x="21" y="269"/>
                </a:lnTo>
                <a:lnTo>
                  <a:pt x="22" y="280"/>
                </a:lnTo>
                <a:lnTo>
                  <a:pt x="22" y="272"/>
                </a:lnTo>
                <a:lnTo>
                  <a:pt x="22" y="268"/>
                </a:lnTo>
                <a:lnTo>
                  <a:pt x="22" y="268"/>
                </a:lnTo>
                <a:lnTo>
                  <a:pt x="23" y="253"/>
                </a:lnTo>
                <a:lnTo>
                  <a:pt x="23" y="272"/>
                </a:lnTo>
                <a:lnTo>
                  <a:pt x="23" y="263"/>
                </a:lnTo>
                <a:lnTo>
                  <a:pt x="24" y="263"/>
                </a:lnTo>
                <a:lnTo>
                  <a:pt x="24" y="256"/>
                </a:lnTo>
                <a:lnTo>
                  <a:pt x="24" y="264"/>
                </a:lnTo>
                <a:lnTo>
                  <a:pt x="24" y="264"/>
                </a:lnTo>
                <a:lnTo>
                  <a:pt x="25" y="271"/>
                </a:lnTo>
                <a:lnTo>
                  <a:pt x="25" y="277"/>
                </a:lnTo>
                <a:lnTo>
                  <a:pt x="25" y="270"/>
                </a:lnTo>
                <a:lnTo>
                  <a:pt x="25" y="269"/>
                </a:lnTo>
                <a:lnTo>
                  <a:pt x="26" y="264"/>
                </a:lnTo>
                <a:lnTo>
                  <a:pt x="26" y="258"/>
                </a:lnTo>
                <a:lnTo>
                  <a:pt x="26" y="267"/>
                </a:lnTo>
                <a:lnTo>
                  <a:pt x="26" y="263"/>
                </a:lnTo>
                <a:lnTo>
                  <a:pt x="26" y="272"/>
                </a:lnTo>
                <a:lnTo>
                  <a:pt x="27" y="256"/>
                </a:lnTo>
                <a:lnTo>
                  <a:pt x="27" y="249"/>
                </a:lnTo>
                <a:lnTo>
                  <a:pt x="27" y="248"/>
                </a:lnTo>
                <a:lnTo>
                  <a:pt x="27" y="266"/>
                </a:lnTo>
                <a:lnTo>
                  <a:pt x="28" y="246"/>
                </a:lnTo>
                <a:lnTo>
                  <a:pt x="28" y="258"/>
                </a:lnTo>
                <a:lnTo>
                  <a:pt x="28" y="254"/>
                </a:lnTo>
                <a:lnTo>
                  <a:pt x="29" y="254"/>
                </a:lnTo>
                <a:lnTo>
                  <a:pt x="29" y="268"/>
                </a:lnTo>
                <a:lnTo>
                  <a:pt x="29" y="273"/>
                </a:lnTo>
                <a:lnTo>
                  <a:pt x="29" y="283"/>
                </a:lnTo>
                <a:lnTo>
                  <a:pt x="30" y="272"/>
                </a:lnTo>
                <a:lnTo>
                  <a:pt x="30" y="274"/>
                </a:lnTo>
                <a:lnTo>
                  <a:pt x="30" y="268"/>
                </a:lnTo>
                <a:lnTo>
                  <a:pt x="30" y="261"/>
                </a:lnTo>
                <a:lnTo>
                  <a:pt x="31" y="273"/>
                </a:lnTo>
                <a:lnTo>
                  <a:pt x="31" y="278"/>
                </a:lnTo>
                <a:lnTo>
                  <a:pt x="31" y="260"/>
                </a:lnTo>
                <a:lnTo>
                  <a:pt x="31" y="260"/>
                </a:lnTo>
                <a:lnTo>
                  <a:pt x="31" y="260"/>
                </a:lnTo>
                <a:lnTo>
                  <a:pt x="32" y="258"/>
                </a:lnTo>
                <a:lnTo>
                  <a:pt x="32" y="258"/>
                </a:lnTo>
                <a:lnTo>
                  <a:pt x="32" y="263"/>
                </a:lnTo>
                <a:lnTo>
                  <a:pt x="33" y="250"/>
                </a:lnTo>
                <a:lnTo>
                  <a:pt x="33" y="256"/>
                </a:lnTo>
                <a:lnTo>
                  <a:pt x="33" y="256"/>
                </a:lnTo>
                <a:lnTo>
                  <a:pt x="33" y="278"/>
                </a:lnTo>
                <a:lnTo>
                  <a:pt x="34" y="277"/>
                </a:lnTo>
                <a:lnTo>
                  <a:pt x="34" y="286"/>
                </a:lnTo>
                <a:lnTo>
                  <a:pt x="34" y="287"/>
                </a:lnTo>
                <a:lnTo>
                  <a:pt x="34" y="276"/>
                </a:lnTo>
                <a:lnTo>
                  <a:pt x="35" y="292"/>
                </a:lnTo>
                <a:lnTo>
                  <a:pt x="35" y="277"/>
                </a:lnTo>
                <a:lnTo>
                  <a:pt x="35" y="262"/>
                </a:lnTo>
                <a:lnTo>
                  <a:pt x="35" y="253"/>
                </a:lnTo>
                <a:lnTo>
                  <a:pt x="36" y="246"/>
                </a:lnTo>
                <a:lnTo>
                  <a:pt x="36" y="265"/>
                </a:lnTo>
                <a:lnTo>
                  <a:pt x="36" y="261"/>
                </a:lnTo>
                <a:lnTo>
                  <a:pt x="36" y="254"/>
                </a:lnTo>
                <a:lnTo>
                  <a:pt x="36" y="261"/>
                </a:lnTo>
                <a:lnTo>
                  <a:pt x="37" y="254"/>
                </a:lnTo>
                <a:lnTo>
                  <a:pt x="37" y="249"/>
                </a:lnTo>
                <a:lnTo>
                  <a:pt x="37" y="259"/>
                </a:lnTo>
                <a:lnTo>
                  <a:pt x="38" y="254"/>
                </a:lnTo>
                <a:lnTo>
                  <a:pt x="38" y="259"/>
                </a:lnTo>
                <a:lnTo>
                  <a:pt x="38" y="265"/>
                </a:lnTo>
                <a:lnTo>
                  <a:pt x="38" y="266"/>
                </a:lnTo>
                <a:lnTo>
                  <a:pt x="39" y="262"/>
                </a:lnTo>
                <a:lnTo>
                  <a:pt x="39" y="254"/>
                </a:lnTo>
                <a:lnTo>
                  <a:pt x="39" y="275"/>
                </a:lnTo>
                <a:lnTo>
                  <a:pt x="39" y="259"/>
                </a:lnTo>
                <a:lnTo>
                  <a:pt x="40" y="253"/>
                </a:lnTo>
                <a:lnTo>
                  <a:pt x="40" y="250"/>
                </a:lnTo>
                <a:lnTo>
                  <a:pt x="40" y="255"/>
                </a:lnTo>
                <a:lnTo>
                  <a:pt x="40" y="254"/>
                </a:lnTo>
                <a:lnTo>
                  <a:pt x="41" y="261"/>
                </a:lnTo>
                <a:lnTo>
                  <a:pt x="41" y="245"/>
                </a:lnTo>
                <a:lnTo>
                  <a:pt x="41" y="256"/>
                </a:lnTo>
                <a:lnTo>
                  <a:pt x="41" y="252"/>
                </a:lnTo>
                <a:lnTo>
                  <a:pt x="41" y="261"/>
                </a:lnTo>
                <a:lnTo>
                  <a:pt x="42" y="265"/>
                </a:lnTo>
                <a:lnTo>
                  <a:pt x="42" y="274"/>
                </a:lnTo>
                <a:lnTo>
                  <a:pt x="42" y="274"/>
                </a:lnTo>
                <a:lnTo>
                  <a:pt x="43" y="276"/>
                </a:lnTo>
                <a:lnTo>
                  <a:pt x="43" y="272"/>
                </a:lnTo>
                <a:lnTo>
                  <a:pt x="43" y="266"/>
                </a:lnTo>
                <a:lnTo>
                  <a:pt x="43" y="277"/>
                </a:lnTo>
                <a:lnTo>
                  <a:pt x="44" y="258"/>
                </a:lnTo>
                <a:lnTo>
                  <a:pt x="44" y="248"/>
                </a:lnTo>
                <a:lnTo>
                  <a:pt x="44" y="273"/>
                </a:lnTo>
                <a:lnTo>
                  <a:pt x="44" y="249"/>
                </a:lnTo>
                <a:lnTo>
                  <a:pt x="45" y="254"/>
                </a:lnTo>
                <a:lnTo>
                  <a:pt x="45" y="251"/>
                </a:lnTo>
                <a:lnTo>
                  <a:pt x="45" y="248"/>
                </a:lnTo>
                <a:lnTo>
                  <a:pt x="45" y="245"/>
                </a:lnTo>
                <a:lnTo>
                  <a:pt x="46" y="251"/>
                </a:lnTo>
                <a:lnTo>
                  <a:pt x="46" y="261"/>
                </a:lnTo>
                <a:lnTo>
                  <a:pt x="46" y="245"/>
                </a:lnTo>
                <a:lnTo>
                  <a:pt x="46" y="261"/>
                </a:lnTo>
                <a:lnTo>
                  <a:pt x="46" y="249"/>
                </a:lnTo>
                <a:lnTo>
                  <a:pt x="47" y="258"/>
                </a:lnTo>
                <a:lnTo>
                  <a:pt x="47" y="241"/>
                </a:lnTo>
                <a:lnTo>
                  <a:pt x="47" y="254"/>
                </a:lnTo>
                <a:lnTo>
                  <a:pt x="48" y="250"/>
                </a:lnTo>
                <a:lnTo>
                  <a:pt x="48" y="247"/>
                </a:lnTo>
                <a:lnTo>
                  <a:pt x="48" y="250"/>
                </a:lnTo>
                <a:lnTo>
                  <a:pt x="48" y="250"/>
                </a:lnTo>
                <a:lnTo>
                  <a:pt x="49" y="261"/>
                </a:lnTo>
                <a:lnTo>
                  <a:pt x="49" y="248"/>
                </a:lnTo>
                <a:lnTo>
                  <a:pt x="49" y="252"/>
                </a:lnTo>
                <a:lnTo>
                  <a:pt x="49" y="250"/>
                </a:lnTo>
                <a:lnTo>
                  <a:pt x="50" y="242"/>
                </a:lnTo>
                <a:lnTo>
                  <a:pt x="50" y="242"/>
                </a:lnTo>
                <a:lnTo>
                  <a:pt x="50" y="253"/>
                </a:lnTo>
                <a:lnTo>
                  <a:pt x="50" y="251"/>
                </a:lnTo>
                <a:lnTo>
                  <a:pt x="51" y="243"/>
                </a:lnTo>
                <a:lnTo>
                  <a:pt x="51" y="239"/>
                </a:lnTo>
                <a:lnTo>
                  <a:pt x="51" y="246"/>
                </a:lnTo>
                <a:lnTo>
                  <a:pt x="52" y="236"/>
                </a:lnTo>
                <a:lnTo>
                  <a:pt x="52" y="252"/>
                </a:lnTo>
                <a:lnTo>
                  <a:pt x="52" y="235"/>
                </a:lnTo>
                <a:lnTo>
                  <a:pt x="52" y="240"/>
                </a:lnTo>
                <a:lnTo>
                  <a:pt x="52" y="246"/>
                </a:lnTo>
                <a:lnTo>
                  <a:pt x="53" y="247"/>
                </a:lnTo>
                <a:lnTo>
                  <a:pt x="53" y="236"/>
                </a:lnTo>
                <a:lnTo>
                  <a:pt x="53" y="244"/>
                </a:lnTo>
                <a:lnTo>
                  <a:pt x="53" y="238"/>
                </a:lnTo>
                <a:lnTo>
                  <a:pt x="54" y="235"/>
                </a:lnTo>
                <a:lnTo>
                  <a:pt x="54" y="234"/>
                </a:lnTo>
                <a:lnTo>
                  <a:pt x="54" y="234"/>
                </a:lnTo>
                <a:lnTo>
                  <a:pt x="54" y="241"/>
                </a:lnTo>
                <a:lnTo>
                  <a:pt x="55" y="238"/>
                </a:lnTo>
                <a:lnTo>
                  <a:pt x="55" y="251"/>
                </a:lnTo>
                <a:lnTo>
                  <a:pt x="55" y="245"/>
                </a:lnTo>
                <a:lnTo>
                  <a:pt x="55" y="230"/>
                </a:lnTo>
                <a:lnTo>
                  <a:pt x="56" y="244"/>
                </a:lnTo>
                <a:lnTo>
                  <a:pt x="56" y="243"/>
                </a:lnTo>
                <a:lnTo>
                  <a:pt x="56" y="251"/>
                </a:lnTo>
                <a:lnTo>
                  <a:pt x="57" y="239"/>
                </a:lnTo>
                <a:lnTo>
                  <a:pt x="57" y="235"/>
                </a:lnTo>
                <a:lnTo>
                  <a:pt x="57" y="236"/>
                </a:lnTo>
                <a:lnTo>
                  <a:pt x="57" y="234"/>
                </a:lnTo>
                <a:lnTo>
                  <a:pt x="57" y="219"/>
                </a:lnTo>
                <a:lnTo>
                  <a:pt x="58" y="231"/>
                </a:lnTo>
                <a:lnTo>
                  <a:pt x="58" y="230"/>
                </a:lnTo>
                <a:lnTo>
                  <a:pt x="58" y="235"/>
                </a:lnTo>
                <a:lnTo>
                  <a:pt x="58" y="242"/>
                </a:lnTo>
                <a:lnTo>
                  <a:pt x="59" y="237"/>
                </a:lnTo>
                <a:lnTo>
                  <a:pt x="59" y="222"/>
                </a:lnTo>
                <a:lnTo>
                  <a:pt x="59" y="226"/>
                </a:lnTo>
                <a:lnTo>
                  <a:pt x="59" y="210"/>
                </a:lnTo>
                <a:lnTo>
                  <a:pt x="60" y="221"/>
                </a:lnTo>
                <a:lnTo>
                  <a:pt x="60" y="223"/>
                </a:lnTo>
                <a:lnTo>
                  <a:pt x="60" y="242"/>
                </a:lnTo>
                <a:lnTo>
                  <a:pt x="60" y="248"/>
                </a:lnTo>
                <a:lnTo>
                  <a:pt x="61" y="228"/>
                </a:lnTo>
                <a:lnTo>
                  <a:pt x="61" y="232"/>
                </a:lnTo>
                <a:lnTo>
                  <a:pt x="61" y="245"/>
                </a:lnTo>
                <a:lnTo>
                  <a:pt x="62" y="239"/>
                </a:lnTo>
                <a:lnTo>
                  <a:pt x="62" y="238"/>
                </a:lnTo>
                <a:lnTo>
                  <a:pt x="62" y="222"/>
                </a:lnTo>
                <a:lnTo>
                  <a:pt x="62" y="225"/>
                </a:lnTo>
                <a:lnTo>
                  <a:pt x="62" y="226"/>
                </a:lnTo>
                <a:lnTo>
                  <a:pt x="63" y="214"/>
                </a:lnTo>
                <a:lnTo>
                  <a:pt x="63" y="221"/>
                </a:lnTo>
                <a:lnTo>
                  <a:pt x="63" y="203"/>
                </a:lnTo>
                <a:lnTo>
                  <a:pt x="63" y="227"/>
                </a:lnTo>
                <a:lnTo>
                  <a:pt x="64" y="242"/>
                </a:lnTo>
                <a:lnTo>
                  <a:pt x="64" y="221"/>
                </a:lnTo>
                <a:lnTo>
                  <a:pt x="64" y="215"/>
                </a:lnTo>
                <a:lnTo>
                  <a:pt x="64" y="228"/>
                </a:lnTo>
                <a:lnTo>
                  <a:pt x="65" y="235"/>
                </a:lnTo>
                <a:lnTo>
                  <a:pt x="65" y="241"/>
                </a:lnTo>
                <a:lnTo>
                  <a:pt x="65" y="229"/>
                </a:lnTo>
                <a:lnTo>
                  <a:pt x="65" y="227"/>
                </a:lnTo>
                <a:lnTo>
                  <a:pt x="66" y="238"/>
                </a:lnTo>
                <a:lnTo>
                  <a:pt x="66" y="216"/>
                </a:lnTo>
                <a:lnTo>
                  <a:pt x="66" y="214"/>
                </a:lnTo>
                <a:lnTo>
                  <a:pt x="67" y="204"/>
                </a:lnTo>
                <a:lnTo>
                  <a:pt x="67" y="218"/>
                </a:lnTo>
                <a:lnTo>
                  <a:pt x="67" y="215"/>
                </a:lnTo>
                <a:lnTo>
                  <a:pt x="67" y="222"/>
                </a:lnTo>
                <a:lnTo>
                  <a:pt x="67" y="230"/>
                </a:lnTo>
                <a:lnTo>
                  <a:pt x="68" y="219"/>
                </a:lnTo>
                <a:lnTo>
                  <a:pt x="68" y="200"/>
                </a:lnTo>
                <a:lnTo>
                  <a:pt x="68" y="196"/>
                </a:lnTo>
                <a:lnTo>
                  <a:pt x="68" y="213"/>
                </a:lnTo>
                <a:lnTo>
                  <a:pt x="69" y="217"/>
                </a:lnTo>
                <a:lnTo>
                  <a:pt x="69" y="236"/>
                </a:lnTo>
                <a:lnTo>
                  <a:pt x="69" y="226"/>
                </a:lnTo>
                <a:lnTo>
                  <a:pt x="69" y="217"/>
                </a:lnTo>
                <a:lnTo>
                  <a:pt x="70" y="238"/>
                </a:lnTo>
                <a:lnTo>
                  <a:pt x="70" y="203"/>
                </a:lnTo>
                <a:lnTo>
                  <a:pt x="70" y="211"/>
                </a:lnTo>
                <a:lnTo>
                  <a:pt x="71" y="218"/>
                </a:lnTo>
                <a:lnTo>
                  <a:pt x="71" y="192"/>
                </a:lnTo>
                <a:lnTo>
                  <a:pt x="71" y="228"/>
                </a:lnTo>
                <a:lnTo>
                  <a:pt x="71" y="213"/>
                </a:lnTo>
                <a:lnTo>
                  <a:pt x="72" y="216"/>
                </a:lnTo>
                <a:lnTo>
                  <a:pt x="72" y="218"/>
                </a:lnTo>
                <a:lnTo>
                  <a:pt x="72" y="217"/>
                </a:lnTo>
                <a:lnTo>
                  <a:pt x="72" y="217"/>
                </a:lnTo>
                <a:lnTo>
                  <a:pt x="72" y="200"/>
                </a:lnTo>
                <a:lnTo>
                  <a:pt x="73" y="205"/>
                </a:lnTo>
                <a:lnTo>
                  <a:pt x="73" y="230"/>
                </a:lnTo>
                <a:lnTo>
                  <a:pt x="73" y="205"/>
                </a:lnTo>
                <a:lnTo>
                  <a:pt x="73" y="210"/>
                </a:lnTo>
                <a:lnTo>
                  <a:pt x="74" y="205"/>
                </a:lnTo>
                <a:lnTo>
                  <a:pt x="74" y="216"/>
                </a:lnTo>
                <a:lnTo>
                  <a:pt x="74" y="199"/>
                </a:lnTo>
                <a:lnTo>
                  <a:pt x="74" y="217"/>
                </a:lnTo>
                <a:lnTo>
                  <a:pt x="75" y="202"/>
                </a:lnTo>
                <a:lnTo>
                  <a:pt x="75" y="205"/>
                </a:lnTo>
                <a:lnTo>
                  <a:pt x="75" y="228"/>
                </a:lnTo>
                <a:lnTo>
                  <a:pt x="76" y="188"/>
                </a:lnTo>
                <a:lnTo>
                  <a:pt x="76" y="178"/>
                </a:lnTo>
                <a:lnTo>
                  <a:pt x="76" y="209"/>
                </a:lnTo>
                <a:lnTo>
                  <a:pt x="76" y="188"/>
                </a:lnTo>
                <a:lnTo>
                  <a:pt x="77" y="208"/>
                </a:lnTo>
                <a:lnTo>
                  <a:pt x="77" y="200"/>
                </a:lnTo>
                <a:lnTo>
                  <a:pt x="77" y="205"/>
                </a:lnTo>
                <a:lnTo>
                  <a:pt x="77" y="178"/>
                </a:lnTo>
                <a:lnTo>
                  <a:pt x="78" y="202"/>
                </a:lnTo>
                <a:lnTo>
                  <a:pt x="78" y="203"/>
                </a:lnTo>
                <a:lnTo>
                  <a:pt x="78" y="204"/>
                </a:lnTo>
                <a:lnTo>
                  <a:pt x="78" y="192"/>
                </a:lnTo>
                <a:lnTo>
                  <a:pt x="78" y="189"/>
                </a:lnTo>
                <a:lnTo>
                  <a:pt x="79" y="178"/>
                </a:lnTo>
                <a:lnTo>
                  <a:pt x="79" y="193"/>
                </a:lnTo>
                <a:lnTo>
                  <a:pt x="79" y="175"/>
                </a:lnTo>
                <a:lnTo>
                  <a:pt x="79" y="214"/>
                </a:lnTo>
                <a:lnTo>
                  <a:pt x="80" y="200"/>
                </a:lnTo>
                <a:lnTo>
                  <a:pt x="80" y="207"/>
                </a:lnTo>
                <a:lnTo>
                  <a:pt x="80" y="196"/>
                </a:lnTo>
                <a:lnTo>
                  <a:pt x="81" y="206"/>
                </a:lnTo>
                <a:lnTo>
                  <a:pt x="81" y="217"/>
                </a:lnTo>
                <a:lnTo>
                  <a:pt x="81" y="208"/>
                </a:lnTo>
                <a:lnTo>
                  <a:pt x="81" y="192"/>
                </a:lnTo>
                <a:lnTo>
                  <a:pt x="82" y="193"/>
                </a:lnTo>
                <a:lnTo>
                  <a:pt x="82" y="167"/>
                </a:lnTo>
                <a:lnTo>
                  <a:pt x="82" y="189"/>
                </a:lnTo>
                <a:lnTo>
                  <a:pt x="82" y="171"/>
                </a:lnTo>
                <a:lnTo>
                  <a:pt x="83" y="196"/>
                </a:lnTo>
                <a:lnTo>
                  <a:pt x="83" y="190"/>
                </a:lnTo>
                <a:lnTo>
                  <a:pt x="83" y="185"/>
                </a:lnTo>
                <a:lnTo>
                  <a:pt x="83" y="203"/>
                </a:lnTo>
                <a:lnTo>
                  <a:pt x="83" y="183"/>
                </a:lnTo>
                <a:lnTo>
                  <a:pt x="84" y="192"/>
                </a:lnTo>
                <a:lnTo>
                  <a:pt x="84" y="172"/>
                </a:lnTo>
                <a:lnTo>
                  <a:pt x="84" y="207"/>
                </a:lnTo>
                <a:lnTo>
                  <a:pt x="84" y="186"/>
                </a:lnTo>
                <a:lnTo>
                  <a:pt x="85" y="204"/>
                </a:lnTo>
                <a:lnTo>
                  <a:pt x="85" y="189"/>
                </a:lnTo>
                <a:lnTo>
                  <a:pt x="85" y="176"/>
                </a:lnTo>
                <a:lnTo>
                  <a:pt x="86" y="173"/>
                </a:lnTo>
                <a:lnTo>
                  <a:pt x="86" y="188"/>
                </a:lnTo>
                <a:lnTo>
                  <a:pt x="86" y="211"/>
                </a:lnTo>
                <a:lnTo>
                  <a:pt x="86" y="183"/>
                </a:lnTo>
                <a:lnTo>
                  <a:pt x="87" y="184"/>
                </a:lnTo>
                <a:lnTo>
                  <a:pt x="87" y="179"/>
                </a:lnTo>
                <a:lnTo>
                  <a:pt x="87" y="206"/>
                </a:lnTo>
                <a:lnTo>
                  <a:pt x="87" y="197"/>
                </a:lnTo>
                <a:lnTo>
                  <a:pt x="88" y="200"/>
                </a:lnTo>
                <a:lnTo>
                  <a:pt x="88" y="174"/>
                </a:lnTo>
                <a:lnTo>
                  <a:pt x="88" y="205"/>
                </a:lnTo>
                <a:lnTo>
                  <a:pt x="88" y="187"/>
                </a:lnTo>
                <a:lnTo>
                  <a:pt x="88" y="194"/>
                </a:lnTo>
                <a:lnTo>
                  <a:pt x="89" y="176"/>
                </a:lnTo>
                <a:lnTo>
                  <a:pt x="89" y="191"/>
                </a:lnTo>
                <a:lnTo>
                  <a:pt x="89" y="180"/>
                </a:lnTo>
                <a:lnTo>
                  <a:pt x="90" y="200"/>
                </a:lnTo>
                <a:lnTo>
                  <a:pt x="90" y="171"/>
                </a:lnTo>
                <a:lnTo>
                  <a:pt x="90" y="191"/>
                </a:lnTo>
                <a:lnTo>
                  <a:pt x="90" y="184"/>
                </a:lnTo>
                <a:lnTo>
                  <a:pt x="91" y="178"/>
                </a:lnTo>
                <a:lnTo>
                  <a:pt x="91" y="198"/>
                </a:lnTo>
                <a:lnTo>
                  <a:pt x="91" y="215"/>
                </a:lnTo>
                <a:lnTo>
                  <a:pt x="91" y="183"/>
                </a:lnTo>
                <a:lnTo>
                  <a:pt x="92" y="177"/>
                </a:lnTo>
                <a:lnTo>
                  <a:pt x="92" y="210"/>
                </a:lnTo>
                <a:lnTo>
                  <a:pt x="92" y="166"/>
                </a:lnTo>
                <a:lnTo>
                  <a:pt x="92" y="163"/>
                </a:lnTo>
                <a:lnTo>
                  <a:pt x="93" y="187"/>
                </a:lnTo>
                <a:lnTo>
                  <a:pt x="93" y="188"/>
                </a:lnTo>
                <a:lnTo>
                  <a:pt x="93" y="160"/>
                </a:lnTo>
                <a:lnTo>
                  <a:pt x="93" y="190"/>
                </a:lnTo>
                <a:lnTo>
                  <a:pt x="93" y="203"/>
                </a:lnTo>
                <a:lnTo>
                  <a:pt x="94" y="157"/>
                </a:lnTo>
                <a:lnTo>
                  <a:pt x="94" y="182"/>
                </a:lnTo>
                <a:lnTo>
                  <a:pt x="94" y="189"/>
                </a:lnTo>
                <a:lnTo>
                  <a:pt x="95" y="182"/>
                </a:lnTo>
                <a:lnTo>
                  <a:pt x="95" y="176"/>
                </a:lnTo>
                <a:lnTo>
                  <a:pt x="95" y="168"/>
                </a:lnTo>
                <a:lnTo>
                  <a:pt x="95" y="188"/>
                </a:lnTo>
                <a:lnTo>
                  <a:pt x="96" y="194"/>
                </a:lnTo>
                <a:lnTo>
                  <a:pt x="96" y="181"/>
                </a:lnTo>
                <a:lnTo>
                  <a:pt x="96" y="161"/>
                </a:lnTo>
                <a:lnTo>
                  <a:pt x="96" y="180"/>
                </a:lnTo>
                <a:lnTo>
                  <a:pt x="97" y="194"/>
                </a:lnTo>
                <a:lnTo>
                  <a:pt x="97" y="185"/>
                </a:lnTo>
                <a:lnTo>
                  <a:pt x="97" y="198"/>
                </a:lnTo>
                <a:lnTo>
                  <a:pt x="97" y="203"/>
                </a:lnTo>
                <a:lnTo>
                  <a:pt x="98" y="218"/>
                </a:lnTo>
                <a:lnTo>
                  <a:pt x="98" y="195"/>
                </a:lnTo>
                <a:lnTo>
                  <a:pt x="98" y="203"/>
                </a:lnTo>
                <a:lnTo>
                  <a:pt x="98" y="198"/>
                </a:lnTo>
                <a:lnTo>
                  <a:pt x="98" y="183"/>
                </a:lnTo>
                <a:lnTo>
                  <a:pt x="99" y="191"/>
                </a:lnTo>
                <a:lnTo>
                  <a:pt x="99" y="163"/>
                </a:lnTo>
                <a:lnTo>
                  <a:pt x="99" y="195"/>
                </a:lnTo>
                <a:lnTo>
                  <a:pt x="100" y="189"/>
                </a:lnTo>
                <a:lnTo>
                  <a:pt x="100" y="140"/>
                </a:lnTo>
                <a:lnTo>
                  <a:pt x="100" y="188"/>
                </a:lnTo>
                <a:lnTo>
                  <a:pt x="100" y="174"/>
                </a:lnTo>
                <a:lnTo>
                  <a:pt x="101" y="180"/>
                </a:lnTo>
                <a:lnTo>
                  <a:pt x="101" y="172"/>
                </a:lnTo>
                <a:lnTo>
                  <a:pt x="101" y="180"/>
                </a:lnTo>
                <a:lnTo>
                  <a:pt x="101" y="186"/>
                </a:lnTo>
                <a:lnTo>
                  <a:pt x="102" y="181"/>
                </a:lnTo>
                <a:lnTo>
                  <a:pt x="102" y="164"/>
                </a:lnTo>
                <a:lnTo>
                  <a:pt x="102" y="182"/>
                </a:lnTo>
                <a:lnTo>
                  <a:pt x="102" y="202"/>
                </a:lnTo>
                <a:lnTo>
                  <a:pt x="103" y="212"/>
                </a:lnTo>
                <a:lnTo>
                  <a:pt x="103" y="184"/>
                </a:lnTo>
                <a:lnTo>
                  <a:pt x="103" y="191"/>
                </a:lnTo>
                <a:lnTo>
                  <a:pt x="103" y="153"/>
                </a:lnTo>
                <a:lnTo>
                  <a:pt x="104" y="196"/>
                </a:lnTo>
                <a:lnTo>
                  <a:pt x="104" y="182"/>
                </a:lnTo>
                <a:lnTo>
                  <a:pt x="104" y="194"/>
                </a:lnTo>
                <a:lnTo>
                  <a:pt x="104" y="199"/>
                </a:lnTo>
                <a:lnTo>
                  <a:pt x="105" y="182"/>
                </a:lnTo>
                <a:lnTo>
                  <a:pt x="105" y="189"/>
                </a:lnTo>
                <a:lnTo>
                  <a:pt x="105" y="185"/>
                </a:lnTo>
                <a:lnTo>
                  <a:pt x="105" y="178"/>
                </a:lnTo>
                <a:lnTo>
                  <a:pt x="106" y="215"/>
                </a:lnTo>
                <a:lnTo>
                  <a:pt x="106" y="176"/>
                </a:lnTo>
                <a:lnTo>
                  <a:pt x="106" y="180"/>
                </a:lnTo>
                <a:lnTo>
                  <a:pt x="106" y="161"/>
                </a:lnTo>
                <a:lnTo>
                  <a:pt x="107" y="151"/>
                </a:lnTo>
                <a:lnTo>
                  <a:pt x="107" y="163"/>
                </a:lnTo>
                <a:lnTo>
                  <a:pt x="107" y="188"/>
                </a:lnTo>
                <a:lnTo>
                  <a:pt x="107" y="189"/>
                </a:lnTo>
                <a:lnTo>
                  <a:pt x="108" y="192"/>
                </a:lnTo>
                <a:lnTo>
                  <a:pt x="108" y="189"/>
                </a:lnTo>
                <a:lnTo>
                  <a:pt x="108" y="183"/>
                </a:lnTo>
                <a:lnTo>
                  <a:pt x="109" y="199"/>
                </a:lnTo>
                <a:lnTo>
                  <a:pt x="109" y="203"/>
                </a:lnTo>
                <a:lnTo>
                  <a:pt x="109" y="180"/>
                </a:lnTo>
                <a:lnTo>
                  <a:pt x="109" y="179"/>
                </a:lnTo>
                <a:lnTo>
                  <a:pt x="109" y="152"/>
                </a:lnTo>
                <a:lnTo>
                  <a:pt x="110" y="181"/>
                </a:lnTo>
                <a:lnTo>
                  <a:pt x="110" y="177"/>
                </a:lnTo>
                <a:lnTo>
                  <a:pt x="110" y="194"/>
                </a:lnTo>
                <a:lnTo>
                  <a:pt x="110" y="189"/>
                </a:lnTo>
                <a:lnTo>
                  <a:pt x="111" y="189"/>
                </a:lnTo>
                <a:lnTo>
                  <a:pt x="111" y="161"/>
                </a:lnTo>
                <a:lnTo>
                  <a:pt x="111" y="186"/>
                </a:lnTo>
                <a:lnTo>
                  <a:pt x="111" y="160"/>
                </a:lnTo>
                <a:lnTo>
                  <a:pt x="112" y="192"/>
                </a:lnTo>
                <a:lnTo>
                  <a:pt x="112" y="168"/>
                </a:lnTo>
                <a:lnTo>
                  <a:pt x="112" y="179"/>
                </a:lnTo>
                <a:lnTo>
                  <a:pt x="112" y="171"/>
                </a:lnTo>
                <a:lnTo>
                  <a:pt x="113" y="188"/>
                </a:lnTo>
                <a:lnTo>
                  <a:pt x="113" y="181"/>
                </a:lnTo>
                <a:lnTo>
                  <a:pt x="113" y="175"/>
                </a:lnTo>
                <a:lnTo>
                  <a:pt x="114" y="191"/>
                </a:lnTo>
                <a:lnTo>
                  <a:pt x="114" y="176"/>
                </a:lnTo>
                <a:lnTo>
                  <a:pt x="114" y="165"/>
                </a:lnTo>
                <a:lnTo>
                  <a:pt x="114" y="188"/>
                </a:lnTo>
                <a:lnTo>
                  <a:pt x="114" y="212"/>
                </a:lnTo>
                <a:lnTo>
                  <a:pt x="115" y="184"/>
                </a:lnTo>
                <a:lnTo>
                  <a:pt x="115" y="151"/>
                </a:lnTo>
                <a:lnTo>
                  <a:pt x="115" y="195"/>
                </a:lnTo>
                <a:lnTo>
                  <a:pt x="115" y="186"/>
                </a:lnTo>
                <a:lnTo>
                  <a:pt x="116" y="187"/>
                </a:lnTo>
                <a:lnTo>
                  <a:pt x="116" y="212"/>
                </a:lnTo>
                <a:lnTo>
                  <a:pt x="116" y="204"/>
                </a:lnTo>
                <a:lnTo>
                  <a:pt x="116" y="191"/>
                </a:lnTo>
                <a:lnTo>
                  <a:pt x="117" y="179"/>
                </a:lnTo>
                <a:lnTo>
                  <a:pt x="117" y="143"/>
                </a:lnTo>
                <a:lnTo>
                  <a:pt x="117" y="191"/>
                </a:lnTo>
                <a:lnTo>
                  <a:pt x="117" y="195"/>
                </a:lnTo>
                <a:lnTo>
                  <a:pt x="118" y="199"/>
                </a:lnTo>
                <a:lnTo>
                  <a:pt x="118" y="184"/>
                </a:lnTo>
                <a:lnTo>
                  <a:pt x="118" y="188"/>
                </a:lnTo>
                <a:lnTo>
                  <a:pt x="119" y="196"/>
                </a:lnTo>
                <a:lnTo>
                  <a:pt x="119" y="181"/>
                </a:lnTo>
                <a:lnTo>
                  <a:pt x="119" y="192"/>
                </a:lnTo>
                <a:lnTo>
                  <a:pt x="119" y="198"/>
                </a:lnTo>
                <a:lnTo>
                  <a:pt x="119" y="188"/>
                </a:lnTo>
                <a:lnTo>
                  <a:pt x="120" y="180"/>
                </a:lnTo>
                <a:lnTo>
                  <a:pt x="120" y="208"/>
                </a:lnTo>
                <a:lnTo>
                  <a:pt x="120" y="195"/>
                </a:lnTo>
                <a:lnTo>
                  <a:pt x="120" y="214"/>
                </a:lnTo>
                <a:lnTo>
                  <a:pt x="121" y="230"/>
                </a:lnTo>
                <a:lnTo>
                  <a:pt x="121" y="201"/>
                </a:lnTo>
                <a:lnTo>
                  <a:pt x="121" y="189"/>
                </a:lnTo>
                <a:lnTo>
                  <a:pt x="121" y="208"/>
                </a:lnTo>
                <a:lnTo>
                  <a:pt x="122" y="203"/>
                </a:lnTo>
                <a:lnTo>
                  <a:pt x="122" y="222"/>
                </a:lnTo>
                <a:lnTo>
                  <a:pt x="122" y="210"/>
                </a:lnTo>
                <a:lnTo>
                  <a:pt x="122" y="199"/>
                </a:lnTo>
                <a:lnTo>
                  <a:pt x="123" y="214"/>
                </a:lnTo>
                <a:lnTo>
                  <a:pt x="123" y="181"/>
                </a:lnTo>
                <a:lnTo>
                  <a:pt x="123" y="198"/>
                </a:lnTo>
                <a:lnTo>
                  <a:pt x="124" y="205"/>
                </a:lnTo>
                <a:lnTo>
                  <a:pt x="124" y="194"/>
                </a:lnTo>
                <a:lnTo>
                  <a:pt x="124" y="181"/>
                </a:lnTo>
                <a:lnTo>
                  <a:pt x="124" y="181"/>
                </a:lnTo>
                <a:lnTo>
                  <a:pt x="125" y="219"/>
                </a:lnTo>
                <a:lnTo>
                  <a:pt x="125" y="221"/>
                </a:lnTo>
                <a:lnTo>
                  <a:pt x="125" y="211"/>
                </a:lnTo>
                <a:lnTo>
                  <a:pt x="125" y="232"/>
                </a:lnTo>
                <a:lnTo>
                  <a:pt x="125" y="230"/>
                </a:lnTo>
                <a:lnTo>
                  <a:pt x="126" y="208"/>
                </a:lnTo>
                <a:lnTo>
                  <a:pt x="126" y="227"/>
                </a:lnTo>
                <a:lnTo>
                  <a:pt x="126" y="216"/>
                </a:lnTo>
                <a:lnTo>
                  <a:pt x="126" y="226"/>
                </a:lnTo>
                <a:lnTo>
                  <a:pt x="127" y="214"/>
                </a:lnTo>
                <a:lnTo>
                  <a:pt x="127" y="201"/>
                </a:lnTo>
                <a:lnTo>
                  <a:pt x="127" y="227"/>
                </a:lnTo>
                <a:lnTo>
                  <a:pt x="127" y="218"/>
                </a:lnTo>
                <a:lnTo>
                  <a:pt x="128" y="208"/>
                </a:lnTo>
                <a:lnTo>
                  <a:pt x="128" y="225"/>
                </a:lnTo>
                <a:lnTo>
                  <a:pt x="128" y="204"/>
                </a:lnTo>
                <a:lnTo>
                  <a:pt x="129" y="190"/>
                </a:lnTo>
                <a:lnTo>
                  <a:pt x="129" y="214"/>
                </a:lnTo>
                <a:lnTo>
                  <a:pt x="129" y="204"/>
                </a:lnTo>
                <a:lnTo>
                  <a:pt x="129" y="186"/>
                </a:lnTo>
                <a:lnTo>
                  <a:pt x="130" y="212"/>
                </a:lnTo>
                <a:lnTo>
                  <a:pt x="130" y="182"/>
                </a:lnTo>
                <a:lnTo>
                  <a:pt x="130" y="231"/>
                </a:lnTo>
                <a:lnTo>
                  <a:pt x="130" y="208"/>
                </a:lnTo>
                <a:lnTo>
                  <a:pt x="130" y="218"/>
                </a:lnTo>
                <a:lnTo>
                  <a:pt x="131" y="197"/>
                </a:lnTo>
                <a:lnTo>
                  <a:pt x="131" y="228"/>
                </a:lnTo>
                <a:lnTo>
                  <a:pt x="131" y="217"/>
                </a:lnTo>
                <a:lnTo>
                  <a:pt x="131" y="222"/>
                </a:lnTo>
                <a:lnTo>
                  <a:pt x="132" y="230"/>
                </a:lnTo>
                <a:lnTo>
                  <a:pt x="132" y="230"/>
                </a:lnTo>
                <a:lnTo>
                  <a:pt x="132" y="192"/>
                </a:lnTo>
                <a:lnTo>
                  <a:pt x="133" y="232"/>
                </a:lnTo>
                <a:lnTo>
                  <a:pt x="133" y="233"/>
                </a:lnTo>
                <a:lnTo>
                  <a:pt x="133" y="219"/>
                </a:lnTo>
                <a:lnTo>
                  <a:pt x="133" y="231"/>
                </a:lnTo>
                <a:lnTo>
                  <a:pt x="134" y="212"/>
                </a:lnTo>
                <a:lnTo>
                  <a:pt x="134" y="227"/>
                </a:lnTo>
                <a:lnTo>
                  <a:pt x="134" y="222"/>
                </a:lnTo>
                <a:lnTo>
                  <a:pt x="134" y="228"/>
                </a:lnTo>
                <a:lnTo>
                  <a:pt x="135" y="227"/>
                </a:lnTo>
                <a:lnTo>
                  <a:pt x="135" y="203"/>
                </a:lnTo>
                <a:lnTo>
                  <a:pt x="135" y="220"/>
                </a:lnTo>
                <a:lnTo>
                  <a:pt x="135" y="222"/>
                </a:lnTo>
                <a:lnTo>
                  <a:pt x="135" y="252"/>
                </a:lnTo>
                <a:lnTo>
                  <a:pt x="136" y="230"/>
                </a:lnTo>
                <a:lnTo>
                  <a:pt x="136" y="237"/>
                </a:lnTo>
                <a:lnTo>
                  <a:pt x="136" y="243"/>
                </a:lnTo>
                <a:lnTo>
                  <a:pt x="136" y="224"/>
                </a:lnTo>
                <a:lnTo>
                  <a:pt x="137" y="224"/>
                </a:lnTo>
                <a:lnTo>
                  <a:pt x="137" y="223"/>
                </a:lnTo>
                <a:lnTo>
                  <a:pt x="137" y="221"/>
                </a:lnTo>
                <a:lnTo>
                  <a:pt x="138" y="230"/>
                </a:lnTo>
                <a:lnTo>
                  <a:pt x="138" y="233"/>
                </a:lnTo>
                <a:lnTo>
                  <a:pt x="138" y="233"/>
                </a:lnTo>
                <a:lnTo>
                  <a:pt x="138" y="225"/>
                </a:lnTo>
                <a:lnTo>
                  <a:pt x="139" y="222"/>
                </a:lnTo>
                <a:lnTo>
                  <a:pt x="139" y="235"/>
                </a:lnTo>
                <a:lnTo>
                  <a:pt x="139" y="229"/>
                </a:lnTo>
                <a:lnTo>
                  <a:pt x="139" y="244"/>
                </a:lnTo>
                <a:lnTo>
                  <a:pt x="140" y="239"/>
                </a:lnTo>
                <a:lnTo>
                  <a:pt x="140" y="231"/>
                </a:lnTo>
                <a:lnTo>
                  <a:pt x="140" y="249"/>
                </a:lnTo>
                <a:lnTo>
                  <a:pt x="140" y="235"/>
                </a:lnTo>
                <a:lnTo>
                  <a:pt x="140" y="236"/>
                </a:lnTo>
                <a:lnTo>
                  <a:pt x="141" y="259"/>
                </a:lnTo>
                <a:lnTo>
                  <a:pt x="141" y="237"/>
                </a:lnTo>
                <a:lnTo>
                  <a:pt x="141" y="246"/>
                </a:lnTo>
                <a:lnTo>
                  <a:pt x="141" y="261"/>
                </a:lnTo>
                <a:lnTo>
                  <a:pt x="142" y="254"/>
                </a:lnTo>
                <a:lnTo>
                  <a:pt x="142" y="256"/>
                </a:lnTo>
                <a:lnTo>
                  <a:pt x="142" y="233"/>
                </a:lnTo>
                <a:lnTo>
                  <a:pt x="143" y="268"/>
                </a:lnTo>
                <a:lnTo>
                  <a:pt x="143" y="244"/>
                </a:lnTo>
                <a:lnTo>
                  <a:pt x="143" y="244"/>
                </a:lnTo>
                <a:lnTo>
                  <a:pt x="143" y="262"/>
                </a:lnTo>
                <a:lnTo>
                  <a:pt x="144" y="238"/>
                </a:lnTo>
                <a:lnTo>
                  <a:pt x="144" y="249"/>
                </a:lnTo>
                <a:lnTo>
                  <a:pt x="144" y="258"/>
                </a:lnTo>
                <a:lnTo>
                  <a:pt x="144" y="262"/>
                </a:lnTo>
                <a:lnTo>
                  <a:pt x="145" y="269"/>
                </a:lnTo>
                <a:lnTo>
                  <a:pt x="145" y="239"/>
                </a:lnTo>
                <a:lnTo>
                  <a:pt x="145" y="259"/>
                </a:lnTo>
                <a:lnTo>
                  <a:pt x="145" y="260"/>
                </a:lnTo>
                <a:lnTo>
                  <a:pt x="145" y="265"/>
                </a:lnTo>
                <a:lnTo>
                  <a:pt x="146" y="237"/>
                </a:lnTo>
                <a:lnTo>
                  <a:pt x="146" y="238"/>
                </a:lnTo>
                <a:lnTo>
                  <a:pt x="146" y="254"/>
                </a:lnTo>
                <a:lnTo>
                  <a:pt x="146" y="234"/>
                </a:lnTo>
                <a:lnTo>
                  <a:pt x="147" y="237"/>
                </a:lnTo>
                <a:lnTo>
                  <a:pt x="147" y="269"/>
                </a:lnTo>
                <a:lnTo>
                  <a:pt x="147" y="276"/>
                </a:lnTo>
                <a:lnTo>
                  <a:pt x="148" y="266"/>
                </a:lnTo>
                <a:lnTo>
                  <a:pt x="148" y="277"/>
                </a:lnTo>
                <a:lnTo>
                  <a:pt x="148" y="252"/>
                </a:lnTo>
                <a:lnTo>
                  <a:pt x="148" y="272"/>
                </a:lnTo>
                <a:lnTo>
                  <a:pt x="149" y="264"/>
                </a:lnTo>
                <a:lnTo>
                  <a:pt x="149" y="281"/>
                </a:lnTo>
                <a:lnTo>
                  <a:pt x="149" y="287"/>
                </a:lnTo>
                <a:lnTo>
                  <a:pt x="149" y="275"/>
                </a:lnTo>
                <a:lnTo>
                  <a:pt x="150" y="281"/>
                </a:lnTo>
                <a:lnTo>
                  <a:pt x="150" y="275"/>
                </a:lnTo>
                <a:lnTo>
                  <a:pt x="150" y="268"/>
                </a:lnTo>
                <a:lnTo>
                  <a:pt x="150" y="270"/>
                </a:lnTo>
                <a:lnTo>
                  <a:pt x="151" y="261"/>
                </a:lnTo>
                <a:lnTo>
                  <a:pt x="151" y="273"/>
                </a:lnTo>
                <a:lnTo>
                  <a:pt x="151" y="265"/>
                </a:lnTo>
                <a:lnTo>
                  <a:pt x="151" y="270"/>
                </a:lnTo>
                <a:lnTo>
                  <a:pt x="152" y="268"/>
                </a:lnTo>
                <a:lnTo>
                  <a:pt x="152" y="273"/>
                </a:lnTo>
                <a:lnTo>
                  <a:pt x="152" y="292"/>
                </a:lnTo>
                <a:lnTo>
                  <a:pt x="152" y="294"/>
                </a:lnTo>
                <a:lnTo>
                  <a:pt x="153" y="276"/>
                </a:lnTo>
                <a:lnTo>
                  <a:pt x="153" y="273"/>
                </a:lnTo>
                <a:lnTo>
                  <a:pt x="153" y="272"/>
                </a:lnTo>
                <a:lnTo>
                  <a:pt x="153" y="273"/>
                </a:lnTo>
                <a:lnTo>
                  <a:pt x="154" y="284"/>
                </a:lnTo>
                <a:lnTo>
                  <a:pt x="154" y="290"/>
                </a:lnTo>
                <a:lnTo>
                  <a:pt x="154" y="286"/>
                </a:lnTo>
                <a:lnTo>
                  <a:pt x="154" y="281"/>
                </a:lnTo>
                <a:lnTo>
                  <a:pt x="155" y="285"/>
                </a:lnTo>
                <a:lnTo>
                  <a:pt x="155" y="280"/>
                </a:lnTo>
                <a:lnTo>
                  <a:pt x="155" y="279"/>
                </a:lnTo>
                <a:lnTo>
                  <a:pt x="155" y="291"/>
                </a:lnTo>
                <a:lnTo>
                  <a:pt x="156" y="301"/>
                </a:lnTo>
                <a:lnTo>
                  <a:pt x="156" y="286"/>
                </a:lnTo>
                <a:lnTo>
                  <a:pt x="156" y="287"/>
                </a:lnTo>
                <a:lnTo>
                  <a:pt x="156" y="300"/>
                </a:lnTo>
                <a:lnTo>
                  <a:pt x="157" y="298"/>
                </a:lnTo>
                <a:lnTo>
                  <a:pt x="157" y="300"/>
                </a:lnTo>
                <a:lnTo>
                  <a:pt x="157" y="311"/>
                </a:lnTo>
                <a:lnTo>
                  <a:pt x="157" y="307"/>
                </a:lnTo>
                <a:lnTo>
                  <a:pt x="158" y="309"/>
                </a:lnTo>
                <a:lnTo>
                  <a:pt x="158" y="303"/>
                </a:lnTo>
                <a:lnTo>
                  <a:pt x="158" y="300"/>
                </a:lnTo>
                <a:lnTo>
                  <a:pt x="158" y="293"/>
                </a:lnTo>
                <a:lnTo>
                  <a:pt x="159" y="289"/>
                </a:lnTo>
                <a:lnTo>
                  <a:pt x="159" y="297"/>
                </a:lnTo>
                <a:lnTo>
                  <a:pt x="159" y="295"/>
                </a:lnTo>
                <a:lnTo>
                  <a:pt x="159" y="302"/>
                </a:lnTo>
                <a:lnTo>
                  <a:pt x="160" y="314"/>
                </a:lnTo>
                <a:lnTo>
                  <a:pt x="160" y="314"/>
                </a:lnTo>
                <a:lnTo>
                  <a:pt x="160" y="311"/>
                </a:lnTo>
                <a:lnTo>
                  <a:pt x="160" y="313"/>
                </a:lnTo>
                <a:lnTo>
                  <a:pt x="161" y="319"/>
                </a:lnTo>
                <a:lnTo>
                  <a:pt x="161" y="314"/>
                </a:lnTo>
                <a:lnTo>
                  <a:pt x="161" y="318"/>
                </a:lnTo>
                <a:lnTo>
                  <a:pt x="161" y="314"/>
                </a:lnTo>
                <a:lnTo>
                  <a:pt x="162" y="302"/>
                </a:lnTo>
                <a:lnTo>
                  <a:pt x="162" y="289"/>
                </a:lnTo>
                <a:lnTo>
                  <a:pt x="162" y="293"/>
                </a:lnTo>
                <a:lnTo>
                  <a:pt x="162" y="297"/>
                </a:lnTo>
                <a:lnTo>
                  <a:pt x="163" y="310"/>
                </a:lnTo>
                <a:lnTo>
                  <a:pt x="163" y="318"/>
                </a:lnTo>
                <a:lnTo>
                  <a:pt x="163" y="315"/>
                </a:lnTo>
                <a:lnTo>
                  <a:pt x="163" y="323"/>
                </a:lnTo>
                <a:lnTo>
                  <a:pt x="164" y="313"/>
                </a:lnTo>
                <a:lnTo>
                  <a:pt x="164" y="320"/>
                </a:lnTo>
                <a:lnTo>
                  <a:pt x="164" y="315"/>
                </a:lnTo>
                <a:lnTo>
                  <a:pt x="164" y="318"/>
                </a:lnTo>
                <a:lnTo>
                  <a:pt x="165" y="319"/>
                </a:lnTo>
                <a:lnTo>
                  <a:pt x="165" y="320"/>
                </a:lnTo>
                <a:lnTo>
                  <a:pt x="165" y="326"/>
                </a:lnTo>
                <a:lnTo>
                  <a:pt x="165" y="317"/>
                </a:lnTo>
                <a:lnTo>
                  <a:pt x="166" y="319"/>
                </a:lnTo>
                <a:lnTo>
                  <a:pt x="166" y="319"/>
                </a:lnTo>
                <a:lnTo>
                  <a:pt x="166" y="319"/>
                </a:lnTo>
                <a:lnTo>
                  <a:pt x="166" y="327"/>
                </a:lnTo>
                <a:lnTo>
                  <a:pt x="167" y="328"/>
                </a:lnTo>
                <a:lnTo>
                  <a:pt x="167" y="326"/>
                </a:lnTo>
                <a:lnTo>
                  <a:pt x="167" y="340"/>
                </a:lnTo>
                <a:lnTo>
                  <a:pt x="167" y="339"/>
                </a:lnTo>
                <a:lnTo>
                  <a:pt x="168" y="340"/>
                </a:lnTo>
                <a:lnTo>
                  <a:pt x="168" y="340"/>
                </a:lnTo>
                <a:lnTo>
                  <a:pt x="168" y="335"/>
                </a:lnTo>
                <a:lnTo>
                  <a:pt x="168" y="338"/>
                </a:lnTo>
                <a:lnTo>
                  <a:pt x="169" y="342"/>
                </a:lnTo>
                <a:lnTo>
                  <a:pt x="169" y="337"/>
                </a:lnTo>
                <a:lnTo>
                  <a:pt x="169" y="337"/>
                </a:lnTo>
                <a:lnTo>
                  <a:pt x="169" y="343"/>
                </a:lnTo>
                <a:lnTo>
                  <a:pt x="170" y="339"/>
                </a:lnTo>
                <a:lnTo>
                  <a:pt x="170" y="336"/>
                </a:lnTo>
                <a:lnTo>
                  <a:pt x="170" y="340"/>
                </a:lnTo>
                <a:lnTo>
                  <a:pt x="171" y="342"/>
                </a:lnTo>
                <a:lnTo>
                  <a:pt x="171" y="344"/>
                </a:lnTo>
                <a:lnTo>
                  <a:pt x="171" y="345"/>
                </a:lnTo>
                <a:lnTo>
                  <a:pt x="171" y="341"/>
                </a:lnTo>
                <a:lnTo>
                  <a:pt x="172" y="346"/>
                </a:lnTo>
                <a:lnTo>
                  <a:pt x="172" y="347"/>
                </a:lnTo>
                <a:lnTo>
                  <a:pt x="172" y="341"/>
                </a:lnTo>
                <a:lnTo>
                  <a:pt x="172" y="341"/>
                </a:lnTo>
                <a:lnTo>
                  <a:pt x="172" y="340"/>
                </a:lnTo>
                <a:lnTo>
                  <a:pt x="173" y="341"/>
                </a:lnTo>
                <a:lnTo>
                  <a:pt x="173" y="341"/>
                </a:lnTo>
                <a:lnTo>
                  <a:pt x="173" y="343"/>
                </a:lnTo>
                <a:lnTo>
                  <a:pt x="173" y="344"/>
                </a:lnTo>
                <a:lnTo>
                  <a:pt x="174" y="349"/>
                </a:lnTo>
                <a:lnTo>
                  <a:pt x="174" y="345"/>
                </a:lnTo>
                <a:lnTo>
                  <a:pt x="174" y="354"/>
                </a:lnTo>
                <a:lnTo>
                  <a:pt x="174" y="350"/>
                </a:lnTo>
                <a:lnTo>
                  <a:pt x="175" y="350"/>
                </a:lnTo>
                <a:lnTo>
                  <a:pt x="175" y="346"/>
                </a:lnTo>
                <a:lnTo>
                  <a:pt x="175" y="344"/>
                </a:lnTo>
                <a:lnTo>
                  <a:pt x="176" y="347"/>
                </a:lnTo>
                <a:lnTo>
                  <a:pt x="176" y="346"/>
                </a:lnTo>
                <a:lnTo>
                  <a:pt x="176" y="347"/>
                </a:lnTo>
                <a:lnTo>
                  <a:pt x="176" y="348"/>
                </a:lnTo>
                <a:lnTo>
                  <a:pt x="177" y="356"/>
                </a:lnTo>
                <a:lnTo>
                  <a:pt x="177" y="356"/>
                </a:lnTo>
                <a:lnTo>
                  <a:pt x="177" y="349"/>
                </a:lnTo>
                <a:lnTo>
                  <a:pt x="177" y="355"/>
                </a:lnTo>
                <a:lnTo>
                  <a:pt x="177" y="355"/>
                </a:lnTo>
                <a:lnTo>
                  <a:pt x="178" y="353"/>
                </a:lnTo>
                <a:lnTo>
                  <a:pt x="178" y="350"/>
                </a:lnTo>
                <a:lnTo>
                  <a:pt x="178" y="352"/>
                </a:lnTo>
                <a:lnTo>
                  <a:pt x="178" y="349"/>
                </a:lnTo>
                <a:lnTo>
                  <a:pt x="179" y="354"/>
                </a:lnTo>
                <a:lnTo>
                  <a:pt x="179" y="355"/>
                </a:lnTo>
                <a:lnTo>
                  <a:pt x="179" y="357"/>
                </a:lnTo>
                <a:lnTo>
                  <a:pt x="179" y="353"/>
                </a:lnTo>
                <a:lnTo>
                  <a:pt x="180" y="355"/>
                </a:lnTo>
                <a:lnTo>
                  <a:pt x="180" y="354"/>
                </a:lnTo>
                <a:lnTo>
                  <a:pt x="180" y="354"/>
                </a:lnTo>
                <a:lnTo>
                  <a:pt x="181" y="354"/>
                </a:lnTo>
                <a:lnTo>
                  <a:pt x="181" y="357"/>
                </a:lnTo>
                <a:lnTo>
                  <a:pt x="181" y="361"/>
                </a:lnTo>
                <a:lnTo>
                  <a:pt x="181" y="359"/>
                </a:lnTo>
                <a:lnTo>
                  <a:pt x="182" y="359"/>
                </a:lnTo>
                <a:lnTo>
                  <a:pt x="182" y="360"/>
                </a:lnTo>
                <a:lnTo>
                  <a:pt x="182" y="359"/>
                </a:lnTo>
                <a:lnTo>
                  <a:pt x="182" y="358"/>
                </a:lnTo>
                <a:lnTo>
                  <a:pt x="182" y="362"/>
                </a:lnTo>
                <a:lnTo>
                  <a:pt x="183" y="358"/>
                </a:lnTo>
                <a:lnTo>
                  <a:pt x="183" y="360"/>
                </a:lnTo>
                <a:lnTo>
                  <a:pt x="183" y="365"/>
                </a:lnTo>
                <a:lnTo>
                  <a:pt x="183" y="362"/>
                </a:lnTo>
                <a:lnTo>
                  <a:pt x="184" y="362"/>
                </a:lnTo>
                <a:lnTo>
                  <a:pt x="184" y="361"/>
                </a:lnTo>
                <a:lnTo>
                  <a:pt x="184" y="364"/>
                </a:lnTo>
                <a:lnTo>
                  <a:pt x="184" y="363"/>
                </a:lnTo>
                <a:lnTo>
                  <a:pt x="185" y="363"/>
                </a:lnTo>
                <a:lnTo>
                  <a:pt x="185" y="362"/>
                </a:lnTo>
                <a:lnTo>
                  <a:pt x="185" y="361"/>
                </a:lnTo>
                <a:lnTo>
                  <a:pt x="186" y="363"/>
                </a:lnTo>
                <a:lnTo>
                  <a:pt x="186" y="363"/>
                </a:lnTo>
                <a:lnTo>
                  <a:pt x="186" y="364"/>
                </a:lnTo>
                <a:lnTo>
                  <a:pt x="186" y="363"/>
                </a:lnTo>
                <a:lnTo>
                  <a:pt x="187" y="363"/>
                </a:lnTo>
                <a:lnTo>
                  <a:pt x="187" y="363"/>
                </a:lnTo>
                <a:lnTo>
                  <a:pt x="187" y="363"/>
                </a:lnTo>
                <a:lnTo>
                  <a:pt x="187" y="364"/>
                </a:lnTo>
                <a:lnTo>
                  <a:pt x="187" y="366"/>
                </a:lnTo>
                <a:lnTo>
                  <a:pt x="188" y="367"/>
                </a:lnTo>
                <a:lnTo>
                  <a:pt x="188" y="365"/>
                </a:lnTo>
                <a:lnTo>
                  <a:pt x="188" y="365"/>
                </a:lnTo>
                <a:lnTo>
                  <a:pt x="188" y="363"/>
                </a:lnTo>
                <a:lnTo>
                  <a:pt x="189" y="364"/>
                </a:lnTo>
                <a:lnTo>
                  <a:pt x="189" y="368"/>
                </a:lnTo>
                <a:lnTo>
                  <a:pt x="189" y="368"/>
                </a:lnTo>
                <a:lnTo>
                  <a:pt x="190" y="367"/>
                </a:lnTo>
                <a:lnTo>
                  <a:pt x="190" y="368"/>
                </a:lnTo>
                <a:lnTo>
                  <a:pt x="190" y="369"/>
                </a:lnTo>
                <a:lnTo>
                  <a:pt x="190" y="369"/>
                </a:lnTo>
                <a:lnTo>
                  <a:pt x="191" y="369"/>
                </a:lnTo>
                <a:lnTo>
                  <a:pt x="191" y="372"/>
                </a:lnTo>
                <a:lnTo>
                  <a:pt x="191" y="370"/>
                </a:lnTo>
                <a:lnTo>
                  <a:pt x="191" y="371"/>
                </a:lnTo>
                <a:lnTo>
                  <a:pt x="192" y="373"/>
                </a:lnTo>
                <a:lnTo>
                  <a:pt x="192" y="375"/>
                </a:lnTo>
                <a:lnTo>
                  <a:pt x="192" y="372"/>
                </a:lnTo>
                <a:lnTo>
                  <a:pt x="192" y="372"/>
                </a:lnTo>
                <a:lnTo>
                  <a:pt x="192" y="373"/>
                </a:lnTo>
                <a:lnTo>
                  <a:pt x="193" y="374"/>
                </a:lnTo>
                <a:lnTo>
                  <a:pt x="193" y="376"/>
                </a:lnTo>
                <a:lnTo>
                  <a:pt x="193" y="376"/>
                </a:lnTo>
                <a:lnTo>
                  <a:pt x="193" y="376"/>
                </a:lnTo>
                <a:lnTo>
                  <a:pt x="194" y="377"/>
                </a:lnTo>
                <a:lnTo>
                  <a:pt x="194" y="374"/>
                </a:lnTo>
                <a:lnTo>
                  <a:pt x="194" y="376"/>
                </a:lnTo>
                <a:lnTo>
                  <a:pt x="195" y="375"/>
                </a:lnTo>
                <a:lnTo>
                  <a:pt x="195" y="375"/>
                </a:lnTo>
                <a:lnTo>
                  <a:pt x="195" y="376"/>
                </a:lnTo>
                <a:lnTo>
                  <a:pt x="195" y="375"/>
                </a:lnTo>
                <a:lnTo>
                  <a:pt x="196" y="374"/>
                </a:lnTo>
                <a:lnTo>
                  <a:pt x="196" y="376"/>
                </a:lnTo>
                <a:lnTo>
                  <a:pt x="196" y="378"/>
                </a:lnTo>
                <a:lnTo>
                  <a:pt x="196" y="377"/>
                </a:lnTo>
                <a:lnTo>
                  <a:pt x="197" y="377"/>
                </a:lnTo>
                <a:lnTo>
                  <a:pt x="197" y="378"/>
                </a:lnTo>
                <a:lnTo>
                  <a:pt x="197" y="378"/>
                </a:lnTo>
                <a:lnTo>
                  <a:pt x="197" y="378"/>
                </a:lnTo>
                <a:lnTo>
                  <a:pt x="198" y="379"/>
                </a:lnTo>
                <a:lnTo>
                  <a:pt x="198" y="378"/>
                </a:lnTo>
                <a:lnTo>
                  <a:pt x="198" y="377"/>
                </a:lnTo>
                <a:lnTo>
                  <a:pt x="198" y="379"/>
                </a:lnTo>
                <a:lnTo>
                  <a:pt x="198" y="380"/>
                </a:lnTo>
                <a:lnTo>
                  <a:pt x="199" y="378"/>
                </a:lnTo>
                <a:lnTo>
                  <a:pt x="199" y="377"/>
                </a:lnTo>
                <a:lnTo>
                  <a:pt x="199" y="379"/>
                </a:lnTo>
                <a:lnTo>
                  <a:pt x="200" y="381"/>
                </a:lnTo>
                <a:lnTo>
                  <a:pt x="200" y="381"/>
                </a:lnTo>
                <a:lnTo>
                  <a:pt x="200" y="382"/>
                </a:lnTo>
                <a:lnTo>
                  <a:pt x="200" y="382"/>
                </a:lnTo>
                <a:lnTo>
                  <a:pt x="201" y="382"/>
                </a:lnTo>
                <a:lnTo>
                  <a:pt x="201" y="383"/>
                </a:lnTo>
                <a:lnTo>
                  <a:pt x="201" y="381"/>
                </a:lnTo>
                <a:lnTo>
                  <a:pt x="201" y="381"/>
                </a:lnTo>
                <a:lnTo>
                  <a:pt x="202" y="382"/>
                </a:lnTo>
                <a:lnTo>
                  <a:pt x="202" y="382"/>
                </a:lnTo>
                <a:lnTo>
                  <a:pt x="202" y="381"/>
                </a:lnTo>
                <a:lnTo>
                  <a:pt x="202" y="382"/>
                </a:lnTo>
                <a:lnTo>
                  <a:pt x="203" y="382"/>
                </a:lnTo>
                <a:lnTo>
                  <a:pt x="203" y="384"/>
                </a:lnTo>
                <a:lnTo>
                  <a:pt x="203" y="382"/>
                </a:lnTo>
                <a:lnTo>
                  <a:pt x="203" y="382"/>
                </a:lnTo>
                <a:lnTo>
                  <a:pt x="203" y="383"/>
                </a:lnTo>
                <a:lnTo>
                  <a:pt x="204" y="385"/>
                </a:lnTo>
                <a:lnTo>
                  <a:pt x="204" y="384"/>
                </a:lnTo>
                <a:lnTo>
                  <a:pt x="204" y="384"/>
                </a:lnTo>
                <a:lnTo>
                  <a:pt x="205" y="385"/>
                </a:lnTo>
                <a:lnTo>
                  <a:pt x="205" y="383"/>
                </a:lnTo>
                <a:lnTo>
                  <a:pt x="205" y="384"/>
                </a:lnTo>
                <a:lnTo>
                  <a:pt x="205" y="382"/>
                </a:lnTo>
                <a:lnTo>
                  <a:pt x="206" y="383"/>
                </a:lnTo>
                <a:lnTo>
                  <a:pt x="206" y="383"/>
                </a:lnTo>
                <a:lnTo>
                  <a:pt x="206" y="385"/>
                </a:lnTo>
                <a:lnTo>
                  <a:pt x="206" y="383"/>
                </a:lnTo>
                <a:lnTo>
                  <a:pt x="207" y="385"/>
                </a:lnTo>
                <a:lnTo>
                  <a:pt x="207" y="385"/>
                </a:lnTo>
                <a:lnTo>
                  <a:pt x="207" y="386"/>
                </a:lnTo>
                <a:lnTo>
                  <a:pt x="207" y="383"/>
                </a:lnTo>
                <a:lnTo>
                  <a:pt x="208" y="385"/>
                </a:lnTo>
                <a:lnTo>
                  <a:pt x="208" y="386"/>
                </a:lnTo>
                <a:lnTo>
                  <a:pt x="208" y="385"/>
                </a:lnTo>
                <a:lnTo>
                  <a:pt x="208" y="385"/>
                </a:lnTo>
                <a:lnTo>
                  <a:pt x="209" y="387"/>
                </a:lnTo>
                <a:lnTo>
                  <a:pt x="209" y="387"/>
                </a:lnTo>
                <a:lnTo>
                  <a:pt x="209" y="386"/>
                </a:lnTo>
                <a:lnTo>
                  <a:pt x="209" y="385"/>
                </a:lnTo>
                <a:lnTo>
                  <a:pt x="210" y="387"/>
                </a:lnTo>
                <a:lnTo>
                  <a:pt x="210" y="386"/>
                </a:lnTo>
                <a:lnTo>
                  <a:pt x="210" y="387"/>
                </a:lnTo>
                <a:lnTo>
                  <a:pt x="210" y="385"/>
                </a:lnTo>
                <a:lnTo>
                  <a:pt x="211" y="387"/>
                </a:lnTo>
                <a:lnTo>
                  <a:pt x="211" y="388"/>
                </a:lnTo>
                <a:lnTo>
                  <a:pt x="211" y="387"/>
                </a:lnTo>
                <a:lnTo>
                  <a:pt x="211" y="388"/>
                </a:lnTo>
                <a:lnTo>
                  <a:pt x="212" y="389"/>
                </a:lnTo>
                <a:lnTo>
                  <a:pt x="212" y="390"/>
                </a:lnTo>
                <a:lnTo>
                  <a:pt x="212" y="389"/>
                </a:lnTo>
                <a:lnTo>
                  <a:pt x="212" y="388"/>
                </a:lnTo>
                <a:lnTo>
                  <a:pt x="213" y="387"/>
                </a:lnTo>
                <a:lnTo>
                  <a:pt x="213" y="387"/>
                </a:lnTo>
                <a:lnTo>
                  <a:pt x="213" y="387"/>
                </a:lnTo>
                <a:lnTo>
                  <a:pt x="213" y="387"/>
                </a:lnTo>
                <a:lnTo>
                  <a:pt x="214" y="389"/>
                </a:lnTo>
                <a:lnTo>
                  <a:pt x="214" y="388"/>
                </a:lnTo>
                <a:lnTo>
                  <a:pt x="214" y="388"/>
                </a:lnTo>
                <a:lnTo>
                  <a:pt x="214" y="389"/>
                </a:lnTo>
                <a:lnTo>
                  <a:pt x="215" y="389"/>
                </a:lnTo>
                <a:lnTo>
                  <a:pt x="215" y="389"/>
                </a:lnTo>
                <a:lnTo>
                  <a:pt x="215" y="389"/>
                </a:lnTo>
                <a:lnTo>
                  <a:pt x="215" y="389"/>
                </a:lnTo>
                <a:lnTo>
                  <a:pt x="216" y="389"/>
                </a:lnTo>
                <a:lnTo>
                  <a:pt x="216" y="388"/>
                </a:lnTo>
                <a:lnTo>
                  <a:pt x="216" y="389"/>
                </a:lnTo>
                <a:lnTo>
                  <a:pt x="216" y="390"/>
                </a:lnTo>
                <a:lnTo>
                  <a:pt x="217" y="391"/>
                </a:lnTo>
                <a:lnTo>
                  <a:pt x="217" y="389"/>
                </a:lnTo>
                <a:lnTo>
                  <a:pt x="217" y="389"/>
                </a:lnTo>
                <a:lnTo>
                  <a:pt x="217" y="391"/>
                </a:lnTo>
                <a:lnTo>
                  <a:pt x="218" y="388"/>
                </a:lnTo>
                <a:lnTo>
                  <a:pt x="218" y="391"/>
                </a:lnTo>
                <a:lnTo>
                  <a:pt x="218" y="391"/>
                </a:lnTo>
                <a:lnTo>
                  <a:pt x="219" y="389"/>
                </a:lnTo>
                <a:lnTo>
                  <a:pt x="219" y="390"/>
                </a:lnTo>
                <a:lnTo>
                  <a:pt x="219" y="391"/>
                </a:lnTo>
                <a:lnTo>
                  <a:pt x="219" y="390"/>
                </a:lnTo>
                <a:lnTo>
                  <a:pt x="219" y="390"/>
                </a:lnTo>
                <a:lnTo>
                  <a:pt x="220" y="389"/>
                </a:lnTo>
                <a:lnTo>
                  <a:pt x="220" y="390"/>
                </a:lnTo>
                <a:lnTo>
                  <a:pt x="220" y="390"/>
                </a:lnTo>
                <a:lnTo>
                  <a:pt x="220" y="391"/>
                </a:lnTo>
                <a:lnTo>
                  <a:pt x="221" y="389"/>
                </a:lnTo>
                <a:lnTo>
                  <a:pt x="221" y="391"/>
                </a:lnTo>
                <a:lnTo>
                  <a:pt x="221" y="391"/>
                </a:lnTo>
                <a:lnTo>
                  <a:pt x="221" y="391"/>
                </a:lnTo>
                <a:lnTo>
                  <a:pt x="222" y="391"/>
                </a:lnTo>
                <a:lnTo>
                  <a:pt x="222" y="391"/>
                </a:lnTo>
                <a:lnTo>
                  <a:pt x="222" y="391"/>
                </a:lnTo>
                <a:lnTo>
                  <a:pt x="222" y="390"/>
                </a:lnTo>
                <a:lnTo>
                  <a:pt x="223" y="390"/>
                </a:lnTo>
                <a:lnTo>
                  <a:pt x="223" y="391"/>
                </a:lnTo>
                <a:lnTo>
                  <a:pt x="223" y="391"/>
                </a:lnTo>
                <a:lnTo>
                  <a:pt x="224" y="391"/>
                </a:lnTo>
                <a:lnTo>
                  <a:pt x="224" y="393"/>
                </a:lnTo>
                <a:lnTo>
                  <a:pt x="224" y="390"/>
                </a:lnTo>
                <a:lnTo>
                  <a:pt x="224" y="392"/>
                </a:lnTo>
                <a:lnTo>
                  <a:pt x="224" y="392"/>
                </a:lnTo>
                <a:lnTo>
                  <a:pt x="225" y="391"/>
                </a:lnTo>
                <a:lnTo>
                  <a:pt x="225" y="392"/>
                </a:lnTo>
                <a:lnTo>
                  <a:pt x="225" y="392"/>
                </a:lnTo>
                <a:lnTo>
                  <a:pt x="225" y="393"/>
                </a:lnTo>
                <a:lnTo>
                  <a:pt x="226" y="393"/>
                </a:lnTo>
                <a:lnTo>
                  <a:pt x="226" y="392"/>
                </a:lnTo>
                <a:lnTo>
                  <a:pt x="226" y="392"/>
                </a:lnTo>
                <a:lnTo>
                  <a:pt x="226" y="393"/>
                </a:lnTo>
                <a:lnTo>
                  <a:pt x="227" y="393"/>
                </a:lnTo>
                <a:lnTo>
                  <a:pt x="227" y="391"/>
                </a:lnTo>
                <a:lnTo>
                  <a:pt x="227" y="391"/>
                </a:lnTo>
                <a:lnTo>
                  <a:pt x="228" y="391"/>
                </a:lnTo>
                <a:lnTo>
                  <a:pt x="228" y="392"/>
                </a:lnTo>
                <a:lnTo>
                  <a:pt x="228" y="392"/>
                </a:lnTo>
                <a:lnTo>
                  <a:pt x="228" y="392"/>
                </a:lnTo>
                <a:lnTo>
                  <a:pt x="229" y="391"/>
                </a:lnTo>
                <a:lnTo>
                  <a:pt x="229" y="392"/>
                </a:lnTo>
                <a:lnTo>
                  <a:pt x="229" y="392"/>
                </a:lnTo>
                <a:lnTo>
                  <a:pt x="229" y="394"/>
                </a:lnTo>
                <a:lnTo>
                  <a:pt x="229" y="391"/>
                </a:lnTo>
                <a:lnTo>
                  <a:pt x="230" y="393"/>
                </a:lnTo>
                <a:lnTo>
                  <a:pt x="230" y="395"/>
                </a:lnTo>
                <a:lnTo>
                  <a:pt x="230" y="393"/>
                </a:lnTo>
                <a:lnTo>
                  <a:pt x="230" y="393"/>
                </a:lnTo>
                <a:lnTo>
                  <a:pt x="231" y="392"/>
                </a:lnTo>
                <a:lnTo>
                  <a:pt x="231" y="392"/>
                </a:lnTo>
                <a:lnTo>
                  <a:pt x="231" y="392"/>
                </a:lnTo>
                <a:lnTo>
                  <a:pt x="231" y="393"/>
                </a:lnTo>
                <a:lnTo>
                  <a:pt x="232" y="393"/>
                </a:lnTo>
                <a:lnTo>
                  <a:pt x="232" y="391"/>
                </a:lnTo>
                <a:lnTo>
                  <a:pt x="232" y="393"/>
                </a:lnTo>
                <a:lnTo>
                  <a:pt x="233" y="393"/>
                </a:lnTo>
                <a:lnTo>
                  <a:pt x="233" y="394"/>
                </a:lnTo>
                <a:lnTo>
                  <a:pt x="233" y="393"/>
                </a:lnTo>
                <a:lnTo>
                  <a:pt x="233" y="393"/>
                </a:lnTo>
                <a:lnTo>
                  <a:pt x="234" y="394"/>
                </a:lnTo>
                <a:lnTo>
                  <a:pt x="234" y="393"/>
                </a:lnTo>
                <a:lnTo>
                  <a:pt x="234" y="393"/>
                </a:lnTo>
                <a:lnTo>
                  <a:pt x="234" y="392"/>
                </a:lnTo>
                <a:lnTo>
                  <a:pt x="234" y="395"/>
                </a:lnTo>
                <a:lnTo>
                  <a:pt x="235" y="393"/>
                </a:lnTo>
                <a:lnTo>
                  <a:pt x="235" y="394"/>
                </a:lnTo>
                <a:lnTo>
                  <a:pt x="235" y="394"/>
                </a:lnTo>
                <a:lnTo>
                  <a:pt x="235" y="393"/>
                </a:lnTo>
                <a:lnTo>
                  <a:pt x="236" y="393"/>
                </a:lnTo>
                <a:lnTo>
                  <a:pt x="236" y="393"/>
                </a:lnTo>
                <a:lnTo>
                  <a:pt x="236" y="392"/>
                </a:lnTo>
                <a:lnTo>
                  <a:pt x="236" y="393"/>
                </a:lnTo>
                <a:lnTo>
                  <a:pt x="237" y="393"/>
                </a:lnTo>
                <a:lnTo>
                  <a:pt x="237" y="393"/>
                </a:lnTo>
                <a:lnTo>
                  <a:pt x="237" y="395"/>
                </a:lnTo>
                <a:lnTo>
                  <a:pt x="238" y="393"/>
                </a:lnTo>
                <a:lnTo>
                  <a:pt x="238" y="392"/>
                </a:lnTo>
                <a:lnTo>
                  <a:pt x="238" y="393"/>
                </a:lnTo>
                <a:lnTo>
                  <a:pt x="238" y="391"/>
                </a:lnTo>
                <a:lnTo>
                  <a:pt x="239" y="391"/>
                </a:lnTo>
                <a:lnTo>
                  <a:pt x="239" y="392"/>
                </a:lnTo>
                <a:lnTo>
                  <a:pt x="239" y="393"/>
                </a:lnTo>
                <a:lnTo>
                  <a:pt x="239" y="393"/>
                </a:lnTo>
                <a:lnTo>
                  <a:pt x="239" y="393"/>
                </a:lnTo>
                <a:lnTo>
                  <a:pt x="240" y="393"/>
                </a:lnTo>
                <a:lnTo>
                  <a:pt x="240" y="393"/>
                </a:lnTo>
                <a:lnTo>
                  <a:pt x="240" y="392"/>
                </a:lnTo>
                <a:lnTo>
                  <a:pt x="240" y="392"/>
                </a:lnTo>
                <a:lnTo>
                  <a:pt x="241" y="393"/>
                </a:lnTo>
                <a:lnTo>
                  <a:pt x="241" y="394"/>
                </a:lnTo>
                <a:lnTo>
                  <a:pt x="241" y="392"/>
                </a:lnTo>
                <a:lnTo>
                  <a:pt x="241" y="392"/>
                </a:lnTo>
                <a:lnTo>
                  <a:pt x="242" y="393"/>
                </a:lnTo>
                <a:lnTo>
                  <a:pt x="242" y="392"/>
                </a:lnTo>
                <a:lnTo>
                  <a:pt x="242" y="392"/>
                </a:lnTo>
                <a:lnTo>
                  <a:pt x="243" y="392"/>
                </a:lnTo>
                <a:lnTo>
                  <a:pt x="243" y="392"/>
                </a:lnTo>
                <a:lnTo>
                  <a:pt x="243" y="393"/>
                </a:lnTo>
                <a:lnTo>
                  <a:pt x="243" y="392"/>
                </a:lnTo>
                <a:lnTo>
                  <a:pt x="244" y="391"/>
                </a:lnTo>
                <a:lnTo>
                  <a:pt x="244" y="393"/>
                </a:lnTo>
                <a:lnTo>
                  <a:pt x="244" y="394"/>
                </a:lnTo>
                <a:lnTo>
                  <a:pt x="244" y="392"/>
                </a:lnTo>
                <a:lnTo>
                  <a:pt x="244" y="393"/>
                </a:lnTo>
                <a:lnTo>
                  <a:pt x="245" y="392"/>
                </a:lnTo>
                <a:lnTo>
                  <a:pt x="245" y="393"/>
                </a:lnTo>
                <a:lnTo>
                  <a:pt x="245" y="393"/>
                </a:lnTo>
                <a:lnTo>
                  <a:pt x="245" y="391"/>
                </a:lnTo>
                <a:lnTo>
                  <a:pt x="246" y="392"/>
                </a:lnTo>
                <a:lnTo>
                  <a:pt x="246" y="393"/>
                </a:lnTo>
                <a:lnTo>
                  <a:pt x="246" y="393"/>
                </a:lnTo>
                <a:lnTo>
                  <a:pt x="247" y="393"/>
                </a:lnTo>
                <a:lnTo>
                  <a:pt x="247" y="393"/>
                </a:lnTo>
                <a:lnTo>
                  <a:pt x="247" y="394"/>
                </a:lnTo>
                <a:lnTo>
                  <a:pt x="247" y="391"/>
                </a:lnTo>
                <a:lnTo>
                  <a:pt x="248" y="392"/>
                </a:lnTo>
                <a:lnTo>
                  <a:pt x="248" y="392"/>
                </a:lnTo>
                <a:lnTo>
                  <a:pt x="248" y="392"/>
                </a:lnTo>
                <a:lnTo>
                  <a:pt x="248" y="392"/>
                </a:lnTo>
                <a:lnTo>
                  <a:pt x="249" y="391"/>
                </a:lnTo>
                <a:lnTo>
                  <a:pt x="249" y="392"/>
                </a:lnTo>
                <a:lnTo>
                  <a:pt x="249" y="391"/>
                </a:lnTo>
                <a:lnTo>
                  <a:pt x="249" y="391"/>
                </a:lnTo>
                <a:lnTo>
                  <a:pt x="250" y="391"/>
                </a:lnTo>
                <a:lnTo>
                  <a:pt x="250" y="390"/>
                </a:lnTo>
                <a:lnTo>
                  <a:pt x="250" y="392"/>
                </a:lnTo>
                <a:lnTo>
                  <a:pt x="250" y="391"/>
                </a:lnTo>
                <a:lnTo>
                  <a:pt x="250" y="390"/>
                </a:lnTo>
                <a:lnTo>
                  <a:pt x="251" y="389"/>
                </a:lnTo>
                <a:lnTo>
                  <a:pt x="251" y="389"/>
                </a:lnTo>
                <a:lnTo>
                  <a:pt x="251" y="390"/>
                </a:lnTo>
                <a:lnTo>
                  <a:pt x="252" y="389"/>
                </a:lnTo>
                <a:lnTo>
                  <a:pt x="252" y="389"/>
                </a:lnTo>
                <a:lnTo>
                  <a:pt x="252" y="390"/>
                </a:lnTo>
                <a:lnTo>
                  <a:pt x="252" y="389"/>
                </a:lnTo>
                <a:lnTo>
                  <a:pt x="253" y="388"/>
                </a:lnTo>
                <a:lnTo>
                  <a:pt x="253" y="388"/>
                </a:lnTo>
                <a:lnTo>
                  <a:pt x="253" y="388"/>
                </a:lnTo>
                <a:lnTo>
                  <a:pt x="253" y="390"/>
                </a:lnTo>
                <a:lnTo>
                  <a:pt x="254" y="389"/>
                </a:lnTo>
                <a:lnTo>
                  <a:pt x="254" y="390"/>
                </a:lnTo>
                <a:lnTo>
                  <a:pt x="254" y="387"/>
                </a:lnTo>
                <a:lnTo>
                  <a:pt x="254" y="389"/>
                </a:lnTo>
                <a:lnTo>
                  <a:pt x="255" y="387"/>
                </a:lnTo>
                <a:lnTo>
                  <a:pt x="255" y="390"/>
                </a:lnTo>
                <a:lnTo>
                  <a:pt x="255" y="388"/>
                </a:lnTo>
                <a:lnTo>
                  <a:pt x="255" y="388"/>
                </a:lnTo>
                <a:lnTo>
                  <a:pt x="255" y="387"/>
                </a:lnTo>
                <a:lnTo>
                  <a:pt x="256" y="387"/>
                </a:lnTo>
                <a:lnTo>
                  <a:pt x="256" y="388"/>
                </a:lnTo>
                <a:lnTo>
                  <a:pt x="256" y="385"/>
                </a:lnTo>
                <a:lnTo>
                  <a:pt x="257" y="387"/>
                </a:lnTo>
                <a:lnTo>
                  <a:pt x="257" y="388"/>
                </a:lnTo>
                <a:lnTo>
                  <a:pt x="257" y="388"/>
                </a:lnTo>
                <a:lnTo>
                  <a:pt x="257" y="386"/>
                </a:lnTo>
                <a:lnTo>
                  <a:pt x="258" y="386"/>
                </a:lnTo>
                <a:lnTo>
                  <a:pt x="258" y="387"/>
                </a:lnTo>
                <a:lnTo>
                  <a:pt x="258" y="386"/>
                </a:lnTo>
                <a:lnTo>
                  <a:pt x="258" y="386"/>
                </a:lnTo>
                <a:lnTo>
                  <a:pt x="259" y="385"/>
                </a:lnTo>
                <a:lnTo>
                  <a:pt x="259" y="385"/>
                </a:lnTo>
                <a:lnTo>
                  <a:pt x="259" y="384"/>
                </a:lnTo>
                <a:lnTo>
                  <a:pt x="259" y="385"/>
                </a:lnTo>
                <a:lnTo>
                  <a:pt x="260" y="384"/>
                </a:lnTo>
                <a:lnTo>
                  <a:pt x="260" y="385"/>
                </a:lnTo>
                <a:lnTo>
                  <a:pt x="260" y="384"/>
                </a:lnTo>
                <a:lnTo>
                  <a:pt x="260" y="381"/>
                </a:lnTo>
                <a:lnTo>
                  <a:pt x="260" y="383"/>
                </a:lnTo>
                <a:lnTo>
                  <a:pt x="261" y="381"/>
                </a:lnTo>
                <a:lnTo>
                  <a:pt x="261" y="382"/>
                </a:lnTo>
                <a:lnTo>
                  <a:pt x="261" y="382"/>
                </a:lnTo>
                <a:lnTo>
                  <a:pt x="262" y="380"/>
                </a:lnTo>
                <a:lnTo>
                  <a:pt x="262" y="382"/>
                </a:lnTo>
                <a:lnTo>
                  <a:pt x="262" y="380"/>
                </a:lnTo>
                <a:lnTo>
                  <a:pt x="262" y="379"/>
                </a:lnTo>
                <a:lnTo>
                  <a:pt x="263" y="380"/>
                </a:lnTo>
                <a:lnTo>
                  <a:pt x="263" y="379"/>
                </a:lnTo>
                <a:lnTo>
                  <a:pt x="263" y="378"/>
                </a:lnTo>
                <a:lnTo>
                  <a:pt x="263" y="378"/>
                </a:lnTo>
                <a:lnTo>
                  <a:pt x="264" y="377"/>
                </a:lnTo>
                <a:lnTo>
                  <a:pt x="264" y="375"/>
                </a:lnTo>
                <a:lnTo>
                  <a:pt x="264" y="376"/>
                </a:lnTo>
                <a:lnTo>
                  <a:pt x="264" y="377"/>
                </a:lnTo>
                <a:lnTo>
                  <a:pt x="265" y="377"/>
                </a:lnTo>
                <a:lnTo>
                  <a:pt x="265" y="375"/>
                </a:lnTo>
                <a:lnTo>
                  <a:pt x="265" y="374"/>
                </a:lnTo>
                <a:lnTo>
                  <a:pt x="265" y="374"/>
                </a:lnTo>
                <a:lnTo>
                  <a:pt x="266" y="373"/>
                </a:lnTo>
                <a:lnTo>
                  <a:pt x="266" y="372"/>
                </a:lnTo>
                <a:lnTo>
                  <a:pt x="266" y="371"/>
                </a:lnTo>
                <a:lnTo>
                  <a:pt x="266" y="370"/>
                </a:lnTo>
                <a:lnTo>
                  <a:pt x="267" y="370"/>
                </a:lnTo>
                <a:lnTo>
                  <a:pt x="267" y="370"/>
                </a:lnTo>
                <a:lnTo>
                  <a:pt x="267" y="370"/>
                </a:lnTo>
                <a:lnTo>
                  <a:pt x="267" y="368"/>
                </a:lnTo>
                <a:lnTo>
                  <a:pt x="268" y="367"/>
                </a:lnTo>
                <a:lnTo>
                  <a:pt x="268" y="365"/>
                </a:lnTo>
                <a:lnTo>
                  <a:pt x="268" y="367"/>
                </a:lnTo>
                <a:lnTo>
                  <a:pt x="268" y="367"/>
                </a:lnTo>
                <a:lnTo>
                  <a:pt x="269" y="367"/>
                </a:lnTo>
                <a:lnTo>
                  <a:pt x="269" y="366"/>
                </a:lnTo>
                <a:lnTo>
                  <a:pt x="269" y="365"/>
                </a:lnTo>
                <a:lnTo>
                  <a:pt x="269" y="365"/>
                </a:lnTo>
                <a:lnTo>
                  <a:pt x="270" y="359"/>
                </a:lnTo>
                <a:lnTo>
                  <a:pt x="270" y="361"/>
                </a:lnTo>
                <a:lnTo>
                  <a:pt x="270" y="362"/>
                </a:lnTo>
                <a:lnTo>
                  <a:pt x="271" y="363"/>
                </a:lnTo>
                <a:lnTo>
                  <a:pt x="271" y="362"/>
                </a:lnTo>
                <a:lnTo>
                  <a:pt x="271" y="359"/>
                </a:lnTo>
                <a:lnTo>
                  <a:pt x="271" y="357"/>
                </a:lnTo>
                <a:lnTo>
                  <a:pt x="271" y="359"/>
                </a:lnTo>
                <a:lnTo>
                  <a:pt x="272" y="351"/>
                </a:lnTo>
                <a:lnTo>
                  <a:pt x="272" y="350"/>
                </a:lnTo>
                <a:lnTo>
                  <a:pt x="272" y="353"/>
                </a:lnTo>
                <a:lnTo>
                  <a:pt x="272" y="347"/>
                </a:lnTo>
                <a:lnTo>
                  <a:pt x="273" y="348"/>
                </a:lnTo>
                <a:lnTo>
                  <a:pt x="273" y="349"/>
                </a:lnTo>
                <a:lnTo>
                  <a:pt x="273" y="351"/>
                </a:lnTo>
                <a:lnTo>
                  <a:pt x="273" y="350"/>
                </a:lnTo>
                <a:lnTo>
                  <a:pt x="274" y="353"/>
                </a:lnTo>
                <a:lnTo>
                  <a:pt x="274" y="349"/>
                </a:lnTo>
                <a:lnTo>
                  <a:pt x="274" y="348"/>
                </a:lnTo>
                <a:lnTo>
                  <a:pt x="274" y="348"/>
                </a:lnTo>
                <a:lnTo>
                  <a:pt x="275" y="349"/>
                </a:lnTo>
                <a:lnTo>
                  <a:pt x="275" y="348"/>
                </a:lnTo>
                <a:lnTo>
                  <a:pt x="275" y="346"/>
                </a:lnTo>
                <a:lnTo>
                  <a:pt x="276" y="342"/>
                </a:lnTo>
                <a:lnTo>
                  <a:pt x="276" y="338"/>
                </a:lnTo>
                <a:lnTo>
                  <a:pt x="276" y="337"/>
                </a:lnTo>
                <a:lnTo>
                  <a:pt x="276" y="338"/>
                </a:lnTo>
                <a:lnTo>
                  <a:pt x="276" y="333"/>
                </a:lnTo>
                <a:lnTo>
                  <a:pt x="277" y="327"/>
                </a:lnTo>
                <a:lnTo>
                  <a:pt x="277" y="329"/>
                </a:lnTo>
                <a:lnTo>
                  <a:pt x="277" y="332"/>
                </a:lnTo>
                <a:lnTo>
                  <a:pt x="277" y="331"/>
                </a:lnTo>
                <a:lnTo>
                  <a:pt x="278" y="330"/>
                </a:lnTo>
                <a:lnTo>
                  <a:pt x="278" y="334"/>
                </a:lnTo>
                <a:lnTo>
                  <a:pt x="278" y="332"/>
                </a:lnTo>
                <a:lnTo>
                  <a:pt x="278" y="332"/>
                </a:lnTo>
                <a:lnTo>
                  <a:pt x="279" y="331"/>
                </a:lnTo>
                <a:lnTo>
                  <a:pt x="279" y="334"/>
                </a:lnTo>
                <a:lnTo>
                  <a:pt x="279" y="334"/>
                </a:lnTo>
                <a:lnTo>
                  <a:pt x="279" y="332"/>
                </a:lnTo>
                <a:lnTo>
                  <a:pt x="280" y="331"/>
                </a:lnTo>
                <a:lnTo>
                  <a:pt x="280" y="324"/>
                </a:lnTo>
                <a:lnTo>
                  <a:pt x="280" y="328"/>
                </a:lnTo>
                <a:lnTo>
                  <a:pt x="281" y="319"/>
                </a:lnTo>
                <a:lnTo>
                  <a:pt x="281" y="322"/>
                </a:lnTo>
                <a:lnTo>
                  <a:pt x="281" y="315"/>
                </a:lnTo>
                <a:lnTo>
                  <a:pt x="281" y="308"/>
                </a:lnTo>
                <a:lnTo>
                  <a:pt x="281" y="317"/>
                </a:lnTo>
                <a:lnTo>
                  <a:pt x="282" y="317"/>
                </a:lnTo>
                <a:lnTo>
                  <a:pt x="282" y="320"/>
                </a:lnTo>
                <a:lnTo>
                  <a:pt x="282" y="316"/>
                </a:lnTo>
                <a:lnTo>
                  <a:pt x="282" y="311"/>
                </a:lnTo>
                <a:lnTo>
                  <a:pt x="283" y="318"/>
                </a:lnTo>
                <a:lnTo>
                  <a:pt x="283" y="313"/>
                </a:lnTo>
                <a:lnTo>
                  <a:pt x="283" y="300"/>
                </a:lnTo>
                <a:lnTo>
                  <a:pt x="283" y="298"/>
                </a:lnTo>
                <a:lnTo>
                  <a:pt x="284" y="300"/>
                </a:lnTo>
                <a:lnTo>
                  <a:pt x="284" y="302"/>
                </a:lnTo>
                <a:lnTo>
                  <a:pt x="284" y="305"/>
                </a:lnTo>
                <a:lnTo>
                  <a:pt x="285" y="305"/>
                </a:lnTo>
                <a:lnTo>
                  <a:pt x="285" y="306"/>
                </a:lnTo>
                <a:lnTo>
                  <a:pt x="285" y="306"/>
                </a:lnTo>
                <a:lnTo>
                  <a:pt x="285" y="309"/>
                </a:lnTo>
                <a:lnTo>
                  <a:pt x="286" y="304"/>
                </a:lnTo>
                <a:lnTo>
                  <a:pt x="286" y="307"/>
                </a:lnTo>
                <a:lnTo>
                  <a:pt x="286" y="303"/>
                </a:lnTo>
                <a:lnTo>
                  <a:pt x="286" y="309"/>
                </a:lnTo>
                <a:lnTo>
                  <a:pt x="286" y="304"/>
                </a:lnTo>
                <a:lnTo>
                  <a:pt x="287" y="300"/>
                </a:lnTo>
                <a:lnTo>
                  <a:pt x="287" y="303"/>
                </a:lnTo>
                <a:lnTo>
                  <a:pt x="287" y="303"/>
                </a:lnTo>
                <a:lnTo>
                  <a:pt x="287" y="295"/>
                </a:lnTo>
                <a:lnTo>
                  <a:pt x="288" y="291"/>
                </a:lnTo>
                <a:lnTo>
                  <a:pt x="288" y="294"/>
                </a:lnTo>
                <a:lnTo>
                  <a:pt x="288" y="293"/>
                </a:lnTo>
                <a:lnTo>
                  <a:pt x="288" y="288"/>
                </a:lnTo>
                <a:lnTo>
                  <a:pt x="289" y="282"/>
                </a:lnTo>
                <a:lnTo>
                  <a:pt x="289" y="279"/>
                </a:lnTo>
                <a:lnTo>
                  <a:pt x="289" y="275"/>
                </a:lnTo>
                <a:lnTo>
                  <a:pt x="290" y="282"/>
                </a:lnTo>
                <a:lnTo>
                  <a:pt x="290" y="282"/>
                </a:lnTo>
                <a:lnTo>
                  <a:pt x="290" y="278"/>
                </a:lnTo>
                <a:lnTo>
                  <a:pt x="290" y="295"/>
                </a:lnTo>
                <a:lnTo>
                  <a:pt x="291" y="288"/>
                </a:lnTo>
                <a:lnTo>
                  <a:pt x="291" y="284"/>
                </a:lnTo>
                <a:lnTo>
                  <a:pt x="291" y="288"/>
                </a:lnTo>
                <a:lnTo>
                  <a:pt x="291" y="283"/>
                </a:lnTo>
                <a:lnTo>
                  <a:pt x="291" y="280"/>
                </a:lnTo>
                <a:lnTo>
                  <a:pt x="292" y="278"/>
                </a:lnTo>
                <a:lnTo>
                  <a:pt x="292" y="292"/>
                </a:lnTo>
                <a:lnTo>
                  <a:pt x="292" y="280"/>
                </a:lnTo>
                <a:lnTo>
                  <a:pt x="292" y="278"/>
                </a:lnTo>
                <a:lnTo>
                  <a:pt x="293" y="283"/>
                </a:lnTo>
                <a:lnTo>
                  <a:pt x="293" y="285"/>
                </a:lnTo>
                <a:lnTo>
                  <a:pt x="293" y="277"/>
                </a:lnTo>
                <a:lnTo>
                  <a:pt x="293" y="261"/>
                </a:lnTo>
                <a:lnTo>
                  <a:pt x="294" y="273"/>
                </a:lnTo>
                <a:lnTo>
                  <a:pt x="294" y="256"/>
                </a:lnTo>
                <a:lnTo>
                  <a:pt x="294" y="269"/>
                </a:lnTo>
                <a:lnTo>
                  <a:pt x="295" y="269"/>
                </a:lnTo>
                <a:lnTo>
                  <a:pt x="295" y="269"/>
                </a:lnTo>
                <a:lnTo>
                  <a:pt x="295" y="274"/>
                </a:lnTo>
                <a:lnTo>
                  <a:pt x="295" y="270"/>
                </a:lnTo>
                <a:lnTo>
                  <a:pt x="296" y="268"/>
                </a:lnTo>
                <a:lnTo>
                  <a:pt x="296" y="264"/>
                </a:lnTo>
                <a:lnTo>
                  <a:pt x="296" y="260"/>
                </a:lnTo>
                <a:lnTo>
                  <a:pt x="296" y="250"/>
                </a:lnTo>
                <a:lnTo>
                  <a:pt x="297" y="263"/>
                </a:lnTo>
                <a:lnTo>
                  <a:pt x="297" y="258"/>
                </a:lnTo>
                <a:lnTo>
                  <a:pt x="297" y="263"/>
                </a:lnTo>
                <a:lnTo>
                  <a:pt x="297" y="258"/>
                </a:lnTo>
                <a:lnTo>
                  <a:pt x="297" y="258"/>
                </a:lnTo>
                <a:lnTo>
                  <a:pt x="298" y="264"/>
                </a:lnTo>
                <a:lnTo>
                  <a:pt x="298" y="256"/>
                </a:lnTo>
                <a:lnTo>
                  <a:pt x="298" y="264"/>
                </a:lnTo>
                <a:lnTo>
                  <a:pt x="298" y="252"/>
                </a:lnTo>
                <a:lnTo>
                  <a:pt x="299" y="250"/>
                </a:lnTo>
                <a:lnTo>
                  <a:pt x="299" y="266"/>
                </a:lnTo>
                <a:lnTo>
                  <a:pt x="299" y="244"/>
                </a:lnTo>
                <a:lnTo>
                  <a:pt x="300" y="244"/>
                </a:lnTo>
                <a:lnTo>
                  <a:pt x="300" y="250"/>
                </a:lnTo>
                <a:lnTo>
                  <a:pt x="300" y="251"/>
                </a:lnTo>
                <a:lnTo>
                  <a:pt x="300" y="273"/>
                </a:lnTo>
                <a:lnTo>
                  <a:pt x="301" y="254"/>
                </a:lnTo>
                <a:lnTo>
                  <a:pt x="301" y="263"/>
                </a:lnTo>
                <a:lnTo>
                  <a:pt x="301" y="263"/>
                </a:lnTo>
                <a:lnTo>
                  <a:pt x="301" y="269"/>
                </a:lnTo>
                <a:lnTo>
                  <a:pt x="302" y="262"/>
                </a:lnTo>
                <a:lnTo>
                  <a:pt x="302" y="272"/>
                </a:lnTo>
                <a:lnTo>
                  <a:pt x="302" y="264"/>
                </a:lnTo>
                <a:lnTo>
                  <a:pt x="302" y="256"/>
                </a:lnTo>
                <a:lnTo>
                  <a:pt x="302" y="244"/>
                </a:lnTo>
                <a:lnTo>
                  <a:pt x="303" y="221"/>
                </a:lnTo>
                <a:lnTo>
                  <a:pt x="303" y="225"/>
                </a:lnTo>
                <a:lnTo>
                  <a:pt x="303" y="231"/>
                </a:lnTo>
                <a:lnTo>
                  <a:pt x="304" y="243"/>
                </a:lnTo>
                <a:lnTo>
                  <a:pt x="304" y="224"/>
                </a:lnTo>
                <a:lnTo>
                  <a:pt x="304" y="236"/>
                </a:lnTo>
                <a:lnTo>
                  <a:pt x="304" y="226"/>
                </a:lnTo>
                <a:lnTo>
                  <a:pt x="305" y="250"/>
                </a:lnTo>
                <a:lnTo>
                  <a:pt x="305" y="250"/>
                </a:lnTo>
                <a:lnTo>
                  <a:pt x="305" y="232"/>
                </a:lnTo>
                <a:lnTo>
                  <a:pt x="305" y="219"/>
                </a:lnTo>
                <a:lnTo>
                  <a:pt x="306" y="235"/>
                </a:lnTo>
                <a:lnTo>
                  <a:pt x="306" y="231"/>
                </a:lnTo>
                <a:lnTo>
                  <a:pt x="306" y="243"/>
                </a:lnTo>
                <a:lnTo>
                  <a:pt x="306" y="246"/>
                </a:lnTo>
                <a:lnTo>
                  <a:pt x="307" y="249"/>
                </a:lnTo>
                <a:lnTo>
                  <a:pt x="307" y="260"/>
                </a:lnTo>
                <a:lnTo>
                  <a:pt x="307" y="230"/>
                </a:lnTo>
                <a:lnTo>
                  <a:pt x="307" y="254"/>
                </a:lnTo>
                <a:lnTo>
                  <a:pt x="307" y="242"/>
                </a:lnTo>
                <a:lnTo>
                  <a:pt x="308" y="250"/>
                </a:lnTo>
                <a:lnTo>
                  <a:pt x="308" y="250"/>
                </a:lnTo>
                <a:lnTo>
                  <a:pt x="308" y="235"/>
                </a:lnTo>
                <a:lnTo>
                  <a:pt x="309" y="234"/>
                </a:lnTo>
                <a:lnTo>
                  <a:pt x="309" y="225"/>
                </a:lnTo>
                <a:lnTo>
                  <a:pt x="309" y="224"/>
                </a:lnTo>
                <a:lnTo>
                  <a:pt x="309" y="234"/>
                </a:lnTo>
                <a:lnTo>
                  <a:pt x="310" y="223"/>
                </a:lnTo>
                <a:lnTo>
                  <a:pt x="310" y="221"/>
                </a:lnTo>
                <a:lnTo>
                  <a:pt x="310" y="210"/>
                </a:lnTo>
                <a:lnTo>
                  <a:pt x="310" y="218"/>
                </a:lnTo>
                <a:lnTo>
                  <a:pt x="311" y="229"/>
                </a:lnTo>
                <a:lnTo>
                  <a:pt x="311" y="228"/>
                </a:lnTo>
                <a:lnTo>
                  <a:pt x="311" y="234"/>
                </a:lnTo>
                <a:lnTo>
                  <a:pt x="311" y="218"/>
                </a:lnTo>
                <a:lnTo>
                  <a:pt x="312" y="227"/>
                </a:lnTo>
                <a:lnTo>
                  <a:pt x="312" y="244"/>
                </a:lnTo>
                <a:lnTo>
                  <a:pt x="312" y="234"/>
                </a:lnTo>
                <a:lnTo>
                  <a:pt x="312" y="248"/>
                </a:lnTo>
                <a:lnTo>
                  <a:pt x="312" y="250"/>
                </a:lnTo>
                <a:lnTo>
                  <a:pt x="313" y="245"/>
                </a:lnTo>
                <a:lnTo>
                  <a:pt x="313" y="219"/>
                </a:lnTo>
                <a:lnTo>
                  <a:pt x="313" y="216"/>
                </a:lnTo>
                <a:lnTo>
                  <a:pt x="314" y="210"/>
                </a:lnTo>
                <a:lnTo>
                  <a:pt x="314" y="218"/>
                </a:lnTo>
                <a:lnTo>
                  <a:pt x="314" y="207"/>
                </a:lnTo>
                <a:lnTo>
                  <a:pt x="314" y="207"/>
                </a:lnTo>
                <a:lnTo>
                  <a:pt x="315" y="189"/>
                </a:lnTo>
                <a:lnTo>
                  <a:pt x="315" y="219"/>
                </a:lnTo>
                <a:lnTo>
                  <a:pt x="315" y="212"/>
                </a:lnTo>
                <a:lnTo>
                  <a:pt x="315" y="219"/>
                </a:lnTo>
                <a:lnTo>
                  <a:pt x="316" y="226"/>
                </a:lnTo>
                <a:lnTo>
                  <a:pt x="316" y="236"/>
                </a:lnTo>
                <a:lnTo>
                  <a:pt x="316" y="222"/>
                </a:lnTo>
                <a:lnTo>
                  <a:pt x="316" y="218"/>
                </a:lnTo>
                <a:lnTo>
                  <a:pt x="317" y="217"/>
                </a:lnTo>
                <a:lnTo>
                  <a:pt x="317" y="228"/>
                </a:lnTo>
                <a:lnTo>
                  <a:pt x="317" y="236"/>
                </a:lnTo>
                <a:lnTo>
                  <a:pt x="317" y="222"/>
                </a:lnTo>
                <a:lnTo>
                  <a:pt x="317" y="208"/>
                </a:lnTo>
                <a:lnTo>
                  <a:pt x="318" y="219"/>
                </a:lnTo>
                <a:lnTo>
                  <a:pt x="318" y="233"/>
                </a:lnTo>
                <a:lnTo>
                  <a:pt x="318" y="243"/>
                </a:lnTo>
                <a:lnTo>
                  <a:pt x="319" y="230"/>
                </a:lnTo>
                <a:lnTo>
                  <a:pt x="319" y="243"/>
                </a:lnTo>
                <a:lnTo>
                  <a:pt x="319" y="237"/>
                </a:lnTo>
                <a:lnTo>
                  <a:pt x="319" y="226"/>
                </a:lnTo>
                <a:lnTo>
                  <a:pt x="320" y="232"/>
                </a:lnTo>
                <a:lnTo>
                  <a:pt x="320" y="233"/>
                </a:lnTo>
                <a:lnTo>
                  <a:pt x="320" y="256"/>
                </a:lnTo>
                <a:lnTo>
                  <a:pt x="320" y="227"/>
                </a:lnTo>
                <a:lnTo>
                  <a:pt x="321" y="257"/>
                </a:lnTo>
                <a:lnTo>
                  <a:pt x="321" y="242"/>
                </a:lnTo>
                <a:lnTo>
                  <a:pt x="321" y="248"/>
                </a:lnTo>
                <a:lnTo>
                  <a:pt x="321" y="236"/>
                </a:lnTo>
                <a:lnTo>
                  <a:pt x="322" y="231"/>
                </a:lnTo>
                <a:lnTo>
                  <a:pt x="322" y="240"/>
                </a:lnTo>
                <a:lnTo>
                  <a:pt x="322" y="230"/>
                </a:lnTo>
                <a:lnTo>
                  <a:pt x="323" y="241"/>
                </a:lnTo>
                <a:lnTo>
                  <a:pt x="323" y="231"/>
                </a:lnTo>
                <a:lnTo>
                  <a:pt x="323" y="237"/>
                </a:lnTo>
                <a:lnTo>
                  <a:pt x="323" y="246"/>
                </a:lnTo>
                <a:lnTo>
                  <a:pt x="323" y="245"/>
                </a:lnTo>
                <a:lnTo>
                  <a:pt x="324" y="232"/>
                </a:lnTo>
                <a:lnTo>
                  <a:pt x="324" y="245"/>
                </a:lnTo>
                <a:lnTo>
                  <a:pt x="324" y="245"/>
                </a:lnTo>
                <a:lnTo>
                  <a:pt x="324" y="219"/>
                </a:lnTo>
                <a:lnTo>
                  <a:pt x="325" y="242"/>
                </a:lnTo>
                <a:lnTo>
                  <a:pt x="325" y="247"/>
                </a:lnTo>
                <a:lnTo>
                  <a:pt x="325" y="245"/>
                </a:lnTo>
                <a:lnTo>
                  <a:pt x="325" y="252"/>
                </a:lnTo>
                <a:lnTo>
                  <a:pt x="326" y="243"/>
                </a:lnTo>
                <a:lnTo>
                  <a:pt x="326" y="235"/>
                </a:lnTo>
                <a:lnTo>
                  <a:pt x="326" y="237"/>
                </a:lnTo>
                <a:lnTo>
                  <a:pt x="326" y="240"/>
                </a:lnTo>
                <a:lnTo>
                  <a:pt x="327" y="217"/>
                </a:lnTo>
                <a:lnTo>
                  <a:pt x="327" y="210"/>
                </a:lnTo>
                <a:lnTo>
                  <a:pt x="327" y="226"/>
                </a:lnTo>
                <a:lnTo>
                  <a:pt x="328" y="226"/>
                </a:lnTo>
                <a:lnTo>
                  <a:pt x="328" y="228"/>
                </a:lnTo>
                <a:lnTo>
                  <a:pt x="328" y="225"/>
                </a:lnTo>
                <a:lnTo>
                  <a:pt x="328" y="232"/>
                </a:lnTo>
                <a:lnTo>
                  <a:pt x="328" y="243"/>
                </a:lnTo>
                <a:lnTo>
                  <a:pt x="329" y="239"/>
                </a:lnTo>
                <a:lnTo>
                  <a:pt x="329" y="224"/>
                </a:lnTo>
                <a:lnTo>
                  <a:pt x="329" y="215"/>
                </a:lnTo>
                <a:lnTo>
                  <a:pt x="329" y="224"/>
                </a:lnTo>
                <a:lnTo>
                  <a:pt x="330" y="234"/>
                </a:lnTo>
                <a:lnTo>
                  <a:pt x="330" y="249"/>
                </a:lnTo>
                <a:lnTo>
                  <a:pt x="330" y="201"/>
                </a:lnTo>
                <a:lnTo>
                  <a:pt x="330" y="237"/>
                </a:lnTo>
                <a:lnTo>
                  <a:pt x="331" y="220"/>
                </a:lnTo>
                <a:lnTo>
                  <a:pt x="331" y="217"/>
                </a:lnTo>
                <a:lnTo>
                  <a:pt x="331" y="214"/>
                </a:lnTo>
                <a:lnTo>
                  <a:pt x="331" y="241"/>
                </a:lnTo>
                <a:lnTo>
                  <a:pt x="332" y="229"/>
                </a:lnTo>
                <a:lnTo>
                  <a:pt x="332" y="210"/>
                </a:lnTo>
                <a:lnTo>
                  <a:pt x="332" y="226"/>
                </a:lnTo>
                <a:lnTo>
                  <a:pt x="333" y="226"/>
                </a:lnTo>
                <a:lnTo>
                  <a:pt x="333" y="232"/>
                </a:lnTo>
                <a:lnTo>
                  <a:pt x="333" y="243"/>
                </a:lnTo>
                <a:lnTo>
                  <a:pt x="333" y="212"/>
                </a:lnTo>
                <a:lnTo>
                  <a:pt x="333" y="244"/>
                </a:lnTo>
                <a:lnTo>
                  <a:pt x="334" y="221"/>
                </a:lnTo>
                <a:lnTo>
                  <a:pt x="334" y="234"/>
                </a:lnTo>
                <a:lnTo>
                  <a:pt x="334" y="234"/>
                </a:lnTo>
                <a:lnTo>
                  <a:pt x="334" y="209"/>
                </a:lnTo>
                <a:lnTo>
                  <a:pt x="335" y="210"/>
                </a:lnTo>
                <a:lnTo>
                  <a:pt x="335" y="232"/>
                </a:lnTo>
                <a:lnTo>
                  <a:pt x="335" y="225"/>
                </a:lnTo>
                <a:lnTo>
                  <a:pt x="335" y="226"/>
                </a:lnTo>
                <a:lnTo>
                  <a:pt x="336" y="244"/>
                </a:lnTo>
                <a:lnTo>
                  <a:pt x="336" y="217"/>
                </a:lnTo>
                <a:lnTo>
                  <a:pt x="336" y="237"/>
                </a:lnTo>
                <a:lnTo>
                  <a:pt x="336" y="237"/>
                </a:lnTo>
                <a:lnTo>
                  <a:pt x="337" y="246"/>
                </a:lnTo>
                <a:lnTo>
                  <a:pt x="337" y="225"/>
                </a:lnTo>
                <a:lnTo>
                  <a:pt x="337" y="221"/>
                </a:lnTo>
                <a:lnTo>
                  <a:pt x="338" y="237"/>
                </a:lnTo>
                <a:lnTo>
                  <a:pt x="338" y="208"/>
                </a:lnTo>
                <a:lnTo>
                  <a:pt x="338" y="227"/>
                </a:lnTo>
                <a:lnTo>
                  <a:pt x="338" y="221"/>
                </a:lnTo>
                <a:lnTo>
                  <a:pt x="338" y="235"/>
                </a:lnTo>
                <a:lnTo>
                  <a:pt x="339" y="236"/>
                </a:lnTo>
                <a:lnTo>
                  <a:pt x="339" y="251"/>
                </a:lnTo>
                <a:lnTo>
                  <a:pt x="339" y="237"/>
                </a:lnTo>
                <a:lnTo>
                  <a:pt x="339" y="243"/>
                </a:lnTo>
                <a:lnTo>
                  <a:pt x="340" y="236"/>
                </a:lnTo>
                <a:lnTo>
                  <a:pt x="340" y="228"/>
                </a:lnTo>
                <a:lnTo>
                  <a:pt x="340" y="220"/>
                </a:lnTo>
                <a:lnTo>
                  <a:pt x="340" y="240"/>
                </a:lnTo>
                <a:lnTo>
                  <a:pt x="341" y="212"/>
                </a:lnTo>
                <a:lnTo>
                  <a:pt x="341" y="238"/>
                </a:lnTo>
                <a:lnTo>
                  <a:pt x="341" y="231"/>
                </a:lnTo>
                <a:lnTo>
                  <a:pt x="342" y="221"/>
                </a:lnTo>
                <a:lnTo>
                  <a:pt x="342" y="232"/>
                </a:lnTo>
                <a:lnTo>
                  <a:pt x="342" y="222"/>
                </a:lnTo>
                <a:lnTo>
                  <a:pt x="342" y="234"/>
                </a:lnTo>
                <a:lnTo>
                  <a:pt x="343" y="229"/>
                </a:lnTo>
                <a:lnTo>
                  <a:pt x="343" y="226"/>
                </a:lnTo>
                <a:lnTo>
                  <a:pt x="343" y="214"/>
                </a:lnTo>
                <a:lnTo>
                  <a:pt x="343" y="219"/>
                </a:lnTo>
                <a:lnTo>
                  <a:pt x="344" y="222"/>
                </a:lnTo>
                <a:lnTo>
                  <a:pt x="344" y="226"/>
                </a:lnTo>
                <a:lnTo>
                  <a:pt x="344" y="228"/>
                </a:lnTo>
                <a:lnTo>
                  <a:pt x="344" y="222"/>
                </a:lnTo>
                <a:lnTo>
                  <a:pt x="344" y="228"/>
                </a:lnTo>
                <a:lnTo>
                  <a:pt x="345" y="236"/>
                </a:lnTo>
                <a:lnTo>
                  <a:pt x="345" y="232"/>
                </a:lnTo>
                <a:lnTo>
                  <a:pt x="345" y="239"/>
                </a:lnTo>
                <a:lnTo>
                  <a:pt x="345" y="221"/>
                </a:lnTo>
                <a:lnTo>
                  <a:pt x="346" y="235"/>
                </a:lnTo>
                <a:lnTo>
                  <a:pt x="346" y="212"/>
                </a:lnTo>
                <a:lnTo>
                  <a:pt x="346" y="227"/>
                </a:lnTo>
                <a:lnTo>
                  <a:pt x="347" y="212"/>
                </a:lnTo>
                <a:lnTo>
                  <a:pt x="347" y="217"/>
                </a:lnTo>
                <a:lnTo>
                  <a:pt x="347" y="212"/>
                </a:lnTo>
                <a:lnTo>
                  <a:pt x="347" y="217"/>
                </a:lnTo>
                <a:lnTo>
                  <a:pt x="348" y="227"/>
                </a:lnTo>
                <a:lnTo>
                  <a:pt x="348" y="232"/>
                </a:lnTo>
                <a:lnTo>
                  <a:pt x="348" y="235"/>
                </a:lnTo>
                <a:lnTo>
                  <a:pt x="348" y="238"/>
                </a:lnTo>
                <a:lnTo>
                  <a:pt x="349" y="220"/>
                </a:lnTo>
                <a:lnTo>
                  <a:pt x="349" y="207"/>
                </a:lnTo>
                <a:lnTo>
                  <a:pt x="349" y="232"/>
                </a:lnTo>
                <a:lnTo>
                  <a:pt x="349" y="190"/>
                </a:lnTo>
                <a:lnTo>
                  <a:pt x="349" y="221"/>
                </a:lnTo>
                <a:lnTo>
                  <a:pt x="350" y="210"/>
                </a:lnTo>
                <a:lnTo>
                  <a:pt x="350" y="229"/>
                </a:lnTo>
                <a:lnTo>
                  <a:pt x="350" y="215"/>
                </a:lnTo>
                <a:lnTo>
                  <a:pt x="350" y="223"/>
                </a:lnTo>
                <a:lnTo>
                  <a:pt x="351" y="218"/>
                </a:lnTo>
                <a:lnTo>
                  <a:pt x="351" y="237"/>
                </a:lnTo>
                <a:lnTo>
                  <a:pt x="351" y="221"/>
                </a:lnTo>
                <a:lnTo>
                  <a:pt x="352" y="224"/>
                </a:lnTo>
                <a:lnTo>
                  <a:pt x="352" y="247"/>
                </a:lnTo>
                <a:lnTo>
                  <a:pt x="352" y="217"/>
                </a:lnTo>
                <a:lnTo>
                  <a:pt x="352" y="244"/>
                </a:lnTo>
                <a:lnTo>
                  <a:pt x="353" y="246"/>
                </a:lnTo>
                <a:lnTo>
                  <a:pt x="353" y="216"/>
                </a:lnTo>
                <a:lnTo>
                  <a:pt x="353" y="231"/>
                </a:lnTo>
                <a:lnTo>
                  <a:pt x="353" y="213"/>
                </a:lnTo>
                <a:lnTo>
                  <a:pt x="354" y="220"/>
                </a:lnTo>
                <a:lnTo>
                  <a:pt x="354" y="208"/>
                </a:lnTo>
                <a:lnTo>
                  <a:pt x="354" y="205"/>
                </a:lnTo>
                <a:lnTo>
                  <a:pt x="354" y="202"/>
                </a:lnTo>
                <a:lnTo>
                  <a:pt x="354" y="211"/>
                </a:lnTo>
                <a:lnTo>
                  <a:pt x="355" y="200"/>
                </a:lnTo>
                <a:lnTo>
                  <a:pt x="355" y="203"/>
                </a:lnTo>
                <a:lnTo>
                  <a:pt x="355" y="205"/>
                </a:lnTo>
                <a:lnTo>
                  <a:pt x="355" y="239"/>
                </a:lnTo>
                <a:lnTo>
                  <a:pt x="356" y="220"/>
                </a:lnTo>
                <a:lnTo>
                  <a:pt x="356" y="222"/>
                </a:lnTo>
                <a:lnTo>
                  <a:pt x="356" y="231"/>
                </a:lnTo>
                <a:lnTo>
                  <a:pt x="357" y="218"/>
                </a:lnTo>
                <a:lnTo>
                  <a:pt x="357" y="215"/>
                </a:lnTo>
                <a:lnTo>
                  <a:pt x="357" y="228"/>
                </a:lnTo>
                <a:lnTo>
                  <a:pt x="357" y="232"/>
                </a:lnTo>
                <a:lnTo>
                  <a:pt x="358" y="213"/>
                </a:lnTo>
                <a:lnTo>
                  <a:pt x="358" y="212"/>
                </a:lnTo>
                <a:lnTo>
                  <a:pt x="358" y="242"/>
                </a:lnTo>
                <a:lnTo>
                  <a:pt x="358" y="224"/>
                </a:lnTo>
                <a:lnTo>
                  <a:pt x="359" y="226"/>
                </a:lnTo>
                <a:lnTo>
                  <a:pt x="359" y="240"/>
                </a:lnTo>
                <a:lnTo>
                  <a:pt x="359" y="219"/>
                </a:lnTo>
                <a:lnTo>
                  <a:pt x="359" y="210"/>
                </a:lnTo>
                <a:lnTo>
                  <a:pt x="359" y="219"/>
                </a:lnTo>
                <a:lnTo>
                  <a:pt x="360" y="223"/>
                </a:lnTo>
                <a:lnTo>
                  <a:pt x="360" y="233"/>
                </a:lnTo>
                <a:lnTo>
                  <a:pt x="360" y="227"/>
                </a:lnTo>
                <a:lnTo>
                  <a:pt x="361" y="219"/>
                </a:lnTo>
                <a:lnTo>
                  <a:pt x="361" y="236"/>
                </a:lnTo>
                <a:lnTo>
                  <a:pt x="361" y="232"/>
                </a:lnTo>
                <a:lnTo>
                  <a:pt x="361" y="247"/>
                </a:lnTo>
                <a:lnTo>
                  <a:pt x="362" y="234"/>
                </a:lnTo>
                <a:lnTo>
                  <a:pt x="362" y="235"/>
                </a:lnTo>
                <a:lnTo>
                  <a:pt x="362" y="213"/>
                </a:lnTo>
                <a:lnTo>
                  <a:pt x="362" y="214"/>
                </a:lnTo>
                <a:lnTo>
                  <a:pt x="363" y="227"/>
                </a:lnTo>
                <a:lnTo>
                  <a:pt x="363" y="237"/>
                </a:lnTo>
                <a:lnTo>
                  <a:pt x="363" y="233"/>
                </a:lnTo>
                <a:lnTo>
                  <a:pt x="363" y="227"/>
                </a:lnTo>
                <a:lnTo>
                  <a:pt x="364" y="246"/>
                </a:lnTo>
                <a:lnTo>
                  <a:pt x="364" y="248"/>
                </a:lnTo>
                <a:lnTo>
                  <a:pt x="364" y="263"/>
                </a:lnTo>
                <a:lnTo>
                  <a:pt x="364" y="242"/>
                </a:lnTo>
                <a:lnTo>
                  <a:pt x="364" y="245"/>
                </a:lnTo>
                <a:lnTo>
                  <a:pt x="365" y="239"/>
                </a:lnTo>
                <a:lnTo>
                  <a:pt x="365" y="226"/>
                </a:lnTo>
                <a:lnTo>
                  <a:pt x="365" y="230"/>
                </a:lnTo>
                <a:lnTo>
                  <a:pt x="366" y="237"/>
                </a:lnTo>
                <a:lnTo>
                  <a:pt x="366" y="254"/>
                </a:lnTo>
                <a:lnTo>
                  <a:pt x="366" y="262"/>
                </a:lnTo>
                <a:lnTo>
                  <a:pt x="366" y="239"/>
                </a:lnTo>
                <a:lnTo>
                  <a:pt x="367" y="237"/>
                </a:lnTo>
                <a:lnTo>
                  <a:pt x="367" y="232"/>
                </a:lnTo>
                <a:lnTo>
                  <a:pt x="367" y="229"/>
                </a:lnTo>
                <a:lnTo>
                  <a:pt x="367" y="243"/>
                </a:lnTo>
                <a:lnTo>
                  <a:pt x="368" y="234"/>
                </a:lnTo>
                <a:lnTo>
                  <a:pt x="368" y="221"/>
                </a:lnTo>
                <a:lnTo>
                  <a:pt x="368" y="213"/>
                </a:lnTo>
                <a:lnTo>
                  <a:pt x="368" y="232"/>
                </a:lnTo>
                <a:lnTo>
                  <a:pt x="369" y="243"/>
                </a:lnTo>
                <a:lnTo>
                  <a:pt x="369" y="246"/>
                </a:lnTo>
                <a:lnTo>
                  <a:pt x="369" y="246"/>
                </a:lnTo>
                <a:lnTo>
                  <a:pt x="369" y="254"/>
                </a:lnTo>
                <a:lnTo>
                  <a:pt x="369" y="244"/>
                </a:lnTo>
                <a:lnTo>
                  <a:pt x="370" y="251"/>
                </a:lnTo>
                <a:lnTo>
                  <a:pt x="370" y="238"/>
                </a:lnTo>
                <a:lnTo>
                  <a:pt x="370" y="237"/>
                </a:lnTo>
                <a:lnTo>
                  <a:pt x="371" y="239"/>
                </a:lnTo>
                <a:lnTo>
                  <a:pt x="371" y="237"/>
                </a:lnTo>
                <a:lnTo>
                  <a:pt x="371" y="246"/>
                </a:lnTo>
                <a:lnTo>
                  <a:pt x="371" y="245"/>
                </a:lnTo>
                <a:lnTo>
                  <a:pt x="372" y="246"/>
                </a:lnTo>
                <a:lnTo>
                  <a:pt x="372" y="254"/>
                </a:lnTo>
                <a:lnTo>
                  <a:pt x="372" y="249"/>
                </a:lnTo>
                <a:lnTo>
                  <a:pt x="372" y="242"/>
                </a:lnTo>
                <a:lnTo>
                  <a:pt x="373" y="240"/>
                </a:lnTo>
                <a:lnTo>
                  <a:pt x="373" y="246"/>
                </a:lnTo>
                <a:lnTo>
                  <a:pt x="373" y="234"/>
                </a:lnTo>
                <a:lnTo>
                  <a:pt x="373" y="246"/>
                </a:lnTo>
                <a:lnTo>
                  <a:pt x="374" y="243"/>
                </a:lnTo>
                <a:lnTo>
                  <a:pt x="374" y="221"/>
                </a:lnTo>
                <a:lnTo>
                  <a:pt x="374" y="235"/>
                </a:lnTo>
                <a:lnTo>
                  <a:pt x="374" y="243"/>
                </a:lnTo>
                <a:lnTo>
                  <a:pt x="375" y="249"/>
                </a:lnTo>
                <a:lnTo>
                  <a:pt x="375" y="266"/>
                </a:lnTo>
                <a:lnTo>
                  <a:pt x="375" y="255"/>
                </a:lnTo>
                <a:lnTo>
                  <a:pt x="375" y="253"/>
                </a:lnTo>
                <a:lnTo>
                  <a:pt x="376" y="256"/>
                </a:lnTo>
                <a:lnTo>
                  <a:pt x="376" y="256"/>
                </a:lnTo>
                <a:lnTo>
                  <a:pt x="376" y="252"/>
                </a:lnTo>
                <a:lnTo>
                  <a:pt x="376" y="239"/>
                </a:lnTo>
                <a:lnTo>
                  <a:pt x="377" y="238"/>
                </a:lnTo>
                <a:lnTo>
                  <a:pt x="377" y="252"/>
                </a:lnTo>
                <a:lnTo>
                  <a:pt x="377" y="249"/>
                </a:lnTo>
                <a:lnTo>
                  <a:pt x="377" y="256"/>
                </a:lnTo>
                <a:lnTo>
                  <a:pt x="378" y="255"/>
                </a:lnTo>
                <a:lnTo>
                  <a:pt x="378" y="251"/>
                </a:lnTo>
                <a:lnTo>
                  <a:pt x="378" y="254"/>
                </a:lnTo>
                <a:lnTo>
                  <a:pt x="378" y="263"/>
                </a:lnTo>
                <a:lnTo>
                  <a:pt x="379" y="244"/>
                </a:lnTo>
                <a:lnTo>
                  <a:pt x="379" y="239"/>
                </a:lnTo>
                <a:lnTo>
                  <a:pt x="379" y="251"/>
                </a:lnTo>
                <a:lnTo>
                  <a:pt x="380" y="253"/>
                </a:lnTo>
                <a:lnTo>
                  <a:pt x="380" y="251"/>
                </a:lnTo>
                <a:lnTo>
                  <a:pt x="380" y="257"/>
                </a:lnTo>
                <a:lnTo>
                  <a:pt x="380" y="249"/>
                </a:lnTo>
                <a:lnTo>
                  <a:pt x="380" y="264"/>
                </a:lnTo>
                <a:lnTo>
                  <a:pt x="381" y="264"/>
                </a:lnTo>
                <a:lnTo>
                  <a:pt x="381" y="265"/>
                </a:lnTo>
                <a:lnTo>
                  <a:pt x="381" y="259"/>
                </a:lnTo>
                <a:lnTo>
                  <a:pt x="381" y="282"/>
                </a:lnTo>
                <a:lnTo>
                  <a:pt x="382" y="260"/>
                </a:lnTo>
                <a:lnTo>
                  <a:pt x="382" y="240"/>
                </a:lnTo>
                <a:lnTo>
                  <a:pt x="382" y="261"/>
                </a:lnTo>
                <a:lnTo>
                  <a:pt x="382" y="258"/>
                </a:lnTo>
                <a:lnTo>
                  <a:pt x="383" y="255"/>
                </a:lnTo>
                <a:lnTo>
                  <a:pt x="383" y="250"/>
                </a:lnTo>
                <a:lnTo>
                  <a:pt x="383" y="254"/>
                </a:lnTo>
                <a:lnTo>
                  <a:pt x="383" y="252"/>
                </a:lnTo>
                <a:lnTo>
                  <a:pt x="384" y="261"/>
                </a:lnTo>
                <a:lnTo>
                  <a:pt x="384" y="253"/>
                </a:lnTo>
                <a:lnTo>
                  <a:pt x="384" y="275"/>
                </a:lnTo>
                <a:lnTo>
                  <a:pt x="385" y="263"/>
                </a:lnTo>
                <a:lnTo>
                  <a:pt x="385" y="262"/>
                </a:lnTo>
                <a:lnTo>
                  <a:pt x="385" y="259"/>
                </a:lnTo>
                <a:lnTo>
                  <a:pt x="385" y="276"/>
                </a:lnTo>
                <a:lnTo>
                  <a:pt x="385" y="268"/>
                </a:lnTo>
                <a:lnTo>
                  <a:pt x="386" y="263"/>
                </a:lnTo>
                <a:lnTo>
                  <a:pt x="386" y="276"/>
                </a:lnTo>
                <a:lnTo>
                  <a:pt x="386" y="259"/>
                </a:lnTo>
                <a:lnTo>
                  <a:pt x="386" y="271"/>
                </a:lnTo>
                <a:lnTo>
                  <a:pt x="387" y="260"/>
                </a:lnTo>
                <a:lnTo>
                  <a:pt x="387" y="260"/>
                </a:lnTo>
                <a:lnTo>
                  <a:pt x="387" y="261"/>
                </a:lnTo>
                <a:lnTo>
                  <a:pt x="387" y="255"/>
                </a:lnTo>
                <a:lnTo>
                  <a:pt x="388" y="251"/>
                </a:lnTo>
                <a:lnTo>
                  <a:pt x="388" y="244"/>
                </a:lnTo>
                <a:lnTo>
                  <a:pt x="388" y="260"/>
                </a:lnTo>
                <a:lnTo>
                  <a:pt x="388" y="269"/>
                </a:lnTo>
                <a:lnTo>
                  <a:pt x="389" y="258"/>
                </a:lnTo>
                <a:lnTo>
                  <a:pt x="389" y="246"/>
                </a:lnTo>
                <a:lnTo>
                  <a:pt x="389" y="257"/>
                </a:lnTo>
                <a:lnTo>
                  <a:pt x="390" y="248"/>
                </a:lnTo>
                <a:lnTo>
                  <a:pt x="390" y="242"/>
                </a:lnTo>
                <a:lnTo>
                  <a:pt x="390" y="267"/>
                </a:lnTo>
                <a:lnTo>
                  <a:pt x="390" y="273"/>
                </a:lnTo>
                <a:lnTo>
                  <a:pt x="390" y="266"/>
                </a:lnTo>
                <a:lnTo>
                  <a:pt x="391" y="275"/>
                </a:lnTo>
                <a:lnTo>
                  <a:pt x="391" y="273"/>
                </a:lnTo>
                <a:lnTo>
                  <a:pt x="391" y="266"/>
                </a:lnTo>
                <a:lnTo>
                  <a:pt x="391" y="277"/>
                </a:lnTo>
                <a:lnTo>
                  <a:pt x="392" y="256"/>
                </a:lnTo>
                <a:lnTo>
                  <a:pt x="392" y="269"/>
                </a:lnTo>
                <a:lnTo>
                  <a:pt x="392" y="257"/>
                </a:lnTo>
                <a:lnTo>
                  <a:pt x="392" y="257"/>
                </a:lnTo>
                <a:lnTo>
                  <a:pt x="393" y="250"/>
                </a:lnTo>
                <a:lnTo>
                  <a:pt x="393" y="250"/>
                </a:lnTo>
                <a:lnTo>
                  <a:pt x="393" y="245"/>
                </a:lnTo>
                <a:lnTo>
                  <a:pt x="393" y="260"/>
                </a:lnTo>
                <a:lnTo>
                  <a:pt x="394" y="270"/>
                </a:lnTo>
                <a:lnTo>
                  <a:pt x="394" y="269"/>
                </a:lnTo>
                <a:lnTo>
                  <a:pt x="394" y="271"/>
                </a:lnTo>
                <a:lnTo>
                  <a:pt x="395" y="271"/>
                </a:lnTo>
                <a:lnTo>
                  <a:pt x="395" y="269"/>
                </a:lnTo>
                <a:lnTo>
                  <a:pt x="395" y="262"/>
                </a:lnTo>
                <a:lnTo>
                  <a:pt x="395" y="258"/>
                </a:lnTo>
                <a:lnTo>
                  <a:pt x="396" y="265"/>
                </a:lnTo>
                <a:lnTo>
                  <a:pt x="396" y="255"/>
                </a:lnTo>
                <a:lnTo>
                  <a:pt x="396" y="260"/>
                </a:lnTo>
                <a:lnTo>
                  <a:pt x="396" y="259"/>
                </a:lnTo>
                <a:lnTo>
                  <a:pt x="396" y="264"/>
                </a:lnTo>
                <a:lnTo>
                  <a:pt x="397" y="266"/>
                </a:lnTo>
                <a:lnTo>
                  <a:pt x="397" y="253"/>
                </a:lnTo>
                <a:lnTo>
                  <a:pt x="397" y="245"/>
                </a:lnTo>
                <a:lnTo>
                  <a:pt x="397" y="250"/>
                </a:lnTo>
                <a:lnTo>
                  <a:pt x="398" y="261"/>
                </a:lnTo>
                <a:lnTo>
                  <a:pt x="398" y="263"/>
                </a:lnTo>
                <a:lnTo>
                  <a:pt x="398" y="261"/>
                </a:lnTo>
                <a:lnTo>
                  <a:pt x="399" y="258"/>
                </a:lnTo>
                <a:lnTo>
                  <a:pt x="399" y="262"/>
                </a:lnTo>
                <a:lnTo>
                  <a:pt x="399" y="258"/>
                </a:lnTo>
                <a:lnTo>
                  <a:pt x="399" y="265"/>
                </a:lnTo>
                <a:lnTo>
                  <a:pt x="400" y="260"/>
                </a:lnTo>
                <a:lnTo>
                  <a:pt x="400" y="260"/>
                </a:lnTo>
                <a:lnTo>
                  <a:pt x="400" y="254"/>
                </a:lnTo>
                <a:lnTo>
                  <a:pt x="400" y="247"/>
                </a:lnTo>
                <a:lnTo>
                  <a:pt x="401" y="247"/>
                </a:lnTo>
                <a:lnTo>
                  <a:pt x="401" y="262"/>
                </a:lnTo>
                <a:lnTo>
                  <a:pt x="401" y="264"/>
                </a:lnTo>
                <a:lnTo>
                  <a:pt x="401" y="254"/>
                </a:lnTo>
                <a:lnTo>
                  <a:pt x="401" y="260"/>
                </a:lnTo>
                <a:lnTo>
                  <a:pt x="402" y="245"/>
                </a:lnTo>
                <a:lnTo>
                  <a:pt x="402" y="250"/>
                </a:lnTo>
                <a:lnTo>
                  <a:pt x="402" y="256"/>
                </a:lnTo>
                <a:lnTo>
                  <a:pt x="402" y="244"/>
                </a:lnTo>
                <a:lnTo>
                  <a:pt x="403" y="257"/>
                </a:lnTo>
                <a:lnTo>
                  <a:pt x="403" y="251"/>
                </a:lnTo>
                <a:lnTo>
                  <a:pt x="403" y="257"/>
                </a:lnTo>
                <a:lnTo>
                  <a:pt x="404" y="255"/>
                </a:lnTo>
                <a:lnTo>
                  <a:pt x="404" y="256"/>
                </a:lnTo>
                <a:lnTo>
                  <a:pt x="404" y="259"/>
                </a:lnTo>
                <a:lnTo>
                  <a:pt x="404" y="257"/>
                </a:lnTo>
                <a:lnTo>
                  <a:pt x="405" y="260"/>
                </a:lnTo>
                <a:lnTo>
                  <a:pt x="405" y="266"/>
                </a:lnTo>
                <a:lnTo>
                  <a:pt x="405" y="264"/>
                </a:lnTo>
                <a:lnTo>
                  <a:pt x="405" y="249"/>
                </a:lnTo>
                <a:lnTo>
                  <a:pt x="406" y="265"/>
                </a:lnTo>
                <a:lnTo>
                  <a:pt x="406" y="242"/>
                </a:lnTo>
                <a:lnTo>
                  <a:pt x="406" y="251"/>
                </a:lnTo>
                <a:lnTo>
                  <a:pt x="406" y="250"/>
                </a:lnTo>
                <a:lnTo>
                  <a:pt x="406" y="248"/>
                </a:lnTo>
                <a:lnTo>
                  <a:pt x="407" y="260"/>
                </a:lnTo>
                <a:lnTo>
                  <a:pt x="407" y="264"/>
                </a:lnTo>
                <a:lnTo>
                  <a:pt x="407" y="262"/>
                </a:lnTo>
                <a:lnTo>
                  <a:pt x="407" y="267"/>
                </a:lnTo>
                <a:lnTo>
                  <a:pt x="408" y="259"/>
                </a:lnTo>
                <a:lnTo>
                  <a:pt x="408" y="265"/>
                </a:lnTo>
                <a:lnTo>
                  <a:pt x="408" y="265"/>
                </a:lnTo>
                <a:lnTo>
                  <a:pt x="409" y="238"/>
                </a:lnTo>
                <a:lnTo>
                  <a:pt x="409" y="259"/>
                </a:lnTo>
                <a:lnTo>
                  <a:pt x="409" y="241"/>
                </a:lnTo>
                <a:lnTo>
                  <a:pt x="409" y="236"/>
                </a:lnTo>
                <a:lnTo>
                  <a:pt x="410" y="250"/>
                </a:lnTo>
                <a:lnTo>
                  <a:pt x="410" y="251"/>
                </a:lnTo>
                <a:lnTo>
                  <a:pt x="410" y="248"/>
                </a:lnTo>
                <a:lnTo>
                  <a:pt x="410" y="258"/>
                </a:lnTo>
                <a:lnTo>
                  <a:pt x="411" y="260"/>
                </a:lnTo>
                <a:lnTo>
                  <a:pt x="411" y="270"/>
                </a:lnTo>
                <a:lnTo>
                  <a:pt x="411" y="256"/>
                </a:lnTo>
                <a:lnTo>
                  <a:pt x="411" y="235"/>
                </a:lnTo>
                <a:lnTo>
                  <a:pt x="411" y="239"/>
                </a:lnTo>
                <a:lnTo>
                  <a:pt x="412" y="231"/>
                </a:lnTo>
                <a:lnTo>
                  <a:pt x="412" y="235"/>
                </a:lnTo>
                <a:lnTo>
                  <a:pt x="412" y="255"/>
                </a:lnTo>
                <a:lnTo>
                  <a:pt x="412" y="238"/>
                </a:lnTo>
                <a:lnTo>
                  <a:pt x="413" y="236"/>
                </a:lnTo>
                <a:lnTo>
                  <a:pt x="413" y="248"/>
                </a:lnTo>
                <a:lnTo>
                  <a:pt x="413" y="264"/>
                </a:lnTo>
                <a:lnTo>
                  <a:pt x="414" y="256"/>
                </a:lnTo>
                <a:lnTo>
                  <a:pt x="414" y="251"/>
                </a:lnTo>
                <a:lnTo>
                  <a:pt x="414" y="254"/>
                </a:lnTo>
                <a:lnTo>
                  <a:pt x="414" y="245"/>
                </a:lnTo>
                <a:lnTo>
                  <a:pt x="415" y="246"/>
                </a:lnTo>
                <a:lnTo>
                  <a:pt x="415" y="222"/>
                </a:lnTo>
                <a:lnTo>
                  <a:pt x="415" y="244"/>
                </a:lnTo>
                <a:lnTo>
                  <a:pt x="415" y="252"/>
                </a:lnTo>
                <a:lnTo>
                  <a:pt x="416" y="249"/>
                </a:lnTo>
                <a:lnTo>
                  <a:pt x="416" y="254"/>
                </a:lnTo>
                <a:lnTo>
                  <a:pt x="416" y="260"/>
                </a:lnTo>
                <a:lnTo>
                  <a:pt x="416" y="258"/>
                </a:lnTo>
                <a:lnTo>
                  <a:pt x="416" y="266"/>
                </a:lnTo>
                <a:lnTo>
                  <a:pt x="417" y="248"/>
                </a:lnTo>
                <a:lnTo>
                  <a:pt x="417" y="261"/>
                </a:lnTo>
                <a:lnTo>
                  <a:pt x="417" y="262"/>
                </a:lnTo>
                <a:lnTo>
                  <a:pt x="418" y="264"/>
                </a:lnTo>
                <a:lnTo>
                  <a:pt x="418" y="234"/>
                </a:lnTo>
                <a:lnTo>
                  <a:pt x="418" y="242"/>
                </a:lnTo>
                <a:lnTo>
                  <a:pt x="418" y="230"/>
                </a:lnTo>
                <a:lnTo>
                  <a:pt x="419" y="235"/>
                </a:lnTo>
                <a:lnTo>
                  <a:pt x="419" y="247"/>
                </a:lnTo>
                <a:lnTo>
                  <a:pt x="419" y="244"/>
                </a:lnTo>
                <a:lnTo>
                  <a:pt x="419" y="244"/>
                </a:lnTo>
                <a:lnTo>
                  <a:pt x="420" y="237"/>
                </a:lnTo>
                <a:lnTo>
                  <a:pt x="420" y="243"/>
                </a:lnTo>
                <a:lnTo>
                  <a:pt x="420" y="243"/>
                </a:lnTo>
                <a:lnTo>
                  <a:pt x="420" y="243"/>
                </a:lnTo>
                <a:lnTo>
                  <a:pt x="421" y="247"/>
                </a:lnTo>
                <a:lnTo>
                  <a:pt x="421" y="222"/>
                </a:lnTo>
                <a:lnTo>
                  <a:pt x="421" y="216"/>
                </a:lnTo>
                <a:lnTo>
                  <a:pt x="421" y="238"/>
                </a:lnTo>
                <a:lnTo>
                  <a:pt x="422" y="222"/>
                </a:lnTo>
                <a:lnTo>
                  <a:pt x="422" y="234"/>
                </a:lnTo>
                <a:lnTo>
                  <a:pt x="422" y="233"/>
                </a:lnTo>
                <a:lnTo>
                  <a:pt x="422" y="252"/>
                </a:lnTo>
                <a:lnTo>
                  <a:pt x="423" y="256"/>
                </a:lnTo>
                <a:lnTo>
                  <a:pt x="423" y="252"/>
                </a:lnTo>
                <a:lnTo>
                  <a:pt x="423" y="249"/>
                </a:lnTo>
                <a:lnTo>
                  <a:pt x="423" y="245"/>
                </a:lnTo>
                <a:lnTo>
                  <a:pt x="424" y="221"/>
                </a:lnTo>
                <a:lnTo>
                  <a:pt x="424" y="221"/>
                </a:lnTo>
                <a:lnTo>
                  <a:pt x="424" y="207"/>
                </a:lnTo>
                <a:lnTo>
                  <a:pt x="424" y="212"/>
                </a:lnTo>
                <a:lnTo>
                  <a:pt x="425" y="202"/>
                </a:lnTo>
                <a:lnTo>
                  <a:pt x="425" y="251"/>
                </a:lnTo>
                <a:lnTo>
                  <a:pt x="425" y="221"/>
                </a:lnTo>
                <a:lnTo>
                  <a:pt x="425" y="226"/>
                </a:lnTo>
                <a:lnTo>
                  <a:pt x="426" y="245"/>
                </a:lnTo>
                <a:lnTo>
                  <a:pt x="426" y="236"/>
                </a:lnTo>
                <a:lnTo>
                  <a:pt x="426" y="232"/>
                </a:lnTo>
                <a:lnTo>
                  <a:pt x="426" y="242"/>
                </a:lnTo>
                <a:lnTo>
                  <a:pt x="427" y="219"/>
                </a:lnTo>
                <a:lnTo>
                  <a:pt x="427" y="203"/>
                </a:lnTo>
                <a:lnTo>
                  <a:pt x="427" y="241"/>
                </a:lnTo>
                <a:lnTo>
                  <a:pt x="427" y="235"/>
                </a:lnTo>
                <a:lnTo>
                  <a:pt x="428" y="226"/>
                </a:lnTo>
                <a:lnTo>
                  <a:pt x="428" y="229"/>
                </a:lnTo>
                <a:lnTo>
                  <a:pt x="428" y="242"/>
                </a:lnTo>
                <a:lnTo>
                  <a:pt x="428" y="223"/>
                </a:lnTo>
                <a:lnTo>
                  <a:pt x="429" y="214"/>
                </a:lnTo>
                <a:lnTo>
                  <a:pt x="429" y="224"/>
                </a:lnTo>
                <a:lnTo>
                  <a:pt x="429" y="205"/>
                </a:lnTo>
                <a:lnTo>
                  <a:pt x="429" y="216"/>
                </a:lnTo>
                <a:lnTo>
                  <a:pt x="430" y="227"/>
                </a:lnTo>
                <a:lnTo>
                  <a:pt x="430" y="220"/>
                </a:lnTo>
                <a:lnTo>
                  <a:pt x="430" y="223"/>
                </a:lnTo>
                <a:lnTo>
                  <a:pt x="430" y="218"/>
                </a:lnTo>
                <a:lnTo>
                  <a:pt x="431" y="210"/>
                </a:lnTo>
                <a:lnTo>
                  <a:pt x="431" y="218"/>
                </a:lnTo>
                <a:lnTo>
                  <a:pt x="431" y="221"/>
                </a:lnTo>
                <a:lnTo>
                  <a:pt x="431" y="208"/>
                </a:lnTo>
                <a:lnTo>
                  <a:pt x="432" y="212"/>
                </a:lnTo>
                <a:lnTo>
                  <a:pt x="432" y="223"/>
                </a:lnTo>
                <a:lnTo>
                  <a:pt x="432" y="219"/>
                </a:lnTo>
                <a:lnTo>
                  <a:pt x="432" y="236"/>
                </a:lnTo>
                <a:lnTo>
                  <a:pt x="433" y="212"/>
                </a:lnTo>
                <a:lnTo>
                  <a:pt x="433" y="212"/>
                </a:lnTo>
                <a:lnTo>
                  <a:pt x="433" y="237"/>
                </a:lnTo>
                <a:lnTo>
                  <a:pt x="433" y="199"/>
                </a:lnTo>
                <a:lnTo>
                  <a:pt x="434" y="218"/>
                </a:lnTo>
                <a:lnTo>
                  <a:pt x="434" y="212"/>
                </a:lnTo>
                <a:lnTo>
                  <a:pt x="434" y="222"/>
                </a:lnTo>
                <a:lnTo>
                  <a:pt x="434" y="213"/>
                </a:lnTo>
                <a:lnTo>
                  <a:pt x="435" y="218"/>
                </a:lnTo>
                <a:lnTo>
                  <a:pt x="435" y="215"/>
                </a:lnTo>
                <a:lnTo>
                  <a:pt x="435" y="212"/>
                </a:lnTo>
                <a:lnTo>
                  <a:pt x="435" y="198"/>
                </a:lnTo>
                <a:lnTo>
                  <a:pt x="436" y="220"/>
                </a:lnTo>
                <a:lnTo>
                  <a:pt x="436" y="225"/>
                </a:lnTo>
                <a:lnTo>
                  <a:pt x="436" y="189"/>
                </a:lnTo>
                <a:lnTo>
                  <a:pt x="437" y="194"/>
                </a:lnTo>
                <a:lnTo>
                  <a:pt x="437" y="179"/>
                </a:lnTo>
                <a:lnTo>
                  <a:pt x="437" y="192"/>
                </a:lnTo>
                <a:lnTo>
                  <a:pt x="437" y="182"/>
                </a:lnTo>
                <a:lnTo>
                  <a:pt x="437" y="206"/>
                </a:lnTo>
                <a:lnTo>
                  <a:pt x="438" y="190"/>
                </a:lnTo>
                <a:lnTo>
                  <a:pt x="438" y="194"/>
                </a:lnTo>
                <a:lnTo>
                  <a:pt x="438" y="181"/>
                </a:lnTo>
                <a:lnTo>
                  <a:pt x="438" y="204"/>
                </a:lnTo>
                <a:lnTo>
                  <a:pt x="439" y="194"/>
                </a:lnTo>
                <a:lnTo>
                  <a:pt x="439" y="203"/>
                </a:lnTo>
                <a:lnTo>
                  <a:pt x="439" y="189"/>
                </a:lnTo>
                <a:lnTo>
                  <a:pt x="439" y="187"/>
                </a:lnTo>
                <a:lnTo>
                  <a:pt x="440" y="227"/>
                </a:lnTo>
                <a:lnTo>
                  <a:pt x="440" y="198"/>
                </a:lnTo>
                <a:lnTo>
                  <a:pt x="440" y="201"/>
                </a:lnTo>
                <a:lnTo>
                  <a:pt x="440" y="178"/>
                </a:lnTo>
                <a:lnTo>
                  <a:pt x="441" y="210"/>
                </a:lnTo>
                <a:lnTo>
                  <a:pt x="441" y="199"/>
                </a:lnTo>
                <a:lnTo>
                  <a:pt x="441" y="199"/>
                </a:lnTo>
                <a:lnTo>
                  <a:pt x="442" y="213"/>
                </a:lnTo>
                <a:lnTo>
                  <a:pt x="442" y="203"/>
                </a:lnTo>
                <a:lnTo>
                  <a:pt x="442" y="203"/>
                </a:lnTo>
                <a:lnTo>
                  <a:pt x="442" y="194"/>
                </a:lnTo>
                <a:lnTo>
                  <a:pt x="443" y="202"/>
                </a:lnTo>
                <a:lnTo>
                  <a:pt x="443" y="192"/>
                </a:lnTo>
                <a:lnTo>
                  <a:pt x="443" y="202"/>
                </a:lnTo>
                <a:lnTo>
                  <a:pt x="443" y="216"/>
                </a:lnTo>
                <a:lnTo>
                  <a:pt x="443" y="196"/>
                </a:lnTo>
                <a:lnTo>
                  <a:pt x="444" y="200"/>
                </a:lnTo>
                <a:lnTo>
                  <a:pt x="444" y="185"/>
                </a:lnTo>
                <a:lnTo>
                  <a:pt x="444" y="179"/>
                </a:lnTo>
                <a:lnTo>
                  <a:pt x="444" y="194"/>
                </a:lnTo>
                <a:lnTo>
                  <a:pt x="445" y="192"/>
                </a:lnTo>
                <a:lnTo>
                  <a:pt x="445" y="194"/>
                </a:lnTo>
                <a:lnTo>
                  <a:pt x="445" y="183"/>
                </a:lnTo>
                <a:lnTo>
                  <a:pt x="445" y="191"/>
                </a:lnTo>
                <a:lnTo>
                  <a:pt x="446" y="196"/>
                </a:lnTo>
                <a:lnTo>
                  <a:pt x="446" y="191"/>
                </a:lnTo>
                <a:lnTo>
                  <a:pt x="446" y="199"/>
                </a:lnTo>
                <a:lnTo>
                  <a:pt x="447" y="186"/>
                </a:lnTo>
                <a:lnTo>
                  <a:pt x="447" y="194"/>
                </a:lnTo>
                <a:lnTo>
                  <a:pt x="447" y="191"/>
                </a:lnTo>
                <a:lnTo>
                  <a:pt x="447" y="191"/>
                </a:lnTo>
                <a:lnTo>
                  <a:pt x="448" y="224"/>
                </a:lnTo>
                <a:lnTo>
                  <a:pt x="448" y="180"/>
                </a:lnTo>
                <a:lnTo>
                  <a:pt x="448" y="215"/>
                </a:lnTo>
                <a:lnTo>
                  <a:pt x="448" y="188"/>
                </a:lnTo>
                <a:lnTo>
                  <a:pt x="448" y="187"/>
                </a:lnTo>
                <a:lnTo>
                  <a:pt x="449" y="193"/>
                </a:lnTo>
                <a:lnTo>
                  <a:pt x="449" y="203"/>
                </a:lnTo>
                <a:lnTo>
                  <a:pt x="449" y="201"/>
                </a:lnTo>
                <a:lnTo>
                  <a:pt x="449" y="180"/>
                </a:lnTo>
                <a:lnTo>
                  <a:pt x="450" y="200"/>
                </a:lnTo>
                <a:lnTo>
                  <a:pt x="450" y="211"/>
                </a:lnTo>
                <a:lnTo>
                  <a:pt x="450" y="212"/>
                </a:lnTo>
                <a:lnTo>
                  <a:pt x="450" y="204"/>
                </a:lnTo>
                <a:lnTo>
                  <a:pt x="451" y="217"/>
                </a:lnTo>
                <a:lnTo>
                  <a:pt x="451" y="200"/>
                </a:lnTo>
                <a:lnTo>
                  <a:pt x="451" y="213"/>
                </a:lnTo>
                <a:lnTo>
                  <a:pt x="452" y="211"/>
                </a:lnTo>
                <a:lnTo>
                  <a:pt x="452" y="180"/>
                </a:lnTo>
                <a:lnTo>
                  <a:pt x="452" y="186"/>
                </a:lnTo>
                <a:lnTo>
                  <a:pt x="452" y="197"/>
                </a:lnTo>
                <a:lnTo>
                  <a:pt x="453" y="188"/>
                </a:lnTo>
                <a:lnTo>
                  <a:pt x="453" y="202"/>
                </a:lnTo>
                <a:lnTo>
                  <a:pt x="453" y="175"/>
                </a:lnTo>
                <a:lnTo>
                  <a:pt x="453" y="181"/>
                </a:lnTo>
                <a:lnTo>
                  <a:pt x="453" y="176"/>
                </a:lnTo>
                <a:lnTo>
                  <a:pt x="454" y="193"/>
                </a:lnTo>
                <a:lnTo>
                  <a:pt x="454" y="195"/>
                </a:lnTo>
                <a:lnTo>
                  <a:pt x="454" y="202"/>
                </a:lnTo>
                <a:lnTo>
                  <a:pt x="454" y="201"/>
                </a:lnTo>
                <a:lnTo>
                  <a:pt x="455" y="186"/>
                </a:lnTo>
                <a:lnTo>
                  <a:pt x="455" y="192"/>
                </a:lnTo>
                <a:lnTo>
                  <a:pt x="455" y="194"/>
                </a:lnTo>
                <a:lnTo>
                  <a:pt x="456" y="195"/>
                </a:lnTo>
                <a:lnTo>
                  <a:pt x="456" y="184"/>
                </a:lnTo>
                <a:lnTo>
                  <a:pt x="456" y="200"/>
                </a:lnTo>
                <a:lnTo>
                  <a:pt x="456" y="178"/>
                </a:lnTo>
                <a:lnTo>
                  <a:pt x="457" y="189"/>
                </a:lnTo>
                <a:lnTo>
                  <a:pt x="457" y="199"/>
                </a:lnTo>
                <a:lnTo>
                  <a:pt x="457" y="200"/>
                </a:lnTo>
                <a:lnTo>
                  <a:pt x="457" y="196"/>
                </a:lnTo>
                <a:lnTo>
                  <a:pt x="458" y="187"/>
                </a:lnTo>
                <a:lnTo>
                  <a:pt x="458" y="188"/>
                </a:lnTo>
                <a:lnTo>
                  <a:pt x="458" y="165"/>
                </a:lnTo>
                <a:lnTo>
                  <a:pt x="458" y="173"/>
                </a:lnTo>
                <a:lnTo>
                  <a:pt x="458" y="192"/>
                </a:lnTo>
                <a:lnTo>
                  <a:pt x="459" y="168"/>
                </a:lnTo>
                <a:lnTo>
                  <a:pt x="459" y="183"/>
                </a:lnTo>
                <a:lnTo>
                  <a:pt x="459" y="208"/>
                </a:lnTo>
                <a:lnTo>
                  <a:pt x="459" y="168"/>
                </a:lnTo>
                <a:lnTo>
                  <a:pt x="460" y="191"/>
                </a:lnTo>
                <a:lnTo>
                  <a:pt x="460" y="197"/>
                </a:lnTo>
                <a:lnTo>
                  <a:pt x="460" y="160"/>
                </a:lnTo>
                <a:lnTo>
                  <a:pt x="461" y="202"/>
                </a:lnTo>
                <a:lnTo>
                  <a:pt x="461" y="199"/>
                </a:lnTo>
                <a:lnTo>
                  <a:pt x="461" y="179"/>
                </a:lnTo>
                <a:lnTo>
                  <a:pt x="461" y="200"/>
                </a:lnTo>
                <a:lnTo>
                  <a:pt x="462" y="197"/>
                </a:lnTo>
                <a:lnTo>
                  <a:pt x="462" y="198"/>
                </a:lnTo>
                <a:lnTo>
                  <a:pt x="462" y="185"/>
                </a:lnTo>
                <a:lnTo>
                  <a:pt x="462" y="193"/>
                </a:lnTo>
                <a:lnTo>
                  <a:pt x="463" y="171"/>
                </a:lnTo>
                <a:lnTo>
                  <a:pt x="463" y="197"/>
                </a:lnTo>
                <a:lnTo>
                  <a:pt x="463" y="192"/>
                </a:lnTo>
                <a:lnTo>
                  <a:pt x="463" y="188"/>
                </a:lnTo>
                <a:lnTo>
                  <a:pt x="463" y="188"/>
                </a:lnTo>
                <a:lnTo>
                  <a:pt x="464" y="205"/>
                </a:lnTo>
                <a:lnTo>
                  <a:pt x="464" y="161"/>
                </a:lnTo>
                <a:lnTo>
                  <a:pt x="464" y="195"/>
                </a:lnTo>
                <a:lnTo>
                  <a:pt x="464" y="181"/>
                </a:lnTo>
                <a:lnTo>
                  <a:pt x="465" y="203"/>
                </a:lnTo>
                <a:lnTo>
                  <a:pt x="465" y="187"/>
                </a:lnTo>
                <a:lnTo>
                  <a:pt x="465" y="221"/>
                </a:lnTo>
                <a:lnTo>
                  <a:pt x="466" y="201"/>
                </a:lnTo>
                <a:lnTo>
                  <a:pt x="466" y="202"/>
                </a:lnTo>
                <a:lnTo>
                  <a:pt x="466" y="215"/>
                </a:lnTo>
                <a:lnTo>
                  <a:pt x="466" y="216"/>
                </a:lnTo>
                <a:lnTo>
                  <a:pt x="467" y="221"/>
                </a:lnTo>
                <a:lnTo>
                  <a:pt x="467" y="192"/>
                </a:lnTo>
                <a:lnTo>
                  <a:pt x="467" y="202"/>
                </a:lnTo>
                <a:lnTo>
                  <a:pt x="467" y="183"/>
                </a:lnTo>
                <a:lnTo>
                  <a:pt x="468" y="188"/>
                </a:lnTo>
                <a:lnTo>
                  <a:pt x="468" y="203"/>
                </a:lnTo>
                <a:lnTo>
                  <a:pt x="468" y="211"/>
                </a:lnTo>
                <a:lnTo>
                  <a:pt x="468" y="211"/>
                </a:lnTo>
                <a:lnTo>
                  <a:pt x="469" y="208"/>
                </a:lnTo>
                <a:lnTo>
                  <a:pt x="469" y="200"/>
                </a:lnTo>
                <a:lnTo>
                  <a:pt x="469" y="200"/>
                </a:lnTo>
                <a:lnTo>
                  <a:pt x="469" y="192"/>
                </a:lnTo>
                <a:lnTo>
                  <a:pt x="469" y="193"/>
                </a:lnTo>
                <a:lnTo>
                  <a:pt x="470" y="187"/>
                </a:lnTo>
                <a:lnTo>
                  <a:pt x="470" y="198"/>
                </a:lnTo>
                <a:lnTo>
                  <a:pt x="470" y="186"/>
                </a:lnTo>
                <a:lnTo>
                  <a:pt x="471" y="221"/>
                </a:lnTo>
                <a:lnTo>
                  <a:pt x="471" y="194"/>
                </a:lnTo>
                <a:lnTo>
                  <a:pt x="471" y="193"/>
                </a:lnTo>
                <a:lnTo>
                  <a:pt x="471" y="223"/>
                </a:lnTo>
                <a:lnTo>
                  <a:pt x="472" y="177"/>
                </a:lnTo>
                <a:lnTo>
                  <a:pt x="472" y="210"/>
                </a:lnTo>
                <a:lnTo>
                  <a:pt x="472" y="202"/>
                </a:lnTo>
                <a:lnTo>
                  <a:pt x="472" y="209"/>
                </a:lnTo>
                <a:lnTo>
                  <a:pt x="473" y="193"/>
                </a:lnTo>
                <a:lnTo>
                  <a:pt x="473" y="208"/>
                </a:lnTo>
                <a:lnTo>
                  <a:pt x="473" y="199"/>
                </a:lnTo>
                <a:lnTo>
                  <a:pt x="473" y="186"/>
                </a:lnTo>
                <a:lnTo>
                  <a:pt x="474" y="204"/>
                </a:lnTo>
                <a:lnTo>
                  <a:pt x="474" y="207"/>
                </a:lnTo>
                <a:lnTo>
                  <a:pt x="474" y="222"/>
                </a:lnTo>
                <a:lnTo>
                  <a:pt x="474" y="195"/>
                </a:lnTo>
                <a:lnTo>
                  <a:pt x="475" y="212"/>
                </a:lnTo>
                <a:lnTo>
                  <a:pt x="475" y="192"/>
                </a:lnTo>
                <a:lnTo>
                  <a:pt x="475" y="215"/>
                </a:lnTo>
                <a:lnTo>
                  <a:pt x="475" y="196"/>
                </a:lnTo>
                <a:lnTo>
                  <a:pt x="476" y="215"/>
                </a:lnTo>
                <a:lnTo>
                  <a:pt x="476" y="195"/>
                </a:lnTo>
                <a:lnTo>
                  <a:pt x="476" y="214"/>
                </a:lnTo>
                <a:lnTo>
                  <a:pt x="476" y="188"/>
                </a:lnTo>
                <a:lnTo>
                  <a:pt x="477" y="212"/>
                </a:lnTo>
                <a:lnTo>
                  <a:pt x="477" y="212"/>
                </a:lnTo>
                <a:lnTo>
                  <a:pt x="477" y="215"/>
                </a:lnTo>
                <a:lnTo>
                  <a:pt x="477" y="216"/>
                </a:lnTo>
                <a:lnTo>
                  <a:pt x="478" y="212"/>
                </a:lnTo>
                <a:lnTo>
                  <a:pt x="478" y="190"/>
                </a:lnTo>
                <a:lnTo>
                  <a:pt x="478" y="233"/>
                </a:lnTo>
                <a:lnTo>
                  <a:pt x="478" y="211"/>
                </a:lnTo>
                <a:lnTo>
                  <a:pt x="479" y="180"/>
                </a:lnTo>
                <a:lnTo>
                  <a:pt x="479" y="204"/>
                </a:lnTo>
                <a:lnTo>
                  <a:pt x="479" y="216"/>
                </a:lnTo>
                <a:lnTo>
                  <a:pt x="479" y="228"/>
                </a:lnTo>
                <a:lnTo>
                  <a:pt x="480" y="207"/>
                </a:lnTo>
                <a:lnTo>
                  <a:pt x="480" y="225"/>
                </a:lnTo>
                <a:lnTo>
                  <a:pt x="480" y="197"/>
                </a:lnTo>
                <a:lnTo>
                  <a:pt x="480" y="219"/>
                </a:lnTo>
                <a:lnTo>
                  <a:pt x="481" y="200"/>
                </a:lnTo>
                <a:lnTo>
                  <a:pt x="481" y="224"/>
                </a:lnTo>
                <a:lnTo>
                  <a:pt x="481" y="204"/>
                </a:lnTo>
                <a:lnTo>
                  <a:pt x="481" y="217"/>
                </a:lnTo>
                <a:lnTo>
                  <a:pt x="482" y="187"/>
                </a:lnTo>
                <a:lnTo>
                  <a:pt x="482" y="203"/>
                </a:lnTo>
                <a:lnTo>
                  <a:pt x="482" y="216"/>
                </a:lnTo>
                <a:lnTo>
                  <a:pt x="482" y="197"/>
                </a:lnTo>
                <a:lnTo>
                  <a:pt x="483" y="214"/>
                </a:lnTo>
                <a:lnTo>
                  <a:pt x="483" y="202"/>
                </a:lnTo>
                <a:lnTo>
                  <a:pt x="483" y="225"/>
                </a:lnTo>
                <a:lnTo>
                  <a:pt x="483" y="222"/>
                </a:lnTo>
                <a:lnTo>
                  <a:pt x="484" y="239"/>
                </a:lnTo>
                <a:lnTo>
                  <a:pt x="484" y="223"/>
                </a:lnTo>
                <a:lnTo>
                  <a:pt x="484" y="243"/>
                </a:lnTo>
                <a:lnTo>
                  <a:pt x="484" y="237"/>
                </a:lnTo>
                <a:lnTo>
                  <a:pt x="485" y="218"/>
                </a:lnTo>
                <a:lnTo>
                  <a:pt x="485" y="198"/>
                </a:lnTo>
                <a:lnTo>
                  <a:pt x="485" y="228"/>
                </a:lnTo>
                <a:lnTo>
                  <a:pt x="485" y="214"/>
                </a:lnTo>
                <a:lnTo>
                  <a:pt x="486" y="229"/>
                </a:lnTo>
                <a:lnTo>
                  <a:pt x="486" y="209"/>
                </a:lnTo>
                <a:lnTo>
                  <a:pt x="486" y="238"/>
                </a:lnTo>
                <a:lnTo>
                  <a:pt x="486" y="195"/>
                </a:lnTo>
                <a:lnTo>
                  <a:pt x="487" y="225"/>
                </a:lnTo>
                <a:lnTo>
                  <a:pt x="487" y="219"/>
                </a:lnTo>
                <a:lnTo>
                  <a:pt x="487" y="238"/>
                </a:lnTo>
                <a:lnTo>
                  <a:pt x="487" y="240"/>
                </a:lnTo>
                <a:lnTo>
                  <a:pt x="488" y="242"/>
                </a:lnTo>
                <a:lnTo>
                  <a:pt x="488" y="241"/>
                </a:lnTo>
                <a:lnTo>
                  <a:pt x="488" y="232"/>
                </a:lnTo>
                <a:lnTo>
                  <a:pt x="488" y="230"/>
                </a:lnTo>
                <a:lnTo>
                  <a:pt x="489" y="226"/>
                </a:lnTo>
                <a:lnTo>
                  <a:pt x="489" y="217"/>
                </a:lnTo>
                <a:lnTo>
                  <a:pt x="489" y="249"/>
                </a:lnTo>
                <a:lnTo>
                  <a:pt x="490" y="234"/>
                </a:lnTo>
                <a:lnTo>
                  <a:pt x="490" y="214"/>
                </a:lnTo>
                <a:lnTo>
                  <a:pt x="490" y="241"/>
                </a:lnTo>
                <a:lnTo>
                  <a:pt x="490" y="249"/>
                </a:lnTo>
                <a:lnTo>
                  <a:pt x="490" y="249"/>
                </a:lnTo>
                <a:lnTo>
                  <a:pt x="491" y="243"/>
                </a:lnTo>
                <a:lnTo>
                  <a:pt x="491" y="230"/>
                </a:lnTo>
                <a:lnTo>
                  <a:pt x="491" y="240"/>
                </a:lnTo>
                <a:lnTo>
                  <a:pt x="491" y="235"/>
                </a:lnTo>
                <a:lnTo>
                  <a:pt x="492" y="224"/>
                </a:lnTo>
                <a:lnTo>
                  <a:pt x="492" y="263"/>
                </a:lnTo>
                <a:lnTo>
                  <a:pt x="492" y="267"/>
                </a:lnTo>
                <a:lnTo>
                  <a:pt x="492" y="245"/>
                </a:lnTo>
                <a:lnTo>
                  <a:pt x="493" y="217"/>
                </a:lnTo>
                <a:lnTo>
                  <a:pt x="493" y="241"/>
                </a:lnTo>
                <a:lnTo>
                  <a:pt x="493" y="237"/>
                </a:lnTo>
                <a:lnTo>
                  <a:pt x="494" y="257"/>
                </a:lnTo>
                <a:lnTo>
                  <a:pt x="494" y="237"/>
                </a:lnTo>
                <a:lnTo>
                  <a:pt x="494" y="257"/>
                </a:lnTo>
                <a:lnTo>
                  <a:pt x="494" y="258"/>
                </a:lnTo>
                <a:lnTo>
                  <a:pt x="495" y="246"/>
                </a:lnTo>
                <a:lnTo>
                  <a:pt x="495" y="239"/>
                </a:lnTo>
                <a:lnTo>
                  <a:pt x="495" y="235"/>
                </a:lnTo>
                <a:lnTo>
                  <a:pt x="495" y="221"/>
                </a:lnTo>
                <a:lnTo>
                  <a:pt x="495" y="252"/>
                </a:lnTo>
                <a:lnTo>
                  <a:pt x="496" y="231"/>
                </a:lnTo>
                <a:lnTo>
                  <a:pt x="496" y="246"/>
                </a:lnTo>
                <a:lnTo>
                  <a:pt x="496" y="258"/>
                </a:lnTo>
                <a:lnTo>
                  <a:pt x="496" y="265"/>
                </a:lnTo>
                <a:lnTo>
                  <a:pt x="497" y="246"/>
                </a:lnTo>
                <a:lnTo>
                  <a:pt x="497" y="239"/>
                </a:lnTo>
                <a:lnTo>
                  <a:pt x="497" y="255"/>
                </a:lnTo>
                <a:lnTo>
                  <a:pt x="497" y="269"/>
                </a:lnTo>
                <a:lnTo>
                  <a:pt x="498" y="275"/>
                </a:lnTo>
                <a:lnTo>
                  <a:pt x="498" y="240"/>
                </a:lnTo>
                <a:lnTo>
                  <a:pt x="498" y="244"/>
                </a:lnTo>
                <a:lnTo>
                  <a:pt x="499" y="252"/>
                </a:lnTo>
                <a:lnTo>
                  <a:pt x="499" y="233"/>
                </a:lnTo>
                <a:lnTo>
                  <a:pt x="499" y="257"/>
                </a:lnTo>
                <a:lnTo>
                  <a:pt x="499" y="243"/>
                </a:lnTo>
                <a:lnTo>
                  <a:pt x="500" y="255"/>
                </a:lnTo>
                <a:lnTo>
                  <a:pt x="500" y="261"/>
                </a:lnTo>
                <a:lnTo>
                  <a:pt x="500" y="260"/>
                </a:lnTo>
                <a:lnTo>
                  <a:pt x="500" y="263"/>
                </a:lnTo>
                <a:lnTo>
                  <a:pt x="500" y="270"/>
                </a:lnTo>
                <a:lnTo>
                  <a:pt x="501" y="270"/>
                </a:lnTo>
                <a:lnTo>
                  <a:pt x="501" y="263"/>
                </a:lnTo>
                <a:lnTo>
                  <a:pt x="501" y="261"/>
                </a:lnTo>
                <a:lnTo>
                  <a:pt x="501" y="267"/>
                </a:lnTo>
                <a:lnTo>
                  <a:pt x="502" y="282"/>
                </a:lnTo>
                <a:lnTo>
                  <a:pt x="502" y="272"/>
                </a:lnTo>
                <a:lnTo>
                  <a:pt x="502" y="273"/>
                </a:lnTo>
                <a:lnTo>
                  <a:pt x="502" y="267"/>
                </a:lnTo>
                <a:lnTo>
                  <a:pt x="503" y="262"/>
                </a:lnTo>
                <a:lnTo>
                  <a:pt x="503" y="270"/>
                </a:lnTo>
                <a:lnTo>
                  <a:pt x="503" y="276"/>
                </a:lnTo>
                <a:lnTo>
                  <a:pt x="504" y="277"/>
                </a:lnTo>
                <a:lnTo>
                  <a:pt x="504" y="276"/>
                </a:lnTo>
                <a:lnTo>
                  <a:pt x="504" y="286"/>
                </a:lnTo>
                <a:lnTo>
                  <a:pt x="504" y="272"/>
                </a:lnTo>
                <a:lnTo>
                  <a:pt x="505" y="281"/>
                </a:lnTo>
                <a:lnTo>
                  <a:pt x="505" y="279"/>
                </a:lnTo>
                <a:lnTo>
                  <a:pt x="505" y="291"/>
                </a:lnTo>
                <a:lnTo>
                  <a:pt x="505" y="285"/>
                </a:lnTo>
                <a:lnTo>
                  <a:pt x="505" y="287"/>
                </a:lnTo>
                <a:lnTo>
                  <a:pt x="506" y="272"/>
                </a:lnTo>
                <a:lnTo>
                  <a:pt x="506" y="290"/>
                </a:lnTo>
                <a:lnTo>
                  <a:pt x="506" y="277"/>
                </a:lnTo>
                <a:lnTo>
                  <a:pt x="506" y="288"/>
                </a:lnTo>
                <a:lnTo>
                  <a:pt x="507" y="278"/>
                </a:lnTo>
                <a:lnTo>
                  <a:pt x="507" y="284"/>
                </a:lnTo>
                <a:lnTo>
                  <a:pt x="507" y="278"/>
                </a:lnTo>
                <a:lnTo>
                  <a:pt x="507" y="295"/>
                </a:lnTo>
                <a:lnTo>
                  <a:pt x="508" y="290"/>
                </a:lnTo>
                <a:lnTo>
                  <a:pt x="508" y="299"/>
                </a:lnTo>
                <a:lnTo>
                  <a:pt x="508" y="294"/>
                </a:lnTo>
                <a:lnTo>
                  <a:pt x="509" y="289"/>
                </a:lnTo>
                <a:lnTo>
                  <a:pt x="509" y="289"/>
                </a:lnTo>
                <a:lnTo>
                  <a:pt x="509" y="292"/>
                </a:lnTo>
                <a:lnTo>
                  <a:pt x="509" y="296"/>
                </a:lnTo>
                <a:lnTo>
                  <a:pt x="510" y="302"/>
                </a:lnTo>
                <a:lnTo>
                  <a:pt x="510" y="302"/>
                </a:lnTo>
                <a:lnTo>
                  <a:pt x="510" y="292"/>
                </a:lnTo>
                <a:lnTo>
                  <a:pt x="510" y="297"/>
                </a:lnTo>
                <a:lnTo>
                  <a:pt x="510" y="292"/>
                </a:lnTo>
                <a:lnTo>
                  <a:pt x="511" y="305"/>
                </a:lnTo>
                <a:lnTo>
                  <a:pt x="511" y="290"/>
                </a:lnTo>
                <a:lnTo>
                  <a:pt x="511" y="302"/>
                </a:lnTo>
                <a:lnTo>
                  <a:pt x="511" y="305"/>
                </a:lnTo>
                <a:lnTo>
                  <a:pt x="512" y="300"/>
                </a:lnTo>
                <a:lnTo>
                  <a:pt x="512" y="304"/>
                </a:lnTo>
                <a:lnTo>
                  <a:pt x="512" y="280"/>
                </a:lnTo>
                <a:lnTo>
                  <a:pt x="512" y="281"/>
                </a:lnTo>
                <a:lnTo>
                  <a:pt x="513" y="294"/>
                </a:lnTo>
                <a:lnTo>
                  <a:pt x="513" y="299"/>
                </a:lnTo>
                <a:lnTo>
                  <a:pt x="513" y="305"/>
                </a:lnTo>
                <a:lnTo>
                  <a:pt x="514" y="307"/>
                </a:lnTo>
                <a:lnTo>
                  <a:pt x="514" y="309"/>
                </a:lnTo>
                <a:lnTo>
                  <a:pt x="514" y="314"/>
                </a:lnTo>
                <a:lnTo>
                  <a:pt x="514" y="308"/>
                </a:lnTo>
                <a:lnTo>
                  <a:pt x="515" y="314"/>
                </a:lnTo>
                <a:lnTo>
                  <a:pt x="515" y="318"/>
                </a:lnTo>
                <a:lnTo>
                  <a:pt x="515" y="307"/>
                </a:lnTo>
                <a:lnTo>
                  <a:pt x="515" y="314"/>
                </a:lnTo>
                <a:lnTo>
                  <a:pt x="516" y="320"/>
                </a:lnTo>
                <a:lnTo>
                  <a:pt x="516" y="317"/>
                </a:lnTo>
                <a:lnTo>
                  <a:pt x="516" y="306"/>
                </a:lnTo>
                <a:lnTo>
                  <a:pt x="516" y="316"/>
                </a:lnTo>
                <a:lnTo>
                  <a:pt x="516" y="312"/>
                </a:lnTo>
                <a:lnTo>
                  <a:pt x="517" y="314"/>
                </a:lnTo>
                <a:lnTo>
                  <a:pt x="517" y="318"/>
                </a:lnTo>
                <a:lnTo>
                  <a:pt x="517" y="334"/>
                </a:lnTo>
                <a:lnTo>
                  <a:pt x="518" y="329"/>
                </a:lnTo>
                <a:lnTo>
                  <a:pt x="518" y="316"/>
                </a:lnTo>
                <a:lnTo>
                  <a:pt x="518" y="321"/>
                </a:lnTo>
                <a:lnTo>
                  <a:pt x="518" y="319"/>
                </a:lnTo>
                <a:lnTo>
                  <a:pt x="519" y="327"/>
                </a:lnTo>
                <a:lnTo>
                  <a:pt x="519" y="326"/>
                </a:lnTo>
                <a:lnTo>
                  <a:pt x="519" y="325"/>
                </a:lnTo>
                <a:lnTo>
                  <a:pt x="519" y="325"/>
                </a:lnTo>
                <a:lnTo>
                  <a:pt x="520" y="325"/>
                </a:lnTo>
                <a:lnTo>
                  <a:pt x="520" y="325"/>
                </a:lnTo>
                <a:lnTo>
                  <a:pt x="520" y="326"/>
                </a:lnTo>
                <a:lnTo>
                  <a:pt x="520" y="330"/>
                </a:lnTo>
                <a:lnTo>
                  <a:pt x="521" y="333"/>
                </a:lnTo>
                <a:lnTo>
                  <a:pt x="521" y="327"/>
                </a:lnTo>
                <a:lnTo>
                  <a:pt x="521" y="328"/>
                </a:lnTo>
                <a:lnTo>
                  <a:pt x="521" y="329"/>
                </a:lnTo>
                <a:lnTo>
                  <a:pt x="521" y="324"/>
                </a:lnTo>
                <a:lnTo>
                  <a:pt x="522" y="327"/>
                </a:lnTo>
                <a:lnTo>
                  <a:pt x="522" y="329"/>
                </a:lnTo>
                <a:lnTo>
                  <a:pt x="522" y="331"/>
                </a:lnTo>
                <a:lnTo>
                  <a:pt x="523" y="332"/>
                </a:lnTo>
                <a:lnTo>
                  <a:pt x="523" y="334"/>
                </a:lnTo>
                <a:lnTo>
                  <a:pt x="523" y="334"/>
                </a:lnTo>
                <a:lnTo>
                  <a:pt x="523" y="335"/>
                </a:lnTo>
                <a:lnTo>
                  <a:pt x="524" y="337"/>
                </a:lnTo>
                <a:lnTo>
                  <a:pt x="524" y="340"/>
                </a:lnTo>
                <a:lnTo>
                  <a:pt x="524" y="341"/>
                </a:lnTo>
                <a:lnTo>
                  <a:pt x="524" y="343"/>
                </a:lnTo>
                <a:lnTo>
                  <a:pt x="525" y="342"/>
                </a:lnTo>
                <a:lnTo>
                  <a:pt x="525" y="344"/>
                </a:lnTo>
                <a:lnTo>
                  <a:pt x="525" y="343"/>
                </a:lnTo>
                <a:lnTo>
                  <a:pt x="525" y="347"/>
                </a:lnTo>
                <a:lnTo>
                  <a:pt x="526" y="348"/>
                </a:lnTo>
                <a:lnTo>
                  <a:pt x="526" y="347"/>
                </a:lnTo>
                <a:lnTo>
                  <a:pt x="526" y="347"/>
                </a:lnTo>
                <a:lnTo>
                  <a:pt x="526" y="343"/>
                </a:lnTo>
                <a:lnTo>
                  <a:pt x="526" y="346"/>
                </a:lnTo>
                <a:lnTo>
                  <a:pt x="527" y="344"/>
                </a:lnTo>
                <a:lnTo>
                  <a:pt x="527" y="351"/>
                </a:lnTo>
                <a:lnTo>
                  <a:pt x="527" y="347"/>
                </a:lnTo>
                <a:lnTo>
                  <a:pt x="528" y="344"/>
                </a:lnTo>
                <a:lnTo>
                  <a:pt x="528" y="352"/>
                </a:lnTo>
                <a:lnTo>
                  <a:pt x="528" y="351"/>
                </a:lnTo>
                <a:lnTo>
                  <a:pt x="528" y="348"/>
                </a:lnTo>
                <a:lnTo>
                  <a:pt x="529" y="347"/>
                </a:lnTo>
                <a:lnTo>
                  <a:pt x="529" y="349"/>
                </a:lnTo>
                <a:lnTo>
                  <a:pt x="529" y="353"/>
                </a:lnTo>
                <a:lnTo>
                  <a:pt x="529" y="349"/>
                </a:lnTo>
                <a:lnTo>
                  <a:pt x="530" y="352"/>
                </a:lnTo>
                <a:lnTo>
                  <a:pt x="530" y="352"/>
                </a:lnTo>
                <a:lnTo>
                  <a:pt x="530" y="355"/>
                </a:lnTo>
                <a:lnTo>
                  <a:pt x="530" y="348"/>
                </a:lnTo>
                <a:lnTo>
                  <a:pt x="531" y="349"/>
                </a:lnTo>
                <a:lnTo>
                  <a:pt x="531" y="350"/>
                </a:lnTo>
                <a:lnTo>
                  <a:pt x="531" y="353"/>
                </a:lnTo>
                <a:lnTo>
                  <a:pt x="531" y="351"/>
                </a:lnTo>
                <a:lnTo>
                  <a:pt x="531" y="350"/>
                </a:lnTo>
                <a:lnTo>
                  <a:pt x="532" y="345"/>
                </a:lnTo>
                <a:lnTo>
                  <a:pt x="532" y="352"/>
                </a:lnTo>
                <a:lnTo>
                  <a:pt x="532" y="355"/>
                </a:lnTo>
                <a:lnTo>
                  <a:pt x="533" y="353"/>
                </a:lnTo>
                <a:lnTo>
                  <a:pt x="533" y="350"/>
                </a:lnTo>
                <a:lnTo>
                  <a:pt x="533" y="355"/>
                </a:lnTo>
                <a:lnTo>
                  <a:pt x="533" y="359"/>
                </a:lnTo>
                <a:lnTo>
                  <a:pt x="534" y="360"/>
                </a:lnTo>
                <a:lnTo>
                  <a:pt x="534" y="362"/>
                </a:lnTo>
                <a:lnTo>
                  <a:pt x="534" y="361"/>
                </a:lnTo>
                <a:lnTo>
                  <a:pt x="534" y="360"/>
                </a:lnTo>
                <a:lnTo>
                  <a:pt x="535" y="354"/>
                </a:lnTo>
                <a:lnTo>
                  <a:pt x="535" y="362"/>
                </a:lnTo>
                <a:lnTo>
                  <a:pt x="535" y="360"/>
                </a:lnTo>
                <a:lnTo>
                  <a:pt x="535" y="361"/>
                </a:lnTo>
                <a:lnTo>
                  <a:pt x="536" y="359"/>
                </a:lnTo>
                <a:lnTo>
                  <a:pt x="536" y="362"/>
                </a:lnTo>
                <a:lnTo>
                  <a:pt x="536" y="364"/>
                </a:lnTo>
                <a:lnTo>
                  <a:pt x="537" y="361"/>
                </a:lnTo>
                <a:lnTo>
                  <a:pt x="537" y="364"/>
                </a:lnTo>
                <a:lnTo>
                  <a:pt x="537" y="365"/>
                </a:lnTo>
                <a:lnTo>
                  <a:pt x="537" y="362"/>
                </a:lnTo>
                <a:lnTo>
                  <a:pt x="537" y="362"/>
                </a:lnTo>
                <a:lnTo>
                  <a:pt x="538" y="360"/>
                </a:lnTo>
                <a:lnTo>
                  <a:pt x="538" y="360"/>
                </a:lnTo>
                <a:lnTo>
                  <a:pt x="538" y="364"/>
                </a:lnTo>
                <a:lnTo>
                  <a:pt x="538" y="361"/>
                </a:lnTo>
                <a:lnTo>
                  <a:pt x="539" y="365"/>
                </a:lnTo>
                <a:lnTo>
                  <a:pt x="539" y="368"/>
                </a:lnTo>
                <a:lnTo>
                  <a:pt x="539" y="364"/>
                </a:lnTo>
                <a:lnTo>
                  <a:pt x="539" y="369"/>
                </a:lnTo>
                <a:lnTo>
                  <a:pt x="540" y="366"/>
                </a:lnTo>
                <a:lnTo>
                  <a:pt x="540" y="367"/>
                </a:lnTo>
                <a:lnTo>
                  <a:pt x="540" y="366"/>
                </a:lnTo>
                <a:lnTo>
                  <a:pt x="540" y="369"/>
                </a:lnTo>
                <a:lnTo>
                  <a:pt x="541" y="370"/>
                </a:lnTo>
                <a:lnTo>
                  <a:pt x="541" y="370"/>
                </a:lnTo>
                <a:lnTo>
                  <a:pt x="541" y="371"/>
                </a:lnTo>
                <a:lnTo>
                  <a:pt x="542" y="371"/>
                </a:lnTo>
                <a:lnTo>
                  <a:pt x="542" y="370"/>
                </a:lnTo>
                <a:lnTo>
                  <a:pt x="542" y="371"/>
                </a:lnTo>
                <a:lnTo>
                  <a:pt x="542" y="372"/>
                </a:lnTo>
                <a:lnTo>
                  <a:pt x="542" y="373"/>
                </a:lnTo>
                <a:lnTo>
                  <a:pt x="543" y="373"/>
                </a:lnTo>
                <a:lnTo>
                  <a:pt x="543" y="375"/>
                </a:lnTo>
                <a:lnTo>
                  <a:pt x="543" y="375"/>
                </a:lnTo>
                <a:lnTo>
                  <a:pt x="543" y="374"/>
                </a:lnTo>
                <a:lnTo>
                  <a:pt x="544" y="372"/>
                </a:lnTo>
                <a:lnTo>
                  <a:pt x="544" y="373"/>
                </a:lnTo>
                <a:lnTo>
                  <a:pt x="544" y="373"/>
                </a:lnTo>
                <a:lnTo>
                  <a:pt x="544" y="373"/>
                </a:lnTo>
                <a:lnTo>
                  <a:pt x="545" y="373"/>
                </a:lnTo>
                <a:lnTo>
                  <a:pt x="545" y="373"/>
                </a:lnTo>
                <a:lnTo>
                  <a:pt x="545" y="372"/>
                </a:lnTo>
                <a:lnTo>
                  <a:pt x="545" y="372"/>
                </a:lnTo>
                <a:lnTo>
                  <a:pt x="546" y="375"/>
                </a:lnTo>
                <a:lnTo>
                  <a:pt x="546" y="376"/>
                </a:lnTo>
                <a:lnTo>
                  <a:pt x="546" y="374"/>
                </a:lnTo>
                <a:lnTo>
                  <a:pt x="547" y="375"/>
                </a:lnTo>
                <a:lnTo>
                  <a:pt x="547" y="376"/>
                </a:lnTo>
                <a:lnTo>
                  <a:pt x="547" y="375"/>
                </a:lnTo>
                <a:lnTo>
                  <a:pt x="547" y="375"/>
                </a:lnTo>
                <a:lnTo>
                  <a:pt x="547" y="378"/>
                </a:lnTo>
                <a:lnTo>
                  <a:pt x="548" y="377"/>
                </a:lnTo>
                <a:lnTo>
                  <a:pt x="548" y="377"/>
                </a:lnTo>
                <a:lnTo>
                  <a:pt x="548" y="377"/>
                </a:lnTo>
                <a:lnTo>
                  <a:pt x="548" y="373"/>
                </a:lnTo>
                <a:lnTo>
                  <a:pt x="549" y="375"/>
                </a:lnTo>
                <a:lnTo>
                  <a:pt x="549" y="376"/>
                </a:lnTo>
                <a:lnTo>
                  <a:pt x="549" y="377"/>
                </a:lnTo>
                <a:lnTo>
                  <a:pt x="549" y="377"/>
                </a:lnTo>
                <a:lnTo>
                  <a:pt x="550" y="378"/>
                </a:lnTo>
                <a:lnTo>
                  <a:pt x="550" y="377"/>
                </a:lnTo>
                <a:lnTo>
                  <a:pt x="550" y="380"/>
                </a:lnTo>
                <a:lnTo>
                  <a:pt x="550" y="377"/>
                </a:lnTo>
                <a:lnTo>
                  <a:pt x="551" y="380"/>
                </a:lnTo>
                <a:lnTo>
                  <a:pt x="551" y="379"/>
                </a:lnTo>
                <a:lnTo>
                  <a:pt x="551" y="379"/>
                </a:lnTo>
                <a:lnTo>
                  <a:pt x="552" y="380"/>
                </a:lnTo>
                <a:lnTo>
                  <a:pt x="552" y="381"/>
                </a:lnTo>
                <a:lnTo>
                  <a:pt x="552" y="382"/>
                </a:lnTo>
                <a:lnTo>
                  <a:pt x="552" y="382"/>
                </a:lnTo>
                <a:lnTo>
                  <a:pt x="552" y="379"/>
                </a:lnTo>
                <a:lnTo>
                  <a:pt x="553" y="382"/>
                </a:lnTo>
                <a:lnTo>
                  <a:pt x="553" y="382"/>
                </a:lnTo>
                <a:lnTo>
                  <a:pt x="553" y="382"/>
                </a:lnTo>
                <a:lnTo>
                  <a:pt x="553" y="383"/>
                </a:lnTo>
                <a:lnTo>
                  <a:pt x="554" y="383"/>
                </a:lnTo>
                <a:lnTo>
                  <a:pt x="554" y="382"/>
                </a:lnTo>
                <a:lnTo>
                  <a:pt x="554" y="382"/>
                </a:lnTo>
                <a:lnTo>
                  <a:pt x="554" y="383"/>
                </a:lnTo>
                <a:lnTo>
                  <a:pt x="555" y="383"/>
                </a:lnTo>
                <a:lnTo>
                  <a:pt x="555" y="384"/>
                </a:lnTo>
                <a:lnTo>
                  <a:pt x="555" y="383"/>
                </a:lnTo>
                <a:lnTo>
                  <a:pt x="556" y="383"/>
                </a:lnTo>
                <a:lnTo>
                  <a:pt x="556" y="385"/>
                </a:lnTo>
                <a:lnTo>
                  <a:pt x="556" y="385"/>
                </a:lnTo>
                <a:lnTo>
                  <a:pt x="556" y="384"/>
                </a:lnTo>
                <a:lnTo>
                  <a:pt x="557" y="385"/>
                </a:lnTo>
                <a:lnTo>
                  <a:pt x="557" y="384"/>
                </a:lnTo>
                <a:lnTo>
                  <a:pt x="557" y="384"/>
                </a:lnTo>
                <a:lnTo>
                  <a:pt x="557" y="384"/>
                </a:lnTo>
                <a:lnTo>
                  <a:pt x="557" y="383"/>
                </a:lnTo>
                <a:lnTo>
                  <a:pt x="558" y="386"/>
                </a:lnTo>
                <a:lnTo>
                  <a:pt x="558" y="386"/>
                </a:lnTo>
                <a:lnTo>
                  <a:pt x="558" y="384"/>
                </a:lnTo>
                <a:lnTo>
                  <a:pt x="558" y="385"/>
                </a:lnTo>
                <a:lnTo>
                  <a:pt x="559" y="385"/>
                </a:lnTo>
                <a:lnTo>
                  <a:pt x="559" y="384"/>
                </a:lnTo>
                <a:lnTo>
                  <a:pt x="559" y="386"/>
                </a:lnTo>
                <a:lnTo>
                  <a:pt x="559" y="388"/>
                </a:lnTo>
                <a:lnTo>
                  <a:pt x="560" y="385"/>
                </a:lnTo>
                <a:lnTo>
                  <a:pt x="560" y="387"/>
                </a:lnTo>
                <a:lnTo>
                  <a:pt x="560" y="387"/>
                </a:lnTo>
                <a:lnTo>
                  <a:pt x="561" y="387"/>
                </a:lnTo>
                <a:lnTo>
                  <a:pt x="561" y="386"/>
                </a:lnTo>
                <a:lnTo>
                  <a:pt x="561" y="387"/>
                </a:lnTo>
                <a:lnTo>
                  <a:pt x="561" y="387"/>
                </a:lnTo>
                <a:lnTo>
                  <a:pt x="562" y="388"/>
                </a:lnTo>
                <a:lnTo>
                  <a:pt x="562" y="388"/>
                </a:lnTo>
                <a:lnTo>
                  <a:pt x="562" y="388"/>
                </a:lnTo>
                <a:lnTo>
                  <a:pt x="562" y="389"/>
                </a:lnTo>
                <a:lnTo>
                  <a:pt x="562" y="387"/>
                </a:lnTo>
                <a:lnTo>
                  <a:pt x="563" y="386"/>
                </a:lnTo>
                <a:lnTo>
                  <a:pt x="563" y="387"/>
                </a:lnTo>
                <a:lnTo>
                  <a:pt x="563" y="388"/>
                </a:lnTo>
                <a:lnTo>
                  <a:pt x="563" y="388"/>
                </a:lnTo>
                <a:lnTo>
                  <a:pt x="564" y="387"/>
                </a:lnTo>
                <a:lnTo>
                  <a:pt x="564" y="387"/>
                </a:lnTo>
                <a:lnTo>
                  <a:pt x="564" y="387"/>
                </a:lnTo>
                <a:lnTo>
                  <a:pt x="564" y="386"/>
                </a:lnTo>
                <a:lnTo>
                  <a:pt x="565" y="386"/>
                </a:lnTo>
                <a:lnTo>
                  <a:pt x="565" y="385"/>
                </a:lnTo>
                <a:lnTo>
                  <a:pt x="565" y="387"/>
                </a:lnTo>
                <a:lnTo>
                  <a:pt x="566" y="388"/>
                </a:lnTo>
                <a:lnTo>
                  <a:pt x="566" y="386"/>
                </a:lnTo>
                <a:lnTo>
                  <a:pt x="566" y="387"/>
                </a:lnTo>
                <a:lnTo>
                  <a:pt x="566" y="387"/>
                </a:lnTo>
                <a:lnTo>
                  <a:pt x="567" y="386"/>
                </a:lnTo>
                <a:lnTo>
                  <a:pt x="567" y="388"/>
                </a:lnTo>
                <a:lnTo>
                  <a:pt x="567" y="388"/>
                </a:lnTo>
                <a:lnTo>
                  <a:pt x="567" y="389"/>
                </a:lnTo>
                <a:lnTo>
                  <a:pt x="568" y="387"/>
                </a:lnTo>
                <a:lnTo>
                  <a:pt x="568" y="388"/>
                </a:lnTo>
                <a:lnTo>
                  <a:pt x="568" y="389"/>
                </a:lnTo>
                <a:lnTo>
                  <a:pt x="568" y="389"/>
                </a:lnTo>
                <a:lnTo>
                  <a:pt x="568" y="391"/>
                </a:lnTo>
                <a:lnTo>
                  <a:pt x="569" y="391"/>
                </a:lnTo>
                <a:lnTo>
                  <a:pt x="569" y="390"/>
                </a:lnTo>
                <a:lnTo>
                  <a:pt x="569" y="388"/>
                </a:lnTo>
                <a:lnTo>
                  <a:pt x="569" y="390"/>
                </a:lnTo>
                <a:lnTo>
                  <a:pt x="570" y="390"/>
                </a:lnTo>
                <a:lnTo>
                  <a:pt x="570" y="389"/>
                </a:lnTo>
                <a:lnTo>
                  <a:pt x="570" y="390"/>
                </a:lnTo>
                <a:lnTo>
                  <a:pt x="571" y="389"/>
                </a:lnTo>
                <a:lnTo>
                  <a:pt x="571" y="391"/>
                </a:lnTo>
                <a:lnTo>
                  <a:pt x="571" y="389"/>
                </a:lnTo>
                <a:lnTo>
                  <a:pt x="571" y="390"/>
                </a:lnTo>
                <a:lnTo>
                  <a:pt x="572" y="390"/>
                </a:lnTo>
                <a:lnTo>
                  <a:pt x="572" y="389"/>
                </a:lnTo>
                <a:lnTo>
                  <a:pt x="572" y="390"/>
                </a:lnTo>
                <a:lnTo>
                  <a:pt x="572" y="390"/>
                </a:lnTo>
                <a:lnTo>
                  <a:pt x="573" y="387"/>
                </a:lnTo>
                <a:lnTo>
                  <a:pt x="573" y="390"/>
                </a:lnTo>
                <a:lnTo>
                  <a:pt x="573" y="390"/>
                </a:lnTo>
                <a:lnTo>
                  <a:pt x="573" y="391"/>
                </a:lnTo>
                <a:lnTo>
                  <a:pt x="573" y="391"/>
                </a:lnTo>
                <a:lnTo>
                  <a:pt x="574" y="389"/>
                </a:lnTo>
                <a:lnTo>
                  <a:pt x="574" y="391"/>
                </a:lnTo>
                <a:lnTo>
                  <a:pt x="574" y="390"/>
                </a:lnTo>
                <a:lnTo>
                  <a:pt x="575" y="391"/>
                </a:lnTo>
                <a:lnTo>
                  <a:pt x="575" y="391"/>
                </a:lnTo>
                <a:lnTo>
                  <a:pt x="575" y="391"/>
                </a:lnTo>
                <a:lnTo>
                  <a:pt x="575" y="391"/>
                </a:lnTo>
                <a:lnTo>
                  <a:pt x="576" y="392"/>
                </a:lnTo>
                <a:lnTo>
                  <a:pt x="576" y="391"/>
                </a:lnTo>
                <a:lnTo>
                  <a:pt x="576" y="391"/>
                </a:lnTo>
                <a:lnTo>
                  <a:pt x="576" y="392"/>
                </a:lnTo>
                <a:lnTo>
                  <a:pt x="577" y="394"/>
                </a:lnTo>
                <a:lnTo>
                  <a:pt x="577" y="392"/>
                </a:lnTo>
                <a:lnTo>
                  <a:pt x="577" y="392"/>
                </a:lnTo>
                <a:lnTo>
                  <a:pt x="577" y="393"/>
                </a:lnTo>
                <a:lnTo>
                  <a:pt x="578" y="392"/>
                </a:lnTo>
                <a:lnTo>
                  <a:pt x="578" y="393"/>
                </a:lnTo>
                <a:lnTo>
                  <a:pt x="578" y="393"/>
                </a:lnTo>
                <a:lnTo>
                  <a:pt x="578" y="392"/>
                </a:lnTo>
                <a:lnTo>
                  <a:pt x="578" y="392"/>
                </a:lnTo>
                <a:lnTo>
                  <a:pt x="579" y="392"/>
                </a:lnTo>
                <a:lnTo>
                  <a:pt x="579" y="391"/>
                </a:lnTo>
                <a:lnTo>
                  <a:pt x="579" y="393"/>
                </a:lnTo>
                <a:lnTo>
                  <a:pt x="580" y="394"/>
                </a:lnTo>
                <a:lnTo>
                  <a:pt x="580" y="392"/>
                </a:lnTo>
                <a:lnTo>
                  <a:pt x="580" y="391"/>
                </a:lnTo>
                <a:lnTo>
                  <a:pt x="580" y="391"/>
                </a:lnTo>
                <a:lnTo>
                  <a:pt x="581" y="391"/>
                </a:lnTo>
                <a:lnTo>
                  <a:pt x="581" y="392"/>
                </a:lnTo>
                <a:lnTo>
                  <a:pt x="581" y="392"/>
                </a:lnTo>
                <a:lnTo>
                  <a:pt x="581" y="392"/>
                </a:lnTo>
                <a:lnTo>
                  <a:pt x="582" y="392"/>
                </a:lnTo>
                <a:lnTo>
                  <a:pt x="582" y="391"/>
                </a:lnTo>
                <a:lnTo>
                  <a:pt x="582" y="392"/>
                </a:lnTo>
                <a:lnTo>
                  <a:pt x="582" y="393"/>
                </a:lnTo>
                <a:lnTo>
                  <a:pt x="583" y="392"/>
                </a:lnTo>
                <a:lnTo>
                  <a:pt x="583" y="393"/>
                </a:lnTo>
                <a:lnTo>
                  <a:pt x="583" y="394"/>
                </a:lnTo>
                <a:lnTo>
                  <a:pt x="583" y="392"/>
                </a:lnTo>
                <a:lnTo>
                  <a:pt x="583" y="392"/>
                </a:lnTo>
                <a:lnTo>
                  <a:pt x="584" y="394"/>
                </a:lnTo>
                <a:lnTo>
                  <a:pt x="584" y="393"/>
                </a:lnTo>
                <a:lnTo>
                  <a:pt x="584" y="394"/>
                </a:lnTo>
                <a:lnTo>
                  <a:pt x="585" y="393"/>
                </a:lnTo>
                <a:lnTo>
                  <a:pt x="585" y="394"/>
                </a:lnTo>
                <a:lnTo>
                  <a:pt x="585" y="394"/>
                </a:lnTo>
                <a:lnTo>
                  <a:pt x="585" y="393"/>
                </a:lnTo>
                <a:lnTo>
                  <a:pt x="586" y="394"/>
                </a:lnTo>
                <a:lnTo>
                  <a:pt x="586" y="394"/>
                </a:lnTo>
                <a:lnTo>
                  <a:pt x="586" y="395"/>
                </a:lnTo>
                <a:lnTo>
                  <a:pt x="586" y="394"/>
                </a:lnTo>
                <a:lnTo>
                  <a:pt x="587" y="394"/>
                </a:lnTo>
                <a:lnTo>
                  <a:pt x="587" y="393"/>
                </a:lnTo>
                <a:lnTo>
                  <a:pt x="587" y="395"/>
                </a:lnTo>
                <a:lnTo>
                  <a:pt x="587" y="395"/>
                </a:lnTo>
                <a:lnTo>
                  <a:pt x="588" y="395"/>
                </a:lnTo>
                <a:lnTo>
                  <a:pt x="588" y="396"/>
                </a:lnTo>
                <a:lnTo>
                  <a:pt x="588" y="392"/>
                </a:lnTo>
                <a:lnTo>
                  <a:pt x="588" y="394"/>
                </a:lnTo>
                <a:lnTo>
                  <a:pt x="588" y="393"/>
                </a:lnTo>
                <a:lnTo>
                  <a:pt x="589" y="394"/>
                </a:lnTo>
                <a:lnTo>
                  <a:pt x="589" y="394"/>
                </a:lnTo>
                <a:lnTo>
                  <a:pt x="589" y="394"/>
                </a:lnTo>
                <a:lnTo>
                  <a:pt x="590" y="393"/>
                </a:lnTo>
                <a:lnTo>
                  <a:pt x="590" y="393"/>
                </a:lnTo>
                <a:lnTo>
                  <a:pt x="590" y="394"/>
                </a:lnTo>
                <a:lnTo>
                  <a:pt x="590" y="392"/>
                </a:lnTo>
                <a:lnTo>
                  <a:pt x="591" y="392"/>
                </a:lnTo>
                <a:lnTo>
                  <a:pt x="591" y="394"/>
                </a:lnTo>
                <a:lnTo>
                  <a:pt x="591" y="394"/>
                </a:lnTo>
                <a:lnTo>
                  <a:pt x="591" y="394"/>
                </a:lnTo>
                <a:lnTo>
                  <a:pt x="592" y="395"/>
                </a:lnTo>
                <a:lnTo>
                  <a:pt x="592" y="396"/>
                </a:lnTo>
                <a:lnTo>
                  <a:pt x="592" y="394"/>
                </a:lnTo>
                <a:lnTo>
                  <a:pt x="592" y="394"/>
                </a:lnTo>
                <a:lnTo>
                  <a:pt x="593" y="395"/>
                </a:lnTo>
                <a:lnTo>
                  <a:pt x="593" y="394"/>
                </a:lnTo>
                <a:lnTo>
                  <a:pt x="593" y="395"/>
                </a:lnTo>
                <a:lnTo>
                  <a:pt x="594" y="395"/>
                </a:lnTo>
                <a:lnTo>
                  <a:pt x="594" y="396"/>
                </a:lnTo>
                <a:lnTo>
                  <a:pt x="594" y="395"/>
                </a:lnTo>
                <a:lnTo>
                  <a:pt x="594" y="395"/>
                </a:lnTo>
                <a:lnTo>
                  <a:pt x="594" y="395"/>
                </a:lnTo>
                <a:lnTo>
                  <a:pt x="595" y="395"/>
                </a:lnTo>
                <a:lnTo>
                  <a:pt x="595" y="396"/>
                </a:lnTo>
                <a:lnTo>
                  <a:pt x="595" y="394"/>
                </a:lnTo>
                <a:lnTo>
                  <a:pt x="595" y="395"/>
                </a:lnTo>
                <a:lnTo>
                  <a:pt x="596" y="395"/>
                </a:lnTo>
                <a:lnTo>
                  <a:pt x="596" y="394"/>
                </a:lnTo>
                <a:lnTo>
                  <a:pt x="596" y="395"/>
                </a:lnTo>
                <a:lnTo>
                  <a:pt x="596" y="395"/>
                </a:lnTo>
                <a:lnTo>
                  <a:pt x="597" y="396"/>
                </a:lnTo>
                <a:lnTo>
                  <a:pt x="597" y="394"/>
                </a:lnTo>
                <a:lnTo>
                  <a:pt x="597" y="396"/>
                </a:lnTo>
                <a:lnTo>
                  <a:pt x="597" y="395"/>
                </a:lnTo>
                <a:lnTo>
                  <a:pt x="598" y="396"/>
                </a:lnTo>
                <a:lnTo>
                  <a:pt x="598" y="394"/>
                </a:lnTo>
                <a:lnTo>
                  <a:pt x="598" y="394"/>
                </a:lnTo>
                <a:lnTo>
                  <a:pt x="599" y="394"/>
                </a:lnTo>
                <a:lnTo>
                  <a:pt x="599" y="395"/>
                </a:lnTo>
                <a:lnTo>
                  <a:pt x="599" y="393"/>
                </a:lnTo>
                <a:lnTo>
                  <a:pt x="599" y="394"/>
                </a:lnTo>
                <a:lnTo>
                  <a:pt x="599" y="394"/>
                </a:lnTo>
                <a:lnTo>
                  <a:pt x="600" y="395"/>
                </a:lnTo>
                <a:lnTo>
                  <a:pt x="600" y="395"/>
                </a:lnTo>
                <a:lnTo>
                  <a:pt x="600" y="394"/>
                </a:lnTo>
                <a:lnTo>
                  <a:pt x="600" y="393"/>
                </a:lnTo>
                <a:lnTo>
                  <a:pt x="601" y="395"/>
                </a:lnTo>
                <a:lnTo>
                  <a:pt x="601" y="395"/>
                </a:lnTo>
                <a:lnTo>
                  <a:pt x="601" y="395"/>
                </a:lnTo>
                <a:lnTo>
                  <a:pt x="601" y="394"/>
                </a:lnTo>
                <a:lnTo>
                  <a:pt x="602" y="394"/>
                </a:lnTo>
                <a:lnTo>
                  <a:pt x="602" y="394"/>
                </a:lnTo>
                <a:lnTo>
                  <a:pt x="602" y="394"/>
                </a:lnTo>
                <a:lnTo>
                  <a:pt x="602" y="392"/>
                </a:lnTo>
                <a:lnTo>
                  <a:pt x="603" y="395"/>
                </a:lnTo>
                <a:lnTo>
                  <a:pt x="603" y="395"/>
                </a:lnTo>
                <a:lnTo>
                  <a:pt x="603" y="395"/>
                </a:lnTo>
                <a:lnTo>
                  <a:pt x="604" y="394"/>
                </a:lnTo>
                <a:lnTo>
                  <a:pt x="604" y="394"/>
                </a:lnTo>
                <a:lnTo>
                  <a:pt x="604" y="394"/>
                </a:lnTo>
                <a:lnTo>
                  <a:pt x="604" y="394"/>
                </a:lnTo>
                <a:lnTo>
                  <a:pt x="604" y="394"/>
                </a:lnTo>
                <a:lnTo>
                  <a:pt x="605" y="394"/>
                </a:lnTo>
                <a:lnTo>
                  <a:pt x="605" y="393"/>
                </a:lnTo>
                <a:lnTo>
                  <a:pt x="605" y="393"/>
                </a:lnTo>
                <a:lnTo>
                  <a:pt x="605" y="395"/>
                </a:lnTo>
                <a:lnTo>
                  <a:pt x="606" y="395"/>
                </a:lnTo>
                <a:lnTo>
                  <a:pt x="606" y="394"/>
                </a:lnTo>
                <a:lnTo>
                  <a:pt x="606" y="391"/>
                </a:lnTo>
                <a:lnTo>
                  <a:pt x="606" y="392"/>
                </a:lnTo>
                <a:lnTo>
                  <a:pt x="607" y="394"/>
                </a:lnTo>
                <a:lnTo>
                  <a:pt x="607" y="392"/>
                </a:lnTo>
                <a:lnTo>
                  <a:pt x="607" y="394"/>
                </a:lnTo>
                <a:lnTo>
                  <a:pt x="607" y="394"/>
                </a:lnTo>
                <a:lnTo>
                  <a:pt x="608" y="392"/>
                </a:lnTo>
                <a:lnTo>
                  <a:pt x="608" y="393"/>
                </a:lnTo>
                <a:lnTo>
                  <a:pt x="608" y="392"/>
                </a:lnTo>
                <a:lnTo>
                  <a:pt x="609" y="391"/>
                </a:lnTo>
                <a:lnTo>
                  <a:pt x="609" y="392"/>
                </a:lnTo>
                <a:lnTo>
                  <a:pt x="609" y="393"/>
                </a:lnTo>
                <a:lnTo>
                  <a:pt x="609" y="392"/>
                </a:lnTo>
                <a:lnTo>
                  <a:pt x="609" y="392"/>
                </a:lnTo>
                <a:lnTo>
                  <a:pt x="610" y="393"/>
                </a:lnTo>
                <a:lnTo>
                  <a:pt x="610" y="392"/>
                </a:lnTo>
                <a:lnTo>
                  <a:pt x="610" y="393"/>
                </a:lnTo>
                <a:lnTo>
                  <a:pt x="610" y="393"/>
                </a:lnTo>
                <a:lnTo>
                  <a:pt x="611" y="392"/>
                </a:lnTo>
                <a:lnTo>
                  <a:pt x="611" y="391"/>
                </a:lnTo>
                <a:lnTo>
                  <a:pt x="611" y="392"/>
                </a:lnTo>
                <a:lnTo>
                  <a:pt x="611" y="391"/>
                </a:lnTo>
                <a:lnTo>
                  <a:pt x="612" y="391"/>
                </a:lnTo>
                <a:lnTo>
                  <a:pt x="612" y="391"/>
                </a:lnTo>
                <a:lnTo>
                  <a:pt x="612" y="390"/>
                </a:lnTo>
                <a:lnTo>
                  <a:pt x="613" y="391"/>
                </a:lnTo>
                <a:lnTo>
                  <a:pt x="613" y="391"/>
                </a:lnTo>
                <a:lnTo>
                  <a:pt x="613" y="391"/>
                </a:lnTo>
                <a:lnTo>
                  <a:pt x="613" y="391"/>
                </a:lnTo>
                <a:lnTo>
                  <a:pt x="614" y="390"/>
                </a:lnTo>
                <a:lnTo>
                  <a:pt x="614" y="391"/>
                </a:lnTo>
                <a:lnTo>
                  <a:pt x="614" y="390"/>
                </a:lnTo>
                <a:lnTo>
                  <a:pt x="614" y="391"/>
                </a:lnTo>
                <a:lnTo>
                  <a:pt x="615" y="390"/>
                </a:lnTo>
                <a:lnTo>
                  <a:pt x="615" y="390"/>
                </a:lnTo>
                <a:lnTo>
                  <a:pt x="615" y="389"/>
                </a:lnTo>
                <a:lnTo>
                  <a:pt x="615" y="389"/>
                </a:lnTo>
                <a:lnTo>
                  <a:pt x="615" y="389"/>
                </a:lnTo>
                <a:lnTo>
                  <a:pt x="616" y="388"/>
                </a:lnTo>
                <a:lnTo>
                  <a:pt x="616" y="388"/>
                </a:lnTo>
                <a:lnTo>
                  <a:pt x="616" y="388"/>
                </a:lnTo>
                <a:lnTo>
                  <a:pt x="616" y="389"/>
                </a:lnTo>
                <a:lnTo>
                  <a:pt x="617" y="389"/>
                </a:lnTo>
                <a:lnTo>
                  <a:pt x="617" y="389"/>
                </a:lnTo>
                <a:lnTo>
                  <a:pt x="617" y="388"/>
                </a:lnTo>
                <a:lnTo>
                  <a:pt x="618" y="388"/>
                </a:lnTo>
                <a:lnTo>
                  <a:pt x="618" y="387"/>
                </a:lnTo>
                <a:lnTo>
                  <a:pt x="618" y="388"/>
                </a:lnTo>
                <a:lnTo>
                  <a:pt x="618" y="389"/>
                </a:lnTo>
                <a:lnTo>
                  <a:pt x="619" y="388"/>
                </a:lnTo>
                <a:lnTo>
                  <a:pt x="619" y="388"/>
                </a:lnTo>
                <a:lnTo>
                  <a:pt x="619" y="386"/>
                </a:lnTo>
                <a:lnTo>
                  <a:pt x="619" y="385"/>
                </a:lnTo>
                <a:lnTo>
                  <a:pt x="620" y="387"/>
                </a:lnTo>
                <a:lnTo>
                  <a:pt x="620" y="385"/>
                </a:lnTo>
                <a:lnTo>
                  <a:pt x="620" y="386"/>
                </a:lnTo>
                <a:lnTo>
                  <a:pt x="620" y="385"/>
                </a:lnTo>
                <a:lnTo>
                  <a:pt x="620" y="385"/>
                </a:lnTo>
                <a:lnTo>
                  <a:pt x="621" y="384"/>
                </a:lnTo>
                <a:lnTo>
                  <a:pt x="621" y="385"/>
                </a:lnTo>
                <a:lnTo>
                  <a:pt x="621" y="385"/>
                </a:lnTo>
                <a:lnTo>
                  <a:pt x="621" y="383"/>
                </a:lnTo>
                <a:lnTo>
                  <a:pt x="622" y="382"/>
                </a:lnTo>
                <a:lnTo>
                  <a:pt x="622" y="382"/>
                </a:lnTo>
                <a:lnTo>
                  <a:pt x="622" y="382"/>
                </a:lnTo>
                <a:lnTo>
                  <a:pt x="623" y="382"/>
                </a:lnTo>
                <a:lnTo>
                  <a:pt x="623" y="381"/>
                </a:lnTo>
                <a:lnTo>
                  <a:pt x="623" y="382"/>
                </a:lnTo>
                <a:lnTo>
                  <a:pt x="623" y="379"/>
                </a:lnTo>
                <a:lnTo>
                  <a:pt x="624" y="380"/>
                </a:lnTo>
                <a:lnTo>
                  <a:pt x="624" y="381"/>
                </a:lnTo>
                <a:lnTo>
                  <a:pt x="624" y="381"/>
                </a:lnTo>
                <a:lnTo>
                  <a:pt x="624" y="380"/>
                </a:lnTo>
                <a:lnTo>
                  <a:pt x="625" y="381"/>
                </a:lnTo>
                <a:lnTo>
                  <a:pt x="625" y="380"/>
                </a:lnTo>
                <a:lnTo>
                  <a:pt x="625" y="379"/>
                </a:lnTo>
                <a:lnTo>
                  <a:pt x="625" y="380"/>
                </a:lnTo>
                <a:lnTo>
                  <a:pt x="625" y="379"/>
                </a:lnTo>
                <a:lnTo>
                  <a:pt x="626" y="376"/>
                </a:lnTo>
                <a:lnTo>
                  <a:pt x="626" y="378"/>
                </a:lnTo>
                <a:lnTo>
                  <a:pt x="626" y="377"/>
                </a:lnTo>
                <a:lnTo>
                  <a:pt x="626" y="378"/>
                </a:lnTo>
                <a:lnTo>
                  <a:pt x="627" y="377"/>
                </a:lnTo>
                <a:lnTo>
                  <a:pt x="627" y="378"/>
                </a:lnTo>
                <a:lnTo>
                  <a:pt x="627" y="376"/>
                </a:lnTo>
                <a:lnTo>
                  <a:pt x="628" y="374"/>
                </a:lnTo>
                <a:lnTo>
                  <a:pt x="628" y="375"/>
                </a:lnTo>
                <a:lnTo>
                  <a:pt x="628" y="373"/>
                </a:lnTo>
                <a:lnTo>
                  <a:pt x="628" y="371"/>
                </a:lnTo>
                <a:lnTo>
                  <a:pt x="629" y="371"/>
                </a:lnTo>
                <a:lnTo>
                  <a:pt x="629" y="373"/>
                </a:lnTo>
                <a:lnTo>
                  <a:pt x="629" y="372"/>
                </a:lnTo>
                <a:lnTo>
                  <a:pt x="629" y="371"/>
                </a:lnTo>
                <a:lnTo>
                  <a:pt x="630" y="371"/>
                </a:lnTo>
                <a:lnTo>
                  <a:pt x="630" y="369"/>
                </a:lnTo>
                <a:lnTo>
                  <a:pt x="630" y="367"/>
                </a:lnTo>
                <a:lnTo>
                  <a:pt x="630" y="367"/>
                </a:lnTo>
                <a:lnTo>
                  <a:pt x="630" y="368"/>
                </a:lnTo>
                <a:lnTo>
                  <a:pt x="631" y="367"/>
                </a:lnTo>
                <a:lnTo>
                  <a:pt x="631" y="368"/>
                </a:lnTo>
                <a:lnTo>
                  <a:pt x="631" y="367"/>
                </a:lnTo>
                <a:lnTo>
                  <a:pt x="632" y="365"/>
                </a:lnTo>
                <a:lnTo>
                  <a:pt x="632" y="367"/>
                </a:lnTo>
                <a:lnTo>
                  <a:pt x="632" y="367"/>
                </a:lnTo>
                <a:lnTo>
                  <a:pt x="632" y="366"/>
                </a:lnTo>
                <a:lnTo>
                  <a:pt x="633" y="366"/>
                </a:lnTo>
                <a:lnTo>
                  <a:pt x="633" y="364"/>
                </a:lnTo>
                <a:lnTo>
                  <a:pt x="633" y="362"/>
                </a:lnTo>
                <a:lnTo>
                  <a:pt x="633" y="364"/>
                </a:lnTo>
                <a:lnTo>
                  <a:pt x="634" y="365"/>
                </a:lnTo>
                <a:lnTo>
                  <a:pt x="634" y="361"/>
                </a:lnTo>
                <a:lnTo>
                  <a:pt x="634" y="364"/>
                </a:lnTo>
                <a:lnTo>
                  <a:pt x="634" y="361"/>
                </a:lnTo>
                <a:lnTo>
                  <a:pt x="635" y="358"/>
                </a:lnTo>
                <a:lnTo>
                  <a:pt x="635" y="360"/>
                </a:lnTo>
                <a:lnTo>
                  <a:pt x="635" y="358"/>
                </a:lnTo>
                <a:lnTo>
                  <a:pt x="635" y="358"/>
                </a:lnTo>
                <a:lnTo>
                  <a:pt x="635" y="358"/>
                </a:lnTo>
                <a:lnTo>
                  <a:pt x="636" y="358"/>
                </a:lnTo>
                <a:lnTo>
                  <a:pt x="636" y="359"/>
                </a:lnTo>
                <a:lnTo>
                  <a:pt x="636" y="359"/>
                </a:lnTo>
                <a:lnTo>
                  <a:pt x="637" y="357"/>
                </a:lnTo>
                <a:lnTo>
                  <a:pt x="637" y="357"/>
                </a:lnTo>
                <a:lnTo>
                  <a:pt x="637" y="357"/>
                </a:lnTo>
                <a:lnTo>
                  <a:pt x="637" y="354"/>
                </a:lnTo>
                <a:lnTo>
                  <a:pt x="638" y="354"/>
                </a:lnTo>
                <a:lnTo>
                  <a:pt x="638" y="352"/>
                </a:lnTo>
                <a:lnTo>
                  <a:pt x="638" y="355"/>
                </a:lnTo>
                <a:lnTo>
                  <a:pt x="638" y="350"/>
                </a:lnTo>
                <a:lnTo>
                  <a:pt x="639" y="352"/>
                </a:lnTo>
                <a:lnTo>
                  <a:pt x="639" y="348"/>
                </a:lnTo>
                <a:lnTo>
                  <a:pt x="639" y="354"/>
                </a:lnTo>
                <a:lnTo>
                  <a:pt x="639" y="357"/>
                </a:lnTo>
                <a:lnTo>
                  <a:pt x="640" y="357"/>
                </a:lnTo>
                <a:lnTo>
                  <a:pt x="640" y="352"/>
                </a:lnTo>
                <a:lnTo>
                  <a:pt x="640" y="357"/>
                </a:lnTo>
                <a:lnTo>
                  <a:pt x="640" y="354"/>
                </a:lnTo>
                <a:lnTo>
                  <a:pt x="641" y="352"/>
                </a:lnTo>
                <a:lnTo>
                  <a:pt x="641" y="354"/>
                </a:lnTo>
                <a:lnTo>
                  <a:pt x="641" y="356"/>
                </a:lnTo>
                <a:lnTo>
                  <a:pt x="641" y="357"/>
                </a:lnTo>
                <a:lnTo>
                  <a:pt x="642" y="350"/>
                </a:lnTo>
                <a:lnTo>
                  <a:pt x="642" y="354"/>
                </a:lnTo>
                <a:lnTo>
                  <a:pt x="642" y="352"/>
                </a:lnTo>
                <a:lnTo>
                  <a:pt x="642" y="352"/>
                </a:lnTo>
                <a:lnTo>
                  <a:pt x="643" y="346"/>
                </a:lnTo>
                <a:lnTo>
                  <a:pt x="643" y="346"/>
                </a:lnTo>
                <a:lnTo>
                  <a:pt x="643" y="347"/>
                </a:lnTo>
                <a:lnTo>
                  <a:pt x="643" y="347"/>
                </a:lnTo>
                <a:lnTo>
                  <a:pt x="644" y="343"/>
                </a:lnTo>
                <a:lnTo>
                  <a:pt x="644" y="346"/>
                </a:lnTo>
                <a:lnTo>
                  <a:pt x="644" y="348"/>
                </a:lnTo>
                <a:lnTo>
                  <a:pt x="644" y="348"/>
                </a:lnTo>
                <a:lnTo>
                  <a:pt x="645" y="350"/>
                </a:lnTo>
                <a:lnTo>
                  <a:pt x="645" y="350"/>
                </a:lnTo>
                <a:lnTo>
                  <a:pt x="645" y="346"/>
                </a:lnTo>
                <a:lnTo>
                  <a:pt x="645" y="347"/>
                </a:lnTo>
                <a:lnTo>
                  <a:pt x="646" y="343"/>
                </a:lnTo>
                <a:lnTo>
                  <a:pt x="646" y="344"/>
                </a:lnTo>
                <a:lnTo>
                  <a:pt x="646" y="345"/>
                </a:lnTo>
                <a:lnTo>
                  <a:pt x="646" y="341"/>
                </a:lnTo>
                <a:lnTo>
                  <a:pt x="647" y="344"/>
                </a:lnTo>
                <a:lnTo>
                  <a:pt x="647" y="345"/>
                </a:lnTo>
                <a:lnTo>
                  <a:pt x="647" y="342"/>
                </a:lnTo>
                <a:lnTo>
                  <a:pt x="647" y="345"/>
                </a:lnTo>
                <a:lnTo>
                  <a:pt x="648" y="340"/>
                </a:lnTo>
                <a:lnTo>
                  <a:pt x="648" y="341"/>
                </a:lnTo>
                <a:lnTo>
                  <a:pt x="648" y="343"/>
                </a:lnTo>
                <a:lnTo>
                  <a:pt x="648" y="341"/>
                </a:lnTo>
                <a:lnTo>
                  <a:pt x="649" y="344"/>
                </a:lnTo>
                <a:lnTo>
                  <a:pt x="649" y="340"/>
                </a:lnTo>
                <a:lnTo>
                  <a:pt x="649" y="340"/>
                </a:lnTo>
                <a:lnTo>
                  <a:pt x="649" y="336"/>
                </a:lnTo>
                <a:lnTo>
                  <a:pt x="650" y="340"/>
                </a:lnTo>
                <a:lnTo>
                  <a:pt x="650" y="334"/>
                </a:lnTo>
                <a:lnTo>
                  <a:pt x="650" y="345"/>
                </a:lnTo>
                <a:lnTo>
                  <a:pt x="651" y="335"/>
                </a:lnTo>
                <a:lnTo>
                  <a:pt x="651" y="340"/>
                </a:lnTo>
                <a:lnTo>
                  <a:pt x="651" y="335"/>
                </a:lnTo>
                <a:lnTo>
                  <a:pt x="651" y="333"/>
                </a:lnTo>
                <a:lnTo>
                  <a:pt x="651" y="331"/>
                </a:lnTo>
                <a:lnTo>
                  <a:pt x="652" y="334"/>
                </a:lnTo>
                <a:lnTo>
                  <a:pt x="652" y="334"/>
                </a:lnTo>
                <a:lnTo>
                  <a:pt x="652" y="340"/>
                </a:lnTo>
                <a:lnTo>
                  <a:pt x="652" y="338"/>
                </a:lnTo>
                <a:lnTo>
                  <a:pt x="653" y="340"/>
                </a:lnTo>
                <a:lnTo>
                  <a:pt x="653" y="332"/>
                </a:lnTo>
                <a:lnTo>
                  <a:pt x="653" y="333"/>
                </a:lnTo>
                <a:lnTo>
                  <a:pt x="653" y="330"/>
                </a:lnTo>
                <a:lnTo>
                  <a:pt x="654" y="326"/>
                </a:lnTo>
                <a:lnTo>
                  <a:pt x="654" y="326"/>
                </a:lnTo>
                <a:lnTo>
                  <a:pt x="654" y="325"/>
                </a:lnTo>
                <a:lnTo>
                  <a:pt x="654" y="329"/>
                </a:lnTo>
                <a:lnTo>
                  <a:pt x="655" y="330"/>
                </a:lnTo>
                <a:lnTo>
                  <a:pt x="655" y="333"/>
                </a:lnTo>
                <a:lnTo>
                  <a:pt x="655" y="334"/>
                </a:lnTo>
                <a:lnTo>
                  <a:pt x="656" y="331"/>
                </a:lnTo>
                <a:lnTo>
                  <a:pt x="656" y="328"/>
                </a:lnTo>
                <a:lnTo>
                  <a:pt x="656" y="337"/>
                </a:lnTo>
                <a:lnTo>
                  <a:pt x="656" y="320"/>
                </a:lnTo>
                <a:lnTo>
                  <a:pt x="656" y="328"/>
                </a:lnTo>
                <a:lnTo>
                  <a:pt x="657" y="329"/>
                </a:lnTo>
                <a:lnTo>
                  <a:pt x="657" y="334"/>
                </a:lnTo>
                <a:lnTo>
                  <a:pt x="657" y="338"/>
                </a:lnTo>
                <a:lnTo>
                  <a:pt x="657" y="333"/>
                </a:lnTo>
                <a:lnTo>
                  <a:pt x="658" y="330"/>
                </a:lnTo>
                <a:lnTo>
                  <a:pt x="658" y="328"/>
                </a:lnTo>
                <a:lnTo>
                  <a:pt x="658" y="324"/>
                </a:lnTo>
                <a:lnTo>
                  <a:pt x="658" y="317"/>
                </a:lnTo>
                <a:lnTo>
                  <a:pt x="659" y="316"/>
                </a:lnTo>
                <a:lnTo>
                  <a:pt x="659" y="321"/>
                </a:lnTo>
                <a:lnTo>
                  <a:pt x="659" y="320"/>
                </a:lnTo>
                <a:lnTo>
                  <a:pt x="659" y="327"/>
                </a:lnTo>
                <a:lnTo>
                  <a:pt x="660" y="330"/>
                </a:lnTo>
                <a:lnTo>
                  <a:pt x="660" y="327"/>
                </a:lnTo>
                <a:lnTo>
                  <a:pt x="660" y="330"/>
                </a:lnTo>
                <a:lnTo>
                  <a:pt x="661" y="332"/>
                </a:lnTo>
                <a:lnTo>
                  <a:pt x="661" y="326"/>
                </a:lnTo>
                <a:lnTo>
                  <a:pt x="661" y="321"/>
                </a:lnTo>
                <a:lnTo>
                  <a:pt x="661" y="324"/>
                </a:lnTo>
                <a:lnTo>
                  <a:pt x="662" y="320"/>
                </a:lnTo>
                <a:lnTo>
                  <a:pt x="662" y="322"/>
                </a:lnTo>
                <a:lnTo>
                  <a:pt x="662" y="327"/>
                </a:lnTo>
                <a:lnTo>
                  <a:pt x="662" y="328"/>
                </a:lnTo>
                <a:lnTo>
                  <a:pt x="662" y="340"/>
                </a:lnTo>
                <a:lnTo>
                  <a:pt x="663" y="335"/>
                </a:lnTo>
                <a:lnTo>
                  <a:pt x="663" y="327"/>
                </a:lnTo>
                <a:lnTo>
                  <a:pt x="663" y="329"/>
                </a:lnTo>
                <a:lnTo>
                  <a:pt x="663" y="319"/>
                </a:lnTo>
                <a:lnTo>
                  <a:pt x="664" y="306"/>
                </a:lnTo>
                <a:lnTo>
                  <a:pt x="664" y="313"/>
                </a:lnTo>
                <a:lnTo>
                  <a:pt x="664" y="314"/>
                </a:lnTo>
                <a:lnTo>
                  <a:pt x="664" y="316"/>
                </a:lnTo>
                <a:lnTo>
                  <a:pt x="665" y="320"/>
                </a:lnTo>
                <a:lnTo>
                  <a:pt x="665" y="319"/>
                </a:lnTo>
                <a:lnTo>
                  <a:pt x="665" y="330"/>
                </a:lnTo>
                <a:lnTo>
                  <a:pt x="666" y="326"/>
                </a:lnTo>
                <a:lnTo>
                  <a:pt x="666" y="329"/>
                </a:lnTo>
                <a:lnTo>
                  <a:pt x="666" y="326"/>
                </a:lnTo>
                <a:lnTo>
                  <a:pt x="666" y="323"/>
                </a:lnTo>
                <a:lnTo>
                  <a:pt x="667" y="323"/>
                </a:lnTo>
                <a:lnTo>
                  <a:pt x="667" y="325"/>
                </a:lnTo>
                <a:lnTo>
                  <a:pt x="667" y="316"/>
                </a:lnTo>
                <a:lnTo>
                  <a:pt x="667" y="317"/>
                </a:lnTo>
                <a:lnTo>
                  <a:pt x="667" y="319"/>
                </a:lnTo>
                <a:lnTo>
                  <a:pt x="668" y="317"/>
                </a:lnTo>
                <a:lnTo>
                  <a:pt x="668" y="325"/>
                </a:lnTo>
                <a:lnTo>
                  <a:pt x="668" y="320"/>
                </a:lnTo>
                <a:lnTo>
                  <a:pt x="668" y="319"/>
                </a:lnTo>
                <a:lnTo>
                  <a:pt x="669" y="319"/>
                </a:lnTo>
                <a:lnTo>
                  <a:pt x="669" y="326"/>
                </a:lnTo>
                <a:lnTo>
                  <a:pt x="669" y="329"/>
                </a:lnTo>
                <a:lnTo>
                  <a:pt x="670" y="332"/>
                </a:lnTo>
                <a:lnTo>
                  <a:pt x="670" y="330"/>
                </a:lnTo>
                <a:lnTo>
                  <a:pt x="670" y="320"/>
                </a:lnTo>
                <a:lnTo>
                  <a:pt x="670" y="317"/>
                </a:lnTo>
                <a:lnTo>
                  <a:pt x="671" y="323"/>
                </a:lnTo>
                <a:lnTo>
                  <a:pt x="671" y="319"/>
                </a:lnTo>
                <a:lnTo>
                  <a:pt x="671" y="327"/>
                </a:lnTo>
                <a:lnTo>
                  <a:pt x="671" y="320"/>
                </a:lnTo>
                <a:lnTo>
                  <a:pt x="672" y="316"/>
                </a:lnTo>
                <a:lnTo>
                  <a:pt x="672" y="307"/>
                </a:lnTo>
                <a:lnTo>
                  <a:pt x="672" y="309"/>
                </a:lnTo>
                <a:lnTo>
                  <a:pt x="672" y="319"/>
                </a:lnTo>
                <a:lnTo>
                  <a:pt x="672" y="321"/>
                </a:lnTo>
                <a:lnTo>
                  <a:pt x="673" y="329"/>
                </a:lnTo>
                <a:lnTo>
                  <a:pt x="673" y="326"/>
                </a:lnTo>
                <a:lnTo>
                  <a:pt x="673" y="328"/>
                </a:lnTo>
                <a:lnTo>
                  <a:pt x="673" y="327"/>
                </a:lnTo>
                <a:lnTo>
                  <a:pt x="674" y="321"/>
                </a:lnTo>
                <a:lnTo>
                  <a:pt x="674" y="317"/>
                </a:lnTo>
                <a:lnTo>
                  <a:pt x="674" y="317"/>
                </a:lnTo>
                <a:lnTo>
                  <a:pt x="675" y="308"/>
                </a:lnTo>
                <a:lnTo>
                  <a:pt x="675" y="314"/>
                </a:lnTo>
                <a:lnTo>
                  <a:pt x="675" y="318"/>
                </a:lnTo>
                <a:lnTo>
                  <a:pt x="675" y="313"/>
                </a:lnTo>
                <a:lnTo>
                  <a:pt x="676" y="316"/>
                </a:lnTo>
                <a:lnTo>
                  <a:pt x="676" y="321"/>
                </a:lnTo>
                <a:lnTo>
                  <a:pt x="676" y="321"/>
                </a:lnTo>
                <a:lnTo>
                  <a:pt x="676" y="317"/>
                </a:lnTo>
                <a:lnTo>
                  <a:pt x="677" y="313"/>
                </a:lnTo>
                <a:lnTo>
                  <a:pt x="677" y="319"/>
                </a:lnTo>
                <a:lnTo>
                  <a:pt x="677" y="315"/>
                </a:lnTo>
                <a:lnTo>
                  <a:pt x="677" y="324"/>
                </a:lnTo>
                <a:lnTo>
                  <a:pt x="677" y="323"/>
                </a:lnTo>
                <a:lnTo>
                  <a:pt x="678" y="326"/>
                </a:lnTo>
                <a:lnTo>
                  <a:pt x="678" y="319"/>
                </a:lnTo>
                <a:lnTo>
                  <a:pt x="678" y="316"/>
                </a:lnTo>
                <a:lnTo>
                  <a:pt x="678" y="317"/>
                </a:lnTo>
                <a:lnTo>
                  <a:pt x="679" y="321"/>
                </a:lnTo>
                <a:lnTo>
                  <a:pt x="679" y="319"/>
                </a:lnTo>
                <a:lnTo>
                  <a:pt x="679" y="311"/>
                </a:lnTo>
                <a:lnTo>
                  <a:pt x="680" y="316"/>
                </a:lnTo>
                <a:lnTo>
                  <a:pt x="680" y="314"/>
                </a:lnTo>
                <a:lnTo>
                  <a:pt x="680" y="326"/>
                </a:lnTo>
                <a:lnTo>
                  <a:pt x="680" y="327"/>
                </a:lnTo>
                <a:lnTo>
                  <a:pt x="681" y="331"/>
                </a:lnTo>
                <a:lnTo>
                  <a:pt x="681" y="329"/>
                </a:lnTo>
                <a:lnTo>
                  <a:pt x="681" y="322"/>
                </a:lnTo>
                <a:lnTo>
                  <a:pt x="681" y="322"/>
                </a:lnTo>
                <a:lnTo>
                  <a:pt x="682" y="323"/>
                </a:lnTo>
                <a:lnTo>
                  <a:pt x="682" y="317"/>
                </a:lnTo>
                <a:lnTo>
                  <a:pt x="682" y="315"/>
                </a:lnTo>
                <a:lnTo>
                  <a:pt x="682" y="311"/>
                </a:lnTo>
                <a:lnTo>
                  <a:pt x="682" y="306"/>
                </a:lnTo>
                <a:lnTo>
                  <a:pt x="683" y="320"/>
                </a:lnTo>
                <a:lnTo>
                  <a:pt x="683" y="317"/>
                </a:lnTo>
                <a:lnTo>
                  <a:pt x="683" y="319"/>
                </a:lnTo>
                <a:lnTo>
                  <a:pt x="683" y="322"/>
                </a:lnTo>
                <a:lnTo>
                  <a:pt x="684" y="321"/>
                </a:lnTo>
                <a:lnTo>
                  <a:pt x="684" y="324"/>
                </a:lnTo>
                <a:lnTo>
                  <a:pt x="684" y="327"/>
                </a:lnTo>
                <a:lnTo>
                  <a:pt x="685" y="323"/>
                </a:lnTo>
                <a:lnTo>
                  <a:pt x="685" y="324"/>
                </a:lnTo>
                <a:lnTo>
                  <a:pt x="685" y="321"/>
                </a:lnTo>
                <a:lnTo>
                  <a:pt x="685" y="311"/>
                </a:lnTo>
                <a:lnTo>
                  <a:pt x="686" y="311"/>
                </a:lnTo>
                <a:lnTo>
                  <a:pt x="686" y="311"/>
                </a:lnTo>
                <a:lnTo>
                  <a:pt x="686" y="310"/>
                </a:lnTo>
                <a:lnTo>
                  <a:pt x="686" y="313"/>
                </a:lnTo>
                <a:lnTo>
                  <a:pt x="687" y="311"/>
                </a:lnTo>
                <a:lnTo>
                  <a:pt x="687" y="313"/>
                </a:lnTo>
                <a:lnTo>
                  <a:pt x="687" y="311"/>
                </a:lnTo>
                <a:lnTo>
                  <a:pt x="687" y="317"/>
                </a:lnTo>
                <a:lnTo>
                  <a:pt x="687" y="316"/>
                </a:lnTo>
                <a:lnTo>
                  <a:pt x="688" y="322"/>
                </a:lnTo>
                <a:lnTo>
                  <a:pt x="688" y="325"/>
                </a:lnTo>
                <a:lnTo>
                  <a:pt x="688" y="316"/>
                </a:lnTo>
                <a:lnTo>
                  <a:pt x="689" y="317"/>
                </a:lnTo>
                <a:lnTo>
                  <a:pt x="689" y="313"/>
                </a:lnTo>
                <a:lnTo>
                  <a:pt x="689" y="312"/>
                </a:lnTo>
                <a:lnTo>
                  <a:pt x="689" y="309"/>
                </a:lnTo>
                <a:lnTo>
                  <a:pt x="690" y="315"/>
                </a:lnTo>
                <a:lnTo>
                  <a:pt x="690" y="308"/>
                </a:lnTo>
                <a:lnTo>
                  <a:pt x="690" y="319"/>
                </a:lnTo>
                <a:lnTo>
                  <a:pt x="690" y="319"/>
                </a:lnTo>
                <a:lnTo>
                  <a:pt x="691" y="318"/>
                </a:lnTo>
                <a:lnTo>
                  <a:pt x="691" y="311"/>
                </a:lnTo>
                <a:lnTo>
                  <a:pt x="691" y="308"/>
                </a:lnTo>
                <a:lnTo>
                  <a:pt x="691" y="315"/>
                </a:lnTo>
                <a:lnTo>
                  <a:pt x="692" y="312"/>
                </a:lnTo>
                <a:lnTo>
                  <a:pt x="692" y="318"/>
                </a:lnTo>
                <a:lnTo>
                  <a:pt x="692" y="320"/>
                </a:lnTo>
                <a:lnTo>
                  <a:pt x="692" y="319"/>
                </a:lnTo>
                <a:lnTo>
                  <a:pt x="693" y="322"/>
                </a:lnTo>
                <a:lnTo>
                  <a:pt x="693" y="313"/>
                </a:lnTo>
                <a:lnTo>
                  <a:pt x="693" y="319"/>
                </a:lnTo>
                <a:lnTo>
                  <a:pt x="693" y="315"/>
                </a:lnTo>
                <a:lnTo>
                  <a:pt x="694" y="312"/>
                </a:lnTo>
                <a:lnTo>
                  <a:pt x="694" y="304"/>
                </a:lnTo>
                <a:lnTo>
                  <a:pt x="694" y="308"/>
                </a:lnTo>
                <a:lnTo>
                  <a:pt x="694" y="317"/>
                </a:lnTo>
                <a:lnTo>
                  <a:pt x="695" y="314"/>
                </a:lnTo>
                <a:lnTo>
                  <a:pt x="695" y="317"/>
                </a:lnTo>
                <a:lnTo>
                  <a:pt x="695" y="319"/>
                </a:lnTo>
                <a:lnTo>
                  <a:pt x="695" y="318"/>
                </a:lnTo>
                <a:lnTo>
                  <a:pt x="696" y="323"/>
                </a:lnTo>
                <a:lnTo>
                  <a:pt x="696" y="312"/>
                </a:lnTo>
                <a:lnTo>
                  <a:pt x="696" y="311"/>
                </a:lnTo>
                <a:lnTo>
                  <a:pt x="696" y="305"/>
                </a:lnTo>
                <a:lnTo>
                  <a:pt x="697" y="314"/>
                </a:lnTo>
                <a:lnTo>
                  <a:pt x="697" y="303"/>
                </a:lnTo>
                <a:lnTo>
                  <a:pt x="697" y="307"/>
                </a:lnTo>
                <a:lnTo>
                  <a:pt x="697" y="300"/>
                </a:lnTo>
                <a:lnTo>
                  <a:pt x="698" y="307"/>
                </a:lnTo>
                <a:lnTo>
                  <a:pt x="698" y="313"/>
                </a:lnTo>
                <a:lnTo>
                  <a:pt x="698" y="317"/>
                </a:lnTo>
                <a:lnTo>
                  <a:pt x="698" y="308"/>
                </a:lnTo>
                <a:lnTo>
                  <a:pt x="699" y="304"/>
                </a:lnTo>
                <a:lnTo>
                  <a:pt x="699" y="300"/>
                </a:lnTo>
                <a:lnTo>
                  <a:pt x="699" y="305"/>
                </a:lnTo>
                <a:lnTo>
                  <a:pt x="699" y="306"/>
                </a:lnTo>
                <a:lnTo>
                  <a:pt x="700" y="303"/>
                </a:lnTo>
                <a:lnTo>
                  <a:pt x="700" y="305"/>
                </a:lnTo>
                <a:lnTo>
                  <a:pt x="700" y="303"/>
                </a:lnTo>
                <a:lnTo>
                  <a:pt x="700" y="300"/>
                </a:lnTo>
                <a:lnTo>
                  <a:pt x="701" y="313"/>
                </a:lnTo>
                <a:lnTo>
                  <a:pt x="701" y="297"/>
                </a:lnTo>
                <a:lnTo>
                  <a:pt x="701" y="307"/>
                </a:lnTo>
                <a:lnTo>
                  <a:pt x="701" y="297"/>
                </a:lnTo>
                <a:lnTo>
                  <a:pt x="702" y="298"/>
                </a:lnTo>
                <a:lnTo>
                  <a:pt x="702" y="290"/>
                </a:lnTo>
                <a:lnTo>
                  <a:pt x="702" y="305"/>
                </a:lnTo>
                <a:lnTo>
                  <a:pt x="702" y="300"/>
                </a:lnTo>
                <a:lnTo>
                  <a:pt x="703" y="303"/>
                </a:lnTo>
                <a:lnTo>
                  <a:pt x="703" y="303"/>
                </a:lnTo>
                <a:lnTo>
                  <a:pt x="703" y="293"/>
                </a:lnTo>
                <a:lnTo>
                  <a:pt x="703" y="291"/>
                </a:lnTo>
                <a:lnTo>
                  <a:pt x="704" y="291"/>
                </a:lnTo>
                <a:lnTo>
                  <a:pt x="704" y="281"/>
                </a:lnTo>
                <a:lnTo>
                  <a:pt x="704" y="318"/>
                </a:lnTo>
                <a:lnTo>
                  <a:pt x="704" y="300"/>
                </a:lnTo>
                <a:lnTo>
                  <a:pt x="705" y="306"/>
                </a:lnTo>
                <a:lnTo>
                  <a:pt x="705" y="298"/>
                </a:lnTo>
                <a:lnTo>
                  <a:pt x="705" y="294"/>
                </a:lnTo>
                <a:lnTo>
                  <a:pt x="705" y="300"/>
                </a:lnTo>
                <a:lnTo>
                  <a:pt x="706" y="270"/>
                </a:lnTo>
                <a:lnTo>
                  <a:pt x="706" y="281"/>
                </a:lnTo>
                <a:lnTo>
                  <a:pt x="706" y="285"/>
                </a:lnTo>
                <a:lnTo>
                  <a:pt x="706" y="272"/>
                </a:lnTo>
                <a:lnTo>
                  <a:pt x="707" y="269"/>
                </a:lnTo>
                <a:lnTo>
                  <a:pt x="707" y="273"/>
                </a:lnTo>
                <a:lnTo>
                  <a:pt x="707" y="271"/>
                </a:lnTo>
                <a:lnTo>
                  <a:pt x="708" y="276"/>
                </a:lnTo>
                <a:lnTo>
                  <a:pt x="708" y="278"/>
                </a:lnTo>
                <a:lnTo>
                  <a:pt x="708" y="287"/>
                </a:lnTo>
                <a:lnTo>
                  <a:pt x="708" y="284"/>
                </a:lnTo>
                <a:lnTo>
                  <a:pt x="709" y="278"/>
                </a:lnTo>
                <a:lnTo>
                  <a:pt x="709" y="271"/>
                </a:lnTo>
                <a:lnTo>
                  <a:pt x="709" y="268"/>
                </a:lnTo>
                <a:lnTo>
                  <a:pt x="709" y="274"/>
                </a:lnTo>
                <a:lnTo>
                  <a:pt x="709" y="278"/>
                </a:lnTo>
                <a:lnTo>
                  <a:pt x="710" y="272"/>
                </a:lnTo>
                <a:lnTo>
                  <a:pt x="710" y="285"/>
                </a:lnTo>
                <a:lnTo>
                  <a:pt x="710" y="274"/>
                </a:lnTo>
                <a:lnTo>
                  <a:pt x="710" y="277"/>
                </a:lnTo>
                <a:lnTo>
                  <a:pt x="711" y="267"/>
                </a:lnTo>
                <a:lnTo>
                  <a:pt x="711" y="273"/>
                </a:lnTo>
                <a:lnTo>
                  <a:pt x="711" y="269"/>
                </a:lnTo>
                <a:lnTo>
                  <a:pt x="711" y="249"/>
                </a:lnTo>
                <a:lnTo>
                  <a:pt x="712" y="246"/>
                </a:lnTo>
                <a:lnTo>
                  <a:pt x="712" y="231"/>
                </a:lnTo>
                <a:lnTo>
                  <a:pt x="712" y="252"/>
                </a:lnTo>
                <a:lnTo>
                  <a:pt x="713" y="254"/>
                </a:lnTo>
                <a:lnTo>
                  <a:pt x="713" y="260"/>
                </a:lnTo>
                <a:lnTo>
                  <a:pt x="713" y="248"/>
                </a:lnTo>
                <a:lnTo>
                  <a:pt x="713" y="255"/>
                </a:lnTo>
                <a:lnTo>
                  <a:pt x="714" y="259"/>
                </a:lnTo>
                <a:lnTo>
                  <a:pt x="714" y="249"/>
                </a:lnTo>
                <a:lnTo>
                  <a:pt x="714" y="274"/>
                </a:lnTo>
                <a:lnTo>
                  <a:pt x="714" y="272"/>
                </a:lnTo>
                <a:lnTo>
                  <a:pt x="714" y="251"/>
                </a:lnTo>
                <a:lnTo>
                  <a:pt x="715" y="265"/>
                </a:lnTo>
                <a:lnTo>
                  <a:pt x="715" y="248"/>
                </a:lnTo>
                <a:lnTo>
                  <a:pt x="715" y="269"/>
                </a:lnTo>
                <a:lnTo>
                  <a:pt x="715" y="237"/>
                </a:lnTo>
                <a:lnTo>
                  <a:pt x="716" y="244"/>
                </a:lnTo>
                <a:lnTo>
                  <a:pt x="716" y="257"/>
                </a:lnTo>
                <a:lnTo>
                  <a:pt x="716" y="267"/>
                </a:lnTo>
                <a:lnTo>
                  <a:pt x="716" y="264"/>
                </a:lnTo>
                <a:lnTo>
                  <a:pt x="717" y="275"/>
                </a:lnTo>
                <a:lnTo>
                  <a:pt x="717" y="273"/>
                </a:lnTo>
                <a:lnTo>
                  <a:pt x="717" y="279"/>
                </a:lnTo>
                <a:lnTo>
                  <a:pt x="718" y="287"/>
                </a:lnTo>
                <a:lnTo>
                  <a:pt x="718" y="278"/>
                </a:lnTo>
                <a:lnTo>
                  <a:pt x="718" y="281"/>
                </a:lnTo>
                <a:lnTo>
                  <a:pt x="718" y="282"/>
                </a:lnTo>
                <a:lnTo>
                  <a:pt x="719" y="278"/>
                </a:lnTo>
                <a:lnTo>
                  <a:pt x="719" y="265"/>
                </a:lnTo>
                <a:lnTo>
                  <a:pt x="719" y="278"/>
                </a:lnTo>
                <a:lnTo>
                  <a:pt x="719" y="276"/>
                </a:lnTo>
                <a:lnTo>
                  <a:pt x="719" y="292"/>
                </a:lnTo>
                <a:lnTo>
                  <a:pt x="720" y="288"/>
                </a:lnTo>
                <a:lnTo>
                  <a:pt x="720" y="294"/>
                </a:lnTo>
                <a:lnTo>
                  <a:pt x="720" y="266"/>
                </a:lnTo>
                <a:lnTo>
                  <a:pt x="720" y="278"/>
                </a:lnTo>
                <a:lnTo>
                  <a:pt x="721" y="282"/>
                </a:lnTo>
                <a:lnTo>
                  <a:pt x="721" y="263"/>
                </a:lnTo>
                <a:lnTo>
                  <a:pt x="721" y="268"/>
                </a:lnTo>
                <a:lnTo>
                  <a:pt x="721" y="265"/>
                </a:lnTo>
                <a:lnTo>
                  <a:pt x="722" y="266"/>
                </a:lnTo>
                <a:lnTo>
                  <a:pt x="722" y="260"/>
                </a:lnTo>
                <a:lnTo>
                  <a:pt x="722" y="271"/>
                </a:lnTo>
                <a:lnTo>
                  <a:pt x="723" y="271"/>
                </a:lnTo>
                <a:lnTo>
                  <a:pt x="723" y="279"/>
                </a:lnTo>
                <a:lnTo>
                  <a:pt x="723" y="291"/>
                </a:lnTo>
                <a:lnTo>
                  <a:pt x="723" y="285"/>
                </a:lnTo>
                <a:lnTo>
                  <a:pt x="724" y="288"/>
                </a:lnTo>
                <a:lnTo>
                  <a:pt x="724" y="294"/>
                </a:lnTo>
                <a:lnTo>
                  <a:pt x="724" y="289"/>
                </a:lnTo>
                <a:lnTo>
                  <a:pt x="724" y="284"/>
                </a:lnTo>
                <a:lnTo>
                  <a:pt x="724" y="296"/>
                </a:lnTo>
                <a:lnTo>
                  <a:pt x="725" y="288"/>
                </a:lnTo>
                <a:lnTo>
                  <a:pt x="725" y="288"/>
                </a:lnTo>
                <a:lnTo>
                  <a:pt x="725" y="291"/>
                </a:lnTo>
                <a:lnTo>
                  <a:pt x="725" y="291"/>
                </a:lnTo>
                <a:lnTo>
                  <a:pt x="726" y="294"/>
                </a:lnTo>
                <a:lnTo>
                  <a:pt x="726" y="292"/>
                </a:lnTo>
                <a:lnTo>
                  <a:pt x="726" y="306"/>
                </a:lnTo>
                <a:lnTo>
                  <a:pt x="727" y="305"/>
                </a:lnTo>
                <a:lnTo>
                  <a:pt x="727" y="307"/>
                </a:lnTo>
                <a:lnTo>
                  <a:pt x="727" y="308"/>
                </a:lnTo>
                <a:lnTo>
                  <a:pt x="727" y="317"/>
                </a:lnTo>
                <a:lnTo>
                  <a:pt x="728" y="305"/>
                </a:lnTo>
                <a:lnTo>
                  <a:pt x="728" y="306"/>
                </a:lnTo>
                <a:lnTo>
                  <a:pt x="728" y="293"/>
                </a:lnTo>
                <a:lnTo>
                  <a:pt x="728" y="304"/>
                </a:lnTo>
                <a:lnTo>
                  <a:pt x="729" y="298"/>
                </a:lnTo>
                <a:lnTo>
                  <a:pt x="729" y="298"/>
                </a:lnTo>
                <a:lnTo>
                  <a:pt x="729" y="305"/>
                </a:lnTo>
                <a:lnTo>
                  <a:pt x="729" y="309"/>
                </a:lnTo>
                <a:lnTo>
                  <a:pt x="729" y="310"/>
                </a:lnTo>
                <a:lnTo>
                  <a:pt x="730" y="305"/>
                </a:lnTo>
                <a:lnTo>
                  <a:pt x="730" y="306"/>
                </a:lnTo>
                <a:lnTo>
                  <a:pt x="730" y="304"/>
                </a:lnTo>
                <a:lnTo>
                  <a:pt x="730" y="301"/>
                </a:lnTo>
                <a:lnTo>
                  <a:pt x="731" y="306"/>
                </a:lnTo>
                <a:lnTo>
                  <a:pt x="731" y="311"/>
                </a:lnTo>
                <a:lnTo>
                  <a:pt x="731" y="312"/>
                </a:lnTo>
                <a:lnTo>
                  <a:pt x="732" y="319"/>
                </a:lnTo>
                <a:lnTo>
                  <a:pt x="732" y="320"/>
                </a:lnTo>
                <a:lnTo>
                  <a:pt x="732" y="304"/>
                </a:lnTo>
                <a:lnTo>
                  <a:pt x="732" y="307"/>
                </a:lnTo>
                <a:lnTo>
                  <a:pt x="733" y="311"/>
                </a:lnTo>
                <a:lnTo>
                  <a:pt x="733" y="308"/>
                </a:lnTo>
                <a:lnTo>
                  <a:pt x="733" y="314"/>
                </a:lnTo>
                <a:lnTo>
                  <a:pt x="733" y="310"/>
                </a:lnTo>
                <a:lnTo>
                  <a:pt x="734" y="311"/>
                </a:lnTo>
                <a:lnTo>
                  <a:pt x="734" y="311"/>
                </a:lnTo>
                <a:lnTo>
                  <a:pt x="734" y="312"/>
                </a:lnTo>
                <a:lnTo>
                  <a:pt x="734" y="307"/>
                </a:lnTo>
                <a:lnTo>
                  <a:pt x="734" y="307"/>
                </a:lnTo>
                <a:lnTo>
                  <a:pt x="735" y="307"/>
                </a:lnTo>
                <a:lnTo>
                  <a:pt x="735" y="304"/>
                </a:lnTo>
                <a:lnTo>
                  <a:pt x="735" y="324"/>
                </a:lnTo>
                <a:lnTo>
                  <a:pt x="735" y="323"/>
                </a:lnTo>
                <a:lnTo>
                  <a:pt x="736" y="323"/>
                </a:lnTo>
                <a:lnTo>
                  <a:pt x="736" y="317"/>
                </a:lnTo>
                <a:lnTo>
                  <a:pt x="736" y="324"/>
                </a:lnTo>
                <a:lnTo>
                  <a:pt x="737" y="324"/>
                </a:lnTo>
                <a:lnTo>
                  <a:pt x="737" y="322"/>
                </a:lnTo>
                <a:lnTo>
                  <a:pt x="737" y="320"/>
                </a:lnTo>
                <a:lnTo>
                  <a:pt x="737" y="319"/>
                </a:lnTo>
                <a:lnTo>
                  <a:pt x="738" y="326"/>
                </a:lnTo>
                <a:lnTo>
                  <a:pt x="738" y="324"/>
                </a:lnTo>
                <a:lnTo>
                  <a:pt x="738" y="328"/>
                </a:lnTo>
                <a:lnTo>
                  <a:pt x="738" y="327"/>
                </a:lnTo>
                <a:lnTo>
                  <a:pt x="739" y="325"/>
                </a:lnTo>
                <a:lnTo>
                  <a:pt x="739" y="328"/>
                </a:lnTo>
                <a:lnTo>
                  <a:pt x="739" y="332"/>
                </a:lnTo>
                <a:lnTo>
                  <a:pt x="739" y="328"/>
                </a:lnTo>
                <a:lnTo>
                  <a:pt x="740" y="322"/>
                </a:lnTo>
                <a:lnTo>
                  <a:pt x="740" y="325"/>
                </a:lnTo>
                <a:lnTo>
                  <a:pt x="740" y="323"/>
                </a:lnTo>
                <a:lnTo>
                  <a:pt x="740" y="322"/>
                </a:lnTo>
                <a:lnTo>
                  <a:pt x="740" y="326"/>
                </a:lnTo>
                <a:lnTo>
                  <a:pt x="741" y="326"/>
                </a:lnTo>
                <a:lnTo>
                  <a:pt x="741" y="319"/>
                </a:lnTo>
                <a:lnTo>
                  <a:pt x="741" y="319"/>
                </a:lnTo>
                <a:lnTo>
                  <a:pt x="742" y="320"/>
                </a:lnTo>
                <a:lnTo>
                  <a:pt x="742" y="327"/>
                </a:lnTo>
                <a:lnTo>
                  <a:pt x="742" y="328"/>
                </a:lnTo>
                <a:lnTo>
                  <a:pt x="742" y="324"/>
                </a:lnTo>
                <a:lnTo>
                  <a:pt x="743" y="327"/>
                </a:lnTo>
                <a:lnTo>
                  <a:pt x="743" y="319"/>
                </a:lnTo>
                <a:lnTo>
                  <a:pt x="743" y="325"/>
                </a:lnTo>
                <a:lnTo>
                  <a:pt x="743" y="327"/>
                </a:lnTo>
                <a:lnTo>
                  <a:pt x="744" y="329"/>
                </a:lnTo>
                <a:lnTo>
                  <a:pt x="744" y="324"/>
                </a:lnTo>
                <a:lnTo>
                  <a:pt x="744" y="329"/>
                </a:lnTo>
                <a:lnTo>
                  <a:pt x="744" y="320"/>
                </a:lnTo>
                <a:lnTo>
                  <a:pt x="745" y="329"/>
                </a:lnTo>
                <a:lnTo>
                  <a:pt x="745" y="329"/>
                </a:lnTo>
                <a:lnTo>
                  <a:pt x="745" y="327"/>
                </a:lnTo>
                <a:lnTo>
                  <a:pt x="745" y="334"/>
                </a:lnTo>
                <a:lnTo>
                  <a:pt x="746" y="330"/>
                </a:lnTo>
                <a:lnTo>
                  <a:pt x="746" y="331"/>
                </a:lnTo>
                <a:lnTo>
                  <a:pt x="746" y="333"/>
                </a:lnTo>
                <a:lnTo>
                  <a:pt x="746" y="331"/>
                </a:lnTo>
                <a:lnTo>
                  <a:pt x="747" y="330"/>
                </a:lnTo>
                <a:lnTo>
                  <a:pt x="747" y="320"/>
                </a:lnTo>
                <a:lnTo>
                  <a:pt x="747" y="323"/>
                </a:lnTo>
                <a:lnTo>
                  <a:pt x="747" y="319"/>
                </a:lnTo>
                <a:lnTo>
                  <a:pt x="748" y="317"/>
                </a:lnTo>
                <a:lnTo>
                  <a:pt x="748" y="320"/>
                </a:lnTo>
                <a:lnTo>
                  <a:pt x="748" y="326"/>
                </a:lnTo>
                <a:lnTo>
                  <a:pt x="748" y="327"/>
                </a:lnTo>
                <a:lnTo>
                  <a:pt x="749" y="323"/>
                </a:lnTo>
                <a:lnTo>
                  <a:pt x="749" y="321"/>
                </a:lnTo>
                <a:lnTo>
                  <a:pt x="749" y="325"/>
                </a:lnTo>
                <a:lnTo>
                  <a:pt x="749" y="322"/>
                </a:lnTo>
                <a:lnTo>
                  <a:pt x="750" y="332"/>
                </a:lnTo>
                <a:lnTo>
                  <a:pt x="750" y="330"/>
                </a:lnTo>
                <a:lnTo>
                  <a:pt x="750" y="327"/>
                </a:lnTo>
                <a:lnTo>
                  <a:pt x="750" y="329"/>
                </a:lnTo>
                <a:lnTo>
                  <a:pt x="751" y="324"/>
                </a:lnTo>
                <a:lnTo>
                  <a:pt x="751" y="326"/>
                </a:lnTo>
                <a:lnTo>
                  <a:pt x="751" y="331"/>
                </a:lnTo>
                <a:lnTo>
                  <a:pt x="751" y="325"/>
                </a:lnTo>
                <a:lnTo>
                  <a:pt x="752" y="324"/>
                </a:lnTo>
                <a:lnTo>
                  <a:pt x="752" y="330"/>
                </a:lnTo>
                <a:lnTo>
                  <a:pt x="752" y="327"/>
                </a:lnTo>
                <a:lnTo>
                  <a:pt x="752" y="323"/>
                </a:lnTo>
                <a:lnTo>
                  <a:pt x="753" y="325"/>
                </a:lnTo>
                <a:lnTo>
                  <a:pt x="753" y="324"/>
                </a:lnTo>
                <a:lnTo>
                  <a:pt x="753" y="326"/>
                </a:lnTo>
                <a:lnTo>
                  <a:pt x="753" y="327"/>
                </a:lnTo>
                <a:lnTo>
                  <a:pt x="754" y="330"/>
                </a:lnTo>
                <a:lnTo>
                  <a:pt x="754" y="333"/>
                </a:lnTo>
                <a:lnTo>
                  <a:pt x="754" y="334"/>
                </a:lnTo>
                <a:lnTo>
                  <a:pt x="754" y="333"/>
                </a:lnTo>
                <a:lnTo>
                  <a:pt x="755" y="330"/>
                </a:lnTo>
                <a:lnTo>
                  <a:pt x="755" y="329"/>
                </a:lnTo>
                <a:lnTo>
                  <a:pt x="755" y="327"/>
                </a:lnTo>
                <a:lnTo>
                  <a:pt x="755" y="328"/>
                </a:lnTo>
                <a:lnTo>
                  <a:pt x="756" y="326"/>
                </a:lnTo>
                <a:lnTo>
                  <a:pt x="756" y="332"/>
                </a:lnTo>
                <a:lnTo>
                  <a:pt x="756" y="336"/>
                </a:lnTo>
                <a:lnTo>
                  <a:pt x="756" y="332"/>
                </a:lnTo>
                <a:lnTo>
                  <a:pt x="757" y="330"/>
                </a:lnTo>
                <a:lnTo>
                  <a:pt x="757" y="325"/>
                </a:lnTo>
                <a:lnTo>
                  <a:pt x="757" y="322"/>
                </a:lnTo>
                <a:lnTo>
                  <a:pt x="757" y="326"/>
                </a:lnTo>
                <a:lnTo>
                  <a:pt x="758" y="325"/>
                </a:lnTo>
                <a:lnTo>
                  <a:pt x="758" y="323"/>
                </a:lnTo>
                <a:lnTo>
                  <a:pt x="758" y="317"/>
                </a:lnTo>
                <a:lnTo>
                  <a:pt x="758" y="321"/>
                </a:lnTo>
                <a:lnTo>
                  <a:pt x="759" y="325"/>
                </a:lnTo>
                <a:lnTo>
                  <a:pt x="759" y="326"/>
                </a:lnTo>
                <a:lnTo>
                  <a:pt x="759" y="325"/>
                </a:lnTo>
                <a:lnTo>
                  <a:pt x="759" y="323"/>
                </a:lnTo>
                <a:lnTo>
                  <a:pt x="760" y="328"/>
                </a:lnTo>
                <a:lnTo>
                  <a:pt x="760" y="331"/>
                </a:lnTo>
                <a:lnTo>
                  <a:pt x="760" y="331"/>
                </a:lnTo>
                <a:lnTo>
                  <a:pt x="761" y="332"/>
                </a:lnTo>
                <a:lnTo>
                  <a:pt x="761" y="332"/>
                </a:lnTo>
                <a:lnTo>
                  <a:pt x="761" y="326"/>
                </a:lnTo>
                <a:lnTo>
                  <a:pt x="761" y="334"/>
                </a:lnTo>
                <a:lnTo>
                  <a:pt x="761" y="326"/>
                </a:lnTo>
                <a:lnTo>
                  <a:pt x="762" y="322"/>
                </a:lnTo>
                <a:lnTo>
                  <a:pt x="762" y="318"/>
                </a:lnTo>
                <a:lnTo>
                  <a:pt x="762" y="319"/>
                </a:lnTo>
                <a:lnTo>
                  <a:pt x="762" y="316"/>
                </a:lnTo>
                <a:lnTo>
                  <a:pt x="763" y="322"/>
                </a:lnTo>
                <a:lnTo>
                  <a:pt x="763" y="327"/>
                </a:lnTo>
                <a:lnTo>
                  <a:pt x="763" y="324"/>
                </a:lnTo>
                <a:lnTo>
                  <a:pt x="763" y="330"/>
                </a:lnTo>
                <a:lnTo>
                  <a:pt x="764" y="335"/>
                </a:lnTo>
                <a:lnTo>
                  <a:pt x="764" y="330"/>
                </a:lnTo>
                <a:lnTo>
                  <a:pt x="764" y="332"/>
                </a:lnTo>
                <a:lnTo>
                  <a:pt x="765" y="334"/>
                </a:lnTo>
                <a:lnTo>
                  <a:pt x="765" y="321"/>
                </a:lnTo>
                <a:lnTo>
                  <a:pt x="765" y="320"/>
                </a:lnTo>
                <a:lnTo>
                  <a:pt x="765" y="324"/>
                </a:lnTo>
                <a:lnTo>
                  <a:pt x="766" y="326"/>
                </a:lnTo>
                <a:lnTo>
                  <a:pt x="766" y="325"/>
                </a:lnTo>
                <a:lnTo>
                  <a:pt x="766" y="329"/>
                </a:lnTo>
                <a:lnTo>
                  <a:pt x="766" y="333"/>
                </a:lnTo>
                <a:lnTo>
                  <a:pt x="766" y="329"/>
                </a:lnTo>
                <a:lnTo>
                  <a:pt x="767" y="323"/>
                </a:lnTo>
                <a:lnTo>
                  <a:pt x="767" y="326"/>
                </a:lnTo>
                <a:lnTo>
                  <a:pt x="767" y="321"/>
                </a:lnTo>
                <a:lnTo>
                  <a:pt x="767" y="322"/>
                </a:lnTo>
                <a:lnTo>
                  <a:pt x="768" y="321"/>
                </a:lnTo>
                <a:lnTo>
                  <a:pt x="768" y="318"/>
                </a:lnTo>
                <a:lnTo>
                  <a:pt x="768" y="321"/>
                </a:lnTo>
                <a:lnTo>
                  <a:pt x="768" y="311"/>
                </a:lnTo>
                <a:lnTo>
                  <a:pt x="769" y="324"/>
                </a:lnTo>
                <a:lnTo>
                  <a:pt x="769" y="327"/>
                </a:lnTo>
                <a:lnTo>
                  <a:pt x="769" y="323"/>
                </a:lnTo>
                <a:lnTo>
                  <a:pt x="770" y="328"/>
                </a:lnTo>
                <a:lnTo>
                  <a:pt x="770" y="330"/>
                </a:lnTo>
                <a:lnTo>
                  <a:pt x="770" y="324"/>
                </a:lnTo>
                <a:lnTo>
                  <a:pt x="770" y="331"/>
                </a:lnTo>
                <a:lnTo>
                  <a:pt x="771" y="327"/>
                </a:lnTo>
                <a:lnTo>
                  <a:pt x="771" y="326"/>
                </a:lnTo>
                <a:lnTo>
                  <a:pt x="771" y="322"/>
                </a:lnTo>
                <a:lnTo>
                  <a:pt x="771" y="311"/>
                </a:lnTo>
                <a:lnTo>
                  <a:pt x="771" y="316"/>
                </a:lnTo>
                <a:lnTo>
                  <a:pt x="772" y="319"/>
                </a:lnTo>
                <a:lnTo>
                  <a:pt x="772" y="320"/>
                </a:lnTo>
                <a:lnTo>
                  <a:pt x="772" y="321"/>
                </a:lnTo>
                <a:lnTo>
                  <a:pt x="772" y="316"/>
                </a:lnTo>
                <a:lnTo>
                  <a:pt x="773" y="327"/>
                </a:lnTo>
                <a:lnTo>
                  <a:pt x="773" y="322"/>
                </a:lnTo>
                <a:lnTo>
                  <a:pt x="773" y="314"/>
                </a:lnTo>
                <a:lnTo>
                  <a:pt x="773" y="310"/>
                </a:lnTo>
                <a:lnTo>
                  <a:pt x="774" y="302"/>
                </a:lnTo>
                <a:lnTo>
                  <a:pt x="774" y="306"/>
                </a:lnTo>
                <a:lnTo>
                  <a:pt x="774" y="306"/>
                </a:lnTo>
                <a:lnTo>
                  <a:pt x="775" y="307"/>
                </a:lnTo>
                <a:lnTo>
                  <a:pt x="775" y="311"/>
                </a:lnTo>
                <a:lnTo>
                  <a:pt x="775" y="308"/>
                </a:lnTo>
                <a:lnTo>
                  <a:pt x="775" y="309"/>
                </a:lnTo>
                <a:lnTo>
                  <a:pt x="776" y="306"/>
                </a:lnTo>
                <a:lnTo>
                  <a:pt x="776" y="314"/>
                </a:lnTo>
                <a:lnTo>
                  <a:pt x="776" y="311"/>
                </a:lnTo>
                <a:lnTo>
                  <a:pt x="776" y="302"/>
                </a:lnTo>
                <a:lnTo>
                  <a:pt x="776" y="287"/>
                </a:lnTo>
                <a:lnTo>
                  <a:pt x="777" y="297"/>
                </a:lnTo>
                <a:lnTo>
                  <a:pt x="777" y="302"/>
                </a:lnTo>
                <a:lnTo>
                  <a:pt x="777" y="309"/>
                </a:lnTo>
                <a:lnTo>
                  <a:pt x="777" y="310"/>
                </a:lnTo>
                <a:lnTo>
                  <a:pt x="778" y="308"/>
                </a:lnTo>
                <a:lnTo>
                  <a:pt x="778" y="308"/>
                </a:lnTo>
                <a:lnTo>
                  <a:pt x="778" y="305"/>
                </a:lnTo>
                <a:lnTo>
                  <a:pt x="778" y="302"/>
                </a:lnTo>
                <a:lnTo>
                  <a:pt x="779" y="301"/>
                </a:lnTo>
                <a:lnTo>
                  <a:pt x="779" y="299"/>
                </a:lnTo>
                <a:lnTo>
                  <a:pt x="779" y="303"/>
                </a:lnTo>
                <a:lnTo>
                  <a:pt x="780" y="301"/>
                </a:lnTo>
                <a:lnTo>
                  <a:pt x="780" y="300"/>
                </a:lnTo>
                <a:lnTo>
                  <a:pt x="780" y="300"/>
                </a:lnTo>
                <a:lnTo>
                  <a:pt x="780" y="299"/>
                </a:lnTo>
                <a:lnTo>
                  <a:pt x="781" y="298"/>
                </a:lnTo>
                <a:lnTo>
                  <a:pt x="781" y="302"/>
                </a:lnTo>
                <a:lnTo>
                  <a:pt x="781" y="297"/>
                </a:lnTo>
                <a:lnTo>
                  <a:pt x="781" y="298"/>
                </a:lnTo>
                <a:lnTo>
                  <a:pt x="781" y="299"/>
                </a:lnTo>
                <a:lnTo>
                  <a:pt x="782" y="306"/>
                </a:lnTo>
                <a:lnTo>
                  <a:pt x="782" y="285"/>
                </a:lnTo>
                <a:lnTo>
                  <a:pt x="782" y="274"/>
                </a:lnTo>
                <a:lnTo>
                  <a:pt x="782" y="278"/>
                </a:lnTo>
                <a:lnTo>
                  <a:pt x="783" y="268"/>
                </a:lnTo>
                <a:lnTo>
                  <a:pt x="783" y="272"/>
                </a:lnTo>
                <a:lnTo>
                  <a:pt x="783" y="278"/>
                </a:lnTo>
                <a:lnTo>
                  <a:pt x="784" y="277"/>
                </a:lnTo>
                <a:lnTo>
                  <a:pt x="784" y="274"/>
                </a:lnTo>
                <a:lnTo>
                  <a:pt x="784" y="285"/>
                </a:lnTo>
                <a:lnTo>
                  <a:pt x="784" y="282"/>
                </a:lnTo>
                <a:lnTo>
                  <a:pt x="785" y="274"/>
                </a:lnTo>
                <a:lnTo>
                  <a:pt x="785" y="280"/>
                </a:lnTo>
                <a:lnTo>
                  <a:pt x="785" y="281"/>
                </a:lnTo>
                <a:lnTo>
                  <a:pt x="785" y="274"/>
                </a:lnTo>
                <a:lnTo>
                  <a:pt x="786" y="276"/>
                </a:lnTo>
                <a:lnTo>
                  <a:pt x="786" y="283"/>
                </a:lnTo>
                <a:lnTo>
                  <a:pt x="786" y="280"/>
                </a:lnTo>
                <a:lnTo>
                  <a:pt x="786" y="284"/>
                </a:lnTo>
                <a:lnTo>
                  <a:pt x="787" y="272"/>
                </a:lnTo>
                <a:lnTo>
                  <a:pt x="787" y="270"/>
                </a:lnTo>
                <a:lnTo>
                  <a:pt x="787" y="273"/>
                </a:lnTo>
                <a:lnTo>
                  <a:pt x="787" y="254"/>
                </a:lnTo>
                <a:lnTo>
                  <a:pt x="787" y="253"/>
                </a:lnTo>
                <a:lnTo>
                  <a:pt x="788" y="262"/>
                </a:lnTo>
                <a:lnTo>
                  <a:pt x="788" y="272"/>
                </a:lnTo>
                <a:lnTo>
                  <a:pt x="788" y="241"/>
                </a:lnTo>
                <a:lnTo>
                  <a:pt x="789" y="256"/>
                </a:lnTo>
                <a:lnTo>
                  <a:pt x="789" y="258"/>
                </a:lnTo>
                <a:lnTo>
                  <a:pt x="789" y="265"/>
                </a:lnTo>
                <a:lnTo>
                  <a:pt x="789" y="260"/>
                </a:lnTo>
                <a:lnTo>
                  <a:pt x="790" y="263"/>
                </a:lnTo>
                <a:lnTo>
                  <a:pt x="790" y="257"/>
                </a:lnTo>
                <a:lnTo>
                  <a:pt x="790" y="256"/>
                </a:lnTo>
                <a:lnTo>
                  <a:pt x="790" y="259"/>
                </a:lnTo>
                <a:lnTo>
                  <a:pt x="791" y="269"/>
                </a:lnTo>
                <a:lnTo>
                  <a:pt x="791" y="254"/>
                </a:lnTo>
                <a:lnTo>
                  <a:pt x="791" y="253"/>
                </a:lnTo>
                <a:lnTo>
                  <a:pt x="791" y="256"/>
                </a:lnTo>
                <a:lnTo>
                  <a:pt x="792" y="262"/>
                </a:lnTo>
                <a:lnTo>
                  <a:pt x="792" y="236"/>
                </a:lnTo>
                <a:lnTo>
                  <a:pt x="792" y="255"/>
                </a:lnTo>
                <a:lnTo>
                  <a:pt x="792" y="272"/>
                </a:lnTo>
                <a:lnTo>
                  <a:pt x="792" y="244"/>
                </a:lnTo>
                <a:lnTo>
                  <a:pt x="793" y="233"/>
                </a:lnTo>
                <a:lnTo>
                  <a:pt x="793" y="231"/>
                </a:lnTo>
                <a:lnTo>
                  <a:pt x="793" y="242"/>
                </a:lnTo>
                <a:lnTo>
                  <a:pt x="794" y="260"/>
                </a:lnTo>
                <a:lnTo>
                  <a:pt x="794" y="221"/>
                </a:lnTo>
                <a:lnTo>
                  <a:pt x="794" y="237"/>
                </a:lnTo>
                <a:lnTo>
                  <a:pt x="794" y="217"/>
                </a:lnTo>
                <a:lnTo>
                  <a:pt x="795" y="241"/>
                </a:lnTo>
                <a:lnTo>
                  <a:pt x="795" y="241"/>
                </a:lnTo>
                <a:lnTo>
                  <a:pt x="795" y="236"/>
                </a:lnTo>
                <a:lnTo>
                  <a:pt x="795" y="249"/>
                </a:lnTo>
                <a:lnTo>
                  <a:pt x="796" y="231"/>
                </a:lnTo>
                <a:lnTo>
                  <a:pt x="796" y="245"/>
                </a:lnTo>
                <a:lnTo>
                  <a:pt x="796" y="242"/>
                </a:lnTo>
                <a:lnTo>
                  <a:pt x="796" y="228"/>
                </a:lnTo>
                <a:lnTo>
                  <a:pt x="797" y="211"/>
                </a:lnTo>
                <a:lnTo>
                  <a:pt x="797" y="227"/>
                </a:lnTo>
                <a:lnTo>
                  <a:pt x="797" y="219"/>
                </a:lnTo>
                <a:lnTo>
                  <a:pt x="797" y="244"/>
                </a:lnTo>
                <a:lnTo>
                  <a:pt x="797" y="229"/>
                </a:lnTo>
                <a:lnTo>
                  <a:pt x="798" y="217"/>
                </a:lnTo>
                <a:lnTo>
                  <a:pt x="798" y="217"/>
                </a:lnTo>
                <a:lnTo>
                  <a:pt x="798" y="242"/>
                </a:lnTo>
                <a:lnTo>
                  <a:pt x="799" y="217"/>
                </a:lnTo>
                <a:lnTo>
                  <a:pt x="799" y="221"/>
                </a:lnTo>
                <a:lnTo>
                  <a:pt x="799" y="224"/>
                </a:lnTo>
                <a:lnTo>
                  <a:pt x="799" y="215"/>
                </a:lnTo>
                <a:lnTo>
                  <a:pt x="800" y="208"/>
                </a:lnTo>
                <a:lnTo>
                  <a:pt x="800" y="225"/>
                </a:lnTo>
                <a:lnTo>
                  <a:pt x="800" y="205"/>
                </a:lnTo>
                <a:lnTo>
                  <a:pt x="800" y="230"/>
                </a:lnTo>
                <a:lnTo>
                  <a:pt x="801" y="221"/>
                </a:lnTo>
                <a:lnTo>
                  <a:pt x="801" y="230"/>
                </a:lnTo>
                <a:lnTo>
                  <a:pt x="801" y="200"/>
                </a:lnTo>
                <a:lnTo>
                  <a:pt x="801" y="220"/>
                </a:lnTo>
                <a:lnTo>
                  <a:pt x="802" y="218"/>
                </a:lnTo>
                <a:lnTo>
                  <a:pt x="802" y="224"/>
                </a:lnTo>
                <a:lnTo>
                  <a:pt x="802" y="227"/>
                </a:lnTo>
                <a:lnTo>
                  <a:pt x="802" y="231"/>
                </a:lnTo>
                <a:lnTo>
                  <a:pt x="803" y="230"/>
                </a:lnTo>
                <a:lnTo>
                  <a:pt x="803" y="216"/>
                </a:lnTo>
                <a:lnTo>
                  <a:pt x="803" y="212"/>
                </a:lnTo>
                <a:lnTo>
                  <a:pt x="803" y="207"/>
                </a:lnTo>
                <a:lnTo>
                  <a:pt x="804" y="222"/>
                </a:lnTo>
                <a:lnTo>
                  <a:pt x="804" y="224"/>
                </a:lnTo>
                <a:lnTo>
                  <a:pt x="804" y="227"/>
                </a:lnTo>
                <a:lnTo>
                  <a:pt x="804" y="209"/>
                </a:lnTo>
                <a:lnTo>
                  <a:pt x="805" y="208"/>
                </a:lnTo>
                <a:lnTo>
                  <a:pt x="805" y="207"/>
                </a:lnTo>
                <a:lnTo>
                  <a:pt x="805" y="202"/>
                </a:lnTo>
                <a:lnTo>
                  <a:pt x="805" y="194"/>
                </a:lnTo>
                <a:lnTo>
                  <a:pt x="806" y="203"/>
                </a:lnTo>
                <a:lnTo>
                  <a:pt x="806" y="219"/>
                </a:lnTo>
                <a:lnTo>
                  <a:pt x="806" y="197"/>
                </a:lnTo>
                <a:lnTo>
                  <a:pt x="806" y="195"/>
                </a:lnTo>
                <a:lnTo>
                  <a:pt x="807" y="198"/>
                </a:lnTo>
                <a:lnTo>
                  <a:pt x="807" y="206"/>
                </a:lnTo>
                <a:lnTo>
                  <a:pt x="807" y="177"/>
                </a:lnTo>
                <a:lnTo>
                  <a:pt x="808" y="198"/>
                </a:lnTo>
                <a:lnTo>
                  <a:pt x="808" y="210"/>
                </a:lnTo>
                <a:lnTo>
                  <a:pt x="808" y="218"/>
                </a:lnTo>
                <a:lnTo>
                  <a:pt x="808" y="180"/>
                </a:lnTo>
                <a:lnTo>
                  <a:pt x="808" y="231"/>
                </a:lnTo>
                <a:lnTo>
                  <a:pt x="809" y="202"/>
                </a:lnTo>
                <a:lnTo>
                  <a:pt x="809" y="199"/>
                </a:lnTo>
                <a:lnTo>
                  <a:pt x="809" y="211"/>
                </a:lnTo>
                <a:lnTo>
                  <a:pt x="809" y="211"/>
                </a:lnTo>
                <a:lnTo>
                  <a:pt x="810" y="180"/>
                </a:lnTo>
                <a:lnTo>
                  <a:pt x="810" y="217"/>
                </a:lnTo>
                <a:lnTo>
                  <a:pt x="810" y="208"/>
                </a:lnTo>
                <a:lnTo>
                  <a:pt x="810" y="184"/>
                </a:lnTo>
                <a:lnTo>
                  <a:pt x="811" y="203"/>
                </a:lnTo>
                <a:lnTo>
                  <a:pt x="811" y="220"/>
                </a:lnTo>
                <a:lnTo>
                  <a:pt x="811" y="203"/>
                </a:lnTo>
                <a:lnTo>
                  <a:pt x="811" y="222"/>
                </a:lnTo>
                <a:lnTo>
                  <a:pt x="812" y="199"/>
                </a:lnTo>
                <a:lnTo>
                  <a:pt x="812" y="177"/>
                </a:lnTo>
                <a:lnTo>
                  <a:pt x="812" y="208"/>
                </a:lnTo>
                <a:lnTo>
                  <a:pt x="813" y="215"/>
                </a:lnTo>
                <a:lnTo>
                  <a:pt x="813" y="195"/>
                </a:lnTo>
                <a:lnTo>
                  <a:pt x="813" y="183"/>
                </a:lnTo>
                <a:lnTo>
                  <a:pt x="813" y="188"/>
                </a:lnTo>
                <a:lnTo>
                  <a:pt x="813" y="176"/>
                </a:lnTo>
                <a:lnTo>
                  <a:pt x="814" y="203"/>
                </a:lnTo>
                <a:lnTo>
                  <a:pt x="814" y="211"/>
                </a:lnTo>
                <a:lnTo>
                  <a:pt x="814" y="187"/>
                </a:lnTo>
                <a:lnTo>
                  <a:pt x="814" y="193"/>
                </a:lnTo>
                <a:lnTo>
                  <a:pt x="815" y="200"/>
                </a:lnTo>
                <a:lnTo>
                  <a:pt x="815" y="210"/>
                </a:lnTo>
                <a:lnTo>
                  <a:pt x="815" y="206"/>
                </a:lnTo>
                <a:lnTo>
                  <a:pt x="815" y="173"/>
                </a:lnTo>
                <a:lnTo>
                  <a:pt x="816" y="195"/>
                </a:lnTo>
                <a:lnTo>
                  <a:pt x="816" y="193"/>
                </a:lnTo>
                <a:lnTo>
                  <a:pt x="816" y="189"/>
                </a:lnTo>
                <a:lnTo>
                  <a:pt x="816" y="175"/>
                </a:lnTo>
                <a:lnTo>
                  <a:pt x="817" y="180"/>
                </a:lnTo>
                <a:lnTo>
                  <a:pt x="817" y="204"/>
                </a:lnTo>
                <a:lnTo>
                  <a:pt x="817" y="171"/>
                </a:lnTo>
                <a:lnTo>
                  <a:pt x="818" y="191"/>
                </a:lnTo>
                <a:lnTo>
                  <a:pt x="818" y="173"/>
                </a:lnTo>
                <a:lnTo>
                  <a:pt x="818" y="184"/>
                </a:lnTo>
                <a:lnTo>
                  <a:pt x="818" y="180"/>
                </a:lnTo>
                <a:lnTo>
                  <a:pt x="818" y="190"/>
                </a:lnTo>
                <a:lnTo>
                  <a:pt x="819" y="185"/>
                </a:lnTo>
                <a:lnTo>
                  <a:pt x="819" y="181"/>
                </a:lnTo>
                <a:lnTo>
                  <a:pt x="819" y="202"/>
                </a:lnTo>
                <a:lnTo>
                  <a:pt x="819" y="184"/>
                </a:lnTo>
                <a:lnTo>
                  <a:pt x="820" y="190"/>
                </a:lnTo>
                <a:lnTo>
                  <a:pt x="820" y="219"/>
                </a:lnTo>
                <a:lnTo>
                  <a:pt x="820" y="209"/>
                </a:lnTo>
                <a:lnTo>
                  <a:pt x="820" y="221"/>
                </a:lnTo>
                <a:lnTo>
                  <a:pt x="821" y="202"/>
                </a:lnTo>
                <a:lnTo>
                  <a:pt x="821" y="198"/>
                </a:lnTo>
                <a:lnTo>
                  <a:pt x="821" y="185"/>
                </a:lnTo>
                <a:lnTo>
                  <a:pt x="822" y="222"/>
                </a:lnTo>
                <a:lnTo>
                  <a:pt x="822" y="203"/>
                </a:lnTo>
                <a:lnTo>
                  <a:pt x="822" y="183"/>
                </a:lnTo>
                <a:lnTo>
                  <a:pt x="822" y="181"/>
                </a:lnTo>
                <a:lnTo>
                  <a:pt x="823" y="202"/>
                </a:lnTo>
                <a:lnTo>
                  <a:pt x="823" y="192"/>
                </a:lnTo>
                <a:lnTo>
                  <a:pt x="823" y="211"/>
                </a:lnTo>
                <a:lnTo>
                  <a:pt x="823" y="197"/>
                </a:lnTo>
                <a:lnTo>
                  <a:pt x="823" y="213"/>
                </a:lnTo>
                <a:lnTo>
                  <a:pt x="824" y="204"/>
                </a:lnTo>
                <a:lnTo>
                  <a:pt x="824" y="177"/>
                </a:lnTo>
                <a:lnTo>
                  <a:pt x="824" y="189"/>
                </a:lnTo>
                <a:lnTo>
                  <a:pt x="824" y="194"/>
                </a:lnTo>
                <a:lnTo>
                  <a:pt x="825" y="192"/>
                </a:lnTo>
                <a:lnTo>
                  <a:pt x="825" y="222"/>
                </a:lnTo>
                <a:lnTo>
                  <a:pt x="825" y="207"/>
                </a:lnTo>
                <a:lnTo>
                  <a:pt x="825" y="206"/>
                </a:lnTo>
                <a:lnTo>
                  <a:pt x="826" y="204"/>
                </a:lnTo>
                <a:lnTo>
                  <a:pt x="826" y="204"/>
                </a:lnTo>
                <a:lnTo>
                  <a:pt x="826" y="216"/>
                </a:lnTo>
                <a:lnTo>
                  <a:pt x="827" y="200"/>
                </a:lnTo>
                <a:lnTo>
                  <a:pt x="827" y="171"/>
                </a:lnTo>
                <a:lnTo>
                  <a:pt x="827" y="196"/>
                </a:lnTo>
                <a:lnTo>
                  <a:pt x="827" y="171"/>
                </a:lnTo>
                <a:lnTo>
                  <a:pt x="828" y="203"/>
                </a:lnTo>
                <a:lnTo>
                  <a:pt x="828" y="189"/>
                </a:lnTo>
                <a:lnTo>
                  <a:pt x="828" y="203"/>
                </a:lnTo>
                <a:lnTo>
                  <a:pt x="828" y="214"/>
                </a:lnTo>
                <a:lnTo>
                  <a:pt x="828" y="208"/>
                </a:lnTo>
                <a:lnTo>
                  <a:pt x="829" y="179"/>
                </a:lnTo>
                <a:lnTo>
                  <a:pt x="829" y="194"/>
                </a:lnTo>
                <a:lnTo>
                  <a:pt x="829" y="218"/>
                </a:lnTo>
                <a:lnTo>
                  <a:pt x="829" y="214"/>
                </a:lnTo>
                <a:lnTo>
                  <a:pt x="830" y="188"/>
                </a:lnTo>
                <a:lnTo>
                  <a:pt x="830" y="212"/>
                </a:lnTo>
                <a:lnTo>
                  <a:pt x="830" y="171"/>
                </a:lnTo>
                <a:lnTo>
                  <a:pt x="830" y="185"/>
                </a:lnTo>
                <a:lnTo>
                  <a:pt x="831" y="208"/>
                </a:lnTo>
                <a:lnTo>
                  <a:pt x="831" y="198"/>
                </a:lnTo>
                <a:lnTo>
                  <a:pt x="831" y="193"/>
                </a:lnTo>
                <a:lnTo>
                  <a:pt x="832" y="212"/>
                </a:lnTo>
                <a:lnTo>
                  <a:pt x="832" y="185"/>
                </a:lnTo>
                <a:lnTo>
                  <a:pt x="832" y="223"/>
                </a:lnTo>
                <a:lnTo>
                  <a:pt x="832" y="239"/>
                </a:lnTo>
                <a:lnTo>
                  <a:pt x="833" y="208"/>
                </a:lnTo>
                <a:lnTo>
                  <a:pt x="833" y="219"/>
                </a:lnTo>
                <a:lnTo>
                  <a:pt x="833" y="218"/>
                </a:lnTo>
                <a:lnTo>
                  <a:pt x="833" y="222"/>
                </a:lnTo>
                <a:lnTo>
                  <a:pt x="834" y="172"/>
                </a:lnTo>
                <a:lnTo>
                  <a:pt x="834" y="212"/>
                </a:lnTo>
                <a:lnTo>
                  <a:pt x="834" y="180"/>
                </a:lnTo>
                <a:lnTo>
                  <a:pt x="834" y="198"/>
                </a:lnTo>
                <a:lnTo>
                  <a:pt x="834" y="213"/>
                </a:lnTo>
                <a:lnTo>
                  <a:pt x="835" y="201"/>
                </a:lnTo>
                <a:lnTo>
                  <a:pt x="835" y="206"/>
                </a:lnTo>
                <a:lnTo>
                  <a:pt x="835" y="231"/>
                </a:lnTo>
                <a:lnTo>
                  <a:pt x="835" y="202"/>
                </a:lnTo>
                <a:lnTo>
                  <a:pt x="836" y="213"/>
                </a:lnTo>
                <a:lnTo>
                  <a:pt x="836" y="201"/>
                </a:lnTo>
                <a:lnTo>
                  <a:pt x="836" y="203"/>
                </a:lnTo>
                <a:lnTo>
                  <a:pt x="837" y="198"/>
                </a:lnTo>
                <a:lnTo>
                  <a:pt x="837" y="189"/>
                </a:lnTo>
                <a:lnTo>
                  <a:pt x="837" y="202"/>
                </a:lnTo>
                <a:lnTo>
                  <a:pt x="837" y="220"/>
                </a:lnTo>
                <a:lnTo>
                  <a:pt x="838" y="191"/>
                </a:lnTo>
                <a:lnTo>
                  <a:pt x="838" y="205"/>
                </a:lnTo>
                <a:lnTo>
                  <a:pt x="838" y="223"/>
                </a:lnTo>
                <a:lnTo>
                  <a:pt x="838" y="208"/>
                </a:lnTo>
                <a:lnTo>
                  <a:pt x="839" y="191"/>
                </a:lnTo>
                <a:lnTo>
                  <a:pt x="839" y="220"/>
                </a:lnTo>
                <a:lnTo>
                  <a:pt x="839" y="205"/>
                </a:lnTo>
                <a:lnTo>
                  <a:pt x="839" y="223"/>
                </a:lnTo>
                <a:lnTo>
                  <a:pt x="839" y="217"/>
                </a:lnTo>
                <a:lnTo>
                  <a:pt x="840" y="203"/>
                </a:lnTo>
                <a:lnTo>
                  <a:pt x="840" y="218"/>
                </a:lnTo>
                <a:lnTo>
                  <a:pt x="840" y="216"/>
                </a:lnTo>
                <a:lnTo>
                  <a:pt x="841" y="244"/>
                </a:lnTo>
                <a:lnTo>
                  <a:pt x="841" y="251"/>
                </a:lnTo>
                <a:lnTo>
                  <a:pt x="841" y="205"/>
                </a:lnTo>
                <a:lnTo>
                  <a:pt x="841" y="242"/>
                </a:lnTo>
                <a:lnTo>
                  <a:pt x="842" y="232"/>
                </a:lnTo>
                <a:lnTo>
                  <a:pt x="842" y="209"/>
                </a:lnTo>
                <a:lnTo>
                  <a:pt x="842" y="228"/>
                </a:lnTo>
                <a:lnTo>
                  <a:pt x="842" y="242"/>
                </a:lnTo>
                <a:lnTo>
                  <a:pt x="843" y="204"/>
                </a:lnTo>
                <a:lnTo>
                  <a:pt x="843" y="240"/>
                </a:lnTo>
                <a:lnTo>
                  <a:pt x="843" y="236"/>
                </a:lnTo>
                <a:lnTo>
                  <a:pt x="843" y="210"/>
                </a:lnTo>
                <a:lnTo>
                  <a:pt x="844" y="232"/>
                </a:lnTo>
                <a:lnTo>
                  <a:pt x="844" y="218"/>
                </a:lnTo>
                <a:lnTo>
                  <a:pt x="844" y="215"/>
                </a:lnTo>
                <a:lnTo>
                  <a:pt x="844" y="202"/>
                </a:lnTo>
                <a:lnTo>
                  <a:pt x="844" y="205"/>
                </a:lnTo>
                <a:lnTo>
                  <a:pt x="845" y="226"/>
                </a:lnTo>
                <a:lnTo>
                  <a:pt x="845" y="224"/>
                </a:lnTo>
                <a:lnTo>
                  <a:pt x="845" y="230"/>
                </a:lnTo>
                <a:lnTo>
                  <a:pt x="846" y="228"/>
                </a:lnTo>
                <a:lnTo>
                  <a:pt x="846" y="215"/>
                </a:lnTo>
                <a:lnTo>
                  <a:pt x="846" y="225"/>
                </a:lnTo>
                <a:lnTo>
                  <a:pt x="846" y="213"/>
                </a:lnTo>
                <a:lnTo>
                  <a:pt x="847" y="191"/>
                </a:lnTo>
                <a:lnTo>
                  <a:pt x="847" y="204"/>
                </a:lnTo>
                <a:lnTo>
                  <a:pt x="847" y="217"/>
                </a:lnTo>
                <a:lnTo>
                  <a:pt x="847" y="216"/>
                </a:lnTo>
                <a:lnTo>
                  <a:pt x="848" y="227"/>
                </a:lnTo>
                <a:lnTo>
                  <a:pt x="848" y="231"/>
                </a:lnTo>
                <a:lnTo>
                  <a:pt x="848" y="234"/>
                </a:lnTo>
                <a:lnTo>
                  <a:pt x="848" y="235"/>
                </a:lnTo>
                <a:lnTo>
                  <a:pt x="849" y="207"/>
                </a:lnTo>
                <a:lnTo>
                  <a:pt x="849" y="221"/>
                </a:lnTo>
                <a:lnTo>
                  <a:pt x="849" y="207"/>
                </a:lnTo>
                <a:lnTo>
                  <a:pt x="849" y="226"/>
                </a:lnTo>
                <a:lnTo>
                  <a:pt x="849" y="236"/>
                </a:lnTo>
                <a:lnTo>
                  <a:pt x="850" y="233"/>
                </a:lnTo>
                <a:lnTo>
                  <a:pt x="850" y="226"/>
                </a:lnTo>
                <a:lnTo>
                  <a:pt x="850" y="252"/>
                </a:lnTo>
                <a:lnTo>
                  <a:pt x="851" y="245"/>
                </a:lnTo>
                <a:lnTo>
                  <a:pt x="851" y="231"/>
                </a:lnTo>
                <a:lnTo>
                  <a:pt x="851" y="231"/>
                </a:lnTo>
                <a:lnTo>
                  <a:pt x="851" y="236"/>
                </a:lnTo>
                <a:lnTo>
                  <a:pt x="852" y="239"/>
                </a:lnTo>
                <a:lnTo>
                  <a:pt x="852" y="242"/>
                </a:lnTo>
                <a:lnTo>
                  <a:pt x="852" y="228"/>
                </a:lnTo>
                <a:lnTo>
                  <a:pt x="852" y="235"/>
                </a:lnTo>
                <a:lnTo>
                  <a:pt x="853" y="225"/>
                </a:lnTo>
                <a:lnTo>
                  <a:pt x="853" y="256"/>
                </a:lnTo>
                <a:lnTo>
                  <a:pt x="853" y="237"/>
                </a:lnTo>
                <a:lnTo>
                  <a:pt x="853" y="242"/>
                </a:lnTo>
                <a:lnTo>
                  <a:pt x="854" y="264"/>
                </a:lnTo>
                <a:lnTo>
                  <a:pt x="854" y="259"/>
                </a:lnTo>
                <a:lnTo>
                  <a:pt x="854" y="262"/>
                </a:lnTo>
                <a:lnTo>
                  <a:pt x="854" y="260"/>
                </a:lnTo>
                <a:lnTo>
                  <a:pt x="854" y="252"/>
                </a:lnTo>
                <a:lnTo>
                  <a:pt x="855" y="241"/>
                </a:lnTo>
                <a:lnTo>
                  <a:pt x="855" y="237"/>
                </a:lnTo>
                <a:lnTo>
                  <a:pt x="855" y="257"/>
                </a:lnTo>
                <a:lnTo>
                  <a:pt x="856" y="257"/>
                </a:lnTo>
                <a:lnTo>
                  <a:pt x="856" y="234"/>
                </a:lnTo>
                <a:lnTo>
                  <a:pt x="856" y="239"/>
                </a:lnTo>
                <a:lnTo>
                  <a:pt x="856" y="239"/>
                </a:lnTo>
                <a:lnTo>
                  <a:pt x="857" y="252"/>
                </a:lnTo>
                <a:lnTo>
                  <a:pt x="857" y="251"/>
                </a:lnTo>
                <a:lnTo>
                  <a:pt x="857" y="250"/>
                </a:lnTo>
                <a:lnTo>
                  <a:pt x="857" y="232"/>
                </a:lnTo>
                <a:lnTo>
                  <a:pt x="858" y="231"/>
                </a:lnTo>
                <a:lnTo>
                  <a:pt x="858" y="254"/>
                </a:lnTo>
                <a:lnTo>
                  <a:pt x="858" y="236"/>
                </a:lnTo>
                <a:lnTo>
                  <a:pt x="858" y="231"/>
                </a:lnTo>
                <a:lnTo>
                  <a:pt x="859" y="260"/>
                </a:lnTo>
                <a:lnTo>
                  <a:pt x="859" y="238"/>
                </a:lnTo>
                <a:lnTo>
                  <a:pt x="859" y="254"/>
                </a:lnTo>
                <a:lnTo>
                  <a:pt x="860" y="260"/>
                </a:lnTo>
                <a:lnTo>
                  <a:pt x="860" y="263"/>
                </a:lnTo>
                <a:lnTo>
                  <a:pt x="860" y="259"/>
                </a:lnTo>
                <a:lnTo>
                  <a:pt x="860" y="249"/>
                </a:lnTo>
                <a:lnTo>
                  <a:pt x="860" y="255"/>
                </a:lnTo>
                <a:lnTo>
                  <a:pt x="861" y="251"/>
                </a:lnTo>
                <a:lnTo>
                  <a:pt x="861" y="287"/>
                </a:lnTo>
                <a:lnTo>
                  <a:pt x="861" y="282"/>
                </a:lnTo>
                <a:lnTo>
                  <a:pt x="861" y="262"/>
                </a:lnTo>
                <a:lnTo>
                  <a:pt x="862" y="258"/>
                </a:lnTo>
                <a:lnTo>
                  <a:pt x="862" y="272"/>
                </a:lnTo>
                <a:lnTo>
                  <a:pt x="862" y="273"/>
                </a:lnTo>
                <a:lnTo>
                  <a:pt x="862" y="283"/>
                </a:lnTo>
                <a:lnTo>
                  <a:pt x="863" y="271"/>
                </a:lnTo>
                <a:lnTo>
                  <a:pt x="863" y="286"/>
                </a:lnTo>
                <a:lnTo>
                  <a:pt x="863" y="282"/>
                </a:lnTo>
                <a:lnTo>
                  <a:pt x="863" y="280"/>
                </a:lnTo>
                <a:lnTo>
                  <a:pt x="864" y="270"/>
                </a:lnTo>
                <a:lnTo>
                  <a:pt x="864" y="289"/>
                </a:lnTo>
                <a:lnTo>
                  <a:pt x="864" y="283"/>
                </a:lnTo>
                <a:lnTo>
                  <a:pt x="865" y="280"/>
                </a:lnTo>
                <a:lnTo>
                  <a:pt x="865" y="273"/>
                </a:lnTo>
                <a:lnTo>
                  <a:pt x="865" y="265"/>
                </a:lnTo>
                <a:lnTo>
                  <a:pt x="865" y="256"/>
                </a:lnTo>
                <a:lnTo>
                  <a:pt x="865" y="271"/>
                </a:lnTo>
                <a:lnTo>
                  <a:pt x="866" y="280"/>
                </a:lnTo>
                <a:lnTo>
                  <a:pt x="866" y="274"/>
                </a:lnTo>
                <a:lnTo>
                  <a:pt x="866" y="269"/>
                </a:lnTo>
                <a:lnTo>
                  <a:pt x="866" y="265"/>
                </a:lnTo>
                <a:lnTo>
                  <a:pt x="867" y="278"/>
                </a:lnTo>
                <a:lnTo>
                  <a:pt x="867" y="278"/>
                </a:lnTo>
                <a:lnTo>
                  <a:pt x="867" y="281"/>
                </a:lnTo>
                <a:lnTo>
                  <a:pt x="867" y="286"/>
                </a:lnTo>
                <a:lnTo>
                  <a:pt x="868" y="289"/>
                </a:lnTo>
                <a:lnTo>
                  <a:pt x="868" y="287"/>
                </a:lnTo>
                <a:lnTo>
                  <a:pt x="868" y="299"/>
                </a:lnTo>
                <a:lnTo>
                  <a:pt x="868" y="287"/>
                </a:lnTo>
                <a:lnTo>
                  <a:pt x="869" y="301"/>
                </a:lnTo>
                <a:lnTo>
                  <a:pt x="869" y="292"/>
                </a:lnTo>
                <a:lnTo>
                  <a:pt x="869" y="299"/>
                </a:lnTo>
                <a:lnTo>
                  <a:pt x="870" y="282"/>
                </a:lnTo>
                <a:lnTo>
                  <a:pt x="870" y="286"/>
                </a:lnTo>
                <a:lnTo>
                  <a:pt x="870" y="298"/>
                </a:lnTo>
                <a:lnTo>
                  <a:pt x="870" y="309"/>
                </a:lnTo>
                <a:lnTo>
                  <a:pt x="870" y="311"/>
                </a:lnTo>
                <a:lnTo>
                  <a:pt x="871" y="298"/>
                </a:lnTo>
                <a:lnTo>
                  <a:pt x="871" y="284"/>
                </a:lnTo>
                <a:lnTo>
                  <a:pt x="871" y="311"/>
                </a:lnTo>
                <a:lnTo>
                  <a:pt x="871" y="282"/>
                </a:lnTo>
                <a:lnTo>
                  <a:pt x="872" y="293"/>
                </a:lnTo>
                <a:lnTo>
                  <a:pt x="872" y="291"/>
                </a:lnTo>
                <a:lnTo>
                  <a:pt x="872" y="300"/>
                </a:lnTo>
                <a:lnTo>
                  <a:pt x="872" y="298"/>
                </a:lnTo>
                <a:lnTo>
                  <a:pt x="873" y="306"/>
                </a:lnTo>
                <a:lnTo>
                  <a:pt x="873" y="309"/>
                </a:lnTo>
                <a:lnTo>
                  <a:pt x="873" y="305"/>
                </a:lnTo>
                <a:lnTo>
                  <a:pt x="873" y="304"/>
                </a:lnTo>
                <a:lnTo>
                  <a:pt x="874" y="319"/>
                </a:lnTo>
                <a:lnTo>
                  <a:pt x="874" y="315"/>
                </a:lnTo>
                <a:lnTo>
                  <a:pt x="874" y="317"/>
                </a:lnTo>
                <a:lnTo>
                  <a:pt x="875" y="309"/>
                </a:lnTo>
                <a:lnTo>
                  <a:pt x="875" y="316"/>
                </a:lnTo>
                <a:lnTo>
                  <a:pt x="875" y="314"/>
                </a:lnTo>
                <a:lnTo>
                  <a:pt x="875" y="312"/>
                </a:lnTo>
                <a:lnTo>
                  <a:pt x="875" y="315"/>
                </a:lnTo>
                <a:lnTo>
                  <a:pt x="876" y="322"/>
                </a:lnTo>
                <a:lnTo>
                  <a:pt x="876" y="313"/>
                </a:lnTo>
                <a:lnTo>
                  <a:pt x="876" y="320"/>
                </a:lnTo>
                <a:lnTo>
                  <a:pt x="876" y="322"/>
                </a:lnTo>
                <a:lnTo>
                  <a:pt x="877" y="308"/>
                </a:lnTo>
                <a:lnTo>
                  <a:pt x="877" y="309"/>
                </a:lnTo>
                <a:lnTo>
                  <a:pt x="877" y="320"/>
                </a:lnTo>
                <a:lnTo>
                  <a:pt x="877" y="317"/>
                </a:lnTo>
                <a:lnTo>
                  <a:pt x="878" y="310"/>
                </a:lnTo>
                <a:lnTo>
                  <a:pt x="878" y="319"/>
                </a:lnTo>
                <a:lnTo>
                  <a:pt x="878" y="317"/>
                </a:lnTo>
                <a:lnTo>
                  <a:pt x="878" y="322"/>
                </a:lnTo>
                <a:lnTo>
                  <a:pt x="879" y="321"/>
                </a:lnTo>
                <a:lnTo>
                  <a:pt x="879" y="318"/>
                </a:lnTo>
                <a:lnTo>
                  <a:pt x="879" y="324"/>
                </a:lnTo>
                <a:lnTo>
                  <a:pt x="880" y="325"/>
                </a:lnTo>
                <a:lnTo>
                  <a:pt x="880" y="328"/>
                </a:lnTo>
                <a:lnTo>
                  <a:pt x="880" y="331"/>
                </a:lnTo>
                <a:lnTo>
                  <a:pt x="880" y="326"/>
                </a:lnTo>
                <a:lnTo>
                  <a:pt x="880" y="324"/>
                </a:lnTo>
                <a:lnTo>
                  <a:pt x="881" y="330"/>
                </a:lnTo>
                <a:lnTo>
                  <a:pt x="881" y="334"/>
                </a:lnTo>
                <a:lnTo>
                  <a:pt x="881" y="333"/>
                </a:lnTo>
                <a:lnTo>
                  <a:pt x="881" y="333"/>
                </a:lnTo>
                <a:lnTo>
                  <a:pt x="882" y="334"/>
                </a:lnTo>
                <a:lnTo>
                  <a:pt x="882" y="330"/>
                </a:lnTo>
                <a:lnTo>
                  <a:pt x="882" y="337"/>
                </a:lnTo>
                <a:lnTo>
                  <a:pt x="882" y="329"/>
                </a:lnTo>
                <a:lnTo>
                  <a:pt x="883" y="330"/>
                </a:lnTo>
                <a:lnTo>
                  <a:pt x="883" y="337"/>
                </a:lnTo>
                <a:lnTo>
                  <a:pt x="883" y="335"/>
                </a:lnTo>
                <a:lnTo>
                  <a:pt x="884" y="332"/>
                </a:lnTo>
                <a:lnTo>
                  <a:pt x="884" y="332"/>
                </a:lnTo>
                <a:lnTo>
                  <a:pt x="884" y="325"/>
                </a:lnTo>
                <a:lnTo>
                  <a:pt x="884" y="335"/>
                </a:lnTo>
                <a:lnTo>
                  <a:pt x="885" y="340"/>
                </a:lnTo>
                <a:lnTo>
                  <a:pt x="885" y="337"/>
                </a:lnTo>
                <a:lnTo>
                  <a:pt x="885" y="340"/>
                </a:lnTo>
                <a:lnTo>
                  <a:pt x="885" y="346"/>
                </a:lnTo>
                <a:lnTo>
                  <a:pt x="886" y="345"/>
                </a:lnTo>
                <a:lnTo>
                  <a:pt x="886" y="346"/>
                </a:lnTo>
                <a:lnTo>
                  <a:pt x="886" y="348"/>
                </a:lnTo>
                <a:lnTo>
                  <a:pt x="886" y="352"/>
                </a:lnTo>
                <a:lnTo>
                  <a:pt x="886" y="353"/>
                </a:lnTo>
                <a:lnTo>
                  <a:pt x="887" y="352"/>
                </a:lnTo>
                <a:lnTo>
                  <a:pt x="887" y="354"/>
                </a:lnTo>
                <a:lnTo>
                  <a:pt x="887" y="353"/>
                </a:lnTo>
                <a:lnTo>
                  <a:pt x="887" y="342"/>
                </a:lnTo>
                <a:lnTo>
                  <a:pt x="888" y="350"/>
                </a:lnTo>
                <a:lnTo>
                  <a:pt x="888" y="345"/>
                </a:lnTo>
                <a:lnTo>
                  <a:pt x="888" y="352"/>
                </a:lnTo>
                <a:lnTo>
                  <a:pt x="889" y="352"/>
                </a:lnTo>
                <a:lnTo>
                  <a:pt x="889" y="353"/>
                </a:lnTo>
                <a:lnTo>
                  <a:pt x="889" y="353"/>
                </a:lnTo>
                <a:lnTo>
                  <a:pt x="889" y="355"/>
                </a:lnTo>
                <a:lnTo>
                  <a:pt x="890" y="354"/>
                </a:lnTo>
                <a:lnTo>
                  <a:pt x="890" y="355"/>
                </a:lnTo>
                <a:lnTo>
                  <a:pt x="890" y="341"/>
                </a:lnTo>
                <a:lnTo>
                  <a:pt x="890" y="357"/>
                </a:lnTo>
                <a:lnTo>
                  <a:pt x="891" y="353"/>
                </a:lnTo>
                <a:lnTo>
                  <a:pt x="891" y="346"/>
                </a:lnTo>
                <a:lnTo>
                  <a:pt x="891" y="355"/>
                </a:lnTo>
                <a:lnTo>
                  <a:pt x="891" y="352"/>
                </a:lnTo>
                <a:lnTo>
                  <a:pt x="891" y="354"/>
                </a:lnTo>
                <a:lnTo>
                  <a:pt x="892" y="356"/>
                </a:lnTo>
                <a:lnTo>
                  <a:pt x="892" y="353"/>
                </a:lnTo>
                <a:lnTo>
                  <a:pt x="892" y="352"/>
                </a:lnTo>
                <a:lnTo>
                  <a:pt x="892" y="357"/>
                </a:lnTo>
                <a:lnTo>
                  <a:pt x="893" y="357"/>
                </a:lnTo>
                <a:lnTo>
                  <a:pt x="893" y="356"/>
                </a:lnTo>
                <a:lnTo>
                  <a:pt x="893" y="360"/>
                </a:lnTo>
                <a:lnTo>
                  <a:pt x="894" y="360"/>
                </a:lnTo>
                <a:lnTo>
                  <a:pt x="894" y="363"/>
                </a:lnTo>
                <a:lnTo>
                  <a:pt x="894" y="358"/>
                </a:lnTo>
                <a:lnTo>
                  <a:pt x="894" y="355"/>
                </a:lnTo>
                <a:lnTo>
                  <a:pt x="895" y="359"/>
                </a:lnTo>
                <a:lnTo>
                  <a:pt x="895" y="362"/>
                </a:lnTo>
                <a:lnTo>
                  <a:pt x="895" y="360"/>
                </a:lnTo>
                <a:lnTo>
                  <a:pt x="895" y="363"/>
                </a:lnTo>
                <a:lnTo>
                  <a:pt x="896" y="363"/>
                </a:lnTo>
                <a:lnTo>
                  <a:pt x="896" y="361"/>
                </a:lnTo>
                <a:lnTo>
                  <a:pt x="896" y="363"/>
                </a:lnTo>
                <a:lnTo>
                  <a:pt x="896" y="365"/>
                </a:lnTo>
                <a:lnTo>
                  <a:pt x="896" y="365"/>
                </a:lnTo>
                <a:lnTo>
                  <a:pt x="897" y="365"/>
                </a:lnTo>
                <a:lnTo>
                  <a:pt x="897" y="360"/>
                </a:lnTo>
                <a:lnTo>
                  <a:pt x="897" y="364"/>
                </a:lnTo>
                <a:lnTo>
                  <a:pt x="897" y="367"/>
                </a:lnTo>
                <a:lnTo>
                  <a:pt x="898" y="366"/>
                </a:lnTo>
                <a:lnTo>
                  <a:pt x="898" y="367"/>
                </a:lnTo>
                <a:lnTo>
                  <a:pt x="898" y="368"/>
                </a:lnTo>
                <a:lnTo>
                  <a:pt x="899" y="366"/>
                </a:lnTo>
                <a:lnTo>
                  <a:pt x="899" y="363"/>
                </a:lnTo>
                <a:lnTo>
                  <a:pt x="899" y="365"/>
                </a:lnTo>
                <a:lnTo>
                  <a:pt x="899" y="366"/>
                </a:lnTo>
                <a:lnTo>
                  <a:pt x="900" y="367"/>
                </a:lnTo>
                <a:lnTo>
                  <a:pt x="900" y="367"/>
                </a:lnTo>
                <a:lnTo>
                  <a:pt x="900" y="366"/>
                </a:lnTo>
                <a:lnTo>
                  <a:pt x="900" y="368"/>
                </a:lnTo>
                <a:lnTo>
                  <a:pt x="901" y="371"/>
                </a:lnTo>
                <a:lnTo>
                  <a:pt x="901" y="372"/>
                </a:lnTo>
                <a:lnTo>
                  <a:pt x="901" y="370"/>
                </a:lnTo>
                <a:lnTo>
                  <a:pt x="901" y="372"/>
                </a:lnTo>
                <a:lnTo>
                  <a:pt x="901" y="371"/>
                </a:lnTo>
                <a:lnTo>
                  <a:pt x="902" y="371"/>
                </a:lnTo>
                <a:lnTo>
                  <a:pt x="902" y="369"/>
                </a:lnTo>
                <a:lnTo>
                  <a:pt x="902" y="372"/>
                </a:lnTo>
                <a:lnTo>
                  <a:pt x="903" y="371"/>
                </a:lnTo>
                <a:lnTo>
                  <a:pt x="903" y="372"/>
                </a:lnTo>
                <a:lnTo>
                  <a:pt x="903" y="373"/>
                </a:lnTo>
                <a:lnTo>
                  <a:pt x="903" y="373"/>
                </a:lnTo>
                <a:lnTo>
                  <a:pt x="904" y="373"/>
                </a:lnTo>
                <a:lnTo>
                  <a:pt x="904" y="374"/>
                </a:lnTo>
                <a:lnTo>
                  <a:pt x="904" y="375"/>
                </a:lnTo>
                <a:lnTo>
                  <a:pt x="904" y="376"/>
                </a:lnTo>
                <a:lnTo>
                  <a:pt x="905" y="375"/>
                </a:lnTo>
                <a:lnTo>
                  <a:pt x="905" y="377"/>
                </a:lnTo>
                <a:lnTo>
                  <a:pt x="905" y="377"/>
                </a:lnTo>
                <a:lnTo>
                  <a:pt x="905" y="376"/>
                </a:lnTo>
                <a:lnTo>
                  <a:pt x="906" y="374"/>
                </a:lnTo>
                <a:lnTo>
                  <a:pt x="906" y="374"/>
                </a:lnTo>
                <a:lnTo>
                  <a:pt x="906" y="374"/>
                </a:lnTo>
                <a:lnTo>
                  <a:pt x="906" y="373"/>
                </a:lnTo>
                <a:lnTo>
                  <a:pt x="906" y="375"/>
                </a:lnTo>
                <a:lnTo>
                  <a:pt x="907" y="375"/>
                </a:lnTo>
                <a:lnTo>
                  <a:pt x="907" y="378"/>
                </a:lnTo>
                <a:lnTo>
                  <a:pt x="907" y="376"/>
                </a:lnTo>
                <a:lnTo>
                  <a:pt x="908" y="380"/>
                </a:lnTo>
                <a:lnTo>
                  <a:pt x="908" y="378"/>
                </a:lnTo>
                <a:lnTo>
                  <a:pt x="908" y="377"/>
                </a:lnTo>
                <a:lnTo>
                  <a:pt x="908" y="378"/>
                </a:lnTo>
                <a:lnTo>
                  <a:pt x="909" y="377"/>
                </a:lnTo>
                <a:lnTo>
                  <a:pt x="909" y="377"/>
                </a:lnTo>
                <a:lnTo>
                  <a:pt x="909" y="378"/>
                </a:lnTo>
                <a:lnTo>
                  <a:pt x="909" y="378"/>
                </a:lnTo>
                <a:lnTo>
                  <a:pt x="910" y="378"/>
                </a:lnTo>
                <a:lnTo>
                  <a:pt x="910" y="378"/>
                </a:lnTo>
                <a:lnTo>
                  <a:pt x="910" y="378"/>
                </a:lnTo>
                <a:lnTo>
                  <a:pt x="910" y="378"/>
                </a:lnTo>
                <a:lnTo>
                  <a:pt x="911" y="379"/>
                </a:lnTo>
                <a:lnTo>
                  <a:pt x="911" y="379"/>
                </a:lnTo>
                <a:lnTo>
                  <a:pt x="911" y="378"/>
                </a:lnTo>
                <a:lnTo>
                  <a:pt x="911" y="381"/>
                </a:lnTo>
                <a:lnTo>
                  <a:pt x="912" y="381"/>
                </a:lnTo>
                <a:lnTo>
                  <a:pt x="912" y="381"/>
                </a:lnTo>
                <a:lnTo>
                  <a:pt x="912" y="381"/>
                </a:lnTo>
                <a:lnTo>
                  <a:pt x="912" y="381"/>
                </a:lnTo>
                <a:lnTo>
                  <a:pt x="913" y="379"/>
                </a:lnTo>
                <a:lnTo>
                  <a:pt x="913" y="382"/>
                </a:lnTo>
                <a:lnTo>
                  <a:pt x="913" y="381"/>
                </a:lnTo>
                <a:lnTo>
                  <a:pt x="913" y="382"/>
                </a:lnTo>
                <a:lnTo>
                  <a:pt x="914" y="382"/>
                </a:lnTo>
                <a:lnTo>
                  <a:pt x="914" y="383"/>
                </a:lnTo>
                <a:lnTo>
                  <a:pt x="914" y="384"/>
                </a:lnTo>
                <a:lnTo>
                  <a:pt x="914" y="382"/>
                </a:lnTo>
                <a:lnTo>
                  <a:pt x="915" y="385"/>
                </a:lnTo>
                <a:lnTo>
                  <a:pt x="915" y="383"/>
                </a:lnTo>
                <a:lnTo>
                  <a:pt x="915" y="383"/>
                </a:lnTo>
                <a:lnTo>
                  <a:pt x="915" y="384"/>
                </a:lnTo>
                <a:lnTo>
                  <a:pt x="916" y="384"/>
                </a:lnTo>
                <a:lnTo>
                  <a:pt x="916" y="385"/>
                </a:lnTo>
                <a:lnTo>
                  <a:pt x="916" y="384"/>
                </a:lnTo>
                <a:lnTo>
                  <a:pt x="916" y="385"/>
                </a:lnTo>
                <a:lnTo>
                  <a:pt x="917" y="385"/>
                </a:lnTo>
                <a:lnTo>
                  <a:pt x="917" y="385"/>
                </a:lnTo>
                <a:lnTo>
                  <a:pt x="917" y="385"/>
                </a:lnTo>
                <a:lnTo>
                  <a:pt x="917" y="385"/>
                </a:lnTo>
                <a:lnTo>
                  <a:pt x="918" y="383"/>
                </a:lnTo>
                <a:lnTo>
                  <a:pt x="918" y="385"/>
                </a:lnTo>
                <a:lnTo>
                  <a:pt x="918" y="386"/>
                </a:lnTo>
                <a:lnTo>
                  <a:pt x="918" y="387"/>
                </a:lnTo>
                <a:lnTo>
                  <a:pt x="919" y="386"/>
                </a:lnTo>
                <a:lnTo>
                  <a:pt x="919" y="386"/>
                </a:lnTo>
                <a:lnTo>
                  <a:pt x="919" y="386"/>
                </a:lnTo>
                <a:lnTo>
                  <a:pt x="919" y="386"/>
                </a:lnTo>
                <a:lnTo>
                  <a:pt x="920" y="386"/>
                </a:lnTo>
                <a:lnTo>
                  <a:pt x="920" y="387"/>
                </a:lnTo>
                <a:lnTo>
                  <a:pt x="920" y="386"/>
                </a:lnTo>
                <a:lnTo>
                  <a:pt x="920" y="386"/>
                </a:lnTo>
                <a:lnTo>
                  <a:pt x="921" y="386"/>
                </a:lnTo>
                <a:lnTo>
                  <a:pt x="921" y="386"/>
                </a:lnTo>
                <a:lnTo>
                  <a:pt x="921" y="386"/>
                </a:lnTo>
                <a:lnTo>
                  <a:pt x="922" y="386"/>
                </a:lnTo>
                <a:lnTo>
                  <a:pt x="922" y="386"/>
                </a:lnTo>
                <a:lnTo>
                  <a:pt x="922" y="387"/>
                </a:lnTo>
                <a:lnTo>
                  <a:pt x="922" y="387"/>
                </a:lnTo>
                <a:lnTo>
                  <a:pt x="922" y="387"/>
                </a:lnTo>
                <a:lnTo>
                  <a:pt x="923" y="386"/>
                </a:lnTo>
                <a:lnTo>
                  <a:pt x="923" y="386"/>
                </a:lnTo>
                <a:lnTo>
                  <a:pt x="923" y="388"/>
                </a:lnTo>
                <a:lnTo>
                  <a:pt x="923" y="390"/>
                </a:lnTo>
                <a:lnTo>
                  <a:pt x="924" y="387"/>
                </a:lnTo>
                <a:lnTo>
                  <a:pt x="924" y="389"/>
                </a:lnTo>
                <a:lnTo>
                  <a:pt x="924" y="388"/>
                </a:lnTo>
                <a:lnTo>
                  <a:pt x="924" y="388"/>
                </a:lnTo>
                <a:lnTo>
                  <a:pt x="925" y="389"/>
                </a:lnTo>
                <a:lnTo>
                  <a:pt x="925" y="389"/>
                </a:lnTo>
                <a:lnTo>
                  <a:pt x="925" y="390"/>
                </a:lnTo>
                <a:lnTo>
                  <a:pt x="925" y="389"/>
                </a:lnTo>
                <a:lnTo>
                  <a:pt x="926" y="387"/>
                </a:lnTo>
                <a:lnTo>
                  <a:pt x="926" y="389"/>
                </a:lnTo>
                <a:lnTo>
                  <a:pt x="926" y="390"/>
                </a:lnTo>
                <a:lnTo>
                  <a:pt x="927" y="389"/>
                </a:lnTo>
                <a:lnTo>
                  <a:pt x="927" y="390"/>
                </a:lnTo>
                <a:lnTo>
                  <a:pt x="927" y="391"/>
                </a:lnTo>
                <a:lnTo>
                  <a:pt x="927" y="390"/>
                </a:lnTo>
                <a:lnTo>
                  <a:pt x="927" y="389"/>
                </a:lnTo>
                <a:lnTo>
                  <a:pt x="928" y="390"/>
                </a:lnTo>
                <a:lnTo>
                  <a:pt x="928" y="390"/>
                </a:lnTo>
                <a:lnTo>
                  <a:pt x="928" y="391"/>
                </a:lnTo>
                <a:lnTo>
                  <a:pt x="928" y="390"/>
                </a:lnTo>
                <a:lnTo>
                  <a:pt x="929" y="390"/>
                </a:lnTo>
                <a:lnTo>
                  <a:pt x="929" y="391"/>
                </a:lnTo>
                <a:lnTo>
                  <a:pt x="929" y="391"/>
                </a:lnTo>
                <a:lnTo>
                  <a:pt x="929" y="388"/>
                </a:lnTo>
                <a:lnTo>
                  <a:pt x="930" y="390"/>
                </a:lnTo>
                <a:lnTo>
                  <a:pt x="930" y="389"/>
                </a:lnTo>
                <a:lnTo>
                  <a:pt x="930" y="389"/>
                </a:lnTo>
                <a:lnTo>
                  <a:pt x="930" y="390"/>
                </a:lnTo>
                <a:lnTo>
                  <a:pt x="931" y="391"/>
                </a:lnTo>
                <a:lnTo>
                  <a:pt x="931" y="391"/>
                </a:lnTo>
                <a:lnTo>
                  <a:pt x="931" y="391"/>
                </a:lnTo>
                <a:lnTo>
                  <a:pt x="932" y="391"/>
                </a:lnTo>
                <a:lnTo>
                  <a:pt x="932" y="391"/>
                </a:lnTo>
                <a:lnTo>
                  <a:pt x="932" y="391"/>
                </a:lnTo>
                <a:lnTo>
                  <a:pt x="932" y="391"/>
                </a:lnTo>
                <a:lnTo>
                  <a:pt x="933" y="389"/>
                </a:lnTo>
                <a:lnTo>
                  <a:pt x="933" y="390"/>
                </a:lnTo>
                <a:lnTo>
                  <a:pt x="933" y="391"/>
                </a:lnTo>
                <a:lnTo>
                  <a:pt x="933" y="390"/>
                </a:lnTo>
                <a:lnTo>
                  <a:pt x="933" y="391"/>
                </a:lnTo>
                <a:lnTo>
                  <a:pt x="934" y="391"/>
                </a:lnTo>
                <a:lnTo>
                  <a:pt x="934" y="391"/>
                </a:lnTo>
                <a:lnTo>
                  <a:pt x="934" y="392"/>
                </a:lnTo>
                <a:lnTo>
                  <a:pt x="934" y="392"/>
                </a:lnTo>
                <a:lnTo>
                  <a:pt x="935" y="392"/>
                </a:lnTo>
                <a:lnTo>
                  <a:pt x="935" y="392"/>
                </a:lnTo>
                <a:lnTo>
                  <a:pt x="935" y="392"/>
                </a:lnTo>
                <a:lnTo>
                  <a:pt x="935" y="391"/>
                </a:lnTo>
                <a:lnTo>
                  <a:pt x="936" y="392"/>
                </a:lnTo>
                <a:lnTo>
                  <a:pt x="936" y="392"/>
                </a:lnTo>
                <a:lnTo>
                  <a:pt x="936" y="391"/>
                </a:lnTo>
                <a:lnTo>
                  <a:pt x="937" y="392"/>
                </a:lnTo>
                <a:lnTo>
                  <a:pt x="937" y="392"/>
                </a:lnTo>
                <a:lnTo>
                  <a:pt x="937" y="393"/>
                </a:lnTo>
                <a:lnTo>
                  <a:pt x="937" y="392"/>
                </a:lnTo>
                <a:lnTo>
                  <a:pt x="938" y="393"/>
                </a:lnTo>
                <a:lnTo>
                  <a:pt x="938" y="392"/>
                </a:lnTo>
                <a:lnTo>
                  <a:pt x="938" y="393"/>
                </a:lnTo>
                <a:lnTo>
                  <a:pt x="938" y="392"/>
                </a:lnTo>
                <a:lnTo>
                  <a:pt x="938" y="392"/>
                </a:lnTo>
                <a:lnTo>
                  <a:pt x="939" y="393"/>
                </a:lnTo>
                <a:lnTo>
                  <a:pt x="939" y="393"/>
                </a:lnTo>
                <a:lnTo>
                  <a:pt x="939" y="393"/>
                </a:lnTo>
                <a:lnTo>
                  <a:pt x="939" y="394"/>
                </a:lnTo>
                <a:lnTo>
                  <a:pt x="940" y="394"/>
                </a:lnTo>
                <a:lnTo>
                  <a:pt x="940" y="392"/>
                </a:lnTo>
                <a:lnTo>
                  <a:pt x="940" y="393"/>
                </a:lnTo>
                <a:lnTo>
                  <a:pt x="941" y="392"/>
                </a:lnTo>
                <a:lnTo>
                  <a:pt x="941" y="394"/>
                </a:lnTo>
                <a:lnTo>
                  <a:pt x="941" y="394"/>
                </a:lnTo>
                <a:lnTo>
                  <a:pt x="941" y="391"/>
                </a:lnTo>
                <a:lnTo>
                  <a:pt x="942" y="391"/>
                </a:lnTo>
                <a:lnTo>
                  <a:pt x="942" y="394"/>
                </a:lnTo>
                <a:lnTo>
                  <a:pt x="942" y="392"/>
                </a:lnTo>
                <a:lnTo>
                  <a:pt x="942" y="393"/>
                </a:lnTo>
                <a:lnTo>
                  <a:pt x="943" y="394"/>
                </a:lnTo>
                <a:lnTo>
                  <a:pt x="943" y="395"/>
                </a:lnTo>
                <a:lnTo>
                  <a:pt x="943" y="393"/>
                </a:lnTo>
                <a:lnTo>
                  <a:pt x="943" y="393"/>
                </a:lnTo>
                <a:lnTo>
                  <a:pt x="943" y="394"/>
                </a:lnTo>
                <a:lnTo>
                  <a:pt x="944" y="394"/>
                </a:lnTo>
                <a:lnTo>
                  <a:pt x="944" y="394"/>
                </a:lnTo>
                <a:lnTo>
                  <a:pt x="944" y="395"/>
                </a:lnTo>
                <a:lnTo>
                  <a:pt x="944" y="395"/>
                </a:lnTo>
                <a:lnTo>
                  <a:pt x="945" y="393"/>
                </a:lnTo>
                <a:lnTo>
                  <a:pt x="945" y="393"/>
                </a:lnTo>
                <a:lnTo>
                  <a:pt x="945" y="394"/>
                </a:lnTo>
                <a:lnTo>
                  <a:pt x="946" y="394"/>
                </a:lnTo>
                <a:lnTo>
                  <a:pt x="946" y="394"/>
                </a:lnTo>
                <a:lnTo>
                  <a:pt x="946" y="395"/>
                </a:lnTo>
                <a:lnTo>
                  <a:pt x="946" y="395"/>
                </a:lnTo>
                <a:lnTo>
                  <a:pt x="947" y="396"/>
                </a:lnTo>
                <a:lnTo>
                  <a:pt x="947" y="394"/>
                </a:lnTo>
                <a:lnTo>
                  <a:pt x="947" y="393"/>
                </a:lnTo>
                <a:lnTo>
                  <a:pt x="947" y="394"/>
                </a:lnTo>
                <a:lnTo>
                  <a:pt x="948" y="395"/>
                </a:lnTo>
                <a:lnTo>
                  <a:pt x="948" y="396"/>
                </a:lnTo>
                <a:lnTo>
                  <a:pt x="948" y="395"/>
                </a:lnTo>
                <a:lnTo>
                  <a:pt x="948" y="395"/>
                </a:lnTo>
                <a:lnTo>
                  <a:pt x="948" y="393"/>
                </a:lnTo>
                <a:lnTo>
                  <a:pt x="949" y="393"/>
                </a:lnTo>
                <a:lnTo>
                  <a:pt x="949" y="394"/>
                </a:lnTo>
                <a:lnTo>
                  <a:pt x="949" y="395"/>
                </a:lnTo>
                <a:lnTo>
                  <a:pt x="949" y="395"/>
                </a:lnTo>
                <a:lnTo>
                  <a:pt x="950" y="395"/>
                </a:lnTo>
                <a:lnTo>
                  <a:pt x="950" y="394"/>
                </a:lnTo>
                <a:lnTo>
                  <a:pt x="950" y="395"/>
                </a:lnTo>
                <a:lnTo>
                  <a:pt x="951" y="395"/>
                </a:lnTo>
                <a:lnTo>
                  <a:pt x="951" y="395"/>
                </a:lnTo>
                <a:lnTo>
                  <a:pt x="951" y="394"/>
                </a:lnTo>
                <a:lnTo>
                  <a:pt x="951" y="395"/>
                </a:lnTo>
                <a:lnTo>
                  <a:pt x="952" y="394"/>
                </a:lnTo>
                <a:lnTo>
                  <a:pt x="952" y="394"/>
                </a:lnTo>
                <a:lnTo>
                  <a:pt x="952" y="393"/>
                </a:lnTo>
                <a:lnTo>
                  <a:pt x="952" y="394"/>
                </a:lnTo>
                <a:lnTo>
                  <a:pt x="953" y="396"/>
                </a:lnTo>
                <a:lnTo>
                  <a:pt x="953" y="395"/>
                </a:lnTo>
                <a:lnTo>
                  <a:pt x="953" y="394"/>
                </a:lnTo>
                <a:lnTo>
                  <a:pt x="953" y="393"/>
                </a:lnTo>
                <a:lnTo>
                  <a:pt x="953" y="395"/>
                </a:lnTo>
                <a:lnTo>
                  <a:pt x="954" y="394"/>
                </a:lnTo>
                <a:lnTo>
                  <a:pt x="954" y="395"/>
                </a:lnTo>
                <a:lnTo>
                  <a:pt x="954" y="396"/>
                </a:lnTo>
                <a:lnTo>
                  <a:pt x="954" y="394"/>
                </a:lnTo>
                <a:lnTo>
                  <a:pt x="955" y="394"/>
                </a:lnTo>
                <a:lnTo>
                  <a:pt x="955" y="394"/>
                </a:lnTo>
                <a:lnTo>
                  <a:pt x="955" y="395"/>
                </a:lnTo>
                <a:lnTo>
                  <a:pt x="956" y="396"/>
                </a:lnTo>
                <a:lnTo>
                  <a:pt x="956" y="395"/>
                </a:lnTo>
                <a:lnTo>
                  <a:pt x="956" y="394"/>
                </a:lnTo>
                <a:lnTo>
                  <a:pt x="956" y="394"/>
                </a:lnTo>
                <a:lnTo>
                  <a:pt x="957" y="396"/>
                </a:lnTo>
                <a:lnTo>
                  <a:pt x="957" y="396"/>
                </a:lnTo>
                <a:lnTo>
                  <a:pt x="957" y="397"/>
                </a:lnTo>
                <a:lnTo>
                  <a:pt x="957" y="394"/>
                </a:lnTo>
                <a:lnTo>
                  <a:pt x="958" y="396"/>
                </a:lnTo>
                <a:lnTo>
                  <a:pt x="958" y="395"/>
                </a:lnTo>
                <a:lnTo>
                  <a:pt x="958" y="393"/>
                </a:lnTo>
                <a:lnTo>
                  <a:pt x="958" y="395"/>
                </a:lnTo>
                <a:lnTo>
                  <a:pt x="959" y="395"/>
                </a:lnTo>
                <a:lnTo>
                  <a:pt x="959" y="395"/>
                </a:lnTo>
                <a:lnTo>
                  <a:pt x="959" y="395"/>
                </a:lnTo>
                <a:lnTo>
                  <a:pt x="959" y="394"/>
                </a:lnTo>
                <a:lnTo>
                  <a:pt x="960" y="394"/>
                </a:lnTo>
                <a:lnTo>
                  <a:pt x="960" y="394"/>
                </a:lnTo>
                <a:lnTo>
                  <a:pt x="960" y="396"/>
                </a:lnTo>
                <a:lnTo>
                  <a:pt x="960" y="395"/>
                </a:lnTo>
                <a:lnTo>
                  <a:pt x="961" y="395"/>
                </a:lnTo>
                <a:lnTo>
                  <a:pt x="961" y="396"/>
                </a:lnTo>
                <a:lnTo>
                  <a:pt x="961" y="395"/>
                </a:lnTo>
                <a:lnTo>
                  <a:pt x="961" y="395"/>
                </a:lnTo>
                <a:lnTo>
                  <a:pt x="962" y="394"/>
                </a:lnTo>
                <a:lnTo>
                  <a:pt x="962" y="395"/>
                </a:lnTo>
                <a:lnTo>
                  <a:pt x="962" y="394"/>
                </a:lnTo>
                <a:lnTo>
                  <a:pt x="962" y="396"/>
                </a:lnTo>
                <a:lnTo>
                  <a:pt x="963" y="396"/>
                </a:lnTo>
                <a:lnTo>
                  <a:pt x="963" y="394"/>
                </a:lnTo>
                <a:lnTo>
                  <a:pt x="963" y="395"/>
                </a:lnTo>
                <a:lnTo>
                  <a:pt x="963" y="396"/>
                </a:lnTo>
                <a:lnTo>
                  <a:pt x="964" y="395"/>
                </a:lnTo>
                <a:lnTo>
                  <a:pt x="964" y="394"/>
                </a:lnTo>
                <a:lnTo>
                  <a:pt x="964" y="394"/>
                </a:lnTo>
                <a:lnTo>
                  <a:pt x="964" y="394"/>
                </a:lnTo>
                <a:lnTo>
                  <a:pt x="965" y="394"/>
                </a:lnTo>
                <a:lnTo>
                  <a:pt x="965" y="396"/>
                </a:lnTo>
                <a:lnTo>
                  <a:pt x="965" y="395"/>
                </a:lnTo>
                <a:lnTo>
                  <a:pt x="965" y="396"/>
                </a:lnTo>
                <a:lnTo>
                  <a:pt x="966" y="394"/>
                </a:lnTo>
                <a:lnTo>
                  <a:pt x="966" y="393"/>
                </a:lnTo>
                <a:lnTo>
                  <a:pt x="966" y="393"/>
                </a:lnTo>
                <a:lnTo>
                  <a:pt x="966" y="393"/>
                </a:lnTo>
                <a:lnTo>
                  <a:pt x="967" y="392"/>
                </a:lnTo>
                <a:lnTo>
                  <a:pt x="967" y="394"/>
                </a:lnTo>
                <a:lnTo>
                  <a:pt x="967" y="393"/>
                </a:lnTo>
                <a:lnTo>
                  <a:pt x="967" y="394"/>
                </a:lnTo>
                <a:lnTo>
                  <a:pt x="968" y="394"/>
                </a:lnTo>
                <a:lnTo>
                  <a:pt x="968" y="393"/>
                </a:lnTo>
                <a:lnTo>
                  <a:pt x="968" y="393"/>
                </a:lnTo>
                <a:lnTo>
                  <a:pt x="968" y="393"/>
                </a:lnTo>
                <a:lnTo>
                  <a:pt x="969" y="393"/>
                </a:lnTo>
                <a:lnTo>
                  <a:pt x="969" y="393"/>
                </a:lnTo>
                <a:lnTo>
                  <a:pt x="969" y="394"/>
                </a:lnTo>
                <a:lnTo>
                  <a:pt x="969" y="393"/>
                </a:lnTo>
                <a:lnTo>
                  <a:pt x="970" y="393"/>
                </a:lnTo>
                <a:lnTo>
                  <a:pt x="970" y="393"/>
                </a:lnTo>
                <a:lnTo>
                  <a:pt x="970" y="393"/>
                </a:lnTo>
                <a:lnTo>
                  <a:pt x="970" y="393"/>
                </a:lnTo>
                <a:lnTo>
                  <a:pt x="971" y="392"/>
                </a:lnTo>
                <a:lnTo>
                  <a:pt x="971" y="393"/>
                </a:lnTo>
                <a:lnTo>
                  <a:pt x="971" y="392"/>
                </a:lnTo>
                <a:lnTo>
                  <a:pt x="971" y="392"/>
                </a:lnTo>
                <a:lnTo>
                  <a:pt x="972" y="392"/>
                </a:lnTo>
                <a:lnTo>
                  <a:pt x="972" y="392"/>
                </a:lnTo>
                <a:lnTo>
                  <a:pt x="972" y="393"/>
                </a:lnTo>
                <a:lnTo>
                  <a:pt x="972" y="392"/>
                </a:lnTo>
                <a:lnTo>
                  <a:pt x="973" y="391"/>
                </a:lnTo>
                <a:lnTo>
                  <a:pt x="973" y="393"/>
                </a:lnTo>
                <a:lnTo>
                  <a:pt x="973" y="391"/>
                </a:lnTo>
                <a:lnTo>
                  <a:pt x="973" y="392"/>
                </a:lnTo>
                <a:lnTo>
                  <a:pt x="974" y="391"/>
                </a:lnTo>
                <a:lnTo>
                  <a:pt x="974" y="391"/>
                </a:lnTo>
                <a:lnTo>
                  <a:pt x="974" y="391"/>
                </a:lnTo>
                <a:lnTo>
                  <a:pt x="974" y="390"/>
                </a:lnTo>
                <a:lnTo>
                  <a:pt x="975" y="390"/>
                </a:lnTo>
                <a:lnTo>
                  <a:pt x="975" y="391"/>
                </a:lnTo>
                <a:lnTo>
                  <a:pt x="975" y="390"/>
                </a:lnTo>
                <a:lnTo>
                  <a:pt x="975" y="390"/>
                </a:lnTo>
                <a:lnTo>
                  <a:pt x="976" y="389"/>
                </a:lnTo>
                <a:lnTo>
                  <a:pt x="976" y="389"/>
                </a:lnTo>
                <a:lnTo>
                  <a:pt x="976" y="390"/>
                </a:lnTo>
                <a:lnTo>
                  <a:pt x="976" y="389"/>
                </a:lnTo>
                <a:lnTo>
                  <a:pt x="977" y="389"/>
                </a:lnTo>
                <a:lnTo>
                  <a:pt x="977" y="390"/>
                </a:lnTo>
                <a:lnTo>
                  <a:pt x="977" y="389"/>
                </a:lnTo>
                <a:lnTo>
                  <a:pt x="977" y="389"/>
                </a:lnTo>
                <a:lnTo>
                  <a:pt x="978" y="387"/>
                </a:lnTo>
                <a:lnTo>
                  <a:pt x="978" y="389"/>
                </a:lnTo>
                <a:lnTo>
                  <a:pt x="978" y="387"/>
                </a:lnTo>
                <a:lnTo>
                  <a:pt x="979" y="389"/>
                </a:lnTo>
                <a:lnTo>
                  <a:pt x="979" y="389"/>
                </a:lnTo>
                <a:lnTo>
                  <a:pt x="979" y="388"/>
                </a:lnTo>
                <a:lnTo>
                  <a:pt x="979" y="389"/>
                </a:lnTo>
                <a:lnTo>
                  <a:pt x="980" y="387"/>
                </a:lnTo>
                <a:lnTo>
                  <a:pt x="980" y="387"/>
                </a:lnTo>
                <a:lnTo>
                  <a:pt x="980" y="387"/>
                </a:lnTo>
                <a:lnTo>
                  <a:pt x="980" y="388"/>
                </a:lnTo>
                <a:lnTo>
                  <a:pt x="980" y="388"/>
                </a:lnTo>
                <a:lnTo>
                  <a:pt x="981" y="387"/>
                </a:lnTo>
                <a:lnTo>
                  <a:pt x="981" y="387"/>
                </a:lnTo>
                <a:lnTo>
                  <a:pt x="981" y="387"/>
                </a:lnTo>
                <a:lnTo>
                  <a:pt x="981" y="387"/>
                </a:lnTo>
                <a:lnTo>
                  <a:pt x="982" y="385"/>
                </a:lnTo>
                <a:lnTo>
                  <a:pt x="982" y="386"/>
                </a:lnTo>
                <a:lnTo>
                  <a:pt x="982" y="385"/>
                </a:lnTo>
                <a:lnTo>
                  <a:pt x="982" y="384"/>
                </a:lnTo>
                <a:lnTo>
                  <a:pt x="983" y="384"/>
                </a:lnTo>
                <a:lnTo>
                  <a:pt x="983" y="385"/>
                </a:lnTo>
                <a:lnTo>
                  <a:pt x="983" y="382"/>
                </a:lnTo>
                <a:lnTo>
                  <a:pt x="984" y="381"/>
                </a:lnTo>
                <a:lnTo>
                  <a:pt x="984" y="381"/>
                </a:lnTo>
                <a:lnTo>
                  <a:pt x="984" y="381"/>
                </a:lnTo>
                <a:lnTo>
                  <a:pt x="984" y="381"/>
                </a:lnTo>
                <a:lnTo>
                  <a:pt x="985" y="380"/>
                </a:lnTo>
                <a:lnTo>
                  <a:pt x="985" y="378"/>
                </a:lnTo>
                <a:lnTo>
                  <a:pt x="985" y="381"/>
                </a:lnTo>
                <a:lnTo>
                  <a:pt x="985" y="380"/>
                </a:lnTo>
                <a:lnTo>
                  <a:pt x="985" y="379"/>
                </a:lnTo>
                <a:lnTo>
                  <a:pt x="986" y="378"/>
                </a:lnTo>
                <a:lnTo>
                  <a:pt x="986" y="380"/>
                </a:lnTo>
                <a:lnTo>
                  <a:pt x="986" y="380"/>
                </a:lnTo>
                <a:lnTo>
                  <a:pt x="986" y="378"/>
                </a:lnTo>
                <a:lnTo>
                  <a:pt x="987" y="378"/>
                </a:lnTo>
                <a:lnTo>
                  <a:pt x="987" y="376"/>
                </a:lnTo>
                <a:lnTo>
                  <a:pt x="987" y="377"/>
                </a:lnTo>
                <a:lnTo>
                  <a:pt x="987" y="376"/>
                </a:lnTo>
                <a:lnTo>
                  <a:pt x="988" y="378"/>
                </a:lnTo>
                <a:lnTo>
                  <a:pt x="988" y="375"/>
                </a:lnTo>
                <a:lnTo>
                  <a:pt x="988" y="377"/>
                </a:lnTo>
                <a:lnTo>
                  <a:pt x="989" y="376"/>
                </a:lnTo>
                <a:lnTo>
                  <a:pt x="989" y="374"/>
                </a:lnTo>
                <a:lnTo>
                  <a:pt x="989" y="371"/>
                </a:lnTo>
                <a:lnTo>
                  <a:pt x="989" y="371"/>
                </a:lnTo>
                <a:lnTo>
                  <a:pt x="990" y="373"/>
                </a:lnTo>
                <a:lnTo>
                  <a:pt x="990" y="372"/>
                </a:lnTo>
                <a:lnTo>
                  <a:pt x="990" y="369"/>
                </a:lnTo>
                <a:lnTo>
                  <a:pt x="990" y="369"/>
                </a:lnTo>
                <a:lnTo>
                  <a:pt x="990" y="369"/>
                </a:lnTo>
                <a:lnTo>
                  <a:pt x="991" y="368"/>
                </a:lnTo>
                <a:lnTo>
                  <a:pt x="991" y="366"/>
                </a:lnTo>
                <a:lnTo>
                  <a:pt x="991" y="366"/>
                </a:lnTo>
                <a:lnTo>
                  <a:pt x="991" y="367"/>
                </a:lnTo>
                <a:lnTo>
                  <a:pt x="992" y="367"/>
                </a:lnTo>
                <a:lnTo>
                  <a:pt x="992" y="367"/>
                </a:lnTo>
                <a:lnTo>
                  <a:pt x="992" y="368"/>
                </a:lnTo>
                <a:lnTo>
                  <a:pt x="992" y="368"/>
                </a:lnTo>
                <a:lnTo>
                  <a:pt x="993" y="368"/>
                </a:lnTo>
                <a:lnTo>
                  <a:pt x="993" y="366"/>
                </a:lnTo>
                <a:lnTo>
                  <a:pt x="993" y="365"/>
                </a:lnTo>
                <a:lnTo>
                  <a:pt x="994" y="364"/>
                </a:lnTo>
                <a:lnTo>
                  <a:pt x="994" y="364"/>
                </a:lnTo>
                <a:lnTo>
                  <a:pt x="994" y="361"/>
                </a:lnTo>
                <a:lnTo>
                  <a:pt x="994" y="362"/>
                </a:lnTo>
                <a:lnTo>
                  <a:pt x="995" y="362"/>
                </a:lnTo>
                <a:lnTo>
                  <a:pt x="995" y="362"/>
                </a:lnTo>
                <a:lnTo>
                  <a:pt x="995" y="361"/>
                </a:lnTo>
                <a:lnTo>
                  <a:pt x="995" y="361"/>
                </a:lnTo>
                <a:lnTo>
                  <a:pt x="995" y="361"/>
                </a:lnTo>
                <a:lnTo>
                  <a:pt x="996" y="359"/>
                </a:lnTo>
                <a:lnTo>
                  <a:pt x="996" y="361"/>
                </a:lnTo>
                <a:lnTo>
                  <a:pt x="996" y="359"/>
                </a:lnTo>
                <a:lnTo>
                  <a:pt x="996" y="362"/>
                </a:lnTo>
                <a:lnTo>
                  <a:pt x="997" y="357"/>
                </a:lnTo>
                <a:lnTo>
                  <a:pt x="997" y="358"/>
                </a:lnTo>
                <a:lnTo>
                  <a:pt x="997" y="359"/>
                </a:lnTo>
                <a:lnTo>
                  <a:pt x="998" y="361"/>
                </a:lnTo>
                <a:lnTo>
                  <a:pt x="998" y="360"/>
                </a:lnTo>
                <a:lnTo>
                  <a:pt x="998" y="361"/>
                </a:lnTo>
                <a:lnTo>
                  <a:pt x="998" y="359"/>
                </a:lnTo>
                <a:lnTo>
                  <a:pt x="999" y="355"/>
                </a:lnTo>
                <a:lnTo>
                  <a:pt x="999" y="354"/>
                </a:lnTo>
                <a:lnTo>
                  <a:pt x="999" y="352"/>
                </a:lnTo>
                <a:lnTo>
                  <a:pt x="999" y="352"/>
                </a:lnTo>
                <a:lnTo>
                  <a:pt x="1000" y="356"/>
                </a:lnTo>
                <a:lnTo>
                  <a:pt x="1000" y="356"/>
                </a:lnTo>
                <a:lnTo>
                  <a:pt x="1000" y="356"/>
                </a:lnTo>
                <a:lnTo>
                  <a:pt x="1000" y="354"/>
                </a:lnTo>
                <a:lnTo>
                  <a:pt x="1000" y="349"/>
                </a:lnTo>
                <a:lnTo>
                  <a:pt x="1001" y="352"/>
                </a:lnTo>
                <a:lnTo>
                  <a:pt x="1001" y="348"/>
                </a:lnTo>
                <a:lnTo>
                  <a:pt x="1001" y="350"/>
                </a:lnTo>
                <a:lnTo>
                  <a:pt x="1001" y="352"/>
                </a:lnTo>
                <a:lnTo>
                  <a:pt x="1002" y="350"/>
                </a:lnTo>
                <a:lnTo>
                  <a:pt x="1002" y="352"/>
                </a:lnTo>
                <a:lnTo>
                  <a:pt x="1002" y="353"/>
                </a:lnTo>
                <a:lnTo>
                  <a:pt x="1003" y="350"/>
                </a:lnTo>
                <a:lnTo>
                  <a:pt x="1003" y="350"/>
                </a:lnTo>
                <a:lnTo>
                  <a:pt x="1003" y="347"/>
                </a:lnTo>
                <a:lnTo>
                  <a:pt x="1003" y="347"/>
                </a:lnTo>
                <a:lnTo>
                  <a:pt x="1004" y="348"/>
                </a:lnTo>
                <a:lnTo>
                  <a:pt x="1004" y="347"/>
                </a:lnTo>
                <a:lnTo>
                  <a:pt x="1004" y="345"/>
                </a:lnTo>
                <a:lnTo>
                  <a:pt x="1004" y="346"/>
                </a:lnTo>
                <a:lnTo>
                  <a:pt x="1005" y="349"/>
                </a:lnTo>
                <a:lnTo>
                  <a:pt x="1005" y="351"/>
                </a:lnTo>
                <a:lnTo>
                  <a:pt x="1005" y="350"/>
                </a:lnTo>
                <a:lnTo>
                  <a:pt x="1005" y="348"/>
                </a:lnTo>
                <a:lnTo>
                  <a:pt x="1006" y="351"/>
                </a:lnTo>
                <a:lnTo>
                  <a:pt x="1006" y="347"/>
                </a:lnTo>
                <a:lnTo>
                  <a:pt x="1006" y="349"/>
                </a:lnTo>
                <a:lnTo>
                  <a:pt x="1006" y="346"/>
                </a:lnTo>
                <a:lnTo>
                  <a:pt x="1006" y="346"/>
                </a:lnTo>
                <a:lnTo>
                  <a:pt x="1007" y="347"/>
                </a:lnTo>
                <a:lnTo>
                  <a:pt x="1007" y="345"/>
                </a:lnTo>
                <a:lnTo>
                  <a:pt x="1007" y="341"/>
                </a:lnTo>
                <a:lnTo>
                  <a:pt x="1008" y="341"/>
                </a:lnTo>
                <a:lnTo>
                  <a:pt x="1008" y="339"/>
                </a:lnTo>
                <a:lnTo>
                  <a:pt x="1008" y="342"/>
                </a:lnTo>
                <a:lnTo>
                  <a:pt x="1008" y="341"/>
                </a:lnTo>
                <a:lnTo>
                  <a:pt x="1009" y="345"/>
                </a:lnTo>
                <a:lnTo>
                  <a:pt x="1009" y="340"/>
                </a:lnTo>
                <a:lnTo>
                  <a:pt x="1009" y="339"/>
                </a:lnTo>
                <a:lnTo>
                  <a:pt x="1009" y="336"/>
                </a:lnTo>
                <a:lnTo>
                  <a:pt x="1010" y="334"/>
                </a:lnTo>
                <a:lnTo>
                  <a:pt x="1010" y="339"/>
                </a:lnTo>
                <a:lnTo>
                  <a:pt x="1010" y="340"/>
                </a:lnTo>
                <a:lnTo>
                  <a:pt x="1010" y="340"/>
                </a:lnTo>
                <a:lnTo>
                  <a:pt x="1011" y="339"/>
                </a:lnTo>
                <a:lnTo>
                  <a:pt x="1011" y="340"/>
                </a:lnTo>
                <a:lnTo>
                  <a:pt x="1011" y="339"/>
                </a:lnTo>
                <a:lnTo>
                  <a:pt x="1011" y="337"/>
                </a:lnTo>
                <a:lnTo>
                  <a:pt x="1011" y="338"/>
                </a:lnTo>
                <a:lnTo>
                  <a:pt x="1012" y="331"/>
                </a:lnTo>
                <a:lnTo>
                  <a:pt x="1012" y="330"/>
                </a:lnTo>
                <a:lnTo>
                  <a:pt x="1012" y="335"/>
                </a:lnTo>
                <a:lnTo>
                  <a:pt x="1013" y="332"/>
                </a:lnTo>
                <a:lnTo>
                  <a:pt x="1013" y="335"/>
                </a:lnTo>
                <a:lnTo>
                  <a:pt x="1013" y="336"/>
                </a:lnTo>
                <a:lnTo>
                  <a:pt x="1013" y="336"/>
                </a:lnTo>
                <a:lnTo>
                  <a:pt x="1014" y="334"/>
                </a:lnTo>
                <a:lnTo>
                  <a:pt x="1014" y="335"/>
                </a:lnTo>
                <a:lnTo>
                  <a:pt x="1014" y="333"/>
                </a:lnTo>
                <a:lnTo>
                  <a:pt x="1014" y="337"/>
                </a:lnTo>
                <a:lnTo>
                  <a:pt x="1015" y="337"/>
                </a:lnTo>
                <a:lnTo>
                  <a:pt x="1015" y="336"/>
                </a:lnTo>
                <a:lnTo>
                  <a:pt x="1015" y="331"/>
                </a:lnTo>
                <a:lnTo>
                  <a:pt x="1015" y="334"/>
                </a:lnTo>
                <a:lnTo>
                  <a:pt x="1016" y="331"/>
                </a:lnTo>
                <a:lnTo>
                  <a:pt x="1016" y="334"/>
                </a:lnTo>
                <a:lnTo>
                  <a:pt x="1016" y="334"/>
                </a:lnTo>
                <a:lnTo>
                  <a:pt x="1016" y="331"/>
                </a:lnTo>
                <a:lnTo>
                  <a:pt x="1017" y="327"/>
                </a:lnTo>
                <a:lnTo>
                  <a:pt x="1017" y="328"/>
                </a:lnTo>
                <a:lnTo>
                  <a:pt x="1017" y="331"/>
                </a:lnTo>
                <a:lnTo>
                  <a:pt x="1017" y="333"/>
                </a:lnTo>
                <a:lnTo>
                  <a:pt x="1018" y="332"/>
                </a:lnTo>
                <a:lnTo>
                  <a:pt x="1018" y="335"/>
                </a:lnTo>
                <a:lnTo>
                  <a:pt x="1018" y="331"/>
                </a:lnTo>
                <a:lnTo>
                  <a:pt x="1018" y="328"/>
                </a:lnTo>
                <a:lnTo>
                  <a:pt x="1019" y="333"/>
                </a:lnTo>
                <a:lnTo>
                  <a:pt x="1019" y="331"/>
                </a:lnTo>
                <a:lnTo>
                  <a:pt x="1019" y="330"/>
                </a:lnTo>
                <a:lnTo>
                  <a:pt x="1019" y="331"/>
                </a:lnTo>
                <a:lnTo>
                  <a:pt x="1020" y="327"/>
                </a:lnTo>
                <a:lnTo>
                  <a:pt x="1020" y="326"/>
                </a:lnTo>
                <a:lnTo>
                  <a:pt x="1020" y="329"/>
                </a:lnTo>
                <a:lnTo>
                  <a:pt x="1020" y="331"/>
                </a:lnTo>
                <a:lnTo>
                  <a:pt x="1021" y="330"/>
                </a:lnTo>
                <a:lnTo>
                  <a:pt x="1021" y="325"/>
                </a:lnTo>
                <a:lnTo>
                  <a:pt x="1021" y="325"/>
                </a:lnTo>
                <a:lnTo>
                  <a:pt x="1021" y="324"/>
                </a:lnTo>
                <a:lnTo>
                  <a:pt x="1022" y="330"/>
                </a:lnTo>
                <a:lnTo>
                  <a:pt x="1022" y="330"/>
                </a:lnTo>
                <a:lnTo>
                  <a:pt x="1022" y="319"/>
                </a:lnTo>
                <a:lnTo>
                  <a:pt x="1022" y="319"/>
                </a:lnTo>
                <a:lnTo>
                  <a:pt x="1023" y="326"/>
                </a:lnTo>
                <a:lnTo>
                  <a:pt x="1023" y="326"/>
                </a:lnTo>
                <a:lnTo>
                  <a:pt x="1023" y="330"/>
                </a:lnTo>
                <a:lnTo>
                  <a:pt x="1023" y="325"/>
                </a:lnTo>
                <a:lnTo>
                  <a:pt x="1024" y="334"/>
                </a:lnTo>
                <a:lnTo>
                  <a:pt x="1024" y="334"/>
                </a:lnTo>
                <a:lnTo>
                  <a:pt x="1024" y="329"/>
                </a:lnTo>
                <a:lnTo>
                  <a:pt x="1024" y="323"/>
                </a:lnTo>
                <a:lnTo>
                  <a:pt x="1025" y="330"/>
                </a:lnTo>
                <a:lnTo>
                  <a:pt x="1025" y="332"/>
                </a:lnTo>
                <a:lnTo>
                  <a:pt x="1025" y="334"/>
                </a:lnTo>
                <a:lnTo>
                  <a:pt x="1025" y="335"/>
                </a:lnTo>
                <a:lnTo>
                  <a:pt x="1026" y="327"/>
                </a:lnTo>
                <a:lnTo>
                  <a:pt x="1026" y="328"/>
                </a:lnTo>
                <a:lnTo>
                  <a:pt x="1026" y="327"/>
                </a:lnTo>
                <a:lnTo>
                  <a:pt x="1027" y="328"/>
                </a:lnTo>
                <a:lnTo>
                  <a:pt x="1027" y="330"/>
                </a:lnTo>
                <a:lnTo>
                  <a:pt x="1027" y="328"/>
                </a:lnTo>
                <a:lnTo>
                  <a:pt x="1027" y="322"/>
                </a:lnTo>
                <a:lnTo>
                  <a:pt x="1027" y="323"/>
                </a:lnTo>
                <a:lnTo>
                  <a:pt x="1028" y="327"/>
                </a:lnTo>
                <a:lnTo>
                  <a:pt x="1028" y="323"/>
                </a:lnTo>
                <a:lnTo>
                  <a:pt x="1028" y="317"/>
                </a:lnTo>
                <a:lnTo>
                  <a:pt x="1028" y="321"/>
                </a:lnTo>
                <a:lnTo>
                  <a:pt x="1029" y="327"/>
                </a:lnTo>
                <a:lnTo>
                  <a:pt x="1029" y="329"/>
                </a:lnTo>
                <a:lnTo>
                  <a:pt x="1029" y="325"/>
                </a:lnTo>
                <a:lnTo>
                  <a:pt x="1029" y="323"/>
                </a:lnTo>
                <a:lnTo>
                  <a:pt x="1030" y="318"/>
                </a:lnTo>
                <a:lnTo>
                  <a:pt x="1030" y="327"/>
                </a:lnTo>
                <a:lnTo>
                  <a:pt x="1030" y="323"/>
                </a:lnTo>
                <a:lnTo>
                  <a:pt x="1030" y="314"/>
                </a:lnTo>
                <a:lnTo>
                  <a:pt x="1031" y="311"/>
                </a:lnTo>
                <a:lnTo>
                  <a:pt x="1031" y="315"/>
                </a:lnTo>
                <a:lnTo>
                  <a:pt x="1031" y="316"/>
                </a:lnTo>
                <a:lnTo>
                  <a:pt x="1032" y="321"/>
                </a:lnTo>
                <a:lnTo>
                  <a:pt x="1032" y="320"/>
                </a:lnTo>
                <a:lnTo>
                  <a:pt x="1032" y="329"/>
                </a:lnTo>
                <a:lnTo>
                  <a:pt x="1032" y="330"/>
                </a:lnTo>
                <a:lnTo>
                  <a:pt x="1032" y="328"/>
                </a:lnTo>
                <a:lnTo>
                  <a:pt x="1033" y="328"/>
                </a:lnTo>
                <a:lnTo>
                  <a:pt x="1033" y="322"/>
                </a:lnTo>
                <a:lnTo>
                  <a:pt x="1033" y="326"/>
                </a:lnTo>
                <a:lnTo>
                  <a:pt x="1033" y="328"/>
                </a:lnTo>
                <a:lnTo>
                  <a:pt x="1034" y="326"/>
                </a:lnTo>
                <a:lnTo>
                  <a:pt x="1034" y="320"/>
                </a:lnTo>
                <a:lnTo>
                  <a:pt x="1034" y="322"/>
                </a:lnTo>
                <a:lnTo>
                  <a:pt x="1034" y="318"/>
                </a:lnTo>
                <a:lnTo>
                  <a:pt x="1035" y="328"/>
                </a:lnTo>
                <a:lnTo>
                  <a:pt x="1035" y="322"/>
                </a:lnTo>
                <a:lnTo>
                  <a:pt x="1035" y="317"/>
                </a:lnTo>
                <a:lnTo>
                  <a:pt x="1036" y="303"/>
                </a:lnTo>
                <a:lnTo>
                  <a:pt x="1036" y="316"/>
                </a:lnTo>
                <a:lnTo>
                  <a:pt x="1036" y="323"/>
                </a:lnTo>
                <a:lnTo>
                  <a:pt x="1036" y="324"/>
                </a:lnTo>
                <a:lnTo>
                  <a:pt x="1037" y="322"/>
                </a:lnTo>
                <a:lnTo>
                  <a:pt x="1037" y="315"/>
                </a:lnTo>
                <a:lnTo>
                  <a:pt x="1037" y="313"/>
                </a:lnTo>
                <a:lnTo>
                  <a:pt x="1037" y="321"/>
                </a:lnTo>
                <a:lnTo>
                  <a:pt x="1037" y="311"/>
                </a:lnTo>
                <a:lnTo>
                  <a:pt x="1038" y="318"/>
                </a:lnTo>
                <a:lnTo>
                  <a:pt x="1038" y="327"/>
                </a:lnTo>
                <a:lnTo>
                  <a:pt x="1038" y="327"/>
                </a:lnTo>
                <a:lnTo>
                  <a:pt x="1038" y="327"/>
                </a:lnTo>
                <a:lnTo>
                  <a:pt x="1039" y="322"/>
                </a:lnTo>
                <a:lnTo>
                  <a:pt x="1039" y="326"/>
                </a:lnTo>
                <a:lnTo>
                  <a:pt x="1039" y="325"/>
                </a:lnTo>
                <a:lnTo>
                  <a:pt x="1039" y="317"/>
                </a:lnTo>
                <a:lnTo>
                  <a:pt x="1040" y="310"/>
                </a:lnTo>
                <a:lnTo>
                  <a:pt x="1040" y="316"/>
                </a:lnTo>
                <a:lnTo>
                  <a:pt x="1040" y="314"/>
                </a:lnTo>
                <a:lnTo>
                  <a:pt x="1041" y="312"/>
                </a:lnTo>
                <a:lnTo>
                  <a:pt x="1041" y="320"/>
                </a:lnTo>
                <a:lnTo>
                  <a:pt x="1041" y="317"/>
                </a:lnTo>
                <a:lnTo>
                  <a:pt x="1041" y="325"/>
                </a:lnTo>
                <a:lnTo>
                  <a:pt x="1042" y="328"/>
                </a:lnTo>
                <a:lnTo>
                  <a:pt x="1042" y="328"/>
                </a:lnTo>
                <a:lnTo>
                  <a:pt x="1042" y="333"/>
                </a:lnTo>
                <a:lnTo>
                  <a:pt x="1042" y="326"/>
                </a:lnTo>
                <a:lnTo>
                  <a:pt x="1042" y="321"/>
                </a:lnTo>
                <a:lnTo>
                  <a:pt x="1043" y="321"/>
                </a:lnTo>
                <a:lnTo>
                  <a:pt x="1043" y="315"/>
                </a:lnTo>
                <a:lnTo>
                  <a:pt x="1043" y="317"/>
                </a:lnTo>
                <a:lnTo>
                  <a:pt x="1043" y="314"/>
                </a:lnTo>
                <a:lnTo>
                  <a:pt x="1044" y="316"/>
                </a:lnTo>
                <a:lnTo>
                  <a:pt x="1044" y="320"/>
                </a:lnTo>
                <a:lnTo>
                  <a:pt x="1044" y="312"/>
                </a:lnTo>
                <a:lnTo>
                  <a:pt x="1044" y="318"/>
                </a:lnTo>
                <a:lnTo>
                  <a:pt x="1045" y="309"/>
                </a:lnTo>
                <a:lnTo>
                  <a:pt x="1045" y="314"/>
                </a:lnTo>
                <a:lnTo>
                  <a:pt x="1045" y="321"/>
                </a:lnTo>
                <a:lnTo>
                  <a:pt x="1046" y="316"/>
                </a:lnTo>
                <a:lnTo>
                  <a:pt x="1046" y="316"/>
                </a:lnTo>
                <a:lnTo>
                  <a:pt x="1046" y="321"/>
                </a:lnTo>
                <a:lnTo>
                  <a:pt x="1046" y="328"/>
                </a:lnTo>
                <a:lnTo>
                  <a:pt x="1047" y="332"/>
                </a:lnTo>
                <a:lnTo>
                  <a:pt x="1047" y="327"/>
                </a:lnTo>
                <a:lnTo>
                  <a:pt x="1047" y="336"/>
                </a:lnTo>
                <a:lnTo>
                  <a:pt x="1047" y="325"/>
                </a:lnTo>
                <a:lnTo>
                  <a:pt x="1047" y="322"/>
                </a:lnTo>
                <a:lnTo>
                  <a:pt x="1048" y="321"/>
                </a:lnTo>
                <a:lnTo>
                  <a:pt x="1048" y="323"/>
                </a:lnTo>
                <a:lnTo>
                  <a:pt x="1048" y="326"/>
                </a:lnTo>
                <a:lnTo>
                  <a:pt x="1048" y="331"/>
                </a:lnTo>
                <a:lnTo>
                  <a:pt x="1049" y="330"/>
                </a:lnTo>
                <a:lnTo>
                  <a:pt x="1049" y="318"/>
                </a:lnTo>
                <a:lnTo>
                  <a:pt x="1049" y="331"/>
                </a:lnTo>
                <a:lnTo>
                  <a:pt x="1049" y="326"/>
                </a:lnTo>
                <a:lnTo>
                  <a:pt x="1050" y="315"/>
                </a:lnTo>
                <a:lnTo>
                  <a:pt x="1050" y="321"/>
                </a:lnTo>
                <a:lnTo>
                  <a:pt x="1050" y="323"/>
                </a:lnTo>
                <a:lnTo>
                  <a:pt x="1051" y="319"/>
                </a:lnTo>
                <a:lnTo>
                  <a:pt x="1051" y="319"/>
                </a:lnTo>
                <a:lnTo>
                  <a:pt x="1051" y="310"/>
                </a:lnTo>
                <a:lnTo>
                  <a:pt x="1051" y="307"/>
                </a:lnTo>
                <a:lnTo>
                  <a:pt x="1052" y="306"/>
                </a:lnTo>
                <a:lnTo>
                  <a:pt x="1052" y="311"/>
                </a:lnTo>
                <a:lnTo>
                  <a:pt x="1052" y="312"/>
                </a:lnTo>
                <a:lnTo>
                  <a:pt x="1052" y="312"/>
                </a:lnTo>
                <a:lnTo>
                  <a:pt x="1052" y="312"/>
                </a:lnTo>
                <a:lnTo>
                  <a:pt x="1053" y="320"/>
                </a:lnTo>
                <a:lnTo>
                  <a:pt x="1053" y="323"/>
                </a:lnTo>
                <a:lnTo>
                  <a:pt x="1053" y="321"/>
                </a:lnTo>
                <a:lnTo>
                  <a:pt x="1053" y="325"/>
                </a:lnTo>
                <a:lnTo>
                  <a:pt x="1054" y="320"/>
                </a:lnTo>
                <a:lnTo>
                  <a:pt x="1054" y="317"/>
                </a:lnTo>
                <a:lnTo>
                  <a:pt x="1054" y="325"/>
                </a:lnTo>
                <a:lnTo>
                  <a:pt x="1055" y="331"/>
                </a:lnTo>
                <a:lnTo>
                  <a:pt x="1055" y="322"/>
                </a:lnTo>
                <a:lnTo>
                  <a:pt x="1055" y="307"/>
                </a:lnTo>
                <a:lnTo>
                  <a:pt x="1055" y="314"/>
                </a:lnTo>
                <a:lnTo>
                  <a:pt x="1056" y="309"/>
                </a:lnTo>
                <a:lnTo>
                  <a:pt x="1056" y="306"/>
                </a:lnTo>
                <a:lnTo>
                  <a:pt x="1056" y="308"/>
                </a:lnTo>
                <a:lnTo>
                  <a:pt x="1056" y="309"/>
                </a:lnTo>
                <a:lnTo>
                  <a:pt x="1057" y="309"/>
                </a:lnTo>
                <a:lnTo>
                  <a:pt x="1057" y="311"/>
                </a:lnTo>
                <a:lnTo>
                  <a:pt x="1057" y="301"/>
                </a:lnTo>
                <a:lnTo>
                  <a:pt x="1057" y="312"/>
                </a:lnTo>
                <a:lnTo>
                  <a:pt x="1058" y="315"/>
                </a:lnTo>
                <a:lnTo>
                  <a:pt x="1058" y="310"/>
                </a:lnTo>
                <a:lnTo>
                  <a:pt x="1058" y="308"/>
                </a:lnTo>
                <a:lnTo>
                  <a:pt x="1058" y="312"/>
                </a:lnTo>
                <a:lnTo>
                  <a:pt x="1058" y="310"/>
                </a:lnTo>
                <a:lnTo>
                  <a:pt x="1059" y="316"/>
                </a:lnTo>
                <a:lnTo>
                  <a:pt x="1059" y="317"/>
                </a:lnTo>
                <a:lnTo>
                  <a:pt x="1059" y="319"/>
                </a:lnTo>
                <a:lnTo>
                  <a:pt x="1060" y="310"/>
                </a:lnTo>
                <a:lnTo>
                  <a:pt x="1060" y="313"/>
                </a:lnTo>
                <a:lnTo>
                  <a:pt x="1060" y="317"/>
                </a:lnTo>
                <a:lnTo>
                  <a:pt x="1060" y="309"/>
                </a:lnTo>
                <a:lnTo>
                  <a:pt x="1061" y="314"/>
                </a:lnTo>
                <a:lnTo>
                  <a:pt x="1061" y="306"/>
                </a:lnTo>
                <a:lnTo>
                  <a:pt x="1061" y="311"/>
                </a:lnTo>
                <a:lnTo>
                  <a:pt x="1061" y="307"/>
                </a:lnTo>
                <a:lnTo>
                  <a:pt x="1062" y="310"/>
                </a:lnTo>
                <a:lnTo>
                  <a:pt x="1062" y="310"/>
                </a:lnTo>
                <a:lnTo>
                  <a:pt x="1062" y="301"/>
                </a:lnTo>
                <a:lnTo>
                  <a:pt x="1062" y="300"/>
                </a:lnTo>
                <a:lnTo>
                  <a:pt x="1063" y="302"/>
                </a:lnTo>
                <a:lnTo>
                  <a:pt x="1063" y="291"/>
                </a:lnTo>
                <a:lnTo>
                  <a:pt x="1063" y="300"/>
                </a:lnTo>
                <a:lnTo>
                  <a:pt x="1063" y="298"/>
                </a:lnTo>
                <a:lnTo>
                  <a:pt x="1063" y="300"/>
                </a:lnTo>
                <a:lnTo>
                  <a:pt x="1064" y="301"/>
                </a:lnTo>
                <a:lnTo>
                  <a:pt x="1064" y="307"/>
                </a:lnTo>
                <a:lnTo>
                  <a:pt x="1064" y="300"/>
                </a:lnTo>
                <a:lnTo>
                  <a:pt x="1065" y="308"/>
                </a:lnTo>
                <a:lnTo>
                  <a:pt x="1065" y="300"/>
                </a:lnTo>
                <a:lnTo>
                  <a:pt x="1065" y="290"/>
                </a:lnTo>
                <a:lnTo>
                  <a:pt x="1065" y="295"/>
                </a:lnTo>
                <a:lnTo>
                  <a:pt x="1066" y="289"/>
                </a:lnTo>
                <a:lnTo>
                  <a:pt x="1066" y="296"/>
                </a:lnTo>
                <a:lnTo>
                  <a:pt x="1066" y="288"/>
                </a:lnTo>
                <a:lnTo>
                  <a:pt x="1066" y="290"/>
                </a:lnTo>
                <a:lnTo>
                  <a:pt x="1067" y="301"/>
                </a:lnTo>
                <a:lnTo>
                  <a:pt x="1067" y="287"/>
                </a:lnTo>
                <a:lnTo>
                  <a:pt x="1067" y="291"/>
                </a:lnTo>
                <a:lnTo>
                  <a:pt x="1067" y="290"/>
                </a:lnTo>
                <a:lnTo>
                  <a:pt x="1068" y="266"/>
                </a:lnTo>
                <a:lnTo>
                  <a:pt x="1068" y="264"/>
                </a:lnTo>
                <a:lnTo>
                  <a:pt x="1068" y="265"/>
                </a:lnTo>
                <a:lnTo>
                  <a:pt x="1068" y="276"/>
                </a:lnTo>
                <a:lnTo>
                  <a:pt x="1068" y="266"/>
                </a:lnTo>
                <a:lnTo>
                  <a:pt x="1069" y="281"/>
                </a:lnTo>
                <a:lnTo>
                  <a:pt x="1069" y="268"/>
                </a:lnTo>
                <a:lnTo>
                  <a:pt x="1069" y="256"/>
                </a:lnTo>
                <a:lnTo>
                  <a:pt x="1070" y="265"/>
                </a:lnTo>
                <a:lnTo>
                  <a:pt x="1070" y="251"/>
                </a:lnTo>
                <a:lnTo>
                  <a:pt x="1070" y="270"/>
                </a:lnTo>
                <a:lnTo>
                  <a:pt x="1070" y="268"/>
                </a:lnTo>
                <a:lnTo>
                  <a:pt x="1071" y="262"/>
                </a:lnTo>
                <a:lnTo>
                  <a:pt x="1071" y="256"/>
                </a:lnTo>
                <a:lnTo>
                  <a:pt x="1071" y="238"/>
                </a:lnTo>
                <a:lnTo>
                  <a:pt x="1071" y="241"/>
                </a:lnTo>
                <a:lnTo>
                  <a:pt x="1072" y="259"/>
                </a:lnTo>
                <a:lnTo>
                  <a:pt x="1072" y="263"/>
                </a:lnTo>
                <a:lnTo>
                  <a:pt x="1072" y="272"/>
                </a:lnTo>
                <a:lnTo>
                  <a:pt x="1072" y="269"/>
                </a:lnTo>
                <a:lnTo>
                  <a:pt x="1073" y="250"/>
                </a:lnTo>
                <a:lnTo>
                  <a:pt x="1073" y="253"/>
                </a:lnTo>
                <a:lnTo>
                  <a:pt x="1073" y="240"/>
                </a:lnTo>
                <a:lnTo>
                  <a:pt x="1073" y="266"/>
                </a:lnTo>
                <a:lnTo>
                  <a:pt x="1074" y="239"/>
                </a:lnTo>
                <a:lnTo>
                  <a:pt x="1074" y="260"/>
                </a:lnTo>
                <a:lnTo>
                  <a:pt x="1074" y="266"/>
                </a:lnTo>
                <a:lnTo>
                  <a:pt x="1074" y="261"/>
                </a:lnTo>
                <a:lnTo>
                  <a:pt x="1075" y="280"/>
                </a:lnTo>
                <a:lnTo>
                  <a:pt x="1075" y="280"/>
                </a:lnTo>
                <a:lnTo>
                  <a:pt x="1075" y="279"/>
                </a:lnTo>
                <a:lnTo>
                  <a:pt x="1075" y="263"/>
                </a:lnTo>
                <a:lnTo>
                  <a:pt x="1076" y="256"/>
                </a:lnTo>
                <a:lnTo>
                  <a:pt x="1076" y="263"/>
                </a:lnTo>
                <a:lnTo>
                  <a:pt x="1076" y="268"/>
                </a:lnTo>
                <a:lnTo>
                  <a:pt x="1076" y="270"/>
                </a:lnTo>
                <a:lnTo>
                  <a:pt x="1077" y="252"/>
                </a:lnTo>
                <a:lnTo>
                  <a:pt x="1077" y="273"/>
                </a:lnTo>
                <a:lnTo>
                  <a:pt x="1077" y="258"/>
                </a:lnTo>
                <a:lnTo>
                  <a:pt x="1077" y="262"/>
                </a:lnTo>
                <a:lnTo>
                  <a:pt x="1078" y="270"/>
                </a:lnTo>
                <a:lnTo>
                  <a:pt x="1078" y="264"/>
                </a:lnTo>
                <a:lnTo>
                  <a:pt x="1078" y="278"/>
                </a:lnTo>
                <a:lnTo>
                  <a:pt x="1079" y="259"/>
                </a:lnTo>
                <a:lnTo>
                  <a:pt x="1079" y="278"/>
                </a:lnTo>
                <a:lnTo>
                  <a:pt x="1079" y="268"/>
                </a:lnTo>
                <a:lnTo>
                  <a:pt x="1079" y="270"/>
                </a:lnTo>
                <a:lnTo>
                  <a:pt x="1079" y="260"/>
                </a:lnTo>
                <a:lnTo>
                  <a:pt x="1080" y="246"/>
                </a:lnTo>
                <a:lnTo>
                  <a:pt x="1080" y="251"/>
                </a:lnTo>
                <a:lnTo>
                  <a:pt x="1080" y="271"/>
                </a:lnTo>
                <a:lnTo>
                  <a:pt x="1080" y="268"/>
                </a:lnTo>
                <a:lnTo>
                  <a:pt x="1081" y="270"/>
                </a:lnTo>
                <a:lnTo>
                  <a:pt x="1081" y="280"/>
                </a:lnTo>
                <a:lnTo>
                  <a:pt x="1081" y="286"/>
                </a:lnTo>
                <a:lnTo>
                  <a:pt x="1081" y="297"/>
                </a:lnTo>
                <a:lnTo>
                  <a:pt x="1082" y="282"/>
                </a:lnTo>
                <a:lnTo>
                  <a:pt x="1082" y="277"/>
                </a:lnTo>
                <a:lnTo>
                  <a:pt x="1082" y="285"/>
                </a:lnTo>
                <a:lnTo>
                  <a:pt x="1082" y="272"/>
                </a:lnTo>
                <a:lnTo>
                  <a:pt x="1083" y="276"/>
                </a:lnTo>
                <a:lnTo>
                  <a:pt x="1083" y="262"/>
                </a:lnTo>
                <a:lnTo>
                  <a:pt x="1083" y="276"/>
                </a:lnTo>
                <a:lnTo>
                  <a:pt x="1084" y="282"/>
                </a:lnTo>
                <a:lnTo>
                  <a:pt x="1084" y="287"/>
                </a:lnTo>
                <a:lnTo>
                  <a:pt x="1084" y="280"/>
                </a:lnTo>
                <a:lnTo>
                  <a:pt x="1084" y="296"/>
                </a:lnTo>
                <a:lnTo>
                  <a:pt x="1084" y="285"/>
                </a:lnTo>
                <a:lnTo>
                  <a:pt x="1085" y="280"/>
                </a:lnTo>
                <a:lnTo>
                  <a:pt x="1085" y="284"/>
                </a:lnTo>
                <a:lnTo>
                  <a:pt x="1085" y="296"/>
                </a:lnTo>
                <a:lnTo>
                  <a:pt x="1085" y="295"/>
                </a:lnTo>
                <a:lnTo>
                  <a:pt x="1086" y="274"/>
                </a:lnTo>
                <a:lnTo>
                  <a:pt x="1086" y="295"/>
                </a:lnTo>
                <a:lnTo>
                  <a:pt x="1086" y="278"/>
                </a:lnTo>
                <a:lnTo>
                  <a:pt x="1086" y="291"/>
                </a:lnTo>
                <a:lnTo>
                  <a:pt x="1087" y="283"/>
                </a:lnTo>
                <a:lnTo>
                  <a:pt x="1087" y="291"/>
                </a:lnTo>
                <a:lnTo>
                  <a:pt x="1087" y="296"/>
                </a:lnTo>
                <a:lnTo>
                  <a:pt x="1087" y="297"/>
                </a:lnTo>
                <a:lnTo>
                  <a:pt x="1088" y="299"/>
                </a:lnTo>
                <a:lnTo>
                  <a:pt x="1088" y="296"/>
                </a:lnTo>
                <a:lnTo>
                  <a:pt x="1088" y="300"/>
                </a:lnTo>
                <a:lnTo>
                  <a:pt x="1089" y="307"/>
                </a:lnTo>
                <a:lnTo>
                  <a:pt x="1089" y="304"/>
                </a:lnTo>
                <a:lnTo>
                  <a:pt x="1089" y="312"/>
                </a:lnTo>
                <a:lnTo>
                  <a:pt x="1089" y="314"/>
                </a:lnTo>
                <a:lnTo>
                  <a:pt x="1089" y="301"/>
                </a:lnTo>
                <a:lnTo>
                  <a:pt x="1090" y="296"/>
                </a:lnTo>
                <a:lnTo>
                  <a:pt x="1090" y="302"/>
                </a:lnTo>
                <a:lnTo>
                  <a:pt x="1090" y="309"/>
                </a:lnTo>
                <a:lnTo>
                  <a:pt x="1090" y="310"/>
                </a:lnTo>
                <a:lnTo>
                  <a:pt x="1091" y="312"/>
                </a:lnTo>
                <a:lnTo>
                  <a:pt x="1091" y="316"/>
                </a:lnTo>
                <a:lnTo>
                  <a:pt x="1091" y="305"/>
                </a:lnTo>
                <a:lnTo>
                  <a:pt x="1091" y="299"/>
                </a:lnTo>
                <a:lnTo>
                  <a:pt x="1092" y="302"/>
                </a:lnTo>
                <a:lnTo>
                  <a:pt x="1092" y="291"/>
                </a:lnTo>
                <a:lnTo>
                  <a:pt x="1092" y="297"/>
                </a:lnTo>
                <a:lnTo>
                  <a:pt x="1093" y="300"/>
                </a:lnTo>
                <a:lnTo>
                  <a:pt x="1093" y="306"/>
                </a:lnTo>
                <a:lnTo>
                  <a:pt x="1093" y="313"/>
                </a:lnTo>
                <a:lnTo>
                  <a:pt x="1093" y="308"/>
                </a:lnTo>
                <a:lnTo>
                  <a:pt x="1094" y="315"/>
                </a:lnTo>
                <a:lnTo>
                  <a:pt x="1094" y="315"/>
                </a:lnTo>
                <a:lnTo>
                  <a:pt x="1094" y="324"/>
                </a:lnTo>
                <a:lnTo>
                  <a:pt x="1094" y="322"/>
                </a:lnTo>
                <a:lnTo>
                  <a:pt x="1094" y="321"/>
                </a:lnTo>
                <a:lnTo>
                  <a:pt x="1095" y="319"/>
                </a:lnTo>
                <a:lnTo>
                  <a:pt x="1095" y="322"/>
                </a:lnTo>
                <a:lnTo>
                  <a:pt x="1095" y="317"/>
                </a:lnTo>
                <a:lnTo>
                  <a:pt x="1095" y="321"/>
                </a:lnTo>
                <a:lnTo>
                  <a:pt x="1096" y="326"/>
                </a:lnTo>
                <a:lnTo>
                  <a:pt x="1096" y="319"/>
                </a:lnTo>
                <a:lnTo>
                  <a:pt x="1096" y="315"/>
                </a:lnTo>
                <a:lnTo>
                  <a:pt x="1096" y="314"/>
                </a:lnTo>
                <a:lnTo>
                  <a:pt x="1097" y="317"/>
                </a:lnTo>
                <a:lnTo>
                  <a:pt x="1097" y="322"/>
                </a:lnTo>
                <a:lnTo>
                  <a:pt x="1097" y="324"/>
                </a:lnTo>
                <a:lnTo>
                  <a:pt x="1098" y="322"/>
                </a:lnTo>
                <a:lnTo>
                  <a:pt x="1098" y="308"/>
                </a:lnTo>
                <a:lnTo>
                  <a:pt x="1098" y="308"/>
                </a:lnTo>
                <a:lnTo>
                  <a:pt x="1098" y="307"/>
                </a:lnTo>
                <a:lnTo>
                  <a:pt x="1099" y="311"/>
                </a:lnTo>
                <a:lnTo>
                  <a:pt x="1099" y="317"/>
                </a:lnTo>
                <a:lnTo>
                  <a:pt x="1099" y="321"/>
                </a:lnTo>
                <a:lnTo>
                  <a:pt x="1099" y="323"/>
                </a:lnTo>
                <a:lnTo>
                  <a:pt x="1099" y="325"/>
                </a:lnTo>
                <a:lnTo>
                  <a:pt x="1100" y="326"/>
                </a:lnTo>
                <a:lnTo>
                  <a:pt x="1100" y="326"/>
                </a:lnTo>
                <a:lnTo>
                  <a:pt x="1100" y="319"/>
                </a:lnTo>
                <a:lnTo>
                  <a:pt x="1100" y="320"/>
                </a:lnTo>
                <a:lnTo>
                  <a:pt x="1101" y="328"/>
                </a:lnTo>
                <a:lnTo>
                  <a:pt x="1101" y="328"/>
                </a:lnTo>
                <a:lnTo>
                  <a:pt x="1101" y="325"/>
                </a:lnTo>
                <a:lnTo>
                  <a:pt x="1101" y="323"/>
                </a:lnTo>
                <a:lnTo>
                  <a:pt x="1102" y="331"/>
                </a:lnTo>
                <a:lnTo>
                  <a:pt x="1102" y="324"/>
                </a:lnTo>
                <a:lnTo>
                  <a:pt x="1102" y="325"/>
                </a:lnTo>
                <a:lnTo>
                  <a:pt x="1103" y="323"/>
                </a:lnTo>
                <a:lnTo>
                  <a:pt x="1103" y="330"/>
                </a:lnTo>
                <a:lnTo>
                  <a:pt x="1103" y="316"/>
                </a:lnTo>
                <a:lnTo>
                  <a:pt x="1103" y="327"/>
                </a:lnTo>
                <a:lnTo>
                  <a:pt x="1104" y="324"/>
                </a:lnTo>
                <a:lnTo>
                  <a:pt x="1104" y="320"/>
                </a:lnTo>
                <a:lnTo>
                  <a:pt x="1104" y="318"/>
                </a:lnTo>
                <a:lnTo>
                  <a:pt x="1104" y="321"/>
                </a:lnTo>
                <a:lnTo>
                  <a:pt x="1105" y="324"/>
                </a:lnTo>
                <a:lnTo>
                  <a:pt x="1105" y="324"/>
                </a:lnTo>
                <a:lnTo>
                  <a:pt x="1105" y="321"/>
                </a:lnTo>
                <a:lnTo>
                  <a:pt x="1105" y="327"/>
                </a:lnTo>
                <a:lnTo>
                  <a:pt x="1105" y="329"/>
                </a:lnTo>
                <a:lnTo>
                  <a:pt x="1106" y="330"/>
                </a:lnTo>
                <a:lnTo>
                  <a:pt x="1106" y="331"/>
                </a:lnTo>
                <a:lnTo>
                  <a:pt x="1106" y="331"/>
                </a:lnTo>
                <a:lnTo>
                  <a:pt x="1106" y="330"/>
                </a:lnTo>
                <a:lnTo>
                  <a:pt x="1107" y="329"/>
                </a:lnTo>
                <a:lnTo>
                  <a:pt x="1107" y="333"/>
                </a:lnTo>
                <a:lnTo>
                  <a:pt x="1107" y="333"/>
                </a:lnTo>
                <a:lnTo>
                  <a:pt x="1108" y="333"/>
                </a:lnTo>
                <a:lnTo>
                  <a:pt x="1108" y="329"/>
                </a:lnTo>
                <a:lnTo>
                  <a:pt x="1108" y="328"/>
                </a:lnTo>
                <a:lnTo>
                  <a:pt x="1108" y="325"/>
                </a:lnTo>
                <a:lnTo>
                  <a:pt x="1109" y="327"/>
                </a:lnTo>
                <a:lnTo>
                  <a:pt x="1109" y="325"/>
                </a:lnTo>
                <a:lnTo>
                  <a:pt x="1109" y="327"/>
                </a:lnTo>
                <a:lnTo>
                  <a:pt x="1109" y="335"/>
                </a:lnTo>
                <a:lnTo>
                  <a:pt x="1110" y="334"/>
                </a:lnTo>
                <a:lnTo>
                  <a:pt x="1110" y="332"/>
                </a:lnTo>
                <a:lnTo>
                  <a:pt x="1110" y="329"/>
                </a:lnTo>
                <a:lnTo>
                  <a:pt x="1110" y="331"/>
                </a:lnTo>
                <a:lnTo>
                  <a:pt x="1110" y="332"/>
                </a:lnTo>
                <a:lnTo>
                  <a:pt x="1111" y="331"/>
                </a:lnTo>
                <a:lnTo>
                  <a:pt x="1111" y="335"/>
                </a:lnTo>
                <a:lnTo>
                  <a:pt x="1111" y="335"/>
                </a:lnTo>
                <a:lnTo>
                  <a:pt x="1112" y="334"/>
                </a:lnTo>
                <a:lnTo>
                  <a:pt x="1112" y="326"/>
                </a:lnTo>
                <a:lnTo>
                  <a:pt x="1112" y="332"/>
                </a:lnTo>
                <a:lnTo>
                  <a:pt x="1112" y="332"/>
                </a:lnTo>
                <a:lnTo>
                  <a:pt x="1113" y="327"/>
                </a:lnTo>
                <a:lnTo>
                  <a:pt x="1113" y="329"/>
                </a:lnTo>
                <a:lnTo>
                  <a:pt x="1113" y="332"/>
                </a:lnTo>
                <a:lnTo>
                  <a:pt x="1113" y="326"/>
                </a:lnTo>
                <a:lnTo>
                  <a:pt x="1114" y="326"/>
                </a:lnTo>
                <a:lnTo>
                  <a:pt x="1114" y="323"/>
                </a:lnTo>
                <a:lnTo>
                  <a:pt x="1114" y="328"/>
                </a:lnTo>
                <a:lnTo>
                  <a:pt x="1114" y="329"/>
                </a:lnTo>
                <a:lnTo>
                  <a:pt x="1115" y="319"/>
                </a:lnTo>
                <a:lnTo>
                  <a:pt x="1115" y="326"/>
                </a:lnTo>
                <a:lnTo>
                  <a:pt x="1115" y="328"/>
                </a:lnTo>
                <a:lnTo>
                  <a:pt x="1115" y="329"/>
                </a:lnTo>
                <a:lnTo>
                  <a:pt x="1115" y="338"/>
                </a:lnTo>
                <a:lnTo>
                  <a:pt x="1116" y="333"/>
                </a:lnTo>
                <a:lnTo>
                  <a:pt x="1116" y="327"/>
                </a:lnTo>
                <a:lnTo>
                  <a:pt x="1116" y="331"/>
                </a:lnTo>
                <a:lnTo>
                  <a:pt x="1117" y="335"/>
                </a:lnTo>
                <a:lnTo>
                  <a:pt x="1117" y="324"/>
                </a:lnTo>
                <a:lnTo>
                  <a:pt x="1117" y="323"/>
                </a:lnTo>
                <a:lnTo>
                  <a:pt x="1117" y="318"/>
                </a:lnTo>
                <a:lnTo>
                  <a:pt x="1118" y="332"/>
                </a:lnTo>
                <a:lnTo>
                  <a:pt x="1118" y="328"/>
                </a:lnTo>
                <a:lnTo>
                  <a:pt x="1118" y="326"/>
                </a:lnTo>
                <a:lnTo>
                  <a:pt x="1118" y="324"/>
                </a:lnTo>
                <a:lnTo>
                  <a:pt x="1119" y="326"/>
                </a:lnTo>
                <a:lnTo>
                  <a:pt x="1119" y="330"/>
                </a:lnTo>
                <a:lnTo>
                  <a:pt x="1119" y="325"/>
                </a:lnTo>
                <a:lnTo>
                  <a:pt x="1119" y="325"/>
                </a:lnTo>
                <a:lnTo>
                  <a:pt x="1120" y="326"/>
                </a:lnTo>
                <a:lnTo>
                  <a:pt x="1120" y="321"/>
                </a:lnTo>
                <a:lnTo>
                  <a:pt x="1120" y="322"/>
                </a:lnTo>
                <a:lnTo>
                  <a:pt x="1120" y="319"/>
                </a:lnTo>
                <a:lnTo>
                  <a:pt x="1120" y="325"/>
                </a:lnTo>
                <a:lnTo>
                  <a:pt x="1121" y="325"/>
                </a:lnTo>
                <a:lnTo>
                  <a:pt x="1121" y="326"/>
                </a:lnTo>
                <a:lnTo>
                  <a:pt x="1121" y="324"/>
                </a:lnTo>
                <a:lnTo>
                  <a:pt x="1122" y="327"/>
                </a:lnTo>
                <a:lnTo>
                  <a:pt x="1122" y="326"/>
                </a:lnTo>
                <a:lnTo>
                  <a:pt x="1122" y="327"/>
                </a:lnTo>
                <a:lnTo>
                  <a:pt x="1122" y="330"/>
                </a:lnTo>
                <a:lnTo>
                  <a:pt x="1123" y="329"/>
                </a:lnTo>
                <a:lnTo>
                  <a:pt x="1123" y="326"/>
                </a:lnTo>
                <a:lnTo>
                  <a:pt x="1123" y="320"/>
                </a:lnTo>
                <a:lnTo>
                  <a:pt x="1123" y="324"/>
                </a:lnTo>
                <a:lnTo>
                  <a:pt x="1124" y="316"/>
                </a:lnTo>
                <a:lnTo>
                  <a:pt x="1124" y="317"/>
                </a:lnTo>
                <a:lnTo>
                  <a:pt x="1124" y="316"/>
                </a:lnTo>
                <a:lnTo>
                  <a:pt x="1124" y="319"/>
                </a:lnTo>
                <a:lnTo>
                  <a:pt x="1125" y="319"/>
                </a:lnTo>
                <a:lnTo>
                  <a:pt x="1125" y="319"/>
                </a:lnTo>
                <a:lnTo>
                  <a:pt x="1125" y="329"/>
                </a:lnTo>
                <a:lnTo>
                  <a:pt x="1125" y="322"/>
                </a:lnTo>
                <a:lnTo>
                  <a:pt x="1125" y="324"/>
                </a:lnTo>
                <a:lnTo>
                  <a:pt x="1126" y="327"/>
                </a:lnTo>
                <a:lnTo>
                  <a:pt x="1126" y="320"/>
                </a:lnTo>
                <a:lnTo>
                  <a:pt x="1126" y="333"/>
                </a:lnTo>
                <a:lnTo>
                  <a:pt x="1127" y="331"/>
                </a:lnTo>
                <a:lnTo>
                  <a:pt x="1127" y="323"/>
                </a:lnTo>
                <a:lnTo>
                  <a:pt x="1127" y="326"/>
                </a:lnTo>
                <a:lnTo>
                  <a:pt x="1127" y="319"/>
                </a:lnTo>
                <a:lnTo>
                  <a:pt x="1128" y="317"/>
                </a:lnTo>
                <a:lnTo>
                  <a:pt x="1128" y="323"/>
                </a:lnTo>
                <a:lnTo>
                  <a:pt x="1128" y="329"/>
                </a:lnTo>
                <a:lnTo>
                  <a:pt x="1128" y="322"/>
                </a:lnTo>
                <a:lnTo>
                  <a:pt x="1129" y="327"/>
                </a:lnTo>
                <a:lnTo>
                  <a:pt x="1129" y="319"/>
                </a:lnTo>
                <a:lnTo>
                  <a:pt x="1129" y="322"/>
                </a:lnTo>
                <a:lnTo>
                  <a:pt x="1129" y="320"/>
                </a:lnTo>
                <a:lnTo>
                  <a:pt x="1130" y="321"/>
                </a:lnTo>
                <a:lnTo>
                  <a:pt x="1130" y="319"/>
                </a:lnTo>
                <a:lnTo>
                  <a:pt x="1130" y="314"/>
                </a:lnTo>
                <a:lnTo>
                  <a:pt x="1131" y="315"/>
                </a:lnTo>
                <a:lnTo>
                  <a:pt x="1131" y="314"/>
                </a:lnTo>
                <a:lnTo>
                  <a:pt x="1131" y="322"/>
                </a:lnTo>
                <a:lnTo>
                  <a:pt x="1131" y="321"/>
                </a:lnTo>
                <a:lnTo>
                  <a:pt x="1131" y="317"/>
                </a:lnTo>
                <a:lnTo>
                  <a:pt x="1132" y="321"/>
                </a:lnTo>
                <a:lnTo>
                  <a:pt x="1132" y="316"/>
                </a:lnTo>
                <a:lnTo>
                  <a:pt x="1132" y="321"/>
                </a:lnTo>
                <a:lnTo>
                  <a:pt x="1132" y="319"/>
                </a:lnTo>
                <a:lnTo>
                  <a:pt x="1133" y="315"/>
                </a:lnTo>
                <a:lnTo>
                  <a:pt x="1133" y="313"/>
                </a:lnTo>
                <a:lnTo>
                  <a:pt x="1133" y="314"/>
                </a:lnTo>
                <a:lnTo>
                  <a:pt x="1133" y="312"/>
                </a:lnTo>
                <a:lnTo>
                  <a:pt x="1134" y="315"/>
                </a:lnTo>
                <a:lnTo>
                  <a:pt x="1134" y="316"/>
                </a:lnTo>
                <a:lnTo>
                  <a:pt x="1134" y="316"/>
                </a:lnTo>
                <a:lnTo>
                  <a:pt x="1134" y="317"/>
                </a:lnTo>
                <a:lnTo>
                  <a:pt x="1135" y="319"/>
                </a:lnTo>
                <a:lnTo>
                  <a:pt x="1135" y="311"/>
                </a:lnTo>
                <a:lnTo>
                  <a:pt x="1135" y="313"/>
                </a:lnTo>
                <a:lnTo>
                  <a:pt x="1136" y="312"/>
                </a:lnTo>
                <a:lnTo>
                  <a:pt x="1136" y="313"/>
                </a:lnTo>
                <a:lnTo>
                  <a:pt x="1136" y="308"/>
                </a:lnTo>
                <a:lnTo>
                  <a:pt x="1136" y="314"/>
                </a:lnTo>
                <a:lnTo>
                  <a:pt x="1136" y="312"/>
                </a:lnTo>
                <a:lnTo>
                  <a:pt x="1137" y="309"/>
                </a:lnTo>
                <a:lnTo>
                  <a:pt x="1137" y="315"/>
                </a:lnTo>
                <a:lnTo>
                  <a:pt x="1137" y="314"/>
                </a:lnTo>
                <a:lnTo>
                  <a:pt x="1137" y="310"/>
                </a:lnTo>
                <a:lnTo>
                  <a:pt x="1138" y="308"/>
                </a:lnTo>
                <a:lnTo>
                  <a:pt x="1138" y="306"/>
                </a:lnTo>
                <a:lnTo>
                  <a:pt x="1138" y="308"/>
                </a:lnTo>
                <a:lnTo>
                  <a:pt x="1138" y="311"/>
                </a:lnTo>
                <a:lnTo>
                  <a:pt x="1139" y="311"/>
                </a:lnTo>
                <a:lnTo>
                  <a:pt x="1139" y="311"/>
                </a:lnTo>
                <a:lnTo>
                  <a:pt x="1139" y="297"/>
                </a:lnTo>
                <a:lnTo>
                  <a:pt x="1139" y="296"/>
                </a:lnTo>
                <a:lnTo>
                  <a:pt x="1140" y="295"/>
                </a:lnTo>
                <a:lnTo>
                  <a:pt x="1140" y="300"/>
                </a:lnTo>
                <a:lnTo>
                  <a:pt x="1140" y="293"/>
                </a:lnTo>
                <a:lnTo>
                  <a:pt x="1141" y="291"/>
                </a:lnTo>
                <a:lnTo>
                  <a:pt x="1141" y="288"/>
                </a:lnTo>
                <a:lnTo>
                  <a:pt x="1141" y="293"/>
                </a:lnTo>
                <a:lnTo>
                  <a:pt x="1141" y="289"/>
                </a:lnTo>
                <a:lnTo>
                  <a:pt x="1141" y="291"/>
                </a:lnTo>
                <a:lnTo>
                  <a:pt x="1142" y="290"/>
                </a:lnTo>
                <a:lnTo>
                  <a:pt x="1142" y="297"/>
                </a:lnTo>
                <a:lnTo>
                  <a:pt x="1142" y="285"/>
                </a:lnTo>
                <a:lnTo>
                  <a:pt x="1142" y="276"/>
                </a:lnTo>
                <a:lnTo>
                  <a:pt x="1143" y="282"/>
                </a:lnTo>
                <a:lnTo>
                  <a:pt x="1143" y="287"/>
                </a:lnTo>
                <a:lnTo>
                  <a:pt x="1143" y="294"/>
                </a:lnTo>
                <a:lnTo>
                  <a:pt x="1143" y="298"/>
                </a:lnTo>
                <a:lnTo>
                  <a:pt x="1144" y="274"/>
                </a:lnTo>
                <a:lnTo>
                  <a:pt x="1144" y="286"/>
                </a:lnTo>
                <a:lnTo>
                  <a:pt x="1144" y="288"/>
                </a:lnTo>
                <a:lnTo>
                  <a:pt x="1144" y="278"/>
                </a:lnTo>
                <a:lnTo>
                  <a:pt x="1145" y="279"/>
                </a:lnTo>
                <a:lnTo>
                  <a:pt x="1145" y="291"/>
                </a:lnTo>
                <a:lnTo>
                  <a:pt x="1145" y="268"/>
                </a:lnTo>
                <a:lnTo>
                  <a:pt x="1146" y="280"/>
                </a:lnTo>
                <a:lnTo>
                  <a:pt x="1146" y="280"/>
                </a:lnTo>
                <a:lnTo>
                  <a:pt x="1146" y="284"/>
                </a:lnTo>
                <a:lnTo>
                  <a:pt x="1146" y="278"/>
                </a:lnTo>
                <a:lnTo>
                  <a:pt x="1146" y="272"/>
                </a:lnTo>
                <a:lnTo>
                  <a:pt x="1147" y="274"/>
                </a:lnTo>
                <a:lnTo>
                  <a:pt x="1147" y="262"/>
                </a:lnTo>
                <a:lnTo>
                  <a:pt x="1147" y="267"/>
                </a:lnTo>
                <a:lnTo>
                  <a:pt x="1147" y="259"/>
                </a:lnTo>
                <a:lnTo>
                  <a:pt x="1148" y="268"/>
                </a:lnTo>
                <a:lnTo>
                  <a:pt x="1148" y="274"/>
                </a:lnTo>
                <a:lnTo>
                  <a:pt x="1148" y="273"/>
                </a:lnTo>
                <a:lnTo>
                  <a:pt x="1148" y="277"/>
                </a:lnTo>
                <a:lnTo>
                  <a:pt x="1149" y="276"/>
                </a:lnTo>
                <a:lnTo>
                  <a:pt x="1149" y="271"/>
                </a:lnTo>
                <a:lnTo>
                  <a:pt x="1149" y="240"/>
                </a:lnTo>
                <a:lnTo>
                  <a:pt x="1150" y="257"/>
                </a:lnTo>
                <a:lnTo>
                  <a:pt x="1150" y="245"/>
                </a:lnTo>
                <a:lnTo>
                  <a:pt x="1150" y="245"/>
                </a:lnTo>
                <a:lnTo>
                  <a:pt x="1150" y="262"/>
                </a:lnTo>
                <a:lnTo>
                  <a:pt x="1151" y="239"/>
                </a:lnTo>
                <a:lnTo>
                  <a:pt x="1151" y="240"/>
                </a:lnTo>
                <a:lnTo>
                  <a:pt x="1151" y="240"/>
                </a:lnTo>
                <a:lnTo>
                  <a:pt x="1151" y="242"/>
                </a:lnTo>
                <a:lnTo>
                  <a:pt x="1152" y="245"/>
                </a:lnTo>
                <a:lnTo>
                  <a:pt x="1152" y="258"/>
                </a:lnTo>
                <a:lnTo>
                  <a:pt x="1152" y="260"/>
                </a:lnTo>
                <a:lnTo>
                  <a:pt x="1152" y="268"/>
                </a:lnTo>
                <a:lnTo>
                  <a:pt x="1152" y="261"/>
                </a:lnTo>
                <a:lnTo>
                  <a:pt x="1153" y="258"/>
                </a:lnTo>
                <a:lnTo>
                  <a:pt x="1153" y="264"/>
                </a:lnTo>
                <a:lnTo>
                  <a:pt x="1153" y="270"/>
                </a:lnTo>
                <a:lnTo>
                  <a:pt x="1153" y="252"/>
                </a:lnTo>
                <a:lnTo>
                  <a:pt x="1154" y="236"/>
                </a:lnTo>
                <a:lnTo>
                  <a:pt x="1154" y="221"/>
                </a:lnTo>
                <a:lnTo>
                  <a:pt x="1154" y="220"/>
                </a:lnTo>
                <a:lnTo>
                  <a:pt x="1155" y="245"/>
                </a:lnTo>
                <a:lnTo>
                  <a:pt x="1155" y="239"/>
                </a:lnTo>
                <a:lnTo>
                  <a:pt x="1155" y="228"/>
                </a:lnTo>
                <a:lnTo>
                  <a:pt x="1155" y="229"/>
                </a:lnTo>
                <a:lnTo>
                  <a:pt x="1156" y="234"/>
                </a:lnTo>
                <a:lnTo>
                  <a:pt x="1156" y="235"/>
                </a:lnTo>
                <a:lnTo>
                  <a:pt x="1156" y="223"/>
                </a:lnTo>
                <a:lnTo>
                  <a:pt x="1156" y="242"/>
                </a:lnTo>
                <a:lnTo>
                  <a:pt x="1157" y="238"/>
                </a:lnTo>
                <a:lnTo>
                  <a:pt x="1157" y="245"/>
                </a:lnTo>
                <a:lnTo>
                  <a:pt x="1157" y="235"/>
                </a:lnTo>
                <a:lnTo>
                  <a:pt x="1157" y="245"/>
                </a:lnTo>
                <a:lnTo>
                  <a:pt x="1157" y="218"/>
                </a:lnTo>
                <a:lnTo>
                  <a:pt x="1158" y="188"/>
                </a:lnTo>
                <a:lnTo>
                  <a:pt x="1158" y="250"/>
                </a:lnTo>
                <a:lnTo>
                  <a:pt x="1158" y="228"/>
                </a:lnTo>
                <a:lnTo>
                  <a:pt x="1158" y="202"/>
                </a:lnTo>
                <a:lnTo>
                  <a:pt x="1159" y="239"/>
                </a:lnTo>
                <a:lnTo>
                  <a:pt x="1159" y="225"/>
                </a:lnTo>
                <a:lnTo>
                  <a:pt x="1159" y="227"/>
                </a:lnTo>
                <a:lnTo>
                  <a:pt x="1160" y="235"/>
                </a:lnTo>
                <a:lnTo>
                  <a:pt x="1160" y="250"/>
                </a:lnTo>
                <a:lnTo>
                  <a:pt x="1160" y="257"/>
                </a:lnTo>
                <a:lnTo>
                  <a:pt x="1160" y="232"/>
                </a:lnTo>
                <a:lnTo>
                  <a:pt x="1161" y="211"/>
                </a:lnTo>
                <a:lnTo>
                  <a:pt x="1161" y="223"/>
                </a:lnTo>
                <a:lnTo>
                  <a:pt x="1161" y="215"/>
                </a:lnTo>
                <a:lnTo>
                  <a:pt x="1161" y="232"/>
                </a:lnTo>
                <a:lnTo>
                  <a:pt x="1162" y="205"/>
                </a:lnTo>
                <a:lnTo>
                  <a:pt x="1162" y="212"/>
                </a:lnTo>
                <a:lnTo>
                  <a:pt x="1162" y="187"/>
                </a:lnTo>
                <a:lnTo>
                  <a:pt x="1162" y="181"/>
                </a:lnTo>
                <a:lnTo>
                  <a:pt x="1162" y="203"/>
                </a:lnTo>
                <a:lnTo>
                  <a:pt x="1163" y="221"/>
                </a:lnTo>
                <a:lnTo>
                  <a:pt x="1163" y="219"/>
                </a:lnTo>
                <a:lnTo>
                  <a:pt x="1163" y="214"/>
                </a:lnTo>
                <a:lnTo>
                  <a:pt x="1163" y="223"/>
                </a:lnTo>
                <a:lnTo>
                  <a:pt x="1164" y="206"/>
                </a:lnTo>
                <a:lnTo>
                  <a:pt x="1164" y="226"/>
                </a:lnTo>
                <a:lnTo>
                  <a:pt x="1164" y="202"/>
                </a:lnTo>
                <a:lnTo>
                  <a:pt x="1165" y="223"/>
                </a:lnTo>
                <a:lnTo>
                  <a:pt x="1165" y="209"/>
                </a:lnTo>
                <a:lnTo>
                  <a:pt x="1165" y="218"/>
                </a:lnTo>
                <a:lnTo>
                  <a:pt x="1165" y="227"/>
                </a:lnTo>
                <a:lnTo>
                  <a:pt x="1166" y="202"/>
                </a:lnTo>
                <a:lnTo>
                  <a:pt x="1166" y="225"/>
                </a:lnTo>
                <a:lnTo>
                  <a:pt x="1166" y="202"/>
                </a:lnTo>
                <a:lnTo>
                  <a:pt x="1166" y="203"/>
                </a:lnTo>
                <a:lnTo>
                  <a:pt x="1167" y="203"/>
                </a:lnTo>
                <a:lnTo>
                  <a:pt x="1167" y="207"/>
                </a:lnTo>
                <a:lnTo>
                  <a:pt x="1167" y="216"/>
                </a:lnTo>
                <a:lnTo>
                  <a:pt x="1167" y="188"/>
                </a:lnTo>
                <a:lnTo>
                  <a:pt x="1167" y="234"/>
                </a:lnTo>
                <a:lnTo>
                  <a:pt x="1168" y="202"/>
                </a:lnTo>
                <a:lnTo>
                  <a:pt x="1168" y="198"/>
                </a:lnTo>
                <a:lnTo>
                  <a:pt x="1168" y="204"/>
                </a:lnTo>
                <a:lnTo>
                  <a:pt x="1169" y="191"/>
                </a:lnTo>
                <a:lnTo>
                  <a:pt x="1169" y="184"/>
                </a:lnTo>
                <a:lnTo>
                  <a:pt x="1169" y="218"/>
                </a:lnTo>
                <a:lnTo>
                  <a:pt x="1169" y="216"/>
                </a:lnTo>
                <a:lnTo>
                  <a:pt x="1170" y="206"/>
                </a:lnTo>
                <a:lnTo>
                  <a:pt x="1170" y="231"/>
                </a:lnTo>
                <a:lnTo>
                  <a:pt x="1170" y="187"/>
                </a:lnTo>
                <a:lnTo>
                  <a:pt x="1170" y="199"/>
                </a:lnTo>
                <a:lnTo>
                  <a:pt x="1171" y="200"/>
                </a:lnTo>
                <a:lnTo>
                  <a:pt x="1171" y="209"/>
                </a:lnTo>
                <a:lnTo>
                  <a:pt x="1171" y="203"/>
                </a:lnTo>
                <a:lnTo>
                  <a:pt x="1171" y="215"/>
                </a:lnTo>
                <a:lnTo>
                  <a:pt x="1172" y="211"/>
                </a:lnTo>
                <a:lnTo>
                  <a:pt x="1172" y="203"/>
                </a:lnTo>
                <a:lnTo>
                  <a:pt x="1172" y="220"/>
                </a:lnTo>
                <a:lnTo>
                  <a:pt x="1172" y="215"/>
                </a:lnTo>
                <a:lnTo>
                  <a:pt x="1172" y="219"/>
                </a:lnTo>
                <a:lnTo>
                  <a:pt x="1173" y="195"/>
                </a:lnTo>
                <a:lnTo>
                  <a:pt x="1173" y="225"/>
                </a:lnTo>
                <a:lnTo>
                  <a:pt x="1173" y="215"/>
                </a:lnTo>
                <a:lnTo>
                  <a:pt x="1174" y="207"/>
                </a:lnTo>
                <a:lnTo>
                  <a:pt x="1174" y="205"/>
                </a:lnTo>
                <a:lnTo>
                  <a:pt x="1174" y="202"/>
                </a:lnTo>
                <a:lnTo>
                  <a:pt x="1174" y="230"/>
                </a:lnTo>
                <a:lnTo>
                  <a:pt x="1175" y="207"/>
                </a:lnTo>
                <a:lnTo>
                  <a:pt x="1175" y="187"/>
                </a:lnTo>
                <a:lnTo>
                  <a:pt x="1175" y="212"/>
                </a:lnTo>
                <a:lnTo>
                  <a:pt x="1175" y="208"/>
                </a:lnTo>
                <a:lnTo>
                  <a:pt x="1176" y="209"/>
                </a:lnTo>
                <a:lnTo>
                  <a:pt x="1176" y="187"/>
                </a:lnTo>
                <a:lnTo>
                  <a:pt x="1176" y="203"/>
                </a:lnTo>
                <a:lnTo>
                  <a:pt x="1176" y="202"/>
                </a:lnTo>
                <a:lnTo>
                  <a:pt x="1177" y="192"/>
                </a:lnTo>
                <a:lnTo>
                  <a:pt x="1177" y="208"/>
                </a:lnTo>
                <a:lnTo>
                  <a:pt x="1177" y="216"/>
                </a:lnTo>
                <a:lnTo>
                  <a:pt x="1177" y="192"/>
                </a:lnTo>
                <a:lnTo>
                  <a:pt x="1177" y="200"/>
                </a:lnTo>
                <a:lnTo>
                  <a:pt x="1178" y="207"/>
                </a:lnTo>
                <a:lnTo>
                  <a:pt x="1178" y="212"/>
                </a:lnTo>
                <a:lnTo>
                  <a:pt x="1178" y="185"/>
                </a:lnTo>
                <a:lnTo>
                  <a:pt x="1179" y="179"/>
                </a:lnTo>
                <a:lnTo>
                  <a:pt x="1179" y="200"/>
                </a:lnTo>
                <a:lnTo>
                  <a:pt x="1179" y="199"/>
                </a:lnTo>
                <a:lnTo>
                  <a:pt x="1179" y="193"/>
                </a:lnTo>
                <a:lnTo>
                  <a:pt x="1180" y="200"/>
                </a:lnTo>
                <a:lnTo>
                  <a:pt x="1180" y="212"/>
                </a:lnTo>
                <a:lnTo>
                  <a:pt x="1180" y="194"/>
                </a:lnTo>
                <a:lnTo>
                  <a:pt x="1180" y="179"/>
                </a:lnTo>
                <a:lnTo>
                  <a:pt x="1181" y="204"/>
                </a:lnTo>
                <a:lnTo>
                  <a:pt x="1181" y="179"/>
                </a:lnTo>
                <a:lnTo>
                  <a:pt x="1181" y="181"/>
                </a:lnTo>
                <a:lnTo>
                  <a:pt x="1181" y="177"/>
                </a:lnTo>
                <a:lnTo>
                  <a:pt x="1182" y="206"/>
                </a:lnTo>
                <a:lnTo>
                  <a:pt x="1182" y="181"/>
                </a:lnTo>
                <a:lnTo>
                  <a:pt x="1182" y="214"/>
                </a:lnTo>
                <a:lnTo>
                  <a:pt x="1182" y="213"/>
                </a:lnTo>
                <a:lnTo>
                  <a:pt x="1183" y="178"/>
                </a:lnTo>
                <a:lnTo>
                  <a:pt x="1183" y="194"/>
                </a:lnTo>
                <a:lnTo>
                  <a:pt x="1183" y="209"/>
                </a:lnTo>
                <a:lnTo>
                  <a:pt x="1183" y="182"/>
                </a:lnTo>
                <a:lnTo>
                  <a:pt x="1184" y="205"/>
                </a:lnTo>
                <a:lnTo>
                  <a:pt x="1184" y="200"/>
                </a:lnTo>
                <a:lnTo>
                  <a:pt x="1184" y="194"/>
                </a:lnTo>
                <a:lnTo>
                  <a:pt x="1184" y="174"/>
                </a:lnTo>
                <a:lnTo>
                  <a:pt x="1185" y="167"/>
                </a:lnTo>
                <a:lnTo>
                  <a:pt x="1185" y="212"/>
                </a:lnTo>
                <a:lnTo>
                  <a:pt x="1185" y="185"/>
                </a:lnTo>
                <a:lnTo>
                  <a:pt x="1185" y="205"/>
                </a:lnTo>
                <a:lnTo>
                  <a:pt x="1186" y="208"/>
                </a:lnTo>
                <a:lnTo>
                  <a:pt x="1186" y="182"/>
                </a:lnTo>
                <a:lnTo>
                  <a:pt x="1186" y="176"/>
                </a:lnTo>
                <a:lnTo>
                  <a:pt x="1186" y="199"/>
                </a:lnTo>
                <a:lnTo>
                  <a:pt x="1187" y="167"/>
                </a:lnTo>
                <a:lnTo>
                  <a:pt x="1187" y="223"/>
                </a:lnTo>
                <a:lnTo>
                  <a:pt x="1187" y="189"/>
                </a:lnTo>
                <a:lnTo>
                  <a:pt x="1188" y="214"/>
                </a:lnTo>
                <a:lnTo>
                  <a:pt x="1188" y="184"/>
                </a:lnTo>
                <a:lnTo>
                  <a:pt x="1188" y="212"/>
                </a:lnTo>
                <a:lnTo>
                  <a:pt x="1188" y="218"/>
                </a:lnTo>
                <a:lnTo>
                  <a:pt x="1188" y="177"/>
                </a:lnTo>
                <a:lnTo>
                  <a:pt x="1189" y="203"/>
                </a:lnTo>
                <a:lnTo>
                  <a:pt x="1189" y="181"/>
                </a:lnTo>
                <a:lnTo>
                  <a:pt x="1189" y="211"/>
                </a:lnTo>
                <a:lnTo>
                  <a:pt x="1189" y="209"/>
                </a:lnTo>
                <a:lnTo>
                  <a:pt x="1190" y="213"/>
                </a:lnTo>
                <a:lnTo>
                  <a:pt x="1190" y="213"/>
                </a:lnTo>
                <a:lnTo>
                  <a:pt x="1190" y="215"/>
                </a:lnTo>
                <a:lnTo>
                  <a:pt x="1190" y="202"/>
                </a:lnTo>
                <a:lnTo>
                  <a:pt x="1191" y="194"/>
                </a:lnTo>
                <a:lnTo>
                  <a:pt x="1191" y="150"/>
                </a:lnTo>
                <a:lnTo>
                  <a:pt x="1191" y="173"/>
                </a:lnTo>
                <a:lnTo>
                  <a:pt x="1191" y="193"/>
                </a:lnTo>
                <a:lnTo>
                  <a:pt x="1192" y="180"/>
                </a:lnTo>
                <a:lnTo>
                  <a:pt x="1192" y="194"/>
                </a:lnTo>
                <a:lnTo>
                  <a:pt x="1192" y="169"/>
                </a:lnTo>
                <a:lnTo>
                  <a:pt x="1193" y="219"/>
                </a:lnTo>
                <a:lnTo>
                  <a:pt x="1193" y="214"/>
                </a:lnTo>
                <a:lnTo>
                  <a:pt x="1193" y="201"/>
                </a:lnTo>
                <a:lnTo>
                  <a:pt x="1193" y="186"/>
                </a:lnTo>
                <a:lnTo>
                  <a:pt x="1193" y="200"/>
                </a:lnTo>
                <a:lnTo>
                  <a:pt x="1194" y="212"/>
                </a:lnTo>
                <a:lnTo>
                  <a:pt x="1194" y="201"/>
                </a:lnTo>
                <a:lnTo>
                  <a:pt x="1194" y="201"/>
                </a:lnTo>
                <a:lnTo>
                  <a:pt x="1194" y="186"/>
                </a:lnTo>
                <a:lnTo>
                  <a:pt x="1195" y="230"/>
                </a:lnTo>
                <a:lnTo>
                  <a:pt x="1195" y="202"/>
                </a:lnTo>
                <a:lnTo>
                  <a:pt x="1195" y="174"/>
                </a:lnTo>
                <a:lnTo>
                  <a:pt x="1195" y="198"/>
                </a:lnTo>
                <a:lnTo>
                  <a:pt x="1196" y="224"/>
                </a:lnTo>
                <a:lnTo>
                  <a:pt x="1196" y="207"/>
                </a:lnTo>
                <a:lnTo>
                  <a:pt x="1196" y="199"/>
                </a:lnTo>
                <a:lnTo>
                  <a:pt x="1196" y="213"/>
                </a:lnTo>
                <a:lnTo>
                  <a:pt x="1197" y="213"/>
                </a:lnTo>
                <a:lnTo>
                  <a:pt x="1197" y="217"/>
                </a:lnTo>
                <a:lnTo>
                  <a:pt x="1197" y="191"/>
                </a:lnTo>
                <a:lnTo>
                  <a:pt x="1198" y="220"/>
                </a:lnTo>
                <a:lnTo>
                  <a:pt x="1198" y="210"/>
                </a:lnTo>
                <a:lnTo>
                  <a:pt x="1198" y="198"/>
                </a:lnTo>
                <a:lnTo>
                  <a:pt x="1198" y="189"/>
                </a:lnTo>
                <a:lnTo>
                  <a:pt x="1198" y="188"/>
                </a:lnTo>
                <a:lnTo>
                  <a:pt x="1199" y="191"/>
                </a:lnTo>
                <a:lnTo>
                  <a:pt x="1199" y="203"/>
                </a:lnTo>
                <a:lnTo>
                  <a:pt x="1199" y="188"/>
                </a:lnTo>
                <a:lnTo>
                  <a:pt x="1199" y="177"/>
                </a:lnTo>
                <a:lnTo>
                  <a:pt x="1200" y="194"/>
                </a:lnTo>
                <a:lnTo>
                  <a:pt x="1200" y="199"/>
                </a:lnTo>
                <a:lnTo>
                  <a:pt x="1200" y="199"/>
                </a:lnTo>
                <a:lnTo>
                  <a:pt x="1200" y="191"/>
                </a:lnTo>
                <a:lnTo>
                  <a:pt x="1201" y="218"/>
                </a:lnTo>
                <a:lnTo>
                  <a:pt x="1201" y="200"/>
                </a:lnTo>
                <a:lnTo>
                  <a:pt x="1201" y="217"/>
                </a:lnTo>
                <a:lnTo>
                  <a:pt x="1201" y="219"/>
                </a:lnTo>
                <a:lnTo>
                  <a:pt x="1202" y="193"/>
                </a:lnTo>
                <a:lnTo>
                  <a:pt x="1202" y="213"/>
                </a:lnTo>
                <a:lnTo>
                  <a:pt x="1202" y="209"/>
                </a:lnTo>
                <a:lnTo>
                  <a:pt x="1203" y="200"/>
                </a:lnTo>
                <a:lnTo>
                  <a:pt x="1203" y="229"/>
                </a:lnTo>
                <a:lnTo>
                  <a:pt x="1203" y="178"/>
                </a:lnTo>
                <a:lnTo>
                  <a:pt x="1203" y="225"/>
                </a:lnTo>
                <a:lnTo>
                  <a:pt x="1204" y="192"/>
                </a:lnTo>
                <a:lnTo>
                  <a:pt x="1204" y="222"/>
                </a:lnTo>
                <a:lnTo>
                  <a:pt x="1204" y="235"/>
                </a:lnTo>
                <a:lnTo>
                  <a:pt x="1204" y="209"/>
                </a:lnTo>
                <a:lnTo>
                  <a:pt x="1204" y="209"/>
                </a:lnTo>
                <a:lnTo>
                  <a:pt x="1205" y="228"/>
                </a:lnTo>
                <a:lnTo>
                  <a:pt x="1205" y="227"/>
                </a:lnTo>
                <a:lnTo>
                  <a:pt x="1205" y="211"/>
                </a:lnTo>
                <a:lnTo>
                  <a:pt x="1205" y="212"/>
                </a:lnTo>
                <a:lnTo>
                  <a:pt x="1206" y="207"/>
                </a:lnTo>
                <a:lnTo>
                  <a:pt x="1206" y="185"/>
                </a:lnTo>
                <a:lnTo>
                  <a:pt x="1206" y="241"/>
                </a:lnTo>
                <a:lnTo>
                  <a:pt x="1207" y="225"/>
                </a:lnTo>
                <a:lnTo>
                  <a:pt x="1207" y="226"/>
                </a:lnTo>
                <a:lnTo>
                  <a:pt x="1207" y="204"/>
                </a:lnTo>
                <a:lnTo>
                  <a:pt x="1207" y="207"/>
                </a:lnTo>
                <a:lnTo>
                  <a:pt x="1208" y="217"/>
                </a:lnTo>
                <a:lnTo>
                  <a:pt x="1208" y="203"/>
                </a:lnTo>
                <a:lnTo>
                  <a:pt x="1208" y="228"/>
                </a:lnTo>
                <a:lnTo>
                  <a:pt x="1208" y="220"/>
                </a:lnTo>
                <a:lnTo>
                  <a:pt x="1209" y="230"/>
                </a:lnTo>
                <a:lnTo>
                  <a:pt x="1209" y="224"/>
                </a:lnTo>
                <a:lnTo>
                  <a:pt x="1209" y="248"/>
                </a:lnTo>
                <a:lnTo>
                  <a:pt x="1209" y="215"/>
                </a:lnTo>
                <a:lnTo>
                  <a:pt x="1209" y="239"/>
                </a:lnTo>
                <a:lnTo>
                  <a:pt x="1210" y="225"/>
                </a:lnTo>
                <a:lnTo>
                  <a:pt x="1210" y="217"/>
                </a:lnTo>
                <a:lnTo>
                  <a:pt x="1210" y="222"/>
                </a:lnTo>
                <a:lnTo>
                  <a:pt x="1210" y="223"/>
                </a:lnTo>
                <a:lnTo>
                  <a:pt x="1211" y="238"/>
                </a:lnTo>
                <a:lnTo>
                  <a:pt x="1211" y="241"/>
                </a:lnTo>
                <a:lnTo>
                  <a:pt x="1211" y="229"/>
                </a:lnTo>
                <a:lnTo>
                  <a:pt x="1212" y="226"/>
                </a:lnTo>
                <a:lnTo>
                  <a:pt x="1212" y="240"/>
                </a:lnTo>
                <a:lnTo>
                  <a:pt x="1212" y="230"/>
                </a:lnTo>
                <a:lnTo>
                  <a:pt x="1212" y="236"/>
                </a:lnTo>
                <a:lnTo>
                  <a:pt x="1213" y="236"/>
                </a:lnTo>
                <a:lnTo>
                  <a:pt x="1213" y="244"/>
                </a:lnTo>
                <a:lnTo>
                  <a:pt x="1213" y="237"/>
                </a:lnTo>
                <a:lnTo>
                  <a:pt x="1213" y="249"/>
                </a:lnTo>
                <a:lnTo>
                  <a:pt x="1214" y="232"/>
                </a:lnTo>
                <a:lnTo>
                  <a:pt x="1214" y="260"/>
                </a:lnTo>
                <a:lnTo>
                  <a:pt x="1214" y="237"/>
                </a:lnTo>
                <a:lnTo>
                  <a:pt x="1214" y="241"/>
                </a:lnTo>
                <a:lnTo>
                  <a:pt x="1214" y="239"/>
                </a:lnTo>
                <a:lnTo>
                  <a:pt x="1215" y="250"/>
                </a:lnTo>
                <a:lnTo>
                  <a:pt x="1215" y="254"/>
                </a:lnTo>
                <a:lnTo>
                  <a:pt x="1215" y="236"/>
                </a:lnTo>
                <a:lnTo>
                  <a:pt x="1215" y="234"/>
                </a:lnTo>
                <a:lnTo>
                  <a:pt x="1216" y="214"/>
                </a:lnTo>
                <a:lnTo>
                  <a:pt x="1216" y="258"/>
                </a:lnTo>
                <a:lnTo>
                  <a:pt x="1216" y="246"/>
                </a:lnTo>
                <a:lnTo>
                  <a:pt x="1217" y="240"/>
                </a:lnTo>
                <a:lnTo>
                  <a:pt x="1217" y="248"/>
                </a:lnTo>
                <a:lnTo>
                  <a:pt x="1217" y="254"/>
                </a:lnTo>
                <a:lnTo>
                  <a:pt x="1217" y="239"/>
                </a:lnTo>
                <a:lnTo>
                  <a:pt x="1218" y="233"/>
                </a:lnTo>
                <a:lnTo>
                  <a:pt x="1218" y="232"/>
                </a:lnTo>
                <a:lnTo>
                  <a:pt x="1218" y="256"/>
                </a:lnTo>
                <a:lnTo>
                  <a:pt x="1218" y="227"/>
                </a:lnTo>
                <a:lnTo>
                  <a:pt x="1219" y="250"/>
                </a:lnTo>
                <a:lnTo>
                  <a:pt x="1219" y="240"/>
                </a:lnTo>
                <a:lnTo>
                  <a:pt x="1219" y="229"/>
                </a:lnTo>
                <a:lnTo>
                  <a:pt x="1219" y="252"/>
                </a:lnTo>
                <a:lnTo>
                  <a:pt x="1219" y="241"/>
                </a:lnTo>
                <a:lnTo>
                  <a:pt x="1220" y="249"/>
                </a:lnTo>
                <a:lnTo>
                  <a:pt x="1220" y="247"/>
                </a:lnTo>
                <a:lnTo>
                  <a:pt x="1220" y="237"/>
                </a:lnTo>
                <a:lnTo>
                  <a:pt x="1220" y="250"/>
                </a:lnTo>
                <a:lnTo>
                  <a:pt x="1221" y="254"/>
                </a:lnTo>
                <a:lnTo>
                  <a:pt x="1221" y="255"/>
                </a:lnTo>
                <a:lnTo>
                  <a:pt x="1221" y="256"/>
                </a:lnTo>
                <a:lnTo>
                  <a:pt x="1222" y="259"/>
                </a:lnTo>
                <a:lnTo>
                  <a:pt x="1222" y="262"/>
                </a:lnTo>
                <a:lnTo>
                  <a:pt x="1222" y="261"/>
                </a:lnTo>
                <a:lnTo>
                  <a:pt x="1222" y="265"/>
                </a:lnTo>
                <a:lnTo>
                  <a:pt x="1223" y="250"/>
                </a:lnTo>
                <a:lnTo>
                  <a:pt x="1223" y="252"/>
                </a:lnTo>
                <a:lnTo>
                  <a:pt x="1223" y="261"/>
                </a:lnTo>
                <a:lnTo>
                  <a:pt x="1223" y="266"/>
                </a:lnTo>
                <a:lnTo>
                  <a:pt x="1224" y="268"/>
                </a:lnTo>
                <a:lnTo>
                  <a:pt x="1224" y="271"/>
                </a:lnTo>
                <a:lnTo>
                  <a:pt x="1224" y="259"/>
                </a:lnTo>
                <a:lnTo>
                  <a:pt x="1224" y="277"/>
                </a:lnTo>
                <a:lnTo>
                  <a:pt x="1224" y="275"/>
                </a:lnTo>
                <a:lnTo>
                  <a:pt x="1225" y="280"/>
                </a:lnTo>
                <a:lnTo>
                  <a:pt x="1225" y="289"/>
                </a:lnTo>
                <a:lnTo>
                  <a:pt x="1225" y="283"/>
                </a:lnTo>
                <a:lnTo>
                  <a:pt x="1226" y="289"/>
                </a:lnTo>
                <a:lnTo>
                  <a:pt x="1226" y="288"/>
                </a:lnTo>
                <a:lnTo>
                  <a:pt x="1226" y="278"/>
                </a:lnTo>
                <a:lnTo>
                  <a:pt x="1226" y="280"/>
                </a:lnTo>
                <a:lnTo>
                  <a:pt x="1227" y="269"/>
                </a:lnTo>
                <a:lnTo>
                  <a:pt x="1227" y="265"/>
                </a:lnTo>
                <a:lnTo>
                  <a:pt x="1227" y="278"/>
                </a:lnTo>
                <a:lnTo>
                  <a:pt x="1227" y="278"/>
                </a:lnTo>
                <a:lnTo>
                  <a:pt x="1228" y="275"/>
                </a:lnTo>
                <a:lnTo>
                  <a:pt x="1228" y="299"/>
                </a:lnTo>
                <a:lnTo>
                  <a:pt x="1228" y="288"/>
                </a:lnTo>
                <a:lnTo>
                  <a:pt x="1228" y="287"/>
                </a:lnTo>
                <a:lnTo>
                  <a:pt x="1229" y="287"/>
                </a:lnTo>
                <a:lnTo>
                  <a:pt x="1229" y="289"/>
                </a:lnTo>
                <a:lnTo>
                  <a:pt x="1229" y="279"/>
                </a:lnTo>
                <a:lnTo>
                  <a:pt x="1229" y="285"/>
                </a:lnTo>
                <a:lnTo>
                  <a:pt x="1230" y="292"/>
                </a:lnTo>
                <a:lnTo>
                  <a:pt x="1230" y="298"/>
                </a:lnTo>
                <a:lnTo>
                  <a:pt x="1230" y="296"/>
                </a:lnTo>
                <a:lnTo>
                  <a:pt x="1230" y="284"/>
                </a:lnTo>
                <a:lnTo>
                  <a:pt x="1231" y="280"/>
                </a:lnTo>
                <a:lnTo>
                  <a:pt x="1231" y="281"/>
                </a:lnTo>
                <a:lnTo>
                  <a:pt x="1231" y="288"/>
                </a:lnTo>
                <a:lnTo>
                  <a:pt x="1231" y="280"/>
                </a:lnTo>
                <a:lnTo>
                  <a:pt x="1232" y="295"/>
                </a:lnTo>
                <a:lnTo>
                  <a:pt x="1232" y="286"/>
                </a:lnTo>
                <a:lnTo>
                  <a:pt x="1232" y="296"/>
                </a:lnTo>
                <a:lnTo>
                  <a:pt x="1232" y="294"/>
                </a:lnTo>
                <a:lnTo>
                  <a:pt x="1233" y="291"/>
                </a:lnTo>
                <a:lnTo>
                  <a:pt x="1233" y="290"/>
                </a:lnTo>
                <a:lnTo>
                  <a:pt x="1233" y="291"/>
                </a:lnTo>
                <a:lnTo>
                  <a:pt x="1233" y="300"/>
                </a:lnTo>
                <a:lnTo>
                  <a:pt x="1234" y="297"/>
                </a:lnTo>
                <a:lnTo>
                  <a:pt x="1234" y="300"/>
                </a:lnTo>
                <a:lnTo>
                  <a:pt x="1234" y="308"/>
                </a:lnTo>
                <a:lnTo>
                  <a:pt x="1234" y="306"/>
                </a:lnTo>
                <a:lnTo>
                  <a:pt x="1235" y="315"/>
                </a:lnTo>
                <a:lnTo>
                  <a:pt x="1235" y="319"/>
                </a:lnTo>
                <a:lnTo>
                  <a:pt x="1235" y="322"/>
                </a:lnTo>
                <a:lnTo>
                  <a:pt x="1235" y="306"/>
                </a:lnTo>
                <a:lnTo>
                  <a:pt x="1236" y="304"/>
                </a:lnTo>
                <a:lnTo>
                  <a:pt x="1236" y="305"/>
                </a:lnTo>
                <a:lnTo>
                  <a:pt x="1236" y="305"/>
                </a:lnTo>
                <a:lnTo>
                  <a:pt x="1236" y="308"/>
                </a:lnTo>
                <a:lnTo>
                  <a:pt x="1237" y="315"/>
                </a:lnTo>
                <a:lnTo>
                  <a:pt x="1237" y="313"/>
                </a:lnTo>
                <a:lnTo>
                  <a:pt x="1237" y="312"/>
                </a:lnTo>
                <a:lnTo>
                  <a:pt x="1237" y="306"/>
                </a:lnTo>
                <a:lnTo>
                  <a:pt x="1238" y="316"/>
                </a:lnTo>
                <a:lnTo>
                  <a:pt x="1238" y="312"/>
                </a:lnTo>
                <a:lnTo>
                  <a:pt x="1238" y="321"/>
                </a:lnTo>
                <a:lnTo>
                  <a:pt x="1238" y="315"/>
                </a:lnTo>
                <a:lnTo>
                  <a:pt x="1239" y="324"/>
                </a:lnTo>
                <a:lnTo>
                  <a:pt x="1239" y="327"/>
                </a:lnTo>
                <a:lnTo>
                  <a:pt x="1239" y="315"/>
                </a:lnTo>
                <a:lnTo>
                  <a:pt x="1239" y="321"/>
                </a:lnTo>
                <a:lnTo>
                  <a:pt x="1240" y="325"/>
                </a:lnTo>
                <a:lnTo>
                  <a:pt x="1240" y="320"/>
                </a:lnTo>
                <a:lnTo>
                  <a:pt x="1240" y="325"/>
                </a:lnTo>
                <a:lnTo>
                  <a:pt x="1240" y="329"/>
                </a:lnTo>
                <a:lnTo>
                  <a:pt x="1241" y="330"/>
                </a:lnTo>
                <a:lnTo>
                  <a:pt x="1241" y="335"/>
                </a:lnTo>
                <a:lnTo>
                  <a:pt x="1241" y="334"/>
                </a:lnTo>
                <a:lnTo>
                  <a:pt x="1241" y="330"/>
                </a:lnTo>
                <a:lnTo>
                  <a:pt x="1242" y="328"/>
                </a:lnTo>
                <a:lnTo>
                  <a:pt x="1242" y="332"/>
                </a:lnTo>
                <a:lnTo>
                  <a:pt x="1242" y="327"/>
                </a:lnTo>
                <a:lnTo>
                  <a:pt x="1242" y="323"/>
                </a:lnTo>
                <a:lnTo>
                  <a:pt x="1243" y="320"/>
                </a:lnTo>
                <a:lnTo>
                  <a:pt x="1243" y="316"/>
                </a:lnTo>
                <a:lnTo>
                  <a:pt x="1243" y="330"/>
                </a:lnTo>
                <a:lnTo>
                  <a:pt x="1243" y="332"/>
                </a:lnTo>
                <a:lnTo>
                  <a:pt x="1244" y="334"/>
                </a:lnTo>
                <a:lnTo>
                  <a:pt x="1244" y="337"/>
                </a:lnTo>
                <a:lnTo>
                  <a:pt x="1244" y="334"/>
                </a:lnTo>
                <a:lnTo>
                  <a:pt x="1245" y="338"/>
                </a:lnTo>
                <a:lnTo>
                  <a:pt x="1245" y="338"/>
                </a:lnTo>
                <a:lnTo>
                  <a:pt x="1245" y="341"/>
                </a:lnTo>
                <a:lnTo>
                  <a:pt x="1245" y="335"/>
                </a:lnTo>
                <a:lnTo>
                  <a:pt x="1245" y="337"/>
                </a:lnTo>
                <a:lnTo>
                  <a:pt x="1246" y="341"/>
                </a:lnTo>
                <a:lnTo>
                  <a:pt x="1246" y="345"/>
                </a:lnTo>
                <a:lnTo>
                  <a:pt x="1246" y="343"/>
                </a:lnTo>
                <a:lnTo>
                  <a:pt x="1246" y="348"/>
                </a:lnTo>
                <a:lnTo>
                  <a:pt x="1247" y="345"/>
                </a:lnTo>
                <a:lnTo>
                  <a:pt x="1247" y="340"/>
                </a:lnTo>
                <a:lnTo>
                  <a:pt x="1247" y="343"/>
                </a:lnTo>
                <a:lnTo>
                  <a:pt x="1247" y="340"/>
                </a:lnTo>
                <a:lnTo>
                  <a:pt x="1248" y="347"/>
                </a:lnTo>
                <a:lnTo>
                  <a:pt x="1248" y="347"/>
                </a:lnTo>
                <a:lnTo>
                  <a:pt x="1248" y="345"/>
                </a:lnTo>
                <a:lnTo>
                  <a:pt x="1248" y="343"/>
                </a:lnTo>
                <a:lnTo>
                  <a:pt x="1249" y="346"/>
                </a:lnTo>
                <a:lnTo>
                  <a:pt x="1249" y="348"/>
                </a:lnTo>
                <a:lnTo>
                  <a:pt x="1249" y="349"/>
                </a:lnTo>
                <a:lnTo>
                  <a:pt x="1250" y="350"/>
                </a:lnTo>
                <a:lnTo>
                  <a:pt x="1250" y="354"/>
                </a:lnTo>
                <a:lnTo>
                  <a:pt x="1250" y="353"/>
                </a:lnTo>
                <a:lnTo>
                  <a:pt x="1250" y="355"/>
                </a:lnTo>
                <a:lnTo>
                  <a:pt x="1251" y="355"/>
                </a:lnTo>
                <a:lnTo>
                  <a:pt x="1251" y="355"/>
                </a:lnTo>
                <a:lnTo>
                  <a:pt x="1251" y="351"/>
                </a:lnTo>
                <a:lnTo>
                  <a:pt x="1251" y="353"/>
                </a:lnTo>
                <a:lnTo>
                  <a:pt x="1251" y="346"/>
                </a:lnTo>
                <a:lnTo>
                  <a:pt x="1252" y="360"/>
                </a:lnTo>
                <a:lnTo>
                  <a:pt x="1252" y="355"/>
                </a:lnTo>
                <a:lnTo>
                  <a:pt x="1252" y="346"/>
                </a:lnTo>
                <a:lnTo>
                  <a:pt x="1252" y="348"/>
                </a:lnTo>
                <a:lnTo>
                  <a:pt x="1253" y="358"/>
                </a:lnTo>
                <a:lnTo>
                  <a:pt x="1253" y="356"/>
                </a:lnTo>
                <a:lnTo>
                  <a:pt x="1253" y="358"/>
                </a:lnTo>
                <a:lnTo>
                  <a:pt x="1253" y="357"/>
                </a:lnTo>
                <a:lnTo>
                  <a:pt x="1254" y="354"/>
                </a:lnTo>
                <a:lnTo>
                  <a:pt x="1254" y="358"/>
                </a:lnTo>
                <a:lnTo>
                  <a:pt x="1254" y="357"/>
                </a:lnTo>
                <a:lnTo>
                  <a:pt x="1255" y="357"/>
                </a:lnTo>
                <a:lnTo>
                  <a:pt x="1255" y="361"/>
                </a:lnTo>
                <a:lnTo>
                  <a:pt x="1255" y="362"/>
                </a:lnTo>
                <a:lnTo>
                  <a:pt x="1255" y="359"/>
                </a:lnTo>
                <a:lnTo>
                  <a:pt x="1256" y="360"/>
                </a:lnTo>
                <a:lnTo>
                  <a:pt x="1256" y="362"/>
                </a:lnTo>
                <a:lnTo>
                  <a:pt x="1256" y="359"/>
                </a:lnTo>
                <a:lnTo>
                  <a:pt x="1256" y="362"/>
                </a:lnTo>
                <a:lnTo>
                  <a:pt x="1256" y="362"/>
                </a:lnTo>
                <a:lnTo>
                  <a:pt x="1257" y="363"/>
                </a:lnTo>
                <a:lnTo>
                  <a:pt x="1257" y="365"/>
                </a:lnTo>
                <a:lnTo>
                  <a:pt x="1257" y="361"/>
                </a:lnTo>
                <a:lnTo>
                  <a:pt x="1257" y="366"/>
                </a:lnTo>
                <a:lnTo>
                  <a:pt x="1258" y="366"/>
                </a:lnTo>
                <a:lnTo>
                  <a:pt x="1258" y="367"/>
                </a:lnTo>
                <a:lnTo>
                  <a:pt x="1258" y="366"/>
                </a:lnTo>
                <a:lnTo>
                  <a:pt x="1258" y="366"/>
                </a:lnTo>
                <a:lnTo>
                  <a:pt x="1259" y="364"/>
                </a:lnTo>
                <a:lnTo>
                  <a:pt x="1259" y="364"/>
                </a:lnTo>
                <a:lnTo>
                  <a:pt x="1259" y="365"/>
                </a:lnTo>
                <a:lnTo>
                  <a:pt x="1260" y="365"/>
                </a:lnTo>
                <a:lnTo>
                  <a:pt x="1260" y="368"/>
                </a:lnTo>
                <a:lnTo>
                  <a:pt x="1260" y="371"/>
                </a:lnTo>
                <a:lnTo>
                  <a:pt x="1260" y="369"/>
                </a:lnTo>
                <a:lnTo>
                  <a:pt x="1261" y="367"/>
                </a:lnTo>
                <a:lnTo>
                  <a:pt x="1261" y="369"/>
                </a:lnTo>
                <a:lnTo>
                  <a:pt x="1261" y="369"/>
                </a:lnTo>
                <a:lnTo>
                  <a:pt x="1261" y="368"/>
                </a:lnTo>
                <a:lnTo>
                  <a:pt x="1261" y="369"/>
                </a:lnTo>
                <a:lnTo>
                  <a:pt x="1262" y="370"/>
                </a:lnTo>
                <a:lnTo>
                  <a:pt x="1262" y="372"/>
                </a:lnTo>
                <a:lnTo>
                  <a:pt x="1262" y="368"/>
                </a:lnTo>
                <a:lnTo>
                  <a:pt x="1262" y="368"/>
                </a:lnTo>
                <a:lnTo>
                  <a:pt x="1263" y="370"/>
                </a:lnTo>
                <a:lnTo>
                  <a:pt x="1263" y="372"/>
                </a:lnTo>
                <a:lnTo>
                  <a:pt x="1263" y="371"/>
                </a:lnTo>
                <a:lnTo>
                  <a:pt x="1263" y="372"/>
                </a:lnTo>
                <a:lnTo>
                  <a:pt x="1264" y="372"/>
                </a:lnTo>
                <a:lnTo>
                  <a:pt x="1264" y="372"/>
                </a:lnTo>
                <a:lnTo>
                  <a:pt x="1264" y="373"/>
                </a:lnTo>
                <a:lnTo>
                  <a:pt x="1265" y="375"/>
                </a:lnTo>
                <a:lnTo>
                  <a:pt x="1265" y="375"/>
                </a:lnTo>
                <a:lnTo>
                  <a:pt x="1265" y="376"/>
                </a:lnTo>
                <a:lnTo>
                  <a:pt x="1265" y="376"/>
                </a:lnTo>
                <a:lnTo>
                  <a:pt x="1266" y="375"/>
                </a:lnTo>
                <a:lnTo>
                  <a:pt x="1266" y="375"/>
                </a:lnTo>
                <a:lnTo>
                  <a:pt x="1266" y="375"/>
                </a:lnTo>
                <a:lnTo>
                  <a:pt x="1266" y="376"/>
                </a:lnTo>
                <a:lnTo>
                  <a:pt x="1266" y="376"/>
                </a:lnTo>
                <a:lnTo>
                  <a:pt x="1267" y="374"/>
                </a:lnTo>
                <a:lnTo>
                  <a:pt x="1267" y="377"/>
                </a:lnTo>
                <a:lnTo>
                  <a:pt x="1267" y="376"/>
                </a:lnTo>
                <a:lnTo>
                  <a:pt x="1267" y="375"/>
                </a:lnTo>
                <a:lnTo>
                  <a:pt x="1268" y="374"/>
                </a:lnTo>
                <a:lnTo>
                  <a:pt x="1268" y="378"/>
                </a:lnTo>
                <a:lnTo>
                  <a:pt x="1268" y="378"/>
                </a:lnTo>
                <a:lnTo>
                  <a:pt x="1269" y="377"/>
                </a:lnTo>
                <a:lnTo>
                  <a:pt x="1269" y="377"/>
                </a:lnTo>
                <a:lnTo>
                  <a:pt x="1269" y="378"/>
                </a:lnTo>
                <a:lnTo>
                  <a:pt x="1269" y="378"/>
                </a:lnTo>
                <a:lnTo>
                  <a:pt x="1270" y="379"/>
                </a:lnTo>
                <a:lnTo>
                  <a:pt x="1270" y="380"/>
                </a:lnTo>
                <a:lnTo>
                  <a:pt x="1270" y="380"/>
                </a:lnTo>
                <a:lnTo>
                  <a:pt x="1270" y="379"/>
                </a:lnTo>
                <a:lnTo>
                  <a:pt x="1271" y="380"/>
                </a:lnTo>
                <a:lnTo>
                  <a:pt x="1271" y="380"/>
                </a:lnTo>
                <a:lnTo>
                  <a:pt x="1271" y="378"/>
                </a:lnTo>
                <a:lnTo>
                  <a:pt x="1271" y="378"/>
                </a:lnTo>
                <a:lnTo>
                  <a:pt x="1271" y="382"/>
                </a:lnTo>
                <a:lnTo>
                  <a:pt x="1272" y="380"/>
                </a:lnTo>
                <a:lnTo>
                  <a:pt x="1272" y="379"/>
                </a:lnTo>
                <a:lnTo>
                  <a:pt x="1272" y="378"/>
                </a:lnTo>
                <a:lnTo>
                  <a:pt x="1272" y="382"/>
                </a:lnTo>
                <a:lnTo>
                  <a:pt x="1273" y="382"/>
                </a:lnTo>
                <a:lnTo>
                  <a:pt x="1273" y="381"/>
                </a:lnTo>
                <a:lnTo>
                  <a:pt x="1273" y="381"/>
                </a:lnTo>
                <a:lnTo>
                  <a:pt x="1274" y="380"/>
                </a:lnTo>
                <a:lnTo>
                  <a:pt x="1274" y="381"/>
                </a:lnTo>
                <a:lnTo>
                  <a:pt x="1274" y="380"/>
                </a:lnTo>
                <a:lnTo>
                  <a:pt x="1274" y="381"/>
                </a:lnTo>
                <a:lnTo>
                  <a:pt x="1275" y="380"/>
                </a:lnTo>
                <a:lnTo>
                  <a:pt x="1275" y="383"/>
                </a:lnTo>
                <a:lnTo>
                  <a:pt x="1275" y="383"/>
                </a:lnTo>
                <a:lnTo>
                  <a:pt x="1275" y="381"/>
                </a:lnTo>
                <a:lnTo>
                  <a:pt x="1276" y="383"/>
                </a:lnTo>
                <a:lnTo>
                  <a:pt x="1276" y="382"/>
                </a:lnTo>
                <a:lnTo>
                  <a:pt x="1276" y="382"/>
                </a:lnTo>
                <a:lnTo>
                  <a:pt x="1276" y="382"/>
                </a:lnTo>
                <a:lnTo>
                  <a:pt x="1277" y="383"/>
                </a:lnTo>
                <a:lnTo>
                  <a:pt x="1277" y="383"/>
                </a:lnTo>
                <a:lnTo>
                  <a:pt x="1277" y="385"/>
                </a:lnTo>
                <a:lnTo>
                  <a:pt x="1277" y="383"/>
                </a:lnTo>
                <a:lnTo>
                  <a:pt x="1277" y="384"/>
                </a:lnTo>
                <a:lnTo>
                  <a:pt x="1278" y="385"/>
                </a:lnTo>
                <a:lnTo>
                  <a:pt x="1278" y="385"/>
                </a:lnTo>
                <a:lnTo>
                  <a:pt x="1278" y="386"/>
                </a:lnTo>
                <a:lnTo>
                  <a:pt x="1279" y="386"/>
                </a:lnTo>
                <a:lnTo>
                  <a:pt x="1279" y="385"/>
                </a:lnTo>
                <a:lnTo>
                  <a:pt x="1279" y="386"/>
                </a:lnTo>
                <a:lnTo>
                  <a:pt x="1279" y="387"/>
                </a:lnTo>
                <a:lnTo>
                  <a:pt x="1280" y="386"/>
                </a:lnTo>
                <a:lnTo>
                  <a:pt x="1280" y="386"/>
                </a:lnTo>
                <a:lnTo>
                  <a:pt x="1280" y="385"/>
                </a:lnTo>
                <a:lnTo>
                  <a:pt x="1280" y="385"/>
                </a:lnTo>
                <a:lnTo>
                  <a:pt x="1281" y="385"/>
                </a:lnTo>
                <a:lnTo>
                  <a:pt x="1281" y="386"/>
                </a:lnTo>
                <a:lnTo>
                  <a:pt x="1281" y="387"/>
                </a:lnTo>
                <a:lnTo>
                  <a:pt x="1281" y="387"/>
                </a:lnTo>
                <a:lnTo>
                  <a:pt x="1282" y="387"/>
                </a:lnTo>
                <a:lnTo>
                  <a:pt x="1282" y="386"/>
                </a:lnTo>
                <a:lnTo>
                  <a:pt x="1282" y="387"/>
                </a:lnTo>
                <a:lnTo>
                  <a:pt x="1282" y="386"/>
                </a:lnTo>
                <a:lnTo>
                  <a:pt x="1282" y="388"/>
                </a:lnTo>
                <a:lnTo>
                  <a:pt x="1283" y="387"/>
                </a:lnTo>
                <a:lnTo>
                  <a:pt x="1283" y="386"/>
                </a:lnTo>
                <a:lnTo>
                  <a:pt x="1283" y="387"/>
                </a:lnTo>
                <a:lnTo>
                  <a:pt x="1284" y="388"/>
                </a:lnTo>
                <a:lnTo>
                  <a:pt x="1284" y="388"/>
                </a:lnTo>
                <a:lnTo>
                  <a:pt x="1284" y="388"/>
                </a:lnTo>
                <a:lnTo>
                  <a:pt x="1284" y="387"/>
                </a:lnTo>
                <a:lnTo>
                  <a:pt x="1285" y="388"/>
                </a:lnTo>
                <a:lnTo>
                  <a:pt x="1285" y="388"/>
                </a:lnTo>
                <a:lnTo>
                  <a:pt x="1285" y="388"/>
                </a:lnTo>
                <a:lnTo>
                  <a:pt x="1285" y="388"/>
                </a:lnTo>
                <a:lnTo>
                  <a:pt x="1286" y="389"/>
                </a:lnTo>
                <a:lnTo>
                  <a:pt x="1286" y="389"/>
                </a:lnTo>
                <a:lnTo>
                  <a:pt x="1286" y="388"/>
                </a:lnTo>
                <a:lnTo>
                  <a:pt x="1286" y="388"/>
                </a:lnTo>
                <a:lnTo>
                  <a:pt x="1287" y="390"/>
                </a:lnTo>
                <a:lnTo>
                  <a:pt x="1287" y="389"/>
                </a:lnTo>
                <a:lnTo>
                  <a:pt x="1287" y="389"/>
                </a:lnTo>
                <a:lnTo>
                  <a:pt x="1287" y="389"/>
                </a:lnTo>
                <a:lnTo>
                  <a:pt x="1288" y="388"/>
                </a:lnTo>
                <a:lnTo>
                  <a:pt x="1288" y="390"/>
                </a:lnTo>
                <a:lnTo>
                  <a:pt x="1288" y="390"/>
                </a:lnTo>
                <a:lnTo>
                  <a:pt x="1288" y="390"/>
                </a:lnTo>
                <a:lnTo>
                  <a:pt x="1289" y="391"/>
                </a:lnTo>
                <a:lnTo>
                  <a:pt x="1289" y="390"/>
                </a:lnTo>
                <a:lnTo>
                  <a:pt x="1289" y="390"/>
                </a:lnTo>
                <a:lnTo>
                  <a:pt x="1289" y="390"/>
                </a:lnTo>
                <a:lnTo>
                  <a:pt x="1290" y="390"/>
                </a:lnTo>
                <a:lnTo>
                  <a:pt x="1290" y="390"/>
                </a:lnTo>
                <a:lnTo>
                  <a:pt x="1290" y="390"/>
                </a:lnTo>
                <a:lnTo>
                  <a:pt x="1290" y="388"/>
                </a:lnTo>
                <a:lnTo>
                  <a:pt x="1291" y="389"/>
                </a:lnTo>
                <a:lnTo>
                  <a:pt x="1291" y="390"/>
                </a:lnTo>
                <a:lnTo>
                  <a:pt x="1291" y="388"/>
                </a:lnTo>
                <a:lnTo>
                  <a:pt x="1291" y="389"/>
                </a:lnTo>
                <a:lnTo>
                  <a:pt x="1292" y="391"/>
                </a:lnTo>
                <a:lnTo>
                  <a:pt x="1292" y="391"/>
                </a:lnTo>
                <a:lnTo>
                  <a:pt x="1292" y="392"/>
                </a:lnTo>
                <a:lnTo>
                  <a:pt x="1292" y="391"/>
                </a:lnTo>
                <a:lnTo>
                  <a:pt x="1293" y="390"/>
                </a:lnTo>
                <a:lnTo>
                  <a:pt x="1293" y="392"/>
                </a:lnTo>
                <a:lnTo>
                  <a:pt x="1293" y="392"/>
                </a:lnTo>
                <a:lnTo>
                  <a:pt x="1293" y="391"/>
                </a:lnTo>
                <a:lnTo>
                  <a:pt x="1294" y="393"/>
                </a:lnTo>
                <a:lnTo>
                  <a:pt x="1294" y="392"/>
                </a:lnTo>
                <a:lnTo>
                  <a:pt x="1294" y="392"/>
                </a:lnTo>
                <a:lnTo>
                  <a:pt x="1294" y="391"/>
                </a:lnTo>
                <a:lnTo>
                  <a:pt x="1295" y="391"/>
                </a:lnTo>
                <a:lnTo>
                  <a:pt x="1295" y="392"/>
                </a:lnTo>
                <a:lnTo>
                  <a:pt x="1295" y="392"/>
                </a:lnTo>
                <a:lnTo>
                  <a:pt x="1295" y="392"/>
                </a:lnTo>
                <a:lnTo>
                  <a:pt x="1296" y="392"/>
                </a:lnTo>
                <a:lnTo>
                  <a:pt x="1296" y="391"/>
                </a:lnTo>
                <a:lnTo>
                  <a:pt x="1296" y="392"/>
                </a:lnTo>
                <a:lnTo>
                  <a:pt x="1296" y="392"/>
                </a:lnTo>
                <a:lnTo>
                  <a:pt x="1297" y="392"/>
                </a:lnTo>
                <a:lnTo>
                  <a:pt x="1297" y="391"/>
                </a:lnTo>
                <a:lnTo>
                  <a:pt x="1297" y="391"/>
                </a:lnTo>
                <a:lnTo>
                  <a:pt x="1298" y="392"/>
                </a:lnTo>
                <a:lnTo>
                  <a:pt x="1298" y="393"/>
                </a:lnTo>
                <a:lnTo>
                  <a:pt x="1298" y="391"/>
                </a:lnTo>
                <a:lnTo>
                  <a:pt x="1298" y="392"/>
                </a:lnTo>
                <a:lnTo>
                  <a:pt x="1298" y="392"/>
                </a:lnTo>
                <a:lnTo>
                  <a:pt x="1299" y="392"/>
                </a:lnTo>
                <a:lnTo>
                  <a:pt x="1299" y="392"/>
                </a:lnTo>
                <a:lnTo>
                  <a:pt x="1299" y="392"/>
                </a:lnTo>
                <a:lnTo>
                  <a:pt x="1299" y="391"/>
                </a:lnTo>
                <a:lnTo>
                  <a:pt x="1300" y="391"/>
                </a:lnTo>
                <a:lnTo>
                  <a:pt x="1300" y="392"/>
                </a:lnTo>
                <a:lnTo>
                  <a:pt x="1300" y="394"/>
                </a:lnTo>
                <a:lnTo>
                  <a:pt x="1300" y="393"/>
                </a:lnTo>
                <a:lnTo>
                  <a:pt x="1301" y="393"/>
                </a:lnTo>
                <a:lnTo>
                  <a:pt x="1301" y="391"/>
                </a:lnTo>
                <a:lnTo>
                  <a:pt x="1301" y="392"/>
                </a:lnTo>
                <a:lnTo>
                  <a:pt x="1301" y="392"/>
                </a:lnTo>
                <a:lnTo>
                  <a:pt x="1302" y="393"/>
                </a:lnTo>
                <a:lnTo>
                  <a:pt x="1302" y="392"/>
                </a:lnTo>
                <a:lnTo>
                  <a:pt x="1302" y="394"/>
                </a:lnTo>
                <a:lnTo>
                  <a:pt x="1303" y="394"/>
                </a:lnTo>
                <a:lnTo>
                  <a:pt x="1303" y="393"/>
                </a:lnTo>
                <a:lnTo>
                  <a:pt x="1303" y="393"/>
                </a:lnTo>
                <a:lnTo>
                  <a:pt x="1303" y="392"/>
                </a:lnTo>
                <a:lnTo>
                  <a:pt x="1303" y="392"/>
                </a:lnTo>
                <a:lnTo>
                  <a:pt x="1304" y="394"/>
                </a:lnTo>
                <a:lnTo>
                  <a:pt x="1304" y="395"/>
                </a:lnTo>
                <a:lnTo>
                  <a:pt x="1304" y="395"/>
                </a:lnTo>
                <a:lnTo>
                  <a:pt x="1304" y="393"/>
                </a:lnTo>
                <a:lnTo>
                  <a:pt x="1305" y="392"/>
                </a:lnTo>
                <a:lnTo>
                  <a:pt x="1305" y="393"/>
                </a:lnTo>
                <a:lnTo>
                  <a:pt x="1305" y="393"/>
                </a:lnTo>
                <a:lnTo>
                  <a:pt x="1305" y="394"/>
                </a:lnTo>
                <a:lnTo>
                  <a:pt x="1306" y="393"/>
                </a:lnTo>
                <a:lnTo>
                  <a:pt x="1306" y="393"/>
                </a:lnTo>
                <a:lnTo>
                  <a:pt x="1306" y="393"/>
                </a:lnTo>
                <a:lnTo>
                  <a:pt x="1307" y="394"/>
                </a:lnTo>
                <a:lnTo>
                  <a:pt x="1307" y="393"/>
                </a:lnTo>
                <a:lnTo>
                  <a:pt x="1307" y="391"/>
                </a:lnTo>
                <a:lnTo>
                  <a:pt x="1307" y="394"/>
                </a:lnTo>
                <a:lnTo>
                  <a:pt x="1308" y="394"/>
                </a:lnTo>
                <a:lnTo>
                  <a:pt x="1308" y="394"/>
                </a:lnTo>
                <a:lnTo>
                  <a:pt x="1308" y="395"/>
                </a:lnTo>
                <a:lnTo>
                  <a:pt x="1308" y="394"/>
                </a:lnTo>
                <a:lnTo>
                  <a:pt x="1308" y="395"/>
                </a:lnTo>
                <a:lnTo>
                  <a:pt x="1309" y="393"/>
                </a:lnTo>
                <a:lnTo>
                  <a:pt x="1309" y="395"/>
                </a:lnTo>
                <a:lnTo>
                  <a:pt x="1309" y="394"/>
                </a:lnTo>
                <a:lnTo>
                  <a:pt x="1309" y="395"/>
                </a:lnTo>
                <a:lnTo>
                  <a:pt x="1310" y="395"/>
                </a:lnTo>
                <a:lnTo>
                  <a:pt x="1310" y="395"/>
                </a:lnTo>
                <a:lnTo>
                  <a:pt x="1310" y="395"/>
                </a:lnTo>
                <a:lnTo>
                  <a:pt x="1310" y="395"/>
                </a:lnTo>
                <a:lnTo>
                  <a:pt x="1311" y="394"/>
                </a:lnTo>
                <a:lnTo>
                  <a:pt x="1311" y="395"/>
                </a:lnTo>
                <a:lnTo>
                  <a:pt x="1311" y="396"/>
                </a:lnTo>
                <a:lnTo>
                  <a:pt x="1312" y="395"/>
                </a:lnTo>
                <a:lnTo>
                  <a:pt x="1312" y="395"/>
                </a:lnTo>
                <a:lnTo>
                  <a:pt x="1312" y="394"/>
                </a:lnTo>
                <a:lnTo>
                  <a:pt x="1312" y="393"/>
                </a:lnTo>
                <a:lnTo>
                  <a:pt x="1313" y="394"/>
                </a:lnTo>
                <a:lnTo>
                  <a:pt x="1313" y="395"/>
                </a:lnTo>
                <a:lnTo>
                  <a:pt x="1313" y="395"/>
                </a:lnTo>
                <a:lnTo>
                  <a:pt x="1313" y="395"/>
                </a:lnTo>
                <a:lnTo>
                  <a:pt x="1313" y="396"/>
                </a:lnTo>
                <a:lnTo>
                  <a:pt x="1314" y="395"/>
                </a:lnTo>
                <a:lnTo>
                  <a:pt x="1314" y="394"/>
                </a:lnTo>
                <a:lnTo>
                  <a:pt x="1314" y="395"/>
                </a:lnTo>
                <a:lnTo>
                  <a:pt x="1314" y="394"/>
                </a:lnTo>
                <a:lnTo>
                  <a:pt x="1315" y="395"/>
                </a:lnTo>
                <a:lnTo>
                  <a:pt x="1315" y="395"/>
                </a:lnTo>
                <a:lnTo>
                  <a:pt x="1315" y="395"/>
                </a:lnTo>
                <a:lnTo>
                  <a:pt x="1315" y="395"/>
                </a:lnTo>
                <a:lnTo>
                  <a:pt x="1316" y="395"/>
                </a:lnTo>
                <a:lnTo>
                  <a:pt x="1316" y="396"/>
                </a:lnTo>
                <a:lnTo>
                  <a:pt x="1316" y="395"/>
                </a:lnTo>
                <a:lnTo>
                  <a:pt x="1317" y="395"/>
                </a:lnTo>
                <a:lnTo>
                  <a:pt x="1317" y="395"/>
                </a:lnTo>
                <a:lnTo>
                  <a:pt x="1317" y="395"/>
                </a:lnTo>
                <a:lnTo>
                  <a:pt x="1317" y="395"/>
                </a:lnTo>
                <a:lnTo>
                  <a:pt x="1318" y="395"/>
                </a:lnTo>
                <a:lnTo>
                  <a:pt x="1318" y="396"/>
                </a:lnTo>
                <a:lnTo>
                  <a:pt x="1318" y="396"/>
                </a:lnTo>
                <a:lnTo>
                  <a:pt x="1318" y="396"/>
                </a:lnTo>
                <a:lnTo>
                  <a:pt x="1318" y="395"/>
                </a:lnTo>
                <a:lnTo>
                  <a:pt x="1319" y="396"/>
                </a:lnTo>
                <a:lnTo>
                  <a:pt x="1319" y="395"/>
                </a:lnTo>
                <a:lnTo>
                  <a:pt x="1319" y="395"/>
                </a:lnTo>
                <a:lnTo>
                  <a:pt x="1319" y="394"/>
                </a:lnTo>
                <a:lnTo>
                  <a:pt x="1320" y="396"/>
                </a:lnTo>
                <a:lnTo>
                  <a:pt x="1320" y="395"/>
                </a:lnTo>
                <a:lnTo>
                  <a:pt x="1320" y="396"/>
                </a:lnTo>
                <a:lnTo>
                  <a:pt x="1320" y="394"/>
                </a:lnTo>
                <a:lnTo>
                  <a:pt x="1321" y="394"/>
                </a:lnTo>
                <a:lnTo>
                  <a:pt x="1321" y="394"/>
                </a:lnTo>
                <a:lnTo>
                  <a:pt x="1321" y="393"/>
                </a:lnTo>
                <a:lnTo>
                  <a:pt x="1322" y="393"/>
                </a:lnTo>
                <a:lnTo>
                  <a:pt x="1322" y="394"/>
                </a:lnTo>
                <a:lnTo>
                  <a:pt x="1322" y="393"/>
                </a:lnTo>
                <a:lnTo>
                  <a:pt x="1322" y="395"/>
                </a:lnTo>
                <a:lnTo>
                  <a:pt x="1323" y="396"/>
                </a:lnTo>
                <a:lnTo>
                  <a:pt x="1323" y="394"/>
                </a:lnTo>
                <a:lnTo>
                  <a:pt x="1323" y="395"/>
                </a:lnTo>
                <a:lnTo>
                  <a:pt x="1323" y="395"/>
                </a:lnTo>
                <a:lnTo>
                  <a:pt x="1324" y="395"/>
                </a:lnTo>
                <a:lnTo>
                  <a:pt x="1324" y="395"/>
                </a:lnTo>
                <a:lnTo>
                  <a:pt x="1324" y="395"/>
                </a:lnTo>
                <a:lnTo>
                  <a:pt x="1324" y="395"/>
                </a:lnTo>
                <a:lnTo>
                  <a:pt x="1324" y="394"/>
                </a:lnTo>
                <a:lnTo>
                  <a:pt x="1325" y="394"/>
                </a:lnTo>
                <a:lnTo>
                  <a:pt x="1325" y="394"/>
                </a:lnTo>
                <a:lnTo>
                  <a:pt x="1325" y="395"/>
                </a:lnTo>
                <a:lnTo>
                  <a:pt x="1326" y="395"/>
                </a:lnTo>
                <a:lnTo>
                  <a:pt x="1326" y="394"/>
                </a:lnTo>
                <a:lnTo>
                  <a:pt x="1326" y="395"/>
                </a:lnTo>
                <a:lnTo>
                  <a:pt x="1326" y="395"/>
                </a:lnTo>
                <a:lnTo>
                  <a:pt x="1327" y="393"/>
                </a:lnTo>
                <a:lnTo>
                  <a:pt x="1327" y="394"/>
                </a:lnTo>
                <a:lnTo>
                  <a:pt x="1327" y="393"/>
                </a:lnTo>
                <a:lnTo>
                  <a:pt x="1327" y="394"/>
                </a:lnTo>
                <a:lnTo>
                  <a:pt x="1328" y="394"/>
                </a:lnTo>
                <a:lnTo>
                  <a:pt x="1328" y="393"/>
                </a:lnTo>
                <a:lnTo>
                  <a:pt x="1328" y="395"/>
                </a:lnTo>
                <a:lnTo>
                  <a:pt x="1328" y="393"/>
                </a:lnTo>
                <a:lnTo>
                  <a:pt x="1329" y="396"/>
                </a:lnTo>
                <a:lnTo>
                  <a:pt x="1329" y="393"/>
                </a:lnTo>
                <a:lnTo>
                  <a:pt x="1329" y="393"/>
                </a:lnTo>
                <a:lnTo>
                  <a:pt x="1329" y="394"/>
                </a:lnTo>
                <a:lnTo>
                  <a:pt x="1329" y="392"/>
                </a:lnTo>
                <a:lnTo>
                  <a:pt x="1330" y="394"/>
                </a:lnTo>
                <a:lnTo>
                  <a:pt x="1330" y="393"/>
                </a:lnTo>
                <a:lnTo>
                  <a:pt x="1330" y="394"/>
                </a:lnTo>
                <a:lnTo>
                  <a:pt x="1331" y="392"/>
                </a:lnTo>
                <a:lnTo>
                  <a:pt x="1331" y="392"/>
                </a:lnTo>
                <a:lnTo>
                  <a:pt x="1331" y="392"/>
                </a:lnTo>
                <a:lnTo>
                  <a:pt x="1331" y="392"/>
                </a:lnTo>
                <a:lnTo>
                  <a:pt x="1332" y="391"/>
                </a:lnTo>
                <a:lnTo>
                  <a:pt x="1332" y="392"/>
                </a:lnTo>
                <a:lnTo>
                  <a:pt x="1332" y="391"/>
                </a:lnTo>
                <a:lnTo>
                  <a:pt x="1332" y="392"/>
                </a:lnTo>
                <a:lnTo>
                  <a:pt x="1333" y="392"/>
                </a:lnTo>
                <a:lnTo>
                  <a:pt x="1333" y="392"/>
                </a:lnTo>
                <a:lnTo>
                  <a:pt x="1333" y="392"/>
                </a:lnTo>
                <a:lnTo>
                  <a:pt x="1333" y="392"/>
                </a:lnTo>
                <a:lnTo>
                  <a:pt x="1334" y="392"/>
                </a:lnTo>
                <a:lnTo>
                  <a:pt x="1334" y="392"/>
                </a:lnTo>
                <a:lnTo>
                  <a:pt x="1334" y="393"/>
                </a:lnTo>
                <a:lnTo>
                  <a:pt x="1334" y="390"/>
                </a:lnTo>
                <a:lnTo>
                  <a:pt x="1334" y="391"/>
                </a:lnTo>
                <a:lnTo>
                  <a:pt x="1335" y="391"/>
                </a:lnTo>
                <a:lnTo>
                  <a:pt x="1335" y="392"/>
                </a:lnTo>
                <a:lnTo>
                  <a:pt x="1335" y="391"/>
                </a:lnTo>
                <a:lnTo>
                  <a:pt x="1336" y="392"/>
                </a:lnTo>
                <a:lnTo>
                  <a:pt x="1336" y="392"/>
                </a:lnTo>
                <a:lnTo>
                  <a:pt x="1336" y="392"/>
                </a:lnTo>
                <a:lnTo>
                  <a:pt x="1336" y="391"/>
                </a:lnTo>
                <a:lnTo>
                  <a:pt x="1337" y="391"/>
                </a:lnTo>
                <a:lnTo>
                  <a:pt x="1337" y="391"/>
                </a:lnTo>
                <a:lnTo>
                  <a:pt x="1337" y="388"/>
                </a:lnTo>
                <a:lnTo>
                  <a:pt x="1337" y="390"/>
                </a:lnTo>
                <a:lnTo>
                  <a:pt x="1338" y="390"/>
                </a:lnTo>
                <a:lnTo>
                  <a:pt x="1338" y="390"/>
                </a:lnTo>
                <a:lnTo>
                  <a:pt x="1338" y="390"/>
                </a:lnTo>
                <a:lnTo>
                  <a:pt x="1338" y="390"/>
                </a:lnTo>
                <a:lnTo>
                  <a:pt x="1339" y="389"/>
                </a:lnTo>
                <a:lnTo>
                  <a:pt x="1339" y="391"/>
                </a:lnTo>
                <a:lnTo>
                  <a:pt x="1339" y="388"/>
                </a:lnTo>
                <a:lnTo>
                  <a:pt x="1339" y="390"/>
                </a:lnTo>
                <a:lnTo>
                  <a:pt x="1339" y="390"/>
                </a:lnTo>
                <a:lnTo>
                  <a:pt x="1340" y="389"/>
                </a:lnTo>
                <a:lnTo>
                  <a:pt x="1340" y="387"/>
                </a:lnTo>
                <a:lnTo>
                  <a:pt x="1340" y="387"/>
                </a:lnTo>
                <a:lnTo>
                  <a:pt x="1341" y="386"/>
                </a:lnTo>
                <a:lnTo>
                  <a:pt x="1341" y="386"/>
                </a:lnTo>
                <a:lnTo>
                  <a:pt x="1341" y="385"/>
                </a:lnTo>
                <a:lnTo>
                  <a:pt x="1341" y="386"/>
                </a:lnTo>
                <a:lnTo>
                  <a:pt x="1342" y="387"/>
                </a:lnTo>
                <a:lnTo>
                  <a:pt x="1342" y="385"/>
                </a:lnTo>
                <a:lnTo>
                  <a:pt x="1342" y="387"/>
                </a:lnTo>
                <a:lnTo>
                  <a:pt x="1342" y="384"/>
                </a:lnTo>
                <a:lnTo>
                  <a:pt x="1343" y="384"/>
                </a:lnTo>
                <a:lnTo>
                  <a:pt x="1343" y="385"/>
                </a:lnTo>
                <a:lnTo>
                  <a:pt x="1343" y="385"/>
                </a:lnTo>
                <a:lnTo>
                  <a:pt x="1343" y="385"/>
                </a:lnTo>
                <a:lnTo>
                  <a:pt x="1344" y="383"/>
                </a:lnTo>
                <a:lnTo>
                  <a:pt x="1344" y="385"/>
                </a:lnTo>
                <a:lnTo>
                  <a:pt x="1344" y="382"/>
                </a:lnTo>
                <a:lnTo>
                  <a:pt x="1345" y="382"/>
                </a:lnTo>
                <a:lnTo>
                  <a:pt x="1345" y="382"/>
                </a:lnTo>
                <a:lnTo>
                  <a:pt x="1345" y="382"/>
                </a:lnTo>
                <a:lnTo>
                  <a:pt x="1345" y="381"/>
                </a:lnTo>
                <a:lnTo>
                  <a:pt x="1345" y="380"/>
                </a:lnTo>
                <a:lnTo>
                  <a:pt x="1346" y="380"/>
                </a:lnTo>
                <a:lnTo>
                  <a:pt x="1346" y="382"/>
                </a:lnTo>
                <a:lnTo>
                  <a:pt x="1346" y="381"/>
                </a:lnTo>
                <a:lnTo>
                  <a:pt x="1346" y="381"/>
                </a:lnTo>
                <a:lnTo>
                  <a:pt x="1347" y="380"/>
                </a:lnTo>
                <a:lnTo>
                  <a:pt x="1347" y="380"/>
                </a:lnTo>
                <a:lnTo>
                  <a:pt x="1347" y="377"/>
                </a:lnTo>
                <a:lnTo>
                  <a:pt x="1347" y="379"/>
                </a:lnTo>
                <a:lnTo>
                  <a:pt x="1348" y="378"/>
                </a:lnTo>
                <a:lnTo>
                  <a:pt x="1348" y="377"/>
                </a:lnTo>
                <a:lnTo>
                  <a:pt x="1348" y="376"/>
                </a:lnTo>
                <a:lnTo>
                  <a:pt x="1348" y="378"/>
                </a:lnTo>
                <a:lnTo>
                  <a:pt x="1349" y="377"/>
                </a:lnTo>
                <a:lnTo>
                  <a:pt x="1349" y="376"/>
                </a:lnTo>
                <a:lnTo>
                  <a:pt x="1349" y="376"/>
                </a:lnTo>
                <a:lnTo>
                  <a:pt x="1350" y="374"/>
                </a:lnTo>
                <a:lnTo>
                  <a:pt x="1350" y="375"/>
                </a:lnTo>
                <a:lnTo>
                  <a:pt x="1350" y="375"/>
                </a:lnTo>
                <a:lnTo>
                  <a:pt x="1350" y="373"/>
                </a:lnTo>
                <a:lnTo>
                  <a:pt x="1350" y="371"/>
                </a:lnTo>
                <a:lnTo>
                  <a:pt x="1351" y="371"/>
                </a:lnTo>
                <a:lnTo>
                  <a:pt x="1351" y="371"/>
                </a:lnTo>
                <a:lnTo>
                  <a:pt x="1351" y="369"/>
                </a:lnTo>
                <a:lnTo>
                  <a:pt x="1351" y="369"/>
                </a:lnTo>
                <a:lnTo>
                  <a:pt x="1352" y="370"/>
                </a:lnTo>
                <a:lnTo>
                  <a:pt x="1352" y="369"/>
                </a:lnTo>
                <a:lnTo>
                  <a:pt x="1352" y="370"/>
                </a:lnTo>
                <a:lnTo>
                  <a:pt x="1352" y="368"/>
                </a:lnTo>
                <a:lnTo>
                  <a:pt x="1353" y="368"/>
                </a:lnTo>
                <a:lnTo>
                  <a:pt x="1353" y="364"/>
                </a:lnTo>
                <a:lnTo>
                  <a:pt x="1353" y="365"/>
                </a:lnTo>
                <a:lnTo>
                  <a:pt x="1353" y="368"/>
                </a:lnTo>
                <a:lnTo>
                  <a:pt x="1354" y="366"/>
                </a:lnTo>
                <a:lnTo>
                  <a:pt x="1354" y="364"/>
                </a:lnTo>
                <a:lnTo>
                  <a:pt x="1354" y="364"/>
                </a:lnTo>
                <a:lnTo>
                  <a:pt x="1355" y="363"/>
                </a:lnTo>
                <a:lnTo>
                  <a:pt x="1355" y="365"/>
                </a:lnTo>
                <a:lnTo>
                  <a:pt x="1355" y="364"/>
                </a:lnTo>
                <a:lnTo>
                  <a:pt x="1355" y="364"/>
                </a:lnTo>
                <a:lnTo>
                  <a:pt x="1355" y="361"/>
                </a:lnTo>
                <a:lnTo>
                  <a:pt x="1356" y="359"/>
                </a:lnTo>
                <a:lnTo>
                  <a:pt x="1356" y="363"/>
                </a:lnTo>
                <a:lnTo>
                  <a:pt x="1356" y="363"/>
                </a:lnTo>
                <a:lnTo>
                  <a:pt x="1356" y="361"/>
                </a:lnTo>
                <a:lnTo>
                  <a:pt x="1357" y="359"/>
                </a:lnTo>
                <a:lnTo>
                  <a:pt x="1357" y="359"/>
                </a:lnTo>
                <a:lnTo>
                  <a:pt x="1357" y="359"/>
                </a:lnTo>
                <a:lnTo>
                  <a:pt x="1357" y="357"/>
                </a:lnTo>
                <a:lnTo>
                  <a:pt x="1358" y="357"/>
                </a:lnTo>
                <a:lnTo>
                  <a:pt x="1358" y="360"/>
                </a:lnTo>
                <a:lnTo>
                  <a:pt x="1358" y="357"/>
                </a:lnTo>
                <a:lnTo>
                  <a:pt x="1358" y="359"/>
                </a:lnTo>
                <a:lnTo>
                  <a:pt x="1359" y="355"/>
                </a:lnTo>
                <a:lnTo>
                  <a:pt x="1359" y="356"/>
                </a:lnTo>
                <a:lnTo>
                  <a:pt x="1359" y="354"/>
                </a:lnTo>
                <a:lnTo>
                  <a:pt x="1360" y="354"/>
                </a:lnTo>
                <a:lnTo>
                  <a:pt x="1360" y="354"/>
                </a:lnTo>
                <a:lnTo>
                  <a:pt x="1360" y="354"/>
                </a:lnTo>
                <a:lnTo>
                  <a:pt x="1360" y="352"/>
                </a:lnTo>
                <a:lnTo>
                  <a:pt x="1360" y="354"/>
                </a:lnTo>
                <a:lnTo>
                  <a:pt x="1361" y="351"/>
                </a:lnTo>
                <a:lnTo>
                  <a:pt x="1361" y="352"/>
                </a:lnTo>
                <a:lnTo>
                  <a:pt x="1361" y="352"/>
                </a:lnTo>
                <a:lnTo>
                  <a:pt x="1361" y="356"/>
                </a:lnTo>
                <a:lnTo>
                  <a:pt x="1362" y="353"/>
                </a:lnTo>
                <a:lnTo>
                  <a:pt x="1362" y="354"/>
                </a:lnTo>
                <a:lnTo>
                  <a:pt x="1362" y="355"/>
                </a:lnTo>
                <a:lnTo>
                  <a:pt x="1362" y="357"/>
                </a:lnTo>
                <a:lnTo>
                  <a:pt x="1363" y="355"/>
                </a:lnTo>
                <a:lnTo>
                  <a:pt x="1363" y="356"/>
                </a:lnTo>
                <a:lnTo>
                  <a:pt x="1363" y="355"/>
                </a:lnTo>
                <a:lnTo>
                  <a:pt x="1364" y="350"/>
                </a:lnTo>
                <a:lnTo>
                  <a:pt x="1364" y="345"/>
                </a:lnTo>
                <a:lnTo>
                  <a:pt x="1364" y="350"/>
                </a:lnTo>
                <a:lnTo>
                  <a:pt x="1364" y="349"/>
                </a:lnTo>
                <a:lnTo>
                  <a:pt x="1365" y="354"/>
                </a:lnTo>
                <a:lnTo>
                  <a:pt x="1365" y="353"/>
                </a:lnTo>
                <a:lnTo>
                  <a:pt x="1365" y="353"/>
                </a:lnTo>
                <a:lnTo>
                  <a:pt x="1365" y="350"/>
                </a:lnTo>
                <a:lnTo>
                  <a:pt x="1365" y="348"/>
                </a:lnTo>
                <a:lnTo>
                  <a:pt x="1366" y="349"/>
                </a:lnTo>
                <a:lnTo>
                  <a:pt x="1366" y="349"/>
                </a:lnTo>
                <a:lnTo>
                  <a:pt x="1366" y="350"/>
                </a:lnTo>
                <a:lnTo>
                  <a:pt x="1366" y="349"/>
                </a:lnTo>
                <a:lnTo>
                  <a:pt x="1367" y="347"/>
                </a:lnTo>
                <a:lnTo>
                  <a:pt x="1367" y="345"/>
                </a:lnTo>
                <a:lnTo>
                  <a:pt x="1367" y="340"/>
                </a:lnTo>
                <a:lnTo>
                  <a:pt x="1367" y="344"/>
                </a:lnTo>
                <a:lnTo>
                  <a:pt x="1368" y="343"/>
                </a:lnTo>
                <a:lnTo>
                  <a:pt x="1368" y="341"/>
                </a:lnTo>
                <a:lnTo>
                  <a:pt x="1368" y="346"/>
                </a:lnTo>
                <a:lnTo>
                  <a:pt x="1369" y="345"/>
                </a:lnTo>
                <a:lnTo>
                  <a:pt x="1369" y="345"/>
                </a:lnTo>
                <a:lnTo>
                  <a:pt x="1369" y="344"/>
                </a:lnTo>
                <a:lnTo>
                  <a:pt x="1369" y="340"/>
                </a:lnTo>
                <a:lnTo>
                  <a:pt x="1370" y="343"/>
                </a:lnTo>
                <a:lnTo>
                  <a:pt x="1370" y="341"/>
                </a:lnTo>
                <a:lnTo>
                  <a:pt x="1370" y="341"/>
                </a:lnTo>
                <a:lnTo>
                  <a:pt x="1370" y="338"/>
                </a:lnTo>
                <a:lnTo>
                  <a:pt x="1370" y="334"/>
                </a:lnTo>
                <a:lnTo>
                  <a:pt x="1371" y="339"/>
                </a:lnTo>
                <a:lnTo>
                  <a:pt x="1371" y="337"/>
                </a:lnTo>
                <a:lnTo>
                  <a:pt x="1371" y="338"/>
                </a:lnTo>
                <a:lnTo>
                  <a:pt x="1371" y="340"/>
                </a:lnTo>
                <a:lnTo>
                  <a:pt x="1372" y="343"/>
                </a:lnTo>
                <a:lnTo>
                  <a:pt x="1372" y="345"/>
                </a:lnTo>
                <a:lnTo>
                  <a:pt x="1372" y="336"/>
                </a:lnTo>
                <a:lnTo>
                  <a:pt x="1372" y="343"/>
                </a:lnTo>
                <a:lnTo>
                  <a:pt x="1373" y="340"/>
                </a:lnTo>
                <a:lnTo>
                  <a:pt x="1373" y="338"/>
                </a:lnTo>
                <a:lnTo>
                  <a:pt x="1373" y="337"/>
                </a:lnTo>
                <a:lnTo>
                  <a:pt x="1374" y="336"/>
                </a:lnTo>
                <a:lnTo>
                  <a:pt x="1374" y="321"/>
                </a:lnTo>
                <a:lnTo>
                  <a:pt x="1374" y="333"/>
                </a:lnTo>
                <a:lnTo>
                  <a:pt x="1374" y="327"/>
                </a:lnTo>
                <a:lnTo>
                  <a:pt x="1375" y="333"/>
                </a:lnTo>
                <a:lnTo>
                  <a:pt x="1375" y="336"/>
                </a:lnTo>
                <a:lnTo>
                  <a:pt x="1375" y="333"/>
                </a:lnTo>
                <a:lnTo>
                  <a:pt x="1375" y="337"/>
                </a:lnTo>
                <a:lnTo>
                  <a:pt x="1376" y="336"/>
                </a:lnTo>
                <a:lnTo>
                  <a:pt x="1376" y="335"/>
                </a:lnTo>
                <a:lnTo>
                  <a:pt x="1376" y="334"/>
                </a:lnTo>
                <a:lnTo>
                  <a:pt x="1376" y="334"/>
                </a:lnTo>
                <a:lnTo>
                  <a:pt x="1376" y="334"/>
                </a:lnTo>
                <a:lnTo>
                  <a:pt x="1377" y="340"/>
                </a:lnTo>
                <a:lnTo>
                  <a:pt x="1377" y="337"/>
                </a:lnTo>
                <a:lnTo>
                  <a:pt x="1377" y="333"/>
                </a:lnTo>
                <a:lnTo>
                  <a:pt x="1377" y="335"/>
                </a:lnTo>
                <a:lnTo>
                  <a:pt x="1378" y="339"/>
                </a:lnTo>
                <a:lnTo>
                  <a:pt x="1378" y="337"/>
                </a:lnTo>
                <a:lnTo>
                  <a:pt x="1378" y="338"/>
                </a:lnTo>
                <a:lnTo>
                  <a:pt x="1379" y="336"/>
                </a:lnTo>
                <a:lnTo>
                  <a:pt x="1379" y="328"/>
                </a:lnTo>
                <a:lnTo>
                  <a:pt x="1379" y="328"/>
                </a:lnTo>
                <a:lnTo>
                  <a:pt x="1379" y="327"/>
                </a:lnTo>
                <a:lnTo>
                  <a:pt x="1380" y="326"/>
                </a:lnTo>
                <a:lnTo>
                  <a:pt x="1380" y="323"/>
                </a:lnTo>
                <a:lnTo>
                  <a:pt x="1380" y="328"/>
                </a:lnTo>
                <a:lnTo>
                  <a:pt x="1380" y="331"/>
                </a:lnTo>
                <a:lnTo>
                  <a:pt x="1381" y="332"/>
                </a:lnTo>
                <a:lnTo>
                  <a:pt x="1381" y="329"/>
                </a:lnTo>
                <a:lnTo>
                  <a:pt x="1381" y="327"/>
                </a:lnTo>
                <a:lnTo>
                  <a:pt x="1381" y="323"/>
                </a:lnTo>
                <a:lnTo>
                  <a:pt x="1381" y="323"/>
                </a:lnTo>
                <a:lnTo>
                  <a:pt x="1382" y="316"/>
                </a:lnTo>
                <a:lnTo>
                  <a:pt x="1382" y="328"/>
                </a:lnTo>
                <a:lnTo>
                  <a:pt x="1382" y="335"/>
                </a:lnTo>
                <a:lnTo>
                  <a:pt x="1383" y="329"/>
                </a:lnTo>
                <a:lnTo>
                  <a:pt x="1383" y="335"/>
                </a:lnTo>
                <a:lnTo>
                  <a:pt x="1383" y="340"/>
                </a:lnTo>
                <a:lnTo>
                  <a:pt x="1383" y="327"/>
                </a:lnTo>
                <a:lnTo>
                  <a:pt x="1384" y="313"/>
                </a:lnTo>
                <a:lnTo>
                  <a:pt x="1384" y="324"/>
                </a:lnTo>
                <a:lnTo>
                  <a:pt x="1384" y="321"/>
                </a:lnTo>
                <a:lnTo>
                  <a:pt x="1384" y="320"/>
                </a:lnTo>
                <a:lnTo>
                  <a:pt x="1385" y="326"/>
                </a:lnTo>
                <a:lnTo>
                  <a:pt x="1385" y="331"/>
                </a:lnTo>
                <a:lnTo>
                  <a:pt x="1385" y="326"/>
                </a:lnTo>
                <a:lnTo>
                  <a:pt x="1385" y="324"/>
                </a:lnTo>
                <a:lnTo>
                  <a:pt x="1386" y="325"/>
                </a:lnTo>
                <a:lnTo>
                  <a:pt x="1386" y="316"/>
                </a:lnTo>
                <a:lnTo>
                  <a:pt x="1386" y="320"/>
                </a:lnTo>
                <a:lnTo>
                  <a:pt x="1386" y="324"/>
                </a:lnTo>
                <a:lnTo>
                  <a:pt x="1386" y="320"/>
                </a:lnTo>
                <a:lnTo>
                  <a:pt x="1387" y="317"/>
                </a:lnTo>
                <a:lnTo>
                  <a:pt x="1387" y="320"/>
                </a:lnTo>
                <a:lnTo>
                  <a:pt x="1387" y="324"/>
                </a:lnTo>
                <a:lnTo>
                  <a:pt x="1388" y="322"/>
                </a:lnTo>
                <a:lnTo>
                  <a:pt x="1388" y="326"/>
                </a:lnTo>
                <a:lnTo>
                  <a:pt x="1388" y="327"/>
                </a:lnTo>
                <a:lnTo>
                  <a:pt x="1388" y="316"/>
                </a:lnTo>
                <a:lnTo>
                  <a:pt x="1389" y="321"/>
                </a:lnTo>
                <a:lnTo>
                  <a:pt x="1389" y="322"/>
                </a:lnTo>
                <a:lnTo>
                  <a:pt x="1389" y="319"/>
                </a:lnTo>
                <a:lnTo>
                  <a:pt x="1389" y="328"/>
                </a:lnTo>
                <a:lnTo>
                  <a:pt x="1390" y="332"/>
                </a:lnTo>
                <a:lnTo>
                  <a:pt x="1390" y="322"/>
                </a:lnTo>
                <a:lnTo>
                  <a:pt x="1390" y="325"/>
                </a:lnTo>
                <a:lnTo>
                  <a:pt x="1390" y="321"/>
                </a:lnTo>
                <a:lnTo>
                  <a:pt x="1391" y="323"/>
                </a:lnTo>
                <a:lnTo>
                  <a:pt x="1391" y="320"/>
                </a:lnTo>
                <a:lnTo>
                  <a:pt x="1391" y="322"/>
                </a:lnTo>
                <a:lnTo>
                  <a:pt x="1391" y="323"/>
                </a:lnTo>
                <a:lnTo>
                  <a:pt x="1391" y="315"/>
                </a:lnTo>
                <a:lnTo>
                  <a:pt x="1392" y="317"/>
                </a:lnTo>
                <a:lnTo>
                  <a:pt x="1392" y="318"/>
                </a:lnTo>
                <a:lnTo>
                  <a:pt x="1392" y="317"/>
                </a:lnTo>
                <a:lnTo>
                  <a:pt x="1393" y="315"/>
                </a:lnTo>
                <a:lnTo>
                  <a:pt x="1393" y="313"/>
                </a:lnTo>
                <a:lnTo>
                  <a:pt x="1393" y="318"/>
                </a:lnTo>
                <a:lnTo>
                  <a:pt x="1393" y="316"/>
                </a:lnTo>
                <a:lnTo>
                  <a:pt x="1394" y="321"/>
                </a:lnTo>
                <a:lnTo>
                  <a:pt x="1394" y="317"/>
                </a:lnTo>
                <a:lnTo>
                  <a:pt x="1394" y="319"/>
                </a:lnTo>
                <a:lnTo>
                  <a:pt x="1394" y="320"/>
                </a:lnTo>
                <a:lnTo>
                  <a:pt x="1395" y="317"/>
                </a:lnTo>
                <a:lnTo>
                  <a:pt x="1395" y="315"/>
                </a:lnTo>
                <a:lnTo>
                  <a:pt x="1395" y="322"/>
                </a:lnTo>
                <a:lnTo>
                  <a:pt x="1395" y="315"/>
                </a:lnTo>
                <a:lnTo>
                  <a:pt x="1396" y="323"/>
                </a:lnTo>
                <a:lnTo>
                  <a:pt x="1396" y="317"/>
                </a:lnTo>
                <a:lnTo>
                  <a:pt x="1396" y="327"/>
                </a:lnTo>
                <a:lnTo>
                  <a:pt x="1396" y="324"/>
                </a:lnTo>
                <a:lnTo>
                  <a:pt x="1396" y="327"/>
                </a:lnTo>
                <a:lnTo>
                  <a:pt x="1397" y="325"/>
                </a:lnTo>
                <a:lnTo>
                  <a:pt x="1397" y="325"/>
                </a:lnTo>
                <a:lnTo>
                  <a:pt x="1397" y="329"/>
                </a:lnTo>
                <a:lnTo>
                  <a:pt x="1398" y="327"/>
                </a:lnTo>
                <a:lnTo>
                  <a:pt x="1398" y="323"/>
                </a:lnTo>
                <a:lnTo>
                  <a:pt x="1398" y="320"/>
                </a:lnTo>
                <a:lnTo>
                  <a:pt x="1398" y="318"/>
                </a:lnTo>
                <a:lnTo>
                  <a:pt x="1399" y="323"/>
                </a:lnTo>
                <a:lnTo>
                  <a:pt x="1399" y="323"/>
                </a:lnTo>
                <a:lnTo>
                  <a:pt x="1399" y="326"/>
                </a:lnTo>
                <a:lnTo>
                  <a:pt x="1399" y="319"/>
                </a:lnTo>
                <a:lnTo>
                  <a:pt x="1400" y="312"/>
                </a:lnTo>
                <a:lnTo>
                  <a:pt x="1400" y="325"/>
                </a:lnTo>
                <a:lnTo>
                  <a:pt x="1400" y="322"/>
                </a:lnTo>
                <a:lnTo>
                  <a:pt x="1400" y="322"/>
                </a:lnTo>
                <a:lnTo>
                  <a:pt x="1401" y="321"/>
                </a:lnTo>
                <a:lnTo>
                  <a:pt x="1401" y="316"/>
                </a:lnTo>
                <a:lnTo>
                  <a:pt x="1401" y="320"/>
                </a:lnTo>
                <a:lnTo>
                  <a:pt x="1402" y="317"/>
                </a:lnTo>
                <a:lnTo>
                  <a:pt x="1402" y="320"/>
                </a:lnTo>
                <a:lnTo>
                  <a:pt x="1402" y="310"/>
                </a:lnTo>
                <a:lnTo>
                  <a:pt x="1402" y="316"/>
                </a:lnTo>
                <a:lnTo>
                  <a:pt x="1402" y="314"/>
                </a:lnTo>
                <a:lnTo>
                  <a:pt x="1403" y="316"/>
                </a:lnTo>
                <a:lnTo>
                  <a:pt x="1403" y="321"/>
                </a:lnTo>
                <a:lnTo>
                  <a:pt x="1403" y="311"/>
                </a:lnTo>
                <a:lnTo>
                  <a:pt x="1403" y="317"/>
                </a:lnTo>
                <a:lnTo>
                  <a:pt x="1404" y="323"/>
                </a:lnTo>
                <a:lnTo>
                  <a:pt x="1404" y="324"/>
                </a:lnTo>
                <a:lnTo>
                  <a:pt x="1404" y="321"/>
                </a:lnTo>
                <a:lnTo>
                  <a:pt x="1404" y="323"/>
                </a:lnTo>
                <a:lnTo>
                  <a:pt x="1405" y="317"/>
                </a:lnTo>
                <a:lnTo>
                  <a:pt x="1405" y="319"/>
                </a:lnTo>
                <a:lnTo>
                  <a:pt x="1405" y="314"/>
                </a:lnTo>
                <a:lnTo>
                  <a:pt x="1405" y="309"/>
                </a:lnTo>
                <a:lnTo>
                  <a:pt x="1406" y="327"/>
                </a:lnTo>
                <a:lnTo>
                  <a:pt x="1406" y="322"/>
                </a:lnTo>
                <a:lnTo>
                  <a:pt x="1406" y="317"/>
                </a:lnTo>
                <a:lnTo>
                  <a:pt x="1407" y="321"/>
                </a:lnTo>
                <a:lnTo>
                  <a:pt x="1407" y="312"/>
                </a:lnTo>
                <a:lnTo>
                  <a:pt x="1407" y="321"/>
                </a:lnTo>
                <a:lnTo>
                  <a:pt x="1407" y="315"/>
                </a:lnTo>
                <a:lnTo>
                  <a:pt x="1407" y="319"/>
                </a:lnTo>
                <a:lnTo>
                  <a:pt x="1408" y="316"/>
                </a:lnTo>
                <a:lnTo>
                  <a:pt x="1408" y="308"/>
                </a:lnTo>
                <a:lnTo>
                  <a:pt x="1408" y="316"/>
                </a:lnTo>
                <a:lnTo>
                  <a:pt x="1408" y="312"/>
                </a:lnTo>
                <a:lnTo>
                  <a:pt x="1409" y="309"/>
                </a:lnTo>
                <a:lnTo>
                  <a:pt x="1409" y="317"/>
                </a:lnTo>
                <a:lnTo>
                  <a:pt x="1409" y="326"/>
                </a:lnTo>
                <a:lnTo>
                  <a:pt x="1409" y="321"/>
                </a:lnTo>
                <a:lnTo>
                  <a:pt x="1410" y="328"/>
                </a:lnTo>
                <a:lnTo>
                  <a:pt x="1410" y="329"/>
                </a:lnTo>
                <a:lnTo>
                  <a:pt x="1410" y="326"/>
                </a:lnTo>
                <a:lnTo>
                  <a:pt x="1410" y="313"/>
                </a:lnTo>
                <a:lnTo>
                  <a:pt x="1411" y="312"/>
                </a:lnTo>
                <a:lnTo>
                  <a:pt x="1411" y="306"/>
                </a:lnTo>
                <a:lnTo>
                  <a:pt x="1411" y="311"/>
                </a:lnTo>
                <a:lnTo>
                  <a:pt x="1412" y="317"/>
                </a:lnTo>
                <a:lnTo>
                  <a:pt x="1412" y="312"/>
                </a:lnTo>
                <a:lnTo>
                  <a:pt x="1412" y="305"/>
                </a:lnTo>
                <a:lnTo>
                  <a:pt x="1412" y="302"/>
                </a:lnTo>
                <a:lnTo>
                  <a:pt x="1412" y="315"/>
                </a:lnTo>
                <a:lnTo>
                  <a:pt x="1413" y="301"/>
                </a:lnTo>
                <a:lnTo>
                  <a:pt x="1413" y="307"/>
                </a:lnTo>
                <a:lnTo>
                  <a:pt x="1413" y="305"/>
                </a:lnTo>
                <a:lnTo>
                  <a:pt x="1413" y="307"/>
                </a:lnTo>
                <a:lnTo>
                  <a:pt x="1414" y="310"/>
                </a:lnTo>
                <a:lnTo>
                  <a:pt x="1414" y="321"/>
                </a:lnTo>
                <a:lnTo>
                  <a:pt x="1414" y="317"/>
                </a:lnTo>
                <a:lnTo>
                  <a:pt x="1414" y="321"/>
                </a:lnTo>
                <a:lnTo>
                  <a:pt x="1415" y="314"/>
                </a:lnTo>
                <a:lnTo>
                  <a:pt x="1415" y="314"/>
                </a:lnTo>
                <a:lnTo>
                  <a:pt x="1415" y="322"/>
                </a:lnTo>
                <a:lnTo>
                  <a:pt x="1415" y="309"/>
                </a:lnTo>
                <a:lnTo>
                  <a:pt x="1416" y="308"/>
                </a:lnTo>
                <a:lnTo>
                  <a:pt x="1416" y="309"/>
                </a:lnTo>
                <a:lnTo>
                  <a:pt x="1416" y="310"/>
                </a:lnTo>
                <a:lnTo>
                  <a:pt x="1417" y="319"/>
                </a:lnTo>
                <a:lnTo>
                  <a:pt x="1417" y="319"/>
                </a:lnTo>
                <a:lnTo>
                  <a:pt x="1417" y="312"/>
                </a:lnTo>
                <a:lnTo>
                  <a:pt x="1417" y="315"/>
                </a:lnTo>
                <a:lnTo>
                  <a:pt x="1417" y="308"/>
                </a:lnTo>
                <a:lnTo>
                  <a:pt x="1418" y="305"/>
                </a:lnTo>
                <a:lnTo>
                  <a:pt x="1418" y="288"/>
                </a:lnTo>
                <a:lnTo>
                  <a:pt x="1418" y="289"/>
                </a:lnTo>
                <a:lnTo>
                  <a:pt x="1418" y="291"/>
                </a:lnTo>
                <a:lnTo>
                  <a:pt x="1419" y="299"/>
                </a:lnTo>
                <a:lnTo>
                  <a:pt x="1419" y="305"/>
                </a:lnTo>
                <a:lnTo>
                  <a:pt x="1419" y="302"/>
                </a:lnTo>
                <a:lnTo>
                  <a:pt x="1419" y="308"/>
                </a:lnTo>
                <a:lnTo>
                  <a:pt x="1420" y="311"/>
                </a:lnTo>
                <a:lnTo>
                  <a:pt x="1420" y="307"/>
                </a:lnTo>
                <a:lnTo>
                  <a:pt x="1420" y="312"/>
                </a:lnTo>
                <a:lnTo>
                  <a:pt x="1421" y="317"/>
                </a:lnTo>
                <a:lnTo>
                  <a:pt x="1421" y="313"/>
                </a:lnTo>
                <a:lnTo>
                  <a:pt x="1421" y="312"/>
                </a:lnTo>
                <a:lnTo>
                  <a:pt x="1421" y="316"/>
                </a:lnTo>
                <a:lnTo>
                  <a:pt x="1422" y="308"/>
                </a:lnTo>
                <a:lnTo>
                  <a:pt x="1422" y="301"/>
                </a:lnTo>
                <a:lnTo>
                  <a:pt x="1422" y="293"/>
                </a:lnTo>
                <a:lnTo>
                  <a:pt x="1422" y="293"/>
                </a:lnTo>
                <a:lnTo>
                  <a:pt x="1423" y="298"/>
                </a:lnTo>
                <a:lnTo>
                  <a:pt x="1423" y="283"/>
                </a:lnTo>
                <a:lnTo>
                  <a:pt x="1423" y="289"/>
                </a:lnTo>
                <a:lnTo>
                  <a:pt x="1423" y="296"/>
                </a:lnTo>
                <a:lnTo>
                  <a:pt x="1423" y="298"/>
                </a:lnTo>
                <a:lnTo>
                  <a:pt x="1424" y="284"/>
                </a:lnTo>
                <a:lnTo>
                  <a:pt x="1424" y="286"/>
                </a:lnTo>
                <a:lnTo>
                  <a:pt x="1424" y="293"/>
                </a:lnTo>
                <a:lnTo>
                  <a:pt x="1424" y="300"/>
                </a:lnTo>
                <a:lnTo>
                  <a:pt x="1425" y="300"/>
                </a:lnTo>
                <a:lnTo>
                  <a:pt x="1425" y="293"/>
                </a:lnTo>
                <a:lnTo>
                  <a:pt x="1425" y="291"/>
                </a:lnTo>
                <a:lnTo>
                  <a:pt x="1426" y="293"/>
                </a:lnTo>
                <a:lnTo>
                  <a:pt x="1426" y="279"/>
                </a:lnTo>
                <a:lnTo>
                  <a:pt x="1426" y="297"/>
                </a:lnTo>
                <a:lnTo>
                  <a:pt x="1426" y="299"/>
                </a:lnTo>
                <a:lnTo>
                  <a:pt x="1427" y="292"/>
                </a:lnTo>
                <a:lnTo>
                  <a:pt x="1427" y="286"/>
                </a:lnTo>
                <a:lnTo>
                  <a:pt x="1427" y="282"/>
                </a:lnTo>
                <a:lnTo>
                  <a:pt x="1427" y="283"/>
                </a:lnTo>
                <a:lnTo>
                  <a:pt x="1428" y="272"/>
                </a:lnTo>
                <a:lnTo>
                  <a:pt x="1428" y="279"/>
                </a:lnTo>
                <a:lnTo>
                  <a:pt x="1428" y="277"/>
                </a:lnTo>
                <a:lnTo>
                  <a:pt x="1428" y="274"/>
                </a:lnTo>
                <a:lnTo>
                  <a:pt x="1428" y="282"/>
                </a:lnTo>
                <a:lnTo>
                  <a:pt x="1429" y="280"/>
                </a:lnTo>
                <a:lnTo>
                  <a:pt x="1429" y="287"/>
                </a:lnTo>
                <a:lnTo>
                  <a:pt x="1429" y="273"/>
                </a:lnTo>
                <a:lnTo>
                  <a:pt x="1429" y="275"/>
                </a:lnTo>
                <a:lnTo>
                  <a:pt x="1430" y="260"/>
                </a:lnTo>
                <a:lnTo>
                  <a:pt x="1430" y="281"/>
                </a:lnTo>
                <a:lnTo>
                  <a:pt x="1430" y="274"/>
                </a:lnTo>
                <a:lnTo>
                  <a:pt x="1431" y="275"/>
                </a:lnTo>
                <a:lnTo>
                  <a:pt x="1431" y="275"/>
                </a:lnTo>
                <a:lnTo>
                  <a:pt x="1431" y="265"/>
                </a:lnTo>
                <a:lnTo>
                  <a:pt x="1431" y="265"/>
                </a:lnTo>
                <a:lnTo>
                  <a:pt x="1432" y="263"/>
                </a:lnTo>
                <a:lnTo>
                  <a:pt x="1432" y="253"/>
                </a:lnTo>
                <a:lnTo>
                  <a:pt x="1432" y="267"/>
                </a:lnTo>
                <a:lnTo>
                  <a:pt x="1432" y="257"/>
                </a:lnTo>
                <a:lnTo>
                  <a:pt x="1433" y="268"/>
                </a:lnTo>
                <a:lnTo>
                  <a:pt x="1433" y="275"/>
                </a:lnTo>
                <a:lnTo>
                  <a:pt x="1433" y="273"/>
                </a:lnTo>
                <a:lnTo>
                  <a:pt x="1433" y="260"/>
                </a:lnTo>
                <a:lnTo>
                  <a:pt x="1433" y="255"/>
                </a:lnTo>
                <a:lnTo>
                  <a:pt x="1434" y="255"/>
                </a:lnTo>
                <a:lnTo>
                  <a:pt x="1434" y="260"/>
                </a:lnTo>
                <a:lnTo>
                  <a:pt x="1434" y="250"/>
                </a:lnTo>
                <a:lnTo>
                  <a:pt x="1434" y="253"/>
                </a:lnTo>
                <a:lnTo>
                  <a:pt x="1435" y="255"/>
                </a:lnTo>
                <a:lnTo>
                  <a:pt x="1435" y="247"/>
                </a:lnTo>
                <a:lnTo>
                  <a:pt x="1435" y="259"/>
                </a:lnTo>
                <a:lnTo>
                  <a:pt x="1436" y="240"/>
                </a:lnTo>
                <a:lnTo>
                  <a:pt x="1436" y="264"/>
                </a:lnTo>
                <a:lnTo>
                  <a:pt x="1436" y="255"/>
                </a:lnTo>
                <a:lnTo>
                  <a:pt x="1436" y="262"/>
                </a:lnTo>
                <a:lnTo>
                  <a:pt x="1437" y="255"/>
                </a:lnTo>
                <a:lnTo>
                  <a:pt x="1437" y="238"/>
                </a:lnTo>
                <a:lnTo>
                  <a:pt x="1437" y="252"/>
                </a:lnTo>
                <a:lnTo>
                  <a:pt x="1437" y="254"/>
                </a:lnTo>
                <a:lnTo>
                  <a:pt x="1438" y="251"/>
                </a:lnTo>
                <a:lnTo>
                  <a:pt x="1438" y="237"/>
                </a:lnTo>
                <a:lnTo>
                  <a:pt x="1438" y="274"/>
                </a:lnTo>
                <a:lnTo>
                  <a:pt x="1438" y="267"/>
                </a:lnTo>
                <a:lnTo>
                  <a:pt x="1438" y="250"/>
                </a:lnTo>
                <a:lnTo>
                  <a:pt x="1439" y="272"/>
                </a:lnTo>
                <a:lnTo>
                  <a:pt x="1439" y="261"/>
                </a:lnTo>
                <a:lnTo>
                  <a:pt x="1439" y="273"/>
                </a:lnTo>
                <a:lnTo>
                  <a:pt x="1440" y="275"/>
                </a:lnTo>
                <a:lnTo>
                  <a:pt x="1440" y="270"/>
                </a:lnTo>
                <a:lnTo>
                  <a:pt x="1440" y="282"/>
                </a:lnTo>
                <a:lnTo>
                  <a:pt x="1440" y="278"/>
                </a:lnTo>
                <a:lnTo>
                  <a:pt x="1441" y="272"/>
                </a:lnTo>
                <a:lnTo>
                  <a:pt x="1441" y="263"/>
                </a:lnTo>
                <a:lnTo>
                  <a:pt x="1441" y="273"/>
                </a:lnTo>
                <a:lnTo>
                  <a:pt x="1441" y="263"/>
                </a:lnTo>
                <a:lnTo>
                  <a:pt x="1442" y="270"/>
                </a:lnTo>
                <a:lnTo>
                  <a:pt x="1442" y="269"/>
                </a:lnTo>
                <a:lnTo>
                  <a:pt x="1442" y="267"/>
                </a:lnTo>
                <a:lnTo>
                  <a:pt x="1442" y="269"/>
                </a:lnTo>
                <a:lnTo>
                  <a:pt x="1443" y="265"/>
                </a:lnTo>
                <a:lnTo>
                  <a:pt x="1443" y="265"/>
                </a:lnTo>
                <a:lnTo>
                  <a:pt x="1443" y="261"/>
                </a:lnTo>
                <a:lnTo>
                  <a:pt x="1443" y="268"/>
                </a:lnTo>
                <a:lnTo>
                  <a:pt x="1443" y="268"/>
                </a:lnTo>
                <a:lnTo>
                  <a:pt x="1444" y="270"/>
                </a:lnTo>
                <a:lnTo>
                  <a:pt x="1444" y="277"/>
                </a:lnTo>
                <a:lnTo>
                  <a:pt x="1444" y="282"/>
                </a:lnTo>
                <a:lnTo>
                  <a:pt x="1445" y="281"/>
                </a:lnTo>
                <a:lnTo>
                  <a:pt x="1445" y="287"/>
                </a:lnTo>
                <a:lnTo>
                  <a:pt x="1445" y="280"/>
                </a:lnTo>
                <a:lnTo>
                  <a:pt x="1445" y="287"/>
                </a:lnTo>
                <a:lnTo>
                  <a:pt x="1446" y="296"/>
                </a:lnTo>
                <a:lnTo>
                  <a:pt x="1446" y="294"/>
                </a:lnTo>
                <a:lnTo>
                  <a:pt x="1446" y="303"/>
                </a:lnTo>
                <a:lnTo>
                  <a:pt x="1446" y="295"/>
                </a:lnTo>
                <a:lnTo>
                  <a:pt x="1447" y="300"/>
                </a:lnTo>
                <a:lnTo>
                  <a:pt x="1447" y="301"/>
                </a:lnTo>
                <a:lnTo>
                  <a:pt x="1447" y="297"/>
                </a:lnTo>
                <a:lnTo>
                  <a:pt x="1447" y="296"/>
                </a:lnTo>
                <a:lnTo>
                  <a:pt x="1448" y="291"/>
                </a:lnTo>
                <a:lnTo>
                  <a:pt x="1448" y="281"/>
                </a:lnTo>
                <a:lnTo>
                  <a:pt x="1448" y="285"/>
                </a:lnTo>
                <a:lnTo>
                  <a:pt x="1448" y="281"/>
                </a:lnTo>
                <a:lnTo>
                  <a:pt x="1449" y="282"/>
                </a:lnTo>
                <a:lnTo>
                  <a:pt x="1449" y="279"/>
                </a:lnTo>
                <a:lnTo>
                  <a:pt x="1449" y="279"/>
                </a:lnTo>
                <a:lnTo>
                  <a:pt x="1449" y="299"/>
                </a:lnTo>
                <a:lnTo>
                  <a:pt x="1450" y="298"/>
                </a:lnTo>
                <a:lnTo>
                  <a:pt x="1450" y="274"/>
                </a:lnTo>
                <a:lnTo>
                  <a:pt x="1450" y="279"/>
                </a:lnTo>
                <a:lnTo>
                  <a:pt x="1450" y="286"/>
                </a:lnTo>
                <a:lnTo>
                  <a:pt x="1451" y="288"/>
                </a:lnTo>
                <a:lnTo>
                  <a:pt x="1451" y="291"/>
                </a:lnTo>
                <a:lnTo>
                  <a:pt x="1451" y="298"/>
                </a:lnTo>
                <a:lnTo>
                  <a:pt x="1451" y="304"/>
                </a:lnTo>
                <a:lnTo>
                  <a:pt x="1452" y="304"/>
                </a:lnTo>
                <a:lnTo>
                  <a:pt x="1452" y="311"/>
                </a:lnTo>
                <a:lnTo>
                  <a:pt x="1452" y="307"/>
                </a:lnTo>
                <a:lnTo>
                  <a:pt x="1452" y="314"/>
                </a:lnTo>
                <a:lnTo>
                  <a:pt x="1453" y="302"/>
                </a:lnTo>
                <a:lnTo>
                  <a:pt x="1453" y="306"/>
                </a:lnTo>
                <a:lnTo>
                  <a:pt x="1453" y="306"/>
                </a:lnTo>
                <a:lnTo>
                  <a:pt x="1453" y="305"/>
                </a:lnTo>
                <a:lnTo>
                  <a:pt x="1454" y="317"/>
                </a:lnTo>
                <a:lnTo>
                  <a:pt x="1454" y="319"/>
                </a:lnTo>
                <a:lnTo>
                  <a:pt x="1454" y="314"/>
                </a:lnTo>
                <a:lnTo>
                  <a:pt x="1454" y="314"/>
                </a:lnTo>
                <a:lnTo>
                  <a:pt x="1455" y="305"/>
                </a:lnTo>
                <a:lnTo>
                  <a:pt x="1455" y="306"/>
                </a:lnTo>
                <a:lnTo>
                  <a:pt x="1455" y="306"/>
                </a:lnTo>
                <a:lnTo>
                  <a:pt x="1455" y="302"/>
                </a:lnTo>
                <a:lnTo>
                  <a:pt x="1456" y="301"/>
                </a:lnTo>
                <a:lnTo>
                  <a:pt x="1456" y="309"/>
                </a:lnTo>
                <a:lnTo>
                  <a:pt x="1456" y="313"/>
                </a:lnTo>
                <a:lnTo>
                  <a:pt x="1456" y="316"/>
                </a:lnTo>
                <a:lnTo>
                  <a:pt x="1457" y="317"/>
                </a:lnTo>
                <a:lnTo>
                  <a:pt x="1457" y="310"/>
                </a:lnTo>
                <a:lnTo>
                  <a:pt x="1457" y="307"/>
                </a:lnTo>
                <a:lnTo>
                  <a:pt x="1457" y="316"/>
                </a:lnTo>
                <a:lnTo>
                  <a:pt x="1458" y="317"/>
                </a:lnTo>
                <a:lnTo>
                  <a:pt x="1458" y="319"/>
                </a:lnTo>
                <a:lnTo>
                  <a:pt x="1458" y="324"/>
                </a:lnTo>
                <a:lnTo>
                  <a:pt x="1459" y="319"/>
                </a:lnTo>
                <a:lnTo>
                  <a:pt x="1459" y="323"/>
                </a:lnTo>
                <a:lnTo>
                  <a:pt x="1459" y="319"/>
                </a:lnTo>
                <a:lnTo>
                  <a:pt x="1459" y="322"/>
                </a:lnTo>
                <a:lnTo>
                  <a:pt x="1459" y="314"/>
                </a:lnTo>
                <a:lnTo>
                  <a:pt x="1460" y="310"/>
                </a:lnTo>
                <a:lnTo>
                  <a:pt x="1460" y="316"/>
                </a:lnTo>
                <a:lnTo>
                  <a:pt x="1460" y="316"/>
                </a:lnTo>
                <a:lnTo>
                  <a:pt x="1460" y="314"/>
                </a:lnTo>
                <a:lnTo>
                  <a:pt x="1461" y="316"/>
                </a:lnTo>
                <a:lnTo>
                  <a:pt x="1461" y="326"/>
                </a:lnTo>
                <a:lnTo>
                  <a:pt x="1461" y="322"/>
                </a:lnTo>
                <a:lnTo>
                  <a:pt x="1461" y="321"/>
                </a:lnTo>
                <a:lnTo>
                  <a:pt x="1462" y="316"/>
                </a:lnTo>
                <a:lnTo>
                  <a:pt x="1462" y="311"/>
                </a:lnTo>
                <a:lnTo>
                  <a:pt x="1462" y="320"/>
                </a:lnTo>
                <a:lnTo>
                  <a:pt x="1462" y="319"/>
                </a:lnTo>
                <a:lnTo>
                  <a:pt x="1463" y="324"/>
                </a:lnTo>
                <a:lnTo>
                  <a:pt x="1463" y="329"/>
                </a:lnTo>
                <a:lnTo>
                  <a:pt x="1463" y="328"/>
                </a:lnTo>
                <a:lnTo>
                  <a:pt x="1464" y="319"/>
                </a:lnTo>
                <a:lnTo>
                  <a:pt x="1464" y="318"/>
                </a:lnTo>
                <a:lnTo>
                  <a:pt x="1464" y="322"/>
                </a:lnTo>
                <a:lnTo>
                  <a:pt x="1464" y="322"/>
                </a:lnTo>
                <a:lnTo>
                  <a:pt x="1464" y="328"/>
                </a:lnTo>
                <a:lnTo>
                  <a:pt x="1465" y="322"/>
                </a:lnTo>
                <a:lnTo>
                  <a:pt x="1465" y="324"/>
                </a:lnTo>
                <a:lnTo>
                  <a:pt x="1465" y="328"/>
                </a:lnTo>
                <a:lnTo>
                  <a:pt x="1465" y="332"/>
                </a:lnTo>
                <a:lnTo>
                  <a:pt x="1466" y="338"/>
                </a:lnTo>
                <a:lnTo>
                  <a:pt x="1466" y="328"/>
                </a:lnTo>
                <a:lnTo>
                  <a:pt x="1466" y="330"/>
                </a:lnTo>
                <a:lnTo>
                  <a:pt x="1466" y="322"/>
                </a:lnTo>
                <a:lnTo>
                  <a:pt x="1467" y="324"/>
                </a:lnTo>
                <a:lnTo>
                  <a:pt x="1467" y="324"/>
                </a:lnTo>
                <a:lnTo>
                  <a:pt x="1467" y="326"/>
                </a:lnTo>
                <a:lnTo>
                  <a:pt x="1467" y="327"/>
                </a:lnTo>
                <a:lnTo>
                  <a:pt x="1468" y="331"/>
                </a:lnTo>
                <a:lnTo>
                  <a:pt x="1468" y="329"/>
                </a:lnTo>
                <a:lnTo>
                  <a:pt x="1468" y="325"/>
                </a:lnTo>
                <a:lnTo>
                  <a:pt x="1469" y="325"/>
                </a:lnTo>
                <a:lnTo>
                  <a:pt x="1469" y="317"/>
                </a:lnTo>
                <a:lnTo>
                  <a:pt x="1469" y="317"/>
                </a:lnTo>
                <a:lnTo>
                  <a:pt x="1469" y="321"/>
                </a:lnTo>
                <a:lnTo>
                  <a:pt x="1470" y="325"/>
                </a:lnTo>
                <a:lnTo>
                  <a:pt x="1470" y="332"/>
                </a:lnTo>
                <a:lnTo>
                  <a:pt x="1470" y="326"/>
                </a:lnTo>
                <a:lnTo>
                  <a:pt x="1470" y="325"/>
                </a:lnTo>
                <a:lnTo>
                  <a:pt x="1470" y="327"/>
                </a:lnTo>
                <a:lnTo>
                  <a:pt x="1471" y="333"/>
                </a:lnTo>
                <a:lnTo>
                  <a:pt x="1471" y="329"/>
                </a:lnTo>
                <a:lnTo>
                  <a:pt x="1471" y="333"/>
                </a:lnTo>
                <a:lnTo>
                  <a:pt x="1471" y="322"/>
                </a:lnTo>
                <a:lnTo>
                  <a:pt x="1472" y="321"/>
                </a:lnTo>
                <a:lnTo>
                  <a:pt x="1472" y="325"/>
                </a:lnTo>
                <a:lnTo>
                  <a:pt x="1472" y="327"/>
                </a:lnTo>
                <a:lnTo>
                  <a:pt x="1472" y="328"/>
                </a:lnTo>
                <a:lnTo>
                  <a:pt x="1473" y="319"/>
                </a:lnTo>
                <a:lnTo>
                  <a:pt x="1473" y="322"/>
                </a:lnTo>
                <a:lnTo>
                  <a:pt x="1473" y="320"/>
                </a:lnTo>
                <a:lnTo>
                  <a:pt x="1474" y="320"/>
                </a:lnTo>
                <a:lnTo>
                  <a:pt x="1474" y="329"/>
                </a:lnTo>
                <a:lnTo>
                  <a:pt x="1474" y="327"/>
                </a:lnTo>
                <a:lnTo>
                  <a:pt x="1474" y="319"/>
                </a:lnTo>
                <a:lnTo>
                  <a:pt x="1475" y="322"/>
                </a:lnTo>
                <a:lnTo>
                  <a:pt x="1475" y="322"/>
                </a:lnTo>
                <a:lnTo>
                  <a:pt x="1475" y="324"/>
                </a:lnTo>
                <a:lnTo>
                  <a:pt x="1475" y="329"/>
                </a:lnTo>
                <a:lnTo>
                  <a:pt x="1475" y="322"/>
                </a:lnTo>
                <a:lnTo>
                  <a:pt x="1476" y="326"/>
                </a:lnTo>
                <a:lnTo>
                  <a:pt x="1476" y="328"/>
                </a:lnTo>
                <a:lnTo>
                  <a:pt x="1476" y="329"/>
                </a:lnTo>
                <a:lnTo>
                  <a:pt x="1476" y="327"/>
                </a:lnTo>
                <a:lnTo>
                  <a:pt x="1477" y="328"/>
                </a:lnTo>
                <a:lnTo>
                  <a:pt x="1477" y="329"/>
                </a:lnTo>
                <a:lnTo>
                  <a:pt x="1477" y="327"/>
                </a:lnTo>
                <a:lnTo>
                  <a:pt x="1478" y="326"/>
                </a:lnTo>
                <a:lnTo>
                  <a:pt x="1478" y="329"/>
                </a:lnTo>
                <a:lnTo>
                  <a:pt x="1478" y="323"/>
                </a:lnTo>
                <a:lnTo>
                  <a:pt x="1478" y="322"/>
                </a:lnTo>
                <a:lnTo>
                  <a:pt x="1479" y="321"/>
                </a:lnTo>
                <a:lnTo>
                  <a:pt x="1479" y="319"/>
                </a:lnTo>
                <a:lnTo>
                  <a:pt x="1479" y="317"/>
                </a:lnTo>
                <a:lnTo>
                  <a:pt x="1479" y="321"/>
                </a:lnTo>
                <a:lnTo>
                  <a:pt x="1480" y="324"/>
                </a:lnTo>
                <a:lnTo>
                  <a:pt x="1480" y="329"/>
                </a:lnTo>
                <a:lnTo>
                  <a:pt x="1480" y="322"/>
                </a:lnTo>
                <a:lnTo>
                  <a:pt x="1480" y="327"/>
                </a:lnTo>
                <a:lnTo>
                  <a:pt x="1480" y="327"/>
                </a:lnTo>
                <a:lnTo>
                  <a:pt x="1481" y="326"/>
                </a:lnTo>
                <a:lnTo>
                  <a:pt x="1481" y="326"/>
                </a:lnTo>
                <a:lnTo>
                  <a:pt x="1481" y="327"/>
                </a:lnTo>
                <a:lnTo>
                  <a:pt x="1481" y="324"/>
                </a:lnTo>
                <a:lnTo>
                  <a:pt x="1482" y="330"/>
                </a:lnTo>
                <a:lnTo>
                  <a:pt x="1482" y="334"/>
                </a:lnTo>
                <a:lnTo>
                  <a:pt x="1482" y="327"/>
                </a:lnTo>
                <a:lnTo>
                  <a:pt x="1483" y="321"/>
                </a:lnTo>
                <a:lnTo>
                  <a:pt x="1483" y="324"/>
                </a:lnTo>
                <a:lnTo>
                  <a:pt x="1483" y="320"/>
                </a:lnTo>
                <a:lnTo>
                  <a:pt x="1483" y="322"/>
                </a:lnTo>
                <a:lnTo>
                  <a:pt x="1484" y="329"/>
                </a:lnTo>
                <a:lnTo>
                  <a:pt x="1484" y="322"/>
                </a:lnTo>
                <a:lnTo>
                  <a:pt x="1484" y="322"/>
                </a:lnTo>
                <a:lnTo>
                  <a:pt x="1484" y="311"/>
                </a:lnTo>
                <a:lnTo>
                  <a:pt x="1485" y="322"/>
                </a:lnTo>
                <a:lnTo>
                  <a:pt x="1485" y="322"/>
                </a:lnTo>
                <a:lnTo>
                  <a:pt x="1485" y="325"/>
                </a:lnTo>
                <a:lnTo>
                  <a:pt x="1485" y="321"/>
                </a:lnTo>
                <a:lnTo>
                  <a:pt x="1485" y="330"/>
                </a:lnTo>
                <a:lnTo>
                  <a:pt x="1486" y="324"/>
                </a:lnTo>
                <a:lnTo>
                  <a:pt x="1486" y="321"/>
                </a:lnTo>
                <a:lnTo>
                  <a:pt x="1486" y="324"/>
                </a:lnTo>
                <a:lnTo>
                  <a:pt x="1486" y="316"/>
                </a:lnTo>
                <a:lnTo>
                  <a:pt x="1487" y="326"/>
                </a:lnTo>
                <a:lnTo>
                  <a:pt x="1487" y="321"/>
                </a:lnTo>
                <a:lnTo>
                  <a:pt x="1487" y="318"/>
                </a:lnTo>
                <a:lnTo>
                  <a:pt x="1488" y="324"/>
                </a:lnTo>
                <a:lnTo>
                  <a:pt x="1488" y="325"/>
                </a:lnTo>
                <a:lnTo>
                  <a:pt x="1488" y="321"/>
                </a:lnTo>
                <a:lnTo>
                  <a:pt x="1488" y="322"/>
                </a:lnTo>
                <a:lnTo>
                  <a:pt x="1489" y="320"/>
                </a:lnTo>
                <a:lnTo>
                  <a:pt x="1489" y="322"/>
                </a:lnTo>
                <a:lnTo>
                  <a:pt x="1489" y="321"/>
                </a:lnTo>
                <a:lnTo>
                  <a:pt x="1489" y="322"/>
                </a:lnTo>
                <a:lnTo>
                  <a:pt x="1490" y="322"/>
                </a:lnTo>
                <a:lnTo>
                  <a:pt x="1490" y="324"/>
                </a:lnTo>
                <a:lnTo>
                  <a:pt x="1490" y="313"/>
                </a:lnTo>
                <a:lnTo>
                  <a:pt x="1490" y="310"/>
                </a:lnTo>
                <a:lnTo>
                  <a:pt x="1490" y="317"/>
                </a:lnTo>
                <a:lnTo>
                  <a:pt x="1491" y="315"/>
                </a:lnTo>
                <a:lnTo>
                  <a:pt x="1491" y="316"/>
                </a:lnTo>
                <a:lnTo>
                  <a:pt x="1491" y="317"/>
                </a:lnTo>
                <a:lnTo>
                  <a:pt x="1491" y="319"/>
                </a:lnTo>
                <a:lnTo>
                  <a:pt x="1492" y="321"/>
                </a:lnTo>
                <a:lnTo>
                  <a:pt x="1492" y="328"/>
                </a:lnTo>
                <a:lnTo>
                  <a:pt x="1492" y="318"/>
                </a:lnTo>
                <a:lnTo>
                  <a:pt x="1493" y="316"/>
                </a:lnTo>
                <a:lnTo>
                  <a:pt x="1493" y="308"/>
                </a:lnTo>
                <a:lnTo>
                  <a:pt x="1493" y="309"/>
                </a:lnTo>
                <a:lnTo>
                  <a:pt x="1493" y="315"/>
                </a:lnTo>
                <a:lnTo>
                  <a:pt x="1494" y="321"/>
                </a:lnTo>
                <a:lnTo>
                  <a:pt x="1494" y="313"/>
                </a:lnTo>
                <a:lnTo>
                  <a:pt x="1494" y="310"/>
                </a:lnTo>
                <a:lnTo>
                  <a:pt x="1494" y="312"/>
                </a:lnTo>
                <a:lnTo>
                  <a:pt x="1495" y="309"/>
                </a:lnTo>
                <a:lnTo>
                  <a:pt x="1495" y="302"/>
                </a:lnTo>
                <a:lnTo>
                  <a:pt x="1495" y="315"/>
                </a:lnTo>
                <a:lnTo>
                  <a:pt x="1495" y="311"/>
                </a:lnTo>
                <a:lnTo>
                  <a:pt x="1495" y="304"/>
                </a:lnTo>
                <a:lnTo>
                  <a:pt x="1496" y="303"/>
                </a:lnTo>
                <a:lnTo>
                  <a:pt x="1496" y="311"/>
                </a:lnTo>
                <a:lnTo>
                  <a:pt x="1496" y="314"/>
                </a:lnTo>
                <a:lnTo>
                  <a:pt x="1497" y="304"/>
                </a:lnTo>
                <a:lnTo>
                  <a:pt x="1497" y="311"/>
                </a:lnTo>
                <a:lnTo>
                  <a:pt x="1497" y="308"/>
                </a:lnTo>
                <a:lnTo>
                  <a:pt x="1497" y="316"/>
                </a:lnTo>
                <a:lnTo>
                  <a:pt x="1498" y="306"/>
                </a:lnTo>
                <a:lnTo>
                  <a:pt x="1498" y="312"/>
                </a:lnTo>
                <a:lnTo>
                  <a:pt x="1498" y="306"/>
                </a:lnTo>
                <a:lnTo>
                  <a:pt x="1498" y="296"/>
                </a:lnTo>
                <a:lnTo>
                  <a:pt x="1499" y="314"/>
                </a:lnTo>
                <a:lnTo>
                  <a:pt x="1499" y="304"/>
                </a:lnTo>
                <a:lnTo>
                  <a:pt x="1499" y="294"/>
                </a:lnTo>
                <a:lnTo>
                  <a:pt x="1499" y="297"/>
                </a:lnTo>
                <a:lnTo>
                  <a:pt x="1500" y="300"/>
                </a:lnTo>
                <a:lnTo>
                  <a:pt x="1500" y="296"/>
                </a:lnTo>
                <a:lnTo>
                  <a:pt x="1500" y="301"/>
                </a:lnTo>
                <a:lnTo>
                  <a:pt x="1500" y="300"/>
                </a:lnTo>
                <a:lnTo>
                  <a:pt x="1501" y="289"/>
                </a:lnTo>
                <a:lnTo>
                  <a:pt x="1501" y="291"/>
                </a:lnTo>
                <a:lnTo>
                  <a:pt x="1501" y="302"/>
                </a:lnTo>
                <a:lnTo>
                  <a:pt x="1501" y="300"/>
                </a:lnTo>
                <a:lnTo>
                  <a:pt x="1502" y="289"/>
                </a:lnTo>
                <a:lnTo>
                  <a:pt x="1502" y="302"/>
                </a:lnTo>
                <a:lnTo>
                  <a:pt x="1502" y="289"/>
                </a:lnTo>
                <a:lnTo>
                  <a:pt x="1502" y="293"/>
                </a:lnTo>
                <a:lnTo>
                  <a:pt x="1503" y="283"/>
                </a:lnTo>
                <a:lnTo>
                  <a:pt x="1503" y="291"/>
                </a:lnTo>
                <a:lnTo>
                  <a:pt x="1503" y="287"/>
                </a:lnTo>
                <a:lnTo>
                  <a:pt x="1503" y="280"/>
                </a:lnTo>
                <a:lnTo>
                  <a:pt x="1504" y="281"/>
                </a:lnTo>
                <a:lnTo>
                  <a:pt x="1504" y="291"/>
                </a:lnTo>
                <a:lnTo>
                  <a:pt x="1504" y="284"/>
                </a:lnTo>
                <a:lnTo>
                  <a:pt x="1504" y="284"/>
                </a:lnTo>
                <a:lnTo>
                  <a:pt x="1505" y="282"/>
                </a:lnTo>
                <a:lnTo>
                  <a:pt x="1505" y="274"/>
                </a:lnTo>
                <a:lnTo>
                  <a:pt x="1505" y="263"/>
                </a:lnTo>
                <a:lnTo>
                  <a:pt x="1505" y="278"/>
                </a:lnTo>
                <a:lnTo>
                  <a:pt x="1506" y="275"/>
                </a:lnTo>
                <a:lnTo>
                  <a:pt x="1506" y="286"/>
                </a:lnTo>
                <a:lnTo>
                  <a:pt x="1506" y="279"/>
                </a:lnTo>
                <a:lnTo>
                  <a:pt x="1506" y="278"/>
                </a:lnTo>
                <a:lnTo>
                  <a:pt x="1507" y="283"/>
                </a:lnTo>
                <a:lnTo>
                  <a:pt x="1507" y="276"/>
                </a:lnTo>
                <a:lnTo>
                  <a:pt x="1507" y="280"/>
                </a:lnTo>
                <a:lnTo>
                  <a:pt x="1507" y="262"/>
                </a:lnTo>
                <a:lnTo>
                  <a:pt x="1508" y="255"/>
                </a:lnTo>
                <a:lnTo>
                  <a:pt x="1508" y="246"/>
                </a:lnTo>
                <a:lnTo>
                  <a:pt x="1508" y="252"/>
                </a:lnTo>
                <a:lnTo>
                  <a:pt x="1508" y="251"/>
                </a:lnTo>
                <a:lnTo>
                  <a:pt x="1509" y="249"/>
                </a:lnTo>
                <a:lnTo>
                  <a:pt x="1509" y="250"/>
                </a:lnTo>
                <a:lnTo>
                  <a:pt x="1509" y="264"/>
                </a:lnTo>
                <a:lnTo>
                  <a:pt x="1509" y="264"/>
                </a:lnTo>
                <a:lnTo>
                  <a:pt x="1510" y="254"/>
                </a:lnTo>
                <a:lnTo>
                  <a:pt x="1510" y="253"/>
                </a:lnTo>
                <a:lnTo>
                  <a:pt x="1510" y="268"/>
                </a:lnTo>
                <a:lnTo>
                  <a:pt x="1510" y="272"/>
                </a:lnTo>
                <a:lnTo>
                  <a:pt x="1511" y="269"/>
                </a:lnTo>
                <a:lnTo>
                  <a:pt x="1511" y="250"/>
                </a:lnTo>
                <a:lnTo>
                  <a:pt x="1511" y="264"/>
                </a:lnTo>
                <a:lnTo>
                  <a:pt x="1511" y="237"/>
                </a:lnTo>
                <a:lnTo>
                  <a:pt x="1512" y="249"/>
                </a:lnTo>
                <a:lnTo>
                  <a:pt x="1512" y="245"/>
                </a:lnTo>
                <a:lnTo>
                  <a:pt x="1512" y="256"/>
                </a:lnTo>
                <a:lnTo>
                  <a:pt x="1512" y="261"/>
                </a:lnTo>
                <a:lnTo>
                  <a:pt x="1513" y="257"/>
                </a:lnTo>
                <a:lnTo>
                  <a:pt x="1513" y="264"/>
                </a:lnTo>
                <a:lnTo>
                  <a:pt x="1513" y="244"/>
                </a:lnTo>
                <a:lnTo>
                  <a:pt x="1513" y="261"/>
                </a:lnTo>
                <a:lnTo>
                  <a:pt x="1514" y="235"/>
                </a:lnTo>
                <a:lnTo>
                  <a:pt x="1514" y="242"/>
                </a:lnTo>
                <a:lnTo>
                  <a:pt x="1514" y="246"/>
                </a:lnTo>
                <a:lnTo>
                  <a:pt x="1514" y="241"/>
                </a:lnTo>
                <a:lnTo>
                  <a:pt x="1515" y="248"/>
                </a:lnTo>
                <a:lnTo>
                  <a:pt x="1515" y="243"/>
                </a:lnTo>
                <a:lnTo>
                  <a:pt x="1515" y="244"/>
                </a:lnTo>
                <a:lnTo>
                  <a:pt x="1516" y="249"/>
                </a:lnTo>
                <a:lnTo>
                  <a:pt x="1516" y="240"/>
                </a:lnTo>
                <a:lnTo>
                  <a:pt x="1516" y="241"/>
                </a:lnTo>
                <a:lnTo>
                  <a:pt x="1516" y="235"/>
                </a:lnTo>
                <a:lnTo>
                  <a:pt x="1517" y="235"/>
                </a:lnTo>
                <a:lnTo>
                  <a:pt x="1517" y="238"/>
                </a:lnTo>
                <a:lnTo>
                  <a:pt x="1517" y="213"/>
                </a:lnTo>
                <a:lnTo>
                  <a:pt x="1517" y="250"/>
                </a:lnTo>
                <a:lnTo>
                  <a:pt x="1517" y="224"/>
                </a:lnTo>
                <a:lnTo>
                  <a:pt x="1518" y="236"/>
                </a:lnTo>
                <a:lnTo>
                  <a:pt x="1518" y="221"/>
                </a:lnTo>
                <a:lnTo>
                  <a:pt x="1518" y="252"/>
                </a:lnTo>
                <a:lnTo>
                  <a:pt x="1518" y="230"/>
                </a:lnTo>
                <a:lnTo>
                  <a:pt x="1519" y="227"/>
                </a:lnTo>
                <a:lnTo>
                  <a:pt x="1519" y="226"/>
                </a:lnTo>
                <a:lnTo>
                  <a:pt x="1519" y="233"/>
                </a:lnTo>
                <a:lnTo>
                  <a:pt x="1519" y="246"/>
                </a:lnTo>
                <a:lnTo>
                  <a:pt x="1520" y="236"/>
                </a:lnTo>
                <a:lnTo>
                  <a:pt x="1520" y="247"/>
                </a:lnTo>
                <a:lnTo>
                  <a:pt x="1520" y="241"/>
                </a:lnTo>
                <a:lnTo>
                  <a:pt x="1521" y="234"/>
                </a:lnTo>
                <a:lnTo>
                  <a:pt x="1521" y="220"/>
                </a:lnTo>
                <a:lnTo>
                  <a:pt x="1521" y="238"/>
                </a:lnTo>
                <a:lnTo>
                  <a:pt x="1521" y="227"/>
                </a:lnTo>
                <a:lnTo>
                  <a:pt x="1522" y="228"/>
                </a:lnTo>
                <a:lnTo>
                  <a:pt x="1522" y="210"/>
                </a:lnTo>
                <a:lnTo>
                  <a:pt x="1522" y="201"/>
                </a:lnTo>
                <a:lnTo>
                  <a:pt x="1522" y="215"/>
                </a:lnTo>
                <a:lnTo>
                  <a:pt x="1522" y="210"/>
                </a:lnTo>
                <a:lnTo>
                  <a:pt x="1523" y="205"/>
                </a:lnTo>
                <a:lnTo>
                  <a:pt x="1523" y="225"/>
                </a:lnTo>
                <a:lnTo>
                  <a:pt x="1523" y="213"/>
                </a:lnTo>
                <a:lnTo>
                  <a:pt x="1523" y="227"/>
                </a:lnTo>
                <a:lnTo>
                  <a:pt x="1524" y="220"/>
                </a:lnTo>
                <a:lnTo>
                  <a:pt x="1524" y="240"/>
                </a:lnTo>
                <a:lnTo>
                  <a:pt x="1524" y="230"/>
                </a:lnTo>
                <a:lnTo>
                  <a:pt x="1524" y="228"/>
                </a:lnTo>
                <a:lnTo>
                  <a:pt x="1525" y="205"/>
                </a:lnTo>
                <a:lnTo>
                  <a:pt x="1525" y="223"/>
                </a:lnTo>
                <a:lnTo>
                  <a:pt x="1525" y="222"/>
                </a:lnTo>
                <a:lnTo>
                  <a:pt x="1526" y="218"/>
                </a:lnTo>
                <a:lnTo>
                  <a:pt x="1526" y="215"/>
                </a:lnTo>
                <a:lnTo>
                  <a:pt x="1526" y="221"/>
                </a:lnTo>
                <a:lnTo>
                  <a:pt x="1526" y="218"/>
                </a:lnTo>
                <a:lnTo>
                  <a:pt x="1527" y="214"/>
                </a:lnTo>
                <a:lnTo>
                  <a:pt x="1527" y="222"/>
                </a:lnTo>
                <a:lnTo>
                  <a:pt x="1527" y="174"/>
                </a:lnTo>
                <a:lnTo>
                  <a:pt x="1527" y="195"/>
                </a:lnTo>
                <a:lnTo>
                  <a:pt x="1527" y="215"/>
                </a:lnTo>
                <a:lnTo>
                  <a:pt x="1528" y="213"/>
                </a:lnTo>
                <a:lnTo>
                  <a:pt x="1528" y="215"/>
                </a:lnTo>
                <a:lnTo>
                  <a:pt x="1528" y="218"/>
                </a:lnTo>
                <a:lnTo>
                  <a:pt x="1528" y="228"/>
                </a:lnTo>
                <a:lnTo>
                  <a:pt x="1529" y="212"/>
                </a:lnTo>
                <a:lnTo>
                  <a:pt x="1529" y="201"/>
                </a:lnTo>
                <a:lnTo>
                  <a:pt x="1529" y="195"/>
                </a:lnTo>
                <a:lnTo>
                  <a:pt x="1529" y="216"/>
                </a:lnTo>
                <a:lnTo>
                  <a:pt x="1530" y="190"/>
                </a:lnTo>
                <a:lnTo>
                  <a:pt x="1530" y="182"/>
                </a:lnTo>
                <a:lnTo>
                  <a:pt x="1530" y="170"/>
                </a:lnTo>
                <a:lnTo>
                  <a:pt x="1531" y="217"/>
                </a:lnTo>
                <a:lnTo>
                  <a:pt x="1531" y="222"/>
                </a:lnTo>
                <a:lnTo>
                  <a:pt x="1531" y="169"/>
                </a:lnTo>
                <a:lnTo>
                  <a:pt x="1531" y="184"/>
                </a:lnTo>
                <a:lnTo>
                  <a:pt x="1532" y="173"/>
                </a:lnTo>
                <a:lnTo>
                  <a:pt x="1532" y="231"/>
                </a:lnTo>
                <a:lnTo>
                  <a:pt x="1532" y="201"/>
                </a:lnTo>
                <a:lnTo>
                  <a:pt x="1532" y="217"/>
                </a:lnTo>
                <a:lnTo>
                  <a:pt x="1532" y="198"/>
                </a:lnTo>
                <a:lnTo>
                  <a:pt x="1533" y="206"/>
                </a:lnTo>
                <a:lnTo>
                  <a:pt x="1533" y="205"/>
                </a:lnTo>
                <a:lnTo>
                  <a:pt x="1533" y="228"/>
                </a:lnTo>
                <a:lnTo>
                  <a:pt x="1533" y="178"/>
                </a:lnTo>
                <a:lnTo>
                  <a:pt x="1534" y="223"/>
                </a:lnTo>
                <a:lnTo>
                  <a:pt x="1534" y="193"/>
                </a:lnTo>
                <a:lnTo>
                  <a:pt x="1534" y="197"/>
                </a:lnTo>
                <a:lnTo>
                  <a:pt x="1535" y="188"/>
                </a:lnTo>
                <a:lnTo>
                  <a:pt x="1535" y="202"/>
                </a:lnTo>
                <a:lnTo>
                  <a:pt x="1535" y="212"/>
                </a:lnTo>
                <a:lnTo>
                  <a:pt x="1535" y="202"/>
                </a:lnTo>
                <a:lnTo>
                  <a:pt x="1536" y="207"/>
                </a:lnTo>
                <a:lnTo>
                  <a:pt x="1536" y="201"/>
                </a:lnTo>
                <a:lnTo>
                  <a:pt x="1536" y="193"/>
                </a:lnTo>
                <a:lnTo>
                  <a:pt x="1536" y="217"/>
                </a:lnTo>
                <a:lnTo>
                  <a:pt x="1537" y="196"/>
                </a:lnTo>
                <a:lnTo>
                  <a:pt x="1537" y="227"/>
                </a:lnTo>
                <a:lnTo>
                  <a:pt x="1537" y="209"/>
                </a:lnTo>
                <a:lnTo>
                  <a:pt x="1537" y="208"/>
                </a:lnTo>
                <a:lnTo>
                  <a:pt x="1537" y="159"/>
                </a:lnTo>
                <a:lnTo>
                  <a:pt x="1538" y="191"/>
                </a:lnTo>
                <a:lnTo>
                  <a:pt x="1538" y="174"/>
                </a:lnTo>
                <a:lnTo>
                  <a:pt x="1538" y="198"/>
                </a:lnTo>
                <a:lnTo>
                  <a:pt x="1538" y="141"/>
                </a:lnTo>
                <a:lnTo>
                  <a:pt x="1539" y="208"/>
                </a:lnTo>
                <a:lnTo>
                  <a:pt x="1539" y="201"/>
                </a:lnTo>
                <a:lnTo>
                  <a:pt x="1539" y="181"/>
                </a:lnTo>
                <a:lnTo>
                  <a:pt x="1540" y="207"/>
                </a:lnTo>
                <a:lnTo>
                  <a:pt x="1540" y="198"/>
                </a:lnTo>
                <a:lnTo>
                  <a:pt x="1540" y="202"/>
                </a:lnTo>
                <a:lnTo>
                  <a:pt x="1540" y="218"/>
                </a:lnTo>
                <a:lnTo>
                  <a:pt x="1541" y="177"/>
                </a:lnTo>
                <a:lnTo>
                  <a:pt x="1541" y="203"/>
                </a:lnTo>
                <a:lnTo>
                  <a:pt x="1541" y="185"/>
                </a:lnTo>
                <a:lnTo>
                  <a:pt x="1541" y="160"/>
                </a:lnTo>
                <a:lnTo>
                  <a:pt x="1542" y="188"/>
                </a:lnTo>
                <a:lnTo>
                  <a:pt x="1542" y="184"/>
                </a:lnTo>
                <a:lnTo>
                  <a:pt x="1542" y="221"/>
                </a:lnTo>
                <a:lnTo>
                  <a:pt x="1542" y="202"/>
                </a:lnTo>
                <a:lnTo>
                  <a:pt x="1542" y="188"/>
                </a:lnTo>
                <a:lnTo>
                  <a:pt x="1543" y="178"/>
                </a:lnTo>
                <a:lnTo>
                  <a:pt x="1543" y="170"/>
                </a:lnTo>
                <a:lnTo>
                  <a:pt x="1543" y="189"/>
                </a:lnTo>
                <a:lnTo>
                  <a:pt x="1543" y="202"/>
                </a:lnTo>
                <a:lnTo>
                  <a:pt x="1544" y="219"/>
                </a:lnTo>
                <a:lnTo>
                  <a:pt x="1544" y="213"/>
                </a:lnTo>
                <a:lnTo>
                  <a:pt x="1544" y="174"/>
                </a:lnTo>
                <a:lnTo>
                  <a:pt x="1545" y="223"/>
                </a:lnTo>
                <a:lnTo>
                  <a:pt x="1545" y="183"/>
                </a:lnTo>
                <a:lnTo>
                  <a:pt x="1545" y="169"/>
                </a:lnTo>
                <a:lnTo>
                  <a:pt x="1545" y="174"/>
                </a:lnTo>
                <a:lnTo>
                  <a:pt x="1546" y="214"/>
                </a:lnTo>
                <a:lnTo>
                  <a:pt x="1546" y="201"/>
                </a:lnTo>
                <a:lnTo>
                  <a:pt x="1546" y="201"/>
                </a:lnTo>
                <a:lnTo>
                  <a:pt x="1546" y="206"/>
                </a:lnTo>
                <a:lnTo>
                  <a:pt x="1547" y="192"/>
                </a:lnTo>
                <a:lnTo>
                  <a:pt x="1547" y="228"/>
                </a:lnTo>
                <a:lnTo>
                  <a:pt x="1547" y="217"/>
                </a:lnTo>
                <a:lnTo>
                  <a:pt x="1547" y="220"/>
                </a:lnTo>
                <a:lnTo>
                  <a:pt x="1548" y="193"/>
                </a:lnTo>
                <a:lnTo>
                  <a:pt x="1548" y="204"/>
                </a:lnTo>
                <a:lnTo>
                  <a:pt x="1548" y="194"/>
                </a:lnTo>
                <a:lnTo>
                  <a:pt x="1548" y="190"/>
                </a:lnTo>
                <a:lnTo>
                  <a:pt x="1548" y="216"/>
                </a:lnTo>
                <a:lnTo>
                  <a:pt x="1549" y="190"/>
                </a:lnTo>
                <a:lnTo>
                  <a:pt x="1549" y="183"/>
                </a:lnTo>
                <a:lnTo>
                  <a:pt x="1549" y="176"/>
                </a:lnTo>
                <a:lnTo>
                  <a:pt x="1550" y="149"/>
                </a:lnTo>
                <a:lnTo>
                  <a:pt x="1550" y="205"/>
                </a:lnTo>
                <a:lnTo>
                  <a:pt x="1550" y="196"/>
                </a:lnTo>
                <a:lnTo>
                  <a:pt x="1550" y="212"/>
                </a:lnTo>
                <a:lnTo>
                  <a:pt x="1551" y="215"/>
                </a:lnTo>
                <a:lnTo>
                  <a:pt x="1551" y="211"/>
                </a:lnTo>
                <a:lnTo>
                  <a:pt x="1551" y="222"/>
                </a:lnTo>
                <a:lnTo>
                  <a:pt x="1551" y="202"/>
                </a:lnTo>
                <a:lnTo>
                  <a:pt x="1552" y="191"/>
                </a:lnTo>
                <a:lnTo>
                  <a:pt x="1552" y="182"/>
                </a:lnTo>
                <a:lnTo>
                  <a:pt x="1552" y="213"/>
                </a:lnTo>
                <a:lnTo>
                  <a:pt x="1552" y="222"/>
                </a:lnTo>
                <a:lnTo>
                  <a:pt x="1553" y="201"/>
                </a:lnTo>
                <a:lnTo>
                  <a:pt x="1553" y="201"/>
                </a:lnTo>
                <a:lnTo>
                  <a:pt x="1553" y="211"/>
                </a:lnTo>
                <a:lnTo>
                  <a:pt x="1553" y="184"/>
                </a:lnTo>
                <a:lnTo>
                  <a:pt x="1554" y="170"/>
                </a:lnTo>
                <a:lnTo>
                  <a:pt x="1554" y="189"/>
                </a:lnTo>
                <a:lnTo>
                  <a:pt x="1554" y="212"/>
                </a:lnTo>
                <a:lnTo>
                  <a:pt x="1554" y="203"/>
                </a:lnTo>
                <a:lnTo>
                  <a:pt x="1555" y="182"/>
                </a:lnTo>
                <a:lnTo>
                  <a:pt x="1555" y="189"/>
                </a:lnTo>
                <a:lnTo>
                  <a:pt x="1555" y="208"/>
                </a:lnTo>
                <a:lnTo>
                  <a:pt x="1555" y="177"/>
                </a:lnTo>
                <a:lnTo>
                  <a:pt x="1556" y="169"/>
                </a:lnTo>
                <a:lnTo>
                  <a:pt x="1556" y="170"/>
                </a:lnTo>
                <a:lnTo>
                  <a:pt x="1556" y="216"/>
                </a:lnTo>
                <a:lnTo>
                  <a:pt x="1556" y="206"/>
                </a:lnTo>
                <a:lnTo>
                  <a:pt x="1557" y="215"/>
                </a:lnTo>
                <a:lnTo>
                  <a:pt x="1557" y="211"/>
                </a:lnTo>
                <a:lnTo>
                  <a:pt x="1557" y="189"/>
                </a:lnTo>
                <a:lnTo>
                  <a:pt x="1557" y="217"/>
                </a:lnTo>
                <a:lnTo>
                  <a:pt x="1558" y="220"/>
                </a:lnTo>
                <a:lnTo>
                  <a:pt x="1558" y="198"/>
                </a:lnTo>
                <a:lnTo>
                  <a:pt x="1558" y="211"/>
                </a:lnTo>
                <a:lnTo>
                  <a:pt x="1558" y="181"/>
                </a:lnTo>
                <a:lnTo>
                  <a:pt x="1559" y="212"/>
                </a:lnTo>
                <a:lnTo>
                  <a:pt x="1559" y="208"/>
                </a:lnTo>
                <a:lnTo>
                  <a:pt x="1559" y="172"/>
                </a:lnTo>
                <a:lnTo>
                  <a:pt x="1559" y="199"/>
                </a:lnTo>
                <a:lnTo>
                  <a:pt x="1560" y="221"/>
                </a:lnTo>
                <a:lnTo>
                  <a:pt x="1560" y="205"/>
                </a:lnTo>
                <a:lnTo>
                  <a:pt x="1560" y="193"/>
                </a:lnTo>
                <a:lnTo>
                  <a:pt x="1560" y="207"/>
                </a:lnTo>
                <a:lnTo>
                  <a:pt x="1561" y="185"/>
                </a:lnTo>
                <a:lnTo>
                  <a:pt x="1561" y="189"/>
                </a:lnTo>
                <a:lnTo>
                  <a:pt x="1561" y="202"/>
                </a:lnTo>
                <a:lnTo>
                  <a:pt x="1561" y="205"/>
                </a:lnTo>
                <a:lnTo>
                  <a:pt x="1562" y="192"/>
                </a:lnTo>
                <a:lnTo>
                  <a:pt x="1562" y="216"/>
                </a:lnTo>
                <a:lnTo>
                  <a:pt x="1562" y="216"/>
                </a:lnTo>
                <a:lnTo>
                  <a:pt x="1562" y="206"/>
                </a:lnTo>
                <a:lnTo>
                  <a:pt x="1563" y="238"/>
                </a:lnTo>
                <a:lnTo>
                  <a:pt x="1563" y="190"/>
                </a:lnTo>
                <a:lnTo>
                  <a:pt x="1563" y="199"/>
                </a:lnTo>
                <a:lnTo>
                  <a:pt x="1563" y="185"/>
                </a:lnTo>
                <a:lnTo>
                  <a:pt x="1564" y="218"/>
                </a:lnTo>
                <a:lnTo>
                  <a:pt x="1564" y="236"/>
                </a:lnTo>
                <a:lnTo>
                  <a:pt x="1564" y="222"/>
                </a:lnTo>
                <a:lnTo>
                  <a:pt x="1564" y="213"/>
                </a:lnTo>
                <a:lnTo>
                  <a:pt x="1565" y="238"/>
                </a:lnTo>
                <a:lnTo>
                  <a:pt x="1565" y="245"/>
                </a:lnTo>
                <a:lnTo>
                  <a:pt x="1565" y="233"/>
                </a:lnTo>
                <a:lnTo>
                  <a:pt x="1565" y="228"/>
                </a:lnTo>
                <a:lnTo>
                  <a:pt x="1566" y="208"/>
                </a:lnTo>
                <a:lnTo>
                  <a:pt x="1566" y="230"/>
                </a:lnTo>
                <a:lnTo>
                  <a:pt x="1566" y="212"/>
                </a:lnTo>
                <a:lnTo>
                  <a:pt x="1566" y="201"/>
                </a:lnTo>
                <a:lnTo>
                  <a:pt x="1567" y="234"/>
                </a:lnTo>
                <a:lnTo>
                  <a:pt x="1567" y="225"/>
                </a:lnTo>
                <a:lnTo>
                  <a:pt x="1567" y="220"/>
                </a:lnTo>
                <a:lnTo>
                  <a:pt x="1567" y="238"/>
                </a:lnTo>
                <a:lnTo>
                  <a:pt x="1568" y="212"/>
                </a:lnTo>
                <a:lnTo>
                  <a:pt x="1568" y="245"/>
                </a:lnTo>
                <a:lnTo>
                  <a:pt x="1568" y="216"/>
                </a:lnTo>
                <a:lnTo>
                  <a:pt x="1569" y="234"/>
                </a:lnTo>
                <a:lnTo>
                  <a:pt x="1569" y="238"/>
                </a:lnTo>
                <a:lnTo>
                  <a:pt x="1569" y="215"/>
                </a:lnTo>
                <a:lnTo>
                  <a:pt x="1569" y="236"/>
                </a:lnTo>
                <a:lnTo>
                  <a:pt x="1569" y="258"/>
                </a:lnTo>
                <a:lnTo>
                  <a:pt x="1570" y="252"/>
                </a:lnTo>
                <a:lnTo>
                  <a:pt x="1570" y="244"/>
                </a:lnTo>
                <a:lnTo>
                  <a:pt x="1570" y="244"/>
                </a:lnTo>
                <a:lnTo>
                  <a:pt x="1570" y="230"/>
                </a:lnTo>
                <a:lnTo>
                  <a:pt x="1571" y="232"/>
                </a:lnTo>
                <a:lnTo>
                  <a:pt x="1571" y="240"/>
                </a:lnTo>
                <a:lnTo>
                  <a:pt x="1571" y="217"/>
                </a:lnTo>
                <a:lnTo>
                  <a:pt x="1571" y="211"/>
                </a:lnTo>
                <a:lnTo>
                  <a:pt x="1572" y="236"/>
                </a:lnTo>
                <a:lnTo>
                  <a:pt x="1572" y="223"/>
                </a:lnTo>
                <a:lnTo>
                  <a:pt x="1572" y="230"/>
                </a:lnTo>
                <a:lnTo>
                  <a:pt x="1573" y="217"/>
                </a:lnTo>
                <a:lnTo>
                  <a:pt x="1573" y="219"/>
                </a:lnTo>
                <a:lnTo>
                  <a:pt x="1573" y="242"/>
                </a:lnTo>
                <a:lnTo>
                  <a:pt x="1573" y="207"/>
                </a:lnTo>
                <a:lnTo>
                  <a:pt x="1574" y="241"/>
                </a:lnTo>
                <a:lnTo>
                  <a:pt x="1574" y="213"/>
                </a:lnTo>
                <a:lnTo>
                  <a:pt x="1574" y="228"/>
                </a:lnTo>
                <a:lnTo>
                  <a:pt x="1574" y="238"/>
                </a:lnTo>
                <a:lnTo>
                  <a:pt x="1574" y="233"/>
                </a:lnTo>
                <a:lnTo>
                  <a:pt x="1575" y="243"/>
                </a:lnTo>
                <a:lnTo>
                  <a:pt x="1575" y="253"/>
                </a:lnTo>
                <a:lnTo>
                  <a:pt x="1575" y="257"/>
                </a:lnTo>
                <a:lnTo>
                  <a:pt x="1575" y="255"/>
                </a:lnTo>
                <a:lnTo>
                  <a:pt x="1576" y="247"/>
                </a:lnTo>
                <a:lnTo>
                  <a:pt x="1576" y="223"/>
                </a:lnTo>
                <a:lnTo>
                  <a:pt x="1576" y="226"/>
                </a:lnTo>
                <a:lnTo>
                  <a:pt x="1576" y="228"/>
                </a:lnTo>
                <a:lnTo>
                  <a:pt x="1577" y="215"/>
                </a:lnTo>
                <a:lnTo>
                  <a:pt x="1577" y="238"/>
                </a:lnTo>
                <a:lnTo>
                  <a:pt x="1577" y="220"/>
                </a:lnTo>
                <a:lnTo>
                  <a:pt x="1578" y="264"/>
                </a:lnTo>
                <a:lnTo>
                  <a:pt x="1578" y="222"/>
                </a:lnTo>
                <a:lnTo>
                  <a:pt x="1578" y="238"/>
                </a:lnTo>
                <a:lnTo>
                  <a:pt x="1578" y="254"/>
                </a:lnTo>
                <a:lnTo>
                  <a:pt x="1579" y="261"/>
                </a:lnTo>
                <a:lnTo>
                  <a:pt x="1579" y="244"/>
                </a:lnTo>
                <a:lnTo>
                  <a:pt x="1579" y="232"/>
                </a:lnTo>
                <a:lnTo>
                  <a:pt x="1579" y="265"/>
                </a:lnTo>
                <a:lnTo>
                  <a:pt x="1579" y="253"/>
                </a:lnTo>
                <a:lnTo>
                  <a:pt x="1580" y="265"/>
                </a:lnTo>
                <a:lnTo>
                  <a:pt x="1580" y="247"/>
                </a:lnTo>
                <a:lnTo>
                  <a:pt x="1580" y="240"/>
                </a:lnTo>
                <a:lnTo>
                  <a:pt x="1580" y="245"/>
                </a:lnTo>
                <a:lnTo>
                  <a:pt x="1581" y="240"/>
                </a:lnTo>
                <a:lnTo>
                  <a:pt x="1581" y="259"/>
                </a:lnTo>
                <a:lnTo>
                  <a:pt x="1581" y="266"/>
                </a:lnTo>
                <a:lnTo>
                  <a:pt x="1581" y="275"/>
                </a:lnTo>
                <a:lnTo>
                  <a:pt x="1582" y="265"/>
                </a:lnTo>
                <a:lnTo>
                  <a:pt x="1582" y="273"/>
                </a:lnTo>
                <a:lnTo>
                  <a:pt x="1582" y="263"/>
                </a:lnTo>
                <a:lnTo>
                  <a:pt x="1583" y="262"/>
                </a:lnTo>
                <a:lnTo>
                  <a:pt x="1583" y="276"/>
                </a:lnTo>
                <a:lnTo>
                  <a:pt x="1583" y="252"/>
                </a:lnTo>
                <a:lnTo>
                  <a:pt x="1583" y="264"/>
                </a:lnTo>
                <a:lnTo>
                  <a:pt x="1584" y="256"/>
                </a:lnTo>
                <a:lnTo>
                  <a:pt x="1584" y="257"/>
                </a:lnTo>
                <a:lnTo>
                  <a:pt x="1584" y="235"/>
                </a:lnTo>
                <a:lnTo>
                  <a:pt x="1584" y="263"/>
                </a:lnTo>
                <a:lnTo>
                  <a:pt x="1584" y="256"/>
                </a:lnTo>
                <a:lnTo>
                  <a:pt x="1585" y="248"/>
                </a:lnTo>
                <a:lnTo>
                  <a:pt x="1585" y="238"/>
                </a:lnTo>
                <a:lnTo>
                  <a:pt x="1585" y="254"/>
                </a:lnTo>
                <a:lnTo>
                  <a:pt x="1585" y="256"/>
                </a:lnTo>
                <a:lnTo>
                  <a:pt x="1586" y="256"/>
                </a:lnTo>
                <a:lnTo>
                  <a:pt x="1586" y="259"/>
                </a:lnTo>
                <a:lnTo>
                  <a:pt x="1586" y="264"/>
                </a:lnTo>
                <a:lnTo>
                  <a:pt x="1586" y="287"/>
                </a:lnTo>
                <a:lnTo>
                  <a:pt x="1587" y="274"/>
                </a:lnTo>
                <a:lnTo>
                  <a:pt x="1587" y="282"/>
                </a:lnTo>
                <a:lnTo>
                  <a:pt x="1587" y="262"/>
                </a:lnTo>
                <a:lnTo>
                  <a:pt x="1588" y="268"/>
                </a:lnTo>
                <a:lnTo>
                  <a:pt x="1588" y="262"/>
                </a:lnTo>
                <a:lnTo>
                  <a:pt x="1588" y="277"/>
                </a:lnTo>
                <a:lnTo>
                  <a:pt x="1588" y="259"/>
                </a:lnTo>
                <a:lnTo>
                  <a:pt x="1589" y="263"/>
                </a:lnTo>
                <a:lnTo>
                  <a:pt x="1589" y="265"/>
                </a:lnTo>
                <a:lnTo>
                  <a:pt x="1589" y="273"/>
                </a:lnTo>
                <a:lnTo>
                  <a:pt x="1589" y="272"/>
                </a:lnTo>
                <a:lnTo>
                  <a:pt x="1589" y="280"/>
                </a:lnTo>
                <a:lnTo>
                  <a:pt x="1590" y="283"/>
                </a:lnTo>
                <a:lnTo>
                  <a:pt x="1590" y="280"/>
                </a:lnTo>
                <a:lnTo>
                  <a:pt x="1590" y="282"/>
                </a:lnTo>
                <a:lnTo>
                  <a:pt x="1590" y="302"/>
                </a:lnTo>
                <a:lnTo>
                  <a:pt x="1591" y="302"/>
                </a:lnTo>
                <a:lnTo>
                  <a:pt x="1591" y="296"/>
                </a:lnTo>
                <a:lnTo>
                  <a:pt x="1591" y="287"/>
                </a:lnTo>
                <a:lnTo>
                  <a:pt x="1592" y="298"/>
                </a:lnTo>
                <a:lnTo>
                  <a:pt x="1592" y="296"/>
                </a:lnTo>
                <a:lnTo>
                  <a:pt x="1592" y="281"/>
                </a:lnTo>
                <a:lnTo>
                  <a:pt x="1592" y="287"/>
                </a:lnTo>
                <a:lnTo>
                  <a:pt x="1593" y="278"/>
                </a:lnTo>
                <a:lnTo>
                  <a:pt x="1593" y="285"/>
                </a:lnTo>
                <a:lnTo>
                  <a:pt x="1593" y="287"/>
                </a:lnTo>
                <a:lnTo>
                  <a:pt x="1593" y="305"/>
                </a:lnTo>
                <a:lnTo>
                  <a:pt x="1594" y="296"/>
                </a:lnTo>
                <a:lnTo>
                  <a:pt x="1594" y="304"/>
                </a:lnTo>
                <a:lnTo>
                  <a:pt x="1594" y="294"/>
                </a:lnTo>
                <a:lnTo>
                  <a:pt x="1594" y="295"/>
                </a:lnTo>
                <a:lnTo>
                  <a:pt x="1595" y="303"/>
                </a:lnTo>
                <a:lnTo>
                  <a:pt x="1595" y="294"/>
                </a:lnTo>
                <a:lnTo>
                  <a:pt x="1595" y="293"/>
                </a:lnTo>
                <a:lnTo>
                  <a:pt x="1595" y="292"/>
                </a:lnTo>
                <a:lnTo>
                  <a:pt x="1595" y="303"/>
                </a:lnTo>
                <a:lnTo>
                  <a:pt x="1596" y="302"/>
                </a:lnTo>
                <a:lnTo>
                  <a:pt x="1596" y="314"/>
                </a:lnTo>
                <a:lnTo>
                  <a:pt x="1596" y="317"/>
                </a:lnTo>
                <a:lnTo>
                  <a:pt x="1597" y="319"/>
                </a:lnTo>
                <a:lnTo>
                  <a:pt x="1597" y="310"/>
                </a:lnTo>
                <a:lnTo>
                  <a:pt x="1597" y="307"/>
                </a:lnTo>
                <a:lnTo>
                  <a:pt x="1597" y="317"/>
                </a:lnTo>
                <a:lnTo>
                  <a:pt x="1598" y="315"/>
                </a:lnTo>
                <a:lnTo>
                  <a:pt x="1598" y="317"/>
                </a:lnTo>
                <a:lnTo>
                  <a:pt x="1598" y="313"/>
                </a:lnTo>
                <a:lnTo>
                  <a:pt x="1598" y="307"/>
                </a:lnTo>
                <a:lnTo>
                  <a:pt x="1599" y="306"/>
                </a:lnTo>
                <a:lnTo>
                  <a:pt x="1599" y="314"/>
                </a:lnTo>
                <a:lnTo>
                  <a:pt x="1599" y="314"/>
                </a:lnTo>
                <a:lnTo>
                  <a:pt x="1599" y="317"/>
                </a:lnTo>
                <a:lnTo>
                  <a:pt x="1600" y="323"/>
                </a:lnTo>
                <a:lnTo>
                  <a:pt x="1600" y="311"/>
                </a:lnTo>
                <a:lnTo>
                  <a:pt x="1600" y="310"/>
                </a:lnTo>
                <a:lnTo>
                  <a:pt x="1600" y="318"/>
                </a:lnTo>
                <a:lnTo>
                  <a:pt x="1600" y="310"/>
                </a:lnTo>
                <a:lnTo>
                  <a:pt x="1601" y="317"/>
                </a:lnTo>
                <a:lnTo>
                  <a:pt x="1601" y="319"/>
                </a:lnTo>
                <a:lnTo>
                  <a:pt x="1601" y="322"/>
                </a:lnTo>
                <a:lnTo>
                  <a:pt x="1602" y="325"/>
                </a:lnTo>
                <a:lnTo>
                  <a:pt x="1602" y="322"/>
                </a:lnTo>
                <a:lnTo>
                  <a:pt x="1602" y="322"/>
                </a:lnTo>
                <a:lnTo>
                  <a:pt x="1602" y="316"/>
                </a:lnTo>
                <a:lnTo>
                  <a:pt x="1603" y="314"/>
                </a:lnTo>
                <a:lnTo>
                  <a:pt x="1603" y="310"/>
                </a:lnTo>
                <a:lnTo>
                  <a:pt x="1603" y="317"/>
                </a:lnTo>
                <a:lnTo>
                  <a:pt x="1603" y="320"/>
                </a:lnTo>
                <a:lnTo>
                  <a:pt x="1604" y="316"/>
                </a:lnTo>
                <a:lnTo>
                  <a:pt x="1604" y="328"/>
                </a:lnTo>
                <a:lnTo>
                  <a:pt x="1604" y="324"/>
                </a:lnTo>
                <a:lnTo>
                  <a:pt x="1604" y="334"/>
                </a:lnTo>
                <a:lnTo>
                  <a:pt x="1605" y="337"/>
                </a:lnTo>
                <a:lnTo>
                  <a:pt x="1605" y="334"/>
                </a:lnTo>
                <a:lnTo>
                  <a:pt x="1605" y="341"/>
                </a:lnTo>
                <a:lnTo>
                  <a:pt x="1605" y="343"/>
                </a:lnTo>
                <a:lnTo>
                  <a:pt x="1605" y="338"/>
                </a:lnTo>
                <a:lnTo>
                  <a:pt x="1606" y="338"/>
                </a:lnTo>
                <a:lnTo>
                  <a:pt x="1606" y="338"/>
                </a:lnTo>
                <a:lnTo>
                  <a:pt x="1606" y="338"/>
                </a:lnTo>
                <a:lnTo>
                  <a:pt x="1607" y="337"/>
                </a:lnTo>
                <a:lnTo>
                  <a:pt x="1607" y="336"/>
                </a:lnTo>
                <a:lnTo>
                  <a:pt x="1607" y="339"/>
                </a:lnTo>
                <a:lnTo>
                  <a:pt x="1607" y="330"/>
                </a:lnTo>
                <a:lnTo>
                  <a:pt x="1608" y="337"/>
                </a:lnTo>
                <a:lnTo>
                  <a:pt x="1608" y="336"/>
                </a:lnTo>
                <a:lnTo>
                  <a:pt x="1608" y="338"/>
                </a:lnTo>
                <a:lnTo>
                  <a:pt x="1608" y="333"/>
                </a:lnTo>
                <a:lnTo>
                  <a:pt x="1609" y="338"/>
                </a:lnTo>
                <a:lnTo>
                  <a:pt x="1609" y="338"/>
                </a:lnTo>
                <a:lnTo>
                  <a:pt x="1609" y="339"/>
                </a:lnTo>
                <a:lnTo>
                  <a:pt x="1609" y="343"/>
                </a:lnTo>
                <a:lnTo>
                  <a:pt x="1610" y="347"/>
                </a:lnTo>
                <a:lnTo>
                  <a:pt x="1610" y="347"/>
                </a:lnTo>
                <a:lnTo>
                  <a:pt x="1610" y="342"/>
                </a:lnTo>
                <a:lnTo>
                  <a:pt x="1610" y="347"/>
                </a:lnTo>
                <a:lnTo>
                  <a:pt x="1611" y="345"/>
                </a:lnTo>
                <a:lnTo>
                  <a:pt x="1611" y="346"/>
                </a:lnTo>
                <a:lnTo>
                  <a:pt x="1611" y="349"/>
                </a:lnTo>
                <a:lnTo>
                  <a:pt x="1611" y="348"/>
                </a:lnTo>
                <a:lnTo>
                  <a:pt x="1612" y="350"/>
                </a:lnTo>
                <a:lnTo>
                  <a:pt x="1612" y="351"/>
                </a:lnTo>
                <a:lnTo>
                  <a:pt x="1612" y="354"/>
                </a:lnTo>
                <a:lnTo>
                  <a:pt x="1612" y="354"/>
                </a:lnTo>
                <a:lnTo>
                  <a:pt x="1613" y="355"/>
                </a:lnTo>
                <a:lnTo>
                  <a:pt x="1613" y="352"/>
                </a:lnTo>
                <a:lnTo>
                  <a:pt x="1613" y="343"/>
                </a:lnTo>
                <a:lnTo>
                  <a:pt x="1613" y="357"/>
                </a:lnTo>
                <a:lnTo>
                  <a:pt x="1614" y="349"/>
                </a:lnTo>
                <a:lnTo>
                  <a:pt x="1614" y="347"/>
                </a:lnTo>
                <a:lnTo>
                  <a:pt x="1614" y="351"/>
                </a:lnTo>
                <a:lnTo>
                  <a:pt x="1614" y="351"/>
                </a:lnTo>
                <a:lnTo>
                  <a:pt x="1615" y="355"/>
                </a:lnTo>
                <a:lnTo>
                  <a:pt x="1615" y="360"/>
                </a:lnTo>
                <a:lnTo>
                  <a:pt x="1615" y="356"/>
                </a:lnTo>
                <a:lnTo>
                  <a:pt x="1616" y="355"/>
                </a:lnTo>
                <a:lnTo>
                  <a:pt x="1616" y="357"/>
                </a:lnTo>
                <a:lnTo>
                  <a:pt x="1616" y="359"/>
                </a:lnTo>
                <a:lnTo>
                  <a:pt x="1616" y="353"/>
                </a:lnTo>
                <a:lnTo>
                  <a:pt x="1616" y="354"/>
                </a:lnTo>
                <a:lnTo>
                  <a:pt x="1617" y="355"/>
                </a:lnTo>
                <a:lnTo>
                  <a:pt x="1617" y="359"/>
                </a:lnTo>
                <a:lnTo>
                  <a:pt x="1617" y="362"/>
                </a:lnTo>
                <a:lnTo>
                  <a:pt x="1617" y="358"/>
                </a:lnTo>
                <a:lnTo>
                  <a:pt x="1618" y="358"/>
                </a:lnTo>
                <a:lnTo>
                  <a:pt x="1618" y="359"/>
                </a:lnTo>
                <a:lnTo>
                  <a:pt x="1618" y="359"/>
                </a:lnTo>
                <a:lnTo>
                  <a:pt x="1618" y="360"/>
                </a:lnTo>
                <a:lnTo>
                  <a:pt x="1619" y="358"/>
                </a:lnTo>
                <a:lnTo>
                  <a:pt x="1619" y="362"/>
                </a:lnTo>
                <a:lnTo>
                  <a:pt x="1619" y="362"/>
                </a:lnTo>
                <a:lnTo>
                  <a:pt x="1619" y="365"/>
                </a:lnTo>
                <a:lnTo>
                  <a:pt x="1620" y="365"/>
                </a:lnTo>
                <a:lnTo>
                  <a:pt x="1620" y="363"/>
                </a:lnTo>
                <a:lnTo>
                  <a:pt x="1620" y="360"/>
                </a:lnTo>
                <a:lnTo>
                  <a:pt x="1621" y="361"/>
                </a:lnTo>
                <a:lnTo>
                  <a:pt x="1621" y="363"/>
                </a:lnTo>
                <a:lnTo>
                  <a:pt x="1621" y="365"/>
                </a:lnTo>
                <a:lnTo>
                  <a:pt x="1621" y="367"/>
                </a:lnTo>
                <a:lnTo>
                  <a:pt x="1621" y="363"/>
                </a:lnTo>
                <a:lnTo>
                  <a:pt x="1622" y="363"/>
                </a:lnTo>
                <a:lnTo>
                  <a:pt x="1622" y="368"/>
                </a:lnTo>
                <a:lnTo>
                  <a:pt x="1622" y="366"/>
                </a:lnTo>
                <a:lnTo>
                  <a:pt x="1622" y="369"/>
                </a:lnTo>
                <a:lnTo>
                  <a:pt x="1623" y="370"/>
                </a:lnTo>
                <a:lnTo>
                  <a:pt x="1623" y="365"/>
                </a:lnTo>
                <a:lnTo>
                  <a:pt x="1623" y="368"/>
                </a:lnTo>
                <a:lnTo>
                  <a:pt x="1623" y="368"/>
                </a:lnTo>
                <a:lnTo>
                  <a:pt x="1624" y="371"/>
                </a:lnTo>
                <a:lnTo>
                  <a:pt x="1624" y="369"/>
                </a:lnTo>
                <a:lnTo>
                  <a:pt x="1624" y="369"/>
                </a:lnTo>
                <a:lnTo>
                  <a:pt x="1624" y="368"/>
                </a:lnTo>
                <a:lnTo>
                  <a:pt x="1625" y="370"/>
                </a:lnTo>
                <a:lnTo>
                  <a:pt x="1625" y="372"/>
                </a:lnTo>
                <a:lnTo>
                  <a:pt x="1625" y="372"/>
                </a:lnTo>
                <a:lnTo>
                  <a:pt x="1626" y="370"/>
                </a:lnTo>
                <a:lnTo>
                  <a:pt x="1626" y="370"/>
                </a:lnTo>
                <a:lnTo>
                  <a:pt x="1626" y="371"/>
                </a:lnTo>
                <a:lnTo>
                  <a:pt x="1626" y="372"/>
                </a:lnTo>
                <a:lnTo>
                  <a:pt x="1626" y="375"/>
                </a:lnTo>
                <a:lnTo>
                  <a:pt x="1627" y="373"/>
                </a:lnTo>
                <a:lnTo>
                  <a:pt x="1627" y="374"/>
                </a:lnTo>
                <a:lnTo>
                  <a:pt x="1627" y="372"/>
                </a:lnTo>
                <a:lnTo>
                  <a:pt x="1627" y="372"/>
                </a:lnTo>
                <a:lnTo>
                  <a:pt x="1628" y="374"/>
                </a:lnTo>
                <a:lnTo>
                  <a:pt x="1628" y="375"/>
                </a:lnTo>
                <a:lnTo>
                  <a:pt x="1628" y="375"/>
                </a:lnTo>
                <a:lnTo>
                  <a:pt x="1628" y="373"/>
                </a:lnTo>
                <a:lnTo>
                  <a:pt x="1629" y="372"/>
                </a:lnTo>
                <a:lnTo>
                  <a:pt x="1629" y="375"/>
                </a:lnTo>
                <a:lnTo>
                  <a:pt x="1629" y="375"/>
                </a:lnTo>
                <a:lnTo>
                  <a:pt x="1629" y="376"/>
                </a:lnTo>
                <a:lnTo>
                  <a:pt x="1630" y="376"/>
                </a:lnTo>
                <a:lnTo>
                  <a:pt x="1630" y="374"/>
                </a:lnTo>
                <a:lnTo>
                  <a:pt x="1630" y="376"/>
                </a:lnTo>
                <a:lnTo>
                  <a:pt x="1631" y="376"/>
                </a:lnTo>
                <a:lnTo>
                  <a:pt x="1631" y="379"/>
                </a:lnTo>
                <a:lnTo>
                  <a:pt x="1631" y="379"/>
                </a:lnTo>
                <a:lnTo>
                  <a:pt x="1631" y="377"/>
                </a:lnTo>
                <a:lnTo>
                  <a:pt x="1631" y="379"/>
                </a:lnTo>
                <a:lnTo>
                  <a:pt x="1632" y="379"/>
                </a:lnTo>
                <a:lnTo>
                  <a:pt x="1632" y="379"/>
                </a:lnTo>
                <a:lnTo>
                  <a:pt x="1632" y="379"/>
                </a:lnTo>
                <a:lnTo>
                  <a:pt x="1632" y="378"/>
                </a:lnTo>
                <a:lnTo>
                  <a:pt x="1633" y="379"/>
                </a:lnTo>
                <a:lnTo>
                  <a:pt x="1633" y="378"/>
                </a:lnTo>
                <a:lnTo>
                  <a:pt x="1633" y="377"/>
                </a:lnTo>
                <a:lnTo>
                  <a:pt x="1633" y="379"/>
                </a:lnTo>
                <a:lnTo>
                  <a:pt x="1634" y="380"/>
                </a:lnTo>
                <a:lnTo>
                  <a:pt x="1634" y="383"/>
                </a:lnTo>
                <a:lnTo>
                  <a:pt x="1634" y="383"/>
                </a:lnTo>
                <a:lnTo>
                  <a:pt x="1635" y="380"/>
                </a:lnTo>
                <a:lnTo>
                  <a:pt x="1635" y="378"/>
                </a:lnTo>
                <a:lnTo>
                  <a:pt x="1635" y="381"/>
                </a:lnTo>
                <a:lnTo>
                  <a:pt x="1635" y="381"/>
                </a:lnTo>
                <a:lnTo>
                  <a:pt x="1636" y="382"/>
                </a:lnTo>
                <a:lnTo>
                  <a:pt x="1636" y="382"/>
                </a:lnTo>
                <a:lnTo>
                  <a:pt x="1636" y="382"/>
                </a:lnTo>
                <a:lnTo>
                  <a:pt x="1636" y="381"/>
                </a:lnTo>
                <a:lnTo>
                  <a:pt x="1636" y="381"/>
                </a:lnTo>
                <a:lnTo>
                  <a:pt x="1637" y="382"/>
                </a:lnTo>
                <a:lnTo>
                  <a:pt x="1637" y="381"/>
                </a:lnTo>
                <a:lnTo>
                  <a:pt x="1637" y="380"/>
                </a:lnTo>
                <a:lnTo>
                  <a:pt x="1637" y="382"/>
                </a:lnTo>
                <a:lnTo>
                  <a:pt x="1638" y="381"/>
                </a:lnTo>
                <a:lnTo>
                  <a:pt x="1638" y="382"/>
                </a:lnTo>
                <a:lnTo>
                  <a:pt x="1638" y="382"/>
                </a:lnTo>
                <a:lnTo>
                  <a:pt x="1638" y="383"/>
                </a:lnTo>
                <a:lnTo>
                  <a:pt x="1639" y="382"/>
                </a:lnTo>
                <a:lnTo>
                  <a:pt x="1639" y="382"/>
                </a:lnTo>
                <a:lnTo>
                  <a:pt x="1639" y="385"/>
                </a:lnTo>
                <a:lnTo>
                  <a:pt x="1640" y="384"/>
                </a:lnTo>
                <a:lnTo>
                  <a:pt x="1640" y="384"/>
                </a:lnTo>
                <a:lnTo>
                  <a:pt x="1640" y="385"/>
                </a:lnTo>
                <a:lnTo>
                  <a:pt x="1640" y="385"/>
                </a:lnTo>
                <a:lnTo>
                  <a:pt x="1641" y="385"/>
                </a:lnTo>
                <a:lnTo>
                  <a:pt x="1641" y="384"/>
                </a:lnTo>
                <a:lnTo>
                  <a:pt x="1641" y="384"/>
                </a:lnTo>
                <a:lnTo>
                  <a:pt x="1641" y="383"/>
                </a:lnTo>
                <a:lnTo>
                  <a:pt x="1642" y="386"/>
                </a:lnTo>
                <a:lnTo>
                  <a:pt x="1642" y="385"/>
                </a:lnTo>
                <a:lnTo>
                  <a:pt x="1642" y="386"/>
                </a:lnTo>
                <a:lnTo>
                  <a:pt x="1642" y="386"/>
                </a:lnTo>
                <a:lnTo>
                  <a:pt x="1642" y="385"/>
                </a:lnTo>
                <a:lnTo>
                  <a:pt x="1643" y="387"/>
                </a:lnTo>
                <a:lnTo>
                  <a:pt x="1643" y="387"/>
                </a:lnTo>
                <a:lnTo>
                  <a:pt x="1643" y="387"/>
                </a:lnTo>
                <a:lnTo>
                  <a:pt x="1643" y="387"/>
                </a:lnTo>
                <a:lnTo>
                  <a:pt x="1644" y="386"/>
                </a:lnTo>
                <a:lnTo>
                  <a:pt x="1644" y="386"/>
                </a:lnTo>
                <a:lnTo>
                  <a:pt x="1644" y="387"/>
                </a:lnTo>
                <a:lnTo>
                  <a:pt x="1645" y="388"/>
                </a:lnTo>
                <a:lnTo>
                  <a:pt x="1645" y="387"/>
                </a:lnTo>
                <a:lnTo>
                  <a:pt x="1645" y="387"/>
                </a:lnTo>
                <a:lnTo>
                  <a:pt x="1645" y="387"/>
                </a:lnTo>
                <a:lnTo>
                  <a:pt x="1646" y="389"/>
                </a:lnTo>
                <a:lnTo>
                  <a:pt x="1646" y="389"/>
                </a:lnTo>
                <a:lnTo>
                  <a:pt x="1646" y="388"/>
                </a:lnTo>
                <a:lnTo>
                  <a:pt x="1646" y="388"/>
                </a:lnTo>
                <a:lnTo>
                  <a:pt x="1647" y="388"/>
                </a:lnTo>
                <a:lnTo>
                  <a:pt x="1647" y="387"/>
                </a:lnTo>
                <a:lnTo>
                  <a:pt x="1647" y="389"/>
                </a:lnTo>
                <a:lnTo>
                  <a:pt x="1647" y="386"/>
                </a:lnTo>
                <a:lnTo>
                  <a:pt x="1647" y="386"/>
                </a:lnTo>
                <a:lnTo>
                  <a:pt x="1648" y="387"/>
                </a:lnTo>
                <a:lnTo>
                  <a:pt x="1648" y="387"/>
                </a:lnTo>
                <a:lnTo>
                  <a:pt x="1648" y="389"/>
                </a:lnTo>
                <a:lnTo>
                  <a:pt x="1648" y="388"/>
                </a:lnTo>
                <a:lnTo>
                  <a:pt x="1649" y="388"/>
                </a:lnTo>
                <a:lnTo>
                  <a:pt x="1649" y="388"/>
                </a:lnTo>
                <a:lnTo>
                  <a:pt x="1649" y="387"/>
                </a:lnTo>
                <a:lnTo>
                  <a:pt x="1650" y="388"/>
                </a:lnTo>
                <a:lnTo>
                  <a:pt x="1650" y="387"/>
                </a:lnTo>
                <a:lnTo>
                  <a:pt x="1650" y="389"/>
                </a:lnTo>
                <a:lnTo>
                  <a:pt x="1650" y="390"/>
                </a:lnTo>
                <a:lnTo>
                  <a:pt x="1651" y="387"/>
                </a:lnTo>
                <a:lnTo>
                  <a:pt x="1651" y="390"/>
                </a:lnTo>
                <a:lnTo>
                  <a:pt x="1651" y="390"/>
                </a:lnTo>
                <a:lnTo>
                  <a:pt x="1651" y="390"/>
                </a:lnTo>
                <a:lnTo>
                  <a:pt x="1652" y="389"/>
                </a:lnTo>
                <a:lnTo>
                  <a:pt x="1652" y="389"/>
                </a:lnTo>
                <a:lnTo>
                  <a:pt x="1652" y="390"/>
                </a:lnTo>
                <a:lnTo>
                  <a:pt x="1652" y="389"/>
                </a:lnTo>
                <a:lnTo>
                  <a:pt x="1652" y="390"/>
                </a:lnTo>
                <a:lnTo>
                  <a:pt x="1653" y="391"/>
                </a:lnTo>
                <a:lnTo>
                  <a:pt x="1653" y="390"/>
                </a:lnTo>
                <a:lnTo>
                  <a:pt x="1653" y="391"/>
                </a:lnTo>
                <a:lnTo>
                  <a:pt x="1654" y="390"/>
                </a:lnTo>
                <a:lnTo>
                  <a:pt x="1654" y="390"/>
                </a:lnTo>
                <a:lnTo>
                  <a:pt x="1654" y="390"/>
                </a:lnTo>
                <a:lnTo>
                  <a:pt x="1654" y="390"/>
                </a:lnTo>
                <a:lnTo>
                  <a:pt x="1655" y="391"/>
                </a:lnTo>
                <a:lnTo>
                  <a:pt x="1655" y="391"/>
                </a:lnTo>
                <a:lnTo>
                  <a:pt x="1655" y="392"/>
                </a:lnTo>
                <a:lnTo>
                  <a:pt x="1655" y="391"/>
                </a:lnTo>
                <a:lnTo>
                  <a:pt x="1656" y="393"/>
                </a:lnTo>
                <a:lnTo>
                  <a:pt x="1656" y="390"/>
                </a:lnTo>
                <a:lnTo>
                  <a:pt x="1656" y="391"/>
                </a:lnTo>
                <a:lnTo>
                  <a:pt x="1656" y="391"/>
                </a:lnTo>
                <a:lnTo>
                  <a:pt x="1657" y="389"/>
                </a:lnTo>
                <a:lnTo>
                  <a:pt x="1657" y="390"/>
                </a:lnTo>
                <a:lnTo>
                  <a:pt x="1657" y="391"/>
                </a:lnTo>
                <a:lnTo>
                  <a:pt x="1657" y="391"/>
                </a:lnTo>
                <a:lnTo>
                  <a:pt x="1657" y="391"/>
                </a:lnTo>
                <a:lnTo>
                  <a:pt x="1658" y="391"/>
                </a:lnTo>
                <a:lnTo>
                  <a:pt x="1658" y="390"/>
                </a:lnTo>
                <a:lnTo>
                  <a:pt x="1658" y="392"/>
                </a:lnTo>
                <a:lnTo>
                  <a:pt x="1659" y="391"/>
                </a:lnTo>
                <a:lnTo>
                  <a:pt x="1659" y="391"/>
                </a:lnTo>
                <a:lnTo>
                  <a:pt x="1659" y="392"/>
                </a:lnTo>
                <a:lnTo>
                  <a:pt x="1659" y="391"/>
                </a:lnTo>
                <a:lnTo>
                  <a:pt x="1660" y="391"/>
                </a:lnTo>
                <a:lnTo>
                  <a:pt x="1660" y="392"/>
                </a:lnTo>
                <a:lnTo>
                  <a:pt x="1660" y="393"/>
                </a:lnTo>
                <a:lnTo>
                  <a:pt x="1660" y="392"/>
                </a:lnTo>
                <a:lnTo>
                  <a:pt x="1661" y="392"/>
                </a:lnTo>
                <a:lnTo>
                  <a:pt x="1661" y="392"/>
                </a:lnTo>
                <a:lnTo>
                  <a:pt x="1661" y="392"/>
                </a:lnTo>
                <a:lnTo>
                  <a:pt x="1661" y="392"/>
                </a:lnTo>
                <a:lnTo>
                  <a:pt x="1662" y="394"/>
                </a:lnTo>
                <a:lnTo>
                  <a:pt x="1662" y="394"/>
                </a:lnTo>
                <a:lnTo>
                  <a:pt x="1662" y="393"/>
                </a:lnTo>
                <a:lnTo>
                  <a:pt x="1662" y="392"/>
                </a:lnTo>
                <a:lnTo>
                  <a:pt x="1662" y="393"/>
                </a:lnTo>
                <a:lnTo>
                  <a:pt x="1663" y="393"/>
                </a:lnTo>
                <a:lnTo>
                  <a:pt x="1663" y="393"/>
                </a:lnTo>
                <a:lnTo>
                  <a:pt x="1663" y="392"/>
                </a:lnTo>
                <a:lnTo>
                  <a:pt x="1664" y="392"/>
                </a:lnTo>
                <a:lnTo>
                  <a:pt x="1664" y="395"/>
                </a:lnTo>
                <a:lnTo>
                  <a:pt x="1664" y="394"/>
                </a:lnTo>
                <a:lnTo>
                  <a:pt x="1664" y="394"/>
                </a:lnTo>
                <a:lnTo>
                  <a:pt x="1665" y="394"/>
                </a:lnTo>
                <a:lnTo>
                  <a:pt x="1665" y="394"/>
                </a:lnTo>
                <a:lnTo>
                  <a:pt x="1665" y="392"/>
                </a:lnTo>
                <a:lnTo>
                  <a:pt x="1665" y="392"/>
                </a:lnTo>
                <a:lnTo>
                  <a:pt x="1666" y="393"/>
                </a:lnTo>
                <a:lnTo>
                  <a:pt x="1666" y="392"/>
                </a:lnTo>
                <a:lnTo>
                  <a:pt x="1666" y="392"/>
                </a:lnTo>
                <a:lnTo>
                  <a:pt x="1666" y="394"/>
                </a:lnTo>
                <a:lnTo>
                  <a:pt x="1667" y="393"/>
                </a:lnTo>
                <a:lnTo>
                  <a:pt x="1667" y="393"/>
                </a:lnTo>
                <a:lnTo>
                  <a:pt x="1667" y="393"/>
                </a:lnTo>
                <a:lnTo>
                  <a:pt x="1667" y="394"/>
                </a:lnTo>
                <a:lnTo>
                  <a:pt x="1667" y="394"/>
                </a:lnTo>
                <a:lnTo>
                  <a:pt x="1668" y="395"/>
                </a:lnTo>
                <a:lnTo>
                  <a:pt x="1668" y="394"/>
                </a:lnTo>
                <a:lnTo>
                  <a:pt x="1668" y="393"/>
                </a:lnTo>
                <a:lnTo>
                  <a:pt x="1669" y="395"/>
                </a:lnTo>
                <a:lnTo>
                  <a:pt x="1669" y="394"/>
                </a:lnTo>
                <a:lnTo>
                  <a:pt x="1669" y="394"/>
                </a:lnTo>
                <a:lnTo>
                  <a:pt x="1669" y="395"/>
                </a:lnTo>
                <a:lnTo>
                  <a:pt x="1670" y="394"/>
                </a:lnTo>
                <a:lnTo>
                  <a:pt x="1670" y="392"/>
                </a:lnTo>
                <a:lnTo>
                  <a:pt x="1670" y="393"/>
                </a:lnTo>
                <a:lnTo>
                  <a:pt x="1670" y="394"/>
                </a:lnTo>
                <a:lnTo>
                  <a:pt x="1671" y="395"/>
                </a:lnTo>
                <a:lnTo>
                  <a:pt x="1671" y="394"/>
                </a:lnTo>
                <a:lnTo>
                  <a:pt x="1671" y="394"/>
                </a:lnTo>
                <a:lnTo>
                  <a:pt x="1671" y="394"/>
                </a:lnTo>
                <a:lnTo>
                  <a:pt x="1672" y="394"/>
                </a:lnTo>
                <a:lnTo>
                  <a:pt x="1672" y="394"/>
                </a:lnTo>
                <a:lnTo>
                  <a:pt x="1672" y="394"/>
                </a:lnTo>
                <a:lnTo>
                  <a:pt x="1673" y="394"/>
                </a:lnTo>
                <a:lnTo>
                  <a:pt x="1673" y="394"/>
                </a:lnTo>
                <a:lnTo>
                  <a:pt x="1673" y="392"/>
                </a:lnTo>
                <a:lnTo>
                  <a:pt x="1673" y="394"/>
                </a:lnTo>
                <a:lnTo>
                  <a:pt x="1673" y="393"/>
                </a:lnTo>
                <a:lnTo>
                  <a:pt x="1674" y="392"/>
                </a:lnTo>
                <a:lnTo>
                  <a:pt x="1674" y="394"/>
                </a:lnTo>
                <a:lnTo>
                  <a:pt x="1674" y="394"/>
                </a:lnTo>
                <a:lnTo>
                  <a:pt x="1674" y="394"/>
                </a:lnTo>
                <a:lnTo>
                  <a:pt x="1675" y="394"/>
                </a:lnTo>
                <a:lnTo>
                  <a:pt x="1675" y="395"/>
                </a:lnTo>
                <a:lnTo>
                  <a:pt x="1675" y="393"/>
                </a:lnTo>
                <a:lnTo>
                  <a:pt x="1675" y="395"/>
                </a:lnTo>
                <a:lnTo>
                  <a:pt x="1676" y="395"/>
                </a:lnTo>
                <a:lnTo>
                  <a:pt x="1676" y="394"/>
                </a:lnTo>
                <a:lnTo>
                  <a:pt x="1676" y="393"/>
                </a:lnTo>
                <a:lnTo>
                  <a:pt x="1676" y="395"/>
                </a:lnTo>
                <a:lnTo>
                  <a:pt x="1677" y="394"/>
                </a:lnTo>
                <a:lnTo>
                  <a:pt x="1677" y="395"/>
                </a:lnTo>
                <a:lnTo>
                  <a:pt x="1677" y="394"/>
                </a:lnTo>
                <a:lnTo>
                  <a:pt x="1678" y="394"/>
                </a:lnTo>
                <a:lnTo>
                  <a:pt x="1678" y="395"/>
                </a:lnTo>
                <a:lnTo>
                  <a:pt x="1678" y="394"/>
                </a:lnTo>
                <a:lnTo>
                  <a:pt x="1678" y="395"/>
                </a:lnTo>
                <a:lnTo>
                  <a:pt x="1678" y="395"/>
                </a:lnTo>
                <a:lnTo>
                  <a:pt x="1679" y="395"/>
                </a:lnTo>
                <a:lnTo>
                  <a:pt x="1679" y="395"/>
                </a:lnTo>
                <a:lnTo>
                  <a:pt x="1679" y="395"/>
                </a:lnTo>
                <a:lnTo>
                  <a:pt x="1679" y="395"/>
                </a:lnTo>
                <a:lnTo>
                  <a:pt x="1680" y="395"/>
                </a:lnTo>
                <a:lnTo>
                  <a:pt x="1680" y="395"/>
                </a:lnTo>
                <a:lnTo>
                  <a:pt x="1680" y="395"/>
                </a:lnTo>
                <a:lnTo>
                  <a:pt x="1680" y="394"/>
                </a:lnTo>
                <a:lnTo>
                  <a:pt x="1681" y="394"/>
                </a:lnTo>
                <a:lnTo>
                  <a:pt x="1681" y="394"/>
                </a:lnTo>
                <a:lnTo>
                  <a:pt x="1681" y="394"/>
                </a:lnTo>
                <a:lnTo>
                  <a:pt x="1681" y="395"/>
                </a:lnTo>
                <a:lnTo>
                  <a:pt x="1682" y="394"/>
                </a:lnTo>
                <a:lnTo>
                  <a:pt x="1682" y="394"/>
                </a:lnTo>
                <a:lnTo>
                  <a:pt x="1682" y="393"/>
                </a:lnTo>
                <a:lnTo>
                  <a:pt x="1683" y="395"/>
                </a:lnTo>
                <a:lnTo>
                  <a:pt x="1683" y="394"/>
                </a:lnTo>
                <a:lnTo>
                  <a:pt x="1683" y="394"/>
                </a:lnTo>
                <a:lnTo>
                  <a:pt x="1683" y="395"/>
                </a:lnTo>
                <a:lnTo>
                  <a:pt x="1683" y="395"/>
                </a:lnTo>
                <a:lnTo>
                  <a:pt x="1684" y="394"/>
                </a:lnTo>
                <a:lnTo>
                  <a:pt x="1684" y="394"/>
                </a:lnTo>
                <a:lnTo>
                  <a:pt x="1684" y="394"/>
                </a:lnTo>
                <a:lnTo>
                  <a:pt x="1684" y="394"/>
                </a:lnTo>
                <a:lnTo>
                  <a:pt x="1685" y="393"/>
                </a:lnTo>
                <a:lnTo>
                  <a:pt x="1685" y="394"/>
                </a:lnTo>
                <a:lnTo>
                  <a:pt x="1685" y="394"/>
                </a:lnTo>
                <a:lnTo>
                  <a:pt x="1685" y="394"/>
                </a:lnTo>
                <a:lnTo>
                  <a:pt x="1686" y="394"/>
                </a:lnTo>
                <a:lnTo>
                  <a:pt x="1686" y="395"/>
                </a:lnTo>
                <a:lnTo>
                  <a:pt x="1686" y="393"/>
                </a:lnTo>
                <a:lnTo>
                  <a:pt x="1686" y="395"/>
                </a:lnTo>
                <a:lnTo>
                  <a:pt x="1687" y="394"/>
                </a:lnTo>
                <a:lnTo>
                  <a:pt x="1687" y="394"/>
                </a:lnTo>
                <a:lnTo>
                  <a:pt x="1687" y="394"/>
                </a:lnTo>
                <a:lnTo>
                  <a:pt x="1688" y="394"/>
                </a:lnTo>
                <a:lnTo>
                  <a:pt x="1688" y="394"/>
                </a:lnTo>
                <a:lnTo>
                  <a:pt x="1688" y="394"/>
                </a:lnTo>
                <a:lnTo>
                  <a:pt x="1688" y="394"/>
                </a:lnTo>
                <a:lnTo>
                  <a:pt x="1688" y="393"/>
                </a:lnTo>
                <a:lnTo>
                  <a:pt x="1689" y="394"/>
                </a:lnTo>
                <a:lnTo>
                  <a:pt x="1689" y="393"/>
                </a:lnTo>
                <a:lnTo>
                  <a:pt x="1689" y="394"/>
                </a:lnTo>
                <a:lnTo>
                  <a:pt x="1689" y="395"/>
                </a:lnTo>
                <a:lnTo>
                  <a:pt x="1690" y="393"/>
                </a:lnTo>
                <a:lnTo>
                  <a:pt x="1690" y="395"/>
                </a:lnTo>
                <a:lnTo>
                  <a:pt x="1690" y="393"/>
                </a:lnTo>
                <a:lnTo>
                  <a:pt x="1690" y="394"/>
                </a:lnTo>
                <a:lnTo>
                  <a:pt x="1691" y="394"/>
                </a:lnTo>
                <a:lnTo>
                  <a:pt x="1691" y="394"/>
                </a:lnTo>
                <a:lnTo>
                  <a:pt x="1691" y="392"/>
                </a:lnTo>
                <a:lnTo>
                  <a:pt x="1692" y="392"/>
                </a:lnTo>
                <a:lnTo>
                  <a:pt x="1692" y="392"/>
                </a:lnTo>
                <a:lnTo>
                  <a:pt x="1692" y="392"/>
                </a:lnTo>
                <a:lnTo>
                  <a:pt x="1692" y="393"/>
                </a:lnTo>
                <a:lnTo>
                  <a:pt x="1693" y="392"/>
                </a:lnTo>
                <a:lnTo>
                  <a:pt x="1693" y="392"/>
                </a:lnTo>
                <a:lnTo>
                  <a:pt x="1693" y="392"/>
                </a:lnTo>
                <a:lnTo>
                  <a:pt x="1693" y="391"/>
                </a:lnTo>
                <a:lnTo>
                  <a:pt x="1694" y="391"/>
                </a:lnTo>
                <a:lnTo>
                  <a:pt x="1694" y="391"/>
                </a:lnTo>
                <a:lnTo>
                  <a:pt x="1694" y="392"/>
                </a:lnTo>
                <a:lnTo>
                  <a:pt x="1694" y="391"/>
                </a:lnTo>
                <a:lnTo>
                  <a:pt x="1694" y="392"/>
                </a:lnTo>
                <a:lnTo>
                  <a:pt x="1695" y="393"/>
                </a:lnTo>
                <a:lnTo>
                  <a:pt x="1695" y="391"/>
                </a:lnTo>
                <a:lnTo>
                  <a:pt x="1695" y="392"/>
                </a:lnTo>
                <a:lnTo>
                  <a:pt x="1695" y="393"/>
                </a:lnTo>
                <a:lnTo>
                  <a:pt x="1696" y="391"/>
                </a:lnTo>
                <a:lnTo>
                  <a:pt x="1696" y="392"/>
                </a:lnTo>
                <a:lnTo>
                  <a:pt x="1696" y="390"/>
                </a:lnTo>
                <a:lnTo>
                  <a:pt x="1697" y="391"/>
                </a:lnTo>
                <a:lnTo>
                  <a:pt x="1697" y="390"/>
                </a:lnTo>
                <a:lnTo>
                  <a:pt x="1697" y="391"/>
                </a:lnTo>
                <a:lnTo>
                  <a:pt x="1697" y="392"/>
                </a:lnTo>
                <a:lnTo>
                  <a:pt x="1698" y="389"/>
                </a:lnTo>
                <a:lnTo>
                  <a:pt x="1698" y="390"/>
                </a:lnTo>
                <a:lnTo>
                  <a:pt x="1698" y="390"/>
                </a:lnTo>
                <a:lnTo>
                  <a:pt x="1698" y="390"/>
                </a:lnTo>
                <a:lnTo>
                  <a:pt x="1699" y="390"/>
                </a:lnTo>
                <a:lnTo>
                  <a:pt x="1699" y="389"/>
                </a:lnTo>
                <a:lnTo>
                  <a:pt x="1699" y="390"/>
                </a:lnTo>
                <a:lnTo>
                  <a:pt x="1699" y="390"/>
                </a:lnTo>
                <a:lnTo>
                  <a:pt x="1699" y="391"/>
                </a:lnTo>
                <a:lnTo>
                  <a:pt x="1700" y="389"/>
                </a:lnTo>
                <a:lnTo>
                  <a:pt x="1700" y="387"/>
                </a:lnTo>
                <a:lnTo>
                  <a:pt x="1700" y="389"/>
                </a:lnTo>
                <a:lnTo>
                  <a:pt x="1700" y="390"/>
                </a:lnTo>
                <a:lnTo>
                  <a:pt x="1701" y="387"/>
                </a:lnTo>
                <a:lnTo>
                  <a:pt x="1701" y="388"/>
                </a:lnTo>
                <a:lnTo>
                  <a:pt x="1701" y="388"/>
                </a:lnTo>
                <a:lnTo>
                  <a:pt x="1702" y="387"/>
                </a:lnTo>
                <a:lnTo>
                  <a:pt x="1702" y="386"/>
                </a:lnTo>
                <a:lnTo>
                  <a:pt x="1702" y="385"/>
                </a:lnTo>
                <a:lnTo>
                  <a:pt x="1702" y="387"/>
                </a:lnTo>
                <a:lnTo>
                  <a:pt x="1703" y="386"/>
                </a:lnTo>
                <a:lnTo>
                  <a:pt x="1703" y="386"/>
                </a:lnTo>
                <a:lnTo>
                  <a:pt x="1703" y="384"/>
                </a:lnTo>
                <a:lnTo>
                  <a:pt x="1703" y="387"/>
                </a:lnTo>
                <a:lnTo>
                  <a:pt x="1704" y="385"/>
                </a:lnTo>
                <a:lnTo>
                  <a:pt x="1704" y="385"/>
                </a:lnTo>
                <a:lnTo>
                  <a:pt x="1704" y="386"/>
                </a:lnTo>
                <a:lnTo>
                  <a:pt x="1704" y="385"/>
                </a:lnTo>
                <a:lnTo>
                  <a:pt x="1704" y="385"/>
                </a:lnTo>
                <a:lnTo>
                  <a:pt x="1705" y="384"/>
                </a:lnTo>
                <a:lnTo>
                  <a:pt x="1705" y="381"/>
                </a:lnTo>
                <a:lnTo>
                  <a:pt x="1705" y="384"/>
                </a:lnTo>
                <a:lnTo>
                  <a:pt x="1705" y="383"/>
                </a:lnTo>
                <a:lnTo>
                  <a:pt x="1706" y="382"/>
                </a:lnTo>
                <a:lnTo>
                  <a:pt x="1706" y="382"/>
                </a:lnTo>
                <a:lnTo>
                  <a:pt x="1706" y="383"/>
                </a:lnTo>
                <a:lnTo>
                  <a:pt x="1707" y="382"/>
                </a:lnTo>
                <a:lnTo>
                  <a:pt x="1707" y="381"/>
                </a:lnTo>
                <a:lnTo>
                  <a:pt x="1707" y="378"/>
                </a:lnTo>
                <a:lnTo>
                  <a:pt x="1707" y="378"/>
                </a:lnTo>
                <a:lnTo>
                  <a:pt x="1708" y="378"/>
                </a:lnTo>
                <a:lnTo>
                  <a:pt x="1708" y="380"/>
                </a:lnTo>
                <a:lnTo>
                  <a:pt x="1708" y="379"/>
                </a:lnTo>
                <a:lnTo>
                  <a:pt x="1708" y="379"/>
                </a:lnTo>
                <a:lnTo>
                  <a:pt x="1709" y="379"/>
                </a:lnTo>
                <a:lnTo>
                  <a:pt x="1709" y="379"/>
                </a:lnTo>
                <a:lnTo>
                  <a:pt x="1709" y="378"/>
                </a:lnTo>
                <a:lnTo>
                  <a:pt x="1709" y="378"/>
                </a:lnTo>
                <a:lnTo>
                  <a:pt x="1709" y="376"/>
                </a:lnTo>
                <a:lnTo>
                  <a:pt x="1710" y="378"/>
                </a:lnTo>
                <a:lnTo>
                  <a:pt x="1710" y="375"/>
                </a:lnTo>
                <a:lnTo>
                  <a:pt x="1710" y="375"/>
                </a:lnTo>
                <a:lnTo>
                  <a:pt x="1711" y="375"/>
                </a:lnTo>
                <a:lnTo>
                  <a:pt x="1711" y="375"/>
                </a:lnTo>
                <a:lnTo>
                  <a:pt x="1711" y="372"/>
                </a:lnTo>
                <a:lnTo>
                  <a:pt x="1711" y="373"/>
                </a:lnTo>
                <a:lnTo>
                  <a:pt x="1712" y="374"/>
                </a:lnTo>
                <a:lnTo>
                  <a:pt x="1712" y="373"/>
                </a:lnTo>
                <a:lnTo>
                  <a:pt x="1712" y="373"/>
                </a:lnTo>
                <a:lnTo>
                  <a:pt x="1712" y="372"/>
                </a:lnTo>
                <a:lnTo>
                  <a:pt x="1713" y="371"/>
                </a:lnTo>
                <a:lnTo>
                  <a:pt x="1713" y="371"/>
                </a:lnTo>
                <a:lnTo>
                  <a:pt x="1713" y="369"/>
                </a:lnTo>
                <a:lnTo>
                  <a:pt x="1713" y="369"/>
                </a:lnTo>
                <a:lnTo>
                  <a:pt x="1714" y="367"/>
                </a:lnTo>
                <a:lnTo>
                  <a:pt x="1714" y="367"/>
                </a:lnTo>
                <a:lnTo>
                  <a:pt x="1714" y="369"/>
                </a:lnTo>
                <a:lnTo>
                  <a:pt x="1714" y="370"/>
                </a:lnTo>
                <a:lnTo>
                  <a:pt x="1714" y="369"/>
                </a:lnTo>
                <a:lnTo>
                  <a:pt x="1715" y="365"/>
                </a:lnTo>
                <a:lnTo>
                  <a:pt x="1715" y="365"/>
                </a:lnTo>
                <a:lnTo>
                  <a:pt x="1715" y="365"/>
                </a:lnTo>
                <a:lnTo>
                  <a:pt x="1716" y="362"/>
                </a:lnTo>
                <a:lnTo>
                  <a:pt x="1716" y="365"/>
                </a:lnTo>
                <a:lnTo>
                  <a:pt x="1716" y="362"/>
                </a:lnTo>
                <a:lnTo>
                  <a:pt x="1716" y="360"/>
                </a:lnTo>
                <a:lnTo>
                  <a:pt x="1717" y="363"/>
                </a:lnTo>
                <a:lnTo>
                  <a:pt x="1717" y="362"/>
                </a:lnTo>
                <a:lnTo>
                  <a:pt x="1717" y="362"/>
                </a:lnTo>
                <a:lnTo>
                  <a:pt x="1717" y="360"/>
                </a:lnTo>
                <a:lnTo>
                  <a:pt x="1718" y="358"/>
                </a:lnTo>
                <a:lnTo>
                  <a:pt x="1718" y="357"/>
                </a:lnTo>
                <a:lnTo>
                  <a:pt x="1718" y="359"/>
                </a:lnTo>
                <a:lnTo>
                  <a:pt x="1718" y="357"/>
                </a:lnTo>
                <a:lnTo>
                  <a:pt x="1719" y="357"/>
                </a:lnTo>
                <a:lnTo>
                  <a:pt x="1719" y="361"/>
                </a:lnTo>
                <a:lnTo>
                  <a:pt x="1719" y="359"/>
                </a:lnTo>
                <a:lnTo>
                  <a:pt x="1719" y="359"/>
                </a:lnTo>
                <a:lnTo>
                  <a:pt x="1720" y="359"/>
                </a:lnTo>
                <a:lnTo>
                  <a:pt x="1720" y="354"/>
                </a:lnTo>
                <a:lnTo>
                  <a:pt x="1720" y="356"/>
                </a:lnTo>
                <a:lnTo>
                  <a:pt x="1720" y="354"/>
                </a:lnTo>
                <a:lnTo>
                  <a:pt x="1721" y="353"/>
                </a:lnTo>
                <a:lnTo>
                  <a:pt x="1721" y="354"/>
                </a:lnTo>
                <a:lnTo>
                  <a:pt x="1721" y="353"/>
                </a:lnTo>
                <a:lnTo>
                  <a:pt x="1721" y="353"/>
                </a:lnTo>
                <a:lnTo>
                  <a:pt x="1722" y="354"/>
                </a:lnTo>
                <a:lnTo>
                  <a:pt x="1722" y="353"/>
                </a:lnTo>
                <a:lnTo>
                  <a:pt x="1722" y="356"/>
                </a:lnTo>
                <a:lnTo>
                  <a:pt x="1722" y="356"/>
                </a:lnTo>
                <a:lnTo>
                  <a:pt x="1723" y="354"/>
                </a:lnTo>
                <a:lnTo>
                  <a:pt x="1723" y="351"/>
                </a:lnTo>
                <a:lnTo>
                  <a:pt x="1723" y="353"/>
                </a:lnTo>
                <a:lnTo>
                  <a:pt x="1723" y="353"/>
                </a:lnTo>
                <a:lnTo>
                  <a:pt x="1724" y="353"/>
                </a:lnTo>
                <a:lnTo>
                  <a:pt x="1724" y="350"/>
                </a:lnTo>
                <a:lnTo>
                  <a:pt x="1724" y="351"/>
                </a:lnTo>
                <a:lnTo>
                  <a:pt x="1724" y="355"/>
                </a:lnTo>
                <a:lnTo>
                  <a:pt x="1725" y="350"/>
                </a:lnTo>
                <a:lnTo>
                  <a:pt x="1725" y="348"/>
                </a:lnTo>
                <a:lnTo>
                  <a:pt x="1725" y="341"/>
                </a:lnTo>
                <a:lnTo>
                  <a:pt x="1725" y="346"/>
                </a:lnTo>
                <a:lnTo>
                  <a:pt x="1726" y="346"/>
                </a:lnTo>
                <a:lnTo>
                  <a:pt x="1726" y="348"/>
                </a:lnTo>
                <a:lnTo>
                  <a:pt x="1726" y="350"/>
                </a:lnTo>
                <a:lnTo>
                  <a:pt x="1726" y="349"/>
                </a:lnTo>
                <a:lnTo>
                  <a:pt x="1727" y="347"/>
                </a:lnTo>
                <a:lnTo>
                  <a:pt x="1727" y="348"/>
                </a:lnTo>
                <a:lnTo>
                  <a:pt x="1727" y="346"/>
                </a:lnTo>
                <a:lnTo>
                  <a:pt x="1727" y="345"/>
                </a:lnTo>
                <a:lnTo>
                  <a:pt x="1728" y="345"/>
                </a:lnTo>
                <a:lnTo>
                  <a:pt x="1728" y="345"/>
                </a:lnTo>
                <a:lnTo>
                  <a:pt x="1728" y="349"/>
                </a:lnTo>
                <a:lnTo>
                  <a:pt x="1728" y="343"/>
                </a:lnTo>
                <a:lnTo>
                  <a:pt x="1729" y="343"/>
                </a:lnTo>
                <a:lnTo>
                  <a:pt x="1729" y="345"/>
                </a:lnTo>
                <a:lnTo>
                  <a:pt x="1729" y="347"/>
                </a:lnTo>
                <a:lnTo>
                  <a:pt x="1730" y="349"/>
                </a:lnTo>
                <a:lnTo>
                  <a:pt x="1730" y="345"/>
                </a:lnTo>
                <a:lnTo>
                  <a:pt x="1730" y="345"/>
                </a:lnTo>
                <a:lnTo>
                  <a:pt x="1730" y="345"/>
                </a:lnTo>
                <a:lnTo>
                  <a:pt x="1730" y="342"/>
                </a:lnTo>
                <a:lnTo>
                  <a:pt x="1731" y="334"/>
                </a:lnTo>
                <a:lnTo>
                  <a:pt x="1731" y="333"/>
                </a:lnTo>
                <a:lnTo>
                  <a:pt x="1731" y="339"/>
                </a:lnTo>
                <a:lnTo>
                  <a:pt x="1731" y="332"/>
                </a:lnTo>
                <a:lnTo>
                  <a:pt x="1732" y="335"/>
                </a:lnTo>
                <a:lnTo>
                  <a:pt x="1732" y="341"/>
                </a:lnTo>
                <a:lnTo>
                  <a:pt x="1732" y="335"/>
                </a:lnTo>
                <a:lnTo>
                  <a:pt x="1732" y="336"/>
                </a:lnTo>
                <a:lnTo>
                  <a:pt x="1733" y="338"/>
                </a:lnTo>
                <a:lnTo>
                  <a:pt x="1733" y="338"/>
                </a:lnTo>
                <a:lnTo>
                  <a:pt x="1733" y="336"/>
                </a:lnTo>
                <a:lnTo>
                  <a:pt x="1733" y="339"/>
                </a:lnTo>
                <a:lnTo>
                  <a:pt x="1734" y="339"/>
                </a:lnTo>
                <a:lnTo>
                  <a:pt x="1734" y="335"/>
                </a:lnTo>
                <a:lnTo>
                  <a:pt x="1734" y="335"/>
                </a:lnTo>
                <a:lnTo>
                  <a:pt x="1735" y="336"/>
                </a:lnTo>
                <a:lnTo>
                  <a:pt x="1735" y="338"/>
                </a:lnTo>
                <a:lnTo>
                  <a:pt x="1735" y="329"/>
                </a:lnTo>
                <a:lnTo>
                  <a:pt x="1735" y="330"/>
                </a:lnTo>
                <a:lnTo>
                  <a:pt x="1735" y="330"/>
                </a:lnTo>
                <a:lnTo>
                  <a:pt x="1736" y="335"/>
                </a:lnTo>
                <a:lnTo>
                  <a:pt x="1736" y="331"/>
                </a:lnTo>
                <a:lnTo>
                  <a:pt x="1736" y="334"/>
                </a:lnTo>
                <a:lnTo>
                  <a:pt x="1736" y="339"/>
                </a:lnTo>
                <a:lnTo>
                  <a:pt x="1737" y="336"/>
                </a:lnTo>
                <a:lnTo>
                  <a:pt x="1737" y="338"/>
                </a:lnTo>
                <a:lnTo>
                  <a:pt x="1737" y="329"/>
                </a:lnTo>
                <a:lnTo>
                  <a:pt x="1737" y="333"/>
                </a:lnTo>
                <a:lnTo>
                  <a:pt x="1738" y="329"/>
                </a:lnTo>
                <a:lnTo>
                  <a:pt x="1738" y="329"/>
                </a:lnTo>
                <a:lnTo>
                  <a:pt x="1738" y="329"/>
                </a:lnTo>
                <a:lnTo>
                  <a:pt x="1738" y="320"/>
                </a:lnTo>
                <a:lnTo>
                  <a:pt x="1739" y="316"/>
                </a:lnTo>
                <a:lnTo>
                  <a:pt x="1739" y="319"/>
                </a:lnTo>
                <a:lnTo>
                  <a:pt x="1739" y="316"/>
                </a:lnTo>
                <a:lnTo>
                  <a:pt x="1740" y="321"/>
                </a:lnTo>
                <a:lnTo>
                  <a:pt x="1740" y="330"/>
                </a:lnTo>
                <a:lnTo>
                  <a:pt x="1740" y="329"/>
                </a:lnTo>
                <a:lnTo>
                  <a:pt x="1740" y="330"/>
                </a:lnTo>
                <a:lnTo>
                  <a:pt x="1741" y="333"/>
                </a:lnTo>
                <a:lnTo>
                  <a:pt x="1741" y="332"/>
                </a:lnTo>
                <a:lnTo>
                  <a:pt x="1741" y="331"/>
                </a:lnTo>
                <a:lnTo>
                  <a:pt x="1741" y="334"/>
                </a:lnTo>
                <a:lnTo>
                  <a:pt x="1741" y="324"/>
                </a:lnTo>
                <a:lnTo>
                  <a:pt x="1742" y="322"/>
                </a:lnTo>
                <a:lnTo>
                  <a:pt x="1742" y="321"/>
                </a:lnTo>
                <a:lnTo>
                  <a:pt x="1742" y="326"/>
                </a:lnTo>
                <a:lnTo>
                  <a:pt x="1742" y="329"/>
                </a:lnTo>
                <a:lnTo>
                  <a:pt x="1743" y="327"/>
                </a:lnTo>
                <a:lnTo>
                  <a:pt x="1743" y="325"/>
                </a:lnTo>
                <a:lnTo>
                  <a:pt x="1743" y="331"/>
                </a:lnTo>
                <a:lnTo>
                  <a:pt x="1743" y="326"/>
                </a:lnTo>
                <a:lnTo>
                  <a:pt x="1744" y="322"/>
                </a:lnTo>
                <a:lnTo>
                  <a:pt x="1744" y="325"/>
                </a:lnTo>
                <a:lnTo>
                  <a:pt x="1744" y="321"/>
                </a:lnTo>
                <a:lnTo>
                  <a:pt x="1745" y="314"/>
                </a:lnTo>
                <a:lnTo>
                  <a:pt x="1745" y="318"/>
                </a:lnTo>
                <a:lnTo>
                  <a:pt x="1745" y="319"/>
                </a:lnTo>
                <a:lnTo>
                  <a:pt x="1745" y="319"/>
                </a:lnTo>
                <a:lnTo>
                  <a:pt x="1746" y="320"/>
                </a:lnTo>
                <a:lnTo>
                  <a:pt x="1746" y="321"/>
                </a:lnTo>
                <a:lnTo>
                  <a:pt x="1746" y="328"/>
                </a:lnTo>
                <a:lnTo>
                  <a:pt x="1746" y="320"/>
                </a:lnTo>
                <a:lnTo>
                  <a:pt x="1746" y="309"/>
                </a:lnTo>
                <a:lnTo>
                  <a:pt x="1747" y="317"/>
                </a:lnTo>
                <a:lnTo>
                  <a:pt x="1747" y="329"/>
                </a:lnTo>
                <a:lnTo>
                  <a:pt x="1747" y="324"/>
                </a:lnTo>
                <a:lnTo>
                  <a:pt x="1747" y="321"/>
                </a:lnTo>
                <a:lnTo>
                  <a:pt x="1748" y="325"/>
                </a:lnTo>
                <a:lnTo>
                  <a:pt x="1748" y="317"/>
                </a:lnTo>
                <a:lnTo>
                  <a:pt x="1748" y="318"/>
                </a:lnTo>
                <a:lnTo>
                  <a:pt x="1749" y="324"/>
                </a:lnTo>
                <a:lnTo>
                  <a:pt x="1749" y="322"/>
                </a:lnTo>
                <a:lnTo>
                  <a:pt x="1749" y="312"/>
                </a:lnTo>
                <a:lnTo>
                  <a:pt x="1749" y="317"/>
                </a:lnTo>
                <a:lnTo>
                  <a:pt x="1750" y="315"/>
                </a:lnTo>
                <a:lnTo>
                  <a:pt x="1750" y="316"/>
                </a:lnTo>
                <a:lnTo>
                  <a:pt x="1750" y="315"/>
                </a:lnTo>
                <a:lnTo>
                  <a:pt x="1750" y="319"/>
                </a:lnTo>
                <a:lnTo>
                  <a:pt x="1751" y="317"/>
                </a:lnTo>
                <a:lnTo>
                  <a:pt x="1751" y="319"/>
                </a:lnTo>
                <a:lnTo>
                  <a:pt x="1751" y="318"/>
                </a:lnTo>
                <a:lnTo>
                  <a:pt x="1751" y="319"/>
                </a:lnTo>
                <a:lnTo>
                  <a:pt x="1751" y="320"/>
                </a:lnTo>
                <a:lnTo>
                  <a:pt x="1752" y="322"/>
                </a:lnTo>
                <a:lnTo>
                  <a:pt x="1752" y="319"/>
                </a:lnTo>
                <a:lnTo>
                  <a:pt x="1752" y="312"/>
                </a:lnTo>
                <a:lnTo>
                  <a:pt x="1752" y="308"/>
                </a:lnTo>
                <a:lnTo>
                  <a:pt x="1753" y="314"/>
                </a:lnTo>
                <a:lnTo>
                  <a:pt x="1753" y="322"/>
                </a:lnTo>
                <a:lnTo>
                  <a:pt x="1753" y="325"/>
                </a:lnTo>
                <a:lnTo>
                  <a:pt x="1754" y="322"/>
                </a:lnTo>
                <a:lnTo>
                  <a:pt x="1754" y="320"/>
                </a:lnTo>
                <a:lnTo>
                  <a:pt x="1754" y="320"/>
                </a:lnTo>
                <a:lnTo>
                  <a:pt x="1754" y="320"/>
                </a:lnTo>
                <a:lnTo>
                  <a:pt x="1755" y="319"/>
                </a:lnTo>
                <a:lnTo>
                  <a:pt x="1755" y="316"/>
                </a:lnTo>
                <a:lnTo>
                  <a:pt x="1755" y="319"/>
                </a:lnTo>
                <a:lnTo>
                  <a:pt x="1755" y="324"/>
                </a:lnTo>
                <a:lnTo>
                  <a:pt x="1756" y="315"/>
                </a:lnTo>
                <a:lnTo>
                  <a:pt x="1756" y="320"/>
                </a:lnTo>
                <a:lnTo>
                  <a:pt x="1756" y="321"/>
                </a:lnTo>
                <a:lnTo>
                  <a:pt x="1756" y="321"/>
                </a:lnTo>
                <a:lnTo>
                  <a:pt x="1756" y="309"/>
                </a:lnTo>
                <a:lnTo>
                  <a:pt x="1757" y="324"/>
                </a:lnTo>
                <a:lnTo>
                  <a:pt x="1757" y="315"/>
                </a:lnTo>
                <a:lnTo>
                  <a:pt x="1757" y="316"/>
                </a:lnTo>
                <a:lnTo>
                  <a:pt x="1757" y="311"/>
                </a:lnTo>
                <a:lnTo>
                  <a:pt x="1758" y="313"/>
                </a:lnTo>
                <a:lnTo>
                  <a:pt x="1758" y="319"/>
                </a:lnTo>
                <a:lnTo>
                  <a:pt x="1758" y="318"/>
                </a:lnTo>
                <a:lnTo>
                  <a:pt x="1759" y="314"/>
                </a:lnTo>
                <a:lnTo>
                  <a:pt x="1759" y="312"/>
                </a:lnTo>
                <a:lnTo>
                  <a:pt x="1759" y="321"/>
                </a:lnTo>
                <a:lnTo>
                  <a:pt x="1759" y="322"/>
                </a:lnTo>
                <a:lnTo>
                  <a:pt x="1760" y="314"/>
                </a:lnTo>
                <a:lnTo>
                  <a:pt x="1760" y="316"/>
                </a:lnTo>
                <a:lnTo>
                  <a:pt x="1760" y="319"/>
                </a:lnTo>
                <a:lnTo>
                  <a:pt x="1760" y="321"/>
                </a:lnTo>
                <a:lnTo>
                  <a:pt x="1761" y="321"/>
                </a:lnTo>
                <a:lnTo>
                  <a:pt x="1761" y="312"/>
                </a:lnTo>
                <a:lnTo>
                  <a:pt x="1761" y="315"/>
                </a:lnTo>
                <a:lnTo>
                  <a:pt x="1761" y="310"/>
                </a:lnTo>
                <a:lnTo>
                  <a:pt x="1761" y="307"/>
                </a:lnTo>
                <a:lnTo>
                  <a:pt x="1762" y="308"/>
                </a:lnTo>
                <a:lnTo>
                  <a:pt x="1762" y="306"/>
                </a:lnTo>
                <a:lnTo>
                  <a:pt x="1762" y="311"/>
                </a:lnTo>
                <a:lnTo>
                  <a:pt x="1762" y="318"/>
                </a:lnTo>
                <a:lnTo>
                  <a:pt x="1763" y="311"/>
                </a:lnTo>
                <a:lnTo>
                  <a:pt x="1763" y="314"/>
                </a:lnTo>
                <a:lnTo>
                  <a:pt x="1763" y="322"/>
                </a:lnTo>
                <a:lnTo>
                  <a:pt x="1764" y="321"/>
                </a:lnTo>
                <a:lnTo>
                  <a:pt x="1764" y="319"/>
                </a:lnTo>
                <a:lnTo>
                  <a:pt x="1764" y="296"/>
                </a:lnTo>
                <a:lnTo>
                  <a:pt x="1764" y="316"/>
                </a:lnTo>
                <a:lnTo>
                  <a:pt x="1765" y="318"/>
                </a:lnTo>
                <a:lnTo>
                  <a:pt x="1765" y="316"/>
                </a:lnTo>
                <a:lnTo>
                  <a:pt x="1765" y="315"/>
                </a:lnTo>
                <a:lnTo>
                  <a:pt x="1765" y="324"/>
                </a:lnTo>
                <a:lnTo>
                  <a:pt x="1766" y="318"/>
                </a:lnTo>
                <a:lnTo>
                  <a:pt x="1766" y="320"/>
                </a:lnTo>
                <a:lnTo>
                  <a:pt x="1766" y="312"/>
                </a:lnTo>
                <a:lnTo>
                  <a:pt x="1766" y="314"/>
                </a:lnTo>
                <a:lnTo>
                  <a:pt x="1767" y="314"/>
                </a:lnTo>
                <a:lnTo>
                  <a:pt x="1767" y="319"/>
                </a:lnTo>
                <a:lnTo>
                  <a:pt x="1767" y="317"/>
                </a:lnTo>
                <a:lnTo>
                  <a:pt x="1767" y="314"/>
                </a:lnTo>
                <a:lnTo>
                  <a:pt x="1768" y="308"/>
                </a:lnTo>
                <a:lnTo>
                  <a:pt x="1768" y="308"/>
                </a:lnTo>
                <a:lnTo>
                  <a:pt x="1768" y="319"/>
                </a:lnTo>
                <a:lnTo>
                  <a:pt x="1768" y="315"/>
                </a:lnTo>
                <a:lnTo>
                  <a:pt x="1769" y="317"/>
                </a:lnTo>
                <a:lnTo>
                  <a:pt x="1769" y="311"/>
                </a:lnTo>
                <a:lnTo>
                  <a:pt x="1769" y="316"/>
                </a:lnTo>
                <a:lnTo>
                  <a:pt x="1769" y="316"/>
                </a:lnTo>
                <a:lnTo>
                  <a:pt x="1770" y="316"/>
                </a:lnTo>
                <a:lnTo>
                  <a:pt x="1770" y="322"/>
                </a:lnTo>
                <a:lnTo>
                  <a:pt x="1770" y="317"/>
                </a:lnTo>
                <a:lnTo>
                  <a:pt x="1770" y="322"/>
                </a:lnTo>
                <a:lnTo>
                  <a:pt x="1771" y="325"/>
                </a:lnTo>
                <a:lnTo>
                  <a:pt x="1771" y="305"/>
                </a:lnTo>
                <a:lnTo>
                  <a:pt x="1771" y="311"/>
                </a:lnTo>
                <a:lnTo>
                  <a:pt x="1771" y="312"/>
                </a:lnTo>
                <a:lnTo>
                  <a:pt x="1772" y="310"/>
                </a:lnTo>
                <a:lnTo>
                  <a:pt x="1772" y="319"/>
                </a:lnTo>
                <a:lnTo>
                  <a:pt x="1772" y="317"/>
                </a:lnTo>
                <a:lnTo>
                  <a:pt x="1772" y="317"/>
                </a:lnTo>
                <a:lnTo>
                  <a:pt x="1773" y="310"/>
                </a:lnTo>
                <a:lnTo>
                  <a:pt x="1773" y="311"/>
                </a:lnTo>
                <a:lnTo>
                  <a:pt x="1773" y="309"/>
                </a:lnTo>
                <a:lnTo>
                  <a:pt x="1773" y="303"/>
                </a:lnTo>
                <a:lnTo>
                  <a:pt x="1774" y="305"/>
                </a:lnTo>
                <a:lnTo>
                  <a:pt x="1774" y="310"/>
                </a:lnTo>
                <a:lnTo>
                  <a:pt x="1774" y="296"/>
                </a:lnTo>
                <a:lnTo>
                  <a:pt x="1774" y="306"/>
                </a:lnTo>
                <a:lnTo>
                  <a:pt x="1775" y="306"/>
                </a:lnTo>
                <a:lnTo>
                  <a:pt x="1775" y="305"/>
                </a:lnTo>
                <a:lnTo>
                  <a:pt x="1775" y="311"/>
                </a:lnTo>
                <a:lnTo>
                  <a:pt x="1775" y="303"/>
                </a:lnTo>
                <a:lnTo>
                  <a:pt x="1776" y="306"/>
                </a:lnTo>
                <a:lnTo>
                  <a:pt x="1776" y="314"/>
                </a:lnTo>
                <a:lnTo>
                  <a:pt x="1776" y="309"/>
                </a:lnTo>
                <a:lnTo>
                  <a:pt x="1776" y="307"/>
                </a:lnTo>
                <a:lnTo>
                  <a:pt x="1777" y="306"/>
                </a:lnTo>
                <a:lnTo>
                  <a:pt x="1777" y="310"/>
                </a:lnTo>
                <a:lnTo>
                  <a:pt x="1777" y="316"/>
                </a:lnTo>
                <a:lnTo>
                  <a:pt x="1777" y="305"/>
                </a:lnTo>
                <a:lnTo>
                  <a:pt x="1778" y="311"/>
                </a:lnTo>
                <a:lnTo>
                  <a:pt x="1778" y="308"/>
                </a:lnTo>
                <a:lnTo>
                  <a:pt x="1778" y="306"/>
                </a:lnTo>
                <a:lnTo>
                  <a:pt x="1778" y="316"/>
                </a:lnTo>
                <a:lnTo>
                  <a:pt x="1779" y="315"/>
                </a:lnTo>
                <a:lnTo>
                  <a:pt x="1779" y="311"/>
                </a:lnTo>
                <a:lnTo>
                  <a:pt x="1779" y="316"/>
                </a:lnTo>
                <a:lnTo>
                  <a:pt x="1779" y="314"/>
                </a:lnTo>
                <a:lnTo>
                  <a:pt x="1780" y="323"/>
                </a:lnTo>
                <a:lnTo>
                  <a:pt x="1780" y="323"/>
                </a:lnTo>
                <a:lnTo>
                  <a:pt x="1780" y="312"/>
                </a:lnTo>
                <a:lnTo>
                  <a:pt x="1780" y="307"/>
                </a:lnTo>
                <a:lnTo>
                  <a:pt x="1781" y="301"/>
                </a:lnTo>
                <a:lnTo>
                  <a:pt x="1781" y="303"/>
                </a:lnTo>
                <a:lnTo>
                  <a:pt x="1781" y="294"/>
                </a:lnTo>
                <a:lnTo>
                  <a:pt x="1781" y="303"/>
                </a:lnTo>
                <a:lnTo>
                  <a:pt x="1782" y="295"/>
                </a:lnTo>
                <a:lnTo>
                  <a:pt x="1782" y="300"/>
                </a:lnTo>
                <a:lnTo>
                  <a:pt x="1782" y="294"/>
                </a:lnTo>
                <a:lnTo>
                  <a:pt x="1782" y="294"/>
                </a:lnTo>
                <a:lnTo>
                  <a:pt x="1783" y="306"/>
                </a:lnTo>
                <a:lnTo>
                  <a:pt x="1783" y="305"/>
                </a:lnTo>
                <a:lnTo>
                  <a:pt x="1783" y="305"/>
                </a:lnTo>
                <a:lnTo>
                  <a:pt x="1783" y="303"/>
                </a:lnTo>
                <a:lnTo>
                  <a:pt x="1784" y="301"/>
                </a:lnTo>
                <a:lnTo>
                  <a:pt x="1784" y="301"/>
                </a:lnTo>
                <a:lnTo>
                  <a:pt x="1784" y="292"/>
                </a:lnTo>
                <a:lnTo>
                  <a:pt x="1784" y="298"/>
                </a:lnTo>
                <a:lnTo>
                  <a:pt x="1785" y="300"/>
                </a:lnTo>
                <a:lnTo>
                  <a:pt x="1785" y="306"/>
                </a:lnTo>
                <a:lnTo>
                  <a:pt x="1785" y="294"/>
                </a:lnTo>
                <a:lnTo>
                  <a:pt x="1785" y="305"/>
                </a:lnTo>
                <a:lnTo>
                  <a:pt x="1786" y="284"/>
                </a:lnTo>
                <a:lnTo>
                  <a:pt x="1786" y="298"/>
                </a:lnTo>
                <a:lnTo>
                  <a:pt x="1786" y="296"/>
                </a:lnTo>
                <a:lnTo>
                  <a:pt x="1787" y="298"/>
                </a:lnTo>
                <a:lnTo>
                  <a:pt x="1787" y="296"/>
                </a:lnTo>
                <a:lnTo>
                  <a:pt x="1787" y="284"/>
                </a:lnTo>
                <a:lnTo>
                  <a:pt x="1787" y="286"/>
                </a:lnTo>
                <a:lnTo>
                  <a:pt x="1788" y="284"/>
                </a:lnTo>
                <a:lnTo>
                  <a:pt x="1788" y="300"/>
                </a:lnTo>
                <a:lnTo>
                  <a:pt x="1788" y="294"/>
                </a:lnTo>
                <a:lnTo>
                  <a:pt x="1788" y="283"/>
                </a:lnTo>
                <a:lnTo>
                  <a:pt x="1788" y="278"/>
                </a:lnTo>
                <a:lnTo>
                  <a:pt x="1789" y="277"/>
                </a:lnTo>
                <a:lnTo>
                  <a:pt x="1789" y="287"/>
                </a:lnTo>
                <a:lnTo>
                  <a:pt x="1789" y="279"/>
                </a:lnTo>
                <a:lnTo>
                  <a:pt x="1789" y="273"/>
                </a:lnTo>
                <a:lnTo>
                  <a:pt x="1790" y="284"/>
                </a:lnTo>
                <a:lnTo>
                  <a:pt x="1790" y="291"/>
                </a:lnTo>
                <a:lnTo>
                  <a:pt x="1790" y="280"/>
                </a:lnTo>
                <a:lnTo>
                  <a:pt x="1790" y="276"/>
                </a:lnTo>
                <a:lnTo>
                  <a:pt x="1791" y="266"/>
                </a:lnTo>
                <a:lnTo>
                  <a:pt x="1791" y="257"/>
                </a:lnTo>
                <a:lnTo>
                  <a:pt x="1791" y="272"/>
                </a:lnTo>
                <a:lnTo>
                  <a:pt x="1792" y="252"/>
                </a:lnTo>
                <a:lnTo>
                  <a:pt x="1792" y="272"/>
                </a:lnTo>
                <a:lnTo>
                  <a:pt x="1792" y="271"/>
                </a:lnTo>
                <a:lnTo>
                  <a:pt x="1792" y="271"/>
                </a:lnTo>
                <a:lnTo>
                  <a:pt x="1793" y="276"/>
                </a:lnTo>
                <a:lnTo>
                  <a:pt x="1793" y="279"/>
                </a:lnTo>
                <a:lnTo>
                  <a:pt x="1793" y="267"/>
                </a:lnTo>
                <a:lnTo>
                  <a:pt x="1793" y="265"/>
                </a:lnTo>
                <a:lnTo>
                  <a:pt x="1793" y="248"/>
                </a:lnTo>
                <a:lnTo>
                  <a:pt x="1794" y="266"/>
                </a:lnTo>
                <a:lnTo>
                  <a:pt x="1794" y="263"/>
                </a:lnTo>
                <a:lnTo>
                  <a:pt x="1794" y="255"/>
                </a:lnTo>
                <a:lnTo>
                  <a:pt x="1794" y="272"/>
                </a:lnTo>
                <a:lnTo>
                  <a:pt x="1795" y="265"/>
                </a:lnTo>
                <a:lnTo>
                  <a:pt x="1795" y="259"/>
                </a:lnTo>
                <a:lnTo>
                  <a:pt x="1795" y="234"/>
                </a:lnTo>
                <a:lnTo>
                  <a:pt x="1795" y="254"/>
                </a:lnTo>
                <a:lnTo>
                  <a:pt x="1796" y="232"/>
                </a:lnTo>
                <a:lnTo>
                  <a:pt x="1796" y="245"/>
                </a:lnTo>
                <a:lnTo>
                  <a:pt x="1796" y="268"/>
                </a:lnTo>
                <a:lnTo>
                  <a:pt x="1797" y="240"/>
                </a:lnTo>
                <a:lnTo>
                  <a:pt x="1797" y="235"/>
                </a:lnTo>
                <a:lnTo>
                  <a:pt x="1797" y="247"/>
                </a:lnTo>
                <a:lnTo>
                  <a:pt x="1797" y="258"/>
                </a:lnTo>
                <a:lnTo>
                  <a:pt x="1798" y="262"/>
                </a:lnTo>
                <a:lnTo>
                  <a:pt x="1798" y="253"/>
                </a:lnTo>
                <a:lnTo>
                  <a:pt x="1798" y="265"/>
                </a:lnTo>
                <a:lnTo>
                  <a:pt x="1798" y="267"/>
                </a:lnTo>
                <a:lnTo>
                  <a:pt x="1798" y="268"/>
                </a:lnTo>
                <a:lnTo>
                  <a:pt x="1799" y="250"/>
                </a:lnTo>
                <a:lnTo>
                  <a:pt x="1799" y="263"/>
                </a:lnTo>
                <a:lnTo>
                  <a:pt x="1799" y="248"/>
                </a:lnTo>
                <a:lnTo>
                  <a:pt x="1799" y="250"/>
                </a:lnTo>
                <a:lnTo>
                  <a:pt x="1800" y="242"/>
                </a:lnTo>
                <a:lnTo>
                  <a:pt x="1800" y="244"/>
                </a:lnTo>
                <a:lnTo>
                  <a:pt x="1800" y="258"/>
                </a:lnTo>
                <a:lnTo>
                  <a:pt x="1800" y="252"/>
                </a:lnTo>
                <a:lnTo>
                  <a:pt x="1801" y="266"/>
                </a:lnTo>
                <a:lnTo>
                  <a:pt x="1801" y="255"/>
                </a:lnTo>
                <a:lnTo>
                  <a:pt x="1801" y="273"/>
                </a:lnTo>
                <a:lnTo>
                  <a:pt x="1802" y="267"/>
                </a:lnTo>
                <a:lnTo>
                  <a:pt x="1802" y="257"/>
                </a:lnTo>
                <a:lnTo>
                  <a:pt x="1802" y="255"/>
                </a:lnTo>
                <a:lnTo>
                  <a:pt x="1802" y="249"/>
                </a:lnTo>
                <a:lnTo>
                  <a:pt x="1803" y="266"/>
                </a:lnTo>
                <a:lnTo>
                  <a:pt x="1803" y="274"/>
                </a:lnTo>
                <a:lnTo>
                  <a:pt x="1803" y="270"/>
                </a:lnTo>
                <a:lnTo>
                  <a:pt x="1803" y="268"/>
                </a:lnTo>
                <a:lnTo>
                  <a:pt x="1803" y="275"/>
                </a:lnTo>
                <a:lnTo>
                  <a:pt x="1804" y="272"/>
                </a:lnTo>
                <a:lnTo>
                  <a:pt x="1804" y="266"/>
                </a:lnTo>
                <a:lnTo>
                  <a:pt x="1804" y="273"/>
                </a:lnTo>
                <a:lnTo>
                  <a:pt x="1804" y="258"/>
                </a:lnTo>
                <a:lnTo>
                  <a:pt x="1805" y="270"/>
                </a:lnTo>
                <a:lnTo>
                  <a:pt x="1805" y="269"/>
                </a:lnTo>
                <a:lnTo>
                  <a:pt x="1805" y="276"/>
                </a:lnTo>
                <a:lnTo>
                  <a:pt x="1806" y="273"/>
                </a:lnTo>
                <a:lnTo>
                  <a:pt x="1806" y="274"/>
                </a:lnTo>
                <a:lnTo>
                  <a:pt x="1806" y="269"/>
                </a:lnTo>
                <a:lnTo>
                  <a:pt x="1806" y="278"/>
                </a:lnTo>
                <a:lnTo>
                  <a:pt x="1807" y="275"/>
                </a:lnTo>
                <a:lnTo>
                  <a:pt x="1807" y="287"/>
                </a:lnTo>
                <a:lnTo>
                  <a:pt x="1807" y="285"/>
                </a:lnTo>
                <a:lnTo>
                  <a:pt x="1807" y="288"/>
                </a:lnTo>
                <a:lnTo>
                  <a:pt x="1808" y="286"/>
                </a:lnTo>
                <a:lnTo>
                  <a:pt x="1808" y="281"/>
                </a:lnTo>
                <a:lnTo>
                  <a:pt x="1808" y="278"/>
                </a:lnTo>
                <a:lnTo>
                  <a:pt x="1808" y="281"/>
                </a:lnTo>
                <a:lnTo>
                  <a:pt x="1808" y="286"/>
                </a:lnTo>
                <a:lnTo>
                  <a:pt x="1809" y="292"/>
                </a:lnTo>
                <a:lnTo>
                  <a:pt x="1809" y="288"/>
                </a:lnTo>
                <a:lnTo>
                  <a:pt x="1809" y="281"/>
                </a:lnTo>
                <a:lnTo>
                  <a:pt x="1809" y="281"/>
                </a:lnTo>
                <a:lnTo>
                  <a:pt x="1810" y="282"/>
                </a:lnTo>
                <a:lnTo>
                  <a:pt x="1810" y="283"/>
                </a:lnTo>
                <a:lnTo>
                  <a:pt x="1810" y="287"/>
                </a:lnTo>
                <a:lnTo>
                  <a:pt x="1811" y="282"/>
                </a:lnTo>
                <a:lnTo>
                  <a:pt x="1811" y="284"/>
                </a:lnTo>
                <a:lnTo>
                  <a:pt x="1811" y="283"/>
                </a:lnTo>
                <a:lnTo>
                  <a:pt x="1811" y="297"/>
                </a:lnTo>
                <a:lnTo>
                  <a:pt x="1812" y="295"/>
                </a:lnTo>
                <a:lnTo>
                  <a:pt x="1812" y="298"/>
                </a:lnTo>
                <a:lnTo>
                  <a:pt x="1812" y="292"/>
                </a:lnTo>
                <a:lnTo>
                  <a:pt x="1812" y="292"/>
                </a:lnTo>
                <a:lnTo>
                  <a:pt x="1813" y="290"/>
                </a:lnTo>
                <a:lnTo>
                  <a:pt x="1813" y="307"/>
                </a:lnTo>
                <a:lnTo>
                  <a:pt x="1813" y="303"/>
                </a:lnTo>
                <a:lnTo>
                  <a:pt x="1813" y="301"/>
                </a:lnTo>
                <a:lnTo>
                  <a:pt x="1814" y="304"/>
                </a:lnTo>
                <a:lnTo>
                  <a:pt x="1814" y="299"/>
                </a:lnTo>
                <a:lnTo>
                  <a:pt x="1814" y="303"/>
                </a:lnTo>
                <a:lnTo>
                  <a:pt x="1814" y="308"/>
                </a:lnTo>
                <a:lnTo>
                  <a:pt x="1814" y="305"/>
                </a:lnTo>
                <a:lnTo>
                  <a:pt x="1815" y="308"/>
                </a:lnTo>
                <a:lnTo>
                  <a:pt x="1815" y="314"/>
                </a:lnTo>
                <a:lnTo>
                  <a:pt x="1815" y="314"/>
                </a:lnTo>
                <a:lnTo>
                  <a:pt x="1816" y="311"/>
                </a:lnTo>
                <a:lnTo>
                  <a:pt x="1816" y="302"/>
                </a:lnTo>
                <a:lnTo>
                  <a:pt x="1816" y="308"/>
                </a:lnTo>
                <a:lnTo>
                  <a:pt x="1816" y="304"/>
                </a:lnTo>
                <a:lnTo>
                  <a:pt x="1817" y="312"/>
                </a:lnTo>
                <a:lnTo>
                  <a:pt x="1817" y="314"/>
                </a:lnTo>
                <a:lnTo>
                  <a:pt x="1817" y="314"/>
                </a:lnTo>
                <a:lnTo>
                  <a:pt x="1817" y="303"/>
                </a:lnTo>
                <a:lnTo>
                  <a:pt x="1818" y="307"/>
                </a:lnTo>
                <a:lnTo>
                  <a:pt x="1818" y="306"/>
                </a:lnTo>
                <a:lnTo>
                  <a:pt x="1818" y="311"/>
                </a:lnTo>
                <a:lnTo>
                  <a:pt x="1818" y="310"/>
                </a:lnTo>
                <a:lnTo>
                  <a:pt x="1819" y="314"/>
                </a:lnTo>
                <a:lnTo>
                  <a:pt x="1819" y="310"/>
                </a:lnTo>
                <a:lnTo>
                  <a:pt x="1819" y="308"/>
                </a:lnTo>
                <a:lnTo>
                  <a:pt x="1819" y="311"/>
                </a:lnTo>
                <a:lnTo>
                  <a:pt x="1819" y="302"/>
                </a:lnTo>
                <a:lnTo>
                  <a:pt x="1820" y="311"/>
                </a:lnTo>
                <a:lnTo>
                  <a:pt x="1820" y="303"/>
                </a:lnTo>
                <a:lnTo>
                  <a:pt x="1820" y="302"/>
                </a:lnTo>
                <a:lnTo>
                  <a:pt x="1821" y="307"/>
                </a:lnTo>
                <a:lnTo>
                  <a:pt x="1821" y="305"/>
                </a:lnTo>
                <a:lnTo>
                  <a:pt x="1821" y="307"/>
                </a:lnTo>
                <a:lnTo>
                  <a:pt x="1821" y="312"/>
                </a:lnTo>
                <a:lnTo>
                  <a:pt x="1822" y="324"/>
                </a:lnTo>
                <a:lnTo>
                  <a:pt x="1822" y="325"/>
                </a:lnTo>
                <a:lnTo>
                  <a:pt x="1822" y="325"/>
                </a:lnTo>
                <a:lnTo>
                  <a:pt x="1822" y="322"/>
                </a:lnTo>
                <a:lnTo>
                  <a:pt x="1823" y="323"/>
                </a:lnTo>
                <a:lnTo>
                  <a:pt x="1823" y="318"/>
                </a:lnTo>
                <a:lnTo>
                  <a:pt x="1823" y="321"/>
                </a:lnTo>
                <a:lnTo>
                  <a:pt x="1823" y="314"/>
                </a:lnTo>
                <a:lnTo>
                  <a:pt x="1824" y="315"/>
                </a:lnTo>
                <a:lnTo>
                  <a:pt x="1824" y="320"/>
                </a:lnTo>
                <a:lnTo>
                  <a:pt x="1824" y="318"/>
                </a:lnTo>
                <a:lnTo>
                  <a:pt x="1824" y="318"/>
                </a:lnTo>
                <a:lnTo>
                  <a:pt x="1825" y="317"/>
                </a:lnTo>
                <a:lnTo>
                  <a:pt x="1825" y="318"/>
                </a:lnTo>
                <a:lnTo>
                  <a:pt x="1825" y="311"/>
                </a:lnTo>
                <a:lnTo>
                  <a:pt x="1825" y="311"/>
                </a:lnTo>
                <a:lnTo>
                  <a:pt x="1826" y="309"/>
                </a:lnTo>
                <a:lnTo>
                  <a:pt x="1826" y="310"/>
                </a:lnTo>
                <a:lnTo>
                  <a:pt x="1826" y="312"/>
                </a:lnTo>
                <a:lnTo>
                  <a:pt x="1826" y="309"/>
                </a:lnTo>
                <a:lnTo>
                  <a:pt x="1827" y="314"/>
                </a:lnTo>
                <a:lnTo>
                  <a:pt x="1827" y="313"/>
                </a:lnTo>
                <a:lnTo>
                  <a:pt x="1827" y="312"/>
                </a:lnTo>
                <a:lnTo>
                  <a:pt x="1827" y="309"/>
                </a:lnTo>
                <a:lnTo>
                  <a:pt x="1828" y="318"/>
                </a:lnTo>
                <a:lnTo>
                  <a:pt x="1828" y="317"/>
                </a:lnTo>
                <a:lnTo>
                  <a:pt x="1828" y="319"/>
                </a:lnTo>
                <a:lnTo>
                  <a:pt x="1828" y="317"/>
                </a:lnTo>
                <a:lnTo>
                  <a:pt x="1829" y="315"/>
                </a:lnTo>
                <a:lnTo>
                  <a:pt x="1829" y="325"/>
                </a:lnTo>
                <a:lnTo>
                  <a:pt x="1829" y="327"/>
                </a:lnTo>
                <a:lnTo>
                  <a:pt x="1829" y="319"/>
                </a:lnTo>
                <a:lnTo>
                  <a:pt x="1830" y="315"/>
                </a:lnTo>
                <a:lnTo>
                  <a:pt x="1830" y="317"/>
                </a:lnTo>
                <a:lnTo>
                  <a:pt x="1830" y="328"/>
                </a:lnTo>
                <a:lnTo>
                  <a:pt x="1830" y="327"/>
                </a:lnTo>
                <a:lnTo>
                  <a:pt x="1831" y="327"/>
                </a:lnTo>
                <a:lnTo>
                  <a:pt x="1831" y="323"/>
                </a:lnTo>
                <a:lnTo>
                  <a:pt x="1831" y="321"/>
                </a:lnTo>
                <a:lnTo>
                  <a:pt x="1831" y="315"/>
                </a:lnTo>
                <a:lnTo>
                  <a:pt x="1832" y="312"/>
                </a:lnTo>
                <a:lnTo>
                  <a:pt x="1832" y="313"/>
                </a:lnTo>
                <a:lnTo>
                  <a:pt x="1832" y="318"/>
                </a:lnTo>
                <a:lnTo>
                  <a:pt x="1832" y="322"/>
                </a:lnTo>
                <a:lnTo>
                  <a:pt x="1833" y="319"/>
                </a:lnTo>
                <a:lnTo>
                  <a:pt x="1833" y="318"/>
                </a:lnTo>
                <a:lnTo>
                  <a:pt x="1833" y="319"/>
                </a:lnTo>
                <a:lnTo>
                  <a:pt x="1833" y="317"/>
                </a:lnTo>
                <a:lnTo>
                  <a:pt x="1834" y="320"/>
                </a:lnTo>
                <a:lnTo>
                  <a:pt x="1834" y="320"/>
                </a:lnTo>
                <a:lnTo>
                  <a:pt x="1834" y="319"/>
                </a:lnTo>
                <a:lnTo>
                  <a:pt x="1835" y="320"/>
                </a:lnTo>
                <a:lnTo>
                  <a:pt x="1835" y="329"/>
                </a:lnTo>
                <a:lnTo>
                  <a:pt x="1835" y="319"/>
                </a:lnTo>
                <a:lnTo>
                  <a:pt x="1835" y="326"/>
                </a:lnTo>
                <a:lnTo>
                  <a:pt x="1835" y="316"/>
                </a:lnTo>
                <a:lnTo>
                  <a:pt x="1836" y="316"/>
                </a:lnTo>
                <a:lnTo>
                  <a:pt x="1836" y="320"/>
                </a:lnTo>
                <a:lnTo>
                  <a:pt x="1836" y="324"/>
                </a:lnTo>
                <a:lnTo>
                  <a:pt x="1836" y="324"/>
                </a:lnTo>
                <a:lnTo>
                  <a:pt x="1837" y="326"/>
                </a:lnTo>
                <a:lnTo>
                  <a:pt x="1837" y="325"/>
                </a:lnTo>
                <a:lnTo>
                  <a:pt x="1837" y="322"/>
                </a:lnTo>
                <a:lnTo>
                  <a:pt x="1837" y="325"/>
                </a:lnTo>
                <a:lnTo>
                  <a:pt x="1838" y="323"/>
                </a:lnTo>
                <a:lnTo>
                  <a:pt x="1838" y="321"/>
                </a:lnTo>
                <a:lnTo>
                  <a:pt x="1838" y="326"/>
                </a:lnTo>
                <a:lnTo>
                  <a:pt x="1838" y="329"/>
                </a:lnTo>
                <a:lnTo>
                  <a:pt x="1839" y="322"/>
                </a:lnTo>
                <a:lnTo>
                  <a:pt x="1839" y="313"/>
                </a:lnTo>
                <a:lnTo>
                  <a:pt x="1839" y="316"/>
                </a:lnTo>
                <a:lnTo>
                  <a:pt x="1840" y="327"/>
                </a:lnTo>
                <a:lnTo>
                  <a:pt x="1840" y="323"/>
                </a:lnTo>
                <a:lnTo>
                  <a:pt x="1840" y="321"/>
                </a:lnTo>
                <a:lnTo>
                  <a:pt x="1840" y="322"/>
                </a:lnTo>
                <a:lnTo>
                  <a:pt x="1840" y="308"/>
                </a:lnTo>
                <a:lnTo>
                  <a:pt x="1841" y="315"/>
                </a:lnTo>
                <a:lnTo>
                  <a:pt x="1841" y="306"/>
                </a:lnTo>
                <a:lnTo>
                  <a:pt x="1841" y="320"/>
                </a:lnTo>
                <a:lnTo>
                  <a:pt x="1841" y="320"/>
                </a:lnTo>
                <a:lnTo>
                  <a:pt x="1842" y="314"/>
                </a:lnTo>
                <a:lnTo>
                  <a:pt x="1842" y="322"/>
                </a:lnTo>
                <a:lnTo>
                  <a:pt x="1842" y="319"/>
                </a:lnTo>
                <a:lnTo>
                  <a:pt x="1842" y="321"/>
                </a:lnTo>
                <a:lnTo>
                  <a:pt x="1843" y="321"/>
                </a:lnTo>
                <a:lnTo>
                  <a:pt x="1843" y="329"/>
                </a:lnTo>
                <a:lnTo>
                  <a:pt x="1843" y="327"/>
                </a:lnTo>
                <a:lnTo>
                  <a:pt x="1844" y="324"/>
                </a:lnTo>
                <a:lnTo>
                  <a:pt x="1844" y="329"/>
                </a:lnTo>
                <a:lnTo>
                  <a:pt x="1844" y="328"/>
                </a:lnTo>
                <a:lnTo>
                  <a:pt x="1844" y="320"/>
                </a:lnTo>
                <a:lnTo>
                  <a:pt x="1845" y="317"/>
                </a:lnTo>
                <a:lnTo>
                  <a:pt x="1845" y="319"/>
                </a:lnTo>
                <a:lnTo>
                  <a:pt x="1845" y="320"/>
                </a:lnTo>
                <a:lnTo>
                  <a:pt x="1845" y="320"/>
                </a:lnTo>
                <a:lnTo>
                  <a:pt x="1845" y="321"/>
                </a:lnTo>
                <a:lnTo>
                  <a:pt x="1846" y="315"/>
                </a:lnTo>
                <a:lnTo>
                  <a:pt x="1846" y="310"/>
                </a:lnTo>
                <a:lnTo>
                  <a:pt x="1846" y="302"/>
                </a:lnTo>
                <a:lnTo>
                  <a:pt x="1846" y="314"/>
                </a:lnTo>
                <a:lnTo>
                  <a:pt x="1847" y="316"/>
                </a:lnTo>
                <a:lnTo>
                  <a:pt x="1847" y="314"/>
                </a:lnTo>
                <a:lnTo>
                  <a:pt x="1847" y="312"/>
                </a:lnTo>
                <a:lnTo>
                  <a:pt x="1847" y="319"/>
                </a:lnTo>
                <a:lnTo>
                  <a:pt x="1848" y="319"/>
                </a:lnTo>
                <a:lnTo>
                  <a:pt x="1848" y="319"/>
                </a:lnTo>
                <a:lnTo>
                  <a:pt x="1848" y="324"/>
                </a:lnTo>
                <a:lnTo>
                  <a:pt x="1849" y="321"/>
                </a:lnTo>
                <a:lnTo>
                  <a:pt x="1849" y="324"/>
                </a:lnTo>
                <a:lnTo>
                  <a:pt x="1849" y="313"/>
                </a:lnTo>
                <a:lnTo>
                  <a:pt x="1849" y="319"/>
                </a:lnTo>
                <a:lnTo>
                  <a:pt x="1850" y="319"/>
                </a:lnTo>
                <a:lnTo>
                  <a:pt x="1850" y="315"/>
                </a:lnTo>
                <a:lnTo>
                  <a:pt x="1850" y="315"/>
                </a:lnTo>
                <a:lnTo>
                  <a:pt x="1850" y="321"/>
                </a:lnTo>
                <a:lnTo>
                  <a:pt x="1850" y="317"/>
                </a:lnTo>
                <a:lnTo>
                  <a:pt x="1851" y="311"/>
                </a:lnTo>
                <a:lnTo>
                  <a:pt x="1851" y="312"/>
                </a:lnTo>
                <a:lnTo>
                  <a:pt x="1851" y="308"/>
                </a:lnTo>
                <a:lnTo>
                  <a:pt x="1851" y="314"/>
                </a:lnTo>
                <a:lnTo>
                  <a:pt x="1852" y="311"/>
                </a:lnTo>
                <a:lnTo>
                  <a:pt x="1852" y="302"/>
                </a:lnTo>
                <a:lnTo>
                  <a:pt x="1852" y="304"/>
                </a:lnTo>
                <a:lnTo>
                  <a:pt x="1852" y="311"/>
                </a:lnTo>
                <a:lnTo>
                  <a:pt x="1853" y="310"/>
                </a:lnTo>
                <a:lnTo>
                  <a:pt x="1853" y="311"/>
                </a:lnTo>
                <a:lnTo>
                  <a:pt x="1853" y="312"/>
                </a:lnTo>
                <a:lnTo>
                  <a:pt x="1854" y="313"/>
                </a:lnTo>
                <a:lnTo>
                  <a:pt x="1854" y="309"/>
                </a:lnTo>
                <a:lnTo>
                  <a:pt x="1854" y="311"/>
                </a:lnTo>
                <a:lnTo>
                  <a:pt x="1854" y="312"/>
                </a:lnTo>
                <a:lnTo>
                  <a:pt x="1855" y="316"/>
                </a:lnTo>
                <a:lnTo>
                  <a:pt x="1855" y="312"/>
                </a:lnTo>
                <a:lnTo>
                  <a:pt x="1855" y="311"/>
                </a:lnTo>
                <a:lnTo>
                  <a:pt x="1855" y="313"/>
                </a:lnTo>
                <a:lnTo>
                  <a:pt x="1855" y="314"/>
                </a:lnTo>
                <a:lnTo>
                  <a:pt x="1856" y="300"/>
                </a:lnTo>
                <a:lnTo>
                  <a:pt x="1856" y="300"/>
                </a:lnTo>
                <a:lnTo>
                  <a:pt x="1856" y="303"/>
                </a:lnTo>
                <a:lnTo>
                  <a:pt x="1856" y="309"/>
                </a:lnTo>
                <a:lnTo>
                  <a:pt x="1857" y="303"/>
                </a:lnTo>
                <a:lnTo>
                  <a:pt x="1857" y="314"/>
                </a:lnTo>
                <a:lnTo>
                  <a:pt x="1857" y="303"/>
                </a:lnTo>
                <a:lnTo>
                  <a:pt x="1857" y="298"/>
                </a:lnTo>
                <a:lnTo>
                  <a:pt x="1858" y="298"/>
                </a:lnTo>
                <a:lnTo>
                  <a:pt x="1858" y="301"/>
                </a:lnTo>
                <a:lnTo>
                  <a:pt x="1858" y="303"/>
                </a:lnTo>
                <a:lnTo>
                  <a:pt x="1859" y="307"/>
                </a:lnTo>
                <a:lnTo>
                  <a:pt x="1859" y="305"/>
                </a:lnTo>
                <a:lnTo>
                  <a:pt x="1859" y="302"/>
                </a:lnTo>
                <a:lnTo>
                  <a:pt x="1859" y="305"/>
                </a:lnTo>
                <a:lnTo>
                  <a:pt x="1860" y="298"/>
                </a:lnTo>
                <a:lnTo>
                  <a:pt x="1860" y="305"/>
                </a:lnTo>
                <a:lnTo>
                  <a:pt x="1860" y="298"/>
                </a:lnTo>
                <a:lnTo>
                  <a:pt x="1860" y="284"/>
                </a:lnTo>
                <a:lnTo>
                  <a:pt x="1860" y="288"/>
                </a:lnTo>
                <a:lnTo>
                  <a:pt x="1861" y="295"/>
                </a:lnTo>
                <a:lnTo>
                  <a:pt x="1861" y="295"/>
                </a:lnTo>
                <a:lnTo>
                  <a:pt x="1861" y="297"/>
                </a:lnTo>
                <a:lnTo>
                  <a:pt x="1861" y="296"/>
                </a:lnTo>
                <a:lnTo>
                  <a:pt x="1862" y="294"/>
                </a:lnTo>
                <a:lnTo>
                  <a:pt x="1862" y="289"/>
                </a:lnTo>
                <a:lnTo>
                  <a:pt x="1862" y="288"/>
                </a:lnTo>
                <a:lnTo>
                  <a:pt x="1863" y="294"/>
                </a:lnTo>
                <a:lnTo>
                  <a:pt x="1863" y="305"/>
                </a:lnTo>
                <a:lnTo>
                  <a:pt x="1863" y="292"/>
                </a:lnTo>
                <a:lnTo>
                  <a:pt x="1863" y="287"/>
                </a:lnTo>
                <a:lnTo>
                  <a:pt x="1864" y="291"/>
                </a:lnTo>
                <a:lnTo>
                  <a:pt x="1864" y="285"/>
                </a:lnTo>
                <a:lnTo>
                  <a:pt x="1864" y="277"/>
                </a:lnTo>
                <a:lnTo>
                  <a:pt x="1864" y="288"/>
                </a:lnTo>
                <a:lnTo>
                  <a:pt x="1865" y="277"/>
                </a:lnTo>
                <a:lnTo>
                  <a:pt x="1865" y="279"/>
                </a:lnTo>
                <a:lnTo>
                  <a:pt x="1865" y="282"/>
                </a:lnTo>
                <a:lnTo>
                  <a:pt x="1865" y="278"/>
                </a:lnTo>
                <a:lnTo>
                  <a:pt x="1866" y="281"/>
                </a:lnTo>
                <a:lnTo>
                  <a:pt x="1866" y="290"/>
                </a:lnTo>
                <a:lnTo>
                  <a:pt x="1866" y="285"/>
                </a:lnTo>
                <a:lnTo>
                  <a:pt x="1866" y="275"/>
                </a:lnTo>
                <a:lnTo>
                  <a:pt x="1866" y="267"/>
                </a:lnTo>
                <a:lnTo>
                  <a:pt x="1867" y="265"/>
                </a:lnTo>
                <a:lnTo>
                  <a:pt x="1867" y="278"/>
                </a:lnTo>
                <a:lnTo>
                  <a:pt x="1867" y="278"/>
                </a:lnTo>
                <a:lnTo>
                  <a:pt x="1868" y="261"/>
                </a:lnTo>
                <a:lnTo>
                  <a:pt x="1868" y="270"/>
                </a:lnTo>
                <a:lnTo>
                  <a:pt x="1868" y="266"/>
                </a:lnTo>
                <a:lnTo>
                  <a:pt x="1868" y="267"/>
                </a:lnTo>
                <a:lnTo>
                  <a:pt x="1869" y="260"/>
                </a:lnTo>
                <a:lnTo>
                  <a:pt x="1869" y="269"/>
                </a:lnTo>
                <a:lnTo>
                  <a:pt x="1869" y="272"/>
                </a:lnTo>
                <a:lnTo>
                  <a:pt x="1869" y="260"/>
                </a:lnTo>
                <a:lnTo>
                  <a:pt x="1870" y="268"/>
                </a:lnTo>
                <a:lnTo>
                  <a:pt x="1870" y="259"/>
                </a:lnTo>
                <a:lnTo>
                  <a:pt x="1870" y="251"/>
                </a:lnTo>
                <a:lnTo>
                  <a:pt x="1870" y="256"/>
                </a:lnTo>
                <a:lnTo>
                  <a:pt x="1871" y="260"/>
                </a:lnTo>
                <a:lnTo>
                  <a:pt x="1871" y="263"/>
                </a:lnTo>
                <a:lnTo>
                  <a:pt x="1871" y="247"/>
                </a:lnTo>
                <a:lnTo>
                  <a:pt x="1871" y="246"/>
                </a:lnTo>
                <a:lnTo>
                  <a:pt x="1871" y="243"/>
                </a:lnTo>
                <a:lnTo>
                  <a:pt x="1872" y="244"/>
                </a:lnTo>
                <a:lnTo>
                  <a:pt x="1872" y="244"/>
                </a:lnTo>
                <a:lnTo>
                  <a:pt x="1872" y="256"/>
                </a:lnTo>
                <a:lnTo>
                  <a:pt x="1873" y="243"/>
                </a:lnTo>
                <a:lnTo>
                  <a:pt x="1873" y="235"/>
                </a:lnTo>
                <a:lnTo>
                  <a:pt x="1873" y="250"/>
                </a:lnTo>
                <a:lnTo>
                  <a:pt x="1873" y="230"/>
                </a:lnTo>
                <a:lnTo>
                  <a:pt x="1874" y="255"/>
                </a:lnTo>
                <a:lnTo>
                  <a:pt x="1874" y="245"/>
                </a:lnTo>
                <a:lnTo>
                  <a:pt x="1874" y="237"/>
                </a:lnTo>
                <a:lnTo>
                  <a:pt x="1874" y="249"/>
                </a:lnTo>
                <a:lnTo>
                  <a:pt x="1875" y="251"/>
                </a:lnTo>
                <a:lnTo>
                  <a:pt x="1875" y="255"/>
                </a:lnTo>
                <a:lnTo>
                  <a:pt x="1875" y="252"/>
                </a:lnTo>
                <a:lnTo>
                  <a:pt x="1875" y="247"/>
                </a:lnTo>
                <a:lnTo>
                  <a:pt x="1876" y="257"/>
                </a:lnTo>
                <a:lnTo>
                  <a:pt x="1876" y="251"/>
                </a:lnTo>
                <a:lnTo>
                  <a:pt x="1876" y="255"/>
                </a:lnTo>
                <a:lnTo>
                  <a:pt x="1876" y="230"/>
                </a:lnTo>
                <a:lnTo>
                  <a:pt x="1876" y="249"/>
                </a:lnTo>
                <a:lnTo>
                  <a:pt x="1877" y="260"/>
                </a:lnTo>
                <a:lnTo>
                  <a:pt x="1877" y="247"/>
                </a:lnTo>
                <a:lnTo>
                  <a:pt x="1877" y="238"/>
                </a:lnTo>
                <a:lnTo>
                  <a:pt x="1878" y="225"/>
                </a:lnTo>
                <a:lnTo>
                  <a:pt x="1878" y="247"/>
                </a:lnTo>
                <a:lnTo>
                  <a:pt x="1878" y="243"/>
                </a:lnTo>
                <a:lnTo>
                  <a:pt x="1878" y="246"/>
                </a:lnTo>
                <a:lnTo>
                  <a:pt x="1879" y="245"/>
                </a:lnTo>
                <a:lnTo>
                  <a:pt x="1879" y="227"/>
                </a:lnTo>
                <a:lnTo>
                  <a:pt x="1879" y="245"/>
                </a:lnTo>
                <a:lnTo>
                  <a:pt x="1879" y="243"/>
                </a:lnTo>
                <a:lnTo>
                  <a:pt x="1880" y="231"/>
                </a:lnTo>
                <a:lnTo>
                  <a:pt x="1880" y="222"/>
                </a:lnTo>
                <a:lnTo>
                  <a:pt x="1880" y="232"/>
                </a:lnTo>
                <a:lnTo>
                  <a:pt x="1880" y="211"/>
                </a:lnTo>
                <a:lnTo>
                  <a:pt x="1881" y="222"/>
                </a:lnTo>
                <a:lnTo>
                  <a:pt x="1881" y="204"/>
                </a:lnTo>
                <a:lnTo>
                  <a:pt x="1881" y="223"/>
                </a:lnTo>
                <a:lnTo>
                  <a:pt x="1881" y="221"/>
                </a:lnTo>
                <a:lnTo>
                  <a:pt x="1882" y="200"/>
                </a:lnTo>
                <a:lnTo>
                  <a:pt x="1882" y="225"/>
                </a:lnTo>
                <a:lnTo>
                  <a:pt x="1882" y="217"/>
                </a:lnTo>
                <a:lnTo>
                  <a:pt x="1882" y="229"/>
                </a:lnTo>
                <a:lnTo>
                  <a:pt x="1883" y="210"/>
                </a:lnTo>
                <a:lnTo>
                  <a:pt x="1883" y="238"/>
                </a:lnTo>
                <a:lnTo>
                  <a:pt x="1883" y="222"/>
                </a:lnTo>
                <a:lnTo>
                  <a:pt x="1883" y="228"/>
                </a:lnTo>
                <a:lnTo>
                  <a:pt x="1884" y="220"/>
                </a:lnTo>
                <a:lnTo>
                  <a:pt x="1884" y="211"/>
                </a:lnTo>
                <a:lnTo>
                  <a:pt x="1884" y="202"/>
                </a:lnTo>
                <a:lnTo>
                  <a:pt x="1884" y="210"/>
                </a:lnTo>
                <a:lnTo>
                  <a:pt x="1885" y="194"/>
                </a:lnTo>
                <a:lnTo>
                  <a:pt x="1885" y="202"/>
                </a:lnTo>
                <a:lnTo>
                  <a:pt x="1885" y="204"/>
                </a:lnTo>
                <a:lnTo>
                  <a:pt x="1885" y="222"/>
                </a:lnTo>
                <a:lnTo>
                  <a:pt x="1886" y="215"/>
                </a:lnTo>
                <a:lnTo>
                  <a:pt x="1886" y="211"/>
                </a:lnTo>
                <a:lnTo>
                  <a:pt x="1886" y="217"/>
                </a:lnTo>
                <a:lnTo>
                  <a:pt x="1887" y="212"/>
                </a:lnTo>
                <a:lnTo>
                  <a:pt x="1887" y="207"/>
                </a:lnTo>
                <a:lnTo>
                  <a:pt x="1887" y="185"/>
                </a:lnTo>
                <a:lnTo>
                  <a:pt x="1887" y="199"/>
                </a:lnTo>
                <a:lnTo>
                  <a:pt x="1887" y="183"/>
                </a:lnTo>
                <a:lnTo>
                  <a:pt x="1888" y="208"/>
                </a:lnTo>
                <a:lnTo>
                  <a:pt x="1888" y="191"/>
                </a:lnTo>
                <a:lnTo>
                  <a:pt x="1888" y="204"/>
                </a:lnTo>
                <a:lnTo>
                  <a:pt x="1888" y="200"/>
                </a:lnTo>
                <a:lnTo>
                  <a:pt x="1889" y="208"/>
                </a:lnTo>
                <a:lnTo>
                  <a:pt x="1889" y="200"/>
                </a:lnTo>
                <a:lnTo>
                  <a:pt x="1889" y="213"/>
                </a:lnTo>
                <a:lnTo>
                  <a:pt x="1889" y="208"/>
                </a:lnTo>
                <a:lnTo>
                  <a:pt x="1890" y="199"/>
                </a:lnTo>
                <a:lnTo>
                  <a:pt x="1890" y="204"/>
                </a:lnTo>
                <a:lnTo>
                  <a:pt x="1890" y="205"/>
                </a:lnTo>
                <a:lnTo>
                  <a:pt x="1890" y="182"/>
                </a:lnTo>
                <a:lnTo>
                  <a:pt x="1891" y="207"/>
                </a:lnTo>
                <a:lnTo>
                  <a:pt x="1891" y="186"/>
                </a:lnTo>
                <a:lnTo>
                  <a:pt x="1891" y="203"/>
                </a:lnTo>
                <a:lnTo>
                  <a:pt x="1892" y="186"/>
                </a:lnTo>
                <a:lnTo>
                  <a:pt x="1892" y="218"/>
                </a:lnTo>
                <a:lnTo>
                  <a:pt x="1892" y="193"/>
                </a:lnTo>
                <a:lnTo>
                  <a:pt x="1892" y="211"/>
                </a:lnTo>
                <a:lnTo>
                  <a:pt x="1892" y="192"/>
                </a:lnTo>
                <a:lnTo>
                  <a:pt x="1893" y="196"/>
                </a:lnTo>
                <a:lnTo>
                  <a:pt x="1893" y="197"/>
                </a:lnTo>
                <a:lnTo>
                  <a:pt x="1893" y="215"/>
                </a:lnTo>
                <a:lnTo>
                  <a:pt x="1893" y="194"/>
                </a:lnTo>
                <a:lnTo>
                  <a:pt x="1894" y="194"/>
                </a:lnTo>
                <a:lnTo>
                  <a:pt x="1894" y="221"/>
                </a:lnTo>
                <a:lnTo>
                  <a:pt x="1894" y="204"/>
                </a:lnTo>
                <a:lnTo>
                  <a:pt x="1894" y="213"/>
                </a:lnTo>
                <a:lnTo>
                  <a:pt x="1895" y="175"/>
                </a:lnTo>
                <a:lnTo>
                  <a:pt x="1895" y="190"/>
                </a:lnTo>
                <a:lnTo>
                  <a:pt x="1895" y="204"/>
                </a:lnTo>
                <a:lnTo>
                  <a:pt x="1895" y="160"/>
                </a:lnTo>
                <a:lnTo>
                  <a:pt x="1896" y="180"/>
                </a:lnTo>
                <a:lnTo>
                  <a:pt x="1896" y="199"/>
                </a:lnTo>
                <a:lnTo>
                  <a:pt x="1896" y="172"/>
                </a:lnTo>
                <a:lnTo>
                  <a:pt x="1897" y="181"/>
                </a:lnTo>
                <a:lnTo>
                  <a:pt x="1897" y="198"/>
                </a:lnTo>
                <a:lnTo>
                  <a:pt x="1897" y="191"/>
                </a:lnTo>
                <a:lnTo>
                  <a:pt x="1897" y="183"/>
                </a:lnTo>
                <a:lnTo>
                  <a:pt x="1897" y="197"/>
                </a:lnTo>
                <a:lnTo>
                  <a:pt x="1898" y="197"/>
                </a:lnTo>
                <a:lnTo>
                  <a:pt x="1898" y="206"/>
                </a:lnTo>
                <a:lnTo>
                  <a:pt x="1898" y="194"/>
                </a:lnTo>
                <a:lnTo>
                  <a:pt x="1898" y="195"/>
                </a:lnTo>
                <a:lnTo>
                  <a:pt x="1899" y="204"/>
                </a:lnTo>
                <a:lnTo>
                  <a:pt x="1899" y="180"/>
                </a:lnTo>
                <a:lnTo>
                  <a:pt x="1899" y="230"/>
                </a:lnTo>
                <a:lnTo>
                  <a:pt x="1899" y="198"/>
                </a:lnTo>
                <a:lnTo>
                  <a:pt x="1900" y="190"/>
                </a:lnTo>
                <a:lnTo>
                  <a:pt x="1900" y="182"/>
                </a:lnTo>
                <a:lnTo>
                  <a:pt x="1900" y="174"/>
                </a:lnTo>
                <a:lnTo>
                  <a:pt x="1901" y="204"/>
                </a:lnTo>
                <a:lnTo>
                  <a:pt x="1901" y="205"/>
                </a:lnTo>
                <a:lnTo>
                  <a:pt x="1901" y="226"/>
                </a:lnTo>
                <a:lnTo>
                  <a:pt x="1901" y="208"/>
                </a:lnTo>
                <a:lnTo>
                  <a:pt x="1902" y="182"/>
                </a:lnTo>
                <a:lnTo>
                  <a:pt x="1902" y="197"/>
                </a:lnTo>
                <a:lnTo>
                  <a:pt x="1902" y="181"/>
                </a:lnTo>
                <a:lnTo>
                  <a:pt x="1902" y="204"/>
                </a:lnTo>
                <a:lnTo>
                  <a:pt x="1902" y="198"/>
                </a:lnTo>
                <a:lnTo>
                  <a:pt x="1903" y="206"/>
                </a:lnTo>
                <a:lnTo>
                  <a:pt x="1903" y="198"/>
                </a:lnTo>
                <a:lnTo>
                  <a:pt x="1903" y="198"/>
                </a:lnTo>
                <a:lnTo>
                  <a:pt x="1903" y="176"/>
                </a:lnTo>
                <a:lnTo>
                  <a:pt x="1904" y="195"/>
                </a:lnTo>
                <a:lnTo>
                  <a:pt x="1904" y="194"/>
                </a:lnTo>
                <a:lnTo>
                  <a:pt x="1904" y="214"/>
                </a:lnTo>
                <a:lnTo>
                  <a:pt x="1904" y="198"/>
                </a:lnTo>
                <a:lnTo>
                  <a:pt x="1905" y="182"/>
                </a:lnTo>
                <a:lnTo>
                  <a:pt x="1905" y="186"/>
                </a:lnTo>
                <a:lnTo>
                  <a:pt x="1905" y="218"/>
                </a:lnTo>
                <a:lnTo>
                  <a:pt x="1906" y="186"/>
                </a:lnTo>
                <a:lnTo>
                  <a:pt x="1906" y="164"/>
                </a:lnTo>
                <a:lnTo>
                  <a:pt x="1906" y="170"/>
                </a:lnTo>
                <a:lnTo>
                  <a:pt x="1906" y="203"/>
                </a:lnTo>
                <a:lnTo>
                  <a:pt x="1907" y="152"/>
                </a:lnTo>
                <a:lnTo>
                  <a:pt x="1907" y="174"/>
                </a:lnTo>
                <a:lnTo>
                  <a:pt x="1907" y="177"/>
                </a:lnTo>
                <a:lnTo>
                  <a:pt x="1907" y="171"/>
                </a:lnTo>
                <a:lnTo>
                  <a:pt x="1907" y="179"/>
                </a:lnTo>
                <a:lnTo>
                  <a:pt x="1908" y="188"/>
                </a:lnTo>
                <a:lnTo>
                  <a:pt x="1908" y="194"/>
                </a:lnTo>
                <a:lnTo>
                  <a:pt x="1908" y="179"/>
                </a:lnTo>
                <a:lnTo>
                  <a:pt x="1908" y="191"/>
                </a:lnTo>
                <a:lnTo>
                  <a:pt x="1909" y="194"/>
                </a:lnTo>
                <a:lnTo>
                  <a:pt x="1909" y="177"/>
                </a:lnTo>
                <a:lnTo>
                  <a:pt x="1909" y="168"/>
                </a:lnTo>
                <a:lnTo>
                  <a:pt x="1909" y="195"/>
                </a:lnTo>
                <a:lnTo>
                  <a:pt x="1910" y="203"/>
                </a:lnTo>
                <a:lnTo>
                  <a:pt x="1910" y="201"/>
                </a:lnTo>
                <a:lnTo>
                  <a:pt x="1910" y="163"/>
                </a:lnTo>
                <a:lnTo>
                  <a:pt x="1911" y="206"/>
                </a:lnTo>
                <a:lnTo>
                  <a:pt x="1911" y="194"/>
                </a:lnTo>
                <a:lnTo>
                  <a:pt x="1911" y="188"/>
                </a:lnTo>
                <a:lnTo>
                  <a:pt x="1911" y="196"/>
                </a:lnTo>
                <a:lnTo>
                  <a:pt x="1912" y="204"/>
                </a:lnTo>
                <a:lnTo>
                  <a:pt x="1912" y="174"/>
                </a:lnTo>
                <a:lnTo>
                  <a:pt x="1912" y="202"/>
                </a:lnTo>
                <a:lnTo>
                  <a:pt x="1912" y="204"/>
                </a:lnTo>
                <a:lnTo>
                  <a:pt x="1913" y="187"/>
                </a:lnTo>
                <a:lnTo>
                  <a:pt x="1913" y="183"/>
                </a:lnTo>
                <a:lnTo>
                  <a:pt x="1913" y="193"/>
                </a:lnTo>
                <a:lnTo>
                  <a:pt x="1913" y="208"/>
                </a:lnTo>
                <a:lnTo>
                  <a:pt x="1913" y="203"/>
                </a:lnTo>
                <a:lnTo>
                  <a:pt x="1914" y="191"/>
                </a:lnTo>
                <a:lnTo>
                  <a:pt x="1914" y="189"/>
                </a:lnTo>
                <a:lnTo>
                  <a:pt x="1914" y="194"/>
                </a:lnTo>
                <a:lnTo>
                  <a:pt x="1914" y="185"/>
                </a:lnTo>
                <a:lnTo>
                  <a:pt x="1915" y="189"/>
                </a:lnTo>
                <a:lnTo>
                  <a:pt x="1915" y="186"/>
                </a:lnTo>
                <a:lnTo>
                  <a:pt x="1915" y="189"/>
                </a:lnTo>
                <a:lnTo>
                  <a:pt x="1916" y="169"/>
                </a:lnTo>
                <a:lnTo>
                  <a:pt x="1916" y="205"/>
                </a:lnTo>
                <a:lnTo>
                  <a:pt x="1916" y="183"/>
                </a:lnTo>
                <a:lnTo>
                  <a:pt x="1916" y="180"/>
                </a:lnTo>
                <a:lnTo>
                  <a:pt x="1917" y="194"/>
                </a:lnTo>
                <a:lnTo>
                  <a:pt x="1917" y="215"/>
                </a:lnTo>
                <a:lnTo>
                  <a:pt x="1917" y="202"/>
                </a:lnTo>
                <a:lnTo>
                  <a:pt x="1917" y="196"/>
                </a:lnTo>
                <a:lnTo>
                  <a:pt x="1918" y="218"/>
                </a:lnTo>
                <a:lnTo>
                  <a:pt x="1918" y="198"/>
                </a:lnTo>
                <a:lnTo>
                  <a:pt x="1918" y="176"/>
                </a:lnTo>
                <a:lnTo>
                  <a:pt x="1918" y="161"/>
                </a:lnTo>
                <a:lnTo>
                  <a:pt x="1918" y="228"/>
                </a:lnTo>
                <a:lnTo>
                  <a:pt x="1919" y="220"/>
                </a:lnTo>
                <a:lnTo>
                  <a:pt x="1919" y="211"/>
                </a:lnTo>
                <a:lnTo>
                  <a:pt x="1919" y="172"/>
                </a:lnTo>
                <a:lnTo>
                  <a:pt x="1920" y="191"/>
                </a:lnTo>
                <a:lnTo>
                  <a:pt x="1920" y="219"/>
                </a:lnTo>
                <a:lnTo>
                  <a:pt x="1920" y="169"/>
                </a:lnTo>
                <a:lnTo>
                  <a:pt x="1920" y="198"/>
                </a:lnTo>
                <a:lnTo>
                  <a:pt x="1921" y="176"/>
                </a:lnTo>
                <a:lnTo>
                  <a:pt x="1921" y="203"/>
                </a:lnTo>
                <a:lnTo>
                  <a:pt x="1921" y="198"/>
                </a:lnTo>
                <a:lnTo>
                  <a:pt x="1921" y="210"/>
                </a:lnTo>
                <a:lnTo>
                  <a:pt x="1922" y="167"/>
                </a:lnTo>
                <a:lnTo>
                  <a:pt x="1922" y="182"/>
                </a:lnTo>
                <a:lnTo>
                  <a:pt x="1922" y="209"/>
                </a:lnTo>
                <a:lnTo>
                  <a:pt x="1922" y="217"/>
                </a:lnTo>
                <a:lnTo>
                  <a:pt x="1923" y="185"/>
                </a:lnTo>
                <a:lnTo>
                  <a:pt x="1923" y="194"/>
                </a:lnTo>
                <a:lnTo>
                  <a:pt x="1923" y="203"/>
                </a:lnTo>
                <a:lnTo>
                  <a:pt x="1923" y="185"/>
                </a:lnTo>
                <a:lnTo>
                  <a:pt x="1923" y="177"/>
                </a:lnTo>
                <a:lnTo>
                  <a:pt x="1924" y="191"/>
                </a:lnTo>
                <a:lnTo>
                  <a:pt x="1924" y="149"/>
                </a:lnTo>
                <a:lnTo>
                  <a:pt x="1924" y="240"/>
                </a:lnTo>
                <a:lnTo>
                  <a:pt x="1925" y="222"/>
                </a:lnTo>
                <a:lnTo>
                  <a:pt x="1925" y="203"/>
                </a:lnTo>
                <a:lnTo>
                  <a:pt x="1925" y="225"/>
                </a:lnTo>
                <a:lnTo>
                  <a:pt x="1925" y="217"/>
                </a:lnTo>
                <a:lnTo>
                  <a:pt x="1926" y="218"/>
                </a:lnTo>
                <a:lnTo>
                  <a:pt x="1926" y="222"/>
                </a:lnTo>
                <a:lnTo>
                  <a:pt x="1926" y="223"/>
                </a:lnTo>
                <a:lnTo>
                  <a:pt x="1926" y="236"/>
                </a:lnTo>
                <a:lnTo>
                  <a:pt x="1927" y="241"/>
                </a:lnTo>
                <a:lnTo>
                  <a:pt x="1927" y="203"/>
                </a:lnTo>
                <a:lnTo>
                  <a:pt x="1927" y="234"/>
                </a:lnTo>
                <a:lnTo>
                  <a:pt x="1927" y="226"/>
                </a:lnTo>
                <a:lnTo>
                  <a:pt x="1928" y="216"/>
                </a:lnTo>
                <a:lnTo>
                  <a:pt x="1928" y="197"/>
                </a:lnTo>
                <a:lnTo>
                  <a:pt x="1928" y="198"/>
                </a:lnTo>
                <a:lnTo>
                  <a:pt x="1928" y="198"/>
                </a:lnTo>
                <a:lnTo>
                  <a:pt x="1928" y="252"/>
                </a:lnTo>
                <a:lnTo>
                  <a:pt x="1929" y="239"/>
                </a:lnTo>
                <a:lnTo>
                  <a:pt x="1929" y="222"/>
                </a:lnTo>
                <a:lnTo>
                  <a:pt x="1929" y="224"/>
                </a:lnTo>
                <a:lnTo>
                  <a:pt x="1930" y="202"/>
                </a:lnTo>
                <a:lnTo>
                  <a:pt x="1930" y="229"/>
                </a:lnTo>
                <a:lnTo>
                  <a:pt x="1930" y="196"/>
                </a:lnTo>
                <a:lnTo>
                  <a:pt x="1930" y="234"/>
                </a:lnTo>
                <a:lnTo>
                  <a:pt x="1931" y="238"/>
                </a:lnTo>
                <a:lnTo>
                  <a:pt x="1931" y="212"/>
                </a:lnTo>
                <a:lnTo>
                  <a:pt x="1931" y="239"/>
                </a:lnTo>
                <a:lnTo>
                  <a:pt x="1931" y="214"/>
                </a:lnTo>
                <a:lnTo>
                  <a:pt x="1932" y="221"/>
                </a:lnTo>
                <a:lnTo>
                  <a:pt x="1932" y="214"/>
                </a:lnTo>
                <a:lnTo>
                  <a:pt x="1932" y="238"/>
                </a:lnTo>
                <a:lnTo>
                  <a:pt x="1932" y="204"/>
                </a:lnTo>
                <a:lnTo>
                  <a:pt x="1933" y="204"/>
                </a:lnTo>
                <a:lnTo>
                  <a:pt x="1933" y="226"/>
                </a:lnTo>
                <a:lnTo>
                  <a:pt x="1933" y="218"/>
                </a:lnTo>
                <a:lnTo>
                  <a:pt x="1933" y="218"/>
                </a:lnTo>
                <a:lnTo>
                  <a:pt x="1933" y="225"/>
                </a:lnTo>
                <a:lnTo>
                  <a:pt x="1934" y="238"/>
                </a:lnTo>
                <a:lnTo>
                  <a:pt x="1934" y="223"/>
                </a:lnTo>
                <a:lnTo>
                  <a:pt x="1934" y="219"/>
                </a:lnTo>
                <a:lnTo>
                  <a:pt x="1935" y="233"/>
                </a:lnTo>
                <a:lnTo>
                  <a:pt x="1935" y="217"/>
                </a:lnTo>
                <a:lnTo>
                  <a:pt x="1935" y="232"/>
                </a:lnTo>
                <a:lnTo>
                  <a:pt x="1935" y="231"/>
                </a:lnTo>
                <a:lnTo>
                  <a:pt x="1936" y="213"/>
                </a:lnTo>
                <a:lnTo>
                  <a:pt x="1936" y="235"/>
                </a:lnTo>
                <a:lnTo>
                  <a:pt x="1936" y="214"/>
                </a:lnTo>
                <a:lnTo>
                  <a:pt x="1936" y="243"/>
                </a:lnTo>
                <a:lnTo>
                  <a:pt x="1937" y="249"/>
                </a:lnTo>
                <a:lnTo>
                  <a:pt x="1937" y="248"/>
                </a:lnTo>
                <a:lnTo>
                  <a:pt x="1937" y="258"/>
                </a:lnTo>
                <a:lnTo>
                  <a:pt x="1937" y="250"/>
                </a:lnTo>
                <a:lnTo>
                  <a:pt x="1938" y="234"/>
                </a:lnTo>
                <a:lnTo>
                  <a:pt x="1938" y="237"/>
                </a:lnTo>
                <a:lnTo>
                  <a:pt x="1938" y="238"/>
                </a:lnTo>
                <a:lnTo>
                  <a:pt x="1939" y="227"/>
                </a:lnTo>
                <a:lnTo>
                  <a:pt x="1939" y="245"/>
                </a:lnTo>
                <a:lnTo>
                  <a:pt x="1939" y="251"/>
                </a:lnTo>
                <a:lnTo>
                  <a:pt x="1939" y="245"/>
                </a:lnTo>
                <a:lnTo>
                  <a:pt x="1939" y="245"/>
                </a:lnTo>
                <a:lnTo>
                  <a:pt x="1940" y="238"/>
                </a:lnTo>
                <a:lnTo>
                  <a:pt x="1940" y="235"/>
                </a:lnTo>
                <a:lnTo>
                  <a:pt x="1940" y="240"/>
                </a:lnTo>
                <a:lnTo>
                  <a:pt x="1940" y="239"/>
                </a:lnTo>
                <a:lnTo>
                  <a:pt x="1941" y="225"/>
                </a:lnTo>
                <a:lnTo>
                  <a:pt x="1941" y="237"/>
                </a:lnTo>
                <a:lnTo>
                  <a:pt x="1941" y="248"/>
                </a:lnTo>
                <a:lnTo>
                  <a:pt x="1941" y="247"/>
                </a:lnTo>
                <a:lnTo>
                  <a:pt x="1942" y="274"/>
                </a:lnTo>
                <a:lnTo>
                  <a:pt x="1942" y="236"/>
                </a:lnTo>
                <a:lnTo>
                  <a:pt x="1942" y="253"/>
                </a:lnTo>
                <a:lnTo>
                  <a:pt x="1942" y="245"/>
                </a:lnTo>
                <a:lnTo>
                  <a:pt x="1943" y="249"/>
                </a:lnTo>
                <a:lnTo>
                  <a:pt x="1943" y="225"/>
                </a:lnTo>
                <a:lnTo>
                  <a:pt x="1943" y="239"/>
                </a:lnTo>
                <a:lnTo>
                  <a:pt x="1944" y="242"/>
                </a:lnTo>
                <a:lnTo>
                  <a:pt x="1944" y="263"/>
                </a:lnTo>
                <a:lnTo>
                  <a:pt x="1944" y="252"/>
                </a:lnTo>
                <a:lnTo>
                  <a:pt x="1944" y="261"/>
                </a:lnTo>
                <a:lnTo>
                  <a:pt x="1944" y="244"/>
                </a:lnTo>
                <a:lnTo>
                  <a:pt x="1945" y="241"/>
                </a:lnTo>
                <a:lnTo>
                  <a:pt x="1945" y="259"/>
                </a:lnTo>
                <a:lnTo>
                  <a:pt x="1945" y="271"/>
                </a:lnTo>
                <a:lnTo>
                  <a:pt x="1945" y="258"/>
                </a:lnTo>
                <a:lnTo>
                  <a:pt x="1946" y="261"/>
                </a:lnTo>
                <a:lnTo>
                  <a:pt x="1946" y="272"/>
                </a:lnTo>
                <a:lnTo>
                  <a:pt x="1946" y="258"/>
                </a:lnTo>
                <a:lnTo>
                  <a:pt x="1946" y="240"/>
                </a:lnTo>
                <a:lnTo>
                  <a:pt x="1947" y="254"/>
                </a:lnTo>
                <a:lnTo>
                  <a:pt x="1947" y="280"/>
                </a:lnTo>
                <a:lnTo>
                  <a:pt x="1947" y="276"/>
                </a:lnTo>
                <a:lnTo>
                  <a:pt x="1947" y="263"/>
                </a:lnTo>
                <a:lnTo>
                  <a:pt x="1948" y="264"/>
                </a:lnTo>
                <a:lnTo>
                  <a:pt x="1948" y="273"/>
                </a:lnTo>
                <a:lnTo>
                  <a:pt x="1948" y="271"/>
                </a:lnTo>
                <a:lnTo>
                  <a:pt x="1949" y="285"/>
                </a:lnTo>
                <a:lnTo>
                  <a:pt x="1949" y="282"/>
                </a:lnTo>
                <a:lnTo>
                  <a:pt x="1949" y="274"/>
                </a:lnTo>
                <a:lnTo>
                  <a:pt x="1949" y="263"/>
                </a:lnTo>
                <a:lnTo>
                  <a:pt x="1949" y="276"/>
                </a:lnTo>
                <a:lnTo>
                  <a:pt x="1950" y="286"/>
                </a:lnTo>
                <a:lnTo>
                  <a:pt x="1950" y="286"/>
                </a:lnTo>
                <a:lnTo>
                  <a:pt x="1950" y="293"/>
                </a:lnTo>
                <a:lnTo>
                  <a:pt x="1950" y="298"/>
                </a:lnTo>
                <a:lnTo>
                  <a:pt x="1951" y="281"/>
                </a:lnTo>
                <a:lnTo>
                  <a:pt x="1951" y="289"/>
                </a:lnTo>
                <a:lnTo>
                  <a:pt x="1951" y="305"/>
                </a:lnTo>
                <a:lnTo>
                  <a:pt x="1951" y="299"/>
                </a:lnTo>
                <a:lnTo>
                  <a:pt x="1952" y="304"/>
                </a:lnTo>
                <a:lnTo>
                  <a:pt x="1952" y="266"/>
                </a:lnTo>
                <a:lnTo>
                  <a:pt x="1952" y="261"/>
                </a:lnTo>
                <a:lnTo>
                  <a:pt x="1952" y="266"/>
                </a:lnTo>
                <a:lnTo>
                  <a:pt x="1953" y="286"/>
                </a:lnTo>
                <a:lnTo>
                  <a:pt x="1953" y="289"/>
                </a:lnTo>
                <a:lnTo>
                  <a:pt x="1953" y="292"/>
                </a:lnTo>
                <a:lnTo>
                  <a:pt x="1954" y="286"/>
                </a:lnTo>
                <a:lnTo>
                  <a:pt x="1954" y="274"/>
                </a:lnTo>
                <a:lnTo>
                  <a:pt x="1954" y="282"/>
                </a:lnTo>
                <a:lnTo>
                  <a:pt x="1954" y="287"/>
                </a:lnTo>
                <a:lnTo>
                  <a:pt x="1954" y="284"/>
                </a:lnTo>
                <a:lnTo>
                  <a:pt x="1955" y="276"/>
                </a:lnTo>
                <a:lnTo>
                  <a:pt x="1955" y="275"/>
                </a:lnTo>
                <a:lnTo>
                  <a:pt x="1955" y="281"/>
                </a:lnTo>
                <a:lnTo>
                  <a:pt x="1955" y="291"/>
                </a:lnTo>
                <a:lnTo>
                  <a:pt x="1956" y="303"/>
                </a:lnTo>
                <a:lnTo>
                  <a:pt x="1956" y="301"/>
                </a:lnTo>
                <a:lnTo>
                  <a:pt x="1956" y="309"/>
                </a:lnTo>
                <a:lnTo>
                  <a:pt x="1956" y="311"/>
                </a:lnTo>
                <a:lnTo>
                  <a:pt x="1957" y="313"/>
                </a:lnTo>
                <a:lnTo>
                  <a:pt x="1957" y="310"/>
                </a:lnTo>
                <a:lnTo>
                  <a:pt x="1957" y="294"/>
                </a:lnTo>
                <a:lnTo>
                  <a:pt x="1958" y="299"/>
                </a:lnTo>
                <a:lnTo>
                  <a:pt x="1958" y="304"/>
                </a:lnTo>
                <a:lnTo>
                  <a:pt x="1958" y="300"/>
                </a:lnTo>
                <a:lnTo>
                  <a:pt x="1958" y="305"/>
                </a:lnTo>
                <a:lnTo>
                  <a:pt x="1959" y="309"/>
                </a:lnTo>
                <a:lnTo>
                  <a:pt x="1959" y="308"/>
                </a:lnTo>
                <a:lnTo>
                  <a:pt x="1959" y="306"/>
                </a:lnTo>
                <a:lnTo>
                  <a:pt x="1959" y="312"/>
                </a:lnTo>
                <a:lnTo>
                  <a:pt x="1960" y="304"/>
                </a:lnTo>
                <a:lnTo>
                  <a:pt x="1960" y="313"/>
                </a:lnTo>
                <a:lnTo>
                  <a:pt x="1960" y="309"/>
                </a:lnTo>
                <a:lnTo>
                  <a:pt x="1960" y="317"/>
                </a:lnTo>
                <a:lnTo>
                  <a:pt x="1960" y="306"/>
                </a:lnTo>
                <a:lnTo>
                  <a:pt x="1961" y="315"/>
                </a:lnTo>
                <a:lnTo>
                  <a:pt x="1961" y="306"/>
                </a:lnTo>
                <a:lnTo>
                  <a:pt x="1961" y="304"/>
                </a:lnTo>
                <a:lnTo>
                  <a:pt x="1961" y="315"/>
                </a:lnTo>
                <a:lnTo>
                  <a:pt x="1962" y="305"/>
                </a:lnTo>
                <a:lnTo>
                  <a:pt x="1962" y="315"/>
                </a:lnTo>
                <a:lnTo>
                  <a:pt x="1962" y="312"/>
                </a:lnTo>
                <a:lnTo>
                  <a:pt x="1963" y="313"/>
                </a:lnTo>
                <a:lnTo>
                  <a:pt x="1963" y="318"/>
                </a:lnTo>
                <a:lnTo>
                  <a:pt x="1963" y="325"/>
                </a:lnTo>
                <a:lnTo>
                  <a:pt x="1963" y="323"/>
                </a:lnTo>
                <a:lnTo>
                  <a:pt x="1964" y="329"/>
                </a:lnTo>
                <a:lnTo>
                  <a:pt x="1964" y="327"/>
                </a:lnTo>
                <a:lnTo>
                  <a:pt x="1964" y="326"/>
                </a:lnTo>
                <a:lnTo>
                  <a:pt x="1964" y="328"/>
                </a:lnTo>
                <a:lnTo>
                  <a:pt x="1965" y="327"/>
                </a:lnTo>
                <a:lnTo>
                  <a:pt x="1965" y="326"/>
                </a:lnTo>
                <a:lnTo>
                  <a:pt x="1965" y="327"/>
                </a:lnTo>
                <a:lnTo>
                  <a:pt x="1965" y="327"/>
                </a:lnTo>
                <a:lnTo>
                  <a:pt x="1965" y="336"/>
                </a:lnTo>
                <a:lnTo>
                  <a:pt x="1966" y="331"/>
                </a:lnTo>
                <a:lnTo>
                  <a:pt x="1966" y="333"/>
                </a:lnTo>
                <a:lnTo>
                  <a:pt x="1966" y="329"/>
                </a:lnTo>
                <a:lnTo>
                  <a:pt x="1966" y="329"/>
                </a:lnTo>
                <a:lnTo>
                  <a:pt x="1967" y="333"/>
                </a:lnTo>
                <a:lnTo>
                  <a:pt x="1967" y="334"/>
                </a:lnTo>
                <a:lnTo>
                  <a:pt x="1967" y="326"/>
                </a:lnTo>
                <a:lnTo>
                  <a:pt x="1968" y="332"/>
                </a:lnTo>
                <a:lnTo>
                  <a:pt x="1968" y="324"/>
                </a:lnTo>
                <a:lnTo>
                  <a:pt x="1968" y="329"/>
                </a:lnTo>
                <a:lnTo>
                  <a:pt x="1968" y="329"/>
                </a:lnTo>
                <a:lnTo>
                  <a:pt x="1969" y="331"/>
                </a:lnTo>
                <a:lnTo>
                  <a:pt x="1969" y="331"/>
                </a:lnTo>
                <a:lnTo>
                  <a:pt x="1969" y="340"/>
                </a:lnTo>
                <a:lnTo>
                  <a:pt x="1969" y="337"/>
                </a:lnTo>
                <a:lnTo>
                  <a:pt x="1970" y="336"/>
                </a:lnTo>
                <a:lnTo>
                  <a:pt x="1970" y="333"/>
                </a:lnTo>
                <a:lnTo>
                  <a:pt x="1970" y="334"/>
                </a:lnTo>
                <a:lnTo>
                  <a:pt x="1970" y="336"/>
                </a:lnTo>
                <a:lnTo>
                  <a:pt x="1970" y="341"/>
                </a:lnTo>
                <a:lnTo>
                  <a:pt x="1971" y="344"/>
                </a:lnTo>
                <a:lnTo>
                  <a:pt x="1971" y="350"/>
                </a:lnTo>
                <a:lnTo>
                  <a:pt x="1971" y="350"/>
                </a:lnTo>
                <a:lnTo>
                  <a:pt x="1971" y="352"/>
                </a:lnTo>
                <a:lnTo>
                  <a:pt x="1972" y="349"/>
                </a:lnTo>
                <a:lnTo>
                  <a:pt x="1972" y="349"/>
                </a:lnTo>
                <a:lnTo>
                  <a:pt x="1972" y="348"/>
                </a:lnTo>
                <a:lnTo>
                  <a:pt x="1973" y="347"/>
                </a:lnTo>
                <a:lnTo>
                  <a:pt x="1973" y="353"/>
                </a:lnTo>
                <a:lnTo>
                  <a:pt x="1973" y="348"/>
                </a:lnTo>
                <a:lnTo>
                  <a:pt x="1973" y="341"/>
                </a:lnTo>
                <a:lnTo>
                  <a:pt x="1974" y="346"/>
                </a:lnTo>
                <a:lnTo>
                  <a:pt x="1974" y="348"/>
                </a:lnTo>
                <a:lnTo>
                  <a:pt x="1974" y="347"/>
                </a:lnTo>
                <a:lnTo>
                  <a:pt x="1974" y="348"/>
                </a:lnTo>
                <a:lnTo>
                  <a:pt x="1975" y="351"/>
                </a:lnTo>
                <a:lnTo>
                  <a:pt x="1975" y="348"/>
                </a:lnTo>
                <a:lnTo>
                  <a:pt x="1975" y="352"/>
                </a:lnTo>
                <a:lnTo>
                  <a:pt x="1975" y="353"/>
                </a:lnTo>
                <a:lnTo>
                  <a:pt x="1975" y="350"/>
                </a:lnTo>
                <a:lnTo>
                  <a:pt x="1976" y="353"/>
                </a:lnTo>
                <a:lnTo>
                  <a:pt x="1976" y="350"/>
                </a:lnTo>
                <a:lnTo>
                  <a:pt x="1976" y="358"/>
                </a:lnTo>
                <a:lnTo>
                  <a:pt x="1977" y="355"/>
                </a:lnTo>
                <a:lnTo>
                  <a:pt x="1977" y="355"/>
                </a:lnTo>
                <a:lnTo>
                  <a:pt x="1977" y="356"/>
                </a:lnTo>
                <a:lnTo>
                  <a:pt x="1977" y="356"/>
                </a:lnTo>
                <a:lnTo>
                  <a:pt x="1978" y="358"/>
                </a:lnTo>
                <a:lnTo>
                  <a:pt x="1978" y="355"/>
                </a:lnTo>
                <a:lnTo>
                  <a:pt x="1978" y="353"/>
                </a:lnTo>
                <a:lnTo>
                  <a:pt x="1978" y="357"/>
                </a:lnTo>
                <a:lnTo>
                  <a:pt x="1979" y="357"/>
                </a:lnTo>
                <a:lnTo>
                  <a:pt x="1979" y="360"/>
                </a:lnTo>
                <a:lnTo>
                  <a:pt x="1979" y="362"/>
                </a:lnTo>
                <a:lnTo>
                  <a:pt x="1979" y="360"/>
                </a:lnTo>
                <a:lnTo>
                  <a:pt x="1980" y="358"/>
                </a:lnTo>
                <a:lnTo>
                  <a:pt x="1980" y="361"/>
                </a:lnTo>
                <a:lnTo>
                  <a:pt x="1980" y="360"/>
                </a:lnTo>
                <a:lnTo>
                  <a:pt x="1980" y="361"/>
                </a:lnTo>
                <a:lnTo>
                  <a:pt x="1980" y="358"/>
                </a:lnTo>
                <a:lnTo>
                  <a:pt x="1981" y="358"/>
                </a:lnTo>
                <a:lnTo>
                  <a:pt x="1981" y="358"/>
                </a:lnTo>
                <a:lnTo>
                  <a:pt x="1981" y="359"/>
                </a:lnTo>
                <a:lnTo>
                  <a:pt x="1982" y="359"/>
                </a:lnTo>
                <a:lnTo>
                  <a:pt x="1982" y="364"/>
                </a:lnTo>
                <a:lnTo>
                  <a:pt x="1982" y="364"/>
                </a:lnTo>
                <a:lnTo>
                  <a:pt x="1982" y="363"/>
                </a:lnTo>
                <a:lnTo>
                  <a:pt x="1983" y="362"/>
                </a:lnTo>
                <a:lnTo>
                  <a:pt x="1983" y="361"/>
                </a:lnTo>
                <a:lnTo>
                  <a:pt x="1983" y="366"/>
                </a:lnTo>
                <a:lnTo>
                  <a:pt x="1983" y="364"/>
                </a:lnTo>
                <a:lnTo>
                  <a:pt x="1984" y="363"/>
                </a:lnTo>
                <a:lnTo>
                  <a:pt x="1984" y="361"/>
                </a:lnTo>
                <a:lnTo>
                  <a:pt x="1984" y="363"/>
                </a:lnTo>
                <a:lnTo>
                  <a:pt x="1984" y="363"/>
                </a:lnTo>
                <a:lnTo>
                  <a:pt x="1985" y="363"/>
                </a:lnTo>
                <a:lnTo>
                  <a:pt x="1985" y="367"/>
                </a:lnTo>
                <a:lnTo>
                  <a:pt x="1985" y="368"/>
                </a:lnTo>
                <a:lnTo>
                  <a:pt x="1985" y="370"/>
                </a:lnTo>
                <a:lnTo>
                  <a:pt x="1985" y="367"/>
                </a:lnTo>
                <a:lnTo>
                  <a:pt x="1986" y="369"/>
                </a:lnTo>
                <a:lnTo>
                  <a:pt x="1986" y="369"/>
                </a:lnTo>
                <a:lnTo>
                  <a:pt x="1986" y="369"/>
                </a:lnTo>
                <a:lnTo>
                  <a:pt x="1987" y="369"/>
                </a:lnTo>
                <a:lnTo>
                  <a:pt x="1987" y="368"/>
                </a:lnTo>
                <a:lnTo>
                  <a:pt x="1987" y="370"/>
                </a:lnTo>
                <a:lnTo>
                  <a:pt x="1987" y="373"/>
                </a:lnTo>
                <a:lnTo>
                  <a:pt x="1988" y="373"/>
                </a:lnTo>
                <a:lnTo>
                  <a:pt x="1988" y="374"/>
                </a:lnTo>
                <a:lnTo>
                  <a:pt x="1988" y="373"/>
                </a:lnTo>
                <a:lnTo>
                  <a:pt x="1988" y="372"/>
                </a:lnTo>
                <a:lnTo>
                  <a:pt x="1989" y="372"/>
                </a:lnTo>
                <a:lnTo>
                  <a:pt x="1989" y="371"/>
                </a:lnTo>
                <a:lnTo>
                  <a:pt x="1989" y="372"/>
                </a:lnTo>
                <a:lnTo>
                  <a:pt x="1989" y="370"/>
                </a:lnTo>
                <a:lnTo>
                  <a:pt x="1990" y="372"/>
                </a:lnTo>
                <a:lnTo>
                  <a:pt x="1990" y="372"/>
                </a:lnTo>
                <a:lnTo>
                  <a:pt x="1990" y="374"/>
                </a:lnTo>
                <a:lnTo>
                  <a:pt x="1990" y="372"/>
                </a:lnTo>
                <a:lnTo>
                  <a:pt x="1991" y="375"/>
                </a:lnTo>
                <a:lnTo>
                  <a:pt x="1991" y="376"/>
                </a:lnTo>
                <a:lnTo>
                  <a:pt x="1991" y="372"/>
                </a:lnTo>
                <a:lnTo>
                  <a:pt x="1991" y="375"/>
                </a:lnTo>
                <a:lnTo>
                  <a:pt x="1992" y="373"/>
                </a:lnTo>
                <a:lnTo>
                  <a:pt x="1992" y="377"/>
                </a:lnTo>
                <a:lnTo>
                  <a:pt x="1992" y="378"/>
                </a:lnTo>
                <a:lnTo>
                  <a:pt x="1992" y="376"/>
                </a:lnTo>
                <a:lnTo>
                  <a:pt x="1993" y="377"/>
                </a:lnTo>
                <a:lnTo>
                  <a:pt x="1993" y="377"/>
                </a:lnTo>
                <a:lnTo>
                  <a:pt x="1993" y="376"/>
                </a:lnTo>
                <a:lnTo>
                  <a:pt x="1993" y="376"/>
                </a:lnTo>
                <a:lnTo>
                  <a:pt x="1994" y="377"/>
                </a:lnTo>
                <a:lnTo>
                  <a:pt x="1994" y="378"/>
                </a:lnTo>
                <a:lnTo>
                  <a:pt x="1994" y="378"/>
                </a:lnTo>
                <a:lnTo>
                  <a:pt x="1994" y="377"/>
                </a:lnTo>
                <a:lnTo>
                  <a:pt x="1995" y="378"/>
                </a:lnTo>
                <a:lnTo>
                  <a:pt x="1995" y="380"/>
                </a:lnTo>
                <a:lnTo>
                  <a:pt x="1995" y="378"/>
                </a:lnTo>
                <a:lnTo>
                  <a:pt x="1996" y="380"/>
                </a:lnTo>
                <a:lnTo>
                  <a:pt x="1996" y="379"/>
                </a:lnTo>
                <a:lnTo>
                  <a:pt x="1996" y="380"/>
                </a:lnTo>
                <a:lnTo>
                  <a:pt x="1996" y="380"/>
                </a:lnTo>
                <a:lnTo>
                  <a:pt x="1996" y="379"/>
                </a:lnTo>
                <a:lnTo>
                  <a:pt x="1997" y="380"/>
                </a:lnTo>
                <a:lnTo>
                  <a:pt x="1997" y="379"/>
                </a:lnTo>
                <a:lnTo>
                  <a:pt x="1997" y="381"/>
                </a:lnTo>
                <a:lnTo>
                  <a:pt x="1997" y="381"/>
                </a:lnTo>
                <a:lnTo>
                  <a:pt x="1998" y="381"/>
                </a:lnTo>
                <a:lnTo>
                  <a:pt x="1998" y="381"/>
                </a:lnTo>
                <a:lnTo>
                  <a:pt x="1998" y="381"/>
                </a:lnTo>
                <a:lnTo>
                  <a:pt x="1998" y="383"/>
                </a:lnTo>
                <a:lnTo>
                  <a:pt x="1999" y="382"/>
                </a:lnTo>
                <a:lnTo>
                  <a:pt x="1999" y="381"/>
                </a:lnTo>
                <a:lnTo>
                  <a:pt x="1999" y="381"/>
                </a:lnTo>
                <a:lnTo>
                  <a:pt x="1999" y="382"/>
                </a:lnTo>
                <a:lnTo>
                  <a:pt x="2000" y="383"/>
                </a:lnTo>
                <a:lnTo>
                  <a:pt x="2000" y="383"/>
                </a:lnTo>
                <a:lnTo>
                  <a:pt x="2000" y="382"/>
                </a:lnTo>
                <a:lnTo>
                  <a:pt x="2001" y="383"/>
                </a:lnTo>
                <a:lnTo>
                  <a:pt x="2001" y="382"/>
                </a:lnTo>
                <a:lnTo>
                  <a:pt x="2001" y="385"/>
                </a:lnTo>
                <a:lnTo>
                  <a:pt x="2001" y="382"/>
                </a:lnTo>
                <a:lnTo>
                  <a:pt x="2001" y="382"/>
                </a:lnTo>
                <a:lnTo>
                  <a:pt x="2002" y="385"/>
                </a:lnTo>
                <a:lnTo>
                  <a:pt x="2002" y="385"/>
                </a:lnTo>
                <a:lnTo>
                  <a:pt x="2002" y="385"/>
                </a:lnTo>
                <a:lnTo>
                  <a:pt x="2002" y="385"/>
                </a:lnTo>
                <a:lnTo>
                  <a:pt x="2003" y="384"/>
                </a:lnTo>
                <a:lnTo>
                  <a:pt x="2003" y="386"/>
                </a:lnTo>
                <a:lnTo>
                  <a:pt x="2003" y="384"/>
                </a:lnTo>
                <a:lnTo>
                  <a:pt x="2003" y="382"/>
                </a:lnTo>
                <a:lnTo>
                  <a:pt x="2004" y="383"/>
                </a:lnTo>
                <a:lnTo>
                  <a:pt x="2004" y="384"/>
                </a:lnTo>
                <a:lnTo>
                  <a:pt x="2004" y="384"/>
                </a:lnTo>
                <a:lnTo>
                  <a:pt x="2004" y="387"/>
                </a:lnTo>
                <a:lnTo>
                  <a:pt x="2005" y="384"/>
                </a:lnTo>
                <a:lnTo>
                  <a:pt x="2005" y="386"/>
                </a:lnTo>
                <a:lnTo>
                  <a:pt x="2005" y="387"/>
                </a:lnTo>
                <a:lnTo>
                  <a:pt x="2006" y="387"/>
                </a:lnTo>
                <a:lnTo>
                  <a:pt x="2006" y="384"/>
                </a:lnTo>
                <a:lnTo>
                  <a:pt x="2006" y="385"/>
                </a:lnTo>
                <a:lnTo>
                  <a:pt x="2006" y="386"/>
                </a:lnTo>
                <a:lnTo>
                  <a:pt x="2006" y="386"/>
                </a:lnTo>
                <a:lnTo>
                  <a:pt x="2007" y="386"/>
                </a:lnTo>
                <a:lnTo>
                  <a:pt x="2007" y="387"/>
                </a:lnTo>
                <a:lnTo>
                  <a:pt x="2007" y="386"/>
                </a:lnTo>
                <a:lnTo>
                  <a:pt x="2007" y="386"/>
                </a:lnTo>
                <a:lnTo>
                  <a:pt x="2008" y="388"/>
                </a:lnTo>
                <a:lnTo>
                  <a:pt x="2008" y="388"/>
                </a:lnTo>
                <a:lnTo>
                  <a:pt x="2008" y="387"/>
                </a:lnTo>
                <a:lnTo>
                  <a:pt x="2008" y="389"/>
                </a:lnTo>
                <a:lnTo>
                  <a:pt x="2009" y="387"/>
                </a:lnTo>
                <a:lnTo>
                  <a:pt x="2009" y="387"/>
                </a:lnTo>
                <a:lnTo>
                  <a:pt x="2009" y="388"/>
                </a:lnTo>
                <a:lnTo>
                  <a:pt x="2009" y="389"/>
                </a:lnTo>
                <a:lnTo>
                  <a:pt x="2010" y="387"/>
                </a:lnTo>
                <a:lnTo>
                  <a:pt x="2010" y="387"/>
                </a:lnTo>
                <a:lnTo>
                  <a:pt x="2010" y="387"/>
                </a:lnTo>
                <a:lnTo>
                  <a:pt x="2011" y="388"/>
                </a:lnTo>
                <a:lnTo>
                  <a:pt x="2011" y="388"/>
                </a:lnTo>
                <a:lnTo>
                  <a:pt x="2011" y="389"/>
                </a:lnTo>
                <a:lnTo>
                  <a:pt x="2011" y="389"/>
                </a:lnTo>
                <a:lnTo>
                  <a:pt x="2012" y="388"/>
                </a:lnTo>
                <a:lnTo>
                  <a:pt x="2012" y="389"/>
                </a:lnTo>
                <a:lnTo>
                  <a:pt x="2012" y="387"/>
                </a:lnTo>
                <a:lnTo>
                  <a:pt x="2012" y="389"/>
                </a:lnTo>
                <a:lnTo>
                  <a:pt x="2012" y="390"/>
                </a:lnTo>
                <a:lnTo>
                  <a:pt x="2013" y="387"/>
                </a:lnTo>
                <a:lnTo>
                  <a:pt x="2013" y="387"/>
                </a:lnTo>
                <a:lnTo>
                  <a:pt x="2013" y="388"/>
                </a:lnTo>
                <a:lnTo>
                  <a:pt x="2013" y="389"/>
                </a:lnTo>
                <a:lnTo>
                  <a:pt x="2014" y="389"/>
                </a:lnTo>
                <a:lnTo>
                  <a:pt x="2014" y="388"/>
                </a:lnTo>
                <a:lnTo>
                  <a:pt x="2014" y="389"/>
                </a:lnTo>
                <a:lnTo>
                  <a:pt x="2014" y="389"/>
                </a:lnTo>
                <a:lnTo>
                  <a:pt x="2015" y="389"/>
                </a:lnTo>
                <a:lnTo>
                  <a:pt x="2015" y="389"/>
                </a:lnTo>
                <a:lnTo>
                  <a:pt x="2015" y="389"/>
                </a:lnTo>
                <a:lnTo>
                  <a:pt x="2016" y="388"/>
                </a:lnTo>
                <a:lnTo>
                  <a:pt x="2016" y="390"/>
                </a:lnTo>
                <a:lnTo>
                  <a:pt x="2016" y="390"/>
                </a:lnTo>
                <a:lnTo>
                  <a:pt x="2016" y="387"/>
                </a:lnTo>
                <a:lnTo>
                  <a:pt x="2017" y="390"/>
                </a:lnTo>
                <a:lnTo>
                  <a:pt x="2017" y="390"/>
                </a:lnTo>
                <a:lnTo>
                  <a:pt x="2017" y="390"/>
                </a:lnTo>
                <a:lnTo>
                  <a:pt x="2017" y="391"/>
                </a:lnTo>
                <a:lnTo>
                  <a:pt x="2017" y="390"/>
                </a:lnTo>
                <a:lnTo>
                  <a:pt x="2018" y="391"/>
                </a:lnTo>
                <a:lnTo>
                  <a:pt x="2018" y="389"/>
                </a:lnTo>
                <a:lnTo>
                  <a:pt x="2018" y="390"/>
                </a:lnTo>
                <a:lnTo>
                  <a:pt x="2018" y="390"/>
                </a:lnTo>
                <a:lnTo>
                  <a:pt x="2019" y="392"/>
                </a:lnTo>
                <a:lnTo>
                  <a:pt x="2019" y="391"/>
                </a:lnTo>
                <a:lnTo>
                  <a:pt x="2019" y="391"/>
                </a:lnTo>
                <a:lnTo>
                  <a:pt x="2020" y="392"/>
                </a:lnTo>
                <a:lnTo>
                  <a:pt x="2020" y="391"/>
                </a:lnTo>
                <a:lnTo>
                  <a:pt x="2020" y="392"/>
                </a:lnTo>
                <a:lnTo>
                  <a:pt x="2020" y="390"/>
                </a:lnTo>
                <a:lnTo>
                  <a:pt x="2021" y="390"/>
                </a:lnTo>
                <a:lnTo>
                  <a:pt x="2021" y="391"/>
                </a:lnTo>
                <a:lnTo>
                  <a:pt x="2021" y="391"/>
                </a:lnTo>
                <a:lnTo>
                  <a:pt x="2021" y="391"/>
                </a:lnTo>
                <a:lnTo>
                  <a:pt x="2022" y="392"/>
                </a:lnTo>
                <a:lnTo>
                  <a:pt x="2022" y="392"/>
                </a:lnTo>
                <a:lnTo>
                  <a:pt x="2022" y="392"/>
                </a:lnTo>
                <a:lnTo>
                  <a:pt x="2022" y="391"/>
                </a:lnTo>
                <a:lnTo>
                  <a:pt x="2022" y="392"/>
                </a:lnTo>
                <a:lnTo>
                  <a:pt x="2023" y="391"/>
                </a:lnTo>
                <a:lnTo>
                  <a:pt x="2023" y="393"/>
                </a:lnTo>
                <a:lnTo>
                  <a:pt x="2023" y="392"/>
                </a:lnTo>
                <a:lnTo>
                  <a:pt x="2023" y="392"/>
                </a:lnTo>
                <a:lnTo>
                  <a:pt x="2024" y="392"/>
                </a:lnTo>
                <a:lnTo>
                  <a:pt x="2024" y="392"/>
                </a:lnTo>
                <a:lnTo>
                  <a:pt x="2024" y="392"/>
                </a:lnTo>
                <a:lnTo>
                  <a:pt x="2025" y="393"/>
                </a:lnTo>
                <a:lnTo>
                  <a:pt x="2025" y="394"/>
                </a:lnTo>
                <a:lnTo>
                  <a:pt x="2025" y="392"/>
                </a:lnTo>
                <a:lnTo>
                  <a:pt x="2025" y="393"/>
                </a:lnTo>
                <a:lnTo>
                  <a:pt x="2026" y="394"/>
                </a:lnTo>
                <a:lnTo>
                  <a:pt x="2026" y="392"/>
                </a:lnTo>
                <a:lnTo>
                  <a:pt x="2026" y="392"/>
                </a:lnTo>
                <a:lnTo>
                  <a:pt x="2026" y="393"/>
                </a:lnTo>
                <a:lnTo>
                  <a:pt x="2027" y="392"/>
                </a:lnTo>
                <a:lnTo>
                  <a:pt x="2027" y="393"/>
                </a:lnTo>
                <a:lnTo>
                  <a:pt x="2027" y="392"/>
                </a:lnTo>
                <a:lnTo>
                  <a:pt x="2027" y="395"/>
                </a:lnTo>
                <a:lnTo>
                  <a:pt x="2027" y="394"/>
                </a:lnTo>
                <a:lnTo>
                  <a:pt x="2028" y="394"/>
                </a:lnTo>
                <a:lnTo>
                  <a:pt x="2028" y="394"/>
                </a:lnTo>
                <a:lnTo>
                  <a:pt x="2028" y="393"/>
                </a:lnTo>
                <a:lnTo>
                  <a:pt x="2028" y="393"/>
                </a:lnTo>
                <a:lnTo>
                  <a:pt x="2029" y="392"/>
                </a:lnTo>
                <a:lnTo>
                  <a:pt x="2029" y="393"/>
                </a:lnTo>
                <a:lnTo>
                  <a:pt x="2029" y="393"/>
                </a:lnTo>
                <a:lnTo>
                  <a:pt x="2030" y="393"/>
                </a:lnTo>
                <a:lnTo>
                  <a:pt x="2030" y="393"/>
                </a:lnTo>
                <a:lnTo>
                  <a:pt x="2030" y="394"/>
                </a:lnTo>
                <a:lnTo>
                  <a:pt x="2030" y="392"/>
                </a:lnTo>
                <a:lnTo>
                  <a:pt x="2031" y="394"/>
                </a:lnTo>
                <a:lnTo>
                  <a:pt x="2031" y="393"/>
                </a:lnTo>
                <a:lnTo>
                  <a:pt x="2031" y="393"/>
                </a:lnTo>
                <a:lnTo>
                  <a:pt x="2031" y="392"/>
                </a:lnTo>
                <a:lnTo>
                  <a:pt x="2032" y="394"/>
                </a:lnTo>
                <a:lnTo>
                  <a:pt x="2032" y="394"/>
                </a:lnTo>
                <a:lnTo>
                  <a:pt x="2032" y="395"/>
                </a:lnTo>
                <a:lnTo>
                  <a:pt x="2032" y="393"/>
                </a:lnTo>
                <a:lnTo>
                  <a:pt x="2032" y="394"/>
                </a:lnTo>
                <a:lnTo>
                  <a:pt x="2033" y="395"/>
                </a:lnTo>
                <a:lnTo>
                  <a:pt x="2033" y="392"/>
                </a:lnTo>
                <a:lnTo>
                  <a:pt x="2033" y="393"/>
                </a:lnTo>
                <a:lnTo>
                  <a:pt x="2033" y="393"/>
                </a:lnTo>
                <a:lnTo>
                  <a:pt x="2034" y="394"/>
                </a:lnTo>
                <a:lnTo>
                  <a:pt x="2034" y="394"/>
                </a:lnTo>
                <a:lnTo>
                  <a:pt x="2034" y="393"/>
                </a:lnTo>
                <a:lnTo>
                  <a:pt x="2035" y="392"/>
                </a:lnTo>
                <a:lnTo>
                  <a:pt x="2035" y="394"/>
                </a:lnTo>
                <a:lnTo>
                  <a:pt x="2035" y="392"/>
                </a:lnTo>
                <a:lnTo>
                  <a:pt x="2035" y="393"/>
                </a:lnTo>
                <a:lnTo>
                  <a:pt x="2036" y="392"/>
                </a:lnTo>
                <a:lnTo>
                  <a:pt x="2036" y="393"/>
                </a:lnTo>
                <a:lnTo>
                  <a:pt x="2036" y="393"/>
                </a:lnTo>
                <a:lnTo>
                  <a:pt x="2036" y="393"/>
                </a:lnTo>
                <a:lnTo>
                  <a:pt x="2037" y="394"/>
                </a:lnTo>
                <a:lnTo>
                  <a:pt x="2037" y="394"/>
                </a:lnTo>
                <a:lnTo>
                  <a:pt x="2037" y="394"/>
                </a:lnTo>
                <a:lnTo>
                  <a:pt x="2037" y="393"/>
                </a:lnTo>
                <a:lnTo>
                  <a:pt x="2038" y="394"/>
                </a:lnTo>
                <a:lnTo>
                  <a:pt x="2038" y="394"/>
                </a:lnTo>
                <a:lnTo>
                  <a:pt x="2038" y="394"/>
                </a:lnTo>
                <a:lnTo>
                  <a:pt x="2038" y="393"/>
                </a:lnTo>
                <a:lnTo>
                  <a:pt x="2039" y="393"/>
                </a:lnTo>
                <a:lnTo>
                  <a:pt x="2039" y="394"/>
                </a:lnTo>
                <a:lnTo>
                  <a:pt x="2039" y="395"/>
                </a:lnTo>
                <a:lnTo>
                  <a:pt x="2039" y="393"/>
                </a:lnTo>
                <a:lnTo>
                  <a:pt x="2040" y="394"/>
                </a:lnTo>
                <a:lnTo>
                  <a:pt x="2040" y="396"/>
                </a:lnTo>
                <a:lnTo>
                  <a:pt x="2040" y="396"/>
                </a:lnTo>
                <a:lnTo>
                  <a:pt x="2040" y="395"/>
                </a:lnTo>
                <a:lnTo>
                  <a:pt x="2041" y="394"/>
                </a:lnTo>
                <a:lnTo>
                  <a:pt x="2041" y="394"/>
                </a:lnTo>
                <a:lnTo>
                  <a:pt x="2041" y="396"/>
                </a:lnTo>
                <a:lnTo>
                  <a:pt x="2041" y="395"/>
                </a:lnTo>
                <a:lnTo>
                  <a:pt x="2042" y="395"/>
                </a:lnTo>
                <a:lnTo>
                  <a:pt x="2042" y="394"/>
                </a:lnTo>
                <a:lnTo>
                  <a:pt x="2042" y="394"/>
                </a:lnTo>
                <a:lnTo>
                  <a:pt x="2042" y="392"/>
                </a:lnTo>
                <a:lnTo>
                  <a:pt x="2043" y="394"/>
                </a:lnTo>
                <a:lnTo>
                  <a:pt x="2043" y="394"/>
                </a:lnTo>
                <a:lnTo>
                  <a:pt x="2043" y="395"/>
                </a:lnTo>
                <a:lnTo>
                  <a:pt x="2043" y="394"/>
                </a:lnTo>
                <a:lnTo>
                  <a:pt x="2044" y="395"/>
                </a:lnTo>
                <a:lnTo>
                  <a:pt x="2044" y="394"/>
                </a:lnTo>
                <a:lnTo>
                  <a:pt x="2044" y="394"/>
                </a:lnTo>
                <a:lnTo>
                  <a:pt x="2044" y="394"/>
                </a:lnTo>
                <a:lnTo>
                  <a:pt x="2045" y="393"/>
                </a:lnTo>
                <a:lnTo>
                  <a:pt x="2045" y="395"/>
                </a:lnTo>
                <a:lnTo>
                  <a:pt x="2045" y="393"/>
                </a:lnTo>
                <a:lnTo>
                  <a:pt x="2045" y="394"/>
                </a:lnTo>
                <a:lnTo>
                  <a:pt x="2046" y="394"/>
                </a:lnTo>
                <a:lnTo>
                  <a:pt x="2046" y="395"/>
                </a:lnTo>
                <a:lnTo>
                  <a:pt x="2046" y="393"/>
                </a:lnTo>
                <a:lnTo>
                  <a:pt x="2046" y="395"/>
                </a:lnTo>
                <a:lnTo>
                  <a:pt x="2047" y="394"/>
                </a:lnTo>
                <a:lnTo>
                  <a:pt x="2047" y="395"/>
                </a:lnTo>
                <a:lnTo>
                  <a:pt x="2047" y="395"/>
                </a:lnTo>
                <a:lnTo>
                  <a:pt x="2047" y="395"/>
                </a:lnTo>
                <a:lnTo>
                  <a:pt x="2048" y="392"/>
                </a:lnTo>
                <a:lnTo>
                  <a:pt x="2048" y="392"/>
                </a:lnTo>
                <a:lnTo>
                  <a:pt x="2048" y="393"/>
                </a:lnTo>
                <a:lnTo>
                  <a:pt x="2048" y="392"/>
                </a:lnTo>
                <a:lnTo>
                  <a:pt x="2049" y="393"/>
                </a:lnTo>
                <a:lnTo>
                  <a:pt x="2049" y="394"/>
                </a:lnTo>
                <a:lnTo>
                  <a:pt x="2049" y="392"/>
                </a:lnTo>
                <a:lnTo>
                  <a:pt x="2049" y="392"/>
                </a:lnTo>
                <a:lnTo>
                  <a:pt x="2050" y="393"/>
                </a:lnTo>
                <a:lnTo>
                  <a:pt x="2050" y="392"/>
                </a:lnTo>
                <a:lnTo>
                  <a:pt x="2050" y="394"/>
                </a:lnTo>
                <a:lnTo>
                  <a:pt x="2050" y="392"/>
                </a:lnTo>
                <a:lnTo>
                  <a:pt x="2051" y="394"/>
                </a:lnTo>
                <a:lnTo>
                  <a:pt x="2051" y="392"/>
                </a:lnTo>
                <a:lnTo>
                  <a:pt x="2051" y="393"/>
                </a:lnTo>
                <a:lnTo>
                  <a:pt x="2051" y="393"/>
                </a:lnTo>
                <a:lnTo>
                  <a:pt x="2052" y="393"/>
                </a:lnTo>
                <a:lnTo>
                  <a:pt x="2052" y="393"/>
                </a:lnTo>
                <a:lnTo>
                  <a:pt x="2052" y="392"/>
                </a:lnTo>
                <a:lnTo>
                  <a:pt x="2052" y="393"/>
                </a:lnTo>
                <a:lnTo>
                  <a:pt x="2053" y="392"/>
                </a:lnTo>
                <a:lnTo>
                  <a:pt x="2053" y="393"/>
                </a:lnTo>
                <a:lnTo>
                  <a:pt x="2053" y="392"/>
                </a:lnTo>
                <a:lnTo>
                  <a:pt x="2053" y="393"/>
                </a:lnTo>
                <a:lnTo>
                  <a:pt x="2054" y="392"/>
                </a:lnTo>
                <a:lnTo>
                  <a:pt x="2054" y="392"/>
                </a:lnTo>
                <a:lnTo>
                  <a:pt x="2054" y="393"/>
                </a:lnTo>
                <a:lnTo>
                  <a:pt x="2054" y="392"/>
                </a:lnTo>
                <a:lnTo>
                  <a:pt x="2055" y="392"/>
                </a:lnTo>
                <a:lnTo>
                  <a:pt x="2055" y="391"/>
                </a:lnTo>
                <a:lnTo>
                  <a:pt x="2055" y="392"/>
                </a:lnTo>
                <a:lnTo>
                  <a:pt x="2055" y="392"/>
                </a:lnTo>
                <a:lnTo>
                  <a:pt x="2056" y="392"/>
                </a:lnTo>
                <a:lnTo>
                  <a:pt x="2056" y="392"/>
                </a:lnTo>
                <a:lnTo>
                  <a:pt x="2056" y="392"/>
                </a:lnTo>
                <a:lnTo>
                  <a:pt x="2056" y="392"/>
                </a:lnTo>
                <a:lnTo>
                  <a:pt x="2057" y="392"/>
                </a:lnTo>
                <a:lnTo>
                  <a:pt x="2057" y="391"/>
                </a:lnTo>
                <a:lnTo>
                  <a:pt x="2057" y="392"/>
                </a:lnTo>
                <a:lnTo>
                  <a:pt x="2058" y="392"/>
                </a:lnTo>
                <a:lnTo>
                  <a:pt x="2058" y="391"/>
                </a:lnTo>
                <a:lnTo>
                  <a:pt x="2058" y="390"/>
                </a:lnTo>
                <a:lnTo>
                  <a:pt x="2058" y="390"/>
                </a:lnTo>
                <a:lnTo>
                  <a:pt x="2059" y="389"/>
                </a:lnTo>
                <a:lnTo>
                  <a:pt x="2059" y="389"/>
                </a:lnTo>
                <a:lnTo>
                  <a:pt x="2059" y="389"/>
                </a:lnTo>
                <a:lnTo>
                  <a:pt x="2059" y="388"/>
                </a:lnTo>
                <a:lnTo>
                  <a:pt x="2059" y="389"/>
                </a:lnTo>
                <a:lnTo>
                  <a:pt x="2060" y="389"/>
                </a:lnTo>
                <a:lnTo>
                  <a:pt x="2060" y="389"/>
                </a:lnTo>
                <a:lnTo>
                  <a:pt x="2060" y="389"/>
                </a:lnTo>
                <a:lnTo>
                  <a:pt x="2060" y="387"/>
                </a:lnTo>
                <a:lnTo>
                  <a:pt x="2061" y="387"/>
                </a:lnTo>
                <a:lnTo>
                  <a:pt x="2061" y="389"/>
                </a:lnTo>
                <a:lnTo>
                  <a:pt x="2061" y="388"/>
                </a:lnTo>
                <a:lnTo>
                  <a:pt x="2061" y="389"/>
                </a:lnTo>
                <a:lnTo>
                  <a:pt x="2062" y="387"/>
                </a:lnTo>
                <a:lnTo>
                  <a:pt x="2062" y="388"/>
                </a:lnTo>
                <a:lnTo>
                  <a:pt x="2062" y="387"/>
                </a:lnTo>
                <a:lnTo>
                  <a:pt x="2063" y="386"/>
                </a:lnTo>
                <a:lnTo>
                  <a:pt x="2063" y="387"/>
                </a:lnTo>
                <a:lnTo>
                  <a:pt x="2063" y="387"/>
                </a:lnTo>
                <a:lnTo>
                  <a:pt x="2063" y="387"/>
                </a:lnTo>
                <a:lnTo>
                  <a:pt x="2064" y="388"/>
                </a:lnTo>
                <a:lnTo>
                  <a:pt x="2064" y="387"/>
                </a:lnTo>
                <a:lnTo>
                  <a:pt x="2064" y="384"/>
                </a:lnTo>
                <a:lnTo>
                  <a:pt x="2064" y="385"/>
                </a:lnTo>
                <a:lnTo>
                  <a:pt x="2064" y="386"/>
                </a:lnTo>
                <a:lnTo>
                  <a:pt x="2065" y="386"/>
                </a:lnTo>
                <a:lnTo>
                  <a:pt x="2065" y="386"/>
                </a:lnTo>
                <a:lnTo>
                  <a:pt x="2065" y="384"/>
                </a:lnTo>
                <a:lnTo>
                  <a:pt x="2065" y="385"/>
                </a:lnTo>
                <a:lnTo>
                  <a:pt x="2066" y="384"/>
                </a:lnTo>
                <a:lnTo>
                  <a:pt x="2066" y="383"/>
                </a:lnTo>
                <a:lnTo>
                  <a:pt x="2066" y="384"/>
                </a:lnTo>
                <a:lnTo>
                  <a:pt x="2066" y="384"/>
                </a:lnTo>
                <a:lnTo>
                  <a:pt x="2067" y="383"/>
                </a:lnTo>
                <a:lnTo>
                  <a:pt x="2067" y="383"/>
                </a:lnTo>
                <a:lnTo>
                  <a:pt x="2067" y="382"/>
                </a:lnTo>
                <a:lnTo>
                  <a:pt x="2068" y="382"/>
                </a:lnTo>
                <a:lnTo>
                  <a:pt x="2068" y="382"/>
                </a:lnTo>
                <a:lnTo>
                  <a:pt x="2068" y="380"/>
                </a:lnTo>
                <a:lnTo>
                  <a:pt x="2068" y="381"/>
                </a:lnTo>
                <a:lnTo>
                  <a:pt x="2069" y="381"/>
                </a:lnTo>
                <a:lnTo>
                  <a:pt x="2069" y="380"/>
                </a:lnTo>
                <a:lnTo>
                  <a:pt x="2069" y="380"/>
                </a:lnTo>
                <a:lnTo>
                  <a:pt x="2069" y="379"/>
                </a:lnTo>
                <a:lnTo>
                  <a:pt x="2069" y="379"/>
                </a:lnTo>
                <a:lnTo>
                  <a:pt x="2070" y="379"/>
                </a:lnTo>
                <a:lnTo>
                  <a:pt x="2070" y="377"/>
                </a:lnTo>
                <a:lnTo>
                  <a:pt x="2070" y="378"/>
                </a:lnTo>
                <a:lnTo>
                  <a:pt x="2070" y="379"/>
                </a:lnTo>
                <a:lnTo>
                  <a:pt x="2071" y="377"/>
                </a:lnTo>
                <a:lnTo>
                  <a:pt x="2071" y="375"/>
                </a:lnTo>
                <a:lnTo>
                  <a:pt x="2071" y="378"/>
                </a:lnTo>
                <a:lnTo>
                  <a:pt x="2071" y="375"/>
                </a:lnTo>
                <a:lnTo>
                  <a:pt x="2072" y="373"/>
                </a:lnTo>
                <a:lnTo>
                  <a:pt x="2072" y="374"/>
                </a:lnTo>
                <a:lnTo>
                  <a:pt x="2072" y="373"/>
                </a:lnTo>
                <a:lnTo>
                  <a:pt x="2073" y="373"/>
                </a:lnTo>
                <a:lnTo>
                  <a:pt x="2073" y="372"/>
                </a:lnTo>
                <a:lnTo>
                  <a:pt x="2073" y="372"/>
                </a:lnTo>
                <a:lnTo>
                  <a:pt x="2073" y="372"/>
                </a:lnTo>
                <a:lnTo>
                  <a:pt x="2074" y="372"/>
                </a:lnTo>
                <a:lnTo>
                  <a:pt x="2074" y="373"/>
                </a:lnTo>
                <a:lnTo>
                  <a:pt x="2074" y="372"/>
                </a:lnTo>
                <a:lnTo>
                  <a:pt x="2074" y="369"/>
                </a:lnTo>
                <a:lnTo>
                  <a:pt x="2074" y="370"/>
                </a:lnTo>
                <a:lnTo>
                  <a:pt x="2075" y="367"/>
                </a:lnTo>
                <a:lnTo>
                  <a:pt x="2075" y="365"/>
                </a:lnTo>
                <a:lnTo>
                  <a:pt x="2075" y="364"/>
                </a:lnTo>
                <a:lnTo>
                  <a:pt x="2075" y="363"/>
                </a:lnTo>
                <a:lnTo>
                  <a:pt x="2076" y="364"/>
                </a:lnTo>
                <a:lnTo>
                  <a:pt x="2076" y="366"/>
                </a:lnTo>
                <a:lnTo>
                  <a:pt x="2076" y="364"/>
                </a:lnTo>
                <a:lnTo>
                  <a:pt x="2077" y="366"/>
                </a:lnTo>
                <a:lnTo>
                  <a:pt x="2077" y="367"/>
                </a:lnTo>
                <a:lnTo>
                  <a:pt x="2077" y="368"/>
                </a:lnTo>
                <a:lnTo>
                  <a:pt x="2077" y="364"/>
                </a:lnTo>
                <a:lnTo>
                  <a:pt x="2078" y="363"/>
                </a:lnTo>
                <a:lnTo>
                  <a:pt x="2078" y="362"/>
                </a:lnTo>
                <a:lnTo>
                  <a:pt x="2078" y="358"/>
                </a:lnTo>
                <a:lnTo>
                  <a:pt x="2078" y="356"/>
                </a:lnTo>
                <a:lnTo>
                  <a:pt x="2079" y="359"/>
                </a:lnTo>
                <a:lnTo>
                  <a:pt x="2079" y="361"/>
                </a:lnTo>
                <a:lnTo>
                  <a:pt x="2079" y="360"/>
                </a:lnTo>
                <a:lnTo>
                  <a:pt x="2079" y="358"/>
                </a:lnTo>
                <a:lnTo>
                  <a:pt x="2079" y="361"/>
                </a:lnTo>
                <a:lnTo>
                  <a:pt x="2080" y="362"/>
                </a:lnTo>
                <a:lnTo>
                  <a:pt x="2080" y="362"/>
                </a:lnTo>
                <a:lnTo>
                  <a:pt x="2080" y="355"/>
                </a:lnTo>
                <a:lnTo>
                  <a:pt x="2080" y="359"/>
                </a:lnTo>
                <a:lnTo>
                  <a:pt x="2081" y="358"/>
                </a:lnTo>
                <a:lnTo>
                  <a:pt x="2081" y="360"/>
                </a:lnTo>
                <a:lnTo>
                  <a:pt x="2081" y="359"/>
                </a:lnTo>
                <a:lnTo>
                  <a:pt x="2082" y="355"/>
                </a:lnTo>
                <a:lnTo>
                  <a:pt x="2082" y="355"/>
                </a:lnTo>
                <a:lnTo>
                  <a:pt x="2082" y="354"/>
                </a:lnTo>
                <a:lnTo>
                  <a:pt x="2082" y="354"/>
                </a:lnTo>
                <a:lnTo>
                  <a:pt x="2083" y="353"/>
                </a:lnTo>
                <a:lnTo>
                  <a:pt x="2083" y="353"/>
                </a:lnTo>
                <a:lnTo>
                  <a:pt x="2083" y="353"/>
                </a:lnTo>
                <a:lnTo>
                  <a:pt x="2083" y="349"/>
                </a:lnTo>
                <a:lnTo>
                  <a:pt x="2084" y="353"/>
                </a:lnTo>
                <a:lnTo>
                  <a:pt x="2084" y="350"/>
                </a:lnTo>
                <a:lnTo>
                  <a:pt x="2084" y="349"/>
                </a:lnTo>
                <a:lnTo>
                  <a:pt x="2084" y="351"/>
                </a:lnTo>
                <a:lnTo>
                  <a:pt x="2085" y="351"/>
                </a:lnTo>
                <a:lnTo>
                  <a:pt x="2085" y="352"/>
                </a:lnTo>
                <a:lnTo>
                  <a:pt x="2085" y="350"/>
                </a:lnTo>
                <a:lnTo>
                  <a:pt x="2085" y="352"/>
                </a:lnTo>
                <a:lnTo>
                  <a:pt x="2085" y="350"/>
                </a:lnTo>
                <a:lnTo>
                  <a:pt x="2086" y="353"/>
                </a:lnTo>
                <a:lnTo>
                  <a:pt x="2086" y="352"/>
                </a:lnTo>
                <a:lnTo>
                  <a:pt x="2086" y="348"/>
                </a:lnTo>
                <a:lnTo>
                  <a:pt x="2087" y="346"/>
                </a:lnTo>
                <a:lnTo>
                  <a:pt x="2087" y="343"/>
                </a:lnTo>
                <a:lnTo>
                  <a:pt x="2087" y="344"/>
                </a:lnTo>
                <a:lnTo>
                  <a:pt x="2087" y="344"/>
                </a:lnTo>
                <a:lnTo>
                  <a:pt x="2088" y="346"/>
                </a:lnTo>
                <a:lnTo>
                  <a:pt x="2088" y="347"/>
                </a:lnTo>
                <a:lnTo>
                  <a:pt x="2088" y="346"/>
                </a:lnTo>
                <a:lnTo>
                  <a:pt x="2088" y="347"/>
                </a:lnTo>
                <a:lnTo>
                  <a:pt x="2089" y="347"/>
                </a:lnTo>
                <a:lnTo>
                  <a:pt x="2089" y="349"/>
                </a:lnTo>
                <a:lnTo>
                  <a:pt x="2089" y="341"/>
                </a:lnTo>
                <a:lnTo>
                  <a:pt x="2089" y="344"/>
                </a:lnTo>
                <a:lnTo>
                  <a:pt x="2090" y="341"/>
                </a:lnTo>
                <a:lnTo>
                  <a:pt x="2090" y="344"/>
                </a:lnTo>
                <a:lnTo>
                  <a:pt x="2090" y="340"/>
                </a:lnTo>
                <a:lnTo>
                  <a:pt x="2090" y="335"/>
                </a:lnTo>
                <a:lnTo>
                  <a:pt x="2090" y="342"/>
                </a:lnTo>
                <a:lnTo>
                  <a:pt x="2091" y="341"/>
                </a:lnTo>
                <a:lnTo>
                  <a:pt x="2091" y="340"/>
                </a:lnTo>
                <a:lnTo>
                  <a:pt x="2091" y="339"/>
                </a:lnTo>
                <a:lnTo>
                  <a:pt x="2092" y="341"/>
                </a:lnTo>
                <a:lnTo>
                  <a:pt x="2092" y="339"/>
                </a:lnTo>
                <a:lnTo>
                  <a:pt x="2092" y="338"/>
                </a:lnTo>
                <a:lnTo>
                  <a:pt x="2092" y="336"/>
                </a:lnTo>
                <a:lnTo>
                  <a:pt x="2093" y="340"/>
                </a:lnTo>
                <a:lnTo>
                  <a:pt x="2093" y="336"/>
                </a:lnTo>
                <a:lnTo>
                  <a:pt x="2093" y="339"/>
                </a:lnTo>
                <a:lnTo>
                  <a:pt x="2093" y="332"/>
                </a:lnTo>
                <a:lnTo>
                  <a:pt x="2094" y="327"/>
                </a:lnTo>
                <a:lnTo>
                  <a:pt x="2094" y="329"/>
                </a:lnTo>
                <a:lnTo>
                  <a:pt x="2094" y="335"/>
                </a:lnTo>
                <a:lnTo>
                  <a:pt x="2094" y="336"/>
                </a:lnTo>
                <a:lnTo>
                  <a:pt x="2095" y="340"/>
                </a:lnTo>
                <a:lnTo>
                  <a:pt x="2095" y="337"/>
                </a:lnTo>
                <a:lnTo>
                  <a:pt x="2095" y="336"/>
                </a:lnTo>
                <a:lnTo>
                  <a:pt x="2095" y="337"/>
                </a:lnTo>
                <a:lnTo>
                  <a:pt x="2096" y="341"/>
                </a:lnTo>
                <a:lnTo>
                  <a:pt x="2096" y="336"/>
                </a:lnTo>
                <a:lnTo>
                  <a:pt x="2096" y="332"/>
                </a:lnTo>
                <a:lnTo>
                  <a:pt x="2096" y="328"/>
                </a:lnTo>
                <a:lnTo>
                  <a:pt x="2097" y="318"/>
                </a:lnTo>
                <a:lnTo>
                  <a:pt x="2097" y="320"/>
                </a:lnTo>
                <a:lnTo>
                  <a:pt x="2097" y="322"/>
                </a:lnTo>
                <a:lnTo>
                  <a:pt x="2097" y="326"/>
                </a:lnTo>
                <a:lnTo>
                  <a:pt x="2098" y="325"/>
                </a:lnTo>
                <a:lnTo>
                  <a:pt x="2098" y="323"/>
                </a:lnTo>
                <a:lnTo>
                  <a:pt x="2098" y="322"/>
                </a:lnTo>
                <a:lnTo>
                  <a:pt x="2098" y="322"/>
                </a:lnTo>
                <a:lnTo>
                  <a:pt x="2099" y="329"/>
                </a:lnTo>
                <a:lnTo>
                  <a:pt x="2099" y="322"/>
                </a:lnTo>
                <a:lnTo>
                  <a:pt x="2099" y="326"/>
                </a:lnTo>
                <a:lnTo>
                  <a:pt x="2099" y="327"/>
                </a:lnTo>
                <a:lnTo>
                  <a:pt x="2100" y="326"/>
                </a:lnTo>
                <a:lnTo>
                  <a:pt x="2100" y="321"/>
                </a:lnTo>
                <a:lnTo>
                  <a:pt x="2100" y="328"/>
                </a:lnTo>
                <a:lnTo>
                  <a:pt x="2100" y="329"/>
                </a:lnTo>
                <a:lnTo>
                  <a:pt x="2101" y="327"/>
                </a:lnTo>
                <a:lnTo>
                  <a:pt x="2101" y="324"/>
                </a:lnTo>
                <a:lnTo>
                  <a:pt x="2101" y="326"/>
                </a:lnTo>
                <a:lnTo>
                  <a:pt x="2101" y="322"/>
                </a:lnTo>
                <a:lnTo>
                  <a:pt x="2102" y="325"/>
                </a:lnTo>
                <a:lnTo>
                  <a:pt x="2102" y="324"/>
                </a:lnTo>
                <a:lnTo>
                  <a:pt x="2102" y="322"/>
                </a:lnTo>
                <a:lnTo>
                  <a:pt x="2102" y="329"/>
                </a:lnTo>
                <a:lnTo>
                  <a:pt x="2103" y="324"/>
                </a:lnTo>
                <a:lnTo>
                  <a:pt x="2103" y="322"/>
                </a:lnTo>
                <a:lnTo>
                  <a:pt x="2103" y="320"/>
                </a:lnTo>
                <a:lnTo>
                  <a:pt x="2103" y="317"/>
                </a:lnTo>
                <a:lnTo>
                  <a:pt x="2104" y="321"/>
                </a:lnTo>
                <a:lnTo>
                  <a:pt x="2104" y="319"/>
                </a:lnTo>
                <a:lnTo>
                  <a:pt x="2104" y="314"/>
                </a:lnTo>
                <a:lnTo>
                  <a:pt x="2104" y="317"/>
                </a:lnTo>
                <a:lnTo>
                  <a:pt x="2105" y="318"/>
                </a:lnTo>
                <a:lnTo>
                  <a:pt x="2105" y="317"/>
                </a:lnTo>
                <a:lnTo>
                  <a:pt x="2105" y="308"/>
                </a:lnTo>
                <a:lnTo>
                  <a:pt x="2106" y="300"/>
                </a:lnTo>
                <a:lnTo>
                  <a:pt x="2106" y="311"/>
                </a:lnTo>
                <a:lnTo>
                  <a:pt x="2106" y="309"/>
                </a:lnTo>
                <a:lnTo>
                  <a:pt x="2106" y="304"/>
                </a:lnTo>
                <a:lnTo>
                  <a:pt x="2106" y="316"/>
                </a:lnTo>
                <a:lnTo>
                  <a:pt x="2107" y="321"/>
                </a:lnTo>
                <a:lnTo>
                  <a:pt x="2107" y="319"/>
                </a:lnTo>
                <a:lnTo>
                  <a:pt x="2107" y="321"/>
                </a:lnTo>
                <a:lnTo>
                  <a:pt x="2107" y="326"/>
                </a:lnTo>
                <a:lnTo>
                  <a:pt x="2108" y="301"/>
                </a:lnTo>
                <a:lnTo>
                  <a:pt x="2108" y="298"/>
                </a:lnTo>
                <a:lnTo>
                  <a:pt x="2108" y="302"/>
                </a:lnTo>
                <a:lnTo>
                  <a:pt x="2108" y="302"/>
                </a:lnTo>
                <a:lnTo>
                  <a:pt x="2109" y="310"/>
                </a:lnTo>
                <a:lnTo>
                  <a:pt x="2109" y="307"/>
                </a:lnTo>
                <a:lnTo>
                  <a:pt x="2109" y="304"/>
                </a:lnTo>
                <a:lnTo>
                  <a:pt x="2109" y="302"/>
                </a:lnTo>
                <a:lnTo>
                  <a:pt x="2110" y="304"/>
                </a:lnTo>
                <a:lnTo>
                  <a:pt x="2110" y="315"/>
                </a:lnTo>
                <a:lnTo>
                  <a:pt x="2110" y="310"/>
                </a:lnTo>
                <a:lnTo>
                  <a:pt x="2111" y="309"/>
                </a:lnTo>
                <a:lnTo>
                  <a:pt x="2111" y="308"/>
                </a:lnTo>
                <a:lnTo>
                  <a:pt x="2111" y="301"/>
                </a:lnTo>
                <a:lnTo>
                  <a:pt x="2111" y="306"/>
                </a:lnTo>
                <a:lnTo>
                  <a:pt x="2111" y="307"/>
                </a:lnTo>
                <a:lnTo>
                  <a:pt x="2112" y="306"/>
                </a:lnTo>
                <a:lnTo>
                  <a:pt x="2112" y="311"/>
                </a:lnTo>
                <a:lnTo>
                  <a:pt x="2112" y="312"/>
                </a:lnTo>
                <a:lnTo>
                  <a:pt x="2112" y="300"/>
                </a:lnTo>
                <a:lnTo>
                  <a:pt x="2113" y="296"/>
                </a:lnTo>
                <a:lnTo>
                  <a:pt x="2113" y="295"/>
                </a:lnTo>
                <a:lnTo>
                  <a:pt x="2113" y="306"/>
                </a:lnTo>
                <a:lnTo>
                  <a:pt x="2113" y="299"/>
                </a:lnTo>
                <a:lnTo>
                  <a:pt x="2114" y="299"/>
                </a:lnTo>
                <a:lnTo>
                  <a:pt x="2114" y="305"/>
                </a:lnTo>
                <a:lnTo>
                  <a:pt x="2114" y="308"/>
                </a:lnTo>
                <a:lnTo>
                  <a:pt x="2115" y="310"/>
                </a:lnTo>
                <a:lnTo>
                  <a:pt x="2115" y="317"/>
                </a:lnTo>
                <a:lnTo>
                  <a:pt x="2115" y="314"/>
                </a:lnTo>
                <a:lnTo>
                  <a:pt x="2115" y="315"/>
                </a:lnTo>
                <a:lnTo>
                  <a:pt x="2116" y="307"/>
                </a:lnTo>
                <a:lnTo>
                  <a:pt x="2116" y="305"/>
                </a:lnTo>
                <a:lnTo>
                  <a:pt x="2116" y="303"/>
                </a:lnTo>
                <a:lnTo>
                  <a:pt x="2116" y="317"/>
                </a:lnTo>
                <a:lnTo>
                  <a:pt x="2116" y="316"/>
                </a:lnTo>
                <a:lnTo>
                  <a:pt x="2117" y="309"/>
                </a:lnTo>
                <a:lnTo>
                  <a:pt x="2117" y="301"/>
                </a:lnTo>
                <a:lnTo>
                  <a:pt x="2117" y="311"/>
                </a:lnTo>
                <a:lnTo>
                  <a:pt x="2117" y="309"/>
                </a:lnTo>
                <a:lnTo>
                  <a:pt x="2118" y="302"/>
                </a:lnTo>
                <a:lnTo>
                  <a:pt x="2118" y="305"/>
                </a:lnTo>
                <a:lnTo>
                  <a:pt x="2118" y="309"/>
                </a:lnTo>
                <a:lnTo>
                  <a:pt x="2118" y="311"/>
                </a:lnTo>
                <a:lnTo>
                  <a:pt x="2119" y="312"/>
                </a:lnTo>
                <a:lnTo>
                  <a:pt x="2119" y="308"/>
                </a:lnTo>
                <a:lnTo>
                  <a:pt x="2119" y="305"/>
                </a:lnTo>
                <a:lnTo>
                  <a:pt x="2120" y="310"/>
                </a:lnTo>
                <a:lnTo>
                  <a:pt x="2120" y="308"/>
                </a:lnTo>
                <a:lnTo>
                  <a:pt x="2120" y="300"/>
                </a:lnTo>
                <a:lnTo>
                  <a:pt x="2120" y="294"/>
                </a:lnTo>
                <a:lnTo>
                  <a:pt x="2121" y="292"/>
                </a:lnTo>
                <a:lnTo>
                  <a:pt x="2121" y="303"/>
                </a:lnTo>
                <a:lnTo>
                  <a:pt x="2121" y="304"/>
                </a:lnTo>
                <a:lnTo>
                  <a:pt x="2121" y="301"/>
                </a:lnTo>
                <a:lnTo>
                  <a:pt x="2121" y="299"/>
                </a:lnTo>
                <a:lnTo>
                  <a:pt x="2122" y="302"/>
                </a:lnTo>
                <a:lnTo>
                  <a:pt x="2122" y="301"/>
                </a:lnTo>
                <a:lnTo>
                  <a:pt x="2122" y="306"/>
                </a:lnTo>
                <a:lnTo>
                  <a:pt x="2122" y="306"/>
                </a:lnTo>
                <a:lnTo>
                  <a:pt x="2123" y="310"/>
                </a:lnTo>
                <a:lnTo>
                  <a:pt x="2123" y="315"/>
                </a:lnTo>
                <a:lnTo>
                  <a:pt x="2123" y="315"/>
                </a:lnTo>
                <a:lnTo>
                  <a:pt x="2123" y="310"/>
                </a:lnTo>
                <a:lnTo>
                  <a:pt x="2124" y="303"/>
                </a:lnTo>
                <a:lnTo>
                  <a:pt x="2124" y="309"/>
                </a:lnTo>
                <a:lnTo>
                  <a:pt x="2124" y="309"/>
                </a:lnTo>
                <a:lnTo>
                  <a:pt x="2125" y="309"/>
                </a:lnTo>
                <a:lnTo>
                  <a:pt x="2125" y="305"/>
                </a:lnTo>
                <a:lnTo>
                  <a:pt x="2125" y="304"/>
                </a:lnTo>
                <a:lnTo>
                  <a:pt x="2125" y="303"/>
                </a:lnTo>
                <a:lnTo>
                  <a:pt x="2126" y="310"/>
                </a:lnTo>
                <a:lnTo>
                  <a:pt x="2126" y="315"/>
                </a:lnTo>
                <a:lnTo>
                  <a:pt x="2126" y="320"/>
                </a:lnTo>
                <a:lnTo>
                  <a:pt x="2126" y="312"/>
                </a:lnTo>
                <a:lnTo>
                  <a:pt x="2126" y="296"/>
                </a:lnTo>
                <a:lnTo>
                  <a:pt x="2127" y="286"/>
                </a:lnTo>
                <a:lnTo>
                  <a:pt x="2127" y="304"/>
                </a:lnTo>
                <a:lnTo>
                  <a:pt x="2127" y="300"/>
                </a:lnTo>
                <a:lnTo>
                  <a:pt x="2127" y="310"/>
                </a:lnTo>
                <a:lnTo>
                  <a:pt x="2128" y="307"/>
                </a:lnTo>
                <a:lnTo>
                  <a:pt x="2128" y="310"/>
                </a:lnTo>
                <a:lnTo>
                  <a:pt x="2128" y="305"/>
                </a:lnTo>
                <a:lnTo>
                  <a:pt x="2128" y="291"/>
                </a:lnTo>
                <a:lnTo>
                  <a:pt x="2129" y="293"/>
                </a:lnTo>
                <a:lnTo>
                  <a:pt x="2129" y="304"/>
                </a:lnTo>
                <a:lnTo>
                  <a:pt x="2129" y="307"/>
                </a:lnTo>
                <a:lnTo>
                  <a:pt x="2130" y="306"/>
                </a:lnTo>
                <a:lnTo>
                  <a:pt x="2130" y="304"/>
                </a:lnTo>
                <a:lnTo>
                  <a:pt x="2130" y="307"/>
                </a:lnTo>
                <a:lnTo>
                  <a:pt x="2130" y="307"/>
                </a:lnTo>
                <a:lnTo>
                  <a:pt x="2131" y="312"/>
                </a:lnTo>
                <a:lnTo>
                  <a:pt x="2131" y="306"/>
                </a:lnTo>
                <a:lnTo>
                  <a:pt x="2131" y="315"/>
                </a:lnTo>
                <a:lnTo>
                  <a:pt x="2131" y="314"/>
                </a:lnTo>
                <a:lnTo>
                  <a:pt x="2132" y="308"/>
                </a:lnTo>
                <a:lnTo>
                  <a:pt x="2132" y="317"/>
                </a:lnTo>
                <a:lnTo>
                  <a:pt x="2132" y="305"/>
                </a:lnTo>
                <a:lnTo>
                  <a:pt x="2132" y="310"/>
                </a:lnTo>
                <a:lnTo>
                  <a:pt x="2132" y="306"/>
                </a:lnTo>
                <a:lnTo>
                  <a:pt x="2133" y="292"/>
                </a:lnTo>
                <a:lnTo>
                  <a:pt x="2133" y="300"/>
                </a:lnTo>
                <a:lnTo>
                  <a:pt x="2133" y="298"/>
                </a:lnTo>
                <a:lnTo>
                  <a:pt x="2134" y="305"/>
                </a:lnTo>
                <a:lnTo>
                  <a:pt x="2134" y="297"/>
                </a:lnTo>
                <a:lnTo>
                  <a:pt x="2134" y="305"/>
                </a:lnTo>
                <a:lnTo>
                  <a:pt x="2134" y="303"/>
                </a:lnTo>
                <a:lnTo>
                  <a:pt x="2135" y="298"/>
                </a:lnTo>
                <a:lnTo>
                  <a:pt x="2135" y="303"/>
                </a:lnTo>
                <a:lnTo>
                  <a:pt x="2135" y="305"/>
                </a:lnTo>
                <a:lnTo>
                  <a:pt x="2135" y="304"/>
                </a:lnTo>
                <a:lnTo>
                  <a:pt x="2136" y="304"/>
                </a:lnTo>
                <a:lnTo>
                  <a:pt x="2136" y="297"/>
                </a:lnTo>
                <a:lnTo>
                  <a:pt x="2136" y="302"/>
                </a:lnTo>
                <a:lnTo>
                  <a:pt x="2136" y="311"/>
                </a:lnTo>
                <a:lnTo>
                  <a:pt x="2137" y="313"/>
                </a:lnTo>
                <a:lnTo>
                  <a:pt x="2137" y="294"/>
                </a:lnTo>
                <a:lnTo>
                  <a:pt x="2137" y="303"/>
                </a:lnTo>
                <a:lnTo>
                  <a:pt x="2137" y="294"/>
                </a:lnTo>
                <a:lnTo>
                  <a:pt x="2137" y="291"/>
                </a:lnTo>
                <a:lnTo>
                  <a:pt x="2138" y="294"/>
                </a:lnTo>
                <a:lnTo>
                  <a:pt x="2138" y="298"/>
                </a:lnTo>
                <a:lnTo>
                  <a:pt x="2138" y="298"/>
                </a:lnTo>
                <a:lnTo>
                  <a:pt x="2139" y="299"/>
                </a:lnTo>
                <a:lnTo>
                  <a:pt x="2139" y="298"/>
                </a:lnTo>
                <a:lnTo>
                  <a:pt x="2139" y="304"/>
                </a:lnTo>
                <a:lnTo>
                  <a:pt x="2139" y="302"/>
                </a:lnTo>
                <a:lnTo>
                  <a:pt x="2140" y="314"/>
                </a:lnTo>
                <a:lnTo>
                  <a:pt x="2140" y="301"/>
                </a:lnTo>
                <a:lnTo>
                  <a:pt x="2140" y="307"/>
                </a:lnTo>
                <a:lnTo>
                  <a:pt x="2140" y="306"/>
                </a:lnTo>
                <a:lnTo>
                  <a:pt x="2141" y="309"/>
                </a:lnTo>
                <a:lnTo>
                  <a:pt x="2141" y="305"/>
                </a:lnTo>
                <a:lnTo>
                  <a:pt x="2141" y="302"/>
                </a:lnTo>
                <a:lnTo>
                  <a:pt x="2141" y="301"/>
                </a:lnTo>
                <a:lnTo>
                  <a:pt x="2142" y="295"/>
                </a:lnTo>
                <a:lnTo>
                  <a:pt x="2142" y="299"/>
                </a:lnTo>
                <a:lnTo>
                  <a:pt x="2142" y="291"/>
                </a:lnTo>
                <a:lnTo>
                  <a:pt x="2142" y="298"/>
                </a:lnTo>
                <a:lnTo>
                  <a:pt x="2142" y="290"/>
                </a:lnTo>
                <a:lnTo>
                  <a:pt x="2143" y="289"/>
                </a:lnTo>
                <a:lnTo>
                  <a:pt x="2143" y="294"/>
                </a:lnTo>
                <a:lnTo>
                  <a:pt x="2143" y="305"/>
                </a:lnTo>
                <a:lnTo>
                  <a:pt x="2144" y="303"/>
                </a:lnTo>
                <a:lnTo>
                  <a:pt x="2144" y="288"/>
                </a:lnTo>
                <a:lnTo>
                  <a:pt x="2144" y="291"/>
                </a:lnTo>
                <a:lnTo>
                  <a:pt x="2144" y="284"/>
                </a:lnTo>
                <a:lnTo>
                  <a:pt x="2145" y="287"/>
                </a:lnTo>
                <a:lnTo>
                  <a:pt x="2145" y="277"/>
                </a:lnTo>
                <a:lnTo>
                  <a:pt x="2145" y="290"/>
                </a:lnTo>
                <a:lnTo>
                  <a:pt x="2145" y="288"/>
                </a:lnTo>
                <a:lnTo>
                  <a:pt x="2146" y="285"/>
                </a:lnTo>
                <a:lnTo>
                  <a:pt x="2146" y="289"/>
                </a:lnTo>
                <a:lnTo>
                  <a:pt x="2146" y="292"/>
                </a:lnTo>
                <a:lnTo>
                  <a:pt x="2146" y="288"/>
                </a:lnTo>
                <a:lnTo>
                  <a:pt x="2147" y="287"/>
                </a:lnTo>
                <a:lnTo>
                  <a:pt x="2147" y="287"/>
                </a:lnTo>
                <a:lnTo>
                  <a:pt x="2147" y="283"/>
                </a:lnTo>
                <a:lnTo>
                  <a:pt x="2147" y="290"/>
                </a:lnTo>
                <a:lnTo>
                  <a:pt x="2147" y="284"/>
                </a:lnTo>
                <a:lnTo>
                  <a:pt x="2148" y="284"/>
                </a:lnTo>
                <a:lnTo>
                  <a:pt x="2148" y="286"/>
                </a:lnTo>
                <a:lnTo>
                  <a:pt x="2148" y="281"/>
                </a:lnTo>
                <a:lnTo>
                  <a:pt x="2149" y="278"/>
                </a:lnTo>
                <a:lnTo>
                  <a:pt x="2149" y="288"/>
                </a:lnTo>
                <a:lnTo>
                  <a:pt x="2149" y="291"/>
                </a:lnTo>
                <a:lnTo>
                  <a:pt x="2149" y="288"/>
                </a:lnTo>
                <a:lnTo>
                  <a:pt x="2150" y="297"/>
                </a:lnTo>
                <a:lnTo>
                  <a:pt x="2150" y="286"/>
                </a:lnTo>
                <a:lnTo>
                  <a:pt x="2150" y="288"/>
                </a:lnTo>
                <a:lnTo>
                  <a:pt x="2150" y="297"/>
                </a:lnTo>
                <a:lnTo>
                  <a:pt x="2151" y="302"/>
                </a:lnTo>
                <a:lnTo>
                  <a:pt x="2151" y="291"/>
                </a:lnTo>
                <a:lnTo>
                  <a:pt x="2151" y="278"/>
                </a:lnTo>
                <a:lnTo>
                  <a:pt x="2151" y="282"/>
                </a:lnTo>
                <a:lnTo>
                  <a:pt x="2152" y="272"/>
                </a:lnTo>
                <a:lnTo>
                  <a:pt x="2152" y="277"/>
                </a:lnTo>
                <a:lnTo>
                  <a:pt x="2152" y="267"/>
                </a:lnTo>
                <a:lnTo>
                  <a:pt x="2153" y="266"/>
                </a:lnTo>
                <a:lnTo>
                  <a:pt x="2153" y="256"/>
                </a:lnTo>
                <a:lnTo>
                  <a:pt x="2153" y="253"/>
                </a:lnTo>
                <a:lnTo>
                  <a:pt x="2153" y="255"/>
                </a:lnTo>
                <a:lnTo>
                  <a:pt x="2153" y="258"/>
                </a:lnTo>
                <a:lnTo>
                  <a:pt x="2154" y="259"/>
                </a:lnTo>
                <a:lnTo>
                  <a:pt x="2154" y="271"/>
                </a:lnTo>
                <a:lnTo>
                  <a:pt x="2154" y="261"/>
                </a:lnTo>
                <a:lnTo>
                  <a:pt x="2154" y="247"/>
                </a:lnTo>
                <a:lnTo>
                  <a:pt x="2155" y="226"/>
                </a:lnTo>
                <a:lnTo>
                  <a:pt x="2155" y="230"/>
                </a:lnTo>
                <a:lnTo>
                  <a:pt x="2155" y="240"/>
                </a:lnTo>
                <a:lnTo>
                  <a:pt x="2155" y="242"/>
                </a:lnTo>
                <a:lnTo>
                  <a:pt x="2156" y="244"/>
                </a:lnTo>
                <a:lnTo>
                  <a:pt x="2156" y="249"/>
                </a:lnTo>
                <a:lnTo>
                  <a:pt x="2156" y="264"/>
                </a:lnTo>
                <a:lnTo>
                  <a:pt x="2156" y="245"/>
                </a:lnTo>
                <a:lnTo>
                  <a:pt x="2157" y="241"/>
                </a:lnTo>
                <a:lnTo>
                  <a:pt x="2157" y="274"/>
                </a:lnTo>
                <a:lnTo>
                  <a:pt x="2157" y="249"/>
                </a:lnTo>
                <a:lnTo>
                  <a:pt x="2158" y="236"/>
                </a:lnTo>
                <a:lnTo>
                  <a:pt x="2158" y="256"/>
                </a:lnTo>
                <a:lnTo>
                  <a:pt x="2158" y="275"/>
                </a:lnTo>
                <a:lnTo>
                  <a:pt x="2158" y="273"/>
                </a:lnTo>
                <a:lnTo>
                  <a:pt x="2158" y="265"/>
                </a:lnTo>
                <a:lnTo>
                  <a:pt x="2159" y="258"/>
                </a:lnTo>
                <a:lnTo>
                  <a:pt x="2159" y="260"/>
                </a:lnTo>
                <a:lnTo>
                  <a:pt x="2159" y="256"/>
                </a:lnTo>
                <a:lnTo>
                  <a:pt x="2159" y="247"/>
                </a:lnTo>
                <a:lnTo>
                  <a:pt x="2160" y="259"/>
                </a:lnTo>
                <a:lnTo>
                  <a:pt x="2160" y="259"/>
                </a:lnTo>
                <a:lnTo>
                  <a:pt x="2160" y="253"/>
                </a:lnTo>
                <a:lnTo>
                  <a:pt x="2160" y="239"/>
                </a:lnTo>
                <a:lnTo>
                  <a:pt x="2161" y="248"/>
                </a:lnTo>
                <a:lnTo>
                  <a:pt x="2161" y="247"/>
                </a:lnTo>
                <a:lnTo>
                  <a:pt x="2161" y="251"/>
                </a:lnTo>
                <a:lnTo>
                  <a:pt x="2161" y="247"/>
                </a:lnTo>
                <a:lnTo>
                  <a:pt x="2162" y="264"/>
                </a:lnTo>
                <a:lnTo>
                  <a:pt x="2162" y="265"/>
                </a:lnTo>
                <a:lnTo>
                  <a:pt x="2162" y="269"/>
                </a:lnTo>
                <a:lnTo>
                  <a:pt x="2163" y="261"/>
                </a:lnTo>
                <a:lnTo>
                  <a:pt x="2163" y="244"/>
                </a:lnTo>
                <a:lnTo>
                  <a:pt x="2163" y="253"/>
                </a:lnTo>
                <a:lnTo>
                  <a:pt x="2163" y="249"/>
                </a:lnTo>
                <a:lnTo>
                  <a:pt x="2163" y="264"/>
                </a:lnTo>
                <a:lnTo>
                  <a:pt x="2164" y="258"/>
                </a:lnTo>
                <a:lnTo>
                  <a:pt x="2164" y="262"/>
                </a:lnTo>
                <a:lnTo>
                  <a:pt x="2164" y="257"/>
                </a:lnTo>
                <a:lnTo>
                  <a:pt x="2164" y="260"/>
                </a:lnTo>
                <a:lnTo>
                  <a:pt x="2165" y="252"/>
                </a:lnTo>
                <a:lnTo>
                  <a:pt x="2165" y="252"/>
                </a:lnTo>
                <a:lnTo>
                  <a:pt x="2165" y="265"/>
                </a:lnTo>
                <a:lnTo>
                  <a:pt x="2165" y="259"/>
                </a:lnTo>
                <a:lnTo>
                  <a:pt x="2166" y="269"/>
                </a:lnTo>
                <a:lnTo>
                  <a:pt x="2166" y="270"/>
                </a:lnTo>
                <a:lnTo>
                  <a:pt x="2166" y="269"/>
                </a:lnTo>
                <a:lnTo>
                  <a:pt x="2166" y="267"/>
                </a:lnTo>
                <a:lnTo>
                  <a:pt x="2167" y="271"/>
                </a:lnTo>
                <a:lnTo>
                  <a:pt x="2167" y="272"/>
                </a:lnTo>
                <a:lnTo>
                  <a:pt x="2167" y="266"/>
                </a:lnTo>
                <a:lnTo>
                  <a:pt x="2168" y="269"/>
                </a:lnTo>
                <a:lnTo>
                  <a:pt x="2168" y="275"/>
                </a:lnTo>
                <a:lnTo>
                  <a:pt x="2168" y="280"/>
                </a:lnTo>
                <a:lnTo>
                  <a:pt x="2168" y="273"/>
                </a:lnTo>
                <a:lnTo>
                  <a:pt x="2168" y="265"/>
                </a:lnTo>
                <a:lnTo>
                  <a:pt x="2169" y="270"/>
                </a:lnTo>
                <a:lnTo>
                  <a:pt x="2169" y="266"/>
                </a:lnTo>
                <a:lnTo>
                  <a:pt x="2169" y="273"/>
                </a:lnTo>
                <a:lnTo>
                  <a:pt x="2169" y="281"/>
                </a:lnTo>
                <a:lnTo>
                  <a:pt x="2170" y="268"/>
                </a:lnTo>
                <a:lnTo>
                  <a:pt x="2170" y="272"/>
                </a:lnTo>
                <a:lnTo>
                  <a:pt x="2170" y="274"/>
                </a:lnTo>
                <a:lnTo>
                  <a:pt x="2170" y="275"/>
                </a:lnTo>
                <a:lnTo>
                  <a:pt x="2171" y="273"/>
                </a:lnTo>
                <a:lnTo>
                  <a:pt x="2171" y="269"/>
                </a:lnTo>
                <a:lnTo>
                  <a:pt x="2171" y="285"/>
                </a:lnTo>
                <a:lnTo>
                  <a:pt x="2172" y="283"/>
                </a:lnTo>
                <a:lnTo>
                  <a:pt x="2172" y="282"/>
                </a:lnTo>
                <a:lnTo>
                  <a:pt x="2172" y="283"/>
                </a:lnTo>
                <a:lnTo>
                  <a:pt x="2172" y="282"/>
                </a:lnTo>
                <a:lnTo>
                  <a:pt x="2173" y="274"/>
                </a:lnTo>
                <a:lnTo>
                  <a:pt x="2173" y="288"/>
                </a:lnTo>
                <a:lnTo>
                  <a:pt x="2173" y="294"/>
                </a:lnTo>
                <a:lnTo>
                  <a:pt x="2173" y="298"/>
                </a:lnTo>
                <a:lnTo>
                  <a:pt x="2173" y="293"/>
                </a:lnTo>
                <a:lnTo>
                  <a:pt x="2174" y="286"/>
                </a:lnTo>
                <a:lnTo>
                  <a:pt x="2174" y="289"/>
                </a:lnTo>
                <a:lnTo>
                  <a:pt x="2174" y="284"/>
                </a:lnTo>
                <a:lnTo>
                  <a:pt x="2174" y="289"/>
                </a:lnTo>
                <a:lnTo>
                  <a:pt x="2175" y="285"/>
                </a:lnTo>
                <a:lnTo>
                  <a:pt x="2175" y="291"/>
                </a:lnTo>
                <a:lnTo>
                  <a:pt x="2175" y="302"/>
                </a:lnTo>
                <a:lnTo>
                  <a:pt x="2175" y="304"/>
                </a:lnTo>
                <a:lnTo>
                  <a:pt x="2176" y="298"/>
                </a:lnTo>
                <a:lnTo>
                  <a:pt x="2176" y="290"/>
                </a:lnTo>
                <a:lnTo>
                  <a:pt x="2176" y="296"/>
                </a:lnTo>
                <a:lnTo>
                  <a:pt x="2177" y="293"/>
                </a:lnTo>
                <a:lnTo>
                  <a:pt x="2177" y="295"/>
                </a:lnTo>
                <a:lnTo>
                  <a:pt x="2177" y="302"/>
                </a:lnTo>
                <a:lnTo>
                  <a:pt x="2177" y="303"/>
                </a:lnTo>
                <a:lnTo>
                  <a:pt x="2178" y="311"/>
                </a:lnTo>
                <a:lnTo>
                  <a:pt x="2178" y="309"/>
                </a:lnTo>
                <a:lnTo>
                  <a:pt x="2178" y="309"/>
                </a:lnTo>
                <a:lnTo>
                  <a:pt x="2178" y="297"/>
                </a:lnTo>
                <a:lnTo>
                  <a:pt x="2178" y="304"/>
                </a:lnTo>
                <a:lnTo>
                  <a:pt x="2179" y="302"/>
                </a:lnTo>
                <a:lnTo>
                  <a:pt x="2179" y="301"/>
                </a:lnTo>
                <a:lnTo>
                  <a:pt x="2179" y="301"/>
                </a:lnTo>
                <a:lnTo>
                  <a:pt x="2179" y="308"/>
                </a:lnTo>
                <a:lnTo>
                  <a:pt x="2180" y="301"/>
                </a:lnTo>
                <a:lnTo>
                  <a:pt x="2180" y="298"/>
                </a:lnTo>
                <a:lnTo>
                  <a:pt x="2180" y="296"/>
                </a:lnTo>
                <a:lnTo>
                  <a:pt x="2180" y="303"/>
                </a:lnTo>
                <a:lnTo>
                  <a:pt x="2181" y="302"/>
                </a:lnTo>
                <a:lnTo>
                  <a:pt x="2181" y="304"/>
                </a:lnTo>
                <a:lnTo>
                  <a:pt x="2181" y="305"/>
                </a:lnTo>
                <a:lnTo>
                  <a:pt x="2182" y="299"/>
                </a:lnTo>
                <a:lnTo>
                  <a:pt x="2182" y="291"/>
                </a:lnTo>
                <a:lnTo>
                  <a:pt x="2182" y="299"/>
                </a:lnTo>
                <a:lnTo>
                  <a:pt x="2182" y="304"/>
                </a:lnTo>
                <a:lnTo>
                  <a:pt x="2183" y="288"/>
                </a:lnTo>
                <a:lnTo>
                  <a:pt x="2183" y="288"/>
                </a:lnTo>
                <a:lnTo>
                  <a:pt x="2183" y="294"/>
                </a:lnTo>
                <a:lnTo>
                  <a:pt x="2183" y="303"/>
                </a:lnTo>
                <a:lnTo>
                  <a:pt x="2184" y="303"/>
                </a:lnTo>
                <a:lnTo>
                  <a:pt x="2184" y="302"/>
                </a:lnTo>
                <a:lnTo>
                  <a:pt x="2184" y="312"/>
                </a:lnTo>
                <a:lnTo>
                  <a:pt x="2184" y="311"/>
                </a:lnTo>
                <a:lnTo>
                  <a:pt x="2184" y="317"/>
                </a:lnTo>
                <a:lnTo>
                  <a:pt x="2185" y="319"/>
                </a:lnTo>
                <a:lnTo>
                  <a:pt x="2185" y="308"/>
                </a:lnTo>
                <a:lnTo>
                  <a:pt x="2185" y="310"/>
                </a:lnTo>
                <a:lnTo>
                  <a:pt x="2185" y="317"/>
                </a:lnTo>
                <a:lnTo>
                  <a:pt x="2186" y="309"/>
                </a:lnTo>
                <a:lnTo>
                  <a:pt x="2186" y="311"/>
                </a:lnTo>
                <a:lnTo>
                  <a:pt x="2186" y="303"/>
                </a:lnTo>
                <a:lnTo>
                  <a:pt x="2187" y="302"/>
                </a:lnTo>
                <a:lnTo>
                  <a:pt x="2187" y="297"/>
                </a:lnTo>
                <a:lnTo>
                  <a:pt x="2187" y="304"/>
                </a:lnTo>
                <a:lnTo>
                  <a:pt x="2187" y="305"/>
                </a:lnTo>
                <a:lnTo>
                  <a:pt x="2188" y="301"/>
                </a:lnTo>
                <a:lnTo>
                  <a:pt x="2188" y="308"/>
                </a:lnTo>
                <a:lnTo>
                  <a:pt x="2188" y="308"/>
                </a:lnTo>
                <a:lnTo>
                  <a:pt x="2188" y="317"/>
                </a:lnTo>
                <a:lnTo>
                  <a:pt x="2189" y="315"/>
                </a:lnTo>
                <a:lnTo>
                  <a:pt x="2189" y="307"/>
                </a:lnTo>
                <a:lnTo>
                  <a:pt x="2189" y="306"/>
                </a:lnTo>
                <a:lnTo>
                  <a:pt x="2189" y="307"/>
                </a:lnTo>
                <a:lnTo>
                  <a:pt x="2189" y="305"/>
                </a:lnTo>
                <a:lnTo>
                  <a:pt x="2190" y="308"/>
                </a:lnTo>
                <a:lnTo>
                  <a:pt x="2190" y="307"/>
                </a:lnTo>
                <a:lnTo>
                  <a:pt x="2190" y="310"/>
                </a:lnTo>
                <a:lnTo>
                  <a:pt x="2191" y="309"/>
                </a:lnTo>
                <a:lnTo>
                  <a:pt x="2191" y="312"/>
                </a:lnTo>
                <a:lnTo>
                  <a:pt x="2191" y="311"/>
                </a:lnTo>
                <a:lnTo>
                  <a:pt x="2191" y="312"/>
                </a:lnTo>
                <a:lnTo>
                  <a:pt x="2192" y="312"/>
                </a:lnTo>
                <a:lnTo>
                  <a:pt x="2192" y="321"/>
                </a:lnTo>
                <a:lnTo>
                  <a:pt x="2192" y="317"/>
                </a:lnTo>
                <a:lnTo>
                  <a:pt x="2192" y="314"/>
                </a:lnTo>
                <a:lnTo>
                  <a:pt x="2193" y="317"/>
                </a:lnTo>
                <a:lnTo>
                  <a:pt x="2193" y="314"/>
                </a:lnTo>
                <a:lnTo>
                  <a:pt x="2193" y="321"/>
                </a:lnTo>
                <a:lnTo>
                  <a:pt x="2193" y="309"/>
                </a:lnTo>
                <a:lnTo>
                  <a:pt x="2194" y="312"/>
                </a:lnTo>
                <a:lnTo>
                  <a:pt x="2194" y="308"/>
                </a:lnTo>
                <a:lnTo>
                  <a:pt x="2194" y="299"/>
                </a:lnTo>
                <a:lnTo>
                  <a:pt x="2194" y="307"/>
                </a:lnTo>
                <a:lnTo>
                  <a:pt x="2194" y="312"/>
                </a:lnTo>
                <a:lnTo>
                  <a:pt x="2195" y="312"/>
                </a:lnTo>
                <a:lnTo>
                  <a:pt x="2195" y="312"/>
                </a:lnTo>
                <a:lnTo>
                  <a:pt x="2195" y="319"/>
                </a:lnTo>
                <a:lnTo>
                  <a:pt x="2196" y="323"/>
                </a:lnTo>
                <a:lnTo>
                  <a:pt x="2196" y="312"/>
                </a:lnTo>
                <a:lnTo>
                  <a:pt x="2196" y="319"/>
                </a:lnTo>
                <a:lnTo>
                  <a:pt x="2196" y="319"/>
                </a:lnTo>
                <a:lnTo>
                  <a:pt x="2197" y="317"/>
                </a:lnTo>
                <a:lnTo>
                  <a:pt x="2197" y="314"/>
                </a:lnTo>
                <a:lnTo>
                  <a:pt x="2197" y="317"/>
                </a:lnTo>
                <a:lnTo>
                  <a:pt x="2197" y="311"/>
                </a:lnTo>
                <a:lnTo>
                  <a:pt x="2198" y="314"/>
                </a:lnTo>
                <a:lnTo>
                  <a:pt x="2198" y="320"/>
                </a:lnTo>
                <a:lnTo>
                  <a:pt x="2198" y="321"/>
                </a:lnTo>
                <a:lnTo>
                  <a:pt x="2198" y="308"/>
                </a:lnTo>
                <a:lnTo>
                  <a:pt x="2199" y="311"/>
                </a:lnTo>
                <a:lnTo>
                  <a:pt x="2199" y="312"/>
                </a:lnTo>
                <a:lnTo>
                  <a:pt x="2199" y="319"/>
                </a:lnTo>
                <a:lnTo>
                  <a:pt x="2199" y="310"/>
                </a:lnTo>
                <a:lnTo>
                  <a:pt x="2199" y="299"/>
                </a:lnTo>
                <a:lnTo>
                  <a:pt x="2200" y="301"/>
                </a:lnTo>
                <a:lnTo>
                  <a:pt x="2200" y="308"/>
                </a:lnTo>
                <a:lnTo>
                  <a:pt x="2200" y="310"/>
                </a:lnTo>
                <a:lnTo>
                  <a:pt x="2201" y="305"/>
                </a:lnTo>
                <a:lnTo>
                  <a:pt x="2201" y="311"/>
                </a:lnTo>
                <a:lnTo>
                  <a:pt x="2201" y="313"/>
                </a:lnTo>
                <a:lnTo>
                  <a:pt x="2201" y="305"/>
                </a:lnTo>
                <a:lnTo>
                  <a:pt x="2202" y="309"/>
                </a:lnTo>
                <a:lnTo>
                  <a:pt x="2202" y="304"/>
                </a:lnTo>
                <a:lnTo>
                  <a:pt x="2202" y="307"/>
                </a:lnTo>
                <a:lnTo>
                  <a:pt x="2202" y="311"/>
                </a:lnTo>
                <a:lnTo>
                  <a:pt x="2203" y="313"/>
                </a:lnTo>
                <a:lnTo>
                  <a:pt x="2203" y="318"/>
                </a:lnTo>
                <a:lnTo>
                  <a:pt x="2203" y="317"/>
                </a:lnTo>
                <a:lnTo>
                  <a:pt x="2203" y="316"/>
                </a:lnTo>
                <a:lnTo>
                  <a:pt x="2204" y="303"/>
                </a:lnTo>
                <a:lnTo>
                  <a:pt x="2204" y="310"/>
                </a:lnTo>
                <a:lnTo>
                  <a:pt x="2204" y="311"/>
                </a:lnTo>
                <a:lnTo>
                  <a:pt x="2204" y="305"/>
                </a:lnTo>
                <a:lnTo>
                  <a:pt x="2204" y="307"/>
                </a:lnTo>
                <a:lnTo>
                  <a:pt x="2205" y="311"/>
                </a:lnTo>
                <a:lnTo>
                  <a:pt x="2205" y="315"/>
                </a:lnTo>
                <a:lnTo>
                  <a:pt x="2205" y="312"/>
                </a:lnTo>
                <a:lnTo>
                  <a:pt x="2206" y="306"/>
                </a:lnTo>
                <a:lnTo>
                  <a:pt x="2206" y="296"/>
                </a:lnTo>
                <a:lnTo>
                  <a:pt x="2206" y="297"/>
                </a:lnTo>
                <a:lnTo>
                  <a:pt x="2206" y="300"/>
                </a:lnTo>
                <a:lnTo>
                  <a:pt x="2207" y="303"/>
                </a:lnTo>
                <a:lnTo>
                  <a:pt x="2207" y="309"/>
                </a:lnTo>
                <a:lnTo>
                  <a:pt x="2207" y="306"/>
                </a:lnTo>
                <a:lnTo>
                  <a:pt x="2207" y="310"/>
                </a:lnTo>
                <a:lnTo>
                  <a:pt x="2208" y="308"/>
                </a:lnTo>
                <a:lnTo>
                  <a:pt x="2208" y="308"/>
                </a:lnTo>
                <a:lnTo>
                  <a:pt x="2208" y="302"/>
                </a:lnTo>
                <a:lnTo>
                  <a:pt x="2208" y="308"/>
                </a:lnTo>
                <a:lnTo>
                  <a:pt x="2209" y="297"/>
                </a:lnTo>
                <a:lnTo>
                  <a:pt x="2209" y="311"/>
                </a:lnTo>
                <a:lnTo>
                  <a:pt x="2209" y="299"/>
                </a:lnTo>
                <a:lnTo>
                  <a:pt x="2210" y="303"/>
                </a:lnTo>
                <a:lnTo>
                  <a:pt x="2210" y="304"/>
                </a:lnTo>
                <a:lnTo>
                  <a:pt x="2210" y="308"/>
                </a:lnTo>
                <a:lnTo>
                  <a:pt x="2210" y="305"/>
                </a:lnTo>
                <a:lnTo>
                  <a:pt x="2210" y="302"/>
                </a:lnTo>
                <a:lnTo>
                  <a:pt x="2211" y="305"/>
                </a:lnTo>
                <a:lnTo>
                  <a:pt x="2211" y="304"/>
                </a:lnTo>
                <a:lnTo>
                  <a:pt x="2211" y="297"/>
                </a:lnTo>
                <a:lnTo>
                  <a:pt x="2211" y="292"/>
                </a:lnTo>
                <a:lnTo>
                  <a:pt x="2212" y="293"/>
                </a:lnTo>
                <a:lnTo>
                  <a:pt x="2212" y="290"/>
                </a:lnTo>
                <a:lnTo>
                  <a:pt x="2212" y="300"/>
                </a:lnTo>
                <a:lnTo>
                  <a:pt x="2212" y="296"/>
                </a:lnTo>
                <a:lnTo>
                  <a:pt x="2213" y="294"/>
                </a:lnTo>
                <a:lnTo>
                  <a:pt x="2213" y="305"/>
                </a:lnTo>
                <a:lnTo>
                  <a:pt x="2213" y="294"/>
                </a:lnTo>
                <a:lnTo>
                  <a:pt x="2213" y="283"/>
                </a:lnTo>
                <a:lnTo>
                  <a:pt x="2214" y="290"/>
                </a:lnTo>
                <a:lnTo>
                  <a:pt x="2214" y="289"/>
                </a:lnTo>
                <a:lnTo>
                  <a:pt x="2214" y="294"/>
                </a:lnTo>
                <a:lnTo>
                  <a:pt x="2215" y="295"/>
                </a:lnTo>
                <a:lnTo>
                  <a:pt x="2215" y="294"/>
                </a:lnTo>
                <a:lnTo>
                  <a:pt x="2215" y="296"/>
                </a:lnTo>
                <a:lnTo>
                  <a:pt x="2215" y="303"/>
                </a:lnTo>
                <a:lnTo>
                  <a:pt x="2215" y="302"/>
                </a:lnTo>
                <a:lnTo>
                  <a:pt x="2216" y="294"/>
                </a:lnTo>
                <a:lnTo>
                  <a:pt x="2216" y="293"/>
                </a:lnTo>
                <a:lnTo>
                  <a:pt x="2216" y="288"/>
                </a:lnTo>
                <a:lnTo>
                  <a:pt x="2216" y="286"/>
                </a:lnTo>
                <a:lnTo>
                  <a:pt x="2217" y="285"/>
                </a:lnTo>
                <a:lnTo>
                  <a:pt x="2217" y="276"/>
                </a:lnTo>
                <a:lnTo>
                  <a:pt x="2217" y="285"/>
                </a:lnTo>
                <a:lnTo>
                  <a:pt x="2217" y="290"/>
                </a:lnTo>
                <a:lnTo>
                  <a:pt x="2218" y="284"/>
                </a:lnTo>
                <a:lnTo>
                  <a:pt x="2218" y="291"/>
                </a:lnTo>
                <a:lnTo>
                  <a:pt x="2218" y="290"/>
                </a:lnTo>
                <a:lnTo>
                  <a:pt x="2218" y="280"/>
                </a:lnTo>
                <a:lnTo>
                  <a:pt x="2219" y="284"/>
                </a:lnTo>
                <a:lnTo>
                  <a:pt x="2219" y="284"/>
                </a:lnTo>
                <a:lnTo>
                  <a:pt x="2219" y="272"/>
                </a:lnTo>
                <a:lnTo>
                  <a:pt x="2220" y="274"/>
                </a:lnTo>
                <a:lnTo>
                  <a:pt x="2220" y="261"/>
                </a:lnTo>
                <a:lnTo>
                  <a:pt x="2220" y="260"/>
                </a:lnTo>
                <a:lnTo>
                  <a:pt x="2220" y="259"/>
                </a:lnTo>
                <a:lnTo>
                  <a:pt x="2220" y="260"/>
                </a:lnTo>
                <a:lnTo>
                  <a:pt x="2221" y="268"/>
                </a:lnTo>
                <a:lnTo>
                  <a:pt x="2221" y="268"/>
                </a:lnTo>
                <a:lnTo>
                  <a:pt x="2221" y="263"/>
                </a:lnTo>
                <a:lnTo>
                  <a:pt x="2221" y="271"/>
                </a:lnTo>
                <a:lnTo>
                  <a:pt x="2222" y="269"/>
                </a:lnTo>
                <a:lnTo>
                  <a:pt x="2222" y="268"/>
                </a:lnTo>
                <a:lnTo>
                  <a:pt x="2222" y="274"/>
                </a:lnTo>
                <a:lnTo>
                  <a:pt x="2222" y="264"/>
                </a:lnTo>
                <a:lnTo>
                  <a:pt x="2223" y="263"/>
                </a:lnTo>
                <a:lnTo>
                  <a:pt x="2223" y="253"/>
                </a:lnTo>
                <a:lnTo>
                  <a:pt x="2223" y="263"/>
                </a:lnTo>
                <a:lnTo>
                  <a:pt x="2223" y="258"/>
                </a:lnTo>
                <a:lnTo>
                  <a:pt x="2224" y="246"/>
                </a:lnTo>
                <a:lnTo>
                  <a:pt x="2224" y="228"/>
                </a:lnTo>
                <a:lnTo>
                  <a:pt x="2224" y="236"/>
                </a:lnTo>
                <a:lnTo>
                  <a:pt x="2225" y="259"/>
                </a:lnTo>
                <a:lnTo>
                  <a:pt x="2225" y="263"/>
                </a:lnTo>
                <a:lnTo>
                  <a:pt x="2225" y="265"/>
                </a:lnTo>
                <a:lnTo>
                  <a:pt x="2225" y="264"/>
                </a:lnTo>
                <a:lnTo>
                  <a:pt x="2225" y="264"/>
                </a:lnTo>
                <a:lnTo>
                  <a:pt x="2226" y="257"/>
                </a:lnTo>
                <a:lnTo>
                  <a:pt x="2226" y="261"/>
                </a:lnTo>
                <a:lnTo>
                  <a:pt x="2226" y="266"/>
                </a:lnTo>
                <a:lnTo>
                  <a:pt x="2226" y="259"/>
                </a:lnTo>
                <a:lnTo>
                  <a:pt x="2227" y="247"/>
                </a:lnTo>
                <a:lnTo>
                  <a:pt x="2227" y="239"/>
                </a:lnTo>
                <a:lnTo>
                  <a:pt x="2227" y="243"/>
                </a:lnTo>
                <a:lnTo>
                  <a:pt x="2227" y="241"/>
                </a:lnTo>
                <a:lnTo>
                  <a:pt x="2228" y="247"/>
                </a:lnTo>
                <a:lnTo>
                  <a:pt x="2228" y="261"/>
                </a:lnTo>
                <a:lnTo>
                  <a:pt x="2228" y="248"/>
                </a:lnTo>
                <a:lnTo>
                  <a:pt x="2229" y="245"/>
                </a:lnTo>
                <a:lnTo>
                  <a:pt x="2229" y="234"/>
                </a:lnTo>
                <a:lnTo>
                  <a:pt x="2229" y="239"/>
                </a:lnTo>
                <a:lnTo>
                  <a:pt x="2229" y="241"/>
                </a:lnTo>
                <a:lnTo>
                  <a:pt x="2230" y="249"/>
                </a:lnTo>
                <a:lnTo>
                  <a:pt x="2230" y="234"/>
                </a:lnTo>
                <a:lnTo>
                  <a:pt x="2230" y="235"/>
                </a:lnTo>
                <a:lnTo>
                  <a:pt x="2230" y="230"/>
                </a:lnTo>
                <a:lnTo>
                  <a:pt x="2231" y="234"/>
                </a:lnTo>
                <a:lnTo>
                  <a:pt x="2231" y="218"/>
                </a:lnTo>
                <a:lnTo>
                  <a:pt x="2231" y="225"/>
                </a:lnTo>
                <a:lnTo>
                  <a:pt x="2231" y="216"/>
                </a:lnTo>
                <a:lnTo>
                  <a:pt x="2231" y="219"/>
                </a:lnTo>
                <a:lnTo>
                  <a:pt x="2232" y="217"/>
                </a:lnTo>
                <a:lnTo>
                  <a:pt x="2232" y="223"/>
                </a:lnTo>
                <a:lnTo>
                  <a:pt x="2232" y="211"/>
                </a:lnTo>
                <a:lnTo>
                  <a:pt x="2232" y="216"/>
                </a:lnTo>
                <a:lnTo>
                  <a:pt x="2233" y="209"/>
                </a:lnTo>
                <a:lnTo>
                  <a:pt x="2233" y="222"/>
                </a:lnTo>
                <a:lnTo>
                  <a:pt x="2233" y="224"/>
                </a:lnTo>
                <a:lnTo>
                  <a:pt x="2234" y="224"/>
                </a:lnTo>
                <a:lnTo>
                  <a:pt x="2234" y="233"/>
                </a:lnTo>
                <a:lnTo>
                  <a:pt x="2234" y="213"/>
                </a:lnTo>
                <a:lnTo>
                  <a:pt x="2234" y="229"/>
                </a:lnTo>
                <a:lnTo>
                  <a:pt x="2235" y="219"/>
                </a:lnTo>
                <a:lnTo>
                  <a:pt x="2235" y="229"/>
                </a:lnTo>
                <a:lnTo>
                  <a:pt x="2235" y="227"/>
                </a:lnTo>
                <a:lnTo>
                  <a:pt x="2235" y="228"/>
                </a:lnTo>
                <a:lnTo>
                  <a:pt x="2236" y="199"/>
                </a:lnTo>
                <a:lnTo>
                  <a:pt x="2236" y="217"/>
                </a:lnTo>
                <a:lnTo>
                  <a:pt x="2236" y="197"/>
                </a:lnTo>
                <a:lnTo>
                  <a:pt x="2236" y="208"/>
                </a:lnTo>
                <a:lnTo>
                  <a:pt x="2236" y="216"/>
                </a:lnTo>
                <a:lnTo>
                  <a:pt x="2237" y="227"/>
                </a:lnTo>
                <a:lnTo>
                  <a:pt x="2237" y="221"/>
                </a:lnTo>
                <a:lnTo>
                  <a:pt x="2237" y="208"/>
                </a:lnTo>
                <a:lnTo>
                  <a:pt x="2237" y="245"/>
                </a:lnTo>
                <a:lnTo>
                  <a:pt x="2238" y="206"/>
                </a:lnTo>
                <a:lnTo>
                  <a:pt x="2238" y="208"/>
                </a:lnTo>
                <a:lnTo>
                  <a:pt x="2238" y="181"/>
                </a:lnTo>
                <a:lnTo>
                  <a:pt x="2239" y="194"/>
                </a:lnTo>
                <a:lnTo>
                  <a:pt x="2239" y="202"/>
                </a:lnTo>
                <a:lnTo>
                  <a:pt x="2239" y="196"/>
                </a:lnTo>
                <a:lnTo>
                  <a:pt x="2239" y="174"/>
                </a:lnTo>
                <a:lnTo>
                  <a:pt x="2240" y="170"/>
                </a:lnTo>
                <a:lnTo>
                  <a:pt x="2240" y="207"/>
                </a:lnTo>
                <a:lnTo>
                  <a:pt x="2240" y="201"/>
                </a:lnTo>
                <a:lnTo>
                  <a:pt x="2240" y="189"/>
                </a:lnTo>
                <a:lnTo>
                  <a:pt x="2241" y="188"/>
                </a:lnTo>
                <a:lnTo>
                  <a:pt x="2241" y="212"/>
                </a:lnTo>
                <a:lnTo>
                  <a:pt x="2241" y="190"/>
                </a:lnTo>
                <a:lnTo>
                  <a:pt x="2241" y="191"/>
                </a:lnTo>
                <a:lnTo>
                  <a:pt x="2241" y="200"/>
                </a:lnTo>
                <a:lnTo>
                  <a:pt x="2242" y="200"/>
                </a:lnTo>
                <a:lnTo>
                  <a:pt x="2242" y="207"/>
                </a:lnTo>
                <a:lnTo>
                  <a:pt x="2242" y="193"/>
                </a:lnTo>
                <a:lnTo>
                  <a:pt x="2242" y="196"/>
                </a:lnTo>
                <a:lnTo>
                  <a:pt x="2243" y="185"/>
                </a:lnTo>
                <a:lnTo>
                  <a:pt x="2243" y="212"/>
                </a:lnTo>
                <a:lnTo>
                  <a:pt x="2243" y="172"/>
                </a:lnTo>
                <a:lnTo>
                  <a:pt x="2244" y="195"/>
                </a:lnTo>
                <a:lnTo>
                  <a:pt x="2244" y="189"/>
                </a:lnTo>
                <a:lnTo>
                  <a:pt x="2244" y="188"/>
                </a:lnTo>
                <a:lnTo>
                  <a:pt x="2244" y="198"/>
                </a:lnTo>
                <a:lnTo>
                  <a:pt x="2245" y="186"/>
                </a:lnTo>
                <a:lnTo>
                  <a:pt x="2245" y="194"/>
                </a:lnTo>
                <a:lnTo>
                  <a:pt x="2245" y="197"/>
                </a:lnTo>
                <a:lnTo>
                  <a:pt x="2245" y="188"/>
                </a:lnTo>
                <a:lnTo>
                  <a:pt x="2246" y="197"/>
                </a:lnTo>
                <a:lnTo>
                  <a:pt x="2246" y="174"/>
                </a:lnTo>
                <a:lnTo>
                  <a:pt x="2246" y="187"/>
                </a:lnTo>
                <a:lnTo>
                  <a:pt x="2246" y="171"/>
                </a:lnTo>
                <a:lnTo>
                  <a:pt x="2246" y="180"/>
                </a:lnTo>
                <a:lnTo>
                  <a:pt x="2247" y="182"/>
                </a:lnTo>
                <a:lnTo>
                  <a:pt x="2247" y="189"/>
                </a:lnTo>
                <a:lnTo>
                  <a:pt x="2247" y="158"/>
                </a:lnTo>
                <a:lnTo>
                  <a:pt x="2248" y="183"/>
                </a:lnTo>
                <a:lnTo>
                  <a:pt x="2248" y="175"/>
                </a:lnTo>
                <a:lnTo>
                  <a:pt x="2248" y="157"/>
                </a:lnTo>
                <a:lnTo>
                  <a:pt x="2248" y="168"/>
                </a:lnTo>
                <a:lnTo>
                  <a:pt x="2249" y="215"/>
                </a:lnTo>
                <a:lnTo>
                  <a:pt x="2249" y="174"/>
                </a:lnTo>
                <a:lnTo>
                  <a:pt x="2249" y="209"/>
                </a:lnTo>
                <a:lnTo>
                  <a:pt x="2249" y="216"/>
                </a:lnTo>
                <a:lnTo>
                  <a:pt x="2250" y="188"/>
                </a:lnTo>
                <a:lnTo>
                  <a:pt x="2250" y="176"/>
                </a:lnTo>
                <a:lnTo>
                  <a:pt x="2250" y="183"/>
                </a:lnTo>
                <a:lnTo>
                  <a:pt x="2250" y="185"/>
                </a:lnTo>
                <a:lnTo>
                  <a:pt x="2251" y="173"/>
                </a:lnTo>
                <a:lnTo>
                  <a:pt x="2251" y="189"/>
                </a:lnTo>
                <a:lnTo>
                  <a:pt x="2251" y="160"/>
                </a:lnTo>
                <a:lnTo>
                  <a:pt x="2251" y="152"/>
                </a:lnTo>
                <a:lnTo>
                  <a:pt x="2251" y="178"/>
                </a:lnTo>
                <a:lnTo>
                  <a:pt x="2252" y="171"/>
                </a:lnTo>
                <a:lnTo>
                  <a:pt x="2252" y="161"/>
                </a:lnTo>
                <a:lnTo>
                  <a:pt x="2252" y="173"/>
                </a:lnTo>
                <a:lnTo>
                  <a:pt x="2253" y="185"/>
                </a:lnTo>
                <a:lnTo>
                  <a:pt x="2253" y="178"/>
                </a:lnTo>
                <a:lnTo>
                  <a:pt x="2253" y="151"/>
                </a:lnTo>
                <a:lnTo>
                  <a:pt x="2253" y="183"/>
                </a:lnTo>
                <a:lnTo>
                  <a:pt x="2254" y="203"/>
                </a:lnTo>
                <a:lnTo>
                  <a:pt x="2254" y="160"/>
                </a:lnTo>
                <a:lnTo>
                  <a:pt x="2254" y="190"/>
                </a:lnTo>
                <a:lnTo>
                  <a:pt x="2254" y="185"/>
                </a:lnTo>
                <a:lnTo>
                  <a:pt x="2255" y="179"/>
                </a:lnTo>
                <a:lnTo>
                  <a:pt x="2255" y="203"/>
                </a:lnTo>
                <a:lnTo>
                  <a:pt x="2255" y="186"/>
                </a:lnTo>
                <a:lnTo>
                  <a:pt x="2255" y="186"/>
                </a:lnTo>
                <a:lnTo>
                  <a:pt x="2256" y="185"/>
                </a:lnTo>
                <a:lnTo>
                  <a:pt x="2256" y="161"/>
                </a:lnTo>
                <a:lnTo>
                  <a:pt x="2256" y="213"/>
                </a:lnTo>
                <a:lnTo>
                  <a:pt x="2256" y="186"/>
                </a:lnTo>
                <a:lnTo>
                  <a:pt x="2257" y="169"/>
                </a:lnTo>
                <a:lnTo>
                  <a:pt x="2257" y="160"/>
                </a:lnTo>
                <a:lnTo>
                  <a:pt x="2257" y="184"/>
                </a:lnTo>
                <a:lnTo>
                  <a:pt x="2257" y="180"/>
                </a:lnTo>
                <a:lnTo>
                  <a:pt x="2258" y="150"/>
                </a:lnTo>
                <a:lnTo>
                  <a:pt x="2258" y="146"/>
                </a:lnTo>
                <a:lnTo>
                  <a:pt x="2258" y="165"/>
                </a:lnTo>
                <a:lnTo>
                  <a:pt x="2258" y="166"/>
                </a:lnTo>
                <a:lnTo>
                  <a:pt x="2259" y="161"/>
                </a:lnTo>
                <a:lnTo>
                  <a:pt x="2259" y="170"/>
                </a:lnTo>
                <a:lnTo>
                  <a:pt x="2259" y="177"/>
                </a:lnTo>
                <a:lnTo>
                  <a:pt x="2259" y="173"/>
                </a:lnTo>
                <a:lnTo>
                  <a:pt x="2260" y="156"/>
                </a:lnTo>
                <a:lnTo>
                  <a:pt x="2260" y="169"/>
                </a:lnTo>
                <a:lnTo>
                  <a:pt x="2260" y="163"/>
                </a:lnTo>
                <a:lnTo>
                  <a:pt x="2260" y="191"/>
                </a:lnTo>
                <a:lnTo>
                  <a:pt x="2261" y="166"/>
                </a:lnTo>
                <a:lnTo>
                  <a:pt x="2261" y="200"/>
                </a:lnTo>
                <a:lnTo>
                  <a:pt x="2261" y="155"/>
                </a:lnTo>
                <a:lnTo>
                  <a:pt x="2261" y="194"/>
                </a:lnTo>
                <a:lnTo>
                  <a:pt x="2262" y="169"/>
                </a:lnTo>
                <a:lnTo>
                  <a:pt x="2262" y="175"/>
                </a:lnTo>
                <a:lnTo>
                  <a:pt x="2262" y="184"/>
                </a:lnTo>
                <a:lnTo>
                  <a:pt x="2262" y="169"/>
                </a:lnTo>
                <a:lnTo>
                  <a:pt x="2263" y="172"/>
                </a:lnTo>
                <a:lnTo>
                  <a:pt x="2263" y="200"/>
                </a:lnTo>
                <a:lnTo>
                  <a:pt x="2263" y="185"/>
                </a:lnTo>
                <a:lnTo>
                  <a:pt x="2263" y="153"/>
                </a:lnTo>
                <a:lnTo>
                  <a:pt x="2264" y="162"/>
                </a:lnTo>
                <a:lnTo>
                  <a:pt x="2264" y="165"/>
                </a:lnTo>
                <a:lnTo>
                  <a:pt x="2264" y="180"/>
                </a:lnTo>
                <a:lnTo>
                  <a:pt x="2264" y="186"/>
                </a:lnTo>
                <a:lnTo>
                  <a:pt x="2265" y="173"/>
                </a:lnTo>
                <a:lnTo>
                  <a:pt x="2265" y="157"/>
                </a:lnTo>
                <a:lnTo>
                  <a:pt x="2265" y="178"/>
                </a:lnTo>
                <a:lnTo>
                  <a:pt x="2265" y="171"/>
                </a:lnTo>
                <a:lnTo>
                  <a:pt x="2266" y="147"/>
                </a:lnTo>
                <a:lnTo>
                  <a:pt x="2266" y="188"/>
                </a:lnTo>
                <a:lnTo>
                  <a:pt x="2266" y="172"/>
                </a:lnTo>
                <a:lnTo>
                  <a:pt x="2267" y="175"/>
                </a:lnTo>
                <a:lnTo>
                  <a:pt x="2267" y="171"/>
                </a:lnTo>
                <a:lnTo>
                  <a:pt x="2267" y="180"/>
                </a:lnTo>
                <a:lnTo>
                  <a:pt x="2267" y="162"/>
                </a:lnTo>
                <a:lnTo>
                  <a:pt x="2267" y="156"/>
                </a:lnTo>
                <a:lnTo>
                  <a:pt x="2268" y="157"/>
                </a:lnTo>
                <a:lnTo>
                  <a:pt x="2268" y="151"/>
                </a:lnTo>
                <a:lnTo>
                  <a:pt x="2268" y="143"/>
                </a:lnTo>
                <a:lnTo>
                  <a:pt x="2268" y="176"/>
                </a:lnTo>
                <a:lnTo>
                  <a:pt x="2269" y="153"/>
                </a:lnTo>
                <a:lnTo>
                  <a:pt x="2269" y="173"/>
                </a:lnTo>
                <a:lnTo>
                  <a:pt x="2269" y="174"/>
                </a:lnTo>
                <a:lnTo>
                  <a:pt x="2269" y="171"/>
                </a:lnTo>
                <a:lnTo>
                  <a:pt x="2270" y="185"/>
                </a:lnTo>
                <a:lnTo>
                  <a:pt x="2270" y="189"/>
                </a:lnTo>
                <a:lnTo>
                  <a:pt x="2270" y="175"/>
                </a:lnTo>
                <a:lnTo>
                  <a:pt x="2270" y="190"/>
                </a:lnTo>
                <a:lnTo>
                  <a:pt x="2271" y="186"/>
                </a:lnTo>
                <a:lnTo>
                  <a:pt x="2271" y="200"/>
                </a:lnTo>
                <a:lnTo>
                  <a:pt x="2271" y="186"/>
                </a:lnTo>
                <a:lnTo>
                  <a:pt x="2272" y="203"/>
                </a:lnTo>
                <a:lnTo>
                  <a:pt x="2272" y="172"/>
                </a:lnTo>
                <a:lnTo>
                  <a:pt x="2272" y="145"/>
                </a:lnTo>
                <a:lnTo>
                  <a:pt x="2272" y="189"/>
                </a:lnTo>
                <a:lnTo>
                  <a:pt x="2272" y="192"/>
                </a:lnTo>
                <a:lnTo>
                  <a:pt x="2273" y="166"/>
                </a:lnTo>
                <a:lnTo>
                  <a:pt x="2273" y="145"/>
                </a:lnTo>
                <a:lnTo>
                  <a:pt x="2273" y="152"/>
                </a:lnTo>
                <a:lnTo>
                  <a:pt x="2273" y="175"/>
                </a:lnTo>
                <a:lnTo>
                  <a:pt x="2274" y="187"/>
                </a:lnTo>
                <a:lnTo>
                  <a:pt x="2274" y="164"/>
                </a:lnTo>
                <a:lnTo>
                  <a:pt x="2274" y="152"/>
                </a:lnTo>
                <a:lnTo>
                  <a:pt x="2274" y="171"/>
                </a:lnTo>
                <a:lnTo>
                  <a:pt x="2275" y="194"/>
                </a:lnTo>
                <a:lnTo>
                  <a:pt x="2275" y="171"/>
                </a:lnTo>
                <a:lnTo>
                  <a:pt x="2275" y="182"/>
                </a:lnTo>
                <a:lnTo>
                  <a:pt x="2275" y="190"/>
                </a:lnTo>
                <a:lnTo>
                  <a:pt x="2276" y="163"/>
                </a:lnTo>
                <a:lnTo>
                  <a:pt x="2276" y="141"/>
                </a:lnTo>
                <a:lnTo>
                  <a:pt x="2276" y="146"/>
                </a:lnTo>
                <a:lnTo>
                  <a:pt x="2277" y="149"/>
                </a:lnTo>
                <a:lnTo>
                  <a:pt x="2277" y="134"/>
                </a:lnTo>
                <a:lnTo>
                  <a:pt x="2277" y="170"/>
                </a:lnTo>
                <a:lnTo>
                  <a:pt x="2277" y="152"/>
                </a:lnTo>
                <a:lnTo>
                  <a:pt x="2278" y="148"/>
                </a:lnTo>
                <a:lnTo>
                  <a:pt x="2278" y="176"/>
                </a:lnTo>
                <a:lnTo>
                  <a:pt x="2278" y="162"/>
                </a:lnTo>
                <a:lnTo>
                  <a:pt x="2278" y="166"/>
                </a:lnTo>
                <a:lnTo>
                  <a:pt x="2278" y="197"/>
                </a:lnTo>
                <a:lnTo>
                  <a:pt x="2279" y="186"/>
                </a:lnTo>
                <a:lnTo>
                  <a:pt x="2279" y="134"/>
                </a:lnTo>
                <a:lnTo>
                  <a:pt x="2279" y="175"/>
                </a:lnTo>
                <a:lnTo>
                  <a:pt x="2279" y="180"/>
                </a:lnTo>
                <a:lnTo>
                  <a:pt x="2280" y="198"/>
                </a:lnTo>
                <a:lnTo>
                  <a:pt x="2280" y="181"/>
                </a:lnTo>
                <a:lnTo>
                  <a:pt x="2280" y="185"/>
                </a:lnTo>
                <a:lnTo>
                  <a:pt x="2280" y="186"/>
                </a:lnTo>
                <a:lnTo>
                  <a:pt x="2281" y="166"/>
                </a:lnTo>
                <a:lnTo>
                  <a:pt x="2281" y="176"/>
                </a:lnTo>
                <a:lnTo>
                  <a:pt x="2281" y="178"/>
                </a:lnTo>
                <a:lnTo>
                  <a:pt x="2282" y="148"/>
                </a:lnTo>
                <a:lnTo>
                  <a:pt x="2282" y="199"/>
                </a:lnTo>
                <a:lnTo>
                  <a:pt x="2282" y="187"/>
                </a:lnTo>
                <a:lnTo>
                  <a:pt x="2282" y="184"/>
                </a:lnTo>
                <a:lnTo>
                  <a:pt x="2283" y="182"/>
                </a:lnTo>
                <a:lnTo>
                  <a:pt x="2283" y="192"/>
                </a:lnTo>
                <a:lnTo>
                  <a:pt x="2283" y="166"/>
                </a:lnTo>
                <a:lnTo>
                  <a:pt x="2283" y="119"/>
                </a:lnTo>
                <a:lnTo>
                  <a:pt x="2283" y="194"/>
                </a:lnTo>
                <a:lnTo>
                  <a:pt x="2284" y="178"/>
                </a:lnTo>
                <a:lnTo>
                  <a:pt x="2284" y="162"/>
                </a:lnTo>
                <a:lnTo>
                  <a:pt x="2284" y="171"/>
                </a:lnTo>
                <a:lnTo>
                  <a:pt x="2284" y="139"/>
                </a:lnTo>
                <a:lnTo>
                  <a:pt x="2285" y="173"/>
                </a:lnTo>
                <a:lnTo>
                  <a:pt x="2285" y="170"/>
                </a:lnTo>
                <a:lnTo>
                  <a:pt x="2285" y="177"/>
                </a:lnTo>
                <a:lnTo>
                  <a:pt x="2286" y="180"/>
                </a:lnTo>
                <a:lnTo>
                  <a:pt x="2286" y="180"/>
                </a:lnTo>
                <a:lnTo>
                  <a:pt x="2286" y="166"/>
                </a:lnTo>
                <a:lnTo>
                  <a:pt x="2286" y="181"/>
                </a:lnTo>
                <a:lnTo>
                  <a:pt x="2287" y="187"/>
                </a:lnTo>
                <a:lnTo>
                  <a:pt x="2287" y="195"/>
                </a:lnTo>
                <a:lnTo>
                  <a:pt x="2287" y="197"/>
                </a:lnTo>
                <a:lnTo>
                  <a:pt x="2287" y="192"/>
                </a:lnTo>
                <a:lnTo>
                  <a:pt x="2288" y="191"/>
                </a:lnTo>
                <a:lnTo>
                  <a:pt x="2288" y="151"/>
                </a:lnTo>
                <a:lnTo>
                  <a:pt x="2288" y="189"/>
                </a:lnTo>
                <a:lnTo>
                  <a:pt x="2288" y="192"/>
                </a:lnTo>
                <a:lnTo>
                  <a:pt x="2288" y="215"/>
                </a:lnTo>
                <a:lnTo>
                  <a:pt x="2289" y="182"/>
                </a:lnTo>
                <a:lnTo>
                  <a:pt x="2289" y="183"/>
                </a:lnTo>
                <a:lnTo>
                  <a:pt x="2289" y="163"/>
                </a:lnTo>
                <a:lnTo>
                  <a:pt x="2289" y="170"/>
                </a:lnTo>
                <a:lnTo>
                  <a:pt x="2290" y="210"/>
                </a:lnTo>
                <a:lnTo>
                  <a:pt x="2290" y="186"/>
                </a:lnTo>
                <a:lnTo>
                  <a:pt x="2290" y="183"/>
                </a:lnTo>
                <a:lnTo>
                  <a:pt x="2291" y="186"/>
                </a:lnTo>
                <a:lnTo>
                  <a:pt x="2291" y="189"/>
                </a:lnTo>
                <a:lnTo>
                  <a:pt x="2291" y="175"/>
                </a:lnTo>
                <a:lnTo>
                  <a:pt x="2291" y="180"/>
                </a:lnTo>
                <a:lnTo>
                  <a:pt x="2292" y="169"/>
                </a:lnTo>
                <a:lnTo>
                  <a:pt x="2292" y="179"/>
                </a:lnTo>
                <a:lnTo>
                  <a:pt x="2292" y="180"/>
                </a:lnTo>
                <a:lnTo>
                  <a:pt x="2292" y="201"/>
                </a:lnTo>
                <a:lnTo>
                  <a:pt x="2293" y="204"/>
                </a:lnTo>
                <a:lnTo>
                  <a:pt x="2293" y="202"/>
                </a:lnTo>
                <a:lnTo>
                  <a:pt x="2293" y="169"/>
                </a:lnTo>
                <a:lnTo>
                  <a:pt x="2293" y="175"/>
                </a:lnTo>
                <a:lnTo>
                  <a:pt x="2293" y="156"/>
                </a:lnTo>
                <a:lnTo>
                  <a:pt x="2294" y="200"/>
                </a:lnTo>
                <a:lnTo>
                  <a:pt x="2294" y="184"/>
                </a:lnTo>
                <a:lnTo>
                  <a:pt x="2294" y="159"/>
                </a:lnTo>
                <a:lnTo>
                  <a:pt x="2294" y="203"/>
                </a:lnTo>
                <a:lnTo>
                  <a:pt x="2295" y="192"/>
                </a:lnTo>
                <a:lnTo>
                  <a:pt x="2295" y="183"/>
                </a:lnTo>
                <a:lnTo>
                  <a:pt x="2295" y="198"/>
                </a:lnTo>
                <a:lnTo>
                  <a:pt x="2296" y="187"/>
                </a:lnTo>
                <a:lnTo>
                  <a:pt x="2296" y="196"/>
                </a:lnTo>
                <a:lnTo>
                  <a:pt x="2296" y="154"/>
                </a:lnTo>
                <a:lnTo>
                  <a:pt x="2296" y="192"/>
                </a:lnTo>
                <a:lnTo>
                  <a:pt x="2297" y="223"/>
                </a:lnTo>
                <a:lnTo>
                  <a:pt x="2297" y="187"/>
                </a:lnTo>
                <a:lnTo>
                  <a:pt x="2297" y="216"/>
                </a:lnTo>
                <a:lnTo>
                  <a:pt x="2297" y="221"/>
                </a:lnTo>
                <a:lnTo>
                  <a:pt x="2298" y="188"/>
                </a:lnTo>
                <a:lnTo>
                  <a:pt x="2298" y="196"/>
                </a:lnTo>
                <a:lnTo>
                  <a:pt x="2298" y="178"/>
                </a:lnTo>
                <a:lnTo>
                  <a:pt x="2298" y="168"/>
                </a:lnTo>
                <a:lnTo>
                  <a:pt x="2298" y="207"/>
                </a:lnTo>
                <a:lnTo>
                  <a:pt x="2299" y="194"/>
                </a:lnTo>
                <a:lnTo>
                  <a:pt x="2299" y="174"/>
                </a:lnTo>
                <a:lnTo>
                  <a:pt x="2299" y="180"/>
                </a:lnTo>
                <a:lnTo>
                  <a:pt x="2299" y="198"/>
                </a:lnTo>
                <a:lnTo>
                  <a:pt x="2300" y="169"/>
                </a:lnTo>
                <a:lnTo>
                  <a:pt x="2300" y="206"/>
                </a:lnTo>
                <a:lnTo>
                  <a:pt x="2300" y="182"/>
                </a:lnTo>
                <a:lnTo>
                  <a:pt x="2301" y="156"/>
                </a:lnTo>
                <a:lnTo>
                  <a:pt x="2301" y="190"/>
                </a:lnTo>
                <a:lnTo>
                  <a:pt x="2301" y="198"/>
                </a:lnTo>
                <a:lnTo>
                  <a:pt x="2301" y="190"/>
                </a:lnTo>
                <a:lnTo>
                  <a:pt x="2302" y="204"/>
                </a:lnTo>
                <a:lnTo>
                  <a:pt x="2302" y="222"/>
                </a:lnTo>
                <a:lnTo>
                  <a:pt x="2302" y="198"/>
                </a:lnTo>
                <a:lnTo>
                  <a:pt x="2302" y="209"/>
                </a:lnTo>
                <a:lnTo>
                  <a:pt x="2303" y="183"/>
                </a:lnTo>
                <a:lnTo>
                  <a:pt x="2303" y="195"/>
                </a:lnTo>
                <a:lnTo>
                  <a:pt x="2303" y="198"/>
                </a:lnTo>
                <a:lnTo>
                  <a:pt x="2303" y="205"/>
                </a:lnTo>
                <a:lnTo>
                  <a:pt x="2303" y="215"/>
                </a:lnTo>
                <a:lnTo>
                  <a:pt x="2304" y="165"/>
                </a:lnTo>
                <a:lnTo>
                  <a:pt x="2304" y="199"/>
                </a:lnTo>
                <a:lnTo>
                  <a:pt x="2304" y="178"/>
                </a:lnTo>
                <a:lnTo>
                  <a:pt x="2305" y="188"/>
                </a:lnTo>
                <a:lnTo>
                  <a:pt x="2305" y="205"/>
                </a:lnTo>
                <a:lnTo>
                  <a:pt x="2305" y="216"/>
                </a:lnTo>
                <a:lnTo>
                  <a:pt x="2305" y="192"/>
                </a:lnTo>
                <a:lnTo>
                  <a:pt x="2306" y="215"/>
                </a:lnTo>
                <a:lnTo>
                  <a:pt x="2306" y="217"/>
                </a:lnTo>
                <a:lnTo>
                  <a:pt x="2306" y="224"/>
                </a:lnTo>
                <a:lnTo>
                  <a:pt x="2306" y="227"/>
                </a:lnTo>
                <a:lnTo>
                  <a:pt x="2307" y="203"/>
                </a:lnTo>
                <a:lnTo>
                  <a:pt x="2307" y="210"/>
                </a:lnTo>
                <a:lnTo>
                  <a:pt x="2307" y="231"/>
                </a:lnTo>
                <a:lnTo>
                  <a:pt x="2307" y="218"/>
                </a:lnTo>
                <a:lnTo>
                  <a:pt x="2308" y="230"/>
                </a:lnTo>
                <a:lnTo>
                  <a:pt x="2308" y="222"/>
                </a:lnTo>
                <a:lnTo>
                  <a:pt x="2308" y="209"/>
                </a:lnTo>
                <a:lnTo>
                  <a:pt x="2308" y="208"/>
                </a:lnTo>
                <a:lnTo>
                  <a:pt x="2309" y="211"/>
                </a:lnTo>
                <a:lnTo>
                  <a:pt x="2309" y="217"/>
                </a:lnTo>
                <a:lnTo>
                  <a:pt x="2309" y="225"/>
                </a:lnTo>
                <a:lnTo>
                  <a:pt x="2309" y="226"/>
                </a:lnTo>
                <a:lnTo>
                  <a:pt x="2310" y="220"/>
                </a:lnTo>
                <a:lnTo>
                  <a:pt x="2310" y="225"/>
                </a:lnTo>
                <a:lnTo>
                  <a:pt x="2310" y="223"/>
                </a:lnTo>
                <a:lnTo>
                  <a:pt x="2310" y="246"/>
                </a:lnTo>
                <a:lnTo>
                  <a:pt x="2311" y="224"/>
                </a:lnTo>
                <a:lnTo>
                  <a:pt x="2311" y="226"/>
                </a:lnTo>
                <a:lnTo>
                  <a:pt x="2311" y="232"/>
                </a:lnTo>
                <a:lnTo>
                  <a:pt x="2311" y="249"/>
                </a:lnTo>
                <a:lnTo>
                  <a:pt x="2312" y="244"/>
                </a:lnTo>
                <a:lnTo>
                  <a:pt x="2312" y="240"/>
                </a:lnTo>
                <a:lnTo>
                  <a:pt x="2312" y="252"/>
                </a:lnTo>
                <a:lnTo>
                  <a:pt x="2312" y="230"/>
                </a:lnTo>
                <a:lnTo>
                  <a:pt x="2313" y="238"/>
                </a:lnTo>
                <a:lnTo>
                  <a:pt x="2313" y="249"/>
                </a:lnTo>
                <a:lnTo>
                  <a:pt x="2313" y="263"/>
                </a:lnTo>
                <a:lnTo>
                  <a:pt x="2313" y="242"/>
                </a:lnTo>
                <a:lnTo>
                  <a:pt x="2314" y="258"/>
                </a:lnTo>
                <a:lnTo>
                  <a:pt x="2314" y="269"/>
                </a:lnTo>
                <a:lnTo>
                  <a:pt x="2314" y="251"/>
                </a:lnTo>
                <a:lnTo>
                  <a:pt x="2314" y="259"/>
                </a:lnTo>
                <a:lnTo>
                  <a:pt x="2315" y="256"/>
                </a:lnTo>
                <a:lnTo>
                  <a:pt x="2315" y="247"/>
                </a:lnTo>
                <a:lnTo>
                  <a:pt x="2315" y="255"/>
                </a:lnTo>
                <a:lnTo>
                  <a:pt x="2315" y="269"/>
                </a:lnTo>
                <a:lnTo>
                  <a:pt x="2316" y="264"/>
                </a:lnTo>
                <a:lnTo>
                  <a:pt x="2316" y="255"/>
                </a:lnTo>
                <a:lnTo>
                  <a:pt x="2316" y="275"/>
                </a:lnTo>
                <a:lnTo>
                  <a:pt x="2316" y="255"/>
                </a:lnTo>
                <a:lnTo>
                  <a:pt x="2317" y="250"/>
                </a:lnTo>
                <a:lnTo>
                  <a:pt x="2317" y="256"/>
                </a:lnTo>
                <a:lnTo>
                  <a:pt x="2317" y="270"/>
                </a:lnTo>
                <a:lnTo>
                  <a:pt x="2317" y="235"/>
                </a:lnTo>
                <a:lnTo>
                  <a:pt x="2318" y="252"/>
                </a:lnTo>
                <a:lnTo>
                  <a:pt x="2318" y="255"/>
                </a:lnTo>
                <a:lnTo>
                  <a:pt x="2318" y="265"/>
                </a:lnTo>
                <a:lnTo>
                  <a:pt x="2318" y="248"/>
                </a:lnTo>
                <a:lnTo>
                  <a:pt x="2319" y="262"/>
                </a:lnTo>
                <a:lnTo>
                  <a:pt x="2319" y="274"/>
                </a:lnTo>
                <a:lnTo>
                  <a:pt x="2319" y="267"/>
                </a:lnTo>
                <a:lnTo>
                  <a:pt x="2319" y="288"/>
                </a:lnTo>
                <a:lnTo>
                  <a:pt x="2320" y="284"/>
                </a:lnTo>
                <a:lnTo>
                  <a:pt x="2320" y="263"/>
                </a:lnTo>
                <a:lnTo>
                  <a:pt x="2320" y="271"/>
                </a:lnTo>
                <a:lnTo>
                  <a:pt x="2320" y="264"/>
                </a:lnTo>
                <a:lnTo>
                  <a:pt x="2321" y="283"/>
                </a:lnTo>
                <a:lnTo>
                  <a:pt x="2321" y="281"/>
                </a:lnTo>
                <a:lnTo>
                  <a:pt x="2321" y="285"/>
                </a:lnTo>
                <a:lnTo>
                  <a:pt x="2321" y="286"/>
                </a:lnTo>
                <a:lnTo>
                  <a:pt x="2322" y="290"/>
                </a:lnTo>
                <a:lnTo>
                  <a:pt x="2322" y="297"/>
                </a:lnTo>
                <a:lnTo>
                  <a:pt x="2322" y="283"/>
                </a:lnTo>
                <a:lnTo>
                  <a:pt x="2322" y="288"/>
                </a:lnTo>
                <a:lnTo>
                  <a:pt x="2323" y="284"/>
                </a:lnTo>
                <a:lnTo>
                  <a:pt x="2323" y="297"/>
                </a:lnTo>
                <a:lnTo>
                  <a:pt x="2323" y="272"/>
                </a:lnTo>
                <a:lnTo>
                  <a:pt x="2324" y="285"/>
                </a:lnTo>
                <a:lnTo>
                  <a:pt x="2324" y="293"/>
                </a:lnTo>
                <a:lnTo>
                  <a:pt x="2324" y="282"/>
                </a:lnTo>
                <a:lnTo>
                  <a:pt x="2324" y="286"/>
                </a:lnTo>
                <a:lnTo>
                  <a:pt x="2325" y="293"/>
                </a:lnTo>
                <a:lnTo>
                  <a:pt x="2325" y="293"/>
                </a:lnTo>
                <a:lnTo>
                  <a:pt x="2325" y="298"/>
                </a:lnTo>
                <a:lnTo>
                  <a:pt x="2325" y="302"/>
                </a:lnTo>
                <a:lnTo>
                  <a:pt x="2325" y="289"/>
                </a:lnTo>
                <a:lnTo>
                  <a:pt x="2326" y="296"/>
                </a:lnTo>
                <a:lnTo>
                  <a:pt x="2326" y="289"/>
                </a:lnTo>
                <a:lnTo>
                  <a:pt x="2326" y="288"/>
                </a:lnTo>
                <a:lnTo>
                  <a:pt x="2326" y="293"/>
                </a:lnTo>
                <a:lnTo>
                  <a:pt x="2327" y="292"/>
                </a:lnTo>
                <a:lnTo>
                  <a:pt x="2327" y="302"/>
                </a:lnTo>
                <a:lnTo>
                  <a:pt x="2327" y="297"/>
                </a:lnTo>
                <a:lnTo>
                  <a:pt x="2327" y="305"/>
                </a:lnTo>
                <a:lnTo>
                  <a:pt x="2328" y="310"/>
                </a:lnTo>
                <a:lnTo>
                  <a:pt x="2328" y="309"/>
                </a:lnTo>
                <a:lnTo>
                  <a:pt x="2328" y="307"/>
                </a:lnTo>
                <a:lnTo>
                  <a:pt x="2329" y="310"/>
                </a:lnTo>
                <a:lnTo>
                  <a:pt x="2329" y="305"/>
                </a:lnTo>
                <a:lnTo>
                  <a:pt x="2329" y="315"/>
                </a:lnTo>
                <a:lnTo>
                  <a:pt x="2329" y="304"/>
                </a:lnTo>
                <a:lnTo>
                  <a:pt x="2330" y="318"/>
                </a:lnTo>
                <a:lnTo>
                  <a:pt x="2330" y="315"/>
                </a:lnTo>
                <a:lnTo>
                  <a:pt x="2330" y="316"/>
                </a:lnTo>
                <a:lnTo>
                  <a:pt x="2330" y="317"/>
                </a:lnTo>
                <a:lnTo>
                  <a:pt x="2330" y="311"/>
                </a:lnTo>
                <a:lnTo>
                  <a:pt x="2331" y="323"/>
                </a:lnTo>
                <a:lnTo>
                  <a:pt x="2331" y="313"/>
                </a:lnTo>
                <a:lnTo>
                  <a:pt x="2331" y="305"/>
                </a:lnTo>
                <a:lnTo>
                  <a:pt x="2331" y="310"/>
                </a:lnTo>
                <a:lnTo>
                  <a:pt x="2332" y="310"/>
                </a:lnTo>
                <a:lnTo>
                  <a:pt x="2332" y="315"/>
                </a:lnTo>
                <a:lnTo>
                  <a:pt x="2332" y="321"/>
                </a:lnTo>
                <a:lnTo>
                  <a:pt x="2332" y="322"/>
                </a:lnTo>
                <a:lnTo>
                  <a:pt x="2333" y="325"/>
                </a:lnTo>
                <a:lnTo>
                  <a:pt x="2333" y="327"/>
                </a:lnTo>
                <a:lnTo>
                  <a:pt x="2333" y="327"/>
                </a:lnTo>
                <a:lnTo>
                  <a:pt x="2334" y="319"/>
                </a:lnTo>
                <a:lnTo>
                  <a:pt x="2334" y="323"/>
                </a:lnTo>
                <a:lnTo>
                  <a:pt x="2334" y="327"/>
                </a:lnTo>
                <a:lnTo>
                  <a:pt x="2334" y="324"/>
                </a:lnTo>
                <a:lnTo>
                  <a:pt x="2335" y="324"/>
                </a:lnTo>
                <a:lnTo>
                  <a:pt x="2335" y="327"/>
                </a:lnTo>
                <a:lnTo>
                  <a:pt x="2335" y="321"/>
                </a:lnTo>
                <a:lnTo>
                  <a:pt x="2335" y="323"/>
                </a:lnTo>
                <a:lnTo>
                  <a:pt x="2335" y="327"/>
                </a:lnTo>
                <a:lnTo>
                  <a:pt x="2336" y="334"/>
                </a:lnTo>
                <a:lnTo>
                  <a:pt x="2336" y="328"/>
                </a:lnTo>
                <a:lnTo>
                  <a:pt x="2336" y="325"/>
                </a:lnTo>
                <a:lnTo>
                  <a:pt x="2336" y="326"/>
                </a:lnTo>
                <a:lnTo>
                  <a:pt x="2337" y="330"/>
                </a:lnTo>
                <a:lnTo>
                  <a:pt x="2337" y="337"/>
                </a:lnTo>
                <a:lnTo>
                  <a:pt x="2337" y="336"/>
                </a:lnTo>
                <a:lnTo>
                  <a:pt x="2337" y="338"/>
                </a:lnTo>
                <a:lnTo>
                  <a:pt x="2338" y="339"/>
                </a:lnTo>
                <a:lnTo>
                  <a:pt x="2338" y="331"/>
                </a:lnTo>
                <a:lnTo>
                  <a:pt x="2338" y="331"/>
                </a:lnTo>
                <a:lnTo>
                  <a:pt x="2339" y="338"/>
                </a:lnTo>
                <a:lnTo>
                  <a:pt x="2339" y="339"/>
                </a:lnTo>
                <a:lnTo>
                  <a:pt x="2339" y="339"/>
                </a:lnTo>
                <a:lnTo>
                  <a:pt x="2339" y="344"/>
                </a:lnTo>
                <a:lnTo>
                  <a:pt x="2340" y="345"/>
                </a:lnTo>
                <a:lnTo>
                  <a:pt x="2340" y="345"/>
                </a:lnTo>
                <a:lnTo>
                  <a:pt x="2340" y="337"/>
                </a:lnTo>
                <a:lnTo>
                  <a:pt x="2340" y="338"/>
                </a:lnTo>
                <a:lnTo>
                  <a:pt x="2340" y="343"/>
                </a:lnTo>
                <a:lnTo>
                  <a:pt x="2341" y="337"/>
                </a:lnTo>
                <a:lnTo>
                  <a:pt x="2341" y="340"/>
                </a:lnTo>
                <a:lnTo>
                  <a:pt x="2341" y="339"/>
                </a:lnTo>
                <a:lnTo>
                  <a:pt x="2341" y="340"/>
                </a:lnTo>
                <a:lnTo>
                  <a:pt x="2342" y="345"/>
                </a:lnTo>
                <a:lnTo>
                  <a:pt x="2342" y="345"/>
                </a:lnTo>
                <a:lnTo>
                  <a:pt x="2342" y="350"/>
                </a:lnTo>
                <a:lnTo>
                  <a:pt x="2343" y="351"/>
                </a:lnTo>
                <a:lnTo>
                  <a:pt x="2343" y="346"/>
                </a:lnTo>
                <a:lnTo>
                  <a:pt x="2343" y="349"/>
                </a:lnTo>
                <a:lnTo>
                  <a:pt x="2343" y="352"/>
                </a:lnTo>
                <a:lnTo>
                  <a:pt x="2344" y="348"/>
                </a:lnTo>
                <a:lnTo>
                  <a:pt x="2344" y="352"/>
                </a:lnTo>
                <a:lnTo>
                  <a:pt x="2344" y="354"/>
                </a:lnTo>
                <a:lnTo>
                  <a:pt x="2344" y="354"/>
                </a:lnTo>
                <a:lnTo>
                  <a:pt x="2345" y="351"/>
                </a:lnTo>
                <a:lnTo>
                  <a:pt x="2345" y="350"/>
                </a:lnTo>
                <a:lnTo>
                  <a:pt x="2345" y="354"/>
                </a:lnTo>
                <a:lnTo>
                  <a:pt x="2345" y="353"/>
                </a:lnTo>
                <a:lnTo>
                  <a:pt x="2345" y="355"/>
                </a:lnTo>
                <a:lnTo>
                  <a:pt x="2346" y="356"/>
                </a:lnTo>
                <a:lnTo>
                  <a:pt x="2346" y="354"/>
                </a:lnTo>
                <a:lnTo>
                  <a:pt x="2346" y="355"/>
                </a:lnTo>
                <a:lnTo>
                  <a:pt x="2346" y="353"/>
                </a:lnTo>
                <a:lnTo>
                  <a:pt x="2347" y="356"/>
                </a:lnTo>
                <a:lnTo>
                  <a:pt x="2347" y="356"/>
                </a:lnTo>
                <a:lnTo>
                  <a:pt x="2347" y="355"/>
                </a:lnTo>
                <a:lnTo>
                  <a:pt x="2348" y="355"/>
                </a:lnTo>
                <a:lnTo>
                  <a:pt x="2348" y="357"/>
                </a:lnTo>
                <a:lnTo>
                  <a:pt x="2348" y="360"/>
                </a:lnTo>
                <a:lnTo>
                  <a:pt x="2348" y="360"/>
                </a:lnTo>
                <a:lnTo>
                  <a:pt x="2349" y="362"/>
                </a:lnTo>
                <a:lnTo>
                  <a:pt x="2349" y="360"/>
                </a:lnTo>
                <a:lnTo>
                  <a:pt x="2349" y="358"/>
                </a:lnTo>
                <a:lnTo>
                  <a:pt x="2349" y="363"/>
                </a:lnTo>
                <a:lnTo>
                  <a:pt x="2350" y="362"/>
                </a:lnTo>
                <a:lnTo>
                  <a:pt x="2350" y="356"/>
                </a:lnTo>
                <a:lnTo>
                  <a:pt x="2350" y="360"/>
                </a:lnTo>
                <a:lnTo>
                  <a:pt x="2350" y="362"/>
                </a:lnTo>
                <a:lnTo>
                  <a:pt x="2350" y="359"/>
                </a:lnTo>
                <a:lnTo>
                  <a:pt x="2351" y="359"/>
                </a:lnTo>
                <a:lnTo>
                  <a:pt x="2351" y="362"/>
                </a:lnTo>
                <a:lnTo>
                  <a:pt x="2351" y="365"/>
                </a:lnTo>
                <a:lnTo>
                  <a:pt x="2351" y="366"/>
                </a:lnTo>
                <a:lnTo>
                  <a:pt x="2352" y="365"/>
                </a:lnTo>
                <a:lnTo>
                  <a:pt x="2352" y="362"/>
                </a:lnTo>
                <a:lnTo>
                  <a:pt x="2352" y="364"/>
                </a:lnTo>
                <a:lnTo>
                  <a:pt x="2353" y="365"/>
                </a:lnTo>
                <a:lnTo>
                  <a:pt x="2353" y="367"/>
                </a:lnTo>
                <a:lnTo>
                  <a:pt x="2353" y="365"/>
                </a:lnTo>
                <a:lnTo>
                  <a:pt x="2353" y="366"/>
                </a:lnTo>
                <a:lnTo>
                  <a:pt x="2354" y="367"/>
                </a:lnTo>
                <a:lnTo>
                  <a:pt x="2354" y="368"/>
                </a:lnTo>
                <a:lnTo>
                  <a:pt x="2354" y="366"/>
                </a:lnTo>
                <a:lnTo>
                  <a:pt x="2354" y="367"/>
                </a:lnTo>
                <a:lnTo>
                  <a:pt x="2355" y="366"/>
                </a:lnTo>
                <a:lnTo>
                  <a:pt x="2355" y="369"/>
                </a:lnTo>
                <a:lnTo>
                  <a:pt x="2355" y="368"/>
                </a:lnTo>
                <a:lnTo>
                  <a:pt x="2355" y="371"/>
                </a:lnTo>
                <a:lnTo>
                  <a:pt x="2356" y="368"/>
                </a:lnTo>
                <a:lnTo>
                  <a:pt x="2356" y="370"/>
                </a:lnTo>
                <a:lnTo>
                  <a:pt x="2356" y="370"/>
                </a:lnTo>
                <a:lnTo>
                  <a:pt x="2356" y="370"/>
                </a:lnTo>
                <a:lnTo>
                  <a:pt x="2356" y="370"/>
                </a:lnTo>
                <a:lnTo>
                  <a:pt x="2357" y="371"/>
                </a:lnTo>
                <a:lnTo>
                  <a:pt x="2357" y="373"/>
                </a:lnTo>
                <a:lnTo>
                  <a:pt x="2357" y="372"/>
                </a:lnTo>
                <a:lnTo>
                  <a:pt x="2358" y="375"/>
                </a:lnTo>
                <a:lnTo>
                  <a:pt x="2358" y="376"/>
                </a:lnTo>
                <a:lnTo>
                  <a:pt x="2358" y="376"/>
                </a:lnTo>
                <a:lnTo>
                  <a:pt x="2358" y="373"/>
                </a:lnTo>
                <a:lnTo>
                  <a:pt x="2359" y="376"/>
                </a:lnTo>
                <a:lnTo>
                  <a:pt x="2359" y="375"/>
                </a:lnTo>
                <a:lnTo>
                  <a:pt x="2359" y="375"/>
                </a:lnTo>
                <a:lnTo>
                  <a:pt x="2359" y="374"/>
                </a:lnTo>
                <a:lnTo>
                  <a:pt x="2360" y="373"/>
                </a:lnTo>
                <a:lnTo>
                  <a:pt x="2360" y="373"/>
                </a:lnTo>
                <a:lnTo>
                  <a:pt x="2360" y="372"/>
                </a:lnTo>
                <a:lnTo>
                  <a:pt x="2360" y="373"/>
                </a:lnTo>
                <a:lnTo>
                  <a:pt x="2361" y="373"/>
                </a:lnTo>
                <a:lnTo>
                  <a:pt x="2361" y="376"/>
                </a:lnTo>
                <a:lnTo>
                  <a:pt x="2361" y="376"/>
                </a:lnTo>
                <a:lnTo>
                  <a:pt x="2361" y="374"/>
                </a:lnTo>
                <a:lnTo>
                  <a:pt x="2362" y="372"/>
                </a:lnTo>
                <a:lnTo>
                  <a:pt x="2362" y="374"/>
                </a:lnTo>
                <a:lnTo>
                  <a:pt x="2362" y="376"/>
                </a:lnTo>
                <a:lnTo>
                  <a:pt x="2362" y="377"/>
                </a:lnTo>
                <a:lnTo>
                  <a:pt x="2363" y="376"/>
                </a:lnTo>
                <a:lnTo>
                  <a:pt x="2363" y="377"/>
                </a:lnTo>
                <a:lnTo>
                  <a:pt x="2363" y="374"/>
                </a:lnTo>
                <a:lnTo>
                  <a:pt x="2363" y="377"/>
                </a:lnTo>
                <a:lnTo>
                  <a:pt x="2364" y="376"/>
                </a:lnTo>
                <a:lnTo>
                  <a:pt x="2364" y="378"/>
                </a:lnTo>
                <a:lnTo>
                  <a:pt x="2364" y="379"/>
                </a:lnTo>
                <a:lnTo>
                  <a:pt x="2364" y="380"/>
                </a:lnTo>
                <a:lnTo>
                  <a:pt x="2365" y="378"/>
                </a:lnTo>
                <a:lnTo>
                  <a:pt x="2365" y="378"/>
                </a:lnTo>
                <a:lnTo>
                  <a:pt x="2365" y="379"/>
                </a:lnTo>
                <a:lnTo>
                  <a:pt x="2365" y="380"/>
                </a:lnTo>
                <a:lnTo>
                  <a:pt x="2366" y="381"/>
                </a:lnTo>
                <a:lnTo>
                  <a:pt x="2366" y="380"/>
                </a:lnTo>
                <a:lnTo>
                  <a:pt x="2366" y="382"/>
                </a:lnTo>
                <a:lnTo>
                  <a:pt x="2366" y="382"/>
                </a:lnTo>
                <a:lnTo>
                  <a:pt x="2367" y="379"/>
                </a:lnTo>
                <a:lnTo>
                  <a:pt x="2367" y="382"/>
                </a:lnTo>
                <a:lnTo>
                  <a:pt x="2367" y="379"/>
                </a:lnTo>
                <a:lnTo>
                  <a:pt x="2367" y="382"/>
                </a:lnTo>
                <a:lnTo>
                  <a:pt x="2368" y="381"/>
                </a:lnTo>
                <a:lnTo>
                  <a:pt x="2368" y="381"/>
                </a:lnTo>
                <a:lnTo>
                  <a:pt x="2368" y="380"/>
                </a:lnTo>
                <a:lnTo>
                  <a:pt x="2368" y="382"/>
                </a:lnTo>
                <a:lnTo>
                  <a:pt x="2369" y="381"/>
                </a:lnTo>
                <a:lnTo>
                  <a:pt x="2369" y="382"/>
                </a:lnTo>
                <a:lnTo>
                  <a:pt x="2369" y="381"/>
                </a:lnTo>
                <a:lnTo>
                  <a:pt x="2369" y="383"/>
                </a:lnTo>
                <a:lnTo>
                  <a:pt x="2370" y="384"/>
                </a:lnTo>
                <a:lnTo>
                  <a:pt x="2370" y="385"/>
                </a:lnTo>
                <a:lnTo>
                  <a:pt x="2370" y="383"/>
                </a:lnTo>
                <a:lnTo>
                  <a:pt x="2370" y="383"/>
                </a:lnTo>
                <a:lnTo>
                  <a:pt x="2371" y="384"/>
                </a:lnTo>
                <a:lnTo>
                  <a:pt x="2371" y="384"/>
                </a:lnTo>
                <a:lnTo>
                  <a:pt x="2371" y="382"/>
                </a:lnTo>
                <a:lnTo>
                  <a:pt x="2371" y="385"/>
                </a:lnTo>
                <a:lnTo>
                  <a:pt x="2372" y="384"/>
                </a:lnTo>
                <a:lnTo>
                  <a:pt x="2372" y="383"/>
                </a:lnTo>
                <a:lnTo>
                  <a:pt x="2372" y="384"/>
                </a:lnTo>
                <a:lnTo>
                  <a:pt x="2372" y="383"/>
                </a:lnTo>
                <a:lnTo>
                  <a:pt x="2373" y="384"/>
                </a:lnTo>
                <a:lnTo>
                  <a:pt x="2373" y="384"/>
                </a:lnTo>
                <a:lnTo>
                  <a:pt x="2373" y="383"/>
                </a:lnTo>
                <a:lnTo>
                  <a:pt x="2373" y="383"/>
                </a:lnTo>
                <a:lnTo>
                  <a:pt x="2374" y="384"/>
                </a:lnTo>
                <a:lnTo>
                  <a:pt x="2374" y="383"/>
                </a:lnTo>
                <a:lnTo>
                  <a:pt x="2374" y="384"/>
                </a:lnTo>
                <a:lnTo>
                  <a:pt x="2374" y="386"/>
                </a:lnTo>
                <a:lnTo>
                  <a:pt x="2375" y="385"/>
                </a:lnTo>
                <a:lnTo>
                  <a:pt x="2375" y="385"/>
                </a:lnTo>
                <a:lnTo>
                  <a:pt x="2375" y="386"/>
                </a:lnTo>
                <a:lnTo>
                  <a:pt x="2375" y="386"/>
                </a:lnTo>
                <a:lnTo>
                  <a:pt x="2376" y="387"/>
                </a:lnTo>
                <a:lnTo>
                  <a:pt x="2376" y="386"/>
                </a:lnTo>
                <a:lnTo>
                  <a:pt x="2376" y="386"/>
                </a:lnTo>
                <a:lnTo>
                  <a:pt x="2377" y="387"/>
                </a:lnTo>
                <a:lnTo>
                  <a:pt x="2377" y="388"/>
                </a:lnTo>
                <a:lnTo>
                  <a:pt x="2377" y="387"/>
                </a:lnTo>
                <a:lnTo>
                  <a:pt x="2377" y="387"/>
                </a:lnTo>
                <a:lnTo>
                  <a:pt x="2377" y="388"/>
                </a:lnTo>
                <a:lnTo>
                  <a:pt x="2378" y="387"/>
                </a:lnTo>
                <a:lnTo>
                  <a:pt x="2378" y="386"/>
                </a:lnTo>
                <a:lnTo>
                  <a:pt x="2378" y="387"/>
                </a:lnTo>
                <a:lnTo>
                  <a:pt x="2378" y="386"/>
                </a:lnTo>
                <a:lnTo>
                  <a:pt x="2379" y="389"/>
                </a:lnTo>
                <a:lnTo>
                  <a:pt x="2379" y="387"/>
                </a:lnTo>
                <a:lnTo>
                  <a:pt x="2379" y="387"/>
                </a:lnTo>
                <a:lnTo>
                  <a:pt x="2379" y="386"/>
                </a:lnTo>
                <a:lnTo>
                  <a:pt x="2380" y="388"/>
                </a:lnTo>
                <a:lnTo>
                  <a:pt x="2380" y="388"/>
                </a:lnTo>
                <a:lnTo>
                  <a:pt x="2380" y="388"/>
                </a:lnTo>
                <a:lnTo>
                  <a:pt x="2380" y="387"/>
                </a:lnTo>
                <a:lnTo>
                  <a:pt x="2381" y="390"/>
                </a:lnTo>
                <a:lnTo>
                  <a:pt x="2381" y="389"/>
                </a:lnTo>
                <a:lnTo>
                  <a:pt x="2381" y="388"/>
                </a:lnTo>
                <a:lnTo>
                  <a:pt x="2382" y="387"/>
                </a:lnTo>
                <a:lnTo>
                  <a:pt x="2382" y="387"/>
                </a:lnTo>
                <a:lnTo>
                  <a:pt x="2382" y="387"/>
                </a:lnTo>
                <a:lnTo>
                  <a:pt x="2382" y="389"/>
                </a:lnTo>
                <a:lnTo>
                  <a:pt x="2382" y="389"/>
                </a:lnTo>
                <a:lnTo>
                  <a:pt x="2383" y="389"/>
                </a:lnTo>
                <a:lnTo>
                  <a:pt x="2383" y="387"/>
                </a:lnTo>
                <a:lnTo>
                  <a:pt x="2383" y="388"/>
                </a:lnTo>
                <a:lnTo>
                  <a:pt x="2383" y="389"/>
                </a:lnTo>
                <a:lnTo>
                  <a:pt x="2384" y="389"/>
                </a:lnTo>
                <a:lnTo>
                  <a:pt x="2384" y="390"/>
                </a:lnTo>
                <a:lnTo>
                  <a:pt x="2384" y="390"/>
                </a:lnTo>
                <a:lnTo>
                  <a:pt x="2384" y="388"/>
                </a:lnTo>
                <a:lnTo>
                  <a:pt x="2385" y="390"/>
                </a:lnTo>
                <a:lnTo>
                  <a:pt x="2385" y="391"/>
                </a:lnTo>
                <a:lnTo>
                  <a:pt x="2385" y="390"/>
                </a:lnTo>
                <a:lnTo>
                  <a:pt x="2386" y="390"/>
                </a:lnTo>
                <a:lnTo>
                  <a:pt x="2386" y="390"/>
                </a:lnTo>
                <a:lnTo>
                  <a:pt x="2386" y="390"/>
                </a:lnTo>
                <a:lnTo>
                  <a:pt x="2386" y="390"/>
                </a:lnTo>
                <a:lnTo>
                  <a:pt x="2387" y="389"/>
                </a:lnTo>
                <a:lnTo>
                  <a:pt x="2387" y="391"/>
                </a:lnTo>
                <a:lnTo>
                  <a:pt x="2387" y="392"/>
                </a:lnTo>
                <a:lnTo>
                  <a:pt x="2387" y="391"/>
                </a:lnTo>
                <a:lnTo>
                  <a:pt x="2387" y="391"/>
                </a:lnTo>
                <a:lnTo>
                  <a:pt x="2388" y="391"/>
                </a:lnTo>
                <a:lnTo>
                  <a:pt x="2388" y="390"/>
                </a:lnTo>
                <a:lnTo>
                  <a:pt x="2388" y="391"/>
                </a:lnTo>
                <a:lnTo>
                  <a:pt x="2388" y="391"/>
                </a:lnTo>
                <a:lnTo>
                  <a:pt x="2389" y="390"/>
                </a:lnTo>
                <a:lnTo>
                  <a:pt x="2389" y="392"/>
                </a:lnTo>
                <a:lnTo>
                  <a:pt x="2389" y="390"/>
                </a:lnTo>
                <a:lnTo>
                  <a:pt x="2389" y="390"/>
                </a:lnTo>
                <a:lnTo>
                  <a:pt x="2390" y="390"/>
                </a:lnTo>
                <a:lnTo>
                  <a:pt x="2390" y="390"/>
                </a:lnTo>
                <a:lnTo>
                  <a:pt x="2390" y="390"/>
                </a:lnTo>
                <a:lnTo>
                  <a:pt x="2391" y="391"/>
                </a:lnTo>
                <a:lnTo>
                  <a:pt x="2391" y="391"/>
                </a:lnTo>
                <a:lnTo>
                  <a:pt x="2391" y="392"/>
                </a:lnTo>
                <a:lnTo>
                  <a:pt x="2391" y="391"/>
                </a:lnTo>
                <a:lnTo>
                  <a:pt x="2392" y="391"/>
                </a:lnTo>
                <a:lnTo>
                  <a:pt x="2392" y="391"/>
                </a:lnTo>
                <a:lnTo>
                  <a:pt x="2392" y="392"/>
                </a:lnTo>
                <a:lnTo>
                  <a:pt x="2392" y="391"/>
                </a:lnTo>
                <a:lnTo>
                  <a:pt x="2392" y="392"/>
                </a:lnTo>
                <a:lnTo>
                  <a:pt x="2393" y="391"/>
                </a:lnTo>
                <a:lnTo>
                  <a:pt x="2393" y="392"/>
                </a:lnTo>
                <a:lnTo>
                  <a:pt x="2393" y="391"/>
                </a:lnTo>
                <a:lnTo>
                  <a:pt x="2393" y="392"/>
                </a:lnTo>
                <a:lnTo>
                  <a:pt x="2394" y="392"/>
                </a:lnTo>
                <a:lnTo>
                  <a:pt x="2394" y="392"/>
                </a:lnTo>
                <a:lnTo>
                  <a:pt x="2394" y="392"/>
                </a:lnTo>
                <a:lnTo>
                  <a:pt x="2394" y="392"/>
                </a:lnTo>
                <a:lnTo>
                  <a:pt x="2395" y="391"/>
                </a:lnTo>
                <a:lnTo>
                  <a:pt x="2395" y="392"/>
                </a:lnTo>
                <a:lnTo>
                  <a:pt x="2395" y="391"/>
                </a:lnTo>
                <a:lnTo>
                  <a:pt x="2396" y="391"/>
                </a:lnTo>
                <a:lnTo>
                  <a:pt x="2396" y="393"/>
                </a:lnTo>
                <a:lnTo>
                  <a:pt x="2396" y="392"/>
                </a:lnTo>
                <a:lnTo>
                  <a:pt x="2396" y="391"/>
                </a:lnTo>
                <a:lnTo>
                  <a:pt x="2397" y="391"/>
                </a:lnTo>
                <a:lnTo>
                  <a:pt x="2397" y="392"/>
                </a:lnTo>
                <a:lnTo>
                  <a:pt x="2397" y="392"/>
                </a:lnTo>
                <a:lnTo>
                  <a:pt x="2397" y="392"/>
                </a:lnTo>
                <a:lnTo>
                  <a:pt x="2397" y="392"/>
                </a:lnTo>
                <a:lnTo>
                  <a:pt x="2398" y="392"/>
                </a:lnTo>
                <a:lnTo>
                  <a:pt x="2398" y="391"/>
                </a:lnTo>
                <a:lnTo>
                  <a:pt x="2398" y="392"/>
                </a:lnTo>
                <a:lnTo>
                  <a:pt x="2398" y="392"/>
                </a:lnTo>
                <a:lnTo>
                  <a:pt x="2399" y="392"/>
                </a:lnTo>
                <a:lnTo>
                  <a:pt x="2399" y="392"/>
                </a:lnTo>
                <a:lnTo>
                  <a:pt x="2399" y="392"/>
                </a:lnTo>
                <a:lnTo>
                  <a:pt x="2399" y="391"/>
                </a:lnTo>
                <a:lnTo>
                  <a:pt x="2400" y="392"/>
                </a:lnTo>
                <a:lnTo>
                  <a:pt x="2400" y="394"/>
                </a:lnTo>
                <a:lnTo>
                  <a:pt x="2400" y="394"/>
                </a:lnTo>
                <a:lnTo>
                  <a:pt x="2401" y="393"/>
                </a:lnTo>
                <a:lnTo>
                  <a:pt x="2401" y="393"/>
                </a:lnTo>
                <a:lnTo>
                  <a:pt x="2401" y="394"/>
                </a:lnTo>
                <a:lnTo>
                  <a:pt x="2401" y="393"/>
                </a:lnTo>
                <a:lnTo>
                  <a:pt x="2402" y="392"/>
                </a:lnTo>
                <a:lnTo>
                  <a:pt x="2402" y="393"/>
                </a:lnTo>
                <a:lnTo>
                  <a:pt x="2402" y="392"/>
                </a:lnTo>
                <a:lnTo>
                  <a:pt x="2402" y="393"/>
                </a:lnTo>
                <a:lnTo>
                  <a:pt x="2403" y="391"/>
                </a:lnTo>
                <a:lnTo>
                  <a:pt x="2403" y="393"/>
                </a:lnTo>
                <a:lnTo>
                  <a:pt x="2403" y="393"/>
                </a:lnTo>
                <a:lnTo>
                  <a:pt x="2403" y="392"/>
                </a:lnTo>
                <a:lnTo>
                  <a:pt x="2403" y="393"/>
                </a:lnTo>
                <a:lnTo>
                  <a:pt x="2404" y="392"/>
                </a:lnTo>
                <a:lnTo>
                  <a:pt x="2404" y="393"/>
                </a:lnTo>
                <a:lnTo>
                  <a:pt x="2404" y="394"/>
                </a:lnTo>
                <a:lnTo>
                  <a:pt x="2405" y="394"/>
                </a:lnTo>
                <a:lnTo>
                  <a:pt x="2405" y="393"/>
                </a:lnTo>
                <a:lnTo>
                  <a:pt x="2405" y="392"/>
                </a:lnTo>
                <a:lnTo>
                  <a:pt x="2405" y="394"/>
                </a:lnTo>
                <a:lnTo>
                  <a:pt x="2406" y="393"/>
                </a:lnTo>
                <a:lnTo>
                  <a:pt x="2406" y="392"/>
                </a:lnTo>
                <a:lnTo>
                  <a:pt x="2406" y="393"/>
                </a:lnTo>
                <a:lnTo>
                  <a:pt x="2406" y="393"/>
                </a:lnTo>
                <a:lnTo>
                  <a:pt x="2407" y="395"/>
                </a:lnTo>
                <a:lnTo>
                  <a:pt x="2407" y="394"/>
                </a:lnTo>
                <a:lnTo>
                  <a:pt x="2407" y="393"/>
                </a:lnTo>
                <a:lnTo>
                  <a:pt x="2407" y="392"/>
                </a:lnTo>
                <a:lnTo>
                  <a:pt x="2408" y="391"/>
                </a:lnTo>
                <a:lnTo>
                  <a:pt x="2408" y="391"/>
                </a:lnTo>
                <a:lnTo>
                  <a:pt x="2408" y="392"/>
                </a:lnTo>
                <a:lnTo>
                  <a:pt x="2408" y="392"/>
                </a:lnTo>
                <a:lnTo>
                  <a:pt x="2408" y="391"/>
                </a:lnTo>
                <a:lnTo>
                  <a:pt x="2409" y="391"/>
                </a:lnTo>
                <a:lnTo>
                  <a:pt x="2409" y="393"/>
                </a:lnTo>
                <a:lnTo>
                  <a:pt x="2409" y="392"/>
                </a:lnTo>
                <a:lnTo>
                  <a:pt x="2410" y="394"/>
                </a:lnTo>
                <a:lnTo>
                  <a:pt x="2410" y="392"/>
                </a:lnTo>
                <a:lnTo>
                  <a:pt x="2410" y="391"/>
                </a:lnTo>
                <a:lnTo>
                  <a:pt x="2410" y="393"/>
                </a:lnTo>
                <a:lnTo>
                  <a:pt x="2411" y="391"/>
                </a:lnTo>
                <a:lnTo>
                  <a:pt x="2411" y="392"/>
                </a:lnTo>
                <a:lnTo>
                  <a:pt x="2411" y="393"/>
                </a:lnTo>
                <a:lnTo>
                  <a:pt x="2411" y="392"/>
                </a:lnTo>
                <a:lnTo>
                  <a:pt x="2412" y="392"/>
                </a:lnTo>
                <a:lnTo>
                  <a:pt x="2412" y="392"/>
                </a:lnTo>
                <a:lnTo>
                  <a:pt x="2412" y="392"/>
                </a:lnTo>
                <a:lnTo>
                  <a:pt x="2412" y="392"/>
                </a:lnTo>
                <a:lnTo>
                  <a:pt x="2413" y="391"/>
                </a:lnTo>
                <a:lnTo>
                  <a:pt x="2413" y="391"/>
                </a:lnTo>
                <a:lnTo>
                  <a:pt x="2413" y="393"/>
                </a:lnTo>
                <a:lnTo>
                  <a:pt x="2413" y="391"/>
                </a:lnTo>
                <a:lnTo>
                  <a:pt x="2413" y="392"/>
                </a:lnTo>
                <a:lnTo>
                  <a:pt x="2414" y="392"/>
                </a:lnTo>
                <a:lnTo>
                  <a:pt x="2414" y="392"/>
                </a:lnTo>
                <a:lnTo>
                  <a:pt x="2414" y="391"/>
                </a:lnTo>
                <a:lnTo>
                  <a:pt x="2415" y="392"/>
                </a:lnTo>
                <a:lnTo>
                  <a:pt x="2415" y="393"/>
                </a:lnTo>
                <a:lnTo>
                  <a:pt x="2415" y="392"/>
                </a:lnTo>
                <a:lnTo>
                  <a:pt x="2415" y="391"/>
                </a:lnTo>
                <a:lnTo>
                  <a:pt x="2416" y="391"/>
                </a:lnTo>
                <a:lnTo>
                  <a:pt x="2416" y="391"/>
                </a:lnTo>
                <a:lnTo>
                  <a:pt x="2416" y="390"/>
                </a:lnTo>
                <a:lnTo>
                  <a:pt x="2416" y="391"/>
                </a:lnTo>
                <a:lnTo>
                  <a:pt x="2417" y="391"/>
                </a:lnTo>
                <a:lnTo>
                  <a:pt x="2417" y="390"/>
                </a:lnTo>
                <a:lnTo>
                  <a:pt x="2417" y="391"/>
                </a:lnTo>
                <a:lnTo>
                  <a:pt x="2417" y="391"/>
                </a:lnTo>
                <a:lnTo>
                  <a:pt x="2418" y="393"/>
                </a:lnTo>
                <a:lnTo>
                  <a:pt x="2418" y="391"/>
                </a:lnTo>
                <a:lnTo>
                  <a:pt x="2418" y="390"/>
                </a:lnTo>
                <a:lnTo>
                  <a:pt x="2418" y="390"/>
                </a:lnTo>
                <a:lnTo>
                  <a:pt x="2418" y="390"/>
                </a:lnTo>
                <a:lnTo>
                  <a:pt x="2419" y="390"/>
                </a:lnTo>
                <a:lnTo>
                  <a:pt x="2419" y="389"/>
                </a:lnTo>
                <a:lnTo>
                  <a:pt x="2419" y="389"/>
                </a:lnTo>
                <a:lnTo>
                  <a:pt x="2420" y="388"/>
                </a:lnTo>
                <a:lnTo>
                  <a:pt x="2420" y="389"/>
                </a:lnTo>
                <a:lnTo>
                  <a:pt x="2420" y="388"/>
                </a:lnTo>
                <a:lnTo>
                  <a:pt x="2420" y="388"/>
                </a:lnTo>
                <a:lnTo>
                  <a:pt x="2421" y="388"/>
                </a:lnTo>
                <a:lnTo>
                  <a:pt x="2421" y="388"/>
                </a:lnTo>
                <a:lnTo>
                  <a:pt x="2421" y="389"/>
                </a:lnTo>
                <a:lnTo>
                  <a:pt x="2421" y="388"/>
                </a:lnTo>
                <a:lnTo>
                  <a:pt x="2422" y="389"/>
                </a:lnTo>
                <a:lnTo>
                  <a:pt x="2422" y="387"/>
                </a:lnTo>
                <a:lnTo>
                  <a:pt x="2422" y="387"/>
                </a:lnTo>
                <a:lnTo>
                  <a:pt x="2422" y="388"/>
                </a:lnTo>
                <a:lnTo>
                  <a:pt x="2423" y="387"/>
                </a:lnTo>
                <a:lnTo>
                  <a:pt x="2423" y="388"/>
                </a:lnTo>
                <a:lnTo>
                  <a:pt x="2423" y="387"/>
                </a:lnTo>
                <a:lnTo>
                  <a:pt x="2424" y="388"/>
                </a:lnTo>
                <a:lnTo>
                  <a:pt x="2424" y="386"/>
                </a:lnTo>
                <a:lnTo>
                  <a:pt x="2424" y="388"/>
                </a:lnTo>
                <a:lnTo>
                  <a:pt x="2424" y="387"/>
                </a:lnTo>
                <a:lnTo>
                  <a:pt x="2424" y="389"/>
                </a:lnTo>
                <a:lnTo>
                  <a:pt x="2425" y="387"/>
                </a:lnTo>
                <a:lnTo>
                  <a:pt x="2425" y="385"/>
                </a:lnTo>
                <a:lnTo>
                  <a:pt x="2425" y="386"/>
                </a:lnTo>
                <a:lnTo>
                  <a:pt x="2425" y="386"/>
                </a:lnTo>
                <a:lnTo>
                  <a:pt x="2426" y="383"/>
                </a:lnTo>
                <a:lnTo>
                  <a:pt x="2426" y="385"/>
                </a:lnTo>
                <a:lnTo>
                  <a:pt x="2426" y="386"/>
                </a:lnTo>
                <a:lnTo>
                  <a:pt x="2426" y="387"/>
                </a:lnTo>
                <a:lnTo>
                  <a:pt x="2427" y="383"/>
                </a:lnTo>
                <a:lnTo>
                  <a:pt x="2427" y="383"/>
                </a:lnTo>
                <a:lnTo>
                  <a:pt x="2427" y="383"/>
                </a:lnTo>
                <a:lnTo>
                  <a:pt x="2427" y="384"/>
                </a:lnTo>
                <a:lnTo>
                  <a:pt x="2428" y="382"/>
                </a:lnTo>
                <a:lnTo>
                  <a:pt x="2428" y="382"/>
                </a:lnTo>
                <a:lnTo>
                  <a:pt x="2428" y="381"/>
                </a:lnTo>
                <a:lnTo>
                  <a:pt x="2429" y="382"/>
                </a:lnTo>
                <a:lnTo>
                  <a:pt x="2429" y="382"/>
                </a:lnTo>
                <a:lnTo>
                  <a:pt x="2429" y="379"/>
                </a:lnTo>
                <a:lnTo>
                  <a:pt x="2429" y="380"/>
                </a:lnTo>
                <a:lnTo>
                  <a:pt x="2429" y="380"/>
                </a:lnTo>
                <a:lnTo>
                  <a:pt x="2430" y="380"/>
                </a:lnTo>
                <a:lnTo>
                  <a:pt x="2430" y="379"/>
                </a:lnTo>
                <a:lnTo>
                  <a:pt x="2430" y="378"/>
                </a:lnTo>
                <a:lnTo>
                  <a:pt x="2430" y="379"/>
                </a:lnTo>
                <a:lnTo>
                  <a:pt x="2431" y="378"/>
                </a:lnTo>
                <a:lnTo>
                  <a:pt x="2431" y="379"/>
                </a:lnTo>
                <a:lnTo>
                  <a:pt x="2431" y="379"/>
                </a:lnTo>
                <a:lnTo>
                  <a:pt x="2431" y="378"/>
                </a:lnTo>
                <a:lnTo>
                  <a:pt x="2432" y="376"/>
                </a:lnTo>
                <a:lnTo>
                  <a:pt x="2432" y="377"/>
                </a:lnTo>
                <a:lnTo>
                  <a:pt x="2432" y="376"/>
                </a:lnTo>
                <a:lnTo>
                  <a:pt x="2432" y="376"/>
                </a:lnTo>
                <a:lnTo>
                  <a:pt x="2433" y="374"/>
                </a:lnTo>
                <a:lnTo>
                  <a:pt x="2433" y="374"/>
                </a:lnTo>
                <a:lnTo>
                  <a:pt x="2433" y="374"/>
                </a:lnTo>
                <a:lnTo>
                  <a:pt x="2434" y="373"/>
                </a:lnTo>
                <a:lnTo>
                  <a:pt x="2434" y="373"/>
                </a:lnTo>
                <a:lnTo>
                  <a:pt x="2434" y="372"/>
                </a:lnTo>
                <a:lnTo>
                  <a:pt x="2434" y="371"/>
                </a:lnTo>
                <a:lnTo>
                  <a:pt x="2434" y="372"/>
                </a:lnTo>
                <a:lnTo>
                  <a:pt x="2435" y="368"/>
                </a:lnTo>
                <a:lnTo>
                  <a:pt x="2435" y="368"/>
                </a:lnTo>
                <a:lnTo>
                  <a:pt x="2435" y="367"/>
                </a:lnTo>
                <a:lnTo>
                  <a:pt x="2435" y="367"/>
                </a:lnTo>
                <a:lnTo>
                  <a:pt x="2436" y="367"/>
                </a:lnTo>
                <a:lnTo>
                  <a:pt x="2436" y="365"/>
                </a:lnTo>
                <a:lnTo>
                  <a:pt x="2436" y="365"/>
                </a:lnTo>
                <a:lnTo>
                  <a:pt x="2436" y="369"/>
                </a:lnTo>
                <a:lnTo>
                  <a:pt x="2437" y="366"/>
                </a:lnTo>
                <a:lnTo>
                  <a:pt x="2437" y="363"/>
                </a:lnTo>
                <a:lnTo>
                  <a:pt x="2437" y="361"/>
                </a:lnTo>
                <a:lnTo>
                  <a:pt x="2437" y="362"/>
                </a:lnTo>
                <a:lnTo>
                  <a:pt x="2438" y="360"/>
                </a:lnTo>
                <a:lnTo>
                  <a:pt x="2438" y="360"/>
                </a:lnTo>
                <a:lnTo>
                  <a:pt x="2438" y="361"/>
                </a:lnTo>
                <a:lnTo>
                  <a:pt x="2439" y="363"/>
                </a:lnTo>
                <a:lnTo>
                  <a:pt x="2439" y="359"/>
                </a:lnTo>
                <a:lnTo>
                  <a:pt x="2439" y="355"/>
                </a:lnTo>
                <a:lnTo>
                  <a:pt x="2439" y="358"/>
                </a:lnTo>
                <a:lnTo>
                  <a:pt x="2439" y="358"/>
                </a:lnTo>
                <a:lnTo>
                  <a:pt x="2440" y="354"/>
                </a:lnTo>
                <a:lnTo>
                  <a:pt x="2440" y="354"/>
                </a:lnTo>
                <a:lnTo>
                  <a:pt x="2440" y="351"/>
                </a:lnTo>
                <a:lnTo>
                  <a:pt x="2440" y="351"/>
                </a:lnTo>
                <a:lnTo>
                  <a:pt x="2441" y="350"/>
                </a:lnTo>
                <a:lnTo>
                  <a:pt x="2441" y="349"/>
                </a:lnTo>
                <a:lnTo>
                  <a:pt x="2441" y="345"/>
                </a:lnTo>
                <a:lnTo>
                  <a:pt x="2441" y="345"/>
                </a:lnTo>
                <a:lnTo>
                  <a:pt x="2442" y="344"/>
                </a:lnTo>
                <a:lnTo>
                  <a:pt x="2442" y="343"/>
                </a:lnTo>
                <a:lnTo>
                  <a:pt x="2442" y="340"/>
                </a:lnTo>
                <a:lnTo>
                  <a:pt x="2443" y="340"/>
                </a:lnTo>
                <a:lnTo>
                  <a:pt x="2443" y="339"/>
                </a:lnTo>
                <a:lnTo>
                  <a:pt x="2443" y="342"/>
                </a:lnTo>
                <a:lnTo>
                  <a:pt x="2443" y="342"/>
                </a:lnTo>
                <a:lnTo>
                  <a:pt x="2444" y="337"/>
                </a:lnTo>
                <a:lnTo>
                  <a:pt x="2444" y="337"/>
                </a:lnTo>
                <a:lnTo>
                  <a:pt x="2444" y="336"/>
                </a:lnTo>
                <a:lnTo>
                  <a:pt x="2444" y="341"/>
                </a:lnTo>
                <a:lnTo>
                  <a:pt x="2444" y="339"/>
                </a:lnTo>
                <a:lnTo>
                  <a:pt x="2445" y="338"/>
                </a:lnTo>
                <a:lnTo>
                  <a:pt x="2445" y="334"/>
                </a:lnTo>
                <a:lnTo>
                  <a:pt x="2445" y="331"/>
                </a:lnTo>
                <a:lnTo>
                  <a:pt x="2445" y="331"/>
                </a:lnTo>
                <a:lnTo>
                  <a:pt x="2446" y="330"/>
                </a:lnTo>
                <a:lnTo>
                  <a:pt x="2446" y="329"/>
                </a:lnTo>
                <a:lnTo>
                  <a:pt x="2446" y="329"/>
                </a:lnTo>
                <a:lnTo>
                  <a:pt x="2446" y="321"/>
                </a:lnTo>
                <a:lnTo>
                  <a:pt x="2447" y="320"/>
                </a:lnTo>
                <a:lnTo>
                  <a:pt x="2447" y="312"/>
                </a:lnTo>
                <a:lnTo>
                  <a:pt x="2447" y="317"/>
                </a:lnTo>
                <a:lnTo>
                  <a:pt x="2448" y="317"/>
                </a:lnTo>
                <a:lnTo>
                  <a:pt x="2448" y="318"/>
                </a:lnTo>
                <a:lnTo>
                  <a:pt x="2448" y="320"/>
                </a:lnTo>
                <a:lnTo>
                  <a:pt x="2448" y="319"/>
                </a:lnTo>
                <a:lnTo>
                  <a:pt x="2449" y="323"/>
                </a:lnTo>
                <a:lnTo>
                  <a:pt x="2449" y="326"/>
                </a:lnTo>
                <a:lnTo>
                  <a:pt x="2449" y="324"/>
                </a:lnTo>
                <a:lnTo>
                  <a:pt x="2449" y="321"/>
                </a:lnTo>
                <a:lnTo>
                  <a:pt x="2450" y="320"/>
                </a:lnTo>
                <a:lnTo>
                  <a:pt x="2450" y="319"/>
                </a:lnTo>
                <a:lnTo>
                  <a:pt x="2450" y="322"/>
                </a:lnTo>
                <a:lnTo>
                  <a:pt x="2450" y="320"/>
                </a:lnTo>
                <a:lnTo>
                  <a:pt x="2450" y="312"/>
                </a:lnTo>
                <a:lnTo>
                  <a:pt x="2451" y="305"/>
                </a:lnTo>
                <a:lnTo>
                  <a:pt x="2451" y="307"/>
                </a:lnTo>
                <a:lnTo>
                  <a:pt x="2451" y="307"/>
                </a:lnTo>
                <a:lnTo>
                  <a:pt x="2451" y="309"/>
                </a:lnTo>
                <a:lnTo>
                  <a:pt x="2452" y="313"/>
                </a:lnTo>
                <a:lnTo>
                  <a:pt x="2452" y="307"/>
                </a:lnTo>
                <a:lnTo>
                  <a:pt x="2452" y="295"/>
                </a:lnTo>
                <a:lnTo>
                  <a:pt x="2453" y="282"/>
                </a:lnTo>
                <a:lnTo>
                  <a:pt x="2453" y="289"/>
                </a:lnTo>
                <a:lnTo>
                  <a:pt x="2453" y="279"/>
                </a:lnTo>
                <a:lnTo>
                  <a:pt x="2453" y="284"/>
                </a:lnTo>
                <a:lnTo>
                  <a:pt x="2454" y="282"/>
                </a:lnTo>
                <a:lnTo>
                  <a:pt x="2454" y="286"/>
                </a:lnTo>
                <a:lnTo>
                  <a:pt x="2454" y="296"/>
                </a:lnTo>
                <a:lnTo>
                  <a:pt x="2454" y="291"/>
                </a:lnTo>
                <a:lnTo>
                  <a:pt x="2455" y="283"/>
                </a:lnTo>
                <a:lnTo>
                  <a:pt x="2455" y="286"/>
                </a:lnTo>
                <a:lnTo>
                  <a:pt x="2455" y="296"/>
                </a:lnTo>
                <a:lnTo>
                  <a:pt x="2455" y="291"/>
                </a:lnTo>
                <a:lnTo>
                  <a:pt x="2455" y="292"/>
                </a:lnTo>
                <a:lnTo>
                  <a:pt x="2456" y="295"/>
                </a:lnTo>
                <a:lnTo>
                  <a:pt x="2456" y="285"/>
                </a:lnTo>
                <a:lnTo>
                  <a:pt x="2456" y="292"/>
                </a:lnTo>
                <a:lnTo>
                  <a:pt x="2456" y="279"/>
                </a:lnTo>
                <a:lnTo>
                  <a:pt x="2457" y="290"/>
                </a:lnTo>
                <a:lnTo>
                  <a:pt x="2457" y="289"/>
                </a:lnTo>
                <a:lnTo>
                  <a:pt x="2457" y="281"/>
                </a:lnTo>
                <a:lnTo>
                  <a:pt x="2458" y="280"/>
                </a:lnTo>
                <a:lnTo>
                  <a:pt x="2458" y="283"/>
                </a:lnTo>
                <a:lnTo>
                  <a:pt x="2458" y="279"/>
                </a:lnTo>
                <a:lnTo>
                  <a:pt x="2458" y="274"/>
                </a:lnTo>
                <a:lnTo>
                  <a:pt x="2459" y="271"/>
                </a:lnTo>
                <a:lnTo>
                  <a:pt x="2459" y="273"/>
                </a:lnTo>
                <a:lnTo>
                  <a:pt x="2459" y="278"/>
                </a:lnTo>
                <a:lnTo>
                  <a:pt x="2459" y="263"/>
                </a:lnTo>
                <a:lnTo>
                  <a:pt x="2460" y="263"/>
                </a:lnTo>
                <a:lnTo>
                  <a:pt x="2460" y="272"/>
                </a:lnTo>
                <a:lnTo>
                  <a:pt x="2460" y="261"/>
                </a:lnTo>
                <a:lnTo>
                  <a:pt x="2460" y="251"/>
                </a:lnTo>
                <a:lnTo>
                  <a:pt x="2460" y="261"/>
                </a:lnTo>
                <a:lnTo>
                  <a:pt x="2461" y="263"/>
                </a:lnTo>
                <a:lnTo>
                  <a:pt x="2461" y="254"/>
                </a:lnTo>
                <a:lnTo>
                  <a:pt x="2461" y="258"/>
                </a:lnTo>
                <a:lnTo>
                  <a:pt x="2462" y="259"/>
                </a:lnTo>
                <a:lnTo>
                  <a:pt x="2462" y="267"/>
                </a:lnTo>
                <a:lnTo>
                  <a:pt x="2462" y="265"/>
                </a:lnTo>
                <a:lnTo>
                  <a:pt x="2462" y="260"/>
                </a:lnTo>
                <a:lnTo>
                  <a:pt x="2463" y="271"/>
                </a:lnTo>
                <a:lnTo>
                  <a:pt x="2463" y="262"/>
                </a:lnTo>
                <a:lnTo>
                  <a:pt x="2463" y="268"/>
                </a:lnTo>
                <a:lnTo>
                  <a:pt x="2463" y="261"/>
                </a:lnTo>
                <a:lnTo>
                  <a:pt x="2464" y="259"/>
                </a:lnTo>
                <a:lnTo>
                  <a:pt x="2464" y="267"/>
                </a:lnTo>
                <a:lnTo>
                  <a:pt x="2464" y="257"/>
                </a:lnTo>
                <a:lnTo>
                  <a:pt x="2464" y="260"/>
                </a:lnTo>
                <a:lnTo>
                  <a:pt x="2465" y="270"/>
                </a:lnTo>
                <a:lnTo>
                  <a:pt x="2465" y="253"/>
                </a:lnTo>
                <a:lnTo>
                  <a:pt x="2465" y="254"/>
                </a:lnTo>
                <a:lnTo>
                  <a:pt x="2465" y="257"/>
                </a:lnTo>
                <a:lnTo>
                  <a:pt x="2465" y="273"/>
                </a:lnTo>
                <a:lnTo>
                  <a:pt x="2466" y="257"/>
                </a:lnTo>
                <a:lnTo>
                  <a:pt x="2466" y="254"/>
                </a:lnTo>
                <a:lnTo>
                  <a:pt x="2466" y="268"/>
                </a:lnTo>
                <a:lnTo>
                  <a:pt x="2467" y="250"/>
                </a:lnTo>
                <a:lnTo>
                  <a:pt x="2467" y="239"/>
                </a:lnTo>
                <a:lnTo>
                  <a:pt x="2467" y="245"/>
                </a:lnTo>
                <a:lnTo>
                  <a:pt x="2467" y="231"/>
                </a:lnTo>
                <a:lnTo>
                  <a:pt x="2468" y="255"/>
                </a:lnTo>
                <a:lnTo>
                  <a:pt x="2468" y="249"/>
                </a:lnTo>
                <a:lnTo>
                  <a:pt x="2468" y="254"/>
                </a:lnTo>
                <a:lnTo>
                  <a:pt x="2468" y="233"/>
                </a:lnTo>
                <a:lnTo>
                  <a:pt x="2469" y="247"/>
                </a:lnTo>
                <a:lnTo>
                  <a:pt x="2469" y="244"/>
                </a:lnTo>
                <a:lnTo>
                  <a:pt x="2469" y="257"/>
                </a:lnTo>
                <a:lnTo>
                  <a:pt x="2469" y="246"/>
                </a:lnTo>
                <a:lnTo>
                  <a:pt x="2470" y="237"/>
                </a:lnTo>
                <a:lnTo>
                  <a:pt x="2470" y="244"/>
                </a:lnTo>
                <a:lnTo>
                  <a:pt x="2470" y="232"/>
                </a:lnTo>
                <a:lnTo>
                  <a:pt x="2470" y="224"/>
                </a:lnTo>
                <a:lnTo>
                  <a:pt x="2470" y="238"/>
                </a:lnTo>
                <a:lnTo>
                  <a:pt x="2471" y="237"/>
                </a:lnTo>
                <a:lnTo>
                  <a:pt x="2471" y="245"/>
                </a:lnTo>
                <a:lnTo>
                  <a:pt x="2471" y="247"/>
                </a:lnTo>
                <a:lnTo>
                  <a:pt x="2472" y="254"/>
                </a:lnTo>
                <a:lnTo>
                  <a:pt x="2472" y="254"/>
                </a:lnTo>
                <a:lnTo>
                  <a:pt x="2472" y="249"/>
                </a:lnTo>
                <a:lnTo>
                  <a:pt x="2472" y="245"/>
                </a:lnTo>
                <a:lnTo>
                  <a:pt x="2473" y="251"/>
                </a:lnTo>
                <a:lnTo>
                  <a:pt x="2473" y="246"/>
                </a:lnTo>
                <a:lnTo>
                  <a:pt x="2473" y="242"/>
                </a:lnTo>
                <a:lnTo>
                  <a:pt x="2473" y="236"/>
                </a:lnTo>
                <a:lnTo>
                  <a:pt x="2474" y="240"/>
                </a:lnTo>
                <a:lnTo>
                  <a:pt x="2474" y="248"/>
                </a:lnTo>
                <a:lnTo>
                  <a:pt x="2474" y="253"/>
                </a:lnTo>
                <a:lnTo>
                  <a:pt x="2474" y="254"/>
                </a:lnTo>
                <a:lnTo>
                  <a:pt x="2475" y="246"/>
                </a:lnTo>
                <a:lnTo>
                  <a:pt x="2475" y="241"/>
                </a:lnTo>
                <a:lnTo>
                  <a:pt x="2475" y="262"/>
                </a:lnTo>
                <a:lnTo>
                  <a:pt x="2475" y="233"/>
                </a:lnTo>
                <a:lnTo>
                  <a:pt x="2475" y="235"/>
                </a:lnTo>
                <a:lnTo>
                  <a:pt x="2476" y="247"/>
                </a:lnTo>
                <a:lnTo>
                  <a:pt x="2476" y="239"/>
                </a:lnTo>
                <a:lnTo>
                  <a:pt x="2476" y="234"/>
                </a:lnTo>
                <a:lnTo>
                  <a:pt x="2477" y="236"/>
                </a:lnTo>
                <a:lnTo>
                  <a:pt x="2477" y="246"/>
                </a:lnTo>
                <a:lnTo>
                  <a:pt x="2477" y="226"/>
                </a:lnTo>
                <a:lnTo>
                  <a:pt x="2477" y="215"/>
                </a:lnTo>
                <a:lnTo>
                  <a:pt x="2478" y="236"/>
                </a:lnTo>
                <a:lnTo>
                  <a:pt x="2478" y="236"/>
                </a:lnTo>
                <a:lnTo>
                  <a:pt x="2478" y="247"/>
                </a:lnTo>
                <a:lnTo>
                  <a:pt x="2478" y="235"/>
                </a:lnTo>
                <a:lnTo>
                  <a:pt x="2479" y="232"/>
                </a:lnTo>
                <a:lnTo>
                  <a:pt x="2479" y="243"/>
                </a:lnTo>
                <a:lnTo>
                  <a:pt x="2479" y="233"/>
                </a:lnTo>
                <a:lnTo>
                  <a:pt x="2479" y="241"/>
                </a:lnTo>
                <a:lnTo>
                  <a:pt x="2480" y="210"/>
                </a:lnTo>
                <a:lnTo>
                  <a:pt x="2480" y="220"/>
                </a:lnTo>
                <a:lnTo>
                  <a:pt x="2480" y="239"/>
                </a:lnTo>
                <a:lnTo>
                  <a:pt x="2481" y="254"/>
                </a:lnTo>
                <a:lnTo>
                  <a:pt x="2481" y="255"/>
                </a:lnTo>
                <a:lnTo>
                  <a:pt x="2481" y="236"/>
                </a:lnTo>
                <a:lnTo>
                  <a:pt x="2481" y="240"/>
                </a:lnTo>
                <a:lnTo>
                  <a:pt x="2481" y="238"/>
                </a:lnTo>
                <a:lnTo>
                  <a:pt x="2482" y="233"/>
                </a:lnTo>
                <a:lnTo>
                  <a:pt x="2482" y="231"/>
                </a:lnTo>
                <a:lnTo>
                  <a:pt x="2482" y="251"/>
                </a:lnTo>
                <a:lnTo>
                  <a:pt x="2482" y="265"/>
                </a:lnTo>
                <a:lnTo>
                  <a:pt x="2483" y="250"/>
                </a:lnTo>
                <a:lnTo>
                  <a:pt x="2483" y="255"/>
                </a:lnTo>
                <a:lnTo>
                  <a:pt x="2483" y="250"/>
                </a:lnTo>
                <a:lnTo>
                  <a:pt x="2483" y="226"/>
                </a:lnTo>
                <a:lnTo>
                  <a:pt x="2484" y="232"/>
                </a:lnTo>
                <a:lnTo>
                  <a:pt x="2484" y="227"/>
                </a:lnTo>
                <a:lnTo>
                  <a:pt x="2484" y="227"/>
                </a:lnTo>
                <a:lnTo>
                  <a:pt x="2484" y="232"/>
                </a:lnTo>
                <a:lnTo>
                  <a:pt x="2485" y="241"/>
                </a:lnTo>
                <a:lnTo>
                  <a:pt x="2485" y="235"/>
                </a:lnTo>
                <a:lnTo>
                  <a:pt x="2485" y="241"/>
                </a:lnTo>
                <a:lnTo>
                  <a:pt x="2486" y="249"/>
                </a:lnTo>
                <a:lnTo>
                  <a:pt x="2486" y="249"/>
                </a:lnTo>
                <a:lnTo>
                  <a:pt x="2486" y="213"/>
                </a:lnTo>
                <a:lnTo>
                  <a:pt x="2486" y="237"/>
                </a:lnTo>
                <a:lnTo>
                  <a:pt x="2486" y="217"/>
                </a:lnTo>
                <a:lnTo>
                  <a:pt x="2487" y="226"/>
                </a:lnTo>
                <a:lnTo>
                  <a:pt x="2487" y="217"/>
                </a:lnTo>
                <a:lnTo>
                  <a:pt x="2487" y="213"/>
                </a:lnTo>
                <a:lnTo>
                  <a:pt x="2487" y="241"/>
                </a:lnTo>
                <a:lnTo>
                  <a:pt x="2488" y="210"/>
                </a:lnTo>
                <a:lnTo>
                  <a:pt x="2488" y="234"/>
                </a:lnTo>
                <a:lnTo>
                  <a:pt x="2488" y="251"/>
                </a:lnTo>
                <a:lnTo>
                  <a:pt x="2488" y="215"/>
                </a:lnTo>
                <a:lnTo>
                  <a:pt x="2489" y="213"/>
                </a:lnTo>
                <a:lnTo>
                  <a:pt x="2489" y="226"/>
                </a:lnTo>
                <a:lnTo>
                  <a:pt x="2489" y="232"/>
                </a:lnTo>
                <a:lnTo>
                  <a:pt x="2489" y="234"/>
                </a:lnTo>
                <a:lnTo>
                  <a:pt x="2490" y="228"/>
                </a:lnTo>
                <a:lnTo>
                  <a:pt x="2490" y="227"/>
                </a:lnTo>
                <a:lnTo>
                  <a:pt x="2490" y="217"/>
                </a:lnTo>
                <a:lnTo>
                  <a:pt x="2491" y="222"/>
                </a:lnTo>
                <a:lnTo>
                  <a:pt x="2491" y="223"/>
                </a:lnTo>
                <a:lnTo>
                  <a:pt x="2491" y="216"/>
                </a:lnTo>
                <a:lnTo>
                  <a:pt x="2491" y="227"/>
                </a:lnTo>
                <a:lnTo>
                  <a:pt x="2491" y="199"/>
                </a:lnTo>
                <a:lnTo>
                  <a:pt x="2492" y="231"/>
                </a:lnTo>
                <a:lnTo>
                  <a:pt x="2492" y="219"/>
                </a:lnTo>
                <a:lnTo>
                  <a:pt x="2492" y="213"/>
                </a:lnTo>
                <a:lnTo>
                  <a:pt x="2492" y="219"/>
                </a:lnTo>
                <a:lnTo>
                  <a:pt x="2493" y="230"/>
                </a:lnTo>
                <a:lnTo>
                  <a:pt x="2493" y="215"/>
                </a:lnTo>
                <a:lnTo>
                  <a:pt x="2493" y="223"/>
                </a:lnTo>
                <a:lnTo>
                  <a:pt x="2493" y="228"/>
                </a:lnTo>
                <a:lnTo>
                  <a:pt x="2494" y="223"/>
                </a:lnTo>
                <a:lnTo>
                  <a:pt x="2494" y="236"/>
                </a:lnTo>
                <a:lnTo>
                  <a:pt x="2494" y="213"/>
                </a:lnTo>
                <a:lnTo>
                  <a:pt x="2494" y="238"/>
                </a:lnTo>
                <a:lnTo>
                  <a:pt x="2495" y="237"/>
                </a:lnTo>
                <a:lnTo>
                  <a:pt x="2495" y="231"/>
                </a:lnTo>
                <a:lnTo>
                  <a:pt x="2495" y="233"/>
                </a:lnTo>
                <a:lnTo>
                  <a:pt x="2496" y="205"/>
                </a:lnTo>
                <a:lnTo>
                  <a:pt x="2496" y="242"/>
                </a:lnTo>
                <a:lnTo>
                  <a:pt x="2496" y="248"/>
                </a:lnTo>
                <a:lnTo>
                  <a:pt x="2496" y="248"/>
                </a:lnTo>
                <a:lnTo>
                  <a:pt x="2496" y="216"/>
                </a:lnTo>
                <a:lnTo>
                  <a:pt x="2497" y="229"/>
                </a:lnTo>
                <a:lnTo>
                  <a:pt x="2497" y="245"/>
                </a:lnTo>
                <a:lnTo>
                  <a:pt x="2497" y="210"/>
                </a:lnTo>
                <a:lnTo>
                  <a:pt x="2497" y="222"/>
                </a:lnTo>
                <a:lnTo>
                  <a:pt x="2498" y="237"/>
                </a:lnTo>
                <a:lnTo>
                  <a:pt x="2498" y="244"/>
                </a:lnTo>
                <a:lnTo>
                  <a:pt x="2498" y="232"/>
                </a:lnTo>
                <a:lnTo>
                  <a:pt x="2498" y="240"/>
                </a:lnTo>
                <a:lnTo>
                  <a:pt x="2499" y="243"/>
                </a:lnTo>
                <a:lnTo>
                  <a:pt x="2499" y="224"/>
                </a:lnTo>
                <a:lnTo>
                  <a:pt x="2499" y="228"/>
                </a:lnTo>
                <a:lnTo>
                  <a:pt x="2500" y="234"/>
                </a:lnTo>
                <a:lnTo>
                  <a:pt x="2500" y="239"/>
                </a:lnTo>
                <a:lnTo>
                  <a:pt x="2500" y="221"/>
                </a:lnTo>
                <a:lnTo>
                  <a:pt x="2500" y="215"/>
                </a:lnTo>
                <a:lnTo>
                  <a:pt x="2501" y="198"/>
                </a:lnTo>
                <a:lnTo>
                  <a:pt x="2501" y="195"/>
                </a:lnTo>
                <a:lnTo>
                  <a:pt x="2501" y="197"/>
                </a:lnTo>
                <a:lnTo>
                  <a:pt x="2501" y="229"/>
                </a:lnTo>
                <a:lnTo>
                  <a:pt x="2502" y="214"/>
                </a:lnTo>
                <a:lnTo>
                  <a:pt x="2502" y="240"/>
                </a:lnTo>
                <a:lnTo>
                  <a:pt x="2502" y="223"/>
                </a:lnTo>
                <a:lnTo>
                  <a:pt x="2502" y="230"/>
                </a:lnTo>
                <a:lnTo>
                  <a:pt x="2502" y="223"/>
                </a:lnTo>
                <a:lnTo>
                  <a:pt x="2503" y="220"/>
                </a:lnTo>
                <a:lnTo>
                  <a:pt x="2503" y="230"/>
                </a:lnTo>
                <a:lnTo>
                  <a:pt x="2503" y="224"/>
                </a:lnTo>
                <a:lnTo>
                  <a:pt x="2503" y="217"/>
                </a:lnTo>
                <a:lnTo>
                  <a:pt x="2504" y="230"/>
                </a:lnTo>
                <a:lnTo>
                  <a:pt x="2504" y="237"/>
                </a:lnTo>
                <a:lnTo>
                  <a:pt x="2504" y="240"/>
                </a:lnTo>
                <a:lnTo>
                  <a:pt x="2505" y="234"/>
                </a:lnTo>
                <a:lnTo>
                  <a:pt x="2505" y="222"/>
                </a:lnTo>
                <a:lnTo>
                  <a:pt x="2505" y="233"/>
                </a:lnTo>
                <a:lnTo>
                  <a:pt x="2505" y="211"/>
                </a:lnTo>
                <a:lnTo>
                  <a:pt x="2506" y="217"/>
                </a:lnTo>
                <a:lnTo>
                  <a:pt x="2506" y="228"/>
                </a:lnTo>
                <a:lnTo>
                  <a:pt x="2506" y="232"/>
                </a:lnTo>
                <a:lnTo>
                  <a:pt x="2506" y="226"/>
                </a:lnTo>
                <a:lnTo>
                  <a:pt x="2507" y="232"/>
                </a:lnTo>
                <a:lnTo>
                  <a:pt x="2507" y="217"/>
                </a:lnTo>
                <a:lnTo>
                  <a:pt x="2507" y="232"/>
                </a:lnTo>
                <a:lnTo>
                  <a:pt x="2507" y="225"/>
                </a:lnTo>
                <a:lnTo>
                  <a:pt x="2507" y="213"/>
                </a:lnTo>
                <a:lnTo>
                  <a:pt x="2508" y="203"/>
                </a:lnTo>
                <a:lnTo>
                  <a:pt x="2508" y="227"/>
                </a:lnTo>
                <a:lnTo>
                  <a:pt x="2508" y="225"/>
                </a:lnTo>
                <a:lnTo>
                  <a:pt x="2508" y="239"/>
                </a:lnTo>
                <a:lnTo>
                  <a:pt x="2509" y="224"/>
                </a:lnTo>
                <a:lnTo>
                  <a:pt x="2509" y="214"/>
                </a:lnTo>
                <a:lnTo>
                  <a:pt x="2509" y="237"/>
                </a:lnTo>
                <a:lnTo>
                  <a:pt x="2510" y="223"/>
                </a:lnTo>
                <a:lnTo>
                  <a:pt x="2510" y="217"/>
                </a:lnTo>
                <a:lnTo>
                  <a:pt x="2510" y="210"/>
                </a:lnTo>
                <a:lnTo>
                  <a:pt x="2510" y="217"/>
                </a:lnTo>
                <a:lnTo>
                  <a:pt x="2511" y="205"/>
                </a:lnTo>
                <a:lnTo>
                  <a:pt x="2511" y="209"/>
                </a:lnTo>
                <a:lnTo>
                  <a:pt x="2511" y="193"/>
                </a:lnTo>
                <a:lnTo>
                  <a:pt x="2511" y="200"/>
                </a:lnTo>
                <a:lnTo>
                  <a:pt x="2512" y="197"/>
                </a:lnTo>
                <a:lnTo>
                  <a:pt x="2512" y="209"/>
                </a:lnTo>
                <a:lnTo>
                  <a:pt x="2512" y="199"/>
                </a:lnTo>
                <a:lnTo>
                  <a:pt x="2512" y="223"/>
                </a:lnTo>
                <a:lnTo>
                  <a:pt x="2512" y="238"/>
                </a:lnTo>
                <a:lnTo>
                  <a:pt x="2513" y="236"/>
                </a:lnTo>
                <a:lnTo>
                  <a:pt x="2513" y="236"/>
                </a:lnTo>
                <a:lnTo>
                  <a:pt x="2513" y="225"/>
                </a:lnTo>
                <a:lnTo>
                  <a:pt x="2513" y="234"/>
                </a:lnTo>
                <a:lnTo>
                  <a:pt x="2514" y="224"/>
                </a:lnTo>
                <a:lnTo>
                  <a:pt x="2514" y="224"/>
                </a:lnTo>
                <a:lnTo>
                  <a:pt x="2514" y="226"/>
                </a:lnTo>
                <a:lnTo>
                  <a:pt x="2515" y="216"/>
                </a:lnTo>
                <a:lnTo>
                  <a:pt x="2515" y="217"/>
                </a:lnTo>
                <a:lnTo>
                  <a:pt x="2515" y="233"/>
                </a:lnTo>
                <a:lnTo>
                  <a:pt x="2515" y="240"/>
                </a:lnTo>
                <a:lnTo>
                  <a:pt x="2516" y="217"/>
                </a:lnTo>
                <a:lnTo>
                  <a:pt x="2516" y="216"/>
                </a:lnTo>
                <a:lnTo>
                  <a:pt x="2516" y="192"/>
                </a:lnTo>
                <a:lnTo>
                  <a:pt x="2516" y="188"/>
                </a:lnTo>
                <a:lnTo>
                  <a:pt x="2517" y="221"/>
                </a:lnTo>
                <a:lnTo>
                  <a:pt x="2517" y="210"/>
                </a:lnTo>
                <a:lnTo>
                  <a:pt x="2517" y="222"/>
                </a:lnTo>
                <a:lnTo>
                  <a:pt x="2517" y="202"/>
                </a:lnTo>
                <a:lnTo>
                  <a:pt x="2517" y="209"/>
                </a:lnTo>
                <a:lnTo>
                  <a:pt x="2518" y="188"/>
                </a:lnTo>
                <a:lnTo>
                  <a:pt x="2518" y="211"/>
                </a:lnTo>
                <a:lnTo>
                  <a:pt x="2518" y="212"/>
                </a:lnTo>
                <a:lnTo>
                  <a:pt x="2519" y="194"/>
                </a:lnTo>
                <a:lnTo>
                  <a:pt x="2519" y="208"/>
                </a:lnTo>
                <a:lnTo>
                  <a:pt x="2519" y="236"/>
                </a:lnTo>
                <a:lnTo>
                  <a:pt x="2519" y="224"/>
                </a:lnTo>
                <a:lnTo>
                  <a:pt x="2520" y="225"/>
                </a:lnTo>
                <a:lnTo>
                  <a:pt x="2520" y="226"/>
                </a:lnTo>
                <a:lnTo>
                  <a:pt x="2520" y="224"/>
                </a:lnTo>
                <a:lnTo>
                  <a:pt x="2520" y="195"/>
                </a:lnTo>
                <a:lnTo>
                  <a:pt x="2521" y="220"/>
                </a:lnTo>
                <a:lnTo>
                  <a:pt x="2521" y="218"/>
                </a:lnTo>
                <a:lnTo>
                  <a:pt x="2521" y="180"/>
                </a:lnTo>
                <a:lnTo>
                  <a:pt x="2521" y="206"/>
                </a:lnTo>
                <a:lnTo>
                  <a:pt x="2522" y="207"/>
                </a:lnTo>
                <a:lnTo>
                  <a:pt x="2522" y="211"/>
                </a:lnTo>
                <a:lnTo>
                  <a:pt x="2522" y="207"/>
                </a:lnTo>
                <a:lnTo>
                  <a:pt x="2522" y="199"/>
                </a:lnTo>
                <a:lnTo>
                  <a:pt x="2522" y="185"/>
                </a:lnTo>
                <a:lnTo>
                  <a:pt x="2523" y="195"/>
                </a:lnTo>
                <a:lnTo>
                  <a:pt x="2523" y="203"/>
                </a:lnTo>
                <a:lnTo>
                  <a:pt x="2523" y="200"/>
                </a:lnTo>
                <a:lnTo>
                  <a:pt x="2524" y="195"/>
                </a:lnTo>
                <a:lnTo>
                  <a:pt x="2524" y="215"/>
                </a:lnTo>
                <a:lnTo>
                  <a:pt x="2524" y="216"/>
                </a:lnTo>
                <a:lnTo>
                  <a:pt x="2524" y="200"/>
                </a:lnTo>
                <a:lnTo>
                  <a:pt x="2525" y="218"/>
                </a:lnTo>
                <a:lnTo>
                  <a:pt x="2525" y="211"/>
                </a:lnTo>
                <a:lnTo>
                  <a:pt x="2525" y="211"/>
                </a:lnTo>
                <a:lnTo>
                  <a:pt x="2525" y="194"/>
                </a:lnTo>
                <a:lnTo>
                  <a:pt x="2526" y="208"/>
                </a:lnTo>
                <a:lnTo>
                  <a:pt x="2526" y="205"/>
                </a:lnTo>
                <a:lnTo>
                  <a:pt x="2526" y="212"/>
                </a:lnTo>
                <a:lnTo>
                  <a:pt x="2526" y="183"/>
                </a:lnTo>
                <a:lnTo>
                  <a:pt x="2527" y="203"/>
                </a:lnTo>
                <a:lnTo>
                  <a:pt x="2527" y="212"/>
                </a:lnTo>
                <a:lnTo>
                  <a:pt x="2527" y="217"/>
                </a:lnTo>
                <a:lnTo>
                  <a:pt x="2527" y="231"/>
                </a:lnTo>
                <a:lnTo>
                  <a:pt x="2528" y="216"/>
                </a:lnTo>
                <a:lnTo>
                  <a:pt x="2528" y="219"/>
                </a:lnTo>
                <a:lnTo>
                  <a:pt x="2528" y="212"/>
                </a:lnTo>
                <a:lnTo>
                  <a:pt x="2528" y="207"/>
                </a:lnTo>
                <a:lnTo>
                  <a:pt x="2529" y="210"/>
                </a:lnTo>
                <a:lnTo>
                  <a:pt x="2529" y="212"/>
                </a:lnTo>
                <a:lnTo>
                  <a:pt x="2529" y="207"/>
                </a:lnTo>
                <a:lnTo>
                  <a:pt x="2529" y="215"/>
                </a:lnTo>
                <a:lnTo>
                  <a:pt x="2530" y="228"/>
                </a:lnTo>
                <a:lnTo>
                  <a:pt x="2530" y="237"/>
                </a:lnTo>
                <a:lnTo>
                  <a:pt x="2530" y="234"/>
                </a:lnTo>
                <a:lnTo>
                  <a:pt x="2530" y="222"/>
                </a:lnTo>
                <a:lnTo>
                  <a:pt x="2531" y="223"/>
                </a:lnTo>
                <a:lnTo>
                  <a:pt x="2531" y="201"/>
                </a:lnTo>
                <a:lnTo>
                  <a:pt x="2531" y="209"/>
                </a:lnTo>
                <a:lnTo>
                  <a:pt x="2531" y="237"/>
                </a:lnTo>
                <a:lnTo>
                  <a:pt x="2532" y="224"/>
                </a:lnTo>
                <a:lnTo>
                  <a:pt x="2532" y="209"/>
                </a:lnTo>
                <a:lnTo>
                  <a:pt x="2532" y="245"/>
                </a:lnTo>
                <a:lnTo>
                  <a:pt x="2532" y="208"/>
                </a:lnTo>
                <a:lnTo>
                  <a:pt x="2533" y="213"/>
                </a:lnTo>
                <a:lnTo>
                  <a:pt x="2533" y="219"/>
                </a:lnTo>
                <a:lnTo>
                  <a:pt x="2533" y="232"/>
                </a:lnTo>
                <a:lnTo>
                  <a:pt x="2533" y="219"/>
                </a:lnTo>
                <a:lnTo>
                  <a:pt x="2534" y="213"/>
                </a:lnTo>
                <a:lnTo>
                  <a:pt x="2534" y="213"/>
                </a:lnTo>
                <a:lnTo>
                  <a:pt x="2534" y="202"/>
                </a:lnTo>
                <a:lnTo>
                  <a:pt x="2534" y="209"/>
                </a:lnTo>
                <a:lnTo>
                  <a:pt x="2535" y="226"/>
                </a:lnTo>
                <a:lnTo>
                  <a:pt x="2535" y="202"/>
                </a:lnTo>
                <a:lnTo>
                  <a:pt x="2535" y="217"/>
                </a:lnTo>
                <a:lnTo>
                  <a:pt x="2535" y="220"/>
                </a:lnTo>
                <a:lnTo>
                  <a:pt x="2536" y="230"/>
                </a:lnTo>
                <a:lnTo>
                  <a:pt x="2536" y="230"/>
                </a:lnTo>
                <a:lnTo>
                  <a:pt x="2536" y="230"/>
                </a:lnTo>
                <a:lnTo>
                  <a:pt x="2536" y="231"/>
                </a:lnTo>
                <a:lnTo>
                  <a:pt x="2537" y="231"/>
                </a:lnTo>
                <a:lnTo>
                  <a:pt x="2537" y="217"/>
                </a:lnTo>
                <a:lnTo>
                  <a:pt x="2537" y="238"/>
                </a:lnTo>
                <a:lnTo>
                  <a:pt x="2538" y="222"/>
                </a:lnTo>
                <a:lnTo>
                  <a:pt x="2538" y="233"/>
                </a:lnTo>
                <a:lnTo>
                  <a:pt x="2538" y="221"/>
                </a:lnTo>
                <a:lnTo>
                  <a:pt x="2538" y="240"/>
                </a:lnTo>
                <a:lnTo>
                  <a:pt x="2538" y="246"/>
                </a:lnTo>
                <a:lnTo>
                  <a:pt x="2539" y="244"/>
                </a:lnTo>
                <a:lnTo>
                  <a:pt x="2539" y="234"/>
                </a:lnTo>
                <a:lnTo>
                  <a:pt x="2539" y="252"/>
                </a:lnTo>
                <a:lnTo>
                  <a:pt x="2539" y="231"/>
                </a:lnTo>
                <a:lnTo>
                  <a:pt x="2540" y="230"/>
                </a:lnTo>
                <a:lnTo>
                  <a:pt x="2540" y="242"/>
                </a:lnTo>
                <a:lnTo>
                  <a:pt x="2540" y="222"/>
                </a:lnTo>
                <a:lnTo>
                  <a:pt x="2540" y="214"/>
                </a:lnTo>
                <a:lnTo>
                  <a:pt x="2541" y="241"/>
                </a:lnTo>
                <a:lnTo>
                  <a:pt x="2541" y="236"/>
                </a:lnTo>
                <a:lnTo>
                  <a:pt x="2541" y="228"/>
                </a:lnTo>
                <a:lnTo>
                  <a:pt x="2541" y="237"/>
                </a:lnTo>
                <a:lnTo>
                  <a:pt x="2542" y="234"/>
                </a:lnTo>
                <a:lnTo>
                  <a:pt x="2542" y="238"/>
                </a:lnTo>
                <a:lnTo>
                  <a:pt x="2542" y="231"/>
                </a:lnTo>
                <a:lnTo>
                  <a:pt x="2543" y="211"/>
                </a:lnTo>
                <a:lnTo>
                  <a:pt x="2543" y="256"/>
                </a:lnTo>
                <a:lnTo>
                  <a:pt x="2543" y="226"/>
                </a:lnTo>
                <a:lnTo>
                  <a:pt x="2543" y="248"/>
                </a:lnTo>
                <a:lnTo>
                  <a:pt x="2543" y="235"/>
                </a:lnTo>
                <a:lnTo>
                  <a:pt x="2544" y="240"/>
                </a:lnTo>
                <a:lnTo>
                  <a:pt x="2544" y="252"/>
                </a:lnTo>
                <a:lnTo>
                  <a:pt x="2544" y="252"/>
                </a:lnTo>
                <a:lnTo>
                  <a:pt x="2544" y="240"/>
                </a:lnTo>
                <a:lnTo>
                  <a:pt x="2545" y="247"/>
                </a:lnTo>
                <a:lnTo>
                  <a:pt x="2545" y="238"/>
                </a:lnTo>
                <a:lnTo>
                  <a:pt x="2545" y="241"/>
                </a:lnTo>
                <a:lnTo>
                  <a:pt x="2545" y="232"/>
                </a:lnTo>
                <a:lnTo>
                  <a:pt x="2546" y="260"/>
                </a:lnTo>
                <a:lnTo>
                  <a:pt x="2546" y="235"/>
                </a:lnTo>
                <a:lnTo>
                  <a:pt x="2546" y="223"/>
                </a:lnTo>
                <a:lnTo>
                  <a:pt x="2546" y="219"/>
                </a:lnTo>
                <a:lnTo>
                  <a:pt x="2547" y="229"/>
                </a:lnTo>
                <a:lnTo>
                  <a:pt x="2547" y="238"/>
                </a:lnTo>
                <a:lnTo>
                  <a:pt x="2547" y="240"/>
                </a:lnTo>
                <a:lnTo>
                  <a:pt x="2548" y="242"/>
                </a:lnTo>
                <a:lnTo>
                  <a:pt x="2548" y="238"/>
                </a:lnTo>
                <a:lnTo>
                  <a:pt x="2548" y="231"/>
                </a:lnTo>
                <a:lnTo>
                  <a:pt x="2548" y="242"/>
                </a:lnTo>
                <a:lnTo>
                  <a:pt x="2549" y="234"/>
                </a:lnTo>
                <a:lnTo>
                  <a:pt x="2549" y="235"/>
                </a:lnTo>
                <a:lnTo>
                  <a:pt x="2549" y="222"/>
                </a:lnTo>
                <a:lnTo>
                  <a:pt x="2549" y="233"/>
                </a:lnTo>
                <a:lnTo>
                  <a:pt x="2549" y="238"/>
                </a:lnTo>
                <a:lnTo>
                  <a:pt x="2550" y="249"/>
                </a:lnTo>
                <a:lnTo>
                  <a:pt x="2550" y="247"/>
                </a:lnTo>
                <a:lnTo>
                  <a:pt x="2550" y="248"/>
                </a:lnTo>
                <a:lnTo>
                  <a:pt x="2550" y="247"/>
                </a:lnTo>
                <a:lnTo>
                  <a:pt x="2551" y="253"/>
                </a:lnTo>
                <a:lnTo>
                  <a:pt x="2551" y="253"/>
                </a:lnTo>
                <a:lnTo>
                  <a:pt x="2551" y="237"/>
                </a:lnTo>
                <a:lnTo>
                  <a:pt x="2551" y="249"/>
                </a:lnTo>
                <a:lnTo>
                  <a:pt x="2552" y="247"/>
                </a:lnTo>
                <a:lnTo>
                  <a:pt x="2552" y="245"/>
                </a:lnTo>
                <a:lnTo>
                  <a:pt x="2552" y="237"/>
                </a:lnTo>
                <a:lnTo>
                  <a:pt x="2553" y="255"/>
                </a:lnTo>
                <a:lnTo>
                  <a:pt x="2553" y="250"/>
                </a:lnTo>
                <a:lnTo>
                  <a:pt x="2553" y="261"/>
                </a:lnTo>
                <a:lnTo>
                  <a:pt x="2553" y="270"/>
                </a:lnTo>
                <a:lnTo>
                  <a:pt x="2554" y="247"/>
                </a:lnTo>
                <a:lnTo>
                  <a:pt x="2554" y="259"/>
                </a:lnTo>
                <a:lnTo>
                  <a:pt x="2554" y="243"/>
                </a:lnTo>
                <a:lnTo>
                  <a:pt x="2554" y="251"/>
                </a:lnTo>
                <a:lnTo>
                  <a:pt x="2554" y="251"/>
                </a:lnTo>
                <a:lnTo>
                  <a:pt x="2555" y="238"/>
                </a:lnTo>
                <a:lnTo>
                  <a:pt x="2555" y="218"/>
                </a:lnTo>
                <a:lnTo>
                  <a:pt x="2555" y="238"/>
                </a:lnTo>
                <a:lnTo>
                  <a:pt x="2555" y="241"/>
                </a:lnTo>
                <a:lnTo>
                  <a:pt x="2556" y="240"/>
                </a:lnTo>
                <a:lnTo>
                  <a:pt x="2556" y="257"/>
                </a:lnTo>
                <a:lnTo>
                  <a:pt x="2556" y="253"/>
                </a:lnTo>
                <a:lnTo>
                  <a:pt x="2557" y="243"/>
                </a:lnTo>
                <a:lnTo>
                  <a:pt x="2557" y="250"/>
                </a:lnTo>
                <a:lnTo>
                  <a:pt x="2557" y="223"/>
                </a:lnTo>
                <a:lnTo>
                  <a:pt x="2557" y="225"/>
                </a:lnTo>
                <a:lnTo>
                  <a:pt x="2558" y="236"/>
                </a:lnTo>
                <a:lnTo>
                  <a:pt x="2558" y="242"/>
                </a:lnTo>
                <a:lnTo>
                  <a:pt x="2558" y="219"/>
                </a:lnTo>
                <a:lnTo>
                  <a:pt x="2558" y="235"/>
                </a:lnTo>
                <a:lnTo>
                  <a:pt x="2559" y="244"/>
                </a:lnTo>
                <a:lnTo>
                  <a:pt x="2559" y="237"/>
                </a:lnTo>
                <a:lnTo>
                  <a:pt x="2559" y="239"/>
                </a:lnTo>
                <a:lnTo>
                  <a:pt x="2559" y="234"/>
                </a:lnTo>
                <a:lnTo>
                  <a:pt x="2559" y="243"/>
                </a:lnTo>
                <a:lnTo>
                  <a:pt x="2560" y="254"/>
                </a:lnTo>
                <a:lnTo>
                  <a:pt x="2560" y="255"/>
                </a:lnTo>
                <a:lnTo>
                  <a:pt x="2560" y="257"/>
                </a:lnTo>
                <a:lnTo>
                  <a:pt x="2560" y="260"/>
                </a:lnTo>
                <a:lnTo>
                  <a:pt x="2561" y="256"/>
                </a:lnTo>
                <a:lnTo>
                  <a:pt x="2561" y="260"/>
                </a:lnTo>
                <a:lnTo>
                  <a:pt x="2561" y="264"/>
                </a:lnTo>
                <a:lnTo>
                  <a:pt x="2562" y="257"/>
                </a:lnTo>
                <a:lnTo>
                  <a:pt x="2562" y="255"/>
                </a:lnTo>
                <a:lnTo>
                  <a:pt x="2562" y="265"/>
                </a:lnTo>
                <a:lnTo>
                  <a:pt x="2562" y="261"/>
                </a:lnTo>
                <a:lnTo>
                  <a:pt x="2563" y="264"/>
                </a:lnTo>
                <a:lnTo>
                  <a:pt x="2563" y="264"/>
                </a:lnTo>
                <a:lnTo>
                  <a:pt x="2563" y="268"/>
                </a:lnTo>
                <a:lnTo>
                  <a:pt x="2563" y="260"/>
                </a:lnTo>
                <a:lnTo>
                  <a:pt x="2564" y="259"/>
                </a:lnTo>
                <a:lnTo>
                  <a:pt x="2564" y="247"/>
                </a:lnTo>
                <a:lnTo>
                  <a:pt x="2564" y="240"/>
                </a:lnTo>
                <a:lnTo>
                  <a:pt x="2564" y="252"/>
                </a:lnTo>
                <a:lnTo>
                  <a:pt x="2564" y="232"/>
                </a:lnTo>
                <a:lnTo>
                  <a:pt x="2565" y="241"/>
                </a:lnTo>
                <a:lnTo>
                  <a:pt x="2565" y="244"/>
                </a:lnTo>
                <a:lnTo>
                  <a:pt x="2565" y="242"/>
                </a:lnTo>
                <a:lnTo>
                  <a:pt x="2565" y="241"/>
                </a:lnTo>
                <a:lnTo>
                  <a:pt x="2566" y="240"/>
                </a:lnTo>
                <a:lnTo>
                  <a:pt x="2566" y="235"/>
                </a:lnTo>
                <a:lnTo>
                  <a:pt x="2566" y="237"/>
                </a:lnTo>
                <a:lnTo>
                  <a:pt x="2567" y="250"/>
                </a:lnTo>
                <a:lnTo>
                  <a:pt x="2567" y="235"/>
                </a:lnTo>
                <a:lnTo>
                  <a:pt x="2567" y="234"/>
                </a:lnTo>
                <a:lnTo>
                  <a:pt x="2567" y="250"/>
                </a:lnTo>
                <a:lnTo>
                  <a:pt x="2568" y="240"/>
                </a:lnTo>
                <a:lnTo>
                  <a:pt x="2568" y="249"/>
                </a:lnTo>
                <a:lnTo>
                  <a:pt x="2568" y="242"/>
                </a:lnTo>
                <a:lnTo>
                  <a:pt x="2568" y="252"/>
                </a:lnTo>
                <a:lnTo>
                  <a:pt x="2569" y="256"/>
                </a:lnTo>
                <a:lnTo>
                  <a:pt x="2569" y="258"/>
                </a:lnTo>
                <a:lnTo>
                  <a:pt x="2569" y="259"/>
                </a:lnTo>
                <a:lnTo>
                  <a:pt x="2569" y="247"/>
                </a:lnTo>
                <a:lnTo>
                  <a:pt x="2569" y="252"/>
                </a:lnTo>
                <a:lnTo>
                  <a:pt x="2570" y="262"/>
                </a:lnTo>
                <a:lnTo>
                  <a:pt x="2570" y="251"/>
                </a:lnTo>
                <a:lnTo>
                  <a:pt x="2570" y="247"/>
                </a:lnTo>
                <a:lnTo>
                  <a:pt x="2570" y="226"/>
                </a:lnTo>
                <a:lnTo>
                  <a:pt x="2571" y="227"/>
                </a:lnTo>
                <a:lnTo>
                  <a:pt x="2571" y="223"/>
                </a:lnTo>
                <a:lnTo>
                  <a:pt x="2571" y="222"/>
                </a:lnTo>
                <a:lnTo>
                  <a:pt x="2572" y="248"/>
                </a:lnTo>
                <a:lnTo>
                  <a:pt x="2572" y="244"/>
                </a:lnTo>
                <a:lnTo>
                  <a:pt x="2572" y="254"/>
                </a:lnTo>
                <a:lnTo>
                  <a:pt x="2572" y="265"/>
                </a:lnTo>
                <a:lnTo>
                  <a:pt x="2573" y="260"/>
                </a:lnTo>
                <a:lnTo>
                  <a:pt x="2573" y="257"/>
                </a:lnTo>
                <a:lnTo>
                  <a:pt x="2573" y="235"/>
                </a:lnTo>
                <a:lnTo>
                  <a:pt x="2573" y="228"/>
                </a:lnTo>
                <a:lnTo>
                  <a:pt x="2574" y="246"/>
                </a:lnTo>
                <a:lnTo>
                  <a:pt x="2574" y="230"/>
                </a:lnTo>
                <a:lnTo>
                  <a:pt x="2574" y="232"/>
                </a:lnTo>
                <a:lnTo>
                  <a:pt x="2574" y="223"/>
                </a:lnTo>
                <a:lnTo>
                  <a:pt x="2575" y="242"/>
                </a:lnTo>
                <a:lnTo>
                  <a:pt x="2575" y="232"/>
                </a:lnTo>
                <a:lnTo>
                  <a:pt x="2575" y="246"/>
                </a:lnTo>
                <a:lnTo>
                  <a:pt x="2575" y="250"/>
                </a:lnTo>
                <a:lnTo>
                  <a:pt x="2576" y="227"/>
                </a:lnTo>
                <a:lnTo>
                  <a:pt x="2576" y="227"/>
                </a:lnTo>
                <a:lnTo>
                  <a:pt x="2576" y="215"/>
                </a:lnTo>
                <a:lnTo>
                  <a:pt x="2576" y="238"/>
                </a:lnTo>
                <a:lnTo>
                  <a:pt x="2577" y="232"/>
                </a:lnTo>
                <a:lnTo>
                  <a:pt x="2577" y="228"/>
                </a:lnTo>
                <a:lnTo>
                  <a:pt x="2577" y="246"/>
                </a:lnTo>
                <a:lnTo>
                  <a:pt x="2577" y="246"/>
                </a:lnTo>
                <a:lnTo>
                  <a:pt x="2578" y="258"/>
                </a:lnTo>
                <a:lnTo>
                  <a:pt x="2578" y="246"/>
                </a:lnTo>
                <a:lnTo>
                  <a:pt x="2578" y="257"/>
                </a:lnTo>
                <a:lnTo>
                  <a:pt x="2578" y="251"/>
                </a:lnTo>
                <a:lnTo>
                  <a:pt x="2579" y="248"/>
                </a:lnTo>
                <a:lnTo>
                  <a:pt x="2579" y="247"/>
                </a:lnTo>
                <a:lnTo>
                  <a:pt x="2579" y="240"/>
                </a:lnTo>
                <a:lnTo>
                  <a:pt x="2579" y="241"/>
                </a:lnTo>
                <a:lnTo>
                  <a:pt x="2580" y="235"/>
                </a:lnTo>
                <a:lnTo>
                  <a:pt x="2580" y="239"/>
                </a:lnTo>
                <a:lnTo>
                  <a:pt x="2580" y="224"/>
                </a:lnTo>
                <a:lnTo>
                  <a:pt x="2580" y="243"/>
                </a:lnTo>
                <a:lnTo>
                  <a:pt x="2581" y="242"/>
                </a:lnTo>
                <a:lnTo>
                  <a:pt x="2581" y="235"/>
                </a:lnTo>
                <a:lnTo>
                  <a:pt x="2581" y="249"/>
                </a:lnTo>
                <a:lnTo>
                  <a:pt x="2581" y="243"/>
                </a:lnTo>
                <a:lnTo>
                  <a:pt x="2582" y="252"/>
                </a:lnTo>
                <a:lnTo>
                  <a:pt x="2582" y="222"/>
                </a:lnTo>
                <a:lnTo>
                  <a:pt x="2582" y="218"/>
                </a:lnTo>
                <a:lnTo>
                  <a:pt x="2582" y="232"/>
                </a:lnTo>
                <a:lnTo>
                  <a:pt x="2583" y="224"/>
                </a:lnTo>
                <a:lnTo>
                  <a:pt x="2583" y="244"/>
                </a:lnTo>
                <a:lnTo>
                  <a:pt x="2583" y="233"/>
                </a:lnTo>
                <a:lnTo>
                  <a:pt x="2583" y="226"/>
                </a:lnTo>
                <a:lnTo>
                  <a:pt x="2584" y="236"/>
                </a:lnTo>
                <a:lnTo>
                  <a:pt x="2584" y="236"/>
                </a:lnTo>
                <a:lnTo>
                  <a:pt x="2584" y="214"/>
                </a:lnTo>
                <a:lnTo>
                  <a:pt x="2584" y="236"/>
                </a:lnTo>
                <a:lnTo>
                  <a:pt x="2585" y="221"/>
                </a:lnTo>
                <a:lnTo>
                  <a:pt x="2585" y="233"/>
                </a:lnTo>
                <a:lnTo>
                  <a:pt x="2585" y="224"/>
                </a:lnTo>
                <a:lnTo>
                  <a:pt x="2585" y="218"/>
                </a:lnTo>
                <a:lnTo>
                  <a:pt x="2586" y="200"/>
                </a:lnTo>
                <a:lnTo>
                  <a:pt x="2586" y="234"/>
                </a:lnTo>
                <a:lnTo>
                  <a:pt x="2586" y="231"/>
                </a:lnTo>
                <a:lnTo>
                  <a:pt x="2586" y="216"/>
                </a:lnTo>
                <a:lnTo>
                  <a:pt x="2587" y="229"/>
                </a:lnTo>
                <a:lnTo>
                  <a:pt x="2587" y="226"/>
                </a:lnTo>
                <a:lnTo>
                  <a:pt x="2587" y="212"/>
                </a:lnTo>
                <a:lnTo>
                  <a:pt x="2587" y="189"/>
                </a:lnTo>
                <a:lnTo>
                  <a:pt x="2588" y="221"/>
                </a:lnTo>
                <a:lnTo>
                  <a:pt x="2588" y="226"/>
                </a:lnTo>
                <a:lnTo>
                  <a:pt x="2588" y="202"/>
                </a:lnTo>
                <a:lnTo>
                  <a:pt x="2588" y="214"/>
                </a:lnTo>
                <a:lnTo>
                  <a:pt x="2589" y="217"/>
                </a:lnTo>
                <a:lnTo>
                  <a:pt x="2589" y="199"/>
                </a:lnTo>
                <a:lnTo>
                  <a:pt x="2589" y="240"/>
                </a:lnTo>
                <a:lnTo>
                  <a:pt x="2589" y="239"/>
                </a:lnTo>
                <a:lnTo>
                  <a:pt x="2590" y="228"/>
                </a:lnTo>
                <a:lnTo>
                  <a:pt x="2590" y="232"/>
                </a:lnTo>
                <a:lnTo>
                  <a:pt x="2590" y="228"/>
                </a:lnTo>
                <a:lnTo>
                  <a:pt x="2590" y="203"/>
                </a:lnTo>
                <a:lnTo>
                  <a:pt x="2591" y="239"/>
                </a:lnTo>
                <a:lnTo>
                  <a:pt x="2591" y="212"/>
                </a:lnTo>
                <a:lnTo>
                  <a:pt x="2591" y="206"/>
                </a:lnTo>
                <a:lnTo>
                  <a:pt x="2591" y="212"/>
                </a:lnTo>
                <a:lnTo>
                  <a:pt x="2592" y="216"/>
                </a:lnTo>
                <a:lnTo>
                  <a:pt x="2592" y="212"/>
                </a:lnTo>
                <a:lnTo>
                  <a:pt x="2592" y="227"/>
                </a:lnTo>
                <a:lnTo>
                  <a:pt x="2592" y="221"/>
                </a:lnTo>
                <a:lnTo>
                  <a:pt x="2593" y="210"/>
                </a:lnTo>
                <a:lnTo>
                  <a:pt x="2593" y="182"/>
                </a:lnTo>
                <a:lnTo>
                  <a:pt x="2593" y="204"/>
                </a:lnTo>
                <a:lnTo>
                  <a:pt x="2593" y="223"/>
                </a:lnTo>
                <a:lnTo>
                  <a:pt x="2594" y="202"/>
                </a:lnTo>
                <a:lnTo>
                  <a:pt x="2594" y="206"/>
                </a:lnTo>
                <a:lnTo>
                  <a:pt x="2594" y="217"/>
                </a:lnTo>
                <a:lnTo>
                  <a:pt x="2595" y="190"/>
                </a:lnTo>
                <a:lnTo>
                  <a:pt x="2595" y="220"/>
                </a:lnTo>
                <a:lnTo>
                  <a:pt x="2595" y="201"/>
                </a:lnTo>
                <a:lnTo>
                  <a:pt x="2595" y="198"/>
                </a:lnTo>
                <a:lnTo>
                  <a:pt x="2596" y="203"/>
                </a:lnTo>
                <a:lnTo>
                  <a:pt x="2596" y="183"/>
                </a:lnTo>
                <a:lnTo>
                  <a:pt x="2596" y="194"/>
                </a:lnTo>
                <a:lnTo>
                  <a:pt x="2596" y="208"/>
                </a:lnTo>
                <a:lnTo>
                  <a:pt x="2596" y="206"/>
                </a:lnTo>
                <a:lnTo>
                  <a:pt x="2597" y="200"/>
                </a:lnTo>
                <a:lnTo>
                  <a:pt x="2597" y="212"/>
                </a:lnTo>
                <a:lnTo>
                  <a:pt x="2597" y="186"/>
                </a:lnTo>
                <a:lnTo>
                  <a:pt x="2597" y="204"/>
                </a:lnTo>
                <a:lnTo>
                  <a:pt x="2598" y="198"/>
                </a:lnTo>
                <a:lnTo>
                  <a:pt x="2598" y="194"/>
                </a:lnTo>
                <a:lnTo>
                  <a:pt x="2598" y="188"/>
                </a:lnTo>
                <a:lnTo>
                  <a:pt x="2598" y="204"/>
                </a:lnTo>
                <a:lnTo>
                  <a:pt x="2599" y="207"/>
                </a:lnTo>
                <a:lnTo>
                  <a:pt x="2599" y="202"/>
                </a:lnTo>
                <a:lnTo>
                  <a:pt x="2599" y="200"/>
                </a:lnTo>
                <a:lnTo>
                  <a:pt x="2600" y="192"/>
                </a:lnTo>
                <a:lnTo>
                  <a:pt x="2600" y="176"/>
                </a:lnTo>
                <a:lnTo>
                  <a:pt x="2600" y="200"/>
                </a:lnTo>
                <a:lnTo>
                  <a:pt x="2600" y="195"/>
                </a:lnTo>
                <a:lnTo>
                  <a:pt x="2601" y="178"/>
                </a:lnTo>
                <a:lnTo>
                  <a:pt x="2601" y="163"/>
                </a:lnTo>
                <a:lnTo>
                  <a:pt x="2601" y="156"/>
                </a:lnTo>
                <a:lnTo>
                  <a:pt x="2601" y="203"/>
                </a:lnTo>
                <a:lnTo>
                  <a:pt x="2601" y="198"/>
                </a:lnTo>
                <a:lnTo>
                  <a:pt x="2602" y="162"/>
                </a:lnTo>
                <a:lnTo>
                  <a:pt x="2602" y="187"/>
                </a:lnTo>
                <a:lnTo>
                  <a:pt x="2602" y="187"/>
                </a:lnTo>
                <a:lnTo>
                  <a:pt x="2602" y="173"/>
                </a:lnTo>
                <a:lnTo>
                  <a:pt x="2603" y="171"/>
                </a:lnTo>
                <a:lnTo>
                  <a:pt x="2603" y="194"/>
                </a:lnTo>
                <a:lnTo>
                  <a:pt x="2603" y="215"/>
                </a:lnTo>
                <a:lnTo>
                  <a:pt x="2603" y="181"/>
                </a:lnTo>
                <a:lnTo>
                  <a:pt x="2604" y="205"/>
                </a:lnTo>
                <a:lnTo>
                  <a:pt x="2604" y="197"/>
                </a:lnTo>
                <a:lnTo>
                  <a:pt x="2604" y="212"/>
                </a:lnTo>
                <a:lnTo>
                  <a:pt x="2605" y="184"/>
                </a:lnTo>
                <a:lnTo>
                  <a:pt x="2605" y="181"/>
                </a:lnTo>
                <a:lnTo>
                  <a:pt x="2605" y="197"/>
                </a:lnTo>
                <a:lnTo>
                  <a:pt x="2605" y="191"/>
                </a:lnTo>
                <a:lnTo>
                  <a:pt x="2606" y="195"/>
                </a:lnTo>
                <a:lnTo>
                  <a:pt x="2606" y="196"/>
                </a:lnTo>
                <a:lnTo>
                  <a:pt x="2606" y="202"/>
                </a:lnTo>
                <a:lnTo>
                  <a:pt x="2606" y="202"/>
                </a:lnTo>
                <a:lnTo>
                  <a:pt x="2606" y="183"/>
                </a:lnTo>
                <a:lnTo>
                  <a:pt x="2607" y="168"/>
                </a:lnTo>
                <a:lnTo>
                  <a:pt x="2607" y="214"/>
                </a:lnTo>
                <a:lnTo>
                  <a:pt x="2607" y="187"/>
                </a:lnTo>
                <a:lnTo>
                  <a:pt x="2607" y="142"/>
                </a:lnTo>
                <a:lnTo>
                  <a:pt x="2608" y="198"/>
                </a:lnTo>
                <a:lnTo>
                  <a:pt x="2608" y="154"/>
                </a:lnTo>
                <a:lnTo>
                  <a:pt x="2608" y="167"/>
                </a:lnTo>
                <a:lnTo>
                  <a:pt x="2608" y="151"/>
                </a:lnTo>
                <a:lnTo>
                  <a:pt x="2609" y="198"/>
                </a:lnTo>
                <a:lnTo>
                  <a:pt x="2609" y="171"/>
                </a:lnTo>
                <a:lnTo>
                  <a:pt x="2609" y="165"/>
                </a:lnTo>
                <a:lnTo>
                  <a:pt x="2610" y="166"/>
                </a:lnTo>
                <a:lnTo>
                  <a:pt x="2610" y="174"/>
                </a:lnTo>
                <a:lnTo>
                  <a:pt x="2610" y="192"/>
                </a:lnTo>
                <a:lnTo>
                  <a:pt x="2610" y="174"/>
                </a:lnTo>
                <a:lnTo>
                  <a:pt x="2611" y="156"/>
                </a:lnTo>
                <a:lnTo>
                  <a:pt x="2611" y="174"/>
                </a:lnTo>
                <a:lnTo>
                  <a:pt x="2611" y="188"/>
                </a:lnTo>
                <a:lnTo>
                  <a:pt x="2611" y="183"/>
                </a:lnTo>
                <a:lnTo>
                  <a:pt x="2611" y="193"/>
                </a:lnTo>
                <a:lnTo>
                  <a:pt x="2612" y="185"/>
                </a:lnTo>
                <a:lnTo>
                  <a:pt x="2612" y="175"/>
                </a:lnTo>
                <a:lnTo>
                  <a:pt x="2612" y="184"/>
                </a:lnTo>
                <a:lnTo>
                  <a:pt x="2612" y="175"/>
                </a:lnTo>
                <a:lnTo>
                  <a:pt x="2613" y="183"/>
                </a:lnTo>
                <a:lnTo>
                  <a:pt x="2613" y="171"/>
                </a:lnTo>
                <a:lnTo>
                  <a:pt x="2613" y="187"/>
                </a:lnTo>
                <a:lnTo>
                  <a:pt x="2614" y="212"/>
                </a:lnTo>
                <a:lnTo>
                  <a:pt x="2614" y="171"/>
                </a:lnTo>
                <a:lnTo>
                  <a:pt x="2614" y="193"/>
                </a:lnTo>
                <a:lnTo>
                  <a:pt x="2614" y="162"/>
                </a:lnTo>
                <a:lnTo>
                  <a:pt x="2615" y="159"/>
                </a:lnTo>
                <a:lnTo>
                  <a:pt x="2615" y="169"/>
                </a:lnTo>
                <a:lnTo>
                  <a:pt x="2615" y="186"/>
                </a:lnTo>
                <a:lnTo>
                  <a:pt x="2615" y="196"/>
                </a:lnTo>
                <a:lnTo>
                  <a:pt x="2616" y="178"/>
                </a:lnTo>
                <a:lnTo>
                  <a:pt x="2616" y="159"/>
                </a:lnTo>
                <a:lnTo>
                  <a:pt x="2616" y="171"/>
                </a:lnTo>
                <a:lnTo>
                  <a:pt x="2616" y="173"/>
                </a:lnTo>
                <a:lnTo>
                  <a:pt x="2616" y="149"/>
                </a:lnTo>
                <a:lnTo>
                  <a:pt x="2617" y="178"/>
                </a:lnTo>
                <a:lnTo>
                  <a:pt x="2617" y="151"/>
                </a:lnTo>
                <a:lnTo>
                  <a:pt x="2617" y="158"/>
                </a:lnTo>
                <a:lnTo>
                  <a:pt x="2617" y="166"/>
                </a:lnTo>
                <a:lnTo>
                  <a:pt x="2618" y="133"/>
                </a:lnTo>
                <a:lnTo>
                  <a:pt x="2618" y="178"/>
                </a:lnTo>
                <a:lnTo>
                  <a:pt x="2618" y="190"/>
                </a:lnTo>
                <a:lnTo>
                  <a:pt x="2619" y="171"/>
                </a:lnTo>
                <a:lnTo>
                  <a:pt x="2619" y="182"/>
                </a:lnTo>
                <a:lnTo>
                  <a:pt x="2619" y="166"/>
                </a:lnTo>
                <a:lnTo>
                  <a:pt x="2619" y="114"/>
                </a:lnTo>
                <a:lnTo>
                  <a:pt x="2620" y="160"/>
                </a:lnTo>
                <a:lnTo>
                  <a:pt x="2620" y="168"/>
                </a:lnTo>
                <a:lnTo>
                  <a:pt x="2620" y="178"/>
                </a:lnTo>
                <a:lnTo>
                  <a:pt x="2620" y="184"/>
                </a:lnTo>
                <a:lnTo>
                  <a:pt x="2621" y="161"/>
                </a:lnTo>
                <a:lnTo>
                  <a:pt x="2621" y="170"/>
                </a:lnTo>
                <a:lnTo>
                  <a:pt x="2621" y="178"/>
                </a:lnTo>
                <a:lnTo>
                  <a:pt x="2621" y="155"/>
                </a:lnTo>
                <a:lnTo>
                  <a:pt x="2622" y="170"/>
                </a:lnTo>
                <a:lnTo>
                  <a:pt x="2622" y="166"/>
                </a:lnTo>
                <a:lnTo>
                  <a:pt x="2622" y="185"/>
                </a:lnTo>
                <a:lnTo>
                  <a:pt x="2622" y="148"/>
                </a:lnTo>
                <a:lnTo>
                  <a:pt x="2622" y="194"/>
                </a:lnTo>
                <a:lnTo>
                  <a:pt x="2623" y="184"/>
                </a:lnTo>
                <a:lnTo>
                  <a:pt x="2623" y="135"/>
                </a:lnTo>
                <a:lnTo>
                  <a:pt x="2623" y="140"/>
                </a:lnTo>
                <a:lnTo>
                  <a:pt x="2624" y="106"/>
                </a:lnTo>
                <a:lnTo>
                  <a:pt x="2624" y="188"/>
                </a:lnTo>
                <a:lnTo>
                  <a:pt x="2624" y="159"/>
                </a:lnTo>
                <a:lnTo>
                  <a:pt x="2624" y="172"/>
                </a:lnTo>
                <a:lnTo>
                  <a:pt x="2625" y="164"/>
                </a:lnTo>
                <a:lnTo>
                  <a:pt x="2625" y="177"/>
                </a:lnTo>
                <a:lnTo>
                  <a:pt x="2625" y="161"/>
                </a:lnTo>
                <a:lnTo>
                  <a:pt x="2625" y="134"/>
                </a:lnTo>
                <a:lnTo>
                  <a:pt x="2626" y="187"/>
                </a:lnTo>
                <a:lnTo>
                  <a:pt x="2626" y="165"/>
                </a:lnTo>
                <a:lnTo>
                  <a:pt x="2626" y="190"/>
                </a:lnTo>
                <a:lnTo>
                  <a:pt x="2626" y="182"/>
                </a:lnTo>
                <a:lnTo>
                  <a:pt x="2627" y="157"/>
                </a:lnTo>
                <a:lnTo>
                  <a:pt x="2627" y="167"/>
                </a:lnTo>
                <a:lnTo>
                  <a:pt x="2627" y="180"/>
                </a:lnTo>
                <a:lnTo>
                  <a:pt x="2627" y="154"/>
                </a:lnTo>
                <a:lnTo>
                  <a:pt x="2627" y="146"/>
                </a:lnTo>
                <a:lnTo>
                  <a:pt x="2628" y="180"/>
                </a:lnTo>
                <a:lnTo>
                  <a:pt x="2628" y="181"/>
                </a:lnTo>
                <a:lnTo>
                  <a:pt x="2628" y="175"/>
                </a:lnTo>
                <a:lnTo>
                  <a:pt x="2629" y="165"/>
                </a:lnTo>
                <a:lnTo>
                  <a:pt x="2629" y="156"/>
                </a:lnTo>
                <a:lnTo>
                  <a:pt x="2629" y="174"/>
                </a:lnTo>
                <a:lnTo>
                  <a:pt x="2629" y="149"/>
                </a:lnTo>
                <a:lnTo>
                  <a:pt x="2630" y="179"/>
                </a:lnTo>
                <a:lnTo>
                  <a:pt x="2630" y="131"/>
                </a:lnTo>
                <a:lnTo>
                  <a:pt x="2630" y="186"/>
                </a:lnTo>
                <a:lnTo>
                  <a:pt x="2630" y="161"/>
                </a:lnTo>
                <a:lnTo>
                  <a:pt x="2631" y="171"/>
                </a:lnTo>
                <a:lnTo>
                  <a:pt x="2631" y="149"/>
                </a:lnTo>
                <a:lnTo>
                  <a:pt x="2631" y="142"/>
                </a:lnTo>
                <a:lnTo>
                  <a:pt x="2631" y="160"/>
                </a:lnTo>
                <a:lnTo>
                  <a:pt x="2632" y="178"/>
                </a:lnTo>
                <a:lnTo>
                  <a:pt x="2632" y="167"/>
                </a:lnTo>
                <a:lnTo>
                  <a:pt x="2632" y="132"/>
                </a:lnTo>
                <a:lnTo>
                  <a:pt x="2632" y="166"/>
                </a:lnTo>
                <a:lnTo>
                  <a:pt x="2633" y="183"/>
                </a:lnTo>
                <a:lnTo>
                  <a:pt x="2633" y="170"/>
                </a:lnTo>
                <a:lnTo>
                  <a:pt x="2633" y="163"/>
                </a:lnTo>
                <a:lnTo>
                  <a:pt x="2633" y="177"/>
                </a:lnTo>
                <a:lnTo>
                  <a:pt x="2634" y="189"/>
                </a:lnTo>
                <a:lnTo>
                  <a:pt x="2634" y="178"/>
                </a:lnTo>
                <a:lnTo>
                  <a:pt x="2634" y="182"/>
                </a:lnTo>
                <a:lnTo>
                  <a:pt x="2634" y="195"/>
                </a:lnTo>
                <a:lnTo>
                  <a:pt x="2635" y="170"/>
                </a:lnTo>
                <a:lnTo>
                  <a:pt x="2635" y="169"/>
                </a:lnTo>
                <a:lnTo>
                  <a:pt x="2635" y="152"/>
                </a:lnTo>
                <a:lnTo>
                  <a:pt x="2635" y="149"/>
                </a:lnTo>
                <a:lnTo>
                  <a:pt x="2636" y="162"/>
                </a:lnTo>
                <a:lnTo>
                  <a:pt x="2636" y="143"/>
                </a:lnTo>
                <a:lnTo>
                  <a:pt x="2636" y="157"/>
                </a:lnTo>
                <a:lnTo>
                  <a:pt x="2636" y="151"/>
                </a:lnTo>
                <a:lnTo>
                  <a:pt x="2637" y="163"/>
                </a:lnTo>
                <a:lnTo>
                  <a:pt x="2637" y="194"/>
                </a:lnTo>
                <a:lnTo>
                  <a:pt x="2637" y="209"/>
                </a:lnTo>
                <a:lnTo>
                  <a:pt x="2637" y="175"/>
                </a:lnTo>
                <a:lnTo>
                  <a:pt x="2638" y="176"/>
                </a:lnTo>
                <a:lnTo>
                  <a:pt x="2638" y="168"/>
                </a:lnTo>
                <a:lnTo>
                  <a:pt x="2638" y="183"/>
                </a:lnTo>
                <a:lnTo>
                  <a:pt x="2638" y="161"/>
                </a:lnTo>
                <a:lnTo>
                  <a:pt x="2639" y="158"/>
                </a:lnTo>
                <a:lnTo>
                  <a:pt x="2639" y="174"/>
                </a:lnTo>
                <a:lnTo>
                  <a:pt x="2639" y="152"/>
                </a:lnTo>
                <a:lnTo>
                  <a:pt x="2639" y="177"/>
                </a:lnTo>
                <a:lnTo>
                  <a:pt x="2640" y="151"/>
                </a:lnTo>
                <a:lnTo>
                  <a:pt x="2640" y="168"/>
                </a:lnTo>
                <a:lnTo>
                  <a:pt x="2640" y="151"/>
                </a:lnTo>
                <a:lnTo>
                  <a:pt x="2640" y="174"/>
                </a:lnTo>
                <a:lnTo>
                  <a:pt x="2641" y="188"/>
                </a:lnTo>
                <a:lnTo>
                  <a:pt x="2641" y="173"/>
                </a:lnTo>
                <a:lnTo>
                  <a:pt x="2641" y="180"/>
                </a:lnTo>
                <a:lnTo>
                  <a:pt x="2641" y="150"/>
                </a:lnTo>
                <a:lnTo>
                  <a:pt x="2642" y="125"/>
                </a:lnTo>
                <a:lnTo>
                  <a:pt x="2642" y="159"/>
                </a:lnTo>
                <a:lnTo>
                  <a:pt x="2642" y="161"/>
                </a:lnTo>
                <a:lnTo>
                  <a:pt x="2643" y="172"/>
                </a:lnTo>
                <a:lnTo>
                  <a:pt x="2643" y="163"/>
                </a:lnTo>
                <a:lnTo>
                  <a:pt x="2643" y="153"/>
                </a:lnTo>
                <a:lnTo>
                  <a:pt x="2643" y="149"/>
                </a:lnTo>
                <a:lnTo>
                  <a:pt x="2643" y="197"/>
                </a:lnTo>
                <a:lnTo>
                  <a:pt x="2644" y="166"/>
                </a:lnTo>
                <a:lnTo>
                  <a:pt x="2644" y="180"/>
                </a:lnTo>
                <a:lnTo>
                  <a:pt x="2644" y="179"/>
                </a:lnTo>
                <a:lnTo>
                  <a:pt x="2644" y="176"/>
                </a:lnTo>
                <a:lnTo>
                  <a:pt x="2645" y="130"/>
                </a:lnTo>
                <a:lnTo>
                  <a:pt x="2645" y="195"/>
                </a:lnTo>
                <a:lnTo>
                  <a:pt x="2645" y="197"/>
                </a:lnTo>
                <a:lnTo>
                  <a:pt x="2645" y="170"/>
                </a:lnTo>
                <a:lnTo>
                  <a:pt x="2646" y="175"/>
                </a:lnTo>
                <a:lnTo>
                  <a:pt x="2646" y="168"/>
                </a:lnTo>
                <a:lnTo>
                  <a:pt x="2646" y="150"/>
                </a:lnTo>
                <a:lnTo>
                  <a:pt x="2646" y="218"/>
                </a:lnTo>
                <a:lnTo>
                  <a:pt x="2647" y="183"/>
                </a:lnTo>
                <a:lnTo>
                  <a:pt x="2647" y="195"/>
                </a:lnTo>
                <a:lnTo>
                  <a:pt x="2647" y="196"/>
                </a:lnTo>
                <a:lnTo>
                  <a:pt x="2648" y="189"/>
                </a:lnTo>
                <a:lnTo>
                  <a:pt x="2648" y="155"/>
                </a:lnTo>
                <a:lnTo>
                  <a:pt x="2648" y="177"/>
                </a:lnTo>
                <a:lnTo>
                  <a:pt x="2648" y="157"/>
                </a:lnTo>
                <a:lnTo>
                  <a:pt x="2648" y="167"/>
                </a:lnTo>
                <a:lnTo>
                  <a:pt x="2649" y="174"/>
                </a:lnTo>
                <a:lnTo>
                  <a:pt x="2649" y="159"/>
                </a:lnTo>
                <a:lnTo>
                  <a:pt x="2649" y="171"/>
                </a:lnTo>
                <a:lnTo>
                  <a:pt x="2649" y="202"/>
                </a:lnTo>
                <a:lnTo>
                  <a:pt x="2650" y="184"/>
                </a:lnTo>
                <a:lnTo>
                  <a:pt x="2650" y="167"/>
                </a:lnTo>
                <a:lnTo>
                  <a:pt x="2650" y="198"/>
                </a:lnTo>
                <a:lnTo>
                  <a:pt x="2650" y="184"/>
                </a:lnTo>
                <a:lnTo>
                  <a:pt x="2651" y="181"/>
                </a:lnTo>
                <a:lnTo>
                  <a:pt x="2651" y="188"/>
                </a:lnTo>
                <a:lnTo>
                  <a:pt x="2651" y="199"/>
                </a:lnTo>
                <a:lnTo>
                  <a:pt x="2652" y="183"/>
                </a:lnTo>
                <a:lnTo>
                  <a:pt x="2652" y="196"/>
                </a:lnTo>
                <a:lnTo>
                  <a:pt x="2652" y="222"/>
                </a:lnTo>
                <a:lnTo>
                  <a:pt x="2652" y="192"/>
                </a:lnTo>
                <a:lnTo>
                  <a:pt x="2653" y="205"/>
                </a:lnTo>
                <a:lnTo>
                  <a:pt x="2653" y="181"/>
                </a:lnTo>
                <a:lnTo>
                  <a:pt x="2653" y="169"/>
                </a:lnTo>
                <a:lnTo>
                  <a:pt x="2653" y="176"/>
                </a:lnTo>
                <a:lnTo>
                  <a:pt x="2653" y="177"/>
                </a:lnTo>
                <a:lnTo>
                  <a:pt x="2654" y="198"/>
                </a:lnTo>
                <a:lnTo>
                  <a:pt x="2654" y="203"/>
                </a:lnTo>
                <a:lnTo>
                  <a:pt x="2654" y="196"/>
                </a:lnTo>
                <a:lnTo>
                  <a:pt x="2654" y="208"/>
                </a:lnTo>
                <a:lnTo>
                  <a:pt x="2655" y="183"/>
                </a:lnTo>
                <a:lnTo>
                  <a:pt x="2655" y="194"/>
                </a:lnTo>
                <a:lnTo>
                  <a:pt x="2655" y="190"/>
                </a:lnTo>
                <a:lnTo>
                  <a:pt x="2655" y="204"/>
                </a:lnTo>
                <a:lnTo>
                  <a:pt x="2656" y="201"/>
                </a:lnTo>
                <a:lnTo>
                  <a:pt x="2656" y="186"/>
                </a:lnTo>
                <a:lnTo>
                  <a:pt x="2656" y="179"/>
                </a:lnTo>
                <a:lnTo>
                  <a:pt x="2657" y="186"/>
                </a:lnTo>
                <a:lnTo>
                  <a:pt x="2657" y="191"/>
                </a:lnTo>
                <a:lnTo>
                  <a:pt x="2657" y="199"/>
                </a:lnTo>
                <a:lnTo>
                  <a:pt x="2657" y="206"/>
                </a:lnTo>
                <a:lnTo>
                  <a:pt x="2658" y="200"/>
                </a:lnTo>
                <a:lnTo>
                  <a:pt x="2658" y="192"/>
                </a:lnTo>
                <a:lnTo>
                  <a:pt x="2658" y="206"/>
                </a:lnTo>
                <a:lnTo>
                  <a:pt x="2658" y="206"/>
                </a:lnTo>
                <a:lnTo>
                  <a:pt x="2658" y="194"/>
                </a:lnTo>
                <a:lnTo>
                  <a:pt x="2659" y="217"/>
                </a:lnTo>
                <a:lnTo>
                  <a:pt x="2659" y="185"/>
                </a:lnTo>
                <a:lnTo>
                  <a:pt x="2659" y="152"/>
                </a:lnTo>
                <a:lnTo>
                  <a:pt x="2659" y="174"/>
                </a:lnTo>
                <a:lnTo>
                  <a:pt x="2660" y="206"/>
                </a:lnTo>
                <a:lnTo>
                  <a:pt x="2660" y="197"/>
                </a:lnTo>
                <a:lnTo>
                  <a:pt x="2660" y="217"/>
                </a:lnTo>
                <a:lnTo>
                  <a:pt x="2660" y="209"/>
                </a:lnTo>
                <a:lnTo>
                  <a:pt x="2661" y="210"/>
                </a:lnTo>
                <a:lnTo>
                  <a:pt x="2661" y="182"/>
                </a:lnTo>
                <a:lnTo>
                  <a:pt x="2661" y="183"/>
                </a:lnTo>
                <a:lnTo>
                  <a:pt x="2662" y="203"/>
                </a:lnTo>
                <a:lnTo>
                  <a:pt x="2662" y="193"/>
                </a:lnTo>
                <a:lnTo>
                  <a:pt x="2662" y="190"/>
                </a:lnTo>
                <a:lnTo>
                  <a:pt x="2662" y="197"/>
                </a:lnTo>
                <a:lnTo>
                  <a:pt x="2663" y="208"/>
                </a:lnTo>
                <a:lnTo>
                  <a:pt x="2663" y="219"/>
                </a:lnTo>
                <a:lnTo>
                  <a:pt x="2663" y="201"/>
                </a:lnTo>
                <a:lnTo>
                  <a:pt x="2663" y="217"/>
                </a:lnTo>
                <a:lnTo>
                  <a:pt x="2663" y="226"/>
                </a:lnTo>
                <a:lnTo>
                  <a:pt x="2664" y="202"/>
                </a:lnTo>
                <a:lnTo>
                  <a:pt x="2664" y="210"/>
                </a:lnTo>
                <a:lnTo>
                  <a:pt x="2664" y="205"/>
                </a:lnTo>
                <a:lnTo>
                  <a:pt x="2664" y="220"/>
                </a:lnTo>
                <a:lnTo>
                  <a:pt x="2665" y="227"/>
                </a:lnTo>
                <a:lnTo>
                  <a:pt x="2665" y="222"/>
                </a:lnTo>
                <a:lnTo>
                  <a:pt x="2665" y="230"/>
                </a:lnTo>
                <a:lnTo>
                  <a:pt x="2665" y="231"/>
                </a:lnTo>
                <a:lnTo>
                  <a:pt x="2666" y="212"/>
                </a:lnTo>
                <a:lnTo>
                  <a:pt x="2666" y="240"/>
                </a:lnTo>
                <a:lnTo>
                  <a:pt x="2666" y="237"/>
                </a:lnTo>
                <a:lnTo>
                  <a:pt x="2667" y="220"/>
                </a:lnTo>
                <a:lnTo>
                  <a:pt x="2667" y="231"/>
                </a:lnTo>
                <a:lnTo>
                  <a:pt x="2667" y="198"/>
                </a:lnTo>
                <a:lnTo>
                  <a:pt x="2667" y="191"/>
                </a:lnTo>
                <a:lnTo>
                  <a:pt x="2668" y="203"/>
                </a:lnTo>
                <a:lnTo>
                  <a:pt x="2668" y="167"/>
                </a:lnTo>
                <a:lnTo>
                  <a:pt x="2668" y="226"/>
                </a:lnTo>
                <a:lnTo>
                  <a:pt x="2668" y="206"/>
                </a:lnTo>
                <a:lnTo>
                  <a:pt x="2668" y="202"/>
                </a:lnTo>
                <a:lnTo>
                  <a:pt x="2669" y="220"/>
                </a:lnTo>
                <a:lnTo>
                  <a:pt x="2669" y="223"/>
                </a:lnTo>
                <a:lnTo>
                  <a:pt x="2669" y="233"/>
                </a:lnTo>
                <a:lnTo>
                  <a:pt x="2669" y="222"/>
                </a:lnTo>
                <a:lnTo>
                  <a:pt x="2670" y="217"/>
                </a:lnTo>
                <a:lnTo>
                  <a:pt x="2670" y="213"/>
                </a:lnTo>
                <a:lnTo>
                  <a:pt x="2670" y="216"/>
                </a:lnTo>
                <a:lnTo>
                  <a:pt x="2671" y="217"/>
                </a:lnTo>
                <a:lnTo>
                  <a:pt x="2671" y="234"/>
                </a:lnTo>
                <a:lnTo>
                  <a:pt x="2671" y="217"/>
                </a:lnTo>
                <a:lnTo>
                  <a:pt x="2671" y="238"/>
                </a:lnTo>
                <a:lnTo>
                  <a:pt x="2672" y="192"/>
                </a:lnTo>
                <a:lnTo>
                  <a:pt x="2672" y="236"/>
                </a:lnTo>
                <a:lnTo>
                  <a:pt x="2672" y="217"/>
                </a:lnTo>
                <a:lnTo>
                  <a:pt x="2672" y="234"/>
                </a:lnTo>
                <a:lnTo>
                  <a:pt x="2673" y="237"/>
                </a:lnTo>
                <a:lnTo>
                  <a:pt x="2673" y="234"/>
                </a:lnTo>
                <a:lnTo>
                  <a:pt x="2673" y="250"/>
                </a:lnTo>
                <a:lnTo>
                  <a:pt x="2673" y="242"/>
                </a:lnTo>
                <a:lnTo>
                  <a:pt x="2674" y="245"/>
                </a:lnTo>
                <a:lnTo>
                  <a:pt x="2674" y="233"/>
                </a:lnTo>
                <a:lnTo>
                  <a:pt x="2674" y="231"/>
                </a:lnTo>
                <a:lnTo>
                  <a:pt x="2674" y="251"/>
                </a:lnTo>
                <a:lnTo>
                  <a:pt x="2674" y="240"/>
                </a:lnTo>
                <a:lnTo>
                  <a:pt x="2675" y="233"/>
                </a:lnTo>
                <a:lnTo>
                  <a:pt x="2675" y="258"/>
                </a:lnTo>
                <a:lnTo>
                  <a:pt x="2675" y="250"/>
                </a:lnTo>
                <a:lnTo>
                  <a:pt x="2676" y="255"/>
                </a:lnTo>
                <a:lnTo>
                  <a:pt x="2676" y="240"/>
                </a:lnTo>
                <a:lnTo>
                  <a:pt x="2676" y="239"/>
                </a:lnTo>
                <a:lnTo>
                  <a:pt x="2676" y="262"/>
                </a:lnTo>
                <a:lnTo>
                  <a:pt x="2677" y="268"/>
                </a:lnTo>
                <a:lnTo>
                  <a:pt x="2677" y="239"/>
                </a:lnTo>
                <a:lnTo>
                  <a:pt x="2677" y="235"/>
                </a:lnTo>
                <a:lnTo>
                  <a:pt x="2677" y="256"/>
                </a:lnTo>
                <a:lnTo>
                  <a:pt x="2678" y="259"/>
                </a:lnTo>
                <a:lnTo>
                  <a:pt x="2678" y="261"/>
                </a:lnTo>
                <a:lnTo>
                  <a:pt x="2678" y="269"/>
                </a:lnTo>
                <a:lnTo>
                  <a:pt x="2678" y="271"/>
                </a:lnTo>
                <a:lnTo>
                  <a:pt x="2679" y="240"/>
                </a:lnTo>
                <a:lnTo>
                  <a:pt x="2679" y="261"/>
                </a:lnTo>
                <a:lnTo>
                  <a:pt x="2679" y="245"/>
                </a:lnTo>
                <a:lnTo>
                  <a:pt x="2679" y="235"/>
                </a:lnTo>
                <a:lnTo>
                  <a:pt x="2679" y="253"/>
                </a:lnTo>
                <a:lnTo>
                  <a:pt x="2680" y="268"/>
                </a:lnTo>
                <a:lnTo>
                  <a:pt x="2680" y="267"/>
                </a:lnTo>
                <a:lnTo>
                  <a:pt x="2680" y="271"/>
                </a:lnTo>
                <a:lnTo>
                  <a:pt x="2681" y="281"/>
                </a:lnTo>
                <a:lnTo>
                  <a:pt x="2681" y="283"/>
                </a:lnTo>
                <a:lnTo>
                  <a:pt x="2681" y="266"/>
                </a:lnTo>
                <a:lnTo>
                  <a:pt x="2681" y="264"/>
                </a:lnTo>
                <a:lnTo>
                  <a:pt x="2682" y="270"/>
                </a:lnTo>
                <a:lnTo>
                  <a:pt x="2682" y="264"/>
                </a:lnTo>
                <a:lnTo>
                  <a:pt x="2682" y="282"/>
                </a:lnTo>
                <a:lnTo>
                  <a:pt x="2682" y="269"/>
                </a:lnTo>
                <a:lnTo>
                  <a:pt x="2683" y="273"/>
                </a:lnTo>
                <a:lnTo>
                  <a:pt x="2683" y="280"/>
                </a:lnTo>
                <a:lnTo>
                  <a:pt x="2683" y="277"/>
                </a:lnTo>
                <a:lnTo>
                  <a:pt x="2683" y="282"/>
                </a:lnTo>
                <a:lnTo>
                  <a:pt x="2684" y="281"/>
                </a:lnTo>
                <a:lnTo>
                  <a:pt x="2684" y="288"/>
                </a:lnTo>
                <a:lnTo>
                  <a:pt x="2684" y="284"/>
                </a:lnTo>
                <a:lnTo>
                  <a:pt x="2684" y="272"/>
                </a:lnTo>
                <a:lnTo>
                  <a:pt x="2684" y="282"/>
                </a:lnTo>
                <a:lnTo>
                  <a:pt x="2685" y="286"/>
                </a:lnTo>
                <a:lnTo>
                  <a:pt x="2685" y="279"/>
                </a:lnTo>
                <a:lnTo>
                  <a:pt x="2685" y="289"/>
                </a:lnTo>
                <a:lnTo>
                  <a:pt x="2686" y="286"/>
                </a:lnTo>
                <a:lnTo>
                  <a:pt x="2686" y="280"/>
                </a:lnTo>
                <a:lnTo>
                  <a:pt x="2686" y="272"/>
                </a:lnTo>
                <a:lnTo>
                  <a:pt x="2686" y="289"/>
                </a:lnTo>
                <a:lnTo>
                  <a:pt x="2687" y="282"/>
                </a:lnTo>
                <a:lnTo>
                  <a:pt x="2687" y="285"/>
                </a:lnTo>
                <a:lnTo>
                  <a:pt x="2687" y="292"/>
                </a:lnTo>
                <a:lnTo>
                  <a:pt x="2687" y="291"/>
                </a:lnTo>
                <a:lnTo>
                  <a:pt x="2688" y="293"/>
                </a:lnTo>
                <a:lnTo>
                  <a:pt x="2688" y="284"/>
                </a:lnTo>
                <a:lnTo>
                  <a:pt x="2688" y="289"/>
                </a:lnTo>
                <a:lnTo>
                  <a:pt x="2688" y="285"/>
                </a:lnTo>
                <a:lnTo>
                  <a:pt x="2689" y="295"/>
                </a:lnTo>
                <a:lnTo>
                  <a:pt x="2689" y="284"/>
                </a:lnTo>
                <a:lnTo>
                  <a:pt x="2689" y="295"/>
                </a:lnTo>
                <a:lnTo>
                  <a:pt x="2689" y="303"/>
                </a:lnTo>
                <a:lnTo>
                  <a:pt x="2690" y="299"/>
                </a:lnTo>
                <a:lnTo>
                  <a:pt x="2690" y="305"/>
                </a:lnTo>
                <a:lnTo>
                  <a:pt x="2690" y="305"/>
                </a:lnTo>
                <a:lnTo>
                  <a:pt x="2690" y="304"/>
                </a:lnTo>
                <a:lnTo>
                  <a:pt x="2691" y="297"/>
                </a:lnTo>
                <a:lnTo>
                  <a:pt x="2691" y="292"/>
                </a:lnTo>
                <a:lnTo>
                  <a:pt x="2691" y="294"/>
                </a:lnTo>
                <a:lnTo>
                  <a:pt x="2691" y="301"/>
                </a:lnTo>
                <a:lnTo>
                  <a:pt x="2692" y="307"/>
                </a:lnTo>
                <a:lnTo>
                  <a:pt x="2692" y="310"/>
                </a:lnTo>
                <a:lnTo>
                  <a:pt x="2692" y="314"/>
                </a:lnTo>
                <a:lnTo>
                  <a:pt x="2692" y="314"/>
                </a:lnTo>
                <a:lnTo>
                  <a:pt x="2693" y="315"/>
                </a:lnTo>
                <a:lnTo>
                  <a:pt x="2693" y="320"/>
                </a:lnTo>
                <a:lnTo>
                  <a:pt x="2693" y="316"/>
                </a:lnTo>
                <a:lnTo>
                  <a:pt x="2693" y="321"/>
                </a:lnTo>
                <a:lnTo>
                  <a:pt x="2694" y="322"/>
                </a:lnTo>
                <a:lnTo>
                  <a:pt x="2694" y="319"/>
                </a:lnTo>
                <a:lnTo>
                  <a:pt x="2694" y="324"/>
                </a:lnTo>
                <a:lnTo>
                  <a:pt x="2695" y="327"/>
                </a:lnTo>
                <a:lnTo>
                  <a:pt x="2695" y="325"/>
                </a:lnTo>
                <a:lnTo>
                  <a:pt x="2695" y="322"/>
                </a:lnTo>
                <a:lnTo>
                  <a:pt x="2695" y="317"/>
                </a:lnTo>
                <a:lnTo>
                  <a:pt x="2695" y="317"/>
                </a:lnTo>
                <a:lnTo>
                  <a:pt x="2696" y="319"/>
                </a:lnTo>
                <a:lnTo>
                  <a:pt x="2696" y="331"/>
                </a:lnTo>
                <a:lnTo>
                  <a:pt x="2696" y="324"/>
                </a:lnTo>
                <a:lnTo>
                  <a:pt x="2696" y="326"/>
                </a:lnTo>
                <a:lnTo>
                  <a:pt x="2697" y="322"/>
                </a:lnTo>
                <a:lnTo>
                  <a:pt x="2697" y="323"/>
                </a:lnTo>
                <a:lnTo>
                  <a:pt x="2697" y="317"/>
                </a:lnTo>
                <a:lnTo>
                  <a:pt x="2697" y="325"/>
                </a:lnTo>
                <a:lnTo>
                  <a:pt x="2698" y="325"/>
                </a:lnTo>
                <a:lnTo>
                  <a:pt x="2698" y="326"/>
                </a:lnTo>
                <a:lnTo>
                  <a:pt x="2698" y="300"/>
                </a:lnTo>
                <a:lnTo>
                  <a:pt x="2698" y="340"/>
                </a:lnTo>
                <a:lnTo>
                  <a:pt x="2699" y="334"/>
                </a:lnTo>
                <a:lnTo>
                  <a:pt x="2699" y="325"/>
                </a:lnTo>
                <a:lnTo>
                  <a:pt x="2699" y="335"/>
                </a:lnTo>
                <a:lnTo>
                  <a:pt x="2700" y="331"/>
                </a:lnTo>
                <a:lnTo>
                  <a:pt x="2700" y="333"/>
                </a:lnTo>
                <a:lnTo>
                  <a:pt x="2700" y="334"/>
                </a:lnTo>
                <a:lnTo>
                  <a:pt x="2700" y="339"/>
                </a:lnTo>
                <a:lnTo>
                  <a:pt x="2700" y="334"/>
                </a:lnTo>
                <a:lnTo>
                  <a:pt x="2701" y="337"/>
                </a:lnTo>
                <a:lnTo>
                  <a:pt x="2701" y="331"/>
                </a:lnTo>
                <a:lnTo>
                  <a:pt x="2701" y="337"/>
                </a:lnTo>
                <a:lnTo>
                  <a:pt x="2701" y="341"/>
                </a:lnTo>
                <a:lnTo>
                  <a:pt x="2702" y="342"/>
                </a:lnTo>
                <a:lnTo>
                  <a:pt x="2702" y="335"/>
                </a:lnTo>
                <a:lnTo>
                  <a:pt x="2702" y="339"/>
                </a:lnTo>
                <a:lnTo>
                  <a:pt x="2702" y="336"/>
                </a:lnTo>
                <a:lnTo>
                  <a:pt x="2703" y="333"/>
                </a:lnTo>
                <a:lnTo>
                  <a:pt x="2703" y="336"/>
                </a:lnTo>
                <a:lnTo>
                  <a:pt x="2703" y="335"/>
                </a:lnTo>
                <a:lnTo>
                  <a:pt x="2703" y="341"/>
                </a:lnTo>
                <a:lnTo>
                  <a:pt x="2704" y="344"/>
                </a:lnTo>
                <a:lnTo>
                  <a:pt x="2704" y="340"/>
                </a:lnTo>
                <a:lnTo>
                  <a:pt x="2704" y="344"/>
                </a:lnTo>
                <a:lnTo>
                  <a:pt x="2705" y="341"/>
                </a:lnTo>
                <a:lnTo>
                  <a:pt x="2705" y="346"/>
                </a:lnTo>
                <a:lnTo>
                  <a:pt x="2705" y="344"/>
                </a:lnTo>
                <a:lnTo>
                  <a:pt x="2705" y="344"/>
                </a:lnTo>
                <a:lnTo>
                  <a:pt x="2705" y="338"/>
                </a:lnTo>
                <a:lnTo>
                  <a:pt x="2706" y="343"/>
                </a:lnTo>
                <a:lnTo>
                  <a:pt x="2706" y="345"/>
                </a:lnTo>
                <a:lnTo>
                  <a:pt x="2706" y="348"/>
                </a:lnTo>
                <a:lnTo>
                  <a:pt x="2706" y="348"/>
                </a:lnTo>
                <a:lnTo>
                  <a:pt x="2707" y="354"/>
                </a:lnTo>
                <a:lnTo>
                  <a:pt x="2707" y="354"/>
                </a:lnTo>
                <a:lnTo>
                  <a:pt x="2707" y="352"/>
                </a:lnTo>
                <a:lnTo>
                  <a:pt x="2707" y="356"/>
                </a:lnTo>
                <a:lnTo>
                  <a:pt x="2708" y="355"/>
                </a:lnTo>
                <a:lnTo>
                  <a:pt x="2708" y="353"/>
                </a:lnTo>
                <a:lnTo>
                  <a:pt x="2708" y="349"/>
                </a:lnTo>
                <a:lnTo>
                  <a:pt x="2709" y="349"/>
                </a:lnTo>
                <a:lnTo>
                  <a:pt x="2709" y="347"/>
                </a:lnTo>
                <a:lnTo>
                  <a:pt x="2709" y="353"/>
                </a:lnTo>
                <a:lnTo>
                  <a:pt x="2709" y="350"/>
                </a:lnTo>
                <a:lnTo>
                  <a:pt x="2710" y="351"/>
                </a:lnTo>
                <a:lnTo>
                  <a:pt x="2710" y="354"/>
                </a:lnTo>
                <a:lnTo>
                  <a:pt x="2710" y="352"/>
                </a:lnTo>
                <a:lnTo>
                  <a:pt x="2710" y="353"/>
                </a:lnTo>
                <a:lnTo>
                  <a:pt x="2710" y="357"/>
                </a:lnTo>
                <a:lnTo>
                  <a:pt x="2711" y="357"/>
                </a:lnTo>
                <a:lnTo>
                  <a:pt x="2711" y="355"/>
                </a:lnTo>
                <a:lnTo>
                  <a:pt x="2711" y="356"/>
                </a:lnTo>
                <a:lnTo>
                  <a:pt x="2711" y="359"/>
                </a:lnTo>
                <a:lnTo>
                  <a:pt x="2712" y="355"/>
                </a:lnTo>
                <a:lnTo>
                  <a:pt x="2712" y="358"/>
                </a:lnTo>
                <a:lnTo>
                  <a:pt x="2712" y="358"/>
                </a:lnTo>
                <a:lnTo>
                  <a:pt x="2712" y="357"/>
                </a:lnTo>
                <a:lnTo>
                  <a:pt x="2713" y="357"/>
                </a:lnTo>
                <a:lnTo>
                  <a:pt x="2713" y="359"/>
                </a:lnTo>
                <a:lnTo>
                  <a:pt x="2713" y="361"/>
                </a:lnTo>
                <a:lnTo>
                  <a:pt x="2714" y="363"/>
                </a:lnTo>
                <a:lnTo>
                  <a:pt x="2714" y="361"/>
                </a:lnTo>
                <a:lnTo>
                  <a:pt x="2714" y="366"/>
                </a:lnTo>
                <a:lnTo>
                  <a:pt x="2714" y="364"/>
                </a:lnTo>
                <a:lnTo>
                  <a:pt x="2715" y="364"/>
                </a:lnTo>
                <a:lnTo>
                  <a:pt x="2715" y="363"/>
                </a:lnTo>
                <a:lnTo>
                  <a:pt x="2715" y="364"/>
                </a:lnTo>
                <a:lnTo>
                  <a:pt x="2715" y="363"/>
                </a:lnTo>
                <a:lnTo>
                  <a:pt x="2715" y="364"/>
                </a:lnTo>
                <a:lnTo>
                  <a:pt x="2716" y="363"/>
                </a:lnTo>
                <a:lnTo>
                  <a:pt x="2716" y="361"/>
                </a:lnTo>
                <a:lnTo>
                  <a:pt x="2716" y="365"/>
                </a:lnTo>
                <a:lnTo>
                  <a:pt x="2716" y="364"/>
                </a:lnTo>
                <a:lnTo>
                  <a:pt x="2717" y="365"/>
                </a:lnTo>
                <a:lnTo>
                  <a:pt x="2717" y="366"/>
                </a:lnTo>
                <a:lnTo>
                  <a:pt x="2717" y="367"/>
                </a:lnTo>
                <a:lnTo>
                  <a:pt x="2717" y="366"/>
                </a:lnTo>
                <a:lnTo>
                  <a:pt x="2718" y="365"/>
                </a:lnTo>
                <a:lnTo>
                  <a:pt x="2718" y="365"/>
                </a:lnTo>
                <a:lnTo>
                  <a:pt x="2718" y="366"/>
                </a:lnTo>
                <a:lnTo>
                  <a:pt x="2719" y="369"/>
                </a:lnTo>
                <a:lnTo>
                  <a:pt x="2719" y="371"/>
                </a:lnTo>
                <a:lnTo>
                  <a:pt x="2719" y="370"/>
                </a:lnTo>
                <a:lnTo>
                  <a:pt x="2719" y="369"/>
                </a:lnTo>
                <a:lnTo>
                  <a:pt x="2720" y="369"/>
                </a:lnTo>
                <a:lnTo>
                  <a:pt x="2720" y="371"/>
                </a:lnTo>
                <a:lnTo>
                  <a:pt x="2720" y="371"/>
                </a:lnTo>
                <a:lnTo>
                  <a:pt x="2720" y="374"/>
                </a:lnTo>
                <a:lnTo>
                  <a:pt x="2721" y="372"/>
                </a:lnTo>
                <a:lnTo>
                  <a:pt x="2721" y="370"/>
                </a:lnTo>
                <a:lnTo>
                  <a:pt x="2721" y="371"/>
                </a:lnTo>
                <a:lnTo>
                  <a:pt x="2721" y="371"/>
                </a:lnTo>
                <a:lnTo>
                  <a:pt x="2721" y="372"/>
                </a:lnTo>
                <a:lnTo>
                  <a:pt x="2722" y="372"/>
                </a:lnTo>
                <a:lnTo>
                  <a:pt x="2722" y="373"/>
                </a:lnTo>
                <a:lnTo>
                  <a:pt x="2722" y="371"/>
                </a:lnTo>
                <a:lnTo>
                  <a:pt x="2722" y="373"/>
                </a:lnTo>
                <a:lnTo>
                  <a:pt x="2723" y="373"/>
                </a:lnTo>
                <a:lnTo>
                  <a:pt x="2723" y="375"/>
                </a:lnTo>
                <a:lnTo>
                  <a:pt x="2723" y="375"/>
                </a:lnTo>
                <a:lnTo>
                  <a:pt x="2724" y="376"/>
                </a:lnTo>
                <a:lnTo>
                  <a:pt x="2724" y="377"/>
                </a:lnTo>
                <a:lnTo>
                  <a:pt x="2724" y="375"/>
                </a:lnTo>
                <a:lnTo>
                  <a:pt x="2724" y="378"/>
                </a:lnTo>
                <a:lnTo>
                  <a:pt x="2725" y="378"/>
                </a:lnTo>
                <a:lnTo>
                  <a:pt x="2725" y="376"/>
                </a:lnTo>
                <a:lnTo>
                  <a:pt x="2725" y="378"/>
                </a:lnTo>
                <a:lnTo>
                  <a:pt x="2725" y="376"/>
                </a:lnTo>
                <a:lnTo>
                  <a:pt x="2726" y="376"/>
                </a:lnTo>
                <a:lnTo>
                  <a:pt x="2726" y="378"/>
                </a:lnTo>
                <a:lnTo>
                  <a:pt x="2726" y="376"/>
                </a:lnTo>
                <a:lnTo>
                  <a:pt x="2726" y="379"/>
                </a:lnTo>
                <a:lnTo>
                  <a:pt x="2726" y="380"/>
                </a:lnTo>
                <a:lnTo>
                  <a:pt x="2727" y="379"/>
                </a:lnTo>
                <a:lnTo>
                  <a:pt x="2727" y="378"/>
                </a:lnTo>
                <a:lnTo>
                  <a:pt x="2727" y="379"/>
                </a:lnTo>
                <a:lnTo>
                  <a:pt x="2728" y="382"/>
                </a:lnTo>
                <a:lnTo>
                  <a:pt x="2728" y="379"/>
                </a:lnTo>
                <a:lnTo>
                  <a:pt x="2728" y="378"/>
                </a:lnTo>
                <a:lnTo>
                  <a:pt x="2728" y="378"/>
                </a:lnTo>
                <a:lnTo>
                  <a:pt x="2729" y="377"/>
                </a:lnTo>
                <a:lnTo>
                  <a:pt x="2729" y="380"/>
                </a:lnTo>
                <a:lnTo>
                  <a:pt x="2729" y="378"/>
                </a:lnTo>
                <a:lnTo>
                  <a:pt x="2729" y="379"/>
                </a:lnTo>
                <a:lnTo>
                  <a:pt x="2730" y="378"/>
                </a:lnTo>
                <a:lnTo>
                  <a:pt x="2730" y="379"/>
                </a:lnTo>
                <a:lnTo>
                  <a:pt x="2730" y="381"/>
                </a:lnTo>
                <a:lnTo>
                  <a:pt x="2730" y="382"/>
                </a:lnTo>
                <a:lnTo>
                  <a:pt x="2731" y="382"/>
                </a:lnTo>
                <a:lnTo>
                  <a:pt x="2731" y="380"/>
                </a:lnTo>
                <a:lnTo>
                  <a:pt x="2731" y="382"/>
                </a:lnTo>
                <a:lnTo>
                  <a:pt x="2731" y="382"/>
                </a:lnTo>
                <a:lnTo>
                  <a:pt x="2731" y="382"/>
                </a:lnTo>
                <a:lnTo>
                  <a:pt x="2732" y="381"/>
                </a:lnTo>
                <a:lnTo>
                  <a:pt x="2732" y="383"/>
                </a:lnTo>
                <a:lnTo>
                  <a:pt x="2732" y="382"/>
                </a:lnTo>
                <a:lnTo>
                  <a:pt x="2733" y="384"/>
                </a:lnTo>
                <a:lnTo>
                  <a:pt x="2733" y="380"/>
                </a:lnTo>
                <a:lnTo>
                  <a:pt x="2733" y="381"/>
                </a:lnTo>
                <a:lnTo>
                  <a:pt x="2733" y="382"/>
                </a:lnTo>
                <a:lnTo>
                  <a:pt x="2734" y="382"/>
                </a:lnTo>
                <a:lnTo>
                  <a:pt x="2734" y="385"/>
                </a:lnTo>
                <a:lnTo>
                  <a:pt x="2734" y="382"/>
                </a:lnTo>
                <a:lnTo>
                  <a:pt x="2734" y="384"/>
                </a:lnTo>
                <a:lnTo>
                  <a:pt x="2735" y="385"/>
                </a:lnTo>
                <a:lnTo>
                  <a:pt x="2735" y="386"/>
                </a:lnTo>
                <a:lnTo>
                  <a:pt x="2735" y="384"/>
                </a:lnTo>
                <a:lnTo>
                  <a:pt x="2735" y="385"/>
                </a:lnTo>
                <a:lnTo>
                  <a:pt x="2736" y="385"/>
                </a:lnTo>
                <a:lnTo>
                  <a:pt x="2736" y="385"/>
                </a:lnTo>
                <a:lnTo>
                  <a:pt x="2736" y="385"/>
                </a:lnTo>
                <a:lnTo>
                  <a:pt x="2736" y="386"/>
                </a:lnTo>
                <a:lnTo>
                  <a:pt x="2736" y="385"/>
                </a:lnTo>
                <a:lnTo>
                  <a:pt x="2737" y="385"/>
                </a:lnTo>
                <a:lnTo>
                  <a:pt x="2737" y="385"/>
                </a:lnTo>
                <a:lnTo>
                  <a:pt x="2737" y="385"/>
                </a:lnTo>
                <a:lnTo>
                  <a:pt x="2738" y="386"/>
                </a:lnTo>
                <a:lnTo>
                  <a:pt x="2738" y="385"/>
                </a:lnTo>
                <a:lnTo>
                  <a:pt x="2738" y="386"/>
                </a:lnTo>
                <a:lnTo>
                  <a:pt x="2738" y="384"/>
                </a:lnTo>
                <a:lnTo>
                  <a:pt x="2739" y="385"/>
                </a:lnTo>
                <a:lnTo>
                  <a:pt x="2739" y="387"/>
                </a:lnTo>
                <a:lnTo>
                  <a:pt x="2739" y="385"/>
                </a:lnTo>
                <a:lnTo>
                  <a:pt x="2739" y="385"/>
                </a:lnTo>
                <a:lnTo>
                  <a:pt x="2740" y="385"/>
                </a:lnTo>
                <a:lnTo>
                  <a:pt x="2740" y="387"/>
                </a:lnTo>
                <a:lnTo>
                  <a:pt x="2740" y="388"/>
                </a:lnTo>
                <a:lnTo>
                  <a:pt x="2740" y="387"/>
                </a:lnTo>
                <a:lnTo>
                  <a:pt x="2741" y="387"/>
                </a:lnTo>
                <a:lnTo>
                  <a:pt x="2741" y="386"/>
                </a:lnTo>
                <a:lnTo>
                  <a:pt x="2741" y="386"/>
                </a:lnTo>
                <a:lnTo>
                  <a:pt x="2741" y="387"/>
                </a:lnTo>
                <a:lnTo>
                  <a:pt x="2741" y="388"/>
                </a:lnTo>
                <a:lnTo>
                  <a:pt x="2742" y="387"/>
                </a:lnTo>
                <a:lnTo>
                  <a:pt x="2742" y="385"/>
                </a:lnTo>
                <a:lnTo>
                  <a:pt x="2742" y="387"/>
                </a:lnTo>
                <a:lnTo>
                  <a:pt x="2743" y="389"/>
                </a:lnTo>
                <a:lnTo>
                  <a:pt x="2743" y="388"/>
                </a:lnTo>
                <a:lnTo>
                  <a:pt x="2743" y="386"/>
                </a:lnTo>
                <a:lnTo>
                  <a:pt x="2743" y="386"/>
                </a:lnTo>
                <a:lnTo>
                  <a:pt x="2744" y="387"/>
                </a:lnTo>
                <a:lnTo>
                  <a:pt x="2744" y="387"/>
                </a:lnTo>
                <a:lnTo>
                  <a:pt x="2744" y="389"/>
                </a:lnTo>
                <a:lnTo>
                  <a:pt x="2744" y="388"/>
                </a:lnTo>
                <a:lnTo>
                  <a:pt x="2745" y="389"/>
                </a:lnTo>
                <a:lnTo>
                  <a:pt x="2745" y="389"/>
                </a:lnTo>
                <a:lnTo>
                  <a:pt x="2745" y="389"/>
                </a:lnTo>
                <a:lnTo>
                  <a:pt x="2745" y="389"/>
                </a:lnTo>
                <a:lnTo>
                  <a:pt x="2746" y="390"/>
                </a:lnTo>
                <a:lnTo>
                  <a:pt x="2746" y="390"/>
                </a:lnTo>
                <a:lnTo>
                  <a:pt x="2746" y="388"/>
                </a:lnTo>
                <a:lnTo>
                  <a:pt x="2746" y="389"/>
                </a:lnTo>
                <a:lnTo>
                  <a:pt x="2747" y="390"/>
                </a:lnTo>
                <a:lnTo>
                  <a:pt x="2747" y="390"/>
                </a:lnTo>
                <a:lnTo>
                  <a:pt x="2747" y="390"/>
                </a:lnTo>
                <a:lnTo>
                  <a:pt x="2747" y="389"/>
                </a:lnTo>
                <a:lnTo>
                  <a:pt x="2748" y="389"/>
                </a:lnTo>
                <a:lnTo>
                  <a:pt x="2748" y="389"/>
                </a:lnTo>
                <a:lnTo>
                  <a:pt x="2748" y="390"/>
                </a:lnTo>
                <a:lnTo>
                  <a:pt x="2748" y="390"/>
                </a:lnTo>
                <a:lnTo>
                  <a:pt x="2749" y="390"/>
                </a:lnTo>
                <a:lnTo>
                  <a:pt x="2749" y="391"/>
                </a:lnTo>
                <a:lnTo>
                  <a:pt x="2749" y="391"/>
                </a:lnTo>
                <a:lnTo>
                  <a:pt x="2749" y="391"/>
                </a:lnTo>
                <a:lnTo>
                  <a:pt x="2750" y="390"/>
                </a:lnTo>
                <a:lnTo>
                  <a:pt x="2750" y="391"/>
                </a:lnTo>
                <a:lnTo>
                  <a:pt x="2750" y="390"/>
                </a:lnTo>
                <a:lnTo>
                  <a:pt x="2750" y="390"/>
                </a:lnTo>
                <a:lnTo>
                  <a:pt x="2751" y="391"/>
                </a:lnTo>
                <a:lnTo>
                  <a:pt x="2751" y="390"/>
                </a:lnTo>
                <a:lnTo>
                  <a:pt x="2751" y="390"/>
                </a:lnTo>
                <a:lnTo>
                  <a:pt x="2752" y="390"/>
                </a:lnTo>
                <a:lnTo>
                  <a:pt x="2752" y="390"/>
                </a:lnTo>
                <a:lnTo>
                  <a:pt x="2752" y="390"/>
                </a:lnTo>
                <a:lnTo>
                  <a:pt x="2752" y="391"/>
                </a:lnTo>
                <a:lnTo>
                  <a:pt x="2752" y="390"/>
                </a:lnTo>
                <a:lnTo>
                  <a:pt x="2753" y="391"/>
                </a:lnTo>
                <a:lnTo>
                  <a:pt x="2753" y="391"/>
                </a:lnTo>
                <a:lnTo>
                  <a:pt x="2753" y="391"/>
                </a:lnTo>
                <a:lnTo>
                  <a:pt x="2753" y="391"/>
                </a:lnTo>
                <a:lnTo>
                  <a:pt x="2754" y="390"/>
                </a:lnTo>
                <a:lnTo>
                  <a:pt x="2754" y="391"/>
                </a:lnTo>
                <a:lnTo>
                  <a:pt x="2754" y="392"/>
                </a:lnTo>
                <a:lnTo>
                  <a:pt x="2754" y="391"/>
                </a:lnTo>
                <a:lnTo>
                  <a:pt x="2755" y="391"/>
                </a:lnTo>
                <a:lnTo>
                  <a:pt x="2755" y="390"/>
                </a:lnTo>
                <a:lnTo>
                  <a:pt x="2755" y="390"/>
                </a:lnTo>
                <a:lnTo>
                  <a:pt x="2755" y="391"/>
                </a:lnTo>
                <a:lnTo>
                  <a:pt x="2756" y="392"/>
                </a:lnTo>
                <a:lnTo>
                  <a:pt x="2756" y="392"/>
                </a:lnTo>
                <a:lnTo>
                  <a:pt x="2756" y="393"/>
                </a:lnTo>
                <a:lnTo>
                  <a:pt x="2757" y="392"/>
                </a:lnTo>
                <a:lnTo>
                  <a:pt x="2757" y="391"/>
                </a:lnTo>
                <a:lnTo>
                  <a:pt x="2757" y="392"/>
                </a:lnTo>
                <a:lnTo>
                  <a:pt x="2757" y="392"/>
                </a:lnTo>
                <a:lnTo>
                  <a:pt x="2757" y="391"/>
                </a:lnTo>
                <a:lnTo>
                  <a:pt x="2758" y="393"/>
                </a:lnTo>
                <a:lnTo>
                  <a:pt x="2758" y="392"/>
                </a:lnTo>
                <a:lnTo>
                  <a:pt x="2758" y="392"/>
                </a:lnTo>
                <a:lnTo>
                  <a:pt x="2758" y="391"/>
                </a:lnTo>
                <a:lnTo>
                  <a:pt x="2759" y="392"/>
                </a:lnTo>
                <a:lnTo>
                  <a:pt x="2759" y="391"/>
                </a:lnTo>
                <a:lnTo>
                  <a:pt x="2759" y="392"/>
                </a:lnTo>
                <a:lnTo>
                  <a:pt x="2759" y="391"/>
                </a:lnTo>
                <a:lnTo>
                  <a:pt x="2760" y="394"/>
                </a:lnTo>
                <a:lnTo>
                  <a:pt x="2760" y="394"/>
                </a:lnTo>
                <a:lnTo>
                  <a:pt x="2760" y="391"/>
                </a:lnTo>
                <a:lnTo>
                  <a:pt x="2760" y="392"/>
                </a:lnTo>
                <a:lnTo>
                  <a:pt x="2761" y="391"/>
                </a:lnTo>
                <a:lnTo>
                  <a:pt x="2761" y="393"/>
                </a:lnTo>
                <a:lnTo>
                  <a:pt x="2761" y="391"/>
                </a:lnTo>
                <a:lnTo>
                  <a:pt x="2762" y="392"/>
                </a:lnTo>
                <a:lnTo>
                  <a:pt x="2762" y="393"/>
                </a:lnTo>
                <a:lnTo>
                  <a:pt x="2762" y="392"/>
                </a:lnTo>
                <a:lnTo>
                  <a:pt x="2762" y="393"/>
                </a:lnTo>
                <a:lnTo>
                  <a:pt x="2762" y="393"/>
                </a:lnTo>
                <a:lnTo>
                  <a:pt x="2763" y="392"/>
                </a:lnTo>
                <a:lnTo>
                  <a:pt x="2763" y="393"/>
                </a:lnTo>
                <a:lnTo>
                  <a:pt x="2763" y="393"/>
                </a:lnTo>
                <a:lnTo>
                  <a:pt x="2763" y="392"/>
                </a:lnTo>
                <a:lnTo>
                  <a:pt x="2764" y="392"/>
                </a:lnTo>
                <a:lnTo>
                  <a:pt x="2764" y="391"/>
                </a:lnTo>
                <a:lnTo>
                  <a:pt x="2764" y="393"/>
                </a:lnTo>
                <a:lnTo>
                  <a:pt x="2764" y="392"/>
                </a:lnTo>
                <a:lnTo>
                  <a:pt x="2765" y="392"/>
                </a:lnTo>
                <a:lnTo>
                  <a:pt x="2765" y="392"/>
                </a:lnTo>
                <a:lnTo>
                  <a:pt x="2765" y="392"/>
                </a:lnTo>
                <a:lnTo>
                  <a:pt x="2765" y="392"/>
                </a:lnTo>
                <a:lnTo>
                  <a:pt x="2766" y="393"/>
                </a:lnTo>
                <a:lnTo>
                  <a:pt x="2766" y="393"/>
                </a:lnTo>
                <a:lnTo>
                  <a:pt x="2766" y="392"/>
                </a:lnTo>
                <a:lnTo>
                  <a:pt x="2767" y="393"/>
                </a:lnTo>
                <a:lnTo>
                  <a:pt x="2767" y="395"/>
                </a:lnTo>
                <a:lnTo>
                  <a:pt x="2767" y="393"/>
                </a:lnTo>
                <a:lnTo>
                  <a:pt x="2767" y="394"/>
                </a:lnTo>
                <a:lnTo>
                  <a:pt x="2768" y="393"/>
                </a:lnTo>
                <a:lnTo>
                  <a:pt x="2768" y="393"/>
                </a:lnTo>
                <a:lnTo>
                  <a:pt x="2768" y="393"/>
                </a:lnTo>
                <a:lnTo>
                  <a:pt x="2768" y="392"/>
                </a:lnTo>
                <a:lnTo>
                  <a:pt x="2768" y="393"/>
                </a:lnTo>
                <a:lnTo>
                  <a:pt x="2769" y="393"/>
                </a:lnTo>
                <a:lnTo>
                  <a:pt x="2769" y="394"/>
                </a:lnTo>
                <a:lnTo>
                  <a:pt x="2769" y="392"/>
                </a:lnTo>
                <a:lnTo>
                  <a:pt x="2769" y="392"/>
                </a:lnTo>
                <a:lnTo>
                  <a:pt x="2770" y="392"/>
                </a:lnTo>
                <a:lnTo>
                  <a:pt x="2770" y="392"/>
                </a:lnTo>
                <a:lnTo>
                  <a:pt x="2770" y="391"/>
                </a:lnTo>
                <a:lnTo>
                  <a:pt x="2771" y="394"/>
                </a:lnTo>
                <a:lnTo>
                  <a:pt x="2771" y="392"/>
                </a:lnTo>
                <a:lnTo>
                  <a:pt x="2771" y="392"/>
                </a:lnTo>
                <a:lnTo>
                  <a:pt x="2771" y="393"/>
                </a:lnTo>
                <a:lnTo>
                  <a:pt x="2772" y="391"/>
                </a:lnTo>
                <a:lnTo>
                  <a:pt x="2772" y="392"/>
                </a:lnTo>
                <a:lnTo>
                  <a:pt x="2772" y="392"/>
                </a:lnTo>
                <a:lnTo>
                  <a:pt x="2772" y="392"/>
                </a:lnTo>
                <a:lnTo>
                  <a:pt x="2773" y="392"/>
                </a:lnTo>
                <a:lnTo>
                  <a:pt x="2773" y="392"/>
                </a:lnTo>
                <a:lnTo>
                  <a:pt x="2773" y="392"/>
                </a:lnTo>
                <a:lnTo>
                  <a:pt x="2773" y="394"/>
                </a:lnTo>
                <a:lnTo>
                  <a:pt x="2773" y="393"/>
                </a:lnTo>
                <a:lnTo>
                  <a:pt x="2774" y="392"/>
                </a:lnTo>
                <a:lnTo>
                  <a:pt x="2774" y="392"/>
                </a:lnTo>
                <a:lnTo>
                  <a:pt x="2774" y="393"/>
                </a:lnTo>
                <a:lnTo>
                  <a:pt x="2774" y="391"/>
                </a:lnTo>
                <a:lnTo>
                  <a:pt x="2775" y="392"/>
                </a:lnTo>
                <a:lnTo>
                  <a:pt x="2775" y="392"/>
                </a:lnTo>
                <a:lnTo>
                  <a:pt x="2775" y="392"/>
                </a:lnTo>
                <a:lnTo>
                  <a:pt x="2776" y="392"/>
                </a:lnTo>
                <a:lnTo>
                  <a:pt x="2776" y="392"/>
                </a:lnTo>
                <a:lnTo>
                  <a:pt x="2776" y="393"/>
                </a:lnTo>
                <a:lnTo>
                  <a:pt x="2776" y="393"/>
                </a:lnTo>
                <a:lnTo>
                  <a:pt x="2777" y="392"/>
                </a:lnTo>
                <a:lnTo>
                  <a:pt x="2777" y="392"/>
                </a:lnTo>
                <a:lnTo>
                  <a:pt x="2777" y="393"/>
                </a:lnTo>
                <a:lnTo>
                  <a:pt x="2777" y="392"/>
                </a:lnTo>
                <a:lnTo>
                  <a:pt x="2778" y="392"/>
                </a:lnTo>
                <a:lnTo>
                  <a:pt x="2778" y="391"/>
                </a:lnTo>
                <a:lnTo>
                  <a:pt x="2778" y="393"/>
                </a:lnTo>
                <a:lnTo>
                  <a:pt x="2778" y="391"/>
                </a:lnTo>
                <a:lnTo>
                  <a:pt x="2778" y="390"/>
                </a:lnTo>
                <a:lnTo>
                  <a:pt x="2779" y="391"/>
                </a:lnTo>
                <a:lnTo>
                  <a:pt x="2779" y="391"/>
                </a:lnTo>
                <a:lnTo>
                  <a:pt x="2779" y="391"/>
                </a:lnTo>
                <a:lnTo>
                  <a:pt x="2779" y="391"/>
                </a:lnTo>
                <a:lnTo>
                  <a:pt x="2780" y="390"/>
                </a:lnTo>
                <a:lnTo>
                  <a:pt x="2780" y="391"/>
                </a:lnTo>
                <a:lnTo>
                  <a:pt x="2780" y="391"/>
                </a:lnTo>
                <a:lnTo>
                  <a:pt x="2781" y="391"/>
                </a:lnTo>
                <a:lnTo>
                  <a:pt x="2781" y="390"/>
                </a:lnTo>
                <a:lnTo>
                  <a:pt x="2781" y="391"/>
                </a:lnTo>
                <a:lnTo>
                  <a:pt x="2781" y="390"/>
                </a:lnTo>
                <a:lnTo>
                  <a:pt x="2782" y="388"/>
                </a:lnTo>
                <a:lnTo>
                  <a:pt x="2782" y="390"/>
                </a:lnTo>
                <a:lnTo>
                  <a:pt x="2782" y="390"/>
                </a:lnTo>
                <a:lnTo>
                  <a:pt x="2782" y="390"/>
                </a:lnTo>
                <a:lnTo>
                  <a:pt x="2783" y="389"/>
                </a:lnTo>
                <a:lnTo>
                  <a:pt x="2783" y="390"/>
                </a:lnTo>
                <a:lnTo>
                  <a:pt x="2783" y="390"/>
                </a:lnTo>
                <a:lnTo>
                  <a:pt x="2783" y="389"/>
                </a:lnTo>
                <a:lnTo>
                  <a:pt x="2783" y="389"/>
                </a:lnTo>
                <a:lnTo>
                  <a:pt x="2784" y="390"/>
                </a:lnTo>
                <a:lnTo>
                  <a:pt x="2784" y="389"/>
                </a:lnTo>
                <a:lnTo>
                  <a:pt x="2784" y="389"/>
                </a:lnTo>
                <a:lnTo>
                  <a:pt x="2784" y="389"/>
                </a:lnTo>
                <a:lnTo>
                  <a:pt x="2785" y="390"/>
                </a:lnTo>
                <a:lnTo>
                  <a:pt x="2785" y="389"/>
                </a:lnTo>
                <a:lnTo>
                  <a:pt x="2785" y="389"/>
                </a:lnTo>
                <a:lnTo>
                  <a:pt x="2786" y="387"/>
                </a:lnTo>
                <a:lnTo>
                  <a:pt x="2786" y="388"/>
                </a:lnTo>
                <a:lnTo>
                  <a:pt x="2786" y="387"/>
                </a:lnTo>
                <a:lnTo>
                  <a:pt x="2786" y="388"/>
                </a:lnTo>
                <a:lnTo>
                  <a:pt x="2787" y="388"/>
                </a:lnTo>
                <a:lnTo>
                  <a:pt x="2787" y="387"/>
                </a:lnTo>
                <a:lnTo>
                  <a:pt x="2787" y="387"/>
                </a:lnTo>
                <a:lnTo>
                  <a:pt x="2787" y="388"/>
                </a:lnTo>
                <a:lnTo>
                  <a:pt x="2788" y="389"/>
                </a:lnTo>
                <a:lnTo>
                  <a:pt x="2788" y="387"/>
                </a:lnTo>
                <a:lnTo>
                  <a:pt x="2788" y="388"/>
                </a:lnTo>
                <a:lnTo>
                  <a:pt x="2788" y="387"/>
                </a:lnTo>
                <a:lnTo>
                  <a:pt x="2788" y="387"/>
                </a:lnTo>
                <a:lnTo>
                  <a:pt x="2789" y="385"/>
                </a:lnTo>
                <a:lnTo>
                  <a:pt x="2789" y="386"/>
                </a:lnTo>
                <a:lnTo>
                  <a:pt x="2789" y="386"/>
                </a:lnTo>
                <a:lnTo>
                  <a:pt x="2790" y="386"/>
                </a:lnTo>
                <a:lnTo>
                  <a:pt x="2790" y="386"/>
                </a:lnTo>
                <a:lnTo>
                  <a:pt x="2790" y="386"/>
                </a:lnTo>
                <a:lnTo>
                  <a:pt x="2790" y="385"/>
                </a:lnTo>
                <a:lnTo>
                  <a:pt x="2791" y="383"/>
                </a:lnTo>
                <a:lnTo>
                  <a:pt x="2791" y="383"/>
                </a:lnTo>
                <a:lnTo>
                  <a:pt x="2791" y="384"/>
                </a:lnTo>
                <a:lnTo>
                  <a:pt x="2791" y="383"/>
                </a:lnTo>
                <a:lnTo>
                  <a:pt x="2792" y="384"/>
                </a:lnTo>
                <a:lnTo>
                  <a:pt x="2792" y="383"/>
                </a:lnTo>
                <a:lnTo>
                  <a:pt x="2792" y="382"/>
                </a:lnTo>
                <a:lnTo>
                  <a:pt x="2792" y="382"/>
                </a:lnTo>
                <a:lnTo>
                  <a:pt x="2793" y="382"/>
                </a:lnTo>
                <a:lnTo>
                  <a:pt x="2793" y="381"/>
                </a:lnTo>
                <a:lnTo>
                  <a:pt x="2793" y="379"/>
                </a:lnTo>
                <a:lnTo>
                  <a:pt x="2793" y="379"/>
                </a:lnTo>
                <a:lnTo>
                  <a:pt x="2793" y="381"/>
                </a:lnTo>
                <a:lnTo>
                  <a:pt x="2794" y="379"/>
                </a:lnTo>
                <a:lnTo>
                  <a:pt x="2794" y="380"/>
                </a:lnTo>
                <a:lnTo>
                  <a:pt x="2794" y="381"/>
                </a:lnTo>
                <a:lnTo>
                  <a:pt x="2795" y="379"/>
                </a:lnTo>
                <a:lnTo>
                  <a:pt x="2795" y="380"/>
                </a:lnTo>
                <a:lnTo>
                  <a:pt x="2795" y="377"/>
                </a:lnTo>
                <a:lnTo>
                  <a:pt x="2795" y="375"/>
                </a:lnTo>
                <a:lnTo>
                  <a:pt x="2796" y="378"/>
                </a:lnTo>
                <a:lnTo>
                  <a:pt x="2796" y="377"/>
                </a:lnTo>
                <a:lnTo>
                  <a:pt x="2796" y="377"/>
                </a:lnTo>
                <a:lnTo>
                  <a:pt x="2796" y="376"/>
                </a:lnTo>
                <a:lnTo>
                  <a:pt x="2797" y="373"/>
                </a:lnTo>
                <a:lnTo>
                  <a:pt x="2797" y="374"/>
                </a:lnTo>
                <a:lnTo>
                  <a:pt x="2797" y="374"/>
                </a:lnTo>
                <a:lnTo>
                  <a:pt x="2797" y="371"/>
                </a:lnTo>
                <a:lnTo>
                  <a:pt x="2798" y="372"/>
                </a:lnTo>
                <a:lnTo>
                  <a:pt x="2798" y="372"/>
                </a:lnTo>
                <a:lnTo>
                  <a:pt x="2798" y="373"/>
                </a:lnTo>
                <a:lnTo>
                  <a:pt x="2798" y="371"/>
                </a:lnTo>
                <a:lnTo>
                  <a:pt x="2799" y="368"/>
                </a:lnTo>
                <a:lnTo>
                  <a:pt x="2799" y="369"/>
                </a:lnTo>
                <a:lnTo>
                  <a:pt x="2799" y="368"/>
                </a:lnTo>
                <a:lnTo>
                  <a:pt x="2799" y="365"/>
                </a:lnTo>
                <a:lnTo>
                  <a:pt x="2800" y="366"/>
                </a:lnTo>
                <a:lnTo>
                  <a:pt x="2800" y="367"/>
                </a:lnTo>
                <a:lnTo>
                  <a:pt x="2800" y="365"/>
                </a:lnTo>
                <a:lnTo>
                  <a:pt x="2800" y="365"/>
                </a:lnTo>
                <a:lnTo>
                  <a:pt x="2801" y="367"/>
                </a:lnTo>
                <a:lnTo>
                  <a:pt x="2801" y="365"/>
                </a:lnTo>
                <a:lnTo>
                  <a:pt x="2801" y="364"/>
                </a:lnTo>
                <a:lnTo>
                  <a:pt x="2801" y="361"/>
                </a:lnTo>
                <a:lnTo>
                  <a:pt x="2802" y="360"/>
                </a:lnTo>
                <a:lnTo>
                  <a:pt x="2802" y="361"/>
                </a:lnTo>
                <a:lnTo>
                  <a:pt x="2802" y="361"/>
                </a:lnTo>
                <a:lnTo>
                  <a:pt x="2802" y="360"/>
                </a:lnTo>
                <a:lnTo>
                  <a:pt x="2803" y="358"/>
                </a:lnTo>
                <a:lnTo>
                  <a:pt x="2803" y="351"/>
                </a:lnTo>
                <a:lnTo>
                  <a:pt x="2803" y="354"/>
                </a:lnTo>
                <a:lnTo>
                  <a:pt x="2803" y="355"/>
                </a:lnTo>
                <a:lnTo>
                  <a:pt x="2804" y="353"/>
                </a:lnTo>
                <a:lnTo>
                  <a:pt x="2804" y="347"/>
                </a:lnTo>
                <a:lnTo>
                  <a:pt x="2804" y="351"/>
                </a:lnTo>
                <a:lnTo>
                  <a:pt x="2804" y="351"/>
                </a:lnTo>
                <a:lnTo>
                  <a:pt x="2805" y="348"/>
                </a:lnTo>
                <a:lnTo>
                  <a:pt x="2805" y="349"/>
                </a:lnTo>
                <a:lnTo>
                  <a:pt x="2805" y="345"/>
                </a:lnTo>
                <a:lnTo>
                  <a:pt x="2805" y="342"/>
                </a:lnTo>
                <a:lnTo>
                  <a:pt x="2806" y="348"/>
                </a:lnTo>
                <a:lnTo>
                  <a:pt x="2806" y="348"/>
                </a:lnTo>
                <a:lnTo>
                  <a:pt x="2806" y="343"/>
                </a:lnTo>
                <a:lnTo>
                  <a:pt x="2806" y="342"/>
                </a:lnTo>
                <a:lnTo>
                  <a:pt x="2807" y="340"/>
                </a:lnTo>
                <a:lnTo>
                  <a:pt x="2807" y="341"/>
                </a:lnTo>
                <a:lnTo>
                  <a:pt x="2807" y="341"/>
                </a:lnTo>
                <a:lnTo>
                  <a:pt x="2807" y="338"/>
                </a:lnTo>
                <a:lnTo>
                  <a:pt x="2808" y="338"/>
                </a:lnTo>
                <a:lnTo>
                  <a:pt x="2808" y="334"/>
                </a:lnTo>
                <a:lnTo>
                  <a:pt x="2808" y="336"/>
                </a:lnTo>
                <a:lnTo>
                  <a:pt x="2809" y="334"/>
                </a:lnTo>
                <a:lnTo>
                  <a:pt x="2809" y="334"/>
                </a:lnTo>
                <a:lnTo>
                  <a:pt x="2809" y="331"/>
                </a:lnTo>
                <a:lnTo>
                  <a:pt x="2809" y="335"/>
                </a:lnTo>
                <a:lnTo>
                  <a:pt x="2809" y="332"/>
                </a:lnTo>
                <a:lnTo>
                  <a:pt x="2810" y="323"/>
                </a:lnTo>
                <a:lnTo>
                  <a:pt x="2810" y="325"/>
                </a:lnTo>
                <a:lnTo>
                  <a:pt x="2810" y="327"/>
                </a:lnTo>
                <a:lnTo>
                  <a:pt x="2810" y="323"/>
                </a:lnTo>
                <a:lnTo>
                  <a:pt x="2811" y="330"/>
                </a:lnTo>
                <a:lnTo>
                  <a:pt x="2811" y="326"/>
                </a:lnTo>
                <a:lnTo>
                  <a:pt x="2811" y="331"/>
                </a:lnTo>
                <a:lnTo>
                  <a:pt x="2811" y="320"/>
                </a:lnTo>
                <a:lnTo>
                  <a:pt x="2812" y="323"/>
                </a:lnTo>
                <a:lnTo>
                  <a:pt x="2812" y="316"/>
                </a:lnTo>
                <a:lnTo>
                  <a:pt x="2812" y="324"/>
                </a:lnTo>
                <a:lnTo>
                  <a:pt x="2812" y="316"/>
                </a:lnTo>
                <a:lnTo>
                  <a:pt x="2813" y="312"/>
                </a:lnTo>
                <a:lnTo>
                  <a:pt x="2813" y="309"/>
                </a:lnTo>
                <a:lnTo>
                  <a:pt x="2813" y="310"/>
                </a:lnTo>
                <a:lnTo>
                  <a:pt x="2814" y="314"/>
                </a:lnTo>
                <a:lnTo>
                  <a:pt x="2814" y="303"/>
                </a:lnTo>
                <a:lnTo>
                  <a:pt x="2814" y="300"/>
                </a:lnTo>
                <a:lnTo>
                  <a:pt x="2814" y="302"/>
                </a:lnTo>
                <a:lnTo>
                  <a:pt x="2814" y="302"/>
                </a:lnTo>
                <a:lnTo>
                  <a:pt x="2815" y="306"/>
                </a:lnTo>
                <a:lnTo>
                  <a:pt x="2815" y="306"/>
                </a:lnTo>
                <a:lnTo>
                  <a:pt x="2815" y="305"/>
                </a:lnTo>
                <a:lnTo>
                  <a:pt x="2815" y="295"/>
                </a:lnTo>
                <a:lnTo>
                  <a:pt x="2816" y="302"/>
                </a:lnTo>
                <a:lnTo>
                  <a:pt x="2816" y="301"/>
                </a:lnTo>
                <a:lnTo>
                  <a:pt x="2816" y="310"/>
                </a:lnTo>
                <a:lnTo>
                  <a:pt x="2816" y="301"/>
                </a:lnTo>
                <a:lnTo>
                  <a:pt x="2817" y="297"/>
                </a:lnTo>
                <a:lnTo>
                  <a:pt x="2817" y="290"/>
                </a:lnTo>
                <a:lnTo>
                  <a:pt x="2817" y="294"/>
                </a:lnTo>
                <a:lnTo>
                  <a:pt x="2817" y="293"/>
                </a:lnTo>
                <a:lnTo>
                  <a:pt x="2818" y="302"/>
                </a:lnTo>
                <a:lnTo>
                  <a:pt x="2818" y="300"/>
                </a:lnTo>
                <a:lnTo>
                  <a:pt x="2818" y="287"/>
                </a:lnTo>
                <a:lnTo>
                  <a:pt x="2819" y="280"/>
                </a:lnTo>
                <a:lnTo>
                  <a:pt x="2819" y="290"/>
                </a:lnTo>
                <a:lnTo>
                  <a:pt x="2819" y="291"/>
                </a:lnTo>
                <a:lnTo>
                  <a:pt x="2819" y="293"/>
                </a:lnTo>
                <a:lnTo>
                  <a:pt x="2820" y="292"/>
                </a:lnTo>
                <a:lnTo>
                  <a:pt x="2820" y="288"/>
                </a:lnTo>
                <a:lnTo>
                  <a:pt x="2820" y="281"/>
                </a:lnTo>
                <a:lnTo>
                  <a:pt x="2820" y="277"/>
                </a:lnTo>
                <a:lnTo>
                  <a:pt x="2820" y="278"/>
                </a:lnTo>
                <a:lnTo>
                  <a:pt x="2821" y="281"/>
                </a:lnTo>
                <a:lnTo>
                  <a:pt x="2821" y="272"/>
                </a:lnTo>
                <a:lnTo>
                  <a:pt x="2821" y="272"/>
                </a:lnTo>
                <a:lnTo>
                  <a:pt x="2821" y="279"/>
                </a:lnTo>
                <a:lnTo>
                  <a:pt x="2822" y="258"/>
                </a:lnTo>
                <a:lnTo>
                  <a:pt x="2822" y="263"/>
                </a:lnTo>
                <a:lnTo>
                  <a:pt x="2822" y="261"/>
                </a:lnTo>
                <a:lnTo>
                  <a:pt x="2822" y="270"/>
                </a:lnTo>
                <a:lnTo>
                  <a:pt x="2823" y="255"/>
                </a:lnTo>
                <a:lnTo>
                  <a:pt x="2823" y="273"/>
                </a:lnTo>
                <a:lnTo>
                  <a:pt x="2823" y="262"/>
                </a:lnTo>
                <a:lnTo>
                  <a:pt x="2824" y="270"/>
                </a:lnTo>
                <a:lnTo>
                  <a:pt x="2824" y="262"/>
                </a:lnTo>
                <a:lnTo>
                  <a:pt x="2824" y="258"/>
                </a:lnTo>
                <a:lnTo>
                  <a:pt x="2824" y="253"/>
                </a:lnTo>
                <a:lnTo>
                  <a:pt x="2825" y="263"/>
                </a:lnTo>
                <a:lnTo>
                  <a:pt x="2825" y="270"/>
                </a:lnTo>
                <a:lnTo>
                  <a:pt x="2825" y="272"/>
                </a:lnTo>
                <a:lnTo>
                  <a:pt x="2825" y="271"/>
                </a:lnTo>
                <a:lnTo>
                  <a:pt x="2825" y="272"/>
                </a:lnTo>
                <a:lnTo>
                  <a:pt x="2826" y="274"/>
                </a:lnTo>
                <a:lnTo>
                  <a:pt x="2826" y="257"/>
                </a:lnTo>
                <a:lnTo>
                  <a:pt x="2826" y="253"/>
                </a:lnTo>
                <a:lnTo>
                  <a:pt x="2826" y="260"/>
                </a:lnTo>
                <a:lnTo>
                  <a:pt x="2827" y="248"/>
                </a:lnTo>
                <a:lnTo>
                  <a:pt x="2827" y="226"/>
                </a:lnTo>
                <a:lnTo>
                  <a:pt x="2827" y="268"/>
                </a:lnTo>
                <a:lnTo>
                  <a:pt x="2828" y="239"/>
                </a:lnTo>
                <a:lnTo>
                  <a:pt x="2828" y="241"/>
                </a:lnTo>
                <a:lnTo>
                  <a:pt x="2828" y="246"/>
                </a:lnTo>
                <a:lnTo>
                  <a:pt x="2828" y="254"/>
                </a:lnTo>
                <a:lnTo>
                  <a:pt x="2829" y="240"/>
                </a:lnTo>
                <a:lnTo>
                  <a:pt x="2829" y="247"/>
                </a:lnTo>
                <a:lnTo>
                  <a:pt x="2829" y="246"/>
                </a:lnTo>
                <a:lnTo>
                  <a:pt x="2829" y="240"/>
                </a:lnTo>
                <a:lnTo>
                  <a:pt x="2830" y="255"/>
                </a:lnTo>
                <a:lnTo>
                  <a:pt x="2830" y="242"/>
                </a:lnTo>
                <a:lnTo>
                  <a:pt x="2830" y="237"/>
                </a:lnTo>
                <a:lnTo>
                  <a:pt x="2830" y="240"/>
                </a:lnTo>
                <a:lnTo>
                  <a:pt x="2830" y="254"/>
                </a:lnTo>
                <a:lnTo>
                  <a:pt x="2831" y="257"/>
                </a:lnTo>
                <a:lnTo>
                  <a:pt x="2831" y="231"/>
                </a:lnTo>
                <a:lnTo>
                  <a:pt x="2831" y="230"/>
                </a:lnTo>
                <a:lnTo>
                  <a:pt x="2831" y="244"/>
                </a:lnTo>
                <a:lnTo>
                  <a:pt x="2832" y="246"/>
                </a:lnTo>
                <a:lnTo>
                  <a:pt x="2832" y="245"/>
                </a:lnTo>
                <a:lnTo>
                  <a:pt x="2832" y="238"/>
                </a:lnTo>
                <a:lnTo>
                  <a:pt x="2833" y="231"/>
                </a:lnTo>
                <a:lnTo>
                  <a:pt x="2833" y="239"/>
                </a:lnTo>
                <a:lnTo>
                  <a:pt x="2833" y="215"/>
                </a:lnTo>
                <a:lnTo>
                  <a:pt x="2833" y="248"/>
                </a:lnTo>
                <a:lnTo>
                  <a:pt x="2834" y="239"/>
                </a:lnTo>
                <a:lnTo>
                  <a:pt x="2834" y="217"/>
                </a:lnTo>
                <a:lnTo>
                  <a:pt x="2834" y="238"/>
                </a:lnTo>
                <a:lnTo>
                  <a:pt x="2834" y="236"/>
                </a:lnTo>
                <a:lnTo>
                  <a:pt x="2835" y="226"/>
                </a:lnTo>
                <a:lnTo>
                  <a:pt x="2835" y="246"/>
                </a:lnTo>
                <a:lnTo>
                  <a:pt x="2835" y="234"/>
                </a:lnTo>
                <a:lnTo>
                  <a:pt x="2835" y="237"/>
                </a:lnTo>
                <a:lnTo>
                  <a:pt x="2835" y="240"/>
                </a:lnTo>
                <a:lnTo>
                  <a:pt x="2836" y="242"/>
                </a:lnTo>
                <a:lnTo>
                  <a:pt x="2836" y="234"/>
                </a:lnTo>
                <a:lnTo>
                  <a:pt x="2836" y="245"/>
                </a:lnTo>
                <a:lnTo>
                  <a:pt x="2836" y="231"/>
                </a:lnTo>
                <a:lnTo>
                  <a:pt x="2837" y="207"/>
                </a:lnTo>
                <a:lnTo>
                  <a:pt x="2837" y="218"/>
                </a:lnTo>
                <a:lnTo>
                  <a:pt x="2837" y="210"/>
                </a:lnTo>
                <a:lnTo>
                  <a:pt x="2838" y="222"/>
                </a:lnTo>
                <a:lnTo>
                  <a:pt x="2838" y="220"/>
                </a:lnTo>
                <a:lnTo>
                  <a:pt x="2838" y="227"/>
                </a:lnTo>
                <a:lnTo>
                  <a:pt x="2838" y="231"/>
                </a:lnTo>
                <a:lnTo>
                  <a:pt x="2839" y="226"/>
                </a:lnTo>
                <a:lnTo>
                  <a:pt x="2839" y="235"/>
                </a:lnTo>
                <a:lnTo>
                  <a:pt x="2839" y="199"/>
                </a:lnTo>
                <a:lnTo>
                  <a:pt x="2839" y="228"/>
                </a:lnTo>
                <a:lnTo>
                  <a:pt x="2840" y="236"/>
                </a:lnTo>
                <a:lnTo>
                  <a:pt x="2840" y="217"/>
                </a:lnTo>
                <a:lnTo>
                  <a:pt x="2840" y="209"/>
                </a:lnTo>
                <a:lnTo>
                  <a:pt x="2840" y="245"/>
                </a:lnTo>
                <a:lnTo>
                  <a:pt x="2840" y="224"/>
                </a:lnTo>
                <a:lnTo>
                  <a:pt x="2841" y="240"/>
                </a:lnTo>
                <a:lnTo>
                  <a:pt x="2841" y="234"/>
                </a:lnTo>
                <a:lnTo>
                  <a:pt x="2841" y="193"/>
                </a:lnTo>
                <a:lnTo>
                  <a:pt x="2841" y="216"/>
                </a:lnTo>
                <a:lnTo>
                  <a:pt x="2842" y="209"/>
                </a:lnTo>
                <a:lnTo>
                  <a:pt x="2842" y="211"/>
                </a:lnTo>
                <a:lnTo>
                  <a:pt x="2842" y="196"/>
                </a:lnTo>
                <a:lnTo>
                  <a:pt x="2843" y="217"/>
                </a:lnTo>
                <a:lnTo>
                  <a:pt x="2843" y="229"/>
                </a:lnTo>
                <a:lnTo>
                  <a:pt x="2843" y="227"/>
                </a:lnTo>
                <a:lnTo>
                  <a:pt x="2843" y="241"/>
                </a:lnTo>
                <a:lnTo>
                  <a:pt x="2844" y="222"/>
                </a:lnTo>
                <a:lnTo>
                  <a:pt x="2844" y="232"/>
                </a:lnTo>
                <a:lnTo>
                  <a:pt x="2844" y="235"/>
                </a:lnTo>
                <a:lnTo>
                  <a:pt x="2844" y="232"/>
                </a:lnTo>
                <a:lnTo>
                  <a:pt x="2845" y="221"/>
                </a:lnTo>
                <a:lnTo>
                  <a:pt x="2845" y="208"/>
                </a:lnTo>
                <a:lnTo>
                  <a:pt x="2845" y="201"/>
                </a:lnTo>
                <a:lnTo>
                  <a:pt x="2845" y="214"/>
                </a:lnTo>
                <a:lnTo>
                  <a:pt x="2846" y="220"/>
                </a:lnTo>
                <a:lnTo>
                  <a:pt x="2846" y="228"/>
                </a:lnTo>
                <a:lnTo>
                  <a:pt x="2846" y="230"/>
                </a:lnTo>
                <a:lnTo>
                  <a:pt x="2846" y="240"/>
                </a:lnTo>
                <a:lnTo>
                  <a:pt x="2847" y="235"/>
                </a:lnTo>
                <a:lnTo>
                  <a:pt x="2847" y="235"/>
                </a:lnTo>
                <a:lnTo>
                  <a:pt x="2847" y="240"/>
                </a:lnTo>
                <a:lnTo>
                  <a:pt x="2847" y="231"/>
                </a:lnTo>
                <a:lnTo>
                  <a:pt x="2848" y="217"/>
                </a:lnTo>
                <a:lnTo>
                  <a:pt x="2848" y="221"/>
                </a:lnTo>
                <a:lnTo>
                  <a:pt x="2848" y="204"/>
                </a:lnTo>
                <a:lnTo>
                  <a:pt x="2848" y="206"/>
                </a:lnTo>
                <a:lnTo>
                  <a:pt x="2849" y="222"/>
                </a:lnTo>
                <a:lnTo>
                  <a:pt x="2849" y="209"/>
                </a:lnTo>
                <a:lnTo>
                  <a:pt x="2849" y="205"/>
                </a:lnTo>
                <a:lnTo>
                  <a:pt x="2849" y="213"/>
                </a:lnTo>
                <a:lnTo>
                  <a:pt x="2850" y="222"/>
                </a:lnTo>
                <a:lnTo>
                  <a:pt x="2850" y="223"/>
                </a:lnTo>
                <a:lnTo>
                  <a:pt x="2850" y="228"/>
                </a:lnTo>
                <a:lnTo>
                  <a:pt x="2850" y="197"/>
                </a:lnTo>
                <a:lnTo>
                  <a:pt x="2851" y="215"/>
                </a:lnTo>
                <a:lnTo>
                  <a:pt x="2851" y="191"/>
                </a:lnTo>
                <a:lnTo>
                  <a:pt x="2851" y="177"/>
                </a:lnTo>
                <a:lnTo>
                  <a:pt x="2851" y="170"/>
                </a:lnTo>
                <a:lnTo>
                  <a:pt x="2852" y="215"/>
                </a:lnTo>
                <a:lnTo>
                  <a:pt x="2852" y="211"/>
                </a:lnTo>
                <a:lnTo>
                  <a:pt x="2852" y="204"/>
                </a:lnTo>
                <a:lnTo>
                  <a:pt x="2852" y="217"/>
                </a:lnTo>
                <a:lnTo>
                  <a:pt x="2853" y="213"/>
                </a:lnTo>
                <a:lnTo>
                  <a:pt x="2853" y="208"/>
                </a:lnTo>
                <a:lnTo>
                  <a:pt x="2853" y="204"/>
                </a:lnTo>
                <a:lnTo>
                  <a:pt x="2853" y="207"/>
                </a:lnTo>
                <a:lnTo>
                  <a:pt x="2854" y="217"/>
                </a:lnTo>
                <a:lnTo>
                  <a:pt x="2854" y="214"/>
                </a:lnTo>
                <a:lnTo>
                  <a:pt x="2854" y="221"/>
                </a:lnTo>
                <a:lnTo>
                  <a:pt x="2854" y="224"/>
                </a:lnTo>
                <a:lnTo>
                  <a:pt x="2855" y="207"/>
                </a:lnTo>
                <a:lnTo>
                  <a:pt x="2855" y="201"/>
                </a:lnTo>
                <a:lnTo>
                  <a:pt x="2855" y="227"/>
                </a:lnTo>
                <a:lnTo>
                  <a:pt x="2855" y="205"/>
                </a:lnTo>
                <a:lnTo>
                  <a:pt x="2856" y="217"/>
                </a:lnTo>
                <a:lnTo>
                  <a:pt x="2856" y="228"/>
                </a:lnTo>
                <a:lnTo>
                  <a:pt x="2856" y="205"/>
                </a:lnTo>
                <a:lnTo>
                  <a:pt x="2856" y="226"/>
                </a:lnTo>
                <a:lnTo>
                  <a:pt x="2857" y="232"/>
                </a:lnTo>
                <a:lnTo>
                  <a:pt x="2857" y="231"/>
                </a:lnTo>
                <a:lnTo>
                  <a:pt x="2857" y="236"/>
                </a:lnTo>
                <a:lnTo>
                  <a:pt x="2857" y="237"/>
                </a:lnTo>
                <a:lnTo>
                  <a:pt x="2858" y="217"/>
                </a:lnTo>
                <a:lnTo>
                  <a:pt x="2858" y="214"/>
                </a:lnTo>
                <a:lnTo>
                  <a:pt x="2858" y="227"/>
                </a:lnTo>
                <a:lnTo>
                  <a:pt x="2858" y="214"/>
                </a:lnTo>
                <a:lnTo>
                  <a:pt x="2859" y="238"/>
                </a:lnTo>
                <a:lnTo>
                  <a:pt x="2859" y="208"/>
                </a:lnTo>
                <a:lnTo>
                  <a:pt x="2859" y="209"/>
                </a:lnTo>
                <a:lnTo>
                  <a:pt x="2859" y="213"/>
                </a:lnTo>
                <a:lnTo>
                  <a:pt x="2860" y="215"/>
                </a:lnTo>
                <a:lnTo>
                  <a:pt x="2860" y="232"/>
                </a:lnTo>
                <a:lnTo>
                  <a:pt x="2860" y="208"/>
                </a:lnTo>
                <a:lnTo>
                  <a:pt x="2860" y="219"/>
                </a:lnTo>
                <a:lnTo>
                  <a:pt x="2861" y="223"/>
                </a:lnTo>
                <a:lnTo>
                  <a:pt x="2861" y="192"/>
                </a:lnTo>
                <a:lnTo>
                  <a:pt x="2861" y="217"/>
                </a:lnTo>
                <a:lnTo>
                  <a:pt x="2861" y="203"/>
                </a:lnTo>
                <a:lnTo>
                  <a:pt x="2862" y="205"/>
                </a:lnTo>
                <a:lnTo>
                  <a:pt x="2862" y="199"/>
                </a:lnTo>
                <a:lnTo>
                  <a:pt x="2862" y="199"/>
                </a:lnTo>
                <a:lnTo>
                  <a:pt x="2862" y="199"/>
                </a:lnTo>
                <a:lnTo>
                  <a:pt x="2863" y="198"/>
                </a:lnTo>
                <a:lnTo>
                  <a:pt x="2863" y="222"/>
                </a:lnTo>
                <a:lnTo>
                  <a:pt x="2863" y="201"/>
                </a:lnTo>
                <a:lnTo>
                  <a:pt x="2863" y="210"/>
                </a:lnTo>
                <a:lnTo>
                  <a:pt x="2864" y="216"/>
                </a:lnTo>
                <a:lnTo>
                  <a:pt x="2864" y="239"/>
                </a:lnTo>
                <a:lnTo>
                  <a:pt x="2864" y="231"/>
                </a:lnTo>
                <a:lnTo>
                  <a:pt x="2864" y="226"/>
                </a:lnTo>
                <a:lnTo>
                  <a:pt x="2865" y="219"/>
                </a:lnTo>
                <a:lnTo>
                  <a:pt x="2865" y="206"/>
                </a:lnTo>
                <a:lnTo>
                  <a:pt x="2865" y="208"/>
                </a:lnTo>
                <a:lnTo>
                  <a:pt x="2866" y="206"/>
                </a:lnTo>
                <a:lnTo>
                  <a:pt x="2866" y="213"/>
                </a:lnTo>
                <a:lnTo>
                  <a:pt x="2866" y="219"/>
                </a:lnTo>
                <a:lnTo>
                  <a:pt x="2866" y="222"/>
                </a:lnTo>
                <a:lnTo>
                  <a:pt x="2867" y="190"/>
                </a:lnTo>
                <a:lnTo>
                  <a:pt x="2867" y="222"/>
                </a:lnTo>
                <a:lnTo>
                  <a:pt x="2867" y="197"/>
                </a:lnTo>
                <a:lnTo>
                  <a:pt x="2867" y="219"/>
                </a:lnTo>
                <a:lnTo>
                  <a:pt x="2867" y="205"/>
                </a:lnTo>
                <a:lnTo>
                  <a:pt x="2868" y="201"/>
                </a:lnTo>
                <a:lnTo>
                  <a:pt x="2868" y="185"/>
                </a:lnTo>
                <a:lnTo>
                  <a:pt x="2868" y="222"/>
                </a:lnTo>
                <a:lnTo>
                  <a:pt x="2868" y="197"/>
                </a:lnTo>
                <a:lnTo>
                  <a:pt x="2869" y="225"/>
                </a:lnTo>
                <a:lnTo>
                  <a:pt x="2869" y="180"/>
                </a:lnTo>
                <a:lnTo>
                  <a:pt x="2869" y="217"/>
                </a:lnTo>
                <a:lnTo>
                  <a:pt x="2869" y="225"/>
                </a:lnTo>
                <a:lnTo>
                  <a:pt x="2870" y="224"/>
                </a:lnTo>
                <a:lnTo>
                  <a:pt x="2870" y="228"/>
                </a:lnTo>
                <a:lnTo>
                  <a:pt x="2870" y="211"/>
                </a:lnTo>
                <a:lnTo>
                  <a:pt x="2871" y="234"/>
                </a:lnTo>
                <a:lnTo>
                  <a:pt x="2871" y="210"/>
                </a:lnTo>
                <a:lnTo>
                  <a:pt x="2871" y="213"/>
                </a:lnTo>
                <a:lnTo>
                  <a:pt x="2871" y="191"/>
                </a:lnTo>
                <a:lnTo>
                  <a:pt x="2872" y="214"/>
                </a:lnTo>
                <a:lnTo>
                  <a:pt x="2872" y="209"/>
                </a:lnTo>
                <a:lnTo>
                  <a:pt x="2872" y="208"/>
                </a:lnTo>
                <a:lnTo>
                  <a:pt x="2872" y="214"/>
                </a:lnTo>
                <a:lnTo>
                  <a:pt x="2872" y="203"/>
                </a:lnTo>
                <a:lnTo>
                  <a:pt x="2873" y="210"/>
                </a:lnTo>
                <a:lnTo>
                  <a:pt x="2873" y="212"/>
                </a:lnTo>
                <a:lnTo>
                  <a:pt x="2873" y="194"/>
                </a:lnTo>
                <a:lnTo>
                  <a:pt x="2873" y="191"/>
                </a:lnTo>
                <a:lnTo>
                  <a:pt x="2874" y="227"/>
                </a:lnTo>
                <a:lnTo>
                  <a:pt x="2874" y="191"/>
                </a:lnTo>
                <a:lnTo>
                  <a:pt x="2874" y="216"/>
                </a:lnTo>
                <a:lnTo>
                  <a:pt x="2874" y="218"/>
                </a:lnTo>
                <a:lnTo>
                  <a:pt x="2875" y="207"/>
                </a:lnTo>
                <a:lnTo>
                  <a:pt x="2875" y="227"/>
                </a:lnTo>
                <a:lnTo>
                  <a:pt x="2875" y="211"/>
                </a:lnTo>
                <a:lnTo>
                  <a:pt x="2876" y="218"/>
                </a:lnTo>
                <a:lnTo>
                  <a:pt x="2876" y="208"/>
                </a:lnTo>
                <a:lnTo>
                  <a:pt x="2876" y="200"/>
                </a:lnTo>
                <a:lnTo>
                  <a:pt x="2876" y="203"/>
                </a:lnTo>
                <a:lnTo>
                  <a:pt x="2877" y="220"/>
                </a:lnTo>
                <a:lnTo>
                  <a:pt x="2877" y="212"/>
                </a:lnTo>
                <a:lnTo>
                  <a:pt x="2877" y="217"/>
                </a:lnTo>
                <a:lnTo>
                  <a:pt x="2877" y="215"/>
                </a:lnTo>
                <a:lnTo>
                  <a:pt x="2877" y="212"/>
                </a:lnTo>
                <a:lnTo>
                  <a:pt x="2878" y="186"/>
                </a:lnTo>
                <a:lnTo>
                  <a:pt x="2878" y="214"/>
                </a:lnTo>
                <a:lnTo>
                  <a:pt x="2878" y="213"/>
                </a:lnTo>
                <a:lnTo>
                  <a:pt x="2878" y="205"/>
                </a:lnTo>
                <a:lnTo>
                  <a:pt x="2879" y="221"/>
                </a:lnTo>
                <a:lnTo>
                  <a:pt x="2879" y="212"/>
                </a:lnTo>
                <a:lnTo>
                  <a:pt x="2879" y="224"/>
                </a:lnTo>
                <a:lnTo>
                  <a:pt x="2879" y="186"/>
                </a:lnTo>
                <a:lnTo>
                  <a:pt x="2880" y="189"/>
                </a:lnTo>
                <a:lnTo>
                  <a:pt x="2880" y="194"/>
                </a:lnTo>
                <a:lnTo>
                  <a:pt x="2880" y="205"/>
                </a:lnTo>
                <a:lnTo>
                  <a:pt x="2881" y="169"/>
                </a:lnTo>
                <a:lnTo>
                  <a:pt x="2881" y="196"/>
                </a:lnTo>
                <a:lnTo>
                  <a:pt x="2881" y="188"/>
                </a:lnTo>
                <a:lnTo>
                  <a:pt x="2881" y="198"/>
                </a:lnTo>
                <a:lnTo>
                  <a:pt x="2882" y="198"/>
                </a:lnTo>
                <a:lnTo>
                  <a:pt x="2882" y="204"/>
                </a:lnTo>
                <a:lnTo>
                  <a:pt x="2882" y="194"/>
                </a:lnTo>
                <a:lnTo>
                  <a:pt x="2882" y="208"/>
                </a:lnTo>
                <a:lnTo>
                  <a:pt x="2882" y="203"/>
                </a:lnTo>
                <a:lnTo>
                  <a:pt x="2883" y="182"/>
                </a:lnTo>
                <a:lnTo>
                  <a:pt x="2883" y="197"/>
                </a:lnTo>
                <a:lnTo>
                  <a:pt x="2883" y="204"/>
                </a:lnTo>
                <a:lnTo>
                  <a:pt x="2883" y="212"/>
                </a:lnTo>
                <a:lnTo>
                  <a:pt x="2884" y="224"/>
                </a:lnTo>
                <a:lnTo>
                  <a:pt x="2884" y="210"/>
                </a:lnTo>
                <a:lnTo>
                  <a:pt x="2884" y="196"/>
                </a:lnTo>
                <a:lnTo>
                  <a:pt x="2885" y="203"/>
                </a:lnTo>
                <a:lnTo>
                  <a:pt x="2885" y="206"/>
                </a:lnTo>
                <a:lnTo>
                  <a:pt x="2885" y="184"/>
                </a:lnTo>
                <a:lnTo>
                  <a:pt x="2885" y="208"/>
                </a:lnTo>
                <a:lnTo>
                  <a:pt x="2886" y="207"/>
                </a:lnTo>
                <a:lnTo>
                  <a:pt x="2886" y="198"/>
                </a:lnTo>
                <a:lnTo>
                  <a:pt x="2886" y="203"/>
                </a:lnTo>
                <a:lnTo>
                  <a:pt x="2886" y="218"/>
                </a:lnTo>
                <a:lnTo>
                  <a:pt x="2887" y="185"/>
                </a:lnTo>
                <a:lnTo>
                  <a:pt x="2887" y="212"/>
                </a:lnTo>
                <a:lnTo>
                  <a:pt x="2887" y="186"/>
                </a:lnTo>
                <a:lnTo>
                  <a:pt x="2887" y="199"/>
                </a:lnTo>
                <a:lnTo>
                  <a:pt x="2887" y="183"/>
                </a:lnTo>
                <a:lnTo>
                  <a:pt x="2888" y="212"/>
                </a:lnTo>
                <a:lnTo>
                  <a:pt x="2888" y="202"/>
                </a:lnTo>
                <a:lnTo>
                  <a:pt x="2888" y="207"/>
                </a:lnTo>
                <a:lnTo>
                  <a:pt x="2888" y="187"/>
                </a:lnTo>
                <a:lnTo>
                  <a:pt x="2889" y="199"/>
                </a:lnTo>
                <a:lnTo>
                  <a:pt x="2889" y="216"/>
                </a:lnTo>
                <a:lnTo>
                  <a:pt x="2889" y="179"/>
                </a:lnTo>
                <a:lnTo>
                  <a:pt x="2890" y="207"/>
                </a:lnTo>
                <a:lnTo>
                  <a:pt x="2890" y="202"/>
                </a:lnTo>
                <a:lnTo>
                  <a:pt x="2890" y="217"/>
                </a:lnTo>
                <a:lnTo>
                  <a:pt x="2890" y="223"/>
                </a:lnTo>
                <a:lnTo>
                  <a:pt x="2891" y="184"/>
                </a:lnTo>
                <a:lnTo>
                  <a:pt x="2891" y="203"/>
                </a:lnTo>
                <a:lnTo>
                  <a:pt x="2891" y="196"/>
                </a:lnTo>
                <a:lnTo>
                  <a:pt x="2891" y="206"/>
                </a:lnTo>
                <a:lnTo>
                  <a:pt x="2892" y="209"/>
                </a:lnTo>
                <a:lnTo>
                  <a:pt x="2892" y="217"/>
                </a:lnTo>
                <a:lnTo>
                  <a:pt x="2892" y="208"/>
                </a:lnTo>
                <a:lnTo>
                  <a:pt x="2892" y="226"/>
                </a:lnTo>
                <a:lnTo>
                  <a:pt x="2893" y="199"/>
                </a:lnTo>
                <a:lnTo>
                  <a:pt x="2893" y="224"/>
                </a:lnTo>
                <a:lnTo>
                  <a:pt x="2893" y="207"/>
                </a:lnTo>
                <a:lnTo>
                  <a:pt x="2893" y="230"/>
                </a:lnTo>
                <a:lnTo>
                  <a:pt x="2893" y="212"/>
                </a:lnTo>
                <a:lnTo>
                  <a:pt x="2894" y="208"/>
                </a:lnTo>
                <a:lnTo>
                  <a:pt x="2894" y="223"/>
                </a:lnTo>
                <a:lnTo>
                  <a:pt x="2894" y="211"/>
                </a:lnTo>
                <a:lnTo>
                  <a:pt x="2895" y="222"/>
                </a:lnTo>
                <a:lnTo>
                  <a:pt x="2895" y="215"/>
                </a:lnTo>
                <a:lnTo>
                  <a:pt x="2895" y="191"/>
                </a:lnTo>
                <a:lnTo>
                  <a:pt x="2895" y="219"/>
                </a:lnTo>
                <a:lnTo>
                  <a:pt x="2896" y="225"/>
                </a:lnTo>
                <a:lnTo>
                  <a:pt x="2896" y="217"/>
                </a:lnTo>
                <a:lnTo>
                  <a:pt x="2896" y="222"/>
                </a:lnTo>
                <a:lnTo>
                  <a:pt x="2896" y="206"/>
                </a:lnTo>
                <a:lnTo>
                  <a:pt x="2897" y="194"/>
                </a:lnTo>
                <a:lnTo>
                  <a:pt x="2897" y="214"/>
                </a:lnTo>
                <a:lnTo>
                  <a:pt x="2897" y="205"/>
                </a:lnTo>
                <a:lnTo>
                  <a:pt x="2897" y="219"/>
                </a:lnTo>
                <a:lnTo>
                  <a:pt x="2898" y="216"/>
                </a:lnTo>
                <a:lnTo>
                  <a:pt x="2898" y="221"/>
                </a:lnTo>
                <a:lnTo>
                  <a:pt x="2898" y="225"/>
                </a:lnTo>
                <a:lnTo>
                  <a:pt x="2898" y="228"/>
                </a:lnTo>
                <a:lnTo>
                  <a:pt x="2898" y="224"/>
                </a:lnTo>
                <a:lnTo>
                  <a:pt x="2899" y="216"/>
                </a:lnTo>
                <a:lnTo>
                  <a:pt x="2899" y="224"/>
                </a:lnTo>
                <a:lnTo>
                  <a:pt x="2899" y="221"/>
                </a:lnTo>
                <a:lnTo>
                  <a:pt x="2900" y="233"/>
                </a:lnTo>
                <a:lnTo>
                  <a:pt x="2900" y="222"/>
                </a:lnTo>
                <a:lnTo>
                  <a:pt x="2900" y="234"/>
                </a:lnTo>
                <a:lnTo>
                  <a:pt x="2900" y="212"/>
                </a:lnTo>
                <a:lnTo>
                  <a:pt x="2901" y="239"/>
                </a:lnTo>
                <a:lnTo>
                  <a:pt x="2901" y="232"/>
                </a:lnTo>
                <a:lnTo>
                  <a:pt x="2901" y="223"/>
                </a:lnTo>
                <a:lnTo>
                  <a:pt x="2901" y="227"/>
                </a:lnTo>
                <a:lnTo>
                  <a:pt x="2902" y="222"/>
                </a:lnTo>
                <a:lnTo>
                  <a:pt x="2902" y="223"/>
                </a:lnTo>
                <a:lnTo>
                  <a:pt x="2902" y="231"/>
                </a:lnTo>
                <a:lnTo>
                  <a:pt x="2902" y="227"/>
                </a:lnTo>
                <a:lnTo>
                  <a:pt x="2903" y="222"/>
                </a:lnTo>
                <a:lnTo>
                  <a:pt x="2903" y="233"/>
                </a:lnTo>
                <a:lnTo>
                  <a:pt x="2903" y="236"/>
                </a:lnTo>
                <a:lnTo>
                  <a:pt x="2903" y="244"/>
                </a:lnTo>
                <a:lnTo>
                  <a:pt x="2904" y="253"/>
                </a:lnTo>
                <a:lnTo>
                  <a:pt x="2904" y="250"/>
                </a:lnTo>
                <a:lnTo>
                  <a:pt x="2904" y="238"/>
                </a:lnTo>
                <a:lnTo>
                  <a:pt x="2904" y="244"/>
                </a:lnTo>
                <a:lnTo>
                  <a:pt x="2905" y="244"/>
                </a:lnTo>
                <a:lnTo>
                  <a:pt x="2905" y="224"/>
                </a:lnTo>
                <a:lnTo>
                  <a:pt x="2905" y="239"/>
                </a:lnTo>
                <a:lnTo>
                  <a:pt x="2905" y="236"/>
                </a:lnTo>
                <a:lnTo>
                  <a:pt x="2906" y="241"/>
                </a:lnTo>
                <a:lnTo>
                  <a:pt x="2906" y="232"/>
                </a:lnTo>
                <a:lnTo>
                  <a:pt x="2906" y="213"/>
                </a:lnTo>
                <a:lnTo>
                  <a:pt x="2906" y="221"/>
                </a:lnTo>
                <a:lnTo>
                  <a:pt x="2907" y="231"/>
                </a:lnTo>
                <a:lnTo>
                  <a:pt x="2907" y="226"/>
                </a:lnTo>
                <a:lnTo>
                  <a:pt x="2907" y="226"/>
                </a:lnTo>
                <a:lnTo>
                  <a:pt x="2907" y="231"/>
                </a:lnTo>
                <a:lnTo>
                  <a:pt x="2908" y="236"/>
                </a:lnTo>
                <a:lnTo>
                  <a:pt x="2908" y="241"/>
                </a:lnTo>
                <a:lnTo>
                  <a:pt x="2908" y="232"/>
                </a:lnTo>
                <a:lnTo>
                  <a:pt x="2908" y="221"/>
                </a:lnTo>
                <a:lnTo>
                  <a:pt x="2909" y="224"/>
                </a:lnTo>
                <a:lnTo>
                  <a:pt x="2909" y="232"/>
                </a:lnTo>
                <a:lnTo>
                  <a:pt x="2909" y="232"/>
                </a:lnTo>
                <a:lnTo>
                  <a:pt x="2909" y="246"/>
                </a:lnTo>
                <a:lnTo>
                  <a:pt x="2910" y="224"/>
                </a:lnTo>
                <a:lnTo>
                  <a:pt x="2910" y="226"/>
                </a:lnTo>
                <a:lnTo>
                  <a:pt x="2910" y="222"/>
                </a:lnTo>
                <a:lnTo>
                  <a:pt x="2910" y="219"/>
                </a:lnTo>
                <a:lnTo>
                  <a:pt x="2911" y="234"/>
                </a:lnTo>
                <a:lnTo>
                  <a:pt x="2911" y="221"/>
                </a:lnTo>
                <a:lnTo>
                  <a:pt x="2911" y="217"/>
                </a:lnTo>
                <a:lnTo>
                  <a:pt x="2911" y="229"/>
                </a:lnTo>
                <a:lnTo>
                  <a:pt x="2912" y="245"/>
                </a:lnTo>
                <a:lnTo>
                  <a:pt x="2912" y="231"/>
                </a:lnTo>
                <a:lnTo>
                  <a:pt x="2912" y="221"/>
                </a:lnTo>
                <a:lnTo>
                  <a:pt x="2912" y="235"/>
                </a:lnTo>
                <a:lnTo>
                  <a:pt x="2913" y="247"/>
                </a:lnTo>
                <a:lnTo>
                  <a:pt x="2913" y="256"/>
                </a:lnTo>
                <a:lnTo>
                  <a:pt x="2913" y="243"/>
                </a:lnTo>
                <a:lnTo>
                  <a:pt x="2914" y="247"/>
                </a:lnTo>
                <a:lnTo>
                  <a:pt x="2914" y="251"/>
                </a:lnTo>
                <a:lnTo>
                  <a:pt x="2914" y="259"/>
                </a:lnTo>
                <a:lnTo>
                  <a:pt x="2914" y="256"/>
                </a:lnTo>
                <a:lnTo>
                  <a:pt x="2914" y="239"/>
                </a:lnTo>
                <a:lnTo>
                  <a:pt x="2915" y="241"/>
                </a:lnTo>
                <a:lnTo>
                  <a:pt x="2915" y="257"/>
                </a:lnTo>
                <a:lnTo>
                  <a:pt x="2915" y="247"/>
                </a:lnTo>
                <a:lnTo>
                  <a:pt x="2915" y="235"/>
                </a:lnTo>
                <a:lnTo>
                  <a:pt x="2916" y="254"/>
                </a:lnTo>
                <a:lnTo>
                  <a:pt x="2916" y="255"/>
                </a:lnTo>
                <a:lnTo>
                  <a:pt x="2916" y="252"/>
                </a:lnTo>
                <a:lnTo>
                  <a:pt x="2916" y="247"/>
                </a:lnTo>
                <a:lnTo>
                  <a:pt x="2917" y="239"/>
                </a:lnTo>
                <a:lnTo>
                  <a:pt x="2917" y="247"/>
                </a:lnTo>
                <a:lnTo>
                  <a:pt x="2917" y="250"/>
                </a:lnTo>
                <a:lnTo>
                  <a:pt x="2917" y="232"/>
                </a:lnTo>
                <a:lnTo>
                  <a:pt x="2918" y="252"/>
                </a:lnTo>
                <a:lnTo>
                  <a:pt x="2918" y="253"/>
                </a:lnTo>
                <a:lnTo>
                  <a:pt x="2918" y="242"/>
                </a:lnTo>
                <a:lnTo>
                  <a:pt x="2919" y="237"/>
                </a:lnTo>
                <a:lnTo>
                  <a:pt x="2919" y="232"/>
                </a:lnTo>
                <a:lnTo>
                  <a:pt x="2919" y="244"/>
                </a:lnTo>
                <a:lnTo>
                  <a:pt x="2919" y="243"/>
                </a:lnTo>
                <a:lnTo>
                  <a:pt x="2919" y="240"/>
                </a:lnTo>
                <a:lnTo>
                  <a:pt x="2920" y="232"/>
                </a:lnTo>
                <a:lnTo>
                  <a:pt x="2920" y="245"/>
                </a:lnTo>
                <a:lnTo>
                  <a:pt x="2920" y="245"/>
                </a:lnTo>
                <a:lnTo>
                  <a:pt x="2920" y="239"/>
                </a:lnTo>
                <a:lnTo>
                  <a:pt x="2921" y="256"/>
                </a:lnTo>
                <a:lnTo>
                  <a:pt x="2921" y="254"/>
                </a:lnTo>
                <a:lnTo>
                  <a:pt x="2921" y="254"/>
                </a:lnTo>
                <a:lnTo>
                  <a:pt x="2921" y="247"/>
                </a:lnTo>
                <a:lnTo>
                  <a:pt x="2922" y="232"/>
                </a:lnTo>
                <a:lnTo>
                  <a:pt x="2922" y="230"/>
                </a:lnTo>
                <a:lnTo>
                  <a:pt x="2922" y="242"/>
                </a:lnTo>
                <a:lnTo>
                  <a:pt x="2923" y="254"/>
                </a:lnTo>
                <a:lnTo>
                  <a:pt x="2923" y="245"/>
                </a:lnTo>
                <a:lnTo>
                  <a:pt x="2923" y="249"/>
                </a:lnTo>
                <a:lnTo>
                  <a:pt x="2923" y="263"/>
                </a:lnTo>
                <a:lnTo>
                  <a:pt x="2924" y="249"/>
                </a:lnTo>
                <a:lnTo>
                  <a:pt x="2924" y="244"/>
                </a:lnTo>
                <a:lnTo>
                  <a:pt x="2924" y="252"/>
                </a:lnTo>
                <a:lnTo>
                  <a:pt x="2924" y="251"/>
                </a:lnTo>
                <a:lnTo>
                  <a:pt x="2924" y="248"/>
                </a:lnTo>
                <a:lnTo>
                  <a:pt x="2925" y="262"/>
                </a:lnTo>
                <a:lnTo>
                  <a:pt x="2925" y="244"/>
                </a:lnTo>
                <a:lnTo>
                  <a:pt x="2925" y="250"/>
                </a:lnTo>
                <a:lnTo>
                  <a:pt x="2925" y="260"/>
                </a:lnTo>
                <a:lnTo>
                  <a:pt x="2926" y="267"/>
                </a:lnTo>
                <a:lnTo>
                  <a:pt x="2926" y="266"/>
                </a:lnTo>
                <a:lnTo>
                  <a:pt x="2926" y="255"/>
                </a:lnTo>
                <a:lnTo>
                  <a:pt x="2926" y="242"/>
                </a:lnTo>
                <a:lnTo>
                  <a:pt x="2927" y="241"/>
                </a:lnTo>
                <a:lnTo>
                  <a:pt x="2927" y="241"/>
                </a:lnTo>
                <a:lnTo>
                  <a:pt x="2927" y="247"/>
                </a:lnTo>
                <a:lnTo>
                  <a:pt x="2928" y="233"/>
                </a:lnTo>
                <a:lnTo>
                  <a:pt x="2928" y="253"/>
                </a:lnTo>
                <a:lnTo>
                  <a:pt x="2928" y="247"/>
                </a:lnTo>
                <a:lnTo>
                  <a:pt x="2928" y="245"/>
                </a:lnTo>
                <a:lnTo>
                  <a:pt x="2929" y="243"/>
                </a:lnTo>
                <a:lnTo>
                  <a:pt x="2929" y="248"/>
                </a:lnTo>
                <a:lnTo>
                  <a:pt x="2929" y="258"/>
                </a:lnTo>
                <a:lnTo>
                  <a:pt x="2929" y="232"/>
                </a:lnTo>
                <a:lnTo>
                  <a:pt x="2929" y="229"/>
                </a:lnTo>
                <a:lnTo>
                  <a:pt x="2930" y="236"/>
                </a:lnTo>
                <a:lnTo>
                  <a:pt x="2930" y="241"/>
                </a:lnTo>
                <a:lnTo>
                  <a:pt x="2930" y="225"/>
                </a:lnTo>
                <a:lnTo>
                  <a:pt x="2930" y="241"/>
                </a:lnTo>
                <a:lnTo>
                  <a:pt x="2931" y="238"/>
                </a:lnTo>
                <a:lnTo>
                  <a:pt x="2931" y="255"/>
                </a:lnTo>
                <a:lnTo>
                  <a:pt x="2931" y="254"/>
                </a:lnTo>
                <a:lnTo>
                  <a:pt x="2931" y="240"/>
                </a:lnTo>
                <a:lnTo>
                  <a:pt x="2932" y="250"/>
                </a:lnTo>
                <a:lnTo>
                  <a:pt x="2932" y="244"/>
                </a:lnTo>
                <a:lnTo>
                  <a:pt x="2932" y="248"/>
                </a:lnTo>
                <a:lnTo>
                  <a:pt x="2933" y="256"/>
                </a:lnTo>
                <a:lnTo>
                  <a:pt x="2933" y="245"/>
                </a:lnTo>
                <a:lnTo>
                  <a:pt x="2933" y="246"/>
                </a:lnTo>
                <a:lnTo>
                  <a:pt x="2933" y="245"/>
                </a:lnTo>
                <a:lnTo>
                  <a:pt x="2934" y="244"/>
                </a:lnTo>
                <a:lnTo>
                  <a:pt x="2934" y="240"/>
                </a:lnTo>
                <a:lnTo>
                  <a:pt x="2934" y="241"/>
                </a:lnTo>
                <a:lnTo>
                  <a:pt x="2934" y="246"/>
                </a:lnTo>
                <a:lnTo>
                  <a:pt x="2934" y="243"/>
                </a:lnTo>
                <a:lnTo>
                  <a:pt x="2935" y="236"/>
                </a:lnTo>
                <a:lnTo>
                  <a:pt x="2935" y="230"/>
                </a:lnTo>
                <a:lnTo>
                  <a:pt x="2935" y="252"/>
                </a:lnTo>
                <a:lnTo>
                  <a:pt x="2935" y="228"/>
                </a:lnTo>
                <a:lnTo>
                  <a:pt x="2936" y="221"/>
                </a:lnTo>
                <a:lnTo>
                  <a:pt x="2936" y="240"/>
                </a:lnTo>
                <a:lnTo>
                  <a:pt x="2936" y="242"/>
                </a:lnTo>
                <a:lnTo>
                  <a:pt x="2936" y="244"/>
                </a:lnTo>
                <a:lnTo>
                  <a:pt x="2937" y="227"/>
                </a:lnTo>
                <a:lnTo>
                  <a:pt x="2937" y="245"/>
                </a:lnTo>
                <a:lnTo>
                  <a:pt x="2937" y="238"/>
                </a:lnTo>
                <a:lnTo>
                  <a:pt x="2938" y="236"/>
                </a:lnTo>
                <a:lnTo>
                  <a:pt x="2938" y="226"/>
                </a:lnTo>
                <a:lnTo>
                  <a:pt x="2938" y="239"/>
                </a:lnTo>
                <a:lnTo>
                  <a:pt x="2938" y="251"/>
                </a:lnTo>
                <a:lnTo>
                  <a:pt x="2939" y="242"/>
                </a:lnTo>
                <a:lnTo>
                  <a:pt x="2939" y="231"/>
                </a:lnTo>
                <a:lnTo>
                  <a:pt x="2939" y="239"/>
                </a:lnTo>
                <a:lnTo>
                  <a:pt x="2939" y="230"/>
                </a:lnTo>
                <a:lnTo>
                  <a:pt x="2940" y="235"/>
                </a:lnTo>
                <a:lnTo>
                  <a:pt x="2940" y="247"/>
                </a:lnTo>
                <a:lnTo>
                  <a:pt x="2940" y="242"/>
                </a:lnTo>
                <a:lnTo>
                  <a:pt x="2940" y="237"/>
                </a:lnTo>
                <a:lnTo>
                  <a:pt x="2940" y="243"/>
                </a:lnTo>
                <a:lnTo>
                  <a:pt x="2941" y="237"/>
                </a:lnTo>
                <a:lnTo>
                  <a:pt x="2941" y="249"/>
                </a:lnTo>
                <a:lnTo>
                  <a:pt x="2941" y="234"/>
                </a:lnTo>
                <a:lnTo>
                  <a:pt x="2942" y="220"/>
                </a:lnTo>
                <a:lnTo>
                  <a:pt x="2942" y="217"/>
                </a:lnTo>
                <a:lnTo>
                  <a:pt x="2942" y="236"/>
                </a:lnTo>
                <a:lnTo>
                  <a:pt x="2942" y="243"/>
                </a:lnTo>
                <a:lnTo>
                  <a:pt x="2943" y="224"/>
                </a:lnTo>
                <a:lnTo>
                  <a:pt x="2943" y="220"/>
                </a:lnTo>
                <a:lnTo>
                  <a:pt x="2943" y="232"/>
                </a:lnTo>
                <a:lnTo>
                  <a:pt x="2943" y="240"/>
                </a:lnTo>
                <a:lnTo>
                  <a:pt x="2944" y="233"/>
                </a:lnTo>
                <a:lnTo>
                  <a:pt x="2944" y="224"/>
                </a:lnTo>
                <a:lnTo>
                  <a:pt x="2944" y="228"/>
                </a:lnTo>
                <a:lnTo>
                  <a:pt x="2944" y="252"/>
                </a:lnTo>
                <a:lnTo>
                  <a:pt x="2945" y="229"/>
                </a:lnTo>
                <a:lnTo>
                  <a:pt x="2945" y="232"/>
                </a:lnTo>
                <a:lnTo>
                  <a:pt x="2945" y="222"/>
                </a:lnTo>
                <a:lnTo>
                  <a:pt x="2945" y="231"/>
                </a:lnTo>
                <a:lnTo>
                  <a:pt x="2945" y="240"/>
                </a:lnTo>
                <a:lnTo>
                  <a:pt x="2946" y="228"/>
                </a:lnTo>
                <a:lnTo>
                  <a:pt x="2946" y="248"/>
                </a:lnTo>
                <a:lnTo>
                  <a:pt x="2946" y="236"/>
                </a:lnTo>
                <a:lnTo>
                  <a:pt x="2947" y="223"/>
                </a:lnTo>
                <a:lnTo>
                  <a:pt x="2947" y="217"/>
                </a:lnTo>
                <a:lnTo>
                  <a:pt x="2947" y="224"/>
                </a:lnTo>
                <a:lnTo>
                  <a:pt x="2947" y="220"/>
                </a:lnTo>
                <a:lnTo>
                  <a:pt x="2948" y="211"/>
                </a:lnTo>
                <a:lnTo>
                  <a:pt x="2948" y="195"/>
                </a:lnTo>
                <a:lnTo>
                  <a:pt x="2948" y="230"/>
                </a:lnTo>
                <a:lnTo>
                  <a:pt x="2948" y="213"/>
                </a:lnTo>
                <a:lnTo>
                  <a:pt x="2949" y="219"/>
                </a:lnTo>
                <a:lnTo>
                  <a:pt x="2949" y="222"/>
                </a:lnTo>
                <a:lnTo>
                  <a:pt x="2949" y="211"/>
                </a:lnTo>
                <a:lnTo>
                  <a:pt x="2949" y="214"/>
                </a:lnTo>
                <a:lnTo>
                  <a:pt x="2950" y="230"/>
                </a:lnTo>
                <a:lnTo>
                  <a:pt x="2950" y="206"/>
                </a:lnTo>
                <a:lnTo>
                  <a:pt x="2950" y="244"/>
                </a:lnTo>
                <a:lnTo>
                  <a:pt x="2950" y="227"/>
                </a:lnTo>
                <a:lnTo>
                  <a:pt x="2950" y="226"/>
                </a:lnTo>
                <a:lnTo>
                  <a:pt x="2951" y="215"/>
                </a:lnTo>
                <a:lnTo>
                  <a:pt x="2951" y="216"/>
                </a:lnTo>
                <a:lnTo>
                  <a:pt x="2951" y="241"/>
                </a:lnTo>
                <a:lnTo>
                  <a:pt x="2952" y="202"/>
                </a:lnTo>
                <a:lnTo>
                  <a:pt x="2952" y="222"/>
                </a:lnTo>
                <a:lnTo>
                  <a:pt x="2952" y="236"/>
                </a:lnTo>
                <a:lnTo>
                  <a:pt x="2952" y="206"/>
                </a:lnTo>
                <a:lnTo>
                  <a:pt x="2953" y="229"/>
                </a:lnTo>
                <a:lnTo>
                  <a:pt x="2953" y="218"/>
                </a:lnTo>
                <a:lnTo>
                  <a:pt x="2953" y="227"/>
                </a:lnTo>
                <a:lnTo>
                  <a:pt x="2953" y="218"/>
                </a:lnTo>
                <a:lnTo>
                  <a:pt x="2954" y="230"/>
                </a:lnTo>
                <a:lnTo>
                  <a:pt x="2954" y="217"/>
                </a:lnTo>
                <a:lnTo>
                  <a:pt x="2954" y="234"/>
                </a:lnTo>
                <a:lnTo>
                  <a:pt x="2954" y="218"/>
                </a:lnTo>
                <a:lnTo>
                  <a:pt x="2955" y="220"/>
                </a:lnTo>
                <a:lnTo>
                  <a:pt x="2955" y="240"/>
                </a:lnTo>
                <a:lnTo>
                  <a:pt x="2955" y="193"/>
                </a:lnTo>
                <a:lnTo>
                  <a:pt x="2955" y="231"/>
                </a:lnTo>
                <a:lnTo>
                  <a:pt x="2955" y="211"/>
                </a:lnTo>
                <a:lnTo>
                  <a:pt x="2956" y="217"/>
                </a:lnTo>
                <a:lnTo>
                  <a:pt x="2956" y="208"/>
                </a:lnTo>
                <a:lnTo>
                  <a:pt x="2956" y="229"/>
                </a:lnTo>
                <a:lnTo>
                  <a:pt x="2957" y="226"/>
                </a:lnTo>
                <a:lnTo>
                  <a:pt x="2957" y="193"/>
                </a:lnTo>
                <a:lnTo>
                  <a:pt x="2957" y="213"/>
                </a:lnTo>
                <a:lnTo>
                  <a:pt x="2957" y="193"/>
                </a:lnTo>
                <a:lnTo>
                  <a:pt x="2958" y="204"/>
                </a:lnTo>
                <a:lnTo>
                  <a:pt x="2958" y="197"/>
                </a:lnTo>
                <a:lnTo>
                  <a:pt x="2958" y="211"/>
                </a:lnTo>
                <a:lnTo>
                  <a:pt x="2958" y="219"/>
                </a:lnTo>
                <a:lnTo>
                  <a:pt x="2959" y="220"/>
                </a:lnTo>
                <a:lnTo>
                  <a:pt x="2959" y="205"/>
                </a:lnTo>
                <a:lnTo>
                  <a:pt x="2959" y="216"/>
                </a:lnTo>
                <a:lnTo>
                  <a:pt x="2959" y="198"/>
                </a:lnTo>
                <a:lnTo>
                  <a:pt x="2960" y="203"/>
                </a:lnTo>
                <a:lnTo>
                  <a:pt x="2960" y="197"/>
                </a:lnTo>
                <a:lnTo>
                  <a:pt x="2960" y="176"/>
                </a:lnTo>
                <a:lnTo>
                  <a:pt x="2961" y="200"/>
                </a:lnTo>
                <a:lnTo>
                  <a:pt x="2961" y="174"/>
                </a:lnTo>
                <a:lnTo>
                  <a:pt x="2961" y="220"/>
                </a:lnTo>
                <a:lnTo>
                  <a:pt x="2961" y="195"/>
                </a:lnTo>
                <a:lnTo>
                  <a:pt x="2961" y="198"/>
                </a:lnTo>
                <a:lnTo>
                  <a:pt x="2962" y="196"/>
                </a:lnTo>
                <a:lnTo>
                  <a:pt x="2962" y="215"/>
                </a:lnTo>
                <a:lnTo>
                  <a:pt x="2962" y="206"/>
                </a:lnTo>
                <a:lnTo>
                  <a:pt x="2962" y="181"/>
                </a:lnTo>
                <a:lnTo>
                  <a:pt x="2963" y="202"/>
                </a:lnTo>
                <a:lnTo>
                  <a:pt x="2963" y="196"/>
                </a:lnTo>
                <a:lnTo>
                  <a:pt x="2963" y="197"/>
                </a:lnTo>
                <a:lnTo>
                  <a:pt x="2963" y="199"/>
                </a:lnTo>
                <a:lnTo>
                  <a:pt x="2964" y="186"/>
                </a:lnTo>
                <a:lnTo>
                  <a:pt x="2964" y="188"/>
                </a:lnTo>
                <a:lnTo>
                  <a:pt x="2964" y="200"/>
                </a:lnTo>
                <a:lnTo>
                  <a:pt x="2964" y="226"/>
                </a:lnTo>
                <a:lnTo>
                  <a:pt x="2965" y="206"/>
                </a:lnTo>
                <a:lnTo>
                  <a:pt x="2965" y="187"/>
                </a:lnTo>
                <a:lnTo>
                  <a:pt x="2965" y="217"/>
                </a:lnTo>
                <a:lnTo>
                  <a:pt x="2966" y="200"/>
                </a:lnTo>
                <a:lnTo>
                  <a:pt x="2966" y="198"/>
                </a:lnTo>
                <a:lnTo>
                  <a:pt x="2966" y="217"/>
                </a:lnTo>
                <a:lnTo>
                  <a:pt x="2966" y="189"/>
                </a:lnTo>
                <a:lnTo>
                  <a:pt x="2966" y="219"/>
                </a:lnTo>
                <a:lnTo>
                  <a:pt x="2967" y="198"/>
                </a:lnTo>
                <a:lnTo>
                  <a:pt x="2967" y="165"/>
                </a:lnTo>
                <a:lnTo>
                  <a:pt x="2967" y="209"/>
                </a:lnTo>
                <a:lnTo>
                  <a:pt x="2967" y="212"/>
                </a:lnTo>
                <a:lnTo>
                  <a:pt x="2968" y="193"/>
                </a:lnTo>
                <a:lnTo>
                  <a:pt x="2968" y="181"/>
                </a:lnTo>
                <a:lnTo>
                  <a:pt x="2968" y="187"/>
                </a:lnTo>
                <a:lnTo>
                  <a:pt x="2968" y="194"/>
                </a:lnTo>
                <a:lnTo>
                  <a:pt x="2969" y="216"/>
                </a:lnTo>
                <a:lnTo>
                  <a:pt x="2969" y="161"/>
                </a:lnTo>
                <a:lnTo>
                  <a:pt x="2969" y="165"/>
                </a:lnTo>
                <a:lnTo>
                  <a:pt x="2969" y="184"/>
                </a:lnTo>
                <a:lnTo>
                  <a:pt x="2970" y="189"/>
                </a:lnTo>
                <a:lnTo>
                  <a:pt x="2970" y="198"/>
                </a:lnTo>
                <a:lnTo>
                  <a:pt x="2970" y="191"/>
                </a:lnTo>
                <a:lnTo>
                  <a:pt x="2971" y="160"/>
                </a:lnTo>
                <a:lnTo>
                  <a:pt x="2971" y="217"/>
                </a:lnTo>
                <a:lnTo>
                  <a:pt x="2971" y="210"/>
                </a:lnTo>
                <a:lnTo>
                  <a:pt x="2971" y="182"/>
                </a:lnTo>
                <a:lnTo>
                  <a:pt x="2971" y="176"/>
                </a:lnTo>
                <a:lnTo>
                  <a:pt x="2972" y="194"/>
                </a:lnTo>
                <a:lnTo>
                  <a:pt x="2972" y="203"/>
                </a:lnTo>
                <a:lnTo>
                  <a:pt x="2972" y="188"/>
                </a:lnTo>
                <a:lnTo>
                  <a:pt x="2972" y="190"/>
                </a:lnTo>
                <a:lnTo>
                  <a:pt x="2973" y="219"/>
                </a:lnTo>
                <a:lnTo>
                  <a:pt x="2973" y="210"/>
                </a:lnTo>
                <a:lnTo>
                  <a:pt x="2973" y="190"/>
                </a:lnTo>
                <a:lnTo>
                  <a:pt x="2973" y="182"/>
                </a:lnTo>
                <a:lnTo>
                  <a:pt x="2974" y="181"/>
                </a:lnTo>
                <a:lnTo>
                  <a:pt x="2974" y="160"/>
                </a:lnTo>
                <a:lnTo>
                  <a:pt x="2974" y="189"/>
                </a:lnTo>
                <a:lnTo>
                  <a:pt x="2974" y="181"/>
                </a:lnTo>
                <a:lnTo>
                  <a:pt x="2975" y="194"/>
                </a:lnTo>
                <a:lnTo>
                  <a:pt x="2975" y="183"/>
                </a:lnTo>
                <a:lnTo>
                  <a:pt x="2975" y="180"/>
                </a:lnTo>
                <a:lnTo>
                  <a:pt x="2976" y="203"/>
                </a:lnTo>
                <a:lnTo>
                  <a:pt x="2976" y="190"/>
                </a:lnTo>
                <a:lnTo>
                  <a:pt x="2976" y="188"/>
                </a:lnTo>
                <a:lnTo>
                  <a:pt x="2976" y="188"/>
                </a:lnTo>
                <a:lnTo>
                  <a:pt x="2976" y="187"/>
                </a:lnTo>
                <a:lnTo>
                  <a:pt x="2977" y="184"/>
                </a:lnTo>
                <a:lnTo>
                  <a:pt x="2977" y="193"/>
                </a:lnTo>
                <a:lnTo>
                  <a:pt x="2977" y="181"/>
                </a:lnTo>
                <a:lnTo>
                  <a:pt x="2977" y="199"/>
                </a:lnTo>
                <a:lnTo>
                  <a:pt x="2978" y="205"/>
                </a:lnTo>
                <a:lnTo>
                  <a:pt x="2978" y="186"/>
                </a:lnTo>
                <a:lnTo>
                  <a:pt x="2978" y="188"/>
                </a:lnTo>
                <a:lnTo>
                  <a:pt x="2978" y="196"/>
                </a:lnTo>
                <a:lnTo>
                  <a:pt x="2979" y="197"/>
                </a:lnTo>
                <a:lnTo>
                  <a:pt x="2979" y="186"/>
                </a:lnTo>
                <a:lnTo>
                  <a:pt x="2979" y="177"/>
                </a:lnTo>
                <a:lnTo>
                  <a:pt x="2980" y="166"/>
                </a:lnTo>
                <a:lnTo>
                  <a:pt x="2980" y="202"/>
                </a:lnTo>
                <a:lnTo>
                  <a:pt x="2980" y="191"/>
                </a:lnTo>
                <a:lnTo>
                  <a:pt x="2980" y="180"/>
                </a:lnTo>
                <a:lnTo>
                  <a:pt x="2981" y="201"/>
                </a:lnTo>
                <a:lnTo>
                  <a:pt x="2981" y="163"/>
                </a:lnTo>
                <a:lnTo>
                  <a:pt x="2981" y="218"/>
                </a:lnTo>
                <a:lnTo>
                  <a:pt x="2981" y="181"/>
                </a:lnTo>
                <a:lnTo>
                  <a:pt x="2981" y="179"/>
                </a:lnTo>
                <a:lnTo>
                  <a:pt x="2982" y="182"/>
                </a:lnTo>
                <a:lnTo>
                  <a:pt x="2982" y="203"/>
                </a:lnTo>
                <a:lnTo>
                  <a:pt x="2982" y="191"/>
                </a:lnTo>
                <a:lnTo>
                  <a:pt x="2982" y="217"/>
                </a:lnTo>
                <a:lnTo>
                  <a:pt x="2983" y="206"/>
                </a:lnTo>
                <a:lnTo>
                  <a:pt x="2983" y="208"/>
                </a:lnTo>
                <a:lnTo>
                  <a:pt x="2983" y="177"/>
                </a:lnTo>
                <a:lnTo>
                  <a:pt x="2983" y="160"/>
                </a:lnTo>
                <a:lnTo>
                  <a:pt x="2984" y="191"/>
                </a:lnTo>
                <a:lnTo>
                  <a:pt x="2984" y="163"/>
                </a:lnTo>
                <a:lnTo>
                  <a:pt x="2984" y="180"/>
                </a:lnTo>
                <a:lnTo>
                  <a:pt x="2985" y="182"/>
                </a:lnTo>
                <a:lnTo>
                  <a:pt x="2985" y="192"/>
                </a:lnTo>
                <a:lnTo>
                  <a:pt x="2985" y="191"/>
                </a:lnTo>
                <a:lnTo>
                  <a:pt x="2985" y="175"/>
                </a:lnTo>
                <a:lnTo>
                  <a:pt x="2986" y="170"/>
                </a:lnTo>
                <a:lnTo>
                  <a:pt x="2986" y="163"/>
                </a:lnTo>
                <a:lnTo>
                  <a:pt x="2986" y="181"/>
                </a:lnTo>
                <a:lnTo>
                  <a:pt x="2986" y="193"/>
                </a:lnTo>
                <a:lnTo>
                  <a:pt x="2986" y="177"/>
                </a:lnTo>
                <a:lnTo>
                  <a:pt x="2987" y="166"/>
                </a:lnTo>
                <a:lnTo>
                  <a:pt x="2987" y="208"/>
                </a:lnTo>
                <a:lnTo>
                  <a:pt x="2987" y="170"/>
                </a:lnTo>
                <a:lnTo>
                  <a:pt x="2987" y="185"/>
                </a:lnTo>
                <a:lnTo>
                  <a:pt x="2988" y="184"/>
                </a:lnTo>
                <a:lnTo>
                  <a:pt x="2988" y="202"/>
                </a:lnTo>
                <a:lnTo>
                  <a:pt x="2988" y="193"/>
                </a:lnTo>
                <a:lnTo>
                  <a:pt x="2988" y="193"/>
                </a:lnTo>
                <a:lnTo>
                  <a:pt x="2989" y="178"/>
                </a:lnTo>
                <a:lnTo>
                  <a:pt x="2989" y="163"/>
                </a:lnTo>
                <a:lnTo>
                  <a:pt x="2989" y="156"/>
                </a:lnTo>
                <a:lnTo>
                  <a:pt x="2990" y="158"/>
                </a:lnTo>
                <a:lnTo>
                  <a:pt x="2990" y="182"/>
                </a:lnTo>
                <a:lnTo>
                  <a:pt x="2990" y="180"/>
                </a:lnTo>
                <a:lnTo>
                  <a:pt x="2990" y="190"/>
                </a:lnTo>
                <a:lnTo>
                  <a:pt x="2991" y="163"/>
                </a:lnTo>
                <a:lnTo>
                  <a:pt x="2991" y="187"/>
                </a:lnTo>
                <a:lnTo>
                  <a:pt x="2991" y="187"/>
                </a:lnTo>
                <a:lnTo>
                  <a:pt x="2991" y="180"/>
                </a:lnTo>
                <a:lnTo>
                  <a:pt x="2992" y="181"/>
                </a:lnTo>
                <a:lnTo>
                  <a:pt x="2992" y="184"/>
                </a:lnTo>
                <a:lnTo>
                  <a:pt x="2992" y="153"/>
                </a:lnTo>
                <a:lnTo>
                  <a:pt x="2992" y="151"/>
                </a:lnTo>
                <a:lnTo>
                  <a:pt x="2992" y="146"/>
                </a:lnTo>
                <a:lnTo>
                  <a:pt x="2993" y="193"/>
                </a:lnTo>
                <a:lnTo>
                  <a:pt x="2993" y="162"/>
                </a:lnTo>
                <a:lnTo>
                  <a:pt x="2993" y="169"/>
                </a:lnTo>
                <a:lnTo>
                  <a:pt x="2993" y="152"/>
                </a:lnTo>
                <a:lnTo>
                  <a:pt x="2994" y="197"/>
                </a:lnTo>
                <a:lnTo>
                  <a:pt x="2994" y="124"/>
                </a:lnTo>
                <a:lnTo>
                  <a:pt x="2994" y="191"/>
                </a:lnTo>
                <a:lnTo>
                  <a:pt x="2995" y="193"/>
                </a:lnTo>
                <a:lnTo>
                  <a:pt x="2995" y="170"/>
                </a:lnTo>
                <a:lnTo>
                  <a:pt x="2995" y="186"/>
                </a:lnTo>
                <a:lnTo>
                  <a:pt x="2995" y="178"/>
                </a:lnTo>
                <a:lnTo>
                  <a:pt x="2996" y="185"/>
                </a:lnTo>
                <a:lnTo>
                  <a:pt x="2996" y="168"/>
                </a:lnTo>
                <a:lnTo>
                  <a:pt x="2996" y="202"/>
                </a:lnTo>
                <a:lnTo>
                  <a:pt x="2996" y="171"/>
                </a:lnTo>
                <a:lnTo>
                  <a:pt x="2997" y="178"/>
                </a:lnTo>
                <a:lnTo>
                  <a:pt x="2997" y="180"/>
                </a:lnTo>
                <a:lnTo>
                  <a:pt x="2997" y="181"/>
                </a:lnTo>
                <a:lnTo>
                  <a:pt x="2997" y="188"/>
                </a:lnTo>
                <a:lnTo>
                  <a:pt x="2997" y="183"/>
                </a:lnTo>
                <a:lnTo>
                  <a:pt x="2998" y="198"/>
                </a:lnTo>
                <a:lnTo>
                  <a:pt x="2998" y="192"/>
                </a:lnTo>
                <a:lnTo>
                  <a:pt x="2998" y="198"/>
                </a:lnTo>
                <a:lnTo>
                  <a:pt x="2999" y="185"/>
                </a:lnTo>
                <a:lnTo>
                  <a:pt x="2999" y="188"/>
                </a:lnTo>
                <a:lnTo>
                  <a:pt x="2999" y="191"/>
                </a:lnTo>
                <a:lnTo>
                  <a:pt x="2999" y="199"/>
                </a:lnTo>
                <a:lnTo>
                  <a:pt x="3000" y="185"/>
                </a:lnTo>
                <a:lnTo>
                  <a:pt x="3000" y="173"/>
                </a:lnTo>
                <a:lnTo>
                  <a:pt x="3000" y="169"/>
                </a:lnTo>
                <a:lnTo>
                  <a:pt x="3000" y="165"/>
                </a:lnTo>
                <a:lnTo>
                  <a:pt x="3001" y="165"/>
                </a:lnTo>
                <a:lnTo>
                  <a:pt x="3001" y="170"/>
                </a:lnTo>
                <a:lnTo>
                  <a:pt x="3001" y="177"/>
                </a:lnTo>
                <a:lnTo>
                  <a:pt x="3001" y="189"/>
                </a:lnTo>
                <a:lnTo>
                  <a:pt x="3002" y="176"/>
                </a:lnTo>
                <a:lnTo>
                  <a:pt x="3002" y="204"/>
                </a:lnTo>
                <a:lnTo>
                  <a:pt x="3002" y="205"/>
                </a:lnTo>
                <a:lnTo>
                  <a:pt x="3002" y="172"/>
                </a:lnTo>
                <a:lnTo>
                  <a:pt x="3002" y="170"/>
                </a:lnTo>
                <a:lnTo>
                  <a:pt x="3003" y="188"/>
                </a:lnTo>
                <a:lnTo>
                  <a:pt x="3003" y="155"/>
                </a:lnTo>
                <a:lnTo>
                  <a:pt x="3003" y="193"/>
                </a:lnTo>
                <a:lnTo>
                  <a:pt x="3004" y="181"/>
                </a:lnTo>
                <a:lnTo>
                  <a:pt x="3004" y="204"/>
                </a:lnTo>
                <a:lnTo>
                  <a:pt x="3004" y="198"/>
                </a:lnTo>
                <a:lnTo>
                  <a:pt x="3004" y="186"/>
                </a:lnTo>
                <a:lnTo>
                  <a:pt x="3005" y="163"/>
                </a:lnTo>
                <a:lnTo>
                  <a:pt x="3005" y="194"/>
                </a:lnTo>
                <a:lnTo>
                  <a:pt x="3005" y="221"/>
                </a:lnTo>
                <a:lnTo>
                  <a:pt x="3005" y="207"/>
                </a:lnTo>
                <a:lnTo>
                  <a:pt x="3006" y="212"/>
                </a:lnTo>
                <a:lnTo>
                  <a:pt x="3006" y="219"/>
                </a:lnTo>
                <a:lnTo>
                  <a:pt x="3006" y="223"/>
                </a:lnTo>
                <a:lnTo>
                  <a:pt x="3006" y="211"/>
                </a:lnTo>
                <a:lnTo>
                  <a:pt x="3007" y="198"/>
                </a:lnTo>
                <a:lnTo>
                  <a:pt x="3007" y="194"/>
                </a:lnTo>
                <a:lnTo>
                  <a:pt x="3007" y="197"/>
                </a:lnTo>
                <a:lnTo>
                  <a:pt x="3007" y="199"/>
                </a:lnTo>
                <a:lnTo>
                  <a:pt x="3007" y="188"/>
                </a:lnTo>
                <a:lnTo>
                  <a:pt x="3008" y="198"/>
                </a:lnTo>
                <a:lnTo>
                  <a:pt x="3008" y="211"/>
                </a:lnTo>
                <a:lnTo>
                  <a:pt x="3008" y="160"/>
                </a:lnTo>
                <a:lnTo>
                  <a:pt x="3009" y="193"/>
                </a:lnTo>
                <a:lnTo>
                  <a:pt x="3009" y="225"/>
                </a:lnTo>
                <a:lnTo>
                  <a:pt x="3009" y="211"/>
                </a:lnTo>
                <a:lnTo>
                  <a:pt x="3009" y="218"/>
                </a:lnTo>
                <a:lnTo>
                  <a:pt x="3010" y="205"/>
                </a:lnTo>
                <a:lnTo>
                  <a:pt x="3010" y="213"/>
                </a:lnTo>
                <a:lnTo>
                  <a:pt x="3010" y="206"/>
                </a:lnTo>
                <a:lnTo>
                  <a:pt x="3010" y="199"/>
                </a:lnTo>
                <a:lnTo>
                  <a:pt x="3011" y="241"/>
                </a:lnTo>
                <a:lnTo>
                  <a:pt x="3011" y="216"/>
                </a:lnTo>
                <a:lnTo>
                  <a:pt x="3011" y="228"/>
                </a:lnTo>
                <a:lnTo>
                  <a:pt x="3011" y="199"/>
                </a:lnTo>
                <a:lnTo>
                  <a:pt x="3012" y="201"/>
                </a:lnTo>
                <a:lnTo>
                  <a:pt x="3012" y="203"/>
                </a:lnTo>
                <a:lnTo>
                  <a:pt x="3012" y="191"/>
                </a:lnTo>
                <a:lnTo>
                  <a:pt x="3012" y="217"/>
                </a:lnTo>
                <a:lnTo>
                  <a:pt x="3012" y="201"/>
                </a:lnTo>
                <a:lnTo>
                  <a:pt x="3013" y="203"/>
                </a:lnTo>
                <a:lnTo>
                  <a:pt x="3013" y="191"/>
                </a:lnTo>
                <a:lnTo>
                  <a:pt x="3013" y="213"/>
                </a:lnTo>
                <a:lnTo>
                  <a:pt x="3014" y="218"/>
                </a:lnTo>
                <a:lnTo>
                  <a:pt x="3014" y="205"/>
                </a:lnTo>
                <a:lnTo>
                  <a:pt x="3014" y="201"/>
                </a:lnTo>
                <a:lnTo>
                  <a:pt x="3014" y="190"/>
                </a:lnTo>
                <a:lnTo>
                  <a:pt x="3015" y="192"/>
                </a:lnTo>
                <a:lnTo>
                  <a:pt x="3015" y="188"/>
                </a:lnTo>
                <a:lnTo>
                  <a:pt x="3015" y="213"/>
                </a:lnTo>
                <a:lnTo>
                  <a:pt x="3015" y="204"/>
                </a:lnTo>
                <a:lnTo>
                  <a:pt x="3016" y="212"/>
                </a:lnTo>
                <a:lnTo>
                  <a:pt x="3016" y="191"/>
                </a:lnTo>
                <a:lnTo>
                  <a:pt x="3016" y="220"/>
                </a:lnTo>
                <a:lnTo>
                  <a:pt x="3016" y="217"/>
                </a:lnTo>
                <a:lnTo>
                  <a:pt x="3017" y="210"/>
                </a:lnTo>
                <a:lnTo>
                  <a:pt x="3017" y="214"/>
                </a:lnTo>
                <a:lnTo>
                  <a:pt x="3017" y="219"/>
                </a:lnTo>
                <a:lnTo>
                  <a:pt x="3018" y="207"/>
                </a:lnTo>
                <a:lnTo>
                  <a:pt x="3018" y="203"/>
                </a:lnTo>
                <a:lnTo>
                  <a:pt x="3018" y="208"/>
                </a:lnTo>
                <a:lnTo>
                  <a:pt x="3018" y="213"/>
                </a:lnTo>
                <a:lnTo>
                  <a:pt x="3018" y="215"/>
                </a:lnTo>
                <a:lnTo>
                  <a:pt x="3019" y="238"/>
                </a:lnTo>
                <a:lnTo>
                  <a:pt x="3019" y="228"/>
                </a:lnTo>
                <a:lnTo>
                  <a:pt x="3019" y="236"/>
                </a:lnTo>
                <a:lnTo>
                  <a:pt x="3019" y="210"/>
                </a:lnTo>
                <a:lnTo>
                  <a:pt x="3020" y="240"/>
                </a:lnTo>
                <a:lnTo>
                  <a:pt x="3020" y="233"/>
                </a:lnTo>
                <a:lnTo>
                  <a:pt x="3020" y="234"/>
                </a:lnTo>
                <a:lnTo>
                  <a:pt x="3020" y="212"/>
                </a:lnTo>
                <a:lnTo>
                  <a:pt x="3021" y="229"/>
                </a:lnTo>
                <a:lnTo>
                  <a:pt x="3021" y="243"/>
                </a:lnTo>
                <a:lnTo>
                  <a:pt x="3021" y="214"/>
                </a:lnTo>
                <a:lnTo>
                  <a:pt x="3021" y="227"/>
                </a:lnTo>
                <a:lnTo>
                  <a:pt x="3022" y="230"/>
                </a:lnTo>
                <a:lnTo>
                  <a:pt x="3022" y="197"/>
                </a:lnTo>
                <a:lnTo>
                  <a:pt x="3022" y="234"/>
                </a:lnTo>
                <a:lnTo>
                  <a:pt x="3023" y="222"/>
                </a:lnTo>
                <a:lnTo>
                  <a:pt x="3023" y="218"/>
                </a:lnTo>
                <a:lnTo>
                  <a:pt x="3023" y="238"/>
                </a:lnTo>
                <a:lnTo>
                  <a:pt x="3023" y="216"/>
                </a:lnTo>
                <a:lnTo>
                  <a:pt x="3023" y="220"/>
                </a:lnTo>
                <a:lnTo>
                  <a:pt x="3024" y="222"/>
                </a:lnTo>
                <a:lnTo>
                  <a:pt x="3024" y="226"/>
                </a:lnTo>
                <a:lnTo>
                  <a:pt x="3024" y="247"/>
                </a:lnTo>
                <a:lnTo>
                  <a:pt x="3024" y="257"/>
                </a:lnTo>
                <a:lnTo>
                  <a:pt x="3025" y="244"/>
                </a:lnTo>
                <a:lnTo>
                  <a:pt x="3025" y="230"/>
                </a:lnTo>
                <a:lnTo>
                  <a:pt x="3025" y="209"/>
                </a:lnTo>
                <a:lnTo>
                  <a:pt x="3025" y="240"/>
                </a:lnTo>
                <a:lnTo>
                  <a:pt x="3026" y="219"/>
                </a:lnTo>
                <a:lnTo>
                  <a:pt x="3026" y="227"/>
                </a:lnTo>
                <a:lnTo>
                  <a:pt x="3026" y="231"/>
                </a:lnTo>
                <a:lnTo>
                  <a:pt x="3026" y="239"/>
                </a:lnTo>
                <a:lnTo>
                  <a:pt x="3027" y="236"/>
                </a:lnTo>
                <a:lnTo>
                  <a:pt x="3027" y="242"/>
                </a:lnTo>
                <a:lnTo>
                  <a:pt x="3027" y="270"/>
                </a:lnTo>
                <a:lnTo>
                  <a:pt x="3028" y="243"/>
                </a:lnTo>
                <a:lnTo>
                  <a:pt x="3028" y="257"/>
                </a:lnTo>
                <a:lnTo>
                  <a:pt x="3028" y="256"/>
                </a:lnTo>
                <a:lnTo>
                  <a:pt x="3028" y="241"/>
                </a:lnTo>
                <a:lnTo>
                  <a:pt x="3028" y="240"/>
                </a:lnTo>
                <a:lnTo>
                  <a:pt x="3029" y="260"/>
                </a:lnTo>
                <a:lnTo>
                  <a:pt x="3029" y="248"/>
                </a:lnTo>
                <a:lnTo>
                  <a:pt x="3029" y="244"/>
                </a:lnTo>
                <a:lnTo>
                  <a:pt x="3029" y="246"/>
                </a:lnTo>
                <a:lnTo>
                  <a:pt x="3030" y="232"/>
                </a:lnTo>
                <a:lnTo>
                  <a:pt x="3030" y="259"/>
                </a:lnTo>
                <a:lnTo>
                  <a:pt x="3030" y="236"/>
                </a:lnTo>
                <a:lnTo>
                  <a:pt x="3030" y="258"/>
                </a:lnTo>
                <a:lnTo>
                  <a:pt x="3031" y="254"/>
                </a:lnTo>
                <a:lnTo>
                  <a:pt x="3031" y="262"/>
                </a:lnTo>
                <a:lnTo>
                  <a:pt x="3031" y="257"/>
                </a:lnTo>
                <a:lnTo>
                  <a:pt x="3031" y="253"/>
                </a:lnTo>
                <a:lnTo>
                  <a:pt x="3032" y="275"/>
                </a:lnTo>
                <a:lnTo>
                  <a:pt x="3032" y="273"/>
                </a:lnTo>
                <a:lnTo>
                  <a:pt x="3032" y="264"/>
                </a:lnTo>
                <a:lnTo>
                  <a:pt x="3033" y="270"/>
                </a:lnTo>
                <a:lnTo>
                  <a:pt x="3033" y="259"/>
                </a:lnTo>
                <a:lnTo>
                  <a:pt x="3033" y="260"/>
                </a:lnTo>
                <a:lnTo>
                  <a:pt x="3033" y="261"/>
                </a:lnTo>
                <a:lnTo>
                  <a:pt x="3033" y="274"/>
                </a:lnTo>
                <a:lnTo>
                  <a:pt x="3034" y="254"/>
                </a:lnTo>
                <a:lnTo>
                  <a:pt x="3034" y="270"/>
                </a:lnTo>
                <a:lnTo>
                  <a:pt x="3034" y="269"/>
                </a:lnTo>
                <a:lnTo>
                  <a:pt x="3034" y="274"/>
                </a:lnTo>
                <a:lnTo>
                  <a:pt x="3035" y="264"/>
                </a:lnTo>
                <a:lnTo>
                  <a:pt x="3035" y="269"/>
                </a:lnTo>
                <a:lnTo>
                  <a:pt x="3035" y="275"/>
                </a:lnTo>
                <a:lnTo>
                  <a:pt x="3035" y="274"/>
                </a:lnTo>
                <a:lnTo>
                  <a:pt x="3036" y="278"/>
                </a:lnTo>
                <a:lnTo>
                  <a:pt x="3036" y="290"/>
                </a:lnTo>
                <a:lnTo>
                  <a:pt x="3036" y="285"/>
                </a:lnTo>
                <a:lnTo>
                  <a:pt x="3037" y="278"/>
                </a:lnTo>
                <a:lnTo>
                  <a:pt x="3037" y="265"/>
                </a:lnTo>
                <a:lnTo>
                  <a:pt x="3037" y="274"/>
                </a:lnTo>
                <a:lnTo>
                  <a:pt x="3037" y="283"/>
                </a:lnTo>
                <a:lnTo>
                  <a:pt x="3038" y="283"/>
                </a:lnTo>
                <a:lnTo>
                  <a:pt x="3038" y="294"/>
                </a:lnTo>
                <a:lnTo>
                  <a:pt x="3038" y="297"/>
                </a:lnTo>
                <a:lnTo>
                  <a:pt x="3038" y="297"/>
                </a:lnTo>
                <a:lnTo>
                  <a:pt x="3039" y="289"/>
                </a:lnTo>
                <a:lnTo>
                  <a:pt x="3039" y="289"/>
                </a:lnTo>
                <a:lnTo>
                  <a:pt x="3039" y="284"/>
                </a:lnTo>
                <a:lnTo>
                  <a:pt x="3039" y="298"/>
                </a:lnTo>
                <a:lnTo>
                  <a:pt x="3039" y="290"/>
                </a:lnTo>
                <a:lnTo>
                  <a:pt x="3040" y="277"/>
                </a:lnTo>
                <a:lnTo>
                  <a:pt x="3040" y="282"/>
                </a:lnTo>
                <a:lnTo>
                  <a:pt x="3040" y="291"/>
                </a:lnTo>
                <a:lnTo>
                  <a:pt x="3040" y="300"/>
                </a:lnTo>
                <a:lnTo>
                  <a:pt x="3041" y="299"/>
                </a:lnTo>
                <a:lnTo>
                  <a:pt x="3041" y="290"/>
                </a:lnTo>
                <a:lnTo>
                  <a:pt x="3041" y="281"/>
                </a:lnTo>
                <a:lnTo>
                  <a:pt x="3042" y="277"/>
                </a:lnTo>
                <a:lnTo>
                  <a:pt x="3042" y="288"/>
                </a:lnTo>
                <a:lnTo>
                  <a:pt x="3042" y="292"/>
                </a:lnTo>
                <a:lnTo>
                  <a:pt x="3042" y="294"/>
                </a:lnTo>
                <a:lnTo>
                  <a:pt x="3043" y="294"/>
                </a:lnTo>
                <a:lnTo>
                  <a:pt x="3043" y="294"/>
                </a:lnTo>
                <a:lnTo>
                  <a:pt x="3043" y="294"/>
                </a:lnTo>
                <a:lnTo>
                  <a:pt x="3043" y="301"/>
                </a:lnTo>
                <a:lnTo>
                  <a:pt x="3044" y="305"/>
                </a:lnTo>
                <a:lnTo>
                  <a:pt x="3044" y="308"/>
                </a:lnTo>
                <a:lnTo>
                  <a:pt x="3044" y="293"/>
                </a:lnTo>
                <a:lnTo>
                  <a:pt x="3044" y="298"/>
                </a:lnTo>
                <a:lnTo>
                  <a:pt x="3044" y="289"/>
                </a:lnTo>
                <a:lnTo>
                  <a:pt x="3045" y="296"/>
                </a:lnTo>
                <a:lnTo>
                  <a:pt x="3045" y="304"/>
                </a:lnTo>
                <a:lnTo>
                  <a:pt x="3045" y="306"/>
                </a:lnTo>
                <a:lnTo>
                  <a:pt x="3045" y="312"/>
                </a:lnTo>
                <a:lnTo>
                  <a:pt x="3046" y="315"/>
                </a:lnTo>
                <a:lnTo>
                  <a:pt x="3046" y="316"/>
                </a:lnTo>
                <a:lnTo>
                  <a:pt x="3046" y="317"/>
                </a:lnTo>
                <a:lnTo>
                  <a:pt x="3047" y="314"/>
                </a:lnTo>
                <a:lnTo>
                  <a:pt x="3047" y="319"/>
                </a:lnTo>
                <a:lnTo>
                  <a:pt x="3047" y="319"/>
                </a:lnTo>
                <a:lnTo>
                  <a:pt x="3047" y="319"/>
                </a:lnTo>
                <a:lnTo>
                  <a:pt x="3048" y="323"/>
                </a:lnTo>
                <a:lnTo>
                  <a:pt x="3048" y="318"/>
                </a:lnTo>
                <a:lnTo>
                  <a:pt x="3048" y="324"/>
                </a:lnTo>
                <a:lnTo>
                  <a:pt x="3048" y="319"/>
                </a:lnTo>
                <a:lnTo>
                  <a:pt x="3049" y="319"/>
                </a:lnTo>
                <a:lnTo>
                  <a:pt x="3049" y="330"/>
                </a:lnTo>
                <a:lnTo>
                  <a:pt x="3049" y="325"/>
                </a:lnTo>
                <a:lnTo>
                  <a:pt x="3049" y="325"/>
                </a:lnTo>
                <a:lnTo>
                  <a:pt x="3049" y="317"/>
                </a:lnTo>
                <a:lnTo>
                  <a:pt x="3050" y="318"/>
                </a:lnTo>
                <a:lnTo>
                  <a:pt x="3050" y="323"/>
                </a:lnTo>
                <a:lnTo>
                  <a:pt x="3050" y="324"/>
                </a:lnTo>
                <a:lnTo>
                  <a:pt x="3050" y="318"/>
                </a:lnTo>
                <a:lnTo>
                  <a:pt x="3051" y="327"/>
                </a:lnTo>
                <a:lnTo>
                  <a:pt x="3051" y="326"/>
                </a:lnTo>
                <a:lnTo>
                  <a:pt x="3051" y="329"/>
                </a:lnTo>
                <a:lnTo>
                  <a:pt x="3052" y="331"/>
                </a:lnTo>
                <a:lnTo>
                  <a:pt x="3052" y="325"/>
                </a:lnTo>
                <a:lnTo>
                  <a:pt x="3052" y="331"/>
                </a:lnTo>
                <a:lnTo>
                  <a:pt x="3052" y="324"/>
                </a:lnTo>
                <a:lnTo>
                  <a:pt x="3053" y="332"/>
                </a:lnTo>
                <a:lnTo>
                  <a:pt x="3053" y="337"/>
                </a:lnTo>
                <a:lnTo>
                  <a:pt x="3053" y="341"/>
                </a:lnTo>
                <a:lnTo>
                  <a:pt x="3053" y="338"/>
                </a:lnTo>
                <a:lnTo>
                  <a:pt x="3054" y="342"/>
                </a:lnTo>
                <a:lnTo>
                  <a:pt x="3054" y="339"/>
                </a:lnTo>
                <a:lnTo>
                  <a:pt x="3054" y="345"/>
                </a:lnTo>
                <a:lnTo>
                  <a:pt x="3054" y="347"/>
                </a:lnTo>
                <a:lnTo>
                  <a:pt x="3054" y="340"/>
                </a:lnTo>
                <a:lnTo>
                  <a:pt x="3055" y="344"/>
                </a:lnTo>
                <a:lnTo>
                  <a:pt x="3055" y="338"/>
                </a:lnTo>
                <a:lnTo>
                  <a:pt x="3055" y="341"/>
                </a:lnTo>
                <a:lnTo>
                  <a:pt x="3056" y="343"/>
                </a:lnTo>
                <a:lnTo>
                  <a:pt x="3056" y="342"/>
                </a:lnTo>
                <a:lnTo>
                  <a:pt x="3056" y="343"/>
                </a:lnTo>
                <a:lnTo>
                  <a:pt x="3056" y="339"/>
                </a:lnTo>
                <a:lnTo>
                  <a:pt x="3057" y="344"/>
                </a:lnTo>
                <a:lnTo>
                  <a:pt x="3057" y="341"/>
                </a:lnTo>
                <a:lnTo>
                  <a:pt x="3057" y="340"/>
                </a:lnTo>
                <a:lnTo>
                  <a:pt x="3057" y="339"/>
                </a:lnTo>
                <a:lnTo>
                  <a:pt x="3058" y="344"/>
                </a:lnTo>
                <a:lnTo>
                  <a:pt x="3058" y="335"/>
                </a:lnTo>
                <a:lnTo>
                  <a:pt x="3058" y="341"/>
                </a:lnTo>
                <a:lnTo>
                  <a:pt x="3058" y="344"/>
                </a:lnTo>
                <a:lnTo>
                  <a:pt x="3059" y="345"/>
                </a:lnTo>
                <a:lnTo>
                  <a:pt x="3059" y="345"/>
                </a:lnTo>
                <a:lnTo>
                  <a:pt x="3059" y="349"/>
                </a:lnTo>
                <a:lnTo>
                  <a:pt x="3059" y="351"/>
                </a:lnTo>
                <a:lnTo>
                  <a:pt x="3059" y="349"/>
                </a:lnTo>
                <a:lnTo>
                  <a:pt x="3060" y="326"/>
                </a:lnTo>
                <a:lnTo>
                  <a:pt x="3060" y="354"/>
                </a:lnTo>
                <a:lnTo>
                  <a:pt x="3060" y="354"/>
                </a:lnTo>
                <a:lnTo>
                  <a:pt x="3061" y="355"/>
                </a:lnTo>
                <a:lnTo>
                  <a:pt x="3061" y="354"/>
                </a:lnTo>
                <a:lnTo>
                  <a:pt x="3061" y="354"/>
                </a:lnTo>
                <a:lnTo>
                  <a:pt x="3061" y="349"/>
                </a:lnTo>
                <a:lnTo>
                  <a:pt x="3062" y="347"/>
                </a:lnTo>
                <a:lnTo>
                  <a:pt x="3062" y="351"/>
                </a:lnTo>
                <a:lnTo>
                  <a:pt x="3062" y="352"/>
                </a:lnTo>
                <a:lnTo>
                  <a:pt x="3062" y="354"/>
                </a:lnTo>
                <a:lnTo>
                  <a:pt x="3063" y="351"/>
                </a:lnTo>
                <a:lnTo>
                  <a:pt x="3063" y="357"/>
                </a:lnTo>
                <a:lnTo>
                  <a:pt x="3063" y="355"/>
                </a:lnTo>
                <a:lnTo>
                  <a:pt x="3063" y="357"/>
                </a:lnTo>
                <a:lnTo>
                  <a:pt x="3064" y="355"/>
                </a:lnTo>
                <a:lnTo>
                  <a:pt x="3064" y="356"/>
                </a:lnTo>
                <a:lnTo>
                  <a:pt x="3064" y="357"/>
                </a:lnTo>
                <a:lnTo>
                  <a:pt x="3064" y="354"/>
                </a:lnTo>
                <a:lnTo>
                  <a:pt x="3065" y="352"/>
                </a:lnTo>
                <a:lnTo>
                  <a:pt x="3065" y="353"/>
                </a:lnTo>
                <a:lnTo>
                  <a:pt x="3065" y="353"/>
                </a:lnTo>
                <a:lnTo>
                  <a:pt x="3065" y="352"/>
                </a:lnTo>
                <a:lnTo>
                  <a:pt x="3066" y="359"/>
                </a:lnTo>
                <a:lnTo>
                  <a:pt x="3066" y="360"/>
                </a:lnTo>
                <a:lnTo>
                  <a:pt x="3066" y="363"/>
                </a:lnTo>
                <a:lnTo>
                  <a:pt x="3066" y="363"/>
                </a:lnTo>
                <a:lnTo>
                  <a:pt x="3067" y="361"/>
                </a:lnTo>
                <a:lnTo>
                  <a:pt x="3067" y="364"/>
                </a:lnTo>
                <a:lnTo>
                  <a:pt x="3067" y="366"/>
                </a:lnTo>
                <a:lnTo>
                  <a:pt x="3067" y="367"/>
                </a:lnTo>
                <a:lnTo>
                  <a:pt x="3068" y="365"/>
                </a:lnTo>
                <a:lnTo>
                  <a:pt x="3068" y="365"/>
                </a:lnTo>
                <a:lnTo>
                  <a:pt x="3068" y="367"/>
                </a:lnTo>
                <a:lnTo>
                  <a:pt x="3068" y="366"/>
                </a:lnTo>
                <a:lnTo>
                  <a:pt x="3069" y="364"/>
                </a:lnTo>
                <a:lnTo>
                  <a:pt x="3069" y="362"/>
                </a:lnTo>
                <a:lnTo>
                  <a:pt x="3069" y="366"/>
                </a:lnTo>
                <a:lnTo>
                  <a:pt x="3069" y="364"/>
                </a:lnTo>
                <a:lnTo>
                  <a:pt x="3070" y="364"/>
                </a:lnTo>
                <a:lnTo>
                  <a:pt x="3070" y="364"/>
                </a:lnTo>
                <a:lnTo>
                  <a:pt x="3070" y="364"/>
                </a:lnTo>
                <a:lnTo>
                  <a:pt x="3070" y="363"/>
                </a:lnTo>
                <a:lnTo>
                  <a:pt x="3071" y="365"/>
                </a:lnTo>
                <a:lnTo>
                  <a:pt x="3071" y="366"/>
                </a:lnTo>
                <a:lnTo>
                  <a:pt x="3071" y="364"/>
                </a:lnTo>
                <a:lnTo>
                  <a:pt x="3071" y="365"/>
                </a:lnTo>
                <a:lnTo>
                  <a:pt x="3072" y="369"/>
                </a:lnTo>
                <a:lnTo>
                  <a:pt x="3072" y="369"/>
                </a:lnTo>
                <a:lnTo>
                  <a:pt x="3072" y="370"/>
                </a:lnTo>
                <a:lnTo>
                  <a:pt x="3072" y="372"/>
                </a:lnTo>
                <a:lnTo>
                  <a:pt x="3073" y="370"/>
                </a:lnTo>
                <a:lnTo>
                  <a:pt x="3073" y="368"/>
                </a:lnTo>
                <a:lnTo>
                  <a:pt x="3073" y="369"/>
                </a:lnTo>
                <a:lnTo>
                  <a:pt x="3073" y="366"/>
                </a:lnTo>
                <a:lnTo>
                  <a:pt x="3074" y="368"/>
                </a:lnTo>
                <a:lnTo>
                  <a:pt x="3074" y="370"/>
                </a:lnTo>
                <a:lnTo>
                  <a:pt x="3074" y="370"/>
                </a:lnTo>
                <a:lnTo>
                  <a:pt x="3075" y="373"/>
                </a:lnTo>
                <a:lnTo>
                  <a:pt x="3075" y="373"/>
                </a:lnTo>
                <a:lnTo>
                  <a:pt x="3075" y="372"/>
                </a:lnTo>
                <a:lnTo>
                  <a:pt x="3075" y="372"/>
                </a:lnTo>
                <a:lnTo>
                  <a:pt x="3075" y="373"/>
                </a:lnTo>
                <a:lnTo>
                  <a:pt x="3076" y="373"/>
                </a:lnTo>
                <a:lnTo>
                  <a:pt x="3076" y="376"/>
                </a:lnTo>
                <a:lnTo>
                  <a:pt x="3076" y="373"/>
                </a:lnTo>
                <a:lnTo>
                  <a:pt x="3076" y="373"/>
                </a:lnTo>
                <a:lnTo>
                  <a:pt x="3077" y="372"/>
                </a:lnTo>
                <a:lnTo>
                  <a:pt x="3077" y="374"/>
                </a:lnTo>
                <a:lnTo>
                  <a:pt x="3077" y="374"/>
                </a:lnTo>
                <a:lnTo>
                  <a:pt x="3077" y="375"/>
                </a:lnTo>
                <a:lnTo>
                  <a:pt x="3078" y="376"/>
                </a:lnTo>
                <a:lnTo>
                  <a:pt x="3078" y="374"/>
                </a:lnTo>
                <a:lnTo>
                  <a:pt x="3078" y="379"/>
                </a:lnTo>
                <a:lnTo>
                  <a:pt x="3078" y="379"/>
                </a:lnTo>
                <a:lnTo>
                  <a:pt x="3079" y="377"/>
                </a:lnTo>
                <a:lnTo>
                  <a:pt x="3079" y="375"/>
                </a:lnTo>
                <a:lnTo>
                  <a:pt x="3079" y="376"/>
                </a:lnTo>
                <a:lnTo>
                  <a:pt x="3080" y="377"/>
                </a:lnTo>
                <a:lnTo>
                  <a:pt x="3080" y="376"/>
                </a:lnTo>
                <a:lnTo>
                  <a:pt x="3080" y="378"/>
                </a:lnTo>
                <a:lnTo>
                  <a:pt x="3080" y="378"/>
                </a:lnTo>
                <a:lnTo>
                  <a:pt x="3080" y="379"/>
                </a:lnTo>
                <a:lnTo>
                  <a:pt x="3081" y="378"/>
                </a:lnTo>
                <a:lnTo>
                  <a:pt x="3081" y="380"/>
                </a:lnTo>
                <a:lnTo>
                  <a:pt x="3081" y="380"/>
                </a:lnTo>
                <a:lnTo>
                  <a:pt x="3081" y="381"/>
                </a:lnTo>
                <a:lnTo>
                  <a:pt x="3082" y="380"/>
                </a:lnTo>
                <a:lnTo>
                  <a:pt x="3082" y="381"/>
                </a:lnTo>
                <a:lnTo>
                  <a:pt x="3082" y="381"/>
                </a:lnTo>
                <a:lnTo>
                  <a:pt x="3082" y="382"/>
                </a:lnTo>
                <a:lnTo>
                  <a:pt x="3083" y="382"/>
                </a:lnTo>
                <a:lnTo>
                  <a:pt x="3083" y="381"/>
                </a:lnTo>
                <a:lnTo>
                  <a:pt x="3083" y="382"/>
                </a:lnTo>
                <a:lnTo>
                  <a:pt x="3083" y="380"/>
                </a:lnTo>
                <a:lnTo>
                  <a:pt x="3084" y="381"/>
                </a:lnTo>
                <a:lnTo>
                  <a:pt x="3084" y="381"/>
                </a:lnTo>
                <a:lnTo>
                  <a:pt x="3084" y="381"/>
                </a:lnTo>
                <a:lnTo>
                  <a:pt x="3085" y="380"/>
                </a:lnTo>
                <a:lnTo>
                  <a:pt x="3085" y="381"/>
                </a:lnTo>
                <a:lnTo>
                  <a:pt x="3085" y="382"/>
                </a:lnTo>
                <a:lnTo>
                  <a:pt x="3085" y="382"/>
                </a:lnTo>
                <a:lnTo>
                  <a:pt x="3086" y="382"/>
                </a:lnTo>
                <a:lnTo>
                  <a:pt x="3086" y="382"/>
                </a:lnTo>
                <a:lnTo>
                  <a:pt x="3086" y="383"/>
                </a:lnTo>
                <a:lnTo>
                  <a:pt x="3086" y="384"/>
                </a:lnTo>
                <a:lnTo>
                  <a:pt x="3086" y="383"/>
                </a:lnTo>
                <a:lnTo>
                  <a:pt x="3087" y="382"/>
                </a:lnTo>
                <a:lnTo>
                  <a:pt x="3087" y="381"/>
                </a:lnTo>
                <a:lnTo>
                  <a:pt x="3087" y="383"/>
                </a:lnTo>
                <a:lnTo>
                  <a:pt x="3087" y="383"/>
                </a:lnTo>
                <a:lnTo>
                  <a:pt x="3088" y="383"/>
                </a:lnTo>
                <a:lnTo>
                  <a:pt x="3088" y="386"/>
                </a:lnTo>
                <a:lnTo>
                  <a:pt x="3088" y="386"/>
                </a:lnTo>
                <a:lnTo>
                  <a:pt x="3088" y="385"/>
                </a:lnTo>
                <a:lnTo>
                  <a:pt x="3089" y="385"/>
                </a:lnTo>
                <a:lnTo>
                  <a:pt x="3089" y="383"/>
                </a:lnTo>
                <a:lnTo>
                  <a:pt x="3089" y="386"/>
                </a:lnTo>
                <a:lnTo>
                  <a:pt x="3090" y="387"/>
                </a:lnTo>
                <a:lnTo>
                  <a:pt x="3090" y="385"/>
                </a:lnTo>
                <a:lnTo>
                  <a:pt x="3090" y="387"/>
                </a:lnTo>
                <a:lnTo>
                  <a:pt x="3090" y="387"/>
                </a:lnTo>
                <a:lnTo>
                  <a:pt x="3091" y="386"/>
                </a:lnTo>
                <a:lnTo>
                  <a:pt x="3091" y="386"/>
                </a:lnTo>
                <a:lnTo>
                  <a:pt x="3091" y="386"/>
                </a:lnTo>
                <a:lnTo>
                  <a:pt x="3091" y="387"/>
                </a:lnTo>
                <a:lnTo>
                  <a:pt x="3091" y="387"/>
                </a:lnTo>
                <a:lnTo>
                  <a:pt x="3092" y="387"/>
                </a:lnTo>
                <a:lnTo>
                  <a:pt x="3092" y="388"/>
                </a:lnTo>
                <a:lnTo>
                  <a:pt x="3092" y="388"/>
                </a:lnTo>
                <a:lnTo>
                  <a:pt x="3092" y="387"/>
                </a:lnTo>
                <a:lnTo>
                  <a:pt x="3093" y="387"/>
                </a:lnTo>
                <a:lnTo>
                  <a:pt x="3093" y="389"/>
                </a:lnTo>
                <a:lnTo>
                  <a:pt x="3093" y="388"/>
                </a:lnTo>
                <a:lnTo>
                  <a:pt x="3094" y="387"/>
                </a:lnTo>
                <a:lnTo>
                  <a:pt x="3094" y="388"/>
                </a:lnTo>
                <a:lnTo>
                  <a:pt x="3094" y="388"/>
                </a:lnTo>
                <a:lnTo>
                  <a:pt x="3094" y="388"/>
                </a:lnTo>
                <a:lnTo>
                  <a:pt x="3095" y="389"/>
                </a:lnTo>
                <a:lnTo>
                  <a:pt x="3095" y="387"/>
                </a:lnTo>
                <a:lnTo>
                  <a:pt x="3095" y="386"/>
                </a:lnTo>
                <a:lnTo>
                  <a:pt x="3095" y="388"/>
                </a:lnTo>
                <a:lnTo>
                  <a:pt x="3096" y="388"/>
                </a:lnTo>
                <a:lnTo>
                  <a:pt x="3096" y="388"/>
                </a:lnTo>
                <a:lnTo>
                  <a:pt x="3096" y="388"/>
                </a:lnTo>
                <a:lnTo>
                  <a:pt x="3096" y="388"/>
                </a:lnTo>
                <a:lnTo>
                  <a:pt x="3096" y="389"/>
                </a:lnTo>
                <a:lnTo>
                  <a:pt x="3097" y="387"/>
                </a:lnTo>
                <a:lnTo>
                  <a:pt x="3097" y="387"/>
                </a:lnTo>
                <a:lnTo>
                  <a:pt x="3097" y="389"/>
                </a:lnTo>
                <a:lnTo>
                  <a:pt x="3097" y="390"/>
                </a:lnTo>
                <a:lnTo>
                  <a:pt x="3098" y="389"/>
                </a:lnTo>
                <a:lnTo>
                  <a:pt x="3098" y="389"/>
                </a:lnTo>
                <a:lnTo>
                  <a:pt x="3098" y="389"/>
                </a:lnTo>
                <a:lnTo>
                  <a:pt x="3099" y="389"/>
                </a:lnTo>
                <a:lnTo>
                  <a:pt x="3099" y="389"/>
                </a:lnTo>
                <a:lnTo>
                  <a:pt x="3099" y="390"/>
                </a:lnTo>
                <a:lnTo>
                  <a:pt x="3099" y="391"/>
                </a:lnTo>
                <a:lnTo>
                  <a:pt x="3100" y="390"/>
                </a:lnTo>
                <a:lnTo>
                  <a:pt x="3100" y="390"/>
                </a:lnTo>
                <a:lnTo>
                  <a:pt x="3100" y="389"/>
                </a:lnTo>
                <a:lnTo>
                  <a:pt x="3100" y="390"/>
                </a:lnTo>
                <a:lnTo>
                  <a:pt x="3101" y="391"/>
                </a:lnTo>
                <a:lnTo>
                  <a:pt x="3101" y="389"/>
                </a:lnTo>
                <a:lnTo>
                  <a:pt x="3101" y="389"/>
                </a:lnTo>
                <a:lnTo>
                  <a:pt x="3101" y="390"/>
                </a:lnTo>
                <a:lnTo>
                  <a:pt x="3101" y="391"/>
                </a:lnTo>
                <a:lnTo>
                  <a:pt x="3102" y="391"/>
                </a:lnTo>
                <a:lnTo>
                  <a:pt x="3102" y="390"/>
                </a:lnTo>
                <a:lnTo>
                  <a:pt x="3102" y="390"/>
                </a:lnTo>
                <a:lnTo>
                  <a:pt x="3102" y="390"/>
                </a:lnTo>
                <a:lnTo>
                  <a:pt x="3103" y="390"/>
                </a:lnTo>
                <a:lnTo>
                  <a:pt x="3103" y="391"/>
                </a:lnTo>
                <a:lnTo>
                  <a:pt x="3103" y="392"/>
                </a:lnTo>
                <a:lnTo>
                  <a:pt x="3104" y="391"/>
                </a:lnTo>
                <a:lnTo>
                  <a:pt x="3104" y="391"/>
                </a:lnTo>
                <a:lnTo>
                  <a:pt x="3104" y="391"/>
                </a:lnTo>
                <a:lnTo>
                  <a:pt x="3104" y="391"/>
                </a:lnTo>
                <a:lnTo>
                  <a:pt x="3105" y="390"/>
                </a:lnTo>
                <a:lnTo>
                  <a:pt x="3105" y="392"/>
                </a:lnTo>
                <a:lnTo>
                  <a:pt x="3105" y="391"/>
                </a:lnTo>
                <a:lnTo>
                  <a:pt x="3105" y="391"/>
                </a:lnTo>
                <a:lnTo>
                  <a:pt x="3106" y="393"/>
                </a:lnTo>
                <a:lnTo>
                  <a:pt x="3106" y="392"/>
                </a:lnTo>
                <a:lnTo>
                  <a:pt x="3106" y="391"/>
                </a:lnTo>
                <a:lnTo>
                  <a:pt x="3106" y="391"/>
                </a:lnTo>
                <a:lnTo>
                  <a:pt x="3106" y="391"/>
                </a:lnTo>
                <a:lnTo>
                  <a:pt x="3107" y="392"/>
                </a:lnTo>
                <a:lnTo>
                  <a:pt x="3107" y="392"/>
                </a:lnTo>
                <a:lnTo>
                  <a:pt x="3107" y="392"/>
                </a:lnTo>
                <a:lnTo>
                  <a:pt x="3107" y="392"/>
                </a:lnTo>
                <a:lnTo>
                  <a:pt x="3108" y="392"/>
                </a:lnTo>
                <a:lnTo>
                  <a:pt x="3108" y="391"/>
                </a:lnTo>
                <a:lnTo>
                  <a:pt x="3108" y="392"/>
                </a:lnTo>
                <a:lnTo>
                  <a:pt x="3109" y="393"/>
                </a:lnTo>
                <a:lnTo>
                  <a:pt x="3109" y="392"/>
                </a:lnTo>
                <a:lnTo>
                  <a:pt x="3109" y="392"/>
                </a:lnTo>
                <a:lnTo>
                  <a:pt x="3109" y="392"/>
                </a:lnTo>
                <a:lnTo>
                  <a:pt x="3110" y="392"/>
                </a:lnTo>
                <a:lnTo>
                  <a:pt x="3110" y="393"/>
                </a:lnTo>
                <a:lnTo>
                  <a:pt x="3110" y="392"/>
                </a:lnTo>
                <a:lnTo>
                  <a:pt x="3110" y="394"/>
                </a:lnTo>
                <a:lnTo>
                  <a:pt x="3111" y="393"/>
                </a:lnTo>
                <a:lnTo>
                  <a:pt x="3111" y="393"/>
                </a:lnTo>
                <a:lnTo>
                  <a:pt x="3111" y="393"/>
                </a:lnTo>
                <a:lnTo>
                  <a:pt x="3111" y="392"/>
                </a:lnTo>
                <a:lnTo>
                  <a:pt x="3111" y="391"/>
                </a:lnTo>
                <a:lnTo>
                  <a:pt x="3112" y="392"/>
                </a:lnTo>
                <a:lnTo>
                  <a:pt x="3112" y="394"/>
                </a:lnTo>
                <a:lnTo>
                  <a:pt x="3112" y="393"/>
                </a:lnTo>
                <a:lnTo>
                  <a:pt x="3113" y="392"/>
                </a:lnTo>
                <a:lnTo>
                  <a:pt x="3113" y="392"/>
                </a:lnTo>
                <a:lnTo>
                  <a:pt x="3113" y="393"/>
                </a:lnTo>
                <a:lnTo>
                  <a:pt x="3113" y="393"/>
                </a:lnTo>
                <a:lnTo>
                  <a:pt x="3114" y="392"/>
                </a:lnTo>
                <a:lnTo>
                  <a:pt x="3114" y="392"/>
                </a:lnTo>
                <a:lnTo>
                  <a:pt x="3114" y="392"/>
                </a:lnTo>
                <a:lnTo>
                  <a:pt x="3114" y="394"/>
                </a:lnTo>
                <a:lnTo>
                  <a:pt x="3115" y="393"/>
                </a:lnTo>
                <a:lnTo>
                  <a:pt x="3115" y="395"/>
                </a:lnTo>
                <a:lnTo>
                  <a:pt x="3115" y="393"/>
                </a:lnTo>
                <a:lnTo>
                  <a:pt x="3115" y="394"/>
                </a:lnTo>
                <a:lnTo>
                  <a:pt x="3116" y="394"/>
                </a:lnTo>
                <a:lnTo>
                  <a:pt x="3116" y="394"/>
                </a:lnTo>
                <a:lnTo>
                  <a:pt x="3116" y="394"/>
                </a:lnTo>
                <a:lnTo>
                  <a:pt x="3116" y="395"/>
                </a:lnTo>
                <a:lnTo>
                  <a:pt x="3117" y="394"/>
                </a:lnTo>
                <a:lnTo>
                  <a:pt x="3117" y="395"/>
                </a:lnTo>
                <a:lnTo>
                  <a:pt x="3117" y="393"/>
                </a:lnTo>
                <a:lnTo>
                  <a:pt x="3117" y="395"/>
                </a:lnTo>
                <a:lnTo>
                  <a:pt x="3118" y="395"/>
                </a:lnTo>
                <a:lnTo>
                  <a:pt x="3118" y="393"/>
                </a:lnTo>
                <a:lnTo>
                  <a:pt x="3118" y="394"/>
                </a:lnTo>
                <a:lnTo>
                  <a:pt x="3118" y="393"/>
                </a:lnTo>
                <a:lnTo>
                  <a:pt x="3119" y="394"/>
                </a:lnTo>
                <a:lnTo>
                  <a:pt x="3119" y="394"/>
                </a:lnTo>
                <a:lnTo>
                  <a:pt x="3119" y="392"/>
                </a:lnTo>
                <a:lnTo>
                  <a:pt x="3119" y="393"/>
                </a:lnTo>
                <a:lnTo>
                  <a:pt x="3120" y="395"/>
                </a:lnTo>
                <a:lnTo>
                  <a:pt x="3120" y="393"/>
                </a:lnTo>
                <a:lnTo>
                  <a:pt x="3120" y="394"/>
                </a:lnTo>
                <a:lnTo>
                  <a:pt x="3120" y="394"/>
                </a:lnTo>
                <a:lnTo>
                  <a:pt x="3121" y="394"/>
                </a:lnTo>
                <a:lnTo>
                  <a:pt x="3121" y="394"/>
                </a:lnTo>
                <a:lnTo>
                  <a:pt x="3121" y="393"/>
                </a:lnTo>
                <a:lnTo>
                  <a:pt x="3121" y="392"/>
                </a:lnTo>
                <a:lnTo>
                  <a:pt x="3122" y="393"/>
                </a:lnTo>
                <a:lnTo>
                  <a:pt x="3122" y="394"/>
                </a:lnTo>
                <a:lnTo>
                  <a:pt x="3122" y="393"/>
                </a:lnTo>
                <a:lnTo>
                  <a:pt x="3122" y="394"/>
                </a:lnTo>
                <a:lnTo>
                  <a:pt x="3123" y="394"/>
                </a:lnTo>
                <a:lnTo>
                  <a:pt x="3123" y="393"/>
                </a:lnTo>
                <a:lnTo>
                  <a:pt x="3123" y="392"/>
                </a:lnTo>
                <a:lnTo>
                  <a:pt x="3123" y="394"/>
                </a:lnTo>
                <a:lnTo>
                  <a:pt x="3124" y="395"/>
                </a:lnTo>
                <a:lnTo>
                  <a:pt x="3124" y="392"/>
                </a:lnTo>
                <a:lnTo>
                  <a:pt x="3124" y="394"/>
                </a:lnTo>
                <a:lnTo>
                  <a:pt x="3124" y="394"/>
                </a:lnTo>
                <a:lnTo>
                  <a:pt x="3125" y="394"/>
                </a:lnTo>
                <a:lnTo>
                  <a:pt x="3125" y="395"/>
                </a:lnTo>
                <a:lnTo>
                  <a:pt x="3125" y="395"/>
                </a:lnTo>
                <a:lnTo>
                  <a:pt x="3125" y="394"/>
                </a:lnTo>
                <a:lnTo>
                  <a:pt x="3126" y="395"/>
                </a:lnTo>
                <a:lnTo>
                  <a:pt x="3126" y="394"/>
                </a:lnTo>
                <a:lnTo>
                  <a:pt x="3126" y="394"/>
                </a:lnTo>
                <a:lnTo>
                  <a:pt x="3126" y="394"/>
                </a:lnTo>
                <a:lnTo>
                  <a:pt x="3127" y="394"/>
                </a:lnTo>
                <a:lnTo>
                  <a:pt x="3127" y="395"/>
                </a:lnTo>
                <a:lnTo>
                  <a:pt x="3127" y="393"/>
                </a:lnTo>
                <a:lnTo>
                  <a:pt x="3127" y="394"/>
                </a:lnTo>
                <a:lnTo>
                  <a:pt x="3128" y="395"/>
                </a:lnTo>
                <a:lnTo>
                  <a:pt x="3128" y="393"/>
                </a:lnTo>
                <a:lnTo>
                  <a:pt x="3128" y="394"/>
                </a:lnTo>
                <a:lnTo>
                  <a:pt x="3128" y="394"/>
                </a:lnTo>
                <a:lnTo>
                  <a:pt x="3129" y="393"/>
                </a:lnTo>
                <a:lnTo>
                  <a:pt x="3129" y="394"/>
                </a:lnTo>
                <a:lnTo>
                  <a:pt x="3129" y="394"/>
                </a:lnTo>
                <a:lnTo>
                  <a:pt x="3129" y="395"/>
                </a:lnTo>
                <a:lnTo>
                  <a:pt x="3130" y="393"/>
                </a:lnTo>
                <a:lnTo>
                  <a:pt x="3130" y="395"/>
                </a:lnTo>
                <a:lnTo>
                  <a:pt x="3130" y="393"/>
                </a:lnTo>
                <a:lnTo>
                  <a:pt x="3130" y="394"/>
                </a:lnTo>
                <a:lnTo>
                  <a:pt x="3131" y="395"/>
                </a:lnTo>
                <a:lnTo>
                  <a:pt x="3131" y="395"/>
                </a:lnTo>
                <a:lnTo>
                  <a:pt x="3131" y="394"/>
                </a:lnTo>
                <a:lnTo>
                  <a:pt x="3131" y="394"/>
                </a:lnTo>
                <a:lnTo>
                  <a:pt x="3132" y="395"/>
                </a:lnTo>
                <a:lnTo>
                  <a:pt x="3132" y="394"/>
                </a:lnTo>
                <a:lnTo>
                  <a:pt x="3132" y="394"/>
                </a:lnTo>
                <a:lnTo>
                  <a:pt x="3133" y="392"/>
                </a:lnTo>
                <a:lnTo>
                  <a:pt x="3133" y="394"/>
                </a:lnTo>
                <a:lnTo>
                  <a:pt x="3133" y="393"/>
                </a:lnTo>
                <a:lnTo>
                  <a:pt x="3133" y="393"/>
                </a:lnTo>
                <a:lnTo>
                  <a:pt x="3133" y="394"/>
                </a:lnTo>
                <a:lnTo>
                  <a:pt x="3134" y="393"/>
                </a:lnTo>
                <a:lnTo>
                  <a:pt x="3134" y="395"/>
                </a:lnTo>
                <a:lnTo>
                  <a:pt x="3134" y="394"/>
                </a:lnTo>
                <a:lnTo>
                  <a:pt x="3134" y="394"/>
                </a:lnTo>
                <a:lnTo>
                  <a:pt x="3135" y="395"/>
                </a:lnTo>
                <a:lnTo>
                  <a:pt x="3135" y="395"/>
                </a:lnTo>
                <a:lnTo>
                  <a:pt x="3135" y="393"/>
                </a:lnTo>
                <a:lnTo>
                  <a:pt x="3135" y="393"/>
                </a:lnTo>
                <a:lnTo>
                  <a:pt x="3136" y="393"/>
                </a:lnTo>
                <a:lnTo>
                  <a:pt x="3136" y="393"/>
                </a:lnTo>
                <a:lnTo>
                  <a:pt x="3136" y="394"/>
                </a:lnTo>
                <a:lnTo>
                  <a:pt x="3137" y="394"/>
                </a:lnTo>
                <a:lnTo>
                  <a:pt x="3137" y="393"/>
                </a:lnTo>
                <a:lnTo>
                  <a:pt x="3137" y="395"/>
                </a:lnTo>
                <a:lnTo>
                  <a:pt x="3137" y="393"/>
                </a:lnTo>
                <a:lnTo>
                  <a:pt x="3138" y="392"/>
                </a:lnTo>
                <a:lnTo>
                  <a:pt x="3138" y="393"/>
                </a:lnTo>
                <a:lnTo>
                  <a:pt x="3138" y="394"/>
                </a:lnTo>
                <a:lnTo>
                  <a:pt x="3138" y="394"/>
                </a:lnTo>
                <a:lnTo>
                  <a:pt x="3138" y="393"/>
                </a:lnTo>
                <a:lnTo>
                  <a:pt x="3139" y="394"/>
                </a:lnTo>
                <a:lnTo>
                  <a:pt x="3139" y="392"/>
                </a:lnTo>
                <a:lnTo>
                  <a:pt x="3139" y="392"/>
                </a:lnTo>
                <a:lnTo>
                  <a:pt x="3139" y="394"/>
                </a:lnTo>
                <a:lnTo>
                  <a:pt x="3140" y="393"/>
                </a:lnTo>
                <a:lnTo>
                  <a:pt x="3140" y="394"/>
                </a:lnTo>
                <a:lnTo>
                  <a:pt x="3140" y="392"/>
                </a:lnTo>
                <a:lnTo>
                  <a:pt x="3140" y="393"/>
                </a:lnTo>
                <a:lnTo>
                  <a:pt x="3141" y="393"/>
                </a:lnTo>
                <a:lnTo>
                  <a:pt x="3141" y="392"/>
                </a:lnTo>
                <a:lnTo>
                  <a:pt x="3141" y="392"/>
                </a:lnTo>
                <a:lnTo>
                  <a:pt x="3142" y="391"/>
                </a:lnTo>
                <a:lnTo>
                  <a:pt x="3142" y="391"/>
                </a:lnTo>
                <a:lnTo>
                  <a:pt x="3142" y="390"/>
                </a:lnTo>
                <a:lnTo>
                  <a:pt x="3142" y="390"/>
                </a:lnTo>
                <a:lnTo>
                  <a:pt x="3143" y="390"/>
                </a:lnTo>
                <a:lnTo>
                  <a:pt x="3143" y="391"/>
                </a:lnTo>
                <a:lnTo>
                  <a:pt x="3143" y="391"/>
                </a:lnTo>
                <a:lnTo>
                  <a:pt x="3143" y="391"/>
                </a:lnTo>
                <a:lnTo>
                  <a:pt x="3143" y="391"/>
                </a:lnTo>
                <a:lnTo>
                  <a:pt x="3144" y="389"/>
                </a:lnTo>
                <a:lnTo>
                  <a:pt x="3144" y="391"/>
                </a:lnTo>
                <a:lnTo>
                  <a:pt x="3144" y="391"/>
                </a:lnTo>
                <a:lnTo>
                  <a:pt x="3144" y="392"/>
                </a:lnTo>
                <a:lnTo>
                  <a:pt x="3145" y="390"/>
                </a:lnTo>
                <a:lnTo>
                  <a:pt x="3145" y="389"/>
                </a:lnTo>
                <a:lnTo>
                  <a:pt x="3145" y="390"/>
                </a:lnTo>
                <a:lnTo>
                  <a:pt x="3145" y="390"/>
                </a:lnTo>
                <a:lnTo>
                  <a:pt x="3146" y="391"/>
                </a:lnTo>
                <a:lnTo>
                  <a:pt x="3146" y="390"/>
                </a:lnTo>
                <a:lnTo>
                  <a:pt x="3146" y="391"/>
                </a:lnTo>
                <a:lnTo>
                  <a:pt x="3147" y="390"/>
                </a:lnTo>
                <a:lnTo>
                  <a:pt x="3147" y="390"/>
                </a:lnTo>
                <a:lnTo>
                  <a:pt x="3147" y="389"/>
                </a:lnTo>
                <a:lnTo>
                  <a:pt x="3147" y="390"/>
                </a:lnTo>
                <a:lnTo>
                  <a:pt x="3148" y="389"/>
                </a:lnTo>
                <a:lnTo>
                  <a:pt x="3148" y="390"/>
                </a:lnTo>
                <a:lnTo>
                  <a:pt x="3148" y="390"/>
                </a:lnTo>
                <a:lnTo>
                  <a:pt x="3148" y="387"/>
                </a:lnTo>
                <a:lnTo>
                  <a:pt x="3148" y="387"/>
                </a:lnTo>
                <a:lnTo>
                  <a:pt x="3149" y="388"/>
                </a:lnTo>
                <a:lnTo>
                  <a:pt x="3149" y="387"/>
                </a:lnTo>
                <a:lnTo>
                  <a:pt x="3149" y="387"/>
                </a:lnTo>
                <a:lnTo>
                  <a:pt x="3149" y="388"/>
                </a:lnTo>
                <a:lnTo>
                  <a:pt x="3150" y="386"/>
                </a:lnTo>
                <a:lnTo>
                  <a:pt x="3150" y="388"/>
                </a:lnTo>
                <a:lnTo>
                  <a:pt x="3150" y="388"/>
                </a:lnTo>
                <a:lnTo>
                  <a:pt x="3150" y="384"/>
                </a:lnTo>
                <a:lnTo>
                  <a:pt x="3151" y="386"/>
                </a:lnTo>
                <a:lnTo>
                  <a:pt x="3151" y="386"/>
                </a:lnTo>
                <a:lnTo>
                  <a:pt x="3151" y="386"/>
                </a:lnTo>
                <a:lnTo>
                  <a:pt x="3152" y="385"/>
                </a:lnTo>
                <a:lnTo>
                  <a:pt x="3152" y="385"/>
                </a:lnTo>
                <a:lnTo>
                  <a:pt x="3152" y="383"/>
                </a:lnTo>
                <a:lnTo>
                  <a:pt x="3152" y="382"/>
                </a:lnTo>
                <a:lnTo>
                  <a:pt x="3153" y="384"/>
                </a:lnTo>
                <a:lnTo>
                  <a:pt x="3153" y="383"/>
                </a:lnTo>
                <a:lnTo>
                  <a:pt x="3153" y="383"/>
                </a:lnTo>
                <a:lnTo>
                  <a:pt x="3153" y="383"/>
                </a:lnTo>
                <a:lnTo>
                  <a:pt x="3153" y="381"/>
                </a:lnTo>
                <a:lnTo>
                  <a:pt x="3154" y="383"/>
                </a:lnTo>
                <a:lnTo>
                  <a:pt x="3154" y="381"/>
                </a:lnTo>
                <a:lnTo>
                  <a:pt x="3154" y="383"/>
                </a:lnTo>
                <a:lnTo>
                  <a:pt x="3154" y="382"/>
                </a:lnTo>
                <a:lnTo>
                  <a:pt x="3155" y="382"/>
                </a:lnTo>
                <a:lnTo>
                  <a:pt x="3155" y="378"/>
                </a:lnTo>
                <a:lnTo>
                  <a:pt x="3155" y="378"/>
                </a:lnTo>
                <a:lnTo>
                  <a:pt x="3156" y="380"/>
                </a:lnTo>
                <a:lnTo>
                  <a:pt x="3156" y="381"/>
                </a:lnTo>
                <a:lnTo>
                  <a:pt x="3156" y="378"/>
                </a:lnTo>
                <a:lnTo>
                  <a:pt x="3156" y="379"/>
                </a:lnTo>
                <a:lnTo>
                  <a:pt x="3157" y="378"/>
                </a:lnTo>
                <a:lnTo>
                  <a:pt x="3157" y="378"/>
                </a:lnTo>
                <a:lnTo>
                  <a:pt x="3157" y="378"/>
                </a:lnTo>
                <a:lnTo>
                  <a:pt x="3157" y="377"/>
                </a:lnTo>
                <a:lnTo>
                  <a:pt x="3158" y="378"/>
                </a:lnTo>
                <a:lnTo>
                  <a:pt x="3158" y="377"/>
                </a:lnTo>
                <a:lnTo>
                  <a:pt x="3158" y="374"/>
                </a:lnTo>
                <a:lnTo>
                  <a:pt x="3158" y="374"/>
                </a:lnTo>
                <a:lnTo>
                  <a:pt x="3158" y="375"/>
                </a:lnTo>
                <a:lnTo>
                  <a:pt x="3159" y="373"/>
                </a:lnTo>
                <a:lnTo>
                  <a:pt x="3159" y="373"/>
                </a:lnTo>
                <a:lnTo>
                  <a:pt x="3159" y="373"/>
                </a:lnTo>
                <a:lnTo>
                  <a:pt x="3159" y="373"/>
                </a:lnTo>
                <a:lnTo>
                  <a:pt x="3160" y="369"/>
                </a:lnTo>
                <a:lnTo>
                  <a:pt x="3160" y="368"/>
                </a:lnTo>
                <a:lnTo>
                  <a:pt x="3160" y="370"/>
                </a:lnTo>
                <a:lnTo>
                  <a:pt x="3161" y="368"/>
                </a:lnTo>
                <a:lnTo>
                  <a:pt x="3161" y="369"/>
                </a:lnTo>
                <a:lnTo>
                  <a:pt x="3161" y="370"/>
                </a:lnTo>
                <a:lnTo>
                  <a:pt x="3161" y="370"/>
                </a:lnTo>
                <a:lnTo>
                  <a:pt x="3162" y="368"/>
                </a:lnTo>
                <a:lnTo>
                  <a:pt x="3162" y="370"/>
                </a:lnTo>
                <a:lnTo>
                  <a:pt x="3162" y="368"/>
                </a:lnTo>
                <a:lnTo>
                  <a:pt x="3162" y="370"/>
                </a:lnTo>
                <a:lnTo>
                  <a:pt x="3163" y="368"/>
                </a:lnTo>
                <a:lnTo>
                  <a:pt x="3163" y="368"/>
                </a:lnTo>
                <a:lnTo>
                  <a:pt x="3163" y="367"/>
                </a:lnTo>
                <a:lnTo>
                  <a:pt x="3163" y="366"/>
                </a:lnTo>
                <a:lnTo>
                  <a:pt x="3164" y="362"/>
                </a:lnTo>
                <a:lnTo>
                  <a:pt x="3164" y="364"/>
                </a:lnTo>
                <a:lnTo>
                  <a:pt x="3164" y="365"/>
                </a:lnTo>
                <a:lnTo>
                  <a:pt x="3164" y="358"/>
                </a:lnTo>
                <a:lnTo>
                  <a:pt x="3164" y="360"/>
                </a:lnTo>
                <a:lnTo>
                  <a:pt x="3165" y="362"/>
                </a:lnTo>
                <a:lnTo>
                  <a:pt x="3165" y="362"/>
                </a:lnTo>
                <a:lnTo>
                  <a:pt x="3165" y="359"/>
                </a:lnTo>
                <a:lnTo>
                  <a:pt x="3166" y="359"/>
                </a:lnTo>
                <a:lnTo>
                  <a:pt x="3166" y="358"/>
                </a:lnTo>
                <a:lnTo>
                  <a:pt x="3166" y="358"/>
                </a:lnTo>
                <a:lnTo>
                  <a:pt x="3166" y="354"/>
                </a:lnTo>
                <a:lnTo>
                  <a:pt x="3167" y="358"/>
                </a:lnTo>
                <a:lnTo>
                  <a:pt x="3167" y="359"/>
                </a:lnTo>
                <a:lnTo>
                  <a:pt x="3167" y="358"/>
                </a:lnTo>
                <a:lnTo>
                  <a:pt x="3167" y="359"/>
                </a:lnTo>
                <a:lnTo>
                  <a:pt x="3168" y="355"/>
                </a:lnTo>
                <a:lnTo>
                  <a:pt x="3168" y="357"/>
                </a:lnTo>
                <a:lnTo>
                  <a:pt x="3168" y="358"/>
                </a:lnTo>
                <a:lnTo>
                  <a:pt x="3168" y="357"/>
                </a:lnTo>
                <a:lnTo>
                  <a:pt x="3169" y="359"/>
                </a:lnTo>
                <a:lnTo>
                  <a:pt x="3169" y="355"/>
                </a:lnTo>
                <a:lnTo>
                  <a:pt x="3169" y="351"/>
                </a:lnTo>
                <a:lnTo>
                  <a:pt x="3169" y="355"/>
                </a:lnTo>
                <a:lnTo>
                  <a:pt x="3169" y="353"/>
                </a:lnTo>
                <a:lnTo>
                  <a:pt x="3170" y="352"/>
                </a:lnTo>
                <a:lnTo>
                  <a:pt x="3170" y="348"/>
                </a:lnTo>
                <a:lnTo>
                  <a:pt x="3170" y="350"/>
                </a:lnTo>
                <a:lnTo>
                  <a:pt x="3171" y="351"/>
                </a:lnTo>
                <a:lnTo>
                  <a:pt x="3171" y="353"/>
                </a:lnTo>
                <a:lnTo>
                  <a:pt x="3171" y="350"/>
                </a:lnTo>
                <a:lnTo>
                  <a:pt x="3171" y="353"/>
                </a:lnTo>
                <a:lnTo>
                  <a:pt x="3172" y="349"/>
                </a:lnTo>
                <a:lnTo>
                  <a:pt x="3172" y="350"/>
                </a:lnTo>
                <a:lnTo>
                  <a:pt x="3172" y="347"/>
                </a:lnTo>
                <a:lnTo>
                  <a:pt x="3172" y="347"/>
                </a:lnTo>
                <a:lnTo>
                  <a:pt x="3173" y="349"/>
                </a:lnTo>
                <a:lnTo>
                  <a:pt x="3173" y="347"/>
                </a:lnTo>
                <a:lnTo>
                  <a:pt x="3173" y="350"/>
                </a:lnTo>
                <a:lnTo>
                  <a:pt x="3173" y="347"/>
                </a:lnTo>
                <a:lnTo>
                  <a:pt x="3174" y="349"/>
                </a:lnTo>
                <a:lnTo>
                  <a:pt x="3174" y="348"/>
                </a:lnTo>
                <a:lnTo>
                  <a:pt x="3174" y="350"/>
                </a:lnTo>
                <a:lnTo>
                  <a:pt x="3174" y="351"/>
                </a:lnTo>
                <a:lnTo>
                  <a:pt x="3175" y="345"/>
                </a:lnTo>
                <a:lnTo>
                  <a:pt x="3175" y="344"/>
                </a:lnTo>
                <a:lnTo>
                  <a:pt x="3175" y="340"/>
                </a:lnTo>
                <a:lnTo>
                  <a:pt x="3175" y="343"/>
                </a:lnTo>
                <a:lnTo>
                  <a:pt x="3176" y="338"/>
                </a:lnTo>
                <a:lnTo>
                  <a:pt x="3176" y="337"/>
                </a:lnTo>
                <a:lnTo>
                  <a:pt x="3176" y="340"/>
                </a:lnTo>
                <a:lnTo>
                  <a:pt x="3176" y="347"/>
                </a:lnTo>
                <a:lnTo>
                  <a:pt x="3177" y="342"/>
                </a:lnTo>
                <a:lnTo>
                  <a:pt x="3177" y="344"/>
                </a:lnTo>
                <a:lnTo>
                  <a:pt x="3177" y="343"/>
                </a:lnTo>
                <a:lnTo>
                  <a:pt x="3177" y="336"/>
                </a:lnTo>
                <a:lnTo>
                  <a:pt x="3178" y="338"/>
                </a:lnTo>
                <a:lnTo>
                  <a:pt x="3178" y="336"/>
                </a:lnTo>
                <a:lnTo>
                  <a:pt x="3178" y="340"/>
                </a:lnTo>
                <a:lnTo>
                  <a:pt x="3178" y="344"/>
                </a:lnTo>
                <a:lnTo>
                  <a:pt x="3179" y="343"/>
                </a:lnTo>
                <a:lnTo>
                  <a:pt x="3179" y="345"/>
                </a:lnTo>
                <a:lnTo>
                  <a:pt x="3179" y="345"/>
                </a:lnTo>
                <a:lnTo>
                  <a:pt x="3179" y="344"/>
                </a:lnTo>
                <a:lnTo>
                  <a:pt x="3180" y="340"/>
                </a:lnTo>
                <a:lnTo>
                  <a:pt x="3180" y="339"/>
                </a:lnTo>
                <a:lnTo>
                  <a:pt x="3180" y="335"/>
                </a:lnTo>
                <a:lnTo>
                  <a:pt x="3180" y="331"/>
                </a:lnTo>
                <a:lnTo>
                  <a:pt x="3181" y="331"/>
                </a:lnTo>
                <a:lnTo>
                  <a:pt x="3181" y="334"/>
                </a:lnTo>
                <a:lnTo>
                  <a:pt x="3181" y="333"/>
                </a:lnTo>
                <a:lnTo>
                  <a:pt x="3181" y="330"/>
                </a:lnTo>
                <a:lnTo>
                  <a:pt x="3182" y="327"/>
                </a:lnTo>
                <a:lnTo>
                  <a:pt x="3182" y="328"/>
                </a:lnTo>
                <a:lnTo>
                  <a:pt x="3182" y="333"/>
                </a:lnTo>
                <a:lnTo>
                  <a:pt x="3182" y="335"/>
                </a:lnTo>
                <a:lnTo>
                  <a:pt x="3183" y="328"/>
                </a:lnTo>
                <a:lnTo>
                  <a:pt x="3183" y="324"/>
                </a:lnTo>
                <a:lnTo>
                  <a:pt x="3183" y="327"/>
                </a:lnTo>
                <a:lnTo>
                  <a:pt x="3183" y="326"/>
                </a:lnTo>
                <a:lnTo>
                  <a:pt x="3184" y="324"/>
                </a:lnTo>
                <a:lnTo>
                  <a:pt x="3184" y="333"/>
                </a:lnTo>
                <a:lnTo>
                  <a:pt x="3184" y="322"/>
                </a:lnTo>
                <a:lnTo>
                  <a:pt x="3185" y="316"/>
                </a:lnTo>
                <a:lnTo>
                  <a:pt x="3185" y="321"/>
                </a:lnTo>
                <a:lnTo>
                  <a:pt x="3185" y="326"/>
                </a:lnTo>
                <a:lnTo>
                  <a:pt x="3185" y="329"/>
                </a:lnTo>
                <a:lnTo>
                  <a:pt x="3185" y="333"/>
                </a:lnTo>
                <a:lnTo>
                  <a:pt x="3186" y="328"/>
                </a:lnTo>
                <a:lnTo>
                  <a:pt x="3186" y="320"/>
                </a:lnTo>
                <a:lnTo>
                  <a:pt x="3186" y="327"/>
                </a:lnTo>
                <a:lnTo>
                  <a:pt x="3186" y="331"/>
                </a:lnTo>
                <a:lnTo>
                  <a:pt x="3187" y="328"/>
                </a:lnTo>
                <a:lnTo>
                  <a:pt x="3187" y="326"/>
                </a:lnTo>
                <a:lnTo>
                  <a:pt x="3187" y="325"/>
                </a:lnTo>
                <a:lnTo>
                  <a:pt x="3187" y="319"/>
                </a:lnTo>
                <a:lnTo>
                  <a:pt x="3188" y="320"/>
                </a:lnTo>
                <a:lnTo>
                  <a:pt x="3188" y="322"/>
                </a:lnTo>
                <a:lnTo>
                  <a:pt x="3188" y="327"/>
                </a:lnTo>
                <a:lnTo>
                  <a:pt x="3188" y="322"/>
                </a:lnTo>
                <a:lnTo>
                  <a:pt x="3189" y="322"/>
                </a:lnTo>
                <a:lnTo>
                  <a:pt x="3189" y="324"/>
                </a:lnTo>
                <a:lnTo>
                  <a:pt x="3189" y="327"/>
                </a:lnTo>
                <a:lnTo>
                  <a:pt x="3190" y="327"/>
                </a:lnTo>
                <a:lnTo>
                  <a:pt x="3190" y="330"/>
                </a:lnTo>
                <a:lnTo>
                  <a:pt x="3190" y="329"/>
                </a:lnTo>
                <a:lnTo>
                  <a:pt x="3190" y="321"/>
                </a:lnTo>
                <a:lnTo>
                  <a:pt x="3190" y="326"/>
                </a:lnTo>
                <a:lnTo>
                  <a:pt x="3191" y="327"/>
                </a:lnTo>
                <a:lnTo>
                  <a:pt x="3191" y="330"/>
                </a:lnTo>
                <a:lnTo>
                  <a:pt x="3191" y="327"/>
                </a:lnTo>
                <a:lnTo>
                  <a:pt x="3191" y="331"/>
                </a:lnTo>
                <a:lnTo>
                  <a:pt x="3192" y="323"/>
                </a:lnTo>
                <a:lnTo>
                  <a:pt x="3192" y="313"/>
                </a:lnTo>
                <a:lnTo>
                  <a:pt x="3192" y="322"/>
                </a:lnTo>
                <a:lnTo>
                  <a:pt x="3192" y="319"/>
                </a:lnTo>
                <a:lnTo>
                  <a:pt x="3193" y="324"/>
                </a:lnTo>
                <a:lnTo>
                  <a:pt x="3193" y="322"/>
                </a:lnTo>
                <a:lnTo>
                  <a:pt x="3193" y="317"/>
                </a:lnTo>
                <a:lnTo>
                  <a:pt x="3194" y="325"/>
                </a:lnTo>
                <a:lnTo>
                  <a:pt x="3194" y="316"/>
                </a:lnTo>
                <a:lnTo>
                  <a:pt x="3194" y="323"/>
                </a:lnTo>
                <a:lnTo>
                  <a:pt x="3194" y="328"/>
                </a:lnTo>
                <a:lnTo>
                  <a:pt x="3195" y="332"/>
                </a:lnTo>
                <a:lnTo>
                  <a:pt x="3195" y="334"/>
                </a:lnTo>
                <a:lnTo>
                  <a:pt x="3195" y="322"/>
                </a:lnTo>
                <a:lnTo>
                  <a:pt x="3195" y="318"/>
                </a:lnTo>
                <a:lnTo>
                  <a:pt x="3195" y="313"/>
                </a:lnTo>
                <a:lnTo>
                  <a:pt x="3196" y="324"/>
                </a:lnTo>
                <a:lnTo>
                  <a:pt x="3196" y="310"/>
                </a:lnTo>
                <a:lnTo>
                  <a:pt x="3196" y="323"/>
                </a:lnTo>
                <a:lnTo>
                  <a:pt x="3196" y="320"/>
                </a:lnTo>
                <a:lnTo>
                  <a:pt x="3197" y="323"/>
                </a:lnTo>
                <a:lnTo>
                  <a:pt x="3197" y="316"/>
                </a:lnTo>
                <a:lnTo>
                  <a:pt x="3197" y="319"/>
                </a:lnTo>
                <a:lnTo>
                  <a:pt x="3197" y="324"/>
                </a:lnTo>
                <a:lnTo>
                  <a:pt x="3198" y="322"/>
                </a:lnTo>
                <a:lnTo>
                  <a:pt x="3198" y="314"/>
                </a:lnTo>
                <a:lnTo>
                  <a:pt x="3198" y="317"/>
                </a:lnTo>
                <a:lnTo>
                  <a:pt x="3199" y="319"/>
                </a:lnTo>
                <a:lnTo>
                  <a:pt x="3199" y="322"/>
                </a:lnTo>
                <a:lnTo>
                  <a:pt x="3199" y="315"/>
                </a:lnTo>
                <a:lnTo>
                  <a:pt x="3199" y="324"/>
                </a:lnTo>
                <a:lnTo>
                  <a:pt x="3200" y="308"/>
                </a:lnTo>
                <a:lnTo>
                  <a:pt x="3200" y="315"/>
                </a:lnTo>
                <a:lnTo>
                  <a:pt x="3200" y="317"/>
                </a:lnTo>
                <a:lnTo>
                  <a:pt x="3200" y="328"/>
                </a:lnTo>
                <a:lnTo>
                  <a:pt x="3200" y="334"/>
                </a:lnTo>
                <a:lnTo>
                  <a:pt x="3201" y="322"/>
                </a:lnTo>
                <a:lnTo>
                  <a:pt x="3201" y="320"/>
                </a:lnTo>
                <a:lnTo>
                  <a:pt x="3201" y="313"/>
                </a:lnTo>
                <a:lnTo>
                  <a:pt x="3201" y="325"/>
                </a:lnTo>
                <a:lnTo>
                  <a:pt x="3202" y="325"/>
                </a:lnTo>
                <a:lnTo>
                  <a:pt x="3202" y="324"/>
                </a:lnTo>
                <a:lnTo>
                  <a:pt x="3202" y="321"/>
                </a:lnTo>
                <a:lnTo>
                  <a:pt x="3202" y="319"/>
                </a:lnTo>
                <a:lnTo>
                  <a:pt x="3203" y="318"/>
                </a:lnTo>
                <a:lnTo>
                  <a:pt x="3203" y="312"/>
                </a:lnTo>
                <a:lnTo>
                  <a:pt x="3203" y="311"/>
                </a:lnTo>
                <a:lnTo>
                  <a:pt x="3204" y="298"/>
                </a:lnTo>
                <a:lnTo>
                  <a:pt x="3204" y="302"/>
                </a:lnTo>
                <a:lnTo>
                  <a:pt x="3204" y="307"/>
                </a:lnTo>
                <a:lnTo>
                  <a:pt x="3204" y="316"/>
                </a:lnTo>
                <a:lnTo>
                  <a:pt x="3205" y="310"/>
                </a:lnTo>
                <a:lnTo>
                  <a:pt x="3205" y="317"/>
                </a:lnTo>
                <a:lnTo>
                  <a:pt x="3205" y="320"/>
                </a:lnTo>
                <a:lnTo>
                  <a:pt x="3205" y="322"/>
                </a:lnTo>
                <a:lnTo>
                  <a:pt x="3205" y="322"/>
                </a:lnTo>
                <a:lnTo>
                  <a:pt x="3206" y="316"/>
                </a:lnTo>
                <a:lnTo>
                  <a:pt x="3206" y="325"/>
                </a:lnTo>
                <a:lnTo>
                  <a:pt x="3206" y="326"/>
                </a:lnTo>
                <a:lnTo>
                  <a:pt x="3206" y="320"/>
                </a:lnTo>
                <a:lnTo>
                  <a:pt x="3207" y="319"/>
                </a:lnTo>
                <a:lnTo>
                  <a:pt x="3207" y="315"/>
                </a:lnTo>
                <a:lnTo>
                  <a:pt x="3207" y="326"/>
                </a:lnTo>
                <a:lnTo>
                  <a:pt x="3207" y="317"/>
                </a:lnTo>
                <a:lnTo>
                  <a:pt x="3208" y="320"/>
                </a:lnTo>
                <a:lnTo>
                  <a:pt x="3208" y="317"/>
                </a:lnTo>
                <a:lnTo>
                  <a:pt x="3208" y="326"/>
                </a:lnTo>
                <a:lnTo>
                  <a:pt x="3209" y="322"/>
                </a:lnTo>
                <a:lnTo>
                  <a:pt x="3209" y="324"/>
                </a:lnTo>
                <a:lnTo>
                  <a:pt x="3209" y="317"/>
                </a:lnTo>
                <a:lnTo>
                  <a:pt x="3209" y="315"/>
                </a:lnTo>
                <a:lnTo>
                  <a:pt x="3210" y="321"/>
                </a:lnTo>
                <a:lnTo>
                  <a:pt x="3210" y="315"/>
                </a:lnTo>
                <a:lnTo>
                  <a:pt x="3210" y="316"/>
                </a:lnTo>
                <a:lnTo>
                  <a:pt x="3210" y="323"/>
                </a:lnTo>
                <a:lnTo>
                  <a:pt x="3211" y="322"/>
                </a:lnTo>
                <a:lnTo>
                  <a:pt x="3211" y="323"/>
                </a:lnTo>
                <a:lnTo>
                  <a:pt x="3211" y="323"/>
                </a:lnTo>
                <a:lnTo>
                  <a:pt x="3211" y="324"/>
                </a:lnTo>
                <a:lnTo>
                  <a:pt x="3211" y="324"/>
                </a:lnTo>
                <a:lnTo>
                  <a:pt x="3212" y="319"/>
                </a:lnTo>
                <a:lnTo>
                  <a:pt x="3212" y="317"/>
                </a:lnTo>
                <a:lnTo>
                  <a:pt x="3212" y="323"/>
                </a:lnTo>
                <a:lnTo>
                  <a:pt x="3213" y="324"/>
                </a:lnTo>
                <a:lnTo>
                  <a:pt x="3213" y="320"/>
                </a:lnTo>
                <a:lnTo>
                  <a:pt x="3213" y="322"/>
                </a:lnTo>
                <a:lnTo>
                  <a:pt x="3213" y="324"/>
                </a:lnTo>
                <a:lnTo>
                  <a:pt x="3214" y="327"/>
                </a:lnTo>
                <a:lnTo>
                  <a:pt x="3214" y="330"/>
                </a:lnTo>
                <a:lnTo>
                  <a:pt x="3214" y="326"/>
                </a:lnTo>
                <a:lnTo>
                  <a:pt x="3214" y="318"/>
                </a:lnTo>
                <a:lnTo>
                  <a:pt x="3215" y="322"/>
                </a:lnTo>
                <a:lnTo>
                  <a:pt x="3215" y="319"/>
                </a:lnTo>
                <a:lnTo>
                  <a:pt x="3215" y="312"/>
                </a:lnTo>
                <a:lnTo>
                  <a:pt x="3215" y="314"/>
                </a:lnTo>
                <a:lnTo>
                  <a:pt x="3216" y="319"/>
                </a:lnTo>
                <a:lnTo>
                  <a:pt x="3216" y="320"/>
                </a:lnTo>
                <a:lnTo>
                  <a:pt x="3216" y="312"/>
                </a:lnTo>
                <a:lnTo>
                  <a:pt x="3216" y="311"/>
                </a:lnTo>
                <a:lnTo>
                  <a:pt x="3216" y="311"/>
                </a:lnTo>
                <a:lnTo>
                  <a:pt x="3217" y="312"/>
                </a:lnTo>
                <a:lnTo>
                  <a:pt x="3217" y="313"/>
                </a:lnTo>
                <a:lnTo>
                  <a:pt x="3217" y="319"/>
                </a:lnTo>
                <a:lnTo>
                  <a:pt x="3218" y="320"/>
                </a:lnTo>
                <a:lnTo>
                  <a:pt x="3218" y="326"/>
                </a:lnTo>
                <a:lnTo>
                  <a:pt x="3218" y="320"/>
                </a:lnTo>
                <a:lnTo>
                  <a:pt x="3218" y="317"/>
                </a:lnTo>
                <a:lnTo>
                  <a:pt x="3219" y="316"/>
                </a:lnTo>
                <a:lnTo>
                  <a:pt x="3219" y="320"/>
                </a:lnTo>
                <a:lnTo>
                  <a:pt x="3219" y="322"/>
                </a:lnTo>
                <a:lnTo>
                  <a:pt x="3219" y="316"/>
                </a:lnTo>
                <a:lnTo>
                  <a:pt x="3220" y="315"/>
                </a:lnTo>
                <a:lnTo>
                  <a:pt x="3220" y="314"/>
                </a:lnTo>
                <a:lnTo>
                  <a:pt x="3220" y="322"/>
                </a:lnTo>
                <a:lnTo>
                  <a:pt x="3220" y="326"/>
                </a:lnTo>
                <a:lnTo>
                  <a:pt x="3221" y="321"/>
                </a:lnTo>
                <a:lnTo>
                  <a:pt x="3221" y="322"/>
                </a:lnTo>
                <a:lnTo>
                  <a:pt x="3221" y="322"/>
                </a:lnTo>
                <a:lnTo>
                  <a:pt x="3221" y="322"/>
                </a:lnTo>
                <a:lnTo>
                  <a:pt x="3221" y="317"/>
                </a:lnTo>
                <a:lnTo>
                  <a:pt x="3222" y="313"/>
                </a:lnTo>
                <a:lnTo>
                  <a:pt x="3222" y="310"/>
                </a:lnTo>
                <a:lnTo>
                  <a:pt x="3222" y="309"/>
                </a:lnTo>
                <a:lnTo>
                  <a:pt x="3223" y="314"/>
                </a:lnTo>
                <a:lnTo>
                  <a:pt x="3223" y="317"/>
                </a:lnTo>
                <a:lnTo>
                  <a:pt x="3223" y="313"/>
                </a:lnTo>
                <a:lnTo>
                  <a:pt x="3223" y="315"/>
                </a:lnTo>
                <a:lnTo>
                  <a:pt x="3224" y="319"/>
                </a:lnTo>
                <a:lnTo>
                  <a:pt x="3224" y="314"/>
                </a:lnTo>
                <a:lnTo>
                  <a:pt x="3224" y="314"/>
                </a:lnTo>
                <a:lnTo>
                  <a:pt x="3224" y="313"/>
                </a:lnTo>
                <a:lnTo>
                  <a:pt x="3225" y="316"/>
                </a:lnTo>
                <a:lnTo>
                  <a:pt x="3225" y="317"/>
                </a:lnTo>
                <a:lnTo>
                  <a:pt x="3225" y="312"/>
                </a:lnTo>
                <a:lnTo>
                  <a:pt x="3225" y="313"/>
                </a:lnTo>
                <a:lnTo>
                  <a:pt x="3226" y="313"/>
                </a:lnTo>
                <a:lnTo>
                  <a:pt x="3226" y="317"/>
                </a:lnTo>
                <a:lnTo>
                  <a:pt x="3226" y="307"/>
                </a:lnTo>
                <a:lnTo>
                  <a:pt x="3226" y="314"/>
                </a:lnTo>
                <a:lnTo>
                  <a:pt x="3226" y="311"/>
                </a:lnTo>
                <a:lnTo>
                  <a:pt x="3227" y="320"/>
                </a:lnTo>
                <a:lnTo>
                  <a:pt x="3227" y="324"/>
                </a:lnTo>
                <a:lnTo>
                  <a:pt x="3227" y="313"/>
                </a:lnTo>
                <a:lnTo>
                  <a:pt x="3228" y="314"/>
                </a:lnTo>
                <a:lnTo>
                  <a:pt x="3228" y="315"/>
                </a:lnTo>
                <a:lnTo>
                  <a:pt x="3228" y="307"/>
                </a:lnTo>
                <a:lnTo>
                  <a:pt x="3228" y="294"/>
                </a:lnTo>
                <a:lnTo>
                  <a:pt x="3229" y="310"/>
                </a:lnTo>
                <a:lnTo>
                  <a:pt x="3229" y="303"/>
                </a:lnTo>
                <a:lnTo>
                  <a:pt x="3229" y="304"/>
                </a:lnTo>
                <a:lnTo>
                  <a:pt x="3229" y="308"/>
                </a:lnTo>
                <a:lnTo>
                  <a:pt x="3230" y="305"/>
                </a:lnTo>
                <a:lnTo>
                  <a:pt x="3230" y="309"/>
                </a:lnTo>
                <a:lnTo>
                  <a:pt x="3230" y="311"/>
                </a:lnTo>
                <a:lnTo>
                  <a:pt x="3230" y="307"/>
                </a:lnTo>
                <a:lnTo>
                  <a:pt x="3231" y="303"/>
                </a:lnTo>
                <a:lnTo>
                  <a:pt x="3231" y="313"/>
                </a:lnTo>
                <a:lnTo>
                  <a:pt x="3231" y="310"/>
                </a:lnTo>
                <a:lnTo>
                  <a:pt x="3232" y="299"/>
                </a:lnTo>
                <a:lnTo>
                  <a:pt x="3232" y="304"/>
                </a:lnTo>
                <a:lnTo>
                  <a:pt x="3232" y="301"/>
                </a:lnTo>
                <a:lnTo>
                  <a:pt x="3232" y="308"/>
                </a:lnTo>
                <a:lnTo>
                  <a:pt x="3232" y="307"/>
                </a:lnTo>
                <a:lnTo>
                  <a:pt x="3233" y="306"/>
                </a:lnTo>
                <a:lnTo>
                  <a:pt x="3233" y="307"/>
                </a:lnTo>
                <a:lnTo>
                  <a:pt x="3233" y="310"/>
                </a:lnTo>
                <a:lnTo>
                  <a:pt x="3233" y="309"/>
                </a:lnTo>
                <a:lnTo>
                  <a:pt x="3234" y="305"/>
                </a:lnTo>
                <a:lnTo>
                  <a:pt x="3234" y="311"/>
                </a:lnTo>
                <a:lnTo>
                  <a:pt x="3234" y="307"/>
                </a:lnTo>
                <a:lnTo>
                  <a:pt x="3234" y="303"/>
                </a:lnTo>
                <a:lnTo>
                  <a:pt x="3235" y="286"/>
                </a:lnTo>
                <a:lnTo>
                  <a:pt x="3235" y="284"/>
                </a:lnTo>
                <a:lnTo>
                  <a:pt x="3235" y="283"/>
                </a:lnTo>
                <a:lnTo>
                  <a:pt x="3235" y="293"/>
                </a:lnTo>
                <a:lnTo>
                  <a:pt x="3236" y="293"/>
                </a:lnTo>
                <a:lnTo>
                  <a:pt x="3236" y="291"/>
                </a:lnTo>
                <a:lnTo>
                  <a:pt x="3236" y="293"/>
                </a:lnTo>
                <a:lnTo>
                  <a:pt x="3237" y="273"/>
                </a:lnTo>
                <a:lnTo>
                  <a:pt x="3237" y="257"/>
                </a:lnTo>
                <a:lnTo>
                  <a:pt x="3237" y="268"/>
                </a:lnTo>
                <a:lnTo>
                  <a:pt x="3237" y="257"/>
                </a:lnTo>
                <a:lnTo>
                  <a:pt x="3237" y="263"/>
                </a:lnTo>
                <a:lnTo>
                  <a:pt x="3238" y="280"/>
                </a:lnTo>
                <a:lnTo>
                  <a:pt x="3238" y="272"/>
                </a:lnTo>
                <a:lnTo>
                  <a:pt x="3238" y="267"/>
                </a:lnTo>
                <a:lnTo>
                  <a:pt x="3238" y="272"/>
                </a:lnTo>
                <a:lnTo>
                  <a:pt x="3239" y="274"/>
                </a:lnTo>
                <a:lnTo>
                  <a:pt x="3239" y="279"/>
                </a:lnTo>
                <a:lnTo>
                  <a:pt x="3239" y="281"/>
                </a:lnTo>
                <a:lnTo>
                  <a:pt x="3239" y="285"/>
                </a:lnTo>
                <a:lnTo>
                  <a:pt x="3240" y="270"/>
                </a:lnTo>
                <a:lnTo>
                  <a:pt x="3240" y="274"/>
                </a:lnTo>
                <a:lnTo>
                  <a:pt x="3240" y="268"/>
                </a:lnTo>
                <a:lnTo>
                  <a:pt x="3240" y="265"/>
                </a:lnTo>
                <a:lnTo>
                  <a:pt x="3241" y="275"/>
                </a:lnTo>
                <a:lnTo>
                  <a:pt x="3241" y="260"/>
                </a:lnTo>
                <a:lnTo>
                  <a:pt x="3241" y="269"/>
                </a:lnTo>
                <a:lnTo>
                  <a:pt x="3242" y="277"/>
                </a:lnTo>
                <a:lnTo>
                  <a:pt x="3242" y="274"/>
                </a:lnTo>
                <a:lnTo>
                  <a:pt x="3242" y="280"/>
                </a:lnTo>
                <a:lnTo>
                  <a:pt x="3242" y="275"/>
                </a:lnTo>
                <a:lnTo>
                  <a:pt x="3242" y="283"/>
                </a:lnTo>
                <a:lnTo>
                  <a:pt x="3243" y="280"/>
                </a:lnTo>
                <a:lnTo>
                  <a:pt x="3243" y="281"/>
                </a:lnTo>
                <a:lnTo>
                  <a:pt x="3243" y="271"/>
                </a:lnTo>
                <a:lnTo>
                  <a:pt x="3243" y="271"/>
                </a:lnTo>
                <a:lnTo>
                  <a:pt x="3244" y="263"/>
                </a:lnTo>
                <a:lnTo>
                  <a:pt x="3244" y="257"/>
                </a:lnTo>
                <a:lnTo>
                  <a:pt x="3244" y="249"/>
                </a:lnTo>
                <a:lnTo>
                  <a:pt x="3244" y="252"/>
                </a:lnTo>
                <a:lnTo>
                  <a:pt x="3245" y="252"/>
                </a:lnTo>
                <a:lnTo>
                  <a:pt x="3245" y="268"/>
                </a:lnTo>
                <a:lnTo>
                  <a:pt x="3245" y="254"/>
                </a:lnTo>
                <a:lnTo>
                  <a:pt x="3245" y="247"/>
                </a:lnTo>
                <a:lnTo>
                  <a:pt x="3246" y="255"/>
                </a:lnTo>
                <a:lnTo>
                  <a:pt x="3246" y="265"/>
                </a:lnTo>
                <a:lnTo>
                  <a:pt x="3246" y="274"/>
                </a:lnTo>
                <a:lnTo>
                  <a:pt x="3247" y="258"/>
                </a:lnTo>
                <a:lnTo>
                  <a:pt x="3247" y="264"/>
                </a:lnTo>
                <a:lnTo>
                  <a:pt x="3247" y="271"/>
                </a:lnTo>
                <a:lnTo>
                  <a:pt x="3247" y="251"/>
                </a:lnTo>
                <a:lnTo>
                  <a:pt x="3247" y="253"/>
                </a:lnTo>
                <a:lnTo>
                  <a:pt x="3248" y="263"/>
                </a:lnTo>
                <a:lnTo>
                  <a:pt x="3248" y="260"/>
                </a:lnTo>
                <a:lnTo>
                  <a:pt x="3248" y="274"/>
                </a:lnTo>
                <a:lnTo>
                  <a:pt x="3248" y="251"/>
                </a:lnTo>
                <a:lnTo>
                  <a:pt x="3249" y="260"/>
                </a:lnTo>
                <a:lnTo>
                  <a:pt x="3249" y="274"/>
                </a:lnTo>
                <a:lnTo>
                  <a:pt x="3249" y="275"/>
                </a:lnTo>
                <a:lnTo>
                  <a:pt x="3249" y="277"/>
                </a:lnTo>
                <a:lnTo>
                  <a:pt x="3250" y="288"/>
                </a:lnTo>
                <a:lnTo>
                  <a:pt x="3250" y="285"/>
                </a:lnTo>
                <a:lnTo>
                  <a:pt x="3250" y="295"/>
                </a:lnTo>
                <a:lnTo>
                  <a:pt x="3251" y="274"/>
                </a:lnTo>
                <a:lnTo>
                  <a:pt x="3251" y="263"/>
                </a:lnTo>
                <a:lnTo>
                  <a:pt x="3251" y="284"/>
                </a:lnTo>
                <a:lnTo>
                  <a:pt x="3251" y="289"/>
                </a:lnTo>
                <a:lnTo>
                  <a:pt x="3252" y="287"/>
                </a:lnTo>
                <a:lnTo>
                  <a:pt x="3252" y="296"/>
                </a:lnTo>
                <a:lnTo>
                  <a:pt x="3252" y="282"/>
                </a:lnTo>
                <a:lnTo>
                  <a:pt x="3252" y="282"/>
                </a:lnTo>
                <a:lnTo>
                  <a:pt x="3252" y="281"/>
                </a:lnTo>
                <a:lnTo>
                  <a:pt x="3253" y="274"/>
                </a:lnTo>
                <a:lnTo>
                  <a:pt x="3253" y="284"/>
                </a:lnTo>
                <a:lnTo>
                  <a:pt x="3253" y="270"/>
                </a:lnTo>
                <a:lnTo>
                  <a:pt x="3253" y="271"/>
                </a:lnTo>
                <a:lnTo>
                  <a:pt x="3254" y="269"/>
                </a:lnTo>
                <a:lnTo>
                  <a:pt x="3254" y="282"/>
                </a:lnTo>
                <a:lnTo>
                  <a:pt x="3254" y="282"/>
                </a:lnTo>
                <a:lnTo>
                  <a:pt x="3254" y="275"/>
                </a:lnTo>
                <a:lnTo>
                  <a:pt x="3255" y="283"/>
                </a:lnTo>
                <a:lnTo>
                  <a:pt x="3255" y="291"/>
                </a:lnTo>
                <a:lnTo>
                  <a:pt x="3255" y="292"/>
                </a:lnTo>
                <a:lnTo>
                  <a:pt x="3256" y="291"/>
                </a:lnTo>
                <a:lnTo>
                  <a:pt x="3256" y="299"/>
                </a:lnTo>
                <a:lnTo>
                  <a:pt x="3256" y="288"/>
                </a:lnTo>
                <a:lnTo>
                  <a:pt x="3256" y="290"/>
                </a:lnTo>
                <a:lnTo>
                  <a:pt x="3257" y="286"/>
                </a:lnTo>
                <a:lnTo>
                  <a:pt x="3257" y="289"/>
                </a:lnTo>
                <a:lnTo>
                  <a:pt x="3257" y="292"/>
                </a:lnTo>
                <a:lnTo>
                  <a:pt x="3257" y="303"/>
                </a:lnTo>
                <a:lnTo>
                  <a:pt x="3258" y="300"/>
                </a:lnTo>
                <a:lnTo>
                  <a:pt x="3258" y="306"/>
                </a:lnTo>
                <a:lnTo>
                  <a:pt x="3258" y="309"/>
                </a:lnTo>
                <a:lnTo>
                  <a:pt x="3258" y="286"/>
                </a:lnTo>
                <a:lnTo>
                  <a:pt x="3258" y="295"/>
                </a:lnTo>
                <a:lnTo>
                  <a:pt x="3259" y="294"/>
                </a:lnTo>
                <a:lnTo>
                  <a:pt x="3259" y="289"/>
                </a:lnTo>
                <a:lnTo>
                  <a:pt x="3259" y="291"/>
                </a:lnTo>
                <a:lnTo>
                  <a:pt x="3259" y="300"/>
                </a:lnTo>
                <a:lnTo>
                  <a:pt x="3260" y="298"/>
                </a:lnTo>
                <a:lnTo>
                  <a:pt x="3260" y="307"/>
                </a:lnTo>
                <a:lnTo>
                  <a:pt x="3260" y="296"/>
                </a:lnTo>
                <a:lnTo>
                  <a:pt x="3261" y="299"/>
                </a:lnTo>
                <a:lnTo>
                  <a:pt x="3261" y="302"/>
                </a:lnTo>
                <a:lnTo>
                  <a:pt x="3261" y="301"/>
                </a:lnTo>
                <a:lnTo>
                  <a:pt x="3261" y="311"/>
                </a:lnTo>
                <a:lnTo>
                  <a:pt x="3262" y="311"/>
                </a:lnTo>
                <a:lnTo>
                  <a:pt x="3262" y="313"/>
                </a:lnTo>
                <a:lnTo>
                  <a:pt x="3262" y="311"/>
                </a:lnTo>
                <a:lnTo>
                  <a:pt x="3262" y="300"/>
                </a:lnTo>
                <a:lnTo>
                  <a:pt x="3263" y="305"/>
                </a:lnTo>
                <a:lnTo>
                  <a:pt x="3263" y="307"/>
                </a:lnTo>
                <a:lnTo>
                  <a:pt x="3263" y="300"/>
                </a:lnTo>
                <a:lnTo>
                  <a:pt x="3263" y="314"/>
                </a:lnTo>
                <a:lnTo>
                  <a:pt x="3263" y="311"/>
                </a:lnTo>
                <a:lnTo>
                  <a:pt x="3264" y="314"/>
                </a:lnTo>
                <a:lnTo>
                  <a:pt x="3264" y="318"/>
                </a:lnTo>
                <a:lnTo>
                  <a:pt x="3264" y="314"/>
                </a:lnTo>
                <a:lnTo>
                  <a:pt x="3264" y="305"/>
                </a:lnTo>
                <a:lnTo>
                  <a:pt x="3265" y="302"/>
                </a:lnTo>
                <a:lnTo>
                  <a:pt x="3265" y="316"/>
                </a:lnTo>
                <a:lnTo>
                  <a:pt x="3265" y="309"/>
                </a:lnTo>
                <a:lnTo>
                  <a:pt x="3266" y="319"/>
                </a:lnTo>
                <a:lnTo>
                  <a:pt x="3266" y="323"/>
                </a:lnTo>
                <a:lnTo>
                  <a:pt x="3266" y="312"/>
                </a:lnTo>
                <a:lnTo>
                  <a:pt x="3266" y="317"/>
                </a:lnTo>
                <a:lnTo>
                  <a:pt x="3267" y="310"/>
                </a:lnTo>
                <a:lnTo>
                  <a:pt x="3267" y="311"/>
                </a:lnTo>
                <a:lnTo>
                  <a:pt x="3267" y="317"/>
                </a:lnTo>
                <a:lnTo>
                  <a:pt x="3267" y="326"/>
                </a:lnTo>
                <a:lnTo>
                  <a:pt x="3268" y="326"/>
                </a:lnTo>
                <a:lnTo>
                  <a:pt x="3268" y="326"/>
                </a:lnTo>
                <a:lnTo>
                  <a:pt x="3268" y="316"/>
                </a:lnTo>
                <a:lnTo>
                  <a:pt x="3268" y="322"/>
                </a:lnTo>
                <a:lnTo>
                  <a:pt x="3268" y="316"/>
                </a:lnTo>
                <a:lnTo>
                  <a:pt x="3269" y="318"/>
                </a:lnTo>
                <a:lnTo>
                  <a:pt x="3269" y="313"/>
                </a:lnTo>
                <a:lnTo>
                  <a:pt x="3269" y="315"/>
                </a:lnTo>
                <a:lnTo>
                  <a:pt x="3270" y="307"/>
                </a:lnTo>
                <a:lnTo>
                  <a:pt x="3270" y="308"/>
                </a:lnTo>
                <a:lnTo>
                  <a:pt x="3270" y="312"/>
                </a:lnTo>
                <a:lnTo>
                  <a:pt x="3270" y="314"/>
                </a:lnTo>
                <a:lnTo>
                  <a:pt x="3271" y="322"/>
                </a:lnTo>
                <a:lnTo>
                  <a:pt x="3271" y="320"/>
                </a:lnTo>
                <a:lnTo>
                  <a:pt x="3271" y="324"/>
                </a:lnTo>
                <a:lnTo>
                  <a:pt x="3271" y="326"/>
                </a:lnTo>
                <a:lnTo>
                  <a:pt x="3272" y="323"/>
                </a:lnTo>
                <a:lnTo>
                  <a:pt x="3272" y="329"/>
                </a:lnTo>
                <a:lnTo>
                  <a:pt x="3272" y="328"/>
                </a:lnTo>
                <a:lnTo>
                  <a:pt x="3272" y="313"/>
                </a:lnTo>
                <a:lnTo>
                  <a:pt x="3273" y="325"/>
                </a:lnTo>
                <a:lnTo>
                  <a:pt x="3273" y="320"/>
                </a:lnTo>
                <a:lnTo>
                  <a:pt x="3273" y="319"/>
                </a:lnTo>
                <a:lnTo>
                  <a:pt x="3273" y="322"/>
                </a:lnTo>
                <a:lnTo>
                  <a:pt x="3273" y="332"/>
                </a:lnTo>
                <a:lnTo>
                  <a:pt x="3274" y="319"/>
                </a:lnTo>
                <a:lnTo>
                  <a:pt x="3274" y="317"/>
                </a:lnTo>
                <a:lnTo>
                  <a:pt x="3274" y="320"/>
                </a:lnTo>
                <a:lnTo>
                  <a:pt x="3275" y="314"/>
                </a:lnTo>
                <a:lnTo>
                  <a:pt x="3275" y="320"/>
                </a:lnTo>
                <a:lnTo>
                  <a:pt x="3275" y="321"/>
                </a:lnTo>
                <a:lnTo>
                  <a:pt x="3275" y="321"/>
                </a:lnTo>
                <a:lnTo>
                  <a:pt x="3276" y="314"/>
                </a:lnTo>
                <a:lnTo>
                  <a:pt x="3276" y="322"/>
                </a:lnTo>
                <a:lnTo>
                  <a:pt x="3276" y="325"/>
                </a:lnTo>
                <a:lnTo>
                  <a:pt x="3276" y="319"/>
                </a:lnTo>
                <a:lnTo>
                  <a:pt x="3277" y="327"/>
                </a:lnTo>
                <a:lnTo>
                  <a:pt x="3277" y="324"/>
                </a:lnTo>
                <a:lnTo>
                  <a:pt x="3277" y="332"/>
                </a:lnTo>
                <a:lnTo>
                  <a:pt x="3277" y="324"/>
                </a:lnTo>
                <a:lnTo>
                  <a:pt x="3278" y="324"/>
                </a:lnTo>
                <a:lnTo>
                  <a:pt x="3278" y="327"/>
                </a:lnTo>
                <a:lnTo>
                  <a:pt x="3278" y="328"/>
                </a:lnTo>
                <a:lnTo>
                  <a:pt x="3278" y="326"/>
                </a:lnTo>
                <a:lnTo>
                  <a:pt x="3278" y="326"/>
                </a:lnTo>
                <a:lnTo>
                  <a:pt x="3279" y="319"/>
                </a:lnTo>
                <a:lnTo>
                  <a:pt x="3279" y="319"/>
                </a:lnTo>
                <a:lnTo>
                  <a:pt x="3279" y="323"/>
                </a:lnTo>
                <a:lnTo>
                  <a:pt x="3280" y="321"/>
                </a:lnTo>
                <a:lnTo>
                  <a:pt x="3280" y="322"/>
                </a:lnTo>
                <a:lnTo>
                  <a:pt x="3280" y="322"/>
                </a:lnTo>
                <a:lnTo>
                  <a:pt x="3280" y="326"/>
                </a:lnTo>
                <a:lnTo>
                  <a:pt x="3281" y="326"/>
                </a:lnTo>
                <a:lnTo>
                  <a:pt x="3281" y="327"/>
                </a:lnTo>
                <a:lnTo>
                  <a:pt x="3281" y="322"/>
                </a:lnTo>
                <a:lnTo>
                  <a:pt x="3281" y="325"/>
                </a:lnTo>
                <a:lnTo>
                  <a:pt x="3282" y="329"/>
                </a:lnTo>
                <a:lnTo>
                  <a:pt x="3282" y="328"/>
                </a:lnTo>
                <a:lnTo>
                  <a:pt x="3282" y="323"/>
                </a:lnTo>
                <a:lnTo>
                  <a:pt x="3282" y="319"/>
                </a:lnTo>
                <a:lnTo>
                  <a:pt x="3283" y="317"/>
                </a:lnTo>
                <a:lnTo>
                  <a:pt x="3283" y="319"/>
                </a:lnTo>
                <a:lnTo>
                  <a:pt x="3283" y="319"/>
                </a:lnTo>
                <a:lnTo>
                  <a:pt x="3283" y="324"/>
                </a:lnTo>
                <a:lnTo>
                  <a:pt x="3283" y="330"/>
                </a:lnTo>
                <a:lnTo>
                  <a:pt x="3284" y="331"/>
                </a:lnTo>
                <a:lnTo>
                  <a:pt x="3284" y="332"/>
                </a:lnTo>
                <a:lnTo>
                  <a:pt x="3284" y="325"/>
                </a:lnTo>
                <a:lnTo>
                  <a:pt x="3285" y="320"/>
                </a:lnTo>
                <a:lnTo>
                  <a:pt x="3285" y="324"/>
                </a:lnTo>
                <a:lnTo>
                  <a:pt x="3285" y="321"/>
                </a:lnTo>
                <a:lnTo>
                  <a:pt x="3285" y="327"/>
                </a:lnTo>
                <a:lnTo>
                  <a:pt x="3286" y="321"/>
                </a:lnTo>
                <a:lnTo>
                  <a:pt x="3286" y="320"/>
                </a:lnTo>
                <a:lnTo>
                  <a:pt x="3286" y="324"/>
                </a:lnTo>
                <a:lnTo>
                  <a:pt x="3286" y="329"/>
                </a:lnTo>
                <a:lnTo>
                  <a:pt x="3287" y="331"/>
                </a:lnTo>
                <a:lnTo>
                  <a:pt x="3287" y="325"/>
                </a:lnTo>
                <a:lnTo>
                  <a:pt x="3287" y="329"/>
                </a:lnTo>
                <a:lnTo>
                  <a:pt x="3287" y="328"/>
                </a:lnTo>
                <a:lnTo>
                  <a:pt x="3288" y="329"/>
                </a:lnTo>
                <a:lnTo>
                  <a:pt x="3288" y="328"/>
                </a:lnTo>
                <a:lnTo>
                  <a:pt x="3288" y="330"/>
                </a:lnTo>
                <a:lnTo>
                  <a:pt x="3289" y="319"/>
                </a:lnTo>
                <a:lnTo>
                  <a:pt x="3289" y="312"/>
                </a:lnTo>
                <a:lnTo>
                  <a:pt x="3289" y="312"/>
                </a:lnTo>
                <a:lnTo>
                  <a:pt x="3289" y="322"/>
                </a:lnTo>
                <a:lnTo>
                  <a:pt x="3289" y="320"/>
                </a:lnTo>
                <a:lnTo>
                  <a:pt x="3290" y="322"/>
                </a:lnTo>
                <a:lnTo>
                  <a:pt x="3290" y="323"/>
                </a:lnTo>
                <a:lnTo>
                  <a:pt x="3290" y="325"/>
                </a:lnTo>
                <a:lnTo>
                  <a:pt x="3290" y="330"/>
                </a:lnTo>
                <a:lnTo>
                  <a:pt x="3291" y="328"/>
                </a:lnTo>
                <a:lnTo>
                  <a:pt x="3291" y="326"/>
                </a:lnTo>
                <a:lnTo>
                  <a:pt x="3291" y="327"/>
                </a:lnTo>
                <a:lnTo>
                  <a:pt x="3291" y="329"/>
                </a:lnTo>
                <a:lnTo>
                  <a:pt x="3292" y="326"/>
                </a:lnTo>
                <a:lnTo>
                  <a:pt x="3292" y="333"/>
                </a:lnTo>
                <a:lnTo>
                  <a:pt x="3292" y="319"/>
                </a:lnTo>
                <a:lnTo>
                  <a:pt x="3292" y="322"/>
                </a:lnTo>
                <a:lnTo>
                  <a:pt x="3293" y="316"/>
                </a:lnTo>
                <a:lnTo>
                  <a:pt x="3293" y="317"/>
                </a:lnTo>
                <a:lnTo>
                  <a:pt x="3293" y="321"/>
                </a:lnTo>
                <a:lnTo>
                  <a:pt x="3294" y="319"/>
                </a:lnTo>
                <a:lnTo>
                  <a:pt x="3294" y="323"/>
                </a:lnTo>
                <a:lnTo>
                  <a:pt x="3294" y="324"/>
                </a:lnTo>
                <a:lnTo>
                  <a:pt x="3294" y="326"/>
                </a:lnTo>
                <a:lnTo>
                  <a:pt x="3294" y="323"/>
                </a:lnTo>
                <a:lnTo>
                  <a:pt x="3295" y="323"/>
                </a:lnTo>
                <a:lnTo>
                  <a:pt x="3295" y="317"/>
                </a:lnTo>
                <a:lnTo>
                  <a:pt x="3295" y="314"/>
                </a:lnTo>
                <a:lnTo>
                  <a:pt x="3295" y="313"/>
                </a:lnTo>
                <a:lnTo>
                  <a:pt x="3296" y="317"/>
                </a:lnTo>
                <a:lnTo>
                  <a:pt x="3296" y="323"/>
                </a:lnTo>
                <a:lnTo>
                  <a:pt x="3296" y="320"/>
                </a:lnTo>
                <a:lnTo>
                  <a:pt x="3296" y="324"/>
                </a:lnTo>
                <a:lnTo>
                  <a:pt x="3297" y="325"/>
                </a:lnTo>
                <a:lnTo>
                  <a:pt x="3297" y="322"/>
                </a:lnTo>
                <a:lnTo>
                  <a:pt x="3297" y="321"/>
                </a:lnTo>
                <a:lnTo>
                  <a:pt x="3297" y="320"/>
                </a:lnTo>
                <a:lnTo>
                  <a:pt x="3298" y="322"/>
                </a:lnTo>
                <a:lnTo>
                  <a:pt x="3298" y="323"/>
                </a:lnTo>
                <a:lnTo>
                  <a:pt x="3298" y="324"/>
                </a:lnTo>
                <a:lnTo>
                  <a:pt x="3299" y="321"/>
                </a:lnTo>
                <a:lnTo>
                  <a:pt x="3299" y="324"/>
                </a:lnTo>
                <a:lnTo>
                  <a:pt x="3299" y="321"/>
                </a:lnTo>
                <a:lnTo>
                  <a:pt x="3299" y="319"/>
                </a:lnTo>
                <a:lnTo>
                  <a:pt x="3299" y="321"/>
                </a:lnTo>
                <a:lnTo>
                  <a:pt x="3300" y="314"/>
                </a:lnTo>
                <a:lnTo>
                  <a:pt x="3300" y="317"/>
                </a:lnTo>
                <a:lnTo>
                  <a:pt x="3300" y="318"/>
                </a:lnTo>
                <a:lnTo>
                  <a:pt x="3300" y="318"/>
                </a:lnTo>
                <a:lnTo>
                  <a:pt x="3301" y="318"/>
                </a:lnTo>
                <a:lnTo>
                  <a:pt x="3301" y="319"/>
                </a:lnTo>
                <a:lnTo>
                  <a:pt x="3301" y="314"/>
                </a:lnTo>
                <a:lnTo>
                  <a:pt x="3301" y="314"/>
                </a:lnTo>
                <a:lnTo>
                  <a:pt x="3302" y="316"/>
                </a:lnTo>
                <a:lnTo>
                  <a:pt x="3302" y="321"/>
                </a:lnTo>
                <a:lnTo>
                  <a:pt x="3302" y="325"/>
                </a:lnTo>
                <a:lnTo>
                  <a:pt x="3302" y="318"/>
                </a:lnTo>
                <a:lnTo>
                  <a:pt x="3303" y="320"/>
                </a:lnTo>
                <a:lnTo>
                  <a:pt x="3303" y="317"/>
                </a:lnTo>
                <a:lnTo>
                  <a:pt x="3303" y="305"/>
                </a:lnTo>
                <a:lnTo>
                  <a:pt x="3304" y="310"/>
                </a:lnTo>
                <a:lnTo>
                  <a:pt x="3304" y="311"/>
                </a:lnTo>
                <a:lnTo>
                  <a:pt x="3304" y="314"/>
                </a:lnTo>
                <a:lnTo>
                  <a:pt x="3304" y="307"/>
                </a:lnTo>
                <a:lnTo>
                  <a:pt x="3304" y="315"/>
                </a:lnTo>
                <a:lnTo>
                  <a:pt x="3305" y="314"/>
                </a:lnTo>
                <a:lnTo>
                  <a:pt x="3305" y="312"/>
                </a:lnTo>
                <a:lnTo>
                  <a:pt x="3305" y="308"/>
                </a:lnTo>
                <a:lnTo>
                  <a:pt x="3305" y="312"/>
                </a:lnTo>
                <a:lnTo>
                  <a:pt x="3306" y="313"/>
                </a:lnTo>
                <a:lnTo>
                  <a:pt x="3306" y="304"/>
                </a:lnTo>
                <a:lnTo>
                  <a:pt x="3306" y="306"/>
                </a:lnTo>
                <a:lnTo>
                  <a:pt x="3306" y="307"/>
                </a:lnTo>
                <a:lnTo>
                  <a:pt x="3307" y="310"/>
                </a:lnTo>
                <a:lnTo>
                  <a:pt x="3307" y="304"/>
                </a:lnTo>
                <a:lnTo>
                  <a:pt x="3307" y="301"/>
                </a:lnTo>
                <a:lnTo>
                  <a:pt x="3308" y="306"/>
                </a:lnTo>
                <a:lnTo>
                  <a:pt x="3308" y="300"/>
                </a:lnTo>
                <a:lnTo>
                  <a:pt x="3308" y="302"/>
                </a:lnTo>
                <a:lnTo>
                  <a:pt x="3308" y="298"/>
                </a:lnTo>
                <a:lnTo>
                  <a:pt x="3309" y="305"/>
                </a:lnTo>
                <a:lnTo>
                  <a:pt x="3309" y="302"/>
                </a:lnTo>
                <a:lnTo>
                  <a:pt x="3309" y="288"/>
                </a:lnTo>
                <a:lnTo>
                  <a:pt x="3309" y="289"/>
                </a:lnTo>
                <a:lnTo>
                  <a:pt x="3310" y="289"/>
                </a:lnTo>
                <a:lnTo>
                  <a:pt x="3310" y="287"/>
                </a:lnTo>
                <a:lnTo>
                  <a:pt x="3310" y="294"/>
                </a:lnTo>
                <a:lnTo>
                  <a:pt x="3310" y="295"/>
                </a:lnTo>
                <a:lnTo>
                  <a:pt x="3310" y="294"/>
                </a:lnTo>
                <a:lnTo>
                  <a:pt x="3311" y="306"/>
                </a:lnTo>
                <a:lnTo>
                  <a:pt x="3311" y="297"/>
                </a:lnTo>
                <a:lnTo>
                  <a:pt x="3311" y="281"/>
                </a:lnTo>
                <a:lnTo>
                  <a:pt x="3311" y="292"/>
                </a:lnTo>
                <a:lnTo>
                  <a:pt x="3312" y="282"/>
                </a:lnTo>
                <a:lnTo>
                  <a:pt x="3312" y="296"/>
                </a:lnTo>
                <a:lnTo>
                  <a:pt x="3312" y="290"/>
                </a:lnTo>
                <a:lnTo>
                  <a:pt x="3313" y="282"/>
                </a:lnTo>
                <a:lnTo>
                  <a:pt x="3313" y="286"/>
                </a:lnTo>
                <a:lnTo>
                  <a:pt x="3313" y="287"/>
                </a:lnTo>
                <a:lnTo>
                  <a:pt x="3313" y="286"/>
                </a:lnTo>
                <a:lnTo>
                  <a:pt x="3314" y="285"/>
                </a:lnTo>
                <a:lnTo>
                  <a:pt x="3314" y="284"/>
                </a:lnTo>
                <a:lnTo>
                  <a:pt x="3314" y="287"/>
                </a:lnTo>
                <a:lnTo>
                  <a:pt x="3314" y="288"/>
                </a:lnTo>
                <a:lnTo>
                  <a:pt x="3315" y="273"/>
                </a:lnTo>
                <a:lnTo>
                  <a:pt x="3315" y="272"/>
                </a:lnTo>
                <a:lnTo>
                  <a:pt x="3315" y="270"/>
                </a:lnTo>
                <a:lnTo>
                  <a:pt x="3315" y="278"/>
                </a:lnTo>
                <a:lnTo>
                  <a:pt x="3315" y="272"/>
                </a:lnTo>
                <a:lnTo>
                  <a:pt x="3316" y="282"/>
                </a:lnTo>
                <a:lnTo>
                  <a:pt x="3316" y="277"/>
                </a:lnTo>
                <a:lnTo>
                  <a:pt x="3316" y="269"/>
                </a:lnTo>
                <a:lnTo>
                  <a:pt x="3316" y="273"/>
                </a:lnTo>
                <a:lnTo>
                  <a:pt x="3317" y="277"/>
                </a:lnTo>
                <a:lnTo>
                  <a:pt x="3317" y="274"/>
                </a:lnTo>
                <a:lnTo>
                  <a:pt x="3317" y="265"/>
                </a:lnTo>
                <a:lnTo>
                  <a:pt x="3318" y="261"/>
                </a:lnTo>
                <a:lnTo>
                  <a:pt x="3318" y="266"/>
                </a:lnTo>
                <a:lnTo>
                  <a:pt x="3318" y="278"/>
                </a:lnTo>
                <a:lnTo>
                  <a:pt x="3318" y="281"/>
                </a:lnTo>
                <a:lnTo>
                  <a:pt x="3319" y="272"/>
                </a:lnTo>
                <a:lnTo>
                  <a:pt x="3319" y="252"/>
                </a:lnTo>
                <a:lnTo>
                  <a:pt x="3319" y="253"/>
                </a:lnTo>
                <a:lnTo>
                  <a:pt x="3319" y="248"/>
                </a:lnTo>
                <a:lnTo>
                  <a:pt x="3320" y="249"/>
                </a:lnTo>
                <a:lnTo>
                  <a:pt x="3320" y="229"/>
                </a:lnTo>
                <a:lnTo>
                  <a:pt x="3320" y="243"/>
                </a:lnTo>
                <a:lnTo>
                  <a:pt x="3320" y="231"/>
                </a:lnTo>
                <a:lnTo>
                  <a:pt x="3320" y="249"/>
                </a:lnTo>
                <a:lnTo>
                  <a:pt x="3321" y="254"/>
                </a:lnTo>
                <a:lnTo>
                  <a:pt x="3321" y="254"/>
                </a:lnTo>
                <a:lnTo>
                  <a:pt x="3321" y="263"/>
                </a:lnTo>
                <a:lnTo>
                  <a:pt x="3321" y="233"/>
                </a:lnTo>
                <a:lnTo>
                  <a:pt x="3322" y="239"/>
                </a:lnTo>
                <a:lnTo>
                  <a:pt x="3322" y="240"/>
                </a:lnTo>
                <a:lnTo>
                  <a:pt x="3322" y="261"/>
                </a:lnTo>
                <a:lnTo>
                  <a:pt x="3323" y="246"/>
                </a:lnTo>
                <a:lnTo>
                  <a:pt x="3323" y="259"/>
                </a:lnTo>
                <a:lnTo>
                  <a:pt x="3323" y="252"/>
                </a:lnTo>
                <a:lnTo>
                  <a:pt x="3323" y="257"/>
                </a:lnTo>
                <a:lnTo>
                  <a:pt x="3324" y="259"/>
                </a:lnTo>
                <a:lnTo>
                  <a:pt x="3324" y="244"/>
                </a:lnTo>
                <a:lnTo>
                  <a:pt x="3324" y="242"/>
                </a:lnTo>
                <a:lnTo>
                  <a:pt x="3324" y="238"/>
                </a:lnTo>
                <a:lnTo>
                  <a:pt x="3325" y="231"/>
                </a:lnTo>
                <a:lnTo>
                  <a:pt x="3325" y="225"/>
                </a:lnTo>
                <a:lnTo>
                  <a:pt x="3325" y="235"/>
                </a:lnTo>
                <a:lnTo>
                  <a:pt x="3325" y="233"/>
                </a:lnTo>
                <a:lnTo>
                  <a:pt x="3325" y="211"/>
                </a:lnTo>
                <a:lnTo>
                  <a:pt x="3326" y="230"/>
                </a:lnTo>
                <a:lnTo>
                  <a:pt x="3326" y="223"/>
                </a:lnTo>
                <a:lnTo>
                  <a:pt x="3326" y="243"/>
                </a:lnTo>
                <a:lnTo>
                  <a:pt x="3327" y="227"/>
                </a:lnTo>
                <a:lnTo>
                  <a:pt x="3327" y="233"/>
                </a:lnTo>
                <a:lnTo>
                  <a:pt x="3327" y="218"/>
                </a:lnTo>
                <a:lnTo>
                  <a:pt x="3327" y="231"/>
                </a:lnTo>
                <a:lnTo>
                  <a:pt x="3328" y="231"/>
                </a:lnTo>
                <a:lnTo>
                  <a:pt x="3328" y="227"/>
                </a:lnTo>
                <a:lnTo>
                  <a:pt x="3328" y="238"/>
                </a:lnTo>
                <a:lnTo>
                  <a:pt x="3328" y="218"/>
                </a:lnTo>
                <a:lnTo>
                  <a:pt x="3329" y="232"/>
                </a:lnTo>
                <a:lnTo>
                  <a:pt x="3329" y="226"/>
                </a:lnTo>
                <a:lnTo>
                  <a:pt x="3329" y="236"/>
                </a:lnTo>
                <a:lnTo>
                  <a:pt x="3329" y="203"/>
                </a:lnTo>
                <a:lnTo>
                  <a:pt x="3330" y="202"/>
                </a:lnTo>
                <a:lnTo>
                  <a:pt x="3330" y="181"/>
                </a:lnTo>
                <a:lnTo>
                  <a:pt x="3330" y="223"/>
                </a:lnTo>
                <a:lnTo>
                  <a:pt x="3330" y="196"/>
                </a:lnTo>
                <a:lnTo>
                  <a:pt x="3330" y="203"/>
                </a:lnTo>
                <a:lnTo>
                  <a:pt x="3331" y="192"/>
                </a:lnTo>
                <a:lnTo>
                  <a:pt x="3331" y="205"/>
                </a:lnTo>
                <a:lnTo>
                  <a:pt x="3331" y="195"/>
                </a:lnTo>
                <a:lnTo>
                  <a:pt x="3332" y="202"/>
                </a:lnTo>
                <a:lnTo>
                  <a:pt x="3332" y="191"/>
                </a:lnTo>
                <a:lnTo>
                  <a:pt x="3332" y="199"/>
                </a:lnTo>
                <a:lnTo>
                  <a:pt x="3332" y="190"/>
                </a:lnTo>
                <a:lnTo>
                  <a:pt x="3333" y="239"/>
                </a:lnTo>
                <a:lnTo>
                  <a:pt x="3333" y="212"/>
                </a:lnTo>
                <a:lnTo>
                  <a:pt x="3333" y="227"/>
                </a:lnTo>
                <a:lnTo>
                  <a:pt x="3333" y="227"/>
                </a:lnTo>
                <a:lnTo>
                  <a:pt x="3334" y="227"/>
                </a:lnTo>
                <a:lnTo>
                  <a:pt x="3334" y="238"/>
                </a:lnTo>
                <a:lnTo>
                  <a:pt x="3334" y="220"/>
                </a:lnTo>
                <a:lnTo>
                  <a:pt x="3334" y="221"/>
                </a:lnTo>
                <a:lnTo>
                  <a:pt x="3335" y="210"/>
                </a:lnTo>
                <a:lnTo>
                  <a:pt x="3335" y="227"/>
                </a:lnTo>
                <a:lnTo>
                  <a:pt x="3335" y="223"/>
                </a:lnTo>
                <a:lnTo>
                  <a:pt x="3335" y="214"/>
                </a:lnTo>
                <a:lnTo>
                  <a:pt x="3336" y="218"/>
                </a:lnTo>
                <a:lnTo>
                  <a:pt x="3336" y="212"/>
                </a:lnTo>
                <a:lnTo>
                  <a:pt x="3336" y="221"/>
                </a:lnTo>
                <a:lnTo>
                  <a:pt x="3336" y="207"/>
                </a:lnTo>
                <a:lnTo>
                  <a:pt x="3337" y="214"/>
                </a:lnTo>
                <a:lnTo>
                  <a:pt x="3337" y="205"/>
                </a:lnTo>
                <a:lnTo>
                  <a:pt x="3337" y="180"/>
                </a:lnTo>
                <a:lnTo>
                  <a:pt x="3337" y="222"/>
                </a:lnTo>
                <a:lnTo>
                  <a:pt x="3338" y="199"/>
                </a:lnTo>
                <a:lnTo>
                  <a:pt x="3338" y="202"/>
                </a:lnTo>
                <a:lnTo>
                  <a:pt x="3338" y="179"/>
                </a:lnTo>
                <a:lnTo>
                  <a:pt x="3338" y="188"/>
                </a:lnTo>
                <a:lnTo>
                  <a:pt x="3339" y="191"/>
                </a:lnTo>
                <a:lnTo>
                  <a:pt x="3339" y="191"/>
                </a:lnTo>
                <a:lnTo>
                  <a:pt x="3339" y="190"/>
                </a:lnTo>
                <a:lnTo>
                  <a:pt x="3339" y="202"/>
                </a:lnTo>
                <a:lnTo>
                  <a:pt x="3340" y="190"/>
                </a:lnTo>
                <a:lnTo>
                  <a:pt x="3340" y="222"/>
                </a:lnTo>
                <a:lnTo>
                  <a:pt x="3340" y="202"/>
                </a:lnTo>
                <a:lnTo>
                  <a:pt x="3340" y="227"/>
                </a:lnTo>
                <a:lnTo>
                  <a:pt x="3341" y="191"/>
                </a:lnTo>
                <a:lnTo>
                  <a:pt x="3341" y="200"/>
                </a:lnTo>
                <a:lnTo>
                  <a:pt x="3341" y="197"/>
                </a:lnTo>
                <a:lnTo>
                  <a:pt x="3341" y="180"/>
                </a:lnTo>
                <a:lnTo>
                  <a:pt x="3342" y="166"/>
                </a:lnTo>
                <a:lnTo>
                  <a:pt x="3342" y="201"/>
                </a:lnTo>
                <a:lnTo>
                  <a:pt x="3342" y="188"/>
                </a:lnTo>
                <a:lnTo>
                  <a:pt x="3342" y="196"/>
                </a:lnTo>
                <a:lnTo>
                  <a:pt x="3343" y="184"/>
                </a:lnTo>
                <a:lnTo>
                  <a:pt x="3343" y="212"/>
                </a:lnTo>
                <a:lnTo>
                  <a:pt x="3343" y="203"/>
                </a:lnTo>
                <a:lnTo>
                  <a:pt x="3343" y="187"/>
                </a:lnTo>
                <a:lnTo>
                  <a:pt x="3344" y="211"/>
                </a:lnTo>
                <a:lnTo>
                  <a:pt x="3344" y="209"/>
                </a:lnTo>
                <a:lnTo>
                  <a:pt x="3344" y="194"/>
                </a:lnTo>
                <a:lnTo>
                  <a:pt x="3344" y="210"/>
                </a:lnTo>
                <a:lnTo>
                  <a:pt x="3345" y="186"/>
                </a:lnTo>
                <a:lnTo>
                  <a:pt x="3345" y="183"/>
                </a:lnTo>
                <a:lnTo>
                  <a:pt x="3345" y="189"/>
                </a:lnTo>
                <a:lnTo>
                  <a:pt x="3346" y="191"/>
                </a:lnTo>
                <a:lnTo>
                  <a:pt x="3346" y="204"/>
                </a:lnTo>
                <a:lnTo>
                  <a:pt x="3346" y="180"/>
                </a:lnTo>
                <a:lnTo>
                  <a:pt x="3346" y="202"/>
                </a:lnTo>
                <a:lnTo>
                  <a:pt x="3346" y="203"/>
                </a:lnTo>
                <a:lnTo>
                  <a:pt x="3347" y="192"/>
                </a:lnTo>
                <a:lnTo>
                  <a:pt x="3347" y="175"/>
                </a:lnTo>
                <a:lnTo>
                  <a:pt x="3347" y="190"/>
                </a:lnTo>
                <a:lnTo>
                  <a:pt x="3347" y="193"/>
                </a:lnTo>
                <a:lnTo>
                  <a:pt x="3348" y="190"/>
                </a:lnTo>
                <a:lnTo>
                  <a:pt x="3348" y="191"/>
                </a:lnTo>
                <a:lnTo>
                  <a:pt x="3348" y="178"/>
                </a:lnTo>
                <a:lnTo>
                  <a:pt x="3348" y="205"/>
                </a:lnTo>
                <a:lnTo>
                  <a:pt x="3349" y="196"/>
                </a:lnTo>
                <a:lnTo>
                  <a:pt x="3349" y="192"/>
                </a:lnTo>
                <a:lnTo>
                  <a:pt x="3349" y="180"/>
                </a:lnTo>
                <a:lnTo>
                  <a:pt x="3349" y="203"/>
                </a:lnTo>
                <a:lnTo>
                  <a:pt x="3350" y="215"/>
                </a:lnTo>
                <a:lnTo>
                  <a:pt x="3350" y="214"/>
                </a:lnTo>
                <a:lnTo>
                  <a:pt x="3350" y="156"/>
                </a:lnTo>
                <a:lnTo>
                  <a:pt x="3351" y="204"/>
                </a:lnTo>
                <a:lnTo>
                  <a:pt x="3351" y="203"/>
                </a:lnTo>
                <a:lnTo>
                  <a:pt x="3351" y="184"/>
                </a:lnTo>
                <a:lnTo>
                  <a:pt x="3351" y="213"/>
                </a:lnTo>
                <a:lnTo>
                  <a:pt x="3351" y="204"/>
                </a:lnTo>
                <a:lnTo>
                  <a:pt x="3352" y="199"/>
                </a:lnTo>
                <a:lnTo>
                  <a:pt x="3352" y="194"/>
                </a:lnTo>
                <a:lnTo>
                  <a:pt x="3352" y="190"/>
                </a:lnTo>
                <a:lnTo>
                  <a:pt x="3352" y="182"/>
                </a:lnTo>
                <a:lnTo>
                  <a:pt x="3353" y="169"/>
                </a:lnTo>
                <a:lnTo>
                  <a:pt x="3353" y="186"/>
                </a:lnTo>
                <a:lnTo>
                  <a:pt x="3353" y="181"/>
                </a:lnTo>
                <a:lnTo>
                  <a:pt x="3353" y="177"/>
                </a:lnTo>
                <a:lnTo>
                  <a:pt x="3354" y="197"/>
                </a:lnTo>
                <a:lnTo>
                  <a:pt x="3354" y="195"/>
                </a:lnTo>
                <a:lnTo>
                  <a:pt x="3354" y="195"/>
                </a:lnTo>
                <a:lnTo>
                  <a:pt x="3354" y="200"/>
                </a:lnTo>
                <a:lnTo>
                  <a:pt x="3355" y="159"/>
                </a:lnTo>
                <a:lnTo>
                  <a:pt x="3355" y="194"/>
                </a:lnTo>
                <a:lnTo>
                  <a:pt x="3355" y="180"/>
                </a:lnTo>
                <a:lnTo>
                  <a:pt x="3356" y="210"/>
                </a:lnTo>
                <a:lnTo>
                  <a:pt x="3356" y="179"/>
                </a:lnTo>
                <a:lnTo>
                  <a:pt x="3356" y="191"/>
                </a:lnTo>
                <a:lnTo>
                  <a:pt x="3356" y="203"/>
                </a:lnTo>
                <a:lnTo>
                  <a:pt x="3357" y="192"/>
                </a:lnTo>
                <a:lnTo>
                  <a:pt x="3357" y="171"/>
                </a:lnTo>
                <a:lnTo>
                  <a:pt x="3357" y="193"/>
                </a:lnTo>
                <a:lnTo>
                  <a:pt x="3357" y="204"/>
                </a:lnTo>
                <a:lnTo>
                  <a:pt x="3357" y="204"/>
                </a:lnTo>
                <a:lnTo>
                  <a:pt x="3358" y="222"/>
                </a:lnTo>
                <a:lnTo>
                  <a:pt x="3358" y="213"/>
                </a:lnTo>
                <a:lnTo>
                  <a:pt x="3358" y="195"/>
                </a:lnTo>
                <a:lnTo>
                  <a:pt x="3358" y="187"/>
                </a:lnTo>
                <a:lnTo>
                  <a:pt x="3359" y="194"/>
                </a:lnTo>
                <a:lnTo>
                  <a:pt x="3359" y="194"/>
                </a:lnTo>
                <a:lnTo>
                  <a:pt x="3359" y="167"/>
                </a:lnTo>
                <a:lnTo>
                  <a:pt x="3359" y="201"/>
                </a:lnTo>
                <a:lnTo>
                  <a:pt x="3360" y="209"/>
                </a:lnTo>
                <a:lnTo>
                  <a:pt x="3360" y="191"/>
                </a:lnTo>
                <a:lnTo>
                  <a:pt x="3360" y="192"/>
                </a:lnTo>
                <a:lnTo>
                  <a:pt x="3361" y="209"/>
                </a:lnTo>
                <a:lnTo>
                  <a:pt x="3361" y="197"/>
                </a:lnTo>
                <a:lnTo>
                  <a:pt x="3361" y="193"/>
                </a:lnTo>
                <a:lnTo>
                  <a:pt x="3361" y="196"/>
                </a:lnTo>
                <a:lnTo>
                  <a:pt x="3362" y="174"/>
                </a:lnTo>
                <a:lnTo>
                  <a:pt x="3362" y="174"/>
                </a:lnTo>
                <a:lnTo>
                  <a:pt x="3362" y="199"/>
                </a:lnTo>
                <a:lnTo>
                  <a:pt x="3362" y="216"/>
                </a:lnTo>
                <a:lnTo>
                  <a:pt x="3362" y="219"/>
                </a:lnTo>
                <a:lnTo>
                  <a:pt x="3363" y="221"/>
                </a:lnTo>
                <a:lnTo>
                  <a:pt x="3363" y="215"/>
                </a:lnTo>
                <a:lnTo>
                  <a:pt x="3363" y="229"/>
                </a:lnTo>
                <a:lnTo>
                  <a:pt x="3363" y="222"/>
                </a:lnTo>
                <a:lnTo>
                  <a:pt x="3364" y="213"/>
                </a:lnTo>
                <a:lnTo>
                  <a:pt x="3364" y="210"/>
                </a:lnTo>
                <a:lnTo>
                  <a:pt x="3364" y="225"/>
                </a:lnTo>
                <a:lnTo>
                  <a:pt x="3365" y="191"/>
                </a:lnTo>
                <a:lnTo>
                  <a:pt x="3365" y="203"/>
                </a:lnTo>
                <a:lnTo>
                  <a:pt x="3365" y="203"/>
                </a:lnTo>
                <a:lnTo>
                  <a:pt x="3365" y="179"/>
                </a:lnTo>
                <a:lnTo>
                  <a:pt x="3366" y="181"/>
                </a:lnTo>
                <a:lnTo>
                  <a:pt x="3366" y="197"/>
                </a:lnTo>
                <a:lnTo>
                  <a:pt x="3366" y="187"/>
                </a:lnTo>
                <a:lnTo>
                  <a:pt x="3366" y="167"/>
                </a:lnTo>
                <a:lnTo>
                  <a:pt x="3367" y="177"/>
                </a:lnTo>
                <a:lnTo>
                  <a:pt x="3367" y="192"/>
                </a:lnTo>
                <a:lnTo>
                  <a:pt x="3367" y="203"/>
                </a:lnTo>
                <a:lnTo>
                  <a:pt x="3367" y="199"/>
                </a:lnTo>
                <a:lnTo>
                  <a:pt x="3367" y="207"/>
                </a:lnTo>
                <a:lnTo>
                  <a:pt x="3368" y="200"/>
                </a:lnTo>
                <a:lnTo>
                  <a:pt x="3368" y="175"/>
                </a:lnTo>
                <a:lnTo>
                  <a:pt x="3368" y="190"/>
                </a:lnTo>
                <a:lnTo>
                  <a:pt x="3368" y="187"/>
                </a:lnTo>
                <a:lnTo>
                  <a:pt x="3369" y="174"/>
                </a:lnTo>
                <a:lnTo>
                  <a:pt x="3369" y="193"/>
                </a:lnTo>
                <a:lnTo>
                  <a:pt x="3369" y="208"/>
                </a:lnTo>
                <a:lnTo>
                  <a:pt x="3370" y="217"/>
                </a:lnTo>
                <a:lnTo>
                  <a:pt x="3370" y="202"/>
                </a:lnTo>
                <a:lnTo>
                  <a:pt x="3370" y="208"/>
                </a:lnTo>
                <a:lnTo>
                  <a:pt x="3370" y="228"/>
                </a:lnTo>
                <a:lnTo>
                  <a:pt x="3371" y="244"/>
                </a:lnTo>
                <a:lnTo>
                  <a:pt x="3371" y="217"/>
                </a:lnTo>
                <a:lnTo>
                  <a:pt x="3371" y="198"/>
                </a:lnTo>
                <a:lnTo>
                  <a:pt x="3371" y="195"/>
                </a:lnTo>
                <a:lnTo>
                  <a:pt x="3372" y="198"/>
                </a:lnTo>
                <a:lnTo>
                  <a:pt x="3372" y="231"/>
                </a:lnTo>
                <a:lnTo>
                  <a:pt x="3372" y="199"/>
                </a:lnTo>
                <a:lnTo>
                  <a:pt x="3372" y="233"/>
                </a:lnTo>
                <a:lnTo>
                  <a:pt x="3372" y="222"/>
                </a:lnTo>
                <a:lnTo>
                  <a:pt x="3373" y="238"/>
                </a:lnTo>
                <a:lnTo>
                  <a:pt x="3373" y="224"/>
                </a:lnTo>
                <a:lnTo>
                  <a:pt x="3373" y="220"/>
                </a:lnTo>
                <a:lnTo>
                  <a:pt x="3373" y="198"/>
                </a:lnTo>
                <a:lnTo>
                  <a:pt x="3374" y="196"/>
                </a:lnTo>
                <a:lnTo>
                  <a:pt x="3374" y="225"/>
                </a:lnTo>
                <a:lnTo>
                  <a:pt x="3374" y="214"/>
                </a:lnTo>
                <a:lnTo>
                  <a:pt x="3375" y="231"/>
                </a:lnTo>
                <a:lnTo>
                  <a:pt x="3375" y="220"/>
                </a:lnTo>
                <a:lnTo>
                  <a:pt x="3375" y="200"/>
                </a:lnTo>
                <a:lnTo>
                  <a:pt x="3375" y="191"/>
                </a:lnTo>
                <a:lnTo>
                  <a:pt x="3376" y="235"/>
                </a:lnTo>
                <a:lnTo>
                  <a:pt x="3376" y="200"/>
                </a:lnTo>
                <a:lnTo>
                  <a:pt x="3376" y="207"/>
                </a:lnTo>
                <a:lnTo>
                  <a:pt x="3376" y="223"/>
                </a:lnTo>
                <a:lnTo>
                  <a:pt x="3377" y="226"/>
                </a:lnTo>
                <a:lnTo>
                  <a:pt x="3377" y="224"/>
                </a:lnTo>
                <a:lnTo>
                  <a:pt x="3377" y="222"/>
                </a:lnTo>
                <a:lnTo>
                  <a:pt x="3377" y="222"/>
                </a:lnTo>
                <a:lnTo>
                  <a:pt x="3377" y="220"/>
                </a:lnTo>
                <a:lnTo>
                  <a:pt x="3378" y="226"/>
                </a:lnTo>
                <a:lnTo>
                  <a:pt x="3378" y="232"/>
                </a:lnTo>
                <a:lnTo>
                  <a:pt x="3378" y="218"/>
                </a:lnTo>
                <a:lnTo>
                  <a:pt x="3378" y="211"/>
                </a:lnTo>
                <a:lnTo>
                  <a:pt x="3379" y="213"/>
                </a:lnTo>
                <a:lnTo>
                  <a:pt x="3379" y="206"/>
                </a:lnTo>
                <a:lnTo>
                  <a:pt x="3379" y="232"/>
                </a:lnTo>
                <a:lnTo>
                  <a:pt x="3380" y="231"/>
                </a:lnTo>
                <a:lnTo>
                  <a:pt x="3380" y="240"/>
                </a:lnTo>
                <a:lnTo>
                  <a:pt x="3380" y="228"/>
                </a:lnTo>
                <a:lnTo>
                  <a:pt x="3380" y="219"/>
                </a:lnTo>
                <a:lnTo>
                  <a:pt x="3381" y="222"/>
                </a:lnTo>
                <a:lnTo>
                  <a:pt x="3381" y="220"/>
                </a:lnTo>
                <a:lnTo>
                  <a:pt x="3381" y="229"/>
                </a:lnTo>
                <a:lnTo>
                  <a:pt x="3381" y="204"/>
                </a:lnTo>
                <a:lnTo>
                  <a:pt x="3382" y="248"/>
                </a:lnTo>
                <a:lnTo>
                  <a:pt x="3382" y="219"/>
                </a:lnTo>
                <a:lnTo>
                  <a:pt x="3382" y="214"/>
                </a:lnTo>
                <a:lnTo>
                  <a:pt x="3382" y="229"/>
                </a:lnTo>
                <a:lnTo>
                  <a:pt x="3383" y="207"/>
                </a:lnTo>
                <a:lnTo>
                  <a:pt x="3383" y="228"/>
                </a:lnTo>
                <a:lnTo>
                  <a:pt x="3383" y="209"/>
                </a:lnTo>
                <a:lnTo>
                  <a:pt x="3383" y="200"/>
                </a:lnTo>
                <a:lnTo>
                  <a:pt x="3384" y="227"/>
                </a:lnTo>
                <a:lnTo>
                  <a:pt x="3384" y="223"/>
                </a:lnTo>
                <a:lnTo>
                  <a:pt x="3384" y="217"/>
                </a:lnTo>
                <a:lnTo>
                  <a:pt x="3384" y="231"/>
                </a:lnTo>
                <a:lnTo>
                  <a:pt x="3385" y="222"/>
                </a:lnTo>
                <a:lnTo>
                  <a:pt x="3385" y="255"/>
                </a:lnTo>
                <a:lnTo>
                  <a:pt x="3385" y="233"/>
                </a:lnTo>
                <a:lnTo>
                  <a:pt x="3385" y="252"/>
                </a:lnTo>
                <a:lnTo>
                  <a:pt x="3386" y="254"/>
                </a:lnTo>
                <a:lnTo>
                  <a:pt x="3386" y="249"/>
                </a:lnTo>
                <a:lnTo>
                  <a:pt x="3386" y="231"/>
                </a:lnTo>
                <a:lnTo>
                  <a:pt x="3386" y="248"/>
                </a:lnTo>
                <a:lnTo>
                  <a:pt x="3387" y="245"/>
                </a:lnTo>
                <a:lnTo>
                  <a:pt x="3387" y="264"/>
                </a:lnTo>
                <a:lnTo>
                  <a:pt x="3387" y="244"/>
                </a:lnTo>
                <a:lnTo>
                  <a:pt x="3387" y="251"/>
                </a:lnTo>
                <a:lnTo>
                  <a:pt x="3388" y="239"/>
                </a:lnTo>
                <a:lnTo>
                  <a:pt x="3388" y="234"/>
                </a:lnTo>
                <a:lnTo>
                  <a:pt x="3388" y="260"/>
                </a:lnTo>
                <a:lnTo>
                  <a:pt x="3388" y="225"/>
                </a:lnTo>
                <a:lnTo>
                  <a:pt x="3389" y="249"/>
                </a:lnTo>
                <a:lnTo>
                  <a:pt x="3389" y="239"/>
                </a:lnTo>
                <a:lnTo>
                  <a:pt x="3389" y="247"/>
                </a:lnTo>
                <a:lnTo>
                  <a:pt x="3389" y="248"/>
                </a:lnTo>
                <a:lnTo>
                  <a:pt x="3390" y="248"/>
                </a:lnTo>
                <a:lnTo>
                  <a:pt x="3390" y="252"/>
                </a:lnTo>
                <a:lnTo>
                  <a:pt x="3390" y="260"/>
                </a:lnTo>
                <a:lnTo>
                  <a:pt x="3390" y="239"/>
                </a:lnTo>
                <a:lnTo>
                  <a:pt x="3391" y="257"/>
                </a:lnTo>
                <a:lnTo>
                  <a:pt x="3391" y="251"/>
                </a:lnTo>
                <a:lnTo>
                  <a:pt x="3391" y="247"/>
                </a:lnTo>
                <a:lnTo>
                  <a:pt x="3391" y="258"/>
                </a:lnTo>
                <a:lnTo>
                  <a:pt x="3392" y="254"/>
                </a:lnTo>
                <a:lnTo>
                  <a:pt x="3392" y="262"/>
                </a:lnTo>
                <a:lnTo>
                  <a:pt x="3392" y="268"/>
                </a:lnTo>
                <a:lnTo>
                  <a:pt x="3392" y="280"/>
                </a:lnTo>
                <a:lnTo>
                  <a:pt x="3393" y="275"/>
                </a:lnTo>
                <a:lnTo>
                  <a:pt x="3393" y="266"/>
                </a:lnTo>
                <a:lnTo>
                  <a:pt x="3393" y="267"/>
                </a:lnTo>
                <a:lnTo>
                  <a:pt x="3393" y="269"/>
                </a:lnTo>
                <a:lnTo>
                  <a:pt x="3394" y="259"/>
                </a:lnTo>
                <a:lnTo>
                  <a:pt x="3394" y="262"/>
                </a:lnTo>
                <a:lnTo>
                  <a:pt x="3394" y="260"/>
                </a:lnTo>
                <a:lnTo>
                  <a:pt x="3394" y="256"/>
                </a:lnTo>
                <a:lnTo>
                  <a:pt x="3395" y="280"/>
                </a:lnTo>
                <a:lnTo>
                  <a:pt x="3395" y="242"/>
                </a:lnTo>
                <a:lnTo>
                  <a:pt x="3395" y="264"/>
                </a:lnTo>
                <a:lnTo>
                  <a:pt x="3395" y="274"/>
                </a:lnTo>
                <a:lnTo>
                  <a:pt x="3396" y="282"/>
                </a:lnTo>
                <a:lnTo>
                  <a:pt x="3396" y="286"/>
                </a:lnTo>
                <a:lnTo>
                  <a:pt x="3396" y="276"/>
                </a:lnTo>
                <a:lnTo>
                  <a:pt x="3396" y="284"/>
                </a:lnTo>
                <a:lnTo>
                  <a:pt x="3397" y="288"/>
                </a:lnTo>
                <a:lnTo>
                  <a:pt x="3397" y="288"/>
                </a:lnTo>
                <a:lnTo>
                  <a:pt x="3397" y="294"/>
                </a:lnTo>
                <a:lnTo>
                  <a:pt x="3397" y="284"/>
                </a:lnTo>
                <a:lnTo>
                  <a:pt x="3398" y="286"/>
                </a:lnTo>
                <a:lnTo>
                  <a:pt x="3398" y="281"/>
                </a:lnTo>
                <a:lnTo>
                  <a:pt x="3398" y="277"/>
                </a:lnTo>
                <a:lnTo>
                  <a:pt x="3398" y="279"/>
                </a:lnTo>
                <a:lnTo>
                  <a:pt x="3399" y="287"/>
                </a:lnTo>
                <a:lnTo>
                  <a:pt x="3399" y="272"/>
                </a:lnTo>
                <a:lnTo>
                  <a:pt x="3399" y="286"/>
                </a:lnTo>
                <a:lnTo>
                  <a:pt x="3399" y="288"/>
                </a:lnTo>
                <a:lnTo>
                  <a:pt x="3400" y="292"/>
                </a:lnTo>
                <a:lnTo>
                  <a:pt x="3400" y="297"/>
                </a:lnTo>
                <a:lnTo>
                  <a:pt x="3400" y="298"/>
                </a:lnTo>
                <a:lnTo>
                  <a:pt x="3400" y="292"/>
                </a:lnTo>
                <a:lnTo>
                  <a:pt x="3401" y="287"/>
                </a:lnTo>
                <a:lnTo>
                  <a:pt x="3401" y="296"/>
                </a:lnTo>
                <a:lnTo>
                  <a:pt x="3401" y="291"/>
                </a:lnTo>
                <a:lnTo>
                  <a:pt x="3401" y="286"/>
                </a:lnTo>
                <a:lnTo>
                  <a:pt x="3402" y="283"/>
                </a:lnTo>
                <a:lnTo>
                  <a:pt x="3402" y="295"/>
                </a:lnTo>
                <a:lnTo>
                  <a:pt x="3402" y="295"/>
                </a:lnTo>
                <a:lnTo>
                  <a:pt x="3403" y="292"/>
                </a:lnTo>
                <a:lnTo>
                  <a:pt x="3403" y="303"/>
                </a:lnTo>
                <a:lnTo>
                  <a:pt x="3403" y="311"/>
                </a:lnTo>
                <a:lnTo>
                  <a:pt x="3403" y="314"/>
                </a:lnTo>
                <a:lnTo>
                  <a:pt x="3404" y="306"/>
                </a:lnTo>
                <a:lnTo>
                  <a:pt x="3404" y="309"/>
                </a:lnTo>
                <a:lnTo>
                  <a:pt x="3404" y="303"/>
                </a:lnTo>
                <a:lnTo>
                  <a:pt x="3404" y="312"/>
                </a:lnTo>
                <a:lnTo>
                  <a:pt x="3404" y="305"/>
                </a:lnTo>
                <a:lnTo>
                  <a:pt x="3405" y="311"/>
                </a:lnTo>
                <a:lnTo>
                  <a:pt x="3405" y="308"/>
                </a:lnTo>
                <a:lnTo>
                  <a:pt x="3405" y="316"/>
                </a:lnTo>
                <a:lnTo>
                  <a:pt x="3405" y="317"/>
                </a:lnTo>
                <a:lnTo>
                  <a:pt x="3406" y="315"/>
                </a:lnTo>
                <a:lnTo>
                  <a:pt x="3406" y="317"/>
                </a:lnTo>
                <a:lnTo>
                  <a:pt x="3406" y="299"/>
                </a:lnTo>
                <a:lnTo>
                  <a:pt x="3406" y="307"/>
                </a:lnTo>
                <a:lnTo>
                  <a:pt x="3407" y="297"/>
                </a:lnTo>
                <a:lnTo>
                  <a:pt x="3407" y="301"/>
                </a:lnTo>
                <a:lnTo>
                  <a:pt x="3407" y="307"/>
                </a:lnTo>
                <a:lnTo>
                  <a:pt x="3408" y="305"/>
                </a:lnTo>
                <a:lnTo>
                  <a:pt x="3408" y="306"/>
                </a:lnTo>
                <a:lnTo>
                  <a:pt x="3408" y="324"/>
                </a:lnTo>
                <a:lnTo>
                  <a:pt x="3408" y="322"/>
                </a:lnTo>
                <a:lnTo>
                  <a:pt x="3409" y="310"/>
                </a:lnTo>
                <a:lnTo>
                  <a:pt x="3409" y="320"/>
                </a:lnTo>
                <a:lnTo>
                  <a:pt x="3409" y="318"/>
                </a:lnTo>
                <a:lnTo>
                  <a:pt x="3409" y="317"/>
                </a:lnTo>
                <a:lnTo>
                  <a:pt x="3409" y="319"/>
                </a:lnTo>
                <a:lnTo>
                  <a:pt x="3410" y="318"/>
                </a:lnTo>
                <a:lnTo>
                  <a:pt x="3410" y="327"/>
                </a:lnTo>
                <a:lnTo>
                  <a:pt x="3410" y="318"/>
                </a:lnTo>
                <a:lnTo>
                  <a:pt x="3410" y="322"/>
                </a:lnTo>
                <a:lnTo>
                  <a:pt x="3411" y="324"/>
                </a:lnTo>
                <a:lnTo>
                  <a:pt x="3411" y="324"/>
                </a:lnTo>
                <a:lnTo>
                  <a:pt x="3411" y="329"/>
                </a:lnTo>
                <a:lnTo>
                  <a:pt x="3411" y="322"/>
                </a:lnTo>
                <a:lnTo>
                  <a:pt x="3412" y="329"/>
                </a:lnTo>
                <a:lnTo>
                  <a:pt x="3412" y="317"/>
                </a:lnTo>
                <a:lnTo>
                  <a:pt x="3412" y="316"/>
                </a:lnTo>
                <a:lnTo>
                  <a:pt x="3413" y="331"/>
                </a:lnTo>
                <a:lnTo>
                  <a:pt x="3413" y="331"/>
                </a:lnTo>
                <a:lnTo>
                  <a:pt x="3413" y="338"/>
                </a:lnTo>
                <a:lnTo>
                  <a:pt x="3413" y="341"/>
                </a:lnTo>
                <a:lnTo>
                  <a:pt x="3414" y="341"/>
                </a:lnTo>
                <a:lnTo>
                  <a:pt x="3414" y="333"/>
                </a:lnTo>
                <a:lnTo>
                  <a:pt x="3414" y="334"/>
                </a:lnTo>
                <a:lnTo>
                  <a:pt x="3414" y="332"/>
                </a:lnTo>
                <a:lnTo>
                  <a:pt x="3414" y="329"/>
                </a:lnTo>
                <a:lnTo>
                  <a:pt x="3415" y="335"/>
                </a:lnTo>
                <a:lnTo>
                  <a:pt x="3415" y="337"/>
                </a:lnTo>
                <a:lnTo>
                  <a:pt x="3415" y="335"/>
                </a:lnTo>
                <a:lnTo>
                  <a:pt x="3415" y="337"/>
                </a:lnTo>
                <a:lnTo>
                  <a:pt x="3416" y="339"/>
                </a:lnTo>
                <a:lnTo>
                  <a:pt x="3416" y="337"/>
                </a:lnTo>
                <a:lnTo>
                  <a:pt x="3416" y="339"/>
                </a:lnTo>
                <a:lnTo>
                  <a:pt x="3416" y="341"/>
                </a:lnTo>
                <a:lnTo>
                  <a:pt x="3417" y="345"/>
                </a:lnTo>
                <a:lnTo>
                  <a:pt x="3417" y="341"/>
                </a:lnTo>
                <a:lnTo>
                  <a:pt x="3417" y="345"/>
                </a:lnTo>
                <a:lnTo>
                  <a:pt x="3418" y="345"/>
                </a:lnTo>
                <a:lnTo>
                  <a:pt x="3418" y="342"/>
                </a:lnTo>
                <a:lnTo>
                  <a:pt x="3418" y="347"/>
                </a:lnTo>
                <a:lnTo>
                  <a:pt x="3418" y="347"/>
                </a:lnTo>
                <a:lnTo>
                  <a:pt x="3419" y="343"/>
                </a:lnTo>
                <a:lnTo>
                  <a:pt x="3419" y="350"/>
                </a:lnTo>
                <a:lnTo>
                  <a:pt x="3419" y="349"/>
                </a:lnTo>
                <a:lnTo>
                  <a:pt x="3419" y="344"/>
                </a:lnTo>
                <a:lnTo>
                  <a:pt x="3419" y="343"/>
                </a:lnTo>
                <a:lnTo>
                  <a:pt x="3420" y="341"/>
                </a:lnTo>
                <a:lnTo>
                  <a:pt x="3420" y="343"/>
                </a:lnTo>
                <a:lnTo>
                  <a:pt x="3420" y="345"/>
                </a:lnTo>
                <a:lnTo>
                  <a:pt x="3420" y="344"/>
                </a:lnTo>
                <a:lnTo>
                  <a:pt x="3421" y="349"/>
                </a:lnTo>
                <a:lnTo>
                  <a:pt x="3421" y="350"/>
                </a:lnTo>
                <a:lnTo>
                  <a:pt x="3421" y="350"/>
                </a:lnTo>
                <a:lnTo>
                  <a:pt x="3422" y="338"/>
                </a:lnTo>
                <a:lnTo>
                  <a:pt x="3422" y="358"/>
                </a:lnTo>
                <a:lnTo>
                  <a:pt x="3422" y="354"/>
                </a:lnTo>
                <a:lnTo>
                  <a:pt x="3422" y="355"/>
                </a:lnTo>
                <a:lnTo>
                  <a:pt x="3423" y="353"/>
                </a:lnTo>
                <a:lnTo>
                  <a:pt x="3423" y="354"/>
                </a:lnTo>
                <a:lnTo>
                  <a:pt x="3423" y="356"/>
                </a:lnTo>
                <a:lnTo>
                  <a:pt x="3423" y="359"/>
                </a:lnTo>
                <a:lnTo>
                  <a:pt x="3424" y="359"/>
                </a:lnTo>
                <a:lnTo>
                  <a:pt x="3424" y="356"/>
                </a:lnTo>
                <a:lnTo>
                  <a:pt x="3424" y="358"/>
                </a:lnTo>
                <a:lnTo>
                  <a:pt x="3424" y="359"/>
                </a:lnTo>
                <a:lnTo>
                  <a:pt x="3424" y="356"/>
                </a:lnTo>
                <a:lnTo>
                  <a:pt x="3425" y="359"/>
                </a:lnTo>
                <a:lnTo>
                  <a:pt x="3425" y="359"/>
                </a:lnTo>
                <a:lnTo>
                  <a:pt x="3425" y="364"/>
                </a:lnTo>
                <a:lnTo>
                  <a:pt x="3425" y="361"/>
                </a:lnTo>
                <a:lnTo>
                  <a:pt x="3426" y="355"/>
                </a:lnTo>
                <a:lnTo>
                  <a:pt x="3426" y="358"/>
                </a:lnTo>
                <a:lnTo>
                  <a:pt x="3426" y="356"/>
                </a:lnTo>
                <a:lnTo>
                  <a:pt x="3427" y="359"/>
                </a:lnTo>
                <a:lnTo>
                  <a:pt x="3427" y="361"/>
                </a:lnTo>
                <a:lnTo>
                  <a:pt x="3427" y="362"/>
                </a:lnTo>
                <a:lnTo>
                  <a:pt x="3427" y="361"/>
                </a:lnTo>
                <a:lnTo>
                  <a:pt x="3428" y="362"/>
                </a:lnTo>
                <a:lnTo>
                  <a:pt x="3428" y="359"/>
                </a:lnTo>
                <a:lnTo>
                  <a:pt x="3428" y="363"/>
                </a:lnTo>
                <a:lnTo>
                  <a:pt x="3428" y="364"/>
                </a:lnTo>
                <a:lnTo>
                  <a:pt x="3429" y="363"/>
                </a:lnTo>
                <a:lnTo>
                  <a:pt x="3429" y="365"/>
                </a:lnTo>
                <a:lnTo>
                  <a:pt x="3429" y="364"/>
                </a:lnTo>
                <a:lnTo>
                  <a:pt x="3429" y="363"/>
                </a:lnTo>
                <a:lnTo>
                  <a:pt x="3430" y="364"/>
                </a:lnTo>
                <a:lnTo>
                  <a:pt x="3430" y="365"/>
                </a:lnTo>
                <a:lnTo>
                  <a:pt x="3430" y="367"/>
                </a:lnTo>
                <a:lnTo>
                  <a:pt x="3430" y="366"/>
                </a:lnTo>
                <a:lnTo>
                  <a:pt x="3430" y="364"/>
                </a:lnTo>
                <a:lnTo>
                  <a:pt x="3431" y="367"/>
                </a:lnTo>
                <a:lnTo>
                  <a:pt x="3431" y="368"/>
                </a:lnTo>
                <a:lnTo>
                  <a:pt x="3431" y="371"/>
                </a:lnTo>
                <a:lnTo>
                  <a:pt x="3432" y="371"/>
                </a:lnTo>
                <a:lnTo>
                  <a:pt x="3432" y="367"/>
                </a:lnTo>
                <a:lnTo>
                  <a:pt x="3432" y="367"/>
                </a:lnTo>
                <a:lnTo>
                  <a:pt x="3432" y="368"/>
                </a:lnTo>
                <a:lnTo>
                  <a:pt x="3433" y="368"/>
                </a:lnTo>
                <a:lnTo>
                  <a:pt x="3433" y="369"/>
                </a:lnTo>
                <a:lnTo>
                  <a:pt x="3433" y="371"/>
                </a:lnTo>
                <a:lnTo>
                  <a:pt x="3433" y="372"/>
                </a:lnTo>
                <a:lnTo>
                  <a:pt x="3434" y="372"/>
                </a:lnTo>
                <a:lnTo>
                  <a:pt x="3434" y="370"/>
                </a:lnTo>
                <a:lnTo>
                  <a:pt x="3434" y="370"/>
                </a:lnTo>
                <a:lnTo>
                  <a:pt x="3434" y="371"/>
                </a:lnTo>
                <a:lnTo>
                  <a:pt x="3435" y="376"/>
                </a:lnTo>
                <a:lnTo>
                  <a:pt x="3435" y="375"/>
                </a:lnTo>
                <a:lnTo>
                  <a:pt x="3435" y="375"/>
                </a:lnTo>
                <a:lnTo>
                  <a:pt x="3435" y="371"/>
                </a:lnTo>
                <a:lnTo>
                  <a:pt x="3435" y="373"/>
                </a:lnTo>
                <a:lnTo>
                  <a:pt x="3436" y="374"/>
                </a:lnTo>
                <a:lnTo>
                  <a:pt x="3436" y="374"/>
                </a:lnTo>
                <a:lnTo>
                  <a:pt x="3436" y="376"/>
                </a:lnTo>
                <a:lnTo>
                  <a:pt x="3437" y="374"/>
                </a:lnTo>
                <a:lnTo>
                  <a:pt x="3437" y="373"/>
                </a:lnTo>
                <a:lnTo>
                  <a:pt x="3437" y="376"/>
                </a:lnTo>
                <a:lnTo>
                  <a:pt x="3437" y="376"/>
                </a:lnTo>
                <a:lnTo>
                  <a:pt x="3438" y="378"/>
                </a:lnTo>
                <a:lnTo>
                  <a:pt x="3438" y="378"/>
                </a:lnTo>
                <a:lnTo>
                  <a:pt x="3438" y="377"/>
                </a:lnTo>
                <a:lnTo>
                  <a:pt x="3438" y="378"/>
                </a:lnTo>
                <a:lnTo>
                  <a:pt x="3439" y="376"/>
                </a:lnTo>
                <a:lnTo>
                  <a:pt x="3439" y="377"/>
                </a:lnTo>
                <a:lnTo>
                  <a:pt x="3439" y="378"/>
                </a:lnTo>
                <a:lnTo>
                  <a:pt x="3439" y="378"/>
                </a:lnTo>
                <a:lnTo>
                  <a:pt x="3440" y="376"/>
                </a:lnTo>
                <a:lnTo>
                  <a:pt x="3440" y="375"/>
                </a:lnTo>
                <a:lnTo>
                  <a:pt x="3440" y="377"/>
                </a:lnTo>
                <a:lnTo>
                  <a:pt x="3440" y="378"/>
                </a:lnTo>
                <a:lnTo>
                  <a:pt x="3441" y="379"/>
                </a:lnTo>
                <a:lnTo>
                  <a:pt x="3441" y="378"/>
                </a:lnTo>
                <a:lnTo>
                  <a:pt x="3441" y="380"/>
                </a:lnTo>
                <a:lnTo>
                  <a:pt x="3441" y="378"/>
                </a:lnTo>
                <a:lnTo>
                  <a:pt x="3442" y="379"/>
                </a:lnTo>
                <a:lnTo>
                  <a:pt x="3442" y="380"/>
                </a:lnTo>
                <a:lnTo>
                  <a:pt x="3442" y="380"/>
                </a:lnTo>
                <a:lnTo>
                  <a:pt x="3442" y="380"/>
                </a:lnTo>
                <a:lnTo>
                  <a:pt x="3443" y="382"/>
                </a:lnTo>
                <a:lnTo>
                  <a:pt x="3443" y="378"/>
                </a:lnTo>
                <a:lnTo>
                  <a:pt x="3443" y="383"/>
                </a:lnTo>
                <a:lnTo>
                  <a:pt x="3443" y="383"/>
                </a:lnTo>
                <a:lnTo>
                  <a:pt x="3444" y="381"/>
                </a:lnTo>
                <a:lnTo>
                  <a:pt x="3444" y="382"/>
                </a:lnTo>
                <a:lnTo>
                  <a:pt x="3444" y="382"/>
                </a:lnTo>
                <a:lnTo>
                  <a:pt x="3444" y="382"/>
                </a:lnTo>
                <a:lnTo>
                  <a:pt x="3445" y="382"/>
                </a:lnTo>
                <a:lnTo>
                  <a:pt x="3445" y="381"/>
                </a:lnTo>
                <a:lnTo>
                  <a:pt x="3445" y="383"/>
                </a:lnTo>
                <a:lnTo>
                  <a:pt x="3445" y="382"/>
                </a:lnTo>
                <a:lnTo>
                  <a:pt x="3446" y="382"/>
                </a:lnTo>
                <a:lnTo>
                  <a:pt x="3446" y="383"/>
                </a:lnTo>
                <a:lnTo>
                  <a:pt x="3446" y="383"/>
                </a:lnTo>
                <a:lnTo>
                  <a:pt x="3446" y="382"/>
                </a:lnTo>
                <a:lnTo>
                  <a:pt x="3447" y="384"/>
                </a:lnTo>
                <a:lnTo>
                  <a:pt x="3447" y="384"/>
                </a:lnTo>
                <a:lnTo>
                  <a:pt x="3447" y="386"/>
                </a:lnTo>
                <a:lnTo>
                  <a:pt x="3447" y="385"/>
                </a:lnTo>
                <a:lnTo>
                  <a:pt x="3448" y="386"/>
                </a:lnTo>
                <a:lnTo>
                  <a:pt x="3448" y="386"/>
                </a:lnTo>
                <a:lnTo>
                  <a:pt x="3448" y="385"/>
                </a:lnTo>
                <a:lnTo>
                  <a:pt x="3448" y="385"/>
                </a:lnTo>
                <a:lnTo>
                  <a:pt x="3449" y="384"/>
                </a:lnTo>
                <a:lnTo>
                  <a:pt x="3449" y="385"/>
                </a:lnTo>
                <a:lnTo>
                  <a:pt x="3449" y="386"/>
                </a:lnTo>
                <a:lnTo>
                  <a:pt x="3449" y="386"/>
                </a:lnTo>
                <a:lnTo>
                  <a:pt x="3450" y="387"/>
                </a:lnTo>
                <a:lnTo>
                  <a:pt x="3450" y="387"/>
                </a:lnTo>
                <a:lnTo>
                  <a:pt x="3450" y="386"/>
                </a:lnTo>
                <a:lnTo>
                  <a:pt x="3451" y="388"/>
                </a:lnTo>
                <a:lnTo>
                  <a:pt x="3451" y="385"/>
                </a:lnTo>
                <a:lnTo>
                  <a:pt x="3451" y="387"/>
                </a:lnTo>
                <a:lnTo>
                  <a:pt x="3451" y="386"/>
                </a:lnTo>
                <a:lnTo>
                  <a:pt x="3451" y="385"/>
                </a:lnTo>
                <a:lnTo>
                  <a:pt x="3452" y="385"/>
                </a:lnTo>
                <a:lnTo>
                  <a:pt x="3452" y="386"/>
                </a:lnTo>
                <a:lnTo>
                  <a:pt x="3452" y="387"/>
                </a:lnTo>
                <a:lnTo>
                  <a:pt x="3452" y="386"/>
                </a:lnTo>
                <a:lnTo>
                  <a:pt x="3453" y="387"/>
                </a:lnTo>
                <a:lnTo>
                  <a:pt x="3453" y="386"/>
                </a:lnTo>
                <a:lnTo>
                  <a:pt x="3453" y="387"/>
                </a:lnTo>
                <a:lnTo>
                  <a:pt x="3453" y="387"/>
                </a:lnTo>
                <a:lnTo>
                  <a:pt x="3454" y="387"/>
                </a:lnTo>
                <a:lnTo>
                  <a:pt x="3454" y="389"/>
                </a:lnTo>
                <a:lnTo>
                  <a:pt x="3454" y="386"/>
                </a:lnTo>
                <a:lnTo>
                  <a:pt x="3454" y="388"/>
                </a:lnTo>
                <a:lnTo>
                  <a:pt x="3455" y="388"/>
                </a:lnTo>
                <a:lnTo>
                  <a:pt x="3455" y="389"/>
                </a:lnTo>
                <a:lnTo>
                  <a:pt x="3455" y="387"/>
                </a:lnTo>
                <a:lnTo>
                  <a:pt x="3456" y="388"/>
                </a:lnTo>
                <a:lnTo>
                  <a:pt x="3456" y="389"/>
                </a:lnTo>
                <a:lnTo>
                  <a:pt x="3456" y="389"/>
                </a:lnTo>
                <a:lnTo>
                  <a:pt x="3456" y="388"/>
                </a:lnTo>
                <a:lnTo>
                  <a:pt x="3456" y="388"/>
                </a:lnTo>
                <a:lnTo>
                  <a:pt x="3457" y="387"/>
                </a:lnTo>
                <a:lnTo>
                  <a:pt x="3457" y="388"/>
                </a:lnTo>
                <a:lnTo>
                  <a:pt x="3457" y="390"/>
                </a:lnTo>
                <a:lnTo>
                  <a:pt x="3457" y="388"/>
                </a:lnTo>
                <a:lnTo>
                  <a:pt x="3458" y="389"/>
                </a:lnTo>
                <a:lnTo>
                  <a:pt x="3458" y="390"/>
                </a:lnTo>
                <a:lnTo>
                  <a:pt x="3458" y="390"/>
                </a:lnTo>
                <a:lnTo>
                  <a:pt x="3458" y="390"/>
                </a:lnTo>
                <a:lnTo>
                  <a:pt x="3459" y="390"/>
                </a:lnTo>
                <a:lnTo>
                  <a:pt x="3459" y="390"/>
                </a:lnTo>
                <a:lnTo>
                  <a:pt x="3459" y="391"/>
                </a:lnTo>
                <a:lnTo>
                  <a:pt x="3460" y="389"/>
                </a:lnTo>
                <a:lnTo>
                  <a:pt x="3460" y="388"/>
                </a:lnTo>
                <a:lnTo>
                  <a:pt x="3460" y="390"/>
                </a:lnTo>
                <a:lnTo>
                  <a:pt x="3460" y="389"/>
                </a:lnTo>
                <a:lnTo>
                  <a:pt x="3461" y="388"/>
                </a:lnTo>
                <a:lnTo>
                  <a:pt x="3461" y="389"/>
                </a:lnTo>
                <a:lnTo>
                  <a:pt x="3461" y="389"/>
                </a:lnTo>
                <a:lnTo>
                  <a:pt x="3461" y="390"/>
                </a:lnTo>
                <a:lnTo>
                  <a:pt x="3461" y="390"/>
                </a:lnTo>
                <a:lnTo>
                  <a:pt x="3462" y="389"/>
                </a:lnTo>
                <a:lnTo>
                  <a:pt x="3462" y="390"/>
                </a:lnTo>
                <a:lnTo>
                  <a:pt x="3462" y="391"/>
                </a:lnTo>
                <a:lnTo>
                  <a:pt x="3462" y="391"/>
                </a:lnTo>
                <a:lnTo>
                  <a:pt x="3463" y="391"/>
                </a:lnTo>
                <a:lnTo>
                  <a:pt x="3463" y="390"/>
                </a:lnTo>
                <a:lnTo>
                  <a:pt x="3463" y="391"/>
                </a:lnTo>
                <a:lnTo>
                  <a:pt x="3463" y="390"/>
                </a:lnTo>
                <a:lnTo>
                  <a:pt x="3464" y="391"/>
                </a:lnTo>
                <a:lnTo>
                  <a:pt x="3464" y="390"/>
                </a:lnTo>
                <a:lnTo>
                  <a:pt x="3464" y="391"/>
                </a:lnTo>
                <a:lnTo>
                  <a:pt x="3465" y="391"/>
                </a:lnTo>
                <a:lnTo>
                  <a:pt x="3465" y="391"/>
                </a:lnTo>
                <a:lnTo>
                  <a:pt x="3465" y="391"/>
                </a:lnTo>
                <a:lnTo>
                  <a:pt x="3465" y="391"/>
                </a:lnTo>
                <a:lnTo>
                  <a:pt x="3466" y="389"/>
                </a:lnTo>
                <a:lnTo>
                  <a:pt x="3466" y="390"/>
                </a:lnTo>
                <a:lnTo>
                  <a:pt x="3466" y="391"/>
                </a:lnTo>
                <a:lnTo>
                  <a:pt x="3466" y="391"/>
                </a:lnTo>
                <a:lnTo>
                  <a:pt x="3466" y="392"/>
                </a:lnTo>
                <a:lnTo>
                  <a:pt x="3467" y="391"/>
                </a:lnTo>
                <a:lnTo>
                  <a:pt x="3467" y="391"/>
                </a:lnTo>
                <a:lnTo>
                  <a:pt x="3467" y="392"/>
                </a:lnTo>
                <a:lnTo>
                  <a:pt x="3467" y="392"/>
                </a:lnTo>
                <a:lnTo>
                  <a:pt x="3468" y="391"/>
                </a:lnTo>
                <a:lnTo>
                  <a:pt x="3468" y="391"/>
                </a:lnTo>
                <a:lnTo>
                  <a:pt x="3468" y="392"/>
                </a:lnTo>
                <a:lnTo>
                  <a:pt x="3468" y="392"/>
                </a:lnTo>
                <a:lnTo>
                  <a:pt x="3469" y="392"/>
                </a:lnTo>
                <a:lnTo>
                  <a:pt x="3469" y="393"/>
                </a:lnTo>
                <a:lnTo>
                  <a:pt x="3469" y="393"/>
                </a:lnTo>
                <a:lnTo>
                  <a:pt x="3470" y="393"/>
                </a:lnTo>
                <a:lnTo>
                  <a:pt x="3470" y="391"/>
                </a:lnTo>
                <a:lnTo>
                  <a:pt x="3470" y="391"/>
                </a:lnTo>
                <a:lnTo>
                  <a:pt x="3470" y="393"/>
                </a:lnTo>
                <a:lnTo>
                  <a:pt x="3471" y="393"/>
                </a:lnTo>
                <a:lnTo>
                  <a:pt x="3471" y="392"/>
                </a:lnTo>
                <a:lnTo>
                  <a:pt x="3471" y="392"/>
                </a:lnTo>
                <a:lnTo>
                  <a:pt x="3471" y="391"/>
                </a:lnTo>
                <a:lnTo>
                  <a:pt x="3471" y="393"/>
                </a:lnTo>
                <a:lnTo>
                  <a:pt x="3472" y="391"/>
                </a:lnTo>
                <a:lnTo>
                  <a:pt x="3472" y="392"/>
                </a:lnTo>
                <a:lnTo>
                  <a:pt x="3472" y="392"/>
                </a:lnTo>
                <a:lnTo>
                  <a:pt x="3472" y="392"/>
                </a:lnTo>
                <a:lnTo>
                  <a:pt x="3473" y="394"/>
                </a:lnTo>
                <a:lnTo>
                  <a:pt x="3473" y="393"/>
                </a:lnTo>
                <a:lnTo>
                  <a:pt x="3473" y="393"/>
                </a:lnTo>
                <a:lnTo>
                  <a:pt x="3473" y="393"/>
                </a:lnTo>
                <a:lnTo>
                  <a:pt x="3474" y="392"/>
                </a:lnTo>
                <a:lnTo>
                  <a:pt x="3474" y="394"/>
                </a:lnTo>
                <a:lnTo>
                  <a:pt x="3474" y="393"/>
                </a:lnTo>
                <a:lnTo>
                  <a:pt x="3475" y="393"/>
                </a:lnTo>
                <a:lnTo>
                  <a:pt x="3475" y="392"/>
                </a:lnTo>
                <a:lnTo>
                  <a:pt x="3475" y="394"/>
                </a:lnTo>
                <a:lnTo>
                  <a:pt x="3475" y="393"/>
                </a:lnTo>
                <a:lnTo>
                  <a:pt x="3476" y="394"/>
                </a:lnTo>
                <a:lnTo>
                  <a:pt x="3476" y="392"/>
                </a:lnTo>
                <a:lnTo>
                  <a:pt x="3476" y="393"/>
                </a:lnTo>
                <a:lnTo>
                  <a:pt x="3476" y="393"/>
                </a:lnTo>
                <a:lnTo>
                  <a:pt x="3476" y="394"/>
                </a:lnTo>
                <a:lnTo>
                  <a:pt x="3477" y="393"/>
                </a:lnTo>
                <a:lnTo>
                  <a:pt x="3477" y="393"/>
                </a:lnTo>
                <a:lnTo>
                  <a:pt x="3477" y="394"/>
                </a:lnTo>
                <a:lnTo>
                  <a:pt x="3477" y="392"/>
                </a:lnTo>
                <a:lnTo>
                  <a:pt x="3478" y="394"/>
                </a:lnTo>
                <a:lnTo>
                  <a:pt x="3478" y="394"/>
                </a:lnTo>
                <a:lnTo>
                  <a:pt x="3478" y="394"/>
                </a:lnTo>
                <a:lnTo>
                  <a:pt x="3479" y="395"/>
                </a:lnTo>
                <a:lnTo>
                  <a:pt x="3479" y="394"/>
                </a:lnTo>
                <a:lnTo>
                  <a:pt x="3479" y="394"/>
                </a:lnTo>
                <a:lnTo>
                  <a:pt x="3479" y="394"/>
                </a:lnTo>
                <a:lnTo>
                  <a:pt x="3480" y="395"/>
                </a:lnTo>
                <a:lnTo>
                  <a:pt x="3480" y="395"/>
                </a:lnTo>
                <a:lnTo>
                  <a:pt x="3480" y="392"/>
                </a:lnTo>
                <a:lnTo>
                  <a:pt x="3480" y="393"/>
                </a:lnTo>
                <a:lnTo>
                  <a:pt x="3481" y="394"/>
                </a:lnTo>
                <a:lnTo>
                  <a:pt x="3481" y="392"/>
                </a:lnTo>
                <a:lnTo>
                  <a:pt x="3481" y="393"/>
                </a:lnTo>
                <a:lnTo>
                  <a:pt x="3481" y="392"/>
                </a:lnTo>
                <a:lnTo>
                  <a:pt x="3482" y="394"/>
                </a:lnTo>
                <a:lnTo>
                  <a:pt x="3482" y="394"/>
                </a:lnTo>
                <a:lnTo>
                  <a:pt x="3482" y="392"/>
                </a:lnTo>
                <a:lnTo>
                  <a:pt x="3482" y="392"/>
                </a:lnTo>
                <a:lnTo>
                  <a:pt x="3482" y="394"/>
                </a:lnTo>
                <a:lnTo>
                  <a:pt x="3483" y="392"/>
                </a:lnTo>
                <a:lnTo>
                  <a:pt x="3483" y="393"/>
                </a:lnTo>
                <a:lnTo>
                  <a:pt x="3483" y="394"/>
                </a:lnTo>
                <a:lnTo>
                  <a:pt x="3484" y="394"/>
                </a:lnTo>
                <a:lnTo>
                  <a:pt x="3484" y="394"/>
                </a:lnTo>
                <a:lnTo>
                  <a:pt x="3484" y="393"/>
                </a:lnTo>
                <a:lnTo>
                  <a:pt x="3484" y="393"/>
                </a:lnTo>
                <a:lnTo>
                  <a:pt x="3485" y="393"/>
                </a:lnTo>
                <a:lnTo>
                  <a:pt x="3485" y="394"/>
                </a:lnTo>
                <a:lnTo>
                  <a:pt x="3485" y="394"/>
                </a:lnTo>
                <a:lnTo>
                  <a:pt x="3485" y="394"/>
                </a:lnTo>
                <a:lnTo>
                  <a:pt x="3486" y="394"/>
                </a:lnTo>
                <a:lnTo>
                  <a:pt x="3486" y="393"/>
                </a:lnTo>
                <a:lnTo>
                  <a:pt x="3486" y="394"/>
                </a:lnTo>
                <a:lnTo>
                  <a:pt x="3486" y="394"/>
                </a:lnTo>
                <a:lnTo>
                  <a:pt x="3487" y="393"/>
                </a:lnTo>
                <a:lnTo>
                  <a:pt x="3487" y="394"/>
                </a:lnTo>
                <a:lnTo>
                  <a:pt x="3487" y="395"/>
                </a:lnTo>
                <a:lnTo>
                  <a:pt x="3487" y="395"/>
                </a:lnTo>
                <a:lnTo>
                  <a:pt x="3487" y="394"/>
                </a:lnTo>
                <a:lnTo>
                  <a:pt x="3488" y="394"/>
                </a:lnTo>
                <a:lnTo>
                  <a:pt x="3488" y="395"/>
                </a:lnTo>
                <a:lnTo>
                  <a:pt x="3488" y="394"/>
                </a:lnTo>
                <a:lnTo>
                  <a:pt x="3489" y="395"/>
                </a:lnTo>
                <a:lnTo>
                  <a:pt x="3489" y="396"/>
                </a:lnTo>
                <a:lnTo>
                  <a:pt x="3489" y="396"/>
                </a:lnTo>
                <a:lnTo>
                  <a:pt x="3489" y="393"/>
                </a:lnTo>
                <a:lnTo>
                  <a:pt x="3490" y="395"/>
                </a:lnTo>
                <a:lnTo>
                  <a:pt x="3490" y="395"/>
                </a:lnTo>
                <a:lnTo>
                  <a:pt x="3490" y="396"/>
                </a:lnTo>
                <a:lnTo>
                  <a:pt x="3490" y="395"/>
                </a:lnTo>
                <a:lnTo>
                  <a:pt x="3491" y="394"/>
                </a:lnTo>
                <a:lnTo>
                  <a:pt x="3491" y="396"/>
                </a:lnTo>
                <a:lnTo>
                  <a:pt x="3491" y="393"/>
                </a:lnTo>
                <a:lnTo>
                  <a:pt x="3491" y="394"/>
                </a:lnTo>
                <a:lnTo>
                  <a:pt x="3492" y="394"/>
                </a:lnTo>
                <a:lnTo>
                  <a:pt x="3492" y="394"/>
                </a:lnTo>
                <a:lnTo>
                  <a:pt x="3492" y="394"/>
                </a:lnTo>
                <a:lnTo>
                  <a:pt x="3492" y="394"/>
                </a:lnTo>
                <a:lnTo>
                  <a:pt x="3492" y="394"/>
                </a:lnTo>
                <a:lnTo>
                  <a:pt x="3493" y="394"/>
                </a:lnTo>
                <a:lnTo>
                  <a:pt x="3493" y="394"/>
                </a:lnTo>
                <a:lnTo>
                  <a:pt x="3493" y="394"/>
                </a:lnTo>
                <a:lnTo>
                  <a:pt x="3494" y="395"/>
                </a:lnTo>
                <a:lnTo>
                  <a:pt x="3494" y="394"/>
                </a:lnTo>
                <a:lnTo>
                  <a:pt x="3494" y="394"/>
                </a:lnTo>
                <a:lnTo>
                  <a:pt x="3494" y="394"/>
                </a:lnTo>
                <a:lnTo>
                  <a:pt x="3495" y="394"/>
                </a:lnTo>
                <a:lnTo>
                  <a:pt x="3495" y="395"/>
                </a:lnTo>
                <a:lnTo>
                  <a:pt x="3495" y="394"/>
                </a:lnTo>
                <a:lnTo>
                  <a:pt x="3495" y="394"/>
                </a:lnTo>
                <a:lnTo>
                  <a:pt x="3496" y="395"/>
                </a:lnTo>
                <a:lnTo>
                  <a:pt x="3496" y="394"/>
                </a:lnTo>
                <a:lnTo>
                  <a:pt x="3496" y="394"/>
                </a:lnTo>
                <a:lnTo>
                  <a:pt x="3496" y="395"/>
                </a:lnTo>
                <a:lnTo>
                  <a:pt x="3497" y="395"/>
                </a:lnTo>
                <a:lnTo>
                  <a:pt x="3497" y="393"/>
                </a:lnTo>
                <a:lnTo>
                  <a:pt x="3497" y="394"/>
                </a:lnTo>
                <a:lnTo>
                  <a:pt x="3497" y="392"/>
                </a:lnTo>
                <a:lnTo>
                  <a:pt x="3497" y="393"/>
                </a:lnTo>
                <a:lnTo>
                  <a:pt x="3498" y="394"/>
                </a:lnTo>
                <a:lnTo>
                  <a:pt x="3498" y="394"/>
                </a:lnTo>
                <a:lnTo>
                  <a:pt x="3498" y="393"/>
                </a:lnTo>
                <a:lnTo>
                  <a:pt x="3499" y="393"/>
                </a:lnTo>
                <a:lnTo>
                  <a:pt x="3499" y="393"/>
                </a:lnTo>
                <a:lnTo>
                  <a:pt x="3499" y="393"/>
                </a:lnTo>
                <a:lnTo>
                  <a:pt x="3499" y="392"/>
                </a:lnTo>
                <a:lnTo>
                  <a:pt x="3500" y="392"/>
                </a:lnTo>
                <a:lnTo>
                  <a:pt x="3500" y="392"/>
                </a:lnTo>
                <a:lnTo>
                  <a:pt x="3500" y="391"/>
                </a:lnTo>
                <a:lnTo>
                  <a:pt x="3500" y="394"/>
                </a:lnTo>
                <a:lnTo>
                  <a:pt x="3501" y="394"/>
                </a:lnTo>
                <a:lnTo>
                  <a:pt x="3501" y="393"/>
                </a:lnTo>
                <a:lnTo>
                  <a:pt x="3501" y="393"/>
                </a:lnTo>
                <a:lnTo>
                  <a:pt x="3501" y="392"/>
                </a:lnTo>
                <a:lnTo>
                  <a:pt x="3502" y="393"/>
                </a:lnTo>
                <a:lnTo>
                  <a:pt x="3502" y="392"/>
                </a:lnTo>
                <a:lnTo>
                  <a:pt x="3502" y="391"/>
                </a:lnTo>
                <a:lnTo>
                  <a:pt x="3503" y="392"/>
                </a:lnTo>
                <a:lnTo>
                  <a:pt x="3503" y="391"/>
                </a:lnTo>
                <a:lnTo>
                  <a:pt x="3503" y="392"/>
                </a:lnTo>
                <a:lnTo>
                  <a:pt x="3503" y="393"/>
                </a:lnTo>
                <a:lnTo>
                  <a:pt x="3503" y="392"/>
                </a:lnTo>
                <a:lnTo>
                  <a:pt x="3504" y="392"/>
                </a:lnTo>
                <a:lnTo>
                  <a:pt x="3504" y="393"/>
                </a:lnTo>
                <a:lnTo>
                  <a:pt x="3504" y="391"/>
                </a:lnTo>
                <a:lnTo>
                  <a:pt x="3504" y="391"/>
                </a:lnTo>
                <a:lnTo>
                  <a:pt x="3505" y="392"/>
                </a:lnTo>
                <a:lnTo>
                  <a:pt x="3505" y="391"/>
                </a:lnTo>
                <a:lnTo>
                  <a:pt x="3505" y="392"/>
                </a:lnTo>
                <a:lnTo>
                  <a:pt x="3505" y="392"/>
                </a:lnTo>
                <a:lnTo>
                  <a:pt x="3506" y="393"/>
                </a:lnTo>
                <a:lnTo>
                  <a:pt x="3506" y="391"/>
                </a:lnTo>
                <a:lnTo>
                  <a:pt x="3506" y="390"/>
                </a:lnTo>
                <a:lnTo>
                  <a:pt x="3506" y="389"/>
                </a:lnTo>
                <a:lnTo>
                  <a:pt x="3507" y="390"/>
                </a:lnTo>
                <a:lnTo>
                  <a:pt x="3507" y="389"/>
                </a:lnTo>
                <a:lnTo>
                  <a:pt x="3507" y="390"/>
                </a:lnTo>
                <a:lnTo>
                  <a:pt x="3508" y="390"/>
                </a:lnTo>
                <a:lnTo>
                  <a:pt x="3508" y="389"/>
                </a:lnTo>
                <a:lnTo>
                  <a:pt x="3508" y="389"/>
                </a:lnTo>
                <a:lnTo>
                  <a:pt x="3508" y="389"/>
                </a:lnTo>
                <a:lnTo>
                  <a:pt x="3508" y="389"/>
                </a:lnTo>
                <a:lnTo>
                  <a:pt x="3509" y="388"/>
                </a:lnTo>
                <a:lnTo>
                  <a:pt x="3509" y="389"/>
                </a:lnTo>
                <a:lnTo>
                  <a:pt x="3509" y="388"/>
                </a:lnTo>
                <a:lnTo>
                  <a:pt x="3509" y="389"/>
                </a:lnTo>
                <a:lnTo>
                  <a:pt x="3510" y="390"/>
                </a:lnTo>
                <a:lnTo>
                  <a:pt x="3510" y="389"/>
                </a:lnTo>
                <a:lnTo>
                  <a:pt x="3510" y="388"/>
                </a:lnTo>
                <a:lnTo>
                  <a:pt x="3510" y="387"/>
                </a:lnTo>
                <a:lnTo>
                  <a:pt x="3511" y="388"/>
                </a:lnTo>
                <a:lnTo>
                  <a:pt x="3511" y="387"/>
                </a:lnTo>
                <a:lnTo>
                  <a:pt x="3511" y="387"/>
                </a:lnTo>
                <a:lnTo>
                  <a:pt x="3511" y="387"/>
                </a:lnTo>
                <a:lnTo>
                  <a:pt x="3512" y="387"/>
                </a:lnTo>
                <a:lnTo>
                  <a:pt x="3512" y="387"/>
                </a:lnTo>
                <a:lnTo>
                  <a:pt x="3512" y="386"/>
                </a:lnTo>
                <a:lnTo>
                  <a:pt x="3513" y="386"/>
                </a:lnTo>
                <a:lnTo>
                  <a:pt x="3513" y="386"/>
                </a:lnTo>
                <a:lnTo>
                  <a:pt x="3513" y="386"/>
                </a:lnTo>
                <a:lnTo>
                  <a:pt x="3513" y="384"/>
                </a:lnTo>
                <a:lnTo>
                  <a:pt x="3513" y="385"/>
                </a:lnTo>
                <a:lnTo>
                  <a:pt x="3514" y="384"/>
                </a:lnTo>
                <a:lnTo>
                  <a:pt x="3514" y="385"/>
                </a:lnTo>
                <a:lnTo>
                  <a:pt x="3514" y="383"/>
                </a:lnTo>
                <a:lnTo>
                  <a:pt x="3514" y="383"/>
                </a:lnTo>
                <a:lnTo>
                  <a:pt x="3515" y="383"/>
                </a:lnTo>
                <a:lnTo>
                  <a:pt x="3515" y="383"/>
                </a:lnTo>
                <a:lnTo>
                  <a:pt x="3515" y="382"/>
                </a:lnTo>
                <a:lnTo>
                  <a:pt x="3515" y="382"/>
                </a:lnTo>
                <a:lnTo>
                  <a:pt x="3516" y="384"/>
                </a:lnTo>
                <a:lnTo>
                  <a:pt x="3516" y="382"/>
                </a:lnTo>
                <a:lnTo>
                  <a:pt x="3516" y="381"/>
                </a:lnTo>
                <a:lnTo>
                  <a:pt x="3516" y="381"/>
                </a:lnTo>
                <a:lnTo>
                  <a:pt x="3517" y="378"/>
                </a:lnTo>
                <a:lnTo>
                  <a:pt x="3517" y="380"/>
                </a:lnTo>
                <a:lnTo>
                  <a:pt x="3517" y="377"/>
                </a:lnTo>
                <a:lnTo>
                  <a:pt x="3518" y="381"/>
                </a:lnTo>
                <a:lnTo>
                  <a:pt x="3518" y="378"/>
                </a:lnTo>
                <a:lnTo>
                  <a:pt x="3518" y="377"/>
                </a:lnTo>
                <a:lnTo>
                  <a:pt x="3518" y="378"/>
                </a:lnTo>
                <a:lnTo>
                  <a:pt x="3518" y="377"/>
                </a:lnTo>
                <a:lnTo>
                  <a:pt x="3519" y="377"/>
                </a:lnTo>
                <a:lnTo>
                  <a:pt x="3519" y="375"/>
                </a:lnTo>
                <a:lnTo>
                  <a:pt x="3519" y="376"/>
                </a:lnTo>
                <a:lnTo>
                  <a:pt x="3519" y="376"/>
                </a:lnTo>
                <a:lnTo>
                  <a:pt x="3520" y="375"/>
                </a:lnTo>
                <a:lnTo>
                  <a:pt x="3520" y="374"/>
                </a:lnTo>
                <a:lnTo>
                  <a:pt x="3520" y="376"/>
                </a:lnTo>
                <a:lnTo>
                  <a:pt x="3520" y="376"/>
                </a:lnTo>
                <a:lnTo>
                  <a:pt x="3521" y="373"/>
                </a:lnTo>
                <a:lnTo>
                  <a:pt x="3521" y="373"/>
                </a:lnTo>
                <a:lnTo>
                  <a:pt x="3521" y="373"/>
                </a:lnTo>
                <a:lnTo>
                  <a:pt x="3522" y="372"/>
                </a:lnTo>
                <a:lnTo>
                  <a:pt x="3522" y="371"/>
                </a:lnTo>
                <a:lnTo>
                  <a:pt x="3522" y="369"/>
                </a:lnTo>
                <a:lnTo>
                  <a:pt x="3522" y="368"/>
                </a:lnTo>
                <a:lnTo>
                  <a:pt x="3523" y="368"/>
                </a:lnTo>
                <a:lnTo>
                  <a:pt x="3523" y="370"/>
                </a:lnTo>
                <a:lnTo>
                  <a:pt x="3523" y="368"/>
                </a:lnTo>
                <a:lnTo>
                  <a:pt x="3523" y="364"/>
                </a:lnTo>
                <a:lnTo>
                  <a:pt x="3523" y="365"/>
                </a:lnTo>
                <a:lnTo>
                  <a:pt x="3524" y="366"/>
                </a:lnTo>
                <a:lnTo>
                  <a:pt x="3524" y="365"/>
                </a:lnTo>
                <a:lnTo>
                  <a:pt x="3524" y="365"/>
                </a:lnTo>
                <a:lnTo>
                  <a:pt x="3524" y="364"/>
                </a:lnTo>
                <a:lnTo>
                  <a:pt x="3525" y="365"/>
                </a:lnTo>
                <a:lnTo>
                  <a:pt x="3525" y="364"/>
                </a:lnTo>
                <a:lnTo>
                  <a:pt x="3525" y="365"/>
                </a:lnTo>
                <a:lnTo>
                  <a:pt x="3525" y="366"/>
                </a:lnTo>
                <a:lnTo>
                  <a:pt x="3526" y="366"/>
                </a:lnTo>
                <a:lnTo>
                  <a:pt x="3526" y="364"/>
                </a:lnTo>
                <a:lnTo>
                  <a:pt x="3526" y="360"/>
                </a:lnTo>
                <a:lnTo>
                  <a:pt x="3527" y="360"/>
                </a:lnTo>
                <a:lnTo>
                  <a:pt x="3527" y="360"/>
                </a:lnTo>
                <a:lnTo>
                  <a:pt x="3527" y="362"/>
                </a:lnTo>
                <a:lnTo>
                  <a:pt x="3527" y="361"/>
                </a:lnTo>
                <a:lnTo>
                  <a:pt x="3528" y="360"/>
                </a:lnTo>
                <a:lnTo>
                  <a:pt x="3528" y="359"/>
                </a:lnTo>
                <a:lnTo>
                  <a:pt x="3528" y="356"/>
                </a:lnTo>
                <a:lnTo>
                  <a:pt x="3528" y="357"/>
                </a:lnTo>
                <a:lnTo>
                  <a:pt x="3529" y="359"/>
                </a:lnTo>
                <a:lnTo>
                  <a:pt x="3529" y="358"/>
                </a:lnTo>
                <a:lnTo>
                  <a:pt x="3529" y="355"/>
                </a:lnTo>
                <a:lnTo>
                  <a:pt x="3529" y="354"/>
                </a:lnTo>
                <a:lnTo>
                  <a:pt x="3529" y="358"/>
                </a:lnTo>
                <a:lnTo>
                  <a:pt x="3530" y="359"/>
                </a:lnTo>
                <a:lnTo>
                  <a:pt x="3530" y="358"/>
                </a:lnTo>
                <a:lnTo>
                  <a:pt x="3530" y="355"/>
                </a:lnTo>
                <a:lnTo>
                  <a:pt x="3530" y="355"/>
                </a:lnTo>
                <a:lnTo>
                  <a:pt x="3531" y="356"/>
                </a:lnTo>
                <a:lnTo>
                  <a:pt x="3531" y="352"/>
                </a:lnTo>
                <a:lnTo>
                  <a:pt x="3531" y="351"/>
                </a:lnTo>
                <a:lnTo>
                  <a:pt x="3532" y="351"/>
                </a:lnTo>
                <a:lnTo>
                  <a:pt x="3532" y="350"/>
                </a:lnTo>
                <a:lnTo>
                  <a:pt x="3532" y="352"/>
                </a:lnTo>
                <a:lnTo>
                  <a:pt x="3532" y="350"/>
                </a:lnTo>
                <a:lnTo>
                  <a:pt x="3533" y="351"/>
                </a:lnTo>
                <a:lnTo>
                  <a:pt x="3533" y="349"/>
                </a:lnTo>
                <a:lnTo>
                  <a:pt x="3533" y="351"/>
                </a:lnTo>
                <a:lnTo>
                  <a:pt x="3533" y="351"/>
                </a:lnTo>
                <a:lnTo>
                  <a:pt x="3534" y="349"/>
                </a:lnTo>
                <a:lnTo>
                  <a:pt x="3534" y="350"/>
                </a:lnTo>
                <a:lnTo>
                  <a:pt x="3534" y="349"/>
                </a:lnTo>
                <a:lnTo>
                  <a:pt x="3534" y="348"/>
                </a:lnTo>
                <a:lnTo>
                  <a:pt x="3534" y="349"/>
                </a:lnTo>
                <a:lnTo>
                  <a:pt x="3535" y="345"/>
                </a:lnTo>
                <a:lnTo>
                  <a:pt x="3535" y="348"/>
                </a:lnTo>
                <a:lnTo>
                  <a:pt x="3535" y="346"/>
                </a:lnTo>
                <a:lnTo>
                  <a:pt x="3535" y="349"/>
                </a:lnTo>
                <a:lnTo>
                  <a:pt x="3536" y="348"/>
                </a:lnTo>
                <a:lnTo>
                  <a:pt x="3536" y="346"/>
                </a:lnTo>
                <a:lnTo>
                  <a:pt x="3536" y="342"/>
                </a:lnTo>
                <a:lnTo>
                  <a:pt x="3537" y="339"/>
                </a:lnTo>
                <a:lnTo>
                  <a:pt x="3537" y="343"/>
                </a:lnTo>
                <a:lnTo>
                  <a:pt x="3537" y="347"/>
                </a:lnTo>
                <a:lnTo>
                  <a:pt x="3537" y="343"/>
                </a:lnTo>
                <a:lnTo>
                  <a:pt x="3538" y="343"/>
                </a:lnTo>
                <a:lnTo>
                  <a:pt x="3538" y="348"/>
                </a:lnTo>
                <a:lnTo>
                  <a:pt x="3538" y="345"/>
                </a:lnTo>
                <a:lnTo>
                  <a:pt x="3538" y="341"/>
                </a:lnTo>
                <a:lnTo>
                  <a:pt x="3539" y="344"/>
                </a:lnTo>
                <a:lnTo>
                  <a:pt x="3539" y="340"/>
                </a:lnTo>
                <a:lnTo>
                  <a:pt x="3539" y="343"/>
                </a:lnTo>
                <a:lnTo>
                  <a:pt x="3539" y="340"/>
                </a:lnTo>
                <a:lnTo>
                  <a:pt x="3539" y="339"/>
                </a:lnTo>
                <a:lnTo>
                  <a:pt x="3540" y="339"/>
                </a:lnTo>
                <a:lnTo>
                  <a:pt x="3540" y="332"/>
                </a:lnTo>
                <a:lnTo>
                  <a:pt x="3540" y="336"/>
                </a:lnTo>
                <a:lnTo>
                  <a:pt x="3541" y="336"/>
                </a:lnTo>
                <a:lnTo>
                  <a:pt x="3541" y="331"/>
                </a:lnTo>
                <a:lnTo>
                  <a:pt x="3541" y="335"/>
                </a:lnTo>
                <a:lnTo>
                  <a:pt x="3541" y="341"/>
                </a:lnTo>
                <a:lnTo>
                  <a:pt x="3542" y="333"/>
                </a:lnTo>
                <a:lnTo>
                  <a:pt x="3542" y="341"/>
                </a:lnTo>
                <a:lnTo>
                  <a:pt x="3542" y="341"/>
                </a:lnTo>
                <a:lnTo>
                  <a:pt x="3542" y="342"/>
                </a:lnTo>
                <a:lnTo>
                  <a:pt x="3543" y="343"/>
                </a:lnTo>
                <a:lnTo>
                  <a:pt x="3543" y="337"/>
                </a:lnTo>
                <a:lnTo>
                  <a:pt x="3543" y="336"/>
                </a:lnTo>
                <a:lnTo>
                  <a:pt x="3543" y="334"/>
                </a:lnTo>
                <a:lnTo>
                  <a:pt x="3544" y="329"/>
                </a:lnTo>
                <a:lnTo>
                  <a:pt x="3544" y="331"/>
                </a:lnTo>
                <a:lnTo>
                  <a:pt x="3544" y="329"/>
                </a:lnTo>
                <a:lnTo>
                  <a:pt x="3544" y="324"/>
                </a:lnTo>
                <a:lnTo>
                  <a:pt x="3544" y="333"/>
                </a:lnTo>
                <a:lnTo>
                  <a:pt x="3545" y="335"/>
                </a:lnTo>
                <a:lnTo>
                  <a:pt x="3545" y="328"/>
                </a:lnTo>
                <a:lnTo>
                  <a:pt x="3545" y="327"/>
                </a:lnTo>
                <a:lnTo>
                  <a:pt x="3546" y="327"/>
                </a:lnTo>
                <a:lnTo>
                  <a:pt x="3546" y="332"/>
                </a:lnTo>
                <a:lnTo>
                  <a:pt x="3546" y="329"/>
                </a:lnTo>
                <a:lnTo>
                  <a:pt x="3546" y="323"/>
                </a:lnTo>
                <a:lnTo>
                  <a:pt x="3547" y="324"/>
                </a:lnTo>
                <a:lnTo>
                  <a:pt x="3547" y="326"/>
                </a:lnTo>
                <a:lnTo>
                  <a:pt x="3547" y="321"/>
                </a:lnTo>
                <a:lnTo>
                  <a:pt x="3547" y="326"/>
                </a:lnTo>
                <a:lnTo>
                  <a:pt x="3548" y="329"/>
                </a:lnTo>
                <a:lnTo>
                  <a:pt x="3548" y="327"/>
                </a:lnTo>
                <a:lnTo>
                  <a:pt x="3548" y="325"/>
                </a:lnTo>
                <a:lnTo>
                  <a:pt x="3548" y="327"/>
                </a:lnTo>
                <a:lnTo>
                  <a:pt x="3549" y="322"/>
                </a:lnTo>
                <a:lnTo>
                  <a:pt x="3549" y="326"/>
                </a:lnTo>
                <a:lnTo>
                  <a:pt x="3549" y="327"/>
                </a:lnTo>
                <a:lnTo>
                  <a:pt x="3549" y="327"/>
                </a:lnTo>
                <a:lnTo>
                  <a:pt x="3549" y="330"/>
                </a:lnTo>
                <a:lnTo>
                  <a:pt x="3550" y="325"/>
                </a:lnTo>
                <a:lnTo>
                  <a:pt x="3550" y="331"/>
                </a:lnTo>
                <a:lnTo>
                  <a:pt x="3550" y="327"/>
                </a:lnTo>
                <a:lnTo>
                  <a:pt x="3551" y="325"/>
                </a:lnTo>
                <a:lnTo>
                  <a:pt x="3551" y="327"/>
                </a:lnTo>
                <a:lnTo>
                  <a:pt x="3551" y="323"/>
                </a:lnTo>
                <a:lnTo>
                  <a:pt x="3551" y="321"/>
                </a:lnTo>
                <a:lnTo>
                  <a:pt x="3552" y="323"/>
                </a:lnTo>
                <a:lnTo>
                  <a:pt x="3552" y="322"/>
                </a:lnTo>
                <a:lnTo>
                  <a:pt x="3552" y="323"/>
                </a:lnTo>
                <a:lnTo>
                  <a:pt x="3552" y="324"/>
                </a:lnTo>
                <a:lnTo>
                  <a:pt x="3553" y="326"/>
                </a:lnTo>
                <a:lnTo>
                  <a:pt x="3553" y="316"/>
                </a:lnTo>
                <a:lnTo>
                  <a:pt x="3553" y="325"/>
                </a:lnTo>
                <a:lnTo>
                  <a:pt x="3553" y="325"/>
                </a:lnTo>
                <a:lnTo>
                  <a:pt x="3554" y="326"/>
                </a:lnTo>
                <a:lnTo>
                  <a:pt x="3554" y="323"/>
                </a:lnTo>
                <a:lnTo>
                  <a:pt x="3554" y="330"/>
                </a:lnTo>
                <a:lnTo>
                  <a:pt x="3554" y="330"/>
                </a:lnTo>
                <a:lnTo>
                  <a:pt x="3555" y="327"/>
                </a:lnTo>
                <a:lnTo>
                  <a:pt x="3555" y="329"/>
                </a:lnTo>
                <a:lnTo>
                  <a:pt x="3555" y="327"/>
                </a:lnTo>
                <a:lnTo>
                  <a:pt x="3555" y="318"/>
                </a:lnTo>
                <a:lnTo>
                  <a:pt x="3556" y="327"/>
                </a:lnTo>
                <a:lnTo>
                  <a:pt x="3556" y="319"/>
                </a:lnTo>
                <a:lnTo>
                  <a:pt x="3556" y="320"/>
                </a:lnTo>
                <a:lnTo>
                  <a:pt x="3556" y="320"/>
                </a:lnTo>
                <a:lnTo>
                  <a:pt x="3557" y="320"/>
                </a:lnTo>
                <a:lnTo>
                  <a:pt x="3557" y="317"/>
                </a:lnTo>
                <a:lnTo>
                  <a:pt x="3557" y="323"/>
                </a:lnTo>
                <a:lnTo>
                  <a:pt x="3557" y="330"/>
                </a:lnTo>
                <a:lnTo>
                  <a:pt x="3558" y="325"/>
                </a:lnTo>
                <a:lnTo>
                  <a:pt x="3558" y="327"/>
                </a:lnTo>
                <a:lnTo>
                  <a:pt x="3558" y="324"/>
                </a:lnTo>
                <a:lnTo>
                  <a:pt x="3558" y="323"/>
                </a:lnTo>
                <a:lnTo>
                  <a:pt x="3559" y="320"/>
                </a:lnTo>
                <a:lnTo>
                  <a:pt x="3559" y="320"/>
                </a:lnTo>
                <a:lnTo>
                  <a:pt x="3559" y="318"/>
                </a:lnTo>
                <a:lnTo>
                  <a:pt x="3560" y="320"/>
                </a:lnTo>
                <a:lnTo>
                  <a:pt x="3560" y="325"/>
                </a:lnTo>
                <a:lnTo>
                  <a:pt x="3560" y="325"/>
                </a:lnTo>
                <a:lnTo>
                  <a:pt x="3560" y="324"/>
                </a:lnTo>
                <a:lnTo>
                  <a:pt x="3560" y="326"/>
                </a:lnTo>
                <a:lnTo>
                  <a:pt x="3561" y="326"/>
                </a:lnTo>
                <a:lnTo>
                  <a:pt x="3561" y="319"/>
                </a:lnTo>
                <a:lnTo>
                  <a:pt x="3561" y="325"/>
                </a:lnTo>
                <a:lnTo>
                  <a:pt x="3561" y="322"/>
                </a:lnTo>
                <a:lnTo>
                  <a:pt x="3562" y="319"/>
                </a:lnTo>
                <a:lnTo>
                  <a:pt x="3562" y="320"/>
                </a:lnTo>
                <a:lnTo>
                  <a:pt x="3562" y="321"/>
                </a:lnTo>
                <a:lnTo>
                  <a:pt x="3562" y="317"/>
                </a:lnTo>
                <a:lnTo>
                  <a:pt x="3563" y="309"/>
                </a:lnTo>
                <a:lnTo>
                  <a:pt x="3563" y="314"/>
                </a:lnTo>
                <a:lnTo>
                  <a:pt x="3563" y="321"/>
                </a:lnTo>
                <a:lnTo>
                  <a:pt x="3563" y="311"/>
                </a:lnTo>
                <a:lnTo>
                  <a:pt x="3564" y="317"/>
                </a:lnTo>
                <a:lnTo>
                  <a:pt x="3564" y="319"/>
                </a:lnTo>
                <a:lnTo>
                  <a:pt x="3564" y="313"/>
                </a:lnTo>
                <a:lnTo>
                  <a:pt x="3565" y="322"/>
                </a:lnTo>
                <a:lnTo>
                  <a:pt x="3565" y="322"/>
                </a:lnTo>
                <a:lnTo>
                  <a:pt x="3565" y="320"/>
                </a:lnTo>
                <a:lnTo>
                  <a:pt x="3565" y="316"/>
                </a:lnTo>
                <a:lnTo>
                  <a:pt x="3565" y="314"/>
                </a:lnTo>
                <a:lnTo>
                  <a:pt x="3566" y="320"/>
                </a:lnTo>
                <a:lnTo>
                  <a:pt x="3566" y="323"/>
                </a:lnTo>
                <a:lnTo>
                  <a:pt x="3566" y="321"/>
                </a:lnTo>
                <a:lnTo>
                  <a:pt x="3566" y="324"/>
                </a:lnTo>
                <a:lnTo>
                  <a:pt x="3567" y="327"/>
                </a:lnTo>
                <a:lnTo>
                  <a:pt x="3567" y="329"/>
                </a:lnTo>
                <a:lnTo>
                  <a:pt x="3567" y="320"/>
                </a:lnTo>
                <a:lnTo>
                  <a:pt x="3567" y="327"/>
                </a:lnTo>
                <a:lnTo>
                  <a:pt x="3568" y="319"/>
                </a:lnTo>
                <a:lnTo>
                  <a:pt x="3568" y="317"/>
                </a:lnTo>
                <a:lnTo>
                  <a:pt x="3568" y="311"/>
                </a:lnTo>
                <a:lnTo>
                  <a:pt x="3568" y="315"/>
                </a:lnTo>
                <a:lnTo>
                  <a:pt x="3569" y="316"/>
                </a:lnTo>
                <a:lnTo>
                  <a:pt x="3569" y="317"/>
                </a:lnTo>
                <a:lnTo>
                  <a:pt x="3569" y="312"/>
                </a:lnTo>
                <a:lnTo>
                  <a:pt x="3570" y="314"/>
                </a:lnTo>
                <a:lnTo>
                  <a:pt x="3570" y="322"/>
                </a:lnTo>
                <a:lnTo>
                  <a:pt x="3570" y="326"/>
                </a:lnTo>
                <a:lnTo>
                  <a:pt x="3570" y="320"/>
                </a:lnTo>
                <a:lnTo>
                  <a:pt x="3570" y="320"/>
                </a:lnTo>
                <a:lnTo>
                  <a:pt x="3571" y="319"/>
                </a:lnTo>
                <a:lnTo>
                  <a:pt x="3571" y="315"/>
                </a:lnTo>
                <a:lnTo>
                  <a:pt x="3571" y="316"/>
                </a:lnTo>
                <a:lnTo>
                  <a:pt x="3571" y="310"/>
                </a:lnTo>
                <a:lnTo>
                  <a:pt x="3572" y="318"/>
                </a:lnTo>
                <a:lnTo>
                  <a:pt x="3572" y="319"/>
                </a:lnTo>
                <a:lnTo>
                  <a:pt x="3572" y="317"/>
                </a:lnTo>
                <a:lnTo>
                  <a:pt x="3572" y="317"/>
                </a:lnTo>
                <a:lnTo>
                  <a:pt x="3573" y="310"/>
                </a:lnTo>
                <a:lnTo>
                  <a:pt x="3573" y="308"/>
                </a:lnTo>
                <a:lnTo>
                  <a:pt x="3573" y="314"/>
                </a:lnTo>
                <a:lnTo>
                  <a:pt x="3573" y="312"/>
                </a:lnTo>
                <a:lnTo>
                  <a:pt x="3574" y="319"/>
                </a:lnTo>
                <a:lnTo>
                  <a:pt x="3574" y="319"/>
                </a:lnTo>
                <a:lnTo>
                  <a:pt x="3574" y="327"/>
                </a:lnTo>
                <a:lnTo>
                  <a:pt x="3575" y="324"/>
                </a:lnTo>
                <a:lnTo>
                  <a:pt x="3575" y="320"/>
                </a:lnTo>
                <a:lnTo>
                  <a:pt x="3575" y="324"/>
                </a:lnTo>
                <a:lnTo>
                  <a:pt x="3575" y="325"/>
                </a:lnTo>
                <a:lnTo>
                  <a:pt x="3576" y="320"/>
                </a:lnTo>
                <a:lnTo>
                  <a:pt x="3576" y="321"/>
                </a:lnTo>
                <a:lnTo>
                  <a:pt x="3576" y="321"/>
                </a:lnTo>
                <a:lnTo>
                  <a:pt x="3576" y="317"/>
                </a:lnTo>
                <a:lnTo>
                  <a:pt x="3576" y="318"/>
                </a:lnTo>
                <a:lnTo>
                  <a:pt x="3577" y="322"/>
                </a:lnTo>
                <a:lnTo>
                  <a:pt x="3577" y="320"/>
                </a:lnTo>
                <a:lnTo>
                  <a:pt x="3577" y="320"/>
                </a:lnTo>
                <a:lnTo>
                  <a:pt x="3577" y="321"/>
                </a:lnTo>
                <a:lnTo>
                  <a:pt x="3578" y="318"/>
                </a:lnTo>
                <a:lnTo>
                  <a:pt x="3578" y="317"/>
                </a:lnTo>
                <a:lnTo>
                  <a:pt x="3578" y="317"/>
                </a:lnTo>
                <a:lnTo>
                  <a:pt x="3579" y="310"/>
                </a:lnTo>
                <a:lnTo>
                  <a:pt x="3579" y="306"/>
                </a:lnTo>
                <a:lnTo>
                  <a:pt x="3579" y="310"/>
                </a:lnTo>
                <a:lnTo>
                  <a:pt x="3579" y="306"/>
                </a:lnTo>
                <a:lnTo>
                  <a:pt x="3580" y="314"/>
                </a:lnTo>
                <a:lnTo>
                  <a:pt x="3580" y="317"/>
                </a:lnTo>
                <a:lnTo>
                  <a:pt x="3580" y="316"/>
                </a:lnTo>
                <a:lnTo>
                  <a:pt x="3580" y="318"/>
                </a:lnTo>
                <a:lnTo>
                  <a:pt x="3581" y="315"/>
                </a:lnTo>
                <a:lnTo>
                  <a:pt x="3581" y="316"/>
                </a:lnTo>
                <a:lnTo>
                  <a:pt x="3581" y="313"/>
                </a:lnTo>
                <a:lnTo>
                  <a:pt x="3581" y="308"/>
                </a:lnTo>
                <a:lnTo>
                  <a:pt x="3581" y="311"/>
                </a:lnTo>
                <a:lnTo>
                  <a:pt x="3582" y="315"/>
                </a:lnTo>
                <a:lnTo>
                  <a:pt x="3582" y="315"/>
                </a:lnTo>
                <a:lnTo>
                  <a:pt x="3582" y="316"/>
                </a:lnTo>
                <a:lnTo>
                  <a:pt x="3582" y="322"/>
                </a:lnTo>
                <a:lnTo>
                  <a:pt x="3583" y="322"/>
                </a:lnTo>
                <a:lnTo>
                  <a:pt x="3583" y="315"/>
                </a:lnTo>
                <a:lnTo>
                  <a:pt x="3583" y="317"/>
                </a:lnTo>
                <a:lnTo>
                  <a:pt x="3584" y="325"/>
                </a:lnTo>
                <a:lnTo>
                  <a:pt x="3584" y="324"/>
                </a:lnTo>
                <a:lnTo>
                  <a:pt x="3584" y="325"/>
                </a:lnTo>
                <a:lnTo>
                  <a:pt x="3584" y="317"/>
                </a:lnTo>
                <a:lnTo>
                  <a:pt x="3585" y="317"/>
                </a:lnTo>
                <a:lnTo>
                  <a:pt x="3585" y="311"/>
                </a:lnTo>
                <a:lnTo>
                  <a:pt x="3585" y="313"/>
                </a:lnTo>
                <a:lnTo>
                  <a:pt x="3585" y="313"/>
                </a:lnTo>
                <a:lnTo>
                  <a:pt x="3586" y="317"/>
                </a:lnTo>
                <a:lnTo>
                  <a:pt x="3586" y="315"/>
                </a:lnTo>
                <a:lnTo>
                  <a:pt x="3586" y="322"/>
                </a:lnTo>
                <a:lnTo>
                  <a:pt x="3586" y="323"/>
                </a:lnTo>
                <a:lnTo>
                  <a:pt x="3586" y="322"/>
                </a:lnTo>
                <a:lnTo>
                  <a:pt x="3587" y="317"/>
                </a:lnTo>
                <a:lnTo>
                  <a:pt x="3587" y="316"/>
                </a:lnTo>
                <a:lnTo>
                  <a:pt x="3587" y="318"/>
                </a:lnTo>
                <a:lnTo>
                  <a:pt x="3587" y="314"/>
                </a:lnTo>
                <a:lnTo>
                  <a:pt x="3588" y="308"/>
                </a:lnTo>
                <a:lnTo>
                  <a:pt x="3588" y="314"/>
                </a:lnTo>
                <a:lnTo>
                  <a:pt x="3588" y="307"/>
                </a:lnTo>
                <a:lnTo>
                  <a:pt x="3589" y="306"/>
                </a:lnTo>
                <a:lnTo>
                  <a:pt x="3589" y="311"/>
                </a:lnTo>
                <a:lnTo>
                  <a:pt x="3589" y="315"/>
                </a:lnTo>
                <a:lnTo>
                  <a:pt x="3589" y="321"/>
                </a:lnTo>
                <a:lnTo>
                  <a:pt x="3590" y="319"/>
                </a:lnTo>
                <a:lnTo>
                  <a:pt x="3590" y="317"/>
                </a:lnTo>
                <a:lnTo>
                  <a:pt x="3590" y="304"/>
                </a:lnTo>
                <a:lnTo>
                  <a:pt x="3590" y="309"/>
                </a:lnTo>
                <a:lnTo>
                  <a:pt x="3591" y="309"/>
                </a:lnTo>
                <a:lnTo>
                  <a:pt x="3591" y="304"/>
                </a:lnTo>
                <a:lnTo>
                  <a:pt x="3591" y="313"/>
                </a:lnTo>
                <a:lnTo>
                  <a:pt x="3591" y="306"/>
                </a:lnTo>
                <a:lnTo>
                  <a:pt x="3591" y="304"/>
                </a:lnTo>
                <a:lnTo>
                  <a:pt x="3592" y="300"/>
                </a:lnTo>
                <a:lnTo>
                  <a:pt x="3592" y="288"/>
                </a:lnTo>
                <a:lnTo>
                  <a:pt x="3592" y="288"/>
                </a:lnTo>
                <a:lnTo>
                  <a:pt x="3592" y="288"/>
                </a:lnTo>
                <a:lnTo>
                  <a:pt x="3593" y="289"/>
                </a:lnTo>
                <a:lnTo>
                  <a:pt x="3593" y="301"/>
                </a:lnTo>
                <a:lnTo>
                  <a:pt x="3593" y="295"/>
                </a:lnTo>
                <a:lnTo>
                  <a:pt x="3594" y="292"/>
                </a:lnTo>
                <a:lnTo>
                  <a:pt x="3594" y="297"/>
                </a:lnTo>
                <a:lnTo>
                  <a:pt x="3594" y="303"/>
                </a:lnTo>
                <a:lnTo>
                  <a:pt x="3594" y="309"/>
                </a:lnTo>
                <a:lnTo>
                  <a:pt x="3595" y="306"/>
                </a:lnTo>
                <a:lnTo>
                  <a:pt x="3595" y="307"/>
                </a:lnTo>
                <a:lnTo>
                  <a:pt x="3595" y="298"/>
                </a:lnTo>
                <a:lnTo>
                  <a:pt x="3595" y="305"/>
                </a:lnTo>
                <a:lnTo>
                  <a:pt x="3596" y="299"/>
                </a:lnTo>
                <a:lnTo>
                  <a:pt x="3596" y="296"/>
                </a:lnTo>
                <a:lnTo>
                  <a:pt x="3596" y="303"/>
                </a:lnTo>
                <a:lnTo>
                  <a:pt x="3596" y="290"/>
                </a:lnTo>
                <a:lnTo>
                  <a:pt x="3596" y="291"/>
                </a:lnTo>
                <a:lnTo>
                  <a:pt x="3597" y="287"/>
                </a:lnTo>
                <a:lnTo>
                  <a:pt x="3597" y="291"/>
                </a:lnTo>
                <a:lnTo>
                  <a:pt x="3597" y="294"/>
                </a:lnTo>
                <a:lnTo>
                  <a:pt x="3598" y="289"/>
                </a:lnTo>
                <a:lnTo>
                  <a:pt x="3598" y="289"/>
                </a:lnTo>
                <a:lnTo>
                  <a:pt x="3598" y="282"/>
                </a:lnTo>
                <a:lnTo>
                  <a:pt x="3598" y="276"/>
                </a:lnTo>
                <a:lnTo>
                  <a:pt x="3599" y="289"/>
                </a:lnTo>
                <a:lnTo>
                  <a:pt x="3599" y="276"/>
                </a:lnTo>
                <a:lnTo>
                  <a:pt x="3599" y="267"/>
                </a:lnTo>
                <a:lnTo>
                  <a:pt x="3599" y="272"/>
                </a:lnTo>
                <a:lnTo>
                  <a:pt x="3600" y="274"/>
                </a:lnTo>
                <a:lnTo>
                  <a:pt x="3600" y="270"/>
                </a:lnTo>
                <a:lnTo>
                  <a:pt x="3600" y="258"/>
                </a:lnTo>
                <a:lnTo>
                  <a:pt x="3600" y="269"/>
                </a:lnTo>
                <a:lnTo>
                  <a:pt x="3601" y="262"/>
                </a:lnTo>
                <a:lnTo>
                  <a:pt x="3601" y="262"/>
                </a:lnTo>
                <a:lnTo>
                  <a:pt x="3601" y="262"/>
                </a:lnTo>
                <a:lnTo>
                  <a:pt x="3601" y="250"/>
                </a:lnTo>
                <a:lnTo>
                  <a:pt x="3601" y="255"/>
                </a:lnTo>
                <a:lnTo>
                  <a:pt x="3602" y="259"/>
                </a:lnTo>
                <a:lnTo>
                  <a:pt x="3602" y="260"/>
                </a:lnTo>
                <a:lnTo>
                  <a:pt x="3602" y="264"/>
                </a:lnTo>
                <a:lnTo>
                  <a:pt x="3603" y="264"/>
                </a:lnTo>
                <a:lnTo>
                  <a:pt x="3603" y="269"/>
                </a:lnTo>
                <a:lnTo>
                  <a:pt x="3603" y="280"/>
                </a:lnTo>
                <a:lnTo>
                  <a:pt x="3603" y="278"/>
                </a:lnTo>
                <a:lnTo>
                  <a:pt x="3604" y="273"/>
                </a:lnTo>
                <a:lnTo>
                  <a:pt x="3604" y="270"/>
                </a:lnTo>
                <a:lnTo>
                  <a:pt x="3604" y="263"/>
                </a:lnTo>
                <a:lnTo>
                  <a:pt x="3604" y="268"/>
                </a:lnTo>
                <a:lnTo>
                  <a:pt x="3605" y="272"/>
                </a:lnTo>
                <a:lnTo>
                  <a:pt x="3605" y="267"/>
                </a:lnTo>
                <a:lnTo>
                  <a:pt x="3605" y="263"/>
                </a:lnTo>
                <a:lnTo>
                  <a:pt x="3605" y="255"/>
                </a:lnTo>
                <a:lnTo>
                  <a:pt x="3606" y="241"/>
                </a:lnTo>
                <a:lnTo>
                  <a:pt x="3606" y="255"/>
                </a:lnTo>
                <a:lnTo>
                  <a:pt x="3606" y="270"/>
                </a:lnTo>
                <a:lnTo>
                  <a:pt x="3606" y="241"/>
                </a:lnTo>
                <a:lnTo>
                  <a:pt x="3607" y="242"/>
                </a:lnTo>
                <a:lnTo>
                  <a:pt x="3607" y="233"/>
                </a:lnTo>
                <a:lnTo>
                  <a:pt x="3607" y="258"/>
                </a:lnTo>
                <a:lnTo>
                  <a:pt x="3607" y="254"/>
                </a:lnTo>
                <a:lnTo>
                  <a:pt x="3608" y="255"/>
                </a:lnTo>
                <a:lnTo>
                  <a:pt x="3608" y="245"/>
                </a:lnTo>
                <a:lnTo>
                  <a:pt x="3608" y="249"/>
                </a:lnTo>
                <a:lnTo>
                  <a:pt x="3608" y="251"/>
                </a:lnTo>
                <a:lnTo>
                  <a:pt x="3609" y="268"/>
                </a:lnTo>
                <a:lnTo>
                  <a:pt x="3609" y="260"/>
                </a:lnTo>
                <a:lnTo>
                  <a:pt x="3609" y="266"/>
                </a:lnTo>
                <a:lnTo>
                  <a:pt x="3609" y="248"/>
                </a:lnTo>
                <a:lnTo>
                  <a:pt x="3610" y="259"/>
                </a:lnTo>
                <a:lnTo>
                  <a:pt x="3610" y="255"/>
                </a:lnTo>
                <a:lnTo>
                  <a:pt x="3610" y="259"/>
                </a:lnTo>
                <a:lnTo>
                  <a:pt x="3610" y="261"/>
                </a:lnTo>
                <a:lnTo>
                  <a:pt x="3611" y="268"/>
                </a:lnTo>
                <a:lnTo>
                  <a:pt x="3611" y="264"/>
                </a:lnTo>
                <a:lnTo>
                  <a:pt x="3611" y="261"/>
                </a:lnTo>
                <a:lnTo>
                  <a:pt x="3611" y="273"/>
                </a:lnTo>
                <a:lnTo>
                  <a:pt x="3612" y="277"/>
                </a:lnTo>
                <a:lnTo>
                  <a:pt x="3612" y="262"/>
                </a:lnTo>
                <a:lnTo>
                  <a:pt x="3612" y="288"/>
                </a:lnTo>
                <a:lnTo>
                  <a:pt x="3612" y="270"/>
                </a:lnTo>
                <a:lnTo>
                  <a:pt x="3613" y="250"/>
                </a:lnTo>
                <a:lnTo>
                  <a:pt x="3613" y="265"/>
                </a:lnTo>
                <a:lnTo>
                  <a:pt x="3613" y="268"/>
                </a:lnTo>
                <a:lnTo>
                  <a:pt x="3613" y="276"/>
                </a:lnTo>
                <a:lnTo>
                  <a:pt x="3614" y="268"/>
                </a:lnTo>
                <a:lnTo>
                  <a:pt x="3614" y="281"/>
                </a:lnTo>
                <a:lnTo>
                  <a:pt x="3614" y="288"/>
                </a:lnTo>
                <a:lnTo>
                  <a:pt x="3614" y="284"/>
                </a:lnTo>
                <a:lnTo>
                  <a:pt x="3615" y="288"/>
                </a:lnTo>
                <a:lnTo>
                  <a:pt x="3615" y="275"/>
                </a:lnTo>
                <a:lnTo>
                  <a:pt x="3615" y="291"/>
                </a:lnTo>
                <a:lnTo>
                  <a:pt x="3615" y="285"/>
                </a:lnTo>
                <a:lnTo>
                  <a:pt x="3616" y="300"/>
                </a:lnTo>
                <a:lnTo>
                  <a:pt x="3616" y="302"/>
                </a:lnTo>
                <a:lnTo>
                  <a:pt x="3616" y="287"/>
                </a:lnTo>
                <a:lnTo>
                  <a:pt x="3617" y="296"/>
                </a:lnTo>
                <a:lnTo>
                  <a:pt x="3617" y="275"/>
                </a:lnTo>
                <a:lnTo>
                  <a:pt x="3617" y="264"/>
                </a:lnTo>
                <a:lnTo>
                  <a:pt x="3617" y="279"/>
                </a:lnTo>
                <a:lnTo>
                  <a:pt x="3617" y="285"/>
                </a:lnTo>
                <a:lnTo>
                  <a:pt x="3618" y="284"/>
                </a:lnTo>
                <a:lnTo>
                  <a:pt x="3618" y="289"/>
                </a:lnTo>
                <a:lnTo>
                  <a:pt x="3618" y="292"/>
                </a:lnTo>
                <a:lnTo>
                  <a:pt x="3618" y="296"/>
                </a:lnTo>
                <a:lnTo>
                  <a:pt x="3619" y="289"/>
                </a:lnTo>
                <a:lnTo>
                  <a:pt x="3619" y="294"/>
                </a:lnTo>
                <a:lnTo>
                  <a:pt x="3619" y="302"/>
                </a:lnTo>
                <a:lnTo>
                  <a:pt x="3619" y="291"/>
                </a:lnTo>
                <a:lnTo>
                  <a:pt x="3620" y="301"/>
                </a:lnTo>
                <a:lnTo>
                  <a:pt x="3620" y="287"/>
                </a:lnTo>
                <a:lnTo>
                  <a:pt x="3620" y="302"/>
                </a:lnTo>
                <a:lnTo>
                  <a:pt x="3620" y="275"/>
                </a:lnTo>
                <a:lnTo>
                  <a:pt x="3621" y="286"/>
                </a:lnTo>
                <a:lnTo>
                  <a:pt x="3621" y="290"/>
                </a:lnTo>
                <a:lnTo>
                  <a:pt x="3621" y="295"/>
                </a:lnTo>
                <a:lnTo>
                  <a:pt x="3622" y="300"/>
                </a:lnTo>
                <a:lnTo>
                  <a:pt x="3622" y="288"/>
                </a:lnTo>
                <a:lnTo>
                  <a:pt x="3622" y="299"/>
                </a:lnTo>
                <a:lnTo>
                  <a:pt x="3622" y="300"/>
                </a:lnTo>
                <a:lnTo>
                  <a:pt x="3622" y="301"/>
                </a:lnTo>
                <a:lnTo>
                  <a:pt x="3623" y="307"/>
                </a:lnTo>
                <a:lnTo>
                  <a:pt x="3623" y="309"/>
                </a:lnTo>
                <a:lnTo>
                  <a:pt x="3623" y="311"/>
                </a:lnTo>
                <a:lnTo>
                  <a:pt x="3623" y="306"/>
                </a:lnTo>
                <a:lnTo>
                  <a:pt x="3624" y="311"/>
                </a:lnTo>
                <a:lnTo>
                  <a:pt x="3624" y="315"/>
                </a:lnTo>
                <a:lnTo>
                  <a:pt x="3624" y="315"/>
                </a:lnTo>
                <a:lnTo>
                  <a:pt x="3624" y="317"/>
                </a:lnTo>
                <a:lnTo>
                  <a:pt x="3625" y="303"/>
                </a:lnTo>
                <a:lnTo>
                  <a:pt x="3625" y="309"/>
                </a:lnTo>
                <a:lnTo>
                  <a:pt x="3625" y="309"/>
                </a:lnTo>
                <a:lnTo>
                  <a:pt x="3625" y="310"/>
                </a:lnTo>
                <a:lnTo>
                  <a:pt x="3626" y="307"/>
                </a:lnTo>
                <a:lnTo>
                  <a:pt x="3626" y="314"/>
                </a:lnTo>
                <a:lnTo>
                  <a:pt x="3626" y="307"/>
                </a:lnTo>
                <a:lnTo>
                  <a:pt x="3627" y="314"/>
                </a:lnTo>
                <a:lnTo>
                  <a:pt x="3627" y="299"/>
                </a:lnTo>
                <a:lnTo>
                  <a:pt x="3627" y="311"/>
                </a:lnTo>
                <a:lnTo>
                  <a:pt x="3627" y="303"/>
                </a:lnTo>
                <a:lnTo>
                  <a:pt x="3628" y="304"/>
                </a:lnTo>
                <a:lnTo>
                  <a:pt x="3628" y="301"/>
                </a:lnTo>
                <a:lnTo>
                  <a:pt x="3628" y="305"/>
                </a:lnTo>
                <a:lnTo>
                  <a:pt x="3628" y="306"/>
                </a:lnTo>
                <a:lnTo>
                  <a:pt x="3628" y="308"/>
                </a:lnTo>
                <a:lnTo>
                  <a:pt x="3629" y="300"/>
                </a:lnTo>
                <a:lnTo>
                  <a:pt x="3629" y="308"/>
                </a:lnTo>
                <a:lnTo>
                  <a:pt x="3629" y="314"/>
                </a:lnTo>
                <a:lnTo>
                  <a:pt x="3629" y="308"/>
                </a:lnTo>
                <a:lnTo>
                  <a:pt x="3630" y="308"/>
                </a:lnTo>
                <a:lnTo>
                  <a:pt x="3630" y="309"/>
                </a:lnTo>
                <a:lnTo>
                  <a:pt x="3630" y="316"/>
                </a:lnTo>
                <a:lnTo>
                  <a:pt x="3630" y="322"/>
                </a:lnTo>
                <a:lnTo>
                  <a:pt x="3631" y="320"/>
                </a:lnTo>
                <a:lnTo>
                  <a:pt x="3631" y="313"/>
                </a:lnTo>
                <a:lnTo>
                  <a:pt x="3631" y="318"/>
                </a:lnTo>
                <a:lnTo>
                  <a:pt x="3632" y="328"/>
                </a:lnTo>
                <a:lnTo>
                  <a:pt x="3632" y="320"/>
                </a:lnTo>
                <a:lnTo>
                  <a:pt x="3632" y="321"/>
                </a:lnTo>
                <a:lnTo>
                  <a:pt x="3632" y="322"/>
                </a:lnTo>
                <a:lnTo>
                  <a:pt x="3633" y="320"/>
                </a:lnTo>
                <a:lnTo>
                  <a:pt x="3633" y="322"/>
                </a:lnTo>
                <a:lnTo>
                  <a:pt x="3633" y="326"/>
                </a:lnTo>
                <a:lnTo>
                  <a:pt x="3633" y="323"/>
                </a:lnTo>
                <a:lnTo>
                  <a:pt x="3633" y="327"/>
                </a:lnTo>
                <a:lnTo>
                  <a:pt x="3634" y="326"/>
                </a:lnTo>
                <a:lnTo>
                  <a:pt x="3634" y="322"/>
                </a:lnTo>
                <a:lnTo>
                  <a:pt x="3634" y="321"/>
                </a:lnTo>
                <a:lnTo>
                  <a:pt x="3634" y="316"/>
                </a:lnTo>
                <a:lnTo>
                  <a:pt x="3635" y="316"/>
                </a:lnTo>
                <a:lnTo>
                  <a:pt x="3635" y="315"/>
                </a:lnTo>
                <a:lnTo>
                  <a:pt x="3635" y="311"/>
                </a:lnTo>
                <a:lnTo>
                  <a:pt x="3636" y="309"/>
                </a:lnTo>
                <a:lnTo>
                  <a:pt x="3636" y="315"/>
                </a:lnTo>
                <a:lnTo>
                  <a:pt x="3636" y="317"/>
                </a:lnTo>
                <a:lnTo>
                  <a:pt x="3636" y="318"/>
                </a:lnTo>
                <a:lnTo>
                  <a:pt x="3637" y="325"/>
                </a:lnTo>
                <a:lnTo>
                  <a:pt x="3637" y="326"/>
                </a:lnTo>
                <a:lnTo>
                  <a:pt x="3637" y="331"/>
                </a:lnTo>
                <a:lnTo>
                  <a:pt x="3637" y="319"/>
                </a:lnTo>
                <a:lnTo>
                  <a:pt x="3638" y="325"/>
                </a:lnTo>
                <a:lnTo>
                  <a:pt x="3638" y="330"/>
                </a:lnTo>
                <a:lnTo>
                  <a:pt x="3638" y="323"/>
                </a:lnTo>
                <a:lnTo>
                  <a:pt x="3638" y="321"/>
                </a:lnTo>
                <a:lnTo>
                  <a:pt x="3638" y="323"/>
                </a:lnTo>
                <a:lnTo>
                  <a:pt x="3639" y="323"/>
                </a:lnTo>
                <a:lnTo>
                  <a:pt x="3639" y="323"/>
                </a:lnTo>
                <a:lnTo>
                  <a:pt x="3639" y="327"/>
                </a:lnTo>
                <a:lnTo>
                  <a:pt x="3639" y="324"/>
                </a:lnTo>
                <a:lnTo>
                  <a:pt x="3640" y="324"/>
                </a:lnTo>
                <a:lnTo>
                  <a:pt x="3640" y="317"/>
                </a:lnTo>
                <a:lnTo>
                  <a:pt x="3640" y="318"/>
                </a:lnTo>
                <a:lnTo>
                  <a:pt x="3641" y="320"/>
                </a:lnTo>
                <a:lnTo>
                  <a:pt x="3641" y="325"/>
                </a:lnTo>
                <a:lnTo>
                  <a:pt x="3641" y="329"/>
                </a:lnTo>
                <a:lnTo>
                  <a:pt x="3641" y="331"/>
                </a:lnTo>
                <a:lnTo>
                  <a:pt x="3642" y="329"/>
                </a:lnTo>
                <a:lnTo>
                  <a:pt x="3642" y="324"/>
                </a:lnTo>
                <a:lnTo>
                  <a:pt x="3642" y="327"/>
                </a:lnTo>
                <a:lnTo>
                  <a:pt x="3642" y="324"/>
                </a:lnTo>
                <a:lnTo>
                  <a:pt x="3643" y="328"/>
                </a:lnTo>
                <a:lnTo>
                  <a:pt x="3643" y="326"/>
                </a:lnTo>
                <a:lnTo>
                  <a:pt x="3643" y="330"/>
                </a:lnTo>
                <a:lnTo>
                  <a:pt x="3643" y="330"/>
                </a:lnTo>
                <a:lnTo>
                  <a:pt x="3643" y="331"/>
                </a:lnTo>
                <a:lnTo>
                  <a:pt x="3644" y="325"/>
                </a:lnTo>
                <a:lnTo>
                  <a:pt x="3644" y="318"/>
                </a:lnTo>
                <a:lnTo>
                  <a:pt x="3644" y="322"/>
                </a:lnTo>
                <a:lnTo>
                  <a:pt x="3644" y="321"/>
                </a:lnTo>
                <a:lnTo>
                  <a:pt x="3645" y="325"/>
                </a:lnTo>
                <a:lnTo>
                  <a:pt x="3645" y="324"/>
                </a:lnTo>
                <a:lnTo>
                  <a:pt x="3645" y="328"/>
                </a:lnTo>
                <a:lnTo>
                  <a:pt x="3646" y="323"/>
                </a:lnTo>
                <a:lnTo>
                  <a:pt x="3646" y="332"/>
                </a:lnTo>
                <a:lnTo>
                  <a:pt x="3646" y="328"/>
                </a:lnTo>
                <a:lnTo>
                  <a:pt x="3646" y="322"/>
                </a:lnTo>
                <a:lnTo>
                  <a:pt x="3647" y="330"/>
                </a:lnTo>
                <a:lnTo>
                  <a:pt x="3647" y="326"/>
                </a:lnTo>
                <a:lnTo>
                  <a:pt x="3647" y="327"/>
                </a:lnTo>
                <a:lnTo>
                  <a:pt x="3647" y="327"/>
                </a:lnTo>
                <a:lnTo>
                  <a:pt x="3648" y="332"/>
                </a:lnTo>
                <a:lnTo>
                  <a:pt x="3648" y="328"/>
                </a:lnTo>
                <a:lnTo>
                  <a:pt x="3648" y="330"/>
                </a:lnTo>
                <a:lnTo>
                  <a:pt x="3648" y="323"/>
                </a:lnTo>
                <a:lnTo>
                  <a:pt x="3648" y="324"/>
                </a:lnTo>
                <a:lnTo>
                  <a:pt x="3649" y="325"/>
                </a:lnTo>
                <a:lnTo>
                  <a:pt x="3649" y="324"/>
                </a:lnTo>
                <a:lnTo>
                  <a:pt x="3649" y="326"/>
                </a:lnTo>
                <a:lnTo>
                  <a:pt x="3649" y="314"/>
                </a:lnTo>
                <a:lnTo>
                  <a:pt x="3650" y="315"/>
                </a:lnTo>
                <a:lnTo>
                  <a:pt x="3650" y="310"/>
                </a:lnTo>
                <a:lnTo>
                  <a:pt x="3650" y="324"/>
                </a:lnTo>
                <a:lnTo>
                  <a:pt x="3651" y="324"/>
                </a:lnTo>
                <a:lnTo>
                  <a:pt x="3651" y="324"/>
                </a:lnTo>
                <a:lnTo>
                  <a:pt x="3651" y="317"/>
                </a:lnTo>
                <a:lnTo>
                  <a:pt x="3651" y="322"/>
                </a:lnTo>
                <a:lnTo>
                  <a:pt x="3652" y="325"/>
                </a:lnTo>
                <a:lnTo>
                  <a:pt x="3652" y="328"/>
                </a:lnTo>
                <a:lnTo>
                  <a:pt x="3652" y="315"/>
                </a:lnTo>
                <a:lnTo>
                  <a:pt x="3652" y="321"/>
                </a:lnTo>
                <a:lnTo>
                  <a:pt x="3653" y="316"/>
                </a:lnTo>
                <a:lnTo>
                  <a:pt x="3653" y="316"/>
                </a:lnTo>
                <a:lnTo>
                  <a:pt x="3653" y="320"/>
                </a:lnTo>
                <a:lnTo>
                  <a:pt x="3653" y="322"/>
                </a:lnTo>
                <a:lnTo>
                  <a:pt x="3654" y="325"/>
                </a:lnTo>
                <a:lnTo>
                  <a:pt x="3654" y="320"/>
                </a:lnTo>
                <a:lnTo>
                  <a:pt x="3654" y="325"/>
                </a:lnTo>
                <a:lnTo>
                  <a:pt x="3654" y="329"/>
                </a:lnTo>
                <a:lnTo>
                  <a:pt x="3655" y="328"/>
                </a:lnTo>
                <a:lnTo>
                  <a:pt x="3655" y="333"/>
                </a:lnTo>
                <a:lnTo>
                  <a:pt x="3655" y="332"/>
                </a:lnTo>
                <a:lnTo>
                  <a:pt x="3655" y="322"/>
                </a:lnTo>
                <a:lnTo>
                  <a:pt x="3656" y="329"/>
                </a:lnTo>
                <a:lnTo>
                  <a:pt x="3656" y="331"/>
                </a:lnTo>
                <a:lnTo>
                  <a:pt x="3656" y="324"/>
                </a:lnTo>
                <a:lnTo>
                  <a:pt x="3656" y="316"/>
                </a:lnTo>
                <a:lnTo>
                  <a:pt x="3657" y="325"/>
                </a:lnTo>
                <a:lnTo>
                  <a:pt x="3657" y="325"/>
                </a:lnTo>
                <a:lnTo>
                  <a:pt x="3657" y="328"/>
                </a:lnTo>
                <a:lnTo>
                  <a:pt x="3657" y="324"/>
                </a:lnTo>
                <a:lnTo>
                  <a:pt x="3658" y="325"/>
                </a:lnTo>
                <a:lnTo>
                  <a:pt x="3658" y="321"/>
                </a:lnTo>
                <a:lnTo>
                  <a:pt x="3658" y="322"/>
                </a:lnTo>
                <a:lnTo>
                  <a:pt x="3658" y="319"/>
                </a:lnTo>
                <a:lnTo>
                  <a:pt x="3659" y="327"/>
                </a:lnTo>
                <a:lnTo>
                  <a:pt x="3659" y="324"/>
                </a:lnTo>
                <a:lnTo>
                  <a:pt x="3659" y="323"/>
                </a:lnTo>
                <a:lnTo>
                  <a:pt x="3659" y="309"/>
                </a:lnTo>
                <a:lnTo>
                  <a:pt x="3660" y="311"/>
                </a:lnTo>
                <a:lnTo>
                  <a:pt x="3660" y="322"/>
                </a:lnTo>
                <a:lnTo>
                  <a:pt x="3660" y="326"/>
                </a:lnTo>
                <a:lnTo>
                  <a:pt x="3660" y="327"/>
                </a:lnTo>
                <a:lnTo>
                  <a:pt x="3661" y="325"/>
                </a:lnTo>
                <a:lnTo>
                  <a:pt x="3661" y="322"/>
                </a:lnTo>
                <a:lnTo>
                  <a:pt x="3661" y="326"/>
                </a:lnTo>
                <a:lnTo>
                  <a:pt x="3661" y="316"/>
                </a:lnTo>
                <a:lnTo>
                  <a:pt x="3662" y="319"/>
                </a:lnTo>
                <a:lnTo>
                  <a:pt x="3662" y="316"/>
                </a:lnTo>
                <a:lnTo>
                  <a:pt x="3662" y="310"/>
                </a:lnTo>
                <a:lnTo>
                  <a:pt x="3662" y="310"/>
                </a:lnTo>
                <a:lnTo>
                  <a:pt x="3663" y="308"/>
                </a:lnTo>
                <a:lnTo>
                  <a:pt x="3663" y="316"/>
                </a:lnTo>
                <a:lnTo>
                  <a:pt x="3663" y="320"/>
                </a:lnTo>
                <a:lnTo>
                  <a:pt x="3663" y="322"/>
                </a:lnTo>
                <a:lnTo>
                  <a:pt x="3664" y="307"/>
                </a:lnTo>
                <a:lnTo>
                  <a:pt x="3664" y="308"/>
                </a:lnTo>
                <a:lnTo>
                  <a:pt x="3664" y="312"/>
                </a:lnTo>
                <a:lnTo>
                  <a:pt x="3664" y="308"/>
                </a:lnTo>
                <a:lnTo>
                  <a:pt x="3665" y="311"/>
                </a:lnTo>
                <a:lnTo>
                  <a:pt x="3665" y="311"/>
                </a:lnTo>
                <a:lnTo>
                  <a:pt x="3665" y="307"/>
                </a:lnTo>
                <a:lnTo>
                  <a:pt x="3665" y="305"/>
                </a:lnTo>
                <a:lnTo>
                  <a:pt x="3666" y="310"/>
                </a:lnTo>
                <a:lnTo>
                  <a:pt x="3666" y="314"/>
                </a:lnTo>
                <a:lnTo>
                  <a:pt x="3666" y="307"/>
                </a:lnTo>
                <a:lnTo>
                  <a:pt x="3666" y="306"/>
                </a:lnTo>
                <a:lnTo>
                  <a:pt x="3667" y="298"/>
                </a:lnTo>
                <a:lnTo>
                  <a:pt x="3667" y="309"/>
                </a:lnTo>
                <a:lnTo>
                  <a:pt x="3667" y="294"/>
                </a:lnTo>
                <a:lnTo>
                  <a:pt x="3667" y="297"/>
                </a:lnTo>
                <a:lnTo>
                  <a:pt x="3668" y="292"/>
                </a:lnTo>
                <a:lnTo>
                  <a:pt x="3668" y="296"/>
                </a:lnTo>
                <a:lnTo>
                  <a:pt x="3668" y="300"/>
                </a:lnTo>
                <a:lnTo>
                  <a:pt x="3668" y="304"/>
                </a:lnTo>
                <a:lnTo>
                  <a:pt x="3669" y="314"/>
                </a:lnTo>
                <a:lnTo>
                  <a:pt x="3669" y="316"/>
                </a:lnTo>
                <a:lnTo>
                  <a:pt x="3669" y="300"/>
                </a:lnTo>
                <a:lnTo>
                  <a:pt x="3669" y="306"/>
                </a:lnTo>
                <a:lnTo>
                  <a:pt x="3670" y="312"/>
                </a:lnTo>
                <a:lnTo>
                  <a:pt x="3670" y="308"/>
                </a:lnTo>
                <a:lnTo>
                  <a:pt x="3670" y="299"/>
                </a:lnTo>
                <a:lnTo>
                  <a:pt x="3670" y="300"/>
                </a:lnTo>
                <a:lnTo>
                  <a:pt x="3671" y="297"/>
                </a:lnTo>
                <a:lnTo>
                  <a:pt x="3671" y="291"/>
                </a:lnTo>
                <a:lnTo>
                  <a:pt x="3671" y="293"/>
                </a:lnTo>
                <a:lnTo>
                  <a:pt x="3671" y="295"/>
                </a:lnTo>
                <a:lnTo>
                  <a:pt x="3672" y="284"/>
                </a:lnTo>
                <a:lnTo>
                  <a:pt x="3672" y="279"/>
                </a:lnTo>
                <a:lnTo>
                  <a:pt x="3672" y="274"/>
                </a:lnTo>
                <a:lnTo>
                  <a:pt x="3672" y="269"/>
                </a:lnTo>
                <a:lnTo>
                  <a:pt x="3673" y="273"/>
                </a:lnTo>
                <a:lnTo>
                  <a:pt x="3673" y="273"/>
                </a:lnTo>
                <a:lnTo>
                  <a:pt x="3673" y="275"/>
                </a:lnTo>
                <a:lnTo>
                  <a:pt x="3674" y="278"/>
                </a:lnTo>
                <a:lnTo>
                  <a:pt x="3674" y="285"/>
                </a:lnTo>
                <a:lnTo>
                  <a:pt x="3674" y="282"/>
                </a:lnTo>
                <a:lnTo>
                  <a:pt x="3674" y="285"/>
                </a:lnTo>
                <a:lnTo>
                  <a:pt x="3675" y="278"/>
                </a:lnTo>
                <a:lnTo>
                  <a:pt x="3675" y="273"/>
                </a:lnTo>
                <a:lnTo>
                  <a:pt x="3675" y="261"/>
                </a:lnTo>
                <a:lnTo>
                  <a:pt x="3675" y="278"/>
                </a:lnTo>
                <a:lnTo>
                  <a:pt x="3675" y="287"/>
                </a:lnTo>
                <a:lnTo>
                  <a:pt x="3676" y="282"/>
                </a:lnTo>
                <a:lnTo>
                  <a:pt x="3676" y="280"/>
                </a:lnTo>
                <a:lnTo>
                  <a:pt x="3676" y="284"/>
                </a:lnTo>
                <a:lnTo>
                  <a:pt x="3676" y="287"/>
                </a:lnTo>
                <a:lnTo>
                  <a:pt x="3677" y="281"/>
                </a:lnTo>
                <a:lnTo>
                  <a:pt x="3677" y="277"/>
                </a:lnTo>
                <a:lnTo>
                  <a:pt x="3677" y="292"/>
                </a:lnTo>
                <a:lnTo>
                  <a:pt x="3677" y="270"/>
                </a:lnTo>
                <a:lnTo>
                  <a:pt x="3678" y="271"/>
                </a:lnTo>
                <a:lnTo>
                  <a:pt x="3678" y="260"/>
                </a:lnTo>
                <a:lnTo>
                  <a:pt x="3678" y="251"/>
                </a:lnTo>
                <a:lnTo>
                  <a:pt x="3679" y="252"/>
                </a:lnTo>
                <a:lnTo>
                  <a:pt x="3679" y="255"/>
                </a:lnTo>
                <a:lnTo>
                  <a:pt x="3679" y="256"/>
                </a:lnTo>
                <a:lnTo>
                  <a:pt x="3679" y="265"/>
                </a:lnTo>
                <a:lnTo>
                  <a:pt x="3680" y="263"/>
                </a:lnTo>
                <a:lnTo>
                  <a:pt x="3680" y="249"/>
                </a:lnTo>
                <a:lnTo>
                  <a:pt x="3680" y="243"/>
                </a:lnTo>
                <a:lnTo>
                  <a:pt x="3680" y="253"/>
                </a:lnTo>
                <a:lnTo>
                  <a:pt x="3680" y="264"/>
                </a:lnTo>
                <a:lnTo>
                  <a:pt x="3681" y="267"/>
                </a:lnTo>
                <a:lnTo>
                  <a:pt x="3681" y="250"/>
                </a:lnTo>
                <a:lnTo>
                  <a:pt x="3681" y="268"/>
                </a:lnTo>
                <a:lnTo>
                  <a:pt x="3681" y="264"/>
                </a:lnTo>
                <a:lnTo>
                  <a:pt x="3682" y="264"/>
                </a:lnTo>
                <a:lnTo>
                  <a:pt x="3682" y="244"/>
                </a:lnTo>
                <a:lnTo>
                  <a:pt x="3682" y="256"/>
                </a:lnTo>
                <a:lnTo>
                  <a:pt x="3682" y="252"/>
                </a:lnTo>
                <a:lnTo>
                  <a:pt x="3683" y="251"/>
                </a:lnTo>
                <a:lnTo>
                  <a:pt x="3683" y="256"/>
                </a:lnTo>
                <a:lnTo>
                  <a:pt x="3683" y="247"/>
                </a:lnTo>
                <a:lnTo>
                  <a:pt x="3684" y="239"/>
                </a:lnTo>
                <a:lnTo>
                  <a:pt x="3684" y="265"/>
                </a:lnTo>
                <a:lnTo>
                  <a:pt x="3684" y="258"/>
                </a:lnTo>
                <a:lnTo>
                  <a:pt x="3684" y="249"/>
                </a:lnTo>
                <a:lnTo>
                  <a:pt x="3685" y="238"/>
                </a:lnTo>
                <a:lnTo>
                  <a:pt x="3685" y="241"/>
                </a:lnTo>
                <a:lnTo>
                  <a:pt x="3685" y="257"/>
                </a:lnTo>
                <a:lnTo>
                  <a:pt x="3685" y="242"/>
                </a:lnTo>
                <a:lnTo>
                  <a:pt x="3685" y="230"/>
                </a:lnTo>
                <a:lnTo>
                  <a:pt x="3686" y="241"/>
                </a:lnTo>
                <a:lnTo>
                  <a:pt x="3686" y="236"/>
                </a:lnTo>
                <a:lnTo>
                  <a:pt x="3686" y="217"/>
                </a:lnTo>
                <a:lnTo>
                  <a:pt x="3686" y="222"/>
                </a:lnTo>
                <a:lnTo>
                  <a:pt x="3687" y="221"/>
                </a:lnTo>
                <a:lnTo>
                  <a:pt x="3687" y="219"/>
                </a:lnTo>
                <a:lnTo>
                  <a:pt x="3687" y="240"/>
                </a:lnTo>
                <a:lnTo>
                  <a:pt x="3687" y="235"/>
                </a:lnTo>
                <a:lnTo>
                  <a:pt x="3688" y="247"/>
                </a:lnTo>
                <a:lnTo>
                  <a:pt x="3688" y="229"/>
                </a:lnTo>
                <a:lnTo>
                  <a:pt x="3688" y="220"/>
                </a:lnTo>
                <a:lnTo>
                  <a:pt x="3689" y="229"/>
                </a:lnTo>
                <a:lnTo>
                  <a:pt x="3689" y="230"/>
                </a:lnTo>
                <a:lnTo>
                  <a:pt x="3689" y="228"/>
                </a:lnTo>
                <a:lnTo>
                  <a:pt x="3689" y="234"/>
                </a:lnTo>
                <a:lnTo>
                  <a:pt x="3690" y="224"/>
                </a:lnTo>
                <a:lnTo>
                  <a:pt x="3690" y="210"/>
                </a:lnTo>
                <a:lnTo>
                  <a:pt x="3690" y="243"/>
                </a:lnTo>
                <a:lnTo>
                  <a:pt x="3690" y="234"/>
                </a:lnTo>
                <a:lnTo>
                  <a:pt x="3690" y="245"/>
                </a:lnTo>
                <a:lnTo>
                  <a:pt x="3691" y="224"/>
                </a:lnTo>
                <a:lnTo>
                  <a:pt x="3691" y="232"/>
                </a:lnTo>
                <a:lnTo>
                  <a:pt x="3691" y="234"/>
                </a:lnTo>
                <a:lnTo>
                  <a:pt x="3691" y="223"/>
                </a:lnTo>
                <a:lnTo>
                  <a:pt x="3692" y="217"/>
                </a:lnTo>
                <a:lnTo>
                  <a:pt x="3692" y="211"/>
                </a:lnTo>
                <a:lnTo>
                  <a:pt x="3692" y="200"/>
                </a:lnTo>
                <a:lnTo>
                  <a:pt x="3693" y="214"/>
                </a:lnTo>
                <a:lnTo>
                  <a:pt x="3693" y="195"/>
                </a:lnTo>
                <a:lnTo>
                  <a:pt x="3693" y="209"/>
                </a:lnTo>
                <a:lnTo>
                  <a:pt x="3693" y="189"/>
                </a:lnTo>
                <a:lnTo>
                  <a:pt x="3694" y="212"/>
                </a:lnTo>
                <a:lnTo>
                  <a:pt x="3694" y="195"/>
                </a:lnTo>
                <a:lnTo>
                  <a:pt x="3694" y="233"/>
                </a:lnTo>
                <a:lnTo>
                  <a:pt x="3694" y="198"/>
                </a:lnTo>
                <a:lnTo>
                  <a:pt x="3695" y="202"/>
                </a:lnTo>
                <a:lnTo>
                  <a:pt x="3695" y="229"/>
                </a:lnTo>
                <a:lnTo>
                  <a:pt x="3695" y="194"/>
                </a:lnTo>
                <a:lnTo>
                  <a:pt x="3695" y="215"/>
                </a:lnTo>
                <a:lnTo>
                  <a:pt x="3695" y="193"/>
                </a:lnTo>
                <a:lnTo>
                  <a:pt x="3696" y="205"/>
                </a:lnTo>
                <a:lnTo>
                  <a:pt x="3696" y="222"/>
                </a:lnTo>
                <a:lnTo>
                  <a:pt x="3696" y="216"/>
                </a:lnTo>
                <a:lnTo>
                  <a:pt x="3696" y="224"/>
                </a:lnTo>
                <a:lnTo>
                  <a:pt x="3697" y="208"/>
                </a:lnTo>
                <a:lnTo>
                  <a:pt x="3697" y="221"/>
                </a:lnTo>
                <a:lnTo>
                  <a:pt x="3697" y="206"/>
                </a:lnTo>
                <a:lnTo>
                  <a:pt x="3698" y="224"/>
                </a:lnTo>
                <a:lnTo>
                  <a:pt x="3698" y="180"/>
                </a:lnTo>
                <a:lnTo>
                  <a:pt x="3698" y="185"/>
                </a:lnTo>
                <a:lnTo>
                  <a:pt x="3698" y="175"/>
                </a:lnTo>
                <a:lnTo>
                  <a:pt x="3699" y="226"/>
                </a:lnTo>
                <a:lnTo>
                  <a:pt x="3699" y="193"/>
                </a:lnTo>
                <a:lnTo>
                  <a:pt x="3699" y="207"/>
                </a:lnTo>
                <a:lnTo>
                  <a:pt x="3699" y="185"/>
                </a:lnTo>
                <a:lnTo>
                  <a:pt x="3700" y="218"/>
                </a:lnTo>
                <a:lnTo>
                  <a:pt x="3700" y="218"/>
                </a:lnTo>
                <a:lnTo>
                  <a:pt x="3700" y="202"/>
                </a:lnTo>
                <a:lnTo>
                  <a:pt x="3700" y="204"/>
                </a:lnTo>
                <a:lnTo>
                  <a:pt x="3701" y="204"/>
                </a:lnTo>
                <a:lnTo>
                  <a:pt x="3701" y="203"/>
                </a:lnTo>
                <a:lnTo>
                  <a:pt x="3701" y="211"/>
                </a:lnTo>
                <a:lnTo>
                  <a:pt x="3701" y="194"/>
                </a:lnTo>
                <a:lnTo>
                  <a:pt x="3701" y="198"/>
                </a:lnTo>
                <a:lnTo>
                  <a:pt x="3702" y="183"/>
                </a:lnTo>
                <a:lnTo>
                  <a:pt x="3702" y="192"/>
                </a:lnTo>
                <a:lnTo>
                  <a:pt x="3702" y="192"/>
                </a:lnTo>
                <a:lnTo>
                  <a:pt x="3703" y="188"/>
                </a:lnTo>
                <a:lnTo>
                  <a:pt x="3703" y="195"/>
                </a:lnTo>
                <a:lnTo>
                  <a:pt x="3703" y="195"/>
                </a:lnTo>
                <a:lnTo>
                  <a:pt x="3703" y="193"/>
                </a:lnTo>
                <a:lnTo>
                  <a:pt x="3704" y="190"/>
                </a:lnTo>
                <a:lnTo>
                  <a:pt x="3704" y="194"/>
                </a:lnTo>
                <a:lnTo>
                  <a:pt x="3704" y="184"/>
                </a:lnTo>
                <a:lnTo>
                  <a:pt x="3704" y="218"/>
                </a:lnTo>
                <a:lnTo>
                  <a:pt x="3705" y="207"/>
                </a:lnTo>
                <a:lnTo>
                  <a:pt x="3705" y="204"/>
                </a:lnTo>
                <a:lnTo>
                  <a:pt x="3705" y="216"/>
                </a:lnTo>
                <a:lnTo>
                  <a:pt x="3705" y="200"/>
                </a:lnTo>
                <a:lnTo>
                  <a:pt x="3706" y="191"/>
                </a:lnTo>
                <a:lnTo>
                  <a:pt x="3706" y="174"/>
                </a:lnTo>
                <a:lnTo>
                  <a:pt x="3706" y="166"/>
                </a:lnTo>
                <a:lnTo>
                  <a:pt x="3706" y="188"/>
                </a:lnTo>
                <a:lnTo>
                  <a:pt x="3706" y="197"/>
                </a:lnTo>
                <a:lnTo>
                  <a:pt x="3707" y="193"/>
                </a:lnTo>
                <a:lnTo>
                  <a:pt x="3707" y="188"/>
                </a:lnTo>
                <a:lnTo>
                  <a:pt x="3707" y="188"/>
                </a:lnTo>
                <a:lnTo>
                  <a:pt x="3708" y="198"/>
                </a:lnTo>
                <a:lnTo>
                  <a:pt x="3708" y="209"/>
                </a:lnTo>
                <a:lnTo>
                  <a:pt x="3708" y="195"/>
                </a:lnTo>
                <a:lnTo>
                  <a:pt x="3708" y="175"/>
                </a:lnTo>
                <a:lnTo>
                  <a:pt x="3709" y="207"/>
                </a:lnTo>
                <a:lnTo>
                  <a:pt x="3709" y="218"/>
                </a:lnTo>
                <a:lnTo>
                  <a:pt x="3709" y="199"/>
                </a:lnTo>
                <a:lnTo>
                  <a:pt x="3709" y="172"/>
                </a:lnTo>
                <a:lnTo>
                  <a:pt x="3710" y="189"/>
                </a:lnTo>
                <a:lnTo>
                  <a:pt x="3710" y="183"/>
                </a:lnTo>
                <a:lnTo>
                  <a:pt x="3710" y="196"/>
                </a:lnTo>
                <a:lnTo>
                  <a:pt x="3710" y="185"/>
                </a:lnTo>
                <a:lnTo>
                  <a:pt x="3711" y="204"/>
                </a:lnTo>
                <a:lnTo>
                  <a:pt x="3711" y="196"/>
                </a:lnTo>
                <a:lnTo>
                  <a:pt x="3711" y="204"/>
                </a:lnTo>
                <a:lnTo>
                  <a:pt x="3711" y="211"/>
                </a:lnTo>
                <a:lnTo>
                  <a:pt x="3712" y="208"/>
                </a:lnTo>
                <a:lnTo>
                  <a:pt x="3712" y="175"/>
                </a:lnTo>
                <a:lnTo>
                  <a:pt x="3712" y="211"/>
                </a:lnTo>
                <a:lnTo>
                  <a:pt x="3712" y="191"/>
                </a:lnTo>
                <a:lnTo>
                  <a:pt x="3713" y="187"/>
                </a:lnTo>
                <a:lnTo>
                  <a:pt x="3713" y="199"/>
                </a:lnTo>
                <a:lnTo>
                  <a:pt x="3713" y="198"/>
                </a:lnTo>
                <a:lnTo>
                  <a:pt x="3713" y="213"/>
                </a:lnTo>
                <a:lnTo>
                  <a:pt x="3714" y="177"/>
                </a:lnTo>
                <a:lnTo>
                  <a:pt x="3714" y="185"/>
                </a:lnTo>
                <a:lnTo>
                  <a:pt x="3714" y="192"/>
                </a:lnTo>
                <a:lnTo>
                  <a:pt x="3714" y="189"/>
                </a:lnTo>
                <a:lnTo>
                  <a:pt x="3715" y="205"/>
                </a:lnTo>
                <a:lnTo>
                  <a:pt x="3715" y="206"/>
                </a:lnTo>
                <a:lnTo>
                  <a:pt x="3715" y="196"/>
                </a:lnTo>
                <a:lnTo>
                  <a:pt x="3715" y="179"/>
                </a:lnTo>
                <a:lnTo>
                  <a:pt x="3716" y="176"/>
                </a:lnTo>
                <a:lnTo>
                  <a:pt x="3716" y="139"/>
                </a:lnTo>
                <a:lnTo>
                  <a:pt x="3716" y="174"/>
                </a:lnTo>
                <a:lnTo>
                  <a:pt x="3716" y="198"/>
                </a:lnTo>
                <a:lnTo>
                  <a:pt x="3717" y="181"/>
                </a:lnTo>
                <a:lnTo>
                  <a:pt x="3717" y="194"/>
                </a:lnTo>
                <a:lnTo>
                  <a:pt x="3717" y="192"/>
                </a:lnTo>
                <a:lnTo>
                  <a:pt x="3717" y="186"/>
                </a:lnTo>
                <a:lnTo>
                  <a:pt x="3718" y="168"/>
                </a:lnTo>
                <a:lnTo>
                  <a:pt x="3718" y="195"/>
                </a:lnTo>
                <a:lnTo>
                  <a:pt x="3718" y="189"/>
                </a:lnTo>
                <a:lnTo>
                  <a:pt x="3718" y="189"/>
                </a:lnTo>
                <a:lnTo>
                  <a:pt x="3719" y="191"/>
                </a:lnTo>
                <a:lnTo>
                  <a:pt x="3719" y="161"/>
                </a:lnTo>
                <a:lnTo>
                  <a:pt x="3719" y="190"/>
                </a:lnTo>
                <a:lnTo>
                  <a:pt x="3719" y="195"/>
                </a:lnTo>
                <a:lnTo>
                  <a:pt x="3720" y="211"/>
                </a:lnTo>
                <a:lnTo>
                  <a:pt x="3720" y="217"/>
                </a:lnTo>
                <a:lnTo>
                  <a:pt x="3720" y="207"/>
                </a:lnTo>
                <a:lnTo>
                  <a:pt x="3720" y="193"/>
                </a:lnTo>
                <a:lnTo>
                  <a:pt x="3721" y="175"/>
                </a:lnTo>
                <a:lnTo>
                  <a:pt x="3721" y="185"/>
                </a:lnTo>
                <a:lnTo>
                  <a:pt x="3721" y="206"/>
                </a:lnTo>
                <a:lnTo>
                  <a:pt x="3722" y="227"/>
                </a:lnTo>
                <a:lnTo>
                  <a:pt x="3722" y="199"/>
                </a:lnTo>
                <a:lnTo>
                  <a:pt x="3722" y="184"/>
                </a:lnTo>
                <a:lnTo>
                  <a:pt x="3722" y="227"/>
                </a:lnTo>
                <a:lnTo>
                  <a:pt x="3722" y="217"/>
                </a:lnTo>
                <a:lnTo>
                  <a:pt x="3723" y="195"/>
                </a:lnTo>
                <a:lnTo>
                  <a:pt x="3723" y="174"/>
                </a:lnTo>
                <a:lnTo>
                  <a:pt x="3723" y="164"/>
                </a:lnTo>
                <a:lnTo>
                  <a:pt x="3723" y="183"/>
                </a:lnTo>
                <a:lnTo>
                  <a:pt x="3724" y="200"/>
                </a:lnTo>
                <a:lnTo>
                  <a:pt x="3724" y="166"/>
                </a:lnTo>
                <a:lnTo>
                  <a:pt x="3724" y="199"/>
                </a:lnTo>
                <a:lnTo>
                  <a:pt x="3724" y="223"/>
                </a:lnTo>
                <a:lnTo>
                  <a:pt x="3725" y="205"/>
                </a:lnTo>
                <a:lnTo>
                  <a:pt x="3725" y="198"/>
                </a:lnTo>
                <a:lnTo>
                  <a:pt x="3725" y="186"/>
                </a:lnTo>
                <a:lnTo>
                  <a:pt x="3725" y="172"/>
                </a:lnTo>
                <a:lnTo>
                  <a:pt x="3726" y="179"/>
                </a:lnTo>
                <a:lnTo>
                  <a:pt x="3726" y="173"/>
                </a:lnTo>
                <a:lnTo>
                  <a:pt x="3726" y="195"/>
                </a:lnTo>
                <a:lnTo>
                  <a:pt x="3727" y="206"/>
                </a:lnTo>
                <a:lnTo>
                  <a:pt x="3727" y="207"/>
                </a:lnTo>
                <a:lnTo>
                  <a:pt x="3727" y="200"/>
                </a:lnTo>
                <a:lnTo>
                  <a:pt x="3727" y="216"/>
                </a:lnTo>
                <a:lnTo>
                  <a:pt x="3727" y="208"/>
                </a:lnTo>
                <a:lnTo>
                  <a:pt x="3728" y="209"/>
                </a:lnTo>
                <a:lnTo>
                  <a:pt x="3728" y="200"/>
                </a:lnTo>
                <a:lnTo>
                  <a:pt x="3728" y="204"/>
                </a:lnTo>
                <a:lnTo>
                  <a:pt x="3728" y="194"/>
                </a:lnTo>
                <a:lnTo>
                  <a:pt x="3729" y="207"/>
                </a:lnTo>
                <a:lnTo>
                  <a:pt x="3729" y="186"/>
                </a:lnTo>
                <a:lnTo>
                  <a:pt x="3729" y="211"/>
                </a:lnTo>
                <a:lnTo>
                  <a:pt x="3729" y="206"/>
                </a:lnTo>
                <a:lnTo>
                  <a:pt x="3730" y="205"/>
                </a:lnTo>
                <a:lnTo>
                  <a:pt x="3730" y="190"/>
                </a:lnTo>
                <a:lnTo>
                  <a:pt x="3730" y="208"/>
                </a:lnTo>
                <a:lnTo>
                  <a:pt x="3731" y="203"/>
                </a:lnTo>
                <a:lnTo>
                  <a:pt x="3731" y="223"/>
                </a:lnTo>
                <a:lnTo>
                  <a:pt x="3731" y="204"/>
                </a:lnTo>
                <a:lnTo>
                  <a:pt x="3731" y="214"/>
                </a:lnTo>
                <a:lnTo>
                  <a:pt x="3732" y="223"/>
                </a:lnTo>
                <a:lnTo>
                  <a:pt x="3732" y="179"/>
                </a:lnTo>
                <a:lnTo>
                  <a:pt x="3732" y="214"/>
                </a:lnTo>
                <a:lnTo>
                  <a:pt x="3732" y="209"/>
                </a:lnTo>
                <a:lnTo>
                  <a:pt x="3732" y="221"/>
                </a:lnTo>
                <a:lnTo>
                  <a:pt x="3733" y="166"/>
                </a:lnTo>
                <a:lnTo>
                  <a:pt x="3733" y="189"/>
                </a:lnTo>
                <a:lnTo>
                  <a:pt x="3733" y="221"/>
                </a:lnTo>
                <a:lnTo>
                  <a:pt x="3733" y="206"/>
                </a:lnTo>
                <a:lnTo>
                  <a:pt x="3734" y="225"/>
                </a:lnTo>
                <a:lnTo>
                  <a:pt x="3734" y="200"/>
                </a:lnTo>
                <a:lnTo>
                  <a:pt x="3734" y="204"/>
                </a:lnTo>
                <a:lnTo>
                  <a:pt x="3734" y="206"/>
                </a:lnTo>
                <a:lnTo>
                  <a:pt x="3735" y="182"/>
                </a:lnTo>
                <a:lnTo>
                  <a:pt x="3735" y="200"/>
                </a:lnTo>
                <a:lnTo>
                  <a:pt x="3735" y="210"/>
                </a:lnTo>
                <a:lnTo>
                  <a:pt x="3736" y="233"/>
                </a:lnTo>
                <a:lnTo>
                  <a:pt x="3736" y="214"/>
                </a:lnTo>
                <a:lnTo>
                  <a:pt x="3736" y="211"/>
                </a:lnTo>
                <a:lnTo>
                  <a:pt x="3736" y="238"/>
                </a:lnTo>
                <a:lnTo>
                  <a:pt x="3737" y="213"/>
                </a:lnTo>
                <a:lnTo>
                  <a:pt x="3737" y="217"/>
                </a:lnTo>
                <a:lnTo>
                  <a:pt x="3737" y="234"/>
                </a:lnTo>
                <a:lnTo>
                  <a:pt x="3737" y="198"/>
                </a:lnTo>
                <a:lnTo>
                  <a:pt x="3737" y="236"/>
                </a:lnTo>
                <a:lnTo>
                  <a:pt x="3738" y="213"/>
                </a:lnTo>
                <a:lnTo>
                  <a:pt x="3738" y="242"/>
                </a:lnTo>
                <a:lnTo>
                  <a:pt x="3738" y="222"/>
                </a:lnTo>
                <a:lnTo>
                  <a:pt x="3738" y="240"/>
                </a:lnTo>
                <a:lnTo>
                  <a:pt x="3739" y="198"/>
                </a:lnTo>
                <a:lnTo>
                  <a:pt x="3739" y="214"/>
                </a:lnTo>
                <a:lnTo>
                  <a:pt x="3739" y="191"/>
                </a:lnTo>
                <a:lnTo>
                  <a:pt x="3739" y="211"/>
                </a:lnTo>
                <a:lnTo>
                  <a:pt x="3740" y="223"/>
                </a:lnTo>
                <a:lnTo>
                  <a:pt x="3740" y="217"/>
                </a:lnTo>
                <a:lnTo>
                  <a:pt x="3740" y="239"/>
                </a:lnTo>
                <a:lnTo>
                  <a:pt x="3741" y="211"/>
                </a:lnTo>
                <a:lnTo>
                  <a:pt x="3741" y="230"/>
                </a:lnTo>
                <a:lnTo>
                  <a:pt x="3741" y="207"/>
                </a:lnTo>
                <a:lnTo>
                  <a:pt x="3741" y="254"/>
                </a:lnTo>
                <a:lnTo>
                  <a:pt x="3742" y="236"/>
                </a:lnTo>
                <a:lnTo>
                  <a:pt x="3742" y="249"/>
                </a:lnTo>
                <a:lnTo>
                  <a:pt x="3742" y="212"/>
                </a:lnTo>
                <a:lnTo>
                  <a:pt x="3742" y="244"/>
                </a:lnTo>
                <a:lnTo>
                  <a:pt x="3742" y="233"/>
                </a:lnTo>
                <a:lnTo>
                  <a:pt x="3743" y="232"/>
                </a:lnTo>
                <a:lnTo>
                  <a:pt x="3743" y="212"/>
                </a:lnTo>
                <a:lnTo>
                  <a:pt x="3743" y="236"/>
                </a:lnTo>
                <a:lnTo>
                  <a:pt x="3743" y="221"/>
                </a:lnTo>
                <a:lnTo>
                  <a:pt x="3744" y="219"/>
                </a:lnTo>
                <a:lnTo>
                  <a:pt x="3744" y="238"/>
                </a:lnTo>
                <a:lnTo>
                  <a:pt x="3744" y="226"/>
                </a:lnTo>
                <a:lnTo>
                  <a:pt x="3744" y="243"/>
                </a:lnTo>
                <a:lnTo>
                  <a:pt x="3745" y="220"/>
                </a:lnTo>
                <a:lnTo>
                  <a:pt x="3745" y="212"/>
                </a:lnTo>
                <a:lnTo>
                  <a:pt x="3745" y="235"/>
                </a:lnTo>
                <a:lnTo>
                  <a:pt x="3746" y="241"/>
                </a:lnTo>
                <a:lnTo>
                  <a:pt x="3746" y="225"/>
                </a:lnTo>
                <a:lnTo>
                  <a:pt x="3746" y="235"/>
                </a:lnTo>
                <a:lnTo>
                  <a:pt x="3746" y="222"/>
                </a:lnTo>
                <a:lnTo>
                  <a:pt x="3747" y="238"/>
                </a:lnTo>
                <a:lnTo>
                  <a:pt x="3747" y="223"/>
                </a:lnTo>
                <a:lnTo>
                  <a:pt x="3747" y="237"/>
                </a:lnTo>
                <a:lnTo>
                  <a:pt x="3747" y="247"/>
                </a:lnTo>
                <a:lnTo>
                  <a:pt x="3748" y="231"/>
                </a:lnTo>
                <a:lnTo>
                  <a:pt x="3748" y="235"/>
                </a:lnTo>
                <a:lnTo>
                  <a:pt x="3748" y="244"/>
                </a:lnTo>
                <a:lnTo>
                  <a:pt x="3748" y="249"/>
                </a:lnTo>
                <a:lnTo>
                  <a:pt x="3748" y="248"/>
                </a:lnTo>
                <a:lnTo>
                  <a:pt x="3749" y="247"/>
                </a:lnTo>
                <a:lnTo>
                  <a:pt x="3749" y="222"/>
                </a:lnTo>
                <a:lnTo>
                  <a:pt x="3749" y="239"/>
                </a:lnTo>
                <a:lnTo>
                  <a:pt x="3750" y="257"/>
                </a:lnTo>
                <a:lnTo>
                  <a:pt x="3750" y="241"/>
                </a:lnTo>
                <a:lnTo>
                  <a:pt x="3750" y="264"/>
                </a:lnTo>
                <a:lnTo>
                  <a:pt x="3750" y="230"/>
                </a:lnTo>
                <a:lnTo>
                  <a:pt x="3751" y="244"/>
                </a:lnTo>
                <a:lnTo>
                  <a:pt x="3751" y="248"/>
                </a:lnTo>
                <a:lnTo>
                  <a:pt x="3751" y="267"/>
                </a:lnTo>
                <a:lnTo>
                  <a:pt x="3751" y="258"/>
                </a:lnTo>
                <a:lnTo>
                  <a:pt x="3752" y="265"/>
                </a:lnTo>
                <a:lnTo>
                  <a:pt x="3752" y="251"/>
                </a:lnTo>
                <a:lnTo>
                  <a:pt x="3752" y="246"/>
                </a:lnTo>
                <a:lnTo>
                  <a:pt x="3752" y="240"/>
                </a:lnTo>
                <a:lnTo>
                  <a:pt x="3753" y="241"/>
                </a:lnTo>
                <a:lnTo>
                  <a:pt x="3753" y="238"/>
                </a:lnTo>
                <a:lnTo>
                  <a:pt x="3753" y="242"/>
                </a:lnTo>
                <a:lnTo>
                  <a:pt x="3753" y="269"/>
                </a:lnTo>
                <a:lnTo>
                  <a:pt x="3753" y="257"/>
                </a:lnTo>
                <a:lnTo>
                  <a:pt x="3754" y="249"/>
                </a:lnTo>
                <a:lnTo>
                  <a:pt x="3754" y="255"/>
                </a:lnTo>
                <a:lnTo>
                  <a:pt x="3754" y="246"/>
                </a:lnTo>
                <a:lnTo>
                  <a:pt x="3755" y="282"/>
                </a:lnTo>
                <a:lnTo>
                  <a:pt x="3755" y="263"/>
                </a:lnTo>
                <a:lnTo>
                  <a:pt x="3755" y="260"/>
                </a:lnTo>
                <a:lnTo>
                  <a:pt x="3755" y="265"/>
                </a:lnTo>
                <a:lnTo>
                  <a:pt x="3756" y="265"/>
                </a:lnTo>
                <a:lnTo>
                  <a:pt x="3756" y="250"/>
                </a:lnTo>
                <a:lnTo>
                  <a:pt x="3756" y="262"/>
                </a:lnTo>
                <a:lnTo>
                  <a:pt x="3756" y="287"/>
                </a:lnTo>
                <a:lnTo>
                  <a:pt x="3757" y="261"/>
                </a:lnTo>
                <a:lnTo>
                  <a:pt x="3757" y="282"/>
                </a:lnTo>
                <a:lnTo>
                  <a:pt x="3757" y="272"/>
                </a:lnTo>
                <a:lnTo>
                  <a:pt x="3757" y="292"/>
                </a:lnTo>
                <a:lnTo>
                  <a:pt x="3758" y="286"/>
                </a:lnTo>
                <a:lnTo>
                  <a:pt x="3758" y="284"/>
                </a:lnTo>
                <a:lnTo>
                  <a:pt x="3758" y="259"/>
                </a:lnTo>
                <a:lnTo>
                  <a:pt x="3758" y="268"/>
                </a:lnTo>
                <a:lnTo>
                  <a:pt x="3758" y="261"/>
                </a:lnTo>
                <a:lnTo>
                  <a:pt x="3759" y="261"/>
                </a:lnTo>
                <a:lnTo>
                  <a:pt x="3759" y="276"/>
                </a:lnTo>
                <a:lnTo>
                  <a:pt x="3759" y="269"/>
                </a:lnTo>
                <a:lnTo>
                  <a:pt x="3760" y="296"/>
                </a:lnTo>
                <a:lnTo>
                  <a:pt x="3760" y="272"/>
                </a:lnTo>
                <a:lnTo>
                  <a:pt x="3760" y="273"/>
                </a:lnTo>
                <a:lnTo>
                  <a:pt x="3760" y="282"/>
                </a:lnTo>
                <a:lnTo>
                  <a:pt x="3761" y="289"/>
                </a:lnTo>
                <a:lnTo>
                  <a:pt x="3761" y="283"/>
                </a:lnTo>
                <a:lnTo>
                  <a:pt x="3761" y="283"/>
                </a:lnTo>
                <a:lnTo>
                  <a:pt x="3761" y="282"/>
                </a:lnTo>
                <a:lnTo>
                  <a:pt x="3762" y="280"/>
                </a:lnTo>
                <a:lnTo>
                  <a:pt x="3762" y="290"/>
                </a:lnTo>
                <a:lnTo>
                  <a:pt x="3762" y="296"/>
                </a:lnTo>
                <a:lnTo>
                  <a:pt x="3762" y="297"/>
                </a:lnTo>
                <a:lnTo>
                  <a:pt x="3763" y="302"/>
                </a:lnTo>
                <a:lnTo>
                  <a:pt x="3763" y="286"/>
                </a:lnTo>
                <a:lnTo>
                  <a:pt x="3763" y="296"/>
                </a:lnTo>
                <a:lnTo>
                  <a:pt x="3763" y="289"/>
                </a:lnTo>
                <a:lnTo>
                  <a:pt x="3763" y="284"/>
                </a:lnTo>
                <a:lnTo>
                  <a:pt x="3764" y="291"/>
                </a:lnTo>
                <a:lnTo>
                  <a:pt x="3764" y="293"/>
                </a:lnTo>
                <a:lnTo>
                  <a:pt x="3764" y="298"/>
                </a:lnTo>
                <a:lnTo>
                  <a:pt x="3765" y="308"/>
                </a:lnTo>
                <a:lnTo>
                  <a:pt x="3765" y="308"/>
                </a:lnTo>
                <a:lnTo>
                  <a:pt x="3765" y="310"/>
                </a:lnTo>
                <a:lnTo>
                  <a:pt x="3765" y="293"/>
                </a:lnTo>
                <a:lnTo>
                  <a:pt x="3766" y="320"/>
                </a:lnTo>
                <a:lnTo>
                  <a:pt x="3766" y="286"/>
                </a:lnTo>
                <a:lnTo>
                  <a:pt x="3766" y="301"/>
                </a:lnTo>
                <a:lnTo>
                  <a:pt x="3766" y="301"/>
                </a:lnTo>
                <a:lnTo>
                  <a:pt x="3767" y="305"/>
                </a:lnTo>
                <a:lnTo>
                  <a:pt x="3767" y="305"/>
                </a:lnTo>
                <a:lnTo>
                  <a:pt x="3767" y="310"/>
                </a:lnTo>
                <a:lnTo>
                  <a:pt x="3767" y="303"/>
                </a:lnTo>
                <a:lnTo>
                  <a:pt x="3768" y="312"/>
                </a:lnTo>
                <a:lnTo>
                  <a:pt x="3768" y="308"/>
                </a:lnTo>
                <a:lnTo>
                  <a:pt x="3768" y="309"/>
                </a:lnTo>
                <a:lnTo>
                  <a:pt x="3769" y="310"/>
                </a:lnTo>
                <a:lnTo>
                  <a:pt x="3769" y="322"/>
                </a:lnTo>
                <a:lnTo>
                  <a:pt x="3769" y="325"/>
                </a:lnTo>
                <a:lnTo>
                  <a:pt x="3769" y="329"/>
                </a:lnTo>
                <a:lnTo>
                  <a:pt x="3769" y="319"/>
                </a:lnTo>
                <a:lnTo>
                  <a:pt x="3770" y="315"/>
                </a:lnTo>
                <a:lnTo>
                  <a:pt x="3770" y="322"/>
                </a:lnTo>
                <a:lnTo>
                  <a:pt x="3770" y="321"/>
                </a:lnTo>
                <a:lnTo>
                  <a:pt x="3770" y="322"/>
                </a:lnTo>
                <a:lnTo>
                  <a:pt x="3771" y="320"/>
                </a:lnTo>
                <a:lnTo>
                  <a:pt x="3771" y="325"/>
                </a:lnTo>
                <a:lnTo>
                  <a:pt x="3771" y="324"/>
                </a:lnTo>
                <a:lnTo>
                  <a:pt x="3771" y="321"/>
                </a:lnTo>
                <a:lnTo>
                  <a:pt x="3772" y="325"/>
                </a:lnTo>
                <a:lnTo>
                  <a:pt x="3772" y="326"/>
                </a:lnTo>
                <a:lnTo>
                  <a:pt x="3772" y="325"/>
                </a:lnTo>
                <a:lnTo>
                  <a:pt x="3772" y="332"/>
                </a:lnTo>
                <a:lnTo>
                  <a:pt x="3773" y="332"/>
                </a:lnTo>
                <a:lnTo>
                  <a:pt x="3773" y="326"/>
                </a:lnTo>
                <a:lnTo>
                  <a:pt x="3773" y="329"/>
                </a:lnTo>
                <a:lnTo>
                  <a:pt x="3774" y="327"/>
                </a:lnTo>
                <a:lnTo>
                  <a:pt x="3774" y="321"/>
                </a:lnTo>
                <a:lnTo>
                  <a:pt x="3774" y="334"/>
                </a:lnTo>
                <a:lnTo>
                  <a:pt x="3774" y="328"/>
                </a:lnTo>
                <a:lnTo>
                  <a:pt x="3774" y="329"/>
                </a:lnTo>
                <a:lnTo>
                  <a:pt x="3775" y="327"/>
                </a:lnTo>
                <a:lnTo>
                  <a:pt x="3775" y="328"/>
                </a:lnTo>
                <a:lnTo>
                  <a:pt x="3775" y="327"/>
                </a:lnTo>
                <a:lnTo>
                  <a:pt x="3775" y="324"/>
                </a:lnTo>
                <a:lnTo>
                  <a:pt x="3776" y="327"/>
                </a:lnTo>
                <a:lnTo>
                  <a:pt x="3776" y="333"/>
                </a:lnTo>
                <a:lnTo>
                  <a:pt x="3776" y="337"/>
                </a:lnTo>
                <a:lnTo>
                  <a:pt x="3776" y="337"/>
                </a:lnTo>
                <a:lnTo>
                  <a:pt x="3777" y="333"/>
                </a:lnTo>
                <a:lnTo>
                  <a:pt x="3777" y="340"/>
                </a:lnTo>
                <a:lnTo>
                  <a:pt x="3777" y="340"/>
                </a:lnTo>
                <a:lnTo>
                  <a:pt x="3777" y="342"/>
                </a:lnTo>
                <a:lnTo>
                  <a:pt x="3778" y="336"/>
                </a:lnTo>
                <a:lnTo>
                  <a:pt x="3778" y="336"/>
                </a:lnTo>
                <a:lnTo>
                  <a:pt x="3778" y="338"/>
                </a:lnTo>
                <a:lnTo>
                  <a:pt x="3779" y="341"/>
                </a:lnTo>
                <a:lnTo>
                  <a:pt x="3779" y="346"/>
                </a:lnTo>
                <a:lnTo>
                  <a:pt x="3779" y="342"/>
                </a:lnTo>
                <a:lnTo>
                  <a:pt x="3779" y="346"/>
                </a:lnTo>
                <a:lnTo>
                  <a:pt x="3779" y="346"/>
                </a:lnTo>
                <a:lnTo>
                  <a:pt x="3780" y="344"/>
                </a:lnTo>
                <a:lnTo>
                  <a:pt x="3780" y="349"/>
                </a:lnTo>
                <a:lnTo>
                  <a:pt x="3780" y="351"/>
                </a:lnTo>
                <a:lnTo>
                  <a:pt x="3780" y="339"/>
                </a:lnTo>
                <a:lnTo>
                  <a:pt x="3781" y="343"/>
                </a:lnTo>
                <a:lnTo>
                  <a:pt x="3781" y="341"/>
                </a:lnTo>
                <a:lnTo>
                  <a:pt x="3781" y="345"/>
                </a:lnTo>
                <a:lnTo>
                  <a:pt x="3781" y="344"/>
                </a:lnTo>
                <a:lnTo>
                  <a:pt x="3782" y="348"/>
                </a:lnTo>
                <a:lnTo>
                  <a:pt x="3782" y="349"/>
                </a:lnTo>
                <a:lnTo>
                  <a:pt x="3782" y="350"/>
                </a:lnTo>
                <a:lnTo>
                  <a:pt x="3782" y="355"/>
                </a:lnTo>
                <a:lnTo>
                  <a:pt x="3783" y="354"/>
                </a:lnTo>
                <a:lnTo>
                  <a:pt x="3783" y="351"/>
                </a:lnTo>
                <a:lnTo>
                  <a:pt x="3783" y="324"/>
                </a:lnTo>
                <a:lnTo>
                  <a:pt x="3784" y="357"/>
                </a:lnTo>
                <a:lnTo>
                  <a:pt x="3784" y="356"/>
                </a:lnTo>
                <a:lnTo>
                  <a:pt x="3784" y="351"/>
                </a:lnTo>
                <a:lnTo>
                  <a:pt x="3784" y="353"/>
                </a:lnTo>
                <a:lnTo>
                  <a:pt x="3784" y="354"/>
                </a:lnTo>
                <a:lnTo>
                  <a:pt x="3785" y="355"/>
                </a:lnTo>
                <a:lnTo>
                  <a:pt x="3785" y="354"/>
                </a:lnTo>
                <a:lnTo>
                  <a:pt x="3785" y="353"/>
                </a:lnTo>
                <a:lnTo>
                  <a:pt x="3785" y="350"/>
                </a:lnTo>
                <a:lnTo>
                  <a:pt x="3786" y="354"/>
                </a:lnTo>
                <a:lnTo>
                  <a:pt x="3786" y="355"/>
                </a:lnTo>
                <a:lnTo>
                  <a:pt x="3786" y="357"/>
                </a:lnTo>
                <a:lnTo>
                  <a:pt x="3786" y="356"/>
                </a:lnTo>
                <a:lnTo>
                  <a:pt x="3787" y="353"/>
                </a:lnTo>
                <a:lnTo>
                  <a:pt x="3787" y="354"/>
                </a:lnTo>
                <a:lnTo>
                  <a:pt x="3787" y="359"/>
                </a:lnTo>
                <a:lnTo>
                  <a:pt x="3788" y="358"/>
                </a:lnTo>
                <a:lnTo>
                  <a:pt x="3788" y="363"/>
                </a:lnTo>
                <a:lnTo>
                  <a:pt x="3788" y="360"/>
                </a:lnTo>
                <a:lnTo>
                  <a:pt x="3788" y="360"/>
                </a:lnTo>
                <a:lnTo>
                  <a:pt x="3789" y="359"/>
                </a:lnTo>
                <a:lnTo>
                  <a:pt x="3789" y="360"/>
                </a:lnTo>
                <a:lnTo>
                  <a:pt x="3789" y="361"/>
                </a:lnTo>
                <a:lnTo>
                  <a:pt x="3789" y="361"/>
                </a:lnTo>
                <a:lnTo>
                  <a:pt x="3789" y="367"/>
                </a:lnTo>
                <a:lnTo>
                  <a:pt x="3790" y="366"/>
                </a:lnTo>
                <a:lnTo>
                  <a:pt x="3790" y="367"/>
                </a:lnTo>
                <a:lnTo>
                  <a:pt x="3790" y="366"/>
                </a:lnTo>
                <a:lnTo>
                  <a:pt x="3790" y="366"/>
                </a:lnTo>
                <a:lnTo>
                  <a:pt x="3791" y="367"/>
                </a:lnTo>
                <a:lnTo>
                  <a:pt x="3791" y="364"/>
                </a:lnTo>
                <a:lnTo>
                  <a:pt x="3791" y="366"/>
                </a:lnTo>
                <a:lnTo>
                  <a:pt x="3791" y="365"/>
                </a:lnTo>
                <a:lnTo>
                  <a:pt x="3792" y="366"/>
                </a:lnTo>
                <a:lnTo>
                  <a:pt x="3792" y="368"/>
                </a:lnTo>
                <a:lnTo>
                  <a:pt x="3792" y="368"/>
                </a:lnTo>
                <a:lnTo>
                  <a:pt x="3793" y="371"/>
                </a:lnTo>
                <a:lnTo>
                  <a:pt x="3793" y="370"/>
                </a:lnTo>
                <a:lnTo>
                  <a:pt x="3793" y="369"/>
                </a:lnTo>
                <a:lnTo>
                  <a:pt x="3793" y="367"/>
                </a:lnTo>
                <a:lnTo>
                  <a:pt x="3794" y="370"/>
                </a:lnTo>
                <a:lnTo>
                  <a:pt x="3794" y="367"/>
                </a:lnTo>
                <a:lnTo>
                  <a:pt x="3794" y="365"/>
                </a:lnTo>
                <a:lnTo>
                  <a:pt x="3794" y="367"/>
                </a:lnTo>
                <a:lnTo>
                  <a:pt x="3794" y="370"/>
                </a:lnTo>
                <a:lnTo>
                  <a:pt x="3795" y="370"/>
                </a:lnTo>
                <a:lnTo>
                  <a:pt x="3795" y="371"/>
                </a:lnTo>
                <a:lnTo>
                  <a:pt x="3795" y="371"/>
                </a:lnTo>
                <a:lnTo>
                  <a:pt x="3795" y="373"/>
                </a:lnTo>
                <a:lnTo>
                  <a:pt x="3796" y="374"/>
                </a:lnTo>
                <a:lnTo>
                  <a:pt x="3796" y="375"/>
                </a:lnTo>
                <a:lnTo>
                  <a:pt x="3796" y="373"/>
                </a:lnTo>
                <a:lnTo>
                  <a:pt x="3796" y="373"/>
                </a:lnTo>
                <a:lnTo>
                  <a:pt x="3797" y="374"/>
                </a:lnTo>
                <a:lnTo>
                  <a:pt x="3797" y="374"/>
                </a:lnTo>
                <a:lnTo>
                  <a:pt x="3797" y="377"/>
                </a:lnTo>
                <a:lnTo>
                  <a:pt x="3798" y="374"/>
                </a:lnTo>
                <a:lnTo>
                  <a:pt x="3798" y="375"/>
                </a:lnTo>
                <a:lnTo>
                  <a:pt x="3798" y="374"/>
                </a:lnTo>
                <a:lnTo>
                  <a:pt x="3798" y="374"/>
                </a:lnTo>
                <a:lnTo>
                  <a:pt x="3799" y="373"/>
                </a:lnTo>
                <a:lnTo>
                  <a:pt x="3799" y="375"/>
                </a:lnTo>
                <a:lnTo>
                  <a:pt x="3799" y="376"/>
                </a:lnTo>
                <a:lnTo>
                  <a:pt x="3799" y="375"/>
                </a:lnTo>
                <a:lnTo>
                  <a:pt x="3800" y="378"/>
                </a:lnTo>
                <a:lnTo>
                  <a:pt x="3800" y="378"/>
                </a:lnTo>
                <a:lnTo>
                  <a:pt x="3800" y="379"/>
                </a:lnTo>
                <a:lnTo>
                  <a:pt x="3800" y="378"/>
                </a:lnTo>
                <a:lnTo>
                  <a:pt x="3800" y="378"/>
                </a:lnTo>
                <a:lnTo>
                  <a:pt x="3801" y="377"/>
                </a:lnTo>
                <a:lnTo>
                  <a:pt x="3801" y="378"/>
                </a:lnTo>
                <a:lnTo>
                  <a:pt x="3801" y="380"/>
                </a:lnTo>
                <a:lnTo>
                  <a:pt x="3801" y="380"/>
                </a:lnTo>
                <a:lnTo>
                  <a:pt x="3802" y="379"/>
                </a:lnTo>
                <a:lnTo>
                  <a:pt x="3802" y="380"/>
                </a:lnTo>
                <a:lnTo>
                  <a:pt x="3802" y="380"/>
                </a:lnTo>
                <a:lnTo>
                  <a:pt x="3803" y="381"/>
                </a:lnTo>
                <a:lnTo>
                  <a:pt x="3803" y="382"/>
                </a:lnTo>
                <a:lnTo>
                  <a:pt x="3803" y="382"/>
                </a:lnTo>
                <a:lnTo>
                  <a:pt x="3803" y="382"/>
                </a:lnTo>
                <a:lnTo>
                  <a:pt x="3804" y="382"/>
                </a:lnTo>
                <a:lnTo>
                  <a:pt x="3804" y="382"/>
                </a:lnTo>
                <a:lnTo>
                  <a:pt x="3804" y="380"/>
                </a:lnTo>
                <a:lnTo>
                  <a:pt x="3804" y="381"/>
                </a:lnTo>
                <a:lnTo>
                  <a:pt x="3805" y="382"/>
                </a:lnTo>
                <a:lnTo>
                  <a:pt x="3805" y="385"/>
                </a:lnTo>
                <a:lnTo>
                  <a:pt x="3805" y="382"/>
                </a:lnTo>
                <a:lnTo>
                  <a:pt x="3805" y="381"/>
                </a:lnTo>
                <a:lnTo>
                  <a:pt x="3805" y="382"/>
                </a:lnTo>
                <a:lnTo>
                  <a:pt x="3806" y="382"/>
                </a:lnTo>
                <a:lnTo>
                  <a:pt x="3806" y="381"/>
                </a:lnTo>
                <a:lnTo>
                  <a:pt x="3806" y="381"/>
                </a:lnTo>
                <a:lnTo>
                  <a:pt x="3807" y="381"/>
                </a:lnTo>
                <a:lnTo>
                  <a:pt x="3807" y="381"/>
                </a:lnTo>
                <a:lnTo>
                  <a:pt x="3807" y="381"/>
                </a:lnTo>
                <a:lnTo>
                  <a:pt x="3807" y="381"/>
                </a:lnTo>
                <a:lnTo>
                  <a:pt x="3808" y="382"/>
                </a:lnTo>
                <a:lnTo>
                  <a:pt x="3808" y="382"/>
                </a:lnTo>
                <a:lnTo>
                  <a:pt x="3808" y="382"/>
                </a:lnTo>
                <a:lnTo>
                  <a:pt x="3808" y="383"/>
                </a:lnTo>
                <a:lnTo>
                  <a:pt x="3809" y="383"/>
                </a:lnTo>
                <a:lnTo>
                  <a:pt x="3809" y="383"/>
                </a:lnTo>
                <a:lnTo>
                  <a:pt x="3809" y="383"/>
                </a:lnTo>
                <a:lnTo>
                  <a:pt x="3809" y="382"/>
                </a:lnTo>
                <a:lnTo>
                  <a:pt x="3810" y="383"/>
                </a:lnTo>
                <a:lnTo>
                  <a:pt x="3810" y="383"/>
                </a:lnTo>
                <a:lnTo>
                  <a:pt x="3810" y="383"/>
                </a:lnTo>
                <a:lnTo>
                  <a:pt x="3810" y="384"/>
                </a:lnTo>
                <a:lnTo>
                  <a:pt x="3810" y="385"/>
                </a:lnTo>
                <a:lnTo>
                  <a:pt x="3811" y="386"/>
                </a:lnTo>
                <a:lnTo>
                  <a:pt x="3811" y="385"/>
                </a:lnTo>
                <a:lnTo>
                  <a:pt x="3811" y="386"/>
                </a:lnTo>
                <a:lnTo>
                  <a:pt x="3812" y="387"/>
                </a:lnTo>
                <a:lnTo>
                  <a:pt x="3812" y="387"/>
                </a:lnTo>
                <a:lnTo>
                  <a:pt x="3812" y="387"/>
                </a:lnTo>
                <a:lnTo>
                  <a:pt x="3812" y="387"/>
                </a:lnTo>
                <a:lnTo>
                  <a:pt x="3813" y="386"/>
                </a:lnTo>
                <a:lnTo>
                  <a:pt x="3813" y="386"/>
                </a:lnTo>
                <a:lnTo>
                  <a:pt x="3813" y="386"/>
                </a:lnTo>
                <a:lnTo>
                  <a:pt x="3813" y="385"/>
                </a:lnTo>
                <a:lnTo>
                  <a:pt x="3814" y="387"/>
                </a:lnTo>
                <a:lnTo>
                  <a:pt x="3814" y="387"/>
                </a:lnTo>
                <a:lnTo>
                  <a:pt x="3814" y="386"/>
                </a:lnTo>
                <a:lnTo>
                  <a:pt x="3814" y="386"/>
                </a:lnTo>
                <a:lnTo>
                  <a:pt x="3815" y="387"/>
                </a:lnTo>
                <a:lnTo>
                  <a:pt x="3815" y="388"/>
                </a:lnTo>
                <a:lnTo>
                  <a:pt x="3815" y="388"/>
                </a:lnTo>
                <a:lnTo>
                  <a:pt x="3815" y="388"/>
                </a:lnTo>
                <a:lnTo>
                  <a:pt x="3815" y="387"/>
                </a:lnTo>
                <a:lnTo>
                  <a:pt x="3816" y="386"/>
                </a:lnTo>
                <a:lnTo>
                  <a:pt x="3816" y="386"/>
                </a:lnTo>
                <a:lnTo>
                  <a:pt x="3816" y="385"/>
                </a:lnTo>
                <a:lnTo>
                  <a:pt x="3817" y="387"/>
                </a:lnTo>
                <a:lnTo>
                  <a:pt x="3817" y="386"/>
                </a:lnTo>
                <a:lnTo>
                  <a:pt x="3817" y="389"/>
                </a:lnTo>
                <a:lnTo>
                  <a:pt x="3817" y="390"/>
                </a:lnTo>
                <a:lnTo>
                  <a:pt x="3818" y="388"/>
                </a:lnTo>
                <a:lnTo>
                  <a:pt x="3818" y="387"/>
                </a:lnTo>
                <a:lnTo>
                  <a:pt x="3818" y="387"/>
                </a:lnTo>
                <a:lnTo>
                  <a:pt x="3818" y="387"/>
                </a:lnTo>
                <a:lnTo>
                  <a:pt x="3819" y="388"/>
                </a:lnTo>
                <a:lnTo>
                  <a:pt x="3819" y="387"/>
                </a:lnTo>
                <a:lnTo>
                  <a:pt x="3819" y="388"/>
                </a:lnTo>
                <a:lnTo>
                  <a:pt x="3819" y="390"/>
                </a:lnTo>
                <a:lnTo>
                  <a:pt x="3820" y="388"/>
                </a:lnTo>
                <a:lnTo>
                  <a:pt x="3820" y="390"/>
                </a:lnTo>
                <a:lnTo>
                  <a:pt x="3820" y="388"/>
                </a:lnTo>
                <a:lnTo>
                  <a:pt x="3820" y="388"/>
                </a:lnTo>
                <a:lnTo>
                  <a:pt x="3820" y="388"/>
                </a:lnTo>
                <a:lnTo>
                  <a:pt x="3821" y="390"/>
                </a:lnTo>
                <a:lnTo>
                  <a:pt x="3821" y="389"/>
                </a:lnTo>
                <a:lnTo>
                  <a:pt x="3821" y="390"/>
                </a:lnTo>
                <a:lnTo>
                  <a:pt x="3822" y="391"/>
                </a:lnTo>
                <a:lnTo>
                  <a:pt x="3822" y="390"/>
                </a:lnTo>
                <a:lnTo>
                  <a:pt x="3822" y="389"/>
                </a:lnTo>
                <a:lnTo>
                  <a:pt x="3822" y="390"/>
                </a:lnTo>
                <a:lnTo>
                  <a:pt x="3823" y="390"/>
                </a:lnTo>
                <a:lnTo>
                  <a:pt x="3823" y="389"/>
                </a:lnTo>
                <a:lnTo>
                  <a:pt x="3823" y="388"/>
                </a:lnTo>
                <a:lnTo>
                  <a:pt x="3823" y="390"/>
                </a:lnTo>
                <a:lnTo>
                  <a:pt x="3824" y="389"/>
                </a:lnTo>
                <a:lnTo>
                  <a:pt x="3824" y="391"/>
                </a:lnTo>
                <a:lnTo>
                  <a:pt x="3824" y="390"/>
                </a:lnTo>
                <a:lnTo>
                  <a:pt x="3824" y="391"/>
                </a:lnTo>
                <a:lnTo>
                  <a:pt x="3825" y="391"/>
                </a:lnTo>
                <a:lnTo>
                  <a:pt x="3825" y="391"/>
                </a:lnTo>
                <a:lnTo>
                  <a:pt x="3825" y="391"/>
                </a:lnTo>
                <a:lnTo>
                  <a:pt x="3826" y="391"/>
                </a:lnTo>
                <a:lnTo>
                  <a:pt x="3826" y="391"/>
                </a:lnTo>
                <a:lnTo>
                  <a:pt x="3826" y="391"/>
                </a:lnTo>
                <a:lnTo>
                  <a:pt x="3826" y="392"/>
                </a:lnTo>
                <a:lnTo>
                  <a:pt x="3826" y="391"/>
                </a:lnTo>
                <a:lnTo>
                  <a:pt x="3827" y="390"/>
                </a:lnTo>
                <a:lnTo>
                  <a:pt x="3827" y="392"/>
                </a:lnTo>
                <a:lnTo>
                  <a:pt x="3827" y="389"/>
                </a:lnTo>
                <a:lnTo>
                  <a:pt x="3827" y="389"/>
                </a:lnTo>
                <a:lnTo>
                  <a:pt x="3828" y="391"/>
                </a:lnTo>
                <a:lnTo>
                  <a:pt x="3828" y="391"/>
                </a:lnTo>
                <a:lnTo>
                  <a:pt x="3828" y="390"/>
                </a:lnTo>
                <a:lnTo>
                  <a:pt x="3828" y="391"/>
                </a:lnTo>
                <a:lnTo>
                  <a:pt x="3829" y="391"/>
                </a:lnTo>
                <a:lnTo>
                  <a:pt x="3829" y="390"/>
                </a:lnTo>
                <a:lnTo>
                  <a:pt x="3829" y="392"/>
                </a:lnTo>
                <a:lnTo>
                  <a:pt x="3829" y="391"/>
                </a:lnTo>
                <a:lnTo>
                  <a:pt x="3830" y="392"/>
                </a:lnTo>
                <a:lnTo>
                  <a:pt x="3830" y="392"/>
                </a:lnTo>
                <a:lnTo>
                  <a:pt x="3830" y="391"/>
                </a:lnTo>
                <a:lnTo>
                  <a:pt x="3831" y="392"/>
                </a:lnTo>
                <a:lnTo>
                  <a:pt x="3831" y="393"/>
                </a:lnTo>
                <a:lnTo>
                  <a:pt x="3831" y="392"/>
                </a:lnTo>
                <a:lnTo>
                  <a:pt x="3831" y="392"/>
                </a:lnTo>
                <a:lnTo>
                  <a:pt x="3831" y="391"/>
                </a:lnTo>
                <a:lnTo>
                  <a:pt x="3832" y="392"/>
                </a:lnTo>
                <a:lnTo>
                  <a:pt x="3832" y="392"/>
                </a:lnTo>
                <a:lnTo>
                  <a:pt x="3832" y="392"/>
                </a:lnTo>
                <a:lnTo>
                  <a:pt x="3832" y="392"/>
                </a:lnTo>
                <a:lnTo>
                  <a:pt x="3833" y="393"/>
                </a:lnTo>
                <a:lnTo>
                  <a:pt x="3833" y="392"/>
                </a:lnTo>
                <a:lnTo>
                  <a:pt x="3833" y="392"/>
                </a:lnTo>
                <a:lnTo>
                  <a:pt x="3833" y="393"/>
                </a:lnTo>
                <a:lnTo>
                  <a:pt x="3834" y="392"/>
                </a:lnTo>
                <a:lnTo>
                  <a:pt x="3834" y="393"/>
                </a:lnTo>
                <a:lnTo>
                  <a:pt x="3834" y="392"/>
                </a:lnTo>
                <a:lnTo>
                  <a:pt x="3834" y="393"/>
                </a:lnTo>
                <a:lnTo>
                  <a:pt x="3835" y="393"/>
                </a:lnTo>
                <a:lnTo>
                  <a:pt x="3835" y="392"/>
                </a:lnTo>
                <a:lnTo>
                  <a:pt x="3835" y="394"/>
                </a:lnTo>
                <a:lnTo>
                  <a:pt x="3836" y="393"/>
                </a:lnTo>
                <a:lnTo>
                  <a:pt x="3836" y="394"/>
                </a:lnTo>
                <a:lnTo>
                  <a:pt x="3836" y="394"/>
                </a:lnTo>
                <a:lnTo>
                  <a:pt x="3836" y="394"/>
                </a:lnTo>
                <a:lnTo>
                  <a:pt x="3836" y="392"/>
                </a:lnTo>
                <a:lnTo>
                  <a:pt x="3837" y="392"/>
                </a:lnTo>
                <a:lnTo>
                  <a:pt x="3837" y="393"/>
                </a:lnTo>
                <a:lnTo>
                  <a:pt x="3837" y="393"/>
                </a:lnTo>
                <a:lnTo>
                  <a:pt x="3837" y="392"/>
                </a:lnTo>
                <a:lnTo>
                  <a:pt x="3838" y="392"/>
                </a:lnTo>
                <a:lnTo>
                  <a:pt x="3838" y="392"/>
                </a:lnTo>
                <a:lnTo>
                  <a:pt x="3838" y="393"/>
                </a:lnTo>
                <a:lnTo>
                  <a:pt x="3838" y="393"/>
                </a:lnTo>
                <a:lnTo>
                  <a:pt x="3839" y="394"/>
                </a:lnTo>
                <a:lnTo>
                  <a:pt x="3839" y="393"/>
                </a:lnTo>
                <a:lnTo>
                  <a:pt x="3839" y="394"/>
                </a:lnTo>
                <a:lnTo>
                  <a:pt x="3839" y="393"/>
                </a:lnTo>
                <a:lnTo>
                  <a:pt x="3840" y="393"/>
                </a:lnTo>
                <a:lnTo>
                  <a:pt x="3840" y="393"/>
                </a:lnTo>
                <a:lnTo>
                  <a:pt x="3840" y="394"/>
                </a:lnTo>
                <a:lnTo>
                  <a:pt x="3841" y="393"/>
                </a:lnTo>
                <a:lnTo>
                  <a:pt x="3841" y="394"/>
                </a:lnTo>
                <a:lnTo>
                  <a:pt x="3841" y="392"/>
                </a:lnTo>
                <a:lnTo>
                  <a:pt x="3841" y="395"/>
                </a:lnTo>
                <a:lnTo>
                  <a:pt x="3841" y="395"/>
                </a:lnTo>
                <a:lnTo>
                  <a:pt x="3842" y="395"/>
                </a:lnTo>
                <a:lnTo>
                  <a:pt x="3842" y="395"/>
                </a:lnTo>
                <a:lnTo>
                  <a:pt x="3842" y="395"/>
                </a:lnTo>
                <a:lnTo>
                  <a:pt x="3842" y="394"/>
                </a:lnTo>
                <a:lnTo>
                  <a:pt x="3843" y="394"/>
                </a:lnTo>
                <a:lnTo>
                  <a:pt x="3843" y="393"/>
                </a:lnTo>
                <a:lnTo>
                  <a:pt x="3843" y="394"/>
                </a:lnTo>
                <a:lnTo>
                  <a:pt x="3843" y="394"/>
                </a:lnTo>
                <a:lnTo>
                  <a:pt x="3844" y="395"/>
                </a:lnTo>
                <a:lnTo>
                  <a:pt x="3844" y="394"/>
                </a:lnTo>
                <a:lnTo>
                  <a:pt x="3844" y="393"/>
                </a:lnTo>
                <a:lnTo>
                  <a:pt x="3845" y="394"/>
                </a:lnTo>
                <a:lnTo>
                  <a:pt x="3845" y="395"/>
                </a:lnTo>
                <a:lnTo>
                  <a:pt x="3845" y="394"/>
                </a:lnTo>
                <a:lnTo>
                  <a:pt x="3845" y="394"/>
                </a:lnTo>
                <a:lnTo>
                  <a:pt x="3846" y="395"/>
                </a:lnTo>
                <a:lnTo>
                  <a:pt x="3846" y="393"/>
                </a:lnTo>
                <a:lnTo>
                  <a:pt x="3846" y="394"/>
                </a:lnTo>
                <a:lnTo>
                  <a:pt x="3846" y="394"/>
                </a:lnTo>
                <a:lnTo>
                  <a:pt x="3847" y="394"/>
                </a:lnTo>
                <a:lnTo>
                  <a:pt x="3847" y="395"/>
                </a:lnTo>
                <a:lnTo>
                  <a:pt x="3847" y="395"/>
                </a:lnTo>
                <a:lnTo>
                  <a:pt x="3847" y="395"/>
                </a:lnTo>
                <a:lnTo>
                  <a:pt x="3847" y="395"/>
                </a:lnTo>
                <a:lnTo>
                  <a:pt x="3848" y="393"/>
                </a:lnTo>
                <a:lnTo>
                  <a:pt x="3848" y="394"/>
                </a:lnTo>
                <a:lnTo>
                  <a:pt x="3848" y="394"/>
                </a:lnTo>
                <a:lnTo>
                  <a:pt x="3848" y="394"/>
                </a:lnTo>
                <a:lnTo>
                  <a:pt x="3849" y="395"/>
                </a:lnTo>
                <a:lnTo>
                  <a:pt x="3849" y="394"/>
                </a:lnTo>
                <a:lnTo>
                  <a:pt x="3849" y="392"/>
                </a:lnTo>
                <a:lnTo>
                  <a:pt x="3850" y="394"/>
                </a:lnTo>
                <a:lnTo>
                  <a:pt x="3850" y="394"/>
                </a:lnTo>
                <a:lnTo>
                  <a:pt x="3850" y="395"/>
                </a:lnTo>
                <a:lnTo>
                  <a:pt x="3850" y="394"/>
                </a:lnTo>
                <a:lnTo>
                  <a:pt x="3851" y="394"/>
                </a:lnTo>
                <a:lnTo>
                  <a:pt x="3851" y="395"/>
                </a:lnTo>
                <a:lnTo>
                  <a:pt x="3851" y="393"/>
                </a:lnTo>
                <a:lnTo>
                  <a:pt x="3851" y="395"/>
                </a:lnTo>
                <a:lnTo>
                  <a:pt x="3852" y="394"/>
                </a:lnTo>
                <a:lnTo>
                  <a:pt x="3852" y="394"/>
                </a:lnTo>
                <a:lnTo>
                  <a:pt x="3852" y="393"/>
                </a:lnTo>
                <a:lnTo>
                  <a:pt x="3852" y="396"/>
                </a:lnTo>
                <a:lnTo>
                  <a:pt x="3852" y="395"/>
                </a:lnTo>
                <a:lnTo>
                  <a:pt x="3853" y="394"/>
                </a:lnTo>
                <a:lnTo>
                  <a:pt x="3853" y="396"/>
                </a:lnTo>
                <a:lnTo>
                  <a:pt x="3853" y="396"/>
                </a:lnTo>
                <a:lnTo>
                  <a:pt x="3853" y="395"/>
                </a:lnTo>
                <a:lnTo>
                  <a:pt x="3854" y="395"/>
                </a:lnTo>
                <a:lnTo>
                  <a:pt x="3854" y="395"/>
                </a:lnTo>
                <a:lnTo>
                  <a:pt x="3854" y="394"/>
                </a:lnTo>
                <a:lnTo>
                  <a:pt x="3855" y="394"/>
                </a:lnTo>
                <a:lnTo>
                  <a:pt x="3855" y="394"/>
                </a:lnTo>
                <a:lnTo>
                  <a:pt x="3855" y="394"/>
                </a:lnTo>
                <a:lnTo>
                  <a:pt x="3855" y="395"/>
                </a:lnTo>
                <a:lnTo>
                  <a:pt x="3856" y="394"/>
                </a:lnTo>
                <a:lnTo>
                  <a:pt x="3856" y="394"/>
                </a:lnTo>
                <a:lnTo>
                  <a:pt x="3856" y="394"/>
                </a:lnTo>
                <a:lnTo>
                  <a:pt x="3856" y="395"/>
                </a:lnTo>
                <a:lnTo>
                  <a:pt x="3857" y="394"/>
                </a:lnTo>
                <a:lnTo>
                  <a:pt x="3857" y="393"/>
                </a:lnTo>
                <a:lnTo>
                  <a:pt x="3857" y="395"/>
                </a:lnTo>
                <a:lnTo>
                  <a:pt x="3857" y="395"/>
                </a:lnTo>
                <a:lnTo>
                  <a:pt x="3857" y="393"/>
                </a:lnTo>
                <a:lnTo>
                  <a:pt x="3858" y="394"/>
                </a:lnTo>
                <a:lnTo>
                  <a:pt x="3858" y="395"/>
                </a:lnTo>
                <a:lnTo>
                  <a:pt x="3858" y="394"/>
                </a:lnTo>
                <a:lnTo>
                  <a:pt x="3858" y="394"/>
                </a:lnTo>
                <a:lnTo>
                  <a:pt x="3859" y="394"/>
                </a:lnTo>
                <a:lnTo>
                  <a:pt x="3859" y="394"/>
                </a:lnTo>
                <a:lnTo>
                  <a:pt x="3859" y="393"/>
                </a:lnTo>
                <a:lnTo>
                  <a:pt x="3860" y="394"/>
                </a:lnTo>
                <a:lnTo>
                  <a:pt x="3860" y="393"/>
                </a:lnTo>
                <a:lnTo>
                  <a:pt x="3860" y="394"/>
                </a:lnTo>
                <a:lnTo>
                  <a:pt x="3860" y="394"/>
                </a:lnTo>
                <a:lnTo>
                  <a:pt x="3861" y="394"/>
                </a:lnTo>
                <a:lnTo>
                  <a:pt x="3861" y="393"/>
                </a:lnTo>
                <a:lnTo>
                  <a:pt x="3861" y="394"/>
                </a:lnTo>
                <a:lnTo>
                  <a:pt x="3861" y="394"/>
                </a:lnTo>
                <a:lnTo>
                  <a:pt x="3862" y="394"/>
                </a:lnTo>
                <a:lnTo>
                  <a:pt x="3862" y="392"/>
                </a:lnTo>
                <a:lnTo>
                  <a:pt x="3862" y="392"/>
                </a:lnTo>
                <a:lnTo>
                  <a:pt x="3862" y="392"/>
                </a:lnTo>
                <a:lnTo>
                  <a:pt x="3862" y="392"/>
                </a:lnTo>
                <a:lnTo>
                  <a:pt x="3863" y="392"/>
                </a:lnTo>
                <a:lnTo>
                  <a:pt x="3863" y="391"/>
                </a:lnTo>
                <a:lnTo>
                  <a:pt x="3863" y="393"/>
                </a:lnTo>
                <a:lnTo>
                  <a:pt x="3864" y="392"/>
                </a:lnTo>
                <a:lnTo>
                  <a:pt x="3864" y="392"/>
                </a:lnTo>
                <a:lnTo>
                  <a:pt x="3864" y="393"/>
                </a:lnTo>
                <a:lnTo>
                  <a:pt x="3864" y="394"/>
                </a:lnTo>
                <a:lnTo>
                  <a:pt x="3865" y="391"/>
                </a:lnTo>
                <a:lnTo>
                  <a:pt x="3865" y="392"/>
                </a:lnTo>
                <a:lnTo>
                  <a:pt x="3865" y="392"/>
                </a:lnTo>
                <a:lnTo>
                  <a:pt x="3865" y="393"/>
                </a:lnTo>
                <a:lnTo>
                  <a:pt x="3866" y="392"/>
                </a:lnTo>
                <a:lnTo>
                  <a:pt x="3866" y="392"/>
                </a:lnTo>
                <a:lnTo>
                  <a:pt x="3866" y="392"/>
                </a:lnTo>
                <a:lnTo>
                  <a:pt x="3866" y="391"/>
                </a:lnTo>
                <a:lnTo>
                  <a:pt x="3867" y="390"/>
                </a:lnTo>
                <a:lnTo>
                  <a:pt x="3867" y="390"/>
                </a:lnTo>
                <a:lnTo>
                  <a:pt x="3867" y="390"/>
                </a:lnTo>
                <a:lnTo>
                  <a:pt x="3867" y="391"/>
                </a:lnTo>
                <a:lnTo>
                  <a:pt x="3867" y="390"/>
                </a:lnTo>
                <a:lnTo>
                  <a:pt x="3868" y="390"/>
                </a:lnTo>
                <a:lnTo>
                  <a:pt x="3868" y="390"/>
                </a:lnTo>
                <a:lnTo>
                  <a:pt x="3868" y="388"/>
                </a:lnTo>
                <a:lnTo>
                  <a:pt x="3869" y="390"/>
                </a:lnTo>
                <a:lnTo>
                  <a:pt x="3869" y="389"/>
                </a:lnTo>
                <a:lnTo>
                  <a:pt x="3869" y="387"/>
                </a:lnTo>
                <a:lnTo>
                  <a:pt x="3869" y="391"/>
                </a:lnTo>
                <a:lnTo>
                  <a:pt x="3870" y="389"/>
                </a:lnTo>
                <a:lnTo>
                  <a:pt x="3870" y="389"/>
                </a:lnTo>
                <a:lnTo>
                  <a:pt x="3870" y="388"/>
                </a:lnTo>
                <a:lnTo>
                  <a:pt x="3870" y="388"/>
                </a:lnTo>
                <a:lnTo>
                  <a:pt x="3871" y="388"/>
                </a:lnTo>
                <a:lnTo>
                  <a:pt x="3871" y="390"/>
                </a:lnTo>
                <a:lnTo>
                  <a:pt x="3871" y="389"/>
                </a:lnTo>
                <a:lnTo>
                  <a:pt x="3871" y="389"/>
                </a:lnTo>
                <a:lnTo>
                  <a:pt x="3872" y="388"/>
                </a:lnTo>
                <a:lnTo>
                  <a:pt x="3872" y="388"/>
                </a:lnTo>
                <a:lnTo>
                  <a:pt x="3872" y="387"/>
                </a:lnTo>
                <a:lnTo>
                  <a:pt x="3872" y="388"/>
                </a:lnTo>
                <a:lnTo>
                  <a:pt x="3873" y="389"/>
                </a:lnTo>
                <a:lnTo>
                  <a:pt x="3873" y="388"/>
                </a:lnTo>
                <a:lnTo>
                  <a:pt x="3873" y="387"/>
                </a:lnTo>
                <a:lnTo>
                  <a:pt x="3873" y="385"/>
                </a:lnTo>
                <a:lnTo>
                  <a:pt x="3874" y="386"/>
                </a:lnTo>
                <a:lnTo>
                  <a:pt x="3874" y="387"/>
                </a:lnTo>
                <a:lnTo>
                  <a:pt x="3874" y="387"/>
                </a:lnTo>
                <a:lnTo>
                  <a:pt x="3874" y="386"/>
                </a:lnTo>
                <a:lnTo>
                  <a:pt x="3875" y="385"/>
                </a:lnTo>
                <a:lnTo>
                  <a:pt x="3875" y="382"/>
                </a:lnTo>
                <a:lnTo>
                  <a:pt x="3875" y="385"/>
                </a:lnTo>
                <a:lnTo>
                  <a:pt x="3875" y="383"/>
                </a:lnTo>
                <a:lnTo>
                  <a:pt x="3876" y="385"/>
                </a:lnTo>
                <a:lnTo>
                  <a:pt x="3876" y="384"/>
                </a:lnTo>
                <a:lnTo>
                  <a:pt x="3876" y="381"/>
                </a:lnTo>
                <a:lnTo>
                  <a:pt x="3876" y="381"/>
                </a:lnTo>
                <a:lnTo>
                  <a:pt x="3877" y="382"/>
                </a:lnTo>
                <a:lnTo>
                  <a:pt x="3877" y="382"/>
                </a:lnTo>
                <a:lnTo>
                  <a:pt x="3877" y="383"/>
                </a:lnTo>
                <a:lnTo>
                  <a:pt x="3877" y="382"/>
                </a:lnTo>
                <a:lnTo>
                  <a:pt x="3878" y="381"/>
                </a:lnTo>
                <a:lnTo>
                  <a:pt x="3878" y="380"/>
                </a:lnTo>
                <a:lnTo>
                  <a:pt x="3878" y="380"/>
                </a:lnTo>
                <a:lnTo>
                  <a:pt x="3878" y="380"/>
                </a:lnTo>
                <a:lnTo>
                  <a:pt x="3879" y="377"/>
                </a:lnTo>
                <a:lnTo>
                  <a:pt x="3879" y="377"/>
                </a:lnTo>
                <a:lnTo>
                  <a:pt x="3879" y="376"/>
                </a:lnTo>
                <a:lnTo>
                  <a:pt x="3879" y="376"/>
                </a:lnTo>
                <a:lnTo>
                  <a:pt x="3880" y="377"/>
                </a:lnTo>
                <a:lnTo>
                  <a:pt x="3880" y="375"/>
                </a:lnTo>
                <a:lnTo>
                  <a:pt x="3880" y="375"/>
                </a:lnTo>
                <a:lnTo>
                  <a:pt x="3880" y="376"/>
                </a:lnTo>
                <a:lnTo>
                  <a:pt x="3881" y="376"/>
                </a:lnTo>
                <a:lnTo>
                  <a:pt x="3881" y="375"/>
                </a:lnTo>
                <a:lnTo>
                  <a:pt x="3881" y="378"/>
                </a:lnTo>
                <a:lnTo>
                  <a:pt x="3881" y="376"/>
                </a:lnTo>
                <a:lnTo>
                  <a:pt x="3882" y="375"/>
                </a:lnTo>
                <a:lnTo>
                  <a:pt x="3882" y="375"/>
                </a:lnTo>
                <a:lnTo>
                  <a:pt x="3882" y="373"/>
                </a:lnTo>
                <a:lnTo>
                  <a:pt x="3882" y="372"/>
                </a:lnTo>
                <a:lnTo>
                  <a:pt x="3883" y="371"/>
                </a:lnTo>
                <a:lnTo>
                  <a:pt x="3883" y="373"/>
                </a:lnTo>
                <a:lnTo>
                  <a:pt x="3883" y="368"/>
                </a:lnTo>
                <a:lnTo>
                  <a:pt x="3883" y="369"/>
                </a:lnTo>
                <a:lnTo>
                  <a:pt x="3884" y="374"/>
                </a:lnTo>
                <a:lnTo>
                  <a:pt x="3884" y="369"/>
                </a:lnTo>
                <a:lnTo>
                  <a:pt x="3884" y="369"/>
                </a:lnTo>
                <a:lnTo>
                  <a:pt x="3884" y="369"/>
                </a:lnTo>
                <a:lnTo>
                  <a:pt x="3885" y="367"/>
                </a:lnTo>
                <a:lnTo>
                  <a:pt x="3885" y="365"/>
                </a:lnTo>
                <a:lnTo>
                  <a:pt x="3885" y="365"/>
                </a:lnTo>
                <a:lnTo>
                  <a:pt x="3885" y="364"/>
                </a:lnTo>
                <a:lnTo>
                  <a:pt x="3886" y="364"/>
                </a:lnTo>
                <a:lnTo>
                  <a:pt x="3886" y="364"/>
                </a:lnTo>
                <a:lnTo>
                  <a:pt x="3886" y="364"/>
                </a:lnTo>
                <a:lnTo>
                  <a:pt x="3886" y="363"/>
                </a:lnTo>
                <a:lnTo>
                  <a:pt x="3887" y="362"/>
                </a:lnTo>
                <a:lnTo>
                  <a:pt x="3887" y="362"/>
                </a:lnTo>
                <a:lnTo>
                  <a:pt x="3887" y="363"/>
                </a:lnTo>
                <a:lnTo>
                  <a:pt x="3888" y="361"/>
                </a:lnTo>
                <a:lnTo>
                  <a:pt x="3888" y="362"/>
                </a:lnTo>
                <a:lnTo>
                  <a:pt x="3888" y="361"/>
                </a:lnTo>
                <a:lnTo>
                  <a:pt x="3888" y="363"/>
                </a:lnTo>
                <a:lnTo>
                  <a:pt x="3888" y="360"/>
                </a:lnTo>
                <a:lnTo>
                  <a:pt x="3889" y="360"/>
                </a:lnTo>
                <a:lnTo>
                  <a:pt x="3889" y="358"/>
                </a:lnTo>
                <a:lnTo>
                  <a:pt x="3889" y="360"/>
                </a:lnTo>
                <a:lnTo>
                  <a:pt x="3889" y="361"/>
                </a:lnTo>
                <a:lnTo>
                  <a:pt x="3890" y="358"/>
                </a:lnTo>
                <a:lnTo>
                  <a:pt x="3890" y="360"/>
                </a:lnTo>
                <a:lnTo>
                  <a:pt x="3890" y="359"/>
                </a:lnTo>
                <a:lnTo>
                  <a:pt x="3890" y="357"/>
                </a:lnTo>
                <a:lnTo>
                  <a:pt x="3891" y="356"/>
                </a:lnTo>
                <a:lnTo>
                  <a:pt x="3891" y="352"/>
                </a:lnTo>
                <a:lnTo>
                  <a:pt x="3891" y="353"/>
                </a:lnTo>
                <a:lnTo>
                  <a:pt x="3891" y="351"/>
                </a:lnTo>
                <a:lnTo>
                  <a:pt x="3892" y="354"/>
                </a:lnTo>
                <a:lnTo>
                  <a:pt x="3892" y="356"/>
                </a:lnTo>
                <a:lnTo>
                  <a:pt x="3892" y="353"/>
                </a:lnTo>
                <a:lnTo>
                  <a:pt x="3893" y="355"/>
                </a:lnTo>
                <a:lnTo>
                  <a:pt x="3893" y="351"/>
                </a:lnTo>
                <a:lnTo>
                  <a:pt x="3893" y="350"/>
                </a:lnTo>
                <a:lnTo>
                  <a:pt x="3893" y="349"/>
                </a:lnTo>
                <a:lnTo>
                  <a:pt x="3894" y="349"/>
                </a:lnTo>
                <a:lnTo>
                  <a:pt x="3894" y="349"/>
                </a:lnTo>
                <a:lnTo>
                  <a:pt x="3894" y="350"/>
                </a:lnTo>
                <a:lnTo>
                  <a:pt x="3894" y="352"/>
                </a:lnTo>
                <a:lnTo>
                  <a:pt x="3894" y="349"/>
                </a:lnTo>
                <a:lnTo>
                  <a:pt x="3895" y="346"/>
                </a:lnTo>
                <a:lnTo>
                  <a:pt x="3895" y="343"/>
                </a:lnTo>
                <a:lnTo>
                  <a:pt x="3895" y="347"/>
                </a:lnTo>
                <a:lnTo>
                  <a:pt x="3895" y="348"/>
                </a:lnTo>
                <a:lnTo>
                  <a:pt x="3896" y="352"/>
                </a:lnTo>
                <a:lnTo>
                  <a:pt x="3896" y="350"/>
                </a:lnTo>
                <a:lnTo>
                  <a:pt x="3896" y="349"/>
                </a:lnTo>
                <a:lnTo>
                  <a:pt x="3896" y="351"/>
                </a:lnTo>
                <a:lnTo>
                  <a:pt x="3897" y="350"/>
                </a:lnTo>
                <a:lnTo>
                  <a:pt x="3897" y="350"/>
                </a:lnTo>
                <a:lnTo>
                  <a:pt x="3897" y="347"/>
                </a:lnTo>
                <a:lnTo>
                  <a:pt x="3898" y="351"/>
                </a:lnTo>
                <a:lnTo>
                  <a:pt x="3898" y="349"/>
                </a:lnTo>
                <a:lnTo>
                  <a:pt x="3898" y="351"/>
                </a:lnTo>
                <a:lnTo>
                  <a:pt x="3898" y="350"/>
                </a:lnTo>
                <a:lnTo>
                  <a:pt x="3899" y="345"/>
                </a:lnTo>
                <a:lnTo>
                  <a:pt x="3899" y="346"/>
                </a:lnTo>
                <a:lnTo>
                  <a:pt x="3899" y="344"/>
                </a:lnTo>
                <a:lnTo>
                  <a:pt x="3899" y="345"/>
                </a:lnTo>
                <a:lnTo>
                  <a:pt x="3899" y="347"/>
                </a:lnTo>
                <a:lnTo>
                  <a:pt x="3900" y="350"/>
                </a:lnTo>
                <a:lnTo>
                  <a:pt x="3900" y="340"/>
                </a:lnTo>
                <a:lnTo>
                  <a:pt x="3900" y="331"/>
                </a:lnTo>
                <a:lnTo>
                  <a:pt x="3900" y="332"/>
                </a:lnTo>
                <a:lnTo>
                  <a:pt x="3901" y="335"/>
                </a:lnTo>
                <a:lnTo>
                  <a:pt x="3901" y="338"/>
                </a:lnTo>
                <a:lnTo>
                  <a:pt x="3901" y="333"/>
                </a:lnTo>
                <a:lnTo>
                  <a:pt x="3901" y="332"/>
                </a:lnTo>
                <a:lnTo>
                  <a:pt x="3902" y="336"/>
                </a:lnTo>
                <a:lnTo>
                  <a:pt x="3902" y="337"/>
                </a:lnTo>
                <a:lnTo>
                  <a:pt x="3902" y="337"/>
                </a:lnTo>
                <a:lnTo>
                  <a:pt x="3903" y="338"/>
                </a:lnTo>
                <a:lnTo>
                  <a:pt x="3903" y="338"/>
                </a:lnTo>
                <a:lnTo>
                  <a:pt x="3903" y="337"/>
                </a:lnTo>
                <a:lnTo>
                  <a:pt x="3903" y="339"/>
                </a:lnTo>
                <a:lnTo>
                  <a:pt x="3904" y="330"/>
                </a:lnTo>
                <a:lnTo>
                  <a:pt x="3904" y="336"/>
                </a:lnTo>
                <a:lnTo>
                  <a:pt x="3904" y="332"/>
                </a:lnTo>
                <a:lnTo>
                  <a:pt x="3904" y="333"/>
                </a:lnTo>
                <a:lnTo>
                  <a:pt x="3904" y="335"/>
                </a:lnTo>
                <a:lnTo>
                  <a:pt x="3905" y="335"/>
                </a:lnTo>
                <a:lnTo>
                  <a:pt x="3905" y="331"/>
                </a:lnTo>
                <a:lnTo>
                  <a:pt x="3905" y="334"/>
                </a:lnTo>
                <a:lnTo>
                  <a:pt x="3905" y="336"/>
                </a:lnTo>
                <a:lnTo>
                  <a:pt x="3906" y="336"/>
                </a:lnTo>
                <a:lnTo>
                  <a:pt x="3906" y="327"/>
                </a:lnTo>
                <a:lnTo>
                  <a:pt x="3906" y="330"/>
                </a:lnTo>
                <a:lnTo>
                  <a:pt x="3907" y="332"/>
                </a:lnTo>
                <a:lnTo>
                  <a:pt x="3907" y="331"/>
                </a:lnTo>
                <a:lnTo>
                  <a:pt x="3907" y="321"/>
                </a:lnTo>
                <a:lnTo>
                  <a:pt x="3907" y="327"/>
                </a:lnTo>
                <a:lnTo>
                  <a:pt x="3908" y="326"/>
                </a:lnTo>
                <a:lnTo>
                  <a:pt x="3908" y="327"/>
                </a:lnTo>
                <a:lnTo>
                  <a:pt x="3908" y="328"/>
                </a:lnTo>
                <a:lnTo>
                  <a:pt x="3908" y="329"/>
                </a:lnTo>
                <a:lnTo>
                  <a:pt x="3909" y="328"/>
                </a:lnTo>
                <a:lnTo>
                  <a:pt x="3909" y="330"/>
                </a:lnTo>
                <a:lnTo>
                  <a:pt x="3909" y="320"/>
                </a:lnTo>
                <a:lnTo>
                  <a:pt x="3909" y="334"/>
                </a:lnTo>
                <a:lnTo>
                  <a:pt x="3909" y="329"/>
                </a:lnTo>
                <a:lnTo>
                  <a:pt x="3910" y="331"/>
                </a:lnTo>
                <a:lnTo>
                  <a:pt x="3910" y="330"/>
                </a:lnTo>
                <a:lnTo>
                  <a:pt x="3910" y="330"/>
                </a:lnTo>
                <a:lnTo>
                  <a:pt x="3910" y="323"/>
                </a:lnTo>
                <a:lnTo>
                  <a:pt x="3911" y="329"/>
                </a:lnTo>
                <a:lnTo>
                  <a:pt x="3911" y="325"/>
                </a:lnTo>
                <a:lnTo>
                  <a:pt x="3911" y="323"/>
                </a:lnTo>
                <a:lnTo>
                  <a:pt x="3912" y="325"/>
                </a:lnTo>
                <a:lnTo>
                  <a:pt x="3912" y="330"/>
                </a:lnTo>
                <a:lnTo>
                  <a:pt x="3912" y="321"/>
                </a:lnTo>
                <a:lnTo>
                  <a:pt x="3912" y="327"/>
                </a:lnTo>
                <a:lnTo>
                  <a:pt x="3913" y="321"/>
                </a:lnTo>
                <a:lnTo>
                  <a:pt x="3913" y="323"/>
                </a:lnTo>
                <a:lnTo>
                  <a:pt x="3913" y="317"/>
                </a:lnTo>
                <a:lnTo>
                  <a:pt x="3913" y="322"/>
                </a:lnTo>
                <a:lnTo>
                  <a:pt x="3914" y="323"/>
                </a:lnTo>
                <a:lnTo>
                  <a:pt x="3914" y="323"/>
                </a:lnTo>
                <a:lnTo>
                  <a:pt x="3914" y="321"/>
                </a:lnTo>
                <a:lnTo>
                  <a:pt x="3914" y="326"/>
                </a:lnTo>
                <a:lnTo>
                  <a:pt x="3914" y="329"/>
                </a:lnTo>
                <a:lnTo>
                  <a:pt x="3915" y="330"/>
                </a:lnTo>
                <a:lnTo>
                  <a:pt x="3915" y="331"/>
                </a:lnTo>
                <a:lnTo>
                  <a:pt x="3915" y="327"/>
                </a:lnTo>
                <a:lnTo>
                  <a:pt x="3915" y="326"/>
                </a:lnTo>
                <a:lnTo>
                  <a:pt x="3916" y="336"/>
                </a:lnTo>
                <a:lnTo>
                  <a:pt x="3916" y="325"/>
                </a:lnTo>
                <a:lnTo>
                  <a:pt x="3916" y="320"/>
                </a:lnTo>
                <a:lnTo>
                  <a:pt x="3917" y="323"/>
                </a:lnTo>
                <a:lnTo>
                  <a:pt x="3917" y="322"/>
                </a:lnTo>
                <a:lnTo>
                  <a:pt x="3917" y="311"/>
                </a:lnTo>
                <a:lnTo>
                  <a:pt x="3917" y="300"/>
                </a:lnTo>
                <a:lnTo>
                  <a:pt x="3918" y="308"/>
                </a:lnTo>
                <a:lnTo>
                  <a:pt x="3918" y="305"/>
                </a:lnTo>
                <a:lnTo>
                  <a:pt x="3918" y="316"/>
                </a:lnTo>
                <a:lnTo>
                  <a:pt x="3918" y="311"/>
                </a:lnTo>
                <a:lnTo>
                  <a:pt x="3919" y="321"/>
                </a:lnTo>
                <a:lnTo>
                  <a:pt x="3919" y="316"/>
                </a:lnTo>
                <a:lnTo>
                  <a:pt x="3919" y="316"/>
                </a:lnTo>
                <a:lnTo>
                  <a:pt x="3919" y="308"/>
                </a:lnTo>
                <a:lnTo>
                  <a:pt x="3919" y="307"/>
                </a:lnTo>
                <a:lnTo>
                  <a:pt x="3920" y="305"/>
                </a:lnTo>
                <a:lnTo>
                  <a:pt x="3920" y="315"/>
                </a:lnTo>
                <a:lnTo>
                  <a:pt x="3920" y="319"/>
                </a:lnTo>
                <a:lnTo>
                  <a:pt x="3920" y="326"/>
                </a:lnTo>
                <a:lnTo>
                  <a:pt x="3921" y="322"/>
                </a:lnTo>
                <a:lnTo>
                  <a:pt x="3921" y="321"/>
                </a:lnTo>
                <a:lnTo>
                  <a:pt x="3921" y="317"/>
                </a:lnTo>
                <a:lnTo>
                  <a:pt x="3922" y="314"/>
                </a:lnTo>
                <a:lnTo>
                  <a:pt x="3922" y="316"/>
                </a:lnTo>
                <a:lnTo>
                  <a:pt x="3922" y="328"/>
                </a:lnTo>
                <a:lnTo>
                  <a:pt x="3922" y="323"/>
                </a:lnTo>
                <a:lnTo>
                  <a:pt x="3923" y="326"/>
                </a:lnTo>
                <a:lnTo>
                  <a:pt x="3923" y="322"/>
                </a:lnTo>
                <a:lnTo>
                  <a:pt x="3923" y="328"/>
                </a:lnTo>
                <a:lnTo>
                  <a:pt x="3923" y="322"/>
                </a:lnTo>
                <a:lnTo>
                  <a:pt x="3924" y="322"/>
                </a:lnTo>
                <a:lnTo>
                  <a:pt x="3924" y="321"/>
                </a:lnTo>
                <a:lnTo>
                  <a:pt x="3924" y="317"/>
                </a:lnTo>
                <a:lnTo>
                  <a:pt x="3924" y="320"/>
                </a:lnTo>
                <a:lnTo>
                  <a:pt x="3925" y="316"/>
                </a:lnTo>
                <a:lnTo>
                  <a:pt x="3925" y="316"/>
                </a:lnTo>
                <a:lnTo>
                  <a:pt x="3925" y="321"/>
                </a:lnTo>
                <a:lnTo>
                  <a:pt x="3925" y="315"/>
                </a:lnTo>
                <a:lnTo>
                  <a:pt x="3926" y="314"/>
                </a:lnTo>
                <a:lnTo>
                  <a:pt x="3926" y="315"/>
                </a:lnTo>
                <a:lnTo>
                  <a:pt x="3926" y="316"/>
                </a:lnTo>
                <a:lnTo>
                  <a:pt x="3926" y="311"/>
                </a:lnTo>
                <a:lnTo>
                  <a:pt x="3927" y="305"/>
                </a:lnTo>
                <a:lnTo>
                  <a:pt x="3927" y="316"/>
                </a:lnTo>
                <a:lnTo>
                  <a:pt x="3927" y="317"/>
                </a:lnTo>
                <a:lnTo>
                  <a:pt x="3927" y="308"/>
                </a:lnTo>
                <a:lnTo>
                  <a:pt x="3928" y="317"/>
                </a:lnTo>
                <a:lnTo>
                  <a:pt x="3928" y="324"/>
                </a:lnTo>
                <a:lnTo>
                  <a:pt x="3928" y="320"/>
                </a:lnTo>
                <a:lnTo>
                  <a:pt x="3928" y="309"/>
                </a:lnTo>
                <a:lnTo>
                  <a:pt x="3929" y="316"/>
                </a:lnTo>
                <a:lnTo>
                  <a:pt x="3929" y="318"/>
                </a:lnTo>
                <a:lnTo>
                  <a:pt x="3929" y="317"/>
                </a:lnTo>
                <a:lnTo>
                  <a:pt x="3929" y="321"/>
                </a:lnTo>
                <a:lnTo>
                  <a:pt x="3930" y="319"/>
                </a:lnTo>
                <a:lnTo>
                  <a:pt x="3930" y="313"/>
                </a:lnTo>
                <a:lnTo>
                  <a:pt x="3930" y="319"/>
                </a:lnTo>
                <a:lnTo>
                  <a:pt x="3930" y="321"/>
                </a:lnTo>
                <a:lnTo>
                  <a:pt x="3931" y="315"/>
                </a:lnTo>
                <a:lnTo>
                  <a:pt x="3931" y="308"/>
                </a:lnTo>
                <a:lnTo>
                  <a:pt x="3931" y="307"/>
                </a:lnTo>
                <a:lnTo>
                  <a:pt x="3931" y="306"/>
                </a:lnTo>
                <a:lnTo>
                  <a:pt x="3932" y="312"/>
                </a:lnTo>
                <a:lnTo>
                  <a:pt x="3932" y="315"/>
                </a:lnTo>
                <a:lnTo>
                  <a:pt x="3932" y="315"/>
                </a:lnTo>
                <a:lnTo>
                  <a:pt x="3932" y="314"/>
                </a:lnTo>
                <a:lnTo>
                  <a:pt x="3933" y="312"/>
                </a:lnTo>
                <a:lnTo>
                  <a:pt x="3933" y="309"/>
                </a:lnTo>
                <a:lnTo>
                  <a:pt x="3933" y="316"/>
                </a:lnTo>
                <a:lnTo>
                  <a:pt x="3933" y="309"/>
                </a:lnTo>
                <a:lnTo>
                  <a:pt x="3934" y="312"/>
                </a:lnTo>
                <a:lnTo>
                  <a:pt x="3934" y="314"/>
                </a:lnTo>
                <a:lnTo>
                  <a:pt x="3934" y="321"/>
                </a:lnTo>
                <a:lnTo>
                  <a:pt x="3934" y="323"/>
                </a:lnTo>
                <a:lnTo>
                  <a:pt x="3935" y="322"/>
                </a:lnTo>
                <a:lnTo>
                  <a:pt x="3935" y="320"/>
                </a:lnTo>
                <a:lnTo>
                  <a:pt x="3935" y="307"/>
                </a:lnTo>
                <a:lnTo>
                  <a:pt x="3935" y="314"/>
                </a:lnTo>
                <a:lnTo>
                  <a:pt x="3936" y="312"/>
                </a:lnTo>
                <a:lnTo>
                  <a:pt x="3936" y="317"/>
                </a:lnTo>
                <a:lnTo>
                  <a:pt x="3936" y="322"/>
                </a:lnTo>
                <a:lnTo>
                  <a:pt x="3936" y="320"/>
                </a:lnTo>
                <a:lnTo>
                  <a:pt x="3937" y="322"/>
                </a:lnTo>
                <a:lnTo>
                  <a:pt x="3937" y="331"/>
                </a:lnTo>
                <a:lnTo>
                  <a:pt x="3937" y="334"/>
                </a:lnTo>
                <a:lnTo>
                  <a:pt x="3937" y="323"/>
                </a:lnTo>
                <a:lnTo>
                  <a:pt x="3938" y="314"/>
                </a:lnTo>
                <a:lnTo>
                  <a:pt x="3938" y="317"/>
                </a:lnTo>
                <a:lnTo>
                  <a:pt x="3938" y="311"/>
                </a:lnTo>
                <a:lnTo>
                  <a:pt x="3938" y="307"/>
                </a:lnTo>
                <a:lnTo>
                  <a:pt x="3939" y="303"/>
                </a:lnTo>
                <a:lnTo>
                  <a:pt x="3939" y="310"/>
                </a:lnTo>
                <a:lnTo>
                  <a:pt x="3939" y="304"/>
                </a:lnTo>
                <a:lnTo>
                  <a:pt x="3939" y="314"/>
                </a:lnTo>
                <a:lnTo>
                  <a:pt x="3940" y="317"/>
                </a:lnTo>
                <a:lnTo>
                  <a:pt x="3940" y="315"/>
                </a:lnTo>
                <a:lnTo>
                  <a:pt x="3940" y="314"/>
                </a:lnTo>
                <a:lnTo>
                  <a:pt x="3941" y="311"/>
                </a:lnTo>
                <a:lnTo>
                  <a:pt x="3941" y="311"/>
                </a:lnTo>
                <a:lnTo>
                  <a:pt x="3941" y="310"/>
                </a:lnTo>
                <a:lnTo>
                  <a:pt x="3941" y="310"/>
                </a:lnTo>
                <a:lnTo>
                  <a:pt x="3941" y="315"/>
                </a:lnTo>
                <a:lnTo>
                  <a:pt x="3942" y="312"/>
                </a:lnTo>
                <a:lnTo>
                  <a:pt x="3942" y="314"/>
                </a:lnTo>
                <a:lnTo>
                  <a:pt x="3942" y="315"/>
                </a:lnTo>
                <a:lnTo>
                  <a:pt x="3942" y="319"/>
                </a:lnTo>
                <a:lnTo>
                  <a:pt x="3943" y="322"/>
                </a:lnTo>
                <a:lnTo>
                  <a:pt x="3943" y="321"/>
                </a:lnTo>
                <a:lnTo>
                  <a:pt x="3943" y="324"/>
                </a:lnTo>
                <a:lnTo>
                  <a:pt x="3943" y="324"/>
                </a:lnTo>
                <a:lnTo>
                  <a:pt x="3944" y="320"/>
                </a:lnTo>
                <a:lnTo>
                  <a:pt x="3944" y="322"/>
                </a:lnTo>
                <a:lnTo>
                  <a:pt x="3944" y="318"/>
                </a:lnTo>
                <a:lnTo>
                  <a:pt x="3945" y="319"/>
                </a:lnTo>
                <a:lnTo>
                  <a:pt x="3945" y="316"/>
                </a:lnTo>
                <a:lnTo>
                  <a:pt x="3945" y="320"/>
                </a:lnTo>
                <a:lnTo>
                  <a:pt x="3945" y="308"/>
                </a:lnTo>
                <a:lnTo>
                  <a:pt x="3946" y="313"/>
                </a:lnTo>
                <a:lnTo>
                  <a:pt x="3946" y="307"/>
                </a:lnTo>
                <a:lnTo>
                  <a:pt x="3946" y="304"/>
                </a:lnTo>
                <a:lnTo>
                  <a:pt x="3946" y="303"/>
                </a:lnTo>
                <a:lnTo>
                  <a:pt x="3946" y="305"/>
                </a:lnTo>
                <a:lnTo>
                  <a:pt x="3947" y="306"/>
                </a:lnTo>
                <a:lnTo>
                  <a:pt x="3947" y="314"/>
                </a:lnTo>
                <a:lnTo>
                  <a:pt x="3947" y="319"/>
                </a:lnTo>
                <a:lnTo>
                  <a:pt x="3947" y="318"/>
                </a:lnTo>
                <a:lnTo>
                  <a:pt x="3948" y="315"/>
                </a:lnTo>
                <a:lnTo>
                  <a:pt x="3948" y="311"/>
                </a:lnTo>
                <a:lnTo>
                  <a:pt x="3948" y="315"/>
                </a:lnTo>
                <a:lnTo>
                  <a:pt x="3948" y="315"/>
                </a:lnTo>
                <a:lnTo>
                  <a:pt x="3949" y="309"/>
                </a:lnTo>
                <a:lnTo>
                  <a:pt x="3949" y="315"/>
                </a:lnTo>
                <a:lnTo>
                  <a:pt x="3949" y="311"/>
                </a:lnTo>
                <a:lnTo>
                  <a:pt x="3950" y="311"/>
                </a:lnTo>
                <a:lnTo>
                  <a:pt x="3950" y="314"/>
                </a:lnTo>
                <a:lnTo>
                  <a:pt x="3950" y="315"/>
                </a:lnTo>
                <a:lnTo>
                  <a:pt x="3950" y="322"/>
                </a:lnTo>
                <a:lnTo>
                  <a:pt x="3951" y="321"/>
                </a:lnTo>
                <a:lnTo>
                  <a:pt x="3951" y="322"/>
                </a:lnTo>
                <a:lnTo>
                  <a:pt x="3951" y="315"/>
                </a:lnTo>
                <a:lnTo>
                  <a:pt x="3951" y="319"/>
                </a:lnTo>
                <a:lnTo>
                  <a:pt x="3951" y="314"/>
                </a:lnTo>
                <a:lnTo>
                  <a:pt x="3952" y="313"/>
                </a:lnTo>
                <a:lnTo>
                  <a:pt x="3952" y="310"/>
                </a:lnTo>
                <a:lnTo>
                  <a:pt x="3952" y="304"/>
                </a:lnTo>
                <a:lnTo>
                  <a:pt x="3952" y="307"/>
                </a:lnTo>
                <a:lnTo>
                  <a:pt x="3953" y="306"/>
                </a:lnTo>
                <a:lnTo>
                  <a:pt x="3953" y="306"/>
                </a:lnTo>
                <a:lnTo>
                  <a:pt x="3953" y="311"/>
                </a:lnTo>
                <a:lnTo>
                  <a:pt x="3953" y="303"/>
                </a:lnTo>
                <a:lnTo>
                  <a:pt x="3954" y="304"/>
                </a:lnTo>
                <a:lnTo>
                  <a:pt x="3954" y="301"/>
                </a:lnTo>
                <a:lnTo>
                  <a:pt x="3954" y="300"/>
                </a:lnTo>
                <a:lnTo>
                  <a:pt x="3955" y="301"/>
                </a:lnTo>
                <a:lnTo>
                  <a:pt x="3955" y="308"/>
                </a:lnTo>
                <a:lnTo>
                  <a:pt x="3955" y="302"/>
                </a:lnTo>
                <a:lnTo>
                  <a:pt x="3955" y="291"/>
                </a:lnTo>
                <a:lnTo>
                  <a:pt x="3956" y="306"/>
                </a:lnTo>
                <a:lnTo>
                  <a:pt x="3956" y="304"/>
                </a:lnTo>
                <a:lnTo>
                  <a:pt x="3956" y="287"/>
                </a:lnTo>
                <a:lnTo>
                  <a:pt x="3956" y="287"/>
                </a:lnTo>
                <a:lnTo>
                  <a:pt x="3956" y="294"/>
                </a:lnTo>
                <a:lnTo>
                  <a:pt x="3957" y="298"/>
                </a:lnTo>
                <a:lnTo>
                  <a:pt x="3957" y="297"/>
                </a:lnTo>
                <a:lnTo>
                  <a:pt x="3957" y="288"/>
                </a:lnTo>
                <a:lnTo>
                  <a:pt x="3957" y="293"/>
                </a:lnTo>
                <a:lnTo>
                  <a:pt x="3958" y="289"/>
                </a:lnTo>
                <a:lnTo>
                  <a:pt x="3958" y="288"/>
                </a:lnTo>
                <a:lnTo>
                  <a:pt x="3958" y="288"/>
                </a:lnTo>
                <a:lnTo>
                  <a:pt x="3958" y="288"/>
                </a:lnTo>
                <a:lnTo>
                  <a:pt x="3959" y="289"/>
                </a:lnTo>
                <a:lnTo>
                  <a:pt x="3959" y="297"/>
                </a:lnTo>
                <a:lnTo>
                  <a:pt x="3959" y="289"/>
                </a:lnTo>
                <a:lnTo>
                  <a:pt x="3960" y="279"/>
                </a:lnTo>
                <a:lnTo>
                  <a:pt x="3960" y="276"/>
                </a:lnTo>
                <a:lnTo>
                  <a:pt x="3960" y="267"/>
                </a:lnTo>
                <a:lnTo>
                  <a:pt x="3960" y="260"/>
                </a:lnTo>
                <a:lnTo>
                  <a:pt x="3961" y="262"/>
                </a:lnTo>
                <a:lnTo>
                  <a:pt x="3961" y="273"/>
                </a:lnTo>
                <a:lnTo>
                  <a:pt x="3961" y="284"/>
                </a:lnTo>
                <a:lnTo>
                  <a:pt x="3961" y="293"/>
                </a:lnTo>
                <a:lnTo>
                  <a:pt x="3961" y="294"/>
                </a:lnTo>
                <a:lnTo>
                  <a:pt x="3962" y="288"/>
                </a:lnTo>
                <a:lnTo>
                  <a:pt x="3962" y="288"/>
                </a:lnTo>
                <a:lnTo>
                  <a:pt x="3962" y="284"/>
                </a:lnTo>
                <a:lnTo>
                  <a:pt x="3962" y="268"/>
                </a:lnTo>
                <a:lnTo>
                  <a:pt x="3963" y="270"/>
                </a:lnTo>
                <a:lnTo>
                  <a:pt x="3963" y="265"/>
                </a:lnTo>
                <a:lnTo>
                  <a:pt x="3963" y="256"/>
                </a:lnTo>
                <a:lnTo>
                  <a:pt x="3964" y="267"/>
                </a:lnTo>
                <a:lnTo>
                  <a:pt x="3964" y="274"/>
                </a:lnTo>
                <a:lnTo>
                  <a:pt x="3964" y="274"/>
                </a:lnTo>
                <a:lnTo>
                  <a:pt x="3964" y="286"/>
                </a:lnTo>
                <a:lnTo>
                  <a:pt x="3965" y="269"/>
                </a:lnTo>
                <a:lnTo>
                  <a:pt x="3965" y="281"/>
                </a:lnTo>
                <a:lnTo>
                  <a:pt x="3965" y="277"/>
                </a:lnTo>
                <a:lnTo>
                  <a:pt x="3965" y="280"/>
                </a:lnTo>
                <a:lnTo>
                  <a:pt x="3966" y="278"/>
                </a:lnTo>
                <a:lnTo>
                  <a:pt x="3966" y="286"/>
                </a:lnTo>
                <a:lnTo>
                  <a:pt x="3966" y="286"/>
                </a:lnTo>
                <a:lnTo>
                  <a:pt x="3966" y="264"/>
                </a:lnTo>
                <a:lnTo>
                  <a:pt x="3966" y="254"/>
                </a:lnTo>
                <a:lnTo>
                  <a:pt x="3967" y="231"/>
                </a:lnTo>
                <a:lnTo>
                  <a:pt x="3967" y="260"/>
                </a:lnTo>
                <a:lnTo>
                  <a:pt x="3967" y="268"/>
                </a:lnTo>
                <a:lnTo>
                  <a:pt x="3967" y="249"/>
                </a:lnTo>
                <a:lnTo>
                  <a:pt x="3968" y="251"/>
                </a:lnTo>
                <a:lnTo>
                  <a:pt x="3968" y="251"/>
                </a:lnTo>
                <a:lnTo>
                  <a:pt x="3968" y="246"/>
                </a:lnTo>
                <a:lnTo>
                  <a:pt x="3969" y="252"/>
                </a:lnTo>
                <a:lnTo>
                  <a:pt x="3969" y="249"/>
                </a:lnTo>
                <a:lnTo>
                  <a:pt x="3969" y="265"/>
                </a:lnTo>
                <a:lnTo>
                  <a:pt x="3969" y="249"/>
                </a:lnTo>
                <a:lnTo>
                  <a:pt x="3970" y="252"/>
                </a:lnTo>
                <a:lnTo>
                  <a:pt x="3970" y="258"/>
                </a:lnTo>
                <a:lnTo>
                  <a:pt x="3970" y="259"/>
                </a:lnTo>
                <a:lnTo>
                  <a:pt x="3970" y="267"/>
                </a:lnTo>
                <a:lnTo>
                  <a:pt x="3971" y="268"/>
                </a:lnTo>
                <a:lnTo>
                  <a:pt x="3971" y="266"/>
                </a:lnTo>
                <a:lnTo>
                  <a:pt x="3971" y="258"/>
                </a:lnTo>
                <a:lnTo>
                  <a:pt x="3971" y="259"/>
                </a:lnTo>
                <a:lnTo>
                  <a:pt x="3972" y="250"/>
                </a:lnTo>
                <a:lnTo>
                  <a:pt x="3972" y="269"/>
                </a:lnTo>
                <a:lnTo>
                  <a:pt x="3972" y="274"/>
                </a:lnTo>
                <a:lnTo>
                  <a:pt x="3972" y="282"/>
                </a:lnTo>
                <a:lnTo>
                  <a:pt x="3972" y="271"/>
                </a:lnTo>
                <a:lnTo>
                  <a:pt x="3973" y="269"/>
                </a:lnTo>
                <a:lnTo>
                  <a:pt x="3973" y="259"/>
                </a:lnTo>
                <a:lnTo>
                  <a:pt x="3973" y="271"/>
                </a:lnTo>
                <a:lnTo>
                  <a:pt x="3974" y="263"/>
                </a:lnTo>
                <a:lnTo>
                  <a:pt x="3974" y="280"/>
                </a:lnTo>
                <a:lnTo>
                  <a:pt x="3974" y="282"/>
                </a:lnTo>
                <a:lnTo>
                  <a:pt x="3974" y="273"/>
                </a:lnTo>
                <a:lnTo>
                  <a:pt x="3975" y="266"/>
                </a:lnTo>
                <a:lnTo>
                  <a:pt x="3975" y="280"/>
                </a:lnTo>
                <a:lnTo>
                  <a:pt x="3975" y="274"/>
                </a:lnTo>
                <a:lnTo>
                  <a:pt x="3975" y="275"/>
                </a:lnTo>
                <a:lnTo>
                  <a:pt x="3976" y="279"/>
                </a:lnTo>
                <a:lnTo>
                  <a:pt x="3976" y="285"/>
                </a:lnTo>
                <a:lnTo>
                  <a:pt x="3976" y="283"/>
                </a:lnTo>
                <a:lnTo>
                  <a:pt x="3976" y="284"/>
                </a:lnTo>
                <a:lnTo>
                  <a:pt x="3977" y="282"/>
                </a:lnTo>
                <a:lnTo>
                  <a:pt x="3977" y="275"/>
                </a:lnTo>
                <a:lnTo>
                  <a:pt x="3977" y="280"/>
                </a:lnTo>
                <a:lnTo>
                  <a:pt x="3977" y="294"/>
                </a:lnTo>
                <a:lnTo>
                  <a:pt x="3977" y="292"/>
                </a:lnTo>
                <a:lnTo>
                  <a:pt x="3978" y="286"/>
                </a:lnTo>
                <a:lnTo>
                  <a:pt x="3978" y="286"/>
                </a:lnTo>
                <a:lnTo>
                  <a:pt x="3978" y="293"/>
                </a:lnTo>
                <a:lnTo>
                  <a:pt x="3979" y="285"/>
                </a:lnTo>
                <a:lnTo>
                  <a:pt x="3979" y="278"/>
                </a:lnTo>
                <a:lnTo>
                  <a:pt x="3979" y="288"/>
                </a:lnTo>
                <a:lnTo>
                  <a:pt x="3979" y="287"/>
                </a:lnTo>
                <a:lnTo>
                  <a:pt x="3980" y="289"/>
                </a:lnTo>
                <a:lnTo>
                  <a:pt x="3980" y="288"/>
                </a:lnTo>
                <a:lnTo>
                  <a:pt x="3980" y="291"/>
                </a:lnTo>
                <a:lnTo>
                  <a:pt x="3980" y="298"/>
                </a:lnTo>
                <a:lnTo>
                  <a:pt x="3981" y="294"/>
                </a:lnTo>
                <a:lnTo>
                  <a:pt x="3981" y="293"/>
                </a:lnTo>
                <a:lnTo>
                  <a:pt x="3981" y="291"/>
                </a:lnTo>
                <a:lnTo>
                  <a:pt x="3981" y="287"/>
                </a:lnTo>
                <a:lnTo>
                  <a:pt x="3982" y="291"/>
                </a:lnTo>
                <a:lnTo>
                  <a:pt x="3982" y="296"/>
                </a:lnTo>
                <a:lnTo>
                  <a:pt x="3982" y="285"/>
                </a:lnTo>
                <a:lnTo>
                  <a:pt x="3982" y="287"/>
                </a:lnTo>
                <a:lnTo>
                  <a:pt x="3983" y="282"/>
                </a:lnTo>
                <a:lnTo>
                  <a:pt x="3983" y="286"/>
                </a:lnTo>
                <a:lnTo>
                  <a:pt x="3983" y="293"/>
                </a:lnTo>
                <a:lnTo>
                  <a:pt x="3983" y="300"/>
                </a:lnTo>
                <a:lnTo>
                  <a:pt x="3984" y="303"/>
                </a:lnTo>
                <a:lnTo>
                  <a:pt x="3984" y="301"/>
                </a:lnTo>
                <a:lnTo>
                  <a:pt x="3984" y="301"/>
                </a:lnTo>
                <a:lnTo>
                  <a:pt x="3984" y="303"/>
                </a:lnTo>
                <a:lnTo>
                  <a:pt x="3985" y="300"/>
                </a:lnTo>
                <a:lnTo>
                  <a:pt x="3985" y="301"/>
                </a:lnTo>
                <a:lnTo>
                  <a:pt x="3985" y="304"/>
                </a:lnTo>
                <a:lnTo>
                  <a:pt x="3985" y="307"/>
                </a:lnTo>
                <a:lnTo>
                  <a:pt x="3986" y="302"/>
                </a:lnTo>
                <a:lnTo>
                  <a:pt x="3986" y="315"/>
                </a:lnTo>
                <a:lnTo>
                  <a:pt x="3986" y="307"/>
                </a:lnTo>
                <a:lnTo>
                  <a:pt x="3986" y="303"/>
                </a:lnTo>
                <a:lnTo>
                  <a:pt x="3987" y="315"/>
                </a:lnTo>
                <a:lnTo>
                  <a:pt x="3987" y="311"/>
                </a:lnTo>
                <a:lnTo>
                  <a:pt x="3987" y="308"/>
                </a:lnTo>
                <a:lnTo>
                  <a:pt x="3987" y="300"/>
                </a:lnTo>
                <a:lnTo>
                  <a:pt x="3988" y="315"/>
                </a:lnTo>
                <a:lnTo>
                  <a:pt x="3988" y="312"/>
                </a:lnTo>
                <a:lnTo>
                  <a:pt x="3988" y="308"/>
                </a:lnTo>
                <a:lnTo>
                  <a:pt x="3988" y="304"/>
                </a:lnTo>
                <a:lnTo>
                  <a:pt x="3989" y="305"/>
                </a:lnTo>
                <a:lnTo>
                  <a:pt x="3989" y="304"/>
                </a:lnTo>
                <a:lnTo>
                  <a:pt x="3989" y="303"/>
                </a:lnTo>
                <a:lnTo>
                  <a:pt x="3989" y="305"/>
                </a:lnTo>
                <a:lnTo>
                  <a:pt x="3990" y="317"/>
                </a:lnTo>
                <a:lnTo>
                  <a:pt x="3990" y="318"/>
                </a:lnTo>
                <a:lnTo>
                  <a:pt x="3990" y="313"/>
                </a:lnTo>
                <a:lnTo>
                  <a:pt x="3990" y="310"/>
                </a:lnTo>
                <a:lnTo>
                  <a:pt x="3991" y="312"/>
                </a:lnTo>
                <a:lnTo>
                  <a:pt x="3991" y="316"/>
                </a:lnTo>
                <a:lnTo>
                  <a:pt x="3991" y="317"/>
                </a:lnTo>
                <a:lnTo>
                  <a:pt x="3991" y="311"/>
                </a:lnTo>
                <a:lnTo>
                  <a:pt x="3992" y="321"/>
                </a:lnTo>
                <a:lnTo>
                  <a:pt x="3992" y="315"/>
                </a:lnTo>
                <a:lnTo>
                  <a:pt x="3992" y="322"/>
                </a:lnTo>
                <a:lnTo>
                  <a:pt x="3993" y="322"/>
                </a:lnTo>
                <a:lnTo>
                  <a:pt x="3993" y="321"/>
                </a:lnTo>
                <a:lnTo>
                  <a:pt x="3993" y="328"/>
                </a:lnTo>
                <a:lnTo>
                  <a:pt x="3993" y="322"/>
                </a:lnTo>
                <a:lnTo>
                  <a:pt x="3993" y="320"/>
                </a:lnTo>
                <a:lnTo>
                  <a:pt x="3994" y="319"/>
                </a:lnTo>
                <a:lnTo>
                  <a:pt x="3994" y="311"/>
                </a:lnTo>
                <a:lnTo>
                  <a:pt x="3994" y="325"/>
                </a:lnTo>
                <a:lnTo>
                  <a:pt x="3994" y="326"/>
                </a:lnTo>
                <a:lnTo>
                  <a:pt x="3995" y="319"/>
                </a:lnTo>
                <a:lnTo>
                  <a:pt x="3995" y="325"/>
                </a:lnTo>
                <a:lnTo>
                  <a:pt x="3995" y="326"/>
                </a:lnTo>
                <a:lnTo>
                  <a:pt x="3995" y="319"/>
                </a:lnTo>
                <a:lnTo>
                  <a:pt x="3996" y="325"/>
                </a:lnTo>
                <a:lnTo>
                  <a:pt x="3996" y="327"/>
                </a:lnTo>
                <a:lnTo>
                  <a:pt x="3996" y="325"/>
                </a:lnTo>
                <a:lnTo>
                  <a:pt x="3996" y="324"/>
                </a:lnTo>
                <a:lnTo>
                  <a:pt x="3997" y="326"/>
                </a:lnTo>
                <a:lnTo>
                  <a:pt x="3997" y="324"/>
                </a:lnTo>
                <a:lnTo>
                  <a:pt x="3997" y="323"/>
                </a:lnTo>
                <a:lnTo>
                  <a:pt x="3998" y="316"/>
                </a:lnTo>
                <a:lnTo>
                  <a:pt x="3998" y="322"/>
                </a:lnTo>
                <a:lnTo>
                  <a:pt x="3998" y="320"/>
                </a:lnTo>
                <a:lnTo>
                  <a:pt x="3998" y="328"/>
                </a:lnTo>
                <a:lnTo>
                  <a:pt x="3998" y="316"/>
                </a:lnTo>
                <a:lnTo>
                  <a:pt x="3999" y="314"/>
                </a:lnTo>
                <a:lnTo>
                  <a:pt x="3999" y="316"/>
                </a:lnTo>
                <a:lnTo>
                  <a:pt x="3999" y="320"/>
                </a:lnTo>
                <a:lnTo>
                  <a:pt x="3999" y="322"/>
                </a:lnTo>
                <a:lnTo>
                  <a:pt x="4000" y="316"/>
                </a:lnTo>
                <a:lnTo>
                  <a:pt x="4000" y="324"/>
                </a:lnTo>
                <a:lnTo>
                  <a:pt x="4000" y="322"/>
                </a:lnTo>
                <a:lnTo>
                  <a:pt x="4000" y="323"/>
                </a:lnTo>
                <a:lnTo>
                  <a:pt x="4001" y="322"/>
                </a:lnTo>
                <a:lnTo>
                  <a:pt x="4001" y="317"/>
                </a:lnTo>
                <a:lnTo>
                  <a:pt x="4001" y="327"/>
                </a:lnTo>
                <a:lnTo>
                  <a:pt x="4002" y="330"/>
                </a:lnTo>
                <a:lnTo>
                  <a:pt x="4002" y="330"/>
                </a:lnTo>
                <a:lnTo>
                  <a:pt x="4002" y="334"/>
                </a:lnTo>
                <a:lnTo>
                  <a:pt x="4002" y="335"/>
                </a:lnTo>
                <a:lnTo>
                  <a:pt x="4003" y="332"/>
                </a:lnTo>
                <a:lnTo>
                  <a:pt x="4003" y="331"/>
                </a:lnTo>
                <a:lnTo>
                  <a:pt x="4003" y="323"/>
                </a:lnTo>
                <a:lnTo>
                  <a:pt x="4003" y="324"/>
                </a:lnTo>
                <a:lnTo>
                  <a:pt x="4003" y="322"/>
                </a:lnTo>
                <a:lnTo>
                  <a:pt x="4004" y="324"/>
                </a:lnTo>
                <a:lnTo>
                  <a:pt x="4004" y="317"/>
                </a:lnTo>
                <a:lnTo>
                  <a:pt x="4004" y="314"/>
                </a:lnTo>
                <a:lnTo>
                  <a:pt x="4004" y="314"/>
                </a:lnTo>
                <a:lnTo>
                  <a:pt x="4005" y="321"/>
                </a:lnTo>
                <a:lnTo>
                  <a:pt x="4005" y="326"/>
                </a:lnTo>
                <a:lnTo>
                  <a:pt x="4005" y="331"/>
                </a:lnTo>
                <a:lnTo>
                  <a:pt x="4005" y="321"/>
                </a:lnTo>
                <a:lnTo>
                  <a:pt x="4006" y="321"/>
                </a:lnTo>
                <a:lnTo>
                  <a:pt x="4006" y="320"/>
                </a:lnTo>
                <a:lnTo>
                  <a:pt x="4006" y="329"/>
                </a:lnTo>
                <a:lnTo>
                  <a:pt x="4007" y="330"/>
                </a:lnTo>
                <a:lnTo>
                  <a:pt x="4007" y="328"/>
                </a:lnTo>
                <a:lnTo>
                  <a:pt x="4007" y="325"/>
                </a:lnTo>
                <a:lnTo>
                  <a:pt x="4007" y="323"/>
                </a:lnTo>
                <a:lnTo>
                  <a:pt x="4008" y="330"/>
                </a:lnTo>
                <a:lnTo>
                  <a:pt x="4008" y="332"/>
                </a:lnTo>
                <a:lnTo>
                  <a:pt x="4008" y="332"/>
                </a:lnTo>
                <a:lnTo>
                  <a:pt x="4008" y="325"/>
                </a:lnTo>
                <a:lnTo>
                  <a:pt x="4008" y="322"/>
                </a:lnTo>
                <a:lnTo>
                  <a:pt x="4009" y="317"/>
                </a:lnTo>
                <a:lnTo>
                  <a:pt x="4009" y="320"/>
                </a:lnTo>
                <a:lnTo>
                  <a:pt x="4009" y="319"/>
                </a:lnTo>
                <a:lnTo>
                  <a:pt x="4009" y="326"/>
                </a:lnTo>
                <a:lnTo>
                  <a:pt x="4010" y="319"/>
                </a:lnTo>
                <a:lnTo>
                  <a:pt x="4010" y="321"/>
                </a:lnTo>
                <a:lnTo>
                  <a:pt x="4010" y="323"/>
                </a:lnTo>
                <a:lnTo>
                  <a:pt x="4010" y="325"/>
                </a:lnTo>
                <a:lnTo>
                  <a:pt x="4011" y="333"/>
                </a:lnTo>
                <a:lnTo>
                  <a:pt x="4011" y="329"/>
                </a:lnTo>
                <a:lnTo>
                  <a:pt x="4011" y="333"/>
                </a:lnTo>
                <a:lnTo>
                  <a:pt x="4012" y="331"/>
                </a:lnTo>
                <a:lnTo>
                  <a:pt x="4012" y="331"/>
                </a:lnTo>
                <a:lnTo>
                  <a:pt x="4012" y="321"/>
                </a:lnTo>
                <a:lnTo>
                  <a:pt x="4012" y="324"/>
                </a:lnTo>
                <a:lnTo>
                  <a:pt x="4013" y="319"/>
                </a:lnTo>
                <a:lnTo>
                  <a:pt x="4013" y="315"/>
                </a:lnTo>
                <a:lnTo>
                  <a:pt x="4013" y="325"/>
                </a:lnTo>
                <a:lnTo>
                  <a:pt x="4013" y="327"/>
                </a:lnTo>
                <a:lnTo>
                  <a:pt x="4013" y="318"/>
                </a:lnTo>
                <a:lnTo>
                  <a:pt x="4014" y="315"/>
                </a:lnTo>
                <a:lnTo>
                  <a:pt x="4014" y="323"/>
                </a:lnTo>
                <a:lnTo>
                  <a:pt x="4014" y="316"/>
                </a:lnTo>
                <a:lnTo>
                  <a:pt x="4014" y="328"/>
                </a:lnTo>
                <a:lnTo>
                  <a:pt x="4015" y="325"/>
                </a:lnTo>
                <a:lnTo>
                  <a:pt x="4015" y="332"/>
                </a:lnTo>
                <a:lnTo>
                  <a:pt x="4015" y="325"/>
                </a:lnTo>
                <a:lnTo>
                  <a:pt x="4015" y="319"/>
                </a:lnTo>
                <a:lnTo>
                  <a:pt x="4016" y="325"/>
                </a:lnTo>
                <a:lnTo>
                  <a:pt x="4016" y="322"/>
                </a:lnTo>
                <a:lnTo>
                  <a:pt x="4016" y="326"/>
                </a:lnTo>
                <a:lnTo>
                  <a:pt x="4017" y="323"/>
                </a:lnTo>
                <a:lnTo>
                  <a:pt x="4017" y="320"/>
                </a:lnTo>
                <a:lnTo>
                  <a:pt x="4017" y="320"/>
                </a:lnTo>
                <a:lnTo>
                  <a:pt x="4017" y="314"/>
                </a:lnTo>
                <a:lnTo>
                  <a:pt x="4018" y="323"/>
                </a:lnTo>
                <a:lnTo>
                  <a:pt x="4018" y="319"/>
                </a:lnTo>
                <a:lnTo>
                  <a:pt x="4018" y="324"/>
                </a:lnTo>
                <a:lnTo>
                  <a:pt x="4018" y="319"/>
                </a:lnTo>
                <a:lnTo>
                  <a:pt x="4019" y="318"/>
                </a:lnTo>
                <a:lnTo>
                  <a:pt x="4019" y="322"/>
                </a:lnTo>
                <a:lnTo>
                  <a:pt x="4019" y="319"/>
                </a:lnTo>
                <a:lnTo>
                  <a:pt x="4019" y="311"/>
                </a:lnTo>
                <a:lnTo>
                  <a:pt x="4019" y="314"/>
                </a:lnTo>
                <a:lnTo>
                  <a:pt x="4020" y="319"/>
                </a:lnTo>
                <a:lnTo>
                  <a:pt x="4020" y="319"/>
                </a:lnTo>
                <a:lnTo>
                  <a:pt x="4020" y="318"/>
                </a:lnTo>
                <a:lnTo>
                  <a:pt x="4021" y="316"/>
                </a:lnTo>
                <a:lnTo>
                  <a:pt x="4021" y="318"/>
                </a:lnTo>
                <a:lnTo>
                  <a:pt x="4021" y="322"/>
                </a:lnTo>
                <a:lnTo>
                  <a:pt x="4021" y="326"/>
                </a:lnTo>
                <a:lnTo>
                  <a:pt x="4022" y="322"/>
                </a:lnTo>
                <a:lnTo>
                  <a:pt x="4022" y="320"/>
                </a:lnTo>
                <a:lnTo>
                  <a:pt x="4022" y="322"/>
                </a:lnTo>
                <a:lnTo>
                  <a:pt x="4022" y="318"/>
                </a:lnTo>
                <a:lnTo>
                  <a:pt x="4023" y="324"/>
                </a:lnTo>
                <a:lnTo>
                  <a:pt x="4023" y="318"/>
                </a:lnTo>
                <a:lnTo>
                  <a:pt x="4023" y="318"/>
                </a:lnTo>
                <a:lnTo>
                  <a:pt x="4023" y="317"/>
                </a:lnTo>
                <a:lnTo>
                  <a:pt x="4024" y="322"/>
                </a:lnTo>
                <a:lnTo>
                  <a:pt x="4024" y="314"/>
                </a:lnTo>
                <a:lnTo>
                  <a:pt x="4024" y="317"/>
                </a:lnTo>
                <a:lnTo>
                  <a:pt x="4024" y="319"/>
                </a:lnTo>
                <a:lnTo>
                  <a:pt x="4024" y="318"/>
                </a:lnTo>
                <a:lnTo>
                  <a:pt x="4025" y="306"/>
                </a:lnTo>
                <a:lnTo>
                  <a:pt x="4025" y="316"/>
                </a:lnTo>
                <a:lnTo>
                  <a:pt x="4025" y="314"/>
                </a:lnTo>
                <a:lnTo>
                  <a:pt x="4026" y="317"/>
                </a:lnTo>
                <a:lnTo>
                  <a:pt x="4026" y="324"/>
                </a:lnTo>
                <a:lnTo>
                  <a:pt x="4026" y="321"/>
                </a:lnTo>
                <a:lnTo>
                  <a:pt x="4026" y="319"/>
                </a:lnTo>
                <a:lnTo>
                  <a:pt x="4027" y="316"/>
                </a:lnTo>
                <a:lnTo>
                  <a:pt x="4027" y="304"/>
                </a:lnTo>
                <a:lnTo>
                  <a:pt x="4027" y="303"/>
                </a:lnTo>
                <a:lnTo>
                  <a:pt x="4027" y="300"/>
                </a:lnTo>
                <a:lnTo>
                  <a:pt x="4028" y="314"/>
                </a:lnTo>
                <a:lnTo>
                  <a:pt x="4028" y="319"/>
                </a:lnTo>
                <a:lnTo>
                  <a:pt x="4028" y="322"/>
                </a:lnTo>
                <a:lnTo>
                  <a:pt x="4028" y="321"/>
                </a:lnTo>
                <a:lnTo>
                  <a:pt x="4029" y="315"/>
                </a:lnTo>
                <a:lnTo>
                  <a:pt x="4029" y="301"/>
                </a:lnTo>
                <a:lnTo>
                  <a:pt x="4029" y="294"/>
                </a:lnTo>
                <a:lnTo>
                  <a:pt x="4029" y="302"/>
                </a:lnTo>
                <a:lnTo>
                  <a:pt x="4029" y="302"/>
                </a:lnTo>
                <a:lnTo>
                  <a:pt x="4030" y="299"/>
                </a:lnTo>
                <a:lnTo>
                  <a:pt x="4030" y="291"/>
                </a:lnTo>
                <a:lnTo>
                  <a:pt x="4030" y="298"/>
                </a:lnTo>
                <a:lnTo>
                  <a:pt x="4031" y="299"/>
                </a:lnTo>
                <a:lnTo>
                  <a:pt x="4031" y="292"/>
                </a:lnTo>
                <a:lnTo>
                  <a:pt x="4031" y="296"/>
                </a:lnTo>
                <a:lnTo>
                  <a:pt x="4031" y="301"/>
                </a:lnTo>
                <a:lnTo>
                  <a:pt x="4032" y="297"/>
                </a:lnTo>
                <a:lnTo>
                  <a:pt x="4032" y="300"/>
                </a:lnTo>
                <a:lnTo>
                  <a:pt x="4032" y="298"/>
                </a:lnTo>
                <a:lnTo>
                  <a:pt x="4032" y="294"/>
                </a:lnTo>
                <a:lnTo>
                  <a:pt x="4033" y="293"/>
                </a:lnTo>
                <a:lnTo>
                  <a:pt x="4033" y="288"/>
                </a:lnTo>
                <a:lnTo>
                  <a:pt x="4033" y="291"/>
                </a:lnTo>
                <a:lnTo>
                  <a:pt x="4033" y="294"/>
                </a:lnTo>
                <a:lnTo>
                  <a:pt x="4034" y="294"/>
                </a:lnTo>
                <a:lnTo>
                  <a:pt x="4034" y="287"/>
                </a:lnTo>
                <a:lnTo>
                  <a:pt x="4034" y="282"/>
                </a:lnTo>
                <a:lnTo>
                  <a:pt x="4034" y="272"/>
                </a:lnTo>
                <a:lnTo>
                  <a:pt x="4034" y="294"/>
                </a:lnTo>
                <a:lnTo>
                  <a:pt x="4035" y="290"/>
                </a:lnTo>
                <a:lnTo>
                  <a:pt x="4035" y="291"/>
                </a:lnTo>
                <a:lnTo>
                  <a:pt x="4035" y="290"/>
                </a:lnTo>
                <a:lnTo>
                  <a:pt x="4036" y="287"/>
                </a:lnTo>
                <a:lnTo>
                  <a:pt x="4036" y="279"/>
                </a:lnTo>
                <a:lnTo>
                  <a:pt x="4036" y="280"/>
                </a:lnTo>
                <a:lnTo>
                  <a:pt x="4036" y="277"/>
                </a:lnTo>
                <a:lnTo>
                  <a:pt x="4037" y="293"/>
                </a:lnTo>
                <a:lnTo>
                  <a:pt x="4037" y="267"/>
                </a:lnTo>
                <a:lnTo>
                  <a:pt x="4037" y="259"/>
                </a:lnTo>
                <a:lnTo>
                  <a:pt x="4037" y="247"/>
                </a:lnTo>
                <a:lnTo>
                  <a:pt x="4038" y="254"/>
                </a:lnTo>
                <a:lnTo>
                  <a:pt x="4038" y="258"/>
                </a:lnTo>
                <a:lnTo>
                  <a:pt x="4038" y="264"/>
                </a:lnTo>
                <a:lnTo>
                  <a:pt x="4038" y="263"/>
                </a:lnTo>
                <a:lnTo>
                  <a:pt x="4039" y="253"/>
                </a:lnTo>
                <a:lnTo>
                  <a:pt x="4039" y="265"/>
                </a:lnTo>
                <a:lnTo>
                  <a:pt x="4039" y="264"/>
                </a:lnTo>
                <a:lnTo>
                  <a:pt x="4040" y="267"/>
                </a:lnTo>
                <a:lnTo>
                  <a:pt x="4040" y="274"/>
                </a:lnTo>
                <a:lnTo>
                  <a:pt x="4040" y="277"/>
                </a:lnTo>
                <a:lnTo>
                  <a:pt x="4040" y="283"/>
                </a:lnTo>
                <a:lnTo>
                  <a:pt x="4040" y="287"/>
                </a:lnTo>
                <a:lnTo>
                  <a:pt x="4041" y="287"/>
                </a:lnTo>
                <a:lnTo>
                  <a:pt x="4041" y="274"/>
                </a:lnTo>
                <a:lnTo>
                  <a:pt x="4041" y="276"/>
                </a:lnTo>
                <a:lnTo>
                  <a:pt x="4041" y="255"/>
                </a:lnTo>
                <a:lnTo>
                  <a:pt x="4042" y="259"/>
                </a:lnTo>
                <a:lnTo>
                  <a:pt x="4042" y="252"/>
                </a:lnTo>
                <a:lnTo>
                  <a:pt x="4042" y="233"/>
                </a:lnTo>
                <a:lnTo>
                  <a:pt x="4042" y="237"/>
                </a:lnTo>
                <a:lnTo>
                  <a:pt x="4043" y="256"/>
                </a:lnTo>
                <a:lnTo>
                  <a:pt x="4043" y="257"/>
                </a:lnTo>
                <a:lnTo>
                  <a:pt x="4043" y="262"/>
                </a:lnTo>
                <a:lnTo>
                  <a:pt x="4043" y="264"/>
                </a:lnTo>
                <a:lnTo>
                  <a:pt x="4044" y="263"/>
                </a:lnTo>
                <a:lnTo>
                  <a:pt x="4044" y="255"/>
                </a:lnTo>
                <a:lnTo>
                  <a:pt x="4044" y="265"/>
                </a:lnTo>
                <a:lnTo>
                  <a:pt x="4045" y="254"/>
                </a:lnTo>
                <a:lnTo>
                  <a:pt x="4045" y="243"/>
                </a:lnTo>
                <a:lnTo>
                  <a:pt x="4045" y="237"/>
                </a:lnTo>
                <a:lnTo>
                  <a:pt x="4045" y="231"/>
                </a:lnTo>
                <a:lnTo>
                  <a:pt x="4045" y="224"/>
                </a:lnTo>
                <a:lnTo>
                  <a:pt x="4046" y="252"/>
                </a:lnTo>
                <a:lnTo>
                  <a:pt x="4046" y="236"/>
                </a:lnTo>
                <a:lnTo>
                  <a:pt x="4046" y="243"/>
                </a:lnTo>
                <a:lnTo>
                  <a:pt x="4046" y="240"/>
                </a:lnTo>
                <a:lnTo>
                  <a:pt x="4047" y="236"/>
                </a:lnTo>
                <a:lnTo>
                  <a:pt x="4047" y="231"/>
                </a:lnTo>
                <a:lnTo>
                  <a:pt x="4047" y="236"/>
                </a:lnTo>
                <a:lnTo>
                  <a:pt x="4047" y="234"/>
                </a:lnTo>
                <a:lnTo>
                  <a:pt x="4048" y="242"/>
                </a:lnTo>
                <a:lnTo>
                  <a:pt x="4048" y="231"/>
                </a:lnTo>
                <a:lnTo>
                  <a:pt x="4048" y="236"/>
                </a:lnTo>
                <a:lnTo>
                  <a:pt x="4048" y="239"/>
                </a:lnTo>
                <a:lnTo>
                  <a:pt x="4049" y="223"/>
                </a:lnTo>
                <a:lnTo>
                  <a:pt x="4049" y="235"/>
                </a:lnTo>
                <a:lnTo>
                  <a:pt x="4049" y="223"/>
                </a:lnTo>
                <a:lnTo>
                  <a:pt x="4050" y="239"/>
                </a:lnTo>
                <a:lnTo>
                  <a:pt x="4050" y="226"/>
                </a:lnTo>
                <a:lnTo>
                  <a:pt x="4050" y="229"/>
                </a:lnTo>
                <a:lnTo>
                  <a:pt x="4050" y="247"/>
                </a:lnTo>
                <a:lnTo>
                  <a:pt x="4050" y="246"/>
                </a:lnTo>
                <a:lnTo>
                  <a:pt x="4051" y="247"/>
                </a:lnTo>
                <a:lnTo>
                  <a:pt x="4051" y="228"/>
                </a:lnTo>
                <a:lnTo>
                  <a:pt x="4051" y="235"/>
                </a:lnTo>
                <a:lnTo>
                  <a:pt x="4051" y="240"/>
                </a:lnTo>
                <a:lnTo>
                  <a:pt x="4052" y="255"/>
                </a:lnTo>
                <a:lnTo>
                  <a:pt x="4052" y="206"/>
                </a:lnTo>
                <a:lnTo>
                  <a:pt x="4052" y="228"/>
                </a:lnTo>
                <a:lnTo>
                  <a:pt x="4052" y="221"/>
                </a:lnTo>
                <a:lnTo>
                  <a:pt x="4053" y="212"/>
                </a:lnTo>
                <a:lnTo>
                  <a:pt x="4053" y="183"/>
                </a:lnTo>
                <a:lnTo>
                  <a:pt x="4053" y="210"/>
                </a:lnTo>
                <a:lnTo>
                  <a:pt x="4053" y="198"/>
                </a:lnTo>
                <a:lnTo>
                  <a:pt x="4054" y="211"/>
                </a:lnTo>
                <a:lnTo>
                  <a:pt x="4054" y="204"/>
                </a:lnTo>
                <a:lnTo>
                  <a:pt x="4054" y="217"/>
                </a:lnTo>
                <a:lnTo>
                  <a:pt x="4055" y="205"/>
                </a:lnTo>
                <a:lnTo>
                  <a:pt x="4055" y="212"/>
                </a:lnTo>
                <a:lnTo>
                  <a:pt x="4055" y="199"/>
                </a:lnTo>
                <a:lnTo>
                  <a:pt x="4055" y="225"/>
                </a:lnTo>
                <a:lnTo>
                  <a:pt x="4055" y="242"/>
                </a:lnTo>
                <a:lnTo>
                  <a:pt x="4056" y="219"/>
                </a:lnTo>
                <a:lnTo>
                  <a:pt x="4056" y="214"/>
                </a:lnTo>
                <a:lnTo>
                  <a:pt x="4056" y="193"/>
                </a:lnTo>
                <a:lnTo>
                  <a:pt x="4056" y="189"/>
                </a:lnTo>
                <a:lnTo>
                  <a:pt x="4057" y="209"/>
                </a:lnTo>
                <a:lnTo>
                  <a:pt x="4057" y="191"/>
                </a:lnTo>
                <a:lnTo>
                  <a:pt x="4057" y="194"/>
                </a:lnTo>
                <a:lnTo>
                  <a:pt x="4057" y="228"/>
                </a:lnTo>
                <a:lnTo>
                  <a:pt x="4058" y="206"/>
                </a:lnTo>
                <a:lnTo>
                  <a:pt x="4058" y="193"/>
                </a:lnTo>
                <a:lnTo>
                  <a:pt x="4058" y="216"/>
                </a:lnTo>
                <a:lnTo>
                  <a:pt x="4059" y="205"/>
                </a:lnTo>
                <a:lnTo>
                  <a:pt x="4059" y="201"/>
                </a:lnTo>
                <a:lnTo>
                  <a:pt x="4059" y="217"/>
                </a:lnTo>
                <a:lnTo>
                  <a:pt x="4059" y="223"/>
                </a:lnTo>
                <a:lnTo>
                  <a:pt x="4060" y="212"/>
                </a:lnTo>
                <a:lnTo>
                  <a:pt x="4060" y="212"/>
                </a:lnTo>
                <a:lnTo>
                  <a:pt x="4060" y="201"/>
                </a:lnTo>
                <a:lnTo>
                  <a:pt x="4060" y="189"/>
                </a:lnTo>
                <a:lnTo>
                  <a:pt x="4060" y="197"/>
                </a:lnTo>
                <a:lnTo>
                  <a:pt x="4061" y="188"/>
                </a:lnTo>
                <a:lnTo>
                  <a:pt x="4061" y="199"/>
                </a:lnTo>
                <a:lnTo>
                  <a:pt x="4061" y="196"/>
                </a:lnTo>
                <a:lnTo>
                  <a:pt x="4061" y="218"/>
                </a:lnTo>
                <a:lnTo>
                  <a:pt x="4062" y="206"/>
                </a:lnTo>
                <a:lnTo>
                  <a:pt x="4062" y="195"/>
                </a:lnTo>
                <a:lnTo>
                  <a:pt x="4062" y="213"/>
                </a:lnTo>
                <a:lnTo>
                  <a:pt x="4062" y="186"/>
                </a:lnTo>
                <a:lnTo>
                  <a:pt x="4063" y="203"/>
                </a:lnTo>
                <a:lnTo>
                  <a:pt x="4063" y="220"/>
                </a:lnTo>
                <a:lnTo>
                  <a:pt x="4063" y="225"/>
                </a:lnTo>
                <a:lnTo>
                  <a:pt x="4064" y="203"/>
                </a:lnTo>
                <a:lnTo>
                  <a:pt x="4064" y="208"/>
                </a:lnTo>
                <a:lnTo>
                  <a:pt x="4064" y="192"/>
                </a:lnTo>
                <a:lnTo>
                  <a:pt x="4064" y="185"/>
                </a:lnTo>
                <a:lnTo>
                  <a:pt x="4065" y="185"/>
                </a:lnTo>
                <a:lnTo>
                  <a:pt x="4065" y="197"/>
                </a:lnTo>
                <a:lnTo>
                  <a:pt x="4065" y="208"/>
                </a:lnTo>
                <a:lnTo>
                  <a:pt x="4065" y="219"/>
                </a:lnTo>
                <a:lnTo>
                  <a:pt x="4066" y="186"/>
                </a:lnTo>
                <a:lnTo>
                  <a:pt x="4066" y="191"/>
                </a:lnTo>
                <a:lnTo>
                  <a:pt x="4066" y="176"/>
                </a:lnTo>
                <a:lnTo>
                  <a:pt x="4066" y="192"/>
                </a:lnTo>
                <a:lnTo>
                  <a:pt x="4066" y="199"/>
                </a:lnTo>
                <a:lnTo>
                  <a:pt x="4067" y="211"/>
                </a:lnTo>
                <a:lnTo>
                  <a:pt x="4067" y="190"/>
                </a:lnTo>
                <a:lnTo>
                  <a:pt x="4067" y="184"/>
                </a:lnTo>
                <a:lnTo>
                  <a:pt x="4067" y="218"/>
                </a:lnTo>
                <a:lnTo>
                  <a:pt x="4068" y="184"/>
                </a:lnTo>
                <a:lnTo>
                  <a:pt x="4068" y="193"/>
                </a:lnTo>
                <a:lnTo>
                  <a:pt x="4068" y="207"/>
                </a:lnTo>
                <a:lnTo>
                  <a:pt x="4069" y="187"/>
                </a:lnTo>
                <a:lnTo>
                  <a:pt x="4069" y="189"/>
                </a:lnTo>
                <a:lnTo>
                  <a:pt x="4069" y="187"/>
                </a:lnTo>
                <a:lnTo>
                  <a:pt x="4069" y="172"/>
                </a:lnTo>
                <a:lnTo>
                  <a:pt x="4070" y="189"/>
                </a:lnTo>
                <a:lnTo>
                  <a:pt x="4070" y="194"/>
                </a:lnTo>
                <a:lnTo>
                  <a:pt x="4070" y="177"/>
                </a:lnTo>
                <a:lnTo>
                  <a:pt x="4070" y="195"/>
                </a:lnTo>
                <a:lnTo>
                  <a:pt x="4071" y="193"/>
                </a:lnTo>
                <a:lnTo>
                  <a:pt x="4071" y="187"/>
                </a:lnTo>
                <a:lnTo>
                  <a:pt x="4071" y="176"/>
                </a:lnTo>
                <a:lnTo>
                  <a:pt x="4071" y="202"/>
                </a:lnTo>
                <a:lnTo>
                  <a:pt x="4071" y="192"/>
                </a:lnTo>
                <a:lnTo>
                  <a:pt x="4072" y="171"/>
                </a:lnTo>
                <a:lnTo>
                  <a:pt x="4072" y="201"/>
                </a:lnTo>
                <a:lnTo>
                  <a:pt x="4072" y="215"/>
                </a:lnTo>
                <a:lnTo>
                  <a:pt x="4072" y="196"/>
                </a:lnTo>
                <a:lnTo>
                  <a:pt x="4073" y="193"/>
                </a:lnTo>
                <a:lnTo>
                  <a:pt x="4073" y="210"/>
                </a:lnTo>
                <a:lnTo>
                  <a:pt x="4073" y="191"/>
                </a:lnTo>
                <a:lnTo>
                  <a:pt x="4074" y="247"/>
                </a:lnTo>
                <a:lnTo>
                  <a:pt x="4074" y="198"/>
                </a:lnTo>
                <a:lnTo>
                  <a:pt x="4074" y="185"/>
                </a:lnTo>
                <a:lnTo>
                  <a:pt x="4074" y="209"/>
                </a:lnTo>
                <a:lnTo>
                  <a:pt x="4075" y="210"/>
                </a:lnTo>
                <a:lnTo>
                  <a:pt x="4075" y="178"/>
                </a:lnTo>
                <a:lnTo>
                  <a:pt x="4075" y="198"/>
                </a:lnTo>
                <a:lnTo>
                  <a:pt x="4075" y="191"/>
                </a:lnTo>
                <a:lnTo>
                  <a:pt x="4076" y="206"/>
                </a:lnTo>
                <a:lnTo>
                  <a:pt x="4076" y="189"/>
                </a:lnTo>
                <a:lnTo>
                  <a:pt x="4076" y="190"/>
                </a:lnTo>
                <a:lnTo>
                  <a:pt x="4076" y="174"/>
                </a:lnTo>
                <a:lnTo>
                  <a:pt x="4076" y="191"/>
                </a:lnTo>
                <a:lnTo>
                  <a:pt x="4077" y="212"/>
                </a:lnTo>
                <a:lnTo>
                  <a:pt x="4077" y="203"/>
                </a:lnTo>
                <a:lnTo>
                  <a:pt x="4077" y="173"/>
                </a:lnTo>
                <a:lnTo>
                  <a:pt x="4078" y="199"/>
                </a:lnTo>
                <a:lnTo>
                  <a:pt x="4078" y="146"/>
                </a:lnTo>
                <a:lnTo>
                  <a:pt x="4078" y="184"/>
                </a:lnTo>
                <a:lnTo>
                  <a:pt x="4078" y="205"/>
                </a:lnTo>
                <a:lnTo>
                  <a:pt x="4079" y="193"/>
                </a:lnTo>
                <a:lnTo>
                  <a:pt x="4079" y="207"/>
                </a:lnTo>
                <a:lnTo>
                  <a:pt x="4079" y="208"/>
                </a:lnTo>
                <a:lnTo>
                  <a:pt x="4079" y="199"/>
                </a:lnTo>
                <a:lnTo>
                  <a:pt x="4080" y="193"/>
                </a:lnTo>
                <a:lnTo>
                  <a:pt x="4080" y="178"/>
                </a:lnTo>
                <a:lnTo>
                  <a:pt x="4080" y="182"/>
                </a:lnTo>
                <a:lnTo>
                  <a:pt x="4080" y="196"/>
                </a:lnTo>
                <a:lnTo>
                  <a:pt x="4081" y="195"/>
                </a:lnTo>
                <a:lnTo>
                  <a:pt x="4081" y="187"/>
                </a:lnTo>
                <a:lnTo>
                  <a:pt x="4081" y="152"/>
                </a:lnTo>
                <a:lnTo>
                  <a:pt x="4081" y="212"/>
                </a:lnTo>
                <a:lnTo>
                  <a:pt x="4081" y="198"/>
                </a:lnTo>
                <a:lnTo>
                  <a:pt x="4082" y="220"/>
                </a:lnTo>
                <a:lnTo>
                  <a:pt x="4082" y="156"/>
                </a:lnTo>
                <a:lnTo>
                  <a:pt x="4082" y="192"/>
                </a:lnTo>
                <a:lnTo>
                  <a:pt x="4083" y="186"/>
                </a:lnTo>
                <a:lnTo>
                  <a:pt x="4083" y="214"/>
                </a:lnTo>
                <a:lnTo>
                  <a:pt x="4083" y="207"/>
                </a:lnTo>
                <a:lnTo>
                  <a:pt x="4083" y="217"/>
                </a:lnTo>
                <a:lnTo>
                  <a:pt x="4084" y="217"/>
                </a:lnTo>
                <a:lnTo>
                  <a:pt x="4084" y="150"/>
                </a:lnTo>
                <a:lnTo>
                  <a:pt x="4084" y="188"/>
                </a:lnTo>
                <a:lnTo>
                  <a:pt x="4084" y="184"/>
                </a:lnTo>
                <a:lnTo>
                  <a:pt x="4085" y="134"/>
                </a:lnTo>
                <a:lnTo>
                  <a:pt x="4085" y="201"/>
                </a:lnTo>
                <a:lnTo>
                  <a:pt x="4085" y="188"/>
                </a:lnTo>
                <a:lnTo>
                  <a:pt x="4085" y="200"/>
                </a:lnTo>
                <a:lnTo>
                  <a:pt x="4086" y="186"/>
                </a:lnTo>
                <a:lnTo>
                  <a:pt x="4086" y="167"/>
                </a:lnTo>
                <a:lnTo>
                  <a:pt x="4086" y="172"/>
                </a:lnTo>
                <a:lnTo>
                  <a:pt x="4086" y="174"/>
                </a:lnTo>
                <a:lnTo>
                  <a:pt x="4086" y="229"/>
                </a:lnTo>
                <a:lnTo>
                  <a:pt x="4087" y="209"/>
                </a:lnTo>
                <a:lnTo>
                  <a:pt x="4087" y="192"/>
                </a:lnTo>
                <a:lnTo>
                  <a:pt x="4087" y="214"/>
                </a:lnTo>
                <a:lnTo>
                  <a:pt x="4088" y="200"/>
                </a:lnTo>
                <a:lnTo>
                  <a:pt x="4088" y="199"/>
                </a:lnTo>
                <a:lnTo>
                  <a:pt x="4088" y="209"/>
                </a:lnTo>
                <a:lnTo>
                  <a:pt x="4088" y="207"/>
                </a:lnTo>
                <a:lnTo>
                  <a:pt x="4089" y="185"/>
                </a:lnTo>
                <a:lnTo>
                  <a:pt x="4089" y="202"/>
                </a:lnTo>
                <a:lnTo>
                  <a:pt x="4089" y="176"/>
                </a:lnTo>
                <a:lnTo>
                  <a:pt x="4089" y="193"/>
                </a:lnTo>
                <a:lnTo>
                  <a:pt x="4090" y="217"/>
                </a:lnTo>
                <a:lnTo>
                  <a:pt x="4090" y="180"/>
                </a:lnTo>
                <a:lnTo>
                  <a:pt x="4090" y="197"/>
                </a:lnTo>
                <a:lnTo>
                  <a:pt x="4090" y="212"/>
                </a:lnTo>
                <a:lnTo>
                  <a:pt x="4091" y="181"/>
                </a:lnTo>
                <a:lnTo>
                  <a:pt x="4091" y="217"/>
                </a:lnTo>
                <a:lnTo>
                  <a:pt x="4091" y="184"/>
                </a:lnTo>
                <a:lnTo>
                  <a:pt x="4091" y="177"/>
                </a:lnTo>
                <a:lnTo>
                  <a:pt x="4091" y="144"/>
                </a:lnTo>
                <a:lnTo>
                  <a:pt x="4092" y="200"/>
                </a:lnTo>
                <a:lnTo>
                  <a:pt x="4092" y="177"/>
                </a:lnTo>
                <a:lnTo>
                  <a:pt x="4092" y="176"/>
                </a:lnTo>
                <a:lnTo>
                  <a:pt x="4093" y="198"/>
                </a:lnTo>
                <a:lnTo>
                  <a:pt x="4093" y="197"/>
                </a:lnTo>
                <a:lnTo>
                  <a:pt x="4093" y="187"/>
                </a:lnTo>
                <a:lnTo>
                  <a:pt x="4093" y="232"/>
                </a:lnTo>
                <a:lnTo>
                  <a:pt x="4094" y="198"/>
                </a:lnTo>
                <a:lnTo>
                  <a:pt x="4094" y="208"/>
                </a:lnTo>
                <a:lnTo>
                  <a:pt x="4094" y="198"/>
                </a:lnTo>
                <a:lnTo>
                  <a:pt x="4094" y="207"/>
                </a:lnTo>
                <a:lnTo>
                  <a:pt x="4095" y="202"/>
                </a:lnTo>
                <a:lnTo>
                  <a:pt x="4095" y="206"/>
                </a:lnTo>
                <a:lnTo>
                  <a:pt x="4095" y="220"/>
                </a:lnTo>
                <a:lnTo>
                  <a:pt x="4095" y="189"/>
                </a:lnTo>
                <a:lnTo>
                  <a:pt x="4096" y="177"/>
                </a:lnTo>
                <a:lnTo>
                  <a:pt x="4096" y="217"/>
                </a:lnTo>
                <a:lnTo>
                  <a:pt x="4096" y="204"/>
                </a:lnTo>
                <a:lnTo>
                  <a:pt x="4097" y="197"/>
                </a:lnTo>
                <a:lnTo>
                  <a:pt x="4097" y="196"/>
                </a:lnTo>
                <a:lnTo>
                  <a:pt x="4097" y="214"/>
                </a:lnTo>
                <a:lnTo>
                  <a:pt x="4097" y="209"/>
                </a:lnTo>
                <a:lnTo>
                  <a:pt x="4097" y="214"/>
                </a:lnTo>
                <a:lnTo>
                  <a:pt x="4098" y="223"/>
                </a:lnTo>
                <a:lnTo>
                  <a:pt x="4098" y="195"/>
                </a:lnTo>
                <a:lnTo>
                  <a:pt x="4098" y="242"/>
                </a:lnTo>
                <a:lnTo>
                  <a:pt x="4098" y="209"/>
                </a:lnTo>
                <a:lnTo>
                  <a:pt x="4099" y="205"/>
                </a:lnTo>
                <a:lnTo>
                  <a:pt x="4099" y="225"/>
                </a:lnTo>
                <a:lnTo>
                  <a:pt x="4099" y="212"/>
                </a:lnTo>
                <a:lnTo>
                  <a:pt x="4099" y="199"/>
                </a:lnTo>
                <a:lnTo>
                  <a:pt x="4100" y="232"/>
                </a:lnTo>
                <a:lnTo>
                  <a:pt x="4100" y="242"/>
                </a:lnTo>
                <a:lnTo>
                  <a:pt x="4100" y="220"/>
                </a:lnTo>
                <a:lnTo>
                  <a:pt x="4100" y="215"/>
                </a:lnTo>
                <a:lnTo>
                  <a:pt x="4101" y="235"/>
                </a:lnTo>
                <a:lnTo>
                  <a:pt x="4101" y="231"/>
                </a:lnTo>
                <a:lnTo>
                  <a:pt x="4101" y="228"/>
                </a:lnTo>
                <a:lnTo>
                  <a:pt x="4102" y="226"/>
                </a:lnTo>
                <a:lnTo>
                  <a:pt x="4102" y="244"/>
                </a:lnTo>
                <a:lnTo>
                  <a:pt x="4102" y="238"/>
                </a:lnTo>
                <a:lnTo>
                  <a:pt x="4102" y="240"/>
                </a:lnTo>
                <a:lnTo>
                  <a:pt x="4102" y="202"/>
                </a:lnTo>
                <a:lnTo>
                  <a:pt x="4103" y="227"/>
                </a:lnTo>
                <a:lnTo>
                  <a:pt x="4103" y="256"/>
                </a:lnTo>
                <a:lnTo>
                  <a:pt x="4103" y="234"/>
                </a:lnTo>
                <a:lnTo>
                  <a:pt x="4103" y="232"/>
                </a:lnTo>
                <a:lnTo>
                  <a:pt x="4104" y="232"/>
                </a:lnTo>
                <a:lnTo>
                  <a:pt x="4104" y="233"/>
                </a:lnTo>
                <a:lnTo>
                  <a:pt x="4104" y="261"/>
                </a:lnTo>
                <a:lnTo>
                  <a:pt x="4104" y="218"/>
                </a:lnTo>
                <a:lnTo>
                  <a:pt x="4105" y="231"/>
                </a:lnTo>
                <a:lnTo>
                  <a:pt x="4105" y="227"/>
                </a:lnTo>
                <a:lnTo>
                  <a:pt x="4105" y="213"/>
                </a:lnTo>
                <a:lnTo>
                  <a:pt x="4105" y="191"/>
                </a:lnTo>
                <a:lnTo>
                  <a:pt x="4106" y="237"/>
                </a:lnTo>
                <a:lnTo>
                  <a:pt x="4106" y="215"/>
                </a:lnTo>
                <a:lnTo>
                  <a:pt x="4106" y="225"/>
                </a:lnTo>
                <a:lnTo>
                  <a:pt x="4107" y="212"/>
                </a:lnTo>
                <a:lnTo>
                  <a:pt x="4107" y="222"/>
                </a:lnTo>
                <a:lnTo>
                  <a:pt x="4107" y="245"/>
                </a:lnTo>
                <a:lnTo>
                  <a:pt x="4107" y="229"/>
                </a:lnTo>
                <a:lnTo>
                  <a:pt x="4107" y="235"/>
                </a:lnTo>
                <a:lnTo>
                  <a:pt x="4108" y="221"/>
                </a:lnTo>
                <a:lnTo>
                  <a:pt x="4108" y="252"/>
                </a:lnTo>
                <a:lnTo>
                  <a:pt x="4108" y="246"/>
                </a:lnTo>
                <a:lnTo>
                  <a:pt x="4108" y="223"/>
                </a:lnTo>
                <a:lnTo>
                  <a:pt x="4109" y="243"/>
                </a:lnTo>
                <a:lnTo>
                  <a:pt x="4109" y="230"/>
                </a:lnTo>
                <a:lnTo>
                  <a:pt x="4109" y="240"/>
                </a:lnTo>
                <a:lnTo>
                  <a:pt x="4109" y="266"/>
                </a:lnTo>
                <a:lnTo>
                  <a:pt x="4110" y="242"/>
                </a:lnTo>
                <a:lnTo>
                  <a:pt x="4110" y="271"/>
                </a:lnTo>
                <a:lnTo>
                  <a:pt x="4110" y="254"/>
                </a:lnTo>
                <a:lnTo>
                  <a:pt x="4110" y="247"/>
                </a:lnTo>
                <a:lnTo>
                  <a:pt x="4111" y="243"/>
                </a:lnTo>
                <a:lnTo>
                  <a:pt x="4111" y="247"/>
                </a:lnTo>
                <a:lnTo>
                  <a:pt x="4111" y="252"/>
                </a:lnTo>
                <a:lnTo>
                  <a:pt x="4112" y="245"/>
                </a:lnTo>
                <a:lnTo>
                  <a:pt x="4112" y="263"/>
                </a:lnTo>
                <a:lnTo>
                  <a:pt x="4112" y="236"/>
                </a:lnTo>
                <a:lnTo>
                  <a:pt x="4112" y="267"/>
                </a:lnTo>
                <a:lnTo>
                  <a:pt x="4112" y="244"/>
                </a:lnTo>
                <a:lnTo>
                  <a:pt x="4113" y="250"/>
                </a:lnTo>
                <a:lnTo>
                  <a:pt x="4113" y="277"/>
                </a:lnTo>
                <a:lnTo>
                  <a:pt x="4113" y="268"/>
                </a:lnTo>
                <a:lnTo>
                  <a:pt x="4113" y="268"/>
                </a:lnTo>
                <a:lnTo>
                  <a:pt x="4114" y="264"/>
                </a:lnTo>
                <a:lnTo>
                  <a:pt x="4114" y="249"/>
                </a:lnTo>
                <a:lnTo>
                  <a:pt x="4114" y="267"/>
                </a:lnTo>
                <a:lnTo>
                  <a:pt x="4114" y="259"/>
                </a:lnTo>
                <a:lnTo>
                  <a:pt x="4115" y="273"/>
                </a:lnTo>
                <a:lnTo>
                  <a:pt x="4115" y="280"/>
                </a:lnTo>
                <a:lnTo>
                  <a:pt x="4115" y="274"/>
                </a:lnTo>
                <a:lnTo>
                  <a:pt x="4116" y="265"/>
                </a:lnTo>
                <a:lnTo>
                  <a:pt x="4116" y="273"/>
                </a:lnTo>
                <a:lnTo>
                  <a:pt x="4116" y="264"/>
                </a:lnTo>
                <a:lnTo>
                  <a:pt x="4116" y="258"/>
                </a:lnTo>
                <a:lnTo>
                  <a:pt x="4117" y="245"/>
                </a:lnTo>
                <a:lnTo>
                  <a:pt x="4117" y="277"/>
                </a:lnTo>
                <a:lnTo>
                  <a:pt x="4117" y="262"/>
                </a:lnTo>
                <a:lnTo>
                  <a:pt x="4117" y="282"/>
                </a:lnTo>
                <a:lnTo>
                  <a:pt x="4118" y="267"/>
                </a:lnTo>
                <a:lnTo>
                  <a:pt x="4118" y="260"/>
                </a:lnTo>
                <a:lnTo>
                  <a:pt x="4118" y="276"/>
                </a:lnTo>
                <a:lnTo>
                  <a:pt x="4118" y="267"/>
                </a:lnTo>
                <a:lnTo>
                  <a:pt x="4118" y="262"/>
                </a:lnTo>
                <a:lnTo>
                  <a:pt x="4119" y="248"/>
                </a:lnTo>
                <a:lnTo>
                  <a:pt x="4119" y="264"/>
                </a:lnTo>
                <a:lnTo>
                  <a:pt x="4119" y="277"/>
                </a:lnTo>
                <a:lnTo>
                  <a:pt x="4119" y="278"/>
                </a:lnTo>
                <a:lnTo>
                  <a:pt x="4120" y="284"/>
                </a:lnTo>
                <a:lnTo>
                  <a:pt x="4120" y="281"/>
                </a:lnTo>
                <a:lnTo>
                  <a:pt x="4120" y="268"/>
                </a:lnTo>
                <a:lnTo>
                  <a:pt x="4121" y="277"/>
                </a:lnTo>
                <a:lnTo>
                  <a:pt x="4121" y="269"/>
                </a:lnTo>
                <a:lnTo>
                  <a:pt x="4121" y="284"/>
                </a:lnTo>
                <a:lnTo>
                  <a:pt x="4121" y="287"/>
                </a:lnTo>
                <a:lnTo>
                  <a:pt x="4122" y="298"/>
                </a:lnTo>
                <a:lnTo>
                  <a:pt x="4122" y="288"/>
                </a:lnTo>
                <a:lnTo>
                  <a:pt x="4122" y="285"/>
                </a:lnTo>
                <a:lnTo>
                  <a:pt x="4122" y="278"/>
                </a:lnTo>
                <a:lnTo>
                  <a:pt x="4123" y="263"/>
                </a:lnTo>
                <a:lnTo>
                  <a:pt x="4123" y="280"/>
                </a:lnTo>
                <a:lnTo>
                  <a:pt x="4123" y="283"/>
                </a:lnTo>
                <a:lnTo>
                  <a:pt x="4123" y="284"/>
                </a:lnTo>
                <a:lnTo>
                  <a:pt x="4123" y="282"/>
                </a:lnTo>
                <a:lnTo>
                  <a:pt x="4124" y="286"/>
                </a:lnTo>
                <a:lnTo>
                  <a:pt x="4124" y="293"/>
                </a:lnTo>
                <a:lnTo>
                  <a:pt x="4124" y="290"/>
                </a:lnTo>
                <a:lnTo>
                  <a:pt x="4124" y="297"/>
                </a:lnTo>
                <a:lnTo>
                  <a:pt x="4125" y="296"/>
                </a:lnTo>
                <a:lnTo>
                  <a:pt x="4125" y="299"/>
                </a:lnTo>
                <a:lnTo>
                  <a:pt x="4125" y="286"/>
                </a:lnTo>
                <a:lnTo>
                  <a:pt x="4126" y="281"/>
                </a:lnTo>
                <a:lnTo>
                  <a:pt x="4126" y="298"/>
                </a:lnTo>
                <a:lnTo>
                  <a:pt x="4126" y="293"/>
                </a:lnTo>
                <a:lnTo>
                  <a:pt x="4126" y="300"/>
                </a:lnTo>
                <a:lnTo>
                  <a:pt x="4127" y="308"/>
                </a:lnTo>
                <a:lnTo>
                  <a:pt x="4127" y="310"/>
                </a:lnTo>
                <a:lnTo>
                  <a:pt x="4127" y="301"/>
                </a:lnTo>
                <a:lnTo>
                  <a:pt x="4127" y="304"/>
                </a:lnTo>
                <a:lnTo>
                  <a:pt x="4128" y="305"/>
                </a:lnTo>
                <a:lnTo>
                  <a:pt x="4128" y="304"/>
                </a:lnTo>
                <a:lnTo>
                  <a:pt x="4128" y="306"/>
                </a:lnTo>
                <a:lnTo>
                  <a:pt x="4128" y="313"/>
                </a:lnTo>
                <a:lnTo>
                  <a:pt x="4128" y="306"/>
                </a:lnTo>
                <a:lnTo>
                  <a:pt x="4129" y="300"/>
                </a:lnTo>
                <a:lnTo>
                  <a:pt x="4129" y="286"/>
                </a:lnTo>
                <a:lnTo>
                  <a:pt x="4129" y="298"/>
                </a:lnTo>
                <a:lnTo>
                  <a:pt x="4129" y="298"/>
                </a:lnTo>
                <a:lnTo>
                  <a:pt x="4130" y="314"/>
                </a:lnTo>
                <a:lnTo>
                  <a:pt x="4130" y="324"/>
                </a:lnTo>
                <a:lnTo>
                  <a:pt x="4130" y="314"/>
                </a:lnTo>
                <a:lnTo>
                  <a:pt x="4131" y="318"/>
                </a:lnTo>
                <a:lnTo>
                  <a:pt x="4131" y="314"/>
                </a:lnTo>
                <a:lnTo>
                  <a:pt x="4131" y="317"/>
                </a:lnTo>
                <a:lnTo>
                  <a:pt x="4131" y="320"/>
                </a:lnTo>
                <a:lnTo>
                  <a:pt x="4132" y="314"/>
                </a:lnTo>
                <a:lnTo>
                  <a:pt x="4132" y="313"/>
                </a:lnTo>
                <a:lnTo>
                  <a:pt x="4132" y="319"/>
                </a:lnTo>
                <a:lnTo>
                  <a:pt x="4132" y="322"/>
                </a:lnTo>
                <a:lnTo>
                  <a:pt x="4133" y="324"/>
                </a:lnTo>
                <a:lnTo>
                  <a:pt x="4133" y="321"/>
                </a:lnTo>
                <a:lnTo>
                  <a:pt x="4133" y="322"/>
                </a:lnTo>
                <a:lnTo>
                  <a:pt x="4133" y="320"/>
                </a:lnTo>
                <a:lnTo>
                  <a:pt x="4133" y="320"/>
                </a:lnTo>
                <a:lnTo>
                  <a:pt x="4134" y="323"/>
                </a:lnTo>
                <a:lnTo>
                  <a:pt x="4134" y="327"/>
                </a:lnTo>
                <a:lnTo>
                  <a:pt x="4134" y="331"/>
                </a:lnTo>
                <a:lnTo>
                  <a:pt x="4135" y="331"/>
                </a:lnTo>
                <a:lnTo>
                  <a:pt x="4135" y="327"/>
                </a:lnTo>
                <a:lnTo>
                  <a:pt x="4135" y="333"/>
                </a:lnTo>
                <a:lnTo>
                  <a:pt x="4135" y="325"/>
                </a:lnTo>
                <a:lnTo>
                  <a:pt x="4136" y="322"/>
                </a:lnTo>
                <a:lnTo>
                  <a:pt x="4136" y="323"/>
                </a:lnTo>
                <a:lnTo>
                  <a:pt x="4136" y="317"/>
                </a:lnTo>
                <a:lnTo>
                  <a:pt x="4136" y="322"/>
                </a:lnTo>
                <a:lnTo>
                  <a:pt x="4137" y="328"/>
                </a:lnTo>
                <a:lnTo>
                  <a:pt x="4137" y="336"/>
                </a:lnTo>
                <a:lnTo>
                  <a:pt x="4137" y="341"/>
                </a:lnTo>
                <a:lnTo>
                  <a:pt x="4137" y="334"/>
                </a:lnTo>
                <a:lnTo>
                  <a:pt x="4138" y="338"/>
                </a:lnTo>
                <a:lnTo>
                  <a:pt x="4138" y="335"/>
                </a:lnTo>
                <a:lnTo>
                  <a:pt x="4138" y="337"/>
                </a:lnTo>
                <a:lnTo>
                  <a:pt x="4138" y="337"/>
                </a:lnTo>
                <a:lnTo>
                  <a:pt x="4138" y="336"/>
                </a:lnTo>
                <a:lnTo>
                  <a:pt x="4139" y="335"/>
                </a:lnTo>
                <a:lnTo>
                  <a:pt x="4139" y="337"/>
                </a:lnTo>
                <a:lnTo>
                  <a:pt x="4139" y="334"/>
                </a:lnTo>
                <a:lnTo>
                  <a:pt x="4140" y="341"/>
                </a:lnTo>
                <a:lnTo>
                  <a:pt x="4140" y="348"/>
                </a:lnTo>
                <a:lnTo>
                  <a:pt x="4140" y="347"/>
                </a:lnTo>
                <a:lnTo>
                  <a:pt x="4140" y="345"/>
                </a:lnTo>
                <a:lnTo>
                  <a:pt x="4141" y="343"/>
                </a:lnTo>
                <a:lnTo>
                  <a:pt x="4141" y="342"/>
                </a:lnTo>
                <a:lnTo>
                  <a:pt x="4141" y="344"/>
                </a:lnTo>
                <a:lnTo>
                  <a:pt x="4141" y="345"/>
                </a:lnTo>
                <a:lnTo>
                  <a:pt x="4142" y="345"/>
                </a:lnTo>
                <a:lnTo>
                  <a:pt x="4142" y="346"/>
                </a:lnTo>
                <a:lnTo>
                  <a:pt x="4142" y="349"/>
                </a:lnTo>
                <a:lnTo>
                  <a:pt x="4142" y="350"/>
                </a:lnTo>
                <a:lnTo>
                  <a:pt x="4143" y="349"/>
                </a:lnTo>
                <a:lnTo>
                  <a:pt x="4143" y="349"/>
                </a:lnTo>
                <a:lnTo>
                  <a:pt x="4143" y="348"/>
                </a:lnTo>
                <a:lnTo>
                  <a:pt x="4143" y="348"/>
                </a:lnTo>
                <a:lnTo>
                  <a:pt x="4144" y="348"/>
                </a:lnTo>
                <a:lnTo>
                  <a:pt x="4144" y="346"/>
                </a:lnTo>
                <a:lnTo>
                  <a:pt x="4144" y="348"/>
                </a:lnTo>
                <a:lnTo>
                  <a:pt x="4144" y="348"/>
                </a:lnTo>
                <a:lnTo>
                  <a:pt x="4145" y="346"/>
                </a:lnTo>
                <a:lnTo>
                  <a:pt x="4145" y="351"/>
                </a:lnTo>
                <a:lnTo>
                  <a:pt x="4145" y="353"/>
                </a:lnTo>
                <a:lnTo>
                  <a:pt x="4145" y="347"/>
                </a:lnTo>
                <a:lnTo>
                  <a:pt x="4146" y="349"/>
                </a:lnTo>
                <a:lnTo>
                  <a:pt x="4146" y="350"/>
                </a:lnTo>
                <a:lnTo>
                  <a:pt x="4146" y="353"/>
                </a:lnTo>
                <a:lnTo>
                  <a:pt x="4146" y="353"/>
                </a:lnTo>
                <a:lnTo>
                  <a:pt x="4147" y="355"/>
                </a:lnTo>
                <a:lnTo>
                  <a:pt x="4147" y="354"/>
                </a:lnTo>
                <a:lnTo>
                  <a:pt x="4147" y="357"/>
                </a:lnTo>
                <a:lnTo>
                  <a:pt x="4147" y="354"/>
                </a:lnTo>
                <a:lnTo>
                  <a:pt x="4148" y="355"/>
                </a:lnTo>
                <a:lnTo>
                  <a:pt x="4148" y="356"/>
                </a:lnTo>
                <a:lnTo>
                  <a:pt x="4148" y="351"/>
                </a:lnTo>
                <a:lnTo>
                  <a:pt x="4148" y="356"/>
                </a:lnTo>
                <a:lnTo>
                  <a:pt x="4149" y="354"/>
                </a:lnTo>
                <a:lnTo>
                  <a:pt x="4149" y="358"/>
                </a:lnTo>
                <a:lnTo>
                  <a:pt x="4149" y="361"/>
                </a:lnTo>
                <a:lnTo>
                  <a:pt x="4149" y="359"/>
                </a:lnTo>
                <a:lnTo>
                  <a:pt x="4150" y="357"/>
                </a:lnTo>
                <a:lnTo>
                  <a:pt x="4150" y="356"/>
                </a:lnTo>
                <a:lnTo>
                  <a:pt x="4150" y="360"/>
                </a:lnTo>
                <a:lnTo>
                  <a:pt x="4150" y="362"/>
                </a:lnTo>
                <a:lnTo>
                  <a:pt x="4151" y="367"/>
                </a:lnTo>
                <a:lnTo>
                  <a:pt x="4151" y="367"/>
                </a:lnTo>
                <a:lnTo>
                  <a:pt x="4151" y="364"/>
                </a:lnTo>
                <a:lnTo>
                  <a:pt x="4151" y="364"/>
                </a:lnTo>
                <a:lnTo>
                  <a:pt x="4152" y="362"/>
                </a:lnTo>
                <a:lnTo>
                  <a:pt x="4152" y="361"/>
                </a:lnTo>
                <a:lnTo>
                  <a:pt x="4152" y="366"/>
                </a:lnTo>
                <a:lnTo>
                  <a:pt x="4152" y="365"/>
                </a:lnTo>
                <a:lnTo>
                  <a:pt x="4153" y="367"/>
                </a:lnTo>
                <a:lnTo>
                  <a:pt x="4153" y="365"/>
                </a:lnTo>
                <a:lnTo>
                  <a:pt x="4153" y="367"/>
                </a:lnTo>
                <a:lnTo>
                  <a:pt x="4154" y="366"/>
                </a:lnTo>
                <a:lnTo>
                  <a:pt x="4154" y="366"/>
                </a:lnTo>
                <a:lnTo>
                  <a:pt x="4154" y="365"/>
                </a:lnTo>
                <a:lnTo>
                  <a:pt x="4154" y="364"/>
                </a:lnTo>
                <a:lnTo>
                  <a:pt x="4154" y="368"/>
                </a:lnTo>
                <a:lnTo>
                  <a:pt x="4155" y="369"/>
                </a:lnTo>
                <a:lnTo>
                  <a:pt x="4155" y="368"/>
                </a:lnTo>
                <a:lnTo>
                  <a:pt x="4155" y="367"/>
                </a:lnTo>
                <a:lnTo>
                  <a:pt x="4155" y="368"/>
                </a:lnTo>
                <a:lnTo>
                  <a:pt x="4156" y="371"/>
                </a:lnTo>
                <a:lnTo>
                  <a:pt x="4156" y="370"/>
                </a:lnTo>
                <a:lnTo>
                  <a:pt x="4156" y="371"/>
                </a:lnTo>
                <a:lnTo>
                  <a:pt x="4156" y="371"/>
                </a:lnTo>
                <a:lnTo>
                  <a:pt x="4157" y="372"/>
                </a:lnTo>
                <a:lnTo>
                  <a:pt x="4157" y="373"/>
                </a:lnTo>
                <a:lnTo>
                  <a:pt x="4157" y="373"/>
                </a:lnTo>
                <a:lnTo>
                  <a:pt x="4157" y="371"/>
                </a:lnTo>
                <a:lnTo>
                  <a:pt x="4158" y="372"/>
                </a:lnTo>
                <a:lnTo>
                  <a:pt x="4158" y="375"/>
                </a:lnTo>
                <a:lnTo>
                  <a:pt x="4158" y="374"/>
                </a:lnTo>
                <a:lnTo>
                  <a:pt x="4159" y="372"/>
                </a:lnTo>
                <a:lnTo>
                  <a:pt x="4159" y="375"/>
                </a:lnTo>
                <a:lnTo>
                  <a:pt x="4159" y="373"/>
                </a:lnTo>
                <a:lnTo>
                  <a:pt x="4159" y="372"/>
                </a:lnTo>
                <a:lnTo>
                  <a:pt x="4159" y="371"/>
                </a:lnTo>
                <a:lnTo>
                  <a:pt x="4160" y="376"/>
                </a:lnTo>
                <a:lnTo>
                  <a:pt x="4160" y="376"/>
                </a:lnTo>
                <a:lnTo>
                  <a:pt x="4160" y="378"/>
                </a:lnTo>
                <a:lnTo>
                  <a:pt x="4160" y="377"/>
                </a:lnTo>
                <a:lnTo>
                  <a:pt x="4161" y="377"/>
                </a:lnTo>
                <a:lnTo>
                  <a:pt x="4161" y="375"/>
                </a:lnTo>
                <a:lnTo>
                  <a:pt x="4161" y="377"/>
                </a:lnTo>
                <a:lnTo>
                  <a:pt x="4161" y="376"/>
                </a:lnTo>
                <a:lnTo>
                  <a:pt x="4162" y="378"/>
                </a:lnTo>
                <a:lnTo>
                  <a:pt x="4162" y="374"/>
                </a:lnTo>
                <a:lnTo>
                  <a:pt x="4162" y="377"/>
                </a:lnTo>
                <a:lnTo>
                  <a:pt x="4162" y="378"/>
                </a:lnTo>
                <a:lnTo>
                  <a:pt x="4163" y="377"/>
                </a:lnTo>
                <a:lnTo>
                  <a:pt x="4163" y="377"/>
                </a:lnTo>
                <a:lnTo>
                  <a:pt x="4163" y="376"/>
                </a:lnTo>
                <a:lnTo>
                  <a:pt x="4164" y="377"/>
                </a:lnTo>
                <a:lnTo>
                  <a:pt x="4164" y="377"/>
                </a:lnTo>
                <a:lnTo>
                  <a:pt x="4164" y="378"/>
                </a:lnTo>
                <a:lnTo>
                  <a:pt x="4164" y="378"/>
                </a:lnTo>
                <a:lnTo>
                  <a:pt x="4165" y="381"/>
                </a:lnTo>
                <a:lnTo>
                  <a:pt x="4165" y="380"/>
                </a:lnTo>
                <a:lnTo>
                  <a:pt x="4165" y="379"/>
                </a:lnTo>
                <a:lnTo>
                  <a:pt x="4165" y="380"/>
                </a:lnTo>
                <a:lnTo>
                  <a:pt x="4165" y="380"/>
                </a:lnTo>
                <a:lnTo>
                  <a:pt x="4166" y="379"/>
                </a:lnTo>
                <a:lnTo>
                  <a:pt x="4166" y="380"/>
                </a:lnTo>
                <a:lnTo>
                  <a:pt x="4166" y="380"/>
                </a:lnTo>
                <a:lnTo>
                  <a:pt x="4166" y="381"/>
                </a:lnTo>
                <a:lnTo>
                  <a:pt x="4167" y="383"/>
                </a:lnTo>
                <a:lnTo>
                  <a:pt x="4167" y="383"/>
                </a:lnTo>
                <a:lnTo>
                  <a:pt x="4167" y="382"/>
                </a:lnTo>
                <a:lnTo>
                  <a:pt x="4167" y="381"/>
                </a:lnTo>
                <a:lnTo>
                  <a:pt x="4168" y="382"/>
                </a:lnTo>
                <a:lnTo>
                  <a:pt x="4168" y="384"/>
                </a:lnTo>
                <a:lnTo>
                  <a:pt x="4168" y="381"/>
                </a:lnTo>
                <a:lnTo>
                  <a:pt x="4169" y="384"/>
                </a:lnTo>
                <a:lnTo>
                  <a:pt x="4169" y="383"/>
                </a:lnTo>
                <a:lnTo>
                  <a:pt x="4169" y="382"/>
                </a:lnTo>
                <a:lnTo>
                  <a:pt x="4169" y="382"/>
                </a:lnTo>
                <a:lnTo>
                  <a:pt x="4170" y="383"/>
                </a:lnTo>
                <a:lnTo>
                  <a:pt x="4170" y="386"/>
                </a:lnTo>
                <a:lnTo>
                  <a:pt x="4170" y="385"/>
                </a:lnTo>
                <a:lnTo>
                  <a:pt x="4170" y="384"/>
                </a:lnTo>
                <a:lnTo>
                  <a:pt x="4170" y="385"/>
                </a:lnTo>
                <a:lnTo>
                  <a:pt x="4171" y="384"/>
                </a:lnTo>
                <a:lnTo>
                  <a:pt x="4171" y="383"/>
                </a:lnTo>
                <a:lnTo>
                  <a:pt x="4171" y="385"/>
                </a:lnTo>
                <a:lnTo>
                  <a:pt x="4171" y="384"/>
                </a:lnTo>
                <a:lnTo>
                  <a:pt x="4172" y="387"/>
                </a:lnTo>
                <a:lnTo>
                  <a:pt x="4172" y="387"/>
                </a:lnTo>
                <a:lnTo>
                  <a:pt x="4172" y="387"/>
                </a:lnTo>
                <a:lnTo>
                  <a:pt x="4173" y="384"/>
                </a:lnTo>
                <a:lnTo>
                  <a:pt x="4173" y="386"/>
                </a:lnTo>
                <a:lnTo>
                  <a:pt x="4173" y="384"/>
                </a:lnTo>
                <a:lnTo>
                  <a:pt x="4173" y="386"/>
                </a:lnTo>
                <a:lnTo>
                  <a:pt x="4174" y="386"/>
                </a:lnTo>
                <a:lnTo>
                  <a:pt x="4174" y="385"/>
                </a:lnTo>
                <a:lnTo>
                  <a:pt x="4174" y="386"/>
                </a:lnTo>
                <a:lnTo>
                  <a:pt x="4174" y="385"/>
                </a:lnTo>
                <a:lnTo>
                  <a:pt x="4175" y="388"/>
                </a:lnTo>
                <a:lnTo>
                  <a:pt x="4175" y="385"/>
                </a:lnTo>
                <a:lnTo>
                  <a:pt x="4175" y="385"/>
                </a:lnTo>
                <a:lnTo>
                  <a:pt x="4175" y="383"/>
                </a:lnTo>
                <a:lnTo>
                  <a:pt x="4175" y="386"/>
                </a:lnTo>
                <a:lnTo>
                  <a:pt x="4176" y="387"/>
                </a:lnTo>
                <a:lnTo>
                  <a:pt x="4176" y="387"/>
                </a:lnTo>
                <a:lnTo>
                  <a:pt x="4176" y="387"/>
                </a:lnTo>
                <a:lnTo>
                  <a:pt x="4176" y="387"/>
                </a:lnTo>
                <a:lnTo>
                  <a:pt x="4177" y="387"/>
                </a:lnTo>
                <a:lnTo>
                  <a:pt x="4177" y="387"/>
                </a:lnTo>
                <a:lnTo>
                  <a:pt x="4177" y="387"/>
                </a:lnTo>
                <a:lnTo>
                  <a:pt x="4178" y="387"/>
                </a:lnTo>
                <a:lnTo>
                  <a:pt x="4178" y="387"/>
                </a:lnTo>
                <a:lnTo>
                  <a:pt x="4178" y="388"/>
                </a:lnTo>
                <a:lnTo>
                  <a:pt x="4178" y="387"/>
                </a:lnTo>
                <a:lnTo>
                  <a:pt x="4179" y="389"/>
                </a:lnTo>
                <a:lnTo>
                  <a:pt x="4179" y="387"/>
                </a:lnTo>
                <a:lnTo>
                  <a:pt x="4179" y="389"/>
                </a:lnTo>
                <a:lnTo>
                  <a:pt x="4179" y="389"/>
                </a:lnTo>
                <a:lnTo>
                  <a:pt x="4180" y="388"/>
                </a:lnTo>
                <a:lnTo>
                  <a:pt x="4180" y="389"/>
                </a:lnTo>
                <a:lnTo>
                  <a:pt x="4180" y="388"/>
                </a:lnTo>
                <a:lnTo>
                  <a:pt x="4180" y="389"/>
                </a:lnTo>
                <a:lnTo>
                  <a:pt x="4180" y="389"/>
                </a:lnTo>
                <a:lnTo>
                  <a:pt x="4181" y="390"/>
                </a:lnTo>
                <a:lnTo>
                  <a:pt x="4181" y="389"/>
                </a:lnTo>
                <a:lnTo>
                  <a:pt x="4181" y="390"/>
                </a:lnTo>
                <a:lnTo>
                  <a:pt x="4181" y="389"/>
                </a:lnTo>
                <a:lnTo>
                  <a:pt x="4182" y="390"/>
                </a:lnTo>
                <a:lnTo>
                  <a:pt x="4182" y="389"/>
                </a:lnTo>
                <a:lnTo>
                  <a:pt x="4182" y="389"/>
                </a:lnTo>
                <a:lnTo>
                  <a:pt x="4183" y="391"/>
                </a:lnTo>
                <a:lnTo>
                  <a:pt x="4183" y="391"/>
                </a:lnTo>
                <a:lnTo>
                  <a:pt x="4183" y="390"/>
                </a:lnTo>
                <a:lnTo>
                  <a:pt x="4183" y="391"/>
                </a:lnTo>
                <a:lnTo>
                  <a:pt x="4184" y="391"/>
                </a:lnTo>
                <a:lnTo>
                  <a:pt x="4184" y="390"/>
                </a:lnTo>
                <a:lnTo>
                  <a:pt x="4184" y="392"/>
                </a:lnTo>
                <a:lnTo>
                  <a:pt x="4184" y="390"/>
                </a:lnTo>
                <a:lnTo>
                  <a:pt x="4185" y="390"/>
                </a:lnTo>
                <a:lnTo>
                  <a:pt x="4185" y="391"/>
                </a:lnTo>
                <a:lnTo>
                  <a:pt x="4185" y="390"/>
                </a:lnTo>
                <a:lnTo>
                  <a:pt x="4185" y="390"/>
                </a:lnTo>
                <a:lnTo>
                  <a:pt x="4185" y="390"/>
                </a:lnTo>
                <a:lnTo>
                  <a:pt x="4186" y="390"/>
                </a:lnTo>
                <a:lnTo>
                  <a:pt x="4186" y="389"/>
                </a:lnTo>
                <a:lnTo>
                  <a:pt x="4186" y="391"/>
                </a:lnTo>
                <a:lnTo>
                  <a:pt x="4186" y="390"/>
                </a:lnTo>
                <a:lnTo>
                  <a:pt x="4187" y="391"/>
                </a:lnTo>
                <a:lnTo>
                  <a:pt x="4187" y="390"/>
                </a:lnTo>
                <a:lnTo>
                  <a:pt x="4187" y="391"/>
                </a:lnTo>
                <a:lnTo>
                  <a:pt x="4188" y="391"/>
                </a:lnTo>
                <a:lnTo>
                  <a:pt x="4188" y="392"/>
                </a:lnTo>
                <a:lnTo>
                  <a:pt x="4188" y="392"/>
                </a:lnTo>
                <a:lnTo>
                  <a:pt x="4188" y="392"/>
                </a:lnTo>
                <a:lnTo>
                  <a:pt x="4189" y="391"/>
                </a:lnTo>
                <a:lnTo>
                  <a:pt x="4189" y="392"/>
                </a:lnTo>
                <a:lnTo>
                  <a:pt x="4189" y="392"/>
                </a:lnTo>
                <a:lnTo>
                  <a:pt x="4189" y="392"/>
                </a:lnTo>
                <a:lnTo>
                  <a:pt x="4190" y="391"/>
                </a:lnTo>
                <a:lnTo>
                  <a:pt x="4190" y="391"/>
                </a:lnTo>
                <a:lnTo>
                  <a:pt x="4190" y="391"/>
                </a:lnTo>
                <a:lnTo>
                  <a:pt x="4190" y="392"/>
                </a:lnTo>
                <a:lnTo>
                  <a:pt x="4191" y="391"/>
                </a:lnTo>
                <a:lnTo>
                  <a:pt x="4191" y="392"/>
                </a:lnTo>
                <a:lnTo>
                  <a:pt x="4191" y="393"/>
                </a:lnTo>
                <a:lnTo>
                  <a:pt x="4191" y="392"/>
                </a:lnTo>
                <a:lnTo>
                  <a:pt x="4192" y="392"/>
                </a:lnTo>
                <a:lnTo>
                  <a:pt x="4192" y="393"/>
                </a:lnTo>
                <a:lnTo>
                  <a:pt x="4192" y="392"/>
                </a:lnTo>
                <a:lnTo>
                  <a:pt x="4192" y="393"/>
                </a:lnTo>
                <a:lnTo>
                  <a:pt x="4193" y="392"/>
                </a:lnTo>
                <a:lnTo>
                  <a:pt x="4193" y="391"/>
                </a:lnTo>
                <a:lnTo>
                  <a:pt x="4193" y="393"/>
                </a:lnTo>
                <a:lnTo>
                  <a:pt x="4193" y="394"/>
                </a:lnTo>
                <a:lnTo>
                  <a:pt x="4194" y="392"/>
                </a:lnTo>
                <a:lnTo>
                  <a:pt x="4194" y="392"/>
                </a:lnTo>
                <a:lnTo>
                  <a:pt x="4194" y="393"/>
                </a:lnTo>
                <a:lnTo>
                  <a:pt x="4194" y="393"/>
                </a:lnTo>
                <a:lnTo>
                  <a:pt x="4195" y="393"/>
                </a:lnTo>
                <a:lnTo>
                  <a:pt x="4195" y="394"/>
                </a:lnTo>
                <a:lnTo>
                  <a:pt x="4195" y="393"/>
                </a:lnTo>
                <a:lnTo>
                  <a:pt x="4195" y="392"/>
                </a:lnTo>
                <a:lnTo>
                  <a:pt x="4196" y="391"/>
                </a:lnTo>
                <a:lnTo>
                  <a:pt x="4196" y="392"/>
                </a:lnTo>
                <a:lnTo>
                  <a:pt x="4196" y="393"/>
                </a:lnTo>
                <a:lnTo>
                  <a:pt x="4196" y="392"/>
                </a:lnTo>
                <a:lnTo>
                  <a:pt x="4197" y="392"/>
                </a:lnTo>
                <a:lnTo>
                  <a:pt x="4197" y="392"/>
                </a:lnTo>
                <a:lnTo>
                  <a:pt x="4197" y="392"/>
                </a:lnTo>
                <a:lnTo>
                  <a:pt x="4197" y="395"/>
                </a:lnTo>
                <a:lnTo>
                  <a:pt x="4198" y="393"/>
                </a:lnTo>
                <a:lnTo>
                  <a:pt x="4198" y="393"/>
                </a:lnTo>
                <a:lnTo>
                  <a:pt x="4198" y="394"/>
                </a:lnTo>
                <a:lnTo>
                  <a:pt x="4198" y="394"/>
                </a:lnTo>
                <a:lnTo>
                  <a:pt x="4199" y="393"/>
                </a:lnTo>
                <a:lnTo>
                  <a:pt x="4199" y="394"/>
                </a:lnTo>
                <a:lnTo>
                  <a:pt x="4199" y="394"/>
                </a:lnTo>
                <a:lnTo>
                  <a:pt x="4199" y="394"/>
                </a:lnTo>
                <a:lnTo>
                  <a:pt x="4200" y="395"/>
                </a:lnTo>
                <a:lnTo>
                  <a:pt x="4200" y="394"/>
                </a:lnTo>
                <a:lnTo>
                  <a:pt x="4200" y="394"/>
                </a:lnTo>
                <a:lnTo>
                  <a:pt x="4200" y="393"/>
                </a:lnTo>
                <a:lnTo>
                  <a:pt x="4201" y="395"/>
                </a:lnTo>
                <a:lnTo>
                  <a:pt x="4201" y="393"/>
                </a:lnTo>
                <a:lnTo>
                  <a:pt x="4201" y="393"/>
                </a:lnTo>
                <a:lnTo>
                  <a:pt x="4201" y="393"/>
                </a:lnTo>
                <a:lnTo>
                  <a:pt x="4202" y="394"/>
                </a:lnTo>
                <a:lnTo>
                  <a:pt x="4202" y="393"/>
                </a:lnTo>
                <a:lnTo>
                  <a:pt x="4202" y="394"/>
                </a:lnTo>
                <a:lnTo>
                  <a:pt x="4202" y="395"/>
                </a:lnTo>
                <a:lnTo>
                  <a:pt x="4203" y="394"/>
                </a:lnTo>
                <a:lnTo>
                  <a:pt x="4203" y="394"/>
                </a:lnTo>
                <a:lnTo>
                  <a:pt x="4203" y="394"/>
                </a:lnTo>
                <a:lnTo>
                  <a:pt x="4203" y="394"/>
                </a:lnTo>
                <a:lnTo>
                  <a:pt x="4204" y="393"/>
                </a:lnTo>
                <a:lnTo>
                  <a:pt x="4204" y="393"/>
                </a:lnTo>
                <a:lnTo>
                  <a:pt x="4204" y="394"/>
                </a:lnTo>
                <a:lnTo>
                  <a:pt x="4204" y="393"/>
                </a:lnTo>
                <a:lnTo>
                  <a:pt x="4205" y="395"/>
                </a:lnTo>
                <a:lnTo>
                  <a:pt x="4205" y="394"/>
                </a:lnTo>
                <a:lnTo>
                  <a:pt x="4205" y="394"/>
                </a:lnTo>
                <a:lnTo>
                  <a:pt x="4205" y="395"/>
                </a:lnTo>
                <a:lnTo>
                  <a:pt x="4206" y="395"/>
                </a:lnTo>
                <a:lnTo>
                  <a:pt x="4206" y="395"/>
                </a:lnTo>
                <a:lnTo>
                  <a:pt x="4206" y="394"/>
                </a:lnTo>
                <a:lnTo>
                  <a:pt x="4206" y="393"/>
                </a:lnTo>
                <a:lnTo>
                  <a:pt x="4207" y="394"/>
                </a:lnTo>
                <a:lnTo>
                  <a:pt x="4207" y="394"/>
                </a:lnTo>
                <a:lnTo>
                  <a:pt x="4207" y="394"/>
                </a:lnTo>
                <a:lnTo>
                  <a:pt x="4207" y="395"/>
                </a:lnTo>
                <a:lnTo>
                  <a:pt x="4208" y="393"/>
                </a:lnTo>
                <a:lnTo>
                  <a:pt x="4208" y="393"/>
                </a:lnTo>
                <a:lnTo>
                  <a:pt x="4208" y="394"/>
                </a:lnTo>
                <a:lnTo>
                  <a:pt x="4208" y="394"/>
                </a:lnTo>
                <a:lnTo>
                  <a:pt x="4209" y="394"/>
                </a:lnTo>
                <a:lnTo>
                  <a:pt x="4209" y="393"/>
                </a:lnTo>
                <a:lnTo>
                  <a:pt x="4209" y="394"/>
                </a:lnTo>
                <a:lnTo>
                  <a:pt x="4209" y="394"/>
                </a:lnTo>
                <a:lnTo>
                  <a:pt x="4210" y="394"/>
                </a:lnTo>
                <a:lnTo>
                  <a:pt x="4210" y="394"/>
                </a:lnTo>
                <a:lnTo>
                  <a:pt x="4210" y="395"/>
                </a:lnTo>
                <a:lnTo>
                  <a:pt x="4211" y="394"/>
                </a:lnTo>
                <a:lnTo>
                  <a:pt x="4211" y="394"/>
                </a:lnTo>
                <a:lnTo>
                  <a:pt x="4211" y="396"/>
                </a:lnTo>
                <a:lnTo>
                  <a:pt x="4211" y="395"/>
                </a:lnTo>
                <a:lnTo>
                  <a:pt x="4212" y="394"/>
                </a:lnTo>
                <a:lnTo>
                  <a:pt x="4212" y="395"/>
                </a:lnTo>
                <a:lnTo>
                  <a:pt x="4212" y="395"/>
                </a:lnTo>
                <a:lnTo>
                  <a:pt x="4212" y="391"/>
                </a:lnTo>
                <a:lnTo>
                  <a:pt x="4212" y="392"/>
                </a:lnTo>
                <a:lnTo>
                  <a:pt x="4213" y="393"/>
                </a:lnTo>
                <a:lnTo>
                  <a:pt x="4213" y="394"/>
                </a:lnTo>
                <a:lnTo>
                  <a:pt x="4213" y="394"/>
                </a:lnTo>
                <a:lnTo>
                  <a:pt x="4213" y="395"/>
                </a:lnTo>
                <a:lnTo>
                  <a:pt x="4214" y="396"/>
                </a:lnTo>
                <a:lnTo>
                  <a:pt x="4214" y="394"/>
                </a:lnTo>
                <a:lnTo>
                  <a:pt x="4214" y="393"/>
                </a:lnTo>
                <a:lnTo>
                  <a:pt x="4214" y="395"/>
                </a:lnTo>
                <a:lnTo>
                  <a:pt x="4215" y="394"/>
                </a:lnTo>
                <a:lnTo>
                  <a:pt x="4215" y="395"/>
                </a:lnTo>
                <a:lnTo>
                  <a:pt x="4215" y="394"/>
                </a:lnTo>
                <a:lnTo>
                  <a:pt x="4216" y="394"/>
                </a:lnTo>
                <a:lnTo>
                  <a:pt x="4216" y="395"/>
                </a:lnTo>
                <a:lnTo>
                  <a:pt x="4216" y="395"/>
                </a:lnTo>
                <a:lnTo>
                  <a:pt x="4216" y="394"/>
                </a:lnTo>
                <a:lnTo>
                  <a:pt x="4217" y="395"/>
                </a:lnTo>
                <a:lnTo>
                  <a:pt x="4217" y="396"/>
                </a:lnTo>
                <a:lnTo>
                  <a:pt x="4217" y="395"/>
                </a:lnTo>
                <a:lnTo>
                  <a:pt x="4217" y="395"/>
                </a:lnTo>
                <a:lnTo>
                  <a:pt x="4217" y="394"/>
                </a:lnTo>
                <a:lnTo>
                  <a:pt x="4218" y="393"/>
                </a:lnTo>
                <a:lnTo>
                  <a:pt x="4218" y="393"/>
                </a:lnTo>
                <a:lnTo>
                  <a:pt x="4218" y="394"/>
                </a:lnTo>
                <a:lnTo>
                  <a:pt x="4218" y="394"/>
                </a:lnTo>
                <a:lnTo>
                  <a:pt x="4219" y="394"/>
                </a:lnTo>
                <a:lnTo>
                  <a:pt x="4219" y="394"/>
                </a:lnTo>
                <a:lnTo>
                  <a:pt x="4219" y="394"/>
                </a:lnTo>
                <a:lnTo>
                  <a:pt x="4219" y="395"/>
                </a:lnTo>
                <a:lnTo>
                  <a:pt x="4220" y="393"/>
                </a:lnTo>
                <a:lnTo>
                  <a:pt x="4220" y="393"/>
                </a:lnTo>
                <a:lnTo>
                  <a:pt x="4220" y="395"/>
                </a:lnTo>
                <a:lnTo>
                  <a:pt x="4221" y="394"/>
                </a:lnTo>
                <a:lnTo>
                  <a:pt x="4221" y="394"/>
                </a:lnTo>
                <a:lnTo>
                  <a:pt x="4221" y="392"/>
                </a:lnTo>
                <a:lnTo>
                  <a:pt x="4221" y="392"/>
                </a:lnTo>
                <a:lnTo>
                  <a:pt x="4222" y="393"/>
                </a:lnTo>
                <a:lnTo>
                  <a:pt x="4222" y="393"/>
                </a:lnTo>
                <a:lnTo>
                  <a:pt x="4222" y="393"/>
                </a:lnTo>
                <a:lnTo>
                  <a:pt x="4222" y="391"/>
                </a:lnTo>
                <a:lnTo>
                  <a:pt x="4222" y="392"/>
                </a:lnTo>
                <a:lnTo>
                  <a:pt x="4223" y="392"/>
                </a:lnTo>
                <a:lnTo>
                  <a:pt x="4223" y="394"/>
                </a:lnTo>
                <a:lnTo>
                  <a:pt x="4223" y="393"/>
                </a:lnTo>
                <a:lnTo>
                  <a:pt x="4223" y="393"/>
                </a:lnTo>
                <a:lnTo>
                  <a:pt x="4224" y="392"/>
                </a:lnTo>
                <a:lnTo>
                  <a:pt x="4224" y="393"/>
                </a:lnTo>
                <a:lnTo>
                  <a:pt x="4224" y="393"/>
                </a:lnTo>
                <a:lnTo>
                  <a:pt x="4224" y="393"/>
                </a:lnTo>
                <a:lnTo>
                  <a:pt x="4225" y="393"/>
                </a:lnTo>
                <a:lnTo>
                  <a:pt x="4225" y="393"/>
                </a:lnTo>
                <a:lnTo>
                  <a:pt x="4225" y="393"/>
                </a:lnTo>
                <a:lnTo>
                  <a:pt x="4226" y="393"/>
                </a:lnTo>
                <a:lnTo>
                  <a:pt x="4226" y="393"/>
                </a:lnTo>
                <a:lnTo>
                  <a:pt x="4226" y="392"/>
                </a:lnTo>
                <a:lnTo>
                  <a:pt x="4226" y="393"/>
                </a:lnTo>
                <a:lnTo>
                  <a:pt x="4227" y="391"/>
                </a:lnTo>
                <a:lnTo>
                  <a:pt x="4227" y="391"/>
                </a:lnTo>
                <a:lnTo>
                  <a:pt x="4227" y="392"/>
                </a:lnTo>
                <a:lnTo>
                  <a:pt x="4227" y="392"/>
                </a:lnTo>
                <a:lnTo>
                  <a:pt x="4227" y="391"/>
                </a:lnTo>
                <a:lnTo>
                  <a:pt x="4228" y="390"/>
                </a:lnTo>
                <a:lnTo>
                  <a:pt x="4228" y="392"/>
                </a:lnTo>
                <a:lnTo>
                  <a:pt x="4228" y="392"/>
                </a:lnTo>
                <a:lnTo>
                  <a:pt x="4228" y="391"/>
                </a:lnTo>
                <a:lnTo>
                  <a:pt x="4229" y="390"/>
                </a:lnTo>
                <a:lnTo>
                  <a:pt x="4229" y="390"/>
                </a:lnTo>
                <a:lnTo>
                  <a:pt x="4229" y="390"/>
                </a:lnTo>
                <a:lnTo>
                  <a:pt x="4230" y="391"/>
                </a:lnTo>
                <a:lnTo>
                  <a:pt x="4230" y="390"/>
                </a:lnTo>
                <a:lnTo>
                  <a:pt x="4230" y="391"/>
                </a:lnTo>
                <a:lnTo>
                  <a:pt x="4230" y="389"/>
                </a:lnTo>
                <a:lnTo>
                  <a:pt x="4231" y="389"/>
                </a:lnTo>
                <a:lnTo>
                  <a:pt x="4231" y="389"/>
                </a:lnTo>
                <a:lnTo>
                  <a:pt x="4231" y="390"/>
                </a:lnTo>
                <a:lnTo>
                  <a:pt x="4231" y="389"/>
                </a:lnTo>
                <a:lnTo>
                  <a:pt x="4232" y="389"/>
                </a:lnTo>
                <a:lnTo>
                  <a:pt x="4232" y="389"/>
                </a:lnTo>
                <a:lnTo>
                  <a:pt x="4232" y="390"/>
                </a:lnTo>
                <a:lnTo>
                  <a:pt x="4232" y="389"/>
                </a:lnTo>
                <a:lnTo>
                  <a:pt x="4232" y="390"/>
                </a:lnTo>
                <a:lnTo>
                  <a:pt x="4233" y="389"/>
                </a:lnTo>
                <a:lnTo>
                  <a:pt x="4233" y="388"/>
                </a:lnTo>
                <a:lnTo>
                  <a:pt x="4233" y="387"/>
                </a:lnTo>
                <a:lnTo>
                  <a:pt x="4233" y="390"/>
                </a:lnTo>
                <a:lnTo>
                  <a:pt x="4234" y="386"/>
                </a:lnTo>
                <a:lnTo>
                  <a:pt x="4234" y="387"/>
                </a:lnTo>
                <a:lnTo>
                  <a:pt x="4234" y="387"/>
                </a:lnTo>
                <a:lnTo>
                  <a:pt x="4235" y="386"/>
                </a:lnTo>
                <a:lnTo>
                  <a:pt x="4235" y="387"/>
                </a:lnTo>
                <a:lnTo>
                  <a:pt x="4235" y="387"/>
                </a:lnTo>
                <a:lnTo>
                  <a:pt x="4235" y="387"/>
                </a:lnTo>
                <a:lnTo>
                  <a:pt x="4236" y="386"/>
                </a:lnTo>
                <a:lnTo>
                  <a:pt x="4236" y="385"/>
                </a:lnTo>
                <a:lnTo>
                  <a:pt x="4236" y="385"/>
                </a:lnTo>
                <a:lnTo>
                  <a:pt x="4236" y="386"/>
                </a:lnTo>
                <a:lnTo>
                  <a:pt x="4237" y="384"/>
                </a:lnTo>
                <a:lnTo>
                  <a:pt x="4237" y="384"/>
                </a:lnTo>
                <a:lnTo>
                  <a:pt x="4237" y="384"/>
                </a:lnTo>
                <a:lnTo>
                  <a:pt x="4237" y="385"/>
                </a:lnTo>
                <a:lnTo>
                  <a:pt x="4238" y="384"/>
                </a:lnTo>
                <a:lnTo>
                  <a:pt x="4238" y="382"/>
                </a:lnTo>
                <a:lnTo>
                  <a:pt x="4238" y="382"/>
                </a:lnTo>
                <a:lnTo>
                  <a:pt x="4238" y="381"/>
                </a:lnTo>
                <a:lnTo>
                  <a:pt x="4238" y="383"/>
                </a:lnTo>
                <a:lnTo>
                  <a:pt x="4239" y="382"/>
                </a:lnTo>
                <a:lnTo>
                  <a:pt x="4239" y="381"/>
                </a:lnTo>
                <a:lnTo>
                  <a:pt x="4239" y="382"/>
                </a:lnTo>
                <a:lnTo>
                  <a:pt x="4240" y="380"/>
                </a:lnTo>
                <a:lnTo>
                  <a:pt x="4240" y="379"/>
                </a:lnTo>
                <a:lnTo>
                  <a:pt x="4240" y="378"/>
                </a:lnTo>
                <a:lnTo>
                  <a:pt x="4240" y="378"/>
                </a:lnTo>
                <a:lnTo>
                  <a:pt x="4241" y="379"/>
                </a:lnTo>
                <a:lnTo>
                  <a:pt x="4241" y="377"/>
                </a:lnTo>
                <a:lnTo>
                  <a:pt x="4241" y="377"/>
                </a:lnTo>
                <a:lnTo>
                  <a:pt x="4241" y="380"/>
                </a:lnTo>
                <a:lnTo>
                  <a:pt x="4242" y="377"/>
                </a:lnTo>
                <a:lnTo>
                  <a:pt x="4242" y="376"/>
                </a:lnTo>
                <a:lnTo>
                  <a:pt x="4242" y="376"/>
                </a:lnTo>
                <a:lnTo>
                  <a:pt x="4242" y="376"/>
                </a:lnTo>
                <a:lnTo>
                  <a:pt x="4243" y="376"/>
                </a:lnTo>
                <a:lnTo>
                  <a:pt x="4243" y="374"/>
                </a:lnTo>
                <a:lnTo>
                  <a:pt x="4243" y="377"/>
                </a:lnTo>
                <a:lnTo>
                  <a:pt x="4243" y="377"/>
                </a:lnTo>
                <a:lnTo>
                  <a:pt x="4243" y="376"/>
                </a:lnTo>
                <a:lnTo>
                  <a:pt x="4244" y="373"/>
                </a:lnTo>
                <a:lnTo>
                  <a:pt x="4244" y="371"/>
                </a:lnTo>
                <a:lnTo>
                  <a:pt x="4244" y="371"/>
                </a:lnTo>
                <a:lnTo>
                  <a:pt x="4245" y="370"/>
                </a:lnTo>
                <a:lnTo>
                  <a:pt x="4245" y="370"/>
                </a:lnTo>
                <a:lnTo>
                  <a:pt x="4245" y="369"/>
                </a:lnTo>
                <a:lnTo>
                  <a:pt x="4245" y="369"/>
                </a:lnTo>
                <a:lnTo>
                  <a:pt x="4246" y="370"/>
                </a:lnTo>
                <a:lnTo>
                  <a:pt x="4246" y="371"/>
                </a:lnTo>
                <a:lnTo>
                  <a:pt x="4246" y="368"/>
                </a:lnTo>
                <a:lnTo>
                  <a:pt x="4246" y="368"/>
                </a:lnTo>
                <a:lnTo>
                  <a:pt x="4247" y="365"/>
                </a:lnTo>
                <a:lnTo>
                  <a:pt x="4247" y="366"/>
                </a:lnTo>
                <a:lnTo>
                  <a:pt x="4247" y="365"/>
                </a:lnTo>
                <a:lnTo>
                  <a:pt x="4247" y="367"/>
                </a:lnTo>
                <a:lnTo>
                  <a:pt x="4248" y="367"/>
                </a:lnTo>
                <a:lnTo>
                  <a:pt x="4248" y="364"/>
                </a:lnTo>
                <a:lnTo>
                  <a:pt x="4248" y="361"/>
                </a:lnTo>
                <a:lnTo>
                  <a:pt x="4248" y="364"/>
                </a:lnTo>
                <a:lnTo>
                  <a:pt x="4248" y="364"/>
                </a:lnTo>
                <a:lnTo>
                  <a:pt x="4249" y="364"/>
                </a:lnTo>
                <a:lnTo>
                  <a:pt x="4249" y="364"/>
                </a:lnTo>
                <a:lnTo>
                  <a:pt x="4249" y="363"/>
                </a:lnTo>
                <a:lnTo>
                  <a:pt x="4250" y="360"/>
                </a:lnTo>
                <a:lnTo>
                  <a:pt x="4250" y="359"/>
                </a:lnTo>
                <a:lnTo>
                  <a:pt x="4250" y="361"/>
                </a:lnTo>
                <a:lnTo>
                  <a:pt x="4250" y="360"/>
                </a:lnTo>
                <a:lnTo>
                  <a:pt x="4251" y="359"/>
                </a:lnTo>
                <a:lnTo>
                  <a:pt x="4251" y="357"/>
                </a:lnTo>
                <a:lnTo>
                  <a:pt x="4251" y="359"/>
                </a:lnTo>
                <a:lnTo>
                  <a:pt x="4251" y="359"/>
                </a:lnTo>
                <a:lnTo>
                  <a:pt x="4252" y="357"/>
                </a:lnTo>
                <a:lnTo>
                  <a:pt x="4252" y="356"/>
                </a:lnTo>
                <a:lnTo>
                  <a:pt x="4252" y="354"/>
                </a:lnTo>
                <a:lnTo>
                  <a:pt x="4252" y="354"/>
                </a:lnTo>
                <a:lnTo>
                  <a:pt x="4253" y="353"/>
                </a:lnTo>
                <a:lnTo>
                  <a:pt x="4253" y="357"/>
                </a:lnTo>
                <a:lnTo>
                  <a:pt x="4253" y="354"/>
                </a:lnTo>
                <a:lnTo>
                  <a:pt x="4253" y="356"/>
                </a:lnTo>
                <a:lnTo>
                  <a:pt x="4254" y="355"/>
                </a:lnTo>
                <a:lnTo>
                  <a:pt x="4254" y="357"/>
                </a:lnTo>
                <a:lnTo>
                  <a:pt x="4254" y="354"/>
                </a:lnTo>
                <a:lnTo>
                  <a:pt x="4254" y="354"/>
                </a:lnTo>
                <a:lnTo>
                  <a:pt x="4255" y="351"/>
                </a:lnTo>
                <a:lnTo>
                  <a:pt x="4255" y="352"/>
                </a:lnTo>
                <a:lnTo>
                  <a:pt x="4255" y="347"/>
                </a:lnTo>
                <a:lnTo>
                  <a:pt x="4255" y="350"/>
                </a:lnTo>
                <a:lnTo>
                  <a:pt x="4256" y="348"/>
                </a:lnTo>
                <a:lnTo>
                  <a:pt x="4256" y="350"/>
                </a:lnTo>
                <a:lnTo>
                  <a:pt x="4256" y="346"/>
                </a:lnTo>
                <a:lnTo>
                  <a:pt x="4256" y="348"/>
                </a:lnTo>
                <a:lnTo>
                  <a:pt x="4257" y="348"/>
                </a:lnTo>
                <a:lnTo>
                  <a:pt x="4257" y="351"/>
                </a:lnTo>
                <a:lnTo>
                  <a:pt x="4257" y="350"/>
                </a:lnTo>
                <a:lnTo>
                  <a:pt x="4257" y="352"/>
                </a:lnTo>
                <a:lnTo>
                  <a:pt x="4258" y="353"/>
                </a:lnTo>
                <a:lnTo>
                  <a:pt x="4258" y="354"/>
                </a:lnTo>
                <a:lnTo>
                  <a:pt x="4258" y="347"/>
                </a:lnTo>
                <a:lnTo>
                  <a:pt x="4259" y="349"/>
                </a:lnTo>
                <a:lnTo>
                  <a:pt x="4259" y="350"/>
                </a:lnTo>
                <a:lnTo>
                  <a:pt x="4259" y="351"/>
                </a:lnTo>
                <a:lnTo>
                  <a:pt x="4259" y="347"/>
                </a:lnTo>
                <a:lnTo>
                  <a:pt x="4259" y="345"/>
                </a:lnTo>
                <a:lnTo>
                  <a:pt x="4260" y="345"/>
                </a:lnTo>
                <a:lnTo>
                  <a:pt x="4260" y="348"/>
                </a:lnTo>
                <a:lnTo>
                  <a:pt x="4260" y="343"/>
                </a:lnTo>
                <a:lnTo>
                  <a:pt x="4260" y="343"/>
                </a:lnTo>
                <a:lnTo>
                  <a:pt x="4261" y="344"/>
                </a:lnTo>
                <a:lnTo>
                  <a:pt x="4261" y="348"/>
                </a:lnTo>
                <a:lnTo>
                  <a:pt x="4261" y="347"/>
                </a:lnTo>
                <a:lnTo>
                  <a:pt x="4261" y="344"/>
                </a:lnTo>
                <a:lnTo>
                  <a:pt x="4262" y="345"/>
                </a:lnTo>
                <a:lnTo>
                  <a:pt x="4262" y="345"/>
                </a:lnTo>
                <a:lnTo>
                  <a:pt x="4262" y="338"/>
                </a:lnTo>
                <a:lnTo>
                  <a:pt x="4262" y="333"/>
                </a:lnTo>
                <a:lnTo>
                  <a:pt x="4263" y="341"/>
                </a:lnTo>
                <a:lnTo>
                  <a:pt x="4263" y="344"/>
                </a:lnTo>
                <a:lnTo>
                  <a:pt x="4263" y="347"/>
                </a:lnTo>
                <a:lnTo>
                  <a:pt x="4264" y="343"/>
                </a:lnTo>
                <a:lnTo>
                  <a:pt x="4264" y="342"/>
                </a:lnTo>
                <a:lnTo>
                  <a:pt x="4264" y="334"/>
                </a:lnTo>
                <a:lnTo>
                  <a:pt x="4264" y="334"/>
                </a:lnTo>
                <a:lnTo>
                  <a:pt x="4264" y="331"/>
                </a:lnTo>
                <a:lnTo>
                  <a:pt x="4265" y="330"/>
                </a:lnTo>
                <a:lnTo>
                  <a:pt x="4265" y="335"/>
                </a:lnTo>
                <a:lnTo>
                  <a:pt x="4265" y="337"/>
                </a:lnTo>
                <a:lnTo>
                  <a:pt x="4265" y="339"/>
                </a:lnTo>
                <a:lnTo>
                  <a:pt x="4266" y="340"/>
                </a:lnTo>
                <a:lnTo>
                  <a:pt x="4266" y="342"/>
                </a:lnTo>
                <a:lnTo>
                  <a:pt x="4266" y="338"/>
                </a:lnTo>
                <a:lnTo>
                  <a:pt x="4266" y="340"/>
                </a:lnTo>
                <a:lnTo>
                  <a:pt x="4267" y="333"/>
                </a:lnTo>
                <a:lnTo>
                  <a:pt x="4267" y="340"/>
                </a:lnTo>
                <a:lnTo>
                  <a:pt x="4267" y="327"/>
                </a:lnTo>
                <a:lnTo>
                  <a:pt x="4267" y="329"/>
                </a:lnTo>
                <a:lnTo>
                  <a:pt x="4268" y="337"/>
                </a:lnTo>
                <a:lnTo>
                  <a:pt x="4268" y="335"/>
                </a:lnTo>
                <a:lnTo>
                  <a:pt x="4268" y="328"/>
                </a:lnTo>
                <a:lnTo>
                  <a:pt x="4269" y="328"/>
                </a:lnTo>
                <a:lnTo>
                  <a:pt x="4269" y="324"/>
                </a:lnTo>
                <a:lnTo>
                  <a:pt x="4269" y="317"/>
                </a:lnTo>
                <a:lnTo>
                  <a:pt x="4269" y="321"/>
                </a:lnTo>
                <a:lnTo>
                  <a:pt x="4269" y="323"/>
                </a:lnTo>
                <a:lnTo>
                  <a:pt x="4270" y="325"/>
                </a:lnTo>
                <a:lnTo>
                  <a:pt x="4270" y="327"/>
                </a:lnTo>
                <a:lnTo>
                  <a:pt x="4270" y="330"/>
                </a:lnTo>
                <a:lnTo>
                  <a:pt x="4270" y="330"/>
                </a:lnTo>
                <a:lnTo>
                  <a:pt x="4271" y="338"/>
                </a:lnTo>
                <a:lnTo>
                  <a:pt x="4271" y="328"/>
                </a:lnTo>
                <a:lnTo>
                  <a:pt x="4271" y="326"/>
                </a:lnTo>
                <a:lnTo>
                  <a:pt x="4271" y="324"/>
                </a:lnTo>
                <a:lnTo>
                  <a:pt x="4272" y="325"/>
                </a:lnTo>
                <a:lnTo>
                  <a:pt x="4272" y="324"/>
                </a:lnTo>
                <a:lnTo>
                  <a:pt x="4272" y="328"/>
                </a:lnTo>
                <a:lnTo>
                  <a:pt x="4273" y="328"/>
                </a:lnTo>
                <a:lnTo>
                  <a:pt x="4273" y="329"/>
                </a:lnTo>
                <a:lnTo>
                  <a:pt x="4273" y="330"/>
                </a:lnTo>
                <a:lnTo>
                  <a:pt x="4273" y="333"/>
                </a:lnTo>
                <a:lnTo>
                  <a:pt x="4274" y="328"/>
                </a:lnTo>
                <a:lnTo>
                  <a:pt x="4274" y="323"/>
                </a:lnTo>
                <a:lnTo>
                  <a:pt x="4274" y="320"/>
                </a:lnTo>
                <a:lnTo>
                  <a:pt x="4274" y="324"/>
                </a:lnTo>
                <a:lnTo>
                  <a:pt x="4274" y="320"/>
                </a:lnTo>
                <a:lnTo>
                  <a:pt x="4275" y="321"/>
                </a:lnTo>
                <a:lnTo>
                  <a:pt x="4275" y="320"/>
                </a:lnTo>
                <a:lnTo>
                  <a:pt x="4275" y="311"/>
                </a:lnTo>
                <a:lnTo>
                  <a:pt x="4275" y="311"/>
                </a:lnTo>
                <a:lnTo>
                  <a:pt x="4276" y="321"/>
                </a:lnTo>
                <a:lnTo>
                  <a:pt x="4276" y="320"/>
                </a:lnTo>
                <a:lnTo>
                  <a:pt x="4276" y="327"/>
                </a:lnTo>
                <a:lnTo>
                  <a:pt x="4276" y="322"/>
                </a:lnTo>
                <a:lnTo>
                  <a:pt x="4277" y="323"/>
                </a:lnTo>
                <a:lnTo>
                  <a:pt x="4277" y="315"/>
                </a:lnTo>
                <a:lnTo>
                  <a:pt x="4277" y="325"/>
                </a:lnTo>
                <a:lnTo>
                  <a:pt x="4278" y="321"/>
                </a:lnTo>
                <a:lnTo>
                  <a:pt x="4278" y="317"/>
                </a:lnTo>
                <a:lnTo>
                  <a:pt x="4278" y="321"/>
                </a:lnTo>
                <a:lnTo>
                  <a:pt x="4278" y="320"/>
                </a:lnTo>
                <a:lnTo>
                  <a:pt x="4279" y="330"/>
                </a:lnTo>
                <a:lnTo>
                  <a:pt x="4279" y="322"/>
                </a:lnTo>
                <a:lnTo>
                  <a:pt x="4279" y="315"/>
                </a:lnTo>
                <a:lnTo>
                  <a:pt x="4279" y="316"/>
                </a:lnTo>
                <a:lnTo>
                  <a:pt x="4279" y="309"/>
                </a:lnTo>
                <a:lnTo>
                  <a:pt x="4280" y="320"/>
                </a:lnTo>
                <a:lnTo>
                  <a:pt x="4280" y="314"/>
                </a:lnTo>
                <a:lnTo>
                  <a:pt x="4280" y="319"/>
                </a:lnTo>
                <a:lnTo>
                  <a:pt x="4280" y="322"/>
                </a:lnTo>
                <a:lnTo>
                  <a:pt x="4281" y="322"/>
                </a:lnTo>
                <a:lnTo>
                  <a:pt x="4281" y="317"/>
                </a:lnTo>
                <a:lnTo>
                  <a:pt x="4281" y="319"/>
                </a:lnTo>
                <a:lnTo>
                  <a:pt x="4281" y="313"/>
                </a:lnTo>
                <a:lnTo>
                  <a:pt x="4282" y="324"/>
                </a:lnTo>
                <a:lnTo>
                  <a:pt x="4282" y="320"/>
                </a:lnTo>
                <a:lnTo>
                  <a:pt x="4282" y="313"/>
                </a:lnTo>
                <a:lnTo>
                  <a:pt x="4283" y="319"/>
                </a:lnTo>
                <a:lnTo>
                  <a:pt x="4283" y="325"/>
                </a:lnTo>
                <a:lnTo>
                  <a:pt x="4283" y="321"/>
                </a:lnTo>
                <a:lnTo>
                  <a:pt x="4283" y="316"/>
                </a:lnTo>
                <a:lnTo>
                  <a:pt x="4284" y="319"/>
                </a:lnTo>
                <a:lnTo>
                  <a:pt x="4284" y="311"/>
                </a:lnTo>
                <a:lnTo>
                  <a:pt x="4284" y="311"/>
                </a:lnTo>
                <a:lnTo>
                  <a:pt x="4284" y="316"/>
                </a:lnTo>
                <a:lnTo>
                  <a:pt x="4284" y="313"/>
                </a:lnTo>
                <a:lnTo>
                  <a:pt x="4285" y="321"/>
                </a:lnTo>
                <a:lnTo>
                  <a:pt x="4285" y="322"/>
                </a:lnTo>
                <a:lnTo>
                  <a:pt x="4285" y="324"/>
                </a:lnTo>
                <a:lnTo>
                  <a:pt x="4285" y="317"/>
                </a:lnTo>
                <a:lnTo>
                  <a:pt x="4286" y="312"/>
                </a:lnTo>
                <a:lnTo>
                  <a:pt x="4286" y="319"/>
                </a:lnTo>
                <a:lnTo>
                  <a:pt x="4286" y="319"/>
                </a:lnTo>
                <a:lnTo>
                  <a:pt x="4286" y="325"/>
                </a:lnTo>
                <a:lnTo>
                  <a:pt x="4287" y="320"/>
                </a:lnTo>
                <a:lnTo>
                  <a:pt x="4287" y="321"/>
                </a:lnTo>
                <a:lnTo>
                  <a:pt x="4287" y="320"/>
                </a:lnTo>
                <a:lnTo>
                  <a:pt x="4288" y="321"/>
                </a:lnTo>
                <a:lnTo>
                  <a:pt x="4288" y="326"/>
                </a:lnTo>
                <a:lnTo>
                  <a:pt x="4288" y="325"/>
                </a:lnTo>
                <a:lnTo>
                  <a:pt x="4288" y="322"/>
                </a:lnTo>
                <a:lnTo>
                  <a:pt x="4289" y="322"/>
                </a:lnTo>
                <a:lnTo>
                  <a:pt x="4289" y="317"/>
                </a:lnTo>
                <a:lnTo>
                  <a:pt x="4289" y="312"/>
                </a:lnTo>
                <a:lnTo>
                  <a:pt x="4289" y="314"/>
                </a:lnTo>
                <a:lnTo>
                  <a:pt x="4290" y="319"/>
                </a:lnTo>
                <a:lnTo>
                  <a:pt x="4290" y="317"/>
                </a:lnTo>
                <a:lnTo>
                  <a:pt x="4290" y="311"/>
                </a:lnTo>
                <a:lnTo>
                  <a:pt x="4290" y="316"/>
                </a:lnTo>
                <a:lnTo>
                  <a:pt x="4290" y="317"/>
                </a:lnTo>
                <a:lnTo>
                  <a:pt x="4291" y="318"/>
                </a:lnTo>
                <a:lnTo>
                  <a:pt x="4291" y="315"/>
                </a:lnTo>
                <a:lnTo>
                  <a:pt x="4291" y="317"/>
                </a:lnTo>
                <a:lnTo>
                  <a:pt x="4292" y="315"/>
                </a:lnTo>
                <a:lnTo>
                  <a:pt x="4292" y="322"/>
                </a:lnTo>
                <a:lnTo>
                  <a:pt x="4292" y="321"/>
                </a:lnTo>
                <a:lnTo>
                  <a:pt x="4292" y="327"/>
                </a:lnTo>
                <a:lnTo>
                  <a:pt x="4293" y="325"/>
                </a:lnTo>
                <a:lnTo>
                  <a:pt x="4293" y="315"/>
                </a:lnTo>
                <a:lnTo>
                  <a:pt x="4293" y="316"/>
                </a:lnTo>
                <a:lnTo>
                  <a:pt x="4293" y="314"/>
                </a:lnTo>
                <a:lnTo>
                  <a:pt x="4294" y="315"/>
                </a:lnTo>
                <a:lnTo>
                  <a:pt x="4294" y="307"/>
                </a:lnTo>
                <a:lnTo>
                  <a:pt x="4294" y="317"/>
                </a:lnTo>
                <a:lnTo>
                  <a:pt x="4294" y="313"/>
                </a:lnTo>
                <a:lnTo>
                  <a:pt x="4295" y="315"/>
                </a:lnTo>
                <a:lnTo>
                  <a:pt x="4295" y="316"/>
                </a:lnTo>
                <a:lnTo>
                  <a:pt x="4295" y="321"/>
                </a:lnTo>
                <a:lnTo>
                  <a:pt x="4295" y="326"/>
                </a:lnTo>
                <a:lnTo>
                  <a:pt x="4295" y="326"/>
                </a:lnTo>
                <a:lnTo>
                  <a:pt x="4296" y="317"/>
                </a:lnTo>
                <a:lnTo>
                  <a:pt x="4296" y="324"/>
                </a:lnTo>
                <a:lnTo>
                  <a:pt x="4296" y="321"/>
                </a:lnTo>
                <a:lnTo>
                  <a:pt x="4297" y="319"/>
                </a:lnTo>
                <a:lnTo>
                  <a:pt x="4297" y="317"/>
                </a:lnTo>
                <a:lnTo>
                  <a:pt x="4297" y="322"/>
                </a:lnTo>
                <a:lnTo>
                  <a:pt x="4297" y="325"/>
                </a:lnTo>
                <a:lnTo>
                  <a:pt x="4298" y="329"/>
                </a:lnTo>
                <a:lnTo>
                  <a:pt x="4298" y="319"/>
                </a:lnTo>
                <a:lnTo>
                  <a:pt x="4298" y="322"/>
                </a:lnTo>
                <a:lnTo>
                  <a:pt x="4298" y="321"/>
                </a:lnTo>
                <a:lnTo>
                  <a:pt x="4299" y="316"/>
                </a:lnTo>
                <a:lnTo>
                  <a:pt x="4299" y="319"/>
                </a:lnTo>
                <a:lnTo>
                  <a:pt x="4299" y="322"/>
                </a:lnTo>
                <a:lnTo>
                  <a:pt x="4299" y="314"/>
                </a:lnTo>
                <a:lnTo>
                  <a:pt x="4300" y="306"/>
                </a:lnTo>
                <a:lnTo>
                  <a:pt x="4300" y="314"/>
                </a:lnTo>
                <a:lnTo>
                  <a:pt x="4300" y="319"/>
                </a:lnTo>
                <a:lnTo>
                  <a:pt x="4300" y="321"/>
                </a:lnTo>
                <a:lnTo>
                  <a:pt x="4300" y="326"/>
                </a:lnTo>
                <a:lnTo>
                  <a:pt x="4301" y="315"/>
                </a:lnTo>
                <a:lnTo>
                  <a:pt x="4301" y="317"/>
                </a:lnTo>
                <a:lnTo>
                  <a:pt x="4301" y="317"/>
                </a:lnTo>
                <a:lnTo>
                  <a:pt x="4302" y="311"/>
                </a:lnTo>
                <a:lnTo>
                  <a:pt x="4302" y="311"/>
                </a:lnTo>
                <a:lnTo>
                  <a:pt x="4302" y="308"/>
                </a:lnTo>
                <a:lnTo>
                  <a:pt x="4302" y="313"/>
                </a:lnTo>
                <a:lnTo>
                  <a:pt x="4303" y="311"/>
                </a:lnTo>
                <a:lnTo>
                  <a:pt x="4303" y="315"/>
                </a:lnTo>
                <a:lnTo>
                  <a:pt x="4303" y="320"/>
                </a:lnTo>
                <a:lnTo>
                  <a:pt x="4303" y="318"/>
                </a:lnTo>
                <a:lnTo>
                  <a:pt x="4304" y="318"/>
                </a:lnTo>
                <a:lnTo>
                  <a:pt x="4304" y="311"/>
                </a:lnTo>
                <a:lnTo>
                  <a:pt x="4304" y="312"/>
                </a:lnTo>
                <a:lnTo>
                  <a:pt x="4304" y="314"/>
                </a:lnTo>
                <a:lnTo>
                  <a:pt x="4305" y="315"/>
                </a:lnTo>
                <a:lnTo>
                  <a:pt x="4305" y="316"/>
                </a:lnTo>
                <a:lnTo>
                  <a:pt x="4305" y="310"/>
                </a:lnTo>
                <a:lnTo>
                  <a:pt x="4305" y="308"/>
                </a:lnTo>
                <a:lnTo>
                  <a:pt x="4305" y="325"/>
                </a:lnTo>
                <a:lnTo>
                  <a:pt x="4306" y="312"/>
                </a:lnTo>
                <a:lnTo>
                  <a:pt x="4306" y="318"/>
                </a:lnTo>
                <a:lnTo>
                  <a:pt x="4306" y="316"/>
                </a:lnTo>
                <a:lnTo>
                  <a:pt x="4307" y="315"/>
                </a:lnTo>
                <a:lnTo>
                  <a:pt x="4307" y="316"/>
                </a:lnTo>
                <a:lnTo>
                  <a:pt x="4307" y="313"/>
                </a:lnTo>
                <a:lnTo>
                  <a:pt x="4307" y="323"/>
                </a:lnTo>
                <a:lnTo>
                  <a:pt x="4308" y="318"/>
                </a:lnTo>
                <a:lnTo>
                  <a:pt x="4308" y="320"/>
                </a:lnTo>
                <a:lnTo>
                  <a:pt x="4308" y="322"/>
                </a:lnTo>
                <a:lnTo>
                  <a:pt x="4308" y="316"/>
                </a:lnTo>
                <a:lnTo>
                  <a:pt x="4309" y="315"/>
                </a:lnTo>
                <a:lnTo>
                  <a:pt x="4309" y="314"/>
                </a:lnTo>
                <a:lnTo>
                  <a:pt x="4309" y="322"/>
                </a:lnTo>
                <a:lnTo>
                  <a:pt x="4309" y="320"/>
                </a:lnTo>
                <a:lnTo>
                  <a:pt x="4310" y="323"/>
                </a:lnTo>
                <a:lnTo>
                  <a:pt x="4310" y="321"/>
                </a:lnTo>
                <a:lnTo>
                  <a:pt x="4310" y="317"/>
                </a:lnTo>
                <a:lnTo>
                  <a:pt x="4311" y="323"/>
                </a:lnTo>
                <a:lnTo>
                  <a:pt x="4311" y="318"/>
                </a:lnTo>
                <a:lnTo>
                  <a:pt x="4311" y="307"/>
                </a:lnTo>
                <a:lnTo>
                  <a:pt x="4311" y="306"/>
                </a:lnTo>
                <a:lnTo>
                  <a:pt x="4311" y="322"/>
                </a:lnTo>
                <a:lnTo>
                  <a:pt x="4312" y="316"/>
                </a:lnTo>
                <a:lnTo>
                  <a:pt x="4312" y="315"/>
                </a:lnTo>
                <a:lnTo>
                  <a:pt x="4312" y="311"/>
                </a:lnTo>
                <a:lnTo>
                  <a:pt x="4312" y="312"/>
                </a:lnTo>
                <a:lnTo>
                  <a:pt x="4313" y="305"/>
                </a:lnTo>
                <a:lnTo>
                  <a:pt x="4313" y="310"/>
                </a:lnTo>
                <a:lnTo>
                  <a:pt x="4313" y="318"/>
                </a:lnTo>
                <a:lnTo>
                  <a:pt x="4313" y="325"/>
                </a:lnTo>
                <a:lnTo>
                  <a:pt x="4314" y="320"/>
                </a:lnTo>
                <a:lnTo>
                  <a:pt x="4314" y="314"/>
                </a:lnTo>
                <a:lnTo>
                  <a:pt x="4314" y="317"/>
                </a:lnTo>
                <a:lnTo>
                  <a:pt x="4314" y="311"/>
                </a:lnTo>
                <a:lnTo>
                  <a:pt x="4315" y="309"/>
                </a:lnTo>
                <a:lnTo>
                  <a:pt x="4315" y="309"/>
                </a:lnTo>
                <a:lnTo>
                  <a:pt x="4315" y="313"/>
                </a:lnTo>
                <a:lnTo>
                  <a:pt x="4316" y="304"/>
                </a:lnTo>
                <a:lnTo>
                  <a:pt x="4316" y="300"/>
                </a:lnTo>
                <a:lnTo>
                  <a:pt x="4316" y="304"/>
                </a:lnTo>
                <a:lnTo>
                  <a:pt x="4316" y="305"/>
                </a:lnTo>
                <a:lnTo>
                  <a:pt x="4316" y="313"/>
                </a:lnTo>
                <a:lnTo>
                  <a:pt x="4317" y="289"/>
                </a:lnTo>
                <a:lnTo>
                  <a:pt x="4317" y="303"/>
                </a:lnTo>
                <a:lnTo>
                  <a:pt x="4317" y="312"/>
                </a:lnTo>
                <a:lnTo>
                  <a:pt x="4317" y="294"/>
                </a:lnTo>
                <a:lnTo>
                  <a:pt x="4318" y="298"/>
                </a:lnTo>
                <a:lnTo>
                  <a:pt x="4318" y="310"/>
                </a:lnTo>
                <a:lnTo>
                  <a:pt x="4318" y="302"/>
                </a:lnTo>
                <a:lnTo>
                  <a:pt x="4318" y="300"/>
                </a:lnTo>
                <a:lnTo>
                  <a:pt x="4319" y="305"/>
                </a:lnTo>
                <a:lnTo>
                  <a:pt x="4319" y="298"/>
                </a:lnTo>
                <a:lnTo>
                  <a:pt x="4319" y="298"/>
                </a:lnTo>
                <a:lnTo>
                  <a:pt x="4319" y="301"/>
                </a:lnTo>
                <a:lnTo>
                  <a:pt x="4320" y="295"/>
                </a:lnTo>
                <a:lnTo>
                  <a:pt x="4320" y="290"/>
                </a:lnTo>
                <a:lnTo>
                  <a:pt x="4320" y="296"/>
                </a:lnTo>
                <a:lnTo>
                  <a:pt x="4321" y="280"/>
                </a:lnTo>
                <a:lnTo>
                  <a:pt x="4321" y="295"/>
                </a:lnTo>
                <a:lnTo>
                  <a:pt x="4321" y="294"/>
                </a:lnTo>
                <a:lnTo>
                  <a:pt x="4321" y="277"/>
                </a:lnTo>
                <a:lnTo>
                  <a:pt x="4321" y="287"/>
                </a:lnTo>
                <a:lnTo>
                  <a:pt x="4322" y="263"/>
                </a:lnTo>
                <a:lnTo>
                  <a:pt x="4322" y="268"/>
                </a:lnTo>
                <a:lnTo>
                  <a:pt x="4322" y="267"/>
                </a:lnTo>
                <a:lnTo>
                  <a:pt x="4322" y="262"/>
                </a:lnTo>
                <a:lnTo>
                  <a:pt x="4323" y="263"/>
                </a:lnTo>
                <a:lnTo>
                  <a:pt x="4323" y="263"/>
                </a:lnTo>
                <a:lnTo>
                  <a:pt x="4323" y="260"/>
                </a:lnTo>
                <a:lnTo>
                  <a:pt x="4323" y="275"/>
                </a:lnTo>
                <a:lnTo>
                  <a:pt x="4324" y="282"/>
                </a:lnTo>
                <a:lnTo>
                  <a:pt x="4324" y="280"/>
                </a:lnTo>
                <a:lnTo>
                  <a:pt x="4324" y="269"/>
                </a:lnTo>
                <a:lnTo>
                  <a:pt x="4324" y="264"/>
                </a:lnTo>
                <a:lnTo>
                  <a:pt x="4325" y="274"/>
                </a:lnTo>
                <a:lnTo>
                  <a:pt x="4325" y="274"/>
                </a:lnTo>
                <a:lnTo>
                  <a:pt x="4325" y="259"/>
                </a:lnTo>
                <a:lnTo>
                  <a:pt x="4326" y="260"/>
                </a:lnTo>
                <a:lnTo>
                  <a:pt x="4326" y="263"/>
                </a:lnTo>
                <a:lnTo>
                  <a:pt x="4326" y="275"/>
                </a:lnTo>
                <a:lnTo>
                  <a:pt x="4326" y="267"/>
                </a:lnTo>
                <a:lnTo>
                  <a:pt x="4326" y="268"/>
                </a:lnTo>
                <a:lnTo>
                  <a:pt x="4327" y="275"/>
                </a:lnTo>
                <a:lnTo>
                  <a:pt x="4327" y="259"/>
                </a:lnTo>
                <a:lnTo>
                  <a:pt x="4327" y="252"/>
                </a:lnTo>
                <a:lnTo>
                  <a:pt x="4327" y="260"/>
                </a:lnTo>
                <a:lnTo>
                  <a:pt x="4328" y="253"/>
                </a:lnTo>
                <a:lnTo>
                  <a:pt x="4328" y="260"/>
                </a:lnTo>
                <a:lnTo>
                  <a:pt x="4328" y="268"/>
                </a:lnTo>
                <a:lnTo>
                  <a:pt x="4328" y="268"/>
                </a:lnTo>
                <a:lnTo>
                  <a:pt x="4329" y="237"/>
                </a:lnTo>
                <a:lnTo>
                  <a:pt x="4329" y="274"/>
                </a:lnTo>
                <a:lnTo>
                  <a:pt x="4329" y="255"/>
                </a:lnTo>
                <a:lnTo>
                  <a:pt x="4330" y="267"/>
                </a:lnTo>
                <a:lnTo>
                  <a:pt x="4330" y="251"/>
                </a:lnTo>
                <a:lnTo>
                  <a:pt x="4330" y="258"/>
                </a:lnTo>
                <a:lnTo>
                  <a:pt x="4330" y="240"/>
                </a:lnTo>
                <a:lnTo>
                  <a:pt x="4331" y="250"/>
                </a:lnTo>
                <a:lnTo>
                  <a:pt x="4331" y="252"/>
                </a:lnTo>
                <a:lnTo>
                  <a:pt x="4331" y="256"/>
                </a:lnTo>
                <a:lnTo>
                  <a:pt x="4331" y="257"/>
                </a:lnTo>
                <a:lnTo>
                  <a:pt x="4331" y="255"/>
                </a:lnTo>
                <a:lnTo>
                  <a:pt x="4332" y="262"/>
                </a:lnTo>
                <a:lnTo>
                  <a:pt x="4332" y="264"/>
                </a:lnTo>
                <a:lnTo>
                  <a:pt x="4332" y="268"/>
                </a:lnTo>
                <a:lnTo>
                  <a:pt x="4332" y="262"/>
                </a:lnTo>
                <a:lnTo>
                  <a:pt x="4333" y="263"/>
                </a:lnTo>
                <a:lnTo>
                  <a:pt x="4333" y="268"/>
                </a:lnTo>
                <a:lnTo>
                  <a:pt x="4333" y="278"/>
                </a:lnTo>
                <a:lnTo>
                  <a:pt x="4333" y="275"/>
                </a:lnTo>
                <a:lnTo>
                  <a:pt x="4334" y="265"/>
                </a:lnTo>
                <a:lnTo>
                  <a:pt x="4334" y="271"/>
                </a:lnTo>
                <a:lnTo>
                  <a:pt x="4334" y="270"/>
                </a:lnTo>
                <a:lnTo>
                  <a:pt x="4335" y="261"/>
                </a:lnTo>
                <a:lnTo>
                  <a:pt x="4335" y="265"/>
                </a:lnTo>
                <a:lnTo>
                  <a:pt x="4335" y="263"/>
                </a:lnTo>
                <a:lnTo>
                  <a:pt x="4335" y="269"/>
                </a:lnTo>
                <a:lnTo>
                  <a:pt x="4336" y="269"/>
                </a:lnTo>
                <a:lnTo>
                  <a:pt x="4336" y="263"/>
                </a:lnTo>
                <a:lnTo>
                  <a:pt x="4336" y="267"/>
                </a:lnTo>
                <a:lnTo>
                  <a:pt x="4336" y="276"/>
                </a:lnTo>
                <a:lnTo>
                  <a:pt x="4337" y="292"/>
                </a:lnTo>
                <a:lnTo>
                  <a:pt x="4337" y="287"/>
                </a:lnTo>
                <a:lnTo>
                  <a:pt x="4337" y="277"/>
                </a:lnTo>
                <a:lnTo>
                  <a:pt x="4337" y="288"/>
                </a:lnTo>
                <a:lnTo>
                  <a:pt x="4337" y="281"/>
                </a:lnTo>
                <a:lnTo>
                  <a:pt x="4338" y="281"/>
                </a:lnTo>
                <a:lnTo>
                  <a:pt x="4338" y="295"/>
                </a:lnTo>
                <a:lnTo>
                  <a:pt x="4338" y="296"/>
                </a:lnTo>
                <a:lnTo>
                  <a:pt x="4338" y="299"/>
                </a:lnTo>
                <a:lnTo>
                  <a:pt x="4339" y="281"/>
                </a:lnTo>
                <a:lnTo>
                  <a:pt x="4339" y="280"/>
                </a:lnTo>
                <a:lnTo>
                  <a:pt x="4339" y="278"/>
                </a:lnTo>
                <a:lnTo>
                  <a:pt x="4340" y="280"/>
                </a:lnTo>
                <a:lnTo>
                  <a:pt x="4340" y="287"/>
                </a:lnTo>
                <a:lnTo>
                  <a:pt x="4340" y="286"/>
                </a:lnTo>
                <a:lnTo>
                  <a:pt x="4340" y="296"/>
                </a:lnTo>
                <a:lnTo>
                  <a:pt x="4341" y="288"/>
                </a:lnTo>
                <a:lnTo>
                  <a:pt x="4341" y="295"/>
                </a:lnTo>
                <a:lnTo>
                  <a:pt x="4341" y="296"/>
                </a:lnTo>
                <a:lnTo>
                  <a:pt x="4341" y="290"/>
                </a:lnTo>
                <a:lnTo>
                  <a:pt x="4342" y="296"/>
                </a:lnTo>
                <a:lnTo>
                  <a:pt x="4342" y="294"/>
                </a:lnTo>
                <a:lnTo>
                  <a:pt x="4342" y="285"/>
                </a:lnTo>
                <a:lnTo>
                  <a:pt x="4342" y="290"/>
                </a:lnTo>
                <a:lnTo>
                  <a:pt x="4342" y="279"/>
                </a:lnTo>
                <a:lnTo>
                  <a:pt x="4343" y="280"/>
                </a:lnTo>
                <a:lnTo>
                  <a:pt x="4343" y="286"/>
                </a:lnTo>
                <a:lnTo>
                  <a:pt x="4343" y="290"/>
                </a:lnTo>
                <a:lnTo>
                  <a:pt x="4343" y="295"/>
                </a:lnTo>
                <a:lnTo>
                  <a:pt x="4344" y="292"/>
                </a:lnTo>
                <a:lnTo>
                  <a:pt x="4344" y="293"/>
                </a:lnTo>
                <a:lnTo>
                  <a:pt x="4344" y="296"/>
                </a:lnTo>
                <a:lnTo>
                  <a:pt x="4345" y="291"/>
                </a:lnTo>
                <a:lnTo>
                  <a:pt x="4345" y="308"/>
                </a:lnTo>
                <a:lnTo>
                  <a:pt x="4345" y="309"/>
                </a:lnTo>
                <a:lnTo>
                  <a:pt x="4345" y="305"/>
                </a:lnTo>
                <a:lnTo>
                  <a:pt x="4346" y="302"/>
                </a:lnTo>
                <a:lnTo>
                  <a:pt x="4346" y="296"/>
                </a:lnTo>
                <a:lnTo>
                  <a:pt x="4346" y="300"/>
                </a:lnTo>
                <a:lnTo>
                  <a:pt x="4346" y="311"/>
                </a:lnTo>
                <a:lnTo>
                  <a:pt x="4347" y="310"/>
                </a:lnTo>
                <a:lnTo>
                  <a:pt x="4347" y="311"/>
                </a:lnTo>
                <a:lnTo>
                  <a:pt x="4347" y="317"/>
                </a:lnTo>
                <a:lnTo>
                  <a:pt x="4347" y="317"/>
                </a:lnTo>
                <a:lnTo>
                  <a:pt x="4347" y="307"/>
                </a:lnTo>
                <a:lnTo>
                  <a:pt x="4348" y="311"/>
                </a:lnTo>
                <a:lnTo>
                  <a:pt x="4348" y="313"/>
                </a:lnTo>
                <a:lnTo>
                  <a:pt x="4348" y="319"/>
                </a:lnTo>
                <a:lnTo>
                  <a:pt x="4349" y="322"/>
                </a:lnTo>
                <a:lnTo>
                  <a:pt x="4349" y="325"/>
                </a:lnTo>
                <a:lnTo>
                  <a:pt x="4349" y="315"/>
                </a:lnTo>
                <a:lnTo>
                  <a:pt x="4349" y="314"/>
                </a:lnTo>
                <a:lnTo>
                  <a:pt x="4350" y="319"/>
                </a:lnTo>
                <a:lnTo>
                  <a:pt x="4350" y="310"/>
                </a:lnTo>
                <a:lnTo>
                  <a:pt x="4350" y="300"/>
                </a:lnTo>
                <a:lnTo>
                  <a:pt x="4350" y="298"/>
                </a:lnTo>
                <a:lnTo>
                  <a:pt x="4351" y="304"/>
                </a:lnTo>
                <a:lnTo>
                  <a:pt x="4351" y="305"/>
                </a:lnTo>
                <a:lnTo>
                  <a:pt x="4351" y="309"/>
                </a:lnTo>
                <a:lnTo>
                  <a:pt x="4351" y="325"/>
                </a:lnTo>
                <a:lnTo>
                  <a:pt x="4352" y="317"/>
                </a:lnTo>
                <a:lnTo>
                  <a:pt x="4352" y="304"/>
                </a:lnTo>
                <a:lnTo>
                  <a:pt x="4352" y="312"/>
                </a:lnTo>
                <a:lnTo>
                  <a:pt x="4352" y="306"/>
                </a:lnTo>
                <a:lnTo>
                  <a:pt x="4352" y="316"/>
                </a:lnTo>
                <a:lnTo>
                  <a:pt x="4353" y="320"/>
                </a:lnTo>
                <a:lnTo>
                  <a:pt x="4353" y="320"/>
                </a:lnTo>
                <a:lnTo>
                  <a:pt x="4353" y="321"/>
                </a:lnTo>
                <a:lnTo>
                  <a:pt x="4354" y="317"/>
                </a:lnTo>
                <a:lnTo>
                  <a:pt x="4354" y="323"/>
                </a:lnTo>
                <a:lnTo>
                  <a:pt x="4354" y="325"/>
                </a:lnTo>
                <a:lnTo>
                  <a:pt x="4354" y="324"/>
                </a:lnTo>
                <a:lnTo>
                  <a:pt x="4355" y="327"/>
                </a:lnTo>
                <a:lnTo>
                  <a:pt x="4355" y="325"/>
                </a:lnTo>
                <a:lnTo>
                  <a:pt x="4355" y="326"/>
                </a:lnTo>
                <a:lnTo>
                  <a:pt x="4355" y="322"/>
                </a:lnTo>
                <a:lnTo>
                  <a:pt x="4356" y="316"/>
                </a:lnTo>
                <a:lnTo>
                  <a:pt x="4356" y="316"/>
                </a:lnTo>
                <a:lnTo>
                  <a:pt x="4356" y="322"/>
                </a:lnTo>
                <a:lnTo>
                  <a:pt x="4356" y="323"/>
                </a:lnTo>
                <a:lnTo>
                  <a:pt x="4357" y="329"/>
                </a:lnTo>
                <a:lnTo>
                  <a:pt x="4357" y="326"/>
                </a:lnTo>
                <a:lnTo>
                  <a:pt x="4357" y="315"/>
                </a:lnTo>
                <a:lnTo>
                  <a:pt x="4357" y="318"/>
                </a:lnTo>
                <a:lnTo>
                  <a:pt x="4357" y="325"/>
                </a:lnTo>
                <a:lnTo>
                  <a:pt x="4358" y="316"/>
                </a:lnTo>
                <a:lnTo>
                  <a:pt x="4358" y="314"/>
                </a:lnTo>
                <a:lnTo>
                  <a:pt x="4358" y="315"/>
                </a:lnTo>
                <a:lnTo>
                  <a:pt x="4359" y="312"/>
                </a:lnTo>
                <a:lnTo>
                  <a:pt x="4359" y="314"/>
                </a:lnTo>
                <a:lnTo>
                  <a:pt x="4359" y="315"/>
                </a:lnTo>
                <a:lnTo>
                  <a:pt x="4359" y="324"/>
                </a:lnTo>
                <a:lnTo>
                  <a:pt x="4360" y="317"/>
                </a:lnTo>
                <a:lnTo>
                  <a:pt x="4360" y="314"/>
                </a:lnTo>
                <a:lnTo>
                  <a:pt x="4360" y="319"/>
                </a:lnTo>
                <a:lnTo>
                  <a:pt x="4360" y="315"/>
                </a:lnTo>
                <a:lnTo>
                  <a:pt x="4361" y="322"/>
                </a:lnTo>
                <a:lnTo>
                  <a:pt x="4361" y="321"/>
                </a:lnTo>
                <a:lnTo>
                  <a:pt x="4361" y="328"/>
                </a:lnTo>
                <a:lnTo>
                  <a:pt x="4361" y="331"/>
                </a:lnTo>
                <a:lnTo>
                  <a:pt x="4362" y="333"/>
                </a:lnTo>
                <a:lnTo>
                  <a:pt x="4362" y="334"/>
                </a:lnTo>
                <a:lnTo>
                  <a:pt x="4362" y="331"/>
                </a:lnTo>
                <a:lnTo>
                  <a:pt x="4362" y="331"/>
                </a:lnTo>
                <a:lnTo>
                  <a:pt x="4363" y="332"/>
                </a:lnTo>
                <a:lnTo>
                  <a:pt x="4363" y="331"/>
                </a:lnTo>
                <a:lnTo>
                  <a:pt x="4363" y="322"/>
                </a:lnTo>
                <a:lnTo>
                  <a:pt x="4363" y="326"/>
                </a:lnTo>
                <a:lnTo>
                  <a:pt x="4364" y="326"/>
                </a:lnTo>
                <a:lnTo>
                  <a:pt x="4364" y="324"/>
                </a:lnTo>
                <a:lnTo>
                  <a:pt x="4364" y="322"/>
                </a:lnTo>
                <a:lnTo>
                  <a:pt x="4364" y="324"/>
                </a:lnTo>
                <a:lnTo>
                  <a:pt x="4365" y="323"/>
                </a:lnTo>
                <a:lnTo>
                  <a:pt x="4365" y="319"/>
                </a:lnTo>
                <a:lnTo>
                  <a:pt x="4365" y="324"/>
                </a:lnTo>
                <a:lnTo>
                  <a:pt x="4365" y="322"/>
                </a:lnTo>
                <a:lnTo>
                  <a:pt x="4366" y="326"/>
                </a:lnTo>
                <a:lnTo>
                  <a:pt x="4366" y="326"/>
                </a:lnTo>
                <a:lnTo>
                  <a:pt x="4366" y="327"/>
                </a:lnTo>
                <a:lnTo>
                  <a:pt x="4366" y="322"/>
                </a:lnTo>
                <a:lnTo>
                  <a:pt x="4367" y="333"/>
                </a:lnTo>
                <a:lnTo>
                  <a:pt x="4367" y="334"/>
                </a:lnTo>
                <a:lnTo>
                  <a:pt x="4367" y="335"/>
                </a:lnTo>
                <a:lnTo>
                  <a:pt x="4368" y="331"/>
                </a:lnTo>
                <a:lnTo>
                  <a:pt x="4368" y="333"/>
                </a:lnTo>
                <a:lnTo>
                  <a:pt x="4368" y="334"/>
                </a:lnTo>
                <a:lnTo>
                  <a:pt x="4368" y="329"/>
                </a:lnTo>
                <a:lnTo>
                  <a:pt x="4368" y="334"/>
                </a:lnTo>
                <a:lnTo>
                  <a:pt x="4369" y="328"/>
                </a:lnTo>
                <a:lnTo>
                  <a:pt x="4369" y="327"/>
                </a:lnTo>
                <a:lnTo>
                  <a:pt x="4369" y="327"/>
                </a:lnTo>
                <a:lnTo>
                  <a:pt x="4369" y="316"/>
                </a:lnTo>
                <a:lnTo>
                  <a:pt x="4370" y="307"/>
                </a:lnTo>
                <a:lnTo>
                  <a:pt x="4370" y="319"/>
                </a:lnTo>
                <a:lnTo>
                  <a:pt x="4370" y="323"/>
                </a:lnTo>
                <a:lnTo>
                  <a:pt x="4370" y="318"/>
                </a:lnTo>
                <a:lnTo>
                  <a:pt x="4371" y="327"/>
                </a:lnTo>
                <a:lnTo>
                  <a:pt x="4371" y="329"/>
                </a:lnTo>
                <a:lnTo>
                  <a:pt x="4371" y="327"/>
                </a:lnTo>
                <a:lnTo>
                  <a:pt x="4371" y="323"/>
                </a:lnTo>
                <a:lnTo>
                  <a:pt x="4372" y="325"/>
                </a:lnTo>
                <a:lnTo>
                  <a:pt x="4372" y="324"/>
                </a:lnTo>
                <a:lnTo>
                  <a:pt x="4372" y="327"/>
                </a:lnTo>
                <a:lnTo>
                  <a:pt x="4373" y="325"/>
                </a:lnTo>
                <a:lnTo>
                  <a:pt x="4373" y="323"/>
                </a:lnTo>
                <a:lnTo>
                  <a:pt x="4373" y="320"/>
                </a:lnTo>
                <a:lnTo>
                  <a:pt x="4373" y="326"/>
                </a:lnTo>
                <a:lnTo>
                  <a:pt x="4373" y="329"/>
                </a:lnTo>
                <a:lnTo>
                  <a:pt x="4374" y="327"/>
                </a:lnTo>
                <a:lnTo>
                  <a:pt x="4374" y="332"/>
                </a:lnTo>
                <a:lnTo>
                  <a:pt x="4374" y="331"/>
                </a:lnTo>
                <a:lnTo>
                  <a:pt x="4374" y="328"/>
                </a:lnTo>
                <a:lnTo>
                  <a:pt x="4375" y="329"/>
                </a:lnTo>
                <a:lnTo>
                  <a:pt x="4375" y="330"/>
                </a:lnTo>
                <a:lnTo>
                  <a:pt x="4375" y="328"/>
                </a:lnTo>
                <a:lnTo>
                  <a:pt x="4375" y="329"/>
                </a:lnTo>
                <a:lnTo>
                  <a:pt x="4376" y="325"/>
                </a:lnTo>
                <a:lnTo>
                  <a:pt x="4376" y="328"/>
                </a:lnTo>
                <a:lnTo>
                  <a:pt x="4376" y="330"/>
                </a:lnTo>
                <a:lnTo>
                  <a:pt x="4376" y="328"/>
                </a:lnTo>
                <a:lnTo>
                  <a:pt x="4377" y="328"/>
                </a:lnTo>
                <a:lnTo>
                  <a:pt x="4377" y="334"/>
                </a:lnTo>
                <a:lnTo>
                  <a:pt x="4377" y="332"/>
                </a:lnTo>
                <a:lnTo>
                  <a:pt x="4378" y="335"/>
                </a:lnTo>
                <a:lnTo>
                  <a:pt x="4378" y="331"/>
                </a:lnTo>
                <a:lnTo>
                  <a:pt x="4378" y="327"/>
                </a:lnTo>
                <a:lnTo>
                  <a:pt x="4378" y="330"/>
                </a:lnTo>
                <a:lnTo>
                  <a:pt x="4378" y="331"/>
                </a:lnTo>
                <a:lnTo>
                  <a:pt x="4379" y="333"/>
                </a:lnTo>
                <a:lnTo>
                  <a:pt x="4379" y="333"/>
                </a:lnTo>
                <a:lnTo>
                  <a:pt x="4379" y="332"/>
                </a:lnTo>
                <a:lnTo>
                  <a:pt x="4379" y="324"/>
                </a:lnTo>
                <a:lnTo>
                  <a:pt x="4380" y="327"/>
                </a:lnTo>
                <a:lnTo>
                  <a:pt x="4380" y="318"/>
                </a:lnTo>
                <a:lnTo>
                  <a:pt x="4380" y="329"/>
                </a:lnTo>
                <a:lnTo>
                  <a:pt x="4380" y="325"/>
                </a:lnTo>
                <a:lnTo>
                  <a:pt x="4381" y="326"/>
                </a:lnTo>
                <a:lnTo>
                  <a:pt x="4381" y="322"/>
                </a:lnTo>
                <a:lnTo>
                  <a:pt x="4381" y="323"/>
                </a:lnTo>
                <a:lnTo>
                  <a:pt x="4381" y="317"/>
                </a:lnTo>
                <a:lnTo>
                  <a:pt x="4382" y="319"/>
                </a:lnTo>
                <a:lnTo>
                  <a:pt x="4382" y="322"/>
                </a:lnTo>
                <a:lnTo>
                  <a:pt x="4382" y="319"/>
                </a:lnTo>
                <a:lnTo>
                  <a:pt x="4383" y="322"/>
                </a:lnTo>
                <a:lnTo>
                  <a:pt x="4383" y="319"/>
                </a:lnTo>
                <a:lnTo>
                  <a:pt x="4383" y="327"/>
                </a:lnTo>
                <a:lnTo>
                  <a:pt x="4383" y="322"/>
                </a:lnTo>
                <a:lnTo>
                  <a:pt x="4384" y="327"/>
                </a:lnTo>
                <a:lnTo>
                  <a:pt x="4384" y="319"/>
                </a:lnTo>
                <a:lnTo>
                  <a:pt x="4384" y="321"/>
                </a:lnTo>
                <a:lnTo>
                  <a:pt x="4384" y="312"/>
                </a:lnTo>
                <a:lnTo>
                  <a:pt x="4384" y="311"/>
                </a:lnTo>
                <a:lnTo>
                  <a:pt x="4385" y="314"/>
                </a:lnTo>
                <a:lnTo>
                  <a:pt x="4385" y="321"/>
                </a:lnTo>
                <a:lnTo>
                  <a:pt x="4385" y="320"/>
                </a:lnTo>
                <a:lnTo>
                  <a:pt x="4385" y="309"/>
                </a:lnTo>
                <a:lnTo>
                  <a:pt x="4386" y="321"/>
                </a:lnTo>
                <a:lnTo>
                  <a:pt x="4386" y="309"/>
                </a:lnTo>
                <a:lnTo>
                  <a:pt x="4386" y="305"/>
                </a:lnTo>
                <a:lnTo>
                  <a:pt x="4387" y="307"/>
                </a:lnTo>
                <a:lnTo>
                  <a:pt x="4387" y="310"/>
                </a:lnTo>
                <a:lnTo>
                  <a:pt x="4387" y="313"/>
                </a:lnTo>
                <a:lnTo>
                  <a:pt x="4387" y="310"/>
                </a:lnTo>
                <a:lnTo>
                  <a:pt x="4388" y="319"/>
                </a:lnTo>
                <a:lnTo>
                  <a:pt x="4388" y="324"/>
                </a:lnTo>
                <a:lnTo>
                  <a:pt x="4388" y="324"/>
                </a:lnTo>
                <a:lnTo>
                  <a:pt x="4388" y="315"/>
                </a:lnTo>
                <a:lnTo>
                  <a:pt x="4389" y="315"/>
                </a:lnTo>
                <a:lnTo>
                  <a:pt x="4389" y="307"/>
                </a:lnTo>
                <a:lnTo>
                  <a:pt x="4389" y="311"/>
                </a:lnTo>
                <a:lnTo>
                  <a:pt x="4389" y="317"/>
                </a:lnTo>
                <a:lnTo>
                  <a:pt x="4389" y="316"/>
                </a:lnTo>
                <a:lnTo>
                  <a:pt x="4390" y="315"/>
                </a:lnTo>
                <a:lnTo>
                  <a:pt x="4390" y="322"/>
                </a:lnTo>
                <a:lnTo>
                  <a:pt x="4390" y="322"/>
                </a:lnTo>
                <a:lnTo>
                  <a:pt x="4390" y="321"/>
                </a:lnTo>
                <a:lnTo>
                  <a:pt x="4391" y="306"/>
                </a:lnTo>
                <a:lnTo>
                  <a:pt x="4391" y="303"/>
                </a:lnTo>
                <a:lnTo>
                  <a:pt x="4391" y="298"/>
                </a:lnTo>
                <a:lnTo>
                  <a:pt x="4392" y="291"/>
                </a:lnTo>
                <a:lnTo>
                  <a:pt x="4392" y="292"/>
                </a:lnTo>
                <a:lnTo>
                  <a:pt x="4392" y="292"/>
                </a:lnTo>
                <a:lnTo>
                  <a:pt x="4392" y="297"/>
                </a:lnTo>
                <a:lnTo>
                  <a:pt x="4393" y="300"/>
                </a:lnTo>
                <a:lnTo>
                  <a:pt x="4393" y="297"/>
                </a:lnTo>
                <a:lnTo>
                  <a:pt x="4393" y="305"/>
                </a:lnTo>
                <a:lnTo>
                  <a:pt x="4393" y="313"/>
                </a:lnTo>
                <a:lnTo>
                  <a:pt x="4394" y="309"/>
                </a:lnTo>
                <a:lnTo>
                  <a:pt x="4394" y="302"/>
                </a:lnTo>
                <a:lnTo>
                  <a:pt x="4394" y="298"/>
                </a:lnTo>
                <a:lnTo>
                  <a:pt x="4394" y="298"/>
                </a:lnTo>
                <a:lnTo>
                  <a:pt x="4394" y="300"/>
                </a:lnTo>
                <a:lnTo>
                  <a:pt x="4395" y="282"/>
                </a:lnTo>
                <a:lnTo>
                  <a:pt x="4395" y="277"/>
                </a:lnTo>
                <a:lnTo>
                  <a:pt x="4395" y="285"/>
                </a:lnTo>
                <a:lnTo>
                  <a:pt x="4395" y="274"/>
                </a:lnTo>
                <a:lnTo>
                  <a:pt x="4396" y="279"/>
                </a:lnTo>
                <a:lnTo>
                  <a:pt x="4396" y="279"/>
                </a:lnTo>
                <a:lnTo>
                  <a:pt x="4396" y="287"/>
                </a:lnTo>
                <a:lnTo>
                  <a:pt x="4397" y="286"/>
                </a:lnTo>
                <a:lnTo>
                  <a:pt x="4397" y="282"/>
                </a:lnTo>
                <a:lnTo>
                  <a:pt x="4397" y="292"/>
                </a:lnTo>
                <a:lnTo>
                  <a:pt x="4397" y="293"/>
                </a:lnTo>
                <a:lnTo>
                  <a:pt x="4398" y="289"/>
                </a:lnTo>
                <a:lnTo>
                  <a:pt x="4398" y="295"/>
                </a:lnTo>
                <a:lnTo>
                  <a:pt x="4398" y="301"/>
                </a:lnTo>
                <a:lnTo>
                  <a:pt x="4398" y="302"/>
                </a:lnTo>
                <a:lnTo>
                  <a:pt x="4399" y="278"/>
                </a:lnTo>
                <a:lnTo>
                  <a:pt x="4399" y="287"/>
                </a:lnTo>
                <a:lnTo>
                  <a:pt x="4399" y="287"/>
                </a:lnTo>
                <a:lnTo>
                  <a:pt x="4399" y="280"/>
                </a:lnTo>
                <a:lnTo>
                  <a:pt x="4399" y="276"/>
                </a:lnTo>
                <a:lnTo>
                  <a:pt x="4400" y="293"/>
                </a:lnTo>
                <a:lnTo>
                  <a:pt x="4400" y="288"/>
                </a:lnTo>
                <a:lnTo>
                  <a:pt x="4400" y="282"/>
                </a:lnTo>
                <a:lnTo>
                  <a:pt x="4400" y="258"/>
                </a:lnTo>
                <a:lnTo>
                  <a:pt x="4401" y="264"/>
                </a:lnTo>
                <a:lnTo>
                  <a:pt x="4401" y="268"/>
                </a:lnTo>
                <a:lnTo>
                  <a:pt x="4401" y="253"/>
                </a:lnTo>
                <a:lnTo>
                  <a:pt x="4402" y="252"/>
                </a:lnTo>
                <a:lnTo>
                  <a:pt x="4402" y="265"/>
                </a:lnTo>
                <a:lnTo>
                  <a:pt x="4402" y="271"/>
                </a:lnTo>
                <a:lnTo>
                  <a:pt x="4402" y="280"/>
                </a:lnTo>
                <a:lnTo>
                  <a:pt x="4403" y="271"/>
                </a:lnTo>
                <a:lnTo>
                  <a:pt x="4403" y="271"/>
                </a:lnTo>
                <a:lnTo>
                  <a:pt x="4403" y="273"/>
                </a:lnTo>
                <a:lnTo>
                  <a:pt x="4403" y="259"/>
                </a:lnTo>
                <a:lnTo>
                  <a:pt x="4404" y="248"/>
                </a:lnTo>
                <a:lnTo>
                  <a:pt x="4404" y="253"/>
                </a:lnTo>
                <a:lnTo>
                  <a:pt x="4404" y="253"/>
                </a:lnTo>
                <a:lnTo>
                  <a:pt x="4404" y="257"/>
                </a:lnTo>
                <a:lnTo>
                  <a:pt x="4404" y="247"/>
                </a:lnTo>
                <a:lnTo>
                  <a:pt x="4405" y="250"/>
                </a:lnTo>
                <a:lnTo>
                  <a:pt x="4405" y="257"/>
                </a:lnTo>
                <a:lnTo>
                  <a:pt x="4405" y="260"/>
                </a:lnTo>
                <a:lnTo>
                  <a:pt x="4406" y="265"/>
                </a:lnTo>
                <a:lnTo>
                  <a:pt x="4406" y="259"/>
                </a:lnTo>
                <a:lnTo>
                  <a:pt x="4406" y="249"/>
                </a:lnTo>
                <a:lnTo>
                  <a:pt x="4406" y="253"/>
                </a:lnTo>
                <a:lnTo>
                  <a:pt x="4407" y="252"/>
                </a:lnTo>
                <a:lnTo>
                  <a:pt x="4407" y="243"/>
                </a:lnTo>
                <a:lnTo>
                  <a:pt x="4407" y="228"/>
                </a:lnTo>
                <a:lnTo>
                  <a:pt x="4407" y="243"/>
                </a:lnTo>
                <a:lnTo>
                  <a:pt x="4408" y="249"/>
                </a:lnTo>
                <a:lnTo>
                  <a:pt x="4408" y="235"/>
                </a:lnTo>
                <a:lnTo>
                  <a:pt x="4408" y="251"/>
                </a:lnTo>
                <a:lnTo>
                  <a:pt x="4408" y="227"/>
                </a:lnTo>
                <a:lnTo>
                  <a:pt x="4409" y="252"/>
                </a:lnTo>
                <a:lnTo>
                  <a:pt x="4409" y="221"/>
                </a:lnTo>
                <a:lnTo>
                  <a:pt x="4409" y="241"/>
                </a:lnTo>
                <a:lnTo>
                  <a:pt x="4409" y="242"/>
                </a:lnTo>
                <a:lnTo>
                  <a:pt x="4409" y="226"/>
                </a:lnTo>
                <a:lnTo>
                  <a:pt x="4410" y="207"/>
                </a:lnTo>
                <a:lnTo>
                  <a:pt x="4410" y="222"/>
                </a:lnTo>
                <a:lnTo>
                  <a:pt x="4410" y="241"/>
                </a:lnTo>
                <a:lnTo>
                  <a:pt x="4411" y="229"/>
                </a:lnTo>
                <a:lnTo>
                  <a:pt x="4411" y="224"/>
                </a:lnTo>
                <a:lnTo>
                  <a:pt x="4411" y="242"/>
                </a:lnTo>
                <a:lnTo>
                  <a:pt x="4411" y="237"/>
                </a:lnTo>
                <a:lnTo>
                  <a:pt x="4412" y="238"/>
                </a:lnTo>
                <a:lnTo>
                  <a:pt x="4412" y="232"/>
                </a:lnTo>
                <a:lnTo>
                  <a:pt x="4412" y="222"/>
                </a:lnTo>
                <a:lnTo>
                  <a:pt x="4412" y="239"/>
                </a:lnTo>
                <a:lnTo>
                  <a:pt x="4413" y="238"/>
                </a:lnTo>
                <a:lnTo>
                  <a:pt x="4413" y="226"/>
                </a:lnTo>
                <a:lnTo>
                  <a:pt x="4413" y="227"/>
                </a:lnTo>
                <a:lnTo>
                  <a:pt x="4413" y="212"/>
                </a:lnTo>
                <a:lnTo>
                  <a:pt x="4414" y="216"/>
                </a:lnTo>
                <a:lnTo>
                  <a:pt x="4414" y="237"/>
                </a:lnTo>
                <a:lnTo>
                  <a:pt x="4414" y="232"/>
                </a:lnTo>
                <a:lnTo>
                  <a:pt x="4414" y="226"/>
                </a:lnTo>
                <a:lnTo>
                  <a:pt x="4415" y="229"/>
                </a:lnTo>
                <a:lnTo>
                  <a:pt x="4415" y="219"/>
                </a:lnTo>
                <a:lnTo>
                  <a:pt x="4415" y="214"/>
                </a:lnTo>
                <a:lnTo>
                  <a:pt x="4415" y="204"/>
                </a:lnTo>
                <a:lnTo>
                  <a:pt x="4416" y="233"/>
                </a:lnTo>
                <a:lnTo>
                  <a:pt x="4416" y="216"/>
                </a:lnTo>
                <a:lnTo>
                  <a:pt x="4416" y="223"/>
                </a:lnTo>
                <a:lnTo>
                  <a:pt x="4416" y="93"/>
                </a:lnTo>
                <a:lnTo>
                  <a:pt x="4417" y="183"/>
                </a:lnTo>
                <a:lnTo>
                  <a:pt x="4417" y="180"/>
                </a:lnTo>
                <a:lnTo>
                  <a:pt x="4417" y="208"/>
                </a:lnTo>
                <a:lnTo>
                  <a:pt x="4417" y="199"/>
                </a:lnTo>
                <a:lnTo>
                  <a:pt x="4418" y="271"/>
                </a:lnTo>
                <a:lnTo>
                  <a:pt x="4418" y="325"/>
                </a:lnTo>
                <a:lnTo>
                  <a:pt x="4418" y="321"/>
                </a:lnTo>
                <a:lnTo>
                  <a:pt x="4418" y="344"/>
                </a:lnTo>
                <a:lnTo>
                  <a:pt x="4419" y="367"/>
                </a:lnTo>
                <a:lnTo>
                  <a:pt x="4419" y="387"/>
                </a:lnTo>
                <a:lnTo>
                  <a:pt x="4419" y="382"/>
                </a:lnTo>
                <a:lnTo>
                  <a:pt x="4419" y="394"/>
                </a:lnTo>
                <a:lnTo>
                  <a:pt x="4420" y="402"/>
                </a:lnTo>
                <a:lnTo>
                  <a:pt x="4420" y="396"/>
                </a:lnTo>
                <a:lnTo>
                  <a:pt x="4420" y="378"/>
                </a:lnTo>
                <a:lnTo>
                  <a:pt x="4420" y="386"/>
                </a:lnTo>
                <a:lnTo>
                  <a:pt x="4421" y="391"/>
                </a:lnTo>
                <a:lnTo>
                  <a:pt x="4421" y="397"/>
                </a:lnTo>
                <a:lnTo>
                  <a:pt x="4421" y="398"/>
                </a:lnTo>
                <a:lnTo>
                  <a:pt x="4421" y="394"/>
                </a:lnTo>
                <a:lnTo>
                  <a:pt x="4422" y="402"/>
                </a:lnTo>
                <a:lnTo>
                  <a:pt x="4422" y="401"/>
                </a:lnTo>
                <a:lnTo>
                  <a:pt x="4422" y="404"/>
                </a:lnTo>
                <a:lnTo>
                  <a:pt x="4422" y="401"/>
                </a:lnTo>
                <a:lnTo>
                  <a:pt x="4423" y="396"/>
                </a:lnTo>
                <a:lnTo>
                  <a:pt x="4423" y="395"/>
                </a:lnTo>
                <a:lnTo>
                  <a:pt x="4423" y="395"/>
                </a:lnTo>
                <a:lnTo>
                  <a:pt x="4423" y="393"/>
                </a:lnTo>
                <a:lnTo>
                  <a:pt x="4424" y="404"/>
                </a:lnTo>
                <a:lnTo>
                  <a:pt x="4424" y="404"/>
                </a:lnTo>
                <a:lnTo>
                  <a:pt x="4424" y="402"/>
                </a:lnTo>
                <a:lnTo>
                  <a:pt x="4425" y="395"/>
                </a:lnTo>
                <a:lnTo>
                  <a:pt x="4425" y="302"/>
                </a:lnTo>
                <a:lnTo>
                  <a:pt x="4425" y="201"/>
                </a:lnTo>
                <a:lnTo>
                  <a:pt x="4425" y="0"/>
                </a:lnTo>
                <a:lnTo>
                  <a:pt x="4425" y="287"/>
                </a:lnTo>
                <a:lnTo>
                  <a:pt x="4426" y="226"/>
                </a:lnTo>
                <a:lnTo>
                  <a:pt x="4426" y="202"/>
                </a:lnTo>
                <a:lnTo>
                  <a:pt x="4426" y="125"/>
                </a:lnTo>
                <a:lnTo>
                  <a:pt x="4426" y="118"/>
                </a:lnTo>
                <a:lnTo>
                  <a:pt x="4427" y="164"/>
                </a:lnTo>
                <a:lnTo>
                  <a:pt x="4427" y="66"/>
                </a:lnTo>
                <a:lnTo>
                  <a:pt x="4427" y="105"/>
                </a:lnTo>
                <a:lnTo>
                  <a:pt x="4427" y="109"/>
                </a:lnTo>
                <a:lnTo>
                  <a:pt x="4428" y="100"/>
                </a:lnTo>
                <a:lnTo>
                  <a:pt x="4428" y="222"/>
                </a:lnTo>
                <a:lnTo>
                  <a:pt x="4428" y="189"/>
                </a:lnTo>
                <a:lnTo>
                  <a:pt x="4428" y="229"/>
                </a:lnTo>
                <a:lnTo>
                  <a:pt x="4429" y="277"/>
                </a:lnTo>
                <a:lnTo>
                  <a:pt x="4429" y="269"/>
                </a:lnTo>
                <a:lnTo>
                  <a:pt x="4429" y="235"/>
                </a:lnTo>
                <a:lnTo>
                  <a:pt x="4430" y="243"/>
                </a:lnTo>
                <a:lnTo>
                  <a:pt x="4430" y="256"/>
                </a:lnTo>
                <a:lnTo>
                  <a:pt x="4430" y="216"/>
                </a:lnTo>
                <a:lnTo>
                  <a:pt x="4430" y="225"/>
                </a:lnTo>
                <a:lnTo>
                  <a:pt x="4430" y="237"/>
                </a:lnTo>
                <a:lnTo>
                  <a:pt x="4431" y="241"/>
                </a:lnTo>
                <a:lnTo>
                  <a:pt x="4431" y="205"/>
                </a:lnTo>
                <a:lnTo>
                  <a:pt x="4431" y="189"/>
                </a:lnTo>
                <a:lnTo>
                  <a:pt x="4431" y="200"/>
                </a:lnTo>
                <a:lnTo>
                  <a:pt x="4432" y="233"/>
                </a:lnTo>
                <a:lnTo>
                  <a:pt x="4432" y="201"/>
                </a:lnTo>
                <a:lnTo>
                  <a:pt x="4432" y="227"/>
                </a:lnTo>
                <a:lnTo>
                  <a:pt x="4432" y="286"/>
                </a:lnTo>
                <a:lnTo>
                  <a:pt x="4433" y="223"/>
                </a:lnTo>
                <a:lnTo>
                  <a:pt x="4433" y="159"/>
                </a:lnTo>
                <a:lnTo>
                  <a:pt x="4433" y="238"/>
                </a:lnTo>
                <a:lnTo>
                  <a:pt x="4433" y="219"/>
                </a:lnTo>
                <a:lnTo>
                  <a:pt x="4434" y="200"/>
                </a:lnTo>
                <a:lnTo>
                  <a:pt x="4434" y="226"/>
                </a:lnTo>
                <a:lnTo>
                  <a:pt x="4434" y="193"/>
                </a:lnTo>
                <a:lnTo>
                  <a:pt x="4435" y="179"/>
                </a:lnTo>
                <a:lnTo>
                  <a:pt x="4435" y="173"/>
                </a:lnTo>
                <a:lnTo>
                  <a:pt x="4435" y="183"/>
                </a:lnTo>
                <a:lnTo>
                  <a:pt x="4435" y="149"/>
                </a:lnTo>
                <a:lnTo>
                  <a:pt x="4436" y="177"/>
                </a:lnTo>
                <a:lnTo>
                  <a:pt x="4436" y="209"/>
                </a:lnTo>
                <a:lnTo>
                  <a:pt x="4436" y="161"/>
                </a:lnTo>
                <a:lnTo>
                  <a:pt x="4436" y="173"/>
                </a:lnTo>
                <a:lnTo>
                  <a:pt x="4436" y="234"/>
                </a:lnTo>
                <a:lnTo>
                  <a:pt x="4437" y="298"/>
                </a:lnTo>
                <a:lnTo>
                  <a:pt x="4437" y="364"/>
                </a:lnTo>
                <a:lnTo>
                  <a:pt x="4437" y="351"/>
                </a:lnTo>
                <a:lnTo>
                  <a:pt x="4437" y="369"/>
                </a:lnTo>
                <a:lnTo>
                  <a:pt x="4438" y="347"/>
                </a:lnTo>
                <a:lnTo>
                  <a:pt x="4438" y="340"/>
                </a:lnTo>
                <a:lnTo>
                  <a:pt x="4438" y="323"/>
                </a:lnTo>
                <a:lnTo>
                  <a:pt x="4438" y="300"/>
                </a:lnTo>
                <a:lnTo>
                  <a:pt x="4439" y="319"/>
                </a:lnTo>
                <a:lnTo>
                  <a:pt x="4439" y="314"/>
                </a:lnTo>
                <a:lnTo>
                  <a:pt x="4439" y="325"/>
                </a:lnTo>
                <a:lnTo>
                  <a:pt x="4440" y="310"/>
                </a:lnTo>
                <a:lnTo>
                  <a:pt x="4440" y="278"/>
                </a:lnTo>
                <a:lnTo>
                  <a:pt x="4440" y="256"/>
                </a:lnTo>
                <a:lnTo>
                  <a:pt x="4440" y="253"/>
                </a:lnTo>
                <a:lnTo>
                  <a:pt x="4441" y="254"/>
                </a:lnTo>
                <a:lnTo>
                  <a:pt x="4441" y="247"/>
                </a:lnTo>
                <a:lnTo>
                  <a:pt x="4441" y="237"/>
                </a:lnTo>
                <a:lnTo>
                  <a:pt x="4441" y="198"/>
                </a:lnTo>
                <a:lnTo>
                  <a:pt x="4441" y="200"/>
                </a:lnTo>
                <a:lnTo>
                  <a:pt x="4442" y="240"/>
                </a:lnTo>
                <a:lnTo>
                  <a:pt x="4442" y="187"/>
                </a:lnTo>
                <a:lnTo>
                  <a:pt x="4442" y="218"/>
                </a:lnTo>
                <a:lnTo>
                  <a:pt x="4442" y="229"/>
                </a:lnTo>
                <a:lnTo>
                  <a:pt x="4443" y="195"/>
                </a:lnTo>
                <a:lnTo>
                  <a:pt x="4443" y="249"/>
                </a:lnTo>
                <a:lnTo>
                  <a:pt x="4443" y="240"/>
                </a:lnTo>
                <a:lnTo>
                  <a:pt x="4444" y="189"/>
                </a:lnTo>
                <a:lnTo>
                  <a:pt x="4444" y="274"/>
                </a:lnTo>
                <a:lnTo>
                  <a:pt x="4444" y="282"/>
                </a:lnTo>
                <a:lnTo>
                  <a:pt x="4444" y="288"/>
                </a:lnTo>
                <a:lnTo>
                  <a:pt x="4445" y="304"/>
                </a:lnTo>
                <a:lnTo>
                  <a:pt x="4445" y="192"/>
                </a:lnTo>
                <a:lnTo>
                  <a:pt x="4445" y="235"/>
                </a:lnTo>
                <a:lnTo>
                  <a:pt x="4445" y="266"/>
                </a:lnTo>
                <a:lnTo>
                  <a:pt x="4446" y="186"/>
                </a:lnTo>
                <a:lnTo>
                  <a:pt x="4446" y="249"/>
                </a:lnTo>
                <a:lnTo>
                  <a:pt x="4446" y="153"/>
                </a:lnTo>
                <a:lnTo>
                  <a:pt x="4446" y="227"/>
                </a:lnTo>
                <a:lnTo>
                  <a:pt x="4446" y="242"/>
                </a:lnTo>
                <a:lnTo>
                  <a:pt x="4447" y="233"/>
                </a:lnTo>
                <a:lnTo>
                  <a:pt x="4447" y="305"/>
                </a:lnTo>
                <a:lnTo>
                  <a:pt x="4447" y="265"/>
                </a:lnTo>
                <a:lnTo>
                  <a:pt x="4447" y="240"/>
                </a:lnTo>
                <a:lnTo>
                  <a:pt x="4448" y="305"/>
                </a:lnTo>
                <a:lnTo>
                  <a:pt x="4448" y="262"/>
                </a:lnTo>
                <a:lnTo>
                  <a:pt x="4448" y="217"/>
                </a:lnTo>
                <a:lnTo>
                  <a:pt x="4449" y="280"/>
                </a:lnTo>
                <a:lnTo>
                  <a:pt x="4449" y="250"/>
                </a:lnTo>
                <a:lnTo>
                  <a:pt x="4449" y="233"/>
                </a:lnTo>
                <a:lnTo>
                  <a:pt x="4449" y="290"/>
                </a:lnTo>
                <a:lnTo>
                  <a:pt x="4450" y="313"/>
                </a:lnTo>
                <a:lnTo>
                  <a:pt x="4450" y="261"/>
                </a:lnTo>
                <a:lnTo>
                  <a:pt x="4450" y="292"/>
                </a:lnTo>
                <a:lnTo>
                  <a:pt x="4450" y="261"/>
                </a:lnTo>
                <a:lnTo>
                  <a:pt x="4451" y="239"/>
                </a:lnTo>
                <a:lnTo>
                  <a:pt x="4451" y="277"/>
                </a:lnTo>
                <a:lnTo>
                  <a:pt x="4451" y="266"/>
                </a:lnTo>
                <a:lnTo>
                  <a:pt x="4451" y="285"/>
                </a:lnTo>
                <a:lnTo>
                  <a:pt x="4451" y="294"/>
                </a:lnTo>
                <a:lnTo>
                  <a:pt x="4452" y="298"/>
                </a:lnTo>
                <a:lnTo>
                  <a:pt x="4452" y="299"/>
                </a:lnTo>
                <a:lnTo>
                  <a:pt x="4452" y="293"/>
                </a:lnTo>
                <a:lnTo>
                  <a:pt x="4452" y="260"/>
                </a:lnTo>
                <a:lnTo>
                  <a:pt x="4453" y="281"/>
                </a:lnTo>
                <a:lnTo>
                  <a:pt x="4453" y="239"/>
                </a:lnTo>
                <a:lnTo>
                  <a:pt x="4453" y="289"/>
                </a:lnTo>
                <a:lnTo>
                  <a:pt x="4454" y="277"/>
                </a:lnTo>
                <a:lnTo>
                  <a:pt x="4454" y="273"/>
                </a:lnTo>
                <a:lnTo>
                  <a:pt x="4454" y="294"/>
                </a:lnTo>
                <a:lnTo>
                  <a:pt x="4454" y="300"/>
                </a:lnTo>
                <a:lnTo>
                  <a:pt x="4455" y="299"/>
                </a:lnTo>
                <a:lnTo>
                  <a:pt x="4455" y="302"/>
                </a:lnTo>
                <a:lnTo>
                  <a:pt x="4455" y="310"/>
                </a:lnTo>
                <a:lnTo>
                  <a:pt x="4455" y="321"/>
                </a:lnTo>
                <a:lnTo>
                  <a:pt x="4456" y="322"/>
                </a:lnTo>
                <a:lnTo>
                  <a:pt x="4456" y="321"/>
                </a:lnTo>
                <a:lnTo>
                  <a:pt x="4456" y="321"/>
                </a:lnTo>
                <a:lnTo>
                  <a:pt x="4456" y="320"/>
                </a:lnTo>
                <a:lnTo>
                  <a:pt x="4456" y="319"/>
                </a:lnTo>
                <a:lnTo>
                  <a:pt x="4457" y="319"/>
                </a:lnTo>
                <a:lnTo>
                  <a:pt x="4457" y="318"/>
                </a:lnTo>
                <a:lnTo>
                  <a:pt x="4457" y="319"/>
                </a:lnTo>
                <a:lnTo>
                  <a:pt x="4457" y="316"/>
                </a:lnTo>
                <a:lnTo>
                  <a:pt x="4458" y="315"/>
                </a:lnTo>
                <a:lnTo>
                  <a:pt x="4458" y="317"/>
                </a:lnTo>
                <a:lnTo>
                  <a:pt x="4458" y="319"/>
                </a:lnTo>
                <a:lnTo>
                  <a:pt x="4459" y="317"/>
                </a:lnTo>
                <a:lnTo>
                  <a:pt x="4459" y="317"/>
                </a:lnTo>
                <a:lnTo>
                  <a:pt x="4459" y="317"/>
                </a:lnTo>
                <a:lnTo>
                  <a:pt x="4459" y="320"/>
                </a:lnTo>
                <a:lnTo>
                  <a:pt x="4460" y="322"/>
                </a:lnTo>
                <a:lnTo>
                  <a:pt x="4460" y="321"/>
                </a:lnTo>
                <a:lnTo>
                  <a:pt x="4460" y="322"/>
                </a:lnTo>
                <a:lnTo>
                  <a:pt x="4460" y="323"/>
                </a:lnTo>
                <a:lnTo>
                  <a:pt x="4461" y="324"/>
                </a:lnTo>
                <a:lnTo>
                  <a:pt x="4461" y="324"/>
                </a:lnTo>
                <a:lnTo>
                  <a:pt x="4461" y="326"/>
                </a:lnTo>
                <a:lnTo>
                  <a:pt x="4461" y="326"/>
                </a:lnTo>
                <a:lnTo>
                  <a:pt x="4462" y="325"/>
                </a:lnTo>
                <a:lnTo>
                  <a:pt x="4462" y="328"/>
                </a:lnTo>
                <a:lnTo>
                  <a:pt x="4462" y="325"/>
                </a:lnTo>
                <a:lnTo>
                  <a:pt x="4462" y="321"/>
                </a:lnTo>
                <a:lnTo>
                  <a:pt x="4463" y="322"/>
                </a:lnTo>
                <a:lnTo>
                  <a:pt x="4463" y="322"/>
                </a:lnTo>
                <a:lnTo>
                  <a:pt x="4463" y="322"/>
                </a:lnTo>
                <a:lnTo>
                  <a:pt x="4463" y="323"/>
                </a:lnTo>
                <a:lnTo>
                  <a:pt x="4464" y="322"/>
                </a:lnTo>
                <a:lnTo>
                  <a:pt x="4464" y="322"/>
                </a:lnTo>
                <a:lnTo>
                  <a:pt x="4464" y="324"/>
                </a:lnTo>
                <a:lnTo>
                  <a:pt x="4464" y="323"/>
                </a:lnTo>
                <a:lnTo>
                  <a:pt x="4465" y="324"/>
                </a:lnTo>
                <a:lnTo>
                  <a:pt x="4465" y="325"/>
                </a:lnTo>
                <a:lnTo>
                  <a:pt x="4465" y="326"/>
                </a:lnTo>
                <a:lnTo>
                  <a:pt x="4465" y="327"/>
                </a:lnTo>
                <a:lnTo>
                  <a:pt x="4466" y="329"/>
                </a:lnTo>
                <a:lnTo>
                  <a:pt x="4466" y="328"/>
                </a:lnTo>
                <a:lnTo>
                  <a:pt x="4466" y="329"/>
                </a:lnTo>
                <a:lnTo>
                  <a:pt x="4466" y="330"/>
                </a:lnTo>
                <a:lnTo>
                  <a:pt x="4467" y="330"/>
                </a:lnTo>
                <a:lnTo>
                  <a:pt x="4467" y="330"/>
                </a:lnTo>
                <a:lnTo>
                  <a:pt x="4467" y="331"/>
                </a:lnTo>
                <a:lnTo>
                  <a:pt x="4467" y="331"/>
                </a:lnTo>
                <a:lnTo>
                  <a:pt x="4468" y="333"/>
                </a:lnTo>
                <a:lnTo>
                  <a:pt x="4468" y="333"/>
                </a:lnTo>
                <a:lnTo>
                  <a:pt x="4468" y="332"/>
                </a:lnTo>
                <a:lnTo>
                  <a:pt x="4468" y="334"/>
                </a:lnTo>
                <a:lnTo>
                  <a:pt x="4469" y="334"/>
                </a:lnTo>
                <a:lnTo>
                  <a:pt x="4469" y="333"/>
                </a:lnTo>
                <a:lnTo>
                  <a:pt x="4469" y="333"/>
                </a:lnTo>
                <a:lnTo>
                  <a:pt x="4469" y="332"/>
                </a:lnTo>
                <a:lnTo>
                  <a:pt x="4470" y="336"/>
                </a:lnTo>
                <a:lnTo>
                  <a:pt x="4470" y="335"/>
                </a:lnTo>
                <a:lnTo>
                  <a:pt x="4470" y="335"/>
                </a:lnTo>
                <a:lnTo>
                  <a:pt x="4470" y="335"/>
                </a:lnTo>
                <a:lnTo>
                  <a:pt x="4471" y="334"/>
                </a:lnTo>
                <a:lnTo>
                  <a:pt x="4471" y="334"/>
                </a:lnTo>
                <a:lnTo>
                  <a:pt x="4471" y="334"/>
                </a:lnTo>
                <a:lnTo>
                  <a:pt x="4471" y="335"/>
                </a:lnTo>
                <a:lnTo>
                  <a:pt x="4472" y="336"/>
                </a:lnTo>
                <a:lnTo>
                  <a:pt x="4472" y="336"/>
                </a:lnTo>
                <a:lnTo>
                  <a:pt x="4472" y="338"/>
                </a:lnTo>
                <a:lnTo>
                  <a:pt x="4472" y="337"/>
                </a:lnTo>
                <a:lnTo>
                  <a:pt x="4473" y="338"/>
                </a:lnTo>
                <a:lnTo>
                  <a:pt x="4473" y="340"/>
                </a:lnTo>
                <a:lnTo>
                  <a:pt x="4473" y="339"/>
                </a:lnTo>
                <a:lnTo>
                  <a:pt x="4473" y="338"/>
                </a:lnTo>
                <a:lnTo>
                  <a:pt x="4474" y="340"/>
                </a:lnTo>
                <a:lnTo>
                  <a:pt x="4474" y="339"/>
                </a:lnTo>
                <a:lnTo>
                  <a:pt x="4474" y="340"/>
                </a:lnTo>
                <a:lnTo>
                  <a:pt x="4474" y="339"/>
                </a:lnTo>
                <a:lnTo>
                  <a:pt x="4475" y="341"/>
                </a:lnTo>
                <a:lnTo>
                  <a:pt x="4475" y="342"/>
                </a:lnTo>
                <a:lnTo>
                  <a:pt x="4475" y="343"/>
                </a:lnTo>
                <a:lnTo>
                  <a:pt x="4475" y="343"/>
                </a:lnTo>
                <a:lnTo>
                  <a:pt x="4476" y="345"/>
                </a:lnTo>
                <a:lnTo>
                  <a:pt x="4476" y="344"/>
                </a:lnTo>
                <a:lnTo>
                  <a:pt x="4476" y="345"/>
                </a:lnTo>
                <a:lnTo>
                  <a:pt x="4476" y="345"/>
                </a:lnTo>
                <a:lnTo>
                  <a:pt x="4477" y="345"/>
                </a:lnTo>
                <a:lnTo>
                  <a:pt x="4477" y="346"/>
                </a:lnTo>
                <a:lnTo>
                  <a:pt x="4477" y="346"/>
                </a:lnTo>
                <a:lnTo>
                  <a:pt x="4477" y="348"/>
                </a:lnTo>
                <a:lnTo>
                  <a:pt x="4478" y="347"/>
                </a:lnTo>
                <a:lnTo>
                  <a:pt x="4478" y="348"/>
                </a:lnTo>
                <a:lnTo>
                  <a:pt x="4478" y="347"/>
                </a:lnTo>
                <a:lnTo>
                  <a:pt x="4478" y="348"/>
                </a:lnTo>
                <a:lnTo>
                  <a:pt x="4479" y="349"/>
                </a:lnTo>
                <a:lnTo>
                  <a:pt x="4479" y="349"/>
                </a:lnTo>
                <a:lnTo>
                  <a:pt x="4479" y="351"/>
                </a:lnTo>
                <a:lnTo>
                  <a:pt x="4479" y="352"/>
                </a:lnTo>
                <a:lnTo>
                  <a:pt x="4480" y="353"/>
                </a:lnTo>
                <a:lnTo>
                  <a:pt x="4480" y="353"/>
                </a:lnTo>
                <a:lnTo>
                  <a:pt x="4480" y="354"/>
                </a:lnTo>
                <a:lnTo>
                  <a:pt x="4480" y="354"/>
                </a:lnTo>
                <a:lnTo>
                  <a:pt x="4481" y="355"/>
                </a:lnTo>
                <a:lnTo>
                  <a:pt x="4481" y="354"/>
                </a:lnTo>
                <a:lnTo>
                  <a:pt x="4481" y="355"/>
                </a:lnTo>
                <a:lnTo>
                  <a:pt x="4482" y="354"/>
                </a:lnTo>
                <a:lnTo>
                  <a:pt x="4482" y="353"/>
                </a:lnTo>
                <a:lnTo>
                  <a:pt x="4482" y="352"/>
                </a:lnTo>
                <a:lnTo>
                  <a:pt x="4482" y="353"/>
                </a:lnTo>
                <a:lnTo>
                  <a:pt x="4483" y="354"/>
                </a:lnTo>
                <a:lnTo>
                  <a:pt x="4483" y="357"/>
                </a:lnTo>
                <a:lnTo>
                  <a:pt x="4483" y="356"/>
                </a:lnTo>
                <a:lnTo>
                  <a:pt x="4483" y="356"/>
                </a:lnTo>
                <a:lnTo>
                  <a:pt x="4483" y="355"/>
                </a:lnTo>
                <a:lnTo>
                  <a:pt x="4484" y="357"/>
                </a:lnTo>
                <a:lnTo>
                  <a:pt x="4484" y="356"/>
                </a:lnTo>
                <a:lnTo>
                  <a:pt x="4484" y="355"/>
                </a:lnTo>
                <a:lnTo>
                  <a:pt x="4484" y="357"/>
                </a:lnTo>
                <a:lnTo>
                  <a:pt x="4485" y="358"/>
                </a:lnTo>
                <a:lnTo>
                  <a:pt x="4485" y="359"/>
                </a:lnTo>
                <a:lnTo>
                  <a:pt x="4485" y="359"/>
                </a:lnTo>
                <a:lnTo>
                  <a:pt x="4485" y="359"/>
                </a:lnTo>
                <a:lnTo>
                  <a:pt x="4486" y="361"/>
                </a:lnTo>
                <a:lnTo>
                  <a:pt x="4486" y="360"/>
                </a:lnTo>
                <a:lnTo>
                  <a:pt x="4486" y="362"/>
                </a:lnTo>
                <a:lnTo>
                  <a:pt x="4487" y="361"/>
                </a:lnTo>
                <a:lnTo>
                  <a:pt x="4487" y="363"/>
                </a:lnTo>
                <a:lnTo>
                  <a:pt x="4487" y="362"/>
                </a:lnTo>
                <a:lnTo>
                  <a:pt x="4487" y="363"/>
                </a:lnTo>
                <a:lnTo>
                  <a:pt x="4488" y="363"/>
                </a:lnTo>
                <a:lnTo>
                  <a:pt x="4488" y="363"/>
                </a:lnTo>
                <a:lnTo>
                  <a:pt x="4488" y="363"/>
                </a:lnTo>
                <a:lnTo>
                  <a:pt x="4488" y="363"/>
                </a:lnTo>
                <a:lnTo>
                  <a:pt x="4488" y="364"/>
                </a:lnTo>
                <a:lnTo>
                  <a:pt x="4489" y="364"/>
                </a:lnTo>
                <a:lnTo>
                  <a:pt x="4489" y="364"/>
                </a:lnTo>
                <a:lnTo>
                  <a:pt x="4489" y="365"/>
                </a:lnTo>
                <a:lnTo>
                  <a:pt x="4489" y="366"/>
                </a:lnTo>
                <a:lnTo>
                  <a:pt x="4490" y="366"/>
                </a:lnTo>
                <a:lnTo>
                  <a:pt x="4490" y="367"/>
                </a:lnTo>
                <a:lnTo>
                  <a:pt x="4490" y="367"/>
                </a:lnTo>
                <a:lnTo>
                  <a:pt x="4490" y="367"/>
                </a:lnTo>
                <a:lnTo>
                  <a:pt x="4491" y="367"/>
                </a:lnTo>
                <a:lnTo>
                  <a:pt x="4491" y="369"/>
                </a:lnTo>
                <a:lnTo>
                  <a:pt x="4491" y="369"/>
                </a:lnTo>
                <a:lnTo>
                  <a:pt x="4492" y="369"/>
                </a:lnTo>
                <a:lnTo>
                  <a:pt x="4492" y="370"/>
                </a:lnTo>
                <a:lnTo>
                  <a:pt x="4492" y="369"/>
                </a:lnTo>
                <a:lnTo>
                  <a:pt x="4492" y="370"/>
                </a:lnTo>
                <a:lnTo>
                  <a:pt x="4493" y="371"/>
                </a:lnTo>
                <a:lnTo>
                  <a:pt x="4493" y="370"/>
                </a:lnTo>
                <a:lnTo>
                  <a:pt x="4493" y="372"/>
                </a:lnTo>
                <a:lnTo>
                  <a:pt x="4493" y="372"/>
                </a:lnTo>
                <a:lnTo>
                  <a:pt x="4493" y="372"/>
                </a:lnTo>
                <a:lnTo>
                  <a:pt x="4494" y="372"/>
                </a:lnTo>
                <a:lnTo>
                  <a:pt x="4494" y="372"/>
                </a:lnTo>
                <a:lnTo>
                  <a:pt x="4494" y="372"/>
                </a:lnTo>
                <a:lnTo>
                  <a:pt x="4494" y="373"/>
                </a:lnTo>
                <a:lnTo>
                  <a:pt x="4495" y="374"/>
                </a:lnTo>
                <a:lnTo>
                  <a:pt x="4495" y="373"/>
                </a:lnTo>
                <a:lnTo>
                  <a:pt x="4495" y="373"/>
                </a:lnTo>
                <a:lnTo>
                  <a:pt x="4495" y="375"/>
                </a:lnTo>
                <a:lnTo>
                  <a:pt x="4496" y="375"/>
                </a:lnTo>
                <a:lnTo>
                  <a:pt x="4496" y="375"/>
                </a:lnTo>
                <a:lnTo>
                  <a:pt x="4496" y="375"/>
                </a:lnTo>
                <a:lnTo>
                  <a:pt x="4497" y="375"/>
                </a:lnTo>
                <a:lnTo>
                  <a:pt x="4497" y="374"/>
                </a:lnTo>
                <a:lnTo>
                  <a:pt x="4497" y="375"/>
                </a:lnTo>
                <a:lnTo>
                  <a:pt x="4497" y="375"/>
                </a:lnTo>
                <a:lnTo>
                  <a:pt x="4498" y="377"/>
                </a:lnTo>
                <a:lnTo>
                  <a:pt x="4498" y="378"/>
                </a:lnTo>
                <a:lnTo>
                  <a:pt x="4498" y="377"/>
                </a:lnTo>
                <a:lnTo>
                  <a:pt x="4498" y="378"/>
                </a:lnTo>
                <a:lnTo>
                  <a:pt x="4498" y="378"/>
                </a:lnTo>
                <a:lnTo>
                  <a:pt x="4499" y="379"/>
                </a:lnTo>
                <a:lnTo>
                  <a:pt x="4499" y="378"/>
                </a:lnTo>
                <a:lnTo>
                  <a:pt x="4499" y="379"/>
                </a:lnTo>
                <a:lnTo>
                  <a:pt x="4499" y="379"/>
                </a:lnTo>
                <a:lnTo>
                  <a:pt x="4500" y="380"/>
                </a:lnTo>
                <a:lnTo>
                  <a:pt x="4500" y="379"/>
                </a:lnTo>
                <a:lnTo>
                  <a:pt x="4500" y="379"/>
                </a:lnTo>
                <a:lnTo>
                  <a:pt x="4501" y="380"/>
                </a:lnTo>
                <a:lnTo>
                  <a:pt x="4501" y="380"/>
                </a:lnTo>
                <a:lnTo>
                  <a:pt x="4501" y="381"/>
                </a:lnTo>
                <a:lnTo>
                  <a:pt x="4501" y="381"/>
                </a:lnTo>
                <a:lnTo>
                  <a:pt x="4502" y="381"/>
                </a:lnTo>
                <a:lnTo>
                  <a:pt x="4502" y="382"/>
                </a:lnTo>
                <a:lnTo>
                  <a:pt x="4502" y="382"/>
                </a:lnTo>
                <a:lnTo>
                  <a:pt x="4502" y="382"/>
                </a:lnTo>
                <a:lnTo>
                  <a:pt x="4503" y="382"/>
                </a:lnTo>
                <a:lnTo>
                  <a:pt x="4503" y="383"/>
                </a:lnTo>
                <a:lnTo>
                  <a:pt x="4503" y="382"/>
                </a:lnTo>
                <a:lnTo>
                  <a:pt x="4503" y="382"/>
                </a:lnTo>
                <a:lnTo>
                  <a:pt x="4503" y="383"/>
                </a:lnTo>
                <a:lnTo>
                  <a:pt x="4504" y="383"/>
                </a:lnTo>
                <a:lnTo>
                  <a:pt x="4504" y="383"/>
                </a:lnTo>
                <a:lnTo>
                  <a:pt x="4504" y="383"/>
                </a:lnTo>
                <a:lnTo>
                  <a:pt x="4504" y="384"/>
                </a:lnTo>
                <a:lnTo>
                  <a:pt x="4505" y="384"/>
                </a:lnTo>
                <a:lnTo>
                  <a:pt x="4505" y="385"/>
                </a:lnTo>
                <a:lnTo>
                  <a:pt x="4505" y="385"/>
                </a:lnTo>
                <a:lnTo>
                  <a:pt x="4506" y="386"/>
                </a:lnTo>
                <a:lnTo>
                  <a:pt x="4506" y="386"/>
                </a:lnTo>
                <a:lnTo>
                  <a:pt x="4506" y="385"/>
                </a:lnTo>
                <a:lnTo>
                  <a:pt x="4506" y="386"/>
                </a:lnTo>
                <a:lnTo>
                  <a:pt x="4507" y="385"/>
                </a:lnTo>
                <a:lnTo>
                  <a:pt x="4507" y="386"/>
                </a:lnTo>
                <a:lnTo>
                  <a:pt x="4507" y="386"/>
                </a:lnTo>
                <a:lnTo>
                  <a:pt x="4507" y="386"/>
                </a:lnTo>
                <a:lnTo>
                  <a:pt x="4508" y="386"/>
                </a:lnTo>
                <a:lnTo>
                  <a:pt x="4508" y="386"/>
                </a:lnTo>
                <a:lnTo>
                  <a:pt x="4508" y="387"/>
                </a:lnTo>
                <a:lnTo>
                  <a:pt x="4508" y="387"/>
                </a:lnTo>
                <a:lnTo>
                  <a:pt x="4509" y="388"/>
                </a:lnTo>
                <a:lnTo>
                  <a:pt x="4509" y="387"/>
                </a:lnTo>
                <a:lnTo>
                  <a:pt x="4509" y="388"/>
                </a:lnTo>
                <a:lnTo>
                  <a:pt x="4509" y="388"/>
                </a:lnTo>
                <a:lnTo>
                  <a:pt x="4509" y="387"/>
                </a:lnTo>
                <a:lnTo>
                  <a:pt x="4510" y="387"/>
                </a:lnTo>
                <a:lnTo>
                  <a:pt x="4510" y="388"/>
                </a:lnTo>
                <a:lnTo>
                  <a:pt x="4510" y="388"/>
                </a:lnTo>
                <a:lnTo>
                  <a:pt x="4511" y="389"/>
                </a:lnTo>
                <a:lnTo>
                  <a:pt x="4511" y="390"/>
                </a:lnTo>
                <a:lnTo>
                  <a:pt x="4511" y="390"/>
                </a:lnTo>
                <a:lnTo>
                  <a:pt x="4511" y="389"/>
                </a:lnTo>
                <a:lnTo>
                  <a:pt x="4512" y="390"/>
                </a:lnTo>
                <a:lnTo>
                  <a:pt x="4512" y="389"/>
                </a:lnTo>
                <a:lnTo>
                  <a:pt x="4512" y="389"/>
                </a:lnTo>
                <a:lnTo>
                  <a:pt x="4512" y="389"/>
                </a:lnTo>
                <a:lnTo>
                  <a:pt x="4513" y="389"/>
                </a:lnTo>
                <a:lnTo>
                  <a:pt x="4513" y="390"/>
                </a:lnTo>
                <a:lnTo>
                  <a:pt x="4513" y="389"/>
                </a:lnTo>
                <a:lnTo>
                  <a:pt x="4513" y="390"/>
                </a:lnTo>
                <a:lnTo>
                  <a:pt x="4514" y="390"/>
                </a:lnTo>
                <a:lnTo>
                  <a:pt x="4514" y="390"/>
                </a:lnTo>
                <a:lnTo>
                  <a:pt x="4514" y="391"/>
                </a:lnTo>
                <a:lnTo>
                  <a:pt x="4514" y="390"/>
                </a:lnTo>
                <a:lnTo>
                  <a:pt x="4514" y="391"/>
                </a:lnTo>
                <a:lnTo>
                  <a:pt x="4515" y="391"/>
                </a:lnTo>
                <a:lnTo>
                  <a:pt x="4515" y="391"/>
                </a:lnTo>
                <a:lnTo>
                  <a:pt x="4515" y="391"/>
                </a:lnTo>
                <a:lnTo>
                  <a:pt x="4516" y="391"/>
                </a:lnTo>
                <a:lnTo>
                  <a:pt x="4516" y="392"/>
                </a:lnTo>
                <a:lnTo>
                  <a:pt x="4516" y="392"/>
                </a:lnTo>
                <a:lnTo>
                  <a:pt x="4516" y="392"/>
                </a:lnTo>
                <a:lnTo>
                  <a:pt x="4517" y="392"/>
                </a:lnTo>
                <a:lnTo>
                  <a:pt x="4517" y="392"/>
                </a:lnTo>
                <a:lnTo>
                  <a:pt x="4517" y="392"/>
                </a:lnTo>
                <a:lnTo>
                  <a:pt x="4517" y="393"/>
                </a:lnTo>
                <a:lnTo>
                  <a:pt x="4518" y="393"/>
                </a:lnTo>
                <a:lnTo>
                  <a:pt x="4518" y="393"/>
                </a:lnTo>
                <a:lnTo>
                  <a:pt x="4518" y="394"/>
                </a:lnTo>
                <a:lnTo>
                  <a:pt x="4518" y="393"/>
                </a:lnTo>
                <a:lnTo>
                  <a:pt x="4519" y="392"/>
                </a:lnTo>
                <a:lnTo>
                  <a:pt x="4519" y="393"/>
                </a:lnTo>
                <a:lnTo>
                  <a:pt x="4519" y="394"/>
                </a:lnTo>
                <a:lnTo>
                  <a:pt x="4519" y="394"/>
                </a:lnTo>
                <a:lnTo>
                  <a:pt x="4520" y="394"/>
                </a:lnTo>
                <a:lnTo>
                  <a:pt x="4520" y="394"/>
                </a:lnTo>
                <a:lnTo>
                  <a:pt x="4520" y="394"/>
                </a:lnTo>
                <a:lnTo>
                  <a:pt x="4520" y="394"/>
                </a:lnTo>
                <a:lnTo>
                  <a:pt x="4521" y="394"/>
                </a:lnTo>
                <a:lnTo>
                  <a:pt x="4521" y="395"/>
                </a:lnTo>
                <a:lnTo>
                  <a:pt x="4521" y="395"/>
                </a:lnTo>
                <a:lnTo>
                  <a:pt x="4521" y="395"/>
                </a:lnTo>
                <a:lnTo>
                  <a:pt x="4522" y="395"/>
                </a:lnTo>
                <a:lnTo>
                  <a:pt x="4522" y="395"/>
                </a:lnTo>
                <a:lnTo>
                  <a:pt x="4522" y="395"/>
                </a:lnTo>
                <a:lnTo>
                  <a:pt x="4522" y="395"/>
                </a:lnTo>
                <a:lnTo>
                  <a:pt x="4523" y="395"/>
                </a:lnTo>
                <a:lnTo>
                  <a:pt x="4523" y="396"/>
                </a:lnTo>
                <a:lnTo>
                  <a:pt x="4523" y="397"/>
                </a:lnTo>
                <a:lnTo>
                  <a:pt x="4523" y="396"/>
                </a:lnTo>
                <a:lnTo>
                  <a:pt x="4524" y="396"/>
                </a:lnTo>
                <a:lnTo>
                  <a:pt x="4524" y="395"/>
                </a:lnTo>
                <a:lnTo>
                  <a:pt x="4524" y="395"/>
                </a:lnTo>
                <a:lnTo>
                  <a:pt x="4524" y="395"/>
                </a:lnTo>
                <a:lnTo>
                  <a:pt x="4525" y="395"/>
                </a:lnTo>
                <a:lnTo>
                  <a:pt x="4525" y="396"/>
                </a:lnTo>
                <a:lnTo>
                  <a:pt x="4525" y="396"/>
                </a:lnTo>
                <a:lnTo>
                  <a:pt x="4525" y="396"/>
                </a:lnTo>
                <a:lnTo>
                  <a:pt x="4526" y="395"/>
                </a:lnTo>
                <a:lnTo>
                  <a:pt x="4526" y="396"/>
                </a:lnTo>
                <a:lnTo>
                  <a:pt x="4526" y="396"/>
                </a:lnTo>
                <a:lnTo>
                  <a:pt x="4526" y="396"/>
                </a:lnTo>
                <a:lnTo>
                  <a:pt x="4527" y="396"/>
                </a:lnTo>
                <a:lnTo>
                  <a:pt x="4527" y="396"/>
                </a:lnTo>
                <a:lnTo>
                  <a:pt x="4527" y="396"/>
                </a:lnTo>
                <a:lnTo>
                  <a:pt x="4527" y="396"/>
                </a:lnTo>
                <a:lnTo>
                  <a:pt x="4528" y="396"/>
                </a:lnTo>
                <a:lnTo>
                  <a:pt x="4528" y="396"/>
                </a:lnTo>
                <a:lnTo>
                  <a:pt x="4528" y="397"/>
                </a:lnTo>
                <a:lnTo>
                  <a:pt x="4528" y="397"/>
                </a:lnTo>
                <a:lnTo>
                  <a:pt x="4529" y="397"/>
                </a:lnTo>
                <a:lnTo>
                  <a:pt x="4529" y="397"/>
                </a:lnTo>
                <a:lnTo>
                  <a:pt x="4529" y="397"/>
                </a:lnTo>
                <a:lnTo>
                  <a:pt x="4530" y="397"/>
                </a:lnTo>
                <a:lnTo>
                  <a:pt x="4530" y="397"/>
                </a:lnTo>
                <a:lnTo>
                  <a:pt x="4530" y="397"/>
                </a:lnTo>
                <a:lnTo>
                  <a:pt x="4530" y="396"/>
                </a:lnTo>
                <a:lnTo>
                  <a:pt x="4530" y="396"/>
                </a:lnTo>
                <a:lnTo>
                  <a:pt x="4531" y="396"/>
                </a:lnTo>
                <a:lnTo>
                  <a:pt x="4531" y="396"/>
                </a:lnTo>
                <a:lnTo>
                  <a:pt x="4531" y="397"/>
                </a:lnTo>
                <a:lnTo>
                  <a:pt x="4531" y="397"/>
                </a:lnTo>
                <a:lnTo>
                  <a:pt x="4532" y="397"/>
                </a:lnTo>
                <a:lnTo>
                  <a:pt x="4532" y="397"/>
                </a:lnTo>
                <a:lnTo>
                  <a:pt x="4532" y="397"/>
                </a:lnTo>
                <a:lnTo>
                  <a:pt x="4532" y="397"/>
                </a:lnTo>
                <a:lnTo>
                  <a:pt x="4533" y="397"/>
                </a:lnTo>
                <a:lnTo>
                  <a:pt x="4533" y="397"/>
                </a:lnTo>
                <a:lnTo>
                  <a:pt x="4533" y="397"/>
                </a:lnTo>
                <a:lnTo>
                  <a:pt x="4533" y="398"/>
                </a:lnTo>
                <a:lnTo>
                  <a:pt x="4534" y="397"/>
                </a:lnTo>
                <a:lnTo>
                  <a:pt x="4534" y="397"/>
                </a:lnTo>
                <a:lnTo>
                  <a:pt x="4534" y="398"/>
                </a:lnTo>
                <a:lnTo>
                  <a:pt x="4535" y="397"/>
                </a:lnTo>
                <a:lnTo>
                  <a:pt x="4535" y="398"/>
                </a:lnTo>
                <a:lnTo>
                  <a:pt x="4535" y="398"/>
                </a:lnTo>
                <a:lnTo>
                  <a:pt x="4535" y="398"/>
                </a:lnTo>
                <a:lnTo>
                  <a:pt x="4535" y="399"/>
                </a:lnTo>
                <a:lnTo>
                  <a:pt x="4536" y="398"/>
                </a:lnTo>
                <a:lnTo>
                  <a:pt x="4536" y="398"/>
                </a:lnTo>
                <a:lnTo>
                  <a:pt x="4536" y="399"/>
                </a:lnTo>
                <a:lnTo>
                  <a:pt x="4536" y="399"/>
                </a:lnTo>
                <a:lnTo>
                  <a:pt x="4537" y="398"/>
                </a:lnTo>
                <a:lnTo>
                  <a:pt x="4537" y="399"/>
                </a:lnTo>
                <a:lnTo>
                  <a:pt x="4537" y="399"/>
                </a:lnTo>
                <a:lnTo>
                  <a:pt x="4537" y="399"/>
                </a:lnTo>
                <a:lnTo>
                  <a:pt x="4538" y="399"/>
                </a:lnTo>
                <a:lnTo>
                  <a:pt x="4538" y="399"/>
                </a:lnTo>
                <a:lnTo>
                  <a:pt x="4538" y="399"/>
                </a:lnTo>
                <a:lnTo>
                  <a:pt x="4539" y="399"/>
                </a:lnTo>
                <a:lnTo>
                  <a:pt x="4539" y="399"/>
                </a:lnTo>
                <a:lnTo>
                  <a:pt x="4539" y="398"/>
                </a:lnTo>
                <a:lnTo>
                  <a:pt x="4539" y="398"/>
                </a:lnTo>
                <a:lnTo>
                  <a:pt x="4540" y="398"/>
                </a:lnTo>
                <a:lnTo>
                  <a:pt x="4540" y="399"/>
                </a:lnTo>
                <a:lnTo>
                  <a:pt x="4540" y="398"/>
                </a:lnTo>
                <a:lnTo>
                  <a:pt x="4540" y="398"/>
                </a:lnTo>
                <a:lnTo>
                  <a:pt x="4540" y="398"/>
                </a:lnTo>
                <a:lnTo>
                  <a:pt x="4541" y="399"/>
                </a:lnTo>
                <a:lnTo>
                  <a:pt x="4541" y="399"/>
                </a:lnTo>
                <a:lnTo>
                  <a:pt x="4541" y="399"/>
                </a:lnTo>
                <a:lnTo>
                  <a:pt x="4541" y="399"/>
                </a:lnTo>
                <a:lnTo>
                  <a:pt x="4542" y="399"/>
                </a:lnTo>
                <a:lnTo>
                  <a:pt x="4542" y="399"/>
                </a:lnTo>
                <a:lnTo>
                  <a:pt x="4542" y="399"/>
                </a:lnTo>
                <a:lnTo>
                  <a:pt x="4542" y="399"/>
                </a:lnTo>
                <a:lnTo>
                  <a:pt x="4543" y="399"/>
                </a:lnTo>
                <a:lnTo>
                  <a:pt x="4543" y="400"/>
                </a:lnTo>
                <a:lnTo>
                  <a:pt x="4543" y="400"/>
                </a:lnTo>
                <a:lnTo>
                  <a:pt x="4544" y="400"/>
                </a:lnTo>
                <a:lnTo>
                  <a:pt x="4544" y="400"/>
                </a:lnTo>
                <a:lnTo>
                  <a:pt x="4544" y="400"/>
                </a:lnTo>
                <a:lnTo>
                  <a:pt x="4544" y="400"/>
                </a:lnTo>
                <a:lnTo>
                  <a:pt x="4545" y="400"/>
                </a:lnTo>
                <a:lnTo>
                  <a:pt x="4545" y="400"/>
                </a:lnTo>
                <a:lnTo>
                  <a:pt x="4545" y="400"/>
                </a:lnTo>
                <a:lnTo>
                  <a:pt x="4545" y="400"/>
                </a:lnTo>
                <a:lnTo>
                  <a:pt x="4545" y="400"/>
                </a:lnTo>
                <a:lnTo>
                  <a:pt x="4546" y="400"/>
                </a:lnTo>
                <a:lnTo>
                  <a:pt x="4546" y="400"/>
                </a:lnTo>
                <a:lnTo>
                  <a:pt x="4546" y="400"/>
                </a:lnTo>
                <a:lnTo>
                  <a:pt x="4546" y="400"/>
                </a:lnTo>
                <a:lnTo>
                  <a:pt x="4547" y="400"/>
                </a:lnTo>
                <a:lnTo>
                  <a:pt x="4547" y="400"/>
                </a:lnTo>
                <a:lnTo>
                  <a:pt x="4547" y="400"/>
                </a:lnTo>
                <a:lnTo>
                  <a:pt x="4547" y="401"/>
                </a:lnTo>
                <a:lnTo>
                  <a:pt x="4548" y="400"/>
                </a:lnTo>
                <a:lnTo>
                  <a:pt x="4548" y="400"/>
                </a:lnTo>
                <a:lnTo>
                  <a:pt x="4548" y="401"/>
                </a:lnTo>
                <a:lnTo>
                  <a:pt x="4549" y="400"/>
                </a:lnTo>
                <a:lnTo>
                  <a:pt x="4549" y="399"/>
                </a:lnTo>
                <a:lnTo>
                  <a:pt x="4549" y="399"/>
                </a:lnTo>
                <a:lnTo>
                  <a:pt x="4549" y="399"/>
                </a:lnTo>
                <a:lnTo>
                  <a:pt x="4550" y="400"/>
                </a:lnTo>
                <a:lnTo>
                  <a:pt x="4550" y="400"/>
                </a:lnTo>
                <a:lnTo>
                  <a:pt x="4550" y="400"/>
                </a:lnTo>
                <a:lnTo>
                  <a:pt x="4550" y="399"/>
                </a:lnTo>
                <a:lnTo>
                  <a:pt x="4550" y="400"/>
                </a:lnTo>
                <a:lnTo>
                  <a:pt x="4551" y="400"/>
                </a:lnTo>
                <a:lnTo>
                  <a:pt x="4551" y="399"/>
                </a:lnTo>
                <a:lnTo>
                  <a:pt x="4551" y="400"/>
                </a:lnTo>
                <a:lnTo>
                  <a:pt x="4551" y="400"/>
                </a:lnTo>
                <a:lnTo>
                  <a:pt x="4552" y="400"/>
                </a:lnTo>
                <a:lnTo>
                  <a:pt x="4552" y="400"/>
                </a:lnTo>
                <a:lnTo>
                  <a:pt x="4552" y="400"/>
                </a:lnTo>
                <a:lnTo>
                  <a:pt x="4552" y="400"/>
                </a:lnTo>
                <a:lnTo>
                  <a:pt x="4553" y="400"/>
                </a:lnTo>
                <a:lnTo>
                  <a:pt x="4553" y="400"/>
                </a:lnTo>
                <a:lnTo>
                  <a:pt x="4553" y="400"/>
                </a:lnTo>
                <a:lnTo>
                  <a:pt x="4554" y="400"/>
                </a:lnTo>
                <a:lnTo>
                  <a:pt x="4554" y="400"/>
                </a:lnTo>
                <a:lnTo>
                  <a:pt x="4554" y="401"/>
                </a:lnTo>
                <a:lnTo>
                  <a:pt x="4554" y="400"/>
                </a:lnTo>
                <a:lnTo>
                  <a:pt x="4555" y="400"/>
                </a:lnTo>
                <a:lnTo>
                  <a:pt x="4555" y="400"/>
                </a:lnTo>
                <a:lnTo>
                  <a:pt x="4555" y="401"/>
                </a:lnTo>
                <a:lnTo>
                  <a:pt x="4555" y="401"/>
                </a:lnTo>
                <a:lnTo>
                  <a:pt x="4556" y="401"/>
                </a:lnTo>
                <a:lnTo>
                  <a:pt x="4556" y="401"/>
                </a:lnTo>
                <a:lnTo>
                  <a:pt x="4556" y="401"/>
                </a:lnTo>
                <a:lnTo>
                  <a:pt x="4556" y="401"/>
                </a:lnTo>
                <a:lnTo>
                  <a:pt x="4556" y="400"/>
                </a:lnTo>
                <a:lnTo>
                  <a:pt x="4557" y="401"/>
                </a:lnTo>
                <a:lnTo>
                  <a:pt x="4557" y="401"/>
                </a:lnTo>
                <a:lnTo>
                  <a:pt x="4557" y="401"/>
                </a:lnTo>
                <a:lnTo>
                  <a:pt x="4558" y="401"/>
                </a:lnTo>
                <a:lnTo>
                  <a:pt x="4558" y="401"/>
                </a:lnTo>
                <a:lnTo>
                  <a:pt x="4558" y="401"/>
                </a:lnTo>
                <a:lnTo>
                  <a:pt x="4558" y="401"/>
                </a:lnTo>
                <a:lnTo>
                  <a:pt x="4559" y="401"/>
                </a:lnTo>
                <a:lnTo>
                  <a:pt x="4559" y="400"/>
                </a:lnTo>
                <a:lnTo>
                  <a:pt x="4559" y="400"/>
                </a:lnTo>
                <a:lnTo>
                  <a:pt x="4559" y="400"/>
                </a:lnTo>
                <a:lnTo>
                  <a:pt x="4560" y="400"/>
                </a:lnTo>
                <a:lnTo>
                  <a:pt x="4560" y="400"/>
                </a:lnTo>
                <a:lnTo>
                  <a:pt x="4560" y="400"/>
                </a:lnTo>
                <a:lnTo>
                  <a:pt x="4560" y="400"/>
                </a:lnTo>
                <a:lnTo>
                  <a:pt x="4561" y="400"/>
                </a:lnTo>
                <a:lnTo>
                  <a:pt x="4561" y="401"/>
                </a:lnTo>
                <a:lnTo>
                  <a:pt x="4561" y="400"/>
                </a:lnTo>
                <a:lnTo>
                  <a:pt x="4561" y="400"/>
                </a:lnTo>
                <a:lnTo>
                  <a:pt x="4561" y="401"/>
                </a:lnTo>
                <a:lnTo>
                  <a:pt x="4562" y="400"/>
                </a:lnTo>
                <a:lnTo>
                  <a:pt x="4562" y="400"/>
                </a:lnTo>
                <a:lnTo>
                  <a:pt x="4562" y="400"/>
                </a:lnTo>
                <a:lnTo>
                  <a:pt x="4563" y="400"/>
                </a:lnTo>
                <a:lnTo>
                  <a:pt x="4563" y="400"/>
                </a:lnTo>
                <a:lnTo>
                  <a:pt x="4563" y="400"/>
                </a:lnTo>
                <a:lnTo>
                  <a:pt x="4563" y="400"/>
                </a:lnTo>
                <a:lnTo>
                  <a:pt x="4564" y="401"/>
                </a:lnTo>
                <a:lnTo>
                  <a:pt x="4564" y="401"/>
                </a:lnTo>
                <a:lnTo>
                  <a:pt x="4564" y="401"/>
                </a:lnTo>
                <a:lnTo>
                  <a:pt x="4564" y="401"/>
                </a:lnTo>
                <a:lnTo>
                  <a:pt x="4565" y="401"/>
                </a:lnTo>
                <a:lnTo>
                  <a:pt x="4565" y="401"/>
                </a:lnTo>
                <a:lnTo>
                  <a:pt x="4565" y="401"/>
                </a:lnTo>
                <a:lnTo>
                  <a:pt x="4565" y="401"/>
                </a:lnTo>
                <a:lnTo>
                  <a:pt x="4566" y="401"/>
                </a:lnTo>
                <a:lnTo>
                  <a:pt x="4566" y="401"/>
                </a:lnTo>
                <a:lnTo>
                  <a:pt x="4566" y="401"/>
                </a:lnTo>
                <a:lnTo>
                  <a:pt x="4566" y="401"/>
                </a:lnTo>
                <a:lnTo>
                  <a:pt x="4566" y="401"/>
                </a:lnTo>
                <a:lnTo>
                  <a:pt x="4567" y="400"/>
                </a:lnTo>
                <a:lnTo>
                  <a:pt x="4567" y="399"/>
                </a:lnTo>
                <a:lnTo>
                  <a:pt x="4567" y="400"/>
                </a:lnTo>
                <a:lnTo>
                  <a:pt x="4568" y="400"/>
                </a:lnTo>
                <a:lnTo>
                  <a:pt x="4568" y="400"/>
                </a:lnTo>
                <a:lnTo>
                  <a:pt x="4568" y="400"/>
                </a:lnTo>
                <a:lnTo>
                  <a:pt x="4568" y="400"/>
                </a:lnTo>
                <a:lnTo>
                  <a:pt x="4569" y="401"/>
                </a:lnTo>
                <a:lnTo>
                  <a:pt x="4569" y="401"/>
                </a:lnTo>
                <a:lnTo>
                  <a:pt x="4569" y="401"/>
                </a:lnTo>
                <a:lnTo>
                  <a:pt x="4569" y="401"/>
                </a:lnTo>
                <a:lnTo>
                  <a:pt x="4570" y="401"/>
                </a:lnTo>
                <a:lnTo>
                  <a:pt x="4570" y="401"/>
                </a:lnTo>
                <a:lnTo>
                  <a:pt x="4570" y="400"/>
                </a:lnTo>
                <a:lnTo>
                  <a:pt x="4570" y="400"/>
                </a:lnTo>
                <a:lnTo>
                  <a:pt x="4571" y="401"/>
                </a:lnTo>
                <a:lnTo>
                  <a:pt x="4571" y="401"/>
                </a:lnTo>
                <a:lnTo>
                  <a:pt x="4571" y="401"/>
                </a:lnTo>
                <a:lnTo>
                  <a:pt x="4571" y="401"/>
                </a:lnTo>
                <a:lnTo>
                  <a:pt x="4571" y="401"/>
                </a:lnTo>
                <a:lnTo>
                  <a:pt x="4572" y="401"/>
                </a:lnTo>
                <a:lnTo>
                  <a:pt x="4572" y="401"/>
                </a:lnTo>
                <a:lnTo>
                  <a:pt x="4572" y="401"/>
                </a:lnTo>
                <a:lnTo>
                  <a:pt x="4573" y="401"/>
                </a:lnTo>
                <a:lnTo>
                  <a:pt x="4573" y="401"/>
                </a:lnTo>
                <a:lnTo>
                  <a:pt x="4573" y="401"/>
                </a:lnTo>
                <a:lnTo>
                  <a:pt x="4573" y="401"/>
                </a:lnTo>
                <a:lnTo>
                  <a:pt x="4574" y="401"/>
                </a:lnTo>
                <a:lnTo>
                  <a:pt x="4574" y="401"/>
                </a:lnTo>
                <a:lnTo>
                  <a:pt x="4574" y="401"/>
                </a:lnTo>
                <a:lnTo>
                  <a:pt x="4574" y="401"/>
                </a:lnTo>
                <a:lnTo>
                  <a:pt x="4575" y="401"/>
                </a:lnTo>
                <a:lnTo>
                  <a:pt x="4575" y="401"/>
                </a:lnTo>
                <a:lnTo>
                  <a:pt x="4575" y="401"/>
                </a:lnTo>
                <a:lnTo>
                  <a:pt x="4575" y="401"/>
                </a:lnTo>
                <a:lnTo>
                  <a:pt x="4576" y="401"/>
                </a:lnTo>
                <a:lnTo>
                  <a:pt x="4576" y="401"/>
                </a:lnTo>
                <a:lnTo>
                  <a:pt x="4576" y="401"/>
                </a:lnTo>
                <a:lnTo>
                  <a:pt x="4577" y="401"/>
                </a:lnTo>
                <a:lnTo>
                  <a:pt x="4577" y="401"/>
                </a:lnTo>
                <a:lnTo>
                  <a:pt x="4577" y="401"/>
                </a:lnTo>
                <a:lnTo>
                  <a:pt x="4577" y="401"/>
                </a:lnTo>
                <a:lnTo>
                  <a:pt x="4577" y="400"/>
                </a:lnTo>
                <a:lnTo>
                  <a:pt x="4578" y="400"/>
                </a:lnTo>
                <a:lnTo>
                  <a:pt x="4578" y="400"/>
                </a:lnTo>
                <a:lnTo>
                  <a:pt x="4578" y="400"/>
                </a:lnTo>
                <a:lnTo>
                  <a:pt x="4578" y="400"/>
                </a:lnTo>
                <a:lnTo>
                  <a:pt x="4579" y="400"/>
                </a:lnTo>
                <a:lnTo>
                  <a:pt x="4579" y="400"/>
                </a:lnTo>
                <a:lnTo>
                  <a:pt x="4579" y="400"/>
                </a:lnTo>
                <a:lnTo>
                  <a:pt x="4579" y="400"/>
                </a:lnTo>
                <a:lnTo>
                  <a:pt x="4580" y="400"/>
                </a:lnTo>
                <a:lnTo>
                  <a:pt x="4580" y="400"/>
                </a:lnTo>
                <a:lnTo>
                  <a:pt x="4580" y="400"/>
                </a:lnTo>
                <a:lnTo>
                  <a:pt x="4580" y="400"/>
                </a:lnTo>
                <a:lnTo>
                  <a:pt x="4581" y="400"/>
                </a:lnTo>
                <a:lnTo>
                  <a:pt x="4581" y="400"/>
                </a:lnTo>
                <a:lnTo>
                  <a:pt x="4581" y="400"/>
                </a:lnTo>
                <a:lnTo>
                  <a:pt x="4582" y="400"/>
                </a:lnTo>
                <a:lnTo>
                  <a:pt x="4582" y="400"/>
                </a:lnTo>
                <a:lnTo>
                  <a:pt x="4582" y="400"/>
                </a:lnTo>
                <a:lnTo>
                  <a:pt x="4582" y="400"/>
                </a:lnTo>
                <a:lnTo>
                  <a:pt x="4582" y="400"/>
                </a:lnTo>
                <a:lnTo>
                  <a:pt x="4583" y="400"/>
                </a:lnTo>
                <a:lnTo>
                  <a:pt x="4583" y="400"/>
                </a:lnTo>
                <a:lnTo>
                  <a:pt x="4583" y="400"/>
                </a:lnTo>
                <a:lnTo>
                  <a:pt x="4583" y="400"/>
                </a:lnTo>
                <a:lnTo>
                  <a:pt x="4584" y="400"/>
                </a:lnTo>
                <a:lnTo>
                  <a:pt x="4584" y="400"/>
                </a:lnTo>
                <a:lnTo>
                  <a:pt x="4584" y="400"/>
                </a:lnTo>
                <a:lnTo>
                  <a:pt x="4584" y="400"/>
                </a:lnTo>
                <a:lnTo>
                  <a:pt x="4585" y="400"/>
                </a:lnTo>
                <a:lnTo>
                  <a:pt x="4585" y="401"/>
                </a:lnTo>
                <a:lnTo>
                  <a:pt x="4585" y="400"/>
                </a:lnTo>
                <a:lnTo>
                  <a:pt x="4585" y="400"/>
                </a:lnTo>
                <a:lnTo>
                  <a:pt x="4586" y="400"/>
                </a:lnTo>
                <a:lnTo>
                  <a:pt x="4586" y="400"/>
                </a:lnTo>
                <a:lnTo>
                  <a:pt x="4586" y="400"/>
                </a:lnTo>
                <a:lnTo>
                  <a:pt x="4587" y="400"/>
                </a:lnTo>
                <a:lnTo>
                  <a:pt x="4587" y="400"/>
                </a:lnTo>
                <a:lnTo>
                  <a:pt x="4587" y="400"/>
                </a:lnTo>
                <a:lnTo>
                  <a:pt x="4587" y="400"/>
                </a:lnTo>
                <a:lnTo>
                  <a:pt x="4587" y="400"/>
                </a:lnTo>
                <a:lnTo>
                  <a:pt x="4588" y="400"/>
                </a:lnTo>
                <a:lnTo>
                  <a:pt x="4588" y="400"/>
                </a:lnTo>
                <a:lnTo>
                  <a:pt x="4588" y="400"/>
                </a:lnTo>
                <a:lnTo>
                  <a:pt x="4588" y="400"/>
                </a:lnTo>
                <a:lnTo>
                  <a:pt x="4589" y="400"/>
                </a:lnTo>
                <a:lnTo>
                  <a:pt x="4589" y="400"/>
                </a:lnTo>
                <a:lnTo>
                  <a:pt x="4589" y="400"/>
                </a:lnTo>
                <a:lnTo>
                  <a:pt x="4589" y="400"/>
                </a:lnTo>
                <a:lnTo>
                  <a:pt x="4590" y="400"/>
                </a:lnTo>
                <a:lnTo>
                  <a:pt x="4590" y="400"/>
                </a:lnTo>
                <a:lnTo>
                  <a:pt x="4590" y="400"/>
                </a:lnTo>
                <a:lnTo>
                  <a:pt x="4590" y="400"/>
                </a:lnTo>
                <a:lnTo>
                  <a:pt x="4591" y="399"/>
                </a:lnTo>
                <a:lnTo>
                  <a:pt x="4591" y="399"/>
                </a:lnTo>
                <a:lnTo>
                  <a:pt x="4591" y="399"/>
                </a:lnTo>
                <a:lnTo>
                  <a:pt x="4592" y="398"/>
                </a:lnTo>
                <a:lnTo>
                  <a:pt x="4592" y="399"/>
                </a:lnTo>
                <a:lnTo>
                  <a:pt x="4592" y="398"/>
                </a:lnTo>
                <a:lnTo>
                  <a:pt x="4592" y="398"/>
                </a:lnTo>
                <a:lnTo>
                  <a:pt x="4592" y="399"/>
                </a:lnTo>
                <a:lnTo>
                  <a:pt x="4593" y="398"/>
                </a:lnTo>
                <a:lnTo>
                  <a:pt x="4593" y="398"/>
                </a:lnTo>
                <a:lnTo>
                  <a:pt x="4593" y="398"/>
                </a:lnTo>
                <a:lnTo>
                  <a:pt x="4593" y="398"/>
                </a:lnTo>
                <a:lnTo>
                  <a:pt x="4594" y="399"/>
                </a:lnTo>
                <a:lnTo>
                  <a:pt x="4594" y="398"/>
                </a:lnTo>
                <a:lnTo>
                  <a:pt x="4594" y="398"/>
                </a:lnTo>
                <a:lnTo>
                  <a:pt x="4594" y="398"/>
                </a:lnTo>
                <a:lnTo>
                  <a:pt x="4595" y="398"/>
                </a:lnTo>
                <a:lnTo>
                  <a:pt x="4595" y="399"/>
                </a:lnTo>
                <a:lnTo>
                  <a:pt x="4595" y="399"/>
                </a:lnTo>
                <a:lnTo>
                  <a:pt x="4596" y="398"/>
                </a:lnTo>
                <a:lnTo>
                  <a:pt x="4596" y="398"/>
                </a:lnTo>
                <a:lnTo>
                  <a:pt x="4596" y="398"/>
                </a:lnTo>
                <a:lnTo>
                  <a:pt x="4596" y="398"/>
                </a:lnTo>
                <a:lnTo>
                  <a:pt x="4597" y="398"/>
                </a:lnTo>
                <a:lnTo>
                  <a:pt x="4597" y="398"/>
                </a:lnTo>
                <a:lnTo>
                  <a:pt x="4597" y="397"/>
                </a:lnTo>
                <a:lnTo>
                  <a:pt x="4597" y="397"/>
                </a:lnTo>
                <a:lnTo>
                  <a:pt x="4597" y="397"/>
                </a:lnTo>
                <a:lnTo>
                  <a:pt x="4598" y="397"/>
                </a:lnTo>
                <a:lnTo>
                  <a:pt x="4598" y="397"/>
                </a:lnTo>
                <a:lnTo>
                  <a:pt x="4598" y="397"/>
                </a:lnTo>
                <a:lnTo>
                  <a:pt x="4598" y="397"/>
                </a:lnTo>
                <a:lnTo>
                  <a:pt x="4599" y="397"/>
                </a:lnTo>
                <a:lnTo>
                  <a:pt x="4599" y="397"/>
                </a:lnTo>
                <a:lnTo>
                  <a:pt x="4599" y="396"/>
                </a:lnTo>
                <a:lnTo>
                  <a:pt x="4599" y="397"/>
                </a:lnTo>
                <a:lnTo>
                  <a:pt x="4600" y="397"/>
                </a:lnTo>
                <a:lnTo>
                  <a:pt x="4600" y="396"/>
                </a:lnTo>
                <a:lnTo>
                  <a:pt x="4600" y="396"/>
                </a:lnTo>
                <a:lnTo>
                  <a:pt x="4601" y="395"/>
                </a:lnTo>
                <a:lnTo>
                  <a:pt x="4601" y="395"/>
                </a:lnTo>
                <a:lnTo>
                  <a:pt x="4601" y="394"/>
                </a:lnTo>
                <a:lnTo>
                  <a:pt x="4601" y="395"/>
                </a:lnTo>
                <a:lnTo>
                  <a:pt x="4602" y="395"/>
                </a:lnTo>
                <a:lnTo>
                  <a:pt x="4602" y="395"/>
                </a:lnTo>
                <a:lnTo>
                  <a:pt x="4602" y="395"/>
                </a:lnTo>
                <a:lnTo>
                  <a:pt x="4602" y="394"/>
                </a:lnTo>
                <a:lnTo>
                  <a:pt x="4602" y="395"/>
                </a:lnTo>
                <a:lnTo>
                  <a:pt x="4603" y="394"/>
                </a:lnTo>
                <a:lnTo>
                  <a:pt x="4603" y="394"/>
                </a:lnTo>
                <a:lnTo>
                  <a:pt x="4603" y="394"/>
                </a:lnTo>
                <a:lnTo>
                  <a:pt x="4603" y="394"/>
                </a:lnTo>
                <a:lnTo>
                  <a:pt x="4604" y="394"/>
                </a:lnTo>
                <a:lnTo>
                  <a:pt x="4604" y="394"/>
                </a:lnTo>
                <a:lnTo>
                  <a:pt x="4604" y="393"/>
                </a:lnTo>
                <a:lnTo>
                  <a:pt x="4604" y="394"/>
                </a:lnTo>
                <a:lnTo>
                  <a:pt x="4605" y="394"/>
                </a:lnTo>
                <a:lnTo>
                  <a:pt x="4605" y="393"/>
                </a:lnTo>
                <a:lnTo>
                  <a:pt x="4605" y="393"/>
                </a:lnTo>
                <a:lnTo>
                  <a:pt x="4606" y="393"/>
                </a:lnTo>
                <a:lnTo>
                  <a:pt x="4606" y="392"/>
                </a:lnTo>
                <a:lnTo>
                  <a:pt x="4606" y="392"/>
                </a:lnTo>
                <a:lnTo>
                  <a:pt x="4606" y="392"/>
                </a:lnTo>
                <a:lnTo>
                  <a:pt x="4607" y="391"/>
                </a:lnTo>
                <a:lnTo>
                  <a:pt x="4607" y="392"/>
                </a:lnTo>
                <a:lnTo>
                  <a:pt x="4607" y="392"/>
                </a:lnTo>
                <a:lnTo>
                  <a:pt x="4607" y="392"/>
                </a:lnTo>
                <a:lnTo>
                  <a:pt x="4608" y="392"/>
                </a:lnTo>
                <a:lnTo>
                  <a:pt x="4608" y="391"/>
                </a:lnTo>
                <a:lnTo>
                  <a:pt x="4608" y="391"/>
                </a:lnTo>
                <a:lnTo>
                  <a:pt x="4608" y="391"/>
                </a:lnTo>
                <a:lnTo>
                  <a:pt x="4608" y="391"/>
                </a:lnTo>
                <a:lnTo>
                  <a:pt x="4609" y="390"/>
                </a:lnTo>
                <a:lnTo>
                  <a:pt x="4609" y="389"/>
                </a:lnTo>
                <a:lnTo>
                  <a:pt x="4609" y="389"/>
                </a:lnTo>
                <a:lnTo>
                  <a:pt x="4609" y="389"/>
                </a:lnTo>
                <a:lnTo>
                  <a:pt x="4610" y="389"/>
                </a:lnTo>
                <a:lnTo>
                  <a:pt x="4610" y="389"/>
                </a:lnTo>
                <a:lnTo>
                  <a:pt x="4610" y="389"/>
                </a:lnTo>
                <a:lnTo>
                  <a:pt x="4611" y="388"/>
                </a:lnTo>
                <a:lnTo>
                  <a:pt x="4611" y="388"/>
                </a:lnTo>
                <a:lnTo>
                  <a:pt x="4611" y="388"/>
                </a:lnTo>
                <a:lnTo>
                  <a:pt x="4611" y="387"/>
                </a:lnTo>
                <a:lnTo>
                  <a:pt x="4612" y="387"/>
                </a:lnTo>
                <a:lnTo>
                  <a:pt x="4612" y="387"/>
                </a:lnTo>
                <a:lnTo>
                  <a:pt x="4612" y="386"/>
                </a:lnTo>
                <a:lnTo>
                  <a:pt x="4612" y="387"/>
                </a:lnTo>
                <a:lnTo>
                  <a:pt x="4613" y="386"/>
                </a:lnTo>
                <a:lnTo>
                  <a:pt x="4613" y="387"/>
                </a:lnTo>
                <a:lnTo>
                  <a:pt x="4613" y="386"/>
                </a:lnTo>
                <a:lnTo>
                  <a:pt x="4613" y="386"/>
                </a:lnTo>
                <a:lnTo>
                  <a:pt x="4613" y="386"/>
                </a:lnTo>
                <a:lnTo>
                  <a:pt x="4614" y="387"/>
                </a:lnTo>
                <a:lnTo>
                  <a:pt x="4614" y="386"/>
                </a:lnTo>
                <a:lnTo>
                  <a:pt x="4614" y="385"/>
                </a:lnTo>
                <a:lnTo>
                  <a:pt x="4615" y="386"/>
                </a:lnTo>
                <a:lnTo>
                  <a:pt x="4615" y="385"/>
                </a:lnTo>
                <a:lnTo>
                  <a:pt x="4615" y="385"/>
                </a:lnTo>
                <a:lnTo>
                  <a:pt x="4615" y="385"/>
                </a:lnTo>
                <a:lnTo>
                  <a:pt x="4616" y="385"/>
                </a:lnTo>
                <a:lnTo>
                  <a:pt x="4616" y="386"/>
                </a:lnTo>
                <a:lnTo>
                  <a:pt x="4616" y="385"/>
                </a:lnTo>
                <a:lnTo>
                  <a:pt x="4616" y="386"/>
                </a:lnTo>
                <a:lnTo>
                  <a:pt x="4617" y="386"/>
                </a:lnTo>
                <a:lnTo>
                  <a:pt x="4617" y="386"/>
                </a:lnTo>
                <a:lnTo>
                  <a:pt x="4617" y="384"/>
                </a:lnTo>
                <a:lnTo>
                  <a:pt x="4617" y="384"/>
                </a:lnTo>
                <a:lnTo>
                  <a:pt x="4618" y="384"/>
                </a:lnTo>
                <a:lnTo>
                  <a:pt x="4618" y="383"/>
                </a:lnTo>
                <a:lnTo>
                  <a:pt x="4618" y="384"/>
                </a:lnTo>
                <a:lnTo>
                  <a:pt x="4618" y="384"/>
                </a:lnTo>
                <a:lnTo>
                  <a:pt x="4618" y="383"/>
                </a:lnTo>
                <a:lnTo>
                  <a:pt x="4619" y="384"/>
                </a:lnTo>
                <a:lnTo>
                  <a:pt x="4619" y="384"/>
                </a:lnTo>
                <a:lnTo>
                  <a:pt x="4619" y="383"/>
                </a:lnTo>
                <a:lnTo>
                  <a:pt x="4620" y="383"/>
                </a:lnTo>
                <a:lnTo>
                  <a:pt x="4620" y="383"/>
                </a:lnTo>
                <a:lnTo>
                  <a:pt x="4620" y="383"/>
                </a:lnTo>
                <a:lnTo>
                  <a:pt x="4620" y="383"/>
                </a:lnTo>
                <a:lnTo>
                  <a:pt x="4621" y="383"/>
                </a:lnTo>
                <a:lnTo>
                  <a:pt x="4621" y="383"/>
                </a:lnTo>
                <a:lnTo>
                  <a:pt x="4621" y="383"/>
                </a:lnTo>
                <a:lnTo>
                  <a:pt x="4621" y="383"/>
                </a:lnTo>
                <a:lnTo>
                  <a:pt x="4622" y="384"/>
                </a:lnTo>
                <a:lnTo>
                  <a:pt x="4622" y="383"/>
                </a:lnTo>
                <a:lnTo>
                  <a:pt x="4622" y="383"/>
                </a:lnTo>
                <a:lnTo>
                  <a:pt x="4622" y="382"/>
                </a:lnTo>
                <a:lnTo>
                  <a:pt x="4623" y="382"/>
                </a:lnTo>
                <a:lnTo>
                  <a:pt x="4623" y="382"/>
                </a:lnTo>
                <a:lnTo>
                  <a:pt x="4623" y="382"/>
                </a:lnTo>
                <a:lnTo>
                  <a:pt x="4623" y="381"/>
                </a:lnTo>
                <a:lnTo>
                  <a:pt x="4623" y="381"/>
                </a:lnTo>
                <a:lnTo>
                  <a:pt x="4624" y="381"/>
                </a:lnTo>
                <a:lnTo>
                  <a:pt x="4624" y="381"/>
                </a:lnTo>
                <a:lnTo>
                  <a:pt x="4624" y="381"/>
                </a:lnTo>
                <a:lnTo>
                  <a:pt x="4625" y="381"/>
                </a:lnTo>
                <a:lnTo>
                  <a:pt x="4625" y="381"/>
                </a:lnTo>
                <a:lnTo>
                  <a:pt x="4625" y="381"/>
                </a:lnTo>
                <a:lnTo>
                  <a:pt x="4625" y="381"/>
                </a:lnTo>
                <a:lnTo>
                  <a:pt x="4626" y="381"/>
                </a:lnTo>
                <a:lnTo>
                  <a:pt x="4626" y="380"/>
                </a:lnTo>
                <a:lnTo>
                  <a:pt x="4626" y="379"/>
                </a:lnTo>
                <a:lnTo>
                  <a:pt x="4626" y="380"/>
                </a:lnTo>
                <a:lnTo>
                  <a:pt x="4627" y="379"/>
                </a:lnTo>
                <a:lnTo>
                  <a:pt x="4627" y="379"/>
                </a:lnTo>
                <a:lnTo>
                  <a:pt x="4627" y="380"/>
                </a:lnTo>
                <a:lnTo>
                  <a:pt x="4627" y="379"/>
                </a:lnTo>
                <a:lnTo>
                  <a:pt x="4628" y="379"/>
                </a:lnTo>
                <a:lnTo>
                  <a:pt x="4628" y="379"/>
                </a:lnTo>
                <a:lnTo>
                  <a:pt x="4628" y="379"/>
                </a:lnTo>
                <a:lnTo>
                  <a:pt x="4628" y="378"/>
                </a:lnTo>
                <a:lnTo>
                  <a:pt x="4628" y="378"/>
                </a:lnTo>
                <a:lnTo>
                  <a:pt x="4629" y="378"/>
                </a:lnTo>
                <a:lnTo>
                  <a:pt x="4629" y="378"/>
                </a:lnTo>
                <a:lnTo>
                  <a:pt x="4629" y="378"/>
                </a:lnTo>
                <a:lnTo>
                  <a:pt x="4630" y="378"/>
                </a:lnTo>
                <a:lnTo>
                  <a:pt x="4630" y="378"/>
                </a:lnTo>
                <a:lnTo>
                  <a:pt x="4630" y="376"/>
                </a:lnTo>
                <a:lnTo>
                  <a:pt x="4630" y="378"/>
                </a:lnTo>
                <a:lnTo>
                  <a:pt x="4631" y="377"/>
                </a:lnTo>
                <a:lnTo>
                  <a:pt x="4631" y="376"/>
                </a:lnTo>
                <a:lnTo>
                  <a:pt x="4631" y="376"/>
                </a:lnTo>
                <a:lnTo>
                  <a:pt x="4631" y="376"/>
                </a:lnTo>
                <a:lnTo>
                  <a:pt x="4632" y="376"/>
                </a:lnTo>
                <a:lnTo>
                  <a:pt x="4632" y="376"/>
                </a:lnTo>
                <a:lnTo>
                  <a:pt x="4632" y="377"/>
                </a:lnTo>
                <a:lnTo>
                  <a:pt x="4632" y="376"/>
                </a:lnTo>
                <a:lnTo>
                  <a:pt x="4633" y="376"/>
                </a:lnTo>
                <a:lnTo>
                  <a:pt x="4633" y="376"/>
                </a:lnTo>
                <a:lnTo>
                  <a:pt x="4633" y="376"/>
                </a:lnTo>
                <a:lnTo>
                  <a:pt x="4633" y="376"/>
                </a:lnTo>
                <a:lnTo>
                  <a:pt x="4634" y="376"/>
                </a:lnTo>
                <a:lnTo>
                  <a:pt x="4634" y="376"/>
                </a:lnTo>
                <a:lnTo>
                  <a:pt x="4634" y="376"/>
                </a:lnTo>
                <a:lnTo>
                  <a:pt x="4634" y="376"/>
                </a:lnTo>
                <a:lnTo>
                  <a:pt x="4635" y="376"/>
                </a:lnTo>
                <a:lnTo>
                  <a:pt x="4635" y="376"/>
                </a:lnTo>
                <a:lnTo>
                  <a:pt x="4635" y="377"/>
                </a:lnTo>
                <a:lnTo>
                  <a:pt x="4635" y="376"/>
                </a:lnTo>
                <a:lnTo>
                  <a:pt x="4636" y="375"/>
                </a:lnTo>
                <a:lnTo>
                  <a:pt x="4636" y="375"/>
                </a:lnTo>
                <a:lnTo>
                  <a:pt x="4636" y="374"/>
                </a:lnTo>
                <a:lnTo>
                  <a:pt x="4636" y="374"/>
                </a:lnTo>
                <a:lnTo>
                  <a:pt x="4637" y="374"/>
                </a:lnTo>
                <a:lnTo>
                  <a:pt x="4637" y="373"/>
                </a:lnTo>
                <a:lnTo>
                  <a:pt x="4637" y="373"/>
                </a:lnTo>
                <a:lnTo>
                  <a:pt x="4637" y="374"/>
                </a:lnTo>
                <a:lnTo>
                  <a:pt x="4638" y="374"/>
                </a:lnTo>
                <a:lnTo>
                  <a:pt x="4638" y="374"/>
                </a:lnTo>
                <a:lnTo>
                  <a:pt x="4638" y="375"/>
                </a:lnTo>
                <a:lnTo>
                  <a:pt x="4639" y="374"/>
                </a:lnTo>
                <a:lnTo>
                  <a:pt x="4639" y="376"/>
                </a:lnTo>
                <a:lnTo>
                  <a:pt x="4639" y="373"/>
                </a:lnTo>
                <a:lnTo>
                  <a:pt x="4639" y="373"/>
                </a:lnTo>
                <a:lnTo>
                  <a:pt x="4639" y="374"/>
                </a:lnTo>
                <a:lnTo>
                  <a:pt x="4640" y="375"/>
                </a:lnTo>
                <a:lnTo>
                  <a:pt x="4640" y="373"/>
                </a:lnTo>
                <a:lnTo>
                  <a:pt x="4640" y="373"/>
                </a:lnTo>
                <a:lnTo>
                  <a:pt x="4640" y="374"/>
                </a:lnTo>
                <a:lnTo>
                  <a:pt x="4641" y="373"/>
                </a:lnTo>
                <a:lnTo>
                  <a:pt x="4641" y="374"/>
                </a:lnTo>
                <a:lnTo>
                  <a:pt x="4641" y="374"/>
                </a:lnTo>
                <a:lnTo>
                  <a:pt x="4641" y="375"/>
                </a:lnTo>
                <a:lnTo>
                  <a:pt x="4642" y="374"/>
                </a:lnTo>
                <a:lnTo>
                  <a:pt x="4642" y="373"/>
                </a:lnTo>
                <a:lnTo>
                  <a:pt x="4642" y="373"/>
                </a:lnTo>
                <a:lnTo>
                  <a:pt x="4642" y="374"/>
                </a:lnTo>
                <a:lnTo>
                  <a:pt x="4643" y="373"/>
                </a:lnTo>
                <a:lnTo>
                  <a:pt x="4643" y="373"/>
                </a:lnTo>
                <a:lnTo>
                  <a:pt x="4643" y="373"/>
                </a:lnTo>
                <a:lnTo>
                  <a:pt x="4644" y="373"/>
                </a:lnTo>
                <a:lnTo>
                  <a:pt x="4644" y="373"/>
                </a:lnTo>
                <a:lnTo>
                  <a:pt x="4644" y="373"/>
                </a:lnTo>
                <a:lnTo>
                  <a:pt x="4644" y="373"/>
                </a:lnTo>
                <a:lnTo>
                  <a:pt x="4644" y="373"/>
                </a:lnTo>
                <a:lnTo>
                  <a:pt x="4645" y="373"/>
                </a:lnTo>
                <a:lnTo>
                  <a:pt x="4645" y="373"/>
                </a:lnTo>
                <a:lnTo>
                  <a:pt x="4645" y="372"/>
                </a:lnTo>
                <a:lnTo>
                  <a:pt x="4645" y="372"/>
                </a:lnTo>
                <a:lnTo>
                  <a:pt x="4646" y="372"/>
                </a:lnTo>
                <a:lnTo>
                  <a:pt x="4646" y="373"/>
                </a:lnTo>
                <a:lnTo>
                  <a:pt x="4646" y="373"/>
                </a:lnTo>
                <a:lnTo>
                  <a:pt x="4646" y="374"/>
                </a:lnTo>
                <a:lnTo>
                  <a:pt x="4647" y="373"/>
                </a:lnTo>
                <a:lnTo>
                  <a:pt x="4647" y="373"/>
                </a:lnTo>
                <a:lnTo>
                  <a:pt x="4647" y="373"/>
                </a:lnTo>
                <a:lnTo>
                  <a:pt x="4647" y="373"/>
                </a:lnTo>
                <a:lnTo>
                  <a:pt x="4648" y="373"/>
                </a:lnTo>
                <a:lnTo>
                  <a:pt x="4648" y="374"/>
                </a:lnTo>
                <a:lnTo>
                  <a:pt x="4648" y="373"/>
                </a:lnTo>
                <a:lnTo>
                  <a:pt x="4649" y="373"/>
                </a:lnTo>
                <a:lnTo>
                  <a:pt x="4649" y="372"/>
                </a:lnTo>
                <a:lnTo>
                  <a:pt x="4649" y="372"/>
                </a:lnTo>
                <a:lnTo>
                  <a:pt x="4649" y="371"/>
                </a:lnTo>
                <a:lnTo>
                  <a:pt x="4649" y="371"/>
                </a:lnTo>
                <a:lnTo>
                  <a:pt x="4650" y="371"/>
                </a:lnTo>
                <a:lnTo>
                  <a:pt x="4650" y="371"/>
                </a:lnTo>
                <a:lnTo>
                  <a:pt x="4650" y="371"/>
                </a:lnTo>
                <a:lnTo>
                  <a:pt x="4650" y="372"/>
                </a:lnTo>
                <a:lnTo>
                  <a:pt x="4651" y="372"/>
                </a:lnTo>
                <a:lnTo>
                  <a:pt x="4651" y="372"/>
                </a:lnTo>
                <a:lnTo>
                  <a:pt x="4651" y="372"/>
                </a:lnTo>
                <a:lnTo>
                  <a:pt x="4651" y="373"/>
                </a:lnTo>
                <a:lnTo>
                  <a:pt x="4652" y="373"/>
                </a:lnTo>
                <a:lnTo>
                  <a:pt x="4652" y="373"/>
                </a:lnTo>
                <a:lnTo>
                  <a:pt x="4652" y="372"/>
                </a:lnTo>
                <a:lnTo>
                  <a:pt x="4652" y="372"/>
                </a:lnTo>
                <a:lnTo>
                  <a:pt x="4653" y="373"/>
                </a:lnTo>
                <a:lnTo>
                  <a:pt x="4653" y="371"/>
                </a:lnTo>
                <a:lnTo>
                  <a:pt x="4653" y="373"/>
                </a:lnTo>
                <a:lnTo>
                  <a:pt x="4654" y="372"/>
                </a:lnTo>
                <a:lnTo>
                  <a:pt x="4654" y="372"/>
                </a:lnTo>
                <a:lnTo>
                  <a:pt x="4654" y="373"/>
                </a:lnTo>
                <a:lnTo>
                  <a:pt x="4654" y="372"/>
                </a:lnTo>
                <a:lnTo>
                  <a:pt x="4655" y="372"/>
                </a:lnTo>
                <a:lnTo>
                  <a:pt x="4655" y="371"/>
                </a:lnTo>
                <a:lnTo>
                  <a:pt x="4655" y="372"/>
                </a:lnTo>
                <a:lnTo>
                  <a:pt x="4655" y="373"/>
                </a:lnTo>
                <a:lnTo>
                  <a:pt x="4655" y="373"/>
                </a:lnTo>
                <a:lnTo>
                  <a:pt x="4656" y="373"/>
                </a:lnTo>
                <a:lnTo>
                  <a:pt x="4656" y="373"/>
                </a:lnTo>
                <a:lnTo>
                  <a:pt x="4656" y="373"/>
                </a:lnTo>
                <a:lnTo>
                  <a:pt x="4656" y="372"/>
                </a:lnTo>
                <a:lnTo>
                  <a:pt x="4657" y="371"/>
                </a:lnTo>
                <a:lnTo>
                  <a:pt x="4657" y="371"/>
                </a:lnTo>
                <a:lnTo>
                  <a:pt x="4657" y="371"/>
                </a:lnTo>
                <a:lnTo>
                  <a:pt x="4658" y="372"/>
                </a:lnTo>
                <a:lnTo>
                  <a:pt x="4658" y="371"/>
                </a:lnTo>
                <a:lnTo>
                  <a:pt x="4658" y="372"/>
                </a:lnTo>
                <a:lnTo>
                  <a:pt x="4658" y="372"/>
                </a:lnTo>
                <a:lnTo>
                  <a:pt x="4659" y="371"/>
                </a:lnTo>
                <a:lnTo>
                  <a:pt x="4659" y="372"/>
                </a:lnTo>
                <a:lnTo>
                  <a:pt x="4659" y="372"/>
                </a:lnTo>
                <a:lnTo>
                  <a:pt x="4659" y="372"/>
                </a:lnTo>
                <a:lnTo>
                  <a:pt x="4660" y="373"/>
                </a:lnTo>
                <a:lnTo>
                  <a:pt x="4660" y="373"/>
                </a:lnTo>
                <a:lnTo>
                  <a:pt x="4660" y="372"/>
                </a:lnTo>
                <a:lnTo>
                  <a:pt x="4660" y="373"/>
                </a:lnTo>
                <a:lnTo>
                  <a:pt x="4660" y="373"/>
                </a:lnTo>
                <a:lnTo>
                  <a:pt x="4661" y="372"/>
                </a:lnTo>
                <a:lnTo>
                  <a:pt x="4661" y="373"/>
                </a:lnTo>
                <a:lnTo>
                  <a:pt x="4661" y="373"/>
                </a:lnTo>
                <a:lnTo>
                  <a:pt x="4661" y="373"/>
                </a:lnTo>
                <a:lnTo>
                  <a:pt x="4662" y="372"/>
                </a:lnTo>
                <a:lnTo>
                  <a:pt x="4662" y="371"/>
                </a:lnTo>
                <a:lnTo>
                  <a:pt x="4662" y="372"/>
                </a:lnTo>
                <a:lnTo>
                  <a:pt x="4663" y="371"/>
                </a:lnTo>
                <a:lnTo>
                  <a:pt x="4663" y="371"/>
                </a:lnTo>
                <a:lnTo>
                  <a:pt x="4663" y="369"/>
                </a:lnTo>
                <a:lnTo>
                  <a:pt x="4663" y="371"/>
                </a:lnTo>
                <a:lnTo>
                  <a:pt x="4664" y="371"/>
                </a:lnTo>
                <a:lnTo>
                  <a:pt x="4664" y="371"/>
                </a:lnTo>
                <a:lnTo>
                  <a:pt x="4664" y="372"/>
                </a:lnTo>
                <a:lnTo>
                  <a:pt x="4664" y="373"/>
                </a:lnTo>
                <a:lnTo>
                  <a:pt x="4665" y="373"/>
                </a:lnTo>
                <a:lnTo>
                  <a:pt x="4665" y="372"/>
                </a:lnTo>
                <a:lnTo>
                  <a:pt x="4665" y="372"/>
                </a:lnTo>
                <a:lnTo>
                  <a:pt x="4665" y="372"/>
                </a:lnTo>
                <a:lnTo>
                  <a:pt x="4665" y="371"/>
                </a:lnTo>
                <a:lnTo>
                  <a:pt x="4666" y="371"/>
                </a:lnTo>
                <a:lnTo>
                  <a:pt x="4666" y="371"/>
                </a:lnTo>
                <a:lnTo>
                  <a:pt x="4666" y="372"/>
                </a:lnTo>
                <a:lnTo>
                  <a:pt x="4666" y="371"/>
                </a:lnTo>
                <a:lnTo>
                  <a:pt x="4667" y="371"/>
                </a:lnTo>
                <a:lnTo>
                  <a:pt x="4667" y="373"/>
                </a:lnTo>
                <a:lnTo>
                  <a:pt x="4667" y="370"/>
                </a:lnTo>
                <a:lnTo>
                  <a:pt x="4668" y="371"/>
                </a:lnTo>
                <a:lnTo>
                  <a:pt x="4668" y="372"/>
                </a:lnTo>
                <a:lnTo>
                  <a:pt x="4668" y="371"/>
                </a:lnTo>
                <a:lnTo>
                  <a:pt x="4668" y="371"/>
                </a:lnTo>
                <a:lnTo>
                  <a:pt x="4669" y="371"/>
                </a:lnTo>
                <a:lnTo>
                  <a:pt x="4669" y="371"/>
                </a:lnTo>
                <a:lnTo>
                  <a:pt x="4669" y="369"/>
                </a:lnTo>
                <a:lnTo>
                  <a:pt x="4669" y="370"/>
                </a:lnTo>
                <a:lnTo>
                  <a:pt x="4670" y="369"/>
                </a:lnTo>
                <a:lnTo>
                  <a:pt x="4670" y="370"/>
                </a:lnTo>
                <a:lnTo>
                  <a:pt x="4670" y="370"/>
                </a:lnTo>
                <a:lnTo>
                  <a:pt x="4670" y="369"/>
                </a:lnTo>
                <a:lnTo>
                  <a:pt x="4670" y="370"/>
                </a:lnTo>
                <a:lnTo>
                  <a:pt x="4671" y="370"/>
                </a:lnTo>
                <a:lnTo>
                  <a:pt x="4671" y="370"/>
                </a:lnTo>
                <a:lnTo>
                  <a:pt x="4671" y="369"/>
                </a:lnTo>
                <a:lnTo>
                  <a:pt x="4671" y="370"/>
                </a:lnTo>
                <a:lnTo>
                  <a:pt x="4672" y="371"/>
                </a:lnTo>
                <a:lnTo>
                  <a:pt x="4672" y="370"/>
                </a:lnTo>
                <a:lnTo>
                  <a:pt x="4672" y="370"/>
                </a:lnTo>
                <a:lnTo>
                  <a:pt x="4673" y="370"/>
                </a:lnTo>
                <a:lnTo>
                  <a:pt x="4673" y="370"/>
                </a:lnTo>
                <a:lnTo>
                  <a:pt x="4673" y="369"/>
                </a:lnTo>
                <a:lnTo>
                  <a:pt x="4673" y="369"/>
                </a:lnTo>
                <a:lnTo>
                  <a:pt x="4674" y="371"/>
                </a:lnTo>
                <a:lnTo>
                  <a:pt x="4674" y="368"/>
                </a:lnTo>
                <a:lnTo>
                  <a:pt x="4674" y="368"/>
                </a:lnTo>
                <a:lnTo>
                  <a:pt x="4674" y="368"/>
                </a:lnTo>
                <a:lnTo>
                  <a:pt x="4675" y="368"/>
                </a:lnTo>
                <a:lnTo>
                  <a:pt x="4675" y="367"/>
                </a:lnTo>
                <a:lnTo>
                  <a:pt x="4675" y="368"/>
                </a:lnTo>
                <a:lnTo>
                  <a:pt x="4675" y="368"/>
                </a:lnTo>
                <a:lnTo>
                  <a:pt x="4675" y="368"/>
                </a:lnTo>
                <a:lnTo>
                  <a:pt x="4676" y="368"/>
                </a:lnTo>
                <a:lnTo>
                  <a:pt x="4676" y="367"/>
                </a:lnTo>
                <a:lnTo>
                  <a:pt x="4676" y="365"/>
                </a:lnTo>
                <a:lnTo>
                  <a:pt x="4677" y="366"/>
                </a:lnTo>
                <a:lnTo>
                  <a:pt x="4677" y="366"/>
                </a:lnTo>
                <a:lnTo>
                  <a:pt x="4677" y="366"/>
                </a:lnTo>
                <a:lnTo>
                  <a:pt x="4677" y="366"/>
                </a:lnTo>
                <a:lnTo>
                  <a:pt x="4678" y="365"/>
                </a:lnTo>
                <a:lnTo>
                  <a:pt x="4678" y="364"/>
                </a:lnTo>
                <a:lnTo>
                  <a:pt x="4678" y="365"/>
                </a:lnTo>
                <a:lnTo>
                  <a:pt x="4678" y="365"/>
                </a:lnTo>
                <a:lnTo>
                  <a:pt x="4679" y="365"/>
                </a:lnTo>
                <a:lnTo>
                  <a:pt x="4679" y="364"/>
                </a:lnTo>
                <a:lnTo>
                  <a:pt x="4679" y="365"/>
                </a:lnTo>
                <a:lnTo>
                  <a:pt x="4679" y="365"/>
                </a:lnTo>
                <a:lnTo>
                  <a:pt x="4680" y="363"/>
                </a:lnTo>
                <a:lnTo>
                  <a:pt x="4680" y="363"/>
                </a:lnTo>
                <a:lnTo>
                  <a:pt x="4680" y="362"/>
                </a:lnTo>
                <a:lnTo>
                  <a:pt x="4680" y="362"/>
                </a:lnTo>
                <a:lnTo>
                  <a:pt x="4681" y="362"/>
                </a:lnTo>
                <a:lnTo>
                  <a:pt x="4681" y="361"/>
                </a:lnTo>
                <a:lnTo>
                  <a:pt x="4681" y="360"/>
                </a:lnTo>
                <a:lnTo>
                  <a:pt x="4681" y="359"/>
                </a:lnTo>
                <a:lnTo>
                  <a:pt x="4682" y="360"/>
                </a:lnTo>
                <a:lnTo>
                  <a:pt x="4682" y="359"/>
                </a:lnTo>
                <a:lnTo>
                  <a:pt x="4682" y="359"/>
                </a:lnTo>
                <a:lnTo>
                  <a:pt x="4682" y="359"/>
                </a:lnTo>
                <a:lnTo>
                  <a:pt x="4683" y="359"/>
                </a:lnTo>
                <a:lnTo>
                  <a:pt x="4683" y="358"/>
                </a:lnTo>
                <a:lnTo>
                  <a:pt x="4683" y="358"/>
                </a:lnTo>
                <a:lnTo>
                  <a:pt x="4683" y="356"/>
                </a:lnTo>
                <a:lnTo>
                  <a:pt x="4684" y="354"/>
                </a:lnTo>
                <a:lnTo>
                  <a:pt x="4684" y="354"/>
                </a:lnTo>
                <a:lnTo>
                  <a:pt x="4684" y="352"/>
                </a:lnTo>
                <a:lnTo>
                  <a:pt x="4684" y="352"/>
                </a:lnTo>
                <a:lnTo>
                  <a:pt x="4685" y="352"/>
                </a:lnTo>
                <a:lnTo>
                  <a:pt x="4685" y="352"/>
                </a:lnTo>
                <a:lnTo>
                  <a:pt x="4685" y="351"/>
                </a:lnTo>
                <a:lnTo>
                  <a:pt x="4685" y="351"/>
                </a:lnTo>
                <a:lnTo>
                  <a:pt x="4686" y="350"/>
                </a:lnTo>
                <a:lnTo>
                  <a:pt x="4686" y="351"/>
                </a:lnTo>
                <a:lnTo>
                  <a:pt x="4686" y="350"/>
                </a:lnTo>
                <a:lnTo>
                  <a:pt x="4686" y="350"/>
                </a:lnTo>
                <a:lnTo>
                  <a:pt x="4687" y="348"/>
                </a:lnTo>
                <a:lnTo>
                  <a:pt x="4687" y="349"/>
                </a:lnTo>
                <a:lnTo>
                  <a:pt x="4687" y="348"/>
                </a:lnTo>
                <a:lnTo>
                  <a:pt x="4687" y="348"/>
                </a:lnTo>
                <a:lnTo>
                  <a:pt x="4688" y="348"/>
                </a:lnTo>
                <a:lnTo>
                  <a:pt x="4688" y="347"/>
                </a:lnTo>
                <a:lnTo>
                  <a:pt x="4688" y="347"/>
                </a:lnTo>
                <a:lnTo>
                  <a:pt x="4688" y="346"/>
                </a:lnTo>
                <a:lnTo>
                  <a:pt x="4689" y="346"/>
                </a:lnTo>
                <a:lnTo>
                  <a:pt x="4689" y="348"/>
                </a:lnTo>
                <a:lnTo>
                  <a:pt x="4689" y="347"/>
                </a:lnTo>
                <a:lnTo>
                  <a:pt x="4689" y="346"/>
                </a:lnTo>
                <a:lnTo>
                  <a:pt x="4690" y="346"/>
                </a:lnTo>
                <a:lnTo>
                  <a:pt x="4690" y="345"/>
                </a:lnTo>
                <a:lnTo>
                  <a:pt x="4690" y="345"/>
                </a:lnTo>
                <a:lnTo>
                  <a:pt x="4690" y="345"/>
                </a:lnTo>
                <a:lnTo>
                  <a:pt x="4691" y="344"/>
                </a:lnTo>
                <a:lnTo>
                  <a:pt x="4691" y="344"/>
                </a:lnTo>
                <a:lnTo>
                  <a:pt x="4691" y="343"/>
                </a:lnTo>
                <a:lnTo>
                  <a:pt x="4691" y="344"/>
                </a:lnTo>
                <a:lnTo>
                  <a:pt x="4692" y="345"/>
                </a:lnTo>
                <a:lnTo>
                  <a:pt x="4692" y="345"/>
                </a:lnTo>
                <a:lnTo>
                  <a:pt x="4692" y="345"/>
                </a:lnTo>
                <a:lnTo>
                  <a:pt x="4692" y="344"/>
                </a:lnTo>
                <a:lnTo>
                  <a:pt x="4693" y="345"/>
                </a:lnTo>
                <a:lnTo>
                  <a:pt x="4693" y="345"/>
                </a:lnTo>
                <a:lnTo>
                  <a:pt x="4693" y="345"/>
                </a:lnTo>
                <a:lnTo>
                  <a:pt x="4693" y="345"/>
                </a:lnTo>
                <a:lnTo>
                  <a:pt x="4694" y="345"/>
                </a:lnTo>
                <a:lnTo>
                  <a:pt x="4694" y="346"/>
                </a:lnTo>
                <a:lnTo>
                  <a:pt x="4694" y="348"/>
                </a:lnTo>
                <a:lnTo>
                  <a:pt x="4694" y="348"/>
                </a:lnTo>
                <a:lnTo>
                  <a:pt x="4695" y="347"/>
                </a:lnTo>
                <a:lnTo>
                  <a:pt x="4695" y="345"/>
                </a:lnTo>
                <a:lnTo>
                  <a:pt x="4695" y="346"/>
                </a:lnTo>
                <a:lnTo>
                  <a:pt x="4696" y="347"/>
                </a:lnTo>
                <a:lnTo>
                  <a:pt x="4696" y="347"/>
                </a:lnTo>
                <a:lnTo>
                  <a:pt x="4696" y="347"/>
                </a:lnTo>
                <a:lnTo>
                  <a:pt x="4696" y="347"/>
                </a:lnTo>
                <a:lnTo>
                  <a:pt x="4696" y="347"/>
                </a:lnTo>
                <a:lnTo>
                  <a:pt x="4697" y="348"/>
                </a:lnTo>
                <a:lnTo>
                  <a:pt x="4697" y="350"/>
                </a:lnTo>
                <a:lnTo>
                  <a:pt x="4697" y="350"/>
                </a:lnTo>
                <a:lnTo>
                  <a:pt x="4697" y="352"/>
                </a:lnTo>
                <a:lnTo>
                  <a:pt x="4698" y="351"/>
                </a:lnTo>
                <a:lnTo>
                  <a:pt x="4698" y="352"/>
                </a:lnTo>
                <a:lnTo>
                  <a:pt x="4698" y="351"/>
                </a:lnTo>
                <a:lnTo>
                  <a:pt x="4698" y="352"/>
                </a:lnTo>
                <a:lnTo>
                  <a:pt x="4699" y="352"/>
                </a:lnTo>
                <a:lnTo>
                  <a:pt x="4699" y="353"/>
                </a:lnTo>
                <a:lnTo>
                  <a:pt x="4699" y="352"/>
                </a:lnTo>
                <a:lnTo>
                  <a:pt x="4699" y="353"/>
                </a:lnTo>
                <a:lnTo>
                  <a:pt x="4700" y="355"/>
                </a:lnTo>
                <a:lnTo>
                  <a:pt x="4700" y="354"/>
                </a:lnTo>
                <a:lnTo>
                  <a:pt x="4700" y="354"/>
                </a:lnTo>
                <a:lnTo>
                  <a:pt x="4701" y="353"/>
                </a:lnTo>
                <a:lnTo>
                  <a:pt x="4701" y="354"/>
                </a:lnTo>
                <a:lnTo>
                  <a:pt x="4701" y="356"/>
                </a:lnTo>
                <a:lnTo>
                  <a:pt x="4701" y="356"/>
                </a:lnTo>
                <a:lnTo>
                  <a:pt x="4702" y="354"/>
                </a:lnTo>
                <a:lnTo>
                  <a:pt x="4702" y="355"/>
                </a:lnTo>
                <a:lnTo>
                  <a:pt x="4702" y="356"/>
                </a:lnTo>
                <a:lnTo>
                  <a:pt x="4702" y="356"/>
                </a:lnTo>
                <a:lnTo>
                  <a:pt x="4702" y="356"/>
                </a:lnTo>
                <a:lnTo>
                  <a:pt x="4703" y="356"/>
                </a:lnTo>
                <a:lnTo>
                  <a:pt x="4703" y="358"/>
                </a:lnTo>
                <a:lnTo>
                  <a:pt x="4703" y="357"/>
                </a:lnTo>
                <a:lnTo>
                  <a:pt x="4703" y="358"/>
                </a:lnTo>
                <a:lnTo>
                  <a:pt x="4704" y="358"/>
                </a:lnTo>
                <a:lnTo>
                  <a:pt x="4704" y="359"/>
                </a:lnTo>
                <a:lnTo>
                  <a:pt x="4704" y="360"/>
                </a:lnTo>
                <a:lnTo>
                  <a:pt x="4704" y="358"/>
                </a:lnTo>
                <a:lnTo>
                  <a:pt x="4705" y="359"/>
                </a:lnTo>
                <a:lnTo>
                  <a:pt x="4705" y="359"/>
                </a:lnTo>
                <a:lnTo>
                  <a:pt x="4705" y="360"/>
                </a:lnTo>
                <a:lnTo>
                  <a:pt x="4706" y="359"/>
                </a:lnTo>
                <a:lnTo>
                  <a:pt x="4706" y="361"/>
                </a:lnTo>
                <a:lnTo>
                  <a:pt x="4706" y="361"/>
                </a:lnTo>
                <a:lnTo>
                  <a:pt x="4706" y="362"/>
                </a:lnTo>
                <a:lnTo>
                  <a:pt x="4707" y="362"/>
                </a:lnTo>
                <a:lnTo>
                  <a:pt x="4707" y="362"/>
                </a:lnTo>
                <a:lnTo>
                  <a:pt x="4707" y="363"/>
                </a:lnTo>
                <a:lnTo>
                  <a:pt x="4707" y="362"/>
                </a:lnTo>
                <a:lnTo>
                  <a:pt x="4707" y="363"/>
                </a:lnTo>
                <a:lnTo>
                  <a:pt x="4708" y="363"/>
                </a:lnTo>
                <a:lnTo>
                  <a:pt x="4708" y="362"/>
                </a:lnTo>
                <a:lnTo>
                  <a:pt x="4708" y="362"/>
                </a:lnTo>
                <a:lnTo>
                  <a:pt x="4708" y="362"/>
                </a:lnTo>
                <a:lnTo>
                  <a:pt x="4709" y="363"/>
                </a:lnTo>
                <a:lnTo>
                  <a:pt x="4709" y="364"/>
                </a:lnTo>
                <a:lnTo>
                  <a:pt x="4709" y="363"/>
                </a:lnTo>
                <a:lnTo>
                  <a:pt x="4709" y="366"/>
                </a:lnTo>
                <a:lnTo>
                  <a:pt x="4710" y="364"/>
                </a:lnTo>
                <a:lnTo>
                  <a:pt x="4710" y="364"/>
                </a:lnTo>
                <a:lnTo>
                  <a:pt x="4710" y="366"/>
                </a:lnTo>
                <a:lnTo>
                  <a:pt x="4711" y="366"/>
                </a:lnTo>
                <a:lnTo>
                  <a:pt x="4711" y="366"/>
                </a:lnTo>
                <a:lnTo>
                  <a:pt x="4711" y="368"/>
                </a:lnTo>
                <a:lnTo>
                  <a:pt x="4711" y="368"/>
                </a:lnTo>
                <a:lnTo>
                  <a:pt x="4712" y="367"/>
                </a:lnTo>
                <a:lnTo>
                  <a:pt x="4712" y="368"/>
                </a:lnTo>
                <a:lnTo>
                  <a:pt x="4712" y="367"/>
                </a:lnTo>
                <a:lnTo>
                  <a:pt x="4712" y="368"/>
                </a:lnTo>
                <a:lnTo>
                  <a:pt x="4712" y="368"/>
                </a:lnTo>
                <a:lnTo>
                  <a:pt x="4713" y="368"/>
                </a:lnTo>
                <a:lnTo>
                  <a:pt x="4713" y="368"/>
                </a:lnTo>
                <a:lnTo>
                  <a:pt x="4713" y="368"/>
                </a:lnTo>
                <a:lnTo>
                  <a:pt x="4713" y="368"/>
                </a:lnTo>
                <a:lnTo>
                  <a:pt x="4714" y="369"/>
                </a:lnTo>
                <a:lnTo>
                  <a:pt x="4714" y="369"/>
                </a:lnTo>
                <a:lnTo>
                  <a:pt x="4714" y="368"/>
                </a:lnTo>
                <a:lnTo>
                  <a:pt x="4715" y="368"/>
                </a:lnTo>
                <a:lnTo>
                  <a:pt x="4715" y="369"/>
                </a:lnTo>
                <a:lnTo>
                  <a:pt x="4715" y="369"/>
                </a:lnTo>
                <a:lnTo>
                  <a:pt x="4715" y="369"/>
                </a:lnTo>
                <a:lnTo>
                  <a:pt x="4716" y="368"/>
                </a:lnTo>
                <a:lnTo>
                  <a:pt x="4716" y="369"/>
                </a:lnTo>
                <a:lnTo>
                  <a:pt x="4716" y="371"/>
                </a:lnTo>
                <a:lnTo>
                  <a:pt x="4716" y="371"/>
                </a:lnTo>
                <a:lnTo>
                  <a:pt x="4717" y="371"/>
                </a:lnTo>
                <a:lnTo>
                  <a:pt x="4717" y="369"/>
                </a:lnTo>
                <a:lnTo>
                  <a:pt x="4717" y="369"/>
                </a:lnTo>
                <a:lnTo>
                  <a:pt x="4717" y="370"/>
                </a:lnTo>
                <a:lnTo>
                  <a:pt x="4717" y="370"/>
                </a:lnTo>
                <a:lnTo>
                  <a:pt x="4718" y="371"/>
                </a:lnTo>
                <a:lnTo>
                  <a:pt x="4718" y="370"/>
                </a:lnTo>
                <a:lnTo>
                  <a:pt x="4718" y="371"/>
                </a:lnTo>
                <a:lnTo>
                  <a:pt x="4718" y="371"/>
                </a:lnTo>
                <a:lnTo>
                  <a:pt x="4719" y="371"/>
                </a:lnTo>
                <a:lnTo>
                  <a:pt x="4719" y="371"/>
                </a:lnTo>
                <a:lnTo>
                  <a:pt x="4719" y="371"/>
                </a:lnTo>
                <a:lnTo>
                  <a:pt x="4720" y="372"/>
                </a:lnTo>
                <a:lnTo>
                  <a:pt x="4720" y="372"/>
                </a:lnTo>
                <a:lnTo>
                  <a:pt x="4720" y="372"/>
                </a:lnTo>
                <a:lnTo>
                  <a:pt x="4720" y="373"/>
                </a:lnTo>
                <a:lnTo>
                  <a:pt x="4721" y="371"/>
                </a:lnTo>
                <a:lnTo>
                  <a:pt x="4721" y="372"/>
                </a:lnTo>
                <a:lnTo>
                  <a:pt x="4721" y="373"/>
                </a:lnTo>
                <a:lnTo>
                  <a:pt x="4721" y="372"/>
                </a:lnTo>
                <a:lnTo>
                  <a:pt x="4722" y="371"/>
                </a:lnTo>
                <a:lnTo>
                  <a:pt x="4722" y="373"/>
                </a:lnTo>
                <a:lnTo>
                  <a:pt x="4722" y="371"/>
                </a:lnTo>
                <a:lnTo>
                  <a:pt x="4722" y="371"/>
                </a:lnTo>
                <a:lnTo>
                  <a:pt x="4722" y="371"/>
                </a:lnTo>
                <a:lnTo>
                  <a:pt x="4723" y="371"/>
                </a:lnTo>
                <a:lnTo>
                  <a:pt x="4723" y="371"/>
                </a:lnTo>
                <a:lnTo>
                  <a:pt x="4723" y="372"/>
                </a:lnTo>
                <a:lnTo>
                  <a:pt x="4723" y="372"/>
                </a:lnTo>
                <a:lnTo>
                  <a:pt x="4724" y="372"/>
                </a:lnTo>
                <a:lnTo>
                  <a:pt x="4724" y="372"/>
                </a:lnTo>
                <a:lnTo>
                  <a:pt x="4724" y="373"/>
                </a:lnTo>
                <a:lnTo>
                  <a:pt x="4725" y="373"/>
                </a:lnTo>
                <a:lnTo>
                  <a:pt x="4725" y="373"/>
                </a:lnTo>
                <a:lnTo>
                  <a:pt x="4725" y="373"/>
                </a:lnTo>
                <a:lnTo>
                  <a:pt x="4725" y="372"/>
                </a:lnTo>
                <a:lnTo>
                  <a:pt x="4726" y="372"/>
                </a:lnTo>
                <a:lnTo>
                  <a:pt x="4726" y="372"/>
                </a:lnTo>
                <a:lnTo>
                  <a:pt x="4726" y="371"/>
                </a:lnTo>
                <a:lnTo>
                  <a:pt x="4726" y="371"/>
                </a:lnTo>
                <a:lnTo>
                  <a:pt x="4727" y="372"/>
                </a:lnTo>
                <a:lnTo>
                  <a:pt x="4727" y="371"/>
                </a:lnTo>
                <a:lnTo>
                  <a:pt x="4727" y="372"/>
                </a:lnTo>
                <a:lnTo>
                  <a:pt x="4727" y="371"/>
                </a:lnTo>
                <a:lnTo>
                  <a:pt x="4727" y="371"/>
                </a:lnTo>
                <a:lnTo>
                  <a:pt x="4728" y="372"/>
                </a:lnTo>
                <a:lnTo>
                  <a:pt x="4728" y="370"/>
                </a:lnTo>
                <a:lnTo>
                  <a:pt x="4728" y="372"/>
                </a:lnTo>
                <a:lnTo>
                  <a:pt x="4728" y="371"/>
                </a:lnTo>
                <a:lnTo>
                  <a:pt x="4729" y="372"/>
                </a:lnTo>
                <a:lnTo>
                  <a:pt x="4729" y="372"/>
                </a:lnTo>
                <a:lnTo>
                  <a:pt x="4729" y="373"/>
                </a:lnTo>
                <a:lnTo>
                  <a:pt x="4730" y="373"/>
                </a:lnTo>
                <a:lnTo>
                  <a:pt x="4730" y="372"/>
                </a:lnTo>
                <a:lnTo>
                  <a:pt x="4730" y="372"/>
                </a:lnTo>
                <a:lnTo>
                  <a:pt x="4730" y="371"/>
                </a:lnTo>
                <a:lnTo>
                  <a:pt x="4731" y="371"/>
                </a:lnTo>
                <a:lnTo>
                  <a:pt x="4731" y="371"/>
                </a:lnTo>
                <a:lnTo>
                  <a:pt x="4731" y="371"/>
                </a:lnTo>
                <a:lnTo>
                  <a:pt x="4731" y="371"/>
                </a:lnTo>
                <a:lnTo>
                  <a:pt x="4732" y="372"/>
                </a:lnTo>
                <a:lnTo>
                  <a:pt x="4732" y="371"/>
                </a:lnTo>
                <a:lnTo>
                  <a:pt x="4732" y="372"/>
                </a:lnTo>
                <a:lnTo>
                  <a:pt x="4732" y="373"/>
                </a:lnTo>
                <a:lnTo>
                  <a:pt x="4733" y="372"/>
                </a:lnTo>
                <a:lnTo>
                  <a:pt x="4733" y="372"/>
                </a:lnTo>
                <a:lnTo>
                  <a:pt x="4733" y="371"/>
                </a:lnTo>
                <a:lnTo>
                  <a:pt x="4733" y="372"/>
                </a:lnTo>
                <a:lnTo>
                  <a:pt x="4734" y="371"/>
                </a:lnTo>
                <a:lnTo>
                  <a:pt x="4734" y="371"/>
                </a:lnTo>
                <a:lnTo>
                  <a:pt x="4734" y="370"/>
                </a:lnTo>
                <a:lnTo>
                  <a:pt x="4734" y="368"/>
                </a:lnTo>
                <a:lnTo>
                  <a:pt x="4735" y="368"/>
                </a:lnTo>
                <a:lnTo>
                  <a:pt x="4735" y="369"/>
                </a:lnTo>
                <a:lnTo>
                  <a:pt x="4735" y="369"/>
                </a:lnTo>
                <a:lnTo>
                  <a:pt x="4735" y="369"/>
                </a:lnTo>
                <a:lnTo>
                  <a:pt x="4736" y="370"/>
                </a:lnTo>
                <a:lnTo>
                  <a:pt x="4736" y="368"/>
                </a:lnTo>
                <a:lnTo>
                  <a:pt x="4736" y="369"/>
                </a:lnTo>
                <a:lnTo>
                  <a:pt x="4736" y="369"/>
                </a:lnTo>
                <a:lnTo>
                  <a:pt x="4737" y="369"/>
                </a:lnTo>
                <a:lnTo>
                  <a:pt x="4737" y="370"/>
                </a:lnTo>
                <a:lnTo>
                  <a:pt x="4737" y="369"/>
                </a:lnTo>
                <a:lnTo>
                  <a:pt x="4737" y="369"/>
                </a:lnTo>
                <a:lnTo>
                  <a:pt x="4738" y="369"/>
                </a:lnTo>
                <a:lnTo>
                  <a:pt x="4738" y="369"/>
                </a:lnTo>
                <a:lnTo>
                  <a:pt x="4738" y="370"/>
                </a:lnTo>
                <a:lnTo>
                  <a:pt x="4738" y="369"/>
                </a:lnTo>
                <a:lnTo>
                  <a:pt x="4739" y="368"/>
                </a:lnTo>
                <a:lnTo>
                  <a:pt x="4739" y="369"/>
                </a:lnTo>
                <a:lnTo>
                  <a:pt x="4739" y="370"/>
                </a:lnTo>
                <a:lnTo>
                  <a:pt x="4739" y="369"/>
                </a:lnTo>
                <a:lnTo>
                  <a:pt x="4740" y="368"/>
                </a:lnTo>
                <a:lnTo>
                  <a:pt x="4740" y="369"/>
                </a:lnTo>
                <a:lnTo>
                  <a:pt x="4740" y="368"/>
                </a:lnTo>
                <a:lnTo>
                  <a:pt x="4740" y="368"/>
                </a:lnTo>
                <a:lnTo>
                  <a:pt x="4741" y="369"/>
                </a:lnTo>
                <a:lnTo>
                  <a:pt x="4741" y="367"/>
                </a:lnTo>
                <a:lnTo>
                  <a:pt x="4741" y="367"/>
                </a:lnTo>
                <a:lnTo>
                  <a:pt x="4741" y="367"/>
                </a:lnTo>
                <a:lnTo>
                  <a:pt x="4742" y="366"/>
                </a:lnTo>
                <a:lnTo>
                  <a:pt x="4742" y="367"/>
                </a:lnTo>
                <a:lnTo>
                  <a:pt x="4742" y="367"/>
                </a:lnTo>
                <a:lnTo>
                  <a:pt x="4742" y="365"/>
                </a:lnTo>
                <a:lnTo>
                  <a:pt x="4743" y="366"/>
                </a:lnTo>
                <a:lnTo>
                  <a:pt x="4743" y="366"/>
                </a:lnTo>
                <a:lnTo>
                  <a:pt x="4743" y="365"/>
                </a:lnTo>
                <a:lnTo>
                  <a:pt x="4743" y="366"/>
                </a:lnTo>
                <a:lnTo>
                  <a:pt x="4744" y="367"/>
                </a:lnTo>
                <a:lnTo>
                  <a:pt x="4744" y="366"/>
                </a:lnTo>
                <a:lnTo>
                  <a:pt x="4744" y="366"/>
                </a:lnTo>
                <a:lnTo>
                  <a:pt x="4744" y="367"/>
                </a:lnTo>
                <a:lnTo>
                  <a:pt x="4745" y="366"/>
                </a:lnTo>
                <a:lnTo>
                  <a:pt x="4745" y="364"/>
                </a:lnTo>
                <a:lnTo>
                  <a:pt x="4745" y="364"/>
                </a:lnTo>
                <a:lnTo>
                  <a:pt x="4745" y="364"/>
                </a:lnTo>
                <a:lnTo>
                  <a:pt x="4746" y="363"/>
                </a:lnTo>
                <a:lnTo>
                  <a:pt x="4746" y="363"/>
                </a:lnTo>
                <a:lnTo>
                  <a:pt x="4746" y="362"/>
                </a:lnTo>
                <a:lnTo>
                  <a:pt x="4746" y="362"/>
                </a:lnTo>
                <a:lnTo>
                  <a:pt x="4747" y="362"/>
                </a:lnTo>
                <a:lnTo>
                  <a:pt x="4747" y="362"/>
                </a:lnTo>
                <a:lnTo>
                  <a:pt x="4747" y="362"/>
                </a:lnTo>
                <a:lnTo>
                  <a:pt x="4747" y="362"/>
                </a:lnTo>
                <a:lnTo>
                  <a:pt x="4748" y="363"/>
                </a:lnTo>
                <a:lnTo>
                  <a:pt x="4748" y="362"/>
                </a:lnTo>
                <a:lnTo>
                  <a:pt x="4748" y="362"/>
                </a:lnTo>
                <a:lnTo>
                  <a:pt x="4749" y="361"/>
                </a:lnTo>
                <a:lnTo>
                  <a:pt x="4749" y="360"/>
                </a:lnTo>
                <a:lnTo>
                  <a:pt x="4749" y="361"/>
                </a:lnTo>
                <a:lnTo>
                  <a:pt x="4749" y="361"/>
                </a:lnTo>
                <a:lnTo>
                  <a:pt x="4749" y="360"/>
                </a:lnTo>
                <a:lnTo>
                  <a:pt x="4750" y="359"/>
                </a:lnTo>
                <a:lnTo>
                  <a:pt x="4750" y="357"/>
                </a:lnTo>
                <a:lnTo>
                  <a:pt x="4750" y="356"/>
                </a:lnTo>
                <a:lnTo>
                  <a:pt x="4750" y="356"/>
                </a:lnTo>
                <a:lnTo>
                  <a:pt x="4751" y="356"/>
                </a:lnTo>
                <a:lnTo>
                  <a:pt x="4751" y="354"/>
                </a:lnTo>
                <a:lnTo>
                  <a:pt x="4751" y="357"/>
                </a:lnTo>
                <a:lnTo>
                  <a:pt x="4751" y="355"/>
                </a:lnTo>
                <a:lnTo>
                  <a:pt x="4752" y="354"/>
                </a:lnTo>
                <a:lnTo>
                  <a:pt x="4752" y="355"/>
                </a:lnTo>
                <a:lnTo>
                  <a:pt x="4752" y="356"/>
                </a:lnTo>
                <a:lnTo>
                  <a:pt x="4753" y="356"/>
                </a:lnTo>
                <a:lnTo>
                  <a:pt x="4753" y="354"/>
                </a:lnTo>
                <a:lnTo>
                  <a:pt x="4753" y="354"/>
                </a:lnTo>
                <a:lnTo>
                  <a:pt x="4753" y="353"/>
                </a:lnTo>
                <a:lnTo>
                  <a:pt x="4754" y="353"/>
                </a:lnTo>
                <a:lnTo>
                  <a:pt x="4754" y="353"/>
                </a:lnTo>
                <a:lnTo>
                  <a:pt x="4754" y="351"/>
                </a:lnTo>
                <a:lnTo>
                  <a:pt x="4754" y="350"/>
                </a:lnTo>
                <a:lnTo>
                  <a:pt x="4754" y="351"/>
                </a:lnTo>
                <a:lnTo>
                  <a:pt x="4755" y="348"/>
                </a:lnTo>
                <a:lnTo>
                  <a:pt x="4755" y="347"/>
                </a:lnTo>
                <a:lnTo>
                  <a:pt x="4755" y="347"/>
                </a:lnTo>
                <a:lnTo>
                  <a:pt x="4755" y="347"/>
                </a:lnTo>
                <a:lnTo>
                  <a:pt x="4756" y="347"/>
                </a:lnTo>
                <a:lnTo>
                  <a:pt x="4756" y="348"/>
                </a:lnTo>
                <a:lnTo>
                  <a:pt x="4756" y="346"/>
                </a:lnTo>
                <a:lnTo>
                  <a:pt x="4756" y="345"/>
                </a:lnTo>
                <a:lnTo>
                  <a:pt x="4757" y="346"/>
                </a:lnTo>
                <a:lnTo>
                  <a:pt x="4757" y="346"/>
                </a:lnTo>
                <a:lnTo>
                  <a:pt x="4757" y="347"/>
                </a:lnTo>
                <a:lnTo>
                  <a:pt x="4758" y="346"/>
                </a:lnTo>
                <a:lnTo>
                  <a:pt x="4758" y="345"/>
                </a:lnTo>
                <a:lnTo>
                  <a:pt x="4758" y="345"/>
                </a:lnTo>
                <a:lnTo>
                  <a:pt x="4758" y="343"/>
                </a:lnTo>
                <a:lnTo>
                  <a:pt x="4759" y="343"/>
                </a:lnTo>
                <a:lnTo>
                  <a:pt x="4759" y="341"/>
                </a:lnTo>
                <a:lnTo>
                  <a:pt x="4759" y="341"/>
                </a:lnTo>
                <a:lnTo>
                  <a:pt x="4759" y="341"/>
                </a:lnTo>
                <a:lnTo>
                  <a:pt x="4759" y="341"/>
                </a:lnTo>
                <a:lnTo>
                  <a:pt x="4760" y="339"/>
                </a:lnTo>
                <a:lnTo>
                  <a:pt x="4760" y="337"/>
                </a:lnTo>
                <a:lnTo>
                  <a:pt x="4760" y="336"/>
                </a:lnTo>
                <a:lnTo>
                  <a:pt x="4760" y="335"/>
                </a:lnTo>
                <a:lnTo>
                  <a:pt x="4761" y="337"/>
                </a:lnTo>
                <a:lnTo>
                  <a:pt x="4761" y="335"/>
                </a:lnTo>
                <a:lnTo>
                  <a:pt x="4761" y="334"/>
                </a:lnTo>
                <a:lnTo>
                  <a:pt x="4761" y="334"/>
                </a:lnTo>
                <a:lnTo>
                  <a:pt x="4762" y="333"/>
                </a:lnTo>
                <a:lnTo>
                  <a:pt x="4762" y="335"/>
                </a:lnTo>
                <a:lnTo>
                  <a:pt x="4762" y="336"/>
                </a:lnTo>
                <a:lnTo>
                  <a:pt x="4763" y="333"/>
                </a:lnTo>
                <a:lnTo>
                  <a:pt x="4763" y="332"/>
                </a:lnTo>
                <a:lnTo>
                  <a:pt x="4763" y="331"/>
                </a:lnTo>
                <a:lnTo>
                  <a:pt x="4763" y="331"/>
                </a:lnTo>
                <a:lnTo>
                  <a:pt x="4764" y="332"/>
                </a:lnTo>
                <a:lnTo>
                  <a:pt x="4764" y="331"/>
                </a:lnTo>
                <a:lnTo>
                  <a:pt x="4764" y="330"/>
                </a:lnTo>
                <a:lnTo>
                  <a:pt x="4764" y="331"/>
                </a:lnTo>
                <a:lnTo>
                  <a:pt x="4764" y="330"/>
                </a:lnTo>
                <a:lnTo>
                  <a:pt x="4765" y="328"/>
                </a:lnTo>
                <a:lnTo>
                  <a:pt x="4765" y="329"/>
                </a:lnTo>
                <a:lnTo>
                  <a:pt x="4765" y="328"/>
                </a:lnTo>
                <a:lnTo>
                  <a:pt x="4765" y="327"/>
                </a:lnTo>
                <a:lnTo>
                  <a:pt x="4766" y="324"/>
                </a:lnTo>
                <a:lnTo>
                  <a:pt x="4766" y="325"/>
                </a:lnTo>
                <a:lnTo>
                  <a:pt x="4766" y="326"/>
                </a:lnTo>
                <a:lnTo>
                  <a:pt x="4766" y="324"/>
                </a:lnTo>
                <a:lnTo>
                  <a:pt x="4767" y="324"/>
                </a:lnTo>
                <a:lnTo>
                  <a:pt x="4767" y="324"/>
                </a:lnTo>
                <a:lnTo>
                  <a:pt x="4767" y="322"/>
                </a:lnTo>
                <a:lnTo>
                  <a:pt x="4768" y="322"/>
                </a:lnTo>
                <a:lnTo>
                  <a:pt x="4768" y="322"/>
                </a:lnTo>
                <a:lnTo>
                  <a:pt x="4768" y="320"/>
                </a:lnTo>
                <a:lnTo>
                  <a:pt x="4768" y="320"/>
                </a:lnTo>
                <a:lnTo>
                  <a:pt x="4769" y="321"/>
                </a:lnTo>
                <a:lnTo>
                  <a:pt x="4769" y="320"/>
                </a:lnTo>
                <a:lnTo>
                  <a:pt x="4769" y="322"/>
                </a:lnTo>
                <a:lnTo>
                  <a:pt x="4769" y="319"/>
                </a:lnTo>
                <a:lnTo>
                  <a:pt x="4769" y="318"/>
                </a:lnTo>
                <a:lnTo>
                  <a:pt x="4770" y="315"/>
                </a:lnTo>
                <a:lnTo>
                  <a:pt x="4770" y="313"/>
                </a:lnTo>
                <a:lnTo>
                  <a:pt x="4770" y="311"/>
                </a:lnTo>
                <a:lnTo>
                  <a:pt x="4770" y="309"/>
                </a:lnTo>
                <a:lnTo>
                  <a:pt x="4771" y="311"/>
                </a:lnTo>
                <a:lnTo>
                  <a:pt x="4771" y="312"/>
                </a:lnTo>
                <a:lnTo>
                  <a:pt x="4771" y="311"/>
                </a:lnTo>
                <a:lnTo>
                  <a:pt x="4772" y="311"/>
                </a:lnTo>
                <a:lnTo>
                  <a:pt x="4772" y="311"/>
                </a:lnTo>
                <a:lnTo>
                  <a:pt x="4772" y="313"/>
                </a:lnTo>
                <a:lnTo>
                  <a:pt x="4772" y="312"/>
                </a:lnTo>
                <a:lnTo>
                  <a:pt x="4773" y="310"/>
                </a:lnTo>
                <a:lnTo>
                  <a:pt x="4773" y="310"/>
                </a:lnTo>
                <a:lnTo>
                  <a:pt x="4773" y="308"/>
                </a:lnTo>
                <a:lnTo>
                  <a:pt x="4773" y="308"/>
                </a:lnTo>
                <a:lnTo>
                  <a:pt x="4774" y="308"/>
                </a:lnTo>
                <a:lnTo>
                  <a:pt x="4774" y="309"/>
                </a:lnTo>
                <a:lnTo>
                  <a:pt x="4774" y="311"/>
                </a:lnTo>
                <a:lnTo>
                  <a:pt x="4774" y="310"/>
                </a:lnTo>
                <a:lnTo>
                  <a:pt x="4774" y="310"/>
                </a:lnTo>
                <a:lnTo>
                  <a:pt x="4775" y="310"/>
                </a:lnTo>
                <a:lnTo>
                  <a:pt x="4775" y="311"/>
                </a:lnTo>
                <a:lnTo>
                  <a:pt x="4775" y="309"/>
                </a:lnTo>
                <a:lnTo>
                  <a:pt x="4775" y="310"/>
                </a:lnTo>
                <a:lnTo>
                  <a:pt x="4776" y="310"/>
                </a:lnTo>
                <a:lnTo>
                  <a:pt x="4776" y="308"/>
                </a:lnTo>
                <a:lnTo>
                  <a:pt x="4776" y="306"/>
                </a:lnTo>
                <a:lnTo>
                  <a:pt x="4777" y="306"/>
                </a:lnTo>
                <a:lnTo>
                  <a:pt x="4777" y="307"/>
                </a:lnTo>
                <a:lnTo>
                  <a:pt x="4777" y="305"/>
                </a:lnTo>
                <a:lnTo>
                  <a:pt x="4777" y="305"/>
                </a:lnTo>
                <a:lnTo>
                  <a:pt x="4778" y="303"/>
                </a:lnTo>
                <a:lnTo>
                  <a:pt x="4778" y="303"/>
                </a:lnTo>
                <a:lnTo>
                  <a:pt x="4778" y="304"/>
                </a:lnTo>
                <a:lnTo>
                  <a:pt x="4778" y="302"/>
                </a:lnTo>
                <a:lnTo>
                  <a:pt x="4779" y="302"/>
                </a:lnTo>
                <a:lnTo>
                  <a:pt x="4779" y="302"/>
                </a:lnTo>
                <a:lnTo>
                  <a:pt x="4779" y="301"/>
                </a:lnTo>
                <a:lnTo>
                  <a:pt x="4779" y="300"/>
                </a:lnTo>
                <a:lnTo>
                  <a:pt x="4780" y="300"/>
                </a:lnTo>
                <a:lnTo>
                  <a:pt x="4780" y="299"/>
                </a:lnTo>
                <a:lnTo>
                  <a:pt x="4780" y="297"/>
                </a:lnTo>
                <a:lnTo>
                  <a:pt x="4780" y="298"/>
                </a:lnTo>
                <a:lnTo>
                  <a:pt x="4780" y="299"/>
                </a:lnTo>
                <a:lnTo>
                  <a:pt x="4781" y="298"/>
                </a:lnTo>
                <a:lnTo>
                  <a:pt x="4781" y="300"/>
                </a:lnTo>
                <a:lnTo>
                  <a:pt x="4781" y="300"/>
                </a:lnTo>
                <a:lnTo>
                  <a:pt x="4782" y="299"/>
                </a:lnTo>
                <a:lnTo>
                  <a:pt x="4782" y="297"/>
                </a:lnTo>
                <a:lnTo>
                  <a:pt x="4782" y="298"/>
                </a:lnTo>
                <a:lnTo>
                  <a:pt x="4782" y="300"/>
                </a:lnTo>
                <a:lnTo>
                  <a:pt x="4783" y="300"/>
                </a:lnTo>
                <a:lnTo>
                  <a:pt x="4783" y="300"/>
                </a:lnTo>
                <a:lnTo>
                  <a:pt x="4783" y="301"/>
                </a:lnTo>
                <a:lnTo>
                  <a:pt x="4783" y="303"/>
                </a:lnTo>
                <a:lnTo>
                  <a:pt x="4784" y="303"/>
                </a:lnTo>
                <a:lnTo>
                  <a:pt x="4784" y="302"/>
                </a:lnTo>
                <a:lnTo>
                  <a:pt x="4784" y="302"/>
                </a:lnTo>
                <a:lnTo>
                  <a:pt x="4784" y="300"/>
                </a:lnTo>
                <a:lnTo>
                  <a:pt x="4785" y="303"/>
                </a:lnTo>
                <a:lnTo>
                  <a:pt x="4785" y="302"/>
                </a:lnTo>
                <a:lnTo>
                  <a:pt x="4785" y="297"/>
                </a:lnTo>
                <a:lnTo>
                  <a:pt x="4785" y="294"/>
                </a:lnTo>
                <a:lnTo>
                  <a:pt x="4785" y="289"/>
                </a:lnTo>
                <a:lnTo>
                  <a:pt x="4786" y="286"/>
                </a:lnTo>
                <a:lnTo>
                  <a:pt x="4786" y="287"/>
                </a:lnTo>
                <a:lnTo>
                  <a:pt x="4786" y="289"/>
                </a:lnTo>
                <a:lnTo>
                  <a:pt x="4787" y="289"/>
                </a:lnTo>
                <a:lnTo>
                  <a:pt x="4787" y="291"/>
                </a:lnTo>
                <a:lnTo>
                  <a:pt x="4787" y="293"/>
                </a:lnTo>
                <a:lnTo>
                  <a:pt x="4787" y="293"/>
                </a:lnTo>
                <a:lnTo>
                  <a:pt x="4788" y="293"/>
                </a:lnTo>
                <a:lnTo>
                  <a:pt x="4788" y="294"/>
                </a:lnTo>
                <a:lnTo>
                  <a:pt x="4788" y="294"/>
                </a:lnTo>
                <a:lnTo>
                  <a:pt x="4788" y="293"/>
                </a:lnTo>
                <a:lnTo>
                  <a:pt x="4789" y="295"/>
                </a:lnTo>
                <a:lnTo>
                  <a:pt x="4789" y="294"/>
                </a:lnTo>
                <a:lnTo>
                  <a:pt x="4789" y="295"/>
                </a:lnTo>
                <a:lnTo>
                  <a:pt x="4789" y="292"/>
                </a:lnTo>
                <a:lnTo>
                  <a:pt x="4790" y="294"/>
                </a:lnTo>
                <a:lnTo>
                  <a:pt x="4790" y="296"/>
                </a:lnTo>
                <a:lnTo>
                  <a:pt x="4790" y="297"/>
                </a:lnTo>
                <a:lnTo>
                  <a:pt x="4790" y="295"/>
                </a:lnTo>
                <a:lnTo>
                  <a:pt x="4791" y="295"/>
                </a:lnTo>
                <a:lnTo>
                  <a:pt x="4791" y="296"/>
                </a:lnTo>
                <a:lnTo>
                  <a:pt x="4791" y="296"/>
                </a:lnTo>
                <a:lnTo>
                  <a:pt x="4791" y="298"/>
                </a:lnTo>
                <a:lnTo>
                  <a:pt x="4792" y="296"/>
                </a:lnTo>
                <a:lnTo>
                  <a:pt x="4792" y="297"/>
                </a:lnTo>
                <a:lnTo>
                  <a:pt x="4792" y="298"/>
                </a:lnTo>
                <a:lnTo>
                  <a:pt x="4792" y="298"/>
                </a:lnTo>
                <a:lnTo>
                  <a:pt x="4793" y="298"/>
                </a:lnTo>
                <a:lnTo>
                  <a:pt x="4793" y="297"/>
                </a:lnTo>
                <a:lnTo>
                  <a:pt x="4793" y="294"/>
                </a:lnTo>
                <a:lnTo>
                  <a:pt x="4793" y="295"/>
                </a:lnTo>
                <a:lnTo>
                  <a:pt x="4794" y="294"/>
                </a:lnTo>
                <a:lnTo>
                  <a:pt x="4794" y="296"/>
                </a:lnTo>
                <a:lnTo>
                  <a:pt x="4794" y="296"/>
                </a:lnTo>
                <a:lnTo>
                  <a:pt x="4794" y="293"/>
                </a:lnTo>
                <a:lnTo>
                  <a:pt x="4795" y="289"/>
                </a:lnTo>
                <a:lnTo>
                  <a:pt x="4795" y="289"/>
                </a:lnTo>
                <a:lnTo>
                  <a:pt x="4795" y="290"/>
                </a:lnTo>
                <a:lnTo>
                  <a:pt x="4795" y="289"/>
                </a:lnTo>
                <a:lnTo>
                  <a:pt x="4796" y="288"/>
                </a:lnTo>
                <a:lnTo>
                  <a:pt x="4796" y="288"/>
                </a:lnTo>
                <a:lnTo>
                  <a:pt x="4796" y="290"/>
                </a:lnTo>
                <a:lnTo>
                  <a:pt x="4796" y="288"/>
                </a:lnTo>
                <a:lnTo>
                  <a:pt x="4797" y="288"/>
                </a:lnTo>
                <a:lnTo>
                  <a:pt x="4797" y="290"/>
                </a:lnTo>
                <a:lnTo>
                  <a:pt x="4797" y="290"/>
                </a:lnTo>
                <a:lnTo>
                  <a:pt x="4797" y="290"/>
                </a:lnTo>
                <a:lnTo>
                  <a:pt x="4798" y="289"/>
                </a:lnTo>
                <a:lnTo>
                  <a:pt x="4798" y="291"/>
                </a:lnTo>
                <a:lnTo>
                  <a:pt x="4798" y="291"/>
                </a:lnTo>
                <a:lnTo>
                  <a:pt x="4798" y="291"/>
                </a:lnTo>
                <a:lnTo>
                  <a:pt x="4799" y="292"/>
                </a:lnTo>
                <a:lnTo>
                  <a:pt x="4799" y="291"/>
                </a:lnTo>
                <a:lnTo>
                  <a:pt x="4799" y="293"/>
                </a:lnTo>
                <a:lnTo>
                  <a:pt x="4799" y="291"/>
                </a:lnTo>
                <a:lnTo>
                  <a:pt x="4800" y="289"/>
                </a:lnTo>
                <a:lnTo>
                  <a:pt x="4800" y="290"/>
                </a:lnTo>
                <a:lnTo>
                  <a:pt x="4800" y="291"/>
                </a:lnTo>
                <a:lnTo>
                  <a:pt x="4801" y="290"/>
                </a:lnTo>
                <a:lnTo>
                  <a:pt x="4801" y="287"/>
                </a:lnTo>
                <a:lnTo>
                  <a:pt x="4801" y="286"/>
                </a:lnTo>
                <a:lnTo>
                  <a:pt x="4801" y="286"/>
                </a:lnTo>
                <a:lnTo>
                  <a:pt x="4801" y="288"/>
                </a:lnTo>
                <a:lnTo>
                  <a:pt x="4802" y="289"/>
                </a:lnTo>
                <a:lnTo>
                  <a:pt x="4802" y="286"/>
                </a:lnTo>
                <a:lnTo>
                  <a:pt x="4802" y="283"/>
                </a:lnTo>
                <a:lnTo>
                  <a:pt x="4802" y="283"/>
                </a:lnTo>
                <a:lnTo>
                  <a:pt x="4803" y="284"/>
                </a:lnTo>
                <a:lnTo>
                  <a:pt x="4803" y="284"/>
                </a:lnTo>
                <a:lnTo>
                  <a:pt x="4803" y="283"/>
                </a:lnTo>
                <a:lnTo>
                  <a:pt x="4803" y="286"/>
                </a:lnTo>
                <a:lnTo>
                  <a:pt x="4804" y="285"/>
                </a:lnTo>
                <a:lnTo>
                  <a:pt x="4804" y="284"/>
                </a:lnTo>
                <a:lnTo>
                  <a:pt x="4804" y="284"/>
                </a:lnTo>
                <a:lnTo>
                  <a:pt x="4804" y="284"/>
                </a:lnTo>
                <a:lnTo>
                  <a:pt x="4805" y="287"/>
                </a:lnTo>
                <a:lnTo>
                  <a:pt x="4805" y="284"/>
                </a:lnTo>
                <a:lnTo>
                  <a:pt x="4805" y="288"/>
                </a:lnTo>
                <a:lnTo>
                  <a:pt x="4806" y="287"/>
                </a:lnTo>
                <a:lnTo>
                  <a:pt x="4806" y="287"/>
                </a:lnTo>
                <a:lnTo>
                  <a:pt x="4806" y="288"/>
                </a:lnTo>
                <a:lnTo>
                  <a:pt x="4806" y="288"/>
                </a:lnTo>
                <a:lnTo>
                  <a:pt x="4806" y="288"/>
                </a:lnTo>
                <a:lnTo>
                  <a:pt x="4807" y="289"/>
                </a:lnTo>
                <a:lnTo>
                  <a:pt x="4807" y="289"/>
                </a:lnTo>
                <a:lnTo>
                  <a:pt x="4807" y="287"/>
                </a:lnTo>
                <a:lnTo>
                  <a:pt x="4807" y="288"/>
                </a:lnTo>
                <a:lnTo>
                  <a:pt x="4808" y="290"/>
                </a:lnTo>
                <a:lnTo>
                  <a:pt x="4808" y="289"/>
                </a:lnTo>
                <a:lnTo>
                  <a:pt x="4808" y="290"/>
                </a:lnTo>
                <a:lnTo>
                  <a:pt x="4808" y="290"/>
                </a:lnTo>
                <a:lnTo>
                  <a:pt x="4809" y="290"/>
                </a:lnTo>
                <a:lnTo>
                  <a:pt x="4809" y="293"/>
                </a:lnTo>
                <a:lnTo>
                  <a:pt x="4809" y="294"/>
                </a:lnTo>
                <a:lnTo>
                  <a:pt x="4810" y="295"/>
                </a:lnTo>
                <a:lnTo>
                  <a:pt x="4810" y="293"/>
                </a:lnTo>
                <a:lnTo>
                  <a:pt x="4810" y="293"/>
                </a:lnTo>
                <a:lnTo>
                  <a:pt x="4810" y="293"/>
                </a:lnTo>
                <a:lnTo>
                  <a:pt x="4811" y="294"/>
                </a:lnTo>
                <a:lnTo>
                  <a:pt x="4811" y="293"/>
                </a:lnTo>
                <a:lnTo>
                  <a:pt x="4811" y="296"/>
                </a:lnTo>
                <a:lnTo>
                  <a:pt x="4811" y="296"/>
                </a:lnTo>
                <a:lnTo>
                  <a:pt x="4811" y="294"/>
                </a:lnTo>
                <a:lnTo>
                  <a:pt x="4812" y="294"/>
                </a:lnTo>
                <a:lnTo>
                  <a:pt x="4812" y="295"/>
                </a:lnTo>
                <a:lnTo>
                  <a:pt x="4812" y="296"/>
                </a:lnTo>
                <a:lnTo>
                  <a:pt x="4812" y="295"/>
                </a:lnTo>
                <a:lnTo>
                  <a:pt x="4813" y="294"/>
                </a:lnTo>
                <a:lnTo>
                  <a:pt x="4813" y="293"/>
                </a:lnTo>
                <a:lnTo>
                  <a:pt x="4813" y="293"/>
                </a:lnTo>
                <a:lnTo>
                  <a:pt x="4813" y="294"/>
                </a:lnTo>
                <a:lnTo>
                  <a:pt x="4814" y="294"/>
                </a:lnTo>
                <a:lnTo>
                  <a:pt x="4814" y="292"/>
                </a:lnTo>
                <a:lnTo>
                  <a:pt x="4814" y="290"/>
                </a:lnTo>
                <a:lnTo>
                  <a:pt x="4815" y="290"/>
                </a:lnTo>
                <a:lnTo>
                  <a:pt x="4815" y="292"/>
                </a:lnTo>
                <a:lnTo>
                  <a:pt x="4815" y="291"/>
                </a:lnTo>
                <a:lnTo>
                  <a:pt x="4815" y="292"/>
                </a:lnTo>
                <a:lnTo>
                  <a:pt x="4816" y="292"/>
                </a:lnTo>
                <a:lnTo>
                  <a:pt x="4816" y="291"/>
                </a:lnTo>
                <a:lnTo>
                  <a:pt x="4816" y="293"/>
                </a:lnTo>
                <a:lnTo>
                  <a:pt x="4816" y="291"/>
                </a:lnTo>
                <a:lnTo>
                  <a:pt x="4816" y="292"/>
                </a:lnTo>
                <a:lnTo>
                  <a:pt x="4817" y="294"/>
                </a:lnTo>
                <a:lnTo>
                  <a:pt x="4817" y="295"/>
                </a:lnTo>
                <a:lnTo>
                  <a:pt x="4817" y="297"/>
                </a:lnTo>
                <a:lnTo>
                  <a:pt x="4817" y="298"/>
                </a:lnTo>
                <a:lnTo>
                  <a:pt x="4818" y="299"/>
                </a:lnTo>
                <a:lnTo>
                  <a:pt x="4818" y="299"/>
                </a:lnTo>
                <a:lnTo>
                  <a:pt x="4818" y="300"/>
                </a:lnTo>
                <a:lnTo>
                  <a:pt x="4818" y="300"/>
                </a:lnTo>
                <a:lnTo>
                  <a:pt x="4819" y="301"/>
                </a:lnTo>
                <a:lnTo>
                  <a:pt x="4819" y="302"/>
                </a:lnTo>
                <a:lnTo>
                  <a:pt x="4819" y="300"/>
                </a:lnTo>
                <a:lnTo>
                  <a:pt x="4820" y="300"/>
                </a:lnTo>
                <a:lnTo>
                  <a:pt x="4820" y="301"/>
                </a:lnTo>
                <a:lnTo>
                  <a:pt x="4820" y="300"/>
                </a:lnTo>
                <a:lnTo>
                  <a:pt x="4820" y="303"/>
                </a:lnTo>
                <a:lnTo>
                  <a:pt x="4821" y="305"/>
                </a:lnTo>
                <a:lnTo>
                  <a:pt x="4821" y="305"/>
                </a:lnTo>
                <a:lnTo>
                  <a:pt x="4821" y="305"/>
                </a:lnTo>
                <a:lnTo>
                  <a:pt x="4821" y="307"/>
                </a:lnTo>
                <a:lnTo>
                  <a:pt x="4821" y="306"/>
                </a:lnTo>
                <a:lnTo>
                  <a:pt x="4822" y="303"/>
                </a:lnTo>
                <a:lnTo>
                  <a:pt x="4822" y="300"/>
                </a:lnTo>
                <a:lnTo>
                  <a:pt x="4822" y="301"/>
                </a:lnTo>
                <a:lnTo>
                  <a:pt x="4822" y="299"/>
                </a:lnTo>
                <a:lnTo>
                  <a:pt x="4823" y="297"/>
                </a:lnTo>
                <a:lnTo>
                  <a:pt x="4823" y="299"/>
                </a:lnTo>
                <a:lnTo>
                  <a:pt x="4823" y="300"/>
                </a:lnTo>
                <a:lnTo>
                  <a:pt x="4823" y="301"/>
                </a:lnTo>
                <a:lnTo>
                  <a:pt x="4824" y="300"/>
                </a:lnTo>
                <a:lnTo>
                  <a:pt x="4824" y="303"/>
                </a:lnTo>
                <a:lnTo>
                  <a:pt x="4824" y="305"/>
                </a:lnTo>
                <a:lnTo>
                  <a:pt x="4825" y="302"/>
                </a:lnTo>
                <a:lnTo>
                  <a:pt x="4825" y="302"/>
                </a:lnTo>
                <a:lnTo>
                  <a:pt x="4825" y="303"/>
                </a:lnTo>
                <a:lnTo>
                  <a:pt x="4825" y="306"/>
                </a:lnTo>
                <a:lnTo>
                  <a:pt x="4826" y="307"/>
                </a:lnTo>
                <a:lnTo>
                  <a:pt x="4826" y="307"/>
                </a:lnTo>
                <a:lnTo>
                  <a:pt x="4826" y="308"/>
                </a:lnTo>
                <a:lnTo>
                  <a:pt x="4826" y="307"/>
                </a:lnTo>
                <a:lnTo>
                  <a:pt x="4827" y="305"/>
                </a:lnTo>
                <a:lnTo>
                  <a:pt x="4827" y="306"/>
                </a:lnTo>
                <a:lnTo>
                  <a:pt x="4827" y="307"/>
                </a:lnTo>
                <a:lnTo>
                  <a:pt x="4827" y="308"/>
                </a:lnTo>
                <a:lnTo>
                  <a:pt x="4827" y="309"/>
                </a:lnTo>
                <a:lnTo>
                  <a:pt x="4828" y="311"/>
                </a:lnTo>
                <a:lnTo>
                  <a:pt x="4828" y="312"/>
                </a:lnTo>
                <a:lnTo>
                  <a:pt x="4828" y="311"/>
                </a:lnTo>
                <a:lnTo>
                  <a:pt x="4829" y="311"/>
                </a:lnTo>
                <a:lnTo>
                  <a:pt x="4829" y="308"/>
                </a:lnTo>
                <a:lnTo>
                  <a:pt x="4829" y="307"/>
                </a:lnTo>
                <a:lnTo>
                  <a:pt x="4829" y="306"/>
                </a:lnTo>
                <a:lnTo>
                  <a:pt x="4830" y="305"/>
                </a:lnTo>
                <a:lnTo>
                  <a:pt x="4830" y="307"/>
                </a:lnTo>
                <a:lnTo>
                  <a:pt x="4830" y="307"/>
                </a:lnTo>
                <a:lnTo>
                  <a:pt x="4830" y="302"/>
                </a:lnTo>
                <a:lnTo>
                  <a:pt x="4831" y="300"/>
                </a:lnTo>
                <a:lnTo>
                  <a:pt x="4831" y="303"/>
                </a:lnTo>
                <a:lnTo>
                  <a:pt x="4831" y="305"/>
                </a:lnTo>
                <a:lnTo>
                  <a:pt x="4831" y="306"/>
                </a:lnTo>
                <a:lnTo>
                  <a:pt x="4832" y="307"/>
                </a:lnTo>
                <a:lnTo>
                  <a:pt x="4832" y="306"/>
                </a:lnTo>
                <a:lnTo>
                  <a:pt x="4832" y="309"/>
                </a:lnTo>
                <a:lnTo>
                  <a:pt x="4832" y="311"/>
                </a:lnTo>
                <a:lnTo>
                  <a:pt x="4832" y="313"/>
                </a:lnTo>
                <a:lnTo>
                  <a:pt x="4833" y="314"/>
                </a:lnTo>
                <a:lnTo>
                  <a:pt x="4833" y="315"/>
                </a:lnTo>
                <a:lnTo>
                  <a:pt x="4833" y="317"/>
                </a:lnTo>
                <a:lnTo>
                  <a:pt x="4834" y="319"/>
                </a:lnTo>
                <a:lnTo>
                  <a:pt x="4834" y="319"/>
                </a:lnTo>
                <a:lnTo>
                  <a:pt x="4834" y="319"/>
                </a:lnTo>
                <a:lnTo>
                  <a:pt x="4834" y="319"/>
                </a:lnTo>
                <a:lnTo>
                  <a:pt x="4835" y="320"/>
                </a:lnTo>
                <a:lnTo>
                  <a:pt x="4835" y="322"/>
                </a:lnTo>
                <a:lnTo>
                  <a:pt x="4835" y="320"/>
                </a:lnTo>
                <a:lnTo>
                  <a:pt x="4835" y="323"/>
                </a:lnTo>
                <a:lnTo>
                  <a:pt x="4836" y="322"/>
                </a:lnTo>
                <a:lnTo>
                  <a:pt x="4836" y="321"/>
                </a:lnTo>
                <a:lnTo>
                  <a:pt x="4836" y="321"/>
                </a:lnTo>
                <a:lnTo>
                  <a:pt x="4836" y="321"/>
                </a:lnTo>
                <a:lnTo>
                  <a:pt x="4837" y="321"/>
                </a:lnTo>
                <a:lnTo>
                  <a:pt x="4837" y="322"/>
                </a:lnTo>
                <a:lnTo>
                  <a:pt x="4837" y="324"/>
                </a:lnTo>
                <a:lnTo>
                  <a:pt x="4837" y="323"/>
                </a:lnTo>
                <a:lnTo>
                  <a:pt x="4837" y="324"/>
                </a:lnTo>
                <a:lnTo>
                  <a:pt x="4838" y="323"/>
                </a:lnTo>
                <a:lnTo>
                  <a:pt x="4838" y="323"/>
                </a:lnTo>
                <a:lnTo>
                  <a:pt x="4838" y="325"/>
                </a:lnTo>
                <a:lnTo>
                  <a:pt x="4839" y="323"/>
                </a:lnTo>
                <a:lnTo>
                  <a:pt x="4839" y="327"/>
                </a:lnTo>
                <a:lnTo>
                  <a:pt x="4839" y="327"/>
                </a:lnTo>
                <a:lnTo>
                  <a:pt x="4839" y="327"/>
                </a:lnTo>
                <a:lnTo>
                  <a:pt x="4840" y="328"/>
                </a:lnTo>
                <a:lnTo>
                  <a:pt x="4840" y="327"/>
                </a:lnTo>
                <a:lnTo>
                  <a:pt x="4840" y="329"/>
                </a:lnTo>
                <a:lnTo>
                  <a:pt x="4840" y="330"/>
                </a:lnTo>
                <a:lnTo>
                  <a:pt x="4841" y="330"/>
                </a:lnTo>
                <a:lnTo>
                  <a:pt x="4841" y="331"/>
                </a:lnTo>
                <a:lnTo>
                  <a:pt x="4841" y="329"/>
                </a:lnTo>
                <a:lnTo>
                  <a:pt x="4841" y="328"/>
                </a:lnTo>
                <a:lnTo>
                  <a:pt x="4842" y="330"/>
                </a:lnTo>
                <a:lnTo>
                  <a:pt x="4842" y="332"/>
                </a:lnTo>
                <a:lnTo>
                  <a:pt x="4842" y="333"/>
                </a:lnTo>
                <a:lnTo>
                  <a:pt x="4842" y="334"/>
                </a:lnTo>
                <a:lnTo>
                  <a:pt x="4842" y="335"/>
                </a:lnTo>
                <a:lnTo>
                  <a:pt x="4843" y="336"/>
                </a:lnTo>
                <a:lnTo>
                  <a:pt x="4843" y="336"/>
                </a:lnTo>
                <a:lnTo>
                  <a:pt x="4843" y="336"/>
                </a:lnTo>
                <a:lnTo>
                  <a:pt x="4844" y="338"/>
                </a:lnTo>
                <a:lnTo>
                  <a:pt x="4844" y="337"/>
                </a:lnTo>
                <a:lnTo>
                  <a:pt x="4844" y="337"/>
                </a:lnTo>
                <a:lnTo>
                  <a:pt x="4844" y="338"/>
                </a:lnTo>
                <a:lnTo>
                  <a:pt x="4845" y="338"/>
                </a:lnTo>
                <a:lnTo>
                  <a:pt x="4845" y="338"/>
                </a:lnTo>
                <a:lnTo>
                  <a:pt x="4845" y="341"/>
                </a:lnTo>
                <a:lnTo>
                  <a:pt x="4845" y="340"/>
                </a:lnTo>
                <a:lnTo>
                  <a:pt x="4846" y="339"/>
                </a:lnTo>
                <a:lnTo>
                  <a:pt x="4846" y="340"/>
                </a:lnTo>
                <a:lnTo>
                  <a:pt x="4846" y="339"/>
                </a:lnTo>
                <a:lnTo>
                  <a:pt x="4846" y="340"/>
                </a:lnTo>
                <a:lnTo>
                  <a:pt x="4847" y="341"/>
                </a:lnTo>
                <a:lnTo>
                  <a:pt x="4847" y="341"/>
                </a:lnTo>
                <a:lnTo>
                  <a:pt x="4847" y="341"/>
                </a:lnTo>
                <a:lnTo>
                  <a:pt x="4848" y="341"/>
                </a:lnTo>
                <a:lnTo>
                  <a:pt x="4848" y="343"/>
                </a:lnTo>
                <a:lnTo>
                  <a:pt x="4848" y="343"/>
                </a:lnTo>
                <a:lnTo>
                  <a:pt x="4848" y="342"/>
                </a:lnTo>
                <a:lnTo>
                  <a:pt x="4848" y="343"/>
                </a:lnTo>
                <a:lnTo>
                  <a:pt x="4849" y="344"/>
                </a:lnTo>
                <a:lnTo>
                  <a:pt x="4849" y="344"/>
                </a:lnTo>
                <a:lnTo>
                  <a:pt x="4849" y="345"/>
                </a:lnTo>
                <a:lnTo>
                  <a:pt x="4849" y="346"/>
                </a:lnTo>
                <a:lnTo>
                  <a:pt x="4850" y="347"/>
                </a:lnTo>
                <a:lnTo>
                  <a:pt x="4850" y="348"/>
                </a:lnTo>
                <a:lnTo>
                  <a:pt x="4850" y="349"/>
                </a:lnTo>
                <a:lnTo>
                  <a:pt x="4850" y="349"/>
                </a:lnTo>
                <a:lnTo>
                  <a:pt x="4851" y="350"/>
                </a:lnTo>
                <a:lnTo>
                  <a:pt x="4851" y="351"/>
                </a:lnTo>
                <a:lnTo>
                  <a:pt x="4851" y="351"/>
                </a:lnTo>
                <a:lnTo>
                  <a:pt x="4851" y="351"/>
                </a:lnTo>
                <a:lnTo>
                  <a:pt x="4852" y="352"/>
                </a:lnTo>
                <a:lnTo>
                  <a:pt x="4852" y="353"/>
                </a:lnTo>
                <a:lnTo>
                  <a:pt x="4852" y="354"/>
                </a:lnTo>
                <a:lnTo>
                  <a:pt x="4853" y="355"/>
                </a:lnTo>
                <a:lnTo>
                  <a:pt x="4853" y="354"/>
                </a:lnTo>
                <a:lnTo>
                  <a:pt x="4853" y="356"/>
                </a:lnTo>
                <a:lnTo>
                  <a:pt x="4853" y="356"/>
                </a:lnTo>
                <a:lnTo>
                  <a:pt x="4853" y="356"/>
                </a:lnTo>
                <a:lnTo>
                  <a:pt x="4854" y="356"/>
                </a:lnTo>
                <a:lnTo>
                  <a:pt x="4854" y="357"/>
                </a:lnTo>
                <a:lnTo>
                  <a:pt x="4854" y="355"/>
                </a:lnTo>
                <a:lnTo>
                  <a:pt x="4854" y="358"/>
                </a:lnTo>
                <a:lnTo>
                  <a:pt x="4855" y="358"/>
                </a:lnTo>
                <a:lnTo>
                  <a:pt x="4855" y="357"/>
                </a:lnTo>
                <a:lnTo>
                  <a:pt x="4855" y="357"/>
                </a:lnTo>
                <a:lnTo>
                  <a:pt x="4855" y="359"/>
                </a:lnTo>
                <a:lnTo>
                  <a:pt x="4856" y="360"/>
                </a:lnTo>
                <a:lnTo>
                  <a:pt x="4856" y="361"/>
                </a:lnTo>
                <a:lnTo>
                  <a:pt x="4856" y="361"/>
                </a:lnTo>
                <a:lnTo>
                  <a:pt x="4856" y="362"/>
                </a:lnTo>
                <a:lnTo>
                  <a:pt x="4857" y="362"/>
                </a:lnTo>
                <a:lnTo>
                  <a:pt x="4857" y="362"/>
                </a:lnTo>
                <a:lnTo>
                  <a:pt x="4857" y="363"/>
                </a:lnTo>
                <a:lnTo>
                  <a:pt x="4858" y="364"/>
                </a:lnTo>
                <a:lnTo>
                  <a:pt x="4858" y="363"/>
                </a:lnTo>
                <a:lnTo>
                  <a:pt x="4858" y="364"/>
                </a:lnTo>
                <a:lnTo>
                  <a:pt x="4858" y="366"/>
                </a:lnTo>
                <a:lnTo>
                  <a:pt x="4858" y="366"/>
                </a:lnTo>
                <a:lnTo>
                  <a:pt x="4859" y="366"/>
                </a:lnTo>
                <a:lnTo>
                  <a:pt x="4859" y="364"/>
                </a:lnTo>
                <a:lnTo>
                  <a:pt x="4859" y="365"/>
                </a:lnTo>
                <a:lnTo>
                  <a:pt x="4859" y="366"/>
                </a:lnTo>
                <a:lnTo>
                  <a:pt x="4860" y="366"/>
                </a:lnTo>
                <a:lnTo>
                  <a:pt x="4860" y="367"/>
                </a:lnTo>
                <a:lnTo>
                  <a:pt x="4860" y="367"/>
                </a:lnTo>
                <a:lnTo>
                  <a:pt x="4860" y="368"/>
                </a:lnTo>
                <a:lnTo>
                  <a:pt x="4861" y="368"/>
                </a:lnTo>
                <a:lnTo>
                  <a:pt x="4861" y="368"/>
                </a:lnTo>
                <a:lnTo>
                  <a:pt x="4861" y="369"/>
                </a:lnTo>
                <a:lnTo>
                  <a:pt x="4861" y="370"/>
                </a:lnTo>
                <a:lnTo>
                  <a:pt x="4862" y="370"/>
                </a:lnTo>
                <a:lnTo>
                  <a:pt x="4862" y="370"/>
                </a:lnTo>
                <a:lnTo>
                  <a:pt x="4862" y="369"/>
                </a:lnTo>
                <a:lnTo>
                  <a:pt x="4863" y="371"/>
                </a:lnTo>
                <a:lnTo>
                  <a:pt x="4863" y="371"/>
                </a:lnTo>
                <a:lnTo>
                  <a:pt x="4863" y="372"/>
                </a:lnTo>
                <a:lnTo>
                  <a:pt x="4863" y="372"/>
                </a:lnTo>
                <a:lnTo>
                  <a:pt x="4863" y="372"/>
                </a:lnTo>
                <a:lnTo>
                  <a:pt x="4864" y="373"/>
                </a:lnTo>
                <a:lnTo>
                  <a:pt x="4864" y="372"/>
                </a:lnTo>
                <a:lnTo>
                  <a:pt x="4864" y="373"/>
                </a:lnTo>
                <a:lnTo>
                  <a:pt x="4864" y="374"/>
                </a:lnTo>
                <a:lnTo>
                  <a:pt x="4865" y="374"/>
                </a:lnTo>
                <a:lnTo>
                  <a:pt x="4865" y="374"/>
                </a:lnTo>
                <a:lnTo>
                  <a:pt x="4865" y="374"/>
                </a:lnTo>
                <a:lnTo>
                  <a:pt x="4865" y="373"/>
                </a:lnTo>
                <a:lnTo>
                  <a:pt x="4866" y="375"/>
                </a:lnTo>
                <a:lnTo>
                  <a:pt x="4866" y="375"/>
                </a:lnTo>
                <a:lnTo>
                  <a:pt x="4866" y="375"/>
                </a:lnTo>
                <a:lnTo>
                  <a:pt x="4867" y="375"/>
                </a:lnTo>
                <a:lnTo>
                  <a:pt x="4867" y="376"/>
                </a:lnTo>
                <a:lnTo>
                  <a:pt x="4867" y="377"/>
                </a:lnTo>
                <a:lnTo>
                  <a:pt x="4867" y="377"/>
                </a:lnTo>
                <a:lnTo>
                  <a:pt x="4868" y="376"/>
                </a:lnTo>
                <a:lnTo>
                  <a:pt x="4868" y="378"/>
                </a:lnTo>
                <a:lnTo>
                  <a:pt x="4868" y="378"/>
                </a:lnTo>
                <a:lnTo>
                  <a:pt x="4868" y="377"/>
                </a:lnTo>
                <a:lnTo>
                  <a:pt x="4868" y="380"/>
                </a:lnTo>
                <a:lnTo>
                  <a:pt x="4869" y="378"/>
                </a:lnTo>
                <a:lnTo>
                  <a:pt x="4869" y="378"/>
                </a:lnTo>
                <a:lnTo>
                  <a:pt x="4869" y="378"/>
                </a:lnTo>
                <a:lnTo>
                  <a:pt x="4869" y="379"/>
                </a:lnTo>
                <a:lnTo>
                  <a:pt x="4870" y="379"/>
                </a:lnTo>
                <a:lnTo>
                  <a:pt x="4870" y="380"/>
                </a:lnTo>
                <a:lnTo>
                  <a:pt x="4870" y="380"/>
                </a:lnTo>
                <a:lnTo>
                  <a:pt x="4870" y="380"/>
                </a:lnTo>
                <a:lnTo>
                  <a:pt x="4871" y="380"/>
                </a:lnTo>
                <a:lnTo>
                  <a:pt x="4871" y="381"/>
                </a:lnTo>
                <a:lnTo>
                  <a:pt x="4871" y="382"/>
                </a:lnTo>
                <a:lnTo>
                  <a:pt x="4872" y="382"/>
                </a:lnTo>
                <a:lnTo>
                  <a:pt x="4872" y="382"/>
                </a:lnTo>
                <a:lnTo>
                  <a:pt x="4872" y="382"/>
                </a:lnTo>
                <a:lnTo>
                  <a:pt x="4872" y="382"/>
                </a:lnTo>
                <a:lnTo>
                  <a:pt x="4873" y="382"/>
                </a:lnTo>
                <a:lnTo>
                  <a:pt x="4873" y="383"/>
                </a:lnTo>
                <a:lnTo>
                  <a:pt x="4873" y="382"/>
                </a:lnTo>
                <a:lnTo>
                  <a:pt x="4873" y="382"/>
                </a:lnTo>
                <a:lnTo>
                  <a:pt x="4874" y="382"/>
                </a:lnTo>
                <a:lnTo>
                  <a:pt x="4874" y="383"/>
                </a:lnTo>
                <a:lnTo>
                  <a:pt x="4874" y="383"/>
                </a:lnTo>
                <a:lnTo>
                  <a:pt x="4874" y="383"/>
                </a:lnTo>
                <a:lnTo>
                  <a:pt x="4874" y="384"/>
                </a:lnTo>
                <a:lnTo>
                  <a:pt x="4875" y="384"/>
                </a:lnTo>
                <a:lnTo>
                  <a:pt x="4875" y="384"/>
                </a:lnTo>
                <a:lnTo>
                  <a:pt x="4875" y="385"/>
                </a:lnTo>
                <a:lnTo>
                  <a:pt x="4875" y="385"/>
                </a:lnTo>
                <a:lnTo>
                  <a:pt x="4876" y="386"/>
                </a:lnTo>
                <a:lnTo>
                  <a:pt x="4876" y="385"/>
                </a:lnTo>
                <a:lnTo>
                  <a:pt x="4876" y="385"/>
                </a:lnTo>
                <a:lnTo>
                  <a:pt x="4877" y="386"/>
                </a:lnTo>
                <a:lnTo>
                  <a:pt x="4877" y="387"/>
                </a:lnTo>
                <a:lnTo>
                  <a:pt x="4877" y="387"/>
                </a:lnTo>
                <a:lnTo>
                  <a:pt x="4877" y="386"/>
                </a:lnTo>
                <a:lnTo>
                  <a:pt x="4878" y="386"/>
                </a:lnTo>
                <a:lnTo>
                  <a:pt x="4878" y="387"/>
                </a:lnTo>
                <a:lnTo>
                  <a:pt x="4878" y="386"/>
                </a:lnTo>
                <a:lnTo>
                  <a:pt x="4878" y="388"/>
                </a:lnTo>
                <a:lnTo>
                  <a:pt x="4879" y="387"/>
                </a:lnTo>
                <a:lnTo>
                  <a:pt x="4879" y="388"/>
                </a:lnTo>
                <a:lnTo>
                  <a:pt x="4879" y="389"/>
                </a:lnTo>
                <a:lnTo>
                  <a:pt x="4879" y="388"/>
                </a:lnTo>
                <a:lnTo>
                  <a:pt x="4879" y="389"/>
                </a:lnTo>
                <a:lnTo>
                  <a:pt x="4880" y="389"/>
                </a:lnTo>
                <a:lnTo>
                  <a:pt x="4880" y="389"/>
                </a:lnTo>
                <a:lnTo>
                  <a:pt x="4880" y="390"/>
                </a:lnTo>
                <a:lnTo>
                  <a:pt x="4880" y="391"/>
                </a:lnTo>
                <a:lnTo>
                  <a:pt x="4881" y="390"/>
                </a:lnTo>
                <a:lnTo>
                  <a:pt x="4881" y="390"/>
                </a:lnTo>
                <a:lnTo>
                  <a:pt x="4881" y="390"/>
                </a:lnTo>
                <a:lnTo>
                  <a:pt x="4882" y="390"/>
                </a:lnTo>
                <a:lnTo>
                  <a:pt x="4882" y="391"/>
                </a:lnTo>
                <a:lnTo>
                  <a:pt x="4882" y="391"/>
                </a:lnTo>
                <a:lnTo>
                  <a:pt x="4882" y="391"/>
                </a:lnTo>
                <a:lnTo>
                  <a:pt x="4883" y="391"/>
                </a:lnTo>
                <a:lnTo>
                  <a:pt x="4883" y="391"/>
                </a:lnTo>
                <a:lnTo>
                  <a:pt x="4883" y="391"/>
                </a:lnTo>
                <a:lnTo>
                  <a:pt x="4883" y="390"/>
                </a:lnTo>
                <a:lnTo>
                  <a:pt x="4884" y="389"/>
                </a:lnTo>
                <a:lnTo>
                  <a:pt x="4884" y="390"/>
                </a:lnTo>
                <a:lnTo>
                  <a:pt x="4884" y="391"/>
                </a:lnTo>
                <a:lnTo>
                  <a:pt x="4884" y="391"/>
                </a:lnTo>
                <a:lnTo>
                  <a:pt x="4884" y="391"/>
                </a:lnTo>
                <a:lnTo>
                  <a:pt x="4885" y="391"/>
                </a:lnTo>
                <a:lnTo>
                  <a:pt x="4885" y="392"/>
                </a:lnTo>
                <a:lnTo>
                  <a:pt x="4885" y="391"/>
                </a:lnTo>
                <a:lnTo>
                  <a:pt x="4886" y="391"/>
                </a:lnTo>
                <a:lnTo>
                  <a:pt x="4886" y="392"/>
                </a:lnTo>
                <a:lnTo>
                  <a:pt x="4886" y="392"/>
                </a:lnTo>
                <a:lnTo>
                  <a:pt x="4886" y="392"/>
                </a:lnTo>
                <a:lnTo>
                  <a:pt x="4887" y="392"/>
                </a:lnTo>
                <a:lnTo>
                  <a:pt x="4887" y="392"/>
                </a:lnTo>
                <a:lnTo>
                  <a:pt x="4887" y="392"/>
                </a:lnTo>
                <a:lnTo>
                  <a:pt x="4887" y="393"/>
                </a:lnTo>
                <a:lnTo>
                  <a:pt x="4888" y="392"/>
                </a:lnTo>
                <a:lnTo>
                  <a:pt x="4888" y="392"/>
                </a:lnTo>
                <a:lnTo>
                  <a:pt x="4888" y="393"/>
                </a:lnTo>
                <a:lnTo>
                  <a:pt x="4888" y="392"/>
                </a:lnTo>
                <a:lnTo>
                  <a:pt x="4889" y="393"/>
                </a:lnTo>
                <a:lnTo>
                  <a:pt x="4889" y="394"/>
                </a:lnTo>
                <a:lnTo>
                  <a:pt x="4889" y="394"/>
                </a:lnTo>
                <a:lnTo>
                  <a:pt x="4889" y="393"/>
                </a:lnTo>
                <a:lnTo>
                  <a:pt x="4889" y="394"/>
                </a:lnTo>
                <a:lnTo>
                  <a:pt x="4890" y="394"/>
                </a:lnTo>
                <a:lnTo>
                  <a:pt x="4890" y="394"/>
                </a:lnTo>
                <a:lnTo>
                  <a:pt x="4890" y="395"/>
                </a:lnTo>
                <a:lnTo>
                  <a:pt x="4891" y="395"/>
                </a:lnTo>
                <a:lnTo>
                  <a:pt x="4891" y="395"/>
                </a:lnTo>
                <a:lnTo>
                  <a:pt x="4891" y="395"/>
                </a:lnTo>
                <a:lnTo>
                  <a:pt x="4891" y="395"/>
                </a:lnTo>
                <a:lnTo>
                  <a:pt x="4892" y="395"/>
                </a:lnTo>
                <a:lnTo>
                  <a:pt x="4892" y="396"/>
                </a:lnTo>
                <a:lnTo>
                  <a:pt x="4892" y="396"/>
                </a:lnTo>
                <a:lnTo>
                  <a:pt x="4892" y="395"/>
                </a:lnTo>
                <a:lnTo>
                  <a:pt x="4893" y="396"/>
                </a:lnTo>
                <a:lnTo>
                  <a:pt x="4893" y="395"/>
                </a:lnTo>
                <a:lnTo>
                  <a:pt x="4893" y="395"/>
                </a:lnTo>
                <a:lnTo>
                  <a:pt x="4893" y="396"/>
                </a:lnTo>
                <a:lnTo>
                  <a:pt x="4894" y="396"/>
                </a:lnTo>
                <a:lnTo>
                  <a:pt x="4894" y="395"/>
                </a:lnTo>
                <a:lnTo>
                  <a:pt x="4894" y="395"/>
                </a:lnTo>
                <a:lnTo>
                  <a:pt x="4894" y="395"/>
                </a:lnTo>
                <a:lnTo>
                  <a:pt x="4894" y="395"/>
                </a:lnTo>
                <a:lnTo>
                  <a:pt x="4895" y="395"/>
                </a:lnTo>
                <a:lnTo>
                  <a:pt x="4895" y="395"/>
                </a:lnTo>
                <a:lnTo>
                  <a:pt x="4895" y="396"/>
                </a:lnTo>
                <a:lnTo>
                  <a:pt x="4896" y="396"/>
                </a:lnTo>
                <a:lnTo>
                  <a:pt x="4896" y="396"/>
                </a:lnTo>
                <a:lnTo>
                  <a:pt x="4896" y="396"/>
                </a:lnTo>
                <a:lnTo>
                  <a:pt x="4896" y="396"/>
                </a:lnTo>
                <a:lnTo>
                  <a:pt x="4897" y="396"/>
                </a:lnTo>
                <a:lnTo>
                  <a:pt x="4897" y="396"/>
                </a:lnTo>
                <a:lnTo>
                  <a:pt x="4897" y="397"/>
                </a:lnTo>
                <a:lnTo>
                  <a:pt x="4897" y="396"/>
                </a:lnTo>
                <a:lnTo>
                  <a:pt x="4898" y="397"/>
                </a:lnTo>
                <a:lnTo>
                  <a:pt x="4898" y="396"/>
                </a:lnTo>
                <a:lnTo>
                  <a:pt x="4898" y="397"/>
                </a:lnTo>
                <a:lnTo>
                  <a:pt x="4898" y="397"/>
                </a:lnTo>
                <a:lnTo>
                  <a:pt x="4899" y="397"/>
                </a:lnTo>
                <a:lnTo>
                  <a:pt x="4899" y="397"/>
                </a:lnTo>
                <a:lnTo>
                  <a:pt x="4899" y="397"/>
                </a:lnTo>
                <a:lnTo>
                  <a:pt x="4899" y="397"/>
                </a:lnTo>
                <a:lnTo>
                  <a:pt x="4899" y="397"/>
                </a:lnTo>
                <a:lnTo>
                  <a:pt x="4900" y="398"/>
                </a:lnTo>
                <a:lnTo>
                  <a:pt x="4900" y="397"/>
                </a:lnTo>
                <a:lnTo>
                  <a:pt x="4900" y="398"/>
                </a:lnTo>
                <a:lnTo>
                  <a:pt x="4901" y="398"/>
                </a:lnTo>
                <a:lnTo>
                  <a:pt x="4901" y="398"/>
                </a:lnTo>
                <a:lnTo>
                  <a:pt x="4901" y="397"/>
                </a:lnTo>
                <a:lnTo>
                  <a:pt x="4901" y="396"/>
                </a:lnTo>
                <a:lnTo>
                  <a:pt x="4902" y="396"/>
                </a:lnTo>
                <a:lnTo>
                  <a:pt x="4902" y="397"/>
                </a:lnTo>
                <a:lnTo>
                  <a:pt x="4902" y="396"/>
                </a:lnTo>
                <a:lnTo>
                  <a:pt x="4902" y="397"/>
                </a:lnTo>
                <a:lnTo>
                  <a:pt x="4903" y="397"/>
                </a:lnTo>
                <a:lnTo>
                  <a:pt x="4903" y="397"/>
                </a:lnTo>
                <a:lnTo>
                  <a:pt x="4903" y="397"/>
                </a:lnTo>
                <a:lnTo>
                  <a:pt x="4903" y="397"/>
                </a:lnTo>
                <a:lnTo>
                  <a:pt x="4904" y="397"/>
                </a:lnTo>
                <a:lnTo>
                  <a:pt x="4904" y="398"/>
                </a:lnTo>
                <a:lnTo>
                  <a:pt x="4904" y="397"/>
                </a:lnTo>
                <a:lnTo>
                  <a:pt x="4905" y="398"/>
                </a:lnTo>
                <a:lnTo>
                  <a:pt x="4905" y="398"/>
                </a:lnTo>
                <a:lnTo>
                  <a:pt x="4905" y="398"/>
                </a:lnTo>
                <a:lnTo>
                  <a:pt x="4905" y="398"/>
                </a:lnTo>
                <a:lnTo>
                  <a:pt x="4905" y="398"/>
                </a:lnTo>
                <a:lnTo>
                  <a:pt x="4906" y="398"/>
                </a:lnTo>
                <a:lnTo>
                  <a:pt x="4906" y="399"/>
                </a:lnTo>
                <a:lnTo>
                  <a:pt x="4906" y="399"/>
                </a:lnTo>
                <a:lnTo>
                  <a:pt x="4906" y="399"/>
                </a:lnTo>
                <a:lnTo>
                  <a:pt x="4907" y="399"/>
                </a:lnTo>
                <a:lnTo>
                  <a:pt x="4907" y="399"/>
                </a:lnTo>
                <a:lnTo>
                  <a:pt x="4907" y="399"/>
                </a:lnTo>
                <a:lnTo>
                  <a:pt x="4907" y="399"/>
                </a:lnTo>
                <a:lnTo>
                  <a:pt x="4908" y="399"/>
                </a:lnTo>
                <a:lnTo>
                  <a:pt x="4908" y="399"/>
                </a:lnTo>
                <a:lnTo>
                  <a:pt x="4908" y="399"/>
                </a:lnTo>
                <a:lnTo>
                  <a:pt x="4908" y="399"/>
                </a:lnTo>
                <a:lnTo>
                  <a:pt x="4909" y="399"/>
                </a:lnTo>
                <a:lnTo>
                  <a:pt x="4909" y="399"/>
                </a:lnTo>
                <a:lnTo>
                  <a:pt x="4909" y="399"/>
                </a:lnTo>
                <a:lnTo>
                  <a:pt x="4910" y="399"/>
                </a:lnTo>
                <a:lnTo>
                  <a:pt x="4910" y="399"/>
                </a:lnTo>
                <a:lnTo>
                  <a:pt x="4910" y="399"/>
                </a:lnTo>
                <a:lnTo>
                  <a:pt x="4910" y="399"/>
                </a:lnTo>
                <a:lnTo>
                  <a:pt x="4910" y="399"/>
                </a:lnTo>
                <a:lnTo>
                  <a:pt x="4911" y="399"/>
                </a:lnTo>
                <a:lnTo>
                  <a:pt x="4911" y="399"/>
                </a:lnTo>
                <a:lnTo>
                  <a:pt x="4911" y="400"/>
                </a:lnTo>
                <a:lnTo>
                  <a:pt x="4911" y="400"/>
                </a:lnTo>
                <a:lnTo>
                  <a:pt x="4912" y="399"/>
                </a:lnTo>
                <a:lnTo>
                  <a:pt x="4912" y="399"/>
                </a:lnTo>
                <a:lnTo>
                  <a:pt x="4912" y="399"/>
                </a:lnTo>
                <a:lnTo>
                  <a:pt x="4912" y="399"/>
                </a:lnTo>
                <a:lnTo>
                  <a:pt x="4913" y="399"/>
                </a:lnTo>
                <a:lnTo>
                  <a:pt x="4913" y="399"/>
                </a:lnTo>
                <a:lnTo>
                  <a:pt x="4913" y="399"/>
                </a:lnTo>
                <a:lnTo>
                  <a:pt x="4913" y="399"/>
                </a:lnTo>
                <a:lnTo>
                  <a:pt x="4914" y="399"/>
                </a:lnTo>
                <a:lnTo>
                  <a:pt x="4914" y="400"/>
                </a:lnTo>
                <a:lnTo>
                  <a:pt x="4914" y="399"/>
                </a:lnTo>
                <a:lnTo>
                  <a:pt x="4915" y="399"/>
                </a:lnTo>
                <a:lnTo>
                  <a:pt x="4915" y="400"/>
                </a:lnTo>
                <a:lnTo>
                  <a:pt x="4915" y="400"/>
                </a:lnTo>
                <a:lnTo>
                  <a:pt x="4915" y="400"/>
                </a:lnTo>
                <a:lnTo>
                  <a:pt x="4915" y="400"/>
                </a:lnTo>
                <a:lnTo>
                  <a:pt x="4916" y="400"/>
                </a:lnTo>
                <a:lnTo>
                  <a:pt x="4916" y="400"/>
                </a:lnTo>
                <a:lnTo>
                  <a:pt x="4916" y="400"/>
                </a:lnTo>
                <a:lnTo>
                  <a:pt x="4916" y="400"/>
                </a:lnTo>
                <a:lnTo>
                  <a:pt x="4917" y="400"/>
                </a:lnTo>
                <a:lnTo>
                  <a:pt x="4917" y="400"/>
                </a:lnTo>
                <a:lnTo>
                  <a:pt x="4917" y="400"/>
                </a:lnTo>
                <a:lnTo>
                  <a:pt x="4917" y="401"/>
                </a:lnTo>
                <a:lnTo>
                  <a:pt x="4918" y="400"/>
                </a:lnTo>
                <a:lnTo>
                  <a:pt x="4918" y="400"/>
                </a:lnTo>
                <a:lnTo>
                  <a:pt x="4918" y="399"/>
                </a:lnTo>
                <a:lnTo>
                  <a:pt x="4918" y="399"/>
                </a:lnTo>
                <a:lnTo>
                  <a:pt x="4919" y="399"/>
                </a:lnTo>
                <a:lnTo>
                  <a:pt x="4919" y="399"/>
                </a:lnTo>
                <a:lnTo>
                  <a:pt x="4919" y="399"/>
                </a:lnTo>
                <a:lnTo>
                  <a:pt x="4920" y="400"/>
                </a:lnTo>
                <a:lnTo>
                  <a:pt x="4920" y="399"/>
                </a:lnTo>
                <a:lnTo>
                  <a:pt x="4920" y="400"/>
                </a:lnTo>
                <a:lnTo>
                  <a:pt x="4920" y="399"/>
                </a:lnTo>
                <a:lnTo>
                  <a:pt x="4920" y="399"/>
                </a:lnTo>
                <a:lnTo>
                  <a:pt x="4921" y="399"/>
                </a:lnTo>
                <a:lnTo>
                  <a:pt x="4921" y="399"/>
                </a:lnTo>
                <a:lnTo>
                  <a:pt x="4921" y="400"/>
                </a:lnTo>
                <a:lnTo>
                  <a:pt x="4921" y="399"/>
                </a:lnTo>
                <a:lnTo>
                  <a:pt x="4922" y="399"/>
                </a:lnTo>
                <a:lnTo>
                  <a:pt x="4922" y="400"/>
                </a:lnTo>
                <a:lnTo>
                  <a:pt x="4922" y="400"/>
                </a:lnTo>
                <a:lnTo>
                  <a:pt x="4922" y="400"/>
                </a:lnTo>
                <a:lnTo>
                  <a:pt x="4923" y="400"/>
                </a:lnTo>
                <a:lnTo>
                  <a:pt x="4923" y="400"/>
                </a:lnTo>
                <a:lnTo>
                  <a:pt x="4923" y="400"/>
                </a:lnTo>
                <a:lnTo>
                  <a:pt x="4924" y="400"/>
                </a:lnTo>
                <a:lnTo>
                  <a:pt x="4924" y="400"/>
                </a:lnTo>
                <a:lnTo>
                  <a:pt x="4924" y="400"/>
                </a:lnTo>
                <a:lnTo>
                  <a:pt x="4924" y="400"/>
                </a:lnTo>
                <a:lnTo>
                  <a:pt x="4925" y="400"/>
                </a:lnTo>
                <a:lnTo>
                  <a:pt x="4925" y="400"/>
                </a:lnTo>
                <a:lnTo>
                  <a:pt x="4925" y="400"/>
                </a:lnTo>
                <a:lnTo>
                  <a:pt x="4925" y="401"/>
                </a:lnTo>
                <a:lnTo>
                  <a:pt x="4926" y="400"/>
                </a:lnTo>
                <a:lnTo>
                  <a:pt x="4926" y="401"/>
                </a:lnTo>
                <a:lnTo>
                  <a:pt x="4926" y="401"/>
                </a:lnTo>
                <a:lnTo>
                  <a:pt x="4926" y="401"/>
                </a:lnTo>
                <a:lnTo>
                  <a:pt x="4926" y="401"/>
                </a:lnTo>
                <a:lnTo>
                  <a:pt x="4927" y="401"/>
                </a:lnTo>
                <a:lnTo>
                  <a:pt x="4927" y="401"/>
                </a:lnTo>
                <a:lnTo>
                  <a:pt x="4927" y="401"/>
                </a:lnTo>
                <a:lnTo>
                  <a:pt x="4927" y="400"/>
                </a:lnTo>
                <a:lnTo>
                  <a:pt x="4928" y="399"/>
                </a:lnTo>
                <a:lnTo>
                  <a:pt x="4928" y="399"/>
                </a:lnTo>
                <a:lnTo>
                  <a:pt x="4928" y="399"/>
                </a:lnTo>
                <a:lnTo>
                  <a:pt x="4929" y="400"/>
                </a:lnTo>
                <a:lnTo>
                  <a:pt x="4929" y="400"/>
                </a:lnTo>
                <a:lnTo>
                  <a:pt x="4929" y="400"/>
                </a:lnTo>
                <a:lnTo>
                  <a:pt x="4929" y="399"/>
                </a:lnTo>
                <a:lnTo>
                  <a:pt x="4930" y="399"/>
                </a:lnTo>
                <a:lnTo>
                  <a:pt x="4930" y="400"/>
                </a:lnTo>
                <a:lnTo>
                  <a:pt x="4930" y="400"/>
                </a:lnTo>
                <a:lnTo>
                  <a:pt x="4930" y="400"/>
                </a:lnTo>
                <a:lnTo>
                  <a:pt x="4931" y="400"/>
                </a:lnTo>
                <a:lnTo>
                  <a:pt x="4931" y="400"/>
                </a:lnTo>
                <a:lnTo>
                  <a:pt x="4931" y="400"/>
                </a:lnTo>
                <a:lnTo>
                  <a:pt x="4931" y="400"/>
                </a:lnTo>
                <a:lnTo>
                  <a:pt x="4931" y="400"/>
                </a:lnTo>
                <a:lnTo>
                  <a:pt x="4932" y="400"/>
                </a:lnTo>
                <a:lnTo>
                  <a:pt x="4932" y="400"/>
                </a:lnTo>
                <a:lnTo>
                  <a:pt x="4932" y="400"/>
                </a:lnTo>
                <a:lnTo>
                  <a:pt x="4932" y="400"/>
                </a:lnTo>
                <a:lnTo>
                  <a:pt x="4933" y="400"/>
                </a:lnTo>
                <a:lnTo>
                  <a:pt x="4933" y="401"/>
                </a:lnTo>
                <a:lnTo>
                  <a:pt x="4933" y="401"/>
                </a:lnTo>
                <a:lnTo>
                  <a:pt x="4934" y="400"/>
                </a:lnTo>
                <a:lnTo>
                  <a:pt x="4934" y="401"/>
                </a:lnTo>
                <a:lnTo>
                  <a:pt x="4934" y="401"/>
                </a:lnTo>
                <a:lnTo>
                  <a:pt x="4934" y="401"/>
                </a:lnTo>
                <a:lnTo>
                  <a:pt x="4935" y="401"/>
                </a:lnTo>
                <a:lnTo>
                  <a:pt x="4935" y="401"/>
                </a:lnTo>
                <a:lnTo>
                  <a:pt x="4935" y="401"/>
                </a:lnTo>
                <a:lnTo>
                  <a:pt x="4935" y="401"/>
                </a:lnTo>
                <a:lnTo>
                  <a:pt x="4936" y="401"/>
                </a:lnTo>
                <a:lnTo>
                  <a:pt x="4936" y="399"/>
                </a:lnTo>
                <a:lnTo>
                  <a:pt x="4936" y="400"/>
                </a:lnTo>
                <a:lnTo>
                  <a:pt x="4936" y="400"/>
                </a:lnTo>
                <a:lnTo>
                  <a:pt x="4936" y="401"/>
                </a:lnTo>
                <a:lnTo>
                  <a:pt x="4937" y="401"/>
                </a:lnTo>
                <a:lnTo>
                  <a:pt x="4937" y="401"/>
                </a:lnTo>
                <a:lnTo>
                  <a:pt x="4937" y="401"/>
                </a:lnTo>
                <a:lnTo>
                  <a:pt x="4937" y="400"/>
                </a:lnTo>
                <a:lnTo>
                  <a:pt x="4938" y="400"/>
                </a:lnTo>
                <a:lnTo>
                  <a:pt x="4938" y="400"/>
                </a:lnTo>
                <a:lnTo>
                  <a:pt x="4938" y="400"/>
                </a:lnTo>
                <a:lnTo>
                  <a:pt x="4939" y="400"/>
                </a:lnTo>
                <a:lnTo>
                  <a:pt x="4939" y="400"/>
                </a:lnTo>
                <a:lnTo>
                  <a:pt x="4939" y="400"/>
                </a:lnTo>
                <a:lnTo>
                  <a:pt x="4939" y="400"/>
                </a:lnTo>
                <a:lnTo>
                  <a:pt x="4940" y="400"/>
                </a:lnTo>
                <a:lnTo>
                  <a:pt x="4940" y="400"/>
                </a:lnTo>
                <a:lnTo>
                  <a:pt x="4940" y="400"/>
                </a:lnTo>
                <a:lnTo>
                  <a:pt x="4940" y="400"/>
                </a:lnTo>
                <a:lnTo>
                  <a:pt x="4941" y="400"/>
                </a:lnTo>
                <a:lnTo>
                  <a:pt x="4941" y="400"/>
                </a:lnTo>
                <a:lnTo>
                  <a:pt x="4941" y="400"/>
                </a:lnTo>
                <a:lnTo>
                  <a:pt x="4941" y="400"/>
                </a:lnTo>
                <a:lnTo>
                  <a:pt x="4941" y="400"/>
                </a:lnTo>
                <a:lnTo>
                  <a:pt x="4942" y="401"/>
                </a:lnTo>
                <a:lnTo>
                  <a:pt x="4942" y="400"/>
                </a:lnTo>
                <a:lnTo>
                  <a:pt x="4942" y="400"/>
                </a:lnTo>
                <a:lnTo>
                  <a:pt x="4943" y="400"/>
                </a:lnTo>
                <a:lnTo>
                  <a:pt x="4943" y="400"/>
                </a:lnTo>
                <a:lnTo>
                  <a:pt x="4943" y="400"/>
                </a:lnTo>
                <a:lnTo>
                  <a:pt x="4943" y="400"/>
                </a:lnTo>
                <a:lnTo>
                  <a:pt x="4944" y="400"/>
                </a:lnTo>
                <a:lnTo>
                  <a:pt x="4944" y="400"/>
                </a:lnTo>
                <a:lnTo>
                  <a:pt x="4944" y="400"/>
                </a:lnTo>
                <a:lnTo>
                  <a:pt x="4944" y="401"/>
                </a:lnTo>
                <a:lnTo>
                  <a:pt x="4945" y="400"/>
                </a:lnTo>
                <a:lnTo>
                  <a:pt x="4945" y="400"/>
                </a:lnTo>
                <a:lnTo>
                  <a:pt x="4945" y="400"/>
                </a:lnTo>
                <a:lnTo>
                  <a:pt x="4945" y="400"/>
                </a:lnTo>
                <a:lnTo>
                  <a:pt x="4946" y="400"/>
                </a:lnTo>
                <a:lnTo>
                  <a:pt x="4946" y="399"/>
                </a:lnTo>
                <a:lnTo>
                  <a:pt x="4946" y="399"/>
                </a:lnTo>
                <a:lnTo>
                  <a:pt x="4946" y="399"/>
                </a:lnTo>
                <a:lnTo>
                  <a:pt x="4946" y="399"/>
                </a:lnTo>
                <a:lnTo>
                  <a:pt x="4947" y="399"/>
                </a:lnTo>
                <a:lnTo>
                  <a:pt x="4947" y="399"/>
                </a:lnTo>
                <a:lnTo>
                  <a:pt x="4947" y="399"/>
                </a:lnTo>
                <a:lnTo>
                  <a:pt x="4948" y="399"/>
                </a:lnTo>
                <a:lnTo>
                  <a:pt x="4948" y="399"/>
                </a:lnTo>
                <a:lnTo>
                  <a:pt x="4948" y="399"/>
                </a:lnTo>
                <a:lnTo>
                  <a:pt x="4948" y="399"/>
                </a:lnTo>
                <a:lnTo>
                  <a:pt x="4949" y="399"/>
                </a:lnTo>
                <a:lnTo>
                  <a:pt x="4949" y="399"/>
                </a:lnTo>
                <a:lnTo>
                  <a:pt x="4949" y="399"/>
                </a:lnTo>
                <a:lnTo>
                  <a:pt x="4949" y="399"/>
                </a:lnTo>
                <a:lnTo>
                  <a:pt x="4950" y="399"/>
                </a:lnTo>
                <a:lnTo>
                  <a:pt x="4950" y="399"/>
                </a:lnTo>
                <a:lnTo>
                  <a:pt x="4950" y="399"/>
                </a:lnTo>
                <a:lnTo>
                  <a:pt x="4950" y="399"/>
                </a:lnTo>
                <a:lnTo>
                  <a:pt x="4951" y="399"/>
                </a:lnTo>
                <a:lnTo>
                  <a:pt x="4951" y="399"/>
                </a:lnTo>
                <a:lnTo>
                  <a:pt x="4951" y="399"/>
                </a:lnTo>
                <a:lnTo>
                  <a:pt x="4951" y="399"/>
                </a:lnTo>
                <a:lnTo>
                  <a:pt x="4952" y="399"/>
                </a:lnTo>
                <a:lnTo>
                  <a:pt x="4952" y="399"/>
                </a:lnTo>
                <a:lnTo>
                  <a:pt x="4952" y="399"/>
                </a:lnTo>
                <a:lnTo>
                  <a:pt x="4952" y="399"/>
                </a:lnTo>
                <a:lnTo>
                  <a:pt x="4953" y="399"/>
                </a:lnTo>
                <a:lnTo>
                  <a:pt x="4953" y="399"/>
                </a:lnTo>
                <a:lnTo>
                  <a:pt x="4953" y="399"/>
                </a:lnTo>
                <a:lnTo>
                  <a:pt x="4953" y="399"/>
                </a:lnTo>
                <a:lnTo>
                  <a:pt x="4954" y="399"/>
                </a:lnTo>
                <a:lnTo>
                  <a:pt x="4954" y="399"/>
                </a:lnTo>
                <a:lnTo>
                  <a:pt x="4954" y="399"/>
                </a:lnTo>
                <a:lnTo>
                  <a:pt x="4954" y="399"/>
                </a:lnTo>
                <a:lnTo>
                  <a:pt x="4955" y="399"/>
                </a:lnTo>
                <a:lnTo>
                  <a:pt x="4955" y="398"/>
                </a:lnTo>
                <a:lnTo>
                  <a:pt x="4955" y="397"/>
                </a:lnTo>
                <a:lnTo>
                  <a:pt x="4955" y="398"/>
                </a:lnTo>
                <a:lnTo>
                  <a:pt x="4956" y="398"/>
                </a:lnTo>
                <a:lnTo>
                  <a:pt x="4956" y="398"/>
                </a:lnTo>
                <a:lnTo>
                  <a:pt x="4956" y="397"/>
                </a:lnTo>
                <a:lnTo>
                  <a:pt x="4956" y="398"/>
                </a:lnTo>
                <a:lnTo>
                  <a:pt x="4957" y="397"/>
                </a:lnTo>
                <a:lnTo>
                  <a:pt x="4957" y="397"/>
                </a:lnTo>
                <a:lnTo>
                  <a:pt x="4957" y="397"/>
                </a:lnTo>
                <a:lnTo>
                  <a:pt x="4957" y="396"/>
                </a:lnTo>
                <a:lnTo>
                  <a:pt x="4958" y="396"/>
                </a:lnTo>
                <a:lnTo>
                  <a:pt x="4958" y="397"/>
                </a:lnTo>
                <a:lnTo>
                  <a:pt x="4958" y="397"/>
                </a:lnTo>
                <a:lnTo>
                  <a:pt x="4958" y="397"/>
                </a:lnTo>
                <a:lnTo>
                  <a:pt x="4959" y="396"/>
                </a:lnTo>
                <a:lnTo>
                  <a:pt x="4959" y="396"/>
                </a:lnTo>
                <a:lnTo>
                  <a:pt x="4959" y="396"/>
                </a:lnTo>
                <a:lnTo>
                  <a:pt x="4959" y="396"/>
                </a:lnTo>
                <a:lnTo>
                  <a:pt x="4960" y="396"/>
                </a:lnTo>
                <a:lnTo>
                  <a:pt x="4960" y="396"/>
                </a:lnTo>
                <a:lnTo>
                  <a:pt x="4960" y="396"/>
                </a:lnTo>
                <a:lnTo>
                  <a:pt x="4960" y="396"/>
                </a:lnTo>
                <a:lnTo>
                  <a:pt x="4961" y="396"/>
                </a:lnTo>
                <a:lnTo>
                  <a:pt x="4961" y="396"/>
                </a:lnTo>
                <a:lnTo>
                  <a:pt x="4961" y="395"/>
                </a:lnTo>
                <a:lnTo>
                  <a:pt x="4962" y="395"/>
                </a:lnTo>
                <a:lnTo>
                  <a:pt x="4962" y="396"/>
                </a:lnTo>
                <a:lnTo>
                  <a:pt x="4962" y="395"/>
                </a:lnTo>
                <a:lnTo>
                  <a:pt x="4962" y="395"/>
                </a:lnTo>
                <a:lnTo>
                  <a:pt x="4962" y="395"/>
                </a:lnTo>
                <a:lnTo>
                  <a:pt x="4963" y="395"/>
                </a:lnTo>
                <a:lnTo>
                  <a:pt x="4963" y="394"/>
                </a:lnTo>
                <a:lnTo>
                  <a:pt x="4963" y="395"/>
                </a:lnTo>
                <a:lnTo>
                  <a:pt x="4963" y="395"/>
                </a:lnTo>
                <a:lnTo>
                  <a:pt x="4964" y="395"/>
                </a:lnTo>
                <a:lnTo>
                  <a:pt x="4964" y="395"/>
                </a:lnTo>
                <a:lnTo>
                  <a:pt x="4964" y="394"/>
                </a:lnTo>
                <a:lnTo>
                  <a:pt x="4964" y="393"/>
                </a:lnTo>
                <a:lnTo>
                  <a:pt x="4965" y="392"/>
                </a:lnTo>
                <a:lnTo>
                  <a:pt x="4965" y="393"/>
                </a:lnTo>
                <a:lnTo>
                  <a:pt x="4965" y="392"/>
                </a:lnTo>
                <a:lnTo>
                  <a:pt x="4965" y="392"/>
                </a:lnTo>
                <a:lnTo>
                  <a:pt x="4966" y="392"/>
                </a:lnTo>
                <a:lnTo>
                  <a:pt x="4966" y="392"/>
                </a:lnTo>
                <a:lnTo>
                  <a:pt x="4966" y="391"/>
                </a:lnTo>
                <a:lnTo>
                  <a:pt x="4967" y="391"/>
                </a:lnTo>
                <a:lnTo>
                  <a:pt x="4967" y="391"/>
                </a:lnTo>
                <a:lnTo>
                  <a:pt x="4967" y="390"/>
                </a:lnTo>
                <a:lnTo>
                  <a:pt x="4967" y="390"/>
                </a:lnTo>
                <a:lnTo>
                  <a:pt x="4967" y="390"/>
                </a:lnTo>
                <a:lnTo>
                  <a:pt x="4968" y="390"/>
                </a:lnTo>
                <a:lnTo>
                  <a:pt x="4968" y="389"/>
                </a:lnTo>
                <a:lnTo>
                  <a:pt x="4968" y="389"/>
                </a:lnTo>
                <a:lnTo>
                  <a:pt x="4968" y="388"/>
                </a:lnTo>
                <a:lnTo>
                  <a:pt x="4969" y="388"/>
                </a:lnTo>
                <a:lnTo>
                  <a:pt x="4969" y="388"/>
                </a:lnTo>
                <a:lnTo>
                  <a:pt x="4969" y="387"/>
                </a:lnTo>
                <a:lnTo>
                  <a:pt x="4969" y="386"/>
                </a:lnTo>
                <a:lnTo>
                  <a:pt x="4970" y="387"/>
                </a:lnTo>
                <a:lnTo>
                  <a:pt x="4970" y="386"/>
                </a:lnTo>
                <a:lnTo>
                  <a:pt x="4970" y="386"/>
                </a:lnTo>
                <a:lnTo>
                  <a:pt x="4970" y="385"/>
                </a:lnTo>
                <a:lnTo>
                  <a:pt x="4971" y="384"/>
                </a:lnTo>
                <a:lnTo>
                  <a:pt x="4971" y="384"/>
                </a:lnTo>
                <a:lnTo>
                  <a:pt x="4971" y="384"/>
                </a:lnTo>
                <a:lnTo>
                  <a:pt x="4972" y="384"/>
                </a:lnTo>
                <a:lnTo>
                  <a:pt x="4972" y="383"/>
                </a:lnTo>
                <a:lnTo>
                  <a:pt x="4972" y="382"/>
                </a:lnTo>
                <a:lnTo>
                  <a:pt x="4972" y="382"/>
                </a:lnTo>
                <a:lnTo>
                  <a:pt x="4973" y="381"/>
                </a:lnTo>
                <a:lnTo>
                  <a:pt x="4973" y="381"/>
                </a:lnTo>
                <a:lnTo>
                  <a:pt x="4973" y="380"/>
                </a:lnTo>
                <a:lnTo>
                  <a:pt x="4973" y="380"/>
                </a:lnTo>
                <a:lnTo>
                  <a:pt x="4973" y="379"/>
                </a:lnTo>
                <a:lnTo>
                  <a:pt x="4974" y="379"/>
                </a:lnTo>
                <a:lnTo>
                  <a:pt x="4974" y="378"/>
                </a:lnTo>
                <a:lnTo>
                  <a:pt x="4974" y="378"/>
                </a:lnTo>
                <a:lnTo>
                  <a:pt x="4974" y="378"/>
                </a:lnTo>
                <a:lnTo>
                  <a:pt x="4975" y="377"/>
                </a:lnTo>
                <a:lnTo>
                  <a:pt x="4975" y="377"/>
                </a:lnTo>
                <a:lnTo>
                  <a:pt x="4975" y="377"/>
                </a:lnTo>
                <a:lnTo>
                  <a:pt x="4975" y="377"/>
                </a:lnTo>
                <a:lnTo>
                  <a:pt x="4976" y="376"/>
                </a:lnTo>
                <a:lnTo>
                  <a:pt x="4976" y="375"/>
                </a:lnTo>
                <a:lnTo>
                  <a:pt x="4976" y="376"/>
                </a:lnTo>
                <a:lnTo>
                  <a:pt x="4977" y="375"/>
                </a:lnTo>
                <a:lnTo>
                  <a:pt x="4977" y="374"/>
                </a:lnTo>
                <a:lnTo>
                  <a:pt x="4977" y="373"/>
                </a:lnTo>
                <a:lnTo>
                  <a:pt x="4977" y="373"/>
                </a:lnTo>
                <a:lnTo>
                  <a:pt x="4978" y="372"/>
                </a:lnTo>
                <a:lnTo>
                  <a:pt x="4978" y="371"/>
                </a:lnTo>
                <a:lnTo>
                  <a:pt x="4978" y="372"/>
                </a:lnTo>
                <a:lnTo>
                  <a:pt x="4978" y="372"/>
                </a:lnTo>
                <a:lnTo>
                  <a:pt x="4978" y="371"/>
                </a:lnTo>
                <a:lnTo>
                  <a:pt x="4979" y="370"/>
                </a:lnTo>
                <a:lnTo>
                  <a:pt x="4979" y="369"/>
                </a:lnTo>
                <a:lnTo>
                  <a:pt x="4979" y="370"/>
                </a:lnTo>
                <a:lnTo>
                  <a:pt x="4979" y="368"/>
                </a:lnTo>
                <a:lnTo>
                  <a:pt x="4980" y="369"/>
                </a:lnTo>
                <a:lnTo>
                  <a:pt x="4980" y="368"/>
                </a:lnTo>
                <a:lnTo>
                  <a:pt x="4980" y="367"/>
                </a:lnTo>
                <a:lnTo>
                  <a:pt x="4981" y="364"/>
                </a:lnTo>
                <a:lnTo>
                  <a:pt x="4981" y="364"/>
                </a:lnTo>
                <a:lnTo>
                  <a:pt x="4981" y="362"/>
                </a:lnTo>
                <a:lnTo>
                  <a:pt x="4981" y="362"/>
                </a:lnTo>
                <a:lnTo>
                  <a:pt x="4982" y="362"/>
                </a:lnTo>
                <a:lnTo>
                  <a:pt x="4982" y="363"/>
                </a:lnTo>
                <a:lnTo>
                  <a:pt x="4982" y="363"/>
                </a:lnTo>
                <a:lnTo>
                  <a:pt x="4982" y="363"/>
                </a:lnTo>
                <a:lnTo>
                  <a:pt x="4983" y="363"/>
                </a:lnTo>
                <a:lnTo>
                  <a:pt x="4983" y="362"/>
                </a:lnTo>
                <a:lnTo>
                  <a:pt x="4983" y="359"/>
                </a:lnTo>
                <a:lnTo>
                  <a:pt x="4983" y="360"/>
                </a:lnTo>
                <a:lnTo>
                  <a:pt x="4983" y="360"/>
                </a:lnTo>
                <a:lnTo>
                  <a:pt x="4984" y="359"/>
                </a:lnTo>
                <a:lnTo>
                  <a:pt x="4984" y="359"/>
                </a:lnTo>
                <a:lnTo>
                  <a:pt x="4984" y="359"/>
                </a:lnTo>
                <a:lnTo>
                  <a:pt x="4984" y="356"/>
                </a:lnTo>
                <a:lnTo>
                  <a:pt x="4985" y="355"/>
                </a:lnTo>
                <a:lnTo>
                  <a:pt x="4985" y="354"/>
                </a:lnTo>
                <a:lnTo>
                  <a:pt x="4985" y="353"/>
                </a:lnTo>
                <a:lnTo>
                  <a:pt x="4986" y="354"/>
                </a:lnTo>
                <a:lnTo>
                  <a:pt x="4986" y="356"/>
                </a:lnTo>
                <a:lnTo>
                  <a:pt x="4986" y="354"/>
                </a:lnTo>
                <a:lnTo>
                  <a:pt x="4986" y="354"/>
                </a:lnTo>
                <a:lnTo>
                  <a:pt x="4987" y="354"/>
                </a:lnTo>
                <a:lnTo>
                  <a:pt x="4987" y="353"/>
                </a:lnTo>
                <a:lnTo>
                  <a:pt x="4987" y="352"/>
                </a:lnTo>
                <a:lnTo>
                  <a:pt x="4987" y="353"/>
                </a:lnTo>
                <a:lnTo>
                  <a:pt x="4988" y="352"/>
                </a:lnTo>
                <a:lnTo>
                  <a:pt x="4988" y="351"/>
                </a:lnTo>
                <a:lnTo>
                  <a:pt x="4988" y="351"/>
                </a:lnTo>
                <a:lnTo>
                  <a:pt x="4988" y="352"/>
                </a:lnTo>
                <a:lnTo>
                  <a:pt x="4988" y="350"/>
                </a:lnTo>
                <a:lnTo>
                  <a:pt x="4989" y="348"/>
                </a:lnTo>
                <a:lnTo>
                  <a:pt x="4989" y="347"/>
                </a:lnTo>
                <a:lnTo>
                  <a:pt x="4989" y="346"/>
                </a:lnTo>
                <a:lnTo>
                  <a:pt x="4989" y="345"/>
                </a:lnTo>
                <a:lnTo>
                  <a:pt x="4990" y="343"/>
                </a:lnTo>
                <a:lnTo>
                  <a:pt x="4990" y="344"/>
                </a:lnTo>
                <a:lnTo>
                  <a:pt x="4990" y="344"/>
                </a:lnTo>
                <a:lnTo>
                  <a:pt x="4991" y="345"/>
                </a:lnTo>
                <a:lnTo>
                  <a:pt x="4991" y="344"/>
                </a:lnTo>
                <a:lnTo>
                  <a:pt x="4991" y="345"/>
                </a:lnTo>
                <a:lnTo>
                  <a:pt x="4991" y="346"/>
                </a:lnTo>
                <a:lnTo>
                  <a:pt x="4992" y="346"/>
                </a:lnTo>
                <a:lnTo>
                  <a:pt x="4992" y="347"/>
                </a:lnTo>
                <a:lnTo>
                  <a:pt x="4992" y="345"/>
                </a:lnTo>
                <a:lnTo>
                  <a:pt x="4992" y="344"/>
                </a:lnTo>
                <a:lnTo>
                  <a:pt x="4993" y="342"/>
                </a:lnTo>
                <a:lnTo>
                  <a:pt x="4993" y="343"/>
                </a:lnTo>
                <a:lnTo>
                  <a:pt x="4993" y="342"/>
                </a:lnTo>
                <a:lnTo>
                  <a:pt x="4993" y="342"/>
                </a:lnTo>
                <a:lnTo>
                  <a:pt x="4993" y="343"/>
                </a:lnTo>
                <a:lnTo>
                  <a:pt x="4994" y="343"/>
                </a:lnTo>
                <a:lnTo>
                  <a:pt x="4994" y="343"/>
                </a:lnTo>
                <a:lnTo>
                  <a:pt x="4994" y="341"/>
                </a:lnTo>
                <a:lnTo>
                  <a:pt x="4994" y="338"/>
                </a:lnTo>
                <a:lnTo>
                  <a:pt x="4995" y="338"/>
                </a:lnTo>
                <a:lnTo>
                  <a:pt x="4995" y="337"/>
                </a:lnTo>
                <a:lnTo>
                  <a:pt x="4995" y="338"/>
                </a:lnTo>
                <a:lnTo>
                  <a:pt x="4996" y="339"/>
                </a:lnTo>
                <a:lnTo>
                  <a:pt x="4996" y="339"/>
                </a:lnTo>
                <a:lnTo>
                  <a:pt x="4996" y="340"/>
                </a:lnTo>
                <a:lnTo>
                  <a:pt x="4996" y="339"/>
                </a:lnTo>
                <a:lnTo>
                  <a:pt x="4997" y="338"/>
                </a:lnTo>
                <a:lnTo>
                  <a:pt x="4997" y="338"/>
                </a:lnTo>
                <a:lnTo>
                  <a:pt x="4997" y="339"/>
                </a:lnTo>
                <a:lnTo>
                  <a:pt x="4997" y="339"/>
                </a:lnTo>
                <a:lnTo>
                  <a:pt x="4998" y="341"/>
                </a:lnTo>
                <a:lnTo>
                  <a:pt x="4998" y="340"/>
                </a:lnTo>
                <a:lnTo>
                  <a:pt x="4998" y="339"/>
                </a:lnTo>
                <a:lnTo>
                  <a:pt x="4998" y="338"/>
                </a:lnTo>
                <a:lnTo>
                  <a:pt x="4999" y="339"/>
                </a:lnTo>
                <a:lnTo>
                  <a:pt x="4999" y="338"/>
                </a:lnTo>
                <a:lnTo>
                  <a:pt x="4999" y="338"/>
                </a:lnTo>
                <a:lnTo>
                  <a:pt x="4999" y="338"/>
                </a:lnTo>
                <a:lnTo>
                  <a:pt x="4999" y="338"/>
                </a:lnTo>
                <a:lnTo>
                  <a:pt x="5000" y="339"/>
                </a:lnTo>
                <a:lnTo>
                  <a:pt x="5000" y="339"/>
                </a:lnTo>
                <a:lnTo>
                  <a:pt x="5000" y="341"/>
                </a:lnTo>
                <a:lnTo>
                  <a:pt x="5001" y="339"/>
                </a:lnTo>
                <a:lnTo>
                  <a:pt x="5001" y="339"/>
                </a:lnTo>
                <a:lnTo>
                  <a:pt x="5001" y="336"/>
                </a:lnTo>
                <a:lnTo>
                  <a:pt x="5001" y="336"/>
                </a:lnTo>
                <a:lnTo>
                  <a:pt x="5002" y="334"/>
                </a:lnTo>
                <a:lnTo>
                  <a:pt x="5002" y="333"/>
                </a:lnTo>
                <a:lnTo>
                  <a:pt x="5002" y="333"/>
                </a:lnTo>
                <a:lnTo>
                  <a:pt x="5002" y="333"/>
                </a:lnTo>
                <a:lnTo>
                  <a:pt x="5003" y="332"/>
                </a:lnTo>
                <a:lnTo>
                  <a:pt x="5003" y="332"/>
                </a:lnTo>
                <a:lnTo>
                  <a:pt x="5003" y="331"/>
                </a:lnTo>
                <a:lnTo>
                  <a:pt x="5003" y="331"/>
                </a:lnTo>
                <a:lnTo>
                  <a:pt x="5004" y="331"/>
                </a:lnTo>
                <a:lnTo>
                  <a:pt x="5004" y="333"/>
                </a:lnTo>
                <a:lnTo>
                  <a:pt x="5004" y="332"/>
                </a:lnTo>
                <a:lnTo>
                  <a:pt x="5004" y="334"/>
                </a:lnTo>
                <a:lnTo>
                  <a:pt x="5005" y="334"/>
                </a:lnTo>
                <a:lnTo>
                  <a:pt x="5005" y="334"/>
                </a:lnTo>
                <a:lnTo>
                  <a:pt x="5005" y="336"/>
                </a:lnTo>
                <a:lnTo>
                  <a:pt x="5005" y="336"/>
                </a:lnTo>
                <a:lnTo>
                  <a:pt x="5006" y="336"/>
                </a:lnTo>
                <a:lnTo>
                  <a:pt x="5006" y="336"/>
                </a:lnTo>
                <a:lnTo>
                  <a:pt x="5006" y="335"/>
                </a:lnTo>
                <a:lnTo>
                  <a:pt x="5006" y="333"/>
                </a:lnTo>
                <a:lnTo>
                  <a:pt x="5007" y="333"/>
                </a:lnTo>
                <a:lnTo>
                  <a:pt x="5007" y="331"/>
                </a:lnTo>
                <a:lnTo>
                  <a:pt x="5007" y="331"/>
                </a:lnTo>
                <a:lnTo>
                  <a:pt x="5007" y="333"/>
                </a:lnTo>
                <a:lnTo>
                  <a:pt x="5008" y="333"/>
                </a:lnTo>
                <a:lnTo>
                  <a:pt x="5008" y="333"/>
                </a:lnTo>
                <a:lnTo>
                  <a:pt x="5008" y="332"/>
                </a:lnTo>
                <a:lnTo>
                  <a:pt x="5008" y="332"/>
                </a:lnTo>
                <a:lnTo>
                  <a:pt x="5009" y="331"/>
                </a:lnTo>
                <a:lnTo>
                  <a:pt x="5009" y="332"/>
                </a:lnTo>
                <a:lnTo>
                  <a:pt x="5009" y="333"/>
                </a:lnTo>
                <a:lnTo>
                  <a:pt x="5009" y="333"/>
                </a:lnTo>
                <a:lnTo>
                  <a:pt x="5010" y="331"/>
                </a:lnTo>
                <a:lnTo>
                  <a:pt x="5010" y="330"/>
                </a:lnTo>
                <a:lnTo>
                  <a:pt x="5010" y="329"/>
                </a:lnTo>
                <a:lnTo>
                  <a:pt x="5010" y="331"/>
                </a:lnTo>
                <a:lnTo>
                  <a:pt x="5011" y="332"/>
                </a:lnTo>
                <a:lnTo>
                  <a:pt x="5011" y="331"/>
                </a:lnTo>
                <a:lnTo>
                  <a:pt x="5011" y="333"/>
                </a:lnTo>
                <a:lnTo>
                  <a:pt x="5011" y="333"/>
                </a:lnTo>
                <a:lnTo>
                  <a:pt x="5012" y="333"/>
                </a:lnTo>
                <a:lnTo>
                  <a:pt x="5012" y="332"/>
                </a:lnTo>
                <a:lnTo>
                  <a:pt x="5012" y="332"/>
                </a:lnTo>
                <a:lnTo>
                  <a:pt x="5012" y="333"/>
                </a:lnTo>
                <a:lnTo>
                  <a:pt x="5013" y="332"/>
                </a:lnTo>
                <a:lnTo>
                  <a:pt x="5013" y="332"/>
                </a:lnTo>
                <a:lnTo>
                  <a:pt x="5013" y="332"/>
                </a:lnTo>
                <a:lnTo>
                  <a:pt x="5013" y="334"/>
                </a:lnTo>
                <a:lnTo>
                  <a:pt x="5014" y="333"/>
                </a:lnTo>
                <a:lnTo>
                  <a:pt x="5014" y="334"/>
                </a:lnTo>
                <a:lnTo>
                  <a:pt x="5014" y="335"/>
                </a:lnTo>
                <a:lnTo>
                  <a:pt x="5014" y="333"/>
                </a:lnTo>
                <a:lnTo>
                  <a:pt x="5015" y="331"/>
                </a:lnTo>
                <a:lnTo>
                  <a:pt x="5015" y="329"/>
                </a:lnTo>
                <a:lnTo>
                  <a:pt x="5015" y="331"/>
                </a:lnTo>
                <a:lnTo>
                  <a:pt x="5015" y="331"/>
                </a:lnTo>
                <a:lnTo>
                  <a:pt x="5016" y="333"/>
                </a:lnTo>
                <a:lnTo>
                  <a:pt x="5016" y="329"/>
                </a:lnTo>
                <a:lnTo>
                  <a:pt x="5016" y="330"/>
                </a:lnTo>
                <a:lnTo>
                  <a:pt x="5016" y="329"/>
                </a:lnTo>
                <a:lnTo>
                  <a:pt x="5017" y="333"/>
                </a:lnTo>
                <a:lnTo>
                  <a:pt x="5017" y="331"/>
                </a:lnTo>
                <a:lnTo>
                  <a:pt x="5017" y="330"/>
                </a:lnTo>
                <a:lnTo>
                  <a:pt x="5017" y="332"/>
                </a:lnTo>
                <a:lnTo>
                  <a:pt x="5018" y="332"/>
                </a:lnTo>
                <a:lnTo>
                  <a:pt x="5018" y="332"/>
                </a:lnTo>
                <a:lnTo>
                  <a:pt x="5018" y="333"/>
                </a:lnTo>
                <a:lnTo>
                  <a:pt x="5018" y="332"/>
                </a:lnTo>
                <a:lnTo>
                  <a:pt x="5019" y="329"/>
                </a:lnTo>
                <a:lnTo>
                  <a:pt x="5019" y="327"/>
                </a:lnTo>
                <a:lnTo>
                  <a:pt x="5019" y="326"/>
                </a:lnTo>
                <a:lnTo>
                  <a:pt x="5020" y="329"/>
                </a:lnTo>
                <a:lnTo>
                  <a:pt x="5020" y="330"/>
                </a:lnTo>
                <a:lnTo>
                  <a:pt x="5020" y="331"/>
                </a:lnTo>
                <a:lnTo>
                  <a:pt x="5020" y="331"/>
                </a:lnTo>
                <a:lnTo>
                  <a:pt x="5020" y="334"/>
                </a:lnTo>
                <a:lnTo>
                  <a:pt x="5021" y="333"/>
                </a:lnTo>
                <a:lnTo>
                  <a:pt x="5021" y="333"/>
                </a:lnTo>
                <a:lnTo>
                  <a:pt x="5021" y="334"/>
                </a:lnTo>
                <a:lnTo>
                  <a:pt x="5021" y="333"/>
                </a:lnTo>
                <a:lnTo>
                  <a:pt x="5022" y="330"/>
                </a:lnTo>
                <a:lnTo>
                  <a:pt x="5022" y="328"/>
                </a:lnTo>
                <a:lnTo>
                  <a:pt x="5022" y="329"/>
                </a:lnTo>
                <a:lnTo>
                  <a:pt x="5022" y="331"/>
                </a:lnTo>
                <a:lnTo>
                  <a:pt x="5023" y="331"/>
                </a:lnTo>
                <a:lnTo>
                  <a:pt x="5023" y="329"/>
                </a:lnTo>
                <a:lnTo>
                  <a:pt x="5023" y="330"/>
                </a:lnTo>
                <a:lnTo>
                  <a:pt x="5024" y="329"/>
                </a:lnTo>
                <a:lnTo>
                  <a:pt x="5024" y="330"/>
                </a:lnTo>
                <a:lnTo>
                  <a:pt x="5024" y="328"/>
                </a:lnTo>
                <a:lnTo>
                  <a:pt x="5024" y="329"/>
                </a:lnTo>
                <a:lnTo>
                  <a:pt x="5025" y="330"/>
                </a:lnTo>
                <a:lnTo>
                  <a:pt x="5025" y="330"/>
                </a:lnTo>
                <a:lnTo>
                  <a:pt x="5025" y="330"/>
                </a:lnTo>
                <a:lnTo>
                  <a:pt x="5025" y="330"/>
                </a:lnTo>
                <a:lnTo>
                  <a:pt x="5025" y="332"/>
                </a:lnTo>
                <a:lnTo>
                  <a:pt x="5026" y="331"/>
                </a:lnTo>
                <a:lnTo>
                  <a:pt x="5026" y="331"/>
                </a:lnTo>
                <a:lnTo>
                  <a:pt x="5026" y="334"/>
                </a:lnTo>
                <a:lnTo>
                  <a:pt x="5026" y="333"/>
                </a:lnTo>
                <a:lnTo>
                  <a:pt x="5027" y="333"/>
                </a:lnTo>
                <a:lnTo>
                  <a:pt x="5027" y="333"/>
                </a:lnTo>
                <a:lnTo>
                  <a:pt x="5027" y="331"/>
                </a:lnTo>
                <a:lnTo>
                  <a:pt x="5027" y="329"/>
                </a:lnTo>
                <a:lnTo>
                  <a:pt x="5028" y="331"/>
                </a:lnTo>
                <a:lnTo>
                  <a:pt x="5028" y="331"/>
                </a:lnTo>
                <a:lnTo>
                  <a:pt x="5028" y="332"/>
                </a:lnTo>
                <a:lnTo>
                  <a:pt x="5029" y="333"/>
                </a:lnTo>
                <a:lnTo>
                  <a:pt x="5029" y="332"/>
                </a:lnTo>
                <a:lnTo>
                  <a:pt x="5029" y="329"/>
                </a:lnTo>
                <a:lnTo>
                  <a:pt x="5029" y="329"/>
                </a:lnTo>
                <a:lnTo>
                  <a:pt x="5030" y="329"/>
                </a:lnTo>
                <a:lnTo>
                  <a:pt x="5030" y="328"/>
                </a:lnTo>
                <a:lnTo>
                  <a:pt x="5030" y="326"/>
                </a:lnTo>
                <a:lnTo>
                  <a:pt x="5030" y="328"/>
                </a:lnTo>
                <a:lnTo>
                  <a:pt x="5030" y="325"/>
                </a:lnTo>
                <a:lnTo>
                  <a:pt x="5031" y="322"/>
                </a:lnTo>
                <a:lnTo>
                  <a:pt x="5031" y="320"/>
                </a:lnTo>
                <a:lnTo>
                  <a:pt x="5031" y="317"/>
                </a:lnTo>
                <a:lnTo>
                  <a:pt x="5031" y="319"/>
                </a:lnTo>
                <a:lnTo>
                  <a:pt x="5032" y="321"/>
                </a:lnTo>
                <a:lnTo>
                  <a:pt x="5032" y="321"/>
                </a:lnTo>
                <a:lnTo>
                  <a:pt x="5032" y="323"/>
                </a:lnTo>
                <a:lnTo>
                  <a:pt x="5032" y="323"/>
                </a:lnTo>
                <a:lnTo>
                  <a:pt x="5033" y="326"/>
                </a:lnTo>
                <a:lnTo>
                  <a:pt x="5033" y="324"/>
                </a:lnTo>
                <a:lnTo>
                  <a:pt x="5033" y="324"/>
                </a:lnTo>
                <a:lnTo>
                  <a:pt x="5034" y="326"/>
                </a:lnTo>
                <a:lnTo>
                  <a:pt x="5034" y="326"/>
                </a:lnTo>
                <a:lnTo>
                  <a:pt x="5034" y="326"/>
                </a:lnTo>
                <a:lnTo>
                  <a:pt x="5034" y="327"/>
                </a:lnTo>
                <a:lnTo>
                  <a:pt x="5035" y="328"/>
                </a:lnTo>
                <a:lnTo>
                  <a:pt x="5035" y="328"/>
                </a:lnTo>
                <a:lnTo>
                  <a:pt x="5035" y="328"/>
                </a:lnTo>
                <a:lnTo>
                  <a:pt x="5035" y="330"/>
                </a:lnTo>
                <a:lnTo>
                  <a:pt x="5035" y="331"/>
                </a:lnTo>
                <a:lnTo>
                  <a:pt x="5036" y="328"/>
                </a:lnTo>
                <a:lnTo>
                  <a:pt x="5036" y="326"/>
                </a:lnTo>
                <a:lnTo>
                  <a:pt x="5036" y="328"/>
                </a:lnTo>
                <a:lnTo>
                  <a:pt x="5036" y="327"/>
                </a:lnTo>
                <a:lnTo>
                  <a:pt x="5037" y="327"/>
                </a:lnTo>
                <a:lnTo>
                  <a:pt x="5037" y="323"/>
                </a:lnTo>
                <a:lnTo>
                  <a:pt x="5037" y="325"/>
                </a:lnTo>
                <a:lnTo>
                  <a:pt x="5037" y="323"/>
                </a:lnTo>
                <a:lnTo>
                  <a:pt x="5038" y="324"/>
                </a:lnTo>
                <a:lnTo>
                  <a:pt x="5038" y="325"/>
                </a:lnTo>
                <a:lnTo>
                  <a:pt x="5038" y="323"/>
                </a:lnTo>
                <a:lnTo>
                  <a:pt x="5039" y="324"/>
                </a:lnTo>
                <a:lnTo>
                  <a:pt x="5039" y="321"/>
                </a:lnTo>
                <a:lnTo>
                  <a:pt x="5039" y="323"/>
                </a:lnTo>
                <a:lnTo>
                  <a:pt x="5039" y="322"/>
                </a:lnTo>
                <a:lnTo>
                  <a:pt x="5040" y="323"/>
                </a:lnTo>
                <a:lnTo>
                  <a:pt x="5040" y="321"/>
                </a:lnTo>
                <a:lnTo>
                  <a:pt x="5040" y="321"/>
                </a:lnTo>
                <a:lnTo>
                  <a:pt x="5040" y="322"/>
                </a:lnTo>
                <a:lnTo>
                  <a:pt x="5040" y="323"/>
                </a:lnTo>
                <a:lnTo>
                  <a:pt x="5041" y="323"/>
                </a:lnTo>
                <a:lnTo>
                  <a:pt x="5041" y="324"/>
                </a:lnTo>
                <a:lnTo>
                  <a:pt x="5041" y="325"/>
                </a:lnTo>
                <a:lnTo>
                  <a:pt x="5041" y="326"/>
                </a:lnTo>
                <a:lnTo>
                  <a:pt x="5042" y="325"/>
                </a:lnTo>
                <a:lnTo>
                  <a:pt x="5042" y="325"/>
                </a:lnTo>
                <a:lnTo>
                  <a:pt x="5042" y="325"/>
                </a:lnTo>
                <a:lnTo>
                  <a:pt x="5043" y="325"/>
                </a:lnTo>
                <a:lnTo>
                  <a:pt x="5043" y="324"/>
                </a:lnTo>
                <a:lnTo>
                  <a:pt x="5043" y="325"/>
                </a:lnTo>
                <a:lnTo>
                  <a:pt x="5043" y="322"/>
                </a:lnTo>
                <a:lnTo>
                  <a:pt x="5044" y="322"/>
                </a:lnTo>
                <a:lnTo>
                  <a:pt x="5044" y="323"/>
                </a:lnTo>
                <a:lnTo>
                  <a:pt x="5044" y="320"/>
                </a:lnTo>
                <a:lnTo>
                  <a:pt x="5044" y="319"/>
                </a:lnTo>
                <a:lnTo>
                  <a:pt x="5045" y="319"/>
                </a:lnTo>
                <a:lnTo>
                  <a:pt x="5045" y="319"/>
                </a:lnTo>
                <a:lnTo>
                  <a:pt x="5045" y="318"/>
                </a:lnTo>
                <a:lnTo>
                  <a:pt x="5045" y="316"/>
                </a:lnTo>
                <a:lnTo>
                  <a:pt x="5046" y="315"/>
                </a:lnTo>
                <a:lnTo>
                  <a:pt x="5046" y="317"/>
                </a:lnTo>
                <a:lnTo>
                  <a:pt x="5046" y="317"/>
                </a:lnTo>
                <a:lnTo>
                  <a:pt x="5046" y="319"/>
                </a:lnTo>
                <a:lnTo>
                  <a:pt x="5046" y="319"/>
                </a:lnTo>
                <a:lnTo>
                  <a:pt x="5047" y="319"/>
                </a:lnTo>
                <a:lnTo>
                  <a:pt x="5047" y="320"/>
                </a:lnTo>
                <a:lnTo>
                  <a:pt x="5047" y="319"/>
                </a:lnTo>
                <a:lnTo>
                  <a:pt x="5048" y="320"/>
                </a:lnTo>
                <a:lnTo>
                  <a:pt x="5048" y="322"/>
                </a:lnTo>
                <a:lnTo>
                  <a:pt x="5048" y="322"/>
                </a:lnTo>
                <a:lnTo>
                  <a:pt x="5048" y="322"/>
                </a:lnTo>
                <a:lnTo>
                  <a:pt x="5049" y="323"/>
                </a:lnTo>
                <a:lnTo>
                  <a:pt x="5049" y="320"/>
                </a:lnTo>
                <a:lnTo>
                  <a:pt x="5049" y="319"/>
                </a:lnTo>
                <a:lnTo>
                  <a:pt x="5049" y="320"/>
                </a:lnTo>
                <a:lnTo>
                  <a:pt x="5050" y="319"/>
                </a:lnTo>
                <a:lnTo>
                  <a:pt x="5050" y="319"/>
                </a:lnTo>
                <a:lnTo>
                  <a:pt x="5050" y="317"/>
                </a:lnTo>
                <a:lnTo>
                  <a:pt x="5050" y="314"/>
                </a:lnTo>
                <a:lnTo>
                  <a:pt x="5051" y="314"/>
                </a:lnTo>
                <a:lnTo>
                  <a:pt x="5051" y="315"/>
                </a:lnTo>
                <a:lnTo>
                  <a:pt x="5051" y="315"/>
                </a:lnTo>
                <a:lnTo>
                  <a:pt x="5051" y="314"/>
                </a:lnTo>
                <a:lnTo>
                  <a:pt x="5051" y="315"/>
                </a:lnTo>
                <a:lnTo>
                  <a:pt x="5052" y="314"/>
                </a:lnTo>
                <a:lnTo>
                  <a:pt x="5052" y="314"/>
                </a:lnTo>
                <a:lnTo>
                  <a:pt x="5052" y="315"/>
                </a:lnTo>
                <a:lnTo>
                  <a:pt x="5053" y="314"/>
                </a:lnTo>
                <a:lnTo>
                  <a:pt x="5053" y="316"/>
                </a:lnTo>
                <a:lnTo>
                  <a:pt x="5053" y="315"/>
                </a:lnTo>
                <a:lnTo>
                  <a:pt x="5053" y="317"/>
                </a:lnTo>
                <a:lnTo>
                  <a:pt x="5054" y="317"/>
                </a:lnTo>
                <a:lnTo>
                  <a:pt x="5054" y="316"/>
                </a:lnTo>
                <a:lnTo>
                  <a:pt x="5054" y="317"/>
                </a:lnTo>
                <a:lnTo>
                  <a:pt x="5054" y="317"/>
                </a:lnTo>
                <a:lnTo>
                  <a:pt x="5055" y="319"/>
                </a:lnTo>
                <a:lnTo>
                  <a:pt x="5055" y="319"/>
                </a:lnTo>
                <a:lnTo>
                  <a:pt x="5055" y="319"/>
                </a:lnTo>
                <a:lnTo>
                  <a:pt x="5055" y="320"/>
                </a:lnTo>
                <a:lnTo>
                  <a:pt x="5056" y="320"/>
                </a:lnTo>
                <a:lnTo>
                  <a:pt x="5056" y="318"/>
                </a:lnTo>
                <a:lnTo>
                  <a:pt x="5056" y="320"/>
                </a:lnTo>
                <a:lnTo>
                  <a:pt x="5056" y="319"/>
                </a:lnTo>
                <a:lnTo>
                  <a:pt x="5056" y="319"/>
                </a:lnTo>
                <a:lnTo>
                  <a:pt x="5057" y="320"/>
                </a:lnTo>
                <a:lnTo>
                  <a:pt x="5057" y="321"/>
                </a:lnTo>
                <a:lnTo>
                  <a:pt x="5057" y="318"/>
                </a:lnTo>
                <a:lnTo>
                  <a:pt x="5058" y="318"/>
                </a:lnTo>
                <a:lnTo>
                  <a:pt x="5058" y="318"/>
                </a:lnTo>
                <a:lnTo>
                  <a:pt x="5058" y="320"/>
                </a:lnTo>
                <a:lnTo>
                  <a:pt x="5058" y="319"/>
                </a:lnTo>
                <a:lnTo>
                  <a:pt x="5059" y="316"/>
                </a:lnTo>
                <a:lnTo>
                  <a:pt x="5059" y="317"/>
                </a:lnTo>
                <a:lnTo>
                  <a:pt x="5059" y="317"/>
                </a:lnTo>
                <a:lnTo>
                  <a:pt x="5059" y="317"/>
                </a:lnTo>
                <a:lnTo>
                  <a:pt x="5060" y="317"/>
                </a:lnTo>
                <a:lnTo>
                  <a:pt x="5060" y="316"/>
                </a:lnTo>
                <a:lnTo>
                  <a:pt x="5060" y="316"/>
                </a:lnTo>
                <a:lnTo>
                  <a:pt x="5060" y="318"/>
                </a:lnTo>
                <a:lnTo>
                  <a:pt x="5061" y="319"/>
                </a:lnTo>
                <a:lnTo>
                  <a:pt x="5061" y="320"/>
                </a:lnTo>
                <a:lnTo>
                  <a:pt x="5061" y="322"/>
                </a:lnTo>
                <a:lnTo>
                  <a:pt x="5061" y="322"/>
                </a:lnTo>
                <a:lnTo>
                  <a:pt x="5062" y="321"/>
                </a:lnTo>
                <a:lnTo>
                  <a:pt x="5062" y="323"/>
                </a:lnTo>
                <a:lnTo>
                  <a:pt x="5062" y="322"/>
                </a:lnTo>
                <a:lnTo>
                  <a:pt x="5062" y="324"/>
                </a:lnTo>
                <a:lnTo>
                  <a:pt x="5063" y="323"/>
                </a:lnTo>
                <a:lnTo>
                  <a:pt x="5063" y="325"/>
                </a:lnTo>
                <a:lnTo>
                  <a:pt x="5063" y="327"/>
                </a:lnTo>
                <a:lnTo>
                  <a:pt x="5063" y="326"/>
                </a:lnTo>
                <a:lnTo>
                  <a:pt x="5064" y="325"/>
                </a:lnTo>
                <a:lnTo>
                  <a:pt x="5064" y="326"/>
                </a:lnTo>
                <a:lnTo>
                  <a:pt x="5064" y="326"/>
                </a:lnTo>
                <a:lnTo>
                  <a:pt x="5064" y="327"/>
                </a:lnTo>
                <a:lnTo>
                  <a:pt x="5065" y="327"/>
                </a:lnTo>
                <a:lnTo>
                  <a:pt x="5065" y="327"/>
                </a:lnTo>
                <a:lnTo>
                  <a:pt x="5065" y="326"/>
                </a:lnTo>
                <a:lnTo>
                  <a:pt x="5065" y="326"/>
                </a:lnTo>
                <a:lnTo>
                  <a:pt x="5066" y="326"/>
                </a:lnTo>
                <a:lnTo>
                  <a:pt x="5066" y="326"/>
                </a:lnTo>
                <a:lnTo>
                  <a:pt x="5066" y="325"/>
                </a:lnTo>
                <a:lnTo>
                  <a:pt x="5067" y="325"/>
                </a:lnTo>
                <a:lnTo>
                  <a:pt x="5067" y="325"/>
                </a:lnTo>
                <a:lnTo>
                  <a:pt x="5067" y="326"/>
                </a:lnTo>
                <a:lnTo>
                  <a:pt x="5067" y="324"/>
                </a:lnTo>
                <a:lnTo>
                  <a:pt x="5067" y="324"/>
                </a:lnTo>
                <a:lnTo>
                  <a:pt x="5068" y="322"/>
                </a:lnTo>
                <a:lnTo>
                  <a:pt x="5068" y="324"/>
                </a:lnTo>
                <a:lnTo>
                  <a:pt x="5068" y="322"/>
                </a:lnTo>
                <a:lnTo>
                  <a:pt x="5068" y="325"/>
                </a:lnTo>
                <a:lnTo>
                  <a:pt x="5069" y="327"/>
                </a:lnTo>
                <a:lnTo>
                  <a:pt x="5069" y="327"/>
                </a:lnTo>
                <a:lnTo>
                  <a:pt x="5069" y="328"/>
                </a:lnTo>
                <a:lnTo>
                  <a:pt x="5069" y="329"/>
                </a:lnTo>
                <a:lnTo>
                  <a:pt x="5070" y="330"/>
                </a:lnTo>
                <a:lnTo>
                  <a:pt x="5070" y="331"/>
                </a:lnTo>
                <a:lnTo>
                  <a:pt x="5070" y="331"/>
                </a:lnTo>
                <a:lnTo>
                  <a:pt x="5070" y="332"/>
                </a:lnTo>
                <a:lnTo>
                  <a:pt x="5071" y="334"/>
                </a:lnTo>
                <a:lnTo>
                  <a:pt x="5071" y="334"/>
                </a:lnTo>
                <a:lnTo>
                  <a:pt x="5071" y="334"/>
                </a:lnTo>
                <a:lnTo>
                  <a:pt x="5072" y="334"/>
                </a:lnTo>
                <a:lnTo>
                  <a:pt x="5072" y="335"/>
                </a:lnTo>
                <a:lnTo>
                  <a:pt x="5072" y="335"/>
                </a:lnTo>
                <a:lnTo>
                  <a:pt x="5072" y="332"/>
                </a:lnTo>
                <a:lnTo>
                  <a:pt x="5072" y="334"/>
                </a:lnTo>
                <a:lnTo>
                  <a:pt x="5073" y="331"/>
                </a:lnTo>
                <a:lnTo>
                  <a:pt x="5073" y="332"/>
                </a:lnTo>
                <a:lnTo>
                  <a:pt x="5073" y="333"/>
                </a:lnTo>
                <a:lnTo>
                  <a:pt x="5073" y="333"/>
                </a:lnTo>
                <a:lnTo>
                  <a:pt x="5074" y="333"/>
                </a:lnTo>
                <a:lnTo>
                  <a:pt x="5074" y="335"/>
                </a:lnTo>
                <a:lnTo>
                  <a:pt x="5074" y="334"/>
                </a:lnTo>
                <a:lnTo>
                  <a:pt x="5074" y="334"/>
                </a:lnTo>
                <a:lnTo>
                  <a:pt x="5075" y="335"/>
                </a:lnTo>
                <a:lnTo>
                  <a:pt x="5075" y="335"/>
                </a:lnTo>
                <a:lnTo>
                  <a:pt x="5075" y="335"/>
                </a:lnTo>
                <a:lnTo>
                  <a:pt x="5075" y="334"/>
                </a:lnTo>
                <a:lnTo>
                  <a:pt x="5076" y="333"/>
                </a:lnTo>
                <a:lnTo>
                  <a:pt x="5076" y="335"/>
                </a:lnTo>
                <a:lnTo>
                  <a:pt x="5076" y="334"/>
                </a:lnTo>
                <a:lnTo>
                  <a:pt x="5077" y="333"/>
                </a:lnTo>
                <a:lnTo>
                  <a:pt x="5077" y="333"/>
                </a:lnTo>
                <a:lnTo>
                  <a:pt x="5077" y="334"/>
                </a:lnTo>
                <a:lnTo>
                  <a:pt x="5077" y="334"/>
                </a:lnTo>
                <a:lnTo>
                  <a:pt x="5077" y="334"/>
                </a:lnTo>
                <a:lnTo>
                  <a:pt x="5078" y="332"/>
                </a:lnTo>
                <a:lnTo>
                  <a:pt x="5078" y="333"/>
                </a:lnTo>
                <a:lnTo>
                  <a:pt x="5078" y="334"/>
                </a:lnTo>
                <a:lnTo>
                  <a:pt x="5078" y="331"/>
                </a:lnTo>
                <a:lnTo>
                  <a:pt x="5079" y="333"/>
                </a:lnTo>
                <a:lnTo>
                  <a:pt x="5079" y="334"/>
                </a:lnTo>
                <a:lnTo>
                  <a:pt x="5079" y="333"/>
                </a:lnTo>
                <a:lnTo>
                  <a:pt x="5079" y="335"/>
                </a:lnTo>
                <a:lnTo>
                  <a:pt x="5080" y="335"/>
                </a:lnTo>
                <a:lnTo>
                  <a:pt x="5080" y="335"/>
                </a:lnTo>
                <a:lnTo>
                  <a:pt x="5080" y="334"/>
                </a:lnTo>
                <a:lnTo>
                  <a:pt x="5081" y="336"/>
                </a:lnTo>
                <a:lnTo>
                  <a:pt x="5081" y="336"/>
                </a:lnTo>
                <a:lnTo>
                  <a:pt x="5081" y="335"/>
                </a:lnTo>
                <a:lnTo>
                  <a:pt x="5081" y="335"/>
                </a:lnTo>
                <a:lnTo>
                  <a:pt x="5082" y="335"/>
                </a:lnTo>
                <a:lnTo>
                  <a:pt x="5082" y="336"/>
                </a:lnTo>
                <a:lnTo>
                  <a:pt x="5082" y="337"/>
                </a:lnTo>
                <a:lnTo>
                  <a:pt x="5082" y="337"/>
                </a:lnTo>
                <a:lnTo>
                  <a:pt x="5082" y="336"/>
                </a:lnTo>
                <a:lnTo>
                  <a:pt x="5083" y="338"/>
                </a:lnTo>
                <a:lnTo>
                  <a:pt x="5083" y="338"/>
                </a:lnTo>
                <a:lnTo>
                  <a:pt x="5083" y="338"/>
                </a:lnTo>
                <a:lnTo>
                  <a:pt x="5083" y="338"/>
                </a:lnTo>
                <a:lnTo>
                  <a:pt x="5084" y="338"/>
                </a:lnTo>
                <a:lnTo>
                  <a:pt x="5084" y="339"/>
                </a:lnTo>
                <a:lnTo>
                  <a:pt x="5084" y="335"/>
                </a:lnTo>
                <a:lnTo>
                  <a:pt x="5084" y="336"/>
                </a:lnTo>
                <a:lnTo>
                  <a:pt x="5085" y="339"/>
                </a:lnTo>
                <a:lnTo>
                  <a:pt x="5085" y="339"/>
                </a:lnTo>
                <a:lnTo>
                  <a:pt x="5085" y="339"/>
                </a:lnTo>
                <a:lnTo>
                  <a:pt x="5086" y="340"/>
                </a:lnTo>
                <a:lnTo>
                  <a:pt x="5086" y="340"/>
                </a:lnTo>
                <a:lnTo>
                  <a:pt x="5086" y="339"/>
                </a:lnTo>
                <a:lnTo>
                  <a:pt x="5086" y="338"/>
                </a:lnTo>
                <a:lnTo>
                  <a:pt x="5087" y="336"/>
                </a:lnTo>
                <a:lnTo>
                  <a:pt x="5087" y="338"/>
                </a:lnTo>
                <a:lnTo>
                  <a:pt x="5087" y="337"/>
                </a:lnTo>
                <a:lnTo>
                  <a:pt x="5087" y="339"/>
                </a:lnTo>
                <a:lnTo>
                  <a:pt x="5087" y="340"/>
                </a:lnTo>
                <a:lnTo>
                  <a:pt x="5088" y="338"/>
                </a:lnTo>
                <a:lnTo>
                  <a:pt x="5088" y="338"/>
                </a:lnTo>
                <a:lnTo>
                  <a:pt x="5088" y="339"/>
                </a:lnTo>
                <a:lnTo>
                  <a:pt x="5088" y="339"/>
                </a:lnTo>
                <a:lnTo>
                  <a:pt x="5089" y="338"/>
                </a:lnTo>
                <a:lnTo>
                  <a:pt x="5089" y="337"/>
                </a:lnTo>
                <a:lnTo>
                  <a:pt x="5089" y="338"/>
                </a:lnTo>
                <a:lnTo>
                  <a:pt x="5089" y="337"/>
                </a:lnTo>
                <a:lnTo>
                  <a:pt x="5090" y="339"/>
                </a:lnTo>
                <a:lnTo>
                  <a:pt x="5090" y="339"/>
                </a:lnTo>
                <a:lnTo>
                  <a:pt x="5090" y="339"/>
                </a:lnTo>
                <a:lnTo>
                  <a:pt x="5091" y="339"/>
                </a:lnTo>
                <a:lnTo>
                  <a:pt x="5091" y="338"/>
                </a:lnTo>
                <a:lnTo>
                  <a:pt x="5091" y="338"/>
                </a:lnTo>
                <a:lnTo>
                  <a:pt x="5091" y="338"/>
                </a:lnTo>
                <a:lnTo>
                  <a:pt x="5092" y="339"/>
                </a:lnTo>
                <a:lnTo>
                  <a:pt x="5092" y="338"/>
                </a:lnTo>
                <a:lnTo>
                  <a:pt x="5092" y="339"/>
                </a:lnTo>
                <a:lnTo>
                  <a:pt x="5092" y="339"/>
                </a:lnTo>
                <a:lnTo>
                  <a:pt x="5092" y="339"/>
                </a:lnTo>
                <a:lnTo>
                  <a:pt x="5093" y="341"/>
                </a:lnTo>
                <a:lnTo>
                  <a:pt x="5093" y="341"/>
                </a:lnTo>
                <a:lnTo>
                  <a:pt x="5093" y="340"/>
                </a:lnTo>
                <a:lnTo>
                  <a:pt x="5093" y="339"/>
                </a:lnTo>
                <a:lnTo>
                  <a:pt x="5094" y="339"/>
                </a:lnTo>
                <a:lnTo>
                  <a:pt x="5094" y="339"/>
                </a:lnTo>
                <a:lnTo>
                  <a:pt x="5094" y="340"/>
                </a:lnTo>
                <a:lnTo>
                  <a:pt x="5094" y="340"/>
                </a:lnTo>
                <a:lnTo>
                  <a:pt x="5095" y="338"/>
                </a:lnTo>
                <a:lnTo>
                  <a:pt x="5095" y="340"/>
                </a:lnTo>
                <a:lnTo>
                  <a:pt x="5095" y="338"/>
                </a:lnTo>
                <a:lnTo>
                  <a:pt x="5096" y="339"/>
                </a:lnTo>
                <a:lnTo>
                  <a:pt x="5096" y="339"/>
                </a:lnTo>
                <a:lnTo>
                  <a:pt x="5096" y="337"/>
                </a:lnTo>
                <a:lnTo>
                  <a:pt x="5096" y="336"/>
                </a:lnTo>
                <a:lnTo>
                  <a:pt x="5097" y="338"/>
                </a:lnTo>
                <a:lnTo>
                  <a:pt x="5097" y="339"/>
                </a:lnTo>
                <a:lnTo>
                  <a:pt x="5097" y="339"/>
                </a:lnTo>
                <a:lnTo>
                  <a:pt x="5097" y="340"/>
                </a:lnTo>
                <a:lnTo>
                  <a:pt x="5098" y="339"/>
                </a:lnTo>
                <a:lnTo>
                  <a:pt x="5098" y="340"/>
                </a:lnTo>
                <a:lnTo>
                  <a:pt x="5098" y="338"/>
                </a:lnTo>
                <a:lnTo>
                  <a:pt x="5098" y="337"/>
                </a:lnTo>
                <a:lnTo>
                  <a:pt x="5098" y="337"/>
                </a:lnTo>
                <a:lnTo>
                  <a:pt x="5099" y="337"/>
                </a:lnTo>
                <a:lnTo>
                  <a:pt x="5099" y="337"/>
                </a:lnTo>
                <a:lnTo>
                  <a:pt x="5099" y="337"/>
                </a:lnTo>
                <a:lnTo>
                  <a:pt x="5100" y="340"/>
                </a:lnTo>
                <a:lnTo>
                  <a:pt x="5100" y="338"/>
                </a:lnTo>
                <a:lnTo>
                  <a:pt x="5100" y="339"/>
                </a:lnTo>
                <a:lnTo>
                  <a:pt x="5100" y="340"/>
                </a:lnTo>
                <a:lnTo>
                  <a:pt x="5101" y="340"/>
                </a:lnTo>
                <a:lnTo>
                  <a:pt x="5101" y="338"/>
                </a:lnTo>
                <a:lnTo>
                  <a:pt x="5101" y="337"/>
                </a:lnTo>
                <a:lnTo>
                  <a:pt x="5101" y="338"/>
                </a:lnTo>
                <a:lnTo>
                  <a:pt x="5102" y="338"/>
                </a:lnTo>
                <a:lnTo>
                  <a:pt x="5102" y="338"/>
                </a:lnTo>
                <a:lnTo>
                  <a:pt x="5102" y="337"/>
                </a:lnTo>
                <a:lnTo>
                  <a:pt x="5102" y="338"/>
                </a:lnTo>
                <a:lnTo>
                  <a:pt x="5103" y="339"/>
                </a:lnTo>
                <a:lnTo>
                  <a:pt x="5103" y="338"/>
                </a:lnTo>
                <a:lnTo>
                  <a:pt x="5103" y="339"/>
                </a:lnTo>
                <a:lnTo>
                  <a:pt x="5103" y="336"/>
                </a:lnTo>
                <a:lnTo>
                  <a:pt x="5103" y="336"/>
                </a:lnTo>
                <a:lnTo>
                  <a:pt x="5104" y="336"/>
                </a:lnTo>
                <a:lnTo>
                  <a:pt x="5104" y="338"/>
                </a:lnTo>
                <a:lnTo>
                  <a:pt x="5104" y="336"/>
                </a:lnTo>
                <a:lnTo>
                  <a:pt x="5105" y="336"/>
                </a:lnTo>
                <a:lnTo>
                  <a:pt x="5105" y="335"/>
                </a:lnTo>
                <a:lnTo>
                  <a:pt x="5105" y="336"/>
                </a:lnTo>
                <a:lnTo>
                  <a:pt x="5105" y="337"/>
                </a:lnTo>
                <a:lnTo>
                  <a:pt x="5106" y="335"/>
                </a:lnTo>
                <a:lnTo>
                  <a:pt x="5106" y="337"/>
                </a:lnTo>
                <a:lnTo>
                  <a:pt x="5106" y="337"/>
                </a:lnTo>
                <a:lnTo>
                  <a:pt x="5106" y="338"/>
                </a:lnTo>
                <a:lnTo>
                  <a:pt x="5107" y="338"/>
                </a:lnTo>
                <a:lnTo>
                  <a:pt x="5107" y="337"/>
                </a:lnTo>
                <a:lnTo>
                  <a:pt x="5107" y="338"/>
                </a:lnTo>
                <a:lnTo>
                  <a:pt x="5107" y="338"/>
                </a:lnTo>
                <a:lnTo>
                  <a:pt x="5108" y="338"/>
                </a:lnTo>
                <a:lnTo>
                  <a:pt x="5108" y="339"/>
                </a:lnTo>
                <a:lnTo>
                  <a:pt x="5108" y="338"/>
                </a:lnTo>
                <a:lnTo>
                  <a:pt x="5108" y="335"/>
                </a:lnTo>
                <a:lnTo>
                  <a:pt x="5108" y="335"/>
                </a:lnTo>
                <a:lnTo>
                  <a:pt x="5109" y="334"/>
                </a:lnTo>
                <a:lnTo>
                  <a:pt x="5109" y="332"/>
                </a:lnTo>
                <a:lnTo>
                  <a:pt x="5109" y="332"/>
                </a:lnTo>
                <a:lnTo>
                  <a:pt x="5110" y="334"/>
                </a:lnTo>
                <a:lnTo>
                  <a:pt x="5110" y="332"/>
                </a:lnTo>
                <a:lnTo>
                  <a:pt x="5110" y="331"/>
                </a:lnTo>
                <a:lnTo>
                  <a:pt x="5110" y="330"/>
                </a:lnTo>
                <a:lnTo>
                  <a:pt x="5111" y="331"/>
                </a:lnTo>
                <a:lnTo>
                  <a:pt x="5111" y="333"/>
                </a:lnTo>
                <a:lnTo>
                  <a:pt x="5111" y="332"/>
                </a:lnTo>
                <a:lnTo>
                  <a:pt x="5111" y="332"/>
                </a:lnTo>
                <a:lnTo>
                  <a:pt x="5112" y="334"/>
                </a:lnTo>
                <a:lnTo>
                  <a:pt x="5112" y="332"/>
                </a:lnTo>
                <a:lnTo>
                  <a:pt x="5112" y="334"/>
                </a:lnTo>
                <a:lnTo>
                  <a:pt x="5112" y="334"/>
                </a:lnTo>
                <a:lnTo>
                  <a:pt x="5113" y="333"/>
                </a:lnTo>
                <a:lnTo>
                  <a:pt x="5113" y="333"/>
                </a:lnTo>
                <a:lnTo>
                  <a:pt x="5113" y="335"/>
                </a:lnTo>
                <a:lnTo>
                  <a:pt x="5113" y="335"/>
                </a:lnTo>
                <a:lnTo>
                  <a:pt x="5113" y="333"/>
                </a:lnTo>
                <a:lnTo>
                  <a:pt x="5114" y="332"/>
                </a:lnTo>
                <a:lnTo>
                  <a:pt x="5114" y="331"/>
                </a:lnTo>
                <a:lnTo>
                  <a:pt x="5114" y="331"/>
                </a:lnTo>
                <a:lnTo>
                  <a:pt x="5115" y="329"/>
                </a:lnTo>
                <a:lnTo>
                  <a:pt x="5115" y="331"/>
                </a:lnTo>
                <a:lnTo>
                  <a:pt x="5115" y="331"/>
                </a:lnTo>
                <a:lnTo>
                  <a:pt x="5115" y="331"/>
                </a:lnTo>
                <a:lnTo>
                  <a:pt x="5116" y="331"/>
                </a:lnTo>
                <a:lnTo>
                  <a:pt x="5116" y="330"/>
                </a:lnTo>
                <a:lnTo>
                  <a:pt x="5116" y="330"/>
                </a:lnTo>
                <a:lnTo>
                  <a:pt x="5116" y="329"/>
                </a:lnTo>
                <a:lnTo>
                  <a:pt x="5117" y="327"/>
                </a:lnTo>
                <a:lnTo>
                  <a:pt x="5117" y="326"/>
                </a:lnTo>
                <a:lnTo>
                  <a:pt x="5117" y="328"/>
                </a:lnTo>
                <a:lnTo>
                  <a:pt x="5117" y="329"/>
                </a:lnTo>
                <a:lnTo>
                  <a:pt x="5118" y="329"/>
                </a:lnTo>
                <a:lnTo>
                  <a:pt x="5118" y="327"/>
                </a:lnTo>
                <a:lnTo>
                  <a:pt x="5118" y="325"/>
                </a:lnTo>
                <a:lnTo>
                  <a:pt x="5119" y="325"/>
                </a:lnTo>
                <a:lnTo>
                  <a:pt x="5119" y="324"/>
                </a:lnTo>
                <a:lnTo>
                  <a:pt x="5119" y="322"/>
                </a:lnTo>
                <a:lnTo>
                  <a:pt x="5119" y="324"/>
                </a:lnTo>
                <a:lnTo>
                  <a:pt x="5119" y="324"/>
                </a:lnTo>
                <a:lnTo>
                  <a:pt x="5120" y="323"/>
                </a:lnTo>
                <a:lnTo>
                  <a:pt x="5120" y="326"/>
                </a:lnTo>
                <a:lnTo>
                  <a:pt x="5120" y="327"/>
                </a:lnTo>
                <a:lnTo>
                  <a:pt x="5120" y="325"/>
                </a:lnTo>
                <a:lnTo>
                  <a:pt x="5121" y="326"/>
                </a:lnTo>
                <a:lnTo>
                  <a:pt x="5121" y="324"/>
                </a:lnTo>
                <a:lnTo>
                  <a:pt x="5121" y="322"/>
                </a:lnTo>
                <a:lnTo>
                  <a:pt x="5121" y="324"/>
                </a:lnTo>
                <a:lnTo>
                  <a:pt x="5122" y="323"/>
                </a:lnTo>
                <a:lnTo>
                  <a:pt x="5122" y="324"/>
                </a:lnTo>
                <a:lnTo>
                  <a:pt x="5122" y="324"/>
                </a:lnTo>
                <a:lnTo>
                  <a:pt x="5122" y="321"/>
                </a:lnTo>
                <a:lnTo>
                  <a:pt x="5123" y="321"/>
                </a:lnTo>
                <a:lnTo>
                  <a:pt x="5123" y="322"/>
                </a:lnTo>
                <a:lnTo>
                  <a:pt x="5123" y="321"/>
                </a:lnTo>
                <a:lnTo>
                  <a:pt x="5124" y="324"/>
                </a:lnTo>
                <a:lnTo>
                  <a:pt x="5124" y="323"/>
                </a:lnTo>
                <a:lnTo>
                  <a:pt x="5124" y="323"/>
                </a:lnTo>
                <a:lnTo>
                  <a:pt x="5124" y="322"/>
                </a:lnTo>
                <a:lnTo>
                  <a:pt x="5124" y="322"/>
                </a:lnTo>
                <a:lnTo>
                  <a:pt x="5125" y="319"/>
                </a:lnTo>
                <a:lnTo>
                  <a:pt x="5125" y="319"/>
                </a:lnTo>
                <a:lnTo>
                  <a:pt x="5125" y="317"/>
                </a:lnTo>
                <a:lnTo>
                  <a:pt x="5125" y="317"/>
                </a:lnTo>
                <a:lnTo>
                  <a:pt x="5126" y="317"/>
                </a:lnTo>
                <a:lnTo>
                  <a:pt x="5126" y="317"/>
                </a:lnTo>
                <a:lnTo>
                  <a:pt x="5126" y="318"/>
                </a:lnTo>
                <a:lnTo>
                  <a:pt x="5126" y="317"/>
                </a:lnTo>
                <a:lnTo>
                  <a:pt x="5127" y="316"/>
                </a:lnTo>
                <a:lnTo>
                  <a:pt x="5127" y="314"/>
                </a:lnTo>
                <a:lnTo>
                  <a:pt x="5127" y="312"/>
                </a:lnTo>
                <a:lnTo>
                  <a:pt x="5127" y="314"/>
                </a:lnTo>
                <a:lnTo>
                  <a:pt x="5128" y="313"/>
                </a:lnTo>
                <a:lnTo>
                  <a:pt x="5128" y="314"/>
                </a:lnTo>
                <a:lnTo>
                  <a:pt x="5128" y="311"/>
                </a:lnTo>
                <a:lnTo>
                  <a:pt x="5129" y="311"/>
                </a:lnTo>
                <a:lnTo>
                  <a:pt x="5129" y="313"/>
                </a:lnTo>
                <a:lnTo>
                  <a:pt x="5129" y="311"/>
                </a:lnTo>
                <a:lnTo>
                  <a:pt x="5129" y="312"/>
                </a:lnTo>
                <a:lnTo>
                  <a:pt x="5129" y="311"/>
                </a:lnTo>
                <a:lnTo>
                  <a:pt x="5130" y="311"/>
                </a:lnTo>
                <a:lnTo>
                  <a:pt x="5130" y="311"/>
                </a:lnTo>
                <a:lnTo>
                  <a:pt x="5130" y="311"/>
                </a:lnTo>
                <a:lnTo>
                  <a:pt x="5130" y="311"/>
                </a:lnTo>
                <a:lnTo>
                  <a:pt x="5131" y="313"/>
                </a:lnTo>
                <a:lnTo>
                  <a:pt x="5131" y="313"/>
                </a:lnTo>
                <a:lnTo>
                  <a:pt x="5131" y="310"/>
                </a:lnTo>
                <a:lnTo>
                  <a:pt x="5131" y="309"/>
                </a:lnTo>
                <a:lnTo>
                  <a:pt x="5132" y="308"/>
                </a:lnTo>
                <a:lnTo>
                  <a:pt x="5132" y="307"/>
                </a:lnTo>
                <a:lnTo>
                  <a:pt x="5132" y="307"/>
                </a:lnTo>
                <a:lnTo>
                  <a:pt x="5132" y="306"/>
                </a:lnTo>
                <a:lnTo>
                  <a:pt x="5133" y="308"/>
                </a:lnTo>
                <a:lnTo>
                  <a:pt x="5133" y="306"/>
                </a:lnTo>
                <a:lnTo>
                  <a:pt x="5133" y="307"/>
                </a:lnTo>
                <a:lnTo>
                  <a:pt x="5134" y="305"/>
                </a:lnTo>
                <a:lnTo>
                  <a:pt x="5134" y="306"/>
                </a:lnTo>
                <a:lnTo>
                  <a:pt x="5134" y="305"/>
                </a:lnTo>
                <a:lnTo>
                  <a:pt x="5134" y="304"/>
                </a:lnTo>
                <a:lnTo>
                  <a:pt x="5134" y="302"/>
                </a:lnTo>
                <a:lnTo>
                  <a:pt x="5135" y="300"/>
                </a:lnTo>
                <a:lnTo>
                  <a:pt x="5135" y="297"/>
                </a:lnTo>
                <a:lnTo>
                  <a:pt x="5135" y="300"/>
                </a:lnTo>
                <a:lnTo>
                  <a:pt x="5135" y="300"/>
                </a:lnTo>
                <a:lnTo>
                  <a:pt x="5136" y="301"/>
                </a:lnTo>
                <a:lnTo>
                  <a:pt x="5136" y="300"/>
                </a:lnTo>
                <a:lnTo>
                  <a:pt x="5136" y="299"/>
                </a:lnTo>
                <a:lnTo>
                  <a:pt x="5136" y="300"/>
                </a:lnTo>
                <a:lnTo>
                  <a:pt x="5137" y="302"/>
                </a:lnTo>
                <a:lnTo>
                  <a:pt x="5137" y="301"/>
                </a:lnTo>
                <a:lnTo>
                  <a:pt x="5137" y="303"/>
                </a:lnTo>
                <a:lnTo>
                  <a:pt x="5138" y="305"/>
                </a:lnTo>
                <a:lnTo>
                  <a:pt x="5138" y="304"/>
                </a:lnTo>
                <a:lnTo>
                  <a:pt x="5138" y="303"/>
                </a:lnTo>
                <a:lnTo>
                  <a:pt x="5138" y="304"/>
                </a:lnTo>
                <a:lnTo>
                  <a:pt x="5139" y="304"/>
                </a:lnTo>
                <a:lnTo>
                  <a:pt x="5139" y="302"/>
                </a:lnTo>
                <a:lnTo>
                  <a:pt x="5139" y="301"/>
                </a:lnTo>
                <a:lnTo>
                  <a:pt x="5139" y="303"/>
                </a:lnTo>
                <a:lnTo>
                  <a:pt x="5139" y="301"/>
                </a:lnTo>
                <a:lnTo>
                  <a:pt x="5140" y="301"/>
                </a:lnTo>
                <a:lnTo>
                  <a:pt x="5140" y="299"/>
                </a:lnTo>
                <a:lnTo>
                  <a:pt x="5140" y="297"/>
                </a:lnTo>
                <a:lnTo>
                  <a:pt x="5140" y="294"/>
                </a:lnTo>
                <a:lnTo>
                  <a:pt x="5141" y="294"/>
                </a:lnTo>
                <a:lnTo>
                  <a:pt x="5141" y="294"/>
                </a:lnTo>
                <a:lnTo>
                  <a:pt x="5141" y="294"/>
                </a:lnTo>
                <a:lnTo>
                  <a:pt x="5141" y="292"/>
                </a:lnTo>
                <a:lnTo>
                  <a:pt x="5142" y="293"/>
                </a:lnTo>
                <a:lnTo>
                  <a:pt x="5142" y="292"/>
                </a:lnTo>
                <a:lnTo>
                  <a:pt x="5142" y="293"/>
                </a:lnTo>
                <a:lnTo>
                  <a:pt x="5143" y="293"/>
                </a:lnTo>
                <a:lnTo>
                  <a:pt x="5143" y="293"/>
                </a:lnTo>
                <a:lnTo>
                  <a:pt x="5143" y="292"/>
                </a:lnTo>
                <a:lnTo>
                  <a:pt x="5143" y="291"/>
                </a:lnTo>
                <a:lnTo>
                  <a:pt x="5144" y="292"/>
                </a:lnTo>
                <a:lnTo>
                  <a:pt x="5144" y="292"/>
                </a:lnTo>
                <a:lnTo>
                  <a:pt x="5144" y="293"/>
                </a:lnTo>
                <a:lnTo>
                  <a:pt x="5144" y="294"/>
                </a:lnTo>
                <a:lnTo>
                  <a:pt x="5145" y="294"/>
                </a:lnTo>
                <a:lnTo>
                  <a:pt x="5145" y="294"/>
                </a:lnTo>
                <a:lnTo>
                  <a:pt x="5145" y="297"/>
                </a:lnTo>
                <a:lnTo>
                  <a:pt x="5145" y="296"/>
                </a:lnTo>
                <a:lnTo>
                  <a:pt x="5145" y="298"/>
                </a:lnTo>
                <a:lnTo>
                  <a:pt x="5146" y="299"/>
                </a:lnTo>
                <a:lnTo>
                  <a:pt x="5146" y="298"/>
                </a:lnTo>
                <a:lnTo>
                  <a:pt x="5146" y="295"/>
                </a:lnTo>
                <a:lnTo>
                  <a:pt x="5146" y="296"/>
                </a:lnTo>
                <a:lnTo>
                  <a:pt x="5147" y="294"/>
                </a:lnTo>
                <a:lnTo>
                  <a:pt x="5147" y="294"/>
                </a:lnTo>
                <a:lnTo>
                  <a:pt x="5147" y="297"/>
                </a:lnTo>
                <a:lnTo>
                  <a:pt x="5148" y="294"/>
                </a:lnTo>
                <a:lnTo>
                  <a:pt x="5148" y="297"/>
                </a:lnTo>
                <a:lnTo>
                  <a:pt x="5148" y="297"/>
                </a:lnTo>
                <a:lnTo>
                  <a:pt x="5148" y="294"/>
                </a:lnTo>
                <a:lnTo>
                  <a:pt x="5149" y="293"/>
                </a:lnTo>
                <a:lnTo>
                  <a:pt x="5149" y="288"/>
                </a:lnTo>
                <a:lnTo>
                  <a:pt x="5149" y="289"/>
                </a:lnTo>
                <a:lnTo>
                  <a:pt x="5149" y="289"/>
                </a:lnTo>
                <a:lnTo>
                  <a:pt x="5150" y="287"/>
                </a:lnTo>
                <a:lnTo>
                  <a:pt x="5150" y="288"/>
                </a:lnTo>
                <a:lnTo>
                  <a:pt x="5150" y="287"/>
                </a:lnTo>
                <a:lnTo>
                  <a:pt x="5150" y="291"/>
                </a:lnTo>
                <a:lnTo>
                  <a:pt x="5150" y="289"/>
                </a:lnTo>
                <a:lnTo>
                  <a:pt x="5151" y="288"/>
                </a:lnTo>
                <a:lnTo>
                  <a:pt x="5151" y="291"/>
                </a:lnTo>
                <a:lnTo>
                  <a:pt x="5151" y="288"/>
                </a:lnTo>
                <a:lnTo>
                  <a:pt x="5151" y="291"/>
                </a:lnTo>
                <a:lnTo>
                  <a:pt x="5152" y="292"/>
                </a:lnTo>
                <a:lnTo>
                  <a:pt x="5152" y="293"/>
                </a:lnTo>
                <a:lnTo>
                  <a:pt x="5152" y="293"/>
                </a:lnTo>
                <a:lnTo>
                  <a:pt x="5153" y="294"/>
                </a:lnTo>
                <a:lnTo>
                  <a:pt x="5153" y="296"/>
                </a:lnTo>
                <a:lnTo>
                  <a:pt x="5153" y="296"/>
                </a:lnTo>
                <a:lnTo>
                  <a:pt x="5153" y="297"/>
                </a:lnTo>
                <a:lnTo>
                  <a:pt x="5154" y="296"/>
                </a:lnTo>
                <a:lnTo>
                  <a:pt x="5154" y="294"/>
                </a:lnTo>
                <a:lnTo>
                  <a:pt x="5154" y="294"/>
                </a:lnTo>
                <a:lnTo>
                  <a:pt x="5154" y="291"/>
                </a:lnTo>
                <a:lnTo>
                  <a:pt x="5155" y="288"/>
                </a:lnTo>
                <a:lnTo>
                  <a:pt x="5155" y="288"/>
                </a:lnTo>
                <a:lnTo>
                  <a:pt x="5155" y="291"/>
                </a:lnTo>
                <a:lnTo>
                  <a:pt x="5155" y="287"/>
                </a:lnTo>
                <a:lnTo>
                  <a:pt x="5155" y="290"/>
                </a:lnTo>
                <a:lnTo>
                  <a:pt x="5156" y="290"/>
                </a:lnTo>
                <a:lnTo>
                  <a:pt x="5156" y="289"/>
                </a:lnTo>
                <a:lnTo>
                  <a:pt x="5156" y="294"/>
                </a:lnTo>
                <a:lnTo>
                  <a:pt x="5157" y="291"/>
                </a:lnTo>
                <a:lnTo>
                  <a:pt x="5157" y="289"/>
                </a:lnTo>
                <a:lnTo>
                  <a:pt x="5157" y="291"/>
                </a:lnTo>
                <a:lnTo>
                  <a:pt x="5157" y="291"/>
                </a:lnTo>
                <a:lnTo>
                  <a:pt x="5158" y="291"/>
                </a:lnTo>
                <a:lnTo>
                  <a:pt x="5158" y="291"/>
                </a:lnTo>
                <a:lnTo>
                  <a:pt x="5158" y="292"/>
                </a:lnTo>
                <a:lnTo>
                  <a:pt x="5158" y="292"/>
                </a:lnTo>
                <a:lnTo>
                  <a:pt x="5159" y="291"/>
                </a:lnTo>
                <a:lnTo>
                  <a:pt x="5159" y="289"/>
                </a:lnTo>
                <a:lnTo>
                  <a:pt x="5159" y="287"/>
                </a:lnTo>
                <a:lnTo>
                  <a:pt x="5159" y="288"/>
                </a:lnTo>
                <a:lnTo>
                  <a:pt x="5160" y="288"/>
                </a:lnTo>
                <a:lnTo>
                  <a:pt x="5160" y="289"/>
                </a:lnTo>
                <a:lnTo>
                  <a:pt x="5160" y="289"/>
                </a:lnTo>
                <a:lnTo>
                  <a:pt x="5160" y="288"/>
                </a:lnTo>
                <a:lnTo>
                  <a:pt x="5160" y="291"/>
                </a:lnTo>
                <a:lnTo>
                  <a:pt x="5161" y="289"/>
                </a:lnTo>
                <a:lnTo>
                  <a:pt x="5161" y="289"/>
                </a:lnTo>
                <a:lnTo>
                  <a:pt x="5161" y="288"/>
                </a:lnTo>
                <a:lnTo>
                  <a:pt x="5162" y="290"/>
                </a:lnTo>
                <a:lnTo>
                  <a:pt x="5162" y="290"/>
                </a:lnTo>
                <a:lnTo>
                  <a:pt x="5162" y="287"/>
                </a:lnTo>
                <a:lnTo>
                  <a:pt x="5162" y="289"/>
                </a:lnTo>
                <a:lnTo>
                  <a:pt x="5163" y="289"/>
                </a:lnTo>
                <a:lnTo>
                  <a:pt x="5163" y="290"/>
                </a:lnTo>
                <a:lnTo>
                  <a:pt x="5163" y="292"/>
                </a:lnTo>
                <a:lnTo>
                  <a:pt x="5163" y="290"/>
                </a:lnTo>
                <a:lnTo>
                  <a:pt x="5164" y="290"/>
                </a:lnTo>
                <a:lnTo>
                  <a:pt x="5164" y="289"/>
                </a:lnTo>
                <a:lnTo>
                  <a:pt x="5164" y="288"/>
                </a:lnTo>
                <a:lnTo>
                  <a:pt x="5164" y="292"/>
                </a:lnTo>
                <a:lnTo>
                  <a:pt x="5165" y="292"/>
                </a:lnTo>
                <a:lnTo>
                  <a:pt x="5165" y="289"/>
                </a:lnTo>
                <a:lnTo>
                  <a:pt x="5165" y="287"/>
                </a:lnTo>
                <a:lnTo>
                  <a:pt x="5165" y="288"/>
                </a:lnTo>
                <a:lnTo>
                  <a:pt x="5165" y="286"/>
                </a:lnTo>
                <a:lnTo>
                  <a:pt x="5166" y="289"/>
                </a:lnTo>
                <a:lnTo>
                  <a:pt x="5166" y="290"/>
                </a:lnTo>
                <a:lnTo>
                  <a:pt x="5166" y="290"/>
                </a:lnTo>
                <a:lnTo>
                  <a:pt x="5167" y="292"/>
                </a:lnTo>
                <a:lnTo>
                  <a:pt x="5167" y="293"/>
                </a:lnTo>
                <a:lnTo>
                  <a:pt x="5167" y="293"/>
                </a:lnTo>
                <a:lnTo>
                  <a:pt x="5167" y="294"/>
                </a:lnTo>
                <a:lnTo>
                  <a:pt x="5168" y="294"/>
                </a:lnTo>
                <a:lnTo>
                  <a:pt x="5168" y="292"/>
                </a:lnTo>
                <a:lnTo>
                  <a:pt x="5168" y="294"/>
                </a:lnTo>
                <a:lnTo>
                  <a:pt x="5168" y="293"/>
                </a:lnTo>
                <a:lnTo>
                  <a:pt x="5169" y="293"/>
                </a:lnTo>
                <a:lnTo>
                  <a:pt x="5169" y="295"/>
                </a:lnTo>
                <a:lnTo>
                  <a:pt x="5169" y="295"/>
                </a:lnTo>
                <a:lnTo>
                  <a:pt x="5169" y="296"/>
                </a:lnTo>
                <a:lnTo>
                  <a:pt x="5170" y="294"/>
                </a:lnTo>
                <a:lnTo>
                  <a:pt x="5170" y="293"/>
                </a:lnTo>
                <a:lnTo>
                  <a:pt x="5170" y="293"/>
                </a:lnTo>
                <a:lnTo>
                  <a:pt x="5170" y="293"/>
                </a:lnTo>
                <a:lnTo>
                  <a:pt x="5171" y="294"/>
                </a:lnTo>
                <a:lnTo>
                  <a:pt x="5171" y="298"/>
                </a:lnTo>
                <a:lnTo>
                  <a:pt x="5171" y="299"/>
                </a:lnTo>
                <a:lnTo>
                  <a:pt x="5171" y="299"/>
                </a:lnTo>
                <a:lnTo>
                  <a:pt x="5172" y="296"/>
                </a:lnTo>
                <a:lnTo>
                  <a:pt x="5172" y="292"/>
                </a:lnTo>
                <a:lnTo>
                  <a:pt x="5172" y="292"/>
                </a:lnTo>
                <a:lnTo>
                  <a:pt x="5172" y="293"/>
                </a:lnTo>
                <a:lnTo>
                  <a:pt x="5173" y="291"/>
                </a:lnTo>
                <a:lnTo>
                  <a:pt x="5173" y="284"/>
                </a:lnTo>
                <a:lnTo>
                  <a:pt x="5173" y="287"/>
                </a:lnTo>
                <a:lnTo>
                  <a:pt x="5173" y="287"/>
                </a:lnTo>
                <a:lnTo>
                  <a:pt x="5174" y="287"/>
                </a:lnTo>
                <a:lnTo>
                  <a:pt x="5174" y="288"/>
                </a:lnTo>
                <a:lnTo>
                  <a:pt x="5174" y="290"/>
                </a:lnTo>
                <a:lnTo>
                  <a:pt x="5174" y="289"/>
                </a:lnTo>
                <a:lnTo>
                  <a:pt x="5175" y="288"/>
                </a:lnTo>
                <a:lnTo>
                  <a:pt x="5175" y="291"/>
                </a:lnTo>
                <a:lnTo>
                  <a:pt x="5175" y="293"/>
                </a:lnTo>
                <a:lnTo>
                  <a:pt x="5176" y="291"/>
                </a:lnTo>
                <a:lnTo>
                  <a:pt x="5176" y="292"/>
                </a:lnTo>
                <a:lnTo>
                  <a:pt x="5176" y="295"/>
                </a:lnTo>
                <a:lnTo>
                  <a:pt x="5176" y="297"/>
                </a:lnTo>
                <a:lnTo>
                  <a:pt x="5176" y="296"/>
                </a:lnTo>
                <a:lnTo>
                  <a:pt x="5177" y="299"/>
                </a:lnTo>
                <a:lnTo>
                  <a:pt x="5177" y="298"/>
                </a:lnTo>
                <a:lnTo>
                  <a:pt x="5177" y="298"/>
                </a:lnTo>
                <a:lnTo>
                  <a:pt x="5177" y="295"/>
                </a:lnTo>
                <a:lnTo>
                  <a:pt x="5178" y="295"/>
                </a:lnTo>
                <a:lnTo>
                  <a:pt x="5178" y="296"/>
                </a:lnTo>
                <a:lnTo>
                  <a:pt x="5178" y="294"/>
                </a:lnTo>
                <a:lnTo>
                  <a:pt x="5178" y="296"/>
                </a:lnTo>
                <a:lnTo>
                  <a:pt x="5179" y="298"/>
                </a:lnTo>
                <a:lnTo>
                  <a:pt x="5179" y="300"/>
                </a:lnTo>
                <a:lnTo>
                  <a:pt x="5179" y="300"/>
                </a:lnTo>
                <a:lnTo>
                  <a:pt x="5179" y="301"/>
                </a:lnTo>
                <a:lnTo>
                  <a:pt x="5180" y="301"/>
                </a:lnTo>
                <a:lnTo>
                  <a:pt x="5180" y="301"/>
                </a:lnTo>
                <a:lnTo>
                  <a:pt x="5180" y="298"/>
                </a:lnTo>
                <a:lnTo>
                  <a:pt x="5181" y="300"/>
                </a:lnTo>
                <a:lnTo>
                  <a:pt x="5181" y="302"/>
                </a:lnTo>
                <a:lnTo>
                  <a:pt x="5181" y="301"/>
                </a:lnTo>
                <a:lnTo>
                  <a:pt x="5181" y="299"/>
                </a:lnTo>
                <a:lnTo>
                  <a:pt x="5181" y="300"/>
                </a:lnTo>
                <a:lnTo>
                  <a:pt x="5182" y="298"/>
                </a:lnTo>
                <a:lnTo>
                  <a:pt x="5182" y="300"/>
                </a:lnTo>
                <a:lnTo>
                  <a:pt x="5182" y="301"/>
                </a:lnTo>
                <a:lnTo>
                  <a:pt x="5182" y="302"/>
                </a:lnTo>
                <a:lnTo>
                  <a:pt x="5183" y="303"/>
                </a:lnTo>
                <a:lnTo>
                  <a:pt x="5183" y="304"/>
                </a:lnTo>
                <a:lnTo>
                  <a:pt x="5183" y="304"/>
                </a:lnTo>
                <a:lnTo>
                  <a:pt x="5183" y="305"/>
                </a:lnTo>
                <a:lnTo>
                  <a:pt x="5184" y="305"/>
                </a:lnTo>
                <a:lnTo>
                  <a:pt x="5184" y="306"/>
                </a:lnTo>
                <a:lnTo>
                  <a:pt x="5184" y="307"/>
                </a:lnTo>
                <a:lnTo>
                  <a:pt x="5184" y="305"/>
                </a:lnTo>
                <a:lnTo>
                  <a:pt x="5185" y="305"/>
                </a:lnTo>
                <a:lnTo>
                  <a:pt x="5185" y="305"/>
                </a:lnTo>
                <a:lnTo>
                  <a:pt x="5185" y="307"/>
                </a:lnTo>
                <a:lnTo>
                  <a:pt x="5186" y="306"/>
                </a:lnTo>
                <a:lnTo>
                  <a:pt x="5186" y="305"/>
                </a:lnTo>
                <a:lnTo>
                  <a:pt x="5186" y="304"/>
                </a:lnTo>
                <a:lnTo>
                  <a:pt x="5186" y="302"/>
                </a:lnTo>
                <a:lnTo>
                  <a:pt x="5186" y="301"/>
                </a:lnTo>
                <a:lnTo>
                  <a:pt x="5187" y="304"/>
                </a:lnTo>
                <a:lnTo>
                  <a:pt x="5187" y="303"/>
                </a:lnTo>
                <a:lnTo>
                  <a:pt x="5187" y="306"/>
                </a:lnTo>
                <a:lnTo>
                  <a:pt x="5187" y="305"/>
                </a:lnTo>
                <a:lnTo>
                  <a:pt x="5188" y="308"/>
                </a:lnTo>
                <a:lnTo>
                  <a:pt x="5188" y="307"/>
                </a:lnTo>
                <a:lnTo>
                  <a:pt x="5188" y="308"/>
                </a:lnTo>
                <a:lnTo>
                  <a:pt x="5188" y="304"/>
                </a:lnTo>
                <a:lnTo>
                  <a:pt x="5189" y="304"/>
                </a:lnTo>
                <a:lnTo>
                  <a:pt x="5189" y="304"/>
                </a:lnTo>
                <a:lnTo>
                  <a:pt x="5189" y="304"/>
                </a:lnTo>
                <a:lnTo>
                  <a:pt x="5189" y="306"/>
                </a:lnTo>
                <a:lnTo>
                  <a:pt x="5190" y="306"/>
                </a:lnTo>
                <a:lnTo>
                  <a:pt x="5190" y="307"/>
                </a:lnTo>
                <a:lnTo>
                  <a:pt x="5190" y="309"/>
                </a:lnTo>
                <a:lnTo>
                  <a:pt x="5191" y="310"/>
                </a:lnTo>
                <a:lnTo>
                  <a:pt x="5191" y="311"/>
                </a:lnTo>
                <a:lnTo>
                  <a:pt x="5191" y="311"/>
                </a:lnTo>
                <a:lnTo>
                  <a:pt x="5191" y="312"/>
                </a:lnTo>
                <a:lnTo>
                  <a:pt x="5192" y="314"/>
                </a:lnTo>
                <a:lnTo>
                  <a:pt x="5192" y="313"/>
                </a:lnTo>
                <a:lnTo>
                  <a:pt x="5192" y="316"/>
                </a:lnTo>
                <a:lnTo>
                  <a:pt x="5192" y="312"/>
                </a:lnTo>
                <a:lnTo>
                  <a:pt x="5192" y="312"/>
                </a:lnTo>
                <a:lnTo>
                  <a:pt x="5193" y="312"/>
                </a:lnTo>
                <a:lnTo>
                  <a:pt x="5193" y="314"/>
                </a:lnTo>
                <a:lnTo>
                  <a:pt x="5193" y="316"/>
                </a:lnTo>
                <a:lnTo>
                  <a:pt x="5193" y="316"/>
                </a:lnTo>
                <a:lnTo>
                  <a:pt x="5194" y="319"/>
                </a:lnTo>
                <a:lnTo>
                  <a:pt x="5194" y="318"/>
                </a:lnTo>
                <a:lnTo>
                  <a:pt x="5194" y="319"/>
                </a:lnTo>
                <a:lnTo>
                  <a:pt x="5195" y="319"/>
                </a:lnTo>
                <a:lnTo>
                  <a:pt x="5195" y="316"/>
                </a:lnTo>
                <a:lnTo>
                  <a:pt x="5195" y="317"/>
                </a:lnTo>
                <a:lnTo>
                  <a:pt x="5195" y="318"/>
                </a:lnTo>
                <a:lnTo>
                  <a:pt x="5196" y="319"/>
                </a:lnTo>
                <a:lnTo>
                  <a:pt x="5196" y="320"/>
                </a:lnTo>
                <a:lnTo>
                  <a:pt x="5196" y="319"/>
                </a:lnTo>
                <a:lnTo>
                  <a:pt x="5196" y="319"/>
                </a:lnTo>
                <a:lnTo>
                  <a:pt x="5197" y="320"/>
                </a:lnTo>
                <a:lnTo>
                  <a:pt x="5197" y="318"/>
                </a:lnTo>
                <a:lnTo>
                  <a:pt x="5197" y="322"/>
                </a:lnTo>
                <a:lnTo>
                  <a:pt x="5197" y="320"/>
                </a:lnTo>
                <a:lnTo>
                  <a:pt x="5197" y="322"/>
                </a:lnTo>
                <a:lnTo>
                  <a:pt x="5198" y="322"/>
                </a:lnTo>
                <a:lnTo>
                  <a:pt x="5198" y="321"/>
                </a:lnTo>
                <a:lnTo>
                  <a:pt x="5198" y="322"/>
                </a:lnTo>
                <a:lnTo>
                  <a:pt x="5198" y="322"/>
                </a:lnTo>
                <a:lnTo>
                  <a:pt x="5199" y="321"/>
                </a:lnTo>
                <a:lnTo>
                  <a:pt x="5199" y="322"/>
                </a:lnTo>
                <a:lnTo>
                  <a:pt x="5199" y="319"/>
                </a:lnTo>
                <a:lnTo>
                  <a:pt x="5200" y="321"/>
                </a:lnTo>
                <a:lnTo>
                  <a:pt x="5200" y="322"/>
                </a:lnTo>
                <a:lnTo>
                  <a:pt x="5200" y="322"/>
                </a:lnTo>
                <a:lnTo>
                  <a:pt x="5200" y="322"/>
                </a:lnTo>
                <a:lnTo>
                  <a:pt x="5201" y="322"/>
                </a:lnTo>
                <a:lnTo>
                  <a:pt x="5201" y="324"/>
                </a:lnTo>
                <a:lnTo>
                  <a:pt x="5201" y="326"/>
                </a:lnTo>
                <a:lnTo>
                  <a:pt x="5201" y="326"/>
                </a:lnTo>
                <a:lnTo>
                  <a:pt x="5202" y="326"/>
                </a:lnTo>
                <a:lnTo>
                  <a:pt x="5202" y="326"/>
                </a:lnTo>
                <a:lnTo>
                  <a:pt x="5202" y="327"/>
                </a:lnTo>
                <a:lnTo>
                  <a:pt x="5202" y="328"/>
                </a:lnTo>
                <a:lnTo>
                  <a:pt x="5202" y="329"/>
                </a:lnTo>
                <a:lnTo>
                  <a:pt x="5203" y="329"/>
                </a:lnTo>
                <a:lnTo>
                  <a:pt x="5203" y="330"/>
                </a:lnTo>
                <a:lnTo>
                  <a:pt x="5203" y="330"/>
                </a:lnTo>
                <a:lnTo>
                  <a:pt x="5203" y="330"/>
                </a:lnTo>
                <a:lnTo>
                  <a:pt x="5204" y="332"/>
                </a:lnTo>
                <a:lnTo>
                  <a:pt x="5204" y="331"/>
                </a:lnTo>
                <a:lnTo>
                  <a:pt x="5204" y="334"/>
                </a:lnTo>
                <a:lnTo>
                  <a:pt x="5205" y="334"/>
                </a:lnTo>
                <a:lnTo>
                  <a:pt x="5205" y="334"/>
                </a:lnTo>
                <a:lnTo>
                  <a:pt x="5205" y="335"/>
                </a:lnTo>
                <a:lnTo>
                  <a:pt x="5205" y="334"/>
                </a:lnTo>
                <a:lnTo>
                  <a:pt x="5206" y="336"/>
                </a:lnTo>
                <a:lnTo>
                  <a:pt x="5206" y="337"/>
                </a:lnTo>
                <a:lnTo>
                  <a:pt x="5206" y="335"/>
                </a:lnTo>
                <a:lnTo>
                  <a:pt x="5206" y="335"/>
                </a:lnTo>
                <a:lnTo>
                  <a:pt x="5207" y="337"/>
                </a:lnTo>
                <a:lnTo>
                  <a:pt x="5207" y="337"/>
                </a:lnTo>
                <a:lnTo>
                  <a:pt x="5207" y="338"/>
                </a:lnTo>
                <a:lnTo>
                  <a:pt x="5207" y="338"/>
                </a:lnTo>
                <a:lnTo>
                  <a:pt x="5207" y="339"/>
                </a:lnTo>
                <a:lnTo>
                  <a:pt x="5208" y="339"/>
                </a:lnTo>
                <a:lnTo>
                  <a:pt x="5208" y="340"/>
                </a:lnTo>
                <a:lnTo>
                  <a:pt x="5208" y="342"/>
                </a:lnTo>
                <a:lnTo>
                  <a:pt x="5208" y="341"/>
                </a:lnTo>
                <a:lnTo>
                  <a:pt x="5209" y="342"/>
                </a:lnTo>
                <a:lnTo>
                  <a:pt x="5209" y="342"/>
                </a:lnTo>
                <a:lnTo>
                  <a:pt x="5209" y="346"/>
                </a:lnTo>
                <a:lnTo>
                  <a:pt x="5210" y="343"/>
                </a:lnTo>
                <a:lnTo>
                  <a:pt x="5210" y="343"/>
                </a:lnTo>
                <a:lnTo>
                  <a:pt x="5210" y="343"/>
                </a:lnTo>
                <a:lnTo>
                  <a:pt x="5210" y="343"/>
                </a:lnTo>
                <a:lnTo>
                  <a:pt x="5211" y="344"/>
                </a:lnTo>
                <a:lnTo>
                  <a:pt x="5211" y="343"/>
                </a:lnTo>
                <a:lnTo>
                  <a:pt x="5211" y="346"/>
                </a:lnTo>
                <a:lnTo>
                  <a:pt x="5211" y="345"/>
                </a:lnTo>
                <a:lnTo>
                  <a:pt x="5212" y="347"/>
                </a:lnTo>
                <a:lnTo>
                  <a:pt x="5212" y="349"/>
                </a:lnTo>
                <a:lnTo>
                  <a:pt x="5212" y="348"/>
                </a:lnTo>
                <a:lnTo>
                  <a:pt x="5212" y="348"/>
                </a:lnTo>
                <a:lnTo>
                  <a:pt x="5212" y="349"/>
                </a:lnTo>
                <a:lnTo>
                  <a:pt x="5213" y="350"/>
                </a:lnTo>
                <a:lnTo>
                  <a:pt x="5213" y="350"/>
                </a:lnTo>
                <a:lnTo>
                  <a:pt x="5213" y="349"/>
                </a:lnTo>
                <a:lnTo>
                  <a:pt x="5214" y="350"/>
                </a:lnTo>
                <a:lnTo>
                  <a:pt x="5214" y="352"/>
                </a:lnTo>
                <a:lnTo>
                  <a:pt x="5214" y="353"/>
                </a:lnTo>
                <a:lnTo>
                  <a:pt x="5214" y="353"/>
                </a:lnTo>
                <a:lnTo>
                  <a:pt x="5215" y="354"/>
                </a:lnTo>
                <a:lnTo>
                  <a:pt x="5215" y="353"/>
                </a:lnTo>
                <a:lnTo>
                  <a:pt x="5215" y="355"/>
                </a:lnTo>
                <a:lnTo>
                  <a:pt x="5215" y="354"/>
                </a:lnTo>
                <a:lnTo>
                  <a:pt x="5216" y="356"/>
                </a:lnTo>
                <a:lnTo>
                  <a:pt x="5216" y="356"/>
                </a:lnTo>
                <a:lnTo>
                  <a:pt x="5216" y="358"/>
                </a:lnTo>
                <a:lnTo>
                  <a:pt x="5216" y="357"/>
                </a:lnTo>
                <a:lnTo>
                  <a:pt x="5217" y="357"/>
                </a:lnTo>
                <a:lnTo>
                  <a:pt x="5217" y="358"/>
                </a:lnTo>
                <a:lnTo>
                  <a:pt x="5217" y="357"/>
                </a:lnTo>
                <a:lnTo>
                  <a:pt x="5217" y="358"/>
                </a:lnTo>
                <a:lnTo>
                  <a:pt x="5217" y="361"/>
                </a:lnTo>
                <a:lnTo>
                  <a:pt x="5218" y="360"/>
                </a:lnTo>
                <a:lnTo>
                  <a:pt x="5218" y="360"/>
                </a:lnTo>
                <a:lnTo>
                  <a:pt x="5218" y="362"/>
                </a:lnTo>
                <a:lnTo>
                  <a:pt x="5219" y="361"/>
                </a:lnTo>
                <a:lnTo>
                  <a:pt x="5219" y="361"/>
                </a:lnTo>
                <a:lnTo>
                  <a:pt x="5219" y="361"/>
                </a:lnTo>
                <a:lnTo>
                  <a:pt x="5219" y="361"/>
                </a:lnTo>
                <a:lnTo>
                  <a:pt x="5220" y="362"/>
                </a:lnTo>
                <a:lnTo>
                  <a:pt x="5220" y="362"/>
                </a:lnTo>
                <a:lnTo>
                  <a:pt x="5220" y="363"/>
                </a:lnTo>
                <a:lnTo>
                  <a:pt x="5220" y="363"/>
                </a:lnTo>
                <a:lnTo>
                  <a:pt x="5221" y="363"/>
                </a:lnTo>
                <a:lnTo>
                  <a:pt x="5221" y="363"/>
                </a:lnTo>
                <a:lnTo>
                  <a:pt x="5221" y="365"/>
                </a:lnTo>
                <a:lnTo>
                  <a:pt x="5221" y="366"/>
                </a:lnTo>
                <a:lnTo>
                  <a:pt x="5222" y="367"/>
                </a:lnTo>
                <a:lnTo>
                  <a:pt x="5222" y="367"/>
                </a:lnTo>
                <a:lnTo>
                  <a:pt x="5222" y="367"/>
                </a:lnTo>
                <a:lnTo>
                  <a:pt x="5222" y="367"/>
                </a:lnTo>
                <a:lnTo>
                  <a:pt x="5223" y="368"/>
                </a:lnTo>
                <a:lnTo>
                  <a:pt x="5223" y="368"/>
                </a:lnTo>
                <a:lnTo>
                  <a:pt x="5223" y="368"/>
                </a:lnTo>
                <a:lnTo>
                  <a:pt x="5223" y="368"/>
                </a:lnTo>
                <a:lnTo>
                  <a:pt x="5224" y="369"/>
                </a:lnTo>
                <a:lnTo>
                  <a:pt x="5224" y="369"/>
                </a:lnTo>
                <a:lnTo>
                  <a:pt x="5224" y="369"/>
                </a:lnTo>
                <a:lnTo>
                  <a:pt x="5224" y="371"/>
                </a:lnTo>
                <a:lnTo>
                  <a:pt x="5225" y="371"/>
                </a:lnTo>
                <a:lnTo>
                  <a:pt x="5225" y="371"/>
                </a:lnTo>
                <a:lnTo>
                  <a:pt x="5225" y="372"/>
                </a:lnTo>
                <a:lnTo>
                  <a:pt x="5225" y="372"/>
                </a:lnTo>
                <a:lnTo>
                  <a:pt x="5226" y="372"/>
                </a:lnTo>
                <a:lnTo>
                  <a:pt x="5226" y="372"/>
                </a:lnTo>
                <a:lnTo>
                  <a:pt x="5226" y="372"/>
                </a:lnTo>
                <a:lnTo>
                  <a:pt x="5226" y="373"/>
                </a:lnTo>
                <a:lnTo>
                  <a:pt x="5227" y="374"/>
                </a:lnTo>
                <a:lnTo>
                  <a:pt x="5227" y="375"/>
                </a:lnTo>
                <a:lnTo>
                  <a:pt x="5227" y="374"/>
                </a:lnTo>
                <a:lnTo>
                  <a:pt x="5227" y="373"/>
                </a:lnTo>
                <a:lnTo>
                  <a:pt x="5228" y="372"/>
                </a:lnTo>
                <a:lnTo>
                  <a:pt x="5228" y="375"/>
                </a:lnTo>
                <a:lnTo>
                  <a:pt x="5228" y="374"/>
                </a:lnTo>
                <a:lnTo>
                  <a:pt x="5228" y="375"/>
                </a:lnTo>
                <a:lnTo>
                  <a:pt x="5229" y="376"/>
                </a:lnTo>
                <a:lnTo>
                  <a:pt x="5229" y="375"/>
                </a:lnTo>
                <a:lnTo>
                  <a:pt x="5229" y="376"/>
                </a:lnTo>
                <a:lnTo>
                  <a:pt x="5229" y="376"/>
                </a:lnTo>
                <a:lnTo>
                  <a:pt x="5230" y="377"/>
                </a:lnTo>
                <a:lnTo>
                  <a:pt x="5230" y="376"/>
                </a:lnTo>
                <a:lnTo>
                  <a:pt x="5230" y="377"/>
                </a:lnTo>
                <a:lnTo>
                  <a:pt x="5230" y="377"/>
                </a:lnTo>
                <a:lnTo>
                  <a:pt x="5231" y="378"/>
                </a:lnTo>
                <a:lnTo>
                  <a:pt x="5231" y="378"/>
                </a:lnTo>
                <a:lnTo>
                  <a:pt x="5231" y="378"/>
                </a:lnTo>
                <a:lnTo>
                  <a:pt x="5231" y="378"/>
                </a:lnTo>
                <a:lnTo>
                  <a:pt x="5232" y="378"/>
                </a:lnTo>
                <a:lnTo>
                  <a:pt x="5232" y="378"/>
                </a:lnTo>
                <a:lnTo>
                  <a:pt x="5232" y="378"/>
                </a:lnTo>
                <a:lnTo>
                  <a:pt x="5233" y="378"/>
                </a:lnTo>
                <a:lnTo>
                  <a:pt x="5233" y="379"/>
                </a:lnTo>
                <a:lnTo>
                  <a:pt x="5233" y="380"/>
                </a:lnTo>
                <a:lnTo>
                  <a:pt x="5233" y="380"/>
                </a:lnTo>
                <a:lnTo>
                  <a:pt x="5233" y="380"/>
                </a:lnTo>
                <a:lnTo>
                  <a:pt x="5234" y="381"/>
                </a:lnTo>
                <a:lnTo>
                  <a:pt x="5234" y="380"/>
                </a:lnTo>
                <a:lnTo>
                  <a:pt x="5234" y="381"/>
                </a:lnTo>
                <a:lnTo>
                  <a:pt x="5234" y="381"/>
                </a:lnTo>
                <a:lnTo>
                  <a:pt x="5235" y="382"/>
                </a:lnTo>
                <a:lnTo>
                  <a:pt x="5235" y="383"/>
                </a:lnTo>
                <a:lnTo>
                  <a:pt x="5235" y="382"/>
                </a:lnTo>
                <a:lnTo>
                  <a:pt x="5235" y="382"/>
                </a:lnTo>
                <a:lnTo>
                  <a:pt x="5236" y="382"/>
                </a:lnTo>
                <a:lnTo>
                  <a:pt x="5236" y="383"/>
                </a:lnTo>
                <a:lnTo>
                  <a:pt x="5236" y="383"/>
                </a:lnTo>
                <a:lnTo>
                  <a:pt x="5236" y="383"/>
                </a:lnTo>
                <a:lnTo>
                  <a:pt x="5237" y="383"/>
                </a:lnTo>
                <a:lnTo>
                  <a:pt x="5237" y="383"/>
                </a:lnTo>
                <a:lnTo>
                  <a:pt x="5237" y="384"/>
                </a:lnTo>
                <a:lnTo>
                  <a:pt x="5238" y="386"/>
                </a:lnTo>
                <a:lnTo>
                  <a:pt x="5238" y="384"/>
                </a:lnTo>
                <a:lnTo>
                  <a:pt x="5238" y="385"/>
                </a:lnTo>
                <a:lnTo>
                  <a:pt x="5238" y="385"/>
                </a:lnTo>
                <a:lnTo>
                  <a:pt x="5238" y="386"/>
                </a:lnTo>
                <a:lnTo>
                  <a:pt x="5239" y="386"/>
                </a:lnTo>
                <a:lnTo>
                  <a:pt x="5239" y="387"/>
                </a:lnTo>
                <a:lnTo>
                  <a:pt x="5239" y="386"/>
                </a:lnTo>
                <a:lnTo>
                  <a:pt x="5239" y="386"/>
                </a:lnTo>
                <a:lnTo>
                  <a:pt x="5240" y="386"/>
                </a:lnTo>
                <a:lnTo>
                  <a:pt x="5240" y="387"/>
                </a:lnTo>
                <a:lnTo>
                  <a:pt x="5240" y="386"/>
                </a:lnTo>
                <a:lnTo>
                  <a:pt x="5240" y="387"/>
                </a:lnTo>
                <a:lnTo>
                  <a:pt x="5241" y="387"/>
                </a:lnTo>
                <a:lnTo>
                  <a:pt x="5241" y="387"/>
                </a:lnTo>
                <a:lnTo>
                  <a:pt x="5241" y="387"/>
                </a:lnTo>
                <a:lnTo>
                  <a:pt x="5241" y="387"/>
                </a:lnTo>
                <a:lnTo>
                  <a:pt x="5242" y="387"/>
                </a:lnTo>
                <a:lnTo>
                  <a:pt x="5242" y="387"/>
                </a:lnTo>
                <a:lnTo>
                  <a:pt x="5242" y="388"/>
                </a:lnTo>
                <a:lnTo>
                  <a:pt x="5243" y="387"/>
                </a:lnTo>
                <a:lnTo>
                  <a:pt x="5243" y="388"/>
                </a:lnTo>
                <a:lnTo>
                  <a:pt x="5243" y="387"/>
                </a:lnTo>
                <a:lnTo>
                  <a:pt x="5243" y="387"/>
                </a:lnTo>
                <a:lnTo>
                  <a:pt x="5244" y="388"/>
                </a:lnTo>
                <a:lnTo>
                  <a:pt x="5244" y="388"/>
                </a:lnTo>
                <a:lnTo>
                  <a:pt x="5244" y="388"/>
                </a:lnTo>
                <a:lnTo>
                  <a:pt x="5244" y="388"/>
                </a:lnTo>
                <a:lnTo>
                  <a:pt x="5244" y="389"/>
                </a:lnTo>
                <a:lnTo>
                  <a:pt x="5245" y="390"/>
                </a:lnTo>
                <a:lnTo>
                  <a:pt x="5245" y="389"/>
                </a:lnTo>
                <a:lnTo>
                  <a:pt x="5245" y="389"/>
                </a:lnTo>
                <a:lnTo>
                  <a:pt x="5245" y="390"/>
                </a:lnTo>
                <a:lnTo>
                  <a:pt x="5246" y="389"/>
                </a:lnTo>
                <a:lnTo>
                  <a:pt x="5246" y="389"/>
                </a:lnTo>
                <a:lnTo>
                  <a:pt x="5246" y="390"/>
                </a:lnTo>
                <a:lnTo>
                  <a:pt x="5246" y="390"/>
                </a:lnTo>
                <a:lnTo>
                  <a:pt x="5247" y="390"/>
                </a:lnTo>
                <a:lnTo>
                  <a:pt x="5247" y="391"/>
                </a:lnTo>
                <a:lnTo>
                  <a:pt x="5247" y="391"/>
                </a:lnTo>
                <a:lnTo>
                  <a:pt x="5248" y="391"/>
                </a:lnTo>
                <a:lnTo>
                  <a:pt x="5248" y="391"/>
                </a:lnTo>
                <a:lnTo>
                  <a:pt x="5248" y="391"/>
                </a:lnTo>
                <a:lnTo>
                  <a:pt x="5248" y="391"/>
                </a:lnTo>
                <a:lnTo>
                  <a:pt x="5249" y="391"/>
                </a:lnTo>
                <a:lnTo>
                  <a:pt x="5249" y="392"/>
                </a:lnTo>
                <a:lnTo>
                  <a:pt x="5249" y="392"/>
                </a:lnTo>
                <a:lnTo>
                  <a:pt x="5249" y="392"/>
                </a:lnTo>
                <a:lnTo>
                  <a:pt x="5249" y="392"/>
                </a:lnTo>
                <a:lnTo>
                  <a:pt x="5250" y="392"/>
                </a:lnTo>
                <a:lnTo>
                  <a:pt x="5250" y="392"/>
                </a:lnTo>
                <a:lnTo>
                  <a:pt x="5250" y="392"/>
                </a:lnTo>
                <a:lnTo>
                  <a:pt x="5250" y="393"/>
                </a:lnTo>
                <a:lnTo>
                  <a:pt x="5251" y="393"/>
                </a:lnTo>
                <a:lnTo>
                  <a:pt x="5251" y="394"/>
                </a:lnTo>
                <a:lnTo>
                  <a:pt x="5251" y="393"/>
                </a:lnTo>
                <a:lnTo>
                  <a:pt x="5252" y="393"/>
                </a:lnTo>
                <a:lnTo>
                  <a:pt x="5252" y="394"/>
                </a:lnTo>
                <a:lnTo>
                  <a:pt x="5252" y="394"/>
                </a:lnTo>
                <a:lnTo>
                  <a:pt x="5252" y="394"/>
                </a:lnTo>
                <a:lnTo>
                  <a:pt x="5253" y="394"/>
                </a:lnTo>
                <a:lnTo>
                  <a:pt x="5253" y="394"/>
                </a:lnTo>
                <a:lnTo>
                  <a:pt x="5253" y="395"/>
                </a:lnTo>
                <a:lnTo>
                  <a:pt x="5253" y="394"/>
                </a:lnTo>
                <a:lnTo>
                  <a:pt x="5254" y="395"/>
                </a:lnTo>
                <a:lnTo>
                  <a:pt x="5254" y="395"/>
                </a:lnTo>
                <a:lnTo>
                  <a:pt x="5254" y="395"/>
                </a:lnTo>
                <a:lnTo>
                  <a:pt x="5254" y="395"/>
                </a:lnTo>
                <a:lnTo>
                  <a:pt x="5254" y="395"/>
                </a:lnTo>
                <a:lnTo>
                  <a:pt x="5255" y="394"/>
                </a:lnTo>
                <a:lnTo>
                  <a:pt x="5255" y="394"/>
                </a:lnTo>
                <a:lnTo>
                  <a:pt x="5255" y="394"/>
                </a:lnTo>
                <a:lnTo>
                  <a:pt x="5255" y="394"/>
                </a:lnTo>
                <a:lnTo>
                  <a:pt x="5256" y="395"/>
                </a:lnTo>
                <a:lnTo>
                  <a:pt x="5256" y="395"/>
                </a:lnTo>
                <a:lnTo>
                  <a:pt x="5256" y="395"/>
                </a:lnTo>
                <a:lnTo>
                  <a:pt x="5257" y="396"/>
                </a:lnTo>
                <a:lnTo>
                  <a:pt x="5257" y="396"/>
                </a:lnTo>
                <a:lnTo>
                  <a:pt x="5257" y="396"/>
                </a:lnTo>
                <a:lnTo>
                  <a:pt x="5257" y="395"/>
                </a:lnTo>
                <a:lnTo>
                  <a:pt x="5258" y="396"/>
                </a:lnTo>
                <a:lnTo>
                  <a:pt x="5258" y="396"/>
                </a:lnTo>
                <a:lnTo>
                  <a:pt x="5258" y="396"/>
                </a:lnTo>
                <a:lnTo>
                  <a:pt x="5258" y="396"/>
                </a:lnTo>
                <a:lnTo>
                  <a:pt x="5259" y="396"/>
                </a:lnTo>
                <a:lnTo>
                  <a:pt x="5259" y="396"/>
                </a:lnTo>
                <a:lnTo>
                  <a:pt x="5259" y="396"/>
                </a:lnTo>
                <a:lnTo>
                  <a:pt x="5259" y="396"/>
                </a:lnTo>
                <a:lnTo>
                  <a:pt x="5259" y="396"/>
                </a:lnTo>
                <a:lnTo>
                  <a:pt x="5260" y="396"/>
                </a:lnTo>
                <a:lnTo>
                  <a:pt x="5260" y="397"/>
                </a:lnTo>
                <a:lnTo>
                  <a:pt x="5260" y="397"/>
                </a:lnTo>
                <a:lnTo>
                  <a:pt x="5260" y="397"/>
                </a:lnTo>
                <a:lnTo>
                  <a:pt x="5261" y="396"/>
                </a:lnTo>
                <a:lnTo>
                  <a:pt x="5261" y="396"/>
                </a:lnTo>
                <a:lnTo>
                  <a:pt x="5261" y="396"/>
                </a:lnTo>
                <a:lnTo>
                  <a:pt x="5262" y="396"/>
                </a:lnTo>
                <a:lnTo>
                  <a:pt x="5262" y="397"/>
                </a:lnTo>
                <a:lnTo>
                  <a:pt x="5262" y="397"/>
                </a:lnTo>
                <a:lnTo>
                  <a:pt x="5262" y="397"/>
                </a:lnTo>
                <a:lnTo>
                  <a:pt x="5263" y="396"/>
                </a:lnTo>
                <a:lnTo>
                  <a:pt x="5263" y="397"/>
                </a:lnTo>
                <a:lnTo>
                  <a:pt x="5263" y="396"/>
                </a:lnTo>
                <a:lnTo>
                  <a:pt x="5263" y="396"/>
                </a:lnTo>
                <a:lnTo>
                  <a:pt x="5264" y="397"/>
                </a:lnTo>
                <a:lnTo>
                  <a:pt x="5264" y="397"/>
                </a:lnTo>
                <a:lnTo>
                  <a:pt x="5264" y="397"/>
                </a:lnTo>
                <a:lnTo>
                  <a:pt x="5264" y="397"/>
                </a:lnTo>
                <a:lnTo>
                  <a:pt x="5264" y="397"/>
                </a:lnTo>
                <a:lnTo>
                  <a:pt x="5265" y="398"/>
                </a:lnTo>
                <a:lnTo>
                  <a:pt x="5265" y="397"/>
                </a:lnTo>
                <a:lnTo>
                  <a:pt x="5265" y="397"/>
                </a:lnTo>
                <a:lnTo>
                  <a:pt x="5265" y="397"/>
                </a:lnTo>
                <a:lnTo>
                  <a:pt x="5266" y="397"/>
                </a:lnTo>
                <a:lnTo>
                  <a:pt x="5266" y="398"/>
                </a:lnTo>
                <a:lnTo>
                  <a:pt x="5266" y="397"/>
                </a:lnTo>
                <a:lnTo>
                  <a:pt x="5267" y="397"/>
                </a:lnTo>
                <a:lnTo>
                  <a:pt x="5267" y="398"/>
                </a:lnTo>
                <a:lnTo>
                  <a:pt x="5267" y="398"/>
                </a:lnTo>
                <a:lnTo>
                  <a:pt x="5267" y="399"/>
                </a:lnTo>
                <a:lnTo>
                  <a:pt x="5268" y="398"/>
                </a:lnTo>
                <a:lnTo>
                  <a:pt x="5268" y="398"/>
                </a:lnTo>
                <a:lnTo>
                  <a:pt x="5268" y="398"/>
                </a:lnTo>
                <a:lnTo>
                  <a:pt x="5268" y="398"/>
                </a:lnTo>
                <a:lnTo>
                  <a:pt x="5269" y="399"/>
                </a:lnTo>
                <a:lnTo>
                  <a:pt x="5269" y="398"/>
                </a:lnTo>
                <a:lnTo>
                  <a:pt x="5269" y="399"/>
                </a:lnTo>
                <a:lnTo>
                  <a:pt x="5269" y="399"/>
                </a:lnTo>
                <a:lnTo>
                  <a:pt x="5270" y="399"/>
                </a:lnTo>
                <a:lnTo>
                  <a:pt x="5270" y="398"/>
                </a:lnTo>
                <a:lnTo>
                  <a:pt x="5270" y="399"/>
                </a:lnTo>
                <a:lnTo>
                  <a:pt x="5270" y="399"/>
                </a:lnTo>
                <a:lnTo>
                  <a:pt x="5271" y="399"/>
                </a:lnTo>
                <a:lnTo>
                  <a:pt x="5271" y="399"/>
                </a:lnTo>
                <a:lnTo>
                  <a:pt x="5271" y="399"/>
                </a:lnTo>
                <a:lnTo>
                  <a:pt x="5271" y="399"/>
                </a:lnTo>
                <a:lnTo>
                  <a:pt x="5272" y="400"/>
                </a:lnTo>
                <a:lnTo>
                  <a:pt x="5272" y="399"/>
                </a:lnTo>
                <a:lnTo>
                  <a:pt x="5272" y="399"/>
                </a:lnTo>
                <a:lnTo>
                  <a:pt x="5272" y="398"/>
                </a:lnTo>
                <a:lnTo>
                  <a:pt x="5273" y="398"/>
                </a:lnTo>
                <a:lnTo>
                  <a:pt x="5273" y="398"/>
                </a:lnTo>
                <a:lnTo>
                  <a:pt x="5273" y="398"/>
                </a:lnTo>
                <a:lnTo>
                  <a:pt x="5273" y="398"/>
                </a:lnTo>
                <a:lnTo>
                  <a:pt x="5274" y="398"/>
                </a:lnTo>
                <a:lnTo>
                  <a:pt x="5274" y="398"/>
                </a:lnTo>
                <a:lnTo>
                  <a:pt x="5274" y="398"/>
                </a:lnTo>
                <a:lnTo>
                  <a:pt x="5274" y="398"/>
                </a:lnTo>
                <a:lnTo>
                  <a:pt x="5275" y="398"/>
                </a:lnTo>
                <a:lnTo>
                  <a:pt x="5275" y="399"/>
                </a:lnTo>
                <a:lnTo>
                  <a:pt x="5275" y="399"/>
                </a:lnTo>
                <a:lnTo>
                  <a:pt x="5275" y="398"/>
                </a:lnTo>
                <a:lnTo>
                  <a:pt x="5276" y="398"/>
                </a:lnTo>
                <a:lnTo>
                  <a:pt x="5276" y="398"/>
                </a:lnTo>
                <a:lnTo>
                  <a:pt x="5276" y="399"/>
                </a:lnTo>
                <a:lnTo>
                  <a:pt x="5276" y="399"/>
                </a:lnTo>
                <a:lnTo>
                  <a:pt x="5277" y="399"/>
                </a:lnTo>
                <a:lnTo>
                  <a:pt x="5277" y="399"/>
                </a:lnTo>
                <a:lnTo>
                  <a:pt x="5277" y="399"/>
                </a:lnTo>
                <a:lnTo>
                  <a:pt x="5277" y="399"/>
                </a:lnTo>
                <a:lnTo>
                  <a:pt x="5278" y="399"/>
                </a:lnTo>
                <a:lnTo>
                  <a:pt x="5278" y="399"/>
                </a:lnTo>
                <a:lnTo>
                  <a:pt x="5278" y="399"/>
                </a:lnTo>
                <a:lnTo>
                  <a:pt x="5278" y="399"/>
                </a:lnTo>
                <a:lnTo>
                  <a:pt x="5279" y="399"/>
                </a:lnTo>
                <a:lnTo>
                  <a:pt x="5279" y="400"/>
                </a:lnTo>
                <a:lnTo>
                  <a:pt x="5279" y="399"/>
                </a:lnTo>
                <a:lnTo>
                  <a:pt x="5279" y="400"/>
                </a:lnTo>
                <a:lnTo>
                  <a:pt x="5280" y="399"/>
                </a:lnTo>
                <a:lnTo>
                  <a:pt x="5280" y="400"/>
                </a:lnTo>
                <a:lnTo>
                  <a:pt x="5280" y="399"/>
                </a:lnTo>
                <a:lnTo>
                  <a:pt x="5280" y="400"/>
                </a:lnTo>
                <a:lnTo>
                  <a:pt x="5281" y="400"/>
                </a:lnTo>
                <a:lnTo>
                  <a:pt x="5281" y="399"/>
                </a:lnTo>
                <a:lnTo>
                  <a:pt x="5281" y="399"/>
                </a:lnTo>
                <a:lnTo>
                  <a:pt x="5281" y="400"/>
                </a:lnTo>
                <a:lnTo>
                  <a:pt x="5282" y="400"/>
                </a:lnTo>
                <a:lnTo>
                  <a:pt x="5282" y="400"/>
                </a:lnTo>
                <a:lnTo>
                  <a:pt x="5282" y="400"/>
                </a:lnTo>
                <a:lnTo>
                  <a:pt x="5282" y="400"/>
                </a:lnTo>
                <a:lnTo>
                  <a:pt x="5283" y="400"/>
                </a:lnTo>
                <a:lnTo>
                  <a:pt x="5283" y="400"/>
                </a:lnTo>
                <a:lnTo>
                  <a:pt x="5283" y="400"/>
                </a:lnTo>
                <a:lnTo>
                  <a:pt x="5283" y="400"/>
                </a:lnTo>
                <a:lnTo>
                  <a:pt x="5284" y="400"/>
                </a:lnTo>
                <a:lnTo>
                  <a:pt x="5284" y="400"/>
                </a:lnTo>
                <a:lnTo>
                  <a:pt x="5284" y="401"/>
                </a:lnTo>
                <a:lnTo>
                  <a:pt x="5284" y="400"/>
                </a:lnTo>
                <a:lnTo>
                  <a:pt x="5285" y="401"/>
                </a:lnTo>
                <a:lnTo>
                  <a:pt x="5285" y="401"/>
                </a:lnTo>
                <a:lnTo>
                  <a:pt x="5285" y="400"/>
                </a:lnTo>
                <a:lnTo>
                  <a:pt x="5285" y="400"/>
                </a:lnTo>
                <a:lnTo>
                  <a:pt x="5286" y="400"/>
                </a:lnTo>
                <a:lnTo>
                  <a:pt x="5286" y="399"/>
                </a:lnTo>
                <a:lnTo>
                  <a:pt x="5286" y="400"/>
                </a:lnTo>
                <a:lnTo>
                  <a:pt x="5286" y="400"/>
                </a:lnTo>
                <a:lnTo>
                  <a:pt x="5287" y="400"/>
                </a:lnTo>
                <a:lnTo>
                  <a:pt x="5287" y="400"/>
                </a:lnTo>
                <a:lnTo>
                  <a:pt x="5287" y="400"/>
                </a:lnTo>
                <a:lnTo>
                  <a:pt x="5287" y="400"/>
                </a:lnTo>
                <a:lnTo>
                  <a:pt x="5288" y="400"/>
                </a:lnTo>
                <a:lnTo>
                  <a:pt x="5288" y="400"/>
                </a:lnTo>
                <a:lnTo>
                  <a:pt x="5288" y="400"/>
                </a:lnTo>
                <a:lnTo>
                  <a:pt x="5288" y="400"/>
                </a:lnTo>
                <a:lnTo>
                  <a:pt x="5289" y="400"/>
                </a:lnTo>
                <a:lnTo>
                  <a:pt x="5289" y="400"/>
                </a:lnTo>
                <a:lnTo>
                  <a:pt x="5289" y="400"/>
                </a:lnTo>
                <a:lnTo>
                  <a:pt x="5290" y="400"/>
                </a:lnTo>
                <a:lnTo>
                  <a:pt x="5290" y="400"/>
                </a:lnTo>
                <a:lnTo>
                  <a:pt x="5290" y="401"/>
                </a:lnTo>
                <a:lnTo>
                  <a:pt x="5290" y="401"/>
                </a:lnTo>
                <a:lnTo>
                  <a:pt x="5291" y="399"/>
                </a:lnTo>
                <a:lnTo>
                  <a:pt x="5291" y="401"/>
                </a:lnTo>
                <a:lnTo>
                  <a:pt x="5291" y="400"/>
                </a:lnTo>
                <a:lnTo>
                  <a:pt x="5291" y="400"/>
                </a:lnTo>
                <a:lnTo>
                  <a:pt x="5291" y="400"/>
                </a:lnTo>
                <a:lnTo>
                  <a:pt x="5292" y="401"/>
                </a:lnTo>
                <a:lnTo>
                  <a:pt x="5292" y="401"/>
                </a:lnTo>
                <a:lnTo>
                  <a:pt x="5292" y="401"/>
                </a:lnTo>
                <a:lnTo>
                  <a:pt x="5292" y="401"/>
                </a:lnTo>
                <a:lnTo>
                  <a:pt x="5293" y="401"/>
                </a:lnTo>
                <a:lnTo>
                  <a:pt x="5293" y="401"/>
                </a:lnTo>
                <a:lnTo>
                  <a:pt x="5293" y="401"/>
                </a:lnTo>
                <a:lnTo>
                  <a:pt x="5293" y="401"/>
                </a:lnTo>
                <a:lnTo>
                  <a:pt x="5294" y="401"/>
                </a:lnTo>
                <a:lnTo>
                  <a:pt x="5294" y="401"/>
                </a:lnTo>
                <a:lnTo>
                  <a:pt x="5294" y="401"/>
                </a:lnTo>
                <a:lnTo>
                  <a:pt x="5295" y="401"/>
                </a:lnTo>
                <a:lnTo>
                  <a:pt x="5295" y="401"/>
                </a:lnTo>
                <a:lnTo>
                  <a:pt x="5295" y="401"/>
                </a:lnTo>
                <a:lnTo>
                  <a:pt x="5295" y="400"/>
                </a:lnTo>
                <a:lnTo>
                  <a:pt x="5296" y="400"/>
                </a:lnTo>
                <a:lnTo>
                  <a:pt x="5296" y="400"/>
                </a:lnTo>
                <a:lnTo>
                  <a:pt x="5296" y="401"/>
                </a:lnTo>
                <a:lnTo>
                  <a:pt x="5296" y="401"/>
                </a:lnTo>
                <a:lnTo>
                  <a:pt x="5296" y="400"/>
                </a:lnTo>
                <a:lnTo>
                  <a:pt x="5297" y="399"/>
                </a:lnTo>
                <a:lnTo>
                  <a:pt x="5297" y="400"/>
                </a:lnTo>
                <a:lnTo>
                  <a:pt x="5297" y="400"/>
                </a:lnTo>
                <a:lnTo>
                  <a:pt x="5297" y="400"/>
                </a:lnTo>
                <a:lnTo>
                  <a:pt x="5298" y="400"/>
                </a:lnTo>
                <a:lnTo>
                  <a:pt x="5298" y="400"/>
                </a:lnTo>
                <a:lnTo>
                  <a:pt x="5298" y="400"/>
                </a:lnTo>
                <a:lnTo>
                  <a:pt x="5298" y="400"/>
                </a:lnTo>
                <a:lnTo>
                  <a:pt x="5299" y="400"/>
                </a:lnTo>
                <a:lnTo>
                  <a:pt x="5299" y="400"/>
                </a:lnTo>
                <a:lnTo>
                  <a:pt x="5299" y="400"/>
                </a:lnTo>
                <a:lnTo>
                  <a:pt x="5300" y="400"/>
                </a:lnTo>
                <a:lnTo>
                  <a:pt x="5300" y="400"/>
                </a:lnTo>
                <a:lnTo>
                  <a:pt x="5300" y="400"/>
                </a:lnTo>
                <a:lnTo>
                  <a:pt x="5300" y="400"/>
                </a:lnTo>
                <a:lnTo>
                  <a:pt x="5301" y="400"/>
                </a:lnTo>
                <a:lnTo>
                  <a:pt x="5301" y="400"/>
                </a:lnTo>
                <a:lnTo>
                  <a:pt x="5301" y="400"/>
                </a:lnTo>
                <a:lnTo>
                  <a:pt x="5301" y="400"/>
                </a:lnTo>
                <a:lnTo>
                  <a:pt x="5301" y="401"/>
                </a:lnTo>
                <a:lnTo>
                  <a:pt x="5302" y="401"/>
                </a:lnTo>
                <a:lnTo>
                  <a:pt x="5302" y="401"/>
                </a:lnTo>
                <a:lnTo>
                  <a:pt x="5302" y="401"/>
                </a:lnTo>
                <a:lnTo>
                  <a:pt x="5302" y="401"/>
                </a:lnTo>
                <a:lnTo>
                  <a:pt x="5303" y="400"/>
                </a:lnTo>
                <a:lnTo>
                  <a:pt x="5303" y="401"/>
                </a:lnTo>
                <a:lnTo>
                  <a:pt x="5303" y="401"/>
                </a:lnTo>
                <a:lnTo>
                  <a:pt x="5303" y="401"/>
                </a:lnTo>
                <a:lnTo>
                  <a:pt x="5304" y="400"/>
                </a:lnTo>
                <a:lnTo>
                  <a:pt x="5304" y="399"/>
                </a:lnTo>
                <a:lnTo>
                  <a:pt x="5304" y="399"/>
                </a:lnTo>
                <a:lnTo>
                  <a:pt x="5305" y="399"/>
                </a:lnTo>
                <a:lnTo>
                  <a:pt x="5305" y="399"/>
                </a:lnTo>
                <a:lnTo>
                  <a:pt x="5305" y="400"/>
                </a:lnTo>
                <a:lnTo>
                  <a:pt x="5305" y="399"/>
                </a:lnTo>
                <a:lnTo>
                  <a:pt x="5306" y="400"/>
                </a:lnTo>
                <a:lnTo>
                  <a:pt x="5306" y="400"/>
                </a:lnTo>
                <a:lnTo>
                  <a:pt x="5306" y="400"/>
                </a:lnTo>
                <a:lnTo>
                  <a:pt x="5306" y="400"/>
                </a:lnTo>
                <a:lnTo>
                  <a:pt x="5306" y="399"/>
                </a:lnTo>
                <a:lnTo>
                  <a:pt x="5307" y="399"/>
                </a:lnTo>
                <a:lnTo>
                  <a:pt x="5307" y="400"/>
                </a:lnTo>
                <a:lnTo>
                  <a:pt x="5307" y="400"/>
                </a:lnTo>
                <a:lnTo>
                  <a:pt x="5307" y="400"/>
                </a:lnTo>
                <a:lnTo>
                  <a:pt x="5308" y="400"/>
                </a:lnTo>
                <a:lnTo>
                  <a:pt x="5308" y="400"/>
                </a:lnTo>
                <a:lnTo>
                  <a:pt x="5308" y="400"/>
                </a:lnTo>
                <a:lnTo>
                  <a:pt x="5309" y="400"/>
                </a:lnTo>
                <a:lnTo>
                  <a:pt x="5309" y="400"/>
                </a:lnTo>
                <a:lnTo>
                  <a:pt x="5309" y="400"/>
                </a:lnTo>
                <a:lnTo>
                  <a:pt x="5309" y="400"/>
                </a:lnTo>
                <a:lnTo>
                  <a:pt x="5310" y="400"/>
                </a:lnTo>
                <a:lnTo>
                  <a:pt x="5310" y="400"/>
                </a:lnTo>
                <a:lnTo>
                  <a:pt x="5310" y="400"/>
                </a:lnTo>
                <a:lnTo>
                  <a:pt x="5310" y="400"/>
                </a:lnTo>
                <a:lnTo>
                  <a:pt x="5311" y="400"/>
                </a:lnTo>
                <a:lnTo>
                  <a:pt x="5311" y="400"/>
                </a:lnTo>
                <a:lnTo>
                  <a:pt x="5311" y="400"/>
                </a:lnTo>
                <a:lnTo>
                  <a:pt x="5311" y="400"/>
                </a:lnTo>
                <a:lnTo>
                  <a:pt x="5311" y="399"/>
                </a:lnTo>
                <a:lnTo>
                  <a:pt x="5312" y="399"/>
                </a:lnTo>
                <a:lnTo>
                  <a:pt x="5312" y="399"/>
                </a:lnTo>
                <a:lnTo>
                  <a:pt x="5312" y="399"/>
                </a:lnTo>
                <a:lnTo>
                  <a:pt x="5312" y="399"/>
                </a:lnTo>
                <a:lnTo>
                  <a:pt x="5313" y="399"/>
                </a:lnTo>
                <a:lnTo>
                  <a:pt x="5313" y="399"/>
                </a:lnTo>
                <a:lnTo>
                  <a:pt x="5313" y="399"/>
                </a:lnTo>
                <a:lnTo>
                  <a:pt x="5314" y="399"/>
                </a:lnTo>
                <a:lnTo>
                  <a:pt x="5314" y="399"/>
                </a:lnTo>
                <a:lnTo>
                  <a:pt x="5314" y="399"/>
                </a:lnTo>
                <a:lnTo>
                  <a:pt x="5314" y="399"/>
                </a:lnTo>
                <a:lnTo>
                  <a:pt x="5315" y="399"/>
                </a:lnTo>
                <a:lnTo>
                  <a:pt x="5315" y="399"/>
                </a:lnTo>
                <a:lnTo>
                  <a:pt x="5315" y="399"/>
                </a:lnTo>
                <a:lnTo>
                  <a:pt x="5315" y="399"/>
                </a:lnTo>
                <a:lnTo>
                  <a:pt x="5316" y="399"/>
                </a:lnTo>
                <a:lnTo>
                  <a:pt x="5316" y="399"/>
                </a:lnTo>
                <a:lnTo>
                  <a:pt x="5316" y="399"/>
                </a:lnTo>
                <a:lnTo>
                  <a:pt x="5316" y="399"/>
                </a:lnTo>
                <a:lnTo>
                  <a:pt x="5317" y="399"/>
                </a:lnTo>
                <a:lnTo>
                  <a:pt x="5317" y="399"/>
                </a:lnTo>
                <a:lnTo>
                  <a:pt x="5317" y="399"/>
                </a:lnTo>
                <a:lnTo>
                  <a:pt x="5317" y="399"/>
                </a:lnTo>
                <a:lnTo>
                  <a:pt x="5317" y="399"/>
                </a:lnTo>
                <a:lnTo>
                  <a:pt x="5318" y="398"/>
                </a:lnTo>
                <a:lnTo>
                  <a:pt x="5318" y="397"/>
                </a:lnTo>
                <a:lnTo>
                  <a:pt x="5318" y="398"/>
                </a:lnTo>
                <a:lnTo>
                  <a:pt x="5319" y="397"/>
                </a:lnTo>
                <a:lnTo>
                  <a:pt x="5319" y="398"/>
                </a:lnTo>
                <a:lnTo>
                  <a:pt x="5319" y="398"/>
                </a:lnTo>
                <a:lnTo>
                  <a:pt x="5319" y="397"/>
                </a:lnTo>
                <a:lnTo>
                  <a:pt x="5320" y="397"/>
                </a:lnTo>
                <a:lnTo>
                  <a:pt x="5320" y="398"/>
                </a:lnTo>
                <a:lnTo>
                  <a:pt x="5320" y="397"/>
                </a:lnTo>
                <a:lnTo>
                  <a:pt x="5320" y="397"/>
                </a:lnTo>
                <a:lnTo>
                  <a:pt x="5321" y="397"/>
                </a:lnTo>
                <a:lnTo>
                  <a:pt x="5321" y="397"/>
                </a:lnTo>
                <a:lnTo>
                  <a:pt x="5321" y="397"/>
                </a:lnTo>
                <a:lnTo>
                  <a:pt x="5321" y="397"/>
                </a:lnTo>
                <a:lnTo>
                  <a:pt x="5322" y="397"/>
                </a:lnTo>
                <a:lnTo>
                  <a:pt x="5322" y="397"/>
                </a:lnTo>
                <a:lnTo>
                  <a:pt x="5322" y="397"/>
                </a:lnTo>
                <a:lnTo>
                  <a:pt x="5322" y="397"/>
                </a:lnTo>
                <a:lnTo>
                  <a:pt x="5322" y="397"/>
                </a:lnTo>
                <a:lnTo>
                  <a:pt x="5323" y="397"/>
                </a:lnTo>
                <a:lnTo>
                  <a:pt x="5323" y="397"/>
                </a:lnTo>
                <a:lnTo>
                  <a:pt x="5323" y="397"/>
                </a:lnTo>
                <a:lnTo>
                  <a:pt x="5324" y="397"/>
                </a:lnTo>
                <a:lnTo>
                  <a:pt x="5324" y="396"/>
                </a:lnTo>
                <a:lnTo>
                  <a:pt x="5324" y="396"/>
                </a:lnTo>
                <a:lnTo>
                  <a:pt x="5324" y="396"/>
                </a:lnTo>
                <a:lnTo>
                  <a:pt x="5325" y="396"/>
                </a:lnTo>
                <a:lnTo>
                  <a:pt x="5325" y="395"/>
                </a:lnTo>
                <a:lnTo>
                  <a:pt x="5325" y="395"/>
                </a:lnTo>
                <a:lnTo>
                  <a:pt x="5325" y="396"/>
                </a:lnTo>
                <a:lnTo>
                  <a:pt x="5326" y="395"/>
                </a:lnTo>
                <a:lnTo>
                  <a:pt x="5326" y="395"/>
                </a:lnTo>
                <a:lnTo>
                  <a:pt x="5326" y="394"/>
                </a:lnTo>
                <a:lnTo>
                  <a:pt x="5326" y="395"/>
                </a:lnTo>
                <a:lnTo>
                  <a:pt x="5327" y="394"/>
                </a:lnTo>
                <a:lnTo>
                  <a:pt x="5327" y="394"/>
                </a:lnTo>
                <a:lnTo>
                  <a:pt x="5327" y="394"/>
                </a:lnTo>
                <a:lnTo>
                  <a:pt x="5327" y="393"/>
                </a:lnTo>
                <a:lnTo>
                  <a:pt x="5328" y="393"/>
                </a:lnTo>
                <a:lnTo>
                  <a:pt x="5328" y="393"/>
                </a:lnTo>
                <a:lnTo>
                  <a:pt x="5328" y="394"/>
                </a:lnTo>
                <a:lnTo>
                  <a:pt x="5328" y="394"/>
                </a:lnTo>
                <a:lnTo>
                  <a:pt x="5329" y="393"/>
                </a:lnTo>
                <a:lnTo>
                  <a:pt x="5329" y="392"/>
                </a:lnTo>
                <a:lnTo>
                  <a:pt x="5329" y="392"/>
                </a:lnTo>
                <a:lnTo>
                  <a:pt x="5329" y="391"/>
                </a:lnTo>
                <a:lnTo>
                  <a:pt x="5330" y="391"/>
                </a:lnTo>
                <a:lnTo>
                  <a:pt x="5330" y="392"/>
                </a:lnTo>
                <a:lnTo>
                  <a:pt x="5330" y="391"/>
                </a:lnTo>
                <a:lnTo>
                  <a:pt x="5330" y="391"/>
                </a:lnTo>
                <a:lnTo>
                  <a:pt x="5331" y="391"/>
                </a:lnTo>
                <a:lnTo>
                  <a:pt x="5331" y="391"/>
                </a:lnTo>
                <a:lnTo>
                  <a:pt x="5331" y="390"/>
                </a:lnTo>
                <a:lnTo>
                  <a:pt x="5331" y="391"/>
                </a:lnTo>
                <a:lnTo>
                  <a:pt x="5332" y="390"/>
                </a:lnTo>
                <a:lnTo>
                  <a:pt x="5332" y="389"/>
                </a:lnTo>
                <a:lnTo>
                  <a:pt x="5332" y="389"/>
                </a:lnTo>
                <a:lnTo>
                  <a:pt x="5332" y="389"/>
                </a:lnTo>
                <a:lnTo>
                  <a:pt x="5333" y="388"/>
                </a:lnTo>
                <a:lnTo>
                  <a:pt x="5333" y="387"/>
                </a:lnTo>
                <a:lnTo>
                  <a:pt x="5333" y="387"/>
                </a:lnTo>
                <a:lnTo>
                  <a:pt x="5333" y="386"/>
                </a:lnTo>
                <a:lnTo>
                  <a:pt x="5334" y="386"/>
                </a:lnTo>
                <a:lnTo>
                  <a:pt x="5334" y="386"/>
                </a:lnTo>
                <a:lnTo>
                  <a:pt x="5334" y="385"/>
                </a:lnTo>
                <a:lnTo>
                  <a:pt x="5334" y="385"/>
                </a:lnTo>
                <a:lnTo>
                  <a:pt x="5335" y="384"/>
                </a:lnTo>
                <a:lnTo>
                  <a:pt x="5335" y="384"/>
                </a:lnTo>
                <a:lnTo>
                  <a:pt x="5335" y="384"/>
                </a:lnTo>
                <a:lnTo>
                  <a:pt x="5335" y="384"/>
                </a:lnTo>
                <a:lnTo>
                  <a:pt x="5336" y="382"/>
                </a:lnTo>
                <a:lnTo>
                  <a:pt x="5336" y="382"/>
                </a:lnTo>
                <a:lnTo>
                  <a:pt x="5336" y="381"/>
                </a:lnTo>
                <a:lnTo>
                  <a:pt x="5336" y="381"/>
                </a:lnTo>
                <a:lnTo>
                  <a:pt x="5337" y="380"/>
                </a:lnTo>
                <a:lnTo>
                  <a:pt x="5337" y="380"/>
                </a:lnTo>
                <a:lnTo>
                  <a:pt x="5337" y="380"/>
                </a:lnTo>
                <a:lnTo>
                  <a:pt x="5338" y="380"/>
                </a:lnTo>
                <a:lnTo>
                  <a:pt x="5338" y="379"/>
                </a:lnTo>
                <a:lnTo>
                  <a:pt x="5338" y="378"/>
                </a:lnTo>
                <a:lnTo>
                  <a:pt x="5338" y="378"/>
                </a:lnTo>
                <a:lnTo>
                  <a:pt x="5338" y="378"/>
                </a:lnTo>
                <a:lnTo>
                  <a:pt x="5339" y="377"/>
                </a:lnTo>
                <a:lnTo>
                  <a:pt x="5339" y="378"/>
                </a:lnTo>
                <a:lnTo>
                  <a:pt x="5339" y="378"/>
                </a:lnTo>
                <a:lnTo>
                  <a:pt x="5339" y="378"/>
                </a:lnTo>
                <a:lnTo>
                  <a:pt x="5340" y="377"/>
                </a:lnTo>
                <a:lnTo>
                  <a:pt x="5340" y="375"/>
                </a:lnTo>
                <a:lnTo>
                  <a:pt x="5340" y="376"/>
                </a:lnTo>
                <a:lnTo>
                  <a:pt x="5340" y="375"/>
                </a:lnTo>
                <a:lnTo>
                  <a:pt x="5341" y="373"/>
                </a:lnTo>
                <a:lnTo>
                  <a:pt x="5341" y="372"/>
                </a:lnTo>
                <a:lnTo>
                  <a:pt x="5341" y="370"/>
                </a:lnTo>
                <a:lnTo>
                  <a:pt x="5341" y="369"/>
                </a:lnTo>
                <a:lnTo>
                  <a:pt x="5342" y="371"/>
                </a:lnTo>
                <a:lnTo>
                  <a:pt x="5342" y="371"/>
                </a:lnTo>
                <a:lnTo>
                  <a:pt x="5342" y="370"/>
                </a:lnTo>
                <a:lnTo>
                  <a:pt x="5343" y="369"/>
                </a:lnTo>
                <a:lnTo>
                  <a:pt x="5343" y="369"/>
                </a:lnTo>
                <a:lnTo>
                  <a:pt x="5343" y="367"/>
                </a:lnTo>
                <a:lnTo>
                  <a:pt x="5343" y="367"/>
                </a:lnTo>
                <a:lnTo>
                  <a:pt x="5343" y="367"/>
                </a:lnTo>
                <a:lnTo>
                  <a:pt x="5344" y="367"/>
                </a:lnTo>
                <a:lnTo>
                  <a:pt x="5344" y="366"/>
                </a:lnTo>
                <a:lnTo>
                  <a:pt x="5344" y="364"/>
                </a:lnTo>
                <a:lnTo>
                  <a:pt x="5344" y="363"/>
                </a:lnTo>
                <a:lnTo>
                  <a:pt x="5345" y="362"/>
                </a:lnTo>
                <a:lnTo>
                  <a:pt x="5345" y="362"/>
                </a:lnTo>
                <a:lnTo>
                  <a:pt x="5345" y="362"/>
                </a:lnTo>
                <a:lnTo>
                  <a:pt x="5345" y="362"/>
                </a:lnTo>
                <a:lnTo>
                  <a:pt x="5346" y="362"/>
                </a:lnTo>
                <a:lnTo>
                  <a:pt x="5346" y="362"/>
                </a:lnTo>
                <a:lnTo>
                  <a:pt x="5346" y="363"/>
                </a:lnTo>
                <a:lnTo>
                  <a:pt x="5347" y="362"/>
                </a:lnTo>
                <a:lnTo>
                  <a:pt x="5347" y="363"/>
                </a:lnTo>
                <a:lnTo>
                  <a:pt x="5347" y="362"/>
                </a:lnTo>
                <a:lnTo>
                  <a:pt x="5347" y="362"/>
                </a:lnTo>
                <a:lnTo>
                  <a:pt x="5348" y="362"/>
                </a:lnTo>
                <a:lnTo>
                  <a:pt x="5348" y="360"/>
                </a:lnTo>
                <a:lnTo>
                  <a:pt x="5348" y="358"/>
                </a:lnTo>
                <a:lnTo>
                  <a:pt x="5348" y="359"/>
                </a:lnTo>
                <a:lnTo>
                  <a:pt x="5348" y="357"/>
                </a:lnTo>
                <a:lnTo>
                  <a:pt x="5349" y="356"/>
                </a:lnTo>
                <a:lnTo>
                  <a:pt x="5349" y="355"/>
                </a:lnTo>
                <a:lnTo>
                  <a:pt x="5349" y="355"/>
                </a:lnTo>
                <a:lnTo>
                  <a:pt x="5349" y="355"/>
                </a:lnTo>
                <a:lnTo>
                  <a:pt x="5350" y="357"/>
                </a:lnTo>
                <a:lnTo>
                  <a:pt x="5350" y="356"/>
                </a:lnTo>
                <a:lnTo>
                  <a:pt x="5350" y="356"/>
                </a:lnTo>
                <a:lnTo>
                  <a:pt x="5350" y="355"/>
                </a:lnTo>
                <a:lnTo>
                  <a:pt x="5351" y="354"/>
                </a:lnTo>
                <a:lnTo>
                  <a:pt x="5351" y="352"/>
                </a:lnTo>
                <a:lnTo>
                  <a:pt x="5351" y="354"/>
                </a:lnTo>
                <a:lnTo>
                  <a:pt x="5352" y="352"/>
                </a:lnTo>
                <a:lnTo>
                  <a:pt x="5352" y="352"/>
                </a:lnTo>
                <a:lnTo>
                  <a:pt x="5352" y="350"/>
                </a:lnTo>
                <a:lnTo>
                  <a:pt x="5352" y="351"/>
                </a:lnTo>
                <a:lnTo>
                  <a:pt x="5353" y="349"/>
                </a:lnTo>
                <a:lnTo>
                  <a:pt x="5353" y="351"/>
                </a:lnTo>
                <a:lnTo>
                  <a:pt x="5353" y="350"/>
                </a:lnTo>
                <a:lnTo>
                  <a:pt x="5353" y="347"/>
                </a:lnTo>
                <a:lnTo>
                  <a:pt x="5353" y="347"/>
                </a:lnTo>
                <a:lnTo>
                  <a:pt x="5354" y="347"/>
                </a:lnTo>
                <a:lnTo>
                  <a:pt x="5354" y="346"/>
                </a:lnTo>
                <a:lnTo>
                  <a:pt x="5354" y="345"/>
                </a:lnTo>
                <a:lnTo>
                  <a:pt x="5354" y="345"/>
                </a:lnTo>
                <a:lnTo>
                  <a:pt x="5355" y="345"/>
                </a:lnTo>
                <a:lnTo>
                  <a:pt x="5355" y="346"/>
                </a:lnTo>
                <a:lnTo>
                  <a:pt x="5355" y="346"/>
                </a:lnTo>
                <a:lnTo>
                  <a:pt x="5355" y="345"/>
                </a:lnTo>
                <a:lnTo>
                  <a:pt x="5356" y="346"/>
                </a:lnTo>
                <a:lnTo>
                  <a:pt x="5356" y="345"/>
                </a:lnTo>
                <a:lnTo>
                  <a:pt x="5356" y="345"/>
                </a:lnTo>
                <a:lnTo>
                  <a:pt x="5357" y="345"/>
                </a:lnTo>
                <a:lnTo>
                  <a:pt x="5357" y="346"/>
                </a:lnTo>
                <a:lnTo>
                  <a:pt x="5357" y="346"/>
                </a:lnTo>
                <a:lnTo>
                  <a:pt x="5357" y="345"/>
                </a:lnTo>
                <a:lnTo>
                  <a:pt x="5358" y="344"/>
                </a:lnTo>
                <a:lnTo>
                  <a:pt x="5358" y="341"/>
                </a:lnTo>
                <a:lnTo>
                  <a:pt x="5358" y="338"/>
                </a:lnTo>
                <a:lnTo>
                  <a:pt x="5358" y="337"/>
                </a:lnTo>
                <a:lnTo>
                  <a:pt x="5358" y="336"/>
                </a:lnTo>
                <a:lnTo>
                  <a:pt x="5359" y="336"/>
                </a:lnTo>
                <a:lnTo>
                  <a:pt x="5359" y="338"/>
                </a:lnTo>
                <a:lnTo>
                  <a:pt x="5359" y="336"/>
                </a:lnTo>
                <a:lnTo>
                  <a:pt x="5359" y="335"/>
                </a:lnTo>
                <a:lnTo>
                  <a:pt x="5360" y="336"/>
                </a:lnTo>
                <a:lnTo>
                  <a:pt x="5360" y="336"/>
                </a:lnTo>
                <a:lnTo>
                  <a:pt x="5360" y="338"/>
                </a:lnTo>
                <a:lnTo>
                  <a:pt x="5360" y="338"/>
                </a:lnTo>
                <a:lnTo>
                  <a:pt x="5361" y="338"/>
                </a:lnTo>
                <a:lnTo>
                  <a:pt x="5361" y="339"/>
                </a:lnTo>
                <a:lnTo>
                  <a:pt x="5361" y="337"/>
                </a:lnTo>
                <a:lnTo>
                  <a:pt x="5362" y="338"/>
                </a:lnTo>
                <a:lnTo>
                  <a:pt x="5362" y="338"/>
                </a:lnTo>
                <a:lnTo>
                  <a:pt x="5362" y="339"/>
                </a:lnTo>
                <a:lnTo>
                  <a:pt x="5362" y="337"/>
                </a:lnTo>
                <a:lnTo>
                  <a:pt x="5363" y="336"/>
                </a:lnTo>
                <a:lnTo>
                  <a:pt x="5363" y="336"/>
                </a:lnTo>
                <a:lnTo>
                  <a:pt x="5363" y="336"/>
                </a:lnTo>
                <a:lnTo>
                  <a:pt x="5363" y="334"/>
                </a:lnTo>
                <a:lnTo>
                  <a:pt x="5364" y="334"/>
                </a:lnTo>
                <a:lnTo>
                  <a:pt x="5364" y="334"/>
                </a:lnTo>
                <a:lnTo>
                  <a:pt x="5364" y="335"/>
                </a:lnTo>
                <a:lnTo>
                  <a:pt x="5364" y="334"/>
                </a:lnTo>
                <a:lnTo>
                  <a:pt x="5364" y="335"/>
                </a:lnTo>
                <a:lnTo>
                  <a:pt x="5365" y="334"/>
                </a:lnTo>
                <a:lnTo>
                  <a:pt x="5365" y="331"/>
                </a:lnTo>
                <a:lnTo>
                  <a:pt x="5365" y="331"/>
                </a:lnTo>
                <a:lnTo>
                  <a:pt x="5366" y="329"/>
                </a:lnTo>
                <a:lnTo>
                  <a:pt x="5366" y="329"/>
                </a:lnTo>
                <a:lnTo>
                  <a:pt x="5366" y="329"/>
                </a:lnTo>
                <a:lnTo>
                  <a:pt x="5366" y="328"/>
                </a:lnTo>
                <a:lnTo>
                  <a:pt x="5367" y="329"/>
                </a:lnTo>
                <a:lnTo>
                  <a:pt x="5367" y="328"/>
                </a:lnTo>
                <a:lnTo>
                  <a:pt x="5367" y="328"/>
                </a:lnTo>
                <a:lnTo>
                  <a:pt x="5367" y="329"/>
                </a:lnTo>
                <a:lnTo>
                  <a:pt x="5368" y="330"/>
                </a:lnTo>
                <a:lnTo>
                  <a:pt x="5368" y="329"/>
                </a:lnTo>
                <a:lnTo>
                  <a:pt x="5368" y="330"/>
                </a:lnTo>
                <a:lnTo>
                  <a:pt x="5368" y="331"/>
                </a:lnTo>
                <a:lnTo>
                  <a:pt x="5369" y="331"/>
                </a:lnTo>
                <a:lnTo>
                  <a:pt x="5369" y="332"/>
                </a:lnTo>
                <a:lnTo>
                  <a:pt x="5369" y="332"/>
                </a:lnTo>
                <a:lnTo>
                  <a:pt x="5369" y="331"/>
                </a:lnTo>
                <a:lnTo>
                  <a:pt x="5369" y="331"/>
                </a:lnTo>
                <a:lnTo>
                  <a:pt x="5370" y="331"/>
                </a:lnTo>
                <a:lnTo>
                  <a:pt x="5370" y="329"/>
                </a:lnTo>
                <a:lnTo>
                  <a:pt x="5370" y="330"/>
                </a:lnTo>
                <a:lnTo>
                  <a:pt x="5371" y="331"/>
                </a:lnTo>
                <a:lnTo>
                  <a:pt x="5371" y="331"/>
                </a:lnTo>
                <a:lnTo>
                  <a:pt x="5371" y="333"/>
                </a:lnTo>
                <a:lnTo>
                  <a:pt x="5371" y="332"/>
                </a:lnTo>
                <a:lnTo>
                  <a:pt x="5372" y="331"/>
                </a:lnTo>
                <a:lnTo>
                  <a:pt x="5372" y="330"/>
                </a:lnTo>
                <a:lnTo>
                  <a:pt x="5372" y="327"/>
                </a:lnTo>
                <a:lnTo>
                  <a:pt x="5372" y="327"/>
                </a:lnTo>
                <a:lnTo>
                  <a:pt x="5373" y="330"/>
                </a:lnTo>
                <a:lnTo>
                  <a:pt x="5373" y="329"/>
                </a:lnTo>
                <a:lnTo>
                  <a:pt x="5373" y="328"/>
                </a:lnTo>
                <a:lnTo>
                  <a:pt x="5373" y="327"/>
                </a:lnTo>
                <a:lnTo>
                  <a:pt x="5374" y="330"/>
                </a:lnTo>
                <a:lnTo>
                  <a:pt x="5374" y="329"/>
                </a:lnTo>
                <a:lnTo>
                  <a:pt x="5374" y="330"/>
                </a:lnTo>
                <a:lnTo>
                  <a:pt x="5374" y="327"/>
                </a:lnTo>
                <a:lnTo>
                  <a:pt x="5374" y="326"/>
                </a:lnTo>
                <a:lnTo>
                  <a:pt x="5375" y="326"/>
                </a:lnTo>
                <a:lnTo>
                  <a:pt x="5375" y="327"/>
                </a:lnTo>
                <a:lnTo>
                  <a:pt x="5375" y="328"/>
                </a:lnTo>
                <a:lnTo>
                  <a:pt x="5376" y="325"/>
                </a:lnTo>
                <a:lnTo>
                  <a:pt x="5376" y="326"/>
                </a:lnTo>
                <a:lnTo>
                  <a:pt x="5376" y="327"/>
                </a:lnTo>
                <a:lnTo>
                  <a:pt x="5376" y="328"/>
                </a:lnTo>
                <a:lnTo>
                  <a:pt x="5377" y="328"/>
                </a:lnTo>
                <a:lnTo>
                  <a:pt x="5377" y="329"/>
                </a:lnTo>
                <a:lnTo>
                  <a:pt x="5377" y="326"/>
                </a:lnTo>
                <a:lnTo>
                  <a:pt x="5377" y="327"/>
                </a:lnTo>
                <a:lnTo>
                  <a:pt x="5378" y="327"/>
                </a:lnTo>
                <a:lnTo>
                  <a:pt x="5378" y="327"/>
                </a:lnTo>
                <a:lnTo>
                  <a:pt x="5378" y="327"/>
                </a:lnTo>
                <a:lnTo>
                  <a:pt x="5378" y="328"/>
                </a:lnTo>
                <a:lnTo>
                  <a:pt x="5379" y="329"/>
                </a:lnTo>
                <a:lnTo>
                  <a:pt x="5379" y="328"/>
                </a:lnTo>
                <a:lnTo>
                  <a:pt x="5379" y="327"/>
                </a:lnTo>
                <a:lnTo>
                  <a:pt x="5379" y="327"/>
                </a:lnTo>
                <a:lnTo>
                  <a:pt x="5379" y="324"/>
                </a:lnTo>
                <a:lnTo>
                  <a:pt x="5380" y="325"/>
                </a:lnTo>
                <a:lnTo>
                  <a:pt x="5380" y="324"/>
                </a:lnTo>
                <a:lnTo>
                  <a:pt x="5380" y="326"/>
                </a:lnTo>
                <a:lnTo>
                  <a:pt x="5381" y="327"/>
                </a:lnTo>
                <a:lnTo>
                  <a:pt x="5381" y="326"/>
                </a:lnTo>
                <a:lnTo>
                  <a:pt x="5381" y="328"/>
                </a:lnTo>
                <a:lnTo>
                  <a:pt x="5381" y="327"/>
                </a:lnTo>
                <a:lnTo>
                  <a:pt x="5382" y="327"/>
                </a:lnTo>
                <a:lnTo>
                  <a:pt x="5382" y="327"/>
                </a:lnTo>
                <a:lnTo>
                  <a:pt x="5382" y="326"/>
                </a:lnTo>
                <a:lnTo>
                  <a:pt x="5382" y="327"/>
                </a:lnTo>
                <a:lnTo>
                  <a:pt x="5383" y="331"/>
                </a:lnTo>
                <a:lnTo>
                  <a:pt x="5383" y="327"/>
                </a:lnTo>
                <a:lnTo>
                  <a:pt x="5383" y="325"/>
                </a:lnTo>
                <a:lnTo>
                  <a:pt x="5383" y="326"/>
                </a:lnTo>
                <a:lnTo>
                  <a:pt x="5384" y="325"/>
                </a:lnTo>
                <a:lnTo>
                  <a:pt x="5384" y="327"/>
                </a:lnTo>
                <a:lnTo>
                  <a:pt x="5384" y="325"/>
                </a:lnTo>
                <a:lnTo>
                  <a:pt x="5384" y="326"/>
                </a:lnTo>
                <a:lnTo>
                  <a:pt x="5384" y="326"/>
                </a:lnTo>
                <a:lnTo>
                  <a:pt x="5385" y="326"/>
                </a:lnTo>
                <a:lnTo>
                  <a:pt x="5385" y="327"/>
                </a:lnTo>
                <a:lnTo>
                  <a:pt x="5385" y="327"/>
                </a:lnTo>
                <a:lnTo>
                  <a:pt x="5386" y="326"/>
                </a:lnTo>
                <a:lnTo>
                  <a:pt x="5386" y="327"/>
                </a:lnTo>
                <a:lnTo>
                  <a:pt x="5386" y="327"/>
                </a:lnTo>
                <a:lnTo>
                  <a:pt x="5386" y="326"/>
                </a:lnTo>
                <a:lnTo>
                  <a:pt x="5387" y="327"/>
                </a:lnTo>
                <a:lnTo>
                  <a:pt x="5387" y="327"/>
                </a:lnTo>
                <a:lnTo>
                  <a:pt x="5387" y="326"/>
                </a:lnTo>
                <a:lnTo>
                  <a:pt x="5387" y="327"/>
                </a:lnTo>
                <a:lnTo>
                  <a:pt x="5388" y="327"/>
                </a:lnTo>
                <a:lnTo>
                  <a:pt x="5388" y="325"/>
                </a:lnTo>
                <a:lnTo>
                  <a:pt x="5388" y="325"/>
                </a:lnTo>
                <a:lnTo>
                  <a:pt x="5388" y="324"/>
                </a:lnTo>
                <a:lnTo>
                  <a:pt x="5389" y="324"/>
                </a:lnTo>
                <a:lnTo>
                  <a:pt x="5389" y="327"/>
                </a:lnTo>
                <a:lnTo>
                  <a:pt x="5389" y="326"/>
                </a:lnTo>
                <a:lnTo>
                  <a:pt x="5390" y="327"/>
                </a:lnTo>
                <a:lnTo>
                  <a:pt x="5390" y="329"/>
                </a:lnTo>
                <a:lnTo>
                  <a:pt x="5390" y="328"/>
                </a:lnTo>
                <a:lnTo>
                  <a:pt x="5390" y="326"/>
                </a:lnTo>
                <a:lnTo>
                  <a:pt x="5390" y="324"/>
                </a:lnTo>
                <a:lnTo>
                  <a:pt x="5391" y="325"/>
                </a:lnTo>
                <a:lnTo>
                  <a:pt x="5391" y="324"/>
                </a:lnTo>
                <a:lnTo>
                  <a:pt x="5391" y="327"/>
                </a:lnTo>
                <a:lnTo>
                  <a:pt x="5391" y="325"/>
                </a:lnTo>
                <a:lnTo>
                  <a:pt x="5392" y="327"/>
                </a:lnTo>
                <a:lnTo>
                  <a:pt x="5392" y="326"/>
                </a:lnTo>
                <a:lnTo>
                  <a:pt x="5392" y="327"/>
                </a:lnTo>
                <a:lnTo>
                  <a:pt x="5392" y="329"/>
                </a:lnTo>
                <a:lnTo>
                  <a:pt x="5393" y="329"/>
                </a:lnTo>
                <a:lnTo>
                  <a:pt x="5393" y="330"/>
                </a:lnTo>
                <a:lnTo>
                  <a:pt x="5393" y="331"/>
                </a:lnTo>
                <a:lnTo>
                  <a:pt x="5393" y="327"/>
                </a:lnTo>
                <a:lnTo>
                  <a:pt x="5394" y="325"/>
                </a:lnTo>
                <a:lnTo>
                  <a:pt x="5394" y="323"/>
                </a:lnTo>
                <a:lnTo>
                  <a:pt x="5394" y="324"/>
                </a:lnTo>
                <a:lnTo>
                  <a:pt x="5395" y="323"/>
                </a:lnTo>
                <a:lnTo>
                  <a:pt x="5395" y="324"/>
                </a:lnTo>
                <a:lnTo>
                  <a:pt x="5395" y="324"/>
                </a:lnTo>
                <a:lnTo>
                  <a:pt x="5395" y="324"/>
                </a:lnTo>
                <a:lnTo>
                  <a:pt x="5395" y="324"/>
                </a:lnTo>
                <a:lnTo>
                  <a:pt x="5396" y="326"/>
                </a:lnTo>
                <a:lnTo>
                  <a:pt x="5396" y="325"/>
                </a:lnTo>
                <a:lnTo>
                  <a:pt x="5396" y="324"/>
                </a:lnTo>
                <a:lnTo>
                  <a:pt x="5396" y="322"/>
                </a:lnTo>
                <a:lnTo>
                  <a:pt x="5397" y="322"/>
                </a:lnTo>
                <a:lnTo>
                  <a:pt x="5397" y="323"/>
                </a:lnTo>
                <a:lnTo>
                  <a:pt x="5397" y="323"/>
                </a:lnTo>
                <a:lnTo>
                  <a:pt x="5397" y="325"/>
                </a:lnTo>
                <a:lnTo>
                  <a:pt x="5398" y="325"/>
                </a:lnTo>
                <a:lnTo>
                  <a:pt x="5398" y="326"/>
                </a:lnTo>
                <a:lnTo>
                  <a:pt x="5398" y="327"/>
                </a:lnTo>
                <a:lnTo>
                  <a:pt x="5398" y="327"/>
                </a:lnTo>
                <a:lnTo>
                  <a:pt x="5399" y="329"/>
                </a:lnTo>
                <a:lnTo>
                  <a:pt x="5399" y="329"/>
                </a:lnTo>
                <a:lnTo>
                  <a:pt x="5399" y="328"/>
                </a:lnTo>
                <a:lnTo>
                  <a:pt x="5400" y="327"/>
                </a:lnTo>
                <a:lnTo>
                  <a:pt x="5400" y="325"/>
                </a:lnTo>
                <a:lnTo>
                  <a:pt x="5400" y="325"/>
                </a:lnTo>
                <a:lnTo>
                  <a:pt x="5400" y="323"/>
                </a:lnTo>
                <a:lnTo>
                  <a:pt x="5400" y="321"/>
                </a:lnTo>
                <a:lnTo>
                  <a:pt x="5401" y="321"/>
                </a:lnTo>
                <a:lnTo>
                  <a:pt x="5401" y="322"/>
                </a:lnTo>
                <a:lnTo>
                  <a:pt x="5401" y="320"/>
                </a:lnTo>
                <a:lnTo>
                  <a:pt x="5401" y="321"/>
                </a:lnTo>
                <a:lnTo>
                  <a:pt x="5402" y="320"/>
                </a:lnTo>
                <a:lnTo>
                  <a:pt x="5402" y="320"/>
                </a:lnTo>
                <a:lnTo>
                  <a:pt x="5402" y="320"/>
                </a:lnTo>
                <a:lnTo>
                  <a:pt x="5402" y="322"/>
                </a:lnTo>
                <a:lnTo>
                  <a:pt x="5403" y="322"/>
                </a:lnTo>
                <a:lnTo>
                  <a:pt x="5403" y="320"/>
                </a:lnTo>
                <a:lnTo>
                  <a:pt x="5403" y="321"/>
                </a:lnTo>
                <a:lnTo>
                  <a:pt x="5403" y="321"/>
                </a:lnTo>
                <a:lnTo>
                  <a:pt x="5404" y="321"/>
                </a:lnTo>
                <a:lnTo>
                  <a:pt x="5404" y="322"/>
                </a:lnTo>
                <a:lnTo>
                  <a:pt x="5404" y="322"/>
                </a:lnTo>
                <a:lnTo>
                  <a:pt x="5405" y="322"/>
                </a:lnTo>
                <a:lnTo>
                  <a:pt x="5405" y="322"/>
                </a:lnTo>
                <a:lnTo>
                  <a:pt x="5405" y="322"/>
                </a:lnTo>
                <a:lnTo>
                  <a:pt x="5405" y="323"/>
                </a:lnTo>
                <a:lnTo>
                  <a:pt x="5405" y="325"/>
                </a:lnTo>
                <a:lnTo>
                  <a:pt x="5406" y="326"/>
                </a:lnTo>
                <a:lnTo>
                  <a:pt x="5406" y="324"/>
                </a:lnTo>
                <a:lnTo>
                  <a:pt x="5406" y="323"/>
                </a:lnTo>
                <a:lnTo>
                  <a:pt x="5406" y="321"/>
                </a:lnTo>
                <a:lnTo>
                  <a:pt x="5407" y="320"/>
                </a:lnTo>
                <a:lnTo>
                  <a:pt x="5407" y="319"/>
                </a:lnTo>
                <a:lnTo>
                  <a:pt x="5407" y="321"/>
                </a:lnTo>
                <a:lnTo>
                  <a:pt x="5407" y="320"/>
                </a:lnTo>
                <a:lnTo>
                  <a:pt x="5408" y="319"/>
                </a:lnTo>
                <a:lnTo>
                  <a:pt x="5408" y="321"/>
                </a:lnTo>
                <a:lnTo>
                  <a:pt x="5408" y="322"/>
                </a:lnTo>
                <a:lnTo>
                  <a:pt x="5409" y="322"/>
                </a:lnTo>
                <a:lnTo>
                  <a:pt x="5409" y="321"/>
                </a:lnTo>
                <a:lnTo>
                  <a:pt x="5409" y="323"/>
                </a:lnTo>
                <a:lnTo>
                  <a:pt x="5409" y="321"/>
                </a:lnTo>
                <a:lnTo>
                  <a:pt x="5410" y="322"/>
                </a:lnTo>
                <a:lnTo>
                  <a:pt x="5410" y="316"/>
                </a:lnTo>
                <a:lnTo>
                  <a:pt x="5410" y="315"/>
                </a:lnTo>
                <a:lnTo>
                  <a:pt x="5410" y="317"/>
                </a:lnTo>
                <a:lnTo>
                  <a:pt x="5410" y="317"/>
                </a:lnTo>
                <a:lnTo>
                  <a:pt x="5411" y="315"/>
                </a:lnTo>
                <a:lnTo>
                  <a:pt x="5411" y="312"/>
                </a:lnTo>
                <a:lnTo>
                  <a:pt x="5411" y="309"/>
                </a:lnTo>
                <a:lnTo>
                  <a:pt x="5411" y="312"/>
                </a:lnTo>
                <a:lnTo>
                  <a:pt x="5412" y="315"/>
                </a:lnTo>
                <a:lnTo>
                  <a:pt x="5412" y="317"/>
                </a:lnTo>
                <a:lnTo>
                  <a:pt x="5412" y="316"/>
                </a:lnTo>
                <a:lnTo>
                  <a:pt x="5412" y="316"/>
                </a:lnTo>
                <a:lnTo>
                  <a:pt x="5413" y="315"/>
                </a:lnTo>
                <a:lnTo>
                  <a:pt x="5413" y="314"/>
                </a:lnTo>
                <a:lnTo>
                  <a:pt x="5413" y="316"/>
                </a:lnTo>
                <a:lnTo>
                  <a:pt x="5414" y="317"/>
                </a:lnTo>
                <a:lnTo>
                  <a:pt x="5414" y="316"/>
                </a:lnTo>
                <a:lnTo>
                  <a:pt x="5414" y="315"/>
                </a:lnTo>
                <a:lnTo>
                  <a:pt x="5414" y="317"/>
                </a:lnTo>
                <a:lnTo>
                  <a:pt x="5415" y="317"/>
                </a:lnTo>
                <a:lnTo>
                  <a:pt x="5415" y="317"/>
                </a:lnTo>
                <a:lnTo>
                  <a:pt x="5415" y="318"/>
                </a:lnTo>
                <a:lnTo>
                  <a:pt x="5415" y="316"/>
                </a:lnTo>
                <a:lnTo>
                  <a:pt x="5416" y="319"/>
                </a:lnTo>
                <a:lnTo>
                  <a:pt x="5416" y="318"/>
                </a:lnTo>
                <a:lnTo>
                  <a:pt x="5416" y="316"/>
                </a:lnTo>
                <a:lnTo>
                  <a:pt x="5416" y="319"/>
                </a:lnTo>
                <a:lnTo>
                  <a:pt x="5416" y="316"/>
                </a:lnTo>
                <a:lnTo>
                  <a:pt x="5417" y="314"/>
                </a:lnTo>
                <a:lnTo>
                  <a:pt x="5417" y="315"/>
                </a:lnTo>
                <a:lnTo>
                  <a:pt x="5417" y="315"/>
                </a:lnTo>
                <a:lnTo>
                  <a:pt x="5417" y="316"/>
                </a:lnTo>
                <a:lnTo>
                  <a:pt x="5418" y="317"/>
                </a:lnTo>
                <a:lnTo>
                  <a:pt x="5418" y="317"/>
                </a:lnTo>
                <a:lnTo>
                  <a:pt x="5418" y="317"/>
                </a:lnTo>
                <a:lnTo>
                  <a:pt x="5419" y="317"/>
                </a:lnTo>
                <a:lnTo>
                  <a:pt x="5419" y="318"/>
                </a:lnTo>
                <a:lnTo>
                  <a:pt x="5419" y="319"/>
                </a:lnTo>
                <a:lnTo>
                  <a:pt x="5419" y="319"/>
                </a:lnTo>
                <a:lnTo>
                  <a:pt x="5420" y="321"/>
                </a:lnTo>
                <a:lnTo>
                  <a:pt x="5420" y="321"/>
                </a:lnTo>
                <a:lnTo>
                  <a:pt x="5420" y="322"/>
                </a:lnTo>
                <a:lnTo>
                  <a:pt x="5420" y="322"/>
                </a:lnTo>
                <a:lnTo>
                  <a:pt x="5421" y="323"/>
                </a:lnTo>
                <a:lnTo>
                  <a:pt x="5421" y="325"/>
                </a:lnTo>
                <a:lnTo>
                  <a:pt x="5421" y="325"/>
                </a:lnTo>
                <a:lnTo>
                  <a:pt x="5421" y="323"/>
                </a:lnTo>
                <a:lnTo>
                  <a:pt x="5421" y="322"/>
                </a:lnTo>
                <a:lnTo>
                  <a:pt x="5422" y="319"/>
                </a:lnTo>
                <a:lnTo>
                  <a:pt x="5422" y="318"/>
                </a:lnTo>
                <a:lnTo>
                  <a:pt x="5422" y="320"/>
                </a:lnTo>
                <a:lnTo>
                  <a:pt x="5422" y="321"/>
                </a:lnTo>
                <a:lnTo>
                  <a:pt x="5423" y="322"/>
                </a:lnTo>
                <a:lnTo>
                  <a:pt x="5423" y="321"/>
                </a:lnTo>
                <a:lnTo>
                  <a:pt x="5423" y="321"/>
                </a:lnTo>
                <a:lnTo>
                  <a:pt x="5424" y="321"/>
                </a:lnTo>
                <a:lnTo>
                  <a:pt x="5424" y="319"/>
                </a:lnTo>
                <a:lnTo>
                  <a:pt x="5424" y="322"/>
                </a:lnTo>
                <a:lnTo>
                  <a:pt x="5424" y="321"/>
                </a:lnTo>
                <a:lnTo>
                  <a:pt x="5425" y="321"/>
                </a:lnTo>
                <a:lnTo>
                  <a:pt x="5425" y="323"/>
                </a:lnTo>
                <a:lnTo>
                  <a:pt x="5425" y="321"/>
                </a:lnTo>
                <a:lnTo>
                  <a:pt x="5425" y="320"/>
                </a:lnTo>
                <a:lnTo>
                  <a:pt x="5426" y="320"/>
                </a:lnTo>
                <a:lnTo>
                  <a:pt x="5426" y="321"/>
                </a:lnTo>
                <a:lnTo>
                  <a:pt x="5426" y="322"/>
                </a:lnTo>
                <a:lnTo>
                  <a:pt x="5426" y="322"/>
                </a:lnTo>
                <a:lnTo>
                  <a:pt x="5426" y="324"/>
                </a:lnTo>
                <a:lnTo>
                  <a:pt x="5427" y="325"/>
                </a:lnTo>
                <a:lnTo>
                  <a:pt x="5427" y="325"/>
                </a:lnTo>
                <a:lnTo>
                  <a:pt x="5427" y="327"/>
                </a:lnTo>
                <a:lnTo>
                  <a:pt x="5428" y="325"/>
                </a:lnTo>
                <a:lnTo>
                  <a:pt x="5428" y="325"/>
                </a:lnTo>
                <a:lnTo>
                  <a:pt x="5428" y="327"/>
                </a:lnTo>
                <a:lnTo>
                  <a:pt x="5428" y="327"/>
                </a:lnTo>
                <a:lnTo>
                  <a:pt x="5429" y="328"/>
                </a:lnTo>
                <a:lnTo>
                  <a:pt x="5429" y="330"/>
                </a:lnTo>
                <a:lnTo>
                  <a:pt x="5429" y="328"/>
                </a:lnTo>
                <a:lnTo>
                  <a:pt x="5429" y="327"/>
                </a:lnTo>
                <a:lnTo>
                  <a:pt x="5430" y="327"/>
                </a:lnTo>
                <a:lnTo>
                  <a:pt x="5430" y="327"/>
                </a:lnTo>
                <a:lnTo>
                  <a:pt x="5430" y="328"/>
                </a:lnTo>
                <a:lnTo>
                  <a:pt x="5430" y="329"/>
                </a:lnTo>
                <a:lnTo>
                  <a:pt x="5431" y="328"/>
                </a:lnTo>
                <a:lnTo>
                  <a:pt x="5431" y="329"/>
                </a:lnTo>
                <a:lnTo>
                  <a:pt x="5431" y="328"/>
                </a:lnTo>
                <a:lnTo>
                  <a:pt x="5431" y="329"/>
                </a:lnTo>
                <a:lnTo>
                  <a:pt x="5431" y="328"/>
                </a:lnTo>
                <a:lnTo>
                  <a:pt x="5432" y="327"/>
                </a:lnTo>
                <a:lnTo>
                  <a:pt x="5432" y="327"/>
                </a:lnTo>
                <a:lnTo>
                  <a:pt x="5432" y="328"/>
                </a:lnTo>
                <a:lnTo>
                  <a:pt x="5433" y="331"/>
                </a:lnTo>
                <a:lnTo>
                  <a:pt x="5433" y="329"/>
                </a:lnTo>
                <a:lnTo>
                  <a:pt x="5433" y="330"/>
                </a:lnTo>
                <a:lnTo>
                  <a:pt x="5433" y="330"/>
                </a:lnTo>
                <a:lnTo>
                  <a:pt x="5434" y="329"/>
                </a:lnTo>
                <a:lnTo>
                  <a:pt x="5434" y="331"/>
                </a:lnTo>
                <a:lnTo>
                  <a:pt x="5434" y="330"/>
                </a:lnTo>
                <a:lnTo>
                  <a:pt x="5434" y="331"/>
                </a:lnTo>
                <a:lnTo>
                  <a:pt x="5435" y="329"/>
                </a:lnTo>
                <a:lnTo>
                  <a:pt x="5435" y="331"/>
                </a:lnTo>
                <a:lnTo>
                  <a:pt x="5435" y="329"/>
                </a:lnTo>
                <a:lnTo>
                  <a:pt x="5435" y="331"/>
                </a:lnTo>
                <a:lnTo>
                  <a:pt x="5436" y="332"/>
                </a:lnTo>
                <a:lnTo>
                  <a:pt x="5436" y="332"/>
                </a:lnTo>
                <a:lnTo>
                  <a:pt x="5436" y="333"/>
                </a:lnTo>
                <a:lnTo>
                  <a:pt x="5436" y="332"/>
                </a:lnTo>
                <a:lnTo>
                  <a:pt x="5436" y="332"/>
                </a:lnTo>
                <a:lnTo>
                  <a:pt x="5437" y="331"/>
                </a:lnTo>
                <a:lnTo>
                  <a:pt x="5437" y="332"/>
                </a:lnTo>
                <a:lnTo>
                  <a:pt x="5437" y="331"/>
                </a:lnTo>
                <a:lnTo>
                  <a:pt x="5438" y="334"/>
                </a:lnTo>
                <a:lnTo>
                  <a:pt x="5438" y="334"/>
                </a:lnTo>
                <a:lnTo>
                  <a:pt x="5438" y="333"/>
                </a:lnTo>
                <a:lnTo>
                  <a:pt x="5438" y="335"/>
                </a:lnTo>
                <a:lnTo>
                  <a:pt x="5439" y="333"/>
                </a:lnTo>
                <a:lnTo>
                  <a:pt x="5439" y="334"/>
                </a:lnTo>
                <a:lnTo>
                  <a:pt x="5439" y="334"/>
                </a:lnTo>
                <a:lnTo>
                  <a:pt x="5439" y="335"/>
                </a:lnTo>
                <a:lnTo>
                  <a:pt x="5440" y="334"/>
                </a:lnTo>
                <a:lnTo>
                  <a:pt x="5440" y="334"/>
                </a:lnTo>
                <a:lnTo>
                  <a:pt x="5440" y="334"/>
                </a:lnTo>
                <a:lnTo>
                  <a:pt x="5440" y="334"/>
                </a:lnTo>
                <a:lnTo>
                  <a:pt x="5441" y="333"/>
                </a:lnTo>
                <a:lnTo>
                  <a:pt x="5441" y="331"/>
                </a:lnTo>
                <a:lnTo>
                  <a:pt x="5441" y="331"/>
                </a:lnTo>
                <a:lnTo>
                  <a:pt x="5441" y="331"/>
                </a:lnTo>
                <a:lnTo>
                  <a:pt x="5442" y="329"/>
                </a:lnTo>
                <a:lnTo>
                  <a:pt x="5442" y="331"/>
                </a:lnTo>
                <a:lnTo>
                  <a:pt x="5442" y="331"/>
                </a:lnTo>
                <a:lnTo>
                  <a:pt x="5442" y="332"/>
                </a:lnTo>
                <a:lnTo>
                  <a:pt x="5443" y="334"/>
                </a:lnTo>
                <a:lnTo>
                  <a:pt x="5443" y="332"/>
                </a:lnTo>
                <a:lnTo>
                  <a:pt x="5443" y="333"/>
                </a:lnTo>
                <a:lnTo>
                  <a:pt x="5443" y="334"/>
                </a:lnTo>
                <a:lnTo>
                  <a:pt x="5444" y="335"/>
                </a:lnTo>
                <a:lnTo>
                  <a:pt x="5444" y="334"/>
                </a:lnTo>
                <a:lnTo>
                  <a:pt x="5444" y="335"/>
                </a:lnTo>
                <a:lnTo>
                  <a:pt x="5444" y="335"/>
                </a:lnTo>
                <a:lnTo>
                  <a:pt x="5445" y="334"/>
                </a:lnTo>
                <a:lnTo>
                  <a:pt x="5445" y="336"/>
                </a:lnTo>
                <a:lnTo>
                  <a:pt x="5445" y="338"/>
                </a:lnTo>
                <a:lnTo>
                  <a:pt x="5445" y="338"/>
                </a:lnTo>
                <a:lnTo>
                  <a:pt x="5446" y="338"/>
                </a:lnTo>
                <a:lnTo>
                  <a:pt x="5446" y="339"/>
                </a:lnTo>
                <a:lnTo>
                  <a:pt x="5446" y="338"/>
                </a:lnTo>
                <a:lnTo>
                  <a:pt x="5447" y="338"/>
                </a:lnTo>
                <a:lnTo>
                  <a:pt x="5447" y="338"/>
                </a:lnTo>
                <a:lnTo>
                  <a:pt x="5447" y="338"/>
                </a:lnTo>
                <a:lnTo>
                  <a:pt x="5447" y="338"/>
                </a:lnTo>
                <a:lnTo>
                  <a:pt x="5447" y="336"/>
                </a:lnTo>
                <a:lnTo>
                  <a:pt x="5448" y="335"/>
                </a:lnTo>
                <a:lnTo>
                  <a:pt x="5448" y="334"/>
                </a:lnTo>
                <a:lnTo>
                  <a:pt x="5448" y="333"/>
                </a:lnTo>
                <a:lnTo>
                  <a:pt x="5448" y="333"/>
                </a:lnTo>
                <a:lnTo>
                  <a:pt x="5449" y="334"/>
                </a:lnTo>
                <a:lnTo>
                  <a:pt x="5449" y="334"/>
                </a:lnTo>
                <a:lnTo>
                  <a:pt x="5449" y="335"/>
                </a:lnTo>
                <a:lnTo>
                  <a:pt x="5449" y="334"/>
                </a:lnTo>
                <a:lnTo>
                  <a:pt x="5450" y="336"/>
                </a:lnTo>
                <a:lnTo>
                  <a:pt x="5450" y="335"/>
                </a:lnTo>
                <a:lnTo>
                  <a:pt x="5450" y="335"/>
                </a:lnTo>
                <a:lnTo>
                  <a:pt x="5450" y="336"/>
                </a:lnTo>
                <a:lnTo>
                  <a:pt x="5451" y="338"/>
                </a:lnTo>
                <a:lnTo>
                  <a:pt x="5451" y="336"/>
                </a:lnTo>
                <a:lnTo>
                  <a:pt x="5451" y="338"/>
                </a:lnTo>
                <a:lnTo>
                  <a:pt x="5452" y="338"/>
                </a:lnTo>
                <a:lnTo>
                  <a:pt x="5452" y="339"/>
                </a:lnTo>
                <a:lnTo>
                  <a:pt x="5452" y="339"/>
                </a:lnTo>
                <a:lnTo>
                  <a:pt x="5452" y="339"/>
                </a:lnTo>
                <a:lnTo>
                  <a:pt x="5452" y="338"/>
                </a:lnTo>
                <a:lnTo>
                  <a:pt x="5453" y="339"/>
                </a:lnTo>
                <a:lnTo>
                  <a:pt x="5453" y="339"/>
                </a:lnTo>
                <a:lnTo>
                  <a:pt x="5453" y="339"/>
                </a:lnTo>
                <a:lnTo>
                  <a:pt x="5453" y="338"/>
                </a:lnTo>
                <a:lnTo>
                  <a:pt x="5454" y="339"/>
                </a:lnTo>
                <a:lnTo>
                  <a:pt x="5454" y="340"/>
                </a:lnTo>
                <a:lnTo>
                  <a:pt x="5454" y="336"/>
                </a:lnTo>
                <a:lnTo>
                  <a:pt x="5454" y="336"/>
                </a:lnTo>
                <a:lnTo>
                  <a:pt x="5455" y="337"/>
                </a:lnTo>
                <a:lnTo>
                  <a:pt x="5455" y="336"/>
                </a:lnTo>
                <a:lnTo>
                  <a:pt x="5455" y="337"/>
                </a:lnTo>
                <a:lnTo>
                  <a:pt x="5455" y="336"/>
                </a:lnTo>
                <a:lnTo>
                  <a:pt x="5456" y="336"/>
                </a:lnTo>
                <a:lnTo>
                  <a:pt x="5456" y="336"/>
                </a:lnTo>
                <a:lnTo>
                  <a:pt x="5456" y="336"/>
                </a:lnTo>
                <a:lnTo>
                  <a:pt x="5457" y="336"/>
                </a:lnTo>
                <a:lnTo>
                  <a:pt x="5457" y="335"/>
                </a:lnTo>
                <a:lnTo>
                  <a:pt x="5457" y="335"/>
                </a:lnTo>
                <a:lnTo>
                  <a:pt x="5457" y="336"/>
                </a:lnTo>
                <a:lnTo>
                  <a:pt x="5457" y="337"/>
                </a:lnTo>
                <a:lnTo>
                  <a:pt x="5458" y="336"/>
                </a:lnTo>
                <a:lnTo>
                  <a:pt x="5458" y="338"/>
                </a:lnTo>
                <a:lnTo>
                  <a:pt x="5458" y="337"/>
                </a:lnTo>
                <a:lnTo>
                  <a:pt x="5458" y="338"/>
                </a:lnTo>
                <a:lnTo>
                  <a:pt x="5459" y="335"/>
                </a:lnTo>
                <a:lnTo>
                  <a:pt x="5459" y="336"/>
                </a:lnTo>
                <a:lnTo>
                  <a:pt x="5459" y="336"/>
                </a:lnTo>
                <a:lnTo>
                  <a:pt x="5459" y="336"/>
                </a:lnTo>
                <a:lnTo>
                  <a:pt x="5460" y="336"/>
                </a:lnTo>
                <a:lnTo>
                  <a:pt x="5460" y="338"/>
                </a:lnTo>
                <a:lnTo>
                  <a:pt x="5460" y="336"/>
                </a:lnTo>
                <a:lnTo>
                  <a:pt x="5460" y="337"/>
                </a:lnTo>
                <a:lnTo>
                  <a:pt x="5461" y="337"/>
                </a:lnTo>
                <a:lnTo>
                  <a:pt x="5461" y="336"/>
                </a:lnTo>
                <a:lnTo>
                  <a:pt x="5461" y="334"/>
                </a:lnTo>
                <a:lnTo>
                  <a:pt x="5462" y="335"/>
                </a:lnTo>
                <a:lnTo>
                  <a:pt x="5462" y="335"/>
                </a:lnTo>
                <a:lnTo>
                  <a:pt x="5462" y="336"/>
                </a:lnTo>
                <a:lnTo>
                  <a:pt x="5462" y="336"/>
                </a:lnTo>
                <a:lnTo>
                  <a:pt x="5463" y="336"/>
                </a:lnTo>
                <a:lnTo>
                  <a:pt x="5463" y="335"/>
                </a:lnTo>
                <a:lnTo>
                  <a:pt x="5463" y="336"/>
                </a:lnTo>
                <a:lnTo>
                  <a:pt x="5463" y="336"/>
                </a:lnTo>
                <a:lnTo>
                  <a:pt x="5463" y="336"/>
                </a:lnTo>
                <a:lnTo>
                  <a:pt x="5464" y="336"/>
                </a:lnTo>
                <a:lnTo>
                  <a:pt x="5464" y="337"/>
                </a:lnTo>
                <a:lnTo>
                  <a:pt x="5464" y="337"/>
                </a:lnTo>
                <a:lnTo>
                  <a:pt x="5464" y="335"/>
                </a:lnTo>
                <a:lnTo>
                  <a:pt x="5465" y="333"/>
                </a:lnTo>
                <a:lnTo>
                  <a:pt x="5465" y="334"/>
                </a:lnTo>
                <a:lnTo>
                  <a:pt x="5465" y="332"/>
                </a:lnTo>
                <a:lnTo>
                  <a:pt x="5466" y="335"/>
                </a:lnTo>
                <a:lnTo>
                  <a:pt x="5466" y="335"/>
                </a:lnTo>
                <a:lnTo>
                  <a:pt x="5466" y="335"/>
                </a:lnTo>
                <a:lnTo>
                  <a:pt x="5466" y="336"/>
                </a:lnTo>
                <a:lnTo>
                  <a:pt x="5467" y="334"/>
                </a:lnTo>
                <a:lnTo>
                  <a:pt x="5467" y="334"/>
                </a:lnTo>
                <a:lnTo>
                  <a:pt x="5467" y="334"/>
                </a:lnTo>
                <a:lnTo>
                  <a:pt x="5467" y="336"/>
                </a:lnTo>
                <a:lnTo>
                  <a:pt x="5468" y="335"/>
                </a:lnTo>
                <a:lnTo>
                  <a:pt x="5468" y="333"/>
                </a:lnTo>
                <a:lnTo>
                  <a:pt x="5468" y="333"/>
                </a:lnTo>
                <a:lnTo>
                  <a:pt x="5468" y="334"/>
                </a:lnTo>
                <a:lnTo>
                  <a:pt x="5468" y="336"/>
                </a:lnTo>
                <a:lnTo>
                  <a:pt x="5469" y="336"/>
                </a:lnTo>
                <a:lnTo>
                  <a:pt x="5469" y="334"/>
                </a:lnTo>
                <a:lnTo>
                  <a:pt x="5469" y="333"/>
                </a:lnTo>
                <a:lnTo>
                  <a:pt x="5469" y="334"/>
                </a:lnTo>
                <a:lnTo>
                  <a:pt x="5470" y="333"/>
                </a:lnTo>
                <a:lnTo>
                  <a:pt x="5470" y="333"/>
                </a:lnTo>
                <a:lnTo>
                  <a:pt x="5470" y="332"/>
                </a:lnTo>
                <a:lnTo>
                  <a:pt x="5471" y="335"/>
                </a:lnTo>
                <a:lnTo>
                  <a:pt x="5471" y="333"/>
                </a:lnTo>
                <a:lnTo>
                  <a:pt x="5471" y="331"/>
                </a:lnTo>
                <a:lnTo>
                  <a:pt x="5471" y="332"/>
                </a:lnTo>
                <a:lnTo>
                  <a:pt x="5472" y="331"/>
                </a:lnTo>
                <a:lnTo>
                  <a:pt x="5472" y="332"/>
                </a:lnTo>
                <a:lnTo>
                  <a:pt x="5472" y="334"/>
                </a:lnTo>
                <a:lnTo>
                  <a:pt x="5472" y="332"/>
                </a:lnTo>
                <a:lnTo>
                  <a:pt x="5473" y="335"/>
                </a:lnTo>
                <a:lnTo>
                  <a:pt x="5473" y="332"/>
                </a:lnTo>
                <a:lnTo>
                  <a:pt x="5473" y="331"/>
                </a:lnTo>
                <a:lnTo>
                  <a:pt x="5473" y="332"/>
                </a:lnTo>
                <a:lnTo>
                  <a:pt x="5473" y="332"/>
                </a:lnTo>
                <a:lnTo>
                  <a:pt x="5474" y="331"/>
                </a:lnTo>
                <a:lnTo>
                  <a:pt x="5474" y="329"/>
                </a:lnTo>
                <a:lnTo>
                  <a:pt x="5474" y="329"/>
                </a:lnTo>
                <a:lnTo>
                  <a:pt x="5474" y="329"/>
                </a:lnTo>
                <a:lnTo>
                  <a:pt x="5475" y="330"/>
                </a:lnTo>
                <a:lnTo>
                  <a:pt x="5475" y="330"/>
                </a:lnTo>
                <a:lnTo>
                  <a:pt x="5475" y="331"/>
                </a:lnTo>
                <a:lnTo>
                  <a:pt x="5476" y="331"/>
                </a:lnTo>
                <a:lnTo>
                  <a:pt x="5476" y="330"/>
                </a:lnTo>
                <a:lnTo>
                  <a:pt x="5476" y="332"/>
                </a:lnTo>
                <a:lnTo>
                  <a:pt x="5476" y="331"/>
                </a:lnTo>
                <a:lnTo>
                  <a:pt x="5477" y="327"/>
                </a:lnTo>
                <a:lnTo>
                  <a:pt x="5477" y="326"/>
                </a:lnTo>
                <a:lnTo>
                  <a:pt x="5477" y="327"/>
                </a:lnTo>
                <a:lnTo>
                  <a:pt x="5477" y="329"/>
                </a:lnTo>
                <a:lnTo>
                  <a:pt x="5478" y="327"/>
                </a:lnTo>
                <a:lnTo>
                  <a:pt x="5478" y="326"/>
                </a:lnTo>
                <a:lnTo>
                  <a:pt x="5478" y="327"/>
                </a:lnTo>
                <a:lnTo>
                  <a:pt x="5478" y="327"/>
                </a:lnTo>
                <a:lnTo>
                  <a:pt x="5478" y="326"/>
                </a:lnTo>
                <a:lnTo>
                  <a:pt x="5479" y="325"/>
                </a:lnTo>
                <a:lnTo>
                  <a:pt x="5479" y="328"/>
                </a:lnTo>
                <a:lnTo>
                  <a:pt x="5479" y="327"/>
                </a:lnTo>
                <a:lnTo>
                  <a:pt x="5479" y="327"/>
                </a:lnTo>
                <a:lnTo>
                  <a:pt x="5480" y="327"/>
                </a:lnTo>
                <a:lnTo>
                  <a:pt x="5480" y="327"/>
                </a:lnTo>
                <a:lnTo>
                  <a:pt x="5480" y="327"/>
                </a:lnTo>
                <a:lnTo>
                  <a:pt x="5481" y="326"/>
                </a:lnTo>
                <a:lnTo>
                  <a:pt x="5481" y="326"/>
                </a:lnTo>
                <a:lnTo>
                  <a:pt x="5481" y="327"/>
                </a:lnTo>
                <a:lnTo>
                  <a:pt x="5481" y="327"/>
                </a:lnTo>
                <a:lnTo>
                  <a:pt x="5482" y="328"/>
                </a:lnTo>
                <a:lnTo>
                  <a:pt x="5482" y="328"/>
                </a:lnTo>
                <a:lnTo>
                  <a:pt x="5482" y="327"/>
                </a:lnTo>
                <a:lnTo>
                  <a:pt x="5482" y="327"/>
                </a:lnTo>
                <a:lnTo>
                  <a:pt x="5483" y="327"/>
                </a:lnTo>
                <a:lnTo>
                  <a:pt x="5483" y="326"/>
                </a:lnTo>
                <a:lnTo>
                  <a:pt x="5483" y="326"/>
                </a:lnTo>
                <a:lnTo>
                  <a:pt x="5483" y="326"/>
                </a:lnTo>
                <a:lnTo>
                  <a:pt x="5483" y="325"/>
                </a:lnTo>
                <a:lnTo>
                  <a:pt x="5484" y="324"/>
                </a:lnTo>
                <a:lnTo>
                  <a:pt x="5484" y="323"/>
                </a:lnTo>
                <a:lnTo>
                  <a:pt x="5484" y="322"/>
                </a:lnTo>
                <a:lnTo>
                  <a:pt x="5485" y="322"/>
                </a:lnTo>
                <a:lnTo>
                  <a:pt x="5485" y="321"/>
                </a:lnTo>
                <a:lnTo>
                  <a:pt x="5485" y="320"/>
                </a:lnTo>
                <a:lnTo>
                  <a:pt x="5485" y="321"/>
                </a:lnTo>
                <a:lnTo>
                  <a:pt x="5486" y="319"/>
                </a:lnTo>
                <a:lnTo>
                  <a:pt x="5486" y="317"/>
                </a:lnTo>
                <a:lnTo>
                  <a:pt x="5486" y="320"/>
                </a:lnTo>
                <a:lnTo>
                  <a:pt x="5486" y="319"/>
                </a:lnTo>
                <a:lnTo>
                  <a:pt x="5487" y="319"/>
                </a:lnTo>
                <a:lnTo>
                  <a:pt x="5487" y="319"/>
                </a:lnTo>
                <a:lnTo>
                  <a:pt x="5487" y="321"/>
                </a:lnTo>
                <a:lnTo>
                  <a:pt x="5487" y="320"/>
                </a:lnTo>
                <a:lnTo>
                  <a:pt x="5488" y="322"/>
                </a:lnTo>
                <a:lnTo>
                  <a:pt x="5488" y="320"/>
                </a:lnTo>
                <a:lnTo>
                  <a:pt x="5488" y="319"/>
                </a:lnTo>
                <a:lnTo>
                  <a:pt x="5488" y="319"/>
                </a:lnTo>
                <a:lnTo>
                  <a:pt x="5489" y="317"/>
                </a:lnTo>
                <a:lnTo>
                  <a:pt x="5489" y="317"/>
                </a:lnTo>
                <a:lnTo>
                  <a:pt x="5489" y="320"/>
                </a:lnTo>
                <a:lnTo>
                  <a:pt x="5489" y="319"/>
                </a:lnTo>
                <a:lnTo>
                  <a:pt x="5490" y="319"/>
                </a:lnTo>
                <a:lnTo>
                  <a:pt x="5490" y="317"/>
                </a:lnTo>
                <a:lnTo>
                  <a:pt x="5490" y="319"/>
                </a:lnTo>
                <a:lnTo>
                  <a:pt x="5490" y="318"/>
                </a:lnTo>
                <a:lnTo>
                  <a:pt x="5491" y="317"/>
                </a:lnTo>
                <a:lnTo>
                  <a:pt x="5491" y="317"/>
                </a:lnTo>
                <a:lnTo>
                  <a:pt x="5491" y="317"/>
                </a:lnTo>
                <a:lnTo>
                  <a:pt x="5491" y="317"/>
                </a:lnTo>
                <a:lnTo>
                  <a:pt x="5492" y="316"/>
                </a:lnTo>
                <a:lnTo>
                  <a:pt x="5492" y="315"/>
                </a:lnTo>
                <a:lnTo>
                  <a:pt x="5492" y="312"/>
                </a:lnTo>
                <a:lnTo>
                  <a:pt x="5492" y="314"/>
                </a:lnTo>
                <a:lnTo>
                  <a:pt x="5493" y="314"/>
                </a:lnTo>
                <a:lnTo>
                  <a:pt x="5493" y="312"/>
                </a:lnTo>
                <a:lnTo>
                  <a:pt x="5493" y="311"/>
                </a:lnTo>
                <a:lnTo>
                  <a:pt x="5493" y="311"/>
                </a:lnTo>
                <a:lnTo>
                  <a:pt x="5494" y="312"/>
                </a:lnTo>
                <a:lnTo>
                  <a:pt x="5494" y="312"/>
                </a:lnTo>
                <a:lnTo>
                  <a:pt x="5494" y="312"/>
                </a:lnTo>
                <a:lnTo>
                  <a:pt x="5494" y="311"/>
                </a:lnTo>
                <a:lnTo>
                  <a:pt x="5495" y="311"/>
                </a:lnTo>
                <a:lnTo>
                  <a:pt x="5495" y="312"/>
                </a:lnTo>
                <a:lnTo>
                  <a:pt x="5495" y="314"/>
                </a:lnTo>
                <a:lnTo>
                  <a:pt x="5495" y="313"/>
                </a:lnTo>
                <a:lnTo>
                  <a:pt x="5496" y="311"/>
                </a:lnTo>
                <a:lnTo>
                  <a:pt x="5496" y="310"/>
                </a:lnTo>
                <a:lnTo>
                  <a:pt x="5496" y="309"/>
                </a:lnTo>
                <a:lnTo>
                  <a:pt x="5496" y="309"/>
                </a:lnTo>
                <a:lnTo>
                  <a:pt x="5497" y="309"/>
                </a:lnTo>
                <a:lnTo>
                  <a:pt x="5497" y="310"/>
                </a:lnTo>
                <a:lnTo>
                  <a:pt x="5497" y="307"/>
                </a:lnTo>
                <a:lnTo>
                  <a:pt x="5497" y="305"/>
                </a:lnTo>
                <a:lnTo>
                  <a:pt x="5498" y="303"/>
                </a:lnTo>
                <a:lnTo>
                  <a:pt x="5498" y="305"/>
                </a:lnTo>
                <a:lnTo>
                  <a:pt x="5498" y="306"/>
                </a:lnTo>
                <a:lnTo>
                  <a:pt x="5498" y="306"/>
                </a:lnTo>
                <a:lnTo>
                  <a:pt x="5499" y="305"/>
                </a:lnTo>
                <a:lnTo>
                  <a:pt x="5499" y="307"/>
                </a:lnTo>
                <a:lnTo>
                  <a:pt x="5499" y="307"/>
                </a:lnTo>
                <a:lnTo>
                  <a:pt x="5499" y="308"/>
                </a:lnTo>
                <a:lnTo>
                  <a:pt x="5500" y="307"/>
                </a:lnTo>
                <a:lnTo>
                  <a:pt x="5500" y="307"/>
                </a:lnTo>
                <a:lnTo>
                  <a:pt x="5500" y="306"/>
                </a:lnTo>
                <a:lnTo>
                  <a:pt x="5500" y="304"/>
                </a:lnTo>
                <a:lnTo>
                  <a:pt x="5501" y="306"/>
                </a:lnTo>
                <a:lnTo>
                  <a:pt x="5501" y="305"/>
                </a:lnTo>
                <a:lnTo>
                  <a:pt x="5501" y="305"/>
                </a:lnTo>
                <a:lnTo>
                  <a:pt x="5501" y="305"/>
                </a:lnTo>
                <a:lnTo>
                  <a:pt x="5502" y="306"/>
                </a:lnTo>
                <a:lnTo>
                  <a:pt x="5502" y="307"/>
                </a:lnTo>
                <a:lnTo>
                  <a:pt x="5502" y="308"/>
                </a:lnTo>
                <a:lnTo>
                  <a:pt x="5502" y="308"/>
                </a:lnTo>
                <a:lnTo>
                  <a:pt x="5503" y="306"/>
                </a:lnTo>
                <a:lnTo>
                  <a:pt x="5503" y="305"/>
                </a:lnTo>
                <a:lnTo>
                  <a:pt x="5503" y="305"/>
                </a:lnTo>
                <a:lnTo>
                  <a:pt x="5504" y="306"/>
                </a:lnTo>
                <a:lnTo>
                  <a:pt x="5504" y="303"/>
                </a:lnTo>
                <a:lnTo>
                  <a:pt x="5504" y="304"/>
                </a:lnTo>
                <a:lnTo>
                  <a:pt x="5504" y="303"/>
                </a:lnTo>
                <a:lnTo>
                  <a:pt x="5504" y="305"/>
                </a:lnTo>
                <a:lnTo>
                  <a:pt x="5505" y="305"/>
                </a:lnTo>
                <a:lnTo>
                  <a:pt x="5505" y="306"/>
                </a:lnTo>
                <a:lnTo>
                  <a:pt x="5505" y="306"/>
                </a:lnTo>
                <a:lnTo>
                  <a:pt x="5505" y="303"/>
                </a:lnTo>
                <a:lnTo>
                  <a:pt x="5506" y="302"/>
                </a:lnTo>
                <a:lnTo>
                  <a:pt x="5506" y="301"/>
                </a:lnTo>
                <a:lnTo>
                  <a:pt x="5506" y="302"/>
                </a:lnTo>
                <a:lnTo>
                  <a:pt x="5506" y="301"/>
                </a:lnTo>
                <a:lnTo>
                  <a:pt x="5507" y="301"/>
                </a:lnTo>
                <a:lnTo>
                  <a:pt x="5507" y="301"/>
                </a:lnTo>
                <a:lnTo>
                  <a:pt x="5507" y="301"/>
                </a:lnTo>
                <a:lnTo>
                  <a:pt x="5507" y="300"/>
                </a:lnTo>
                <a:lnTo>
                  <a:pt x="5508" y="299"/>
                </a:lnTo>
                <a:lnTo>
                  <a:pt x="5508" y="297"/>
                </a:lnTo>
                <a:lnTo>
                  <a:pt x="5508" y="298"/>
                </a:lnTo>
                <a:lnTo>
                  <a:pt x="5509" y="298"/>
                </a:lnTo>
                <a:lnTo>
                  <a:pt x="5509" y="299"/>
                </a:lnTo>
                <a:lnTo>
                  <a:pt x="5509" y="301"/>
                </a:lnTo>
                <a:lnTo>
                  <a:pt x="5509" y="299"/>
                </a:lnTo>
                <a:lnTo>
                  <a:pt x="5510" y="301"/>
                </a:lnTo>
                <a:lnTo>
                  <a:pt x="5510" y="300"/>
                </a:lnTo>
                <a:lnTo>
                  <a:pt x="5510" y="301"/>
                </a:lnTo>
                <a:lnTo>
                  <a:pt x="5510" y="302"/>
                </a:lnTo>
                <a:lnTo>
                  <a:pt x="5510" y="301"/>
                </a:lnTo>
                <a:lnTo>
                  <a:pt x="5511" y="301"/>
                </a:lnTo>
                <a:lnTo>
                  <a:pt x="5511" y="303"/>
                </a:lnTo>
                <a:lnTo>
                  <a:pt x="5511" y="301"/>
                </a:lnTo>
                <a:lnTo>
                  <a:pt x="5511" y="299"/>
                </a:lnTo>
                <a:lnTo>
                  <a:pt x="5512" y="300"/>
                </a:lnTo>
                <a:lnTo>
                  <a:pt x="5512" y="301"/>
                </a:lnTo>
                <a:lnTo>
                  <a:pt x="5512" y="300"/>
                </a:lnTo>
                <a:lnTo>
                  <a:pt x="5512" y="303"/>
                </a:lnTo>
                <a:lnTo>
                  <a:pt x="5513" y="303"/>
                </a:lnTo>
                <a:lnTo>
                  <a:pt x="5513" y="303"/>
                </a:lnTo>
                <a:lnTo>
                  <a:pt x="5513" y="305"/>
                </a:lnTo>
                <a:lnTo>
                  <a:pt x="5514" y="304"/>
                </a:lnTo>
                <a:lnTo>
                  <a:pt x="5514" y="303"/>
                </a:lnTo>
                <a:lnTo>
                  <a:pt x="5514" y="303"/>
                </a:lnTo>
                <a:lnTo>
                  <a:pt x="5514" y="303"/>
                </a:lnTo>
                <a:lnTo>
                  <a:pt x="5515" y="301"/>
                </a:lnTo>
                <a:lnTo>
                  <a:pt x="5515" y="300"/>
                </a:lnTo>
                <a:lnTo>
                  <a:pt x="5515" y="299"/>
                </a:lnTo>
                <a:lnTo>
                  <a:pt x="5515" y="297"/>
                </a:lnTo>
                <a:lnTo>
                  <a:pt x="5515" y="299"/>
                </a:lnTo>
                <a:lnTo>
                  <a:pt x="5516" y="297"/>
                </a:lnTo>
                <a:lnTo>
                  <a:pt x="5516" y="294"/>
                </a:lnTo>
                <a:lnTo>
                  <a:pt x="5516" y="295"/>
                </a:lnTo>
                <a:lnTo>
                  <a:pt x="5516" y="297"/>
                </a:lnTo>
                <a:lnTo>
                  <a:pt x="5517" y="298"/>
                </a:lnTo>
                <a:lnTo>
                  <a:pt x="5517" y="298"/>
                </a:lnTo>
                <a:lnTo>
                  <a:pt x="5517" y="298"/>
                </a:lnTo>
                <a:lnTo>
                  <a:pt x="5517" y="300"/>
                </a:lnTo>
                <a:lnTo>
                  <a:pt x="5518" y="301"/>
                </a:lnTo>
                <a:lnTo>
                  <a:pt x="5518" y="301"/>
                </a:lnTo>
                <a:lnTo>
                  <a:pt x="5518" y="303"/>
                </a:lnTo>
                <a:lnTo>
                  <a:pt x="5519" y="302"/>
                </a:lnTo>
                <a:lnTo>
                  <a:pt x="5519" y="302"/>
                </a:lnTo>
                <a:lnTo>
                  <a:pt x="5519" y="300"/>
                </a:lnTo>
                <a:lnTo>
                  <a:pt x="5519" y="300"/>
                </a:lnTo>
                <a:lnTo>
                  <a:pt x="5520" y="302"/>
                </a:lnTo>
                <a:lnTo>
                  <a:pt x="5520" y="301"/>
                </a:lnTo>
                <a:lnTo>
                  <a:pt x="5520" y="305"/>
                </a:lnTo>
                <a:lnTo>
                  <a:pt x="5520" y="301"/>
                </a:lnTo>
                <a:lnTo>
                  <a:pt x="5520" y="298"/>
                </a:lnTo>
                <a:lnTo>
                  <a:pt x="5521" y="299"/>
                </a:lnTo>
                <a:lnTo>
                  <a:pt x="5521" y="300"/>
                </a:lnTo>
                <a:lnTo>
                  <a:pt x="5521" y="299"/>
                </a:lnTo>
                <a:lnTo>
                  <a:pt x="5521" y="297"/>
                </a:lnTo>
                <a:lnTo>
                  <a:pt x="5522" y="298"/>
                </a:lnTo>
                <a:lnTo>
                  <a:pt x="5522" y="302"/>
                </a:lnTo>
                <a:lnTo>
                  <a:pt x="5522" y="300"/>
                </a:lnTo>
                <a:lnTo>
                  <a:pt x="5523" y="299"/>
                </a:lnTo>
                <a:lnTo>
                  <a:pt x="5523" y="299"/>
                </a:lnTo>
                <a:lnTo>
                  <a:pt x="5523" y="296"/>
                </a:lnTo>
                <a:lnTo>
                  <a:pt x="5523" y="298"/>
                </a:lnTo>
                <a:lnTo>
                  <a:pt x="5524" y="296"/>
                </a:lnTo>
                <a:lnTo>
                  <a:pt x="5524" y="296"/>
                </a:lnTo>
                <a:lnTo>
                  <a:pt x="5524" y="294"/>
                </a:lnTo>
                <a:lnTo>
                  <a:pt x="5524" y="294"/>
                </a:lnTo>
                <a:lnTo>
                  <a:pt x="5525" y="296"/>
                </a:lnTo>
                <a:lnTo>
                  <a:pt x="5525" y="296"/>
                </a:lnTo>
                <a:lnTo>
                  <a:pt x="5525" y="296"/>
                </a:lnTo>
                <a:lnTo>
                  <a:pt x="5525" y="294"/>
                </a:lnTo>
                <a:lnTo>
                  <a:pt x="5525" y="295"/>
                </a:lnTo>
                <a:lnTo>
                  <a:pt x="5526" y="295"/>
                </a:lnTo>
                <a:lnTo>
                  <a:pt x="5526" y="297"/>
                </a:lnTo>
                <a:lnTo>
                  <a:pt x="5526" y="298"/>
                </a:lnTo>
                <a:lnTo>
                  <a:pt x="5526" y="300"/>
                </a:lnTo>
                <a:lnTo>
                  <a:pt x="5527" y="302"/>
                </a:lnTo>
                <a:lnTo>
                  <a:pt x="5527" y="303"/>
                </a:lnTo>
                <a:lnTo>
                  <a:pt x="5527" y="302"/>
                </a:lnTo>
                <a:lnTo>
                  <a:pt x="5528" y="304"/>
                </a:lnTo>
                <a:lnTo>
                  <a:pt x="5528" y="305"/>
                </a:lnTo>
                <a:lnTo>
                  <a:pt x="5528" y="305"/>
                </a:lnTo>
                <a:lnTo>
                  <a:pt x="5528" y="305"/>
                </a:lnTo>
                <a:lnTo>
                  <a:pt x="5529" y="306"/>
                </a:lnTo>
                <a:lnTo>
                  <a:pt x="5529" y="303"/>
                </a:lnTo>
                <a:lnTo>
                  <a:pt x="5529" y="305"/>
                </a:lnTo>
                <a:lnTo>
                  <a:pt x="5529" y="306"/>
                </a:lnTo>
                <a:lnTo>
                  <a:pt x="5530" y="304"/>
                </a:lnTo>
                <a:lnTo>
                  <a:pt x="5530" y="305"/>
                </a:lnTo>
                <a:lnTo>
                  <a:pt x="5530" y="301"/>
                </a:lnTo>
                <a:lnTo>
                  <a:pt x="5530" y="301"/>
                </a:lnTo>
                <a:lnTo>
                  <a:pt x="5530" y="300"/>
                </a:lnTo>
                <a:lnTo>
                  <a:pt x="5531" y="299"/>
                </a:lnTo>
                <a:lnTo>
                  <a:pt x="5531" y="300"/>
                </a:lnTo>
                <a:lnTo>
                  <a:pt x="5531" y="298"/>
                </a:lnTo>
                <a:lnTo>
                  <a:pt x="5531" y="297"/>
                </a:lnTo>
                <a:lnTo>
                  <a:pt x="5532" y="300"/>
                </a:lnTo>
                <a:lnTo>
                  <a:pt x="5532" y="299"/>
                </a:lnTo>
                <a:lnTo>
                  <a:pt x="5532" y="300"/>
                </a:lnTo>
                <a:lnTo>
                  <a:pt x="5533" y="299"/>
                </a:lnTo>
                <a:lnTo>
                  <a:pt x="5533" y="302"/>
                </a:lnTo>
                <a:lnTo>
                  <a:pt x="5533" y="302"/>
                </a:lnTo>
                <a:lnTo>
                  <a:pt x="5533" y="303"/>
                </a:lnTo>
                <a:lnTo>
                  <a:pt x="5534" y="300"/>
                </a:lnTo>
                <a:lnTo>
                  <a:pt x="5534" y="300"/>
                </a:lnTo>
                <a:lnTo>
                  <a:pt x="5534" y="303"/>
                </a:lnTo>
                <a:lnTo>
                  <a:pt x="5534" y="302"/>
                </a:lnTo>
                <a:lnTo>
                  <a:pt x="5535" y="304"/>
                </a:lnTo>
                <a:lnTo>
                  <a:pt x="5535" y="305"/>
                </a:lnTo>
                <a:lnTo>
                  <a:pt x="5535" y="307"/>
                </a:lnTo>
                <a:lnTo>
                  <a:pt x="5535" y="308"/>
                </a:lnTo>
                <a:lnTo>
                  <a:pt x="5535" y="306"/>
                </a:lnTo>
                <a:lnTo>
                  <a:pt x="5536" y="306"/>
                </a:lnTo>
                <a:lnTo>
                  <a:pt x="5536" y="308"/>
                </a:lnTo>
                <a:lnTo>
                  <a:pt x="5536" y="308"/>
                </a:lnTo>
                <a:lnTo>
                  <a:pt x="5536" y="310"/>
                </a:lnTo>
                <a:lnTo>
                  <a:pt x="5537" y="309"/>
                </a:lnTo>
                <a:lnTo>
                  <a:pt x="5537" y="310"/>
                </a:lnTo>
                <a:lnTo>
                  <a:pt x="5537" y="311"/>
                </a:lnTo>
                <a:lnTo>
                  <a:pt x="5538" y="310"/>
                </a:lnTo>
                <a:lnTo>
                  <a:pt x="5538" y="311"/>
                </a:lnTo>
                <a:lnTo>
                  <a:pt x="5538" y="313"/>
                </a:lnTo>
                <a:lnTo>
                  <a:pt x="5538" y="314"/>
                </a:lnTo>
                <a:lnTo>
                  <a:pt x="5539" y="313"/>
                </a:lnTo>
                <a:lnTo>
                  <a:pt x="5539" y="314"/>
                </a:lnTo>
                <a:lnTo>
                  <a:pt x="5539" y="315"/>
                </a:lnTo>
                <a:lnTo>
                  <a:pt x="5539" y="313"/>
                </a:lnTo>
                <a:lnTo>
                  <a:pt x="5540" y="315"/>
                </a:lnTo>
                <a:lnTo>
                  <a:pt x="5540" y="314"/>
                </a:lnTo>
                <a:lnTo>
                  <a:pt x="5540" y="314"/>
                </a:lnTo>
                <a:lnTo>
                  <a:pt x="5540" y="314"/>
                </a:lnTo>
                <a:lnTo>
                  <a:pt x="5541" y="313"/>
                </a:lnTo>
                <a:lnTo>
                  <a:pt x="5541" y="312"/>
                </a:lnTo>
                <a:lnTo>
                  <a:pt x="5541" y="314"/>
                </a:lnTo>
                <a:lnTo>
                  <a:pt x="5541" y="314"/>
                </a:lnTo>
                <a:lnTo>
                  <a:pt x="5542" y="311"/>
                </a:lnTo>
                <a:lnTo>
                  <a:pt x="5542" y="312"/>
                </a:lnTo>
                <a:lnTo>
                  <a:pt x="5542" y="313"/>
                </a:lnTo>
                <a:lnTo>
                  <a:pt x="5542" y="312"/>
                </a:lnTo>
                <a:lnTo>
                  <a:pt x="5543" y="313"/>
                </a:lnTo>
                <a:lnTo>
                  <a:pt x="5543" y="314"/>
                </a:lnTo>
                <a:lnTo>
                  <a:pt x="5543" y="315"/>
                </a:lnTo>
                <a:lnTo>
                  <a:pt x="5543" y="315"/>
                </a:lnTo>
                <a:lnTo>
                  <a:pt x="5544" y="316"/>
                </a:lnTo>
                <a:lnTo>
                  <a:pt x="5544" y="317"/>
                </a:lnTo>
                <a:lnTo>
                  <a:pt x="5544" y="319"/>
                </a:lnTo>
                <a:lnTo>
                  <a:pt x="5544" y="319"/>
                </a:lnTo>
                <a:lnTo>
                  <a:pt x="5545" y="321"/>
                </a:lnTo>
                <a:lnTo>
                  <a:pt x="5545" y="321"/>
                </a:lnTo>
                <a:lnTo>
                  <a:pt x="5545" y="321"/>
                </a:lnTo>
                <a:lnTo>
                  <a:pt x="5545" y="323"/>
                </a:lnTo>
                <a:lnTo>
                  <a:pt x="5546" y="323"/>
                </a:lnTo>
                <a:lnTo>
                  <a:pt x="5546" y="323"/>
                </a:lnTo>
                <a:lnTo>
                  <a:pt x="5546" y="323"/>
                </a:lnTo>
                <a:lnTo>
                  <a:pt x="5546" y="320"/>
                </a:lnTo>
                <a:lnTo>
                  <a:pt x="5547" y="323"/>
                </a:lnTo>
                <a:lnTo>
                  <a:pt x="5547" y="322"/>
                </a:lnTo>
                <a:lnTo>
                  <a:pt x="5547" y="324"/>
                </a:lnTo>
                <a:lnTo>
                  <a:pt x="5547" y="323"/>
                </a:lnTo>
                <a:lnTo>
                  <a:pt x="5548" y="326"/>
                </a:lnTo>
                <a:lnTo>
                  <a:pt x="5548" y="324"/>
                </a:lnTo>
                <a:lnTo>
                  <a:pt x="5548" y="322"/>
                </a:lnTo>
                <a:lnTo>
                  <a:pt x="5548" y="321"/>
                </a:lnTo>
                <a:lnTo>
                  <a:pt x="5549" y="321"/>
                </a:lnTo>
                <a:lnTo>
                  <a:pt x="5549" y="323"/>
                </a:lnTo>
                <a:lnTo>
                  <a:pt x="5549" y="322"/>
                </a:lnTo>
                <a:lnTo>
                  <a:pt x="5549" y="321"/>
                </a:lnTo>
                <a:lnTo>
                  <a:pt x="5550" y="321"/>
                </a:lnTo>
                <a:lnTo>
                  <a:pt x="5550" y="322"/>
                </a:lnTo>
                <a:lnTo>
                  <a:pt x="5550" y="322"/>
                </a:lnTo>
                <a:lnTo>
                  <a:pt x="5550" y="325"/>
                </a:lnTo>
                <a:lnTo>
                  <a:pt x="5551" y="326"/>
                </a:lnTo>
                <a:lnTo>
                  <a:pt x="5551" y="325"/>
                </a:lnTo>
                <a:lnTo>
                  <a:pt x="5551" y="325"/>
                </a:lnTo>
                <a:lnTo>
                  <a:pt x="5551" y="326"/>
                </a:lnTo>
                <a:lnTo>
                  <a:pt x="5552" y="327"/>
                </a:lnTo>
                <a:lnTo>
                  <a:pt x="5552" y="329"/>
                </a:lnTo>
                <a:lnTo>
                  <a:pt x="5552" y="329"/>
                </a:lnTo>
                <a:lnTo>
                  <a:pt x="5552" y="330"/>
                </a:lnTo>
                <a:lnTo>
                  <a:pt x="5553" y="332"/>
                </a:lnTo>
                <a:lnTo>
                  <a:pt x="5553" y="332"/>
                </a:lnTo>
                <a:lnTo>
                  <a:pt x="5553" y="334"/>
                </a:lnTo>
                <a:lnTo>
                  <a:pt x="5553" y="333"/>
                </a:lnTo>
                <a:lnTo>
                  <a:pt x="5554" y="334"/>
                </a:lnTo>
                <a:lnTo>
                  <a:pt x="5554" y="334"/>
                </a:lnTo>
                <a:lnTo>
                  <a:pt x="5554" y="332"/>
                </a:lnTo>
                <a:lnTo>
                  <a:pt x="5554" y="331"/>
                </a:lnTo>
                <a:lnTo>
                  <a:pt x="5555" y="333"/>
                </a:lnTo>
                <a:lnTo>
                  <a:pt x="5555" y="334"/>
                </a:lnTo>
                <a:lnTo>
                  <a:pt x="5555" y="334"/>
                </a:lnTo>
                <a:lnTo>
                  <a:pt x="5555" y="336"/>
                </a:lnTo>
                <a:lnTo>
                  <a:pt x="5556" y="336"/>
                </a:lnTo>
                <a:lnTo>
                  <a:pt x="5556" y="336"/>
                </a:lnTo>
                <a:lnTo>
                  <a:pt x="5556" y="335"/>
                </a:lnTo>
                <a:lnTo>
                  <a:pt x="5557" y="335"/>
                </a:lnTo>
                <a:lnTo>
                  <a:pt x="5557" y="336"/>
                </a:lnTo>
                <a:lnTo>
                  <a:pt x="5557" y="339"/>
                </a:lnTo>
                <a:lnTo>
                  <a:pt x="5557" y="337"/>
                </a:lnTo>
                <a:lnTo>
                  <a:pt x="5557" y="337"/>
                </a:lnTo>
                <a:lnTo>
                  <a:pt x="5558" y="336"/>
                </a:lnTo>
                <a:lnTo>
                  <a:pt x="5558" y="338"/>
                </a:lnTo>
                <a:lnTo>
                  <a:pt x="5558" y="336"/>
                </a:lnTo>
                <a:lnTo>
                  <a:pt x="5558" y="337"/>
                </a:lnTo>
                <a:lnTo>
                  <a:pt x="5559" y="339"/>
                </a:lnTo>
                <a:lnTo>
                  <a:pt x="5559" y="340"/>
                </a:lnTo>
                <a:lnTo>
                  <a:pt x="5559" y="340"/>
                </a:lnTo>
                <a:lnTo>
                  <a:pt x="5559" y="339"/>
                </a:lnTo>
                <a:lnTo>
                  <a:pt x="5560" y="343"/>
                </a:lnTo>
                <a:lnTo>
                  <a:pt x="5560" y="344"/>
                </a:lnTo>
                <a:lnTo>
                  <a:pt x="5560" y="345"/>
                </a:lnTo>
                <a:lnTo>
                  <a:pt x="5561" y="344"/>
                </a:lnTo>
                <a:lnTo>
                  <a:pt x="5561" y="344"/>
                </a:lnTo>
                <a:lnTo>
                  <a:pt x="5561" y="344"/>
                </a:lnTo>
                <a:lnTo>
                  <a:pt x="5561" y="344"/>
                </a:lnTo>
                <a:lnTo>
                  <a:pt x="5562" y="345"/>
                </a:lnTo>
                <a:lnTo>
                  <a:pt x="5562" y="347"/>
                </a:lnTo>
                <a:lnTo>
                  <a:pt x="5562" y="347"/>
                </a:lnTo>
                <a:lnTo>
                  <a:pt x="5562" y="347"/>
                </a:lnTo>
                <a:lnTo>
                  <a:pt x="5562" y="347"/>
                </a:lnTo>
                <a:lnTo>
                  <a:pt x="5563" y="348"/>
                </a:lnTo>
                <a:lnTo>
                  <a:pt x="5563" y="347"/>
                </a:lnTo>
                <a:lnTo>
                  <a:pt x="5563" y="348"/>
                </a:lnTo>
                <a:lnTo>
                  <a:pt x="5563" y="349"/>
                </a:lnTo>
                <a:lnTo>
                  <a:pt x="5564" y="349"/>
                </a:lnTo>
                <a:lnTo>
                  <a:pt x="5564" y="350"/>
                </a:lnTo>
                <a:lnTo>
                  <a:pt x="5564" y="350"/>
                </a:lnTo>
                <a:lnTo>
                  <a:pt x="5564" y="350"/>
                </a:lnTo>
                <a:lnTo>
                  <a:pt x="5565" y="350"/>
                </a:lnTo>
                <a:lnTo>
                  <a:pt x="5565" y="350"/>
                </a:lnTo>
                <a:lnTo>
                  <a:pt x="5565" y="350"/>
                </a:lnTo>
                <a:lnTo>
                  <a:pt x="5566" y="351"/>
                </a:lnTo>
                <a:lnTo>
                  <a:pt x="5566" y="351"/>
                </a:lnTo>
                <a:lnTo>
                  <a:pt x="5566" y="352"/>
                </a:lnTo>
                <a:lnTo>
                  <a:pt x="5566" y="353"/>
                </a:lnTo>
                <a:lnTo>
                  <a:pt x="5567" y="352"/>
                </a:lnTo>
                <a:lnTo>
                  <a:pt x="5567" y="353"/>
                </a:lnTo>
                <a:lnTo>
                  <a:pt x="5567" y="353"/>
                </a:lnTo>
                <a:lnTo>
                  <a:pt x="5567" y="354"/>
                </a:lnTo>
                <a:lnTo>
                  <a:pt x="5567" y="353"/>
                </a:lnTo>
                <a:lnTo>
                  <a:pt x="5568" y="353"/>
                </a:lnTo>
                <a:lnTo>
                  <a:pt x="5568" y="354"/>
                </a:lnTo>
                <a:lnTo>
                  <a:pt x="5568" y="356"/>
                </a:lnTo>
                <a:lnTo>
                  <a:pt x="5568" y="357"/>
                </a:lnTo>
                <a:lnTo>
                  <a:pt x="5569" y="357"/>
                </a:lnTo>
                <a:lnTo>
                  <a:pt x="5569" y="357"/>
                </a:lnTo>
                <a:lnTo>
                  <a:pt x="5569" y="356"/>
                </a:lnTo>
                <a:lnTo>
                  <a:pt x="5569" y="356"/>
                </a:lnTo>
                <a:lnTo>
                  <a:pt x="5570" y="358"/>
                </a:lnTo>
                <a:lnTo>
                  <a:pt x="5570" y="358"/>
                </a:lnTo>
                <a:lnTo>
                  <a:pt x="5570" y="358"/>
                </a:lnTo>
                <a:lnTo>
                  <a:pt x="5571" y="360"/>
                </a:lnTo>
                <a:lnTo>
                  <a:pt x="5571" y="360"/>
                </a:lnTo>
                <a:lnTo>
                  <a:pt x="5571" y="359"/>
                </a:lnTo>
                <a:lnTo>
                  <a:pt x="5571" y="359"/>
                </a:lnTo>
                <a:lnTo>
                  <a:pt x="5572" y="360"/>
                </a:lnTo>
                <a:lnTo>
                  <a:pt x="5572" y="360"/>
                </a:lnTo>
                <a:lnTo>
                  <a:pt x="5572" y="361"/>
                </a:lnTo>
                <a:lnTo>
                  <a:pt x="5572" y="362"/>
                </a:lnTo>
                <a:lnTo>
                  <a:pt x="5572" y="362"/>
                </a:lnTo>
                <a:lnTo>
                  <a:pt x="5573" y="363"/>
                </a:lnTo>
                <a:lnTo>
                  <a:pt x="5573" y="364"/>
                </a:lnTo>
                <a:lnTo>
                  <a:pt x="5573" y="364"/>
                </a:lnTo>
                <a:lnTo>
                  <a:pt x="5573" y="365"/>
                </a:lnTo>
                <a:lnTo>
                  <a:pt x="5574" y="365"/>
                </a:lnTo>
                <a:lnTo>
                  <a:pt x="5574" y="366"/>
                </a:lnTo>
                <a:lnTo>
                  <a:pt x="5574" y="366"/>
                </a:lnTo>
                <a:lnTo>
                  <a:pt x="5574" y="367"/>
                </a:lnTo>
                <a:lnTo>
                  <a:pt x="5575" y="367"/>
                </a:lnTo>
                <a:lnTo>
                  <a:pt x="5575" y="367"/>
                </a:lnTo>
                <a:lnTo>
                  <a:pt x="5575" y="366"/>
                </a:lnTo>
                <a:lnTo>
                  <a:pt x="5576" y="366"/>
                </a:lnTo>
                <a:lnTo>
                  <a:pt x="5576" y="367"/>
                </a:lnTo>
                <a:lnTo>
                  <a:pt x="5576" y="367"/>
                </a:lnTo>
                <a:lnTo>
                  <a:pt x="5576" y="367"/>
                </a:lnTo>
                <a:lnTo>
                  <a:pt x="5577" y="366"/>
                </a:lnTo>
                <a:lnTo>
                  <a:pt x="5577" y="367"/>
                </a:lnTo>
                <a:lnTo>
                  <a:pt x="5577" y="367"/>
                </a:lnTo>
                <a:lnTo>
                  <a:pt x="5577" y="369"/>
                </a:lnTo>
                <a:lnTo>
                  <a:pt x="5577" y="368"/>
                </a:lnTo>
                <a:lnTo>
                  <a:pt x="5578" y="370"/>
                </a:lnTo>
                <a:lnTo>
                  <a:pt x="5578" y="371"/>
                </a:lnTo>
                <a:lnTo>
                  <a:pt x="5578" y="370"/>
                </a:lnTo>
                <a:lnTo>
                  <a:pt x="5578" y="371"/>
                </a:lnTo>
                <a:lnTo>
                  <a:pt x="5579" y="371"/>
                </a:lnTo>
                <a:lnTo>
                  <a:pt x="5579" y="371"/>
                </a:lnTo>
                <a:lnTo>
                  <a:pt x="5579" y="373"/>
                </a:lnTo>
                <a:lnTo>
                  <a:pt x="5580" y="373"/>
                </a:lnTo>
                <a:lnTo>
                  <a:pt x="5580" y="373"/>
                </a:lnTo>
                <a:lnTo>
                  <a:pt x="5580" y="373"/>
                </a:lnTo>
                <a:lnTo>
                  <a:pt x="5580" y="373"/>
                </a:lnTo>
                <a:lnTo>
                  <a:pt x="5581" y="374"/>
                </a:lnTo>
                <a:lnTo>
                  <a:pt x="5581" y="374"/>
                </a:lnTo>
                <a:lnTo>
                  <a:pt x="5581" y="375"/>
                </a:lnTo>
                <a:lnTo>
                  <a:pt x="5581" y="375"/>
                </a:lnTo>
                <a:lnTo>
                  <a:pt x="5582" y="375"/>
                </a:lnTo>
                <a:lnTo>
                  <a:pt x="5582" y="375"/>
                </a:lnTo>
                <a:lnTo>
                  <a:pt x="5582" y="376"/>
                </a:lnTo>
                <a:lnTo>
                  <a:pt x="5582" y="375"/>
                </a:lnTo>
                <a:lnTo>
                  <a:pt x="5582" y="375"/>
                </a:lnTo>
                <a:lnTo>
                  <a:pt x="5583" y="374"/>
                </a:lnTo>
                <a:lnTo>
                  <a:pt x="5583" y="376"/>
                </a:lnTo>
                <a:lnTo>
                  <a:pt x="5583" y="377"/>
                </a:lnTo>
                <a:lnTo>
                  <a:pt x="5583" y="377"/>
                </a:lnTo>
                <a:lnTo>
                  <a:pt x="5584" y="376"/>
                </a:lnTo>
                <a:lnTo>
                  <a:pt x="5584" y="377"/>
                </a:lnTo>
                <a:lnTo>
                  <a:pt x="5584" y="378"/>
                </a:lnTo>
                <a:lnTo>
                  <a:pt x="5585" y="379"/>
                </a:lnTo>
                <a:lnTo>
                  <a:pt x="5585" y="379"/>
                </a:lnTo>
                <a:lnTo>
                  <a:pt x="5585" y="378"/>
                </a:lnTo>
                <a:lnTo>
                  <a:pt x="5585" y="378"/>
                </a:lnTo>
                <a:lnTo>
                  <a:pt x="5586" y="378"/>
                </a:lnTo>
                <a:lnTo>
                  <a:pt x="5586" y="378"/>
                </a:lnTo>
                <a:lnTo>
                  <a:pt x="5586" y="379"/>
                </a:lnTo>
                <a:lnTo>
                  <a:pt x="5586" y="379"/>
                </a:lnTo>
                <a:lnTo>
                  <a:pt x="5587" y="379"/>
                </a:lnTo>
                <a:lnTo>
                  <a:pt x="5587" y="380"/>
                </a:lnTo>
                <a:lnTo>
                  <a:pt x="5587" y="379"/>
                </a:lnTo>
                <a:lnTo>
                  <a:pt x="5587" y="381"/>
                </a:lnTo>
                <a:lnTo>
                  <a:pt x="5588" y="382"/>
                </a:lnTo>
                <a:lnTo>
                  <a:pt x="5588" y="382"/>
                </a:lnTo>
                <a:lnTo>
                  <a:pt x="5588" y="382"/>
                </a:lnTo>
                <a:lnTo>
                  <a:pt x="5588" y="382"/>
                </a:lnTo>
                <a:lnTo>
                  <a:pt x="5588" y="382"/>
                </a:lnTo>
                <a:lnTo>
                  <a:pt x="5589" y="382"/>
                </a:lnTo>
                <a:lnTo>
                  <a:pt x="5589" y="384"/>
                </a:lnTo>
                <a:lnTo>
                  <a:pt x="5589" y="383"/>
                </a:lnTo>
                <a:lnTo>
                  <a:pt x="5590" y="384"/>
                </a:lnTo>
                <a:lnTo>
                  <a:pt x="5590" y="384"/>
                </a:lnTo>
                <a:lnTo>
                  <a:pt x="5590" y="385"/>
                </a:lnTo>
                <a:lnTo>
                  <a:pt x="5590" y="385"/>
                </a:lnTo>
                <a:lnTo>
                  <a:pt x="5591" y="385"/>
                </a:lnTo>
                <a:lnTo>
                  <a:pt x="5591" y="385"/>
                </a:lnTo>
                <a:lnTo>
                  <a:pt x="5591" y="385"/>
                </a:lnTo>
                <a:lnTo>
                  <a:pt x="5591" y="386"/>
                </a:lnTo>
                <a:lnTo>
                  <a:pt x="5592" y="385"/>
                </a:lnTo>
                <a:lnTo>
                  <a:pt x="5592" y="386"/>
                </a:lnTo>
                <a:lnTo>
                  <a:pt x="5592" y="385"/>
                </a:lnTo>
                <a:lnTo>
                  <a:pt x="5592" y="385"/>
                </a:lnTo>
                <a:lnTo>
                  <a:pt x="5593" y="385"/>
                </a:lnTo>
                <a:lnTo>
                  <a:pt x="5593" y="386"/>
                </a:lnTo>
                <a:lnTo>
                  <a:pt x="5593" y="386"/>
                </a:lnTo>
                <a:lnTo>
                  <a:pt x="5593" y="386"/>
                </a:lnTo>
                <a:lnTo>
                  <a:pt x="5593" y="387"/>
                </a:lnTo>
                <a:lnTo>
                  <a:pt x="5594" y="387"/>
                </a:lnTo>
                <a:lnTo>
                  <a:pt x="5594" y="387"/>
                </a:lnTo>
                <a:lnTo>
                  <a:pt x="5594" y="387"/>
                </a:lnTo>
                <a:lnTo>
                  <a:pt x="5595" y="387"/>
                </a:lnTo>
                <a:lnTo>
                  <a:pt x="5595" y="387"/>
                </a:lnTo>
                <a:lnTo>
                  <a:pt x="5595" y="387"/>
                </a:lnTo>
                <a:lnTo>
                  <a:pt x="5595" y="387"/>
                </a:lnTo>
                <a:lnTo>
                  <a:pt x="5596" y="387"/>
                </a:lnTo>
                <a:lnTo>
                  <a:pt x="5596" y="387"/>
                </a:lnTo>
                <a:lnTo>
                  <a:pt x="5596" y="389"/>
                </a:lnTo>
                <a:lnTo>
                  <a:pt x="5596" y="388"/>
                </a:lnTo>
                <a:lnTo>
                  <a:pt x="5597" y="389"/>
                </a:lnTo>
                <a:lnTo>
                  <a:pt x="5597" y="388"/>
                </a:lnTo>
                <a:lnTo>
                  <a:pt x="5597" y="390"/>
                </a:lnTo>
                <a:lnTo>
                  <a:pt x="5597" y="390"/>
                </a:lnTo>
                <a:lnTo>
                  <a:pt x="5598" y="390"/>
                </a:lnTo>
                <a:lnTo>
                  <a:pt x="5598" y="390"/>
                </a:lnTo>
                <a:lnTo>
                  <a:pt x="5598" y="389"/>
                </a:lnTo>
                <a:lnTo>
                  <a:pt x="5598" y="390"/>
                </a:lnTo>
                <a:lnTo>
                  <a:pt x="5599" y="390"/>
                </a:lnTo>
                <a:lnTo>
                  <a:pt x="5599" y="390"/>
                </a:lnTo>
                <a:lnTo>
                  <a:pt x="5599" y="391"/>
                </a:lnTo>
                <a:lnTo>
                  <a:pt x="5599" y="390"/>
                </a:lnTo>
                <a:lnTo>
                  <a:pt x="5600" y="390"/>
                </a:lnTo>
                <a:lnTo>
                  <a:pt x="5600" y="391"/>
                </a:lnTo>
                <a:lnTo>
                  <a:pt x="5600" y="391"/>
                </a:lnTo>
                <a:lnTo>
                  <a:pt x="5600" y="391"/>
                </a:lnTo>
                <a:lnTo>
                  <a:pt x="5601" y="391"/>
                </a:lnTo>
                <a:lnTo>
                  <a:pt x="5601" y="392"/>
                </a:lnTo>
                <a:lnTo>
                  <a:pt x="5601" y="392"/>
                </a:lnTo>
                <a:lnTo>
                  <a:pt x="5601" y="391"/>
                </a:lnTo>
                <a:lnTo>
                  <a:pt x="5602" y="391"/>
                </a:lnTo>
                <a:lnTo>
                  <a:pt x="5602" y="391"/>
                </a:lnTo>
                <a:lnTo>
                  <a:pt x="5602" y="392"/>
                </a:lnTo>
                <a:lnTo>
                  <a:pt x="5602" y="393"/>
                </a:lnTo>
                <a:lnTo>
                  <a:pt x="5603" y="393"/>
                </a:lnTo>
                <a:lnTo>
                  <a:pt x="5603" y="394"/>
                </a:lnTo>
                <a:lnTo>
                  <a:pt x="5603" y="392"/>
                </a:lnTo>
                <a:lnTo>
                  <a:pt x="5603" y="393"/>
                </a:lnTo>
                <a:lnTo>
                  <a:pt x="5604" y="393"/>
                </a:lnTo>
                <a:lnTo>
                  <a:pt x="5604" y="394"/>
                </a:lnTo>
                <a:lnTo>
                  <a:pt x="5604" y="393"/>
                </a:lnTo>
                <a:lnTo>
                  <a:pt x="5604" y="392"/>
                </a:lnTo>
                <a:lnTo>
                  <a:pt x="5605" y="393"/>
                </a:lnTo>
                <a:lnTo>
                  <a:pt x="5605" y="394"/>
                </a:lnTo>
                <a:lnTo>
                  <a:pt x="5605" y="393"/>
                </a:lnTo>
                <a:lnTo>
                  <a:pt x="5605" y="394"/>
                </a:lnTo>
                <a:lnTo>
                  <a:pt x="5606" y="393"/>
                </a:lnTo>
                <a:lnTo>
                  <a:pt x="5606" y="393"/>
                </a:lnTo>
                <a:lnTo>
                  <a:pt x="5606" y="393"/>
                </a:lnTo>
                <a:lnTo>
                  <a:pt x="5606" y="394"/>
                </a:lnTo>
                <a:lnTo>
                  <a:pt x="5607" y="394"/>
                </a:lnTo>
                <a:lnTo>
                  <a:pt x="5607" y="394"/>
                </a:lnTo>
                <a:lnTo>
                  <a:pt x="5607" y="394"/>
                </a:lnTo>
                <a:lnTo>
                  <a:pt x="5607" y="394"/>
                </a:lnTo>
                <a:lnTo>
                  <a:pt x="5608" y="394"/>
                </a:lnTo>
                <a:lnTo>
                  <a:pt x="5608" y="395"/>
                </a:lnTo>
                <a:lnTo>
                  <a:pt x="5608" y="395"/>
                </a:lnTo>
                <a:lnTo>
                  <a:pt x="5609" y="395"/>
                </a:lnTo>
                <a:lnTo>
                  <a:pt x="5609" y="395"/>
                </a:lnTo>
                <a:lnTo>
                  <a:pt x="5609" y="395"/>
                </a:lnTo>
                <a:lnTo>
                  <a:pt x="5609" y="395"/>
                </a:lnTo>
                <a:lnTo>
                  <a:pt x="5609" y="395"/>
                </a:lnTo>
                <a:lnTo>
                  <a:pt x="5610" y="395"/>
                </a:lnTo>
                <a:lnTo>
                  <a:pt x="5610" y="396"/>
                </a:lnTo>
                <a:lnTo>
                  <a:pt x="5610" y="396"/>
                </a:lnTo>
                <a:lnTo>
                  <a:pt x="5610" y="396"/>
                </a:lnTo>
                <a:lnTo>
                  <a:pt x="5611" y="396"/>
                </a:lnTo>
                <a:lnTo>
                  <a:pt x="5611" y="396"/>
                </a:lnTo>
                <a:lnTo>
                  <a:pt x="5611" y="396"/>
                </a:lnTo>
                <a:lnTo>
                  <a:pt x="5611" y="396"/>
                </a:lnTo>
                <a:lnTo>
                  <a:pt x="5612" y="396"/>
                </a:lnTo>
                <a:lnTo>
                  <a:pt x="5612" y="396"/>
                </a:lnTo>
                <a:lnTo>
                  <a:pt x="5612" y="396"/>
                </a:lnTo>
                <a:lnTo>
                  <a:pt x="5612" y="396"/>
                </a:lnTo>
                <a:lnTo>
                  <a:pt x="5613" y="395"/>
                </a:lnTo>
                <a:lnTo>
                  <a:pt x="5613" y="396"/>
                </a:lnTo>
                <a:lnTo>
                  <a:pt x="5613" y="395"/>
                </a:lnTo>
                <a:lnTo>
                  <a:pt x="5614" y="396"/>
                </a:lnTo>
                <a:lnTo>
                  <a:pt x="5614" y="396"/>
                </a:lnTo>
                <a:lnTo>
                  <a:pt x="5614" y="397"/>
                </a:lnTo>
                <a:lnTo>
                  <a:pt x="5614" y="397"/>
                </a:lnTo>
                <a:lnTo>
                  <a:pt x="5614" y="397"/>
                </a:lnTo>
                <a:lnTo>
                  <a:pt x="5615" y="397"/>
                </a:lnTo>
                <a:lnTo>
                  <a:pt x="5615" y="397"/>
                </a:lnTo>
                <a:lnTo>
                  <a:pt x="5615" y="396"/>
                </a:lnTo>
                <a:lnTo>
                  <a:pt x="5615" y="397"/>
                </a:lnTo>
                <a:lnTo>
                  <a:pt x="5616" y="397"/>
                </a:lnTo>
                <a:lnTo>
                  <a:pt x="5616" y="397"/>
                </a:lnTo>
                <a:lnTo>
                  <a:pt x="5616" y="396"/>
                </a:lnTo>
                <a:lnTo>
                  <a:pt x="5616" y="396"/>
                </a:lnTo>
                <a:lnTo>
                  <a:pt x="5617" y="396"/>
                </a:lnTo>
                <a:lnTo>
                  <a:pt x="5617" y="397"/>
                </a:lnTo>
                <a:lnTo>
                  <a:pt x="5617" y="396"/>
                </a:lnTo>
                <a:lnTo>
                  <a:pt x="5618" y="397"/>
                </a:lnTo>
                <a:lnTo>
                  <a:pt x="5618" y="397"/>
                </a:lnTo>
                <a:lnTo>
                  <a:pt x="5618" y="397"/>
                </a:lnTo>
                <a:lnTo>
                  <a:pt x="5618" y="397"/>
                </a:lnTo>
                <a:lnTo>
                  <a:pt x="5619" y="397"/>
                </a:lnTo>
                <a:lnTo>
                  <a:pt x="5619" y="397"/>
                </a:lnTo>
                <a:lnTo>
                  <a:pt x="5619" y="397"/>
                </a:lnTo>
                <a:lnTo>
                  <a:pt x="5619" y="397"/>
                </a:lnTo>
                <a:lnTo>
                  <a:pt x="5619" y="397"/>
                </a:lnTo>
                <a:lnTo>
                  <a:pt x="5620" y="398"/>
                </a:lnTo>
                <a:lnTo>
                  <a:pt x="5620" y="398"/>
                </a:lnTo>
                <a:lnTo>
                  <a:pt x="5620" y="398"/>
                </a:lnTo>
                <a:lnTo>
                  <a:pt x="5620" y="398"/>
                </a:lnTo>
                <a:lnTo>
                  <a:pt x="5621" y="398"/>
                </a:lnTo>
                <a:lnTo>
                  <a:pt x="5621" y="398"/>
                </a:lnTo>
                <a:lnTo>
                  <a:pt x="5621" y="399"/>
                </a:lnTo>
                <a:lnTo>
                  <a:pt x="5621" y="399"/>
                </a:lnTo>
                <a:lnTo>
                  <a:pt x="5622" y="398"/>
                </a:lnTo>
                <a:lnTo>
                  <a:pt x="5622" y="399"/>
                </a:lnTo>
                <a:lnTo>
                  <a:pt x="5622" y="398"/>
                </a:lnTo>
                <a:lnTo>
                  <a:pt x="5623" y="399"/>
                </a:lnTo>
                <a:lnTo>
                  <a:pt x="5623" y="398"/>
                </a:lnTo>
                <a:lnTo>
                  <a:pt x="5623" y="399"/>
                </a:lnTo>
                <a:lnTo>
                  <a:pt x="5623" y="399"/>
                </a:lnTo>
                <a:lnTo>
                  <a:pt x="5624" y="399"/>
                </a:lnTo>
                <a:lnTo>
                  <a:pt x="5624" y="399"/>
                </a:lnTo>
                <a:lnTo>
                  <a:pt x="5624" y="399"/>
                </a:lnTo>
                <a:lnTo>
                  <a:pt x="5624" y="399"/>
                </a:lnTo>
                <a:lnTo>
                  <a:pt x="5624" y="399"/>
                </a:lnTo>
                <a:lnTo>
                  <a:pt x="5625" y="399"/>
                </a:lnTo>
                <a:lnTo>
                  <a:pt x="5625" y="399"/>
                </a:lnTo>
                <a:lnTo>
                  <a:pt x="5625" y="400"/>
                </a:lnTo>
                <a:lnTo>
                  <a:pt x="5625" y="399"/>
                </a:lnTo>
                <a:lnTo>
                  <a:pt x="5626" y="398"/>
                </a:lnTo>
                <a:lnTo>
                  <a:pt x="5626" y="399"/>
                </a:lnTo>
                <a:lnTo>
                  <a:pt x="5626" y="399"/>
                </a:lnTo>
                <a:lnTo>
                  <a:pt x="5626" y="399"/>
                </a:lnTo>
                <a:lnTo>
                  <a:pt x="5627" y="398"/>
                </a:lnTo>
                <a:lnTo>
                  <a:pt x="5627" y="399"/>
                </a:lnTo>
                <a:lnTo>
                  <a:pt x="5627" y="399"/>
                </a:lnTo>
                <a:lnTo>
                  <a:pt x="5628" y="399"/>
                </a:lnTo>
                <a:lnTo>
                  <a:pt x="5628" y="399"/>
                </a:lnTo>
                <a:lnTo>
                  <a:pt x="5628" y="399"/>
                </a:lnTo>
                <a:lnTo>
                  <a:pt x="5628" y="399"/>
                </a:lnTo>
                <a:lnTo>
                  <a:pt x="5629" y="399"/>
                </a:lnTo>
                <a:lnTo>
                  <a:pt x="5629" y="399"/>
                </a:lnTo>
                <a:lnTo>
                  <a:pt x="5629" y="399"/>
                </a:lnTo>
                <a:lnTo>
                  <a:pt x="5629" y="399"/>
                </a:lnTo>
                <a:lnTo>
                  <a:pt x="5629" y="399"/>
                </a:lnTo>
                <a:lnTo>
                  <a:pt x="5630" y="400"/>
                </a:lnTo>
                <a:lnTo>
                  <a:pt x="5630" y="399"/>
                </a:lnTo>
                <a:lnTo>
                  <a:pt x="5630" y="399"/>
                </a:lnTo>
                <a:lnTo>
                  <a:pt x="5630" y="399"/>
                </a:lnTo>
                <a:lnTo>
                  <a:pt x="5631" y="400"/>
                </a:lnTo>
                <a:lnTo>
                  <a:pt x="5631" y="400"/>
                </a:lnTo>
                <a:lnTo>
                  <a:pt x="5631" y="400"/>
                </a:lnTo>
                <a:lnTo>
                  <a:pt x="5631" y="400"/>
                </a:lnTo>
                <a:lnTo>
                  <a:pt x="5632" y="400"/>
                </a:lnTo>
                <a:lnTo>
                  <a:pt x="5632" y="400"/>
                </a:lnTo>
                <a:lnTo>
                  <a:pt x="5632" y="400"/>
                </a:lnTo>
                <a:lnTo>
                  <a:pt x="5633" y="400"/>
                </a:lnTo>
                <a:lnTo>
                  <a:pt x="5633" y="400"/>
                </a:lnTo>
                <a:lnTo>
                  <a:pt x="5633" y="400"/>
                </a:lnTo>
                <a:lnTo>
                  <a:pt x="5633" y="400"/>
                </a:lnTo>
                <a:lnTo>
                  <a:pt x="5634" y="400"/>
                </a:lnTo>
                <a:lnTo>
                  <a:pt x="5634" y="400"/>
                </a:lnTo>
                <a:lnTo>
                  <a:pt x="5634" y="401"/>
                </a:lnTo>
                <a:lnTo>
                  <a:pt x="5634" y="400"/>
                </a:lnTo>
                <a:lnTo>
                  <a:pt x="5635" y="400"/>
                </a:lnTo>
                <a:lnTo>
                  <a:pt x="5635" y="399"/>
                </a:lnTo>
                <a:lnTo>
                  <a:pt x="5635" y="399"/>
                </a:lnTo>
                <a:lnTo>
                  <a:pt x="5635" y="399"/>
                </a:lnTo>
                <a:lnTo>
                  <a:pt x="5635" y="399"/>
                </a:lnTo>
                <a:lnTo>
                  <a:pt x="5636" y="400"/>
                </a:lnTo>
                <a:lnTo>
                  <a:pt x="5636" y="400"/>
                </a:lnTo>
                <a:lnTo>
                  <a:pt x="5636" y="400"/>
                </a:lnTo>
                <a:lnTo>
                  <a:pt x="5637" y="400"/>
                </a:lnTo>
                <a:lnTo>
                  <a:pt x="5637" y="400"/>
                </a:lnTo>
                <a:lnTo>
                  <a:pt x="5637" y="400"/>
                </a:lnTo>
                <a:lnTo>
                  <a:pt x="5637" y="400"/>
                </a:lnTo>
                <a:lnTo>
                  <a:pt x="5638" y="400"/>
                </a:lnTo>
                <a:lnTo>
                  <a:pt x="5638" y="400"/>
                </a:lnTo>
                <a:lnTo>
                  <a:pt x="5638" y="400"/>
                </a:lnTo>
                <a:lnTo>
                  <a:pt x="5638" y="400"/>
                </a:lnTo>
                <a:lnTo>
                  <a:pt x="5639" y="400"/>
                </a:lnTo>
                <a:lnTo>
                  <a:pt x="5639" y="400"/>
                </a:lnTo>
                <a:lnTo>
                  <a:pt x="5639" y="400"/>
                </a:lnTo>
                <a:lnTo>
                  <a:pt x="5639" y="400"/>
                </a:lnTo>
                <a:lnTo>
                  <a:pt x="5640" y="400"/>
                </a:lnTo>
                <a:lnTo>
                  <a:pt x="5640" y="400"/>
                </a:lnTo>
                <a:lnTo>
                  <a:pt x="5640" y="400"/>
                </a:lnTo>
                <a:lnTo>
                  <a:pt x="5640" y="401"/>
                </a:lnTo>
                <a:lnTo>
                  <a:pt x="5640" y="400"/>
                </a:lnTo>
                <a:lnTo>
                  <a:pt x="5641" y="401"/>
                </a:lnTo>
                <a:lnTo>
                  <a:pt x="5641" y="400"/>
                </a:lnTo>
                <a:lnTo>
                  <a:pt x="5641" y="400"/>
                </a:lnTo>
                <a:lnTo>
                  <a:pt x="5642" y="400"/>
                </a:lnTo>
                <a:lnTo>
                  <a:pt x="5642" y="400"/>
                </a:lnTo>
                <a:lnTo>
                  <a:pt x="5642" y="401"/>
                </a:lnTo>
                <a:lnTo>
                  <a:pt x="5642" y="401"/>
                </a:lnTo>
                <a:lnTo>
                  <a:pt x="5643" y="401"/>
                </a:lnTo>
                <a:lnTo>
                  <a:pt x="5643" y="401"/>
                </a:lnTo>
                <a:lnTo>
                  <a:pt x="5643" y="401"/>
                </a:lnTo>
                <a:lnTo>
                  <a:pt x="5643" y="401"/>
                </a:lnTo>
                <a:lnTo>
                  <a:pt x="5644" y="400"/>
                </a:lnTo>
                <a:lnTo>
                  <a:pt x="5644" y="401"/>
                </a:lnTo>
                <a:lnTo>
                  <a:pt x="5644" y="401"/>
                </a:lnTo>
                <a:lnTo>
                  <a:pt x="5644" y="401"/>
                </a:lnTo>
                <a:lnTo>
                  <a:pt x="5645" y="401"/>
                </a:lnTo>
                <a:lnTo>
                  <a:pt x="5645" y="401"/>
                </a:lnTo>
                <a:lnTo>
                  <a:pt x="5645" y="401"/>
                </a:lnTo>
                <a:lnTo>
                  <a:pt x="5645" y="401"/>
                </a:lnTo>
                <a:lnTo>
                  <a:pt x="5645" y="401"/>
                </a:lnTo>
                <a:lnTo>
                  <a:pt x="5646" y="401"/>
                </a:lnTo>
                <a:lnTo>
                  <a:pt x="5646" y="401"/>
                </a:lnTo>
                <a:lnTo>
                  <a:pt x="5646" y="400"/>
                </a:lnTo>
                <a:lnTo>
                  <a:pt x="5647" y="399"/>
                </a:lnTo>
                <a:lnTo>
                  <a:pt x="5647" y="400"/>
                </a:lnTo>
                <a:lnTo>
                  <a:pt x="5647" y="400"/>
                </a:lnTo>
                <a:lnTo>
                  <a:pt x="5647" y="400"/>
                </a:lnTo>
                <a:lnTo>
                  <a:pt x="5648" y="400"/>
                </a:lnTo>
                <a:lnTo>
                  <a:pt x="5648" y="400"/>
                </a:lnTo>
                <a:lnTo>
                  <a:pt x="5648" y="400"/>
                </a:lnTo>
                <a:lnTo>
                  <a:pt x="5648" y="400"/>
                </a:lnTo>
                <a:lnTo>
                  <a:pt x="5649" y="400"/>
                </a:lnTo>
                <a:lnTo>
                  <a:pt x="5649" y="401"/>
                </a:lnTo>
                <a:lnTo>
                  <a:pt x="5649" y="401"/>
                </a:lnTo>
                <a:lnTo>
                  <a:pt x="5649" y="400"/>
                </a:lnTo>
                <a:lnTo>
                  <a:pt x="5650" y="401"/>
                </a:lnTo>
                <a:lnTo>
                  <a:pt x="5650" y="400"/>
                </a:lnTo>
                <a:lnTo>
                  <a:pt x="5650" y="401"/>
                </a:lnTo>
                <a:lnTo>
                  <a:pt x="5650" y="401"/>
                </a:lnTo>
                <a:lnTo>
                  <a:pt x="5650" y="401"/>
                </a:lnTo>
                <a:lnTo>
                  <a:pt x="5651" y="401"/>
                </a:lnTo>
                <a:lnTo>
                  <a:pt x="5651" y="401"/>
                </a:lnTo>
                <a:lnTo>
                  <a:pt x="5651" y="401"/>
                </a:lnTo>
                <a:lnTo>
                  <a:pt x="5652" y="401"/>
                </a:lnTo>
                <a:lnTo>
                  <a:pt x="5652" y="401"/>
                </a:lnTo>
                <a:lnTo>
                  <a:pt x="5652" y="401"/>
                </a:lnTo>
                <a:lnTo>
                  <a:pt x="5652" y="401"/>
                </a:lnTo>
                <a:lnTo>
                  <a:pt x="5653" y="401"/>
                </a:lnTo>
                <a:lnTo>
                  <a:pt x="5653" y="401"/>
                </a:lnTo>
                <a:lnTo>
                  <a:pt x="5653" y="401"/>
                </a:lnTo>
                <a:lnTo>
                  <a:pt x="5653" y="401"/>
                </a:lnTo>
                <a:lnTo>
                  <a:pt x="5654" y="401"/>
                </a:lnTo>
                <a:lnTo>
                  <a:pt x="5654" y="400"/>
                </a:lnTo>
                <a:lnTo>
                  <a:pt x="5654" y="400"/>
                </a:lnTo>
                <a:lnTo>
                  <a:pt x="5654" y="400"/>
                </a:lnTo>
                <a:lnTo>
                  <a:pt x="5655" y="400"/>
                </a:lnTo>
                <a:lnTo>
                  <a:pt x="5655" y="400"/>
                </a:lnTo>
                <a:lnTo>
                  <a:pt x="5655" y="400"/>
                </a:lnTo>
                <a:lnTo>
                  <a:pt x="5656" y="400"/>
                </a:lnTo>
                <a:lnTo>
                  <a:pt x="5656" y="400"/>
                </a:lnTo>
                <a:lnTo>
                  <a:pt x="5656" y="400"/>
                </a:lnTo>
                <a:lnTo>
                  <a:pt x="5656" y="400"/>
                </a:lnTo>
                <a:lnTo>
                  <a:pt x="5656" y="400"/>
                </a:lnTo>
                <a:lnTo>
                  <a:pt x="5657" y="400"/>
                </a:lnTo>
                <a:lnTo>
                  <a:pt x="5657" y="400"/>
                </a:lnTo>
                <a:lnTo>
                  <a:pt x="5657" y="400"/>
                </a:lnTo>
                <a:lnTo>
                  <a:pt x="5657" y="400"/>
                </a:lnTo>
                <a:lnTo>
                  <a:pt x="5658" y="400"/>
                </a:lnTo>
                <a:lnTo>
                  <a:pt x="5658" y="401"/>
                </a:lnTo>
                <a:lnTo>
                  <a:pt x="5658" y="400"/>
                </a:lnTo>
                <a:lnTo>
                  <a:pt x="5658" y="400"/>
                </a:lnTo>
                <a:lnTo>
                  <a:pt x="5659" y="400"/>
                </a:lnTo>
                <a:lnTo>
                  <a:pt x="5659" y="400"/>
                </a:lnTo>
                <a:lnTo>
                  <a:pt x="5659" y="400"/>
                </a:lnTo>
                <a:lnTo>
                  <a:pt x="5659" y="400"/>
                </a:lnTo>
                <a:lnTo>
                  <a:pt x="5660" y="400"/>
                </a:lnTo>
                <a:lnTo>
                  <a:pt x="5660" y="400"/>
                </a:lnTo>
                <a:lnTo>
                  <a:pt x="5660" y="400"/>
                </a:lnTo>
                <a:lnTo>
                  <a:pt x="5661" y="400"/>
                </a:lnTo>
                <a:lnTo>
                  <a:pt x="5661" y="401"/>
                </a:lnTo>
                <a:lnTo>
                  <a:pt x="5661" y="400"/>
                </a:lnTo>
                <a:lnTo>
                  <a:pt x="5661" y="401"/>
                </a:lnTo>
                <a:lnTo>
                  <a:pt x="5661" y="401"/>
                </a:lnTo>
                <a:lnTo>
                  <a:pt x="5662" y="401"/>
                </a:lnTo>
                <a:lnTo>
                  <a:pt x="5662" y="400"/>
                </a:lnTo>
                <a:lnTo>
                  <a:pt x="5662" y="401"/>
                </a:lnTo>
                <a:lnTo>
                  <a:pt x="5662" y="401"/>
                </a:lnTo>
                <a:lnTo>
                  <a:pt x="5663" y="401"/>
                </a:lnTo>
                <a:lnTo>
                  <a:pt x="5663" y="401"/>
                </a:lnTo>
                <a:lnTo>
                  <a:pt x="5663" y="401"/>
                </a:lnTo>
                <a:lnTo>
                  <a:pt x="5663" y="401"/>
                </a:lnTo>
                <a:lnTo>
                  <a:pt x="5664" y="401"/>
                </a:lnTo>
                <a:lnTo>
                  <a:pt x="5664" y="401"/>
                </a:lnTo>
                <a:lnTo>
                  <a:pt x="5664" y="401"/>
                </a:lnTo>
                <a:lnTo>
                  <a:pt x="5664" y="401"/>
                </a:lnTo>
                <a:lnTo>
                  <a:pt x="5665" y="401"/>
                </a:lnTo>
                <a:lnTo>
                  <a:pt x="5665" y="401"/>
                </a:lnTo>
                <a:lnTo>
                  <a:pt x="5665" y="401"/>
                </a:lnTo>
                <a:lnTo>
                  <a:pt x="5666" y="400"/>
                </a:lnTo>
                <a:lnTo>
                  <a:pt x="5666" y="400"/>
                </a:lnTo>
                <a:lnTo>
                  <a:pt x="5666" y="400"/>
                </a:lnTo>
                <a:lnTo>
                  <a:pt x="5666" y="400"/>
                </a:lnTo>
                <a:lnTo>
                  <a:pt x="5666" y="400"/>
                </a:lnTo>
                <a:lnTo>
                  <a:pt x="5667" y="400"/>
                </a:lnTo>
                <a:lnTo>
                  <a:pt x="5667" y="400"/>
                </a:lnTo>
                <a:lnTo>
                  <a:pt x="5667" y="400"/>
                </a:lnTo>
                <a:lnTo>
                  <a:pt x="5667" y="400"/>
                </a:lnTo>
                <a:lnTo>
                  <a:pt x="5668" y="400"/>
                </a:lnTo>
                <a:lnTo>
                  <a:pt x="5668" y="400"/>
                </a:lnTo>
                <a:lnTo>
                  <a:pt x="5668" y="400"/>
                </a:lnTo>
                <a:lnTo>
                  <a:pt x="5668" y="400"/>
                </a:lnTo>
                <a:lnTo>
                  <a:pt x="5669" y="400"/>
                </a:lnTo>
                <a:lnTo>
                  <a:pt x="5669" y="400"/>
                </a:lnTo>
                <a:lnTo>
                  <a:pt x="5669" y="400"/>
                </a:lnTo>
                <a:lnTo>
                  <a:pt x="5669" y="400"/>
                </a:lnTo>
                <a:lnTo>
                  <a:pt x="5670" y="400"/>
                </a:lnTo>
                <a:lnTo>
                  <a:pt x="5670" y="400"/>
                </a:lnTo>
                <a:lnTo>
                  <a:pt x="5670" y="401"/>
                </a:lnTo>
                <a:lnTo>
                  <a:pt x="5671" y="400"/>
                </a:lnTo>
                <a:lnTo>
                  <a:pt x="5671" y="400"/>
                </a:lnTo>
                <a:lnTo>
                  <a:pt x="5671" y="400"/>
                </a:lnTo>
                <a:lnTo>
                  <a:pt x="5671" y="400"/>
                </a:lnTo>
                <a:lnTo>
                  <a:pt x="5671" y="400"/>
                </a:lnTo>
                <a:lnTo>
                  <a:pt x="5672" y="400"/>
                </a:lnTo>
                <a:lnTo>
                  <a:pt x="5672" y="400"/>
                </a:lnTo>
                <a:lnTo>
                  <a:pt x="5672" y="400"/>
                </a:lnTo>
                <a:lnTo>
                  <a:pt x="5672" y="400"/>
                </a:lnTo>
                <a:lnTo>
                  <a:pt x="5673" y="400"/>
                </a:lnTo>
                <a:lnTo>
                  <a:pt x="5673" y="400"/>
                </a:lnTo>
                <a:lnTo>
                  <a:pt x="5673" y="400"/>
                </a:lnTo>
                <a:lnTo>
                  <a:pt x="5673" y="400"/>
                </a:lnTo>
                <a:lnTo>
                  <a:pt x="5674" y="400"/>
                </a:lnTo>
                <a:lnTo>
                  <a:pt x="5674" y="400"/>
                </a:lnTo>
                <a:lnTo>
                  <a:pt x="5674" y="399"/>
                </a:lnTo>
                <a:lnTo>
                  <a:pt x="5675" y="399"/>
                </a:lnTo>
                <a:lnTo>
                  <a:pt x="5675" y="399"/>
                </a:lnTo>
                <a:lnTo>
                  <a:pt x="5675" y="399"/>
                </a:lnTo>
                <a:lnTo>
                  <a:pt x="5675" y="398"/>
                </a:lnTo>
                <a:lnTo>
                  <a:pt x="5676" y="399"/>
                </a:lnTo>
                <a:lnTo>
                  <a:pt x="5676" y="399"/>
                </a:lnTo>
                <a:lnTo>
                  <a:pt x="5676" y="399"/>
                </a:lnTo>
                <a:lnTo>
                  <a:pt x="5676" y="399"/>
                </a:lnTo>
                <a:lnTo>
                  <a:pt x="5676" y="399"/>
                </a:lnTo>
                <a:lnTo>
                  <a:pt x="5677" y="399"/>
                </a:lnTo>
                <a:lnTo>
                  <a:pt x="5677" y="398"/>
                </a:lnTo>
                <a:lnTo>
                  <a:pt x="5677" y="398"/>
                </a:lnTo>
                <a:lnTo>
                  <a:pt x="5677" y="398"/>
                </a:lnTo>
                <a:lnTo>
                  <a:pt x="5678" y="399"/>
                </a:lnTo>
                <a:lnTo>
                  <a:pt x="5678" y="399"/>
                </a:lnTo>
                <a:lnTo>
                  <a:pt x="5678" y="398"/>
                </a:lnTo>
                <a:lnTo>
                  <a:pt x="5678" y="398"/>
                </a:lnTo>
                <a:lnTo>
                  <a:pt x="5679" y="398"/>
                </a:lnTo>
                <a:lnTo>
                  <a:pt x="5679" y="399"/>
                </a:lnTo>
                <a:lnTo>
                  <a:pt x="5679" y="398"/>
                </a:lnTo>
                <a:lnTo>
                  <a:pt x="5680" y="399"/>
                </a:lnTo>
                <a:lnTo>
                  <a:pt x="5680" y="399"/>
                </a:lnTo>
                <a:lnTo>
                  <a:pt x="5680" y="399"/>
                </a:lnTo>
                <a:lnTo>
                  <a:pt x="5680" y="398"/>
                </a:lnTo>
                <a:lnTo>
                  <a:pt x="5681" y="398"/>
                </a:lnTo>
                <a:lnTo>
                  <a:pt x="5681" y="398"/>
                </a:lnTo>
                <a:lnTo>
                  <a:pt x="5681" y="398"/>
                </a:lnTo>
                <a:lnTo>
                  <a:pt x="5681" y="398"/>
                </a:lnTo>
                <a:lnTo>
                  <a:pt x="5682" y="398"/>
                </a:lnTo>
                <a:lnTo>
                  <a:pt x="5682" y="398"/>
                </a:lnTo>
                <a:lnTo>
                  <a:pt x="5682" y="397"/>
                </a:lnTo>
                <a:lnTo>
                  <a:pt x="5682" y="397"/>
                </a:lnTo>
                <a:lnTo>
                  <a:pt x="5682" y="397"/>
                </a:lnTo>
                <a:lnTo>
                  <a:pt x="5683" y="397"/>
                </a:lnTo>
                <a:lnTo>
                  <a:pt x="5683" y="397"/>
                </a:lnTo>
                <a:lnTo>
                  <a:pt x="5683" y="397"/>
                </a:lnTo>
                <a:lnTo>
                  <a:pt x="5683" y="397"/>
                </a:lnTo>
                <a:lnTo>
                  <a:pt x="5684" y="397"/>
                </a:lnTo>
                <a:lnTo>
                  <a:pt x="5684" y="397"/>
                </a:lnTo>
                <a:lnTo>
                  <a:pt x="5684" y="397"/>
                </a:lnTo>
                <a:lnTo>
                  <a:pt x="5685" y="397"/>
                </a:lnTo>
                <a:lnTo>
                  <a:pt x="5685" y="397"/>
                </a:lnTo>
                <a:lnTo>
                  <a:pt x="5685" y="396"/>
                </a:lnTo>
                <a:lnTo>
                  <a:pt x="5685" y="395"/>
                </a:lnTo>
                <a:lnTo>
                  <a:pt x="5686" y="396"/>
                </a:lnTo>
                <a:lnTo>
                  <a:pt x="5686" y="395"/>
                </a:lnTo>
                <a:lnTo>
                  <a:pt x="5686" y="395"/>
                </a:lnTo>
                <a:lnTo>
                  <a:pt x="5686" y="395"/>
                </a:lnTo>
                <a:lnTo>
                  <a:pt x="5687" y="395"/>
                </a:lnTo>
                <a:lnTo>
                  <a:pt x="5687" y="395"/>
                </a:lnTo>
                <a:lnTo>
                  <a:pt x="5687" y="394"/>
                </a:lnTo>
                <a:lnTo>
                  <a:pt x="5687" y="394"/>
                </a:lnTo>
                <a:lnTo>
                  <a:pt x="5687" y="394"/>
                </a:lnTo>
                <a:lnTo>
                  <a:pt x="5688" y="395"/>
                </a:lnTo>
                <a:lnTo>
                  <a:pt x="5688" y="395"/>
                </a:lnTo>
                <a:lnTo>
                  <a:pt x="5688" y="395"/>
                </a:lnTo>
                <a:lnTo>
                  <a:pt x="5688" y="394"/>
                </a:lnTo>
                <a:lnTo>
                  <a:pt x="5689" y="394"/>
                </a:lnTo>
                <a:lnTo>
                  <a:pt x="5689" y="394"/>
                </a:lnTo>
                <a:lnTo>
                  <a:pt x="5689" y="394"/>
                </a:lnTo>
                <a:lnTo>
                  <a:pt x="5690" y="395"/>
                </a:lnTo>
                <a:lnTo>
                  <a:pt x="5690" y="393"/>
                </a:lnTo>
                <a:lnTo>
                  <a:pt x="5690" y="394"/>
                </a:lnTo>
                <a:lnTo>
                  <a:pt x="5690" y="394"/>
                </a:lnTo>
                <a:lnTo>
                  <a:pt x="5691" y="394"/>
                </a:lnTo>
                <a:lnTo>
                  <a:pt x="5691" y="393"/>
                </a:lnTo>
                <a:lnTo>
                  <a:pt x="5691" y="393"/>
                </a:lnTo>
                <a:lnTo>
                  <a:pt x="5691" y="393"/>
                </a:lnTo>
                <a:lnTo>
                  <a:pt x="5692" y="392"/>
                </a:lnTo>
                <a:lnTo>
                  <a:pt x="5692" y="392"/>
                </a:lnTo>
                <a:lnTo>
                  <a:pt x="5692" y="392"/>
                </a:lnTo>
                <a:lnTo>
                  <a:pt x="5692" y="392"/>
                </a:lnTo>
                <a:lnTo>
                  <a:pt x="5692" y="391"/>
                </a:lnTo>
                <a:lnTo>
                  <a:pt x="5693" y="391"/>
                </a:lnTo>
                <a:lnTo>
                  <a:pt x="5693" y="391"/>
                </a:lnTo>
                <a:lnTo>
                  <a:pt x="5693" y="390"/>
                </a:lnTo>
                <a:lnTo>
                  <a:pt x="5694" y="390"/>
                </a:lnTo>
                <a:lnTo>
                  <a:pt x="5694" y="389"/>
                </a:lnTo>
                <a:lnTo>
                  <a:pt x="5694" y="389"/>
                </a:lnTo>
                <a:lnTo>
                  <a:pt x="5694" y="390"/>
                </a:lnTo>
                <a:lnTo>
                  <a:pt x="5695" y="390"/>
                </a:lnTo>
                <a:lnTo>
                  <a:pt x="5695" y="390"/>
                </a:lnTo>
                <a:lnTo>
                  <a:pt x="5695" y="389"/>
                </a:lnTo>
                <a:lnTo>
                  <a:pt x="5695" y="389"/>
                </a:lnTo>
                <a:lnTo>
                  <a:pt x="5696" y="389"/>
                </a:lnTo>
                <a:lnTo>
                  <a:pt x="5696" y="389"/>
                </a:lnTo>
                <a:lnTo>
                  <a:pt x="5696" y="388"/>
                </a:lnTo>
                <a:lnTo>
                  <a:pt x="5696" y="388"/>
                </a:lnTo>
                <a:lnTo>
                  <a:pt x="5697" y="388"/>
                </a:lnTo>
                <a:lnTo>
                  <a:pt x="5697" y="388"/>
                </a:lnTo>
                <a:lnTo>
                  <a:pt x="5697" y="387"/>
                </a:lnTo>
                <a:lnTo>
                  <a:pt x="5697" y="387"/>
                </a:lnTo>
                <a:lnTo>
                  <a:pt x="5697" y="387"/>
                </a:lnTo>
                <a:lnTo>
                  <a:pt x="5698" y="387"/>
                </a:lnTo>
                <a:lnTo>
                  <a:pt x="5698" y="388"/>
                </a:lnTo>
                <a:lnTo>
                  <a:pt x="5698" y="387"/>
                </a:lnTo>
                <a:lnTo>
                  <a:pt x="5699" y="387"/>
                </a:lnTo>
                <a:lnTo>
                  <a:pt x="5699" y="387"/>
                </a:lnTo>
                <a:lnTo>
                  <a:pt x="5699" y="386"/>
                </a:lnTo>
                <a:lnTo>
                  <a:pt x="5699" y="385"/>
                </a:lnTo>
                <a:lnTo>
                  <a:pt x="5700" y="385"/>
                </a:lnTo>
                <a:lnTo>
                  <a:pt x="5700" y="385"/>
                </a:lnTo>
                <a:lnTo>
                  <a:pt x="5700" y="386"/>
                </a:lnTo>
                <a:lnTo>
                  <a:pt x="5700" y="386"/>
                </a:lnTo>
                <a:lnTo>
                  <a:pt x="5701" y="386"/>
                </a:lnTo>
                <a:lnTo>
                  <a:pt x="5701" y="387"/>
                </a:lnTo>
                <a:lnTo>
                  <a:pt x="5701" y="386"/>
                </a:lnTo>
                <a:lnTo>
                  <a:pt x="5701" y="386"/>
                </a:lnTo>
                <a:lnTo>
                  <a:pt x="5702" y="386"/>
                </a:lnTo>
                <a:lnTo>
                  <a:pt x="5702" y="385"/>
                </a:lnTo>
                <a:lnTo>
                  <a:pt x="5702" y="385"/>
                </a:lnTo>
                <a:lnTo>
                  <a:pt x="5702" y="385"/>
                </a:lnTo>
                <a:lnTo>
                  <a:pt x="5702" y="385"/>
                </a:lnTo>
                <a:lnTo>
                  <a:pt x="5703" y="384"/>
                </a:lnTo>
                <a:lnTo>
                  <a:pt x="5703" y="385"/>
                </a:lnTo>
                <a:lnTo>
                  <a:pt x="5703" y="385"/>
                </a:lnTo>
                <a:lnTo>
                  <a:pt x="5704" y="385"/>
                </a:lnTo>
                <a:lnTo>
                  <a:pt x="5704" y="383"/>
                </a:lnTo>
                <a:lnTo>
                  <a:pt x="5704" y="384"/>
                </a:lnTo>
                <a:lnTo>
                  <a:pt x="5704" y="384"/>
                </a:lnTo>
                <a:lnTo>
                  <a:pt x="5705" y="384"/>
                </a:lnTo>
                <a:lnTo>
                  <a:pt x="5705" y="383"/>
                </a:lnTo>
                <a:lnTo>
                  <a:pt x="5705" y="383"/>
                </a:lnTo>
                <a:lnTo>
                  <a:pt x="5705" y="382"/>
                </a:lnTo>
                <a:lnTo>
                  <a:pt x="5706" y="382"/>
                </a:lnTo>
                <a:lnTo>
                  <a:pt x="5706" y="382"/>
                </a:lnTo>
                <a:lnTo>
                  <a:pt x="5706" y="381"/>
                </a:lnTo>
                <a:lnTo>
                  <a:pt x="5706" y="382"/>
                </a:lnTo>
                <a:lnTo>
                  <a:pt x="5707" y="382"/>
                </a:lnTo>
                <a:lnTo>
                  <a:pt x="5707" y="382"/>
                </a:lnTo>
                <a:lnTo>
                  <a:pt x="5707" y="382"/>
                </a:lnTo>
                <a:lnTo>
                  <a:pt x="5707" y="381"/>
                </a:lnTo>
                <a:lnTo>
                  <a:pt x="5707" y="381"/>
                </a:lnTo>
                <a:lnTo>
                  <a:pt x="5708" y="381"/>
                </a:lnTo>
                <a:lnTo>
                  <a:pt x="5708" y="382"/>
                </a:lnTo>
                <a:lnTo>
                  <a:pt x="5708" y="381"/>
                </a:lnTo>
                <a:lnTo>
                  <a:pt x="5709" y="380"/>
                </a:lnTo>
                <a:lnTo>
                  <a:pt x="5709" y="380"/>
                </a:lnTo>
                <a:lnTo>
                  <a:pt x="5709" y="380"/>
                </a:lnTo>
                <a:lnTo>
                  <a:pt x="5709" y="380"/>
                </a:lnTo>
                <a:lnTo>
                  <a:pt x="5710" y="381"/>
                </a:lnTo>
                <a:lnTo>
                  <a:pt x="5710" y="381"/>
                </a:lnTo>
                <a:lnTo>
                  <a:pt x="5710" y="380"/>
                </a:lnTo>
                <a:lnTo>
                  <a:pt x="5710" y="380"/>
                </a:lnTo>
                <a:lnTo>
                  <a:pt x="5711" y="380"/>
                </a:lnTo>
                <a:lnTo>
                  <a:pt x="5711" y="380"/>
                </a:lnTo>
                <a:lnTo>
                  <a:pt x="5711" y="380"/>
                </a:lnTo>
                <a:lnTo>
                  <a:pt x="5711" y="380"/>
                </a:lnTo>
                <a:lnTo>
                  <a:pt x="5712" y="379"/>
                </a:lnTo>
                <a:lnTo>
                  <a:pt x="5712" y="378"/>
                </a:lnTo>
                <a:lnTo>
                  <a:pt x="5712" y="379"/>
                </a:lnTo>
                <a:lnTo>
                  <a:pt x="5713" y="379"/>
                </a:lnTo>
                <a:lnTo>
                  <a:pt x="5713" y="378"/>
                </a:lnTo>
                <a:lnTo>
                  <a:pt x="5713" y="378"/>
                </a:lnTo>
                <a:lnTo>
                  <a:pt x="5713" y="379"/>
                </a:lnTo>
                <a:lnTo>
                  <a:pt x="5713" y="379"/>
                </a:lnTo>
                <a:lnTo>
                  <a:pt x="5714" y="378"/>
                </a:lnTo>
                <a:lnTo>
                  <a:pt x="5714" y="378"/>
                </a:lnTo>
                <a:lnTo>
                  <a:pt x="5714" y="377"/>
                </a:lnTo>
                <a:lnTo>
                  <a:pt x="5714" y="376"/>
                </a:lnTo>
                <a:lnTo>
                  <a:pt x="5715" y="376"/>
                </a:lnTo>
                <a:lnTo>
                  <a:pt x="5715" y="375"/>
                </a:lnTo>
                <a:lnTo>
                  <a:pt x="5715" y="376"/>
                </a:lnTo>
                <a:lnTo>
                  <a:pt x="5715" y="377"/>
                </a:lnTo>
                <a:lnTo>
                  <a:pt x="5716" y="377"/>
                </a:lnTo>
                <a:lnTo>
                  <a:pt x="5716" y="377"/>
                </a:lnTo>
                <a:lnTo>
                  <a:pt x="5716" y="376"/>
                </a:lnTo>
                <a:lnTo>
                  <a:pt x="5716" y="375"/>
                </a:lnTo>
                <a:lnTo>
                  <a:pt x="5717" y="375"/>
                </a:lnTo>
                <a:lnTo>
                  <a:pt x="5717" y="374"/>
                </a:lnTo>
                <a:lnTo>
                  <a:pt x="5717" y="375"/>
                </a:lnTo>
                <a:lnTo>
                  <a:pt x="5718" y="375"/>
                </a:lnTo>
                <a:lnTo>
                  <a:pt x="5718" y="375"/>
                </a:lnTo>
                <a:lnTo>
                  <a:pt x="5718" y="373"/>
                </a:lnTo>
                <a:lnTo>
                  <a:pt x="5718" y="375"/>
                </a:lnTo>
                <a:lnTo>
                  <a:pt x="5718" y="375"/>
                </a:lnTo>
                <a:lnTo>
                  <a:pt x="5719" y="375"/>
                </a:lnTo>
                <a:lnTo>
                  <a:pt x="5719" y="375"/>
                </a:lnTo>
                <a:lnTo>
                  <a:pt x="5719" y="375"/>
                </a:lnTo>
                <a:lnTo>
                  <a:pt x="5719" y="375"/>
                </a:lnTo>
                <a:lnTo>
                  <a:pt x="5720" y="376"/>
                </a:lnTo>
                <a:lnTo>
                  <a:pt x="5720" y="375"/>
                </a:lnTo>
                <a:lnTo>
                  <a:pt x="5720" y="373"/>
                </a:lnTo>
                <a:lnTo>
                  <a:pt x="5720" y="374"/>
                </a:lnTo>
                <a:lnTo>
                  <a:pt x="5721" y="373"/>
                </a:lnTo>
                <a:lnTo>
                  <a:pt x="5721" y="374"/>
                </a:lnTo>
                <a:lnTo>
                  <a:pt x="5721" y="374"/>
                </a:lnTo>
                <a:lnTo>
                  <a:pt x="5721" y="373"/>
                </a:lnTo>
                <a:lnTo>
                  <a:pt x="5722" y="373"/>
                </a:lnTo>
                <a:lnTo>
                  <a:pt x="5722" y="372"/>
                </a:lnTo>
                <a:lnTo>
                  <a:pt x="5722" y="373"/>
                </a:lnTo>
                <a:lnTo>
                  <a:pt x="5723" y="374"/>
                </a:lnTo>
                <a:lnTo>
                  <a:pt x="5723" y="373"/>
                </a:lnTo>
                <a:lnTo>
                  <a:pt x="5723" y="374"/>
                </a:lnTo>
                <a:lnTo>
                  <a:pt x="5723" y="373"/>
                </a:lnTo>
                <a:lnTo>
                  <a:pt x="5723" y="373"/>
                </a:lnTo>
                <a:lnTo>
                  <a:pt x="5724" y="374"/>
                </a:lnTo>
                <a:lnTo>
                  <a:pt x="5724" y="373"/>
                </a:lnTo>
                <a:lnTo>
                  <a:pt x="5724" y="373"/>
                </a:lnTo>
                <a:lnTo>
                  <a:pt x="5724" y="372"/>
                </a:lnTo>
                <a:lnTo>
                  <a:pt x="5725" y="371"/>
                </a:lnTo>
                <a:lnTo>
                  <a:pt x="5725" y="371"/>
                </a:lnTo>
                <a:lnTo>
                  <a:pt x="5725" y="372"/>
                </a:lnTo>
                <a:lnTo>
                  <a:pt x="5725" y="373"/>
                </a:lnTo>
                <a:lnTo>
                  <a:pt x="5726" y="371"/>
                </a:lnTo>
                <a:lnTo>
                  <a:pt x="5726" y="370"/>
                </a:lnTo>
                <a:lnTo>
                  <a:pt x="5726" y="371"/>
                </a:lnTo>
                <a:lnTo>
                  <a:pt x="5726" y="372"/>
                </a:lnTo>
                <a:lnTo>
                  <a:pt x="5727" y="371"/>
                </a:lnTo>
                <a:lnTo>
                  <a:pt x="5727" y="371"/>
                </a:lnTo>
                <a:lnTo>
                  <a:pt x="5727" y="371"/>
                </a:lnTo>
                <a:lnTo>
                  <a:pt x="5728" y="370"/>
                </a:lnTo>
                <a:lnTo>
                  <a:pt x="5728" y="372"/>
                </a:lnTo>
                <a:lnTo>
                  <a:pt x="5728" y="372"/>
                </a:lnTo>
                <a:lnTo>
                  <a:pt x="5728" y="372"/>
                </a:lnTo>
                <a:lnTo>
                  <a:pt x="5728" y="371"/>
                </a:lnTo>
                <a:lnTo>
                  <a:pt x="5729" y="371"/>
                </a:lnTo>
                <a:lnTo>
                  <a:pt x="5729" y="372"/>
                </a:lnTo>
                <a:lnTo>
                  <a:pt x="5729" y="371"/>
                </a:lnTo>
                <a:lnTo>
                  <a:pt x="5729" y="370"/>
                </a:lnTo>
                <a:lnTo>
                  <a:pt x="5730" y="371"/>
                </a:lnTo>
                <a:lnTo>
                  <a:pt x="5730" y="372"/>
                </a:lnTo>
                <a:lnTo>
                  <a:pt x="5730" y="372"/>
                </a:lnTo>
                <a:lnTo>
                  <a:pt x="5730" y="372"/>
                </a:lnTo>
                <a:lnTo>
                  <a:pt x="5731" y="373"/>
                </a:lnTo>
                <a:lnTo>
                  <a:pt x="5731" y="374"/>
                </a:lnTo>
                <a:lnTo>
                  <a:pt x="5731" y="373"/>
                </a:lnTo>
                <a:lnTo>
                  <a:pt x="5732" y="372"/>
                </a:lnTo>
                <a:lnTo>
                  <a:pt x="5732" y="372"/>
                </a:lnTo>
                <a:lnTo>
                  <a:pt x="5732" y="372"/>
                </a:lnTo>
                <a:lnTo>
                  <a:pt x="5732" y="372"/>
                </a:lnTo>
                <a:lnTo>
                  <a:pt x="5733" y="370"/>
                </a:lnTo>
                <a:lnTo>
                  <a:pt x="5733" y="370"/>
                </a:lnTo>
                <a:lnTo>
                  <a:pt x="5733" y="369"/>
                </a:lnTo>
                <a:lnTo>
                  <a:pt x="5733" y="369"/>
                </a:lnTo>
                <a:lnTo>
                  <a:pt x="5734" y="369"/>
                </a:lnTo>
                <a:lnTo>
                  <a:pt x="5734" y="369"/>
                </a:lnTo>
                <a:lnTo>
                  <a:pt x="5734" y="372"/>
                </a:lnTo>
                <a:lnTo>
                  <a:pt x="5734" y="370"/>
                </a:lnTo>
                <a:lnTo>
                  <a:pt x="5734" y="370"/>
                </a:lnTo>
                <a:lnTo>
                  <a:pt x="5735" y="371"/>
                </a:lnTo>
                <a:lnTo>
                  <a:pt x="5735" y="372"/>
                </a:lnTo>
                <a:lnTo>
                  <a:pt x="5735" y="372"/>
                </a:lnTo>
                <a:lnTo>
                  <a:pt x="5735" y="372"/>
                </a:lnTo>
                <a:lnTo>
                  <a:pt x="5736" y="373"/>
                </a:lnTo>
                <a:lnTo>
                  <a:pt x="5736" y="372"/>
                </a:lnTo>
                <a:lnTo>
                  <a:pt x="5736" y="372"/>
                </a:lnTo>
                <a:lnTo>
                  <a:pt x="5737" y="371"/>
                </a:lnTo>
                <a:lnTo>
                  <a:pt x="5737" y="369"/>
                </a:lnTo>
                <a:lnTo>
                  <a:pt x="5737" y="370"/>
                </a:lnTo>
                <a:lnTo>
                  <a:pt x="5737" y="370"/>
                </a:lnTo>
                <a:lnTo>
                  <a:pt x="5738" y="371"/>
                </a:lnTo>
                <a:lnTo>
                  <a:pt x="5738" y="370"/>
                </a:lnTo>
                <a:lnTo>
                  <a:pt x="5738" y="370"/>
                </a:lnTo>
                <a:lnTo>
                  <a:pt x="5738" y="371"/>
                </a:lnTo>
                <a:lnTo>
                  <a:pt x="5739" y="372"/>
                </a:lnTo>
                <a:lnTo>
                  <a:pt x="5739" y="372"/>
                </a:lnTo>
                <a:lnTo>
                  <a:pt x="5739" y="373"/>
                </a:lnTo>
                <a:lnTo>
                  <a:pt x="5739" y="372"/>
                </a:lnTo>
                <a:lnTo>
                  <a:pt x="5739" y="372"/>
                </a:lnTo>
                <a:lnTo>
                  <a:pt x="5740" y="372"/>
                </a:lnTo>
                <a:lnTo>
                  <a:pt x="5740" y="371"/>
                </a:lnTo>
                <a:lnTo>
                  <a:pt x="5740" y="370"/>
                </a:lnTo>
                <a:lnTo>
                  <a:pt x="5740" y="370"/>
                </a:lnTo>
                <a:lnTo>
                  <a:pt x="5741" y="369"/>
                </a:lnTo>
                <a:lnTo>
                  <a:pt x="5741" y="368"/>
                </a:lnTo>
                <a:lnTo>
                  <a:pt x="5741" y="368"/>
                </a:lnTo>
                <a:lnTo>
                  <a:pt x="5742" y="367"/>
                </a:lnTo>
                <a:lnTo>
                  <a:pt x="5742" y="368"/>
                </a:lnTo>
                <a:lnTo>
                  <a:pt x="5742" y="368"/>
                </a:lnTo>
                <a:lnTo>
                  <a:pt x="5742" y="368"/>
                </a:lnTo>
                <a:lnTo>
                  <a:pt x="5743" y="370"/>
                </a:lnTo>
                <a:lnTo>
                  <a:pt x="5743" y="370"/>
                </a:lnTo>
                <a:lnTo>
                  <a:pt x="5743" y="369"/>
                </a:lnTo>
                <a:lnTo>
                  <a:pt x="5743" y="371"/>
                </a:lnTo>
                <a:lnTo>
                  <a:pt x="5744" y="371"/>
                </a:lnTo>
                <a:lnTo>
                  <a:pt x="5744" y="371"/>
                </a:lnTo>
                <a:lnTo>
                  <a:pt x="5744" y="370"/>
                </a:lnTo>
                <a:lnTo>
                  <a:pt x="5744" y="371"/>
                </a:lnTo>
                <a:lnTo>
                  <a:pt x="5744" y="369"/>
                </a:lnTo>
                <a:lnTo>
                  <a:pt x="5745" y="369"/>
                </a:lnTo>
                <a:lnTo>
                  <a:pt x="5745" y="369"/>
                </a:lnTo>
                <a:lnTo>
                  <a:pt x="5745" y="369"/>
                </a:lnTo>
                <a:lnTo>
                  <a:pt x="5745" y="369"/>
                </a:lnTo>
                <a:lnTo>
                  <a:pt x="5746" y="368"/>
                </a:lnTo>
                <a:lnTo>
                  <a:pt x="5746" y="368"/>
                </a:lnTo>
                <a:lnTo>
                  <a:pt x="5746" y="369"/>
                </a:lnTo>
                <a:lnTo>
                  <a:pt x="5747" y="368"/>
                </a:lnTo>
                <a:lnTo>
                  <a:pt x="5747" y="368"/>
                </a:lnTo>
                <a:lnTo>
                  <a:pt x="5747" y="369"/>
                </a:lnTo>
                <a:lnTo>
                  <a:pt x="5747" y="369"/>
                </a:lnTo>
                <a:lnTo>
                  <a:pt x="5748" y="370"/>
                </a:lnTo>
                <a:lnTo>
                  <a:pt x="5748" y="371"/>
                </a:lnTo>
                <a:lnTo>
                  <a:pt x="5748" y="369"/>
                </a:lnTo>
                <a:lnTo>
                  <a:pt x="5748" y="370"/>
                </a:lnTo>
                <a:lnTo>
                  <a:pt x="5749" y="369"/>
                </a:lnTo>
                <a:lnTo>
                  <a:pt x="5749" y="369"/>
                </a:lnTo>
                <a:lnTo>
                  <a:pt x="5749" y="370"/>
                </a:lnTo>
                <a:lnTo>
                  <a:pt x="5749" y="370"/>
                </a:lnTo>
                <a:lnTo>
                  <a:pt x="5749" y="369"/>
                </a:lnTo>
                <a:lnTo>
                  <a:pt x="5750" y="369"/>
                </a:lnTo>
                <a:lnTo>
                  <a:pt x="5750" y="371"/>
                </a:lnTo>
                <a:lnTo>
                  <a:pt x="5750" y="370"/>
                </a:lnTo>
                <a:lnTo>
                  <a:pt x="5750" y="369"/>
                </a:lnTo>
                <a:lnTo>
                  <a:pt x="5751" y="368"/>
                </a:lnTo>
                <a:lnTo>
                  <a:pt x="5751" y="370"/>
                </a:lnTo>
                <a:lnTo>
                  <a:pt x="5751" y="369"/>
                </a:lnTo>
                <a:lnTo>
                  <a:pt x="5752" y="370"/>
                </a:lnTo>
                <a:lnTo>
                  <a:pt x="5752" y="371"/>
                </a:lnTo>
                <a:lnTo>
                  <a:pt x="5752" y="369"/>
                </a:lnTo>
                <a:lnTo>
                  <a:pt x="5752" y="369"/>
                </a:lnTo>
                <a:lnTo>
                  <a:pt x="5753" y="370"/>
                </a:lnTo>
                <a:lnTo>
                  <a:pt x="5753" y="371"/>
                </a:lnTo>
                <a:lnTo>
                  <a:pt x="5753" y="371"/>
                </a:lnTo>
                <a:lnTo>
                  <a:pt x="5753" y="370"/>
                </a:lnTo>
                <a:lnTo>
                  <a:pt x="5754" y="369"/>
                </a:lnTo>
                <a:lnTo>
                  <a:pt x="5754" y="368"/>
                </a:lnTo>
                <a:lnTo>
                  <a:pt x="5754" y="370"/>
                </a:lnTo>
                <a:lnTo>
                  <a:pt x="5754" y="369"/>
                </a:lnTo>
                <a:lnTo>
                  <a:pt x="5754" y="369"/>
                </a:lnTo>
                <a:lnTo>
                  <a:pt x="5755" y="369"/>
                </a:lnTo>
                <a:lnTo>
                  <a:pt x="5755" y="369"/>
                </a:lnTo>
                <a:lnTo>
                  <a:pt x="5755" y="368"/>
                </a:lnTo>
                <a:lnTo>
                  <a:pt x="5756" y="368"/>
                </a:lnTo>
                <a:lnTo>
                  <a:pt x="5756" y="369"/>
                </a:lnTo>
                <a:lnTo>
                  <a:pt x="5756" y="368"/>
                </a:lnTo>
                <a:lnTo>
                  <a:pt x="5756" y="367"/>
                </a:lnTo>
                <a:lnTo>
                  <a:pt x="5757" y="369"/>
                </a:lnTo>
                <a:lnTo>
                  <a:pt x="5757" y="367"/>
                </a:lnTo>
                <a:lnTo>
                  <a:pt x="5757" y="367"/>
                </a:lnTo>
                <a:lnTo>
                  <a:pt x="5757" y="367"/>
                </a:lnTo>
                <a:lnTo>
                  <a:pt x="5758" y="367"/>
                </a:lnTo>
                <a:lnTo>
                  <a:pt x="5758" y="367"/>
                </a:lnTo>
                <a:lnTo>
                  <a:pt x="5758" y="368"/>
                </a:lnTo>
                <a:lnTo>
                  <a:pt x="5758" y="366"/>
                </a:lnTo>
                <a:lnTo>
                  <a:pt x="5759" y="367"/>
                </a:lnTo>
                <a:lnTo>
                  <a:pt x="5759" y="367"/>
                </a:lnTo>
                <a:lnTo>
                  <a:pt x="5759" y="368"/>
                </a:lnTo>
                <a:lnTo>
                  <a:pt x="5759" y="367"/>
                </a:lnTo>
                <a:lnTo>
                  <a:pt x="5760" y="366"/>
                </a:lnTo>
                <a:lnTo>
                  <a:pt x="5760" y="366"/>
                </a:lnTo>
                <a:lnTo>
                  <a:pt x="5760" y="367"/>
                </a:lnTo>
                <a:lnTo>
                  <a:pt x="5760" y="367"/>
                </a:lnTo>
                <a:lnTo>
                  <a:pt x="5761" y="367"/>
                </a:lnTo>
                <a:lnTo>
                  <a:pt x="5761" y="368"/>
                </a:lnTo>
                <a:lnTo>
                  <a:pt x="5761" y="368"/>
                </a:lnTo>
                <a:lnTo>
                  <a:pt x="5761" y="367"/>
                </a:lnTo>
                <a:lnTo>
                  <a:pt x="5762" y="365"/>
                </a:lnTo>
                <a:lnTo>
                  <a:pt x="5762" y="364"/>
                </a:lnTo>
                <a:lnTo>
                  <a:pt x="5762" y="363"/>
                </a:lnTo>
                <a:lnTo>
                  <a:pt x="5762" y="363"/>
                </a:lnTo>
                <a:lnTo>
                  <a:pt x="5763" y="363"/>
                </a:lnTo>
                <a:lnTo>
                  <a:pt x="5763" y="364"/>
                </a:lnTo>
                <a:lnTo>
                  <a:pt x="5763" y="364"/>
                </a:lnTo>
                <a:lnTo>
                  <a:pt x="5763" y="364"/>
                </a:lnTo>
                <a:lnTo>
                  <a:pt x="5764" y="364"/>
                </a:lnTo>
                <a:lnTo>
                  <a:pt x="5764" y="363"/>
                </a:lnTo>
                <a:lnTo>
                  <a:pt x="5764" y="362"/>
                </a:lnTo>
                <a:lnTo>
                  <a:pt x="5764" y="363"/>
                </a:lnTo>
                <a:lnTo>
                  <a:pt x="5765" y="364"/>
                </a:lnTo>
                <a:lnTo>
                  <a:pt x="5765" y="363"/>
                </a:lnTo>
                <a:lnTo>
                  <a:pt x="5765" y="360"/>
                </a:lnTo>
                <a:lnTo>
                  <a:pt x="5765" y="360"/>
                </a:lnTo>
                <a:lnTo>
                  <a:pt x="5766" y="360"/>
                </a:lnTo>
                <a:lnTo>
                  <a:pt x="5766" y="361"/>
                </a:lnTo>
                <a:lnTo>
                  <a:pt x="5766" y="361"/>
                </a:lnTo>
                <a:lnTo>
                  <a:pt x="5766" y="361"/>
                </a:lnTo>
                <a:lnTo>
                  <a:pt x="5767" y="359"/>
                </a:lnTo>
                <a:lnTo>
                  <a:pt x="5767" y="357"/>
                </a:lnTo>
                <a:lnTo>
                  <a:pt x="5767" y="357"/>
                </a:lnTo>
                <a:lnTo>
                  <a:pt x="5767" y="357"/>
                </a:lnTo>
                <a:lnTo>
                  <a:pt x="5768" y="356"/>
                </a:lnTo>
                <a:lnTo>
                  <a:pt x="5768" y="357"/>
                </a:lnTo>
                <a:lnTo>
                  <a:pt x="5768" y="354"/>
                </a:lnTo>
                <a:lnTo>
                  <a:pt x="5768" y="353"/>
                </a:lnTo>
                <a:lnTo>
                  <a:pt x="5769" y="354"/>
                </a:lnTo>
                <a:lnTo>
                  <a:pt x="5769" y="354"/>
                </a:lnTo>
                <a:lnTo>
                  <a:pt x="5769" y="352"/>
                </a:lnTo>
                <a:lnTo>
                  <a:pt x="5769" y="353"/>
                </a:lnTo>
                <a:lnTo>
                  <a:pt x="5770" y="353"/>
                </a:lnTo>
                <a:lnTo>
                  <a:pt x="5770" y="353"/>
                </a:lnTo>
                <a:lnTo>
                  <a:pt x="5770" y="352"/>
                </a:lnTo>
                <a:lnTo>
                  <a:pt x="5770" y="350"/>
                </a:lnTo>
                <a:lnTo>
                  <a:pt x="5771" y="351"/>
                </a:lnTo>
                <a:lnTo>
                  <a:pt x="5771" y="348"/>
                </a:lnTo>
                <a:lnTo>
                  <a:pt x="5771" y="348"/>
                </a:lnTo>
                <a:lnTo>
                  <a:pt x="5771" y="346"/>
                </a:lnTo>
                <a:lnTo>
                  <a:pt x="5772" y="346"/>
                </a:lnTo>
                <a:lnTo>
                  <a:pt x="5772" y="345"/>
                </a:lnTo>
                <a:lnTo>
                  <a:pt x="5772" y="345"/>
                </a:lnTo>
                <a:lnTo>
                  <a:pt x="5772" y="346"/>
                </a:lnTo>
                <a:lnTo>
                  <a:pt x="5773" y="346"/>
                </a:lnTo>
                <a:lnTo>
                  <a:pt x="5773" y="347"/>
                </a:lnTo>
                <a:lnTo>
                  <a:pt x="5773" y="347"/>
                </a:lnTo>
                <a:lnTo>
                  <a:pt x="5773" y="345"/>
                </a:lnTo>
                <a:lnTo>
                  <a:pt x="5774" y="345"/>
                </a:lnTo>
                <a:lnTo>
                  <a:pt x="5774" y="346"/>
                </a:lnTo>
                <a:lnTo>
                  <a:pt x="5774" y="345"/>
                </a:lnTo>
                <a:lnTo>
                  <a:pt x="5775" y="346"/>
                </a:lnTo>
                <a:lnTo>
                  <a:pt x="5775" y="345"/>
                </a:lnTo>
                <a:lnTo>
                  <a:pt x="5775" y="345"/>
                </a:lnTo>
                <a:lnTo>
                  <a:pt x="5775" y="346"/>
                </a:lnTo>
                <a:lnTo>
                  <a:pt x="5775" y="343"/>
                </a:lnTo>
                <a:lnTo>
                  <a:pt x="5776" y="343"/>
                </a:lnTo>
                <a:lnTo>
                  <a:pt x="5776" y="344"/>
                </a:lnTo>
                <a:lnTo>
                  <a:pt x="5776" y="344"/>
                </a:lnTo>
                <a:lnTo>
                  <a:pt x="5776" y="343"/>
                </a:lnTo>
                <a:lnTo>
                  <a:pt x="5777" y="344"/>
                </a:lnTo>
                <a:lnTo>
                  <a:pt x="5777" y="343"/>
                </a:lnTo>
                <a:lnTo>
                  <a:pt x="5777" y="342"/>
                </a:lnTo>
                <a:lnTo>
                  <a:pt x="5777" y="341"/>
                </a:lnTo>
                <a:lnTo>
                  <a:pt x="5778" y="342"/>
                </a:lnTo>
                <a:lnTo>
                  <a:pt x="5778" y="343"/>
                </a:lnTo>
                <a:lnTo>
                  <a:pt x="5778" y="339"/>
                </a:lnTo>
                <a:lnTo>
                  <a:pt x="5778" y="341"/>
                </a:lnTo>
                <a:lnTo>
                  <a:pt x="5779" y="342"/>
                </a:lnTo>
                <a:lnTo>
                  <a:pt x="5779" y="343"/>
                </a:lnTo>
                <a:lnTo>
                  <a:pt x="5779" y="344"/>
                </a:lnTo>
                <a:lnTo>
                  <a:pt x="5780" y="344"/>
                </a:lnTo>
                <a:lnTo>
                  <a:pt x="5780" y="345"/>
                </a:lnTo>
                <a:lnTo>
                  <a:pt x="5780" y="344"/>
                </a:lnTo>
                <a:lnTo>
                  <a:pt x="5780" y="344"/>
                </a:lnTo>
                <a:lnTo>
                  <a:pt x="5781" y="345"/>
                </a:lnTo>
                <a:lnTo>
                  <a:pt x="5781" y="347"/>
                </a:lnTo>
                <a:lnTo>
                  <a:pt x="5781" y="346"/>
                </a:lnTo>
                <a:lnTo>
                  <a:pt x="5781" y="347"/>
                </a:lnTo>
                <a:lnTo>
                  <a:pt x="5781" y="349"/>
                </a:lnTo>
                <a:lnTo>
                  <a:pt x="5782" y="348"/>
                </a:lnTo>
                <a:lnTo>
                  <a:pt x="5782" y="348"/>
                </a:lnTo>
                <a:lnTo>
                  <a:pt x="5782" y="349"/>
                </a:lnTo>
                <a:lnTo>
                  <a:pt x="5782" y="350"/>
                </a:lnTo>
                <a:lnTo>
                  <a:pt x="5783" y="350"/>
                </a:lnTo>
                <a:lnTo>
                  <a:pt x="5783" y="350"/>
                </a:lnTo>
                <a:lnTo>
                  <a:pt x="5783" y="351"/>
                </a:lnTo>
                <a:lnTo>
                  <a:pt x="5783" y="351"/>
                </a:lnTo>
                <a:lnTo>
                  <a:pt x="5784" y="350"/>
                </a:lnTo>
                <a:lnTo>
                  <a:pt x="5784" y="352"/>
                </a:lnTo>
                <a:lnTo>
                  <a:pt x="5784" y="351"/>
                </a:lnTo>
                <a:lnTo>
                  <a:pt x="5785" y="352"/>
                </a:lnTo>
                <a:lnTo>
                  <a:pt x="5785" y="353"/>
                </a:lnTo>
                <a:lnTo>
                  <a:pt x="5785" y="354"/>
                </a:lnTo>
                <a:lnTo>
                  <a:pt x="5785" y="353"/>
                </a:lnTo>
                <a:lnTo>
                  <a:pt x="5786" y="354"/>
                </a:lnTo>
                <a:lnTo>
                  <a:pt x="5786" y="354"/>
                </a:lnTo>
                <a:lnTo>
                  <a:pt x="5786" y="354"/>
                </a:lnTo>
                <a:lnTo>
                  <a:pt x="5786" y="354"/>
                </a:lnTo>
                <a:lnTo>
                  <a:pt x="5786" y="355"/>
                </a:lnTo>
                <a:lnTo>
                  <a:pt x="5787" y="355"/>
                </a:lnTo>
                <a:lnTo>
                  <a:pt x="5787" y="355"/>
                </a:lnTo>
                <a:lnTo>
                  <a:pt x="5787" y="355"/>
                </a:lnTo>
                <a:lnTo>
                  <a:pt x="5787" y="354"/>
                </a:lnTo>
                <a:lnTo>
                  <a:pt x="5788" y="356"/>
                </a:lnTo>
                <a:lnTo>
                  <a:pt x="5788" y="357"/>
                </a:lnTo>
                <a:lnTo>
                  <a:pt x="5788" y="358"/>
                </a:lnTo>
                <a:lnTo>
                  <a:pt x="5788" y="357"/>
                </a:lnTo>
                <a:lnTo>
                  <a:pt x="5789" y="358"/>
                </a:lnTo>
                <a:lnTo>
                  <a:pt x="5789" y="359"/>
                </a:lnTo>
                <a:lnTo>
                  <a:pt x="5789" y="359"/>
                </a:lnTo>
                <a:lnTo>
                  <a:pt x="5790" y="360"/>
                </a:lnTo>
                <a:lnTo>
                  <a:pt x="5790" y="360"/>
                </a:lnTo>
                <a:lnTo>
                  <a:pt x="5790" y="360"/>
                </a:lnTo>
                <a:lnTo>
                  <a:pt x="5790" y="359"/>
                </a:lnTo>
                <a:lnTo>
                  <a:pt x="5791" y="361"/>
                </a:lnTo>
                <a:lnTo>
                  <a:pt x="5791" y="361"/>
                </a:lnTo>
                <a:lnTo>
                  <a:pt x="5791" y="361"/>
                </a:lnTo>
                <a:lnTo>
                  <a:pt x="5791" y="361"/>
                </a:lnTo>
                <a:lnTo>
                  <a:pt x="5791" y="361"/>
                </a:lnTo>
                <a:lnTo>
                  <a:pt x="5792" y="362"/>
                </a:lnTo>
                <a:lnTo>
                  <a:pt x="5792" y="362"/>
                </a:lnTo>
                <a:lnTo>
                  <a:pt x="5792" y="362"/>
                </a:lnTo>
                <a:lnTo>
                  <a:pt x="5792" y="362"/>
                </a:lnTo>
                <a:lnTo>
                  <a:pt x="5793" y="363"/>
                </a:lnTo>
                <a:lnTo>
                  <a:pt x="5793" y="364"/>
                </a:lnTo>
                <a:lnTo>
                  <a:pt x="5793" y="363"/>
                </a:lnTo>
                <a:lnTo>
                  <a:pt x="5794" y="364"/>
                </a:lnTo>
                <a:lnTo>
                  <a:pt x="5794" y="364"/>
                </a:lnTo>
                <a:lnTo>
                  <a:pt x="5794" y="363"/>
                </a:lnTo>
                <a:lnTo>
                  <a:pt x="5794" y="363"/>
                </a:lnTo>
                <a:lnTo>
                  <a:pt x="5795" y="364"/>
                </a:lnTo>
                <a:lnTo>
                  <a:pt x="5795" y="364"/>
                </a:lnTo>
                <a:lnTo>
                  <a:pt x="5795" y="365"/>
                </a:lnTo>
                <a:lnTo>
                  <a:pt x="5795" y="366"/>
                </a:lnTo>
                <a:lnTo>
                  <a:pt x="5796" y="365"/>
                </a:lnTo>
                <a:lnTo>
                  <a:pt x="5796" y="364"/>
                </a:lnTo>
                <a:lnTo>
                  <a:pt x="5796" y="366"/>
                </a:lnTo>
                <a:lnTo>
                  <a:pt x="5796" y="366"/>
                </a:lnTo>
                <a:lnTo>
                  <a:pt x="5796" y="367"/>
                </a:lnTo>
                <a:lnTo>
                  <a:pt x="5797" y="367"/>
                </a:lnTo>
                <a:lnTo>
                  <a:pt x="5797" y="368"/>
                </a:lnTo>
                <a:lnTo>
                  <a:pt x="5797" y="367"/>
                </a:lnTo>
                <a:lnTo>
                  <a:pt x="5797" y="367"/>
                </a:lnTo>
                <a:lnTo>
                  <a:pt x="5798" y="368"/>
                </a:lnTo>
                <a:lnTo>
                  <a:pt x="5798" y="368"/>
                </a:lnTo>
                <a:lnTo>
                  <a:pt x="5798" y="369"/>
                </a:lnTo>
                <a:lnTo>
                  <a:pt x="5799" y="369"/>
                </a:lnTo>
                <a:lnTo>
                  <a:pt x="5799" y="371"/>
                </a:lnTo>
                <a:lnTo>
                  <a:pt x="5799" y="371"/>
                </a:lnTo>
                <a:lnTo>
                  <a:pt x="5799" y="371"/>
                </a:lnTo>
                <a:lnTo>
                  <a:pt x="5800" y="371"/>
                </a:lnTo>
                <a:lnTo>
                  <a:pt x="5800" y="371"/>
                </a:lnTo>
                <a:lnTo>
                  <a:pt x="5800" y="370"/>
                </a:lnTo>
                <a:lnTo>
                  <a:pt x="5800" y="369"/>
                </a:lnTo>
                <a:lnTo>
                  <a:pt x="5801" y="370"/>
                </a:lnTo>
                <a:lnTo>
                  <a:pt x="5801" y="369"/>
                </a:lnTo>
                <a:lnTo>
                  <a:pt x="5801" y="370"/>
                </a:lnTo>
                <a:lnTo>
                  <a:pt x="5801" y="370"/>
                </a:lnTo>
                <a:lnTo>
                  <a:pt x="5801" y="369"/>
                </a:lnTo>
                <a:lnTo>
                  <a:pt x="5802" y="369"/>
                </a:lnTo>
                <a:lnTo>
                  <a:pt x="5802" y="370"/>
                </a:lnTo>
                <a:lnTo>
                  <a:pt x="5802" y="371"/>
                </a:lnTo>
                <a:lnTo>
                  <a:pt x="5802" y="371"/>
                </a:lnTo>
                <a:lnTo>
                  <a:pt x="5803" y="372"/>
                </a:lnTo>
                <a:lnTo>
                  <a:pt x="5803" y="372"/>
                </a:lnTo>
                <a:lnTo>
                  <a:pt x="5803" y="372"/>
                </a:lnTo>
                <a:lnTo>
                  <a:pt x="5804" y="372"/>
                </a:lnTo>
                <a:lnTo>
                  <a:pt x="5804" y="372"/>
                </a:lnTo>
                <a:lnTo>
                  <a:pt x="5804" y="371"/>
                </a:lnTo>
                <a:lnTo>
                  <a:pt x="5804" y="371"/>
                </a:lnTo>
                <a:lnTo>
                  <a:pt x="5805" y="373"/>
                </a:lnTo>
                <a:lnTo>
                  <a:pt x="5805" y="373"/>
                </a:lnTo>
                <a:lnTo>
                  <a:pt x="5805" y="371"/>
                </a:lnTo>
                <a:lnTo>
                  <a:pt x="5805" y="372"/>
                </a:lnTo>
                <a:lnTo>
                  <a:pt x="5806" y="373"/>
                </a:lnTo>
                <a:lnTo>
                  <a:pt x="5806" y="372"/>
                </a:lnTo>
                <a:lnTo>
                  <a:pt x="5806" y="372"/>
                </a:lnTo>
                <a:lnTo>
                  <a:pt x="5806" y="372"/>
                </a:lnTo>
                <a:lnTo>
                  <a:pt x="5807" y="372"/>
                </a:lnTo>
                <a:lnTo>
                  <a:pt x="5807" y="372"/>
                </a:lnTo>
                <a:lnTo>
                  <a:pt x="5807" y="372"/>
                </a:lnTo>
                <a:lnTo>
                  <a:pt x="5807" y="372"/>
                </a:lnTo>
                <a:lnTo>
                  <a:pt x="5807" y="373"/>
                </a:lnTo>
                <a:lnTo>
                  <a:pt x="5808" y="373"/>
                </a:lnTo>
                <a:lnTo>
                  <a:pt x="5808" y="374"/>
                </a:lnTo>
                <a:lnTo>
                  <a:pt x="5808" y="374"/>
                </a:lnTo>
                <a:lnTo>
                  <a:pt x="5809" y="374"/>
                </a:lnTo>
                <a:lnTo>
                  <a:pt x="5809" y="374"/>
                </a:lnTo>
                <a:lnTo>
                  <a:pt x="5809" y="374"/>
                </a:lnTo>
                <a:lnTo>
                  <a:pt x="5809" y="373"/>
                </a:lnTo>
                <a:lnTo>
                  <a:pt x="5810" y="373"/>
                </a:lnTo>
                <a:lnTo>
                  <a:pt x="5810" y="374"/>
                </a:lnTo>
                <a:lnTo>
                  <a:pt x="5810" y="373"/>
                </a:lnTo>
                <a:lnTo>
                  <a:pt x="5810" y="373"/>
                </a:lnTo>
                <a:lnTo>
                  <a:pt x="5811" y="374"/>
                </a:lnTo>
                <a:lnTo>
                  <a:pt x="5811" y="374"/>
                </a:lnTo>
                <a:lnTo>
                  <a:pt x="5811" y="373"/>
                </a:lnTo>
                <a:lnTo>
                  <a:pt x="5811" y="373"/>
                </a:lnTo>
                <a:lnTo>
                  <a:pt x="5812" y="373"/>
                </a:lnTo>
                <a:lnTo>
                  <a:pt x="5812" y="372"/>
                </a:lnTo>
                <a:lnTo>
                  <a:pt x="5812" y="373"/>
                </a:lnTo>
                <a:lnTo>
                  <a:pt x="5812" y="373"/>
                </a:lnTo>
                <a:lnTo>
                  <a:pt x="5813" y="373"/>
                </a:lnTo>
                <a:lnTo>
                  <a:pt x="5813" y="373"/>
                </a:lnTo>
                <a:lnTo>
                  <a:pt x="5813" y="372"/>
                </a:lnTo>
                <a:lnTo>
                  <a:pt x="5813" y="373"/>
                </a:lnTo>
                <a:lnTo>
                  <a:pt x="5814" y="373"/>
                </a:lnTo>
                <a:lnTo>
                  <a:pt x="5814" y="373"/>
                </a:lnTo>
                <a:lnTo>
                  <a:pt x="5814" y="372"/>
                </a:lnTo>
                <a:lnTo>
                  <a:pt x="5814" y="373"/>
                </a:lnTo>
                <a:lnTo>
                  <a:pt x="5815" y="373"/>
                </a:lnTo>
                <a:lnTo>
                  <a:pt x="5815" y="373"/>
                </a:lnTo>
                <a:lnTo>
                  <a:pt x="5815" y="373"/>
                </a:lnTo>
                <a:lnTo>
                  <a:pt x="5815" y="373"/>
                </a:lnTo>
                <a:lnTo>
                  <a:pt x="5816" y="373"/>
                </a:lnTo>
                <a:lnTo>
                  <a:pt x="5816" y="374"/>
                </a:lnTo>
                <a:lnTo>
                  <a:pt x="5816" y="374"/>
                </a:lnTo>
                <a:lnTo>
                  <a:pt x="5816" y="374"/>
                </a:lnTo>
                <a:lnTo>
                  <a:pt x="5817" y="375"/>
                </a:lnTo>
                <a:lnTo>
                  <a:pt x="5817" y="374"/>
                </a:lnTo>
                <a:lnTo>
                  <a:pt x="5817" y="373"/>
                </a:lnTo>
                <a:lnTo>
                  <a:pt x="5817" y="372"/>
                </a:lnTo>
                <a:lnTo>
                  <a:pt x="5818" y="372"/>
                </a:lnTo>
                <a:lnTo>
                  <a:pt x="5818" y="372"/>
                </a:lnTo>
                <a:lnTo>
                  <a:pt x="5818" y="372"/>
                </a:lnTo>
                <a:lnTo>
                  <a:pt x="5818" y="373"/>
                </a:lnTo>
                <a:lnTo>
                  <a:pt x="5819" y="373"/>
                </a:lnTo>
                <a:lnTo>
                  <a:pt x="5819" y="373"/>
                </a:lnTo>
                <a:lnTo>
                  <a:pt x="5819" y="373"/>
                </a:lnTo>
                <a:lnTo>
                  <a:pt x="5819" y="372"/>
                </a:lnTo>
                <a:lnTo>
                  <a:pt x="5820" y="372"/>
                </a:lnTo>
                <a:lnTo>
                  <a:pt x="5820" y="373"/>
                </a:lnTo>
                <a:lnTo>
                  <a:pt x="5820" y="373"/>
                </a:lnTo>
                <a:lnTo>
                  <a:pt x="5820" y="374"/>
                </a:lnTo>
                <a:lnTo>
                  <a:pt x="5821" y="374"/>
                </a:lnTo>
                <a:lnTo>
                  <a:pt x="5821" y="373"/>
                </a:lnTo>
                <a:lnTo>
                  <a:pt x="5821" y="373"/>
                </a:lnTo>
                <a:lnTo>
                  <a:pt x="5821" y="372"/>
                </a:lnTo>
                <a:lnTo>
                  <a:pt x="5822" y="373"/>
                </a:lnTo>
                <a:lnTo>
                  <a:pt x="5822" y="373"/>
                </a:lnTo>
                <a:lnTo>
                  <a:pt x="5822" y="372"/>
                </a:lnTo>
                <a:lnTo>
                  <a:pt x="5822" y="373"/>
                </a:lnTo>
                <a:lnTo>
                  <a:pt x="5823" y="373"/>
                </a:lnTo>
                <a:lnTo>
                  <a:pt x="5823" y="373"/>
                </a:lnTo>
                <a:lnTo>
                  <a:pt x="5823" y="372"/>
                </a:lnTo>
                <a:lnTo>
                  <a:pt x="5823" y="373"/>
                </a:lnTo>
                <a:lnTo>
                  <a:pt x="5824" y="371"/>
                </a:lnTo>
                <a:lnTo>
                  <a:pt x="5824" y="372"/>
                </a:lnTo>
                <a:lnTo>
                  <a:pt x="5824" y="372"/>
                </a:lnTo>
                <a:lnTo>
                  <a:pt x="5824" y="372"/>
                </a:lnTo>
                <a:lnTo>
                  <a:pt x="5825" y="372"/>
                </a:lnTo>
                <a:lnTo>
                  <a:pt x="5825" y="373"/>
                </a:lnTo>
                <a:lnTo>
                  <a:pt x="5825" y="372"/>
                </a:lnTo>
                <a:lnTo>
                  <a:pt x="5825" y="372"/>
                </a:lnTo>
                <a:lnTo>
                  <a:pt x="5826" y="373"/>
                </a:lnTo>
                <a:lnTo>
                  <a:pt x="5826" y="373"/>
                </a:lnTo>
                <a:lnTo>
                  <a:pt x="5826" y="372"/>
                </a:lnTo>
                <a:lnTo>
                  <a:pt x="5826" y="373"/>
                </a:lnTo>
                <a:lnTo>
                  <a:pt x="5827" y="373"/>
                </a:lnTo>
                <a:lnTo>
                  <a:pt x="5827" y="372"/>
                </a:lnTo>
                <a:lnTo>
                  <a:pt x="5827" y="372"/>
                </a:lnTo>
                <a:lnTo>
                  <a:pt x="5828" y="371"/>
                </a:lnTo>
                <a:lnTo>
                  <a:pt x="5828" y="371"/>
                </a:lnTo>
                <a:lnTo>
                  <a:pt x="5828" y="372"/>
                </a:lnTo>
                <a:lnTo>
                  <a:pt x="5828" y="371"/>
                </a:lnTo>
                <a:lnTo>
                  <a:pt x="5828" y="371"/>
                </a:lnTo>
                <a:lnTo>
                  <a:pt x="5829" y="370"/>
                </a:lnTo>
                <a:lnTo>
                  <a:pt x="5829" y="371"/>
                </a:lnTo>
                <a:lnTo>
                  <a:pt x="5829" y="370"/>
                </a:lnTo>
                <a:lnTo>
                  <a:pt x="5829" y="371"/>
                </a:lnTo>
                <a:lnTo>
                  <a:pt x="5830" y="372"/>
                </a:lnTo>
                <a:lnTo>
                  <a:pt x="5830" y="372"/>
                </a:lnTo>
                <a:lnTo>
                  <a:pt x="5830" y="371"/>
                </a:lnTo>
                <a:lnTo>
                  <a:pt x="5830" y="371"/>
                </a:lnTo>
                <a:lnTo>
                  <a:pt x="5831" y="372"/>
                </a:lnTo>
                <a:lnTo>
                  <a:pt x="5831" y="372"/>
                </a:lnTo>
                <a:lnTo>
                  <a:pt x="5831" y="371"/>
                </a:lnTo>
                <a:lnTo>
                  <a:pt x="5832" y="369"/>
                </a:lnTo>
                <a:lnTo>
                  <a:pt x="5832" y="368"/>
                </a:lnTo>
                <a:lnTo>
                  <a:pt x="5832" y="369"/>
                </a:lnTo>
                <a:lnTo>
                  <a:pt x="5832" y="368"/>
                </a:lnTo>
                <a:lnTo>
                  <a:pt x="5833" y="368"/>
                </a:lnTo>
                <a:lnTo>
                  <a:pt x="5833" y="369"/>
                </a:lnTo>
                <a:lnTo>
                  <a:pt x="5833" y="368"/>
                </a:lnTo>
                <a:lnTo>
                  <a:pt x="5833" y="369"/>
                </a:lnTo>
                <a:lnTo>
                  <a:pt x="5833" y="368"/>
                </a:lnTo>
                <a:lnTo>
                  <a:pt x="5834" y="368"/>
                </a:lnTo>
                <a:lnTo>
                  <a:pt x="5834" y="369"/>
                </a:lnTo>
                <a:lnTo>
                  <a:pt x="5834" y="369"/>
                </a:lnTo>
                <a:lnTo>
                  <a:pt x="5834" y="368"/>
                </a:lnTo>
                <a:lnTo>
                  <a:pt x="5835" y="367"/>
                </a:lnTo>
                <a:lnTo>
                  <a:pt x="5835" y="368"/>
                </a:lnTo>
                <a:lnTo>
                  <a:pt x="5835" y="366"/>
                </a:lnTo>
                <a:lnTo>
                  <a:pt x="5835" y="366"/>
                </a:lnTo>
                <a:lnTo>
                  <a:pt x="5836" y="365"/>
                </a:lnTo>
                <a:lnTo>
                  <a:pt x="5836" y="365"/>
                </a:lnTo>
                <a:lnTo>
                  <a:pt x="5836" y="366"/>
                </a:lnTo>
                <a:lnTo>
                  <a:pt x="5837" y="364"/>
                </a:lnTo>
                <a:lnTo>
                  <a:pt x="5837" y="366"/>
                </a:lnTo>
                <a:lnTo>
                  <a:pt x="5837" y="366"/>
                </a:lnTo>
                <a:lnTo>
                  <a:pt x="5837" y="364"/>
                </a:lnTo>
                <a:lnTo>
                  <a:pt x="5838" y="365"/>
                </a:lnTo>
                <a:lnTo>
                  <a:pt x="5838" y="364"/>
                </a:lnTo>
                <a:lnTo>
                  <a:pt x="5838" y="363"/>
                </a:lnTo>
                <a:lnTo>
                  <a:pt x="5838" y="364"/>
                </a:lnTo>
                <a:lnTo>
                  <a:pt x="5838" y="364"/>
                </a:lnTo>
                <a:lnTo>
                  <a:pt x="5839" y="366"/>
                </a:lnTo>
                <a:lnTo>
                  <a:pt x="5839" y="364"/>
                </a:lnTo>
                <a:lnTo>
                  <a:pt x="5839" y="362"/>
                </a:lnTo>
                <a:lnTo>
                  <a:pt x="5839" y="363"/>
                </a:lnTo>
                <a:lnTo>
                  <a:pt x="5840" y="362"/>
                </a:lnTo>
                <a:lnTo>
                  <a:pt x="5840" y="362"/>
                </a:lnTo>
                <a:lnTo>
                  <a:pt x="5840" y="360"/>
                </a:lnTo>
                <a:lnTo>
                  <a:pt x="5840" y="359"/>
                </a:lnTo>
                <a:lnTo>
                  <a:pt x="5841" y="359"/>
                </a:lnTo>
                <a:lnTo>
                  <a:pt x="5841" y="359"/>
                </a:lnTo>
                <a:lnTo>
                  <a:pt x="5841" y="358"/>
                </a:lnTo>
                <a:lnTo>
                  <a:pt x="5842" y="357"/>
                </a:lnTo>
                <a:lnTo>
                  <a:pt x="5842" y="357"/>
                </a:lnTo>
                <a:lnTo>
                  <a:pt x="5842" y="358"/>
                </a:lnTo>
                <a:lnTo>
                  <a:pt x="5842" y="358"/>
                </a:lnTo>
                <a:lnTo>
                  <a:pt x="5843" y="357"/>
                </a:lnTo>
                <a:lnTo>
                  <a:pt x="5843" y="357"/>
                </a:lnTo>
                <a:lnTo>
                  <a:pt x="5843" y="356"/>
                </a:lnTo>
                <a:lnTo>
                  <a:pt x="5843" y="357"/>
                </a:lnTo>
                <a:lnTo>
                  <a:pt x="5843" y="357"/>
                </a:lnTo>
                <a:lnTo>
                  <a:pt x="5844" y="355"/>
                </a:lnTo>
                <a:lnTo>
                  <a:pt x="5844" y="356"/>
                </a:lnTo>
                <a:lnTo>
                  <a:pt x="5844" y="355"/>
                </a:lnTo>
                <a:lnTo>
                  <a:pt x="5844" y="356"/>
                </a:lnTo>
                <a:lnTo>
                  <a:pt x="5845" y="354"/>
                </a:lnTo>
                <a:lnTo>
                  <a:pt x="5845" y="353"/>
                </a:lnTo>
                <a:lnTo>
                  <a:pt x="5845" y="353"/>
                </a:lnTo>
                <a:lnTo>
                  <a:pt x="5845" y="350"/>
                </a:lnTo>
                <a:lnTo>
                  <a:pt x="5846" y="349"/>
                </a:lnTo>
                <a:lnTo>
                  <a:pt x="5846" y="349"/>
                </a:lnTo>
                <a:lnTo>
                  <a:pt x="5846" y="350"/>
                </a:lnTo>
                <a:lnTo>
                  <a:pt x="5847" y="349"/>
                </a:lnTo>
                <a:lnTo>
                  <a:pt x="5847" y="350"/>
                </a:lnTo>
                <a:lnTo>
                  <a:pt x="5847" y="349"/>
                </a:lnTo>
                <a:lnTo>
                  <a:pt x="5847" y="348"/>
                </a:lnTo>
                <a:lnTo>
                  <a:pt x="5848" y="350"/>
                </a:lnTo>
                <a:lnTo>
                  <a:pt x="5848" y="348"/>
                </a:lnTo>
                <a:lnTo>
                  <a:pt x="5848" y="348"/>
                </a:lnTo>
                <a:lnTo>
                  <a:pt x="5848" y="347"/>
                </a:lnTo>
                <a:lnTo>
                  <a:pt x="5848" y="347"/>
                </a:lnTo>
                <a:lnTo>
                  <a:pt x="5849" y="347"/>
                </a:lnTo>
                <a:lnTo>
                  <a:pt x="5849" y="345"/>
                </a:lnTo>
                <a:lnTo>
                  <a:pt x="5849" y="346"/>
                </a:lnTo>
                <a:lnTo>
                  <a:pt x="5849" y="345"/>
                </a:lnTo>
                <a:lnTo>
                  <a:pt x="5850" y="345"/>
                </a:lnTo>
                <a:lnTo>
                  <a:pt x="5850" y="344"/>
                </a:lnTo>
                <a:lnTo>
                  <a:pt x="5850" y="343"/>
                </a:lnTo>
                <a:lnTo>
                  <a:pt x="5851" y="340"/>
                </a:lnTo>
                <a:lnTo>
                  <a:pt x="5851" y="342"/>
                </a:lnTo>
                <a:lnTo>
                  <a:pt x="5851" y="341"/>
                </a:lnTo>
                <a:lnTo>
                  <a:pt x="5851" y="339"/>
                </a:lnTo>
                <a:lnTo>
                  <a:pt x="5852" y="338"/>
                </a:lnTo>
                <a:lnTo>
                  <a:pt x="5852" y="338"/>
                </a:lnTo>
                <a:lnTo>
                  <a:pt x="5852" y="339"/>
                </a:lnTo>
                <a:lnTo>
                  <a:pt x="5852" y="338"/>
                </a:lnTo>
                <a:lnTo>
                  <a:pt x="5853" y="339"/>
                </a:lnTo>
                <a:lnTo>
                  <a:pt x="5853" y="339"/>
                </a:lnTo>
                <a:lnTo>
                  <a:pt x="5853" y="338"/>
                </a:lnTo>
                <a:lnTo>
                  <a:pt x="5853" y="338"/>
                </a:lnTo>
                <a:lnTo>
                  <a:pt x="5854" y="336"/>
                </a:lnTo>
                <a:lnTo>
                  <a:pt x="5854" y="336"/>
                </a:lnTo>
                <a:lnTo>
                  <a:pt x="5854" y="338"/>
                </a:lnTo>
                <a:lnTo>
                  <a:pt x="5854" y="337"/>
                </a:lnTo>
                <a:lnTo>
                  <a:pt x="5854" y="336"/>
                </a:lnTo>
                <a:lnTo>
                  <a:pt x="5855" y="337"/>
                </a:lnTo>
                <a:lnTo>
                  <a:pt x="5855" y="335"/>
                </a:lnTo>
                <a:lnTo>
                  <a:pt x="5855" y="335"/>
                </a:lnTo>
                <a:lnTo>
                  <a:pt x="5856" y="333"/>
                </a:lnTo>
                <a:lnTo>
                  <a:pt x="5856" y="332"/>
                </a:lnTo>
                <a:lnTo>
                  <a:pt x="5856" y="329"/>
                </a:lnTo>
                <a:lnTo>
                  <a:pt x="5856" y="328"/>
                </a:lnTo>
                <a:lnTo>
                  <a:pt x="5857" y="329"/>
                </a:lnTo>
                <a:lnTo>
                  <a:pt x="5857" y="327"/>
                </a:lnTo>
                <a:lnTo>
                  <a:pt x="5857" y="326"/>
                </a:lnTo>
                <a:lnTo>
                  <a:pt x="5857" y="325"/>
                </a:lnTo>
                <a:lnTo>
                  <a:pt x="5858" y="325"/>
                </a:lnTo>
                <a:lnTo>
                  <a:pt x="5858" y="327"/>
                </a:lnTo>
                <a:lnTo>
                  <a:pt x="5858" y="326"/>
                </a:lnTo>
                <a:lnTo>
                  <a:pt x="5858" y="326"/>
                </a:lnTo>
                <a:lnTo>
                  <a:pt x="5859" y="326"/>
                </a:lnTo>
                <a:lnTo>
                  <a:pt x="5859" y="326"/>
                </a:lnTo>
                <a:lnTo>
                  <a:pt x="5859" y="326"/>
                </a:lnTo>
                <a:lnTo>
                  <a:pt x="5859" y="324"/>
                </a:lnTo>
                <a:lnTo>
                  <a:pt x="5859" y="325"/>
                </a:lnTo>
                <a:lnTo>
                  <a:pt x="5860" y="325"/>
                </a:lnTo>
                <a:lnTo>
                  <a:pt x="5860" y="324"/>
                </a:lnTo>
                <a:lnTo>
                  <a:pt x="5860" y="326"/>
                </a:lnTo>
                <a:lnTo>
                  <a:pt x="5861" y="325"/>
                </a:lnTo>
                <a:lnTo>
                  <a:pt x="5861" y="324"/>
                </a:lnTo>
                <a:lnTo>
                  <a:pt x="5861" y="325"/>
                </a:lnTo>
                <a:lnTo>
                  <a:pt x="5861" y="325"/>
                </a:lnTo>
                <a:lnTo>
                  <a:pt x="5862" y="322"/>
                </a:lnTo>
                <a:lnTo>
                  <a:pt x="5862" y="322"/>
                </a:lnTo>
                <a:lnTo>
                  <a:pt x="5862" y="322"/>
                </a:lnTo>
                <a:lnTo>
                  <a:pt x="5862" y="320"/>
                </a:lnTo>
                <a:lnTo>
                  <a:pt x="5863" y="319"/>
                </a:lnTo>
                <a:lnTo>
                  <a:pt x="5863" y="317"/>
                </a:lnTo>
                <a:lnTo>
                  <a:pt x="5863" y="317"/>
                </a:lnTo>
                <a:lnTo>
                  <a:pt x="5863" y="317"/>
                </a:lnTo>
                <a:lnTo>
                  <a:pt x="5864" y="319"/>
                </a:lnTo>
                <a:lnTo>
                  <a:pt x="5864" y="318"/>
                </a:lnTo>
                <a:lnTo>
                  <a:pt x="5864" y="315"/>
                </a:lnTo>
                <a:lnTo>
                  <a:pt x="5864" y="317"/>
                </a:lnTo>
                <a:lnTo>
                  <a:pt x="5864" y="317"/>
                </a:lnTo>
                <a:lnTo>
                  <a:pt x="5865" y="318"/>
                </a:lnTo>
                <a:lnTo>
                  <a:pt x="5865" y="319"/>
                </a:lnTo>
                <a:lnTo>
                  <a:pt x="5865" y="317"/>
                </a:lnTo>
                <a:lnTo>
                  <a:pt x="5866" y="319"/>
                </a:lnTo>
                <a:lnTo>
                  <a:pt x="5866" y="319"/>
                </a:lnTo>
                <a:lnTo>
                  <a:pt x="5866" y="316"/>
                </a:lnTo>
                <a:lnTo>
                  <a:pt x="5866" y="317"/>
                </a:lnTo>
                <a:lnTo>
                  <a:pt x="5867" y="317"/>
                </a:lnTo>
                <a:lnTo>
                  <a:pt x="5867" y="317"/>
                </a:lnTo>
                <a:lnTo>
                  <a:pt x="5867" y="319"/>
                </a:lnTo>
                <a:lnTo>
                  <a:pt x="5867" y="319"/>
                </a:lnTo>
                <a:lnTo>
                  <a:pt x="5868" y="318"/>
                </a:lnTo>
                <a:lnTo>
                  <a:pt x="5868" y="316"/>
                </a:lnTo>
                <a:lnTo>
                  <a:pt x="5868" y="317"/>
                </a:lnTo>
                <a:lnTo>
                  <a:pt x="5868" y="317"/>
                </a:lnTo>
                <a:lnTo>
                  <a:pt x="5869" y="318"/>
                </a:lnTo>
                <a:lnTo>
                  <a:pt x="5869" y="319"/>
                </a:lnTo>
                <a:lnTo>
                  <a:pt x="5869" y="317"/>
                </a:lnTo>
                <a:lnTo>
                  <a:pt x="5869" y="315"/>
                </a:lnTo>
                <a:lnTo>
                  <a:pt x="5870" y="314"/>
                </a:lnTo>
                <a:lnTo>
                  <a:pt x="5870" y="312"/>
                </a:lnTo>
                <a:lnTo>
                  <a:pt x="5870" y="312"/>
                </a:lnTo>
                <a:lnTo>
                  <a:pt x="5870" y="312"/>
                </a:lnTo>
                <a:lnTo>
                  <a:pt x="5871" y="312"/>
                </a:lnTo>
                <a:lnTo>
                  <a:pt x="5871" y="311"/>
                </a:lnTo>
                <a:lnTo>
                  <a:pt x="5871" y="311"/>
                </a:lnTo>
                <a:lnTo>
                  <a:pt x="5871" y="309"/>
                </a:lnTo>
                <a:lnTo>
                  <a:pt x="5872" y="310"/>
                </a:lnTo>
                <a:lnTo>
                  <a:pt x="5872" y="312"/>
                </a:lnTo>
                <a:lnTo>
                  <a:pt x="5872" y="312"/>
                </a:lnTo>
                <a:lnTo>
                  <a:pt x="5872" y="312"/>
                </a:lnTo>
                <a:lnTo>
                  <a:pt x="5873" y="308"/>
                </a:lnTo>
                <a:lnTo>
                  <a:pt x="5873" y="311"/>
                </a:lnTo>
                <a:lnTo>
                  <a:pt x="5873" y="312"/>
                </a:lnTo>
                <a:lnTo>
                  <a:pt x="5873" y="311"/>
                </a:lnTo>
                <a:lnTo>
                  <a:pt x="5874" y="311"/>
                </a:lnTo>
                <a:lnTo>
                  <a:pt x="5874" y="313"/>
                </a:lnTo>
                <a:lnTo>
                  <a:pt x="5874" y="314"/>
                </a:lnTo>
                <a:lnTo>
                  <a:pt x="5875" y="313"/>
                </a:lnTo>
                <a:lnTo>
                  <a:pt x="5875" y="311"/>
                </a:lnTo>
                <a:lnTo>
                  <a:pt x="5875" y="312"/>
                </a:lnTo>
                <a:lnTo>
                  <a:pt x="5875" y="311"/>
                </a:lnTo>
                <a:lnTo>
                  <a:pt x="5875" y="309"/>
                </a:lnTo>
                <a:lnTo>
                  <a:pt x="5876" y="307"/>
                </a:lnTo>
                <a:lnTo>
                  <a:pt x="5876" y="310"/>
                </a:lnTo>
                <a:lnTo>
                  <a:pt x="5876" y="309"/>
                </a:lnTo>
                <a:lnTo>
                  <a:pt x="5876" y="310"/>
                </a:lnTo>
                <a:lnTo>
                  <a:pt x="5877" y="310"/>
                </a:lnTo>
                <a:lnTo>
                  <a:pt x="5877" y="310"/>
                </a:lnTo>
                <a:lnTo>
                  <a:pt x="5877" y="308"/>
                </a:lnTo>
                <a:lnTo>
                  <a:pt x="5877" y="307"/>
                </a:lnTo>
                <a:lnTo>
                  <a:pt x="5878" y="307"/>
                </a:lnTo>
                <a:lnTo>
                  <a:pt x="5878" y="308"/>
                </a:lnTo>
                <a:lnTo>
                  <a:pt x="5878" y="308"/>
                </a:lnTo>
                <a:lnTo>
                  <a:pt x="5878" y="307"/>
                </a:lnTo>
                <a:lnTo>
                  <a:pt x="5879" y="307"/>
                </a:lnTo>
                <a:lnTo>
                  <a:pt x="5879" y="308"/>
                </a:lnTo>
                <a:lnTo>
                  <a:pt x="5879" y="310"/>
                </a:lnTo>
                <a:lnTo>
                  <a:pt x="5880" y="310"/>
                </a:lnTo>
                <a:lnTo>
                  <a:pt x="5880" y="309"/>
                </a:lnTo>
                <a:lnTo>
                  <a:pt x="5880" y="309"/>
                </a:lnTo>
                <a:lnTo>
                  <a:pt x="5880" y="308"/>
                </a:lnTo>
                <a:lnTo>
                  <a:pt x="5880" y="308"/>
                </a:lnTo>
                <a:lnTo>
                  <a:pt x="5881" y="310"/>
                </a:lnTo>
                <a:lnTo>
                  <a:pt x="5881" y="311"/>
                </a:lnTo>
                <a:lnTo>
                  <a:pt x="5881" y="310"/>
                </a:lnTo>
                <a:lnTo>
                  <a:pt x="5881" y="308"/>
                </a:lnTo>
                <a:lnTo>
                  <a:pt x="5882" y="307"/>
                </a:lnTo>
                <a:lnTo>
                  <a:pt x="5882" y="307"/>
                </a:lnTo>
                <a:lnTo>
                  <a:pt x="5882" y="305"/>
                </a:lnTo>
                <a:lnTo>
                  <a:pt x="5882" y="308"/>
                </a:lnTo>
                <a:lnTo>
                  <a:pt x="5883" y="308"/>
                </a:lnTo>
                <a:lnTo>
                  <a:pt x="5883" y="307"/>
                </a:lnTo>
                <a:lnTo>
                  <a:pt x="5883" y="305"/>
                </a:lnTo>
                <a:lnTo>
                  <a:pt x="5883" y="306"/>
                </a:lnTo>
                <a:lnTo>
                  <a:pt x="5884" y="310"/>
                </a:lnTo>
                <a:lnTo>
                  <a:pt x="5884" y="310"/>
                </a:lnTo>
                <a:lnTo>
                  <a:pt x="5884" y="307"/>
                </a:lnTo>
                <a:lnTo>
                  <a:pt x="5885" y="307"/>
                </a:lnTo>
                <a:lnTo>
                  <a:pt x="5885" y="305"/>
                </a:lnTo>
                <a:lnTo>
                  <a:pt x="5885" y="304"/>
                </a:lnTo>
                <a:lnTo>
                  <a:pt x="5885" y="305"/>
                </a:lnTo>
                <a:lnTo>
                  <a:pt x="5885" y="305"/>
                </a:lnTo>
                <a:lnTo>
                  <a:pt x="5886" y="305"/>
                </a:lnTo>
                <a:lnTo>
                  <a:pt x="5886" y="307"/>
                </a:lnTo>
                <a:lnTo>
                  <a:pt x="5886" y="305"/>
                </a:lnTo>
                <a:lnTo>
                  <a:pt x="5886" y="307"/>
                </a:lnTo>
                <a:lnTo>
                  <a:pt x="5887" y="308"/>
                </a:lnTo>
                <a:lnTo>
                  <a:pt x="5887" y="308"/>
                </a:lnTo>
                <a:lnTo>
                  <a:pt x="5887" y="307"/>
                </a:lnTo>
                <a:lnTo>
                  <a:pt x="5887" y="307"/>
                </a:lnTo>
                <a:lnTo>
                  <a:pt x="5888" y="309"/>
                </a:lnTo>
                <a:lnTo>
                  <a:pt x="5888" y="313"/>
                </a:lnTo>
                <a:lnTo>
                  <a:pt x="5888" y="309"/>
                </a:lnTo>
                <a:lnTo>
                  <a:pt x="5889" y="308"/>
                </a:lnTo>
                <a:lnTo>
                  <a:pt x="5889" y="309"/>
                </a:lnTo>
                <a:lnTo>
                  <a:pt x="5889" y="309"/>
                </a:lnTo>
                <a:lnTo>
                  <a:pt x="5889" y="310"/>
                </a:lnTo>
                <a:lnTo>
                  <a:pt x="5890" y="311"/>
                </a:lnTo>
                <a:lnTo>
                  <a:pt x="5890" y="309"/>
                </a:lnTo>
                <a:lnTo>
                  <a:pt x="5890" y="308"/>
                </a:lnTo>
                <a:lnTo>
                  <a:pt x="5890" y="308"/>
                </a:lnTo>
                <a:lnTo>
                  <a:pt x="5890" y="308"/>
                </a:lnTo>
                <a:lnTo>
                  <a:pt x="5891" y="306"/>
                </a:lnTo>
                <a:lnTo>
                  <a:pt x="5891" y="306"/>
                </a:lnTo>
                <a:lnTo>
                  <a:pt x="5891" y="306"/>
                </a:lnTo>
                <a:lnTo>
                  <a:pt x="5891" y="307"/>
                </a:lnTo>
                <a:lnTo>
                  <a:pt x="5892" y="306"/>
                </a:lnTo>
                <a:lnTo>
                  <a:pt x="5892" y="306"/>
                </a:lnTo>
                <a:lnTo>
                  <a:pt x="5892" y="307"/>
                </a:lnTo>
                <a:lnTo>
                  <a:pt x="5892" y="310"/>
                </a:lnTo>
                <a:lnTo>
                  <a:pt x="5893" y="308"/>
                </a:lnTo>
                <a:lnTo>
                  <a:pt x="5893" y="306"/>
                </a:lnTo>
                <a:lnTo>
                  <a:pt x="5893" y="306"/>
                </a:lnTo>
                <a:lnTo>
                  <a:pt x="5894" y="308"/>
                </a:lnTo>
                <a:lnTo>
                  <a:pt x="5894" y="304"/>
                </a:lnTo>
                <a:lnTo>
                  <a:pt x="5894" y="305"/>
                </a:lnTo>
                <a:lnTo>
                  <a:pt x="5894" y="306"/>
                </a:lnTo>
                <a:lnTo>
                  <a:pt x="5895" y="308"/>
                </a:lnTo>
                <a:lnTo>
                  <a:pt x="5895" y="308"/>
                </a:lnTo>
                <a:lnTo>
                  <a:pt x="5895" y="311"/>
                </a:lnTo>
                <a:lnTo>
                  <a:pt x="5895" y="311"/>
                </a:lnTo>
                <a:lnTo>
                  <a:pt x="5895" y="315"/>
                </a:lnTo>
                <a:lnTo>
                  <a:pt x="5896" y="315"/>
                </a:lnTo>
                <a:lnTo>
                  <a:pt x="5896" y="313"/>
                </a:lnTo>
                <a:lnTo>
                  <a:pt x="5896" y="314"/>
                </a:lnTo>
                <a:lnTo>
                  <a:pt x="5896" y="314"/>
                </a:lnTo>
                <a:lnTo>
                  <a:pt x="5897" y="312"/>
                </a:lnTo>
                <a:lnTo>
                  <a:pt x="5897" y="311"/>
                </a:lnTo>
                <a:lnTo>
                  <a:pt x="5897" y="312"/>
                </a:lnTo>
                <a:lnTo>
                  <a:pt x="5897" y="311"/>
                </a:lnTo>
                <a:lnTo>
                  <a:pt x="5898" y="314"/>
                </a:lnTo>
                <a:lnTo>
                  <a:pt x="5898" y="314"/>
                </a:lnTo>
                <a:lnTo>
                  <a:pt x="5898" y="315"/>
                </a:lnTo>
                <a:lnTo>
                  <a:pt x="5899" y="317"/>
                </a:lnTo>
                <a:lnTo>
                  <a:pt x="5899" y="318"/>
                </a:lnTo>
                <a:lnTo>
                  <a:pt x="5899" y="318"/>
                </a:lnTo>
                <a:lnTo>
                  <a:pt x="5899" y="318"/>
                </a:lnTo>
                <a:lnTo>
                  <a:pt x="5900" y="315"/>
                </a:lnTo>
                <a:lnTo>
                  <a:pt x="5900" y="315"/>
                </a:lnTo>
                <a:lnTo>
                  <a:pt x="5900" y="315"/>
                </a:lnTo>
                <a:lnTo>
                  <a:pt x="5900" y="313"/>
                </a:lnTo>
                <a:lnTo>
                  <a:pt x="5900" y="314"/>
                </a:lnTo>
                <a:lnTo>
                  <a:pt x="5901" y="316"/>
                </a:lnTo>
                <a:lnTo>
                  <a:pt x="5901" y="316"/>
                </a:lnTo>
                <a:lnTo>
                  <a:pt x="5901" y="314"/>
                </a:lnTo>
                <a:lnTo>
                  <a:pt x="5901" y="313"/>
                </a:lnTo>
                <a:lnTo>
                  <a:pt x="5902" y="315"/>
                </a:lnTo>
                <a:lnTo>
                  <a:pt x="5902" y="316"/>
                </a:lnTo>
                <a:lnTo>
                  <a:pt x="5902" y="316"/>
                </a:lnTo>
                <a:lnTo>
                  <a:pt x="5902" y="316"/>
                </a:lnTo>
                <a:lnTo>
                  <a:pt x="5903" y="317"/>
                </a:lnTo>
                <a:lnTo>
                  <a:pt x="5903" y="317"/>
                </a:lnTo>
                <a:lnTo>
                  <a:pt x="5903" y="318"/>
                </a:lnTo>
                <a:lnTo>
                  <a:pt x="5904" y="316"/>
                </a:lnTo>
                <a:lnTo>
                  <a:pt x="5904" y="317"/>
                </a:lnTo>
                <a:lnTo>
                  <a:pt x="5904" y="317"/>
                </a:lnTo>
                <a:lnTo>
                  <a:pt x="5904" y="318"/>
                </a:lnTo>
                <a:lnTo>
                  <a:pt x="5905" y="320"/>
                </a:lnTo>
                <a:lnTo>
                  <a:pt x="5905" y="320"/>
                </a:lnTo>
                <a:lnTo>
                  <a:pt x="5905" y="321"/>
                </a:lnTo>
                <a:lnTo>
                  <a:pt x="5905" y="322"/>
                </a:lnTo>
                <a:lnTo>
                  <a:pt x="5906" y="322"/>
                </a:lnTo>
                <a:lnTo>
                  <a:pt x="5906" y="324"/>
                </a:lnTo>
                <a:lnTo>
                  <a:pt x="5906" y="324"/>
                </a:lnTo>
                <a:lnTo>
                  <a:pt x="5906" y="325"/>
                </a:lnTo>
                <a:lnTo>
                  <a:pt x="5906" y="325"/>
                </a:lnTo>
                <a:lnTo>
                  <a:pt x="5907" y="325"/>
                </a:lnTo>
                <a:lnTo>
                  <a:pt x="5907" y="324"/>
                </a:lnTo>
                <a:lnTo>
                  <a:pt x="5907" y="322"/>
                </a:lnTo>
                <a:lnTo>
                  <a:pt x="5908" y="323"/>
                </a:lnTo>
                <a:lnTo>
                  <a:pt x="5908" y="323"/>
                </a:lnTo>
                <a:lnTo>
                  <a:pt x="5908" y="323"/>
                </a:lnTo>
                <a:lnTo>
                  <a:pt x="5908" y="322"/>
                </a:lnTo>
                <a:lnTo>
                  <a:pt x="5909" y="323"/>
                </a:lnTo>
                <a:lnTo>
                  <a:pt x="5909" y="322"/>
                </a:lnTo>
                <a:lnTo>
                  <a:pt x="5909" y="322"/>
                </a:lnTo>
                <a:lnTo>
                  <a:pt x="5909" y="323"/>
                </a:lnTo>
                <a:lnTo>
                  <a:pt x="5910" y="324"/>
                </a:lnTo>
                <a:lnTo>
                  <a:pt x="5910" y="320"/>
                </a:lnTo>
                <a:lnTo>
                  <a:pt x="5910" y="324"/>
                </a:lnTo>
                <a:lnTo>
                  <a:pt x="5910" y="322"/>
                </a:lnTo>
                <a:lnTo>
                  <a:pt x="5911" y="324"/>
                </a:lnTo>
                <a:lnTo>
                  <a:pt x="5911" y="323"/>
                </a:lnTo>
                <a:lnTo>
                  <a:pt x="5911" y="322"/>
                </a:lnTo>
                <a:lnTo>
                  <a:pt x="5911" y="324"/>
                </a:lnTo>
                <a:lnTo>
                  <a:pt x="5911" y="326"/>
                </a:lnTo>
                <a:lnTo>
                  <a:pt x="5912" y="325"/>
                </a:lnTo>
                <a:lnTo>
                  <a:pt x="5912" y="328"/>
                </a:lnTo>
                <a:lnTo>
                  <a:pt x="5912" y="329"/>
                </a:lnTo>
                <a:lnTo>
                  <a:pt x="5913" y="330"/>
                </a:lnTo>
                <a:lnTo>
                  <a:pt x="5913" y="328"/>
                </a:lnTo>
                <a:lnTo>
                  <a:pt x="5913" y="330"/>
                </a:lnTo>
                <a:lnTo>
                  <a:pt x="5913" y="332"/>
                </a:lnTo>
                <a:lnTo>
                  <a:pt x="5914" y="333"/>
                </a:lnTo>
                <a:lnTo>
                  <a:pt x="5914" y="331"/>
                </a:lnTo>
                <a:lnTo>
                  <a:pt x="5914" y="331"/>
                </a:lnTo>
                <a:lnTo>
                  <a:pt x="5914" y="330"/>
                </a:lnTo>
                <a:lnTo>
                  <a:pt x="5915" y="331"/>
                </a:lnTo>
                <a:lnTo>
                  <a:pt x="5915" y="331"/>
                </a:lnTo>
                <a:lnTo>
                  <a:pt x="5915" y="332"/>
                </a:lnTo>
                <a:lnTo>
                  <a:pt x="5915" y="333"/>
                </a:lnTo>
                <a:lnTo>
                  <a:pt x="5916" y="332"/>
                </a:lnTo>
                <a:lnTo>
                  <a:pt x="5916" y="334"/>
                </a:lnTo>
                <a:lnTo>
                  <a:pt x="5916" y="334"/>
                </a:lnTo>
                <a:lnTo>
                  <a:pt x="5916" y="335"/>
                </a:lnTo>
                <a:lnTo>
                  <a:pt x="5916" y="335"/>
                </a:lnTo>
                <a:lnTo>
                  <a:pt x="5917" y="335"/>
                </a:lnTo>
                <a:lnTo>
                  <a:pt x="5917" y="335"/>
                </a:lnTo>
                <a:lnTo>
                  <a:pt x="5917" y="336"/>
                </a:lnTo>
                <a:lnTo>
                  <a:pt x="5918" y="335"/>
                </a:lnTo>
                <a:lnTo>
                  <a:pt x="5918" y="339"/>
                </a:lnTo>
                <a:lnTo>
                  <a:pt x="5918" y="336"/>
                </a:lnTo>
                <a:lnTo>
                  <a:pt x="5918" y="339"/>
                </a:lnTo>
                <a:lnTo>
                  <a:pt x="5919" y="339"/>
                </a:lnTo>
                <a:lnTo>
                  <a:pt x="5919" y="340"/>
                </a:lnTo>
                <a:lnTo>
                  <a:pt x="5919" y="341"/>
                </a:lnTo>
                <a:lnTo>
                  <a:pt x="5919" y="340"/>
                </a:lnTo>
                <a:lnTo>
                  <a:pt x="5920" y="341"/>
                </a:lnTo>
                <a:lnTo>
                  <a:pt x="5920" y="342"/>
                </a:lnTo>
                <a:lnTo>
                  <a:pt x="5920" y="341"/>
                </a:lnTo>
                <a:lnTo>
                  <a:pt x="5920" y="343"/>
                </a:lnTo>
                <a:lnTo>
                  <a:pt x="5921" y="341"/>
                </a:lnTo>
                <a:lnTo>
                  <a:pt x="5921" y="341"/>
                </a:lnTo>
                <a:lnTo>
                  <a:pt x="5921" y="342"/>
                </a:lnTo>
                <a:lnTo>
                  <a:pt x="5921" y="344"/>
                </a:lnTo>
                <a:lnTo>
                  <a:pt x="5921" y="344"/>
                </a:lnTo>
                <a:lnTo>
                  <a:pt x="5922" y="345"/>
                </a:lnTo>
                <a:lnTo>
                  <a:pt x="5922" y="343"/>
                </a:lnTo>
                <a:lnTo>
                  <a:pt x="5922" y="341"/>
                </a:lnTo>
                <a:lnTo>
                  <a:pt x="5923" y="343"/>
                </a:lnTo>
                <a:lnTo>
                  <a:pt x="5923" y="344"/>
                </a:lnTo>
                <a:lnTo>
                  <a:pt x="5923" y="344"/>
                </a:lnTo>
                <a:lnTo>
                  <a:pt x="5923" y="344"/>
                </a:lnTo>
                <a:lnTo>
                  <a:pt x="5924" y="343"/>
                </a:lnTo>
                <a:lnTo>
                  <a:pt x="5924" y="345"/>
                </a:lnTo>
                <a:lnTo>
                  <a:pt x="5924" y="346"/>
                </a:lnTo>
                <a:lnTo>
                  <a:pt x="5924" y="347"/>
                </a:lnTo>
                <a:lnTo>
                  <a:pt x="5925" y="347"/>
                </a:lnTo>
                <a:lnTo>
                  <a:pt x="5925" y="350"/>
                </a:lnTo>
                <a:lnTo>
                  <a:pt x="5925" y="349"/>
                </a:lnTo>
                <a:lnTo>
                  <a:pt x="5925" y="349"/>
                </a:lnTo>
                <a:lnTo>
                  <a:pt x="5926" y="350"/>
                </a:lnTo>
                <a:lnTo>
                  <a:pt x="5926" y="350"/>
                </a:lnTo>
                <a:lnTo>
                  <a:pt x="5926" y="352"/>
                </a:lnTo>
                <a:lnTo>
                  <a:pt x="5927" y="352"/>
                </a:lnTo>
                <a:lnTo>
                  <a:pt x="5927" y="352"/>
                </a:lnTo>
                <a:lnTo>
                  <a:pt x="5927" y="353"/>
                </a:lnTo>
                <a:lnTo>
                  <a:pt x="5927" y="352"/>
                </a:lnTo>
                <a:lnTo>
                  <a:pt x="5927" y="352"/>
                </a:lnTo>
                <a:lnTo>
                  <a:pt x="5928" y="352"/>
                </a:lnTo>
                <a:lnTo>
                  <a:pt x="5928" y="351"/>
                </a:lnTo>
                <a:lnTo>
                  <a:pt x="5928" y="353"/>
                </a:lnTo>
                <a:lnTo>
                  <a:pt x="5928" y="352"/>
                </a:lnTo>
                <a:lnTo>
                  <a:pt x="5929" y="354"/>
                </a:lnTo>
                <a:lnTo>
                  <a:pt x="5929" y="353"/>
                </a:lnTo>
                <a:lnTo>
                  <a:pt x="5929" y="353"/>
                </a:lnTo>
                <a:lnTo>
                  <a:pt x="5929" y="353"/>
                </a:lnTo>
                <a:lnTo>
                  <a:pt x="5930" y="354"/>
                </a:lnTo>
                <a:lnTo>
                  <a:pt x="5930" y="356"/>
                </a:lnTo>
                <a:lnTo>
                  <a:pt x="5930" y="355"/>
                </a:lnTo>
                <a:lnTo>
                  <a:pt x="5930" y="357"/>
                </a:lnTo>
                <a:lnTo>
                  <a:pt x="5931" y="357"/>
                </a:lnTo>
                <a:lnTo>
                  <a:pt x="5931" y="358"/>
                </a:lnTo>
                <a:lnTo>
                  <a:pt x="5931" y="358"/>
                </a:lnTo>
                <a:lnTo>
                  <a:pt x="5932" y="359"/>
                </a:lnTo>
                <a:lnTo>
                  <a:pt x="5932" y="359"/>
                </a:lnTo>
                <a:lnTo>
                  <a:pt x="5932" y="359"/>
                </a:lnTo>
                <a:lnTo>
                  <a:pt x="5932" y="359"/>
                </a:lnTo>
                <a:lnTo>
                  <a:pt x="5932" y="360"/>
                </a:lnTo>
                <a:lnTo>
                  <a:pt x="5933" y="360"/>
                </a:lnTo>
                <a:lnTo>
                  <a:pt x="5933" y="360"/>
                </a:lnTo>
                <a:lnTo>
                  <a:pt x="5933" y="359"/>
                </a:lnTo>
                <a:lnTo>
                  <a:pt x="5933" y="360"/>
                </a:lnTo>
                <a:lnTo>
                  <a:pt x="5934" y="361"/>
                </a:lnTo>
                <a:lnTo>
                  <a:pt x="5934" y="361"/>
                </a:lnTo>
                <a:lnTo>
                  <a:pt x="5934" y="361"/>
                </a:lnTo>
                <a:lnTo>
                  <a:pt x="5934" y="362"/>
                </a:lnTo>
                <a:lnTo>
                  <a:pt x="5935" y="363"/>
                </a:lnTo>
                <a:lnTo>
                  <a:pt x="5935" y="364"/>
                </a:lnTo>
                <a:lnTo>
                  <a:pt x="5935" y="364"/>
                </a:lnTo>
                <a:lnTo>
                  <a:pt x="5935" y="365"/>
                </a:lnTo>
                <a:lnTo>
                  <a:pt x="5936" y="365"/>
                </a:lnTo>
                <a:lnTo>
                  <a:pt x="5936" y="366"/>
                </a:lnTo>
                <a:lnTo>
                  <a:pt x="5936" y="367"/>
                </a:lnTo>
                <a:lnTo>
                  <a:pt x="5937" y="366"/>
                </a:lnTo>
                <a:lnTo>
                  <a:pt x="5937" y="366"/>
                </a:lnTo>
                <a:lnTo>
                  <a:pt x="5937" y="366"/>
                </a:lnTo>
                <a:lnTo>
                  <a:pt x="5937" y="367"/>
                </a:lnTo>
                <a:lnTo>
                  <a:pt x="5937" y="368"/>
                </a:lnTo>
                <a:lnTo>
                  <a:pt x="5938" y="367"/>
                </a:lnTo>
                <a:lnTo>
                  <a:pt x="5938" y="368"/>
                </a:lnTo>
                <a:lnTo>
                  <a:pt x="5938" y="369"/>
                </a:lnTo>
                <a:lnTo>
                  <a:pt x="5938" y="369"/>
                </a:lnTo>
                <a:lnTo>
                  <a:pt x="5939" y="369"/>
                </a:lnTo>
                <a:lnTo>
                  <a:pt x="5939" y="369"/>
                </a:lnTo>
                <a:lnTo>
                  <a:pt x="5939" y="369"/>
                </a:lnTo>
                <a:lnTo>
                  <a:pt x="5939" y="369"/>
                </a:lnTo>
                <a:lnTo>
                  <a:pt x="5940" y="372"/>
                </a:lnTo>
                <a:lnTo>
                  <a:pt x="5940" y="370"/>
                </a:lnTo>
                <a:lnTo>
                  <a:pt x="5940" y="373"/>
                </a:lnTo>
                <a:lnTo>
                  <a:pt x="5940" y="373"/>
                </a:lnTo>
                <a:lnTo>
                  <a:pt x="5941" y="372"/>
                </a:lnTo>
                <a:lnTo>
                  <a:pt x="5941" y="373"/>
                </a:lnTo>
                <a:lnTo>
                  <a:pt x="5941" y="372"/>
                </a:lnTo>
                <a:lnTo>
                  <a:pt x="5942" y="372"/>
                </a:lnTo>
                <a:lnTo>
                  <a:pt x="5942" y="373"/>
                </a:lnTo>
                <a:lnTo>
                  <a:pt x="5942" y="374"/>
                </a:lnTo>
                <a:lnTo>
                  <a:pt x="5942" y="374"/>
                </a:lnTo>
                <a:lnTo>
                  <a:pt x="5942" y="373"/>
                </a:lnTo>
                <a:lnTo>
                  <a:pt x="5943" y="374"/>
                </a:lnTo>
                <a:lnTo>
                  <a:pt x="5943" y="373"/>
                </a:lnTo>
                <a:lnTo>
                  <a:pt x="5943" y="373"/>
                </a:lnTo>
                <a:lnTo>
                  <a:pt x="5943" y="375"/>
                </a:lnTo>
                <a:lnTo>
                  <a:pt x="5944" y="375"/>
                </a:lnTo>
                <a:lnTo>
                  <a:pt x="5944" y="375"/>
                </a:lnTo>
                <a:lnTo>
                  <a:pt x="5944" y="375"/>
                </a:lnTo>
                <a:lnTo>
                  <a:pt x="5944" y="376"/>
                </a:lnTo>
                <a:lnTo>
                  <a:pt x="5945" y="377"/>
                </a:lnTo>
                <a:lnTo>
                  <a:pt x="5945" y="377"/>
                </a:lnTo>
                <a:lnTo>
                  <a:pt x="5945" y="378"/>
                </a:lnTo>
                <a:lnTo>
                  <a:pt x="5946" y="378"/>
                </a:lnTo>
                <a:lnTo>
                  <a:pt x="5946" y="378"/>
                </a:lnTo>
                <a:lnTo>
                  <a:pt x="5946" y="378"/>
                </a:lnTo>
                <a:lnTo>
                  <a:pt x="5946" y="378"/>
                </a:lnTo>
                <a:lnTo>
                  <a:pt x="5947" y="378"/>
                </a:lnTo>
                <a:lnTo>
                  <a:pt x="5947" y="379"/>
                </a:lnTo>
                <a:lnTo>
                  <a:pt x="5947" y="379"/>
                </a:lnTo>
                <a:lnTo>
                  <a:pt x="5947" y="380"/>
                </a:lnTo>
                <a:lnTo>
                  <a:pt x="5947" y="380"/>
                </a:lnTo>
                <a:lnTo>
                  <a:pt x="5948" y="380"/>
                </a:lnTo>
                <a:lnTo>
                  <a:pt x="5948" y="381"/>
                </a:lnTo>
                <a:lnTo>
                  <a:pt x="5948" y="381"/>
                </a:lnTo>
                <a:lnTo>
                  <a:pt x="5948" y="382"/>
                </a:lnTo>
                <a:lnTo>
                  <a:pt x="5949" y="381"/>
                </a:lnTo>
                <a:lnTo>
                  <a:pt x="5949" y="382"/>
                </a:lnTo>
                <a:lnTo>
                  <a:pt x="5949" y="381"/>
                </a:lnTo>
                <a:lnTo>
                  <a:pt x="5949" y="382"/>
                </a:lnTo>
                <a:lnTo>
                  <a:pt x="5950" y="382"/>
                </a:lnTo>
                <a:lnTo>
                  <a:pt x="5950" y="382"/>
                </a:lnTo>
                <a:lnTo>
                  <a:pt x="5950" y="382"/>
                </a:lnTo>
                <a:lnTo>
                  <a:pt x="5951" y="382"/>
                </a:lnTo>
                <a:lnTo>
                  <a:pt x="5951" y="383"/>
                </a:lnTo>
                <a:lnTo>
                  <a:pt x="5951" y="383"/>
                </a:lnTo>
                <a:lnTo>
                  <a:pt x="5951" y="383"/>
                </a:lnTo>
                <a:lnTo>
                  <a:pt x="5952" y="385"/>
                </a:lnTo>
                <a:lnTo>
                  <a:pt x="5952" y="384"/>
                </a:lnTo>
                <a:lnTo>
                  <a:pt x="5952" y="385"/>
                </a:lnTo>
                <a:lnTo>
                  <a:pt x="5952" y="384"/>
                </a:lnTo>
                <a:lnTo>
                  <a:pt x="5953" y="385"/>
                </a:lnTo>
                <a:lnTo>
                  <a:pt x="5953" y="385"/>
                </a:lnTo>
              </a:path>
            </a:pathLst>
          </a:custGeom>
          <a:noFill/>
          <a:ln w="3175"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173">
            <a:extLst>
              <a:ext uri="{FF2B5EF4-FFF2-40B4-BE49-F238E27FC236}">
                <a16:creationId xmlns:a16="http://schemas.microsoft.com/office/drawing/2014/main" id="{4B1EDA3F-DBAD-4F51-9E03-A5D58D716042}"/>
              </a:ext>
            </a:extLst>
          </p:cNvPr>
          <p:cNvSpPr>
            <a:spLocks noChangeArrowheads="1"/>
          </p:cNvSpPr>
          <p:nvPr/>
        </p:nvSpPr>
        <p:spPr bwMode="auto">
          <a:xfrm>
            <a:off x="2437044" y="5963861"/>
            <a:ext cx="9450388" cy="5667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Line 174">
            <a:extLst>
              <a:ext uri="{FF2B5EF4-FFF2-40B4-BE49-F238E27FC236}">
                <a16:creationId xmlns:a16="http://schemas.microsoft.com/office/drawing/2014/main" id="{F2BD1D44-47F7-4143-9B33-586F7E4CBEBB}"/>
              </a:ext>
            </a:extLst>
          </p:cNvPr>
          <p:cNvSpPr>
            <a:spLocks noChangeShapeType="1"/>
          </p:cNvSpPr>
          <p:nvPr/>
        </p:nvSpPr>
        <p:spPr bwMode="auto">
          <a:xfrm>
            <a:off x="2437044" y="6530599"/>
            <a:ext cx="9450388"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 name="Line 175">
            <a:extLst>
              <a:ext uri="{FF2B5EF4-FFF2-40B4-BE49-F238E27FC236}">
                <a16:creationId xmlns:a16="http://schemas.microsoft.com/office/drawing/2014/main" id="{760F143B-6FDF-422B-8F37-9D2C801ED229}"/>
              </a:ext>
            </a:extLst>
          </p:cNvPr>
          <p:cNvSpPr>
            <a:spLocks noChangeShapeType="1"/>
          </p:cNvSpPr>
          <p:nvPr/>
        </p:nvSpPr>
        <p:spPr bwMode="auto">
          <a:xfrm>
            <a:off x="3233969" y="6530599"/>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76">
            <a:extLst>
              <a:ext uri="{FF2B5EF4-FFF2-40B4-BE49-F238E27FC236}">
                <a16:creationId xmlns:a16="http://schemas.microsoft.com/office/drawing/2014/main" id="{2BB736B2-545E-41D5-82C2-2941300194D5}"/>
              </a:ext>
            </a:extLst>
          </p:cNvPr>
          <p:cNvSpPr>
            <a:spLocks noChangeShapeType="1"/>
          </p:cNvSpPr>
          <p:nvPr/>
        </p:nvSpPr>
        <p:spPr bwMode="auto">
          <a:xfrm>
            <a:off x="4030894" y="6530599"/>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77">
            <a:extLst>
              <a:ext uri="{FF2B5EF4-FFF2-40B4-BE49-F238E27FC236}">
                <a16:creationId xmlns:a16="http://schemas.microsoft.com/office/drawing/2014/main" id="{BD173CD7-F2EA-44BF-8696-945416D27DC2}"/>
              </a:ext>
            </a:extLst>
          </p:cNvPr>
          <p:cNvSpPr>
            <a:spLocks noChangeShapeType="1"/>
          </p:cNvSpPr>
          <p:nvPr/>
        </p:nvSpPr>
        <p:spPr bwMode="auto">
          <a:xfrm>
            <a:off x="4827819" y="6530599"/>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78">
            <a:extLst>
              <a:ext uri="{FF2B5EF4-FFF2-40B4-BE49-F238E27FC236}">
                <a16:creationId xmlns:a16="http://schemas.microsoft.com/office/drawing/2014/main" id="{B20E6B1F-B507-4A6A-800E-226479EA41E7}"/>
              </a:ext>
            </a:extLst>
          </p:cNvPr>
          <p:cNvSpPr>
            <a:spLocks noChangeShapeType="1"/>
          </p:cNvSpPr>
          <p:nvPr/>
        </p:nvSpPr>
        <p:spPr bwMode="auto">
          <a:xfrm>
            <a:off x="5626331" y="6530599"/>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79">
            <a:extLst>
              <a:ext uri="{FF2B5EF4-FFF2-40B4-BE49-F238E27FC236}">
                <a16:creationId xmlns:a16="http://schemas.microsoft.com/office/drawing/2014/main" id="{B1637080-3F7F-4DB7-9AC8-EF36E4E96E6B}"/>
              </a:ext>
            </a:extLst>
          </p:cNvPr>
          <p:cNvSpPr>
            <a:spLocks noChangeShapeType="1"/>
          </p:cNvSpPr>
          <p:nvPr/>
        </p:nvSpPr>
        <p:spPr bwMode="auto">
          <a:xfrm>
            <a:off x="6423256" y="6530599"/>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80">
            <a:extLst>
              <a:ext uri="{FF2B5EF4-FFF2-40B4-BE49-F238E27FC236}">
                <a16:creationId xmlns:a16="http://schemas.microsoft.com/office/drawing/2014/main" id="{D48F6960-AF48-4193-9D48-DB5151BFFFA6}"/>
              </a:ext>
            </a:extLst>
          </p:cNvPr>
          <p:cNvSpPr>
            <a:spLocks noChangeShapeType="1"/>
          </p:cNvSpPr>
          <p:nvPr/>
        </p:nvSpPr>
        <p:spPr bwMode="auto">
          <a:xfrm>
            <a:off x="7220181" y="6530599"/>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81">
            <a:extLst>
              <a:ext uri="{FF2B5EF4-FFF2-40B4-BE49-F238E27FC236}">
                <a16:creationId xmlns:a16="http://schemas.microsoft.com/office/drawing/2014/main" id="{5580C84D-E3EF-4197-9267-409A07017D00}"/>
              </a:ext>
            </a:extLst>
          </p:cNvPr>
          <p:cNvSpPr>
            <a:spLocks noChangeShapeType="1"/>
          </p:cNvSpPr>
          <p:nvPr/>
        </p:nvSpPr>
        <p:spPr bwMode="auto">
          <a:xfrm>
            <a:off x="8018694" y="653059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82">
            <a:extLst>
              <a:ext uri="{FF2B5EF4-FFF2-40B4-BE49-F238E27FC236}">
                <a16:creationId xmlns:a16="http://schemas.microsoft.com/office/drawing/2014/main" id="{FB2F901F-56CD-4525-8384-1D5BCF2CC9E9}"/>
              </a:ext>
            </a:extLst>
          </p:cNvPr>
          <p:cNvSpPr>
            <a:spLocks noChangeShapeType="1"/>
          </p:cNvSpPr>
          <p:nvPr/>
        </p:nvSpPr>
        <p:spPr bwMode="auto">
          <a:xfrm>
            <a:off x="8815619" y="653059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83">
            <a:extLst>
              <a:ext uri="{FF2B5EF4-FFF2-40B4-BE49-F238E27FC236}">
                <a16:creationId xmlns:a16="http://schemas.microsoft.com/office/drawing/2014/main" id="{9148693F-3C71-4BF6-A82F-D986451531E2}"/>
              </a:ext>
            </a:extLst>
          </p:cNvPr>
          <p:cNvSpPr>
            <a:spLocks noChangeShapeType="1"/>
          </p:cNvSpPr>
          <p:nvPr/>
        </p:nvSpPr>
        <p:spPr bwMode="auto">
          <a:xfrm>
            <a:off x="9612544" y="653059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84">
            <a:extLst>
              <a:ext uri="{FF2B5EF4-FFF2-40B4-BE49-F238E27FC236}">
                <a16:creationId xmlns:a16="http://schemas.microsoft.com/office/drawing/2014/main" id="{E7E098CC-911F-4185-B7AE-3FD36CA12D22}"/>
              </a:ext>
            </a:extLst>
          </p:cNvPr>
          <p:cNvSpPr>
            <a:spLocks noChangeShapeType="1"/>
          </p:cNvSpPr>
          <p:nvPr/>
        </p:nvSpPr>
        <p:spPr bwMode="auto">
          <a:xfrm>
            <a:off x="10411056" y="653059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85">
            <a:extLst>
              <a:ext uri="{FF2B5EF4-FFF2-40B4-BE49-F238E27FC236}">
                <a16:creationId xmlns:a16="http://schemas.microsoft.com/office/drawing/2014/main" id="{F92947BE-D229-4044-B7B3-893AFB5D64DF}"/>
              </a:ext>
            </a:extLst>
          </p:cNvPr>
          <p:cNvSpPr>
            <a:spLocks noChangeShapeType="1"/>
          </p:cNvSpPr>
          <p:nvPr/>
        </p:nvSpPr>
        <p:spPr bwMode="auto">
          <a:xfrm>
            <a:off x="11207981" y="653059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Rectangle 186">
            <a:extLst>
              <a:ext uri="{FF2B5EF4-FFF2-40B4-BE49-F238E27FC236}">
                <a16:creationId xmlns:a16="http://schemas.microsoft.com/office/drawing/2014/main" id="{6111320C-7405-41ED-9ECC-1B018960EAB5}"/>
              </a:ext>
            </a:extLst>
          </p:cNvPr>
          <p:cNvSpPr>
            <a:spLocks noChangeArrowheads="1"/>
          </p:cNvSpPr>
          <p:nvPr/>
        </p:nvSpPr>
        <p:spPr bwMode="auto">
          <a:xfrm>
            <a:off x="3191106" y="6657599"/>
            <a:ext cx="114300"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1" name="Rectangle 187">
            <a:extLst>
              <a:ext uri="{FF2B5EF4-FFF2-40B4-BE49-F238E27FC236}">
                <a16:creationId xmlns:a16="http://schemas.microsoft.com/office/drawing/2014/main" id="{EDA3648F-3814-4CC6-AA4C-011C9CB65861}"/>
              </a:ext>
            </a:extLst>
          </p:cNvPr>
          <p:cNvSpPr>
            <a:spLocks noChangeArrowheads="1"/>
          </p:cNvSpPr>
          <p:nvPr/>
        </p:nvSpPr>
        <p:spPr bwMode="auto">
          <a:xfrm>
            <a:off x="3988031" y="6657599"/>
            <a:ext cx="114300"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2" name="Rectangle 188">
            <a:extLst>
              <a:ext uri="{FF2B5EF4-FFF2-40B4-BE49-F238E27FC236}">
                <a16:creationId xmlns:a16="http://schemas.microsoft.com/office/drawing/2014/main" id="{3D9FAE4B-6B73-49B0-ABD7-65B826C405FF}"/>
              </a:ext>
            </a:extLst>
          </p:cNvPr>
          <p:cNvSpPr>
            <a:spLocks noChangeArrowheads="1"/>
          </p:cNvSpPr>
          <p:nvPr/>
        </p:nvSpPr>
        <p:spPr bwMode="auto">
          <a:xfrm>
            <a:off x="4784956" y="6657599"/>
            <a:ext cx="114300"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3" name="Rectangle 189">
            <a:extLst>
              <a:ext uri="{FF2B5EF4-FFF2-40B4-BE49-F238E27FC236}">
                <a16:creationId xmlns:a16="http://schemas.microsoft.com/office/drawing/2014/main" id="{F65610D6-2431-4CD2-8DF0-21CC9067412D}"/>
              </a:ext>
            </a:extLst>
          </p:cNvPr>
          <p:cNvSpPr>
            <a:spLocks noChangeArrowheads="1"/>
          </p:cNvSpPr>
          <p:nvPr/>
        </p:nvSpPr>
        <p:spPr bwMode="auto">
          <a:xfrm>
            <a:off x="5583469" y="6657599"/>
            <a:ext cx="114300"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4" name="Rectangle 190">
            <a:extLst>
              <a:ext uri="{FF2B5EF4-FFF2-40B4-BE49-F238E27FC236}">
                <a16:creationId xmlns:a16="http://schemas.microsoft.com/office/drawing/2014/main" id="{AD0FCC3E-708E-40DF-A030-6AC743C69E58}"/>
              </a:ext>
            </a:extLst>
          </p:cNvPr>
          <p:cNvSpPr>
            <a:spLocks noChangeArrowheads="1"/>
          </p:cNvSpPr>
          <p:nvPr/>
        </p:nvSpPr>
        <p:spPr bwMode="auto">
          <a:xfrm>
            <a:off x="6407381" y="6657599"/>
            <a:ext cx="6032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5" name="Rectangle 191">
            <a:extLst>
              <a:ext uri="{FF2B5EF4-FFF2-40B4-BE49-F238E27FC236}">
                <a16:creationId xmlns:a16="http://schemas.microsoft.com/office/drawing/2014/main" id="{42D4A8D4-4EA1-44F4-8F28-2465D4B5E593}"/>
              </a:ext>
            </a:extLst>
          </p:cNvPr>
          <p:cNvSpPr>
            <a:spLocks noChangeArrowheads="1"/>
          </p:cNvSpPr>
          <p:nvPr/>
        </p:nvSpPr>
        <p:spPr bwMode="auto">
          <a:xfrm>
            <a:off x="7178906" y="6657599"/>
            <a:ext cx="114300"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6" name="Rectangle 192">
            <a:extLst>
              <a:ext uri="{FF2B5EF4-FFF2-40B4-BE49-F238E27FC236}">
                <a16:creationId xmlns:a16="http://schemas.microsoft.com/office/drawing/2014/main" id="{11381FE5-88AC-4325-88C0-F1F0361310D2}"/>
              </a:ext>
            </a:extLst>
          </p:cNvPr>
          <p:cNvSpPr>
            <a:spLocks noChangeArrowheads="1"/>
          </p:cNvSpPr>
          <p:nvPr/>
        </p:nvSpPr>
        <p:spPr bwMode="auto">
          <a:xfrm>
            <a:off x="7975831" y="6657599"/>
            <a:ext cx="114300"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7" name="Rectangle 193">
            <a:extLst>
              <a:ext uri="{FF2B5EF4-FFF2-40B4-BE49-F238E27FC236}">
                <a16:creationId xmlns:a16="http://schemas.microsoft.com/office/drawing/2014/main" id="{83513673-5C48-4199-AA34-841444966250}"/>
              </a:ext>
            </a:extLst>
          </p:cNvPr>
          <p:cNvSpPr>
            <a:spLocks noChangeArrowheads="1"/>
          </p:cNvSpPr>
          <p:nvPr/>
        </p:nvSpPr>
        <p:spPr bwMode="auto">
          <a:xfrm>
            <a:off x="8772756" y="6657599"/>
            <a:ext cx="114300"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1.6</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8" name="Rectangle 194">
            <a:extLst>
              <a:ext uri="{FF2B5EF4-FFF2-40B4-BE49-F238E27FC236}">
                <a16:creationId xmlns:a16="http://schemas.microsoft.com/office/drawing/2014/main" id="{3A274350-C881-40A9-8F65-A83C493C6345}"/>
              </a:ext>
            </a:extLst>
          </p:cNvPr>
          <p:cNvSpPr>
            <a:spLocks noChangeArrowheads="1"/>
          </p:cNvSpPr>
          <p:nvPr/>
        </p:nvSpPr>
        <p:spPr bwMode="auto">
          <a:xfrm>
            <a:off x="9568094" y="6657599"/>
            <a:ext cx="114300"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1.8</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9" name="Rectangle 195">
            <a:extLst>
              <a:ext uri="{FF2B5EF4-FFF2-40B4-BE49-F238E27FC236}">
                <a16:creationId xmlns:a16="http://schemas.microsoft.com/office/drawing/2014/main" id="{624B64AD-8AF7-4AD4-B25D-0D98158E1E47}"/>
              </a:ext>
            </a:extLst>
          </p:cNvPr>
          <p:cNvSpPr>
            <a:spLocks noChangeArrowheads="1"/>
          </p:cNvSpPr>
          <p:nvPr/>
        </p:nvSpPr>
        <p:spPr bwMode="auto">
          <a:xfrm>
            <a:off x="10392006" y="6657599"/>
            <a:ext cx="6032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0" name="Rectangle 196">
            <a:extLst>
              <a:ext uri="{FF2B5EF4-FFF2-40B4-BE49-F238E27FC236}">
                <a16:creationId xmlns:a16="http://schemas.microsoft.com/office/drawing/2014/main" id="{103AAC5E-DD0C-4E33-BA77-776F9443D8DF}"/>
              </a:ext>
            </a:extLst>
          </p:cNvPr>
          <p:cNvSpPr>
            <a:spLocks noChangeArrowheads="1"/>
          </p:cNvSpPr>
          <p:nvPr/>
        </p:nvSpPr>
        <p:spPr bwMode="auto">
          <a:xfrm>
            <a:off x="11163531" y="6657599"/>
            <a:ext cx="114300"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2.2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1" name="Line 201">
            <a:extLst>
              <a:ext uri="{FF2B5EF4-FFF2-40B4-BE49-F238E27FC236}">
                <a16:creationId xmlns:a16="http://schemas.microsoft.com/office/drawing/2014/main" id="{9834AC11-7B57-441F-BA60-1C760CBCB657}"/>
              </a:ext>
            </a:extLst>
          </p:cNvPr>
          <p:cNvSpPr>
            <a:spLocks noChangeShapeType="1"/>
          </p:cNvSpPr>
          <p:nvPr/>
        </p:nvSpPr>
        <p:spPr bwMode="auto">
          <a:xfrm>
            <a:off x="2437044" y="5963861"/>
            <a:ext cx="0" cy="566738"/>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Line 202">
            <a:extLst>
              <a:ext uri="{FF2B5EF4-FFF2-40B4-BE49-F238E27FC236}">
                <a16:creationId xmlns:a16="http://schemas.microsoft.com/office/drawing/2014/main" id="{49E0B748-7C91-41DC-9CED-FA1B34275E83}"/>
              </a:ext>
            </a:extLst>
          </p:cNvPr>
          <p:cNvSpPr>
            <a:spLocks noChangeShapeType="1"/>
          </p:cNvSpPr>
          <p:nvPr/>
        </p:nvSpPr>
        <p:spPr bwMode="auto">
          <a:xfrm flipH="1">
            <a:off x="2341794" y="5963861"/>
            <a:ext cx="952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 name="Line 203">
            <a:extLst>
              <a:ext uri="{FF2B5EF4-FFF2-40B4-BE49-F238E27FC236}">
                <a16:creationId xmlns:a16="http://schemas.microsoft.com/office/drawing/2014/main" id="{918B4302-9C9F-45E1-B5CC-FD84DA6C0493}"/>
              </a:ext>
            </a:extLst>
          </p:cNvPr>
          <p:cNvSpPr>
            <a:spLocks noChangeShapeType="1"/>
          </p:cNvSpPr>
          <p:nvPr/>
        </p:nvSpPr>
        <p:spPr bwMode="auto">
          <a:xfrm flipH="1">
            <a:off x="2341794" y="6530599"/>
            <a:ext cx="952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4" name="Rectangle 204">
            <a:extLst>
              <a:ext uri="{FF2B5EF4-FFF2-40B4-BE49-F238E27FC236}">
                <a16:creationId xmlns:a16="http://schemas.microsoft.com/office/drawing/2014/main" id="{FAB894AE-A659-4CCC-91E5-33497BC1D730}"/>
              </a:ext>
            </a:extLst>
          </p:cNvPr>
          <p:cNvSpPr>
            <a:spLocks noChangeArrowheads="1"/>
          </p:cNvSpPr>
          <p:nvPr/>
        </p:nvSpPr>
        <p:spPr bwMode="auto">
          <a:xfrm>
            <a:off x="2211619" y="5933699"/>
            <a:ext cx="13017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512</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205">
            <a:extLst>
              <a:ext uri="{FF2B5EF4-FFF2-40B4-BE49-F238E27FC236}">
                <a16:creationId xmlns:a16="http://schemas.microsoft.com/office/drawing/2014/main" id="{741E9845-ECFA-41D3-9866-3684C5D97DD2}"/>
              </a:ext>
            </a:extLst>
          </p:cNvPr>
          <p:cNvSpPr>
            <a:spLocks noChangeArrowheads="1"/>
          </p:cNvSpPr>
          <p:nvPr/>
        </p:nvSpPr>
        <p:spPr bwMode="auto">
          <a:xfrm>
            <a:off x="2175106" y="6500436"/>
            <a:ext cx="168275" cy="84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1024</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206">
            <a:extLst>
              <a:ext uri="{FF2B5EF4-FFF2-40B4-BE49-F238E27FC236}">
                <a16:creationId xmlns:a16="http://schemas.microsoft.com/office/drawing/2014/main" id="{0AD1F407-6622-4015-832F-B0CCB9AC4AB2}"/>
              </a:ext>
            </a:extLst>
          </p:cNvPr>
          <p:cNvSpPr>
            <a:spLocks noChangeArrowheads="1"/>
          </p:cNvSpPr>
          <p:nvPr/>
        </p:nvSpPr>
        <p:spPr bwMode="auto">
          <a:xfrm>
            <a:off x="2437044" y="5963861"/>
            <a:ext cx="9450388" cy="566738"/>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Oval 208">
            <a:extLst>
              <a:ext uri="{FF2B5EF4-FFF2-40B4-BE49-F238E27FC236}">
                <a16:creationId xmlns:a16="http://schemas.microsoft.com/office/drawing/2014/main" id="{6252440B-B3A5-4819-BC68-16CE53D0BDD9}"/>
              </a:ext>
            </a:extLst>
          </p:cNvPr>
          <p:cNvSpPr>
            <a:spLocks noChangeArrowheads="1"/>
          </p:cNvSpPr>
          <p:nvPr/>
        </p:nvSpPr>
        <p:spPr bwMode="auto">
          <a:xfrm>
            <a:off x="9161694" y="652266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Oval 209">
            <a:extLst>
              <a:ext uri="{FF2B5EF4-FFF2-40B4-BE49-F238E27FC236}">
                <a16:creationId xmlns:a16="http://schemas.microsoft.com/office/drawing/2014/main" id="{BCBEAB20-88D2-4F7A-947F-D65F06C603EE}"/>
              </a:ext>
            </a:extLst>
          </p:cNvPr>
          <p:cNvSpPr>
            <a:spLocks noChangeArrowheads="1"/>
          </p:cNvSpPr>
          <p:nvPr/>
        </p:nvSpPr>
        <p:spPr bwMode="auto">
          <a:xfrm>
            <a:off x="9161694" y="652424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Oval 210">
            <a:extLst>
              <a:ext uri="{FF2B5EF4-FFF2-40B4-BE49-F238E27FC236}">
                <a16:creationId xmlns:a16="http://schemas.microsoft.com/office/drawing/2014/main" id="{DB429FF0-6E14-4CD1-BD2A-7F327C0D6A17}"/>
              </a:ext>
            </a:extLst>
          </p:cNvPr>
          <p:cNvSpPr>
            <a:spLocks noChangeArrowheads="1"/>
          </p:cNvSpPr>
          <p:nvPr/>
        </p:nvSpPr>
        <p:spPr bwMode="auto">
          <a:xfrm>
            <a:off x="9163281" y="6521074"/>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Oval 211">
            <a:extLst>
              <a:ext uri="{FF2B5EF4-FFF2-40B4-BE49-F238E27FC236}">
                <a16:creationId xmlns:a16="http://schemas.microsoft.com/office/drawing/2014/main" id="{ECA0209C-7542-4DFA-80DD-BD8B604FD71E}"/>
              </a:ext>
            </a:extLst>
          </p:cNvPr>
          <p:cNvSpPr>
            <a:spLocks noChangeArrowheads="1"/>
          </p:cNvSpPr>
          <p:nvPr/>
        </p:nvSpPr>
        <p:spPr bwMode="auto">
          <a:xfrm>
            <a:off x="9163281" y="652107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Oval 212">
            <a:extLst>
              <a:ext uri="{FF2B5EF4-FFF2-40B4-BE49-F238E27FC236}">
                <a16:creationId xmlns:a16="http://schemas.microsoft.com/office/drawing/2014/main" id="{3078E160-7756-4D74-8AF8-27E8738C997D}"/>
              </a:ext>
            </a:extLst>
          </p:cNvPr>
          <p:cNvSpPr>
            <a:spLocks noChangeArrowheads="1"/>
          </p:cNvSpPr>
          <p:nvPr/>
        </p:nvSpPr>
        <p:spPr bwMode="auto">
          <a:xfrm>
            <a:off x="9163281" y="65242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Oval 213">
            <a:extLst>
              <a:ext uri="{FF2B5EF4-FFF2-40B4-BE49-F238E27FC236}">
                <a16:creationId xmlns:a16="http://schemas.microsoft.com/office/drawing/2014/main" id="{8344A49E-0BB0-48D6-9B4E-4B967CD80644}"/>
              </a:ext>
            </a:extLst>
          </p:cNvPr>
          <p:cNvSpPr>
            <a:spLocks noChangeArrowheads="1"/>
          </p:cNvSpPr>
          <p:nvPr/>
        </p:nvSpPr>
        <p:spPr bwMode="auto">
          <a:xfrm>
            <a:off x="9163281" y="6506786"/>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Oval 214">
            <a:extLst>
              <a:ext uri="{FF2B5EF4-FFF2-40B4-BE49-F238E27FC236}">
                <a16:creationId xmlns:a16="http://schemas.microsoft.com/office/drawing/2014/main" id="{579B12E1-76DA-4118-878B-C71F237FC39D}"/>
              </a:ext>
            </a:extLst>
          </p:cNvPr>
          <p:cNvSpPr>
            <a:spLocks noChangeArrowheads="1"/>
          </p:cNvSpPr>
          <p:nvPr/>
        </p:nvSpPr>
        <p:spPr bwMode="auto">
          <a:xfrm>
            <a:off x="9163281" y="650837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Oval 215">
            <a:extLst>
              <a:ext uri="{FF2B5EF4-FFF2-40B4-BE49-F238E27FC236}">
                <a16:creationId xmlns:a16="http://schemas.microsoft.com/office/drawing/2014/main" id="{8D2D2746-9457-46F7-9EFB-D4331A77C18B}"/>
              </a:ext>
            </a:extLst>
          </p:cNvPr>
          <p:cNvSpPr>
            <a:spLocks noChangeArrowheads="1"/>
          </p:cNvSpPr>
          <p:nvPr/>
        </p:nvSpPr>
        <p:spPr bwMode="auto">
          <a:xfrm>
            <a:off x="9163281" y="650996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Oval 216">
            <a:extLst>
              <a:ext uri="{FF2B5EF4-FFF2-40B4-BE49-F238E27FC236}">
                <a16:creationId xmlns:a16="http://schemas.microsoft.com/office/drawing/2014/main" id="{9AFD4AE8-600E-4595-9634-F94D7057B52D}"/>
              </a:ext>
            </a:extLst>
          </p:cNvPr>
          <p:cNvSpPr>
            <a:spLocks noChangeArrowheads="1"/>
          </p:cNvSpPr>
          <p:nvPr/>
        </p:nvSpPr>
        <p:spPr bwMode="auto">
          <a:xfrm>
            <a:off x="9163281" y="6511549"/>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Oval 217">
            <a:extLst>
              <a:ext uri="{FF2B5EF4-FFF2-40B4-BE49-F238E27FC236}">
                <a16:creationId xmlns:a16="http://schemas.microsoft.com/office/drawing/2014/main" id="{CE99AAEE-3087-46EF-A98A-50FB1AA81412}"/>
              </a:ext>
            </a:extLst>
          </p:cNvPr>
          <p:cNvSpPr>
            <a:spLocks noChangeArrowheads="1"/>
          </p:cNvSpPr>
          <p:nvPr/>
        </p:nvSpPr>
        <p:spPr bwMode="auto">
          <a:xfrm>
            <a:off x="9163281" y="651154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Oval 218">
            <a:extLst>
              <a:ext uri="{FF2B5EF4-FFF2-40B4-BE49-F238E27FC236}">
                <a16:creationId xmlns:a16="http://schemas.microsoft.com/office/drawing/2014/main" id="{31718DEF-13BB-4DDE-BE37-759F4C231A47}"/>
              </a:ext>
            </a:extLst>
          </p:cNvPr>
          <p:cNvSpPr>
            <a:spLocks noChangeArrowheads="1"/>
          </p:cNvSpPr>
          <p:nvPr/>
        </p:nvSpPr>
        <p:spPr bwMode="auto">
          <a:xfrm>
            <a:off x="9163281" y="6513136"/>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Oval 219">
            <a:extLst>
              <a:ext uri="{FF2B5EF4-FFF2-40B4-BE49-F238E27FC236}">
                <a16:creationId xmlns:a16="http://schemas.microsoft.com/office/drawing/2014/main" id="{A3E7AA3F-DDCA-4885-8FD1-913FFFC97FA5}"/>
              </a:ext>
            </a:extLst>
          </p:cNvPr>
          <p:cNvSpPr>
            <a:spLocks noChangeArrowheads="1"/>
          </p:cNvSpPr>
          <p:nvPr/>
        </p:nvSpPr>
        <p:spPr bwMode="auto">
          <a:xfrm>
            <a:off x="9163281" y="6514724"/>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Oval 220">
            <a:extLst>
              <a:ext uri="{FF2B5EF4-FFF2-40B4-BE49-F238E27FC236}">
                <a16:creationId xmlns:a16="http://schemas.microsoft.com/office/drawing/2014/main" id="{A82BFC18-DFAC-4957-9BA5-CB266D44EC20}"/>
              </a:ext>
            </a:extLst>
          </p:cNvPr>
          <p:cNvSpPr>
            <a:spLocks noChangeArrowheads="1"/>
          </p:cNvSpPr>
          <p:nvPr/>
        </p:nvSpPr>
        <p:spPr bwMode="auto">
          <a:xfrm>
            <a:off x="9163281" y="65147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Oval 221">
            <a:extLst>
              <a:ext uri="{FF2B5EF4-FFF2-40B4-BE49-F238E27FC236}">
                <a16:creationId xmlns:a16="http://schemas.microsoft.com/office/drawing/2014/main" id="{4B4172A0-74FD-4A2D-8CF3-D10DB7BA8649}"/>
              </a:ext>
            </a:extLst>
          </p:cNvPr>
          <p:cNvSpPr>
            <a:spLocks noChangeArrowheads="1"/>
          </p:cNvSpPr>
          <p:nvPr/>
        </p:nvSpPr>
        <p:spPr bwMode="auto">
          <a:xfrm>
            <a:off x="9163281" y="651631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222">
            <a:extLst>
              <a:ext uri="{FF2B5EF4-FFF2-40B4-BE49-F238E27FC236}">
                <a16:creationId xmlns:a16="http://schemas.microsoft.com/office/drawing/2014/main" id="{B1A4ED97-366F-4B71-AF39-AF86AA7214C4}"/>
              </a:ext>
            </a:extLst>
          </p:cNvPr>
          <p:cNvSpPr>
            <a:spLocks noChangeArrowheads="1"/>
          </p:cNvSpPr>
          <p:nvPr/>
        </p:nvSpPr>
        <p:spPr bwMode="auto">
          <a:xfrm>
            <a:off x="9163281" y="651631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Oval 223">
            <a:extLst>
              <a:ext uri="{FF2B5EF4-FFF2-40B4-BE49-F238E27FC236}">
                <a16:creationId xmlns:a16="http://schemas.microsoft.com/office/drawing/2014/main" id="{BC171AC2-7B2A-45C0-9F56-AEFF52BD92A6}"/>
              </a:ext>
            </a:extLst>
          </p:cNvPr>
          <p:cNvSpPr>
            <a:spLocks noChangeArrowheads="1"/>
          </p:cNvSpPr>
          <p:nvPr/>
        </p:nvSpPr>
        <p:spPr bwMode="auto">
          <a:xfrm>
            <a:off x="9163281" y="651789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Oval 224">
            <a:extLst>
              <a:ext uri="{FF2B5EF4-FFF2-40B4-BE49-F238E27FC236}">
                <a16:creationId xmlns:a16="http://schemas.microsoft.com/office/drawing/2014/main" id="{6D9F2C77-9500-46A6-AB87-4BCBE130CC0B}"/>
              </a:ext>
            </a:extLst>
          </p:cNvPr>
          <p:cNvSpPr>
            <a:spLocks noChangeArrowheads="1"/>
          </p:cNvSpPr>
          <p:nvPr/>
        </p:nvSpPr>
        <p:spPr bwMode="auto">
          <a:xfrm>
            <a:off x="9163281" y="651948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Oval 225">
            <a:extLst>
              <a:ext uri="{FF2B5EF4-FFF2-40B4-BE49-F238E27FC236}">
                <a16:creationId xmlns:a16="http://schemas.microsoft.com/office/drawing/2014/main" id="{0458AFCC-1C08-489C-8931-02B3A151EB39}"/>
              </a:ext>
            </a:extLst>
          </p:cNvPr>
          <p:cNvSpPr>
            <a:spLocks noChangeArrowheads="1"/>
          </p:cNvSpPr>
          <p:nvPr/>
        </p:nvSpPr>
        <p:spPr bwMode="auto">
          <a:xfrm>
            <a:off x="9163281" y="652583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Oval 226">
            <a:extLst>
              <a:ext uri="{FF2B5EF4-FFF2-40B4-BE49-F238E27FC236}">
                <a16:creationId xmlns:a16="http://schemas.microsoft.com/office/drawing/2014/main" id="{3CFA0463-0906-45DD-9EE9-9E1B7F23C32C}"/>
              </a:ext>
            </a:extLst>
          </p:cNvPr>
          <p:cNvSpPr>
            <a:spLocks noChangeArrowheads="1"/>
          </p:cNvSpPr>
          <p:nvPr/>
        </p:nvSpPr>
        <p:spPr bwMode="auto">
          <a:xfrm>
            <a:off x="9163281" y="650361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Oval 227">
            <a:extLst>
              <a:ext uri="{FF2B5EF4-FFF2-40B4-BE49-F238E27FC236}">
                <a16:creationId xmlns:a16="http://schemas.microsoft.com/office/drawing/2014/main" id="{2EE1BB34-5CB1-43FF-AD7C-50E5C66BECA7}"/>
              </a:ext>
            </a:extLst>
          </p:cNvPr>
          <p:cNvSpPr>
            <a:spLocks noChangeArrowheads="1"/>
          </p:cNvSpPr>
          <p:nvPr/>
        </p:nvSpPr>
        <p:spPr bwMode="auto">
          <a:xfrm>
            <a:off x="9163281" y="650519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Oval 228">
            <a:extLst>
              <a:ext uri="{FF2B5EF4-FFF2-40B4-BE49-F238E27FC236}">
                <a16:creationId xmlns:a16="http://schemas.microsoft.com/office/drawing/2014/main" id="{76E750F9-52AE-4E14-86F7-9BF78CBEBFCE}"/>
              </a:ext>
            </a:extLst>
          </p:cNvPr>
          <p:cNvSpPr>
            <a:spLocks noChangeArrowheads="1"/>
          </p:cNvSpPr>
          <p:nvPr/>
        </p:nvSpPr>
        <p:spPr bwMode="auto">
          <a:xfrm>
            <a:off x="9163281" y="650678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Oval 229">
            <a:extLst>
              <a:ext uri="{FF2B5EF4-FFF2-40B4-BE49-F238E27FC236}">
                <a16:creationId xmlns:a16="http://schemas.microsoft.com/office/drawing/2014/main" id="{C5BE4684-D56A-4D59-AB44-BE70AE26E834}"/>
              </a:ext>
            </a:extLst>
          </p:cNvPr>
          <p:cNvSpPr>
            <a:spLocks noChangeArrowheads="1"/>
          </p:cNvSpPr>
          <p:nvPr/>
        </p:nvSpPr>
        <p:spPr bwMode="auto">
          <a:xfrm>
            <a:off x="9163281" y="65020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Oval 230">
            <a:extLst>
              <a:ext uri="{FF2B5EF4-FFF2-40B4-BE49-F238E27FC236}">
                <a16:creationId xmlns:a16="http://schemas.microsoft.com/office/drawing/2014/main" id="{FF468A93-2F5A-4EC8-8190-C7AE891656A9}"/>
              </a:ext>
            </a:extLst>
          </p:cNvPr>
          <p:cNvSpPr>
            <a:spLocks noChangeArrowheads="1"/>
          </p:cNvSpPr>
          <p:nvPr/>
        </p:nvSpPr>
        <p:spPr bwMode="auto">
          <a:xfrm>
            <a:off x="9164869" y="650043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Oval 231">
            <a:extLst>
              <a:ext uri="{FF2B5EF4-FFF2-40B4-BE49-F238E27FC236}">
                <a16:creationId xmlns:a16="http://schemas.microsoft.com/office/drawing/2014/main" id="{B70D7B9A-9B16-4DDD-B7D2-E8EEFDE1F9F5}"/>
              </a:ext>
            </a:extLst>
          </p:cNvPr>
          <p:cNvSpPr>
            <a:spLocks noChangeArrowheads="1"/>
          </p:cNvSpPr>
          <p:nvPr/>
        </p:nvSpPr>
        <p:spPr bwMode="auto">
          <a:xfrm>
            <a:off x="9164869" y="65020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Oval 232">
            <a:extLst>
              <a:ext uri="{FF2B5EF4-FFF2-40B4-BE49-F238E27FC236}">
                <a16:creationId xmlns:a16="http://schemas.microsoft.com/office/drawing/2014/main" id="{A9DFF532-BBD4-417B-809F-AA55540C69CF}"/>
              </a:ext>
            </a:extLst>
          </p:cNvPr>
          <p:cNvSpPr>
            <a:spLocks noChangeArrowheads="1"/>
          </p:cNvSpPr>
          <p:nvPr/>
        </p:nvSpPr>
        <p:spPr bwMode="auto">
          <a:xfrm>
            <a:off x="9166456" y="6492499"/>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Oval 233">
            <a:extLst>
              <a:ext uri="{FF2B5EF4-FFF2-40B4-BE49-F238E27FC236}">
                <a16:creationId xmlns:a16="http://schemas.microsoft.com/office/drawing/2014/main" id="{82FF4284-0671-4CB9-9388-BEC49087B19D}"/>
              </a:ext>
            </a:extLst>
          </p:cNvPr>
          <p:cNvSpPr>
            <a:spLocks noChangeArrowheads="1"/>
          </p:cNvSpPr>
          <p:nvPr/>
        </p:nvSpPr>
        <p:spPr bwMode="auto">
          <a:xfrm>
            <a:off x="9166456" y="649249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Oval 234">
            <a:extLst>
              <a:ext uri="{FF2B5EF4-FFF2-40B4-BE49-F238E27FC236}">
                <a16:creationId xmlns:a16="http://schemas.microsoft.com/office/drawing/2014/main" id="{3CB569A3-F9A5-4B40-8E67-DA28406D1D62}"/>
              </a:ext>
            </a:extLst>
          </p:cNvPr>
          <p:cNvSpPr>
            <a:spLocks noChangeArrowheads="1"/>
          </p:cNvSpPr>
          <p:nvPr/>
        </p:nvSpPr>
        <p:spPr bwMode="auto">
          <a:xfrm>
            <a:off x="9166456" y="6494086"/>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Oval 235">
            <a:extLst>
              <a:ext uri="{FF2B5EF4-FFF2-40B4-BE49-F238E27FC236}">
                <a16:creationId xmlns:a16="http://schemas.microsoft.com/office/drawing/2014/main" id="{61FF540C-11E6-45EA-A919-F5F9E359D9E5}"/>
              </a:ext>
            </a:extLst>
          </p:cNvPr>
          <p:cNvSpPr>
            <a:spLocks noChangeArrowheads="1"/>
          </p:cNvSpPr>
          <p:nvPr/>
        </p:nvSpPr>
        <p:spPr bwMode="auto">
          <a:xfrm>
            <a:off x="9166456" y="6495674"/>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Oval 236">
            <a:extLst>
              <a:ext uri="{FF2B5EF4-FFF2-40B4-BE49-F238E27FC236}">
                <a16:creationId xmlns:a16="http://schemas.microsoft.com/office/drawing/2014/main" id="{0685700F-24F1-4028-B8C7-2BDEDF12A89B}"/>
              </a:ext>
            </a:extLst>
          </p:cNvPr>
          <p:cNvSpPr>
            <a:spLocks noChangeArrowheads="1"/>
          </p:cNvSpPr>
          <p:nvPr/>
        </p:nvSpPr>
        <p:spPr bwMode="auto">
          <a:xfrm>
            <a:off x="9166456" y="649567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Oval 237">
            <a:extLst>
              <a:ext uri="{FF2B5EF4-FFF2-40B4-BE49-F238E27FC236}">
                <a16:creationId xmlns:a16="http://schemas.microsoft.com/office/drawing/2014/main" id="{E751B44B-97B9-4B68-93F7-52FE31C56EA6}"/>
              </a:ext>
            </a:extLst>
          </p:cNvPr>
          <p:cNvSpPr>
            <a:spLocks noChangeArrowheads="1"/>
          </p:cNvSpPr>
          <p:nvPr/>
        </p:nvSpPr>
        <p:spPr bwMode="auto">
          <a:xfrm>
            <a:off x="9166456" y="649726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Oval 238">
            <a:extLst>
              <a:ext uri="{FF2B5EF4-FFF2-40B4-BE49-F238E27FC236}">
                <a16:creationId xmlns:a16="http://schemas.microsoft.com/office/drawing/2014/main" id="{3ED4EFCF-48B4-4DDD-AC43-49DDF9DEF392}"/>
              </a:ext>
            </a:extLst>
          </p:cNvPr>
          <p:cNvSpPr>
            <a:spLocks noChangeArrowheads="1"/>
          </p:cNvSpPr>
          <p:nvPr/>
        </p:nvSpPr>
        <p:spPr bwMode="auto">
          <a:xfrm>
            <a:off x="9166456" y="6498849"/>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Oval 239">
            <a:extLst>
              <a:ext uri="{FF2B5EF4-FFF2-40B4-BE49-F238E27FC236}">
                <a16:creationId xmlns:a16="http://schemas.microsoft.com/office/drawing/2014/main" id="{8EC170C0-D4C0-45A6-9BB8-2C9C0BB473D6}"/>
              </a:ext>
            </a:extLst>
          </p:cNvPr>
          <p:cNvSpPr>
            <a:spLocks noChangeArrowheads="1"/>
          </p:cNvSpPr>
          <p:nvPr/>
        </p:nvSpPr>
        <p:spPr bwMode="auto">
          <a:xfrm>
            <a:off x="9166456" y="64988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Oval 240">
            <a:extLst>
              <a:ext uri="{FF2B5EF4-FFF2-40B4-BE49-F238E27FC236}">
                <a16:creationId xmlns:a16="http://schemas.microsoft.com/office/drawing/2014/main" id="{7C48105B-771F-4C5F-9DBC-B6BD2E639C3D}"/>
              </a:ext>
            </a:extLst>
          </p:cNvPr>
          <p:cNvSpPr>
            <a:spLocks noChangeArrowheads="1"/>
          </p:cNvSpPr>
          <p:nvPr/>
        </p:nvSpPr>
        <p:spPr bwMode="auto">
          <a:xfrm>
            <a:off x="9166456" y="649091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Oval 241">
            <a:extLst>
              <a:ext uri="{FF2B5EF4-FFF2-40B4-BE49-F238E27FC236}">
                <a16:creationId xmlns:a16="http://schemas.microsoft.com/office/drawing/2014/main" id="{9C785380-10AA-4562-8390-E1C961C9B157}"/>
              </a:ext>
            </a:extLst>
          </p:cNvPr>
          <p:cNvSpPr>
            <a:spLocks noChangeArrowheads="1"/>
          </p:cNvSpPr>
          <p:nvPr/>
        </p:nvSpPr>
        <p:spPr bwMode="auto">
          <a:xfrm>
            <a:off x="9166456" y="64893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Oval 242">
            <a:extLst>
              <a:ext uri="{FF2B5EF4-FFF2-40B4-BE49-F238E27FC236}">
                <a16:creationId xmlns:a16="http://schemas.microsoft.com/office/drawing/2014/main" id="{0EBA7E30-6C1D-410B-BD65-964EC5134119}"/>
              </a:ext>
            </a:extLst>
          </p:cNvPr>
          <p:cNvSpPr>
            <a:spLocks noChangeArrowheads="1"/>
          </p:cNvSpPr>
          <p:nvPr/>
        </p:nvSpPr>
        <p:spPr bwMode="auto">
          <a:xfrm>
            <a:off x="9168044" y="6489324"/>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Oval 243">
            <a:extLst>
              <a:ext uri="{FF2B5EF4-FFF2-40B4-BE49-F238E27FC236}">
                <a16:creationId xmlns:a16="http://schemas.microsoft.com/office/drawing/2014/main" id="{D6BC22B9-317E-47CD-99C7-655ED8A60413}"/>
              </a:ext>
            </a:extLst>
          </p:cNvPr>
          <p:cNvSpPr>
            <a:spLocks noChangeArrowheads="1"/>
          </p:cNvSpPr>
          <p:nvPr/>
        </p:nvSpPr>
        <p:spPr bwMode="auto">
          <a:xfrm>
            <a:off x="9169631" y="64861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Oval 244">
            <a:extLst>
              <a:ext uri="{FF2B5EF4-FFF2-40B4-BE49-F238E27FC236}">
                <a16:creationId xmlns:a16="http://schemas.microsoft.com/office/drawing/2014/main" id="{01A9B250-28EF-4177-A49C-A0DEAFB9BCBE}"/>
              </a:ext>
            </a:extLst>
          </p:cNvPr>
          <p:cNvSpPr>
            <a:spLocks noChangeArrowheads="1"/>
          </p:cNvSpPr>
          <p:nvPr/>
        </p:nvSpPr>
        <p:spPr bwMode="auto">
          <a:xfrm>
            <a:off x="9169631" y="64766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Oval 245">
            <a:extLst>
              <a:ext uri="{FF2B5EF4-FFF2-40B4-BE49-F238E27FC236}">
                <a16:creationId xmlns:a16="http://schemas.microsoft.com/office/drawing/2014/main" id="{CE2314F3-8D79-486E-9E28-5DEBE8AB5269}"/>
              </a:ext>
            </a:extLst>
          </p:cNvPr>
          <p:cNvSpPr>
            <a:spLocks noChangeArrowheads="1"/>
          </p:cNvSpPr>
          <p:nvPr/>
        </p:nvSpPr>
        <p:spPr bwMode="auto">
          <a:xfrm>
            <a:off x="9169631" y="647821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Oval 246">
            <a:extLst>
              <a:ext uri="{FF2B5EF4-FFF2-40B4-BE49-F238E27FC236}">
                <a16:creationId xmlns:a16="http://schemas.microsoft.com/office/drawing/2014/main" id="{A7D3010F-2A1B-4072-8429-51E6A4D3B4B5}"/>
              </a:ext>
            </a:extLst>
          </p:cNvPr>
          <p:cNvSpPr>
            <a:spLocks noChangeArrowheads="1"/>
          </p:cNvSpPr>
          <p:nvPr/>
        </p:nvSpPr>
        <p:spPr bwMode="auto">
          <a:xfrm>
            <a:off x="9169631" y="647979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Oval 247">
            <a:extLst>
              <a:ext uri="{FF2B5EF4-FFF2-40B4-BE49-F238E27FC236}">
                <a16:creationId xmlns:a16="http://schemas.microsoft.com/office/drawing/2014/main" id="{30965E69-98E5-4B49-94A2-EA632F200CDC}"/>
              </a:ext>
            </a:extLst>
          </p:cNvPr>
          <p:cNvSpPr>
            <a:spLocks noChangeArrowheads="1"/>
          </p:cNvSpPr>
          <p:nvPr/>
        </p:nvSpPr>
        <p:spPr bwMode="auto">
          <a:xfrm>
            <a:off x="9169631" y="647979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Oval 248">
            <a:extLst>
              <a:ext uri="{FF2B5EF4-FFF2-40B4-BE49-F238E27FC236}">
                <a16:creationId xmlns:a16="http://schemas.microsoft.com/office/drawing/2014/main" id="{6EA69DA8-7C42-407B-96AF-55A24F4CD421}"/>
              </a:ext>
            </a:extLst>
          </p:cNvPr>
          <p:cNvSpPr>
            <a:spLocks noChangeArrowheads="1"/>
          </p:cNvSpPr>
          <p:nvPr/>
        </p:nvSpPr>
        <p:spPr bwMode="auto">
          <a:xfrm>
            <a:off x="9169631" y="648138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Oval 249">
            <a:extLst>
              <a:ext uri="{FF2B5EF4-FFF2-40B4-BE49-F238E27FC236}">
                <a16:creationId xmlns:a16="http://schemas.microsoft.com/office/drawing/2014/main" id="{307351EB-C33F-4F96-9D3C-2168578AA1D8}"/>
              </a:ext>
            </a:extLst>
          </p:cNvPr>
          <p:cNvSpPr>
            <a:spLocks noChangeArrowheads="1"/>
          </p:cNvSpPr>
          <p:nvPr/>
        </p:nvSpPr>
        <p:spPr bwMode="auto">
          <a:xfrm>
            <a:off x="9169631" y="648297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Oval 250">
            <a:extLst>
              <a:ext uri="{FF2B5EF4-FFF2-40B4-BE49-F238E27FC236}">
                <a16:creationId xmlns:a16="http://schemas.microsoft.com/office/drawing/2014/main" id="{9AE19E1B-1B42-4C47-A968-5D5A36A4FA1E}"/>
              </a:ext>
            </a:extLst>
          </p:cNvPr>
          <p:cNvSpPr>
            <a:spLocks noChangeArrowheads="1"/>
          </p:cNvSpPr>
          <p:nvPr/>
        </p:nvSpPr>
        <p:spPr bwMode="auto">
          <a:xfrm>
            <a:off x="9169631" y="648456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Oval 251">
            <a:extLst>
              <a:ext uri="{FF2B5EF4-FFF2-40B4-BE49-F238E27FC236}">
                <a16:creationId xmlns:a16="http://schemas.microsoft.com/office/drawing/2014/main" id="{AA8DAA12-E406-418B-8EFC-E772D83D34B5}"/>
              </a:ext>
            </a:extLst>
          </p:cNvPr>
          <p:cNvSpPr>
            <a:spLocks noChangeArrowheads="1"/>
          </p:cNvSpPr>
          <p:nvPr/>
        </p:nvSpPr>
        <p:spPr bwMode="auto">
          <a:xfrm>
            <a:off x="9169631" y="648456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Oval 252">
            <a:extLst>
              <a:ext uri="{FF2B5EF4-FFF2-40B4-BE49-F238E27FC236}">
                <a16:creationId xmlns:a16="http://schemas.microsoft.com/office/drawing/2014/main" id="{0431C1DC-E9E6-4EED-93EE-A9DE54473F44}"/>
              </a:ext>
            </a:extLst>
          </p:cNvPr>
          <p:cNvSpPr>
            <a:spLocks noChangeArrowheads="1"/>
          </p:cNvSpPr>
          <p:nvPr/>
        </p:nvSpPr>
        <p:spPr bwMode="auto">
          <a:xfrm>
            <a:off x="9169631" y="648773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Oval 253">
            <a:extLst>
              <a:ext uri="{FF2B5EF4-FFF2-40B4-BE49-F238E27FC236}">
                <a16:creationId xmlns:a16="http://schemas.microsoft.com/office/drawing/2014/main" id="{993EE7AE-B993-41B6-B622-CF7CEDF1060A}"/>
              </a:ext>
            </a:extLst>
          </p:cNvPr>
          <p:cNvSpPr>
            <a:spLocks noChangeArrowheads="1"/>
          </p:cNvSpPr>
          <p:nvPr/>
        </p:nvSpPr>
        <p:spPr bwMode="auto">
          <a:xfrm>
            <a:off x="9169631" y="645598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Oval 254">
            <a:extLst>
              <a:ext uri="{FF2B5EF4-FFF2-40B4-BE49-F238E27FC236}">
                <a16:creationId xmlns:a16="http://schemas.microsoft.com/office/drawing/2014/main" id="{DF647546-E92C-4668-84FE-6FB638A6569F}"/>
              </a:ext>
            </a:extLst>
          </p:cNvPr>
          <p:cNvSpPr>
            <a:spLocks noChangeArrowheads="1"/>
          </p:cNvSpPr>
          <p:nvPr/>
        </p:nvSpPr>
        <p:spPr bwMode="auto">
          <a:xfrm>
            <a:off x="9169631" y="645757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Oval 255">
            <a:extLst>
              <a:ext uri="{FF2B5EF4-FFF2-40B4-BE49-F238E27FC236}">
                <a16:creationId xmlns:a16="http://schemas.microsoft.com/office/drawing/2014/main" id="{7F75B9B9-17EA-4187-99F6-4A8EEE9DBF19}"/>
              </a:ext>
            </a:extLst>
          </p:cNvPr>
          <p:cNvSpPr>
            <a:spLocks noChangeArrowheads="1"/>
          </p:cNvSpPr>
          <p:nvPr/>
        </p:nvSpPr>
        <p:spPr bwMode="auto">
          <a:xfrm>
            <a:off x="9169631" y="645916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Oval 256">
            <a:extLst>
              <a:ext uri="{FF2B5EF4-FFF2-40B4-BE49-F238E27FC236}">
                <a16:creationId xmlns:a16="http://schemas.microsoft.com/office/drawing/2014/main" id="{506662DE-E293-471C-867E-E376DC8A0851}"/>
              </a:ext>
            </a:extLst>
          </p:cNvPr>
          <p:cNvSpPr>
            <a:spLocks noChangeArrowheads="1"/>
          </p:cNvSpPr>
          <p:nvPr/>
        </p:nvSpPr>
        <p:spPr bwMode="auto">
          <a:xfrm>
            <a:off x="9169631" y="645916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Oval 257">
            <a:extLst>
              <a:ext uri="{FF2B5EF4-FFF2-40B4-BE49-F238E27FC236}">
                <a16:creationId xmlns:a16="http://schemas.microsoft.com/office/drawing/2014/main" id="{EF04FB26-F957-48F2-A8B9-9C579D91079F}"/>
              </a:ext>
            </a:extLst>
          </p:cNvPr>
          <p:cNvSpPr>
            <a:spLocks noChangeArrowheads="1"/>
          </p:cNvSpPr>
          <p:nvPr/>
        </p:nvSpPr>
        <p:spPr bwMode="auto">
          <a:xfrm>
            <a:off x="9169631" y="646074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Oval 258">
            <a:extLst>
              <a:ext uri="{FF2B5EF4-FFF2-40B4-BE49-F238E27FC236}">
                <a16:creationId xmlns:a16="http://schemas.microsoft.com/office/drawing/2014/main" id="{EDD2F9D9-5955-4FE2-A3EB-3F17A874D431}"/>
              </a:ext>
            </a:extLst>
          </p:cNvPr>
          <p:cNvSpPr>
            <a:spLocks noChangeArrowheads="1"/>
          </p:cNvSpPr>
          <p:nvPr/>
        </p:nvSpPr>
        <p:spPr bwMode="auto">
          <a:xfrm>
            <a:off x="9169631" y="6462336"/>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Oval 259">
            <a:extLst>
              <a:ext uri="{FF2B5EF4-FFF2-40B4-BE49-F238E27FC236}">
                <a16:creationId xmlns:a16="http://schemas.microsoft.com/office/drawing/2014/main" id="{0658D550-0BD2-4B23-9167-F8B510010753}"/>
              </a:ext>
            </a:extLst>
          </p:cNvPr>
          <p:cNvSpPr>
            <a:spLocks noChangeArrowheads="1"/>
          </p:cNvSpPr>
          <p:nvPr/>
        </p:nvSpPr>
        <p:spPr bwMode="auto">
          <a:xfrm>
            <a:off x="9169631" y="646233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Oval 260">
            <a:extLst>
              <a:ext uri="{FF2B5EF4-FFF2-40B4-BE49-F238E27FC236}">
                <a16:creationId xmlns:a16="http://schemas.microsoft.com/office/drawing/2014/main" id="{A5120262-4C08-4F0B-8DF3-F38CA360F8A9}"/>
              </a:ext>
            </a:extLst>
          </p:cNvPr>
          <p:cNvSpPr>
            <a:spLocks noChangeArrowheads="1"/>
          </p:cNvSpPr>
          <p:nvPr/>
        </p:nvSpPr>
        <p:spPr bwMode="auto">
          <a:xfrm>
            <a:off x="9169631" y="64639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Oval 261">
            <a:extLst>
              <a:ext uri="{FF2B5EF4-FFF2-40B4-BE49-F238E27FC236}">
                <a16:creationId xmlns:a16="http://schemas.microsoft.com/office/drawing/2014/main" id="{D32CFA43-8869-471D-9BA3-88465668C01B}"/>
              </a:ext>
            </a:extLst>
          </p:cNvPr>
          <p:cNvSpPr>
            <a:spLocks noChangeArrowheads="1"/>
          </p:cNvSpPr>
          <p:nvPr/>
        </p:nvSpPr>
        <p:spPr bwMode="auto">
          <a:xfrm>
            <a:off x="9169631" y="646551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Oval 262">
            <a:extLst>
              <a:ext uri="{FF2B5EF4-FFF2-40B4-BE49-F238E27FC236}">
                <a16:creationId xmlns:a16="http://schemas.microsoft.com/office/drawing/2014/main" id="{26C510EA-2BAB-42F9-8063-FC1E64615E1C}"/>
              </a:ext>
            </a:extLst>
          </p:cNvPr>
          <p:cNvSpPr>
            <a:spLocks noChangeArrowheads="1"/>
          </p:cNvSpPr>
          <p:nvPr/>
        </p:nvSpPr>
        <p:spPr bwMode="auto">
          <a:xfrm>
            <a:off x="9169631" y="6467099"/>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Oval 263">
            <a:extLst>
              <a:ext uri="{FF2B5EF4-FFF2-40B4-BE49-F238E27FC236}">
                <a16:creationId xmlns:a16="http://schemas.microsoft.com/office/drawing/2014/main" id="{90A2D164-64F2-4523-9817-3720EED97F53}"/>
              </a:ext>
            </a:extLst>
          </p:cNvPr>
          <p:cNvSpPr>
            <a:spLocks noChangeArrowheads="1"/>
          </p:cNvSpPr>
          <p:nvPr/>
        </p:nvSpPr>
        <p:spPr bwMode="auto">
          <a:xfrm>
            <a:off x="9169631" y="646709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Oval 264">
            <a:extLst>
              <a:ext uri="{FF2B5EF4-FFF2-40B4-BE49-F238E27FC236}">
                <a16:creationId xmlns:a16="http://schemas.microsoft.com/office/drawing/2014/main" id="{D06CD839-4572-46BD-AD9C-7FBB1F6617A3}"/>
              </a:ext>
            </a:extLst>
          </p:cNvPr>
          <p:cNvSpPr>
            <a:spLocks noChangeArrowheads="1"/>
          </p:cNvSpPr>
          <p:nvPr/>
        </p:nvSpPr>
        <p:spPr bwMode="auto">
          <a:xfrm>
            <a:off x="9169631" y="646868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Oval 265">
            <a:extLst>
              <a:ext uri="{FF2B5EF4-FFF2-40B4-BE49-F238E27FC236}">
                <a16:creationId xmlns:a16="http://schemas.microsoft.com/office/drawing/2014/main" id="{516BE6C9-26F3-45D6-A258-117EF51048EC}"/>
              </a:ext>
            </a:extLst>
          </p:cNvPr>
          <p:cNvSpPr>
            <a:spLocks noChangeArrowheads="1"/>
          </p:cNvSpPr>
          <p:nvPr/>
        </p:nvSpPr>
        <p:spPr bwMode="auto">
          <a:xfrm>
            <a:off x="9169631" y="6470274"/>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Oval 266">
            <a:extLst>
              <a:ext uri="{FF2B5EF4-FFF2-40B4-BE49-F238E27FC236}">
                <a16:creationId xmlns:a16="http://schemas.microsoft.com/office/drawing/2014/main" id="{D3ACFEE4-6912-4A2C-85C5-5E54CCC65CBA}"/>
              </a:ext>
            </a:extLst>
          </p:cNvPr>
          <p:cNvSpPr>
            <a:spLocks noChangeArrowheads="1"/>
          </p:cNvSpPr>
          <p:nvPr/>
        </p:nvSpPr>
        <p:spPr bwMode="auto">
          <a:xfrm>
            <a:off x="9169631" y="647027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Oval 267">
            <a:extLst>
              <a:ext uri="{FF2B5EF4-FFF2-40B4-BE49-F238E27FC236}">
                <a16:creationId xmlns:a16="http://schemas.microsoft.com/office/drawing/2014/main" id="{48EA25AB-CB5E-4C89-AE7C-482CC8D9FC2E}"/>
              </a:ext>
            </a:extLst>
          </p:cNvPr>
          <p:cNvSpPr>
            <a:spLocks noChangeArrowheads="1"/>
          </p:cNvSpPr>
          <p:nvPr/>
        </p:nvSpPr>
        <p:spPr bwMode="auto">
          <a:xfrm>
            <a:off x="9169631" y="647186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Oval 268">
            <a:extLst>
              <a:ext uri="{FF2B5EF4-FFF2-40B4-BE49-F238E27FC236}">
                <a16:creationId xmlns:a16="http://schemas.microsoft.com/office/drawing/2014/main" id="{83AE3C19-AAC7-4F9D-8BE9-974D08973704}"/>
              </a:ext>
            </a:extLst>
          </p:cNvPr>
          <p:cNvSpPr>
            <a:spLocks noChangeArrowheads="1"/>
          </p:cNvSpPr>
          <p:nvPr/>
        </p:nvSpPr>
        <p:spPr bwMode="auto">
          <a:xfrm>
            <a:off x="9169631" y="6473449"/>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Oval 269">
            <a:extLst>
              <a:ext uri="{FF2B5EF4-FFF2-40B4-BE49-F238E27FC236}">
                <a16:creationId xmlns:a16="http://schemas.microsoft.com/office/drawing/2014/main" id="{3447BF76-AF28-4005-91A1-EB7558A76AFA}"/>
              </a:ext>
            </a:extLst>
          </p:cNvPr>
          <p:cNvSpPr>
            <a:spLocks noChangeArrowheads="1"/>
          </p:cNvSpPr>
          <p:nvPr/>
        </p:nvSpPr>
        <p:spPr bwMode="auto">
          <a:xfrm>
            <a:off x="9169631" y="6475036"/>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Oval 270">
            <a:extLst>
              <a:ext uri="{FF2B5EF4-FFF2-40B4-BE49-F238E27FC236}">
                <a16:creationId xmlns:a16="http://schemas.microsoft.com/office/drawing/2014/main" id="{F84F9189-5175-4FB9-893F-00CD481A3413}"/>
              </a:ext>
            </a:extLst>
          </p:cNvPr>
          <p:cNvSpPr>
            <a:spLocks noChangeArrowheads="1"/>
          </p:cNvSpPr>
          <p:nvPr/>
        </p:nvSpPr>
        <p:spPr bwMode="auto">
          <a:xfrm>
            <a:off x="9169631" y="647503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Oval 271">
            <a:extLst>
              <a:ext uri="{FF2B5EF4-FFF2-40B4-BE49-F238E27FC236}">
                <a16:creationId xmlns:a16="http://schemas.microsoft.com/office/drawing/2014/main" id="{7D7ED87D-86E0-4B12-AB40-948BFC30AE5E}"/>
              </a:ext>
            </a:extLst>
          </p:cNvPr>
          <p:cNvSpPr>
            <a:spLocks noChangeArrowheads="1"/>
          </p:cNvSpPr>
          <p:nvPr/>
        </p:nvSpPr>
        <p:spPr bwMode="auto">
          <a:xfrm>
            <a:off x="9169631" y="6476624"/>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Oval 272">
            <a:extLst>
              <a:ext uri="{FF2B5EF4-FFF2-40B4-BE49-F238E27FC236}">
                <a16:creationId xmlns:a16="http://schemas.microsoft.com/office/drawing/2014/main" id="{237F156E-D3C3-4AFE-BAE9-D17B7046F5D0}"/>
              </a:ext>
            </a:extLst>
          </p:cNvPr>
          <p:cNvSpPr>
            <a:spLocks noChangeArrowheads="1"/>
          </p:cNvSpPr>
          <p:nvPr/>
        </p:nvSpPr>
        <p:spPr bwMode="auto">
          <a:xfrm>
            <a:off x="9171219" y="6454399"/>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Oval 273">
            <a:extLst>
              <a:ext uri="{FF2B5EF4-FFF2-40B4-BE49-F238E27FC236}">
                <a16:creationId xmlns:a16="http://schemas.microsoft.com/office/drawing/2014/main" id="{BB5B4979-7E5E-44F5-B333-911920DB3942}"/>
              </a:ext>
            </a:extLst>
          </p:cNvPr>
          <p:cNvSpPr>
            <a:spLocks noChangeArrowheads="1"/>
          </p:cNvSpPr>
          <p:nvPr/>
        </p:nvSpPr>
        <p:spPr bwMode="auto">
          <a:xfrm>
            <a:off x="9171219" y="6455986"/>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Oval 274">
            <a:extLst>
              <a:ext uri="{FF2B5EF4-FFF2-40B4-BE49-F238E27FC236}">
                <a16:creationId xmlns:a16="http://schemas.microsoft.com/office/drawing/2014/main" id="{E04DBA77-FD82-4373-B2B4-51B22E329C48}"/>
              </a:ext>
            </a:extLst>
          </p:cNvPr>
          <p:cNvSpPr>
            <a:spLocks noChangeArrowheads="1"/>
          </p:cNvSpPr>
          <p:nvPr/>
        </p:nvSpPr>
        <p:spPr bwMode="auto">
          <a:xfrm>
            <a:off x="9171219" y="645281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Oval 275">
            <a:extLst>
              <a:ext uri="{FF2B5EF4-FFF2-40B4-BE49-F238E27FC236}">
                <a16:creationId xmlns:a16="http://schemas.microsoft.com/office/drawing/2014/main" id="{DD9EFB11-B52F-47C9-9D48-EBF6EED82712}"/>
              </a:ext>
            </a:extLst>
          </p:cNvPr>
          <p:cNvSpPr>
            <a:spLocks noChangeArrowheads="1"/>
          </p:cNvSpPr>
          <p:nvPr/>
        </p:nvSpPr>
        <p:spPr bwMode="auto">
          <a:xfrm>
            <a:off x="9171219" y="644963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Oval 276">
            <a:extLst>
              <a:ext uri="{FF2B5EF4-FFF2-40B4-BE49-F238E27FC236}">
                <a16:creationId xmlns:a16="http://schemas.microsoft.com/office/drawing/2014/main" id="{018782BD-3E2C-4E97-947A-579C0AF54CFC}"/>
              </a:ext>
            </a:extLst>
          </p:cNvPr>
          <p:cNvSpPr>
            <a:spLocks noChangeArrowheads="1"/>
          </p:cNvSpPr>
          <p:nvPr/>
        </p:nvSpPr>
        <p:spPr bwMode="auto">
          <a:xfrm>
            <a:off x="9171219" y="6451224"/>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Oval 277">
            <a:extLst>
              <a:ext uri="{FF2B5EF4-FFF2-40B4-BE49-F238E27FC236}">
                <a16:creationId xmlns:a16="http://schemas.microsoft.com/office/drawing/2014/main" id="{FA5C0D75-628D-4ED5-82A0-CDDD7D8C6440}"/>
              </a:ext>
            </a:extLst>
          </p:cNvPr>
          <p:cNvSpPr>
            <a:spLocks noChangeArrowheads="1"/>
          </p:cNvSpPr>
          <p:nvPr/>
        </p:nvSpPr>
        <p:spPr bwMode="auto">
          <a:xfrm>
            <a:off x="9171219" y="645281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Oval 278">
            <a:extLst>
              <a:ext uri="{FF2B5EF4-FFF2-40B4-BE49-F238E27FC236}">
                <a16:creationId xmlns:a16="http://schemas.microsoft.com/office/drawing/2014/main" id="{2010CD34-0A8F-4D14-8E70-895FF68AE8BF}"/>
              </a:ext>
            </a:extLst>
          </p:cNvPr>
          <p:cNvSpPr>
            <a:spLocks noChangeArrowheads="1"/>
          </p:cNvSpPr>
          <p:nvPr/>
        </p:nvSpPr>
        <p:spPr bwMode="auto">
          <a:xfrm>
            <a:off x="9171219" y="6187699"/>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Oval 279">
            <a:extLst>
              <a:ext uri="{FF2B5EF4-FFF2-40B4-BE49-F238E27FC236}">
                <a16:creationId xmlns:a16="http://schemas.microsoft.com/office/drawing/2014/main" id="{4E368356-3BEA-412F-9BD4-A4ACBC8F00BC}"/>
              </a:ext>
            </a:extLst>
          </p:cNvPr>
          <p:cNvSpPr>
            <a:spLocks noChangeArrowheads="1"/>
          </p:cNvSpPr>
          <p:nvPr/>
        </p:nvSpPr>
        <p:spPr bwMode="auto">
          <a:xfrm>
            <a:off x="9172806" y="618611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Oval 280">
            <a:extLst>
              <a:ext uri="{FF2B5EF4-FFF2-40B4-BE49-F238E27FC236}">
                <a16:creationId xmlns:a16="http://schemas.microsoft.com/office/drawing/2014/main" id="{FB27BC12-E2DA-4F34-9FF0-4FD349F5B3FF}"/>
              </a:ext>
            </a:extLst>
          </p:cNvPr>
          <p:cNvSpPr>
            <a:spLocks noChangeArrowheads="1"/>
          </p:cNvSpPr>
          <p:nvPr/>
        </p:nvSpPr>
        <p:spPr bwMode="auto">
          <a:xfrm>
            <a:off x="9172806" y="618611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Oval 281">
            <a:extLst>
              <a:ext uri="{FF2B5EF4-FFF2-40B4-BE49-F238E27FC236}">
                <a16:creationId xmlns:a16="http://schemas.microsoft.com/office/drawing/2014/main" id="{A918E222-43F0-4E64-BF03-35F5076E9D45}"/>
              </a:ext>
            </a:extLst>
          </p:cNvPr>
          <p:cNvSpPr>
            <a:spLocks noChangeArrowheads="1"/>
          </p:cNvSpPr>
          <p:nvPr/>
        </p:nvSpPr>
        <p:spPr bwMode="auto">
          <a:xfrm>
            <a:off x="9172806" y="6184524"/>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Oval 282">
            <a:extLst>
              <a:ext uri="{FF2B5EF4-FFF2-40B4-BE49-F238E27FC236}">
                <a16:creationId xmlns:a16="http://schemas.microsoft.com/office/drawing/2014/main" id="{2433C948-D255-4180-AB62-1AD137AB9B69}"/>
              </a:ext>
            </a:extLst>
          </p:cNvPr>
          <p:cNvSpPr>
            <a:spLocks noChangeArrowheads="1"/>
          </p:cNvSpPr>
          <p:nvPr/>
        </p:nvSpPr>
        <p:spPr bwMode="auto">
          <a:xfrm>
            <a:off x="9172806" y="6448049"/>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Oval 283">
            <a:extLst>
              <a:ext uri="{FF2B5EF4-FFF2-40B4-BE49-F238E27FC236}">
                <a16:creationId xmlns:a16="http://schemas.microsoft.com/office/drawing/2014/main" id="{AF6878C5-9798-40B8-8EDE-06D694157CE7}"/>
              </a:ext>
            </a:extLst>
          </p:cNvPr>
          <p:cNvSpPr>
            <a:spLocks noChangeArrowheads="1"/>
          </p:cNvSpPr>
          <p:nvPr/>
        </p:nvSpPr>
        <p:spPr bwMode="auto">
          <a:xfrm>
            <a:off x="9172806" y="644804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Oval 284">
            <a:extLst>
              <a:ext uri="{FF2B5EF4-FFF2-40B4-BE49-F238E27FC236}">
                <a16:creationId xmlns:a16="http://schemas.microsoft.com/office/drawing/2014/main" id="{69BDBF6E-DF5D-462D-A2DA-8F626A138305}"/>
              </a:ext>
            </a:extLst>
          </p:cNvPr>
          <p:cNvSpPr>
            <a:spLocks noChangeArrowheads="1"/>
          </p:cNvSpPr>
          <p:nvPr/>
        </p:nvSpPr>
        <p:spPr bwMode="auto">
          <a:xfrm>
            <a:off x="9174394" y="618293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Oval 285">
            <a:extLst>
              <a:ext uri="{FF2B5EF4-FFF2-40B4-BE49-F238E27FC236}">
                <a16:creationId xmlns:a16="http://schemas.microsoft.com/office/drawing/2014/main" id="{145A706E-AA1C-43C7-AA9B-A566FE8198AB}"/>
              </a:ext>
            </a:extLst>
          </p:cNvPr>
          <p:cNvSpPr>
            <a:spLocks noChangeArrowheads="1"/>
          </p:cNvSpPr>
          <p:nvPr/>
        </p:nvSpPr>
        <p:spPr bwMode="auto">
          <a:xfrm>
            <a:off x="9174394" y="6425824"/>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Oval 286">
            <a:extLst>
              <a:ext uri="{FF2B5EF4-FFF2-40B4-BE49-F238E27FC236}">
                <a16:creationId xmlns:a16="http://schemas.microsoft.com/office/drawing/2014/main" id="{C112C759-ACCF-4E9D-9267-D9CCE83B63C5}"/>
              </a:ext>
            </a:extLst>
          </p:cNvPr>
          <p:cNvSpPr>
            <a:spLocks noChangeArrowheads="1"/>
          </p:cNvSpPr>
          <p:nvPr/>
        </p:nvSpPr>
        <p:spPr bwMode="auto">
          <a:xfrm>
            <a:off x="9174394" y="643376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Oval 287">
            <a:extLst>
              <a:ext uri="{FF2B5EF4-FFF2-40B4-BE49-F238E27FC236}">
                <a16:creationId xmlns:a16="http://schemas.microsoft.com/office/drawing/2014/main" id="{AD11AFF1-9C6D-4D49-84B7-99840C468393}"/>
              </a:ext>
            </a:extLst>
          </p:cNvPr>
          <p:cNvSpPr>
            <a:spLocks noChangeArrowheads="1"/>
          </p:cNvSpPr>
          <p:nvPr/>
        </p:nvSpPr>
        <p:spPr bwMode="auto">
          <a:xfrm>
            <a:off x="9174394" y="643852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Oval 288">
            <a:extLst>
              <a:ext uri="{FF2B5EF4-FFF2-40B4-BE49-F238E27FC236}">
                <a16:creationId xmlns:a16="http://schemas.microsoft.com/office/drawing/2014/main" id="{DAD0578F-DCDE-4689-BC66-25FBA81742E3}"/>
              </a:ext>
            </a:extLst>
          </p:cNvPr>
          <p:cNvSpPr>
            <a:spLocks noChangeArrowheads="1"/>
          </p:cNvSpPr>
          <p:nvPr/>
        </p:nvSpPr>
        <p:spPr bwMode="auto">
          <a:xfrm>
            <a:off x="9174394" y="6444874"/>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Oval 289">
            <a:extLst>
              <a:ext uri="{FF2B5EF4-FFF2-40B4-BE49-F238E27FC236}">
                <a16:creationId xmlns:a16="http://schemas.microsoft.com/office/drawing/2014/main" id="{674D5C4D-7D90-409A-AFAD-670424E8A45D}"/>
              </a:ext>
            </a:extLst>
          </p:cNvPr>
          <p:cNvSpPr>
            <a:spLocks noChangeArrowheads="1"/>
          </p:cNvSpPr>
          <p:nvPr/>
        </p:nvSpPr>
        <p:spPr bwMode="auto">
          <a:xfrm>
            <a:off x="9174394" y="644487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Oval 290">
            <a:extLst>
              <a:ext uri="{FF2B5EF4-FFF2-40B4-BE49-F238E27FC236}">
                <a16:creationId xmlns:a16="http://schemas.microsoft.com/office/drawing/2014/main" id="{4551392C-2C71-40D5-A4A8-146C5B52A2EA}"/>
              </a:ext>
            </a:extLst>
          </p:cNvPr>
          <p:cNvSpPr>
            <a:spLocks noChangeArrowheads="1"/>
          </p:cNvSpPr>
          <p:nvPr/>
        </p:nvSpPr>
        <p:spPr bwMode="auto">
          <a:xfrm>
            <a:off x="9174394" y="644646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Oval 291">
            <a:extLst>
              <a:ext uri="{FF2B5EF4-FFF2-40B4-BE49-F238E27FC236}">
                <a16:creationId xmlns:a16="http://schemas.microsoft.com/office/drawing/2014/main" id="{CA5FE5F0-0DBC-44DB-98A9-6EC856CF1F7E}"/>
              </a:ext>
            </a:extLst>
          </p:cNvPr>
          <p:cNvSpPr>
            <a:spLocks noChangeArrowheads="1"/>
          </p:cNvSpPr>
          <p:nvPr/>
        </p:nvSpPr>
        <p:spPr bwMode="auto">
          <a:xfrm>
            <a:off x="9174394" y="61813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Oval 292">
            <a:extLst>
              <a:ext uri="{FF2B5EF4-FFF2-40B4-BE49-F238E27FC236}">
                <a16:creationId xmlns:a16="http://schemas.microsoft.com/office/drawing/2014/main" id="{95756D72-CF11-49E6-8A37-EE51F0CBC18C}"/>
              </a:ext>
            </a:extLst>
          </p:cNvPr>
          <p:cNvSpPr>
            <a:spLocks noChangeArrowheads="1"/>
          </p:cNvSpPr>
          <p:nvPr/>
        </p:nvSpPr>
        <p:spPr bwMode="auto">
          <a:xfrm>
            <a:off x="9174394" y="6417886"/>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Oval 293">
            <a:extLst>
              <a:ext uri="{FF2B5EF4-FFF2-40B4-BE49-F238E27FC236}">
                <a16:creationId xmlns:a16="http://schemas.microsoft.com/office/drawing/2014/main" id="{44EE61D4-077A-4625-A186-A28515BF2611}"/>
              </a:ext>
            </a:extLst>
          </p:cNvPr>
          <p:cNvSpPr>
            <a:spLocks noChangeArrowheads="1"/>
          </p:cNvSpPr>
          <p:nvPr/>
        </p:nvSpPr>
        <p:spPr bwMode="auto">
          <a:xfrm>
            <a:off x="9174394" y="6419474"/>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Oval 294">
            <a:extLst>
              <a:ext uri="{FF2B5EF4-FFF2-40B4-BE49-F238E27FC236}">
                <a16:creationId xmlns:a16="http://schemas.microsoft.com/office/drawing/2014/main" id="{084FD4A5-6672-436F-A78D-2796FA966845}"/>
              </a:ext>
            </a:extLst>
          </p:cNvPr>
          <p:cNvSpPr>
            <a:spLocks noChangeArrowheads="1"/>
          </p:cNvSpPr>
          <p:nvPr/>
        </p:nvSpPr>
        <p:spPr bwMode="auto">
          <a:xfrm>
            <a:off x="9174394" y="641947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Oval 295">
            <a:extLst>
              <a:ext uri="{FF2B5EF4-FFF2-40B4-BE49-F238E27FC236}">
                <a16:creationId xmlns:a16="http://schemas.microsoft.com/office/drawing/2014/main" id="{681C13C1-34ED-477D-9E5E-5FA4E6D66ED3}"/>
              </a:ext>
            </a:extLst>
          </p:cNvPr>
          <p:cNvSpPr>
            <a:spLocks noChangeArrowheads="1"/>
          </p:cNvSpPr>
          <p:nvPr/>
        </p:nvSpPr>
        <p:spPr bwMode="auto">
          <a:xfrm>
            <a:off x="9174394" y="642106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Oval 296">
            <a:extLst>
              <a:ext uri="{FF2B5EF4-FFF2-40B4-BE49-F238E27FC236}">
                <a16:creationId xmlns:a16="http://schemas.microsoft.com/office/drawing/2014/main" id="{DCD38067-E69E-408E-937C-4D6311199FD2}"/>
              </a:ext>
            </a:extLst>
          </p:cNvPr>
          <p:cNvSpPr>
            <a:spLocks noChangeArrowheads="1"/>
          </p:cNvSpPr>
          <p:nvPr/>
        </p:nvSpPr>
        <p:spPr bwMode="auto">
          <a:xfrm>
            <a:off x="9174394" y="6422649"/>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Oval 297">
            <a:extLst>
              <a:ext uri="{FF2B5EF4-FFF2-40B4-BE49-F238E27FC236}">
                <a16:creationId xmlns:a16="http://schemas.microsoft.com/office/drawing/2014/main" id="{61492B0C-1CB0-46D4-BE8D-263229804CF2}"/>
              </a:ext>
            </a:extLst>
          </p:cNvPr>
          <p:cNvSpPr>
            <a:spLocks noChangeArrowheads="1"/>
          </p:cNvSpPr>
          <p:nvPr/>
        </p:nvSpPr>
        <p:spPr bwMode="auto">
          <a:xfrm>
            <a:off x="9174394" y="64226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Oval 298">
            <a:extLst>
              <a:ext uri="{FF2B5EF4-FFF2-40B4-BE49-F238E27FC236}">
                <a16:creationId xmlns:a16="http://schemas.microsoft.com/office/drawing/2014/main" id="{903E4D51-52CB-4BA5-A99C-3AC5A5CDD017}"/>
              </a:ext>
            </a:extLst>
          </p:cNvPr>
          <p:cNvSpPr>
            <a:spLocks noChangeArrowheads="1"/>
          </p:cNvSpPr>
          <p:nvPr/>
        </p:nvSpPr>
        <p:spPr bwMode="auto">
          <a:xfrm>
            <a:off x="9174394" y="642423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Oval 299">
            <a:extLst>
              <a:ext uri="{FF2B5EF4-FFF2-40B4-BE49-F238E27FC236}">
                <a16:creationId xmlns:a16="http://schemas.microsoft.com/office/drawing/2014/main" id="{840F040C-592E-4C35-B3EC-E4CCD4CBAA80}"/>
              </a:ext>
            </a:extLst>
          </p:cNvPr>
          <p:cNvSpPr>
            <a:spLocks noChangeArrowheads="1"/>
          </p:cNvSpPr>
          <p:nvPr/>
        </p:nvSpPr>
        <p:spPr bwMode="auto">
          <a:xfrm>
            <a:off x="9174394" y="643058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Oval 300">
            <a:extLst>
              <a:ext uri="{FF2B5EF4-FFF2-40B4-BE49-F238E27FC236}">
                <a16:creationId xmlns:a16="http://schemas.microsoft.com/office/drawing/2014/main" id="{500358E5-0F2A-4466-982B-2C5BA7B4BB25}"/>
              </a:ext>
            </a:extLst>
          </p:cNvPr>
          <p:cNvSpPr>
            <a:spLocks noChangeArrowheads="1"/>
          </p:cNvSpPr>
          <p:nvPr/>
        </p:nvSpPr>
        <p:spPr bwMode="auto">
          <a:xfrm>
            <a:off x="9174394" y="643217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Oval 301">
            <a:extLst>
              <a:ext uri="{FF2B5EF4-FFF2-40B4-BE49-F238E27FC236}">
                <a16:creationId xmlns:a16="http://schemas.microsoft.com/office/drawing/2014/main" id="{0AAE3776-6FA5-4F6C-B0BF-DB02BE459915}"/>
              </a:ext>
            </a:extLst>
          </p:cNvPr>
          <p:cNvSpPr>
            <a:spLocks noChangeArrowheads="1"/>
          </p:cNvSpPr>
          <p:nvPr/>
        </p:nvSpPr>
        <p:spPr bwMode="auto">
          <a:xfrm>
            <a:off x="9174394" y="6433761"/>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Oval 302">
            <a:extLst>
              <a:ext uri="{FF2B5EF4-FFF2-40B4-BE49-F238E27FC236}">
                <a16:creationId xmlns:a16="http://schemas.microsoft.com/office/drawing/2014/main" id="{D31F5E68-BDF1-4516-A774-011B0C38CFD6}"/>
              </a:ext>
            </a:extLst>
          </p:cNvPr>
          <p:cNvSpPr>
            <a:spLocks noChangeArrowheads="1"/>
          </p:cNvSpPr>
          <p:nvPr/>
        </p:nvSpPr>
        <p:spPr bwMode="auto">
          <a:xfrm>
            <a:off x="9174394" y="64353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303">
            <a:extLst>
              <a:ext uri="{FF2B5EF4-FFF2-40B4-BE49-F238E27FC236}">
                <a16:creationId xmlns:a16="http://schemas.microsoft.com/office/drawing/2014/main" id="{82CD5F5C-8A03-4E4E-B4EC-296438968B09}"/>
              </a:ext>
            </a:extLst>
          </p:cNvPr>
          <p:cNvSpPr>
            <a:spLocks noChangeArrowheads="1"/>
          </p:cNvSpPr>
          <p:nvPr/>
        </p:nvSpPr>
        <p:spPr bwMode="auto">
          <a:xfrm>
            <a:off x="9174394" y="643693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Oval 304">
            <a:extLst>
              <a:ext uri="{FF2B5EF4-FFF2-40B4-BE49-F238E27FC236}">
                <a16:creationId xmlns:a16="http://schemas.microsoft.com/office/drawing/2014/main" id="{36E0854B-4CC0-435F-B3D7-34C81BE19429}"/>
              </a:ext>
            </a:extLst>
          </p:cNvPr>
          <p:cNvSpPr>
            <a:spLocks noChangeArrowheads="1"/>
          </p:cNvSpPr>
          <p:nvPr/>
        </p:nvSpPr>
        <p:spPr bwMode="auto">
          <a:xfrm>
            <a:off x="9174394" y="6440111"/>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Oval 305">
            <a:extLst>
              <a:ext uri="{FF2B5EF4-FFF2-40B4-BE49-F238E27FC236}">
                <a16:creationId xmlns:a16="http://schemas.microsoft.com/office/drawing/2014/main" id="{FFCAA8F1-1B36-4AB2-9A48-8F149821AF21}"/>
              </a:ext>
            </a:extLst>
          </p:cNvPr>
          <p:cNvSpPr>
            <a:spLocks noChangeArrowheads="1"/>
          </p:cNvSpPr>
          <p:nvPr/>
        </p:nvSpPr>
        <p:spPr bwMode="auto">
          <a:xfrm>
            <a:off x="9174394" y="644011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Oval 306">
            <a:extLst>
              <a:ext uri="{FF2B5EF4-FFF2-40B4-BE49-F238E27FC236}">
                <a16:creationId xmlns:a16="http://schemas.microsoft.com/office/drawing/2014/main" id="{8985CBD5-6B03-470F-83EC-EA8955AF8080}"/>
              </a:ext>
            </a:extLst>
          </p:cNvPr>
          <p:cNvSpPr>
            <a:spLocks noChangeArrowheads="1"/>
          </p:cNvSpPr>
          <p:nvPr/>
        </p:nvSpPr>
        <p:spPr bwMode="auto">
          <a:xfrm>
            <a:off x="9174394" y="644169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Oval 307">
            <a:extLst>
              <a:ext uri="{FF2B5EF4-FFF2-40B4-BE49-F238E27FC236}">
                <a16:creationId xmlns:a16="http://schemas.microsoft.com/office/drawing/2014/main" id="{04466EB5-A0DA-410B-B21F-709701F598BC}"/>
              </a:ext>
            </a:extLst>
          </p:cNvPr>
          <p:cNvSpPr>
            <a:spLocks noChangeArrowheads="1"/>
          </p:cNvSpPr>
          <p:nvPr/>
        </p:nvSpPr>
        <p:spPr bwMode="auto">
          <a:xfrm>
            <a:off x="9174394" y="644328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Oval 308">
            <a:extLst>
              <a:ext uri="{FF2B5EF4-FFF2-40B4-BE49-F238E27FC236}">
                <a16:creationId xmlns:a16="http://schemas.microsoft.com/office/drawing/2014/main" id="{6B26A7BF-36F6-4F13-AF6B-3F42F1B62703}"/>
              </a:ext>
            </a:extLst>
          </p:cNvPr>
          <p:cNvSpPr>
            <a:spLocks noChangeArrowheads="1"/>
          </p:cNvSpPr>
          <p:nvPr/>
        </p:nvSpPr>
        <p:spPr bwMode="auto">
          <a:xfrm>
            <a:off x="9174394" y="6181349"/>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Oval 309">
            <a:extLst>
              <a:ext uri="{FF2B5EF4-FFF2-40B4-BE49-F238E27FC236}">
                <a16:creationId xmlns:a16="http://schemas.microsoft.com/office/drawing/2014/main" id="{11C4F58A-655B-42AD-A0E1-BC2CAF2C6708}"/>
              </a:ext>
            </a:extLst>
          </p:cNvPr>
          <p:cNvSpPr>
            <a:spLocks noChangeArrowheads="1"/>
          </p:cNvSpPr>
          <p:nvPr/>
        </p:nvSpPr>
        <p:spPr bwMode="auto">
          <a:xfrm>
            <a:off x="9174394" y="617976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Oval 310">
            <a:extLst>
              <a:ext uri="{FF2B5EF4-FFF2-40B4-BE49-F238E27FC236}">
                <a16:creationId xmlns:a16="http://schemas.microsoft.com/office/drawing/2014/main" id="{5ED8A54C-F56E-4020-8A51-C3BD53F166B5}"/>
              </a:ext>
            </a:extLst>
          </p:cNvPr>
          <p:cNvSpPr>
            <a:spLocks noChangeArrowheads="1"/>
          </p:cNvSpPr>
          <p:nvPr/>
        </p:nvSpPr>
        <p:spPr bwMode="auto">
          <a:xfrm>
            <a:off x="9174394" y="6430586"/>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Oval 311">
            <a:extLst>
              <a:ext uri="{FF2B5EF4-FFF2-40B4-BE49-F238E27FC236}">
                <a16:creationId xmlns:a16="http://schemas.microsoft.com/office/drawing/2014/main" id="{B3C437F8-4B6B-4680-8CC2-784836A97DED}"/>
              </a:ext>
            </a:extLst>
          </p:cNvPr>
          <p:cNvSpPr>
            <a:spLocks noChangeArrowheads="1"/>
          </p:cNvSpPr>
          <p:nvPr/>
        </p:nvSpPr>
        <p:spPr bwMode="auto">
          <a:xfrm>
            <a:off x="9175981" y="617817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Oval 312">
            <a:extLst>
              <a:ext uri="{FF2B5EF4-FFF2-40B4-BE49-F238E27FC236}">
                <a16:creationId xmlns:a16="http://schemas.microsoft.com/office/drawing/2014/main" id="{18476044-9676-4A76-919D-D1EE96B672EE}"/>
              </a:ext>
            </a:extLst>
          </p:cNvPr>
          <p:cNvSpPr>
            <a:spLocks noChangeArrowheads="1"/>
          </p:cNvSpPr>
          <p:nvPr/>
        </p:nvSpPr>
        <p:spPr bwMode="auto">
          <a:xfrm>
            <a:off x="9175981" y="6178174"/>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Oval 313">
            <a:extLst>
              <a:ext uri="{FF2B5EF4-FFF2-40B4-BE49-F238E27FC236}">
                <a16:creationId xmlns:a16="http://schemas.microsoft.com/office/drawing/2014/main" id="{5E741BCF-C927-45AB-8A5A-EE5ED1D0A3EA}"/>
              </a:ext>
            </a:extLst>
          </p:cNvPr>
          <p:cNvSpPr>
            <a:spLocks noChangeArrowheads="1"/>
          </p:cNvSpPr>
          <p:nvPr/>
        </p:nvSpPr>
        <p:spPr bwMode="auto">
          <a:xfrm>
            <a:off x="9175981" y="642899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Oval 314">
            <a:extLst>
              <a:ext uri="{FF2B5EF4-FFF2-40B4-BE49-F238E27FC236}">
                <a16:creationId xmlns:a16="http://schemas.microsoft.com/office/drawing/2014/main" id="{48683D0C-D6B5-414A-931E-97D347F792DC}"/>
              </a:ext>
            </a:extLst>
          </p:cNvPr>
          <p:cNvSpPr>
            <a:spLocks noChangeArrowheads="1"/>
          </p:cNvSpPr>
          <p:nvPr/>
        </p:nvSpPr>
        <p:spPr bwMode="auto">
          <a:xfrm>
            <a:off x="9175981" y="617658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Oval 315">
            <a:extLst>
              <a:ext uri="{FF2B5EF4-FFF2-40B4-BE49-F238E27FC236}">
                <a16:creationId xmlns:a16="http://schemas.microsoft.com/office/drawing/2014/main" id="{43BC3988-DE04-424E-93F6-5FA0FEDAEFD9}"/>
              </a:ext>
            </a:extLst>
          </p:cNvPr>
          <p:cNvSpPr>
            <a:spLocks noChangeArrowheads="1"/>
          </p:cNvSpPr>
          <p:nvPr/>
        </p:nvSpPr>
        <p:spPr bwMode="auto">
          <a:xfrm>
            <a:off x="9175981" y="64131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Oval 316">
            <a:extLst>
              <a:ext uri="{FF2B5EF4-FFF2-40B4-BE49-F238E27FC236}">
                <a16:creationId xmlns:a16="http://schemas.microsoft.com/office/drawing/2014/main" id="{63B27D8E-CE07-41E3-9372-BEAA7FCFFC6F}"/>
              </a:ext>
            </a:extLst>
          </p:cNvPr>
          <p:cNvSpPr>
            <a:spLocks noChangeArrowheads="1"/>
          </p:cNvSpPr>
          <p:nvPr/>
        </p:nvSpPr>
        <p:spPr bwMode="auto">
          <a:xfrm>
            <a:off x="9175981" y="641471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Oval 317">
            <a:extLst>
              <a:ext uri="{FF2B5EF4-FFF2-40B4-BE49-F238E27FC236}">
                <a16:creationId xmlns:a16="http://schemas.microsoft.com/office/drawing/2014/main" id="{FB685526-C8C0-477B-9F97-FACA49CE9D95}"/>
              </a:ext>
            </a:extLst>
          </p:cNvPr>
          <p:cNvSpPr>
            <a:spLocks noChangeArrowheads="1"/>
          </p:cNvSpPr>
          <p:nvPr/>
        </p:nvSpPr>
        <p:spPr bwMode="auto">
          <a:xfrm>
            <a:off x="9175981" y="6416299"/>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Oval 318">
            <a:extLst>
              <a:ext uri="{FF2B5EF4-FFF2-40B4-BE49-F238E27FC236}">
                <a16:creationId xmlns:a16="http://schemas.microsoft.com/office/drawing/2014/main" id="{1195C4BC-1CFF-4841-8E82-00E063E43727}"/>
              </a:ext>
            </a:extLst>
          </p:cNvPr>
          <p:cNvSpPr>
            <a:spLocks noChangeArrowheads="1"/>
          </p:cNvSpPr>
          <p:nvPr/>
        </p:nvSpPr>
        <p:spPr bwMode="auto">
          <a:xfrm>
            <a:off x="9175981" y="641629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Oval 319">
            <a:extLst>
              <a:ext uri="{FF2B5EF4-FFF2-40B4-BE49-F238E27FC236}">
                <a16:creationId xmlns:a16="http://schemas.microsoft.com/office/drawing/2014/main" id="{9A85BC3A-4E3F-4D39-924D-228CDF2283A2}"/>
              </a:ext>
            </a:extLst>
          </p:cNvPr>
          <p:cNvSpPr>
            <a:spLocks noChangeArrowheads="1"/>
          </p:cNvSpPr>
          <p:nvPr/>
        </p:nvSpPr>
        <p:spPr bwMode="auto">
          <a:xfrm>
            <a:off x="9175981" y="64258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Oval 320">
            <a:extLst>
              <a:ext uri="{FF2B5EF4-FFF2-40B4-BE49-F238E27FC236}">
                <a16:creationId xmlns:a16="http://schemas.microsoft.com/office/drawing/2014/main" id="{127159A1-7DC6-4C1C-8EF2-CDD2B21B2498}"/>
              </a:ext>
            </a:extLst>
          </p:cNvPr>
          <p:cNvSpPr>
            <a:spLocks noChangeArrowheads="1"/>
          </p:cNvSpPr>
          <p:nvPr/>
        </p:nvSpPr>
        <p:spPr bwMode="auto">
          <a:xfrm>
            <a:off x="9175981" y="642741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Oval 321">
            <a:extLst>
              <a:ext uri="{FF2B5EF4-FFF2-40B4-BE49-F238E27FC236}">
                <a16:creationId xmlns:a16="http://schemas.microsoft.com/office/drawing/2014/main" id="{E20D0F61-13FF-4121-B8D3-288B9DC48F54}"/>
              </a:ext>
            </a:extLst>
          </p:cNvPr>
          <p:cNvSpPr>
            <a:spLocks noChangeArrowheads="1"/>
          </p:cNvSpPr>
          <p:nvPr/>
        </p:nvSpPr>
        <p:spPr bwMode="auto">
          <a:xfrm>
            <a:off x="9175981" y="6436936"/>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Oval 322">
            <a:extLst>
              <a:ext uri="{FF2B5EF4-FFF2-40B4-BE49-F238E27FC236}">
                <a16:creationId xmlns:a16="http://schemas.microsoft.com/office/drawing/2014/main" id="{12E9404E-E8DD-49B8-8E03-316157D83D87}"/>
              </a:ext>
            </a:extLst>
          </p:cNvPr>
          <p:cNvSpPr>
            <a:spLocks noChangeArrowheads="1"/>
          </p:cNvSpPr>
          <p:nvPr/>
        </p:nvSpPr>
        <p:spPr bwMode="auto">
          <a:xfrm>
            <a:off x="9175981" y="617499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Oval 323">
            <a:extLst>
              <a:ext uri="{FF2B5EF4-FFF2-40B4-BE49-F238E27FC236}">
                <a16:creationId xmlns:a16="http://schemas.microsoft.com/office/drawing/2014/main" id="{7F0DB13D-2212-4DE6-9E45-2FC3B1511B62}"/>
              </a:ext>
            </a:extLst>
          </p:cNvPr>
          <p:cNvSpPr>
            <a:spLocks noChangeArrowheads="1"/>
          </p:cNvSpPr>
          <p:nvPr/>
        </p:nvSpPr>
        <p:spPr bwMode="auto">
          <a:xfrm>
            <a:off x="9175981" y="640836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Oval 324">
            <a:extLst>
              <a:ext uri="{FF2B5EF4-FFF2-40B4-BE49-F238E27FC236}">
                <a16:creationId xmlns:a16="http://schemas.microsoft.com/office/drawing/2014/main" id="{047B71F9-D756-4D8D-96E8-4D50FCA840F2}"/>
              </a:ext>
            </a:extLst>
          </p:cNvPr>
          <p:cNvSpPr>
            <a:spLocks noChangeArrowheads="1"/>
          </p:cNvSpPr>
          <p:nvPr/>
        </p:nvSpPr>
        <p:spPr bwMode="auto">
          <a:xfrm>
            <a:off x="9175981" y="640836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Oval 325">
            <a:extLst>
              <a:ext uri="{FF2B5EF4-FFF2-40B4-BE49-F238E27FC236}">
                <a16:creationId xmlns:a16="http://schemas.microsoft.com/office/drawing/2014/main" id="{44E7999C-5077-4FD2-985B-066B5BFE20A1}"/>
              </a:ext>
            </a:extLst>
          </p:cNvPr>
          <p:cNvSpPr>
            <a:spLocks noChangeArrowheads="1"/>
          </p:cNvSpPr>
          <p:nvPr/>
        </p:nvSpPr>
        <p:spPr bwMode="auto">
          <a:xfrm>
            <a:off x="9175981" y="6409949"/>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Oval 326">
            <a:extLst>
              <a:ext uri="{FF2B5EF4-FFF2-40B4-BE49-F238E27FC236}">
                <a16:creationId xmlns:a16="http://schemas.microsoft.com/office/drawing/2014/main" id="{A587CC8C-7A57-4F9C-8A76-D5C61E5EB96F}"/>
              </a:ext>
            </a:extLst>
          </p:cNvPr>
          <p:cNvSpPr>
            <a:spLocks noChangeArrowheads="1"/>
          </p:cNvSpPr>
          <p:nvPr/>
        </p:nvSpPr>
        <p:spPr bwMode="auto">
          <a:xfrm>
            <a:off x="9175981" y="6411536"/>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Oval 327">
            <a:extLst>
              <a:ext uri="{FF2B5EF4-FFF2-40B4-BE49-F238E27FC236}">
                <a16:creationId xmlns:a16="http://schemas.microsoft.com/office/drawing/2014/main" id="{E489B31F-D5E6-443E-AE67-656C46151957}"/>
              </a:ext>
            </a:extLst>
          </p:cNvPr>
          <p:cNvSpPr>
            <a:spLocks noChangeArrowheads="1"/>
          </p:cNvSpPr>
          <p:nvPr/>
        </p:nvSpPr>
        <p:spPr bwMode="auto">
          <a:xfrm>
            <a:off x="9175981" y="641153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Oval 328">
            <a:extLst>
              <a:ext uri="{FF2B5EF4-FFF2-40B4-BE49-F238E27FC236}">
                <a16:creationId xmlns:a16="http://schemas.microsoft.com/office/drawing/2014/main" id="{CA09E234-B1B1-41A5-8AF4-F615D1269314}"/>
              </a:ext>
            </a:extLst>
          </p:cNvPr>
          <p:cNvSpPr>
            <a:spLocks noChangeArrowheads="1"/>
          </p:cNvSpPr>
          <p:nvPr/>
        </p:nvSpPr>
        <p:spPr bwMode="auto">
          <a:xfrm>
            <a:off x="9177569" y="617341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Oval 329">
            <a:extLst>
              <a:ext uri="{FF2B5EF4-FFF2-40B4-BE49-F238E27FC236}">
                <a16:creationId xmlns:a16="http://schemas.microsoft.com/office/drawing/2014/main" id="{21093A76-A1FE-4224-B681-61FF58BA661E}"/>
              </a:ext>
            </a:extLst>
          </p:cNvPr>
          <p:cNvSpPr>
            <a:spLocks noChangeArrowheads="1"/>
          </p:cNvSpPr>
          <p:nvPr/>
        </p:nvSpPr>
        <p:spPr bwMode="auto">
          <a:xfrm>
            <a:off x="9177569" y="6173411"/>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Oval 330">
            <a:extLst>
              <a:ext uri="{FF2B5EF4-FFF2-40B4-BE49-F238E27FC236}">
                <a16:creationId xmlns:a16="http://schemas.microsoft.com/office/drawing/2014/main" id="{0BD8DA5F-1CB6-4BBA-963F-12D3258E5266}"/>
              </a:ext>
            </a:extLst>
          </p:cNvPr>
          <p:cNvSpPr>
            <a:spLocks noChangeArrowheads="1"/>
          </p:cNvSpPr>
          <p:nvPr/>
        </p:nvSpPr>
        <p:spPr bwMode="auto">
          <a:xfrm>
            <a:off x="9177569" y="61718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Oval 331">
            <a:extLst>
              <a:ext uri="{FF2B5EF4-FFF2-40B4-BE49-F238E27FC236}">
                <a16:creationId xmlns:a16="http://schemas.microsoft.com/office/drawing/2014/main" id="{D2F85B9D-0ED7-4982-9F8F-0830681916F4}"/>
              </a:ext>
            </a:extLst>
          </p:cNvPr>
          <p:cNvSpPr>
            <a:spLocks noChangeArrowheads="1"/>
          </p:cNvSpPr>
          <p:nvPr/>
        </p:nvSpPr>
        <p:spPr bwMode="auto">
          <a:xfrm>
            <a:off x="9177569" y="617023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Oval 332">
            <a:extLst>
              <a:ext uri="{FF2B5EF4-FFF2-40B4-BE49-F238E27FC236}">
                <a16:creationId xmlns:a16="http://schemas.microsoft.com/office/drawing/2014/main" id="{636A6DF5-C496-4481-9565-F17DE83B7A81}"/>
              </a:ext>
            </a:extLst>
          </p:cNvPr>
          <p:cNvSpPr>
            <a:spLocks noChangeArrowheads="1"/>
          </p:cNvSpPr>
          <p:nvPr/>
        </p:nvSpPr>
        <p:spPr bwMode="auto">
          <a:xfrm>
            <a:off x="9177569" y="639883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Oval 333">
            <a:extLst>
              <a:ext uri="{FF2B5EF4-FFF2-40B4-BE49-F238E27FC236}">
                <a16:creationId xmlns:a16="http://schemas.microsoft.com/office/drawing/2014/main" id="{59E49818-B07A-4972-B795-C3C9D146B70A}"/>
              </a:ext>
            </a:extLst>
          </p:cNvPr>
          <p:cNvSpPr>
            <a:spLocks noChangeArrowheads="1"/>
          </p:cNvSpPr>
          <p:nvPr/>
        </p:nvSpPr>
        <p:spPr bwMode="auto">
          <a:xfrm>
            <a:off x="9177569" y="640518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Oval 334">
            <a:extLst>
              <a:ext uri="{FF2B5EF4-FFF2-40B4-BE49-F238E27FC236}">
                <a16:creationId xmlns:a16="http://schemas.microsoft.com/office/drawing/2014/main" id="{35F18F17-862B-4C6E-8C39-89E3E2017EFB}"/>
              </a:ext>
            </a:extLst>
          </p:cNvPr>
          <p:cNvSpPr>
            <a:spLocks noChangeArrowheads="1"/>
          </p:cNvSpPr>
          <p:nvPr/>
        </p:nvSpPr>
        <p:spPr bwMode="auto">
          <a:xfrm>
            <a:off x="9177569" y="640677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Oval 335">
            <a:extLst>
              <a:ext uri="{FF2B5EF4-FFF2-40B4-BE49-F238E27FC236}">
                <a16:creationId xmlns:a16="http://schemas.microsoft.com/office/drawing/2014/main" id="{DB7A10A2-FD0A-4A72-8EC6-DB2F54ABD5EF}"/>
              </a:ext>
            </a:extLst>
          </p:cNvPr>
          <p:cNvSpPr>
            <a:spLocks noChangeArrowheads="1"/>
          </p:cNvSpPr>
          <p:nvPr/>
        </p:nvSpPr>
        <p:spPr bwMode="auto">
          <a:xfrm>
            <a:off x="9179156" y="6170236"/>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Oval 336">
            <a:extLst>
              <a:ext uri="{FF2B5EF4-FFF2-40B4-BE49-F238E27FC236}">
                <a16:creationId xmlns:a16="http://schemas.microsoft.com/office/drawing/2014/main" id="{4927C67B-180C-45F2-BE46-AE6A8217516E}"/>
              </a:ext>
            </a:extLst>
          </p:cNvPr>
          <p:cNvSpPr>
            <a:spLocks noChangeArrowheads="1"/>
          </p:cNvSpPr>
          <p:nvPr/>
        </p:nvSpPr>
        <p:spPr bwMode="auto">
          <a:xfrm>
            <a:off x="9179156" y="638772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Oval 337">
            <a:extLst>
              <a:ext uri="{FF2B5EF4-FFF2-40B4-BE49-F238E27FC236}">
                <a16:creationId xmlns:a16="http://schemas.microsoft.com/office/drawing/2014/main" id="{D6899C2D-BD95-4451-99E5-31F7111D2D8F}"/>
              </a:ext>
            </a:extLst>
          </p:cNvPr>
          <p:cNvSpPr>
            <a:spLocks noChangeArrowheads="1"/>
          </p:cNvSpPr>
          <p:nvPr/>
        </p:nvSpPr>
        <p:spPr bwMode="auto">
          <a:xfrm>
            <a:off x="9179156" y="638931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Oval 338">
            <a:extLst>
              <a:ext uri="{FF2B5EF4-FFF2-40B4-BE49-F238E27FC236}">
                <a16:creationId xmlns:a16="http://schemas.microsoft.com/office/drawing/2014/main" id="{E5F7B9AB-2EF0-44A5-91CC-B01178502232}"/>
              </a:ext>
            </a:extLst>
          </p:cNvPr>
          <p:cNvSpPr>
            <a:spLocks noChangeArrowheads="1"/>
          </p:cNvSpPr>
          <p:nvPr/>
        </p:nvSpPr>
        <p:spPr bwMode="auto">
          <a:xfrm>
            <a:off x="9179156" y="639089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Oval 339">
            <a:extLst>
              <a:ext uri="{FF2B5EF4-FFF2-40B4-BE49-F238E27FC236}">
                <a16:creationId xmlns:a16="http://schemas.microsoft.com/office/drawing/2014/main" id="{69E1F043-4EF6-419C-8169-4C208FED06DB}"/>
              </a:ext>
            </a:extLst>
          </p:cNvPr>
          <p:cNvSpPr>
            <a:spLocks noChangeArrowheads="1"/>
          </p:cNvSpPr>
          <p:nvPr/>
        </p:nvSpPr>
        <p:spPr bwMode="auto">
          <a:xfrm>
            <a:off x="9179156" y="639248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Oval 340">
            <a:extLst>
              <a:ext uri="{FF2B5EF4-FFF2-40B4-BE49-F238E27FC236}">
                <a16:creationId xmlns:a16="http://schemas.microsoft.com/office/drawing/2014/main" id="{B758F7D8-E44D-4B68-A2A5-319E22AF9645}"/>
              </a:ext>
            </a:extLst>
          </p:cNvPr>
          <p:cNvSpPr>
            <a:spLocks noChangeArrowheads="1"/>
          </p:cNvSpPr>
          <p:nvPr/>
        </p:nvSpPr>
        <p:spPr bwMode="auto">
          <a:xfrm>
            <a:off x="9179156" y="6394074"/>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Oval 341">
            <a:extLst>
              <a:ext uri="{FF2B5EF4-FFF2-40B4-BE49-F238E27FC236}">
                <a16:creationId xmlns:a16="http://schemas.microsoft.com/office/drawing/2014/main" id="{1923264D-247B-4C1A-B3FF-73183A67B04F}"/>
              </a:ext>
            </a:extLst>
          </p:cNvPr>
          <p:cNvSpPr>
            <a:spLocks noChangeArrowheads="1"/>
          </p:cNvSpPr>
          <p:nvPr/>
        </p:nvSpPr>
        <p:spPr bwMode="auto">
          <a:xfrm>
            <a:off x="9179156" y="639407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Oval 342">
            <a:extLst>
              <a:ext uri="{FF2B5EF4-FFF2-40B4-BE49-F238E27FC236}">
                <a16:creationId xmlns:a16="http://schemas.microsoft.com/office/drawing/2014/main" id="{F205FAEB-AF27-4827-8875-3EB5FD145310}"/>
              </a:ext>
            </a:extLst>
          </p:cNvPr>
          <p:cNvSpPr>
            <a:spLocks noChangeArrowheads="1"/>
          </p:cNvSpPr>
          <p:nvPr/>
        </p:nvSpPr>
        <p:spPr bwMode="auto">
          <a:xfrm>
            <a:off x="9179156" y="6395661"/>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Oval 343">
            <a:extLst>
              <a:ext uri="{FF2B5EF4-FFF2-40B4-BE49-F238E27FC236}">
                <a16:creationId xmlns:a16="http://schemas.microsoft.com/office/drawing/2014/main" id="{60896FF2-4AAA-40CB-8388-A44CB3223679}"/>
              </a:ext>
            </a:extLst>
          </p:cNvPr>
          <p:cNvSpPr>
            <a:spLocks noChangeArrowheads="1"/>
          </p:cNvSpPr>
          <p:nvPr/>
        </p:nvSpPr>
        <p:spPr bwMode="auto">
          <a:xfrm>
            <a:off x="9179156" y="6397249"/>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Oval 344">
            <a:extLst>
              <a:ext uri="{FF2B5EF4-FFF2-40B4-BE49-F238E27FC236}">
                <a16:creationId xmlns:a16="http://schemas.microsoft.com/office/drawing/2014/main" id="{18DD9BD5-DF83-44A8-AD02-7A036B987FBE}"/>
              </a:ext>
            </a:extLst>
          </p:cNvPr>
          <p:cNvSpPr>
            <a:spLocks noChangeArrowheads="1"/>
          </p:cNvSpPr>
          <p:nvPr/>
        </p:nvSpPr>
        <p:spPr bwMode="auto">
          <a:xfrm>
            <a:off x="9179156" y="63972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345">
            <a:extLst>
              <a:ext uri="{FF2B5EF4-FFF2-40B4-BE49-F238E27FC236}">
                <a16:creationId xmlns:a16="http://schemas.microsoft.com/office/drawing/2014/main" id="{A3F136CD-951C-4A86-ADC9-C0A2E3AAC62B}"/>
              </a:ext>
            </a:extLst>
          </p:cNvPr>
          <p:cNvSpPr>
            <a:spLocks noChangeArrowheads="1"/>
          </p:cNvSpPr>
          <p:nvPr/>
        </p:nvSpPr>
        <p:spPr bwMode="auto">
          <a:xfrm>
            <a:off x="9179156" y="6400424"/>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Oval 346">
            <a:extLst>
              <a:ext uri="{FF2B5EF4-FFF2-40B4-BE49-F238E27FC236}">
                <a16:creationId xmlns:a16="http://schemas.microsoft.com/office/drawing/2014/main" id="{7AB75EB0-61F7-4F21-A519-0689F251D941}"/>
              </a:ext>
            </a:extLst>
          </p:cNvPr>
          <p:cNvSpPr>
            <a:spLocks noChangeArrowheads="1"/>
          </p:cNvSpPr>
          <p:nvPr/>
        </p:nvSpPr>
        <p:spPr bwMode="auto">
          <a:xfrm>
            <a:off x="9179156" y="6400424"/>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Oval 347">
            <a:extLst>
              <a:ext uri="{FF2B5EF4-FFF2-40B4-BE49-F238E27FC236}">
                <a16:creationId xmlns:a16="http://schemas.microsoft.com/office/drawing/2014/main" id="{C5243641-B69D-46AC-80D7-63DD76F43EC8}"/>
              </a:ext>
            </a:extLst>
          </p:cNvPr>
          <p:cNvSpPr>
            <a:spLocks noChangeArrowheads="1"/>
          </p:cNvSpPr>
          <p:nvPr/>
        </p:nvSpPr>
        <p:spPr bwMode="auto">
          <a:xfrm>
            <a:off x="9179156" y="640201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Oval 348">
            <a:extLst>
              <a:ext uri="{FF2B5EF4-FFF2-40B4-BE49-F238E27FC236}">
                <a16:creationId xmlns:a16="http://schemas.microsoft.com/office/drawing/2014/main" id="{347F6ACB-330D-4A6D-8CB3-52CB45FFCFF7}"/>
              </a:ext>
            </a:extLst>
          </p:cNvPr>
          <p:cNvSpPr>
            <a:spLocks noChangeArrowheads="1"/>
          </p:cNvSpPr>
          <p:nvPr/>
        </p:nvSpPr>
        <p:spPr bwMode="auto">
          <a:xfrm>
            <a:off x="9179156" y="6403599"/>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349">
            <a:extLst>
              <a:ext uri="{FF2B5EF4-FFF2-40B4-BE49-F238E27FC236}">
                <a16:creationId xmlns:a16="http://schemas.microsoft.com/office/drawing/2014/main" id="{DD2EDDD5-5CE5-480B-ABAB-29E0BF06F47F}"/>
              </a:ext>
            </a:extLst>
          </p:cNvPr>
          <p:cNvSpPr>
            <a:spLocks noChangeArrowheads="1"/>
          </p:cNvSpPr>
          <p:nvPr/>
        </p:nvSpPr>
        <p:spPr bwMode="auto">
          <a:xfrm>
            <a:off x="9179156" y="640359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350">
            <a:extLst>
              <a:ext uri="{FF2B5EF4-FFF2-40B4-BE49-F238E27FC236}">
                <a16:creationId xmlns:a16="http://schemas.microsoft.com/office/drawing/2014/main" id="{DD4F2240-0439-4AD2-A4E3-FB0E98FF2A28}"/>
              </a:ext>
            </a:extLst>
          </p:cNvPr>
          <p:cNvSpPr>
            <a:spLocks noChangeArrowheads="1"/>
          </p:cNvSpPr>
          <p:nvPr/>
        </p:nvSpPr>
        <p:spPr bwMode="auto">
          <a:xfrm>
            <a:off x="9179156" y="61686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351">
            <a:extLst>
              <a:ext uri="{FF2B5EF4-FFF2-40B4-BE49-F238E27FC236}">
                <a16:creationId xmlns:a16="http://schemas.microsoft.com/office/drawing/2014/main" id="{9481598A-7A4B-4377-BC61-20008714F18F}"/>
              </a:ext>
            </a:extLst>
          </p:cNvPr>
          <p:cNvSpPr>
            <a:spLocks noChangeArrowheads="1"/>
          </p:cNvSpPr>
          <p:nvPr/>
        </p:nvSpPr>
        <p:spPr bwMode="auto">
          <a:xfrm>
            <a:off x="9179156" y="63845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Oval 352">
            <a:extLst>
              <a:ext uri="{FF2B5EF4-FFF2-40B4-BE49-F238E27FC236}">
                <a16:creationId xmlns:a16="http://schemas.microsoft.com/office/drawing/2014/main" id="{BD59E77B-523B-4F08-BB39-82D0CEC11A7F}"/>
              </a:ext>
            </a:extLst>
          </p:cNvPr>
          <p:cNvSpPr>
            <a:spLocks noChangeArrowheads="1"/>
          </p:cNvSpPr>
          <p:nvPr/>
        </p:nvSpPr>
        <p:spPr bwMode="auto">
          <a:xfrm>
            <a:off x="9179156" y="6386136"/>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Oval 353">
            <a:extLst>
              <a:ext uri="{FF2B5EF4-FFF2-40B4-BE49-F238E27FC236}">
                <a16:creationId xmlns:a16="http://schemas.microsoft.com/office/drawing/2014/main" id="{DFDA83D1-86D2-44BB-A926-97AF9B789CD1}"/>
              </a:ext>
            </a:extLst>
          </p:cNvPr>
          <p:cNvSpPr>
            <a:spLocks noChangeArrowheads="1"/>
          </p:cNvSpPr>
          <p:nvPr/>
        </p:nvSpPr>
        <p:spPr bwMode="auto">
          <a:xfrm>
            <a:off x="9179156" y="638613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Oval 354">
            <a:extLst>
              <a:ext uri="{FF2B5EF4-FFF2-40B4-BE49-F238E27FC236}">
                <a16:creationId xmlns:a16="http://schemas.microsoft.com/office/drawing/2014/main" id="{BF37C88D-AB8C-44A4-9DD9-C476278781D9}"/>
              </a:ext>
            </a:extLst>
          </p:cNvPr>
          <p:cNvSpPr>
            <a:spLocks noChangeArrowheads="1"/>
          </p:cNvSpPr>
          <p:nvPr/>
        </p:nvSpPr>
        <p:spPr bwMode="auto">
          <a:xfrm>
            <a:off x="9179156" y="6389311"/>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Oval 355">
            <a:extLst>
              <a:ext uri="{FF2B5EF4-FFF2-40B4-BE49-F238E27FC236}">
                <a16:creationId xmlns:a16="http://schemas.microsoft.com/office/drawing/2014/main" id="{8DBC2D0C-F917-4787-A40F-2E91111C2745}"/>
              </a:ext>
            </a:extLst>
          </p:cNvPr>
          <p:cNvSpPr>
            <a:spLocks noChangeArrowheads="1"/>
          </p:cNvSpPr>
          <p:nvPr/>
        </p:nvSpPr>
        <p:spPr bwMode="auto">
          <a:xfrm>
            <a:off x="9179156" y="6167061"/>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Oval 356">
            <a:extLst>
              <a:ext uri="{FF2B5EF4-FFF2-40B4-BE49-F238E27FC236}">
                <a16:creationId xmlns:a16="http://schemas.microsoft.com/office/drawing/2014/main" id="{A64D9E8F-D0D8-49CE-B0ED-C543F0E61AF9}"/>
              </a:ext>
            </a:extLst>
          </p:cNvPr>
          <p:cNvSpPr>
            <a:spLocks noChangeArrowheads="1"/>
          </p:cNvSpPr>
          <p:nvPr/>
        </p:nvSpPr>
        <p:spPr bwMode="auto">
          <a:xfrm>
            <a:off x="9179156" y="6167061"/>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Oval 357">
            <a:extLst>
              <a:ext uri="{FF2B5EF4-FFF2-40B4-BE49-F238E27FC236}">
                <a16:creationId xmlns:a16="http://schemas.microsoft.com/office/drawing/2014/main" id="{9AF29F92-0B4F-4129-9676-B527200B5BC1}"/>
              </a:ext>
            </a:extLst>
          </p:cNvPr>
          <p:cNvSpPr>
            <a:spLocks noChangeArrowheads="1"/>
          </p:cNvSpPr>
          <p:nvPr/>
        </p:nvSpPr>
        <p:spPr bwMode="auto">
          <a:xfrm>
            <a:off x="9179156" y="6165474"/>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Oval 358">
            <a:extLst>
              <a:ext uri="{FF2B5EF4-FFF2-40B4-BE49-F238E27FC236}">
                <a16:creationId xmlns:a16="http://schemas.microsoft.com/office/drawing/2014/main" id="{0EB90228-8556-45BC-A787-C86B302E63A9}"/>
              </a:ext>
            </a:extLst>
          </p:cNvPr>
          <p:cNvSpPr>
            <a:spLocks noChangeArrowheads="1"/>
          </p:cNvSpPr>
          <p:nvPr/>
        </p:nvSpPr>
        <p:spPr bwMode="auto">
          <a:xfrm>
            <a:off x="9180744" y="6163886"/>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Oval 359">
            <a:extLst>
              <a:ext uri="{FF2B5EF4-FFF2-40B4-BE49-F238E27FC236}">
                <a16:creationId xmlns:a16="http://schemas.microsoft.com/office/drawing/2014/main" id="{D8E6B7A0-FA9C-4482-9559-A50651646EA5}"/>
              </a:ext>
            </a:extLst>
          </p:cNvPr>
          <p:cNvSpPr>
            <a:spLocks noChangeArrowheads="1"/>
          </p:cNvSpPr>
          <p:nvPr/>
        </p:nvSpPr>
        <p:spPr bwMode="auto">
          <a:xfrm>
            <a:off x="9180744" y="6159124"/>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Oval 360">
            <a:extLst>
              <a:ext uri="{FF2B5EF4-FFF2-40B4-BE49-F238E27FC236}">
                <a16:creationId xmlns:a16="http://schemas.microsoft.com/office/drawing/2014/main" id="{E650BFE0-1F6E-4859-B269-82D53227D045}"/>
              </a:ext>
            </a:extLst>
          </p:cNvPr>
          <p:cNvSpPr>
            <a:spLocks noChangeArrowheads="1"/>
          </p:cNvSpPr>
          <p:nvPr/>
        </p:nvSpPr>
        <p:spPr bwMode="auto">
          <a:xfrm>
            <a:off x="9180744" y="6163886"/>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361">
            <a:extLst>
              <a:ext uri="{FF2B5EF4-FFF2-40B4-BE49-F238E27FC236}">
                <a16:creationId xmlns:a16="http://schemas.microsoft.com/office/drawing/2014/main" id="{8FD6390E-26A6-4E69-83AE-4436A4B8DA44}"/>
              </a:ext>
            </a:extLst>
          </p:cNvPr>
          <p:cNvSpPr>
            <a:spLocks noChangeArrowheads="1"/>
          </p:cNvSpPr>
          <p:nvPr/>
        </p:nvSpPr>
        <p:spPr bwMode="auto">
          <a:xfrm>
            <a:off x="9180744" y="6159124"/>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Oval 362">
            <a:extLst>
              <a:ext uri="{FF2B5EF4-FFF2-40B4-BE49-F238E27FC236}">
                <a16:creationId xmlns:a16="http://schemas.microsoft.com/office/drawing/2014/main" id="{03FF060A-3303-4E69-9D9E-694706E73AC6}"/>
              </a:ext>
            </a:extLst>
          </p:cNvPr>
          <p:cNvSpPr>
            <a:spLocks noChangeArrowheads="1"/>
          </p:cNvSpPr>
          <p:nvPr/>
        </p:nvSpPr>
        <p:spPr bwMode="auto">
          <a:xfrm>
            <a:off x="9180744" y="6162299"/>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Oval 363">
            <a:extLst>
              <a:ext uri="{FF2B5EF4-FFF2-40B4-BE49-F238E27FC236}">
                <a16:creationId xmlns:a16="http://schemas.microsoft.com/office/drawing/2014/main" id="{70685B85-03B8-4CE6-A153-7B0984CD6989}"/>
              </a:ext>
            </a:extLst>
          </p:cNvPr>
          <p:cNvSpPr>
            <a:spLocks noChangeArrowheads="1"/>
          </p:cNvSpPr>
          <p:nvPr/>
        </p:nvSpPr>
        <p:spPr bwMode="auto">
          <a:xfrm>
            <a:off x="9182331" y="615753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Oval 364">
            <a:extLst>
              <a:ext uri="{FF2B5EF4-FFF2-40B4-BE49-F238E27FC236}">
                <a16:creationId xmlns:a16="http://schemas.microsoft.com/office/drawing/2014/main" id="{A6D67310-8183-4336-A72A-F761D88B1E58}"/>
              </a:ext>
            </a:extLst>
          </p:cNvPr>
          <p:cNvSpPr>
            <a:spLocks noChangeArrowheads="1"/>
          </p:cNvSpPr>
          <p:nvPr/>
        </p:nvSpPr>
        <p:spPr bwMode="auto">
          <a:xfrm>
            <a:off x="9182331" y="616071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Oval 365">
            <a:extLst>
              <a:ext uri="{FF2B5EF4-FFF2-40B4-BE49-F238E27FC236}">
                <a16:creationId xmlns:a16="http://schemas.microsoft.com/office/drawing/2014/main" id="{435E7FD6-15F1-43D4-AD0C-921030481E94}"/>
              </a:ext>
            </a:extLst>
          </p:cNvPr>
          <p:cNvSpPr>
            <a:spLocks noChangeArrowheads="1"/>
          </p:cNvSpPr>
          <p:nvPr/>
        </p:nvSpPr>
        <p:spPr bwMode="auto">
          <a:xfrm>
            <a:off x="9182331" y="615594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Oval 366">
            <a:extLst>
              <a:ext uri="{FF2B5EF4-FFF2-40B4-BE49-F238E27FC236}">
                <a16:creationId xmlns:a16="http://schemas.microsoft.com/office/drawing/2014/main" id="{91C6C0F7-8A25-4B28-9B38-6BBD694193A4}"/>
              </a:ext>
            </a:extLst>
          </p:cNvPr>
          <p:cNvSpPr>
            <a:spLocks noChangeArrowheads="1"/>
          </p:cNvSpPr>
          <p:nvPr/>
        </p:nvSpPr>
        <p:spPr bwMode="auto">
          <a:xfrm>
            <a:off x="9182331" y="6376611"/>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Oval 367">
            <a:extLst>
              <a:ext uri="{FF2B5EF4-FFF2-40B4-BE49-F238E27FC236}">
                <a16:creationId xmlns:a16="http://schemas.microsoft.com/office/drawing/2014/main" id="{71F01CED-9244-4EC0-9381-5D6754A756F1}"/>
              </a:ext>
            </a:extLst>
          </p:cNvPr>
          <p:cNvSpPr>
            <a:spLocks noChangeArrowheads="1"/>
          </p:cNvSpPr>
          <p:nvPr/>
        </p:nvSpPr>
        <p:spPr bwMode="auto">
          <a:xfrm>
            <a:off x="9182331" y="6378199"/>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Oval 368">
            <a:extLst>
              <a:ext uri="{FF2B5EF4-FFF2-40B4-BE49-F238E27FC236}">
                <a16:creationId xmlns:a16="http://schemas.microsoft.com/office/drawing/2014/main" id="{E06884DF-4449-46C9-BFB3-04ED5556FE07}"/>
              </a:ext>
            </a:extLst>
          </p:cNvPr>
          <p:cNvSpPr>
            <a:spLocks noChangeArrowheads="1"/>
          </p:cNvSpPr>
          <p:nvPr/>
        </p:nvSpPr>
        <p:spPr bwMode="auto">
          <a:xfrm>
            <a:off x="9182331" y="6378199"/>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98" name="Group 570">
            <a:extLst>
              <a:ext uri="{FF2B5EF4-FFF2-40B4-BE49-F238E27FC236}">
                <a16:creationId xmlns:a16="http://schemas.microsoft.com/office/drawing/2014/main" id="{7ED972F7-CCCD-4180-A0C6-6DA65255AB01}"/>
              </a:ext>
            </a:extLst>
          </p:cNvPr>
          <p:cNvGrpSpPr>
            <a:grpSpLocks/>
          </p:cNvGrpSpPr>
          <p:nvPr/>
        </p:nvGrpSpPr>
        <p:grpSpPr bwMode="auto">
          <a:xfrm>
            <a:off x="9182331" y="6068636"/>
            <a:ext cx="39688" cy="323850"/>
            <a:chOff x="5248" y="2597"/>
            <a:chExt cx="25" cy="204"/>
          </a:xfrm>
        </p:grpSpPr>
        <p:sp>
          <p:nvSpPr>
            <p:cNvPr id="199" name="Oval 370">
              <a:extLst>
                <a:ext uri="{FF2B5EF4-FFF2-40B4-BE49-F238E27FC236}">
                  <a16:creationId xmlns:a16="http://schemas.microsoft.com/office/drawing/2014/main" id="{904F897E-6747-41E6-A992-492320FA4925}"/>
                </a:ext>
              </a:extLst>
            </p:cNvPr>
            <p:cNvSpPr>
              <a:spLocks noChangeArrowheads="1"/>
            </p:cNvSpPr>
            <p:nvPr/>
          </p:nvSpPr>
          <p:spPr bwMode="auto">
            <a:xfrm>
              <a:off x="5248" y="2793"/>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Oval 371">
              <a:extLst>
                <a:ext uri="{FF2B5EF4-FFF2-40B4-BE49-F238E27FC236}">
                  <a16:creationId xmlns:a16="http://schemas.microsoft.com/office/drawing/2014/main" id="{F9D4614B-BAB5-4A25-80C7-BCC3F1D7CFCA}"/>
                </a:ext>
              </a:extLst>
            </p:cNvPr>
            <p:cNvSpPr>
              <a:spLocks noChangeArrowheads="1"/>
            </p:cNvSpPr>
            <p:nvPr/>
          </p:nvSpPr>
          <p:spPr bwMode="auto">
            <a:xfrm>
              <a:off x="5248" y="2794"/>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Oval 372">
              <a:extLst>
                <a:ext uri="{FF2B5EF4-FFF2-40B4-BE49-F238E27FC236}">
                  <a16:creationId xmlns:a16="http://schemas.microsoft.com/office/drawing/2014/main" id="{0569182D-14A7-4BB0-994C-4DA45BB54793}"/>
                </a:ext>
              </a:extLst>
            </p:cNvPr>
            <p:cNvSpPr>
              <a:spLocks noChangeArrowheads="1"/>
            </p:cNvSpPr>
            <p:nvPr/>
          </p:nvSpPr>
          <p:spPr bwMode="auto">
            <a:xfrm>
              <a:off x="5248" y="2794"/>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Oval 373">
              <a:extLst>
                <a:ext uri="{FF2B5EF4-FFF2-40B4-BE49-F238E27FC236}">
                  <a16:creationId xmlns:a16="http://schemas.microsoft.com/office/drawing/2014/main" id="{D48AC80A-3266-4FCA-9947-CF2221AB1871}"/>
                </a:ext>
              </a:extLst>
            </p:cNvPr>
            <p:cNvSpPr>
              <a:spLocks noChangeArrowheads="1"/>
            </p:cNvSpPr>
            <p:nvPr/>
          </p:nvSpPr>
          <p:spPr bwMode="auto">
            <a:xfrm>
              <a:off x="5248" y="2795"/>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Oval 374">
              <a:extLst>
                <a:ext uri="{FF2B5EF4-FFF2-40B4-BE49-F238E27FC236}">
                  <a16:creationId xmlns:a16="http://schemas.microsoft.com/office/drawing/2014/main" id="{97F839E6-38B6-4710-B4B3-A5B5B7976405}"/>
                </a:ext>
              </a:extLst>
            </p:cNvPr>
            <p:cNvSpPr>
              <a:spLocks noChangeArrowheads="1"/>
            </p:cNvSpPr>
            <p:nvPr/>
          </p:nvSpPr>
          <p:spPr bwMode="auto">
            <a:xfrm>
              <a:off x="5248" y="2652"/>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Oval 375">
              <a:extLst>
                <a:ext uri="{FF2B5EF4-FFF2-40B4-BE49-F238E27FC236}">
                  <a16:creationId xmlns:a16="http://schemas.microsoft.com/office/drawing/2014/main" id="{0E1D8796-EB7B-418F-BEF5-91D7B7803F2F}"/>
                </a:ext>
              </a:extLst>
            </p:cNvPr>
            <p:cNvSpPr>
              <a:spLocks noChangeArrowheads="1"/>
            </p:cNvSpPr>
            <p:nvPr/>
          </p:nvSpPr>
          <p:spPr bwMode="auto">
            <a:xfrm>
              <a:off x="5248" y="2790"/>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Oval 376">
              <a:extLst>
                <a:ext uri="{FF2B5EF4-FFF2-40B4-BE49-F238E27FC236}">
                  <a16:creationId xmlns:a16="http://schemas.microsoft.com/office/drawing/2014/main" id="{F1BDBF5B-85B5-4A63-857D-E6E4528991EF}"/>
                </a:ext>
              </a:extLst>
            </p:cNvPr>
            <p:cNvSpPr>
              <a:spLocks noChangeArrowheads="1"/>
            </p:cNvSpPr>
            <p:nvPr/>
          </p:nvSpPr>
          <p:spPr bwMode="auto">
            <a:xfrm>
              <a:off x="5248" y="2790"/>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Oval 377">
              <a:extLst>
                <a:ext uri="{FF2B5EF4-FFF2-40B4-BE49-F238E27FC236}">
                  <a16:creationId xmlns:a16="http://schemas.microsoft.com/office/drawing/2014/main" id="{69A20437-9AEF-457F-A915-19FE0A10F280}"/>
                </a:ext>
              </a:extLst>
            </p:cNvPr>
            <p:cNvSpPr>
              <a:spLocks noChangeArrowheads="1"/>
            </p:cNvSpPr>
            <p:nvPr/>
          </p:nvSpPr>
          <p:spPr bwMode="auto">
            <a:xfrm>
              <a:off x="5248" y="265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Oval 378">
              <a:extLst>
                <a:ext uri="{FF2B5EF4-FFF2-40B4-BE49-F238E27FC236}">
                  <a16:creationId xmlns:a16="http://schemas.microsoft.com/office/drawing/2014/main" id="{85865DE9-9447-4DCF-BC3F-1E1C73E2873C}"/>
                </a:ext>
              </a:extLst>
            </p:cNvPr>
            <p:cNvSpPr>
              <a:spLocks noChangeArrowheads="1"/>
            </p:cNvSpPr>
            <p:nvPr/>
          </p:nvSpPr>
          <p:spPr bwMode="auto">
            <a:xfrm>
              <a:off x="5248" y="278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Oval 379">
              <a:extLst>
                <a:ext uri="{FF2B5EF4-FFF2-40B4-BE49-F238E27FC236}">
                  <a16:creationId xmlns:a16="http://schemas.microsoft.com/office/drawing/2014/main" id="{F3D35B0A-C26F-4AE3-915C-5A551A263F63}"/>
                </a:ext>
              </a:extLst>
            </p:cNvPr>
            <p:cNvSpPr>
              <a:spLocks noChangeArrowheads="1"/>
            </p:cNvSpPr>
            <p:nvPr/>
          </p:nvSpPr>
          <p:spPr bwMode="auto">
            <a:xfrm>
              <a:off x="5249" y="2650"/>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Oval 380">
              <a:extLst>
                <a:ext uri="{FF2B5EF4-FFF2-40B4-BE49-F238E27FC236}">
                  <a16:creationId xmlns:a16="http://schemas.microsoft.com/office/drawing/2014/main" id="{80082982-9108-4C4F-AA0D-F7A02915ABF4}"/>
                </a:ext>
              </a:extLst>
            </p:cNvPr>
            <p:cNvSpPr>
              <a:spLocks noChangeArrowheads="1"/>
            </p:cNvSpPr>
            <p:nvPr/>
          </p:nvSpPr>
          <p:spPr bwMode="auto">
            <a:xfrm>
              <a:off x="5249" y="2649"/>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Oval 381">
              <a:extLst>
                <a:ext uri="{FF2B5EF4-FFF2-40B4-BE49-F238E27FC236}">
                  <a16:creationId xmlns:a16="http://schemas.microsoft.com/office/drawing/2014/main" id="{FBF8BF4D-B42B-4BAC-9869-7C7C30935D2C}"/>
                </a:ext>
              </a:extLst>
            </p:cNvPr>
            <p:cNvSpPr>
              <a:spLocks noChangeArrowheads="1"/>
            </p:cNvSpPr>
            <p:nvPr/>
          </p:nvSpPr>
          <p:spPr bwMode="auto">
            <a:xfrm>
              <a:off x="5249" y="2649"/>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Oval 382">
              <a:extLst>
                <a:ext uri="{FF2B5EF4-FFF2-40B4-BE49-F238E27FC236}">
                  <a16:creationId xmlns:a16="http://schemas.microsoft.com/office/drawing/2014/main" id="{A5B1AEF0-A380-462E-8EF0-A3B80C2FED22}"/>
                </a:ext>
              </a:extLst>
            </p:cNvPr>
            <p:cNvSpPr>
              <a:spLocks noChangeArrowheads="1"/>
            </p:cNvSpPr>
            <p:nvPr/>
          </p:nvSpPr>
          <p:spPr bwMode="auto">
            <a:xfrm>
              <a:off x="5249" y="2648"/>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Oval 383">
              <a:extLst>
                <a:ext uri="{FF2B5EF4-FFF2-40B4-BE49-F238E27FC236}">
                  <a16:creationId xmlns:a16="http://schemas.microsoft.com/office/drawing/2014/main" id="{ECC9AD16-7ECC-456B-9455-C62F219943C2}"/>
                </a:ext>
              </a:extLst>
            </p:cNvPr>
            <p:cNvSpPr>
              <a:spLocks noChangeArrowheads="1"/>
            </p:cNvSpPr>
            <p:nvPr/>
          </p:nvSpPr>
          <p:spPr bwMode="auto">
            <a:xfrm>
              <a:off x="5250" y="2647"/>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Oval 384">
              <a:extLst>
                <a:ext uri="{FF2B5EF4-FFF2-40B4-BE49-F238E27FC236}">
                  <a16:creationId xmlns:a16="http://schemas.microsoft.com/office/drawing/2014/main" id="{6B9259DD-6DD3-45F4-A693-290544DCB510}"/>
                </a:ext>
              </a:extLst>
            </p:cNvPr>
            <p:cNvSpPr>
              <a:spLocks noChangeArrowheads="1"/>
            </p:cNvSpPr>
            <p:nvPr/>
          </p:nvSpPr>
          <p:spPr bwMode="auto">
            <a:xfrm>
              <a:off x="5250" y="2647"/>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Oval 385">
              <a:extLst>
                <a:ext uri="{FF2B5EF4-FFF2-40B4-BE49-F238E27FC236}">
                  <a16:creationId xmlns:a16="http://schemas.microsoft.com/office/drawing/2014/main" id="{F0DB2955-3C24-4DD0-B918-85AAF8ED2B85}"/>
                </a:ext>
              </a:extLst>
            </p:cNvPr>
            <p:cNvSpPr>
              <a:spLocks noChangeArrowheads="1"/>
            </p:cNvSpPr>
            <p:nvPr/>
          </p:nvSpPr>
          <p:spPr bwMode="auto">
            <a:xfrm>
              <a:off x="5250" y="264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Oval 386">
              <a:extLst>
                <a:ext uri="{FF2B5EF4-FFF2-40B4-BE49-F238E27FC236}">
                  <a16:creationId xmlns:a16="http://schemas.microsoft.com/office/drawing/2014/main" id="{E9C14054-443B-40DC-9DFD-1BBE4D3F2107}"/>
                </a:ext>
              </a:extLst>
            </p:cNvPr>
            <p:cNvSpPr>
              <a:spLocks noChangeArrowheads="1"/>
            </p:cNvSpPr>
            <p:nvPr/>
          </p:nvSpPr>
          <p:spPr bwMode="auto">
            <a:xfrm>
              <a:off x="5250" y="2645"/>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Oval 387">
              <a:extLst>
                <a:ext uri="{FF2B5EF4-FFF2-40B4-BE49-F238E27FC236}">
                  <a16:creationId xmlns:a16="http://schemas.microsoft.com/office/drawing/2014/main" id="{25AE702A-3F20-4D85-B89A-860EB285EEAA}"/>
                </a:ext>
              </a:extLst>
            </p:cNvPr>
            <p:cNvSpPr>
              <a:spLocks noChangeArrowheads="1"/>
            </p:cNvSpPr>
            <p:nvPr/>
          </p:nvSpPr>
          <p:spPr bwMode="auto">
            <a:xfrm>
              <a:off x="5251" y="2645"/>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Oval 388">
              <a:extLst>
                <a:ext uri="{FF2B5EF4-FFF2-40B4-BE49-F238E27FC236}">
                  <a16:creationId xmlns:a16="http://schemas.microsoft.com/office/drawing/2014/main" id="{FEE5C7CA-B22F-4438-840D-F238BE26842C}"/>
                </a:ext>
              </a:extLst>
            </p:cNvPr>
            <p:cNvSpPr>
              <a:spLocks noChangeArrowheads="1"/>
            </p:cNvSpPr>
            <p:nvPr/>
          </p:nvSpPr>
          <p:spPr bwMode="auto">
            <a:xfrm>
              <a:off x="5251" y="264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Oval 389">
              <a:extLst>
                <a:ext uri="{FF2B5EF4-FFF2-40B4-BE49-F238E27FC236}">
                  <a16:creationId xmlns:a16="http://schemas.microsoft.com/office/drawing/2014/main" id="{72EF1CE7-4E6D-40B4-A2F7-C0D94E499653}"/>
                </a:ext>
              </a:extLst>
            </p:cNvPr>
            <p:cNvSpPr>
              <a:spLocks noChangeArrowheads="1"/>
            </p:cNvSpPr>
            <p:nvPr/>
          </p:nvSpPr>
          <p:spPr bwMode="auto">
            <a:xfrm>
              <a:off x="5251" y="2785"/>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Oval 390">
              <a:extLst>
                <a:ext uri="{FF2B5EF4-FFF2-40B4-BE49-F238E27FC236}">
                  <a16:creationId xmlns:a16="http://schemas.microsoft.com/office/drawing/2014/main" id="{758218ED-1ADE-42A8-A8CF-FD59ACD0431E}"/>
                </a:ext>
              </a:extLst>
            </p:cNvPr>
            <p:cNvSpPr>
              <a:spLocks noChangeArrowheads="1"/>
            </p:cNvSpPr>
            <p:nvPr/>
          </p:nvSpPr>
          <p:spPr bwMode="auto">
            <a:xfrm>
              <a:off x="5251" y="278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Oval 391">
              <a:extLst>
                <a:ext uri="{FF2B5EF4-FFF2-40B4-BE49-F238E27FC236}">
                  <a16:creationId xmlns:a16="http://schemas.microsoft.com/office/drawing/2014/main" id="{B09D3E9B-27AA-428B-AFEB-06D11F0BD981}"/>
                </a:ext>
              </a:extLst>
            </p:cNvPr>
            <p:cNvSpPr>
              <a:spLocks noChangeArrowheads="1"/>
            </p:cNvSpPr>
            <p:nvPr/>
          </p:nvSpPr>
          <p:spPr bwMode="auto">
            <a:xfrm>
              <a:off x="5251" y="278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Oval 392">
              <a:extLst>
                <a:ext uri="{FF2B5EF4-FFF2-40B4-BE49-F238E27FC236}">
                  <a16:creationId xmlns:a16="http://schemas.microsoft.com/office/drawing/2014/main" id="{80E5059D-A705-4E24-A026-835153B36B41}"/>
                </a:ext>
              </a:extLst>
            </p:cNvPr>
            <p:cNvSpPr>
              <a:spLocks noChangeArrowheads="1"/>
            </p:cNvSpPr>
            <p:nvPr/>
          </p:nvSpPr>
          <p:spPr bwMode="auto">
            <a:xfrm>
              <a:off x="5251" y="2788"/>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Oval 393">
              <a:extLst>
                <a:ext uri="{FF2B5EF4-FFF2-40B4-BE49-F238E27FC236}">
                  <a16:creationId xmlns:a16="http://schemas.microsoft.com/office/drawing/2014/main" id="{EF11647A-8715-44CC-9741-868CC808F481}"/>
                </a:ext>
              </a:extLst>
            </p:cNvPr>
            <p:cNvSpPr>
              <a:spLocks noChangeArrowheads="1"/>
            </p:cNvSpPr>
            <p:nvPr/>
          </p:nvSpPr>
          <p:spPr bwMode="auto">
            <a:xfrm>
              <a:off x="5251" y="2788"/>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Oval 394">
              <a:extLst>
                <a:ext uri="{FF2B5EF4-FFF2-40B4-BE49-F238E27FC236}">
                  <a16:creationId xmlns:a16="http://schemas.microsoft.com/office/drawing/2014/main" id="{23B6783B-C3C8-4A9B-8770-03D8DA8C09B0}"/>
                </a:ext>
              </a:extLst>
            </p:cNvPr>
            <p:cNvSpPr>
              <a:spLocks noChangeArrowheads="1"/>
            </p:cNvSpPr>
            <p:nvPr/>
          </p:nvSpPr>
          <p:spPr bwMode="auto">
            <a:xfrm>
              <a:off x="5251" y="264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Oval 395">
              <a:extLst>
                <a:ext uri="{FF2B5EF4-FFF2-40B4-BE49-F238E27FC236}">
                  <a16:creationId xmlns:a16="http://schemas.microsoft.com/office/drawing/2014/main" id="{6A6D0800-1EB1-4A94-A5F7-6400FFD39567}"/>
                </a:ext>
              </a:extLst>
            </p:cNvPr>
            <p:cNvSpPr>
              <a:spLocks noChangeArrowheads="1"/>
            </p:cNvSpPr>
            <p:nvPr/>
          </p:nvSpPr>
          <p:spPr bwMode="auto">
            <a:xfrm>
              <a:off x="5251" y="278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Oval 396">
              <a:extLst>
                <a:ext uri="{FF2B5EF4-FFF2-40B4-BE49-F238E27FC236}">
                  <a16:creationId xmlns:a16="http://schemas.microsoft.com/office/drawing/2014/main" id="{B5D0E8E6-DD52-4282-AB50-600BE1D5DA73}"/>
                </a:ext>
              </a:extLst>
            </p:cNvPr>
            <p:cNvSpPr>
              <a:spLocks noChangeArrowheads="1"/>
            </p:cNvSpPr>
            <p:nvPr/>
          </p:nvSpPr>
          <p:spPr bwMode="auto">
            <a:xfrm>
              <a:off x="5251" y="2643"/>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Oval 397">
              <a:extLst>
                <a:ext uri="{FF2B5EF4-FFF2-40B4-BE49-F238E27FC236}">
                  <a16:creationId xmlns:a16="http://schemas.microsoft.com/office/drawing/2014/main" id="{FB7FAC23-E548-48B0-B4AA-BE658C36D576}"/>
                </a:ext>
              </a:extLst>
            </p:cNvPr>
            <p:cNvSpPr>
              <a:spLocks noChangeArrowheads="1"/>
            </p:cNvSpPr>
            <p:nvPr/>
          </p:nvSpPr>
          <p:spPr bwMode="auto">
            <a:xfrm>
              <a:off x="5251" y="2776"/>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Oval 398">
              <a:extLst>
                <a:ext uri="{FF2B5EF4-FFF2-40B4-BE49-F238E27FC236}">
                  <a16:creationId xmlns:a16="http://schemas.microsoft.com/office/drawing/2014/main" id="{D415F63E-360F-4E06-A5E6-83CE68E1E7D0}"/>
                </a:ext>
              </a:extLst>
            </p:cNvPr>
            <p:cNvSpPr>
              <a:spLocks noChangeArrowheads="1"/>
            </p:cNvSpPr>
            <p:nvPr/>
          </p:nvSpPr>
          <p:spPr bwMode="auto">
            <a:xfrm>
              <a:off x="5251" y="277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Oval 399">
              <a:extLst>
                <a:ext uri="{FF2B5EF4-FFF2-40B4-BE49-F238E27FC236}">
                  <a16:creationId xmlns:a16="http://schemas.microsoft.com/office/drawing/2014/main" id="{2A8426EB-29C8-4E4C-A4DC-B9A18BA07016}"/>
                </a:ext>
              </a:extLst>
            </p:cNvPr>
            <p:cNvSpPr>
              <a:spLocks noChangeArrowheads="1"/>
            </p:cNvSpPr>
            <p:nvPr/>
          </p:nvSpPr>
          <p:spPr bwMode="auto">
            <a:xfrm>
              <a:off x="5251" y="277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Oval 400">
              <a:extLst>
                <a:ext uri="{FF2B5EF4-FFF2-40B4-BE49-F238E27FC236}">
                  <a16:creationId xmlns:a16="http://schemas.microsoft.com/office/drawing/2014/main" id="{FA481E37-7FF5-4826-96D9-48E4EB643B59}"/>
                </a:ext>
              </a:extLst>
            </p:cNvPr>
            <p:cNvSpPr>
              <a:spLocks noChangeArrowheads="1"/>
            </p:cNvSpPr>
            <p:nvPr/>
          </p:nvSpPr>
          <p:spPr bwMode="auto">
            <a:xfrm>
              <a:off x="5251" y="2778"/>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Oval 401">
              <a:extLst>
                <a:ext uri="{FF2B5EF4-FFF2-40B4-BE49-F238E27FC236}">
                  <a16:creationId xmlns:a16="http://schemas.microsoft.com/office/drawing/2014/main" id="{71A4AFB4-12EB-4350-B3FC-B2125011348E}"/>
                </a:ext>
              </a:extLst>
            </p:cNvPr>
            <p:cNvSpPr>
              <a:spLocks noChangeArrowheads="1"/>
            </p:cNvSpPr>
            <p:nvPr/>
          </p:nvSpPr>
          <p:spPr bwMode="auto">
            <a:xfrm>
              <a:off x="5251" y="2780"/>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Oval 402">
              <a:extLst>
                <a:ext uri="{FF2B5EF4-FFF2-40B4-BE49-F238E27FC236}">
                  <a16:creationId xmlns:a16="http://schemas.microsoft.com/office/drawing/2014/main" id="{48CA5FF2-40B2-4A7A-8DF4-24C35974EFC2}"/>
                </a:ext>
              </a:extLst>
            </p:cNvPr>
            <p:cNvSpPr>
              <a:spLocks noChangeArrowheads="1"/>
            </p:cNvSpPr>
            <p:nvPr/>
          </p:nvSpPr>
          <p:spPr bwMode="auto">
            <a:xfrm>
              <a:off x="5251" y="2781"/>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Oval 403">
              <a:extLst>
                <a:ext uri="{FF2B5EF4-FFF2-40B4-BE49-F238E27FC236}">
                  <a16:creationId xmlns:a16="http://schemas.microsoft.com/office/drawing/2014/main" id="{649F390F-25D9-477E-B687-A927185BE8F3}"/>
                </a:ext>
              </a:extLst>
            </p:cNvPr>
            <p:cNvSpPr>
              <a:spLocks noChangeArrowheads="1"/>
            </p:cNvSpPr>
            <p:nvPr/>
          </p:nvSpPr>
          <p:spPr bwMode="auto">
            <a:xfrm>
              <a:off x="5251" y="278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Oval 404">
              <a:extLst>
                <a:ext uri="{FF2B5EF4-FFF2-40B4-BE49-F238E27FC236}">
                  <a16:creationId xmlns:a16="http://schemas.microsoft.com/office/drawing/2014/main" id="{3866B076-98DF-4577-828A-53A5FA44CBBB}"/>
                </a:ext>
              </a:extLst>
            </p:cNvPr>
            <p:cNvSpPr>
              <a:spLocks noChangeArrowheads="1"/>
            </p:cNvSpPr>
            <p:nvPr/>
          </p:nvSpPr>
          <p:spPr bwMode="auto">
            <a:xfrm>
              <a:off x="5251" y="278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405">
              <a:extLst>
                <a:ext uri="{FF2B5EF4-FFF2-40B4-BE49-F238E27FC236}">
                  <a16:creationId xmlns:a16="http://schemas.microsoft.com/office/drawing/2014/main" id="{88C73857-1D13-4808-B8FE-9604B68C9BE5}"/>
                </a:ext>
              </a:extLst>
            </p:cNvPr>
            <p:cNvSpPr>
              <a:spLocks noChangeArrowheads="1"/>
            </p:cNvSpPr>
            <p:nvPr/>
          </p:nvSpPr>
          <p:spPr bwMode="auto">
            <a:xfrm>
              <a:off x="5251" y="2783"/>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Oval 406">
              <a:extLst>
                <a:ext uri="{FF2B5EF4-FFF2-40B4-BE49-F238E27FC236}">
                  <a16:creationId xmlns:a16="http://schemas.microsoft.com/office/drawing/2014/main" id="{FF9307C8-A117-49DE-8CA6-DCA3648E24DD}"/>
                </a:ext>
              </a:extLst>
            </p:cNvPr>
            <p:cNvSpPr>
              <a:spLocks noChangeArrowheads="1"/>
            </p:cNvSpPr>
            <p:nvPr/>
          </p:nvSpPr>
          <p:spPr bwMode="auto">
            <a:xfrm>
              <a:off x="5251" y="278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Oval 407">
              <a:extLst>
                <a:ext uri="{FF2B5EF4-FFF2-40B4-BE49-F238E27FC236}">
                  <a16:creationId xmlns:a16="http://schemas.microsoft.com/office/drawing/2014/main" id="{417CF775-3C58-4009-87E6-864740537DC5}"/>
                </a:ext>
              </a:extLst>
            </p:cNvPr>
            <p:cNvSpPr>
              <a:spLocks noChangeArrowheads="1"/>
            </p:cNvSpPr>
            <p:nvPr/>
          </p:nvSpPr>
          <p:spPr bwMode="auto">
            <a:xfrm>
              <a:off x="5251" y="2785"/>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Oval 408">
              <a:extLst>
                <a:ext uri="{FF2B5EF4-FFF2-40B4-BE49-F238E27FC236}">
                  <a16:creationId xmlns:a16="http://schemas.microsoft.com/office/drawing/2014/main" id="{1C894E08-6AEA-4DC2-BE48-4DBA9B5218B8}"/>
                </a:ext>
              </a:extLst>
            </p:cNvPr>
            <p:cNvSpPr>
              <a:spLocks noChangeArrowheads="1"/>
            </p:cNvSpPr>
            <p:nvPr/>
          </p:nvSpPr>
          <p:spPr bwMode="auto">
            <a:xfrm>
              <a:off x="5251" y="264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Oval 409">
              <a:extLst>
                <a:ext uri="{FF2B5EF4-FFF2-40B4-BE49-F238E27FC236}">
                  <a16:creationId xmlns:a16="http://schemas.microsoft.com/office/drawing/2014/main" id="{AC6037CB-C32E-4FA5-85F2-2796B9655550}"/>
                </a:ext>
              </a:extLst>
            </p:cNvPr>
            <p:cNvSpPr>
              <a:spLocks noChangeArrowheads="1"/>
            </p:cNvSpPr>
            <p:nvPr/>
          </p:nvSpPr>
          <p:spPr bwMode="auto">
            <a:xfrm>
              <a:off x="5252" y="264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Oval 410">
              <a:extLst>
                <a:ext uri="{FF2B5EF4-FFF2-40B4-BE49-F238E27FC236}">
                  <a16:creationId xmlns:a16="http://schemas.microsoft.com/office/drawing/2014/main" id="{6D087FA6-4C07-4BFD-97A1-D6F83295C890}"/>
                </a:ext>
              </a:extLst>
            </p:cNvPr>
            <p:cNvSpPr>
              <a:spLocks noChangeArrowheads="1"/>
            </p:cNvSpPr>
            <p:nvPr/>
          </p:nvSpPr>
          <p:spPr bwMode="auto">
            <a:xfrm>
              <a:off x="5252" y="2779"/>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Oval 411">
              <a:extLst>
                <a:ext uri="{FF2B5EF4-FFF2-40B4-BE49-F238E27FC236}">
                  <a16:creationId xmlns:a16="http://schemas.microsoft.com/office/drawing/2014/main" id="{EC60662B-076E-49D8-8133-99EA19F1921C}"/>
                </a:ext>
              </a:extLst>
            </p:cNvPr>
            <p:cNvSpPr>
              <a:spLocks noChangeArrowheads="1"/>
            </p:cNvSpPr>
            <p:nvPr/>
          </p:nvSpPr>
          <p:spPr bwMode="auto">
            <a:xfrm>
              <a:off x="5252" y="277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Oval 412">
              <a:extLst>
                <a:ext uri="{FF2B5EF4-FFF2-40B4-BE49-F238E27FC236}">
                  <a16:creationId xmlns:a16="http://schemas.microsoft.com/office/drawing/2014/main" id="{33FF3A09-1CC0-4A89-B6AF-E6C1FB96F522}"/>
                </a:ext>
              </a:extLst>
            </p:cNvPr>
            <p:cNvSpPr>
              <a:spLocks noChangeArrowheads="1"/>
            </p:cNvSpPr>
            <p:nvPr/>
          </p:nvSpPr>
          <p:spPr bwMode="auto">
            <a:xfrm>
              <a:off x="5252" y="2640"/>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Oval 413">
              <a:extLst>
                <a:ext uri="{FF2B5EF4-FFF2-40B4-BE49-F238E27FC236}">
                  <a16:creationId xmlns:a16="http://schemas.microsoft.com/office/drawing/2014/main" id="{87C327CD-11FA-497D-ADC3-71E99F9E7102}"/>
                </a:ext>
              </a:extLst>
            </p:cNvPr>
            <p:cNvSpPr>
              <a:spLocks noChangeArrowheads="1"/>
            </p:cNvSpPr>
            <p:nvPr/>
          </p:nvSpPr>
          <p:spPr bwMode="auto">
            <a:xfrm>
              <a:off x="5252" y="2640"/>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Oval 414">
              <a:extLst>
                <a:ext uri="{FF2B5EF4-FFF2-40B4-BE49-F238E27FC236}">
                  <a16:creationId xmlns:a16="http://schemas.microsoft.com/office/drawing/2014/main" id="{458F09D1-3750-43FD-87BC-91F460B1F1C4}"/>
                </a:ext>
              </a:extLst>
            </p:cNvPr>
            <p:cNvSpPr>
              <a:spLocks noChangeArrowheads="1"/>
            </p:cNvSpPr>
            <p:nvPr/>
          </p:nvSpPr>
          <p:spPr bwMode="auto">
            <a:xfrm>
              <a:off x="5253" y="2639"/>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Oval 415">
              <a:extLst>
                <a:ext uri="{FF2B5EF4-FFF2-40B4-BE49-F238E27FC236}">
                  <a16:creationId xmlns:a16="http://schemas.microsoft.com/office/drawing/2014/main" id="{90BE945B-B405-4A46-A290-EFB12BB12A94}"/>
                </a:ext>
              </a:extLst>
            </p:cNvPr>
            <p:cNvSpPr>
              <a:spLocks noChangeArrowheads="1"/>
            </p:cNvSpPr>
            <p:nvPr/>
          </p:nvSpPr>
          <p:spPr bwMode="auto">
            <a:xfrm>
              <a:off x="5253" y="2638"/>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Oval 416">
              <a:extLst>
                <a:ext uri="{FF2B5EF4-FFF2-40B4-BE49-F238E27FC236}">
                  <a16:creationId xmlns:a16="http://schemas.microsoft.com/office/drawing/2014/main" id="{11726575-2673-472D-A33C-0AEAC4FFE58F}"/>
                </a:ext>
              </a:extLst>
            </p:cNvPr>
            <p:cNvSpPr>
              <a:spLocks noChangeArrowheads="1"/>
            </p:cNvSpPr>
            <p:nvPr/>
          </p:nvSpPr>
          <p:spPr bwMode="auto">
            <a:xfrm>
              <a:off x="5253" y="2638"/>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Oval 417">
              <a:extLst>
                <a:ext uri="{FF2B5EF4-FFF2-40B4-BE49-F238E27FC236}">
                  <a16:creationId xmlns:a16="http://schemas.microsoft.com/office/drawing/2014/main" id="{DA35D402-EC87-40D4-A2BA-95ED1472FA0C}"/>
                </a:ext>
              </a:extLst>
            </p:cNvPr>
            <p:cNvSpPr>
              <a:spLocks noChangeArrowheads="1"/>
            </p:cNvSpPr>
            <p:nvPr/>
          </p:nvSpPr>
          <p:spPr bwMode="auto">
            <a:xfrm>
              <a:off x="5253" y="263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Oval 418">
              <a:extLst>
                <a:ext uri="{FF2B5EF4-FFF2-40B4-BE49-F238E27FC236}">
                  <a16:creationId xmlns:a16="http://schemas.microsoft.com/office/drawing/2014/main" id="{EB0F9E9E-A894-4912-8F53-BFB288482A56}"/>
                </a:ext>
              </a:extLst>
            </p:cNvPr>
            <p:cNvSpPr>
              <a:spLocks noChangeArrowheads="1"/>
            </p:cNvSpPr>
            <p:nvPr/>
          </p:nvSpPr>
          <p:spPr bwMode="auto">
            <a:xfrm>
              <a:off x="5254" y="2636"/>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Oval 419">
              <a:extLst>
                <a:ext uri="{FF2B5EF4-FFF2-40B4-BE49-F238E27FC236}">
                  <a16:creationId xmlns:a16="http://schemas.microsoft.com/office/drawing/2014/main" id="{25B413F8-AA0A-47A3-B623-032F2258A681}"/>
                </a:ext>
              </a:extLst>
            </p:cNvPr>
            <p:cNvSpPr>
              <a:spLocks noChangeArrowheads="1"/>
            </p:cNvSpPr>
            <p:nvPr/>
          </p:nvSpPr>
          <p:spPr bwMode="auto">
            <a:xfrm>
              <a:off x="5254" y="2636"/>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Oval 420">
              <a:extLst>
                <a:ext uri="{FF2B5EF4-FFF2-40B4-BE49-F238E27FC236}">
                  <a16:creationId xmlns:a16="http://schemas.microsoft.com/office/drawing/2014/main" id="{D7106083-C2F3-411E-8A8B-65E052DEE54A}"/>
                </a:ext>
              </a:extLst>
            </p:cNvPr>
            <p:cNvSpPr>
              <a:spLocks noChangeArrowheads="1"/>
            </p:cNvSpPr>
            <p:nvPr/>
          </p:nvSpPr>
          <p:spPr bwMode="auto">
            <a:xfrm>
              <a:off x="5254" y="2635"/>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Oval 421">
              <a:extLst>
                <a:ext uri="{FF2B5EF4-FFF2-40B4-BE49-F238E27FC236}">
                  <a16:creationId xmlns:a16="http://schemas.microsoft.com/office/drawing/2014/main" id="{552CFCA1-6073-49FD-BF31-C6F649BB67BE}"/>
                </a:ext>
              </a:extLst>
            </p:cNvPr>
            <p:cNvSpPr>
              <a:spLocks noChangeArrowheads="1"/>
            </p:cNvSpPr>
            <p:nvPr/>
          </p:nvSpPr>
          <p:spPr bwMode="auto">
            <a:xfrm>
              <a:off x="5254" y="263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Oval 422">
              <a:extLst>
                <a:ext uri="{FF2B5EF4-FFF2-40B4-BE49-F238E27FC236}">
                  <a16:creationId xmlns:a16="http://schemas.microsoft.com/office/drawing/2014/main" id="{45A83923-A05B-48A0-83D6-12D727F5A062}"/>
                </a:ext>
              </a:extLst>
            </p:cNvPr>
            <p:cNvSpPr>
              <a:spLocks noChangeArrowheads="1"/>
            </p:cNvSpPr>
            <p:nvPr/>
          </p:nvSpPr>
          <p:spPr bwMode="auto">
            <a:xfrm>
              <a:off x="5255" y="2634"/>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Oval 423">
              <a:extLst>
                <a:ext uri="{FF2B5EF4-FFF2-40B4-BE49-F238E27FC236}">
                  <a16:creationId xmlns:a16="http://schemas.microsoft.com/office/drawing/2014/main" id="{95C7B6FD-7783-4748-826D-946996BBD867}"/>
                </a:ext>
              </a:extLst>
            </p:cNvPr>
            <p:cNvSpPr>
              <a:spLocks noChangeArrowheads="1"/>
            </p:cNvSpPr>
            <p:nvPr/>
          </p:nvSpPr>
          <p:spPr bwMode="auto">
            <a:xfrm>
              <a:off x="5255" y="2633"/>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Oval 424">
              <a:extLst>
                <a:ext uri="{FF2B5EF4-FFF2-40B4-BE49-F238E27FC236}">
                  <a16:creationId xmlns:a16="http://schemas.microsoft.com/office/drawing/2014/main" id="{603B982F-085B-4A9D-92F7-7618D0FB9930}"/>
                </a:ext>
              </a:extLst>
            </p:cNvPr>
            <p:cNvSpPr>
              <a:spLocks noChangeArrowheads="1"/>
            </p:cNvSpPr>
            <p:nvPr/>
          </p:nvSpPr>
          <p:spPr bwMode="auto">
            <a:xfrm>
              <a:off x="5255" y="263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Oval 425">
              <a:extLst>
                <a:ext uri="{FF2B5EF4-FFF2-40B4-BE49-F238E27FC236}">
                  <a16:creationId xmlns:a16="http://schemas.microsoft.com/office/drawing/2014/main" id="{B6515A2C-D59D-467E-B32B-D30152348F6E}"/>
                </a:ext>
              </a:extLst>
            </p:cNvPr>
            <p:cNvSpPr>
              <a:spLocks noChangeArrowheads="1"/>
            </p:cNvSpPr>
            <p:nvPr/>
          </p:nvSpPr>
          <p:spPr bwMode="auto">
            <a:xfrm>
              <a:off x="5255" y="263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Oval 426">
              <a:extLst>
                <a:ext uri="{FF2B5EF4-FFF2-40B4-BE49-F238E27FC236}">
                  <a16:creationId xmlns:a16="http://schemas.microsoft.com/office/drawing/2014/main" id="{21C02184-097E-4885-9FA2-2F613A1E78A9}"/>
                </a:ext>
              </a:extLst>
            </p:cNvPr>
            <p:cNvSpPr>
              <a:spLocks noChangeArrowheads="1"/>
            </p:cNvSpPr>
            <p:nvPr/>
          </p:nvSpPr>
          <p:spPr bwMode="auto">
            <a:xfrm>
              <a:off x="5255" y="277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Oval 427">
              <a:extLst>
                <a:ext uri="{FF2B5EF4-FFF2-40B4-BE49-F238E27FC236}">
                  <a16:creationId xmlns:a16="http://schemas.microsoft.com/office/drawing/2014/main" id="{2AA47CE8-707F-442E-9EEA-75973E30EB04}"/>
                </a:ext>
              </a:extLst>
            </p:cNvPr>
            <p:cNvSpPr>
              <a:spLocks noChangeArrowheads="1"/>
            </p:cNvSpPr>
            <p:nvPr/>
          </p:nvSpPr>
          <p:spPr bwMode="auto">
            <a:xfrm>
              <a:off x="5255" y="2774"/>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Oval 428">
              <a:extLst>
                <a:ext uri="{FF2B5EF4-FFF2-40B4-BE49-F238E27FC236}">
                  <a16:creationId xmlns:a16="http://schemas.microsoft.com/office/drawing/2014/main" id="{916E396F-6B7A-4EC9-9D2F-EEBD7BE875C2}"/>
                </a:ext>
              </a:extLst>
            </p:cNvPr>
            <p:cNvSpPr>
              <a:spLocks noChangeArrowheads="1"/>
            </p:cNvSpPr>
            <p:nvPr/>
          </p:nvSpPr>
          <p:spPr bwMode="auto">
            <a:xfrm>
              <a:off x="5255" y="277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Oval 429">
              <a:extLst>
                <a:ext uri="{FF2B5EF4-FFF2-40B4-BE49-F238E27FC236}">
                  <a16:creationId xmlns:a16="http://schemas.microsoft.com/office/drawing/2014/main" id="{E8C26386-050A-451A-90BA-2947720EEC58}"/>
                </a:ext>
              </a:extLst>
            </p:cNvPr>
            <p:cNvSpPr>
              <a:spLocks noChangeArrowheads="1"/>
            </p:cNvSpPr>
            <p:nvPr/>
          </p:nvSpPr>
          <p:spPr bwMode="auto">
            <a:xfrm>
              <a:off x="5256" y="2631"/>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Oval 430">
              <a:extLst>
                <a:ext uri="{FF2B5EF4-FFF2-40B4-BE49-F238E27FC236}">
                  <a16:creationId xmlns:a16="http://schemas.microsoft.com/office/drawing/2014/main" id="{9C21C3DD-32C4-4D28-8008-C5D2CADEDC9A}"/>
                </a:ext>
              </a:extLst>
            </p:cNvPr>
            <p:cNvSpPr>
              <a:spLocks noChangeArrowheads="1"/>
            </p:cNvSpPr>
            <p:nvPr/>
          </p:nvSpPr>
          <p:spPr bwMode="auto">
            <a:xfrm>
              <a:off x="5256" y="2769"/>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Oval 431">
              <a:extLst>
                <a:ext uri="{FF2B5EF4-FFF2-40B4-BE49-F238E27FC236}">
                  <a16:creationId xmlns:a16="http://schemas.microsoft.com/office/drawing/2014/main" id="{73F9B440-12D7-44C2-B2B6-7B3F960E7099}"/>
                </a:ext>
              </a:extLst>
            </p:cNvPr>
            <p:cNvSpPr>
              <a:spLocks noChangeArrowheads="1"/>
            </p:cNvSpPr>
            <p:nvPr/>
          </p:nvSpPr>
          <p:spPr bwMode="auto">
            <a:xfrm>
              <a:off x="5256" y="2770"/>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Oval 432">
              <a:extLst>
                <a:ext uri="{FF2B5EF4-FFF2-40B4-BE49-F238E27FC236}">
                  <a16:creationId xmlns:a16="http://schemas.microsoft.com/office/drawing/2014/main" id="{8F01BA86-B8E6-40F9-A103-D5E762CC81CC}"/>
                </a:ext>
              </a:extLst>
            </p:cNvPr>
            <p:cNvSpPr>
              <a:spLocks noChangeArrowheads="1"/>
            </p:cNvSpPr>
            <p:nvPr/>
          </p:nvSpPr>
          <p:spPr bwMode="auto">
            <a:xfrm>
              <a:off x="5256" y="2771"/>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Oval 433">
              <a:extLst>
                <a:ext uri="{FF2B5EF4-FFF2-40B4-BE49-F238E27FC236}">
                  <a16:creationId xmlns:a16="http://schemas.microsoft.com/office/drawing/2014/main" id="{1B57F326-1D34-4E9B-8887-F30603067A4D}"/>
                </a:ext>
              </a:extLst>
            </p:cNvPr>
            <p:cNvSpPr>
              <a:spLocks noChangeArrowheads="1"/>
            </p:cNvSpPr>
            <p:nvPr/>
          </p:nvSpPr>
          <p:spPr bwMode="auto">
            <a:xfrm>
              <a:off x="5256" y="2771"/>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Oval 434">
              <a:extLst>
                <a:ext uri="{FF2B5EF4-FFF2-40B4-BE49-F238E27FC236}">
                  <a16:creationId xmlns:a16="http://schemas.microsoft.com/office/drawing/2014/main" id="{EE14456B-D6A8-40FF-9A7E-81204FFA30DC}"/>
                </a:ext>
              </a:extLst>
            </p:cNvPr>
            <p:cNvSpPr>
              <a:spLocks noChangeArrowheads="1"/>
            </p:cNvSpPr>
            <p:nvPr/>
          </p:nvSpPr>
          <p:spPr bwMode="auto">
            <a:xfrm>
              <a:off x="5256" y="2773"/>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Oval 435">
              <a:extLst>
                <a:ext uri="{FF2B5EF4-FFF2-40B4-BE49-F238E27FC236}">
                  <a16:creationId xmlns:a16="http://schemas.microsoft.com/office/drawing/2014/main" id="{7C53CAE5-6512-4616-8D82-1E4D2838259F}"/>
                </a:ext>
              </a:extLst>
            </p:cNvPr>
            <p:cNvSpPr>
              <a:spLocks noChangeArrowheads="1"/>
            </p:cNvSpPr>
            <p:nvPr/>
          </p:nvSpPr>
          <p:spPr bwMode="auto">
            <a:xfrm>
              <a:off x="5256" y="2775"/>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Oval 436">
              <a:extLst>
                <a:ext uri="{FF2B5EF4-FFF2-40B4-BE49-F238E27FC236}">
                  <a16:creationId xmlns:a16="http://schemas.microsoft.com/office/drawing/2014/main" id="{2CCD0F94-3B7D-4CBC-9E3B-7B5E12A9BD26}"/>
                </a:ext>
              </a:extLst>
            </p:cNvPr>
            <p:cNvSpPr>
              <a:spLocks noChangeArrowheads="1"/>
            </p:cNvSpPr>
            <p:nvPr/>
          </p:nvSpPr>
          <p:spPr bwMode="auto">
            <a:xfrm>
              <a:off x="5256" y="2630"/>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Oval 437">
              <a:extLst>
                <a:ext uri="{FF2B5EF4-FFF2-40B4-BE49-F238E27FC236}">
                  <a16:creationId xmlns:a16="http://schemas.microsoft.com/office/drawing/2014/main" id="{1314EF9F-CA69-479C-B5E3-0BBC3C5C2117}"/>
                </a:ext>
              </a:extLst>
            </p:cNvPr>
            <p:cNvSpPr>
              <a:spLocks noChangeArrowheads="1"/>
            </p:cNvSpPr>
            <p:nvPr/>
          </p:nvSpPr>
          <p:spPr bwMode="auto">
            <a:xfrm>
              <a:off x="5256" y="2768"/>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Oval 438">
              <a:extLst>
                <a:ext uri="{FF2B5EF4-FFF2-40B4-BE49-F238E27FC236}">
                  <a16:creationId xmlns:a16="http://schemas.microsoft.com/office/drawing/2014/main" id="{77DB7895-BC38-4FFB-9AF8-6DAAC408F6F6}"/>
                </a:ext>
              </a:extLst>
            </p:cNvPr>
            <p:cNvSpPr>
              <a:spLocks noChangeArrowheads="1"/>
            </p:cNvSpPr>
            <p:nvPr/>
          </p:nvSpPr>
          <p:spPr bwMode="auto">
            <a:xfrm>
              <a:off x="5256" y="2769"/>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Oval 439">
              <a:extLst>
                <a:ext uri="{FF2B5EF4-FFF2-40B4-BE49-F238E27FC236}">
                  <a16:creationId xmlns:a16="http://schemas.microsoft.com/office/drawing/2014/main" id="{341287A6-091B-45C6-8676-55DDFED13BC6}"/>
                </a:ext>
              </a:extLst>
            </p:cNvPr>
            <p:cNvSpPr>
              <a:spLocks noChangeArrowheads="1"/>
            </p:cNvSpPr>
            <p:nvPr/>
          </p:nvSpPr>
          <p:spPr bwMode="auto">
            <a:xfrm>
              <a:off x="5256" y="262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Oval 440">
              <a:extLst>
                <a:ext uri="{FF2B5EF4-FFF2-40B4-BE49-F238E27FC236}">
                  <a16:creationId xmlns:a16="http://schemas.microsoft.com/office/drawing/2014/main" id="{92E98513-F300-4200-9F70-364B273B37D4}"/>
                </a:ext>
              </a:extLst>
            </p:cNvPr>
            <p:cNvSpPr>
              <a:spLocks noChangeArrowheads="1"/>
            </p:cNvSpPr>
            <p:nvPr/>
          </p:nvSpPr>
          <p:spPr bwMode="auto">
            <a:xfrm>
              <a:off x="5256" y="2629"/>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Oval 441">
              <a:extLst>
                <a:ext uri="{FF2B5EF4-FFF2-40B4-BE49-F238E27FC236}">
                  <a16:creationId xmlns:a16="http://schemas.microsoft.com/office/drawing/2014/main" id="{86304B30-1938-4030-9C6F-AA3DB4BC39B9}"/>
                </a:ext>
              </a:extLst>
            </p:cNvPr>
            <p:cNvSpPr>
              <a:spLocks noChangeArrowheads="1"/>
            </p:cNvSpPr>
            <p:nvPr/>
          </p:nvSpPr>
          <p:spPr bwMode="auto">
            <a:xfrm>
              <a:off x="5256" y="2767"/>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Oval 442">
              <a:extLst>
                <a:ext uri="{FF2B5EF4-FFF2-40B4-BE49-F238E27FC236}">
                  <a16:creationId xmlns:a16="http://schemas.microsoft.com/office/drawing/2014/main" id="{C18A2F70-1794-4291-97E4-0AFA298E321D}"/>
                </a:ext>
              </a:extLst>
            </p:cNvPr>
            <p:cNvSpPr>
              <a:spLocks noChangeArrowheads="1"/>
            </p:cNvSpPr>
            <p:nvPr/>
          </p:nvSpPr>
          <p:spPr bwMode="auto">
            <a:xfrm>
              <a:off x="5256" y="276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Oval 443">
              <a:extLst>
                <a:ext uri="{FF2B5EF4-FFF2-40B4-BE49-F238E27FC236}">
                  <a16:creationId xmlns:a16="http://schemas.microsoft.com/office/drawing/2014/main" id="{D67CC480-FC10-4B1E-BCD7-2446D2620B08}"/>
                </a:ext>
              </a:extLst>
            </p:cNvPr>
            <p:cNvSpPr>
              <a:spLocks noChangeArrowheads="1"/>
            </p:cNvSpPr>
            <p:nvPr/>
          </p:nvSpPr>
          <p:spPr bwMode="auto">
            <a:xfrm>
              <a:off x="5257" y="2628"/>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Oval 444">
              <a:extLst>
                <a:ext uri="{FF2B5EF4-FFF2-40B4-BE49-F238E27FC236}">
                  <a16:creationId xmlns:a16="http://schemas.microsoft.com/office/drawing/2014/main" id="{EC4ABE0D-2D50-44BD-8C2B-6277969F573F}"/>
                </a:ext>
              </a:extLst>
            </p:cNvPr>
            <p:cNvSpPr>
              <a:spLocks noChangeArrowheads="1"/>
            </p:cNvSpPr>
            <p:nvPr/>
          </p:nvSpPr>
          <p:spPr bwMode="auto">
            <a:xfrm>
              <a:off x="5257" y="262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Oval 445">
              <a:extLst>
                <a:ext uri="{FF2B5EF4-FFF2-40B4-BE49-F238E27FC236}">
                  <a16:creationId xmlns:a16="http://schemas.microsoft.com/office/drawing/2014/main" id="{814EF905-E367-47FA-9017-3BE985564E7A}"/>
                </a:ext>
              </a:extLst>
            </p:cNvPr>
            <p:cNvSpPr>
              <a:spLocks noChangeArrowheads="1"/>
            </p:cNvSpPr>
            <p:nvPr/>
          </p:nvSpPr>
          <p:spPr bwMode="auto">
            <a:xfrm>
              <a:off x="5257" y="262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Oval 446">
              <a:extLst>
                <a:ext uri="{FF2B5EF4-FFF2-40B4-BE49-F238E27FC236}">
                  <a16:creationId xmlns:a16="http://schemas.microsoft.com/office/drawing/2014/main" id="{41C546E4-2273-4E7E-B01C-D51ED036A2B3}"/>
                </a:ext>
              </a:extLst>
            </p:cNvPr>
            <p:cNvSpPr>
              <a:spLocks noChangeArrowheads="1"/>
            </p:cNvSpPr>
            <p:nvPr/>
          </p:nvSpPr>
          <p:spPr bwMode="auto">
            <a:xfrm>
              <a:off x="5257" y="2626"/>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Oval 447">
              <a:extLst>
                <a:ext uri="{FF2B5EF4-FFF2-40B4-BE49-F238E27FC236}">
                  <a16:creationId xmlns:a16="http://schemas.microsoft.com/office/drawing/2014/main" id="{19EA3CE6-AB1F-46E4-80D4-020795DC2E30}"/>
                </a:ext>
              </a:extLst>
            </p:cNvPr>
            <p:cNvSpPr>
              <a:spLocks noChangeArrowheads="1"/>
            </p:cNvSpPr>
            <p:nvPr/>
          </p:nvSpPr>
          <p:spPr bwMode="auto">
            <a:xfrm>
              <a:off x="5258" y="2625"/>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Oval 448">
              <a:extLst>
                <a:ext uri="{FF2B5EF4-FFF2-40B4-BE49-F238E27FC236}">
                  <a16:creationId xmlns:a16="http://schemas.microsoft.com/office/drawing/2014/main" id="{53F04249-9AA3-4B7B-9EAD-40B3DE740A90}"/>
                </a:ext>
              </a:extLst>
            </p:cNvPr>
            <p:cNvSpPr>
              <a:spLocks noChangeArrowheads="1"/>
            </p:cNvSpPr>
            <p:nvPr/>
          </p:nvSpPr>
          <p:spPr bwMode="auto">
            <a:xfrm>
              <a:off x="5258" y="262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Oval 449">
              <a:extLst>
                <a:ext uri="{FF2B5EF4-FFF2-40B4-BE49-F238E27FC236}">
                  <a16:creationId xmlns:a16="http://schemas.microsoft.com/office/drawing/2014/main" id="{3BDAFFFD-11B2-409B-A84A-B17416DB7092}"/>
                </a:ext>
              </a:extLst>
            </p:cNvPr>
            <p:cNvSpPr>
              <a:spLocks noChangeArrowheads="1"/>
            </p:cNvSpPr>
            <p:nvPr/>
          </p:nvSpPr>
          <p:spPr bwMode="auto">
            <a:xfrm>
              <a:off x="5258" y="2624"/>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Oval 450">
              <a:extLst>
                <a:ext uri="{FF2B5EF4-FFF2-40B4-BE49-F238E27FC236}">
                  <a16:creationId xmlns:a16="http://schemas.microsoft.com/office/drawing/2014/main" id="{72F96FD0-4E00-4D7B-9550-11B3FCF6499D}"/>
                </a:ext>
              </a:extLst>
            </p:cNvPr>
            <p:cNvSpPr>
              <a:spLocks noChangeArrowheads="1"/>
            </p:cNvSpPr>
            <p:nvPr/>
          </p:nvSpPr>
          <p:spPr bwMode="auto">
            <a:xfrm>
              <a:off x="5258" y="262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Oval 451">
              <a:extLst>
                <a:ext uri="{FF2B5EF4-FFF2-40B4-BE49-F238E27FC236}">
                  <a16:creationId xmlns:a16="http://schemas.microsoft.com/office/drawing/2014/main" id="{51B523AD-E539-43CF-B490-9116F46AD5AB}"/>
                </a:ext>
              </a:extLst>
            </p:cNvPr>
            <p:cNvSpPr>
              <a:spLocks noChangeArrowheads="1"/>
            </p:cNvSpPr>
            <p:nvPr/>
          </p:nvSpPr>
          <p:spPr bwMode="auto">
            <a:xfrm>
              <a:off x="5258" y="2760"/>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Oval 452">
              <a:extLst>
                <a:ext uri="{FF2B5EF4-FFF2-40B4-BE49-F238E27FC236}">
                  <a16:creationId xmlns:a16="http://schemas.microsoft.com/office/drawing/2014/main" id="{4B28F93C-1E55-41D0-995B-F22CB32B29F7}"/>
                </a:ext>
              </a:extLst>
            </p:cNvPr>
            <p:cNvSpPr>
              <a:spLocks noChangeArrowheads="1"/>
            </p:cNvSpPr>
            <p:nvPr/>
          </p:nvSpPr>
          <p:spPr bwMode="auto">
            <a:xfrm>
              <a:off x="5258" y="276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Oval 453">
              <a:extLst>
                <a:ext uri="{FF2B5EF4-FFF2-40B4-BE49-F238E27FC236}">
                  <a16:creationId xmlns:a16="http://schemas.microsoft.com/office/drawing/2014/main" id="{669B01E9-BE7A-4DCE-858C-9CDF3A0AD66F}"/>
                </a:ext>
              </a:extLst>
            </p:cNvPr>
            <p:cNvSpPr>
              <a:spLocks noChangeArrowheads="1"/>
            </p:cNvSpPr>
            <p:nvPr/>
          </p:nvSpPr>
          <p:spPr bwMode="auto">
            <a:xfrm>
              <a:off x="5258" y="2762"/>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Oval 454">
              <a:extLst>
                <a:ext uri="{FF2B5EF4-FFF2-40B4-BE49-F238E27FC236}">
                  <a16:creationId xmlns:a16="http://schemas.microsoft.com/office/drawing/2014/main" id="{F1E201F2-2D91-4E3D-BB58-53B29ABA901A}"/>
                </a:ext>
              </a:extLst>
            </p:cNvPr>
            <p:cNvSpPr>
              <a:spLocks noChangeArrowheads="1"/>
            </p:cNvSpPr>
            <p:nvPr/>
          </p:nvSpPr>
          <p:spPr bwMode="auto">
            <a:xfrm>
              <a:off x="5258" y="276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Oval 455">
              <a:extLst>
                <a:ext uri="{FF2B5EF4-FFF2-40B4-BE49-F238E27FC236}">
                  <a16:creationId xmlns:a16="http://schemas.microsoft.com/office/drawing/2014/main" id="{9B6ECD63-7F35-4A29-ABBB-077D526F6F07}"/>
                </a:ext>
              </a:extLst>
            </p:cNvPr>
            <p:cNvSpPr>
              <a:spLocks noChangeArrowheads="1"/>
            </p:cNvSpPr>
            <p:nvPr/>
          </p:nvSpPr>
          <p:spPr bwMode="auto">
            <a:xfrm>
              <a:off x="5258" y="276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Oval 456">
              <a:extLst>
                <a:ext uri="{FF2B5EF4-FFF2-40B4-BE49-F238E27FC236}">
                  <a16:creationId xmlns:a16="http://schemas.microsoft.com/office/drawing/2014/main" id="{8AAFC414-CE28-4694-AEF1-15C81A0957CB}"/>
                </a:ext>
              </a:extLst>
            </p:cNvPr>
            <p:cNvSpPr>
              <a:spLocks noChangeArrowheads="1"/>
            </p:cNvSpPr>
            <p:nvPr/>
          </p:nvSpPr>
          <p:spPr bwMode="auto">
            <a:xfrm>
              <a:off x="5258" y="276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Oval 457">
              <a:extLst>
                <a:ext uri="{FF2B5EF4-FFF2-40B4-BE49-F238E27FC236}">
                  <a16:creationId xmlns:a16="http://schemas.microsoft.com/office/drawing/2014/main" id="{0FA062BA-7E25-4B30-A7D5-FFF9D92B86E1}"/>
                </a:ext>
              </a:extLst>
            </p:cNvPr>
            <p:cNvSpPr>
              <a:spLocks noChangeArrowheads="1"/>
            </p:cNvSpPr>
            <p:nvPr/>
          </p:nvSpPr>
          <p:spPr bwMode="auto">
            <a:xfrm>
              <a:off x="5258" y="2765"/>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Oval 458">
              <a:extLst>
                <a:ext uri="{FF2B5EF4-FFF2-40B4-BE49-F238E27FC236}">
                  <a16:creationId xmlns:a16="http://schemas.microsoft.com/office/drawing/2014/main" id="{70D275F3-5BC1-4C9A-867D-8F8A375AE7C6}"/>
                </a:ext>
              </a:extLst>
            </p:cNvPr>
            <p:cNvSpPr>
              <a:spLocks noChangeArrowheads="1"/>
            </p:cNvSpPr>
            <p:nvPr/>
          </p:nvSpPr>
          <p:spPr bwMode="auto">
            <a:xfrm>
              <a:off x="5258" y="2765"/>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Oval 459">
              <a:extLst>
                <a:ext uri="{FF2B5EF4-FFF2-40B4-BE49-F238E27FC236}">
                  <a16:creationId xmlns:a16="http://schemas.microsoft.com/office/drawing/2014/main" id="{BF702A1D-A5B4-454E-9B13-65A7D43EA2F6}"/>
                </a:ext>
              </a:extLst>
            </p:cNvPr>
            <p:cNvSpPr>
              <a:spLocks noChangeArrowheads="1"/>
            </p:cNvSpPr>
            <p:nvPr/>
          </p:nvSpPr>
          <p:spPr bwMode="auto">
            <a:xfrm>
              <a:off x="5258" y="276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Oval 460">
              <a:extLst>
                <a:ext uri="{FF2B5EF4-FFF2-40B4-BE49-F238E27FC236}">
                  <a16:creationId xmlns:a16="http://schemas.microsoft.com/office/drawing/2014/main" id="{8B46F4CD-1D7A-479C-9775-B94C8ADC7117}"/>
                </a:ext>
              </a:extLst>
            </p:cNvPr>
            <p:cNvSpPr>
              <a:spLocks noChangeArrowheads="1"/>
            </p:cNvSpPr>
            <p:nvPr/>
          </p:nvSpPr>
          <p:spPr bwMode="auto">
            <a:xfrm>
              <a:off x="5259" y="2622"/>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Oval 461">
              <a:extLst>
                <a:ext uri="{FF2B5EF4-FFF2-40B4-BE49-F238E27FC236}">
                  <a16:creationId xmlns:a16="http://schemas.microsoft.com/office/drawing/2014/main" id="{99D9E08F-86E8-4A58-8B46-E8FB233CA69D}"/>
                </a:ext>
              </a:extLst>
            </p:cNvPr>
            <p:cNvSpPr>
              <a:spLocks noChangeArrowheads="1"/>
            </p:cNvSpPr>
            <p:nvPr/>
          </p:nvSpPr>
          <p:spPr bwMode="auto">
            <a:xfrm>
              <a:off x="5259" y="2622"/>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Oval 462">
              <a:extLst>
                <a:ext uri="{FF2B5EF4-FFF2-40B4-BE49-F238E27FC236}">
                  <a16:creationId xmlns:a16="http://schemas.microsoft.com/office/drawing/2014/main" id="{7054E238-A311-4505-9CC0-DDD36CED1E54}"/>
                </a:ext>
              </a:extLst>
            </p:cNvPr>
            <p:cNvSpPr>
              <a:spLocks noChangeArrowheads="1"/>
            </p:cNvSpPr>
            <p:nvPr/>
          </p:nvSpPr>
          <p:spPr bwMode="auto">
            <a:xfrm>
              <a:off x="5259" y="2621"/>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Oval 463">
              <a:extLst>
                <a:ext uri="{FF2B5EF4-FFF2-40B4-BE49-F238E27FC236}">
                  <a16:creationId xmlns:a16="http://schemas.microsoft.com/office/drawing/2014/main" id="{0E78ACB7-AD65-48EE-BB5F-8D845AA25A53}"/>
                </a:ext>
              </a:extLst>
            </p:cNvPr>
            <p:cNvSpPr>
              <a:spLocks noChangeArrowheads="1"/>
            </p:cNvSpPr>
            <p:nvPr/>
          </p:nvSpPr>
          <p:spPr bwMode="auto">
            <a:xfrm>
              <a:off x="5259" y="2620"/>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Oval 464">
              <a:extLst>
                <a:ext uri="{FF2B5EF4-FFF2-40B4-BE49-F238E27FC236}">
                  <a16:creationId xmlns:a16="http://schemas.microsoft.com/office/drawing/2014/main" id="{9E84E87E-D924-4CFB-9AD9-83707484EF8F}"/>
                </a:ext>
              </a:extLst>
            </p:cNvPr>
            <p:cNvSpPr>
              <a:spLocks noChangeArrowheads="1"/>
            </p:cNvSpPr>
            <p:nvPr/>
          </p:nvSpPr>
          <p:spPr bwMode="auto">
            <a:xfrm>
              <a:off x="5260" y="2620"/>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Oval 465">
              <a:extLst>
                <a:ext uri="{FF2B5EF4-FFF2-40B4-BE49-F238E27FC236}">
                  <a16:creationId xmlns:a16="http://schemas.microsoft.com/office/drawing/2014/main" id="{1FCCB8A7-4302-41C2-ACD6-42460DDE6A3C}"/>
                </a:ext>
              </a:extLst>
            </p:cNvPr>
            <p:cNvSpPr>
              <a:spLocks noChangeArrowheads="1"/>
            </p:cNvSpPr>
            <p:nvPr/>
          </p:nvSpPr>
          <p:spPr bwMode="auto">
            <a:xfrm>
              <a:off x="5260" y="2619"/>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Oval 466">
              <a:extLst>
                <a:ext uri="{FF2B5EF4-FFF2-40B4-BE49-F238E27FC236}">
                  <a16:creationId xmlns:a16="http://schemas.microsoft.com/office/drawing/2014/main" id="{E3F747BA-5FC5-478D-89A1-89EBBE656CDA}"/>
                </a:ext>
              </a:extLst>
            </p:cNvPr>
            <p:cNvSpPr>
              <a:spLocks noChangeArrowheads="1"/>
            </p:cNvSpPr>
            <p:nvPr/>
          </p:nvSpPr>
          <p:spPr bwMode="auto">
            <a:xfrm>
              <a:off x="5260" y="2760"/>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Oval 467">
              <a:extLst>
                <a:ext uri="{FF2B5EF4-FFF2-40B4-BE49-F238E27FC236}">
                  <a16:creationId xmlns:a16="http://schemas.microsoft.com/office/drawing/2014/main" id="{7A406D8D-C313-4B52-9ED8-3354558B2FF5}"/>
                </a:ext>
              </a:extLst>
            </p:cNvPr>
            <p:cNvSpPr>
              <a:spLocks noChangeArrowheads="1"/>
            </p:cNvSpPr>
            <p:nvPr/>
          </p:nvSpPr>
          <p:spPr bwMode="auto">
            <a:xfrm>
              <a:off x="5260" y="2618"/>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Oval 468">
              <a:extLst>
                <a:ext uri="{FF2B5EF4-FFF2-40B4-BE49-F238E27FC236}">
                  <a16:creationId xmlns:a16="http://schemas.microsoft.com/office/drawing/2014/main" id="{460A8D40-9260-4DD8-884A-4DF375E704D3}"/>
                </a:ext>
              </a:extLst>
            </p:cNvPr>
            <p:cNvSpPr>
              <a:spLocks noChangeArrowheads="1"/>
            </p:cNvSpPr>
            <p:nvPr/>
          </p:nvSpPr>
          <p:spPr bwMode="auto">
            <a:xfrm>
              <a:off x="5260" y="2748"/>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Oval 469">
              <a:extLst>
                <a:ext uri="{FF2B5EF4-FFF2-40B4-BE49-F238E27FC236}">
                  <a16:creationId xmlns:a16="http://schemas.microsoft.com/office/drawing/2014/main" id="{C020900C-620D-45A5-BFBD-F261DE8CC5FB}"/>
                </a:ext>
              </a:extLst>
            </p:cNvPr>
            <p:cNvSpPr>
              <a:spLocks noChangeArrowheads="1"/>
            </p:cNvSpPr>
            <p:nvPr/>
          </p:nvSpPr>
          <p:spPr bwMode="auto">
            <a:xfrm>
              <a:off x="5260" y="2748"/>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Oval 470">
              <a:extLst>
                <a:ext uri="{FF2B5EF4-FFF2-40B4-BE49-F238E27FC236}">
                  <a16:creationId xmlns:a16="http://schemas.microsoft.com/office/drawing/2014/main" id="{DF9C2208-39A3-41D0-A613-71855AE2805E}"/>
                </a:ext>
              </a:extLst>
            </p:cNvPr>
            <p:cNvSpPr>
              <a:spLocks noChangeArrowheads="1"/>
            </p:cNvSpPr>
            <p:nvPr/>
          </p:nvSpPr>
          <p:spPr bwMode="auto">
            <a:xfrm>
              <a:off x="5260" y="274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Oval 471">
              <a:extLst>
                <a:ext uri="{FF2B5EF4-FFF2-40B4-BE49-F238E27FC236}">
                  <a16:creationId xmlns:a16="http://schemas.microsoft.com/office/drawing/2014/main" id="{1C505939-06C0-4B97-823C-C07EBE512775}"/>
                </a:ext>
              </a:extLst>
            </p:cNvPr>
            <p:cNvSpPr>
              <a:spLocks noChangeArrowheads="1"/>
            </p:cNvSpPr>
            <p:nvPr/>
          </p:nvSpPr>
          <p:spPr bwMode="auto">
            <a:xfrm>
              <a:off x="5260" y="2750"/>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Oval 472">
              <a:extLst>
                <a:ext uri="{FF2B5EF4-FFF2-40B4-BE49-F238E27FC236}">
                  <a16:creationId xmlns:a16="http://schemas.microsoft.com/office/drawing/2014/main" id="{8BFB9ABB-27A8-48EF-A7AB-CA53E4C315B5}"/>
                </a:ext>
              </a:extLst>
            </p:cNvPr>
            <p:cNvSpPr>
              <a:spLocks noChangeArrowheads="1"/>
            </p:cNvSpPr>
            <p:nvPr/>
          </p:nvSpPr>
          <p:spPr bwMode="auto">
            <a:xfrm>
              <a:off x="5260" y="2751"/>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Oval 473">
              <a:extLst>
                <a:ext uri="{FF2B5EF4-FFF2-40B4-BE49-F238E27FC236}">
                  <a16:creationId xmlns:a16="http://schemas.microsoft.com/office/drawing/2014/main" id="{26D525E0-5AFB-4D9C-91F5-A5A405A0CFCB}"/>
                </a:ext>
              </a:extLst>
            </p:cNvPr>
            <p:cNvSpPr>
              <a:spLocks noChangeArrowheads="1"/>
            </p:cNvSpPr>
            <p:nvPr/>
          </p:nvSpPr>
          <p:spPr bwMode="auto">
            <a:xfrm>
              <a:off x="5260" y="275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Oval 474">
              <a:extLst>
                <a:ext uri="{FF2B5EF4-FFF2-40B4-BE49-F238E27FC236}">
                  <a16:creationId xmlns:a16="http://schemas.microsoft.com/office/drawing/2014/main" id="{6A723D07-9B78-4E90-B2B8-B5B351D7CF1B}"/>
                </a:ext>
              </a:extLst>
            </p:cNvPr>
            <p:cNvSpPr>
              <a:spLocks noChangeArrowheads="1"/>
            </p:cNvSpPr>
            <p:nvPr/>
          </p:nvSpPr>
          <p:spPr bwMode="auto">
            <a:xfrm>
              <a:off x="5260" y="275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Oval 475">
              <a:extLst>
                <a:ext uri="{FF2B5EF4-FFF2-40B4-BE49-F238E27FC236}">
                  <a16:creationId xmlns:a16="http://schemas.microsoft.com/office/drawing/2014/main" id="{A10150BE-C982-4BE3-A1EC-AC6DE92BC6CB}"/>
                </a:ext>
              </a:extLst>
            </p:cNvPr>
            <p:cNvSpPr>
              <a:spLocks noChangeArrowheads="1"/>
            </p:cNvSpPr>
            <p:nvPr/>
          </p:nvSpPr>
          <p:spPr bwMode="auto">
            <a:xfrm>
              <a:off x="5260" y="2753"/>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Oval 476">
              <a:extLst>
                <a:ext uri="{FF2B5EF4-FFF2-40B4-BE49-F238E27FC236}">
                  <a16:creationId xmlns:a16="http://schemas.microsoft.com/office/drawing/2014/main" id="{C488F19B-1E96-4B47-9E84-892CBAC746E3}"/>
                </a:ext>
              </a:extLst>
            </p:cNvPr>
            <p:cNvSpPr>
              <a:spLocks noChangeArrowheads="1"/>
            </p:cNvSpPr>
            <p:nvPr/>
          </p:nvSpPr>
          <p:spPr bwMode="auto">
            <a:xfrm>
              <a:off x="5260" y="275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Oval 477">
              <a:extLst>
                <a:ext uri="{FF2B5EF4-FFF2-40B4-BE49-F238E27FC236}">
                  <a16:creationId xmlns:a16="http://schemas.microsoft.com/office/drawing/2014/main" id="{D84DD7EF-82FA-405A-94A5-F332EF678F69}"/>
                </a:ext>
              </a:extLst>
            </p:cNvPr>
            <p:cNvSpPr>
              <a:spLocks noChangeArrowheads="1"/>
            </p:cNvSpPr>
            <p:nvPr/>
          </p:nvSpPr>
          <p:spPr bwMode="auto">
            <a:xfrm>
              <a:off x="5260" y="275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Oval 478">
              <a:extLst>
                <a:ext uri="{FF2B5EF4-FFF2-40B4-BE49-F238E27FC236}">
                  <a16:creationId xmlns:a16="http://schemas.microsoft.com/office/drawing/2014/main" id="{0C4AA758-C3BF-46BC-80EB-83673E7D86CA}"/>
                </a:ext>
              </a:extLst>
            </p:cNvPr>
            <p:cNvSpPr>
              <a:spLocks noChangeArrowheads="1"/>
            </p:cNvSpPr>
            <p:nvPr/>
          </p:nvSpPr>
          <p:spPr bwMode="auto">
            <a:xfrm>
              <a:off x="5260" y="2755"/>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Oval 479">
              <a:extLst>
                <a:ext uri="{FF2B5EF4-FFF2-40B4-BE49-F238E27FC236}">
                  <a16:creationId xmlns:a16="http://schemas.microsoft.com/office/drawing/2014/main" id="{CD2840B5-BB22-4C05-8820-D828A68370B3}"/>
                </a:ext>
              </a:extLst>
            </p:cNvPr>
            <p:cNvSpPr>
              <a:spLocks noChangeArrowheads="1"/>
            </p:cNvSpPr>
            <p:nvPr/>
          </p:nvSpPr>
          <p:spPr bwMode="auto">
            <a:xfrm>
              <a:off x="5260" y="2756"/>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Oval 480">
              <a:extLst>
                <a:ext uri="{FF2B5EF4-FFF2-40B4-BE49-F238E27FC236}">
                  <a16:creationId xmlns:a16="http://schemas.microsoft.com/office/drawing/2014/main" id="{312FB121-6B59-45FE-B0BD-B23C8661F956}"/>
                </a:ext>
              </a:extLst>
            </p:cNvPr>
            <p:cNvSpPr>
              <a:spLocks noChangeArrowheads="1"/>
            </p:cNvSpPr>
            <p:nvPr/>
          </p:nvSpPr>
          <p:spPr bwMode="auto">
            <a:xfrm>
              <a:off x="5260" y="275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Oval 481">
              <a:extLst>
                <a:ext uri="{FF2B5EF4-FFF2-40B4-BE49-F238E27FC236}">
                  <a16:creationId xmlns:a16="http://schemas.microsoft.com/office/drawing/2014/main" id="{3EC0DF54-BFA4-47EE-A52D-14E7193E3CD5}"/>
                </a:ext>
              </a:extLst>
            </p:cNvPr>
            <p:cNvSpPr>
              <a:spLocks noChangeArrowheads="1"/>
            </p:cNvSpPr>
            <p:nvPr/>
          </p:nvSpPr>
          <p:spPr bwMode="auto">
            <a:xfrm>
              <a:off x="5260" y="2757"/>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Oval 482">
              <a:extLst>
                <a:ext uri="{FF2B5EF4-FFF2-40B4-BE49-F238E27FC236}">
                  <a16:creationId xmlns:a16="http://schemas.microsoft.com/office/drawing/2014/main" id="{8B1DBC16-4667-4194-804C-94DDF1B8B061}"/>
                </a:ext>
              </a:extLst>
            </p:cNvPr>
            <p:cNvSpPr>
              <a:spLocks noChangeArrowheads="1"/>
            </p:cNvSpPr>
            <p:nvPr/>
          </p:nvSpPr>
          <p:spPr bwMode="auto">
            <a:xfrm>
              <a:off x="5260" y="2758"/>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Oval 483">
              <a:extLst>
                <a:ext uri="{FF2B5EF4-FFF2-40B4-BE49-F238E27FC236}">
                  <a16:creationId xmlns:a16="http://schemas.microsoft.com/office/drawing/2014/main" id="{18E559DE-0DA7-413D-AACC-008FD0322941}"/>
                </a:ext>
              </a:extLst>
            </p:cNvPr>
            <p:cNvSpPr>
              <a:spLocks noChangeArrowheads="1"/>
            </p:cNvSpPr>
            <p:nvPr/>
          </p:nvSpPr>
          <p:spPr bwMode="auto">
            <a:xfrm>
              <a:off x="5260" y="2758"/>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Oval 484">
              <a:extLst>
                <a:ext uri="{FF2B5EF4-FFF2-40B4-BE49-F238E27FC236}">
                  <a16:creationId xmlns:a16="http://schemas.microsoft.com/office/drawing/2014/main" id="{2533FC57-B6FB-4978-ABD5-8F695A5AC998}"/>
                </a:ext>
              </a:extLst>
            </p:cNvPr>
            <p:cNvSpPr>
              <a:spLocks noChangeArrowheads="1"/>
            </p:cNvSpPr>
            <p:nvPr/>
          </p:nvSpPr>
          <p:spPr bwMode="auto">
            <a:xfrm>
              <a:off x="5260" y="275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Oval 485">
              <a:extLst>
                <a:ext uri="{FF2B5EF4-FFF2-40B4-BE49-F238E27FC236}">
                  <a16:creationId xmlns:a16="http://schemas.microsoft.com/office/drawing/2014/main" id="{C7BBFD1C-30D0-4061-83FE-311D4A8D093A}"/>
                </a:ext>
              </a:extLst>
            </p:cNvPr>
            <p:cNvSpPr>
              <a:spLocks noChangeArrowheads="1"/>
            </p:cNvSpPr>
            <p:nvPr/>
          </p:nvSpPr>
          <p:spPr bwMode="auto">
            <a:xfrm>
              <a:off x="5260" y="261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Oval 486">
              <a:extLst>
                <a:ext uri="{FF2B5EF4-FFF2-40B4-BE49-F238E27FC236}">
                  <a16:creationId xmlns:a16="http://schemas.microsoft.com/office/drawing/2014/main" id="{95F2BDD2-9D7B-440B-A59E-660164BAF786}"/>
                </a:ext>
              </a:extLst>
            </p:cNvPr>
            <p:cNvSpPr>
              <a:spLocks noChangeArrowheads="1"/>
            </p:cNvSpPr>
            <p:nvPr/>
          </p:nvSpPr>
          <p:spPr bwMode="auto">
            <a:xfrm>
              <a:off x="5261" y="2617"/>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Oval 487">
              <a:extLst>
                <a:ext uri="{FF2B5EF4-FFF2-40B4-BE49-F238E27FC236}">
                  <a16:creationId xmlns:a16="http://schemas.microsoft.com/office/drawing/2014/main" id="{16BA7687-664C-44DC-8C27-5C7A53CB004C}"/>
                </a:ext>
              </a:extLst>
            </p:cNvPr>
            <p:cNvSpPr>
              <a:spLocks noChangeArrowheads="1"/>
            </p:cNvSpPr>
            <p:nvPr/>
          </p:nvSpPr>
          <p:spPr bwMode="auto">
            <a:xfrm>
              <a:off x="5261" y="261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Oval 488">
              <a:extLst>
                <a:ext uri="{FF2B5EF4-FFF2-40B4-BE49-F238E27FC236}">
                  <a16:creationId xmlns:a16="http://schemas.microsoft.com/office/drawing/2014/main" id="{92524925-3A59-4223-BE99-E93CE86BFB82}"/>
                </a:ext>
              </a:extLst>
            </p:cNvPr>
            <p:cNvSpPr>
              <a:spLocks noChangeArrowheads="1"/>
            </p:cNvSpPr>
            <p:nvPr/>
          </p:nvSpPr>
          <p:spPr bwMode="auto">
            <a:xfrm>
              <a:off x="5261" y="2615"/>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Oval 489">
              <a:extLst>
                <a:ext uri="{FF2B5EF4-FFF2-40B4-BE49-F238E27FC236}">
                  <a16:creationId xmlns:a16="http://schemas.microsoft.com/office/drawing/2014/main" id="{F55959C0-89BD-4B45-AF49-568E74841C32}"/>
                </a:ext>
              </a:extLst>
            </p:cNvPr>
            <p:cNvSpPr>
              <a:spLocks noChangeArrowheads="1"/>
            </p:cNvSpPr>
            <p:nvPr/>
          </p:nvSpPr>
          <p:spPr bwMode="auto">
            <a:xfrm>
              <a:off x="5262" y="2615"/>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Oval 490">
              <a:extLst>
                <a:ext uri="{FF2B5EF4-FFF2-40B4-BE49-F238E27FC236}">
                  <a16:creationId xmlns:a16="http://schemas.microsoft.com/office/drawing/2014/main" id="{9A0C3A0D-7998-4F2F-A927-A5C5B94C7FD5}"/>
                </a:ext>
              </a:extLst>
            </p:cNvPr>
            <p:cNvSpPr>
              <a:spLocks noChangeArrowheads="1"/>
            </p:cNvSpPr>
            <p:nvPr/>
          </p:nvSpPr>
          <p:spPr bwMode="auto">
            <a:xfrm>
              <a:off x="5262" y="2614"/>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Oval 491">
              <a:extLst>
                <a:ext uri="{FF2B5EF4-FFF2-40B4-BE49-F238E27FC236}">
                  <a16:creationId xmlns:a16="http://schemas.microsoft.com/office/drawing/2014/main" id="{833EAE7F-2A8D-4B90-BC40-14964E5CC00E}"/>
                </a:ext>
              </a:extLst>
            </p:cNvPr>
            <p:cNvSpPr>
              <a:spLocks noChangeArrowheads="1"/>
            </p:cNvSpPr>
            <p:nvPr/>
          </p:nvSpPr>
          <p:spPr bwMode="auto">
            <a:xfrm>
              <a:off x="5262" y="261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Oval 492">
              <a:extLst>
                <a:ext uri="{FF2B5EF4-FFF2-40B4-BE49-F238E27FC236}">
                  <a16:creationId xmlns:a16="http://schemas.microsoft.com/office/drawing/2014/main" id="{94EF999D-9665-4966-AA28-EA93E57170DF}"/>
                </a:ext>
              </a:extLst>
            </p:cNvPr>
            <p:cNvSpPr>
              <a:spLocks noChangeArrowheads="1"/>
            </p:cNvSpPr>
            <p:nvPr/>
          </p:nvSpPr>
          <p:spPr bwMode="auto">
            <a:xfrm>
              <a:off x="5262" y="261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Oval 493">
              <a:extLst>
                <a:ext uri="{FF2B5EF4-FFF2-40B4-BE49-F238E27FC236}">
                  <a16:creationId xmlns:a16="http://schemas.microsoft.com/office/drawing/2014/main" id="{E87D5FF0-099F-47A4-BF52-4448EB53593F}"/>
                </a:ext>
              </a:extLst>
            </p:cNvPr>
            <p:cNvSpPr>
              <a:spLocks noChangeArrowheads="1"/>
            </p:cNvSpPr>
            <p:nvPr/>
          </p:nvSpPr>
          <p:spPr bwMode="auto">
            <a:xfrm>
              <a:off x="5262" y="2612"/>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Oval 494">
              <a:extLst>
                <a:ext uri="{FF2B5EF4-FFF2-40B4-BE49-F238E27FC236}">
                  <a16:creationId xmlns:a16="http://schemas.microsoft.com/office/drawing/2014/main" id="{09EC27B3-2305-47D4-B6D2-B15DB343CB99}"/>
                </a:ext>
              </a:extLst>
            </p:cNvPr>
            <p:cNvSpPr>
              <a:spLocks noChangeArrowheads="1"/>
            </p:cNvSpPr>
            <p:nvPr/>
          </p:nvSpPr>
          <p:spPr bwMode="auto">
            <a:xfrm>
              <a:off x="5263" y="2611"/>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Oval 495">
              <a:extLst>
                <a:ext uri="{FF2B5EF4-FFF2-40B4-BE49-F238E27FC236}">
                  <a16:creationId xmlns:a16="http://schemas.microsoft.com/office/drawing/2014/main" id="{E55BADF3-E015-4972-A96E-D82BA75CBED3}"/>
                </a:ext>
              </a:extLst>
            </p:cNvPr>
            <p:cNvSpPr>
              <a:spLocks noChangeArrowheads="1"/>
            </p:cNvSpPr>
            <p:nvPr/>
          </p:nvSpPr>
          <p:spPr bwMode="auto">
            <a:xfrm>
              <a:off x="5263" y="2611"/>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Oval 496">
              <a:extLst>
                <a:ext uri="{FF2B5EF4-FFF2-40B4-BE49-F238E27FC236}">
                  <a16:creationId xmlns:a16="http://schemas.microsoft.com/office/drawing/2014/main" id="{FC5747AF-F6F7-4345-9724-399A66A99C03}"/>
                </a:ext>
              </a:extLst>
            </p:cNvPr>
            <p:cNvSpPr>
              <a:spLocks noChangeArrowheads="1"/>
            </p:cNvSpPr>
            <p:nvPr/>
          </p:nvSpPr>
          <p:spPr bwMode="auto">
            <a:xfrm>
              <a:off x="5263" y="2734"/>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Oval 497">
              <a:extLst>
                <a:ext uri="{FF2B5EF4-FFF2-40B4-BE49-F238E27FC236}">
                  <a16:creationId xmlns:a16="http://schemas.microsoft.com/office/drawing/2014/main" id="{FBEC11BE-9833-4B83-A9E8-309972045E93}"/>
                </a:ext>
              </a:extLst>
            </p:cNvPr>
            <p:cNvSpPr>
              <a:spLocks noChangeArrowheads="1"/>
            </p:cNvSpPr>
            <p:nvPr/>
          </p:nvSpPr>
          <p:spPr bwMode="auto">
            <a:xfrm>
              <a:off x="5263" y="273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Oval 498">
              <a:extLst>
                <a:ext uri="{FF2B5EF4-FFF2-40B4-BE49-F238E27FC236}">
                  <a16:creationId xmlns:a16="http://schemas.microsoft.com/office/drawing/2014/main" id="{963C79E4-051A-4F34-860C-1DD73BA740FF}"/>
                </a:ext>
              </a:extLst>
            </p:cNvPr>
            <p:cNvSpPr>
              <a:spLocks noChangeArrowheads="1"/>
            </p:cNvSpPr>
            <p:nvPr/>
          </p:nvSpPr>
          <p:spPr bwMode="auto">
            <a:xfrm>
              <a:off x="5263" y="2741"/>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Oval 499">
              <a:extLst>
                <a:ext uri="{FF2B5EF4-FFF2-40B4-BE49-F238E27FC236}">
                  <a16:creationId xmlns:a16="http://schemas.microsoft.com/office/drawing/2014/main" id="{7CD27C34-F185-44F3-8F64-4579D357024E}"/>
                </a:ext>
              </a:extLst>
            </p:cNvPr>
            <p:cNvSpPr>
              <a:spLocks noChangeArrowheads="1"/>
            </p:cNvSpPr>
            <p:nvPr/>
          </p:nvSpPr>
          <p:spPr bwMode="auto">
            <a:xfrm>
              <a:off x="5263" y="2742"/>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Oval 500">
              <a:extLst>
                <a:ext uri="{FF2B5EF4-FFF2-40B4-BE49-F238E27FC236}">
                  <a16:creationId xmlns:a16="http://schemas.microsoft.com/office/drawing/2014/main" id="{5096A912-EE4E-4E60-8D7F-296A99A81C33}"/>
                </a:ext>
              </a:extLst>
            </p:cNvPr>
            <p:cNvSpPr>
              <a:spLocks noChangeArrowheads="1"/>
            </p:cNvSpPr>
            <p:nvPr/>
          </p:nvSpPr>
          <p:spPr bwMode="auto">
            <a:xfrm>
              <a:off x="5263" y="2743"/>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Oval 501">
              <a:extLst>
                <a:ext uri="{FF2B5EF4-FFF2-40B4-BE49-F238E27FC236}">
                  <a16:creationId xmlns:a16="http://schemas.microsoft.com/office/drawing/2014/main" id="{1BC78DAB-0822-4D68-9FEE-90F80CD063A6}"/>
                </a:ext>
              </a:extLst>
            </p:cNvPr>
            <p:cNvSpPr>
              <a:spLocks noChangeArrowheads="1"/>
            </p:cNvSpPr>
            <p:nvPr/>
          </p:nvSpPr>
          <p:spPr bwMode="auto">
            <a:xfrm>
              <a:off x="5263" y="2744"/>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Oval 502">
              <a:extLst>
                <a:ext uri="{FF2B5EF4-FFF2-40B4-BE49-F238E27FC236}">
                  <a16:creationId xmlns:a16="http://schemas.microsoft.com/office/drawing/2014/main" id="{284B4AD8-4477-4128-9C04-4DE994537D7C}"/>
                </a:ext>
              </a:extLst>
            </p:cNvPr>
            <p:cNvSpPr>
              <a:spLocks noChangeArrowheads="1"/>
            </p:cNvSpPr>
            <p:nvPr/>
          </p:nvSpPr>
          <p:spPr bwMode="auto">
            <a:xfrm>
              <a:off x="5263" y="274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Oval 503">
              <a:extLst>
                <a:ext uri="{FF2B5EF4-FFF2-40B4-BE49-F238E27FC236}">
                  <a16:creationId xmlns:a16="http://schemas.microsoft.com/office/drawing/2014/main" id="{2A2BF017-96F0-4EE4-8332-0ECD23A694C5}"/>
                </a:ext>
              </a:extLst>
            </p:cNvPr>
            <p:cNvSpPr>
              <a:spLocks noChangeArrowheads="1"/>
            </p:cNvSpPr>
            <p:nvPr/>
          </p:nvSpPr>
          <p:spPr bwMode="auto">
            <a:xfrm>
              <a:off x="5263" y="2745"/>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Oval 504">
              <a:extLst>
                <a:ext uri="{FF2B5EF4-FFF2-40B4-BE49-F238E27FC236}">
                  <a16:creationId xmlns:a16="http://schemas.microsoft.com/office/drawing/2014/main" id="{B6670D93-7590-4B17-B9FC-B82B858938AB}"/>
                </a:ext>
              </a:extLst>
            </p:cNvPr>
            <p:cNvSpPr>
              <a:spLocks noChangeArrowheads="1"/>
            </p:cNvSpPr>
            <p:nvPr/>
          </p:nvSpPr>
          <p:spPr bwMode="auto">
            <a:xfrm>
              <a:off x="5263" y="2746"/>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Oval 505">
              <a:extLst>
                <a:ext uri="{FF2B5EF4-FFF2-40B4-BE49-F238E27FC236}">
                  <a16:creationId xmlns:a16="http://schemas.microsoft.com/office/drawing/2014/main" id="{FA013C88-5B9D-4B49-9B28-6678AB475952}"/>
                </a:ext>
              </a:extLst>
            </p:cNvPr>
            <p:cNvSpPr>
              <a:spLocks noChangeArrowheads="1"/>
            </p:cNvSpPr>
            <p:nvPr/>
          </p:nvSpPr>
          <p:spPr bwMode="auto">
            <a:xfrm>
              <a:off x="5263" y="2610"/>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Oval 506">
              <a:extLst>
                <a:ext uri="{FF2B5EF4-FFF2-40B4-BE49-F238E27FC236}">
                  <a16:creationId xmlns:a16="http://schemas.microsoft.com/office/drawing/2014/main" id="{BA037A5F-A64D-46BB-A892-0973FFD0622D}"/>
                </a:ext>
              </a:extLst>
            </p:cNvPr>
            <p:cNvSpPr>
              <a:spLocks noChangeArrowheads="1"/>
            </p:cNvSpPr>
            <p:nvPr/>
          </p:nvSpPr>
          <p:spPr bwMode="auto">
            <a:xfrm>
              <a:off x="5263" y="260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Oval 507">
              <a:extLst>
                <a:ext uri="{FF2B5EF4-FFF2-40B4-BE49-F238E27FC236}">
                  <a16:creationId xmlns:a16="http://schemas.microsoft.com/office/drawing/2014/main" id="{5E07E261-5B18-4282-8CCE-6DDA974E47E3}"/>
                </a:ext>
              </a:extLst>
            </p:cNvPr>
            <p:cNvSpPr>
              <a:spLocks noChangeArrowheads="1"/>
            </p:cNvSpPr>
            <p:nvPr/>
          </p:nvSpPr>
          <p:spPr bwMode="auto">
            <a:xfrm>
              <a:off x="5263" y="272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Oval 508">
              <a:extLst>
                <a:ext uri="{FF2B5EF4-FFF2-40B4-BE49-F238E27FC236}">
                  <a16:creationId xmlns:a16="http://schemas.microsoft.com/office/drawing/2014/main" id="{1F13F77E-2FA6-46A6-8EF7-17DCE049A6F5}"/>
                </a:ext>
              </a:extLst>
            </p:cNvPr>
            <p:cNvSpPr>
              <a:spLocks noChangeArrowheads="1"/>
            </p:cNvSpPr>
            <p:nvPr/>
          </p:nvSpPr>
          <p:spPr bwMode="auto">
            <a:xfrm>
              <a:off x="5263" y="2725"/>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Oval 509">
              <a:extLst>
                <a:ext uri="{FF2B5EF4-FFF2-40B4-BE49-F238E27FC236}">
                  <a16:creationId xmlns:a16="http://schemas.microsoft.com/office/drawing/2014/main" id="{DDA21666-0A8F-42DC-9354-0A98EF734499}"/>
                </a:ext>
              </a:extLst>
            </p:cNvPr>
            <p:cNvSpPr>
              <a:spLocks noChangeArrowheads="1"/>
            </p:cNvSpPr>
            <p:nvPr/>
          </p:nvSpPr>
          <p:spPr bwMode="auto">
            <a:xfrm>
              <a:off x="5263" y="2725"/>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Oval 510">
              <a:extLst>
                <a:ext uri="{FF2B5EF4-FFF2-40B4-BE49-F238E27FC236}">
                  <a16:creationId xmlns:a16="http://schemas.microsoft.com/office/drawing/2014/main" id="{701CC8CD-0555-4C13-AA8A-16A4E5B6A148}"/>
                </a:ext>
              </a:extLst>
            </p:cNvPr>
            <p:cNvSpPr>
              <a:spLocks noChangeArrowheads="1"/>
            </p:cNvSpPr>
            <p:nvPr/>
          </p:nvSpPr>
          <p:spPr bwMode="auto">
            <a:xfrm>
              <a:off x="5263" y="272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Oval 511">
              <a:extLst>
                <a:ext uri="{FF2B5EF4-FFF2-40B4-BE49-F238E27FC236}">
                  <a16:creationId xmlns:a16="http://schemas.microsoft.com/office/drawing/2014/main" id="{51699D19-D783-46DC-B44E-2AF51C586097}"/>
                </a:ext>
              </a:extLst>
            </p:cNvPr>
            <p:cNvSpPr>
              <a:spLocks noChangeArrowheads="1"/>
            </p:cNvSpPr>
            <p:nvPr/>
          </p:nvSpPr>
          <p:spPr bwMode="auto">
            <a:xfrm>
              <a:off x="5263" y="272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Oval 512">
              <a:extLst>
                <a:ext uri="{FF2B5EF4-FFF2-40B4-BE49-F238E27FC236}">
                  <a16:creationId xmlns:a16="http://schemas.microsoft.com/office/drawing/2014/main" id="{E96E3A5D-10AF-4344-9079-7B274315B2EF}"/>
                </a:ext>
              </a:extLst>
            </p:cNvPr>
            <p:cNvSpPr>
              <a:spLocks noChangeArrowheads="1"/>
            </p:cNvSpPr>
            <p:nvPr/>
          </p:nvSpPr>
          <p:spPr bwMode="auto">
            <a:xfrm>
              <a:off x="5263" y="2728"/>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Oval 513">
              <a:extLst>
                <a:ext uri="{FF2B5EF4-FFF2-40B4-BE49-F238E27FC236}">
                  <a16:creationId xmlns:a16="http://schemas.microsoft.com/office/drawing/2014/main" id="{94F66594-6E48-4274-8249-645F0DDE0F96}"/>
                </a:ext>
              </a:extLst>
            </p:cNvPr>
            <p:cNvSpPr>
              <a:spLocks noChangeArrowheads="1"/>
            </p:cNvSpPr>
            <p:nvPr/>
          </p:nvSpPr>
          <p:spPr bwMode="auto">
            <a:xfrm>
              <a:off x="5263" y="2728"/>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Oval 514">
              <a:extLst>
                <a:ext uri="{FF2B5EF4-FFF2-40B4-BE49-F238E27FC236}">
                  <a16:creationId xmlns:a16="http://schemas.microsoft.com/office/drawing/2014/main" id="{CF020DB9-1518-4597-9D79-FD7DB67BA517}"/>
                </a:ext>
              </a:extLst>
            </p:cNvPr>
            <p:cNvSpPr>
              <a:spLocks noChangeArrowheads="1"/>
            </p:cNvSpPr>
            <p:nvPr/>
          </p:nvSpPr>
          <p:spPr bwMode="auto">
            <a:xfrm>
              <a:off x="5263" y="272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Oval 515">
              <a:extLst>
                <a:ext uri="{FF2B5EF4-FFF2-40B4-BE49-F238E27FC236}">
                  <a16:creationId xmlns:a16="http://schemas.microsoft.com/office/drawing/2014/main" id="{2C9035D4-211C-40EA-95B7-C9FD020F9DC5}"/>
                </a:ext>
              </a:extLst>
            </p:cNvPr>
            <p:cNvSpPr>
              <a:spLocks noChangeArrowheads="1"/>
            </p:cNvSpPr>
            <p:nvPr/>
          </p:nvSpPr>
          <p:spPr bwMode="auto">
            <a:xfrm>
              <a:off x="5263" y="2730"/>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Oval 516">
              <a:extLst>
                <a:ext uri="{FF2B5EF4-FFF2-40B4-BE49-F238E27FC236}">
                  <a16:creationId xmlns:a16="http://schemas.microsoft.com/office/drawing/2014/main" id="{1775D64D-A9B0-4550-ACFE-9C28453153AF}"/>
                </a:ext>
              </a:extLst>
            </p:cNvPr>
            <p:cNvSpPr>
              <a:spLocks noChangeArrowheads="1"/>
            </p:cNvSpPr>
            <p:nvPr/>
          </p:nvSpPr>
          <p:spPr bwMode="auto">
            <a:xfrm>
              <a:off x="5263" y="2731"/>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Oval 517">
              <a:extLst>
                <a:ext uri="{FF2B5EF4-FFF2-40B4-BE49-F238E27FC236}">
                  <a16:creationId xmlns:a16="http://schemas.microsoft.com/office/drawing/2014/main" id="{BC54097E-43EB-427E-9D56-99DE13465A01}"/>
                </a:ext>
              </a:extLst>
            </p:cNvPr>
            <p:cNvSpPr>
              <a:spLocks noChangeArrowheads="1"/>
            </p:cNvSpPr>
            <p:nvPr/>
          </p:nvSpPr>
          <p:spPr bwMode="auto">
            <a:xfrm>
              <a:off x="5263" y="273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Oval 518">
              <a:extLst>
                <a:ext uri="{FF2B5EF4-FFF2-40B4-BE49-F238E27FC236}">
                  <a16:creationId xmlns:a16="http://schemas.microsoft.com/office/drawing/2014/main" id="{F3D2AC8D-F633-4D5A-BEB4-D0664A81D035}"/>
                </a:ext>
              </a:extLst>
            </p:cNvPr>
            <p:cNvSpPr>
              <a:spLocks noChangeArrowheads="1"/>
            </p:cNvSpPr>
            <p:nvPr/>
          </p:nvSpPr>
          <p:spPr bwMode="auto">
            <a:xfrm>
              <a:off x="5263" y="2732"/>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Oval 519">
              <a:extLst>
                <a:ext uri="{FF2B5EF4-FFF2-40B4-BE49-F238E27FC236}">
                  <a16:creationId xmlns:a16="http://schemas.microsoft.com/office/drawing/2014/main" id="{637086B3-E7EF-4BF8-AC3D-FCAAEE97D55B}"/>
                </a:ext>
              </a:extLst>
            </p:cNvPr>
            <p:cNvSpPr>
              <a:spLocks noChangeArrowheads="1"/>
            </p:cNvSpPr>
            <p:nvPr/>
          </p:nvSpPr>
          <p:spPr bwMode="auto">
            <a:xfrm>
              <a:off x="5263" y="273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Oval 520">
              <a:extLst>
                <a:ext uri="{FF2B5EF4-FFF2-40B4-BE49-F238E27FC236}">
                  <a16:creationId xmlns:a16="http://schemas.microsoft.com/office/drawing/2014/main" id="{C645DD30-4930-48C4-9149-219506E28F63}"/>
                </a:ext>
              </a:extLst>
            </p:cNvPr>
            <p:cNvSpPr>
              <a:spLocks noChangeArrowheads="1"/>
            </p:cNvSpPr>
            <p:nvPr/>
          </p:nvSpPr>
          <p:spPr bwMode="auto">
            <a:xfrm>
              <a:off x="5263" y="273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Oval 521">
              <a:extLst>
                <a:ext uri="{FF2B5EF4-FFF2-40B4-BE49-F238E27FC236}">
                  <a16:creationId xmlns:a16="http://schemas.microsoft.com/office/drawing/2014/main" id="{D64FA63F-9FC8-46BF-8C73-4F2385D91B08}"/>
                </a:ext>
              </a:extLst>
            </p:cNvPr>
            <p:cNvSpPr>
              <a:spLocks noChangeArrowheads="1"/>
            </p:cNvSpPr>
            <p:nvPr/>
          </p:nvSpPr>
          <p:spPr bwMode="auto">
            <a:xfrm>
              <a:off x="5263" y="2735"/>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Oval 522">
              <a:extLst>
                <a:ext uri="{FF2B5EF4-FFF2-40B4-BE49-F238E27FC236}">
                  <a16:creationId xmlns:a16="http://schemas.microsoft.com/office/drawing/2014/main" id="{D1B2E122-92A7-401C-907F-95DA1B670FCD}"/>
                </a:ext>
              </a:extLst>
            </p:cNvPr>
            <p:cNvSpPr>
              <a:spLocks noChangeArrowheads="1"/>
            </p:cNvSpPr>
            <p:nvPr/>
          </p:nvSpPr>
          <p:spPr bwMode="auto">
            <a:xfrm>
              <a:off x="5263" y="273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Oval 523">
              <a:extLst>
                <a:ext uri="{FF2B5EF4-FFF2-40B4-BE49-F238E27FC236}">
                  <a16:creationId xmlns:a16="http://schemas.microsoft.com/office/drawing/2014/main" id="{516DBBF1-8728-457E-A472-686558D51DE8}"/>
                </a:ext>
              </a:extLst>
            </p:cNvPr>
            <p:cNvSpPr>
              <a:spLocks noChangeArrowheads="1"/>
            </p:cNvSpPr>
            <p:nvPr/>
          </p:nvSpPr>
          <p:spPr bwMode="auto">
            <a:xfrm>
              <a:off x="5263" y="2737"/>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Oval 524">
              <a:extLst>
                <a:ext uri="{FF2B5EF4-FFF2-40B4-BE49-F238E27FC236}">
                  <a16:creationId xmlns:a16="http://schemas.microsoft.com/office/drawing/2014/main" id="{B3FBF14E-C456-4FC4-8648-94536F4B4511}"/>
                </a:ext>
              </a:extLst>
            </p:cNvPr>
            <p:cNvSpPr>
              <a:spLocks noChangeArrowheads="1"/>
            </p:cNvSpPr>
            <p:nvPr/>
          </p:nvSpPr>
          <p:spPr bwMode="auto">
            <a:xfrm>
              <a:off x="5263" y="273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Oval 525">
              <a:extLst>
                <a:ext uri="{FF2B5EF4-FFF2-40B4-BE49-F238E27FC236}">
                  <a16:creationId xmlns:a16="http://schemas.microsoft.com/office/drawing/2014/main" id="{F3AF09D0-8EFF-48E7-8B34-78FFE3EDB88A}"/>
                </a:ext>
              </a:extLst>
            </p:cNvPr>
            <p:cNvSpPr>
              <a:spLocks noChangeArrowheads="1"/>
            </p:cNvSpPr>
            <p:nvPr/>
          </p:nvSpPr>
          <p:spPr bwMode="auto">
            <a:xfrm>
              <a:off x="5263" y="2738"/>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Oval 526">
              <a:extLst>
                <a:ext uri="{FF2B5EF4-FFF2-40B4-BE49-F238E27FC236}">
                  <a16:creationId xmlns:a16="http://schemas.microsoft.com/office/drawing/2014/main" id="{53156785-436B-4D27-B09C-ED906B8A1E4A}"/>
                </a:ext>
              </a:extLst>
            </p:cNvPr>
            <p:cNvSpPr>
              <a:spLocks noChangeArrowheads="1"/>
            </p:cNvSpPr>
            <p:nvPr/>
          </p:nvSpPr>
          <p:spPr bwMode="auto">
            <a:xfrm>
              <a:off x="5263" y="273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Oval 527">
              <a:extLst>
                <a:ext uri="{FF2B5EF4-FFF2-40B4-BE49-F238E27FC236}">
                  <a16:creationId xmlns:a16="http://schemas.microsoft.com/office/drawing/2014/main" id="{53D47E6C-844F-41A0-B791-0E2EDD6E8CAE}"/>
                </a:ext>
              </a:extLst>
            </p:cNvPr>
            <p:cNvSpPr>
              <a:spLocks noChangeArrowheads="1"/>
            </p:cNvSpPr>
            <p:nvPr/>
          </p:nvSpPr>
          <p:spPr bwMode="auto">
            <a:xfrm>
              <a:off x="5263" y="273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Oval 528">
              <a:extLst>
                <a:ext uri="{FF2B5EF4-FFF2-40B4-BE49-F238E27FC236}">
                  <a16:creationId xmlns:a16="http://schemas.microsoft.com/office/drawing/2014/main" id="{8BC53930-3D52-43B8-9C54-E8DE4FA0E6FB}"/>
                </a:ext>
              </a:extLst>
            </p:cNvPr>
            <p:cNvSpPr>
              <a:spLocks noChangeArrowheads="1"/>
            </p:cNvSpPr>
            <p:nvPr/>
          </p:nvSpPr>
          <p:spPr bwMode="auto">
            <a:xfrm>
              <a:off x="5263" y="2740"/>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Oval 529">
              <a:extLst>
                <a:ext uri="{FF2B5EF4-FFF2-40B4-BE49-F238E27FC236}">
                  <a16:creationId xmlns:a16="http://schemas.microsoft.com/office/drawing/2014/main" id="{23E748AC-9A56-44E8-BFF7-B6D487EEDB82}"/>
                </a:ext>
              </a:extLst>
            </p:cNvPr>
            <p:cNvSpPr>
              <a:spLocks noChangeArrowheads="1"/>
            </p:cNvSpPr>
            <p:nvPr/>
          </p:nvSpPr>
          <p:spPr bwMode="auto">
            <a:xfrm>
              <a:off x="5263" y="274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Oval 530">
              <a:extLst>
                <a:ext uri="{FF2B5EF4-FFF2-40B4-BE49-F238E27FC236}">
                  <a16:creationId xmlns:a16="http://schemas.microsoft.com/office/drawing/2014/main" id="{0ABF3004-CD55-46AD-B8BB-82F8B699ADFB}"/>
                </a:ext>
              </a:extLst>
            </p:cNvPr>
            <p:cNvSpPr>
              <a:spLocks noChangeArrowheads="1"/>
            </p:cNvSpPr>
            <p:nvPr/>
          </p:nvSpPr>
          <p:spPr bwMode="auto">
            <a:xfrm>
              <a:off x="5263" y="274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Oval 531">
              <a:extLst>
                <a:ext uri="{FF2B5EF4-FFF2-40B4-BE49-F238E27FC236}">
                  <a16:creationId xmlns:a16="http://schemas.microsoft.com/office/drawing/2014/main" id="{6A35496A-E167-4481-9F40-C99D6010CCB2}"/>
                </a:ext>
              </a:extLst>
            </p:cNvPr>
            <p:cNvSpPr>
              <a:spLocks noChangeArrowheads="1"/>
            </p:cNvSpPr>
            <p:nvPr/>
          </p:nvSpPr>
          <p:spPr bwMode="auto">
            <a:xfrm>
              <a:off x="5263" y="274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Oval 532">
              <a:extLst>
                <a:ext uri="{FF2B5EF4-FFF2-40B4-BE49-F238E27FC236}">
                  <a16:creationId xmlns:a16="http://schemas.microsoft.com/office/drawing/2014/main" id="{D5530A19-D262-4CDF-909A-E3B9F9CB446A}"/>
                </a:ext>
              </a:extLst>
            </p:cNvPr>
            <p:cNvSpPr>
              <a:spLocks noChangeArrowheads="1"/>
            </p:cNvSpPr>
            <p:nvPr/>
          </p:nvSpPr>
          <p:spPr bwMode="auto">
            <a:xfrm>
              <a:off x="5264" y="2608"/>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Oval 533">
              <a:extLst>
                <a:ext uri="{FF2B5EF4-FFF2-40B4-BE49-F238E27FC236}">
                  <a16:creationId xmlns:a16="http://schemas.microsoft.com/office/drawing/2014/main" id="{6CBDB4F6-797E-4233-8A2A-661AB77A68AE}"/>
                </a:ext>
              </a:extLst>
            </p:cNvPr>
            <p:cNvSpPr>
              <a:spLocks noChangeArrowheads="1"/>
            </p:cNvSpPr>
            <p:nvPr/>
          </p:nvSpPr>
          <p:spPr bwMode="auto">
            <a:xfrm>
              <a:off x="5264" y="2608"/>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Oval 534">
              <a:extLst>
                <a:ext uri="{FF2B5EF4-FFF2-40B4-BE49-F238E27FC236}">
                  <a16:creationId xmlns:a16="http://schemas.microsoft.com/office/drawing/2014/main" id="{F8A65CBD-0407-46C8-90A2-006C0951BEA5}"/>
                </a:ext>
              </a:extLst>
            </p:cNvPr>
            <p:cNvSpPr>
              <a:spLocks noChangeArrowheads="1"/>
            </p:cNvSpPr>
            <p:nvPr/>
          </p:nvSpPr>
          <p:spPr bwMode="auto">
            <a:xfrm>
              <a:off x="5264" y="2607"/>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Oval 535">
              <a:extLst>
                <a:ext uri="{FF2B5EF4-FFF2-40B4-BE49-F238E27FC236}">
                  <a16:creationId xmlns:a16="http://schemas.microsoft.com/office/drawing/2014/main" id="{1E474023-83BD-4C4E-B1A3-B814F98BA68A}"/>
                </a:ext>
              </a:extLst>
            </p:cNvPr>
            <p:cNvSpPr>
              <a:spLocks noChangeArrowheads="1"/>
            </p:cNvSpPr>
            <p:nvPr/>
          </p:nvSpPr>
          <p:spPr bwMode="auto">
            <a:xfrm>
              <a:off x="5264" y="2606"/>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Oval 536">
              <a:extLst>
                <a:ext uri="{FF2B5EF4-FFF2-40B4-BE49-F238E27FC236}">
                  <a16:creationId xmlns:a16="http://schemas.microsoft.com/office/drawing/2014/main" id="{8F24C538-1905-4BB4-9F60-4E525065C337}"/>
                </a:ext>
              </a:extLst>
            </p:cNvPr>
            <p:cNvSpPr>
              <a:spLocks noChangeArrowheads="1"/>
            </p:cNvSpPr>
            <p:nvPr/>
          </p:nvSpPr>
          <p:spPr bwMode="auto">
            <a:xfrm>
              <a:off x="5264" y="271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Oval 537">
              <a:extLst>
                <a:ext uri="{FF2B5EF4-FFF2-40B4-BE49-F238E27FC236}">
                  <a16:creationId xmlns:a16="http://schemas.microsoft.com/office/drawing/2014/main" id="{ABE1D935-488F-46D2-BB54-AF466B23FA9B}"/>
                </a:ext>
              </a:extLst>
            </p:cNvPr>
            <p:cNvSpPr>
              <a:spLocks noChangeArrowheads="1"/>
            </p:cNvSpPr>
            <p:nvPr/>
          </p:nvSpPr>
          <p:spPr bwMode="auto">
            <a:xfrm>
              <a:off x="5264" y="2720"/>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Oval 538">
              <a:extLst>
                <a:ext uri="{FF2B5EF4-FFF2-40B4-BE49-F238E27FC236}">
                  <a16:creationId xmlns:a16="http://schemas.microsoft.com/office/drawing/2014/main" id="{723203C5-5602-4E54-A24B-7A9AF75BCBCF}"/>
                </a:ext>
              </a:extLst>
            </p:cNvPr>
            <p:cNvSpPr>
              <a:spLocks noChangeArrowheads="1"/>
            </p:cNvSpPr>
            <p:nvPr/>
          </p:nvSpPr>
          <p:spPr bwMode="auto">
            <a:xfrm>
              <a:off x="5264" y="2721"/>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Oval 539">
              <a:extLst>
                <a:ext uri="{FF2B5EF4-FFF2-40B4-BE49-F238E27FC236}">
                  <a16:creationId xmlns:a16="http://schemas.microsoft.com/office/drawing/2014/main" id="{11C6B989-EAD0-45A9-9F96-D5731E4AE450}"/>
                </a:ext>
              </a:extLst>
            </p:cNvPr>
            <p:cNvSpPr>
              <a:spLocks noChangeArrowheads="1"/>
            </p:cNvSpPr>
            <p:nvPr/>
          </p:nvSpPr>
          <p:spPr bwMode="auto">
            <a:xfrm>
              <a:off x="5264" y="272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Oval 540">
              <a:extLst>
                <a:ext uri="{FF2B5EF4-FFF2-40B4-BE49-F238E27FC236}">
                  <a16:creationId xmlns:a16="http://schemas.microsoft.com/office/drawing/2014/main" id="{574CDF91-A797-46E1-A679-B6E43BDA8D6E}"/>
                </a:ext>
              </a:extLst>
            </p:cNvPr>
            <p:cNvSpPr>
              <a:spLocks noChangeArrowheads="1"/>
            </p:cNvSpPr>
            <p:nvPr/>
          </p:nvSpPr>
          <p:spPr bwMode="auto">
            <a:xfrm>
              <a:off x="5264" y="272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Oval 541">
              <a:extLst>
                <a:ext uri="{FF2B5EF4-FFF2-40B4-BE49-F238E27FC236}">
                  <a16:creationId xmlns:a16="http://schemas.microsoft.com/office/drawing/2014/main" id="{250B8D92-5865-423C-939F-76DB5C128FB0}"/>
                </a:ext>
              </a:extLst>
            </p:cNvPr>
            <p:cNvSpPr>
              <a:spLocks noChangeArrowheads="1"/>
            </p:cNvSpPr>
            <p:nvPr/>
          </p:nvSpPr>
          <p:spPr bwMode="auto">
            <a:xfrm>
              <a:off x="5264" y="2723"/>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Oval 542">
              <a:extLst>
                <a:ext uri="{FF2B5EF4-FFF2-40B4-BE49-F238E27FC236}">
                  <a16:creationId xmlns:a16="http://schemas.microsoft.com/office/drawing/2014/main" id="{B981CC9D-1DAD-472C-BEE8-FCDEAB9A77CB}"/>
                </a:ext>
              </a:extLst>
            </p:cNvPr>
            <p:cNvSpPr>
              <a:spLocks noChangeArrowheads="1"/>
            </p:cNvSpPr>
            <p:nvPr/>
          </p:nvSpPr>
          <p:spPr bwMode="auto">
            <a:xfrm>
              <a:off x="5264" y="272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Oval 543">
              <a:extLst>
                <a:ext uri="{FF2B5EF4-FFF2-40B4-BE49-F238E27FC236}">
                  <a16:creationId xmlns:a16="http://schemas.microsoft.com/office/drawing/2014/main" id="{C425E8F5-A66C-4244-9B0F-0BF267695B9E}"/>
                </a:ext>
              </a:extLst>
            </p:cNvPr>
            <p:cNvSpPr>
              <a:spLocks noChangeArrowheads="1"/>
            </p:cNvSpPr>
            <p:nvPr/>
          </p:nvSpPr>
          <p:spPr bwMode="auto">
            <a:xfrm>
              <a:off x="5265" y="2606"/>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Oval 544">
              <a:extLst>
                <a:ext uri="{FF2B5EF4-FFF2-40B4-BE49-F238E27FC236}">
                  <a16:creationId xmlns:a16="http://schemas.microsoft.com/office/drawing/2014/main" id="{DB374E64-1496-4014-98B5-DE20C8FEBB5F}"/>
                </a:ext>
              </a:extLst>
            </p:cNvPr>
            <p:cNvSpPr>
              <a:spLocks noChangeArrowheads="1"/>
            </p:cNvSpPr>
            <p:nvPr/>
          </p:nvSpPr>
          <p:spPr bwMode="auto">
            <a:xfrm>
              <a:off x="5265" y="2719"/>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Oval 545">
              <a:extLst>
                <a:ext uri="{FF2B5EF4-FFF2-40B4-BE49-F238E27FC236}">
                  <a16:creationId xmlns:a16="http://schemas.microsoft.com/office/drawing/2014/main" id="{E4A7FFB1-43D2-40D3-82A3-A238932C12DE}"/>
                </a:ext>
              </a:extLst>
            </p:cNvPr>
            <p:cNvSpPr>
              <a:spLocks noChangeArrowheads="1"/>
            </p:cNvSpPr>
            <p:nvPr/>
          </p:nvSpPr>
          <p:spPr bwMode="auto">
            <a:xfrm>
              <a:off x="5265" y="2605"/>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Oval 546">
              <a:extLst>
                <a:ext uri="{FF2B5EF4-FFF2-40B4-BE49-F238E27FC236}">
                  <a16:creationId xmlns:a16="http://schemas.microsoft.com/office/drawing/2014/main" id="{D6AEB55D-28D5-4ACE-99C1-4EF44B36416F}"/>
                </a:ext>
              </a:extLst>
            </p:cNvPr>
            <p:cNvSpPr>
              <a:spLocks noChangeArrowheads="1"/>
            </p:cNvSpPr>
            <p:nvPr/>
          </p:nvSpPr>
          <p:spPr bwMode="auto">
            <a:xfrm>
              <a:off x="5265" y="2716"/>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Oval 547">
              <a:extLst>
                <a:ext uri="{FF2B5EF4-FFF2-40B4-BE49-F238E27FC236}">
                  <a16:creationId xmlns:a16="http://schemas.microsoft.com/office/drawing/2014/main" id="{FB4DD176-A3F2-40CD-AF44-B859098AC944}"/>
                </a:ext>
              </a:extLst>
            </p:cNvPr>
            <p:cNvSpPr>
              <a:spLocks noChangeArrowheads="1"/>
            </p:cNvSpPr>
            <p:nvPr/>
          </p:nvSpPr>
          <p:spPr bwMode="auto">
            <a:xfrm>
              <a:off x="5265" y="2717"/>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Oval 548">
              <a:extLst>
                <a:ext uri="{FF2B5EF4-FFF2-40B4-BE49-F238E27FC236}">
                  <a16:creationId xmlns:a16="http://schemas.microsoft.com/office/drawing/2014/main" id="{F8E20D63-8A4C-4F4B-843B-26EE68B41391}"/>
                </a:ext>
              </a:extLst>
            </p:cNvPr>
            <p:cNvSpPr>
              <a:spLocks noChangeArrowheads="1"/>
            </p:cNvSpPr>
            <p:nvPr/>
          </p:nvSpPr>
          <p:spPr bwMode="auto">
            <a:xfrm>
              <a:off x="5265" y="2717"/>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Oval 549">
              <a:extLst>
                <a:ext uri="{FF2B5EF4-FFF2-40B4-BE49-F238E27FC236}">
                  <a16:creationId xmlns:a16="http://schemas.microsoft.com/office/drawing/2014/main" id="{EF6835A9-0FB0-4BFC-95A6-2A8F1C627B42}"/>
                </a:ext>
              </a:extLst>
            </p:cNvPr>
            <p:cNvSpPr>
              <a:spLocks noChangeArrowheads="1"/>
            </p:cNvSpPr>
            <p:nvPr/>
          </p:nvSpPr>
          <p:spPr bwMode="auto">
            <a:xfrm>
              <a:off x="5265" y="2718"/>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Oval 550">
              <a:extLst>
                <a:ext uri="{FF2B5EF4-FFF2-40B4-BE49-F238E27FC236}">
                  <a16:creationId xmlns:a16="http://schemas.microsoft.com/office/drawing/2014/main" id="{1DC4DEE4-C6E7-45EB-A0E5-E70252BBC89F}"/>
                </a:ext>
              </a:extLst>
            </p:cNvPr>
            <p:cNvSpPr>
              <a:spLocks noChangeArrowheads="1"/>
            </p:cNvSpPr>
            <p:nvPr/>
          </p:nvSpPr>
          <p:spPr bwMode="auto">
            <a:xfrm>
              <a:off x="5265" y="260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Oval 551">
              <a:extLst>
                <a:ext uri="{FF2B5EF4-FFF2-40B4-BE49-F238E27FC236}">
                  <a16:creationId xmlns:a16="http://schemas.microsoft.com/office/drawing/2014/main" id="{4E0256D0-A278-470F-8713-1F068785F698}"/>
                </a:ext>
              </a:extLst>
            </p:cNvPr>
            <p:cNvSpPr>
              <a:spLocks noChangeArrowheads="1"/>
            </p:cNvSpPr>
            <p:nvPr/>
          </p:nvSpPr>
          <p:spPr bwMode="auto">
            <a:xfrm>
              <a:off x="5265" y="2714"/>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Oval 552">
              <a:extLst>
                <a:ext uri="{FF2B5EF4-FFF2-40B4-BE49-F238E27FC236}">
                  <a16:creationId xmlns:a16="http://schemas.microsoft.com/office/drawing/2014/main" id="{821CC787-118C-4AFC-8BF4-EA79E1F4215D}"/>
                </a:ext>
              </a:extLst>
            </p:cNvPr>
            <p:cNvSpPr>
              <a:spLocks noChangeArrowheads="1"/>
            </p:cNvSpPr>
            <p:nvPr/>
          </p:nvSpPr>
          <p:spPr bwMode="auto">
            <a:xfrm>
              <a:off x="5265" y="2714"/>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Oval 553">
              <a:extLst>
                <a:ext uri="{FF2B5EF4-FFF2-40B4-BE49-F238E27FC236}">
                  <a16:creationId xmlns:a16="http://schemas.microsoft.com/office/drawing/2014/main" id="{AEBFCD71-FBF6-4559-8A87-C46B1F2357B8}"/>
                </a:ext>
              </a:extLst>
            </p:cNvPr>
            <p:cNvSpPr>
              <a:spLocks noChangeArrowheads="1"/>
            </p:cNvSpPr>
            <p:nvPr/>
          </p:nvSpPr>
          <p:spPr bwMode="auto">
            <a:xfrm>
              <a:off x="5265" y="2715"/>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Oval 554">
              <a:extLst>
                <a:ext uri="{FF2B5EF4-FFF2-40B4-BE49-F238E27FC236}">
                  <a16:creationId xmlns:a16="http://schemas.microsoft.com/office/drawing/2014/main" id="{8414DD10-E740-4C7E-B584-71609F350CAD}"/>
                </a:ext>
              </a:extLst>
            </p:cNvPr>
            <p:cNvSpPr>
              <a:spLocks noChangeArrowheads="1"/>
            </p:cNvSpPr>
            <p:nvPr/>
          </p:nvSpPr>
          <p:spPr bwMode="auto">
            <a:xfrm>
              <a:off x="5265" y="260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Oval 555">
              <a:extLst>
                <a:ext uri="{FF2B5EF4-FFF2-40B4-BE49-F238E27FC236}">
                  <a16:creationId xmlns:a16="http://schemas.microsoft.com/office/drawing/2014/main" id="{7D435BFB-92A2-416C-9475-02936FB1DE6F}"/>
                </a:ext>
              </a:extLst>
            </p:cNvPr>
            <p:cNvSpPr>
              <a:spLocks noChangeArrowheads="1"/>
            </p:cNvSpPr>
            <p:nvPr/>
          </p:nvSpPr>
          <p:spPr bwMode="auto">
            <a:xfrm>
              <a:off x="5266" y="2603"/>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Oval 556">
              <a:extLst>
                <a:ext uri="{FF2B5EF4-FFF2-40B4-BE49-F238E27FC236}">
                  <a16:creationId xmlns:a16="http://schemas.microsoft.com/office/drawing/2014/main" id="{CAEE4E46-E530-4436-A926-BB3E68323B8A}"/>
                </a:ext>
              </a:extLst>
            </p:cNvPr>
            <p:cNvSpPr>
              <a:spLocks noChangeArrowheads="1"/>
            </p:cNvSpPr>
            <p:nvPr/>
          </p:nvSpPr>
          <p:spPr bwMode="auto">
            <a:xfrm>
              <a:off x="5266" y="260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Oval 557">
              <a:extLst>
                <a:ext uri="{FF2B5EF4-FFF2-40B4-BE49-F238E27FC236}">
                  <a16:creationId xmlns:a16="http://schemas.microsoft.com/office/drawing/2014/main" id="{6B9B52BD-F1E9-4B5A-9567-D2F0E83EA166}"/>
                </a:ext>
              </a:extLst>
            </p:cNvPr>
            <p:cNvSpPr>
              <a:spLocks noChangeArrowheads="1"/>
            </p:cNvSpPr>
            <p:nvPr/>
          </p:nvSpPr>
          <p:spPr bwMode="auto">
            <a:xfrm>
              <a:off x="5266" y="260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Oval 558">
              <a:extLst>
                <a:ext uri="{FF2B5EF4-FFF2-40B4-BE49-F238E27FC236}">
                  <a16:creationId xmlns:a16="http://schemas.microsoft.com/office/drawing/2014/main" id="{523FDB35-A3C9-4716-B241-709BE3D59E31}"/>
                </a:ext>
              </a:extLst>
            </p:cNvPr>
            <p:cNvSpPr>
              <a:spLocks noChangeArrowheads="1"/>
            </p:cNvSpPr>
            <p:nvPr/>
          </p:nvSpPr>
          <p:spPr bwMode="auto">
            <a:xfrm>
              <a:off x="5267" y="2601"/>
              <a:ext cx="5"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Oval 559">
              <a:extLst>
                <a:ext uri="{FF2B5EF4-FFF2-40B4-BE49-F238E27FC236}">
                  <a16:creationId xmlns:a16="http://schemas.microsoft.com/office/drawing/2014/main" id="{AB8CE6D3-8995-4F83-A3CA-7C2A3B407DA3}"/>
                </a:ext>
              </a:extLst>
            </p:cNvPr>
            <p:cNvSpPr>
              <a:spLocks noChangeArrowheads="1"/>
            </p:cNvSpPr>
            <p:nvPr/>
          </p:nvSpPr>
          <p:spPr bwMode="auto">
            <a:xfrm>
              <a:off x="5267" y="2600"/>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Oval 560">
              <a:extLst>
                <a:ext uri="{FF2B5EF4-FFF2-40B4-BE49-F238E27FC236}">
                  <a16:creationId xmlns:a16="http://schemas.microsoft.com/office/drawing/2014/main" id="{3F92C726-16E2-41F3-8B72-895F4BDBCD98}"/>
                </a:ext>
              </a:extLst>
            </p:cNvPr>
            <p:cNvSpPr>
              <a:spLocks noChangeArrowheads="1"/>
            </p:cNvSpPr>
            <p:nvPr/>
          </p:nvSpPr>
          <p:spPr bwMode="auto">
            <a:xfrm>
              <a:off x="5267" y="2599"/>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Oval 561">
              <a:extLst>
                <a:ext uri="{FF2B5EF4-FFF2-40B4-BE49-F238E27FC236}">
                  <a16:creationId xmlns:a16="http://schemas.microsoft.com/office/drawing/2014/main" id="{667E99FC-B294-49C6-BE96-9B07346670F0}"/>
                </a:ext>
              </a:extLst>
            </p:cNvPr>
            <p:cNvSpPr>
              <a:spLocks noChangeArrowheads="1"/>
            </p:cNvSpPr>
            <p:nvPr/>
          </p:nvSpPr>
          <p:spPr bwMode="auto">
            <a:xfrm>
              <a:off x="5267" y="2599"/>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Oval 562">
              <a:extLst>
                <a:ext uri="{FF2B5EF4-FFF2-40B4-BE49-F238E27FC236}">
                  <a16:creationId xmlns:a16="http://schemas.microsoft.com/office/drawing/2014/main" id="{5E06D750-99A4-413A-89B8-B79A0C88BBA4}"/>
                </a:ext>
              </a:extLst>
            </p:cNvPr>
            <p:cNvSpPr>
              <a:spLocks noChangeArrowheads="1"/>
            </p:cNvSpPr>
            <p:nvPr/>
          </p:nvSpPr>
          <p:spPr bwMode="auto">
            <a:xfrm>
              <a:off x="5267" y="2712"/>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Oval 563">
              <a:extLst>
                <a:ext uri="{FF2B5EF4-FFF2-40B4-BE49-F238E27FC236}">
                  <a16:creationId xmlns:a16="http://schemas.microsoft.com/office/drawing/2014/main" id="{AF54E010-754E-4689-BB63-747533FBDBFD}"/>
                </a:ext>
              </a:extLst>
            </p:cNvPr>
            <p:cNvSpPr>
              <a:spLocks noChangeArrowheads="1"/>
            </p:cNvSpPr>
            <p:nvPr/>
          </p:nvSpPr>
          <p:spPr bwMode="auto">
            <a:xfrm>
              <a:off x="5267" y="2712"/>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Oval 564">
              <a:extLst>
                <a:ext uri="{FF2B5EF4-FFF2-40B4-BE49-F238E27FC236}">
                  <a16:creationId xmlns:a16="http://schemas.microsoft.com/office/drawing/2014/main" id="{EEE1338E-833E-4358-9334-1803E421544A}"/>
                </a:ext>
              </a:extLst>
            </p:cNvPr>
            <p:cNvSpPr>
              <a:spLocks noChangeArrowheads="1"/>
            </p:cNvSpPr>
            <p:nvPr/>
          </p:nvSpPr>
          <p:spPr bwMode="auto">
            <a:xfrm>
              <a:off x="5267" y="2713"/>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Oval 565">
              <a:extLst>
                <a:ext uri="{FF2B5EF4-FFF2-40B4-BE49-F238E27FC236}">
                  <a16:creationId xmlns:a16="http://schemas.microsoft.com/office/drawing/2014/main" id="{066F531C-0AD7-48C2-8D8C-D27A126A02E0}"/>
                </a:ext>
              </a:extLst>
            </p:cNvPr>
            <p:cNvSpPr>
              <a:spLocks noChangeArrowheads="1"/>
            </p:cNvSpPr>
            <p:nvPr/>
          </p:nvSpPr>
          <p:spPr bwMode="auto">
            <a:xfrm>
              <a:off x="5267" y="2598"/>
              <a:ext cx="6" cy="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Oval 566">
              <a:extLst>
                <a:ext uri="{FF2B5EF4-FFF2-40B4-BE49-F238E27FC236}">
                  <a16:creationId xmlns:a16="http://schemas.microsoft.com/office/drawing/2014/main" id="{716A6626-11A0-47E5-B496-3CC7923965FF}"/>
                </a:ext>
              </a:extLst>
            </p:cNvPr>
            <p:cNvSpPr>
              <a:spLocks noChangeArrowheads="1"/>
            </p:cNvSpPr>
            <p:nvPr/>
          </p:nvSpPr>
          <p:spPr bwMode="auto">
            <a:xfrm>
              <a:off x="5267" y="2710"/>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Oval 567">
              <a:extLst>
                <a:ext uri="{FF2B5EF4-FFF2-40B4-BE49-F238E27FC236}">
                  <a16:creationId xmlns:a16="http://schemas.microsoft.com/office/drawing/2014/main" id="{076EFCAA-116F-48D9-9DB8-6D4AAD87864A}"/>
                </a:ext>
              </a:extLst>
            </p:cNvPr>
            <p:cNvSpPr>
              <a:spLocks noChangeArrowheads="1"/>
            </p:cNvSpPr>
            <p:nvPr/>
          </p:nvSpPr>
          <p:spPr bwMode="auto">
            <a:xfrm>
              <a:off x="5267" y="2711"/>
              <a:ext cx="6"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Oval 568">
              <a:extLst>
                <a:ext uri="{FF2B5EF4-FFF2-40B4-BE49-F238E27FC236}">
                  <a16:creationId xmlns:a16="http://schemas.microsoft.com/office/drawing/2014/main" id="{87D2852E-76EC-4646-830C-6989F8E1A59F}"/>
                </a:ext>
              </a:extLst>
            </p:cNvPr>
            <p:cNvSpPr>
              <a:spLocks noChangeArrowheads="1"/>
            </p:cNvSpPr>
            <p:nvPr/>
          </p:nvSpPr>
          <p:spPr bwMode="auto">
            <a:xfrm>
              <a:off x="5268" y="2597"/>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Oval 569">
              <a:extLst>
                <a:ext uri="{FF2B5EF4-FFF2-40B4-BE49-F238E27FC236}">
                  <a16:creationId xmlns:a16="http://schemas.microsoft.com/office/drawing/2014/main" id="{4E3E67F0-C6AB-4237-873B-C2888D4934C2}"/>
                </a:ext>
              </a:extLst>
            </p:cNvPr>
            <p:cNvSpPr>
              <a:spLocks noChangeArrowheads="1"/>
            </p:cNvSpPr>
            <p:nvPr/>
          </p:nvSpPr>
          <p:spPr bwMode="auto">
            <a:xfrm>
              <a:off x="5268" y="2707"/>
              <a:ext cx="5" cy="6"/>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99" name="Oval 571">
            <a:extLst>
              <a:ext uri="{FF2B5EF4-FFF2-40B4-BE49-F238E27FC236}">
                <a16:creationId xmlns:a16="http://schemas.microsoft.com/office/drawing/2014/main" id="{414D2E76-4DB6-4510-9682-54932D589400}"/>
              </a:ext>
            </a:extLst>
          </p:cNvPr>
          <p:cNvSpPr>
            <a:spLocks noChangeArrowheads="1"/>
          </p:cNvSpPr>
          <p:nvPr/>
        </p:nvSpPr>
        <p:spPr bwMode="auto">
          <a:xfrm>
            <a:off x="9214081" y="6244848"/>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Oval 572">
            <a:extLst>
              <a:ext uri="{FF2B5EF4-FFF2-40B4-BE49-F238E27FC236}">
                <a16:creationId xmlns:a16="http://schemas.microsoft.com/office/drawing/2014/main" id="{D2A3B6FA-AFE8-4CB1-A5AA-915BE5415CC3}"/>
              </a:ext>
            </a:extLst>
          </p:cNvPr>
          <p:cNvSpPr>
            <a:spLocks noChangeArrowheads="1"/>
          </p:cNvSpPr>
          <p:nvPr/>
        </p:nvSpPr>
        <p:spPr bwMode="auto">
          <a:xfrm>
            <a:off x="9214081" y="6246435"/>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Oval 573">
            <a:extLst>
              <a:ext uri="{FF2B5EF4-FFF2-40B4-BE49-F238E27FC236}">
                <a16:creationId xmlns:a16="http://schemas.microsoft.com/office/drawing/2014/main" id="{9414BD0C-63DC-40AD-BDFC-C8A530CE56EC}"/>
              </a:ext>
            </a:extLst>
          </p:cNvPr>
          <p:cNvSpPr>
            <a:spLocks noChangeArrowheads="1"/>
          </p:cNvSpPr>
          <p:nvPr/>
        </p:nvSpPr>
        <p:spPr bwMode="auto">
          <a:xfrm>
            <a:off x="9214081" y="624643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Oval 574">
            <a:extLst>
              <a:ext uri="{FF2B5EF4-FFF2-40B4-BE49-F238E27FC236}">
                <a16:creationId xmlns:a16="http://schemas.microsoft.com/office/drawing/2014/main" id="{FE2AB424-82F4-4C4E-B489-7FEF8A76FF8A}"/>
              </a:ext>
            </a:extLst>
          </p:cNvPr>
          <p:cNvSpPr>
            <a:spLocks noChangeArrowheads="1"/>
          </p:cNvSpPr>
          <p:nvPr/>
        </p:nvSpPr>
        <p:spPr bwMode="auto">
          <a:xfrm>
            <a:off x="9214081" y="6068635"/>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Oval 575">
            <a:extLst>
              <a:ext uri="{FF2B5EF4-FFF2-40B4-BE49-F238E27FC236}">
                <a16:creationId xmlns:a16="http://schemas.microsoft.com/office/drawing/2014/main" id="{9202035A-63A9-4C28-8E51-6A1BF6849298}"/>
              </a:ext>
            </a:extLst>
          </p:cNvPr>
          <p:cNvSpPr>
            <a:spLocks noChangeArrowheads="1"/>
          </p:cNvSpPr>
          <p:nvPr/>
        </p:nvSpPr>
        <p:spPr bwMode="auto">
          <a:xfrm>
            <a:off x="9214081" y="6067048"/>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Oval 576">
            <a:extLst>
              <a:ext uri="{FF2B5EF4-FFF2-40B4-BE49-F238E27FC236}">
                <a16:creationId xmlns:a16="http://schemas.microsoft.com/office/drawing/2014/main" id="{F9E463F4-A79A-4C65-8444-ABBD4A95472F}"/>
              </a:ext>
            </a:extLst>
          </p:cNvPr>
          <p:cNvSpPr>
            <a:spLocks noChangeArrowheads="1"/>
          </p:cNvSpPr>
          <p:nvPr/>
        </p:nvSpPr>
        <p:spPr bwMode="auto">
          <a:xfrm>
            <a:off x="9214081" y="606546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Oval 577">
            <a:extLst>
              <a:ext uri="{FF2B5EF4-FFF2-40B4-BE49-F238E27FC236}">
                <a16:creationId xmlns:a16="http://schemas.microsoft.com/office/drawing/2014/main" id="{7F87FA85-32FA-4564-BB31-761831E6B25D}"/>
              </a:ext>
            </a:extLst>
          </p:cNvPr>
          <p:cNvSpPr>
            <a:spLocks noChangeArrowheads="1"/>
          </p:cNvSpPr>
          <p:nvPr/>
        </p:nvSpPr>
        <p:spPr bwMode="auto">
          <a:xfrm>
            <a:off x="9215669" y="6065460"/>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Oval 578">
            <a:extLst>
              <a:ext uri="{FF2B5EF4-FFF2-40B4-BE49-F238E27FC236}">
                <a16:creationId xmlns:a16="http://schemas.microsoft.com/office/drawing/2014/main" id="{2BA73C10-863E-40CC-8159-D378FB8C1A41}"/>
              </a:ext>
            </a:extLst>
          </p:cNvPr>
          <p:cNvSpPr>
            <a:spLocks noChangeArrowheads="1"/>
          </p:cNvSpPr>
          <p:nvPr/>
        </p:nvSpPr>
        <p:spPr bwMode="auto">
          <a:xfrm>
            <a:off x="9215669" y="6063873"/>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Oval 579">
            <a:extLst>
              <a:ext uri="{FF2B5EF4-FFF2-40B4-BE49-F238E27FC236}">
                <a16:creationId xmlns:a16="http://schemas.microsoft.com/office/drawing/2014/main" id="{72FAEDB3-F0E3-4794-B45E-E0AA7E99EC8D}"/>
              </a:ext>
            </a:extLst>
          </p:cNvPr>
          <p:cNvSpPr>
            <a:spLocks noChangeArrowheads="1"/>
          </p:cNvSpPr>
          <p:nvPr/>
        </p:nvSpPr>
        <p:spPr bwMode="auto">
          <a:xfrm>
            <a:off x="9215669" y="606228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Oval 580">
            <a:extLst>
              <a:ext uri="{FF2B5EF4-FFF2-40B4-BE49-F238E27FC236}">
                <a16:creationId xmlns:a16="http://schemas.microsoft.com/office/drawing/2014/main" id="{33B72923-D785-40FA-A9C8-CBD7C9E6B400}"/>
              </a:ext>
            </a:extLst>
          </p:cNvPr>
          <p:cNvSpPr>
            <a:spLocks noChangeArrowheads="1"/>
          </p:cNvSpPr>
          <p:nvPr/>
        </p:nvSpPr>
        <p:spPr bwMode="auto">
          <a:xfrm>
            <a:off x="9215669" y="60606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Oval 581">
            <a:extLst>
              <a:ext uri="{FF2B5EF4-FFF2-40B4-BE49-F238E27FC236}">
                <a16:creationId xmlns:a16="http://schemas.microsoft.com/office/drawing/2014/main" id="{F0243B1F-381B-4E1B-9F9C-2A88BD52454C}"/>
              </a:ext>
            </a:extLst>
          </p:cNvPr>
          <p:cNvSpPr>
            <a:spLocks noChangeArrowheads="1"/>
          </p:cNvSpPr>
          <p:nvPr/>
        </p:nvSpPr>
        <p:spPr bwMode="auto">
          <a:xfrm>
            <a:off x="9217256" y="6060698"/>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Oval 582">
            <a:extLst>
              <a:ext uri="{FF2B5EF4-FFF2-40B4-BE49-F238E27FC236}">
                <a16:creationId xmlns:a16="http://schemas.microsoft.com/office/drawing/2014/main" id="{4560F4D2-5D6C-42EE-91F4-A6D734258FC6}"/>
              </a:ext>
            </a:extLst>
          </p:cNvPr>
          <p:cNvSpPr>
            <a:spLocks noChangeArrowheads="1"/>
          </p:cNvSpPr>
          <p:nvPr/>
        </p:nvSpPr>
        <p:spPr bwMode="auto">
          <a:xfrm>
            <a:off x="9217256" y="6240085"/>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Oval 583">
            <a:extLst>
              <a:ext uri="{FF2B5EF4-FFF2-40B4-BE49-F238E27FC236}">
                <a16:creationId xmlns:a16="http://schemas.microsoft.com/office/drawing/2014/main" id="{38754FCF-5BDC-4FB0-9B3A-43855C15304D}"/>
              </a:ext>
            </a:extLst>
          </p:cNvPr>
          <p:cNvSpPr>
            <a:spLocks noChangeArrowheads="1"/>
          </p:cNvSpPr>
          <p:nvPr/>
        </p:nvSpPr>
        <p:spPr bwMode="auto">
          <a:xfrm>
            <a:off x="9217256" y="624008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Oval 584">
            <a:extLst>
              <a:ext uri="{FF2B5EF4-FFF2-40B4-BE49-F238E27FC236}">
                <a16:creationId xmlns:a16="http://schemas.microsoft.com/office/drawing/2014/main" id="{F3FB03BC-75E8-4683-8296-4B24DDC94BD4}"/>
              </a:ext>
            </a:extLst>
          </p:cNvPr>
          <p:cNvSpPr>
            <a:spLocks noChangeArrowheads="1"/>
          </p:cNvSpPr>
          <p:nvPr/>
        </p:nvSpPr>
        <p:spPr bwMode="auto">
          <a:xfrm>
            <a:off x="9217256" y="6241673"/>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Oval 585">
            <a:extLst>
              <a:ext uri="{FF2B5EF4-FFF2-40B4-BE49-F238E27FC236}">
                <a16:creationId xmlns:a16="http://schemas.microsoft.com/office/drawing/2014/main" id="{156FBB4B-3CE8-4DED-8D85-B59B08695A49}"/>
              </a:ext>
            </a:extLst>
          </p:cNvPr>
          <p:cNvSpPr>
            <a:spLocks noChangeArrowheads="1"/>
          </p:cNvSpPr>
          <p:nvPr/>
        </p:nvSpPr>
        <p:spPr bwMode="auto">
          <a:xfrm>
            <a:off x="9217256" y="6243260"/>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Oval 586">
            <a:extLst>
              <a:ext uri="{FF2B5EF4-FFF2-40B4-BE49-F238E27FC236}">
                <a16:creationId xmlns:a16="http://schemas.microsoft.com/office/drawing/2014/main" id="{A3AEA699-D5FA-4803-88BD-5BB56F810FCE}"/>
              </a:ext>
            </a:extLst>
          </p:cNvPr>
          <p:cNvSpPr>
            <a:spLocks noChangeArrowheads="1"/>
          </p:cNvSpPr>
          <p:nvPr/>
        </p:nvSpPr>
        <p:spPr bwMode="auto">
          <a:xfrm>
            <a:off x="9217256" y="605911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Oval 587">
            <a:extLst>
              <a:ext uri="{FF2B5EF4-FFF2-40B4-BE49-F238E27FC236}">
                <a16:creationId xmlns:a16="http://schemas.microsoft.com/office/drawing/2014/main" id="{EB87C880-1829-43E0-AC36-BD7CEB24C683}"/>
              </a:ext>
            </a:extLst>
          </p:cNvPr>
          <p:cNvSpPr>
            <a:spLocks noChangeArrowheads="1"/>
          </p:cNvSpPr>
          <p:nvPr/>
        </p:nvSpPr>
        <p:spPr bwMode="auto">
          <a:xfrm>
            <a:off x="9217256" y="623373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Oval 588">
            <a:extLst>
              <a:ext uri="{FF2B5EF4-FFF2-40B4-BE49-F238E27FC236}">
                <a16:creationId xmlns:a16="http://schemas.microsoft.com/office/drawing/2014/main" id="{D05BDA3E-AA6A-47A0-9DCC-EFEA6DA723C3}"/>
              </a:ext>
            </a:extLst>
          </p:cNvPr>
          <p:cNvSpPr>
            <a:spLocks noChangeArrowheads="1"/>
          </p:cNvSpPr>
          <p:nvPr/>
        </p:nvSpPr>
        <p:spPr bwMode="auto">
          <a:xfrm>
            <a:off x="9217256" y="623532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Oval 589">
            <a:extLst>
              <a:ext uri="{FF2B5EF4-FFF2-40B4-BE49-F238E27FC236}">
                <a16:creationId xmlns:a16="http://schemas.microsoft.com/office/drawing/2014/main" id="{D7F60590-857D-4D15-9227-38C2D471637B}"/>
              </a:ext>
            </a:extLst>
          </p:cNvPr>
          <p:cNvSpPr>
            <a:spLocks noChangeArrowheads="1"/>
          </p:cNvSpPr>
          <p:nvPr/>
        </p:nvSpPr>
        <p:spPr bwMode="auto">
          <a:xfrm>
            <a:off x="9217256" y="6236910"/>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Oval 590">
            <a:extLst>
              <a:ext uri="{FF2B5EF4-FFF2-40B4-BE49-F238E27FC236}">
                <a16:creationId xmlns:a16="http://schemas.microsoft.com/office/drawing/2014/main" id="{D986D778-BC51-41D2-9AA6-DDCC90DD3A98}"/>
              </a:ext>
            </a:extLst>
          </p:cNvPr>
          <p:cNvSpPr>
            <a:spLocks noChangeArrowheads="1"/>
          </p:cNvSpPr>
          <p:nvPr/>
        </p:nvSpPr>
        <p:spPr bwMode="auto">
          <a:xfrm>
            <a:off x="9217256" y="623691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Oval 591">
            <a:extLst>
              <a:ext uri="{FF2B5EF4-FFF2-40B4-BE49-F238E27FC236}">
                <a16:creationId xmlns:a16="http://schemas.microsoft.com/office/drawing/2014/main" id="{8DAE9F92-3077-4E80-BFF6-96BD77680665}"/>
              </a:ext>
            </a:extLst>
          </p:cNvPr>
          <p:cNvSpPr>
            <a:spLocks noChangeArrowheads="1"/>
          </p:cNvSpPr>
          <p:nvPr/>
        </p:nvSpPr>
        <p:spPr bwMode="auto">
          <a:xfrm>
            <a:off x="9217256" y="62384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Oval 592">
            <a:extLst>
              <a:ext uri="{FF2B5EF4-FFF2-40B4-BE49-F238E27FC236}">
                <a16:creationId xmlns:a16="http://schemas.microsoft.com/office/drawing/2014/main" id="{85F3675F-118F-4FA6-ADDA-6F10D038A480}"/>
              </a:ext>
            </a:extLst>
          </p:cNvPr>
          <p:cNvSpPr>
            <a:spLocks noChangeArrowheads="1"/>
          </p:cNvSpPr>
          <p:nvPr/>
        </p:nvSpPr>
        <p:spPr bwMode="auto">
          <a:xfrm>
            <a:off x="9217256" y="605752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Oval 593">
            <a:extLst>
              <a:ext uri="{FF2B5EF4-FFF2-40B4-BE49-F238E27FC236}">
                <a16:creationId xmlns:a16="http://schemas.microsoft.com/office/drawing/2014/main" id="{03D29D60-0627-4EB5-A7E0-4C26CE98640C}"/>
              </a:ext>
            </a:extLst>
          </p:cNvPr>
          <p:cNvSpPr>
            <a:spLocks noChangeArrowheads="1"/>
          </p:cNvSpPr>
          <p:nvPr/>
        </p:nvSpPr>
        <p:spPr bwMode="auto">
          <a:xfrm>
            <a:off x="9217256" y="6224210"/>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Oval 594">
            <a:extLst>
              <a:ext uri="{FF2B5EF4-FFF2-40B4-BE49-F238E27FC236}">
                <a16:creationId xmlns:a16="http://schemas.microsoft.com/office/drawing/2014/main" id="{9DAE4D06-A43C-4D85-A5CF-FC75EB6AB12D}"/>
              </a:ext>
            </a:extLst>
          </p:cNvPr>
          <p:cNvSpPr>
            <a:spLocks noChangeArrowheads="1"/>
          </p:cNvSpPr>
          <p:nvPr/>
        </p:nvSpPr>
        <p:spPr bwMode="auto">
          <a:xfrm>
            <a:off x="9217256" y="62257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Oval 595">
            <a:extLst>
              <a:ext uri="{FF2B5EF4-FFF2-40B4-BE49-F238E27FC236}">
                <a16:creationId xmlns:a16="http://schemas.microsoft.com/office/drawing/2014/main" id="{6A8CB156-B856-4913-92FC-F748A7BA0167}"/>
              </a:ext>
            </a:extLst>
          </p:cNvPr>
          <p:cNvSpPr>
            <a:spLocks noChangeArrowheads="1"/>
          </p:cNvSpPr>
          <p:nvPr/>
        </p:nvSpPr>
        <p:spPr bwMode="auto">
          <a:xfrm>
            <a:off x="9217256" y="622738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Oval 596">
            <a:extLst>
              <a:ext uri="{FF2B5EF4-FFF2-40B4-BE49-F238E27FC236}">
                <a16:creationId xmlns:a16="http://schemas.microsoft.com/office/drawing/2014/main" id="{A7ED3596-4A28-41FA-9FAA-837F4373586E}"/>
              </a:ext>
            </a:extLst>
          </p:cNvPr>
          <p:cNvSpPr>
            <a:spLocks noChangeArrowheads="1"/>
          </p:cNvSpPr>
          <p:nvPr/>
        </p:nvSpPr>
        <p:spPr bwMode="auto">
          <a:xfrm>
            <a:off x="9217256" y="6228973"/>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Oval 597">
            <a:extLst>
              <a:ext uri="{FF2B5EF4-FFF2-40B4-BE49-F238E27FC236}">
                <a16:creationId xmlns:a16="http://schemas.microsoft.com/office/drawing/2014/main" id="{AF883246-853C-4474-8B79-F968A86779C0}"/>
              </a:ext>
            </a:extLst>
          </p:cNvPr>
          <p:cNvSpPr>
            <a:spLocks noChangeArrowheads="1"/>
          </p:cNvSpPr>
          <p:nvPr/>
        </p:nvSpPr>
        <p:spPr bwMode="auto">
          <a:xfrm>
            <a:off x="9217256" y="622897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Oval 598">
            <a:extLst>
              <a:ext uri="{FF2B5EF4-FFF2-40B4-BE49-F238E27FC236}">
                <a16:creationId xmlns:a16="http://schemas.microsoft.com/office/drawing/2014/main" id="{A1462A42-F660-4649-9A30-E5E7BA7F5470}"/>
              </a:ext>
            </a:extLst>
          </p:cNvPr>
          <p:cNvSpPr>
            <a:spLocks noChangeArrowheads="1"/>
          </p:cNvSpPr>
          <p:nvPr/>
        </p:nvSpPr>
        <p:spPr bwMode="auto">
          <a:xfrm>
            <a:off x="9217256" y="623056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Oval 599">
            <a:extLst>
              <a:ext uri="{FF2B5EF4-FFF2-40B4-BE49-F238E27FC236}">
                <a16:creationId xmlns:a16="http://schemas.microsoft.com/office/drawing/2014/main" id="{E0075229-7A11-45C9-A382-3F999FD1BD31}"/>
              </a:ext>
            </a:extLst>
          </p:cNvPr>
          <p:cNvSpPr>
            <a:spLocks noChangeArrowheads="1"/>
          </p:cNvSpPr>
          <p:nvPr/>
        </p:nvSpPr>
        <p:spPr bwMode="auto">
          <a:xfrm>
            <a:off x="9217256" y="6232148"/>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Oval 600">
            <a:extLst>
              <a:ext uri="{FF2B5EF4-FFF2-40B4-BE49-F238E27FC236}">
                <a16:creationId xmlns:a16="http://schemas.microsoft.com/office/drawing/2014/main" id="{0B9A04F5-7274-482C-ABC9-4AA154220292}"/>
              </a:ext>
            </a:extLst>
          </p:cNvPr>
          <p:cNvSpPr>
            <a:spLocks noChangeArrowheads="1"/>
          </p:cNvSpPr>
          <p:nvPr/>
        </p:nvSpPr>
        <p:spPr bwMode="auto">
          <a:xfrm>
            <a:off x="9217256" y="623214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Oval 601">
            <a:extLst>
              <a:ext uri="{FF2B5EF4-FFF2-40B4-BE49-F238E27FC236}">
                <a16:creationId xmlns:a16="http://schemas.microsoft.com/office/drawing/2014/main" id="{44278BB5-D4D5-4E79-A6C0-6DB4CB8F58F1}"/>
              </a:ext>
            </a:extLst>
          </p:cNvPr>
          <p:cNvSpPr>
            <a:spLocks noChangeArrowheads="1"/>
          </p:cNvSpPr>
          <p:nvPr/>
        </p:nvSpPr>
        <p:spPr bwMode="auto">
          <a:xfrm>
            <a:off x="9217256" y="605593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Oval 602">
            <a:extLst>
              <a:ext uri="{FF2B5EF4-FFF2-40B4-BE49-F238E27FC236}">
                <a16:creationId xmlns:a16="http://schemas.microsoft.com/office/drawing/2014/main" id="{89411935-0DBA-4CFB-BF23-958D2FD0D0FF}"/>
              </a:ext>
            </a:extLst>
          </p:cNvPr>
          <p:cNvSpPr>
            <a:spLocks noChangeArrowheads="1"/>
          </p:cNvSpPr>
          <p:nvPr/>
        </p:nvSpPr>
        <p:spPr bwMode="auto">
          <a:xfrm>
            <a:off x="9218844" y="605593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Oval 603">
            <a:extLst>
              <a:ext uri="{FF2B5EF4-FFF2-40B4-BE49-F238E27FC236}">
                <a16:creationId xmlns:a16="http://schemas.microsoft.com/office/drawing/2014/main" id="{D2422647-7627-42A5-880A-206E25692B92}"/>
              </a:ext>
            </a:extLst>
          </p:cNvPr>
          <p:cNvSpPr>
            <a:spLocks noChangeArrowheads="1"/>
          </p:cNvSpPr>
          <p:nvPr/>
        </p:nvSpPr>
        <p:spPr bwMode="auto">
          <a:xfrm>
            <a:off x="9218844" y="6217860"/>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Oval 604">
            <a:extLst>
              <a:ext uri="{FF2B5EF4-FFF2-40B4-BE49-F238E27FC236}">
                <a16:creationId xmlns:a16="http://schemas.microsoft.com/office/drawing/2014/main" id="{D79C18D6-B363-4772-9E0F-E027472030C6}"/>
              </a:ext>
            </a:extLst>
          </p:cNvPr>
          <p:cNvSpPr>
            <a:spLocks noChangeArrowheads="1"/>
          </p:cNvSpPr>
          <p:nvPr/>
        </p:nvSpPr>
        <p:spPr bwMode="auto">
          <a:xfrm>
            <a:off x="9218844" y="6222623"/>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Oval 605">
            <a:extLst>
              <a:ext uri="{FF2B5EF4-FFF2-40B4-BE49-F238E27FC236}">
                <a16:creationId xmlns:a16="http://schemas.microsoft.com/office/drawing/2014/main" id="{4DDE2A3B-9457-42CE-832F-F6016D18421B}"/>
              </a:ext>
            </a:extLst>
          </p:cNvPr>
          <p:cNvSpPr>
            <a:spLocks noChangeArrowheads="1"/>
          </p:cNvSpPr>
          <p:nvPr/>
        </p:nvSpPr>
        <p:spPr bwMode="auto">
          <a:xfrm>
            <a:off x="9218844" y="6222623"/>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Oval 606">
            <a:extLst>
              <a:ext uri="{FF2B5EF4-FFF2-40B4-BE49-F238E27FC236}">
                <a16:creationId xmlns:a16="http://schemas.microsoft.com/office/drawing/2014/main" id="{4F288857-8162-4911-90BA-A1941126CB06}"/>
              </a:ext>
            </a:extLst>
          </p:cNvPr>
          <p:cNvSpPr>
            <a:spLocks noChangeArrowheads="1"/>
          </p:cNvSpPr>
          <p:nvPr/>
        </p:nvSpPr>
        <p:spPr bwMode="auto">
          <a:xfrm>
            <a:off x="9218844" y="6225798"/>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Oval 607">
            <a:extLst>
              <a:ext uri="{FF2B5EF4-FFF2-40B4-BE49-F238E27FC236}">
                <a16:creationId xmlns:a16="http://schemas.microsoft.com/office/drawing/2014/main" id="{41A7489D-BD9C-476C-885D-F7A88AFBDBB4}"/>
              </a:ext>
            </a:extLst>
          </p:cNvPr>
          <p:cNvSpPr>
            <a:spLocks noChangeArrowheads="1"/>
          </p:cNvSpPr>
          <p:nvPr/>
        </p:nvSpPr>
        <p:spPr bwMode="auto">
          <a:xfrm>
            <a:off x="9218844" y="605434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Oval 608">
            <a:extLst>
              <a:ext uri="{FF2B5EF4-FFF2-40B4-BE49-F238E27FC236}">
                <a16:creationId xmlns:a16="http://schemas.microsoft.com/office/drawing/2014/main" id="{2EC946A7-E7B5-4028-91B1-1ED7B42F9E59}"/>
              </a:ext>
            </a:extLst>
          </p:cNvPr>
          <p:cNvSpPr>
            <a:spLocks noChangeArrowheads="1"/>
          </p:cNvSpPr>
          <p:nvPr/>
        </p:nvSpPr>
        <p:spPr bwMode="auto">
          <a:xfrm>
            <a:off x="9218844" y="6217860"/>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Oval 609">
            <a:extLst>
              <a:ext uri="{FF2B5EF4-FFF2-40B4-BE49-F238E27FC236}">
                <a16:creationId xmlns:a16="http://schemas.microsoft.com/office/drawing/2014/main" id="{B94FD687-CC88-4B7B-9EEF-A3C0049F174C}"/>
              </a:ext>
            </a:extLst>
          </p:cNvPr>
          <p:cNvSpPr>
            <a:spLocks noChangeArrowheads="1"/>
          </p:cNvSpPr>
          <p:nvPr/>
        </p:nvSpPr>
        <p:spPr bwMode="auto">
          <a:xfrm>
            <a:off x="9218844" y="6221035"/>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Oval 610">
            <a:extLst>
              <a:ext uri="{FF2B5EF4-FFF2-40B4-BE49-F238E27FC236}">
                <a16:creationId xmlns:a16="http://schemas.microsoft.com/office/drawing/2014/main" id="{AA1C87FF-42B1-4AAC-9875-E54ED556C215}"/>
              </a:ext>
            </a:extLst>
          </p:cNvPr>
          <p:cNvSpPr>
            <a:spLocks noChangeArrowheads="1"/>
          </p:cNvSpPr>
          <p:nvPr/>
        </p:nvSpPr>
        <p:spPr bwMode="auto">
          <a:xfrm>
            <a:off x="9218844" y="605276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Oval 611">
            <a:extLst>
              <a:ext uri="{FF2B5EF4-FFF2-40B4-BE49-F238E27FC236}">
                <a16:creationId xmlns:a16="http://schemas.microsoft.com/office/drawing/2014/main" id="{9C73CFD8-84CF-4F8F-97FE-83FD6599E0B4}"/>
              </a:ext>
            </a:extLst>
          </p:cNvPr>
          <p:cNvSpPr>
            <a:spLocks noChangeArrowheads="1"/>
          </p:cNvSpPr>
          <p:nvPr/>
        </p:nvSpPr>
        <p:spPr bwMode="auto">
          <a:xfrm>
            <a:off x="9218844" y="621627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Oval 612">
            <a:extLst>
              <a:ext uri="{FF2B5EF4-FFF2-40B4-BE49-F238E27FC236}">
                <a16:creationId xmlns:a16="http://schemas.microsoft.com/office/drawing/2014/main" id="{A7C67280-060B-4862-9EA2-6FD1CED970DB}"/>
              </a:ext>
            </a:extLst>
          </p:cNvPr>
          <p:cNvSpPr>
            <a:spLocks noChangeArrowheads="1"/>
          </p:cNvSpPr>
          <p:nvPr/>
        </p:nvSpPr>
        <p:spPr bwMode="auto">
          <a:xfrm>
            <a:off x="9218844" y="621944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Oval 613">
            <a:extLst>
              <a:ext uri="{FF2B5EF4-FFF2-40B4-BE49-F238E27FC236}">
                <a16:creationId xmlns:a16="http://schemas.microsoft.com/office/drawing/2014/main" id="{518A4CC6-84C5-4228-8D30-79531D8F3DBB}"/>
              </a:ext>
            </a:extLst>
          </p:cNvPr>
          <p:cNvSpPr>
            <a:spLocks noChangeArrowheads="1"/>
          </p:cNvSpPr>
          <p:nvPr/>
        </p:nvSpPr>
        <p:spPr bwMode="auto">
          <a:xfrm>
            <a:off x="9220431" y="6052760"/>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Oval 614">
            <a:extLst>
              <a:ext uri="{FF2B5EF4-FFF2-40B4-BE49-F238E27FC236}">
                <a16:creationId xmlns:a16="http://schemas.microsoft.com/office/drawing/2014/main" id="{129ECAB9-8F05-4395-A7E4-50B5AD11611E}"/>
              </a:ext>
            </a:extLst>
          </p:cNvPr>
          <p:cNvSpPr>
            <a:spLocks noChangeArrowheads="1"/>
          </p:cNvSpPr>
          <p:nvPr/>
        </p:nvSpPr>
        <p:spPr bwMode="auto">
          <a:xfrm>
            <a:off x="9220431" y="6213098"/>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Oval 615">
            <a:extLst>
              <a:ext uri="{FF2B5EF4-FFF2-40B4-BE49-F238E27FC236}">
                <a16:creationId xmlns:a16="http://schemas.microsoft.com/office/drawing/2014/main" id="{447E35A6-CDF0-4CE0-A6E0-6E449709AF75}"/>
              </a:ext>
            </a:extLst>
          </p:cNvPr>
          <p:cNvSpPr>
            <a:spLocks noChangeArrowheads="1"/>
          </p:cNvSpPr>
          <p:nvPr/>
        </p:nvSpPr>
        <p:spPr bwMode="auto">
          <a:xfrm>
            <a:off x="9220431" y="6214685"/>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Oval 616">
            <a:extLst>
              <a:ext uri="{FF2B5EF4-FFF2-40B4-BE49-F238E27FC236}">
                <a16:creationId xmlns:a16="http://schemas.microsoft.com/office/drawing/2014/main" id="{4B40A298-0F61-48E3-A87E-1B90243DC59D}"/>
              </a:ext>
            </a:extLst>
          </p:cNvPr>
          <p:cNvSpPr>
            <a:spLocks noChangeArrowheads="1"/>
          </p:cNvSpPr>
          <p:nvPr/>
        </p:nvSpPr>
        <p:spPr bwMode="auto">
          <a:xfrm>
            <a:off x="9220431" y="621468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Oval 617">
            <a:extLst>
              <a:ext uri="{FF2B5EF4-FFF2-40B4-BE49-F238E27FC236}">
                <a16:creationId xmlns:a16="http://schemas.microsoft.com/office/drawing/2014/main" id="{0CBB5141-50A5-4F5D-872B-6B7C23F0D31D}"/>
              </a:ext>
            </a:extLst>
          </p:cNvPr>
          <p:cNvSpPr>
            <a:spLocks noChangeArrowheads="1"/>
          </p:cNvSpPr>
          <p:nvPr/>
        </p:nvSpPr>
        <p:spPr bwMode="auto">
          <a:xfrm>
            <a:off x="9220431" y="6051173"/>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Oval 618">
            <a:extLst>
              <a:ext uri="{FF2B5EF4-FFF2-40B4-BE49-F238E27FC236}">
                <a16:creationId xmlns:a16="http://schemas.microsoft.com/office/drawing/2014/main" id="{F4DDE975-255F-4F41-8559-6EBB01C17803}"/>
              </a:ext>
            </a:extLst>
          </p:cNvPr>
          <p:cNvSpPr>
            <a:spLocks noChangeArrowheads="1"/>
          </p:cNvSpPr>
          <p:nvPr/>
        </p:nvSpPr>
        <p:spPr bwMode="auto">
          <a:xfrm>
            <a:off x="9220431" y="604958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Oval 619">
            <a:extLst>
              <a:ext uri="{FF2B5EF4-FFF2-40B4-BE49-F238E27FC236}">
                <a16:creationId xmlns:a16="http://schemas.microsoft.com/office/drawing/2014/main" id="{26C5E0C8-40AD-470A-BBD5-27F14AAC5E0B}"/>
              </a:ext>
            </a:extLst>
          </p:cNvPr>
          <p:cNvSpPr>
            <a:spLocks noChangeArrowheads="1"/>
          </p:cNvSpPr>
          <p:nvPr/>
        </p:nvSpPr>
        <p:spPr bwMode="auto">
          <a:xfrm>
            <a:off x="9220431" y="6049585"/>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Oval 620">
            <a:extLst>
              <a:ext uri="{FF2B5EF4-FFF2-40B4-BE49-F238E27FC236}">
                <a16:creationId xmlns:a16="http://schemas.microsoft.com/office/drawing/2014/main" id="{A9F85A04-70C9-4378-AC2D-E2C14F562C9B}"/>
              </a:ext>
            </a:extLst>
          </p:cNvPr>
          <p:cNvSpPr>
            <a:spLocks noChangeArrowheads="1"/>
          </p:cNvSpPr>
          <p:nvPr/>
        </p:nvSpPr>
        <p:spPr bwMode="auto">
          <a:xfrm>
            <a:off x="9220431" y="621151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Oval 621">
            <a:extLst>
              <a:ext uri="{FF2B5EF4-FFF2-40B4-BE49-F238E27FC236}">
                <a16:creationId xmlns:a16="http://schemas.microsoft.com/office/drawing/2014/main" id="{ABD99150-2838-4846-80D5-8463889F305D}"/>
              </a:ext>
            </a:extLst>
          </p:cNvPr>
          <p:cNvSpPr>
            <a:spLocks noChangeArrowheads="1"/>
          </p:cNvSpPr>
          <p:nvPr/>
        </p:nvSpPr>
        <p:spPr bwMode="auto">
          <a:xfrm>
            <a:off x="9220431" y="60479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Oval 622">
            <a:extLst>
              <a:ext uri="{FF2B5EF4-FFF2-40B4-BE49-F238E27FC236}">
                <a16:creationId xmlns:a16="http://schemas.microsoft.com/office/drawing/2014/main" id="{A19BF02F-87BA-41BF-B57E-4009EFFA1FAD}"/>
              </a:ext>
            </a:extLst>
          </p:cNvPr>
          <p:cNvSpPr>
            <a:spLocks noChangeArrowheads="1"/>
          </p:cNvSpPr>
          <p:nvPr/>
        </p:nvSpPr>
        <p:spPr bwMode="auto">
          <a:xfrm>
            <a:off x="9220431" y="620992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Oval 623">
            <a:extLst>
              <a:ext uri="{FF2B5EF4-FFF2-40B4-BE49-F238E27FC236}">
                <a16:creationId xmlns:a16="http://schemas.microsoft.com/office/drawing/2014/main" id="{AD715D64-E39B-4E03-AC08-0949AC822AAB}"/>
              </a:ext>
            </a:extLst>
          </p:cNvPr>
          <p:cNvSpPr>
            <a:spLocks noChangeArrowheads="1"/>
          </p:cNvSpPr>
          <p:nvPr/>
        </p:nvSpPr>
        <p:spPr bwMode="auto">
          <a:xfrm>
            <a:off x="9222019" y="6046410"/>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Oval 624">
            <a:extLst>
              <a:ext uri="{FF2B5EF4-FFF2-40B4-BE49-F238E27FC236}">
                <a16:creationId xmlns:a16="http://schemas.microsoft.com/office/drawing/2014/main" id="{B215EC83-61A1-4400-AA38-D3007817A55F}"/>
              </a:ext>
            </a:extLst>
          </p:cNvPr>
          <p:cNvSpPr>
            <a:spLocks noChangeArrowheads="1"/>
          </p:cNvSpPr>
          <p:nvPr/>
        </p:nvSpPr>
        <p:spPr bwMode="auto">
          <a:xfrm>
            <a:off x="9222019" y="6209923"/>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Oval 625">
            <a:extLst>
              <a:ext uri="{FF2B5EF4-FFF2-40B4-BE49-F238E27FC236}">
                <a16:creationId xmlns:a16="http://schemas.microsoft.com/office/drawing/2014/main" id="{0A5CA427-6E79-4D4D-A134-59008272ACD6}"/>
              </a:ext>
            </a:extLst>
          </p:cNvPr>
          <p:cNvSpPr>
            <a:spLocks noChangeArrowheads="1"/>
          </p:cNvSpPr>
          <p:nvPr/>
        </p:nvSpPr>
        <p:spPr bwMode="auto">
          <a:xfrm>
            <a:off x="9222019" y="6046410"/>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Oval 626">
            <a:extLst>
              <a:ext uri="{FF2B5EF4-FFF2-40B4-BE49-F238E27FC236}">
                <a16:creationId xmlns:a16="http://schemas.microsoft.com/office/drawing/2014/main" id="{4C7AA5DC-A384-469F-BAC2-C6FBD99F58DE}"/>
              </a:ext>
            </a:extLst>
          </p:cNvPr>
          <p:cNvSpPr>
            <a:spLocks noChangeArrowheads="1"/>
          </p:cNvSpPr>
          <p:nvPr/>
        </p:nvSpPr>
        <p:spPr bwMode="auto">
          <a:xfrm>
            <a:off x="9222019" y="620833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Oval 627">
            <a:extLst>
              <a:ext uri="{FF2B5EF4-FFF2-40B4-BE49-F238E27FC236}">
                <a16:creationId xmlns:a16="http://schemas.microsoft.com/office/drawing/2014/main" id="{25348273-796A-4A87-8629-F6FFE0518708}"/>
              </a:ext>
            </a:extLst>
          </p:cNvPr>
          <p:cNvSpPr>
            <a:spLocks noChangeArrowheads="1"/>
          </p:cNvSpPr>
          <p:nvPr/>
        </p:nvSpPr>
        <p:spPr bwMode="auto">
          <a:xfrm>
            <a:off x="9222019" y="604482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Oval 628">
            <a:extLst>
              <a:ext uri="{FF2B5EF4-FFF2-40B4-BE49-F238E27FC236}">
                <a16:creationId xmlns:a16="http://schemas.microsoft.com/office/drawing/2014/main" id="{B2A9C7B1-E79A-43AF-9268-7FB92648F44F}"/>
              </a:ext>
            </a:extLst>
          </p:cNvPr>
          <p:cNvSpPr>
            <a:spLocks noChangeArrowheads="1"/>
          </p:cNvSpPr>
          <p:nvPr/>
        </p:nvSpPr>
        <p:spPr bwMode="auto">
          <a:xfrm>
            <a:off x="9222019" y="6206748"/>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Oval 629">
            <a:extLst>
              <a:ext uri="{FF2B5EF4-FFF2-40B4-BE49-F238E27FC236}">
                <a16:creationId xmlns:a16="http://schemas.microsoft.com/office/drawing/2014/main" id="{05A94F3C-C171-4E62-8B6C-29566D6D7F65}"/>
              </a:ext>
            </a:extLst>
          </p:cNvPr>
          <p:cNvSpPr>
            <a:spLocks noChangeArrowheads="1"/>
          </p:cNvSpPr>
          <p:nvPr/>
        </p:nvSpPr>
        <p:spPr bwMode="auto">
          <a:xfrm>
            <a:off x="9222019" y="620674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Oval 630">
            <a:extLst>
              <a:ext uri="{FF2B5EF4-FFF2-40B4-BE49-F238E27FC236}">
                <a16:creationId xmlns:a16="http://schemas.microsoft.com/office/drawing/2014/main" id="{140D0319-24FF-4AFE-A39E-66410E0E0B53}"/>
              </a:ext>
            </a:extLst>
          </p:cNvPr>
          <p:cNvSpPr>
            <a:spLocks noChangeArrowheads="1"/>
          </p:cNvSpPr>
          <p:nvPr/>
        </p:nvSpPr>
        <p:spPr bwMode="auto">
          <a:xfrm>
            <a:off x="9222019" y="604323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Oval 631">
            <a:extLst>
              <a:ext uri="{FF2B5EF4-FFF2-40B4-BE49-F238E27FC236}">
                <a16:creationId xmlns:a16="http://schemas.microsoft.com/office/drawing/2014/main" id="{6D6498B9-6EE1-4FE4-B80D-EC33C43C56C5}"/>
              </a:ext>
            </a:extLst>
          </p:cNvPr>
          <p:cNvSpPr>
            <a:spLocks noChangeArrowheads="1"/>
          </p:cNvSpPr>
          <p:nvPr/>
        </p:nvSpPr>
        <p:spPr bwMode="auto">
          <a:xfrm>
            <a:off x="9223606" y="6043235"/>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Oval 632">
            <a:extLst>
              <a:ext uri="{FF2B5EF4-FFF2-40B4-BE49-F238E27FC236}">
                <a16:creationId xmlns:a16="http://schemas.microsoft.com/office/drawing/2014/main" id="{DB8856D6-46B4-4BEA-BEC7-859E43D40A0C}"/>
              </a:ext>
            </a:extLst>
          </p:cNvPr>
          <p:cNvSpPr>
            <a:spLocks noChangeArrowheads="1"/>
          </p:cNvSpPr>
          <p:nvPr/>
        </p:nvSpPr>
        <p:spPr bwMode="auto">
          <a:xfrm>
            <a:off x="9223606" y="6205160"/>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Oval 633">
            <a:extLst>
              <a:ext uri="{FF2B5EF4-FFF2-40B4-BE49-F238E27FC236}">
                <a16:creationId xmlns:a16="http://schemas.microsoft.com/office/drawing/2014/main" id="{4006322C-1316-464E-B479-1840B4EC3F8A}"/>
              </a:ext>
            </a:extLst>
          </p:cNvPr>
          <p:cNvSpPr>
            <a:spLocks noChangeArrowheads="1"/>
          </p:cNvSpPr>
          <p:nvPr/>
        </p:nvSpPr>
        <p:spPr bwMode="auto">
          <a:xfrm>
            <a:off x="9223606" y="6041648"/>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Oval 634">
            <a:extLst>
              <a:ext uri="{FF2B5EF4-FFF2-40B4-BE49-F238E27FC236}">
                <a16:creationId xmlns:a16="http://schemas.microsoft.com/office/drawing/2014/main" id="{3A826292-273C-4981-88D1-E572206032E3}"/>
              </a:ext>
            </a:extLst>
          </p:cNvPr>
          <p:cNvSpPr>
            <a:spLocks noChangeArrowheads="1"/>
          </p:cNvSpPr>
          <p:nvPr/>
        </p:nvSpPr>
        <p:spPr bwMode="auto">
          <a:xfrm>
            <a:off x="9223606" y="6203573"/>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Oval 635">
            <a:extLst>
              <a:ext uri="{FF2B5EF4-FFF2-40B4-BE49-F238E27FC236}">
                <a16:creationId xmlns:a16="http://schemas.microsoft.com/office/drawing/2014/main" id="{8C7EDE86-0D95-48FF-9D54-9ACF7450F5EC}"/>
              </a:ext>
            </a:extLst>
          </p:cNvPr>
          <p:cNvSpPr>
            <a:spLocks noChangeArrowheads="1"/>
          </p:cNvSpPr>
          <p:nvPr/>
        </p:nvSpPr>
        <p:spPr bwMode="auto">
          <a:xfrm>
            <a:off x="9223606" y="604006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Oval 636">
            <a:extLst>
              <a:ext uri="{FF2B5EF4-FFF2-40B4-BE49-F238E27FC236}">
                <a16:creationId xmlns:a16="http://schemas.microsoft.com/office/drawing/2014/main" id="{6051DFC2-D4B7-44B7-A65F-6B9B8D9BA921}"/>
              </a:ext>
            </a:extLst>
          </p:cNvPr>
          <p:cNvSpPr>
            <a:spLocks noChangeArrowheads="1"/>
          </p:cNvSpPr>
          <p:nvPr/>
        </p:nvSpPr>
        <p:spPr bwMode="auto">
          <a:xfrm>
            <a:off x="9223606" y="603847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Oval 637">
            <a:extLst>
              <a:ext uri="{FF2B5EF4-FFF2-40B4-BE49-F238E27FC236}">
                <a16:creationId xmlns:a16="http://schemas.microsoft.com/office/drawing/2014/main" id="{92C9B5A0-654F-40AC-894F-F70D971F3B84}"/>
              </a:ext>
            </a:extLst>
          </p:cNvPr>
          <p:cNvSpPr>
            <a:spLocks noChangeArrowheads="1"/>
          </p:cNvSpPr>
          <p:nvPr/>
        </p:nvSpPr>
        <p:spPr bwMode="auto">
          <a:xfrm>
            <a:off x="9225194" y="6038473"/>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Oval 638">
            <a:extLst>
              <a:ext uri="{FF2B5EF4-FFF2-40B4-BE49-F238E27FC236}">
                <a16:creationId xmlns:a16="http://schemas.microsoft.com/office/drawing/2014/main" id="{471ADF89-7451-41D6-B25A-6D3BB60391D6}"/>
              </a:ext>
            </a:extLst>
          </p:cNvPr>
          <p:cNvSpPr>
            <a:spLocks noChangeArrowheads="1"/>
          </p:cNvSpPr>
          <p:nvPr/>
        </p:nvSpPr>
        <p:spPr bwMode="auto">
          <a:xfrm>
            <a:off x="9225194" y="603688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Oval 639">
            <a:extLst>
              <a:ext uri="{FF2B5EF4-FFF2-40B4-BE49-F238E27FC236}">
                <a16:creationId xmlns:a16="http://schemas.microsoft.com/office/drawing/2014/main" id="{93307B04-AD1B-40EC-9393-17CDD193C343}"/>
              </a:ext>
            </a:extLst>
          </p:cNvPr>
          <p:cNvSpPr>
            <a:spLocks noChangeArrowheads="1"/>
          </p:cNvSpPr>
          <p:nvPr/>
        </p:nvSpPr>
        <p:spPr bwMode="auto">
          <a:xfrm>
            <a:off x="9225194" y="6200398"/>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Oval 640">
            <a:extLst>
              <a:ext uri="{FF2B5EF4-FFF2-40B4-BE49-F238E27FC236}">
                <a16:creationId xmlns:a16="http://schemas.microsoft.com/office/drawing/2014/main" id="{26FE5856-21A6-454C-B603-2ABBDF207B1D}"/>
              </a:ext>
            </a:extLst>
          </p:cNvPr>
          <p:cNvSpPr>
            <a:spLocks noChangeArrowheads="1"/>
          </p:cNvSpPr>
          <p:nvPr/>
        </p:nvSpPr>
        <p:spPr bwMode="auto">
          <a:xfrm>
            <a:off x="9225194" y="6203573"/>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Oval 641">
            <a:extLst>
              <a:ext uri="{FF2B5EF4-FFF2-40B4-BE49-F238E27FC236}">
                <a16:creationId xmlns:a16="http://schemas.microsoft.com/office/drawing/2014/main" id="{0B481F88-ACDB-4F78-A826-EC0CE7808748}"/>
              </a:ext>
            </a:extLst>
          </p:cNvPr>
          <p:cNvSpPr>
            <a:spLocks noChangeArrowheads="1"/>
          </p:cNvSpPr>
          <p:nvPr/>
        </p:nvSpPr>
        <p:spPr bwMode="auto">
          <a:xfrm>
            <a:off x="9225194" y="60352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Oval 642">
            <a:extLst>
              <a:ext uri="{FF2B5EF4-FFF2-40B4-BE49-F238E27FC236}">
                <a16:creationId xmlns:a16="http://schemas.microsoft.com/office/drawing/2014/main" id="{15AC6E71-7873-486F-82BE-100D892F5FAA}"/>
              </a:ext>
            </a:extLst>
          </p:cNvPr>
          <p:cNvSpPr>
            <a:spLocks noChangeArrowheads="1"/>
          </p:cNvSpPr>
          <p:nvPr/>
        </p:nvSpPr>
        <p:spPr bwMode="auto">
          <a:xfrm>
            <a:off x="9225194" y="619722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Oval 643">
            <a:extLst>
              <a:ext uri="{FF2B5EF4-FFF2-40B4-BE49-F238E27FC236}">
                <a16:creationId xmlns:a16="http://schemas.microsoft.com/office/drawing/2014/main" id="{C920D421-A488-482C-924F-AFEC392C2CE5}"/>
              </a:ext>
            </a:extLst>
          </p:cNvPr>
          <p:cNvSpPr>
            <a:spLocks noChangeArrowheads="1"/>
          </p:cNvSpPr>
          <p:nvPr/>
        </p:nvSpPr>
        <p:spPr bwMode="auto">
          <a:xfrm>
            <a:off x="9225194" y="619881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Oval 644">
            <a:extLst>
              <a:ext uri="{FF2B5EF4-FFF2-40B4-BE49-F238E27FC236}">
                <a16:creationId xmlns:a16="http://schemas.microsoft.com/office/drawing/2014/main" id="{A412BDED-C852-4E7B-876C-836664482B57}"/>
              </a:ext>
            </a:extLst>
          </p:cNvPr>
          <p:cNvSpPr>
            <a:spLocks noChangeArrowheads="1"/>
          </p:cNvSpPr>
          <p:nvPr/>
        </p:nvSpPr>
        <p:spPr bwMode="auto">
          <a:xfrm>
            <a:off x="9225194" y="62003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Oval 645">
            <a:extLst>
              <a:ext uri="{FF2B5EF4-FFF2-40B4-BE49-F238E27FC236}">
                <a16:creationId xmlns:a16="http://schemas.microsoft.com/office/drawing/2014/main" id="{68641EE5-1141-4E51-9D57-6AECBB34BE44}"/>
              </a:ext>
            </a:extLst>
          </p:cNvPr>
          <p:cNvSpPr>
            <a:spLocks noChangeArrowheads="1"/>
          </p:cNvSpPr>
          <p:nvPr/>
        </p:nvSpPr>
        <p:spPr bwMode="auto">
          <a:xfrm>
            <a:off x="9225194" y="6201985"/>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Oval 646">
            <a:extLst>
              <a:ext uri="{FF2B5EF4-FFF2-40B4-BE49-F238E27FC236}">
                <a16:creationId xmlns:a16="http://schemas.microsoft.com/office/drawing/2014/main" id="{038BF105-52F5-4C40-8439-319993C74715}"/>
              </a:ext>
            </a:extLst>
          </p:cNvPr>
          <p:cNvSpPr>
            <a:spLocks noChangeArrowheads="1"/>
          </p:cNvSpPr>
          <p:nvPr/>
        </p:nvSpPr>
        <p:spPr bwMode="auto">
          <a:xfrm>
            <a:off x="9226781" y="6035298"/>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Oval 647">
            <a:extLst>
              <a:ext uri="{FF2B5EF4-FFF2-40B4-BE49-F238E27FC236}">
                <a16:creationId xmlns:a16="http://schemas.microsoft.com/office/drawing/2014/main" id="{2672583F-E353-4B63-A149-B3E0BB6FAE63}"/>
              </a:ext>
            </a:extLst>
          </p:cNvPr>
          <p:cNvSpPr>
            <a:spLocks noChangeArrowheads="1"/>
          </p:cNvSpPr>
          <p:nvPr/>
        </p:nvSpPr>
        <p:spPr bwMode="auto">
          <a:xfrm>
            <a:off x="9226781" y="6033710"/>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Oval 648">
            <a:extLst>
              <a:ext uri="{FF2B5EF4-FFF2-40B4-BE49-F238E27FC236}">
                <a16:creationId xmlns:a16="http://schemas.microsoft.com/office/drawing/2014/main" id="{A59B3F2A-35CF-43EB-9C89-52B241635107}"/>
              </a:ext>
            </a:extLst>
          </p:cNvPr>
          <p:cNvSpPr>
            <a:spLocks noChangeArrowheads="1"/>
          </p:cNvSpPr>
          <p:nvPr/>
        </p:nvSpPr>
        <p:spPr bwMode="auto">
          <a:xfrm>
            <a:off x="9226781" y="6194048"/>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Oval 649">
            <a:extLst>
              <a:ext uri="{FF2B5EF4-FFF2-40B4-BE49-F238E27FC236}">
                <a16:creationId xmlns:a16="http://schemas.microsoft.com/office/drawing/2014/main" id="{8AC8742F-B81A-450C-BDBE-A948C6B55261}"/>
              </a:ext>
            </a:extLst>
          </p:cNvPr>
          <p:cNvSpPr>
            <a:spLocks noChangeArrowheads="1"/>
          </p:cNvSpPr>
          <p:nvPr/>
        </p:nvSpPr>
        <p:spPr bwMode="auto">
          <a:xfrm>
            <a:off x="9226781" y="6195635"/>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Oval 650">
            <a:extLst>
              <a:ext uri="{FF2B5EF4-FFF2-40B4-BE49-F238E27FC236}">
                <a16:creationId xmlns:a16="http://schemas.microsoft.com/office/drawing/2014/main" id="{5F915231-7904-40C4-9A70-D3E4C97DFA66}"/>
              </a:ext>
            </a:extLst>
          </p:cNvPr>
          <p:cNvSpPr>
            <a:spLocks noChangeArrowheads="1"/>
          </p:cNvSpPr>
          <p:nvPr/>
        </p:nvSpPr>
        <p:spPr bwMode="auto">
          <a:xfrm>
            <a:off x="9226781" y="619563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Oval 651">
            <a:extLst>
              <a:ext uri="{FF2B5EF4-FFF2-40B4-BE49-F238E27FC236}">
                <a16:creationId xmlns:a16="http://schemas.microsoft.com/office/drawing/2014/main" id="{A9844A0A-3EAF-4A3F-90B7-B5BE2C58D843}"/>
              </a:ext>
            </a:extLst>
          </p:cNvPr>
          <p:cNvSpPr>
            <a:spLocks noChangeArrowheads="1"/>
          </p:cNvSpPr>
          <p:nvPr/>
        </p:nvSpPr>
        <p:spPr bwMode="auto">
          <a:xfrm>
            <a:off x="9226781" y="603212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Oval 652">
            <a:extLst>
              <a:ext uri="{FF2B5EF4-FFF2-40B4-BE49-F238E27FC236}">
                <a16:creationId xmlns:a16="http://schemas.microsoft.com/office/drawing/2014/main" id="{6DCDB467-B37E-45D4-8D8F-A1C6D03A098D}"/>
              </a:ext>
            </a:extLst>
          </p:cNvPr>
          <p:cNvSpPr>
            <a:spLocks noChangeArrowheads="1"/>
          </p:cNvSpPr>
          <p:nvPr/>
        </p:nvSpPr>
        <p:spPr bwMode="auto">
          <a:xfrm>
            <a:off x="9226781" y="6032123"/>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Oval 653">
            <a:extLst>
              <a:ext uri="{FF2B5EF4-FFF2-40B4-BE49-F238E27FC236}">
                <a16:creationId xmlns:a16="http://schemas.microsoft.com/office/drawing/2014/main" id="{57ABD2A7-E258-426B-BC5B-339B51DB8085}"/>
              </a:ext>
            </a:extLst>
          </p:cNvPr>
          <p:cNvSpPr>
            <a:spLocks noChangeArrowheads="1"/>
          </p:cNvSpPr>
          <p:nvPr/>
        </p:nvSpPr>
        <p:spPr bwMode="auto">
          <a:xfrm>
            <a:off x="9226781" y="619246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Oval 654">
            <a:extLst>
              <a:ext uri="{FF2B5EF4-FFF2-40B4-BE49-F238E27FC236}">
                <a16:creationId xmlns:a16="http://schemas.microsoft.com/office/drawing/2014/main" id="{6A945048-8F59-4AE7-B3C8-1D7B863CEDBA}"/>
              </a:ext>
            </a:extLst>
          </p:cNvPr>
          <p:cNvSpPr>
            <a:spLocks noChangeArrowheads="1"/>
          </p:cNvSpPr>
          <p:nvPr/>
        </p:nvSpPr>
        <p:spPr bwMode="auto">
          <a:xfrm>
            <a:off x="9228369" y="6030535"/>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Oval 655">
            <a:extLst>
              <a:ext uri="{FF2B5EF4-FFF2-40B4-BE49-F238E27FC236}">
                <a16:creationId xmlns:a16="http://schemas.microsoft.com/office/drawing/2014/main" id="{A5B3CC2B-7360-4DBE-AFBE-D93818D773A0}"/>
              </a:ext>
            </a:extLst>
          </p:cNvPr>
          <p:cNvSpPr>
            <a:spLocks noChangeArrowheads="1"/>
          </p:cNvSpPr>
          <p:nvPr/>
        </p:nvSpPr>
        <p:spPr bwMode="auto">
          <a:xfrm>
            <a:off x="9228369" y="6028948"/>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Oval 656">
            <a:extLst>
              <a:ext uri="{FF2B5EF4-FFF2-40B4-BE49-F238E27FC236}">
                <a16:creationId xmlns:a16="http://schemas.microsoft.com/office/drawing/2014/main" id="{B641446D-6155-430D-AFC6-502AA346BA46}"/>
              </a:ext>
            </a:extLst>
          </p:cNvPr>
          <p:cNvSpPr>
            <a:spLocks noChangeArrowheads="1"/>
          </p:cNvSpPr>
          <p:nvPr/>
        </p:nvSpPr>
        <p:spPr bwMode="auto">
          <a:xfrm>
            <a:off x="9228369" y="6192460"/>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Oval 657">
            <a:extLst>
              <a:ext uri="{FF2B5EF4-FFF2-40B4-BE49-F238E27FC236}">
                <a16:creationId xmlns:a16="http://schemas.microsoft.com/office/drawing/2014/main" id="{B48482DF-D664-4A3E-A216-845BA0AE5A00}"/>
              </a:ext>
            </a:extLst>
          </p:cNvPr>
          <p:cNvSpPr>
            <a:spLocks noChangeArrowheads="1"/>
          </p:cNvSpPr>
          <p:nvPr/>
        </p:nvSpPr>
        <p:spPr bwMode="auto">
          <a:xfrm>
            <a:off x="9228369" y="6028948"/>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Oval 658">
            <a:extLst>
              <a:ext uri="{FF2B5EF4-FFF2-40B4-BE49-F238E27FC236}">
                <a16:creationId xmlns:a16="http://schemas.microsoft.com/office/drawing/2014/main" id="{391030C9-8041-4BFF-9228-C7918E949978}"/>
              </a:ext>
            </a:extLst>
          </p:cNvPr>
          <p:cNvSpPr>
            <a:spLocks noChangeArrowheads="1"/>
          </p:cNvSpPr>
          <p:nvPr/>
        </p:nvSpPr>
        <p:spPr bwMode="auto">
          <a:xfrm>
            <a:off x="9228369" y="619087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Oval 659">
            <a:extLst>
              <a:ext uri="{FF2B5EF4-FFF2-40B4-BE49-F238E27FC236}">
                <a16:creationId xmlns:a16="http://schemas.microsoft.com/office/drawing/2014/main" id="{5ADBAD5F-B4EA-4E71-AAD8-747EEF8BA673}"/>
              </a:ext>
            </a:extLst>
          </p:cNvPr>
          <p:cNvSpPr>
            <a:spLocks noChangeArrowheads="1"/>
          </p:cNvSpPr>
          <p:nvPr/>
        </p:nvSpPr>
        <p:spPr bwMode="auto">
          <a:xfrm>
            <a:off x="9228369" y="6027360"/>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Oval 660">
            <a:extLst>
              <a:ext uri="{FF2B5EF4-FFF2-40B4-BE49-F238E27FC236}">
                <a16:creationId xmlns:a16="http://schemas.microsoft.com/office/drawing/2014/main" id="{4C2ECC30-BB8E-48F8-BB07-20692359879E}"/>
              </a:ext>
            </a:extLst>
          </p:cNvPr>
          <p:cNvSpPr>
            <a:spLocks noChangeArrowheads="1"/>
          </p:cNvSpPr>
          <p:nvPr/>
        </p:nvSpPr>
        <p:spPr bwMode="auto">
          <a:xfrm>
            <a:off x="9228369" y="618928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Oval 661">
            <a:extLst>
              <a:ext uri="{FF2B5EF4-FFF2-40B4-BE49-F238E27FC236}">
                <a16:creationId xmlns:a16="http://schemas.microsoft.com/office/drawing/2014/main" id="{3AF6E915-99CB-44AA-9DC5-B9F237B91850}"/>
              </a:ext>
            </a:extLst>
          </p:cNvPr>
          <p:cNvSpPr>
            <a:spLocks noChangeArrowheads="1"/>
          </p:cNvSpPr>
          <p:nvPr/>
        </p:nvSpPr>
        <p:spPr bwMode="auto">
          <a:xfrm>
            <a:off x="9228369" y="602577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Oval 662">
            <a:extLst>
              <a:ext uri="{FF2B5EF4-FFF2-40B4-BE49-F238E27FC236}">
                <a16:creationId xmlns:a16="http://schemas.microsoft.com/office/drawing/2014/main" id="{D991AE3E-7A43-498D-811F-4CAC579D7F2B}"/>
              </a:ext>
            </a:extLst>
          </p:cNvPr>
          <p:cNvSpPr>
            <a:spLocks noChangeArrowheads="1"/>
          </p:cNvSpPr>
          <p:nvPr/>
        </p:nvSpPr>
        <p:spPr bwMode="auto">
          <a:xfrm>
            <a:off x="9228369" y="61876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Oval 663">
            <a:extLst>
              <a:ext uri="{FF2B5EF4-FFF2-40B4-BE49-F238E27FC236}">
                <a16:creationId xmlns:a16="http://schemas.microsoft.com/office/drawing/2014/main" id="{83F5D3DE-A6CC-4CD4-99EE-E256D3E10C63}"/>
              </a:ext>
            </a:extLst>
          </p:cNvPr>
          <p:cNvSpPr>
            <a:spLocks noChangeArrowheads="1"/>
          </p:cNvSpPr>
          <p:nvPr/>
        </p:nvSpPr>
        <p:spPr bwMode="auto">
          <a:xfrm>
            <a:off x="9229956" y="602418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Oval 664">
            <a:extLst>
              <a:ext uri="{FF2B5EF4-FFF2-40B4-BE49-F238E27FC236}">
                <a16:creationId xmlns:a16="http://schemas.microsoft.com/office/drawing/2014/main" id="{E3A448E9-0C88-4E47-87C2-D267AEC17CD7}"/>
              </a:ext>
            </a:extLst>
          </p:cNvPr>
          <p:cNvSpPr>
            <a:spLocks noChangeArrowheads="1"/>
          </p:cNvSpPr>
          <p:nvPr/>
        </p:nvSpPr>
        <p:spPr bwMode="auto">
          <a:xfrm>
            <a:off x="9229956" y="6024185"/>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Oval 665">
            <a:extLst>
              <a:ext uri="{FF2B5EF4-FFF2-40B4-BE49-F238E27FC236}">
                <a16:creationId xmlns:a16="http://schemas.microsoft.com/office/drawing/2014/main" id="{EB89ECFA-2951-4C55-A90D-995E0CDF78F5}"/>
              </a:ext>
            </a:extLst>
          </p:cNvPr>
          <p:cNvSpPr>
            <a:spLocks noChangeArrowheads="1"/>
          </p:cNvSpPr>
          <p:nvPr/>
        </p:nvSpPr>
        <p:spPr bwMode="auto">
          <a:xfrm>
            <a:off x="9229956" y="60225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Oval 666">
            <a:extLst>
              <a:ext uri="{FF2B5EF4-FFF2-40B4-BE49-F238E27FC236}">
                <a16:creationId xmlns:a16="http://schemas.microsoft.com/office/drawing/2014/main" id="{B6611372-A453-4A79-A45B-91FB24A59B43}"/>
              </a:ext>
            </a:extLst>
          </p:cNvPr>
          <p:cNvSpPr>
            <a:spLocks noChangeArrowheads="1"/>
          </p:cNvSpPr>
          <p:nvPr/>
        </p:nvSpPr>
        <p:spPr bwMode="auto">
          <a:xfrm>
            <a:off x="9229956" y="602101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Oval 667">
            <a:extLst>
              <a:ext uri="{FF2B5EF4-FFF2-40B4-BE49-F238E27FC236}">
                <a16:creationId xmlns:a16="http://schemas.microsoft.com/office/drawing/2014/main" id="{00C63D78-C9FF-470C-8719-E36C1358916C}"/>
              </a:ext>
            </a:extLst>
          </p:cNvPr>
          <p:cNvSpPr>
            <a:spLocks noChangeArrowheads="1"/>
          </p:cNvSpPr>
          <p:nvPr/>
        </p:nvSpPr>
        <p:spPr bwMode="auto">
          <a:xfrm>
            <a:off x="9231544" y="6021010"/>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Oval 668">
            <a:extLst>
              <a:ext uri="{FF2B5EF4-FFF2-40B4-BE49-F238E27FC236}">
                <a16:creationId xmlns:a16="http://schemas.microsoft.com/office/drawing/2014/main" id="{4AB9029E-2006-4F4E-B7B8-8F874897DB7A}"/>
              </a:ext>
            </a:extLst>
          </p:cNvPr>
          <p:cNvSpPr>
            <a:spLocks noChangeArrowheads="1"/>
          </p:cNvSpPr>
          <p:nvPr/>
        </p:nvSpPr>
        <p:spPr bwMode="auto">
          <a:xfrm>
            <a:off x="9231544" y="6019423"/>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Oval 669">
            <a:extLst>
              <a:ext uri="{FF2B5EF4-FFF2-40B4-BE49-F238E27FC236}">
                <a16:creationId xmlns:a16="http://schemas.microsoft.com/office/drawing/2014/main" id="{CA058AA7-5223-4C96-9B85-3DC5AADB0CE2}"/>
              </a:ext>
            </a:extLst>
          </p:cNvPr>
          <p:cNvSpPr>
            <a:spLocks noChangeArrowheads="1"/>
          </p:cNvSpPr>
          <p:nvPr/>
        </p:nvSpPr>
        <p:spPr bwMode="auto">
          <a:xfrm>
            <a:off x="9231544" y="601783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Oval 670">
            <a:extLst>
              <a:ext uri="{FF2B5EF4-FFF2-40B4-BE49-F238E27FC236}">
                <a16:creationId xmlns:a16="http://schemas.microsoft.com/office/drawing/2014/main" id="{75E34066-1F8F-4379-8693-81D3DD3E5A15}"/>
              </a:ext>
            </a:extLst>
          </p:cNvPr>
          <p:cNvSpPr>
            <a:spLocks noChangeArrowheads="1"/>
          </p:cNvSpPr>
          <p:nvPr/>
        </p:nvSpPr>
        <p:spPr bwMode="auto">
          <a:xfrm>
            <a:off x="9231544" y="601624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Oval 671">
            <a:extLst>
              <a:ext uri="{FF2B5EF4-FFF2-40B4-BE49-F238E27FC236}">
                <a16:creationId xmlns:a16="http://schemas.microsoft.com/office/drawing/2014/main" id="{B7BCECCC-22E5-4FF3-9910-157659C115ED}"/>
              </a:ext>
            </a:extLst>
          </p:cNvPr>
          <p:cNvSpPr>
            <a:spLocks noChangeArrowheads="1"/>
          </p:cNvSpPr>
          <p:nvPr/>
        </p:nvSpPr>
        <p:spPr bwMode="auto">
          <a:xfrm>
            <a:off x="9233131" y="6016248"/>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Oval 672">
            <a:extLst>
              <a:ext uri="{FF2B5EF4-FFF2-40B4-BE49-F238E27FC236}">
                <a16:creationId xmlns:a16="http://schemas.microsoft.com/office/drawing/2014/main" id="{4E6A03C3-3FD5-4749-B01D-0883F2BC425B}"/>
              </a:ext>
            </a:extLst>
          </p:cNvPr>
          <p:cNvSpPr>
            <a:spLocks noChangeArrowheads="1"/>
          </p:cNvSpPr>
          <p:nvPr/>
        </p:nvSpPr>
        <p:spPr bwMode="auto">
          <a:xfrm>
            <a:off x="9233131" y="601466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Oval 673">
            <a:extLst>
              <a:ext uri="{FF2B5EF4-FFF2-40B4-BE49-F238E27FC236}">
                <a16:creationId xmlns:a16="http://schemas.microsoft.com/office/drawing/2014/main" id="{24F18C62-E7BD-4328-A722-79ED6BBDB72B}"/>
              </a:ext>
            </a:extLst>
          </p:cNvPr>
          <p:cNvSpPr>
            <a:spLocks noChangeArrowheads="1"/>
          </p:cNvSpPr>
          <p:nvPr/>
        </p:nvSpPr>
        <p:spPr bwMode="auto">
          <a:xfrm>
            <a:off x="9233131" y="601307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Oval 674">
            <a:extLst>
              <a:ext uri="{FF2B5EF4-FFF2-40B4-BE49-F238E27FC236}">
                <a16:creationId xmlns:a16="http://schemas.microsoft.com/office/drawing/2014/main" id="{66BC6ED7-853D-4709-A55B-36ECB2C10ECE}"/>
              </a:ext>
            </a:extLst>
          </p:cNvPr>
          <p:cNvSpPr>
            <a:spLocks noChangeArrowheads="1"/>
          </p:cNvSpPr>
          <p:nvPr/>
        </p:nvSpPr>
        <p:spPr bwMode="auto">
          <a:xfrm>
            <a:off x="9234719" y="6013073"/>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Oval 675">
            <a:extLst>
              <a:ext uri="{FF2B5EF4-FFF2-40B4-BE49-F238E27FC236}">
                <a16:creationId xmlns:a16="http://schemas.microsoft.com/office/drawing/2014/main" id="{E3D2E5A6-F953-4F40-BBE3-AF5791AF958F}"/>
              </a:ext>
            </a:extLst>
          </p:cNvPr>
          <p:cNvSpPr>
            <a:spLocks noChangeArrowheads="1"/>
          </p:cNvSpPr>
          <p:nvPr/>
        </p:nvSpPr>
        <p:spPr bwMode="auto">
          <a:xfrm>
            <a:off x="9234719" y="601148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Oval 676">
            <a:extLst>
              <a:ext uri="{FF2B5EF4-FFF2-40B4-BE49-F238E27FC236}">
                <a16:creationId xmlns:a16="http://schemas.microsoft.com/office/drawing/2014/main" id="{83C4A11B-47F7-4B96-AD1C-F4BD107A624F}"/>
              </a:ext>
            </a:extLst>
          </p:cNvPr>
          <p:cNvSpPr>
            <a:spLocks noChangeArrowheads="1"/>
          </p:cNvSpPr>
          <p:nvPr/>
        </p:nvSpPr>
        <p:spPr bwMode="auto">
          <a:xfrm>
            <a:off x="9234719" y="60098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Oval 677">
            <a:extLst>
              <a:ext uri="{FF2B5EF4-FFF2-40B4-BE49-F238E27FC236}">
                <a16:creationId xmlns:a16="http://schemas.microsoft.com/office/drawing/2014/main" id="{987E89DE-9D31-4862-B995-7C72E7BD5A97}"/>
              </a:ext>
            </a:extLst>
          </p:cNvPr>
          <p:cNvSpPr>
            <a:spLocks noChangeArrowheads="1"/>
          </p:cNvSpPr>
          <p:nvPr/>
        </p:nvSpPr>
        <p:spPr bwMode="auto">
          <a:xfrm>
            <a:off x="9234719" y="6009898"/>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Oval 678">
            <a:extLst>
              <a:ext uri="{FF2B5EF4-FFF2-40B4-BE49-F238E27FC236}">
                <a16:creationId xmlns:a16="http://schemas.microsoft.com/office/drawing/2014/main" id="{98D0921D-4980-4B9E-97FB-57AB76CA552B}"/>
              </a:ext>
            </a:extLst>
          </p:cNvPr>
          <p:cNvSpPr>
            <a:spLocks noChangeArrowheads="1"/>
          </p:cNvSpPr>
          <p:nvPr/>
        </p:nvSpPr>
        <p:spPr bwMode="auto">
          <a:xfrm>
            <a:off x="9236306" y="6008310"/>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Oval 679">
            <a:extLst>
              <a:ext uri="{FF2B5EF4-FFF2-40B4-BE49-F238E27FC236}">
                <a16:creationId xmlns:a16="http://schemas.microsoft.com/office/drawing/2014/main" id="{9D2CF71E-8A02-4D35-BF0D-592EA8042C06}"/>
              </a:ext>
            </a:extLst>
          </p:cNvPr>
          <p:cNvSpPr>
            <a:spLocks noChangeArrowheads="1"/>
          </p:cNvSpPr>
          <p:nvPr/>
        </p:nvSpPr>
        <p:spPr bwMode="auto">
          <a:xfrm>
            <a:off x="9236306" y="6006723"/>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Oval 680">
            <a:extLst>
              <a:ext uri="{FF2B5EF4-FFF2-40B4-BE49-F238E27FC236}">
                <a16:creationId xmlns:a16="http://schemas.microsoft.com/office/drawing/2014/main" id="{B1880EF1-8AF0-4D9F-8839-2019CF5398F7}"/>
              </a:ext>
            </a:extLst>
          </p:cNvPr>
          <p:cNvSpPr>
            <a:spLocks noChangeArrowheads="1"/>
          </p:cNvSpPr>
          <p:nvPr/>
        </p:nvSpPr>
        <p:spPr bwMode="auto">
          <a:xfrm>
            <a:off x="9236306" y="6006723"/>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Oval 681">
            <a:extLst>
              <a:ext uri="{FF2B5EF4-FFF2-40B4-BE49-F238E27FC236}">
                <a16:creationId xmlns:a16="http://schemas.microsoft.com/office/drawing/2014/main" id="{A28885AB-EE60-4B26-9685-A98EF6F3E1DE}"/>
              </a:ext>
            </a:extLst>
          </p:cNvPr>
          <p:cNvSpPr>
            <a:spLocks noChangeArrowheads="1"/>
          </p:cNvSpPr>
          <p:nvPr/>
        </p:nvSpPr>
        <p:spPr bwMode="auto">
          <a:xfrm>
            <a:off x="9236306" y="600513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Oval 682">
            <a:extLst>
              <a:ext uri="{FF2B5EF4-FFF2-40B4-BE49-F238E27FC236}">
                <a16:creationId xmlns:a16="http://schemas.microsoft.com/office/drawing/2014/main" id="{0B19EC5B-BAA7-439E-B7CD-A72594956241}"/>
              </a:ext>
            </a:extLst>
          </p:cNvPr>
          <p:cNvSpPr>
            <a:spLocks noChangeArrowheads="1"/>
          </p:cNvSpPr>
          <p:nvPr/>
        </p:nvSpPr>
        <p:spPr bwMode="auto">
          <a:xfrm>
            <a:off x="9236306" y="600354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Oval 683">
            <a:extLst>
              <a:ext uri="{FF2B5EF4-FFF2-40B4-BE49-F238E27FC236}">
                <a16:creationId xmlns:a16="http://schemas.microsoft.com/office/drawing/2014/main" id="{D0C452DB-CB9E-419E-B843-14E0DD86E899}"/>
              </a:ext>
            </a:extLst>
          </p:cNvPr>
          <p:cNvSpPr>
            <a:spLocks noChangeArrowheads="1"/>
          </p:cNvSpPr>
          <p:nvPr/>
        </p:nvSpPr>
        <p:spPr bwMode="auto">
          <a:xfrm>
            <a:off x="9237894" y="6001960"/>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Oval 684">
            <a:extLst>
              <a:ext uri="{FF2B5EF4-FFF2-40B4-BE49-F238E27FC236}">
                <a16:creationId xmlns:a16="http://schemas.microsoft.com/office/drawing/2014/main" id="{EE422D8D-FC85-49F9-A7BC-07E5049E04EA}"/>
              </a:ext>
            </a:extLst>
          </p:cNvPr>
          <p:cNvSpPr>
            <a:spLocks noChangeArrowheads="1"/>
          </p:cNvSpPr>
          <p:nvPr/>
        </p:nvSpPr>
        <p:spPr bwMode="auto">
          <a:xfrm>
            <a:off x="9237894" y="6001960"/>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Oval 685">
            <a:extLst>
              <a:ext uri="{FF2B5EF4-FFF2-40B4-BE49-F238E27FC236}">
                <a16:creationId xmlns:a16="http://schemas.microsoft.com/office/drawing/2014/main" id="{112A06DF-15AE-45FB-A58F-EDA951FA2BAB}"/>
              </a:ext>
            </a:extLst>
          </p:cNvPr>
          <p:cNvSpPr>
            <a:spLocks noChangeArrowheads="1"/>
          </p:cNvSpPr>
          <p:nvPr/>
        </p:nvSpPr>
        <p:spPr bwMode="auto">
          <a:xfrm>
            <a:off x="9237894" y="600037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Oval 686">
            <a:extLst>
              <a:ext uri="{FF2B5EF4-FFF2-40B4-BE49-F238E27FC236}">
                <a16:creationId xmlns:a16="http://schemas.microsoft.com/office/drawing/2014/main" id="{6FA3B313-DBEB-4B04-B463-11D09529B02D}"/>
              </a:ext>
            </a:extLst>
          </p:cNvPr>
          <p:cNvSpPr>
            <a:spLocks noChangeArrowheads="1"/>
          </p:cNvSpPr>
          <p:nvPr/>
        </p:nvSpPr>
        <p:spPr bwMode="auto">
          <a:xfrm>
            <a:off x="9237894" y="599878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Oval 687">
            <a:extLst>
              <a:ext uri="{FF2B5EF4-FFF2-40B4-BE49-F238E27FC236}">
                <a16:creationId xmlns:a16="http://schemas.microsoft.com/office/drawing/2014/main" id="{DF73E8DE-3800-4C70-91E6-10CEDA832EE8}"/>
              </a:ext>
            </a:extLst>
          </p:cNvPr>
          <p:cNvSpPr>
            <a:spLocks noChangeArrowheads="1"/>
          </p:cNvSpPr>
          <p:nvPr/>
        </p:nvSpPr>
        <p:spPr bwMode="auto">
          <a:xfrm>
            <a:off x="9239481" y="5998785"/>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Oval 688">
            <a:extLst>
              <a:ext uri="{FF2B5EF4-FFF2-40B4-BE49-F238E27FC236}">
                <a16:creationId xmlns:a16="http://schemas.microsoft.com/office/drawing/2014/main" id="{82FE01FC-02FC-4984-8029-52229855ACC7}"/>
              </a:ext>
            </a:extLst>
          </p:cNvPr>
          <p:cNvSpPr>
            <a:spLocks noChangeArrowheads="1"/>
          </p:cNvSpPr>
          <p:nvPr/>
        </p:nvSpPr>
        <p:spPr bwMode="auto">
          <a:xfrm>
            <a:off x="9239481" y="599719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Oval 689">
            <a:extLst>
              <a:ext uri="{FF2B5EF4-FFF2-40B4-BE49-F238E27FC236}">
                <a16:creationId xmlns:a16="http://schemas.microsoft.com/office/drawing/2014/main" id="{75FC6198-8C8C-4B2B-8A5C-B4B53A3EBD65}"/>
              </a:ext>
            </a:extLst>
          </p:cNvPr>
          <p:cNvSpPr>
            <a:spLocks noChangeArrowheads="1"/>
          </p:cNvSpPr>
          <p:nvPr/>
        </p:nvSpPr>
        <p:spPr bwMode="auto">
          <a:xfrm>
            <a:off x="9239481" y="599561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Oval 690">
            <a:extLst>
              <a:ext uri="{FF2B5EF4-FFF2-40B4-BE49-F238E27FC236}">
                <a16:creationId xmlns:a16="http://schemas.microsoft.com/office/drawing/2014/main" id="{FBA7EF18-384A-4CE1-BF6C-3C08B26C5C8A}"/>
              </a:ext>
            </a:extLst>
          </p:cNvPr>
          <p:cNvSpPr>
            <a:spLocks noChangeArrowheads="1"/>
          </p:cNvSpPr>
          <p:nvPr/>
        </p:nvSpPr>
        <p:spPr bwMode="auto">
          <a:xfrm>
            <a:off x="9239481" y="599402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Oval 691">
            <a:extLst>
              <a:ext uri="{FF2B5EF4-FFF2-40B4-BE49-F238E27FC236}">
                <a16:creationId xmlns:a16="http://schemas.microsoft.com/office/drawing/2014/main" id="{4FC5DBF6-1E12-454F-821C-574070BC09D0}"/>
              </a:ext>
            </a:extLst>
          </p:cNvPr>
          <p:cNvSpPr>
            <a:spLocks noChangeArrowheads="1"/>
          </p:cNvSpPr>
          <p:nvPr/>
        </p:nvSpPr>
        <p:spPr bwMode="auto">
          <a:xfrm>
            <a:off x="9241069" y="5994023"/>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Oval 692">
            <a:extLst>
              <a:ext uri="{FF2B5EF4-FFF2-40B4-BE49-F238E27FC236}">
                <a16:creationId xmlns:a16="http://schemas.microsoft.com/office/drawing/2014/main" id="{24CFDF92-1621-4ADA-91DD-0FFEE4DC9EA5}"/>
              </a:ext>
            </a:extLst>
          </p:cNvPr>
          <p:cNvSpPr>
            <a:spLocks noChangeArrowheads="1"/>
          </p:cNvSpPr>
          <p:nvPr/>
        </p:nvSpPr>
        <p:spPr bwMode="auto">
          <a:xfrm>
            <a:off x="9241069" y="599243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Oval 693">
            <a:extLst>
              <a:ext uri="{FF2B5EF4-FFF2-40B4-BE49-F238E27FC236}">
                <a16:creationId xmlns:a16="http://schemas.microsoft.com/office/drawing/2014/main" id="{8053E950-6BFC-438C-86A7-A5DB84C27568}"/>
              </a:ext>
            </a:extLst>
          </p:cNvPr>
          <p:cNvSpPr>
            <a:spLocks noChangeArrowheads="1"/>
          </p:cNvSpPr>
          <p:nvPr/>
        </p:nvSpPr>
        <p:spPr bwMode="auto">
          <a:xfrm>
            <a:off x="9241069" y="5992435"/>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Oval 694">
            <a:extLst>
              <a:ext uri="{FF2B5EF4-FFF2-40B4-BE49-F238E27FC236}">
                <a16:creationId xmlns:a16="http://schemas.microsoft.com/office/drawing/2014/main" id="{27E26BDC-8F28-4CAA-8F67-EC60301CA2B7}"/>
              </a:ext>
            </a:extLst>
          </p:cNvPr>
          <p:cNvSpPr>
            <a:spLocks noChangeArrowheads="1"/>
          </p:cNvSpPr>
          <p:nvPr/>
        </p:nvSpPr>
        <p:spPr bwMode="auto">
          <a:xfrm>
            <a:off x="9242656" y="5990848"/>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Oval 695">
            <a:extLst>
              <a:ext uri="{FF2B5EF4-FFF2-40B4-BE49-F238E27FC236}">
                <a16:creationId xmlns:a16="http://schemas.microsoft.com/office/drawing/2014/main" id="{643CA857-BA99-4206-A964-F98080AB34D7}"/>
              </a:ext>
            </a:extLst>
          </p:cNvPr>
          <p:cNvSpPr>
            <a:spLocks noChangeArrowheads="1"/>
          </p:cNvSpPr>
          <p:nvPr/>
        </p:nvSpPr>
        <p:spPr bwMode="auto">
          <a:xfrm>
            <a:off x="9242656" y="5989260"/>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Oval 696">
            <a:extLst>
              <a:ext uri="{FF2B5EF4-FFF2-40B4-BE49-F238E27FC236}">
                <a16:creationId xmlns:a16="http://schemas.microsoft.com/office/drawing/2014/main" id="{B781B4FE-3177-4320-8972-7495D4E6285B}"/>
              </a:ext>
            </a:extLst>
          </p:cNvPr>
          <p:cNvSpPr>
            <a:spLocks noChangeArrowheads="1"/>
          </p:cNvSpPr>
          <p:nvPr/>
        </p:nvSpPr>
        <p:spPr bwMode="auto">
          <a:xfrm>
            <a:off x="9242656" y="598767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Oval 697">
            <a:extLst>
              <a:ext uri="{FF2B5EF4-FFF2-40B4-BE49-F238E27FC236}">
                <a16:creationId xmlns:a16="http://schemas.microsoft.com/office/drawing/2014/main" id="{BDE9DB62-8C7E-4895-AC82-11EE5B7E8B4F}"/>
              </a:ext>
            </a:extLst>
          </p:cNvPr>
          <p:cNvSpPr>
            <a:spLocks noChangeArrowheads="1"/>
          </p:cNvSpPr>
          <p:nvPr/>
        </p:nvSpPr>
        <p:spPr bwMode="auto">
          <a:xfrm>
            <a:off x="9242656" y="5987673"/>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Oval 698">
            <a:extLst>
              <a:ext uri="{FF2B5EF4-FFF2-40B4-BE49-F238E27FC236}">
                <a16:creationId xmlns:a16="http://schemas.microsoft.com/office/drawing/2014/main" id="{6A56B19F-0EE0-4BDC-B9D1-8671DA744194}"/>
              </a:ext>
            </a:extLst>
          </p:cNvPr>
          <p:cNvSpPr>
            <a:spLocks noChangeArrowheads="1"/>
          </p:cNvSpPr>
          <p:nvPr/>
        </p:nvSpPr>
        <p:spPr bwMode="auto">
          <a:xfrm>
            <a:off x="9244244" y="598608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Oval 699">
            <a:extLst>
              <a:ext uri="{FF2B5EF4-FFF2-40B4-BE49-F238E27FC236}">
                <a16:creationId xmlns:a16="http://schemas.microsoft.com/office/drawing/2014/main" id="{E20D5D37-8CC5-4F8E-9944-A905CE27C48E}"/>
              </a:ext>
            </a:extLst>
          </p:cNvPr>
          <p:cNvSpPr>
            <a:spLocks noChangeArrowheads="1"/>
          </p:cNvSpPr>
          <p:nvPr/>
        </p:nvSpPr>
        <p:spPr bwMode="auto">
          <a:xfrm>
            <a:off x="9244244" y="5984498"/>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Oval 700">
            <a:extLst>
              <a:ext uri="{FF2B5EF4-FFF2-40B4-BE49-F238E27FC236}">
                <a16:creationId xmlns:a16="http://schemas.microsoft.com/office/drawing/2014/main" id="{799B3CD3-19C1-420D-AF7D-B4D14C89FAD1}"/>
              </a:ext>
            </a:extLst>
          </p:cNvPr>
          <p:cNvSpPr>
            <a:spLocks noChangeArrowheads="1"/>
          </p:cNvSpPr>
          <p:nvPr/>
        </p:nvSpPr>
        <p:spPr bwMode="auto">
          <a:xfrm>
            <a:off x="9244244" y="5984498"/>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Oval 701">
            <a:extLst>
              <a:ext uri="{FF2B5EF4-FFF2-40B4-BE49-F238E27FC236}">
                <a16:creationId xmlns:a16="http://schemas.microsoft.com/office/drawing/2014/main" id="{B901FA60-117D-4EA2-B2A0-623B1F6110AC}"/>
              </a:ext>
            </a:extLst>
          </p:cNvPr>
          <p:cNvSpPr>
            <a:spLocks noChangeArrowheads="1"/>
          </p:cNvSpPr>
          <p:nvPr/>
        </p:nvSpPr>
        <p:spPr bwMode="auto">
          <a:xfrm>
            <a:off x="9244244" y="598291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Oval 702">
            <a:extLst>
              <a:ext uri="{FF2B5EF4-FFF2-40B4-BE49-F238E27FC236}">
                <a16:creationId xmlns:a16="http://schemas.microsoft.com/office/drawing/2014/main" id="{2DAB89D5-BD95-4252-8417-9FB33C95E3AC}"/>
              </a:ext>
            </a:extLst>
          </p:cNvPr>
          <p:cNvSpPr>
            <a:spLocks noChangeArrowheads="1"/>
          </p:cNvSpPr>
          <p:nvPr/>
        </p:nvSpPr>
        <p:spPr bwMode="auto">
          <a:xfrm>
            <a:off x="9245831" y="5981323"/>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Oval 703">
            <a:extLst>
              <a:ext uri="{FF2B5EF4-FFF2-40B4-BE49-F238E27FC236}">
                <a16:creationId xmlns:a16="http://schemas.microsoft.com/office/drawing/2014/main" id="{0883732D-3403-43A0-AF2D-BE5C34821EA4}"/>
              </a:ext>
            </a:extLst>
          </p:cNvPr>
          <p:cNvSpPr>
            <a:spLocks noChangeArrowheads="1"/>
          </p:cNvSpPr>
          <p:nvPr/>
        </p:nvSpPr>
        <p:spPr bwMode="auto">
          <a:xfrm>
            <a:off x="9245831" y="597973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Oval 704">
            <a:extLst>
              <a:ext uri="{FF2B5EF4-FFF2-40B4-BE49-F238E27FC236}">
                <a16:creationId xmlns:a16="http://schemas.microsoft.com/office/drawing/2014/main" id="{4C327732-FEBF-4C94-AD25-23BC360002F3}"/>
              </a:ext>
            </a:extLst>
          </p:cNvPr>
          <p:cNvSpPr>
            <a:spLocks noChangeArrowheads="1"/>
          </p:cNvSpPr>
          <p:nvPr/>
        </p:nvSpPr>
        <p:spPr bwMode="auto">
          <a:xfrm>
            <a:off x="9245831" y="5979735"/>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Oval 705">
            <a:extLst>
              <a:ext uri="{FF2B5EF4-FFF2-40B4-BE49-F238E27FC236}">
                <a16:creationId xmlns:a16="http://schemas.microsoft.com/office/drawing/2014/main" id="{B8BFEEB6-52C8-4534-97F2-CAF145D3492E}"/>
              </a:ext>
            </a:extLst>
          </p:cNvPr>
          <p:cNvSpPr>
            <a:spLocks noChangeArrowheads="1"/>
          </p:cNvSpPr>
          <p:nvPr/>
        </p:nvSpPr>
        <p:spPr bwMode="auto">
          <a:xfrm>
            <a:off x="9245831" y="597814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Oval 706">
            <a:extLst>
              <a:ext uri="{FF2B5EF4-FFF2-40B4-BE49-F238E27FC236}">
                <a16:creationId xmlns:a16="http://schemas.microsoft.com/office/drawing/2014/main" id="{D1448E0A-9918-425B-89FD-E0A5B6D26FDB}"/>
              </a:ext>
            </a:extLst>
          </p:cNvPr>
          <p:cNvSpPr>
            <a:spLocks noChangeArrowheads="1"/>
          </p:cNvSpPr>
          <p:nvPr/>
        </p:nvSpPr>
        <p:spPr bwMode="auto">
          <a:xfrm>
            <a:off x="9245831" y="597656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Oval 707">
            <a:extLst>
              <a:ext uri="{FF2B5EF4-FFF2-40B4-BE49-F238E27FC236}">
                <a16:creationId xmlns:a16="http://schemas.microsoft.com/office/drawing/2014/main" id="{B05BAA4C-E6FE-45CD-BF01-63425DDB2CF4}"/>
              </a:ext>
            </a:extLst>
          </p:cNvPr>
          <p:cNvSpPr>
            <a:spLocks noChangeArrowheads="1"/>
          </p:cNvSpPr>
          <p:nvPr/>
        </p:nvSpPr>
        <p:spPr bwMode="auto">
          <a:xfrm>
            <a:off x="9247419" y="5976560"/>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Oval 708">
            <a:extLst>
              <a:ext uri="{FF2B5EF4-FFF2-40B4-BE49-F238E27FC236}">
                <a16:creationId xmlns:a16="http://schemas.microsoft.com/office/drawing/2014/main" id="{A0D5BA6E-B362-43E6-83A8-615D22A60174}"/>
              </a:ext>
            </a:extLst>
          </p:cNvPr>
          <p:cNvSpPr>
            <a:spLocks noChangeArrowheads="1"/>
          </p:cNvSpPr>
          <p:nvPr/>
        </p:nvSpPr>
        <p:spPr bwMode="auto">
          <a:xfrm>
            <a:off x="9247419" y="5974973"/>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Oval 709">
            <a:extLst>
              <a:ext uri="{FF2B5EF4-FFF2-40B4-BE49-F238E27FC236}">
                <a16:creationId xmlns:a16="http://schemas.microsoft.com/office/drawing/2014/main" id="{B3C9326C-C4B0-426D-9844-DC7812816E54}"/>
              </a:ext>
            </a:extLst>
          </p:cNvPr>
          <p:cNvSpPr>
            <a:spLocks noChangeArrowheads="1"/>
          </p:cNvSpPr>
          <p:nvPr/>
        </p:nvSpPr>
        <p:spPr bwMode="auto">
          <a:xfrm>
            <a:off x="9247419" y="597338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Oval 710">
            <a:extLst>
              <a:ext uri="{FF2B5EF4-FFF2-40B4-BE49-F238E27FC236}">
                <a16:creationId xmlns:a16="http://schemas.microsoft.com/office/drawing/2014/main" id="{211A122F-8175-4E2D-BD55-E62985A7F378}"/>
              </a:ext>
            </a:extLst>
          </p:cNvPr>
          <p:cNvSpPr>
            <a:spLocks noChangeArrowheads="1"/>
          </p:cNvSpPr>
          <p:nvPr/>
        </p:nvSpPr>
        <p:spPr bwMode="auto">
          <a:xfrm>
            <a:off x="9247419" y="5973385"/>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Oval 711">
            <a:extLst>
              <a:ext uri="{FF2B5EF4-FFF2-40B4-BE49-F238E27FC236}">
                <a16:creationId xmlns:a16="http://schemas.microsoft.com/office/drawing/2014/main" id="{33F6A217-E328-433A-8029-01F854F50A7B}"/>
              </a:ext>
            </a:extLst>
          </p:cNvPr>
          <p:cNvSpPr>
            <a:spLocks noChangeArrowheads="1"/>
          </p:cNvSpPr>
          <p:nvPr/>
        </p:nvSpPr>
        <p:spPr bwMode="auto">
          <a:xfrm>
            <a:off x="9249006" y="5971798"/>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Oval 712">
            <a:extLst>
              <a:ext uri="{FF2B5EF4-FFF2-40B4-BE49-F238E27FC236}">
                <a16:creationId xmlns:a16="http://schemas.microsoft.com/office/drawing/2014/main" id="{71560F5A-EFDD-4A60-BC8F-4311CA26B88C}"/>
              </a:ext>
            </a:extLst>
          </p:cNvPr>
          <p:cNvSpPr>
            <a:spLocks noChangeArrowheads="1"/>
          </p:cNvSpPr>
          <p:nvPr/>
        </p:nvSpPr>
        <p:spPr bwMode="auto">
          <a:xfrm>
            <a:off x="9249006" y="5970210"/>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Oval 713">
            <a:extLst>
              <a:ext uri="{FF2B5EF4-FFF2-40B4-BE49-F238E27FC236}">
                <a16:creationId xmlns:a16="http://schemas.microsoft.com/office/drawing/2014/main" id="{90BC323D-D0CD-48E9-82F4-7C35514EEF12}"/>
              </a:ext>
            </a:extLst>
          </p:cNvPr>
          <p:cNvSpPr>
            <a:spLocks noChangeArrowheads="1"/>
          </p:cNvSpPr>
          <p:nvPr/>
        </p:nvSpPr>
        <p:spPr bwMode="auto">
          <a:xfrm>
            <a:off x="9249006" y="5970210"/>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Oval 714">
            <a:extLst>
              <a:ext uri="{FF2B5EF4-FFF2-40B4-BE49-F238E27FC236}">
                <a16:creationId xmlns:a16="http://schemas.microsoft.com/office/drawing/2014/main" id="{4E31D73C-C129-49FD-9422-8CBFE3E57EAF}"/>
              </a:ext>
            </a:extLst>
          </p:cNvPr>
          <p:cNvSpPr>
            <a:spLocks noChangeArrowheads="1"/>
          </p:cNvSpPr>
          <p:nvPr/>
        </p:nvSpPr>
        <p:spPr bwMode="auto">
          <a:xfrm>
            <a:off x="9250594" y="5968623"/>
            <a:ext cx="7938"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Oval 715">
            <a:extLst>
              <a:ext uri="{FF2B5EF4-FFF2-40B4-BE49-F238E27FC236}">
                <a16:creationId xmlns:a16="http://schemas.microsoft.com/office/drawing/2014/main" id="{DD52CCEA-2B8F-4690-9802-49D9AEB08D08}"/>
              </a:ext>
            </a:extLst>
          </p:cNvPr>
          <p:cNvSpPr>
            <a:spLocks noChangeArrowheads="1"/>
          </p:cNvSpPr>
          <p:nvPr/>
        </p:nvSpPr>
        <p:spPr bwMode="auto">
          <a:xfrm>
            <a:off x="9250594" y="5967035"/>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Oval 716">
            <a:extLst>
              <a:ext uri="{FF2B5EF4-FFF2-40B4-BE49-F238E27FC236}">
                <a16:creationId xmlns:a16="http://schemas.microsoft.com/office/drawing/2014/main" id="{3C8A786D-BE43-465E-AB40-7D50093801B3}"/>
              </a:ext>
            </a:extLst>
          </p:cNvPr>
          <p:cNvSpPr>
            <a:spLocks noChangeArrowheads="1"/>
          </p:cNvSpPr>
          <p:nvPr/>
        </p:nvSpPr>
        <p:spPr bwMode="auto">
          <a:xfrm>
            <a:off x="9250594" y="5965448"/>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Oval 717">
            <a:extLst>
              <a:ext uri="{FF2B5EF4-FFF2-40B4-BE49-F238E27FC236}">
                <a16:creationId xmlns:a16="http://schemas.microsoft.com/office/drawing/2014/main" id="{8EEC2F76-11C6-49BD-85A4-F976159CB302}"/>
              </a:ext>
            </a:extLst>
          </p:cNvPr>
          <p:cNvSpPr>
            <a:spLocks noChangeArrowheads="1"/>
          </p:cNvSpPr>
          <p:nvPr/>
        </p:nvSpPr>
        <p:spPr bwMode="auto">
          <a:xfrm>
            <a:off x="9250594" y="5965448"/>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Oval 718">
            <a:extLst>
              <a:ext uri="{FF2B5EF4-FFF2-40B4-BE49-F238E27FC236}">
                <a16:creationId xmlns:a16="http://schemas.microsoft.com/office/drawing/2014/main" id="{FF9E6DCB-FE80-489B-9C84-F21C31D485AC}"/>
              </a:ext>
            </a:extLst>
          </p:cNvPr>
          <p:cNvSpPr>
            <a:spLocks noChangeArrowheads="1"/>
          </p:cNvSpPr>
          <p:nvPr/>
        </p:nvSpPr>
        <p:spPr bwMode="auto">
          <a:xfrm>
            <a:off x="9252181" y="5963860"/>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Oval 719">
            <a:extLst>
              <a:ext uri="{FF2B5EF4-FFF2-40B4-BE49-F238E27FC236}">
                <a16:creationId xmlns:a16="http://schemas.microsoft.com/office/drawing/2014/main" id="{991E669F-D57F-4EE9-A10A-12DCDCEDED28}"/>
              </a:ext>
            </a:extLst>
          </p:cNvPr>
          <p:cNvSpPr>
            <a:spLocks noChangeArrowheads="1"/>
          </p:cNvSpPr>
          <p:nvPr/>
        </p:nvSpPr>
        <p:spPr bwMode="auto">
          <a:xfrm>
            <a:off x="9252181" y="5962273"/>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Oval 720">
            <a:extLst>
              <a:ext uri="{FF2B5EF4-FFF2-40B4-BE49-F238E27FC236}">
                <a16:creationId xmlns:a16="http://schemas.microsoft.com/office/drawing/2014/main" id="{2268EED5-0258-472A-8AA3-E1A4F8E8679C}"/>
              </a:ext>
            </a:extLst>
          </p:cNvPr>
          <p:cNvSpPr>
            <a:spLocks noChangeArrowheads="1"/>
          </p:cNvSpPr>
          <p:nvPr/>
        </p:nvSpPr>
        <p:spPr bwMode="auto">
          <a:xfrm>
            <a:off x="9252181" y="5962273"/>
            <a:ext cx="9525" cy="7937"/>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Oval 721">
            <a:extLst>
              <a:ext uri="{FF2B5EF4-FFF2-40B4-BE49-F238E27FC236}">
                <a16:creationId xmlns:a16="http://schemas.microsoft.com/office/drawing/2014/main" id="{CA01838D-54D6-4B66-8D35-FC3F7D170565}"/>
              </a:ext>
            </a:extLst>
          </p:cNvPr>
          <p:cNvSpPr>
            <a:spLocks noChangeArrowheads="1"/>
          </p:cNvSpPr>
          <p:nvPr/>
        </p:nvSpPr>
        <p:spPr bwMode="auto">
          <a:xfrm>
            <a:off x="9252181" y="5960685"/>
            <a:ext cx="9525"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Oval 722">
            <a:extLst>
              <a:ext uri="{FF2B5EF4-FFF2-40B4-BE49-F238E27FC236}">
                <a16:creationId xmlns:a16="http://schemas.microsoft.com/office/drawing/2014/main" id="{EAED6342-B214-4BAE-A06C-563B639EC928}"/>
              </a:ext>
            </a:extLst>
          </p:cNvPr>
          <p:cNvSpPr>
            <a:spLocks noChangeArrowheads="1"/>
          </p:cNvSpPr>
          <p:nvPr/>
        </p:nvSpPr>
        <p:spPr bwMode="auto">
          <a:xfrm>
            <a:off x="9253769" y="5959098"/>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Rectangle 196">
            <a:extLst>
              <a:ext uri="{FF2B5EF4-FFF2-40B4-BE49-F238E27FC236}">
                <a16:creationId xmlns:a16="http://schemas.microsoft.com/office/drawing/2014/main" id="{FBB15A1A-BE1B-4899-9910-B6211D72AB23}"/>
              </a:ext>
            </a:extLst>
          </p:cNvPr>
          <p:cNvSpPr>
            <a:spLocks noChangeArrowheads="1"/>
          </p:cNvSpPr>
          <p:nvPr/>
        </p:nvSpPr>
        <p:spPr bwMode="auto">
          <a:xfrm>
            <a:off x="11573857" y="6618231"/>
            <a:ext cx="46320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 10</a:t>
            </a:r>
            <a:r>
              <a:rPr kumimoji="0" lang="en-US" altLang="en-US" sz="900" b="0" i="0" u="none" strike="noStrike" cap="none" normalizeH="0" baseline="30000" dirty="0">
                <a:ln>
                  <a:noFill/>
                </a:ln>
                <a:solidFill>
                  <a:srgbClr val="262626"/>
                </a:solidFill>
                <a:effectLst/>
                <a:latin typeface="Arial" panose="020B0604020202020204" pitchFamily="34" charset="0"/>
              </a:rPr>
              <a:t>4</a:t>
            </a:r>
            <a:endParaRPr kumimoji="0" lang="en-US" altLang="en-US" sz="3200" b="0" i="0" u="none" strike="noStrike" cap="none" normalizeH="0" baseline="30000" dirty="0">
              <a:ln>
                <a:noFill/>
              </a:ln>
              <a:solidFill>
                <a:schemeClr val="tx1"/>
              </a:solidFill>
              <a:effectLst/>
              <a:latin typeface="Arial" panose="020B0604020202020204" pitchFamily="34" charset="0"/>
            </a:endParaRPr>
          </a:p>
        </p:txBody>
      </p:sp>
      <p:sp>
        <p:nvSpPr>
          <p:cNvPr id="552" name="Rectangle 551">
            <a:extLst>
              <a:ext uri="{FF2B5EF4-FFF2-40B4-BE49-F238E27FC236}">
                <a16:creationId xmlns:a16="http://schemas.microsoft.com/office/drawing/2014/main" id="{E02A47D5-4FE8-4E2E-8F0D-B745A0BAA873}"/>
              </a:ext>
            </a:extLst>
          </p:cNvPr>
          <p:cNvSpPr/>
          <p:nvPr/>
        </p:nvSpPr>
        <p:spPr>
          <a:xfrm>
            <a:off x="2352851" y="5610791"/>
            <a:ext cx="4777205" cy="461665"/>
          </a:xfrm>
          <a:prstGeom prst="rect">
            <a:avLst/>
          </a:prstGeom>
        </p:spPr>
        <p:txBody>
          <a:bodyPr wrap="none">
            <a:spAutoFit/>
          </a:bodyPr>
          <a:lstStyle/>
          <a:p>
            <a:r>
              <a:rPr lang="en-US" sz="1200" dirty="0" err="1"/>
              <a:t>OmniAnomaly</a:t>
            </a:r>
            <a:r>
              <a:rPr lang="en-US" sz="1200" dirty="0"/>
              <a:t>/</a:t>
            </a:r>
            <a:r>
              <a:rPr lang="en-US" sz="1200" dirty="0" err="1"/>
              <a:t>ServerMachineDataset</a:t>
            </a:r>
            <a:r>
              <a:rPr lang="en-US" sz="1200" dirty="0"/>
              <a:t>/test/machine-2-8.txt </a:t>
            </a:r>
            <a:r>
              <a:rPr lang="en-US" sz="1200" dirty="0">
                <a:solidFill>
                  <a:srgbClr val="FF0000"/>
                </a:solidFill>
              </a:rPr>
              <a:t>Ground Truth</a:t>
            </a:r>
          </a:p>
          <a:p>
            <a:endParaRPr lang="en-US" sz="1200" dirty="0"/>
          </a:p>
        </p:txBody>
      </p:sp>
      <p:sp>
        <p:nvSpPr>
          <p:cNvPr id="553" name="Freeform 1318">
            <a:extLst>
              <a:ext uri="{FF2B5EF4-FFF2-40B4-BE49-F238E27FC236}">
                <a16:creationId xmlns:a16="http://schemas.microsoft.com/office/drawing/2014/main" id="{89B134F9-4C36-48E0-900C-88DAD2E67986}"/>
              </a:ext>
            </a:extLst>
          </p:cNvPr>
          <p:cNvSpPr>
            <a:spLocks/>
          </p:cNvSpPr>
          <p:nvPr/>
        </p:nvSpPr>
        <p:spPr bwMode="auto">
          <a:xfrm>
            <a:off x="2426993" y="5715000"/>
            <a:ext cx="9450388" cy="145673"/>
          </a:xfrm>
          <a:custGeom>
            <a:avLst/>
            <a:gdLst>
              <a:gd name="T0" fmla="*/ 89 w 5647"/>
              <a:gd name="T1" fmla="*/ 1189 h 1189"/>
              <a:gd name="T2" fmla="*/ 177 w 5647"/>
              <a:gd name="T3" fmla="*/ 1189 h 1189"/>
              <a:gd name="T4" fmla="*/ 266 w 5647"/>
              <a:gd name="T5" fmla="*/ 1189 h 1189"/>
              <a:gd name="T6" fmla="*/ 354 w 5647"/>
              <a:gd name="T7" fmla="*/ 1189 h 1189"/>
              <a:gd name="T8" fmla="*/ 442 w 5647"/>
              <a:gd name="T9" fmla="*/ 1189 h 1189"/>
              <a:gd name="T10" fmla="*/ 531 w 5647"/>
              <a:gd name="T11" fmla="*/ 1189 h 1189"/>
              <a:gd name="T12" fmla="*/ 619 w 5647"/>
              <a:gd name="T13" fmla="*/ 1189 h 1189"/>
              <a:gd name="T14" fmla="*/ 707 w 5647"/>
              <a:gd name="T15" fmla="*/ 1189 h 1189"/>
              <a:gd name="T16" fmla="*/ 796 w 5647"/>
              <a:gd name="T17" fmla="*/ 1189 h 1189"/>
              <a:gd name="T18" fmla="*/ 884 w 5647"/>
              <a:gd name="T19" fmla="*/ 1189 h 1189"/>
              <a:gd name="T20" fmla="*/ 973 w 5647"/>
              <a:gd name="T21" fmla="*/ 1189 h 1189"/>
              <a:gd name="T22" fmla="*/ 1061 w 5647"/>
              <a:gd name="T23" fmla="*/ 1189 h 1189"/>
              <a:gd name="T24" fmla="*/ 1149 w 5647"/>
              <a:gd name="T25" fmla="*/ 1189 h 1189"/>
              <a:gd name="T26" fmla="*/ 1238 w 5647"/>
              <a:gd name="T27" fmla="*/ 1189 h 1189"/>
              <a:gd name="T28" fmla="*/ 1326 w 5647"/>
              <a:gd name="T29" fmla="*/ 1189 h 1189"/>
              <a:gd name="T30" fmla="*/ 1414 w 5647"/>
              <a:gd name="T31" fmla="*/ 1189 h 1189"/>
              <a:gd name="T32" fmla="*/ 1503 w 5647"/>
              <a:gd name="T33" fmla="*/ 1189 h 1189"/>
              <a:gd name="T34" fmla="*/ 1591 w 5647"/>
              <a:gd name="T35" fmla="*/ 1189 h 1189"/>
              <a:gd name="T36" fmla="*/ 1680 w 5647"/>
              <a:gd name="T37" fmla="*/ 1189 h 1189"/>
              <a:gd name="T38" fmla="*/ 1768 w 5647"/>
              <a:gd name="T39" fmla="*/ 1189 h 1189"/>
              <a:gd name="T40" fmla="*/ 1857 w 5647"/>
              <a:gd name="T41" fmla="*/ 1189 h 1189"/>
              <a:gd name="T42" fmla="*/ 1945 w 5647"/>
              <a:gd name="T43" fmla="*/ 1189 h 1189"/>
              <a:gd name="T44" fmla="*/ 2033 w 5647"/>
              <a:gd name="T45" fmla="*/ 1189 h 1189"/>
              <a:gd name="T46" fmla="*/ 2122 w 5647"/>
              <a:gd name="T47" fmla="*/ 1189 h 1189"/>
              <a:gd name="T48" fmla="*/ 2210 w 5647"/>
              <a:gd name="T49" fmla="*/ 1189 h 1189"/>
              <a:gd name="T50" fmla="*/ 2298 w 5647"/>
              <a:gd name="T51" fmla="*/ 1189 h 1189"/>
              <a:gd name="T52" fmla="*/ 2387 w 5647"/>
              <a:gd name="T53" fmla="*/ 1189 h 1189"/>
              <a:gd name="T54" fmla="*/ 2475 w 5647"/>
              <a:gd name="T55" fmla="*/ 1189 h 1189"/>
              <a:gd name="T56" fmla="*/ 2564 w 5647"/>
              <a:gd name="T57" fmla="*/ 1189 h 1189"/>
              <a:gd name="T58" fmla="*/ 2652 w 5647"/>
              <a:gd name="T59" fmla="*/ 1189 h 1189"/>
              <a:gd name="T60" fmla="*/ 2740 w 5647"/>
              <a:gd name="T61" fmla="*/ 1189 h 1189"/>
              <a:gd name="T62" fmla="*/ 2829 w 5647"/>
              <a:gd name="T63" fmla="*/ 1189 h 1189"/>
              <a:gd name="T64" fmla="*/ 2917 w 5647"/>
              <a:gd name="T65" fmla="*/ 1189 h 1189"/>
              <a:gd name="T66" fmla="*/ 3006 w 5647"/>
              <a:gd name="T67" fmla="*/ 1189 h 1189"/>
              <a:gd name="T68" fmla="*/ 3094 w 5647"/>
              <a:gd name="T69" fmla="*/ 1189 h 1189"/>
              <a:gd name="T70" fmla="*/ 3182 w 5647"/>
              <a:gd name="T71" fmla="*/ 1189 h 1189"/>
              <a:gd name="T72" fmla="*/ 3271 w 5647"/>
              <a:gd name="T73" fmla="*/ 1189 h 1189"/>
              <a:gd name="T74" fmla="*/ 3359 w 5647"/>
              <a:gd name="T75" fmla="*/ 1189 h 1189"/>
              <a:gd name="T76" fmla="*/ 3448 w 5647"/>
              <a:gd name="T77" fmla="*/ 1189 h 1189"/>
              <a:gd name="T78" fmla="*/ 3536 w 5647"/>
              <a:gd name="T79" fmla="*/ 1189 h 1189"/>
              <a:gd name="T80" fmla="*/ 3624 w 5647"/>
              <a:gd name="T81" fmla="*/ 1189 h 1189"/>
              <a:gd name="T82" fmla="*/ 3713 w 5647"/>
              <a:gd name="T83" fmla="*/ 1189 h 1189"/>
              <a:gd name="T84" fmla="*/ 3801 w 5647"/>
              <a:gd name="T85" fmla="*/ 1189 h 1189"/>
              <a:gd name="T86" fmla="*/ 3889 w 5647"/>
              <a:gd name="T87" fmla="*/ 1189 h 1189"/>
              <a:gd name="T88" fmla="*/ 3978 w 5647"/>
              <a:gd name="T89" fmla="*/ 1189 h 1189"/>
              <a:gd name="T90" fmla="*/ 4066 w 5647"/>
              <a:gd name="T91" fmla="*/ 1189 h 1189"/>
              <a:gd name="T92" fmla="*/ 4155 w 5647"/>
              <a:gd name="T93" fmla="*/ 1189 h 1189"/>
              <a:gd name="T94" fmla="*/ 4243 w 5647"/>
              <a:gd name="T95" fmla="*/ 1189 h 1189"/>
              <a:gd name="T96" fmla="*/ 4331 w 5647"/>
              <a:gd name="T97" fmla="*/ 1189 h 1189"/>
              <a:gd name="T98" fmla="*/ 4420 w 5647"/>
              <a:gd name="T99" fmla="*/ 1189 h 1189"/>
              <a:gd name="T100" fmla="*/ 4508 w 5647"/>
              <a:gd name="T101" fmla="*/ 1189 h 1189"/>
              <a:gd name="T102" fmla="*/ 4597 w 5647"/>
              <a:gd name="T103" fmla="*/ 1189 h 1189"/>
              <a:gd name="T104" fmla="*/ 4685 w 5647"/>
              <a:gd name="T105" fmla="*/ 1189 h 1189"/>
              <a:gd name="T106" fmla="*/ 4774 w 5647"/>
              <a:gd name="T107" fmla="*/ 1189 h 1189"/>
              <a:gd name="T108" fmla="*/ 4862 w 5647"/>
              <a:gd name="T109" fmla="*/ 1189 h 1189"/>
              <a:gd name="T110" fmla="*/ 4950 w 5647"/>
              <a:gd name="T111" fmla="*/ 1189 h 1189"/>
              <a:gd name="T112" fmla="*/ 5039 w 5647"/>
              <a:gd name="T113" fmla="*/ 1189 h 1189"/>
              <a:gd name="T114" fmla="*/ 5127 w 5647"/>
              <a:gd name="T115" fmla="*/ 1189 h 1189"/>
              <a:gd name="T116" fmla="*/ 5215 w 5647"/>
              <a:gd name="T117" fmla="*/ 1189 h 1189"/>
              <a:gd name="T118" fmla="*/ 5304 w 5647"/>
              <a:gd name="T119" fmla="*/ 1189 h 1189"/>
              <a:gd name="T120" fmla="*/ 5392 w 5647"/>
              <a:gd name="T121" fmla="*/ 1189 h 1189"/>
              <a:gd name="T122" fmla="*/ 5481 w 5647"/>
              <a:gd name="T123" fmla="*/ 1189 h 1189"/>
              <a:gd name="T124" fmla="*/ 5569 w 5647"/>
              <a:gd name="T125" fmla="*/ 1189 h 1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47" h="1189">
                <a:moveTo>
                  <a:pt x="0" y="1189"/>
                </a:moveTo>
                <a:lnTo>
                  <a:pt x="1" y="1189"/>
                </a:lnTo>
                <a:lnTo>
                  <a:pt x="1" y="1189"/>
                </a:lnTo>
                <a:lnTo>
                  <a:pt x="1" y="1189"/>
                </a:lnTo>
                <a:lnTo>
                  <a:pt x="2" y="1189"/>
                </a:lnTo>
                <a:lnTo>
                  <a:pt x="2" y="1189"/>
                </a:lnTo>
                <a:lnTo>
                  <a:pt x="2" y="1189"/>
                </a:lnTo>
                <a:lnTo>
                  <a:pt x="2" y="1189"/>
                </a:lnTo>
                <a:lnTo>
                  <a:pt x="2" y="1189"/>
                </a:lnTo>
                <a:lnTo>
                  <a:pt x="3" y="1189"/>
                </a:lnTo>
                <a:lnTo>
                  <a:pt x="3" y="1189"/>
                </a:lnTo>
                <a:lnTo>
                  <a:pt x="3" y="1189"/>
                </a:lnTo>
                <a:lnTo>
                  <a:pt x="3" y="1189"/>
                </a:lnTo>
                <a:lnTo>
                  <a:pt x="4" y="1189"/>
                </a:lnTo>
                <a:lnTo>
                  <a:pt x="4" y="1189"/>
                </a:lnTo>
                <a:lnTo>
                  <a:pt x="4" y="1189"/>
                </a:lnTo>
                <a:lnTo>
                  <a:pt x="4" y="1189"/>
                </a:lnTo>
                <a:lnTo>
                  <a:pt x="4" y="1189"/>
                </a:lnTo>
                <a:lnTo>
                  <a:pt x="5" y="1189"/>
                </a:lnTo>
                <a:lnTo>
                  <a:pt x="5" y="1189"/>
                </a:lnTo>
                <a:lnTo>
                  <a:pt x="5" y="1189"/>
                </a:lnTo>
                <a:lnTo>
                  <a:pt x="6" y="1189"/>
                </a:lnTo>
                <a:lnTo>
                  <a:pt x="6" y="1189"/>
                </a:lnTo>
                <a:lnTo>
                  <a:pt x="6" y="1189"/>
                </a:lnTo>
                <a:lnTo>
                  <a:pt x="6" y="1189"/>
                </a:lnTo>
                <a:lnTo>
                  <a:pt x="6" y="1189"/>
                </a:lnTo>
                <a:lnTo>
                  <a:pt x="7" y="1189"/>
                </a:lnTo>
                <a:lnTo>
                  <a:pt x="7" y="1189"/>
                </a:lnTo>
                <a:lnTo>
                  <a:pt x="7" y="1189"/>
                </a:lnTo>
                <a:lnTo>
                  <a:pt x="7" y="1189"/>
                </a:lnTo>
                <a:lnTo>
                  <a:pt x="8" y="1189"/>
                </a:lnTo>
                <a:lnTo>
                  <a:pt x="8" y="1189"/>
                </a:lnTo>
                <a:lnTo>
                  <a:pt x="8" y="1189"/>
                </a:lnTo>
                <a:lnTo>
                  <a:pt x="8" y="1189"/>
                </a:lnTo>
                <a:lnTo>
                  <a:pt x="8" y="1189"/>
                </a:lnTo>
                <a:lnTo>
                  <a:pt x="9" y="1189"/>
                </a:lnTo>
                <a:lnTo>
                  <a:pt x="9" y="1189"/>
                </a:lnTo>
                <a:lnTo>
                  <a:pt x="9" y="1189"/>
                </a:lnTo>
                <a:lnTo>
                  <a:pt x="10" y="1189"/>
                </a:lnTo>
                <a:lnTo>
                  <a:pt x="10" y="1189"/>
                </a:lnTo>
                <a:lnTo>
                  <a:pt x="10" y="1189"/>
                </a:lnTo>
                <a:lnTo>
                  <a:pt x="10" y="1189"/>
                </a:lnTo>
                <a:lnTo>
                  <a:pt x="11" y="1189"/>
                </a:lnTo>
                <a:lnTo>
                  <a:pt x="11" y="1189"/>
                </a:lnTo>
                <a:lnTo>
                  <a:pt x="11" y="1189"/>
                </a:lnTo>
                <a:lnTo>
                  <a:pt x="11" y="1189"/>
                </a:lnTo>
                <a:lnTo>
                  <a:pt x="11" y="1189"/>
                </a:lnTo>
                <a:lnTo>
                  <a:pt x="12" y="1189"/>
                </a:lnTo>
                <a:lnTo>
                  <a:pt x="12" y="1189"/>
                </a:lnTo>
                <a:lnTo>
                  <a:pt x="12" y="1189"/>
                </a:lnTo>
                <a:lnTo>
                  <a:pt x="13" y="1189"/>
                </a:lnTo>
                <a:lnTo>
                  <a:pt x="13" y="1189"/>
                </a:lnTo>
                <a:lnTo>
                  <a:pt x="13" y="1189"/>
                </a:lnTo>
                <a:lnTo>
                  <a:pt x="13" y="1189"/>
                </a:lnTo>
                <a:lnTo>
                  <a:pt x="13" y="1189"/>
                </a:lnTo>
                <a:lnTo>
                  <a:pt x="14" y="1189"/>
                </a:lnTo>
                <a:lnTo>
                  <a:pt x="14" y="1189"/>
                </a:lnTo>
                <a:lnTo>
                  <a:pt x="14" y="1189"/>
                </a:lnTo>
                <a:lnTo>
                  <a:pt x="14" y="1189"/>
                </a:lnTo>
                <a:lnTo>
                  <a:pt x="15" y="1189"/>
                </a:lnTo>
                <a:lnTo>
                  <a:pt x="15" y="1189"/>
                </a:lnTo>
                <a:lnTo>
                  <a:pt x="15" y="1189"/>
                </a:lnTo>
                <a:lnTo>
                  <a:pt x="15" y="1189"/>
                </a:lnTo>
                <a:lnTo>
                  <a:pt x="15" y="1189"/>
                </a:lnTo>
                <a:lnTo>
                  <a:pt x="16" y="1189"/>
                </a:lnTo>
                <a:lnTo>
                  <a:pt x="16" y="1189"/>
                </a:lnTo>
                <a:lnTo>
                  <a:pt x="16" y="1189"/>
                </a:lnTo>
                <a:lnTo>
                  <a:pt x="17" y="1189"/>
                </a:lnTo>
                <a:lnTo>
                  <a:pt x="17" y="1189"/>
                </a:lnTo>
                <a:lnTo>
                  <a:pt x="17" y="1189"/>
                </a:lnTo>
                <a:lnTo>
                  <a:pt x="17" y="1189"/>
                </a:lnTo>
                <a:lnTo>
                  <a:pt x="17" y="1189"/>
                </a:lnTo>
                <a:lnTo>
                  <a:pt x="18" y="1189"/>
                </a:lnTo>
                <a:lnTo>
                  <a:pt x="18" y="1189"/>
                </a:lnTo>
                <a:lnTo>
                  <a:pt x="18" y="1189"/>
                </a:lnTo>
                <a:lnTo>
                  <a:pt x="18" y="1189"/>
                </a:lnTo>
                <a:lnTo>
                  <a:pt x="19" y="1189"/>
                </a:lnTo>
                <a:lnTo>
                  <a:pt x="19" y="1189"/>
                </a:lnTo>
                <a:lnTo>
                  <a:pt x="19" y="1189"/>
                </a:lnTo>
                <a:lnTo>
                  <a:pt x="19" y="1189"/>
                </a:lnTo>
                <a:lnTo>
                  <a:pt x="19" y="1189"/>
                </a:lnTo>
                <a:lnTo>
                  <a:pt x="20" y="1189"/>
                </a:lnTo>
                <a:lnTo>
                  <a:pt x="20" y="1189"/>
                </a:lnTo>
                <a:lnTo>
                  <a:pt x="20" y="1189"/>
                </a:lnTo>
                <a:lnTo>
                  <a:pt x="21" y="1189"/>
                </a:lnTo>
                <a:lnTo>
                  <a:pt x="21" y="1189"/>
                </a:lnTo>
                <a:lnTo>
                  <a:pt x="21" y="1189"/>
                </a:lnTo>
                <a:lnTo>
                  <a:pt x="21" y="1189"/>
                </a:lnTo>
                <a:lnTo>
                  <a:pt x="21" y="1189"/>
                </a:lnTo>
                <a:lnTo>
                  <a:pt x="22" y="1189"/>
                </a:lnTo>
                <a:lnTo>
                  <a:pt x="22" y="1189"/>
                </a:lnTo>
                <a:lnTo>
                  <a:pt x="22" y="1189"/>
                </a:lnTo>
                <a:lnTo>
                  <a:pt x="22" y="1189"/>
                </a:lnTo>
                <a:lnTo>
                  <a:pt x="23" y="1189"/>
                </a:lnTo>
                <a:lnTo>
                  <a:pt x="23" y="1189"/>
                </a:lnTo>
                <a:lnTo>
                  <a:pt x="23" y="1189"/>
                </a:lnTo>
                <a:lnTo>
                  <a:pt x="23" y="1189"/>
                </a:lnTo>
                <a:lnTo>
                  <a:pt x="24" y="1189"/>
                </a:lnTo>
                <a:lnTo>
                  <a:pt x="24" y="1189"/>
                </a:lnTo>
                <a:lnTo>
                  <a:pt x="24" y="1189"/>
                </a:lnTo>
                <a:lnTo>
                  <a:pt x="24" y="1189"/>
                </a:lnTo>
                <a:lnTo>
                  <a:pt x="25" y="1189"/>
                </a:lnTo>
                <a:lnTo>
                  <a:pt x="25" y="1189"/>
                </a:lnTo>
                <a:lnTo>
                  <a:pt x="25" y="1189"/>
                </a:lnTo>
                <a:lnTo>
                  <a:pt x="25" y="1189"/>
                </a:lnTo>
                <a:lnTo>
                  <a:pt x="26" y="1189"/>
                </a:lnTo>
                <a:lnTo>
                  <a:pt x="26" y="1189"/>
                </a:lnTo>
                <a:lnTo>
                  <a:pt x="26" y="1189"/>
                </a:lnTo>
                <a:lnTo>
                  <a:pt x="26" y="1189"/>
                </a:lnTo>
                <a:lnTo>
                  <a:pt x="26" y="1189"/>
                </a:lnTo>
                <a:lnTo>
                  <a:pt x="27" y="1189"/>
                </a:lnTo>
                <a:lnTo>
                  <a:pt x="27" y="1189"/>
                </a:lnTo>
                <a:lnTo>
                  <a:pt x="27" y="1189"/>
                </a:lnTo>
                <a:lnTo>
                  <a:pt x="28" y="1189"/>
                </a:lnTo>
                <a:lnTo>
                  <a:pt x="28" y="1189"/>
                </a:lnTo>
                <a:lnTo>
                  <a:pt x="28" y="1189"/>
                </a:lnTo>
                <a:lnTo>
                  <a:pt x="28" y="1189"/>
                </a:lnTo>
                <a:lnTo>
                  <a:pt x="28" y="1189"/>
                </a:lnTo>
                <a:lnTo>
                  <a:pt x="29" y="1189"/>
                </a:lnTo>
                <a:lnTo>
                  <a:pt x="29" y="1189"/>
                </a:lnTo>
                <a:lnTo>
                  <a:pt x="29" y="1189"/>
                </a:lnTo>
                <a:lnTo>
                  <a:pt x="29" y="1189"/>
                </a:lnTo>
                <a:lnTo>
                  <a:pt x="30" y="1189"/>
                </a:lnTo>
                <a:lnTo>
                  <a:pt x="30" y="1189"/>
                </a:lnTo>
                <a:lnTo>
                  <a:pt x="30" y="1189"/>
                </a:lnTo>
                <a:lnTo>
                  <a:pt x="30" y="1189"/>
                </a:lnTo>
                <a:lnTo>
                  <a:pt x="30" y="1189"/>
                </a:lnTo>
                <a:lnTo>
                  <a:pt x="31" y="1189"/>
                </a:lnTo>
                <a:lnTo>
                  <a:pt x="31" y="1189"/>
                </a:lnTo>
                <a:lnTo>
                  <a:pt x="31" y="1189"/>
                </a:lnTo>
                <a:lnTo>
                  <a:pt x="32" y="1189"/>
                </a:lnTo>
                <a:lnTo>
                  <a:pt x="32" y="1189"/>
                </a:lnTo>
                <a:lnTo>
                  <a:pt x="32" y="1189"/>
                </a:lnTo>
                <a:lnTo>
                  <a:pt x="32" y="1189"/>
                </a:lnTo>
                <a:lnTo>
                  <a:pt x="32" y="1189"/>
                </a:lnTo>
                <a:lnTo>
                  <a:pt x="33" y="1189"/>
                </a:lnTo>
                <a:lnTo>
                  <a:pt x="33" y="1189"/>
                </a:lnTo>
                <a:lnTo>
                  <a:pt x="33" y="1189"/>
                </a:lnTo>
                <a:lnTo>
                  <a:pt x="33" y="1189"/>
                </a:lnTo>
                <a:lnTo>
                  <a:pt x="34" y="1189"/>
                </a:lnTo>
                <a:lnTo>
                  <a:pt x="34" y="1189"/>
                </a:lnTo>
                <a:lnTo>
                  <a:pt x="34" y="1189"/>
                </a:lnTo>
                <a:lnTo>
                  <a:pt x="34" y="1189"/>
                </a:lnTo>
                <a:lnTo>
                  <a:pt x="34" y="1189"/>
                </a:lnTo>
                <a:lnTo>
                  <a:pt x="35" y="1189"/>
                </a:lnTo>
                <a:lnTo>
                  <a:pt x="35" y="1189"/>
                </a:lnTo>
                <a:lnTo>
                  <a:pt x="35" y="1189"/>
                </a:lnTo>
                <a:lnTo>
                  <a:pt x="36" y="1189"/>
                </a:lnTo>
                <a:lnTo>
                  <a:pt x="36" y="1189"/>
                </a:lnTo>
                <a:lnTo>
                  <a:pt x="36" y="1189"/>
                </a:lnTo>
                <a:lnTo>
                  <a:pt x="36" y="1189"/>
                </a:lnTo>
                <a:lnTo>
                  <a:pt x="37" y="1189"/>
                </a:lnTo>
                <a:lnTo>
                  <a:pt x="37" y="1189"/>
                </a:lnTo>
                <a:lnTo>
                  <a:pt x="37" y="1189"/>
                </a:lnTo>
                <a:lnTo>
                  <a:pt x="37" y="1189"/>
                </a:lnTo>
                <a:lnTo>
                  <a:pt x="37" y="1189"/>
                </a:lnTo>
                <a:lnTo>
                  <a:pt x="38" y="1189"/>
                </a:lnTo>
                <a:lnTo>
                  <a:pt x="38" y="1189"/>
                </a:lnTo>
                <a:lnTo>
                  <a:pt x="38" y="1189"/>
                </a:lnTo>
                <a:lnTo>
                  <a:pt x="38" y="1189"/>
                </a:lnTo>
                <a:lnTo>
                  <a:pt x="39" y="1189"/>
                </a:lnTo>
                <a:lnTo>
                  <a:pt x="39" y="1189"/>
                </a:lnTo>
                <a:lnTo>
                  <a:pt x="39" y="1189"/>
                </a:lnTo>
                <a:lnTo>
                  <a:pt x="39" y="1189"/>
                </a:lnTo>
                <a:lnTo>
                  <a:pt x="40" y="1189"/>
                </a:lnTo>
                <a:lnTo>
                  <a:pt x="40" y="1189"/>
                </a:lnTo>
                <a:lnTo>
                  <a:pt x="40" y="1189"/>
                </a:lnTo>
                <a:lnTo>
                  <a:pt x="40" y="1189"/>
                </a:lnTo>
                <a:lnTo>
                  <a:pt x="41" y="1189"/>
                </a:lnTo>
                <a:lnTo>
                  <a:pt x="41" y="1189"/>
                </a:lnTo>
                <a:lnTo>
                  <a:pt x="41" y="1189"/>
                </a:lnTo>
                <a:lnTo>
                  <a:pt x="41" y="1189"/>
                </a:lnTo>
                <a:lnTo>
                  <a:pt x="41" y="1189"/>
                </a:lnTo>
                <a:lnTo>
                  <a:pt x="42" y="1189"/>
                </a:lnTo>
                <a:lnTo>
                  <a:pt x="42" y="1189"/>
                </a:lnTo>
                <a:lnTo>
                  <a:pt x="42" y="1189"/>
                </a:lnTo>
                <a:lnTo>
                  <a:pt x="42" y="1189"/>
                </a:lnTo>
                <a:lnTo>
                  <a:pt x="43" y="1189"/>
                </a:lnTo>
                <a:lnTo>
                  <a:pt x="43" y="1189"/>
                </a:lnTo>
                <a:lnTo>
                  <a:pt x="43" y="1189"/>
                </a:lnTo>
                <a:lnTo>
                  <a:pt x="43" y="1189"/>
                </a:lnTo>
                <a:lnTo>
                  <a:pt x="44" y="1189"/>
                </a:lnTo>
                <a:lnTo>
                  <a:pt x="44" y="1189"/>
                </a:lnTo>
                <a:lnTo>
                  <a:pt x="44" y="1189"/>
                </a:lnTo>
                <a:lnTo>
                  <a:pt x="44" y="1189"/>
                </a:lnTo>
                <a:lnTo>
                  <a:pt x="45" y="1189"/>
                </a:lnTo>
                <a:lnTo>
                  <a:pt x="45" y="1189"/>
                </a:lnTo>
                <a:lnTo>
                  <a:pt x="45" y="1189"/>
                </a:lnTo>
                <a:lnTo>
                  <a:pt x="45" y="1189"/>
                </a:lnTo>
                <a:lnTo>
                  <a:pt x="45" y="1189"/>
                </a:lnTo>
                <a:lnTo>
                  <a:pt x="46" y="1189"/>
                </a:lnTo>
                <a:lnTo>
                  <a:pt x="46" y="1189"/>
                </a:lnTo>
                <a:lnTo>
                  <a:pt x="46" y="1189"/>
                </a:lnTo>
                <a:lnTo>
                  <a:pt x="47" y="1189"/>
                </a:lnTo>
                <a:lnTo>
                  <a:pt x="47" y="1189"/>
                </a:lnTo>
                <a:lnTo>
                  <a:pt x="47" y="1189"/>
                </a:lnTo>
                <a:lnTo>
                  <a:pt x="47" y="1189"/>
                </a:lnTo>
                <a:lnTo>
                  <a:pt x="47" y="1189"/>
                </a:lnTo>
                <a:lnTo>
                  <a:pt x="48" y="1189"/>
                </a:lnTo>
                <a:lnTo>
                  <a:pt x="48" y="1189"/>
                </a:lnTo>
                <a:lnTo>
                  <a:pt x="48" y="1189"/>
                </a:lnTo>
                <a:lnTo>
                  <a:pt x="48" y="1189"/>
                </a:lnTo>
                <a:lnTo>
                  <a:pt x="49" y="1189"/>
                </a:lnTo>
                <a:lnTo>
                  <a:pt x="49" y="1189"/>
                </a:lnTo>
                <a:lnTo>
                  <a:pt x="49" y="1189"/>
                </a:lnTo>
                <a:lnTo>
                  <a:pt x="49" y="1189"/>
                </a:lnTo>
                <a:lnTo>
                  <a:pt x="50" y="1189"/>
                </a:lnTo>
                <a:lnTo>
                  <a:pt x="50" y="1189"/>
                </a:lnTo>
                <a:lnTo>
                  <a:pt x="50" y="1189"/>
                </a:lnTo>
                <a:lnTo>
                  <a:pt x="50" y="1189"/>
                </a:lnTo>
                <a:lnTo>
                  <a:pt x="51" y="1189"/>
                </a:lnTo>
                <a:lnTo>
                  <a:pt x="51" y="1189"/>
                </a:lnTo>
                <a:lnTo>
                  <a:pt x="51" y="1189"/>
                </a:lnTo>
                <a:lnTo>
                  <a:pt x="51" y="1189"/>
                </a:lnTo>
                <a:lnTo>
                  <a:pt x="52" y="1189"/>
                </a:lnTo>
                <a:lnTo>
                  <a:pt x="52" y="1189"/>
                </a:lnTo>
                <a:lnTo>
                  <a:pt x="52" y="1189"/>
                </a:lnTo>
                <a:lnTo>
                  <a:pt x="52" y="1189"/>
                </a:lnTo>
                <a:lnTo>
                  <a:pt x="52" y="1189"/>
                </a:lnTo>
                <a:lnTo>
                  <a:pt x="53" y="1189"/>
                </a:lnTo>
                <a:lnTo>
                  <a:pt x="53" y="1189"/>
                </a:lnTo>
                <a:lnTo>
                  <a:pt x="53" y="1189"/>
                </a:lnTo>
                <a:lnTo>
                  <a:pt x="53" y="1189"/>
                </a:lnTo>
                <a:lnTo>
                  <a:pt x="54" y="1189"/>
                </a:lnTo>
                <a:lnTo>
                  <a:pt x="54" y="1189"/>
                </a:lnTo>
                <a:lnTo>
                  <a:pt x="54" y="1189"/>
                </a:lnTo>
                <a:lnTo>
                  <a:pt x="54" y="1189"/>
                </a:lnTo>
                <a:lnTo>
                  <a:pt x="55" y="1189"/>
                </a:lnTo>
                <a:lnTo>
                  <a:pt x="55" y="1189"/>
                </a:lnTo>
                <a:lnTo>
                  <a:pt x="55" y="1189"/>
                </a:lnTo>
                <a:lnTo>
                  <a:pt x="55" y="1189"/>
                </a:lnTo>
                <a:lnTo>
                  <a:pt x="56" y="1189"/>
                </a:lnTo>
                <a:lnTo>
                  <a:pt x="56" y="1189"/>
                </a:lnTo>
                <a:lnTo>
                  <a:pt x="56" y="1189"/>
                </a:lnTo>
                <a:lnTo>
                  <a:pt x="56" y="1189"/>
                </a:lnTo>
                <a:lnTo>
                  <a:pt x="56" y="1189"/>
                </a:lnTo>
                <a:lnTo>
                  <a:pt x="57" y="1189"/>
                </a:lnTo>
                <a:lnTo>
                  <a:pt x="57" y="1189"/>
                </a:lnTo>
                <a:lnTo>
                  <a:pt x="57" y="1189"/>
                </a:lnTo>
                <a:lnTo>
                  <a:pt x="57" y="1189"/>
                </a:lnTo>
                <a:lnTo>
                  <a:pt x="58" y="1189"/>
                </a:lnTo>
                <a:lnTo>
                  <a:pt x="58" y="1189"/>
                </a:lnTo>
                <a:lnTo>
                  <a:pt x="58" y="1189"/>
                </a:lnTo>
                <a:lnTo>
                  <a:pt x="58" y="1189"/>
                </a:lnTo>
                <a:lnTo>
                  <a:pt x="59" y="1189"/>
                </a:lnTo>
                <a:lnTo>
                  <a:pt x="59" y="1189"/>
                </a:lnTo>
                <a:lnTo>
                  <a:pt x="59" y="1189"/>
                </a:lnTo>
                <a:lnTo>
                  <a:pt x="59" y="1189"/>
                </a:lnTo>
                <a:lnTo>
                  <a:pt x="60" y="1189"/>
                </a:lnTo>
                <a:lnTo>
                  <a:pt x="60" y="1189"/>
                </a:lnTo>
                <a:lnTo>
                  <a:pt x="60" y="1189"/>
                </a:lnTo>
                <a:lnTo>
                  <a:pt x="60" y="1189"/>
                </a:lnTo>
                <a:lnTo>
                  <a:pt x="60" y="1189"/>
                </a:lnTo>
                <a:lnTo>
                  <a:pt x="61" y="1189"/>
                </a:lnTo>
                <a:lnTo>
                  <a:pt x="61" y="1189"/>
                </a:lnTo>
                <a:lnTo>
                  <a:pt x="61" y="1189"/>
                </a:lnTo>
                <a:lnTo>
                  <a:pt x="61" y="1189"/>
                </a:lnTo>
                <a:lnTo>
                  <a:pt x="62" y="1189"/>
                </a:lnTo>
                <a:lnTo>
                  <a:pt x="62" y="1189"/>
                </a:lnTo>
                <a:lnTo>
                  <a:pt x="62" y="1189"/>
                </a:lnTo>
                <a:lnTo>
                  <a:pt x="63" y="1189"/>
                </a:lnTo>
                <a:lnTo>
                  <a:pt x="63" y="1189"/>
                </a:lnTo>
                <a:lnTo>
                  <a:pt x="63" y="1189"/>
                </a:lnTo>
                <a:lnTo>
                  <a:pt x="63" y="1189"/>
                </a:lnTo>
                <a:lnTo>
                  <a:pt x="63" y="1189"/>
                </a:lnTo>
                <a:lnTo>
                  <a:pt x="64" y="1189"/>
                </a:lnTo>
                <a:lnTo>
                  <a:pt x="64" y="1189"/>
                </a:lnTo>
                <a:lnTo>
                  <a:pt x="64" y="1189"/>
                </a:lnTo>
                <a:lnTo>
                  <a:pt x="64" y="1189"/>
                </a:lnTo>
                <a:lnTo>
                  <a:pt x="65" y="1189"/>
                </a:lnTo>
                <a:lnTo>
                  <a:pt x="65" y="1189"/>
                </a:lnTo>
                <a:lnTo>
                  <a:pt x="65" y="1189"/>
                </a:lnTo>
                <a:lnTo>
                  <a:pt x="65" y="1189"/>
                </a:lnTo>
                <a:lnTo>
                  <a:pt x="66" y="1189"/>
                </a:lnTo>
                <a:lnTo>
                  <a:pt x="66" y="1189"/>
                </a:lnTo>
                <a:lnTo>
                  <a:pt x="66" y="1189"/>
                </a:lnTo>
                <a:lnTo>
                  <a:pt x="66" y="1189"/>
                </a:lnTo>
                <a:lnTo>
                  <a:pt x="67" y="1189"/>
                </a:lnTo>
                <a:lnTo>
                  <a:pt x="67" y="1189"/>
                </a:lnTo>
                <a:lnTo>
                  <a:pt x="67" y="1189"/>
                </a:lnTo>
                <a:lnTo>
                  <a:pt x="67" y="1189"/>
                </a:lnTo>
                <a:lnTo>
                  <a:pt x="67" y="1189"/>
                </a:lnTo>
                <a:lnTo>
                  <a:pt x="68" y="1189"/>
                </a:lnTo>
                <a:lnTo>
                  <a:pt x="68" y="1189"/>
                </a:lnTo>
                <a:lnTo>
                  <a:pt x="68" y="1189"/>
                </a:lnTo>
                <a:lnTo>
                  <a:pt x="68" y="1189"/>
                </a:lnTo>
                <a:lnTo>
                  <a:pt x="69" y="1189"/>
                </a:lnTo>
                <a:lnTo>
                  <a:pt x="69" y="1189"/>
                </a:lnTo>
                <a:lnTo>
                  <a:pt x="69" y="1189"/>
                </a:lnTo>
                <a:lnTo>
                  <a:pt x="69" y="1189"/>
                </a:lnTo>
                <a:lnTo>
                  <a:pt x="70" y="1189"/>
                </a:lnTo>
                <a:lnTo>
                  <a:pt x="70" y="1189"/>
                </a:lnTo>
                <a:lnTo>
                  <a:pt x="70" y="1189"/>
                </a:lnTo>
                <a:lnTo>
                  <a:pt x="70" y="1189"/>
                </a:lnTo>
                <a:lnTo>
                  <a:pt x="71" y="1189"/>
                </a:lnTo>
                <a:lnTo>
                  <a:pt x="71" y="1189"/>
                </a:lnTo>
                <a:lnTo>
                  <a:pt x="71" y="1189"/>
                </a:lnTo>
                <a:lnTo>
                  <a:pt x="71" y="1189"/>
                </a:lnTo>
                <a:lnTo>
                  <a:pt x="71" y="1189"/>
                </a:lnTo>
                <a:lnTo>
                  <a:pt x="72" y="1189"/>
                </a:lnTo>
                <a:lnTo>
                  <a:pt x="72" y="1189"/>
                </a:lnTo>
                <a:lnTo>
                  <a:pt x="72" y="1189"/>
                </a:lnTo>
                <a:lnTo>
                  <a:pt x="72" y="1189"/>
                </a:lnTo>
                <a:lnTo>
                  <a:pt x="73" y="1189"/>
                </a:lnTo>
                <a:lnTo>
                  <a:pt x="73" y="1189"/>
                </a:lnTo>
                <a:lnTo>
                  <a:pt x="73" y="1189"/>
                </a:lnTo>
                <a:lnTo>
                  <a:pt x="73" y="1189"/>
                </a:lnTo>
                <a:lnTo>
                  <a:pt x="74" y="1189"/>
                </a:lnTo>
                <a:lnTo>
                  <a:pt x="74" y="1189"/>
                </a:lnTo>
                <a:lnTo>
                  <a:pt x="74" y="1189"/>
                </a:lnTo>
                <a:lnTo>
                  <a:pt x="74" y="1189"/>
                </a:lnTo>
                <a:lnTo>
                  <a:pt x="75" y="1189"/>
                </a:lnTo>
                <a:lnTo>
                  <a:pt x="75" y="1189"/>
                </a:lnTo>
                <a:lnTo>
                  <a:pt x="75" y="1189"/>
                </a:lnTo>
                <a:lnTo>
                  <a:pt x="75" y="1189"/>
                </a:lnTo>
                <a:lnTo>
                  <a:pt x="75" y="1189"/>
                </a:lnTo>
                <a:lnTo>
                  <a:pt x="76" y="1189"/>
                </a:lnTo>
                <a:lnTo>
                  <a:pt x="76" y="1189"/>
                </a:lnTo>
                <a:lnTo>
                  <a:pt x="76" y="1189"/>
                </a:lnTo>
                <a:lnTo>
                  <a:pt x="76" y="1189"/>
                </a:lnTo>
                <a:lnTo>
                  <a:pt x="77" y="1189"/>
                </a:lnTo>
                <a:lnTo>
                  <a:pt x="77" y="1189"/>
                </a:lnTo>
                <a:lnTo>
                  <a:pt x="77" y="1189"/>
                </a:lnTo>
                <a:lnTo>
                  <a:pt x="78" y="1189"/>
                </a:lnTo>
                <a:lnTo>
                  <a:pt x="78" y="1189"/>
                </a:lnTo>
                <a:lnTo>
                  <a:pt x="78" y="1189"/>
                </a:lnTo>
                <a:lnTo>
                  <a:pt x="78" y="1189"/>
                </a:lnTo>
                <a:lnTo>
                  <a:pt x="78" y="1189"/>
                </a:lnTo>
                <a:lnTo>
                  <a:pt x="79" y="1189"/>
                </a:lnTo>
                <a:lnTo>
                  <a:pt x="79" y="1189"/>
                </a:lnTo>
                <a:lnTo>
                  <a:pt x="79" y="1189"/>
                </a:lnTo>
                <a:lnTo>
                  <a:pt x="79" y="1189"/>
                </a:lnTo>
                <a:lnTo>
                  <a:pt x="80" y="1189"/>
                </a:lnTo>
                <a:lnTo>
                  <a:pt x="80" y="1189"/>
                </a:lnTo>
                <a:lnTo>
                  <a:pt x="80" y="1189"/>
                </a:lnTo>
                <a:lnTo>
                  <a:pt x="80" y="1189"/>
                </a:lnTo>
                <a:lnTo>
                  <a:pt x="80" y="1189"/>
                </a:lnTo>
                <a:lnTo>
                  <a:pt x="81" y="1189"/>
                </a:lnTo>
                <a:lnTo>
                  <a:pt x="81" y="1189"/>
                </a:lnTo>
                <a:lnTo>
                  <a:pt x="81" y="1189"/>
                </a:lnTo>
                <a:lnTo>
                  <a:pt x="82" y="1189"/>
                </a:lnTo>
                <a:lnTo>
                  <a:pt x="82" y="1189"/>
                </a:lnTo>
                <a:lnTo>
                  <a:pt x="82" y="1189"/>
                </a:lnTo>
                <a:lnTo>
                  <a:pt x="82" y="1189"/>
                </a:lnTo>
                <a:lnTo>
                  <a:pt x="82" y="1189"/>
                </a:lnTo>
                <a:lnTo>
                  <a:pt x="83" y="1189"/>
                </a:lnTo>
                <a:lnTo>
                  <a:pt x="83" y="1189"/>
                </a:lnTo>
                <a:lnTo>
                  <a:pt x="83" y="1189"/>
                </a:lnTo>
                <a:lnTo>
                  <a:pt x="83" y="1189"/>
                </a:lnTo>
                <a:lnTo>
                  <a:pt x="84" y="1189"/>
                </a:lnTo>
                <a:lnTo>
                  <a:pt x="84" y="1189"/>
                </a:lnTo>
                <a:lnTo>
                  <a:pt x="84" y="1189"/>
                </a:lnTo>
                <a:lnTo>
                  <a:pt x="84" y="1189"/>
                </a:lnTo>
                <a:lnTo>
                  <a:pt x="85" y="1189"/>
                </a:lnTo>
                <a:lnTo>
                  <a:pt x="85" y="1189"/>
                </a:lnTo>
                <a:lnTo>
                  <a:pt x="85" y="1189"/>
                </a:lnTo>
                <a:lnTo>
                  <a:pt x="85" y="1189"/>
                </a:lnTo>
                <a:lnTo>
                  <a:pt x="86" y="1189"/>
                </a:lnTo>
                <a:lnTo>
                  <a:pt x="86" y="1189"/>
                </a:lnTo>
                <a:lnTo>
                  <a:pt x="86" y="1189"/>
                </a:lnTo>
                <a:lnTo>
                  <a:pt x="86" y="1189"/>
                </a:lnTo>
                <a:lnTo>
                  <a:pt x="86" y="1189"/>
                </a:lnTo>
                <a:lnTo>
                  <a:pt x="87" y="1189"/>
                </a:lnTo>
                <a:lnTo>
                  <a:pt x="87" y="1189"/>
                </a:lnTo>
                <a:lnTo>
                  <a:pt x="87" y="1189"/>
                </a:lnTo>
                <a:lnTo>
                  <a:pt x="87" y="1189"/>
                </a:lnTo>
                <a:lnTo>
                  <a:pt x="88" y="1189"/>
                </a:lnTo>
                <a:lnTo>
                  <a:pt x="88" y="1189"/>
                </a:lnTo>
                <a:lnTo>
                  <a:pt x="88" y="1189"/>
                </a:lnTo>
                <a:lnTo>
                  <a:pt x="88" y="1189"/>
                </a:lnTo>
                <a:lnTo>
                  <a:pt x="89" y="1189"/>
                </a:lnTo>
                <a:lnTo>
                  <a:pt x="89" y="1189"/>
                </a:lnTo>
                <a:lnTo>
                  <a:pt x="89" y="1189"/>
                </a:lnTo>
                <a:lnTo>
                  <a:pt x="89" y="1189"/>
                </a:lnTo>
                <a:lnTo>
                  <a:pt x="90" y="1189"/>
                </a:lnTo>
                <a:lnTo>
                  <a:pt x="90" y="1189"/>
                </a:lnTo>
                <a:lnTo>
                  <a:pt x="90" y="1189"/>
                </a:lnTo>
                <a:lnTo>
                  <a:pt x="90" y="1189"/>
                </a:lnTo>
                <a:lnTo>
                  <a:pt x="91" y="1189"/>
                </a:lnTo>
                <a:lnTo>
                  <a:pt x="91" y="1189"/>
                </a:lnTo>
                <a:lnTo>
                  <a:pt x="91" y="1189"/>
                </a:lnTo>
                <a:lnTo>
                  <a:pt x="91" y="1189"/>
                </a:lnTo>
                <a:lnTo>
                  <a:pt x="91" y="1189"/>
                </a:lnTo>
                <a:lnTo>
                  <a:pt x="92" y="1189"/>
                </a:lnTo>
                <a:lnTo>
                  <a:pt x="92" y="1189"/>
                </a:lnTo>
                <a:lnTo>
                  <a:pt x="92" y="1189"/>
                </a:lnTo>
                <a:lnTo>
                  <a:pt x="93" y="1189"/>
                </a:lnTo>
                <a:lnTo>
                  <a:pt x="93" y="1189"/>
                </a:lnTo>
                <a:lnTo>
                  <a:pt x="93" y="1189"/>
                </a:lnTo>
                <a:lnTo>
                  <a:pt x="93" y="1189"/>
                </a:lnTo>
                <a:lnTo>
                  <a:pt x="93" y="1189"/>
                </a:lnTo>
                <a:lnTo>
                  <a:pt x="94" y="1189"/>
                </a:lnTo>
                <a:lnTo>
                  <a:pt x="94" y="1189"/>
                </a:lnTo>
                <a:lnTo>
                  <a:pt x="94" y="1189"/>
                </a:lnTo>
                <a:lnTo>
                  <a:pt x="94" y="1189"/>
                </a:lnTo>
                <a:lnTo>
                  <a:pt x="95" y="1189"/>
                </a:lnTo>
                <a:lnTo>
                  <a:pt x="95" y="1189"/>
                </a:lnTo>
                <a:lnTo>
                  <a:pt x="95" y="1189"/>
                </a:lnTo>
                <a:lnTo>
                  <a:pt x="95" y="1189"/>
                </a:lnTo>
                <a:lnTo>
                  <a:pt x="95" y="1189"/>
                </a:lnTo>
                <a:lnTo>
                  <a:pt x="96" y="1189"/>
                </a:lnTo>
                <a:lnTo>
                  <a:pt x="96" y="1189"/>
                </a:lnTo>
                <a:lnTo>
                  <a:pt x="96" y="1189"/>
                </a:lnTo>
                <a:lnTo>
                  <a:pt x="97" y="1189"/>
                </a:lnTo>
                <a:lnTo>
                  <a:pt x="97" y="1189"/>
                </a:lnTo>
                <a:lnTo>
                  <a:pt x="97" y="1189"/>
                </a:lnTo>
                <a:lnTo>
                  <a:pt x="97" y="1189"/>
                </a:lnTo>
                <a:lnTo>
                  <a:pt x="97" y="1189"/>
                </a:lnTo>
                <a:lnTo>
                  <a:pt x="98" y="1189"/>
                </a:lnTo>
                <a:lnTo>
                  <a:pt x="98" y="1189"/>
                </a:lnTo>
                <a:lnTo>
                  <a:pt x="98" y="1189"/>
                </a:lnTo>
                <a:lnTo>
                  <a:pt x="98" y="1189"/>
                </a:lnTo>
                <a:lnTo>
                  <a:pt x="99" y="1189"/>
                </a:lnTo>
                <a:lnTo>
                  <a:pt x="99" y="1189"/>
                </a:lnTo>
                <a:lnTo>
                  <a:pt x="99" y="1189"/>
                </a:lnTo>
                <a:lnTo>
                  <a:pt x="99" y="1189"/>
                </a:lnTo>
                <a:lnTo>
                  <a:pt x="99" y="1189"/>
                </a:lnTo>
                <a:lnTo>
                  <a:pt x="100" y="1189"/>
                </a:lnTo>
                <a:lnTo>
                  <a:pt x="100" y="1189"/>
                </a:lnTo>
                <a:lnTo>
                  <a:pt x="100" y="1189"/>
                </a:lnTo>
                <a:lnTo>
                  <a:pt x="101" y="1189"/>
                </a:lnTo>
                <a:lnTo>
                  <a:pt x="101" y="1189"/>
                </a:lnTo>
                <a:lnTo>
                  <a:pt x="101" y="1189"/>
                </a:lnTo>
                <a:lnTo>
                  <a:pt x="101" y="1189"/>
                </a:lnTo>
                <a:lnTo>
                  <a:pt x="101" y="1189"/>
                </a:lnTo>
                <a:lnTo>
                  <a:pt x="102" y="1189"/>
                </a:lnTo>
                <a:lnTo>
                  <a:pt x="102" y="1189"/>
                </a:lnTo>
                <a:lnTo>
                  <a:pt x="102" y="1189"/>
                </a:lnTo>
                <a:lnTo>
                  <a:pt x="102" y="1189"/>
                </a:lnTo>
                <a:lnTo>
                  <a:pt x="103" y="1189"/>
                </a:lnTo>
                <a:lnTo>
                  <a:pt x="103" y="1189"/>
                </a:lnTo>
                <a:lnTo>
                  <a:pt x="103" y="1189"/>
                </a:lnTo>
                <a:lnTo>
                  <a:pt x="104" y="1189"/>
                </a:lnTo>
                <a:lnTo>
                  <a:pt x="104" y="1189"/>
                </a:lnTo>
                <a:lnTo>
                  <a:pt x="104" y="1189"/>
                </a:lnTo>
                <a:lnTo>
                  <a:pt x="104" y="1189"/>
                </a:lnTo>
                <a:lnTo>
                  <a:pt x="104" y="1189"/>
                </a:lnTo>
                <a:lnTo>
                  <a:pt x="105" y="1189"/>
                </a:lnTo>
                <a:lnTo>
                  <a:pt x="105" y="1189"/>
                </a:lnTo>
                <a:lnTo>
                  <a:pt x="105" y="1189"/>
                </a:lnTo>
                <a:lnTo>
                  <a:pt x="105" y="1189"/>
                </a:lnTo>
                <a:lnTo>
                  <a:pt x="106" y="1189"/>
                </a:lnTo>
                <a:lnTo>
                  <a:pt x="106" y="1189"/>
                </a:lnTo>
                <a:lnTo>
                  <a:pt x="106" y="1189"/>
                </a:lnTo>
                <a:lnTo>
                  <a:pt x="106" y="1189"/>
                </a:lnTo>
                <a:lnTo>
                  <a:pt x="106" y="1189"/>
                </a:lnTo>
                <a:lnTo>
                  <a:pt x="107" y="1189"/>
                </a:lnTo>
                <a:lnTo>
                  <a:pt x="107" y="1189"/>
                </a:lnTo>
                <a:lnTo>
                  <a:pt x="107" y="1189"/>
                </a:lnTo>
                <a:lnTo>
                  <a:pt x="108" y="1189"/>
                </a:lnTo>
                <a:lnTo>
                  <a:pt x="108" y="1189"/>
                </a:lnTo>
                <a:lnTo>
                  <a:pt x="108" y="1189"/>
                </a:lnTo>
                <a:lnTo>
                  <a:pt x="108" y="1189"/>
                </a:lnTo>
                <a:lnTo>
                  <a:pt x="108" y="1189"/>
                </a:lnTo>
                <a:lnTo>
                  <a:pt x="109" y="1189"/>
                </a:lnTo>
                <a:lnTo>
                  <a:pt x="109" y="1189"/>
                </a:lnTo>
                <a:lnTo>
                  <a:pt x="109" y="1189"/>
                </a:lnTo>
                <a:lnTo>
                  <a:pt x="109" y="1189"/>
                </a:lnTo>
                <a:lnTo>
                  <a:pt x="110" y="1189"/>
                </a:lnTo>
                <a:lnTo>
                  <a:pt x="110" y="1189"/>
                </a:lnTo>
                <a:lnTo>
                  <a:pt x="110" y="1189"/>
                </a:lnTo>
                <a:lnTo>
                  <a:pt x="110" y="1189"/>
                </a:lnTo>
                <a:lnTo>
                  <a:pt x="110" y="1189"/>
                </a:lnTo>
                <a:lnTo>
                  <a:pt x="111" y="1189"/>
                </a:lnTo>
                <a:lnTo>
                  <a:pt x="111" y="1189"/>
                </a:lnTo>
                <a:lnTo>
                  <a:pt x="111" y="1189"/>
                </a:lnTo>
                <a:lnTo>
                  <a:pt x="112" y="1189"/>
                </a:lnTo>
                <a:lnTo>
                  <a:pt x="112" y="1189"/>
                </a:lnTo>
                <a:lnTo>
                  <a:pt x="112" y="1189"/>
                </a:lnTo>
                <a:lnTo>
                  <a:pt x="112" y="1189"/>
                </a:lnTo>
                <a:lnTo>
                  <a:pt x="112" y="1189"/>
                </a:lnTo>
                <a:lnTo>
                  <a:pt x="113" y="1189"/>
                </a:lnTo>
                <a:lnTo>
                  <a:pt x="113" y="1189"/>
                </a:lnTo>
                <a:lnTo>
                  <a:pt x="113" y="1189"/>
                </a:lnTo>
                <a:lnTo>
                  <a:pt x="113" y="1189"/>
                </a:lnTo>
                <a:lnTo>
                  <a:pt x="114" y="1189"/>
                </a:lnTo>
                <a:lnTo>
                  <a:pt x="114" y="1189"/>
                </a:lnTo>
                <a:lnTo>
                  <a:pt x="114" y="1189"/>
                </a:lnTo>
                <a:lnTo>
                  <a:pt x="114" y="1189"/>
                </a:lnTo>
                <a:lnTo>
                  <a:pt x="114" y="1189"/>
                </a:lnTo>
                <a:lnTo>
                  <a:pt x="115" y="1189"/>
                </a:lnTo>
                <a:lnTo>
                  <a:pt x="115" y="1189"/>
                </a:lnTo>
                <a:lnTo>
                  <a:pt x="115" y="1189"/>
                </a:lnTo>
                <a:lnTo>
                  <a:pt x="116" y="1189"/>
                </a:lnTo>
                <a:lnTo>
                  <a:pt x="116" y="1189"/>
                </a:lnTo>
                <a:lnTo>
                  <a:pt x="116" y="1189"/>
                </a:lnTo>
                <a:lnTo>
                  <a:pt x="116" y="1189"/>
                </a:lnTo>
                <a:lnTo>
                  <a:pt x="117" y="1189"/>
                </a:lnTo>
                <a:lnTo>
                  <a:pt x="117" y="1189"/>
                </a:lnTo>
                <a:lnTo>
                  <a:pt x="117" y="1189"/>
                </a:lnTo>
                <a:lnTo>
                  <a:pt x="117" y="1189"/>
                </a:lnTo>
                <a:lnTo>
                  <a:pt x="117" y="1189"/>
                </a:lnTo>
                <a:lnTo>
                  <a:pt x="118" y="1189"/>
                </a:lnTo>
                <a:lnTo>
                  <a:pt x="118" y="1189"/>
                </a:lnTo>
                <a:lnTo>
                  <a:pt x="118" y="1189"/>
                </a:lnTo>
                <a:lnTo>
                  <a:pt x="119" y="1189"/>
                </a:lnTo>
                <a:lnTo>
                  <a:pt x="119" y="1189"/>
                </a:lnTo>
                <a:lnTo>
                  <a:pt x="119" y="1189"/>
                </a:lnTo>
                <a:lnTo>
                  <a:pt x="119" y="1189"/>
                </a:lnTo>
                <a:lnTo>
                  <a:pt x="119" y="1189"/>
                </a:lnTo>
                <a:lnTo>
                  <a:pt x="120" y="1189"/>
                </a:lnTo>
                <a:lnTo>
                  <a:pt x="120" y="1189"/>
                </a:lnTo>
                <a:lnTo>
                  <a:pt x="120" y="1189"/>
                </a:lnTo>
                <a:lnTo>
                  <a:pt x="120" y="1189"/>
                </a:lnTo>
                <a:lnTo>
                  <a:pt x="121" y="1189"/>
                </a:lnTo>
                <a:lnTo>
                  <a:pt x="121" y="1189"/>
                </a:lnTo>
                <a:lnTo>
                  <a:pt x="121" y="1189"/>
                </a:lnTo>
                <a:lnTo>
                  <a:pt x="121" y="1189"/>
                </a:lnTo>
                <a:lnTo>
                  <a:pt x="121" y="1189"/>
                </a:lnTo>
                <a:lnTo>
                  <a:pt x="122" y="1189"/>
                </a:lnTo>
                <a:lnTo>
                  <a:pt x="122" y="1189"/>
                </a:lnTo>
                <a:lnTo>
                  <a:pt x="122" y="1189"/>
                </a:lnTo>
                <a:lnTo>
                  <a:pt x="123" y="1189"/>
                </a:lnTo>
                <a:lnTo>
                  <a:pt x="123" y="1189"/>
                </a:lnTo>
                <a:lnTo>
                  <a:pt x="123" y="1189"/>
                </a:lnTo>
                <a:lnTo>
                  <a:pt x="123" y="1189"/>
                </a:lnTo>
                <a:lnTo>
                  <a:pt x="123" y="1189"/>
                </a:lnTo>
                <a:lnTo>
                  <a:pt x="124" y="1189"/>
                </a:lnTo>
                <a:lnTo>
                  <a:pt x="124" y="1189"/>
                </a:lnTo>
                <a:lnTo>
                  <a:pt x="124" y="1189"/>
                </a:lnTo>
                <a:lnTo>
                  <a:pt x="124" y="1189"/>
                </a:lnTo>
                <a:lnTo>
                  <a:pt x="125" y="1189"/>
                </a:lnTo>
                <a:lnTo>
                  <a:pt x="125" y="1189"/>
                </a:lnTo>
                <a:lnTo>
                  <a:pt x="125" y="1189"/>
                </a:lnTo>
                <a:lnTo>
                  <a:pt x="125" y="1189"/>
                </a:lnTo>
                <a:lnTo>
                  <a:pt x="125" y="1189"/>
                </a:lnTo>
                <a:lnTo>
                  <a:pt x="126" y="1189"/>
                </a:lnTo>
                <a:lnTo>
                  <a:pt x="126" y="1189"/>
                </a:lnTo>
                <a:lnTo>
                  <a:pt x="126" y="1189"/>
                </a:lnTo>
                <a:lnTo>
                  <a:pt x="127" y="1189"/>
                </a:lnTo>
                <a:lnTo>
                  <a:pt x="127" y="1189"/>
                </a:lnTo>
                <a:lnTo>
                  <a:pt x="127" y="1189"/>
                </a:lnTo>
                <a:lnTo>
                  <a:pt x="127" y="1189"/>
                </a:lnTo>
                <a:lnTo>
                  <a:pt x="127" y="1189"/>
                </a:lnTo>
                <a:lnTo>
                  <a:pt x="128" y="1189"/>
                </a:lnTo>
                <a:lnTo>
                  <a:pt x="128" y="1189"/>
                </a:lnTo>
                <a:lnTo>
                  <a:pt x="128" y="1189"/>
                </a:lnTo>
                <a:lnTo>
                  <a:pt x="128" y="1189"/>
                </a:lnTo>
                <a:lnTo>
                  <a:pt x="129" y="1189"/>
                </a:lnTo>
                <a:lnTo>
                  <a:pt x="129" y="1189"/>
                </a:lnTo>
                <a:lnTo>
                  <a:pt x="129" y="1189"/>
                </a:lnTo>
                <a:lnTo>
                  <a:pt x="130" y="1189"/>
                </a:lnTo>
                <a:lnTo>
                  <a:pt x="130" y="1189"/>
                </a:lnTo>
                <a:lnTo>
                  <a:pt x="130" y="1189"/>
                </a:lnTo>
                <a:lnTo>
                  <a:pt x="130" y="1189"/>
                </a:lnTo>
                <a:lnTo>
                  <a:pt x="130" y="1189"/>
                </a:lnTo>
                <a:lnTo>
                  <a:pt x="131" y="1189"/>
                </a:lnTo>
                <a:lnTo>
                  <a:pt x="131" y="1189"/>
                </a:lnTo>
                <a:lnTo>
                  <a:pt x="131" y="1189"/>
                </a:lnTo>
                <a:lnTo>
                  <a:pt x="131" y="1189"/>
                </a:lnTo>
                <a:lnTo>
                  <a:pt x="132" y="1189"/>
                </a:lnTo>
                <a:lnTo>
                  <a:pt x="132" y="1189"/>
                </a:lnTo>
                <a:lnTo>
                  <a:pt x="132" y="1189"/>
                </a:lnTo>
                <a:lnTo>
                  <a:pt x="132" y="1189"/>
                </a:lnTo>
                <a:lnTo>
                  <a:pt x="132" y="1189"/>
                </a:lnTo>
                <a:lnTo>
                  <a:pt x="133" y="1189"/>
                </a:lnTo>
                <a:lnTo>
                  <a:pt x="133" y="1189"/>
                </a:lnTo>
                <a:lnTo>
                  <a:pt x="133" y="1189"/>
                </a:lnTo>
                <a:lnTo>
                  <a:pt x="134" y="1189"/>
                </a:lnTo>
                <a:lnTo>
                  <a:pt x="134" y="1189"/>
                </a:lnTo>
                <a:lnTo>
                  <a:pt x="134" y="1189"/>
                </a:lnTo>
                <a:lnTo>
                  <a:pt x="134" y="1189"/>
                </a:lnTo>
                <a:lnTo>
                  <a:pt x="134" y="1189"/>
                </a:lnTo>
                <a:lnTo>
                  <a:pt x="135" y="1189"/>
                </a:lnTo>
                <a:lnTo>
                  <a:pt x="135" y="1189"/>
                </a:lnTo>
                <a:lnTo>
                  <a:pt x="135" y="1189"/>
                </a:lnTo>
                <a:lnTo>
                  <a:pt x="135" y="1189"/>
                </a:lnTo>
                <a:lnTo>
                  <a:pt x="136" y="1189"/>
                </a:lnTo>
                <a:lnTo>
                  <a:pt x="136" y="1189"/>
                </a:lnTo>
                <a:lnTo>
                  <a:pt x="136" y="1189"/>
                </a:lnTo>
                <a:lnTo>
                  <a:pt x="136" y="1189"/>
                </a:lnTo>
                <a:lnTo>
                  <a:pt x="136" y="1189"/>
                </a:lnTo>
                <a:lnTo>
                  <a:pt x="137" y="1189"/>
                </a:lnTo>
                <a:lnTo>
                  <a:pt x="137" y="1189"/>
                </a:lnTo>
                <a:lnTo>
                  <a:pt x="137" y="1189"/>
                </a:lnTo>
                <a:lnTo>
                  <a:pt x="138" y="1189"/>
                </a:lnTo>
                <a:lnTo>
                  <a:pt x="138" y="1189"/>
                </a:lnTo>
                <a:lnTo>
                  <a:pt x="138" y="1189"/>
                </a:lnTo>
                <a:lnTo>
                  <a:pt x="138" y="1189"/>
                </a:lnTo>
                <a:lnTo>
                  <a:pt x="138" y="1189"/>
                </a:lnTo>
                <a:lnTo>
                  <a:pt x="139" y="1189"/>
                </a:lnTo>
                <a:lnTo>
                  <a:pt x="139" y="1189"/>
                </a:lnTo>
                <a:lnTo>
                  <a:pt x="139" y="1189"/>
                </a:lnTo>
                <a:lnTo>
                  <a:pt x="139" y="1189"/>
                </a:lnTo>
                <a:lnTo>
                  <a:pt x="140" y="1189"/>
                </a:lnTo>
                <a:lnTo>
                  <a:pt x="140" y="1189"/>
                </a:lnTo>
                <a:lnTo>
                  <a:pt x="140" y="1189"/>
                </a:lnTo>
                <a:lnTo>
                  <a:pt x="140" y="1189"/>
                </a:lnTo>
                <a:lnTo>
                  <a:pt x="140" y="1189"/>
                </a:lnTo>
                <a:lnTo>
                  <a:pt x="141" y="1189"/>
                </a:lnTo>
                <a:lnTo>
                  <a:pt x="141" y="1189"/>
                </a:lnTo>
                <a:lnTo>
                  <a:pt x="141" y="1189"/>
                </a:lnTo>
                <a:lnTo>
                  <a:pt x="142" y="1189"/>
                </a:lnTo>
                <a:lnTo>
                  <a:pt x="142" y="1189"/>
                </a:lnTo>
                <a:lnTo>
                  <a:pt x="142" y="1189"/>
                </a:lnTo>
                <a:lnTo>
                  <a:pt x="142" y="1189"/>
                </a:lnTo>
                <a:lnTo>
                  <a:pt x="143" y="1189"/>
                </a:lnTo>
                <a:lnTo>
                  <a:pt x="143" y="1189"/>
                </a:lnTo>
                <a:lnTo>
                  <a:pt x="143" y="1189"/>
                </a:lnTo>
                <a:lnTo>
                  <a:pt x="143" y="1189"/>
                </a:lnTo>
                <a:lnTo>
                  <a:pt x="143" y="1189"/>
                </a:lnTo>
                <a:lnTo>
                  <a:pt x="144" y="1189"/>
                </a:lnTo>
                <a:lnTo>
                  <a:pt x="144" y="1189"/>
                </a:lnTo>
                <a:lnTo>
                  <a:pt x="144" y="1189"/>
                </a:lnTo>
                <a:lnTo>
                  <a:pt x="145" y="1189"/>
                </a:lnTo>
                <a:lnTo>
                  <a:pt x="145" y="1189"/>
                </a:lnTo>
                <a:lnTo>
                  <a:pt x="145" y="1189"/>
                </a:lnTo>
                <a:lnTo>
                  <a:pt x="145" y="1189"/>
                </a:lnTo>
                <a:lnTo>
                  <a:pt x="145" y="1189"/>
                </a:lnTo>
                <a:lnTo>
                  <a:pt x="146" y="1189"/>
                </a:lnTo>
                <a:lnTo>
                  <a:pt x="146" y="1189"/>
                </a:lnTo>
                <a:lnTo>
                  <a:pt x="146" y="1189"/>
                </a:lnTo>
                <a:lnTo>
                  <a:pt x="146" y="1189"/>
                </a:lnTo>
                <a:lnTo>
                  <a:pt x="147" y="1189"/>
                </a:lnTo>
                <a:lnTo>
                  <a:pt x="147" y="1189"/>
                </a:lnTo>
                <a:lnTo>
                  <a:pt x="147" y="1189"/>
                </a:lnTo>
                <a:lnTo>
                  <a:pt x="147" y="1189"/>
                </a:lnTo>
                <a:lnTo>
                  <a:pt x="147" y="1189"/>
                </a:lnTo>
                <a:lnTo>
                  <a:pt x="148" y="1189"/>
                </a:lnTo>
                <a:lnTo>
                  <a:pt x="148" y="1189"/>
                </a:lnTo>
                <a:lnTo>
                  <a:pt x="148" y="1189"/>
                </a:lnTo>
                <a:lnTo>
                  <a:pt x="149" y="1189"/>
                </a:lnTo>
                <a:lnTo>
                  <a:pt x="149" y="1189"/>
                </a:lnTo>
                <a:lnTo>
                  <a:pt x="149" y="1189"/>
                </a:lnTo>
                <a:lnTo>
                  <a:pt x="149" y="1189"/>
                </a:lnTo>
                <a:lnTo>
                  <a:pt x="149" y="1189"/>
                </a:lnTo>
                <a:lnTo>
                  <a:pt x="150" y="1189"/>
                </a:lnTo>
                <a:lnTo>
                  <a:pt x="150" y="1189"/>
                </a:lnTo>
                <a:lnTo>
                  <a:pt x="150" y="1189"/>
                </a:lnTo>
                <a:lnTo>
                  <a:pt x="150" y="1189"/>
                </a:lnTo>
                <a:lnTo>
                  <a:pt x="151" y="1189"/>
                </a:lnTo>
                <a:lnTo>
                  <a:pt x="151" y="1189"/>
                </a:lnTo>
                <a:lnTo>
                  <a:pt x="151" y="1189"/>
                </a:lnTo>
                <a:lnTo>
                  <a:pt x="151" y="1189"/>
                </a:lnTo>
                <a:lnTo>
                  <a:pt x="151" y="1189"/>
                </a:lnTo>
                <a:lnTo>
                  <a:pt x="152" y="1189"/>
                </a:lnTo>
                <a:lnTo>
                  <a:pt x="152" y="1189"/>
                </a:lnTo>
                <a:lnTo>
                  <a:pt x="152" y="1189"/>
                </a:lnTo>
                <a:lnTo>
                  <a:pt x="153" y="1189"/>
                </a:lnTo>
                <a:lnTo>
                  <a:pt x="153" y="1189"/>
                </a:lnTo>
                <a:lnTo>
                  <a:pt x="153" y="1189"/>
                </a:lnTo>
                <a:lnTo>
                  <a:pt x="153" y="1189"/>
                </a:lnTo>
                <a:lnTo>
                  <a:pt x="153" y="1189"/>
                </a:lnTo>
                <a:lnTo>
                  <a:pt x="154" y="1189"/>
                </a:lnTo>
                <a:lnTo>
                  <a:pt x="154" y="1189"/>
                </a:lnTo>
                <a:lnTo>
                  <a:pt x="154" y="1189"/>
                </a:lnTo>
                <a:lnTo>
                  <a:pt x="154" y="1189"/>
                </a:lnTo>
                <a:lnTo>
                  <a:pt x="155" y="1189"/>
                </a:lnTo>
                <a:lnTo>
                  <a:pt x="155" y="1189"/>
                </a:lnTo>
                <a:lnTo>
                  <a:pt x="155" y="1189"/>
                </a:lnTo>
                <a:lnTo>
                  <a:pt x="155" y="1189"/>
                </a:lnTo>
                <a:lnTo>
                  <a:pt x="155" y="1189"/>
                </a:lnTo>
                <a:lnTo>
                  <a:pt x="156" y="1189"/>
                </a:lnTo>
                <a:lnTo>
                  <a:pt x="156" y="1189"/>
                </a:lnTo>
                <a:lnTo>
                  <a:pt x="156" y="1189"/>
                </a:lnTo>
                <a:lnTo>
                  <a:pt x="157" y="1189"/>
                </a:lnTo>
                <a:lnTo>
                  <a:pt x="157" y="1189"/>
                </a:lnTo>
                <a:lnTo>
                  <a:pt x="157" y="1189"/>
                </a:lnTo>
                <a:lnTo>
                  <a:pt x="157" y="1189"/>
                </a:lnTo>
                <a:lnTo>
                  <a:pt x="158" y="1189"/>
                </a:lnTo>
                <a:lnTo>
                  <a:pt x="158" y="1189"/>
                </a:lnTo>
                <a:lnTo>
                  <a:pt x="158" y="1189"/>
                </a:lnTo>
                <a:lnTo>
                  <a:pt x="158" y="1189"/>
                </a:lnTo>
                <a:lnTo>
                  <a:pt x="158" y="1189"/>
                </a:lnTo>
                <a:lnTo>
                  <a:pt x="159" y="1189"/>
                </a:lnTo>
                <a:lnTo>
                  <a:pt x="159" y="1189"/>
                </a:lnTo>
                <a:lnTo>
                  <a:pt x="159" y="1189"/>
                </a:lnTo>
                <a:lnTo>
                  <a:pt x="160" y="1189"/>
                </a:lnTo>
                <a:lnTo>
                  <a:pt x="160" y="1189"/>
                </a:lnTo>
                <a:lnTo>
                  <a:pt x="160" y="1189"/>
                </a:lnTo>
                <a:lnTo>
                  <a:pt x="160" y="1189"/>
                </a:lnTo>
                <a:lnTo>
                  <a:pt x="160" y="1189"/>
                </a:lnTo>
                <a:lnTo>
                  <a:pt x="161" y="1189"/>
                </a:lnTo>
                <a:lnTo>
                  <a:pt x="161" y="1189"/>
                </a:lnTo>
                <a:lnTo>
                  <a:pt x="161" y="1189"/>
                </a:lnTo>
                <a:lnTo>
                  <a:pt x="161" y="1189"/>
                </a:lnTo>
                <a:lnTo>
                  <a:pt x="162" y="1189"/>
                </a:lnTo>
                <a:lnTo>
                  <a:pt x="162" y="1189"/>
                </a:lnTo>
                <a:lnTo>
                  <a:pt x="162" y="1189"/>
                </a:lnTo>
                <a:lnTo>
                  <a:pt x="162" y="1189"/>
                </a:lnTo>
                <a:lnTo>
                  <a:pt x="162" y="1189"/>
                </a:lnTo>
                <a:lnTo>
                  <a:pt x="163" y="1189"/>
                </a:lnTo>
                <a:lnTo>
                  <a:pt x="163" y="1189"/>
                </a:lnTo>
                <a:lnTo>
                  <a:pt x="163" y="1189"/>
                </a:lnTo>
                <a:lnTo>
                  <a:pt x="164" y="1189"/>
                </a:lnTo>
                <a:lnTo>
                  <a:pt x="164" y="1189"/>
                </a:lnTo>
                <a:lnTo>
                  <a:pt x="164" y="1189"/>
                </a:lnTo>
                <a:lnTo>
                  <a:pt x="164" y="1189"/>
                </a:lnTo>
                <a:lnTo>
                  <a:pt x="164" y="1189"/>
                </a:lnTo>
                <a:lnTo>
                  <a:pt x="165" y="1189"/>
                </a:lnTo>
                <a:lnTo>
                  <a:pt x="165" y="1189"/>
                </a:lnTo>
                <a:lnTo>
                  <a:pt x="165" y="1189"/>
                </a:lnTo>
                <a:lnTo>
                  <a:pt x="165" y="1189"/>
                </a:lnTo>
                <a:lnTo>
                  <a:pt x="166" y="1189"/>
                </a:lnTo>
                <a:lnTo>
                  <a:pt x="166" y="1189"/>
                </a:lnTo>
                <a:lnTo>
                  <a:pt x="166" y="1189"/>
                </a:lnTo>
                <a:lnTo>
                  <a:pt x="166" y="1189"/>
                </a:lnTo>
                <a:lnTo>
                  <a:pt x="166" y="1189"/>
                </a:lnTo>
                <a:lnTo>
                  <a:pt x="167" y="1189"/>
                </a:lnTo>
                <a:lnTo>
                  <a:pt x="167" y="1189"/>
                </a:lnTo>
                <a:lnTo>
                  <a:pt x="167" y="1189"/>
                </a:lnTo>
                <a:lnTo>
                  <a:pt x="168" y="1189"/>
                </a:lnTo>
                <a:lnTo>
                  <a:pt x="168" y="1189"/>
                </a:lnTo>
                <a:lnTo>
                  <a:pt x="168" y="1189"/>
                </a:lnTo>
                <a:lnTo>
                  <a:pt x="168" y="1189"/>
                </a:lnTo>
                <a:lnTo>
                  <a:pt x="168" y="1189"/>
                </a:lnTo>
                <a:lnTo>
                  <a:pt x="169" y="1189"/>
                </a:lnTo>
                <a:lnTo>
                  <a:pt x="169" y="1189"/>
                </a:lnTo>
                <a:lnTo>
                  <a:pt x="169" y="1189"/>
                </a:lnTo>
                <a:lnTo>
                  <a:pt x="169" y="1189"/>
                </a:lnTo>
                <a:lnTo>
                  <a:pt x="170" y="1189"/>
                </a:lnTo>
                <a:lnTo>
                  <a:pt x="170" y="1189"/>
                </a:lnTo>
                <a:lnTo>
                  <a:pt x="170" y="1189"/>
                </a:lnTo>
                <a:lnTo>
                  <a:pt x="170" y="1189"/>
                </a:lnTo>
                <a:lnTo>
                  <a:pt x="171" y="1189"/>
                </a:lnTo>
                <a:lnTo>
                  <a:pt x="171" y="1189"/>
                </a:lnTo>
                <a:lnTo>
                  <a:pt x="171" y="1189"/>
                </a:lnTo>
                <a:lnTo>
                  <a:pt x="171" y="1189"/>
                </a:lnTo>
                <a:lnTo>
                  <a:pt x="172" y="1189"/>
                </a:lnTo>
                <a:lnTo>
                  <a:pt x="172" y="1189"/>
                </a:lnTo>
                <a:lnTo>
                  <a:pt x="172" y="1189"/>
                </a:lnTo>
                <a:lnTo>
                  <a:pt x="172" y="1189"/>
                </a:lnTo>
                <a:lnTo>
                  <a:pt x="173" y="1189"/>
                </a:lnTo>
                <a:lnTo>
                  <a:pt x="173" y="1189"/>
                </a:lnTo>
                <a:lnTo>
                  <a:pt x="173" y="1189"/>
                </a:lnTo>
                <a:lnTo>
                  <a:pt x="173" y="1189"/>
                </a:lnTo>
                <a:lnTo>
                  <a:pt x="173" y="1189"/>
                </a:lnTo>
                <a:lnTo>
                  <a:pt x="174" y="1189"/>
                </a:lnTo>
                <a:lnTo>
                  <a:pt x="174" y="1189"/>
                </a:lnTo>
                <a:lnTo>
                  <a:pt x="174" y="1189"/>
                </a:lnTo>
                <a:lnTo>
                  <a:pt x="175" y="1189"/>
                </a:lnTo>
                <a:lnTo>
                  <a:pt x="175" y="1189"/>
                </a:lnTo>
                <a:lnTo>
                  <a:pt x="175" y="1189"/>
                </a:lnTo>
                <a:lnTo>
                  <a:pt x="175" y="1189"/>
                </a:lnTo>
                <a:lnTo>
                  <a:pt x="175" y="1189"/>
                </a:lnTo>
                <a:lnTo>
                  <a:pt x="176" y="1189"/>
                </a:lnTo>
                <a:lnTo>
                  <a:pt x="176" y="1189"/>
                </a:lnTo>
                <a:lnTo>
                  <a:pt x="176" y="1189"/>
                </a:lnTo>
                <a:lnTo>
                  <a:pt x="176" y="1189"/>
                </a:lnTo>
                <a:lnTo>
                  <a:pt x="177" y="1189"/>
                </a:lnTo>
                <a:lnTo>
                  <a:pt x="177" y="1189"/>
                </a:lnTo>
                <a:lnTo>
                  <a:pt x="177" y="1189"/>
                </a:lnTo>
                <a:lnTo>
                  <a:pt x="177" y="1189"/>
                </a:lnTo>
                <a:lnTo>
                  <a:pt x="177" y="1189"/>
                </a:lnTo>
                <a:lnTo>
                  <a:pt x="178" y="1189"/>
                </a:lnTo>
                <a:lnTo>
                  <a:pt x="178" y="1189"/>
                </a:lnTo>
                <a:lnTo>
                  <a:pt x="178" y="1189"/>
                </a:lnTo>
                <a:lnTo>
                  <a:pt x="179" y="1189"/>
                </a:lnTo>
                <a:lnTo>
                  <a:pt x="179" y="1189"/>
                </a:lnTo>
                <a:lnTo>
                  <a:pt x="179" y="1189"/>
                </a:lnTo>
                <a:lnTo>
                  <a:pt x="179" y="1189"/>
                </a:lnTo>
                <a:lnTo>
                  <a:pt x="179" y="1189"/>
                </a:lnTo>
                <a:lnTo>
                  <a:pt x="180" y="1189"/>
                </a:lnTo>
                <a:lnTo>
                  <a:pt x="180" y="1189"/>
                </a:lnTo>
                <a:lnTo>
                  <a:pt x="180" y="1189"/>
                </a:lnTo>
                <a:lnTo>
                  <a:pt x="180" y="1189"/>
                </a:lnTo>
                <a:lnTo>
                  <a:pt x="181" y="1189"/>
                </a:lnTo>
                <a:lnTo>
                  <a:pt x="181" y="1189"/>
                </a:lnTo>
                <a:lnTo>
                  <a:pt x="181" y="1189"/>
                </a:lnTo>
                <a:lnTo>
                  <a:pt x="181" y="1189"/>
                </a:lnTo>
                <a:lnTo>
                  <a:pt x="181" y="1189"/>
                </a:lnTo>
                <a:lnTo>
                  <a:pt x="182" y="1189"/>
                </a:lnTo>
                <a:lnTo>
                  <a:pt x="182" y="1189"/>
                </a:lnTo>
                <a:lnTo>
                  <a:pt x="182" y="1189"/>
                </a:lnTo>
                <a:lnTo>
                  <a:pt x="183" y="1189"/>
                </a:lnTo>
                <a:lnTo>
                  <a:pt x="183" y="1189"/>
                </a:lnTo>
                <a:lnTo>
                  <a:pt x="183" y="1189"/>
                </a:lnTo>
                <a:lnTo>
                  <a:pt x="183" y="1189"/>
                </a:lnTo>
                <a:lnTo>
                  <a:pt x="184" y="1189"/>
                </a:lnTo>
                <a:lnTo>
                  <a:pt x="184" y="1189"/>
                </a:lnTo>
                <a:lnTo>
                  <a:pt x="184" y="1189"/>
                </a:lnTo>
                <a:lnTo>
                  <a:pt x="184" y="1189"/>
                </a:lnTo>
                <a:lnTo>
                  <a:pt x="184" y="1189"/>
                </a:lnTo>
                <a:lnTo>
                  <a:pt x="185" y="1189"/>
                </a:lnTo>
                <a:lnTo>
                  <a:pt x="185" y="1189"/>
                </a:lnTo>
                <a:lnTo>
                  <a:pt x="185" y="1189"/>
                </a:lnTo>
                <a:lnTo>
                  <a:pt x="185" y="1189"/>
                </a:lnTo>
                <a:lnTo>
                  <a:pt x="186" y="1189"/>
                </a:lnTo>
                <a:lnTo>
                  <a:pt x="186" y="1189"/>
                </a:lnTo>
                <a:lnTo>
                  <a:pt x="186" y="1189"/>
                </a:lnTo>
                <a:lnTo>
                  <a:pt x="186" y="1189"/>
                </a:lnTo>
                <a:lnTo>
                  <a:pt x="187" y="1189"/>
                </a:lnTo>
                <a:lnTo>
                  <a:pt x="187" y="1189"/>
                </a:lnTo>
                <a:lnTo>
                  <a:pt x="187" y="1189"/>
                </a:lnTo>
                <a:lnTo>
                  <a:pt x="187" y="1189"/>
                </a:lnTo>
                <a:lnTo>
                  <a:pt x="188" y="1189"/>
                </a:lnTo>
                <a:lnTo>
                  <a:pt x="188" y="1189"/>
                </a:lnTo>
                <a:lnTo>
                  <a:pt x="188" y="1189"/>
                </a:lnTo>
                <a:lnTo>
                  <a:pt x="188" y="1189"/>
                </a:lnTo>
                <a:lnTo>
                  <a:pt x="188" y="1189"/>
                </a:lnTo>
                <a:lnTo>
                  <a:pt x="189" y="1189"/>
                </a:lnTo>
                <a:lnTo>
                  <a:pt x="189" y="1189"/>
                </a:lnTo>
                <a:lnTo>
                  <a:pt x="189" y="1189"/>
                </a:lnTo>
                <a:lnTo>
                  <a:pt x="189" y="1189"/>
                </a:lnTo>
                <a:lnTo>
                  <a:pt x="190" y="1189"/>
                </a:lnTo>
                <a:lnTo>
                  <a:pt x="190" y="1189"/>
                </a:lnTo>
                <a:lnTo>
                  <a:pt x="190" y="1189"/>
                </a:lnTo>
                <a:lnTo>
                  <a:pt x="190" y="1189"/>
                </a:lnTo>
                <a:lnTo>
                  <a:pt x="191" y="1189"/>
                </a:lnTo>
                <a:lnTo>
                  <a:pt x="191" y="1189"/>
                </a:lnTo>
                <a:lnTo>
                  <a:pt x="191" y="1189"/>
                </a:lnTo>
                <a:lnTo>
                  <a:pt x="191" y="1189"/>
                </a:lnTo>
                <a:lnTo>
                  <a:pt x="192" y="1189"/>
                </a:lnTo>
                <a:lnTo>
                  <a:pt x="192" y="1189"/>
                </a:lnTo>
                <a:lnTo>
                  <a:pt x="192" y="1189"/>
                </a:lnTo>
                <a:lnTo>
                  <a:pt x="192" y="1189"/>
                </a:lnTo>
                <a:lnTo>
                  <a:pt x="192" y="1189"/>
                </a:lnTo>
                <a:lnTo>
                  <a:pt x="193" y="1189"/>
                </a:lnTo>
                <a:lnTo>
                  <a:pt x="193" y="1189"/>
                </a:lnTo>
                <a:lnTo>
                  <a:pt x="193" y="1189"/>
                </a:lnTo>
                <a:lnTo>
                  <a:pt x="194" y="1189"/>
                </a:lnTo>
                <a:lnTo>
                  <a:pt x="194" y="1189"/>
                </a:lnTo>
                <a:lnTo>
                  <a:pt x="194" y="1189"/>
                </a:lnTo>
                <a:lnTo>
                  <a:pt x="194" y="1189"/>
                </a:lnTo>
                <a:lnTo>
                  <a:pt x="194" y="1189"/>
                </a:lnTo>
                <a:lnTo>
                  <a:pt x="195" y="1189"/>
                </a:lnTo>
                <a:lnTo>
                  <a:pt x="195" y="1189"/>
                </a:lnTo>
                <a:lnTo>
                  <a:pt x="195" y="1189"/>
                </a:lnTo>
                <a:lnTo>
                  <a:pt x="195" y="1189"/>
                </a:lnTo>
                <a:lnTo>
                  <a:pt x="196" y="1189"/>
                </a:lnTo>
                <a:lnTo>
                  <a:pt x="196" y="1189"/>
                </a:lnTo>
                <a:lnTo>
                  <a:pt x="196" y="1189"/>
                </a:lnTo>
                <a:lnTo>
                  <a:pt x="196" y="1189"/>
                </a:lnTo>
                <a:lnTo>
                  <a:pt x="197" y="1189"/>
                </a:lnTo>
                <a:lnTo>
                  <a:pt x="197" y="1189"/>
                </a:lnTo>
                <a:lnTo>
                  <a:pt x="197" y="1189"/>
                </a:lnTo>
                <a:lnTo>
                  <a:pt x="197" y="1189"/>
                </a:lnTo>
                <a:lnTo>
                  <a:pt x="198" y="1189"/>
                </a:lnTo>
                <a:lnTo>
                  <a:pt x="198" y="1189"/>
                </a:lnTo>
                <a:lnTo>
                  <a:pt x="198" y="1189"/>
                </a:lnTo>
                <a:lnTo>
                  <a:pt x="198" y="1189"/>
                </a:lnTo>
                <a:lnTo>
                  <a:pt x="199" y="1189"/>
                </a:lnTo>
                <a:lnTo>
                  <a:pt x="199" y="1189"/>
                </a:lnTo>
                <a:lnTo>
                  <a:pt x="199" y="1189"/>
                </a:lnTo>
                <a:lnTo>
                  <a:pt x="199" y="1189"/>
                </a:lnTo>
                <a:lnTo>
                  <a:pt x="199" y="1189"/>
                </a:lnTo>
                <a:lnTo>
                  <a:pt x="200" y="1189"/>
                </a:lnTo>
                <a:lnTo>
                  <a:pt x="200" y="1189"/>
                </a:lnTo>
                <a:lnTo>
                  <a:pt x="200" y="1189"/>
                </a:lnTo>
                <a:lnTo>
                  <a:pt x="200" y="1189"/>
                </a:lnTo>
                <a:lnTo>
                  <a:pt x="201" y="1189"/>
                </a:lnTo>
                <a:lnTo>
                  <a:pt x="201" y="1189"/>
                </a:lnTo>
                <a:lnTo>
                  <a:pt x="201" y="1189"/>
                </a:lnTo>
                <a:lnTo>
                  <a:pt x="201" y="1189"/>
                </a:lnTo>
                <a:lnTo>
                  <a:pt x="202" y="1189"/>
                </a:lnTo>
                <a:lnTo>
                  <a:pt x="202" y="1189"/>
                </a:lnTo>
                <a:lnTo>
                  <a:pt x="202" y="1189"/>
                </a:lnTo>
                <a:lnTo>
                  <a:pt x="202" y="1189"/>
                </a:lnTo>
                <a:lnTo>
                  <a:pt x="203" y="1189"/>
                </a:lnTo>
                <a:lnTo>
                  <a:pt x="203" y="1189"/>
                </a:lnTo>
                <a:lnTo>
                  <a:pt x="203" y="1189"/>
                </a:lnTo>
                <a:lnTo>
                  <a:pt x="203" y="1189"/>
                </a:lnTo>
                <a:lnTo>
                  <a:pt x="203" y="1189"/>
                </a:lnTo>
                <a:lnTo>
                  <a:pt x="204" y="1189"/>
                </a:lnTo>
                <a:lnTo>
                  <a:pt x="204" y="1189"/>
                </a:lnTo>
                <a:lnTo>
                  <a:pt x="204" y="1189"/>
                </a:lnTo>
                <a:lnTo>
                  <a:pt x="204" y="1189"/>
                </a:lnTo>
                <a:lnTo>
                  <a:pt x="205" y="1189"/>
                </a:lnTo>
                <a:lnTo>
                  <a:pt x="205" y="1189"/>
                </a:lnTo>
                <a:lnTo>
                  <a:pt x="205" y="1189"/>
                </a:lnTo>
                <a:lnTo>
                  <a:pt x="205" y="1189"/>
                </a:lnTo>
                <a:lnTo>
                  <a:pt x="206" y="1189"/>
                </a:lnTo>
                <a:lnTo>
                  <a:pt x="206" y="1189"/>
                </a:lnTo>
                <a:lnTo>
                  <a:pt x="206" y="1189"/>
                </a:lnTo>
                <a:lnTo>
                  <a:pt x="206" y="1189"/>
                </a:lnTo>
                <a:lnTo>
                  <a:pt x="207" y="1189"/>
                </a:lnTo>
                <a:lnTo>
                  <a:pt x="207" y="1189"/>
                </a:lnTo>
                <a:lnTo>
                  <a:pt x="207" y="1189"/>
                </a:lnTo>
                <a:lnTo>
                  <a:pt x="207" y="1189"/>
                </a:lnTo>
                <a:lnTo>
                  <a:pt x="207" y="1189"/>
                </a:lnTo>
                <a:lnTo>
                  <a:pt x="208" y="1189"/>
                </a:lnTo>
                <a:lnTo>
                  <a:pt x="208" y="1189"/>
                </a:lnTo>
                <a:lnTo>
                  <a:pt x="208" y="1189"/>
                </a:lnTo>
                <a:lnTo>
                  <a:pt x="208" y="1189"/>
                </a:lnTo>
                <a:lnTo>
                  <a:pt x="209" y="1189"/>
                </a:lnTo>
                <a:lnTo>
                  <a:pt x="209" y="1189"/>
                </a:lnTo>
                <a:lnTo>
                  <a:pt x="209" y="1189"/>
                </a:lnTo>
                <a:lnTo>
                  <a:pt x="210" y="1189"/>
                </a:lnTo>
                <a:lnTo>
                  <a:pt x="210" y="1189"/>
                </a:lnTo>
                <a:lnTo>
                  <a:pt x="210" y="1189"/>
                </a:lnTo>
                <a:lnTo>
                  <a:pt x="210" y="1189"/>
                </a:lnTo>
                <a:lnTo>
                  <a:pt x="210" y="1189"/>
                </a:lnTo>
                <a:lnTo>
                  <a:pt x="211" y="1189"/>
                </a:lnTo>
                <a:lnTo>
                  <a:pt x="211" y="1189"/>
                </a:lnTo>
                <a:lnTo>
                  <a:pt x="211" y="1189"/>
                </a:lnTo>
                <a:lnTo>
                  <a:pt x="211" y="1189"/>
                </a:lnTo>
                <a:lnTo>
                  <a:pt x="212" y="1189"/>
                </a:lnTo>
                <a:lnTo>
                  <a:pt x="212" y="1189"/>
                </a:lnTo>
                <a:lnTo>
                  <a:pt x="212" y="1189"/>
                </a:lnTo>
                <a:lnTo>
                  <a:pt x="212" y="1189"/>
                </a:lnTo>
                <a:lnTo>
                  <a:pt x="213" y="1189"/>
                </a:lnTo>
                <a:lnTo>
                  <a:pt x="213" y="1189"/>
                </a:lnTo>
                <a:lnTo>
                  <a:pt x="213" y="1189"/>
                </a:lnTo>
                <a:lnTo>
                  <a:pt x="213" y="1189"/>
                </a:lnTo>
                <a:lnTo>
                  <a:pt x="214" y="1189"/>
                </a:lnTo>
                <a:lnTo>
                  <a:pt x="214" y="1189"/>
                </a:lnTo>
                <a:lnTo>
                  <a:pt x="214" y="1189"/>
                </a:lnTo>
                <a:lnTo>
                  <a:pt x="214" y="1189"/>
                </a:lnTo>
                <a:lnTo>
                  <a:pt x="214" y="1189"/>
                </a:lnTo>
                <a:lnTo>
                  <a:pt x="215" y="1189"/>
                </a:lnTo>
                <a:lnTo>
                  <a:pt x="215" y="1189"/>
                </a:lnTo>
                <a:lnTo>
                  <a:pt x="215" y="1189"/>
                </a:lnTo>
                <a:lnTo>
                  <a:pt x="215" y="1189"/>
                </a:lnTo>
                <a:lnTo>
                  <a:pt x="216" y="1189"/>
                </a:lnTo>
                <a:lnTo>
                  <a:pt x="216" y="1189"/>
                </a:lnTo>
                <a:lnTo>
                  <a:pt x="216" y="1189"/>
                </a:lnTo>
                <a:lnTo>
                  <a:pt x="216" y="1189"/>
                </a:lnTo>
                <a:lnTo>
                  <a:pt x="217" y="1189"/>
                </a:lnTo>
                <a:lnTo>
                  <a:pt x="217" y="1189"/>
                </a:lnTo>
                <a:lnTo>
                  <a:pt x="217" y="1189"/>
                </a:lnTo>
                <a:lnTo>
                  <a:pt x="217" y="1189"/>
                </a:lnTo>
                <a:lnTo>
                  <a:pt x="218" y="1189"/>
                </a:lnTo>
                <a:lnTo>
                  <a:pt x="218" y="1189"/>
                </a:lnTo>
                <a:lnTo>
                  <a:pt x="218" y="1189"/>
                </a:lnTo>
                <a:lnTo>
                  <a:pt x="218" y="1189"/>
                </a:lnTo>
                <a:lnTo>
                  <a:pt x="218" y="1189"/>
                </a:lnTo>
                <a:lnTo>
                  <a:pt x="219" y="1189"/>
                </a:lnTo>
                <a:lnTo>
                  <a:pt x="219" y="1189"/>
                </a:lnTo>
                <a:lnTo>
                  <a:pt x="219" y="1189"/>
                </a:lnTo>
                <a:lnTo>
                  <a:pt x="219" y="1189"/>
                </a:lnTo>
                <a:lnTo>
                  <a:pt x="220" y="1189"/>
                </a:lnTo>
                <a:lnTo>
                  <a:pt x="220" y="1189"/>
                </a:lnTo>
                <a:lnTo>
                  <a:pt x="220" y="1189"/>
                </a:lnTo>
                <a:lnTo>
                  <a:pt x="220" y="1189"/>
                </a:lnTo>
                <a:lnTo>
                  <a:pt x="221" y="1189"/>
                </a:lnTo>
                <a:lnTo>
                  <a:pt x="221" y="1189"/>
                </a:lnTo>
                <a:lnTo>
                  <a:pt x="221" y="1189"/>
                </a:lnTo>
                <a:lnTo>
                  <a:pt x="221" y="1189"/>
                </a:lnTo>
                <a:lnTo>
                  <a:pt x="222" y="1189"/>
                </a:lnTo>
                <a:lnTo>
                  <a:pt x="222" y="1189"/>
                </a:lnTo>
                <a:lnTo>
                  <a:pt x="222" y="1189"/>
                </a:lnTo>
                <a:lnTo>
                  <a:pt x="222" y="1189"/>
                </a:lnTo>
                <a:lnTo>
                  <a:pt x="223" y="1189"/>
                </a:lnTo>
                <a:lnTo>
                  <a:pt x="223" y="1189"/>
                </a:lnTo>
                <a:lnTo>
                  <a:pt x="223" y="1189"/>
                </a:lnTo>
                <a:lnTo>
                  <a:pt x="223" y="1189"/>
                </a:lnTo>
                <a:lnTo>
                  <a:pt x="223" y="1189"/>
                </a:lnTo>
                <a:lnTo>
                  <a:pt x="224" y="1189"/>
                </a:lnTo>
                <a:lnTo>
                  <a:pt x="224" y="1189"/>
                </a:lnTo>
                <a:lnTo>
                  <a:pt x="224" y="1189"/>
                </a:lnTo>
                <a:lnTo>
                  <a:pt x="225" y="1189"/>
                </a:lnTo>
                <a:lnTo>
                  <a:pt x="225" y="1189"/>
                </a:lnTo>
                <a:lnTo>
                  <a:pt x="225" y="1189"/>
                </a:lnTo>
                <a:lnTo>
                  <a:pt x="225" y="1189"/>
                </a:lnTo>
                <a:lnTo>
                  <a:pt x="225" y="1189"/>
                </a:lnTo>
                <a:lnTo>
                  <a:pt x="226" y="1189"/>
                </a:lnTo>
                <a:lnTo>
                  <a:pt x="226" y="1189"/>
                </a:lnTo>
                <a:lnTo>
                  <a:pt x="226" y="1189"/>
                </a:lnTo>
                <a:lnTo>
                  <a:pt x="226" y="1189"/>
                </a:lnTo>
                <a:lnTo>
                  <a:pt x="227" y="1189"/>
                </a:lnTo>
                <a:lnTo>
                  <a:pt x="227" y="1189"/>
                </a:lnTo>
                <a:lnTo>
                  <a:pt x="227" y="1189"/>
                </a:lnTo>
                <a:lnTo>
                  <a:pt x="227" y="1189"/>
                </a:lnTo>
                <a:lnTo>
                  <a:pt x="227" y="1189"/>
                </a:lnTo>
                <a:lnTo>
                  <a:pt x="228" y="1189"/>
                </a:lnTo>
                <a:lnTo>
                  <a:pt x="228" y="1189"/>
                </a:lnTo>
                <a:lnTo>
                  <a:pt x="228" y="1189"/>
                </a:lnTo>
                <a:lnTo>
                  <a:pt x="229" y="1189"/>
                </a:lnTo>
                <a:lnTo>
                  <a:pt x="229" y="1189"/>
                </a:lnTo>
                <a:lnTo>
                  <a:pt x="229" y="1189"/>
                </a:lnTo>
                <a:lnTo>
                  <a:pt x="229" y="1189"/>
                </a:lnTo>
                <a:lnTo>
                  <a:pt x="229" y="1189"/>
                </a:lnTo>
                <a:lnTo>
                  <a:pt x="230" y="1189"/>
                </a:lnTo>
                <a:lnTo>
                  <a:pt x="230" y="1189"/>
                </a:lnTo>
                <a:lnTo>
                  <a:pt x="230" y="1189"/>
                </a:lnTo>
                <a:lnTo>
                  <a:pt x="230" y="1189"/>
                </a:lnTo>
                <a:lnTo>
                  <a:pt x="231" y="1189"/>
                </a:lnTo>
                <a:lnTo>
                  <a:pt x="231" y="1189"/>
                </a:lnTo>
                <a:lnTo>
                  <a:pt x="231" y="1189"/>
                </a:lnTo>
                <a:lnTo>
                  <a:pt x="231" y="1189"/>
                </a:lnTo>
                <a:lnTo>
                  <a:pt x="232" y="1189"/>
                </a:lnTo>
                <a:lnTo>
                  <a:pt x="232" y="1189"/>
                </a:lnTo>
                <a:lnTo>
                  <a:pt x="232" y="1189"/>
                </a:lnTo>
                <a:lnTo>
                  <a:pt x="232" y="1189"/>
                </a:lnTo>
                <a:lnTo>
                  <a:pt x="233" y="1189"/>
                </a:lnTo>
                <a:lnTo>
                  <a:pt x="233" y="1189"/>
                </a:lnTo>
                <a:lnTo>
                  <a:pt x="233" y="1189"/>
                </a:lnTo>
                <a:lnTo>
                  <a:pt x="233" y="1189"/>
                </a:lnTo>
                <a:lnTo>
                  <a:pt x="233" y="1189"/>
                </a:lnTo>
                <a:lnTo>
                  <a:pt x="234" y="1189"/>
                </a:lnTo>
                <a:lnTo>
                  <a:pt x="234" y="1189"/>
                </a:lnTo>
                <a:lnTo>
                  <a:pt x="234" y="1189"/>
                </a:lnTo>
                <a:lnTo>
                  <a:pt x="234" y="1189"/>
                </a:lnTo>
                <a:lnTo>
                  <a:pt x="235" y="1189"/>
                </a:lnTo>
                <a:lnTo>
                  <a:pt x="235" y="1189"/>
                </a:lnTo>
                <a:lnTo>
                  <a:pt x="235" y="1189"/>
                </a:lnTo>
                <a:lnTo>
                  <a:pt x="235" y="1189"/>
                </a:lnTo>
                <a:lnTo>
                  <a:pt x="236" y="1189"/>
                </a:lnTo>
                <a:lnTo>
                  <a:pt x="236" y="1189"/>
                </a:lnTo>
                <a:lnTo>
                  <a:pt x="236" y="1189"/>
                </a:lnTo>
                <a:lnTo>
                  <a:pt x="236" y="1189"/>
                </a:lnTo>
                <a:lnTo>
                  <a:pt x="237" y="1189"/>
                </a:lnTo>
                <a:lnTo>
                  <a:pt x="237" y="1189"/>
                </a:lnTo>
                <a:lnTo>
                  <a:pt x="237" y="1189"/>
                </a:lnTo>
                <a:lnTo>
                  <a:pt x="237" y="1189"/>
                </a:lnTo>
                <a:lnTo>
                  <a:pt x="238" y="1189"/>
                </a:lnTo>
                <a:lnTo>
                  <a:pt x="238" y="1189"/>
                </a:lnTo>
                <a:lnTo>
                  <a:pt x="238" y="1189"/>
                </a:lnTo>
                <a:lnTo>
                  <a:pt x="238" y="1189"/>
                </a:lnTo>
                <a:lnTo>
                  <a:pt x="238" y="1189"/>
                </a:lnTo>
                <a:lnTo>
                  <a:pt x="239" y="1189"/>
                </a:lnTo>
                <a:lnTo>
                  <a:pt x="239" y="1189"/>
                </a:lnTo>
                <a:lnTo>
                  <a:pt x="239" y="1189"/>
                </a:lnTo>
                <a:lnTo>
                  <a:pt x="240" y="1189"/>
                </a:lnTo>
                <a:lnTo>
                  <a:pt x="240" y="1189"/>
                </a:lnTo>
                <a:lnTo>
                  <a:pt x="240" y="1189"/>
                </a:lnTo>
                <a:lnTo>
                  <a:pt x="240" y="1189"/>
                </a:lnTo>
                <a:lnTo>
                  <a:pt x="240" y="1189"/>
                </a:lnTo>
                <a:lnTo>
                  <a:pt x="241" y="1189"/>
                </a:lnTo>
                <a:lnTo>
                  <a:pt x="241" y="1189"/>
                </a:lnTo>
                <a:lnTo>
                  <a:pt x="241" y="1189"/>
                </a:lnTo>
                <a:lnTo>
                  <a:pt x="241" y="1189"/>
                </a:lnTo>
                <a:lnTo>
                  <a:pt x="242" y="1189"/>
                </a:lnTo>
                <a:lnTo>
                  <a:pt x="242" y="1189"/>
                </a:lnTo>
                <a:lnTo>
                  <a:pt x="242" y="1189"/>
                </a:lnTo>
                <a:lnTo>
                  <a:pt x="242" y="1189"/>
                </a:lnTo>
                <a:lnTo>
                  <a:pt x="242" y="1189"/>
                </a:lnTo>
                <a:lnTo>
                  <a:pt x="243" y="1189"/>
                </a:lnTo>
                <a:lnTo>
                  <a:pt x="243" y="1189"/>
                </a:lnTo>
                <a:lnTo>
                  <a:pt x="243" y="1189"/>
                </a:lnTo>
                <a:lnTo>
                  <a:pt x="244" y="1189"/>
                </a:lnTo>
                <a:lnTo>
                  <a:pt x="244" y="1189"/>
                </a:lnTo>
                <a:lnTo>
                  <a:pt x="244" y="1189"/>
                </a:lnTo>
                <a:lnTo>
                  <a:pt x="244" y="1189"/>
                </a:lnTo>
                <a:lnTo>
                  <a:pt x="244" y="1189"/>
                </a:lnTo>
                <a:lnTo>
                  <a:pt x="245" y="1189"/>
                </a:lnTo>
                <a:lnTo>
                  <a:pt x="245" y="1189"/>
                </a:lnTo>
                <a:lnTo>
                  <a:pt x="245" y="1189"/>
                </a:lnTo>
                <a:lnTo>
                  <a:pt x="245" y="1189"/>
                </a:lnTo>
                <a:lnTo>
                  <a:pt x="246" y="1189"/>
                </a:lnTo>
                <a:lnTo>
                  <a:pt x="246" y="1189"/>
                </a:lnTo>
                <a:lnTo>
                  <a:pt x="246" y="1189"/>
                </a:lnTo>
                <a:lnTo>
                  <a:pt x="246" y="1189"/>
                </a:lnTo>
                <a:lnTo>
                  <a:pt x="246" y="1189"/>
                </a:lnTo>
                <a:lnTo>
                  <a:pt x="247" y="1189"/>
                </a:lnTo>
                <a:lnTo>
                  <a:pt x="247" y="1189"/>
                </a:lnTo>
                <a:lnTo>
                  <a:pt x="247" y="1189"/>
                </a:lnTo>
                <a:lnTo>
                  <a:pt x="248" y="1189"/>
                </a:lnTo>
                <a:lnTo>
                  <a:pt x="248" y="1189"/>
                </a:lnTo>
                <a:lnTo>
                  <a:pt x="248" y="1189"/>
                </a:lnTo>
                <a:lnTo>
                  <a:pt x="248" y="1189"/>
                </a:lnTo>
                <a:lnTo>
                  <a:pt x="248" y="1189"/>
                </a:lnTo>
                <a:lnTo>
                  <a:pt x="249" y="1189"/>
                </a:lnTo>
                <a:lnTo>
                  <a:pt x="249" y="1189"/>
                </a:lnTo>
                <a:lnTo>
                  <a:pt x="249" y="1189"/>
                </a:lnTo>
                <a:lnTo>
                  <a:pt x="249" y="1189"/>
                </a:lnTo>
                <a:lnTo>
                  <a:pt x="250" y="1189"/>
                </a:lnTo>
                <a:lnTo>
                  <a:pt x="250" y="1189"/>
                </a:lnTo>
                <a:lnTo>
                  <a:pt x="250" y="1189"/>
                </a:lnTo>
                <a:lnTo>
                  <a:pt x="251" y="1189"/>
                </a:lnTo>
                <a:lnTo>
                  <a:pt x="251" y="1189"/>
                </a:lnTo>
                <a:lnTo>
                  <a:pt x="251" y="1189"/>
                </a:lnTo>
                <a:lnTo>
                  <a:pt x="251" y="1189"/>
                </a:lnTo>
                <a:lnTo>
                  <a:pt x="251" y="1189"/>
                </a:lnTo>
                <a:lnTo>
                  <a:pt x="252" y="1189"/>
                </a:lnTo>
                <a:lnTo>
                  <a:pt x="252" y="1189"/>
                </a:lnTo>
                <a:lnTo>
                  <a:pt x="252" y="1189"/>
                </a:lnTo>
                <a:lnTo>
                  <a:pt x="252" y="1189"/>
                </a:lnTo>
                <a:lnTo>
                  <a:pt x="253" y="1189"/>
                </a:lnTo>
                <a:lnTo>
                  <a:pt x="253" y="1189"/>
                </a:lnTo>
                <a:lnTo>
                  <a:pt x="253" y="1189"/>
                </a:lnTo>
                <a:lnTo>
                  <a:pt x="253" y="1189"/>
                </a:lnTo>
                <a:lnTo>
                  <a:pt x="253" y="1189"/>
                </a:lnTo>
                <a:lnTo>
                  <a:pt x="254" y="1189"/>
                </a:lnTo>
                <a:lnTo>
                  <a:pt x="254" y="1189"/>
                </a:lnTo>
                <a:lnTo>
                  <a:pt x="254" y="1189"/>
                </a:lnTo>
                <a:lnTo>
                  <a:pt x="255" y="1189"/>
                </a:lnTo>
                <a:lnTo>
                  <a:pt x="255" y="1189"/>
                </a:lnTo>
                <a:lnTo>
                  <a:pt x="255" y="1189"/>
                </a:lnTo>
                <a:lnTo>
                  <a:pt x="255" y="1189"/>
                </a:lnTo>
                <a:lnTo>
                  <a:pt x="255" y="1189"/>
                </a:lnTo>
                <a:lnTo>
                  <a:pt x="256" y="1189"/>
                </a:lnTo>
                <a:lnTo>
                  <a:pt x="256" y="1189"/>
                </a:lnTo>
                <a:lnTo>
                  <a:pt x="256" y="1189"/>
                </a:lnTo>
                <a:lnTo>
                  <a:pt x="256" y="1189"/>
                </a:lnTo>
                <a:lnTo>
                  <a:pt x="257" y="1189"/>
                </a:lnTo>
                <a:lnTo>
                  <a:pt x="257" y="1189"/>
                </a:lnTo>
                <a:lnTo>
                  <a:pt x="257" y="1189"/>
                </a:lnTo>
                <a:lnTo>
                  <a:pt x="257" y="1189"/>
                </a:lnTo>
                <a:lnTo>
                  <a:pt x="257" y="1189"/>
                </a:lnTo>
                <a:lnTo>
                  <a:pt x="258" y="1189"/>
                </a:lnTo>
                <a:lnTo>
                  <a:pt x="258" y="1189"/>
                </a:lnTo>
                <a:lnTo>
                  <a:pt x="258" y="1189"/>
                </a:lnTo>
                <a:lnTo>
                  <a:pt x="259" y="1189"/>
                </a:lnTo>
                <a:lnTo>
                  <a:pt x="259" y="1189"/>
                </a:lnTo>
                <a:lnTo>
                  <a:pt x="259" y="1189"/>
                </a:lnTo>
                <a:lnTo>
                  <a:pt x="259" y="1189"/>
                </a:lnTo>
                <a:lnTo>
                  <a:pt x="259" y="1189"/>
                </a:lnTo>
                <a:lnTo>
                  <a:pt x="260" y="1189"/>
                </a:lnTo>
                <a:lnTo>
                  <a:pt x="260" y="1189"/>
                </a:lnTo>
                <a:lnTo>
                  <a:pt x="260" y="1189"/>
                </a:lnTo>
                <a:lnTo>
                  <a:pt x="260" y="1189"/>
                </a:lnTo>
                <a:lnTo>
                  <a:pt x="261" y="1189"/>
                </a:lnTo>
                <a:lnTo>
                  <a:pt x="261" y="1189"/>
                </a:lnTo>
                <a:lnTo>
                  <a:pt x="261" y="1189"/>
                </a:lnTo>
                <a:lnTo>
                  <a:pt x="261" y="1189"/>
                </a:lnTo>
                <a:lnTo>
                  <a:pt x="261" y="1189"/>
                </a:lnTo>
                <a:lnTo>
                  <a:pt x="262" y="1189"/>
                </a:lnTo>
                <a:lnTo>
                  <a:pt x="262" y="1189"/>
                </a:lnTo>
                <a:lnTo>
                  <a:pt x="262" y="1189"/>
                </a:lnTo>
                <a:lnTo>
                  <a:pt x="263" y="1189"/>
                </a:lnTo>
                <a:lnTo>
                  <a:pt x="263" y="1189"/>
                </a:lnTo>
                <a:lnTo>
                  <a:pt x="263" y="1189"/>
                </a:lnTo>
                <a:lnTo>
                  <a:pt x="263" y="1189"/>
                </a:lnTo>
                <a:lnTo>
                  <a:pt x="264" y="1189"/>
                </a:lnTo>
                <a:lnTo>
                  <a:pt x="264" y="1189"/>
                </a:lnTo>
                <a:lnTo>
                  <a:pt x="264" y="1189"/>
                </a:lnTo>
                <a:lnTo>
                  <a:pt x="264" y="1189"/>
                </a:lnTo>
                <a:lnTo>
                  <a:pt x="264" y="1189"/>
                </a:lnTo>
                <a:lnTo>
                  <a:pt x="265" y="1189"/>
                </a:lnTo>
                <a:lnTo>
                  <a:pt x="265" y="1189"/>
                </a:lnTo>
                <a:lnTo>
                  <a:pt x="265" y="1189"/>
                </a:lnTo>
                <a:lnTo>
                  <a:pt x="266" y="1189"/>
                </a:lnTo>
                <a:lnTo>
                  <a:pt x="266" y="1189"/>
                </a:lnTo>
                <a:lnTo>
                  <a:pt x="266" y="1189"/>
                </a:lnTo>
                <a:lnTo>
                  <a:pt x="266" y="1189"/>
                </a:lnTo>
                <a:lnTo>
                  <a:pt x="266" y="1189"/>
                </a:lnTo>
                <a:lnTo>
                  <a:pt x="267" y="1189"/>
                </a:lnTo>
                <a:lnTo>
                  <a:pt x="267" y="1189"/>
                </a:lnTo>
                <a:lnTo>
                  <a:pt x="267" y="1189"/>
                </a:lnTo>
                <a:lnTo>
                  <a:pt x="267" y="1189"/>
                </a:lnTo>
                <a:lnTo>
                  <a:pt x="268" y="1189"/>
                </a:lnTo>
                <a:lnTo>
                  <a:pt x="268" y="1189"/>
                </a:lnTo>
                <a:lnTo>
                  <a:pt x="268" y="1189"/>
                </a:lnTo>
                <a:lnTo>
                  <a:pt x="268" y="1189"/>
                </a:lnTo>
                <a:lnTo>
                  <a:pt x="268" y="1189"/>
                </a:lnTo>
                <a:lnTo>
                  <a:pt x="269" y="1189"/>
                </a:lnTo>
                <a:lnTo>
                  <a:pt x="269" y="1189"/>
                </a:lnTo>
                <a:lnTo>
                  <a:pt x="269" y="1189"/>
                </a:lnTo>
                <a:lnTo>
                  <a:pt x="270" y="1189"/>
                </a:lnTo>
                <a:lnTo>
                  <a:pt x="270" y="1189"/>
                </a:lnTo>
                <a:lnTo>
                  <a:pt x="270" y="1189"/>
                </a:lnTo>
                <a:lnTo>
                  <a:pt x="270" y="1189"/>
                </a:lnTo>
                <a:lnTo>
                  <a:pt x="270" y="1189"/>
                </a:lnTo>
                <a:lnTo>
                  <a:pt x="271" y="1189"/>
                </a:lnTo>
                <a:lnTo>
                  <a:pt x="271" y="1189"/>
                </a:lnTo>
                <a:lnTo>
                  <a:pt x="271" y="1189"/>
                </a:lnTo>
                <a:lnTo>
                  <a:pt x="271" y="1189"/>
                </a:lnTo>
                <a:lnTo>
                  <a:pt x="272" y="1189"/>
                </a:lnTo>
                <a:lnTo>
                  <a:pt x="272" y="1189"/>
                </a:lnTo>
                <a:lnTo>
                  <a:pt x="272" y="1189"/>
                </a:lnTo>
                <a:lnTo>
                  <a:pt x="272" y="1189"/>
                </a:lnTo>
                <a:lnTo>
                  <a:pt x="272" y="1189"/>
                </a:lnTo>
                <a:lnTo>
                  <a:pt x="273" y="1189"/>
                </a:lnTo>
                <a:lnTo>
                  <a:pt x="273" y="1189"/>
                </a:lnTo>
                <a:lnTo>
                  <a:pt x="273" y="1189"/>
                </a:lnTo>
                <a:lnTo>
                  <a:pt x="274" y="1189"/>
                </a:lnTo>
                <a:lnTo>
                  <a:pt x="274" y="1189"/>
                </a:lnTo>
                <a:lnTo>
                  <a:pt x="274" y="1189"/>
                </a:lnTo>
                <a:lnTo>
                  <a:pt x="274" y="1189"/>
                </a:lnTo>
                <a:lnTo>
                  <a:pt x="274" y="1189"/>
                </a:lnTo>
                <a:lnTo>
                  <a:pt x="275" y="1189"/>
                </a:lnTo>
                <a:lnTo>
                  <a:pt x="275" y="1189"/>
                </a:lnTo>
                <a:lnTo>
                  <a:pt x="275" y="1189"/>
                </a:lnTo>
                <a:lnTo>
                  <a:pt x="275" y="1189"/>
                </a:lnTo>
                <a:lnTo>
                  <a:pt x="276" y="1189"/>
                </a:lnTo>
                <a:lnTo>
                  <a:pt x="276" y="1189"/>
                </a:lnTo>
                <a:lnTo>
                  <a:pt x="276" y="1189"/>
                </a:lnTo>
                <a:lnTo>
                  <a:pt x="277" y="1189"/>
                </a:lnTo>
                <a:lnTo>
                  <a:pt x="277" y="1189"/>
                </a:lnTo>
                <a:lnTo>
                  <a:pt x="277" y="1189"/>
                </a:lnTo>
                <a:lnTo>
                  <a:pt x="277" y="1189"/>
                </a:lnTo>
                <a:lnTo>
                  <a:pt x="277" y="1189"/>
                </a:lnTo>
                <a:lnTo>
                  <a:pt x="278" y="1189"/>
                </a:lnTo>
                <a:lnTo>
                  <a:pt x="278" y="1189"/>
                </a:lnTo>
                <a:lnTo>
                  <a:pt x="278" y="1189"/>
                </a:lnTo>
                <a:lnTo>
                  <a:pt x="278" y="1189"/>
                </a:lnTo>
                <a:lnTo>
                  <a:pt x="279" y="1189"/>
                </a:lnTo>
                <a:lnTo>
                  <a:pt x="279" y="1189"/>
                </a:lnTo>
                <a:lnTo>
                  <a:pt x="279" y="1189"/>
                </a:lnTo>
                <a:lnTo>
                  <a:pt x="279" y="1189"/>
                </a:lnTo>
                <a:lnTo>
                  <a:pt x="279" y="1189"/>
                </a:lnTo>
                <a:lnTo>
                  <a:pt x="280" y="1189"/>
                </a:lnTo>
                <a:lnTo>
                  <a:pt x="280" y="1189"/>
                </a:lnTo>
                <a:lnTo>
                  <a:pt x="280" y="1189"/>
                </a:lnTo>
                <a:lnTo>
                  <a:pt x="281" y="1189"/>
                </a:lnTo>
                <a:lnTo>
                  <a:pt x="281" y="1189"/>
                </a:lnTo>
                <a:lnTo>
                  <a:pt x="281" y="1189"/>
                </a:lnTo>
                <a:lnTo>
                  <a:pt x="281" y="1189"/>
                </a:lnTo>
                <a:lnTo>
                  <a:pt x="281" y="1189"/>
                </a:lnTo>
                <a:lnTo>
                  <a:pt x="282" y="1189"/>
                </a:lnTo>
                <a:lnTo>
                  <a:pt x="282" y="1189"/>
                </a:lnTo>
                <a:lnTo>
                  <a:pt x="282" y="1189"/>
                </a:lnTo>
                <a:lnTo>
                  <a:pt x="282" y="1189"/>
                </a:lnTo>
                <a:lnTo>
                  <a:pt x="283" y="1189"/>
                </a:lnTo>
                <a:lnTo>
                  <a:pt x="283" y="1189"/>
                </a:lnTo>
                <a:lnTo>
                  <a:pt x="283" y="1189"/>
                </a:lnTo>
                <a:lnTo>
                  <a:pt x="283" y="1189"/>
                </a:lnTo>
                <a:lnTo>
                  <a:pt x="283" y="1189"/>
                </a:lnTo>
                <a:lnTo>
                  <a:pt x="284" y="1189"/>
                </a:lnTo>
                <a:lnTo>
                  <a:pt x="284" y="1189"/>
                </a:lnTo>
                <a:lnTo>
                  <a:pt x="284" y="1189"/>
                </a:lnTo>
                <a:lnTo>
                  <a:pt x="285" y="1189"/>
                </a:lnTo>
                <a:lnTo>
                  <a:pt x="285" y="1189"/>
                </a:lnTo>
                <a:lnTo>
                  <a:pt x="285" y="1189"/>
                </a:lnTo>
                <a:lnTo>
                  <a:pt x="285" y="1189"/>
                </a:lnTo>
                <a:lnTo>
                  <a:pt x="285" y="1189"/>
                </a:lnTo>
                <a:lnTo>
                  <a:pt x="286" y="1189"/>
                </a:lnTo>
                <a:lnTo>
                  <a:pt x="286" y="1189"/>
                </a:lnTo>
                <a:lnTo>
                  <a:pt x="286" y="1189"/>
                </a:lnTo>
                <a:lnTo>
                  <a:pt x="286" y="1189"/>
                </a:lnTo>
                <a:lnTo>
                  <a:pt x="287" y="1189"/>
                </a:lnTo>
                <a:lnTo>
                  <a:pt x="287" y="1189"/>
                </a:lnTo>
                <a:lnTo>
                  <a:pt x="287" y="1189"/>
                </a:lnTo>
                <a:lnTo>
                  <a:pt x="287" y="1189"/>
                </a:lnTo>
                <a:lnTo>
                  <a:pt x="287" y="1189"/>
                </a:lnTo>
                <a:lnTo>
                  <a:pt x="288" y="1189"/>
                </a:lnTo>
                <a:lnTo>
                  <a:pt x="288" y="1189"/>
                </a:lnTo>
                <a:lnTo>
                  <a:pt x="288" y="1189"/>
                </a:lnTo>
                <a:lnTo>
                  <a:pt x="289" y="1189"/>
                </a:lnTo>
                <a:lnTo>
                  <a:pt x="289" y="1189"/>
                </a:lnTo>
                <a:lnTo>
                  <a:pt x="289" y="1189"/>
                </a:lnTo>
                <a:lnTo>
                  <a:pt x="289" y="1189"/>
                </a:lnTo>
                <a:lnTo>
                  <a:pt x="290" y="1189"/>
                </a:lnTo>
                <a:lnTo>
                  <a:pt x="290" y="1189"/>
                </a:lnTo>
                <a:lnTo>
                  <a:pt x="290" y="1189"/>
                </a:lnTo>
                <a:lnTo>
                  <a:pt x="290" y="1189"/>
                </a:lnTo>
                <a:lnTo>
                  <a:pt x="290" y="1189"/>
                </a:lnTo>
                <a:lnTo>
                  <a:pt x="291" y="1189"/>
                </a:lnTo>
                <a:lnTo>
                  <a:pt x="291" y="1189"/>
                </a:lnTo>
                <a:lnTo>
                  <a:pt x="291" y="1189"/>
                </a:lnTo>
                <a:lnTo>
                  <a:pt x="292" y="1189"/>
                </a:lnTo>
                <a:lnTo>
                  <a:pt x="292" y="1189"/>
                </a:lnTo>
                <a:lnTo>
                  <a:pt x="292" y="1189"/>
                </a:lnTo>
                <a:lnTo>
                  <a:pt x="292" y="1189"/>
                </a:lnTo>
                <a:lnTo>
                  <a:pt x="292" y="1189"/>
                </a:lnTo>
                <a:lnTo>
                  <a:pt x="293" y="1189"/>
                </a:lnTo>
                <a:lnTo>
                  <a:pt x="293" y="1189"/>
                </a:lnTo>
                <a:lnTo>
                  <a:pt x="293" y="1189"/>
                </a:lnTo>
                <a:lnTo>
                  <a:pt x="293" y="1189"/>
                </a:lnTo>
                <a:lnTo>
                  <a:pt x="294" y="1189"/>
                </a:lnTo>
                <a:lnTo>
                  <a:pt x="294" y="1189"/>
                </a:lnTo>
                <a:lnTo>
                  <a:pt x="294" y="1189"/>
                </a:lnTo>
                <a:lnTo>
                  <a:pt x="294" y="1189"/>
                </a:lnTo>
                <a:lnTo>
                  <a:pt x="294" y="1189"/>
                </a:lnTo>
                <a:lnTo>
                  <a:pt x="295" y="1189"/>
                </a:lnTo>
                <a:lnTo>
                  <a:pt x="295" y="1189"/>
                </a:lnTo>
                <a:lnTo>
                  <a:pt x="295" y="1189"/>
                </a:lnTo>
                <a:lnTo>
                  <a:pt x="296" y="1189"/>
                </a:lnTo>
                <a:lnTo>
                  <a:pt x="296" y="1189"/>
                </a:lnTo>
                <a:lnTo>
                  <a:pt x="296" y="1189"/>
                </a:lnTo>
                <a:lnTo>
                  <a:pt x="296" y="1189"/>
                </a:lnTo>
                <a:lnTo>
                  <a:pt x="296" y="1189"/>
                </a:lnTo>
                <a:lnTo>
                  <a:pt x="297" y="1189"/>
                </a:lnTo>
                <a:lnTo>
                  <a:pt x="297" y="1189"/>
                </a:lnTo>
                <a:lnTo>
                  <a:pt x="297" y="1189"/>
                </a:lnTo>
                <a:lnTo>
                  <a:pt x="297" y="1189"/>
                </a:lnTo>
                <a:lnTo>
                  <a:pt x="298" y="1189"/>
                </a:lnTo>
                <a:lnTo>
                  <a:pt x="298" y="1189"/>
                </a:lnTo>
                <a:lnTo>
                  <a:pt x="298" y="1189"/>
                </a:lnTo>
                <a:lnTo>
                  <a:pt x="298" y="1189"/>
                </a:lnTo>
                <a:lnTo>
                  <a:pt x="298" y="1189"/>
                </a:lnTo>
                <a:lnTo>
                  <a:pt x="299" y="1189"/>
                </a:lnTo>
                <a:lnTo>
                  <a:pt x="299" y="1189"/>
                </a:lnTo>
                <a:lnTo>
                  <a:pt x="299" y="1189"/>
                </a:lnTo>
                <a:lnTo>
                  <a:pt x="300" y="1189"/>
                </a:lnTo>
                <a:lnTo>
                  <a:pt x="300" y="1189"/>
                </a:lnTo>
                <a:lnTo>
                  <a:pt x="300" y="1189"/>
                </a:lnTo>
                <a:lnTo>
                  <a:pt x="300" y="1189"/>
                </a:lnTo>
                <a:lnTo>
                  <a:pt x="300" y="1189"/>
                </a:lnTo>
                <a:lnTo>
                  <a:pt x="301" y="1189"/>
                </a:lnTo>
                <a:lnTo>
                  <a:pt x="301" y="1189"/>
                </a:lnTo>
                <a:lnTo>
                  <a:pt x="301" y="1189"/>
                </a:lnTo>
                <a:lnTo>
                  <a:pt x="301" y="1189"/>
                </a:lnTo>
                <a:lnTo>
                  <a:pt x="302" y="1189"/>
                </a:lnTo>
                <a:lnTo>
                  <a:pt x="302" y="1189"/>
                </a:lnTo>
                <a:lnTo>
                  <a:pt x="302" y="1189"/>
                </a:lnTo>
                <a:lnTo>
                  <a:pt x="303" y="1189"/>
                </a:lnTo>
                <a:lnTo>
                  <a:pt x="303" y="1189"/>
                </a:lnTo>
                <a:lnTo>
                  <a:pt x="303" y="1189"/>
                </a:lnTo>
                <a:lnTo>
                  <a:pt x="303" y="1189"/>
                </a:lnTo>
                <a:lnTo>
                  <a:pt x="303" y="1189"/>
                </a:lnTo>
                <a:lnTo>
                  <a:pt x="304" y="1189"/>
                </a:lnTo>
                <a:lnTo>
                  <a:pt x="304" y="1189"/>
                </a:lnTo>
                <a:lnTo>
                  <a:pt x="304" y="1189"/>
                </a:lnTo>
                <a:lnTo>
                  <a:pt x="304" y="1189"/>
                </a:lnTo>
                <a:lnTo>
                  <a:pt x="305" y="1189"/>
                </a:lnTo>
                <a:lnTo>
                  <a:pt x="305" y="1189"/>
                </a:lnTo>
                <a:lnTo>
                  <a:pt x="305" y="1189"/>
                </a:lnTo>
                <a:lnTo>
                  <a:pt x="305" y="1189"/>
                </a:lnTo>
                <a:lnTo>
                  <a:pt x="305" y="1189"/>
                </a:lnTo>
                <a:lnTo>
                  <a:pt x="306" y="1189"/>
                </a:lnTo>
                <a:lnTo>
                  <a:pt x="306" y="1189"/>
                </a:lnTo>
                <a:lnTo>
                  <a:pt x="306" y="1189"/>
                </a:lnTo>
                <a:lnTo>
                  <a:pt x="307" y="1189"/>
                </a:lnTo>
                <a:lnTo>
                  <a:pt x="307" y="1189"/>
                </a:lnTo>
                <a:lnTo>
                  <a:pt x="307" y="1189"/>
                </a:lnTo>
                <a:lnTo>
                  <a:pt x="307" y="1189"/>
                </a:lnTo>
                <a:lnTo>
                  <a:pt x="307" y="1189"/>
                </a:lnTo>
                <a:lnTo>
                  <a:pt x="308" y="1189"/>
                </a:lnTo>
                <a:lnTo>
                  <a:pt x="308" y="1189"/>
                </a:lnTo>
                <a:lnTo>
                  <a:pt x="308" y="1189"/>
                </a:lnTo>
                <a:lnTo>
                  <a:pt x="308" y="1189"/>
                </a:lnTo>
                <a:lnTo>
                  <a:pt x="309" y="1189"/>
                </a:lnTo>
                <a:lnTo>
                  <a:pt x="309" y="1189"/>
                </a:lnTo>
                <a:lnTo>
                  <a:pt x="309" y="1189"/>
                </a:lnTo>
                <a:lnTo>
                  <a:pt x="309" y="1189"/>
                </a:lnTo>
                <a:lnTo>
                  <a:pt x="309" y="1189"/>
                </a:lnTo>
                <a:lnTo>
                  <a:pt x="310" y="1189"/>
                </a:lnTo>
                <a:lnTo>
                  <a:pt x="310" y="1189"/>
                </a:lnTo>
                <a:lnTo>
                  <a:pt x="310" y="1189"/>
                </a:lnTo>
                <a:lnTo>
                  <a:pt x="311" y="1189"/>
                </a:lnTo>
                <a:lnTo>
                  <a:pt x="311" y="1189"/>
                </a:lnTo>
                <a:lnTo>
                  <a:pt x="311" y="1189"/>
                </a:lnTo>
                <a:lnTo>
                  <a:pt x="311" y="1189"/>
                </a:lnTo>
                <a:lnTo>
                  <a:pt x="311" y="1189"/>
                </a:lnTo>
                <a:lnTo>
                  <a:pt x="312" y="1189"/>
                </a:lnTo>
                <a:lnTo>
                  <a:pt x="312" y="1189"/>
                </a:lnTo>
                <a:lnTo>
                  <a:pt x="312" y="1189"/>
                </a:lnTo>
                <a:lnTo>
                  <a:pt x="312" y="1189"/>
                </a:lnTo>
                <a:lnTo>
                  <a:pt x="313" y="1189"/>
                </a:lnTo>
                <a:lnTo>
                  <a:pt x="313" y="1189"/>
                </a:lnTo>
                <a:lnTo>
                  <a:pt x="313" y="1189"/>
                </a:lnTo>
                <a:lnTo>
                  <a:pt x="313" y="1189"/>
                </a:lnTo>
                <a:lnTo>
                  <a:pt x="313" y="1189"/>
                </a:lnTo>
                <a:lnTo>
                  <a:pt x="314" y="1189"/>
                </a:lnTo>
                <a:lnTo>
                  <a:pt x="314" y="1189"/>
                </a:lnTo>
                <a:lnTo>
                  <a:pt x="314" y="1189"/>
                </a:lnTo>
                <a:lnTo>
                  <a:pt x="315" y="1189"/>
                </a:lnTo>
                <a:lnTo>
                  <a:pt x="315" y="1189"/>
                </a:lnTo>
                <a:lnTo>
                  <a:pt x="315" y="1189"/>
                </a:lnTo>
                <a:lnTo>
                  <a:pt x="315" y="1189"/>
                </a:lnTo>
                <a:lnTo>
                  <a:pt x="315" y="1189"/>
                </a:lnTo>
                <a:lnTo>
                  <a:pt x="316" y="1189"/>
                </a:lnTo>
                <a:lnTo>
                  <a:pt x="316" y="1189"/>
                </a:lnTo>
                <a:lnTo>
                  <a:pt x="316" y="1189"/>
                </a:lnTo>
                <a:lnTo>
                  <a:pt x="316" y="1189"/>
                </a:lnTo>
                <a:lnTo>
                  <a:pt x="317" y="1189"/>
                </a:lnTo>
                <a:lnTo>
                  <a:pt x="317" y="1189"/>
                </a:lnTo>
                <a:lnTo>
                  <a:pt x="317" y="1189"/>
                </a:lnTo>
                <a:lnTo>
                  <a:pt x="317" y="1189"/>
                </a:lnTo>
                <a:lnTo>
                  <a:pt x="318" y="1189"/>
                </a:lnTo>
                <a:lnTo>
                  <a:pt x="318" y="1189"/>
                </a:lnTo>
                <a:lnTo>
                  <a:pt x="318" y="1189"/>
                </a:lnTo>
                <a:lnTo>
                  <a:pt x="318" y="1189"/>
                </a:lnTo>
                <a:lnTo>
                  <a:pt x="319" y="1189"/>
                </a:lnTo>
                <a:lnTo>
                  <a:pt x="319" y="1189"/>
                </a:lnTo>
                <a:lnTo>
                  <a:pt x="319" y="1189"/>
                </a:lnTo>
                <a:lnTo>
                  <a:pt x="319" y="1189"/>
                </a:lnTo>
                <a:lnTo>
                  <a:pt x="320" y="1189"/>
                </a:lnTo>
                <a:lnTo>
                  <a:pt x="320" y="1189"/>
                </a:lnTo>
                <a:lnTo>
                  <a:pt x="320" y="1189"/>
                </a:lnTo>
                <a:lnTo>
                  <a:pt x="320" y="1189"/>
                </a:lnTo>
                <a:lnTo>
                  <a:pt x="320" y="1189"/>
                </a:lnTo>
                <a:lnTo>
                  <a:pt x="321" y="1189"/>
                </a:lnTo>
                <a:lnTo>
                  <a:pt x="321" y="1189"/>
                </a:lnTo>
                <a:lnTo>
                  <a:pt x="321" y="1189"/>
                </a:lnTo>
                <a:lnTo>
                  <a:pt x="322" y="1189"/>
                </a:lnTo>
                <a:lnTo>
                  <a:pt x="322" y="1189"/>
                </a:lnTo>
                <a:lnTo>
                  <a:pt x="322" y="1189"/>
                </a:lnTo>
                <a:lnTo>
                  <a:pt x="322" y="1189"/>
                </a:lnTo>
                <a:lnTo>
                  <a:pt x="322" y="1189"/>
                </a:lnTo>
                <a:lnTo>
                  <a:pt x="323" y="1189"/>
                </a:lnTo>
                <a:lnTo>
                  <a:pt x="323" y="1189"/>
                </a:lnTo>
                <a:lnTo>
                  <a:pt x="323" y="1189"/>
                </a:lnTo>
                <a:lnTo>
                  <a:pt x="323" y="1189"/>
                </a:lnTo>
                <a:lnTo>
                  <a:pt x="324" y="1189"/>
                </a:lnTo>
                <a:lnTo>
                  <a:pt x="324" y="1189"/>
                </a:lnTo>
                <a:lnTo>
                  <a:pt x="324" y="1189"/>
                </a:lnTo>
                <a:lnTo>
                  <a:pt x="324" y="1189"/>
                </a:lnTo>
                <a:lnTo>
                  <a:pt x="324" y="1189"/>
                </a:lnTo>
                <a:lnTo>
                  <a:pt x="325" y="1189"/>
                </a:lnTo>
                <a:lnTo>
                  <a:pt x="325" y="1189"/>
                </a:lnTo>
                <a:lnTo>
                  <a:pt x="325" y="1189"/>
                </a:lnTo>
                <a:lnTo>
                  <a:pt x="326" y="1189"/>
                </a:lnTo>
                <a:lnTo>
                  <a:pt x="326" y="1189"/>
                </a:lnTo>
                <a:lnTo>
                  <a:pt x="326" y="1189"/>
                </a:lnTo>
                <a:lnTo>
                  <a:pt x="326" y="1189"/>
                </a:lnTo>
                <a:lnTo>
                  <a:pt x="326" y="1189"/>
                </a:lnTo>
                <a:lnTo>
                  <a:pt x="327" y="1189"/>
                </a:lnTo>
                <a:lnTo>
                  <a:pt x="327" y="1189"/>
                </a:lnTo>
                <a:lnTo>
                  <a:pt x="327" y="1189"/>
                </a:lnTo>
                <a:lnTo>
                  <a:pt x="327" y="1189"/>
                </a:lnTo>
                <a:lnTo>
                  <a:pt x="328" y="1189"/>
                </a:lnTo>
                <a:lnTo>
                  <a:pt x="328" y="1189"/>
                </a:lnTo>
                <a:lnTo>
                  <a:pt x="328" y="1189"/>
                </a:lnTo>
                <a:lnTo>
                  <a:pt x="328" y="1189"/>
                </a:lnTo>
                <a:lnTo>
                  <a:pt x="328" y="1189"/>
                </a:lnTo>
                <a:lnTo>
                  <a:pt x="329" y="1189"/>
                </a:lnTo>
                <a:lnTo>
                  <a:pt x="329" y="1189"/>
                </a:lnTo>
                <a:lnTo>
                  <a:pt x="329" y="1189"/>
                </a:lnTo>
                <a:lnTo>
                  <a:pt x="330" y="1189"/>
                </a:lnTo>
                <a:lnTo>
                  <a:pt x="330" y="1189"/>
                </a:lnTo>
                <a:lnTo>
                  <a:pt x="330" y="1189"/>
                </a:lnTo>
                <a:lnTo>
                  <a:pt x="330" y="1189"/>
                </a:lnTo>
                <a:lnTo>
                  <a:pt x="331" y="1189"/>
                </a:lnTo>
                <a:lnTo>
                  <a:pt x="331" y="1189"/>
                </a:lnTo>
                <a:lnTo>
                  <a:pt x="331" y="1189"/>
                </a:lnTo>
                <a:lnTo>
                  <a:pt x="331" y="1189"/>
                </a:lnTo>
                <a:lnTo>
                  <a:pt x="331" y="1189"/>
                </a:lnTo>
                <a:lnTo>
                  <a:pt x="332" y="1189"/>
                </a:lnTo>
                <a:lnTo>
                  <a:pt x="332" y="1189"/>
                </a:lnTo>
                <a:lnTo>
                  <a:pt x="332" y="1189"/>
                </a:lnTo>
                <a:lnTo>
                  <a:pt x="332" y="1189"/>
                </a:lnTo>
                <a:lnTo>
                  <a:pt x="333" y="1189"/>
                </a:lnTo>
                <a:lnTo>
                  <a:pt x="333" y="1189"/>
                </a:lnTo>
                <a:lnTo>
                  <a:pt x="333" y="1189"/>
                </a:lnTo>
                <a:lnTo>
                  <a:pt x="333" y="1189"/>
                </a:lnTo>
                <a:lnTo>
                  <a:pt x="334" y="1189"/>
                </a:lnTo>
                <a:lnTo>
                  <a:pt x="334" y="1189"/>
                </a:lnTo>
                <a:lnTo>
                  <a:pt x="334" y="1189"/>
                </a:lnTo>
                <a:lnTo>
                  <a:pt x="334" y="1189"/>
                </a:lnTo>
                <a:lnTo>
                  <a:pt x="335" y="1189"/>
                </a:lnTo>
                <a:lnTo>
                  <a:pt x="335" y="1189"/>
                </a:lnTo>
                <a:lnTo>
                  <a:pt x="335" y="1189"/>
                </a:lnTo>
                <a:lnTo>
                  <a:pt x="335" y="1189"/>
                </a:lnTo>
                <a:lnTo>
                  <a:pt x="335" y="1189"/>
                </a:lnTo>
                <a:lnTo>
                  <a:pt x="336" y="1189"/>
                </a:lnTo>
                <a:lnTo>
                  <a:pt x="336" y="1189"/>
                </a:lnTo>
                <a:lnTo>
                  <a:pt x="336" y="1189"/>
                </a:lnTo>
                <a:lnTo>
                  <a:pt x="336" y="1189"/>
                </a:lnTo>
                <a:lnTo>
                  <a:pt x="337" y="1189"/>
                </a:lnTo>
                <a:lnTo>
                  <a:pt x="337" y="1189"/>
                </a:lnTo>
                <a:lnTo>
                  <a:pt x="337" y="1189"/>
                </a:lnTo>
                <a:lnTo>
                  <a:pt x="337" y="1189"/>
                </a:lnTo>
                <a:lnTo>
                  <a:pt x="338" y="1189"/>
                </a:lnTo>
                <a:lnTo>
                  <a:pt x="338" y="1189"/>
                </a:lnTo>
                <a:lnTo>
                  <a:pt x="338" y="1189"/>
                </a:lnTo>
                <a:lnTo>
                  <a:pt x="338" y="1189"/>
                </a:lnTo>
                <a:lnTo>
                  <a:pt x="339" y="1189"/>
                </a:lnTo>
                <a:lnTo>
                  <a:pt x="339" y="1189"/>
                </a:lnTo>
                <a:lnTo>
                  <a:pt x="339" y="1189"/>
                </a:lnTo>
                <a:lnTo>
                  <a:pt x="339" y="1189"/>
                </a:lnTo>
                <a:lnTo>
                  <a:pt x="339" y="1189"/>
                </a:lnTo>
                <a:lnTo>
                  <a:pt x="340" y="1189"/>
                </a:lnTo>
                <a:lnTo>
                  <a:pt x="340" y="1189"/>
                </a:lnTo>
                <a:lnTo>
                  <a:pt x="340" y="1189"/>
                </a:lnTo>
                <a:lnTo>
                  <a:pt x="341" y="1189"/>
                </a:lnTo>
                <a:lnTo>
                  <a:pt x="341" y="1189"/>
                </a:lnTo>
                <a:lnTo>
                  <a:pt x="341" y="1189"/>
                </a:lnTo>
                <a:lnTo>
                  <a:pt x="341" y="1189"/>
                </a:lnTo>
                <a:lnTo>
                  <a:pt x="341" y="1189"/>
                </a:lnTo>
                <a:lnTo>
                  <a:pt x="342" y="1189"/>
                </a:lnTo>
                <a:lnTo>
                  <a:pt x="342" y="1189"/>
                </a:lnTo>
                <a:lnTo>
                  <a:pt x="342" y="1189"/>
                </a:lnTo>
                <a:lnTo>
                  <a:pt x="342" y="1189"/>
                </a:lnTo>
                <a:lnTo>
                  <a:pt x="343" y="1189"/>
                </a:lnTo>
                <a:lnTo>
                  <a:pt x="343" y="1189"/>
                </a:lnTo>
                <a:lnTo>
                  <a:pt x="343" y="1189"/>
                </a:lnTo>
                <a:lnTo>
                  <a:pt x="343" y="1189"/>
                </a:lnTo>
                <a:lnTo>
                  <a:pt x="344" y="1189"/>
                </a:lnTo>
                <a:lnTo>
                  <a:pt x="344" y="1189"/>
                </a:lnTo>
                <a:lnTo>
                  <a:pt x="344" y="1189"/>
                </a:lnTo>
                <a:lnTo>
                  <a:pt x="344" y="1189"/>
                </a:lnTo>
                <a:lnTo>
                  <a:pt x="345" y="1189"/>
                </a:lnTo>
                <a:lnTo>
                  <a:pt x="345" y="1189"/>
                </a:lnTo>
                <a:lnTo>
                  <a:pt x="345" y="1189"/>
                </a:lnTo>
                <a:lnTo>
                  <a:pt x="345" y="1189"/>
                </a:lnTo>
                <a:lnTo>
                  <a:pt x="346" y="1189"/>
                </a:lnTo>
                <a:lnTo>
                  <a:pt x="346" y="1189"/>
                </a:lnTo>
                <a:lnTo>
                  <a:pt x="346" y="1189"/>
                </a:lnTo>
                <a:lnTo>
                  <a:pt x="346" y="1189"/>
                </a:lnTo>
                <a:lnTo>
                  <a:pt x="346" y="1189"/>
                </a:lnTo>
                <a:lnTo>
                  <a:pt x="347" y="1189"/>
                </a:lnTo>
                <a:lnTo>
                  <a:pt x="347" y="1189"/>
                </a:lnTo>
                <a:lnTo>
                  <a:pt x="347" y="1189"/>
                </a:lnTo>
                <a:lnTo>
                  <a:pt x="347" y="1189"/>
                </a:lnTo>
                <a:lnTo>
                  <a:pt x="348" y="1189"/>
                </a:lnTo>
                <a:lnTo>
                  <a:pt x="348" y="1189"/>
                </a:lnTo>
                <a:lnTo>
                  <a:pt x="348" y="1189"/>
                </a:lnTo>
                <a:lnTo>
                  <a:pt x="348" y="1189"/>
                </a:lnTo>
                <a:lnTo>
                  <a:pt x="349" y="1189"/>
                </a:lnTo>
                <a:lnTo>
                  <a:pt x="349" y="1189"/>
                </a:lnTo>
                <a:lnTo>
                  <a:pt x="349" y="1189"/>
                </a:lnTo>
                <a:lnTo>
                  <a:pt x="349" y="1189"/>
                </a:lnTo>
                <a:lnTo>
                  <a:pt x="350" y="1189"/>
                </a:lnTo>
                <a:lnTo>
                  <a:pt x="350" y="1189"/>
                </a:lnTo>
                <a:lnTo>
                  <a:pt x="350" y="1189"/>
                </a:lnTo>
                <a:lnTo>
                  <a:pt x="350" y="1189"/>
                </a:lnTo>
                <a:lnTo>
                  <a:pt x="350" y="1189"/>
                </a:lnTo>
                <a:lnTo>
                  <a:pt x="351" y="1189"/>
                </a:lnTo>
                <a:lnTo>
                  <a:pt x="351" y="1189"/>
                </a:lnTo>
                <a:lnTo>
                  <a:pt x="351" y="1189"/>
                </a:lnTo>
                <a:lnTo>
                  <a:pt x="351" y="1189"/>
                </a:lnTo>
                <a:lnTo>
                  <a:pt x="352" y="1189"/>
                </a:lnTo>
                <a:lnTo>
                  <a:pt x="352" y="1189"/>
                </a:lnTo>
                <a:lnTo>
                  <a:pt x="352" y="1189"/>
                </a:lnTo>
                <a:lnTo>
                  <a:pt x="352" y="1189"/>
                </a:lnTo>
                <a:lnTo>
                  <a:pt x="353" y="1189"/>
                </a:lnTo>
                <a:lnTo>
                  <a:pt x="353" y="1189"/>
                </a:lnTo>
                <a:lnTo>
                  <a:pt x="353" y="1189"/>
                </a:lnTo>
                <a:lnTo>
                  <a:pt x="353" y="1189"/>
                </a:lnTo>
                <a:lnTo>
                  <a:pt x="354" y="1189"/>
                </a:lnTo>
                <a:lnTo>
                  <a:pt x="354" y="1189"/>
                </a:lnTo>
                <a:lnTo>
                  <a:pt x="354" y="1189"/>
                </a:lnTo>
                <a:lnTo>
                  <a:pt x="354" y="1189"/>
                </a:lnTo>
                <a:lnTo>
                  <a:pt x="354" y="1189"/>
                </a:lnTo>
                <a:lnTo>
                  <a:pt x="355" y="1189"/>
                </a:lnTo>
                <a:lnTo>
                  <a:pt x="355" y="1189"/>
                </a:lnTo>
                <a:lnTo>
                  <a:pt x="355" y="1189"/>
                </a:lnTo>
                <a:lnTo>
                  <a:pt x="355" y="1189"/>
                </a:lnTo>
                <a:lnTo>
                  <a:pt x="356" y="1189"/>
                </a:lnTo>
                <a:lnTo>
                  <a:pt x="356" y="1189"/>
                </a:lnTo>
                <a:lnTo>
                  <a:pt x="356" y="1189"/>
                </a:lnTo>
                <a:lnTo>
                  <a:pt x="357" y="1189"/>
                </a:lnTo>
                <a:lnTo>
                  <a:pt x="357" y="1189"/>
                </a:lnTo>
                <a:lnTo>
                  <a:pt x="357" y="1189"/>
                </a:lnTo>
                <a:lnTo>
                  <a:pt x="357" y="1189"/>
                </a:lnTo>
                <a:lnTo>
                  <a:pt x="357" y="1189"/>
                </a:lnTo>
                <a:lnTo>
                  <a:pt x="358" y="1189"/>
                </a:lnTo>
                <a:lnTo>
                  <a:pt x="358" y="1189"/>
                </a:lnTo>
                <a:lnTo>
                  <a:pt x="358" y="1189"/>
                </a:lnTo>
                <a:lnTo>
                  <a:pt x="358" y="1189"/>
                </a:lnTo>
                <a:lnTo>
                  <a:pt x="359" y="1189"/>
                </a:lnTo>
                <a:lnTo>
                  <a:pt x="359" y="1189"/>
                </a:lnTo>
                <a:lnTo>
                  <a:pt x="359" y="1189"/>
                </a:lnTo>
                <a:lnTo>
                  <a:pt x="359" y="1189"/>
                </a:lnTo>
                <a:lnTo>
                  <a:pt x="360" y="1189"/>
                </a:lnTo>
                <a:lnTo>
                  <a:pt x="360" y="1189"/>
                </a:lnTo>
                <a:lnTo>
                  <a:pt x="360" y="1189"/>
                </a:lnTo>
                <a:lnTo>
                  <a:pt x="360" y="1189"/>
                </a:lnTo>
                <a:lnTo>
                  <a:pt x="361" y="1189"/>
                </a:lnTo>
                <a:lnTo>
                  <a:pt x="361" y="1189"/>
                </a:lnTo>
                <a:lnTo>
                  <a:pt x="361" y="1189"/>
                </a:lnTo>
                <a:lnTo>
                  <a:pt x="361" y="1189"/>
                </a:lnTo>
                <a:lnTo>
                  <a:pt x="361" y="1189"/>
                </a:lnTo>
                <a:lnTo>
                  <a:pt x="362" y="1189"/>
                </a:lnTo>
                <a:lnTo>
                  <a:pt x="362" y="1189"/>
                </a:lnTo>
                <a:lnTo>
                  <a:pt x="362" y="1189"/>
                </a:lnTo>
                <a:lnTo>
                  <a:pt x="362" y="1189"/>
                </a:lnTo>
                <a:lnTo>
                  <a:pt x="363" y="1189"/>
                </a:lnTo>
                <a:lnTo>
                  <a:pt x="363" y="1189"/>
                </a:lnTo>
                <a:lnTo>
                  <a:pt x="363" y="1189"/>
                </a:lnTo>
                <a:lnTo>
                  <a:pt x="363" y="1189"/>
                </a:lnTo>
                <a:lnTo>
                  <a:pt x="364" y="1189"/>
                </a:lnTo>
                <a:lnTo>
                  <a:pt x="364" y="1189"/>
                </a:lnTo>
                <a:lnTo>
                  <a:pt x="364" y="1189"/>
                </a:lnTo>
                <a:lnTo>
                  <a:pt x="364" y="1189"/>
                </a:lnTo>
                <a:lnTo>
                  <a:pt x="365" y="1189"/>
                </a:lnTo>
                <a:lnTo>
                  <a:pt x="365" y="1189"/>
                </a:lnTo>
                <a:lnTo>
                  <a:pt x="365" y="1189"/>
                </a:lnTo>
                <a:lnTo>
                  <a:pt x="365" y="1189"/>
                </a:lnTo>
                <a:lnTo>
                  <a:pt x="365" y="1189"/>
                </a:lnTo>
                <a:lnTo>
                  <a:pt x="366" y="1189"/>
                </a:lnTo>
                <a:lnTo>
                  <a:pt x="366" y="1189"/>
                </a:lnTo>
                <a:lnTo>
                  <a:pt x="366" y="1189"/>
                </a:lnTo>
                <a:lnTo>
                  <a:pt x="366" y="1189"/>
                </a:lnTo>
                <a:lnTo>
                  <a:pt x="367" y="1189"/>
                </a:lnTo>
                <a:lnTo>
                  <a:pt x="367" y="1189"/>
                </a:lnTo>
                <a:lnTo>
                  <a:pt x="367" y="1189"/>
                </a:lnTo>
                <a:lnTo>
                  <a:pt x="367" y="1189"/>
                </a:lnTo>
                <a:lnTo>
                  <a:pt x="368" y="1189"/>
                </a:lnTo>
                <a:lnTo>
                  <a:pt x="368" y="1189"/>
                </a:lnTo>
                <a:lnTo>
                  <a:pt x="368" y="1189"/>
                </a:lnTo>
                <a:lnTo>
                  <a:pt x="368" y="1189"/>
                </a:lnTo>
                <a:lnTo>
                  <a:pt x="369" y="1189"/>
                </a:lnTo>
                <a:lnTo>
                  <a:pt x="369" y="1189"/>
                </a:lnTo>
                <a:lnTo>
                  <a:pt x="369" y="1189"/>
                </a:lnTo>
                <a:lnTo>
                  <a:pt x="369" y="1189"/>
                </a:lnTo>
                <a:lnTo>
                  <a:pt x="370" y="1189"/>
                </a:lnTo>
                <a:lnTo>
                  <a:pt x="370" y="1189"/>
                </a:lnTo>
                <a:lnTo>
                  <a:pt x="370" y="1189"/>
                </a:lnTo>
                <a:lnTo>
                  <a:pt x="370" y="1189"/>
                </a:lnTo>
                <a:lnTo>
                  <a:pt x="370" y="1189"/>
                </a:lnTo>
                <a:lnTo>
                  <a:pt x="371" y="1189"/>
                </a:lnTo>
                <a:lnTo>
                  <a:pt x="371" y="1189"/>
                </a:lnTo>
                <a:lnTo>
                  <a:pt x="371" y="1189"/>
                </a:lnTo>
                <a:lnTo>
                  <a:pt x="372" y="1189"/>
                </a:lnTo>
                <a:lnTo>
                  <a:pt x="372" y="1189"/>
                </a:lnTo>
                <a:lnTo>
                  <a:pt x="372" y="1189"/>
                </a:lnTo>
                <a:lnTo>
                  <a:pt x="372" y="1189"/>
                </a:lnTo>
                <a:lnTo>
                  <a:pt x="372" y="1189"/>
                </a:lnTo>
                <a:lnTo>
                  <a:pt x="373" y="1189"/>
                </a:lnTo>
                <a:lnTo>
                  <a:pt x="373" y="1189"/>
                </a:lnTo>
                <a:lnTo>
                  <a:pt x="373" y="1189"/>
                </a:lnTo>
                <a:lnTo>
                  <a:pt x="373" y="1189"/>
                </a:lnTo>
                <a:lnTo>
                  <a:pt x="374" y="1189"/>
                </a:lnTo>
                <a:lnTo>
                  <a:pt x="374" y="1189"/>
                </a:lnTo>
                <a:lnTo>
                  <a:pt x="374" y="1189"/>
                </a:lnTo>
                <a:lnTo>
                  <a:pt x="374" y="1189"/>
                </a:lnTo>
                <a:lnTo>
                  <a:pt x="374" y="1189"/>
                </a:lnTo>
                <a:lnTo>
                  <a:pt x="375" y="1189"/>
                </a:lnTo>
                <a:lnTo>
                  <a:pt x="375" y="1189"/>
                </a:lnTo>
                <a:lnTo>
                  <a:pt x="375" y="1189"/>
                </a:lnTo>
                <a:lnTo>
                  <a:pt x="376" y="1189"/>
                </a:lnTo>
                <a:lnTo>
                  <a:pt x="376" y="1189"/>
                </a:lnTo>
                <a:lnTo>
                  <a:pt x="376" y="1189"/>
                </a:lnTo>
                <a:lnTo>
                  <a:pt x="376" y="1189"/>
                </a:lnTo>
                <a:lnTo>
                  <a:pt x="376" y="1189"/>
                </a:lnTo>
                <a:lnTo>
                  <a:pt x="377" y="1189"/>
                </a:lnTo>
                <a:lnTo>
                  <a:pt x="377" y="1189"/>
                </a:lnTo>
                <a:lnTo>
                  <a:pt x="377" y="1189"/>
                </a:lnTo>
                <a:lnTo>
                  <a:pt x="377" y="1189"/>
                </a:lnTo>
                <a:lnTo>
                  <a:pt x="378" y="1189"/>
                </a:lnTo>
                <a:lnTo>
                  <a:pt x="378" y="1189"/>
                </a:lnTo>
                <a:lnTo>
                  <a:pt x="378" y="1189"/>
                </a:lnTo>
                <a:lnTo>
                  <a:pt x="378" y="1189"/>
                </a:lnTo>
                <a:lnTo>
                  <a:pt x="379" y="1189"/>
                </a:lnTo>
                <a:lnTo>
                  <a:pt x="379" y="1189"/>
                </a:lnTo>
                <a:lnTo>
                  <a:pt x="379" y="1189"/>
                </a:lnTo>
                <a:lnTo>
                  <a:pt x="379" y="1189"/>
                </a:lnTo>
                <a:lnTo>
                  <a:pt x="380" y="1189"/>
                </a:lnTo>
                <a:lnTo>
                  <a:pt x="380" y="1189"/>
                </a:lnTo>
                <a:lnTo>
                  <a:pt x="380" y="1189"/>
                </a:lnTo>
                <a:lnTo>
                  <a:pt x="380" y="1189"/>
                </a:lnTo>
                <a:lnTo>
                  <a:pt x="380" y="1189"/>
                </a:lnTo>
                <a:lnTo>
                  <a:pt x="381" y="1189"/>
                </a:lnTo>
                <a:lnTo>
                  <a:pt x="381" y="1189"/>
                </a:lnTo>
                <a:lnTo>
                  <a:pt x="381" y="1189"/>
                </a:lnTo>
                <a:lnTo>
                  <a:pt x="381" y="1189"/>
                </a:lnTo>
                <a:lnTo>
                  <a:pt x="382" y="1189"/>
                </a:lnTo>
                <a:lnTo>
                  <a:pt x="382" y="1189"/>
                </a:lnTo>
                <a:lnTo>
                  <a:pt x="382" y="1189"/>
                </a:lnTo>
                <a:lnTo>
                  <a:pt x="383" y="1189"/>
                </a:lnTo>
                <a:lnTo>
                  <a:pt x="383" y="1189"/>
                </a:lnTo>
                <a:lnTo>
                  <a:pt x="383" y="1189"/>
                </a:lnTo>
                <a:lnTo>
                  <a:pt x="383" y="1189"/>
                </a:lnTo>
                <a:lnTo>
                  <a:pt x="383" y="1189"/>
                </a:lnTo>
                <a:lnTo>
                  <a:pt x="384" y="1189"/>
                </a:lnTo>
                <a:lnTo>
                  <a:pt x="384" y="1189"/>
                </a:lnTo>
                <a:lnTo>
                  <a:pt x="384" y="1189"/>
                </a:lnTo>
                <a:lnTo>
                  <a:pt x="384" y="1189"/>
                </a:lnTo>
                <a:lnTo>
                  <a:pt x="385" y="1189"/>
                </a:lnTo>
                <a:lnTo>
                  <a:pt x="385" y="1189"/>
                </a:lnTo>
                <a:lnTo>
                  <a:pt x="385" y="1189"/>
                </a:lnTo>
                <a:lnTo>
                  <a:pt x="385" y="1189"/>
                </a:lnTo>
                <a:lnTo>
                  <a:pt x="385" y="1189"/>
                </a:lnTo>
                <a:lnTo>
                  <a:pt x="386" y="1189"/>
                </a:lnTo>
                <a:lnTo>
                  <a:pt x="386" y="1189"/>
                </a:lnTo>
                <a:lnTo>
                  <a:pt x="386" y="1189"/>
                </a:lnTo>
                <a:lnTo>
                  <a:pt x="387" y="1189"/>
                </a:lnTo>
                <a:lnTo>
                  <a:pt x="387" y="1189"/>
                </a:lnTo>
                <a:lnTo>
                  <a:pt x="387" y="1189"/>
                </a:lnTo>
                <a:lnTo>
                  <a:pt x="387" y="1189"/>
                </a:lnTo>
                <a:lnTo>
                  <a:pt x="387" y="1189"/>
                </a:lnTo>
                <a:lnTo>
                  <a:pt x="388" y="1189"/>
                </a:lnTo>
                <a:lnTo>
                  <a:pt x="388" y="1189"/>
                </a:lnTo>
                <a:lnTo>
                  <a:pt x="388" y="1189"/>
                </a:lnTo>
                <a:lnTo>
                  <a:pt x="388" y="1189"/>
                </a:lnTo>
                <a:lnTo>
                  <a:pt x="389" y="1189"/>
                </a:lnTo>
                <a:lnTo>
                  <a:pt x="389" y="1189"/>
                </a:lnTo>
                <a:lnTo>
                  <a:pt x="389" y="1189"/>
                </a:lnTo>
                <a:lnTo>
                  <a:pt x="389" y="1189"/>
                </a:lnTo>
                <a:lnTo>
                  <a:pt x="389" y="1189"/>
                </a:lnTo>
                <a:lnTo>
                  <a:pt x="390" y="1189"/>
                </a:lnTo>
                <a:lnTo>
                  <a:pt x="390" y="1189"/>
                </a:lnTo>
                <a:lnTo>
                  <a:pt x="390" y="1189"/>
                </a:lnTo>
                <a:lnTo>
                  <a:pt x="391" y="1189"/>
                </a:lnTo>
                <a:lnTo>
                  <a:pt x="391" y="1189"/>
                </a:lnTo>
                <a:lnTo>
                  <a:pt x="391" y="1189"/>
                </a:lnTo>
                <a:lnTo>
                  <a:pt x="391" y="1189"/>
                </a:lnTo>
                <a:lnTo>
                  <a:pt x="391" y="1189"/>
                </a:lnTo>
                <a:lnTo>
                  <a:pt x="392" y="1189"/>
                </a:lnTo>
                <a:lnTo>
                  <a:pt x="392" y="1189"/>
                </a:lnTo>
                <a:lnTo>
                  <a:pt x="392" y="1189"/>
                </a:lnTo>
                <a:lnTo>
                  <a:pt x="392" y="1189"/>
                </a:lnTo>
                <a:lnTo>
                  <a:pt x="393" y="1189"/>
                </a:lnTo>
                <a:lnTo>
                  <a:pt x="393" y="1189"/>
                </a:lnTo>
                <a:lnTo>
                  <a:pt x="393" y="1189"/>
                </a:lnTo>
                <a:lnTo>
                  <a:pt x="393" y="1189"/>
                </a:lnTo>
                <a:lnTo>
                  <a:pt x="393" y="1189"/>
                </a:lnTo>
                <a:lnTo>
                  <a:pt x="394" y="1189"/>
                </a:lnTo>
                <a:lnTo>
                  <a:pt x="394" y="1189"/>
                </a:lnTo>
                <a:lnTo>
                  <a:pt x="394" y="1189"/>
                </a:lnTo>
                <a:lnTo>
                  <a:pt x="395" y="1189"/>
                </a:lnTo>
                <a:lnTo>
                  <a:pt x="395" y="1189"/>
                </a:lnTo>
                <a:lnTo>
                  <a:pt x="395" y="1189"/>
                </a:lnTo>
                <a:lnTo>
                  <a:pt x="395" y="1189"/>
                </a:lnTo>
                <a:lnTo>
                  <a:pt x="395" y="1189"/>
                </a:lnTo>
                <a:lnTo>
                  <a:pt x="396" y="1189"/>
                </a:lnTo>
                <a:lnTo>
                  <a:pt x="396" y="1189"/>
                </a:lnTo>
                <a:lnTo>
                  <a:pt x="396" y="1189"/>
                </a:lnTo>
                <a:lnTo>
                  <a:pt x="396" y="1189"/>
                </a:lnTo>
                <a:lnTo>
                  <a:pt x="397" y="1189"/>
                </a:lnTo>
                <a:lnTo>
                  <a:pt x="397" y="1189"/>
                </a:lnTo>
                <a:lnTo>
                  <a:pt x="397" y="1189"/>
                </a:lnTo>
                <a:lnTo>
                  <a:pt x="398" y="1189"/>
                </a:lnTo>
                <a:lnTo>
                  <a:pt x="398" y="1189"/>
                </a:lnTo>
                <a:lnTo>
                  <a:pt x="398" y="1189"/>
                </a:lnTo>
                <a:lnTo>
                  <a:pt x="398" y="1189"/>
                </a:lnTo>
                <a:lnTo>
                  <a:pt x="398" y="1189"/>
                </a:lnTo>
                <a:lnTo>
                  <a:pt x="399" y="1189"/>
                </a:lnTo>
                <a:lnTo>
                  <a:pt x="399" y="1189"/>
                </a:lnTo>
                <a:lnTo>
                  <a:pt x="399" y="1189"/>
                </a:lnTo>
                <a:lnTo>
                  <a:pt x="399" y="1189"/>
                </a:lnTo>
                <a:lnTo>
                  <a:pt x="400" y="1189"/>
                </a:lnTo>
                <a:lnTo>
                  <a:pt x="400" y="1189"/>
                </a:lnTo>
                <a:lnTo>
                  <a:pt x="400" y="1189"/>
                </a:lnTo>
                <a:lnTo>
                  <a:pt x="400" y="1189"/>
                </a:lnTo>
                <a:lnTo>
                  <a:pt x="400" y="1189"/>
                </a:lnTo>
                <a:lnTo>
                  <a:pt x="401" y="1189"/>
                </a:lnTo>
                <a:lnTo>
                  <a:pt x="401" y="1189"/>
                </a:lnTo>
                <a:lnTo>
                  <a:pt x="401" y="1189"/>
                </a:lnTo>
                <a:lnTo>
                  <a:pt x="402" y="1189"/>
                </a:lnTo>
                <a:lnTo>
                  <a:pt x="402" y="1189"/>
                </a:lnTo>
                <a:lnTo>
                  <a:pt x="402" y="1189"/>
                </a:lnTo>
                <a:lnTo>
                  <a:pt x="402" y="1189"/>
                </a:lnTo>
                <a:lnTo>
                  <a:pt x="402" y="1189"/>
                </a:lnTo>
                <a:lnTo>
                  <a:pt x="403" y="1189"/>
                </a:lnTo>
                <a:lnTo>
                  <a:pt x="403" y="1189"/>
                </a:lnTo>
                <a:lnTo>
                  <a:pt x="403" y="1189"/>
                </a:lnTo>
                <a:lnTo>
                  <a:pt x="403" y="1189"/>
                </a:lnTo>
                <a:lnTo>
                  <a:pt x="404" y="1189"/>
                </a:lnTo>
                <a:lnTo>
                  <a:pt x="404" y="1189"/>
                </a:lnTo>
                <a:lnTo>
                  <a:pt x="404" y="1189"/>
                </a:lnTo>
                <a:lnTo>
                  <a:pt x="404" y="1189"/>
                </a:lnTo>
                <a:lnTo>
                  <a:pt x="404" y="1189"/>
                </a:lnTo>
                <a:lnTo>
                  <a:pt x="405" y="1189"/>
                </a:lnTo>
                <a:lnTo>
                  <a:pt x="405" y="1189"/>
                </a:lnTo>
                <a:lnTo>
                  <a:pt x="405" y="1189"/>
                </a:lnTo>
                <a:lnTo>
                  <a:pt x="406" y="1189"/>
                </a:lnTo>
                <a:lnTo>
                  <a:pt x="406" y="1189"/>
                </a:lnTo>
                <a:lnTo>
                  <a:pt x="406" y="1189"/>
                </a:lnTo>
                <a:lnTo>
                  <a:pt x="406" y="1189"/>
                </a:lnTo>
                <a:lnTo>
                  <a:pt x="406" y="1189"/>
                </a:lnTo>
                <a:lnTo>
                  <a:pt x="407" y="1189"/>
                </a:lnTo>
                <a:lnTo>
                  <a:pt x="407" y="1189"/>
                </a:lnTo>
                <a:lnTo>
                  <a:pt x="407" y="1189"/>
                </a:lnTo>
                <a:lnTo>
                  <a:pt x="407" y="1189"/>
                </a:lnTo>
                <a:lnTo>
                  <a:pt x="408" y="1189"/>
                </a:lnTo>
                <a:lnTo>
                  <a:pt x="408" y="1189"/>
                </a:lnTo>
                <a:lnTo>
                  <a:pt x="408" y="1189"/>
                </a:lnTo>
                <a:lnTo>
                  <a:pt x="408" y="1189"/>
                </a:lnTo>
                <a:lnTo>
                  <a:pt x="408" y="1189"/>
                </a:lnTo>
                <a:lnTo>
                  <a:pt x="409" y="1189"/>
                </a:lnTo>
                <a:lnTo>
                  <a:pt x="409" y="1189"/>
                </a:lnTo>
                <a:lnTo>
                  <a:pt x="409" y="1189"/>
                </a:lnTo>
                <a:lnTo>
                  <a:pt x="410" y="1189"/>
                </a:lnTo>
                <a:lnTo>
                  <a:pt x="410" y="1189"/>
                </a:lnTo>
                <a:lnTo>
                  <a:pt x="410" y="1189"/>
                </a:lnTo>
                <a:lnTo>
                  <a:pt x="410" y="1189"/>
                </a:lnTo>
                <a:lnTo>
                  <a:pt x="411" y="1189"/>
                </a:lnTo>
                <a:lnTo>
                  <a:pt x="411" y="1189"/>
                </a:lnTo>
                <a:lnTo>
                  <a:pt x="411" y="1189"/>
                </a:lnTo>
                <a:lnTo>
                  <a:pt x="411" y="1189"/>
                </a:lnTo>
                <a:lnTo>
                  <a:pt x="411" y="1189"/>
                </a:lnTo>
                <a:lnTo>
                  <a:pt x="412" y="1189"/>
                </a:lnTo>
                <a:lnTo>
                  <a:pt x="412" y="1189"/>
                </a:lnTo>
                <a:lnTo>
                  <a:pt x="412" y="1189"/>
                </a:lnTo>
                <a:lnTo>
                  <a:pt x="413" y="1189"/>
                </a:lnTo>
                <a:lnTo>
                  <a:pt x="413" y="1189"/>
                </a:lnTo>
                <a:lnTo>
                  <a:pt x="413" y="1189"/>
                </a:lnTo>
                <a:lnTo>
                  <a:pt x="413" y="1189"/>
                </a:lnTo>
                <a:lnTo>
                  <a:pt x="413" y="1189"/>
                </a:lnTo>
                <a:lnTo>
                  <a:pt x="414" y="1189"/>
                </a:lnTo>
                <a:lnTo>
                  <a:pt x="414" y="1189"/>
                </a:lnTo>
                <a:lnTo>
                  <a:pt x="414" y="1189"/>
                </a:lnTo>
                <a:lnTo>
                  <a:pt x="414" y="1189"/>
                </a:lnTo>
                <a:lnTo>
                  <a:pt x="415" y="1189"/>
                </a:lnTo>
                <a:lnTo>
                  <a:pt x="415" y="1189"/>
                </a:lnTo>
                <a:lnTo>
                  <a:pt x="415" y="1189"/>
                </a:lnTo>
                <a:lnTo>
                  <a:pt x="415" y="1189"/>
                </a:lnTo>
                <a:lnTo>
                  <a:pt x="415" y="1189"/>
                </a:lnTo>
                <a:lnTo>
                  <a:pt x="416" y="1189"/>
                </a:lnTo>
                <a:lnTo>
                  <a:pt x="416" y="1189"/>
                </a:lnTo>
                <a:lnTo>
                  <a:pt x="416" y="1189"/>
                </a:lnTo>
                <a:lnTo>
                  <a:pt x="417" y="1189"/>
                </a:lnTo>
                <a:lnTo>
                  <a:pt x="417" y="1189"/>
                </a:lnTo>
                <a:lnTo>
                  <a:pt x="417" y="1189"/>
                </a:lnTo>
                <a:lnTo>
                  <a:pt x="417" y="1189"/>
                </a:lnTo>
                <a:lnTo>
                  <a:pt x="417" y="1189"/>
                </a:lnTo>
                <a:lnTo>
                  <a:pt x="418" y="1189"/>
                </a:lnTo>
                <a:lnTo>
                  <a:pt x="418" y="1189"/>
                </a:lnTo>
                <a:lnTo>
                  <a:pt x="418" y="1189"/>
                </a:lnTo>
                <a:lnTo>
                  <a:pt x="418" y="1189"/>
                </a:lnTo>
                <a:lnTo>
                  <a:pt x="419" y="1189"/>
                </a:lnTo>
                <a:lnTo>
                  <a:pt x="419" y="1189"/>
                </a:lnTo>
                <a:lnTo>
                  <a:pt x="419" y="1189"/>
                </a:lnTo>
                <a:lnTo>
                  <a:pt x="419" y="1189"/>
                </a:lnTo>
                <a:lnTo>
                  <a:pt x="419" y="1189"/>
                </a:lnTo>
                <a:lnTo>
                  <a:pt x="420" y="1189"/>
                </a:lnTo>
                <a:lnTo>
                  <a:pt x="420" y="1189"/>
                </a:lnTo>
                <a:lnTo>
                  <a:pt x="420" y="1189"/>
                </a:lnTo>
                <a:lnTo>
                  <a:pt x="421" y="1189"/>
                </a:lnTo>
                <a:lnTo>
                  <a:pt x="421" y="1189"/>
                </a:lnTo>
                <a:lnTo>
                  <a:pt x="421" y="1189"/>
                </a:lnTo>
                <a:lnTo>
                  <a:pt x="421" y="1189"/>
                </a:lnTo>
                <a:lnTo>
                  <a:pt x="421" y="1189"/>
                </a:lnTo>
                <a:lnTo>
                  <a:pt x="422" y="1189"/>
                </a:lnTo>
                <a:lnTo>
                  <a:pt x="422" y="1189"/>
                </a:lnTo>
                <a:lnTo>
                  <a:pt x="422" y="1189"/>
                </a:lnTo>
                <a:lnTo>
                  <a:pt x="422" y="1189"/>
                </a:lnTo>
                <a:lnTo>
                  <a:pt x="423" y="1189"/>
                </a:lnTo>
                <a:lnTo>
                  <a:pt x="423" y="1189"/>
                </a:lnTo>
                <a:lnTo>
                  <a:pt x="423" y="1189"/>
                </a:lnTo>
                <a:lnTo>
                  <a:pt x="424" y="1189"/>
                </a:lnTo>
                <a:lnTo>
                  <a:pt x="424" y="1189"/>
                </a:lnTo>
                <a:lnTo>
                  <a:pt x="424" y="1189"/>
                </a:lnTo>
                <a:lnTo>
                  <a:pt x="424" y="1189"/>
                </a:lnTo>
                <a:lnTo>
                  <a:pt x="424" y="1189"/>
                </a:lnTo>
                <a:lnTo>
                  <a:pt x="425" y="1189"/>
                </a:lnTo>
                <a:lnTo>
                  <a:pt x="425" y="1189"/>
                </a:lnTo>
                <a:lnTo>
                  <a:pt x="425" y="1189"/>
                </a:lnTo>
                <a:lnTo>
                  <a:pt x="425" y="1189"/>
                </a:lnTo>
                <a:lnTo>
                  <a:pt x="426" y="1189"/>
                </a:lnTo>
                <a:lnTo>
                  <a:pt x="426" y="1189"/>
                </a:lnTo>
                <a:lnTo>
                  <a:pt x="426" y="1189"/>
                </a:lnTo>
                <a:lnTo>
                  <a:pt x="426" y="1189"/>
                </a:lnTo>
                <a:lnTo>
                  <a:pt x="426" y="1189"/>
                </a:lnTo>
                <a:lnTo>
                  <a:pt x="427" y="1189"/>
                </a:lnTo>
                <a:lnTo>
                  <a:pt x="427" y="1189"/>
                </a:lnTo>
                <a:lnTo>
                  <a:pt x="427" y="1189"/>
                </a:lnTo>
                <a:lnTo>
                  <a:pt x="428" y="1189"/>
                </a:lnTo>
                <a:lnTo>
                  <a:pt x="428" y="1189"/>
                </a:lnTo>
                <a:lnTo>
                  <a:pt x="428" y="1189"/>
                </a:lnTo>
                <a:lnTo>
                  <a:pt x="428" y="1189"/>
                </a:lnTo>
                <a:lnTo>
                  <a:pt x="428" y="1189"/>
                </a:lnTo>
                <a:lnTo>
                  <a:pt x="429" y="1189"/>
                </a:lnTo>
                <a:lnTo>
                  <a:pt x="429" y="1189"/>
                </a:lnTo>
                <a:lnTo>
                  <a:pt x="429" y="1189"/>
                </a:lnTo>
                <a:lnTo>
                  <a:pt x="429" y="1189"/>
                </a:lnTo>
                <a:lnTo>
                  <a:pt x="430" y="1189"/>
                </a:lnTo>
                <a:lnTo>
                  <a:pt x="430" y="1189"/>
                </a:lnTo>
                <a:lnTo>
                  <a:pt x="430" y="1189"/>
                </a:lnTo>
                <a:lnTo>
                  <a:pt x="430" y="1189"/>
                </a:lnTo>
                <a:lnTo>
                  <a:pt x="430" y="1189"/>
                </a:lnTo>
                <a:lnTo>
                  <a:pt x="431" y="1189"/>
                </a:lnTo>
                <a:lnTo>
                  <a:pt x="431" y="1189"/>
                </a:lnTo>
                <a:lnTo>
                  <a:pt x="431" y="1189"/>
                </a:lnTo>
                <a:lnTo>
                  <a:pt x="432" y="1189"/>
                </a:lnTo>
                <a:lnTo>
                  <a:pt x="432" y="1189"/>
                </a:lnTo>
                <a:lnTo>
                  <a:pt x="432" y="1189"/>
                </a:lnTo>
                <a:lnTo>
                  <a:pt x="432" y="1189"/>
                </a:lnTo>
                <a:lnTo>
                  <a:pt x="432" y="1189"/>
                </a:lnTo>
                <a:lnTo>
                  <a:pt x="433" y="1189"/>
                </a:lnTo>
                <a:lnTo>
                  <a:pt x="433" y="1189"/>
                </a:lnTo>
                <a:lnTo>
                  <a:pt x="433" y="1189"/>
                </a:lnTo>
                <a:lnTo>
                  <a:pt x="433" y="1189"/>
                </a:lnTo>
                <a:lnTo>
                  <a:pt x="434" y="1189"/>
                </a:lnTo>
                <a:lnTo>
                  <a:pt x="434" y="1189"/>
                </a:lnTo>
                <a:lnTo>
                  <a:pt x="434" y="1189"/>
                </a:lnTo>
                <a:lnTo>
                  <a:pt x="434" y="1189"/>
                </a:lnTo>
                <a:lnTo>
                  <a:pt x="434" y="1189"/>
                </a:lnTo>
                <a:lnTo>
                  <a:pt x="435" y="1189"/>
                </a:lnTo>
                <a:lnTo>
                  <a:pt x="435" y="1189"/>
                </a:lnTo>
                <a:lnTo>
                  <a:pt x="435" y="1189"/>
                </a:lnTo>
                <a:lnTo>
                  <a:pt x="436" y="1189"/>
                </a:lnTo>
                <a:lnTo>
                  <a:pt x="436" y="1189"/>
                </a:lnTo>
                <a:lnTo>
                  <a:pt x="436" y="1189"/>
                </a:lnTo>
                <a:lnTo>
                  <a:pt x="436" y="1189"/>
                </a:lnTo>
                <a:lnTo>
                  <a:pt x="437" y="1189"/>
                </a:lnTo>
                <a:lnTo>
                  <a:pt x="437" y="1189"/>
                </a:lnTo>
                <a:lnTo>
                  <a:pt x="437" y="1189"/>
                </a:lnTo>
                <a:lnTo>
                  <a:pt x="437" y="1189"/>
                </a:lnTo>
                <a:lnTo>
                  <a:pt x="437" y="1189"/>
                </a:lnTo>
                <a:lnTo>
                  <a:pt x="438" y="1189"/>
                </a:lnTo>
                <a:lnTo>
                  <a:pt x="438" y="1189"/>
                </a:lnTo>
                <a:lnTo>
                  <a:pt x="438" y="1189"/>
                </a:lnTo>
                <a:lnTo>
                  <a:pt x="439" y="1189"/>
                </a:lnTo>
                <a:lnTo>
                  <a:pt x="439" y="1189"/>
                </a:lnTo>
                <a:lnTo>
                  <a:pt x="439" y="1189"/>
                </a:lnTo>
                <a:lnTo>
                  <a:pt x="439" y="1189"/>
                </a:lnTo>
                <a:lnTo>
                  <a:pt x="439" y="1189"/>
                </a:lnTo>
                <a:lnTo>
                  <a:pt x="440" y="1189"/>
                </a:lnTo>
                <a:lnTo>
                  <a:pt x="440" y="1189"/>
                </a:lnTo>
                <a:lnTo>
                  <a:pt x="440" y="1189"/>
                </a:lnTo>
                <a:lnTo>
                  <a:pt x="440" y="1189"/>
                </a:lnTo>
                <a:lnTo>
                  <a:pt x="441" y="1189"/>
                </a:lnTo>
                <a:lnTo>
                  <a:pt x="441" y="1189"/>
                </a:lnTo>
                <a:lnTo>
                  <a:pt x="441" y="1189"/>
                </a:lnTo>
                <a:lnTo>
                  <a:pt x="441" y="1189"/>
                </a:lnTo>
                <a:lnTo>
                  <a:pt x="441" y="1189"/>
                </a:lnTo>
                <a:lnTo>
                  <a:pt x="442" y="1189"/>
                </a:lnTo>
                <a:lnTo>
                  <a:pt x="442" y="1189"/>
                </a:lnTo>
                <a:lnTo>
                  <a:pt x="442" y="1189"/>
                </a:lnTo>
                <a:lnTo>
                  <a:pt x="443" y="1189"/>
                </a:lnTo>
                <a:lnTo>
                  <a:pt x="443" y="1189"/>
                </a:lnTo>
                <a:lnTo>
                  <a:pt x="443" y="1189"/>
                </a:lnTo>
                <a:lnTo>
                  <a:pt x="443" y="1189"/>
                </a:lnTo>
                <a:lnTo>
                  <a:pt x="443" y="1189"/>
                </a:lnTo>
                <a:lnTo>
                  <a:pt x="444" y="1189"/>
                </a:lnTo>
                <a:lnTo>
                  <a:pt x="444" y="1189"/>
                </a:lnTo>
                <a:lnTo>
                  <a:pt x="444" y="1189"/>
                </a:lnTo>
                <a:lnTo>
                  <a:pt x="444" y="1189"/>
                </a:lnTo>
                <a:lnTo>
                  <a:pt x="445" y="1189"/>
                </a:lnTo>
                <a:lnTo>
                  <a:pt x="445" y="1189"/>
                </a:lnTo>
                <a:lnTo>
                  <a:pt x="445" y="1189"/>
                </a:lnTo>
                <a:lnTo>
                  <a:pt x="445" y="1189"/>
                </a:lnTo>
                <a:lnTo>
                  <a:pt x="445" y="1189"/>
                </a:lnTo>
                <a:lnTo>
                  <a:pt x="446" y="1189"/>
                </a:lnTo>
                <a:lnTo>
                  <a:pt x="446" y="1189"/>
                </a:lnTo>
                <a:lnTo>
                  <a:pt x="446" y="1189"/>
                </a:lnTo>
                <a:lnTo>
                  <a:pt x="447" y="1189"/>
                </a:lnTo>
                <a:lnTo>
                  <a:pt x="447" y="1189"/>
                </a:lnTo>
                <a:lnTo>
                  <a:pt x="447" y="1189"/>
                </a:lnTo>
                <a:lnTo>
                  <a:pt x="447" y="1189"/>
                </a:lnTo>
                <a:lnTo>
                  <a:pt x="447" y="1189"/>
                </a:lnTo>
                <a:lnTo>
                  <a:pt x="448" y="1189"/>
                </a:lnTo>
                <a:lnTo>
                  <a:pt x="448" y="1189"/>
                </a:lnTo>
                <a:lnTo>
                  <a:pt x="448" y="1189"/>
                </a:lnTo>
                <a:lnTo>
                  <a:pt x="448" y="1189"/>
                </a:lnTo>
                <a:lnTo>
                  <a:pt x="449" y="1189"/>
                </a:lnTo>
                <a:lnTo>
                  <a:pt x="449" y="1189"/>
                </a:lnTo>
                <a:lnTo>
                  <a:pt x="449" y="1189"/>
                </a:lnTo>
                <a:lnTo>
                  <a:pt x="450" y="1189"/>
                </a:lnTo>
                <a:lnTo>
                  <a:pt x="450" y="1189"/>
                </a:lnTo>
                <a:lnTo>
                  <a:pt x="450" y="1189"/>
                </a:lnTo>
                <a:lnTo>
                  <a:pt x="450" y="1189"/>
                </a:lnTo>
                <a:lnTo>
                  <a:pt x="450" y="1189"/>
                </a:lnTo>
                <a:lnTo>
                  <a:pt x="451" y="1189"/>
                </a:lnTo>
                <a:lnTo>
                  <a:pt x="451" y="1189"/>
                </a:lnTo>
                <a:lnTo>
                  <a:pt x="451" y="1189"/>
                </a:lnTo>
                <a:lnTo>
                  <a:pt x="451" y="1189"/>
                </a:lnTo>
                <a:lnTo>
                  <a:pt x="452" y="1189"/>
                </a:lnTo>
                <a:lnTo>
                  <a:pt x="452" y="1189"/>
                </a:lnTo>
                <a:lnTo>
                  <a:pt x="452" y="1189"/>
                </a:lnTo>
                <a:lnTo>
                  <a:pt x="452" y="1189"/>
                </a:lnTo>
                <a:lnTo>
                  <a:pt x="452" y="1189"/>
                </a:lnTo>
                <a:lnTo>
                  <a:pt x="453" y="1189"/>
                </a:lnTo>
                <a:lnTo>
                  <a:pt x="453" y="1189"/>
                </a:lnTo>
                <a:lnTo>
                  <a:pt x="453" y="1189"/>
                </a:lnTo>
                <a:lnTo>
                  <a:pt x="454" y="1189"/>
                </a:lnTo>
                <a:lnTo>
                  <a:pt x="454" y="1189"/>
                </a:lnTo>
                <a:lnTo>
                  <a:pt x="454" y="1189"/>
                </a:lnTo>
                <a:lnTo>
                  <a:pt x="454" y="1189"/>
                </a:lnTo>
                <a:lnTo>
                  <a:pt x="454" y="1189"/>
                </a:lnTo>
                <a:lnTo>
                  <a:pt x="455" y="1189"/>
                </a:lnTo>
                <a:lnTo>
                  <a:pt x="455" y="1189"/>
                </a:lnTo>
                <a:lnTo>
                  <a:pt x="455" y="1189"/>
                </a:lnTo>
                <a:lnTo>
                  <a:pt x="455" y="1189"/>
                </a:lnTo>
                <a:lnTo>
                  <a:pt x="456" y="1189"/>
                </a:lnTo>
                <a:lnTo>
                  <a:pt x="456" y="1189"/>
                </a:lnTo>
                <a:lnTo>
                  <a:pt x="456" y="1189"/>
                </a:lnTo>
                <a:lnTo>
                  <a:pt x="456" y="1189"/>
                </a:lnTo>
                <a:lnTo>
                  <a:pt x="456" y="1189"/>
                </a:lnTo>
                <a:lnTo>
                  <a:pt x="457" y="1189"/>
                </a:lnTo>
                <a:lnTo>
                  <a:pt x="457" y="1189"/>
                </a:lnTo>
                <a:lnTo>
                  <a:pt x="457" y="1189"/>
                </a:lnTo>
                <a:lnTo>
                  <a:pt x="458" y="1189"/>
                </a:lnTo>
                <a:lnTo>
                  <a:pt x="458" y="1189"/>
                </a:lnTo>
                <a:lnTo>
                  <a:pt x="458" y="1189"/>
                </a:lnTo>
                <a:lnTo>
                  <a:pt x="458" y="1189"/>
                </a:lnTo>
                <a:lnTo>
                  <a:pt x="458" y="1189"/>
                </a:lnTo>
                <a:lnTo>
                  <a:pt x="459" y="1189"/>
                </a:lnTo>
                <a:lnTo>
                  <a:pt x="459" y="1189"/>
                </a:lnTo>
                <a:lnTo>
                  <a:pt x="459" y="1189"/>
                </a:lnTo>
                <a:lnTo>
                  <a:pt x="459" y="1189"/>
                </a:lnTo>
                <a:lnTo>
                  <a:pt x="460" y="1189"/>
                </a:lnTo>
                <a:lnTo>
                  <a:pt x="460" y="1189"/>
                </a:lnTo>
                <a:lnTo>
                  <a:pt x="460" y="1189"/>
                </a:lnTo>
                <a:lnTo>
                  <a:pt x="460" y="1189"/>
                </a:lnTo>
                <a:lnTo>
                  <a:pt x="460" y="1189"/>
                </a:lnTo>
                <a:lnTo>
                  <a:pt x="461" y="1189"/>
                </a:lnTo>
                <a:lnTo>
                  <a:pt x="461" y="1189"/>
                </a:lnTo>
                <a:lnTo>
                  <a:pt x="461" y="1189"/>
                </a:lnTo>
                <a:lnTo>
                  <a:pt x="462" y="1189"/>
                </a:lnTo>
                <a:lnTo>
                  <a:pt x="462" y="1189"/>
                </a:lnTo>
                <a:lnTo>
                  <a:pt x="462" y="1189"/>
                </a:lnTo>
                <a:lnTo>
                  <a:pt x="462" y="1189"/>
                </a:lnTo>
                <a:lnTo>
                  <a:pt x="463" y="1189"/>
                </a:lnTo>
                <a:lnTo>
                  <a:pt x="463" y="1189"/>
                </a:lnTo>
                <a:lnTo>
                  <a:pt x="463" y="1189"/>
                </a:lnTo>
                <a:lnTo>
                  <a:pt x="463" y="1189"/>
                </a:lnTo>
                <a:lnTo>
                  <a:pt x="463" y="1189"/>
                </a:lnTo>
                <a:lnTo>
                  <a:pt x="464" y="1189"/>
                </a:lnTo>
                <a:lnTo>
                  <a:pt x="464" y="1189"/>
                </a:lnTo>
                <a:lnTo>
                  <a:pt x="464" y="1189"/>
                </a:lnTo>
                <a:lnTo>
                  <a:pt x="464" y="1189"/>
                </a:lnTo>
                <a:lnTo>
                  <a:pt x="465" y="1189"/>
                </a:lnTo>
                <a:lnTo>
                  <a:pt x="465" y="1189"/>
                </a:lnTo>
                <a:lnTo>
                  <a:pt x="465" y="1189"/>
                </a:lnTo>
                <a:lnTo>
                  <a:pt x="465" y="1189"/>
                </a:lnTo>
                <a:lnTo>
                  <a:pt x="466" y="1189"/>
                </a:lnTo>
                <a:lnTo>
                  <a:pt x="466" y="1189"/>
                </a:lnTo>
                <a:lnTo>
                  <a:pt x="466" y="1189"/>
                </a:lnTo>
                <a:lnTo>
                  <a:pt x="466" y="1189"/>
                </a:lnTo>
                <a:lnTo>
                  <a:pt x="467" y="1189"/>
                </a:lnTo>
                <a:lnTo>
                  <a:pt x="467" y="1189"/>
                </a:lnTo>
                <a:lnTo>
                  <a:pt x="467" y="1189"/>
                </a:lnTo>
                <a:lnTo>
                  <a:pt x="467" y="1189"/>
                </a:lnTo>
                <a:lnTo>
                  <a:pt x="467" y="1189"/>
                </a:lnTo>
                <a:lnTo>
                  <a:pt x="468" y="1189"/>
                </a:lnTo>
                <a:lnTo>
                  <a:pt x="468" y="1189"/>
                </a:lnTo>
                <a:lnTo>
                  <a:pt x="468" y="1189"/>
                </a:lnTo>
                <a:lnTo>
                  <a:pt x="469" y="1189"/>
                </a:lnTo>
                <a:lnTo>
                  <a:pt x="469" y="1189"/>
                </a:lnTo>
                <a:lnTo>
                  <a:pt x="469" y="1189"/>
                </a:lnTo>
                <a:lnTo>
                  <a:pt x="469" y="1189"/>
                </a:lnTo>
                <a:lnTo>
                  <a:pt x="469" y="1189"/>
                </a:lnTo>
                <a:lnTo>
                  <a:pt x="470" y="1189"/>
                </a:lnTo>
                <a:lnTo>
                  <a:pt x="470" y="1189"/>
                </a:lnTo>
                <a:lnTo>
                  <a:pt x="470" y="1189"/>
                </a:lnTo>
                <a:lnTo>
                  <a:pt x="470" y="1189"/>
                </a:lnTo>
                <a:lnTo>
                  <a:pt x="471" y="1189"/>
                </a:lnTo>
                <a:lnTo>
                  <a:pt x="471" y="1189"/>
                </a:lnTo>
                <a:lnTo>
                  <a:pt x="471" y="1189"/>
                </a:lnTo>
                <a:lnTo>
                  <a:pt x="471" y="1189"/>
                </a:lnTo>
                <a:lnTo>
                  <a:pt x="471" y="1189"/>
                </a:lnTo>
                <a:lnTo>
                  <a:pt x="472" y="1189"/>
                </a:lnTo>
                <a:lnTo>
                  <a:pt x="472" y="1189"/>
                </a:lnTo>
                <a:lnTo>
                  <a:pt x="472" y="1189"/>
                </a:lnTo>
                <a:lnTo>
                  <a:pt x="473" y="1189"/>
                </a:lnTo>
                <a:lnTo>
                  <a:pt x="473" y="1189"/>
                </a:lnTo>
                <a:lnTo>
                  <a:pt x="473" y="1189"/>
                </a:lnTo>
                <a:lnTo>
                  <a:pt x="473" y="1189"/>
                </a:lnTo>
                <a:lnTo>
                  <a:pt x="473" y="1189"/>
                </a:lnTo>
                <a:lnTo>
                  <a:pt x="474" y="1189"/>
                </a:lnTo>
                <a:lnTo>
                  <a:pt x="474" y="1189"/>
                </a:lnTo>
                <a:lnTo>
                  <a:pt x="474" y="1189"/>
                </a:lnTo>
                <a:lnTo>
                  <a:pt x="474" y="1189"/>
                </a:lnTo>
                <a:lnTo>
                  <a:pt x="475" y="1189"/>
                </a:lnTo>
                <a:lnTo>
                  <a:pt x="475" y="1189"/>
                </a:lnTo>
                <a:lnTo>
                  <a:pt x="475" y="1189"/>
                </a:lnTo>
                <a:lnTo>
                  <a:pt x="475" y="1189"/>
                </a:lnTo>
                <a:lnTo>
                  <a:pt x="475" y="1189"/>
                </a:lnTo>
                <a:lnTo>
                  <a:pt x="476" y="1189"/>
                </a:lnTo>
                <a:lnTo>
                  <a:pt x="476" y="1189"/>
                </a:lnTo>
                <a:lnTo>
                  <a:pt x="476" y="1189"/>
                </a:lnTo>
                <a:lnTo>
                  <a:pt x="477" y="1189"/>
                </a:lnTo>
                <a:lnTo>
                  <a:pt x="477" y="1189"/>
                </a:lnTo>
                <a:lnTo>
                  <a:pt x="477" y="1189"/>
                </a:lnTo>
                <a:lnTo>
                  <a:pt x="477" y="1189"/>
                </a:lnTo>
                <a:lnTo>
                  <a:pt x="478" y="1189"/>
                </a:lnTo>
                <a:lnTo>
                  <a:pt x="478" y="1189"/>
                </a:lnTo>
                <a:lnTo>
                  <a:pt x="478" y="1189"/>
                </a:lnTo>
                <a:lnTo>
                  <a:pt x="478" y="1189"/>
                </a:lnTo>
                <a:lnTo>
                  <a:pt x="478" y="1189"/>
                </a:lnTo>
                <a:lnTo>
                  <a:pt x="479" y="1189"/>
                </a:lnTo>
                <a:lnTo>
                  <a:pt x="479" y="1189"/>
                </a:lnTo>
                <a:lnTo>
                  <a:pt x="479" y="1189"/>
                </a:lnTo>
                <a:lnTo>
                  <a:pt x="479" y="1189"/>
                </a:lnTo>
                <a:lnTo>
                  <a:pt x="480" y="1189"/>
                </a:lnTo>
                <a:lnTo>
                  <a:pt x="480" y="1189"/>
                </a:lnTo>
                <a:lnTo>
                  <a:pt x="480" y="1189"/>
                </a:lnTo>
                <a:lnTo>
                  <a:pt x="480" y="1189"/>
                </a:lnTo>
                <a:lnTo>
                  <a:pt x="481" y="1189"/>
                </a:lnTo>
                <a:lnTo>
                  <a:pt x="481" y="1189"/>
                </a:lnTo>
                <a:lnTo>
                  <a:pt x="481" y="1189"/>
                </a:lnTo>
                <a:lnTo>
                  <a:pt x="481" y="1189"/>
                </a:lnTo>
                <a:lnTo>
                  <a:pt x="482" y="1189"/>
                </a:lnTo>
                <a:lnTo>
                  <a:pt x="482" y="1189"/>
                </a:lnTo>
                <a:lnTo>
                  <a:pt x="482" y="1189"/>
                </a:lnTo>
                <a:lnTo>
                  <a:pt x="482" y="1189"/>
                </a:lnTo>
                <a:lnTo>
                  <a:pt x="482" y="1189"/>
                </a:lnTo>
                <a:lnTo>
                  <a:pt x="483" y="1189"/>
                </a:lnTo>
                <a:lnTo>
                  <a:pt x="483" y="1189"/>
                </a:lnTo>
                <a:lnTo>
                  <a:pt x="483" y="1189"/>
                </a:lnTo>
                <a:lnTo>
                  <a:pt x="483" y="1189"/>
                </a:lnTo>
                <a:lnTo>
                  <a:pt x="484" y="1189"/>
                </a:lnTo>
                <a:lnTo>
                  <a:pt x="484" y="1189"/>
                </a:lnTo>
                <a:lnTo>
                  <a:pt x="484" y="1189"/>
                </a:lnTo>
                <a:lnTo>
                  <a:pt x="484" y="1189"/>
                </a:lnTo>
                <a:lnTo>
                  <a:pt x="485" y="1189"/>
                </a:lnTo>
                <a:lnTo>
                  <a:pt x="485" y="1189"/>
                </a:lnTo>
                <a:lnTo>
                  <a:pt x="485" y="1189"/>
                </a:lnTo>
                <a:lnTo>
                  <a:pt x="485" y="1189"/>
                </a:lnTo>
                <a:lnTo>
                  <a:pt x="486" y="1189"/>
                </a:lnTo>
                <a:lnTo>
                  <a:pt x="486" y="1189"/>
                </a:lnTo>
                <a:lnTo>
                  <a:pt x="486" y="1189"/>
                </a:lnTo>
                <a:lnTo>
                  <a:pt x="486" y="1189"/>
                </a:lnTo>
                <a:lnTo>
                  <a:pt x="486" y="1189"/>
                </a:lnTo>
                <a:lnTo>
                  <a:pt x="487" y="1189"/>
                </a:lnTo>
                <a:lnTo>
                  <a:pt x="487" y="1189"/>
                </a:lnTo>
                <a:lnTo>
                  <a:pt x="487" y="1189"/>
                </a:lnTo>
                <a:lnTo>
                  <a:pt x="488" y="1189"/>
                </a:lnTo>
                <a:lnTo>
                  <a:pt x="488" y="1189"/>
                </a:lnTo>
                <a:lnTo>
                  <a:pt x="488" y="1189"/>
                </a:lnTo>
                <a:lnTo>
                  <a:pt x="488" y="1189"/>
                </a:lnTo>
                <a:lnTo>
                  <a:pt x="488" y="1189"/>
                </a:lnTo>
                <a:lnTo>
                  <a:pt x="489" y="1189"/>
                </a:lnTo>
                <a:lnTo>
                  <a:pt x="489" y="1189"/>
                </a:lnTo>
                <a:lnTo>
                  <a:pt x="489" y="1189"/>
                </a:lnTo>
                <a:lnTo>
                  <a:pt x="489" y="1189"/>
                </a:lnTo>
                <a:lnTo>
                  <a:pt x="490" y="1189"/>
                </a:lnTo>
                <a:lnTo>
                  <a:pt x="490" y="1189"/>
                </a:lnTo>
                <a:lnTo>
                  <a:pt x="490" y="1189"/>
                </a:lnTo>
                <a:lnTo>
                  <a:pt x="490" y="1189"/>
                </a:lnTo>
                <a:lnTo>
                  <a:pt x="491" y="1189"/>
                </a:lnTo>
                <a:lnTo>
                  <a:pt x="491" y="1189"/>
                </a:lnTo>
                <a:lnTo>
                  <a:pt x="491" y="1189"/>
                </a:lnTo>
                <a:lnTo>
                  <a:pt x="491" y="1189"/>
                </a:lnTo>
                <a:lnTo>
                  <a:pt x="492" y="1189"/>
                </a:lnTo>
                <a:lnTo>
                  <a:pt x="492" y="1189"/>
                </a:lnTo>
                <a:lnTo>
                  <a:pt x="492" y="1189"/>
                </a:lnTo>
                <a:lnTo>
                  <a:pt x="492" y="1189"/>
                </a:lnTo>
                <a:lnTo>
                  <a:pt x="493" y="1189"/>
                </a:lnTo>
                <a:lnTo>
                  <a:pt x="493" y="1189"/>
                </a:lnTo>
                <a:lnTo>
                  <a:pt x="493" y="1189"/>
                </a:lnTo>
                <a:lnTo>
                  <a:pt x="493" y="1189"/>
                </a:lnTo>
                <a:lnTo>
                  <a:pt x="493" y="1189"/>
                </a:lnTo>
                <a:lnTo>
                  <a:pt x="494" y="1189"/>
                </a:lnTo>
                <a:lnTo>
                  <a:pt x="494" y="1189"/>
                </a:lnTo>
                <a:lnTo>
                  <a:pt x="494" y="1189"/>
                </a:lnTo>
                <a:lnTo>
                  <a:pt x="494" y="1189"/>
                </a:lnTo>
                <a:lnTo>
                  <a:pt x="495" y="1189"/>
                </a:lnTo>
                <a:lnTo>
                  <a:pt x="495" y="1189"/>
                </a:lnTo>
                <a:lnTo>
                  <a:pt x="495" y="1189"/>
                </a:lnTo>
                <a:lnTo>
                  <a:pt x="495" y="1189"/>
                </a:lnTo>
                <a:lnTo>
                  <a:pt x="496" y="1189"/>
                </a:lnTo>
                <a:lnTo>
                  <a:pt x="496" y="1189"/>
                </a:lnTo>
                <a:lnTo>
                  <a:pt x="496" y="1189"/>
                </a:lnTo>
                <a:lnTo>
                  <a:pt x="496" y="1189"/>
                </a:lnTo>
                <a:lnTo>
                  <a:pt x="497" y="1189"/>
                </a:lnTo>
                <a:lnTo>
                  <a:pt x="497" y="1189"/>
                </a:lnTo>
                <a:lnTo>
                  <a:pt x="497" y="1189"/>
                </a:lnTo>
                <a:lnTo>
                  <a:pt x="497" y="1189"/>
                </a:lnTo>
                <a:lnTo>
                  <a:pt x="497" y="1189"/>
                </a:lnTo>
                <a:lnTo>
                  <a:pt x="498" y="1189"/>
                </a:lnTo>
                <a:lnTo>
                  <a:pt x="498" y="1189"/>
                </a:lnTo>
                <a:lnTo>
                  <a:pt x="498" y="1189"/>
                </a:lnTo>
                <a:lnTo>
                  <a:pt x="498" y="1189"/>
                </a:lnTo>
                <a:lnTo>
                  <a:pt x="499" y="1189"/>
                </a:lnTo>
                <a:lnTo>
                  <a:pt x="499" y="1189"/>
                </a:lnTo>
                <a:lnTo>
                  <a:pt x="499" y="1189"/>
                </a:lnTo>
                <a:lnTo>
                  <a:pt x="499" y="1189"/>
                </a:lnTo>
                <a:lnTo>
                  <a:pt x="500" y="1189"/>
                </a:lnTo>
                <a:lnTo>
                  <a:pt x="500" y="1189"/>
                </a:lnTo>
                <a:lnTo>
                  <a:pt x="500" y="1189"/>
                </a:lnTo>
                <a:lnTo>
                  <a:pt x="500" y="1189"/>
                </a:lnTo>
                <a:lnTo>
                  <a:pt x="501" y="1189"/>
                </a:lnTo>
                <a:lnTo>
                  <a:pt x="501" y="1189"/>
                </a:lnTo>
                <a:lnTo>
                  <a:pt x="501" y="1189"/>
                </a:lnTo>
                <a:lnTo>
                  <a:pt x="501" y="1189"/>
                </a:lnTo>
                <a:lnTo>
                  <a:pt x="501" y="1189"/>
                </a:lnTo>
                <a:lnTo>
                  <a:pt x="502" y="1189"/>
                </a:lnTo>
                <a:lnTo>
                  <a:pt x="502" y="1189"/>
                </a:lnTo>
                <a:lnTo>
                  <a:pt x="502" y="1189"/>
                </a:lnTo>
                <a:lnTo>
                  <a:pt x="502" y="1189"/>
                </a:lnTo>
                <a:lnTo>
                  <a:pt x="503" y="1189"/>
                </a:lnTo>
                <a:lnTo>
                  <a:pt x="503" y="1189"/>
                </a:lnTo>
                <a:lnTo>
                  <a:pt x="503" y="1189"/>
                </a:lnTo>
                <a:lnTo>
                  <a:pt x="504" y="1189"/>
                </a:lnTo>
                <a:lnTo>
                  <a:pt x="504" y="1189"/>
                </a:lnTo>
                <a:lnTo>
                  <a:pt x="504" y="1189"/>
                </a:lnTo>
                <a:lnTo>
                  <a:pt x="504" y="1189"/>
                </a:lnTo>
                <a:lnTo>
                  <a:pt x="504" y="1189"/>
                </a:lnTo>
                <a:lnTo>
                  <a:pt x="505" y="1189"/>
                </a:lnTo>
                <a:lnTo>
                  <a:pt x="505" y="1189"/>
                </a:lnTo>
                <a:lnTo>
                  <a:pt x="505" y="1189"/>
                </a:lnTo>
                <a:lnTo>
                  <a:pt x="505" y="1189"/>
                </a:lnTo>
                <a:lnTo>
                  <a:pt x="506" y="1189"/>
                </a:lnTo>
                <a:lnTo>
                  <a:pt x="506" y="1189"/>
                </a:lnTo>
                <a:lnTo>
                  <a:pt x="506" y="1189"/>
                </a:lnTo>
                <a:lnTo>
                  <a:pt x="506" y="1189"/>
                </a:lnTo>
                <a:lnTo>
                  <a:pt x="507" y="1189"/>
                </a:lnTo>
                <a:lnTo>
                  <a:pt x="507" y="1189"/>
                </a:lnTo>
                <a:lnTo>
                  <a:pt x="507" y="1189"/>
                </a:lnTo>
                <a:lnTo>
                  <a:pt x="507" y="1189"/>
                </a:lnTo>
                <a:lnTo>
                  <a:pt x="508" y="1189"/>
                </a:lnTo>
                <a:lnTo>
                  <a:pt x="508" y="1189"/>
                </a:lnTo>
                <a:lnTo>
                  <a:pt x="508" y="1189"/>
                </a:lnTo>
                <a:lnTo>
                  <a:pt x="508" y="1189"/>
                </a:lnTo>
                <a:lnTo>
                  <a:pt x="508" y="1189"/>
                </a:lnTo>
                <a:lnTo>
                  <a:pt x="509" y="1189"/>
                </a:lnTo>
                <a:lnTo>
                  <a:pt x="509" y="1189"/>
                </a:lnTo>
                <a:lnTo>
                  <a:pt x="509" y="1189"/>
                </a:lnTo>
                <a:lnTo>
                  <a:pt x="509" y="1189"/>
                </a:lnTo>
                <a:lnTo>
                  <a:pt x="510" y="1189"/>
                </a:lnTo>
                <a:lnTo>
                  <a:pt x="510" y="1189"/>
                </a:lnTo>
                <a:lnTo>
                  <a:pt x="510" y="1189"/>
                </a:lnTo>
                <a:lnTo>
                  <a:pt x="510" y="1189"/>
                </a:lnTo>
                <a:lnTo>
                  <a:pt x="511" y="1189"/>
                </a:lnTo>
                <a:lnTo>
                  <a:pt x="511" y="1189"/>
                </a:lnTo>
                <a:lnTo>
                  <a:pt x="511" y="1189"/>
                </a:lnTo>
                <a:lnTo>
                  <a:pt x="511" y="1189"/>
                </a:lnTo>
                <a:lnTo>
                  <a:pt x="512" y="1189"/>
                </a:lnTo>
                <a:lnTo>
                  <a:pt x="512" y="1189"/>
                </a:lnTo>
                <a:lnTo>
                  <a:pt x="512" y="1189"/>
                </a:lnTo>
                <a:lnTo>
                  <a:pt x="512" y="1189"/>
                </a:lnTo>
                <a:lnTo>
                  <a:pt x="512" y="1189"/>
                </a:lnTo>
                <a:lnTo>
                  <a:pt x="513" y="1189"/>
                </a:lnTo>
                <a:lnTo>
                  <a:pt x="513" y="1189"/>
                </a:lnTo>
                <a:lnTo>
                  <a:pt x="513" y="1189"/>
                </a:lnTo>
                <a:lnTo>
                  <a:pt x="513" y="1189"/>
                </a:lnTo>
                <a:lnTo>
                  <a:pt x="514" y="1189"/>
                </a:lnTo>
                <a:lnTo>
                  <a:pt x="514" y="1189"/>
                </a:lnTo>
                <a:lnTo>
                  <a:pt x="514" y="1189"/>
                </a:lnTo>
                <a:lnTo>
                  <a:pt x="514" y="1189"/>
                </a:lnTo>
                <a:lnTo>
                  <a:pt x="515" y="1189"/>
                </a:lnTo>
                <a:lnTo>
                  <a:pt x="515" y="1189"/>
                </a:lnTo>
                <a:lnTo>
                  <a:pt x="515" y="1189"/>
                </a:lnTo>
                <a:lnTo>
                  <a:pt x="515" y="1189"/>
                </a:lnTo>
                <a:lnTo>
                  <a:pt x="516" y="1189"/>
                </a:lnTo>
                <a:lnTo>
                  <a:pt x="516" y="1189"/>
                </a:lnTo>
                <a:lnTo>
                  <a:pt x="516" y="1189"/>
                </a:lnTo>
                <a:lnTo>
                  <a:pt x="516" y="1189"/>
                </a:lnTo>
                <a:lnTo>
                  <a:pt x="517" y="1189"/>
                </a:lnTo>
                <a:lnTo>
                  <a:pt x="517" y="1189"/>
                </a:lnTo>
                <a:lnTo>
                  <a:pt x="517" y="1189"/>
                </a:lnTo>
                <a:lnTo>
                  <a:pt x="517" y="1189"/>
                </a:lnTo>
                <a:lnTo>
                  <a:pt x="517" y="1189"/>
                </a:lnTo>
                <a:lnTo>
                  <a:pt x="518" y="1189"/>
                </a:lnTo>
                <a:lnTo>
                  <a:pt x="518" y="1189"/>
                </a:lnTo>
                <a:lnTo>
                  <a:pt x="518" y="1189"/>
                </a:lnTo>
                <a:lnTo>
                  <a:pt x="519" y="1189"/>
                </a:lnTo>
                <a:lnTo>
                  <a:pt x="519" y="1189"/>
                </a:lnTo>
                <a:lnTo>
                  <a:pt x="519" y="1189"/>
                </a:lnTo>
                <a:lnTo>
                  <a:pt x="519" y="1189"/>
                </a:lnTo>
                <a:lnTo>
                  <a:pt x="519" y="1189"/>
                </a:lnTo>
                <a:lnTo>
                  <a:pt x="520" y="1189"/>
                </a:lnTo>
                <a:lnTo>
                  <a:pt x="520" y="1189"/>
                </a:lnTo>
                <a:lnTo>
                  <a:pt x="520" y="1189"/>
                </a:lnTo>
                <a:lnTo>
                  <a:pt x="520" y="1189"/>
                </a:lnTo>
                <a:lnTo>
                  <a:pt x="521" y="1189"/>
                </a:lnTo>
                <a:lnTo>
                  <a:pt x="521" y="1189"/>
                </a:lnTo>
                <a:lnTo>
                  <a:pt x="521" y="1189"/>
                </a:lnTo>
                <a:lnTo>
                  <a:pt x="521" y="1189"/>
                </a:lnTo>
                <a:lnTo>
                  <a:pt x="521" y="1189"/>
                </a:lnTo>
                <a:lnTo>
                  <a:pt x="522" y="1189"/>
                </a:lnTo>
                <a:lnTo>
                  <a:pt x="522" y="1189"/>
                </a:lnTo>
                <a:lnTo>
                  <a:pt x="522" y="1189"/>
                </a:lnTo>
                <a:lnTo>
                  <a:pt x="523" y="1189"/>
                </a:lnTo>
                <a:lnTo>
                  <a:pt x="523" y="1189"/>
                </a:lnTo>
                <a:lnTo>
                  <a:pt x="523" y="1189"/>
                </a:lnTo>
                <a:lnTo>
                  <a:pt x="523" y="1189"/>
                </a:lnTo>
                <a:lnTo>
                  <a:pt x="523" y="1189"/>
                </a:lnTo>
                <a:lnTo>
                  <a:pt x="524" y="1189"/>
                </a:lnTo>
                <a:lnTo>
                  <a:pt x="524" y="1189"/>
                </a:lnTo>
                <a:lnTo>
                  <a:pt x="524" y="1189"/>
                </a:lnTo>
                <a:lnTo>
                  <a:pt x="524" y="1189"/>
                </a:lnTo>
                <a:lnTo>
                  <a:pt x="525" y="1189"/>
                </a:lnTo>
                <a:lnTo>
                  <a:pt x="525" y="1189"/>
                </a:lnTo>
                <a:lnTo>
                  <a:pt x="525" y="1189"/>
                </a:lnTo>
                <a:lnTo>
                  <a:pt x="525" y="1189"/>
                </a:lnTo>
                <a:lnTo>
                  <a:pt x="526" y="1189"/>
                </a:lnTo>
                <a:lnTo>
                  <a:pt x="526" y="1189"/>
                </a:lnTo>
                <a:lnTo>
                  <a:pt x="526" y="1189"/>
                </a:lnTo>
                <a:lnTo>
                  <a:pt x="526" y="1189"/>
                </a:lnTo>
                <a:lnTo>
                  <a:pt x="527" y="1189"/>
                </a:lnTo>
                <a:lnTo>
                  <a:pt x="527" y="1189"/>
                </a:lnTo>
                <a:lnTo>
                  <a:pt x="527" y="1189"/>
                </a:lnTo>
                <a:lnTo>
                  <a:pt x="527" y="1189"/>
                </a:lnTo>
                <a:lnTo>
                  <a:pt x="527" y="1189"/>
                </a:lnTo>
                <a:lnTo>
                  <a:pt x="528" y="1189"/>
                </a:lnTo>
                <a:lnTo>
                  <a:pt x="528" y="1189"/>
                </a:lnTo>
                <a:lnTo>
                  <a:pt x="528" y="1189"/>
                </a:lnTo>
                <a:lnTo>
                  <a:pt x="528" y="1189"/>
                </a:lnTo>
                <a:lnTo>
                  <a:pt x="529" y="1189"/>
                </a:lnTo>
                <a:lnTo>
                  <a:pt x="529" y="1189"/>
                </a:lnTo>
                <a:lnTo>
                  <a:pt x="529" y="1189"/>
                </a:lnTo>
                <a:lnTo>
                  <a:pt x="530" y="1189"/>
                </a:lnTo>
                <a:lnTo>
                  <a:pt x="530" y="1189"/>
                </a:lnTo>
                <a:lnTo>
                  <a:pt x="530" y="1189"/>
                </a:lnTo>
                <a:lnTo>
                  <a:pt x="530" y="1189"/>
                </a:lnTo>
                <a:lnTo>
                  <a:pt x="530" y="1189"/>
                </a:lnTo>
                <a:lnTo>
                  <a:pt x="531" y="1189"/>
                </a:lnTo>
                <a:lnTo>
                  <a:pt x="531" y="1189"/>
                </a:lnTo>
                <a:lnTo>
                  <a:pt x="531" y="1189"/>
                </a:lnTo>
                <a:lnTo>
                  <a:pt x="531" y="1189"/>
                </a:lnTo>
                <a:lnTo>
                  <a:pt x="532" y="1189"/>
                </a:lnTo>
                <a:lnTo>
                  <a:pt x="532" y="1189"/>
                </a:lnTo>
                <a:lnTo>
                  <a:pt x="532" y="1189"/>
                </a:lnTo>
                <a:lnTo>
                  <a:pt x="532" y="1189"/>
                </a:lnTo>
                <a:lnTo>
                  <a:pt x="532" y="1189"/>
                </a:lnTo>
                <a:lnTo>
                  <a:pt x="533" y="1189"/>
                </a:lnTo>
                <a:lnTo>
                  <a:pt x="533" y="1189"/>
                </a:lnTo>
                <a:lnTo>
                  <a:pt x="533" y="1189"/>
                </a:lnTo>
                <a:lnTo>
                  <a:pt x="534" y="1189"/>
                </a:lnTo>
                <a:lnTo>
                  <a:pt x="534" y="1189"/>
                </a:lnTo>
                <a:lnTo>
                  <a:pt x="534" y="1189"/>
                </a:lnTo>
                <a:lnTo>
                  <a:pt x="534" y="1189"/>
                </a:lnTo>
                <a:lnTo>
                  <a:pt x="534" y="1189"/>
                </a:lnTo>
                <a:lnTo>
                  <a:pt x="535" y="1189"/>
                </a:lnTo>
                <a:lnTo>
                  <a:pt x="535" y="1189"/>
                </a:lnTo>
                <a:lnTo>
                  <a:pt x="535" y="1189"/>
                </a:lnTo>
                <a:lnTo>
                  <a:pt x="535" y="1189"/>
                </a:lnTo>
                <a:lnTo>
                  <a:pt x="536" y="1189"/>
                </a:lnTo>
                <a:lnTo>
                  <a:pt x="536" y="1189"/>
                </a:lnTo>
                <a:lnTo>
                  <a:pt x="536" y="1189"/>
                </a:lnTo>
                <a:lnTo>
                  <a:pt x="536" y="1189"/>
                </a:lnTo>
                <a:lnTo>
                  <a:pt x="536" y="1189"/>
                </a:lnTo>
                <a:lnTo>
                  <a:pt x="537" y="1189"/>
                </a:lnTo>
                <a:lnTo>
                  <a:pt x="537" y="1189"/>
                </a:lnTo>
                <a:lnTo>
                  <a:pt x="537" y="1189"/>
                </a:lnTo>
                <a:lnTo>
                  <a:pt x="538" y="1189"/>
                </a:lnTo>
                <a:lnTo>
                  <a:pt x="538" y="1189"/>
                </a:lnTo>
                <a:lnTo>
                  <a:pt x="538" y="1189"/>
                </a:lnTo>
                <a:lnTo>
                  <a:pt x="538" y="1189"/>
                </a:lnTo>
                <a:lnTo>
                  <a:pt x="538" y="1189"/>
                </a:lnTo>
                <a:lnTo>
                  <a:pt x="539" y="1189"/>
                </a:lnTo>
                <a:lnTo>
                  <a:pt x="539" y="1189"/>
                </a:lnTo>
                <a:lnTo>
                  <a:pt x="539" y="1189"/>
                </a:lnTo>
                <a:lnTo>
                  <a:pt x="539" y="1189"/>
                </a:lnTo>
                <a:lnTo>
                  <a:pt x="540" y="1189"/>
                </a:lnTo>
                <a:lnTo>
                  <a:pt x="540" y="1189"/>
                </a:lnTo>
                <a:lnTo>
                  <a:pt x="540" y="1189"/>
                </a:lnTo>
                <a:lnTo>
                  <a:pt x="540" y="1189"/>
                </a:lnTo>
                <a:lnTo>
                  <a:pt x="540" y="1189"/>
                </a:lnTo>
                <a:lnTo>
                  <a:pt x="541" y="1189"/>
                </a:lnTo>
                <a:lnTo>
                  <a:pt x="541" y="1189"/>
                </a:lnTo>
                <a:lnTo>
                  <a:pt x="541" y="1189"/>
                </a:lnTo>
                <a:lnTo>
                  <a:pt x="542" y="1189"/>
                </a:lnTo>
                <a:lnTo>
                  <a:pt x="542" y="1189"/>
                </a:lnTo>
                <a:lnTo>
                  <a:pt x="542" y="1189"/>
                </a:lnTo>
                <a:lnTo>
                  <a:pt x="542" y="1189"/>
                </a:lnTo>
                <a:lnTo>
                  <a:pt x="542" y="1189"/>
                </a:lnTo>
                <a:lnTo>
                  <a:pt x="543" y="1189"/>
                </a:lnTo>
                <a:lnTo>
                  <a:pt x="543" y="1189"/>
                </a:lnTo>
                <a:lnTo>
                  <a:pt x="543" y="1189"/>
                </a:lnTo>
                <a:lnTo>
                  <a:pt x="543" y="1189"/>
                </a:lnTo>
                <a:lnTo>
                  <a:pt x="544" y="1189"/>
                </a:lnTo>
                <a:lnTo>
                  <a:pt x="544" y="1189"/>
                </a:lnTo>
                <a:lnTo>
                  <a:pt x="544" y="1189"/>
                </a:lnTo>
                <a:lnTo>
                  <a:pt x="545" y="1189"/>
                </a:lnTo>
                <a:lnTo>
                  <a:pt x="545" y="1189"/>
                </a:lnTo>
                <a:lnTo>
                  <a:pt x="545" y="1189"/>
                </a:lnTo>
                <a:lnTo>
                  <a:pt x="545" y="1189"/>
                </a:lnTo>
                <a:lnTo>
                  <a:pt x="545" y="1189"/>
                </a:lnTo>
                <a:lnTo>
                  <a:pt x="546" y="1189"/>
                </a:lnTo>
                <a:lnTo>
                  <a:pt x="546" y="1189"/>
                </a:lnTo>
                <a:lnTo>
                  <a:pt x="546" y="1189"/>
                </a:lnTo>
                <a:lnTo>
                  <a:pt x="546" y="1189"/>
                </a:lnTo>
                <a:lnTo>
                  <a:pt x="547" y="1189"/>
                </a:lnTo>
                <a:lnTo>
                  <a:pt x="547" y="1189"/>
                </a:lnTo>
                <a:lnTo>
                  <a:pt x="547" y="1189"/>
                </a:lnTo>
                <a:lnTo>
                  <a:pt x="547" y="1189"/>
                </a:lnTo>
                <a:lnTo>
                  <a:pt x="547" y="1189"/>
                </a:lnTo>
                <a:lnTo>
                  <a:pt x="548" y="1189"/>
                </a:lnTo>
                <a:lnTo>
                  <a:pt x="548" y="1189"/>
                </a:lnTo>
                <a:lnTo>
                  <a:pt x="548" y="1189"/>
                </a:lnTo>
                <a:lnTo>
                  <a:pt x="549" y="1189"/>
                </a:lnTo>
                <a:lnTo>
                  <a:pt x="549" y="1189"/>
                </a:lnTo>
                <a:lnTo>
                  <a:pt x="549" y="1189"/>
                </a:lnTo>
                <a:lnTo>
                  <a:pt x="549" y="1189"/>
                </a:lnTo>
                <a:lnTo>
                  <a:pt x="549" y="1189"/>
                </a:lnTo>
                <a:lnTo>
                  <a:pt x="550" y="1189"/>
                </a:lnTo>
                <a:lnTo>
                  <a:pt x="550" y="1189"/>
                </a:lnTo>
                <a:lnTo>
                  <a:pt x="550" y="1189"/>
                </a:lnTo>
                <a:lnTo>
                  <a:pt x="550" y="1189"/>
                </a:lnTo>
                <a:lnTo>
                  <a:pt x="551" y="1189"/>
                </a:lnTo>
                <a:lnTo>
                  <a:pt x="551" y="1189"/>
                </a:lnTo>
                <a:lnTo>
                  <a:pt x="551" y="1189"/>
                </a:lnTo>
                <a:lnTo>
                  <a:pt x="551" y="1189"/>
                </a:lnTo>
                <a:lnTo>
                  <a:pt x="551" y="1189"/>
                </a:lnTo>
                <a:lnTo>
                  <a:pt x="552" y="1189"/>
                </a:lnTo>
                <a:lnTo>
                  <a:pt x="552" y="1189"/>
                </a:lnTo>
                <a:lnTo>
                  <a:pt x="552" y="1189"/>
                </a:lnTo>
                <a:lnTo>
                  <a:pt x="553" y="1189"/>
                </a:lnTo>
                <a:lnTo>
                  <a:pt x="553" y="1189"/>
                </a:lnTo>
                <a:lnTo>
                  <a:pt x="553" y="1189"/>
                </a:lnTo>
                <a:lnTo>
                  <a:pt x="553" y="1189"/>
                </a:lnTo>
                <a:lnTo>
                  <a:pt x="553" y="1189"/>
                </a:lnTo>
                <a:lnTo>
                  <a:pt x="554" y="1189"/>
                </a:lnTo>
                <a:lnTo>
                  <a:pt x="554" y="1189"/>
                </a:lnTo>
                <a:lnTo>
                  <a:pt x="554" y="1189"/>
                </a:lnTo>
                <a:lnTo>
                  <a:pt x="554" y="1189"/>
                </a:lnTo>
                <a:lnTo>
                  <a:pt x="555" y="1189"/>
                </a:lnTo>
                <a:lnTo>
                  <a:pt x="555" y="1189"/>
                </a:lnTo>
                <a:lnTo>
                  <a:pt x="555" y="1189"/>
                </a:lnTo>
                <a:lnTo>
                  <a:pt x="555" y="1189"/>
                </a:lnTo>
                <a:lnTo>
                  <a:pt x="555" y="1189"/>
                </a:lnTo>
                <a:lnTo>
                  <a:pt x="556" y="1189"/>
                </a:lnTo>
                <a:lnTo>
                  <a:pt x="556" y="1189"/>
                </a:lnTo>
                <a:lnTo>
                  <a:pt x="556" y="1189"/>
                </a:lnTo>
                <a:lnTo>
                  <a:pt x="557" y="1189"/>
                </a:lnTo>
                <a:lnTo>
                  <a:pt x="557" y="1189"/>
                </a:lnTo>
                <a:lnTo>
                  <a:pt x="557" y="1189"/>
                </a:lnTo>
                <a:lnTo>
                  <a:pt x="557" y="1189"/>
                </a:lnTo>
                <a:lnTo>
                  <a:pt x="558" y="1189"/>
                </a:lnTo>
                <a:lnTo>
                  <a:pt x="558" y="1189"/>
                </a:lnTo>
                <a:lnTo>
                  <a:pt x="558" y="1189"/>
                </a:lnTo>
                <a:lnTo>
                  <a:pt x="558" y="1189"/>
                </a:lnTo>
                <a:lnTo>
                  <a:pt x="558" y="1189"/>
                </a:lnTo>
                <a:lnTo>
                  <a:pt x="559" y="1189"/>
                </a:lnTo>
                <a:lnTo>
                  <a:pt x="559" y="1189"/>
                </a:lnTo>
                <a:lnTo>
                  <a:pt x="559" y="1189"/>
                </a:lnTo>
                <a:lnTo>
                  <a:pt x="560" y="1189"/>
                </a:lnTo>
                <a:lnTo>
                  <a:pt x="560" y="1189"/>
                </a:lnTo>
                <a:lnTo>
                  <a:pt x="560" y="1189"/>
                </a:lnTo>
                <a:lnTo>
                  <a:pt x="560" y="1189"/>
                </a:lnTo>
                <a:lnTo>
                  <a:pt x="560" y="1189"/>
                </a:lnTo>
                <a:lnTo>
                  <a:pt x="561" y="1189"/>
                </a:lnTo>
                <a:lnTo>
                  <a:pt x="561" y="1189"/>
                </a:lnTo>
                <a:lnTo>
                  <a:pt x="561" y="1189"/>
                </a:lnTo>
                <a:lnTo>
                  <a:pt x="561" y="1189"/>
                </a:lnTo>
                <a:lnTo>
                  <a:pt x="562" y="1189"/>
                </a:lnTo>
                <a:lnTo>
                  <a:pt x="562" y="1189"/>
                </a:lnTo>
                <a:lnTo>
                  <a:pt x="562" y="1189"/>
                </a:lnTo>
                <a:lnTo>
                  <a:pt x="562" y="1189"/>
                </a:lnTo>
                <a:lnTo>
                  <a:pt x="562" y="1189"/>
                </a:lnTo>
                <a:lnTo>
                  <a:pt x="563" y="1189"/>
                </a:lnTo>
                <a:lnTo>
                  <a:pt x="563" y="1189"/>
                </a:lnTo>
                <a:lnTo>
                  <a:pt x="563" y="1189"/>
                </a:lnTo>
                <a:lnTo>
                  <a:pt x="564" y="1189"/>
                </a:lnTo>
                <a:lnTo>
                  <a:pt x="564" y="1189"/>
                </a:lnTo>
                <a:lnTo>
                  <a:pt x="564" y="1189"/>
                </a:lnTo>
                <a:lnTo>
                  <a:pt x="564" y="1189"/>
                </a:lnTo>
                <a:lnTo>
                  <a:pt x="564" y="1189"/>
                </a:lnTo>
                <a:lnTo>
                  <a:pt x="565" y="1189"/>
                </a:lnTo>
                <a:lnTo>
                  <a:pt x="565" y="1189"/>
                </a:lnTo>
                <a:lnTo>
                  <a:pt x="565" y="1189"/>
                </a:lnTo>
                <a:lnTo>
                  <a:pt x="565" y="1189"/>
                </a:lnTo>
                <a:lnTo>
                  <a:pt x="566" y="1189"/>
                </a:lnTo>
                <a:lnTo>
                  <a:pt x="566" y="1189"/>
                </a:lnTo>
                <a:lnTo>
                  <a:pt x="566" y="1189"/>
                </a:lnTo>
                <a:lnTo>
                  <a:pt x="566" y="1189"/>
                </a:lnTo>
                <a:lnTo>
                  <a:pt x="566" y="1189"/>
                </a:lnTo>
                <a:lnTo>
                  <a:pt x="567" y="1189"/>
                </a:lnTo>
                <a:lnTo>
                  <a:pt x="567" y="1189"/>
                </a:lnTo>
                <a:lnTo>
                  <a:pt x="567" y="1189"/>
                </a:lnTo>
                <a:lnTo>
                  <a:pt x="568" y="1189"/>
                </a:lnTo>
                <a:lnTo>
                  <a:pt x="568" y="1189"/>
                </a:lnTo>
                <a:lnTo>
                  <a:pt x="568" y="1189"/>
                </a:lnTo>
                <a:lnTo>
                  <a:pt x="568" y="1189"/>
                </a:lnTo>
                <a:lnTo>
                  <a:pt x="568" y="1189"/>
                </a:lnTo>
                <a:lnTo>
                  <a:pt x="569" y="1189"/>
                </a:lnTo>
                <a:lnTo>
                  <a:pt x="569" y="1189"/>
                </a:lnTo>
                <a:lnTo>
                  <a:pt x="569" y="1189"/>
                </a:lnTo>
                <a:lnTo>
                  <a:pt x="569" y="1189"/>
                </a:lnTo>
                <a:lnTo>
                  <a:pt x="570" y="1189"/>
                </a:lnTo>
                <a:lnTo>
                  <a:pt x="570" y="1189"/>
                </a:lnTo>
                <a:lnTo>
                  <a:pt x="570" y="1189"/>
                </a:lnTo>
                <a:lnTo>
                  <a:pt x="571" y="1189"/>
                </a:lnTo>
                <a:lnTo>
                  <a:pt x="571" y="1189"/>
                </a:lnTo>
                <a:lnTo>
                  <a:pt x="571" y="1189"/>
                </a:lnTo>
                <a:lnTo>
                  <a:pt x="571" y="1189"/>
                </a:lnTo>
                <a:lnTo>
                  <a:pt x="571" y="1189"/>
                </a:lnTo>
                <a:lnTo>
                  <a:pt x="572" y="1189"/>
                </a:lnTo>
                <a:lnTo>
                  <a:pt x="572" y="1189"/>
                </a:lnTo>
                <a:lnTo>
                  <a:pt x="572" y="1189"/>
                </a:lnTo>
                <a:lnTo>
                  <a:pt x="572" y="1189"/>
                </a:lnTo>
                <a:lnTo>
                  <a:pt x="573" y="1189"/>
                </a:lnTo>
                <a:lnTo>
                  <a:pt x="573" y="1189"/>
                </a:lnTo>
                <a:lnTo>
                  <a:pt x="573" y="1189"/>
                </a:lnTo>
                <a:lnTo>
                  <a:pt x="573" y="1189"/>
                </a:lnTo>
                <a:lnTo>
                  <a:pt x="573" y="1189"/>
                </a:lnTo>
                <a:lnTo>
                  <a:pt x="574" y="1189"/>
                </a:lnTo>
                <a:lnTo>
                  <a:pt x="574" y="1189"/>
                </a:lnTo>
                <a:lnTo>
                  <a:pt x="574" y="1189"/>
                </a:lnTo>
                <a:lnTo>
                  <a:pt x="575" y="1189"/>
                </a:lnTo>
                <a:lnTo>
                  <a:pt x="575" y="1189"/>
                </a:lnTo>
                <a:lnTo>
                  <a:pt x="575" y="1189"/>
                </a:lnTo>
                <a:lnTo>
                  <a:pt x="575" y="1189"/>
                </a:lnTo>
                <a:lnTo>
                  <a:pt x="575" y="1189"/>
                </a:lnTo>
                <a:lnTo>
                  <a:pt x="576" y="1189"/>
                </a:lnTo>
                <a:lnTo>
                  <a:pt x="576" y="1189"/>
                </a:lnTo>
                <a:lnTo>
                  <a:pt x="576" y="1189"/>
                </a:lnTo>
                <a:lnTo>
                  <a:pt x="576" y="1189"/>
                </a:lnTo>
                <a:lnTo>
                  <a:pt x="577" y="1189"/>
                </a:lnTo>
                <a:lnTo>
                  <a:pt x="577" y="1189"/>
                </a:lnTo>
                <a:lnTo>
                  <a:pt x="577" y="1189"/>
                </a:lnTo>
                <a:lnTo>
                  <a:pt x="577" y="1189"/>
                </a:lnTo>
                <a:lnTo>
                  <a:pt x="577" y="1189"/>
                </a:lnTo>
                <a:lnTo>
                  <a:pt x="578" y="1189"/>
                </a:lnTo>
                <a:lnTo>
                  <a:pt x="578" y="1189"/>
                </a:lnTo>
                <a:lnTo>
                  <a:pt x="578" y="1189"/>
                </a:lnTo>
                <a:lnTo>
                  <a:pt x="579" y="1189"/>
                </a:lnTo>
                <a:lnTo>
                  <a:pt x="579" y="1189"/>
                </a:lnTo>
                <a:lnTo>
                  <a:pt x="579" y="1189"/>
                </a:lnTo>
                <a:lnTo>
                  <a:pt x="579" y="1189"/>
                </a:lnTo>
                <a:lnTo>
                  <a:pt x="579" y="1189"/>
                </a:lnTo>
                <a:lnTo>
                  <a:pt x="580" y="1189"/>
                </a:lnTo>
                <a:lnTo>
                  <a:pt x="580" y="1189"/>
                </a:lnTo>
                <a:lnTo>
                  <a:pt x="580" y="1189"/>
                </a:lnTo>
                <a:lnTo>
                  <a:pt x="580" y="1189"/>
                </a:lnTo>
                <a:lnTo>
                  <a:pt x="581" y="1189"/>
                </a:lnTo>
                <a:lnTo>
                  <a:pt x="581" y="1189"/>
                </a:lnTo>
                <a:lnTo>
                  <a:pt x="581" y="1189"/>
                </a:lnTo>
                <a:lnTo>
                  <a:pt x="581" y="1189"/>
                </a:lnTo>
                <a:lnTo>
                  <a:pt x="581" y="1189"/>
                </a:lnTo>
                <a:lnTo>
                  <a:pt x="582" y="1189"/>
                </a:lnTo>
                <a:lnTo>
                  <a:pt x="582" y="1189"/>
                </a:lnTo>
                <a:lnTo>
                  <a:pt x="582" y="1189"/>
                </a:lnTo>
                <a:lnTo>
                  <a:pt x="583" y="1189"/>
                </a:lnTo>
                <a:lnTo>
                  <a:pt x="583" y="1189"/>
                </a:lnTo>
                <a:lnTo>
                  <a:pt x="583" y="1189"/>
                </a:lnTo>
                <a:lnTo>
                  <a:pt x="583" y="1189"/>
                </a:lnTo>
                <a:lnTo>
                  <a:pt x="584" y="1189"/>
                </a:lnTo>
                <a:lnTo>
                  <a:pt x="584" y="1189"/>
                </a:lnTo>
                <a:lnTo>
                  <a:pt x="584" y="1189"/>
                </a:lnTo>
                <a:lnTo>
                  <a:pt x="584" y="1189"/>
                </a:lnTo>
                <a:lnTo>
                  <a:pt x="584" y="1189"/>
                </a:lnTo>
                <a:lnTo>
                  <a:pt x="585" y="1189"/>
                </a:lnTo>
                <a:lnTo>
                  <a:pt x="585" y="1189"/>
                </a:lnTo>
                <a:lnTo>
                  <a:pt x="585" y="1189"/>
                </a:lnTo>
                <a:lnTo>
                  <a:pt x="586" y="1189"/>
                </a:lnTo>
                <a:lnTo>
                  <a:pt x="586" y="1189"/>
                </a:lnTo>
                <a:lnTo>
                  <a:pt x="586" y="1189"/>
                </a:lnTo>
                <a:lnTo>
                  <a:pt x="586" y="1189"/>
                </a:lnTo>
                <a:lnTo>
                  <a:pt x="586" y="1189"/>
                </a:lnTo>
                <a:lnTo>
                  <a:pt x="587" y="1189"/>
                </a:lnTo>
                <a:lnTo>
                  <a:pt x="587" y="1189"/>
                </a:lnTo>
                <a:lnTo>
                  <a:pt x="587" y="1189"/>
                </a:lnTo>
                <a:lnTo>
                  <a:pt x="587" y="1189"/>
                </a:lnTo>
                <a:lnTo>
                  <a:pt x="588" y="1189"/>
                </a:lnTo>
                <a:lnTo>
                  <a:pt x="588" y="1189"/>
                </a:lnTo>
                <a:lnTo>
                  <a:pt x="588" y="1189"/>
                </a:lnTo>
                <a:lnTo>
                  <a:pt x="588" y="1189"/>
                </a:lnTo>
                <a:lnTo>
                  <a:pt x="588" y="1189"/>
                </a:lnTo>
                <a:lnTo>
                  <a:pt x="589" y="1189"/>
                </a:lnTo>
                <a:lnTo>
                  <a:pt x="589" y="1189"/>
                </a:lnTo>
                <a:lnTo>
                  <a:pt x="589" y="1189"/>
                </a:lnTo>
                <a:lnTo>
                  <a:pt x="590" y="1189"/>
                </a:lnTo>
                <a:lnTo>
                  <a:pt x="590" y="1189"/>
                </a:lnTo>
                <a:lnTo>
                  <a:pt x="590" y="1189"/>
                </a:lnTo>
                <a:lnTo>
                  <a:pt x="590" y="1189"/>
                </a:lnTo>
                <a:lnTo>
                  <a:pt x="590" y="1189"/>
                </a:lnTo>
                <a:lnTo>
                  <a:pt x="591" y="1189"/>
                </a:lnTo>
                <a:lnTo>
                  <a:pt x="591" y="1189"/>
                </a:lnTo>
                <a:lnTo>
                  <a:pt x="591" y="1189"/>
                </a:lnTo>
                <a:lnTo>
                  <a:pt x="591" y="1189"/>
                </a:lnTo>
                <a:lnTo>
                  <a:pt x="592" y="1189"/>
                </a:lnTo>
                <a:lnTo>
                  <a:pt x="592" y="1189"/>
                </a:lnTo>
                <a:lnTo>
                  <a:pt x="592" y="1189"/>
                </a:lnTo>
                <a:lnTo>
                  <a:pt x="592" y="1189"/>
                </a:lnTo>
                <a:lnTo>
                  <a:pt x="592" y="1189"/>
                </a:lnTo>
                <a:lnTo>
                  <a:pt x="593" y="1189"/>
                </a:lnTo>
                <a:lnTo>
                  <a:pt x="593" y="1189"/>
                </a:lnTo>
                <a:lnTo>
                  <a:pt x="593" y="1189"/>
                </a:lnTo>
                <a:lnTo>
                  <a:pt x="594" y="1189"/>
                </a:lnTo>
                <a:lnTo>
                  <a:pt x="594" y="1189"/>
                </a:lnTo>
                <a:lnTo>
                  <a:pt x="594" y="1189"/>
                </a:lnTo>
                <a:lnTo>
                  <a:pt x="594" y="1189"/>
                </a:lnTo>
                <a:lnTo>
                  <a:pt x="594" y="1189"/>
                </a:lnTo>
                <a:lnTo>
                  <a:pt x="595" y="1189"/>
                </a:lnTo>
                <a:lnTo>
                  <a:pt x="595" y="1189"/>
                </a:lnTo>
                <a:lnTo>
                  <a:pt x="595" y="1189"/>
                </a:lnTo>
                <a:lnTo>
                  <a:pt x="595" y="1189"/>
                </a:lnTo>
                <a:lnTo>
                  <a:pt x="596" y="1189"/>
                </a:lnTo>
                <a:lnTo>
                  <a:pt x="596" y="1189"/>
                </a:lnTo>
                <a:lnTo>
                  <a:pt x="596" y="1189"/>
                </a:lnTo>
                <a:lnTo>
                  <a:pt x="597" y="1189"/>
                </a:lnTo>
                <a:lnTo>
                  <a:pt x="597" y="1189"/>
                </a:lnTo>
                <a:lnTo>
                  <a:pt x="597" y="1189"/>
                </a:lnTo>
                <a:lnTo>
                  <a:pt x="597" y="1189"/>
                </a:lnTo>
                <a:lnTo>
                  <a:pt x="597" y="1189"/>
                </a:lnTo>
                <a:lnTo>
                  <a:pt x="598" y="1189"/>
                </a:lnTo>
                <a:lnTo>
                  <a:pt x="598" y="1189"/>
                </a:lnTo>
                <a:lnTo>
                  <a:pt x="598" y="1189"/>
                </a:lnTo>
                <a:lnTo>
                  <a:pt x="598" y="1189"/>
                </a:lnTo>
                <a:lnTo>
                  <a:pt x="599" y="1189"/>
                </a:lnTo>
                <a:lnTo>
                  <a:pt x="599" y="1189"/>
                </a:lnTo>
                <a:lnTo>
                  <a:pt x="599" y="1189"/>
                </a:lnTo>
                <a:lnTo>
                  <a:pt x="599" y="1189"/>
                </a:lnTo>
                <a:lnTo>
                  <a:pt x="599" y="1189"/>
                </a:lnTo>
                <a:lnTo>
                  <a:pt x="600" y="1189"/>
                </a:lnTo>
                <a:lnTo>
                  <a:pt x="600" y="1189"/>
                </a:lnTo>
                <a:lnTo>
                  <a:pt x="600" y="1189"/>
                </a:lnTo>
                <a:lnTo>
                  <a:pt x="601" y="1189"/>
                </a:lnTo>
                <a:lnTo>
                  <a:pt x="601" y="1189"/>
                </a:lnTo>
                <a:lnTo>
                  <a:pt x="601" y="1189"/>
                </a:lnTo>
                <a:lnTo>
                  <a:pt x="601" y="1189"/>
                </a:lnTo>
                <a:lnTo>
                  <a:pt x="601" y="1189"/>
                </a:lnTo>
                <a:lnTo>
                  <a:pt x="602" y="1189"/>
                </a:lnTo>
                <a:lnTo>
                  <a:pt x="602" y="1189"/>
                </a:lnTo>
                <a:lnTo>
                  <a:pt x="602" y="1189"/>
                </a:lnTo>
                <a:lnTo>
                  <a:pt x="602" y="1189"/>
                </a:lnTo>
                <a:lnTo>
                  <a:pt x="603" y="1189"/>
                </a:lnTo>
                <a:lnTo>
                  <a:pt x="603" y="1189"/>
                </a:lnTo>
                <a:lnTo>
                  <a:pt x="603" y="1189"/>
                </a:lnTo>
                <a:lnTo>
                  <a:pt x="603" y="1189"/>
                </a:lnTo>
                <a:lnTo>
                  <a:pt x="603" y="1189"/>
                </a:lnTo>
                <a:lnTo>
                  <a:pt x="604" y="1189"/>
                </a:lnTo>
                <a:lnTo>
                  <a:pt x="604" y="1189"/>
                </a:lnTo>
                <a:lnTo>
                  <a:pt x="604" y="1189"/>
                </a:lnTo>
                <a:lnTo>
                  <a:pt x="605" y="1189"/>
                </a:lnTo>
                <a:lnTo>
                  <a:pt x="605" y="1189"/>
                </a:lnTo>
                <a:lnTo>
                  <a:pt x="605" y="1189"/>
                </a:lnTo>
                <a:lnTo>
                  <a:pt x="605" y="1189"/>
                </a:lnTo>
                <a:lnTo>
                  <a:pt x="605" y="1189"/>
                </a:lnTo>
                <a:lnTo>
                  <a:pt x="606" y="1189"/>
                </a:lnTo>
                <a:lnTo>
                  <a:pt x="606" y="1189"/>
                </a:lnTo>
                <a:lnTo>
                  <a:pt x="606" y="1189"/>
                </a:lnTo>
                <a:lnTo>
                  <a:pt x="606" y="1189"/>
                </a:lnTo>
                <a:lnTo>
                  <a:pt x="607" y="1189"/>
                </a:lnTo>
                <a:lnTo>
                  <a:pt x="607" y="1189"/>
                </a:lnTo>
                <a:lnTo>
                  <a:pt x="607" y="1189"/>
                </a:lnTo>
                <a:lnTo>
                  <a:pt x="607" y="1189"/>
                </a:lnTo>
                <a:lnTo>
                  <a:pt x="607" y="1189"/>
                </a:lnTo>
                <a:lnTo>
                  <a:pt x="608" y="1189"/>
                </a:lnTo>
                <a:lnTo>
                  <a:pt x="608" y="1189"/>
                </a:lnTo>
                <a:lnTo>
                  <a:pt x="608" y="1189"/>
                </a:lnTo>
                <a:lnTo>
                  <a:pt x="609" y="1189"/>
                </a:lnTo>
                <a:lnTo>
                  <a:pt x="609" y="1189"/>
                </a:lnTo>
                <a:lnTo>
                  <a:pt x="609" y="1189"/>
                </a:lnTo>
                <a:lnTo>
                  <a:pt x="609" y="1189"/>
                </a:lnTo>
                <a:lnTo>
                  <a:pt x="610" y="1189"/>
                </a:lnTo>
                <a:lnTo>
                  <a:pt x="610" y="1189"/>
                </a:lnTo>
                <a:lnTo>
                  <a:pt x="610" y="1189"/>
                </a:lnTo>
                <a:lnTo>
                  <a:pt x="610" y="1189"/>
                </a:lnTo>
                <a:lnTo>
                  <a:pt x="610" y="1189"/>
                </a:lnTo>
                <a:lnTo>
                  <a:pt x="611" y="1189"/>
                </a:lnTo>
                <a:lnTo>
                  <a:pt x="611" y="1189"/>
                </a:lnTo>
                <a:lnTo>
                  <a:pt x="611" y="1189"/>
                </a:lnTo>
                <a:lnTo>
                  <a:pt x="611" y="1189"/>
                </a:lnTo>
                <a:lnTo>
                  <a:pt x="612" y="1189"/>
                </a:lnTo>
                <a:lnTo>
                  <a:pt x="612" y="1189"/>
                </a:lnTo>
                <a:lnTo>
                  <a:pt x="612" y="1189"/>
                </a:lnTo>
                <a:lnTo>
                  <a:pt x="612" y="1189"/>
                </a:lnTo>
                <a:lnTo>
                  <a:pt x="613" y="1189"/>
                </a:lnTo>
                <a:lnTo>
                  <a:pt x="613" y="1189"/>
                </a:lnTo>
                <a:lnTo>
                  <a:pt x="613" y="1189"/>
                </a:lnTo>
                <a:lnTo>
                  <a:pt x="613" y="1189"/>
                </a:lnTo>
                <a:lnTo>
                  <a:pt x="614" y="1189"/>
                </a:lnTo>
                <a:lnTo>
                  <a:pt x="614" y="1189"/>
                </a:lnTo>
                <a:lnTo>
                  <a:pt x="614" y="1189"/>
                </a:lnTo>
                <a:lnTo>
                  <a:pt x="614" y="1189"/>
                </a:lnTo>
                <a:lnTo>
                  <a:pt x="614" y="1189"/>
                </a:lnTo>
                <a:lnTo>
                  <a:pt x="615" y="1189"/>
                </a:lnTo>
                <a:lnTo>
                  <a:pt x="615" y="1189"/>
                </a:lnTo>
                <a:lnTo>
                  <a:pt x="615" y="1189"/>
                </a:lnTo>
                <a:lnTo>
                  <a:pt x="616" y="1189"/>
                </a:lnTo>
                <a:lnTo>
                  <a:pt x="616" y="1189"/>
                </a:lnTo>
                <a:lnTo>
                  <a:pt x="616" y="1189"/>
                </a:lnTo>
                <a:lnTo>
                  <a:pt x="616" y="1189"/>
                </a:lnTo>
                <a:lnTo>
                  <a:pt x="616" y="1189"/>
                </a:lnTo>
                <a:lnTo>
                  <a:pt x="617" y="1189"/>
                </a:lnTo>
                <a:lnTo>
                  <a:pt x="617" y="1189"/>
                </a:lnTo>
                <a:lnTo>
                  <a:pt x="617" y="1189"/>
                </a:lnTo>
                <a:lnTo>
                  <a:pt x="617" y="1189"/>
                </a:lnTo>
                <a:lnTo>
                  <a:pt x="618" y="1189"/>
                </a:lnTo>
                <a:lnTo>
                  <a:pt x="618" y="1189"/>
                </a:lnTo>
                <a:lnTo>
                  <a:pt x="618" y="1189"/>
                </a:lnTo>
                <a:lnTo>
                  <a:pt x="618" y="1189"/>
                </a:lnTo>
                <a:lnTo>
                  <a:pt x="618" y="1189"/>
                </a:lnTo>
                <a:lnTo>
                  <a:pt x="619" y="1189"/>
                </a:lnTo>
                <a:lnTo>
                  <a:pt x="619" y="1189"/>
                </a:lnTo>
                <a:lnTo>
                  <a:pt x="619" y="1189"/>
                </a:lnTo>
                <a:lnTo>
                  <a:pt x="620" y="1189"/>
                </a:lnTo>
                <a:lnTo>
                  <a:pt x="620" y="1189"/>
                </a:lnTo>
                <a:lnTo>
                  <a:pt x="620" y="1189"/>
                </a:lnTo>
                <a:lnTo>
                  <a:pt x="620" y="1189"/>
                </a:lnTo>
                <a:lnTo>
                  <a:pt x="620" y="1189"/>
                </a:lnTo>
                <a:lnTo>
                  <a:pt x="621" y="1189"/>
                </a:lnTo>
                <a:lnTo>
                  <a:pt x="621" y="1189"/>
                </a:lnTo>
                <a:lnTo>
                  <a:pt x="621" y="1189"/>
                </a:lnTo>
                <a:lnTo>
                  <a:pt x="621" y="1189"/>
                </a:lnTo>
                <a:lnTo>
                  <a:pt x="622" y="1189"/>
                </a:lnTo>
                <a:lnTo>
                  <a:pt x="622" y="1189"/>
                </a:lnTo>
                <a:lnTo>
                  <a:pt x="622" y="1189"/>
                </a:lnTo>
                <a:lnTo>
                  <a:pt x="622" y="1189"/>
                </a:lnTo>
                <a:lnTo>
                  <a:pt x="622" y="1189"/>
                </a:lnTo>
                <a:lnTo>
                  <a:pt x="623" y="1189"/>
                </a:lnTo>
                <a:lnTo>
                  <a:pt x="623" y="1189"/>
                </a:lnTo>
                <a:lnTo>
                  <a:pt x="623" y="1189"/>
                </a:lnTo>
                <a:lnTo>
                  <a:pt x="624" y="1189"/>
                </a:lnTo>
                <a:lnTo>
                  <a:pt x="624" y="1189"/>
                </a:lnTo>
                <a:lnTo>
                  <a:pt x="624" y="1189"/>
                </a:lnTo>
                <a:lnTo>
                  <a:pt x="624" y="1189"/>
                </a:lnTo>
                <a:lnTo>
                  <a:pt x="625" y="1189"/>
                </a:lnTo>
                <a:lnTo>
                  <a:pt x="625" y="1189"/>
                </a:lnTo>
                <a:lnTo>
                  <a:pt x="625" y="1189"/>
                </a:lnTo>
                <a:lnTo>
                  <a:pt x="625" y="1189"/>
                </a:lnTo>
                <a:lnTo>
                  <a:pt x="625" y="1189"/>
                </a:lnTo>
                <a:lnTo>
                  <a:pt x="626" y="1189"/>
                </a:lnTo>
                <a:lnTo>
                  <a:pt x="626" y="1189"/>
                </a:lnTo>
                <a:lnTo>
                  <a:pt x="626" y="1189"/>
                </a:lnTo>
                <a:lnTo>
                  <a:pt x="626" y="1189"/>
                </a:lnTo>
                <a:lnTo>
                  <a:pt x="627" y="1189"/>
                </a:lnTo>
                <a:lnTo>
                  <a:pt x="627" y="1189"/>
                </a:lnTo>
                <a:lnTo>
                  <a:pt x="627" y="1189"/>
                </a:lnTo>
                <a:lnTo>
                  <a:pt x="627" y="1189"/>
                </a:lnTo>
                <a:lnTo>
                  <a:pt x="628" y="1189"/>
                </a:lnTo>
                <a:lnTo>
                  <a:pt x="628" y="1189"/>
                </a:lnTo>
                <a:lnTo>
                  <a:pt x="628" y="1189"/>
                </a:lnTo>
                <a:lnTo>
                  <a:pt x="628" y="1189"/>
                </a:lnTo>
                <a:lnTo>
                  <a:pt x="629" y="1189"/>
                </a:lnTo>
                <a:lnTo>
                  <a:pt x="629" y="1189"/>
                </a:lnTo>
                <a:lnTo>
                  <a:pt x="629" y="1189"/>
                </a:lnTo>
                <a:lnTo>
                  <a:pt x="629" y="1189"/>
                </a:lnTo>
                <a:lnTo>
                  <a:pt x="629" y="1189"/>
                </a:lnTo>
                <a:lnTo>
                  <a:pt x="630" y="1189"/>
                </a:lnTo>
                <a:lnTo>
                  <a:pt x="630" y="1189"/>
                </a:lnTo>
                <a:lnTo>
                  <a:pt x="630" y="1189"/>
                </a:lnTo>
                <a:lnTo>
                  <a:pt x="630" y="1189"/>
                </a:lnTo>
                <a:lnTo>
                  <a:pt x="631" y="1189"/>
                </a:lnTo>
                <a:lnTo>
                  <a:pt x="631" y="1189"/>
                </a:lnTo>
                <a:lnTo>
                  <a:pt x="631" y="1189"/>
                </a:lnTo>
                <a:lnTo>
                  <a:pt x="631" y="1189"/>
                </a:lnTo>
                <a:lnTo>
                  <a:pt x="632" y="1189"/>
                </a:lnTo>
                <a:lnTo>
                  <a:pt x="632" y="1189"/>
                </a:lnTo>
                <a:lnTo>
                  <a:pt x="632" y="1189"/>
                </a:lnTo>
                <a:lnTo>
                  <a:pt x="632" y="1189"/>
                </a:lnTo>
                <a:lnTo>
                  <a:pt x="633" y="1189"/>
                </a:lnTo>
                <a:lnTo>
                  <a:pt x="633" y="1189"/>
                </a:lnTo>
                <a:lnTo>
                  <a:pt x="633" y="1189"/>
                </a:lnTo>
                <a:lnTo>
                  <a:pt x="633" y="1189"/>
                </a:lnTo>
                <a:lnTo>
                  <a:pt x="633" y="1189"/>
                </a:lnTo>
                <a:lnTo>
                  <a:pt x="634" y="1189"/>
                </a:lnTo>
                <a:lnTo>
                  <a:pt x="634" y="1189"/>
                </a:lnTo>
                <a:lnTo>
                  <a:pt x="634" y="1189"/>
                </a:lnTo>
                <a:lnTo>
                  <a:pt x="635" y="1189"/>
                </a:lnTo>
                <a:lnTo>
                  <a:pt x="635" y="1189"/>
                </a:lnTo>
                <a:lnTo>
                  <a:pt x="635" y="1189"/>
                </a:lnTo>
                <a:lnTo>
                  <a:pt x="635" y="1189"/>
                </a:lnTo>
                <a:lnTo>
                  <a:pt x="635" y="1189"/>
                </a:lnTo>
                <a:lnTo>
                  <a:pt x="636" y="1189"/>
                </a:lnTo>
                <a:lnTo>
                  <a:pt x="636" y="1189"/>
                </a:lnTo>
                <a:lnTo>
                  <a:pt x="636" y="1189"/>
                </a:lnTo>
                <a:lnTo>
                  <a:pt x="636" y="1189"/>
                </a:lnTo>
                <a:lnTo>
                  <a:pt x="637" y="1189"/>
                </a:lnTo>
                <a:lnTo>
                  <a:pt x="637" y="1189"/>
                </a:lnTo>
                <a:lnTo>
                  <a:pt x="637" y="1189"/>
                </a:lnTo>
                <a:lnTo>
                  <a:pt x="637" y="1189"/>
                </a:lnTo>
                <a:lnTo>
                  <a:pt x="638" y="1189"/>
                </a:lnTo>
                <a:lnTo>
                  <a:pt x="638" y="1189"/>
                </a:lnTo>
                <a:lnTo>
                  <a:pt x="638" y="1189"/>
                </a:lnTo>
                <a:lnTo>
                  <a:pt x="638" y="1189"/>
                </a:lnTo>
                <a:lnTo>
                  <a:pt x="639" y="1189"/>
                </a:lnTo>
                <a:lnTo>
                  <a:pt x="639" y="1189"/>
                </a:lnTo>
                <a:lnTo>
                  <a:pt x="639" y="1189"/>
                </a:lnTo>
                <a:lnTo>
                  <a:pt x="639" y="1189"/>
                </a:lnTo>
                <a:lnTo>
                  <a:pt x="640" y="1189"/>
                </a:lnTo>
                <a:lnTo>
                  <a:pt x="640" y="1189"/>
                </a:lnTo>
                <a:lnTo>
                  <a:pt x="640" y="1189"/>
                </a:lnTo>
                <a:lnTo>
                  <a:pt x="640" y="1189"/>
                </a:lnTo>
                <a:lnTo>
                  <a:pt x="640" y="1189"/>
                </a:lnTo>
                <a:lnTo>
                  <a:pt x="641" y="1189"/>
                </a:lnTo>
                <a:lnTo>
                  <a:pt x="641" y="1189"/>
                </a:lnTo>
                <a:lnTo>
                  <a:pt x="641" y="1189"/>
                </a:lnTo>
                <a:lnTo>
                  <a:pt x="641" y="1189"/>
                </a:lnTo>
                <a:lnTo>
                  <a:pt x="642" y="1189"/>
                </a:lnTo>
                <a:lnTo>
                  <a:pt x="642" y="1189"/>
                </a:lnTo>
                <a:lnTo>
                  <a:pt x="642" y="1189"/>
                </a:lnTo>
                <a:lnTo>
                  <a:pt x="642" y="1189"/>
                </a:lnTo>
                <a:lnTo>
                  <a:pt x="643" y="1189"/>
                </a:lnTo>
                <a:lnTo>
                  <a:pt x="643" y="1189"/>
                </a:lnTo>
                <a:lnTo>
                  <a:pt x="643" y="1189"/>
                </a:lnTo>
                <a:lnTo>
                  <a:pt x="643" y="1189"/>
                </a:lnTo>
                <a:lnTo>
                  <a:pt x="644" y="1189"/>
                </a:lnTo>
                <a:lnTo>
                  <a:pt x="644" y="1189"/>
                </a:lnTo>
                <a:lnTo>
                  <a:pt x="644" y="1189"/>
                </a:lnTo>
                <a:lnTo>
                  <a:pt x="644" y="1189"/>
                </a:lnTo>
                <a:lnTo>
                  <a:pt x="644" y="1189"/>
                </a:lnTo>
                <a:lnTo>
                  <a:pt x="645" y="1189"/>
                </a:lnTo>
                <a:lnTo>
                  <a:pt x="645" y="1189"/>
                </a:lnTo>
                <a:lnTo>
                  <a:pt x="645" y="1189"/>
                </a:lnTo>
                <a:lnTo>
                  <a:pt x="645" y="1189"/>
                </a:lnTo>
                <a:lnTo>
                  <a:pt x="646" y="1189"/>
                </a:lnTo>
                <a:lnTo>
                  <a:pt x="646" y="1189"/>
                </a:lnTo>
                <a:lnTo>
                  <a:pt x="646" y="1189"/>
                </a:lnTo>
                <a:lnTo>
                  <a:pt x="646" y="1189"/>
                </a:lnTo>
                <a:lnTo>
                  <a:pt x="647" y="1189"/>
                </a:lnTo>
                <a:lnTo>
                  <a:pt x="647" y="1189"/>
                </a:lnTo>
                <a:lnTo>
                  <a:pt x="647" y="1189"/>
                </a:lnTo>
                <a:lnTo>
                  <a:pt x="647" y="1189"/>
                </a:lnTo>
                <a:lnTo>
                  <a:pt x="648" y="1189"/>
                </a:lnTo>
                <a:lnTo>
                  <a:pt x="648" y="1189"/>
                </a:lnTo>
                <a:lnTo>
                  <a:pt x="648" y="1189"/>
                </a:lnTo>
                <a:lnTo>
                  <a:pt x="648" y="1189"/>
                </a:lnTo>
                <a:lnTo>
                  <a:pt x="648" y="1189"/>
                </a:lnTo>
                <a:lnTo>
                  <a:pt x="649" y="1189"/>
                </a:lnTo>
                <a:lnTo>
                  <a:pt x="649" y="1189"/>
                </a:lnTo>
                <a:lnTo>
                  <a:pt x="649" y="1189"/>
                </a:lnTo>
                <a:lnTo>
                  <a:pt x="649" y="1189"/>
                </a:lnTo>
                <a:lnTo>
                  <a:pt x="650" y="1189"/>
                </a:lnTo>
                <a:lnTo>
                  <a:pt x="650" y="1189"/>
                </a:lnTo>
                <a:lnTo>
                  <a:pt x="650" y="1189"/>
                </a:lnTo>
                <a:lnTo>
                  <a:pt x="651" y="1189"/>
                </a:lnTo>
                <a:lnTo>
                  <a:pt x="651" y="1189"/>
                </a:lnTo>
                <a:lnTo>
                  <a:pt x="651" y="1189"/>
                </a:lnTo>
                <a:lnTo>
                  <a:pt x="651" y="1189"/>
                </a:lnTo>
                <a:lnTo>
                  <a:pt x="651" y="1189"/>
                </a:lnTo>
                <a:lnTo>
                  <a:pt x="652" y="1189"/>
                </a:lnTo>
                <a:lnTo>
                  <a:pt x="652" y="1189"/>
                </a:lnTo>
                <a:lnTo>
                  <a:pt x="652" y="1189"/>
                </a:lnTo>
                <a:lnTo>
                  <a:pt x="652" y="1189"/>
                </a:lnTo>
                <a:lnTo>
                  <a:pt x="653" y="1189"/>
                </a:lnTo>
                <a:lnTo>
                  <a:pt x="653" y="1189"/>
                </a:lnTo>
                <a:lnTo>
                  <a:pt x="653" y="1189"/>
                </a:lnTo>
                <a:lnTo>
                  <a:pt x="653" y="1189"/>
                </a:lnTo>
                <a:lnTo>
                  <a:pt x="654" y="1189"/>
                </a:lnTo>
                <a:lnTo>
                  <a:pt x="654" y="1189"/>
                </a:lnTo>
                <a:lnTo>
                  <a:pt x="654" y="1189"/>
                </a:lnTo>
                <a:lnTo>
                  <a:pt x="654" y="1189"/>
                </a:lnTo>
                <a:lnTo>
                  <a:pt x="655" y="1189"/>
                </a:lnTo>
                <a:lnTo>
                  <a:pt x="655" y="1189"/>
                </a:lnTo>
                <a:lnTo>
                  <a:pt x="655" y="1189"/>
                </a:lnTo>
                <a:lnTo>
                  <a:pt x="655" y="1189"/>
                </a:lnTo>
                <a:lnTo>
                  <a:pt x="655" y="1189"/>
                </a:lnTo>
                <a:lnTo>
                  <a:pt x="656" y="1189"/>
                </a:lnTo>
                <a:lnTo>
                  <a:pt x="656" y="1189"/>
                </a:lnTo>
                <a:lnTo>
                  <a:pt x="656" y="1189"/>
                </a:lnTo>
                <a:lnTo>
                  <a:pt x="656" y="1189"/>
                </a:lnTo>
                <a:lnTo>
                  <a:pt x="657" y="1189"/>
                </a:lnTo>
                <a:lnTo>
                  <a:pt x="657" y="1189"/>
                </a:lnTo>
                <a:lnTo>
                  <a:pt x="657" y="1189"/>
                </a:lnTo>
                <a:lnTo>
                  <a:pt x="657" y="1189"/>
                </a:lnTo>
                <a:lnTo>
                  <a:pt x="658" y="1189"/>
                </a:lnTo>
                <a:lnTo>
                  <a:pt x="658" y="1189"/>
                </a:lnTo>
                <a:lnTo>
                  <a:pt x="658" y="1189"/>
                </a:lnTo>
                <a:lnTo>
                  <a:pt x="658" y="1189"/>
                </a:lnTo>
                <a:lnTo>
                  <a:pt x="659" y="1189"/>
                </a:lnTo>
                <a:lnTo>
                  <a:pt x="659" y="1189"/>
                </a:lnTo>
                <a:lnTo>
                  <a:pt x="659" y="1189"/>
                </a:lnTo>
                <a:lnTo>
                  <a:pt x="659" y="1189"/>
                </a:lnTo>
                <a:lnTo>
                  <a:pt x="659" y="1189"/>
                </a:lnTo>
                <a:lnTo>
                  <a:pt x="660" y="1189"/>
                </a:lnTo>
                <a:lnTo>
                  <a:pt x="660" y="1189"/>
                </a:lnTo>
                <a:lnTo>
                  <a:pt x="660" y="1189"/>
                </a:lnTo>
                <a:lnTo>
                  <a:pt x="660" y="1189"/>
                </a:lnTo>
                <a:lnTo>
                  <a:pt x="661" y="1189"/>
                </a:lnTo>
                <a:lnTo>
                  <a:pt x="661" y="1189"/>
                </a:lnTo>
                <a:lnTo>
                  <a:pt x="661" y="1189"/>
                </a:lnTo>
                <a:lnTo>
                  <a:pt x="661" y="1189"/>
                </a:lnTo>
                <a:lnTo>
                  <a:pt x="662" y="1189"/>
                </a:lnTo>
                <a:lnTo>
                  <a:pt x="662" y="1189"/>
                </a:lnTo>
                <a:lnTo>
                  <a:pt x="662" y="1189"/>
                </a:lnTo>
                <a:lnTo>
                  <a:pt x="662" y="1189"/>
                </a:lnTo>
                <a:lnTo>
                  <a:pt x="663" y="1189"/>
                </a:lnTo>
                <a:lnTo>
                  <a:pt x="663" y="1189"/>
                </a:lnTo>
                <a:lnTo>
                  <a:pt x="663" y="1189"/>
                </a:lnTo>
                <a:lnTo>
                  <a:pt x="663" y="1189"/>
                </a:lnTo>
                <a:lnTo>
                  <a:pt x="664" y="1189"/>
                </a:lnTo>
                <a:lnTo>
                  <a:pt x="664" y="1189"/>
                </a:lnTo>
                <a:lnTo>
                  <a:pt x="664" y="1189"/>
                </a:lnTo>
                <a:lnTo>
                  <a:pt x="664" y="1189"/>
                </a:lnTo>
                <a:lnTo>
                  <a:pt x="664" y="1189"/>
                </a:lnTo>
                <a:lnTo>
                  <a:pt x="665" y="1189"/>
                </a:lnTo>
                <a:lnTo>
                  <a:pt x="665" y="1189"/>
                </a:lnTo>
                <a:lnTo>
                  <a:pt x="665" y="1189"/>
                </a:lnTo>
                <a:lnTo>
                  <a:pt x="666" y="1189"/>
                </a:lnTo>
                <a:lnTo>
                  <a:pt x="666" y="1189"/>
                </a:lnTo>
                <a:lnTo>
                  <a:pt x="666" y="1189"/>
                </a:lnTo>
                <a:lnTo>
                  <a:pt x="666" y="1189"/>
                </a:lnTo>
                <a:lnTo>
                  <a:pt x="666" y="1189"/>
                </a:lnTo>
                <a:lnTo>
                  <a:pt x="667" y="1189"/>
                </a:lnTo>
                <a:lnTo>
                  <a:pt x="667" y="1189"/>
                </a:lnTo>
                <a:lnTo>
                  <a:pt x="667" y="1189"/>
                </a:lnTo>
                <a:lnTo>
                  <a:pt x="667" y="1189"/>
                </a:lnTo>
                <a:lnTo>
                  <a:pt x="668" y="1189"/>
                </a:lnTo>
                <a:lnTo>
                  <a:pt x="668" y="1189"/>
                </a:lnTo>
                <a:lnTo>
                  <a:pt x="668" y="1189"/>
                </a:lnTo>
                <a:lnTo>
                  <a:pt x="668" y="1189"/>
                </a:lnTo>
                <a:lnTo>
                  <a:pt x="668" y="1189"/>
                </a:lnTo>
                <a:lnTo>
                  <a:pt x="669" y="1189"/>
                </a:lnTo>
                <a:lnTo>
                  <a:pt x="669" y="1189"/>
                </a:lnTo>
                <a:lnTo>
                  <a:pt x="669" y="1189"/>
                </a:lnTo>
                <a:lnTo>
                  <a:pt x="670" y="1189"/>
                </a:lnTo>
                <a:lnTo>
                  <a:pt x="670" y="1189"/>
                </a:lnTo>
                <a:lnTo>
                  <a:pt x="670" y="1189"/>
                </a:lnTo>
                <a:lnTo>
                  <a:pt x="670" y="1189"/>
                </a:lnTo>
                <a:lnTo>
                  <a:pt x="670" y="1189"/>
                </a:lnTo>
                <a:lnTo>
                  <a:pt x="671" y="1189"/>
                </a:lnTo>
                <a:lnTo>
                  <a:pt x="671" y="1189"/>
                </a:lnTo>
                <a:lnTo>
                  <a:pt x="671" y="1189"/>
                </a:lnTo>
                <a:lnTo>
                  <a:pt x="671" y="1189"/>
                </a:lnTo>
                <a:lnTo>
                  <a:pt x="672" y="1189"/>
                </a:lnTo>
                <a:lnTo>
                  <a:pt x="672" y="1189"/>
                </a:lnTo>
                <a:lnTo>
                  <a:pt x="672" y="1189"/>
                </a:lnTo>
                <a:lnTo>
                  <a:pt x="672" y="1189"/>
                </a:lnTo>
                <a:lnTo>
                  <a:pt x="673" y="1189"/>
                </a:lnTo>
                <a:lnTo>
                  <a:pt x="673" y="1189"/>
                </a:lnTo>
                <a:lnTo>
                  <a:pt x="673" y="1189"/>
                </a:lnTo>
                <a:lnTo>
                  <a:pt x="673" y="1189"/>
                </a:lnTo>
                <a:lnTo>
                  <a:pt x="674" y="1189"/>
                </a:lnTo>
                <a:lnTo>
                  <a:pt x="674" y="1189"/>
                </a:lnTo>
                <a:lnTo>
                  <a:pt x="674" y="1189"/>
                </a:lnTo>
                <a:lnTo>
                  <a:pt x="674" y="1189"/>
                </a:lnTo>
                <a:lnTo>
                  <a:pt x="674" y="1189"/>
                </a:lnTo>
                <a:lnTo>
                  <a:pt x="675" y="1189"/>
                </a:lnTo>
                <a:lnTo>
                  <a:pt x="675" y="1189"/>
                </a:lnTo>
                <a:lnTo>
                  <a:pt x="675" y="1189"/>
                </a:lnTo>
                <a:lnTo>
                  <a:pt x="675" y="1189"/>
                </a:lnTo>
                <a:lnTo>
                  <a:pt x="676" y="1189"/>
                </a:lnTo>
                <a:lnTo>
                  <a:pt x="676" y="1189"/>
                </a:lnTo>
                <a:lnTo>
                  <a:pt x="676" y="1189"/>
                </a:lnTo>
                <a:lnTo>
                  <a:pt x="677" y="1189"/>
                </a:lnTo>
                <a:lnTo>
                  <a:pt x="677" y="1189"/>
                </a:lnTo>
                <a:lnTo>
                  <a:pt x="677" y="1189"/>
                </a:lnTo>
                <a:lnTo>
                  <a:pt x="677" y="1189"/>
                </a:lnTo>
                <a:lnTo>
                  <a:pt x="677" y="1189"/>
                </a:lnTo>
                <a:lnTo>
                  <a:pt x="678" y="1189"/>
                </a:lnTo>
                <a:lnTo>
                  <a:pt x="678" y="1189"/>
                </a:lnTo>
                <a:lnTo>
                  <a:pt x="678" y="1189"/>
                </a:lnTo>
                <a:lnTo>
                  <a:pt x="678" y="1189"/>
                </a:lnTo>
                <a:lnTo>
                  <a:pt x="679" y="1189"/>
                </a:lnTo>
                <a:lnTo>
                  <a:pt x="679" y="1189"/>
                </a:lnTo>
                <a:lnTo>
                  <a:pt x="679" y="1189"/>
                </a:lnTo>
                <a:lnTo>
                  <a:pt x="679" y="1189"/>
                </a:lnTo>
                <a:lnTo>
                  <a:pt x="679" y="1189"/>
                </a:lnTo>
                <a:lnTo>
                  <a:pt x="680" y="1189"/>
                </a:lnTo>
                <a:lnTo>
                  <a:pt x="680" y="1189"/>
                </a:lnTo>
                <a:lnTo>
                  <a:pt x="680" y="1189"/>
                </a:lnTo>
                <a:lnTo>
                  <a:pt x="681" y="1189"/>
                </a:lnTo>
                <a:lnTo>
                  <a:pt x="681" y="1189"/>
                </a:lnTo>
                <a:lnTo>
                  <a:pt x="681" y="1189"/>
                </a:lnTo>
                <a:lnTo>
                  <a:pt x="681" y="1189"/>
                </a:lnTo>
                <a:lnTo>
                  <a:pt x="681" y="1189"/>
                </a:lnTo>
                <a:lnTo>
                  <a:pt x="682" y="1189"/>
                </a:lnTo>
                <a:lnTo>
                  <a:pt x="682" y="1189"/>
                </a:lnTo>
                <a:lnTo>
                  <a:pt x="682" y="1189"/>
                </a:lnTo>
                <a:lnTo>
                  <a:pt x="682" y="1189"/>
                </a:lnTo>
                <a:lnTo>
                  <a:pt x="683" y="1189"/>
                </a:lnTo>
                <a:lnTo>
                  <a:pt x="683" y="1189"/>
                </a:lnTo>
                <a:lnTo>
                  <a:pt x="683" y="1189"/>
                </a:lnTo>
                <a:lnTo>
                  <a:pt x="683" y="1189"/>
                </a:lnTo>
                <a:lnTo>
                  <a:pt x="683" y="1189"/>
                </a:lnTo>
                <a:lnTo>
                  <a:pt x="684" y="1189"/>
                </a:lnTo>
                <a:lnTo>
                  <a:pt x="684" y="1189"/>
                </a:lnTo>
                <a:lnTo>
                  <a:pt x="684" y="1189"/>
                </a:lnTo>
                <a:lnTo>
                  <a:pt x="685" y="1189"/>
                </a:lnTo>
                <a:lnTo>
                  <a:pt x="685" y="1189"/>
                </a:lnTo>
                <a:lnTo>
                  <a:pt x="685" y="1189"/>
                </a:lnTo>
                <a:lnTo>
                  <a:pt x="685" y="1189"/>
                </a:lnTo>
                <a:lnTo>
                  <a:pt x="685" y="1189"/>
                </a:lnTo>
                <a:lnTo>
                  <a:pt x="686" y="1189"/>
                </a:lnTo>
                <a:lnTo>
                  <a:pt x="686" y="1189"/>
                </a:lnTo>
                <a:lnTo>
                  <a:pt x="686" y="1189"/>
                </a:lnTo>
                <a:lnTo>
                  <a:pt x="686" y="1189"/>
                </a:lnTo>
                <a:lnTo>
                  <a:pt x="687" y="1189"/>
                </a:lnTo>
                <a:lnTo>
                  <a:pt x="687" y="1189"/>
                </a:lnTo>
                <a:lnTo>
                  <a:pt x="687" y="1189"/>
                </a:lnTo>
                <a:lnTo>
                  <a:pt x="687" y="1189"/>
                </a:lnTo>
                <a:lnTo>
                  <a:pt x="687" y="1189"/>
                </a:lnTo>
                <a:lnTo>
                  <a:pt x="688" y="1189"/>
                </a:lnTo>
                <a:lnTo>
                  <a:pt x="688" y="1189"/>
                </a:lnTo>
                <a:lnTo>
                  <a:pt x="688" y="1189"/>
                </a:lnTo>
                <a:lnTo>
                  <a:pt x="689" y="1189"/>
                </a:lnTo>
                <a:lnTo>
                  <a:pt x="689" y="1189"/>
                </a:lnTo>
                <a:lnTo>
                  <a:pt x="689" y="1189"/>
                </a:lnTo>
                <a:lnTo>
                  <a:pt x="689" y="1189"/>
                </a:lnTo>
                <a:lnTo>
                  <a:pt x="690" y="1189"/>
                </a:lnTo>
                <a:lnTo>
                  <a:pt x="690" y="1189"/>
                </a:lnTo>
                <a:lnTo>
                  <a:pt x="690" y="1189"/>
                </a:lnTo>
                <a:lnTo>
                  <a:pt x="690" y="1189"/>
                </a:lnTo>
                <a:lnTo>
                  <a:pt x="690" y="1189"/>
                </a:lnTo>
                <a:lnTo>
                  <a:pt x="691" y="1189"/>
                </a:lnTo>
                <a:lnTo>
                  <a:pt x="691" y="1189"/>
                </a:lnTo>
                <a:lnTo>
                  <a:pt x="691" y="1189"/>
                </a:lnTo>
                <a:lnTo>
                  <a:pt x="692" y="1189"/>
                </a:lnTo>
                <a:lnTo>
                  <a:pt x="692" y="1189"/>
                </a:lnTo>
                <a:lnTo>
                  <a:pt x="692" y="1189"/>
                </a:lnTo>
                <a:lnTo>
                  <a:pt x="692" y="1189"/>
                </a:lnTo>
                <a:lnTo>
                  <a:pt x="692" y="1189"/>
                </a:lnTo>
                <a:lnTo>
                  <a:pt x="693" y="1189"/>
                </a:lnTo>
                <a:lnTo>
                  <a:pt x="693" y="1189"/>
                </a:lnTo>
                <a:lnTo>
                  <a:pt x="693" y="1189"/>
                </a:lnTo>
                <a:lnTo>
                  <a:pt x="693" y="1189"/>
                </a:lnTo>
                <a:lnTo>
                  <a:pt x="694" y="1189"/>
                </a:lnTo>
                <a:lnTo>
                  <a:pt x="694" y="1189"/>
                </a:lnTo>
                <a:lnTo>
                  <a:pt x="694" y="1189"/>
                </a:lnTo>
                <a:lnTo>
                  <a:pt x="694" y="1189"/>
                </a:lnTo>
                <a:lnTo>
                  <a:pt x="694" y="1189"/>
                </a:lnTo>
                <a:lnTo>
                  <a:pt x="695" y="1189"/>
                </a:lnTo>
                <a:lnTo>
                  <a:pt x="695" y="1189"/>
                </a:lnTo>
                <a:lnTo>
                  <a:pt x="695" y="1189"/>
                </a:lnTo>
                <a:lnTo>
                  <a:pt x="696" y="1189"/>
                </a:lnTo>
                <a:lnTo>
                  <a:pt x="696" y="1189"/>
                </a:lnTo>
                <a:lnTo>
                  <a:pt x="696" y="1189"/>
                </a:lnTo>
                <a:lnTo>
                  <a:pt x="696" y="1189"/>
                </a:lnTo>
                <a:lnTo>
                  <a:pt x="696" y="1189"/>
                </a:lnTo>
                <a:lnTo>
                  <a:pt x="697" y="1189"/>
                </a:lnTo>
                <a:lnTo>
                  <a:pt x="697" y="1189"/>
                </a:lnTo>
                <a:lnTo>
                  <a:pt x="697" y="1189"/>
                </a:lnTo>
                <a:lnTo>
                  <a:pt x="697" y="1189"/>
                </a:lnTo>
                <a:lnTo>
                  <a:pt x="698" y="1189"/>
                </a:lnTo>
                <a:lnTo>
                  <a:pt x="698" y="1189"/>
                </a:lnTo>
                <a:lnTo>
                  <a:pt x="698" y="1189"/>
                </a:lnTo>
                <a:lnTo>
                  <a:pt x="698" y="1189"/>
                </a:lnTo>
                <a:lnTo>
                  <a:pt x="698" y="1189"/>
                </a:lnTo>
                <a:lnTo>
                  <a:pt x="699" y="1189"/>
                </a:lnTo>
                <a:lnTo>
                  <a:pt x="699" y="1189"/>
                </a:lnTo>
                <a:lnTo>
                  <a:pt x="699" y="1189"/>
                </a:lnTo>
                <a:lnTo>
                  <a:pt x="700" y="1189"/>
                </a:lnTo>
                <a:lnTo>
                  <a:pt x="700" y="1189"/>
                </a:lnTo>
                <a:lnTo>
                  <a:pt x="700" y="1189"/>
                </a:lnTo>
                <a:lnTo>
                  <a:pt x="700" y="1189"/>
                </a:lnTo>
                <a:lnTo>
                  <a:pt x="700" y="1189"/>
                </a:lnTo>
                <a:lnTo>
                  <a:pt x="701" y="1189"/>
                </a:lnTo>
                <a:lnTo>
                  <a:pt x="701" y="1189"/>
                </a:lnTo>
                <a:lnTo>
                  <a:pt x="701" y="1189"/>
                </a:lnTo>
                <a:lnTo>
                  <a:pt x="701" y="1189"/>
                </a:lnTo>
                <a:lnTo>
                  <a:pt x="702" y="1189"/>
                </a:lnTo>
                <a:lnTo>
                  <a:pt x="702" y="1189"/>
                </a:lnTo>
                <a:lnTo>
                  <a:pt x="702" y="1189"/>
                </a:lnTo>
                <a:lnTo>
                  <a:pt x="702" y="1189"/>
                </a:lnTo>
                <a:lnTo>
                  <a:pt x="702" y="1189"/>
                </a:lnTo>
                <a:lnTo>
                  <a:pt x="703" y="1189"/>
                </a:lnTo>
                <a:lnTo>
                  <a:pt x="703" y="1189"/>
                </a:lnTo>
                <a:lnTo>
                  <a:pt x="703" y="1189"/>
                </a:lnTo>
                <a:lnTo>
                  <a:pt x="704" y="1189"/>
                </a:lnTo>
                <a:lnTo>
                  <a:pt x="704" y="1189"/>
                </a:lnTo>
                <a:lnTo>
                  <a:pt x="704" y="1189"/>
                </a:lnTo>
                <a:lnTo>
                  <a:pt x="704" y="1189"/>
                </a:lnTo>
                <a:lnTo>
                  <a:pt x="705" y="1189"/>
                </a:lnTo>
                <a:lnTo>
                  <a:pt x="705" y="1189"/>
                </a:lnTo>
                <a:lnTo>
                  <a:pt x="705" y="1189"/>
                </a:lnTo>
                <a:lnTo>
                  <a:pt x="705" y="1189"/>
                </a:lnTo>
                <a:lnTo>
                  <a:pt x="705" y="1189"/>
                </a:lnTo>
                <a:lnTo>
                  <a:pt x="706" y="1189"/>
                </a:lnTo>
                <a:lnTo>
                  <a:pt x="706" y="1189"/>
                </a:lnTo>
                <a:lnTo>
                  <a:pt x="706" y="1189"/>
                </a:lnTo>
                <a:lnTo>
                  <a:pt x="707" y="1189"/>
                </a:lnTo>
                <a:lnTo>
                  <a:pt x="707" y="1189"/>
                </a:lnTo>
                <a:lnTo>
                  <a:pt x="707" y="1189"/>
                </a:lnTo>
                <a:lnTo>
                  <a:pt x="707" y="1189"/>
                </a:lnTo>
                <a:lnTo>
                  <a:pt x="707" y="1189"/>
                </a:lnTo>
                <a:lnTo>
                  <a:pt x="708" y="1189"/>
                </a:lnTo>
                <a:lnTo>
                  <a:pt x="708" y="1189"/>
                </a:lnTo>
                <a:lnTo>
                  <a:pt x="708" y="1189"/>
                </a:lnTo>
                <a:lnTo>
                  <a:pt x="708" y="1189"/>
                </a:lnTo>
                <a:lnTo>
                  <a:pt x="709" y="1189"/>
                </a:lnTo>
                <a:lnTo>
                  <a:pt x="709" y="1189"/>
                </a:lnTo>
                <a:lnTo>
                  <a:pt x="709" y="1189"/>
                </a:lnTo>
                <a:lnTo>
                  <a:pt x="709" y="1189"/>
                </a:lnTo>
                <a:lnTo>
                  <a:pt x="709" y="1189"/>
                </a:lnTo>
                <a:lnTo>
                  <a:pt x="710" y="1189"/>
                </a:lnTo>
                <a:lnTo>
                  <a:pt x="710" y="1189"/>
                </a:lnTo>
                <a:lnTo>
                  <a:pt x="710" y="1189"/>
                </a:lnTo>
                <a:lnTo>
                  <a:pt x="711" y="1189"/>
                </a:lnTo>
                <a:lnTo>
                  <a:pt x="711" y="1189"/>
                </a:lnTo>
                <a:lnTo>
                  <a:pt x="711" y="1189"/>
                </a:lnTo>
                <a:lnTo>
                  <a:pt x="711" y="1189"/>
                </a:lnTo>
                <a:lnTo>
                  <a:pt x="711" y="1189"/>
                </a:lnTo>
                <a:lnTo>
                  <a:pt x="712" y="1189"/>
                </a:lnTo>
                <a:lnTo>
                  <a:pt x="712" y="1189"/>
                </a:lnTo>
                <a:lnTo>
                  <a:pt x="712" y="1189"/>
                </a:lnTo>
                <a:lnTo>
                  <a:pt x="712" y="1189"/>
                </a:lnTo>
                <a:lnTo>
                  <a:pt x="713" y="1189"/>
                </a:lnTo>
                <a:lnTo>
                  <a:pt x="713" y="1189"/>
                </a:lnTo>
                <a:lnTo>
                  <a:pt x="713" y="1189"/>
                </a:lnTo>
                <a:lnTo>
                  <a:pt x="713" y="1189"/>
                </a:lnTo>
                <a:lnTo>
                  <a:pt x="713" y="1189"/>
                </a:lnTo>
                <a:lnTo>
                  <a:pt x="714" y="1189"/>
                </a:lnTo>
                <a:lnTo>
                  <a:pt x="714" y="1189"/>
                </a:lnTo>
                <a:lnTo>
                  <a:pt x="714" y="1189"/>
                </a:lnTo>
                <a:lnTo>
                  <a:pt x="715" y="1189"/>
                </a:lnTo>
                <a:lnTo>
                  <a:pt x="715" y="1189"/>
                </a:lnTo>
                <a:lnTo>
                  <a:pt x="715" y="1189"/>
                </a:lnTo>
                <a:lnTo>
                  <a:pt x="715" y="1189"/>
                </a:lnTo>
                <a:lnTo>
                  <a:pt x="715" y="1189"/>
                </a:lnTo>
                <a:lnTo>
                  <a:pt x="716" y="1189"/>
                </a:lnTo>
                <a:lnTo>
                  <a:pt x="716" y="1189"/>
                </a:lnTo>
                <a:lnTo>
                  <a:pt x="716" y="1189"/>
                </a:lnTo>
                <a:lnTo>
                  <a:pt x="716" y="1189"/>
                </a:lnTo>
                <a:lnTo>
                  <a:pt x="717" y="1189"/>
                </a:lnTo>
                <a:lnTo>
                  <a:pt x="717" y="1189"/>
                </a:lnTo>
                <a:lnTo>
                  <a:pt x="717" y="1189"/>
                </a:lnTo>
                <a:lnTo>
                  <a:pt x="718" y="1189"/>
                </a:lnTo>
                <a:lnTo>
                  <a:pt x="718" y="1189"/>
                </a:lnTo>
                <a:lnTo>
                  <a:pt x="718" y="1189"/>
                </a:lnTo>
                <a:lnTo>
                  <a:pt x="718" y="1189"/>
                </a:lnTo>
                <a:lnTo>
                  <a:pt x="718" y="1189"/>
                </a:lnTo>
                <a:lnTo>
                  <a:pt x="719" y="1189"/>
                </a:lnTo>
                <a:lnTo>
                  <a:pt x="719" y="1189"/>
                </a:lnTo>
                <a:lnTo>
                  <a:pt x="719" y="1189"/>
                </a:lnTo>
                <a:lnTo>
                  <a:pt x="719" y="1189"/>
                </a:lnTo>
                <a:lnTo>
                  <a:pt x="720" y="1189"/>
                </a:lnTo>
                <a:lnTo>
                  <a:pt x="720" y="1189"/>
                </a:lnTo>
                <a:lnTo>
                  <a:pt x="720" y="1189"/>
                </a:lnTo>
                <a:lnTo>
                  <a:pt x="720" y="1189"/>
                </a:lnTo>
                <a:lnTo>
                  <a:pt x="720" y="1189"/>
                </a:lnTo>
                <a:lnTo>
                  <a:pt x="721" y="1189"/>
                </a:lnTo>
                <a:lnTo>
                  <a:pt x="721" y="1189"/>
                </a:lnTo>
                <a:lnTo>
                  <a:pt x="721" y="1189"/>
                </a:lnTo>
                <a:lnTo>
                  <a:pt x="722" y="1189"/>
                </a:lnTo>
                <a:lnTo>
                  <a:pt x="722" y="1189"/>
                </a:lnTo>
                <a:lnTo>
                  <a:pt x="722" y="1189"/>
                </a:lnTo>
                <a:lnTo>
                  <a:pt x="722" y="1189"/>
                </a:lnTo>
                <a:lnTo>
                  <a:pt x="722" y="1189"/>
                </a:lnTo>
                <a:lnTo>
                  <a:pt x="723" y="1189"/>
                </a:lnTo>
                <a:lnTo>
                  <a:pt x="723" y="1189"/>
                </a:lnTo>
                <a:lnTo>
                  <a:pt x="723" y="1189"/>
                </a:lnTo>
                <a:lnTo>
                  <a:pt x="723" y="1189"/>
                </a:lnTo>
                <a:lnTo>
                  <a:pt x="724" y="1189"/>
                </a:lnTo>
                <a:lnTo>
                  <a:pt x="724" y="1189"/>
                </a:lnTo>
                <a:lnTo>
                  <a:pt x="724" y="1189"/>
                </a:lnTo>
                <a:lnTo>
                  <a:pt x="724" y="1189"/>
                </a:lnTo>
                <a:lnTo>
                  <a:pt x="724" y="1189"/>
                </a:lnTo>
                <a:lnTo>
                  <a:pt x="725" y="1189"/>
                </a:lnTo>
                <a:lnTo>
                  <a:pt x="725" y="1189"/>
                </a:lnTo>
                <a:lnTo>
                  <a:pt x="725" y="1189"/>
                </a:lnTo>
                <a:lnTo>
                  <a:pt x="726" y="1189"/>
                </a:lnTo>
                <a:lnTo>
                  <a:pt x="726" y="1189"/>
                </a:lnTo>
                <a:lnTo>
                  <a:pt x="726" y="1189"/>
                </a:lnTo>
                <a:lnTo>
                  <a:pt x="726" y="1189"/>
                </a:lnTo>
                <a:lnTo>
                  <a:pt x="726" y="1189"/>
                </a:lnTo>
                <a:lnTo>
                  <a:pt x="727" y="1189"/>
                </a:lnTo>
                <a:lnTo>
                  <a:pt x="727" y="1189"/>
                </a:lnTo>
                <a:lnTo>
                  <a:pt x="727" y="1189"/>
                </a:lnTo>
                <a:lnTo>
                  <a:pt x="727" y="1189"/>
                </a:lnTo>
                <a:lnTo>
                  <a:pt x="728" y="1189"/>
                </a:lnTo>
                <a:lnTo>
                  <a:pt x="728" y="1189"/>
                </a:lnTo>
                <a:lnTo>
                  <a:pt x="728" y="1189"/>
                </a:lnTo>
                <a:lnTo>
                  <a:pt x="728" y="1189"/>
                </a:lnTo>
                <a:lnTo>
                  <a:pt x="728" y="1189"/>
                </a:lnTo>
                <a:lnTo>
                  <a:pt x="729" y="1189"/>
                </a:lnTo>
                <a:lnTo>
                  <a:pt x="729" y="1189"/>
                </a:lnTo>
                <a:lnTo>
                  <a:pt x="729" y="1189"/>
                </a:lnTo>
                <a:lnTo>
                  <a:pt x="730" y="1189"/>
                </a:lnTo>
                <a:lnTo>
                  <a:pt x="730" y="1189"/>
                </a:lnTo>
                <a:lnTo>
                  <a:pt x="730" y="1189"/>
                </a:lnTo>
                <a:lnTo>
                  <a:pt x="730" y="1189"/>
                </a:lnTo>
                <a:lnTo>
                  <a:pt x="731" y="1189"/>
                </a:lnTo>
                <a:lnTo>
                  <a:pt x="731" y="1189"/>
                </a:lnTo>
                <a:lnTo>
                  <a:pt x="731" y="1189"/>
                </a:lnTo>
                <a:lnTo>
                  <a:pt x="731" y="1189"/>
                </a:lnTo>
                <a:lnTo>
                  <a:pt x="731" y="1189"/>
                </a:lnTo>
                <a:lnTo>
                  <a:pt x="732" y="1189"/>
                </a:lnTo>
                <a:lnTo>
                  <a:pt x="732" y="1189"/>
                </a:lnTo>
                <a:lnTo>
                  <a:pt x="732" y="1189"/>
                </a:lnTo>
                <a:lnTo>
                  <a:pt x="733" y="1189"/>
                </a:lnTo>
                <a:lnTo>
                  <a:pt x="733" y="1189"/>
                </a:lnTo>
                <a:lnTo>
                  <a:pt x="733" y="1189"/>
                </a:lnTo>
                <a:lnTo>
                  <a:pt x="733" y="1189"/>
                </a:lnTo>
                <a:lnTo>
                  <a:pt x="733" y="1189"/>
                </a:lnTo>
                <a:lnTo>
                  <a:pt x="734" y="1189"/>
                </a:lnTo>
                <a:lnTo>
                  <a:pt x="734" y="1189"/>
                </a:lnTo>
                <a:lnTo>
                  <a:pt x="734" y="1189"/>
                </a:lnTo>
                <a:lnTo>
                  <a:pt x="734" y="1189"/>
                </a:lnTo>
                <a:lnTo>
                  <a:pt x="735" y="1189"/>
                </a:lnTo>
                <a:lnTo>
                  <a:pt x="735" y="1189"/>
                </a:lnTo>
                <a:lnTo>
                  <a:pt x="735" y="1189"/>
                </a:lnTo>
                <a:lnTo>
                  <a:pt x="735" y="1189"/>
                </a:lnTo>
                <a:lnTo>
                  <a:pt x="735" y="1189"/>
                </a:lnTo>
                <a:lnTo>
                  <a:pt x="736" y="1189"/>
                </a:lnTo>
                <a:lnTo>
                  <a:pt x="736" y="1189"/>
                </a:lnTo>
                <a:lnTo>
                  <a:pt x="736" y="1189"/>
                </a:lnTo>
                <a:lnTo>
                  <a:pt x="737" y="1189"/>
                </a:lnTo>
                <a:lnTo>
                  <a:pt x="737" y="1189"/>
                </a:lnTo>
                <a:lnTo>
                  <a:pt x="737" y="1189"/>
                </a:lnTo>
                <a:lnTo>
                  <a:pt x="737" y="1189"/>
                </a:lnTo>
                <a:lnTo>
                  <a:pt x="737" y="1189"/>
                </a:lnTo>
                <a:lnTo>
                  <a:pt x="738" y="1189"/>
                </a:lnTo>
                <a:lnTo>
                  <a:pt x="738" y="1189"/>
                </a:lnTo>
                <a:lnTo>
                  <a:pt x="738" y="1189"/>
                </a:lnTo>
                <a:lnTo>
                  <a:pt x="738" y="1189"/>
                </a:lnTo>
                <a:lnTo>
                  <a:pt x="739" y="1189"/>
                </a:lnTo>
                <a:lnTo>
                  <a:pt x="739" y="1189"/>
                </a:lnTo>
                <a:lnTo>
                  <a:pt x="739" y="1189"/>
                </a:lnTo>
                <a:lnTo>
                  <a:pt x="739" y="1189"/>
                </a:lnTo>
                <a:lnTo>
                  <a:pt x="739" y="1189"/>
                </a:lnTo>
                <a:lnTo>
                  <a:pt x="740" y="1189"/>
                </a:lnTo>
                <a:lnTo>
                  <a:pt x="740" y="1189"/>
                </a:lnTo>
                <a:lnTo>
                  <a:pt x="740" y="1189"/>
                </a:lnTo>
                <a:lnTo>
                  <a:pt x="741" y="1189"/>
                </a:lnTo>
                <a:lnTo>
                  <a:pt x="741" y="1189"/>
                </a:lnTo>
                <a:lnTo>
                  <a:pt x="741" y="1189"/>
                </a:lnTo>
                <a:lnTo>
                  <a:pt x="741" y="1189"/>
                </a:lnTo>
                <a:lnTo>
                  <a:pt x="741" y="1189"/>
                </a:lnTo>
                <a:lnTo>
                  <a:pt x="742" y="1189"/>
                </a:lnTo>
                <a:lnTo>
                  <a:pt x="742" y="1189"/>
                </a:lnTo>
                <a:lnTo>
                  <a:pt x="742" y="1189"/>
                </a:lnTo>
                <a:lnTo>
                  <a:pt x="742" y="1189"/>
                </a:lnTo>
                <a:lnTo>
                  <a:pt x="743" y="1189"/>
                </a:lnTo>
                <a:lnTo>
                  <a:pt x="743" y="1189"/>
                </a:lnTo>
                <a:lnTo>
                  <a:pt x="743" y="1189"/>
                </a:lnTo>
                <a:lnTo>
                  <a:pt x="744" y="1189"/>
                </a:lnTo>
                <a:lnTo>
                  <a:pt x="744" y="1189"/>
                </a:lnTo>
                <a:lnTo>
                  <a:pt x="744" y="1189"/>
                </a:lnTo>
                <a:lnTo>
                  <a:pt x="744" y="1189"/>
                </a:lnTo>
                <a:lnTo>
                  <a:pt x="744" y="1189"/>
                </a:lnTo>
                <a:lnTo>
                  <a:pt x="745" y="1189"/>
                </a:lnTo>
                <a:lnTo>
                  <a:pt x="745" y="1189"/>
                </a:lnTo>
                <a:lnTo>
                  <a:pt x="745" y="1189"/>
                </a:lnTo>
                <a:lnTo>
                  <a:pt x="745" y="1189"/>
                </a:lnTo>
                <a:lnTo>
                  <a:pt x="746" y="1189"/>
                </a:lnTo>
                <a:lnTo>
                  <a:pt x="746" y="1189"/>
                </a:lnTo>
                <a:lnTo>
                  <a:pt x="746" y="1189"/>
                </a:lnTo>
                <a:lnTo>
                  <a:pt x="746" y="1189"/>
                </a:lnTo>
                <a:lnTo>
                  <a:pt x="746" y="1189"/>
                </a:lnTo>
                <a:lnTo>
                  <a:pt x="747" y="1189"/>
                </a:lnTo>
                <a:lnTo>
                  <a:pt x="747" y="1189"/>
                </a:lnTo>
                <a:lnTo>
                  <a:pt x="747" y="1189"/>
                </a:lnTo>
                <a:lnTo>
                  <a:pt x="748" y="1189"/>
                </a:lnTo>
                <a:lnTo>
                  <a:pt x="748" y="1189"/>
                </a:lnTo>
                <a:lnTo>
                  <a:pt x="748" y="1189"/>
                </a:lnTo>
                <a:lnTo>
                  <a:pt x="748" y="1189"/>
                </a:lnTo>
                <a:lnTo>
                  <a:pt x="748" y="1189"/>
                </a:lnTo>
                <a:lnTo>
                  <a:pt x="749" y="1189"/>
                </a:lnTo>
                <a:lnTo>
                  <a:pt x="749" y="1189"/>
                </a:lnTo>
                <a:lnTo>
                  <a:pt x="749" y="1189"/>
                </a:lnTo>
                <a:lnTo>
                  <a:pt x="749" y="1189"/>
                </a:lnTo>
                <a:lnTo>
                  <a:pt x="750" y="1189"/>
                </a:lnTo>
                <a:lnTo>
                  <a:pt x="750" y="1189"/>
                </a:lnTo>
                <a:lnTo>
                  <a:pt x="750" y="1189"/>
                </a:lnTo>
                <a:lnTo>
                  <a:pt x="750" y="1189"/>
                </a:lnTo>
                <a:lnTo>
                  <a:pt x="750" y="1189"/>
                </a:lnTo>
                <a:lnTo>
                  <a:pt x="751" y="1189"/>
                </a:lnTo>
                <a:lnTo>
                  <a:pt x="751" y="1189"/>
                </a:lnTo>
                <a:lnTo>
                  <a:pt x="751" y="1189"/>
                </a:lnTo>
                <a:lnTo>
                  <a:pt x="752" y="1189"/>
                </a:lnTo>
                <a:lnTo>
                  <a:pt x="752" y="1189"/>
                </a:lnTo>
                <a:lnTo>
                  <a:pt x="752" y="1189"/>
                </a:lnTo>
                <a:lnTo>
                  <a:pt x="752" y="1189"/>
                </a:lnTo>
                <a:lnTo>
                  <a:pt x="752" y="1189"/>
                </a:lnTo>
                <a:lnTo>
                  <a:pt x="753" y="1189"/>
                </a:lnTo>
                <a:lnTo>
                  <a:pt x="753" y="1189"/>
                </a:lnTo>
                <a:lnTo>
                  <a:pt x="753" y="1189"/>
                </a:lnTo>
                <a:lnTo>
                  <a:pt x="753" y="1189"/>
                </a:lnTo>
                <a:lnTo>
                  <a:pt x="754" y="1189"/>
                </a:lnTo>
                <a:lnTo>
                  <a:pt x="754" y="1189"/>
                </a:lnTo>
                <a:lnTo>
                  <a:pt x="754" y="1189"/>
                </a:lnTo>
                <a:lnTo>
                  <a:pt x="754" y="1189"/>
                </a:lnTo>
                <a:lnTo>
                  <a:pt x="754" y="1189"/>
                </a:lnTo>
                <a:lnTo>
                  <a:pt x="755" y="1189"/>
                </a:lnTo>
                <a:lnTo>
                  <a:pt x="755" y="1189"/>
                </a:lnTo>
                <a:lnTo>
                  <a:pt x="755" y="1189"/>
                </a:lnTo>
                <a:lnTo>
                  <a:pt x="756" y="1189"/>
                </a:lnTo>
                <a:lnTo>
                  <a:pt x="756" y="1189"/>
                </a:lnTo>
                <a:lnTo>
                  <a:pt x="756" y="1189"/>
                </a:lnTo>
                <a:lnTo>
                  <a:pt x="756" y="1189"/>
                </a:lnTo>
                <a:lnTo>
                  <a:pt x="757" y="1189"/>
                </a:lnTo>
                <a:lnTo>
                  <a:pt x="757" y="1189"/>
                </a:lnTo>
                <a:lnTo>
                  <a:pt x="757" y="1189"/>
                </a:lnTo>
                <a:lnTo>
                  <a:pt x="757" y="1189"/>
                </a:lnTo>
                <a:lnTo>
                  <a:pt x="757" y="1189"/>
                </a:lnTo>
                <a:lnTo>
                  <a:pt x="758" y="1189"/>
                </a:lnTo>
                <a:lnTo>
                  <a:pt x="758" y="1189"/>
                </a:lnTo>
                <a:lnTo>
                  <a:pt x="758" y="1189"/>
                </a:lnTo>
                <a:lnTo>
                  <a:pt x="758" y="1189"/>
                </a:lnTo>
                <a:lnTo>
                  <a:pt x="759" y="1189"/>
                </a:lnTo>
                <a:lnTo>
                  <a:pt x="759" y="1189"/>
                </a:lnTo>
                <a:lnTo>
                  <a:pt x="759" y="1189"/>
                </a:lnTo>
                <a:lnTo>
                  <a:pt x="759" y="1189"/>
                </a:lnTo>
                <a:lnTo>
                  <a:pt x="760" y="1189"/>
                </a:lnTo>
                <a:lnTo>
                  <a:pt x="760" y="1189"/>
                </a:lnTo>
                <a:lnTo>
                  <a:pt x="760" y="1189"/>
                </a:lnTo>
                <a:lnTo>
                  <a:pt x="760" y="1189"/>
                </a:lnTo>
                <a:lnTo>
                  <a:pt x="761" y="1189"/>
                </a:lnTo>
                <a:lnTo>
                  <a:pt x="761" y="1189"/>
                </a:lnTo>
                <a:lnTo>
                  <a:pt x="761" y="1189"/>
                </a:lnTo>
                <a:lnTo>
                  <a:pt x="761" y="1189"/>
                </a:lnTo>
                <a:lnTo>
                  <a:pt x="761" y="1189"/>
                </a:lnTo>
                <a:lnTo>
                  <a:pt x="762" y="1189"/>
                </a:lnTo>
                <a:lnTo>
                  <a:pt x="762" y="1189"/>
                </a:lnTo>
                <a:lnTo>
                  <a:pt x="762" y="1189"/>
                </a:lnTo>
                <a:lnTo>
                  <a:pt x="763" y="1189"/>
                </a:lnTo>
                <a:lnTo>
                  <a:pt x="763" y="1189"/>
                </a:lnTo>
                <a:lnTo>
                  <a:pt x="763" y="1189"/>
                </a:lnTo>
                <a:lnTo>
                  <a:pt x="763" y="1189"/>
                </a:lnTo>
                <a:lnTo>
                  <a:pt x="763" y="1189"/>
                </a:lnTo>
                <a:lnTo>
                  <a:pt x="764" y="1189"/>
                </a:lnTo>
                <a:lnTo>
                  <a:pt x="764" y="1189"/>
                </a:lnTo>
                <a:lnTo>
                  <a:pt x="764" y="1189"/>
                </a:lnTo>
                <a:lnTo>
                  <a:pt x="764" y="1189"/>
                </a:lnTo>
                <a:lnTo>
                  <a:pt x="765" y="1189"/>
                </a:lnTo>
                <a:lnTo>
                  <a:pt x="765" y="1189"/>
                </a:lnTo>
                <a:lnTo>
                  <a:pt x="765" y="1189"/>
                </a:lnTo>
                <a:lnTo>
                  <a:pt x="765" y="1189"/>
                </a:lnTo>
                <a:lnTo>
                  <a:pt x="765" y="1189"/>
                </a:lnTo>
                <a:lnTo>
                  <a:pt x="766" y="1189"/>
                </a:lnTo>
                <a:lnTo>
                  <a:pt x="766" y="1189"/>
                </a:lnTo>
                <a:lnTo>
                  <a:pt x="766" y="1189"/>
                </a:lnTo>
                <a:lnTo>
                  <a:pt x="767" y="1189"/>
                </a:lnTo>
                <a:lnTo>
                  <a:pt x="767" y="1189"/>
                </a:lnTo>
                <a:lnTo>
                  <a:pt x="767" y="1189"/>
                </a:lnTo>
                <a:lnTo>
                  <a:pt x="767" y="1189"/>
                </a:lnTo>
                <a:lnTo>
                  <a:pt x="767" y="1189"/>
                </a:lnTo>
                <a:lnTo>
                  <a:pt x="768" y="1189"/>
                </a:lnTo>
                <a:lnTo>
                  <a:pt x="768" y="1189"/>
                </a:lnTo>
                <a:lnTo>
                  <a:pt x="768" y="1189"/>
                </a:lnTo>
                <a:lnTo>
                  <a:pt x="768" y="1189"/>
                </a:lnTo>
                <a:lnTo>
                  <a:pt x="769" y="1189"/>
                </a:lnTo>
                <a:lnTo>
                  <a:pt x="769" y="1189"/>
                </a:lnTo>
                <a:lnTo>
                  <a:pt x="769" y="1189"/>
                </a:lnTo>
                <a:lnTo>
                  <a:pt x="769" y="1189"/>
                </a:lnTo>
                <a:lnTo>
                  <a:pt x="770" y="1189"/>
                </a:lnTo>
                <a:lnTo>
                  <a:pt x="770" y="1189"/>
                </a:lnTo>
                <a:lnTo>
                  <a:pt x="770" y="1189"/>
                </a:lnTo>
                <a:lnTo>
                  <a:pt x="770" y="1189"/>
                </a:lnTo>
                <a:lnTo>
                  <a:pt x="771" y="1189"/>
                </a:lnTo>
                <a:lnTo>
                  <a:pt x="771" y="1189"/>
                </a:lnTo>
                <a:lnTo>
                  <a:pt x="771" y="1189"/>
                </a:lnTo>
                <a:lnTo>
                  <a:pt x="771" y="1189"/>
                </a:lnTo>
                <a:lnTo>
                  <a:pt x="772" y="1189"/>
                </a:lnTo>
                <a:lnTo>
                  <a:pt x="772" y="1189"/>
                </a:lnTo>
                <a:lnTo>
                  <a:pt x="772" y="1189"/>
                </a:lnTo>
                <a:lnTo>
                  <a:pt x="772" y="1189"/>
                </a:lnTo>
                <a:lnTo>
                  <a:pt x="772" y="1189"/>
                </a:lnTo>
                <a:lnTo>
                  <a:pt x="773" y="1189"/>
                </a:lnTo>
                <a:lnTo>
                  <a:pt x="773" y="1189"/>
                </a:lnTo>
                <a:lnTo>
                  <a:pt x="773" y="1189"/>
                </a:lnTo>
                <a:lnTo>
                  <a:pt x="773" y="1189"/>
                </a:lnTo>
                <a:lnTo>
                  <a:pt x="774" y="1189"/>
                </a:lnTo>
                <a:lnTo>
                  <a:pt x="774" y="1189"/>
                </a:lnTo>
                <a:lnTo>
                  <a:pt x="774" y="1189"/>
                </a:lnTo>
                <a:lnTo>
                  <a:pt x="774" y="1189"/>
                </a:lnTo>
                <a:lnTo>
                  <a:pt x="775" y="1189"/>
                </a:lnTo>
                <a:lnTo>
                  <a:pt x="775" y="1189"/>
                </a:lnTo>
                <a:lnTo>
                  <a:pt x="775" y="1189"/>
                </a:lnTo>
                <a:lnTo>
                  <a:pt x="775" y="1189"/>
                </a:lnTo>
                <a:lnTo>
                  <a:pt x="776" y="1189"/>
                </a:lnTo>
                <a:lnTo>
                  <a:pt x="776" y="1189"/>
                </a:lnTo>
                <a:lnTo>
                  <a:pt x="776" y="1189"/>
                </a:lnTo>
                <a:lnTo>
                  <a:pt x="776" y="1189"/>
                </a:lnTo>
                <a:lnTo>
                  <a:pt x="776" y="1189"/>
                </a:lnTo>
                <a:lnTo>
                  <a:pt x="777" y="1189"/>
                </a:lnTo>
                <a:lnTo>
                  <a:pt x="777" y="1189"/>
                </a:lnTo>
                <a:lnTo>
                  <a:pt x="777" y="1189"/>
                </a:lnTo>
                <a:lnTo>
                  <a:pt x="777" y="1189"/>
                </a:lnTo>
                <a:lnTo>
                  <a:pt x="778" y="1189"/>
                </a:lnTo>
                <a:lnTo>
                  <a:pt x="778" y="1189"/>
                </a:lnTo>
                <a:lnTo>
                  <a:pt x="778" y="1189"/>
                </a:lnTo>
                <a:lnTo>
                  <a:pt x="778" y="1189"/>
                </a:lnTo>
                <a:lnTo>
                  <a:pt x="779" y="1189"/>
                </a:lnTo>
                <a:lnTo>
                  <a:pt x="779" y="1189"/>
                </a:lnTo>
                <a:lnTo>
                  <a:pt x="779" y="1189"/>
                </a:lnTo>
                <a:lnTo>
                  <a:pt x="779" y="1189"/>
                </a:lnTo>
                <a:lnTo>
                  <a:pt x="780" y="1189"/>
                </a:lnTo>
                <a:lnTo>
                  <a:pt x="780" y="1189"/>
                </a:lnTo>
                <a:lnTo>
                  <a:pt x="780" y="1189"/>
                </a:lnTo>
                <a:lnTo>
                  <a:pt x="780" y="1189"/>
                </a:lnTo>
                <a:lnTo>
                  <a:pt x="780" y="1189"/>
                </a:lnTo>
                <a:lnTo>
                  <a:pt x="781" y="1189"/>
                </a:lnTo>
                <a:lnTo>
                  <a:pt x="781" y="1189"/>
                </a:lnTo>
                <a:lnTo>
                  <a:pt x="781" y="1189"/>
                </a:lnTo>
                <a:lnTo>
                  <a:pt x="782" y="1189"/>
                </a:lnTo>
                <a:lnTo>
                  <a:pt x="782" y="1189"/>
                </a:lnTo>
                <a:lnTo>
                  <a:pt x="782" y="1189"/>
                </a:lnTo>
                <a:lnTo>
                  <a:pt x="782" y="1189"/>
                </a:lnTo>
                <a:lnTo>
                  <a:pt x="782" y="1189"/>
                </a:lnTo>
                <a:lnTo>
                  <a:pt x="783" y="1189"/>
                </a:lnTo>
                <a:lnTo>
                  <a:pt x="783" y="1189"/>
                </a:lnTo>
                <a:lnTo>
                  <a:pt x="783" y="1189"/>
                </a:lnTo>
                <a:lnTo>
                  <a:pt x="783" y="1189"/>
                </a:lnTo>
                <a:lnTo>
                  <a:pt x="784" y="1189"/>
                </a:lnTo>
                <a:lnTo>
                  <a:pt x="784" y="1189"/>
                </a:lnTo>
                <a:lnTo>
                  <a:pt x="784" y="1189"/>
                </a:lnTo>
                <a:lnTo>
                  <a:pt x="784" y="1189"/>
                </a:lnTo>
                <a:lnTo>
                  <a:pt x="785" y="1189"/>
                </a:lnTo>
                <a:lnTo>
                  <a:pt x="785" y="1189"/>
                </a:lnTo>
                <a:lnTo>
                  <a:pt x="785" y="1189"/>
                </a:lnTo>
                <a:lnTo>
                  <a:pt x="785" y="1189"/>
                </a:lnTo>
                <a:lnTo>
                  <a:pt x="786" y="1189"/>
                </a:lnTo>
                <a:lnTo>
                  <a:pt x="786" y="1189"/>
                </a:lnTo>
                <a:lnTo>
                  <a:pt x="786" y="1189"/>
                </a:lnTo>
                <a:lnTo>
                  <a:pt x="786" y="1189"/>
                </a:lnTo>
                <a:lnTo>
                  <a:pt x="787" y="1189"/>
                </a:lnTo>
                <a:lnTo>
                  <a:pt x="787" y="1189"/>
                </a:lnTo>
                <a:lnTo>
                  <a:pt x="787" y="1189"/>
                </a:lnTo>
                <a:lnTo>
                  <a:pt x="787" y="1189"/>
                </a:lnTo>
                <a:lnTo>
                  <a:pt x="787" y="1189"/>
                </a:lnTo>
                <a:lnTo>
                  <a:pt x="788" y="1189"/>
                </a:lnTo>
                <a:lnTo>
                  <a:pt x="788" y="1189"/>
                </a:lnTo>
                <a:lnTo>
                  <a:pt x="788" y="1189"/>
                </a:lnTo>
                <a:lnTo>
                  <a:pt x="788" y="1189"/>
                </a:lnTo>
                <a:lnTo>
                  <a:pt x="789" y="1189"/>
                </a:lnTo>
                <a:lnTo>
                  <a:pt x="789" y="1189"/>
                </a:lnTo>
                <a:lnTo>
                  <a:pt x="789" y="1189"/>
                </a:lnTo>
                <a:lnTo>
                  <a:pt x="789" y="1189"/>
                </a:lnTo>
                <a:lnTo>
                  <a:pt x="790" y="1189"/>
                </a:lnTo>
                <a:lnTo>
                  <a:pt x="790" y="1189"/>
                </a:lnTo>
                <a:lnTo>
                  <a:pt x="790" y="1189"/>
                </a:lnTo>
                <a:lnTo>
                  <a:pt x="790" y="1189"/>
                </a:lnTo>
                <a:lnTo>
                  <a:pt x="791" y="1189"/>
                </a:lnTo>
                <a:lnTo>
                  <a:pt x="791" y="1189"/>
                </a:lnTo>
                <a:lnTo>
                  <a:pt x="791" y="1189"/>
                </a:lnTo>
                <a:lnTo>
                  <a:pt x="791" y="1189"/>
                </a:lnTo>
                <a:lnTo>
                  <a:pt x="791" y="1189"/>
                </a:lnTo>
                <a:lnTo>
                  <a:pt x="792" y="1189"/>
                </a:lnTo>
                <a:lnTo>
                  <a:pt x="792" y="1189"/>
                </a:lnTo>
                <a:lnTo>
                  <a:pt x="792" y="1189"/>
                </a:lnTo>
                <a:lnTo>
                  <a:pt x="792" y="1189"/>
                </a:lnTo>
                <a:lnTo>
                  <a:pt x="793" y="1189"/>
                </a:lnTo>
                <a:lnTo>
                  <a:pt x="793" y="1189"/>
                </a:lnTo>
                <a:lnTo>
                  <a:pt x="793" y="1189"/>
                </a:lnTo>
                <a:lnTo>
                  <a:pt x="793" y="1189"/>
                </a:lnTo>
                <a:lnTo>
                  <a:pt x="794" y="1189"/>
                </a:lnTo>
                <a:lnTo>
                  <a:pt x="794" y="1189"/>
                </a:lnTo>
                <a:lnTo>
                  <a:pt x="794" y="1189"/>
                </a:lnTo>
                <a:lnTo>
                  <a:pt x="794" y="1189"/>
                </a:lnTo>
                <a:lnTo>
                  <a:pt x="795" y="1189"/>
                </a:lnTo>
                <a:lnTo>
                  <a:pt x="795" y="1189"/>
                </a:lnTo>
                <a:lnTo>
                  <a:pt x="795" y="1189"/>
                </a:lnTo>
                <a:lnTo>
                  <a:pt x="795" y="1189"/>
                </a:lnTo>
                <a:lnTo>
                  <a:pt x="795" y="1189"/>
                </a:lnTo>
                <a:lnTo>
                  <a:pt x="796" y="1189"/>
                </a:lnTo>
                <a:lnTo>
                  <a:pt x="796" y="1189"/>
                </a:lnTo>
                <a:lnTo>
                  <a:pt x="796" y="1189"/>
                </a:lnTo>
                <a:lnTo>
                  <a:pt x="796" y="1189"/>
                </a:lnTo>
                <a:lnTo>
                  <a:pt x="797" y="1189"/>
                </a:lnTo>
                <a:lnTo>
                  <a:pt x="797" y="1189"/>
                </a:lnTo>
                <a:lnTo>
                  <a:pt x="797" y="1189"/>
                </a:lnTo>
                <a:lnTo>
                  <a:pt x="798" y="1189"/>
                </a:lnTo>
                <a:lnTo>
                  <a:pt x="798" y="1189"/>
                </a:lnTo>
                <a:lnTo>
                  <a:pt x="798" y="1189"/>
                </a:lnTo>
                <a:lnTo>
                  <a:pt x="798" y="1189"/>
                </a:lnTo>
                <a:lnTo>
                  <a:pt x="798" y="1189"/>
                </a:lnTo>
                <a:lnTo>
                  <a:pt x="799" y="1189"/>
                </a:lnTo>
                <a:lnTo>
                  <a:pt x="799" y="1189"/>
                </a:lnTo>
                <a:lnTo>
                  <a:pt x="799" y="1189"/>
                </a:lnTo>
                <a:lnTo>
                  <a:pt x="799" y="1189"/>
                </a:lnTo>
                <a:lnTo>
                  <a:pt x="800" y="1189"/>
                </a:lnTo>
                <a:lnTo>
                  <a:pt x="800" y="1189"/>
                </a:lnTo>
                <a:lnTo>
                  <a:pt x="800" y="1189"/>
                </a:lnTo>
                <a:lnTo>
                  <a:pt x="800" y="1189"/>
                </a:lnTo>
                <a:lnTo>
                  <a:pt x="801" y="1189"/>
                </a:lnTo>
                <a:lnTo>
                  <a:pt x="801" y="1189"/>
                </a:lnTo>
                <a:lnTo>
                  <a:pt x="801" y="1189"/>
                </a:lnTo>
                <a:lnTo>
                  <a:pt x="801" y="1189"/>
                </a:lnTo>
                <a:lnTo>
                  <a:pt x="802" y="1189"/>
                </a:lnTo>
                <a:lnTo>
                  <a:pt x="802" y="1189"/>
                </a:lnTo>
                <a:lnTo>
                  <a:pt x="802" y="1189"/>
                </a:lnTo>
                <a:lnTo>
                  <a:pt x="802" y="1189"/>
                </a:lnTo>
                <a:lnTo>
                  <a:pt x="802" y="1189"/>
                </a:lnTo>
                <a:lnTo>
                  <a:pt x="803" y="1189"/>
                </a:lnTo>
                <a:lnTo>
                  <a:pt x="803" y="1189"/>
                </a:lnTo>
                <a:lnTo>
                  <a:pt x="803" y="1189"/>
                </a:lnTo>
                <a:lnTo>
                  <a:pt x="803" y="1189"/>
                </a:lnTo>
                <a:lnTo>
                  <a:pt x="804" y="1189"/>
                </a:lnTo>
                <a:lnTo>
                  <a:pt x="804" y="1189"/>
                </a:lnTo>
                <a:lnTo>
                  <a:pt x="804" y="1189"/>
                </a:lnTo>
                <a:lnTo>
                  <a:pt x="804" y="1189"/>
                </a:lnTo>
                <a:lnTo>
                  <a:pt x="805" y="1189"/>
                </a:lnTo>
                <a:lnTo>
                  <a:pt x="805" y="1189"/>
                </a:lnTo>
                <a:lnTo>
                  <a:pt x="805" y="1189"/>
                </a:lnTo>
                <a:lnTo>
                  <a:pt x="805" y="1189"/>
                </a:lnTo>
                <a:lnTo>
                  <a:pt x="806" y="1189"/>
                </a:lnTo>
                <a:lnTo>
                  <a:pt x="806" y="1189"/>
                </a:lnTo>
                <a:lnTo>
                  <a:pt x="806" y="1189"/>
                </a:lnTo>
                <a:lnTo>
                  <a:pt x="806" y="1189"/>
                </a:lnTo>
                <a:lnTo>
                  <a:pt x="806" y="1189"/>
                </a:lnTo>
                <a:lnTo>
                  <a:pt x="807" y="1189"/>
                </a:lnTo>
                <a:lnTo>
                  <a:pt x="807" y="1189"/>
                </a:lnTo>
                <a:lnTo>
                  <a:pt x="807" y="1189"/>
                </a:lnTo>
                <a:lnTo>
                  <a:pt x="807" y="1189"/>
                </a:lnTo>
                <a:lnTo>
                  <a:pt x="808" y="1189"/>
                </a:lnTo>
                <a:lnTo>
                  <a:pt x="808" y="1189"/>
                </a:lnTo>
                <a:lnTo>
                  <a:pt x="808" y="1189"/>
                </a:lnTo>
                <a:lnTo>
                  <a:pt x="808" y="1189"/>
                </a:lnTo>
                <a:lnTo>
                  <a:pt x="809" y="1189"/>
                </a:lnTo>
                <a:lnTo>
                  <a:pt x="809" y="1189"/>
                </a:lnTo>
                <a:lnTo>
                  <a:pt x="809" y="1189"/>
                </a:lnTo>
                <a:lnTo>
                  <a:pt x="809" y="1189"/>
                </a:lnTo>
                <a:lnTo>
                  <a:pt x="810" y="1189"/>
                </a:lnTo>
                <a:lnTo>
                  <a:pt x="810" y="1189"/>
                </a:lnTo>
                <a:lnTo>
                  <a:pt x="810" y="1189"/>
                </a:lnTo>
                <a:lnTo>
                  <a:pt x="810" y="1189"/>
                </a:lnTo>
                <a:lnTo>
                  <a:pt x="811" y="1189"/>
                </a:lnTo>
                <a:lnTo>
                  <a:pt x="811" y="1189"/>
                </a:lnTo>
                <a:lnTo>
                  <a:pt x="811" y="1189"/>
                </a:lnTo>
                <a:lnTo>
                  <a:pt x="811" y="1189"/>
                </a:lnTo>
                <a:lnTo>
                  <a:pt x="811" y="1189"/>
                </a:lnTo>
                <a:lnTo>
                  <a:pt x="812" y="1189"/>
                </a:lnTo>
                <a:lnTo>
                  <a:pt x="812" y="1189"/>
                </a:lnTo>
                <a:lnTo>
                  <a:pt x="812" y="1189"/>
                </a:lnTo>
                <a:lnTo>
                  <a:pt x="813" y="1189"/>
                </a:lnTo>
                <a:lnTo>
                  <a:pt x="813" y="1189"/>
                </a:lnTo>
                <a:lnTo>
                  <a:pt x="813" y="1189"/>
                </a:lnTo>
                <a:lnTo>
                  <a:pt x="813" y="1189"/>
                </a:lnTo>
                <a:lnTo>
                  <a:pt x="813" y="1189"/>
                </a:lnTo>
                <a:lnTo>
                  <a:pt x="814" y="1189"/>
                </a:lnTo>
                <a:lnTo>
                  <a:pt x="814" y="1189"/>
                </a:lnTo>
                <a:lnTo>
                  <a:pt x="814" y="1189"/>
                </a:lnTo>
                <a:lnTo>
                  <a:pt x="814" y="1189"/>
                </a:lnTo>
                <a:lnTo>
                  <a:pt x="815" y="1189"/>
                </a:lnTo>
                <a:lnTo>
                  <a:pt x="815" y="1189"/>
                </a:lnTo>
                <a:lnTo>
                  <a:pt x="815" y="1189"/>
                </a:lnTo>
                <a:lnTo>
                  <a:pt x="815" y="1189"/>
                </a:lnTo>
                <a:lnTo>
                  <a:pt x="815" y="1189"/>
                </a:lnTo>
                <a:lnTo>
                  <a:pt x="816" y="1189"/>
                </a:lnTo>
                <a:lnTo>
                  <a:pt x="816" y="1189"/>
                </a:lnTo>
                <a:lnTo>
                  <a:pt x="816" y="1189"/>
                </a:lnTo>
                <a:lnTo>
                  <a:pt x="817" y="1189"/>
                </a:lnTo>
                <a:lnTo>
                  <a:pt x="817" y="1189"/>
                </a:lnTo>
                <a:lnTo>
                  <a:pt x="817" y="1189"/>
                </a:lnTo>
                <a:lnTo>
                  <a:pt x="817" y="1189"/>
                </a:lnTo>
                <a:lnTo>
                  <a:pt x="817" y="1189"/>
                </a:lnTo>
                <a:lnTo>
                  <a:pt x="818" y="1189"/>
                </a:lnTo>
                <a:lnTo>
                  <a:pt x="818" y="1189"/>
                </a:lnTo>
                <a:lnTo>
                  <a:pt x="818" y="1189"/>
                </a:lnTo>
                <a:lnTo>
                  <a:pt x="818" y="1189"/>
                </a:lnTo>
                <a:lnTo>
                  <a:pt x="819" y="1189"/>
                </a:lnTo>
                <a:lnTo>
                  <a:pt x="819" y="1189"/>
                </a:lnTo>
                <a:lnTo>
                  <a:pt x="819" y="1189"/>
                </a:lnTo>
                <a:lnTo>
                  <a:pt x="819" y="1189"/>
                </a:lnTo>
                <a:lnTo>
                  <a:pt x="820" y="1189"/>
                </a:lnTo>
                <a:lnTo>
                  <a:pt x="820" y="1189"/>
                </a:lnTo>
                <a:lnTo>
                  <a:pt x="820" y="1189"/>
                </a:lnTo>
                <a:lnTo>
                  <a:pt x="820" y="1189"/>
                </a:lnTo>
                <a:lnTo>
                  <a:pt x="821" y="1189"/>
                </a:lnTo>
                <a:lnTo>
                  <a:pt x="821" y="1189"/>
                </a:lnTo>
                <a:lnTo>
                  <a:pt x="821" y="1189"/>
                </a:lnTo>
                <a:lnTo>
                  <a:pt x="821" y="1189"/>
                </a:lnTo>
                <a:lnTo>
                  <a:pt x="821" y="1189"/>
                </a:lnTo>
                <a:lnTo>
                  <a:pt x="822" y="1189"/>
                </a:lnTo>
                <a:lnTo>
                  <a:pt x="822" y="1189"/>
                </a:lnTo>
                <a:lnTo>
                  <a:pt x="822" y="1189"/>
                </a:lnTo>
                <a:lnTo>
                  <a:pt x="822" y="1189"/>
                </a:lnTo>
                <a:lnTo>
                  <a:pt x="823" y="1189"/>
                </a:lnTo>
                <a:lnTo>
                  <a:pt x="823" y="1189"/>
                </a:lnTo>
                <a:lnTo>
                  <a:pt x="823" y="1189"/>
                </a:lnTo>
                <a:lnTo>
                  <a:pt x="824" y="1189"/>
                </a:lnTo>
                <a:lnTo>
                  <a:pt x="824" y="1189"/>
                </a:lnTo>
                <a:lnTo>
                  <a:pt x="824" y="1189"/>
                </a:lnTo>
                <a:lnTo>
                  <a:pt x="824" y="1189"/>
                </a:lnTo>
                <a:lnTo>
                  <a:pt x="824" y="1189"/>
                </a:lnTo>
                <a:lnTo>
                  <a:pt x="825" y="1189"/>
                </a:lnTo>
                <a:lnTo>
                  <a:pt x="825" y="1189"/>
                </a:lnTo>
                <a:lnTo>
                  <a:pt x="825" y="1189"/>
                </a:lnTo>
                <a:lnTo>
                  <a:pt x="825" y="1189"/>
                </a:lnTo>
                <a:lnTo>
                  <a:pt x="826" y="1189"/>
                </a:lnTo>
                <a:lnTo>
                  <a:pt x="826" y="1189"/>
                </a:lnTo>
                <a:lnTo>
                  <a:pt x="826" y="1189"/>
                </a:lnTo>
                <a:lnTo>
                  <a:pt x="826" y="1189"/>
                </a:lnTo>
                <a:lnTo>
                  <a:pt x="826" y="1189"/>
                </a:lnTo>
                <a:lnTo>
                  <a:pt x="827" y="1189"/>
                </a:lnTo>
                <a:lnTo>
                  <a:pt x="827" y="1189"/>
                </a:lnTo>
                <a:lnTo>
                  <a:pt x="827" y="1189"/>
                </a:lnTo>
                <a:lnTo>
                  <a:pt x="828" y="1189"/>
                </a:lnTo>
                <a:lnTo>
                  <a:pt x="828" y="1189"/>
                </a:lnTo>
                <a:lnTo>
                  <a:pt x="828" y="1189"/>
                </a:lnTo>
                <a:lnTo>
                  <a:pt x="828" y="1189"/>
                </a:lnTo>
                <a:lnTo>
                  <a:pt x="828" y="1189"/>
                </a:lnTo>
                <a:lnTo>
                  <a:pt x="829" y="1189"/>
                </a:lnTo>
                <a:lnTo>
                  <a:pt x="829" y="1189"/>
                </a:lnTo>
                <a:lnTo>
                  <a:pt x="829" y="1189"/>
                </a:lnTo>
                <a:lnTo>
                  <a:pt x="829" y="1189"/>
                </a:lnTo>
                <a:lnTo>
                  <a:pt x="830" y="1189"/>
                </a:lnTo>
                <a:lnTo>
                  <a:pt x="830" y="1189"/>
                </a:lnTo>
                <a:lnTo>
                  <a:pt x="830" y="1189"/>
                </a:lnTo>
                <a:lnTo>
                  <a:pt x="830" y="1189"/>
                </a:lnTo>
                <a:lnTo>
                  <a:pt x="830" y="1189"/>
                </a:lnTo>
                <a:lnTo>
                  <a:pt x="831" y="1189"/>
                </a:lnTo>
                <a:lnTo>
                  <a:pt x="831" y="1189"/>
                </a:lnTo>
                <a:lnTo>
                  <a:pt x="831" y="1189"/>
                </a:lnTo>
                <a:lnTo>
                  <a:pt x="832" y="1189"/>
                </a:lnTo>
                <a:lnTo>
                  <a:pt x="832" y="1189"/>
                </a:lnTo>
                <a:lnTo>
                  <a:pt x="832" y="1189"/>
                </a:lnTo>
                <a:lnTo>
                  <a:pt x="832" y="1189"/>
                </a:lnTo>
                <a:lnTo>
                  <a:pt x="832" y="1189"/>
                </a:lnTo>
                <a:lnTo>
                  <a:pt x="833" y="1189"/>
                </a:lnTo>
                <a:lnTo>
                  <a:pt x="833" y="1189"/>
                </a:lnTo>
                <a:lnTo>
                  <a:pt x="833" y="1189"/>
                </a:lnTo>
                <a:lnTo>
                  <a:pt x="833" y="1189"/>
                </a:lnTo>
                <a:lnTo>
                  <a:pt x="834" y="1189"/>
                </a:lnTo>
                <a:lnTo>
                  <a:pt x="834" y="1189"/>
                </a:lnTo>
                <a:lnTo>
                  <a:pt x="834" y="1189"/>
                </a:lnTo>
                <a:lnTo>
                  <a:pt x="834" y="1189"/>
                </a:lnTo>
                <a:lnTo>
                  <a:pt x="834" y="1189"/>
                </a:lnTo>
                <a:lnTo>
                  <a:pt x="835" y="1189"/>
                </a:lnTo>
                <a:lnTo>
                  <a:pt x="835" y="1189"/>
                </a:lnTo>
                <a:lnTo>
                  <a:pt x="835" y="1189"/>
                </a:lnTo>
                <a:lnTo>
                  <a:pt x="836" y="1189"/>
                </a:lnTo>
                <a:lnTo>
                  <a:pt x="836" y="1189"/>
                </a:lnTo>
                <a:lnTo>
                  <a:pt x="836" y="1189"/>
                </a:lnTo>
                <a:lnTo>
                  <a:pt x="836" y="1189"/>
                </a:lnTo>
                <a:lnTo>
                  <a:pt x="837" y="1189"/>
                </a:lnTo>
                <a:lnTo>
                  <a:pt x="837" y="1189"/>
                </a:lnTo>
                <a:lnTo>
                  <a:pt x="837" y="1189"/>
                </a:lnTo>
                <a:lnTo>
                  <a:pt x="837" y="1189"/>
                </a:lnTo>
                <a:lnTo>
                  <a:pt x="837" y="1189"/>
                </a:lnTo>
                <a:lnTo>
                  <a:pt x="838" y="1189"/>
                </a:lnTo>
                <a:lnTo>
                  <a:pt x="838" y="1189"/>
                </a:lnTo>
                <a:lnTo>
                  <a:pt x="838" y="1189"/>
                </a:lnTo>
                <a:lnTo>
                  <a:pt x="839" y="1189"/>
                </a:lnTo>
                <a:lnTo>
                  <a:pt x="839" y="1189"/>
                </a:lnTo>
                <a:lnTo>
                  <a:pt x="839" y="1189"/>
                </a:lnTo>
                <a:lnTo>
                  <a:pt x="839" y="1189"/>
                </a:lnTo>
                <a:lnTo>
                  <a:pt x="839" y="1189"/>
                </a:lnTo>
                <a:lnTo>
                  <a:pt x="840" y="1189"/>
                </a:lnTo>
                <a:lnTo>
                  <a:pt x="840" y="1189"/>
                </a:lnTo>
                <a:lnTo>
                  <a:pt x="840" y="1189"/>
                </a:lnTo>
                <a:lnTo>
                  <a:pt x="840" y="1189"/>
                </a:lnTo>
                <a:lnTo>
                  <a:pt x="841" y="1189"/>
                </a:lnTo>
                <a:lnTo>
                  <a:pt x="841" y="1189"/>
                </a:lnTo>
                <a:lnTo>
                  <a:pt x="841" y="1189"/>
                </a:lnTo>
                <a:lnTo>
                  <a:pt x="841" y="1189"/>
                </a:lnTo>
                <a:lnTo>
                  <a:pt x="841" y="1189"/>
                </a:lnTo>
                <a:lnTo>
                  <a:pt x="842" y="1189"/>
                </a:lnTo>
                <a:lnTo>
                  <a:pt x="842" y="1189"/>
                </a:lnTo>
                <a:lnTo>
                  <a:pt x="842" y="1189"/>
                </a:lnTo>
                <a:lnTo>
                  <a:pt x="843" y="1189"/>
                </a:lnTo>
                <a:lnTo>
                  <a:pt x="843" y="1189"/>
                </a:lnTo>
                <a:lnTo>
                  <a:pt x="843" y="1189"/>
                </a:lnTo>
                <a:lnTo>
                  <a:pt x="843" y="1189"/>
                </a:lnTo>
                <a:lnTo>
                  <a:pt x="843" y="1189"/>
                </a:lnTo>
                <a:lnTo>
                  <a:pt x="844" y="1189"/>
                </a:lnTo>
                <a:lnTo>
                  <a:pt x="844" y="1189"/>
                </a:lnTo>
                <a:lnTo>
                  <a:pt x="844" y="1189"/>
                </a:lnTo>
                <a:lnTo>
                  <a:pt x="844" y="1189"/>
                </a:lnTo>
                <a:lnTo>
                  <a:pt x="845" y="1189"/>
                </a:lnTo>
                <a:lnTo>
                  <a:pt x="845" y="1189"/>
                </a:lnTo>
                <a:lnTo>
                  <a:pt x="845" y="1189"/>
                </a:lnTo>
                <a:lnTo>
                  <a:pt x="845" y="1189"/>
                </a:lnTo>
                <a:lnTo>
                  <a:pt x="845" y="1189"/>
                </a:lnTo>
                <a:lnTo>
                  <a:pt x="846" y="1189"/>
                </a:lnTo>
                <a:lnTo>
                  <a:pt x="846" y="1189"/>
                </a:lnTo>
                <a:lnTo>
                  <a:pt x="846" y="1189"/>
                </a:lnTo>
                <a:lnTo>
                  <a:pt x="847" y="1189"/>
                </a:lnTo>
                <a:lnTo>
                  <a:pt x="847" y="1189"/>
                </a:lnTo>
                <a:lnTo>
                  <a:pt x="847" y="1189"/>
                </a:lnTo>
                <a:lnTo>
                  <a:pt x="847" y="1189"/>
                </a:lnTo>
                <a:lnTo>
                  <a:pt x="847" y="1189"/>
                </a:lnTo>
                <a:lnTo>
                  <a:pt x="848" y="1189"/>
                </a:lnTo>
                <a:lnTo>
                  <a:pt x="848" y="1189"/>
                </a:lnTo>
                <a:lnTo>
                  <a:pt x="848" y="1189"/>
                </a:lnTo>
                <a:lnTo>
                  <a:pt x="848" y="1189"/>
                </a:lnTo>
                <a:lnTo>
                  <a:pt x="849" y="1189"/>
                </a:lnTo>
                <a:lnTo>
                  <a:pt x="849" y="1189"/>
                </a:lnTo>
                <a:lnTo>
                  <a:pt x="849" y="1189"/>
                </a:lnTo>
                <a:lnTo>
                  <a:pt x="850" y="1189"/>
                </a:lnTo>
                <a:lnTo>
                  <a:pt x="850" y="1189"/>
                </a:lnTo>
                <a:lnTo>
                  <a:pt x="850" y="1189"/>
                </a:lnTo>
                <a:lnTo>
                  <a:pt x="850" y="1189"/>
                </a:lnTo>
                <a:lnTo>
                  <a:pt x="850" y="1189"/>
                </a:lnTo>
                <a:lnTo>
                  <a:pt x="851" y="1189"/>
                </a:lnTo>
                <a:lnTo>
                  <a:pt x="851" y="1189"/>
                </a:lnTo>
                <a:lnTo>
                  <a:pt x="851" y="1189"/>
                </a:lnTo>
                <a:lnTo>
                  <a:pt x="851" y="1189"/>
                </a:lnTo>
                <a:lnTo>
                  <a:pt x="852" y="1189"/>
                </a:lnTo>
                <a:lnTo>
                  <a:pt x="852" y="1189"/>
                </a:lnTo>
                <a:lnTo>
                  <a:pt x="852" y="1189"/>
                </a:lnTo>
                <a:lnTo>
                  <a:pt x="852" y="1189"/>
                </a:lnTo>
                <a:lnTo>
                  <a:pt x="852" y="1189"/>
                </a:lnTo>
                <a:lnTo>
                  <a:pt x="853" y="1189"/>
                </a:lnTo>
                <a:lnTo>
                  <a:pt x="853" y="1189"/>
                </a:lnTo>
                <a:lnTo>
                  <a:pt x="853" y="1189"/>
                </a:lnTo>
                <a:lnTo>
                  <a:pt x="854" y="1189"/>
                </a:lnTo>
                <a:lnTo>
                  <a:pt x="854" y="1189"/>
                </a:lnTo>
                <a:lnTo>
                  <a:pt x="854" y="1189"/>
                </a:lnTo>
                <a:lnTo>
                  <a:pt x="854" y="1189"/>
                </a:lnTo>
                <a:lnTo>
                  <a:pt x="854" y="1189"/>
                </a:lnTo>
                <a:lnTo>
                  <a:pt x="855" y="1189"/>
                </a:lnTo>
                <a:lnTo>
                  <a:pt x="855" y="1189"/>
                </a:lnTo>
                <a:lnTo>
                  <a:pt x="855" y="1189"/>
                </a:lnTo>
                <a:lnTo>
                  <a:pt x="855" y="1189"/>
                </a:lnTo>
                <a:lnTo>
                  <a:pt x="856" y="1189"/>
                </a:lnTo>
                <a:lnTo>
                  <a:pt x="856" y="1189"/>
                </a:lnTo>
                <a:lnTo>
                  <a:pt x="856" y="1189"/>
                </a:lnTo>
                <a:lnTo>
                  <a:pt x="856" y="1189"/>
                </a:lnTo>
                <a:lnTo>
                  <a:pt x="856" y="1189"/>
                </a:lnTo>
                <a:lnTo>
                  <a:pt x="857" y="1189"/>
                </a:lnTo>
                <a:lnTo>
                  <a:pt x="857" y="1189"/>
                </a:lnTo>
                <a:lnTo>
                  <a:pt x="857" y="1189"/>
                </a:lnTo>
                <a:lnTo>
                  <a:pt x="858" y="1189"/>
                </a:lnTo>
                <a:lnTo>
                  <a:pt x="858" y="1189"/>
                </a:lnTo>
                <a:lnTo>
                  <a:pt x="858" y="1189"/>
                </a:lnTo>
                <a:lnTo>
                  <a:pt x="858" y="1189"/>
                </a:lnTo>
                <a:lnTo>
                  <a:pt x="858" y="1189"/>
                </a:lnTo>
                <a:lnTo>
                  <a:pt x="859" y="1189"/>
                </a:lnTo>
                <a:lnTo>
                  <a:pt x="859" y="1189"/>
                </a:lnTo>
                <a:lnTo>
                  <a:pt x="859" y="1189"/>
                </a:lnTo>
                <a:lnTo>
                  <a:pt x="859" y="1189"/>
                </a:lnTo>
                <a:lnTo>
                  <a:pt x="860" y="1189"/>
                </a:lnTo>
                <a:lnTo>
                  <a:pt x="860" y="1189"/>
                </a:lnTo>
                <a:lnTo>
                  <a:pt x="860" y="1189"/>
                </a:lnTo>
                <a:lnTo>
                  <a:pt x="860" y="1189"/>
                </a:lnTo>
                <a:lnTo>
                  <a:pt x="860" y="1189"/>
                </a:lnTo>
                <a:lnTo>
                  <a:pt x="861" y="1189"/>
                </a:lnTo>
                <a:lnTo>
                  <a:pt x="861" y="1189"/>
                </a:lnTo>
                <a:lnTo>
                  <a:pt x="861" y="1189"/>
                </a:lnTo>
                <a:lnTo>
                  <a:pt x="862" y="1189"/>
                </a:lnTo>
                <a:lnTo>
                  <a:pt x="862" y="1189"/>
                </a:lnTo>
                <a:lnTo>
                  <a:pt x="862" y="1189"/>
                </a:lnTo>
                <a:lnTo>
                  <a:pt x="862" y="1189"/>
                </a:lnTo>
                <a:lnTo>
                  <a:pt x="862" y="1189"/>
                </a:lnTo>
                <a:lnTo>
                  <a:pt x="863" y="1189"/>
                </a:lnTo>
                <a:lnTo>
                  <a:pt x="863" y="1189"/>
                </a:lnTo>
                <a:lnTo>
                  <a:pt x="863" y="1189"/>
                </a:lnTo>
                <a:lnTo>
                  <a:pt x="863" y="1189"/>
                </a:lnTo>
                <a:lnTo>
                  <a:pt x="864" y="1189"/>
                </a:lnTo>
                <a:lnTo>
                  <a:pt x="864" y="1189"/>
                </a:lnTo>
                <a:lnTo>
                  <a:pt x="864" y="1189"/>
                </a:lnTo>
                <a:lnTo>
                  <a:pt x="865" y="1189"/>
                </a:lnTo>
                <a:lnTo>
                  <a:pt x="865" y="1189"/>
                </a:lnTo>
                <a:lnTo>
                  <a:pt x="865" y="1189"/>
                </a:lnTo>
                <a:lnTo>
                  <a:pt x="865" y="1189"/>
                </a:lnTo>
                <a:lnTo>
                  <a:pt x="865" y="1189"/>
                </a:lnTo>
                <a:lnTo>
                  <a:pt x="866" y="1189"/>
                </a:lnTo>
                <a:lnTo>
                  <a:pt x="866" y="1189"/>
                </a:lnTo>
                <a:lnTo>
                  <a:pt x="866" y="1189"/>
                </a:lnTo>
                <a:lnTo>
                  <a:pt x="866" y="1189"/>
                </a:lnTo>
                <a:lnTo>
                  <a:pt x="867" y="1189"/>
                </a:lnTo>
                <a:lnTo>
                  <a:pt x="867" y="1189"/>
                </a:lnTo>
                <a:lnTo>
                  <a:pt x="867" y="1189"/>
                </a:lnTo>
                <a:lnTo>
                  <a:pt x="867" y="1189"/>
                </a:lnTo>
                <a:lnTo>
                  <a:pt x="867" y="1189"/>
                </a:lnTo>
                <a:lnTo>
                  <a:pt x="868" y="1189"/>
                </a:lnTo>
                <a:lnTo>
                  <a:pt x="868" y="1189"/>
                </a:lnTo>
                <a:lnTo>
                  <a:pt x="868" y="1189"/>
                </a:lnTo>
                <a:lnTo>
                  <a:pt x="869" y="1189"/>
                </a:lnTo>
                <a:lnTo>
                  <a:pt x="869" y="1189"/>
                </a:lnTo>
                <a:lnTo>
                  <a:pt x="869" y="1189"/>
                </a:lnTo>
                <a:lnTo>
                  <a:pt x="869" y="1189"/>
                </a:lnTo>
                <a:lnTo>
                  <a:pt x="869" y="1189"/>
                </a:lnTo>
                <a:lnTo>
                  <a:pt x="870" y="1189"/>
                </a:lnTo>
                <a:lnTo>
                  <a:pt x="870" y="1189"/>
                </a:lnTo>
                <a:lnTo>
                  <a:pt x="870" y="1189"/>
                </a:lnTo>
                <a:lnTo>
                  <a:pt x="870" y="1189"/>
                </a:lnTo>
                <a:lnTo>
                  <a:pt x="871" y="1189"/>
                </a:lnTo>
                <a:lnTo>
                  <a:pt x="871" y="1189"/>
                </a:lnTo>
                <a:lnTo>
                  <a:pt x="871" y="1189"/>
                </a:lnTo>
                <a:lnTo>
                  <a:pt x="871" y="1189"/>
                </a:lnTo>
                <a:lnTo>
                  <a:pt x="871" y="1189"/>
                </a:lnTo>
                <a:lnTo>
                  <a:pt x="872" y="1189"/>
                </a:lnTo>
                <a:lnTo>
                  <a:pt x="872" y="1189"/>
                </a:lnTo>
                <a:lnTo>
                  <a:pt x="872" y="1189"/>
                </a:lnTo>
                <a:lnTo>
                  <a:pt x="873" y="1189"/>
                </a:lnTo>
                <a:lnTo>
                  <a:pt x="873" y="1189"/>
                </a:lnTo>
                <a:lnTo>
                  <a:pt x="873" y="1189"/>
                </a:lnTo>
                <a:lnTo>
                  <a:pt x="873" y="1189"/>
                </a:lnTo>
                <a:lnTo>
                  <a:pt x="873" y="1189"/>
                </a:lnTo>
                <a:lnTo>
                  <a:pt x="874" y="1189"/>
                </a:lnTo>
                <a:lnTo>
                  <a:pt x="874" y="1189"/>
                </a:lnTo>
                <a:lnTo>
                  <a:pt x="874" y="1189"/>
                </a:lnTo>
                <a:lnTo>
                  <a:pt x="874" y="1189"/>
                </a:lnTo>
                <a:lnTo>
                  <a:pt x="875" y="1189"/>
                </a:lnTo>
                <a:lnTo>
                  <a:pt x="875" y="1189"/>
                </a:lnTo>
                <a:lnTo>
                  <a:pt x="875" y="1189"/>
                </a:lnTo>
                <a:lnTo>
                  <a:pt x="875" y="1189"/>
                </a:lnTo>
                <a:lnTo>
                  <a:pt x="875" y="1189"/>
                </a:lnTo>
                <a:lnTo>
                  <a:pt x="876" y="1189"/>
                </a:lnTo>
                <a:lnTo>
                  <a:pt x="876" y="1189"/>
                </a:lnTo>
                <a:lnTo>
                  <a:pt x="876" y="1189"/>
                </a:lnTo>
                <a:lnTo>
                  <a:pt x="877" y="1189"/>
                </a:lnTo>
                <a:lnTo>
                  <a:pt x="877" y="1189"/>
                </a:lnTo>
                <a:lnTo>
                  <a:pt x="877" y="1189"/>
                </a:lnTo>
                <a:lnTo>
                  <a:pt x="877" y="1189"/>
                </a:lnTo>
                <a:lnTo>
                  <a:pt x="878" y="1189"/>
                </a:lnTo>
                <a:lnTo>
                  <a:pt x="878" y="1189"/>
                </a:lnTo>
                <a:lnTo>
                  <a:pt x="878" y="1189"/>
                </a:lnTo>
                <a:lnTo>
                  <a:pt x="878" y="1189"/>
                </a:lnTo>
                <a:lnTo>
                  <a:pt x="878" y="1189"/>
                </a:lnTo>
                <a:lnTo>
                  <a:pt x="879" y="1189"/>
                </a:lnTo>
                <a:lnTo>
                  <a:pt x="879" y="1189"/>
                </a:lnTo>
                <a:lnTo>
                  <a:pt x="879" y="1189"/>
                </a:lnTo>
                <a:lnTo>
                  <a:pt x="880" y="1189"/>
                </a:lnTo>
                <a:lnTo>
                  <a:pt x="880" y="1189"/>
                </a:lnTo>
                <a:lnTo>
                  <a:pt x="880" y="1189"/>
                </a:lnTo>
                <a:lnTo>
                  <a:pt x="880" y="1189"/>
                </a:lnTo>
                <a:lnTo>
                  <a:pt x="880" y="1189"/>
                </a:lnTo>
                <a:lnTo>
                  <a:pt x="881" y="1189"/>
                </a:lnTo>
                <a:lnTo>
                  <a:pt x="881" y="1189"/>
                </a:lnTo>
                <a:lnTo>
                  <a:pt x="881" y="1189"/>
                </a:lnTo>
                <a:lnTo>
                  <a:pt x="881" y="1189"/>
                </a:lnTo>
                <a:lnTo>
                  <a:pt x="882" y="1189"/>
                </a:lnTo>
                <a:lnTo>
                  <a:pt x="882" y="1189"/>
                </a:lnTo>
                <a:lnTo>
                  <a:pt x="882" y="1189"/>
                </a:lnTo>
                <a:lnTo>
                  <a:pt x="882" y="1189"/>
                </a:lnTo>
                <a:lnTo>
                  <a:pt x="882" y="1189"/>
                </a:lnTo>
                <a:lnTo>
                  <a:pt x="883" y="1189"/>
                </a:lnTo>
                <a:lnTo>
                  <a:pt x="883" y="1189"/>
                </a:lnTo>
                <a:lnTo>
                  <a:pt x="883" y="1189"/>
                </a:lnTo>
                <a:lnTo>
                  <a:pt x="884" y="1189"/>
                </a:lnTo>
                <a:lnTo>
                  <a:pt x="884" y="1189"/>
                </a:lnTo>
                <a:lnTo>
                  <a:pt x="884" y="1189"/>
                </a:lnTo>
                <a:lnTo>
                  <a:pt x="884" y="1189"/>
                </a:lnTo>
                <a:lnTo>
                  <a:pt x="884" y="1189"/>
                </a:lnTo>
                <a:lnTo>
                  <a:pt x="885" y="1189"/>
                </a:lnTo>
                <a:lnTo>
                  <a:pt x="885" y="1189"/>
                </a:lnTo>
                <a:lnTo>
                  <a:pt x="885" y="1189"/>
                </a:lnTo>
                <a:lnTo>
                  <a:pt x="885" y="1189"/>
                </a:lnTo>
                <a:lnTo>
                  <a:pt x="886" y="1189"/>
                </a:lnTo>
                <a:lnTo>
                  <a:pt x="886" y="1189"/>
                </a:lnTo>
                <a:lnTo>
                  <a:pt x="886" y="1189"/>
                </a:lnTo>
                <a:lnTo>
                  <a:pt x="886" y="1189"/>
                </a:lnTo>
                <a:lnTo>
                  <a:pt x="886" y="1189"/>
                </a:lnTo>
                <a:lnTo>
                  <a:pt x="887" y="1189"/>
                </a:lnTo>
                <a:lnTo>
                  <a:pt x="887" y="1189"/>
                </a:lnTo>
                <a:lnTo>
                  <a:pt x="887" y="1189"/>
                </a:lnTo>
                <a:lnTo>
                  <a:pt x="888" y="1189"/>
                </a:lnTo>
                <a:lnTo>
                  <a:pt x="888" y="1189"/>
                </a:lnTo>
                <a:lnTo>
                  <a:pt x="888" y="1189"/>
                </a:lnTo>
                <a:lnTo>
                  <a:pt x="888" y="1189"/>
                </a:lnTo>
                <a:lnTo>
                  <a:pt x="888" y="1189"/>
                </a:lnTo>
                <a:lnTo>
                  <a:pt x="889" y="1189"/>
                </a:lnTo>
                <a:lnTo>
                  <a:pt x="889" y="1189"/>
                </a:lnTo>
                <a:lnTo>
                  <a:pt x="889" y="1189"/>
                </a:lnTo>
                <a:lnTo>
                  <a:pt x="889" y="1189"/>
                </a:lnTo>
                <a:lnTo>
                  <a:pt x="890" y="1189"/>
                </a:lnTo>
                <a:lnTo>
                  <a:pt x="890" y="1189"/>
                </a:lnTo>
                <a:lnTo>
                  <a:pt x="890" y="1189"/>
                </a:lnTo>
                <a:lnTo>
                  <a:pt x="891" y="1189"/>
                </a:lnTo>
                <a:lnTo>
                  <a:pt x="891" y="1189"/>
                </a:lnTo>
                <a:lnTo>
                  <a:pt x="891" y="1189"/>
                </a:lnTo>
                <a:lnTo>
                  <a:pt x="891" y="1189"/>
                </a:lnTo>
                <a:lnTo>
                  <a:pt x="891" y="1189"/>
                </a:lnTo>
                <a:lnTo>
                  <a:pt x="892" y="1189"/>
                </a:lnTo>
                <a:lnTo>
                  <a:pt x="892" y="1189"/>
                </a:lnTo>
                <a:lnTo>
                  <a:pt x="892" y="1189"/>
                </a:lnTo>
                <a:lnTo>
                  <a:pt x="892" y="1189"/>
                </a:lnTo>
                <a:lnTo>
                  <a:pt x="893" y="1189"/>
                </a:lnTo>
                <a:lnTo>
                  <a:pt x="893" y="1189"/>
                </a:lnTo>
                <a:lnTo>
                  <a:pt x="893" y="1189"/>
                </a:lnTo>
                <a:lnTo>
                  <a:pt x="893" y="1189"/>
                </a:lnTo>
                <a:lnTo>
                  <a:pt x="893" y="1189"/>
                </a:lnTo>
                <a:lnTo>
                  <a:pt x="894" y="1189"/>
                </a:lnTo>
                <a:lnTo>
                  <a:pt x="894" y="1189"/>
                </a:lnTo>
                <a:lnTo>
                  <a:pt x="894" y="1189"/>
                </a:lnTo>
                <a:lnTo>
                  <a:pt x="895" y="1189"/>
                </a:lnTo>
                <a:lnTo>
                  <a:pt x="895" y="1189"/>
                </a:lnTo>
                <a:lnTo>
                  <a:pt x="895" y="1189"/>
                </a:lnTo>
                <a:lnTo>
                  <a:pt x="895" y="1189"/>
                </a:lnTo>
                <a:lnTo>
                  <a:pt x="895" y="1189"/>
                </a:lnTo>
                <a:lnTo>
                  <a:pt x="896" y="1189"/>
                </a:lnTo>
                <a:lnTo>
                  <a:pt x="896" y="1189"/>
                </a:lnTo>
                <a:lnTo>
                  <a:pt x="896" y="1189"/>
                </a:lnTo>
                <a:lnTo>
                  <a:pt x="896" y="1189"/>
                </a:lnTo>
                <a:lnTo>
                  <a:pt x="897" y="1189"/>
                </a:lnTo>
                <a:lnTo>
                  <a:pt x="897" y="1189"/>
                </a:lnTo>
                <a:lnTo>
                  <a:pt x="897" y="1189"/>
                </a:lnTo>
                <a:lnTo>
                  <a:pt x="897" y="1189"/>
                </a:lnTo>
                <a:lnTo>
                  <a:pt x="897" y="1189"/>
                </a:lnTo>
                <a:lnTo>
                  <a:pt x="898" y="1189"/>
                </a:lnTo>
                <a:lnTo>
                  <a:pt x="898" y="1189"/>
                </a:lnTo>
                <a:lnTo>
                  <a:pt x="898" y="1189"/>
                </a:lnTo>
                <a:lnTo>
                  <a:pt x="899" y="1189"/>
                </a:lnTo>
                <a:lnTo>
                  <a:pt x="899" y="1189"/>
                </a:lnTo>
                <a:lnTo>
                  <a:pt x="899" y="1189"/>
                </a:lnTo>
                <a:lnTo>
                  <a:pt x="899" y="1189"/>
                </a:lnTo>
                <a:lnTo>
                  <a:pt x="899" y="1189"/>
                </a:lnTo>
                <a:lnTo>
                  <a:pt x="900" y="1189"/>
                </a:lnTo>
                <a:lnTo>
                  <a:pt x="900" y="1189"/>
                </a:lnTo>
                <a:lnTo>
                  <a:pt x="900" y="1189"/>
                </a:lnTo>
                <a:lnTo>
                  <a:pt x="900" y="1189"/>
                </a:lnTo>
                <a:lnTo>
                  <a:pt x="901" y="1189"/>
                </a:lnTo>
                <a:lnTo>
                  <a:pt x="901" y="1189"/>
                </a:lnTo>
                <a:lnTo>
                  <a:pt x="901" y="1189"/>
                </a:lnTo>
                <a:lnTo>
                  <a:pt x="901" y="1189"/>
                </a:lnTo>
                <a:lnTo>
                  <a:pt x="901" y="1189"/>
                </a:lnTo>
                <a:lnTo>
                  <a:pt x="902" y="1189"/>
                </a:lnTo>
                <a:lnTo>
                  <a:pt x="902" y="1189"/>
                </a:lnTo>
                <a:lnTo>
                  <a:pt x="902" y="1189"/>
                </a:lnTo>
                <a:lnTo>
                  <a:pt x="903" y="1189"/>
                </a:lnTo>
                <a:lnTo>
                  <a:pt x="903" y="1189"/>
                </a:lnTo>
                <a:lnTo>
                  <a:pt x="903" y="1189"/>
                </a:lnTo>
                <a:lnTo>
                  <a:pt x="903" y="1189"/>
                </a:lnTo>
                <a:lnTo>
                  <a:pt x="904" y="1189"/>
                </a:lnTo>
                <a:lnTo>
                  <a:pt x="904" y="1189"/>
                </a:lnTo>
                <a:lnTo>
                  <a:pt x="904" y="1189"/>
                </a:lnTo>
                <a:lnTo>
                  <a:pt x="904" y="1189"/>
                </a:lnTo>
                <a:lnTo>
                  <a:pt x="904" y="1189"/>
                </a:lnTo>
                <a:lnTo>
                  <a:pt x="905" y="1189"/>
                </a:lnTo>
                <a:lnTo>
                  <a:pt x="905" y="1189"/>
                </a:lnTo>
                <a:lnTo>
                  <a:pt x="905" y="1189"/>
                </a:lnTo>
                <a:lnTo>
                  <a:pt x="905" y="1189"/>
                </a:lnTo>
                <a:lnTo>
                  <a:pt x="906" y="1189"/>
                </a:lnTo>
                <a:lnTo>
                  <a:pt x="906" y="1189"/>
                </a:lnTo>
                <a:lnTo>
                  <a:pt x="906" y="1189"/>
                </a:lnTo>
                <a:lnTo>
                  <a:pt x="906" y="1189"/>
                </a:lnTo>
                <a:lnTo>
                  <a:pt x="907" y="1189"/>
                </a:lnTo>
                <a:lnTo>
                  <a:pt x="907" y="1189"/>
                </a:lnTo>
                <a:lnTo>
                  <a:pt x="907" y="1189"/>
                </a:lnTo>
                <a:lnTo>
                  <a:pt x="907" y="1189"/>
                </a:lnTo>
                <a:lnTo>
                  <a:pt x="908" y="1189"/>
                </a:lnTo>
                <a:lnTo>
                  <a:pt x="908" y="1189"/>
                </a:lnTo>
                <a:lnTo>
                  <a:pt x="908" y="1189"/>
                </a:lnTo>
                <a:lnTo>
                  <a:pt x="908" y="1189"/>
                </a:lnTo>
                <a:lnTo>
                  <a:pt x="908" y="1189"/>
                </a:lnTo>
                <a:lnTo>
                  <a:pt x="909" y="1189"/>
                </a:lnTo>
                <a:lnTo>
                  <a:pt x="909" y="1189"/>
                </a:lnTo>
                <a:lnTo>
                  <a:pt x="909" y="1189"/>
                </a:lnTo>
                <a:lnTo>
                  <a:pt x="910" y="1189"/>
                </a:lnTo>
                <a:lnTo>
                  <a:pt x="910" y="1189"/>
                </a:lnTo>
                <a:lnTo>
                  <a:pt x="910" y="1189"/>
                </a:lnTo>
                <a:lnTo>
                  <a:pt x="910" y="1189"/>
                </a:lnTo>
                <a:lnTo>
                  <a:pt x="910" y="1189"/>
                </a:lnTo>
                <a:lnTo>
                  <a:pt x="911" y="1189"/>
                </a:lnTo>
                <a:lnTo>
                  <a:pt x="911" y="1189"/>
                </a:lnTo>
                <a:lnTo>
                  <a:pt x="911" y="1189"/>
                </a:lnTo>
                <a:lnTo>
                  <a:pt x="911" y="1189"/>
                </a:lnTo>
                <a:lnTo>
                  <a:pt x="912" y="1189"/>
                </a:lnTo>
                <a:lnTo>
                  <a:pt x="912" y="1189"/>
                </a:lnTo>
                <a:lnTo>
                  <a:pt x="912" y="1189"/>
                </a:lnTo>
                <a:lnTo>
                  <a:pt x="912" y="1189"/>
                </a:lnTo>
                <a:lnTo>
                  <a:pt x="912" y="1189"/>
                </a:lnTo>
                <a:lnTo>
                  <a:pt x="913" y="1189"/>
                </a:lnTo>
                <a:lnTo>
                  <a:pt x="913" y="1189"/>
                </a:lnTo>
                <a:lnTo>
                  <a:pt x="913" y="1189"/>
                </a:lnTo>
                <a:lnTo>
                  <a:pt x="914" y="1189"/>
                </a:lnTo>
                <a:lnTo>
                  <a:pt x="914" y="1189"/>
                </a:lnTo>
                <a:lnTo>
                  <a:pt x="914" y="1189"/>
                </a:lnTo>
                <a:lnTo>
                  <a:pt x="914" y="1189"/>
                </a:lnTo>
                <a:lnTo>
                  <a:pt x="914" y="1189"/>
                </a:lnTo>
                <a:lnTo>
                  <a:pt x="915" y="1189"/>
                </a:lnTo>
                <a:lnTo>
                  <a:pt x="915" y="1189"/>
                </a:lnTo>
                <a:lnTo>
                  <a:pt x="915" y="1189"/>
                </a:lnTo>
                <a:lnTo>
                  <a:pt x="915" y="1189"/>
                </a:lnTo>
                <a:lnTo>
                  <a:pt x="916" y="1189"/>
                </a:lnTo>
                <a:lnTo>
                  <a:pt x="916" y="1189"/>
                </a:lnTo>
                <a:lnTo>
                  <a:pt x="916" y="1189"/>
                </a:lnTo>
                <a:lnTo>
                  <a:pt x="916" y="1189"/>
                </a:lnTo>
                <a:lnTo>
                  <a:pt x="917" y="1189"/>
                </a:lnTo>
                <a:lnTo>
                  <a:pt x="917" y="1189"/>
                </a:lnTo>
                <a:lnTo>
                  <a:pt x="917" y="1189"/>
                </a:lnTo>
                <a:lnTo>
                  <a:pt x="917" y="1189"/>
                </a:lnTo>
                <a:lnTo>
                  <a:pt x="918" y="1189"/>
                </a:lnTo>
                <a:lnTo>
                  <a:pt x="918" y="1189"/>
                </a:lnTo>
                <a:lnTo>
                  <a:pt x="918" y="1189"/>
                </a:lnTo>
                <a:lnTo>
                  <a:pt x="918" y="1189"/>
                </a:lnTo>
                <a:lnTo>
                  <a:pt x="919" y="1189"/>
                </a:lnTo>
                <a:lnTo>
                  <a:pt x="919" y="1189"/>
                </a:lnTo>
                <a:lnTo>
                  <a:pt x="919" y="1189"/>
                </a:lnTo>
                <a:lnTo>
                  <a:pt x="919" y="1189"/>
                </a:lnTo>
                <a:lnTo>
                  <a:pt x="919" y="1189"/>
                </a:lnTo>
                <a:lnTo>
                  <a:pt x="920" y="1189"/>
                </a:lnTo>
                <a:lnTo>
                  <a:pt x="920" y="1189"/>
                </a:lnTo>
                <a:lnTo>
                  <a:pt x="920" y="1189"/>
                </a:lnTo>
                <a:lnTo>
                  <a:pt x="920" y="1189"/>
                </a:lnTo>
                <a:lnTo>
                  <a:pt x="921" y="1189"/>
                </a:lnTo>
                <a:lnTo>
                  <a:pt x="921" y="1189"/>
                </a:lnTo>
                <a:lnTo>
                  <a:pt x="921" y="1189"/>
                </a:lnTo>
                <a:lnTo>
                  <a:pt x="921" y="1189"/>
                </a:lnTo>
                <a:lnTo>
                  <a:pt x="922" y="1189"/>
                </a:lnTo>
                <a:lnTo>
                  <a:pt x="922" y="1189"/>
                </a:lnTo>
                <a:lnTo>
                  <a:pt x="922" y="1189"/>
                </a:lnTo>
                <a:lnTo>
                  <a:pt x="922" y="1189"/>
                </a:lnTo>
                <a:lnTo>
                  <a:pt x="923" y="1189"/>
                </a:lnTo>
                <a:lnTo>
                  <a:pt x="923" y="1189"/>
                </a:lnTo>
                <a:lnTo>
                  <a:pt x="923" y="1189"/>
                </a:lnTo>
                <a:lnTo>
                  <a:pt x="923" y="1189"/>
                </a:lnTo>
                <a:lnTo>
                  <a:pt x="923" y="1189"/>
                </a:lnTo>
                <a:lnTo>
                  <a:pt x="924" y="1189"/>
                </a:lnTo>
                <a:lnTo>
                  <a:pt x="924" y="1189"/>
                </a:lnTo>
                <a:lnTo>
                  <a:pt x="924" y="1189"/>
                </a:lnTo>
                <a:lnTo>
                  <a:pt x="924" y="1189"/>
                </a:lnTo>
                <a:lnTo>
                  <a:pt x="925" y="1189"/>
                </a:lnTo>
                <a:lnTo>
                  <a:pt x="925" y="1189"/>
                </a:lnTo>
                <a:lnTo>
                  <a:pt x="925" y="1189"/>
                </a:lnTo>
                <a:lnTo>
                  <a:pt x="925" y="1189"/>
                </a:lnTo>
                <a:lnTo>
                  <a:pt x="926" y="1189"/>
                </a:lnTo>
                <a:lnTo>
                  <a:pt x="926" y="1189"/>
                </a:lnTo>
                <a:lnTo>
                  <a:pt x="926" y="1189"/>
                </a:lnTo>
                <a:lnTo>
                  <a:pt x="926" y="1189"/>
                </a:lnTo>
                <a:lnTo>
                  <a:pt x="927" y="1189"/>
                </a:lnTo>
                <a:lnTo>
                  <a:pt x="927" y="1189"/>
                </a:lnTo>
                <a:lnTo>
                  <a:pt x="927" y="1189"/>
                </a:lnTo>
                <a:lnTo>
                  <a:pt x="927" y="1189"/>
                </a:lnTo>
                <a:lnTo>
                  <a:pt x="927" y="1189"/>
                </a:lnTo>
                <a:lnTo>
                  <a:pt x="928" y="1189"/>
                </a:lnTo>
                <a:lnTo>
                  <a:pt x="928" y="1189"/>
                </a:lnTo>
                <a:lnTo>
                  <a:pt x="928" y="1189"/>
                </a:lnTo>
                <a:lnTo>
                  <a:pt x="929" y="1189"/>
                </a:lnTo>
                <a:lnTo>
                  <a:pt x="929" y="1189"/>
                </a:lnTo>
                <a:lnTo>
                  <a:pt x="929" y="1189"/>
                </a:lnTo>
                <a:lnTo>
                  <a:pt x="929" y="1189"/>
                </a:lnTo>
                <a:lnTo>
                  <a:pt x="930" y="1189"/>
                </a:lnTo>
                <a:lnTo>
                  <a:pt x="930" y="1189"/>
                </a:lnTo>
                <a:lnTo>
                  <a:pt x="930" y="1189"/>
                </a:lnTo>
                <a:lnTo>
                  <a:pt x="930" y="1189"/>
                </a:lnTo>
                <a:lnTo>
                  <a:pt x="930" y="1189"/>
                </a:lnTo>
                <a:lnTo>
                  <a:pt x="931" y="1189"/>
                </a:lnTo>
                <a:lnTo>
                  <a:pt x="931" y="1189"/>
                </a:lnTo>
                <a:lnTo>
                  <a:pt x="931" y="1189"/>
                </a:lnTo>
                <a:lnTo>
                  <a:pt x="931" y="1189"/>
                </a:lnTo>
                <a:lnTo>
                  <a:pt x="932" y="1189"/>
                </a:lnTo>
                <a:lnTo>
                  <a:pt x="932" y="1189"/>
                </a:lnTo>
                <a:lnTo>
                  <a:pt x="932" y="1189"/>
                </a:lnTo>
                <a:lnTo>
                  <a:pt x="932" y="1189"/>
                </a:lnTo>
                <a:lnTo>
                  <a:pt x="933" y="1189"/>
                </a:lnTo>
                <a:lnTo>
                  <a:pt x="933" y="1189"/>
                </a:lnTo>
                <a:lnTo>
                  <a:pt x="933" y="1189"/>
                </a:lnTo>
                <a:lnTo>
                  <a:pt x="933" y="1189"/>
                </a:lnTo>
                <a:lnTo>
                  <a:pt x="934" y="1189"/>
                </a:lnTo>
                <a:lnTo>
                  <a:pt x="934" y="1189"/>
                </a:lnTo>
                <a:lnTo>
                  <a:pt x="934" y="1189"/>
                </a:lnTo>
                <a:lnTo>
                  <a:pt x="934" y="1189"/>
                </a:lnTo>
                <a:lnTo>
                  <a:pt x="934" y="1189"/>
                </a:lnTo>
                <a:lnTo>
                  <a:pt x="935" y="1189"/>
                </a:lnTo>
                <a:lnTo>
                  <a:pt x="935" y="1189"/>
                </a:lnTo>
                <a:lnTo>
                  <a:pt x="935" y="1189"/>
                </a:lnTo>
                <a:lnTo>
                  <a:pt x="935" y="1189"/>
                </a:lnTo>
                <a:lnTo>
                  <a:pt x="936" y="1189"/>
                </a:lnTo>
                <a:lnTo>
                  <a:pt x="936" y="1189"/>
                </a:lnTo>
                <a:lnTo>
                  <a:pt x="936" y="1189"/>
                </a:lnTo>
                <a:lnTo>
                  <a:pt x="936" y="1189"/>
                </a:lnTo>
                <a:lnTo>
                  <a:pt x="937" y="1189"/>
                </a:lnTo>
                <a:lnTo>
                  <a:pt x="937" y="1189"/>
                </a:lnTo>
                <a:lnTo>
                  <a:pt x="937" y="1189"/>
                </a:lnTo>
                <a:lnTo>
                  <a:pt x="937" y="1189"/>
                </a:lnTo>
                <a:lnTo>
                  <a:pt x="938" y="1189"/>
                </a:lnTo>
                <a:lnTo>
                  <a:pt x="938" y="1189"/>
                </a:lnTo>
                <a:lnTo>
                  <a:pt x="938" y="1189"/>
                </a:lnTo>
                <a:lnTo>
                  <a:pt x="938" y="1189"/>
                </a:lnTo>
                <a:lnTo>
                  <a:pt x="938" y="1189"/>
                </a:lnTo>
                <a:lnTo>
                  <a:pt x="939" y="1189"/>
                </a:lnTo>
                <a:lnTo>
                  <a:pt x="939" y="1189"/>
                </a:lnTo>
                <a:lnTo>
                  <a:pt x="939" y="1189"/>
                </a:lnTo>
                <a:lnTo>
                  <a:pt x="939" y="1189"/>
                </a:lnTo>
                <a:lnTo>
                  <a:pt x="940" y="1189"/>
                </a:lnTo>
                <a:lnTo>
                  <a:pt x="940" y="1189"/>
                </a:lnTo>
                <a:lnTo>
                  <a:pt x="940" y="1189"/>
                </a:lnTo>
                <a:lnTo>
                  <a:pt x="940" y="1189"/>
                </a:lnTo>
                <a:lnTo>
                  <a:pt x="941" y="1189"/>
                </a:lnTo>
                <a:lnTo>
                  <a:pt x="941" y="1189"/>
                </a:lnTo>
                <a:lnTo>
                  <a:pt x="941" y="1189"/>
                </a:lnTo>
                <a:lnTo>
                  <a:pt x="941" y="1189"/>
                </a:lnTo>
                <a:lnTo>
                  <a:pt x="942" y="1189"/>
                </a:lnTo>
                <a:lnTo>
                  <a:pt x="942" y="1189"/>
                </a:lnTo>
                <a:lnTo>
                  <a:pt x="942" y="1189"/>
                </a:lnTo>
                <a:lnTo>
                  <a:pt x="942" y="1189"/>
                </a:lnTo>
                <a:lnTo>
                  <a:pt x="942" y="1189"/>
                </a:lnTo>
                <a:lnTo>
                  <a:pt x="943" y="1189"/>
                </a:lnTo>
                <a:lnTo>
                  <a:pt x="943" y="1189"/>
                </a:lnTo>
                <a:lnTo>
                  <a:pt x="943" y="1189"/>
                </a:lnTo>
                <a:lnTo>
                  <a:pt x="943" y="1189"/>
                </a:lnTo>
                <a:lnTo>
                  <a:pt x="944" y="1189"/>
                </a:lnTo>
                <a:lnTo>
                  <a:pt x="944" y="1189"/>
                </a:lnTo>
                <a:lnTo>
                  <a:pt x="944" y="1189"/>
                </a:lnTo>
                <a:lnTo>
                  <a:pt x="945" y="1189"/>
                </a:lnTo>
                <a:lnTo>
                  <a:pt x="945" y="1189"/>
                </a:lnTo>
                <a:lnTo>
                  <a:pt x="945" y="1189"/>
                </a:lnTo>
                <a:lnTo>
                  <a:pt x="945" y="1189"/>
                </a:lnTo>
                <a:lnTo>
                  <a:pt x="945" y="1189"/>
                </a:lnTo>
                <a:lnTo>
                  <a:pt x="946" y="1189"/>
                </a:lnTo>
                <a:lnTo>
                  <a:pt x="946" y="1189"/>
                </a:lnTo>
                <a:lnTo>
                  <a:pt x="946" y="1189"/>
                </a:lnTo>
                <a:lnTo>
                  <a:pt x="946" y="1189"/>
                </a:lnTo>
                <a:lnTo>
                  <a:pt x="947" y="1189"/>
                </a:lnTo>
                <a:lnTo>
                  <a:pt x="947" y="1189"/>
                </a:lnTo>
                <a:lnTo>
                  <a:pt x="947" y="1189"/>
                </a:lnTo>
                <a:lnTo>
                  <a:pt x="947" y="1189"/>
                </a:lnTo>
                <a:lnTo>
                  <a:pt x="948" y="1189"/>
                </a:lnTo>
                <a:lnTo>
                  <a:pt x="948" y="1189"/>
                </a:lnTo>
                <a:lnTo>
                  <a:pt x="948" y="1189"/>
                </a:lnTo>
                <a:lnTo>
                  <a:pt x="948" y="1189"/>
                </a:lnTo>
                <a:lnTo>
                  <a:pt x="949" y="1189"/>
                </a:lnTo>
                <a:lnTo>
                  <a:pt x="949" y="1189"/>
                </a:lnTo>
                <a:lnTo>
                  <a:pt x="949" y="1189"/>
                </a:lnTo>
                <a:lnTo>
                  <a:pt x="949" y="1189"/>
                </a:lnTo>
                <a:lnTo>
                  <a:pt x="949" y="1189"/>
                </a:lnTo>
                <a:lnTo>
                  <a:pt x="950" y="1189"/>
                </a:lnTo>
                <a:lnTo>
                  <a:pt x="950" y="1189"/>
                </a:lnTo>
                <a:lnTo>
                  <a:pt x="950" y="1189"/>
                </a:lnTo>
                <a:lnTo>
                  <a:pt x="950" y="1189"/>
                </a:lnTo>
                <a:lnTo>
                  <a:pt x="951" y="1189"/>
                </a:lnTo>
                <a:lnTo>
                  <a:pt x="951" y="1189"/>
                </a:lnTo>
                <a:lnTo>
                  <a:pt x="951" y="1189"/>
                </a:lnTo>
                <a:lnTo>
                  <a:pt x="951" y="1189"/>
                </a:lnTo>
                <a:lnTo>
                  <a:pt x="952" y="1189"/>
                </a:lnTo>
                <a:lnTo>
                  <a:pt x="952" y="1189"/>
                </a:lnTo>
                <a:lnTo>
                  <a:pt x="952" y="1189"/>
                </a:lnTo>
                <a:lnTo>
                  <a:pt x="952" y="1189"/>
                </a:lnTo>
                <a:lnTo>
                  <a:pt x="953" y="1189"/>
                </a:lnTo>
                <a:lnTo>
                  <a:pt x="953" y="1189"/>
                </a:lnTo>
                <a:lnTo>
                  <a:pt x="953" y="1189"/>
                </a:lnTo>
                <a:lnTo>
                  <a:pt x="953" y="1189"/>
                </a:lnTo>
                <a:lnTo>
                  <a:pt x="953" y="1189"/>
                </a:lnTo>
                <a:lnTo>
                  <a:pt x="954" y="1189"/>
                </a:lnTo>
                <a:lnTo>
                  <a:pt x="954" y="1189"/>
                </a:lnTo>
                <a:lnTo>
                  <a:pt x="954" y="1189"/>
                </a:lnTo>
                <a:lnTo>
                  <a:pt x="954" y="1189"/>
                </a:lnTo>
                <a:lnTo>
                  <a:pt x="955" y="1189"/>
                </a:lnTo>
                <a:lnTo>
                  <a:pt x="955" y="1189"/>
                </a:lnTo>
                <a:lnTo>
                  <a:pt x="955" y="1189"/>
                </a:lnTo>
                <a:lnTo>
                  <a:pt x="955" y="1189"/>
                </a:lnTo>
                <a:lnTo>
                  <a:pt x="956" y="1189"/>
                </a:lnTo>
                <a:lnTo>
                  <a:pt x="956" y="1189"/>
                </a:lnTo>
                <a:lnTo>
                  <a:pt x="956" y="1189"/>
                </a:lnTo>
                <a:lnTo>
                  <a:pt x="956" y="1189"/>
                </a:lnTo>
                <a:lnTo>
                  <a:pt x="957" y="1189"/>
                </a:lnTo>
                <a:lnTo>
                  <a:pt x="957" y="1189"/>
                </a:lnTo>
                <a:lnTo>
                  <a:pt x="957" y="1189"/>
                </a:lnTo>
                <a:lnTo>
                  <a:pt x="957" y="1189"/>
                </a:lnTo>
                <a:lnTo>
                  <a:pt x="958" y="1189"/>
                </a:lnTo>
                <a:lnTo>
                  <a:pt x="958" y="1189"/>
                </a:lnTo>
                <a:lnTo>
                  <a:pt x="958" y="1189"/>
                </a:lnTo>
                <a:lnTo>
                  <a:pt x="958" y="1189"/>
                </a:lnTo>
                <a:lnTo>
                  <a:pt x="958" y="1189"/>
                </a:lnTo>
                <a:lnTo>
                  <a:pt x="959" y="1189"/>
                </a:lnTo>
                <a:lnTo>
                  <a:pt x="959" y="1189"/>
                </a:lnTo>
                <a:lnTo>
                  <a:pt x="959" y="1189"/>
                </a:lnTo>
                <a:lnTo>
                  <a:pt x="960" y="1189"/>
                </a:lnTo>
                <a:lnTo>
                  <a:pt x="960" y="1189"/>
                </a:lnTo>
                <a:lnTo>
                  <a:pt x="960" y="1189"/>
                </a:lnTo>
                <a:lnTo>
                  <a:pt x="960" y="1189"/>
                </a:lnTo>
                <a:lnTo>
                  <a:pt x="960" y="1189"/>
                </a:lnTo>
                <a:lnTo>
                  <a:pt x="961" y="1189"/>
                </a:lnTo>
                <a:lnTo>
                  <a:pt x="961" y="1189"/>
                </a:lnTo>
                <a:lnTo>
                  <a:pt x="961" y="1189"/>
                </a:lnTo>
                <a:lnTo>
                  <a:pt x="961" y="1189"/>
                </a:lnTo>
                <a:lnTo>
                  <a:pt x="962" y="1189"/>
                </a:lnTo>
                <a:lnTo>
                  <a:pt x="962" y="1189"/>
                </a:lnTo>
                <a:lnTo>
                  <a:pt x="962" y="1189"/>
                </a:lnTo>
                <a:lnTo>
                  <a:pt x="962" y="1189"/>
                </a:lnTo>
                <a:lnTo>
                  <a:pt x="962" y="1189"/>
                </a:lnTo>
                <a:lnTo>
                  <a:pt x="963" y="1189"/>
                </a:lnTo>
                <a:lnTo>
                  <a:pt x="963" y="1189"/>
                </a:lnTo>
                <a:lnTo>
                  <a:pt x="963" y="1189"/>
                </a:lnTo>
                <a:lnTo>
                  <a:pt x="964" y="1189"/>
                </a:lnTo>
                <a:lnTo>
                  <a:pt x="964" y="1189"/>
                </a:lnTo>
                <a:lnTo>
                  <a:pt x="964" y="1189"/>
                </a:lnTo>
                <a:lnTo>
                  <a:pt x="964" y="1189"/>
                </a:lnTo>
                <a:lnTo>
                  <a:pt x="964" y="1189"/>
                </a:lnTo>
                <a:lnTo>
                  <a:pt x="965" y="1189"/>
                </a:lnTo>
                <a:lnTo>
                  <a:pt x="965" y="1189"/>
                </a:lnTo>
                <a:lnTo>
                  <a:pt x="965" y="1189"/>
                </a:lnTo>
                <a:lnTo>
                  <a:pt x="965" y="1189"/>
                </a:lnTo>
                <a:lnTo>
                  <a:pt x="966" y="1189"/>
                </a:lnTo>
                <a:lnTo>
                  <a:pt x="966" y="1189"/>
                </a:lnTo>
                <a:lnTo>
                  <a:pt x="966" y="1189"/>
                </a:lnTo>
                <a:lnTo>
                  <a:pt x="966" y="1189"/>
                </a:lnTo>
                <a:lnTo>
                  <a:pt x="967" y="1189"/>
                </a:lnTo>
                <a:lnTo>
                  <a:pt x="967" y="1189"/>
                </a:lnTo>
                <a:lnTo>
                  <a:pt x="967" y="1189"/>
                </a:lnTo>
                <a:lnTo>
                  <a:pt x="967" y="1189"/>
                </a:lnTo>
                <a:lnTo>
                  <a:pt x="968" y="1189"/>
                </a:lnTo>
                <a:lnTo>
                  <a:pt x="968" y="1189"/>
                </a:lnTo>
                <a:lnTo>
                  <a:pt x="968" y="1189"/>
                </a:lnTo>
                <a:lnTo>
                  <a:pt x="968" y="1189"/>
                </a:lnTo>
                <a:lnTo>
                  <a:pt x="968" y="1189"/>
                </a:lnTo>
                <a:lnTo>
                  <a:pt x="969" y="1189"/>
                </a:lnTo>
                <a:lnTo>
                  <a:pt x="969" y="1189"/>
                </a:lnTo>
                <a:lnTo>
                  <a:pt x="969" y="1189"/>
                </a:lnTo>
                <a:lnTo>
                  <a:pt x="969" y="1189"/>
                </a:lnTo>
                <a:lnTo>
                  <a:pt x="970" y="1189"/>
                </a:lnTo>
                <a:lnTo>
                  <a:pt x="970" y="1189"/>
                </a:lnTo>
                <a:lnTo>
                  <a:pt x="970" y="1189"/>
                </a:lnTo>
                <a:lnTo>
                  <a:pt x="971" y="1189"/>
                </a:lnTo>
                <a:lnTo>
                  <a:pt x="971" y="1189"/>
                </a:lnTo>
                <a:lnTo>
                  <a:pt x="971" y="1189"/>
                </a:lnTo>
                <a:lnTo>
                  <a:pt x="971" y="1189"/>
                </a:lnTo>
                <a:lnTo>
                  <a:pt x="971" y="1189"/>
                </a:lnTo>
                <a:lnTo>
                  <a:pt x="972" y="1189"/>
                </a:lnTo>
                <a:lnTo>
                  <a:pt x="972" y="1189"/>
                </a:lnTo>
                <a:lnTo>
                  <a:pt x="972" y="1189"/>
                </a:lnTo>
                <a:lnTo>
                  <a:pt x="972" y="1189"/>
                </a:lnTo>
                <a:lnTo>
                  <a:pt x="973" y="1189"/>
                </a:lnTo>
                <a:lnTo>
                  <a:pt x="973" y="1189"/>
                </a:lnTo>
                <a:lnTo>
                  <a:pt x="973" y="1189"/>
                </a:lnTo>
                <a:lnTo>
                  <a:pt x="973" y="1189"/>
                </a:lnTo>
                <a:lnTo>
                  <a:pt x="973" y="1189"/>
                </a:lnTo>
                <a:lnTo>
                  <a:pt x="974" y="1189"/>
                </a:lnTo>
                <a:lnTo>
                  <a:pt x="974" y="1189"/>
                </a:lnTo>
                <a:lnTo>
                  <a:pt x="974" y="1189"/>
                </a:lnTo>
                <a:lnTo>
                  <a:pt x="975" y="1189"/>
                </a:lnTo>
                <a:lnTo>
                  <a:pt x="975" y="1189"/>
                </a:lnTo>
                <a:lnTo>
                  <a:pt x="975" y="1189"/>
                </a:lnTo>
                <a:lnTo>
                  <a:pt x="975" y="1189"/>
                </a:lnTo>
                <a:lnTo>
                  <a:pt x="975" y="1189"/>
                </a:lnTo>
                <a:lnTo>
                  <a:pt x="976" y="1189"/>
                </a:lnTo>
                <a:lnTo>
                  <a:pt x="976" y="1189"/>
                </a:lnTo>
                <a:lnTo>
                  <a:pt x="976" y="1189"/>
                </a:lnTo>
                <a:lnTo>
                  <a:pt x="976" y="1189"/>
                </a:lnTo>
                <a:lnTo>
                  <a:pt x="977" y="1189"/>
                </a:lnTo>
                <a:lnTo>
                  <a:pt x="977" y="1189"/>
                </a:lnTo>
                <a:lnTo>
                  <a:pt x="977" y="1189"/>
                </a:lnTo>
                <a:lnTo>
                  <a:pt x="977" y="1189"/>
                </a:lnTo>
                <a:lnTo>
                  <a:pt x="977" y="1189"/>
                </a:lnTo>
                <a:lnTo>
                  <a:pt x="978" y="1189"/>
                </a:lnTo>
                <a:lnTo>
                  <a:pt x="978" y="1189"/>
                </a:lnTo>
                <a:lnTo>
                  <a:pt x="978" y="1189"/>
                </a:lnTo>
                <a:lnTo>
                  <a:pt x="979" y="1189"/>
                </a:lnTo>
                <a:lnTo>
                  <a:pt x="979" y="1189"/>
                </a:lnTo>
                <a:lnTo>
                  <a:pt x="979" y="1189"/>
                </a:lnTo>
                <a:lnTo>
                  <a:pt x="979" y="1189"/>
                </a:lnTo>
                <a:lnTo>
                  <a:pt x="979" y="1189"/>
                </a:lnTo>
                <a:lnTo>
                  <a:pt x="980" y="1189"/>
                </a:lnTo>
                <a:lnTo>
                  <a:pt x="980" y="1189"/>
                </a:lnTo>
                <a:lnTo>
                  <a:pt x="980" y="1189"/>
                </a:lnTo>
                <a:lnTo>
                  <a:pt x="980" y="1189"/>
                </a:lnTo>
                <a:lnTo>
                  <a:pt x="981" y="1189"/>
                </a:lnTo>
                <a:lnTo>
                  <a:pt x="981" y="1189"/>
                </a:lnTo>
                <a:lnTo>
                  <a:pt x="981" y="1189"/>
                </a:lnTo>
                <a:lnTo>
                  <a:pt x="981" y="1189"/>
                </a:lnTo>
                <a:lnTo>
                  <a:pt x="981" y="1189"/>
                </a:lnTo>
                <a:lnTo>
                  <a:pt x="982" y="1189"/>
                </a:lnTo>
                <a:lnTo>
                  <a:pt x="982" y="1189"/>
                </a:lnTo>
                <a:lnTo>
                  <a:pt x="982" y="1189"/>
                </a:lnTo>
                <a:lnTo>
                  <a:pt x="983" y="1189"/>
                </a:lnTo>
                <a:lnTo>
                  <a:pt x="983" y="1189"/>
                </a:lnTo>
                <a:lnTo>
                  <a:pt x="983" y="1189"/>
                </a:lnTo>
                <a:lnTo>
                  <a:pt x="983" y="1189"/>
                </a:lnTo>
                <a:lnTo>
                  <a:pt x="984" y="1189"/>
                </a:lnTo>
                <a:lnTo>
                  <a:pt x="984" y="1189"/>
                </a:lnTo>
                <a:lnTo>
                  <a:pt x="984" y="1189"/>
                </a:lnTo>
                <a:lnTo>
                  <a:pt x="984" y="1189"/>
                </a:lnTo>
                <a:lnTo>
                  <a:pt x="984" y="1189"/>
                </a:lnTo>
                <a:lnTo>
                  <a:pt x="985" y="1189"/>
                </a:lnTo>
                <a:lnTo>
                  <a:pt x="985" y="1189"/>
                </a:lnTo>
                <a:lnTo>
                  <a:pt x="985" y="1189"/>
                </a:lnTo>
                <a:lnTo>
                  <a:pt x="986" y="1189"/>
                </a:lnTo>
                <a:lnTo>
                  <a:pt x="986" y="1189"/>
                </a:lnTo>
                <a:lnTo>
                  <a:pt x="986" y="1189"/>
                </a:lnTo>
                <a:lnTo>
                  <a:pt x="986" y="1189"/>
                </a:lnTo>
                <a:lnTo>
                  <a:pt x="986" y="1189"/>
                </a:lnTo>
                <a:lnTo>
                  <a:pt x="987" y="1189"/>
                </a:lnTo>
                <a:lnTo>
                  <a:pt x="987" y="1189"/>
                </a:lnTo>
                <a:lnTo>
                  <a:pt x="987" y="1189"/>
                </a:lnTo>
                <a:lnTo>
                  <a:pt x="987" y="1189"/>
                </a:lnTo>
                <a:lnTo>
                  <a:pt x="988" y="1189"/>
                </a:lnTo>
                <a:lnTo>
                  <a:pt x="988" y="1189"/>
                </a:lnTo>
                <a:lnTo>
                  <a:pt x="988" y="1189"/>
                </a:lnTo>
                <a:lnTo>
                  <a:pt x="988" y="1189"/>
                </a:lnTo>
                <a:lnTo>
                  <a:pt x="988" y="1189"/>
                </a:lnTo>
                <a:lnTo>
                  <a:pt x="989" y="1189"/>
                </a:lnTo>
                <a:lnTo>
                  <a:pt x="989" y="1189"/>
                </a:lnTo>
                <a:lnTo>
                  <a:pt x="989" y="1189"/>
                </a:lnTo>
                <a:lnTo>
                  <a:pt x="990" y="1189"/>
                </a:lnTo>
                <a:lnTo>
                  <a:pt x="990" y="1189"/>
                </a:lnTo>
                <a:lnTo>
                  <a:pt x="990" y="1189"/>
                </a:lnTo>
                <a:lnTo>
                  <a:pt x="990" y="1189"/>
                </a:lnTo>
                <a:lnTo>
                  <a:pt x="990" y="1189"/>
                </a:lnTo>
                <a:lnTo>
                  <a:pt x="991" y="1189"/>
                </a:lnTo>
                <a:lnTo>
                  <a:pt x="991" y="1189"/>
                </a:lnTo>
                <a:lnTo>
                  <a:pt x="991" y="1189"/>
                </a:lnTo>
                <a:lnTo>
                  <a:pt x="991" y="1189"/>
                </a:lnTo>
                <a:lnTo>
                  <a:pt x="992" y="1189"/>
                </a:lnTo>
                <a:lnTo>
                  <a:pt x="992" y="1189"/>
                </a:lnTo>
                <a:lnTo>
                  <a:pt x="992" y="1189"/>
                </a:lnTo>
                <a:lnTo>
                  <a:pt x="992" y="1189"/>
                </a:lnTo>
                <a:lnTo>
                  <a:pt x="992" y="1189"/>
                </a:lnTo>
                <a:lnTo>
                  <a:pt x="993" y="1189"/>
                </a:lnTo>
                <a:lnTo>
                  <a:pt x="993" y="1189"/>
                </a:lnTo>
                <a:lnTo>
                  <a:pt x="993" y="1189"/>
                </a:lnTo>
                <a:lnTo>
                  <a:pt x="994" y="1189"/>
                </a:lnTo>
                <a:lnTo>
                  <a:pt x="994" y="1189"/>
                </a:lnTo>
                <a:lnTo>
                  <a:pt x="994" y="1189"/>
                </a:lnTo>
                <a:lnTo>
                  <a:pt x="994" y="1189"/>
                </a:lnTo>
                <a:lnTo>
                  <a:pt x="994" y="1189"/>
                </a:lnTo>
                <a:lnTo>
                  <a:pt x="995" y="1189"/>
                </a:lnTo>
                <a:lnTo>
                  <a:pt x="995" y="1189"/>
                </a:lnTo>
                <a:lnTo>
                  <a:pt x="995" y="1189"/>
                </a:lnTo>
                <a:lnTo>
                  <a:pt x="995" y="1189"/>
                </a:lnTo>
                <a:lnTo>
                  <a:pt x="996" y="1189"/>
                </a:lnTo>
                <a:lnTo>
                  <a:pt x="996" y="1189"/>
                </a:lnTo>
                <a:lnTo>
                  <a:pt x="996" y="1189"/>
                </a:lnTo>
                <a:lnTo>
                  <a:pt x="997" y="1189"/>
                </a:lnTo>
                <a:lnTo>
                  <a:pt x="997" y="1189"/>
                </a:lnTo>
                <a:lnTo>
                  <a:pt x="997" y="1189"/>
                </a:lnTo>
                <a:lnTo>
                  <a:pt x="997" y="1189"/>
                </a:lnTo>
                <a:lnTo>
                  <a:pt x="997" y="1189"/>
                </a:lnTo>
                <a:lnTo>
                  <a:pt x="998" y="1189"/>
                </a:lnTo>
                <a:lnTo>
                  <a:pt x="998" y="1189"/>
                </a:lnTo>
                <a:lnTo>
                  <a:pt x="998" y="1189"/>
                </a:lnTo>
                <a:lnTo>
                  <a:pt x="998" y="1189"/>
                </a:lnTo>
                <a:lnTo>
                  <a:pt x="999" y="1189"/>
                </a:lnTo>
                <a:lnTo>
                  <a:pt x="999" y="1189"/>
                </a:lnTo>
                <a:lnTo>
                  <a:pt x="999" y="1189"/>
                </a:lnTo>
                <a:lnTo>
                  <a:pt x="999" y="1189"/>
                </a:lnTo>
                <a:lnTo>
                  <a:pt x="999" y="1189"/>
                </a:lnTo>
                <a:lnTo>
                  <a:pt x="1000" y="1189"/>
                </a:lnTo>
                <a:lnTo>
                  <a:pt x="1000" y="1189"/>
                </a:lnTo>
                <a:lnTo>
                  <a:pt x="1000" y="1189"/>
                </a:lnTo>
                <a:lnTo>
                  <a:pt x="1001" y="1189"/>
                </a:lnTo>
                <a:lnTo>
                  <a:pt x="1001" y="1189"/>
                </a:lnTo>
                <a:lnTo>
                  <a:pt x="1001" y="1189"/>
                </a:lnTo>
                <a:lnTo>
                  <a:pt x="1001" y="1189"/>
                </a:lnTo>
                <a:lnTo>
                  <a:pt x="1001" y="1189"/>
                </a:lnTo>
                <a:lnTo>
                  <a:pt x="1002" y="1189"/>
                </a:lnTo>
                <a:lnTo>
                  <a:pt x="1002" y="1189"/>
                </a:lnTo>
                <a:lnTo>
                  <a:pt x="1002" y="1189"/>
                </a:lnTo>
                <a:lnTo>
                  <a:pt x="1002" y="1189"/>
                </a:lnTo>
                <a:lnTo>
                  <a:pt x="1003" y="1189"/>
                </a:lnTo>
                <a:lnTo>
                  <a:pt x="1003" y="1189"/>
                </a:lnTo>
                <a:lnTo>
                  <a:pt x="1003" y="1189"/>
                </a:lnTo>
                <a:lnTo>
                  <a:pt x="1003" y="1189"/>
                </a:lnTo>
                <a:lnTo>
                  <a:pt x="1003" y="1189"/>
                </a:lnTo>
                <a:lnTo>
                  <a:pt x="1004" y="1189"/>
                </a:lnTo>
                <a:lnTo>
                  <a:pt x="1004" y="1189"/>
                </a:lnTo>
                <a:lnTo>
                  <a:pt x="1004" y="1189"/>
                </a:lnTo>
                <a:lnTo>
                  <a:pt x="1005" y="1189"/>
                </a:lnTo>
                <a:lnTo>
                  <a:pt x="1005" y="1189"/>
                </a:lnTo>
                <a:lnTo>
                  <a:pt x="1005" y="1189"/>
                </a:lnTo>
                <a:lnTo>
                  <a:pt x="1005" y="1189"/>
                </a:lnTo>
                <a:lnTo>
                  <a:pt x="1005" y="1189"/>
                </a:lnTo>
                <a:lnTo>
                  <a:pt x="1006" y="1189"/>
                </a:lnTo>
                <a:lnTo>
                  <a:pt x="1006" y="1189"/>
                </a:lnTo>
                <a:lnTo>
                  <a:pt x="1006" y="1189"/>
                </a:lnTo>
                <a:lnTo>
                  <a:pt x="1006" y="1189"/>
                </a:lnTo>
                <a:lnTo>
                  <a:pt x="1007" y="1189"/>
                </a:lnTo>
                <a:lnTo>
                  <a:pt x="1007" y="1189"/>
                </a:lnTo>
                <a:lnTo>
                  <a:pt x="1007" y="1189"/>
                </a:lnTo>
                <a:lnTo>
                  <a:pt x="1007" y="1189"/>
                </a:lnTo>
                <a:lnTo>
                  <a:pt x="1007" y="1189"/>
                </a:lnTo>
                <a:lnTo>
                  <a:pt x="1008" y="1189"/>
                </a:lnTo>
                <a:lnTo>
                  <a:pt x="1008" y="1189"/>
                </a:lnTo>
                <a:lnTo>
                  <a:pt x="1008" y="1189"/>
                </a:lnTo>
                <a:lnTo>
                  <a:pt x="1009" y="1189"/>
                </a:lnTo>
                <a:lnTo>
                  <a:pt x="1009" y="1189"/>
                </a:lnTo>
                <a:lnTo>
                  <a:pt x="1009" y="1189"/>
                </a:lnTo>
                <a:lnTo>
                  <a:pt x="1009" y="1189"/>
                </a:lnTo>
                <a:lnTo>
                  <a:pt x="1010" y="1189"/>
                </a:lnTo>
                <a:lnTo>
                  <a:pt x="1010" y="1189"/>
                </a:lnTo>
                <a:lnTo>
                  <a:pt x="1010" y="1189"/>
                </a:lnTo>
                <a:lnTo>
                  <a:pt x="1010" y="1189"/>
                </a:lnTo>
                <a:lnTo>
                  <a:pt x="1010" y="1189"/>
                </a:lnTo>
                <a:lnTo>
                  <a:pt x="1011" y="1189"/>
                </a:lnTo>
                <a:lnTo>
                  <a:pt x="1011" y="1189"/>
                </a:lnTo>
                <a:lnTo>
                  <a:pt x="1011" y="1189"/>
                </a:lnTo>
                <a:lnTo>
                  <a:pt x="1012" y="1189"/>
                </a:lnTo>
                <a:lnTo>
                  <a:pt x="1012" y="1189"/>
                </a:lnTo>
                <a:lnTo>
                  <a:pt x="1012" y="1189"/>
                </a:lnTo>
                <a:lnTo>
                  <a:pt x="1012" y="1189"/>
                </a:lnTo>
                <a:lnTo>
                  <a:pt x="1012" y="1189"/>
                </a:lnTo>
                <a:lnTo>
                  <a:pt x="1013" y="1189"/>
                </a:lnTo>
                <a:lnTo>
                  <a:pt x="1013" y="1189"/>
                </a:lnTo>
                <a:lnTo>
                  <a:pt x="1013" y="1189"/>
                </a:lnTo>
                <a:lnTo>
                  <a:pt x="1013" y="1189"/>
                </a:lnTo>
                <a:lnTo>
                  <a:pt x="1014" y="1189"/>
                </a:lnTo>
                <a:lnTo>
                  <a:pt x="1014" y="1189"/>
                </a:lnTo>
                <a:lnTo>
                  <a:pt x="1014" y="1189"/>
                </a:lnTo>
                <a:lnTo>
                  <a:pt x="1014" y="1189"/>
                </a:lnTo>
                <a:lnTo>
                  <a:pt x="1014" y="1189"/>
                </a:lnTo>
                <a:lnTo>
                  <a:pt x="1015" y="1189"/>
                </a:lnTo>
                <a:lnTo>
                  <a:pt x="1015" y="1189"/>
                </a:lnTo>
                <a:lnTo>
                  <a:pt x="1015" y="1189"/>
                </a:lnTo>
                <a:lnTo>
                  <a:pt x="1016" y="1189"/>
                </a:lnTo>
                <a:lnTo>
                  <a:pt x="1016" y="1189"/>
                </a:lnTo>
                <a:lnTo>
                  <a:pt x="1016" y="1189"/>
                </a:lnTo>
                <a:lnTo>
                  <a:pt x="1016" y="1189"/>
                </a:lnTo>
                <a:lnTo>
                  <a:pt x="1016" y="1189"/>
                </a:lnTo>
                <a:lnTo>
                  <a:pt x="1017" y="1189"/>
                </a:lnTo>
                <a:lnTo>
                  <a:pt x="1017" y="1189"/>
                </a:lnTo>
                <a:lnTo>
                  <a:pt x="1017" y="1189"/>
                </a:lnTo>
                <a:lnTo>
                  <a:pt x="1017" y="1189"/>
                </a:lnTo>
                <a:lnTo>
                  <a:pt x="1018" y="1189"/>
                </a:lnTo>
                <a:lnTo>
                  <a:pt x="1018" y="1189"/>
                </a:lnTo>
                <a:lnTo>
                  <a:pt x="1018" y="1189"/>
                </a:lnTo>
                <a:lnTo>
                  <a:pt x="1018" y="1189"/>
                </a:lnTo>
                <a:lnTo>
                  <a:pt x="1018" y="1189"/>
                </a:lnTo>
                <a:lnTo>
                  <a:pt x="1019" y="1189"/>
                </a:lnTo>
                <a:lnTo>
                  <a:pt x="1019" y="1189"/>
                </a:lnTo>
                <a:lnTo>
                  <a:pt x="1019" y="1189"/>
                </a:lnTo>
                <a:lnTo>
                  <a:pt x="1020" y="1189"/>
                </a:lnTo>
                <a:lnTo>
                  <a:pt x="1020" y="1189"/>
                </a:lnTo>
                <a:lnTo>
                  <a:pt x="1020" y="1189"/>
                </a:lnTo>
                <a:lnTo>
                  <a:pt x="1020" y="1189"/>
                </a:lnTo>
                <a:lnTo>
                  <a:pt x="1020" y="1189"/>
                </a:lnTo>
                <a:lnTo>
                  <a:pt x="1021" y="1189"/>
                </a:lnTo>
                <a:lnTo>
                  <a:pt x="1021" y="1189"/>
                </a:lnTo>
                <a:lnTo>
                  <a:pt x="1021" y="1189"/>
                </a:lnTo>
                <a:lnTo>
                  <a:pt x="1021" y="1189"/>
                </a:lnTo>
                <a:lnTo>
                  <a:pt x="1022" y="1189"/>
                </a:lnTo>
                <a:lnTo>
                  <a:pt x="1022" y="1189"/>
                </a:lnTo>
                <a:lnTo>
                  <a:pt x="1022" y="1189"/>
                </a:lnTo>
                <a:lnTo>
                  <a:pt x="1022" y="1189"/>
                </a:lnTo>
                <a:lnTo>
                  <a:pt x="1022" y="1189"/>
                </a:lnTo>
                <a:lnTo>
                  <a:pt x="1023" y="1189"/>
                </a:lnTo>
                <a:lnTo>
                  <a:pt x="1023" y="1189"/>
                </a:lnTo>
                <a:lnTo>
                  <a:pt x="1023" y="1189"/>
                </a:lnTo>
                <a:lnTo>
                  <a:pt x="1024" y="1189"/>
                </a:lnTo>
                <a:lnTo>
                  <a:pt x="1024" y="1189"/>
                </a:lnTo>
                <a:lnTo>
                  <a:pt x="1024" y="1189"/>
                </a:lnTo>
                <a:lnTo>
                  <a:pt x="1024" y="1189"/>
                </a:lnTo>
                <a:lnTo>
                  <a:pt x="1025" y="1189"/>
                </a:lnTo>
                <a:lnTo>
                  <a:pt x="1025" y="1189"/>
                </a:lnTo>
                <a:lnTo>
                  <a:pt x="1025" y="1189"/>
                </a:lnTo>
                <a:lnTo>
                  <a:pt x="1025" y="1189"/>
                </a:lnTo>
                <a:lnTo>
                  <a:pt x="1025" y="1189"/>
                </a:lnTo>
                <a:lnTo>
                  <a:pt x="1026" y="1189"/>
                </a:lnTo>
                <a:lnTo>
                  <a:pt x="1026" y="1189"/>
                </a:lnTo>
                <a:lnTo>
                  <a:pt x="1026" y="1189"/>
                </a:lnTo>
                <a:lnTo>
                  <a:pt x="1027" y="1189"/>
                </a:lnTo>
                <a:lnTo>
                  <a:pt x="1027" y="1189"/>
                </a:lnTo>
                <a:lnTo>
                  <a:pt x="1027" y="1189"/>
                </a:lnTo>
                <a:lnTo>
                  <a:pt x="1027" y="1189"/>
                </a:lnTo>
                <a:lnTo>
                  <a:pt x="1027" y="1189"/>
                </a:lnTo>
                <a:lnTo>
                  <a:pt x="1028" y="1189"/>
                </a:lnTo>
                <a:lnTo>
                  <a:pt x="1028" y="1189"/>
                </a:lnTo>
                <a:lnTo>
                  <a:pt x="1028" y="1189"/>
                </a:lnTo>
                <a:lnTo>
                  <a:pt x="1028" y="1189"/>
                </a:lnTo>
                <a:lnTo>
                  <a:pt x="1029" y="1189"/>
                </a:lnTo>
                <a:lnTo>
                  <a:pt x="1029" y="1189"/>
                </a:lnTo>
                <a:lnTo>
                  <a:pt x="1029" y="1189"/>
                </a:lnTo>
                <a:lnTo>
                  <a:pt x="1029" y="1189"/>
                </a:lnTo>
                <a:lnTo>
                  <a:pt x="1029" y="1189"/>
                </a:lnTo>
                <a:lnTo>
                  <a:pt x="1030" y="1189"/>
                </a:lnTo>
                <a:lnTo>
                  <a:pt x="1030" y="1189"/>
                </a:lnTo>
                <a:lnTo>
                  <a:pt x="1030" y="1189"/>
                </a:lnTo>
                <a:lnTo>
                  <a:pt x="1031" y="1189"/>
                </a:lnTo>
                <a:lnTo>
                  <a:pt x="1031" y="1189"/>
                </a:lnTo>
                <a:lnTo>
                  <a:pt x="1031" y="1189"/>
                </a:lnTo>
                <a:lnTo>
                  <a:pt x="1031" y="1189"/>
                </a:lnTo>
                <a:lnTo>
                  <a:pt x="1031" y="1189"/>
                </a:lnTo>
                <a:lnTo>
                  <a:pt x="1032" y="1189"/>
                </a:lnTo>
                <a:lnTo>
                  <a:pt x="1032" y="1189"/>
                </a:lnTo>
                <a:lnTo>
                  <a:pt x="1032" y="1189"/>
                </a:lnTo>
                <a:lnTo>
                  <a:pt x="1032" y="1189"/>
                </a:lnTo>
                <a:lnTo>
                  <a:pt x="1033" y="1189"/>
                </a:lnTo>
                <a:lnTo>
                  <a:pt x="1033" y="1189"/>
                </a:lnTo>
                <a:lnTo>
                  <a:pt x="1033" y="1189"/>
                </a:lnTo>
                <a:lnTo>
                  <a:pt x="1033" y="1189"/>
                </a:lnTo>
                <a:lnTo>
                  <a:pt x="1033" y="1189"/>
                </a:lnTo>
                <a:lnTo>
                  <a:pt x="1034" y="1189"/>
                </a:lnTo>
                <a:lnTo>
                  <a:pt x="1034" y="1189"/>
                </a:lnTo>
                <a:lnTo>
                  <a:pt x="1034" y="1189"/>
                </a:lnTo>
                <a:lnTo>
                  <a:pt x="1035" y="1189"/>
                </a:lnTo>
                <a:lnTo>
                  <a:pt x="1035" y="1189"/>
                </a:lnTo>
                <a:lnTo>
                  <a:pt x="1035" y="1189"/>
                </a:lnTo>
                <a:lnTo>
                  <a:pt x="1035" y="1189"/>
                </a:lnTo>
                <a:lnTo>
                  <a:pt x="1035" y="1189"/>
                </a:lnTo>
                <a:lnTo>
                  <a:pt x="1036" y="1189"/>
                </a:lnTo>
                <a:lnTo>
                  <a:pt x="1036" y="1189"/>
                </a:lnTo>
                <a:lnTo>
                  <a:pt x="1036" y="1189"/>
                </a:lnTo>
                <a:lnTo>
                  <a:pt x="1036" y="1189"/>
                </a:lnTo>
                <a:lnTo>
                  <a:pt x="1037" y="1189"/>
                </a:lnTo>
                <a:lnTo>
                  <a:pt x="1037" y="1189"/>
                </a:lnTo>
                <a:lnTo>
                  <a:pt x="1037" y="1189"/>
                </a:lnTo>
                <a:lnTo>
                  <a:pt x="1038" y="1189"/>
                </a:lnTo>
                <a:lnTo>
                  <a:pt x="1038" y="1189"/>
                </a:lnTo>
                <a:lnTo>
                  <a:pt x="1038" y="1189"/>
                </a:lnTo>
                <a:lnTo>
                  <a:pt x="1038" y="1189"/>
                </a:lnTo>
                <a:lnTo>
                  <a:pt x="1038" y="1189"/>
                </a:lnTo>
                <a:lnTo>
                  <a:pt x="1039" y="1189"/>
                </a:lnTo>
                <a:lnTo>
                  <a:pt x="1039" y="1189"/>
                </a:lnTo>
                <a:lnTo>
                  <a:pt x="1039" y="1189"/>
                </a:lnTo>
                <a:lnTo>
                  <a:pt x="1039" y="1189"/>
                </a:lnTo>
                <a:lnTo>
                  <a:pt x="1040" y="1189"/>
                </a:lnTo>
                <a:lnTo>
                  <a:pt x="1040" y="1189"/>
                </a:lnTo>
                <a:lnTo>
                  <a:pt x="1040" y="1189"/>
                </a:lnTo>
                <a:lnTo>
                  <a:pt x="1040" y="1189"/>
                </a:lnTo>
                <a:lnTo>
                  <a:pt x="1040" y="1189"/>
                </a:lnTo>
                <a:lnTo>
                  <a:pt x="1041" y="1189"/>
                </a:lnTo>
                <a:lnTo>
                  <a:pt x="1041" y="1189"/>
                </a:lnTo>
                <a:lnTo>
                  <a:pt x="1041" y="1189"/>
                </a:lnTo>
                <a:lnTo>
                  <a:pt x="1042" y="1189"/>
                </a:lnTo>
                <a:lnTo>
                  <a:pt x="1042" y="1189"/>
                </a:lnTo>
                <a:lnTo>
                  <a:pt x="1042" y="1189"/>
                </a:lnTo>
                <a:lnTo>
                  <a:pt x="1042" y="1189"/>
                </a:lnTo>
                <a:lnTo>
                  <a:pt x="1042" y="1189"/>
                </a:lnTo>
                <a:lnTo>
                  <a:pt x="1043" y="1189"/>
                </a:lnTo>
                <a:lnTo>
                  <a:pt x="1043" y="1189"/>
                </a:lnTo>
                <a:lnTo>
                  <a:pt x="1043" y="1189"/>
                </a:lnTo>
                <a:lnTo>
                  <a:pt x="1043" y="1189"/>
                </a:lnTo>
                <a:lnTo>
                  <a:pt x="1044" y="1189"/>
                </a:lnTo>
                <a:lnTo>
                  <a:pt x="1044" y="1189"/>
                </a:lnTo>
                <a:lnTo>
                  <a:pt x="1044" y="1189"/>
                </a:lnTo>
                <a:lnTo>
                  <a:pt x="1044" y="1189"/>
                </a:lnTo>
                <a:lnTo>
                  <a:pt x="1044" y="1189"/>
                </a:lnTo>
                <a:lnTo>
                  <a:pt x="1045" y="1189"/>
                </a:lnTo>
                <a:lnTo>
                  <a:pt x="1045" y="1189"/>
                </a:lnTo>
                <a:lnTo>
                  <a:pt x="1045" y="1189"/>
                </a:lnTo>
                <a:lnTo>
                  <a:pt x="1046" y="1189"/>
                </a:lnTo>
                <a:lnTo>
                  <a:pt x="1046" y="1189"/>
                </a:lnTo>
                <a:lnTo>
                  <a:pt x="1046" y="1189"/>
                </a:lnTo>
                <a:lnTo>
                  <a:pt x="1046" y="1189"/>
                </a:lnTo>
                <a:lnTo>
                  <a:pt x="1046" y="1189"/>
                </a:lnTo>
                <a:lnTo>
                  <a:pt x="1047" y="1189"/>
                </a:lnTo>
                <a:lnTo>
                  <a:pt x="1047" y="1189"/>
                </a:lnTo>
                <a:lnTo>
                  <a:pt x="1047" y="1189"/>
                </a:lnTo>
                <a:lnTo>
                  <a:pt x="1047" y="1189"/>
                </a:lnTo>
                <a:lnTo>
                  <a:pt x="1048" y="1189"/>
                </a:lnTo>
                <a:lnTo>
                  <a:pt x="1048" y="1189"/>
                </a:lnTo>
                <a:lnTo>
                  <a:pt x="1048" y="1189"/>
                </a:lnTo>
                <a:lnTo>
                  <a:pt x="1048" y="1189"/>
                </a:lnTo>
                <a:lnTo>
                  <a:pt x="1048" y="1189"/>
                </a:lnTo>
                <a:lnTo>
                  <a:pt x="1049" y="1189"/>
                </a:lnTo>
                <a:lnTo>
                  <a:pt x="1049" y="1189"/>
                </a:lnTo>
                <a:lnTo>
                  <a:pt x="1049" y="1189"/>
                </a:lnTo>
                <a:lnTo>
                  <a:pt x="1050" y="1189"/>
                </a:lnTo>
                <a:lnTo>
                  <a:pt x="1050" y="1189"/>
                </a:lnTo>
                <a:lnTo>
                  <a:pt x="1050" y="1189"/>
                </a:lnTo>
                <a:lnTo>
                  <a:pt x="1050" y="1189"/>
                </a:lnTo>
                <a:lnTo>
                  <a:pt x="1051" y="1189"/>
                </a:lnTo>
                <a:lnTo>
                  <a:pt x="1051" y="1189"/>
                </a:lnTo>
                <a:lnTo>
                  <a:pt x="1051" y="1189"/>
                </a:lnTo>
                <a:lnTo>
                  <a:pt x="1051" y="1189"/>
                </a:lnTo>
                <a:lnTo>
                  <a:pt x="1051" y="1189"/>
                </a:lnTo>
                <a:lnTo>
                  <a:pt x="1052" y="1189"/>
                </a:lnTo>
                <a:lnTo>
                  <a:pt x="1052" y="1189"/>
                </a:lnTo>
                <a:lnTo>
                  <a:pt x="1052" y="1189"/>
                </a:lnTo>
                <a:lnTo>
                  <a:pt x="1052" y="1189"/>
                </a:lnTo>
                <a:lnTo>
                  <a:pt x="1053" y="1189"/>
                </a:lnTo>
                <a:lnTo>
                  <a:pt x="1053" y="1189"/>
                </a:lnTo>
                <a:lnTo>
                  <a:pt x="1053" y="1189"/>
                </a:lnTo>
                <a:lnTo>
                  <a:pt x="1053" y="1189"/>
                </a:lnTo>
                <a:lnTo>
                  <a:pt x="1054" y="1189"/>
                </a:lnTo>
                <a:lnTo>
                  <a:pt x="1054" y="1189"/>
                </a:lnTo>
                <a:lnTo>
                  <a:pt x="1054" y="1189"/>
                </a:lnTo>
                <a:lnTo>
                  <a:pt x="1054" y="1189"/>
                </a:lnTo>
                <a:lnTo>
                  <a:pt x="1055" y="1189"/>
                </a:lnTo>
                <a:lnTo>
                  <a:pt x="1055" y="1189"/>
                </a:lnTo>
                <a:lnTo>
                  <a:pt x="1055" y="1189"/>
                </a:lnTo>
                <a:lnTo>
                  <a:pt x="1055" y="1189"/>
                </a:lnTo>
                <a:lnTo>
                  <a:pt x="1055" y="1189"/>
                </a:lnTo>
                <a:lnTo>
                  <a:pt x="1056" y="1189"/>
                </a:lnTo>
                <a:lnTo>
                  <a:pt x="1056" y="1189"/>
                </a:lnTo>
                <a:lnTo>
                  <a:pt x="1056" y="1189"/>
                </a:lnTo>
                <a:lnTo>
                  <a:pt x="1057" y="1189"/>
                </a:lnTo>
                <a:lnTo>
                  <a:pt x="1057" y="1189"/>
                </a:lnTo>
                <a:lnTo>
                  <a:pt x="1057" y="1189"/>
                </a:lnTo>
                <a:lnTo>
                  <a:pt x="1057" y="1189"/>
                </a:lnTo>
                <a:lnTo>
                  <a:pt x="1057" y="1189"/>
                </a:lnTo>
                <a:lnTo>
                  <a:pt x="1058" y="1189"/>
                </a:lnTo>
                <a:lnTo>
                  <a:pt x="1058" y="1189"/>
                </a:lnTo>
                <a:lnTo>
                  <a:pt x="1058" y="1189"/>
                </a:lnTo>
                <a:lnTo>
                  <a:pt x="1058" y="1189"/>
                </a:lnTo>
                <a:lnTo>
                  <a:pt x="1059" y="1189"/>
                </a:lnTo>
                <a:lnTo>
                  <a:pt x="1059" y="1189"/>
                </a:lnTo>
                <a:lnTo>
                  <a:pt x="1059" y="1189"/>
                </a:lnTo>
                <a:lnTo>
                  <a:pt x="1059" y="1189"/>
                </a:lnTo>
                <a:lnTo>
                  <a:pt x="1059" y="1189"/>
                </a:lnTo>
                <a:lnTo>
                  <a:pt x="1060" y="1189"/>
                </a:lnTo>
                <a:lnTo>
                  <a:pt x="1060" y="1189"/>
                </a:lnTo>
                <a:lnTo>
                  <a:pt x="1060" y="1189"/>
                </a:lnTo>
                <a:lnTo>
                  <a:pt x="1061" y="1189"/>
                </a:lnTo>
                <a:lnTo>
                  <a:pt x="1061" y="1189"/>
                </a:lnTo>
                <a:lnTo>
                  <a:pt x="1061" y="1189"/>
                </a:lnTo>
                <a:lnTo>
                  <a:pt x="1061" y="1189"/>
                </a:lnTo>
                <a:lnTo>
                  <a:pt x="1061" y="1189"/>
                </a:lnTo>
                <a:lnTo>
                  <a:pt x="1062" y="1189"/>
                </a:lnTo>
                <a:lnTo>
                  <a:pt x="1062" y="1189"/>
                </a:lnTo>
                <a:lnTo>
                  <a:pt x="1062" y="1189"/>
                </a:lnTo>
                <a:lnTo>
                  <a:pt x="1062" y="1189"/>
                </a:lnTo>
                <a:lnTo>
                  <a:pt x="1063" y="1189"/>
                </a:lnTo>
                <a:lnTo>
                  <a:pt x="1063" y="1189"/>
                </a:lnTo>
                <a:lnTo>
                  <a:pt x="1063" y="1189"/>
                </a:lnTo>
                <a:lnTo>
                  <a:pt x="1063" y="1189"/>
                </a:lnTo>
                <a:lnTo>
                  <a:pt x="1064" y="1189"/>
                </a:lnTo>
                <a:lnTo>
                  <a:pt x="1064" y="1189"/>
                </a:lnTo>
                <a:lnTo>
                  <a:pt x="1064" y="1189"/>
                </a:lnTo>
                <a:lnTo>
                  <a:pt x="1064" y="1189"/>
                </a:lnTo>
                <a:lnTo>
                  <a:pt x="1065" y="1189"/>
                </a:lnTo>
                <a:lnTo>
                  <a:pt x="1065" y="1189"/>
                </a:lnTo>
                <a:lnTo>
                  <a:pt x="1065" y="1189"/>
                </a:lnTo>
                <a:lnTo>
                  <a:pt x="1065" y="1189"/>
                </a:lnTo>
                <a:lnTo>
                  <a:pt x="1066" y="1189"/>
                </a:lnTo>
                <a:lnTo>
                  <a:pt x="1066" y="1189"/>
                </a:lnTo>
                <a:lnTo>
                  <a:pt x="1066" y="1189"/>
                </a:lnTo>
                <a:lnTo>
                  <a:pt x="1066" y="1189"/>
                </a:lnTo>
                <a:lnTo>
                  <a:pt x="1066" y="1189"/>
                </a:lnTo>
                <a:lnTo>
                  <a:pt x="1067" y="1189"/>
                </a:lnTo>
                <a:lnTo>
                  <a:pt x="1067" y="1189"/>
                </a:lnTo>
                <a:lnTo>
                  <a:pt x="1067" y="1189"/>
                </a:lnTo>
                <a:lnTo>
                  <a:pt x="1067" y="1189"/>
                </a:lnTo>
                <a:lnTo>
                  <a:pt x="1068" y="1189"/>
                </a:lnTo>
                <a:lnTo>
                  <a:pt x="1068" y="1189"/>
                </a:lnTo>
                <a:lnTo>
                  <a:pt x="1068" y="1189"/>
                </a:lnTo>
                <a:lnTo>
                  <a:pt x="1068" y="1189"/>
                </a:lnTo>
                <a:lnTo>
                  <a:pt x="1069" y="1189"/>
                </a:lnTo>
                <a:lnTo>
                  <a:pt x="1069" y="1189"/>
                </a:lnTo>
                <a:lnTo>
                  <a:pt x="1069" y="1189"/>
                </a:lnTo>
                <a:lnTo>
                  <a:pt x="1069" y="1189"/>
                </a:lnTo>
                <a:lnTo>
                  <a:pt x="1070" y="1189"/>
                </a:lnTo>
                <a:lnTo>
                  <a:pt x="1070" y="1189"/>
                </a:lnTo>
                <a:lnTo>
                  <a:pt x="1070" y="1189"/>
                </a:lnTo>
                <a:lnTo>
                  <a:pt x="1070" y="1189"/>
                </a:lnTo>
                <a:lnTo>
                  <a:pt x="1070" y="1189"/>
                </a:lnTo>
                <a:lnTo>
                  <a:pt x="1071" y="1189"/>
                </a:lnTo>
                <a:lnTo>
                  <a:pt x="1071" y="1189"/>
                </a:lnTo>
                <a:lnTo>
                  <a:pt x="1071" y="1189"/>
                </a:lnTo>
                <a:lnTo>
                  <a:pt x="1071" y="1189"/>
                </a:lnTo>
                <a:lnTo>
                  <a:pt x="1072" y="1189"/>
                </a:lnTo>
                <a:lnTo>
                  <a:pt x="1072" y="1189"/>
                </a:lnTo>
                <a:lnTo>
                  <a:pt x="1072" y="1189"/>
                </a:lnTo>
                <a:lnTo>
                  <a:pt x="1072" y="1189"/>
                </a:lnTo>
                <a:lnTo>
                  <a:pt x="1073" y="1189"/>
                </a:lnTo>
                <a:lnTo>
                  <a:pt x="1073" y="1189"/>
                </a:lnTo>
                <a:lnTo>
                  <a:pt x="1073" y="1189"/>
                </a:lnTo>
                <a:lnTo>
                  <a:pt x="1073" y="1189"/>
                </a:lnTo>
                <a:lnTo>
                  <a:pt x="1074" y="1189"/>
                </a:lnTo>
                <a:lnTo>
                  <a:pt x="1074" y="1189"/>
                </a:lnTo>
                <a:lnTo>
                  <a:pt x="1074" y="1189"/>
                </a:lnTo>
                <a:lnTo>
                  <a:pt x="1074" y="1189"/>
                </a:lnTo>
                <a:lnTo>
                  <a:pt x="1074" y="1189"/>
                </a:lnTo>
                <a:lnTo>
                  <a:pt x="1075" y="1189"/>
                </a:lnTo>
                <a:lnTo>
                  <a:pt x="1075" y="1189"/>
                </a:lnTo>
                <a:lnTo>
                  <a:pt x="1075" y="1189"/>
                </a:lnTo>
                <a:lnTo>
                  <a:pt x="1076" y="1189"/>
                </a:lnTo>
                <a:lnTo>
                  <a:pt x="1076" y="1189"/>
                </a:lnTo>
                <a:lnTo>
                  <a:pt x="1076" y="1189"/>
                </a:lnTo>
                <a:lnTo>
                  <a:pt x="1076" y="1189"/>
                </a:lnTo>
                <a:lnTo>
                  <a:pt x="1077" y="1189"/>
                </a:lnTo>
                <a:lnTo>
                  <a:pt x="1077" y="1189"/>
                </a:lnTo>
                <a:lnTo>
                  <a:pt x="1077" y="1189"/>
                </a:lnTo>
                <a:lnTo>
                  <a:pt x="1077" y="1189"/>
                </a:lnTo>
                <a:lnTo>
                  <a:pt x="1077" y="1189"/>
                </a:lnTo>
                <a:lnTo>
                  <a:pt x="1078" y="1189"/>
                </a:lnTo>
                <a:lnTo>
                  <a:pt x="1078" y="1189"/>
                </a:lnTo>
                <a:lnTo>
                  <a:pt x="1078" y="1189"/>
                </a:lnTo>
                <a:lnTo>
                  <a:pt x="1078" y="1189"/>
                </a:lnTo>
                <a:lnTo>
                  <a:pt x="1079" y="1189"/>
                </a:lnTo>
                <a:lnTo>
                  <a:pt x="1079" y="1189"/>
                </a:lnTo>
                <a:lnTo>
                  <a:pt x="1079" y="1189"/>
                </a:lnTo>
                <a:lnTo>
                  <a:pt x="1079" y="1189"/>
                </a:lnTo>
                <a:lnTo>
                  <a:pt x="1080" y="1189"/>
                </a:lnTo>
                <a:lnTo>
                  <a:pt x="1080" y="1189"/>
                </a:lnTo>
                <a:lnTo>
                  <a:pt x="1080" y="1189"/>
                </a:lnTo>
                <a:lnTo>
                  <a:pt x="1080" y="1189"/>
                </a:lnTo>
                <a:lnTo>
                  <a:pt x="1081" y="1189"/>
                </a:lnTo>
                <a:lnTo>
                  <a:pt x="1081" y="1189"/>
                </a:lnTo>
                <a:lnTo>
                  <a:pt x="1081" y="1189"/>
                </a:lnTo>
                <a:lnTo>
                  <a:pt x="1081" y="1189"/>
                </a:lnTo>
                <a:lnTo>
                  <a:pt x="1081" y="1189"/>
                </a:lnTo>
                <a:lnTo>
                  <a:pt x="1082" y="1189"/>
                </a:lnTo>
                <a:lnTo>
                  <a:pt x="1082" y="1189"/>
                </a:lnTo>
                <a:lnTo>
                  <a:pt x="1082" y="1189"/>
                </a:lnTo>
                <a:lnTo>
                  <a:pt x="1082" y="1189"/>
                </a:lnTo>
                <a:lnTo>
                  <a:pt x="1083" y="1189"/>
                </a:lnTo>
                <a:lnTo>
                  <a:pt x="1083" y="1189"/>
                </a:lnTo>
                <a:lnTo>
                  <a:pt x="1083" y="1189"/>
                </a:lnTo>
                <a:lnTo>
                  <a:pt x="1083" y="1189"/>
                </a:lnTo>
                <a:lnTo>
                  <a:pt x="1084" y="1189"/>
                </a:lnTo>
                <a:lnTo>
                  <a:pt x="1084" y="1189"/>
                </a:lnTo>
                <a:lnTo>
                  <a:pt x="1084" y="1189"/>
                </a:lnTo>
                <a:lnTo>
                  <a:pt x="1084" y="1189"/>
                </a:lnTo>
                <a:lnTo>
                  <a:pt x="1085" y="1189"/>
                </a:lnTo>
                <a:lnTo>
                  <a:pt x="1085" y="1189"/>
                </a:lnTo>
                <a:lnTo>
                  <a:pt x="1085" y="1189"/>
                </a:lnTo>
                <a:lnTo>
                  <a:pt x="1085" y="1189"/>
                </a:lnTo>
                <a:lnTo>
                  <a:pt x="1085" y="1189"/>
                </a:lnTo>
                <a:lnTo>
                  <a:pt x="1086" y="1189"/>
                </a:lnTo>
                <a:lnTo>
                  <a:pt x="1086" y="1189"/>
                </a:lnTo>
                <a:lnTo>
                  <a:pt x="1086" y="1189"/>
                </a:lnTo>
                <a:lnTo>
                  <a:pt x="1086" y="1189"/>
                </a:lnTo>
                <a:lnTo>
                  <a:pt x="1087" y="1189"/>
                </a:lnTo>
                <a:lnTo>
                  <a:pt x="1087" y="1189"/>
                </a:lnTo>
                <a:lnTo>
                  <a:pt x="1087" y="1189"/>
                </a:lnTo>
                <a:lnTo>
                  <a:pt x="1087" y="1189"/>
                </a:lnTo>
                <a:lnTo>
                  <a:pt x="1088" y="1189"/>
                </a:lnTo>
                <a:lnTo>
                  <a:pt x="1088" y="1189"/>
                </a:lnTo>
                <a:lnTo>
                  <a:pt x="1088" y="1189"/>
                </a:lnTo>
                <a:lnTo>
                  <a:pt x="1088" y="1189"/>
                </a:lnTo>
                <a:lnTo>
                  <a:pt x="1089" y="1189"/>
                </a:lnTo>
                <a:lnTo>
                  <a:pt x="1089" y="1189"/>
                </a:lnTo>
                <a:lnTo>
                  <a:pt x="1089" y="1189"/>
                </a:lnTo>
                <a:lnTo>
                  <a:pt x="1089" y="1189"/>
                </a:lnTo>
                <a:lnTo>
                  <a:pt x="1090" y="1189"/>
                </a:lnTo>
                <a:lnTo>
                  <a:pt x="1090" y="1189"/>
                </a:lnTo>
                <a:lnTo>
                  <a:pt x="1090" y="1189"/>
                </a:lnTo>
                <a:lnTo>
                  <a:pt x="1090" y="1189"/>
                </a:lnTo>
                <a:lnTo>
                  <a:pt x="1090" y="1189"/>
                </a:lnTo>
                <a:lnTo>
                  <a:pt x="1091" y="1189"/>
                </a:lnTo>
                <a:lnTo>
                  <a:pt x="1091" y="1189"/>
                </a:lnTo>
                <a:lnTo>
                  <a:pt x="1091" y="1189"/>
                </a:lnTo>
                <a:lnTo>
                  <a:pt x="1092" y="1189"/>
                </a:lnTo>
                <a:lnTo>
                  <a:pt x="1092" y="1189"/>
                </a:lnTo>
                <a:lnTo>
                  <a:pt x="1092" y="1189"/>
                </a:lnTo>
                <a:lnTo>
                  <a:pt x="1092" y="1189"/>
                </a:lnTo>
                <a:lnTo>
                  <a:pt x="1092" y="1189"/>
                </a:lnTo>
                <a:lnTo>
                  <a:pt x="1093" y="1189"/>
                </a:lnTo>
                <a:lnTo>
                  <a:pt x="1093" y="1189"/>
                </a:lnTo>
                <a:lnTo>
                  <a:pt x="1093" y="1189"/>
                </a:lnTo>
                <a:lnTo>
                  <a:pt x="1093" y="1189"/>
                </a:lnTo>
                <a:lnTo>
                  <a:pt x="1094" y="1189"/>
                </a:lnTo>
                <a:lnTo>
                  <a:pt x="1094" y="1189"/>
                </a:lnTo>
                <a:lnTo>
                  <a:pt x="1094" y="1189"/>
                </a:lnTo>
                <a:lnTo>
                  <a:pt x="1094" y="1189"/>
                </a:lnTo>
                <a:lnTo>
                  <a:pt x="1095" y="1189"/>
                </a:lnTo>
                <a:lnTo>
                  <a:pt x="1095" y="1189"/>
                </a:lnTo>
                <a:lnTo>
                  <a:pt x="1095" y="1189"/>
                </a:lnTo>
                <a:lnTo>
                  <a:pt x="1095" y="1189"/>
                </a:lnTo>
                <a:lnTo>
                  <a:pt x="1096" y="1189"/>
                </a:lnTo>
                <a:lnTo>
                  <a:pt x="1096" y="1189"/>
                </a:lnTo>
                <a:lnTo>
                  <a:pt x="1096" y="1189"/>
                </a:lnTo>
                <a:lnTo>
                  <a:pt x="1096" y="1189"/>
                </a:lnTo>
                <a:lnTo>
                  <a:pt x="1096" y="1189"/>
                </a:lnTo>
                <a:lnTo>
                  <a:pt x="1097" y="1189"/>
                </a:lnTo>
                <a:lnTo>
                  <a:pt x="1097" y="1189"/>
                </a:lnTo>
                <a:lnTo>
                  <a:pt x="1097" y="1189"/>
                </a:lnTo>
                <a:lnTo>
                  <a:pt x="1097" y="1189"/>
                </a:lnTo>
                <a:lnTo>
                  <a:pt x="1098" y="1189"/>
                </a:lnTo>
                <a:lnTo>
                  <a:pt x="1098" y="1189"/>
                </a:lnTo>
                <a:lnTo>
                  <a:pt x="1098" y="1189"/>
                </a:lnTo>
                <a:lnTo>
                  <a:pt x="1098" y="1189"/>
                </a:lnTo>
                <a:lnTo>
                  <a:pt x="1099" y="1189"/>
                </a:lnTo>
                <a:lnTo>
                  <a:pt x="1099" y="1189"/>
                </a:lnTo>
                <a:lnTo>
                  <a:pt x="1099" y="1189"/>
                </a:lnTo>
                <a:lnTo>
                  <a:pt x="1099" y="1189"/>
                </a:lnTo>
                <a:lnTo>
                  <a:pt x="1100" y="1189"/>
                </a:lnTo>
                <a:lnTo>
                  <a:pt x="1100" y="1189"/>
                </a:lnTo>
                <a:lnTo>
                  <a:pt x="1100" y="1189"/>
                </a:lnTo>
                <a:lnTo>
                  <a:pt x="1100" y="1189"/>
                </a:lnTo>
                <a:lnTo>
                  <a:pt x="1100" y="1189"/>
                </a:lnTo>
                <a:lnTo>
                  <a:pt x="1101" y="1189"/>
                </a:lnTo>
                <a:lnTo>
                  <a:pt x="1101" y="1189"/>
                </a:lnTo>
                <a:lnTo>
                  <a:pt x="1101" y="1189"/>
                </a:lnTo>
                <a:lnTo>
                  <a:pt x="1101" y="1189"/>
                </a:lnTo>
                <a:lnTo>
                  <a:pt x="1102" y="1189"/>
                </a:lnTo>
                <a:lnTo>
                  <a:pt x="1102" y="1189"/>
                </a:lnTo>
                <a:lnTo>
                  <a:pt x="1102" y="1189"/>
                </a:lnTo>
                <a:lnTo>
                  <a:pt x="1102" y="1189"/>
                </a:lnTo>
                <a:lnTo>
                  <a:pt x="1103" y="1189"/>
                </a:lnTo>
                <a:lnTo>
                  <a:pt x="1103" y="1189"/>
                </a:lnTo>
                <a:lnTo>
                  <a:pt x="1103" y="1189"/>
                </a:lnTo>
                <a:lnTo>
                  <a:pt x="1103" y="1189"/>
                </a:lnTo>
                <a:lnTo>
                  <a:pt x="1104" y="1189"/>
                </a:lnTo>
                <a:lnTo>
                  <a:pt x="1104" y="1189"/>
                </a:lnTo>
                <a:lnTo>
                  <a:pt x="1104" y="1189"/>
                </a:lnTo>
                <a:lnTo>
                  <a:pt x="1104" y="1189"/>
                </a:lnTo>
                <a:lnTo>
                  <a:pt x="1105" y="1189"/>
                </a:lnTo>
                <a:lnTo>
                  <a:pt x="1105" y="1189"/>
                </a:lnTo>
                <a:lnTo>
                  <a:pt x="1105" y="1189"/>
                </a:lnTo>
                <a:lnTo>
                  <a:pt x="1105" y="1189"/>
                </a:lnTo>
                <a:lnTo>
                  <a:pt x="1105" y="1189"/>
                </a:lnTo>
                <a:lnTo>
                  <a:pt x="1106" y="1189"/>
                </a:lnTo>
                <a:lnTo>
                  <a:pt x="1106" y="1189"/>
                </a:lnTo>
                <a:lnTo>
                  <a:pt x="1106" y="1189"/>
                </a:lnTo>
                <a:lnTo>
                  <a:pt x="1107" y="1189"/>
                </a:lnTo>
                <a:lnTo>
                  <a:pt x="1107" y="1189"/>
                </a:lnTo>
                <a:lnTo>
                  <a:pt x="1107" y="1189"/>
                </a:lnTo>
                <a:lnTo>
                  <a:pt x="1107" y="1189"/>
                </a:lnTo>
                <a:lnTo>
                  <a:pt x="1107" y="1189"/>
                </a:lnTo>
                <a:lnTo>
                  <a:pt x="1108" y="1189"/>
                </a:lnTo>
                <a:lnTo>
                  <a:pt x="1108" y="1189"/>
                </a:lnTo>
                <a:lnTo>
                  <a:pt x="1108" y="1189"/>
                </a:lnTo>
                <a:lnTo>
                  <a:pt x="1108" y="1189"/>
                </a:lnTo>
                <a:lnTo>
                  <a:pt x="1109" y="1189"/>
                </a:lnTo>
                <a:lnTo>
                  <a:pt x="1109" y="1189"/>
                </a:lnTo>
                <a:lnTo>
                  <a:pt x="1109" y="1189"/>
                </a:lnTo>
                <a:lnTo>
                  <a:pt x="1109" y="1189"/>
                </a:lnTo>
                <a:lnTo>
                  <a:pt x="1109" y="1189"/>
                </a:lnTo>
                <a:lnTo>
                  <a:pt x="1110" y="1189"/>
                </a:lnTo>
                <a:lnTo>
                  <a:pt x="1110" y="1189"/>
                </a:lnTo>
                <a:lnTo>
                  <a:pt x="1110" y="1189"/>
                </a:lnTo>
                <a:lnTo>
                  <a:pt x="1111" y="1189"/>
                </a:lnTo>
                <a:lnTo>
                  <a:pt x="1111" y="1189"/>
                </a:lnTo>
                <a:lnTo>
                  <a:pt x="1111" y="1189"/>
                </a:lnTo>
                <a:lnTo>
                  <a:pt x="1111" y="1189"/>
                </a:lnTo>
                <a:lnTo>
                  <a:pt x="1111" y="1189"/>
                </a:lnTo>
                <a:lnTo>
                  <a:pt x="1112" y="1189"/>
                </a:lnTo>
                <a:lnTo>
                  <a:pt x="1112" y="1189"/>
                </a:lnTo>
                <a:lnTo>
                  <a:pt x="1112" y="1189"/>
                </a:lnTo>
                <a:lnTo>
                  <a:pt x="1112" y="1189"/>
                </a:lnTo>
                <a:lnTo>
                  <a:pt x="1113" y="1189"/>
                </a:lnTo>
                <a:lnTo>
                  <a:pt x="1113" y="1189"/>
                </a:lnTo>
                <a:lnTo>
                  <a:pt x="1113" y="1189"/>
                </a:lnTo>
                <a:lnTo>
                  <a:pt x="1113" y="1189"/>
                </a:lnTo>
                <a:lnTo>
                  <a:pt x="1114" y="1189"/>
                </a:lnTo>
                <a:lnTo>
                  <a:pt x="1114" y="1189"/>
                </a:lnTo>
                <a:lnTo>
                  <a:pt x="1114" y="1189"/>
                </a:lnTo>
                <a:lnTo>
                  <a:pt x="1114" y="1189"/>
                </a:lnTo>
                <a:lnTo>
                  <a:pt x="1115" y="1189"/>
                </a:lnTo>
                <a:lnTo>
                  <a:pt x="1115" y="1189"/>
                </a:lnTo>
                <a:lnTo>
                  <a:pt x="1115" y="1189"/>
                </a:lnTo>
                <a:lnTo>
                  <a:pt x="1115" y="1189"/>
                </a:lnTo>
                <a:lnTo>
                  <a:pt x="1115" y="1189"/>
                </a:lnTo>
                <a:lnTo>
                  <a:pt x="1116" y="1189"/>
                </a:lnTo>
                <a:lnTo>
                  <a:pt x="1116" y="1189"/>
                </a:lnTo>
                <a:lnTo>
                  <a:pt x="1116" y="1189"/>
                </a:lnTo>
                <a:lnTo>
                  <a:pt x="1116" y="1189"/>
                </a:lnTo>
                <a:lnTo>
                  <a:pt x="1117" y="1189"/>
                </a:lnTo>
                <a:lnTo>
                  <a:pt x="1117" y="1189"/>
                </a:lnTo>
                <a:lnTo>
                  <a:pt x="1117" y="1189"/>
                </a:lnTo>
                <a:lnTo>
                  <a:pt x="1118" y="1189"/>
                </a:lnTo>
                <a:lnTo>
                  <a:pt x="1118" y="1189"/>
                </a:lnTo>
                <a:lnTo>
                  <a:pt x="1118" y="1189"/>
                </a:lnTo>
                <a:lnTo>
                  <a:pt x="1118" y="1189"/>
                </a:lnTo>
                <a:lnTo>
                  <a:pt x="1118" y="1189"/>
                </a:lnTo>
                <a:lnTo>
                  <a:pt x="1119" y="1189"/>
                </a:lnTo>
                <a:lnTo>
                  <a:pt x="1119" y="1189"/>
                </a:lnTo>
                <a:lnTo>
                  <a:pt x="1119" y="1189"/>
                </a:lnTo>
                <a:lnTo>
                  <a:pt x="1119" y="1189"/>
                </a:lnTo>
                <a:lnTo>
                  <a:pt x="1120" y="1189"/>
                </a:lnTo>
                <a:lnTo>
                  <a:pt x="1120" y="1189"/>
                </a:lnTo>
                <a:lnTo>
                  <a:pt x="1120" y="1189"/>
                </a:lnTo>
                <a:lnTo>
                  <a:pt x="1120" y="1189"/>
                </a:lnTo>
                <a:lnTo>
                  <a:pt x="1120" y="1189"/>
                </a:lnTo>
                <a:lnTo>
                  <a:pt x="1121" y="1189"/>
                </a:lnTo>
                <a:lnTo>
                  <a:pt x="1121" y="1189"/>
                </a:lnTo>
                <a:lnTo>
                  <a:pt x="1121" y="1189"/>
                </a:lnTo>
                <a:lnTo>
                  <a:pt x="1122" y="1189"/>
                </a:lnTo>
                <a:lnTo>
                  <a:pt x="1122" y="1189"/>
                </a:lnTo>
                <a:lnTo>
                  <a:pt x="1122" y="1189"/>
                </a:lnTo>
                <a:lnTo>
                  <a:pt x="1122" y="1189"/>
                </a:lnTo>
                <a:lnTo>
                  <a:pt x="1122" y="1189"/>
                </a:lnTo>
                <a:lnTo>
                  <a:pt x="1123" y="1189"/>
                </a:lnTo>
                <a:lnTo>
                  <a:pt x="1123" y="1189"/>
                </a:lnTo>
                <a:lnTo>
                  <a:pt x="1123" y="1189"/>
                </a:lnTo>
                <a:lnTo>
                  <a:pt x="1123" y="1189"/>
                </a:lnTo>
                <a:lnTo>
                  <a:pt x="1124" y="1189"/>
                </a:lnTo>
                <a:lnTo>
                  <a:pt x="1124" y="1189"/>
                </a:lnTo>
                <a:lnTo>
                  <a:pt x="1124" y="1189"/>
                </a:lnTo>
                <a:lnTo>
                  <a:pt x="1124" y="1189"/>
                </a:lnTo>
                <a:lnTo>
                  <a:pt x="1124" y="1189"/>
                </a:lnTo>
                <a:lnTo>
                  <a:pt x="1125" y="1189"/>
                </a:lnTo>
                <a:lnTo>
                  <a:pt x="1125" y="1189"/>
                </a:lnTo>
                <a:lnTo>
                  <a:pt x="1125" y="1189"/>
                </a:lnTo>
                <a:lnTo>
                  <a:pt x="1126" y="1189"/>
                </a:lnTo>
                <a:lnTo>
                  <a:pt x="1126" y="1189"/>
                </a:lnTo>
                <a:lnTo>
                  <a:pt x="1126" y="1189"/>
                </a:lnTo>
                <a:lnTo>
                  <a:pt x="1126" y="1189"/>
                </a:lnTo>
                <a:lnTo>
                  <a:pt x="1126" y="1189"/>
                </a:lnTo>
                <a:lnTo>
                  <a:pt x="1127" y="1189"/>
                </a:lnTo>
                <a:lnTo>
                  <a:pt x="1127" y="1189"/>
                </a:lnTo>
                <a:lnTo>
                  <a:pt x="1127" y="1189"/>
                </a:lnTo>
                <a:lnTo>
                  <a:pt x="1127" y="1189"/>
                </a:lnTo>
                <a:lnTo>
                  <a:pt x="1128" y="1189"/>
                </a:lnTo>
                <a:lnTo>
                  <a:pt x="1128" y="1189"/>
                </a:lnTo>
                <a:lnTo>
                  <a:pt x="1128" y="1189"/>
                </a:lnTo>
                <a:lnTo>
                  <a:pt x="1128" y="1189"/>
                </a:lnTo>
                <a:lnTo>
                  <a:pt x="1128" y="1189"/>
                </a:lnTo>
                <a:lnTo>
                  <a:pt x="1129" y="1189"/>
                </a:lnTo>
                <a:lnTo>
                  <a:pt x="1129" y="1189"/>
                </a:lnTo>
                <a:lnTo>
                  <a:pt x="1129" y="1189"/>
                </a:lnTo>
                <a:lnTo>
                  <a:pt x="1130" y="1189"/>
                </a:lnTo>
                <a:lnTo>
                  <a:pt x="1130" y="1189"/>
                </a:lnTo>
                <a:lnTo>
                  <a:pt x="1130" y="1189"/>
                </a:lnTo>
                <a:lnTo>
                  <a:pt x="1130" y="1189"/>
                </a:lnTo>
                <a:lnTo>
                  <a:pt x="1131" y="1189"/>
                </a:lnTo>
                <a:lnTo>
                  <a:pt x="1131" y="1189"/>
                </a:lnTo>
                <a:lnTo>
                  <a:pt x="1131" y="1189"/>
                </a:lnTo>
                <a:lnTo>
                  <a:pt x="1131" y="1189"/>
                </a:lnTo>
                <a:lnTo>
                  <a:pt x="1131" y="1189"/>
                </a:lnTo>
                <a:lnTo>
                  <a:pt x="1132" y="1189"/>
                </a:lnTo>
                <a:lnTo>
                  <a:pt x="1132" y="1189"/>
                </a:lnTo>
                <a:lnTo>
                  <a:pt x="1132" y="1189"/>
                </a:lnTo>
                <a:lnTo>
                  <a:pt x="1133" y="1189"/>
                </a:lnTo>
                <a:lnTo>
                  <a:pt x="1133" y="1189"/>
                </a:lnTo>
                <a:lnTo>
                  <a:pt x="1133" y="1189"/>
                </a:lnTo>
                <a:lnTo>
                  <a:pt x="1133" y="1189"/>
                </a:lnTo>
                <a:lnTo>
                  <a:pt x="1133" y="1189"/>
                </a:lnTo>
                <a:lnTo>
                  <a:pt x="1134" y="1189"/>
                </a:lnTo>
                <a:lnTo>
                  <a:pt x="1134" y="1189"/>
                </a:lnTo>
                <a:lnTo>
                  <a:pt x="1134" y="1189"/>
                </a:lnTo>
                <a:lnTo>
                  <a:pt x="1134" y="1189"/>
                </a:lnTo>
                <a:lnTo>
                  <a:pt x="1135" y="1189"/>
                </a:lnTo>
                <a:lnTo>
                  <a:pt x="1135" y="1189"/>
                </a:lnTo>
                <a:lnTo>
                  <a:pt x="1135" y="1189"/>
                </a:lnTo>
                <a:lnTo>
                  <a:pt x="1135" y="1189"/>
                </a:lnTo>
                <a:lnTo>
                  <a:pt x="1135" y="1189"/>
                </a:lnTo>
                <a:lnTo>
                  <a:pt x="1136" y="1189"/>
                </a:lnTo>
                <a:lnTo>
                  <a:pt x="1136" y="1189"/>
                </a:lnTo>
                <a:lnTo>
                  <a:pt x="1136" y="1189"/>
                </a:lnTo>
                <a:lnTo>
                  <a:pt x="1137" y="1189"/>
                </a:lnTo>
                <a:lnTo>
                  <a:pt x="1137" y="1189"/>
                </a:lnTo>
                <a:lnTo>
                  <a:pt x="1137" y="1189"/>
                </a:lnTo>
                <a:lnTo>
                  <a:pt x="1137" y="1189"/>
                </a:lnTo>
                <a:lnTo>
                  <a:pt x="1137" y="1189"/>
                </a:lnTo>
                <a:lnTo>
                  <a:pt x="1138" y="1189"/>
                </a:lnTo>
                <a:lnTo>
                  <a:pt x="1138" y="1189"/>
                </a:lnTo>
                <a:lnTo>
                  <a:pt x="1138" y="1189"/>
                </a:lnTo>
                <a:lnTo>
                  <a:pt x="1138" y="1189"/>
                </a:lnTo>
                <a:lnTo>
                  <a:pt x="1139" y="1189"/>
                </a:lnTo>
                <a:lnTo>
                  <a:pt x="1139" y="1189"/>
                </a:lnTo>
                <a:lnTo>
                  <a:pt x="1139" y="1189"/>
                </a:lnTo>
                <a:lnTo>
                  <a:pt x="1139" y="1189"/>
                </a:lnTo>
                <a:lnTo>
                  <a:pt x="1139" y="1189"/>
                </a:lnTo>
                <a:lnTo>
                  <a:pt x="1140" y="1189"/>
                </a:lnTo>
                <a:lnTo>
                  <a:pt x="1140" y="1189"/>
                </a:lnTo>
                <a:lnTo>
                  <a:pt x="1140" y="1189"/>
                </a:lnTo>
                <a:lnTo>
                  <a:pt x="1141" y="1189"/>
                </a:lnTo>
                <a:lnTo>
                  <a:pt x="1141" y="1189"/>
                </a:lnTo>
                <a:lnTo>
                  <a:pt x="1141" y="1189"/>
                </a:lnTo>
                <a:lnTo>
                  <a:pt x="1141" y="1189"/>
                </a:lnTo>
                <a:lnTo>
                  <a:pt x="1141" y="1189"/>
                </a:lnTo>
                <a:lnTo>
                  <a:pt x="1142" y="1189"/>
                </a:lnTo>
                <a:lnTo>
                  <a:pt x="1142" y="1189"/>
                </a:lnTo>
                <a:lnTo>
                  <a:pt x="1142" y="1189"/>
                </a:lnTo>
                <a:lnTo>
                  <a:pt x="1142" y="1189"/>
                </a:lnTo>
                <a:lnTo>
                  <a:pt x="1143" y="1189"/>
                </a:lnTo>
                <a:lnTo>
                  <a:pt x="1143" y="1189"/>
                </a:lnTo>
                <a:lnTo>
                  <a:pt x="1143" y="1189"/>
                </a:lnTo>
                <a:lnTo>
                  <a:pt x="1144" y="1189"/>
                </a:lnTo>
                <a:lnTo>
                  <a:pt x="1144" y="1189"/>
                </a:lnTo>
                <a:lnTo>
                  <a:pt x="1144" y="1189"/>
                </a:lnTo>
                <a:lnTo>
                  <a:pt x="1144" y="1189"/>
                </a:lnTo>
                <a:lnTo>
                  <a:pt x="1144" y="1189"/>
                </a:lnTo>
                <a:lnTo>
                  <a:pt x="1145" y="1189"/>
                </a:lnTo>
                <a:lnTo>
                  <a:pt x="1145" y="1189"/>
                </a:lnTo>
                <a:lnTo>
                  <a:pt x="1145" y="1189"/>
                </a:lnTo>
                <a:lnTo>
                  <a:pt x="1145" y="1189"/>
                </a:lnTo>
                <a:lnTo>
                  <a:pt x="1146" y="1189"/>
                </a:lnTo>
                <a:lnTo>
                  <a:pt x="1146" y="1189"/>
                </a:lnTo>
                <a:lnTo>
                  <a:pt x="1146" y="1189"/>
                </a:lnTo>
                <a:lnTo>
                  <a:pt x="1146" y="1189"/>
                </a:lnTo>
                <a:lnTo>
                  <a:pt x="1146" y="1189"/>
                </a:lnTo>
                <a:lnTo>
                  <a:pt x="1147" y="1189"/>
                </a:lnTo>
                <a:lnTo>
                  <a:pt x="1147" y="1189"/>
                </a:lnTo>
                <a:lnTo>
                  <a:pt x="1147" y="1189"/>
                </a:lnTo>
                <a:lnTo>
                  <a:pt x="1148" y="1189"/>
                </a:lnTo>
                <a:lnTo>
                  <a:pt x="1148" y="1189"/>
                </a:lnTo>
                <a:lnTo>
                  <a:pt x="1148" y="1189"/>
                </a:lnTo>
                <a:lnTo>
                  <a:pt x="1148" y="1189"/>
                </a:lnTo>
                <a:lnTo>
                  <a:pt x="1148" y="1189"/>
                </a:lnTo>
                <a:lnTo>
                  <a:pt x="1149" y="1189"/>
                </a:lnTo>
                <a:lnTo>
                  <a:pt x="1149" y="1189"/>
                </a:lnTo>
                <a:lnTo>
                  <a:pt x="1149" y="1189"/>
                </a:lnTo>
                <a:lnTo>
                  <a:pt x="1149" y="1189"/>
                </a:lnTo>
                <a:lnTo>
                  <a:pt x="1150" y="1189"/>
                </a:lnTo>
                <a:lnTo>
                  <a:pt x="1150" y="1189"/>
                </a:lnTo>
                <a:lnTo>
                  <a:pt x="1150" y="1189"/>
                </a:lnTo>
                <a:lnTo>
                  <a:pt x="1150" y="1189"/>
                </a:lnTo>
                <a:lnTo>
                  <a:pt x="1150" y="1189"/>
                </a:lnTo>
                <a:lnTo>
                  <a:pt x="1151" y="1189"/>
                </a:lnTo>
                <a:lnTo>
                  <a:pt x="1151" y="1189"/>
                </a:lnTo>
                <a:lnTo>
                  <a:pt x="1151" y="1189"/>
                </a:lnTo>
                <a:lnTo>
                  <a:pt x="1152" y="1189"/>
                </a:lnTo>
                <a:lnTo>
                  <a:pt x="1152" y="1189"/>
                </a:lnTo>
                <a:lnTo>
                  <a:pt x="1152" y="1189"/>
                </a:lnTo>
                <a:lnTo>
                  <a:pt x="1152" y="1189"/>
                </a:lnTo>
                <a:lnTo>
                  <a:pt x="1152" y="1189"/>
                </a:lnTo>
                <a:lnTo>
                  <a:pt x="1153" y="1189"/>
                </a:lnTo>
                <a:lnTo>
                  <a:pt x="1153" y="1189"/>
                </a:lnTo>
                <a:lnTo>
                  <a:pt x="1153" y="1189"/>
                </a:lnTo>
                <a:lnTo>
                  <a:pt x="1153" y="1189"/>
                </a:lnTo>
                <a:lnTo>
                  <a:pt x="1154" y="1189"/>
                </a:lnTo>
                <a:lnTo>
                  <a:pt x="1154" y="1189"/>
                </a:lnTo>
                <a:lnTo>
                  <a:pt x="1154" y="1189"/>
                </a:lnTo>
                <a:lnTo>
                  <a:pt x="1154" y="1189"/>
                </a:lnTo>
                <a:lnTo>
                  <a:pt x="1154" y="1189"/>
                </a:lnTo>
                <a:lnTo>
                  <a:pt x="1155" y="1189"/>
                </a:lnTo>
                <a:lnTo>
                  <a:pt x="1155" y="1189"/>
                </a:lnTo>
                <a:lnTo>
                  <a:pt x="1155" y="1189"/>
                </a:lnTo>
                <a:lnTo>
                  <a:pt x="1156" y="1189"/>
                </a:lnTo>
                <a:lnTo>
                  <a:pt x="1156" y="1189"/>
                </a:lnTo>
                <a:lnTo>
                  <a:pt x="1156" y="1189"/>
                </a:lnTo>
                <a:lnTo>
                  <a:pt x="1156" y="1189"/>
                </a:lnTo>
                <a:lnTo>
                  <a:pt x="1157" y="1189"/>
                </a:lnTo>
                <a:lnTo>
                  <a:pt x="1157" y="1189"/>
                </a:lnTo>
                <a:lnTo>
                  <a:pt x="1157" y="1189"/>
                </a:lnTo>
                <a:lnTo>
                  <a:pt x="1157" y="1189"/>
                </a:lnTo>
                <a:lnTo>
                  <a:pt x="1157" y="1189"/>
                </a:lnTo>
                <a:lnTo>
                  <a:pt x="1158" y="1189"/>
                </a:lnTo>
                <a:lnTo>
                  <a:pt x="1158" y="1189"/>
                </a:lnTo>
                <a:lnTo>
                  <a:pt x="1158" y="1189"/>
                </a:lnTo>
                <a:lnTo>
                  <a:pt x="1159" y="1189"/>
                </a:lnTo>
                <a:lnTo>
                  <a:pt x="1159" y="1189"/>
                </a:lnTo>
                <a:lnTo>
                  <a:pt x="1159" y="1189"/>
                </a:lnTo>
                <a:lnTo>
                  <a:pt x="1159" y="1189"/>
                </a:lnTo>
                <a:lnTo>
                  <a:pt x="1159" y="1189"/>
                </a:lnTo>
                <a:lnTo>
                  <a:pt x="1160" y="1189"/>
                </a:lnTo>
                <a:lnTo>
                  <a:pt x="1160" y="1189"/>
                </a:lnTo>
                <a:lnTo>
                  <a:pt x="1160" y="1189"/>
                </a:lnTo>
                <a:lnTo>
                  <a:pt x="1160" y="1189"/>
                </a:lnTo>
                <a:lnTo>
                  <a:pt x="1161" y="1189"/>
                </a:lnTo>
                <a:lnTo>
                  <a:pt x="1161" y="1189"/>
                </a:lnTo>
                <a:lnTo>
                  <a:pt x="1161" y="1189"/>
                </a:lnTo>
                <a:lnTo>
                  <a:pt x="1161" y="1189"/>
                </a:lnTo>
                <a:lnTo>
                  <a:pt x="1161" y="1189"/>
                </a:lnTo>
                <a:lnTo>
                  <a:pt x="1162" y="1189"/>
                </a:lnTo>
                <a:lnTo>
                  <a:pt x="1162" y="1189"/>
                </a:lnTo>
                <a:lnTo>
                  <a:pt x="1162" y="1189"/>
                </a:lnTo>
                <a:lnTo>
                  <a:pt x="1163" y="1189"/>
                </a:lnTo>
                <a:lnTo>
                  <a:pt x="1163" y="1189"/>
                </a:lnTo>
                <a:lnTo>
                  <a:pt x="1163" y="1189"/>
                </a:lnTo>
                <a:lnTo>
                  <a:pt x="1163" y="1189"/>
                </a:lnTo>
                <a:lnTo>
                  <a:pt x="1163" y="1189"/>
                </a:lnTo>
                <a:lnTo>
                  <a:pt x="1164" y="1189"/>
                </a:lnTo>
                <a:lnTo>
                  <a:pt x="1164" y="1189"/>
                </a:lnTo>
                <a:lnTo>
                  <a:pt x="1164" y="1189"/>
                </a:lnTo>
                <a:lnTo>
                  <a:pt x="1164" y="1189"/>
                </a:lnTo>
                <a:lnTo>
                  <a:pt x="1165" y="1189"/>
                </a:lnTo>
                <a:lnTo>
                  <a:pt x="1165" y="1189"/>
                </a:lnTo>
                <a:lnTo>
                  <a:pt x="1165" y="1189"/>
                </a:lnTo>
                <a:lnTo>
                  <a:pt x="1165" y="1189"/>
                </a:lnTo>
                <a:lnTo>
                  <a:pt x="1165" y="1189"/>
                </a:lnTo>
                <a:lnTo>
                  <a:pt x="1166" y="1189"/>
                </a:lnTo>
                <a:lnTo>
                  <a:pt x="1166" y="1189"/>
                </a:lnTo>
                <a:lnTo>
                  <a:pt x="1166" y="1189"/>
                </a:lnTo>
                <a:lnTo>
                  <a:pt x="1167" y="1189"/>
                </a:lnTo>
                <a:lnTo>
                  <a:pt x="1167" y="1189"/>
                </a:lnTo>
                <a:lnTo>
                  <a:pt x="1167" y="1189"/>
                </a:lnTo>
                <a:lnTo>
                  <a:pt x="1167" y="1189"/>
                </a:lnTo>
                <a:lnTo>
                  <a:pt x="1167" y="1189"/>
                </a:lnTo>
                <a:lnTo>
                  <a:pt x="1168" y="1189"/>
                </a:lnTo>
                <a:lnTo>
                  <a:pt x="1168" y="1189"/>
                </a:lnTo>
                <a:lnTo>
                  <a:pt x="1168" y="1189"/>
                </a:lnTo>
                <a:lnTo>
                  <a:pt x="1168" y="1189"/>
                </a:lnTo>
                <a:lnTo>
                  <a:pt x="1169" y="1189"/>
                </a:lnTo>
                <a:lnTo>
                  <a:pt x="1169" y="1189"/>
                </a:lnTo>
                <a:lnTo>
                  <a:pt x="1169" y="1189"/>
                </a:lnTo>
                <a:lnTo>
                  <a:pt x="1170" y="1189"/>
                </a:lnTo>
                <a:lnTo>
                  <a:pt x="1170" y="1189"/>
                </a:lnTo>
                <a:lnTo>
                  <a:pt x="1170" y="1189"/>
                </a:lnTo>
                <a:lnTo>
                  <a:pt x="1170" y="1189"/>
                </a:lnTo>
                <a:lnTo>
                  <a:pt x="1170" y="1189"/>
                </a:lnTo>
                <a:lnTo>
                  <a:pt x="1171" y="1189"/>
                </a:lnTo>
                <a:lnTo>
                  <a:pt x="1171" y="1189"/>
                </a:lnTo>
                <a:lnTo>
                  <a:pt x="1171" y="1189"/>
                </a:lnTo>
                <a:lnTo>
                  <a:pt x="1171" y="1189"/>
                </a:lnTo>
                <a:lnTo>
                  <a:pt x="1172" y="1189"/>
                </a:lnTo>
                <a:lnTo>
                  <a:pt x="1172" y="1189"/>
                </a:lnTo>
                <a:lnTo>
                  <a:pt x="1172" y="1189"/>
                </a:lnTo>
                <a:lnTo>
                  <a:pt x="1172" y="1189"/>
                </a:lnTo>
                <a:lnTo>
                  <a:pt x="1172" y="1189"/>
                </a:lnTo>
                <a:lnTo>
                  <a:pt x="1173" y="1189"/>
                </a:lnTo>
                <a:lnTo>
                  <a:pt x="1173" y="1189"/>
                </a:lnTo>
                <a:lnTo>
                  <a:pt x="1173" y="1189"/>
                </a:lnTo>
                <a:lnTo>
                  <a:pt x="1174" y="1189"/>
                </a:lnTo>
                <a:lnTo>
                  <a:pt x="1174" y="1189"/>
                </a:lnTo>
                <a:lnTo>
                  <a:pt x="1174" y="1189"/>
                </a:lnTo>
                <a:lnTo>
                  <a:pt x="1174" y="1189"/>
                </a:lnTo>
                <a:lnTo>
                  <a:pt x="1174" y="1189"/>
                </a:lnTo>
                <a:lnTo>
                  <a:pt x="1175" y="1189"/>
                </a:lnTo>
                <a:lnTo>
                  <a:pt x="1175" y="1189"/>
                </a:lnTo>
                <a:lnTo>
                  <a:pt x="1175" y="1189"/>
                </a:lnTo>
                <a:lnTo>
                  <a:pt x="1175" y="1189"/>
                </a:lnTo>
                <a:lnTo>
                  <a:pt x="1176" y="1189"/>
                </a:lnTo>
                <a:lnTo>
                  <a:pt x="1176" y="1189"/>
                </a:lnTo>
                <a:lnTo>
                  <a:pt x="1176" y="1189"/>
                </a:lnTo>
                <a:lnTo>
                  <a:pt x="1176" y="1189"/>
                </a:lnTo>
                <a:lnTo>
                  <a:pt x="1176" y="1189"/>
                </a:lnTo>
                <a:lnTo>
                  <a:pt x="1177" y="1189"/>
                </a:lnTo>
                <a:lnTo>
                  <a:pt x="1177" y="1189"/>
                </a:lnTo>
                <a:lnTo>
                  <a:pt x="1177" y="1189"/>
                </a:lnTo>
                <a:lnTo>
                  <a:pt x="1178" y="1189"/>
                </a:lnTo>
                <a:lnTo>
                  <a:pt x="1178" y="1189"/>
                </a:lnTo>
                <a:lnTo>
                  <a:pt x="1178" y="1189"/>
                </a:lnTo>
                <a:lnTo>
                  <a:pt x="1178" y="1189"/>
                </a:lnTo>
                <a:lnTo>
                  <a:pt x="1178" y="1189"/>
                </a:lnTo>
                <a:lnTo>
                  <a:pt x="1179" y="1189"/>
                </a:lnTo>
                <a:lnTo>
                  <a:pt x="1179" y="1189"/>
                </a:lnTo>
                <a:lnTo>
                  <a:pt x="1179" y="1189"/>
                </a:lnTo>
                <a:lnTo>
                  <a:pt x="1179" y="1189"/>
                </a:lnTo>
                <a:lnTo>
                  <a:pt x="1180" y="1189"/>
                </a:lnTo>
                <a:lnTo>
                  <a:pt x="1180" y="1189"/>
                </a:lnTo>
                <a:lnTo>
                  <a:pt x="1180" y="1189"/>
                </a:lnTo>
                <a:lnTo>
                  <a:pt x="1180" y="1189"/>
                </a:lnTo>
                <a:lnTo>
                  <a:pt x="1180" y="1189"/>
                </a:lnTo>
                <a:lnTo>
                  <a:pt x="1181" y="1189"/>
                </a:lnTo>
                <a:lnTo>
                  <a:pt x="1181" y="1189"/>
                </a:lnTo>
                <a:lnTo>
                  <a:pt x="1181" y="1189"/>
                </a:lnTo>
                <a:lnTo>
                  <a:pt x="1182" y="1189"/>
                </a:lnTo>
                <a:lnTo>
                  <a:pt x="1182" y="1189"/>
                </a:lnTo>
                <a:lnTo>
                  <a:pt x="1182" y="1189"/>
                </a:lnTo>
                <a:lnTo>
                  <a:pt x="1182" y="1189"/>
                </a:lnTo>
                <a:lnTo>
                  <a:pt x="1182" y="1189"/>
                </a:lnTo>
                <a:lnTo>
                  <a:pt x="1183" y="1189"/>
                </a:lnTo>
                <a:lnTo>
                  <a:pt x="1183" y="1189"/>
                </a:lnTo>
                <a:lnTo>
                  <a:pt x="1183" y="1189"/>
                </a:lnTo>
                <a:lnTo>
                  <a:pt x="1183" y="1189"/>
                </a:lnTo>
                <a:lnTo>
                  <a:pt x="1184" y="1189"/>
                </a:lnTo>
                <a:lnTo>
                  <a:pt x="1184" y="1189"/>
                </a:lnTo>
                <a:lnTo>
                  <a:pt x="1184" y="1189"/>
                </a:lnTo>
                <a:lnTo>
                  <a:pt x="1185" y="1189"/>
                </a:lnTo>
                <a:lnTo>
                  <a:pt x="1185" y="1189"/>
                </a:lnTo>
                <a:lnTo>
                  <a:pt x="1185" y="1189"/>
                </a:lnTo>
                <a:lnTo>
                  <a:pt x="1185" y="1189"/>
                </a:lnTo>
                <a:lnTo>
                  <a:pt x="1185" y="1189"/>
                </a:lnTo>
                <a:lnTo>
                  <a:pt x="1186" y="1189"/>
                </a:lnTo>
                <a:lnTo>
                  <a:pt x="1186" y="1189"/>
                </a:lnTo>
                <a:lnTo>
                  <a:pt x="1186" y="1189"/>
                </a:lnTo>
                <a:lnTo>
                  <a:pt x="1186" y="1189"/>
                </a:lnTo>
                <a:lnTo>
                  <a:pt x="1187" y="1189"/>
                </a:lnTo>
                <a:lnTo>
                  <a:pt x="1187" y="1189"/>
                </a:lnTo>
                <a:lnTo>
                  <a:pt x="1187" y="1189"/>
                </a:lnTo>
                <a:lnTo>
                  <a:pt x="1187" y="1189"/>
                </a:lnTo>
                <a:lnTo>
                  <a:pt x="1187" y="1189"/>
                </a:lnTo>
                <a:lnTo>
                  <a:pt x="1188" y="1189"/>
                </a:lnTo>
                <a:lnTo>
                  <a:pt x="1188" y="1189"/>
                </a:lnTo>
                <a:lnTo>
                  <a:pt x="1188" y="1189"/>
                </a:lnTo>
                <a:lnTo>
                  <a:pt x="1189" y="1189"/>
                </a:lnTo>
                <a:lnTo>
                  <a:pt x="1189" y="1189"/>
                </a:lnTo>
                <a:lnTo>
                  <a:pt x="1189" y="1189"/>
                </a:lnTo>
                <a:lnTo>
                  <a:pt x="1189" y="1189"/>
                </a:lnTo>
                <a:lnTo>
                  <a:pt x="1189" y="1189"/>
                </a:lnTo>
                <a:lnTo>
                  <a:pt x="1190" y="1189"/>
                </a:lnTo>
                <a:lnTo>
                  <a:pt x="1190" y="1189"/>
                </a:lnTo>
                <a:lnTo>
                  <a:pt x="1190" y="1189"/>
                </a:lnTo>
                <a:lnTo>
                  <a:pt x="1190" y="1189"/>
                </a:lnTo>
                <a:lnTo>
                  <a:pt x="1191" y="1189"/>
                </a:lnTo>
                <a:lnTo>
                  <a:pt x="1191" y="1189"/>
                </a:lnTo>
                <a:lnTo>
                  <a:pt x="1191" y="1189"/>
                </a:lnTo>
                <a:lnTo>
                  <a:pt x="1191" y="1189"/>
                </a:lnTo>
                <a:lnTo>
                  <a:pt x="1191" y="1189"/>
                </a:lnTo>
                <a:lnTo>
                  <a:pt x="1192" y="1189"/>
                </a:lnTo>
                <a:lnTo>
                  <a:pt x="1192" y="1189"/>
                </a:lnTo>
                <a:lnTo>
                  <a:pt x="1192" y="1189"/>
                </a:lnTo>
                <a:lnTo>
                  <a:pt x="1193" y="1189"/>
                </a:lnTo>
                <a:lnTo>
                  <a:pt x="1193" y="1189"/>
                </a:lnTo>
                <a:lnTo>
                  <a:pt x="1193" y="1189"/>
                </a:lnTo>
                <a:lnTo>
                  <a:pt x="1193" y="1189"/>
                </a:lnTo>
                <a:lnTo>
                  <a:pt x="1193" y="1189"/>
                </a:lnTo>
                <a:lnTo>
                  <a:pt x="1194" y="1189"/>
                </a:lnTo>
                <a:lnTo>
                  <a:pt x="1194" y="1189"/>
                </a:lnTo>
                <a:lnTo>
                  <a:pt x="1194" y="1189"/>
                </a:lnTo>
                <a:lnTo>
                  <a:pt x="1194" y="1189"/>
                </a:lnTo>
                <a:lnTo>
                  <a:pt x="1195" y="1189"/>
                </a:lnTo>
                <a:lnTo>
                  <a:pt x="1195" y="1189"/>
                </a:lnTo>
                <a:lnTo>
                  <a:pt x="1195" y="1189"/>
                </a:lnTo>
                <a:lnTo>
                  <a:pt x="1195" y="1189"/>
                </a:lnTo>
                <a:lnTo>
                  <a:pt x="1195" y="1189"/>
                </a:lnTo>
                <a:lnTo>
                  <a:pt x="1196" y="1189"/>
                </a:lnTo>
                <a:lnTo>
                  <a:pt x="1196" y="1189"/>
                </a:lnTo>
                <a:lnTo>
                  <a:pt x="1196" y="1189"/>
                </a:lnTo>
                <a:lnTo>
                  <a:pt x="1197" y="1189"/>
                </a:lnTo>
                <a:lnTo>
                  <a:pt x="1197" y="1189"/>
                </a:lnTo>
                <a:lnTo>
                  <a:pt x="1197" y="1189"/>
                </a:lnTo>
                <a:lnTo>
                  <a:pt x="1197" y="1189"/>
                </a:lnTo>
                <a:lnTo>
                  <a:pt x="1198" y="1189"/>
                </a:lnTo>
                <a:lnTo>
                  <a:pt x="1198" y="1189"/>
                </a:lnTo>
                <a:lnTo>
                  <a:pt x="1198" y="1189"/>
                </a:lnTo>
                <a:lnTo>
                  <a:pt x="1198" y="1189"/>
                </a:lnTo>
                <a:lnTo>
                  <a:pt x="1198" y="1189"/>
                </a:lnTo>
                <a:lnTo>
                  <a:pt x="1199" y="1189"/>
                </a:lnTo>
                <a:lnTo>
                  <a:pt x="1199" y="1189"/>
                </a:lnTo>
                <a:lnTo>
                  <a:pt x="1199" y="1189"/>
                </a:lnTo>
                <a:lnTo>
                  <a:pt x="1199" y="1189"/>
                </a:lnTo>
                <a:lnTo>
                  <a:pt x="1200" y="1189"/>
                </a:lnTo>
                <a:lnTo>
                  <a:pt x="1200" y="1189"/>
                </a:lnTo>
                <a:lnTo>
                  <a:pt x="1200" y="1189"/>
                </a:lnTo>
                <a:lnTo>
                  <a:pt x="1200" y="1189"/>
                </a:lnTo>
                <a:lnTo>
                  <a:pt x="1201" y="1189"/>
                </a:lnTo>
                <a:lnTo>
                  <a:pt x="1201" y="1189"/>
                </a:lnTo>
                <a:lnTo>
                  <a:pt x="1201" y="1189"/>
                </a:lnTo>
                <a:lnTo>
                  <a:pt x="1201" y="1189"/>
                </a:lnTo>
                <a:lnTo>
                  <a:pt x="1202" y="1189"/>
                </a:lnTo>
                <a:lnTo>
                  <a:pt x="1202" y="1189"/>
                </a:lnTo>
                <a:lnTo>
                  <a:pt x="1202" y="1189"/>
                </a:lnTo>
                <a:lnTo>
                  <a:pt x="1202" y="1189"/>
                </a:lnTo>
                <a:lnTo>
                  <a:pt x="1202" y="1189"/>
                </a:lnTo>
                <a:lnTo>
                  <a:pt x="1203" y="1189"/>
                </a:lnTo>
                <a:lnTo>
                  <a:pt x="1203" y="1189"/>
                </a:lnTo>
                <a:lnTo>
                  <a:pt x="1203" y="1189"/>
                </a:lnTo>
                <a:lnTo>
                  <a:pt x="1204" y="1189"/>
                </a:lnTo>
                <a:lnTo>
                  <a:pt x="1204" y="1189"/>
                </a:lnTo>
                <a:lnTo>
                  <a:pt x="1204" y="1189"/>
                </a:lnTo>
                <a:lnTo>
                  <a:pt x="1204" y="1189"/>
                </a:lnTo>
                <a:lnTo>
                  <a:pt x="1204" y="1189"/>
                </a:lnTo>
                <a:lnTo>
                  <a:pt x="1205" y="1189"/>
                </a:lnTo>
                <a:lnTo>
                  <a:pt x="1205" y="1189"/>
                </a:lnTo>
                <a:lnTo>
                  <a:pt x="1205" y="1189"/>
                </a:lnTo>
                <a:lnTo>
                  <a:pt x="1205" y="1189"/>
                </a:lnTo>
                <a:lnTo>
                  <a:pt x="1206" y="1189"/>
                </a:lnTo>
                <a:lnTo>
                  <a:pt x="1206" y="1189"/>
                </a:lnTo>
                <a:lnTo>
                  <a:pt x="1206" y="1189"/>
                </a:lnTo>
                <a:lnTo>
                  <a:pt x="1206" y="1189"/>
                </a:lnTo>
                <a:lnTo>
                  <a:pt x="1206" y="1189"/>
                </a:lnTo>
                <a:lnTo>
                  <a:pt x="1207" y="1189"/>
                </a:lnTo>
                <a:lnTo>
                  <a:pt x="1207" y="1189"/>
                </a:lnTo>
                <a:lnTo>
                  <a:pt x="1207" y="1189"/>
                </a:lnTo>
                <a:lnTo>
                  <a:pt x="1208" y="1189"/>
                </a:lnTo>
                <a:lnTo>
                  <a:pt x="1208" y="1189"/>
                </a:lnTo>
                <a:lnTo>
                  <a:pt x="1208" y="1189"/>
                </a:lnTo>
                <a:lnTo>
                  <a:pt x="1208" y="1189"/>
                </a:lnTo>
                <a:lnTo>
                  <a:pt x="1208" y="1189"/>
                </a:lnTo>
                <a:lnTo>
                  <a:pt x="1209" y="1189"/>
                </a:lnTo>
                <a:lnTo>
                  <a:pt x="1209" y="1189"/>
                </a:lnTo>
                <a:lnTo>
                  <a:pt x="1209" y="1189"/>
                </a:lnTo>
                <a:lnTo>
                  <a:pt x="1209" y="1189"/>
                </a:lnTo>
                <a:lnTo>
                  <a:pt x="1210" y="1189"/>
                </a:lnTo>
                <a:lnTo>
                  <a:pt x="1210" y="1189"/>
                </a:lnTo>
                <a:lnTo>
                  <a:pt x="1210" y="1189"/>
                </a:lnTo>
                <a:lnTo>
                  <a:pt x="1210" y="1189"/>
                </a:lnTo>
                <a:lnTo>
                  <a:pt x="1211" y="1189"/>
                </a:lnTo>
                <a:lnTo>
                  <a:pt x="1211" y="1189"/>
                </a:lnTo>
                <a:lnTo>
                  <a:pt x="1211" y="1189"/>
                </a:lnTo>
                <a:lnTo>
                  <a:pt x="1211" y="1189"/>
                </a:lnTo>
                <a:lnTo>
                  <a:pt x="1212" y="1189"/>
                </a:lnTo>
                <a:lnTo>
                  <a:pt x="1212" y="1189"/>
                </a:lnTo>
                <a:lnTo>
                  <a:pt x="1212" y="1189"/>
                </a:lnTo>
                <a:lnTo>
                  <a:pt x="1212" y="1189"/>
                </a:lnTo>
                <a:lnTo>
                  <a:pt x="1213" y="1189"/>
                </a:lnTo>
                <a:lnTo>
                  <a:pt x="1213" y="1189"/>
                </a:lnTo>
                <a:lnTo>
                  <a:pt x="1213" y="1189"/>
                </a:lnTo>
                <a:lnTo>
                  <a:pt x="1213" y="1189"/>
                </a:lnTo>
                <a:lnTo>
                  <a:pt x="1213" y="1189"/>
                </a:lnTo>
                <a:lnTo>
                  <a:pt x="1214" y="1189"/>
                </a:lnTo>
                <a:lnTo>
                  <a:pt x="1214" y="1189"/>
                </a:lnTo>
                <a:lnTo>
                  <a:pt x="1214" y="1189"/>
                </a:lnTo>
                <a:lnTo>
                  <a:pt x="1214" y="1189"/>
                </a:lnTo>
                <a:lnTo>
                  <a:pt x="1215" y="1189"/>
                </a:lnTo>
                <a:lnTo>
                  <a:pt x="1215" y="1189"/>
                </a:lnTo>
                <a:lnTo>
                  <a:pt x="1215" y="1189"/>
                </a:lnTo>
                <a:lnTo>
                  <a:pt x="1215" y="1189"/>
                </a:lnTo>
                <a:lnTo>
                  <a:pt x="1216" y="1189"/>
                </a:lnTo>
                <a:lnTo>
                  <a:pt x="1216" y="1189"/>
                </a:lnTo>
                <a:lnTo>
                  <a:pt x="1216" y="1189"/>
                </a:lnTo>
                <a:lnTo>
                  <a:pt x="1216" y="1189"/>
                </a:lnTo>
                <a:lnTo>
                  <a:pt x="1217" y="1189"/>
                </a:lnTo>
                <a:lnTo>
                  <a:pt x="1217" y="1189"/>
                </a:lnTo>
                <a:lnTo>
                  <a:pt x="1217" y="1189"/>
                </a:lnTo>
                <a:lnTo>
                  <a:pt x="1217" y="1189"/>
                </a:lnTo>
                <a:lnTo>
                  <a:pt x="1217" y="1189"/>
                </a:lnTo>
                <a:lnTo>
                  <a:pt x="1218" y="1189"/>
                </a:lnTo>
                <a:lnTo>
                  <a:pt x="1218" y="1189"/>
                </a:lnTo>
                <a:lnTo>
                  <a:pt x="1218" y="1189"/>
                </a:lnTo>
                <a:lnTo>
                  <a:pt x="1218" y="1189"/>
                </a:lnTo>
                <a:lnTo>
                  <a:pt x="1219" y="1189"/>
                </a:lnTo>
                <a:lnTo>
                  <a:pt x="1219" y="1189"/>
                </a:lnTo>
                <a:lnTo>
                  <a:pt x="1219" y="1189"/>
                </a:lnTo>
                <a:lnTo>
                  <a:pt x="1219" y="1189"/>
                </a:lnTo>
                <a:lnTo>
                  <a:pt x="1220" y="1189"/>
                </a:lnTo>
                <a:lnTo>
                  <a:pt x="1220" y="1189"/>
                </a:lnTo>
                <a:lnTo>
                  <a:pt x="1220" y="1189"/>
                </a:lnTo>
                <a:lnTo>
                  <a:pt x="1220" y="1189"/>
                </a:lnTo>
                <a:lnTo>
                  <a:pt x="1221" y="1189"/>
                </a:lnTo>
                <a:lnTo>
                  <a:pt x="1221" y="1189"/>
                </a:lnTo>
                <a:lnTo>
                  <a:pt x="1221" y="1189"/>
                </a:lnTo>
                <a:lnTo>
                  <a:pt x="1221" y="1189"/>
                </a:lnTo>
                <a:lnTo>
                  <a:pt x="1221" y="1189"/>
                </a:lnTo>
                <a:lnTo>
                  <a:pt x="1222" y="1189"/>
                </a:lnTo>
                <a:lnTo>
                  <a:pt x="1222" y="1189"/>
                </a:lnTo>
                <a:lnTo>
                  <a:pt x="1222" y="1189"/>
                </a:lnTo>
                <a:lnTo>
                  <a:pt x="1223" y="1189"/>
                </a:lnTo>
                <a:lnTo>
                  <a:pt x="1223" y="1189"/>
                </a:lnTo>
                <a:lnTo>
                  <a:pt x="1223" y="1189"/>
                </a:lnTo>
                <a:lnTo>
                  <a:pt x="1223" y="1189"/>
                </a:lnTo>
                <a:lnTo>
                  <a:pt x="1224" y="1189"/>
                </a:lnTo>
                <a:lnTo>
                  <a:pt x="1224" y="1189"/>
                </a:lnTo>
                <a:lnTo>
                  <a:pt x="1224" y="1189"/>
                </a:lnTo>
                <a:lnTo>
                  <a:pt x="1224" y="1189"/>
                </a:lnTo>
                <a:lnTo>
                  <a:pt x="1224" y="1189"/>
                </a:lnTo>
                <a:lnTo>
                  <a:pt x="1225" y="1189"/>
                </a:lnTo>
                <a:lnTo>
                  <a:pt x="1225" y="1189"/>
                </a:lnTo>
                <a:lnTo>
                  <a:pt x="1225" y="1189"/>
                </a:lnTo>
                <a:lnTo>
                  <a:pt x="1225" y="1189"/>
                </a:lnTo>
                <a:lnTo>
                  <a:pt x="1226" y="1189"/>
                </a:lnTo>
                <a:lnTo>
                  <a:pt x="1226" y="1189"/>
                </a:lnTo>
                <a:lnTo>
                  <a:pt x="1226" y="1189"/>
                </a:lnTo>
                <a:lnTo>
                  <a:pt x="1226" y="1189"/>
                </a:lnTo>
                <a:lnTo>
                  <a:pt x="1227" y="1189"/>
                </a:lnTo>
                <a:lnTo>
                  <a:pt x="1227" y="1189"/>
                </a:lnTo>
                <a:lnTo>
                  <a:pt x="1227" y="1189"/>
                </a:lnTo>
                <a:lnTo>
                  <a:pt x="1227" y="1189"/>
                </a:lnTo>
                <a:lnTo>
                  <a:pt x="1228" y="1189"/>
                </a:lnTo>
                <a:lnTo>
                  <a:pt x="1228" y="1189"/>
                </a:lnTo>
                <a:lnTo>
                  <a:pt x="1228" y="1189"/>
                </a:lnTo>
                <a:lnTo>
                  <a:pt x="1228" y="1189"/>
                </a:lnTo>
                <a:lnTo>
                  <a:pt x="1228" y="1189"/>
                </a:lnTo>
                <a:lnTo>
                  <a:pt x="1229" y="1189"/>
                </a:lnTo>
                <a:lnTo>
                  <a:pt x="1229" y="1189"/>
                </a:lnTo>
                <a:lnTo>
                  <a:pt x="1229" y="1189"/>
                </a:lnTo>
                <a:lnTo>
                  <a:pt x="1229" y="1189"/>
                </a:lnTo>
                <a:lnTo>
                  <a:pt x="1230" y="1189"/>
                </a:lnTo>
                <a:lnTo>
                  <a:pt x="1230" y="1189"/>
                </a:lnTo>
                <a:lnTo>
                  <a:pt x="1230" y="1189"/>
                </a:lnTo>
                <a:lnTo>
                  <a:pt x="1230" y="1189"/>
                </a:lnTo>
                <a:lnTo>
                  <a:pt x="1231" y="1189"/>
                </a:lnTo>
                <a:lnTo>
                  <a:pt x="1231" y="1189"/>
                </a:lnTo>
                <a:lnTo>
                  <a:pt x="1231" y="1189"/>
                </a:lnTo>
                <a:lnTo>
                  <a:pt x="1231" y="1189"/>
                </a:lnTo>
                <a:lnTo>
                  <a:pt x="1232" y="1189"/>
                </a:lnTo>
                <a:lnTo>
                  <a:pt x="1232" y="1189"/>
                </a:lnTo>
                <a:lnTo>
                  <a:pt x="1232" y="1189"/>
                </a:lnTo>
                <a:lnTo>
                  <a:pt x="1232" y="1189"/>
                </a:lnTo>
                <a:lnTo>
                  <a:pt x="1232" y="1189"/>
                </a:lnTo>
                <a:lnTo>
                  <a:pt x="1233" y="1189"/>
                </a:lnTo>
                <a:lnTo>
                  <a:pt x="1233" y="1189"/>
                </a:lnTo>
                <a:lnTo>
                  <a:pt x="1233" y="1189"/>
                </a:lnTo>
                <a:lnTo>
                  <a:pt x="1233" y="1189"/>
                </a:lnTo>
                <a:lnTo>
                  <a:pt x="1234" y="1189"/>
                </a:lnTo>
                <a:lnTo>
                  <a:pt x="1234" y="1189"/>
                </a:lnTo>
                <a:lnTo>
                  <a:pt x="1234" y="1189"/>
                </a:lnTo>
                <a:lnTo>
                  <a:pt x="1234" y="1189"/>
                </a:lnTo>
                <a:lnTo>
                  <a:pt x="1235" y="1189"/>
                </a:lnTo>
                <a:lnTo>
                  <a:pt x="1235" y="1189"/>
                </a:lnTo>
                <a:lnTo>
                  <a:pt x="1235" y="1189"/>
                </a:lnTo>
                <a:lnTo>
                  <a:pt x="1235" y="1189"/>
                </a:lnTo>
                <a:lnTo>
                  <a:pt x="1236" y="1189"/>
                </a:lnTo>
                <a:lnTo>
                  <a:pt x="1236" y="1189"/>
                </a:lnTo>
                <a:lnTo>
                  <a:pt x="1236" y="1189"/>
                </a:lnTo>
                <a:lnTo>
                  <a:pt x="1236" y="1189"/>
                </a:lnTo>
                <a:lnTo>
                  <a:pt x="1237" y="1189"/>
                </a:lnTo>
                <a:lnTo>
                  <a:pt x="1237" y="1189"/>
                </a:lnTo>
                <a:lnTo>
                  <a:pt x="1237" y="1189"/>
                </a:lnTo>
                <a:lnTo>
                  <a:pt x="1237" y="1189"/>
                </a:lnTo>
                <a:lnTo>
                  <a:pt x="1237" y="1189"/>
                </a:lnTo>
                <a:lnTo>
                  <a:pt x="1238" y="1189"/>
                </a:lnTo>
                <a:lnTo>
                  <a:pt x="1238" y="1189"/>
                </a:lnTo>
                <a:lnTo>
                  <a:pt x="1238" y="1189"/>
                </a:lnTo>
                <a:lnTo>
                  <a:pt x="1239" y="1189"/>
                </a:lnTo>
                <a:lnTo>
                  <a:pt x="1239" y="1189"/>
                </a:lnTo>
                <a:lnTo>
                  <a:pt x="1239" y="1189"/>
                </a:lnTo>
                <a:lnTo>
                  <a:pt x="1239" y="1189"/>
                </a:lnTo>
                <a:lnTo>
                  <a:pt x="1239" y="1189"/>
                </a:lnTo>
                <a:lnTo>
                  <a:pt x="1240" y="1189"/>
                </a:lnTo>
                <a:lnTo>
                  <a:pt x="1240" y="1189"/>
                </a:lnTo>
                <a:lnTo>
                  <a:pt x="1240" y="1189"/>
                </a:lnTo>
                <a:lnTo>
                  <a:pt x="1240" y="1189"/>
                </a:lnTo>
                <a:lnTo>
                  <a:pt x="1241" y="1189"/>
                </a:lnTo>
                <a:lnTo>
                  <a:pt x="1241" y="1189"/>
                </a:lnTo>
                <a:lnTo>
                  <a:pt x="1241" y="1189"/>
                </a:lnTo>
                <a:lnTo>
                  <a:pt x="1241" y="1189"/>
                </a:lnTo>
                <a:lnTo>
                  <a:pt x="1242" y="1189"/>
                </a:lnTo>
                <a:lnTo>
                  <a:pt x="1242" y="1189"/>
                </a:lnTo>
                <a:lnTo>
                  <a:pt x="1242" y="1189"/>
                </a:lnTo>
                <a:lnTo>
                  <a:pt x="1242" y="1189"/>
                </a:lnTo>
                <a:lnTo>
                  <a:pt x="1243" y="1189"/>
                </a:lnTo>
                <a:lnTo>
                  <a:pt x="1243" y="1189"/>
                </a:lnTo>
                <a:lnTo>
                  <a:pt x="1243" y="1189"/>
                </a:lnTo>
                <a:lnTo>
                  <a:pt x="1243" y="1189"/>
                </a:lnTo>
                <a:lnTo>
                  <a:pt x="1243" y="1189"/>
                </a:lnTo>
                <a:lnTo>
                  <a:pt x="1244" y="1189"/>
                </a:lnTo>
                <a:lnTo>
                  <a:pt x="1244" y="1189"/>
                </a:lnTo>
                <a:lnTo>
                  <a:pt x="1244" y="1189"/>
                </a:lnTo>
                <a:lnTo>
                  <a:pt x="1244" y="1189"/>
                </a:lnTo>
                <a:lnTo>
                  <a:pt x="1245" y="1189"/>
                </a:lnTo>
                <a:lnTo>
                  <a:pt x="1245" y="1189"/>
                </a:lnTo>
                <a:lnTo>
                  <a:pt x="1245" y="1189"/>
                </a:lnTo>
                <a:lnTo>
                  <a:pt x="1245" y="1189"/>
                </a:lnTo>
                <a:lnTo>
                  <a:pt x="1246" y="1189"/>
                </a:lnTo>
                <a:lnTo>
                  <a:pt x="1246" y="1189"/>
                </a:lnTo>
                <a:lnTo>
                  <a:pt x="1246" y="1189"/>
                </a:lnTo>
                <a:lnTo>
                  <a:pt x="1246" y="1189"/>
                </a:lnTo>
                <a:lnTo>
                  <a:pt x="1247" y="1189"/>
                </a:lnTo>
                <a:lnTo>
                  <a:pt x="1247" y="1189"/>
                </a:lnTo>
                <a:lnTo>
                  <a:pt x="1247" y="1189"/>
                </a:lnTo>
                <a:lnTo>
                  <a:pt x="1247" y="1189"/>
                </a:lnTo>
                <a:lnTo>
                  <a:pt x="1247" y="1189"/>
                </a:lnTo>
                <a:lnTo>
                  <a:pt x="1248" y="1189"/>
                </a:lnTo>
                <a:lnTo>
                  <a:pt x="1248" y="1189"/>
                </a:lnTo>
                <a:lnTo>
                  <a:pt x="1248" y="1189"/>
                </a:lnTo>
                <a:lnTo>
                  <a:pt x="1248" y="1189"/>
                </a:lnTo>
                <a:lnTo>
                  <a:pt x="1249" y="1189"/>
                </a:lnTo>
                <a:lnTo>
                  <a:pt x="1249" y="1189"/>
                </a:lnTo>
                <a:lnTo>
                  <a:pt x="1249" y="1189"/>
                </a:lnTo>
                <a:lnTo>
                  <a:pt x="1250" y="1189"/>
                </a:lnTo>
                <a:lnTo>
                  <a:pt x="1250" y="1189"/>
                </a:lnTo>
                <a:lnTo>
                  <a:pt x="1250" y="1189"/>
                </a:lnTo>
                <a:lnTo>
                  <a:pt x="1250" y="1189"/>
                </a:lnTo>
                <a:lnTo>
                  <a:pt x="1250" y="1189"/>
                </a:lnTo>
                <a:lnTo>
                  <a:pt x="1251" y="1189"/>
                </a:lnTo>
                <a:lnTo>
                  <a:pt x="1251" y="1189"/>
                </a:lnTo>
                <a:lnTo>
                  <a:pt x="1251" y="1189"/>
                </a:lnTo>
                <a:lnTo>
                  <a:pt x="1251" y="1189"/>
                </a:lnTo>
                <a:lnTo>
                  <a:pt x="1252" y="1189"/>
                </a:lnTo>
                <a:lnTo>
                  <a:pt x="1252" y="1189"/>
                </a:lnTo>
                <a:lnTo>
                  <a:pt x="1252" y="1189"/>
                </a:lnTo>
                <a:lnTo>
                  <a:pt x="1252" y="1189"/>
                </a:lnTo>
                <a:lnTo>
                  <a:pt x="1252" y="1189"/>
                </a:lnTo>
                <a:lnTo>
                  <a:pt x="1253" y="1189"/>
                </a:lnTo>
                <a:lnTo>
                  <a:pt x="1253" y="1189"/>
                </a:lnTo>
                <a:lnTo>
                  <a:pt x="1253" y="1189"/>
                </a:lnTo>
                <a:lnTo>
                  <a:pt x="1254" y="1189"/>
                </a:lnTo>
                <a:lnTo>
                  <a:pt x="1254" y="1189"/>
                </a:lnTo>
                <a:lnTo>
                  <a:pt x="1254" y="1189"/>
                </a:lnTo>
                <a:lnTo>
                  <a:pt x="1254" y="1189"/>
                </a:lnTo>
                <a:lnTo>
                  <a:pt x="1254" y="1189"/>
                </a:lnTo>
                <a:lnTo>
                  <a:pt x="1255" y="1189"/>
                </a:lnTo>
                <a:lnTo>
                  <a:pt x="1255" y="1189"/>
                </a:lnTo>
                <a:lnTo>
                  <a:pt x="1255" y="1189"/>
                </a:lnTo>
                <a:lnTo>
                  <a:pt x="1255" y="1189"/>
                </a:lnTo>
                <a:lnTo>
                  <a:pt x="1256" y="1189"/>
                </a:lnTo>
                <a:lnTo>
                  <a:pt x="1256" y="1189"/>
                </a:lnTo>
                <a:lnTo>
                  <a:pt x="1256" y="1189"/>
                </a:lnTo>
                <a:lnTo>
                  <a:pt x="1256" y="1189"/>
                </a:lnTo>
                <a:lnTo>
                  <a:pt x="1256" y="1189"/>
                </a:lnTo>
                <a:lnTo>
                  <a:pt x="1257" y="1189"/>
                </a:lnTo>
                <a:lnTo>
                  <a:pt x="1257" y="1189"/>
                </a:lnTo>
                <a:lnTo>
                  <a:pt x="1257" y="1189"/>
                </a:lnTo>
                <a:lnTo>
                  <a:pt x="1258" y="1189"/>
                </a:lnTo>
                <a:lnTo>
                  <a:pt x="1258" y="1189"/>
                </a:lnTo>
                <a:lnTo>
                  <a:pt x="1258" y="1189"/>
                </a:lnTo>
                <a:lnTo>
                  <a:pt x="1258" y="1189"/>
                </a:lnTo>
                <a:lnTo>
                  <a:pt x="1258" y="1189"/>
                </a:lnTo>
                <a:lnTo>
                  <a:pt x="1259" y="1189"/>
                </a:lnTo>
                <a:lnTo>
                  <a:pt x="1259" y="1189"/>
                </a:lnTo>
                <a:lnTo>
                  <a:pt x="1259" y="1189"/>
                </a:lnTo>
                <a:lnTo>
                  <a:pt x="1259" y="1189"/>
                </a:lnTo>
                <a:lnTo>
                  <a:pt x="1260" y="1189"/>
                </a:lnTo>
                <a:lnTo>
                  <a:pt x="1260" y="1189"/>
                </a:lnTo>
                <a:lnTo>
                  <a:pt x="1260" y="1189"/>
                </a:lnTo>
                <a:lnTo>
                  <a:pt x="1260" y="1189"/>
                </a:lnTo>
                <a:lnTo>
                  <a:pt x="1261" y="1189"/>
                </a:lnTo>
                <a:lnTo>
                  <a:pt x="1261" y="1189"/>
                </a:lnTo>
                <a:lnTo>
                  <a:pt x="1261" y="1189"/>
                </a:lnTo>
                <a:lnTo>
                  <a:pt x="1261" y="1189"/>
                </a:lnTo>
                <a:lnTo>
                  <a:pt x="1262" y="1189"/>
                </a:lnTo>
                <a:lnTo>
                  <a:pt x="1262" y="1189"/>
                </a:lnTo>
                <a:lnTo>
                  <a:pt x="1262" y="1189"/>
                </a:lnTo>
                <a:lnTo>
                  <a:pt x="1262" y="1189"/>
                </a:lnTo>
                <a:lnTo>
                  <a:pt x="1262" y="1189"/>
                </a:lnTo>
                <a:lnTo>
                  <a:pt x="1263" y="1189"/>
                </a:lnTo>
                <a:lnTo>
                  <a:pt x="1263" y="1189"/>
                </a:lnTo>
                <a:lnTo>
                  <a:pt x="1263" y="1189"/>
                </a:lnTo>
                <a:lnTo>
                  <a:pt x="1263" y="1189"/>
                </a:lnTo>
                <a:lnTo>
                  <a:pt x="1264" y="1189"/>
                </a:lnTo>
                <a:lnTo>
                  <a:pt x="1264" y="1189"/>
                </a:lnTo>
                <a:lnTo>
                  <a:pt x="1264" y="1189"/>
                </a:lnTo>
                <a:lnTo>
                  <a:pt x="1265" y="1189"/>
                </a:lnTo>
                <a:lnTo>
                  <a:pt x="1265" y="1189"/>
                </a:lnTo>
                <a:lnTo>
                  <a:pt x="1265" y="1189"/>
                </a:lnTo>
                <a:lnTo>
                  <a:pt x="1265" y="1189"/>
                </a:lnTo>
                <a:lnTo>
                  <a:pt x="1265" y="1189"/>
                </a:lnTo>
                <a:lnTo>
                  <a:pt x="1266" y="1189"/>
                </a:lnTo>
                <a:lnTo>
                  <a:pt x="1266" y="1189"/>
                </a:lnTo>
                <a:lnTo>
                  <a:pt x="1266" y="1189"/>
                </a:lnTo>
                <a:lnTo>
                  <a:pt x="1266" y="1189"/>
                </a:lnTo>
                <a:lnTo>
                  <a:pt x="1267" y="1189"/>
                </a:lnTo>
                <a:lnTo>
                  <a:pt x="1267" y="1189"/>
                </a:lnTo>
                <a:lnTo>
                  <a:pt x="1267" y="1189"/>
                </a:lnTo>
                <a:lnTo>
                  <a:pt x="1267" y="1189"/>
                </a:lnTo>
                <a:lnTo>
                  <a:pt x="1267" y="1189"/>
                </a:lnTo>
                <a:lnTo>
                  <a:pt x="1268" y="1189"/>
                </a:lnTo>
                <a:lnTo>
                  <a:pt x="1268" y="1189"/>
                </a:lnTo>
                <a:lnTo>
                  <a:pt x="1268" y="1189"/>
                </a:lnTo>
                <a:lnTo>
                  <a:pt x="1269" y="1189"/>
                </a:lnTo>
                <a:lnTo>
                  <a:pt x="1269" y="1189"/>
                </a:lnTo>
                <a:lnTo>
                  <a:pt x="1269" y="1189"/>
                </a:lnTo>
                <a:lnTo>
                  <a:pt x="1269" y="1189"/>
                </a:lnTo>
                <a:lnTo>
                  <a:pt x="1269" y="1189"/>
                </a:lnTo>
                <a:lnTo>
                  <a:pt x="1270" y="1189"/>
                </a:lnTo>
                <a:lnTo>
                  <a:pt x="1270" y="1189"/>
                </a:lnTo>
                <a:lnTo>
                  <a:pt x="1270" y="1189"/>
                </a:lnTo>
                <a:lnTo>
                  <a:pt x="1270" y="1189"/>
                </a:lnTo>
                <a:lnTo>
                  <a:pt x="1271" y="1189"/>
                </a:lnTo>
                <a:lnTo>
                  <a:pt x="1271" y="1189"/>
                </a:lnTo>
                <a:lnTo>
                  <a:pt x="1271" y="1189"/>
                </a:lnTo>
                <a:lnTo>
                  <a:pt x="1271" y="1189"/>
                </a:lnTo>
                <a:lnTo>
                  <a:pt x="1271" y="1189"/>
                </a:lnTo>
                <a:lnTo>
                  <a:pt x="1272" y="1189"/>
                </a:lnTo>
                <a:lnTo>
                  <a:pt x="1272" y="1189"/>
                </a:lnTo>
                <a:lnTo>
                  <a:pt x="1272" y="1189"/>
                </a:lnTo>
                <a:lnTo>
                  <a:pt x="1273" y="1189"/>
                </a:lnTo>
                <a:lnTo>
                  <a:pt x="1273" y="1189"/>
                </a:lnTo>
                <a:lnTo>
                  <a:pt x="1273" y="1189"/>
                </a:lnTo>
                <a:lnTo>
                  <a:pt x="1273" y="1189"/>
                </a:lnTo>
                <a:lnTo>
                  <a:pt x="1273" y="1189"/>
                </a:lnTo>
                <a:lnTo>
                  <a:pt x="1274" y="1189"/>
                </a:lnTo>
                <a:lnTo>
                  <a:pt x="1274" y="1189"/>
                </a:lnTo>
                <a:lnTo>
                  <a:pt x="1274" y="1189"/>
                </a:lnTo>
                <a:lnTo>
                  <a:pt x="1274" y="1189"/>
                </a:lnTo>
                <a:lnTo>
                  <a:pt x="1275" y="1189"/>
                </a:lnTo>
                <a:lnTo>
                  <a:pt x="1275" y="1189"/>
                </a:lnTo>
                <a:lnTo>
                  <a:pt x="1275" y="1189"/>
                </a:lnTo>
                <a:lnTo>
                  <a:pt x="1275" y="1189"/>
                </a:lnTo>
                <a:lnTo>
                  <a:pt x="1275" y="1189"/>
                </a:lnTo>
                <a:lnTo>
                  <a:pt x="1276" y="1189"/>
                </a:lnTo>
                <a:lnTo>
                  <a:pt x="1276" y="1189"/>
                </a:lnTo>
                <a:lnTo>
                  <a:pt x="1276" y="1189"/>
                </a:lnTo>
                <a:lnTo>
                  <a:pt x="1277" y="1189"/>
                </a:lnTo>
                <a:lnTo>
                  <a:pt x="1277" y="1189"/>
                </a:lnTo>
                <a:lnTo>
                  <a:pt x="1277" y="1189"/>
                </a:lnTo>
                <a:lnTo>
                  <a:pt x="1277" y="1189"/>
                </a:lnTo>
                <a:lnTo>
                  <a:pt x="1278" y="1189"/>
                </a:lnTo>
                <a:lnTo>
                  <a:pt x="1278" y="1189"/>
                </a:lnTo>
                <a:lnTo>
                  <a:pt x="1278" y="1189"/>
                </a:lnTo>
                <a:lnTo>
                  <a:pt x="1278" y="1189"/>
                </a:lnTo>
                <a:lnTo>
                  <a:pt x="1278" y="1189"/>
                </a:lnTo>
                <a:lnTo>
                  <a:pt x="1279" y="1189"/>
                </a:lnTo>
                <a:lnTo>
                  <a:pt x="1279" y="1189"/>
                </a:lnTo>
                <a:lnTo>
                  <a:pt x="1279" y="1189"/>
                </a:lnTo>
                <a:lnTo>
                  <a:pt x="1280" y="1189"/>
                </a:lnTo>
                <a:lnTo>
                  <a:pt x="1280" y="1189"/>
                </a:lnTo>
                <a:lnTo>
                  <a:pt x="1280" y="1189"/>
                </a:lnTo>
                <a:lnTo>
                  <a:pt x="1280" y="1189"/>
                </a:lnTo>
                <a:lnTo>
                  <a:pt x="1280" y="1189"/>
                </a:lnTo>
                <a:lnTo>
                  <a:pt x="1281" y="1189"/>
                </a:lnTo>
                <a:lnTo>
                  <a:pt x="1281" y="1189"/>
                </a:lnTo>
                <a:lnTo>
                  <a:pt x="1281" y="1189"/>
                </a:lnTo>
                <a:lnTo>
                  <a:pt x="1281" y="1189"/>
                </a:lnTo>
                <a:lnTo>
                  <a:pt x="1282" y="1189"/>
                </a:lnTo>
                <a:lnTo>
                  <a:pt x="1282" y="1189"/>
                </a:lnTo>
                <a:lnTo>
                  <a:pt x="1282" y="1189"/>
                </a:lnTo>
                <a:lnTo>
                  <a:pt x="1282" y="1189"/>
                </a:lnTo>
                <a:lnTo>
                  <a:pt x="1282" y="1189"/>
                </a:lnTo>
                <a:lnTo>
                  <a:pt x="1283" y="1189"/>
                </a:lnTo>
                <a:lnTo>
                  <a:pt x="1283" y="1189"/>
                </a:lnTo>
                <a:lnTo>
                  <a:pt x="1283" y="1189"/>
                </a:lnTo>
                <a:lnTo>
                  <a:pt x="1284" y="1189"/>
                </a:lnTo>
                <a:lnTo>
                  <a:pt x="1284" y="1189"/>
                </a:lnTo>
                <a:lnTo>
                  <a:pt x="1284" y="1189"/>
                </a:lnTo>
                <a:lnTo>
                  <a:pt x="1284" y="1189"/>
                </a:lnTo>
                <a:lnTo>
                  <a:pt x="1284" y="1189"/>
                </a:lnTo>
                <a:lnTo>
                  <a:pt x="1285" y="1189"/>
                </a:lnTo>
                <a:lnTo>
                  <a:pt x="1285" y="1189"/>
                </a:lnTo>
                <a:lnTo>
                  <a:pt x="1285" y="1189"/>
                </a:lnTo>
                <a:lnTo>
                  <a:pt x="1285" y="1189"/>
                </a:lnTo>
                <a:lnTo>
                  <a:pt x="1286" y="1189"/>
                </a:lnTo>
                <a:lnTo>
                  <a:pt x="1286" y="1189"/>
                </a:lnTo>
                <a:lnTo>
                  <a:pt x="1286" y="1189"/>
                </a:lnTo>
                <a:lnTo>
                  <a:pt x="1286" y="1189"/>
                </a:lnTo>
                <a:lnTo>
                  <a:pt x="1286" y="1189"/>
                </a:lnTo>
                <a:lnTo>
                  <a:pt x="1287" y="1189"/>
                </a:lnTo>
                <a:lnTo>
                  <a:pt x="1287" y="1189"/>
                </a:lnTo>
                <a:lnTo>
                  <a:pt x="1287" y="1189"/>
                </a:lnTo>
                <a:lnTo>
                  <a:pt x="1288" y="1189"/>
                </a:lnTo>
                <a:lnTo>
                  <a:pt x="1288" y="1189"/>
                </a:lnTo>
                <a:lnTo>
                  <a:pt x="1288" y="1189"/>
                </a:lnTo>
                <a:lnTo>
                  <a:pt x="1288" y="1189"/>
                </a:lnTo>
                <a:lnTo>
                  <a:pt x="1288" y="1189"/>
                </a:lnTo>
                <a:lnTo>
                  <a:pt x="1289" y="1189"/>
                </a:lnTo>
                <a:lnTo>
                  <a:pt x="1289" y="1189"/>
                </a:lnTo>
                <a:lnTo>
                  <a:pt x="1289" y="1189"/>
                </a:lnTo>
                <a:lnTo>
                  <a:pt x="1289" y="1189"/>
                </a:lnTo>
                <a:lnTo>
                  <a:pt x="1290" y="1189"/>
                </a:lnTo>
                <a:lnTo>
                  <a:pt x="1290" y="1189"/>
                </a:lnTo>
                <a:lnTo>
                  <a:pt x="1290" y="1189"/>
                </a:lnTo>
                <a:lnTo>
                  <a:pt x="1291" y="1189"/>
                </a:lnTo>
                <a:lnTo>
                  <a:pt x="1291" y="1189"/>
                </a:lnTo>
                <a:lnTo>
                  <a:pt x="1291" y="1189"/>
                </a:lnTo>
                <a:lnTo>
                  <a:pt x="1291" y="1189"/>
                </a:lnTo>
                <a:lnTo>
                  <a:pt x="1291" y="1189"/>
                </a:lnTo>
                <a:lnTo>
                  <a:pt x="1292" y="1189"/>
                </a:lnTo>
                <a:lnTo>
                  <a:pt x="1292" y="1189"/>
                </a:lnTo>
                <a:lnTo>
                  <a:pt x="1292" y="1189"/>
                </a:lnTo>
                <a:lnTo>
                  <a:pt x="1292" y="1189"/>
                </a:lnTo>
                <a:lnTo>
                  <a:pt x="1293" y="1189"/>
                </a:lnTo>
                <a:lnTo>
                  <a:pt x="1293" y="1189"/>
                </a:lnTo>
                <a:lnTo>
                  <a:pt x="1293" y="1189"/>
                </a:lnTo>
                <a:lnTo>
                  <a:pt x="1293" y="1189"/>
                </a:lnTo>
                <a:lnTo>
                  <a:pt x="1293" y="1189"/>
                </a:lnTo>
                <a:lnTo>
                  <a:pt x="1294" y="1189"/>
                </a:lnTo>
                <a:lnTo>
                  <a:pt x="1294" y="1189"/>
                </a:lnTo>
                <a:lnTo>
                  <a:pt x="1294" y="1189"/>
                </a:lnTo>
                <a:lnTo>
                  <a:pt x="1295" y="1189"/>
                </a:lnTo>
                <a:lnTo>
                  <a:pt x="1295" y="1189"/>
                </a:lnTo>
                <a:lnTo>
                  <a:pt x="1295" y="1189"/>
                </a:lnTo>
                <a:lnTo>
                  <a:pt x="1295" y="1189"/>
                </a:lnTo>
                <a:lnTo>
                  <a:pt x="1295" y="1189"/>
                </a:lnTo>
                <a:lnTo>
                  <a:pt x="1296" y="1189"/>
                </a:lnTo>
                <a:lnTo>
                  <a:pt x="1296" y="1189"/>
                </a:lnTo>
                <a:lnTo>
                  <a:pt x="1296" y="1189"/>
                </a:lnTo>
                <a:lnTo>
                  <a:pt x="1296" y="1189"/>
                </a:lnTo>
                <a:lnTo>
                  <a:pt x="1297" y="1189"/>
                </a:lnTo>
                <a:lnTo>
                  <a:pt x="1297" y="1189"/>
                </a:lnTo>
                <a:lnTo>
                  <a:pt x="1297" y="1189"/>
                </a:lnTo>
                <a:lnTo>
                  <a:pt x="1297" y="1189"/>
                </a:lnTo>
                <a:lnTo>
                  <a:pt x="1297" y="1189"/>
                </a:lnTo>
                <a:lnTo>
                  <a:pt x="1298" y="1189"/>
                </a:lnTo>
                <a:lnTo>
                  <a:pt x="1298" y="1189"/>
                </a:lnTo>
                <a:lnTo>
                  <a:pt x="1298" y="1189"/>
                </a:lnTo>
                <a:lnTo>
                  <a:pt x="1299" y="1189"/>
                </a:lnTo>
                <a:lnTo>
                  <a:pt x="1299" y="1189"/>
                </a:lnTo>
                <a:lnTo>
                  <a:pt x="1299" y="1189"/>
                </a:lnTo>
                <a:lnTo>
                  <a:pt x="1299" y="1189"/>
                </a:lnTo>
                <a:lnTo>
                  <a:pt x="1299" y="1189"/>
                </a:lnTo>
                <a:lnTo>
                  <a:pt x="1300" y="1189"/>
                </a:lnTo>
                <a:lnTo>
                  <a:pt x="1300" y="1189"/>
                </a:lnTo>
                <a:lnTo>
                  <a:pt x="1300" y="1189"/>
                </a:lnTo>
                <a:lnTo>
                  <a:pt x="1300" y="1189"/>
                </a:lnTo>
                <a:lnTo>
                  <a:pt x="1301" y="1189"/>
                </a:lnTo>
                <a:lnTo>
                  <a:pt x="1301" y="1189"/>
                </a:lnTo>
                <a:lnTo>
                  <a:pt x="1301" y="1189"/>
                </a:lnTo>
                <a:lnTo>
                  <a:pt x="1301" y="1189"/>
                </a:lnTo>
                <a:lnTo>
                  <a:pt x="1301" y="1189"/>
                </a:lnTo>
                <a:lnTo>
                  <a:pt x="1302" y="1189"/>
                </a:lnTo>
                <a:lnTo>
                  <a:pt x="1302" y="1189"/>
                </a:lnTo>
                <a:lnTo>
                  <a:pt x="1302" y="1189"/>
                </a:lnTo>
                <a:lnTo>
                  <a:pt x="1303" y="1189"/>
                </a:lnTo>
                <a:lnTo>
                  <a:pt x="1303" y="1189"/>
                </a:lnTo>
                <a:lnTo>
                  <a:pt x="1303" y="1189"/>
                </a:lnTo>
                <a:lnTo>
                  <a:pt x="1303" y="1189"/>
                </a:lnTo>
                <a:lnTo>
                  <a:pt x="1304" y="1189"/>
                </a:lnTo>
                <a:lnTo>
                  <a:pt x="1304" y="1189"/>
                </a:lnTo>
                <a:lnTo>
                  <a:pt x="1304" y="1189"/>
                </a:lnTo>
                <a:lnTo>
                  <a:pt x="1304" y="1189"/>
                </a:lnTo>
                <a:lnTo>
                  <a:pt x="1304" y="1189"/>
                </a:lnTo>
                <a:lnTo>
                  <a:pt x="1305" y="1189"/>
                </a:lnTo>
                <a:lnTo>
                  <a:pt x="1305" y="1189"/>
                </a:lnTo>
                <a:lnTo>
                  <a:pt x="1305" y="1189"/>
                </a:lnTo>
                <a:lnTo>
                  <a:pt x="1306" y="1189"/>
                </a:lnTo>
                <a:lnTo>
                  <a:pt x="1306" y="1189"/>
                </a:lnTo>
                <a:lnTo>
                  <a:pt x="1306" y="1189"/>
                </a:lnTo>
                <a:lnTo>
                  <a:pt x="1306" y="1189"/>
                </a:lnTo>
                <a:lnTo>
                  <a:pt x="1306" y="1189"/>
                </a:lnTo>
                <a:lnTo>
                  <a:pt x="1307" y="1189"/>
                </a:lnTo>
                <a:lnTo>
                  <a:pt x="1307" y="1189"/>
                </a:lnTo>
                <a:lnTo>
                  <a:pt x="1307" y="1189"/>
                </a:lnTo>
                <a:lnTo>
                  <a:pt x="1307" y="1189"/>
                </a:lnTo>
                <a:lnTo>
                  <a:pt x="1308" y="1189"/>
                </a:lnTo>
                <a:lnTo>
                  <a:pt x="1308" y="1189"/>
                </a:lnTo>
                <a:lnTo>
                  <a:pt x="1308" y="1189"/>
                </a:lnTo>
                <a:lnTo>
                  <a:pt x="1308" y="1189"/>
                </a:lnTo>
                <a:lnTo>
                  <a:pt x="1308" y="1189"/>
                </a:lnTo>
                <a:lnTo>
                  <a:pt x="1309" y="1189"/>
                </a:lnTo>
                <a:lnTo>
                  <a:pt x="1309" y="1189"/>
                </a:lnTo>
                <a:lnTo>
                  <a:pt x="1309" y="1189"/>
                </a:lnTo>
                <a:lnTo>
                  <a:pt x="1310" y="1189"/>
                </a:lnTo>
                <a:lnTo>
                  <a:pt x="1310" y="1189"/>
                </a:lnTo>
                <a:lnTo>
                  <a:pt x="1310" y="1189"/>
                </a:lnTo>
                <a:lnTo>
                  <a:pt x="1310" y="1189"/>
                </a:lnTo>
                <a:lnTo>
                  <a:pt x="1310" y="1189"/>
                </a:lnTo>
                <a:lnTo>
                  <a:pt x="1311" y="1189"/>
                </a:lnTo>
                <a:lnTo>
                  <a:pt x="1311" y="1189"/>
                </a:lnTo>
                <a:lnTo>
                  <a:pt x="1311" y="1189"/>
                </a:lnTo>
                <a:lnTo>
                  <a:pt x="1311" y="1189"/>
                </a:lnTo>
                <a:lnTo>
                  <a:pt x="1312" y="1189"/>
                </a:lnTo>
                <a:lnTo>
                  <a:pt x="1312" y="1189"/>
                </a:lnTo>
                <a:lnTo>
                  <a:pt x="1312" y="1189"/>
                </a:lnTo>
                <a:lnTo>
                  <a:pt x="1312" y="1189"/>
                </a:lnTo>
                <a:lnTo>
                  <a:pt x="1312" y="1189"/>
                </a:lnTo>
                <a:lnTo>
                  <a:pt x="1313" y="1189"/>
                </a:lnTo>
                <a:lnTo>
                  <a:pt x="1313" y="1189"/>
                </a:lnTo>
                <a:lnTo>
                  <a:pt x="1313" y="1189"/>
                </a:lnTo>
                <a:lnTo>
                  <a:pt x="1314" y="1189"/>
                </a:lnTo>
                <a:lnTo>
                  <a:pt x="1314" y="1189"/>
                </a:lnTo>
                <a:lnTo>
                  <a:pt x="1314" y="1189"/>
                </a:lnTo>
                <a:lnTo>
                  <a:pt x="1314" y="1189"/>
                </a:lnTo>
                <a:lnTo>
                  <a:pt x="1314" y="1189"/>
                </a:lnTo>
                <a:lnTo>
                  <a:pt x="1315" y="1189"/>
                </a:lnTo>
                <a:lnTo>
                  <a:pt x="1315" y="1189"/>
                </a:lnTo>
                <a:lnTo>
                  <a:pt x="1315" y="1189"/>
                </a:lnTo>
                <a:lnTo>
                  <a:pt x="1315" y="1189"/>
                </a:lnTo>
                <a:lnTo>
                  <a:pt x="1316" y="1189"/>
                </a:lnTo>
                <a:lnTo>
                  <a:pt x="1316" y="1189"/>
                </a:lnTo>
                <a:lnTo>
                  <a:pt x="1316" y="1189"/>
                </a:lnTo>
                <a:lnTo>
                  <a:pt x="1317" y="1189"/>
                </a:lnTo>
                <a:lnTo>
                  <a:pt x="1317" y="1189"/>
                </a:lnTo>
                <a:lnTo>
                  <a:pt x="1317" y="1189"/>
                </a:lnTo>
                <a:lnTo>
                  <a:pt x="1317" y="1189"/>
                </a:lnTo>
                <a:lnTo>
                  <a:pt x="1317" y="1189"/>
                </a:lnTo>
                <a:lnTo>
                  <a:pt x="1318" y="1189"/>
                </a:lnTo>
                <a:lnTo>
                  <a:pt x="1318" y="1189"/>
                </a:lnTo>
                <a:lnTo>
                  <a:pt x="1318" y="1189"/>
                </a:lnTo>
                <a:lnTo>
                  <a:pt x="1318" y="1189"/>
                </a:lnTo>
                <a:lnTo>
                  <a:pt x="1319" y="1189"/>
                </a:lnTo>
                <a:lnTo>
                  <a:pt x="1319" y="1189"/>
                </a:lnTo>
                <a:lnTo>
                  <a:pt x="1319" y="1189"/>
                </a:lnTo>
                <a:lnTo>
                  <a:pt x="1319" y="1189"/>
                </a:lnTo>
                <a:lnTo>
                  <a:pt x="1319" y="1189"/>
                </a:lnTo>
                <a:lnTo>
                  <a:pt x="1320" y="1189"/>
                </a:lnTo>
                <a:lnTo>
                  <a:pt x="1320" y="1189"/>
                </a:lnTo>
                <a:lnTo>
                  <a:pt x="1320" y="1189"/>
                </a:lnTo>
                <a:lnTo>
                  <a:pt x="1321" y="1189"/>
                </a:lnTo>
                <a:lnTo>
                  <a:pt x="1321" y="1189"/>
                </a:lnTo>
                <a:lnTo>
                  <a:pt x="1321" y="1189"/>
                </a:lnTo>
                <a:lnTo>
                  <a:pt x="1321" y="1189"/>
                </a:lnTo>
                <a:lnTo>
                  <a:pt x="1321" y="1189"/>
                </a:lnTo>
                <a:lnTo>
                  <a:pt x="1322" y="1189"/>
                </a:lnTo>
                <a:lnTo>
                  <a:pt x="1322" y="1189"/>
                </a:lnTo>
                <a:lnTo>
                  <a:pt x="1322" y="1189"/>
                </a:lnTo>
                <a:lnTo>
                  <a:pt x="1322" y="1189"/>
                </a:lnTo>
                <a:lnTo>
                  <a:pt x="1323" y="1189"/>
                </a:lnTo>
                <a:lnTo>
                  <a:pt x="1323" y="1189"/>
                </a:lnTo>
                <a:lnTo>
                  <a:pt x="1323" y="1189"/>
                </a:lnTo>
                <a:lnTo>
                  <a:pt x="1323" y="1189"/>
                </a:lnTo>
                <a:lnTo>
                  <a:pt x="1323" y="1189"/>
                </a:lnTo>
                <a:lnTo>
                  <a:pt x="1324" y="1189"/>
                </a:lnTo>
                <a:lnTo>
                  <a:pt x="1324" y="1189"/>
                </a:lnTo>
                <a:lnTo>
                  <a:pt x="1324" y="1189"/>
                </a:lnTo>
                <a:lnTo>
                  <a:pt x="1325" y="1189"/>
                </a:lnTo>
                <a:lnTo>
                  <a:pt x="1325" y="1189"/>
                </a:lnTo>
                <a:lnTo>
                  <a:pt x="1325" y="1189"/>
                </a:lnTo>
                <a:lnTo>
                  <a:pt x="1325" y="1189"/>
                </a:lnTo>
                <a:lnTo>
                  <a:pt x="1325" y="1189"/>
                </a:lnTo>
                <a:lnTo>
                  <a:pt x="1326" y="1189"/>
                </a:lnTo>
                <a:lnTo>
                  <a:pt x="1326" y="1189"/>
                </a:lnTo>
                <a:lnTo>
                  <a:pt x="1326" y="1189"/>
                </a:lnTo>
                <a:lnTo>
                  <a:pt x="1326" y="1189"/>
                </a:lnTo>
                <a:lnTo>
                  <a:pt x="1327" y="1189"/>
                </a:lnTo>
                <a:lnTo>
                  <a:pt x="1327" y="1189"/>
                </a:lnTo>
                <a:lnTo>
                  <a:pt x="1327" y="1189"/>
                </a:lnTo>
                <a:lnTo>
                  <a:pt x="1327" y="1189"/>
                </a:lnTo>
                <a:lnTo>
                  <a:pt x="1327" y="1189"/>
                </a:lnTo>
                <a:lnTo>
                  <a:pt x="1328" y="1189"/>
                </a:lnTo>
                <a:lnTo>
                  <a:pt x="1328" y="1189"/>
                </a:lnTo>
                <a:lnTo>
                  <a:pt x="1328" y="1189"/>
                </a:lnTo>
                <a:lnTo>
                  <a:pt x="1329" y="1189"/>
                </a:lnTo>
                <a:lnTo>
                  <a:pt x="1329" y="1189"/>
                </a:lnTo>
                <a:lnTo>
                  <a:pt x="1329" y="1189"/>
                </a:lnTo>
                <a:lnTo>
                  <a:pt x="1329" y="1189"/>
                </a:lnTo>
                <a:lnTo>
                  <a:pt x="1330" y="1189"/>
                </a:lnTo>
                <a:lnTo>
                  <a:pt x="1330" y="1189"/>
                </a:lnTo>
                <a:lnTo>
                  <a:pt x="1330" y="1189"/>
                </a:lnTo>
                <a:lnTo>
                  <a:pt x="1330" y="1189"/>
                </a:lnTo>
                <a:lnTo>
                  <a:pt x="1330" y="1189"/>
                </a:lnTo>
                <a:lnTo>
                  <a:pt x="1331" y="1189"/>
                </a:lnTo>
                <a:lnTo>
                  <a:pt x="1331" y="1189"/>
                </a:lnTo>
                <a:lnTo>
                  <a:pt x="1331" y="1189"/>
                </a:lnTo>
                <a:lnTo>
                  <a:pt x="1332" y="1189"/>
                </a:lnTo>
                <a:lnTo>
                  <a:pt x="1332" y="1189"/>
                </a:lnTo>
                <a:lnTo>
                  <a:pt x="1332" y="1189"/>
                </a:lnTo>
                <a:lnTo>
                  <a:pt x="1332" y="1189"/>
                </a:lnTo>
                <a:lnTo>
                  <a:pt x="1332" y="1189"/>
                </a:lnTo>
                <a:lnTo>
                  <a:pt x="1333" y="1189"/>
                </a:lnTo>
                <a:lnTo>
                  <a:pt x="1333" y="1189"/>
                </a:lnTo>
                <a:lnTo>
                  <a:pt x="1333" y="1189"/>
                </a:lnTo>
                <a:lnTo>
                  <a:pt x="1333" y="1189"/>
                </a:lnTo>
                <a:lnTo>
                  <a:pt x="1334" y="1189"/>
                </a:lnTo>
                <a:lnTo>
                  <a:pt x="1334" y="1189"/>
                </a:lnTo>
                <a:lnTo>
                  <a:pt x="1334" y="1189"/>
                </a:lnTo>
                <a:lnTo>
                  <a:pt x="1334" y="1189"/>
                </a:lnTo>
                <a:lnTo>
                  <a:pt x="1334" y="1189"/>
                </a:lnTo>
                <a:lnTo>
                  <a:pt x="1335" y="1189"/>
                </a:lnTo>
                <a:lnTo>
                  <a:pt x="1335" y="1189"/>
                </a:lnTo>
                <a:lnTo>
                  <a:pt x="1335" y="1189"/>
                </a:lnTo>
                <a:lnTo>
                  <a:pt x="1336" y="1189"/>
                </a:lnTo>
                <a:lnTo>
                  <a:pt x="1336" y="1189"/>
                </a:lnTo>
                <a:lnTo>
                  <a:pt x="1336" y="1189"/>
                </a:lnTo>
                <a:lnTo>
                  <a:pt x="1336" y="1189"/>
                </a:lnTo>
                <a:lnTo>
                  <a:pt x="1336" y="1189"/>
                </a:lnTo>
                <a:lnTo>
                  <a:pt x="1337" y="1189"/>
                </a:lnTo>
                <a:lnTo>
                  <a:pt x="1337" y="1189"/>
                </a:lnTo>
                <a:lnTo>
                  <a:pt x="1337" y="1189"/>
                </a:lnTo>
                <a:lnTo>
                  <a:pt x="1337" y="1189"/>
                </a:lnTo>
                <a:lnTo>
                  <a:pt x="1338" y="1189"/>
                </a:lnTo>
                <a:lnTo>
                  <a:pt x="1338" y="1189"/>
                </a:lnTo>
                <a:lnTo>
                  <a:pt x="1338" y="1189"/>
                </a:lnTo>
                <a:lnTo>
                  <a:pt x="1338" y="1189"/>
                </a:lnTo>
                <a:lnTo>
                  <a:pt x="1338" y="1189"/>
                </a:lnTo>
                <a:lnTo>
                  <a:pt x="1339" y="1189"/>
                </a:lnTo>
                <a:lnTo>
                  <a:pt x="1339" y="1189"/>
                </a:lnTo>
                <a:lnTo>
                  <a:pt x="1339" y="1189"/>
                </a:lnTo>
                <a:lnTo>
                  <a:pt x="1340" y="1189"/>
                </a:lnTo>
                <a:lnTo>
                  <a:pt x="1340" y="1189"/>
                </a:lnTo>
                <a:lnTo>
                  <a:pt x="1340" y="1189"/>
                </a:lnTo>
                <a:lnTo>
                  <a:pt x="1340" y="1189"/>
                </a:lnTo>
                <a:lnTo>
                  <a:pt x="1340" y="1189"/>
                </a:lnTo>
                <a:lnTo>
                  <a:pt x="1341" y="1189"/>
                </a:lnTo>
                <a:lnTo>
                  <a:pt x="1341" y="1189"/>
                </a:lnTo>
                <a:lnTo>
                  <a:pt x="1341" y="1189"/>
                </a:lnTo>
                <a:lnTo>
                  <a:pt x="1341" y="1189"/>
                </a:lnTo>
                <a:lnTo>
                  <a:pt x="1342" y="1189"/>
                </a:lnTo>
                <a:lnTo>
                  <a:pt x="1342" y="1189"/>
                </a:lnTo>
                <a:lnTo>
                  <a:pt x="1342" y="1189"/>
                </a:lnTo>
                <a:lnTo>
                  <a:pt x="1342" y="1189"/>
                </a:lnTo>
                <a:lnTo>
                  <a:pt x="1342" y="1189"/>
                </a:lnTo>
                <a:lnTo>
                  <a:pt x="1343" y="1189"/>
                </a:lnTo>
                <a:lnTo>
                  <a:pt x="1343" y="1189"/>
                </a:lnTo>
                <a:lnTo>
                  <a:pt x="1343" y="1189"/>
                </a:lnTo>
                <a:lnTo>
                  <a:pt x="1344" y="1189"/>
                </a:lnTo>
                <a:lnTo>
                  <a:pt x="1344" y="1189"/>
                </a:lnTo>
                <a:lnTo>
                  <a:pt x="1344" y="1189"/>
                </a:lnTo>
                <a:lnTo>
                  <a:pt x="1344" y="1189"/>
                </a:lnTo>
                <a:lnTo>
                  <a:pt x="1345" y="1189"/>
                </a:lnTo>
                <a:lnTo>
                  <a:pt x="1345" y="1189"/>
                </a:lnTo>
                <a:lnTo>
                  <a:pt x="1345" y="1189"/>
                </a:lnTo>
                <a:lnTo>
                  <a:pt x="1345" y="1189"/>
                </a:lnTo>
                <a:lnTo>
                  <a:pt x="1345" y="1189"/>
                </a:lnTo>
                <a:lnTo>
                  <a:pt x="1346" y="1189"/>
                </a:lnTo>
                <a:lnTo>
                  <a:pt x="1346" y="1189"/>
                </a:lnTo>
                <a:lnTo>
                  <a:pt x="1346" y="1189"/>
                </a:lnTo>
                <a:lnTo>
                  <a:pt x="1346" y="1189"/>
                </a:lnTo>
                <a:lnTo>
                  <a:pt x="1347" y="1189"/>
                </a:lnTo>
                <a:lnTo>
                  <a:pt x="1347" y="1189"/>
                </a:lnTo>
                <a:lnTo>
                  <a:pt x="1347" y="1189"/>
                </a:lnTo>
                <a:lnTo>
                  <a:pt x="1347" y="1189"/>
                </a:lnTo>
                <a:lnTo>
                  <a:pt x="1348" y="1189"/>
                </a:lnTo>
                <a:lnTo>
                  <a:pt x="1348" y="1189"/>
                </a:lnTo>
                <a:lnTo>
                  <a:pt x="1348" y="1189"/>
                </a:lnTo>
                <a:lnTo>
                  <a:pt x="1348" y="1189"/>
                </a:lnTo>
                <a:lnTo>
                  <a:pt x="1349" y="1189"/>
                </a:lnTo>
                <a:lnTo>
                  <a:pt x="1349" y="1189"/>
                </a:lnTo>
                <a:lnTo>
                  <a:pt x="1349" y="1189"/>
                </a:lnTo>
                <a:lnTo>
                  <a:pt x="1349" y="1189"/>
                </a:lnTo>
                <a:lnTo>
                  <a:pt x="1349" y="1189"/>
                </a:lnTo>
                <a:lnTo>
                  <a:pt x="1350" y="1189"/>
                </a:lnTo>
                <a:lnTo>
                  <a:pt x="1350" y="1189"/>
                </a:lnTo>
                <a:lnTo>
                  <a:pt x="1350" y="1189"/>
                </a:lnTo>
                <a:lnTo>
                  <a:pt x="1351" y="1189"/>
                </a:lnTo>
                <a:lnTo>
                  <a:pt x="1351" y="1189"/>
                </a:lnTo>
                <a:lnTo>
                  <a:pt x="1351" y="1189"/>
                </a:lnTo>
                <a:lnTo>
                  <a:pt x="1351" y="1189"/>
                </a:lnTo>
                <a:lnTo>
                  <a:pt x="1351" y="1189"/>
                </a:lnTo>
                <a:lnTo>
                  <a:pt x="1352" y="1189"/>
                </a:lnTo>
                <a:lnTo>
                  <a:pt x="1352" y="1189"/>
                </a:lnTo>
                <a:lnTo>
                  <a:pt x="1352" y="1189"/>
                </a:lnTo>
                <a:lnTo>
                  <a:pt x="1352" y="1189"/>
                </a:lnTo>
                <a:lnTo>
                  <a:pt x="1353" y="1189"/>
                </a:lnTo>
                <a:lnTo>
                  <a:pt x="1353" y="1189"/>
                </a:lnTo>
                <a:lnTo>
                  <a:pt x="1353" y="1189"/>
                </a:lnTo>
                <a:lnTo>
                  <a:pt x="1353" y="1189"/>
                </a:lnTo>
                <a:lnTo>
                  <a:pt x="1353" y="1189"/>
                </a:lnTo>
                <a:lnTo>
                  <a:pt x="1354" y="1189"/>
                </a:lnTo>
                <a:lnTo>
                  <a:pt x="1354" y="1189"/>
                </a:lnTo>
                <a:lnTo>
                  <a:pt x="1354" y="1189"/>
                </a:lnTo>
                <a:lnTo>
                  <a:pt x="1355" y="1189"/>
                </a:lnTo>
                <a:lnTo>
                  <a:pt x="1355" y="1189"/>
                </a:lnTo>
                <a:lnTo>
                  <a:pt x="1355" y="1189"/>
                </a:lnTo>
                <a:lnTo>
                  <a:pt x="1355" y="1189"/>
                </a:lnTo>
                <a:lnTo>
                  <a:pt x="1355" y="1189"/>
                </a:lnTo>
                <a:lnTo>
                  <a:pt x="1356" y="1189"/>
                </a:lnTo>
                <a:lnTo>
                  <a:pt x="1356" y="1189"/>
                </a:lnTo>
                <a:lnTo>
                  <a:pt x="1356" y="1189"/>
                </a:lnTo>
                <a:lnTo>
                  <a:pt x="1356" y="1189"/>
                </a:lnTo>
                <a:lnTo>
                  <a:pt x="1357" y="1189"/>
                </a:lnTo>
                <a:lnTo>
                  <a:pt x="1357" y="1189"/>
                </a:lnTo>
                <a:lnTo>
                  <a:pt x="1357" y="1189"/>
                </a:lnTo>
                <a:lnTo>
                  <a:pt x="1357" y="1189"/>
                </a:lnTo>
                <a:lnTo>
                  <a:pt x="1358" y="1189"/>
                </a:lnTo>
                <a:lnTo>
                  <a:pt x="1358" y="1189"/>
                </a:lnTo>
                <a:lnTo>
                  <a:pt x="1358" y="1189"/>
                </a:lnTo>
                <a:lnTo>
                  <a:pt x="1358" y="1189"/>
                </a:lnTo>
                <a:lnTo>
                  <a:pt x="1359" y="1189"/>
                </a:lnTo>
                <a:lnTo>
                  <a:pt x="1359" y="1189"/>
                </a:lnTo>
                <a:lnTo>
                  <a:pt x="1359" y="1189"/>
                </a:lnTo>
                <a:lnTo>
                  <a:pt x="1359" y="1189"/>
                </a:lnTo>
                <a:lnTo>
                  <a:pt x="1360" y="1189"/>
                </a:lnTo>
                <a:lnTo>
                  <a:pt x="1360" y="1189"/>
                </a:lnTo>
                <a:lnTo>
                  <a:pt x="1360" y="1189"/>
                </a:lnTo>
                <a:lnTo>
                  <a:pt x="1360" y="1189"/>
                </a:lnTo>
                <a:lnTo>
                  <a:pt x="1360" y="1189"/>
                </a:lnTo>
                <a:lnTo>
                  <a:pt x="1361" y="1189"/>
                </a:lnTo>
                <a:lnTo>
                  <a:pt x="1361" y="1189"/>
                </a:lnTo>
                <a:lnTo>
                  <a:pt x="1361" y="1189"/>
                </a:lnTo>
                <a:lnTo>
                  <a:pt x="1361" y="1189"/>
                </a:lnTo>
                <a:lnTo>
                  <a:pt x="1362" y="1189"/>
                </a:lnTo>
                <a:lnTo>
                  <a:pt x="1362" y="1189"/>
                </a:lnTo>
                <a:lnTo>
                  <a:pt x="1362" y="1189"/>
                </a:lnTo>
                <a:lnTo>
                  <a:pt x="1362" y="1189"/>
                </a:lnTo>
                <a:lnTo>
                  <a:pt x="1363" y="1189"/>
                </a:lnTo>
                <a:lnTo>
                  <a:pt x="1363" y="1189"/>
                </a:lnTo>
                <a:lnTo>
                  <a:pt x="1363" y="1189"/>
                </a:lnTo>
                <a:lnTo>
                  <a:pt x="1363" y="1189"/>
                </a:lnTo>
                <a:lnTo>
                  <a:pt x="1364" y="1189"/>
                </a:lnTo>
                <a:lnTo>
                  <a:pt x="1364" y="1189"/>
                </a:lnTo>
                <a:lnTo>
                  <a:pt x="1364" y="1189"/>
                </a:lnTo>
                <a:lnTo>
                  <a:pt x="1364" y="1189"/>
                </a:lnTo>
                <a:lnTo>
                  <a:pt x="1364" y="1189"/>
                </a:lnTo>
                <a:lnTo>
                  <a:pt x="1365" y="1189"/>
                </a:lnTo>
                <a:lnTo>
                  <a:pt x="1365" y="1189"/>
                </a:lnTo>
                <a:lnTo>
                  <a:pt x="1365" y="1189"/>
                </a:lnTo>
                <a:lnTo>
                  <a:pt x="1365" y="1189"/>
                </a:lnTo>
                <a:lnTo>
                  <a:pt x="1366" y="1189"/>
                </a:lnTo>
                <a:lnTo>
                  <a:pt x="1366" y="1189"/>
                </a:lnTo>
                <a:lnTo>
                  <a:pt x="1366" y="1189"/>
                </a:lnTo>
                <a:lnTo>
                  <a:pt x="1366" y="1189"/>
                </a:lnTo>
                <a:lnTo>
                  <a:pt x="1367" y="1189"/>
                </a:lnTo>
                <a:lnTo>
                  <a:pt x="1367" y="1189"/>
                </a:lnTo>
                <a:lnTo>
                  <a:pt x="1367" y="1189"/>
                </a:lnTo>
                <a:lnTo>
                  <a:pt x="1367" y="1189"/>
                </a:lnTo>
                <a:lnTo>
                  <a:pt x="1368" y="1189"/>
                </a:lnTo>
                <a:lnTo>
                  <a:pt x="1368" y="1189"/>
                </a:lnTo>
                <a:lnTo>
                  <a:pt x="1368" y="1189"/>
                </a:lnTo>
                <a:lnTo>
                  <a:pt x="1368" y="1189"/>
                </a:lnTo>
                <a:lnTo>
                  <a:pt x="1368" y="1189"/>
                </a:lnTo>
                <a:lnTo>
                  <a:pt x="1369" y="1189"/>
                </a:lnTo>
                <a:lnTo>
                  <a:pt x="1369" y="1189"/>
                </a:lnTo>
                <a:lnTo>
                  <a:pt x="1369" y="1189"/>
                </a:lnTo>
                <a:lnTo>
                  <a:pt x="1370" y="1189"/>
                </a:lnTo>
                <a:lnTo>
                  <a:pt x="1370" y="1189"/>
                </a:lnTo>
                <a:lnTo>
                  <a:pt x="1370" y="1189"/>
                </a:lnTo>
                <a:lnTo>
                  <a:pt x="1370" y="1189"/>
                </a:lnTo>
                <a:lnTo>
                  <a:pt x="1371" y="1189"/>
                </a:lnTo>
                <a:lnTo>
                  <a:pt x="1371" y="1189"/>
                </a:lnTo>
                <a:lnTo>
                  <a:pt x="1371" y="1189"/>
                </a:lnTo>
                <a:lnTo>
                  <a:pt x="1371" y="1189"/>
                </a:lnTo>
                <a:lnTo>
                  <a:pt x="1371" y="1189"/>
                </a:lnTo>
                <a:lnTo>
                  <a:pt x="1372" y="1189"/>
                </a:lnTo>
                <a:lnTo>
                  <a:pt x="1372" y="1189"/>
                </a:lnTo>
                <a:lnTo>
                  <a:pt x="1372" y="1189"/>
                </a:lnTo>
                <a:lnTo>
                  <a:pt x="1372" y="1189"/>
                </a:lnTo>
                <a:lnTo>
                  <a:pt x="1373" y="1189"/>
                </a:lnTo>
                <a:lnTo>
                  <a:pt x="1373" y="1189"/>
                </a:lnTo>
                <a:lnTo>
                  <a:pt x="1373" y="1189"/>
                </a:lnTo>
                <a:lnTo>
                  <a:pt x="1373" y="1189"/>
                </a:lnTo>
                <a:lnTo>
                  <a:pt x="1374" y="1189"/>
                </a:lnTo>
                <a:lnTo>
                  <a:pt x="1374" y="1189"/>
                </a:lnTo>
                <a:lnTo>
                  <a:pt x="1374" y="1189"/>
                </a:lnTo>
                <a:lnTo>
                  <a:pt x="1374" y="1189"/>
                </a:lnTo>
                <a:lnTo>
                  <a:pt x="1375" y="1189"/>
                </a:lnTo>
                <a:lnTo>
                  <a:pt x="1375" y="1189"/>
                </a:lnTo>
                <a:lnTo>
                  <a:pt x="1375" y="1189"/>
                </a:lnTo>
                <a:lnTo>
                  <a:pt x="1375" y="1189"/>
                </a:lnTo>
                <a:lnTo>
                  <a:pt x="1375" y="1189"/>
                </a:lnTo>
                <a:lnTo>
                  <a:pt x="1376" y="1189"/>
                </a:lnTo>
                <a:lnTo>
                  <a:pt x="1376" y="1189"/>
                </a:lnTo>
                <a:lnTo>
                  <a:pt x="1376" y="1189"/>
                </a:lnTo>
                <a:lnTo>
                  <a:pt x="1376" y="1189"/>
                </a:lnTo>
                <a:lnTo>
                  <a:pt x="1377" y="1189"/>
                </a:lnTo>
                <a:lnTo>
                  <a:pt x="1377" y="1189"/>
                </a:lnTo>
                <a:lnTo>
                  <a:pt x="1377" y="1189"/>
                </a:lnTo>
                <a:lnTo>
                  <a:pt x="1377" y="1189"/>
                </a:lnTo>
                <a:lnTo>
                  <a:pt x="1378" y="1189"/>
                </a:lnTo>
                <a:lnTo>
                  <a:pt x="1378" y="1189"/>
                </a:lnTo>
                <a:lnTo>
                  <a:pt x="1378" y="1189"/>
                </a:lnTo>
                <a:lnTo>
                  <a:pt x="1378" y="1189"/>
                </a:lnTo>
                <a:lnTo>
                  <a:pt x="1379" y="1189"/>
                </a:lnTo>
                <a:lnTo>
                  <a:pt x="1379" y="1189"/>
                </a:lnTo>
                <a:lnTo>
                  <a:pt x="1379" y="1189"/>
                </a:lnTo>
                <a:lnTo>
                  <a:pt x="1379" y="1189"/>
                </a:lnTo>
                <a:lnTo>
                  <a:pt x="1379" y="1189"/>
                </a:lnTo>
                <a:lnTo>
                  <a:pt x="1380" y="1189"/>
                </a:lnTo>
                <a:lnTo>
                  <a:pt x="1380" y="1189"/>
                </a:lnTo>
                <a:lnTo>
                  <a:pt x="1380" y="1189"/>
                </a:lnTo>
                <a:lnTo>
                  <a:pt x="1380" y="1189"/>
                </a:lnTo>
                <a:lnTo>
                  <a:pt x="1381" y="1189"/>
                </a:lnTo>
                <a:lnTo>
                  <a:pt x="1381" y="1189"/>
                </a:lnTo>
                <a:lnTo>
                  <a:pt x="1381" y="1189"/>
                </a:lnTo>
                <a:lnTo>
                  <a:pt x="1381" y="1189"/>
                </a:lnTo>
                <a:lnTo>
                  <a:pt x="1382" y="1189"/>
                </a:lnTo>
                <a:lnTo>
                  <a:pt x="1382" y="1189"/>
                </a:lnTo>
                <a:lnTo>
                  <a:pt x="1382" y="1189"/>
                </a:lnTo>
                <a:lnTo>
                  <a:pt x="1382" y="1189"/>
                </a:lnTo>
                <a:lnTo>
                  <a:pt x="1383" y="1189"/>
                </a:lnTo>
                <a:lnTo>
                  <a:pt x="1383" y="1189"/>
                </a:lnTo>
                <a:lnTo>
                  <a:pt x="1383" y="1189"/>
                </a:lnTo>
                <a:lnTo>
                  <a:pt x="1383" y="1189"/>
                </a:lnTo>
                <a:lnTo>
                  <a:pt x="1384" y="1189"/>
                </a:lnTo>
                <a:lnTo>
                  <a:pt x="1384" y="1189"/>
                </a:lnTo>
                <a:lnTo>
                  <a:pt x="1384" y="1189"/>
                </a:lnTo>
                <a:lnTo>
                  <a:pt x="1384" y="1189"/>
                </a:lnTo>
                <a:lnTo>
                  <a:pt x="1384" y="1189"/>
                </a:lnTo>
                <a:lnTo>
                  <a:pt x="1385" y="1189"/>
                </a:lnTo>
                <a:lnTo>
                  <a:pt x="1385" y="1189"/>
                </a:lnTo>
                <a:lnTo>
                  <a:pt x="1385" y="1189"/>
                </a:lnTo>
                <a:lnTo>
                  <a:pt x="1386" y="1189"/>
                </a:lnTo>
                <a:lnTo>
                  <a:pt x="1386" y="1189"/>
                </a:lnTo>
                <a:lnTo>
                  <a:pt x="1386" y="1189"/>
                </a:lnTo>
                <a:lnTo>
                  <a:pt x="1386" y="1189"/>
                </a:lnTo>
                <a:lnTo>
                  <a:pt x="1386" y="1189"/>
                </a:lnTo>
                <a:lnTo>
                  <a:pt x="1387" y="1189"/>
                </a:lnTo>
                <a:lnTo>
                  <a:pt x="1387" y="1189"/>
                </a:lnTo>
                <a:lnTo>
                  <a:pt x="1387" y="1189"/>
                </a:lnTo>
                <a:lnTo>
                  <a:pt x="1387" y="1189"/>
                </a:lnTo>
                <a:lnTo>
                  <a:pt x="1388" y="1189"/>
                </a:lnTo>
                <a:lnTo>
                  <a:pt x="1388" y="1189"/>
                </a:lnTo>
                <a:lnTo>
                  <a:pt x="1388" y="1189"/>
                </a:lnTo>
                <a:lnTo>
                  <a:pt x="1388" y="1189"/>
                </a:lnTo>
                <a:lnTo>
                  <a:pt x="1389" y="1189"/>
                </a:lnTo>
                <a:lnTo>
                  <a:pt x="1389" y="1189"/>
                </a:lnTo>
                <a:lnTo>
                  <a:pt x="1389" y="1189"/>
                </a:lnTo>
                <a:lnTo>
                  <a:pt x="1389" y="1189"/>
                </a:lnTo>
                <a:lnTo>
                  <a:pt x="1390" y="1189"/>
                </a:lnTo>
                <a:lnTo>
                  <a:pt x="1390" y="1189"/>
                </a:lnTo>
                <a:lnTo>
                  <a:pt x="1390" y="1189"/>
                </a:lnTo>
                <a:lnTo>
                  <a:pt x="1390" y="1189"/>
                </a:lnTo>
                <a:lnTo>
                  <a:pt x="1390" y="1189"/>
                </a:lnTo>
                <a:lnTo>
                  <a:pt x="1391" y="1189"/>
                </a:lnTo>
                <a:lnTo>
                  <a:pt x="1391" y="1189"/>
                </a:lnTo>
                <a:lnTo>
                  <a:pt x="1391" y="1189"/>
                </a:lnTo>
                <a:lnTo>
                  <a:pt x="1391" y="1189"/>
                </a:lnTo>
                <a:lnTo>
                  <a:pt x="1392" y="1189"/>
                </a:lnTo>
                <a:lnTo>
                  <a:pt x="1392" y="1189"/>
                </a:lnTo>
                <a:lnTo>
                  <a:pt x="1392" y="1189"/>
                </a:lnTo>
                <a:lnTo>
                  <a:pt x="1392" y="1189"/>
                </a:lnTo>
                <a:lnTo>
                  <a:pt x="1393" y="1189"/>
                </a:lnTo>
                <a:lnTo>
                  <a:pt x="1393" y="1189"/>
                </a:lnTo>
                <a:lnTo>
                  <a:pt x="1393" y="1189"/>
                </a:lnTo>
                <a:lnTo>
                  <a:pt x="1393" y="1189"/>
                </a:lnTo>
                <a:lnTo>
                  <a:pt x="1394" y="1189"/>
                </a:lnTo>
                <a:lnTo>
                  <a:pt x="1394" y="1189"/>
                </a:lnTo>
                <a:lnTo>
                  <a:pt x="1394" y="1189"/>
                </a:lnTo>
                <a:lnTo>
                  <a:pt x="1394" y="1189"/>
                </a:lnTo>
                <a:lnTo>
                  <a:pt x="1394" y="1189"/>
                </a:lnTo>
                <a:lnTo>
                  <a:pt x="1395" y="1189"/>
                </a:lnTo>
                <a:lnTo>
                  <a:pt x="1395" y="1189"/>
                </a:lnTo>
                <a:lnTo>
                  <a:pt x="1395" y="1189"/>
                </a:lnTo>
                <a:lnTo>
                  <a:pt x="1395" y="1189"/>
                </a:lnTo>
                <a:lnTo>
                  <a:pt x="1396" y="1189"/>
                </a:lnTo>
                <a:lnTo>
                  <a:pt x="1396" y="1189"/>
                </a:lnTo>
                <a:lnTo>
                  <a:pt x="1396" y="1189"/>
                </a:lnTo>
                <a:lnTo>
                  <a:pt x="1397" y="1189"/>
                </a:lnTo>
                <a:lnTo>
                  <a:pt x="1397" y="1189"/>
                </a:lnTo>
                <a:lnTo>
                  <a:pt x="1397" y="1189"/>
                </a:lnTo>
                <a:lnTo>
                  <a:pt x="1397" y="1189"/>
                </a:lnTo>
                <a:lnTo>
                  <a:pt x="1397" y="1189"/>
                </a:lnTo>
                <a:lnTo>
                  <a:pt x="1398" y="1189"/>
                </a:lnTo>
                <a:lnTo>
                  <a:pt x="1398" y="1189"/>
                </a:lnTo>
                <a:lnTo>
                  <a:pt x="1398" y="1189"/>
                </a:lnTo>
                <a:lnTo>
                  <a:pt x="1398" y="1189"/>
                </a:lnTo>
                <a:lnTo>
                  <a:pt x="1399" y="1189"/>
                </a:lnTo>
                <a:lnTo>
                  <a:pt x="1399" y="1189"/>
                </a:lnTo>
                <a:lnTo>
                  <a:pt x="1399" y="1189"/>
                </a:lnTo>
                <a:lnTo>
                  <a:pt x="1399" y="1189"/>
                </a:lnTo>
                <a:lnTo>
                  <a:pt x="1399" y="1189"/>
                </a:lnTo>
                <a:lnTo>
                  <a:pt x="1400" y="1189"/>
                </a:lnTo>
                <a:lnTo>
                  <a:pt x="1400" y="1189"/>
                </a:lnTo>
                <a:lnTo>
                  <a:pt x="1400" y="1189"/>
                </a:lnTo>
                <a:lnTo>
                  <a:pt x="1401" y="1189"/>
                </a:lnTo>
                <a:lnTo>
                  <a:pt x="1401" y="1189"/>
                </a:lnTo>
                <a:lnTo>
                  <a:pt x="1401" y="1189"/>
                </a:lnTo>
                <a:lnTo>
                  <a:pt x="1401" y="1189"/>
                </a:lnTo>
                <a:lnTo>
                  <a:pt x="1401" y="1189"/>
                </a:lnTo>
                <a:lnTo>
                  <a:pt x="1402" y="1189"/>
                </a:lnTo>
                <a:lnTo>
                  <a:pt x="1402" y="1189"/>
                </a:lnTo>
                <a:lnTo>
                  <a:pt x="1402" y="1189"/>
                </a:lnTo>
                <a:lnTo>
                  <a:pt x="1402" y="1189"/>
                </a:lnTo>
                <a:lnTo>
                  <a:pt x="1403" y="1189"/>
                </a:lnTo>
                <a:lnTo>
                  <a:pt x="1403" y="1189"/>
                </a:lnTo>
                <a:lnTo>
                  <a:pt x="1403" y="1189"/>
                </a:lnTo>
                <a:lnTo>
                  <a:pt x="1403" y="1189"/>
                </a:lnTo>
                <a:lnTo>
                  <a:pt x="1403" y="1189"/>
                </a:lnTo>
                <a:lnTo>
                  <a:pt x="1404" y="1189"/>
                </a:lnTo>
                <a:lnTo>
                  <a:pt x="1404" y="1189"/>
                </a:lnTo>
                <a:lnTo>
                  <a:pt x="1404" y="1189"/>
                </a:lnTo>
                <a:lnTo>
                  <a:pt x="1405" y="1189"/>
                </a:lnTo>
                <a:lnTo>
                  <a:pt x="1405" y="1189"/>
                </a:lnTo>
                <a:lnTo>
                  <a:pt x="1405" y="1189"/>
                </a:lnTo>
                <a:lnTo>
                  <a:pt x="1405" y="1189"/>
                </a:lnTo>
                <a:lnTo>
                  <a:pt x="1405" y="1189"/>
                </a:lnTo>
                <a:lnTo>
                  <a:pt x="1406" y="1189"/>
                </a:lnTo>
                <a:lnTo>
                  <a:pt x="1406" y="1189"/>
                </a:lnTo>
                <a:lnTo>
                  <a:pt x="1406" y="1189"/>
                </a:lnTo>
                <a:lnTo>
                  <a:pt x="1406" y="1189"/>
                </a:lnTo>
                <a:lnTo>
                  <a:pt x="1407" y="1189"/>
                </a:lnTo>
                <a:lnTo>
                  <a:pt x="1407" y="1189"/>
                </a:lnTo>
                <a:lnTo>
                  <a:pt x="1407" y="1189"/>
                </a:lnTo>
                <a:lnTo>
                  <a:pt x="1407" y="1189"/>
                </a:lnTo>
                <a:lnTo>
                  <a:pt x="1408" y="1189"/>
                </a:lnTo>
                <a:lnTo>
                  <a:pt x="1408" y="1189"/>
                </a:lnTo>
                <a:lnTo>
                  <a:pt x="1408" y="1189"/>
                </a:lnTo>
                <a:lnTo>
                  <a:pt x="1408" y="1189"/>
                </a:lnTo>
                <a:lnTo>
                  <a:pt x="1409" y="1189"/>
                </a:lnTo>
                <a:lnTo>
                  <a:pt x="1409" y="1189"/>
                </a:lnTo>
                <a:lnTo>
                  <a:pt x="1409" y="1189"/>
                </a:lnTo>
                <a:lnTo>
                  <a:pt x="1409" y="1189"/>
                </a:lnTo>
                <a:lnTo>
                  <a:pt x="1410" y="1189"/>
                </a:lnTo>
                <a:lnTo>
                  <a:pt x="1410" y="1189"/>
                </a:lnTo>
                <a:lnTo>
                  <a:pt x="1410" y="1189"/>
                </a:lnTo>
                <a:lnTo>
                  <a:pt x="1410" y="1189"/>
                </a:lnTo>
                <a:lnTo>
                  <a:pt x="1410" y="1189"/>
                </a:lnTo>
                <a:lnTo>
                  <a:pt x="1411" y="1189"/>
                </a:lnTo>
                <a:lnTo>
                  <a:pt x="1411" y="1189"/>
                </a:lnTo>
                <a:lnTo>
                  <a:pt x="1411" y="1189"/>
                </a:lnTo>
                <a:lnTo>
                  <a:pt x="1412" y="1189"/>
                </a:lnTo>
                <a:lnTo>
                  <a:pt x="1412" y="1189"/>
                </a:lnTo>
                <a:lnTo>
                  <a:pt x="1412" y="1189"/>
                </a:lnTo>
                <a:lnTo>
                  <a:pt x="1412" y="1189"/>
                </a:lnTo>
                <a:lnTo>
                  <a:pt x="1412" y="1189"/>
                </a:lnTo>
                <a:lnTo>
                  <a:pt x="1413" y="1189"/>
                </a:lnTo>
                <a:lnTo>
                  <a:pt x="1413" y="1189"/>
                </a:lnTo>
                <a:lnTo>
                  <a:pt x="1413" y="1189"/>
                </a:lnTo>
                <a:lnTo>
                  <a:pt x="1413" y="1189"/>
                </a:lnTo>
                <a:lnTo>
                  <a:pt x="1414" y="1189"/>
                </a:lnTo>
                <a:lnTo>
                  <a:pt x="1414" y="1189"/>
                </a:lnTo>
                <a:lnTo>
                  <a:pt x="1414" y="1189"/>
                </a:lnTo>
                <a:lnTo>
                  <a:pt x="1414" y="1189"/>
                </a:lnTo>
                <a:lnTo>
                  <a:pt x="1414" y="1189"/>
                </a:lnTo>
                <a:lnTo>
                  <a:pt x="1415" y="1189"/>
                </a:lnTo>
                <a:lnTo>
                  <a:pt x="1415" y="1189"/>
                </a:lnTo>
                <a:lnTo>
                  <a:pt x="1415" y="1189"/>
                </a:lnTo>
                <a:lnTo>
                  <a:pt x="1416" y="1189"/>
                </a:lnTo>
                <a:lnTo>
                  <a:pt x="1416" y="1189"/>
                </a:lnTo>
                <a:lnTo>
                  <a:pt x="1416" y="1189"/>
                </a:lnTo>
                <a:lnTo>
                  <a:pt x="1416" y="1189"/>
                </a:lnTo>
                <a:lnTo>
                  <a:pt x="1416" y="1189"/>
                </a:lnTo>
                <a:lnTo>
                  <a:pt x="1417" y="1189"/>
                </a:lnTo>
                <a:lnTo>
                  <a:pt x="1417" y="1189"/>
                </a:lnTo>
                <a:lnTo>
                  <a:pt x="1417" y="1189"/>
                </a:lnTo>
                <a:lnTo>
                  <a:pt x="1417" y="1189"/>
                </a:lnTo>
                <a:lnTo>
                  <a:pt x="1418" y="1189"/>
                </a:lnTo>
                <a:lnTo>
                  <a:pt x="1418" y="1189"/>
                </a:lnTo>
                <a:lnTo>
                  <a:pt x="1418" y="1189"/>
                </a:lnTo>
                <a:lnTo>
                  <a:pt x="1418" y="1189"/>
                </a:lnTo>
                <a:lnTo>
                  <a:pt x="1418" y="1189"/>
                </a:lnTo>
                <a:lnTo>
                  <a:pt x="1419" y="1189"/>
                </a:lnTo>
                <a:lnTo>
                  <a:pt x="1419" y="1189"/>
                </a:lnTo>
                <a:lnTo>
                  <a:pt x="1419" y="1189"/>
                </a:lnTo>
                <a:lnTo>
                  <a:pt x="1420" y="1189"/>
                </a:lnTo>
                <a:lnTo>
                  <a:pt x="1420" y="1189"/>
                </a:lnTo>
                <a:lnTo>
                  <a:pt x="1420" y="1189"/>
                </a:lnTo>
                <a:lnTo>
                  <a:pt x="1420" y="1189"/>
                </a:lnTo>
                <a:lnTo>
                  <a:pt x="1420" y="1189"/>
                </a:lnTo>
                <a:lnTo>
                  <a:pt x="1421" y="1189"/>
                </a:lnTo>
                <a:lnTo>
                  <a:pt x="1421" y="1189"/>
                </a:lnTo>
                <a:lnTo>
                  <a:pt x="1421" y="1189"/>
                </a:lnTo>
                <a:lnTo>
                  <a:pt x="1421" y="1189"/>
                </a:lnTo>
                <a:lnTo>
                  <a:pt x="1422" y="1189"/>
                </a:lnTo>
                <a:lnTo>
                  <a:pt x="1422" y="1189"/>
                </a:lnTo>
                <a:lnTo>
                  <a:pt x="1422" y="1189"/>
                </a:lnTo>
                <a:lnTo>
                  <a:pt x="1422" y="1189"/>
                </a:lnTo>
                <a:lnTo>
                  <a:pt x="1422" y="1189"/>
                </a:lnTo>
                <a:lnTo>
                  <a:pt x="1423" y="1189"/>
                </a:lnTo>
                <a:lnTo>
                  <a:pt x="1423" y="1189"/>
                </a:lnTo>
                <a:lnTo>
                  <a:pt x="1423" y="1189"/>
                </a:lnTo>
                <a:lnTo>
                  <a:pt x="1424" y="1189"/>
                </a:lnTo>
                <a:lnTo>
                  <a:pt x="1424" y="1189"/>
                </a:lnTo>
                <a:lnTo>
                  <a:pt x="1424" y="1189"/>
                </a:lnTo>
                <a:lnTo>
                  <a:pt x="1424" y="1189"/>
                </a:lnTo>
                <a:lnTo>
                  <a:pt x="1425" y="1189"/>
                </a:lnTo>
                <a:lnTo>
                  <a:pt x="1425" y="1189"/>
                </a:lnTo>
                <a:lnTo>
                  <a:pt x="1425" y="1189"/>
                </a:lnTo>
                <a:lnTo>
                  <a:pt x="1425" y="1189"/>
                </a:lnTo>
                <a:lnTo>
                  <a:pt x="1425" y="1189"/>
                </a:lnTo>
                <a:lnTo>
                  <a:pt x="1426" y="1189"/>
                </a:lnTo>
                <a:lnTo>
                  <a:pt x="1426" y="1189"/>
                </a:lnTo>
                <a:lnTo>
                  <a:pt x="1426" y="1189"/>
                </a:lnTo>
                <a:lnTo>
                  <a:pt x="1427" y="1189"/>
                </a:lnTo>
                <a:lnTo>
                  <a:pt x="1427" y="1189"/>
                </a:lnTo>
                <a:lnTo>
                  <a:pt x="1427" y="1189"/>
                </a:lnTo>
                <a:lnTo>
                  <a:pt x="1427" y="1189"/>
                </a:lnTo>
                <a:lnTo>
                  <a:pt x="1427" y="1189"/>
                </a:lnTo>
                <a:lnTo>
                  <a:pt x="1428" y="1189"/>
                </a:lnTo>
                <a:lnTo>
                  <a:pt x="1428" y="1189"/>
                </a:lnTo>
                <a:lnTo>
                  <a:pt x="1428" y="1189"/>
                </a:lnTo>
                <a:lnTo>
                  <a:pt x="1428" y="1189"/>
                </a:lnTo>
                <a:lnTo>
                  <a:pt x="1429" y="1189"/>
                </a:lnTo>
                <a:lnTo>
                  <a:pt x="1429" y="1189"/>
                </a:lnTo>
                <a:lnTo>
                  <a:pt x="1429" y="1189"/>
                </a:lnTo>
                <a:lnTo>
                  <a:pt x="1429" y="1189"/>
                </a:lnTo>
                <a:lnTo>
                  <a:pt x="1429" y="1189"/>
                </a:lnTo>
                <a:lnTo>
                  <a:pt x="1430" y="1189"/>
                </a:lnTo>
                <a:lnTo>
                  <a:pt x="1430" y="1189"/>
                </a:lnTo>
                <a:lnTo>
                  <a:pt x="1430" y="1189"/>
                </a:lnTo>
                <a:lnTo>
                  <a:pt x="1431" y="1189"/>
                </a:lnTo>
                <a:lnTo>
                  <a:pt x="1431" y="1189"/>
                </a:lnTo>
                <a:lnTo>
                  <a:pt x="1431" y="1189"/>
                </a:lnTo>
                <a:lnTo>
                  <a:pt x="1431" y="1189"/>
                </a:lnTo>
                <a:lnTo>
                  <a:pt x="1431" y="1189"/>
                </a:lnTo>
                <a:lnTo>
                  <a:pt x="1432" y="1189"/>
                </a:lnTo>
                <a:lnTo>
                  <a:pt x="1432" y="1189"/>
                </a:lnTo>
                <a:lnTo>
                  <a:pt x="1432" y="1189"/>
                </a:lnTo>
                <a:lnTo>
                  <a:pt x="1432" y="1189"/>
                </a:lnTo>
                <a:lnTo>
                  <a:pt x="1433" y="1189"/>
                </a:lnTo>
                <a:lnTo>
                  <a:pt x="1433" y="1189"/>
                </a:lnTo>
                <a:lnTo>
                  <a:pt x="1433" y="1189"/>
                </a:lnTo>
                <a:lnTo>
                  <a:pt x="1433" y="1189"/>
                </a:lnTo>
                <a:lnTo>
                  <a:pt x="1433" y="1189"/>
                </a:lnTo>
                <a:lnTo>
                  <a:pt x="1434" y="1189"/>
                </a:lnTo>
                <a:lnTo>
                  <a:pt x="1434" y="1189"/>
                </a:lnTo>
                <a:lnTo>
                  <a:pt x="1434" y="1189"/>
                </a:lnTo>
                <a:lnTo>
                  <a:pt x="1435" y="1189"/>
                </a:lnTo>
                <a:lnTo>
                  <a:pt x="1435" y="1189"/>
                </a:lnTo>
                <a:lnTo>
                  <a:pt x="1435" y="1189"/>
                </a:lnTo>
                <a:lnTo>
                  <a:pt x="1435" y="1189"/>
                </a:lnTo>
                <a:lnTo>
                  <a:pt x="1435" y="1189"/>
                </a:lnTo>
                <a:lnTo>
                  <a:pt x="1436" y="1189"/>
                </a:lnTo>
                <a:lnTo>
                  <a:pt x="1436" y="1189"/>
                </a:lnTo>
                <a:lnTo>
                  <a:pt x="1436" y="1189"/>
                </a:lnTo>
                <a:lnTo>
                  <a:pt x="1436" y="1189"/>
                </a:lnTo>
                <a:lnTo>
                  <a:pt x="1437" y="1189"/>
                </a:lnTo>
                <a:lnTo>
                  <a:pt x="1437" y="1189"/>
                </a:lnTo>
                <a:lnTo>
                  <a:pt x="1437" y="1189"/>
                </a:lnTo>
                <a:lnTo>
                  <a:pt x="1438" y="1189"/>
                </a:lnTo>
                <a:lnTo>
                  <a:pt x="1438" y="1189"/>
                </a:lnTo>
                <a:lnTo>
                  <a:pt x="1438" y="1189"/>
                </a:lnTo>
                <a:lnTo>
                  <a:pt x="1438" y="1189"/>
                </a:lnTo>
                <a:lnTo>
                  <a:pt x="1438" y="1189"/>
                </a:lnTo>
                <a:lnTo>
                  <a:pt x="1439" y="1189"/>
                </a:lnTo>
                <a:lnTo>
                  <a:pt x="1439" y="1189"/>
                </a:lnTo>
                <a:lnTo>
                  <a:pt x="1439" y="1189"/>
                </a:lnTo>
                <a:lnTo>
                  <a:pt x="1439" y="1189"/>
                </a:lnTo>
                <a:lnTo>
                  <a:pt x="1440" y="1189"/>
                </a:lnTo>
                <a:lnTo>
                  <a:pt x="1440" y="1189"/>
                </a:lnTo>
                <a:lnTo>
                  <a:pt x="1440" y="1189"/>
                </a:lnTo>
                <a:lnTo>
                  <a:pt x="1440" y="1189"/>
                </a:lnTo>
                <a:lnTo>
                  <a:pt x="1440" y="1189"/>
                </a:lnTo>
                <a:lnTo>
                  <a:pt x="1441" y="1189"/>
                </a:lnTo>
                <a:lnTo>
                  <a:pt x="1441" y="1189"/>
                </a:lnTo>
                <a:lnTo>
                  <a:pt x="1441" y="1189"/>
                </a:lnTo>
                <a:lnTo>
                  <a:pt x="1442" y="1189"/>
                </a:lnTo>
                <a:lnTo>
                  <a:pt x="1442" y="1189"/>
                </a:lnTo>
                <a:lnTo>
                  <a:pt x="1442" y="1189"/>
                </a:lnTo>
                <a:lnTo>
                  <a:pt x="1442" y="1189"/>
                </a:lnTo>
                <a:lnTo>
                  <a:pt x="1442" y="1189"/>
                </a:lnTo>
                <a:lnTo>
                  <a:pt x="1443" y="1189"/>
                </a:lnTo>
                <a:lnTo>
                  <a:pt x="1443" y="1189"/>
                </a:lnTo>
                <a:lnTo>
                  <a:pt x="1443" y="1189"/>
                </a:lnTo>
                <a:lnTo>
                  <a:pt x="1443" y="1189"/>
                </a:lnTo>
                <a:lnTo>
                  <a:pt x="1444" y="1189"/>
                </a:lnTo>
                <a:lnTo>
                  <a:pt x="1444" y="1189"/>
                </a:lnTo>
                <a:lnTo>
                  <a:pt x="1444" y="1189"/>
                </a:lnTo>
                <a:lnTo>
                  <a:pt x="1444" y="1189"/>
                </a:lnTo>
                <a:lnTo>
                  <a:pt x="1444" y="1189"/>
                </a:lnTo>
                <a:lnTo>
                  <a:pt x="1445" y="1189"/>
                </a:lnTo>
                <a:lnTo>
                  <a:pt x="1445" y="1189"/>
                </a:lnTo>
                <a:lnTo>
                  <a:pt x="1445" y="1189"/>
                </a:lnTo>
                <a:lnTo>
                  <a:pt x="1446" y="1189"/>
                </a:lnTo>
                <a:lnTo>
                  <a:pt x="1446" y="1189"/>
                </a:lnTo>
                <a:lnTo>
                  <a:pt x="1446" y="1189"/>
                </a:lnTo>
                <a:lnTo>
                  <a:pt x="1446" y="1189"/>
                </a:lnTo>
                <a:lnTo>
                  <a:pt x="1446" y="1189"/>
                </a:lnTo>
                <a:lnTo>
                  <a:pt x="1447" y="1189"/>
                </a:lnTo>
                <a:lnTo>
                  <a:pt x="1447" y="1189"/>
                </a:lnTo>
                <a:lnTo>
                  <a:pt x="1447" y="1189"/>
                </a:lnTo>
                <a:lnTo>
                  <a:pt x="1447" y="1189"/>
                </a:lnTo>
                <a:lnTo>
                  <a:pt x="1448" y="1189"/>
                </a:lnTo>
                <a:lnTo>
                  <a:pt x="1448" y="1189"/>
                </a:lnTo>
                <a:lnTo>
                  <a:pt x="1448" y="1189"/>
                </a:lnTo>
                <a:lnTo>
                  <a:pt x="1448" y="1189"/>
                </a:lnTo>
                <a:lnTo>
                  <a:pt x="1448" y="1189"/>
                </a:lnTo>
                <a:lnTo>
                  <a:pt x="1449" y="1189"/>
                </a:lnTo>
                <a:lnTo>
                  <a:pt x="1449" y="1189"/>
                </a:lnTo>
                <a:lnTo>
                  <a:pt x="1449" y="1189"/>
                </a:lnTo>
                <a:lnTo>
                  <a:pt x="1450" y="1189"/>
                </a:lnTo>
                <a:lnTo>
                  <a:pt x="1450" y="1189"/>
                </a:lnTo>
                <a:lnTo>
                  <a:pt x="1450" y="1189"/>
                </a:lnTo>
                <a:lnTo>
                  <a:pt x="1450" y="1189"/>
                </a:lnTo>
                <a:lnTo>
                  <a:pt x="1451" y="1189"/>
                </a:lnTo>
                <a:lnTo>
                  <a:pt x="1451" y="1189"/>
                </a:lnTo>
                <a:lnTo>
                  <a:pt x="1451" y="1189"/>
                </a:lnTo>
                <a:lnTo>
                  <a:pt x="1451" y="1189"/>
                </a:lnTo>
                <a:lnTo>
                  <a:pt x="1451" y="1189"/>
                </a:lnTo>
                <a:lnTo>
                  <a:pt x="1452" y="1189"/>
                </a:lnTo>
                <a:lnTo>
                  <a:pt x="1452" y="1189"/>
                </a:lnTo>
                <a:lnTo>
                  <a:pt x="1452" y="1189"/>
                </a:lnTo>
                <a:lnTo>
                  <a:pt x="1453" y="1189"/>
                </a:lnTo>
                <a:lnTo>
                  <a:pt x="1453" y="1189"/>
                </a:lnTo>
                <a:lnTo>
                  <a:pt x="1453" y="1189"/>
                </a:lnTo>
                <a:lnTo>
                  <a:pt x="1453" y="1189"/>
                </a:lnTo>
                <a:lnTo>
                  <a:pt x="1453" y="1189"/>
                </a:lnTo>
                <a:lnTo>
                  <a:pt x="1454" y="1189"/>
                </a:lnTo>
                <a:lnTo>
                  <a:pt x="1454" y="1189"/>
                </a:lnTo>
                <a:lnTo>
                  <a:pt x="1454" y="1189"/>
                </a:lnTo>
                <a:lnTo>
                  <a:pt x="1454" y="1189"/>
                </a:lnTo>
                <a:lnTo>
                  <a:pt x="1455" y="1189"/>
                </a:lnTo>
                <a:lnTo>
                  <a:pt x="1455" y="1189"/>
                </a:lnTo>
                <a:lnTo>
                  <a:pt x="1455" y="1189"/>
                </a:lnTo>
                <a:lnTo>
                  <a:pt x="1455" y="1189"/>
                </a:lnTo>
                <a:lnTo>
                  <a:pt x="1455" y="1189"/>
                </a:lnTo>
                <a:lnTo>
                  <a:pt x="1456" y="1189"/>
                </a:lnTo>
                <a:lnTo>
                  <a:pt x="1456" y="1189"/>
                </a:lnTo>
                <a:lnTo>
                  <a:pt x="1456" y="1189"/>
                </a:lnTo>
                <a:lnTo>
                  <a:pt x="1457" y="1189"/>
                </a:lnTo>
                <a:lnTo>
                  <a:pt x="1457" y="1189"/>
                </a:lnTo>
                <a:lnTo>
                  <a:pt x="1457" y="1189"/>
                </a:lnTo>
                <a:lnTo>
                  <a:pt x="1457" y="1189"/>
                </a:lnTo>
                <a:lnTo>
                  <a:pt x="1457" y="1189"/>
                </a:lnTo>
                <a:lnTo>
                  <a:pt x="1458" y="1189"/>
                </a:lnTo>
                <a:lnTo>
                  <a:pt x="1458" y="1189"/>
                </a:lnTo>
                <a:lnTo>
                  <a:pt x="1458" y="1189"/>
                </a:lnTo>
                <a:lnTo>
                  <a:pt x="1458" y="1189"/>
                </a:lnTo>
                <a:lnTo>
                  <a:pt x="1459" y="1189"/>
                </a:lnTo>
                <a:lnTo>
                  <a:pt x="1459" y="1189"/>
                </a:lnTo>
                <a:lnTo>
                  <a:pt x="1459" y="1189"/>
                </a:lnTo>
                <a:lnTo>
                  <a:pt x="1459" y="1189"/>
                </a:lnTo>
                <a:lnTo>
                  <a:pt x="1459" y="1189"/>
                </a:lnTo>
                <a:lnTo>
                  <a:pt x="1460" y="1189"/>
                </a:lnTo>
                <a:lnTo>
                  <a:pt x="1460" y="1189"/>
                </a:lnTo>
                <a:lnTo>
                  <a:pt x="1460" y="1189"/>
                </a:lnTo>
                <a:lnTo>
                  <a:pt x="1461" y="1189"/>
                </a:lnTo>
                <a:lnTo>
                  <a:pt x="1461" y="1189"/>
                </a:lnTo>
                <a:lnTo>
                  <a:pt x="1461" y="1189"/>
                </a:lnTo>
                <a:lnTo>
                  <a:pt x="1461" y="1189"/>
                </a:lnTo>
                <a:lnTo>
                  <a:pt x="1461" y="1189"/>
                </a:lnTo>
                <a:lnTo>
                  <a:pt x="1462" y="1189"/>
                </a:lnTo>
                <a:lnTo>
                  <a:pt x="1462" y="1189"/>
                </a:lnTo>
                <a:lnTo>
                  <a:pt x="1462" y="1189"/>
                </a:lnTo>
                <a:lnTo>
                  <a:pt x="1462" y="1189"/>
                </a:lnTo>
                <a:lnTo>
                  <a:pt x="1463" y="1189"/>
                </a:lnTo>
                <a:lnTo>
                  <a:pt x="1463" y="1189"/>
                </a:lnTo>
                <a:lnTo>
                  <a:pt x="1463" y="1189"/>
                </a:lnTo>
                <a:lnTo>
                  <a:pt x="1464" y="1189"/>
                </a:lnTo>
                <a:lnTo>
                  <a:pt x="1464" y="1189"/>
                </a:lnTo>
                <a:lnTo>
                  <a:pt x="1464" y="1189"/>
                </a:lnTo>
                <a:lnTo>
                  <a:pt x="1464" y="1189"/>
                </a:lnTo>
                <a:lnTo>
                  <a:pt x="1464" y="1189"/>
                </a:lnTo>
                <a:lnTo>
                  <a:pt x="1465" y="1189"/>
                </a:lnTo>
                <a:lnTo>
                  <a:pt x="1465" y="1189"/>
                </a:lnTo>
                <a:lnTo>
                  <a:pt x="1465" y="1189"/>
                </a:lnTo>
                <a:lnTo>
                  <a:pt x="1465" y="1189"/>
                </a:lnTo>
                <a:lnTo>
                  <a:pt x="1466" y="1189"/>
                </a:lnTo>
                <a:lnTo>
                  <a:pt x="1466" y="1189"/>
                </a:lnTo>
                <a:lnTo>
                  <a:pt x="1466" y="1189"/>
                </a:lnTo>
                <a:lnTo>
                  <a:pt x="1466" y="1189"/>
                </a:lnTo>
                <a:lnTo>
                  <a:pt x="1466" y="1189"/>
                </a:lnTo>
                <a:lnTo>
                  <a:pt x="1467" y="1189"/>
                </a:lnTo>
                <a:lnTo>
                  <a:pt x="1467" y="1189"/>
                </a:lnTo>
                <a:lnTo>
                  <a:pt x="1467" y="1189"/>
                </a:lnTo>
                <a:lnTo>
                  <a:pt x="1468" y="1189"/>
                </a:lnTo>
                <a:lnTo>
                  <a:pt x="1468" y="1189"/>
                </a:lnTo>
                <a:lnTo>
                  <a:pt x="1468" y="1189"/>
                </a:lnTo>
                <a:lnTo>
                  <a:pt x="1468" y="1189"/>
                </a:lnTo>
                <a:lnTo>
                  <a:pt x="1468" y="1189"/>
                </a:lnTo>
                <a:lnTo>
                  <a:pt x="1469" y="1189"/>
                </a:lnTo>
                <a:lnTo>
                  <a:pt x="1469" y="1189"/>
                </a:lnTo>
                <a:lnTo>
                  <a:pt x="1469" y="1189"/>
                </a:lnTo>
                <a:lnTo>
                  <a:pt x="1469" y="1189"/>
                </a:lnTo>
                <a:lnTo>
                  <a:pt x="1470" y="1189"/>
                </a:lnTo>
                <a:lnTo>
                  <a:pt x="1470" y="1189"/>
                </a:lnTo>
                <a:lnTo>
                  <a:pt x="1470" y="1189"/>
                </a:lnTo>
                <a:lnTo>
                  <a:pt x="1470" y="1189"/>
                </a:lnTo>
                <a:lnTo>
                  <a:pt x="1470" y="1189"/>
                </a:lnTo>
                <a:lnTo>
                  <a:pt x="1471" y="1189"/>
                </a:lnTo>
                <a:lnTo>
                  <a:pt x="1471" y="1189"/>
                </a:lnTo>
                <a:lnTo>
                  <a:pt x="1471" y="1189"/>
                </a:lnTo>
                <a:lnTo>
                  <a:pt x="1472" y="1189"/>
                </a:lnTo>
                <a:lnTo>
                  <a:pt x="1472" y="1189"/>
                </a:lnTo>
                <a:lnTo>
                  <a:pt x="1472" y="1189"/>
                </a:lnTo>
                <a:lnTo>
                  <a:pt x="1472" y="1189"/>
                </a:lnTo>
                <a:lnTo>
                  <a:pt x="1472" y="1189"/>
                </a:lnTo>
                <a:lnTo>
                  <a:pt x="1473" y="1189"/>
                </a:lnTo>
                <a:lnTo>
                  <a:pt x="1473" y="1189"/>
                </a:lnTo>
                <a:lnTo>
                  <a:pt x="1473" y="1189"/>
                </a:lnTo>
                <a:lnTo>
                  <a:pt x="1473" y="1189"/>
                </a:lnTo>
                <a:lnTo>
                  <a:pt x="1474" y="1189"/>
                </a:lnTo>
                <a:lnTo>
                  <a:pt x="1474" y="1189"/>
                </a:lnTo>
                <a:lnTo>
                  <a:pt x="1474" y="1189"/>
                </a:lnTo>
                <a:lnTo>
                  <a:pt x="1474" y="1189"/>
                </a:lnTo>
                <a:lnTo>
                  <a:pt x="1474" y="1189"/>
                </a:lnTo>
                <a:lnTo>
                  <a:pt x="1475" y="1189"/>
                </a:lnTo>
                <a:lnTo>
                  <a:pt x="1475" y="1189"/>
                </a:lnTo>
                <a:lnTo>
                  <a:pt x="1475" y="1189"/>
                </a:lnTo>
                <a:lnTo>
                  <a:pt x="1476" y="1189"/>
                </a:lnTo>
                <a:lnTo>
                  <a:pt x="1476" y="1189"/>
                </a:lnTo>
                <a:lnTo>
                  <a:pt x="1476" y="1189"/>
                </a:lnTo>
                <a:lnTo>
                  <a:pt x="1476" y="1189"/>
                </a:lnTo>
                <a:lnTo>
                  <a:pt x="1477" y="1189"/>
                </a:lnTo>
                <a:lnTo>
                  <a:pt x="1477" y="1189"/>
                </a:lnTo>
                <a:lnTo>
                  <a:pt x="1477" y="1189"/>
                </a:lnTo>
                <a:lnTo>
                  <a:pt x="1477" y="1189"/>
                </a:lnTo>
                <a:lnTo>
                  <a:pt x="1477" y="1189"/>
                </a:lnTo>
                <a:lnTo>
                  <a:pt x="1478" y="1189"/>
                </a:lnTo>
                <a:lnTo>
                  <a:pt x="1478" y="1189"/>
                </a:lnTo>
                <a:lnTo>
                  <a:pt x="1478" y="1189"/>
                </a:lnTo>
                <a:lnTo>
                  <a:pt x="1479" y="1189"/>
                </a:lnTo>
                <a:lnTo>
                  <a:pt x="1479" y="1189"/>
                </a:lnTo>
                <a:lnTo>
                  <a:pt x="1479" y="1189"/>
                </a:lnTo>
                <a:lnTo>
                  <a:pt x="1479" y="1189"/>
                </a:lnTo>
                <a:lnTo>
                  <a:pt x="1479" y="1189"/>
                </a:lnTo>
                <a:lnTo>
                  <a:pt x="1480" y="1189"/>
                </a:lnTo>
                <a:lnTo>
                  <a:pt x="1480" y="1189"/>
                </a:lnTo>
                <a:lnTo>
                  <a:pt x="1480" y="1189"/>
                </a:lnTo>
                <a:lnTo>
                  <a:pt x="1480" y="1189"/>
                </a:lnTo>
                <a:lnTo>
                  <a:pt x="1481" y="1189"/>
                </a:lnTo>
                <a:lnTo>
                  <a:pt x="1481" y="1189"/>
                </a:lnTo>
                <a:lnTo>
                  <a:pt x="1481" y="1189"/>
                </a:lnTo>
                <a:lnTo>
                  <a:pt x="1481" y="1189"/>
                </a:lnTo>
                <a:lnTo>
                  <a:pt x="1481" y="1189"/>
                </a:lnTo>
                <a:lnTo>
                  <a:pt x="1482" y="1189"/>
                </a:lnTo>
                <a:lnTo>
                  <a:pt x="1482" y="1189"/>
                </a:lnTo>
                <a:lnTo>
                  <a:pt x="1482" y="1189"/>
                </a:lnTo>
                <a:lnTo>
                  <a:pt x="1483" y="1189"/>
                </a:lnTo>
                <a:lnTo>
                  <a:pt x="1483" y="1189"/>
                </a:lnTo>
                <a:lnTo>
                  <a:pt x="1483" y="1189"/>
                </a:lnTo>
                <a:lnTo>
                  <a:pt x="1483" y="1189"/>
                </a:lnTo>
                <a:lnTo>
                  <a:pt x="1483" y="1189"/>
                </a:lnTo>
                <a:lnTo>
                  <a:pt x="1484" y="1189"/>
                </a:lnTo>
                <a:lnTo>
                  <a:pt x="1484" y="1189"/>
                </a:lnTo>
                <a:lnTo>
                  <a:pt x="1484" y="1189"/>
                </a:lnTo>
                <a:lnTo>
                  <a:pt x="1484" y="1189"/>
                </a:lnTo>
                <a:lnTo>
                  <a:pt x="1485" y="1189"/>
                </a:lnTo>
                <a:lnTo>
                  <a:pt x="1485" y="1189"/>
                </a:lnTo>
                <a:lnTo>
                  <a:pt x="1485" y="1189"/>
                </a:lnTo>
                <a:lnTo>
                  <a:pt x="1485" y="1189"/>
                </a:lnTo>
                <a:lnTo>
                  <a:pt x="1485" y="1189"/>
                </a:lnTo>
                <a:lnTo>
                  <a:pt x="1486" y="1189"/>
                </a:lnTo>
                <a:lnTo>
                  <a:pt x="1486" y="1189"/>
                </a:lnTo>
                <a:lnTo>
                  <a:pt x="1486" y="1189"/>
                </a:lnTo>
                <a:lnTo>
                  <a:pt x="1487" y="1189"/>
                </a:lnTo>
                <a:lnTo>
                  <a:pt x="1487" y="1189"/>
                </a:lnTo>
                <a:lnTo>
                  <a:pt x="1487" y="1189"/>
                </a:lnTo>
                <a:lnTo>
                  <a:pt x="1487" y="1189"/>
                </a:lnTo>
                <a:lnTo>
                  <a:pt x="1487" y="1189"/>
                </a:lnTo>
                <a:lnTo>
                  <a:pt x="1488" y="1189"/>
                </a:lnTo>
                <a:lnTo>
                  <a:pt x="1488" y="1189"/>
                </a:lnTo>
                <a:lnTo>
                  <a:pt x="1488" y="1189"/>
                </a:lnTo>
                <a:lnTo>
                  <a:pt x="1488" y="1189"/>
                </a:lnTo>
                <a:lnTo>
                  <a:pt x="1489" y="1189"/>
                </a:lnTo>
                <a:lnTo>
                  <a:pt x="1489" y="1189"/>
                </a:lnTo>
                <a:lnTo>
                  <a:pt x="1489" y="1189"/>
                </a:lnTo>
                <a:lnTo>
                  <a:pt x="1489" y="1189"/>
                </a:lnTo>
                <a:lnTo>
                  <a:pt x="1489" y="1189"/>
                </a:lnTo>
                <a:lnTo>
                  <a:pt x="1490" y="1189"/>
                </a:lnTo>
                <a:lnTo>
                  <a:pt x="1490" y="1189"/>
                </a:lnTo>
                <a:lnTo>
                  <a:pt x="1490" y="1189"/>
                </a:lnTo>
                <a:lnTo>
                  <a:pt x="1491" y="1189"/>
                </a:lnTo>
                <a:lnTo>
                  <a:pt x="1491" y="1189"/>
                </a:lnTo>
                <a:lnTo>
                  <a:pt x="1491" y="1189"/>
                </a:lnTo>
                <a:lnTo>
                  <a:pt x="1491" y="1189"/>
                </a:lnTo>
                <a:lnTo>
                  <a:pt x="1492" y="1189"/>
                </a:lnTo>
                <a:lnTo>
                  <a:pt x="1492" y="1189"/>
                </a:lnTo>
                <a:lnTo>
                  <a:pt x="1492" y="1189"/>
                </a:lnTo>
                <a:lnTo>
                  <a:pt x="1492" y="1189"/>
                </a:lnTo>
                <a:lnTo>
                  <a:pt x="1492" y="1189"/>
                </a:lnTo>
                <a:lnTo>
                  <a:pt x="1493" y="1189"/>
                </a:lnTo>
                <a:lnTo>
                  <a:pt x="1493" y="1189"/>
                </a:lnTo>
                <a:lnTo>
                  <a:pt x="1493" y="1189"/>
                </a:lnTo>
                <a:lnTo>
                  <a:pt x="1493" y="1189"/>
                </a:lnTo>
                <a:lnTo>
                  <a:pt x="1494" y="1189"/>
                </a:lnTo>
                <a:lnTo>
                  <a:pt x="1494" y="1189"/>
                </a:lnTo>
                <a:lnTo>
                  <a:pt x="1494" y="1189"/>
                </a:lnTo>
                <a:lnTo>
                  <a:pt x="1494" y="1189"/>
                </a:lnTo>
                <a:lnTo>
                  <a:pt x="1495" y="1189"/>
                </a:lnTo>
                <a:lnTo>
                  <a:pt x="1495" y="1189"/>
                </a:lnTo>
                <a:lnTo>
                  <a:pt x="1495" y="1189"/>
                </a:lnTo>
                <a:lnTo>
                  <a:pt x="1495" y="1189"/>
                </a:lnTo>
                <a:lnTo>
                  <a:pt x="1496" y="1189"/>
                </a:lnTo>
                <a:lnTo>
                  <a:pt x="1496" y="1189"/>
                </a:lnTo>
                <a:lnTo>
                  <a:pt x="1496" y="1189"/>
                </a:lnTo>
                <a:lnTo>
                  <a:pt x="1496" y="1189"/>
                </a:lnTo>
                <a:lnTo>
                  <a:pt x="1496" y="1189"/>
                </a:lnTo>
                <a:lnTo>
                  <a:pt x="1497" y="1189"/>
                </a:lnTo>
                <a:lnTo>
                  <a:pt x="1497" y="1189"/>
                </a:lnTo>
                <a:lnTo>
                  <a:pt x="1497" y="1189"/>
                </a:lnTo>
                <a:lnTo>
                  <a:pt x="1498" y="1189"/>
                </a:lnTo>
                <a:lnTo>
                  <a:pt x="1498" y="1189"/>
                </a:lnTo>
                <a:lnTo>
                  <a:pt x="1498" y="1189"/>
                </a:lnTo>
                <a:lnTo>
                  <a:pt x="1498" y="1189"/>
                </a:lnTo>
                <a:lnTo>
                  <a:pt x="1498" y="1189"/>
                </a:lnTo>
                <a:lnTo>
                  <a:pt x="1499" y="1189"/>
                </a:lnTo>
                <a:lnTo>
                  <a:pt x="1499" y="1189"/>
                </a:lnTo>
                <a:lnTo>
                  <a:pt x="1499" y="1189"/>
                </a:lnTo>
                <a:lnTo>
                  <a:pt x="1499" y="1189"/>
                </a:lnTo>
                <a:lnTo>
                  <a:pt x="1500" y="1189"/>
                </a:lnTo>
                <a:lnTo>
                  <a:pt x="1500" y="1189"/>
                </a:lnTo>
                <a:lnTo>
                  <a:pt x="1500" y="1189"/>
                </a:lnTo>
                <a:lnTo>
                  <a:pt x="1500" y="1189"/>
                </a:lnTo>
                <a:lnTo>
                  <a:pt x="1500" y="1189"/>
                </a:lnTo>
                <a:lnTo>
                  <a:pt x="1501" y="1189"/>
                </a:lnTo>
                <a:lnTo>
                  <a:pt x="1501" y="1189"/>
                </a:lnTo>
                <a:lnTo>
                  <a:pt x="1501" y="1189"/>
                </a:lnTo>
                <a:lnTo>
                  <a:pt x="1502" y="1189"/>
                </a:lnTo>
                <a:lnTo>
                  <a:pt x="1502" y="1189"/>
                </a:lnTo>
                <a:lnTo>
                  <a:pt x="1502" y="1189"/>
                </a:lnTo>
                <a:lnTo>
                  <a:pt x="1502" y="1189"/>
                </a:lnTo>
                <a:lnTo>
                  <a:pt x="1502" y="1189"/>
                </a:lnTo>
                <a:lnTo>
                  <a:pt x="1503" y="1189"/>
                </a:lnTo>
                <a:lnTo>
                  <a:pt x="1503" y="1189"/>
                </a:lnTo>
                <a:lnTo>
                  <a:pt x="1503" y="1189"/>
                </a:lnTo>
                <a:lnTo>
                  <a:pt x="1503" y="1189"/>
                </a:lnTo>
                <a:lnTo>
                  <a:pt x="1504" y="1189"/>
                </a:lnTo>
                <a:lnTo>
                  <a:pt x="1504" y="1189"/>
                </a:lnTo>
                <a:lnTo>
                  <a:pt x="1504" y="1189"/>
                </a:lnTo>
                <a:lnTo>
                  <a:pt x="1504" y="1189"/>
                </a:lnTo>
                <a:lnTo>
                  <a:pt x="1505" y="1189"/>
                </a:lnTo>
                <a:lnTo>
                  <a:pt x="1505" y="1189"/>
                </a:lnTo>
                <a:lnTo>
                  <a:pt x="1505" y="1189"/>
                </a:lnTo>
                <a:lnTo>
                  <a:pt x="1505" y="1189"/>
                </a:lnTo>
                <a:lnTo>
                  <a:pt x="1506" y="1189"/>
                </a:lnTo>
                <a:lnTo>
                  <a:pt x="1506" y="1189"/>
                </a:lnTo>
                <a:lnTo>
                  <a:pt x="1506" y="1189"/>
                </a:lnTo>
                <a:lnTo>
                  <a:pt x="1506" y="1189"/>
                </a:lnTo>
                <a:lnTo>
                  <a:pt x="1507" y="1189"/>
                </a:lnTo>
                <a:lnTo>
                  <a:pt x="1507" y="1189"/>
                </a:lnTo>
                <a:lnTo>
                  <a:pt x="1507" y="1189"/>
                </a:lnTo>
                <a:lnTo>
                  <a:pt x="1507" y="1189"/>
                </a:lnTo>
                <a:lnTo>
                  <a:pt x="1507" y="1189"/>
                </a:lnTo>
                <a:lnTo>
                  <a:pt x="1508" y="1189"/>
                </a:lnTo>
                <a:lnTo>
                  <a:pt x="1508" y="1189"/>
                </a:lnTo>
                <a:lnTo>
                  <a:pt x="1508" y="1189"/>
                </a:lnTo>
                <a:lnTo>
                  <a:pt x="1508" y="1189"/>
                </a:lnTo>
                <a:lnTo>
                  <a:pt x="1509" y="1189"/>
                </a:lnTo>
                <a:lnTo>
                  <a:pt x="1509" y="1189"/>
                </a:lnTo>
                <a:lnTo>
                  <a:pt x="1509" y="1189"/>
                </a:lnTo>
                <a:lnTo>
                  <a:pt x="1509" y="1189"/>
                </a:lnTo>
                <a:lnTo>
                  <a:pt x="1510" y="1189"/>
                </a:lnTo>
                <a:lnTo>
                  <a:pt x="1510" y="1189"/>
                </a:lnTo>
                <a:lnTo>
                  <a:pt x="1510" y="1189"/>
                </a:lnTo>
                <a:lnTo>
                  <a:pt x="1510" y="1189"/>
                </a:lnTo>
                <a:lnTo>
                  <a:pt x="1511" y="1189"/>
                </a:lnTo>
                <a:lnTo>
                  <a:pt x="1511" y="1189"/>
                </a:lnTo>
                <a:lnTo>
                  <a:pt x="1511" y="1189"/>
                </a:lnTo>
                <a:lnTo>
                  <a:pt x="1511" y="1189"/>
                </a:lnTo>
                <a:lnTo>
                  <a:pt x="1511" y="1189"/>
                </a:lnTo>
                <a:lnTo>
                  <a:pt x="1512" y="1189"/>
                </a:lnTo>
                <a:lnTo>
                  <a:pt x="1512" y="1189"/>
                </a:lnTo>
                <a:lnTo>
                  <a:pt x="1512" y="1189"/>
                </a:lnTo>
                <a:lnTo>
                  <a:pt x="1512" y="1189"/>
                </a:lnTo>
                <a:lnTo>
                  <a:pt x="1513" y="1189"/>
                </a:lnTo>
                <a:lnTo>
                  <a:pt x="1513" y="1189"/>
                </a:lnTo>
                <a:lnTo>
                  <a:pt x="1513" y="1189"/>
                </a:lnTo>
                <a:lnTo>
                  <a:pt x="1513" y="1189"/>
                </a:lnTo>
                <a:lnTo>
                  <a:pt x="1514" y="1189"/>
                </a:lnTo>
                <a:lnTo>
                  <a:pt x="1514" y="1189"/>
                </a:lnTo>
                <a:lnTo>
                  <a:pt x="1514" y="1189"/>
                </a:lnTo>
                <a:lnTo>
                  <a:pt x="1514" y="1189"/>
                </a:lnTo>
                <a:lnTo>
                  <a:pt x="1515" y="1189"/>
                </a:lnTo>
                <a:lnTo>
                  <a:pt x="1515" y="1189"/>
                </a:lnTo>
                <a:lnTo>
                  <a:pt x="1515" y="1189"/>
                </a:lnTo>
                <a:lnTo>
                  <a:pt x="1515" y="1189"/>
                </a:lnTo>
                <a:lnTo>
                  <a:pt x="1515" y="1189"/>
                </a:lnTo>
                <a:lnTo>
                  <a:pt x="1516" y="1189"/>
                </a:lnTo>
                <a:lnTo>
                  <a:pt x="1516" y="1189"/>
                </a:lnTo>
                <a:lnTo>
                  <a:pt x="1516" y="1189"/>
                </a:lnTo>
                <a:lnTo>
                  <a:pt x="1517" y="1189"/>
                </a:lnTo>
                <a:lnTo>
                  <a:pt x="1517" y="1189"/>
                </a:lnTo>
                <a:lnTo>
                  <a:pt x="1517" y="1189"/>
                </a:lnTo>
                <a:lnTo>
                  <a:pt x="1517" y="1189"/>
                </a:lnTo>
                <a:lnTo>
                  <a:pt x="1518" y="1189"/>
                </a:lnTo>
                <a:lnTo>
                  <a:pt x="1518" y="1189"/>
                </a:lnTo>
                <a:lnTo>
                  <a:pt x="1518" y="1189"/>
                </a:lnTo>
                <a:lnTo>
                  <a:pt x="1518" y="1189"/>
                </a:lnTo>
                <a:lnTo>
                  <a:pt x="1518" y="1189"/>
                </a:lnTo>
                <a:lnTo>
                  <a:pt x="1519" y="1189"/>
                </a:lnTo>
                <a:lnTo>
                  <a:pt x="1519" y="1189"/>
                </a:lnTo>
                <a:lnTo>
                  <a:pt x="1519" y="1189"/>
                </a:lnTo>
                <a:lnTo>
                  <a:pt x="1519" y="1189"/>
                </a:lnTo>
                <a:lnTo>
                  <a:pt x="1520" y="1189"/>
                </a:lnTo>
                <a:lnTo>
                  <a:pt x="1520" y="1189"/>
                </a:lnTo>
                <a:lnTo>
                  <a:pt x="1520" y="1189"/>
                </a:lnTo>
                <a:lnTo>
                  <a:pt x="1520" y="1189"/>
                </a:lnTo>
                <a:lnTo>
                  <a:pt x="1521" y="1189"/>
                </a:lnTo>
                <a:lnTo>
                  <a:pt x="1521" y="1189"/>
                </a:lnTo>
                <a:lnTo>
                  <a:pt x="1521" y="1189"/>
                </a:lnTo>
                <a:lnTo>
                  <a:pt x="1521" y="1189"/>
                </a:lnTo>
                <a:lnTo>
                  <a:pt x="1522" y="1189"/>
                </a:lnTo>
                <a:lnTo>
                  <a:pt x="1522" y="1189"/>
                </a:lnTo>
                <a:lnTo>
                  <a:pt x="1522" y="1189"/>
                </a:lnTo>
                <a:lnTo>
                  <a:pt x="1522" y="1189"/>
                </a:lnTo>
                <a:lnTo>
                  <a:pt x="1522" y="1189"/>
                </a:lnTo>
                <a:lnTo>
                  <a:pt x="1523" y="1189"/>
                </a:lnTo>
                <a:lnTo>
                  <a:pt x="1523" y="1189"/>
                </a:lnTo>
                <a:lnTo>
                  <a:pt x="1523" y="1189"/>
                </a:lnTo>
                <a:lnTo>
                  <a:pt x="1523" y="1189"/>
                </a:lnTo>
                <a:lnTo>
                  <a:pt x="1524" y="1189"/>
                </a:lnTo>
                <a:lnTo>
                  <a:pt x="1524" y="1189"/>
                </a:lnTo>
                <a:lnTo>
                  <a:pt x="1524" y="1189"/>
                </a:lnTo>
                <a:lnTo>
                  <a:pt x="1524" y="1189"/>
                </a:lnTo>
                <a:lnTo>
                  <a:pt x="1525" y="1189"/>
                </a:lnTo>
                <a:lnTo>
                  <a:pt x="1525" y="1189"/>
                </a:lnTo>
                <a:lnTo>
                  <a:pt x="1525" y="1189"/>
                </a:lnTo>
                <a:lnTo>
                  <a:pt x="1525" y="1189"/>
                </a:lnTo>
                <a:lnTo>
                  <a:pt x="1526" y="1189"/>
                </a:lnTo>
                <a:lnTo>
                  <a:pt x="1526" y="1189"/>
                </a:lnTo>
                <a:lnTo>
                  <a:pt x="1526" y="1189"/>
                </a:lnTo>
                <a:lnTo>
                  <a:pt x="1526" y="1189"/>
                </a:lnTo>
                <a:lnTo>
                  <a:pt x="1526" y="1189"/>
                </a:lnTo>
                <a:lnTo>
                  <a:pt x="1527" y="1189"/>
                </a:lnTo>
                <a:lnTo>
                  <a:pt x="1527" y="1189"/>
                </a:lnTo>
                <a:lnTo>
                  <a:pt x="1527" y="1189"/>
                </a:lnTo>
                <a:lnTo>
                  <a:pt x="1527" y="1189"/>
                </a:lnTo>
                <a:lnTo>
                  <a:pt x="1528" y="1189"/>
                </a:lnTo>
                <a:lnTo>
                  <a:pt x="1528" y="1189"/>
                </a:lnTo>
                <a:lnTo>
                  <a:pt x="1528" y="1189"/>
                </a:lnTo>
                <a:lnTo>
                  <a:pt x="1528" y="1189"/>
                </a:lnTo>
                <a:lnTo>
                  <a:pt x="1529" y="1189"/>
                </a:lnTo>
                <a:lnTo>
                  <a:pt x="1529" y="1189"/>
                </a:lnTo>
                <a:lnTo>
                  <a:pt x="1529" y="1189"/>
                </a:lnTo>
                <a:lnTo>
                  <a:pt x="1529" y="1189"/>
                </a:lnTo>
                <a:lnTo>
                  <a:pt x="1530" y="1189"/>
                </a:lnTo>
                <a:lnTo>
                  <a:pt x="1530" y="1189"/>
                </a:lnTo>
                <a:lnTo>
                  <a:pt x="1530" y="1189"/>
                </a:lnTo>
                <a:lnTo>
                  <a:pt x="1530" y="1189"/>
                </a:lnTo>
                <a:lnTo>
                  <a:pt x="1531" y="1189"/>
                </a:lnTo>
                <a:lnTo>
                  <a:pt x="1531" y="1189"/>
                </a:lnTo>
                <a:lnTo>
                  <a:pt x="1531" y="1189"/>
                </a:lnTo>
                <a:lnTo>
                  <a:pt x="1531" y="1189"/>
                </a:lnTo>
                <a:lnTo>
                  <a:pt x="1531" y="1189"/>
                </a:lnTo>
                <a:lnTo>
                  <a:pt x="1532" y="1189"/>
                </a:lnTo>
                <a:lnTo>
                  <a:pt x="1532" y="1189"/>
                </a:lnTo>
                <a:lnTo>
                  <a:pt x="1532" y="1189"/>
                </a:lnTo>
                <a:lnTo>
                  <a:pt x="1533" y="1189"/>
                </a:lnTo>
                <a:lnTo>
                  <a:pt x="1533" y="1189"/>
                </a:lnTo>
                <a:lnTo>
                  <a:pt x="1533" y="1189"/>
                </a:lnTo>
                <a:lnTo>
                  <a:pt x="1533" y="1189"/>
                </a:lnTo>
                <a:lnTo>
                  <a:pt x="1533" y="1189"/>
                </a:lnTo>
                <a:lnTo>
                  <a:pt x="1534" y="1189"/>
                </a:lnTo>
                <a:lnTo>
                  <a:pt x="1534" y="1189"/>
                </a:lnTo>
                <a:lnTo>
                  <a:pt x="1534" y="1189"/>
                </a:lnTo>
                <a:lnTo>
                  <a:pt x="1534" y="1189"/>
                </a:lnTo>
                <a:lnTo>
                  <a:pt x="1535" y="1189"/>
                </a:lnTo>
                <a:lnTo>
                  <a:pt x="1535" y="1189"/>
                </a:lnTo>
                <a:lnTo>
                  <a:pt x="1535" y="1189"/>
                </a:lnTo>
                <a:lnTo>
                  <a:pt x="1535" y="1189"/>
                </a:lnTo>
                <a:lnTo>
                  <a:pt x="1536" y="1189"/>
                </a:lnTo>
                <a:lnTo>
                  <a:pt x="1536" y="1189"/>
                </a:lnTo>
                <a:lnTo>
                  <a:pt x="1536" y="1189"/>
                </a:lnTo>
                <a:lnTo>
                  <a:pt x="1536" y="1189"/>
                </a:lnTo>
                <a:lnTo>
                  <a:pt x="1537" y="1189"/>
                </a:lnTo>
                <a:lnTo>
                  <a:pt x="1537" y="1189"/>
                </a:lnTo>
                <a:lnTo>
                  <a:pt x="1537" y="1189"/>
                </a:lnTo>
                <a:lnTo>
                  <a:pt x="1537" y="1189"/>
                </a:lnTo>
                <a:lnTo>
                  <a:pt x="1537" y="1189"/>
                </a:lnTo>
                <a:lnTo>
                  <a:pt x="1538" y="1189"/>
                </a:lnTo>
                <a:lnTo>
                  <a:pt x="1538" y="1189"/>
                </a:lnTo>
                <a:lnTo>
                  <a:pt x="1538" y="1189"/>
                </a:lnTo>
                <a:lnTo>
                  <a:pt x="1538" y="1189"/>
                </a:lnTo>
                <a:lnTo>
                  <a:pt x="1539" y="1189"/>
                </a:lnTo>
                <a:lnTo>
                  <a:pt x="1539" y="1189"/>
                </a:lnTo>
                <a:lnTo>
                  <a:pt x="1539" y="1189"/>
                </a:lnTo>
                <a:lnTo>
                  <a:pt x="1539" y="1189"/>
                </a:lnTo>
                <a:lnTo>
                  <a:pt x="1540" y="1189"/>
                </a:lnTo>
                <a:lnTo>
                  <a:pt x="1540" y="1189"/>
                </a:lnTo>
                <a:lnTo>
                  <a:pt x="1540" y="1189"/>
                </a:lnTo>
                <a:lnTo>
                  <a:pt x="1540" y="1189"/>
                </a:lnTo>
                <a:lnTo>
                  <a:pt x="1541" y="1189"/>
                </a:lnTo>
                <a:lnTo>
                  <a:pt x="1541" y="1189"/>
                </a:lnTo>
                <a:lnTo>
                  <a:pt x="1541" y="1189"/>
                </a:lnTo>
                <a:lnTo>
                  <a:pt x="1541" y="1189"/>
                </a:lnTo>
                <a:lnTo>
                  <a:pt x="1541" y="1189"/>
                </a:lnTo>
                <a:lnTo>
                  <a:pt x="1542" y="1189"/>
                </a:lnTo>
                <a:lnTo>
                  <a:pt x="1542" y="1189"/>
                </a:lnTo>
                <a:lnTo>
                  <a:pt x="1542" y="1189"/>
                </a:lnTo>
                <a:lnTo>
                  <a:pt x="1542" y="1189"/>
                </a:lnTo>
                <a:lnTo>
                  <a:pt x="1543" y="1189"/>
                </a:lnTo>
                <a:lnTo>
                  <a:pt x="1543" y="1189"/>
                </a:lnTo>
                <a:lnTo>
                  <a:pt x="1543" y="1189"/>
                </a:lnTo>
                <a:lnTo>
                  <a:pt x="1544" y="1189"/>
                </a:lnTo>
                <a:lnTo>
                  <a:pt x="1544" y="1189"/>
                </a:lnTo>
                <a:lnTo>
                  <a:pt x="1544" y="1189"/>
                </a:lnTo>
                <a:lnTo>
                  <a:pt x="1544" y="1189"/>
                </a:lnTo>
                <a:lnTo>
                  <a:pt x="1544" y="1189"/>
                </a:lnTo>
                <a:lnTo>
                  <a:pt x="1545" y="1189"/>
                </a:lnTo>
                <a:lnTo>
                  <a:pt x="1545" y="1189"/>
                </a:lnTo>
                <a:lnTo>
                  <a:pt x="1545" y="1189"/>
                </a:lnTo>
                <a:lnTo>
                  <a:pt x="1545" y="1189"/>
                </a:lnTo>
                <a:lnTo>
                  <a:pt x="1546" y="1189"/>
                </a:lnTo>
                <a:lnTo>
                  <a:pt x="1546" y="1189"/>
                </a:lnTo>
                <a:lnTo>
                  <a:pt x="1546" y="1189"/>
                </a:lnTo>
                <a:lnTo>
                  <a:pt x="1546" y="1189"/>
                </a:lnTo>
                <a:lnTo>
                  <a:pt x="1546" y="1189"/>
                </a:lnTo>
                <a:lnTo>
                  <a:pt x="1547" y="1189"/>
                </a:lnTo>
                <a:lnTo>
                  <a:pt x="1547" y="1189"/>
                </a:lnTo>
                <a:lnTo>
                  <a:pt x="1547" y="1189"/>
                </a:lnTo>
                <a:lnTo>
                  <a:pt x="1548" y="1189"/>
                </a:lnTo>
                <a:lnTo>
                  <a:pt x="1548" y="1189"/>
                </a:lnTo>
                <a:lnTo>
                  <a:pt x="1548" y="1189"/>
                </a:lnTo>
                <a:lnTo>
                  <a:pt x="1548" y="1189"/>
                </a:lnTo>
                <a:lnTo>
                  <a:pt x="1548" y="1189"/>
                </a:lnTo>
                <a:lnTo>
                  <a:pt x="1549" y="1189"/>
                </a:lnTo>
                <a:lnTo>
                  <a:pt x="1549" y="1189"/>
                </a:lnTo>
                <a:lnTo>
                  <a:pt x="1549" y="1189"/>
                </a:lnTo>
                <a:lnTo>
                  <a:pt x="1549" y="1189"/>
                </a:lnTo>
                <a:lnTo>
                  <a:pt x="1550" y="1189"/>
                </a:lnTo>
                <a:lnTo>
                  <a:pt x="1550" y="1189"/>
                </a:lnTo>
                <a:lnTo>
                  <a:pt x="1550" y="1189"/>
                </a:lnTo>
                <a:lnTo>
                  <a:pt x="1550" y="1189"/>
                </a:lnTo>
                <a:lnTo>
                  <a:pt x="1550" y="1189"/>
                </a:lnTo>
                <a:lnTo>
                  <a:pt x="1551" y="1189"/>
                </a:lnTo>
                <a:lnTo>
                  <a:pt x="1551" y="1189"/>
                </a:lnTo>
                <a:lnTo>
                  <a:pt x="1551" y="1189"/>
                </a:lnTo>
                <a:lnTo>
                  <a:pt x="1552" y="1189"/>
                </a:lnTo>
                <a:lnTo>
                  <a:pt x="1552" y="1189"/>
                </a:lnTo>
                <a:lnTo>
                  <a:pt x="1552" y="1189"/>
                </a:lnTo>
                <a:lnTo>
                  <a:pt x="1552" y="1189"/>
                </a:lnTo>
                <a:lnTo>
                  <a:pt x="1552" y="1189"/>
                </a:lnTo>
                <a:lnTo>
                  <a:pt x="1553" y="1189"/>
                </a:lnTo>
                <a:lnTo>
                  <a:pt x="1553" y="1189"/>
                </a:lnTo>
                <a:lnTo>
                  <a:pt x="1553" y="1189"/>
                </a:lnTo>
                <a:lnTo>
                  <a:pt x="1553" y="1189"/>
                </a:lnTo>
                <a:lnTo>
                  <a:pt x="1554" y="1189"/>
                </a:lnTo>
                <a:lnTo>
                  <a:pt x="1554" y="1189"/>
                </a:lnTo>
                <a:lnTo>
                  <a:pt x="1554" y="1189"/>
                </a:lnTo>
                <a:lnTo>
                  <a:pt x="1554" y="1189"/>
                </a:lnTo>
                <a:lnTo>
                  <a:pt x="1555" y="1189"/>
                </a:lnTo>
                <a:lnTo>
                  <a:pt x="1555" y="1189"/>
                </a:lnTo>
                <a:lnTo>
                  <a:pt x="1555" y="1189"/>
                </a:lnTo>
                <a:lnTo>
                  <a:pt x="1555" y="1189"/>
                </a:lnTo>
                <a:lnTo>
                  <a:pt x="1556" y="1189"/>
                </a:lnTo>
                <a:lnTo>
                  <a:pt x="1556" y="1189"/>
                </a:lnTo>
                <a:lnTo>
                  <a:pt x="1556" y="1189"/>
                </a:lnTo>
                <a:lnTo>
                  <a:pt x="1556" y="1189"/>
                </a:lnTo>
                <a:lnTo>
                  <a:pt x="1557" y="1189"/>
                </a:lnTo>
                <a:lnTo>
                  <a:pt x="1557" y="1189"/>
                </a:lnTo>
                <a:lnTo>
                  <a:pt x="1557" y="1189"/>
                </a:lnTo>
                <a:lnTo>
                  <a:pt x="1557" y="1189"/>
                </a:lnTo>
                <a:lnTo>
                  <a:pt x="1557" y="1189"/>
                </a:lnTo>
                <a:lnTo>
                  <a:pt x="1558" y="1189"/>
                </a:lnTo>
                <a:lnTo>
                  <a:pt x="1558" y="1189"/>
                </a:lnTo>
                <a:lnTo>
                  <a:pt x="1558" y="1189"/>
                </a:lnTo>
                <a:lnTo>
                  <a:pt x="1559" y="1189"/>
                </a:lnTo>
                <a:lnTo>
                  <a:pt x="1559" y="1189"/>
                </a:lnTo>
                <a:lnTo>
                  <a:pt x="1559" y="1189"/>
                </a:lnTo>
                <a:lnTo>
                  <a:pt x="1559" y="1189"/>
                </a:lnTo>
                <a:lnTo>
                  <a:pt x="1559" y="1189"/>
                </a:lnTo>
                <a:lnTo>
                  <a:pt x="1560" y="1189"/>
                </a:lnTo>
                <a:lnTo>
                  <a:pt x="1560" y="1189"/>
                </a:lnTo>
                <a:lnTo>
                  <a:pt x="1560" y="1189"/>
                </a:lnTo>
                <a:lnTo>
                  <a:pt x="1560" y="1189"/>
                </a:lnTo>
                <a:lnTo>
                  <a:pt x="1561" y="1189"/>
                </a:lnTo>
                <a:lnTo>
                  <a:pt x="1561" y="1189"/>
                </a:lnTo>
                <a:lnTo>
                  <a:pt x="1561" y="1189"/>
                </a:lnTo>
                <a:lnTo>
                  <a:pt x="1561" y="1189"/>
                </a:lnTo>
                <a:lnTo>
                  <a:pt x="1561" y="1189"/>
                </a:lnTo>
                <a:lnTo>
                  <a:pt x="1562" y="1189"/>
                </a:lnTo>
                <a:lnTo>
                  <a:pt x="1562" y="1189"/>
                </a:lnTo>
                <a:lnTo>
                  <a:pt x="1562" y="1189"/>
                </a:lnTo>
                <a:lnTo>
                  <a:pt x="1563" y="1189"/>
                </a:lnTo>
                <a:lnTo>
                  <a:pt x="1563" y="1189"/>
                </a:lnTo>
                <a:lnTo>
                  <a:pt x="1563" y="1189"/>
                </a:lnTo>
                <a:lnTo>
                  <a:pt x="1563" y="1189"/>
                </a:lnTo>
                <a:lnTo>
                  <a:pt x="1563" y="1189"/>
                </a:lnTo>
                <a:lnTo>
                  <a:pt x="1564" y="1189"/>
                </a:lnTo>
                <a:lnTo>
                  <a:pt x="1564" y="1189"/>
                </a:lnTo>
                <a:lnTo>
                  <a:pt x="1564" y="1189"/>
                </a:lnTo>
                <a:lnTo>
                  <a:pt x="1564" y="1189"/>
                </a:lnTo>
                <a:lnTo>
                  <a:pt x="1565" y="1189"/>
                </a:lnTo>
                <a:lnTo>
                  <a:pt x="1565" y="1189"/>
                </a:lnTo>
                <a:lnTo>
                  <a:pt x="1565" y="1189"/>
                </a:lnTo>
                <a:lnTo>
                  <a:pt x="1565" y="1189"/>
                </a:lnTo>
                <a:lnTo>
                  <a:pt x="1565" y="1189"/>
                </a:lnTo>
                <a:lnTo>
                  <a:pt x="1566" y="1189"/>
                </a:lnTo>
                <a:lnTo>
                  <a:pt x="1566" y="1189"/>
                </a:lnTo>
                <a:lnTo>
                  <a:pt x="1566" y="1189"/>
                </a:lnTo>
                <a:lnTo>
                  <a:pt x="1567" y="1189"/>
                </a:lnTo>
                <a:lnTo>
                  <a:pt x="1567" y="1189"/>
                </a:lnTo>
                <a:lnTo>
                  <a:pt x="1567" y="1189"/>
                </a:lnTo>
                <a:lnTo>
                  <a:pt x="1567" y="1189"/>
                </a:lnTo>
                <a:lnTo>
                  <a:pt x="1567" y="1189"/>
                </a:lnTo>
                <a:lnTo>
                  <a:pt x="1568" y="1189"/>
                </a:lnTo>
                <a:lnTo>
                  <a:pt x="1568" y="1189"/>
                </a:lnTo>
                <a:lnTo>
                  <a:pt x="1568" y="1189"/>
                </a:lnTo>
                <a:lnTo>
                  <a:pt x="1568" y="1189"/>
                </a:lnTo>
                <a:lnTo>
                  <a:pt x="1569" y="1189"/>
                </a:lnTo>
                <a:lnTo>
                  <a:pt x="1569" y="1189"/>
                </a:lnTo>
                <a:lnTo>
                  <a:pt x="1569" y="1189"/>
                </a:lnTo>
                <a:lnTo>
                  <a:pt x="1569" y="1189"/>
                </a:lnTo>
                <a:lnTo>
                  <a:pt x="1569" y="1189"/>
                </a:lnTo>
                <a:lnTo>
                  <a:pt x="1570" y="1189"/>
                </a:lnTo>
                <a:lnTo>
                  <a:pt x="1570" y="1189"/>
                </a:lnTo>
                <a:lnTo>
                  <a:pt x="1570" y="1189"/>
                </a:lnTo>
                <a:lnTo>
                  <a:pt x="1571" y="1189"/>
                </a:lnTo>
                <a:lnTo>
                  <a:pt x="1571" y="1189"/>
                </a:lnTo>
                <a:lnTo>
                  <a:pt x="1571" y="1189"/>
                </a:lnTo>
                <a:lnTo>
                  <a:pt x="1571" y="1189"/>
                </a:lnTo>
                <a:lnTo>
                  <a:pt x="1572" y="1189"/>
                </a:lnTo>
                <a:lnTo>
                  <a:pt x="1572" y="1189"/>
                </a:lnTo>
                <a:lnTo>
                  <a:pt x="1572" y="1189"/>
                </a:lnTo>
                <a:lnTo>
                  <a:pt x="1572" y="1189"/>
                </a:lnTo>
                <a:lnTo>
                  <a:pt x="1572" y="1189"/>
                </a:lnTo>
                <a:lnTo>
                  <a:pt x="1573" y="1189"/>
                </a:lnTo>
                <a:lnTo>
                  <a:pt x="1573" y="1189"/>
                </a:lnTo>
                <a:lnTo>
                  <a:pt x="1573" y="1189"/>
                </a:lnTo>
                <a:lnTo>
                  <a:pt x="1574" y="1189"/>
                </a:lnTo>
                <a:lnTo>
                  <a:pt x="1574" y="1189"/>
                </a:lnTo>
                <a:lnTo>
                  <a:pt x="1574" y="1189"/>
                </a:lnTo>
                <a:lnTo>
                  <a:pt x="1574" y="1189"/>
                </a:lnTo>
                <a:lnTo>
                  <a:pt x="1574" y="1189"/>
                </a:lnTo>
                <a:lnTo>
                  <a:pt x="1575" y="1189"/>
                </a:lnTo>
                <a:lnTo>
                  <a:pt x="1575" y="1189"/>
                </a:lnTo>
                <a:lnTo>
                  <a:pt x="1575" y="1189"/>
                </a:lnTo>
                <a:lnTo>
                  <a:pt x="1575" y="1189"/>
                </a:lnTo>
                <a:lnTo>
                  <a:pt x="1576" y="1189"/>
                </a:lnTo>
                <a:lnTo>
                  <a:pt x="1576" y="1189"/>
                </a:lnTo>
                <a:lnTo>
                  <a:pt x="1576" y="1189"/>
                </a:lnTo>
                <a:lnTo>
                  <a:pt x="1576" y="1189"/>
                </a:lnTo>
                <a:lnTo>
                  <a:pt x="1576" y="1189"/>
                </a:lnTo>
                <a:lnTo>
                  <a:pt x="1577" y="1189"/>
                </a:lnTo>
                <a:lnTo>
                  <a:pt x="1577" y="1189"/>
                </a:lnTo>
                <a:lnTo>
                  <a:pt x="1577" y="1189"/>
                </a:lnTo>
                <a:lnTo>
                  <a:pt x="1578" y="1189"/>
                </a:lnTo>
                <a:lnTo>
                  <a:pt x="1578" y="1189"/>
                </a:lnTo>
                <a:lnTo>
                  <a:pt x="1578" y="1189"/>
                </a:lnTo>
                <a:lnTo>
                  <a:pt x="1578" y="1189"/>
                </a:lnTo>
                <a:lnTo>
                  <a:pt x="1578" y="1189"/>
                </a:lnTo>
                <a:lnTo>
                  <a:pt x="1579" y="1189"/>
                </a:lnTo>
                <a:lnTo>
                  <a:pt x="1579" y="1189"/>
                </a:lnTo>
                <a:lnTo>
                  <a:pt x="1579" y="1189"/>
                </a:lnTo>
                <a:lnTo>
                  <a:pt x="1579" y="1189"/>
                </a:lnTo>
                <a:lnTo>
                  <a:pt x="1580" y="1189"/>
                </a:lnTo>
                <a:lnTo>
                  <a:pt x="1580" y="1189"/>
                </a:lnTo>
                <a:lnTo>
                  <a:pt x="1580" y="1189"/>
                </a:lnTo>
                <a:lnTo>
                  <a:pt x="1580" y="1189"/>
                </a:lnTo>
                <a:lnTo>
                  <a:pt x="1580" y="1189"/>
                </a:lnTo>
                <a:lnTo>
                  <a:pt x="1581" y="1189"/>
                </a:lnTo>
                <a:lnTo>
                  <a:pt x="1581" y="1189"/>
                </a:lnTo>
                <a:lnTo>
                  <a:pt x="1581" y="1189"/>
                </a:lnTo>
                <a:lnTo>
                  <a:pt x="1582" y="1189"/>
                </a:lnTo>
                <a:lnTo>
                  <a:pt x="1582" y="1189"/>
                </a:lnTo>
                <a:lnTo>
                  <a:pt x="1582" y="1189"/>
                </a:lnTo>
                <a:lnTo>
                  <a:pt x="1582" y="1189"/>
                </a:lnTo>
                <a:lnTo>
                  <a:pt x="1582" y="1189"/>
                </a:lnTo>
                <a:lnTo>
                  <a:pt x="1583" y="1189"/>
                </a:lnTo>
                <a:lnTo>
                  <a:pt x="1583" y="1189"/>
                </a:lnTo>
                <a:lnTo>
                  <a:pt x="1583" y="1189"/>
                </a:lnTo>
                <a:lnTo>
                  <a:pt x="1583" y="1189"/>
                </a:lnTo>
                <a:lnTo>
                  <a:pt x="1584" y="1189"/>
                </a:lnTo>
                <a:lnTo>
                  <a:pt x="1584" y="1189"/>
                </a:lnTo>
                <a:lnTo>
                  <a:pt x="1584" y="1189"/>
                </a:lnTo>
                <a:lnTo>
                  <a:pt x="1585" y="1189"/>
                </a:lnTo>
                <a:lnTo>
                  <a:pt x="1585" y="1189"/>
                </a:lnTo>
                <a:lnTo>
                  <a:pt x="1585" y="1189"/>
                </a:lnTo>
                <a:lnTo>
                  <a:pt x="1585" y="1189"/>
                </a:lnTo>
                <a:lnTo>
                  <a:pt x="1585" y="1189"/>
                </a:lnTo>
                <a:lnTo>
                  <a:pt x="1586" y="1189"/>
                </a:lnTo>
                <a:lnTo>
                  <a:pt x="1586" y="1189"/>
                </a:lnTo>
                <a:lnTo>
                  <a:pt x="1586" y="1189"/>
                </a:lnTo>
                <a:lnTo>
                  <a:pt x="1586" y="1189"/>
                </a:lnTo>
                <a:lnTo>
                  <a:pt x="1587" y="1189"/>
                </a:lnTo>
                <a:lnTo>
                  <a:pt x="1587" y="1189"/>
                </a:lnTo>
                <a:lnTo>
                  <a:pt x="1587" y="1189"/>
                </a:lnTo>
                <a:lnTo>
                  <a:pt x="1587" y="1189"/>
                </a:lnTo>
                <a:lnTo>
                  <a:pt x="1587" y="1189"/>
                </a:lnTo>
                <a:lnTo>
                  <a:pt x="1588" y="1189"/>
                </a:lnTo>
                <a:lnTo>
                  <a:pt x="1588" y="1189"/>
                </a:lnTo>
                <a:lnTo>
                  <a:pt x="1588" y="1189"/>
                </a:lnTo>
                <a:lnTo>
                  <a:pt x="1589" y="1189"/>
                </a:lnTo>
                <a:lnTo>
                  <a:pt x="1589" y="1189"/>
                </a:lnTo>
                <a:lnTo>
                  <a:pt x="1589" y="1189"/>
                </a:lnTo>
                <a:lnTo>
                  <a:pt x="1589" y="1189"/>
                </a:lnTo>
                <a:lnTo>
                  <a:pt x="1589" y="1189"/>
                </a:lnTo>
                <a:lnTo>
                  <a:pt x="1590" y="1189"/>
                </a:lnTo>
                <a:lnTo>
                  <a:pt x="1590" y="1189"/>
                </a:lnTo>
                <a:lnTo>
                  <a:pt x="1590" y="1189"/>
                </a:lnTo>
                <a:lnTo>
                  <a:pt x="1590" y="1189"/>
                </a:lnTo>
                <a:lnTo>
                  <a:pt x="1591" y="1189"/>
                </a:lnTo>
                <a:lnTo>
                  <a:pt x="1591" y="1189"/>
                </a:lnTo>
                <a:lnTo>
                  <a:pt x="1591" y="1189"/>
                </a:lnTo>
                <a:lnTo>
                  <a:pt x="1591" y="1189"/>
                </a:lnTo>
                <a:lnTo>
                  <a:pt x="1591" y="1189"/>
                </a:lnTo>
                <a:lnTo>
                  <a:pt x="1592" y="1189"/>
                </a:lnTo>
                <a:lnTo>
                  <a:pt x="1592" y="1189"/>
                </a:lnTo>
                <a:lnTo>
                  <a:pt x="1592" y="1189"/>
                </a:lnTo>
                <a:lnTo>
                  <a:pt x="1593" y="1189"/>
                </a:lnTo>
                <a:lnTo>
                  <a:pt x="1593" y="1189"/>
                </a:lnTo>
                <a:lnTo>
                  <a:pt x="1593" y="1189"/>
                </a:lnTo>
                <a:lnTo>
                  <a:pt x="1593" y="1189"/>
                </a:lnTo>
                <a:lnTo>
                  <a:pt x="1593" y="1189"/>
                </a:lnTo>
                <a:lnTo>
                  <a:pt x="1594" y="1189"/>
                </a:lnTo>
                <a:lnTo>
                  <a:pt x="1594" y="1189"/>
                </a:lnTo>
                <a:lnTo>
                  <a:pt x="1594" y="1189"/>
                </a:lnTo>
                <a:lnTo>
                  <a:pt x="1594" y="1189"/>
                </a:lnTo>
                <a:lnTo>
                  <a:pt x="1595" y="1189"/>
                </a:lnTo>
                <a:lnTo>
                  <a:pt x="1595" y="1189"/>
                </a:lnTo>
                <a:lnTo>
                  <a:pt x="1595" y="1189"/>
                </a:lnTo>
                <a:lnTo>
                  <a:pt x="1595" y="1189"/>
                </a:lnTo>
                <a:lnTo>
                  <a:pt x="1595" y="1189"/>
                </a:lnTo>
                <a:lnTo>
                  <a:pt x="1596" y="1189"/>
                </a:lnTo>
                <a:lnTo>
                  <a:pt x="1596" y="1189"/>
                </a:lnTo>
                <a:lnTo>
                  <a:pt x="1596" y="1189"/>
                </a:lnTo>
                <a:lnTo>
                  <a:pt x="1597" y="1189"/>
                </a:lnTo>
                <a:lnTo>
                  <a:pt x="1597" y="1189"/>
                </a:lnTo>
                <a:lnTo>
                  <a:pt x="1597" y="1189"/>
                </a:lnTo>
                <a:lnTo>
                  <a:pt x="1597" y="1189"/>
                </a:lnTo>
                <a:lnTo>
                  <a:pt x="1598" y="1189"/>
                </a:lnTo>
                <a:lnTo>
                  <a:pt x="1598" y="1189"/>
                </a:lnTo>
                <a:lnTo>
                  <a:pt x="1598" y="1189"/>
                </a:lnTo>
                <a:lnTo>
                  <a:pt x="1598" y="1189"/>
                </a:lnTo>
                <a:lnTo>
                  <a:pt x="1598" y="1189"/>
                </a:lnTo>
                <a:lnTo>
                  <a:pt x="1599" y="1189"/>
                </a:lnTo>
                <a:lnTo>
                  <a:pt x="1599" y="1189"/>
                </a:lnTo>
                <a:lnTo>
                  <a:pt x="1599" y="1189"/>
                </a:lnTo>
                <a:lnTo>
                  <a:pt x="1600" y="1189"/>
                </a:lnTo>
                <a:lnTo>
                  <a:pt x="1600" y="1189"/>
                </a:lnTo>
                <a:lnTo>
                  <a:pt x="1600" y="1189"/>
                </a:lnTo>
                <a:lnTo>
                  <a:pt x="1600" y="1189"/>
                </a:lnTo>
                <a:lnTo>
                  <a:pt x="1600" y="1189"/>
                </a:lnTo>
                <a:lnTo>
                  <a:pt x="1601" y="1189"/>
                </a:lnTo>
                <a:lnTo>
                  <a:pt x="1601" y="1189"/>
                </a:lnTo>
                <a:lnTo>
                  <a:pt x="1601" y="1189"/>
                </a:lnTo>
                <a:lnTo>
                  <a:pt x="1601" y="1189"/>
                </a:lnTo>
                <a:lnTo>
                  <a:pt x="1602" y="1189"/>
                </a:lnTo>
                <a:lnTo>
                  <a:pt x="1602" y="1189"/>
                </a:lnTo>
                <a:lnTo>
                  <a:pt x="1602" y="1189"/>
                </a:lnTo>
                <a:lnTo>
                  <a:pt x="1602" y="1189"/>
                </a:lnTo>
                <a:lnTo>
                  <a:pt x="1602" y="1189"/>
                </a:lnTo>
                <a:lnTo>
                  <a:pt x="1603" y="1189"/>
                </a:lnTo>
                <a:lnTo>
                  <a:pt x="1603" y="1189"/>
                </a:lnTo>
                <a:lnTo>
                  <a:pt x="1603" y="1189"/>
                </a:lnTo>
                <a:lnTo>
                  <a:pt x="1604" y="1189"/>
                </a:lnTo>
                <a:lnTo>
                  <a:pt x="1604" y="1189"/>
                </a:lnTo>
                <a:lnTo>
                  <a:pt x="1604" y="1189"/>
                </a:lnTo>
                <a:lnTo>
                  <a:pt x="1604" y="1189"/>
                </a:lnTo>
                <a:lnTo>
                  <a:pt x="1604" y="1189"/>
                </a:lnTo>
                <a:lnTo>
                  <a:pt x="1605" y="1189"/>
                </a:lnTo>
                <a:lnTo>
                  <a:pt x="1605" y="1189"/>
                </a:lnTo>
                <a:lnTo>
                  <a:pt x="1605" y="1189"/>
                </a:lnTo>
                <a:lnTo>
                  <a:pt x="1605" y="1189"/>
                </a:lnTo>
                <a:lnTo>
                  <a:pt x="1606" y="1189"/>
                </a:lnTo>
                <a:lnTo>
                  <a:pt x="1606" y="1189"/>
                </a:lnTo>
                <a:lnTo>
                  <a:pt x="1606" y="1189"/>
                </a:lnTo>
                <a:lnTo>
                  <a:pt x="1606" y="1189"/>
                </a:lnTo>
                <a:lnTo>
                  <a:pt x="1606" y="1189"/>
                </a:lnTo>
                <a:lnTo>
                  <a:pt x="1607" y="1189"/>
                </a:lnTo>
                <a:lnTo>
                  <a:pt x="1607" y="1189"/>
                </a:lnTo>
                <a:lnTo>
                  <a:pt x="1607" y="1189"/>
                </a:lnTo>
                <a:lnTo>
                  <a:pt x="1608" y="1189"/>
                </a:lnTo>
                <a:lnTo>
                  <a:pt x="1608" y="1189"/>
                </a:lnTo>
                <a:lnTo>
                  <a:pt x="1608" y="1189"/>
                </a:lnTo>
                <a:lnTo>
                  <a:pt x="1608" y="1189"/>
                </a:lnTo>
                <a:lnTo>
                  <a:pt x="1608" y="1189"/>
                </a:lnTo>
                <a:lnTo>
                  <a:pt x="1609" y="1189"/>
                </a:lnTo>
                <a:lnTo>
                  <a:pt x="1609" y="1189"/>
                </a:lnTo>
                <a:lnTo>
                  <a:pt x="1609" y="1189"/>
                </a:lnTo>
                <a:lnTo>
                  <a:pt x="1609" y="1189"/>
                </a:lnTo>
                <a:lnTo>
                  <a:pt x="1610" y="1189"/>
                </a:lnTo>
                <a:lnTo>
                  <a:pt x="1610" y="1189"/>
                </a:lnTo>
                <a:lnTo>
                  <a:pt x="1610" y="1189"/>
                </a:lnTo>
                <a:lnTo>
                  <a:pt x="1611" y="1189"/>
                </a:lnTo>
                <a:lnTo>
                  <a:pt x="1611" y="1189"/>
                </a:lnTo>
                <a:lnTo>
                  <a:pt x="1611" y="1189"/>
                </a:lnTo>
                <a:lnTo>
                  <a:pt x="1611" y="1189"/>
                </a:lnTo>
                <a:lnTo>
                  <a:pt x="1611" y="1189"/>
                </a:lnTo>
                <a:lnTo>
                  <a:pt x="1612" y="1189"/>
                </a:lnTo>
                <a:lnTo>
                  <a:pt x="1612" y="1189"/>
                </a:lnTo>
                <a:lnTo>
                  <a:pt x="1612" y="1189"/>
                </a:lnTo>
                <a:lnTo>
                  <a:pt x="1612" y="1189"/>
                </a:lnTo>
                <a:lnTo>
                  <a:pt x="1613" y="1189"/>
                </a:lnTo>
                <a:lnTo>
                  <a:pt x="1613" y="1189"/>
                </a:lnTo>
                <a:lnTo>
                  <a:pt x="1613" y="1189"/>
                </a:lnTo>
                <a:lnTo>
                  <a:pt x="1613" y="1189"/>
                </a:lnTo>
                <a:lnTo>
                  <a:pt x="1613" y="1189"/>
                </a:lnTo>
                <a:lnTo>
                  <a:pt x="1614" y="1189"/>
                </a:lnTo>
                <a:lnTo>
                  <a:pt x="1614" y="1189"/>
                </a:lnTo>
                <a:lnTo>
                  <a:pt x="1614" y="1189"/>
                </a:lnTo>
                <a:lnTo>
                  <a:pt x="1615" y="1189"/>
                </a:lnTo>
                <a:lnTo>
                  <a:pt x="1615" y="1189"/>
                </a:lnTo>
                <a:lnTo>
                  <a:pt x="1615" y="1189"/>
                </a:lnTo>
                <a:lnTo>
                  <a:pt x="1615" y="1189"/>
                </a:lnTo>
                <a:lnTo>
                  <a:pt x="1615" y="1189"/>
                </a:lnTo>
                <a:lnTo>
                  <a:pt x="1616" y="1189"/>
                </a:lnTo>
                <a:lnTo>
                  <a:pt x="1616" y="1189"/>
                </a:lnTo>
                <a:lnTo>
                  <a:pt x="1616" y="1189"/>
                </a:lnTo>
                <a:lnTo>
                  <a:pt x="1616" y="1189"/>
                </a:lnTo>
                <a:lnTo>
                  <a:pt x="1617" y="1189"/>
                </a:lnTo>
                <a:lnTo>
                  <a:pt x="1617" y="1189"/>
                </a:lnTo>
                <a:lnTo>
                  <a:pt x="1617" y="1189"/>
                </a:lnTo>
                <a:lnTo>
                  <a:pt x="1617" y="1189"/>
                </a:lnTo>
                <a:lnTo>
                  <a:pt x="1617" y="1189"/>
                </a:lnTo>
                <a:lnTo>
                  <a:pt x="1618" y="1189"/>
                </a:lnTo>
                <a:lnTo>
                  <a:pt x="1618" y="1189"/>
                </a:lnTo>
                <a:lnTo>
                  <a:pt x="1618" y="1189"/>
                </a:lnTo>
                <a:lnTo>
                  <a:pt x="1619" y="1189"/>
                </a:lnTo>
                <a:lnTo>
                  <a:pt x="1619" y="1189"/>
                </a:lnTo>
                <a:lnTo>
                  <a:pt x="1619" y="1189"/>
                </a:lnTo>
                <a:lnTo>
                  <a:pt x="1619" y="1189"/>
                </a:lnTo>
                <a:lnTo>
                  <a:pt x="1619" y="1189"/>
                </a:lnTo>
                <a:lnTo>
                  <a:pt x="1620" y="1189"/>
                </a:lnTo>
                <a:lnTo>
                  <a:pt x="1620" y="1189"/>
                </a:lnTo>
                <a:lnTo>
                  <a:pt x="1620" y="1189"/>
                </a:lnTo>
                <a:lnTo>
                  <a:pt x="1620" y="1189"/>
                </a:lnTo>
                <a:lnTo>
                  <a:pt x="1621" y="1189"/>
                </a:lnTo>
                <a:lnTo>
                  <a:pt x="1621" y="1189"/>
                </a:lnTo>
                <a:lnTo>
                  <a:pt x="1621" y="1189"/>
                </a:lnTo>
                <a:lnTo>
                  <a:pt x="1621" y="1189"/>
                </a:lnTo>
                <a:lnTo>
                  <a:pt x="1621" y="1189"/>
                </a:lnTo>
                <a:lnTo>
                  <a:pt x="1622" y="1189"/>
                </a:lnTo>
                <a:lnTo>
                  <a:pt x="1622" y="1189"/>
                </a:lnTo>
                <a:lnTo>
                  <a:pt x="1622" y="1189"/>
                </a:lnTo>
                <a:lnTo>
                  <a:pt x="1623" y="1189"/>
                </a:lnTo>
                <a:lnTo>
                  <a:pt x="1623" y="1189"/>
                </a:lnTo>
                <a:lnTo>
                  <a:pt x="1623" y="1189"/>
                </a:lnTo>
                <a:lnTo>
                  <a:pt x="1623" y="1189"/>
                </a:lnTo>
                <a:lnTo>
                  <a:pt x="1624" y="1189"/>
                </a:lnTo>
                <a:lnTo>
                  <a:pt x="1624" y="1189"/>
                </a:lnTo>
                <a:lnTo>
                  <a:pt x="1624" y="1189"/>
                </a:lnTo>
                <a:lnTo>
                  <a:pt x="1624" y="1189"/>
                </a:lnTo>
                <a:lnTo>
                  <a:pt x="1624" y="1189"/>
                </a:lnTo>
                <a:lnTo>
                  <a:pt x="1625" y="1189"/>
                </a:lnTo>
                <a:lnTo>
                  <a:pt x="1625" y="1189"/>
                </a:lnTo>
                <a:lnTo>
                  <a:pt x="1625" y="1189"/>
                </a:lnTo>
                <a:lnTo>
                  <a:pt x="1626" y="1189"/>
                </a:lnTo>
                <a:lnTo>
                  <a:pt x="1626" y="1189"/>
                </a:lnTo>
                <a:lnTo>
                  <a:pt x="1626" y="1189"/>
                </a:lnTo>
                <a:lnTo>
                  <a:pt x="1626" y="1189"/>
                </a:lnTo>
                <a:lnTo>
                  <a:pt x="1626" y="1189"/>
                </a:lnTo>
                <a:lnTo>
                  <a:pt x="1627" y="1189"/>
                </a:lnTo>
                <a:lnTo>
                  <a:pt x="1627" y="1189"/>
                </a:lnTo>
                <a:lnTo>
                  <a:pt x="1627" y="1189"/>
                </a:lnTo>
                <a:lnTo>
                  <a:pt x="1627" y="1189"/>
                </a:lnTo>
                <a:lnTo>
                  <a:pt x="1628" y="1189"/>
                </a:lnTo>
                <a:lnTo>
                  <a:pt x="1628" y="1189"/>
                </a:lnTo>
                <a:lnTo>
                  <a:pt x="1628" y="1189"/>
                </a:lnTo>
                <a:lnTo>
                  <a:pt x="1628" y="1189"/>
                </a:lnTo>
                <a:lnTo>
                  <a:pt x="1628" y="1189"/>
                </a:lnTo>
                <a:lnTo>
                  <a:pt x="1629" y="1189"/>
                </a:lnTo>
                <a:lnTo>
                  <a:pt x="1629" y="1189"/>
                </a:lnTo>
                <a:lnTo>
                  <a:pt x="1629" y="1189"/>
                </a:lnTo>
                <a:lnTo>
                  <a:pt x="1630" y="1189"/>
                </a:lnTo>
                <a:lnTo>
                  <a:pt x="1630" y="1189"/>
                </a:lnTo>
                <a:lnTo>
                  <a:pt x="1630" y="1189"/>
                </a:lnTo>
                <a:lnTo>
                  <a:pt x="1630" y="1189"/>
                </a:lnTo>
                <a:lnTo>
                  <a:pt x="1630" y="1189"/>
                </a:lnTo>
                <a:lnTo>
                  <a:pt x="1631" y="1189"/>
                </a:lnTo>
                <a:lnTo>
                  <a:pt x="1631" y="1189"/>
                </a:lnTo>
                <a:lnTo>
                  <a:pt x="1631" y="1189"/>
                </a:lnTo>
                <a:lnTo>
                  <a:pt x="1631" y="1189"/>
                </a:lnTo>
                <a:lnTo>
                  <a:pt x="1632" y="1189"/>
                </a:lnTo>
                <a:lnTo>
                  <a:pt x="1632" y="1189"/>
                </a:lnTo>
                <a:lnTo>
                  <a:pt x="1632" y="1189"/>
                </a:lnTo>
                <a:lnTo>
                  <a:pt x="1632" y="1189"/>
                </a:lnTo>
                <a:lnTo>
                  <a:pt x="1632" y="1189"/>
                </a:lnTo>
                <a:lnTo>
                  <a:pt x="1633" y="1189"/>
                </a:lnTo>
                <a:lnTo>
                  <a:pt x="1633" y="1189"/>
                </a:lnTo>
                <a:lnTo>
                  <a:pt x="1633" y="1189"/>
                </a:lnTo>
                <a:lnTo>
                  <a:pt x="1634" y="1189"/>
                </a:lnTo>
                <a:lnTo>
                  <a:pt x="1634" y="1189"/>
                </a:lnTo>
                <a:lnTo>
                  <a:pt x="1634" y="1189"/>
                </a:lnTo>
                <a:lnTo>
                  <a:pt x="1634" y="1189"/>
                </a:lnTo>
                <a:lnTo>
                  <a:pt x="1634" y="1189"/>
                </a:lnTo>
                <a:lnTo>
                  <a:pt x="1635" y="1189"/>
                </a:lnTo>
                <a:lnTo>
                  <a:pt x="1635" y="1189"/>
                </a:lnTo>
                <a:lnTo>
                  <a:pt x="1635" y="1189"/>
                </a:lnTo>
                <a:lnTo>
                  <a:pt x="1635" y="1189"/>
                </a:lnTo>
                <a:lnTo>
                  <a:pt x="1636" y="1189"/>
                </a:lnTo>
                <a:lnTo>
                  <a:pt x="1636" y="1189"/>
                </a:lnTo>
                <a:lnTo>
                  <a:pt x="1636" y="1189"/>
                </a:lnTo>
                <a:lnTo>
                  <a:pt x="1636" y="1189"/>
                </a:lnTo>
                <a:lnTo>
                  <a:pt x="1637" y="1189"/>
                </a:lnTo>
                <a:lnTo>
                  <a:pt x="1637" y="1189"/>
                </a:lnTo>
                <a:lnTo>
                  <a:pt x="1637" y="1189"/>
                </a:lnTo>
                <a:lnTo>
                  <a:pt x="1637" y="1189"/>
                </a:lnTo>
                <a:lnTo>
                  <a:pt x="1638" y="1189"/>
                </a:lnTo>
                <a:lnTo>
                  <a:pt x="1638" y="1189"/>
                </a:lnTo>
                <a:lnTo>
                  <a:pt x="1638" y="1189"/>
                </a:lnTo>
                <a:lnTo>
                  <a:pt x="1638" y="1189"/>
                </a:lnTo>
                <a:lnTo>
                  <a:pt x="1639" y="1189"/>
                </a:lnTo>
                <a:lnTo>
                  <a:pt x="1639" y="1189"/>
                </a:lnTo>
                <a:lnTo>
                  <a:pt x="1639" y="1189"/>
                </a:lnTo>
                <a:lnTo>
                  <a:pt x="1639" y="1189"/>
                </a:lnTo>
                <a:lnTo>
                  <a:pt x="1639" y="1189"/>
                </a:lnTo>
                <a:lnTo>
                  <a:pt x="1640" y="1189"/>
                </a:lnTo>
                <a:lnTo>
                  <a:pt x="1640" y="1189"/>
                </a:lnTo>
                <a:lnTo>
                  <a:pt x="1640" y="1189"/>
                </a:lnTo>
                <a:lnTo>
                  <a:pt x="1640" y="1189"/>
                </a:lnTo>
                <a:lnTo>
                  <a:pt x="1641" y="1189"/>
                </a:lnTo>
                <a:lnTo>
                  <a:pt x="1641" y="1189"/>
                </a:lnTo>
                <a:lnTo>
                  <a:pt x="1641" y="1189"/>
                </a:lnTo>
                <a:lnTo>
                  <a:pt x="1641" y="1189"/>
                </a:lnTo>
                <a:lnTo>
                  <a:pt x="1642" y="1189"/>
                </a:lnTo>
                <a:lnTo>
                  <a:pt x="1642" y="1189"/>
                </a:lnTo>
                <a:lnTo>
                  <a:pt x="1642" y="1189"/>
                </a:lnTo>
                <a:lnTo>
                  <a:pt x="1642" y="1189"/>
                </a:lnTo>
                <a:lnTo>
                  <a:pt x="1643" y="1189"/>
                </a:lnTo>
                <a:lnTo>
                  <a:pt x="1643" y="1189"/>
                </a:lnTo>
                <a:lnTo>
                  <a:pt x="1643" y="1189"/>
                </a:lnTo>
                <a:lnTo>
                  <a:pt x="1643" y="1189"/>
                </a:lnTo>
                <a:lnTo>
                  <a:pt x="1643" y="1189"/>
                </a:lnTo>
                <a:lnTo>
                  <a:pt x="1644" y="1189"/>
                </a:lnTo>
                <a:lnTo>
                  <a:pt x="1644" y="1189"/>
                </a:lnTo>
                <a:lnTo>
                  <a:pt x="1644" y="1189"/>
                </a:lnTo>
                <a:lnTo>
                  <a:pt x="1645" y="1189"/>
                </a:lnTo>
                <a:lnTo>
                  <a:pt x="1645" y="1189"/>
                </a:lnTo>
                <a:lnTo>
                  <a:pt x="1645" y="1189"/>
                </a:lnTo>
                <a:lnTo>
                  <a:pt x="1645" y="1189"/>
                </a:lnTo>
                <a:lnTo>
                  <a:pt x="1645" y="1189"/>
                </a:lnTo>
                <a:lnTo>
                  <a:pt x="1646" y="1189"/>
                </a:lnTo>
                <a:lnTo>
                  <a:pt x="1646" y="1189"/>
                </a:lnTo>
                <a:lnTo>
                  <a:pt x="1646" y="1189"/>
                </a:lnTo>
                <a:lnTo>
                  <a:pt x="1646" y="1189"/>
                </a:lnTo>
                <a:lnTo>
                  <a:pt x="1647" y="1189"/>
                </a:lnTo>
                <a:lnTo>
                  <a:pt x="1647" y="1189"/>
                </a:lnTo>
                <a:lnTo>
                  <a:pt x="1647" y="1189"/>
                </a:lnTo>
                <a:lnTo>
                  <a:pt x="1647" y="1189"/>
                </a:lnTo>
                <a:lnTo>
                  <a:pt x="1647" y="1189"/>
                </a:lnTo>
                <a:lnTo>
                  <a:pt x="1648" y="1189"/>
                </a:lnTo>
                <a:lnTo>
                  <a:pt x="1648" y="1189"/>
                </a:lnTo>
                <a:lnTo>
                  <a:pt x="1648" y="1189"/>
                </a:lnTo>
                <a:lnTo>
                  <a:pt x="1649" y="1189"/>
                </a:lnTo>
                <a:lnTo>
                  <a:pt x="1649" y="1189"/>
                </a:lnTo>
                <a:lnTo>
                  <a:pt x="1649" y="1189"/>
                </a:lnTo>
                <a:lnTo>
                  <a:pt x="1649" y="1189"/>
                </a:lnTo>
                <a:lnTo>
                  <a:pt x="1649" y="1189"/>
                </a:lnTo>
                <a:lnTo>
                  <a:pt x="1650" y="1189"/>
                </a:lnTo>
                <a:lnTo>
                  <a:pt x="1650" y="1189"/>
                </a:lnTo>
                <a:lnTo>
                  <a:pt x="1650" y="1189"/>
                </a:lnTo>
                <a:lnTo>
                  <a:pt x="1650" y="1189"/>
                </a:lnTo>
                <a:lnTo>
                  <a:pt x="1651" y="1189"/>
                </a:lnTo>
                <a:lnTo>
                  <a:pt x="1651" y="1189"/>
                </a:lnTo>
                <a:lnTo>
                  <a:pt x="1651" y="1189"/>
                </a:lnTo>
                <a:lnTo>
                  <a:pt x="1651" y="1189"/>
                </a:lnTo>
                <a:lnTo>
                  <a:pt x="1652" y="1189"/>
                </a:lnTo>
                <a:lnTo>
                  <a:pt x="1652" y="1189"/>
                </a:lnTo>
                <a:lnTo>
                  <a:pt x="1652" y="1189"/>
                </a:lnTo>
                <a:lnTo>
                  <a:pt x="1652" y="1189"/>
                </a:lnTo>
                <a:lnTo>
                  <a:pt x="1653" y="1189"/>
                </a:lnTo>
                <a:lnTo>
                  <a:pt x="1653" y="1189"/>
                </a:lnTo>
                <a:lnTo>
                  <a:pt x="1653" y="1189"/>
                </a:lnTo>
                <a:lnTo>
                  <a:pt x="1653" y="1189"/>
                </a:lnTo>
                <a:lnTo>
                  <a:pt x="1654" y="1189"/>
                </a:lnTo>
                <a:lnTo>
                  <a:pt x="1654" y="1189"/>
                </a:lnTo>
                <a:lnTo>
                  <a:pt x="1654" y="1189"/>
                </a:lnTo>
                <a:lnTo>
                  <a:pt x="1654" y="1189"/>
                </a:lnTo>
                <a:lnTo>
                  <a:pt x="1654" y="1189"/>
                </a:lnTo>
                <a:lnTo>
                  <a:pt x="1655" y="1189"/>
                </a:lnTo>
                <a:lnTo>
                  <a:pt x="1655" y="1189"/>
                </a:lnTo>
                <a:lnTo>
                  <a:pt x="1655" y="1189"/>
                </a:lnTo>
                <a:lnTo>
                  <a:pt x="1655" y="1189"/>
                </a:lnTo>
                <a:lnTo>
                  <a:pt x="1656" y="1189"/>
                </a:lnTo>
                <a:lnTo>
                  <a:pt x="1656" y="1189"/>
                </a:lnTo>
                <a:lnTo>
                  <a:pt x="1656" y="1189"/>
                </a:lnTo>
                <a:lnTo>
                  <a:pt x="1656" y="1189"/>
                </a:lnTo>
                <a:lnTo>
                  <a:pt x="1657" y="1189"/>
                </a:lnTo>
                <a:lnTo>
                  <a:pt x="1657" y="1189"/>
                </a:lnTo>
                <a:lnTo>
                  <a:pt x="1657" y="1189"/>
                </a:lnTo>
                <a:lnTo>
                  <a:pt x="1657" y="1189"/>
                </a:lnTo>
                <a:lnTo>
                  <a:pt x="1658" y="1189"/>
                </a:lnTo>
                <a:lnTo>
                  <a:pt x="1658" y="1189"/>
                </a:lnTo>
                <a:lnTo>
                  <a:pt x="1658" y="1189"/>
                </a:lnTo>
                <a:lnTo>
                  <a:pt x="1658" y="1189"/>
                </a:lnTo>
                <a:lnTo>
                  <a:pt x="1658" y="1189"/>
                </a:lnTo>
                <a:lnTo>
                  <a:pt x="1659" y="1189"/>
                </a:lnTo>
                <a:lnTo>
                  <a:pt x="1659" y="1189"/>
                </a:lnTo>
                <a:lnTo>
                  <a:pt x="1659" y="1189"/>
                </a:lnTo>
                <a:lnTo>
                  <a:pt x="1659" y="1189"/>
                </a:lnTo>
                <a:lnTo>
                  <a:pt x="1660" y="1189"/>
                </a:lnTo>
                <a:lnTo>
                  <a:pt x="1660" y="1189"/>
                </a:lnTo>
                <a:lnTo>
                  <a:pt x="1660" y="1189"/>
                </a:lnTo>
                <a:lnTo>
                  <a:pt x="1660" y="1189"/>
                </a:lnTo>
                <a:lnTo>
                  <a:pt x="1661" y="1189"/>
                </a:lnTo>
                <a:lnTo>
                  <a:pt x="1661" y="1189"/>
                </a:lnTo>
                <a:lnTo>
                  <a:pt x="1661" y="1189"/>
                </a:lnTo>
                <a:lnTo>
                  <a:pt x="1661" y="1189"/>
                </a:lnTo>
                <a:lnTo>
                  <a:pt x="1662" y="1189"/>
                </a:lnTo>
                <a:lnTo>
                  <a:pt x="1662" y="1189"/>
                </a:lnTo>
                <a:lnTo>
                  <a:pt x="1662" y="1189"/>
                </a:lnTo>
                <a:lnTo>
                  <a:pt x="1662" y="1189"/>
                </a:lnTo>
                <a:lnTo>
                  <a:pt x="1662" y="1189"/>
                </a:lnTo>
                <a:lnTo>
                  <a:pt x="1663" y="1189"/>
                </a:lnTo>
                <a:lnTo>
                  <a:pt x="1663" y="1189"/>
                </a:lnTo>
                <a:lnTo>
                  <a:pt x="1663" y="1189"/>
                </a:lnTo>
                <a:lnTo>
                  <a:pt x="1664" y="1189"/>
                </a:lnTo>
                <a:lnTo>
                  <a:pt x="1664" y="1189"/>
                </a:lnTo>
                <a:lnTo>
                  <a:pt x="1664" y="1189"/>
                </a:lnTo>
                <a:lnTo>
                  <a:pt x="1664" y="1189"/>
                </a:lnTo>
                <a:lnTo>
                  <a:pt x="1665" y="1189"/>
                </a:lnTo>
                <a:lnTo>
                  <a:pt x="1665" y="1189"/>
                </a:lnTo>
                <a:lnTo>
                  <a:pt x="1665" y="1189"/>
                </a:lnTo>
                <a:lnTo>
                  <a:pt x="1665" y="1189"/>
                </a:lnTo>
                <a:lnTo>
                  <a:pt x="1665" y="1189"/>
                </a:lnTo>
                <a:lnTo>
                  <a:pt x="1666" y="1189"/>
                </a:lnTo>
                <a:lnTo>
                  <a:pt x="1666" y="1189"/>
                </a:lnTo>
                <a:lnTo>
                  <a:pt x="1666" y="1189"/>
                </a:lnTo>
                <a:lnTo>
                  <a:pt x="1666" y="1189"/>
                </a:lnTo>
                <a:lnTo>
                  <a:pt x="1667" y="1189"/>
                </a:lnTo>
                <a:lnTo>
                  <a:pt x="1667" y="1189"/>
                </a:lnTo>
                <a:lnTo>
                  <a:pt x="1667" y="1189"/>
                </a:lnTo>
                <a:lnTo>
                  <a:pt x="1667" y="1189"/>
                </a:lnTo>
                <a:lnTo>
                  <a:pt x="1668" y="1189"/>
                </a:lnTo>
                <a:lnTo>
                  <a:pt x="1668" y="1189"/>
                </a:lnTo>
                <a:lnTo>
                  <a:pt x="1668" y="1189"/>
                </a:lnTo>
                <a:lnTo>
                  <a:pt x="1668" y="1189"/>
                </a:lnTo>
                <a:lnTo>
                  <a:pt x="1669" y="1189"/>
                </a:lnTo>
                <a:lnTo>
                  <a:pt x="1669" y="1189"/>
                </a:lnTo>
                <a:lnTo>
                  <a:pt x="1669" y="1189"/>
                </a:lnTo>
                <a:lnTo>
                  <a:pt x="1669" y="1189"/>
                </a:lnTo>
                <a:lnTo>
                  <a:pt x="1669" y="1189"/>
                </a:lnTo>
                <a:lnTo>
                  <a:pt x="1670" y="1189"/>
                </a:lnTo>
                <a:lnTo>
                  <a:pt x="1670" y="1189"/>
                </a:lnTo>
                <a:lnTo>
                  <a:pt x="1670" y="1189"/>
                </a:lnTo>
                <a:lnTo>
                  <a:pt x="1670" y="1189"/>
                </a:lnTo>
                <a:lnTo>
                  <a:pt x="1671" y="1189"/>
                </a:lnTo>
                <a:lnTo>
                  <a:pt x="1671" y="1189"/>
                </a:lnTo>
                <a:lnTo>
                  <a:pt x="1671" y="1189"/>
                </a:lnTo>
                <a:lnTo>
                  <a:pt x="1671" y="1189"/>
                </a:lnTo>
                <a:lnTo>
                  <a:pt x="1672" y="1189"/>
                </a:lnTo>
                <a:lnTo>
                  <a:pt x="1672" y="1189"/>
                </a:lnTo>
                <a:lnTo>
                  <a:pt x="1672" y="1189"/>
                </a:lnTo>
                <a:lnTo>
                  <a:pt x="1672" y="1189"/>
                </a:lnTo>
                <a:lnTo>
                  <a:pt x="1673" y="1189"/>
                </a:lnTo>
                <a:lnTo>
                  <a:pt x="1673" y="1189"/>
                </a:lnTo>
                <a:lnTo>
                  <a:pt x="1673" y="1189"/>
                </a:lnTo>
                <a:lnTo>
                  <a:pt x="1673" y="1189"/>
                </a:lnTo>
                <a:lnTo>
                  <a:pt x="1673" y="1189"/>
                </a:lnTo>
                <a:lnTo>
                  <a:pt x="1674" y="1189"/>
                </a:lnTo>
                <a:lnTo>
                  <a:pt x="1674" y="1189"/>
                </a:lnTo>
                <a:lnTo>
                  <a:pt x="1674" y="1189"/>
                </a:lnTo>
                <a:lnTo>
                  <a:pt x="1674" y="1189"/>
                </a:lnTo>
                <a:lnTo>
                  <a:pt x="1675" y="1189"/>
                </a:lnTo>
                <a:lnTo>
                  <a:pt x="1675" y="1189"/>
                </a:lnTo>
                <a:lnTo>
                  <a:pt x="1675" y="1189"/>
                </a:lnTo>
                <a:lnTo>
                  <a:pt x="1675" y="1189"/>
                </a:lnTo>
                <a:lnTo>
                  <a:pt x="1676" y="1189"/>
                </a:lnTo>
                <a:lnTo>
                  <a:pt x="1676" y="1189"/>
                </a:lnTo>
                <a:lnTo>
                  <a:pt x="1676" y="1189"/>
                </a:lnTo>
                <a:lnTo>
                  <a:pt x="1676" y="1189"/>
                </a:lnTo>
                <a:lnTo>
                  <a:pt x="1677" y="1189"/>
                </a:lnTo>
                <a:lnTo>
                  <a:pt x="1677" y="1189"/>
                </a:lnTo>
                <a:lnTo>
                  <a:pt x="1677" y="1189"/>
                </a:lnTo>
                <a:lnTo>
                  <a:pt x="1677" y="1189"/>
                </a:lnTo>
                <a:lnTo>
                  <a:pt x="1678" y="1189"/>
                </a:lnTo>
                <a:lnTo>
                  <a:pt x="1678" y="1189"/>
                </a:lnTo>
                <a:lnTo>
                  <a:pt x="1678" y="1189"/>
                </a:lnTo>
                <a:lnTo>
                  <a:pt x="1678" y="1189"/>
                </a:lnTo>
                <a:lnTo>
                  <a:pt x="1678" y="1189"/>
                </a:lnTo>
                <a:lnTo>
                  <a:pt x="1679" y="1189"/>
                </a:lnTo>
                <a:lnTo>
                  <a:pt x="1679" y="1189"/>
                </a:lnTo>
                <a:lnTo>
                  <a:pt x="1679" y="1189"/>
                </a:lnTo>
                <a:lnTo>
                  <a:pt x="1680" y="1189"/>
                </a:lnTo>
                <a:lnTo>
                  <a:pt x="1680" y="1189"/>
                </a:lnTo>
                <a:lnTo>
                  <a:pt x="1680" y="1189"/>
                </a:lnTo>
                <a:lnTo>
                  <a:pt x="1680" y="1189"/>
                </a:lnTo>
                <a:lnTo>
                  <a:pt x="1680" y="1189"/>
                </a:lnTo>
                <a:lnTo>
                  <a:pt x="1681" y="1189"/>
                </a:lnTo>
                <a:lnTo>
                  <a:pt x="1681" y="1189"/>
                </a:lnTo>
                <a:lnTo>
                  <a:pt x="1681" y="1189"/>
                </a:lnTo>
                <a:lnTo>
                  <a:pt x="1681" y="1189"/>
                </a:lnTo>
                <a:lnTo>
                  <a:pt x="1682" y="1189"/>
                </a:lnTo>
                <a:lnTo>
                  <a:pt x="1682" y="1189"/>
                </a:lnTo>
                <a:lnTo>
                  <a:pt x="1682" y="1189"/>
                </a:lnTo>
                <a:lnTo>
                  <a:pt x="1682" y="1189"/>
                </a:lnTo>
                <a:lnTo>
                  <a:pt x="1683" y="1189"/>
                </a:lnTo>
                <a:lnTo>
                  <a:pt x="1683" y="1189"/>
                </a:lnTo>
                <a:lnTo>
                  <a:pt x="1683" y="1189"/>
                </a:lnTo>
                <a:lnTo>
                  <a:pt x="1683" y="1189"/>
                </a:lnTo>
                <a:lnTo>
                  <a:pt x="1684" y="1189"/>
                </a:lnTo>
                <a:lnTo>
                  <a:pt x="1684" y="1189"/>
                </a:lnTo>
                <a:lnTo>
                  <a:pt x="1684" y="1189"/>
                </a:lnTo>
                <a:lnTo>
                  <a:pt x="1684" y="1189"/>
                </a:lnTo>
                <a:lnTo>
                  <a:pt x="1684" y="1189"/>
                </a:lnTo>
                <a:lnTo>
                  <a:pt x="1685" y="1189"/>
                </a:lnTo>
                <a:lnTo>
                  <a:pt x="1685" y="1189"/>
                </a:lnTo>
                <a:lnTo>
                  <a:pt x="1685" y="1189"/>
                </a:lnTo>
                <a:lnTo>
                  <a:pt x="1685" y="1189"/>
                </a:lnTo>
                <a:lnTo>
                  <a:pt x="1686" y="1189"/>
                </a:lnTo>
                <a:lnTo>
                  <a:pt x="1686" y="1189"/>
                </a:lnTo>
                <a:lnTo>
                  <a:pt x="1686" y="1189"/>
                </a:lnTo>
                <a:lnTo>
                  <a:pt x="1686" y="1189"/>
                </a:lnTo>
                <a:lnTo>
                  <a:pt x="1687" y="1189"/>
                </a:lnTo>
                <a:lnTo>
                  <a:pt x="1687" y="1189"/>
                </a:lnTo>
                <a:lnTo>
                  <a:pt x="1687" y="1189"/>
                </a:lnTo>
                <a:lnTo>
                  <a:pt x="1687" y="1189"/>
                </a:lnTo>
                <a:lnTo>
                  <a:pt x="1688" y="1189"/>
                </a:lnTo>
                <a:lnTo>
                  <a:pt x="1688" y="1189"/>
                </a:lnTo>
                <a:lnTo>
                  <a:pt x="1688" y="1189"/>
                </a:lnTo>
                <a:lnTo>
                  <a:pt x="1688" y="1189"/>
                </a:lnTo>
                <a:lnTo>
                  <a:pt x="1688" y="1189"/>
                </a:lnTo>
                <a:lnTo>
                  <a:pt x="1689" y="1189"/>
                </a:lnTo>
                <a:lnTo>
                  <a:pt x="1689" y="1189"/>
                </a:lnTo>
                <a:lnTo>
                  <a:pt x="1689" y="1189"/>
                </a:lnTo>
                <a:lnTo>
                  <a:pt x="1689" y="1189"/>
                </a:lnTo>
                <a:lnTo>
                  <a:pt x="1690" y="1189"/>
                </a:lnTo>
                <a:lnTo>
                  <a:pt x="1690" y="1189"/>
                </a:lnTo>
                <a:lnTo>
                  <a:pt x="1690" y="1189"/>
                </a:lnTo>
                <a:lnTo>
                  <a:pt x="1691" y="1189"/>
                </a:lnTo>
                <a:lnTo>
                  <a:pt x="1691" y="1189"/>
                </a:lnTo>
                <a:lnTo>
                  <a:pt x="1691" y="1189"/>
                </a:lnTo>
                <a:lnTo>
                  <a:pt x="1691" y="1189"/>
                </a:lnTo>
                <a:lnTo>
                  <a:pt x="1691" y="1189"/>
                </a:lnTo>
                <a:lnTo>
                  <a:pt x="1692" y="1189"/>
                </a:lnTo>
                <a:lnTo>
                  <a:pt x="1692" y="1189"/>
                </a:lnTo>
                <a:lnTo>
                  <a:pt x="1692" y="1189"/>
                </a:lnTo>
                <a:lnTo>
                  <a:pt x="1692" y="1189"/>
                </a:lnTo>
                <a:lnTo>
                  <a:pt x="1693" y="1189"/>
                </a:lnTo>
                <a:lnTo>
                  <a:pt x="1693" y="1189"/>
                </a:lnTo>
                <a:lnTo>
                  <a:pt x="1693" y="1189"/>
                </a:lnTo>
                <a:lnTo>
                  <a:pt x="1693" y="1189"/>
                </a:lnTo>
                <a:lnTo>
                  <a:pt x="1693" y="1189"/>
                </a:lnTo>
                <a:lnTo>
                  <a:pt x="1694" y="1189"/>
                </a:lnTo>
                <a:lnTo>
                  <a:pt x="1694" y="1189"/>
                </a:lnTo>
                <a:lnTo>
                  <a:pt x="1694" y="1189"/>
                </a:lnTo>
                <a:lnTo>
                  <a:pt x="1695" y="1189"/>
                </a:lnTo>
                <a:lnTo>
                  <a:pt x="1695" y="1189"/>
                </a:lnTo>
                <a:lnTo>
                  <a:pt x="1695" y="1189"/>
                </a:lnTo>
                <a:lnTo>
                  <a:pt x="1695" y="1189"/>
                </a:lnTo>
                <a:lnTo>
                  <a:pt x="1695" y="1189"/>
                </a:lnTo>
                <a:lnTo>
                  <a:pt x="1696" y="1189"/>
                </a:lnTo>
                <a:lnTo>
                  <a:pt x="1696" y="1189"/>
                </a:lnTo>
                <a:lnTo>
                  <a:pt x="1696" y="1189"/>
                </a:lnTo>
                <a:lnTo>
                  <a:pt x="1696" y="1189"/>
                </a:lnTo>
                <a:lnTo>
                  <a:pt x="1697" y="1189"/>
                </a:lnTo>
                <a:lnTo>
                  <a:pt x="1697" y="1189"/>
                </a:lnTo>
                <a:lnTo>
                  <a:pt x="1697" y="1189"/>
                </a:lnTo>
                <a:lnTo>
                  <a:pt x="1697" y="1189"/>
                </a:lnTo>
                <a:lnTo>
                  <a:pt x="1697" y="1189"/>
                </a:lnTo>
                <a:lnTo>
                  <a:pt x="1698" y="1189"/>
                </a:lnTo>
                <a:lnTo>
                  <a:pt x="1698" y="1189"/>
                </a:lnTo>
                <a:lnTo>
                  <a:pt x="1698" y="1189"/>
                </a:lnTo>
                <a:lnTo>
                  <a:pt x="1699" y="1189"/>
                </a:lnTo>
                <a:lnTo>
                  <a:pt x="1699" y="1189"/>
                </a:lnTo>
                <a:lnTo>
                  <a:pt x="1699" y="1189"/>
                </a:lnTo>
                <a:lnTo>
                  <a:pt x="1699" y="1189"/>
                </a:lnTo>
                <a:lnTo>
                  <a:pt x="1699" y="1189"/>
                </a:lnTo>
                <a:lnTo>
                  <a:pt x="1700" y="1189"/>
                </a:lnTo>
                <a:lnTo>
                  <a:pt x="1700" y="1189"/>
                </a:lnTo>
                <a:lnTo>
                  <a:pt x="1700" y="1189"/>
                </a:lnTo>
                <a:lnTo>
                  <a:pt x="1700" y="1189"/>
                </a:lnTo>
                <a:lnTo>
                  <a:pt x="1701" y="1189"/>
                </a:lnTo>
                <a:lnTo>
                  <a:pt x="1701" y="1189"/>
                </a:lnTo>
                <a:lnTo>
                  <a:pt x="1701" y="1189"/>
                </a:lnTo>
                <a:lnTo>
                  <a:pt x="1701" y="1189"/>
                </a:lnTo>
                <a:lnTo>
                  <a:pt x="1702" y="1189"/>
                </a:lnTo>
                <a:lnTo>
                  <a:pt x="1702" y="1189"/>
                </a:lnTo>
                <a:lnTo>
                  <a:pt x="1702" y="1189"/>
                </a:lnTo>
                <a:lnTo>
                  <a:pt x="1702" y="1189"/>
                </a:lnTo>
                <a:lnTo>
                  <a:pt x="1703" y="1189"/>
                </a:lnTo>
                <a:lnTo>
                  <a:pt x="1703" y="1189"/>
                </a:lnTo>
                <a:lnTo>
                  <a:pt x="1703" y="1189"/>
                </a:lnTo>
                <a:lnTo>
                  <a:pt x="1703" y="1189"/>
                </a:lnTo>
                <a:lnTo>
                  <a:pt x="1704" y="1189"/>
                </a:lnTo>
                <a:lnTo>
                  <a:pt x="1704" y="1189"/>
                </a:lnTo>
                <a:lnTo>
                  <a:pt x="1704" y="1189"/>
                </a:lnTo>
                <a:lnTo>
                  <a:pt x="1704" y="1189"/>
                </a:lnTo>
                <a:lnTo>
                  <a:pt x="1704" y="1189"/>
                </a:lnTo>
                <a:lnTo>
                  <a:pt x="1705" y="1189"/>
                </a:lnTo>
                <a:lnTo>
                  <a:pt x="1705" y="1189"/>
                </a:lnTo>
                <a:lnTo>
                  <a:pt x="1705" y="1189"/>
                </a:lnTo>
                <a:lnTo>
                  <a:pt x="1706" y="1189"/>
                </a:lnTo>
                <a:lnTo>
                  <a:pt x="1706" y="1189"/>
                </a:lnTo>
                <a:lnTo>
                  <a:pt x="1706" y="1189"/>
                </a:lnTo>
                <a:lnTo>
                  <a:pt x="1706" y="1189"/>
                </a:lnTo>
                <a:lnTo>
                  <a:pt x="1706" y="1189"/>
                </a:lnTo>
                <a:lnTo>
                  <a:pt x="1707" y="1189"/>
                </a:lnTo>
                <a:lnTo>
                  <a:pt x="1707" y="1189"/>
                </a:lnTo>
                <a:lnTo>
                  <a:pt x="1707" y="1189"/>
                </a:lnTo>
                <a:lnTo>
                  <a:pt x="1707" y="1189"/>
                </a:lnTo>
                <a:lnTo>
                  <a:pt x="1708" y="1189"/>
                </a:lnTo>
                <a:lnTo>
                  <a:pt x="1708" y="1189"/>
                </a:lnTo>
                <a:lnTo>
                  <a:pt x="1708" y="1189"/>
                </a:lnTo>
                <a:lnTo>
                  <a:pt x="1708" y="1189"/>
                </a:lnTo>
                <a:lnTo>
                  <a:pt x="1708" y="1189"/>
                </a:lnTo>
                <a:lnTo>
                  <a:pt x="1709" y="1189"/>
                </a:lnTo>
                <a:lnTo>
                  <a:pt x="1709" y="1189"/>
                </a:lnTo>
                <a:lnTo>
                  <a:pt x="1709" y="1189"/>
                </a:lnTo>
                <a:lnTo>
                  <a:pt x="1710" y="1189"/>
                </a:lnTo>
                <a:lnTo>
                  <a:pt x="1710" y="1189"/>
                </a:lnTo>
                <a:lnTo>
                  <a:pt x="1710" y="1189"/>
                </a:lnTo>
                <a:lnTo>
                  <a:pt x="1710" y="1189"/>
                </a:lnTo>
                <a:lnTo>
                  <a:pt x="1710" y="1189"/>
                </a:lnTo>
                <a:lnTo>
                  <a:pt x="1711" y="1189"/>
                </a:lnTo>
                <a:lnTo>
                  <a:pt x="1711" y="1189"/>
                </a:lnTo>
                <a:lnTo>
                  <a:pt x="1711" y="1189"/>
                </a:lnTo>
                <a:lnTo>
                  <a:pt x="1711" y="1189"/>
                </a:lnTo>
                <a:lnTo>
                  <a:pt x="1712" y="1189"/>
                </a:lnTo>
                <a:lnTo>
                  <a:pt x="1712" y="1189"/>
                </a:lnTo>
                <a:lnTo>
                  <a:pt x="1712" y="1189"/>
                </a:lnTo>
                <a:lnTo>
                  <a:pt x="1712" y="1189"/>
                </a:lnTo>
                <a:lnTo>
                  <a:pt x="1712" y="1189"/>
                </a:lnTo>
                <a:lnTo>
                  <a:pt x="1713" y="1189"/>
                </a:lnTo>
                <a:lnTo>
                  <a:pt x="1713" y="1189"/>
                </a:lnTo>
                <a:lnTo>
                  <a:pt x="1713" y="1189"/>
                </a:lnTo>
                <a:lnTo>
                  <a:pt x="1714" y="1189"/>
                </a:lnTo>
                <a:lnTo>
                  <a:pt x="1714" y="1189"/>
                </a:lnTo>
                <a:lnTo>
                  <a:pt x="1714" y="1189"/>
                </a:lnTo>
                <a:lnTo>
                  <a:pt x="1714" y="1189"/>
                </a:lnTo>
                <a:lnTo>
                  <a:pt x="1714" y="1189"/>
                </a:lnTo>
                <a:lnTo>
                  <a:pt x="1715" y="1189"/>
                </a:lnTo>
                <a:lnTo>
                  <a:pt x="1715" y="1189"/>
                </a:lnTo>
                <a:lnTo>
                  <a:pt x="1715" y="1189"/>
                </a:lnTo>
                <a:lnTo>
                  <a:pt x="1715" y="1189"/>
                </a:lnTo>
                <a:lnTo>
                  <a:pt x="1716" y="1189"/>
                </a:lnTo>
                <a:lnTo>
                  <a:pt x="1716" y="1189"/>
                </a:lnTo>
                <a:lnTo>
                  <a:pt x="1716" y="1189"/>
                </a:lnTo>
                <a:lnTo>
                  <a:pt x="1717" y="1189"/>
                </a:lnTo>
                <a:lnTo>
                  <a:pt x="1717" y="1189"/>
                </a:lnTo>
                <a:lnTo>
                  <a:pt x="1717" y="1189"/>
                </a:lnTo>
                <a:lnTo>
                  <a:pt x="1717" y="1189"/>
                </a:lnTo>
                <a:lnTo>
                  <a:pt x="1717" y="1189"/>
                </a:lnTo>
                <a:lnTo>
                  <a:pt x="1718" y="1189"/>
                </a:lnTo>
                <a:lnTo>
                  <a:pt x="1718" y="1189"/>
                </a:lnTo>
                <a:lnTo>
                  <a:pt x="1718" y="1189"/>
                </a:lnTo>
                <a:lnTo>
                  <a:pt x="1718" y="1189"/>
                </a:lnTo>
                <a:lnTo>
                  <a:pt x="1719" y="1189"/>
                </a:lnTo>
                <a:lnTo>
                  <a:pt x="1719" y="1189"/>
                </a:lnTo>
                <a:lnTo>
                  <a:pt x="1719" y="1189"/>
                </a:lnTo>
                <a:lnTo>
                  <a:pt x="1719" y="1189"/>
                </a:lnTo>
                <a:lnTo>
                  <a:pt x="1719" y="1189"/>
                </a:lnTo>
                <a:lnTo>
                  <a:pt x="1720" y="1189"/>
                </a:lnTo>
                <a:lnTo>
                  <a:pt x="1720" y="1189"/>
                </a:lnTo>
                <a:lnTo>
                  <a:pt x="1720" y="1189"/>
                </a:lnTo>
                <a:lnTo>
                  <a:pt x="1721" y="1189"/>
                </a:lnTo>
                <a:lnTo>
                  <a:pt x="1721" y="1189"/>
                </a:lnTo>
                <a:lnTo>
                  <a:pt x="1721" y="1189"/>
                </a:lnTo>
                <a:lnTo>
                  <a:pt x="1721" y="1189"/>
                </a:lnTo>
                <a:lnTo>
                  <a:pt x="1721" y="1189"/>
                </a:lnTo>
                <a:lnTo>
                  <a:pt x="1722" y="1189"/>
                </a:lnTo>
                <a:lnTo>
                  <a:pt x="1722" y="1189"/>
                </a:lnTo>
                <a:lnTo>
                  <a:pt x="1722" y="1189"/>
                </a:lnTo>
                <a:lnTo>
                  <a:pt x="1722" y="1189"/>
                </a:lnTo>
                <a:lnTo>
                  <a:pt x="1723" y="1189"/>
                </a:lnTo>
                <a:lnTo>
                  <a:pt x="1723" y="1189"/>
                </a:lnTo>
                <a:lnTo>
                  <a:pt x="1723" y="1189"/>
                </a:lnTo>
                <a:lnTo>
                  <a:pt x="1723" y="1189"/>
                </a:lnTo>
                <a:lnTo>
                  <a:pt x="1723" y="1189"/>
                </a:lnTo>
                <a:lnTo>
                  <a:pt x="1724" y="1189"/>
                </a:lnTo>
                <a:lnTo>
                  <a:pt x="1724" y="1189"/>
                </a:lnTo>
                <a:lnTo>
                  <a:pt x="1724" y="1189"/>
                </a:lnTo>
                <a:lnTo>
                  <a:pt x="1725" y="1189"/>
                </a:lnTo>
                <a:lnTo>
                  <a:pt x="1725" y="1189"/>
                </a:lnTo>
                <a:lnTo>
                  <a:pt x="1725" y="1189"/>
                </a:lnTo>
                <a:lnTo>
                  <a:pt x="1725" y="1189"/>
                </a:lnTo>
                <a:lnTo>
                  <a:pt x="1725" y="1189"/>
                </a:lnTo>
                <a:lnTo>
                  <a:pt x="1726" y="1189"/>
                </a:lnTo>
                <a:lnTo>
                  <a:pt x="1726" y="1189"/>
                </a:lnTo>
                <a:lnTo>
                  <a:pt x="1726" y="1189"/>
                </a:lnTo>
                <a:lnTo>
                  <a:pt x="1726" y="1189"/>
                </a:lnTo>
                <a:lnTo>
                  <a:pt x="1727" y="1189"/>
                </a:lnTo>
                <a:lnTo>
                  <a:pt x="1727" y="1189"/>
                </a:lnTo>
                <a:lnTo>
                  <a:pt x="1727" y="1189"/>
                </a:lnTo>
                <a:lnTo>
                  <a:pt x="1727" y="1189"/>
                </a:lnTo>
                <a:lnTo>
                  <a:pt x="1727" y="1189"/>
                </a:lnTo>
                <a:lnTo>
                  <a:pt x="1728" y="1189"/>
                </a:lnTo>
                <a:lnTo>
                  <a:pt x="1728" y="1189"/>
                </a:lnTo>
                <a:lnTo>
                  <a:pt x="1728" y="1189"/>
                </a:lnTo>
                <a:lnTo>
                  <a:pt x="1729" y="1189"/>
                </a:lnTo>
                <a:lnTo>
                  <a:pt x="1729" y="1189"/>
                </a:lnTo>
                <a:lnTo>
                  <a:pt x="1729" y="1189"/>
                </a:lnTo>
                <a:lnTo>
                  <a:pt x="1729" y="1189"/>
                </a:lnTo>
                <a:lnTo>
                  <a:pt x="1729" y="1189"/>
                </a:lnTo>
                <a:lnTo>
                  <a:pt x="1730" y="1189"/>
                </a:lnTo>
                <a:lnTo>
                  <a:pt x="1730" y="1189"/>
                </a:lnTo>
                <a:lnTo>
                  <a:pt x="1730" y="1189"/>
                </a:lnTo>
                <a:lnTo>
                  <a:pt x="1730" y="1189"/>
                </a:lnTo>
                <a:lnTo>
                  <a:pt x="1731" y="1189"/>
                </a:lnTo>
                <a:lnTo>
                  <a:pt x="1731" y="1189"/>
                </a:lnTo>
                <a:lnTo>
                  <a:pt x="1731" y="1189"/>
                </a:lnTo>
                <a:lnTo>
                  <a:pt x="1732" y="1189"/>
                </a:lnTo>
                <a:lnTo>
                  <a:pt x="1732" y="1189"/>
                </a:lnTo>
                <a:lnTo>
                  <a:pt x="1732" y="1189"/>
                </a:lnTo>
                <a:lnTo>
                  <a:pt x="1732" y="1189"/>
                </a:lnTo>
                <a:lnTo>
                  <a:pt x="1732" y="1189"/>
                </a:lnTo>
                <a:lnTo>
                  <a:pt x="1733" y="1189"/>
                </a:lnTo>
                <a:lnTo>
                  <a:pt x="1733" y="1189"/>
                </a:lnTo>
                <a:lnTo>
                  <a:pt x="1733" y="1189"/>
                </a:lnTo>
                <a:lnTo>
                  <a:pt x="1733" y="1189"/>
                </a:lnTo>
                <a:lnTo>
                  <a:pt x="1734" y="1189"/>
                </a:lnTo>
                <a:lnTo>
                  <a:pt x="1734" y="1189"/>
                </a:lnTo>
                <a:lnTo>
                  <a:pt x="1734" y="1189"/>
                </a:lnTo>
                <a:lnTo>
                  <a:pt x="1734" y="1189"/>
                </a:lnTo>
                <a:lnTo>
                  <a:pt x="1734" y="1189"/>
                </a:lnTo>
                <a:lnTo>
                  <a:pt x="1735" y="1189"/>
                </a:lnTo>
                <a:lnTo>
                  <a:pt x="1735" y="1189"/>
                </a:lnTo>
                <a:lnTo>
                  <a:pt x="1735" y="1189"/>
                </a:lnTo>
                <a:lnTo>
                  <a:pt x="1736" y="1189"/>
                </a:lnTo>
                <a:lnTo>
                  <a:pt x="1736" y="1189"/>
                </a:lnTo>
                <a:lnTo>
                  <a:pt x="1736" y="1189"/>
                </a:lnTo>
                <a:lnTo>
                  <a:pt x="1736" y="1189"/>
                </a:lnTo>
                <a:lnTo>
                  <a:pt x="1736" y="1189"/>
                </a:lnTo>
                <a:lnTo>
                  <a:pt x="1737" y="1189"/>
                </a:lnTo>
                <a:lnTo>
                  <a:pt x="1737" y="1189"/>
                </a:lnTo>
                <a:lnTo>
                  <a:pt x="1737" y="1189"/>
                </a:lnTo>
                <a:lnTo>
                  <a:pt x="1737" y="1189"/>
                </a:lnTo>
                <a:lnTo>
                  <a:pt x="1738" y="1189"/>
                </a:lnTo>
                <a:lnTo>
                  <a:pt x="1738" y="1189"/>
                </a:lnTo>
                <a:lnTo>
                  <a:pt x="1738" y="1189"/>
                </a:lnTo>
                <a:lnTo>
                  <a:pt x="1738" y="1189"/>
                </a:lnTo>
                <a:lnTo>
                  <a:pt x="1738" y="1189"/>
                </a:lnTo>
                <a:lnTo>
                  <a:pt x="1739" y="1189"/>
                </a:lnTo>
                <a:lnTo>
                  <a:pt x="1739" y="1189"/>
                </a:lnTo>
                <a:lnTo>
                  <a:pt x="1739" y="1189"/>
                </a:lnTo>
                <a:lnTo>
                  <a:pt x="1740" y="1189"/>
                </a:lnTo>
                <a:lnTo>
                  <a:pt x="1740" y="1189"/>
                </a:lnTo>
                <a:lnTo>
                  <a:pt x="1740" y="1189"/>
                </a:lnTo>
                <a:lnTo>
                  <a:pt x="1740" y="1189"/>
                </a:lnTo>
                <a:lnTo>
                  <a:pt x="1740" y="1189"/>
                </a:lnTo>
                <a:lnTo>
                  <a:pt x="1741" y="1189"/>
                </a:lnTo>
                <a:lnTo>
                  <a:pt x="1741" y="1189"/>
                </a:lnTo>
                <a:lnTo>
                  <a:pt x="1741" y="1189"/>
                </a:lnTo>
                <a:lnTo>
                  <a:pt x="1741" y="1189"/>
                </a:lnTo>
                <a:lnTo>
                  <a:pt x="1742" y="1189"/>
                </a:lnTo>
                <a:lnTo>
                  <a:pt x="1742" y="1189"/>
                </a:lnTo>
                <a:lnTo>
                  <a:pt x="1742" y="1189"/>
                </a:lnTo>
                <a:lnTo>
                  <a:pt x="1742" y="1189"/>
                </a:lnTo>
                <a:lnTo>
                  <a:pt x="1742" y="1189"/>
                </a:lnTo>
                <a:lnTo>
                  <a:pt x="1743" y="1189"/>
                </a:lnTo>
                <a:lnTo>
                  <a:pt x="1743" y="1189"/>
                </a:lnTo>
                <a:lnTo>
                  <a:pt x="1743" y="1189"/>
                </a:lnTo>
                <a:lnTo>
                  <a:pt x="1744" y="1189"/>
                </a:lnTo>
                <a:lnTo>
                  <a:pt x="1744" y="1189"/>
                </a:lnTo>
                <a:lnTo>
                  <a:pt x="1744" y="1189"/>
                </a:lnTo>
                <a:lnTo>
                  <a:pt x="1744" y="1189"/>
                </a:lnTo>
                <a:lnTo>
                  <a:pt x="1745" y="1189"/>
                </a:lnTo>
                <a:lnTo>
                  <a:pt x="1745" y="1189"/>
                </a:lnTo>
                <a:lnTo>
                  <a:pt x="1745" y="1189"/>
                </a:lnTo>
                <a:lnTo>
                  <a:pt x="1745" y="1189"/>
                </a:lnTo>
                <a:lnTo>
                  <a:pt x="1745" y="1189"/>
                </a:lnTo>
                <a:lnTo>
                  <a:pt x="1746" y="1189"/>
                </a:lnTo>
                <a:lnTo>
                  <a:pt x="1746" y="1189"/>
                </a:lnTo>
                <a:lnTo>
                  <a:pt x="1746" y="1189"/>
                </a:lnTo>
                <a:lnTo>
                  <a:pt x="1747" y="1189"/>
                </a:lnTo>
                <a:lnTo>
                  <a:pt x="1747" y="1189"/>
                </a:lnTo>
                <a:lnTo>
                  <a:pt x="1747" y="1189"/>
                </a:lnTo>
                <a:lnTo>
                  <a:pt x="1747" y="1189"/>
                </a:lnTo>
                <a:lnTo>
                  <a:pt x="1747" y="1189"/>
                </a:lnTo>
                <a:lnTo>
                  <a:pt x="1748" y="1189"/>
                </a:lnTo>
                <a:lnTo>
                  <a:pt x="1748" y="1189"/>
                </a:lnTo>
                <a:lnTo>
                  <a:pt x="1748" y="1189"/>
                </a:lnTo>
                <a:lnTo>
                  <a:pt x="1748" y="1189"/>
                </a:lnTo>
                <a:lnTo>
                  <a:pt x="1749" y="1189"/>
                </a:lnTo>
                <a:lnTo>
                  <a:pt x="1749" y="1189"/>
                </a:lnTo>
                <a:lnTo>
                  <a:pt x="1749" y="1189"/>
                </a:lnTo>
                <a:lnTo>
                  <a:pt x="1749" y="1189"/>
                </a:lnTo>
                <a:lnTo>
                  <a:pt x="1749" y="1189"/>
                </a:lnTo>
                <a:lnTo>
                  <a:pt x="1750" y="1189"/>
                </a:lnTo>
                <a:lnTo>
                  <a:pt x="1750" y="1189"/>
                </a:lnTo>
                <a:lnTo>
                  <a:pt x="1750" y="1189"/>
                </a:lnTo>
                <a:lnTo>
                  <a:pt x="1751" y="1189"/>
                </a:lnTo>
                <a:lnTo>
                  <a:pt x="1751" y="1189"/>
                </a:lnTo>
                <a:lnTo>
                  <a:pt x="1751" y="1189"/>
                </a:lnTo>
                <a:lnTo>
                  <a:pt x="1751" y="1189"/>
                </a:lnTo>
                <a:lnTo>
                  <a:pt x="1751" y="1189"/>
                </a:lnTo>
                <a:lnTo>
                  <a:pt x="1752" y="1189"/>
                </a:lnTo>
                <a:lnTo>
                  <a:pt x="1752" y="1189"/>
                </a:lnTo>
                <a:lnTo>
                  <a:pt x="1752" y="1189"/>
                </a:lnTo>
                <a:lnTo>
                  <a:pt x="1752" y="1189"/>
                </a:lnTo>
                <a:lnTo>
                  <a:pt x="1753" y="1189"/>
                </a:lnTo>
                <a:lnTo>
                  <a:pt x="1753" y="1189"/>
                </a:lnTo>
                <a:lnTo>
                  <a:pt x="1753" y="1189"/>
                </a:lnTo>
                <a:lnTo>
                  <a:pt x="1753" y="1189"/>
                </a:lnTo>
                <a:lnTo>
                  <a:pt x="1753" y="1189"/>
                </a:lnTo>
                <a:lnTo>
                  <a:pt x="1754" y="1189"/>
                </a:lnTo>
                <a:lnTo>
                  <a:pt x="1754" y="1189"/>
                </a:lnTo>
                <a:lnTo>
                  <a:pt x="1754" y="1189"/>
                </a:lnTo>
                <a:lnTo>
                  <a:pt x="1755" y="1189"/>
                </a:lnTo>
                <a:lnTo>
                  <a:pt x="1755" y="1189"/>
                </a:lnTo>
                <a:lnTo>
                  <a:pt x="1755" y="1189"/>
                </a:lnTo>
                <a:lnTo>
                  <a:pt x="1755" y="1189"/>
                </a:lnTo>
                <a:lnTo>
                  <a:pt x="1755" y="1189"/>
                </a:lnTo>
                <a:lnTo>
                  <a:pt x="1756" y="1189"/>
                </a:lnTo>
                <a:lnTo>
                  <a:pt x="1756" y="1189"/>
                </a:lnTo>
                <a:lnTo>
                  <a:pt x="1756" y="1189"/>
                </a:lnTo>
                <a:lnTo>
                  <a:pt x="1756" y="1189"/>
                </a:lnTo>
                <a:lnTo>
                  <a:pt x="1757" y="1189"/>
                </a:lnTo>
                <a:lnTo>
                  <a:pt x="1757" y="1189"/>
                </a:lnTo>
                <a:lnTo>
                  <a:pt x="1757" y="1189"/>
                </a:lnTo>
                <a:lnTo>
                  <a:pt x="1758" y="1189"/>
                </a:lnTo>
                <a:lnTo>
                  <a:pt x="1758" y="1189"/>
                </a:lnTo>
                <a:lnTo>
                  <a:pt x="1758" y="1189"/>
                </a:lnTo>
                <a:lnTo>
                  <a:pt x="1758" y="1189"/>
                </a:lnTo>
                <a:lnTo>
                  <a:pt x="1758" y="1189"/>
                </a:lnTo>
                <a:lnTo>
                  <a:pt x="1759" y="1189"/>
                </a:lnTo>
                <a:lnTo>
                  <a:pt x="1759" y="1189"/>
                </a:lnTo>
                <a:lnTo>
                  <a:pt x="1759" y="1189"/>
                </a:lnTo>
                <a:lnTo>
                  <a:pt x="1759" y="1189"/>
                </a:lnTo>
                <a:lnTo>
                  <a:pt x="1760" y="1189"/>
                </a:lnTo>
                <a:lnTo>
                  <a:pt x="1760" y="1189"/>
                </a:lnTo>
                <a:lnTo>
                  <a:pt x="1760" y="1189"/>
                </a:lnTo>
                <a:lnTo>
                  <a:pt x="1760" y="1189"/>
                </a:lnTo>
                <a:lnTo>
                  <a:pt x="1760" y="1189"/>
                </a:lnTo>
                <a:lnTo>
                  <a:pt x="1761" y="1189"/>
                </a:lnTo>
                <a:lnTo>
                  <a:pt x="1761" y="1189"/>
                </a:lnTo>
                <a:lnTo>
                  <a:pt x="1761" y="1189"/>
                </a:lnTo>
                <a:lnTo>
                  <a:pt x="1762" y="1189"/>
                </a:lnTo>
                <a:lnTo>
                  <a:pt x="1762" y="1189"/>
                </a:lnTo>
                <a:lnTo>
                  <a:pt x="1762" y="1189"/>
                </a:lnTo>
                <a:lnTo>
                  <a:pt x="1762" y="1189"/>
                </a:lnTo>
                <a:lnTo>
                  <a:pt x="1762" y="1189"/>
                </a:lnTo>
                <a:lnTo>
                  <a:pt x="1763" y="1189"/>
                </a:lnTo>
                <a:lnTo>
                  <a:pt x="1763" y="1189"/>
                </a:lnTo>
                <a:lnTo>
                  <a:pt x="1763" y="1189"/>
                </a:lnTo>
                <a:lnTo>
                  <a:pt x="1763" y="1189"/>
                </a:lnTo>
                <a:lnTo>
                  <a:pt x="1764" y="1189"/>
                </a:lnTo>
                <a:lnTo>
                  <a:pt x="1764" y="1189"/>
                </a:lnTo>
                <a:lnTo>
                  <a:pt x="1764" y="1189"/>
                </a:lnTo>
                <a:lnTo>
                  <a:pt x="1764" y="1189"/>
                </a:lnTo>
                <a:lnTo>
                  <a:pt x="1764" y="1189"/>
                </a:lnTo>
                <a:lnTo>
                  <a:pt x="1765" y="1189"/>
                </a:lnTo>
                <a:lnTo>
                  <a:pt x="1765" y="1189"/>
                </a:lnTo>
                <a:lnTo>
                  <a:pt x="1765" y="1189"/>
                </a:lnTo>
                <a:lnTo>
                  <a:pt x="1766" y="1189"/>
                </a:lnTo>
                <a:lnTo>
                  <a:pt x="1766" y="1189"/>
                </a:lnTo>
                <a:lnTo>
                  <a:pt x="1766" y="1189"/>
                </a:lnTo>
                <a:lnTo>
                  <a:pt x="1766" y="1189"/>
                </a:lnTo>
                <a:lnTo>
                  <a:pt x="1766" y="1189"/>
                </a:lnTo>
                <a:lnTo>
                  <a:pt x="1767" y="1189"/>
                </a:lnTo>
                <a:lnTo>
                  <a:pt x="1767" y="1189"/>
                </a:lnTo>
                <a:lnTo>
                  <a:pt x="1767" y="1189"/>
                </a:lnTo>
                <a:lnTo>
                  <a:pt x="1767" y="1189"/>
                </a:lnTo>
                <a:lnTo>
                  <a:pt x="1768" y="1189"/>
                </a:lnTo>
                <a:lnTo>
                  <a:pt x="1768" y="1189"/>
                </a:lnTo>
                <a:lnTo>
                  <a:pt x="1768" y="1189"/>
                </a:lnTo>
                <a:lnTo>
                  <a:pt x="1768" y="1189"/>
                </a:lnTo>
                <a:lnTo>
                  <a:pt x="1768" y="1189"/>
                </a:lnTo>
                <a:lnTo>
                  <a:pt x="1769" y="1189"/>
                </a:lnTo>
                <a:lnTo>
                  <a:pt x="1769" y="1189"/>
                </a:lnTo>
                <a:lnTo>
                  <a:pt x="1769" y="1189"/>
                </a:lnTo>
                <a:lnTo>
                  <a:pt x="1770" y="1189"/>
                </a:lnTo>
                <a:lnTo>
                  <a:pt x="1770" y="1189"/>
                </a:lnTo>
                <a:lnTo>
                  <a:pt x="1770" y="1189"/>
                </a:lnTo>
                <a:lnTo>
                  <a:pt x="1770" y="1189"/>
                </a:lnTo>
                <a:lnTo>
                  <a:pt x="1771" y="1189"/>
                </a:lnTo>
                <a:lnTo>
                  <a:pt x="1771" y="1189"/>
                </a:lnTo>
                <a:lnTo>
                  <a:pt x="1771" y="1189"/>
                </a:lnTo>
                <a:lnTo>
                  <a:pt x="1771" y="1189"/>
                </a:lnTo>
                <a:lnTo>
                  <a:pt x="1771" y="1189"/>
                </a:lnTo>
                <a:lnTo>
                  <a:pt x="1772" y="1189"/>
                </a:lnTo>
                <a:lnTo>
                  <a:pt x="1772" y="1189"/>
                </a:lnTo>
                <a:lnTo>
                  <a:pt x="1772" y="1189"/>
                </a:lnTo>
                <a:lnTo>
                  <a:pt x="1773" y="1189"/>
                </a:lnTo>
                <a:lnTo>
                  <a:pt x="1773" y="1189"/>
                </a:lnTo>
                <a:lnTo>
                  <a:pt x="1773" y="1189"/>
                </a:lnTo>
                <a:lnTo>
                  <a:pt x="1773" y="1189"/>
                </a:lnTo>
                <a:lnTo>
                  <a:pt x="1773" y="1189"/>
                </a:lnTo>
                <a:lnTo>
                  <a:pt x="1774" y="1189"/>
                </a:lnTo>
                <a:lnTo>
                  <a:pt x="1774" y="1189"/>
                </a:lnTo>
                <a:lnTo>
                  <a:pt x="1774" y="1189"/>
                </a:lnTo>
                <a:lnTo>
                  <a:pt x="1774" y="1189"/>
                </a:lnTo>
                <a:lnTo>
                  <a:pt x="1775" y="1189"/>
                </a:lnTo>
                <a:lnTo>
                  <a:pt x="1775" y="1189"/>
                </a:lnTo>
                <a:lnTo>
                  <a:pt x="1775" y="1189"/>
                </a:lnTo>
                <a:lnTo>
                  <a:pt x="1775" y="1189"/>
                </a:lnTo>
                <a:lnTo>
                  <a:pt x="1775" y="1189"/>
                </a:lnTo>
                <a:lnTo>
                  <a:pt x="1776" y="1189"/>
                </a:lnTo>
                <a:lnTo>
                  <a:pt x="1776" y="1189"/>
                </a:lnTo>
                <a:lnTo>
                  <a:pt x="1776" y="1189"/>
                </a:lnTo>
                <a:lnTo>
                  <a:pt x="1777" y="1189"/>
                </a:lnTo>
                <a:lnTo>
                  <a:pt x="1777" y="1189"/>
                </a:lnTo>
                <a:lnTo>
                  <a:pt x="1777" y="1189"/>
                </a:lnTo>
                <a:lnTo>
                  <a:pt x="1777" y="1189"/>
                </a:lnTo>
                <a:lnTo>
                  <a:pt x="1777" y="1189"/>
                </a:lnTo>
                <a:lnTo>
                  <a:pt x="1778" y="1189"/>
                </a:lnTo>
                <a:lnTo>
                  <a:pt x="1778" y="1189"/>
                </a:lnTo>
                <a:lnTo>
                  <a:pt x="1778" y="1189"/>
                </a:lnTo>
                <a:lnTo>
                  <a:pt x="1778" y="1189"/>
                </a:lnTo>
                <a:lnTo>
                  <a:pt x="1779" y="1189"/>
                </a:lnTo>
                <a:lnTo>
                  <a:pt x="1779" y="1189"/>
                </a:lnTo>
                <a:lnTo>
                  <a:pt x="1779" y="1189"/>
                </a:lnTo>
                <a:lnTo>
                  <a:pt x="1779" y="1189"/>
                </a:lnTo>
                <a:lnTo>
                  <a:pt x="1779" y="1189"/>
                </a:lnTo>
                <a:lnTo>
                  <a:pt x="1780" y="1189"/>
                </a:lnTo>
                <a:lnTo>
                  <a:pt x="1780" y="1189"/>
                </a:lnTo>
                <a:lnTo>
                  <a:pt x="1780" y="1189"/>
                </a:lnTo>
                <a:lnTo>
                  <a:pt x="1781" y="1189"/>
                </a:lnTo>
                <a:lnTo>
                  <a:pt x="1781" y="1189"/>
                </a:lnTo>
                <a:lnTo>
                  <a:pt x="1781" y="1189"/>
                </a:lnTo>
                <a:lnTo>
                  <a:pt x="1781" y="1189"/>
                </a:lnTo>
                <a:lnTo>
                  <a:pt x="1781" y="1189"/>
                </a:lnTo>
                <a:lnTo>
                  <a:pt x="1782" y="1189"/>
                </a:lnTo>
                <a:lnTo>
                  <a:pt x="1782" y="1189"/>
                </a:lnTo>
                <a:lnTo>
                  <a:pt x="1782" y="1189"/>
                </a:lnTo>
                <a:lnTo>
                  <a:pt x="1782" y="1189"/>
                </a:lnTo>
                <a:lnTo>
                  <a:pt x="1783" y="1189"/>
                </a:lnTo>
                <a:lnTo>
                  <a:pt x="1783" y="1189"/>
                </a:lnTo>
                <a:lnTo>
                  <a:pt x="1783" y="1189"/>
                </a:lnTo>
                <a:lnTo>
                  <a:pt x="1783" y="1189"/>
                </a:lnTo>
                <a:lnTo>
                  <a:pt x="1784" y="1189"/>
                </a:lnTo>
                <a:lnTo>
                  <a:pt x="1784" y="1189"/>
                </a:lnTo>
                <a:lnTo>
                  <a:pt x="1784" y="1189"/>
                </a:lnTo>
                <a:lnTo>
                  <a:pt x="1784" y="1189"/>
                </a:lnTo>
                <a:lnTo>
                  <a:pt x="1785" y="1189"/>
                </a:lnTo>
                <a:lnTo>
                  <a:pt x="1785" y="1189"/>
                </a:lnTo>
                <a:lnTo>
                  <a:pt x="1785" y="1189"/>
                </a:lnTo>
                <a:lnTo>
                  <a:pt x="1785" y="1189"/>
                </a:lnTo>
                <a:lnTo>
                  <a:pt x="1786" y="1189"/>
                </a:lnTo>
                <a:lnTo>
                  <a:pt x="1786" y="1189"/>
                </a:lnTo>
                <a:lnTo>
                  <a:pt x="1786" y="1189"/>
                </a:lnTo>
                <a:lnTo>
                  <a:pt x="1786" y="1189"/>
                </a:lnTo>
                <a:lnTo>
                  <a:pt x="1786" y="1189"/>
                </a:lnTo>
                <a:lnTo>
                  <a:pt x="1787" y="1189"/>
                </a:lnTo>
                <a:lnTo>
                  <a:pt x="1787" y="1189"/>
                </a:lnTo>
                <a:lnTo>
                  <a:pt x="1787" y="1189"/>
                </a:lnTo>
                <a:lnTo>
                  <a:pt x="1787" y="1189"/>
                </a:lnTo>
                <a:lnTo>
                  <a:pt x="1788" y="1189"/>
                </a:lnTo>
                <a:lnTo>
                  <a:pt x="1788" y="1189"/>
                </a:lnTo>
                <a:lnTo>
                  <a:pt x="1788" y="1189"/>
                </a:lnTo>
                <a:lnTo>
                  <a:pt x="1788" y="1189"/>
                </a:lnTo>
                <a:lnTo>
                  <a:pt x="1789" y="1189"/>
                </a:lnTo>
                <a:lnTo>
                  <a:pt x="1789" y="1189"/>
                </a:lnTo>
                <a:lnTo>
                  <a:pt x="1789" y="1189"/>
                </a:lnTo>
                <a:lnTo>
                  <a:pt x="1789" y="1189"/>
                </a:lnTo>
                <a:lnTo>
                  <a:pt x="1790" y="1189"/>
                </a:lnTo>
                <a:lnTo>
                  <a:pt x="1790" y="1189"/>
                </a:lnTo>
                <a:lnTo>
                  <a:pt x="1790" y="1189"/>
                </a:lnTo>
                <a:lnTo>
                  <a:pt x="1790" y="1189"/>
                </a:lnTo>
                <a:lnTo>
                  <a:pt x="1790" y="1189"/>
                </a:lnTo>
                <a:lnTo>
                  <a:pt x="1791" y="1189"/>
                </a:lnTo>
                <a:lnTo>
                  <a:pt x="1791" y="1189"/>
                </a:lnTo>
                <a:lnTo>
                  <a:pt x="1791" y="1189"/>
                </a:lnTo>
                <a:lnTo>
                  <a:pt x="1792" y="1189"/>
                </a:lnTo>
                <a:lnTo>
                  <a:pt x="1792" y="1189"/>
                </a:lnTo>
                <a:lnTo>
                  <a:pt x="1792" y="1189"/>
                </a:lnTo>
                <a:lnTo>
                  <a:pt x="1792" y="1189"/>
                </a:lnTo>
                <a:lnTo>
                  <a:pt x="1792" y="1189"/>
                </a:lnTo>
                <a:lnTo>
                  <a:pt x="1793" y="1189"/>
                </a:lnTo>
                <a:lnTo>
                  <a:pt x="1793" y="1189"/>
                </a:lnTo>
                <a:lnTo>
                  <a:pt x="1793" y="1189"/>
                </a:lnTo>
                <a:lnTo>
                  <a:pt x="1793" y="1189"/>
                </a:lnTo>
                <a:lnTo>
                  <a:pt x="1794" y="1189"/>
                </a:lnTo>
                <a:lnTo>
                  <a:pt x="1794" y="1189"/>
                </a:lnTo>
                <a:lnTo>
                  <a:pt x="1794" y="1189"/>
                </a:lnTo>
                <a:lnTo>
                  <a:pt x="1794" y="1189"/>
                </a:lnTo>
                <a:lnTo>
                  <a:pt x="1794" y="1189"/>
                </a:lnTo>
                <a:lnTo>
                  <a:pt x="1795" y="1189"/>
                </a:lnTo>
                <a:lnTo>
                  <a:pt x="1795" y="1189"/>
                </a:lnTo>
                <a:lnTo>
                  <a:pt x="1795" y="1189"/>
                </a:lnTo>
                <a:lnTo>
                  <a:pt x="1796" y="1189"/>
                </a:lnTo>
                <a:lnTo>
                  <a:pt x="1796" y="1189"/>
                </a:lnTo>
                <a:lnTo>
                  <a:pt x="1796" y="1189"/>
                </a:lnTo>
                <a:lnTo>
                  <a:pt x="1796" y="1189"/>
                </a:lnTo>
                <a:lnTo>
                  <a:pt x="1797" y="1189"/>
                </a:lnTo>
                <a:lnTo>
                  <a:pt x="1797" y="1189"/>
                </a:lnTo>
                <a:lnTo>
                  <a:pt x="1797" y="1189"/>
                </a:lnTo>
                <a:lnTo>
                  <a:pt x="1797" y="1189"/>
                </a:lnTo>
                <a:lnTo>
                  <a:pt x="1797" y="1189"/>
                </a:lnTo>
                <a:lnTo>
                  <a:pt x="1798" y="1189"/>
                </a:lnTo>
                <a:lnTo>
                  <a:pt x="1798" y="1189"/>
                </a:lnTo>
                <a:lnTo>
                  <a:pt x="1798" y="1189"/>
                </a:lnTo>
                <a:lnTo>
                  <a:pt x="1798" y="1189"/>
                </a:lnTo>
                <a:lnTo>
                  <a:pt x="1799" y="1189"/>
                </a:lnTo>
                <a:lnTo>
                  <a:pt x="1799" y="1189"/>
                </a:lnTo>
                <a:lnTo>
                  <a:pt x="1799" y="1189"/>
                </a:lnTo>
                <a:lnTo>
                  <a:pt x="1799" y="1189"/>
                </a:lnTo>
                <a:lnTo>
                  <a:pt x="1800" y="1189"/>
                </a:lnTo>
                <a:lnTo>
                  <a:pt x="1800" y="1189"/>
                </a:lnTo>
                <a:lnTo>
                  <a:pt x="1800" y="1189"/>
                </a:lnTo>
                <a:lnTo>
                  <a:pt x="1800" y="1189"/>
                </a:lnTo>
                <a:lnTo>
                  <a:pt x="1801" y="1189"/>
                </a:lnTo>
                <a:lnTo>
                  <a:pt x="1801" y="1189"/>
                </a:lnTo>
                <a:lnTo>
                  <a:pt x="1801" y="1189"/>
                </a:lnTo>
                <a:lnTo>
                  <a:pt x="1801" y="1189"/>
                </a:lnTo>
                <a:lnTo>
                  <a:pt x="1801" y="1189"/>
                </a:lnTo>
                <a:lnTo>
                  <a:pt x="1802" y="1189"/>
                </a:lnTo>
                <a:lnTo>
                  <a:pt x="1802" y="1189"/>
                </a:lnTo>
                <a:lnTo>
                  <a:pt x="1802" y="1189"/>
                </a:lnTo>
                <a:lnTo>
                  <a:pt x="1802" y="1189"/>
                </a:lnTo>
                <a:lnTo>
                  <a:pt x="1803" y="1189"/>
                </a:lnTo>
                <a:lnTo>
                  <a:pt x="1803" y="1189"/>
                </a:lnTo>
                <a:lnTo>
                  <a:pt x="1803" y="1189"/>
                </a:lnTo>
                <a:lnTo>
                  <a:pt x="1803" y="1189"/>
                </a:lnTo>
                <a:lnTo>
                  <a:pt x="1804" y="1189"/>
                </a:lnTo>
                <a:lnTo>
                  <a:pt x="1804" y="1189"/>
                </a:lnTo>
                <a:lnTo>
                  <a:pt x="1804" y="1189"/>
                </a:lnTo>
                <a:lnTo>
                  <a:pt x="1804" y="1189"/>
                </a:lnTo>
                <a:lnTo>
                  <a:pt x="1805" y="1189"/>
                </a:lnTo>
                <a:lnTo>
                  <a:pt x="1805" y="1189"/>
                </a:lnTo>
                <a:lnTo>
                  <a:pt x="1805" y="1189"/>
                </a:lnTo>
                <a:lnTo>
                  <a:pt x="1805" y="1189"/>
                </a:lnTo>
                <a:lnTo>
                  <a:pt x="1805" y="1189"/>
                </a:lnTo>
                <a:lnTo>
                  <a:pt x="1806" y="1189"/>
                </a:lnTo>
                <a:lnTo>
                  <a:pt x="1806" y="1189"/>
                </a:lnTo>
                <a:lnTo>
                  <a:pt x="1806" y="1189"/>
                </a:lnTo>
                <a:lnTo>
                  <a:pt x="1806" y="1189"/>
                </a:lnTo>
                <a:lnTo>
                  <a:pt x="1807" y="1189"/>
                </a:lnTo>
                <a:lnTo>
                  <a:pt x="1807" y="1189"/>
                </a:lnTo>
                <a:lnTo>
                  <a:pt x="1807" y="1189"/>
                </a:lnTo>
                <a:lnTo>
                  <a:pt x="1807" y="1189"/>
                </a:lnTo>
                <a:lnTo>
                  <a:pt x="1808" y="1189"/>
                </a:lnTo>
                <a:lnTo>
                  <a:pt x="1808" y="1189"/>
                </a:lnTo>
                <a:lnTo>
                  <a:pt x="1808" y="1189"/>
                </a:lnTo>
                <a:lnTo>
                  <a:pt x="1808" y="1189"/>
                </a:lnTo>
                <a:lnTo>
                  <a:pt x="1809" y="1189"/>
                </a:lnTo>
                <a:lnTo>
                  <a:pt x="1809" y="1189"/>
                </a:lnTo>
                <a:lnTo>
                  <a:pt x="1809" y="1189"/>
                </a:lnTo>
                <a:lnTo>
                  <a:pt x="1809" y="1189"/>
                </a:lnTo>
                <a:lnTo>
                  <a:pt x="1809" y="1189"/>
                </a:lnTo>
                <a:lnTo>
                  <a:pt x="1810" y="1189"/>
                </a:lnTo>
                <a:lnTo>
                  <a:pt x="1810" y="1189"/>
                </a:lnTo>
                <a:lnTo>
                  <a:pt x="1810" y="1189"/>
                </a:lnTo>
                <a:lnTo>
                  <a:pt x="1811" y="1189"/>
                </a:lnTo>
                <a:lnTo>
                  <a:pt x="1811" y="1189"/>
                </a:lnTo>
                <a:lnTo>
                  <a:pt x="1811" y="1189"/>
                </a:lnTo>
                <a:lnTo>
                  <a:pt x="1811" y="1189"/>
                </a:lnTo>
                <a:lnTo>
                  <a:pt x="1812" y="1189"/>
                </a:lnTo>
                <a:lnTo>
                  <a:pt x="1812" y="1189"/>
                </a:lnTo>
                <a:lnTo>
                  <a:pt x="1812" y="1189"/>
                </a:lnTo>
                <a:lnTo>
                  <a:pt x="1812" y="1189"/>
                </a:lnTo>
                <a:lnTo>
                  <a:pt x="1812" y="1189"/>
                </a:lnTo>
                <a:lnTo>
                  <a:pt x="1813" y="1189"/>
                </a:lnTo>
                <a:lnTo>
                  <a:pt x="1813" y="1189"/>
                </a:lnTo>
                <a:lnTo>
                  <a:pt x="1813" y="1189"/>
                </a:lnTo>
                <a:lnTo>
                  <a:pt x="1813" y="1189"/>
                </a:lnTo>
                <a:lnTo>
                  <a:pt x="1814" y="1189"/>
                </a:lnTo>
                <a:lnTo>
                  <a:pt x="1814" y="1189"/>
                </a:lnTo>
                <a:lnTo>
                  <a:pt x="1814" y="1189"/>
                </a:lnTo>
                <a:lnTo>
                  <a:pt x="1814" y="1189"/>
                </a:lnTo>
                <a:lnTo>
                  <a:pt x="1815" y="1189"/>
                </a:lnTo>
                <a:lnTo>
                  <a:pt x="1815" y="1189"/>
                </a:lnTo>
                <a:lnTo>
                  <a:pt x="1815" y="1189"/>
                </a:lnTo>
                <a:lnTo>
                  <a:pt x="1815" y="1189"/>
                </a:lnTo>
                <a:lnTo>
                  <a:pt x="1816" y="1189"/>
                </a:lnTo>
                <a:lnTo>
                  <a:pt x="1816" y="1189"/>
                </a:lnTo>
                <a:lnTo>
                  <a:pt x="1816" y="1189"/>
                </a:lnTo>
                <a:lnTo>
                  <a:pt x="1816" y="1189"/>
                </a:lnTo>
                <a:lnTo>
                  <a:pt x="1816" y="1189"/>
                </a:lnTo>
                <a:lnTo>
                  <a:pt x="1817" y="1189"/>
                </a:lnTo>
                <a:lnTo>
                  <a:pt x="1817" y="1189"/>
                </a:lnTo>
                <a:lnTo>
                  <a:pt x="1817" y="1189"/>
                </a:lnTo>
                <a:lnTo>
                  <a:pt x="1817" y="1189"/>
                </a:lnTo>
                <a:lnTo>
                  <a:pt x="1818" y="1189"/>
                </a:lnTo>
                <a:lnTo>
                  <a:pt x="1818" y="1189"/>
                </a:lnTo>
                <a:lnTo>
                  <a:pt x="1818" y="1189"/>
                </a:lnTo>
                <a:lnTo>
                  <a:pt x="1818" y="1189"/>
                </a:lnTo>
                <a:lnTo>
                  <a:pt x="1819" y="1189"/>
                </a:lnTo>
                <a:lnTo>
                  <a:pt x="1819" y="1189"/>
                </a:lnTo>
                <a:lnTo>
                  <a:pt x="1819" y="1189"/>
                </a:lnTo>
                <a:lnTo>
                  <a:pt x="1819" y="1189"/>
                </a:lnTo>
                <a:lnTo>
                  <a:pt x="1820" y="1189"/>
                </a:lnTo>
                <a:lnTo>
                  <a:pt x="1820" y="1189"/>
                </a:lnTo>
                <a:lnTo>
                  <a:pt x="1820" y="1189"/>
                </a:lnTo>
                <a:lnTo>
                  <a:pt x="1820" y="1189"/>
                </a:lnTo>
                <a:lnTo>
                  <a:pt x="1820" y="1189"/>
                </a:lnTo>
                <a:lnTo>
                  <a:pt x="1821" y="1189"/>
                </a:lnTo>
                <a:lnTo>
                  <a:pt x="1821" y="1189"/>
                </a:lnTo>
                <a:lnTo>
                  <a:pt x="1821" y="1189"/>
                </a:lnTo>
                <a:lnTo>
                  <a:pt x="1821" y="1189"/>
                </a:lnTo>
                <a:lnTo>
                  <a:pt x="1822" y="1189"/>
                </a:lnTo>
                <a:lnTo>
                  <a:pt x="1822" y="1189"/>
                </a:lnTo>
                <a:lnTo>
                  <a:pt x="1822" y="1189"/>
                </a:lnTo>
                <a:lnTo>
                  <a:pt x="1822" y="1189"/>
                </a:lnTo>
                <a:lnTo>
                  <a:pt x="1823" y="1189"/>
                </a:lnTo>
                <a:lnTo>
                  <a:pt x="1823" y="1189"/>
                </a:lnTo>
                <a:lnTo>
                  <a:pt x="1823" y="1189"/>
                </a:lnTo>
                <a:lnTo>
                  <a:pt x="1823" y="1189"/>
                </a:lnTo>
                <a:lnTo>
                  <a:pt x="1824" y="1189"/>
                </a:lnTo>
                <a:lnTo>
                  <a:pt x="1824" y="1189"/>
                </a:lnTo>
                <a:lnTo>
                  <a:pt x="1824" y="1189"/>
                </a:lnTo>
                <a:lnTo>
                  <a:pt x="1824" y="1189"/>
                </a:lnTo>
                <a:lnTo>
                  <a:pt x="1825" y="1189"/>
                </a:lnTo>
                <a:lnTo>
                  <a:pt x="1825" y="1189"/>
                </a:lnTo>
                <a:lnTo>
                  <a:pt x="1825" y="1189"/>
                </a:lnTo>
                <a:lnTo>
                  <a:pt x="1825" y="1189"/>
                </a:lnTo>
                <a:lnTo>
                  <a:pt x="1825" y="1189"/>
                </a:lnTo>
                <a:lnTo>
                  <a:pt x="1826" y="1189"/>
                </a:lnTo>
                <a:lnTo>
                  <a:pt x="1826" y="1189"/>
                </a:lnTo>
                <a:lnTo>
                  <a:pt x="1826" y="1189"/>
                </a:lnTo>
                <a:lnTo>
                  <a:pt x="1827" y="1189"/>
                </a:lnTo>
                <a:lnTo>
                  <a:pt x="1827" y="1189"/>
                </a:lnTo>
                <a:lnTo>
                  <a:pt x="1827" y="1189"/>
                </a:lnTo>
                <a:lnTo>
                  <a:pt x="1827" y="1189"/>
                </a:lnTo>
                <a:lnTo>
                  <a:pt x="1827" y="1189"/>
                </a:lnTo>
                <a:lnTo>
                  <a:pt x="1828" y="1189"/>
                </a:lnTo>
                <a:lnTo>
                  <a:pt x="1828" y="1189"/>
                </a:lnTo>
                <a:lnTo>
                  <a:pt x="1828" y="1189"/>
                </a:lnTo>
                <a:lnTo>
                  <a:pt x="1828" y="1189"/>
                </a:lnTo>
                <a:lnTo>
                  <a:pt x="1829" y="1189"/>
                </a:lnTo>
                <a:lnTo>
                  <a:pt x="1829" y="1189"/>
                </a:lnTo>
                <a:lnTo>
                  <a:pt x="1829" y="1189"/>
                </a:lnTo>
                <a:lnTo>
                  <a:pt x="1829" y="1189"/>
                </a:lnTo>
                <a:lnTo>
                  <a:pt x="1830" y="1189"/>
                </a:lnTo>
                <a:lnTo>
                  <a:pt x="1830" y="1189"/>
                </a:lnTo>
                <a:lnTo>
                  <a:pt x="1830" y="1189"/>
                </a:lnTo>
                <a:lnTo>
                  <a:pt x="1830" y="1189"/>
                </a:lnTo>
                <a:lnTo>
                  <a:pt x="1831" y="1189"/>
                </a:lnTo>
                <a:lnTo>
                  <a:pt x="1831" y="1189"/>
                </a:lnTo>
                <a:lnTo>
                  <a:pt x="1831" y="1189"/>
                </a:lnTo>
                <a:lnTo>
                  <a:pt x="1831" y="1189"/>
                </a:lnTo>
                <a:lnTo>
                  <a:pt x="1831" y="1189"/>
                </a:lnTo>
                <a:lnTo>
                  <a:pt x="1832" y="1189"/>
                </a:lnTo>
                <a:lnTo>
                  <a:pt x="1832" y="1189"/>
                </a:lnTo>
                <a:lnTo>
                  <a:pt x="1832" y="1189"/>
                </a:lnTo>
                <a:lnTo>
                  <a:pt x="1832" y="1189"/>
                </a:lnTo>
                <a:lnTo>
                  <a:pt x="1833" y="1189"/>
                </a:lnTo>
                <a:lnTo>
                  <a:pt x="1833" y="1189"/>
                </a:lnTo>
                <a:lnTo>
                  <a:pt x="1833" y="1189"/>
                </a:lnTo>
                <a:lnTo>
                  <a:pt x="1833" y="1189"/>
                </a:lnTo>
                <a:lnTo>
                  <a:pt x="1834" y="1189"/>
                </a:lnTo>
                <a:lnTo>
                  <a:pt x="1834" y="1189"/>
                </a:lnTo>
                <a:lnTo>
                  <a:pt x="1834" y="1189"/>
                </a:lnTo>
                <a:lnTo>
                  <a:pt x="1834" y="1189"/>
                </a:lnTo>
                <a:lnTo>
                  <a:pt x="1835" y="1189"/>
                </a:lnTo>
                <a:lnTo>
                  <a:pt x="1835" y="1189"/>
                </a:lnTo>
                <a:lnTo>
                  <a:pt x="1835" y="1189"/>
                </a:lnTo>
                <a:lnTo>
                  <a:pt x="1835" y="1189"/>
                </a:lnTo>
                <a:lnTo>
                  <a:pt x="1835" y="1189"/>
                </a:lnTo>
                <a:lnTo>
                  <a:pt x="1836" y="1189"/>
                </a:lnTo>
                <a:lnTo>
                  <a:pt x="1836" y="1189"/>
                </a:lnTo>
                <a:lnTo>
                  <a:pt x="1836" y="1189"/>
                </a:lnTo>
                <a:lnTo>
                  <a:pt x="1836" y="1189"/>
                </a:lnTo>
                <a:lnTo>
                  <a:pt x="1837" y="1189"/>
                </a:lnTo>
                <a:lnTo>
                  <a:pt x="1837" y="1189"/>
                </a:lnTo>
                <a:lnTo>
                  <a:pt x="1837" y="1189"/>
                </a:lnTo>
                <a:lnTo>
                  <a:pt x="1838" y="1189"/>
                </a:lnTo>
                <a:lnTo>
                  <a:pt x="1838" y="1189"/>
                </a:lnTo>
                <a:lnTo>
                  <a:pt x="1838" y="1189"/>
                </a:lnTo>
                <a:lnTo>
                  <a:pt x="1838" y="1189"/>
                </a:lnTo>
                <a:lnTo>
                  <a:pt x="1838" y="1189"/>
                </a:lnTo>
                <a:lnTo>
                  <a:pt x="1839" y="1189"/>
                </a:lnTo>
                <a:lnTo>
                  <a:pt x="1839" y="1189"/>
                </a:lnTo>
                <a:lnTo>
                  <a:pt x="1839" y="1189"/>
                </a:lnTo>
                <a:lnTo>
                  <a:pt x="1839" y="1189"/>
                </a:lnTo>
                <a:lnTo>
                  <a:pt x="1840" y="1189"/>
                </a:lnTo>
                <a:lnTo>
                  <a:pt x="1840" y="1189"/>
                </a:lnTo>
                <a:lnTo>
                  <a:pt x="1840" y="1189"/>
                </a:lnTo>
                <a:lnTo>
                  <a:pt x="1840" y="1189"/>
                </a:lnTo>
                <a:lnTo>
                  <a:pt x="1840" y="1189"/>
                </a:lnTo>
                <a:lnTo>
                  <a:pt x="1841" y="1189"/>
                </a:lnTo>
                <a:lnTo>
                  <a:pt x="1841" y="1189"/>
                </a:lnTo>
                <a:lnTo>
                  <a:pt x="1841" y="1189"/>
                </a:lnTo>
                <a:lnTo>
                  <a:pt x="1842" y="1189"/>
                </a:lnTo>
                <a:lnTo>
                  <a:pt x="1842" y="1189"/>
                </a:lnTo>
                <a:lnTo>
                  <a:pt x="1842" y="1189"/>
                </a:lnTo>
                <a:lnTo>
                  <a:pt x="1842" y="1189"/>
                </a:lnTo>
                <a:lnTo>
                  <a:pt x="1842" y="1189"/>
                </a:lnTo>
                <a:lnTo>
                  <a:pt x="1843" y="1189"/>
                </a:lnTo>
                <a:lnTo>
                  <a:pt x="1843" y="1189"/>
                </a:lnTo>
                <a:lnTo>
                  <a:pt x="1843" y="1189"/>
                </a:lnTo>
                <a:lnTo>
                  <a:pt x="1843" y="1189"/>
                </a:lnTo>
                <a:lnTo>
                  <a:pt x="1844" y="1189"/>
                </a:lnTo>
                <a:lnTo>
                  <a:pt x="1844" y="1189"/>
                </a:lnTo>
                <a:lnTo>
                  <a:pt x="1844" y="1189"/>
                </a:lnTo>
                <a:lnTo>
                  <a:pt x="1844" y="1189"/>
                </a:lnTo>
                <a:lnTo>
                  <a:pt x="1844" y="1189"/>
                </a:lnTo>
                <a:lnTo>
                  <a:pt x="1845" y="1189"/>
                </a:lnTo>
                <a:lnTo>
                  <a:pt x="1845" y="1189"/>
                </a:lnTo>
                <a:lnTo>
                  <a:pt x="1845" y="1189"/>
                </a:lnTo>
                <a:lnTo>
                  <a:pt x="1846" y="1189"/>
                </a:lnTo>
                <a:lnTo>
                  <a:pt x="1846" y="1189"/>
                </a:lnTo>
                <a:lnTo>
                  <a:pt x="1846" y="1189"/>
                </a:lnTo>
                <a:lnTo>
                  <a:pt x="1846" y="1189"/>
                </a:lnTo>
                <a:lnTo>
                  <a:pt x="1846" y="1189"/>
                </a:lnTo>
                <a:lnTo>
                  <a:pt x="1847" y="1189"/>
                </a:lnTo>
                <a:lnTo>
                  <a:pt x="1847" y="1189"/>
                </a:lnTo>
                <a:lnTo>
                  <a:pt x="1847" y="1189"/>
                </a:lnTo>
                <a:lnTo>
                  <a:pt x="1847" y="1189"/>
                </a:lnTo>
                <a:lnTo>
                  <a:pt x="1848" y="1189"/>
                </a:lnTo>
                <a:lnTo>
                  <a:pt x="1848" y="1189"/>
                </a:lnTo>
                <a:lnTo>
                  <a:pt x="1848" y="1189"/>
                </a:lnTo>
                <a:lnTo>
                  <a:pt x="1848" y="1189"/>
                </a:lnTo>
                <a:lnTo>
                  <a:pt x="1849" y="1189"/>
                </a:lnTo>
                <a:lnTo>
                  <a:pt x="1849" y="1189"/>
                </a:lnTo>
                <a:lnTo>
                  <a:pt x="1849" y="1189"/>
                </a:lnTo>
                <a:lnTo>
                  <a:pt x="1849" y="1189"/>
                </a:lnTo>
                <a:lnTo>
                  <a:pt x="1850" y="1189"/>
                </a:lnTo>
                <a:lnTo>
                  <a:pt x="1850" y="1189"/>
                </a:lnTo>
                <a:lnTo>
                  <a:pt x="1850" y="1189"/>
                </a:lnTo>
                <a:lnTo>
                  <a:pt x="1850" y="1189"/>
                </a:lnTo>
                <a:lnTo>
                  <a:pt x="1851" y="1189"/>
                </a:lnTo>
                <a:lnTo>
                  <a:pt x="1851" y="1189"/>
                </a:lnTo>
                <a:lnTo>
                  <a:pt x="1851" y="1189"/>
                </a:lnTo>
                <a:lnTo>
                  <a:pt x="1851" y="1189"/>
                </a:lnTo>
                <a:lnTo>
                  <a:pt x="1851" y="1189"/>
                </a:lnTo>
                <a:lnTo>
                  <a:pt x="1852" y="1189"/>
                </a:lnTo>
                <a:lnTo>
                  <a:pt x="1852" y="1189"/>
                </a:lnTo>
                <a:lnTo>
                  <a:pt x="1852" y="1189"/>
                </a:lnTo>
                <a:lnTo>
                  <a:pt x="1853" y="1189"/>
                </a:lnTo>
                <a:lnTo>
                  <a:pt x="1853" y="1189"/>
                </a:lnTo>
                <a:lnTo>
                  <a:pt x="1853" y="1189"/>
                </a:lnTo>
                <a:lnTo>
                  <a:pt x="1853" y="1189"/>
                </a:lnTo>
                <a:lnTo>
                  <a:pt x="1853" y="1189"/>
                </a:lnTo>
                <a:lnTo>
                  <a:pt x="1854" y="1189"/>
                </a:lnTo>
                <a:lnTo>
                  <a:pt x="1854" y="1189"/>
                </a:lnTo>
                <a:lnTo>
                  <a:pt x="1854" y="1189"/>
                </a:lnTo>
                <a:lnTo>
                  <a:pt x="1854" y="1189"/>
                </a:lnTo>
                <a:lnTo>
                  <a:pt x="1855" y="1189"/>
                </a:lnTo>
                <a:lnTo>
                  <a:pt x="1855" y="1189"/>
                </a:lnTo>
                <a:lnTo>
                  <a:pt x="1855" y="1189"/>
                </a:lnTo>
                <a:lnTo>
                  <a:pt x="1855" y="1189"/>
                </a:lnTo>
                <a:lnTo>
                  <a:pt x="1855" y="1189"/>
                </a:lnTo>
                <a:lnTo>
                  <a:pt x="1856" y="1189"/>
                </a:lnTo>
                <a:lnTo>
                  <a:pt x="1856" y="1189"/>
                </a:lnTo>
                <a:lnTo>
                  <a:pt x="1856" y="1189"/>
                </a:lnTo>
                <a:lnTo>
                  <a:pt x="1857" y="1189"/>
                </a:lnTo>
                <a:lnTo>
                  <a:pt x="1857" y="1189"/>
                </a:lnTo>
                <a:lnTo>
                  <a:pt x="1857" y="1189"/>
                </a:lnTo>
                <a:lnTo>
                  <a:pt x="1857" y="1189"/>
                </a:lnTo>
                <a:lnTo>
                  <a:pt x="1857" y="1189"/>
                </a:lnTo>
                <a:lnTo>
                  <a:pt x="1858" y="1189"/>
                </a:lnTo>
                <a:lnTo>
                  <a:pt x="1858" y="1189"/>
                </a:lnTo>
                <a:lnTo>
                  <a:pt x="1858" y="1189"/>
                </a:lnTo>
                <a:lnTo>
                  <a:pt x="1858" y="1189"/>
                </a:lnTo>
                <a:lnTo>
                  <a:pt x="1859" y="1189"/>
                </a:lnTo>
                <a:lnTo>
                  <a:pt x="1859" y="1189"/>
                </a:lnTo>
                <a:lnTo>
                  <a:pt x="1859" y="1189"/>
                </a:lnTo>
                <a:lnTo>
                  <a:pt x="1859" y="1189"/>
                </a:lnTo>
                <a:lnTo>
                  <a:pt x="1859" y="1189"/>
                </a:lnTo>
                <a:lnTo>
                  <a:pt x="1860" y="1189"/>
                </a:lnTo>
                <a:lnTo>
                  <a:pt x="1860" y="1189"/>
                </a:lnTo>
                <a:lnTo>
                  <a:pt x="1860" y="1189"/>
                </a:lnTo>
                <a:lnTo>
                  <a:pt x="1861" y="1189"/>
                </a:lnTo>
                <a:lnTo>
                  <a:pt x="1861" y="1189"/>
                </a:lnTo>
                <a:lnTo>
                  <a:pt x="1861" y="1189"/>
                </a:lnTo>
                <a:lnTo>
                  <a:pt x="1861" y="1189"/>
                </a:lnTo>
                <a:lnTo>
                  <a:pt x="1861" y="1189"/>
                </a:lnTo>
                <a:lnTo>
                  <a:pt x="1862" y="1189"/>
                </a:lnTo>
                <a:lnTo>
                  <a:pt x="1862" y="1189"/>
                </a:lnTo>
                <a:lnTo>
                  <a:pt x="1862" y="1189"/>
                </a:lnTo>
                <a:lnTo>
                  <a:pt x="1862" y="1189"/>
                </a:lnTo>
                <a:lnTo>
                  <a:pt x="1863" y="1189"/>
                </a:lnTo>
                <a:lnTo>
                  <a:pt x="1863" y="1189"/>
                </a:lnTo>
                <a:lnTo>
                  <a:pt x="1863" y="1189"/>
                </a:lnTo>
                <a:lnTo>
                  <a:pt x="1864" y="1189"/>
                </a:lnTo>
                <a:lnTo>
                  <a:pt x="1864" y="1189"/>
                </a:lnTo>
                <a:lnTo>
                  <a:pt x="1864" y="1189"/>
                </a:lnTo>
                <a:lnTo>
                  <a:pt x="1864" y="1189"/>
                </a:lnTo>
                <a:lnTo>
                  <a:pt x="1864" y="1189"/>
                </a:lnTo>
                <a:lnTo>
                  <a:pt x="1865" y="1189"/>
                </a:lnTo>
                <a:lnTo>
                  <a:pt x="1865" y="1189"/>
                </a:lnTo>
                <a:lnTo>
                  <a:pt x="1865" y="1189"/>
                </a:lnTo>
                <a:lnTo>
                  <a:pt x="1865" y="1189"/>
                </a:lnTo>
                <a:lnTo>
                  <a:pt x="1866" y="1189"/>
                </a:lnTo>
                <a:lnTo>
                  <a:pt x="1866" y="1189"/>
                </a:lnTo>
                <a:lnTo>
                  <a:pt x="1866" y="1189"/>
                </a:lnTo>
                <a:lnTo>
                  <a:pt x="1866" y="1189"/>
                </a:lnTo>
                <a:lnTo>
                  <a:pt x="1866" y="1189"/>
                </a:lnTo>
                <a:lnTo>
                  <a:pt x="1867" y="1189"/>
                </a:lnTo>
                <a:lnTo>
                  <a:pt x="1867" y="1189"/>
                </a:lnTo>
                <a:lnTo>
                  <a:pt x="1867" y="1189"/>
                </a:lnTo>
                <a:lnTo>
                  <a:pt x="1868" y="1189"/>
                </a:lnTo>
                <a:lnTo>
                  <a:pt x="1868" y="1189"/>
                </a:lnTo>
                <a:lnTo>
                  <a:pt x="1868" y="1189"/>
                </a:lnTo>
                <a:lnTo>
                  <a:pt x="1868" y="1189"/>
                </a:lnTo>
                <a:lnTo>
                  <a:pt x="1868" y="1189"/>
                </a:lnTo>
                <a:lnTo>
                  <a:pt x="1869" y="1189"/>
                </a:lnTo>
                <a:lnTo>
                  <a:pt x="1869" y="1189"/>
                </a:lnTo>
                <a:lnTo>
                  <a:pt x="1869" y="1189"/>
                </a:lnTo>
                <a:lnTo>
                  <a:pt x="1869" y="1189"/>
                </a:lnTo>
                <a:lnTo>
                  <a:pt x="1870" y="1189"/>
                </a:lnTo>
                <a:lnTo>
                  <a:pt x="1870" y="1189"/>
                </a:lnTo>
                <a:lnTo>
                  <a:pt x="1870" y="1189"/>
                </a:lnTo>
                <a:lnTo>
                  <a:pt x="1870" y="1189"/>
                </a:lnTo>
                <a:lnTo>
                  <a:pt x="1870" y="1189"/>
                </a:lnTo>
                <a:lnTo>
                  <a:pt x="1871" y="1189"/>
                </a:lnTo>
                <a:lnTo>
                  <a:pt x="1871" y="1189"/>
                </a:lnTo>
                <a:lnTo>
                  <a:pt x="1871" y="1189"/>
                </a:lnTo>
                <a:lnTo>
                  <a:pt x="1872" y="1189"/>
                </a:lnTo>
                <a:lnTo>
                  <a:pt x="1872" y="1189"/>
                </a:lnTo>
                <a:lnTo>
                  <a:pt x="1872" y="1189"/>
                </a:lnTo>
                <a:lnTo>
                  <a:pt x="1872" y="1189"/>
                </a:lnTo>
                <a:lnTo>
                  <a:pt x="1872" y="1189"/>
                </a:lnTo>
                <a:lnTo>
                  <a:pt x="1873" y="1189"/>
                </a:lnTo>
                <a:lnTo>
                  <a:pt x="1873" y="1189"/>
                </a:lnTo>
                <a:lnTo>
                  <a:pt x="1873" y="1189"/>
                </a:lnTo>
                <a:lnTo>
                  <a:pt x="1873" y="1189"/>
                </a:lnTo>
                <a:lnTo>
                  <a:pt x="1874" y="1189"/>
                </a:lnTo>
                <a:lnTo>
                  <a:pt x="1874" y="1189"/>
                </a:lnTo>
                <a:lnTo>
                  <a:pt x="1874" y="1189"/>
                </a:lnTo>
                <a:lnTo>
                  <a:pt x="1874" y="1189"/>
                </a:lnTo>
                <a:lnTo>
                  <a:pt x="1874" y="1189"/>
                </a:lnTo>
                <a:lnTo>
                  <a:pt x="1875" y="1189"/>
                </a:lnTo>
                <a:lnTo>
                  <a:pt x="1875" y="1189"/>
                </a:lnTo>
                <a:lnTo>
                  <a:pt x="1875" y="1189"/>
                </a:lnTo>
                <a:lnTo>
                  <a:pt x="1876" y="1189"/>
                </a:lnTo>
                <a:lnTo>
                  <a:pt x="1876" y="1189"/>
                </a:lnTo>
                <a:lnTo>
                  <a:pt x="1876" y="1189"/>
                </a:lnTo>
                <a:lnTo>
                  <a:pt x="1876" y="1189"/>
                </a:lnTo>
                <a:lnTo>
                  <a:pt x="1877" y="1189"/>
                </a:lnTo>
                <a:lnTo>
                  <a:pt x="1877" y="1189"/>
                </a:lnTo>
                <a:lnTo>
                  <a:pt x="1877" y="1189"/>
                </a:lnTo>
                <a:lnTo>
                  <a:pt x="1877" y="1189"/>
                </a:lnTo>
                <a:lnTo>
                  <a:pt x="1877" y="1189"/>
                </a:lnTo>
                <a:lnTo>
                  <a:pt x="1878" y="1189"/>
                </a:lnTo>
                <a:lnTo>
                  <a:pt x="1878" y="1189"/>
                </a:lnTo>
                <a:lnTo>
                  <a:pt x="1878" y="1189"/>
                </a:lnTo>
                <a:lnTo>
                  <a:pt x="1879" y="1189"/>
                </a:lnTo>
                <a:lnTo>
                  <a:pt x="1879" y="1189"/>
                </a:lnTo>
                <a:lnTo>
                  <a:pt x="1879" y="1189"/>
                </a:lnTo>
                <a:lnTo>
                  <a:pt x="1879" y="1189"/>
                </a:lnTo>
                <a:lnTo>
                  <a:pt x="1879" y="1189"/>
                </a:lnTo>
                <a:lnTo>
                  <a:pt x="1880" y="1189"/>
                </a:lnTo>
                <a:lnTo>
                  <a:pt x="1880" y="1189"/>
                </a:lnTo>
                <a:lnTo>
                  <a:pt x="1880" y="1189"/>
                </a:lnTo>
                <a:lnTo>
                  <a:pt x="1880" y="1189"/>
                </a:lnTo>
                <a:lnTo>
                  <a:pt x="1881" y="1189"/>
                </a:lnTo>
                <a:lnTo>
                  <a:pt x="1881" y="1189"/>
                </a:lnTo>
                <a:lnTo>
                  <a:pt x="1881" y="1189"/>
                </a:lnTo>
                <a:lnTo>
                  <a:pt x="1881" y="1189"/>
                </a:lnTo>
                <a:lnTo>
                  <a:pt x="1881" y="1189"/>
                </a:lnTo>
                <a:lnTo>
                  <a:pt x="1882" y="1189"/>
                </a:lnTo>
                <a:lnTo>
                  <a:pt x="1882" y="1189"/>
                </a:lnTo>
                <a:lnTo>
                  <a:pt x="1882" y="1189"/>
                </a:lnTo>
                <a:lnTo>
                  <a:pt x="1883" y="1189"/>
                </a:lnTo>
                <a:lnTo>
                  <a:pt x="1883" y="1189"/>
                </a:lnTo>
                <a:lnTo>
                  <a:pt x="1883" y="1189"/>
                </a:lnTo>
                <a:lnTo>
                  <a:pt x="1883" y="1189"/>
                </a:lnTo>
                <a:lnTo>
                  <a:pt x="1883" y="1189"/>
                </a:lnTo>
                <a:lnTo>
                  <a:pt x="1884" y="1189"/>
                </a:lnTo>
                <a:lnTo>
                  <a:pt x="1884" y="1189"/>
                </a:lnTo>
                <a:lnTo>
                  <a:pt x="1884" y="1189"/>
                </a:lnTo>
                <a:lnTo>
                  <a:pt x="1884" y="1189"/>
                </a:lnTo>
                <a:lnTo>
                  <a:pt x="1885" y="1189"/>
                </a:lnTo>
                <a:lnTo>
                  <a:pt x="1885" y="1189"/>
                </a:lnTo>
                <a:lnTo>
                  <a:pt x="1885" y="1189"/>
                </a:lnTo>
                <a:lnTo>
                  <a:pt x="1885" y="1189"/>
                </a:lnTo>
                <a:lnTo>
                  <a:pt x="1885" y="1189"/>
                </a:lnTo>
                <a:lnTo>
                  <a:pt x="1886" y="1189"/>
                </a:lnTo>
                <a:lnTo>
                  <a:pt x="1886" y="1189"/>
                </a:lnTo>
                <a:lnTo>
                  <a:pt x="1886" y="1189"/>
                </a:lnTo>
                <a:lnTo>
                  <a:pt x="1887" y="1189"/>
                </a:lnTo>
                <a:lnTo>
                  <a:pt x="1887" y="1189"/>
                </a:lnTo>
                <a:lnTo>
                  <a:pt x="1887" y="1189"/>
                </a:lnTo>
                <a:lnTo>
                  <a:pt x="1887" y="1189"/>
                </a:lnTo>
                <a:lnTo>
                  <a:pt x="1887" y="1189"/>
                </a:lnTo>
                <a:lnTo>
                  <a:pt x="1888" y="1189"/>
                </a:lnTo>
                <a:lnTo>
                  <a:pt x="1888" y="1189"/>
                </a:lnTo>
                <a:lnTo>
                  <a:pt x="1888" y="1189"/>
                </a:lnTo>
                <a:lnTo>
                  <a:pt x="1888" y="1189"/>
                </a:lnTo>
                <a:lnTo>
                  <a:pt x="1889" y="1189"/>
                </a:lnTo>
                <a:lnTo>
                  <a:pt x="1889" y="1189"/>
                </a:lnTo>
                <a:lnTo>
                  <a:pt x="1889" y="1189"/>
                </a:lnTo>
                <a:lnTo>
                  <a:pt x="1889" y="1189"/>
                </a:lnTo>
                <a:lnTo>
                  <a:pt x="1889" y="1189"/>
                </a:lnTo>
                <a:lnTo>
                  <a:pt x="1890" y="1189"/>
                </a:lnTo>
                <a:lnTo>
                  <a:pt x="1890" y="1189"/>
                </a:lnTo>
                <a:lnTo>
                  <a:pt x="1890" y="1189"/>
                </a:lnTo>
                <a:lnTo>
                  <a:pt x="1891" y="1189"/>
                </a:lnTo>
                <a:lnTo>
                  <a:pt x="1891" y="1189"/>
                </a:lnTo>
                <a:lnTo>
                  <a:pt x="1891" y="1189"/>
                </a:lnTo>
                <a:lnTo>
                  <a:pt x="1891" y="1189"/>
                </a:lnTo>
                <a:lnTo>
                  <a:pt x="1892" y="1189"/>
                </a:lnTo>
                <a:lnTo>
                  <a:pt x="1892" y="1189"/>
                </a:lnTo>
                <a:lnTo>
                  <a:pt x="1892" y="1189"/>
                </a:lnTo>
                <a:lnTo>
                  <a:pt x="1892" y="1189"/>
                </a:lnTo>
                <a:lnTo>
                  <a:pt x="1892" y="1189"/>
                </a:lnTo>
                <a:lnTo>
                  <a:pt x="1893" y="1189"/>
                </a:lnTo>
                <a:lnTo>
                  <a:pt x="1893" y="1189"/>
                </a:lnTo>
                <a:lnTo>
                  <a:pt x="1893" y="1189"/>
                </a:lnTo>
                <a:lnTo>
                  <a:pt x="1894" y="1189"/>
                </a:lnTo>
                <a:lnTo>
                  <a:pt x="1894" y="1189"/>
                </a:lnTo>
                <a:lnTo>
                  <a:pt x="1894" y="1189"/>
                </a:lnTo>
                <a:lnTo>
                  <a:pt x="1894" y="1189"/>
                </a:lnTo>
                <a:lnTo>
                  <a:pt x="1894" y="1189"/>
                </a:lnTo>
                <a:lnTo>
                  <a:pt x="1895" y="1189"/>
                </a:lnTo>
                <a:lnTo>
                  <a:pt x="1895" y="1189"/>
                </a:lnTo>
                <a:lnTo>
                  <a:pt x="1895" y="1189"/>
                </a:lnTo>
                <a:lnTo>
                  <a:pt x="1895" y="1189"/>
                </a:lnTo>
                <a:lnTo>
                  <a:pt x="1896" y="1189"/>
                </a:lnTo>
                <a:lnTo>
                  <a:pt x="1896" y="1189"/>
                </a:lnTo>
                <a:lnTo>
                  <a:pt x="1896" y="1189"/>
                </a:lnTo>
                <a:lnTo>
                  <a:pt x="1896" y="1189"/>
                </a:lnTo>
                <a:lnTo>
                  <a:pt x="1896" y="1189"/>
                </a:lnTo>
                <a:lnTo>
                  <a:pt x="1897" y="1189"/>
                </a:lnTo>
                <a:lnTo>
                  <a:pt x="1897" y="1189"/>
                </a:lnTo>
                <a:lnTo>
                  <a:pt x="1897" y="1189"/>
                </a:lnTo>
                <a:lnTo>
                  <a:pt x="1898" y="1189"/>
                </a:lnTo>
                <a:lnTo>
                  <a:pt x="1898" y="1189"/>
                </a:lnTo>
                <a:lnTo>
                  <a:pt x="1898" y="1189"/>
                </a:lnTo>
                <a:lnTo>
                  <a:pt x="1898" y="1189"/>
                </a:lnTo>
                <a:lnTo>
                  <a:pt x="1898" y="1189"/>
                </a:lnTo>
                <a:lnTo>
                  <a:pt x="1899" y="1189"/>
                </a:lnTo>
                <a:lnTo>
                  <a:pt x="1899" y="1189"/>
                </a:lnTo>
                <a:lnTo>
                  <a:pt x="1899" y="1189"/>
                </a:lnTo>
                <a:lnTo>
                  <a:pt x="1899" y="1189"/>
                </a:lnTo>
                <a:lnTo>
                  <a:pt x="1900" y="1189"/>
                </a:lnTo>
                <a:lnTo>
                  <a:pt x="1900" y="1189"/>
                </a:lnTo>
                <a:lnTo>
                  <a:pt x="1900" y="1189"/>
                </a:lnTo>
                <a:lnTo>
                  <a:pt x="1900" y="1189"/>
                </a:lnTo>
                <a:lnTo>
                  <a:pt x="1900" y="1189"/>
                </a:lnTo>
                <a:lnTo>
                  <a:pt x="1901" y="1189"/>
                </a:lnTo>
                <a:lnTo>
                  <a:pt x="1901" y="1189"/>
                </a:lnTo>
                <a:lnTo>
                  <a:pt x="1901" y="1189"/>
                </a:lnTo>
                <a:lnTo>
                  <a:pt x="1902" y="1189"/>
                </a:lnTo>
                <a:lnTo>
                  <a:pt x="1902" y="1189"/>
                </a:lnTo>
                <a:lnTo>
                  <a:pt x="1902" y="1189"/>
                </a:lnTo>
                <a:lnTo>
                  <a:pt x="1902" y="1189"/>
                </a:lnTo>
                <a:lnTo>
                  <a:pt x="1902" y="1189"/>
                </a:lnTo>
                <a:lnTo>
                  <a:pt x="1903" y="1189"/>
                </a:lnTo>
                <a:lnTo>
                  <a:pt x="1903" y="1189"/>
                </a:lnTo>
                <a:lnTo>
                  <a:pt x="1903" y="1189"/>
                </a:lnTo>
                <a:lnTo>
                  <a:pt x="1903" y="1189"/>
                </a:lnTo>
                <a:lnTo>
                  <a:pt x="1904" y="1189"/>
                </a:lnTo>
                <a:lnTo>
                  <a:pt x="1904" y="1189"/>
                </a:lnTo>
                <a:lnTo>
                  <a:pt x="1904" y="1189"/>
                </a:lnTo>
                <a:lnTo>
                  <a:pt x="1905" y="1189"/>
                </a:lnTo>
                <a:lnTo>
                  <a:pt x="1905" y="1189"/>
                </a:lnTo>
                <a:lnTo>
                  <a:pt x="1905" y="1189"/>
                </a:lnTo>
                <a:lnTo>
                  <a:pt x="1905" y="1189"/>
                </a:lnTo>
                <a:lnTo>
                  <a:pt x="1905" y="1189"/>
                </a:lnTo>
                <a:lnTo>
                  <a:pt x="1906" y="1189"/>
                </a:lnTo>
                <a:lnTo>
                  <a:pt x="1906" y="1189"/>
                </a:lnTo>
                <a:lnTo>
                  <a:pt x="1906" y="1189"/>
                </a:lnTo>
                <a:lnTo>
                  <a:pt x="1906" y="1189"/>
                </a:lnTo>
                <a:lnTo>
                  <a:pt x="1907" y="1189"/>
                </a:lnTo>
                <a:lnTo>
                  <a:pt x="1907" y="1189"/>
                </a:lnTo>
                <a:lnTo>
                  <a:pt x="1907" y="1189"/>
                </a:lnTo>
                <a:lnTo>
                  <a:pt x="1907" y="1189"/>
                </a:lnTo>
                <a:lnTo>
                  <a:pt x="1907" y="1189"/>
                </a:lnTo>
                <a:lnTo>
                  <a:pt x="1908" y="1189"/>
                </a:lnTo>
                <a:lnTo>
                  <a:pt x="1908" y="1189"/>
                </a:lnTo>
                <a:lnTo>
                  <a:pt x="1908" y="1189"/>
                </a:lnTo>
                <a:lnTo>
                  <a:pt x="1909" y="1189"/>
                </a:lnTo>
                <a:lnTo>
                  <a:pt x="1909" y="1189"/>
                </a:lnTo>
                <a:lnTo>
                  <a:pt x="1909" y="1189"/>
                </a:lnTo>
                <a:lnTo>
                  <a:pt x="1909" y="1189"/>
                </a:lnTo>
                <a:lnTo>
                  <a:pt x="1909" y="1189"/>
                </a:lnTo>
                <a:lnTo>
                  <a:pt x="1910" y="1189"/>
                </a:lnTo>
                <a:lnTo>
                  <a:pt x="1910" y="1189"/>
                </a:lnTo>
                <a:lnTo>
                  <a:pt x="1910" y="1189"/>
                </a:lnTo>
                <a:lnTo>
                  <a:pt x="1910" y="1189"/>
                </a:lnTo>
                <a:lnTo>
                  <a:pt x="1911" y="1189"/>
                </a:lnTo>
                <a:lnTo>
                  <a:pt x="1911" y="1189"/>
                </a:lnTo>
                <a:lnTo>
                  <a:pt x="1911" y="1189"/>
                </a:lnTo>
                <a:lnTo>
                  <a:pt x="1911" y="1189"/>
                </a:lnTo>
                <a:lnTo>
                  <a:pt x="1911" y="1189"/>
                </a:lnTo>
                <a:lnTo>
                  <a:pt x="1912" y="1189"/>
                </a:lnTo>
                <a:lnTo>
                  <a:pt x="1912" y="1189"/>
                </a:lnTo>
                <a:lnTo>
                  <a:pt x="1912" y="1189"/>
                </a:lnTo>
                <a:lnTo>
                  <a:pt x="1913" y="1189"/>
                </a:lnTo>
                <a:lnTo>
                  <a:pt x="1913" y="1189"/>
                </a:lnTo>
                <a:lnTo>
                  <a:pt x="1913" y="1189"/>
                </a:lnTo>
                <a:lnTo>
                  <a:pt x="1913" y="1189"/>
                </a:lnTo>
                <a:lnTo>
                  <a:pt x="1913" y="1189"/>
                </a:lnTo>
                <a:lnTo>
                  <a:pt x="1914" y="1189"/>
                </a:lnTo>
                <a:lnTo>
                  <a:pt x="1914" y="1189"/>
                </a:lnTo>
                <a:lnTo>
                  <a:pt x="1914" y="1189"/>
                </a:lnTo>
                <a:lnTo>
                  <a:pt x="1914" y="1189"/>
                </a:lnTo>
                <a:lnTo>
                  <a:pt x="1915" y="1189"/>
                </a:lnTo>
                <a:lnTo>
                  <a:pt x="1915" y="1189"/>
                </a:lnTo>
                <a:lnTo>
                  <a:pt x="1915" y="1189"/>
                </a:lnTo>
                <a:lnTo>
                  <a:pt x="1915" y="1189"/>
                </a:lnTo>
                <a:lnTo>
                  <a:pt x="1915" y="1189"/>
                </a:lnTo>
                <a:lnTo>
                  <a:pt x="1916" y="1189"/>
                </a:lnTo>
                <a:lnTo>
                  <a:pt x="1916" y="1189"/>
                </a:lnTo>
                <a:lnTo>
                  <a:pt x="1916" y="1189"/>
                </a:lnTo>
                <a:lnTo>
                  <a:pt x="1917" y="1189"/>
                </a:lnTo>
                <a:lnTo>
                  <a:pt x="1917" y="1189"/>
                </a:lnTo>
                <a:lnTo>
                  <a:pt x="1917" y="1189"/>
                </a:lnTo>
                <a:lnTo>
                  <a:pt x="1917" y="1189"/>
                </a:lnTo>
                <a:lnTo>
                  <a:pt x="1918" y="1189"/>
                </a:lnTo>
                <a:lnTo>
                  <a:pt x="1918" y="1189"/>
                </a:lnTo>
                <a:lnTo>
                  <a:pt x="1918" y="1189"/>
                </a:lnTo>
                <a:lnTo>
                  <a:pt x="1918" y="1189"/>
                </a:lnTo>
                <a:lnTo>
                  <a:pt x="1918" y="1189"/>
                </a:lnTo>
                <a:lnTo>
                  <a:pt x="1919" y="1189"/>
                </a:lnTo>
                <a:lnTo>
                  <a:pt x="1919" y="1189"/>
                </a:lnTo>
                <a:lnTo>
                  <a:pt x="1919" y="1189"/>
                </a:lnTo>
                <a:lnTo>
                  <a:pt x="1920" y="1189"/>
                </a:lnTo>
                <a:lnTo>
                  <a:pt x="1920" y="1189"/>
                </a:lnTo>
                <a:lnTo>
                  <a:pt x="1920" y="1189"/>
                </a:lnTo>
                <a:lnTo>
                  <a:pt x="1920" y="1189"/>
                </a:lnTo>
                <a:lnTo>
                  <a:pt x="1920" y="1189"/>
                </a:lnTo>
                <a:lnTo>
                  <a:pt x="1921" y="1189"/>
                </a:lnTo>
                <a:lnTo>
                  <a:pt x="1921" y="1189"/>
                </a:lnTo>
                <a:lnTo>
                  <a:pt x="1921" y="1189"/>
                </a:lnTo>
                <a:lnTo>
                  <a:pt x="1921" y="1189"/>
                </a:lnTo>
                <a:lnTo>
                  <a:pt x="1922" y="1189"/>
                </a:lnTo>
                <a:lnTo>
                  <a:pt x="1922" y="1189"/>
                </a:lnTo>
                <a:lnTo>
                  <a:pt x="1922" y="1189"/>
                </a:lnTo>
                <a:lnTo>
                  <a:pt x="1922" y="1189"/>
                </a:lnTo>
                <a:lnTo>
                  <a:pt x="1922" y="1189"/>
                </a:lnTo>
                <a:lnTo>
                  <a:pt x="1923" y="1189"/>
                </a:lnTo>
                <a:lnTo>
                  <a:pt x="1923" y="1189"/>
                </a:lnTo>
                <a:lnTo>
                  <a:pt x="1923" y="1189"/>
                </a:lnTo>
                <a:lnTo>
                  <a:pt x="1924" y="1189"/>
                </a:lnTo>
                <a:lnTo>
                  <a:pt x="1924" y="1189"/>
                </a:lnTo>
                <a:lnTo>
                  <a:pt x="1924" y="1189"/>
                </a:lnTo>
                <a:lnTo>
                  <a:pt x="1924" y="1189"/>
                </a:lnTo>
                <a:lnTo>
                  <a:pt x="1924" y="1189"/>
                </a:lnTo>
                <a:lnTo>
                  <a:pt x="1925" y="1189"/>
                </a:lnTo>
                <a:lnTo>
                  <a:pt x="1925" y="1189"/>
                </a:lnTo>
                <a:lnTo>
                  <a:pt x="1925" y="1189"/>
                </a:lnTo>
                <a:lnTo>
                  <a:pt x="1925" y="1189"/>
                </a:lnTo>
                <a:lnTo>
                  <a:pt x="1926" y="1189"/>
                </a:lnTo>
                <a:lnTo>
                  <a:pt x="1926" y="1189"/>
                </a:lnTo>
                <a:lnTo>
                  <a:pt x="1926" y="1189"/>
                </a:lnTo>
                <a:lnTo>
                  <a:pt x="1926" y="1189"/>
                </a:lnTo>
                <a:lnTo>
                  <a:pt x="1926" y="1189"/>
                </a:lnTo>
                <a:lnTo>
                  <a:pt x="1927" y="1189"/>
                </a:lnTo>
                <a:lnTo>
                  <a:pt x="1927" y="1189"/>
                </a:lnTo>
                <a:lnTo>
                  <a:pt x="1927" y="1189"/>
                </a:lnTo>
                <a:lnTo>
                  <a:pt x="1928" y="1189"/>
                </a:lnTo>
                <a:lnTo>
                  <a:pt x="1928" y="1189"/>
                </a:lnTo>
                <a:lnTo>
                  <a:pt x="1928" y="1189"/>
                </a:lnTo>
                <a:lnTo>
                  <a:pt x="1928" y="1189"/>
                </a:lnTo>
                <a:lnTo>
                  <a:pt x="1928" y="1189"/>
                </a:lnTo>
                <a:lnTo>
                  <a:pt x="1929" y="1189"/>
                </a:lnTo>
                <a:lnTo>
                  <a:pt x="1929" y="1189"/>
                </a:lnTo>
                <a:lnTo>
                  <a:pt x="1929" y="1189"/>
                </a:lnTo>
                <a:lnTo>
                  <a:pt x="1929" y="1189"/>
                </a:lnTo>
                <a:lnTo>
                  <a:pt x="1930" y="1189"/>
                </a:lnTo>
                <a:lnTo>
                  <a:pt x="1930" y="1189"/>
                </a:lnTo>
                <a:lnTo>
                  <a:pt x="1930" y="1189"/>
                </a:lnTo>
                <a:lnTo>
                  <a:pt x="1930" y="1189"/>
                </a:lnTo>
                <a:lnTo>
                  <a:pt x="1931" y="1189"/>
                </a:lnTo>
                <a:lnTo>
                  <a:pt x="1931" y="1189"/>
                </a:lnTo>
                <a:lnTo>
                  <a:pt x="1931" y="1189"/>
                </a:lnTo>
                <a:lnTo>
                  <a:pt x="1931" y="1189"/>
                </a:lnTo>
                <a:lnTo>
                  <a:pt x="1932" y="1189"/>
                </a:lnTo>
                <a:lnTo>
                  <a:pt x="1932" y="1189"/>
                </a:lnTo>
                <a:lnTo>
                  <a:pt x="1932" y="1189"/>
                </a:lnTo>
                <a:lnTo>
                  <a:pt x="1932" y="1189"/>
                </a:lnTo>
                <a:lnTo>
                  <a:pt x="1933" y="1189"/>
                </a:lnTo>
                <a:lnTo>
                  <a:pt x="1933" y="1189"/>
                </a:lnTo>
                <a:lnTo>
                  <a:pt x="1933" y="1189"/>
                </a:lnTo>
                <a:lnTo>
                  <a:pt x="1933" y="1189"/>
                </a:lnTo>
                <a:lnTo>
                  <a:pt x="1933" y="1189"/>
                </a:lnTo>
                <a:lnTo>
                  <a:pt x="1934" y="1189"/>
                </a:lnTo>
                <a:lnTo>
                  <a:pt x="1934" y="1189"/>
                </a:lnTo>
                <a:lnTo>
                  <a:pt x="1934" y="1189"/>
                </a:lnTo>
                <a:lnTo>
                  <a:pt x="1934" y="1189"/>
                </a:lnTo>
                <a:lnTo>
                  <a:pt x="1935" y="1189"/>
                </a:lnTo>
                <a:lnTo>
                  <a:pt x="1935" y="1189"/>
                </a:lnTo>
                <a:lnTo>
                  <a:pt x="1935" y="1189"/>
                </a:lnTo>
                <a:lnTo>
                  <a:pt x="1935" y="1189"/>
                </a:lnTo>
                <a:lnTo>
                  <a:pt x="1936" y="1189"/>
                </a:lnTo>
                <a:lnTo>
                  <a:pt x="1936" y="1189"/>
                </a:lnTo>
                <a:lnTo>
                  <a:pt x="1936" y="1189"/>
                </a:lnTo>
                <a:lnTo>
                  <a:pt x="1936" y="1189"/>
                </a:lnTo>
                <a:lnTo>
                  <a:pt x="1937" y="1189"/>
                </a:lnTo>
                <a:lnTo>
                  <a:pt x="1937" y="1189"/>
                </a:lnTo>
                <a:lnTo>
                  <a:pt x="1937" y="1189"/>
                </a:lnTo>
                <a:lnTo>
                  <a:pt x="1937" y="1189"/>
                </a:lnTo>
                <a:lnTo>
                  <a:pt x="1937" y="1189"/>
                </a:lnTo>
                <a:lnTo>
                  <a:pt x="1938" y="1189"/>
                </a:lnTo>
                <a:lnTo>
                  <a:pt x="1938" y="1189"/>
                </a:lnTo>
                <a:lnTo>
                  <a:pt x="1938" y="1189"/>
                </a:lnTo>
                <a:lnTo>
                  <a:pt x="1939" y="1189"/>
                </a:lnTo>
                <a:lnTo>
                  <a:pt x="1939" y="1189"/>
                </a:lnTo>
                <a:lnTo>
                  <a:pt x="1939" y="1189"/>
                </a:lnTo>
                <a:lnTo>
                  <a:pt x="1939" y="1189"/>
                </a:lnTo>
                <a:lnTo>
                  <a:pt x="1939" y="1189"/>
                </a:lnTo>
                <a:lnTo>
                  <a:pt x="1940" y="1189"/>
                </a:lnTo>
                <a:lnTo>
                  <a:pt x="1940" y="1189"/>
                </a:lnTo>
                <a:lnTo>
                  <a:pt x="1940" y="1189"/>
                </a:lnTo>
                <a:lnTo>
                  <a:pt x="1940" y="1189"/>
                </a:lnTo>
                <a:lnTo>
                  <a:pt x="1941" y="1189"/>
                </a:lnTo>
                <a:lnTo>
                  <a:pt x="1941" y="1189"/>
                </a:lnTo>
                <a:lnTo>
                  <a:pt x="1941" y="1189"/>
                </a:lnTo>
                <a:lnTo>
                  <a:pt x="1941" y="1189"/>
                </a:lnTo>
                <a:lnTo>
                  <a:pt x="1941" y="1189"/>
                </a:lnTo>
                <a:lnTo>
                  <a:pt x="1942" y="1189"/>
                </a:lnTo>
                <a:lnTo>
                  <a:pt x="1942" y="1189"/>
                </a:lnTo>
                <a:lnTo>
                  <a:pt x="1942" y="1189"/>
                </a:lnTo>
                <a:lnTo>
                  <a:pt x="1943" y="1189"/>
                </a:lnTo>
                <a:lnTo>
                  <a:pt x="1943" y="1189"/>
                </a:lnTo>
                <a:lnTo>
                  <a:pt x="1943" y="1189"/>
                </a:lnTo>
                <a:lnTo>
                  <a:pt x="1943" y="1189"/>
                </a:lnTo>
                <a:lnTo>
                  <a:pt x="1944" y="1189"/>
                </a:lnTo>
                <a:lnTo>
                  <a:pt x="1944" y="1189"/>
                </a:lnTo>
                <a:lnTo>
                  <a:pt x="1944" y="1189"/>
                </a:lnTo>
                <a:lnTo>
                  <a:pt x="1944" y="1189"/>
                </a:lnTo>
                <a:lnTo>
                  <a:pt x="1944" y="1189"/>
                </a:lnTo>
                <a:lnTo>
                  <a:pt x="1945" y="1189"/>
                </a:lnTo>
                <a:lnTo>
                  <a:pt x="1945" y="1189"/>
                </a:lnTo>
                <a:lnTo>
                  <a:pt x="1945" y="1189"/>
                </a:lnTo>
                <a:lnTo>
                  <a:pt x="1945" y="1189"/>
                </a:lnTo>
                <a:lnTo>
                  <a:pt x="1946" y="1189"/>
                </a:lnTo>
                <a:lnTo>
                  <a:pt x="1946" y="1189"/>
                </a:lnTo>
                <a:lnTo>
                  <a:pt x="1946" y="1189"/>
                </a:lnTo>
                <a:lnTo>
                  <a:pt x="1946" y="1189"/>
                </a:lnTo>
                <a:lnTo>
                  <a:pt x="1947" y="1189"/>
                </a:lnTo>
                <a:lnTo>
                  <a:pt x="1947" y="1189"/>
                </a:lnTo>
                <a:lnTo>
                  <a:pt x="1947" y="1189"/>
                </a:lnTo>
                <a:lnTo>
                  <a:pt x="1947" y="1189"/>
                </a:lnTo>
                <a:lnTo>
                  <a:pt x="1948" y="1189"/>
                </a:lnTo>
                <a:lnTo>
                  <a:pt x="1948" y="1189"/>
                </a:lnTo>
                <a:lnTo>
                  <a:pt x="1948" y="1189"/>
                </a:lnTo>
                <a:lnTo>
                  <a:pt x="1948" y="1189"/>
                </a:lnTo>
                <a:lnTo>
                  <a:pt x="1948" y="1189"/>
                </a:lnTo>
                <a:lnTo>
                  <a:pt x="1949" y="1189"/>
                </a:lnTo>
                <a:lnTo>
                  <a:pt x="1949" y="1189"/>
                </a:lnTo>
                <a:lnTo>
                  <a:pt x="1949" y="1189"/>
                </a:lnTo>
                <a:lnTo>
                  <a:pt x="1949" y="1189"/>
                </a:lnTo>
                <a:lnTo>
                  <a:pt x="1950" y="1189"/>
                </a:lnTo>
                <a:lnTo>
                  <a:pt x="1950" y="1189"/>
                </a:lnTo>
                <a:lnTo>
                  <a:pt x="1950" y="1189"/>
                </a:lnTo>
                <a:lnTo>
                  <a:pt x="1950" y="1189"/>
                </a:lnTo>
                <a:lnTo>
                  <a:pt x="1951" y="1189"/>
                </a:lnTo>
                <a:lnTo>
                  <a:pt x="1951" y="1189"/>
                </a:lnTo>
                <a:lnTo>
                  <a:pt x="1951" y="1189"/>
                </a:lnTo>
                <a:lnTo>
                  <a:pt x="1951" y="1189"/>
                </a:lnTo>
                <a:lnTo>
                  <a:pt x="1952" y="1189"/>
                </a:lnTo>
                <a:lnTo>
                  <a:pt x="1952" y="1189"/>
                </a:lnTo>
                <a:lnTo>
                  <a:pt x="1952" y="1189"/>
                </a:lnTo>
                <a:lnTo>
                  <a:pt x="1952" y="1189"/>
                </a:lnTo>
                <a:lnTo>
                  <a:pt x="1952" y="1189"/>
                </a:lnTo>
                <a:lnTo>
                  <a:pt x="1953" y="1189"/>
                </a:lnTo>
                <a:lnTo>
                  <a:pt x="1953" y="1189"/>
                </a:lnTo>
                <a:lnTo>
                  <a:pt x="1953" y="1189"/>
                </a:lnTo>
                <a:lnTo>
                  <a:pt x="1953" y="1189"/>
                </a:lnTo>
                <a:lnTo>
                  <a:pt x="1954" y="1189"/>
                </a:lnTo>
                <a:lnTo>
                  <a:pt x="1954" y="1189"/>
                </a:lnTo>
                <a:lnTo>
                  <a:pt x="1954" y="1189"/>
                </a:lnTo>
                <a:lnTo>
                  <a:pt x="1954" y="1189"/>
                </a:lnTo>
                <a:lnTo>
                  <a:pt x="1955" y="1189"/>
                </a:lnTo>
                <a:lnTo>
                  <a:pt x="1955" y="1189"/>
                </a:lnTo>
                <a:lnTo>
                  <a:pt x="1955" y="1189"/>
                </a:lnTo>
                <a:lnTo>
                  <a:pt x="1955" y="1189"/>
                </a:lnTo>
                <a:lnTo>
                  <a:pt x="1956" y="1189"/>
                </a:lnTo>
                <a:lnTo>
                  <a:pt x="1956" y="1189"/>
                </a:lnTo>
                <a:lnTo>
                  <a:pt x="1956" y="1189"/>
                </a:lnTo>
                <a:lnTo>
                  <a:pt x="1956" y="1189"/>
                </a:lnTo>
                <a:lnTo>
                  <a:pt x="1957" y="1189"/>
                </a:lnTo>
                <a:lnTo>
                  <a:pt x="1957" y="1189"/>
                </a:lnTo>
                <a:lnTo>
                  <a:pt x="1957" y="1189"/>
                </a:lnTo>
                <a:lnTo>
                  <a:pt x="1957" y="1189"/>
                </a:lnTo>
                <a:lnTo>
                  <a:pt x="1958" y="1189"/>
                </a:lnTo>
                <a:lnTo>
                  <a:pt x="1958" y="1189"/>
                </a:lnTo>
                <a:lnTo>
                  <a:pt x="1958" y="1189"/>
                </a:lnTo>
                <a:lnTo>
                  <a:pt x="1958" y="1189"/>
                </a:lnTo>
                <a:lnTo>
                  <a:pt x="1959" y="1189"/>
                </a:lnTo>
                <a:lnTo>
                  <a:pt x="1959" y="1189"/>
                </a:lnTo>
                <a:lnTo>
                  <a:pt x="1959" y="1189"/>
                </a:lnTo>
                <a:lnTo>
                  <a:pt x="1959" y="1189"/>
                </a:lnTo>
                <a:lnTo>
                  <a:pt x="1959" y="1189"/>
                </a:lnTo>
                <a:lnTo>
                  <a:pt x="1960" y="1189"/>
                </a:lnTo>
                <a:lnTo>
                  <a:pt x="1960" y="1189"/>
                </a:lnTo>
                <a:lnTo>
                  <a:pt x="1960" y="1189"/>
                </a:lnTo>
                <a:lnTo>
                  <a:pt x="1960" y="1189"/>
                </a:lnTo>
                <a:lnTo>
                  <a:pt x="1961" y="1189"/>
                </a:lnTo>
                <a:lnTo>
                  <a:pt x="1961" y="1189"/>
                </a:lnTo>
                <a:lnTo>
                  <a:pt x="1961" y="1189"/>
                </a:lnTo>
                <a:lnTo>
                  <a:pt x="1961" y="1189"/>
                </a:lnTo>
                <a:lnTo>
                  <a:pt x="1962" y="1189"/>
                </a:lnTo>
                <a:lnTo>
                  <a:pt x="1962" y="1189"/>
                </a:lnTo>
                <a:lnTo>
                  <a:pt x="1962" y="1189"/>
                </a:lnTo>
                <a:lnTo>
                  <a:pt x="1962" y="1189"/>
                </a:lnTo>
                <a:lnTo>
                  <a:pt x="1963" y="1189"/>
                </a:lnTo>
                <a:lnTo>
                  <a:pt x="1963" y="1189"/>
                </a:lnTo>
                <a:lnTo>
                  <a:pt x="1963" y="1189"/>
                </a:lnTo>
                <a:lnTo>
                  <a:pt x="1963" y="1189"/>
                </a:lnTo>
                <a:lnTo>
                  <a:pt x="1963" y="1189"/>
                </a:lnTo>
                <a:lnTo>
                  <a:pt x="1964" y="1189"/>
                </a:lnTo>
                <a:lnTo>
                  <a:pt x="1964" y="1189"/>
                </a:lnTo>
                <a:lnTo>
                  <a:pt x="1964" y="1189"/>
                </a:lnTo>
                <a:lnTo>
                  <a:pt x="1964" y="1189"/>
                </a:lnTo>
                <a:lnTo>
                  <a:pt x="1965" y="1189"/>
                </a:lnTo>
                <a:lnTo>
                  <a:pt x="1965" y="1189"/>
                </a:lnTo>
                <a:lnTo>
                  <a:pt x="1965" y="1189"/>
                </a:lnTo>
                <a:lnTo>
                  <a:pt x="1965" y="1189"/>
                </a:lnTo>
                <a:lnTo>
                  <a:pt x="1966" y="1189"/>
                </a:lnTo>
                <a:lnTo>
                  <a:pt x="1966" y="1189"/>
                </a:lnTo>
                <a:lnTo>
                  <a:pt x="1966" y="1189"/>
                </a:lnTo>
                <a:lnTo>
                  <a:pt x="1966" y="1189"/>
                </a:lnTo>
                <a:lnTo>
                  <a:pt x="1967" y="1189"/>
                </a:lnTo>
                <a:lnTo>
                  <a:pt x="1967" y="1189"/>
                </a:lnTo>
                <a:lnTo>
                  <a:pt x="1967" y="1189"/>
                </a:lnTo>
                <a:lnTo>
                  <a:pt x="1967" y="1189"/>
                </a:lnTo>
                <a:lnTo>
                  <a:pt x="1967" y="1189"/>
                </a:lnTo>
                <a:lnTo>
                  <a:pt x="1968" y="1189"/>
                </a:lnTo>
                <a:lnTo>
                  <a:pt x="1968" y="1189"/>
                </a:lnTo>
                <a:lnTo>
                  <a:pt x="1968" y="1189"/>
                </a:lnTo>
                <a:lnTo>
                  <a:pt x="1968" y="1189"/>
                </a:lnTo>
                <a:lnTo>
                  <a:pt x="1969" y="1189"/>
                </a:lnTo>
                <a:lnTo>
                  <a:pt x="1969" y="1189"/>
                </a:lnTo>
                <a:lnTo>
                  <a:pt x="1969" y="1189"/>
                </a:lnTo>
                <a:lnTo>
                  <a:pt x="1969" y="1189"/>
                </a:lnTo>
                <a:lnTo>
                  <a:pt x="1970" y="1189"/>
                </a:lnTo>
                <a:lnTo>
                  <a:pt x="1970" y="1189"/>
                </a:lnTo>
                <a:lnTo>
                  <a:pt x="1970" y="1189"/>
                </a:lnTo>
                <a:lnTo>
                  <a:pt x="1970" y="1189"/>
                </a:lnTo>
                <a:lnTo>
                  <a:pt x="1971" y="1189"/>
                </a:lnTo>
                <a:lnTo>
                  <a:pt x="1971" y="1189"/>
                </a:lnTo>
                <a:lnTo>
                  <a:pt x="1971" y="1189"/>
                </a:lnTo>
                <a:lnTo>
                  <a:pt x="1971" y="1189"/>
                </a:lnTo>
                <a:lnTo>
                  <a:pt x="1972" y="1189"/>
                </a:lnTo>
                <a:lnTo>
                  <a:pt x="1972" y="1189"/>
                </a:lnTo>
                <a:lnTo>
                  <a:pt x="1972" y="1189"/>
                </a:lnTo>
                <a:lnTo>
                  <a:pt x="1972" y="1189"/>
                </a:lnTo>
                <a:lnTo>
                  <a:pt x="1972" y="1189"/>
                </a:lnTo>
                <a:lnTo>
                  <a:pt x="1973" y="1189"/>
                </a:lnTo>
                <a:lnTo>
                  <a:pt x="1973" y="1189"/>
                </a:lnTo>
                <a:lnTo>
                  <a:pt x="1973" y="1189"/>
                </a:lnTo>
                <a:lnTo>
                  <a:pt x="1974" y="1189"/>
                </a:lnTo>
                <a:lnTo>
                  <a:pt x="1974" y="1189"/>
                </a:lnTo>
                <a:lnTo>
                  <a:pt x="1974" y="1189"/>
                </a:lnTo>
                <a:lnTo>
                  <a:pt x="1974" y="1189"/>
                </a:lnTo>
                <a:lnTo>
                  <a:pt x="1974" y="1189"/>
                </a:lnTo>
                <a:lnTo>
                  <a:pt x="1975" y="1189"/>
                </a:lnTo>
                <a:lnTo>
                  <a:pt x="1975" y="1189"/>
                </a:lnTo>
                <a:lnTo>
                  <a:pt x="1975" y="1189"/>
                </a:lnTo>
                <a:lnTo>
                  <a:pt x="1975" y="1189"/>
                </a:lnTo>
                <a:lnTo>
                  <a:pt x="1976" y="1189"/>
                </a:lnTo>
                <a:lnTo>
                  <a:pt x="1976" y="1189"/>
                </a:lnTo>
                <a:lnTo>
                  <a:pt x="1976" y="1189"/>
                </a:lnTo>
                <a:lnTo>
                  <a:pt x="1976" y="1189"/>
                </a:lnTo>
                <a:lnTo>
                  <a:pt x="1977" y="1189"/>
                </a:lnTo>
                <a:lnTo>
                  <a:pt x="1977" y="1189"/>
                </a:lnTo>
                <a:lnTo>
                  <a:pt x="1977" y="1189"/>
                </a:lnTo>
                <a:lnTo>
                  <a:pt x="1977" y="1189"/>
                </a:lnTo>
                <a:lnTo>
                  <a:pt x="1978" y="1189"/>
                </a:lnTo>
                <a:lnTo>
                  <a:pt x="1978" y="1189"/>
                </a:lnTo>
                <a:lnTo>
                  <a:pt x="1978" y="1189"/>
                </a:lnTo>
                <a:lnTo>
                  <a:pt x="1978" y="1189"/>
                </a:lnTo>
                <a:lnTo>
                  <a:pt x="1978" y="1189"/>
                </a:lnTo>
                <a:lnTo>
                  <a:pt x="1979" y="1189"/>
                </a:lnTo>
                <a:lnTo>
                  <a:pt x="1979" y="1189"/>
                </a:lnTo>
                <a:lnTo>
                  <a:pt x="1979" y="1189"/>
                </a:lnTo>
                <a:lnTo>
                  <a:pt x="1979" y="1189"/>
                </a:lnTo>
                <a:lnTo>
                  <a:pt x="1980" y="1189"/>
                </a:lnTo>
                <a:lnTo>
                  <a:pt x="1980" y="1189"/>
                </a:lnTo>
                <a:lnTo>
                  <a:pt x="1980" y="1189"/>
                </a:lnTo>
                <a:lnTo>
                  <a:pt x="1980" y="1189"/>
                </a:lnTo>
                <a:lnTo>
                  <a:pt x="1981" y="1189"/>
                </a:lnTo>
                <a:lnTo>
                  <a:pt x="1981" y="1189"/>
                </a:lnTo>
                <a:lnTo>
                  <a:pt x="1981" y="1189"/>
                </a:lnTo>
                <a:lnTo>
                  <a:pt x="1981" y="1189"/>
                </a:lnTo>
                <a:lnTo>
                  <a:pt x="1982" y="1189"/>
                </a:lnTo>
                <a:lnTo>
                  <a:pt x="1982" y="1189"/>
                </a:lnTo>
                <a:lnTo>
                  <a:pt x="1982" y="1189"/>
                </a:lnTo>
                <a:lnTo>
                  <a:pt x="1982" y="1189"/>
                </a:lnTo>
                <a:lnTo>
                  <a:pt x="1982" y="1189"/>
                </a:lnTo>
                <a:lnTo>
                  <a:pt x="1983" y="1189"/>
                </a:lnTo>
                <a:lnTo>
                  <a:pt x="1983" y="1189"/>
                </a:lnTo>
                <a:lnTo>
                  <a:pt x="1983" y="1189"/>
                </a:lnTo>
                <a:lnTo>
                  <a:pt x="1983" y="1189"/>
                </a:lnTo>
                <a:lnTo>
                  <a:pt x="1984" y="1189"/>
                </a:lnTo>
                <a:lnTo>
                  <a:pt x="1984" y="1189"/>
                </a:lnTo>
                <a:lnTo>
                  <a:pt x="1984" y="1189"/>
                </a:lnTo>
                <a:lnTo>
                  <a:pt x="1985" y="1189"/>
                </a:lnTo>
                <a:lnTo>
                  <a:pt x="1985" y="1189"/>
                </a:lnTo>
                <a:lnTo>
                  <a:pt x="1985" y="1189"/>
                </a:lnTo>
                <a:lnTo>
                  <a:pt x="1985" y="1189"/>
                </a:lnTo>
                <a:lnTo>
                  <a:pt x="1985" y="1189"/>
                </a:lnTo>
                <a:lnTo>
                  <a:pt x="1986" y="1189"/>
                </a:lnTo>
                <a:lnTo>
                  <a:pt x="1986" y="1189"/>
                </a:lnTo>
                <a:lnTo>
                  <a:pt x="1986" y="1189"/>
                </a:lnTo>
                <a:lnTo>
                  <a:pt x="1986" y="1189"/>
                </a:lnTo>
                <a:lnTo>
                  <a:pt x="1987" y="1189"/>
                </a:lnTo>
                <a:lnTo>
                  <a:pt x="1987" y="1189"/>
                </a:lnTo>
                <a:lnTo>
                  <a:pt x="1987" y="1189"/>
                </a:lnTo>
                <a:lnTo>
                  <a:pt x="1987" y="1189"/>
                </a:lnTo>
                <a:lnTo>
                  <a:pt x="1987" y="1189"/>
                </a:lnTo>
                <a:lnTo>
                  <a:pt x="1988" y="1189"/>
                </a:lnTo>
                <a:lnTo>
                  <a:pt x="1988" y="1189"/>
                </a:lnTo>
                <a:lnTo>
                  <a:pt x="1988" y="1189"/>
                </a:lnTo>
                <a:lnTo>
                  <a:pt x="1989" y="1189"/>
                </a:lnTo>
                <a:lnTo>
                  <a:pt x="1989" y="1189"/>
                </a:lnTo>
                <a:lnTo>
                  <a:pt x="1989" y="1189"/>
                </a:lnTo>
                <a:lnTo>
                  <a:pt x="1989" y="1189"/>
                </a:lnTo>
                <a:lnTo>
                  <a:pt x="1989" y="1189"/>
                </a:lnTo>
                <a:lnTo>
                  <a:pt x="1990" y="1189"/>
                </a:lnTo>
                <a:lnTo>
                  <a:pt x="1990" y="1189"/>
                </a:lnTo>
                <a:lnTo>
                  <a:pt x="1990" y="1189"/>
                </a:lnTo>
                <a:lnTo>
                  <a:pt x="1990" y="1189"/>
                </a:lnTo>
                <a:lnTo>
                  <a:pt x="1991" y="1189"/>
                </a:lnTo>
                <a:lnTo>
                  <a:pt x="1991" y="1189"/>
                </a:lnTo>
                <a:lnTo>
                  <a:pt x="1991" y="1189"/>
                </a:lnTo>
                <a:lnTo>
                  <a:pt x="1991" y="1189"/>
                </a:lnTo>
                <a:lnTo>
                  <a:pt x="1991" y="1189"/>
                </a:lnTo>
                <a:lnTo>
                  <a:pt x="1992" y="1189"/>
                </a:lnTo>
                <a:lnTo>
                  <a:pt x="1992" y="1189"/>
                </a:lnTo>
                <a:lnTo>
                  <a:pt x="1992" y="1189"/>
                </a:lnTo>
                <a:lnTo>
                  <a:pt x="1993" y="1189"/>
                </a:lnTo>
                <a:lnTo>
                  <a:pt x="1993" y="1189"/>
                </a:lnTo>
                <a:lnTo>
                  <a:pt x="1993" y="1189"/>
                </a:lnTo>
                <a:lnTo>
                  <a:pt x="1993" y="1189"/>
                </a:lnTo>
                <a:lnTo>
                  <a:pt x="1993" y="1189"/>
                </a:lnTo>
                <a:lnTo>
                  <a:pt x="1994" y="1189"/>
                </a:lnTo>
                <a:lnTo>
                  <a:pt x="1994" y="1189"/>
                </a:lnTo>
                <a:lnTo>
                  <a:pt x="1994" y="1189"/>
                </a:lnTo>
                <a:lnTo>
                  <a:pt x="1994" y="1189"/>
                </a:lnTo>
                <a:lnTo>
                  <a:pt x="1995" y="1189"/>
                </a:lnTo>
                <a:lnTo>
                  <a:pt x="1995" y="1189"/>
                </a:lnTo>
                <a:lnTo>
                  <a:pt x="1995" y="1189"/>
                </a:lnTo>
                <a:lnTo>
                  <a:pt x="1995" y="1189"/>
                </a:lnTo>
                <a:lnTo>
                  <a:pt x="1996" y="1189"/>
                </a:lnTo>
                <a:lnTo>
                  <a:pt x="1996" y="1189"/>
                </a:lnTo>
                <a:lnTo>
                  <a:pt x="1996" y="1189"/>
                </a:lnTo>
                <a:lnTo>
                  <a:pt x="1996" y="1189"/>
                </a:lnTo>
                <a:lnTo>
                  <a:pt x="1997" y="1189"/>
                </a:lnTo>
                <a:lnTo>
                  <a:pt x="1997" y="1189"/>
                </a:lnTo>
                <a:lnTo>
                  <a:pt x="1997" y="1189"/>
                </a:lnTo>
                <a:lnTo>
                  <a:pt x="1997" y="1189"/>
                </a:lnTo>
                <a:lnTo>
                  <a:pt x="1998" y="1189"/>
                </a:lnTo>
                <a:lnTo>
                  <a:pt x="1998" y="1189"/>
                </a:lnTo>
                <a:lnTo>
                  <a:pt x="1998" y="1189"/>
                </a:lnTo>
                <a:lnTo>
                  <a:pt x="1998" y="1189"/>
                </a:lnTo>
                <a:lnTo>
                  <a:pt x="1998" y="1189"/>
                </a:lnTo>
                <a:lnTo>
                  <a:pt x="1999" y="1189"/>
                </a:lnTo>
                <a:lnTo>
                  <a:pt x="1999" y="1189"/>
                </a:lnTo>
                <a:lnTo>
                  <a:pt x="1999" y="1189"/>
                </a:lnTo>
                <a:lnTo>
                  <a:pt x="2000" y="1189"/>
                </a:lnTo>
                <a:lnTo>
                  <a:pt x="2000" y="1189"/>
                </a:lnTo>
                <a:lnTo>
                  <a:pt x="2000" y="1189"/>
                </a:lnTo>
                <a:lnTo>
                  <a:pt x="2000" y="1189"/>
                </a:lnTo>
                <a:lnTo>
                  <a:pt x="2000" y="1189"/>
                </a:lnTo>
                <a:lnTo>
                  <a:pt x="2001" y="1189"/>
                </a:lnTo>
                <a:lnTo>
                  <a:pt x="2001" y="1189"/>
                </a:lnTo>
                <a:lnTo>
                  <a:pt x="2001" y="1189"/>
                </a:lnTo>
                <a:lnTo>
                  <a:pt x="2001" y="1189"/>
                </a:lnTo>
                <a:lnTo>
                  <a:pt x="2002" y="1189"/>
                </a:lnTo>
                <a:lnTo>
                  <a:pt x="2002" y="1189"/>
                </a:lnTo>
                <a:lnTo>
                  <a:pt x="2002" y="1189"/>
                </a:lnTo>
                <a:lnTo>
                  <a:pt x="2002" y="1189"/>
                </a:lnTo>
                <a:lnTo>
                  <a:pt x="2002" y="1189"/>
                </a:lnTo>
                <a:lnTo>
                  <a:pt x="2003" y="1189"/>
                </a:lnTo>
                <a:lnTo>
                  <a:pt x="2003" y="1189"/>
                </a:lnTo>
                <a:lnTo>
                  <a:pt x="2003" y="1189"/>
                </a:lnTo>
                <a:lnTo>
                  <a:pt x="2004" y="1189"/>
                </a:lnTo>
                <a:lnTo>
                  <a:pt x="2004" y="1189"/>
                </a:lnTo>
                <a:lnTo>
                  <a:pt x="2004" y="1189"/>
                </a:lnTo>
                <a:lnTo>
                  <a:pt x="2004" y="1189"/>
                </a:lnTo>
                <a:lnTo>
                  <a:pt x="2004" y="1189"/>
                </a:lnTo>
                <a:lnTo>
                  <a:pt x="2005" y="1189"/>
                </a:lnTo>
                <a:lnTo>
                  <a:pt x="2005" y="1189"/>
                </a:lnTo>
                <a:lnTo>
                  <a:pt x="2005" y="1189"/>
                </a:lnTo>
                <a:lnTo>
                  <a:pt x="2005" y="1189"/>
                </a:lnTo>
                <a:lnTo>
                  <a:pt x="2006" y="1189"/>
                </a:lnTo>
                <a:lnTo>
                  <a:pt x="2006" y="1189"/>
                </a:lnTo>
                <a:lnTo>
                  <a:pt x="2006" y="1189"/>
                </a:lnTo>
                <a:lnTo>
                  <a:pt x="2006" y="1189"/>
                </a:lnTo>
                <a:lnTo>
                  <a:pt x="2006" y="1189"/>
                </a:lnTo>
                <a:lnTo>
                  <a:pt x="2007" y="1189"/>
                </a:lnTo>
                <a:lnTo>
                  <a:pt x="2007" y="1189"/>
                </a:lnTo>
                <a:lnTo>
                  <a:pt x="2007" y="1189"/>
                </a:lnTo>
                <a:lnTo>
                  <a:pt x="2008" y="1189"/>
                </a:lnTo>
                <a:lnTo>
                  <a:pt x="2008" y="1189"/>
                </a:lnTo>
                <a:lnTo>
                  <a:pt x="2008" y="1189"/>
                </a:lnTo>
                <a:lnTo>
                  <a:pt x="2008" y="1189"/>
                </a:lnTo>
                <a:lnTo>
                  <a:pt x="2008" y="1189"/>
                </a:lnTo>
                <a:lnTo>
                  <a:pt x="2009" y="1189"/>
                </a:lnTo>
                <a:lnTo>
                  <a:pt x="2009" y="1189"/>
                </a:lnTo>
                <a:lnTo>
                  <a:pt x="2009" y="1189"/>
                </a:lnTo>
                <a:lnTo>
                  <a:pt x="2009" y="1189"/>
                </a:lnTo>
                <a:lnTo>
                  <a:pt x="2010" y="1189"/>
                </a:lnTo>
                <a:lnTo>
                  <a:pt x="2010" y="1189"/>
                </a:lnTo>
                <a:lnTo>
                  <a:pt x="2010" y="1189"/>
                </a:lnTo>
                <a:lnTo>
                  <a:pt x="2011" y="1189"/>
                </a:lnTo>
                <a:lnTo>
                  <a:pt x="2011" y="1189"/>
                </a:lnTo>
                <a:lnTo>
                  <a:pt x="2011" y="1189"/>
                </a:lnTo>
                <a:lnTo>
                  <a:pt x="2011" y="1189"/>
                </a:lnTo>
                <a:lnTo>
                  <a:pt x="2011" y="1189"/>
                </a:lnTo>
                <a:lnTo>
                  <a:pt x="2012" y="1189"/>
                </a:lnTo>
                <a:lnTo>
                  <a:pt x="2012" y="1189"/>
                </a:lnTo>
                <a:lnTo>
                  <a:pt x="2012" y="1189"/>
                </a:lnTo>
                <a:lnTo>
                  <a:pt x="2012" y="1189"/>
                </a:lnTo>
                <a:lnTo>
                  <a:pt x="2013" y="1189"/>
                </a:lnTo>
                <a:lnTo>
                  <a:pt x="2013" y="1189"/>
                </a:lnTo>
                <a:lnTo>
                  <a:pt x="2013" y="1189"/>
                </a:lnTo>
                <a:lnTo>
                  <a:pt x="2013" y="1189"/>
                </a:lnTo>
                <a:lnTo>
                  <a:pt x="2013" y="1189"/>
                </a:lnTo>
                <a:lnTo>
                  <a:pt x="2014" y="1189"/>
                </a:lnTo>
                <a:lnTo>
                  <a:pt x="2014" y="1189"/>
                </a:lnTo>
                <a:lnTo>
                  <a:pt x="2014" y="1189"/>
                </a:lnTo>
                <a:lnTo>
                  <a:pt x="2015" y="1189"/>
                </a:lnTo>
                <a:lnTo>
                  <a:pt x="2015" y="1189"/>
                </a:lnTo>
                <a:lnTo>
                  <a:pt x="2015" y="1189"/>
                </a:lnTo>
                <a:lnTo>
                  <a:pt x="2015" y="1189"/>
                </a:lnTo>
                <a:lnTo>
                  <a:pt x="2015" y="1189"/>
                </a:lnTo>
                <a:lnTo>
                  <a:pt x="2016" y="1189"/>
                </a:lnTo>
                <a:lnTo>
                  <a:pt x="2016" y="1189"/>
                </a:lnTo>
                <a:lnTo>
                  <a:pt x="2016" y="1189"/>
                </a:lnTo>
                <a:lnTo>
                  <a:pt x="2016" y="1189"/>
                </a:lnTo>
                <a:lnTo>
                  <a:pt x="2017" y="1189"/>
                </a:lnTo>
                <a:lnTo>
                  <a:pt x="2017" y="1189"/>
                </a:lnTo>
                <a:lnTo>
                  <a:pt x="2017" y="1189"/>
                </a:lnTo>
                <a:lnTo>
                  <a:pt x="2017" y="1189"/>
                </a:lnTo>
                <a:lnTo>
                  <a:pt x="2017" y="1189"/>
                </a:lnTo>
                <a:lnTo>
                  <a:pt x="2018" y="1189"/>
                </a:lnTo>
                <a:lnTo>
                  <a:pt x="2018" y="1189"/>
                </a:lnTo>
                <a:lnTo>
                  <a:pt x="2018" y="1189"/>
                </a:lnTo>
                <a:lnTo>
                  <a:pt x="2019" y="1189"/>
                </a:lnTo>
                <a:lnTo>
                  <a:pt x="2019" y="1189"/>
                </a:lnTo>
                <a:lnTo>
                  <a:pt x="2019" y="1189"/>
                </a:lnTo>
                <a:lnTo>
                  <a:pt x="2019" y="1189"/>
                </a:lnTo>
                <a:lnTo>
                  <a:pt x="2019" y="1189"/>
                </a:lnTo>
                <a:lnTo>
                  <a:pt x="2020" y="1189"/>
                </a:lnTo>
                <a:lnTo>
                  <a:pt x="2020" y="1189"/>
                </a:lnTo>
                <a:lnTo>
                  <a:pt x="2020" y="1189"/>
                </a:lnTo>
                <a:lnTo>
                  <a:pt x="2020" y="1189"/>
                </a:lnTo>
                <a:lnTo>
                  <a:pt x="2021" y="1189"/>
                </a:lnTo>
                <a:lnTo>
                  <a:pt x="2021" y="1189"/>
                </a:lnTo>
                <a:lnTo>
                  <a:pt x="2021" y="1189"/>
                </a:lnTo>
                <a:lnTo>
                  <a:pt x="2021" y="1189"/>
                </a:lnTo>
                <a:lnTo>
                  <a:pt x="2021" y="1189"/>
                </a:lnTo>
                <a:lnTo>
                  <a:pt x="2022" y="1189"/>
                </a:lnTo>
                <a:lnTo>
                  <a:pt x="2022" y="1189"/>
                </a:lnTo>
                <a:lnTo>
                  <a:pt x="2022" y="1189"/>
                </a:lnTo>
                <a:lnTo>
                  <a:pt x="2023" y="1189"/>
                </a:lnTo>
                <a:lnTo>
                  <a:pt x="2023" y="1189"/>
                </a:lnTo>
                <a:lnTo>
                  <a:pt x="2023" y="1189"/>
                </a:lnTo>
                <a:lnTo>
                  <a:pt x="2023" y="1189"/>
                </a:lnTo>
                <a:lnTo>
                  <a:pt x="2024" y="1189"/>
                </a:lnTo>
                <a:lnTo>
                  <a:pt x="2024" y="1189"/>
                </a:lnTo>
                <a:lnTo>
                  <a:pt x="2024" y="1189"/>
                </a:lnTo>
                <a:lnTo>
                  <a:pt x="2024" y="1189"/>
                </a:lnTo>
                <a:lnTo>
                  <a:pt x="2024" y="1189"/>
                </a:lnTo>
                <a:lnTo>
                  <a:pt x="2025" y="1189"/>
                </a:lnTo>
                <a:lnTo>
                  <a:pt x="2025" y="1189"/>
                </a:lnTo>
                <a:lnTo>
                  <a:pt x="2025" y="1189"/>
                </a:lnTo>
                <a:lnTo>
                  <a:pt x="2026" y="1189"/>
                </a:lnTo>
                <a:lnTo>
                  <a:pt x="2026" y="1189"/>
                </a:lnTo>
                <a:lnTo>
                  <a:pt x="2026" y="1189"/>
                </a:lnTo>
                <a:lnTo>
                  <a:pt x="2026" y="1189"/>
                </a:lnTo>
                <a:lnTo>
                  <a:pt x="2026" y="1189"/>
                </a:lnTo>
                <a:lnTo>
                  <a:pt x="2027" y="1189"/>
                </a:lnTo>
                <a:lnTo>
                  <a:pt x="2027" y="1189"/>
                </a:lnTo>
                <a:lnTo>
                  <a:pt x="2027" y="1189"/>
                </a:lnTo>
                <a:lnTo>
                  <a:pt x="2027" y="1189"/>
                </a:lnTo>
                <a:lnTo>
                  <a:pt x="2028" y="1189"/>
                </a:lnTo>
                <a:lnTo>
                  <a:pt x="2028" y="1189"/>
                </a:lnTo>
                <a:lnTo>
                  <a:pt x="2028" y="1189"/>
                </a:lnTo>
                <a:lnTo>
                  <a:pt x="2028" y="1189"/>
                </a:lnTo>
                <a:lnTo>
                  <a:pt x="2028" y="1189"/>
                </a:lnTo>
                <a:lnTo>
                  <a:pt x="2029" y="1189"/>
                </a:lnTo>
                <a:lnTo>
                  <a:pt x="2029" y="1189"/>
                </a:lnTo>
                <a:lnTo>
                  <a:pt x="2029" y="1189"/>
                </a:lnTo>
                <a:lnTo>
                  <a:pt x="2030" y="1189"/>
                </a:lnTo>
                <a:lnTo>
                  <a:pt x="2030" y="1189"/>
                </a:lnTo>
                <a:lnTo>
                  <a:pt x="2030" y="1189"/>
                </a:lnTo>
                <a:lnTo>
                  <a:pt x="2030" y="1189"/>
                </a:lnTo>
                <a:lnTo>
                  <a:pt x="2030" y="1189"/>
                </a:lnTo>
                <a:lnTo>
                  <a:pt x="2031" y="1189"/>
                </a:lnTo>
                <a:lnTo>
                  <a:pt x="2031" y="1189"/>
                </a:lnTo>
                <a:lnTo>
                  <a:pt x="2031" y="1189"/>
                </a:lnTo>
                <a:lnTo>
                  <a:pt x="2031" y="1189"/>
                </a:lnTo>
                <a:lnTo>
                  <a:pt x="2032" y="1189"/>
                </a:lnTo>
                <a:lnTo>
                  <a:pt x="2032" y="1189"/>
                </a:lnTo>
                <a:lnTo>
                  <a:pt x="2032" y="1189"/>
                </a:lnTo>
                <a:lnTo>
                  <a:pt x="2032" y="1189"/>
                </a:lnTo>
                <a:lnTo>
                  <a:pt x="2032" y="1189"/>
                </a:lnTo>
                <a:lnTo>
                  <a:pt x="2033" y="1189"/>
                </a:lnTo>
                <a:lnTo>
                  <a:pt x="2033" y="1189"/>
                </a:lnTo>
                <a:lnTo>
                  <a:pt x="2033" y="1189"/>
                </a:lnTo>
                <a:lnTo>
                  <a:pt x="2034" y="1189"/>
                </a:lnTo>
                <a:lnTo>
                  <a:pt x="2034" y="1189"/>
                </a:lnTo>
                <a:lnTo>
                  <a:pt x="2034" y="1189"/>
                </a:lnTo>
                <a:lnTo>
                  <a:pt x="2034" y="1189"/>
                </a:lnTo>
                <a:lnTo>
                  <a:pt x="2034" y="1189"/>
                </a:lnTo>
                <a:lnTo>
                  <a:pt x="2035" y="1189"/>
                </a:lnTo>
                <a:lnTo>
                  <a:pt x="2035" y="1189"/>
                </a:lnTo>
                <a:lnTo>
                  <a:pt x="2035" y="1189"/>
                </a:lnTo>
                <a:lnTo>
                  <a:pt x="2035" y="1189"/>
                </a:lnTo>
                <a:lnTo>
                  <a:pt x="2036" y="1189"/>
                </a:lnTo>
                <a:lnTo>
                  <a:pt x="2036" y="1189"/>
                </a:lnTo>
                <a:lnTo>
                  <a:pt x="2036" y="1189"/>
                </a:lnTo>
                <a:lnTo>
                  <a:pt x="2037" y="1189"/>
                </a:lnTo>
                <a:lnTo>
                  <a:pt x="2037" y="1189"/>
                </a:lnTo>
                <a:lnTo>
                  <a:pt x="2037" y="1189"/>
                </a:lnTo>
                <a:lnTo>
                  <a:pt x="2037" y="1189"/>
                </a:lnTo>
                <a:lnTo>
                  <a:pt x="2037" y="1189"/>
                </a:lnTo>
                <a:lnTo>
                  <a:pt x="2038" y="1189"/>
                </a:lnTo>
                <a:lnTo>
                  <a:pt x="2038" y="1189"/>
                </a:lnTo>
                <a:lnTo>
                  <a:pt x="2038" y="1189"/>
                </a:lnTo>
                <a:lnTo>
                  <a:pt x="2038" y="1189"/>
                </a:lnTo>
                <a:lnTo>
                  <a:pt x="2039" y="1189"/>
                </a:lnTo>
                <a:lnTo>
                  <a:pt x="2039" y="1189"/>
                </a:lnTo>
                <a:lnTo>
                  <a:pt x="2039" y="1189"/>
                </a:lnTo>
                <a:lnTo>
                  <a:pt x="2039" y="1189"/>
                </a:lnTo>
                <a:lnTo>
                  <a:pt x="2039" y="1189"/>
                </a:lnTo>
                <a:lnTo>
                  <a:pt x="2040" y="1189"/>
                </a:lnTo>
                <a:lnTo>
                  <a:pt x="2040" y="1189"/>
                </a:lnTo>
                <a:lnTo>
                  <a:pt x="2040" y="1189"/>
                </a:lnTo>
                <a:lnTo>
                  <a:pt x="2041" y="1189"/>
                </a:lnTo>
                <a:lnTo>
                  <a:pt x="2041" y="1189"/>
                </a:lnTo>
                <a:lnTo>
                  <a:pt x="2041" y="1189"/>
                </a:lnTo>
                <a:lnTo>
                  <a:pt x="2041" y="1189"/>
                </a:lnTo>
                <a:lnTo>
                  <a:pt x="2041" y="1189"/>
                </a:lnTo>
                <a:lnTo>
                  <a:pt x="2042" y="1189"/>
                </a:lnTo>
                <a:lnTo>
                  <a:pt x="2042" y="1189"/>
                </a:lnTo>
                <a:lnTo>
                  <a:pt x="2042" y="1189"/>
                </a:lnTo>
                <a:lnTo>
                  <a:pt x="2042" y="1189"/>
                </a:lnTo>
                <a:lnTo>
                  <a:pt x="2043" y="1189"/>
                </a:lnTo>
                <a:lnTo>
                  <a:pt x="2043" y="1189"/>
                </a:lnTo>
                <a:lnTo>
                  <a:pt x="2043" y="1189"/>
                </a:lnTo>
                <a:lnTo>
                  <a:pt x="2043" y="1189"/>
                </a:lnTo>
                <a:lnTo>
                  <a:pt x="2043" y="1189"/>
                </a:lnTo>
                <a:lnTo>
                  <a:pt x="2044" y="1189"/>
                </a:lnTo>
                <a:lnTo>
                  <a:pt x="2044" y="1189"/>
                </a:lnTo>
                <a:lnTo>
                  <a:pt x="2044" y="1189"/>
                </a:lnTo>
                <a:lnTo>
                  <a:pt x="2045" y="1189"/>
                </a:lnTo>
                <a:lnTo>
                  <a:pt x="2045" y="1189"/>
                </a:lnTo>
                <a:lnTo>
                  <a:pt x="2045" y="1189"/>
                </a:lnTo>
                <a:lnTo>
                  <a:pt x="2045" y="1189"/>
                </a:lnTo>
                <a:lnTo>
                  <a:pt x="2045" y="1189"/>
                </a:lnTo>
                <a:lnTo>
                  <a:pt x="2046" y="1189"/>
                </a:lnTo>
                <a:lnTo>
                  <a:pt x="2046" y="1189"/>
                </a:lnTo>
                <a:lnTo>
                  <a:pt x="2046" y="1189"/>
                </a:lnTo>
                <a:lnTo>
                  <a:pt x="2046" y="1189"/>
                </a:lnTo>
                <a:lnTo>
                  <a:pt x="2047" y="1189"/>
                </a:lnTo>
                <a:lnTo>
                  <a:pt x="2047" y="1189"/>
                </a:lnTo>
                <a:lnTo>
                  <a:pt x="2047" y="1189"/>
                </a:lnTo>
                <a:lnTo>
                  <a:pt x="2047" y="1189"/>
                </a:lnTo>
                <a:lnTo>
                  <a:pt x="2047" y="1189"/>
                </a:lnTo>
                <a:lnTo>
                  <a:pt x="2048" y="1189"/>
                </a:lnTo>
                <a:lnTo>
                  <a:pt x="2048" y="1189"/>
                </a:lnTo>
                <a:lnTo>
                  <a:pt x="2048" y="1189"/>
                </a:lnTo>
                <a:lnTo>
                  <a:pt x="2049" y="1189"/>
                </a:lnTo>
                <a:lnTo>
                  <a:pt x="2049" y="1189"/>
                </a:lnTo>
                <a:lnTo>
                  <a:pt x="2049" y="1189"/>
                </a:lnTo>
                <a:lnTo>
                  <a:pt x="2049" y="1189"/>
                </a:lnTo>
                <a:lnTo>
                  <a:pt x="2049" y="1189"/>
                </a:lnTo>
                <a:lnTo>
                  <a:pt x="2050" y="1189"/>
                </a:lnTo>
                <a:lnTo>
                  <a:pt x="2050" y="1189"/>
                </a:lnTo>
                <a:lnTo>
                  <a:pt x="2050" y="1189"/>
                </a:lnTo>
                <a:lnTo>
                  <a:pt x="2050" y="1189"/>
                </a:lnTo>
                <a:lnTo>
                  <a:pt x="2051" y="1189"/>
                </a:lnTo>
                <a:lnTo>
                  <a:pt x="2051" y="1189"/>
                </a:lnTo>
                <a:lnTo>
                  <a:pt x="2051" y="1189"/>
                </a:lnTo>
                <a:lnTo>
                  <a:pt x="2052" y="1189"/>
                </a:lnTo>
                <a:lnTo>
                  <a:pt x="2052" y="1189"/>
                </a:lnTo>
                <a:lnTo>
                  <a:pt x="2052" y="1189"/>
                </a:lnTo>
                <a:lnTo>
                  <a:pt x="2052" y="1189"/>
                </a:lnTo>
                <a:lnTo>
                  <a:pt x="2052" y="1189"/>
                </a:lnTo>
                <a:lnTo>
                  <a:pt x="2053" y="1189"/>
                </a:lnTo>
                <a:lnTo>
                  <a:pt x="2053" y="1189"/>
                </a:lnTo>
                <a:lnTo>
                  <a:pt x="2053" y="1189"/>
                </a:lnTo>
                <a:lnTo>
                  <a:pt x="2053" y="1189"/>
                </a:lnTo>
                <a:lnTo>
                  <a:pt x="2054" y="1189"/>
                </a:lnTo>
                <a:lnTo>
                  <a:pt x="2054" y="1189"/>
                </a:lnTo>
                <a:lnTo>
                  <a:pt x="2054" y="1189"/>
                </a:lnTo>
                <a:lnTo>
                  <a:pt x="2054" y="1189"/>
                </a:lnTo>
                <a:lnTo>
                  <a:pt x="2054" y="1189"/>
                </a:lnTo>
                <a:lnTo>
                  <a:pt x="2055" y="1189"/>
                </a:lnTo>
                <a:lnTo>
                  <a:pt x="2055" y="1189"/>
                </a:lnTo>
                <a:lnTo>
                  <a:pt x="2055" y="1189"/>
                </a:lnTo>
                <a:lnTo>
                  <a:pt x="2056" y="1189"/>
                </a:lnTo>
                <a:lnTo>
                  <a:pt x="2056" y="1189"/>
                </a:lnTo>
                <a:lnTo>
                  <a:pt x="2056" y="1189"/>
                </a:lnTo>
                <a:lnTo>
                  <a:pt x="2056" y="1189"/>
                </a:lnTo>
                <a:lnTo>
                  <a:pt x="2056" y="1189"/>
                </a:lnTo>
                <a:lnTo>
                  <a:pt x="2057" y="1189"/>
                </a:lnTo>
                <a:lnTo>
                  <a:pt x="2057" y="1189"/>
                </a:lnTo>
                <a:lnTo>
                  <a:pt x="2057" y="1189"/>
                </a:lnTo>
                <a:lnTo>
                  <a:pt x="2057" y="1189"/>
                </a:lnTo>
                <a:lnTo>
                  <a:pt x="2058" y="1189"/>
                </a:lnTo>
                <a:lnTo>
                  <a:pt x="2058" y="1189"/>
                </a:lnTo>
                <a:lnTo>
                  <a:pt x="2058" y="1189"/>
                </a:lnTo>
                <a:lnTo>
                  <a:pt x="2058" y="1189"/>
                </a:lnTo>
                <a:lnTo>
                  <a:pt x="2058" y="1189"/>
                </a:lnTo>
                <a:lnTo>
                  <a:pt x="2059" y="1189"/>
                </a:lnTo>
                <a:lnTo>
                  <a:pt x="2059" y="1189"/>
                </a:lnTo>
                <a:lnTo>
                  <a:pt x="2059" y="1189"/>
                </a:lnTo>
                <a:lnTo>
                  <a:pt x="2060" y="1189"/>
                </a:lnTo>
                <a:lnTo>
                  <a:pt x="2060" y="1189"/>
                </a:lnTo>
                <a:lnTo>
                  <a:pt x="2060" y="1189"/>
                </a:lnTo>
                <a:lnTo>
                  <a:pt x="2060" y="1189"/>
                </a:lnTo>
                <a:lnTo>
                  <a:pt x="2060" y="1189"/>
                </a:lnTo>
                <a:lnTo>
                  <a:pt x="2061" y="1189"/>
                </a:lnTo>
                <a:lnTo>
                  <a:pt x="2061" y="1189"/>
                </a:lnTo>
                <a:lnTo>
                  <a:pt x="2061" y="1189"/>
                </a:lnTo>
                <a:lnTo>
                  <a:pt x="2061" y="1189"/>
                </a:lnTo>
                <a:lnTo>
                  <a:pt x="2062" y="1189"/>
                </a:lnTo>
                <a:lnTo>
                  <a:pt x="2062" y="1189"/>
                </a:lnTo>
                <a:lnTo>
                  <a:pt x="2062" y="1189"/>
                </a:lnTo>
                <a:lnTo>
                  <a:pt x="2062" y="1189"/>
                </a:lnTo>
                <a:lnTo>
                  <a:pt x="2062" y="1189"/>
                </a:lnTo>
                <a:lnTo>
                  <a:pt x="2063" y="1189"/>
                </a:lnTo>
                <a:lnTo>
                  <a:pt x="2063" y="1189"/>
                </a:lnTo>
                <a:lnTo>
                  <a:pt x="2063" y="1189"/>
                </a:lnTo>
                <a:lnTo>
                  <a:pt x="2064" y="1189"/>
                </a:lnTo>
                <a:lnTo>
                  <a:pt x="2064" y="1189"/>
                </a:lnTo>
                <a:lnTo>
                  <a:pt x="2064" y="1189"/>
                </a:lnTo>
                <a:lnTo>
                  <a:pt x="2064" y="1189"/>
                </a:lnTo>
                <a:lnTo>
                  <a:pt x="2065" y="1189"/>
                </a:lnTo>
                <a:lnTo>
                  <a:pt x="2065" y="1189"/>
                </a:lnTo>
                <a:lnTo>
                  <a:pt x="2065" y="1189"/>
                </a:lnTo>
                <a:lnTo>
                  <a:pt x="2065" y="1189"/>
                </a:lnTo>
                <a:lnTo>
                  <a:pt x="2065" y="1189"/>
                </a:lnTo>
                <a:lnTo>
                  <a:pt x="2066" y="1189"/>
                </a:lnTo>
                <a:lnTo>
                  <a:pt x="2066" y="1189"/>
                </a:lnTo>
                <a:lnTo>
                  <a:pt x="2066" y="1189"/>
                </a:lnTo>
                <a:lnTo>
                  <a:pt x="2067" y="1189"/>
                </a:lnTo>
                <a:lnTo>
                  <a:pt x="2067" y="1189"/>
                </a:lnTo>
                <a:lnTo>
                  <a:pt x="2067" y="1189"/>
                </a:lnTo>
                <a:lnTo>
                  <a:pt x="2067" y="1189"/>
                </a:lnTo>
                <a:lnTo>
                  <a:pt x="2067" y="1189"/>
                </a:lnTo>
                <a:lnTo>
                  <a:pt x="2068" y="1189"/>
                </a:lnTo>
                <a:lnTo>
                  <a:pt x="2068" y="1189"/>
                </a:lnTo>
                <a:lnTo>
                  <a:pt x="2068" y="1189"/>
                </a:lnTo>
                <a:lnTo>
                  <a:pt x="2068" y="1189"/>
                </a:lnTo>
                <a:lnTo>
                  <a:pt x="2069" y="1189"/>
                </a:lnTo>
                <a:lnTo>
                  <a:pt x="2069" y="1189"/>
                </a:lnTo>
                <a:lnTo>
                  <a:pt x="2069" y="1189"/>
                </a:lnTo>
                <a:lnTo>
                  <a:pt x="2069" y="1189"/>
                </a:lnTo>
                <a:lnTo>
                  <a:pt x="2069" y="1189"/>
                </a:lnTo>
                <a:lnTo>
                  <a:pt x="2070" y="1189"/>
                </a:lnTo>
                <a:lnTo>
                  <a:pt x="2070" y="1189"/>
                </a:lnTo>
                <a:lnTo>
                  <a:pt x="2070" y="1189"/>
                </a:lnTo>
                <a:lnTo>
                  <a:pt x="2071" y="1189"/>
                </a:lnTo>
                <a:lnTo>
                  <a:pt x="2071" y="1189"/>
                </a:lnTo>
                <a:lnTo>
                  <a:pt x="2071" y="1189"/>
                </a:lnTo>
                <a:lnTo>
                  <a:pt x="2071" y="1189"/>
                </a:lnTo>
                <a:lnTo>
                  <a:pt x="2071" y="1189"/>
                </a:lnTo>
                <a:lnTo>
                  <a:pt x="2072" y="1189"/>
                </a:lnTo>
                <a:lnTo>
                  <a:pt x="2072" y="1189"/>
                </a:lnTo>
                <a:lnTo>
                  <a:pt x="2072" y="1189"/>
                </a:lnTo>
                <a:lnTo>
                  <a:pt x="2072" y="1189"/>
                </a:lnTo>
                <a:lnTo>
                  <a:pt x="2073" y="1189"/>
                </a:lnTo>
                <a:lnTo>
                  <a:pt x="2073" y="1189"/>
                </a:lnTo>
                <a:lnTo>
                  <a:pt x="2073" y="1189"/>
                </a:lnTo>
                <a:lnTo>
                  <a:pt x="2073" y="1189"/>
                </a:lnTo>
                <a:lnTo>
                  <a:pt x="2073" y="1189"/>
                </a:lnTo>
                <a:lnTo>
                  <a:pt x="2074" y="1189"/>
                </a:lnTo>
                <a:lnTo>
                  <a:pt x="2074" y="1189"/>
                </a:lnTo>
                <a:lnTo>
                  <a:pt x="2074" y="1189"/>
                </a:lnTo>
                <a:lnTo>
                  <a:pt x="2075" y="1189"/>
                </a:lnTo>
                <a:lnTo>
                  <a:pt x="2075" y="1189"/>
                </a:lnTo>
                <a:lnTo>
                  <a:pt x="2075" y="1189"/>
                </a:lnTo>
                <a:lnTo>
                  <a:pt x="2075" y="1189"/>
                </a:lnTo>
                <a:lnTo>
                  <a:pt x="2075" y="1189"/>
                </a:lnTo>
                <a:lnTo>
                  <a:pt x="2076" y="1189"/>
                </a:lnTo>
                <a:lnTo>
                  <a:pt x="2076" y="1189"/>
                </a:lnTo>
                <a:lnTo>
                  <a:pt x="2076" y="1189"/>
                </a:lnTo>
                <a:lnTo>
                  <a:pt x="2076" y="1189"/>
                </a:lnTo>
                <a:lnTo>
                  <a:pt x="2077" y="1189"/>
                </a:lnTo>
                <a:lnTo>
                  <a:pt x="2077" y="1189"/>
                </a:lnTo>
                <a:lnTo>
                  <a:pt x="2077" y="1189"/>
                </a:lnTo>
                <a:lnTo>
                  <a:pt x="2077" y="1189"/>
                </a:lnTo>
                <a:lnTo>
                  <a:pt x="2078" y="1189"/>
                </a:lnTo>
                <a:lnTo>
                  <a:pt x="2078" y="1189"/>
                </a:lnTo>
                <a:lnTo>
                  <a:pt x="2078" y="1189"/>
                </a:lnTo>
                <a:lnTo>
                  <a:pt x="2078" y="1189"/>
                </a:lnTo>
                <a:lnTo>
                  <a:pt x="2079" y="1189"/>
                </a:lnTo>
                <a:lnTo>
                  <a:pt x="2079" y="1189"/>
                </a:lnTo>
                <a:lnTo>
                  <a:pt x="2079" y="1189"/>
                </a:lnTo>
                <a:lnTo>
                  <a:pt x="2079" y="1189"/>
                </a:lnTo>
                <a:lnTo>
                  <a:pt x="2080" y="1189"/>
                </a:lnTo>
                <a:lnTo>
                  <a:pt x="2080" y="1189"/>
                </a:lnTo>
                <a:lnTo>
                  <a:pt x="2080" y="1189"/>
                </a:lnTo>
                <a:lnTo>
                  <a:pt x="2080" y="1189"/>
                </a:lnTo>
                <a:lnTo>
                  <a:pt x="2080" y="1189"/>
                </a:lnTo>
                <a:lnTo>
                  <a:pt x="2081" y="1189"/>
                </a:lnTo>
                <a:lnTo>
                  <a:pt x="2081" y="1189"/>
                </a:lnTo>
                <a:lnTo>
                  <a:pt x="2081" y="1189"/>
                </a:lnTo>
                <a:lnTo>
                  <a:pt x="2081" y="1189"/>
                </a:lnTo>
                <a:lnTo>
                  <a:pt x="2082" y="1189"/>
                </a:lnTo>
                <a:lnTo>
                  <a:pt x="2082" y="1189"/>
                </a:lnTo>
                <a:lnTo>
                  <a:pt x="2082" y="1189"/>
                </a:lnTo>
                <a:lnTo>
                  <a:pt x="2082" y="1189"/>
                </a:lnTo>
                <a:lnTo>
                  <a:pt x="2083" y="1189"/>
                </a:lnTo>
                <a:lnTo>
                  <a:pt x="2083" y="1189"/>
                </a:lnTo>
                <a:lnTo>
                  <a:pt x="2083" y="1189"/>
                </a:lnTo>
                <a:lnTo>
                  <a:pt x="2083" y="1189"/>
                </a:lnTo>
                <a:lnTo>
                  <a:pt x="2084" y="1189"/>
                </a:lnTo>
                <a:lnTo>
                  <a:pt x="2084" y="1189"/>
                </a:lnTo>
                <a:lnTo>
                  <a:pt x="2084" y="1189"/>
                </a:lnTo>
                <a:lnTo>
                  <a:pt x="2084" y="1189"/>
                </a:lnTo>
                <a:lnTo>
                  <a:pt x="2084" y="1189"/>
                </a:lnTo>
                <a:lnTo>
                  <a:pt x="2085" y="1189"/>
                </a:lnTo>
                <a:lnTo>
                  <a:pt x="2085" y="1189"/>
                </a:lnTo>
                <a:lnTo>
                  <a:pt x="2085" y="1189"/>
                </a:lnTo>
                <a:lnTo>
                  <a:pt x="2086" y="1189"/>
                </a:lnTo>
                <a:lnTo>
                  <a:pt x="2086" y="1189"/>
                </a:lnTo>
                <a:lnTo>
                  <a:pt x="2086" y="1189"/>
                </a:lnTo>
                <a:lnTo>
                  <a:pt x="2086" y="1189"/>
                </a:lnTo>
                <a:lnTo>
                  <a:pt x="2086" y="1189"/>
                </a:lnTo>
                <a:lnTo>
                  <a:pt x="2087" y="1189"/>
                </a:lnTo>
                <a:lnTo>
                  <a:pt x="2087" y="1189"/>
                </a:lnTo>
                <a:lnTo>
                  <a:pt x="2087" y="1189"/>
                </a:lnTo>
                <a:lnTo>
                  <a:pt x="2087" y="1189"/>
                </a:lnTo>
                <a:lnTo>
                  <a:pt x="2088" y="1189"/>
                </a:lnTo>
                <a:lnTo>
                  <a:pt x="2088" y="1189"/>
                </a:lnTo>
                <a:lnTo>
                  <a:pt x="2088" y="1189"/>
                </a:lnTo>
                <a:lnTo>
                  <a:pt x="2088" y="1189"/>
                </a:lnTo>
                <a:lnTo>
                  <a:pt x="2088" y="1189"/>
                </a:lnTo>
                <a:lnTo>
                  <a:pt x="2089" y="1189"/>
                </a:lnTo>
                <a:lnTo>
                  <a:pt x="2089" y="1189"/>
                </a:lnTo>
                <a:lnTo>
                  <a:pt x="2089" y="1189"/>
                </a:lnTo>
                <a:lnTo>
                  <a:pt x="2090" y="1189"/>
                </a:lnTo>
                <a:lnTo>
                  <a:pt x="2090" y="1189"/>
                </a:lnTo>
                <a:lnTo>
                  <a:pt x="2090" y="1189"/>
                </a:lnTo>
                <a:lnTo>
                  <a:pt x="2090" y="1189"/>
                </a:lnTo>
                <a:lnTo>
                  <a:pt x="2091" y="1189"/>
                </a:lnTo>
                <a:lnTo>
                  <a:pt x="2091" y="1189"/>
                </a:lnTo>
                <a:lnTo>
                  <a:pt x="2091" y="1189"/>
                </a:lnTo>
                <a:lnTo>
                  <a:pt x="2091" y="1189"/>
                </a:lnTo>
                <a:lnTo>
                  <a:pt x="2091" y="1189"/>
                </a:lnTo>
                <a:lnTo>
                  <a:pt x="2092" y="1189"/>
                </a:lnTo>
                <a:lnTo>
                  <a:pt x="2092" y="1189"/>
                </a:lnTo>
                <a:lnTo>
                  <a:pt x="2092" y="1189"/>
                </a:lnTo>
                <a:lnTo>
                  <a:pt x="2092" y="1189"/>
                </a:lnTo>
                <a:lnTo>
                  <a:pt x="2093" y="1189"/>
                </a:lnTo>
                <a:lnTo>
                  <a:pt x="2093" y="1189"/>
                </a:lnTo>
                <a:lnTo>
                  <a:pt x="2093" y="1189"/>
                </a:lnTo>
                <a:lnTo>
                  <a:pt x="2093" y="1189"/>
                </a:lnTo>
                <a:lnTo>
                  <a:pt x="2094" y="1189"/>
                </a:lnTo>
                <a:lnTo>
                  <a:pt x="2094" y="1189"/>
                </a:lnTo>
                <a:lnTo>
                  <a:pt x="2094" y="1189"/>
                </a:lnTo>
                <a:lnTo>
                  <a:pt x="2094" y="1189"/>
                </a:lnTo>
                <a:lnTo>
                  <a:pt x="2095" y="1189"/>
                </a:lnTo>
                <a:lnTo>
                  <a:pt x="2095" y="1189"/>
                </a:lnTo>
                <a:lnTo>
                  <a:pt x="2095" y="1189"/>
                </a:lnTo>
                <a:lnTo>
                  <a:pt x="2095" y="1189"/>
                </a:lnTo>
                <a:lnTo>
                  <a:pt x="2095" y="1189"/>
                </a:lnTo>
                <a:lnTo>
                  <a:pt x="2096" y="1189"/>
                </a:lnTo>
                <a:lnTo>
                  <a:pt x="2096" y="1189"/>
                </a:lnTo>
                <a:lnTo>
                  <a:pt x="2096" y="1189"/>
                </a:lnTo>
                <a:lnTo>
                  <a:pt x="2096" y="1189"/>
                </a:lnTo>
                <a:lnTo>
                  <a:pt x="2097" y="1189"/>
                </a:lnTo>
                <a:lnTo>
                  <a:pt x="2097" y="1189"/>
                </a:lnTo>
                <a:lnTo>
                  <a:pt x="2097" y="1189"/>
                </a:lnTo>
                <a:lnTo>
                  <a:pt x="2097" y="1189"/>
                </a:lnTo>
                <a:lnTo>
                  <a:pt x="2098" y="1189"/>
                </a:lnTo>
                <a:lnTo>
                  <a:pt x="2098" y="1189"/>
                </a:lnTo>
                <a:lnTo>
                  <a:pt x="2098" y="1189"/>
                </a:lnTo>
                <a:lnTo>
                  <a:pt x="2098" y="1189"/>
                </a:lnTo>
                <a:lnTo>
                  <a:pt x="2099" y="1189"/>
                </a:lnTo>
                <a:lnTo>
                  <a:pt x="2099" y="1189"/>
                </a:lnTo>
                <a:lnTo>
                  <a:pt x="2099" y="1189"/>
                </a:lnTo>
                <a:lnTo>
                  <a:pt x="2099" y="1189"/>
                </a:lnTo>
                <a:lnTo>
                  <a:pt x="2099" y="1189"/>
                </a:lnTo>
                <a:lnTo>
                  <a:pt x="2100" y="1189"/>
                </a:lnTo>
                <a:lnTo>
                  <a:pt x="2100" y="1189"/>
                </a:lnTo>
                <a:lnTo>
                  <a:pt x="2100" y="1189"/>
                </a:lnTo>
                <a:lnTo>
                  <a:pt x="2100" y="1189"/>
                </a:lnTo>
                <a:lnTo>
                  <a:pt x="2101" y="1189"/>
                </a:lnTo>
                <a:lnTo>
                  <a:pt x="2101" y="1189"/>
                </a:lnTo>
                <a:lnTo>
                  <a:pt x="2101" y="1189"/>
                </a:lnTo>
                <a:lnTo>
                  <a:pt x="2101" y="1189"/>
                </a:lnTo>
                <a:lnTo>
                  <a:pt x="2102" y="1189"/>
                </a:lnTo>
                <a:lnTo>
                  <a:pt x="2102" y="1189"/>
                </a:lnTo>
                <a:lnTo>
                  <a:pt x="2102" y="1189"/>
                </a:lnTo>
                <a:lnTo>
                  <a:pt x="2102" y="1189"/>
                </a:lnTo>
                <a:lnTo>
                  <a:pt x="2103" y="1189"/>
                </a:lnTo>
                <a:lnTo>
                  <a:pt x="2103" y="1189"/>
                </a:lnTo>
                <a:lnTo>
                  <a:pt x="2103" y="1189"/>
                </a:lnTo>
                <a:lnTo>
                  <a:pt x="2103" y="1189"/>
                </a:lnTo>
                <a:lnTo>
                  <a:pt x="2104" y="1189"/>
                </a:lnTo>
                <a:lnTo>
                  <a:pt x="2104" y="1189"/>
                </a:lnTo>
                <a:lnTo>
                  <a:pt x="2104" y="1189"/>
                </a:lnTo>
                <a:lnTo>
                  <a:pt x="2104" y="1189"/>
                </a:lnTo>
                <a:lnTo>
                  <a:pt x="2105" y="1189"/>
                </a:lnTo>
                <a:lnTo>
                  <a:pt x="2105" y="1189"/>
                </a:lnTo>
                <a:lnTo>
                  <a:pt x="2105" y="1189"/>
                </a:lnTo>
                <a:lnTo>
                  <a:pt x="2105" y="1189"/>
                </a:lnTo>
                <a:lnTo>
                  <a:pt x="2106" y="1189"/>
                </a:lnTo>
                <a:lnTo>
                  <a:pt x="2106" y="1189"/>
                </a:lnTo>
                <a:lnTo>
                  <a:pt x="2106" y="1189"/>
                </a:lnTo>
                <a:lnTo>
                  <a:pt x="2106" y="1189"/>
                </a:lnTo>
                <a:lnTo>
                  <a:pt x="2106" y="1189"/>
                </a:lnTo>
                <a:lnTo>
                  <a:pt x="2107" y="1189"/>
                </a:lnTo>
                <a:lnTo>
                  <a:pt x="2107" y="1189"/>
                </a:lnTo>
                <a:lnTo>
                  <a:pt x="2107" y="1189"/>
                </a:lnTo>
                <a:lnTo>
                  <a:pt x="2107" y="1189"/>
                </a:lnTo>
                <a:lnTo>
                  <a:pt x="2108" y="1189"/>
                </a:lnTo>
                <a:lnTo>
                  <a:pt x="2108" y="1189"/>
                </a:lnTo>
                <a:lnTo>
                  <a:pt x="2108" y="1189"/>
                </a:lnTo>
                <a:lnTo>
                  <a:pt x="2108" y="1189"/>
                </a:lnTo>
                <a:lnTo>
                  <a:pt x="2109" y="1189"/>
                </a:lnTo>
                <a:lnTo>
                  <a:pt x="2109" y="1189"/>
                </a:lnTo>
                <a:lnTo>
                  <a:pt x="2109" y="1189"/>
                </a:lnTo>
                <a:lnTo>
                  <a:pt x="2109" y="1189"/>
                </a:lnTo>
                <a:lnTo>
                  <a:pt x="2110" y="1189"/>
                </a:lnTo>
                <a:lnTo>
                  <a:pt x="2110" y="1189"/>
                </a:lnTo>
                <a:lnTo>
                  <a:pt x="2110" y="1189"/>
                </a:lnTo>
                <a:lnTo>
                  <a:pt x="2110" y="1189"/>
                </a:lnTo>
                <a:lnTo>
                  <a:pt x="2110" y="1189"/>
                </a:lnTo>
                <a:lnTo>
                  <a:pt x="2111" y="1189"/>
                </a:lnTo>
                <a:lnTo>
                  <a:pt x="2111" y="1189"/>
                </a:lnTo>
                <a:lnTo>
                  <a:pt x="2111" y="1189"/>
                </a:lnTo>
                <a:lnTo>
                  <a:pt x="2111" y="1189"/>
                </a:lnTo>
                <a:lnTo>
                  <a:pt x="2112" y="1189"/>
                </a:lnTo>
                <a:lnTo>
                  <a:pt x="2112" y="1189"/>
                </a:lnTo>
                <a:lnTo>
                  <a:pt x="2112" y="1189"/>
                </a:lnTo>
                <a:lnTo>
                  <a:pt x="2112" y="1189"/>
                </a:lnTo>
                <a:lnTo>
                  <a:pt x="2113" y="1189"/>
                </a:lnTo>
                <a:lnTo>
                  <a:pt x="2113" y="1189"/>
                </a:lnTo>
                <a:lnTo>
                  <a:pt x="2113" y="1189"/>
                </a:lnTo>
                <a:lnTo>
                  <a:pt x="2113" y="1189"/>
                </a:lnTo>
                <a:lnTo>
                  <a:pt x="2114" y="1189"/>
                </a:lnTo>
                <a:lnTo>
                  <a:pt x="2114" y="1189"/>
                </a:lnTo>
                <a:lnTo>
                  <a:pt x="2114" y="1189"/>
                </a:lnTo>
                <a:lnTo>
                  <a:pt x="2114" y="1189"/>
                </a:lnTo>
                <a:lnTo>
                  <a:pt x="2114" y="1189"/>
                </a:lnTo>
                <a:lnTo>
                  <a:pt x="2115" y="1189"/>
                </a:lnTo>
                <a:lnTo>
                  <a:pt x="2115" y="1189"/>
                </a:lnTo>
                <a:lnTo>
                  <a:pt x="2115" y="1189"/>
                </a:lnTo>
                <a:lnTo>
                  <a:pt x="2115" y="1189"/>
                </a:lnTo>
                <a:lnTo>
                  <a:pt x="2116" y="1189"/>
                </a:lnTo>
                <a:lnTo>
                  <a:pt x="2116" y="1189"/>
                </a:lnTo>
                <a:lnTo>
                  <a:pt x="2116" y="1189"/>
                </a:lnTo>
                <a:lnTo>
                  <a:pt x="2117" y="1189"/>
                </a:lnTo>
                <a:lnTo>
                  <a:pt x="2117" y="1189"/>
                </a:lnTo>
                <a:lnTo>
                  <a:pt x="2117" y="1189"/>
                </a:lnTo>
                <a:lnTo>
                  <a:pt x="2117" y="1189"/>
                </a:lnTo>
                <a:lnTo>
                  <a:pt x="2117" y="1189"/>
                </a:lnTo>
                <a:lnTo>
                  <a:pt x="2118" y="1189"/>
                </a:lnTo>
                <a:lnTo>
                  <a:pt x="2118" y="1189"/>
                </a:lnTo>
                <a:lnTo>
                  <a:pt x="2118" y="1189"/>
                </a:lnTo>
                <a:lnTo>
                  <a:pt x="2118" y="1189"/>
                </a:lnTo>
                <a:lnTo>
                  <a:pt x="2119" y="1189"/>
                </a:lnTo>
                <a:lnTo>
                  <a:pt x="2119" y="1189"/>
                </a:lnTo>
                <a:lnTo>
                  <a:pt x="2119" y="1189"/>
                </a:lnTo>
                <a:lnTo>
                  <a:pt x="2119" y="1189"/>
                </a:lnTo>
                <a:lnTo>
                  <a:pt x="2119" y="1189"/>
                </a:lnTo>
                <a:lnTo>
                  <a:pt x="2120" y="1189"/>
                </a:lnTo>
                <a:lnTo>
                  <a:pt x="2120" y="1189"/>
                </a:lnTo>
                <a:lnTo>
                  <a:pt x="2120" y="1189"/>
                </a:lnTo>
                <a:lnTo>
                  <a:pt x="2121" y="1189"/>
                </a:lnTo>
                <a:lnTo>
                  <a:pt x="2121" y="1189"/>
                </a:lnTo>
                <a:lnTo>
                  <a:pt x="2121" y="1189"/>
                </a:lnTo>
                <a:lnTo>
                  <a:pt x="2121" y="1189"/>
                </a:lnTo>
                <a:lnTo>
                  <a:pt x="2121" y="1189"/>
                </a:lnTo>
                <a:lnTo>
                  <a:pt x="2122" y="1189"/>
                </a:lnTo>
                <a:lnTo>
                  <a:pt x="2122" y="1189"/>
                </a:lnTo>
                <a:lnTo>
                  <a:pt x="2122" y="1189"/>
                </a:lnTo>
                <a:lnTo>
                  <a:pt x="2122" y="1189"/>
                </a:lnTo>
                <a:lnTo>
                  <a:pt x="2123" y="1189"/>
                </a:lnTo>
                <a:lnTo>
                  <a:pt x="2123" y="1189"/>
                </a:lnTo>
                <a:lnTo>
                  <a:pt x="2123" y="1189"/>
                </a:lnTo>
                <a:lnTo>
                  <a:pt x="2123" y="1189"/>
                </a:lnTo>
                <a:lnTo>
                  <a:pt x="2124" y="1189"/>
                </a:lnTo>
                <a:lnTo>
                  <a:pt x="2124" y="1189"/>
                </a:lnTo>
                <a:lnTo>
                  <a:pt x="2124" y="1189"/>
                </a:lnTo>
                <a:lnTo>
                  <a:pt x="2124" y="1189"/>
                </a:lnTo>
                <a:lnTo>
                  <a:pt x="2125" y="1189"/>
                </a:lnTo>
                <a:lnTo>
                  <a:pt x="2125" y="1189"/>
                </a:lnTo>
                <a:lnTo>
                  <a:pt x="2125" y="1189"/>
                </a:lnTo>
                <a:lnTo>
                  <a:pt x="2125" y="1189"/>
                </a:lnTo>
                <a:lnTo>
                  <a:pt x="2125" y="1189"/>
                </a:lnTo>
                <a:lnTo>
                  <a:pt x="2126" y="1189"/>
                </a:lnTo>
                <a:lnTo>
                  <a:pt x="2126" y="1189"/>
                </a:lnTo>
                <a:lnTo>
                  <a:pt x="2126" y="1189"/>
                </a:lnTo>
                <a:lnTo>
                  <a:pt x="2126" y="1189"/>
                </a:lnTo>
                <a:lnTo>
                  <a:pt x="2127" y="1189"/>
                </a:lnTo>
                <a:lnTo>
                  <a:pt x="2127" y="1189"/>
                </a:lnTo>
                <a:lnTo>
                  <a:pt x="2127" y="1189"/>
                </a:lnTo>
                <a:lnTo>
                  <a:pt x="2127" y="1189"/>
                </a:lnTo>
                <a:lnTo>
                  <a:pt x="2128" y="1189"/>
                </a:lnTo>
                <a:lnTo>
                  <a:pt x="2128" y="1189"/>
                </a:lnTo>
                <a:lnTo>
                  <a:pt x="2128" y="1189"/>
                </a:lnTo>
                <a:lnTo>
                  <a:pt x="2128" y="1189"/>
                </a:lnTo>
                <a:lnTo>
                  <a:pt x="2129" y="1189"/>
                </a:lnTo>
                <a:lnTo>
                  <a:pt x="2129" y="1189"/>
                </a:lnTo>
                <a:lnTo>
                  <a:pt x="2129" y="1189"/>
                </a:lnTo>
                <a:lnTo>
                  <a:pt x="2129" y="1189"/>
                </a:lnTo>
                <a:lnTo>
                  <a:pt x="2129" y="1189"/>
                </a:lnTo>
                <a:lnTo>
                  <a:pt x="2130" y="1189"/>
                </a:lnTo>
                <a:lnTo>
                  <a:pt x="2130" y="1189"/>
                </a:lnTo>
                <a:lnTo>
                  <a:pt x="2130" y="1189"/>
                </a:lnTo>
                <a:lnTo>
                  <a:pt x="2130" y="1189"/>
                </a:lnTo>
                <a:lnTo>
                  <a:pt x="2131" y="1189"/>
                </a:lnTo>
                <a:lnTo>
                  <a:pt x="2131" y="1189"/>
                </a:lnTo>
                <a:lnTo>
                  <a:pt x="2131" y="1189"/>
                </a:lnTo>
                <a:lnTo>
                  <a:pt x="2132" y="1189"/>
                </a:lnTo>
                <a:lnTo>
                  <a:pt x="2132" y="1189"/>
                </a:lnTo>
                <a:lnTo>
                  <a:pt x="2132" y="1189"/>
                </a:lnTo>
                <a:lnTo>
                  <a:pt x="2132" y="1189"/>
                </a:lnTo>
                <a:lnTo>
                  <a:pt x="2132" y="1189"/>
                </a:lnTo>
                <a:lnTo>
                  <a:pt x="2133" y="1189"/>
                </a:lnTo>
                <a:lnTo>
                  <a:pt x="2133" y="1189"/>
                </a:lnTo>
                <a:lnTo>
                  <a:pt x="2133" y="1189"/>
                </a:lnTo>
                <a:lnTo>
                  <a:pt x="2133" y="1189"/>
                </a:lnTo>
                <a:lnTo>
                  <a:pt x="2134" y="1189"/>
                </a:lnTo>
                <a:lnTo>
                  <a:pt x="2134" y="1189"/>
                </a:lnTo>
                <a:lnTo>
                  <a:pt x="2134" y="1189"/>
                </a:lnTo>
                <a:lnTo>
                  <a:pt x="2134" y="1189"/>
                </a:lnTo>
                <a:lnTo>
                  <a:pt x="2134" y="1189"/>
                </a:lnTo>
                <a:lnTo>
                  <a:pt x="2135" y="1189"/>
                </a:lnTo>
                <a:lnTo>
                  <a:pt x="2135" y="1189"/>
                </a:lnTo>
                <a:lnTo>
                  <a:pt x="2135" y="1189"/>
                </a:lnTo>
                <a:lnTo>
                  <a:pt x="2136" y="1189"/>
                </a:lnTo>
                <a:lnTo>
                  <a:pt x="2136" y="1189"/>
                </a:lnTo>
                <a:lnTo>
                  <a:pt x="2136" y="1189"/>
                </a:lnTo>
                <a:lnTo>
                  <a:pt x="2136" y="1189"/>
                </a:lnTo>
                <a:lnTo>
                  <a:pt x="2136" y="1189"/>
                </a:lnTo>
                <a:lnTo>
                  <a:pt x="2137" y="1189"/>
                </a:lnTo>
                <a:lnTo>
                  <a:pt x="2137" y="1189"/>
                </a:lnTo>
                <a:lnTo>
                  <a:pt x="2137" y="1189"/>
                </a:lnTo>
                <a:lnTo>
                  <a:pt x="2137" y="1189"/>
                </a:lnTo>
                <a:lnTo>
                  <a:pt x="2138" y="1189"/>
                </a:lnTo>
                <a:lnTo>
                  <a:pt x="2138" y="1189"/>
                </a:lnTo>
                <a:lnTo>
                  <a:pt x="2138" y="1189"/>
                </a:lnTo>
                <a:lnTo>
                  <a:pt x="2138" y="1189"/>
                </a:lnTo>
                <a:lnTo>
                  <a:pt x="2138" y="1189"/>
                </a:lnTo>
                <a:lnTo>
                  <a:pt x="2139" y="1189"/>
                </a:lnTo>
                <a:lnTo>
                  <a:pt x="2139" y="1189"/>
                </a:lnTo>
                <a:lnTo>
                  <a:pt x="2139" y="1189"/>
                </a:lnTo>
                <a:lnTo>
                  <a:pt x="2140" y="1189"/>
                </a:lnTo>
                <a:lnTo>
                  <a:pt x="2140" y="1189"/>
                </a:lnTo>
                <a:lnTo>
                  <a:pt x="2140" y="1189"/>
                </a:lnTo>
                <a:lnTo>
                  <a:pt x="2140" y="1189"/>
                </a:lnTo>
                <a:lnTo>
                  <a:pt x="2140" y="1189"/>
                </a:lnTo>
                <a:lnTo>
                  <a:pt x="2141" y="1189"/>
                </a:lnTo>
                <a:lnTo>
                  <a:pt x="2141" y="1189"/>
                </a:lnTo>
                <a:lnTo>
                  <a:pt x="2141" y="1189"/>
                </a:lnTo>
                <a:lnTo>
                  <a:pt x="2141" y="1189"/>
                </a:lnTo>
                <a:lnTo>
                  <a:pt x="2142" y="1189"/>
                </a:lnTo>
                <a:lnTo>
                  <a:pt x="2142" y="1189"/>
                </a:lnTo>
                <a:lnTo>
                  <a:pt x="2142" y="1189"/>
                </a:lnTo>
                <a:lnTo>
                  <a:pt x="2142" y="1189"/>
                </a:lnTo>
                <a:lnTo>
                  <a:pt x="2143" y="1189"/>
                </a:lnTo>
                <a:lnTo>
                  <a:pt x="2143" y="1189"/>
                </a:lnTo>
                <a:lnTo>
                  <a:pt x="2143" y="1189"/>
                </a:lnTo>
                <a:lnTo>
                  <a:pt x="2143" y="1189"/>
                </a:lnTo>
                <a:lnTo>
                  <a:pt x="2144" y="1189"/>
                </a:lnTo>
                <a:lnTo>
                  <a:pt x="2144" y="1189"/>
                </a:lnTo>
                <a:lnTo>
                  <a:pt x="2144" y="1189"/>
                </a:lnTo>
                <a:lnTo>
                  <a:pt x="2144" y="1189"/>
                </a:lnTo>
                <a:lnTo>
                  <a:pt x="2145" y="1189"/>
                </a:lnTo>
                <a:lnTo>
                  <a:pt x="2145" y="1189"/>
                </a:lnTo>
                <a:lnTo>
                  <a:pt x="2145" y="1189"/>
                </a:lnTo>
                <a:lnTo>
                  <a:pt x="2145" y="1189"/>
                </a:lnTo>
                <a:lnTo>
                  <a:pt x="2145" y="1189"/>
                </a:lnTo>
                <a:lnTo>
                  <a:pt x="2146" y="1189"/>
                </a:lnTo>
                <a:lnTo>
                  <a:pt x="2146" y="1189"/>
                </a:lnTo>
                <a:lnTo>
                  <a:pt x="2146" y="1189"/>
                </a:lnTo>
                <a:lnTo>
                  <a:pt x="2147" y="1189"/>
                </a:lnTo>
                <a:lnTo>
                  <a:pt x="2147" y="1189"/>
                </a:lnTo>
                <a:lnTo>
                  <a:pt x="2147" y="1189"/>
                </a:lnTo>
                <a:lnTo>
                  <a:pt x="2147" y="1189"/>
                </a:lnTo>
                <a:lnTo>
                  <a:pt x="2147" y="1189"/>
                </a:lnTo>
                <a:lnTo>
                  <a:pt x="2148" y="1189"/>
                </a:lnTo>
                <a:lnTo>
                  <a:pt x="2148" y="1189"/>
                </a:lnTo>
                <a:lnTo>
                  <a:pt x="2148" y="1189"/>
                </a:lnTo>
                <a:lnTo>
                  <a:pt x="2148" y="1189"/>
                </a:lnTo>
                <a:lnTo>
                  <a:pt x="2149" y="1189"/>
                </a:lnTo>
                <a:lnTo>
                  <a:pt x="2149" y="1189"/>
                </a:lnTo>
                <a:lnTo>
                  <a:pt x="2149" y="1189"/>
                </a:lnTo>
                <a:lnTo>
                  <a:pt x="2149" y="1189"/>
                </a:lnTo>
                <a:lnTo>
                  <a:pt x="2149" y="1189"/>
                </a:lnTo>
                <a:lnTo>
                  <a:pt x="2150" y="1189"/>
                </a:lnTo>
                <a:lnTo>
                  <a:pt x="2150" y="1189"/>
                </a:lnTo>
                <a:lnTo>
                  <a:pt x="2150" y="1189"/>
                </a:lnTo>
                <a:lnTo>
                  <a:pt x="2151" y="1189"/>
                </a:lnTo>
                <a:lnTo>
                  <a:pt x="2151" y="1189"/>
                </a:lnTo>
                <a:lnTo>
                  <a:pt x="2151" y="1189"/>
                </a:lnTo>
                <a:lnTo>
                  <a:pt x="2151" y="1189"/>
                </a:lnTo>
                <a:lnTo>
                  <a:pt x="2151" y="1189"/>
                </a:lnTo>
                <a:lnTo>
                  <a:pt x="2152" y="1189"/>
                </a:lnTo>
                <a:lnTo>
                  <a:pt x="2152" y="1189"/>
                </a:lnTo>
                <a:lnTo>
                  <a:pt x="2152" y="1189"/>
                </a:lnTo>
                <a:lnTo>
                  <a:pt x="2152" y="1189"/>
                </a:lnTo>
                <a:lnTo>
                  <a:pt x="2153" y="1189"/>
                </a:lnTo>
                <a:lnTo>
                  <a:pt x="2153" y="1189"/>
                </a:lnTo>
                <a:lnTo>
                  <a:pt x="2153" y="1189"/>
                </a:lnTo>
                <a:lnTo>
                  <a:pt x="2153" y="1189"/>
                </a:lnTo>
                <a:lnTo>
                  <a:pt x="2153" y="1189"/>
                </a:lnTo>
                <a:lnTo>
                  <a:pt x="2154" y="1189"/>
                </a:lnTo>
                <a:lnTo>
                  <a:pt x="2154" y="1189"/>
                </a:lnTo>
                <a:lnTo>
                  <a:pt x="2154" y="1189"/>
                </a:lnTo>
                <a:lnTo>
                  <a:pt x="2155" y="1189"/>
                </a:lnTo>
                <a:lnTo>
                  <a:pt x="2155" y="1189"/>
                </a:lnTo>
                <a:lnTo>
                  <a:pt x="2155" y="1189"/>
                </a:lnTo>
                <a:lnTo>
                  <a:pt x="2155" y="1189"/>
                </a:lnTo>
                <a:lnTo>
                  <a:pt x="2155" y="1189"/>
                </a:lnTo>
                <a:lnTo>
                  <a:pt x="2156" y="1189"/>
                </a:lnTo>
                <a:lnTo>
                  <a:pt x="2156" y="1189"/>
                </a:lnTo>
                <a:lnTo>
                  <a:pt x="2156" y="1189"/>
                </a:lnTo>
                <a:lnTo>
                  <a:pt x="2156" y="1189"/>
                </a:lnTo>
                <a:lnTo>
                  <a:pt x="2157" y="1189"/>
                </a:lnTo>
                <a:lnTo>
                  <a:pt x="2157" y="1189"/>
                </a:lnTo>
                <a:lnTo>
                  <a:pt x="2157" y="1189"/>
                </a:lnTo>
                <a:lnTo>
                  <a:pt x="2158" y="1189"/>
                </a:lnTo>
                <a:lnTo>
                  <a:pt x="2158" y="1189"/>
                </a:lnTo>
                <a:lnTo>
                  <a:pt x="2158" y="1189"/>
                </a:lnTo>
                <a:lnTo>
                  <a:pt x="2158" y="1189"/>
                </a:lnTo>
                <a:lnTo>
                  <a:pt x="2158" y="1189"/>
                </a:lnTo>
                <a:lnTo>
                  <a:pt x="2159" y="1189"/>
                </a:lnTo>
                <a:lnTo>
                  <a:pt x="2159" y="1189"/>
                </a:lnTo>
                <a:lnTo>
                  <a:pt x="2159" y="1189"/>
                </a:lnTo>
                <a:lnTo>
                  <a:pt x="2159" y="1189"/>
                </a:lnTo>
                <a:lnTo>
                  <a:pt x="2160" y="1189"/>
                </a:lnTo>
                <a:lnTo>
                  <a:pt x="2160" y="1189"/>
                </a:lnTo>
                <a:lnTo>
                  <a:pt x="2160" y="1189"/>
                </a:lnTo>
                <a:lnTo>
                  <a:pt x="2160" y="1189"/>
                </a:lnTo>
                <a:lnTo>
                  <a:pt x="2160" y="1189"/>
                </a:lnTo>
                <a:lnTo>
                  <a:pt x="2161" y="1189"/>
                </a:lnTo>
                <a:lnTo>
                  <a:pt x="2161" y="1189"/>
                </a:lnTo>
                <a:lnTo>
                  <a:pt x="2161" y="1189"/>
                </a:lnTo>
                <a:lnTo>
                  <a:pt x="2162" y="1189"/>
                </a:lnTo>
                <a:lnTo>
                  <a:pt x="2162" y="1189"/>
                </a:lnTo>
                <a:lnTo>
                  <a:pt x="2162" y="1189"/>
                </a:lnTo>
                <a:lnTo>
                  <a:pt x="2162" y="1189"/>
                </a:lnTo>
                <a:lnTo>
                  <a:pt x="2162" y="1189"/>
                </a:lnTo>
                <a:lnTo>
                  <a:pt x="2163" y="1189"/>
                </a:lnTo>
                <a:lnTo>
                  <a:pt x="2163" y="1189"/>
                </a:lnTo>
                <a:lnTo>
                  <a:pt x="2163" y="1189"/>
                </a:lnTo>
                <a:lnTo>
                  <a:pt x="2163" y="1189"/>
                </a:lnTo>
                <a:lnTo>
                  <a:pt x="2164" y="1189"/>
                </a:lnTo>
                <a:lnTo>
                  <a:pt x="2164" y="1189"/>
                </a:lnTo>
                <a:lnTo>
                  <a:pt x="2164" y="1189"/>
                </a:lnTo>
                <a:lnTo>
                  <a:pt x="2164" y="1189"/>
                </a:lnTo>
                <a:lnTo>
                  <a:pt x="2164" y="1189"/>
                </a:lnTo>
                <a:lnTo>
                  <a:pt x="2165" y="1189"/>
                </a:lnTo>
                <a:lnTo>
                  <a:pt x="2165" y="1189"/>
                </a:lnTo>
                <a:lnTo>
                  <a:pt x="2165" y="1189"/>
                </a:lnTo>
                <a:lnTo>
                  <a:pt x="2166" y="1189"/>
                </a:lnTo>
                <a:lnTo>
                  <a:pt x="2166" y="1189"/>
                </a:lnTo>
                <a:lnTo>
                  <a:pt x="2166" y="1189"/>
                </a:lnTo>
                <a:lnTo>
                  <a:pt x="2166" y="1189"/>
                </a:lnTo>
                <a:lnTo>
                  <a:pt x="2166" y="1189"/>
                </a:lnTo>
                <a:lnTo>
                  <a:pt x="2167" y="1189"/>
                </a:lnTo>
                <a:lnTo>
                  <a:pt x="2167" y="1189"/>
                </a:lnTo>
                <a:lnTo>
                  <a:pt x="2167" y="1189"/>
                </a:lnTo>
                <a:lnTo>
                  <a:pt x="2167" y="1189"/>
                </a:lnTo>
                <a:lnTo>
                  <a:pt x="2168" y="1189"/>
                </a:lnTo>
                <a:lnTo>
                  <a:pt x="2168" y="1189"/>
                </a:lnTo>
                <a:lnTo>
                  <a:pt x="2168" y="1189"/>
                </a:lnTo>
                <a:lnTo>
                  <a:pt x="2168" y="1189"/>
                </a:lnTo>
                <a:lnTo>
                  <a:pt x="2168" y="1189"/>
                </a:lnTo>
                <a:lnTo>
                  <a:pt x="2169" y="1189"/>
                </a:lnTo>
                <a:lnTo>
                  <a:pt x="2169" y="1189"/>
                </a:lnTo>
                <a:lnTo>
                  <a:pt x="2169" y="1189"/>
                </a:lnTo>
                <a:lnTo>
                  <a:pt x="2170" y="1189"/>
                </a:lnTo>
                <a:lnTo>
                  <a:pt x="2170" y="1189"/>
                </a:lnTo>
                <a:lnTo>
                  <a:pt x="2170" y="1189"/>
                </a:lnTo>
                <a:lnTo>
                  <a:pt x="2170" y="1189"/>
                </a:lnTo>
                <a:lnTo>
                  <a:pt x="2171" y="1189"/>
                </a:lnTo>
                <a:lnTo>
                  <a:pt x="2171" y="1189"/>
                </a:lnTo>
                <a:lnTo>
                  <a:pt x="2171" y="1189"/>
                </a:lnTo>
                <a:lnTo>
                  <a:pt x="2171" y="1189"/>
                </a:lnTo>
                <a:lnTo>
                  <a:pt x="2171" y="1189"/>
                </a:lnTo>
                <a:lnTo>
                  <a:pt x="2172" y="1189"/>
                </a:lnTo>
                <a:lnTo>
                  <a:pt x="2172" y="1189"/>
                </a:lnTo>
                <a:lnTo>
                  <a:pt x="2172" y="1189"/>
                </a:lnTo>
                <a:lnTo>
                  <a:pt x="2173" y="1189"/>
                </a:lnTo>
                <a:lnTo>
                  <a:pt x="2173" y="1189"/>
                </a:lnTo>
                <a:lnTo>
                  <a:pt x="2173" y="1189"/>
                </a:lnTo>
                <a:lnTo>
                  <a:pt x="2173" y="1189"/>
                </a:lnTo>
                <a:lnTo>
                  <a:pt x="2173" y="1189"/>
                </a:lnTo>
                <a:lnTo>
                  <a:pt x="2174" y="1189"/>
                </a:lnTo>
                <a:lnTo>
                  <a:pt x="2174" y="1189"/>
                </a:lnTo>
                <a:lnTo>
                  <a:pt x="2174" y="1189"/>
                </a:lnTo>
                <a:lnTo>
                  <a:pt x="2174" y="1189"/>
                </a:lnTo>
                <a:lnTo>
                  <a:pt x="2175" y="1189"/>
                </a:lnTo>
                <a:lnTo>
                  <a:pt x="2175" y="1189"/>
                </a:lnTo>
                <a:lnTo>
                  <a:pt x="2175" y="1189"/>
                </a:lnTo>
                <a:lnTo>
                  <a:pt x="2175" y="1189"/>
                </a:lnTo>
                <a:lnTo>
                  <a:pt x="2175" y="1189"/>
                </a:lnTo>
                <a:lnTo>
                  <a:pt x="2176" y="1189"/>
                </a:lnTo>
                <a:lnTo>
                  <a:pt x="2176" y="1189"/>
                </a:lnTo>
                <a:lnTo>
                  <a:pt x="2176" y="1189"/>
                </a:lnTo>
                <a:lnTo>
                  <a:pt x="2177" y="1189"/>
                </a:lnTo>
                <a:lnTo>
                  <a:pt x="2177" y="1189"/>
                </a:lnTo>
                <a:lnTo>
                  <a:pt x="2177" y="1189"/>
                </a:lnTo>
                <a:lnTo>
                  <a:pt x="2177" y="1189"/>
                </a:lnTo>
                <a:lnTo>
                  <a:pt x="2177" y="1189"/>
                </a:lnTo>
                <a:lnTo>
                  <a:pt x="2178" y="1189"/>
                </a:lnTo>
                <a:lnTo>
                  <a:pt x="2178" y="1189"/>
                </a:lnTo>
                <a:lnTo>
                  <a:pt x="2178" y="1189"/>
                </a:lnTo>
                <a:lnTo>
                  <a:pt x="2178" y="1189"/>
                </a:lnTo>
                <a:lnTo>
                  <a:pt x="2179" y="1189"/>
                </a:lnTo>
                <a:lnTo>
                  <a:pt x="2179" y="1189"/>
                </a:lnTo>
                <a:lnTo>
                  <a:pt x="2179" y="1189"/>
                </a:lnTo>
                <a:lnTo>
                  <a:pt x="2179" y="1189"/>
                </a:lnTo>
                <a:lnTo>
                  <a:pt x="2179" y="1189"/>
                </a:lnTo>
                <a:lnTo>
                  <a:pt x="2180" y="1189"/>
                </a:lnTo>
                <a:lnTo>
                  <a:pt x="2180" y="1189"/>
                </a:lnTo>
                <a:lnTo>
                  <a:pt x="2180" y="1189"/>
                </a:lnTo>
                <a:lnTo>
                  <a:pt x="2181" y="1189"/>
                </a:lnTo>
                <a:lnTo>
                  <a:pt x="2181" y="1189"/>
                </a:lnTo>
                <a:lnTo>
                  <a:pt x="2181" y="1189"/>
                </a:lnTo>
                <a:lnTo>
                  <a:pt x="2181" y="1189"/>
                </a:lnTo>
                <a:lnTo>
                  <a:pt x="2181" y="1189"/>
                </a:lnTo>
                <a:lnTo>
                  <a:pt x="2182" y="1189"/>
                </a:lnTo>
                <a:lnTo>
                  <a:pt x="2182" y="1189"/>
                </a:lnTo>
                <a:lnTo>
                  <a:pt x="2182" y="1189"/>
                </a:lnTo>
                <a:lnTo>
                  <a:pt x="2182" y="1189"/>
                </a:lnTo>
                <a:lnTo>
                  <a:pt x="2183" y="1189"/>
                </a:lnTo>
                <a:lnTo>
                  <a:pt x="2183" y="1189"/>
                </a:lnTo>
                <a:lnTo>
                  <a:pt x="2183" y="1189"/>
                </a:lnTo>
                <a:lnTo>
                  <a:pt x="2184" y="1189"/>
                </a:lnTo>
                <a:lnTo>
                  <a:pt x="2184" y="1189"/>
                </a:lnTo>
                <a:lnTo>
                  <a:pt x="2184" y="1189"/>
                </a:lnTo>
                <a:lnTo>
                  <a:pt x="2184" y="1189"/>
                </a:lnTo>
                <a:lnTo>
                  <a:pt x="2184" y="1189"/>
                </a:lnTo>
                <a:lnTo>
                  <a:pt x="2185" y="1189"/>
                </a:lnTo>
                <a:lnTo>
                  <a:pt x="2185" y="1189"/>
                </a:lnTo>
                <a:lnTo>
                  <a:pt x="2185" y="1189"/>
                </a:lnTo>
                <a:lnTo>
                  <a:pt x="2185" y="1189"/>
                </a:lnTo>
                <a:lnTo>
                  <a:pt x="2186" y="1189"/>
                </a:lnTo>
                <a:lnTo>
                  <a:pt x="2186" y="1189"/>
                </a:lnTo>
                <a:lnTo>
                  <a:pt x="2186" y="1189"/>
                </a:lnTo>
                <a:lnTo>
                  <a:pt x="2186" y="1189"/>
                </a:lnTo>
                <a:lnTo>
                  <a:pt x="2186" y="1189"/>
                </a:lnTo>
                <a:lnTo>
                  <a:pt x="2187" y="1189"/>
                </a:lnTo>
                <a:lnTo>
                  <a:pt x="2187" y="1189"/>
                </a:lnTo>
                <a:lnTo>
                  <a:pt x="2187" y="1189"/>
                </a:lnTo>
                <a:lnTo>
                  <a:pt x="2188" y="1189"/>
                </a:lnTo>
                <a:lnTo>
                  <a:pt x="2188" y="1189"/>
                </a:lnTo>
                <a:lnTo>
                  <a:pt x="2188" y="1189"/>
                </a:lnTo>
                <a:lnTo>
                  <a:pt x="2188" y="1189"/>
                </a:lnTo>
                <a:lnTo>
                  <a:pt x="2188" y="1189"/>
                </a:lnTo>
                <a:lnTo>
                  <a:pt x="2189" y="1189"/>
                </a:lnTo>
                <a:lnTo>
                  <a:pt x="2189" y="1189"/>
                </a:lnTo>
                <a:lnTo>
                  <a:pt x="2189" y="1189"/>
                </a:lnTo>
                <a:lnTo>
                  <a:pt x="2189" y="1189"/>
                </a:lnTo>
                <a:lnTo>
                  <a:pt x="2190" y="1189"/>
                </a:lnTo>
                <a:lnTo>
                  <a:pt x="2190" y="1189"/>
                </a:lnTo>
                <a:lnTo>
                  <a:pt x="2190" y="1189"/>
                </a:lnTo>
                <a:lnTo>
                  <a:pt x="2190" y="1189"/>
                </a:lnTo>
                <a:lnTo>
                  <a:pt x="2190" y="1189"/>
                </a:lnTo>
                <a:lnTo>
                  <a:pt x="2191" y="1189"/>
                </a:lnTo>
                <a:lnTo>
                  <a:pt x="2191" y="1189"/>
                </a:lnTo>
                <a:lnTo>
                  <a:pt x="2191" y="1189"/>
                </a:lnTo>
                <a:lnTo>
                  <a:pt x="2192" y="1189"/>
                </a:lnTo>
                <a:lnTo>
                  <a:pt x="2192" y="1189"/>
                </a:lnTo>
                <a:lnTo>
                  <a:pt x="2192" y="1189"/>
                </a:lnTo>
                <a:lnTo>
                  <a:pt x="2192" y="1189"/>
                </a:lnTo>
                <a:lnTo>
                  <a:pt x="2192" y="1189"/>
                </a:lnTo>
                <a:lnTo>
                  <a:pt x="2193" y="1189"/>
                </a:lnTo>
                <a:lnTo>
                  <a:pt x="2193" y="1189"/>
                </a:lnTo>
                <a:lnTo>
                  <a:pt x="2193" y="1189"/>
                </a:lnTo>
                <a:lnTo>
                  <a:pt x="2193" y="1189"/>
                </a:lnTo>
                <a:lnTo>
                  <a:pt x="2194" y="1189"/>
                </a:lnTo>
                <a:lnTo>
                  <a:pt x="2194" y="1189"/>
                </a:lnTo>
                <a:lnTo>
                  <a:pt x="2194" y="1189"/>
                </a:lnTo>
                <a:lnTo>
                  <a:pt x="2194" y="1189"/>
                </a:lnTo>
                <a:lnTo>
                  <a:pt x="2194" y="1189"/>
                </a:lnTo>
                <a:lnTo>
                  <a:pt x="2195" y="1189"/>
                </a:lnTo>
                <a:lnTo>
                  <a:pt x="2195" y="1189"/>
                </a:lnTo>
                <a:lnTo>
                  <a:pt x="2195" y="1189"/>
                </a:lnTo>
                <a:lnTo>
                  <a:pt x="2196" y="1189"/>
                </a:lnTo>
                <a:lnTo>
                  <a:pt x="2196" y="1189"/>
                </a:lnTo>
                <a:lnTo>
                  <a:pt x="2196" y="1189"/>
                </a:lnTo>
                <a:lnTo>
                  <a:pt x="2196" y="1189"/>
                </a:lnTo>
                <a:lnTo>
                  <a:pt x="2197" y="1189"/>
                </a:lnTo>
                <a:lnTo>
                  <a:pt x="2197" y="1189"/>
                </a:lnTo>
                <a:lnTo>
                  <a:pt x="2197" y="1189"/>
                </a:lnTo>
                <a:lnTo>
                  <a:pt x="2197" y="1189"/>
                </a:lnTo>
                <a:lnTo>
                  <a:pt x="2197" y="1189"/>
                </a:lnTo>
                <a:lnTo>
                  <a:pt x="2198" y="1189"/>
                </a:lnTo>
                <a:lnTo>
                  <a:pt x="2198" y="1189"/>
                </a:lnTo>
                <a:lnTo>
                  <a:pt x="2198" y="1189"/>
                </a:lnTo>
                <a:lnTo>
                  <a:pt x="2199" y="1189"/>
                </a:lnTo>
                <a:lnTo>
                  <a:pt x="2199" y="1189"/>
                </a:lnTo>
                <a:lnTo>
                  <a:pt x="2199" y="1189"/>
                </a:lnTo>
                <a:lnTo>
                  <a:pt x="2199" y="1189"/>
                </a:lnTo>
                <a:lnTo>
                  <a:pt x="2199" y="1189"/>
                </a:lnTo>
                <a:lnTo>
                  <a:pt x="2200" y="1189"/>
                </a:lnTo>
                <a:lnTo>
                  <a:pt x="2200" y="1189"/>
                </a:lnTo>
                <a:lnTo>
                  <a:pt x="2200" y="1189"/>
                </a:lnTo>
                <a:lnTo>
                  <a:pt x="2200" y="1189"/>
                </a:lnTo>
                <a:lnTo>
                  <a:pt x="2201" y="1189"/>
                </a:lnTo>
                <a:lnTo>
                  <a:pt x="2201" y="1189"/>
                </a:lnTo>
                <a:lnTo>
                  <a:pt x="2201" y="1189"/>
                </a:lnTo>
                <a:lnTo>
                  <a:pt x="2201" y="1189"/>
                </a:lnTo>
                <a:lnTo>
                  <a:pt x="2201" y="1189"/>
                </a:lnTo>
                <a:lnTo>
                  <a:pt x="2202" y="1189"/>
                </a:lnTo>
                <a:lnTo>
                  <a:pt x="2202" y="1189"/>
                </a:lnTo>
                <a:lnTo>
                  <a:pt x="2202" y="1189"/>
                </a:lnTo>
                <a:lnTo>
                  <a:pt x="2203" y="1189"/>
                </a:lnTo>
                <a:lnTo>
                  <a:pt x="2203" y="1189"/>
                </a:lnTo>
                <a:lnTo>
                  <a:pt x="2203" y="1189"/>
                </a:lnTo>
                <a:lnTo>
                  <a:pt x="2203" y="1189"/>
                </a:lnTo>
                <a:lnTo>
                  <a:pt x="2203" y="1189"/>
                </a:lnTo>
                <a:lnTo>
                  <a:pt x="2204" y="1189"/>
                </a:lnTo>
                <a:lnTo>
                  <a:pt x="2204" y="1189"/>
                </a:lnTo>
                <a:lnTo>
                  <a:pt x="2204" y="1189"/>
                </a:lnTo>
                <a:lnTo>
                  <a:pt x="2204" y="1189"/>
                </a:lnTo>
                <a:lnTo>
                  <a:pt x="2205" y="1189"/>
                </a:lnTo>
                <a:lnTo>
                  <a:pt x="2205" y="1189"/>
                </a:lnTo>
                <a:lnTo>
                  <a:pt x="2205" y="1189"/>
                </a:lnTo>
                <a:lnTo>
                  <a:pt x="2205" y="1189"/>
                </a:lnTo>
                <a:lnTo>
                  <a:pt x="2205" y="1189"/>
                </a:lnTo>
                <a:lnTo>
                  <a:pt x="2206" y="1189"/>
                </a:lnTo>
                <a:lnTo>
                  <a:pt x="2206" y="1189"/>
                </a:lnTo>
                <a:lnTo>
                  <a:pt x="2206" y="1189"/>
                </a:lnTo>
                <a:lnTo>
                  <a:pt x="2207" y="1189"/>
                </a:lnTo>
                <a:lnTo>
                  <a:pt x="2207" y="1189"/>
                </a:lnTo>
                <a:lnTo>
                  <a:pt x="2207" y="1189"/>
                </a:lnTo>
                <a:lnTo>
                  <a:pt x="2207" y="1189"/>
                </a:lnTo>
                <a:lnTo>
                  <a:pt x="2207" y="1189"/>
                </a:lnTo>
                <a:lnTo>
                  <a:pt x="2208" y="1189"/>
                </a:lnTo>
                <a:lnTo>
                  <a:pt x="2208" y="1189"/>
                </a:lnTo>
                <a:lnTo>
                  <a:pt x="2208" y="1189"/>
                </a:lnTo>
                <a:lnTo>
                  <a:pt x="2208" y="1189"/>
                </a:lnTo>
                <a:lnTo>
                  <a:pt x="2209" y="1189"/>
                </a:lnTo>
                <a:lnTo>
                  <a:pt x="2209" y="1189"/>
                </a:lnTo>
                <a:lnTo>
                  <a:pt x="2209" y="1189"/>
                </a:lnTo>
                <a:lnTo>
                  <a:pt x="2209" y="1189"/>
                </a:lnTo>
                <a:lnTo>
                  <a:pt x="2209" y="1189"/>
                </a:lnTo>
                <a:lnTo>
                  <a:pt x="2210" y="1189"/>
                </a:lnTo>
                <a:lnTo>
                  <a:pt x="2210" y="1189"/>
                </a:lnTo>
                <a:lnTo>
                  <a:pt x="2210" y="1189"/>
                </a:lnTo>
                <a:lnTo>
                  <a:pt x="2211" y="1189"/>
                </a:lnTo>
                <a:lnTo>
                  <a:pt x="2211" y="1189"/>
                </a:lnTo>
                <a:lnTo>
                  <a:pt x="2211" y="1189"/>
                </a:lnTo>
                <a:lnTo>
                  <a:pt x="2211" y="1189"/>
                </a:lnTo>
                <a:lnTo>
                  <a:pt x="2212" y="1189"/>
                </a:lnTo>
                <a:lnTo>
                  <a:pt x="2212" y="1189"/>
                </a:lnTo>
                <a:lnTo>
                  <a:pt x="2212" y="1189"/>
                </a:lnTo>
                <a:lnTo>
                  <a:pt x="2212" y="1189"/>
                </a:lnTo>
                <a:lnTo>
                  <a:pt x="2212" y="1189"/>
                </a:lnTo>
                <a:lnTo>
                  <a:pt x="2213" y="1189"/>
                </a:lnTo>
                <a:lnTo>
                  <a:pt x="2213" y="1189"/>
                </a:lnTo>
                <a:lnTo>
                  <a:pt x="2213" y="1189"/>
                </a:lnTo>
                <a:lnTo>
                  <a:pt x="2214" y="1189"/>
                </a:lnTo>
                <a:lnTo>
                  <a:pt x="2214" y="1189"/>
                </a:lnTo>
                <a:lnTo>
                  <a:pt x="2214" y="1189"/>
                </a:lnTo>
                <a:lnTo>
                  <a:pt x="2214" y="1189"/>
                </a:lnTo>
                <a:lnTo>
                  <a:pt x="2214" y="1189"/>
                </a:lnTo>
                <a:lnTo>
                  <a:pt x="2215" y="1189"/>
                </a:lnTo>
                <a:lnTo>
                  <a:pt x="2215" y="1189"/>
                </a:lnTo>
                <a:lnTo>
                  <a:pt x="2215" y="1189"/>
                </a:lnTo>
                <a:lnTo>
                  <a:pt x="2215" y="1189"/>
                </a:lnTo>
                <a:lnTo>
                  <a:pt x="2216" y="1189"/>
                </a:lnTo>
                <a:lnTo>
                  <a:pt x="2216" y="1189"/>
                </a:lnTo>
                <a:lnTo>
                  <a:pt x="2216" y="1189"/>
                </a:lnTo>
                <a:lnTo>
                  <a:pt x="2216" y="1189"/>
                </a:lnTo>
                <a:lnTo>
                  <a:pt x="2216" y="1189"/>
                </a:lnTo>
                <a:lnTo>
                  <a:pt x="2217" y="1189"/>
                </a:lnTo>
                <a:lnTo>
                  <a:pt x="2217" y="1189"/>
                </a:lnTo>
                <a:lnTo>
                  <a:pt x="2217" y="1189"/>
                </a:lnTo>
                <a:lnTo>
                  <a:pt x="2218" y="1189"/>
                </a:lnTo>
                <a:lnTo>
                  <a:pt x="2218" y="1189"/>
                </a:lnTo>
                <a:lnTo>
                  <a:pt x="2218" y="1189"/>
                </a:lnTo>
                <a:lnTo>
                  <a:pt x="2218" y="1189"/>
                </a:lnTo>
                <a:lnTo>
                  <a:pt x="2218" y="1189"/>
                </a:lnTo>
                <a:lnTo>
                  <a:pt x="2219" y="1189"/>
                </a:lnTo>
                <a:lnTo>
                  <a:pt x="2219" y="1189"/>
                </a:lnTo>
                <a:lnTo>
                  <a:pt x="2219" y="1189"/>
                </a:lnTo>
                <a:lnTo>
                  <a:pt x="2219" y="1189"/>
                </a:lnTo>
                <a:lnTo>
                  <a:pt x="2220" y="1189"/>
                </a:lnTo>
                <a:lnTo>
                  <a:pt x="2220" y="1189"/>
                </a:lnTo>
                <a:lnTo>
                  <a:pt x="2220" y="1189"/>
                </a:lnTo>
                <a:lnTo>
                  <a:pt x="2220" y="1189"/>
                </a:lnTo>
                <a:lnTo>
                  <a:pt x="2220" y="1189"/>
                </a:lnTo>
                <a:lnTo>
                  <a:pt x="2221" y="1189"/>
                </a:lnTo>
                <a:lnTo>
                  <a:pt x="2221" y="1189"/>
                </a:lnTo>
                <a:lnTo>
                  <a:pt x="2221" y="1189"/>
                </a:lnTo>
                <a:lnTo>
                  <a:pt x="2222" y="1189"/>
                </a:lnTo>
                <a:lnTo>
                  <a:pt x="2222" y="1189"/>
                </a:lnTo>
                <a:lnTo>
                  <a:pt x="2222" y="1189"/>
                </a:lnTo>
                <a:lnTo>
                  <a:pt x="2222" y="1189"/>
                </a:lnTo>
                <a:lnTo>
                  <a:pt x="2222" y="1189"/>
                </a:lnTo>
                <a:lnTo>
                  <a:pt x="2223" y="1189"/>
                </a:lnTo>
                <a:lnTo>
                  <a:pt x="2223" y="1189"/>
                </a:lnTo>
                <a:lnTo>
                  <a:pt x="2223" y="1189"/>
                </a:lnTo>
                <a:lnTo>
                  <a:pt x="2223" y="1189"/>
                </a:lnTo>
                <a:lnTo>
                  <a:pt x="2224" y="1189"/>
                </a:lnTo>
                <a:lnTo>
                  <a:pt x="2224" y="1189"/>
                </a:lnTo>
                <a:lnTo>
                  <a:pt x="2224" y="1189"/>
                </a:lnTo>
                <a:lnTo>
                  <a:pt x="2224" y="1189"/>
                </a:lnTo>
                <a:lnTo>
                  <a:pt x="2225" y="1189"/>
                </a:lnTo>
                <a:lnTo>
                  <a:pt x="2225" y="1189"/>
                </a:lnTo>
                <a:lnTo>
                  <a:pt x="2225" y="1189"/>
                </a:lnTo>
                <a:lnTo>
                  <a:pt x="2225" y="1189"/>
                </a:lnTo>
                <a:lnTo>
                  <a:pt x="2226" y="1189"/>
                </a:lnTo>
                <a:lnTo>
                  <a:pt x="2226" y="1189"/>
                </a:lnTo>
                <a:lnTo>
                  <a:pt x="2226" y="1189"/>
                </a:lnTo>
                <a:lnTo>
                  <a:pt x="2226" y="1189"/>
                </a:lnTo>
                <a:lnTo>
                  <a:pt x="2227" y="1189"/>
                </a:lnTo>
                <a:lnTo>
                  <a:pt x="2227" y="1189"/>
                </a:lnTo>
                <a:lnTo>
                  <a:pt x="2227" y="1189"/>
                </a:lnTo>
                <a:lnTo>
                  <a:pt x="2227" y="1189"/>
                </a:lnTo>
                <a:lnTo>
                  <a:pt x="2227" y="1189"/>
                </a:lnTo>
                <a:lnTo>
                  <a:pt x="2228" y="1189"/>
                </a:lnTo>
                <a:lnTo>
                  <a:pt x="2228" y="1189"/>
                </a:lnTo>
                <a:lnTo>
                  <a:pt x="2228" y="1189"/>
                </a:lnTo>
                <a:lnTo>
                  <a:pt x="2228" y="1189"/>
                </a:lnTo>
                <a:lnTo>
                  <a:pt x="2229" y="1189"/>
                </a:lnTo>
                <a:lnTo>
                  <a:pt x="2229" y="1189"/>
                </a:lnTo>
                <a:lnTo>
                  <a:pt x="2229" y="1189"/>
                </a:lnTo>
                <a:lnTo>
                  <a:pt x="2229" y="1189"/>
                </a:lnTo>
                <a:lnTo>
                  <a:pt x="2230" y="1189"/>
                </a:lnTo>
                <a:lnTo>
                  <a:pt x="2230" y="1189"/>
                </a:lnTo>
                <a:lnTo>
                  <a:pt x="2230" y="1189"/>
                </a:lnTo>
                <a:lnTo>
                  <a:pt x="2230" y="1189"/>
                </a:lnTo>
                <a:lnTo>
                  <a:pt x="2231" y="1189"/>
                </a:lnTo>
                <a:lnTo>
                  <a:pt x="2231" y="1189"/>
                </a:lnTo>
                <a:lnTo>
                  <a:pt x="2231" y="1189"/>
                </a:lnTo>
                <a:lnTo>
                  <a:pt x="2231" y="1189"/>
                </a:lnTo>
                <a:lnTo>
                  <a:pt x="2231" y="1189"/>
                </a:lnTo>
                <a:lnTo>
                  <a:pt x="2232" y="1189"/>
                </a:lnTo>
                <a:lnTo>
                  <a:pt x="2232" y="1189"/>
                </a:lnTo>
                <a:lnTo>
                  <a:pt x="2232" y="1189"/>
                </a:lnTo>
                <a:lnTo>
                  <a:pt x="2233" y="1189"/>
                </a:lnTo>
                <a:lnTo>
                  <a:pt x="2233" y="1189"/>
                </a:lnTo>
                <a:lnTo>
                  <a:pt x="2233" y="1189"/>
                </a:lnTo>
                <a:lnTo>
                  <a:pt x="2233" y="1189"/>
                </a:lnTo>
                <a:lnTo>
                  <a:pt x="2233" y="1189"/>
                </a:lnTo>
                <a:lnTo>
                  <a:pt x="2234" y="1189"/>
                </a:lnTo>
                <a:lnTo>
                  <a:pt x="2234" y="1189"/>
                </a:lnTo>
                <a:lnTo>
                  <a:pt x="2234" y="1189"/>
                </a:lnTo>
                <a:lnTo>
                  <a:pt x="2234" y="1189"/>
                </a:lnTo>
                <a:lnTo>
                  <a:pt x="2235" y="1189"/>
                </a:lnTo>
                <a:lnTo>
                  <a:pt x="2235" y="1189"/>
                </a:lnTo>
                <a:lnTo>
                  <a:pt x="2235" y="1189"/>
                </a:lnTo>
                <a:lnTo>
                  <a:pt x="2235" y="1189"/>
                </a:lnTo>
                <a:lnTo>
                  <a:pt x="2235" y="1189"/>
                </a:lnTo>
                <a:lnTo>
                  <a:pt x="2236" y="1189"/>
                </a:lnTo>
                <a:lnTo>
                  <a:pt x="2236" y="1189"/>
                </a:lnTo>
                <a:lnTo>
                  <a:pt x="2236" y="1189"/>
                </a:lnTo>
                <a:lnTo>
                  <a:pt x="2237" y="1189"/>
                </a:lnTo>
                <a:lnTo>
                  <a:pt x="2237" y="1189"/>
                </a:lnTo>
                <a:lnTo>
                  <a:pt x="2237" y="1189"/>
                </a:lnTo>
                <a:lnTo>
                  <a:pt x="2237" y="1189"/>
                </a:lnTo>
                <a:lnTo>
                  <a:pt x="2238" y="1189"/>
                </a:lnTo>
                <a:lnTo>
                  <a:pt x="2238" y="1189"/>
                </a:lnTo>
                <a:lnTo>
                  <a:pt x="2238" y="1189"/>
                </a:lnTo>
                <a:lnTo>
                  <a:pt x="2238" y="1189"/>
                </a:lnTo>
                <a:lnTo>
                  <a:pt x="2238" y="1189"/>
                </a:lnTo>
                <a:lnTo>
                  <a:pt x="2239" y="1189"/>
                </a:lnTo>
                <a:lnTo>
                  <a:pt x="2239" y="1189"/>
                </a:lnTo>
                <a:lnTo>
                  <a:pt x="2239" y="1189"/>
                </a:lnTo>
                <a:lnTo>
                  <a:pt x="2239" y="1189"/>
                </a:lnTo>
                <a:lnTo>
                  <a:pt x="2240" y="1189"/>
                </a:lnTo>
                <a:lnTo>
                  <a:pt x="2240" y="1189"/>
                </a:lnTo>
                <a:lnTo>
                  <a:pt x="2240" y="1189"/>
                </a:lnTo>
                <a:lnTo>
                  <a:pt x="2240" y="1189"/>
                </a:lnTo>
                <a:lnTo>
                  <a:pt x="2241" y="1189"/>
                </a:lnTo>
                <a:lnTo>
                  <a:pt x="2241" y="1189"/>
                </a:lnTo>
                <a:lnTo>
                  <a:pt x="2241" y="1189"/>
                </a:lnTo>
                <a:lnTo>
                  <a:pt x="2241" y="1189"/>
                </a:lnTo>
                <a:lnTo>
                  <a:pt x="2242" y="1189"/>
                </a:lnTo>
                <a:lnTo>
                  <a:pt x="2242" y="1189"/>
                </a:lnTo>
                <a:lnTo>
                  <a:pt x="2242" y="1189"/>
                </a:lnTo>
                <a:lnTo>
                  <a:pt x="2242" y="1189"/>
                </a:lnTo>
                <a:lnTo>
                  <a:pt x="2242" y="1189"/>
                </a:lnTo>
                <a:lnTo>
                  <a:pt x="2243" y="1189"/>
                </a:lnTo>
                <a:lnTo>
                  <a:pt x="2243" y="1189"/>
                </a:lnTo>
                <a:lnTo>
                  <a:pt x="2243" y="1189"/>
                </a:lnTo>
                <a:lnTo>
                  <a:pt x="2243" y="1189"/>
                </a:lnTo>
                <a:lnTo>
                  <a:pt x="2244" y="1189"/>
                </a:lnTo>
                <a:lnTo>
                  <a:pt x="2244" y="1189"/>
                </a:lnTo>
                <a:lnTo>
                  <a:pt x="2244" y="1189"/>
                </a:lnTo>
                <a:lnTo>
                  <a:pt x="2244" y="1189"/>
                </a:lnTo>
                <a:lnTo>
                  <a:pt x="2245" y="1189"/>
                </a:lnTo>
                <a:lnTo>
                  <a:pt x="2245" y="1189"/>
                </a:lnTo>
                <a:lnTo>
                  <a:pt x="2245" y="1189"/>
                </a:lnTo>
                <a:lnTo>
                  <a:pt x="2245" y="1189"/>
                </a:lnTo>
                <a:lnTo>
                  <a:pt x="2246" y="1189"/>
                </a:lnTo>
                <a:lnTo>
                  <a:pt x="2246" y="1189"/>
                </a:lnTo>
                <a:lnTo>
                  <a:pt x="2246" y="1189"/>
                </a:lnTo>
                <a:lnTo>
                  <a:pt x="2246" y="1189"/>
                </a:lnTo>
                <a:lnTo>
                  <a:pt x="2246" y="1189"/>
                </a:lnTo>
                <a:lnTo>
                  <a:pt x="2247" y="1189"/>
                </a:lnTo>
                <a:lnTo>
                  <a:pt x="2247" y="1189"/>
                </a:lnTo>
                <a:lnTo>
                  <a:pt x="2247" y="1189"/>
                </a:lnTo>
                <a:lnTo>
                  <a:pt x="2247" y="1189"/>
                </a:lnTo>
                <a:lnTo>
                  <a:pt x="2248" y="1189"/>
                </a:lnTo>
                <a:lnTo>
                  <a:pt x="2248" y="1189"/>
                </a:lnTo>
                <a:lnTo>
                  <a:pt x="2248" y="1189"/>
                </a:lnTo>
                <a:lnTo>
                  <a:pt x="2248" y="1189"/>
                </a:lnTo>
                <a:lnTo>
                  <a:pt x="2249" y="1189"/>
                </a:lnTo>
                <a:lnTo>
                  <a:pt x="2249" y="1189"/>
                </a:lnTo>
                <a:lnTo>
                  <a:pt x="2249" y="1189"/>
                </a:lnTo>
                <a:lnTo>
                  <a:pt x="2249" y="1189"/>
                </a:lnTo>
                <a:lnTo>
                  <a:pt x="2250" y="1189"/>
                </a:lnTo>
                <a:lnTo>
                  <a:pt x="2250" y="1189"/>
                </a:lnTo>
                <a:lnTo>
                  <a:pt x="2250" y="1189"/>
                </a:lnTo>
                <a:lnTo>
                  <a:pt x="2250" y="1189"/>
                </a:lnTo>
                <a:lnTo>
                  <a:pt x="2251" y="1189"/>
                </a:lnTo>
                <a:lnTo>
                  <a:pt x="2251" y="1189"/>
                </a:lnTo>
                <a:lnTo>
                  <a:pt x="2251" y="1189"/>
                </a:lnTo>
                <a:lnTo>
                  <a:pt x="2251" y="1189"/>
                </a:lnTo>
                <a:lnTo>
                  <a:pt x="2252" y="1189"/>
                </a:lnTo>
                <a:lnTo>
                  <a:pt x="2252" y="1189"/>
                </a:lnTo>
                <a:lnTo>
                  <a:pt x="2252" y="1189"/>
                </a:lnTo>
                <a:lnTo>
                  <a:pt x="2252" y="1189"/>
                </a:lnTo>
                <a:lnTo>
                  <a:pt x="2253" y="1189"/>
                </a:lnTo>
                <a:lnTo>
                  <a:pt x="2253" y="1189"/>
                </a:lnTo>
                <a:lnTo>
                  <a:pt x="2253" y="1189"/>
                </a:lnTo>
                <a:lnTo>
                  <a:pt x="2253" y="1189"/>
                </a:lnTo>
                <a:lnTo>
                  <a:pt x="2253" y="1189"/>
                </a:lnTo>
                <a:lnTo>
                  <a:pt x="2254" y="1189"/>
                </a:lnTo>
                <a:lnTo>
                  <a:pt x="2254" y="1189"/>
                </a:lnTo>
                <a:lnTo>
                  <a:pt x="2254" y="1189"/>
                </a:lnTo>
                <a:lnTo>
                  <a:pt x="2254" y="1189"/>
                </a:lnTo>
                <a:lnTo>
                  <a:pt x="2255" y="1189"/>
                </a:lnTo>
                <a:lnTo>
                  <a:pt x="2255" y="1189"/>
                </a:lnTo>
                <a:lnTo>
                  <a:pt x="2255" y="1189"/>
                </a:lnTo>
                <a:lnTo>
                  <a:pt x="2255" y="1189"/>
                </a:lnTo>
                <a:lnTo>
                  <a:pt x="2256" y="1189"/>
                </a:lnTo>
                <a:lnTo>
                  <a:pt x="2256" y="1189"/>
                </a:lnTo>
                <a:lnTo>
                  <a:pt x="2256" y="1189"/>
                </a:lnTo>
                <a:lnTo>
                  <a:pt x="2256" y="1189"/>
                </a:lnTo>
                <a:lnTo>
                  <a:pt x="2257" y="1189"/>
                </a:lnTo>
                <a:lnTo>
                  <a:pt x="2257" y="1189"/>
                </a:lnTo>
                <a:lnTo>
                  <a:pt x="2257" y="1189"/>
                </a:lnTo>
                <a:lnTo>
                  <a:pt x="2257" y="1189"/>
                </a:lnTo>
                <a:lnTo>
                  <a:pt x="2257" y="1189"/>
                </a:lnTo>
                <a:lnTo>
                  <a:pt x="2258" y="1189"/>
                </a:lnTo>
                <a:lnTo>
                  <a:pt x="2258" y="1189"/>
                </a:lnTo>
                <a:lnTo>
                  <a:pt x="2258" y="1189"/>
                </a:lnTo>
                <a:lnTo>
                  <a:pt x="2258" y="1189"/>
                </a:lnTo>
                <a:lnTo>
                  <a:pt x="2259" y="1189"/>
                </a:lnTo>
                <a:lnTo>
                  <a:pt x="2259" y="1189"/>
                </a:lnTo>
                <a:lnTo>
                  <a:pt x="2259" y="1189"/>
                </a:lnTo>
                <a:lnTo>
                  <a:pt x="2259" y="1189"/>
                </a:lnTo>
                <a:lnTo>
                  <a:pt x="2260" y="1189"/>
                </a:lnTo>
                <a:lnTo>
                  <a:pt x="2260" y="1189"/>
                </a:lnTo>
                <a:lnTo>
                  <a:pt x="2260" y="1189"/>
                </a:lnTo>
                <a:lnTo>
                  <a:pt x="2260" y="1189"/>
                </a:lnTo>
                <a:lnTo>
                  <a:pt x="2261" y="1189"/>
                </a:lnTo>
                <a:lnTo>
                  <a:pt x="2261" y="1189"/>
                </a:lnTo>
                <a:lnTo>
                  <a:pt x="2261" y="1189"/>
                </a:lnTo>
                <a:lnTo>
                  <a:pt x="2261" y="1189"/>
                </a:lnTo>
                <a:lnTo>
                  <a:pt x="2261" y="1189"/>
                </a:lnTo>
                <a:lnTo>
                  <a:pt x="2262" y="1189"/>
                </a:lnTo>
                <a:lnTo>
                  <a:pt x="2262" y="1189"/>
                </a:lnTo>
                <a:lnTo>
                  <a:pt x="2262" y="1189"/>
                </a:lnTo>
                <a:lnTo>
                  <a:pt x="2262" y="1189"/>
                </a:lnTo>
                <a:lnTo>
                  <a:pt x="2263" y="1189"/>
                </a:lnTo>
                <a:lnTo>
                  <a:pt x="2263" y="1189"/>
                </a:lnTo>
                <a:lnTo>
                  <a:pt x="2263" y="1189"/>
                </a:lnTo>
                <a:lnTo>
                  <a:pt x="2264" y="1189"/>
                </a:lnTo>
                <a:lnTo>
                  <a:pt x="2264" y="1189"/>
                </a:lnTo>
                <a:lnTo>
                  <a:pt x="2264" y="1189"/>
                </a:lnTo>
                <a:lnTo>
                  <a:pt x="2264" y="1189"/>
                </a:lnTo>
                <a:lnTo>
                  <a:pt x="2264" y="1189"/>
                </a:lnTo>
                <a:lnTo>
                  <a:pt x="2265" y="1189"/>
                </a:lnTo>
                <a:lnTo>
                  <a:pt x="2265" y="1189"/>
                </a:lnTo>
                <a:lnTo>
                  <a:pt x="2265" y="1189"/>
                </a:lnTo>
                <a:lnTo>
                  <a:pt x="2265" y="1189"/>
                </a:lnTo>
                <a:lnTo>
                  <a:pt x="2266" y="1189"/>
                </a:lnTo>
                <a:lnTo>
                  <a:pt x="2266" y="1189"/>
                </a:lnTo>
                <a:lnTo>
                  <a:pt x="2266" y="1189"/>
                </a:lnTo>
                <a:lnTo>
                  <a:pt x="2266" y="1189"/>
                </a:lnTo>
                <a:lnTo>
                  <a:pt x="2266" y="1189"/>
                </a:lnTo>
                <a:lnTo>
                  <a:pt x="2267" y="1189"/>
                </a:lnTo>
                <a:lnTo>
                  <a:pt x="2267" y="1189"/>
                </a:lnTo>
                <a:lnTo>
                  <a:pt x="2267" y="1189"/>
                </a:lnTo>
                <a:lnTo>
                  <a:pt x="2268" y="1189"/>
                </a:lnTo>
                <a:lnTo>
                  <a:pt x="2268" y="1189"/>
                </a:lnTo>
                <a:lnTo>
                  <a:pt x="2268" y="1189"/>
                </a:lnTo>
                <a:lnTo>
                  <a:pt x="2268" y="1189"/>
                </a:lnTo>
                <a:lnTo>
                  <a:pt x="2268" y="1189"/>
                </a:lnTo>
                <a:lnTo>
                  <a:pt x="2269" y="1189"/>
                </a:lnTo>
                <a:lnTo>
                  <a:pt x="2269" y="1189"/>
                </a:lnTo>
                <a:lnTo>
                  <a:pt x="2269" y="1189"/>
                </a:lnTo>
                <a:lnTo>
                  <a:pt x="2269" y="1189"/>
                </a:lnTo>
                <a:lnTo>
                  <a:pt x="2270" y="1189"/>
                </a:lnTo>
                <a:lnTo>
                  <a:pt x="2270" y="1189"/>
                </a:lnTo>
                <a:lnTo>
                  <a:pt x="2270" y="1189"/>
                </a:lnTo>
                <a:lnTo>
                  <a:pt x="2270" y="1189"/>
                </a:lnTo>
                <a:lnTo>
                  <a:pt x="2271" y="1189"/>
                </a:lnTo>
                <a:lnTo>
                  <a:pt x="2271" y="1189"/>
                </a:lnTo>
                <a:lnTo>
                  <a:pt x="2271" y="1189"/>
                </a:lnTo>
                <a:lnTo>
                  <a:pt x="2271" y="1189"/>
                </a:lnTo>
                <a:lnTo>
                  <a:pt x="2272" y="1189"/>
                </a:lnTo>
                <a:lnTo>
                  <a:pt x="2272" y="1189"/>
                </a:lnTo>
                <a:lnTo>
                  <a:pt x="2272" y="1189"/>
                </a:lnTo>
                <a:lnTo>
                  <a:pt x="2272" y="1189"/>
                </a:lnTo>
                <a:lnTo>
                  <a:pt x="2272" y="1189"/>
                </a:lnTo>
                <a:lnTo>
                  <a:pt x="2273" y="1189"/>
                </a:lnTo>
                <a:lnTo>
                  <a:pt x="2273" y="1189"/>
                </a:lnTo>
                <a:lnTo>
                  <a:pt x="2273" y="1189"/>
                </a:lnTo>
                <a:lnTo>
                  <a:pt x="2273" y="1189"/>
                </a:lnTo>
                <a:lnTo>
                  <a:pt x="2274" y="1189"/>
                </a:lnTo>
                <a:lnTo>
                  <a:pt x="2274" y="1189"/>
                </a:lnTo>
                <a:lnTo>
                  <a:pt x="2274" y="1189"/>
                </a:lnTo>
                <a:lnTo>
                  <a:pt x="2274" y="1189"/>
                </a:lnTo>
                <a:lnTo>
                  <a:pt x="2275" y="1189"/>
                </a:lnTo>
                <a:lnTo>
                  <a:pt x="2275" y="1189"/>
                </a:lnTo>
                <a:lnTo>
                  <a:pt x="2275" y="1189"/>
                </a:lnTo>
                <a:lnTo>
                  <a:pt x="2275" y="1189"/>
                </a:lnTo>
                <a:lnTo>
                  <a:pt x="2276" y="1189"/>
                </a:lnTo>
                <a:lnTo>
                  <a:pt x="2276" y="1189"/>
                </a:lnTo>
                <a:lnTo>
                  <a:pt x="2276" y="1189"/>
                </a:lnTo>
                <a:lnTo>
                  <a:pt x="2276" y="1189"/>
                </a:lnTo>
                <a:lnTo>
                  <a:pt x="2277" y="1189"/>
                </a:lnTo>
                <a:lnTo>
                  <a:pt x="2277" y="1189"/>
                </a:lnTo>
                <a:lnTo>
                  <a:pt x="2277" y="1189"/>
                </a:lnTo>
                <a:lnTo>
                  <a:pt x="2277" y="1189"/>
                </a:lnTo>
                <a:lnTo>
                  <a:pt x="2277" y="1189"/>
                </a:lnTo>
                <a:lnTo>
                  <a:pt x="2278" y="1189"/>
                </a:lnTo>
                <a:lnTo>
                  <a:pt x="2278" y="1189"/>
                </a:lnTo>
                <a:lnTo>
                  <a:pt x="2278" y="1189"/>
                </a:lnTo>
                <a:lnTo>
                  <a:pt x="2279" y="1189"/>
                </a:lnTo>
                <a:lnTo>
                  <a:pt x="2279" y="1189"/>
                </a:lnTo>
                <a:lnTo>
                  <a:pt x="2279" y="1189"/>
                </a:lnTo>
                <a:lnTo>
                  <a:pt x="2279" y="1189"/>
                </a:lnTo>
                <a:lnTo>
                  <a:pt x="2279" y="1189"/>
                </a:lnTo>
                <a:lnTo>
                  <a:pt x="2280" y="1189"/>
                </a:lnTo>
                <a:lnTo>
                  <a:pt x="2280" y="1189"/>
                </a:lnTo>
                <a:lnTo>
                  <a:pt x="2280" y="1189"/>
                </a:lnTo>
                <a:lnTo>
                  <a:pt x="2280" y="1189"/>
                </a:lnTo>
                <a:lnTo>
                  <a:pt x="2281" y="1189"/>
                </a:lnTo>
                <a:lnTo>
                  <a:pt x="2281" y="1189"/>
                </a:lnTo>
                <a:lnTo>
                  <a:pt x="2281" y="1189"/>
                </a:lnTo>
                <a:lnTo>
                  <a:pt x="2281" y="1189"/>
                </a:lnTo>
                <a:lnTo>
                  <a:pt x="2281" y="1189"/>
                </a:lnTo>
                <a:lnTo>
                  <a:pt x="2282" y="1189"/>
                </a:lnTo>
                <a:lnTo>
                  <a:pt x="2282" y="1189"/>
                </a:lnTo>
                <a:lnTo>
                  <a:pt x="2282" y="1189"/>
                </a:lnTo>
                <a:lnTo>
                  <a:pt x="2283" y="1189"/>
                </a:lnTo>
                <a:lnTo>
                  <a:pt x="2283" y="1189"/>
                </a:lnTo>
                <a:lnTo>
                  <a:pt x="2283" y="1189"/>
                </a:lnTo>
                <a:lnTo>
                  <a:pt x="2283" y="1189"/>
                </a:lnTo>
                <a:lnTo>
                  <a:pt x="2283" y="1189"/>
                </a:lnTo>
                <a:lnTo>
                  <a:pt x="2284" y="1189"/>
                </a:lnTo>
                <a:lnTo>
                  <a:pt x="2284" y="1189"/>
                </a:lnTo>
                <a:lnTo>
                  <a:pt x="2284" y="1189"/>
                </a:lnTo>
                <a:lnTo>
                  <a:pt x="2284" y="1189"/>
                </a:lnTo>
                <a:lnTo>
                  <a:pt x="2285" y="1189"/>
                </a:lnTo>
                <a:lnTo>
                  <a:pt x="2285" y="1189"/>
                </a:lnTo>
                <a:lnTo>
                  <a:pt x="2285" y="1189"/>
                </a:lnTo>
                <a:lnTo>
                  <a:pt x="2285" y="1189"/>
                </a:lnTo>
                <a:lnTo>
                  <a:pt x="2285" y="1189"/>
                </a:lnTo>
                <a:lnTo>
                  <a:pt x="2286" y="1189"/>
                </a:lnTo>
                <a:lnTo>
                  <a:pt x="2286" y="1189"/>
                </a:lnTo>
                <a:lnTo>
                  <a:pt x="2286" y="1189"/>
                </a:lnTo>
                <a:lnTo>
                  <a:pt x="2287" y="1189"/>
                </a:lnTo>
                <a:lnTo>
                  <a:pt x="2287" y="1189"/>
                </a:lnTo>
                <a:lnTo>
                  <a:pt x="2287" y="1189"/>
                </a:lnTo>
                <a:lnTo>
                  <a:pt x="2287" y="1189"/>
                </a:lnTo>
                <a:lnTo>
                  <a:pt x="2287" y="1189"/>
                </a:lnTo>
                <a:lnTo>
                  <a:pt x="2288" y="1189"/>
                </a:lnTo>
                <a:lnTo>
                  <a:pt x="2288" y="1189"/>
                </a:lnTo>
                <a:lnTo>
                  <a:pt x="2288" y="1189"/>
                </a:lnTo>
                <a:lnTo>
                  <a:pt x="2288" y="1189"/>
                </a:lnTo>
                <a:lnTo>
                  <a:pt x="2289" y="1189"/>
                </a:lnTo>
                <a:lnTo>
                  <a:pt x="2289" y="1189"/>
                </a:lnTo>
                <a:lnTo>
                  <a:pt x="2289" y="1189"/>
                </a:lnTo>
                <a:lnTo>
                  <a:pt x="2289" y="1189"/>
                </a:lnTo>
                <a:lnTo>
                  <a:pt x="2290" y="1189"/>
                </a:lnTo>
                <a:lnTo>
                  <a:pt x="2290" y="1189"/>
                </a:lnTo>
                <a:lnTo>
                  <a:pt x="2290" y="1189"/>
                </a:lnTo>
                <a:lnTo>
                  <a:pt x="2290" y="1189"/>
                </a:lnTo>
                <a:lnTo>
                  <a:pt x="2291" y="1189"/>
                </a:lnTo>
                <a:lnTo>
                  <a:pt x="2291" y="1189"/>
                </a:lnTo>
                <a:lnTo>
                  <a:pt x="2291" y="1189"/>
                </a:lnTo>
                <a:lnTo>
                  <a:pt x="2291" y="1189"/>
                </a:lnTo>
                <a:lnTo>
                  <a:pt x="2292" y="1189"/>
                </a:lnTo>
                <a:lnTo>
                  <a:pt x="2292" y="1189"/>
                </a:lnTo>
                <a:lnTo>
                  <a:pt x="2292" y="1189"/>
                </a:lnTo>
                <a:lnTo>
                  <a:pt x="2292" y="1189"/>
                </a:lnTo>
                <a:lnTo>
                  <a:pt x="2292" y="1189"/>
                </a:lnTo>
                <a:lnTo>
                  <a:pt x="2293" y="1189"/>
                </a:lnTo>
                <a:lnTo>
                  <a:pt x="2293" y="1189"/>
                </a:lnTo>
                <a:lnTo>
                  <a:pt x="2293" y="1189"/>
                </a:lnTo>
                <a:lnTo>
                  <a:pt x="2294" y="1189"/>
                </a:lnTo>
                <a:lnTo>
                  <a:pt x="2294" y="1189"/>
                </a:lnTo>
                <a:lnTo>
                  <a:pt x="2294" y="1189"/>
                </a:lnTo>
                <a:lnTo>
                  <a:pt x="2294" y="1189"/>
                </a:lnTo>
                <a:lnTo>
                  <a:pt x="2294" y="1189"/>
                </a:lnTo>
                <a:lnTo>
                  <a:pt x="2295" y="1189"/>
                </a:lnTo>
                <a:lnTo>
                  <a:pt x="2295" y="1189"/>
                </a:lnTo>
                <a:lnTo>
                  <a:pt x="2295" y="1189"/>
                </a:lnTo>
                <a:lnTo>
                  <a:pt x="2295" y="1189"/>
                </a:lnTo>
                <a:lnTo>
                  <a:pt x="2296" y="1189"/>
                </a:lnTo>
                <a:lnTo>
                  <a:pt x="2296" y="1189"/>
                </a:lnTo>
                <a:lnTo>
                  <a:pt x="2296" y="1189"/>
                </a:lnTo>
                <a:lnTo>
                  <a:pt x="2296" y="1189"/>
                </a:lnTo>
                <a:lnTo>
                  <a:pt x="2296" y="1189"/>
                </a:lnTo>
                <a:lnTo>
                  <a:pt x="2297" y="1189"/>
                </a:lnTo>
                <a:lnTo>
                  <a:pt x="2297" y="1189"/>
                </a:lnTo>
                <a:lnTo>
                  <a:pt x="2297" y="1189"/>
                </a:lnTo>
                <a:lnTo>
                  <a:pt x="2298" y="1189"/>
                </a:lnTo>
                <a:lnTo>
                  <a:pt x="2298" y="1189"/>
                </a:lnTo>
                <a:lnTo>
                  <a:pt x="2298" y="1189"/>
                </a:lnTo>
                <a:lnTo>
                  <a:pt x="2298" y="1189"/>
                </a:lnTo>
                <a:lnTo>
                  <a:pt x="2298" y="1189"/>
                </a:lnTo>
                <a:lnTo>
                  <a:pt x="2299" y="1189"/>
                </a:lnTo>
                <a:lnTo>
                  <a:pt x="2299" y="1189"/>
                </a:lnTo>
                <a:lnTo>
                  <a:pt x="2299" y="1189"/>
                </a:lnTo>
                <a:lnTo>
                  <a:pt x="2299" y="1189"/>
                </a:lnTo>
                <a:lnTo>
                  <a:pt x="2300" y="1189"/>
                </a:lnTo>
                <a:lnTo>
                  <a:pt x="2300" y="1189"/>
                </a:lnTo>
                <a:lnTo>
                  <a:pt x="2300" y="1189"/>
                </a:lnTo>
                <a:lnTo>
                  <a:pt x="2300" y="1189"/>
                </a:lnTo>
                <a:lnTo>
                  <a:pt x="2300" y="1189"/>
                </a:lnTo>
                <a:lnTo>
                  <a:pt x="2301" y="1189"/>
                </a:lnTo>
                <a:lnTo>
                  <a:pt x="2301" y="1189"/>
                </a:lnTo>
                <a:lnTo>
                  <a:pt x="2301" y="1189"/>
                </a:lnTo>
                <a:lnTo>
                  <a:pt x="2302" y="1189"/>
                </a:lnTo>
                <a:lnTo>
                  <a:pt x="2302" y="1189"/>
                </a:lnTo>
                <a:lnTo>
                  <a:pt x="2302" y="1189"/>
                </a:lnTo>
                <a:lnTo>
                  <a:pt x="2302" y="1189"/>
                </a:lnTo>
                <a:lnTo>
                  <a:pt x="2302" y="1189"/>
                </a:lnTo>
                <a:lnTo>
                  <a:pt x="2303" y="1189"/>
                </a:lnTo>
                <a:lnTo>
                  <a:pt x="2303" y="1189"/>
                </a:lnTo>
                <a:lnTo>
                  <a:pt x="2303" y="1189"/>
                </a:lnTo>
                <a:lnTo>
                  <a:pt x="2303" y="1189"/>
                </a:lnTo>
                <a:lnTo>
                  <a:pt x="2304" y="1189"/>
                </a:lnTo>
                <a:lnTo>
                  <a:pt x="2304" y="1189"/>
                </a:lnTo>
                <a:lnTo>
                  <a:pt x="2304" y="1189"/>
                </a:lnTo>
                <a:lnTo>
                  <a:pt x="2305" y="1189"/>
                </a:lnTo>
                <a:lnTo>
                  <a:pt x="2305" y="1189"/>
                </a:lnTo>
                <a:lnTo>
                  <a:pt x="2305" y="1189"/>
                </a:lnTo>
                <a:lnTo>
                  <a:pt x="2305" y="1189"/>
                </a:lnTo>
                <a:lnTo>
                  <a:pt x="2305" y="1189"/>
                </a:lnTo>
                <a:lnTo>
                  <a:pt x="2306" y="1189"/>
                </a:lnTo>
                <a:lnTo>
                  <a:pt x="2306" y="1189"/>
                </a:lnTo>
                <a:lnTo>
                  <a:pt x="2306" y="1189"/>
                </a:lnTo>
                <a:lnTo>
                  <a:pt x="2306" y="1189"/>
                </a:lnTo>
                <a:lnTo>
                  <a:pt x="2307" y="1189"/>
                </a:lnTo>
                <a:lnTo>
                  <a:pt x="2307" y="1189"/>
                </a:lnTo>
                <a:lnTo>
                  <a:pt x="2307" y="1189"/>
                </a:lnTo>
                <a:lnTo>
                  <a:pt x="2307" y="1189"/>
                </a:lnTo>
                <a:lnTo>
                  <a:pt x="2307" y="1189"/>
                </a:lnTo>
                <a:lnTo>
                  <a:pt x="2308" y="1189"/>
                </a:lnTo>
                <a:lnTo>
                  <a:pt x="2308" y="1189"/>
                </a:lnTo>
                <a:lnTo>
                  <a:pt x="2308" y="1189"/>
                </a:lnTo>
                <a:lnTo>
                  <a:pt x="2309" y="1189"/>
                </a:lnTo>
                <a:lnTo>
                  <a:pt x="2309" y="1189"/>
                </a:lnTo>
                <a:lnTo>
                  <a:pt x="2309" y="1189"/>
                </a:lnTo>
                <a:lnTo>
                  <a:pt x="2309" y="1189"/>
                </a:lnTo>
                <a:lnTo>
                  <a:pt x="2309" y="1189"/>
                </a:lnTo>
                <a:lnTo>
                  <a:pt x="2310" y="1189"/>
                </a:lnTo>
                <a:lnTo>
                  <a:pt x="2310" y="1189"/>
                </a:lnTo>
                <a:lnTo>
                  <a:pt x="2310" y="1189"/>
                </a:lnTo>
                <a:lnTo>
                  <a:pt x="2310" y="1189"/>
                </a:lnTo>
                <a:lnTo>
                  <a:pt x="2311" y="1189"/>
                </a:lnTo>
                <a:lnTo>
                  <a:pt x="2311" y="1189"/>
                </a:lnTo>
                <a:lnTo>
                  <a:pt x="2311" y="1189"/>
                </a:lnTo>
                <a:lnTo>
                  <a:pt x="2311" y="1189"/>
                </a:lnTo>
                <a:lnTo>
                  <a:pt x="2311" y="1189"/>
                </a:lnTo>
                <a:lnTo>
                  <a:pt x="2312" y="1189"/>
                </a:lnTo>
                <a:lnTo>
                  <a:pt x="2312" y="1189"/>
                </a:lnTo>
                <a:lnTo>
                  <a:pt x="2312" y="1189"/>
                </a:lnTo>
                <a:lnTo>
                  <a:pt x="2313" y="1189"/>
                </a:lnTo>
                <a:lnTo>
                  <a:pt x="2313" y="1189"/>
                </a:lnTo>
                <a:lnTo>
                  <a:pt x="2313" y="1189"/>
                </a:lnTo>
                <a:lnTo>
                  <a:pt x="2313" y="1189"/>
                </a:lnTo>
                <a:lnTo>
                  <a:pt x="2313" y="1189"/>
                </a:lnTo>
                <a:lnTo>
                  <a:pt x="2314" y="1189"/>
                </a:lnTo>
                <a:lnTo>
                  <a:pt x="2314" y="1189"/>
                </a:lnTo>
                <a:lnTo>
                  <a:pt x="2314" y="1189"/>
                </a:lnTo>
                <a:lnTo>
                  <a:pt x="2314" y="1189"/>
                </a:lnTo>
                <a:lnTo>
                  <a:pt x="2315" y="1189"/>
                </a:lnTo>
                <a:lnTo>
                  <a:pt x="2315" y="1189"/>
                </a:lnTo>
                <a:lnTo>
                  <a:pt x="2315" y="1189"/>
                </a:lnTo>
                <a:lnTo>
                  <a:pt x="2315" y="1189"/>
                </a:lnTo>
                <a:lnTo>
                  <a:pt x="2315" y="1189"/>
                </a:lnTo>
                <a:lnTo>
                  <a:pt x="2316" y="1189"/>
                </a:lnTo>
                <a:lnTo>
                  <a:pt x="2316" y="1189"/>
                </a:lnTo>
                <a:lnTo>
                  <a:pt x="2316" y="1189"/>
                </a:lnTo>
                <a:lnTo>
                  <a:pt x="2317" y="1189"/>
                </a:lnTo>
                <a:lnTo>
                  <a:pt x="2317" y="1189"/>
                </a:lnTo>
                <a:lnTo>
                  <a:pt x="2317" y="1189"/>
                </a:lnTo>
                <a:lnTo>
                  <a:pt x="2317" y="1189"/>
                </a:lnTo>
                <a:lnTo>
                  <a:pt x="2318" y="1189"/>
                </a:lnTo>
                <a:lnTo>
                  <a:pt x="2318" y="1189"/>
                </a:lnTo>
                <a:lnTo>
                  <a:pt x="2318" y="1189"/>
                </a:lnTo>
                <a:lnTo>
                  <a:pt x="2318" y="1189"/>
                </a:lnTo>
                <a:lnTo>
                  <a:pt x="2318" y="1189"/>
                </a:lnTo>
                <a:lnTo>
                  <a:pt x="2319" y="1189"/>
                </a:lnTo>
                <a:lnTo>
                  <a:pt x="2319" y="1189"/>
                </a:lnTo>
                <a:lnTo>
                  <a:pt x="2319" y="1189"/>
                </a:lnTo>
                <a:lnTo>
                  <a:pt x="2320" y="1189"/>
                </a:lnTo>
                <a:lnTo>
                  <a:pt x="2320" y="1189"/>
                </a:lnTo>
                <a:lnTo>
                  <a:pt x="2320" y="1189"/>
                </a:lnTo>
                <a:lnTo>
                  <a:pt x="2320" y="1189"/>
                </a:lnTo>
                <a:lnTo>
                  <a:pt x="2320" y="1189"/>
                </a:lnTo>
                <a:lnTo>
                  <a:pt x="2321" y="1189"/>
                </a:lnTo>
                <a:lnTo>
                  <a:pt x="2321" y="1189"/>
                </a:lnTo>
                <a:lnTo>
                  <a:pt x="2321" y="1189"/>
                </a:lnTo>
                <a:lnTo>
                  <a:pt x="2321" y="1189"/>
                </a:lnTo>
                <a:lnTo>
                  <a:pt x="2322" y="1189"/>
                </a:lnTo>
                <a:lnTo>
                  <a:pt x="2322" y="1189"/>
                </a:lnTo>
                <a:lnTo>
                  <a:pt x="2322" y="1189"/>
                </a:lnTo>
                <a:lnTo>
                  <a:pt x="2322" y="1189"/>
                </a:lnTo>
                <a:lnTo>
                  <a:pt x="2322" y="1189"/>
                </a:lnTo>
                <a:lnTo>
                  <a:pt x="2323" y="1189"/>
                </a:lnTo>
                <a:lnTo>
                  <a:pt x="2323" y="1189"/>
                </a:lnTo>
                <a:lnTo>
                  <a:pt x="2323" y="1189"/>
                </a:lnTo>
                <a:lnTo>
                  <a:pt x="2324" y="1189"/>
                </a:lnTo>
                <a:lnTo>
                  <a:pt x="2324" y="1189"/>
                </a:lnTo>
                <a:lnTo>
                  <a:pt x="2324" y="1189"/>
                </a:lnTo>
                <a:lnTo>
                  <a:pt x="2324" y="1189"/>
                </a:lnTo>
                <a:lnTo>
                  <a:pt x="2324" y="1189"/>
                </a:lnTo>
                <a:lnTo>
                  <a:pt x="2325" y="1189"/>
                </a:lnTo>
                <a:lnTo>
                  <a:pt x="2325" y="1189"/>
                </a:lnTo>
                <a:lnTo>
                  <a:pt x="2325" y="1189"/>
                </a:lnTo>
                <a:lnTo>
                  <a:pt x="2325" y="1189"/>
                </a:lnTo>
                <a:lnTo>
                  <a:pt x="2326" y="1189"/>
                </a:lnTo>
                <a:lnTo>
                  <a:pt x="2326" y="1189"/>
                </a:lnTo>
                <a:lnTo>
                  <a:pt x="2326" y="1189"/>
                </a:lnTo>
                <a:lnTo>
                  <a:pt x="2326" y="1189"/>
                </a:lnTo>
                <a:lnTo>
                  <a:pt x="2326" y="1189"/>
                </a:lnTo>
                <a:lnTo>
                  <a:pt x="2327" y="1189"/>
                </a:lnTo>
                <a:lnTo>
                  <a:pt x="2327" y="1189"/>
                </a:lnTo>
                <a:lnTo>
                  <a:pt x="2327" y="1189"/>
                </a:lnTo>
                <a:lnTo>
                  <a:pt x="2328" y="1189"/>
                </a:lnTo>
                <a:lnTo>
                  <a:pt x="2328" y="1189"/>
                </a:lnTo>
                <a:lnTo>
                  <a:pt x="2328" y="1189"/>
                </a:lnTo>
                <a:lnTo>
                  <a:pt x="2328" y="1189"/>
                </a:lnTo>
                <a:lnTo>
                  <a:pt x="2328" y="1189"/>
                </a:lnTo>
                <a:lnTo>
                  <a:pt x="2329" y="1189"/>
                </a:lnTo>
                <a:lnTo>
                  <a:pt x="2329" y="1189"/>
                </a:lnTo>
                <a:lnTo>
                  <a:pt x="2329" y="1189"/>
                </a:lnTo>
                <a:lnTo>
                  <a:pt x="2329" y="1189"/>
                </a:lnTo>
                <a:lnTo>
                  <a:pt x="2330" y="1189"/>
                </a:lnTo>
                <a:lnTo>
                  <a:pt x="2330" y="1189"/>
                </a:lnTo>
                <a:lnTo>
                  <a:pt x="2330" y="1189"/>
                </a:lnTo>
                <a:lnTo>
                  <a:pt x="2331" y="1189"/>
                </a:lnTo>
                <a:lnTo>
                  <a:pt x="2331" y="1189"/>
                </a:lnTo>
                <a:lnTo>
                  <a:pt x="2331" y="1189"/>
                </a:lnTo>
                <a:lnTo>
                  <a:pt x="2331" y="1189"/>
                </a:lnTo>
                <a:lnTo>
                  <a:pt x="2331" y="1189"/>
                </a:lnTo>
                <a:lnTo>
                  <a:pt x="2332" y="1189"/>
                </a:lnTo>
                <a:lnTo>
                  <a:pt x="2332" y="1189"/>
                </a:lnTo>
                <a:lnTo>
                  <a:pt x="2332" y="1189"/>
                </a:lnTo>
                <a:lnTo>
                  <a:pt x="2332" y="1189"/>
                </a:lnTo>
                <a:lnTo>
                  <a:pt x="2333" y="1189"/>
                </a:lnTo>
                <a:lnTo>
                  <a:pt x="2333" y="1189"/>
                </a:lnTo>
                <a:lnTo>
                  <a:pt x="2333" y="1189"/>
                </a:lnTo>
                <a:lnTo>
                  <a:pt x="2333" y="1189"/>
                </a:lnTo>
                <a:lnTo>
                  <a:pt x="2333" y="1189"/>
                </a:lnTo>
                <a:lnTo>
                  <a:pt x="2334" y="1189"/>
                </a:lnTo>
                <a:lnTo>
                  <a:pt x="2334" y="1189"/>
                </a:lnTo>
                <a:lnTo>
                  <a:pt x="2334" y="1189"/>
                </a:lnTo>
                <a:lnTo>
                  <a:pt x="2335" y="1189"/>
                </a:lnTo>
                <a:lnTo>
                  <a:pt x="2335" y="1189"/>
                </a:lnTo>
                <a:lnTo>
                  <a:pt x="2335" y="1189"/>
                </a:lnTo>
                <a:lnTo>
                  <a:pt x="2335" y="1189"/>
                </a:lnTo>
                <a:lnTo>
                  <a:pt x="2335" y="1189"/>
                </a:lnTo>
                <a:lnTo>
                  <a:pt x="2336" y="1189"/>
                </a:lnTo>
                <a:lnTo>
                  <a:pt x="2336" y="1189"/>
                </a:lnTo>
                <a:lnTo>
                  <a:pt x="2336" y="1189"/>
                </a:lnTo>
                <a:lnTo>
                  <a:pt x="2336" y="1189"/>
                </a:lnTo>
                <a:lnTo>
                  <a:pt x="2337" y="1189"/>
                </a:lnTo>
                <a:lnTo>
                  <a:pt x="2337" y="1189"/>
                </a:lnTo>
                <a:lnTo>
                  <a:pt x="2337" y="1189"/>
                </a:lnTo>
                <a:lnTo>
                  <a:pt x="2337" y="1189"/>
                </a:lnTo>
                <a:lnTo>
                  <a:pt x="2337" y="1189"/>
                </a:lnTo>
                <a:lnTo>
                  <a:pt x="2338" y="1189"/>
                </a:lnTo>
                <a:lnTo>
                  <a:pt x="2338" y="1189"/>
                </a:lnTo>
                <a:lnTo>
                  <a:pt x="2338" y="1189"/>
                </a:lnTo>
                <a:lnTo>
                  <a:pt x="2339" y="1189"/>
                </a:lnTo>
                <a:lnTo>
                  <a:pt x="2339" y="1189"/>
                </a:lnTo>
                <a:lnTo>
                  <a:pt x="2339" y="1189"/>
                </a:lnTo>
                <a:lnTo>
                  <a:pt x="2339" y="1189"/>
                </a:lnTo>
                <a:lnTo>
                  <a:pt x="2339" y="1189"/>
                </a:lnTo>
                <a:lnTo>
                  <a:pt x="2340" y="1189"/>
                </a:lnTo>
                <a:lnTo>
                  <a:pt x="2340" y="1189"/>
                </a:lnTo>
                <a:lnTo>
                  <a:pt x="2340" y="1189"/>
                </a:lnTo>
                <a:lnTo>
                  <a:pt x="2340" y="1189"/>
                </a:lnTo>
                <a:lnTo>
                  <a:pt x="2341" y="1189"/>
                </a:lnTo>
                <a:lnTo>
                  <a:pt x="2341" y="1189"/>
                </a:lnTo>
                <a:lnTo>
                  <a:pt x="2341" y="1189"/>
                </a:lnTo>
                <a:lnTo>
                  <a:pt x="2341" y="1189"/>
                </a:lnTo>
                <a:lnTo>
                  <a:pt x="2341" y="1189"/>
                </a:lnTo>
                <a:lnTo>
                  <a:pt x="2342" y="1189"/>
                </a:lnTo>
                <a:lnTo>
                  <a:pt x="2342" y="1189"/>
                </a:lnTo>
                <a:lnTo>
                  <a:pt x="2342" y="1189"/>
                </a:lnTo>
                <a:lnTo>
                  <a:pt x="2343" y="1189"/>
                </a:lnTo>
                <a:lnTo>
                  <a:pt x="2343" y="1189"/>
                </a:lnTo>
                <a:lnTo>
                  <a:pt x="2343" y="1189"/>
                </a:lnTo>
                <a:lnTo>
                  <a:pt x="2343" y="1189"/>
                </a:lnTo>
                <a:lnTo>
                  <a:pt x="2344" y="1189"/>
                </a:lnTo>
                <a:lnTo>
                  <a:pt x="2344" y="1189"/>
                </a:lnTo>
                <a:lnTo>
                  <a:pt x="2344" y="1189"/>
                </a:lnTo>
                <a:lnTo>
                  <a:pt x="2344" y="1189"/>
                </a:lnTo>
                <a:lnTo>
                  <a:pt x="2344" y="1189"/>
                </a:lnTo>
                <a:lnTo>
                  <a:pt x="2345" y="1189"/>
                </a:lnTo>
                <a:lnTo>
                  <a:pt x="2345" y="1189"/>
                </a:lnTo>
                <a:lnTo>
                  <a:pt x="2345" y="1189"/>
                </a:lnTo>
                <a:lnTo>
                  <a:pt x="2346" y="1189"/>
                </a:lnTo>
                <a:lnTo>
                  <a:pt x="2346" y="1189"/>
                </a:lnTo>
                <a:lnTo>
                  <a:pt x="2346" y="1189"/>
                </a:lnTo>
                <a:lnTo>
                  <a:pt x="2346" y="1189"/>
                </a:lnTo>
                <a:lnTo>
                  <a:pt x="2346" y="1189"/>
                </a:lnTo>
                <a:lnTo>
                  <a:pt x="2347" y="1189"/>
                </a:lnTo>
                <a:lnTo>
                  <a:pt x="2347" y="1189"/>
                </a:lnTo>
                <a:lnTo>
                  <a:pt x="2347" y="1189"/>
                </a:lnTo>
                <a:lnTo>
                  <a:pt x="2347" y="1189"/>
                </a:lnTo>
                <a:lnTo>
                  <a:pt x="2348" y="1189"/>
                </a:lnTo>
                <a:lnTo>
                  <a:pt x="2348" y="1189"/>
                </a:lnTo>
                <a:lnTo>
                  <a:pt x="2348" y="1189"/>
                </a:lnTo>
                <a:lnTo>
                  <a:pt x="2348" y="1189"/>
                </a:lnTo>
                <a:lnTo>
                  <a:pt x="2348" y="1189"/>
                </a:lnTo>
                <a:lnTo>
                  <a:pt x="2349" y="1189"/>
                </a:lnTo>
                <a:lnTo>
                  <a:pt x="2349" y="1189"/>
                </a:lnTo>
                <a:lnTo>
                  <a:pt x="2349" y="1189"/>
                </a:lnTo>
                <a:lnTo>
                  <a:pt x="2350" y="1189"/>
                </a:lnTo>
                <a:lnTo>
                  <a:pt x="2350" y="1189"/>
                </a:lnTo>
                <a:lnTo>
                  <a:pt x="2350" y="1189"/>
                </a:lnTo>
                <a:lnTo>
                  <a:pt x="2350" y="1189"/>
                </a:lnTo>
                <a:lnTo>
                  <a:pt x="2350" y="1189"/>
                </a:lnTo>
                <a:lnTo>
                  <a:pt x="2351" y="1189"/>
                </a:lnTo>
                <a:lnTo>
                  <a:pt x="2351" y="1189"/>
                </a:lnTo>
                <a:lnTo>
                  <a:pt x="2351" y="1189"/>
                </a:lnTo>
                <a:lnTo>
                  <a:pt x="2351" y="1189"/>
                </a:lnTo>
                <a:lnTo>
                  <a:pt x="2352" y="1189"/>
                </a:lnTo>
                <a:lnTo>
                  <a:pt x="2352" y="1189"/>
                </a:lnTo>
                <a:lnTo>
                  <a:pt x="2352" y="1189"/>
                </a:lnTo>
                <a:lnTo>
                  <a:pt x="2352" y="1189"/>
                </a:lnTo>
                <a:lnTo>
                  <a:pt x="2352" y="1189"/>
                </a:lnTo>
                <a:lnTo>
                  <a:pt x="2353" y="1189"/>
                </a:lnTo>
                <a:lnTo>
                  <a:pt x="2353" y="1189"/>
                </a:lnTo>
                <a:lnTo>
                  <a:pt x="2353" y="1189"/>
                </a:lnTo>
                <a:lnTo>
                  <a:pt x="2354" y="1189"/>
                </a:lnTo>
                <a:lnTo>
                  <a:pt x="2354" y="1189"/>
                </a:lnTo>
                <a:lnTo>
                  <a:pt x="2354" y="1189"/>
                </a:lnTo>
                <a:lnTo>
                  <a:pt x="2354" y="1189"/>
                </a:lnTo>
                <a:lnTo>
                  <a:pt x="2354" y="1189"/>
                </a:lnTo>
                <a:lnTo>
                  <a:pt x="2355" y="1189"/>
                </a:lnTo>
                <a:lnTo>
                  <a:pt x="2355" y="1189"/>
                </a:lnTo>
                <a:lnTo>
                  <a:pt x="2355" y="1189"/>
                </a:lnTo>
                <a:lnTo>
                  <a:pt x="2355" y="1189"/>
                </a:lnTo>
                <a:lnTo>
                  <a:pt x="2356" y="1189"/>
                </a:lnTo>
                <a:lnTo>
                  <a:pt x="2356" y="1189"/>
                </a:lnTo>
                <a:lnTo>
                  <a:pt x="2356" y="1189"/>
                </a:lnTo>
                <a:lnTo>
                  <a:pt x="2356" y="1189"/>
                </a:lnTo>
                <a:lnTo>
                  <a:pt x="2357" y="1189"/>
                </a:lnTo>
                <a:lnTo>
                  <a:pt x="2357" y="1189"/>
                </a:lnTo>
                <a:lnTo>
                  <a:pt x="2357" y="1189"/>
                </a:lnTo>
                <a:lnTo>
                  <a:pt x="2357" y="1189"/>
                </a:lnTo>
                <a:lnTo>
                  <a:pt x="2358" y="1189"/>
                </a:lnTo>
                <a:lnTo>
                  <a:pt x="2358" y="1189"/>
                </a:lnTo>
                <a:lnTo>
                  <a:pt x="2358" y="1189"/>
                </a:lnTo>
                <a:lnTo>
                  <a:pt x="2358" y="1189"/>
                </a:lnTo>
                <a:lnTo>
                  <a:pt x="2359" y="1189"/>
                </a:lnTo>
                <a:lnTo>
                  <a:pt x="2359" y="1189"/>
                </a:lnTo>
                <a:lnTo>
                  <a:pt x="2359" y="1189"/>
                </a:lnTo>
                <a:lnTo>
                  <a:pt x="2359" y="1189"/>
                </a:lnTo>
                <a:lnTo>
                  <a:pt x="2359" y="1189"/>
                </a:lnTo>
                <a:lnTo>
                  <a:pt x="2360" y="1189"/>
                </a:lnTo>
                <a:lnTo>
                  <a:pt x="2360" y="1189"/>
                </a:lnTo>
                <a:lnTo>
                  <a:pt x="2360" y="1189"/>
                </a:lnTo>
                <a:lnTo>
                  <a:pt x="2361" y="1189"/>
                </a:lnTo>
                <a:lnTo>
                  <a:pt x="2361" y="1189"/>
                </a:lnTo>
                <a:lnTo>
                  <a:pt x="2361" y="1189"/>
                </a:lnTo>
                <a:lnTo>
                  <a:pt x="2361" y="1189"/>
                </a:lnTo>
                <a:lnTo>
                  <a:pt x="2361" y="1189"/>
                </a:lnTo>
                <a:lnTo>
                  <a:pt x="2362" y="1189"/>
                </a:lnTo>
                <a:lnTo>
                  <a:pt x="2362" y="1189"/>
                </a:lnTo>
                <a:lnTo>
                  <a:pt x="2362" y="1189"/>
                </a:lnTo>
                <a:lnTo>
                  <a:pt x="2362" y="1189"/>
                </a:lnTo>
                <a:lnTo>
                  <a:pt x="2363" y="1189"/>
                </a:lnTo>
                <a:lnTo>
                  <a:pt x="2363" y="1189"/>
                </a:lnTo>
                <a:lnTo>
                  <a:pt x="2363" y="1189"/>
                </a:lnTo>
                <a:lnTo>
                  <a:pt x="2363" y="1189"/>
                </a:lnTo>
                <a:lnTo>
                  <a:pt x="2363" y="1189"/>
                </a:lnTo>
                <a:lnTo>
                  <a:pt x="2364" y="1189"/>
                </a:lnTo>
                <a:lnTo>
                  <a:pt x="2364" y="1189"/>
                </a:lnTo>
                <a:lnTo>
                  <a:pt x="2364" y="1189"/>
                </a:lnTo>
                <a:lnTo>
                  <a:pt x="2365" y="1189"/>
                </a:lnTo>
                <a:lnTo>
                  <a:pt x="2365" y="1189"/>
                </a:lnTo>
                <a:lnTo>
                  <a:pt x="2365" y="1189"/>
                </a:lnTo>
                <a:lnTo>
                  <a:pt x="2365" y="1189"/>
                </a:lnTo>
                <a:lnTo>
                  <a:pt x="2365" y="1189"/>
                </a:lnTo>
                <a:lnTo>
                  <a:pt x="2366" y="1189"/>
                </a:lnTo>
                <a:lnTo>
                  <a:pt x="2366" y="1189"/>
                </a:lnTo>
                <a:lnTo>
                  <a:pt x="2366" y="1189"/>
                </a:lnTo>
                <a:lnTo>
                  <a:pt x="2366" y="1189"/>
                </a:lnTo>
                <a:lnTo>
                  <a:pt x="2367" y="1189"/>
                </a:lnTo>
                <a:lnTo>
                  <a:pt x="2367" y="1189"/>
                </a:lnTo>
                <a:lnTo>
                  <a:pt x="2367" y="1189"/>
                </a:lnTo>
                <a:lnTo>
                  <a:pt x="2367" y="1189"/>
                </a:lnTo>
                <a:lnTo>
                  <a:pt x="2367" y="1189"/>
                </a:lnTo>
                <a:lnTo>
                  <a:pt x="2368" y="1189"/>
                </a:lnTo>
                <a:lnTo>
                  <a:pt x="2368" y="1189"/>
                </a:lnTo>
                <a:lnTo>
                  <a:pt x="2368" y="1189"/>
                </a:lnTo>
                <a:lnTo>
                  <a:pt x="2369" y="1189"/>
                </a:lnTo>
                <a:lnTo>
                  <a:pt x="2369" y="1189"/>
                </a:lnTo>
                <a:lnTo>
                  <a:pt x="2369" y="1189"/>
                </a:lnTo>
                <a:lnTo>
                  <a:pt x="2369" y="1189"/>
                </a:lnTo>
                <a:lnTo>
                  <a:pt x="2369" y="1189"/>
                </a:lnTo>
                <a:lnTo>
                  <a:pt x="2370" y="1189"/>
                </a:lnTo>
                <a:lnTo>
                  <a:pt x="2370" y="1189"/>
                </a:lnTo>
                <a:lnTo>
                  <a:pt x="2370" y="1189"/>
                </a:lnTo>
                <a:lnTo>
                  <a:pt x="2370" y="1189"/>
                </a:lnTo>
                <a:lnTo>
                  <a:pt x="2371" y="1189"/>
                </a:lnTo>
                <a:lnTo>
                  <a:pt x="2371" y="1189"/>
                </a:lnTo>
                <a:lnTo>
                  <a:pt x="2371" y="1189"/>
                </a:lnTo>
                <a:lnTo>
                  <a:pt x="2371" y="1189"/>
                </a:lnTo>
                <a:lnTo>
                  <a:pt x="2372" y="1189"/>
                </a:lnTo>
                <a:lnTo>
                  <a:pt x="2372" y="1189"/>
                </a:lnTo>
                <a:lnTo>
                  <a:pt x="2372" y="1189"/>
                </a:lnTo>
                <a:lnTo>
                  <a:pt x="2372" y="1189"/>
                </a:lnTo>
                <a:lnTo>
                  <a:pt x="2373" y="1189"/>
                </a:lnTo>
                <a:lnTo>
                  <a:pt x="2373" y="1189"/>
                </a:lnTo>
                <a:lnTo>
                  <a:pt x="2373" y="1189"/>
                </a:lnTo>
                <a:lnTo>
                  <a:pt x="2373" y="1189"/>
                </a:lnTo>
                <a:lnTo>
                  <a:pt x="2374" y="1189"/>
                </a:lnTo>
                <a:lnTo>
                  <a:pt x="2374" y="1189"/>
                </a:lnTo>
                <a:lnTo>
                  <a:pt x="2374" y="1189"/>
                </a:lnTo>
                <a:lnTo>
                  <a:pt x="2374" y="1189"/>
                </a:lnTo>
                <a:lnTo>
                  <a:pt x="2374" y="1189"/>
                </a:lnTo>
                <a:lnTo>
                  <a:pt x="2375" y="1189"/>
                </a:lnTo>
                <a:lnTo>
                  <a:pt x="2375" y="1189"/>
                </a:lnTo>
                <a:lnTo>
                  <a:pt x="2375" y="1189"/>
                </a:lnTo>
                <a:lnTo>
                  <a:pt x="2375" y="1189"/>
                </a:lnTo>
                <a:lnTo>
                  <a:pt x="2376" y="1189"/>
                </a:lnTo>
                <a:lnTo>
                  <a:pt x="2376" y="1189"/>
                </a:lnTo>
                <a:lnTo>
                  <a:pt x="2376" y="1189"/>
                </a:lnTo>
                <a:lnTo>
                  <a:pt x="2376" y="1189"/>
                </a:lnTo>
                <a:lnTo>
                  <a:pt x="2377" y="1189"/>
                </a:lnTo>
                <a:lnTo>
                  <a:pt x="2377" y="1189"/>
                </a:lnTo>
                <a:lnTo>
                  <a:pt x="2377" y="1189"/>
                </a:lnTo>
                <a:lnTo>
                  <a:pt x="2377" y="1189"/>
                </a:lnTo>
                <a:lnTo>
                  <a:pt x="2378" y="1189"/>
                </a:lnTo>
                <a:lnTo>
                  <a:pt x="2378" y="1189"/>
                </a:lnTo>
                <a:lnTo>
                  <a:pt x="2378" y="1189"/>
                </a:lnTo>
                <a:lnTo>
                  <a:pt x="2378" y="1189"/>
                </a:lnTo>
                <a:lnTo>
                  <a:pt x="2378" y="1189"/>
                </a:lnTo>
                <a:lnTo>
                  <a:pt x="2379" y="1189"/>
                </a:lnTo>
                <a:lnTo>
                  <a:pt x="2379" y="1189"/>
                </a:lnTo>
                <a:lnTo>
                  <a:pt x="2379" y="1189"/>
                </a:lnTo>
                <a:lnTo>
                  <a:pt x="2380" y="1189"/>
                </a:lnTo>
                <a:lnTo>
                  <a:pt x="2380" y="1189"/>
                </a:lnTo>
                <a:lnTo>
                  <a:pt x="2380" y="1189"/>
                </a:lnTo>
                <a:lnTo>
                  <a:pt x="2380" y="1189"/>
                </a:lnTo>
                <a:lnTo>
                  <a:pt x="2380" y="1189"/>
                </a:lnTo>
                <a:lnTo>
                  <a:pt x="2381" y="1189"/>
                </a:lnTo>
                <a:lnTo>
                  <a:pt x="2381" y="1189"/>
                </a:lnTo>
                <a:lnTo>
                  <a:pt x="2381" y="1189"/>
                </a:lnTo>
                <a:lnTo>
                  <a:pt x="2381" y="1189"/>
                </a:lnTo>
                <a:lnTo>
                  <a:pt x="2382" y="1189"/>
                </a:lnTo>
                <a:lnTo>
                  <a:pt x="2382" y="1189"/>
                </a:lnTo>
                <a:lnTo>
                  <a:pt x="2382" y="1189"/>
                </a:lnTo>
                <a:lnTo>
                  <a:pt x="2382" y="1189"/>
                </a:lnTo>
                <a:lnTo>
                  <a:pt x="2382" y="1189"/>
                </a:lnTo>
                <a:lnTo>
                  <a:pt x="2383" y="1189"/>
                </a:lnTo>
                <a:lnTo>
                  <a:pt x="2383" y="1189"/>
                </a:lnTo>
                <a:lnTo>
                  <a:pt x="2383" y="1189"/>
                </a:lnTo>
                <a:lnTo>
                  <a:pt x="2384" y="1189"/>
                </a:lnTo>
                <a:lnTo>
                  <a:pt x="2384" y="1189"/>
                </a:lnTo>
                <a:lnTo>
                  <a:pt x="2384" y="1189"/>
                </a:lnTo>
                <a:lnTo>
                  <a:pt x="2384" y="1189"/>
                </a:lnTo>
                <a:lnTo>
                  <a:pt x="2385" y="1189"/>
                </a:lnTo>
                <a:lnTo>
                  <a:pt x="2385" y="1189"/>
                </a:lnTo>
                <a:lnTo>
                  <a:pt x="2385" y="1189"/>
                </a:lnTo>
                <a:lnTo>
                  <a:pt x="2385" y="1189"/>
                </a:lnTo>
                <a:lnTo>
                  <a:pt x="2385" y="1189"/>
                </a:lnTo>
                <a:lnTo>
                  <a:pt x="2386" y="1189"/>
                </a:lnTo>
                <a:lnTo>
                  <a:pt x="2386" y="1189"/>
                </a:lnTo>
                <a:lnTo>
                  <a:pt x="2386" y="1189"/>
                </a:lnTo>
                <a:lnTo>
                  <a:pt x="2386" y="1189"/>
                </a:lnTo>
                <a:lnTo>
                  <a:pt x="2387" y="1189"/>
                </a:lnTo>
                <a:lnTo>
                  <a:pt x="2387" y="1189"/>
                </a:lnTo>
                <a:lnTo>
                  <a:pt x="2387" y="1189"/>
                </a:lnTo>
                <a:lnTo>
                  <a:pt x="2387" y="1189"/>
                </a:lnTo>
                <a:lnTo>
                  <a:pt x="2388" y="1189"/>
                </a:lnTo>
                <a:lnTo>
                  <a:pt x="2388" y="1189"/>
                </a:lnTo>
                <a:lnTo>
                  <a:pt x="2388" y="1189"/>
                </a:lnTo>
                <a:lnTo>
                  <a:pt x="2388" y="1189"/>
                </a:lnTo>
                <a:lnTo>
                  <a:pt x="2389" y="1189"/>
                </a:lnTo>
                <a:lnTo>
                  <a:pt x="2389" y="1189"/>
                </a:lnTo>
                <a:lnTo>
                  <a:pt x="2389" y="1189"/>
                </a:lnTo>
                <a:lnTo>
                  <a:pt x="2389" y="1189"/>
                </a:lnTo>
                <a:lnTo>
                  <a:pt x="2389" y="1189"/>
                </a:lnTo>
                <a:lnTo>
                  <a:pt x="2390" y="1189"/>
                </a:lnTo>
                <a:lnTo>
                  <a:pt x="2390" y="1189"/>
                </a:lnTo>
                <a:lnTo>
                  <a:pt x="2390" y="1189"/>
                </a:lnTo>
                <a:lnTo>
                  <a:pt x="2390" y="1189"/>
                </a:lnTo>
                <a:lnTo>
                  <a:pt x="2391" y="1189"/>
                </a:lnTo>
                <a:lnTo>
                  <a:pt x="2391" y="1189"/>
                </a:lnTo>
                <a:lnTo>
                  <a:pt x="2391" y="1189"/>
                </a:lnTo>
                <a:lnTo>
                  <a:pt x="2391" y="1189"/>
                </a:lnTo>
                <a:lnTo>
                  <a:pt x="2392" y="1189"/>
                </a:lnTo>
                <a:lnTo>
                  <a:pt x="2392" y="1189"/>
                </a:lnTo>
                <a:lnTo>
                  <a:pt x="2392" y="1189"/>
                </a:lnTo>
                <a:lnTo>
                  <a:pt x="2392" y="1189"/>
                </a:lnTo>
                <a:lnTo>
                  <a:pt x="2393" y="1189"/>
                </a:lnTo>
                <a:lnTo>
                  <a:pt x="2393" y="1189"/>
                </a:lnTo>
                <a:lnTo>
                  <a:pt x="2393" y="1189"/>
                </a:lnTo>
                <a:lnTo>
                  <a:pt x="2393" y="1189"/>
                </a:lnTo>
                <a:lnTo>
                  <a:pt x="2393" y="1189"/>
                </a:lnTo>
                <a:lnTo>
                  <a:pt x="2394" y="1189"/>
                </a:lnTo>
                <a:lnTo>
                  <a:pt x="2394" y="1189"/>
                </a:lnTo>
                <a:lnTo>
                  <a:pt x="2394" y="1189"/>
                </a:lnTo>
                <a:lnTo>
                  <a:pt x="2394" y="1189"/>
                </a:lnTo>
                <a:lnTo>
                  <a:pt x="2395" y="1189"/>
                </a:lnTo>
                <a:lnTo>
                  <a:pt x="2395" y="1189"/>
                </a:lnTo>
                <a:lnTo>
                  <a:pt x="2395" y="1189"/>
                </a:lnTo>
                <a:lnTo>
                  <a:pt x="2395" y="1189"/>
                </a:lnTo>
                <a:lnTo>
                  <a:pt x="2396" y="1189"/>
                </a:lnTo>
                <a:lnTo>
                  <a:pt x="2396" y="1189"/>
                </a:lnTo>
                <a:lnTo>
                  <a:pt x="2396" y="1189"/>
                </a:lnTo>
                <a:lnTo>
                  <a:pt x="2396" y="1189"/>
                </a:lnTo>
                <a:lnTo>
                  <a:pt x="2397" y="1189"/>
                </a:lnTo>
                <a:lnTo>
                  <a:pt x="2397" y="1189"/>
                </a:lnTo>
                <a:lnTo>
                  <a:pt x="2397" y="1189"/>
                </a:lnTo>
                <a:lnTo>
                  <a:pt x="2397" y="1189"/>
                </a:lnTo>
                <a:lnTo>
                  <a:pt x="2398" y="1189"/>
                </a:lnTo>
                <a:lnTo>
                  <a:pt x="2398" y="1189"/>
                </a:lnTo>
                <a:lnTo>
                  <a:pt x="2398" y="1189"/>
                </a:lnTo>
                <a:lnTo>
                  <a:pt x="2398" y="1189"/>
                </a:lnTo>
                <a:lnTo>
                  <a:pt x="2399" y="1189"/>
                </a:lnTo>
                <a:lnTo>
                  <a:pt x="2399" y="1189"/>
                </a:lnTo>
                <a:lnTo>
                  <a:pt x="2399" y="1189"/>
                </a:lnTo>
                <a:lnTo>
                  <a:pt x="2399" y="1189"/>
                </a:lnTo>
                <a:lnTo>
                  <a:pt x="2400" y="1189"/>
                </a:lnTo>
                <a:lnTo>
                  <a:pt x="2400" y="1189"/>
                </a:lnTo>
                <a:lnTo>
                  <a:pt x="2400" y="1189"/>
                </a:lnTo>
                <a:lnTo>
                  <a:pt x="2400" y="1189"/>
                </a:lnTo>
                <a:lnTo>
                  <a:pt x="2400" y="1189"/>
                </a:lnTo>
                <a:lnTo>
                  <a:pt x="2401" y="1189"/>
                </a:lnTo>
                <a:lnTo>
                  <a:pt x="2401" y="1189"/>
                </a:lnTo>
                <a:lnTo>
                  <a:pt x="2401" y="1189"/>
                </a:lnTo>
                <a:lnTo>
                  <a:pt x="2401" y="1189"/>
                </a:lnTo>
                <a:lnTo>
                  <a:pt x="2402" y="1189"/>
                </a:lnTo>
                <a:lnTo>
                  <a:pt x="2402" y="1189"/>
                </a:lnTo>
                <a:lnTo>
                  <a:pt x="2402" y="1189"/>
                </a:lnTo>
                <a:lnTo>
                  <a:pt x="2402" y="1189"/>
                </a:lnTo>
                <a:lnTo>
                  <a:pt x="2403" y="1189"/>
                </a:lnTo>
                <a:lnTo>
                  <a:pt x="2403" y="1189"/>
                </a:lnTo>
                <a:lnTo>
                  <a:pt x="2403" y="1189"/>
                </a:lnTo>
                <a:lnTo>
                  <a:pt x="2403" y="1189"/>
                </a:lnTo>
                <a:lnTo>
                  <a:pt x="2404" y="1189"/>
                </a:lnTo>
                <a:lnTo>
                  <a:pt x="2404" y="1189"/>
                </a:lnTo>
                <a:lnTo>
                  <a:pt x="2404" y="1189"/>
                </a:lnTo>
                <a:lnTo>
                  <a:pt x="2404" y="1189"/>
                </a:lnTo>
                <a:lnTo>
                  <a:pt x="2404" y="1189"/>
                </a:lnTo>
                <a:lnTo>
                  <a:pt x="2405" y="1189"/>
                </a:lnTo>
                <a:lnTo>
                  <a:pt x="2405" y="1189"/>
                </a:lnTo>
                <a:lnTo>
                  <a:pt x="2405" y="1189"/>
                </a:lnTo>
                <a:lnTo>
                  <a:pt x="2405" y="1189"/>
                </a:lnTo>
                <a:lnTo>
                  <a:pt x="2406" y="1189"/>
                </a:lnTo>
                <a:lnTo>
                  <a:pt x="2406" y="1189"/>
                </a:lnTo>
                <a:lnTo>
                  <a:pt x="2406" y="1189"/>
                </a:lnTo>
                <a:lnTo>
                  <a:pt x="2406" y="1189"/>
                </a:lnTo>
                <a:lnTo>
                  <a:pt x="2407" y="1189"/>
                </a:lnTo>
                <a:lnTo>
                  <a:pt x="2407" y="1189"/>
                </a:lnTo>
                <a:lnTo>
                  <a:pt x="2407" y="1189"/>
                </a:lnTo>
                <a:lnTo>
                  <a:pt x="2407" y="1189"/>
                </a:lnTo>
                <a:lnTo>
                  <a:pt x="2408" y="1189"/>
                </a:lnTo>
                <a:lnTo>
                  <a:pt x="2408" y="1189"/>
                </a:lnTo>
                <a:lnTo>
                  <a:pt x="2408" y="1189"/>
                </a:lnTo>
                <a:lnTo>
                  <a:pt x="2408" y="1189"/>
                </a:lnTo>
                <a:lnTo>
                  <a:pt x="2408" y="1189"/>
                </a:lnTo>
                <a:lnTo>
                  <a:pt x="2409" y="1189"/>
                </a:lnTo>
                <a:lnTo>
                  <a:pt x="2409" y="1189"/>
                </a:lnTo>
                <a:lnTo>
                  <a:pt x="2409" y="1189"/>
                </a:lnTo>
                <a:lnTo>
                  <a:pt x="2409" y="1189"/>
                </a:lnTo>
                <a:lnTo>
                  <a:pt x="2410" y="1189"/>
                </a:lnTo>
                <a:lnTo>
                  <a:pt x="2410" y="1189"/>
                </a:lnTo>
                <a:lnTo>
                  <a:pt x="2410" y="1189"/>
                </a:lnTo>
                <a:lnTo>
                  <a:pt x="2411" y="1189"/>
                </a:lnTo>
                <a:lnTo>
                  <a:pt x="2411" y="1189"/>
                </a:lnTo>
                <a:lnTo>
                  <a:pt x="2411" y="1189"/>
                </a:lnTo>
                <a:lnTo>
                  <a:pt x="2411" y="1189"/>
                </a:lnTo>
                <a:lnTo>
                  <a:pt x="2411" y="1189"/>
                </a:lnTo>
                <a:lnTo>
                  <a:pt x="2412" y="1189"/>
                </a:lnTo>
                <a:lnTo>
                  <a:pt x="2412" y="1189"/>
                </a:lnTo>
                <a:lnTo>
                  <a:pt x="2412" y="1189"/>
                </a:lnTo>
                <a:lnTo>
                  <a:pt x="2412" y="1189"/>
                </a:lnTo>
                <a:lnTo>
                  <a:pt x="2413" y="1189"/>
                </a:lnTo>
                <a:lnTo>
                  <a:pt x="2413" y="1189"/>
                </a:lnTo>
                <a:lnTo>
                  <a:pt x="2413" y="1189"/>
                </a:lnTo>
                <a:lnTo>
                  <a:pt x="2413" y="1189"/>
                </a:lnTo>
                <a:lnTo>
                  <a:pt x="2413" y="1189"/>
                </a:lnTo>
                <a:lnTo>
                  <a:pt x="2414" y="1189"/>
                </a:lnTo>
                <a:lnTo>
                  <a:pt x="2414" y="1189"/>
                </a:lnTo>
                <a:lnTo>
                  <a:pt x="2414" y="1189"/>
                </a:lnTo>
                <a:lnTo>
                  <a:pt x="2415" y="1189"/>
                </a:lnTo>
                <a:lnTo>
                  <a:pt x="2415" y="1189"/>
                </a:lnTo>
                <a:lnTo>
                  <a:pt x="2415" y="1189"/>
                </a:lnTo>
                <a:lnTo>
                  <a:pt x="2415" y="1189"/>
                </a:lnTo>
                <a:lnTo>
                  <a:pt x="2415" y="1189"/>
                </a:lnTo>
                <a:lnTo>
                  <a:pt x="2416" y="1189"/>
                </a:lnTo>
                <a:lnTo>
                  <a:pt x="2416" y="1189"/>
                </a:lnTo>
                <a:lnTo>
                  <a:pt x="2416" y="1189"/>
                </a:lnTo>
                <a:lnTo>
                  <a:pt x="2416" y="1189"/>
                </a:lnTo>
                <a:lnTo>
                  <a:pt x="2417" y="1189"/>
                </a:lnTo>
                <a:lnTo>
                  <a:pt x="2417" y="1189"/>
                </a:lnTo>
                <a:lnTo>
                  <a:pt x="2417" y="1189"/>
                </a:lnTo>
                <a:lnTo>
                  <a:pt x="2417" y="1189"/>
                </a:lnTo>
                <a:lnTo>
                  <a:pt x="2418" y="1189"/>
                </a:lnTo>
                <a:lnTo>
                  <a:pt x="2418" y="1189"/>
                </a:lnTo>
                <a:lnTo>
                  <a:pt x="2418" y="1189"/>
                </a:lnTo>
                <a:lnTo>
                  <a:pt x="2418" y="1189"/>
                </a:lnTo>
                <a:lnTo>
                  <a:pt x="2419" y="1189"/>
                </a:lnTo>
                <a:lnTo>
                  <a:pt x="2419" y="1189"/>
                </a:lnTo>
                <a:lnTo>
                  <a:pt x="2419" y="1189"/>
                </a:lnTo>
                <a:lnTo>
                  <a:pt x="2419" y="1189"/>
                </a:lnTo>
                <a:lnTo>
                  <a:pt x="2419" y="1189"/>
                </a:lnTo>
                <a:lnTo>
                  <a:pt x="2420" y="1189"/>
                </a:lnTo>
                <a:lnTo>
                  <a:pt x="2420" y="1189"/>
                </a:lnTo>
                <a:lnTo>
                  <a:pt x="2420" y="1189"/>
                </a:lnTo>
                <a:lnTo>
                  <a:pt x="2420" y="1189"/>
                </a:lnTo>
                <a:lnTo>
                  <a:pt x="2421" y="1189"/>
                </a:lnTo>
                <a:lnTo>
                  <a:pt x="2421" y="1189"/>
                </a:lnTo>
                <a:lnTo>
                  <a:pt x="2421" y="1189"/>
                </a:lnTo>
                <a:lnTo>
                  <a:pt x="2421" y="1189"/>
                </a:lnTo>
                <a:lnTo>
                  <a:pt x="2422" y="1189"/>
                </a:lnTo>
                <a:lnTo>
                  <a:pt x="2422" y="1189"/>
                </a:lnTo>
                <a:lnTo>
                  <a:pt x="2422" y="1189"/>
                </a:lnTo>
                <a:lnTo>
                  <a:pt x="2422" y="1189"/>
                </a:lnTo>
                <a:lnTo>
                  <a:pt x="2423" y="1189"/>
                </a:lnTo>
                <a:lnTo>
                  <a:pt x="2423" y="1189"/>
                </a:lnTo>
                <a:lnTo>
                  <a:pt x="2423" y="1189"/>
                </a:lnTo>
                <a:lnTo>
                  <a:pt x="2423" y="1189"/>
                </a:lnTo>
                <a:lnTo>
                  <a:pt x="2424" y="1189"/>
                </a:lnTo>
                <a:lnTo>
                  <a:pt x="2424" y="1189"/>
                </a:lnTo>
                <a:lnTo>
                  <a:pt x="2424" y="1189"/>
                </a:lnTo>
                <a:lnTo>
                  <a:pt x="2424" y="1189"/>
                </a:lnTo>
                <a:lnTo>
                  <a:pt x="2424" y="1189"/>
                </a:lnTo>
                <a:lnTo>
                  <a:pt x="2425" y="1189"/>
                </a:lnTo>
                <a:lnTo>
                  <a:pt x="2425" y="1189"/>
                </a:lnTo>
                <a:lnTo>
                  <a:pt x="2425" y="1189"/>
                </a:lnTo>
                <a:lnTo>
                  <a:pt x="2426" y="1189"/>
                </a:lnTo>
                <a:lnTo>
                  <a:pt x="2426" y="1189"/>
                </a:lnTo>
                <a:lnTo>
                  <a:pt x="2426" y="1189"/>
                </a:lnTo>
                <a:lnTo>
                  <a:pt x="2426" y="1189"/>
                </a:lnTo>
                <a:lnTo>
                  <a:pt x="2426" y="1189"/>
                </a:lnTo>
                <a:lnTo>
                  <a:pt x="2427" y="1189"/>
                </a:lnTo>
                <a:lnTo>
                  <a:pt x="2427" y="1189"/>
                </a:lnTo>
                <a:lnTo>
                  <a:pt x="2427" y="1189"/>
                </a:lnTo>
                <a:lnTo>
                  <a:pt x="2427" y="1189"/>
                </a:lnTo>
                <a:lnTo>
                  <a:pt x="2428" y="1189"/>
                </a:lnTo>
                <a:lnTo>
                  <a:pt x="2428" y="1189"/>
                </a:lnTo>
                <a:lnTo>
                  <a:pt x="2428" y="1189"/>
                </a:lnTo>
                <a:lnTo>
                  <a:pt x="2428" y="1189"/>
                </a:lnTo>
                <a:lnTo>
                  <a:pt x="2428" y="1189"/>
                </a:lnTo>
                <a:lnTo>
                  <a:pt x="2429" y="1189"/>
                </a:lnTo>
                <a:lnTo>
                  <a:pt x="2429" y="1189"/>
                </a:lnTo>
                <a:lnTo>
                  <a:pt x="2429" y="1189"/>
                </a:lnTo>
                <a:lnTo>
                  <a:pt x="2430" y="1189"/>
                </a:lnTo>
                <a:lnTo>
                  <a:pt x="2430" y="1189"/>
                </a:lnTo>
                <a:lnTo>
                  <a:pt x="2430" y="1189"/>
                </a:lnTo>
                <a:lnTo>
                  <a:pt x="2430" y="1189"/>
                </a:lnTo>
                <a:lnTo>
                  <a:pt x="2430" y="1189"/>
                </a:lnTo>
                <a:lnTo>
                  <a:pt x="2431" y="1189"/>
                </a:lnTo>
                <a:lnTo>
                  <a:pt x="2431" y="1189"/>
                </a:lnTo>
                <a:lnTo>
                  <a:pt x="2431" y="1189"/>
                </a:lnTo>
                <a:lnTo>
                  <a:pt x="2431" y="1189"/>
                </a:lnTo>
                <a:lnTo>
                  <a:pt x="2432" y="1189"/>
                </a:lnTo>
                <a:lnTo>
                  <a:pt x="2432" y="1189"/>
                </a:lnTo>
                <a:lnTo>
                  <a:pt x="2432" y="1189"/>
                </a:lnTo>
                <a:lnTo>
                  <a:pt x="2432" y="1189"/>
                </a:lnTo>
                <a:lnTo>
                  <a:pt x="2432" y="1189"/>
                </a:lnTo>
                <a:lnTo>
                  <a:pt x="2433" y="1189"/>
                </a:lnTo>
                <a:lnTo>
                  <a:pt x="2433" y="1189"/>
                </a:lnTo>
                <a:lnTo>
                  <a:pt x="2433" y="1189"/>
                </a:lnTo>
                <a:lnTo>
                  <a:pt x="2434" y="1189"/>
                </a:lnTo>
                <a:lnTo>
                  <a:pt x="2434" y="1189"/>
                </a:lnTo>
                <a:lnTo>
                  <a:pt x="2434" y="1189"/>
                </a:lnTo>
                <a:lnTo>
                  <a:pt x="2434" y="1189"/>
                </a:lnTo>
                <a:lnTo>
                  <a:pt x="2434" y="1189"/>
                </a:lnTo>
                <a:lnTo>
                  <a:pt x="2435" y="1189"/>
                </a:lnTo>
                <a:lnTo>
                  <a:pt x="2435" y="1189"/>
                </a:lnTo>
                <a:lnTo>
                  <a:pt x="2435" y="1189"/>
                </a:lnTo>
                <a:lnTo>
                  <a:pt x="2435" y="1189"/>
                </a:lnTo>
                <a:lnTo>
                  <a:pt x="2436" y="1189"/>
                </a:lnTo>
                <a:lnTo>
                  <a:pt x="2436" y="1189"/>
                </a:lnTo>
                <a:lnTo>
                  <a:pt x="2436" y="1189"/>
                </a:lnTo>
                <a:lnTo>
                  <a:pt x="2437" y="1189"/>
                </a:lnTo>
                <a:lnTo>
                  <a:pt x="2437" y="1189"/>
                </a:lnTo>
                <a:lnTo>
                  <a:pt x="2437" y="1189"/>
                </a:lnTo>
                <a:lnTo>
                  <a:pt x="2437" y="1189"/>
                </a:lnTo>
                <a:lnTo>
                  <a:pt x="2437" y="1189"/>
                </a:lnTo>
                <a:lnTo>
                  <a:pt x="2438" y="1189"/>
                </a:lnTo>
                <a:lnTo>
                  <a:pt x="2438" y="1189"/>
                </a:lnTo>
                <a:lnTo>
                  <a:pt x="2438" y="1189"/>
                </a:lnTo>
                <a:lnTo>
                  <a:pt x="2438" y="1189"/>
                </a:lnTo>
                <a:lnTo>
                  <a:pt x="2439" y="1189"/>
                </a:lnTo>
                <a:lnTo>
                  <a:pt x="2439" y="1189"/>
                </a:lnTo>
                <a:lnTo>
                  <a:pt x="2439" y="1189"/>
                </a:lnTo>
                <a:lnTo>
                  <a:pt x="2439" y="1189"/>
                </a:lnTo>
                <a:lnTo>
                  <a:pt x="2439" y="1189"/>
                </a:lnTo>
                <a:lnTo>
                  <a:pt x="2440" y="1189"/>
                </a:lnTo>
                <a:lnTo>
                  <a:pt x="2440" y="1189"/>
                </a:lnTo>
                <a:lnTo>
                  <a:pt x="2440" y="1189"/>
                </a:lnTo>
                <a:lnTo>
                  <a:pt x="2441" y="1189"/>
                </a:lnTo>
                <a:lnTo>
                  <a:pt x="2441" y="1189"/>
                </a:lnTo>
                <a:lnTo>
                  <a:pt x="2441" y="1189"/>
                </a:lnTo>
                <a:lnTo>
                  <a:pt x="2441" y="1189"/>
                </a:lnTo>
                <a:lnTo>
                  <a:pt x="2441" y="1189"/>
                </a:lnTo>
                <a:lnTo>
                  <a:pt x="2442" y="1189"/>
                </a:lnTo>
                <a:lnTo>
                  <a:pt x="2442" y="1189"/>
                </a:lnTo>
                <a:lnTo>
                  <a:pt x="2442" y="1189"/>
                </a:lnTo>
                <a:lnTo>
                  <a:pt x="2442" y="1189"/>
                </a:lnTo>
                <a:lnTo>
                  <a:pt x="2443" y="1189"/>
                </a:lnTo>
                <a:lnTo>
                  <a:pt x="2443" y="1189"/>
                </a:lnTo>
                <a:lnTo>
                  <a:pt x="2443" y="1189"/>
                </a:lnTo>
                <a:lnTo>
                  <a:pt x="2443" y="1189"/>
                </a:lnTo>
                <a:lnTo>
                  <a:pt x="2443" y="1189"/>
                </a:lnTo>
                <a:lnTo>
                  <a:pt x="2444" y="1189"/>
                </a:lnTo>
                <a:lnTo>
                  <a:pt x="2444" y="1189"/>
                </a:lnTo>
                <a:lnTo>
                  <a:pt x="2444" y="1189"/>
                </a:lnTo>
                <a:lnTo>
                  <a:pt x="2445" y="1189"/>
                </a:lnTo>
                <a:lnTo>
                  <a:pt x="2445" y="1189"/>
                </a:lnTo>
                <a:lnTo>
                  <a:pt x="2445" y="1189"/>
                </a:lnTo>
                <a:lnTo>
                  <a:pt x="2445" y="1189"/>
                </a:lnTo>
                <a:lnTo>
                  <a:pt x="2445" y="1189"/>
                </a:lnTo>
                <a:lnTo>
                  <a:pt x="2446" y="1189"/>
                </a:lnTo>
                <a:lnTo>
                  <a:pt x="2446" y="1189"/>
                </a:lnTo>
                <a:lnTo>
                  <a:pt x="2446" y="1189"/>
                </a:lnTo>
                <a:lnTo>
                  <a:pt x="2446" y="1189"/>
                </a:lnTo>
                <a:lnTo>
                  <a:pt x="2447" y="1189"/>
                </a:lnTo>
                <a:lnTo>
                  <a:pt x="2447" y="1189"/>
                </a:lnTo>
                <a:lnTo>
                  <a:pt x="2447" y="1189"/>
                </a:lnTo>
                <a:lnTo>
                  <a:pt x="2447" y="1189"/>
                </a:lnTo>
                <a:lnTo>
                  <a:pt x="2447" y="1189"/>
                </a:lnTo>
                <a:lnTo>
                  <a:pt x="2448" y="1189"/>
                </a:lnTo>
                <a:lnTo>
                  <a:pt x="2448" y="1189"/>
                </a:lnTo>
                <a:lnTo>
                  <a:pt x="2448" y="1189"/>
                </a:lnTo>
                <a:lnTo>
                  <a:pt x="2449" y="1189"/>
                </a:lnTo>
                <a:lnTo>
                  <a:pt x="2449" y="1189"/>
                </a:lnTo>
                <a:lnTo>
                  <a:pt x="2449" y="1189"/>
                </a:lnTo>
                <a:lnTo>
                  <a:pt x="2449" y="1189"/>
                </a:lnTo>
                <a:lnTo>
                  <a:pt x="2449" y="1189"/>
                </a:lnTo>
                <a:lnTo>
                  <a:pt x="2450" y="1189"/>
                </a:lnTo>
                <a:lnTo>
                  <a:pt x="2450" y="1189"/>
                </a:lnTo>
                <a:lnTo>
                  <a:pt x="2450" y="1189"/>
                </a:lnTo>
                <a:lnTo>
                  <a:pt x="2450" y="1189"/>
                </a:lnTo>
                <a:lnTo>
                  <a:pt x="2451" y="1189"/>
                </a:lnTo>
                <a:lnTo>
                  <a:pt x="2451" y="1189"/>
                </a:lnTo>
                <a:lnTo>
                  <a:pt x="2451" y="1189"/>
                </a:lnTo>
                <a:lnTo>
                  <a:pt x="2452" y="1189"/>
                </a:lnTo>
                <a:lnTo>
                  <a:pt x="2452" y="1189"/>
                </a:lnTo>
                <a:lnTo>
                  <a:pt x="2452" y="1189"/>
                </a:lnTo>
                <a:lnTo>
                  <a:pt x="2452" y="1189"/>
                </a:lnTo>
                <a:lnTo>
                  <a:pt x="2452" y="1189"/>
                </a:lnTo>
                <a:lnTo>
                  <a:pt x="2453" y="1189"/>
                </a:lnTo>
                <a:lnTo>
                  <a:pt x="2453" y="1189"/>
                </a:lnTo>
                <a:lnTo>
                  <a:pt x="2453" y="1189"/>
                </a:lnTo>
                <a:lnTo>
                  <a:pt x="2453" y="1189"/>
                </a:lnTo>
                <a:lnTo>
                  <a:pt x="2454" y="1189"/>
                </a:lnTo>
                <a:lnTo>
                  <a:pt x="2454" y="1189"/>
                </a:lnTo>
                <a:lnTo>
                  <a:pt x="2454" y="1189"/>
                </a:lnTo>
                <a:lnTo>
                  <a:pt x="2454" y="1189"/>
                </a:lnTo>
                <a:lnTo>
                  <a:pt x="2454" y="1189"/>
                </a:lnTo>
                <a:lnTo>
                  <a:pt x="2455" y="1189"/>
                </a:lnTo>
                <a:lnTo>
                  <a:pt x="2455" y="1189"/>
                </a:lnTo>
                <a:lnTo>
                  <a:pt x="2455" y="1189"/>
                </a:lnTo>
                <a:lnTo>
                  <a:pt x="2456" y="1189"/>
                </a:lnTo>
                <a:lnTo>
                  <a:pt x="2456" y="1189"/>
                </a:lnTo>
                <a:lnTo>
                  <a:pt x="2456" y="1189"/>
                </a:lnTo>
                <a:lnTo>
                  <a:pt x="2456" y="1189"/>
                </a:lnTo>
                <a:lnTo>
                  <a:pt x="2456" y="1189"/>
                </a:lnTo>
                <a:lnTo>
                  <a:pt x="2457" y="1189"/>
                </a:lnTo>
                <a:lnTo>
                  <a:pt x="2457" y="1189"/>
                </a:lnTo>
                <a:lnTo>
                  <a:pt x="2457" y="1189"/>
                </a:lnTo>
                <a:lnTo>
                  <a:pt x="2457" y="1189"/>
                </a:lnTo>
                <a:lnTo>
                  <a:pt x="2458" y="1189"/>
                </a:lnTo>
                <a:lnTo>
                  <a:pt x="2458" y="1189"/>
                </a:lnTo>
                <a:lnTo>
                  <a:pt x="2458" y="1189"/>
                </a:lnTo>
                <a:lnTo>
                  <a:pt x="2458" y="1189"/>
                </a:lnTo>
                <a:lnTo>
                  <a:pt x="2458" y="1189"/>
                </a:lnTo>
                <a:lnTo>
                  <a:pt x="2459" y="1189"/>
                </a:lnTo>
                <a:lnTo>
                  <a:pt x="2459" y="1189"/>
                </a:lnTo>
                <a:lnTo>
                  <a:pt x="2459" y="1189"/>
                </a:lnTo>
                <a:lnTo>
                  <a:pt x="2460" y="1189"/>
                </a:lnTo>
                <a:lnTo>
                  <a:pt x="2460" y="1189"/>
                </a:lnTo>
                <a:lnTo>
                  <a:pt x="2460" y="1189"/>
                </a:lnTo>
                <a:lnTo>
                  <a:pt x="2460" y="1189"/>
                </a:lnTo>
                <a:lnTo>
                  <a:pt x="2460" y="1189"/>
                </a:lnTo>
                <a:lnTo>
                  <a:pt x="2461" y="1189"/>
                </a:lnTo>
                <a:lnTo>
                  <a:pt x="2461" y="1189"/>
                </a:lnTo>
                <a:lnTo>
                  <a:pt x="2461" y="1189"/>
                </a:lnTo>
                <a:lnTo>
                  <a:pt x="2461" y="1189"/>
                </a:lnTo>
                <a:lnTo>
                  <a:pt x="2462" y="1189"/>
                </a:lnTo>
                <a:lnTo>
                  <a:pt x="2462" y="1189"/>
                </a:lnTo>
                <a:lnTo>
                  <a:pt x="2462" y="1189"/>
                </a:lnTo>
                <a:lnTo>
                  <a:pt x="2462" y="1189"/>
                </a:lnTo>
                <a:lnTo>
                  <a:pt x="2462" y="1189"/>
                </a:lnTo>
                <a:lnTo>
                  <a:pt x="2463" y="1189"/>
                </a:lnTo>
                <a:lnTo>
                  <a:pt x="2463" y="1189"/>
                </a:lnTo>
                <a:lnTo>
                  <a:pt x="2463" y="1189"/>
                </a:lnTo>
                <a:lnTo>
                  <a:pt x="2464" y="1189"/>
                </a:lnTo>
                <a:lnTo>
                  <a:pt x="2464" y="1189"/>
                </a:lnTo>
                <a:lnTo>
                  <a:pt x="2464" y="1189"/>
                </a:lnTo>
                <a:lnTo>
                  <a:pt x="2464" y="1189"/>
                </a:lnTo>
                <a:lnTo>
                  <a:pt x="2465" y="1189"/>
                </a:lnTo>
                <a:lnTo>
                  <a:pt x="2465" y="1189"/>
                </a:lnTo>
                <a:lnTo>
                  <a:pt x="2465" y="1189"/>
                </a:lnTo>
                <a:lnTo>
                  <a:pt x="2465" y="1189"/>
                </a:lnTo>
                <a:lnTo>
                  <a:pt x="2465" y="1189"/>
                </a:lnTo>
                <a:lnTo>
                  <a:pt x="2466" y="1189"/>
                </a:lnTo>
                <a:lnTo>
                  <a:pt x="2466" y="1189"/>
                </a:lnTo>
                <a:lnTo>
                  <a:pt x="2466" y="1189"/>
                </a:lnTo>
                <a:lnTo>
                  <a:pt x="2467" y="1189"/>
                </a:lnTo>
                <a:lnTo>
                  <a:pt x="2467" y="1189"/>
                </a:lnTo>
                <a:lnTo>
                  <a:pt x="2467" y="1189"/>
                </a:lnTo>
                <a:lnTo>
                  <a:pt x="2467" y="1189"/>
                </a:lnTo>
                <a:lnTo>
                  <a:pt x="2467" y="1189"/>
                </a:lnTo>
                <a:lnTo>
                  <a:pt x="2468" y="1189"/>
                </a:lnTo>
                <a:lnTo>
                  <a:pt x="2468" y="1189"/>
                </a:lnTo>
                <a:lnTo>
                  <a:pt x="2468" y="1189"/>
                </a:lnTo>
                <a:lnTo>
                  <a:pt x="2468" y="1189"/>
                </a:lnTo>
                <a:lnTo>
                  <a:pt x="2469" y="1189"/>
                </a:lnTo>
                <a:lnTo>
                  <a:pt x="2469" y="1189"/>
                </a:lnTo>
                <a:lnTo>
                  <a:pt x="2469" y="1189"/>
                </a:lnTo>
                <a:lnTo>
                  <a:pt x="2469" y="1189"/>
                </a:lnTo>
                <a:lnTo>
                  <a:pt x="2469" y="1189"/>
                </a:lnTo>
                <a:lnTo>
                  <a:pt x="2470" y="1189"/>
                </a:lnTo>
                <a:lnTo>
                  <a:pt x="2470" y="1189"/>
                </a:lnTo>
                <a:lnTo>
                  <a:pt x="2470" y="1189"/>
                </a:lnTo>
                <a:lnTo>
                  <a:pt x="2471" y="1189"/>
                </a:lnTo>
                <a:lnTo>
                  <a:pt x="2471" y="1189"/>
                </a:lnTo>
                <a:lnTo>
                  <a:pt x="2471" y="1189"/>
                </a:lnTo>
                <a:lnTo>
                  <a:pt x="2471" y="1189"/>
                </a:lnTo>
                <a:lnTo>
                  <a:pt x="2471" y="1189"/>
                </a:lnTo>
                <a:lnTo>
                  <a:pt x="2472" y="1189"/>
                </a:lnTo>
                <a:lnTo>
                  <a:pt x="2472" y="1189"/>
                </a:lnTo>
                <a:lnTo>
                  <a:pt x="2472" y="1189"/>
                </a:lnTo>
                <a:lnTo>
                  <a:pt x="2472" y="1189"/>
                </a:lnTo>
                <a:lnTo>
                  <a:pt x="2473" y="1189"/>
                </a:lnTo>
                <a:lnTo>
                  <a:pt x="2473" y="1189"/>
                </a:lnTo>
                <a:lnTo>
                  <a:pt x="2473" y="1189"/>
                </a:lnTo>
                <a:lnTo>
                  <a:pt x="2473" y="1189"/>
                </a:lnTo>
                <a:lnTo>
                  <a:pt x="2473" y="1189"/>
                </a:lnTo>
                <a:lnTo>
                  <a:pt x="2474" y="1189"/>
                </a:lnTo>
                <a:lnTo>
                  <a:pt x="2474" y="1189"/>
                </a:lnTo>
                <a:lnTo>
                  <a:pt x="2474" y="1189"/>
                </a:lnTo>
                <a:lnTo>
                  <a:pt x="2475" y="1189"/>
                </a:lnTo>
                <a:lnTo>
                  <a:pt x="2475" y="1189"/>
                </a:lnTo>
                <a:lnTo>
                  <a:pt x="2475" y="1189"/>
                </a:lnTo>
                <a:lnTo>
                  <a:pt x="2475" y="1189"/>
                </a:lnTo>
                <a:lnTo>
                  <a:pt x="2475" y="1189"/>
                </a:lnTo>
                <a:lnTo>
                  <a:pt x="2476" y="1189"/>
                </a:lnTo>
                <a:lnTo>
                  <a:pt x="2476" y="1189"/>
                </a:lnTo>
                <a:lnTo>
                  <a:pt x="2476" y="1189"/>
                </a:lnTo>
                <a:lnTo>
                  <a:pt x="2476" y="1189"/>
                </a:lnTo>
                <a:lnTo>
                  <a:pt x="2477" y="1189"/>
                </a:lnTo>
                <a:lnTo>
                  <a:pt x="2477" y="1189"/>
                </a:lnTo>
                <a:lnTo>
                  <a:pt x="2477" y="1189"/>
                </a:lnTo>
                <a:lnTo>
                  <a:pt x="2478" y="1189"/>
                </a:lnTo>
                <a:lnTo>
                  <a:pt x="2478" y="1189"/>
                </a:lnTo>
                <a:lnTo>
                  <a:pt x="2478" y="1189"/>
                </a:lnTo>
                <a:lnTo>
                  <a:pt x="2478" y="1189"/>
                </a:lnTo>
                <a:lnTo>
                  <a:pt x="2478" y="1189"/>
                </a:lnTo>
                <a:lnTo>
                  <a:pt x="2479" y="1189"/>
                </a:lnTo>
                <a:lnTo>
                  <a:pt x="2479" y="1189"/>
                </a:lnTo>
                <a:lnTo>
                  <a:pt x="2479" y="1189"/>
                </a:lnTo>
                <a:lnTo>
                  <a:pt x="2479" y="1189"/>
                </a:lnTo>
                <a:lnTo>
                  <a:pt x="2480" y="1189"/>
                </a:lnTo>
                <a:lnTo>
                  <a:pt x="2480" y="1189"/>
                </a:lnTo>
                <a:lnTo>
                  <a:pt x="2480" y="1189"/>
                </a:lnTo>
                <a:lnTo>
                  <a:pt x="2480" y="1189"/>
                </a:lnTo>
                <a:lnTo>
                  <a:pt x="2480" y="1189"/>
                </a:lnTo>
                <a:lnTo>
                  <a:pt x="2481" y="1189"/>
                </a:lnTo>
                <a:lnTo>
                  <a:pt x="2481" y="1189"/>
                </a:lnTo>
                <a:lnTo>
                  <a:pt x="2481" y="1189"/>
                </a:lnTo>
                <a:lnTo>
                  <a:pt x="2482" y="1189"/>
                </a:lnTo>
                <a:lnTo>
                  <a:pt x="2482" y="1189"/>
                </a:lnTo>
                <a:lnTo>
                  <a:pt x="2482" y="1189"/>
                </a:lnTo>
                <a:lnTo>
                  <a:pt x="2482" y="1189"/>
                </a:lnTo>
                <a:lnTo>
                  <a:pt x="2482" y="1189"/>
                </a:lnTo>
                <a:lnTo>
                  <a:pt x="2483" y="1189"/>
                </a:lnTo>
                <a:lnTo>
                  <a:pt x="2483" y="1189"/>
                </a:lnTo>
                <a:lnTo>
                  <a:pt x="2483" y="1189"/>
                </a:lnTo>
                <a:lnTo>
                  <a:pt x="2483" y="1189"/>
                </a:lnTo>
                <a:lnTo>
                  <a:pt x="2484" y="1189"/>
                </a:lnTo>
                <a:lnTo>
                  <a:pt x="2484" y="1189"/>
                </a:lnTo>
                <a:lnTo>
                  <a:pt x="2484" y="1189"/>
                </a:lnTo>
                <a:lnTo>
                  <a:pt x="2484" y="1189"/>
                </a:lnTo>
                <a:lnTo>
                  <a:pt x="2484" y="1189"/>
                </a:lnTo>
                <a:lnTo>
                  <a:pt x="2485" y="1189"/>
                </a:lnTo>
                <a:lnTo>
                  <a:pt x="2485" y="1189"/>
                </a:lnTo>
                <a:lnTo>
                  <a:pt x="2485" y="1189"/>
                </a:lnTo>
                <a:lnTo>
                  <a:pt x="2486" y="1189"/>
                </a:lnTo>
                <a:lnTo>
                  <a:pt x="2486" y="1189"/>
                </a:lnTo>
                <a:lnTo>
                  <a:pt x="2486" y="1189"/>
                </a:lnTo>
                <a:lnTo>
                  <a:pt x="2486" y="1189"/>
                </a:lnTo>
                <a:lnTo>
                  <a:pt x="2486" y="1189"/>
                </a:lnTo>
                <a:lnTo>
                  <a:pt x="2487" y="1189"/>
                </a:lnTo>
                <a:lnTo>
                  <a:pt x="2487" y="1189"/>
                </a:lnTo>
                <a:lnTo>
                  <a:pt x="2487" y="1189"/>
                </a:lnTo>
                <a:lnTo>
                  <a:pt x="2487" y="1189"/>
                </a:lnTo>
                <a:lnTo>
                  <a:pt x="2488" y="1189"/>
                </a:lnTo>
                <a:lnTo>
                  <a:pt x="2488" y="1189"/>
                </a:lnTo>
                <a:lnTo>
                  <a:pt x="2488" y="1189"/>
                </a:lnTo>
                <a:lnTo>
                  <a:pt x="2488" y="1189"/>
                </a:lnTo>
                <a:lnTo>
                  <a:pt x="2488" y="1189"/>
                </a:lnTo>
                <a:lnTo>
                  <a:pt x="2489" y="1189"/>
                </a:lnTo>
                <a:lnTo>
                  <a:pt x="2489" y="1189"/>
                </a:lnTo>
                <a:lnTo>
                  <a:pt x="2489" y="1189"/>
                </a:lnTo>
                <a:lnTo>
                  <a:pt x="2490" y="1189"/>
                </a:lnTo>
                <a:lnTo>
                  <a:pt x="2490" y="1189"/>
                </a:lnTo>
                <a:lnTo>
                  <a:pt x="2490" y="1189"/>
                </a:lnTo>
                <a:lnTo>
                  <a:pt x="2490" y="1189"/>
                </a:lnTo>
                <a:lnTo>
                  <a:pt x="2491" y="1189"/>
                </a:lnTo>
                <a:lnTo>
                  <a:pt x="2491" y="1189"/>
                </a:lnTo>
                <a:lnTo>
                  <a:pt x="2491" y="1189"/>
                </a:lnTo>
                <a:lnTo>
                  <a:pt x="2491" y="1189"/>
                </a:lnTo>
                <a:lnTo>
                  <a:pt x="2491" y="1189"/>
                </a:lnTo>
                <a:lnTo>
                  <a:pt x="2492" y="1189"/>
                </a:lnTo>
                <a:lnTo>
                  <a:pt x="2492" y="1189"/>
                </a:lnTo>
                <a:lnTo>
                  <a:pt x="2492" y="1189"/>
                </a:lnTo>
                <a:lnTo>
                  <a:pt x="2493" y="1189"/>
                </a:lnTo>
                <a:lnTo>
                  <a:pt x="2493" y="1189"/>
                </a:lnTo>
                <a:lnTo>
                  <a:pt x="2493" y="1189"/>
                </a:lnTo>
                <a:lnTo>
                  <a:pt x="2493" y="1189"/>
                </a:lnTo>
                <a:lnTo>
                  <a:pt x="2493" y="1189"/>
                </a:lnTo>
                <a:lnTo>
                  <a:pt x="2494" y="1189"/>
                </a:lnTo>
                <a:lnTo>
                  <a:pt x="2494" y="1189"/>
                </a:lnTo>
                <a:lnTo>
                  <a:pt x="2494" y="1189"/>
                </a:lnTo>
                <a:lnTo>
                  <a:pt x="2494" y="1189"/>
                </a:lnTo>
                <a:lnTo>
                  <a:pt x="2495" y="1189"/>
                </a:lnTo>
                <a:lnTo>
                  <a:pt x="2495" y="1189"/>
                </a:lnTo>
                <a:lnTo>
                  <a:pt x="2495" y="1189"/>
                </a:lnTo>
                <a:lnTo>
                  <a:pt x="2495" y="1189"/>
                </a:lnTo>
                <a:lnTo>
                  <a:pt x="2495" y="1189"/>
                </a:lnTo>
                <a:lnTo>
                  <a:pt x="2496" y="1189"/>
                </a:lnTo>
                <a:lnTo>
                  <a:pt x="2496" y="1189"/>
                </a:lnTo>
                <a:lnTo>
                  <a:pt x="2496" y="1189"/>
                </a:lnTo>
                <a:lnTo>
                  <a:pt x="2497" y="1189"/>
                </a:lnTo>
                <a:lnTo>
                  <a:pt x="2497" y="1189"/>
                </a:lnTo>
                <a:lnTo>
                  <a:pt x="2497" y="1189"/>
                </a:lnTo>
                <a:lnTo>
                  <a:pt x="2497" y="1189"/>
                </a:lnTo>
                <a:lnTo>
                  <a:pt x="2497" y="1189"/>
                </a:lnTo>
                <a:lnTo>
                  <a:pt x="2498" y="1189"/>
                </a:lnTo>
                <a:lnTo>
                  <a:pt x="2498" y="1189"/>
                </a:lnTo>
                <a:lnTo>
                  <a:pt x="2498" y="1189"/>
                </a:lnTo>
                <a:lnTo>
                  <a:pt x="2498" y="1189"/>
                </a:lnTo>
                <a:lnTo>
                  <a:pt x="2499" y="1189"/>
                </a:lnTo>
                <a:lnTo>
                  <a:pt x="2499" y="1189"/>
                </a:lnTo>
                <a:lnTo>
                  <a:pt x="2499" y="1189"/>
                </a:lnTo>
                <a:lnTo>
                  <a:pt x="2499" y="1189"/>
                </a:lnTo>
                <a:lnTo>
                  <a:pt x="2499" y="1189"/>
                </a:lnTo>
                <a:lnTo>
                  <a:pt x="2500" y="1189"/>
                </a:lnTo>
                <a:lnTo>
                  <a:pt x="2500" y="1189"/>
                </a:lnTo>
                <a:lnTo>
                  <a:pt x="2500" y="1189"/>
                </a:lnTo>
                <a:lnTo>
                  <a:pt x="2501" y="1189"/>
                </a:lnTo>
                <a:lnTo>
                  <a:pt x="2501" y="1189"/>
                </a:lnTo>
                <a:lnTo>
                  <a:pt x="2501" y="1189"/>
                </a:lnTo>
                <a:lnTo>
                  <a:pt x="2501" y="1189"/>
                </a:lnTo>
                <a:lnTo>
                  <a:pt x="2501" y="1189"/>
                </a:lnTo>
                <a:lnTo>
                  <a:pt x="2502" y="1189"/>
                </a:lnTo>
                <a:lnTo>
                  <a:pt x="2502" y="1189"/>
                </a:lnTo>
                <a:lnTo>
                  <a:pt x="2502" y="1189"/>
                </a:lnTo>
                <a:lnTo>
                  <a:pt x="2502" y="1189"/>
                </a:lnTo>
                <a:lnTo>
                  <a:pt x="2503" y="1189"/>
                </a:lnTo>
                <a:lnTo>
                  <a:pt x="2503" y="1189"/>
                </a:lnTo>
                <a:lnTo>
                  <a:pt x="2503" y="1189"/>
                </a:lnTo>
                <a:lnTo>
                  <a:pt x="2503" y="1189"/>
                </a:lnTo>
                <a:lnTo>
                  <a:pt x="2504" y="1189"/>
                </a:lnTo>
                <a:lnTo>
                  <a:pt x="2504" y="1189"/>
                </a:lnTo>
                <a:lnTo>
                  <a:pt x="2504" y="1189"/>
                </a:lnTo>
                <a:lnTo>
                  <a:pt x="2504" y="1189"/>
                </a:lnTo>
                <a:lnTo>
                  <a:pt x="2505" y="1189"/>
                </a:lnTo>
                <a:lnTo>
                  <a:pt x="2505" y="1189"/>
                </a:lnTo>
                <a:lnTo>
                  <a:pt x="2505" y="1189"/>
                </a:lnTo>
                <a:lnTo>
                  <a:pt x="2505" y="1189"/>
                </a:lnTo>
                <a:lnTo>
                  <a:pt x="2506" y="1189"/>
                </a:lnTo>
                <a:lnTo>
                  <a:pt x="2506" y="1189"/>
                </a:lnTo>
                <a:lnTo>
                  <a:pt x="2506" y="1189"/>
                </a:lnTo>
                <a:lnTo>
                  <a:pt x="2506" y="1189"/>
                </a:lnTo>
                <a:lnTo>
                  <a:pt x="2506" y="1189"/>
                </a:lnTo>
                <a:lnTo>
                  <a:pt x="2507" y="1189"/>
                </a:lnTo>
                <a:lnTo>
                  <a:pt x="2507" y="1189"/>
                </a:lnTo>
                <a:lnTo>
                  <a:pt x="2507" y="1189"/>
                </a:lnTo>
                <a:lnTo>
                  <a:pt x="2508" y="1189"/>
                </a:lnTo>
                <a:lnTo>
                  <a:pt x="2508" y="1189"/>
                </a:lnTo>
                <a:lnTo>
                  <a:pt x="2508" y="1189"/>
                </a:lnTo>
                <a:lnTo>
                  <a:pt x="2508" y="1189"/>
                </a:lnTo>
                <a:lnTo>
                  <a:pt x="2508" y="1189"/>
                </a:lnTo>
                <a:lnTo>
                  <a:pt x="2509" y="1189"/>
                </a:lnTo>
                <a:lnTo>
                  <a:pt x="2509" y="1189"/>
                </a:lnTo>
                <a:lnTo>
                  <a:pt x="2509" y="1189"/>
                </a:lnTo>
                <a:lnTo>
                  <a:pt x="2509" y="1189"/>
                </a:lnTo>
                <a:lnTo>
                  <a:pt x="2510" y="1189"/>
                </a:lnTo>
                <a:lnTo>
                  <a:pt x="2510" y="1189"/>
                </a:lnTo>
                <a:lnTo>
                  <a:pt x="2510" y="1189"/>
                </a:lnTo>
                <a:lnTo>
                  <a:pt x="2510" y="1189"/>
                </a:lnTo>
                <a:lnTo>
                  <a:pt x="2510" y="1189"/>
                </a:lnTo>
                <a:lnTo>
                  <a:pt x="2511" y="1189"/>
                </a:lnTo>
                <a:lnTo>
                  <a:pt x="2511" y="1189"/>
                </a:lnTo>
                <a:lnTo>
                  <a:pt x="2511" y="1189"/>
                </a:lnTo>
                <a:lnTo>
                  <a:pt x="2512" y="1189"/>
                </a:lnTo>
                <a:lnTo>
                  <a:pt x="2512" y="1189"/>
                </a:lnTo>
                <a:lnTo>
                  <a:pt x="2512" y="1189"/>
                </a:lnTo>
                <a:lnTo>
                  <a:pt x="2512" y="1189"/>
                </a:lnTo>
                <a:lnTo>
                  <a:pt x="2512" y="1189"/>
                </a:lnTo>
                <a:lnTo>
                  <a:pt x="2513" y="1189"/>
                </a:lnTo>
                <a:lnTo>
                  <a:pt x="2513" y="1189"/>
                </a:lnTo>
                <a:lnTo>
                  <a:pt x="2513" y="1189"/>
                </a:lnTo>
                <a:lnTo>
                  <a:pt x="2513" y="1189"/>
                </a:lnTo>
                <a:lnTo>
                  <a:pt x="2514" y="1189"/>
                </a:lnTo>
                <a:lnTo>
                  <a:pt x="2514" y="1189"/>
                </a:lnTo>
                <a:lnTo>
                  <a:pt x="2514" y="1189"/>
                </a:lnTo>
                <a:lnTo>
                  <a:pt x="2514" y="1189"/>
                </a:lnTo>
                <a:lnTo>
                  <a:pt x="2514" y="1189"/>
                </a:lnTo>
                <a:lnTo>
                  <a:pt x="2515" y="1189"/>
                </a:lnTo>
                <a:lnTo>
                  <a:pt x="2515" y="1189"/>
                </a:lnTo>
                <a:lnTo>
                  <a:pt x="2515" y="1189"/>
                </a:lnTo>
                <a:lnTo>
                  <a:pt x="2516" y="1189"/>
                </a:lnTo>
                <a:lnTo>
                  <a:pt x="2516" y="1189"/>
                </a:lnTo>
                <a:lnTo>
                  <a:pt x="2516" y="1189"/>
                </a:lnTo>
                <a:lnTo>
                  <a:pt x="2516" y="1189"/>
                </a:lnTo>
                <a:lnTo>
                  <a:pt x="2516" y="1189"/>
                </a:lnTo>
                <a:lnTo>
                  <a:pt x="2517" y="1189"/>
                </a:lnTo>
                <a:lnTo>
                  <a:pt x="2517" y="1189"/>
                </a:lnTo>
                <a:lnTo>
                  <a:pt x="2517" y="1189"/>
                </a:lnTo>
                <a:lnTo>
                  <a:pt x="2517" y="1189"/>
                </a:lnTo>
                <a:lnTo>
                  <a:pt x="2518" y="1189"/>
                </a:lnTo>
                <a:lnTo>
                  <a:pt x="2518" y="1189"/>
                </a:lnTo>
                <a:lnTo>
                  <a:pt x="2518" y="1189"/>
                </a:lnTo>
                <a:lnTo>
                  <a:pt x="2518" y="1189"/>
                </a:lnTo>
                <a:lnTo>
                  <a:pt x="2519" y="1189"/>
                </a:lnTo>
                <a:lnTo>
                  <a:pt x="2519" y="1189"/>
                </a:lnTo>
                <a:lnTo>
                  <a:pt x="2519" y="1189"/>
                </a:lnTo>
                <a:lnTo>
                  <a:pt x="2519" y="1189"/>
                </a:lnTo>
                <a:lnTo>
                  <a:pt x="2520" y="1189"/>
                </a:lnTo>
                <a:lnTo>
                  <a:pt x="2520" y="1189"/>
                </a:lnTo>
                <a:lnTo>
                  <a:pt x="2520" y="1189"/>
                </a:lnTo>
                <a:lnTo>
                  <a:pt x="2520" y="1189"/>
                </a:lnTo>
                <a:lnTo>
                  <a:pt x="2521" y="1189"/>
                </a:lnTo>
                <a:lnTo>
                  <a:pt x="2521" y="1189"/>
                </a:lnTo>
                <a:lnTo>
                  <a:pt x="2521" y="1189"/>
                </a:lnTo>
                <a:lnTo>
                  <a:pt x="2521" y="1189"/>
                </a:lnTo>
                <a:lnTo>
                  <a:pt x="2521" y="1189"/>
                </a:lnTo>
                <a:lnTo>
                  <a:pt x="2522" y="1189"/>
                </a:lnTo>
                <a:lnTo>
                  <a:pt x="2522" y="1189"/>
                </a:lnTo>
                <a:lnTo>
                  <a:pt x="2522" y="1189"/>
                </a:lnTo>
                <a:lnTo>
                  <a:pt x="2522" y="1189"/>
                </a:lnTo>
                <a:lnTo>
                  <a:pt x="2523" y="1189"/>
                </a:lnTo>
                <a:lnTo>
                  <a:pt x="2523" y="1189"/>
                </a:lnTo>
                <a:lnTo>
                  <a:pt x="2523" y="1189"/>
                </a:lnTo>
                <a:lnTo>
                  <a:pt x="2523" y="1189"/>
                </a:lnTo>
                <a:lnTo>
                  <a:pt x="2524" y="1189"/>
                </a:lnTo>
                <a:lnTo>
                  <a:pt x="2524" y="1189"/>
                </a:lnTo>
                <a:lnTo>
                  <a:pt x="2524" y="1189"/>
                </a:lnTo>
                <a:lnTo>
                  <a:pt x="2524" y="1189"/>
                </a:lnTo>
                <a:lnTo>
                  <a:pt x="2525" y="1189"/>
                </a:lnTo>
                <a:lnTo>
                  <a:pt x="2525" y="1189"/>
                </a:lnTo>
                <a:lnTo>
                  <a:pt x="2525" y="1189"/>
                </a:lnTo>
                <a:lnTo>
                  <a:pt x="2525" y="1189"/>
                </a:lnTo>
                <a:lnTo>
                  <a:pt x="2525" y="1189"/>
                </a:lnTo>
                <a:lnTo>
                  <a:pt x="2526" y="1189"/>
                </a:lnTo>
                <a:lnTo>
                  <a:pt x="2526" y="1189"/>
                </a:lnTo>
                <a:lnTo>
                  <a:pt x="2526" y="1189"/>
                </a:lnTo>
                <a:lnTo>
                  <a:pt x="2527" y="1189"/>
                </a:lnTo>
                <a:lnTo>
                  <a:pt x="2527" y="1189"/>
                </a:lnTo>
                <a:lnTo>
                  <a:pt x="2527" y="1189"/>
                </a:lnTo>
                <a:lnTo>
                  <a:pt x="2527" y="1189"/>
                </a:lnTo>
                <a:lnTo>
                  <a:pt x="2527" y="1189"/>
                </a:lnTo>
                <a:lnTo>
                  <a:pt x="2528" y="1189"/>
                </a:lnTo>
                <a:lnTo>
                  <a:pt x="2528" y="1189"/>
                </a:lnTo>
                <a:lnTo>
                  <a:pt x="2528" y="1189"/>
                </a:lnTo>
                <a:lnTo>
                  <a:pt x="2528" y="1189"/>
                </a:lnTo>
                <a:lnTo>
                  <a:pt x="2529" y="1189"/>
                </a:lnTo>
                <a:lnTo>
                  <a:pt x="2529" y="1189"/>
                </a:lnTo>
                <a:lnTo>
                  <a:pt x="2529" y="1189"/>
                </a:lnTo>
                <a:lnTo>
                  <a:pt x="2529" y="1189"/>
                </a:lnTo>
                <a:lnTo>
                  <a:pt x="2529" y="1189"/>
                </a:lnTo>
                <a:lnTo>
                  <a:pt x="2530" y="1189"/>
                </a:lnTo>
                <a:lnTo>
                  <a:pt x="2530" y="1189"/>
                </a:lnTo>
                <a:lnTo>
                  <a:pt x="2530" y="1189"/>
                </a:lnTo>
                <a:lnTo>
                  <a:pt x="2531" y="1189"/>
                </a:lnTo>
                <a:lnTo>
                  <a:pt x="2531" y="1189"/>
                </a:lnTo>
                <a:lnTo>
                  <a:pt x="2531" y="1189"/>
                </a:lnTo>
                <a:lnTo>
                  <a:pt x="2531" y="1189"/>
                </a:lnTo>
                <a:lnTo>
                  <a:pt x="2532" y="1189"/>
                </a:lnTo>
                <a:lnTo>
                  <a:pt x="2532" y="1189"/>
                </a:lnTo>
                <a:lnTo>
                  <a:pt x="2532" y="1189"/>
                </a:lnTo>
                <a:lnTo>
                  <a:pt x="2532" y="1189"/>
                </a:lnTo>
                <a:lnTo>
                  <a:pt x="2532" y="1189"/>
                </a:lnTo>
                <a:lnTo>
                  <a:pt x="2533" y="1189"/>
                </a:lnTo>
                <a:lnTo>
                  <a:pt x="2533" y="1189"/>
                </a:lnTo>
                <a:lnTo>
                  <a:pt x="2533" y="1189"/>
                </a:lnTo>
                <a:lnTo>
                  <a:pt x="2533" y="1189"/>
                </a:lnTo>
                <a:lnTo>
                  <a:pt x="2534" y="1189"/>
                </a:lnTo>
                <a:lnTo>
                  <a:pt x="2534" y="1189"/>
                </a:lnTo>
                <a:lnTo>
                  <a:pt x="2534" y="1189"/>
                </a:lnTo>
                <a:lnTo>
                  <a:pt x="2534" y="1189"/>
                </a:lnTo>
                <a:lnTo>
                  <a:pt x="2535" y="1189"/>
                </a:lnTo>
                <a:lnTo>
                  <a:pt x="2535" y="1189"/>
                </a:lnTo>
                <a:lnTo>
                  <a:pt x="2535" y="1189"/>
                </a:lnTo>
                <a:lnTo>
                  <a:pt x="2535" y="1189"/>
                </a:lnTo>
                <a:lnTo>
                  <a:pt x="2536" y="1189"/>
                </a:lnTo>
                <a:lnTo>
                  <a:pt x="2536" y="1189"/>
                </a:lnTo>
                <a:lnTo>
                  <a:pt x="2536" y="1189"/>
                </a:lnTo>
                <a:lnTo>
                  <a:pt x="2536" y="1189"/>
                </a:lnTo>
                <a:lnTo>
                  <a:pt x="2536" y="1189"/>
                </a:lnTo>
                <a:lnTo>
                  <a:pt x="2537" y="1189"/>
                </a:lnTo>
                <a:lnTo>
                  <a:pt x="2537" y="1189"/>
                </a:lnTo>
                <a:lnTo>
                  <a:pt x="2537" y="1189"/>
                </a:lnTo>
                <a:lnTo>
                  <a:pt x="2537" y="1189"/>
                </a:lnTo>
                <a:lnTo>
                  <a:pt x="2538" y="1189"/>
                </a:lnTo>
                <a:lnTo>
                  <a:pt x="2538" y="1189"/>
                </a:lnTo>
                <a:lnTo>
                  <a:pt x="2538" y="1189"/>
                </a:lnTo>
                <a:lnTo>
                  <a:pt x="2538" y="1189"/>
                </a:lnTo>
                <a:lnTo>
                  <a:pt x="2539" y="1189"/>
                </a:lnTo>
                <a:lnTo>
                  <a:pt x="2539" y="1189"/>
                </a:lnTo>
                <a:lnTo>
                  <a:pt x="2539" y="1189"/>
                </a:lnTo>
                <a:lnTo>
                  <a:pt x="2539" y="1189"/>
                </a:lnTo>
                <a:lnTo>
                  <a:pt x="2540" y="1189"/>
                </a:lnTo>
                <a:lnTo>
                  <a:pt x="2540" y="1189"/>
                </a:lnTo>
                <a:lnTo>
                  <a:pt x="2540" y="1189"/>
                </a:lnTo>
                <a:lnTo>
                  <a:pt x="2540" y="1189"/>
                </a:lnTo>
                <a:lnTo>
                  <a:pt x="2540" y="1189"/>
                </a:lnTo>
                <a:lnTo>
                  <a:pt x="2541" y="1189"/>
                </a:lnTo>
                <a:lnTo>
                  <a:pt x="2541" y="1189"/>
                </a:lnTo>
                <a:lnTo>
                  <a:pt x="2541" y="1189"/>
                </a:lnTo>
                <a:lnTo>
                  <a:pt x="2541" y="1189"/>
                </a:lnTo>
                <a:lnTo>
                  <a:pt x="2542" y="1189"/>
                </a:lnTo>
                <a:lnTo>
                  <a:pt x="2542" y="1189"/>
                </a:lnTo>
                <a:lnTo>
                  <a:pt x="2542" y="1189"/>
                </a:lnTo>
                <a:lnTo>
                  <a:pt x="2542" y="1189"/>
                </a:lnTo>
                <a:lnTo>
                  <a:pt x="2543" y="1189"/>
                </a:lnTo>
                <a:lnTo>
                  <a:pt x="2543" y="1189"/>
                </a:lnTo>
                <a:lnTo>
                  <a:pt x="2543" y="1189"/>
                </a:lnTo>
                <a:lnTo>
                  <a:pt x="2543" y="1189"/>
                </a:lnTo>
                <a:lnTo>
                  <a:pt x="2544" y="1189"/>
                </a:lnTo>
                <a:lnTo>
                  <a:pt x="2544" y="1189"/>
                </a:lnTo>
                <a:lnTo>
                  <a:pt x="2544" y="1189"/>
                </a:lnTo>
                <a:lnTo>
                  <a:pt x="2544" y="1189"/>
                </a:lnTo>
                <a:lnTo>
                  <a:pt x="2545" y="1189"/>
                </a:lnTo>
                <a:lnTo>
                  <a:pt x="2545" y="1189"/>
                </a:lnTo>
                <a:lnTo>
                  <a:pt x="2545" y="1189"/>
                </a:lnTo>
                <a:lnTo>
                  <a:pt x="2545" y="1189"/>
                </a:lnTo>
                <a:lnTo>
                  <a:pt x="2546" y="1189"/>
                </a:lnTo>
                <a:lnTo>
                  <a:pt x="2546" y="1189"/>
                </a:lnTo>
                <a:lnTo>
                  <a:pt x="2546" y="1189"/>
                </a:lnTo>
                <a:lnTo>
                  <a:pt x="2546" y="1189"/>
                </a:lnTo>
                <a:lnTo>
                  <a:pt x="2547" y="1189"/>
                </a:lnTo>
                <a:lnTo>
                  <a:pt x="2547" y="1189"/>
                </a:lnTo>
                <a:lnTo>
                  <a:pt x="2547" y="1189"/>
                </a:lnTo>
                <a:lnTo>
                  <a:pt x="2547" y="1189"/>
                </a:lnTo>
                <a:lnTo>
                  <a:pt x="2547" y="1189"/>
                </a:lnTo>
                <a:lnTo>
                  <a:pt x="2548" y="1189"/>
                </a:lnTo>
                <a:lnTo>
                  <a:pt x="2548" y="1189"/>
                </a:lnTo>
                <a:lnTo>
                  <a:pt x="2548" y="1189"/>
                </a:lnTo>
                <a:lnTo>
                  <a:pt x="2548" y="1189"/>
                </a:lnTo>
                <a:lnTo>
                  <a:pt x="2549" y="1189"/>
                </a:lnTo>
                <a:lnTo>
                  <a:pt x="2549" y="1189"/>
                </a:lnTo>
                <a:lnTo>
                  <a:pt x="2549" y="1189"/>
                </a:lnTo>
                <a:lnTo>
                  <a:pt x="2549" y="1189"/>
                </a:lnTo>
                <a:lnTo>
                  <a:pt x="2550" y="1189"/>
                </a:lnTo>
                <a:lnTo>
                  <a:pt x="2550" y="1189"/>
                </a:lnTo>
                <a:lnTo>
                  <a:pt x="2550" y="1189"/>
                </a:lnTo>
                <a:lnTo>
                  <a:pt x="2550" y="1189"/>
                </a:lnTo>
                <a:lnTo>
                  <a:pt x="2551" y="1189"/>
                </a:lnTo>
                <a:lnTo>
                  <a:pt x="2551" y="1189"/>
                </a:lnTo>
                <a:lnTo>
                  <a:pt x="2551" y="1189"/>
                </a:lnTo>
                <a:lnTo>
                  <a:pt x="2551" y="1189"/>
                </a:lnTo>
                <a:lnTo>
                  <a:pt x="2551" y="1189"/>
                </a:lnTo>
                <a:lnTo>
                  <a:pt x="2552" y="1189"/>
                </a:lnTo>
                <a:lnTo>
                  <a:pt x="2552" y="1189"/>
                </a:lnTo>
                <a:lnTo>
                  <a:pt x="2552" y="1189"/>
                </a:lnTo>
                <a:lnTo>
                  <a:pt x="2552" y="1189"/>
                </a:lnTo>
                <a:lnTo>
                  <a:pt x="2553" y="1189"/>
                </a:lnTo>
                <a:lnTo>
                  <a:pt x="2553" y="1189"/>
                </a:lnTo>
                <a:lnTo>
                  <a:pt x="2553" y="1189"/>
                </a:lnTo>
                <a:lnTo>
                  <a:pt x="2553" y="1189"/>
                </a:lnTo>
                <a:lnTo>
                  <a:pt x="2554" y="1189"/>
                </a:lnTo>
                <a:lnTo>
                  <a:pt x="2554" y="1189"/>
                </a:lnTo>
                <a:lnTo>
                  <a:pt x="2554" y="1189"/>
                </a:lnTo>
                <a:lnTo>
                  <a:pt x="2554" y="1189"/>
                </a:lnTo>
                <a:lnTo>
                  <a:pt x="2555" y="1189"/>
                </a:lnTo>
                <a:lnTo>
                  <a:pt x="2555" y="1189"/>
                </a:lnTo>
                <a:lnTo>
                  <a:pt x="2555" y="1189"/>
                </a:lnTo>
                <a:lnTo>
                  <a:pt x="2555" y="1189"/>
                </a:lnTo>
                <a:lnTo>
                  <a:pt x="2555" y="1189"/>
                </a:lnTo>
                <a:lnTo>
                  <a:pt x="2556" y="1189"/>
                </a:lnTo>
                <a:lnTo>
                  <a:pt x="2556" y="1189"/>
                </a:lnTo>
                <a:lnTo>
                  <a:pt x="2556" y="1189"/>
                </a:lnTo>
                <a:lnTo>
                  <a:pt x="2556" y="1189"/>
                </a:lnTo>
                <a:lnTo>
                  <a:pt x="2557" y="1189"/>
                </a:lnTo>
                <a:lnTo>
                  <a:pt x="2557" y="1189"/>
                </a:lnTo>
                <a:lnTo>
                  <a:pt x="2557" y="1189"/>
                </a:lnTo>
                <a:lnTo>
                  <a:pt x="2558" y="1189"/>
                </a:lnTo>
                <a:lnTo>
                  <a:pt x="2558" y="1189"/>
                </a:lnTo>
                <a:lnTo>
                  <a:pt x="2558" y="1189"/>
                </a:lnTo>
                <a:lnTo>
                  <a:pt x="2558" y="1189"/>
                </a:lnTo>
                <a:lnTo>
                  <a:pt x="2558" y="1189"/>
                </a:lnTo>
                <a:lnTo>
                  <a:pt x="2559" y="1189"/>
                </a:lnTo>
                <a:lnTo>
                  <a:pt x="2559" y="1189"/>
                </a:lnTo>
                <a:lnTo>
                  <a:pt x="2559" y="1189"/>
                </a:lnTo>
                <a:lnTo>
                  <a:pt x="2559" y="1189"/>
                </a:lnTo>
                <a:lnTo>
                  <a:pt x="2560" y="1189"/>
                </a:lnTo>
                <a:lnTo>
                  <a:pt x="2560" y="1189"/>
                </a:lnTo>
                <a:lnTo>
                  <a:pt x="2560" y="1189"/>
                </a:lnTo>
                <a:lnTo>
                  <a:pt x="2560" y="1189"/>
                </a:lnTo>
                <a:lnTo>
                  <a:pt x="2560" y="1189"/>
                </a:lnTo>
                <a:lnTo>
                  <a:pt x="2561" y="1189"/>
                </a:lnTo>
                <a:lnTo>
                  <a:pt x="2561" y="1189"/>
                </a:lnTo>
                <a:lnTo>
                  <a:pt x="2561" y="1189"/>
                </a:lnTo>
                <a:lnTo>
                  <a:pt x="2562" y="1189"/>
                </a:lnTo>
                <a:lnTo>
                  <a:pt x="2562" y="1189"/>
                </a:lnTo>
                <a:lnTo>
                  <a:pt x="2562" y="1189"/>
                </a:lnTo>
                <a:lnTo>
                  <a:pt x="2562" y="1189"/>
                </a:lnTo>
                <a:lnTo>
                  <a:pt x="2562" y="1189"/>
                </a:lnTo>
                <a:lnTo>
                  <a:pt x="2563" y="1189"/>
                </a:lnTo>
                <a:lnTo>
                  <a:pt x="2563" y="1189"/>
                </a:lnTo>
                <a:lnTo>
                  <a:pt x="2563" y="1189"/>
                </a:lnTo>
                <a:lnTo>
                  <a:pt x="2563" y="1189"/>
                </a:lnTo>
                <a:lnTo>
                  <a:pt x="2564" y="1189"/>
                </a:lnTo>
                <a:lnTo>
                  <a:pt x="2564" y="1189"/>
                </a:lnTo>
                <a:lnTo>
                  <a:pt x="2564" y="1189"/>
                </a:lnTo>
                <a:lnTo>
                  <a:pt x="2564" y="1189"/>
                </a:lnTo>
                <a:lnTo>
                  <a:pt x="2565" y="1189"/>
                </a:lnTo>
                <a:lnTo>
                  <a:pt x="2565" y="1189"/>
                </a:lnTo>
                <a:lnTo>
                  <a:pt x="2565" y="1189"/>
                </a:lnTo>
                <a:lnTo>
                  <a:pt x="2565" y="1189"/>
                </a:lnTo>
                <a:lnTo>
                  <a:pt x="2566" y="1189"/>
                </a:lnTo>
                <a:lnTo>
                  <a:pt x="2566" y="1189"/>
                </a:lnTo>
                <a:lnTo>
                  <a:pt x="2566" y="1189"/>
                </a:lnTo>
                <a:lnTo>
                  <a:pt x="2566" y="1189"/>
                </a:lnTo>
                <a:lnTo>
                  <a:pt x="2566" y="1189"/>
                </a:lnTo>
                <a:lnTo>
                  <a:pt x="2567" y="1189"/>
                </a:lnTo>
                <a:lnTo>
                  <a:pt x="2567" y="1189"/>
                </a:lnTo>
                <a:lnTo>
                  <a:pt x="2567" y="1189"/>
                </a:lnTo>
                <a:lnTo>
                  <a:pt x="2567" y="1189"/>
                </a:lnTo>
                <a:lnTo>
                  <a:pt x="2568" y="1189"/>
                </a:lnTo>
                <a:lnTo>
                  <a:pt x="2568" y="1189"/>
                </a:lnTo>
                <a:lnTo>
                  <a:pt x="2568" y="1189"/>
                </a:lnTo>
                <a:lnTo>
                  <a:pt x="2568" y="1189"/>
                </a:lnTo>
                <a:lnTo>
                  <a:pt x="2569" y="1189"/>
                </a:lnTo>
                <a:lnTo>
                  <a:pt x="2569" y="1189"/>
                </a:lnTo>
                <a:lnTo>
                  <a:pt x="2569" y="1189"/>
                </a:lnTo>
                <a:lnTo>
                  <a:pt x="2569" y="1189"/>
                </a:lnTo>
                <a:lnTo>
                  <a:pt x="2570" y="1189"/>
                </a:lnTo>
                <a:lnTo>
                  <a:pt x="2570" y="1189"/>
                </a:lnTo>
                <a:lnTo>
                  <a:pt x="2570" y="1189"/>
                </a:lnTo>
                <a:lnTo>
                  <a:pt x="2570" y="1189"/>
                </a:lnTo>
                <a:lnTo>
                  <a:pt x="2571" y="1189"/>
                </a:lnTo>
                <a:lnTo>
                  <a:pt x="2571" y="1189"/>
                </a:lnTo>
                <a:lnTo>
                  <a:pt x="2571" y="1189"/>
                </a:lnTo>
                <a:lnTo>
                  <a:pt x="2571" y="1189"/>
                </a:lnTo>
                <a:lnTo>
                  <a:pt x="2571" y="1189"/>
                </a:lnTo>
                <a:lnTo>
                  <a:pt x="2572" y="1189"/>
                </a:lnTo>
                <a:lnTo>
                  <a:pt x="2572" y="1189"/>
                </a:lnTo>
                <a:lnTo>
                  <a:pt x="2572" y="1189"/>
                </a:lnTo>
                <a:lnTo>
                  <a:pt x="2573" y="1189"/>
                </a:lnTo>
                <a:lnTo>
                  <a:pt x="2573" y="1189"/>
                </a:lnTo>
                <a:lnTo>
                  <a:pt x="2573" y="1189"/>
                </a:lnTo>
                <a:lnTo>
                  <a:pt x="2573" y="1189"/>
                </a:lnTo>
                <a:lnTo>
                  <a:pt x="2573" y="1189"/>
                </a:lnTo>
                <a:lnTo>
                  <a:pt x="2574" y="1189"/>
                </a:lnTo>
                <a:lnTo>
                  <a:pt x="2574" y="1189"/>
                </a:lnTo>
                <a:lnTo>
                  <a:pt x="2574" y="1189"/>
                </a:lnTo>
                <a:lnTo>
                  <a:pt x="2574" y="1189"/>
                </a:lnTo>
                <a:lnTo>
                  <a:pt x="2575" y="1189"/>
                </a:lnTo>
                <a:lnTo>
                  <a:pt x="2575" y="1189"/>
                </a:lnTo>
                <a:lnTo>
                  <a:pt x="2575" y="1189"/>
                </a:lnTo>
                <a:lnTo>
                  <a:pt x="2575" y="1189"/>
                </a:lnTo>
                <a:lnTo>
                  <a:pt x="2575" y="1189"/>
                </a:lnTo>
                <a:lnTo>
                  <a:pt x="2576" y="1189"/>
                </a:lnTo>
                <a:lnTo>
                  <a:pt x="2576" y="1189"/>
                </a:lnTo>
                <a:lnTo>
                  <a:pt x="2576" y="1189"/>
                </a:lnTo>
                <a:lnTo>
                  <a:pt x="2577" y="1189"/>
                </a:lnTo>
                <a:lnTo>
                  <a:pt x="2577" y="1189"/>
                </a:lnTo>
                <a:lnTo>
                  <a:pt x="2577" y="1189"/>
                </a:lnTo>
                <a:lnTo>
                  <a:pt x="2577" y="1189"/>
                </a:lnTo>
                <a:lnTo>
                  <a:pt x="2577" y="1189"/>
                </a:lnTo>
                <a:lnTo>
                  <a:pt x="2578" y="1189"/>
                </a:lnTo>
                <a:lnTo>
                  <a:pt x="2578" y="1189"/>
                </a:lnTo>
                <a:lnTo>
                  <a:pt x="2578" y="1189"/>
                </a:lnTo>
                <a:lnTo>
                  <a:pt x="2578" y="1189"/>
                </a:lnTo>
                <a:lnTo>
                  <a:pt x="2579" y="1189"/>
                </a:lnTo>
                <a:lnTo>
                  <a:pt x="2579" y="1189"/>
                </a:lnTo>
                <a:lnTo>
                  <a:pt x="2579" y="1189"/>
                </a:lnTo>
                <a:lnTo>
                  <a:pt x="2579" y="1189"/>
                </a:lnTo>
                <a:lnTo>
                  <a:pt x="2579" y="1189"/>
                </a:lnTo>
                <a:lnTo>
                  <a:pt x="2580" y="1189"/>
                </a:lnTo>
                <a:lnTo>
                  <a:pt x="2580" y="1189"/>
                </a:lnTo>
                <a:lnTo>
                  <a:pt x="2580" y="1189"/>
                </a:lnTo>
                <a:lnTo>
                  <a:pt x="2581" y="1189"/>
                </a:lnTo>
                <a:lnTo>
                  <a:pt x="2581" y="1189"/>
                </a:lnTo>
                <a:lnTo>
                  <a:pt x="2581" y="1189"/>
                </a:lnTo>
                <a:lnTo>
                  <a:pt x="2581" y="1189"/>
                </a:lnTo>
                <a:lnTo>
                  <a:pt x="2581" y="1189"/>
                </a:lnTo>
                <a:lnTo>
                  <a:pt x="2582" y="1189"/>
                </a:lnTo>
                <a:lnTo>
                  <a:pt x="2582" y="1189"/>
                </a:lnTo>
                <a:lnTo>
                  <a:pt x="2582" y="1189"/>
                </a:lnTo>
                <a:lnTo>
                  <a:pt x="2582" y="1189"/>
                </a:lnTo>
                <a:lnTo>
                  <a:pt x="2583" y="1189"/>
                </a:lnTo>
                <a:lnTo>
                  <a:pt x="2583" y="1189"/>
                </a:lnTo>
                <a:lnTo>
                  <a:pt x="2583" y="1189"/>
                </a:lnTo>
                <a:lnTo>
                  <a:pt x="2584" y="1189"/>
                </a:lnTo>
                <a:lnTo>
                  <a:pt x="2584" y="1189"/>
                </a:lnTo>
                <a:lnTo>
                  <a:pt x="2584" y="1189"/>
                </a:lnTo>
                <a:lnTo>
                  <a:pt x="2584" y="1189"/>
                </a:lnTo>
                <a:lnTo>
                  <a:pt x="2584" y="1189"/>
                </a:lnTo>
                <a:lnTo>
                  <a:pt x="2585" y="1189"/>
                </a:lnTo>
                <a:lnTo>
                  <a:pt x="2585" y="1189"/>
                </a:lnTo>
                <a:lnTo>
                  <a:pt x="2585" y="1189"/>
                </a:lnTo>
                <a:lnTo>
                  <a:pt x="2585" y="1189"/>
                </a:lnTo>
                <a:lnTo>
                  <a:pt x="2586" y="1189"/>
                </a:lnTo>
                <a:lnTo>
                  <a:pt x="2586" y="1189"/>
                </a:lnTo>
                <a:lnTo>
                  <a:pt x="2586" y="1189"/>
                </a:lnTo>
                <a:lnTo>
                  <a:pt x="2586" y="1189"/>
                </a:lnTo>
                <a:lnTo>
                  <a:pt x="2586" y="1189"/>
                </a:lnTo>
                <a:lnTo>
                  <a:pt x="2587" y="1189"/>
                </a:lnTo>
                <a:lnTo>
                  <a:pt x="2587" y="1189"/>
                </a:lnTo>
                <a:lnTo>
                  <a:pt x="2587" y="1189"/>
                </a:lnTo>
                <a:lnTo>
                  <a:pt x="2588" y="1189"/>
                </a:lnTo>
                <a:lnTo>
                  <a:pt x="2588" y="1189"/>
                </a:lnTo>
                <a:lnTo>
                  <a:pt x="2588" y="1189"/>
                </a:lnTo>
                <a:lnTo>
                  <a:pt x="2588" y="1189"/>
                </a:lnTo>
                <a:lnTo>
                  <a:pt x="2588" y="1189"/>
                </a:lnTo>
                <a:lnTo>
                  <a:pt x="2589" y="1189"/>
                </a:lnTo>
                <a:lnTo>
                  <a:pt x="2589" y="1189"/>
                </a:lnTo>
                <a:lnTo>
                  <a:pt x="2589" y="1189"/>
                </a:lnTo>
                <a:lnTo>
                  <a:pt x="2589" y="1189"/>
                </a:lnTo>
                <a:lnTo>
                  <a:pt x="2590" y="1189"/>
                </a:lnTo>
                <a:lnTo>
                  <a:pt x="2590" y="1189"/>
                </a:lnTo>
                <a:lnTo>
                  <a:pt x="2590" y="1189"/>
                </a:lnTo>
                <a:lnTo>
                  <a:pt x="2590" y="1189"/>
                </a:lnTo>
                <a:lnTo>
                  <a:pt x="2590" y="1189"/>
                </a:lnTo>
                <a:lnTo>
                  <a:pt x="2591" y="1189"/>
                </a:lnTo>
                <a:lnTo>
                  <a:pt x="2591" y="1189"/>
                </a:lnTo>
                <a:lnTo>
                  <a:pt x="2591" y="1189"/>
                </a:lnTo>
                <a:lnTo>
                  <a:pt x="2592" y="1189"/>
                </a:lnTo>
                <a:lnTo>
                  <a:pt x="2592" y="1189"/>
                </a:lnTo>
                <a:lnTo>
                  <a:pt x="2592" y="1189"/>
                </a:lnTo>
                <a:lnTo>
                  <a:pt x="2592" y="1189"/>
                </a:lnTo>
                <a:lnTo>
                  <a:pt x="2592" y="1189"/>
                </a:lnTo>
                <a:lnTo>
                  <a:pt x="2593" y="1189"/>
                </a:lnTo>
                <a:lnTo>
                  <a:pt x="2593" y="1189"/>
                </a:lnTo>
                <a:lnTo>
                  <a:pt x="2593" y="1189"/>
                </a:lnTo>
                <a:lnTo>
                  <a:pt x="2593" y="1189"/>
                </a:lnTo>
                <a:lnTo>
                  <a:pt x="2594" y="1189"/>
                </a:lnTo>
                <a:lnTo>
                  <a:pt x="2594" y="1189"/>
                </a:lnTo>
                <a:lnTo>
                  <a:pt x="2594" y="1189"/>
                </a:lnTo>
                <a:lnTo>
                  <a:pt x="2594" y="1189"/>
                </a:lnTo>
                <a:lnTo>
                  <a:pt x="2594" y="1189"/>
                </a:lnTo>
                <a:lnTo>
                  <a:pt x="2595" y="1189"/>
                </a:lnTo>
                <a:lnTo>
                  <a:pt x="2595" y="1189"/>
                </a:lnTo>
                <a:lnTo>
                  <a:pt x="2595" y="1189"/>
                </a:lnTo>
                <a:lnTo>
                  <a:pt x="2596" y="1189"/>
                </a:lnTo>
                <a:lnTo>
                  <a:pt x="2596" y="1189"/>
                </a:lnTo>
                <a:lnTo>
                  <a:pt x="2596" y="1189"/>
                </a:lnTo>
                <a:lnTo>
                  <a:pt x="2596" y="1189"/>
                </a:lnTo>
                <a:lnTo>
                  <a:pt x="2596" y="1189"/>
                </a:lnTo>
                <a:lnTo>
                  <a:pt x="2597" y="1189"/>
                </a:lnTo>
                <a:lnTo>
                  <a:pt x="2597" y="1189"/>
                </a:lnTo>
                <a:lnTo>
                  <a:pt x="2597" y="1189"/>
                </a:lnTo>
                <a:lnTo>
                  <a:pt x="2597" y="1189"/>
                </a:lnTo>
                <a:lnTo>
                  <a:pt x="2598" y="1189"/>
                </a:lnTo>
                <a:lnTo>
                  <a:pt x="2598" y="1189"/>
                </a:lnTo>
                <a:lnTo>
                  <a:pt x="2598" y="1189"/>
                </a:lnTo>
                <a:lnTo>
                  <a:pt x="2599" y="1189"/>
                </a:lnTo>
                <a:lnTo>
                  <a:pt x="2599" y="1189"/>
                </a:lnTo>
                <a:lnTo>
                  <a:pt x="2599" y="1189"/>
                </a:lnTo>
                <a:lnTo>
                  <a:pt x="2599" y="1189"/>
                </a:lnTo>
                <a:lnTo>
                  <a:pt x="2599" y="1189"/>
                </a:lnTo>
                <a:lnTo>
                  <a:pt x="2600" y="1189"/>
                </a:lnTo>
                <a:lnTo>
                  <a:pt x="2600" y="1189"/>
                </a:lnTo>
                <a:lnTo>
                  <a:pt x="2600" y="1189"/>
                </a:lnTo>
                <a:lnTo>
                  <a:pt x="2600" y="1189"/>
                </a:lnTo>
                <a:lnTo>
                  <a:pt x="2601" y="1189"/>
                </a:lnTo>
                <a:lnTo>
                  <a:pt x="2601" y="1189"/>
                </a:lnTo>
                <a:lnTo>
                  <a:pt x="2601" y="1189"/>
                </a:lnTo>
                <a:lnTo>
                  <a:pt x="2601" y="1189"/>
                </a:lnTo>
                <a:lnTo>
                  <a:pt x="2601" y="1189"/>
                </a:lnTo>
                <a:lnTo>
                  <a:pt x="2602" y="1189"/>
                </a:lnTo>
                <a:lnTo>
                  <a:pt x="2602" y="1189"/>
                </a:lnTo>
                <a:lnTo>
                  <a:pt x="2602" y="1189"/>
                </a:lnTo>
                <a:lnTo>
                  <a:pt x="2603" y="1189"/>
                </a:lnTo>
                <a:lnTo>
                  <a:pt x="2603" y="1189"/>
                </a:lnTo>
                <a:lnTo>
                  <a:pt x="2603" y="1189"/>
                </a:lnTo>
                <a:lnTo>
                  <a:pt x="2603" y="1189"/>
                </a:lnTo>
                <a:lnTo>
                  <a:pt x="2603" y="1189"/>
                </a:lnTo>
                <a:lnTo>
                  <a:pt x="2604" y="1189"/>
                </a:lnTo>
                <a:lnTo>
                  <a:pt x="2604" y="1189"/>
                </a:lnTo>
                <a:lnTo>
                  <a:pt x="2604" y="1189"/>
                </a:lnTo>
                <a:lnTo>
                  <a:pt x="2604" y="1189"/>
                </a:lnTo>
                <a:lnTo>
                  <a:pt x="2605" y="1189"/>
                </a:lnTo>
                <a:lnTo>
                  <a:pt x="2605" y="1189"/>
                </a:lnTo>
                <a:lnTo>
                  <a:pt x="2605" y="1189"/>
                </a:lnTo>
                <a:lnTo>
                  <a:pt x="2605" y="1189"/>
                </a:lnTo>
                <a:lnTo>
                  <a:pt x="2605" y="1189"/>
                </a:lnTo>
                <a:lnTo>
                  <a:pt x="2606" y="1189"/>
                </a:lnTo>
                <a:lnTo>
                  <a:pt x="2606" y="1189"/>
                </a:lnTo>
                <a:lnTo>
                  <a:pt x="2606" y="1189"/>
                </a:lnTo>
                <a:lnTo>
                  <a:pt x="2607" y="1189"/>
                </a:lnTo>
                <a:lnTo>
                  <a:pt x="2607" y="1189"/>
                </a:lnTo>
                <a:lnTo>
                  <a:pt x="2607" y="1189"/>
                </a:lnTo>
                <a:lnTo>
                  <a:pt x="2607" y="1189"/>
                </a:lnTo>
                <a:lnTo>
                  <a:pt x="2607" y="1189"/>
                </a:lnTo>
                <a:lnTo>
                  <a:pt x="2608" y="1189"/>
                </a:lnTo>
                <a:lnTo>
                  <a:pt x="2608" y="1189"/>
                </a:lnTo>
                <a:lnTo>
                  <a:pt x="2608" y="1189"/>
                </a:lnTo>
                <a:lnTo>
                  <a:pt x="2608" y="1189"/>
                </a:lnTo>
                <a:lnTo>
                  <a:pt x="2609" y="1189"/>
                </a:lnTo>
                <a:lnTo>
                  <a:pt x="2609" y="1189"/>
                </a:lnTo>
                <a:lnTo>
                  <a:pt x="2609" y="1189"/>
                </a:lnTo>
                <a:lnTo>
                  <a:pt x="2609" y="1189"/>
                </a:lnTo>
                <a:lnTo>
                  <a:pt x="2609" y="1189"/>
                </a:lnTo>
                <a:lnTo>
                  <a:pt x="2610" y="1189"/>
                </a:lnTo>
                <a:lnTo>
                  <a:pt x="2610" y="1189"/>
                </a:lnTo>
                <a:lnTo>
                  <a:pt x="2610" y="1189"/>
                </a:lnTo>
                <a:lnTo>
                  <a:pt x="2611" y="1189"/>
                </a:lnTo>
                <a:lnTo>
                  <a:pt x="2611" y="1189"/>
                </a:lnTo>
                <a:lnTo>
                  <a:pt x="2611" y="1189"/>
                </a:lnTo>
                <a:lnTo>
                  <a:pt x="2611" y="1189"/>
                </a:lnTo>
                <a:lnTo>
                  <a:pt x="2612" y="1189"/>
                </a:lnTo>
                <a:lnTo>
                  <a:pt x="2612" y="1189"/>
                </a:lnTo>
                <a:lnTo>
                  <a:pt x="2612" y="1189"/>
                </a:lnTo>
                <a:lnTo>
                  <a:pt x="2612" y="1189"/>
                </a:lnTo>
                <a:lnTo>
                  <a:pt x="2612" y="1189"/>
                </a:lnTo>
                <a:lnTo>
                  <a:pt x="2613" y="1189"/>
                </a:lnTo>
                <a:lnTo>
                  <a:pt x="2613" y="1189"/>
                </a:lnTo>
                <a:lnTo>
                  <a:pt x="2613" y="1189"/>
                </a:lnTo>
                <a:lnTo>
                  <a:pt x="2614" y="1189"/>
                </a:lnTo>
                <a:lnTo>
                  <a:pt x="2614" y="1189"/>
                </a:lnTo>
                <a:lnTo>
                  <a:pt x="2614" y="1189"/>
                </a:lnTo>
                <a:lnTo>
                  <a:pt x="2614" y="1189"/>
                </a:lnTo>
                <a:lnTo>
                  <a:pt x="2614" y="1189"/>
                </a:lnTo>
                <a:lnTo>
                  <a:pt x="2615" y="1189"/>
                </a:lnTo>
                <a:lnTo>
                  <a:pt x="2615" y="1189"/>
                </a:lnTo>
                <a:lnTo>
                  <a:pt x="2615" y="1189"/>
                </a:lnTo>
                <a:lnTo>
                  <a:pt x="2615" y="1189"/>
                </a:lnTo>
                <a:lnTo>
                  <a:pt x="2616" y="1189"/>
                </a:lnTo>
                <a:lnTo>
                  <a:pt x="2616" y="1189"/>
                </a:lnTo>
                <a:lnTo>
                  <a:pt x="2616" y="1189"/>
                </a:lnTo>
                <a:lnTo>
                  <a:pt x="2616" y="1189"/>
                </a:lnTo>
                <a:lnTo>
                  <a:pt x="2616" y="1189"/>
                </a:lnTo>
                <a:lnTo>
                  <a:pt x="2617" y="1189"/>
                </a:lnTo>
                <a:lnTo>
                  <a:pt x="2617" y="1189"/>
                </a:lnTo>
                <a:lnTo>
                  <a:pt x="2617" y="1189"/>
                </a:lnTo>
                <a:lnTo>
                  <a:pt x="2618" y="1189"/>
                </a:lnTo>
                <a:lnTo>
                  <a:pt x="2618" y="1189"/>
                </a:lnTo>
                <a:lnTo>
                  <a:pt x="2618" y="1189"/>
                </a:lnTo>
                <a:lnTo>
                  <a:pt x="2618" y="1189"/>
                </a:lnTo>
                <a:lnTo>
                  <a:pt x="2618" y="1189"/>
                </a:lnTo>
                <a:lnTo>
                  <a:pt x="2619" y="1189"/>
                </a:lnTo>
                <a:lnTo>
                  <a:pt x="2619" y="1189"/>
                </a:lnTo>
                <a:lnTo>
                  <a:pt x="2619" y="1189"/>
                </a:lnTo>
                <a:lnTo>
                  <a:pt x="2619" y="1189"/>
                </a:lnTo>
                <a:lnTo>
                  <a:pt x="2620" y="1189"/>
                </a:lnTo>
                <a:lnTo>
                  <a:pt x="2620" y="1189"/>
                </a:lnTo>
                <a:lnTo>
                  <a:pt x="2620" y="1189"/>
                </a:lnTo>
                <a:lnTo>
                  <a:pt x="2620" y="1189"/>
                </a:lnTo>
                <a:lnTo>
                  <a:pt x="2620" y="1189"/>
                </a:lnTo>
                <a:lnTo>
                  <a:pt x="2621" y="1189"/>
                </a:lnTo>
                <a:lnTo>
                  <a:pt x="2621" y="1189"/>
                </a:lnTo>
                <a:lnTo>
                  <a:pt x="2621" y="1189"/>
                </a:lnTo>
                <a:lnTo>
                  <a:pt x="2622" y="1189"/>
                </a:lnTo>
                <a:lnTo>
                  <a:pt x="2622" y="1189"/>
                </a:lnTo>
                <a:lnTo>
                  <a:pt x="2622" y="1189"/>
                </a:lnTo>
                <a:lnTo>
                  <a:pt x="2622" y="1189"/>
                </a:lnTo>
                <a:lnTo>
                  <a:pt x="2622" y="1189"/>
                </a:lnTo>
                <a:lnTo>
                  <a:pt x="2623" y="1189"/>
                </a:lnTo>
                <a:lnTo>
                  <a:pt x="2623" y="1189"/>
                </a:lnTo>
                <a:lnTo>
                  <a:pt x="2623" y="1189"/>
                </a:lnTo>
                <a:lnTo>
                  <a:pt x="2623" y="1189"/>
                </a:lnTo>
                <a:lnTo>
                  <a:pt x="2624" y="1189"/>
                </a:lnTo>
                <a:lnTo>
                  <a:pt x="2624" y="1189"/>
                </a:lnTo>
                <a:lnTo>
                  <a:pt x="2624" y="1189"/>
                </a:lnTo>
                <a:lnTo>
                  <a:pt x="2625" y="1189"/>
                </a:lnTo>
                <a:lnTo>
                  <a:pt x="2625" y="1189"/>
                </a:lnTo>
                <a:lnTo>
                  <a:pt x="2625" y="1189"/>
                </a:lnTo>
                <a:lnTo>
                  <a:pt x="2625" y="1189"/>
                </a:lnTo>
                <a:lnTo>
                  <a:pt x="2625" y="1189"/>
                </a:lnTo>
                <a:lnTo>
                  <a:pt x="2626" y="1189"/>
                </a:lnTo>
                <a:lnTo>
                  <a:pt x="2626" y="1189"/>
                </a:lnTo>
                <a:lnTo>
                  <a:pt x="2626" y="1189"/>
                </a:lnTo>
                <a:lnTo>
                  <a:pt x="2626" y="1189"/>
                </a:lnTo>
                <a:lnTo>
                  <a:pt x="2627" y="1189"/>
                </a:lnTo>
                <a:lnTo>
                  <a:pt x="2627" y="1189"/>
                </a:lnTo>
                <a:lnTo>
                  <a:pt x="2627" y="1189"/>
                </a:lnTo>
                <a:lnTo>
                  <a:pt x="2627" y="1189"/>
                </a:lnTo>
                <a:lnTo>
                  <a:pt x="2627" y="1189"/>
                </a:lnTo>
                <a:lnTo>
                  <a:pt x="2628" y="1189"/>
                </a:lnTo>
                <a:lnTo>
                  <a:pt x="2628" y="1189"/>
                </a:lnTo>
                <a:lnTo>
                  <a:pt x="2628" y="1189"/>
                </a:lnTo>
                <a:lnTo>
                  <a:pt x="2629" y="1189"/>
                </a:lnTo>
                <a:lnTo>
                  <a:pt x="2629" y="1189"/>
                </a:lnTo>
                <a:lnTo>
                  <a:pt x="2629" y="1189"/>
                </a:lnTo>
                <a:lnTo>
                  <a:pt x="2629" y="1189"/>
                </a:lnTo>
                <a:lnTo>
                  <a:pt x="2629" y="1189"/>
                </a:lnTo>
                <a:lnTo>
                  <a:pt x="2630" y="1189"/>
                </a:lnTo>
                <a:lnTo>
                  <a:pt x="2630" y="1189"/>
                </a:lnTo>
                <a:lnTo>
                  <a:pt x="2630" y="1189"/>
                </a:lnTo>
                <a:lnTo>
                  <a:pt x="2630" y="1189"/>
                </a:lnTo>
                <a:lnTo>
                  <a:pt x="2631" y="1189"/>
                </a:lnTo>
                <a:lnTo>
                  <a:pt x="2631" y="1189"/>
                </a:lnTo>
                <a:lnTo>
                  <a:pt x="2631" y="1189"/>
                </a:lnTo>
                <a:lnTo>
                  <a:pt x="2631" y="1189"/>
                </a:lnTo>
                <a:lnTo>
                  <a:pt x="2631" y="1189"/>
                </a:lnTo>
                <a:lnTo>
                  <a:pt x="2632" y="1189"/>
                </a:lnTo>
                <a:lnTo>
                  <a:pt x="2632" y="1189"/>
                </a:lnTo>
                <a:lnTo>
                  <a:pt x="2632" y="1189"/>
                </a:lnTo>
                <a:lnTo>
                  <a:pt x="2633" y="1189"/>
                </a:lnTo>
                <a:lnTo>
                  <a:pt x="2633" y="1189"/>
                </a:lnTo>
                <a:lnTo>
                  <a:pt x="2633" y="1189"/>
                </a:lnTo>
                <a:lnTo>
                  <a:pt x="2633" y="1189"/>
                </a:lnTo>
                <a:lnTo>
                  <a:pt x="2633" y="1189"/>
                </a:lnTo>
                <a:lnTo>
                  <a:pt x="2634" y="1189"/>
                </a:lnTo>
                <a:lnTo>
                  <a:pt x="2634" y="1189"/>
                </a:lnTo>
                <a:lnTo>
                  <a:pt x="2634" y="1189"/>
                </a:lnTo>
                <a:lnTo>
                  <a:pt x="2634" y="1189"/>
                </a:lnTo>
                <a:lnTo>
                  <a:pt x="2635" y="1189"/>
                </a:lnTo>
                <a:lnTo>
                  <a:pt x="2635" y="1189"/>
                </a:lnTo>
                <a:lnTo>
                  <a:pt x="2635" y="1189"/>
                </a:lnTo>
                <a:lnTo>
                  <a:pt x="2635" y="1189"/>
                </a:lnTo>
                <a:lnTo>
                  <a:pt x="2635" y="1189"/>
                </a:lnTo>
                <a:lnTo>
                  <a:pt x="2636" y="1189"/>
                </a:lnTo>
                <a:lnTo>
                  <a:pt x="2636" y="1189"/>
                </a:lnTo>
                <a:lnTo>
                  <a:pt x="2636" y="1189"/>
                </a:lnTo>
                <a:lnTo>
                  <a:pt x="2637" y="1189"/>
                </a:lnTo>
                <a:lnTo>
                  <a:pt x="2637" y="1189"/>
                </a:lnTo>
                <a:lnTo>
                  <a:pt x="2637" y="1189"/>
                </a:lnTo>
                <a:lnTo>
                  <a:pt x="2637" y="1189"/>
                </a:lnTo>
                <a:lnTo>
                  <a:pt x="2638" y="1189"/>
                </a:lnTo>
                <a:lnTo>
                  <a:pt x="2638" y="1189"/>
                </a:lnTo>
                <a:lnTo>
                  <a:pt x="2638" y="1189"/>
                </a:lnTo>
                <a:lnTo>
                  <a:pt x="2638" y="1189"/>
                </a:lnTo>
                <a:lnTo>
                  <a:pt x="2638" y="1189"/>
                </a:lnTo>
                <a:lnTo>
                  <a:pt x="2639" y="1189"/>
                </a:lnTo>
                <a:lnTo>
                  <a:pt x="2639" y="1189"/>
                </a:lnTo>
                <a:lnTo>
                  <a:pt x="2639" y="1189"/>
                </a:lnTo>
                <a:lnTo>
                  <a:pt x="2640" y="1189"/>
                </a:lnTo>
                <a:lnTo>
                  <a:pt x="2640" y="1189"/>
                </a:lnTo>
                <a:lnTo>
                  <a:pt x="2640" y="1189"/>
                </a:lnTo>
                <a:lnTo>
                  <a:pt x="2640" y="1189"/>
                </a:lnTo>
                <a:lnTo>
                  <a:pt x="2640" y="1189"/>
                </a:lnTo>
                <a:lnTo>
                  <a:pt x="2641" y="1189"/>
                </a:lnTo>
                <a:lnTo>
                  <a:pt x="2641" y="1189"/>
                </a:lnTo>
                <a:lnTo>
                  <a:pt x="2641" y="1189"/>
                </a:lnTo>
                <a:lnTo>
                  <a:pt x="2641" y="1189"/>
                </a:lnTo>
                <a:lnTo>
                  <a:pt x="2642" y="1189"/>
                </a:lnTo>
                <a:lnTo>
                  <a:pt x="2642" y="1189"/>
                </a:lnTo>
                <a:lnTo>
                  <a:pt x="2642" y="1189"/>
                </a:lnTo>
                <a:lnTo>
                  <a:pt x="2642" y="1189"/>
                </a:lnTo>
                <a:lnTo>
                  <a:pt x="2642" y="1189"/>
                </a:lnTo>
                <a:lnTo>
                  <a:pt x="2643" y="1189"/>
                </a:lnTo>
                <a:lnTo>
                  <a:pt x="2643" y="1189"/>
                </a:lnTo>
                <a:lnTo>
                  <a:pt x="2643" y="1189"/>
                </a:lnTo>
                <a:lnTo>
                  <a:pt x="2644" y="1189"/>
                </a:lnTo>
                <a:lnTo>
                  <a:pt x="2644" y="1189"/>
                </a:lnTo>
                <a:lnTo>
                  <a:pt x="2644" y="1189"/>
                </a:lnTo>
                <a:lnTo>
                  <a:pt x="2644" y="1189"/>
                </a:lnTo>
                <a:lnTo>
                  <a:pt x="2644" y="1189"/>
                </a:lnTo>
                <a:lnTo>
                  <a:pt x="2645" y="1189"/>
                </a:lnTo>
                <a:lnTo>
                  <a:pt x="2645" y="1189"/>
                </a:lnTo>
                <a:lnTo>
                  <a:pt x="2645" y="1189"/>
                </a:lnTo>
                <a:lnTo>
                  <a:pt x="2645" y="1189"/>
                </a:lnTo>
                <a:lnTo>
                  <a:pt x="2646" y="1189"/>
                </a:lnTo>
                <a:lnTo>
                  <a:pt x="2646" y="1189"/>
                </a:lnTo>
                <a:lnTo>
                  <a:pt x="2646" y="1189"/>
                </a:lnTo>
                <a:lnTo>
                  <a:pt x="2646" y="1189"/>
                </a:lnTo>
                <a:lnTo>
                  <a:pt x="2646" y="1189"/>
                </a:lnTo>
                <a:lnTo>
                  <a:pt x="2647" y="1189"/>
                </a:lnTo>
                <a:lnTo>
                  <a:pt x="2647" y="1189"/>
                </a:lnTo>
                <a:lnTo>
                  <a:pt x="2647" y="1189"/>
                </a:lnTo>
                <a:lnTo>
                  <a:pt x="2648" y="1189"/>
                </a:lnTo>
                <a:lnTo>
                  <a:pt x="2648" y="1189"/>
                </a:lnTo>
                <a:lnTo>
                  <a:pt x="2648" y="1189"/>
                </a:lnTo>
                <a:lnTo>
                  <a:pt x="2648" y="1189"/>
                </a:lnTo>
                <a:lnTo>
                  <a:pt x="2648" y="1189"/>
                </a:lnTo>
                <a:lnTo>
                  <a:pt x="2649" y="1189"/>
                </a:lnTo>
                <a:lnTo>
                  <a:pt x="2649" y="1189"/>
                </a:lnTo>
                <a:lnTo>
                  <a:pt x="2649" y="1189"/>
                </a:lnTo>
                <a:lnTo>
                  <a:pt x="2649" y="1189"/>
                </a:lnTo>
                <a:lnTo>
                  <a:pt x="2650" y="1189"/>
                </a:lnTo>
                <a:lnTo>
                  <a:pt x="2650" y="1189"/>
                </a:lnTo>
                <a:lnTo>
                  <a:pt x="2650" y="1189"/>
                </a:lnTo>
                <a:lnTo>
                  <a:pt x="2650" y="1189"/>
                </a:lnTo>
                <a:lnTo>
                  <a:pt x="2651" y="1189"/>
                </a:lnTo>
                <a:lnTo>
                  <a:pt x="2651" y="1189"/>
                </a:lnTo>
                <a:lnTo>
                  <a:pt x="2651" y="1189"/>
                </a:lnTo>
                <a:lnTo>
                  <a:pt x="2651" y="1189"/>
                </a:lnTo>
                <a:lnTo>
                  <a:pt x="2652" y="1189"/>
                </a:lnTo>
                <a:lnTo>
                  <a:pt x="2652" y="1189"/>
                </a:lnTo>
                <a:lnTo>
                  <a:pt x="2652" y="1189"/>
                </a:lnTo>
                <a:lnTo>
                  <a:pt x="2652" y="1189"/>
                </a:lnTo>
                <a:lnTo>
                  <a:pt x="2653" y="1189"/>
                </a:lnTo>
                <a:lnTo>
                  <a:pt x="2653" y="1189"/>
                </a:lnTo>
                <a:lnTo>
                  <a:pt x="2653" y="1189"/>
                </a:lnTo>
                <a:lnTo>
                  <a:pt x="2653" y="1189"/>
                </a:lnTo>
                <a:lnTo>
                  <a:pt x="2653" y="1189"/>
                </a:lnTo>
                <a:lnTo>
                  <a:pt x="2654" y="1189"/>
                </a:lnTo>
                <a:lnTo>
                  <a:pt x="2654" y="1189"/>
                </a:lnTo>
                <a:lnTo>
                  <a:pt x="2654" y="1189"/>
                </a:lnTo>
                <a:lnTo>
                  <a:pt x="2655" y="1189"/>
                </a:lnTo>
                <a:lnTo>
                  <a:pt x="2655" y="1189"/>
                </a:lnTo>
                <a:lnTo>
                  <a:pt x="2655" y="1189"/>
                </a:lnTo>
                <a:lnTo>
                  <a:pt x="2655" y="1189"/>
                </a:lnTo>
                <a:lnTo>
                  <a:pt x="2655" y="1189"/>
                </a:lnTo>
                <a:lnTo>
                  <a:pt x="2656" y="1189"/>
                </a:lnTo>
                <a:lnTo>
                  <a:pt x="2656" y="1189"/>
                </a:lnTo>
                <a:lnTo>
                  <a:pt x="2656" y="1189"/>
                </a:lnTo>
                <a:lnTo>
                  <a:pt x="2656" y="1189"/>
                </a:lnTo>
                <a:lnTo>
                  <a:pt x="2657" y="1189"/>
                </a:lnTo>
                <a:lnTo>
                  <a:pt x="2657" y="1189"/>
                </a:lnTo>
                <a:lnTo>
                  <a:pt x="2657" y="1189"/>
                </a:lnTo>
                <a:lnTo>
                  <a:pt x="2657" y="1189"/>
                </a:lnTo>
                <a:lnTo>
                  <a:pt x="2657" y="1189"/>
                </a:lnTo>
                <a:lnTo>
                  <a:pt x="2658" y="1189"/>
                </a:lnTo>
                <a:lnTo>
                  <a:pt x="2658" y="1189"/>
                </a:lnTo>
                <a:lnTo>
                  <a:pt x="2658" y="1189"/>
                </a:lnTo>
                <a:lnTo>
                  <a:pt x="2659" y="1189"/>
                </a:lnTo>
                <a:lnTo>
                  <a:pt x="2659" y="1189"/>
                </a:lnTo>
                <a:lnTo>
                  <a:pt x="2659" y="1189"/>
                </a:lnTo>
                <a:lnTo>
                  <a:pt x="2659" y="1189"/>
                </a:lnTo>
                <a:lnTo>
                  <a:pt x="2659" y="1189"/>
                </a:lnTo>
                <a:lnTo>
                  <a:pt x="2660" y="1189"/>
                </a:lnTo>
                <a:lnTo>
                  <a:pt x="2660" y="1189"/>
                </a:lnTo>
                <a:lnTo>
                  <a:pt x="2660" y="1189"/>
                </a:lnTo>
                <a:lnTo>
                  <a:pt x="2660" y="1189"/>
                </a:lnTo>
                <a:lnTo>
                  <a:pt x="2661" y="1189"/>
                </a:lnTo>
                <a:lnTo>
                  <a:pt x="2661" y="1189"/>
                </a:lnTo>
                <a:lnTo>
                  <a:pt x="2661" y="1189"/>
                </a:lnTo>
                <a:lnTo>
                  <a:pt x="2661" y="1189"/>
                </a:lnTo>
                <a:lnTo>
                  <a:pt x="2661" y="1189"/>
                </a:lnTo>
                <a:lnTo>
                  <a:pt x="2662" y="1189"/>
                </a:lnTo>
                <a:lnTo>
                  <a:pt x="2662" y="1189"/>
                </a:lnTo>
                <a:lnTo>
                  <a:pt x="2662" y="1189"/>
                </a:lnTo>
                <a:lnTo>
                  <a:pt x="2663" y="1189"/>
                </a:lnTo>
                <a:lnTo>
                  <a:pt x="2663" y="1189"/>
                </a:lnTo>
                <a:lnTo>
                  <a:pt x="2663" y="1189"/>
                </a:lnTo>
                <a:lnTo>
                  <a:pt x="2663" y="1189"/>
                </a:lnTo>
                <a:lnTo>
                  <a:pt x="2664" y="1189"/>
                </a:lnTo>
                <a:lnTo>
                  <a:pt x="2664" y="1189"/>
                </a:lnTo>
                <a:lnTo>
                  <a:pt x="2664" y="1189"/>
                </a:lnTo>
                <a:lnTo>
                  <a:pt x="2664" y="1189"/>
                </a:lnTo>
                <a:lnTo>
                  <a:pt x="2664" y="1189"/>
                </a:lnTo>
                <a:lnTo>
                  <a:pt x="2665" y="1189"/>
                </a:lnTo>
                <a:lnTo>
                  <a:pt x="2665" y="1189"/>
                </a:lnTo>
                <a:lnTo>
                  <a:pt x="2665" y="1189"/>
                </a:lnTo>
                <a:lnTo>
                  <a:pt x="2665" y="1189"/>
                </a:lnTo>
                <a:lnTo>
                  <a:pt x="2666" y="1189"/>
                </a:lnTo>
                <a:lnTo>
                  <a:pt x="2666" y="1189"/>
                </a:lnTo>
                <a:lnTo>
                  <a:pt x="2666" y="1189"/>
                </a:lnTo>
                <a:lnTo>
                  <a:pt x="2666" y="1189"/>
                </a:lnTo>
                <a:lnTo>
                  <a:pt x="2667" y="1189"/>
                </a:lnTo>
                <a:lnTo>
                  <a:pt x="2667" y="1189"/>
                </a:lnTo>
                <a:lnTo>
                  <a:pt x="2667" y="1189"/>
                </a:lnTo>
                <a:lnTo>
                  <a:pt x="2667" y="1189"/>
                </a:lnTo>
                <a:lnTo>
                  <a:pt x="2668" y="1189"/>
                </a:lnTo>
                <a:lnTo>
                  <a:pt x="2668" y="1189"/>
                </a:lnTo>
                <a:lnTo>
                  <a:pt x="2668" y="1189"/>
                </a:lnTo>
                <a:lnTo>
                  <a:pt x="2668" y="1189"/>
                </a:lnTo>
                <a:lnTo>
                  <a:pt x="2668" y="1189"/>
                </a:lnTo>
                <a:lnTo>
                  <a:pt x="2669" y="1189"/>
                </a:lnTo>
                <a:lnTo>
                  <a:pt x="2669" y="1189"/>
                </a:lnTo>
                <a:lnTo>
                  <a:pt x="2669" y="1189"/>
                </a:lnTo>
                <a:lnTo>
                  <a:pt x="2669" y="1189"/>
                </a:lnTo>
                <a:lnTo>
                  <a:pt x="2670" y="1189"/>
                </a:lnTo>
                <a:lnTo>
                  <a:pt x="2670" y="1189"/>
                </a:lnTo>
                <a:lnTo>
                  <a:pt x="2670" y="1189"/>
                </a:lnTo>
                <a:lnTo>
                  <a:pt x="2670" y="1189"/>
                </a:lnTo>
                <a:lnTo>
                  <a:pt x="2671" y="1189"/>
                </a:lnTo>
                <a:lnTo>
                  <a:pt x="2671" y="1189"/>
                </a:lnTo>
                <a:lnTo>
                  <a:pt x="2671" y="1189"/>
                </a:lnTo>
                <a:lnTo>
                  <a:pt x="2671" y="1189"/>
                </a:lnTo>
                <a:lnTo>
                  <a:pt x="2672" y="1189"/>
                </a:lnTo>
                <a:lnTo>
                  <a:pt x="2672" y="1189"/>
                </a:lnTo>
                <a:lnTo>
                  <a:pt x="2672" y="1189"/>
                </a:lnTo>
                <a:lnTo>
                  <a:pt x="2672" y="1189"/>
                </a:lnTo>
                <a:lnTo>
                  <a:pt x="2672" y="1189"/>
                </a:lnTo>
                <a:lnTo>
                  <a:pt x="2673" y="1189"/>
                </a:lnTo>
                <a:lnTo>
                  <a:pt x="2673" y="1189"/>
                </a:lnTo>
                <a:lnTo>
                  <a:pt x="2673" y="1189"/>
                </a:lnTo>
                <a:lnTo>
                  <a:pt x="2674" y="1189"/>
                </a:lnTo>
                <a:lnTo>
                  <a:pt x="2674" y="1189"/>
                </a:lnTo>
                <a:lnTo>
                  <a:pt x="2674" y="1189"/>
                </a:lnTo>
                <a:lnTo>
                  <a:pt x="2674" y="1189"/>
                </a:lnTo>
                <a:lnTo>
                  <a:pt x="2674" y="1189"/>
                </a:lnTo>
                <a:lnTo>
                  <a:pt x="2675" y="1189"/>
                </a:lnTo>
                <a:lnTo>
                  <a:pt x="2675" y="1189"/>
                </a:lnTo>
                <a:lnTo>
                  <a:pt x="2675" y="1189"/>
                </a:lnTo>
                <a:lnTo>
                  <a:pt x="2675" y="1189"/>
                </a:lnTo>
                <a:lnTo>
                  <a:pt x="2676" y="1189"/>
                </a:lnTo>
                <a:lnTo>
                  <a:pt x="2676" y="1189"/>
                </a:lnTo>
                <a:lnTo>
                  <a:pt x="2676" y="1189"/>
                </a:lnTo>
                <a:lnTo>
                  <a:pt x="2676" y="1189"/>
                </a:lnTo>
                <a:lnTo>
                  <a:pt x="2676" y="1189"/>
                </a:lnTo>
                <a:lnTo>
                  <a:pt x="2677" y="1189"/>
                </a:lnTo>
                <a:lnTo>
                  <a:pt x="2677" y="1189"/>
                </a:lnTo>
                <a:lnTo>
                  <a:pt x="2677" y="1189"/>
                </a:lnTo>
                <a:lnTo>
                  <a:pt x="2678" y="1189"/>
                </a:lnTo>
                <a:lnTo>
                  <a:pt x="2678" y="1189"/>
                </a:lnTo>
                <a:lnTo>
                  <a:pt x="2678" y="1189"/>
                </a:lnTo>
                <a:lnTo>
                  <a:pt x="2678" y="1189"/>
                </a:lnTo>
                <a:lnTo>
                  <a:pt x="2679" y="1189"/>
                </a:lnTo>
                <a:lnTo>
                  <a:pt x="2679" y="1189"/>
                </a:lnTo>
                <a:lnTo>
                  <a:pt x="2679" y="1189"/>
                </a:lnTo>
                <a:lnTo>
                  <a:pt x="2679" y="1189"/>
                </a:lnTo>
                <a:lnTo>
                  <a:pt x="2679" y="1189"/>
                </a:lnTo>
                <a:lnTo>
                  <a:pt x="2680" y="1189"/>
                </a:lnTo>
                <a:lnTo>
                  <a:pt x="2680" y="1189"/>
                </a:lnTo>
                <a:lnTo>
                  <a:pt x="2680" y="1189"/>
                </a:lnTo>
                <a:lnTo>
                  <a:pt x="2680" y="1189"/>
                </a:lnTo>
                <a:lnTo>
                  <a:pt x="2681" y="1189"/>
                </a:lnTo>
                <a:lnTo>
                  <a:pt x="2681" y="1189"/>
                </a:lnTo>
                <a:lnTo>
                  <a:pt x="2681" y="1189"/>
                </a:lnTo>
                <a:lnTo>
                  <a:pt x="2681" y="1189"/>
                </a:lnTo>
                <a:lnTo>
                  <a:pt x="2682" y="1189"/>
                </a:lnTo>
                <a:lnTo>
                  <a:pt x="2682" y="1189"/>
                </a:lnTo>
                <a:lnTo>
                  <a:pt x="2682" y="1189"/>
                </a:lnTo>
                <a:lnTo>
                  <a:pt x="2682" y="1189"/>
                </a:lnTo>
                <a:lnTo>
                  <a:pt x="2683" y="1189"/>
                </a:lnTo>
                <a:lnTo>
                  <a:pt x="2683" y="1189"/>
                </a:lnTo>
                <a:lnTo>
                  <a:pt x="2683" y="1189"/>
                </a:lnTo>
                <a:lnTo>
                  <a:pt x="2683" y="1189"/>
                </a:lnTo>
                <a:lnTo>
                  <a:pt x="2683" y="1189"/>
                </a:lnTo>
                <a:lnTo>
                  <a:pt x="2684" y="1189"/>
                </a:lnTo>
                <a:lnTo>
                  <a:pt x="2684" y="1189"/>
                </a:lnTo>
                <a:lnTo>
                  <a:pt x="2684" y="1189"/>
                </a:lnTo>
                <a:lnTo>
                  <a:pt x="2684" y="1189"/>
                </a:lnTo>
                <a:lnTo>
                  <a:pt x="2685" y="1189"/>
                </a:lnTo>
                <a:lnTo>
                  <a:pt x="2685" y="1189"/>
                </a:lnTo>
                <a:lnTo>
                  <a:pt x="2685" y="1189"/>
                </a:lnTo>
                <a:lnTo>
                  <a:pt x="2685" y="1189"/>
                </a:lnTo>
                <a:lnTo>
                  <a:pt x="2686" y="1189"/>
                </a:lnTo>
                <a:lnTo>
                  <a:pt x="2686" y="1189"/>
                </a:lnTo>
                <a:lnTo>
                  <a:pt x="2686" y="1189"/>
                </a:lnTo>
                <a:lnTo>
                  <a:pt x="2686" y="1189"/>
                </a:lnTo>
                <a:lnTo>
                  <a:pt x="2687" y="1189"/>
                </a:lnTo>
                <a:lnTo>
                  <a:pt x="2687" y="1189"/>
                </a:lnTo>
                <a:lnTo>
                  <a:pt x="2687" y="1189"/>
                </a:lnTo>
                <a:lnTo>
                  <a:pt x="2687" y="1189"/>
                </a:lnTo>
                <a:lnTo>
                  <a:pt x="2687" y="1189"/>
                </a:lnTo>
                <a:lnTo>
                  <a:pt x="2688" y="1189"/>
                </a:lnTo>
                <a:lnTo>
                  <a:pt x="2688" y="1189"/>
                </a:lnTo>
                <a:lnTo>
                  <a:pt x="2688" y="1189"/>
                </a:lnTo>
                <a:lnTo>
                  <a:pt x="2688" y="1189"/>
                </a:lnTo>
                <a:lnTo>
                  <a:pt x="2689" y="1189"/>
                </a:lnTo>
                <a:lnTo>
                  <a:pt x="2689" y="1189"/>
                </a:lnTo>
                <a:lnTo>
                  <a:pt x="2689" y="1189"/>
                </a:lnTo>
                <a:lnTo>
                  <a:pt x="2689" y="1189"/>
                </a:lnTo>
                <a:lnTo>
                  <a:pt x="2690" y="1189"/>
                </a:lnTo>
                <a:lnTo>
                  <a:pt x="2690" y="1189"/>
                </a:lnTo>
                <a:lnTo>
                  <a:pt x="2690" y="1189"/>
                </a:lnTo>
                <a:lnTo>
                  <a:pt x="2690" y="1189"/>
                </a:lnTo>
                <a:lnTo>
                  <a:pt x="2691" y="1189"/>
                </a:lnTo>
                <a:lnTo>
                  <a:pt x="2691" y="1189"/>
                </a:lnTo>
                <a:lnTo>
                  <a:pt x="2691" y="1189"/>
                </a:lnTo>
                <a:lnTo>
                  <a:pt x="2691" y="1189"/>
                </a:lnTo>
                <a:lnTo>
                  <a:pt x="2692" y="1189"/>
                </a:lnTo>
                <a:lnTo>
                  <a:pt x="2692" y="1189"/>
                </a:lnTo>
                <a:lnTo>
                  <a:pt x="2692" y="1189"/>
                </a:lnTo>
                <a:lnTo>
                  <a:pt x="2692" y="1189"/>
                </a:lnTo>
                <a:lnTo>
                  <a:pt x="2693" y="1189"/>
                </a:lnTo>
                <a:lnTo>
                  <a:pt x="2693" y="1189"/>
                </a:lnTo>
                <a:lnTo>
                  <a:pt x="2693" y="1189"/>
                </a:lnTo>
                <a:lnTo>
                  <a:pt x="2693" y="1189"/>
                </a:lnTo>
                <a:lnTo>
                  <a:pt x="2694" y="1189"/>
                </a:lnTo>
                <a:lnTo>
                  <a:pt x="2694" y="1189"/>
                </a:lnTo>
                <a:lnTo>
                  <a:pt x="2694" y="1189"/>
                </a:lnTo>
                <a:lnTo>
                  <a:pt x="2694" y="1189"/>
                </a:lnTo>
                <a:lnTo>
                  <a:pt x="2694" y="1189"/>
                </a:lnTo>
                <a:lnTo>
                  <a:pt x="2695" y="1189"/>
                </a:lnTo>
                <a:lnTo>
                  <a:pt x="2695" y="1189"/>
                </a:lnTo>
                <a:lnTo>
                  <a:pt x="2695" y="1189"/>
                </a:lnTo>
                <a:lnTo>
                  <a:pt x="2695" y="1189"/>
                </a:lnTo>
                <a:lnTo>
                  <a:pt x="2696" y="1189"/>
                </a:lnTo>
                <a:lnTo>
                  <a:pt x="2696" y="1189"/>
                </a:lnTo>
                <a:lnTo>
                  <a:pt x="2696" y="1189"/>
                </a:lnTo>
                <a:lnTo>
                  <a:pt x="2696" y="1189"/>
                </a:lnTo>
                <a:lnTo>
                  <a:pt x="2697" y="1189"/>
                </a:lnTo>
                <a:lnTo>
                  <a:pt x="2697" y="1189"/>
                </a:lnTo>
                <a:lnTo>
                  <a:pt x="2697" y="1189"/>
                </a:lnTo>
                <a:lnTo>
                  <a:pt x="2697" y="1189"/>
                </a:lnTo>
                <a:lnTo>
                  <a:pt x="2698" y="1189"/>
                </a:lnTo>
                <a:lnTo>
                  <a:pt x="2698" y="1189"/>
                </a:lnTo>
                <a:lnTo>
                  <a:pt x="2698" y="1189"/>
                </a:lnTo>
                <a:lnTo>
                  <a:pt x="2698" y="1189"/>
                </a:lnTo>
                <a:lnTo>
                  <a:pt x="2698" y="1189"/>
                </a:lnTo>
                <a:lnTo>
                  <a:pt x="2699" y="1189"/>
                </a:lnTo>
                <a:lnTo>
                  <a:pt x="2699" y="1189"/>
                </a:lnTo>
                <a:lnTo>
                  <a:pt x="2699" y="1189"/>
                </a:lnTo>
                <a:lnTo>
                  <a:pt x="2699" y="1189"/>
                </a:lnTo>
                <a:lnTo>
                  <a:pt x="2700" y="1189"/>
                </a:lnTo>
                <a:lnTo>
                  <a:pt x="2700" y="1189"/>
                </a:lnTo>
                <a:lnTo>
                  <a:pt x="2700" y="1189"/>
                </a:lnTo>
                <a:lnTo>
                  <a:pt x="2700" y="1189"/>
                </a:lnTo>
                <a:lnTo>
                  <a:pt x="2701" y="1189"/>
                </a:lnTo>
                <a:lnTo>
                  <a:pt x="2701" y="1189"/>
                </a:lnTo>
                <a:lnTo>
                  <a:pt x="2701" y="1189"/>
                </a:lnTo>
                <a:lnTo>
                  <a:pt x="2701" y="1189"/>
                </a:lnTo>
                <a:lnTo>
                  <a:pt x="2702" y="1189"/>
                </a:lnTo>
                <a:lnTo>
                  <a:pt x="2702" y="1189"/>
                </a:lnTo>
                <a:lnTo>
                  <a:pt x="2702" y="1189"/>
                </a:lnTo>
                <a:lnTo>
                  <a:pt x="2702" y="1189"/>
                </a:lnTo>
                <a:lnTo>
                  <a:pt x="2702" y="1189"/>
                </a:lnTo>
                <a:lnTo>
                  <a:pt x="2703" y="1189"/>
                </a:lnTo>
                <a:lnTo>
                  <a:pt x="2703" y="1189"/>
                </a:lnTo>
                <a:lnTo>
                  <a:pt x="2703" y="1189"/>
                </a:lnTo>
                <a:lnTo>
                  <a:pt x="2703" y="1189"/>
                </a:lnTo>
                <a:lnTo>
                  <a:pt x="2704" y="1189"/>
                </a:lnTo>
                <a:lnTo>
                  <a:pt x="2704" y="1189"/>
                </a:lnTo>
                <a:lnTo>
                  <a:pt x="2704" y="1189"/>
                </a:lnTo>
                <a:lnTo>
                  <a:pt x="2705" y="1189"/>
                </a:lnTo>
                <a:lnTo>
                  <a:pt x="2705" y="1189"/>
                </a:lnTo>
                <a:lnTo>
                  <a:pt x="2705" y="1189"/>
                </a:lnTo>
                <a:lnTo>
                  <a:pt x="2705" y="1189"/>
                </a:lnTo>
                <a:lnTo>
                  <a:pt x="2705" y="1189"/>
                </a:lnTo>
                <a:lnTo>
                  <a:pt x="2706" y="1189"/>
                </a:lnTo>
                <a:lnTo>
                  <a:pt x="2706" y="1189"/>
                </a:lnTo>
                <a:lnTo>
                  <a:pt x="2706" y="1189"/>
                </a:lnTo>
                <a:lnTo>
                  <a:pt x="2706" y="1189"/>
                </a:lnTo>
                <a:lnTo>
                  <a:pt x="2707" y="1189"/>
                </a:lnTo>
                <a:lnTo>
                  <a:pt x="2707" y="1189"/>
                </a:lnTo>
                <a:lnTo>
                  <a:pt x="2707" y="1189"/>
                </a:lnTo>
                <a:lnTo>
                  <a:pt x="2707" y="1189"/>
                </a:lnTo>
                <a:lnTo>
                  <a:pt x="2707" y="1189"/>
                </a:lnTo>
                <a:lnTo>
                  <a:pt x="2708" y="1189"/>
                </a:lnTo>
                <a:lnTo>
                  <a:pt x="2708" y="1189"/>
                </a:lnTo>
                <a:lnTo>
                  <a:pt x="2708" y="1189"/>
                </a:lnTo>
                <a:lnTo>
                  <a:pt x="2709" y="1189"/>
                </a:lnTo>
                <a:lnTo>
                  <a:pt x="2709" y="1189"/>
                </a:lnTo>
                <a:lnTo>
                  <a:pt x="2709" y="1189"/>
                </a:lnTo>
                <a:lnTo>
                  <a:pt x="2709" y="1189"/>
                </a:lnTo>
                <a:lnTo>
                  <a:pt x="2709" y="1189"/>
                </a:lnTo>
                <a:lnTo>
                  <a:pt x="2710" y="1189"/>
                </a:lnTo>
                <a:lnTo>
                  <a:pt x="2710" y="1189"/>
                </a:lnTo>
                <a:lnTo>
                  <a:pt x="2710" y="1189"/>
                </a:lnTo>
                <a:lnTo>
                  <a:pt x="2710" y="1189"/>
                </a:lnTo>
                <a:lnTo>
                  <a:pt x="2711" y="1189"/>
                </a:lnTo>
                <a:lnTo>
                  <a:pt x="2711" y="1189"/>
                </a:lnTo>
                <a:lnTo>
                  <a:pt x="2711" y="1189"/>
                </a:lnTo>
                <a:lnTo>
                  <a:pt x="2711" y="1189"/>
                </a:lnTo>
                <a:lnTo>
                  <a:pt x="2712" y="1189"/>
                </a:lnTo>
                <a:lnTo>
                  <a:pt x="2712" y="1189"/>
                </a:lnTo>
                <a:lnTo>
                  <a:pt x="2712" y="1189"/>
                </a:lnTo>
                <a:lnTo>
                  <a:pt x="2712" y="1189"/>
                </a:lnTo>
                <a:lnTo>
                  <a:pt x="2713" y="1189"/>
                </a:lnTo>
                <a:lnTo>
                  <a:pt x="2713" y="1189"/>
                </a:lnTo>
                <a:lnTo>
                  <a:pt x="2713" y="1189"/>
                </a:lnTo>
                <a:lnTo>
                  <a:pt x="2713" y="1189"/>
                </a:lnTo>
                <a:lnTo>
                  <a:pt x="2713" y="1189"/>
                </a:lnTo>
                <a:lnTo>
                  <a:pt x="2714" y="1189"/>
                </a:lnTo>
                <a:lnTo>
                  <a:pt x="2714" y="1189"/>
                </a:lnTo>
                <a:lnTo>
                  <a:pt x="2714" y="1189"/>
                </a:lnTo>
                <a:lnTo>
                  <a:pt x="2714" y="1189"/>
                </a:lnTo>
                <a:lnTo>
                  <a:pt x="2715" y="1189"/>
                </a:lnTo>
                <a:lnTo>
                  <a:pt x="2715" y="1189"/>
                </a:lnTo>
                <a:lnTo>
                  <a:pt x="2715" y="1189"/>
                </a:lnTo>
                <a:lnTo>
                  <a:pt x="2715" y="1189"/>
                </a:lnTo>
                <a:lnTo>
                  <a:pt x="2716" y="1189"/>
                </a:lnTo>
                <a:lnTo>
                  <a:pt x="2716" y="1189"/>
                </a:lnTo>
                <a:lnTo>
                  <a:pt x="2716" y="1189"/>
                </a:lnTo>
                <a:lnTo>
                  <a:pt x="2716" y="1189"/>
                </a:lnTo>
                <a:lnTo>
                  <a:pt x="2717" y="1189"/>
                </a:lnTo>
                <a:lnTo>
                  <a:pt x="2717" y="1189"/>
                </a:lnTo>
                <a:lnTo>
                  <a:pt x="2717" y="1189"/>
                </a:lnTo>
                <a:lnTo>
                  <a:pt x="2717" y="1189"/>
                </a:lnTo>
                <a:lnTo>
                  <a:pt x="2718" y="1189"/>
                </a:lnTo>
                <a:lnTo>
                  <a:pt x="2718" y="1189"/>
                </a:lnTo>
                <a:lnTo>
                  <a:pt x="2718" y="1189"/>
                </a:lnTo>
                <a:lnTo>
                  <a:pt x="2718" y="1189"/>
                </a:lnTo>
                <a:lnTo>
                  <a:pt x="2718" y="1189"/>
                </a:lnTo>
                <a:lnTo>
                  <a:pt x="2719" y="1189"/>
                </a:lnTo>
                <a:lnTo>
                  <a:pt x="2719" y="1189"/>
                </a:lnTo>
                <a:lnTo>
                  <a:pt x="2719" y="1189"/>
                </a:lnTo>
                <a:lnTo>
                  <a:pt x="2720" y="1189"/>
                </a:lnTo>
                <a:lnTo>
                  <a:pt x="2720" y="1189"/>
                </a:lnTo>
                <a:lnTo>
                  <a:pt x="2720" y="1189"/>
                </a:lnTo>
                <a:lnTo>
                  <a:pt x="2720" y="1189"/>
                </a:lnTo>
                <a:lnTo>
                  <a:pt x="2720" y="1189"/>
                </a:lnTo>
                <a:lnTo>
                  <a:pt x="2721" y="1189"/>
                </a:lnTo>
                <a:lnTo>
                  <a:pt x="2721" y="1189"/>
                </a:lnTo>
                <a:lnTo>
                  <a:pt x="2721" y="1189"/>
                </a:lnTo>
                <a:lnTo>
                  <a:pt x="2721" y="1189"/>
                </a:lnTo>
                <a:lnTo>
                  <a:pt x="2722" y="1189"/>
                </a:lnTo>
                <a:lnTo>
                  <a:pt x="2722" y="1189"/>
                </a:lnTo>
                <a:lnTo>
                  <a:pt x="2722" y="1189"/>
                </a:lnTo>
                <a:lnTo>
                  <a:pt x="2722" y="1189"/>
                </a:lnTo>
                <a:lnTo>
                  <a:pt x="2722" y="1189"/>
                </a:lnTo>
                <a:lnTo>
                  <a:pt x="2723" y="1189"/>
                </a:lnTo>
                <a:lnTo>
                  <a:pt x="2723" y="1189"/>
                </a:lnTo>
                <a:lnTo>
                  <a:pt x="2723" y="1189"/>
                </a:lnTo>
                <a:lnTo>
                  <a:pt x="2724" y="1189"/>
                </a:lnTo>
                <a:lnTo>
                  <a:pt x="2724" y="1189"/>
                </a:lnTo>
                <a:lnTo>
                  <a:pt x="2724" y="1189"/>
                </a:lnTo>
                <a:lnTo>
                  <a:pt x="2724" y="1189"/>
                </a:lnTo>
                <a:lnTo>
                  <a:pt x="2724" y="1189"/>
                </a:lnTo>
                <a:lnTo>
                  <a:pt x="2725" y="1189"/>
                </a:lnTo>
                <a:lnTo>
                  <a:pt x="2725" y="1189"/>
                </a:lnTo>
                <a:lnTo>
                  <a:pt x="2725" y="1189"/>
                </a:lnTo>
                <a:lnTo>
                  <a:pt x="2725" y="1189"/>
                </a:lnTo>
                <a:lnTo>
                  <a:pt x="2726" y="1189"/>
                </a:lnTo>
                <a:lnTo>
                  <a:pt x="2726" y="1189"/>
                </a:lnTo>
                <a:lnTo>
                  <a:pt x="2726" y="1189"/>
                </a:lnTo>
                <a:lnTo>
                  <a:pt x="2726" y="1189"/>
                </a:lnTo>
                <a:lnTo>
                  <a:pt x="2726" y="1189"/>
                </a:lnTo>
                <a:lnTo>
                  <a:pt x="2727" y="1189"/>
                </a:lnTo>
                <a:lnTo>
                  <a:pt x="2727" y="1189"/>
                </a:lnTo>
                <a:lnTo>
                  <a:pt x="2727" y="1189"/>
                </a:lnTo>
                <a:lnTo>
                  <a:pt x="2728" y="1189"/>
                </a:lnTo>
                <a:lnTo>
                  <a:pt x="2728" y="1189"/>
                </a:lnTo>
                <a:lnTo>
                  <a:pt x="2728" y="1189"/>
                </a:lnTo>
                <a:lnTo>
                  <a:pt x="2728" y="1189"/>
                </a:lnTo>
                <a:lnTo>
                  <a:pt x="2728" y="1189"/>
                </a:lnTo>
                <a:lnTo>
                  <a:pt x="2729" y="1189"/>
                </a:lnTo>
                <a:lnTo>
                  <a:pt x="2729" y="1189"/>
                </a:lnTo>
                <a:lnTo>
                  <a:pt x="2729" y="1189"/>
                </a:lnTo>
                <a:lnTo>
                  <a:pt x="2729" y="1189"/>
                </a:lnTo>
                <a:lnTo>
                  <a:pt x="2730" y="1189"/>
                </a:lnTo>
                <a:lnTo>
                  <a:pt x="2730" y="1189"/>
                </a:lnTo>
                <a:lnTo>
                  <a:pt x="2730" y="1189"/>
                </a:lnTo>
                <a:lnTo>
                  <a:pt x="2731" y="1189"/>
                </a:lnTo>
                <a:lnTo>
                  <a:pt x="2731" y="1189"/>
                </a:lnTo>
                <a:lnTo>
                  <a:pt x="2731" y="1189"/>
                </a:lnTo>
                <a:lnTo>
                  <a:pt x="2731" y="1189"/>
                </a:lnTo>
                <a:lnTo>
                  <a:pt x="2731" y="1189"/>
                </a:lnTo>
                <a:lnTo>
                  <a:pt x="2732" y="1189"/>
                </a:lnTo>
                <a:lnTo>
                  <a:pt x="2732" y="1189"/>
                </a:lnTo>
                <a:lnTo>
                  <a:pt x="2732" y="1189"/>
                </a:lnTo>
                <a:lnTo>
                  <a:pt x="2732" y="1189"/>
                </a:lnTo>
                <a:lnTo>
                  <a:pt x="2733" y="1189"/>
                </a:lnTo>
                <a:lnTo>
                  <a:pt x="2733" y="1189"/>
                </a:lnTo>
                <a:lnTo>
                  <a:pt x="2733" y="1189"/>
                </a:lnTo>
                <a:lnTo>
                  <a:pt x="2733" y="1189"/>
                </a:lnTo>
                <a:lnTo>
                  <a:pt x="2733" y="1189"/>
                </a:lnTo>
                <a:lnTo>
                  <a:pt x="2734" y="1189"/>
                </a:lnTo>
                <a:lnTo>
                  <a:pt x="2734" y="1189"/>
                </a:lnTo>
                <a:lnTo>
                  <a:pt x="2734" y="1189"/>
                </a:lnTo>
                <a:lnTo>
                  <a:pt x="2735" y="1189"/>
                </a:lnTo>
                <a:lnTo>
                  <a:pt x="2735" y="1189"/>
                </a:lnTo>
                <a:lnTo>
                  <a:pt x="2735" y="1189"/>
                </a:lnTo>
                <a:lnTo>
                  <a:pt x="2735" y="1189"/>
                </a:lnTo>
                <a:lnTo>
                  <a:pt x="2735" y="1189"/>
                </a:lnTo>
                <a:lnTo>
                  <a:pt x="2736" y="1189"/>
                </a:lnTo>
                <a:lnTo>
                  <a:pt x="2736" y="1189"/>
                </a:lnTo>
                <a:lnTo>
                  <a:pt x="2736" y="1189"/>
                </a:lnTo>
                <a:lnTo>
                  <a:pt x="2736" y="1189"/>
                </a:lnTo>
                <a:lnTo>
                  <a:pt x="2737" y="1189"/>
                </a:lnTo>
                <a:lnTo>
                  <a:pt x="2737" y="1189"/>
                </a:lnTo>
                <a:lnTo>
                  <a:pt x="2737" y="1189"/>
                </a:lnTo>
                <a:lnTo>
                  <a:pt x="2737" y="1189"/>
                </a:lnTo>
                <a:lnTo>
                  <a:pt x="2737" y="1189"/>
                </a:lnTo>
                <a:lnTo>
                  <a:pt x="2738" y="1189"/>
                </a:lnTo>
                <a:lnTo>
                  <a:pt x="2738" y="1189"/>
                </a:lnTo>
                <a:lnTo>
                  <a:pt x="2738" y="1189"/>
                </a:lnTo>
                <a:lnTo>
                  <a:pt x="2739" y="1189"/>
                </a:lnTo>
                <a:lnTo>
                  <a:pt x="2739" y="1189"/>
                </a:lnTo>
                <a:lnTo>
                  <a:pt x="2739" y="1189"/>
                </a:lnTo>
                <a:lnTo>
                  <a:pt x="2739" y="1189"/>
                </a:lnTo>
                <a:lnTo>
                  <a:pt x="2739" y="1189"/>
                </a:lnTo>
                <a:lnTo>
                  <a:pt x="2740" y="1189"/>
                </a:lnTo>
                <a:lnTo>
                  <a:pt x="2740" y="1189"/>
                </a:lnTo>
                <a:lnTo>
                  <a:pt x="2740" y="1189"/>
                </a:lnTo>
                <a:lnTo>
                  <a:pt x="2740" y="1189"/>
                </a:lnTo>
                <a:lnTo>
                  <a:pt x="2741" y="1189"/>
                </a:lnTo>
                <a:lnTo>
                  <a:pt x="2741" y="1189"/>
                </a:lnTo>
                <a:lnTo>
                  <a:pt x="2741" y="1189"/>
                </a:lnTo>
                <a:lnTo>
                  <a:pt x="2741" y="1189"/>
                </a:lnTo>
                <a:lnTo>
                  <a:pt x="2741" y="1189"/>
                </a:lnTo>
                <a:lnTo>
                  <a:pt x="2742" y="1189"/>
                </a:lnTo>
                <a:lnTo>
                  <a:pt x="2742" y="1189"/>
                </a:lnTo>
                <a:lnTo>
                  <a:pt x="2742" y="1189"/>
                </a:lnTo>
                <a:lnTo>
                  <a:pt x="2743" y="1189"/>
                </a:lnTo>
                <a:lnTo>
                  <a:pt x="2743" y="1189"/>
                </a:lnTo>
                <a:lnTo>
                  <a:pt x="2743" y="1189"/>
                </a:lnTo>
                <a:lnTo>
                  <a:pt x="2743" y="1189"/>
                </a:lnTo>
                <a:lnTo>
                  <a:pt x="2744" y="1189"/>
                </a:lnTo>
                <a:lnTo>
                  <a:pt x="2744" y="1189"/>
                </a:lnTo>
                <a:lnTo>
                  <a:pt x="2744" y="1189"/>
                </a:lnTo>
                <a:lnTo>
                  <a:pt x="2744" y="1189"/>
                </a:lnTo>
                <a:lnTo>
                  <a:pt x="2744" y="1189"/>
                </a:lnTo>
                <a:lnTo>
                  <a:pt x="2745" y="1189"/>
                </a:lnTo>
                <a:lnTo>
                  <a:pt x="2745" y="1189"/>
                </a:lnTo>
                <a:lnTo>
                  <a:pt x="2745" y="1189"/>
                </a:lnTo>
                <a:lnTo>
                  <a:pt x="2746" y="1189"/>
                </a:lnTo>
                <a:lnTo>
                  <a:pt x="2746" y="1189"/>
                </a:lnTo>
                <a:lnTo>
                  <a:pt x="2746" y="1189"/>
                </a:lnTo>
                <a:lnTo>
                  <a:pt x="2746" y="1189"/>
                </a:lnTo>
                <a:lnTo>
                  <a:pt x="2746" y="1189"/>
                </a:lnTo>
                <a:lnTo>
                  <a:pt x="2747" y="1189"/>
                </a:lnTo>
                <a:lnTo>
                  <a:pt x="2747" y="1189"/>
                </a:lnTo>
                <a:lnTo>
                  <a:pt x="2747" y="1189"/>
                </a:lnTo>
                <a:lnTo>
                  <a:pt x="2747" y="1189"/>
                </a:lnTo>
                <a:lnTo>
                  <a:pt x="2748" y="1189"/>
                </a:lnTo>
                <a:lnTo>
                  <a:pt x="2748" y="1189"/>
                </a:lnTo>
                <a:lnTo>
                  <a:pt x="2748" y="1189"/>
                </a:lnTo>
                <a:lnTo>
                  <a:pt x="2748" y="1189"/>
                </a:lnTo>
                <a:lnTo>
                  <a:pt x="2748" y="1189"/>
                </a:lnTo>
                <a:lnTo>
                  <a:pt x="2749" y="1189"/>
                </a:lnTo>
                <a:lnTo>
                  <a:pt x="2749" y="1189"/>
                </a:lnTo>
                <a:lnTo>
                  <a:pt x="2749" y="1189"/>
                </a:lnTo>
                <a:lnTo>
                  <a:pt x="2750" y="1189"/>
                </a:lnTo>
                <a:lnTo>
                  <a:pt x="2750" y="1189"/>
                </a:lnTo>
                <a:lnTo>
                  <a:pt x="2750" y="1189"/>
                </a:lnTo>
                <a:lnTo>
                  <a:pt x="2750" y="1189"/>
                </a:lnTo>
                <a:lnTo>
                  <a:pt x="2750" y="1189"/>
                </a:lnTo>
                <a:lnTo>
                  <a:pt x="2751" y="1189"/>
                </a:lnTo>
                <a:lnTo>
                  <a:pt x="2751" y="1189"/>
                </a:lnTo>
                <a:lnTo>
                  <a:pt x="2751" y="1189"/>
                </a:lnTo>
                <a:lnTo>
                  <a:pt x="2751" y="1189"/>
                </a:lnTo>
                <a:lnTo>
                  <a:pt x="2752" y="1189"/>
                </a:lnTo>
                <a:lnTo>
                  <a:pt x="2752" y="1189"/>
                </a:lnTo>
                <a:lnTo>
                  <a:pt x="2752" y="1189"/>
                </a:lnTo>
                <a:lnTo>
                  <a:pt x="2752" y="1189"/>
                </a:lnTo>
                <a:lnTo>
                  <a:pt x="2752" y="1189"/>
                </a:lnTo>
                <a:lnTo>
                  <a:pt x="2753" y="1189"/>
                </a:lnTo>
                <a:lnTo>
                  <a:pt x="2753" y="1189"/>
                </a:lnTo>
                <a:lnTo>
                  <a:pt x="2753" y="1189"/>
                </a:lnTo>
                <a:lnTo>
                  <a:pt x="2754" y="1189"/>
                </a:lnTo>
                <a:lnTo>
                  <a:pt x="2754" y="1189"/>
                </a:lnTo>
                <a:lnTo>
                  <a:pt x="2754" y="1189"/>
                </a:lnTo>
                <a:lnTo>
                  <a:pt x="2754" y="1189"/>
                </a:lnTo>
                <a:lnTo>
                  <a:pt x="2754" y="1189"/>
                </a:lnTo>
                <a:lnTo>
                  <a:pt x="2755" y="1189"/>
                </a:lnTo>
                <a:lnTo>
                  <a:pt x="2755" y="1189"/>
                </a:lnTo>
                <a:lnTo>
                  <a:pt x="2755" y="1189"/>
                </a:lnTo>
                <a:lnTo>
                  <a:pt x="2755" y="1189"/>
                </a:lnTo>
                <a:lnTo>
                  <a:pt x="2756" y="1189"/>
                </a:lnTo>
                <a:lnTo>
                  <a:pt x="2756" y="1189"/>
                </a:lnTo>
                <a:lnTo>
                  <a:pt x="2756" y="1189"/>
                </a:lnTo>
                <a:lnTo>
                  <a:pt x="2756" y="1189"/>
                </a:lnTo>
                <a:lnTo>
                  <a:pt x="2756" y="1189"/>
                </a:lnTo>
                <a:lnTo>
                  <a:pt x="2757" y="1189"/>
                </a:lnTo>
                <a:lnTo>
                  <a:pt x="2757" y="1189"/>
                </a:lnTo>
                <a:lnTo>
                  <a:pt x="2757" y="1189"/>
                </a:lnTo>
                <a:lnTo>
                  <a:pt x="2758" y="1189"/>
                </a:lnTo>
                <a:lnTo>
                  <a:pt x="2758" y="1189"/>
                </a:lnTo>
                <a:lnTo>
                  <a:pt x="2758" y="1189"/>
                </a:lnTo>
                <a:lnTo>
                  <a:pt x="2758" y="1189"/>
                </a:lnTo>
                <a:lnTo>
                  <a:pt x="2759" y="1189"/>
                </a:lnTo>
                <a:lnTo>
                  <a:pt x="2759" y="1189"/>
                </a:lnTo>
                <a:lnTo>
                  <a:pt x="2759" y="1189"/>
                </a:lnTo>
                <a:lnTo>
                  <a:pt x="2759" y="1189"/>
                </a:lnTo>
                <a:lnTo>
                  <a:pt x="2759" y="1189"/>
                </a:lnTo>
                <a:lnTo>
                  <a:pt x="2760" y="1189"/>
                </a:lnTo>
                <a:lnTo>
                  <a:pt x="2760" y="1189"/>
                </a:lnTo>
                <a:lnTo>
                  <a:pt x="2760" y="1189"/>
                </a:lnTo>
                <a:lnTo>
                  <a:pt x="2761" y="1189"/>
                </a:lnTo>
                <a:lnTo>
                  <a:pt x="2761" y="1189"/>
                </a:lnTo>
                <a:lnTo>
                  <a:pt x="2761" y="1189"/>
                </a:lnTo>
                <a:lnTo>
                  <a:pt x="2761" y="1189"/>
                </a:lnTo>
                <a:lnTo>
                  <a:pt x="2761" y="1189"/>
                </a:lnTo>
                <a:lnTo>
                  <a:pt x="2762" y="1189"/>
                </a:lnTo>
                <a:lnTo>
                  <a:pt x="2762" y="1189"/>
                </a:lnTo>
                <a:lnTo>
                  <a:pt x="2762" y="1189"/>
                </a:lnTo>
                <a:lnTo>
                  <a:pt x="2762" y="1189"/>
                </a:lnTo>
                <a:lnTo>
                  <a:pt x="2763" y="1189"/>
                </a:lnTo>
                <a:lnTo>
                  <a:pt x="2763" y="1189"/>
                </a:lnTo>
                <a:lnTo>
                  <a:pt x="2763" y="1189"/>
                </a:lnTo>
                <a:lnTo>
                  <a:pt x="2763" y="1189"/>
                </a:lnTo>
                <a:lnTo>
                  <a:pt x="2763" y="1189"/>
                </a:lnTo>
                <a:lnTo>
                  <a:pt x="2764" y="1189"/>
                </a:lnTo>
                <a:lnTo>
                  <a:pt x="2764" y="1189"/>
                </a:lnTo>
                <a:lnTo>
                  <a:pt x="2764" y="1189"/>
                </a:lnTo>
                <a:lnTo>
                  <a:pt x="2765" y="1189"/>
                </a:lnTo>
                <a:lnTo>
                  <a:pt x="2765" y="1189"/>
                </a:lnTo>
                <a:lnTo>
                  <a:pt x="2765" y="1189"/>
                </a:lnTo>
                <a:lnTo>
                  <a:pt x="2765" y="1189"/>
                </a:lnTo>
                <a:lnTo>
                  <a:pt x="2765" y="1189"/>
                </a:lnTo>
                <a:lnTo>
                  <a:pt x="2766" y="1189"/>
                </a:lnTo>
                <a:lnTo>
                  <a:pt x="2766" y="1189"/>
                </a:lnTo>
                <a:lnTo>
                  <a:pt x="2766" y="1189"/>
                </a:lnTo>
                <a:lnTo>
                  <a:pt x="2766" y="1189"/>
                </a:lnTo>
                <a:lnTo>
                  <a:pt x="2767" y="1189"/>
                </a:lnTo>
                <a:lnTo>
                  <a:pt x="2767" y="1189"/>
                </a:lnTo>
                <a:lnTo>
                  <a:pt x="2767" y="1189"/>
                </a:lnTo>
                <a:lnTo>
                  <a:pt x="2767" y="1189"/>
                </a:lnTo>
                <a:lnTo>
                  <a:pt x="2767" y="1189"/>
                </a:lnTo>
                <a:lnTo>
                  <a:pt x="2768" y="1189"/>
                </a:lnTo>
                <a:lnTo>
                  <a:pt x="2768" y="1189"/>
                </a:lnTo>
                <a:lnTo>
                  <a:pt x="2768" y="1189"/>
                </a:lnTo>
                <a:lnTo>
                  <a:pt x="2769" y="1189"/>
                </a:lnTo>
                <a:lnTo>
                  <a:pt x="2769" y="1189"/>
                </a:lnTo>
                <a:lnTo>
                  <a:pt x="2769" y="1189"/>
                </a:lnTo>
                <a:lnTo>
                  <a:pt x="2769" y="1189"/>
                </a:lnTo>
                <a:lnTo>
                  <a:pt x="2769" y="1189"/>
                </a:lnTo>
                <a:lnTo>
                  <a:pt x="2770" y="1189"/>
                </a:lnTo>
                <a:lnTo>
                  <a:pt x="2770" y="1189"/>
                </a:lnTo>
                <a:lnTo>
                  <a:pt x="2770" y="1189"/>
                </a:lnTo>
                <a:lnTo>
                  <a:pt x="2770" y="1189"/>
                </a:lnTo>
                <a:lnTo>
                  <a:pt x="2771" y="1189"/>
                </a:lnTo>
                <a:lnTo>
                  <a:pt x="2771" y="1189"/>
                </a:lnTo>
                <a:lnTo>
                  <a:pt x="2771" y="1189"/>
                </a:lnTo>
                <a:lnTo>
                  <a:pt x="2772" y="1189"/>
                </a:lnTo>
                <a:lnTo>
                  <a:pt x="2772" y="1189"/>
                </a:lnTo>
                <a:lnTo>
                  <a:pt x="2772" y="1189"/>
                </a:lnTo>
                <a:lnTo>
                  <a:pt x="2772" y="1189"/>
                </a:lnTo>
                <a:lnTo>
                  <a:pt x="2772" y="1189"/>
                </a:lnTo>
                <a:lnTo>
                  <a:pt x="2773" y="1189"/>
                </a:lnTo>
                <a:lnTo>
                  <a:pt x="2773" y="1189"/>
                </a:lnTo>
                <a:lnTo>
                  <a:pt x="2773" y="1189"/>
                </a:lnTo>
                <a:lnTo>
                  <a:pt x="2773" y="1189"/>
                </a:lnTo>
                <a:lnTo>
                  <a:pt x="2774" y="1189"/>
                </a:lnTo>
                <a:lnTo>
                  <a:pt x="2774" y="1189"/>
                </a:lnTo>
                <a:lnTo>
                  <a:pt x="2774" y="1189"/>
                </a:lnTo>
                <a:lnTo>
                  <a:pt x="2774" y="1189"/>
                </a:lnTo>
                <a:lnTo>
                  <a:pt x="2774" y="1189"/>
                </a:lnTo>
                <a:lnTo>
                  <a:pt x="2775" y="1189"/>
                </a:lnTo>
                <a:lnTo>
                  <a:pt x="2775" y="1189"/>
                </a:lnTo>
                <a:lnTo>
                  <a:pt x="2775" y="1189"/>
                </a:lnTo>
                <a:lnTo>
                  <a:pt x="2776" y="1189"/>
                </a:lnTo>
                <a:lnTo>
                  <a:pt x="2776" y="1189"/>
                </a:lnTo>
                <a:lnTo>
                  <a:pt x="2776" y="1189"/>
                </a:lnTo>
                <a:lnTo>
                  <a:pt x="2776" y="1189"/>
                </a:lnTo>
                <a:lnTo>
                  <a:pt x="2776" y="1189"/>
                </a:lnTo>
                <a:lnTo>
                  <a:pt x="2777" y="1189"/>
                </a:lnTo>
                <a:lnTo>
                  <a:pt x="2777" y="1189"/>
                </a:lnTo>
                <a:lnTo>
                  <a:pt x="2777" y="1189"/>
                </a:lnTo>
                <a:lnTo>
                  <a:pt x="2777" y="1189"/>
                </a:lnTo>
                <a:lnTo>
                  <a:pt x="2778" y="1189"/>
                </a:lnTo>
                <a:lnTo>
                  <a:pt x="2778" y="1189"/>
                </a:lnTo>
                <a:lnTo>
                  <a:pt x="2778" y="1189"/>
                </a:lnTo>
                <a:lnTo>
                  <a:pt x="2778" y="1189"/>
                </a:lnTo>
                <a:lnTo>
                  <a:pt x="2778" y="1189"/>
                </a:lnTo>
                <a:lnTo>
                  <a:pt x="2779" y="1189"/>
                </a:lnTo>
                <a:lnTo>
                  <a:pt x="2779" y="1189"/>
                </a:lnTo>
                <a:lnTo>
                  <a:pt x="2779" y="1189"/>
                </a:lnTo>
                <a:lnTo>
                  <a:pt x="2780" y="1189"/>
                </a:lnTo>
                <a:lnTo>
                  <a:pt x="2780" y="1189"/>
                </a:lnTo>
                <a:lnTo>
                  <a:pt x="2780" y="1189"/>
                </a:lnTo>
                <a:lnTo>
                  <a:pt x="2780" y="1189"/>
                </a:lnTo>
                <a:lnTo>
                  <a:pt x="2780" y="1189"/>
                </a:lnTo>
                <a:lnTo>
                  <a:pt x="2781" y="1189"/>
                </a:lnTo>
                <a:lnTo>
                  <a:pt x="2781" y="1189"/>
                </a:lnTo>
                <a:lnTo>
                  <a:pt x="2781" y="1189"/>
                </a:lnTo>
                <a:lnTo>
                  <a:pt x="2781" y="1189"/>
                </a:lnTo>
                <a:lnTo>
                  <a:pt x="2782" y="1189"/>
                </a:lnTo>
                <a:lnTo>
                  <a:pt x="2782" y="1189"/>
                </a:lnTo>
                <a:lnTo>
                  <a:pt x="2782" y="1189"/>
                </a:lnTo>
                <a:lnTo>
                  <a:pt x="2782" y="1189"/>
                </a:lnTo>
                <a:lnTo>
                  <a:pt x="2782" y="1189"/>
                </a:lnTo>
                <a:lnTo>
                  <a:pt x="2783" y="1189"/>
                </a:lnTo>
                <a:lnTo>
                  <a:pt x="2783" y="1189"/>
                </a:lnTo>
                <a:lnTo>
                  <a:pt x="2783" y="1189"/>
                </a:lnTo>
                <a:lnTo>
                  <a:pt x="2784" y="1189"/>
                </a:lnTo>
                <a:lnTo>
                  <a:pt x="2784" y="1189"/>
                </a:lnTo>
                <a:lnTo>
                  <a:pt x="2784" y="1189"/>
                </a:lnTo>
                <a:lnTo>
                  <a:pt x="2784" y="1189"/>
                </a:lnTo>
                <a:lnTo>
                  <a:pt x="2785" y="1189"/>
                </a:lnTo>
                <a:lnTo>
                  <a:pt x="2785" y="1189"/>
                </a:lnTo>
                <a:lnTo>
                  <a:pt x="2785" y="1189"/>
                </a:lnTo>
                <a:lnTo>
                  <a:pt x="2785" y="1189"/>
                </a:lnTo>
                <a:lnTo>
                  <a:pt x="2785" y="1189"/>
                </a:lnTo>
                <a:lnTo>
                  <a:pt x="2786" y="1189"/>
                </a:lnTo>
                <a:lnTo>
                  <a:pt x="2786" y="1189"/>
                </a:lnTo>
                <a:lnTo>
                  <a:pt x="2786" y="1189"/>
                </a:lnTo>
                <a:lnTo>
                  <a:pt x="2787" y="1189"/>
                </a:lnTo>
                <a:lnTo>
                  <a:pt x="2787" y="1189"/>
                </a:lnTo>
                <a:lnTo>
                  <a:pt x="2787" y="1189"/>
                </a:lnTo>
                <a:lnTo>
                  <a:pt x="2787" y="1189"/>
                </a:lnTo>
                <a:lnTo>
                  <a:pt x="2787" y="1189"/>
                </a:lnTo>
                <a:lnTo>
                  <a:pt x="2788" y="1189"/>
                </a:lnTo>
                <a:lnTo>
                  <a:pt x="2788" y="1189"/>
                </a:lnTo>
                <a:lnTo>
                  <a:pt x="2788" y="1189"/>
                </a:lnTo>
                <a:lnTo>
                  <a:pt x="2788" y="1189"/>
                </a:lnTo>
                <a:lnTo>
                  <a:pt x="2789" y="1189"/>
                </a:lnTo>
                <a:lnTo>
                  <a:pt x="2789" y="1189"/>
                </a:lnTo>
                <a:lnTo>
                  <a:pt x="2789" y="1189"/>
                </a:lnTo>
                <a:lnTo>
                  <a:pt x="2789" y="1189"/>
                </a:lnTo>
                <a:lnTo>
                  <a:pt x="2789" y="1189"/>
                </a:lnTo>
                <a:lnTo>
                  <a:pt x="2790" y="1189"/>
                </a:lnTo>
                <a:lnTo>
                  <a:pt x="2790" y="1189"/>
                </a:lnTo>
                <a:lnTo>
                  <a:pt x="2790" y="1189"/>
                </a:lnTo>
                <a:lnTo>
                  <a:pt x="2791" y="1189"/>
                </a:lnTo>
                <a:lnTo>
                  <a:pt x="2791" y="1189"/>
                </a:lnTo>
                <a:lnTo>
                  <a:pt x="2791" y="1189"/>
                </a:lnTo>
                <a:lnTo>
                  <a:pt x="2791" y="1189"/>
                </a:lnTo>
                <a:lnTo>
                  <a:pt x="2791" y="1189"/>
                </a:lnTo>
                <a:lnTo>
                  <a:pt x="2792" y="1189"/>
                </a:lnTo>
                <a:lnTo>
                  <a:pt x="2792" y="1189"/>
                </a:lnTo>
                <a:lnTo>
                  <a:pt x="2792" y="1189"/>
                </a:lnTo>
                <a:lnTo>
                  <a:pt x="2792" y="1189"/>
                </a:lnTo>
                <a:lnTo>
                  <a:pt x="2793" y="1189"/>
                </a:lnTo>
                <a:lnTo>
                  <a:pt x="2793" y="1189"/>
                </a:lnTo>
                <a:lnTo>
                  <a:pt x="2793" y="1189"/>
                </a:lnTo>
                <a:lnTo>
                  <a:pt x="2793" y="1189"/>
                </a:lnTo>
                <a:lnTo>
                  <a:pt x="2793" y="1189"/>
                </a:lnTo>
                <a:lnTo>
                  <a:pt x="2794" y="1189"/>
                </a:lnTo>
                <a:lnTo>
                  <a:pt x="2794" y="1189"/>
                </a:lnTo>
                <a:lnTo>
                  <a:pt x="2794" y="1189"/>
                </a:lnTo>
                <a:lnTo>
                  <a:pt x="2795" y="1189"/>
                </a:lnTo>
                <a:lnTo>
                  <a:pt x="2795" y="1189"/>
                </a:lnTo>
                <a:lnTo>
                  <a:pt x="2795" y="1189"/>
                </a:lnTo>
                <a:lnTo>
                  <a:pt x="2795" y="1189"/>
                </a:lnTo>
                <a:lnTo>
                  <a:pt x="2795" y="1189"/>
                </a:lnTo>
                <a:lnTo>
                  <a:pt x="2796" y="1189"/>
                </a:lnTo>
                <a:lnTo>
                  <a:pt x="2796" y="1189"/>
                </a:lnTo>
                <a:lnTo>
                  <a:pt x="2796" y="1189"/>
                </a:lnTo>
                <a:lnTo>
                  <a:pt x="2796" y="1189"/>
                </a:lnTo>
                <a:lnTo>
                  <a:pt x="2797" y="1189"/>
                </a:lnTo>
                <a:lnTo>
                  <a:pt x="2797" y="1189"/>
                </a:lnTo>
                <a:lnTo>
                  <a:pt x="2797" y="1189"/>
                </a:lnTo>
                <a:lnTo>
                  <a:pt x="2797" y="1189"/>
                </a:lnTo>
                <a:lnTo>
                  <a:pt x="2798" y="1189"/>
                </a:lnTo>
                <a:lnTo>
                  <a:pt x="2798" y="1189"/>
                </a:lnTo>
                <a:lnTo>
                  <a:pt x="2798" y="1189"/>
                </a:lnTo>
                <a:lnTo>
                  <a:pt x="2798" y="1189"/>
                </a:lnTo>
                <a:lnTo>
                  <a:pt x="2799" y="1189"/>
                </a:lnTo>
                <a:lnTo>
                  <a:pt x="2799" y="1189"/>
                </a:lnTo>
                <a:lnTo>
                  <a:pt x="2799" y="1189"/>
                </a:lnTo>
                <a:lnTo>
                  <a:pt x="2799" y="1189"/>
                </a:lnTo>
                <a:lnTo>
                  <a:pt x="2800" y="1189"/>
                </a:lnTo>
                <a:lnTo>
                  <a:pt x="2800" y="1189"/>
                </a:lnTo>
                <a:lnTo>
                  <a:pt x="2800" y="1189"/>
                </a:lnTo>
                <a:lnTo>
                  <a:pt x="2800" y="1189"/>
                </a:lnTo>
                <a:lnTo>
                  <a:pt x="2800" y="1189"/>
                </a:lnTo>
                <a:lnTo>
                  <a:pt x="2801" y="1189"/>
                </a:lnTo>
                <a:lnTo>
                  <a:pt x="2801" y="1189"/>
                </a:lnTo>
                <a:lnTo>
                  <a:pt x="2801" y="1189"/>
                </a:lnTo>
                <a:lnTo>
                  <a:pt x="2802" y="1189"/>
                </a:lnTo>
                <a:lnTo>
                  <a:pt x="2802" y="1189"/>
                </a:lnTo>
                <a:lnTo>
                  <a:pt x="2802" y="1189"/>
                </a:lnTo>
                <a:lnTo>
                  <a:pt x="2802" y="1189"/>
                </a:lnTo>
                <a:lnTo>
                  <a:pt x="2802" y="1189"/>
                </a:lnTo>
                <a:lnTo>
                  <a:pt x="2803" y="1189"/>
                </a:lnTo>
                <a:lnTo>
                  <a:pt x="2803" y="1189"/>
                </a:lnTo>
                <a:lnTo>
                  <a:pt x="2803" y="1189"/>
                </a:lnTo>
                <a:lnTo>
                  <a:pt x="2803" y="1189"/>
                </a:lnTo>
                <a:lnTo>
                  <a:pt x="2804" y="1189"/>
                </a:lnTo>
                <a:lnTo>
                  <a:pt x="2804" y="1189"/>
                </a:lnTo>
                <a:lnTo>
                  <a:pt x="2804" y="1189"/>
                </a:lnTo>
                <a:lnTo>
                  <a:pt x="2804" y="1189"/>
                </a:lnTo>
                <a:lnTo>
                  <a:pt x="2804" y="1189"/>
                </a:lnTo>
                <a:lnTo>
                  <a:pt x="2805" y="1189"/>
                </a:lnTo>
                <a:lnTo>
                  <a:pt x="2805" y="1189"/>
                </a:lnTo>
                <a:lnTo>
                  <a:pt x="2805" y="1189"/>
                </a:lnTo>
                <a:lnTo>
                  <a:pt x="2806" y="1189"/>
                </a:lnTo>
                <a:lnTo>
                  <a:pt x="2806" y="1189"/>
                </a:lnTo>
                <a:lnTo>
                  <a:pt x="2806" y="1189"/>
                </a:lnTo>
                <a:lnTo>
                  <a:pt x="2806" y="1189"/>
                </a:lnTo>
                <a:lnTo>
                  <a:pt x="2806" y="1189"/>
                </a:lnTo>
                <a:lnTo>
                  <a:pt x="2807" y="1189"/>
                </a:lnTo>
                <a:lnTo>
                  <a:pt x="2807" y="1189"/>
                </a:lnTo>
                <a:lnTo>
                  <a:pt x="2807" y="1189"/>
                </a:lnTo>
                <a:lnTo>
                  <a:pt x="2807" y="1189"/>
                </a:lnTo>
                <a:lnTo>
                  <a:pt x="2808" y="1189"/>
                </a:lnTo>
                <a:lnTo>
                  <a:pt x="2808" y="1189"/>
                </a:lnTo>
                <a:lnTo>
                  <a:pt x="2808" y="1189"/>
                </a:lnTo>
                <a:lnTo>
                  <a:pt x="2808" y="1189"/>
                </a:lnTo>
                <a:lnTo>
                  <a:pt x="2808" y="1189"/>
                </a:lnTo>
                <a:lnTo>
                  <a:pt x="2809" y="1189"/>
                </a:lnTo>
                <a:lnTo>
                  <a:pt x="2809" y="1189"/>
                </a:lnTo>
                <a:lnTo>
                  <a:pt x="2809" y="1189"/>
                </a:lnTo>
                <a:lnTo>
                  <a:pt x="2810" y="1189"/>
                </a:lnTo>
                <a:lnTo>
                  <a:pt x="2810" y="1189"/>
                </a:lnTo>
                <a:lnTo>
                  <a:pt x="2810" y="1189"/>
                </a:lnTo>
                <a:lnTo>
                  <a:pt x="2810" y="1189"/>
                </a:lnTo>
                <a:lnTo>
                  <a:pt x="2811" y="1189"/>
                </a:lnTo>
                <a:lnTo>
                  <a:pt x="2811" y="1189"/>
                </a:lnTo>
                <a:lnTo>
                  <a:pt x="2811" y="1189"/>
                </a:lnTo>
                <a:lnTo>
                  <a:pt x="2811" y="1189"/>
                </a:lnTo>
                <a:lnTo>
                  <a:pt x="2811" y="1189"/>
                </a:lnTo>
                <a:lnTo>
                  <a:pt x="2812" y="1189"/>
                </a:lnTo>
                <a:lnTo>
                  <a:pt x="2812" y="1189"/>
                </a:lnTo>
                <a:lnTo>
                  <a:pt x="2812" y="1189"/>
                </a:lnTo>
                <a:lnTo>
                  <a:pt x="2812" y="1189"/>
                </a:lnTo>
                <a:lnTo>
                  <a:pt x="2813" y="1189"/>
                </a:lnTo>
                <a:lnTo>
                  <a:pt x="2813" y="1189"/>
                </a:lnTo>
                <a:lnTo>
                  <a:pt x="2813" y="1189"/>
                </a:lnTo>
                <a:lnTo>
                  <a:pt x="2813" y="1189"/>
                </a:lnTo>
                <a:lnTo>
                  <a:pt x="2814" y="1189"/>
                </a:lnTo>
                <a:lnTo>
                  <a:pt x="2814" y="1189"/>
                </a:lnTo>
                <a:lnTo>
                  <a:pt x="2814" y="1189"/>
                </a:lnTo>
                <a:lnTo>
                  <a:pt x="2814" y="1189"/>
                </a:lnTo>
                <a:lnTo>
                  <a:pt x="2815" y="1189"/>
                </a:lnTo>
                <a:lnTo>
                  <a:pt x="2815" y="1189"/>
                </a:lnTo>
                <a:lnTo>
                  <a:pt x="2815" y="1189"/>
                </a:lnTo>
                <a:lnTo>
                  <a:pt x="2815" y="1189"/>
                </a:lnTo>
                <a:lnTo>
                  <a:pt x="2815" y="1189"/>
                </a:lnTo>
                <a:lnTo>
                  <a:pt x="2816" y="1189"/>
                </a:lnTo>
                <a:lnTo>
                  <a:pt x="2816" y="1189"/>
                </a:lnTo>
                <a:lnTo>
                  <a:pt x="2816" y="1189"/>
                </a:lnTo>
                <a:lnTo>
                  <a:pt x="2816" y="1189"/>
                </a:lnTo>
                <a:lnTo>
                  <a:pt x="2817" y="1189"/>
                </a:lnTo>
                <a:lnTo>
                  <a:pt x="2817" y="1189"/>
                </a:lnTo>
                <a:lnTo>
                  <a:pt x="2817" y="1189"/>
                </a:lnTo>
                <a:lnTo>
                  <a:pt x="2817" y="1189"/>
                </a:lnTo>
                <a:lnTo>
                  <a:pt x="2818" y="1189"/>
                </a:lnTo>
                <a:lnTo>
                  <a:pt x="2818" y="1189"/>
                </a:lnTo>
                <a:lnTo>
                  <a:pt x="2818" y="1189"/>
                </a:lnTo>
                <a:lnTo>
                  <a:pt x="2818" y="1189"/>
                </a:lnTo>
                <a:lnTo>
                  <a:pt x="2819" y="1189"/>
                </a:lnTo>
                <a:lnTo>
                  <a:pt x="2819" y="1189"/>
                </a:lnTo>
                <a:lnTo>
                  <a:pt x="2819" y="1189"/>
                </a:lnTo>
                <a:lnTo>
                  <a:pt x="2819" y="1189"/>
                </a:lnTo>
                <a:lnTo>
                  <a:pt x="2819" y="1189"/>
                </a:lnTo>
                <a:lnTo>
                  <a:pt x="2820" y="1189"/>
                </a:lnTo>
                <a:lnTo>
                  <a:pt x="2820" y="1189"/>
                </a:lnTo>
                <a:lnTo>
                  <a:pt x="2820" y="1189"/>
                </a:lnTo>
                <a:lnTo>
                  <a:pt x="2821" y="1189"/>
                </a:lnTo>
                <a:lnTo>
                  <a:pt x="2821" y="1189"/>
                </a:lnTo>
                <a:lnTo>
                  <a:pt x="2821" y="1189"/>
                </a:lnTo>
                <a:lnTo>
                  <a:pt x="2821" y="1189"/>
                </a:lnTo>
                <a:lnTo>
                  <a:pt x="2821" y="1189"/>
                </a:lnTo>
                <a:lnTo>
                  <a:pt x="2822" y="1189"/>
                </a:lnTo>
                <a:lnTo>
                  <a:pt x="2822" y="1189"/>
                </a:lnTo>
                <a:lnTo>
                  <a:pt x="2822" y="1189"/>
                </a:lnTo>
                <a:lnTo>
                  <a:pt x="2822" y="1189"/>
                </a:lnTo>
                <a:lnTo>
                  <a:pt x="2823" y="1189"/>
                </a:lnTo>
                <a:lnTo>
                  <a:pt x="2823" y="1189"/>
                </a:lnTo>
                <a:lnTo>
                  <a:pt x="2823" y="1189"/>
                </a:lnTo>
                <a:lnTo>
                  <a:pt x="2823" y="1189"/>
                </a:lnTo>
                <a:lnTo>
                  <a:pt x="2824" y="1189"/>
                </a:lnTo>
                <a:lnTo>
                  <a:pt x="2824" y="1189"/>
                </a:lnTo>
                <a:lnTo>
                  <a:pt x="2824" y="1189"/>
                </a:lnTo>
                <a:lnTo>
                  <a:pt x="2824" y="1189"/>
                </a:lnTo>
                <a:lnTo>
                  <a:pt x="2825" y="1189"/>
                </a:lnTo>
                <a:lnTo>
                  <a:pt x="2825" y="1189"/>
                </a:lnTo>
                <a:lnTo>
                  <a:pt x="2825" y="1189"/>
                </a:lnTo>
                <a:lnTo>
                  <a:pt x="2825" y="1189"/>
                </a:lnTo>
                <a:lnTo>
                  <a:pt x="2826" y="1189"/>
                </a:lnTo>
                <a:lnTo>
                  <a:pt x="2826" y="1189"/>
                </a:lnTo>
                <a:lnTo>
                  <a:pt x="2826" y="1189"/>
                </a:lnTo>
                <a:lnTo>
                  <a:pt x="2826" y="1189"/>
                </a:lnTo>
                <a:lnTo>
                  <a:pt x="2826" y="1189"/>
                </a:lnTo>
                <a:lnTo>
                  <a:pt x="2827" y="1189"/>
                </a:lnTo>
                <a:lnTo>
                  <a:pt x="2827" y="1189"/>
                </a:lnTo>
                <a:lnTo>
                  <a:pt x="2827" y="1189"/>
                </a:lnTo>
                <a:lnTo>
                  <a:pt x="2827" y="1189"/>
                </a:lnTo>
                <a:lnTo>
                  <a:pt x="2828" y="1189"/>
                </a:lnTo>
                <a:lnTo>
                  <a:pt x="2828" y="1189"/>
                </a:lnTo>
                <a:lnTo>
                  <a:pt x="2828" y="1189"/>
                </a:lnTo>
                <a:lnTo>
                  <a:pt x="2828" y="1189"/>
                </a:lnTo>
                <a:lnTo>
                  <a:pt x="2829" y="1189"/>
                </a:lnTo>
                <a:lnTo>
                  <a:pt x="2829" y="1189"/>
                </a:lnTo>
                <a:lnTo>
                  <a:pt x="2829" y="1189"/>
                </a:lnTo>
                <a:lnTo>
                  <a:pt x="2829" y="1189"/>
                </a:lnTo>
                <a:lnTo>
                  <a:pt x="2830" y="1189"/>
                </a:lnTo>
                <a:lnTo>
                  <a:pt x="2830" y="1189"/>
                </a:lnTo>
                <a:lnTo>
                  <a:pt x="2830" y="1189"/>
                </a:lnTo>
                <a:lnTo>
                  <a:pt x="2830" y="1189"/>
                </a:lnTo>
                <a:lnTo>
                  <a:pt x="2830" y="1189"/>
                </a:lnTo>
                <a:lnTo>
                  <a:pt x="2831" y="1189"/>
                </a:lnTo>
                <a:lnTo>
                  <a:pt x="2831" y="1189"/>
                </a:lnTo>
                <a:lnTo>
                  <a:pt x="2831" y="1189"/>
                </a:lnTo>
                <a:lnTo>
                  <a:pt x="2831" y="1189"/>
                </a:lnTo>
                <a:lnTo>
                  <a:pt x="2832" y="1189"/>
                </a:lnTo>
                <a:lnTo>
                  <a:pt x="2832" y="1189"/>
                </a:lnTo>
                <a:lnTo>
                  <a:pt x="2832" y="1189"/>
                </a:lnTo>
                <a:lnTo>
                  <a:pt x="2832" y="1189"/>
                </a:lnTo>
                <a:lnTo>
                  <a:pt x="2833" y="1189"/>
                </a:lnTo>
                <a:lnTo>
                  <a:pt x="2833" y="1189"/>
                </a:lnTo>
                <a:lnTo>
                  <a:pt x="2833" y="1189"/>
                </a:lnTo>
                <a:lnTo>
                  <a:pt x="2833" y="1189"/>
                </a:lnTo>
                <a:lnTo>
                  <a:pt x="2834" y="1189"/>
                </a:lnTo>
                <a:lnTo>
                  <a:pt x="2834" y="1189"/>
                </a:lnTo>
                <a:lnTo>
                  <a:pt x="2834" y="1189"/>
                </a:lnTo>
                <a:lnTo>
                  <a:pt x="2834" y="1189"/>
                </a:lnTo>
                <a:lnTo>
                  <a:pt x="2834" y="1189"/>
                </a:lnTo>
                <a:lnTo>
                  <a:pt x="2835" y="1189"/>
                </a:lnTo>
                <a:lnTo>
                  <a:pt x="2835" y="1189"/>
                </a:lnTo>
                <a:lnTo>
                  <a:pt x="2835" y="1189"/>
                </a:lnTo>
                <a:lnTo>
                  <a:pt x="2835" y="1189"/>
                </a:lnTo>
                <a:lnTo>
                  <a:pt x="2836" y="1189"/>
                </a:lnTo>
                <a:lnTo>
                  <a:pt x="2836" y="1189"/>
                </a:lnTo>
                <a:lnTo>
                  <a:pt x="2836" y="1189"/>
                </a:lnTo>
                <a:lnTo>
                  <a:pt x="2836" y="1189"/>
                </a:lnTo>
                <a:lnTo>
                  <a:pt x="2837" y="1189"/>
                </a:lnTo>
                <a:lnTo>
                  <a:pt x="2837" y="1189"/>
                </a:lnTo>
                <a:lnTo>
                  <a:pt x="2837" y="1189"/>
                </a:lnTo>
                <a:lnTo>
                  <a:pt x="2837" y="1189"/>
                </a:lnTo>
                <a:lnTo>
                  <a:pt x="2838" y="1189"/>
                </a:lnTo>
                <a:lnTo>
                  <a:pt x="2838" y="1189"/>
                </a:lnTo>
                <a:lnTo>
                  <a:pt x="2838" y="1189"/>
                </a:lnTo>
                <a:lnTo>
                  <a:pt x="2838" y="1189"/>
                </a:lnTo>
                <a:lnTo>
                  <a:pt x="2839" y="1189"/>
                </a:lnTo>
                <a:lnTo>
                  <a:pt x="2839" y="1189"/>
                </a:lnTo>
                <a:lnTo>
                  <a:pt x="2839" y="1189"/>
                </a:lnTo>
                <a:lnTo>
                  <a:pt x="2839" y="1189"/>
                </a:lnTo>
                <a:lnTo>
                  <a:pt x="2840" y="1189"/>
                </a:lnTo>
                <a:lnTo>
                  <a:pt x="2840" y="1189"/>
                </a:lnTo>
                <a:lnTo>
                  <a:pt x="2840" y="1189"/>
                </a:lnTo>
                <a:lnTo>
                  <a:pt x="2840" y="1189"/>
                </a:lnTo>
                <a:lnTo>
                  <a:pt x="2841" y="1189"/>
                </a:lnTo>
                <a:lnTo>
                  <a:pt x="2841" y="1189"/>
                </a:lnTo>
                <a:lnTo>
                  <a:pt x="2841" y="1189"/>
                </a:lnTo>
                <a:lnTo>
                  <a:pt x="2841" y="1189"/>
                </a:lnTo>
                <a:lnTo>
                  <a:pt x="2841" y="1189"/>
                </a:lnTo>
                <a:lnTo>
                  <a:pt x="2842" y="1189"/>
                </a:lnTo>
                <a:lnTo>
                  <a:pt x="2842" y="1189"/>
                </a:lnTo>
                <a:lnTo>
                  <a:pt x="2842" y="1189"/>
                </a:lnTo>
                <a:lnTo>
                  <a:pt x="2842" y="1189"/>
                </a:lnTo>
                <a:lnTo>
                  <a:pt x="2843" y="1189"/>
                </a:lnTo>
                <a:lnTo>
                  <a:pt x="2843" y="1189"/>
                </a:lnTo>
                <a:lnTo>
                  <a:pt x="2843" y="1189"/>
                </a:lnTo>
                <a:lnTo>
                  <a:pt x="2843" y="1189"/>
                </a:lnTo>
                <a:lnTo>
                  <a:pt x="2844" y="1189"/>
                </a:lnTo>
                <a:lnTo>
                  <a:pt x="2844" y="1189"/>
                </a:lnTo>
                <a:lnTo>
                  <a:pt x="2844" y="1189"/>
                </a:lnTo>
                <a:lnTo>
                  <a:pt x="2844" y="1189"/>
                </a:lnTo>
                <a:lnTo>
                  <a:pt x="2845" y="1189"/>
                </a:lnTo>
                <a:lnTo>
                  <a:pt x="2845" y="1189"/>
                </a:lnTo>
                <a:lnTo>
                  <a:pt x="2845" y="1189"/>
                </a:lnTo>
                <a:lnTo>
                  <a:pt x="2845" y="1189"/>
                </a:lnTo>
                <a:lnTo>
                  <a:pt x="2845" y="1189"/>
                </a:lnTo>
                <a:lnTo>
                  <a:pt x="2846" y="1189"/>
                </a:lnTo>
                <a:lnTo>
                  <a:pt x="2846" y="1189"/>
                </a:lnTo>
                <a:lnTo>
                  <a:pt x="2846" y="1189"/>
                </a:lnTo>
                <a:lnTo>
                  <a:pt x="2846" y="1189"/>
                </a:lnTo>
                <a:lnTo>
                  <a:pt x="2847" y="1189"/>
                </a:lnTo>
                <a:lnTo>
                  <a:pt x="2847" y="1189"/>
                </a:lnTo>
                <a:lnTo>
                  <a:pt x="2847" y="1189"/>
                </a:lnTo>
                <a:lnTo>
                  <a:pt x="2847" y="1189"/>
                </a:lnTo>
                <a:lnTo>
                  <a:pt x="2848" y="1189"/>
                </a:lnTo>
                <a:lnTo>
                  <a:pt x="2848" y="1189"/>
                </a:lnTo>
                <a:lnTo>
                  <a:pt x="2848" y="1189"/>
                </a:lnTo>
                <a:lnTo>
                  <a:pt x="2848" y="1189"/>
                </a:lnTo>
                <a:lnTo>
                  <a:pt x="2849" y="1189"/>
                </a:lnTo>
                <a:lnTo>
                  <a:pt x="2849" y="1189"/>
                </a:lnTo>
                <a:lnTo>
                  <a:pt x="2849" y="1189"/>
                </a:lnTo>
                <a:lnTo>
                  <a:pt x="2849" y="1189"/>
                </a:lnTo>
                <a:lnTo>
                  <a:pt x="2849" y="1189"/>
                </a:lnTo>
                <a:lnTo>
                  <a:pt x="2850" y="1189"/>
                </a:lnTo>
                <a:lnTo>
                  <a:pt x="2850" y="1189"/>
                </a:lnTo>
                <a:lnTo>
                  <a:pt x="2850" y="1189"/>
                </a:lnTo>
                <a:lnTo>
                  <a:pt x="2850" y="1189"/>
                </a:lnTo>
                <a:lnTo>
                  <a:pt x="2851" y="1189"/>
                </a:lnTo>
                <a:lnTo>
                  <a:pt x="2851" y="1189"/>
                </a:lnTo>
                <a:lnTo>
                  <a:pt x="2851" y="1189"/>
                </a:lnTo>
                <a:lnTo>
                  <a:pt x="2852" y="1189"/>
                </a:lnTo>
                <a:lnTo>
                  <a:pt x="2852" y="1189"/>
                </a:lnTo>
                <a:lnTo>
                  <a:pt x="2852" y="1189"/>
                </a:lnTo>
                <a:lnTo>
                  <a:pt x="2852" y="1189"/>
                </a:lnTo>
                <a:lnTo>
                  <a:pt x="2852" y="1189"/>
                </a:lnTo>
                <a:lnTo>
                  <a:pt x="2853" y="1189"/>
                </a:lnTo>
                <a:lnTo>
                  <a:pt x="2853" y="1189"/>
                </a:lnTo>
                <a:lnTo>
                  <a:pt x="2853" y="1189"/>
                </a:lnTo>
                <a:lnTo>
                  <a:pt x="2853" y="1189"/>
                </a:lnTo>
                <a:lnTo>
                  <a:pt x="2854" y="1189"/>
                </a:lnTo>
                <a:lnTo>
                  <a:pt x="2854" y="1189"/>
                </a:lnTo>
                <a:lnTo>
                  <a:pt x="2854" y="1189"/>
                </a:lnTo>
                <a:lnTo>
                  <a:pt x="2854" y="1189"/>
                </a:lnTo>
                <a:lnTo>
                  <a:pt x="2854" y="1189"/>
                </a:lnTo>
                <a:lnTo>
                  <a:pt x="2855" y="1189"/>
                </a:lnTo>
                <a:lnTo>
                  <a:pt x="2855" y="1189"/>
                </a:lnTo>
                <a:lnTo>
                  <a:pt x="2855" y="1189"/>
                </a:lnTo>
                <a:lnTo>
                  <a:pt x="2856" y="1189"/>
                </a:lnTo>
                <a:lnTo>
                  <a:pt x="2856" y="1189"/>
                </a:lnTo>
                <a:lnTo>
                  <a:pt x="2856" y="1189"/>
                </a:lnTo>
                <a:lnTo>
                  <a:pt x="2856" y="1189"/>
                </a:lnTo>
                <a:lnTo>
                  <a:pt x="2856" y="1189"/>
                </a:lnTo>
                <a:lnTo>
                  <a:pt x="2857" y="1189"/>
                </a:lnTo>
                <a:lnTo>
                  <a:pt x="2857" y="1189"/>
                </a:lnTo>
                <a:lnTo>
                  <a:pt x="2857" y="1189"/>
                </a:lnTo>
                <a:lnTo>
                  <a:pt x="2857" y="1189"/>
                </a:lnTo>
                <a:lnTo>
                  <a:pt x="2858" y="1189"/>
                </a:lnTo>
                <a:lnTo>
                  <a:pt x="2858" y="1189"/>
                </a:lnTo>
                <a:lnTo>
                  <a:pt x="2858" y="1189"/>
                </a:lnTo>
                <a:lnTo>
                  <a:pt x="2858" y="1189"/>
                </a:lnTo>
                <a:lnTo>
                  <a:pt x="2859" y="1189"/>
                </a:lnTo>
                <a:lnTo>
                  <a:pt x="2859" y="1189"/>
                </a:lnTo>
                <a:lnTo>
                  <a:pt x="2859" y="1189"/>
                </a:lnTo>
                <a:lnTo>
                  <a:pt x="2859" y="1189"/>
                </a:lnTo>
                <a:lnTo>
                  <a:pt x="2860" y="1189"/>
                </a:lnTo>
                <a:lnTo>
                  <a:pt x="2860" y="1189"/>
                </a:lnTo>
                <a:lnTo>
                  <a:pt x="2860" y="1189"/>
                </a:lnTo>
                <a:lnTo>
                  <a:pt x="2860" y="1189"/>
                </a:lnTo>
                <a:lnTo>
                  <a:pt x="2860" y="1189"/>
                </a:lnTo>
                <a:lnTo>
                  <a:pt x="2861" y="1189"/>
                </a:lnTo>
                <a:lnTo>
                  <a:pt x="2861" y="1189"/>
                </a:lnTo>
                <a:lnTo>
                  <a:pt x="2861" y="1189"/>
                </a:lnTo>
                <a:lnTo>
                  <a:pt x="2861" y="1189"/>
                </a:lnTo>
                <a:lnTo>
                  <a:pt x="2862" y="1189"/>
                </a:lnTo>
                <a:lnTo>
                  <a:pt x="2862" y="1189"/>
                </a:lnTo>
                <a:lnTo>
                  <a:pt x="2862" y="1189"/>
                </a:lnTo>
                <a:lnTo>
                  <a:pt x="2862" y="1189"/>
                </a:lnTo>
                <a:lnTo>
                  <a:pt x="2863" y="1189"/>
                </a:lnTo>
                <a:lnTo>
                  <a:pt x="2863" y="1189"/>
                </a:lnTo>
                <a:lnTo>
                  <a:pt x="2863" y="1189"/>
                </a:lnTo>
                <a:lnTo>
                  <a:pt x="2863" y="1189"/>
                </a:lnTo>
                <a:lnTo>
                  <a:pt x="2864" y="1189"/>
                </a:lnTo>
                <a:lnTo>
                  <a:pt x="2864" y="1189"/>
                </a:lnTo>
                <a:lnTo>
                  <a:pt x="2864" y="1189"/>
                </a:lnTo>
                <a:lnTo>
                  <a:pt x="2864" y="1189"/>
                </a:lnTo>
                <a:lnTo>
                  <a:pt x="2865" y="1189"/>
                </a:lnTo>
                <a:lnTo>
                  <a:pt x="2865" y="1189"/>
                </a:lnTo>
                <a:lnTo>
                  <a:pt x="2865" y="1189"/>
                </a:lnTo>
                <a:lnTo>
                  <a:pt x="2865" y="1189"/>
                </a:lnTo>
                <a:lnTo>
                  <a:pt x="2865" y="1189"/>
                </a:lnTo>
                <a:lnTo>
                  <a:pt x="2866" y="1189"/>
                </a:lnTo>
                <a:lnTo>
                  <a:pt x="2866" y="1189"/>
                </a:lnTo>
                <a:lnTo>
                  <a:pt x="2866" y="1189"/>
                </a:lnTo>
                <a:lnTo>
                  <a:pt x="2867" y="1189"/>
                </a:lnTo>
                <a:lnTo>
                  <a:pt x="2867" y="1189"/>
                </a:lnTo>
                <a:lnTo>
                  <a:pt x="2867" y="1189"/>
                </a:lnTo>
                <a:lnTo>
                  <a:pt x="2867" y="1189"/>
                </a:lnTo>
                <a:lnTo>
                  <a:pt x="2867" y="1189"/>
                </a:lnTo>
                <a:lnTo>
                  <a:pt x="2868" y="1189"/>
                </a:lnTo>
                <a:lnTo>
                  <a:pt x="2868" y="1189"/>
                </a:lnTo>
                <a:lnTo>
                  <a:pt x="2868" y="1189"/>
                </a:lnTo>
                <a:lnTo>
                  <a:pt x="2868" y="1189"/>
                </a:lnTo>
                <a:lnTo>
                  <a:pt x="2869" y="1189"/>
                </a:lnTo>
                <a:lnTo>
                  <a:pt x="2869" y="1189"/>
                </a:lnTo>
                <a:lnTo>
                  <a:pt x="2869" y="1189"/>
                </a:lnTo>
                <a:lnTo>
                  <a:pt x="2869" y="1189"/>
                </a:lnTo>
                <a:lnTo>
                  <a:pt x="2869" y="1189"/>
                </a:lnTo>
                <a:lnTo>
                  <a:pt x="2870" y="1189"/>
                </a:lnTo>
                <a:lnTo>
                  <a:pt x="2870" y="1189"/>
                </a:lnTo>
                <a:lnTo>
                  <a:pt x="2870" y="1189"/>
                </a:lnTo>
                <a:lnTo>
                  <a:pt x="2871" y="1189"/>
                </a:lnTo>
                <a:lnTo>
                  <a:pt x="2871" y="1189"/>
                </a:lnTo>
                <a:lnTo>
                  <a:pt x="2871" y="1189"/>
                </a:lnTo>
                <a:lnTo>
                  <a:pt x="2871" y="1189"/>
                </a:lnTo>
                <a:lnTo>
                  <a:pt x="2871" y="1189"/>
                </a:lnTo>
                <a:lnTo>
                  <a:pt x="2872" y="1189"/>
                </a:lnTo>
                <a:lnTo>
                  <a:pt x="2872" y="1189"/>
                </a:lnTo>
                <a:lnTo>
                  <a:pt x="2872" y="1189"/>
                </a:lnTo>
                <a:lnTo>
                  <a:pt x="2872" y="1189"/>
                </a:lnTo>
                <a:lnTo>
                  <a:pt x="2873" y="1189"/>
                </a:lnTo>
                <a:lnTo>
                  <a:pt x="2873" y="1189"/>
                </a:lnTo>
                <a:lnTo>
                  <a:pt x="2873" y="1189"/>
                </a:lnTo>
                <a:lnTo>
                  <a:pt x="2873" y="1189"/>
                </a:lnTo>
                <a:lnTo>
                  <a:pt x="2873" y="1189"/>
                </a:lnTo>
                <a:lnTo>
                  <a:pt x="2874" y="1189"/>
                </a:lnTo>
                <a:lnTo>
                  <a:pt x="2874" y="1189"/>
                </a:lnTo>
                <a:lnTo>
                  <a:pt x="2874" y="1189"/>
                </a:lnTo>
                <a:lnTo>
                  <a:pt x="2875" y="1189"/>
                </a:lnTo>
                <a:lnTo>
                  <a:pt x="2875" y="1189"/>
                </a:lnTo>
                <a:lnTo>
                  <a:pt x="2875" y="1189"/>
                </a:lnTo>
                <a:lnTo>
                  <a:pt x="2875" y="1189"/>
                </a:lnTo>
                <a:lnTo>
                  <a:pt x="2875" y="1189"/>
                </a:lnTo>
                <a:lnTo>
                  <a:pt x="2876" y="1189"/>
                </a:lnTo>
                <a:lnTo>
                  <a:pt x="2876" y="1189"/>
                </a:lnTo>
                <a:lnTo>
                  <a:pt x="2876" y="1189"/>
                </a:lnTo>
                <a:lnTo>
                  <a:pt x="2876" y="1189"/>
                </a:lnTo>
                <a:lnTo>
                  <a:pt x="2877" y="1189"/>
                </a:lnTo>
                <a:lnTo>
                  <a:pt x="2877" y="1189"/>
                </a:lnTo>
                <a:lnTo>
                  <a:pt x="2877" y="1189"/>
                </a:lnTo>
                <a:lnTo>
                  <a:pt x="2878" y="1189"/>
                </a:lnTo>
                <a:lnTo>
                  <a:pt x="2878" y="1189"/>
                </a:lnTo>
                <a:lnTo>
                  <a:pt x="2878" y="1189"/>
                </a:lnTo>
                <a:lnTo>
                  <a:pt x="2878" y="1189"/>
                </a:lnTo>
                <a:lnTo>
                  <a:pt x="2878" y="1189"/>
                </a:lnTo>
                <a:lnTo>
                  <a:pt x="2879" y="1189"/>
                </a:lnTo>
                <a:lnTo>
                  <a:pt x="2879" y="1189"/>
                </a:lnTo>
                <a:lnTo>
                  <a:pt x="2879" y="1189"/>
                </a:lnTo>
                <a:lnTo>
                  <a:pt x="2879" y="1189"/>
                </a:lnTo>
                <a:lnTo>
                  <a:pt x="2880" y="1189"/>
                </a:lnTo>
                <a:lnTo>
                  <a:pt x="2880" y="1189"/>
                </a:lnTo>
                <a:lnTo>
                  <a:pt x="2880" y="1189"/>
                </a:lnTo>
                <a:lnTo>
                  <a:pt x="2880" y="1189"/>
                </a:lnTo>
                <a:lnTo>
                  <a:pt x="2880" y="1189"/>
                </a:lnTo>
                <a:lnTo>
                  <a:pt x="2881" y="1189"/>
                </a:lnTo>
                <a:lnTo>
                  <a:pt x="2881" y="1189"/>
                </a:lnTo>
                <a:lnTo>
                  <a:pt x="2881" y="1189"/>
                </a:lnTo>
                <a:lnTo>
                  <a:pt x="2882" y="1189"/>
                </a:lnTo>
                <a:lnTo>
                  <a:pt x="2882" y="1189"/>
                </a:lnTo>
                <a:lnTo>
                  <a:pt x="2882" y="1189"/>
                </a:lnTo>
                <a:lnTo>
                  <a:pt x="2882" y="1189"/>
                </a:lnTo>
                <a:lnTo>
                  <a:pt x="2882" y="1189"/>
                </a:lnTo>
                <a:lnTo>
                  <a:pt x="2883" y="1189"/>
                </a:lnTo>
                <a:lnTo>
                  <a:pt x="2883" y="1189"/>
                </a:lnTo>
                <a:lnTo>
                  <a:pt x="2883" y="1189"/>
                </a:lnTo>
                <a:lnTo>
                  <a:pt x="2883" y="1189"/>
                </a:lnTo>
                <a:lnTo>
                  <a:pt x="2884" y="1189"/>
                </a:lnTo>
                <a:lnTo>
                  <a:pt x="2884" y="1189"/>
                </a:lnTo>
                <a:lnTo>
                  <a:pt x="2884" y="1189"/>
                </a:lnTo>
                <a:lnTo>
                  <a:pt x="2884" y="1189"/>
                </a:lnTo>
                <a:lnTo>
                  <a:pt x="2884" y="1189"/>
                </a:lnTo>
                <a:lnTo>
                  <a:pt x="2885" y="1189"/>
                </a:lnTo>
                <a:lnTo>
                  <a:pt x="2885" y="1189"/>
                </a:lnTo>
                <a:lnTo>
                  <a:pt x="2885" y="1189"/>
                </a:lnTo>
                <a:lnTo>
                  <a:pt x="2886" y="1189"/>
                </a:lnTo>
                <a:lnTo>
                  <a:pt x="2886" y="1189"/>
                </a:lnTo>
                <a:lnTo>
                  <a:pt x="2886" y="1189"/>
                </a:lnTo>
                <a:lnTo>
                  <a:pt x="2886" y="1189"/>
                </a:lnTo>
                <a:lnTo>
                  <a:pt x="2886" y="1189"/>
                </a:lnTo>
                <a:lnTo>
                  <a:pt x="2887" y="1189"/>
                </a:lnTo>
                <a:lnTo>
                  <a:pt x="2887" y="1189"/>
                </a:lnTo>
                <a:lnTo>
                  <a:pt x="2887" y="1189"/>
                </a:lnTo>
                <a:lnTo>
                  <a:pt x="2887" y="1189"/>
                </a:lnTo>
                <a:lnTo>
                  <a:pt x="2888" y="1189"/>
                </a:lnTo>
                <a:lnTo>
                  <a:pt x="2888" y="1189"/>
                </a:lnTo>
                <a:lnTo>
                  <a:pt x="2888" y="1189"/>
                </a:lnTo>
                <a:lnTo>
                  <a:pt x="2888" y="1189"/>
                </a:lnTo>
                <a:lnTo>
                  <a:pt x="2888" y="1189"/>
                </a:lnTo>
                <a:lnTo>
                  <a:pt x="2889" y="1189"/>
                </a:lnTo>
                <a:lnTo>
                  <a:pt x="2889" y="1189"/>
                </a:lnTo>
                <a:lnTo>
                  <a:pt x="2889" y="1189"/>
                </a:lnTo>
                <a:lnTo>
                  <a:pt x="2890" y="1189"/>
                </a:lnTo>
                <a:lnTo>
                  <a:pt x="2890" y="1189"/>
                </a:lnTo>
                <a:lnTo>
                  <a:pt x="2890" y="1189"/>
                </a:lnTo>
                <a:lnTo>
                  <a:pt x="2890" y="1189"/>
                </a:lnTo>
                <a:lnTo>
                  <a:pt x="2891" y="1189"/>
                </a:lnTo>
                <a:lnTo>
                  <a:pt x="2891" y="1189"/>
                </a:lnTo>
                <a:lnTo>
                  <a:pt x="2891" y="1189"/>
                </a:lnTo>
                <a:lnTo>
                  <a:pt x="2891" y="1189"/>
                </a:lnTo>
                <a:lnTo>
                  <a:pt x="2891" y="1189"/>
                </a:lnTo>
                <a:lnTo>
                  <a:pt x="2892" y="1189"/>
                </a:lnTo>
                <a:lnTo>
                  <a:pt x="2892" y="1189"/>
                </a:lnTo>
                <a:lnTo>
                  <a:pt x="2892" y="1189"/>
                </a:lnTo>
                <a:lnTo>
                  <a:pt x="2893" y="1189"/>
                </a:lnTo>
                <a:lnTo>
                  <a:pt x="2893" y="1189"/>
                </a:lnTo>
                <a:lnTo>
                  <a:pt x="2893" y="1189"/>
                </a:lnTo>
                <a:lnTo>
                  <a:pt x="2893" y="1189"/>
                </a:lnTo>
                <a:lnTo>
                  <a:pt x="2893" y="1189"/>
                </a:lnTo>
                <a:lnTo>
                  <a:pt x="2894" y="1189"/>
                </a:lnTo>
                <a:lnTo>
                  <a:pt x="2894" y="1189"/>
                </a:lnTo>
                <a:lnTo>
                  <a:pt x="2894" y="1189"/>
                </a:lnTo>
                <a:lnTo>
                  <a:pt x="2894" y="1189"/>
                </a:lnTo>
                <a:lnTo>
                  <a:pt x="2895" y="1189"/>
                </a:lnTo>
                <a:lnTo>
                  <a:pt x="2895" y="1189"/>
                </a:lnTo>
                <a:lnTo>
                  <a:pt x="2895" y="1189"/>
                </a:lnTo>
                <a:lnTo>
                  <a:pt x="2895" y="1189"/>
                </a:lnTo>
                <a:lnTo>
                  <a:pt x="2895" y="1189"/>
                </a:lnTo>
                <a:lnTo>
                  <a:pt x="2896" y="1189"/>
                </a:lnTo>
                <a:lnTo>
                  <a:pt x="2896" y="1189"/>
                </a:lnTo>
                <a:lnTo>
                  <a:pt x="2896" y="1189"/>
                </a:lnTo>
                <a:lnTo>
                  <a:pt x="2897" y="1189"/>
                </a:lnTo>
                <a:lnTo>
                  <a:pt x="2897" y="1189"/>
                </a:lnTo>
                <a:lnTo>
                  <a:pt x="2897" y="1189"/>
                </a:lnTo>
                <a:lnTo>
                  <a:pt x="2897" y="1189"/>
                </a:lnTo>
                <a:lnTo>
                  <a:pt x="2897" y="1189"/>
                </a:lnTo>
                <a:lnTo>
                  <a:pt x="2898" y="1189"/>
                </a:lnTo>
                <a:lnTo>
                  <a:pt x="2898" y="1189"/>
                </a:lnTo>
                <a:lnTo>
                  <a:pt x="2898" y="1189"/>
                </a:lnTo>
                <a:lnTo>
                  <a:pt x="2898" y="1189"/>
                </a:lnTo>
                <a:lnTo>
                  <a:pt x="2899" y="1189"/>
                </a:lnTo>
                <a:lnTo>
                  <a:pt x="2899" y="1189"/>
                </a:lnTo>
                <a:lnTo>
                  <a:pt x="2899" y="1189"/>
                </a:lnTo>
                <a:lnTo>
                  <a:pt x="2899" y="1189"/>
                </a:lnTo>
                <a:lnTo>
                  <a:pt x="2899" y="1189"/>
                </a:lnTo>
                <a:lnTo>
                  <a:pt x="2900" y="1189"/>
                </a:lnTo>
                <a:lnTo>
                  <a:pt x="2900" y="1189"/>
                </a:lnTo>
                <a:lnTo>
                  <a:pt x="2900" y="1189"/>
                </a:lnTo>
                <a:lnTo>
                  <a:pt x="2901" y="1189"/>
                </a:lnTo>
                <a:lnTo>
                  <a:pt x="2901" y="1189"/>
                </a:lnTo>
                <a:lnTo>
                  <a:pt x="2901" y="1189"/>
                </a:lnTo>
                <a:lnTo>
                  <a:pt x="2901" y="1189"/>
                </a:lnTo>
                <a:lnTo>
                  <a:pt x="2901" y="1189"/>
                </a:lnTo>
                <a:lnTo>
                  <a:pt x="2902" y="1189"/>
                </a:lnTo>
                <a:lnTo>
                  <a:pt x="2902" y="1189"/>
                </a:lnTo>
                <a:lnTo>
                  <a:pt x="2902" y="1189"/>
                </a:lnTo>
                <a:lnTo>
                  <a:pt x="2902" y="1189"/>
                </a:lnTo>
                <a:lnTo>
                  <a:pt x="2903" y="1189"/>
                </a:lnTo>
                <a:lnTo>
                  <a:pt x="2903" y="1189"/>
                </a:lnTo>
                <a:lnTo>
                  <a:pt x="2903" y="1189"/>
                </a:lnTo>
                <a:lnTo>
                  <a:pt x="2904" y="1189"/>
                </a:lnTo>
                <a:lnTo>
                  <a:pt x="2904" y="1189"/>
                </a:lnTo>
                <a:lnTo>
                  <a:pt x="2904" y="1189"/>
                </a:lnTo>
                <a:lnTo>
                  <a:pt x="2904" y="1189"/>
                </a:lnTo>
                <a:lnTo>
                  <a:pt x="2904" y="1189"/>
                </a:lnTo>
                <a:lnTo>
                  <a:pt x="2905" y="1189"/>
                </a:lnTo>
                <a:lnTo>
                  <a:pt x="2905" y="1189"/>
                </a:lnTo>
                <a:lnTo>
                  <a:pt x="2905" y="1189"/>
                </a:lnTo>
                <a:lnTo>
                  <a:pt x="2905" y="1189"/>
                </a:lnTo>
                <a:lnTo>
                  <a:pt x="2906" y="1189"/>
                </a:lnTo>
                <a:lnTo>
                  <a:pt x="2906" y="1189"/>
                </a:lnTo>
                <a:lnTo>
                  <a:pt x="2906" y="1189"/>
                </a:lnTo>
                <a:lnTo>
                  <a:pt x="2906" y="1189"/>
                </a:lnTo>
                <a:lnTo>
                  <a:pt x="2906" y="1189"/>
                </a:lnTo>
                <a:lnTo>
                  <a:pt x="2907" y="1189"/>
                </a:lnTo>
                <a:lnTo>
                  <a:pt x="2907" y="1189"/>
                </a:lnTo>
                <a:lnTo>
                  <a:pt x="2907" y="1189"/>
                </a:lnTo>
                <a:lnTo>
                  <a:pt x="2908" y="1189"/>
                </a:lnTo>
                <a:lnTo>
                  <a:pt x="2908" y="1189"/>
                </a:lnTo>
                <a:lnTo>
                  <a:pt x="2908" y="1189"/>
                </a:lnTo>
                <a:lnTo>
                  <a:pt x="2908" y="1189"/>
                </a:lnTo>
                <a:lnTo>
                  <a:pt x="2908" y="1189"/>
                </a:lnTo>
                <a:lnTo>
                  <a:pt x="2909" y="1189"/>
                </a:lnTo>
                <a:lnTo>
                  <a:pt x="2909" y="1189"/>
                </a:lnTo>
                <a:lnTo>
                  <a:pt x="2909" y="1189"/>
                </a:lnTo>
                <a:lnTo>
                  <a:pt x="2909" y="1189"/>
                </a:lnTo>
                <a:lnTo>
                  <a:pt x="2910" y="1189"/>
                </a:lnTo>
                <a:lnTo>
                  <a:pt x="2910" y="1189"/>
                </a:lnTo>
                <a:lnTo>
                  <a:pt x="2910" y="1189"/>
                </a:lnTo>
                <a:lnTo>
                  <a:pt x="2910" y="1189"/>
                </a:lnTo>
                <a:lnTo>
                  <a:pt x="2910" y="1189"/>
                </a:lnTo>
                <a:lnTo>
                  <a:pt x="2911" y="1189"/>
                </a:lnTo>
                <a:lnTo>
                  <a:pt x="2911" y="1189"/>
                </a:lnTo>
                <a:lnTo>
                  <a:pt x="2911" y="1189"/>
                </a:lnTo>
                <a:lnTo>
                  <a:pt x="2912" y="1189"/>
                </a:lnTo>
                <a:lnTo>
                  <a:pt x="2912" y="1189"/>
                </a:lnTo>
                <a:lnTo>
                  <a:pt x="2912" y="1189"/>
                </a:lnTo>
                <a:lnTo>
                  <a:pt x="2912" y="1189"/>
                </a:lnTo>
                <a:lnTo>
                  <a:pt x="2912" y="1189"/>
                </a:lnTo>
                <a:lnTo>
                  <a:pt x="2913" y="1189"/>
                </a:lnTo>
                <a:lnTo>
                  <a:pt x="2913" y="1189"/>
                </a:lnTo>
                <a:lnTo>
                  <a:pt x="2913" y="1189"/>
                </a:lnTo>
                <a:lnTo>
                  <a:pt x="2913" y="1189"/>
                </a:lnTo>
                <a:lnTo>
                  <a:pt x="2914" y="1189"/>
                </a:lnTo>
                <a:lnTo>
                  <a:pt x="2914" y="1189"/>
                </a:lnTo>
                <a:lnTo>
                  <a:pt x="2914" y="1189"/>
                </a:lnTo>
                <a:lnTo>
                  <a:pt x="2914" y="1189"/>
                </a:lnTo>
                <a:lnTo>
                  <a:pt x="2914" y="1189"/>
                </a:lnTo>
                <a:lnTo>
                  <a:pt x="2915" y="1189"/>
                </a:lnTo>
                <a:lnTo>
                  <a:pt x="2915" y="1189"/>
                </a:lnTo>
                <a:lnTo>
                  <a:pt x="2915" y="1189"/>
                </a:lnTo>
                <a:lnTo>
                  <a:pt x="2916" y="1189"/>
                </a:lnTo>
                <a:lnTo>
                  <a:pt x="2916" y="1189"/>
                </a:lnTo>
                <a:lnTo>
                  <a:pt x="2916" y="1189"/>
                </a:lnTo>
                <a:lnTo>
                  <a:pt x="2916" y="1189"/>
                </a:lnTo>
                <a:lnTo>
                  <a:pt x="2916" y="1189"/>
                </a:lnTo>
                <a:lnTo>
                  <a:pt x="2917" y="1189"/>
                </a:lnTo>
                <a:lnTo>
                  <a:pt x="2917" y="1189"/>
                </a:lnTo>
                <a:lnTo>
                  <a:pt x="2917" y="1189"/>
                </a:lnTo>
                <a:lnTo>
                  <a:pt x="2917" y="1189"/>
                </a:lnTo>
                <a:lnTo>
                  <a:pt x="2918" y="1189"/>
                </a:lnTo>
                <a:lnTo>
                  <a:pt x="2918" y="1189"/>
                </a:lnTo>
                <a:lnTo>
                  <a:pt x="2918" y="1189"/>
                </a:lnTo>
                <a:lnTo>
                  <a:pt x="2919" y="1189"/>
                </a:lnTo>
                <a:lnTo>
                  <a:pt x="2919" y="1189"/>
                </a:lnTo>
                <a:lnTo>
                  <a:pt x="2919" y="1189"/>
                </a:lnTo>
                <a:lnTo>
                  <a:pt x="2919" y="1189"/>
                </a:lnTo>
                <a:lnTo>
                  <a:pt x="2919" y="1189"/>
                </a:lnTo>
                <a:lnTo>
                  <a:pt x="2920" y="1189"/>
                </a:lnTo>
                <a:lnTo>
                  <a:pt x="2920" y="1189"/>
                </a:lnTo>
                <a:lnTo>
                  <a:pt x="2920" y="1189"/>
                </a:lnTo>
                <a:lnTo>
                  <a:pt x="2920" y="1189"/>
                </a:lnTo>
                <a:lnTo>
                  <a:pt x="2921" y="1189"/>
                </a:lnTo>
                <a:lnTo>
                  <a:pt x="2921" y="1189"/>
                </a:lnTo>
                <a:lnTo>
                  <a:pt x="2921" y="1189"/>
                </a:lnTo>
                <a:lnTo>
                  <a:pt x="2921" y="1189"/>
                </a:lnTo>
                <a:lnTo>
                  <a:pt x="2921" y="1189"/>
                </a:lnTo>
                <a:lnTo>
                  <a:pt x="2922" y="1189"/>
                </a:lnTo>
                <a:lnTo>
                  <a:pt x="2922" y="1189"/>
                </a:lnTo>
                <a:lnTo>
                  <a:pt x="2922" y="1189"/>
                </a:lnTo>
                <a:lnTo>
                  <a:pt x="2923" y="1189"/>
                </a:lnTo>
                <a:lnTo>
                  <a:pt x="2923" y="1189"/>
                </a:lnTo>
                <a:lnTo>
                  <a:pt x="2923" y="1189"/>
                </a:lnTo>
                <a:lnTo>
                  <a:pt x="2923" y="1189"/>
                </a:lnTo>
                <a:lnTo>
                  <a:pt x="2923" y="1189"/>
                </a:lnTo>
                <a:lnTo>
                  <a:pt x="2924" y="1189"/>
                </a:lnTo>
                <a:lnTo>
                  <a:pt x="2924" y="1189"/>
                </a:lnTo>
                <a:lnTo>
                  <a:pt x="2924" y="1189"/>
                </a:lnTo>
                <a:lnTo>
                  <a:pt x="2924" y="1189"/>
                </a:lnTo>
                <a:lnTo>
                  <a:pt x="2925" y="1189"/>
                </a:lnTo>
                <a:lnTo>
                  <a:pt x="2925" y="1189"/>
                </a:lnTo>
                <a:lnTo>
                  <a:pt x="2925" y="1189"/>
                </a:lnTo>
                <a:lnTo>
                  <a:pt x="2925" y="1189"/>
                </a:lnTo>
                <a:lnTo>
                  <a:pt x="2925" y="1189"/>
                </a:lnTo>
                <a:lnTo>
                  <a:pt x="2926" y="1189"/>
                </a:lnTo>
                <a:lnTo>
                  <a:pt x="2926" y="1189"/>
                </a:lnTo>
                <a:lnTo>
                  <a:pt x="2926" y="1189"/>
                </a:lnTo>
                <a:lnTo>
                  <a:pt x="2927" y="1189"/>
                </a:lnTo>
                <a:lnTo>
                  <a:pt x="2927" y="1189"/>
                </a:lnTo>
                <a:lnTo>
                  <a:pt x="2927" y="1189"/>
                </a:lnTo>
                <a:lnTo>
                  <a:pt x="2927" y="1189"/>
                </a:lnTo>
                <a:lnTo>
                  <a:pt x="2927" y="1189"/>
                </a:lnTo>
                <a:lnTo>
                  <a:pt x="2928" y="1189"/>
                </a:lnTo>
                <a:lnTo>
                  <a:pt x="2928" y="1189"/>
                </a:lnTo>
                <a:lnTo>
                  <a:pt x="2928" y="1189"/>
                </a:lnTo>
                <a:lnTo>
                  <a:pt x="2928" y="1189"/>
                </a:lnTo>
                <a:lnTo>
                  <a:pt x="2929" y="1189"/>
                </a:lnTo>
                <a:lnTo>
                  <a:pt x="2929" y="1189"/>
                </a:lnTo>
                <a:lnTo>
                  <a:pt x="2929" y="1189"/>
                </a:lnTo>
                <a:lnTo>
                  <a:pt x="2929" y="1189"/>
                </a:lnTo>
                <a:lnTo>
                  <a:pt x="2929" y="1189"/>
                </a:lnTo>
                <a:lnTo>
                  <a:pt x="2930" y="1189"/>
                </a:lnTo>
                <a:lnTo>
                  <a:pt x="2930" y="1189"/>
                </a:lnTo>
                <a:lnTo>
                  <a:pt x="2930" y="1189"/>
                </a:lnTo>
                <a:lnTo>
                  <a:pt x="2931" y="1189"/>
                </a:lnTo>
                <a:lnTo>
                  <a:pt x="2931" y="1189"/>
                </a:lnTo>
                <a:lnTo>
                  <a:pt x="2931" y="1189"/>
                </a:lnTo>
                <a:lnTo>
                  <a:pt x="2931" y="1189"/>
                </a:lnTo>
                <a:lnTo>
                  <a:pt x="2932" y="1189"/>
                </a:lnTo>
                <a:lnTo>
                  <a:pt x="2932" y="1189"/>
                </a:lnTo>
                <a:lnTo>
                  <a:pt x="2932" y="1189"/>
                </a:lnTo>
                <a:lnTo>
                  <a:pt x="2932" y="1189"/>
                </a:lnTo>
                <a:lnTo>
                  <a:pt x="2932" y="1189"/>
                </a:lnTo>
                <a:lnTo>
                  <a:pt x="2933" y="1189"/>
                </a:lnTo>
                <a:lnTo>
                  <a:pt x="2933" y="1189"/>
                </a:lnTo>
                <a:lnTo>
                  <a:pt x="2933" y="1189"/>
                </a:lnTo>
                <a:lnTo>
                  <a:pt x="2934" y="1189"/>
                </a:lnTo>
                <a:lnTo>
                  <a:pt x="2934" y="1189"/>
                </a:lnTo>
                <a:lnTo>
                  <a:pt x="2934" y="1189"/>
                </a:lnTo>
                <a:lnTo>
                  <a:pt x="2934" y="1189"/>
                </a:lnTo>
                <a:lnTo>
                  <a:pt x="2934" y="1189"/>
                </a:lnTo>
                <a:lnTo>
                  <a:pt x="2935" y="1189"/>
                </a:lnTo>
                <a:lnTo>
                  <a:pt x="2935" y="1189"/>
                </a:lnTo>
                <a:lnTo>
                  <a:pt x="2935" y="1189"/>
                </a:lnTo>
                <a:lnTo>
                  <a:pt x="2935" y="1189"/>
                </a:lnTo>
                <a:lnTo>
                  <a:pt x="2936" y="1189"/>
                </a:lnTo>
                <a:lnTo>
                  <a:pt x="2936" y="1189"/>
                </a:lnTo>
                <a:lnTo>
                  <a:pt x="2936" y="1189"/>
                </a:lnTo>
                <a:lnTo>
                  <a:pt x="2936" y="1189"/>
                </a:lnTo>
                <a:lnTo>
                  <a:pt x="2936" y="1189"/>
                </a:lnTo>
                <a:lnTo>
                  <a:pt x="2937" y="1189"/>
                </a:lnTo>
                <a:lnTo>
                  <a:pt x="2937" y="1189"/>
                </a:lnTo>
                <a:lnTo>
                  <a:pt x="2937" y="1189"/>
                </a:lnTo>
                <a:lnTo>
                  <a:pt x="2938" y="1189"/>
                </a:lnTo>
                <a:lnTo>
                  <a:pt x="2938" y="1189"/>
                </a:lnTo>
                <a:lnTo>
                  <a:pt x="2938" y="1189"/>
                </a:lnTo>
                <a:lnTo>
                  <a:pt x="2938" y="1189"/>
                </a:lnTo>
                <a:lnTo>
                  <a:pt x="2938" y="1189"/>
                </a:lnTo>
                <a:lnTo>
                  <a:pt x="2939" y="1189"/>
                </a:lnTo>
                <a:lnTo>
                  <a:pt x="2939" y="1189"/>
                </a:lnTo>
                <a:lnTo>
                  <a:pt x="2939" y="1189"/>
                </a:lnTo>
                <a:lnTo>
                  <a:pt x="2939" y="1189"/>
                </a:lnTo>
                <a:lnTo>
                  <a:pt x="2940" y="1189"/>
                </a:lnTo>
                <a:lnTo>
                  <a:pt x="2940" y="1189"/>
                </a:lnTo>
                <a:lnTo>
                  <a:pt x="2940" y="1189"/>
                </a:lnTo>
                <a:lnTo>
                  <a:pt x="2940" y="1189"/>
                </a:lnTo>
                <a:lnTo>
                  <a:pt x="2940" y="1189"/>
                </a:lnTo>
                <a:lnTo>
                  <a:pt x="2941" y="1189"/>
                </a:lnTo>
                <a:lnTo>
                  <a:pt x="2941" y="1189"/>
                </a:lnTo>
                <a:lnTo>
                  <a:pt x="2941" y="1189"/>
                </a:lnTo>
                <a:lnTo>
                  <a:pt x="2942" y="1189"/>
                </a:lnTo>
                <a:lnTo>
                  <a:pt x="2942" y="1189"/>
                </a:lnTo>
                <a:lnTo>
                  <a:pt x="2942" y="1189"/>
                </a:lnTo>
                <a:lnTo>
                  <a:pt x="2942" y="1189"/>
                </a:lnTo>
                <a:lnTo>
                  <a:pt x="2942" y="1189"/>
                </a:lnTo>
                <a:lnTo>
                  <a:pt x="2943" y="1189"/>
                </a:lnTo>
                <a:lnTo>
                  <a:pt x="2943" y="1189"/>
                </a:lnTo>
                <a:lnTo>
                  <a:pt x="2943" y="1189"/>
                </a:lnTo>
                <a:lnTo>
                  <a:pt x="2943" y="1189"/>
                </a:lnTo>
                <a:lnTo>
                  <a:pt x="2944" y="1189"/>
                </a:lnTo>
                <a:lnTo>
                  <a:pt x="2944" y="1189"/>
                </a:lnTo>
                <a:lnTo>
                  <a:pt x="2944" y="1189"/>
                </a:lnTo>
                <a:lnTo>
                  <a:pt x="2944" y="1189"/>
                </a:lnTo>
                <a:lnTo>
                  <a:pt x="2945" y="1189"/>
                </a:lnTo>
                <a:lnTo>
                  <a:pt x="2945" y="1189"/>
                </a:lnTo>
                <a:lnTo>
                  <a:pt x="2945" y="1189"/>
                </a:lnTo>
                <a:lnTo>
                  <a:pt x="2945" y="1189"/>
                </a:lnTo>
                <a:lnTo>
                  <a:pt x="2946" y="1189"/>
                </a:lnTo>
                <a:lnTo>
                  <a:pt x="2946" y="1189"/>
                </a:lnTo>
                <a:lnTo>
                  <a:pt x="2946" y="1189"/>
                </a:lnTo>
                <a:lnTo>
                  <a:pt x="2946" y="1189"/>
                </a:lnTo>
                <a:lnTo>
                  <a:pt x="2947" y="1189"/>
                </a:lnTo>
                <a:lnTo>
                  <a:pt x="2947" y="1189"/>
                </a:lnTo>
                <a:lnTo>
                  <a:pt x="2947" y="1189"/>
                </a:lnTo>
                <a:lnTo>
                  <a:pt x="2947" y="1189"/>
                </a:lnTo>
                <a:lnTo>
                  <a:pt x="2947" y="1189"/>
                </a:lnTo>
                <a:lnTo>
                  <a:pt x="2948" y="1189"/>
                </a:lnTo>
                <a:lnTo>
                  <a:pt x="2948" y="1189"/>
                </a:lnTo>
                <a:lnTo>
                  <a:pt x="2948" y="1189"/>
                </a:lnTo>
                <a:lnTo>
                  <a:pt x="2949" y="1189"/>
                </a:lnTo>
                <a:lnTo>
                  <a:pt x="2949" y="1189"/>
                </a:lnTo>
                <a:lnTo>
                  <a:pt x="2949" y="1189"/>
                </a:lnTo>
                <a:lnTo>
                  <a:pt x="2949" y="1189"/>
                </a:lnTo>
                <a:lnTo>
                  <a:pt x="2949" y="1189"/>
                </a:lnTo>
                <a:lnTo>
                  <a:pt x="2950" y="1189"/>
                </a:lnTo>
                <a:lnTo>
                  <a:pt x="2950" y="1189"/>
                </a:lnTo>
                <a:lnTo>
                  <a:pt x="2950" y="1189"/>
                </a:lnTo>
                <a:lnTo>
                  <a:pt x="2950" y="1189"/>
                </a:lnTo>
                <a:lnTo>
                  <a:pt x="2951" y="1189"/>
                </a:lnTo>
                <a:lnTo>
                  <a:pt x="2951" y="1189"/>
                </a:lnTo>
                <a:lnTo>
                  <a:pt x="2951" y="1189"/>
                </a:lnTo>
                <a:lnTo>
                  <a:pt x="2951" y="1189"/>
                </a:lnTo>
                <a:lnTo>
                  <a:pt x="2951" y="1189"/>
                </a:lnTo>
                <a:lnTo>
                  <a:pt x="2952" y="1189"/>
                </a:lnTo>
                <a:lnTo>
                  <a:pt x="2952" y="1189"/>
                </a:lnTo>
                <a:lnTo>
                  <a:pt x="2952" y="1189"/>
                </a:lnTo>
                <a:lnTo>
                  <a:pt x="2953" y="1189"/>
                </a:lnTo>
                <a:lnTo>
                  <a:pt x="2953" y="1189"/>
                </a:lnTo>
                <a:lnTo>
                  <a:pt x="2953" y="1189"/>
                </a:lnTo>
                <a:lnTo>
                  <a:pt x="2953" y="1189"/>
                </a:lnTo>
                <a:lnTo>
                  <a:pt x="2953" y="1189"/>
                </a:lnTo>
                <a:lnTo>
                  <a:pt x="2954" y="1189"/>
                </a:lnTo>
                <a:lnTo>
                  <a:pt x="2954" y="1189"/>
                </a:lnTo>
                <a:lnTo>
                  <a:pt x="2954" y="1189"/>
                </a:lnTo>
                <a:lnTo>
                  <a:pt x="2954" y="1189"/>
                </a:lnTo>
                <a:lnTo>
                  <a:pt x="2955" y="1189"/>
                </a:lnTo>
                <a:lnTo>
                  <a:pt x="2955" y="1189"/>
                </a:lnTo>
                <a:lnTo>
                  <a:pt x="2955" y="1189"/>
                </a:lnTo>
                <a:lnTo>
                  <a:pt x="2955" y="1189"/>
                </a:lnTo>
                <a:lnTo>
                  <a:pt x="2955" y="1189"/>
                </a:lnTo>
                <a:lnTo>
                  <a:pt x="2956" y="1189"/>
                </a:lnTo>
                <a:lnTo>
                  <a:pt x="2956" y="1189"/>
                </a:lnTo>
                <a:lnTo>
                  <a:pt x="2956" y="1189"/>
                </a:lnTo>
                <a:lnTo>
                  <a:pt x="2957" y="1189"/>
                </a:lnTo>
                <a:lnTo>
                  <a:pt x="2957" y="1189"/>
                </a:lnTo>
                <a:lnTo>
                  <a:pt x="2957" y="1189"/>
                </a:lnTo>
                <a:lnTo>
                  <a:pt x="2957" y="1189"/>
                </a:lnTo>
                <a:lnTo>
                  <a:pt x="2958" y="1189"/>
                </a:lnTo>
                <a:lnTo>
                  <a:pt x="2958" y="1189"/>
                </a:lnTo>
                <a:lnTo>
                  <a:pt x="2958" y="1189"/>
                </a:lnTo>
                <a:lnTo>
                  <a:pt x="2958" y="1189"/>
                </a:lnTo>
                <a:lnTo>
                  <a:pt x="2958" y="1189"/>
                </a:lnTo>
                <a:lnTo>
                  <a:pt x="2959" y="1189"/>
                </a:lnTo>
                <a:lnTo>
                  <a:pt x="2959" y="1189"/>
                </a:lnTo>
                <a:lnTo>
                  <a:pt x="2959" y="1189"/>
                </a:lnTo>
                <a:lnTo>
                  <a:pt x="2959" y="1189"/>
                </a:lnTo>
                <a:lnTo>
                  <a:pt x="2960" y="1189"/>
                </a:lnTo>
                <a:lnTo>
                  <a:pt x="2960" y="1189"/>
                </a:lnTo>
                <a:lnTo>
                  <a:pt x="2960" y="1189"/>
                </a:lnTo>
                <a:lnTo>
                  <a:pt x="2960" y="1189"/>
                </a:lnTo>
                <a:lnTo>
                  <a:pt x="2961" y="1189"/>
                </a:lnTo>
                <a:lnTo>
                  <a:pt x="2961" y="1189"/>
                </a:lnTo>
                <a:lnTo>
                  <a:pt x="2961" y="1189"/>
                </a:lnTo>
                <a:lnTo>
                  <a:pt x="2961" y="1189"/>
                </a:lnTo>
                <a:lnTo>
                  <a:pt x="2962" y="1189"/>
                </a:lnTo>
                <a:lnTo>
                  <a:pt x="2962" y="1189"/>
                </a:lnTo>
                <a:lnTo>
                  <a:pt x="2962" y="1189"/>
                </a:lnTo>
                <a:lnTo>
                  <a:pt x="2962" y="1189"/>
                </a:lnTo>
                <a:lnTo>
                  <a:pt x="2962" y="1189"/>
                </a:lnTo>
                <a:lnTo>
                  <a:pt x="2963" y="1189"/>
                </a:lnTo>
                <a:lnTo>
                  <a:pt x="2963" y="1189"/>
                </a:lnTo>
                <a:lnTo>
                  <a:pt x="2963" y="1189"/>
                </a:lnTo>
                <a:lnTo>
                  <a:pt x="2963" y="1189"/>
                </a:lnTo>
                <a:lnTo>
                  <a:pt x="2964" y="1189"/>
                </a:lnTo>
                <a:lnTo>
                  <a:pt x="2964" y="1189"/>
                </a:lnTo>
                <a:lnTo>
                  <a:pt x="2964" y="1189"/>
                </a:lnTo>
                <a:lnTo>
                  <a:pt x="2964" y="1189"/>
                </a:lnTo>
                <a:lnTo>
                  <a:pt x="2965" y="1189"/>
                </a:lnTo>
                <a:lnTo>
                  <a:pt x="2965" y="1189"/>
                </a:lnTo>
                <a:lnTo>
                  <a:pt x="2965" y="1189"/>
                </a:lnTo>
                <a:lnTo>
                  <a:pt x="2965" y="1189"/>
                </a:lnTo>
                <a:lnTo>
                  <a:pt x="2966" y="1189"/>
                </a:lnTo>
                <a:lnTo>
                  <a:pt x="2966" y="1189"/>
                </a:lnTo>
                <a:lnTo>
                  <a:pt x="2966" y="1189"/>
                </a:lnTo>
                <a:lnTo>
                  <a:pt x="2966" y="1189"/>
                </a:lnTo>
                <a:lnTo>
                  <a:pt x="2966" y="1189"/>
                </a:lnTo>
                <a:lnTo>
                  <a:pt x="2967" y="1189"/>
                </a:lnTo>
                <a:lnTo>
                  <a:pt x="2967" y="1189"/>
                </a:lnTo>
                <a:lnTo>
                  <a:pt x="2967" y="1189"/>
                </a:lnTo>
                <a:lnTo>
                  <a:pt x="2968" y="1189"/>
                </a:lnTo>
                <a:lnTo>
                  <a:pt x="2968" y="1189"/>
                </a:lnTo>
                <a:lnTo>
                  <a:pt x="2968" y="1189"/>
                </a:lnTo>
                <a:lnTo>
                  <a:pt x="2968" y="1189"/>
                </a:lnTo>
                <a:lnTo>
                  <a:pt x="2968" y="1189"/>
                </a:lnTo>
                <a:lnTo>
                  <a:pt x="2969" y="1189"/>
                </a:lnTo>
                <a:lnTo>
                  <a:pt x="2969" y="1189"/>
                </a:lnTo>
                <a:lnTo>
                  <a:pt x="2969" y="1189"/>
                </a:lnTo>
                <a:lnTo>
                  <a:pt x="2969" y="1189"/>
                </a:lnTo>
                <a:lnTo>
                  <a:pt x="2970" y="1189"/>
                </a:lnTo>
                <a:lnTo>
                  <a:pt x="2970" y="1189"/>
                </a:lnTo>
                <a:lnTo>
                  <a:pt x="2970" y="1189"/>
                </a:lnTo>
                <a:lnTo>
                  <a:pt x="2970" y="1189"/>
                </a:lnTo>
                <a:lnTo>
                  <a:pt x="2971" y="1189"/>
                </a:lnTo>
                <a:lnTo>
                  <a:pt x="2971" y="1189"/>
                </a:lnTo>
                <a:lnTo>
                  <a:pt x="2971" y="1189"/>
                </a:lnTo>
                <a:lnTo>
                  <a:pt x="2971" y="1189"/>
                </a:lnTo>
                <a:lnTo>
                  <a:pt x="2972" y="1189"/>
                </a:lnTo>
                <a:lnTo>
                  <a:pt x="2972" y="1189"/>
                </a:lnTo>
                <a:lnTo>
                  <a:pt x="2972" y="1189"/>
                </a:lnTo>
                <a:lnTo>
                  <a:pt x="2972" y="1189"/>
                </a:lnTo>
                <a:lnTo>
                  <a:pt x="2973" y="1189"/>
                </a:lnTo>
                <a:lnTo>
                  <a:pt x="2973" y="1189"/>
                </a:lnTo>
                <a:lnTo>
                  <a:pt x="2973" y="1189"/>
                </a:lnTo>
                <a:lnTo>
                  <a:pt x="2973" y="1189"/>
                </a:lnTo>
                <a:lnTo>
                  <a:pt x="2973" y="1189"/>
                </a:lnTo>
                <a:lnTo>
                  <a:pt x="2974" y="1189"/>
                </a:lnTo>
                <a:lnTo>
                  <a:pt x="2974" y="1189"/>
                </a:lnTo>
                <a:lnTo>
                  <a:pt x="2974" y="1189"/>
                </a:lnTo>
                <a:lnTo>
                  <a:pt x="2974" y="1189"/>
                </a:lnTo>
                <a:lnTo>
                  <a:pt x="2975" y="1189"/>
                </a:lnTo>
                <a:lnTo>
                  <a:pt x="2975" y="1189"/>
                </a:lnTo>
                <a:lnTo>
                  <a:pt x="2975" y="1189"/>
                </a:lnTo>
                <a:lnTo>
                  <a:pt x="2975" y="1189"/>
                </a:lnTo>
                <a:lnTo>
                  <a:pt x="2976" y="1189"/>
                </a:lnTo>
                <a:lnTo>
                  <a:pt x="2976" y="1189"/>
                </a:lnTo>
                <a:lnTo>
                  <a:pt x="2976" y="1189"/>
                </a:lnTo>
                <a:lnTo>
                  <a:pt x="2976" y="1189"/>
                </a:lnTo>
                <a:lnTo>
                  <a:pt x="2977" y="1189"/>
                </a:lnTo>
                <a:lnTo>
                  <a:pt x="2977" y="1189"/>
                </a:lnTo>
                <a:lnTo>
                  <a:pt x="2977" y="1189"/>
                </a:lnTo>
                <a:lnTo>
                  <a:pt x="2977" y="1189"/>
                </a:lnTo>
                <a:lnTo>
                  <a:pt x="2977" y="1189"/>
                </a:lnTo>
                <a:lnTo>
                  <a:pt x="2978" y="1189"/>
                </a:lnTo>
                <a:lnTo>
                  <a:pt x="2978" y="1189"/>
                </a:lnTo>
                <a:lnTo>
                  <a:pt x="2978" y="1189"/>
                </a:lnTo>
                <a:lnTo>
                  <a:pt x="2978" y="1189"/>
                </a:lnTo>
                <a:lnTo>
                  <a:pt x="2979" y="1189"/>
                </a:lnTo>
                <a:lnTo>
                  <a:pt x="2979" y="1189"/>
                </a:lnTo>
                <a:lnTo>
                  <a:pt x="2979" y="1189"/>
                </a:lnTo>
                <a:lnTo>
                  <a:pt x="2979" y="1189"/>
                </a:lnTo>
                <a:lnTo>
                  <a:pt x="2980" y="1189"/>
                </a:lnTo>
                <a:lnTo>
                  <a:pt x="2980" y="1189"/>
                </a:lnTo>
                <a:lnTo>
                  <a:pt x="2980" y="1189"/>
                </a:lnTo>
                <a:lnTo>
                  <a:pt x="2980" y="1189"/>
                </a:lnTo>
                <a:lnTo>
                  <a:pt x="2981" y="1189"/>
                </a:lnTo>
                <a:lnTo>
                  <a:pt x="2981" y="1189"/>
                </a:lnTo>
                <a:lnTo>
                  <a:pt x="2981" y="1189"/>
                </a:lnTo>
                <a:lnTo>
                  <a:pt x="2981" y="1189"/>
                </a:lnTo>
                <a:lnTo>
                  <a:pt x="2981" y="1189"/>
                </a:lnTo>
                <a:lnTo>
                  <a:pt x="2982" y="1189"/>
                </a:lnTo>
                <a:lnTo>
                  <a:pt x="2982" y="1189"/>
                </a:lnTo>
                <a:lnTo>
                  <a:pt x="2982" y="1189"/>
                </a:lnTo>
                <a:lnTo>
                  <a:pt x="2982" y="1189"/>
                </a:lnTo>
                <a:lnTo>
                  <a:pt x="2983" y="1189"/>
                </a:lnTo>
                <a:lnTo>
                  <a:pt x="2983" y="1189"/>
                </a:lnTo>
                <a:lnTo>
                  <a:pt x="2983" y="1189"/>
                </a:lnTo>
                <a:lnTo>
                  <a:pt x="2984" y="1189"/>
                </a:lnTo>
                <a:lnTo>
                  <a:pt x="2984" y="1189"/>
                </a:lnTo>
                <a:lnTo>
                  <a:pt x="2984" y="1189"/>
                </a:lnTo>
                <a:lnTo>
                  <a:pt x="2984" y="1189"/>
                </a:lnTo>
                <a:lnTo>
                  <a:pt x="2984" y="1189"/>
                </a:lnTo>
                <a:lnTo>
                  <a:pt x="2985" y="1189"/>
                </a:lnTo>
                <a:lnTo>
                  <a:pt x="2985" y="1189"/>
                </a:lnTo>
                <a:lnTo>
                  <a:pt x="2985" y="1189"/>
                </a:lnTo>
                <a:lnTo>
                  <a:pt x="2985" y="1189"/>
                </a:lnTo>
                <a:lnTo>
                  <a:pt x="2986" y="1189"/>
                </a:lnTo>
                <a:lnTo>
                  <a:pt x="2986" y="1189"/>
                </a:lnTo>
                <a:lnTo>
                  <a:pt x="2986" y="1189"/>
                </a:lnTo>
                <a:lnTo>
                  <a:pt x="2986" y="1189"/>
                </a:lnTo>
                <a:lnTo>
                  <a:pt x="2987" y="1189"/>
                </a:lnTo>
                <a:lnTo>
                  <a:pt x="2987" y="1189"/>
                </a:lnTo>
                <a:lnTo>
                  <a:pt x="2987" y="1189"/>
                </a:lnTo>
                <a:lnTo>
                  <a:pt x="2987" y="1189"/>
                </a:lnTo>
                <a:lnTo>
                  <a:pt x="2988" y="1189"/>
                </a:lnTo>
                <a:lnTo>
                  <a:pt x="2988" y="1189"/>
                </a:lnTo>
                <a:lnTo>
                  <a:pt x="2988" y="1189"/>
                </a:lnTo>
                <a:lnTo>
                  <a:pt x="2988" y="1189"/>
                </a:lnTo>
                <a:lnTo>
                  <a:pt x="2988" y="1189"/>
                </a:lnTo>
                <a:lnTo>
                  <a:pt x="2989" y="1189"/>
                </a:lnTo>
                <a:lnTo>
                  <a:pt x="2989" y="1189"/>
                </a:lnTo>
                <a:lnTo>
                  <a:pt x="2989" y="1189"/>
                </a:lnTo>
                <a:lnTo>
                  <a:pt x="2989" y="1189"/>
                </a:lnTo>
                <a:lnTo>
                  <a:pt x="2990" y="1189"/>
                </a:lnTo>
                <a:lnTo>
                  <a:pt x="2990" y="1189"/>
                </a:lnTo>
                <a:lnTo>
                  <a:pt x="2990" y="1189"/>
                </a:lnTo>
                <a:lnTo>
                  <a:pt x="2990" y="1189"/>
                </a:lnTo>
                <a:lnTo>
                  <a:pt x="2991" y="1189"/>
                </a:lnTo>
                <a:lnTo>
                  <a:pt x="2991" y="1189"/>
                </a:lnTo>
                <a:lnTo>
                  <a:pt x="2991" y="1189"/>
                </a:lnTo>
                <a:lnTo>
                  <a:pt x="2991" y="1189"/>
                </a:lnTo>
                <a:lnTo>
                  <a:pt x="2992" y="1189"/>
                </a:lnTo>
                <a:lnTo>
                  <a:pt x="2992" y="1189"/>
                </a:lnTo>
                <a:lnTo>
                  <a:pt x="2992" y="1189"/>
                </a:lnTo>
                <a:lnTo>
                  <a:pt x="2992" y="1189"/>
                </a:lnTo>
                <a:lnTo>
                  <a:pt x="2992" y="1189"/>
                </a:lnTo>
                <a:lnTo>
                  <a:pt x="2993" y="1189"/>
                </a:lnTo>
                <a:lnTo>
                  <a:pt x="2993" y="1189"/>
                </a:lnTo>
                <a:lnTo>
                  <a:pt x="2993" y="1189"/>
                </a:lnTo>
                <a:lnTo>
                  <a:pt x="2993" y="1189"/>
                </a:lnTo>
                <a:lnTo>
                  <a:pt x="2994" y="1189"/>
                </a:lnTo>
                <a:lnTo>
                  <a:pt x="2994" y="1189"/>
                </a:lnTo>
                <a:lnTo>
                  <a:pt x="2994" y="1189"/>
                </a:lnTo>
                <a:lnTo>
                  <a:pt x="2994" y="1189"/>
                </a:lnTo>
                <a:lnTo>
                  <a:pt x="2995" y="1189"/>
                </a:lnTo>
                <a:lnTo>
                  <a:pt x="2995" y="1189"/>
                </a:lnTo>
                <a:lnTo>
                  <a:pt x="2995" y="1189"/>
                </a:lnTo>
                <a:lnTo>
                  <a:pt x="2995" y="1189"/>
                </a:lnTo>
                <a:lnTo>
                  <a:pt x="2996" y="1189"/>
                </a:lnTo>
                <a:lnTo>
                  <a:pt x="2996" y="1189"/>
                </a:lnTo>
                <a:lnTo>
                  <a:pt x="2996" y="1189"/>
                </a:lnTo>
                <a:lnTo>
                  <a:pt x="2996" y="1189"/>
                </a:lnTo>
                <a:lnTo>
                  <a:pt x="2996" y="1189"/>
                </a:lnTo>
                <a:lnTo>
                  <a:pt x="2997" y="1189"/>
                </a:lnTo>
                <a:lnTo>
                  <a:pt x="2997" y="1189"/>
                </a:lnTo>
                <a:lnTo>
                  <a:pt x="2997" y="1189"/>
                </a:lnTo>
                <a:lnTo>
                  <a:pt x="2997" y="1189"/>
                </a:lnTo>
                <a:lnTo>
                  <a:pt x="2998" y="1189"/>
                </a:lnTo>
                <a:lnTo>
                  <a:pt x="2998" y="1189"/>
                </a:lnTo>
                <a:lnTo>
                  <a:pt x="2998" y="1189"/>
                </a:lnTo>
                <a:lnTo>
                  <a:pt x="2999" y="1189"/>
                </a:lnTo>
                <a:lnTo>
                  <a:pt x="2999" y="1189"/>
                </a:lnTo>
                <a:lnTo>
                  <a:pt x="2999" y="1189"/>
                </a:lnTo>
                <a:lnTo>
                  <a:pt x="2999" y="1189"/>
                </a:lnTo>
                <a:lnTo>
                  <a:pt x="2999" y="1189"/>
                </a:lnTo>
                <a:lnTo>
                  <a:pt x="3000" y="1189"/>
                </a:lnTo>
                <a:lnTo>
                  <a:pt x="3000" y="1189"/>
                </a:lnTo>
                <a:lnTo>
                  <a:pt x="3000" y="1189"/>
                </a:lnTo>
                <a:lnTo>
                  <a:pt x="3000" y="1189"/>
                </a:lnTo>
                <a:lnTo>
                  <a:pt x="3001" y="1189"/>
                </a:lnTo>
                <a:lnTo>
                  <a:pt x="3001" y="1189"/>
                </a:lnTo>
                <a:lnTo>
                  <a:pt x="3001" y="1189"/>
                </a:lnTo>
                <a:lnTo>
                  <a:pt x="3001" y="1189"/>
                </a:lnTo>
                <a:lnTo>
                  <a:pt x="3001" y="1189"/>
                </a:lnTo>
                <a:lnTo>
                  <a:pt x="3002" y="1189"/>
                </a:lnTo>
                <a:lnTo>
                  <a:pt x="3002" y="1189"/>
                </a:lnTo>
                <a:lnTo>
                  <a:pt x="3002" y="1189"/>
                </a:lnTo>
                <a:lnTo>
                  <a:pt x="3003" y="1189"/>
                </a:lnTo>
                <a:lnTo>
                  <a:pt x="3003" y="1189"/>
                </a:lnTo>
                <a:lnTo>
                  <a:pt x="3003" y="1189"/>
                </a:lnTo>
                <a:lnTo>
                  <a:pt x="3003" y="1189"/>
                </a:lnTo>
                <a:lnTo>
                  <a:pt x="3003" y="1189"/>
                </a:lnTo>
                <a:lnTo>
                  <a:pt x="3004" y="1189"/>
                </a:lnTo>
                <a:lnTo>
                  <a:pt x="3004" y="1189"/>
                </a:lnTo>
                <a:lnTo>
                  <a:pt x="3004" y="1189"/>
                </a:lnTo>
                <a:lnTo>
                  <a:pt x="3004" y="1189"/>
                </a:lnTo>
                <a:lnTo>
                  <a:pt x="3005" y="1189"/>
                </a:lnTo>
                <a:lnTo>
                  <a:pt x="3005" y="1189"/>
                </a:lnTo>
                <a:lnTo>
                  <a:pt x="3005" y="1189"/>
                </a:lnTo>
                <a:lnTo>
                  <a:pt x="3005" y="1189"/>
                </a:lnTo>
                <a:lnTo>
                  <a:pt x="3006" y="1189"/>
                </a:lnTo>
                <a:lnTo>
                  <a:pt x="3006" y="1189"/>
                </a:lnTo>
                <a:lnTo>
                  <a:pt x="3006" y="1189"/>
                </a:lnTo>
                <a:lnTo>
                  <a:pt x="3006" y="1189"/>
                </a:lnTo>
                <a:lnTo>
                  <a:pt x="3007" y="1189"/>
                </a:lnTo>
                <a:lnTo>
                  <a:pt x="3007" y="1189"/>
                </a:lnTo>
                <a:lnTo>
                  <a:pt x="3007" y="1189"/>
                </a:lnTo>
                <a:lnTo>
                  <a:pt x="3007" y="1189"/>
                </a:lnTo>
                <a:lnTo>
                  <a:pt x="3007" y="1189"/>
                </a:lnTo>
                <a:lnTo>
                  <a:pt x="3008" y="1189"/>
                </a:lnTo>
                <a:lnTo>
                  <a:pt x="3008" y="1189"/>
                </a:lnTo>
                <a:lnTo>
                  <a:pt x="3008" y="1189"/>
                </a:lnTo>
                <a:lnTo>
                  <a:pt x="3008" y="1189"/>
                </a:lnTo>
                <a:lnTo>
                  <a:pt x="3009" y="1189"/>
                </a:lnTo>
                <a:lnTo>
                  <a:pt x="3009" y="1189"/>
                </a:lnTo>
                <a:lnTo>
                  <a:pt x="3009" y="1189"/>
                </a:lnTo>
                <a:lnTo>
                  <a:pt x="3009" y="1189"/>
                </a:lnTo>
                <a:lnTo>
                  <a:pt x="3010" y="1189"/>
                </a:lnTo>
                <a:lnTo>
                  <a:pt x="3010" y="1189"/>
                </a:lnTo>
                <a:lnTo>
                  <a:pt x="3010" y="1189"/>
                </a:lnTo>
                <a:lnTo>
                  <a:pt x="3010" y="1189"/>
                </a:lnTo>
                <a:lnTo>
                  <a:pt x="3011" y="1189"/>
                </a:lnTo>
                <a:lnTo>
                  <a:pt x="3011" y="1189"/>
                </a:lnTo>
                <a:lnTo>
                  <a:pt x="3011" y="1189"/>
                </a:lnTo>
                <a:lnTo>
                  <a:pt x="3011" y="1189"/>
                </a:lnTo>
                <a:lnTo>
                  <a:pt x="3012" y="1189"/>
                </a:lnTo>
                <a:lnTo>
                  <a:pt x="3012" y="1189"/>
                </a:lnTo>
                <a:lnTo>
                  <a:pt x="3012" y="1189"/>
                </a:lnTo>
                <a:lnTo>
                  <a:pt x="3012" y="1189"/>
                </a:lnTo>
                <a:lnTo>
                  <a:pt x="3012" y="1189"/>
                </a:lnTo>
                <a:lnTo>
                  <a:pt x="3013" y="1189"/>
                </a:lnTo>
                <a:lnTo>
                  <a:pt x="3013" y="1189"/>
                </a:lnTo>
                <a:lnTo>
                  <a:pt x="3013" y="1189"/>
                </a:lnTo>
                <a:lnTo>
                  <a:pt x="3014" y="1189"/>
                </a:lnTo>
                <a:lnTo>
                  <a:pt x="3014" y="1189"/>
                </a:lnTo>
                <a:lnTo>
                  <a:pt x="3014" y="1189"/>
                </a:lnTo>
                <a:lnTo>
                  <a:pt x="3014" y="1189"/>
                </a:lnTo>
                <a:lnTo>
                  <a:pt x="3014" y="1189"/>
                </a:lnTo>
                <a:lnTo>
                  <a:pt x="3015" y="1189"/>
                </a:lnTo>
                <a:lnTo>
                  <a:pt x="3015" y="1189"/>
                </a:lnTo>
                <a:lnTo>
                  <a:pt x="3015" y="1189"/>
                </a:lnTo>
                <a:lnTo>
                  <a:pt x="3015" y="1189"/>
                </a:lnTo>
                <a:lnTo>
                  <a:pt x="3016" y="1189"/>
                </a:lnTo>
                <a:lnTo>
                  <a:pt x="3016" y="1189"/>
                </a:lnTo>
                <a:lnTo>
                  <a:pt x="3016" y="1189"/>
                </a:lnTo>
                <a:lnTo>
                  <a:pt x="3016" y="1189"/>
                </a:lnTo>
                <a:lnTo>
                  <a:pt x="3016" y="1189"/>
                </a:lnTo>
                <a:lnTo>
                  <a:pt x="3017" y="1189"/>
                </a:lnTo>
                <a:lnTo>
                  <a:pt x="3017" y="1189"/>
                </a:lnTo>
                <a:lnTo>
                  <a:pt x="3017" y="1189"/>
                </a:lnTo>
                <a:lnTo>
                  <a:pt x="3018" y="1189"/>
                </a:lnTo>
                <a:lnTo>
                  <a:pt x="3018" y="1189"/>
                </a:lnTo>
                <a:lnTo>
                  <a:pt x="3018" y="1189"/>
                </a:lnTo>
                <a:lnTo>
                  <a:pt x="3018" y="1189"/>
                </a:lnTo>
                <a:lnTo>
                  <a:pt x="3018" y="1189"/>
                </a:lnTo>
                <a:lnTo>
                  <a:pt x="3019" y="1189"/>
                </a:lnTo>
                <a:lnTo>
                  <a:pt x="3019" y="1189"/>
                </a:lnTo>
                <a:lnTo>
                  <a:pt x="3019" y="1189"/>
                </a:lnTo>
                <a:lnTo>
                  <a:pt x="3019" y="1189"/>
                </a:lnTo>
                <a:lnTo>
                  <a:pt x="3020" y="1189"/>
                </a:lnTo>
                <a:lnTo>
                  <a:pt x="3020" y="1189"/>
                </a:lnTo>
                <a:lnTo>
                  <a:pt x="3020" y="1189"/>
                </a:lnTo>
                <a:lnTo>
                  <a:pt x="3020" y="1189"/>
                </a:lnTo>
                <a:lnTo>
                  <a:pt x="3020" y="1189"/>
                </a:lnTo>
                <a:lnTo>
                  <a:pt x="3021" y="1189"/>
                </a:lnTo>
                <a:lnTo>
                  <a:pt x="3021" y="1189"/>
                </a:lnTo>
                <a:lnTo>
                  <a:pt x="3021" y="1189"/>
                </a:lnTo>
                <a:lnTo>
                  <a:pt x="3022" y="1189"/>
                </a:lnTo>
                <a:lnTo>
                  <a:pt x="3022" y="1189"/>
                </a:lnTo>
                <a:lnTo>
                  <a:pt x="3022" y="1189"/>
                </a:lnTo>
                <a:lnTo>
                  <a:pt x="3022" y="1189"/>
                </a:lnTo>
                <a:lnTo>
                  <a:pt x="3022" y="1189"/>
                </a:lnTo>
                <a:lnTo>
                  <a:pt x="3023" y="1189"/>
                </a:lnTo>
                <a:lnTo>
                  <a:pt x="3023" y="1189"/>
                </a:lnTo>
                <a:lnTo>
                  <a:pt x="3023" y="1189"/>
                </a:lnTo>
                <a:lnTo>
                  <a:pt x="3023" y="1189"/>
                </a:lnTo>
                <a:lnTo>
                  <a:pt x="3024" y="1189"/>
                </a:lnTo>
                <a:lnTo>
                  <a:pt x="3024" y="1189"/>
                </a:lnTo>
                <a:lnTo>
                  <a:pt x="3024" y="1189"/>
                </a:lnTo>
                <a:lnTo>
                  <a:pt x="3025" y="1189"/>
                </a:lnTo>
                <a:lnTo>
                  <a:pt x="3025" y="1189"/>
                </a:lnTo>
                <a:lnTo>
                  <a:pt x="3025" y="1189"/>
                </a:lnTo>
                <a:lnTo>
                  <a:pt x="3025" y="1189"/>
                </a:lnTo>
                <a:lnTo>
                  <a:pt x="3025" y="1189"/>
                </a:lnTo>
                <a:lnTo>
                  <a:pt x="3026" y="1189"/>
                </a:lnTo>
                <a:lnTo>
                  <a:pt x="3026" y="1189"/>
                </a:lnTo>
                <a:lnTo>
                  <a:pt x="3026" y="1189"/>
                </a:lnTo>
                <a:lnTo>
                  <a:pt x="3026" y="1189"/>
                </a:lnTo>
                <a:lnTo>
                  <a:pt x="3027" y="1189"/>
                </a:lnTo>
                <a:lnTo>
                  <a:pt x="3027" y="1189"/>
                </a:lnTo>
                <a:lnTo>
                  <a:pt x="3027" y="1189"/>
                </a:lnTo>
                <a:lnTo>
                  <a:pt x="3027" y="1189"/>
                </a:lnTo>
                <a:lnTo>
                  <a:pt x="3027" y="1189"/>
                </a:lnTo>
                <a:lnTo>
                  <a:pt x="3028" y="1189"/>
                </a:lnTo>
                <a:lnTo>
                  <a:pt x="3028" y="1189"/>
                </a:lnTo>
                <a:lnTo>
                  <a:pt x="3028" y="1189"/>
                </a:lnTo>
                <a:lnTo>
                  <a:pt x="3029" y="1189"/>
                </a:lnTo>
                <a:lnTo>
                  <a:pt x="3029" y="1189"/>
                </a:lnTo>
                <a:lnTo>
                  <a:pt x="3029" y="1189"/>
                </a:lnTo>
                <a:lnTo>
                  <a:pt x="3029" y="1189"/>
                </a:lnTo>
                <a:lnTo>
                  <a:pt x="3029" y="1189"/>
                </a:lnTo>
                <a:lnTo>
                  <a:pt x="3030" y="1189"/>
                </a:lnTo>
                <a:lnTo>
                  <a:pt x="3030" y="1189"/>
                </a:lnTo>
                <a:lnTo>
                  <a:pt x="3030" y="1189"/>
                </a:lnTo>
                <a:lnTo>
                  <a:pt x="3030" y="1189"/>
                </a:lnTo>
                <a:lnTo>
                  <a:pt x="3031" y="1189"/>
                </a:lnTo>
                <a:lnTo>
                  <a:pt x="3031" y="1189"/>
                </a:lnTo>
                <a:lnTo>
                  <a:pt x="3031" y="1189"/>
                </a:lnTo>
                <a:lnTo>
                  <a:pt x="3031" y="1189"/>
                </a:lnTo>
                <a:lnTo>
                  <a:pt x="3031" y="1189"/>
                </a:lnTo>
                <a:lnTo>
                  <a:pt x="3032" y="1189"/>
                </a:lnTo>
                <a:lnTo>
                  <a:pt x="3032" y="1189"/>
                </a:lnTo>
                <a:lnTo>
                  <a:pt x="3032" y="1189"/>
                </a:lnTo>
                <a:lnTo>
                  <a:pt x="3033" y="1189"/>
                </a:lnTo>
                <a:lnTo>
                  <a:pt x="3033" y="1189"/>
                </a:lnTo>
                <a:lnTo>
                  <a:pt x="3033" y="1189"/>
                </a:lnTo>
                <a:lnTo>
                  <a:pt x="3033" y="1189"/>
                </a:lnTo>
                <a:lnTo>
                  <a:pt x="3033" y="1189"/>
                </a:lnTo>
                <a:lnTo>
                  <a:pt x="3034" y="1189"/>
                </a:lnTo>
                <a:lnTo>
                  <a:pt x="3034" y="1189"/>
                </a:lnTo>
                <a:lnTo>
                  <a:pt x="3034" y="1189"/>
                </a:lnTo>
                <a:lnTo>
                  <a:pt x="3034" y="1189"/>
                </a:lnTo>
                <a:lnTo>
                  <a:pt x="3035" y="1189"/>
                </a:lnTo>
                <a:lnTo>
                  <a:pt x="3035" y="1189"/>
                </a:lnTo>
                <a:lnTo>
                  <a:pt x="3035" y="1189"/>
                </a:lnTo>
                <a:lnTo>
                  <a:pt x="3035" y="1189"/>
                </a:lnTo>
                <a:lnTo>
                  <a:pt x="3035" y="1189"/>
                </a:lnTo>
                <a:lnTo>
                  <a:pt x="3036" y="1189"/>
                </a:lnTo>
                <a:lnTo>
                  <a:pt x="3036" y="1189"/>
                </a:lnTo>
                <a:lnTo>
                  <a:pt x="3036" y="1189"/>
                </a:lnTo>
                <a:lnTo>
                  <a:pt x="3037" y="1189"/>
                </a:lnTo>
                <a:lnTo>
                  <a:pt x="3037" y="1189"/>
                </a:lnTo>
                <a:lnTo>
                  <a:pt x="3037" y="1189"/>
                </a:lnTo>
                <a:lnTo>
                  <a:pt x="3037" y="1189"/>
                </a:lnTo>
                <a:lnTo>
                  <a:pt x="3038" y="1189"/>
                </a:lnTo>
                <a:lnTo>
                  <a:pt x="3038" y="1189"/>
                </a:lnTo>
                <a:lnTo>
                  <a:pt x="3038" y="1189"/>
                </a:lnTo>
                <a:lnTo>
                  <a:pt x="3038" y="1189"/>
                </a:lnTo>
                <a:lnTo>
                  <a:pt x="3038" y="1189"/>
                </a:lnTo>
                <a:lnTo>
                  <a:pt x="3039" y="1189"/>
                </a:lnTo>
                <a:lnTo>
                  <a:pt x="3039" y="1189"/>
                </a:lnTo>
                <a:lnTo>
                  <a:pt x="3039" y="1189"/>
                </a:lnTo>
                <a:lnTo>
                  <a:pt x="3040" y="1189"/>
                </a:lnTo>
                <a:lnTo>
                  <a:pt x="3040" y="1189"/>
                </a:lnTo>
                <a:lnTo>
                  <a:pt x="3040" y="1189"/>
                </a:lnTo>
                <a:lnTo>
                  <a:pt x="3040" y="1189"/>
                </a:lnTo>
                <a:lnTo>
                  <a:pt x="3040" y="1189"/>
                </a:lnTo>
                <a:lnTo>
                  <a:pt x="3041" y="1189"/>
                </a:lnTo>
                <a:lnTo>
                  <a:pt x="3041" y="1189"/>
                </a:lnTo>
                <a:lnTo>
                  <a:pt x="3041" y="1189"/>
                </a:lnTo>
                <a:lnTo>
                  <a:pt x="3041" y="1189"/>
                </a:lnTo>
                <a:lnTo>
                  <a:pt x="3042" y="1189"/>
                </a:lnTo>
                <a:lnTo>
                  <a:pt x="3042" y="1189"/>
                </a:lnTo>
                <a:lnTo>
                  <a:pt x="3042" y="1189"/>
                </a:lnTo>
                <a:lnTo>
                  <a:pt x="3042" y="1189"/>
                </a:lnTo>
                <a:lnTo>
                  <a:pt x="3042" y="1189"/>
                </a:lnTo>
                <a:lnTo>
                  <a:pt x="3043" y="1189"/>
                </a:lnTo>
                <a:lnTo>
                  <a:pt x="3043" y="1189"/>
                </a:lnTo>
                <a:lnTo>
                  <a:pt x="3043" y="1189"/>
                </a:lnTo>
                <a:lnTo>
                  <a:pt x="3044" y="1189"/>
                </a:lnTo>
                <a:lnTo>
                  <a:pt x="3044" y="1189"/>
                </a:lnTo>
                <a:lnTo>
                  <a:pt x="3044" y="1189"/>
                </a:lnTo>
                <a:lnTo>
                  <a:pt x="3044" y="1189"/>
                </a:lnTo>
                <a:lnTo>
                  <a:pt x="3044" y="1189"/>
                </a:lnTo>
                <a:lnTo>
                  <a:pt x="3045" y="1189"/>
                </a:lnTo>
                <a:lnTo>
                  <a:pt x="3045" y="1189"/>
                </a:lnTo>
                <a:lnTo>
                  <a:pt x="3045" y="1189"/>
                </a:lnTo>
                <a:lnTo>
                  <a:pt x="3045" y="1189"/>
                </a:lnTo>
                <a:lnTo>
                  <a:pt x="3046" y="1189"/>
                </a:lnTo>
                <a:lnTo>
                  <a:pt x="3046" y="1189"/>
                </a:lnTo>
                <a:lnTo>
                  <a:pt x="3046" y="1189"/>
                </a:lnTo>
                <a:lnTo>
                  <a:pt x="3046" y="1189"/>
                </a:lnTo>
                <a:lnTo>
                  <a:pt x="3046" y="1189"/>
                </a:lnTo>
                <a:lnTo>
                  <a:pt x="3047" y="1189"/>
                </a:lnTo>
                <a:lnTo>
                  <a:pt x="3047" y="1189"/>
                </a:lnTo>
                <a:lnTo>
                  <a:pt x="3047" y="1189"/>
                </a:lnTo>
                <a:lnTo>
                  <a:pt x="3048" y="1189"/>
                </a:lnTo>
                <a:lnTo>
                  <a:pt x="3048" y="1189"/>
                </a:lnTo>
                <a:lnTo>
                  <a:pt x="3048" y="1189"/>
                </a:lnTo>
                <a:lnTo>
                  <a:pt x="3048" y="1189"/>
                </a:lnTo>
                <a:lnTo>
                  <a:pt x="3048" y="1189"/>
                </a:lnTo>
                <a:lnTo>
                  <a:pt x="3049" y="1189"/>
                </a:lnTo>
                <a:lnTo>
                  <a:pt x="3049" y="1189"/>
                </a:lnTo>
                <a:lnTo>
                  <a:pt x="3049" y="1189"/>
                </a:lnTo>
                <a:lnTo>
                  <a:pt x="3049" y="1189"/>
                </a:lnTo>
                <a:lnTo>
                  <a:pt x="3050" y="1189"/>
                </a:lnTo>
                <a:lnTo>
                  <a:pt x="3050" y="1189"/>
                </a:lnTo>
                <a:lnTo>
                  <a:pt x="3050" y="1189"/>
                </a:lnTo>
                <a:lnTo>
                  <a:pt x="3051" y="1189"/>
                </a:lnTo>
                <a:lnTo>
                  <a:pt x="3051" y="1189"/>
                </a:lnTo>
                <a:lnTo>
                  <a:pt x="3051" y="1189"/>
                </a:lnTo>
                <a:lnTo>
                  <a:pt x="3051" y="1189"/>
                </a:lnTo>
                <a:lnTo>
                  <a:pt x="3051" y="1189"/>
                </a:lnTo>
                <a:lnTo>
                  <a:pt x="3052" y="1189"/>
                </a:lnTo>
                <a:lnTo>
                  <a:pt x="3052" y="1189"/>
                </a:lnTo>
                <a:lnTo>
                  <a:pt x="3052" y="1189"/>
                </a:lnTo>
                <a:lnTo>
                  <a:pt x="3052" y="1189"/>
                </a:lnTo>
                <a:lnTo>
                  <a:pt x="3053" y="1189"/>
                </a:lnTo>
                <a:lnTo>
                  <a:pt x="3053" y="1189"/>
                </a:lnTo>
                <a:lnTo>
                  <a:pt x="3053" y="1189"/>
                </a:lnTo>
                <a:lnTo>
                  <a:pt x="3053" y="1189"/>
                </a:lnTo>
                <a:lnTo>
                  <a:pt x="3053" y="1189"/>
                </a:lnTo>
                <a:lnTo>
                  <a:pt x="3054" y="1189"/>
                </a:lnTo>
                <a:lnTo>
                  <a:pt x="3054" y="1189"/>
                </a:lnTo>
                <a:lnTo>
                  <a:pt x="3054" y="1189"/>
                </a:lnTo>
                <a:lnTo>
                  <a:pt x="3055" y="1189"/>
                </a:lnTo>
                <a:lnTo>
                  <a:pt x="3055" y="1189"/>
                </a:lnTo>
                <a:lnTo>
                  <a:pt x="3055" y="1189"/>
                </a:lnTo>
                <a:lnTo>
                  <a:pt x="3055" y="1189"/>
                </a:lnTo>
                <a:lnTo>
                  <a:pt x="3055" y="1189"/>
                </a:lnTo>
                <a:lnTo>
                  <a:pt x="3056" y="1189"/>
                </a:lnTo>
                <a:lnTo>
                  <a:pt x="3056" y="1189"/>
                </a:lnTo>
                <a:lnTo>
                  <a:pt x="3056" y="1189"/>
                </a:lnTo>
                <a:lnTo>
                  <a:pt x="3056" y="1189"/>
                </a:lnTo>
                <a:lnTo>
                  <a:pt x="3057" y="1189"/>
                </a:lnTo>
                <a:lnTo>
                  <a:pt x="3057" y="1189"/>
                </a:lnTo>
                <a:lnTo>
                  <a:pt x="3057" y="1189"/>
                </a:lnTo>
                <a:lnTo>
                  <a:pt x="3057" y="1189"/>
                </a:lnTo>
                <a:lnTo>
                  <a:pt x="3057" y="1189"/>
                </a:lnTo>
                <a:lnTo>
                  <a:pt x="3058" y="1189"/>
                </a:lnTo>
                <a:lnTo>
                  <a:pt x="3058" y="1189"/>
                </a:lnTo>
                <a:lnTo>
                  <a:pt x="3058" y="1189"/>
                </a:lnTo>
                <a:lnTo>
                  <a:pt x="3059" y="1189"/>
                </a:lnTo>
                <a:lnTo>
                  <a:pt x="3059" y="1189"/>
                </a:lnTo>
                <a:lnTo>
                  <a:pt x="3059" y="1189"/>
                </a:lnTo>
                <a:lnTo>
                  <a:pt x="3059" y="1189"/>
                </a:lnTo>
                <a:lnTo>
                  <a:pt x="3059" y="1189"/>
                </a:lnTo>
                <a:lnTo>
                  <a:pt x="3060" y="1189"/>
                </a:lnTo>
                <a:lnTo>
                  <a:pt x="3060" y="1189"/>
                </a:lnTo>
                <a:lnTo>
                  <a:pt x="3060" y="1189"/>
                </a:lnTo>
                <a:lnTo>
                  <a:pt x="3060" y="1189"/>
                </a:lnTo>
                <a:lnTo>
                  <a:pt x="3061" y="1189"/>
                </a:lnTo>
                <a:lnTo>
                  <a:pt x="3061" y="1189"/>
                </a:lnTo>
                <a:lnTo>
                  <a:pt x="3061" y="1189"/>
                </a:lnTo>
                <a:lnTo>
                  <a:pt x="3061" y="1189"/>
                </a:lnTo>
                <a:lnTo>
                  <a:pt x="3061" y="1189"/>
                </a:lnTo>
                <a:lnTo>
                  <a:pt x="3062" y="1189"/>
                </a:lnTo>
                <a:lnTo>
                  <a:pt x="3062" y="1189"/>
                </a:lnTo>
                <a:lnTo>
                  <a:pt x="3062" y="1189"/>
                </a:lnTo>
                <a:lnTo>
                  <a:pt x="3063" y="1189"/>
                </a:lnTo>
                <a:lnTo>
                  <a:pt x="3063" y="1189"/>
                </a:lnTo>
                <a:lnTo>
                  <a:pt x="3063" y="1189"/>
                </a:lnTo>
                <a:lnTo>
                  <a:pt x="3063" y="1189"/>
                </a:lnTo>
                <a:lnTo>
                  <a:pt x="3064" y="1189"/>
                </a:lnTo>
                <a:lnTo>
                  <a:pt x="3064" y="1189"/>
                </a:lnTo>
                <a:lnTo>
                  <a:pt x="3064" y="1189"/>
                </a:lnTo>
                <a:lnTo>
                  <a:pt x="3064" y="1189"/>
                </a:lnTo>
                <a:lnTo>
                  <a:pt x="3064" y="1189"/>
                </a:lnTo>
                <a:lnTo>
                  <a:pt x="3065" y="1189"/>
                </a:lnTo>
                <a:lnTo>
                  <a:pt x="3065" y="1189"/>
                </a:lnTo>
                <a:lnTo>
                  <a:pt x="3065" y="1189"/>
                </a:lnTo>
                <a:lnTo>
                  <a:pt x="3066" y="1189"/>
                </a:lnTo>
                <a:lnTo>
                  <a:pt x="3066" y="1189"/>
                </a:lnTo>
                <a:lnTo>
                  <a:pt x="3066" y="1189"/>
                </a:lnTo>
                <a:lnTo>
                  <a:pt x="3066" y="1189"/>
                </a:lnTo>
                <a:lnTo>
                  <a:pt x="3066" y="1189"/>
                </a:lnTo>
                <a:lnTo>
                  <a:pt x="3067" y="1189"/>
                </a:lnTo>
                <a:lnTo>
                  <a:pt x="3067" y="1189"/>
                </a:lnTo>
                <a:lnTo>
                  <a:pt x="3067" y="1189"/>
                </a:lnTo>
                <a:lnTo>
                  <a:pt x="3067" y="1189"/>
                </a:lnTo>
                <a:lnTo>
                  <a:pt x="3068" y="1189"/>
                </a:lnTo>
                <a:lnTo>
                  <a:pt x="3068" y="1189"/>
                </a:lnTo>
                <a:lnTo>
                  <a:pt x="3068" y="1189"/>
                </a:lnTo>
                <a:lnTo>
                  <a:pt x="3068" y="1189"/>
                </a:lnTo>
                <a:lnTo>
                  <a:pt x="3068" y="1189"/>
                </a:lnTo>
                <a:lnTo>
                  <a:pt x="3069" y="1189"/>
                </a:lnTo>
                <a:lnTo>
                  <a:pt x="3069" y="1189"/>
                </a:lnTo>
                <a:lnTo>
                  <a:pt x="3069" y="1189"/>
                </a:lnTo>
                <a:lnTo>
                  <a:pt x="3070" y="1189"/>
                </a:lnTo>
                <a:lnTo>
                  <a:pt x="3070" y="1189"/>
                </a:lnTo>
                <a:lnTo>
                  <a:pt x="3070" y="1189"/>
                </a:lnTo>
                <a:lnTo>
                  <a:pt x="3070" y="1189"/>
                </a:lnTo>
                <a:lnTo>
                  <a:pt x="3070" y="1189"/>
                </a:lnTo>
                <a:lnTo>
                  <a:pt x="3071" y="1189"/>
                </a:lnTo>
                <a:lnTo>
                  <a:pt x="3071" y="1189"/>
                </a:lnTo>
                <a:lnTo>
                  <a:pt x="3071" y="1189"/>
                </a:lnTo>
                <a:lnTo>
                  <a:pt x="3071" y="1189"/>
                </a:lnTo>
                <a:lnTo>
                  <a:pt x="3072" y="1189"/>
                </a:lnTo>
                <a:lnTo>
                  <a:pt x="3072" y="1189"/>
                </a:lnTo>
                <a:lnTo>
                  <a:pt x="3072" y="1189"/>
                </a:lnTo>
                <a:lnTo>
                  <a:pt x="3072" y="1189"/>
                </a:lnTo>
                <a:lnTo>
                  <a:pt x="3072" y="1189"/>
                </a:lnTo>
                <a:lnTo>
                  <a:pt x="3073" y="1189"/>
                </a:lnTo>
                <a:lnTo>
                  <a:pt x="3073" y="1189"/>
                </a:lnTo>
                <a:lnTo>
                  <a:pt x="3073" y="1189"/>
                </a:lnTo>
                <a:lnTo>
                  <a:pt x="3074" y="1189"/>
                </a:lnTo>
                <a:lnTo>
                  <a:pt x="3074" y="1189"/>
                </a:lnTo>
                <a:lnTo>
                  <a:pt x="3074" y="1189"/>
                </a:lnTo>
                <a:lnTo>
                  <a:pt x="3074" y="1189"/>
                </a:lnTo>
                <a:lnTo>
                  <a:pt x="3074" y="1189"/>
                </a:lnTo>
                <a:lnTo>
                  <a:pt x="3075" y="1189"/>
                </a:lnTo>
                <a:lnTo>
                  <a:pt x="3075" y="1189"/>
                </a:lnTo>
                <a:lnTo>
                  <a:pt x="3075" y="1189"/>
                </a:lnTo>
                <a:lnTo>
                  <a:pt x="3075" y="1189"/>
                </a:lnTo>
                <a:lnTo>
                  <a:pt x="3076" y="1189"/>
                </a:lnTo>
                <a:lnTo>
                  <a:pt x="3076" y="1189"/>
                </a:lnTo>
                <a:lnTo>
                  <a:pt x="3076" y="1189"/>
                </a:lnTo>
                <a:lnTo>
                  <a:pt x="3076" y="1189"/>
                </a:lnTo>
                <a:lnTo>
                  <a:pt x="3076" y="1189"/>
                </a:lnTo>
                <a:lnTo>
                  <a:pt x="3077" y="1189"/>
                </a:lnTo>
                <a:lnTo>
                  <a:pt x="3077" y="1189"/>
                </a:lnTo>
                <a:lnTo>
                  <a:pt x="3077" y="1189"/>
                </a:lnTo>
                <a:lnTo>
                  <a:pt x="3078" y="1189"/>
                </a:lnTo>
                <a:lnTo>
                  <a:pt x="3078" y="1189"/>
                </a:lnTo>
                <a:lnTo>
                  <a:pt x="3078" y="1189"/>
                </a:lnTo>
                <a:lnTo>
                  <a:pt x="3078" y="1189"/>
                </a:lnTo>
                <a:lnTo>
                  <a:pt x="3079" y="1189"/>
                </a:lnTo>
                <a:lnTo>
                  <a:pt x="3079" y="1189"/>
                </a:lnTo>
                <a:lnTo>
                  <a:pt x="3079" y="1189"/>
                </a:lnTo>
                <a:lnTo>
                  <a:pt x="3079" y="1189"/>
                </a:lnTo>
                <a:lnTo>
                  <a:pt x="3079" y="1189"/>
                </a:lnTo>
                <a:lnTo>
                  <a:pt x="3080" y="1189"/>
                </a:lnTo>
                <a:lnTo>
                  <a:pt x="3080" y="1189"/>
                </a:lnTo>
                <a:lnTo>
                  <a:pt x="3080" y="1189"/>
                </a:lnTo>
                <a:lnTo>
                  <a:pt x="3081" y="1189"/>
                </a:lnTo>
                <a:lnTo>
                  <a:pt x="3081" y="1189"/>
                </a:lnTo>
                <a:lnTo>
                  <a:pt x="3081" y="1189"/>
                </a:lnTo>
                <a:lnTo>
                  <a:pt x="3081" y="1189"/>
                </a:lnTo>
                <a:lnTo>
                  <a:pt x="3081" y="1189"/>
                </a:lnTo>
                <a:lnTo>
                  <a:pt x="3082" y="1189"/>
                </a:lnTo>
                <a:lnTo>
                  <a:pt x="3082" y="1189"/>
                </a:lnTo>
                <a:lnTo>
                  <a:pt x="3082" y="1189"/>
                </a:lnTo>
                <a:lnTo>
                  <a:pt x="3082" y="1189"/>
                </a:lnTo>
                <a:lnTo>
                  <a:pt x="3083" y="1189"/>
                </a:lnTo>
                <a:lnTo>
                  <a:pt x="3083" y="1189"/>
                </a:lnTo>
                <a:lnTo>
                  <a:pt x="3083" y="1189"/>
                </a:lnTo>
                <a:lnTo>
                  <a:pt x="3083" y="1189"/>
                </a:lnTo>
                <a:lnTo>
                  <a:pt x="3083" y="1189"/>
                </a:lnTo>
                <a:lnTo>
                  <a:pt x="3084" y="1189"/>
                </a:lnTo>
                <a:lnTo>
                  <a:pt x="3084" y="1189"/>
                </a:lnTo>
                <a:lnTo>
                  <a:pt x="3084" y="1189"/>
                </a:lnTo>
                <a:lnTo>
                  <a:pt x="3085" y="1189"/>
                </a:lnTo>
                <a:lnTo>
                  <a:pt x="3085" y="1189"/>
                </a:lnTo>
                <a:lnTo>
                  <a:pt x="3085" y="1189"/>
                </a:lnTo>
                <a:lnTo>
                  <a:pt x="3085" y="1189"/>
                </a:lnTo>
                <a:lnTo>
                  <a:pt x="3085" y="1189"/>
                </a:lnTo>
                <a:lnTo>
                  <a:pt x="3086" y="1189"/>
                </a:lnTo>
                <a:lnTo>
                  <a:pt x="3086" y="1189"/>
                </a:lnTo>
                <a:lnTo>
                  <a:pt x="3086" y="1189"/>
                </a:lnTo>
                <a:lnTo>
                  <a:pt x="3086" y="1189"/>
                </a:lnTo>
                <a:lnTo>
                  <a:pt x="3087" y="1189"/>
                </a:lnTo>
                <a:lnTo>
                  <a:pt x="3087" y="1189"/>
                </a:lnTo>
                <a:lnTo>
                  <a:pt x="3087" y="1189"/>
                </a:lnTo>
                <a:lnTo>
                  <a:pt x="3087" y="1189"/>
                </a:lnTo>
                <a:lnTo>
                  <a:pt x="3087" y="1189"/>
                </a:lnTo>
                <a:lnTo>
                  <a:pt x="3088" y="1189"/>
                </a:lnTo>
                <a:lnTo>
                  <a:pt x="3088" y="1189"/>
                </a:lnTo>
                <a:lnTo>
                  <a:pt x="3088" y="1189"/>
                </a:lnTo>
                <a:lnTo>
                  <a:pt x="3089" y="1189"/>
                </a:lnTo>
                <a:lnTo>
                  <a:pt x="3089" y="1189"/>
                </a:lnTo>
                <a:lnTo>
                  <a:pt x="3089" y="1189"/>
                </a:lnTo>
                <a:lnTo>
                  <a:pt x="3089" y="1189"/>
                </a:lnTo>
                <a:lnTo>
                  <a:pt x="3089" y="1189"/>
                </a:lnTo>
                <a:lnTo>
                  <a:pt x="3090" y="1189"/>
                </a:lnTo>
                <a:lnTo>
                  <a:pt x="3090" y="1189"/>
                </a:lnTo>
                <a:lnTo>
                  <a:pt x="3090" y="1189"/>
                </a:lnTo>
                <a:lnTo>
                  <a:pt x="3090" y="1189"/>
                </a:lnTo>
                <a:lnTo>
                  <a:pt x="3091" y="1189"/>
                </a:lnTo>
                <a:lnTo>
                  <a:pt x="3091" y="1189"/>
                </a:lnTo>
                <a:lnTo>
                  <a:pt x="3091" y="1189"/>
                </a:lnTo>
                <a:lnTo>
                  <a:pt x="3092" y="1189"/>
                </a:lnTo>
                <a:lnTo>
                  <a:pt x="3092" y="1189"/>
                </a:lnTo>
                <a:lnTo>
                  <a:pt x="3092" y="1189"/>
                </a:lnTo>
                <a:lnTo>
                  <a:pt x="3092" y="1189"/>
                </a:lnTo>
                <a:lnTo>
                  <a:pt x="3092" y="1189"/>
                </a:lnTo>
                <a:lnTo>
                  <a:pt x="3093" y="1189"/>
                </a:lnTo>
                <a:lnTo>
                  <a:pt x="3093" y="1189"/>
                </a:lnTo>
                <a:lnTo>
                  <a:pt x="3093" y="1189"/>
                </a:lnTo>
                <a:lnTo>
                  <a:pt x="3093" y="1189"/>
                </a:lnTo>
                <a:lnTo>
                  <a:pt x="3094" y="1189"/>
                </a:lnTo>
                <a:lnTo>
                  <a:pt x="3094" y="1189"/>
                </a:lnTo>
                <a:lnTo>
                  <a:pt x="3094" y="1189"/>
                </a:lnTo>
                <a:lnTo>
                  <a:pt x="3094" y="1189"/>
                </a:lnTo>
                <a:lnTo>
                  <a:pt x="3094" y="1189"/>
                </a:lnTo>
                <a:lnTo>
                  <a:pt x="3095" y="1189"/>
                </a:lnTo>
                <a:lnTo>
                  <a:pt x="3095" y="1189"/>
                </a:lnTo>
                <a:lnTo>
                  <a:pt x="3095" y="1189"/>
                </a:lnTo>
                <a:lnTo>
                  <a:pt x="3096" y="1189"/>
                </a:lnTo>
                <a:lnTo>
                  <a:pt x="3096" y="1189"/>
                </a:lnTo>
                <a:lnTo>
                  <a:pt x="3096" y="1189"/>
                </a:lnTo>
                <a:lnTo>
                  <a:pt x="3096" y="1189"/>
                </a:lnTo>
                <a:lnTo>
                  <a:pt x="3096" y="1189"/>
                </a:lnTo>
                <a:lnTo>
                  <a:pt x="3097" y="1189"/>
                </a:lnTo>
                <a:lnTo>
                  <a:pt x="3097" y="1189"/>
                </a:lnTo>
                <a:lnTo>
                  <a:pt x="3097" y="1189"/>
                </a:lnTo>
                <a:lnTo>
                  <a:pt x="3097" y="1189"/>
                </a:lnTo>
                <a:lnTo>
                  <a:pt x="3098" y="1189"/>
                </a:lnTo>
                <a:lnTo>
                  <a:pt x="3098" y="1189"/>
                </a:lnTo>
                <a:lnTo>
                  <a:pt x="3098" y="1189"/>
                </a:lnTo>
                <a:lnTo>
                  <a:pt x="3098" y="1189"/>
                </a:lnTo>
                <a:lnTo>
                  <a:pt x="3098" y="1189"/>
                </a:lnTo>
                <a:lnTo>
                  <a:pt x="3099" y="1189"/>
                </a:lnTo>
                <a:lnTo>
                  <a:pt x="3099" y="1189"/>
                </a:lnTo>
                <a:lnTo>
                  <a:pt x="3099" y="1189"/>
                </a:lnTo>
                <a:lnTo>
                  <a:pt x="3100" y="1189"/>
                </a:lnTo>
                <a:lnTo>
                  <a:pt x="3100" y="1189"/>
                </a:lnTo>
                <a:lnTo>
                  <a:pt x="3100" y="1189"/>
                </a:lnTo>
                <a:lnTo>
                  <a:pt x="3100" y="1189"/>
                </a:lnTo>
                <a:lnTo>
                  <a:pt x="3100" y="1189"/>
                </a:lnTo>
                <a:lnTo>
                  <a:pt x="3101" y="1189"/>
                </a:lnTo>
                <a:lnTo>
                  <a:pt x="3101" y="1189"/>
                </a:lnTo>
                <a:lnTo>
                  <a:pt x="3101" y="1189"/>
                </a:lnTo>
                <a:lnTo>
                  <a:pt x="3101" y="1189"/>
                </a:lnTo>
                <a:lnTo>
                  <a:pt x="3102" y="1189"/>
                </a:lnTo>
                <a:lnTo>
                  <a:pt x="3102" y="1189"/>
                </a:lnTo>
                <a:lnTo>
                  <a:pt x="3102" y="1189"/>
                </a:lnTo>
                <a:lnTo>
                  <a:pt x="3102" y="1189"/>
                </a:lnTo>
                <a:lnTo>
                  <a:pt x="3102" y="1189"/>
                </a:lnTo>
                <a:lnTo>
                  <a:pt x="3103" y="1189"/>
                </a:lnTo>
                <a:lnTo>
                  <a:pt x="3103" y="1189"/>
                </a:lnTo>
                <a:lnTo>
                  <a:pt x="3103" y="1189"/>
                </a:lnTo>
                <a:lnTo>
                  <a:pt x="3104" y="1189"/>
                </a:lnTo>
                <a:lnTo>
                  <a:pt x="3104" y="1189"/>
                </a:lnTo>
                <a:lnTo>
                  <a:pt x="3104" y="1189"/>
                </a:lnTo>
                <a:lnTo>
                  <a:pt x="3104" y="1189"/>
                </a:lnTo>
                <a:lnTo>
                  <a:pt x="3105" y="1189"/>
                </a:lnTo>
                <a:lnTo>
                  <a:pt x="3105" y="1189"/>
                </a:lnTo>
                <a:lnTo>
                  <a:pt x="3105" y="1189"/>
                </a:lnTo>
                <a:lnTo>
                  <a:pt x="3105" y="1189"/>
                </a:lnTo>
                <a:lnTo>
                  <a:pt x="3105" y="1189"/>
                </a:lnTo>
                <a:lnTo>
                  <a:pt x="3106" y="1189"/>
                </a:lnTo>
                <a:lnTo>
                  <a:pt x="3106" y="1189"/>
                </a:lnTo>
                <a:lnTo>
                  <a:pt x="3106" y="1189"/>
                </a:lnTo>
                <a:lnTo>
                  <a:pt x="3106" y="1189"/>
                </a:lnTo>
                <a:lnTo>
                  <a:pt x="3107" y="1189"/>
                </a:lnTo>
                <a:lnTo>
                  <a:pt x="3107" y="1189"/>
                </a:lnTo>
                <a:lnTo>
                  <a:pt x="3107" y="1189"/>
                </a:lnTo>
                <a:lnTo>
                  <a:pt x="3107" y="1189"/>
                </a:lnTo>
                <a:lnTo>
                  <a:pt x="3108" y="1189"/>
                </a:lnTo>
                <a:lnTo>
                  <a:pt x="3108" y="1189"/>
                </a:lnTo>
                <a:lnTo>
                  <a:pt x="3108" y="1189"/>
                </a:lnTo>
                <a:lnTo>
                  <a:pt x="3108" y="1189"/>
                </a:lnTo>
                <a:lnTo>
                  <a:pt x="3109" y="1189"/>
                </a:lnTo>
                <a:lnTo>
                  <a:pt x="3109" y="1189"/>
                </a:lnTo>
                <a:lnTo>
                  <a:pt x="3109" y="1189"/>
                </a:lnTo>
                <a:lnTo>
                  <a:pt x="3109" y="1189"/>
                </a:lnTo>
                <a:lnTo>
                  <a:pt x="3109" y="1189"/>
                </a:lnTo>
                <a:lnTo>
                  <a:pt x="3110" y="1189"/>
                </a:lnTo>
                <a:lnTo>
                  <a:pt x="3110" y="1189"/>
                </a:lnTo>
                <a:lnTo>
                  <a:pt x="3110" y="1189"/>
                </a:lnTo>
                <a:lnTo>
                  <a:pt x="3110" y="1189"/>
                </a:lnTo>
                <a:lnTo>
                  <a:pt x="3111" y="1189"/>
                </a:lnTo>
                <a:lnTo>
                  <a:pt x="3111" y="1189"/>
                </a:lnTo>
                <a:lnTo>
                  <a:pt x="3111" y="1189"/>
                </a:lnTo>
                <a:lnTo>
                  <a:pt x="3111" y="1189"/>
                </a:lnTo>
                <a:lnTo>
                  <a:pt x="3112" y="1189"/>
                </a:lnTo>
                <a:lnTo>
                  <a:pt x="3112" y="1189"/>
                </a:lnTo>
                <a:lnTo>
                  <a:pt x="3112" y="1189"/>
                </a:lnTo>
                <a:lnTo>
                  <a:pt x="3112" y="1189"/>
                </a:lnTo>
                <a:lnTo>
                  <a:pt x="3113" y="1189"/>
                </a:lnTo>
                <a:lnTo>
                  <a:pt x="3113" y="1189"/>
                </a:lnTo>
                <a:lnTo>
                  <a:pt x="3113" y="1189"/>
                </a:lnTo>
                <a:lnTo>
                  <a:pt x="3113" y="1189"/>
                </a:lnTo>
                <a:lnTo>
                  <a:pt x="3113" y="1189"/>
                </a:lnTo>
                <a:lnTo>
                  <a:pt x="3114" y="1189"/>
                </a:lnTo>
                <a:lnTo>
                  <a:pt x="3114" y="1189"/>
                </a:lnTo>
                <a:lnTo>
                  <a:pt x="3114" y="1189"/>
                </a:lnTo>
                <a:lnTo>
                  <a:pt x="3115" y="1189"/>
                </a:lnTo>
                <a:lnTo>
                  <a:pt x="3115" y="1189"/>
                </a:lnTo>
                <a:lnTo>
                  <a:pt x="3115" y="1189"/>
                </a:lnTo>
                <a:lnTo>
                  <a:pt x="3115" y="1189"/>
                </a:lnTo>
                <a:lnTo>
                  <a:pt x="3115" y="1189"/>
                </a:lnTo>
                <a:lnTo>
                  <a:pt x="3116" y="1189"/>
                </a:lnTo>
                <a:lnTo>
                  <a:pt x="3116" y="1189"/>
                </a:lnTo>
                <a:lnTo>
                  <a:pt x="3116" y="1189"/>
                </a:lnTo>
                <a:lnTo>
                  <a:pt x="3116" y="1189"/>
                </a:lnTo>
                <a:lnTo>
                  <a:pt x="3117" y="1189"/>
                </a:lnTo>
                <a:lnTo>
                  <a:pt x="3117" y="1189"/>
                </a:lnTo>
                <a:lnTo>
                  <a:pt x="3117" y="1189"/>
                </a:lnTo>
                <a:lnTo>
                  <a:pt x="3117" y="1189"/>
                </a:lnTo>
                <a:lnTo>
                  <a:pt x="3118" y="1189"/>
                </a:lnTo>
                <a:lnTo>
                  <a:pt x="3118" y="1189"/>
                </a:lnTo>
                <a:lnTo>
                  <a:pt x="3118" y="1189"/>
                </a:lnTo>
                <a:lnTo>
                  <a:pt x="3118" y="1189"/>
                </a:lnTo>
                <a:lnTo>
                  <a:pt x="3119" y="1189"/>
                </a:lnTo>
                <a:lnTo>
                  <a:pt x="3119" y="1189"/>
                </a:lnTo>
                <a:lnTo>
                  <a:pt x="3119" y="1189"/>
                </a:lnTo>
                <a:lnTo>
                  <a:pt x="3119" y="1189"/>
                </a:lnTo>
                <a:lnTo>
                  <a:pt x="3120" y="1189"/>
                </a:lnTo>
                <a:lnTo>
                  <a:pt x="3120" y="1189"/>
                </a:lnTo>
                <a:lnTo>
                  <a:pt x="3120" y="1189"/>
                </a:lnTo>
                <a:lnTo>
                  <a:pt x="3120" y="1189"/>
                </a:lnTo>
                <a:lnTo>
                  <a:pt x="3120" y="1189"/>
                </a:lnTo>
                <a:lnTo>
                  <a:pt x="3121" y="1189"/>
                </a:lnTo>
                <a:lnTo>
                  <a:pt x="3121" y="1189"/>
                </a:lnTo>
                <a:lnTo>
                  <a:pt x="3121" y="1189"/>
                </a:lnTo>
                <a:lnTo>
                  <a:pt x="3121" y="1189"/>
                </a:lnTo>
                <a:lnTo>
                  <a:pt x="3122" y="1189"/>
                </a:lnTo>
                <a:lnTo>
                  <a:pt x="3122" y="1189"/>
                </a:lnTo>
                <a:lnTo>
                  <a:pt x="3122" y="1189"/>
                </a:lnTo>
                <a:lnTo>
                  <a:pt x="3122" y="1189"/>
                </a:lnTo>
                <a:lnTo>
                  <a:pt x="3123" y="1189"/>
                </a:lnTo>
                <a:lnTo>
                  <a:pt x="3123" y="1189"/>
                </a:lnTo>
                <a:lnTo>
                  <a:pt x="3123" y="1189"/>
                </a:lnTo>
                <a:lnTo>
                  <a:pt x="3123" y="1189"/>
                </a:lnTo>
                <a:lnTo>
                  <a:pt x="3124" y="1189"/>
                </a:lnTo>
                <a:lnTo>
                  <a:pt x="3124" y="1189"/>
                </a:lnTo>
                <a:lnTo>
                  <a:pt x="3124" y="1189"/>
                </a:lnTo>
                <a:lnTo>
                  <a:pt x="3124" y="1189"/>
                </a:lnTo>
                <a:lnTo>
                  <a:pt x="3124" y="1189"/>
                </a:lnTo>
                <a:lnTo>
                  <a:pt x="3125" y="1189"/>
                </a:lnTo>
                <a:lnTo>
                  <a:pt x="3125" y="1189"/>
                </a:lnTo>
                <a:lnTo>
                  <a:pt x="3125" y="1189"/>
                </a:lnTo>
                <a:lnTo>
                  <a:pt x="3125" y="1189"/>
                </a:lnTo>
                <a:lnTo>
                  <a:pt x="3126" y="1189"/>
                </a:lnTo>
                <a:lnTo>
                  <a:pt x="3126" y="1189"/>
                </a:lnTo>
                <a:lnTo>
                  <a:pt x="3126" y="1189"/>
                </a:lnTo>
                <a:lnTo>
                  <a:pt x="3126" y="1189"/>
                </a:lnTo>
                <a:lnTo>
                  <a:pt x="3127" y="1189"/>
                </a:lnTo>
                <a:lnTo>
                  <a:pt x="3127" y="1189"/>
                </a:lnTo>
                <a:lnTo>
                  <a:pt x="3127" y="1189"/>
                </a:lnTo>
                <a:lnTo>
                  <a:pt x="3127" y="1189"/>
                </a:lnTo>
                <a:lnTo>
                  <a:pt x="3128" y="1189"/>
                </a:lnTo>
                <a:lnTo>
                  <a:pt x="3128" y="1189"/>
                </a:lnTo>
                <a:lnTo>
                  <a:pt x="3128" y="1189"/>
                </a:lnTo>
                <a:lnTo>
                  <a:pt x="3128" y="1189"/>
                </a:lnTo>
                <a:lnTo>
                  <a:pt x="3128" y="1189"/>
                </a:lnTo>
                <a:lnTo>
                  <a:pt x="3129" y="1189"/>
                </a:lnTo>
                <a:lnTo>
                  <a:pt x="3129" y="1189"/>
                </a:lnTo>
                <a:lnTo>
                  <a:pt x="3129" y="1189"/>
                </a:lnTo>
                <a:lnTo>
                  <a:pt x="3129" y="1189"/>
                </a:lnTo>
                <a:lnTo>
                  <a:pt x="3130" y="1189"/>
                </a:lnTo>
                <a:lnTo>
                  <a:pt x="3130" y="1189"/>
                </a:lnTo>
                <a:lnTo>
                  <a:pt x="3130" y="1189"/>
                </a:lnTo>
                <a:lnTo>
                  <a:pt x="3131" y="1189"/>
                </a:lnTo>
                <a:lnTo>
                  <a:pt x="3131" y="1189"/>
                </a:lnTo>
                <a:lnTo>
                  <a:pt x="3131" y="1189"/>
                </a:lnTo>
                <a:lnTo>
                  <a:pt x="3131" y="1189"/>
                </a:lnTo>
                <a:lnTo>
                  <a:pt x="3131" y="1189"/>
                </a:lnTo>
                <a:lnTo>
                  <a:pt x="3132" y="1189"/>
                </a:lnTo>
                <a:lnTo>
                  <a:pt x="3132" y="1189"/>
                </a:lnTo>
                <a:lnTo>
                  <a:pt x="3132" y="1189"/>
                </a:lnTo>
                <a:lnTo>
                  <a:pt x="3132" y="1189"/>
                </a:lnTo>
                <a:lnTo>
                  <a:pt x="3133" y="1189"/>
                </a:lnTo>
                <a:lnTo>
                  <a:pt x="3133" y="1189"/>
                </a:lnTo>
                <a:lnTo>
                  <a:pt x="3133" y="1189"/>
                </a:lnTo>
                <a:lnTo>
                  <a:pt x="3133" y="1189"/>
                </a:lnTo>
                <a:lnTo>
                  <a:pt x="3134" y="1189"/>
                </a:lnTo>
                <a:lnTo>
                  <a:pt x="3134" y="1189"/>
                </a:lnTo>
                <a:lnTo>
                  <a:pt x="3134" y="1189"/>
                </a:lnTo>
                <a:lnTo>
                  <a:pt x="3134" y="1189"/>
                </a:lnTo>
                <a:lnTo>
                  <a:pt x="3135" y="1189"/>
                </a:lnTo>
                <a:lnTo>
                  <a:pt x="3135" y="1189"/>
                </a:lnTo>
                <a:lnTo>
                  <a:pt x="3135" y="1189"/>
                </a:lnTo>
                <a:lnTo>
                  <a:pt x="3135" y="1189"/>
                </a:lnTo>
                <a:lnTo>
                  <a:pt x="3135" y="1189"/>
                </a:lnTo>
                <a:lnTo>
                  <a:pt x="3136" y="1189"/>
                </a:lnTo>
                <a:lnTo>
                  <a:pt x="3136" y="1189"/>
                </a:lnTo>
                <a:lnTo>
                  <a:pt x="3136" y="1189"/>
                </a:lnTo>
                <a:lnTo>
                  <a:pt x="3136" y="1189"/>
                </a:lnTo>
                <a:lnTo>
                  <a:pt x="3137" y="1189"/>
                </a:lnTo>
                <a:lnTo>
                  <a:pt x="3137" y="1189"/>
                </a:lnTo>
                <a:lnTo>
                  <a:pt x="3137" y="1189"/>
                </a:lnTo>
                <a:lnTo>
                  <a:pt x="3137" y="1189"/>
                </a:lnTo>
                <a:lnTo>
                  <a:pt x="3138" y="1189"/>
                </a:lnTo>
                <a:lnTo>
                  <a:pt x="3138" y="1189"/>
                </a:lnTo>
                <a:lnTo>
                  <a:pt x="3138" y="1189"/>
                </a:lnTo>
                <a:lnTo>
                  <a:pt x="3138" y="1189"/>
                </a:lnTo>
                <a:lnTo>
                  <a:pt x="3139" y="1189"/>
                </a:lnTo>
                <a:lnTo>
                  <a:pt x="3139" y="1189"/>
                </a:lnTo>
                <a:lnTo>
                  <a:pt x="3139" y="1189"/>
                </a:lnTo>
                <a:lnTo>
                  <a:pt x="3139" y="1189"/>
                </a:lnTo>
                <a:lnTo>
                  <a:pt x="3139" y="1189"/>
                </a:lnTo>
                <a:lnTo>
                  <a:pt x="3140" y="1189"/>
                </a:lnTo>
                <a:lnTo>
                  <a:pt x="3140" y="1189"/>
                </a:lnTo>
                <a:lnTo>
                  <a:pt x="3140" y="1189"/>
                </a:lnTo>
                <a:lnTo>
                  <a:pt x="3140" y="1189"/>
                </a:lnTo>
                <a:lnTo>
                  <a:pt x="3141" y="1189"/>
                </a:lnTo>
                <a:lnTo>
                  <a:pt x="3141" y="1189"/>
                </a:lnTo>
                <a:lnTo>
                  <a:pt x="3141" y="1189"/>
                </a:lnTo>
                <a:lnTo>
                  <a:pt x="3141" y="1189"/>
                </a:lnTo>
                <a:lnTo>
                  <a:pt x="3142" y="1189"/>
                </a:lnTo>
                <a:lnTo>
                  <a:pt x="3142" y="1189"/>
                </a:lnTo>
                <a:lnTo>
                  <a:pt x="3142" y="1189"/>
                </a:lnTo>
                <a:lnTo>
                  <a:pt x="3142" y="1189"/>
                </a:lnTo>
                <a:lnTo>
                  <a:pt x="3143" y="1189"/>
                </a:lnTo>
                <a:lnTo>
                  <a:pt x="3143" y="1189"/>
                </a:lnTo>
                <a:lnTo>
                  <a:pt x="3143" y="1189"/>
                </a:lnTo>
                <a:lnTo>
                  <a:pt x="3143" y="1189"/>
                </a:lnTo>
                <a:lnTo>
                  <a:pt x="3144" y="1189"/>
                </a:lnTo>
                <a:lnTo>
                  <a:pt x="3144" y="1189"/>
                </a:lnTo>
                <a:lnTo>
                  <a:pt x="3144" y="1189"/>
                </a:lnTo>
                <a:lnTo>
                  <a:pt x="3144" y="1189"/>
                </a:lnTo>
                <a:lnTo>
                  <a:pt x="3144" y="1189"/>
                </a:lnTo>
                <a:lnTo>
                  <a:pt x="3145" y="1189"/>
                </a:lnTo>
                <a:lnTo>
                  <a:pt x="3145" y="1189"/>
                </a:lnTo>
                <a:lnTo>
                  <a:pt x="3145" y="1189"/>
                </a:lnTo>
                <a:lnTo>
                  <a:pt x="3146" y="1189"/>
                </a:lnTo>
                <a:lnTo>
                  <a:pt x="3146" y="1189"/>
                </a:lnTo>
                <a:lnTo>
                  <a:pt x="3146" y="1189"/>
                </a:lnTo>
                <a:lnTo>
                  <a:pt x="3146" y="1189"/>
                </a:lnTo>
                <a:lnTo>
                  <a:pt x="3146" y="1189"/>
                </a:lnTo>
                <a:lnTo>
                  <a:pt x="3147" y="1189"/>
                </a:lnTo>
                <a:lnTo>
                  <a:pt x="3147" y="1189"/>
                </a:lnTo>
                <a:lnTo>
                  <a:pt x="3147" y="1189"/>
                </a:lnTo>
                <a:lnTo>
                  <a:pt x="3147" y="1189"/>
                </a:lnTo>
                <a:lnTo>
                  <a:pt x="3148" y="1189"/>
                </a:lnTo>
                <a:lnTo>
                  <a:pt x="3148" y="1189"/>
                </a:lnTo>
                <a:lnTo>
                  <a:pt x="3148" y="1189"/>
                </a:lnTo>
                <a:lnTo>
                  <a:pt x="3148" y="1189"/>
                </a:lnTo>
                <a:lnTo>
                  <a:pt x="3148" y="1189"/>
                </a:lnTo>
                <a:lnTo>
                  <a:pt x="3149" y="1189"/>
                </a:lnTo>
                <a:lnTo>
                  <a:pt x="3149" y="1189"/>
                </a:lnTo>
                <a:lnTo>
                  <a:pt x="3149" y="1189"/>
                </a:lnTo>
                <a:lnTo>
                  <a:pt x="3150" y="1189"/>
                </a:lnTo>
                <a:lnTo>
                  <a:pt x="3150" y="1189"/>
                </a:lnTo>
                <a:lnTo>
                  <a:pt x="3150" y="1189"/>
                </a:lnTo>
                <a:lnTo>
                  <a:pt x="3150" y="1189"/>
                </a:lnTo>
                <a:lnTo>
                  <a:pt x="3150" y="1189"/>
                </a:lnTo>
                <a:lnTo>
                  <a:pt x="3151" y="1189"/>
                </a:lnTo>
                <a:lnTo>
                  <a:pt x="3151" y="1189"/>
                </a:lnTo>
                <a:lnTo>
                  <a:pt x="3151" y="1189"/>
                </a:lnTo>
                <a:lnTo>
                  <a:pt x="3151" y="1189"/>
                </a:lnTo>
                <a:lnTo>
                  <a:pt x="3152" y="1189"/>
                </a:lnTo>
                <a:lnTo>
                  <a:pt x="3152" y="1189"/>
                </a:lnTo>
                <a:lnTo>
                  <a:pt x="3152" y="1189"/>
                </a:lnTo>
                <a:lnTo>
                  <a:pt x="3152" y="1189"/>
                </a:lnTo>
                <a:lnTo>
                  <a:pt x="3153" y="1189"/>
                </a:lnTo>
                <a:lnTo>
                  <a:pt x="3153" y="1189"/>
                </a:lnTo>
                <a:lnTo>
                  <a:pt x="3153" y="1189"/>
                </a:lnTo>
                <a:lnTo>
                  <a:pt x="3153" y="1189"/>
                </a:lnTo>
                <a:lnTo>
                  <a:pt x="3154" y="1189"/>
                </a:lnTo>
                <a:lnTo>
                  <a:pt x="3154" y="1189"/>
                </a:lnTo>
                <a:lnTo>
                  <a:pt x="3154" y="1189"/>
                </a:lnTo>
                <a:lnTo>
                  <a:pt x="3154" y="1189"/>
                </a:lnTo>
                <a:lnTo>
                  <a:pt x="3154" y="1189"/>
                </a:lnTo>
                <a:lnTo>
                  <a:pt x="3155" y="1189"/>
                </a:lnTo>
                <a:lnTo>
                  <a:pt x="3155" y="1189"/>
                </a:lnTo>
                <a:lnTo>
                  <a:pt x="3155" y="1189"/>
                </a:lnTo>
                <a:lnTo>
                  <a:pt x="3155" y="1189"/>
                </a:lnTo>
                <a:lnTo>
                  <a:pt x="3156" y="1189"/>
                </a:lnTo>
                <a:lnTo>
                  <a:pt x="3156" y="1189"/>
                </a:lnTo>
                <a:lnTo>
                  <a:pt x="3156" y="1189"/>
                </a:lnTo>
                <a:lnTo>
                  <a:pt x="3156" y="1189"/>
                </a:lnTo>
                <a:lnTo>
                  <a:pt x="3157" y="1189"/>
                </a:lnTo>
                <a:lnTo>
                  <a:pt x="3157" y="1189"/>
                </a:lnTo>
                <a:lnTo>
                  <a:pt x="3157" y="1189"/>
                </a:lnTo>
                <a:lnTo>
                  <a:pt x="3157" y="1189"/>
                </a:lnTo>
                <a:lnTo>
                  <a:pt x="3158" y="1189"/>
                </a:lnTo>
                <a:lnTo>
                  <a:pt x="3158" y="1189"/>
                </a:lnTo>
                <a:lnTo>
                  <a:pt x="3158" y="1189"/>
                </a:lnTo>
                <a:lnTo>
                  <a:pt x="3158" y="1189"/>
                </a:lnTo>
                <a:lnTo>
                  <a:pt x="3159" y="1189"/>
                </a:lnTo>
                <a:lnTo>
                  <a:pt x="3159" y="1189"/>
                </a:lnTo>
                <a:lnTo>
                  <a:pt x="3159" y="1189"/>
                </a:lnTo>
                <a:lnTo>
                  <a:pt x="3159" y="1189"/>
                </a:lnTo>
                <a:lnTo>
                  <a:pt x="3159" y="1189"/>
                </a:lnTo>
                <a:lnTo>
                  <a:pt x="3160" y="1189"/>
                </a:lnTo>
                <a:lnTo>
                  <a:pt x="3160" y="1189"/>
                </a:lnTo>
                <a:lnTo>
                  <a:pt x="3160" y="1189"/>
                </a:lnTo>
                <a:lnTo>
                  <a:pt x="3161" y="1189"/>
                </a:lnTo>
                <a:lnTo>
                  <a:pt x="3161" y="1189"/>
                </a:lnTo>
                <a:lnTo>
                  <a:pt x="3161" y="1189"/>
                </a:lnTo>
                <a:lnTo>
                  <a:pt x="3161" y="1189"/>
                </a:lnTo>
                <a:lnTo>
                  <a:pt x="3161" y="1189"/>
                </a:lnTo>
                <a:lnTo>
                  <a:pt x="3162" y="1189"/>
                </a:lnTo>
                <a:lnTo>
                  <a:pt x="3162" y="1189"/>
                </a:lnTo>
                <a:lnTo>
                  <a:pt x="3162" y="1189"/>
                </a:lnTo>
                <a:lnTo>
                  <a:pt x="3162" y="1189"/>
                </a:lnTo>
                <a:lnTo>
                  <a:pt x="3163" y="1189"/>
                </a:lnTo>
                <a:lnTo>
                  <a:pt x="3163" y="1189"/>
                </a:lnTo>
                <a:lnTo>
                  <a:pt x="3163" y="1189"/>
                </a:lnTo>
                <a:lnTo>
                  <a:pt x="3163" y="1189"/>
                </a:lnTo>
                <a:lnTo>
                  <a:pt x="3163" y="1189"/>
                </a:lnTo>
                <a:lnTo>
                  <a:pt x="3164" y="1189"/>
                </a:lnTo>
                <a:lnTo>
                  <a:pt x="3164" y="1189"/>
                </a:lnTo>
                <a:lnTo>
                  <a:pt x="3164" y="1189"/>
                </a:lnTo>
                <a:lnTo>
                  <a:pt x="3165" y="1189"/>
                </a:lnTo>
                <a:lnTo>
                  <a:pt x="3165" y="1189"/>
                </a:lnTo>
                <a:lnTo>
                  <a:pt x="3165" y="1189"/>
                </a:lnTo>
                <a:lnTo>
                  <a:pt x="3165" y="1189"/>
                </a:lnTo>
                <a:lnTo>
                  <a:pt x="3165" y="1189"/>
                </a:lnTo>
                <a:lnTo>
                  <a:pt x="3166" y="1189"/>
                </a:lnTo>
                <a:lnTo>
                  <a:pt x="3166" y="1189"/>
                </a:lnTo>
                <a:lnTo>
                  <a:pt x="3166" y="1189"/>
                </a:lnTo>
                <a:lnTo>
                  <a:pt x="3166" y="1189"/>
                </a:lnTo>
                <a:lnTo>
                  <a:pt x="3167" y="1189"/>
                </a:lnTo>
                <a:lnTo>
                  <a:pt x="3167" y="1189"/>
                </a:lnTo>
                <a:lnTo>
                  <a:pt x="3167" y="1189"/>
                </a:lnTo>
                <a:lnTo>
                  <a:pt x="3167" y="1189"/>
                </a:lnTo>
                <a:lnTo>
                  <a:pt x="3167" y="1189"/>
                </a:lnTo>
                <a:lnTo>
                  <a:pt x="3168" y="1189"/>
                </a:lnTo>
                <a:lnTo>
                  <a:pt x="3168" y="1189"/>
                </a:lnTo>
                <a:lnTo>
                  <a:pt x="3168" y="1189"/>
                </a:lnTo>
                <a:lnTo>
                  <a:pt x="3169" y="1189"/>
                </a:lnTo>
                <a:lnTo>
                  <a:pt x="3169" y="1189"/>
                </a:lnTo>
                <a:lnTo>
                  <a:pt x="3169" y="1189"/>
                </a:lnTo>
                <a:lnTo>
                  <a:pt x="3169" y="1189"/>
                </a:lnTo>
                <a:lnTo>
                  <a:pt x="3169" y="1189"/>
                </a:lnTo>
                <a:lnTo>
                  <a:pt x="3170" y="1189"/>
                </a:lnTo>
                <a:lnTo>
                  <a:pt x="3170" y="1189"/>
                </a:lnTo>
                <a:lnTo>
                  <a:pt x="3170" y="1189"/>
                </a:lnTo>
                <a:lnTo>
                  <a:pt x="3170" y="1189"/>
                </a:lnTo>
                <a:lnTo>
                  <a:pt x="3171" y="1189"/>
                </a:lnTo>
                <a:lnTo>
                  <a:pt x="3171" y="1189"/>
                </a:lnTo>
                <a:lnTo>
                  <a:pt x="3171" y="1189"/>
                </a:lnTo>
                <a:lnTo>
                  <a:pt x="3172" y="1189"/>
                </a:lnTo>
                <a:lnTo>
                  <a:pt x="3172" y="1189"/>
                </a:lnTo>
                <a:lnTo>
                  <a:pt x="3172" y="1189"/>
                </a:lnTo>
                <a:lnTo>
                  <a:pt x="3172" y="1189"/>
                </a:lnTo>
                <a:lnTo>
                  <a:pt x="3172" y="1189"/>
                </a:lnTo>
                <a:lnTo>
                  <a:pt x="3173" y="1189"/>
                </a:lnTo>
                <a:lnTo>
                  <a:pt x="3173" y="1189"/>
                </a:lnTo>
                <a:lnTo>
                  <a:pt x="3173" y="1189"/>
                </a:lnTo>
                <a:lnTo>
                  <a:pt x="3173" y="1189"/>
                </a:lnTo>
                <a:lnTo>
                  <a:pt x="3174" y="1189"/>
                </a:lnTo>
                <a:lnTo>
                  <a:pt x="3174" y="1189"/>
                </a:lnTo>
                <a:lnTo>
                  <a:pt x="3174" y="1189"/>
                </a:lnTo>
                <a:lnTo>
                  <a:pt x="3174" y="1189"/>
                </a:lnTo>
                <a:lnTo>
                  <a:pt x="3174" y="1189"/>
                </a:lnTo>
                <a:lnTo>
                  <a:pt x="3175" y="1189"/>
                </a:lnTo>
                <a:lnTo>
                  <a:pt x="3175" y="1189"/>
                </a:lnTo>
                <a:lnTo>
                  <a:pt x="3175" y="1189"/>
                </a:lnTo>
                <a:lnTo>
                  <a:pt x="3176" y="1189"/>
                </a:lnTo>
                <a:lnTo>
                  <a:pt x="3176" y="1189"/>
                </a:lnTo>
                <a:lnTo>
                  <a:pt x="3176" y="1189"/>
                </a:lnTo>
                <a:lnTo>
                  <a:pt x="3176" y="1189"/>
                </a:lnTo>
                <a:lnTo>
                  <a:pt x="3176" y="1189"/>
                </a:lnTo>
                <a:lnTo>
                  <a:pt x="3177" y="1189"/>
                </a:lnTo>
                <a:lnTo>
                  <a:pt x="3177" y="1189"/>
                </a:lnTo>
                <a:lnTo>
                  <a:pt x="3177" y="1189"/>
                </a:lnTo>
                <a:lnTo>
                  <a:pt x="3177" y="1189"/>
                </a:lnTo>
                <a:lnTo>
                  <a:pt x="3178" y="1189"/>
                </a:lnTo>
                <a:lnTo>
                  <a:pt x="3178" y="1189"/>
                </a:lnTo>
                <a:lnTo>
                  <a:pt x="3178" y="1189"/>
                </a:lnTo>
                <a:lnTo>
                  <a:pt x="3178" y="1189"/>
                </a:lnTo>
                <a:lnTo>
                  <a:pt x="3178" y="1189"/>
                </a:lnTo>
                <a:lnTo>
                  <a:pt x="3179" y="1189"/>
                </a:lnTo>
                <a:lnTo>
                  <a:pt x="3179" y="1189"/>
                </a:lnTo>
                <a:lnTo>
                  <a:pt x="3179" y="1189"/>
                </a:lnTo>
                <a:lnTo>
                  <a:pt x="3180" y="1189"/>
                </a:lnTo>
                <a:lnTo>
                  <a:pt x="3180" y="1189"/>
                </a:lnTo>
                <a:lnTo>
                  <a:pt x="3180" y="1189"/>
                </a:lnTo>
                <a:lnTo>
                  <a:pt x="3180" y="1189"/>
                </a:lnTo>
                <a:lnTo>
                  <a:pt x="3180" y="1189"/>
                </a:lnTo>
                <a:lnTo>
                  <a:pt x="3181" y="1189"/>
                </a:lnTo>
                <a:lnTo>
                  <a:pt x="3181" y="1189"/>
                </a:lnTo>
                <a:lnTo>
                  <a:pt x="3181" y="1189"/>
                </a:lnTo>
                <a:lnTo>
                  <a:pt x="3181" y="1189"/>
                </a:lnTo>
                <a:lnTo>
                  <a:pt x="3182" y="1189"/>
                </a:lnTo>
                <a:lnTo>
                  <a:pt x="3182" y="1189"/>
                </a:lnTo>
                <a:lnTo>
                  <a:pt x="3182" y="1189"/>
                </a:lnTo>
                <a:lnTo>
                  <a:pt x="3182" y="1189"/>
                </a:lnTo>
                <a:lnTo>
                  <a:pt x="3182" y="1189"/>
                </a:lnTo>
                <a:lnTo>
                  <a:pt x="3183" y="1189"/>
                </a:lnTo>
                <a:lnTo>
                  <a:pt x="3183" y="1189"/>
                </a:lnTo>
                <a:lnTo>
                  <a:pt x="3183" y="1189"/>
                </a:lnTo>
                <a:lnTo>
                  <a:pt x="3184" y="1189"/>
                </a:lnTo>
                <a:lnTo>
                  <a:pt x="3184" y="1189"/>
                </a:lnTo>
                <a:lnTo>
                  <a:pt x="3184" y="1189"/>
                </a:lnTo>
                <a:lnTo>
                  <a:pt x="3184" y="1189"/>
                </a:lnTo>
                <a:lnTo>
                  <a:pt x="3185" y="1189"/>
                </a:lnTo>
                <a:lnTo>
                  <a:pt x="3185" y="1189"/>
                </a:lnTo>
                <a:lnTo>
                  <a:pt x="3185" y="1189"/>
                </a:lnTo>
                <a:lnTo>
                  <a:pt x="3185" y="1189"/>
                </a:lnTo>
                <a:lnTo>
                  <a:pt x="3185" y="1189"/>
                </a:lnTo>
                <a:lnTo>
                  <a:pt x="3186" y="1189"/>
                </a:lnTo>
                <a:lnTo>
                  <a:pt x="3186" y="1189"/>
                </a:lnTo>
                <a:lnTo>
                  <a:pt x="3186" y="1189"/>
                </a:lnTo>
                <a:lnTo>
                  <a:pt x="3187" y="1189"/>
                </a:lnTo>
                <a:lnTo>
                  <a:pt x="3187" y="1189"/>
                </a:lnTo>
                <a:lnTo>
                  <a:pt x="3187" y="1189"/>
                </a:lnTo>
                <a:lnTo>
                  <a:pt x="3187" y="1189"/>
                </a:lnTo>
                <a:lnTo>
                  <a:pt x="3187" y="1189"/>
                </a:lnTo>
                <a:lnTo>
                  <a:pt x="3188" y="1189"/>
                </a:lnTo>
                <a:lnTo>
                  <a:pt x="3188" y="1189"/>
                </a:lnTo>
                <a:lnTo>
                  <a:pt x="3188" y="1189"/>
                </a:lnTo>
                <a:lnTo>
                  <a:pt x="3188" y="1189"/>
                </a:lnTo>
                <a:lnTo>
                  <a:pt x="3189" y="1189"/>
                </a:lnTo>
                <a:lnTo>
                  <a:pt x="3189" y="1189"/>
                </a:lnTo>
                <a:lnTo>
                  <a:pt x="3189" y="1189"/>
                </a:lnTo>
                <a:lnTo>
                  <a:pt x="3189" y="1189"/>
                </a:lnTo>
                <a:lnTo>
                  <a:pt x="3189" y="1189"/>
                </a:lnTo>
                <a:lnTo>
                  <a:pt x="3190" y="1189"/>
                </a:lnTo>
                <a:lnTo>
                  <a:pt x="3190" y="1189"/>
                </a:lnTo>
                <a:lnTo>
                  <a:pt x="3190" y="1189"/>
                </a:lnTo>
                <a:lnTo>
                  <a:pt x="3191" y="1189"/>
                </a:lnTo>
                <a:lnTo>
                  <a:pt x="3191" y="1189"/>
                </a:lnTo>
                <a:lnTo>
                  <a:pt x="3191" y="1189"/>
                </a:lnTo>
                <a:lnTo>
                  <a:pt x="3191" y="1189"/>
                </a:lnTo>
                <a:lnTo>
                  <a:pt x="3191" y="1189"/>
                </a:lnTo>
                <a:lnTo>
                  <a:pt x="3192" y="1189"/>
                </a:lnTo>
                <a:lnTo>
                  <a:pt x="3192" y="1189"/>
                </a:lnTo>
                <a:lnTo>
                  <a:pt x="3192" y="1189"/>
                </a:lnTo>
                <a:lnTo>
                  <a:pt x="3192" y="1189"/>
                </a:lnTo>
                <a:lnTo>
                  <a:pt x="3193" y="1189"/>
                </a:lnTo>
                <a:lnTo>
                  <a:pt x="3193" y="1189"/>
                </a:lnTo>
                <a:lnTo>
                  <a:pt x="3193" y="1189"/>
                </a:lnTo>
                <a:lnTo>
                  <a:pt x="3193" y="1189"/>
                </a:lnTo>
                <a:lnTo>
                  <a:pt x="3193" y="1189"/>
                </a:lnTo>
                <a:lnTo>
                  <a:pt x="3194" y="1189"/>
                </a:lnTo>
                <a:lnTo>
                  <a:pt x="3194" y="1189"/>
                </a:lnTo>
                <a:lnTo>
                  <a:pt x="3194" y="1189"/>
                </a:lnTo>
                <a:lnTo>
                  <a:pt x="3195" y="1189"/>
                </a:lnTo>
                <a:lnTo>
                  <a:pt x="3195" y="1189"/>
                </a:lnTo>
                <a:lnTo>
                  <a:pt x="3195" y="1189"/>
                </a:lnTo>
                <a:lnTo>
                  <a:pt x="3195" y="1189"/>
                </a:lnTo>
                <a:lnTo>
                  <a:pt x="3195" y="1189"/>
                </a:lnTo>
                <a:lnTo>
                  <a:pt x="3196" y="1189"/>
                </a:lnTo>
                <a:lnTo>
                  <a:pt x="3196" y="1189"/>
                </a:lnTo>
                <a:lnTo>
                  <a:pt x="3196" y="1189"/>
                </a:lnTo>
                <a:lnTo>
                  <a:pt x="3196" y="1189"/>
                </a:lnTo>
                <a:lnTo>
                  <a:pt x="3197" y="1189"/>
                </a:lnTo>
                <a:lnTo>
                  <a:pt x="3197" y="1189"/>
                </a:lnTo>
                <a:lnTo>
                  <a:pt x="3197" y="1189"/>
                </a:lnTo>
                <a:lnTo>
                  <a:pt x="3198" y="1189"/>
                </a:lnTo>
                <a:lnTo>
                  <a:pt x="3198" y="1189"/>
                </a:lnTo>
                <a:lnTo>
                  <a:pt x="3198" y="1189"/>
                </a:lnTo>
                <a:lnTo>
                  <a:pt x="3198" y="1189"/>
                </a:lnTo>
                <a:lnTo>
                  <a:pt x="3198" y="1189"/>
                </a:lnTo>
                <a:lnTo>
                  <a:pt x="3199" y="1189"/>
                </a:lnTo>
                <a:lnTo>
                  <a:pt x="3199" y="1189"/>
                </a:lnTo>
                <a:lnTo>
                  <a:pt x="3199" y="1189"/>
                </a:lnTo>
                <a:lnTo>
                  <a:pt x="3199" y="1189"/>
                </a:lnTo>
                <a:lnTo>
                  <a:pt x="3200" y="1189"/>
                </a:lnTo>
                <a:lnTo>
                  <a:pt x="3200" y="1189"/>
                </a:lnTo>
                <a:lnTo>
                  <a:pt x="3200" y="1189"/>
                </a:lnTo>
                <a:lnTo>
                  <a:pt x="3200" y="1189"/>
                </a:lnTo>
                <a:lnTo>
                  <a:pt x="3200" y="1189"/>
                </a:lnTo>
                <a:lnTo>
                  <a:pt x="3201" y="1189"/>
                </a:lnTo>
                <a:lnTo>
                  <a:pt x="3201" y="1189"/>
                </a:lnTo>
                <a:lnTo>
                  <a:pt x="3201" y="1189"/>
                </a:lnTo>
                <a:lnTo>
                  <a:pt x="3202" y="1189"/>
                </a:lnTo>
                <a:lnTo>
                  <a:pt x="3202" y="1189"/>
                </a:lnTo>
                <a:lnTo>
                  <a:pt x="3202" y="1189"/>
                </a:lnTo>
                <a:lnTo>
                  <a:pt x="3202" y="1189"/>
                </a:lnTo>
                <a:lnTo>
                  <a:pt x="3202" y="1189"/>
                </a:lnTo>
                <a:lnTo>
                  <a:pt x="3203" y="1189"/>
                </a:lnTo>
                <a:lnTo>
                  <a:pt x="3203" y="1189"/>
                </a:lnTo>
                <a:lnTo>
                  <a:pt x="3203" y="1189"/>
                </a:lnTo>
                <a:lnTo>
                  <a:pt x="3203" y="1189"/>
                </a:lnTo>
                <a:lnTo>
                  <a:pt x="3204" y="1189"/>
                </a:lnTo>
                <a:lnTo>
                  <a:pt x="3204" y="1189"/>
                </a:lnTo>
                <a:lnTo>
                  <a:pt x="3204" y="1189"/>
                </a:lnTo>
                <a:lnTo>
                  <a:pt x="3204" y="1189"/>
                </a:lnTo>
                <a:lnTo>
                  <a:pt x="3204" y="1189"/>
                </a:lnTo>
                <a:lnTo>
                  <a:pt x="3205" y="1189"/>
                </a:lnTo>
                <a:lnTo>
                  <a:pt x="3205" y="1189"/>
                </a:lnTo>
                <a:lnTo>
                  <a:pt x="3205" y="1189"/>
                </a:lnTo>
                <a:lnTo>
                  <a:pt x="3206" y="1189"/>
                </a:lnTo>
                <a:lnTo>
                  <a:pt x="3206" y="1189"/>
                </a:lnTo>
                <a:lnTo>
                  <a:pt x="3206" y="1189"/>
                </a:lnTo>
                <a:lnTo>
                  <a:pt x="3206" y="1189"/>
                </a:lnTo>
                <a:lnTo>
                  <a:pt x="3206" y="1189"/>
                </a:lnTo>
                <a:lnTo>
                  <a:pt x="3207" y="1189"/>
                </a:lnTo>
                <a:lnTo>
                  <a:pt x="3207" y="1189"/>
                </a:lnTo>
                <a:lnTo>
                  <a:pt x="3207" y="1189"/>
                </a:lnTo>
                <a:lnTo>
                  <a:pt x="3207" y="1189"/>
                </a:lnTo>
                <a:lnTo>
                  <a:pt x="3208" y="1189"/>
                </a:lnTo>
                <a:lnTo>
                  <a:pt x="3208" y="1189"/>
                </a:lnTo>
                <a:lnTo>
                  <a:pt x="3208" y="1189"/>
                </a:lnTo>
                <a:lnTo>
                  <a:pt x="3208" y="1189"/>
                </a:lnTo>
                <a:lnTo>
                  <a:pt x="3208" y="1189"/>
                </a:lnTo>
                <a:lnTo>
                  <a:pt x="3209" y="1189"/>
                </a:lnTo>
                <a:lnTo>
                  <a:pt x="3209" y="1189"/>
                </a:lnTo>
                <a:lnTo>
                  <a:pt x="3209" y="1189"/>
                </a:lnTo>
                <a:lnTo>
                  <a:pt x="3210" y="1189"/>
                </a:lnTo>
                <a:lnTo>
                  <a:pt x="3210" y="1189"/>
                </a:lnTo>
                <a:lnTo>
                  <a:pt x="3210" y="1189"/>
                </a:lnTo>
                <a:lnTo>
                  <a:pt x="3210" y="1189"/>
                </a:lnTo>
                <a:lnTo>
                  <a:pt x="3211" y="1189"/>
                </a:lnTo>
                <a:lnTo>
                  <a:pt x="3211" y="1189"/>
                </a:lnTo>
                <a:lnTo>
                  <a:pt x="3211" y="1189"/>
                </a:lnTo>
                <a:lnTo>
                  <a:pt x="3211" y="1189"/>
                </a:lnTo>
                <a:lnTo>
                  <a:pt x="3211" y="1189"/>
                </a:lnTo>
                <a:lnTo>
                  <a:pt x="3212" y="1189"/>
                </a:lnTo>
                <a:lnTo>
                  <a:pt x="3212" y="1189"/>
                </a:lnTo>
                <a:lnTo>
                  <a:pt x="3212" y="1189"/>
                </a:lnTo>
                <a:lnTo>
                  <a:pt x="3213" y="1189"/>
                </a:lnTo>
                <a:lnTo>
                  <a:pt x="3213" y="1189"/>
                </a:lnTo>
                <a:lnTo>
                  <a:pt x="3213" y="1189"/>
                </a:lnTo>
                <a:lnTo>
                  <a:pt x="3213" y="1189"/>
                </a:lnTo>
                <a:lnTo>
                  <a:pt x="3213" y="1189"/>
                </a:lnTo>
                <a:lnTo>
                  <a:pt x="3214" y="1189"/>
                </a:lnTo>
                <a:lnTo>
                  <a:pt x="3214" y="1189"/>
                </a:lnTo>
                <a:lnTo>
                  <a:pt x="3214" y="1189"/>
                </a:lnTo>
                <a:lnTo>
                  <a:pt x="3214" y="1189"/>
                </a:lnTo>
                <a:lnTo>
                  <a:pt x="3215" y="1189"/>
                </a:lnTo>
                <a:lnTo>
                  <a:pt x="3215" y="1189"/>
                </a:lnTo>
                <a:lnTo>
                  <a:pt x="3215" y="1189"/>
                </a:lnTo>
                <a:lnTo>
                  <a:pt x="3215" y="1189"/>
                </a:lnTo>
                <a:lnTo>
                  <a:pt x="3215" y="1189"/>
                </a:lnTo>
                <a:lnTo>
                  <a:pt x="3216" y="1189"/>
                </a:lnTo>
                <a:lnTo>
                  <a:pt x="3216" y="1189"/>
                </a:lnTo>
                <a:lnTo>
                  <a:pt x="3216" y="1189"/>
                </a:lnTo>
                <a:lnTo>
                  <a:pt x="3217" y="1189"/>
                </a:lnTo>
                <a:lnTo>
                  <a:pt x="3217" y="1189"/>
                </a:lnTo>
                <a:lnTo>
                  <a:pt x="3217" y="1189"/>
                </a:lnTo>
                <a:lnTo>
                  <a:pt x="3217" y="1189"/>
                </a:lnTo>
                <a:lnTo>
                  <a:pt x="3217" y="1189"/>
                </a:lnTo>
                <a:lnTo>
                  <a:pt x="3218" y="1189"/>
                </a:lnTo>
                <a:lnTo>
                  <a:pt x="3218" y="1189"/>
                </a:lnTo>
                <a:lnTo>
                  <a:pt x="3218" y="1189"/>
                </a:lnTo>
                <a:lnTo>
                  <a:pt x="3218" y="1189"/>
                </a:lnTo>
                <a:lnTo>
                  <a:pt x="3219" y="1189"/>
                </a:lnTo>
                <a:lnTo>
                  <a:pt x="3219" y="1189"/>
                </a:lnTo>
                <a:lnTo>
                  <a:pt x="3219" y="1189"/>
                </a:lnTo>
                <a:lnTo>
                  <a:pt x="3219" y="1189"/>
                </a:lnTo>
                <a:lnTo>
                  <a:pt x="3219" y="1189"/>
                </a:lnTo>
                <a:lnTo>
                  <a:pt x="3220" y="1189"/>
                </a:lnTo>
                <a:lnTo>
                  <a:pt x="3220" y="1189"/>
                </a:lnTo>
                <a:lnTo>
                  <a:pt x="3220" y="1189"/>
                </a:lnTo>
                <a:lnTo>
                  <a:pt x="3221" y="1189"/>
                </a:lnTo>
                <a:lnTo>
                  <a:pt x="3221" y="1189"/>
                </a:lnTo>
                <a:lnTo>
                  <a:pt x="3221" y="1189"/>
                </a:lnTo>
                <a:lnTo>
                  <a:pt x="3221" y="1189"/>
                </a:lnTo>
                <a:lnTo>
                  <a:pt x="3221" y="1189"/>
                </a:lnTo>
                <a:lnTo>
                  <a:pt x="3222" y="1189"/>
                </a:lnTo>
                <a:lnTo>
                  <a:pt x="3222" y="1189"/>
                </a:lnTo>
                <a:lnTo>
                  <a:pt x="3222" y="1189"/>
                </a:lnTo>
                <a:lnTo>
                  <a:pt x="3222" y="1189"/>
                </a:lnTo>
                <a:lnTo>
                  <a:pt x="3223" y="1189"/>
                </a:lnTo>
                <a:lnTo>
                  <a:pt x="3223" y="1189"/>
                </a:lnTo>
                <a:lnTo>
                  <a:pt x="3223" y="1189"/>
                </a:lnTo>
                <a:lnTo>
                  <a:pt x="3224" y="1189"/>
                </a:lnTo>
                <a:lnTo>
                  <a:pt x="3224" y="1189"/>
                </a:lnTo>
                <a:lnTo>
                  <a:pt x="3224" y="1189"/>
                </a:lnTo>
                <a:lnTo>
                  <a:pt x="3224" y="1189"/>
                </a:lnTo>
                <a:lnTo>
                  <a:pt x="3224" y="1189"/>
                </a:lnTo>
                <a:lnTo>
                  <a:pt x="3225" y="1189"/>
                </a:lnTo>
                <a:lnTo>
                  <a:pt x="3225" y="1189"/>
                </a:lnTo>
                <a:lnTo>
                  <a:pt x="3225" y="1189"/>
                </a:lnTo>
                <a:lnTo>
                  <a:pt x="3225" y="1189"/>
                </a:lnTo>
                <a:lnTo>
                  <a:pt x="3226" y="1189"/>
                </a:lnTo>
                <a:lnTo>
                  <a:pt x="3226" y="1189"/>
                </a:lnTo>
                <a:lnTo>
                  <a:pt x="3226" y="1189"/>
                </a:lnTo>
                <a:lnTo>
                  <a:pt x="3226" y="1189"/>
                </a:lnTo>
                <a:lnTo>
                  <a:pt x="3226" y="1189"/>
                </a:lnTo>
                <a:lnTo>
                  <a:pt x="3227" y="1189"/>
                </a:lnTo>
                <a:lnTo>
                  <a:pt x="3227" y="1189"/>
                </a:lnTo>
                <a:lnTo>
                  <a:pt x="3227" y="1189"/>
                </a:lnTo>
                <a:lnTo>
                  <a:pt x="3228" y="1189"/>
                </a:lnTo>
                <a:lnTo>
                  <a:pt x="3228" y="1189"/>
                </a:lnTo>
                <a:lnTo>
                  <a:pt x="3228" y="1189"/>
                </a:lnTo>
                <a:lnTo>
                  <a:pt x="3228" y="1189"/>
                </a:lnTo>
                <a:lnTo>
                  <a:pt x="3228" y="1189"/>
                </a:lnTo>
                <a:lnTo>
                  <a:pt x="3229" y="1189"/>
                </a:lnTo>
                <a:lnTo>
                  <a:pt x="3229" y="1189"/>
                </a:lnTo>
                <a:lnTo>
                  <a:pt x="3229" y="1189"/>
                </a:lnTo>
                <a:lnTo>
                  <a:pt x="3229" y="1189"/>
                </a:lnTo>
                <a:lnTo>
                  <a:pt x="3230" y="1189"/>
                </a:lnTo>
                <a:lnTo>
                  <a:pt x="3230" y="1189"/>
                </a:lnTo>
                <a:lnTo>
                  <a:pt x="3230" y="1189"/>
                </a:lnTo>
                <a:lnTo>
                  <a:pt x="3230" y="1189"/>
                </a:lnTo>
                <a:lnTo>
                  <a:pt x="3230" y="1189"/>
                </a:lnTo>
                <a:lnTo>
                  <a:pt x="3231" y="1189"/>
                </a:lnTo>
                <a:lnTo>
                  <a:pt x="3231" y="1189"/>
                </a:lnTo>
                <a:lnTo>
                  <a:pt x="3231" y="1189"/>
                </a:lnTo>
                <a:lnTo>
                  <a:pt x="3232" y="1189"/>
                </a:lnTo>
                <a:lnTo>
                  <a:pt x="3232" y="1189"/>
                </a:lnTo>
                <a:lnTo>
                  <a:pt x="3232" y="1189"/>
                </a:lnTo>
                <a:lnTo>
                  <a:pt x="3232" y="1189"/>
                </a:lnTo>
                <a:lnTo>
                  <a:pt x="3232" y="1189"/>
                </a:lnTo>
                <a:lnTo>
                  <a:pt x="3233" y="1189"/>
                </a:lnTo>
                <a:lnTo>
                  <a:pt x="3233" y="1189"/>
                </a:lnTo>
                <a:lnTo>
                  <a:pt x="3233" y="1189"/>
                </a:lnTo>
                <a:lnTo>
                  <a:pt x="3233" y="1189"/>
                </a:lnTo>
                <a:lnTo>
                  <a:pt x="3234" y="1189"/>
                </a:lnTo>
                <a:lnTo>
                  <a:pt x="3234" y="1189"/>
                </a:lnTo>
                <a:lnTo>
                  <a:pt x="3234" y="1189"/>
                </a:lnTo>
                <a:lnTo>
                  <a:pt x="3234" y="1189"/>
                </a:lnTo>
                <a:lnTo>
                  <a:pt x="3234" y="1189"/>
                </a:lnTo>
                <a:lnTo>
                  <a:pt x="3235" y="1189"/>
                </a:lnTo>
                <a:lnTo>
                  <a:pt x="3235" y="1189"/>
                </a:lnTo>
                <a:lnTo>
                  <a:pt x="3235" y="1189"/>
                </a:lnTo>
                <a:lnTo>
                  <a:pt x="3236" y="1189"/>
                </a:lnTo>
                <a:lnTo>
                  <a:pt x="3236" y="1189"/>
                </a:lnTo>
                <a:lnTo>
                  <a:pt x="3236" y="1189"/>
                </a:lnTo>
                <a:lnTo>
                  <a:pt x="3236" y="1189"/>
                </a:lnTo>
                <a:lnTo>
                  <a:pt x="3236" y="1189"/>
                </a:lnTo>
                <a:lnTo>
                  <a:pt x="3237" y="1189"/>
                </a:lnTo>
                <a:lnTo>
                  <a:pt x="3237" y="1189"/>
                </a:lnTo>
                <a:lnTo>
                  <a:pt x="3237" y="1189"/>
                </a:lnTo>
                <a:lnTo>
                  <a:pt x="3237" y="1189"/>
                </a:lnTo>
                <a:lnTo>
                  <a:pt x="3238" y="1189"/>
                </a:lnTo>
                <a:lnTo>
                  <a:pt x="3238" y="1189"/>
                </a:lnTo>
                <a:lnTo>
                  <a:pt x="3238" y="1189"/>
                </a:lnTo>
                <a:lnTo>
                  <a:pt x="3239" y="1189"/>
                </a:lnTo>
                <a:lnTo>
                  <a:pt x="3239" y="1189"/>
                </a:lnTo>
                <a:lnTo>
                  <a:pt x="3239" y="1189"/>
                </a:lnTo>
                <a:lnTo>
                  <a:pt x="3239" y="1189"/>
                </a:lnTo>
                <a:lnTo>
                  <a:pt x="3239" y="1189"/>
                </a:lnTo>
                <a:lnTo>
                  <a:pt x="3240" y="1189"/>
                </a:lnTo>
                <a:lnTo>
                  <a:pt x="3240" y="1189"/>
                </a:lnTo>
                <a:lnTo>
                  <a:pt x="3240" y="1189"/>
                </a:lnTo>
                <a:lnTo>
                  <a:pt x="3240" y="1189"/>
                </a:lnTo>
                <a:lnTo>
                  <a:pt x="3241" y="1189"/>
                </a:lnTo>
                <a:lnTo>
                  <a:pt x="3241" y="1189"/>
                </a:lnTo>
                <a:lnTo>
                  <a:pt x="3241" y="1189"/>
                </a:lnTo>
                <a:lnTo>
                  <a:pt x="3241" y="1189"/>
                </a:lnTo>
                <a:lnTo>
                  <a:pt x="3241" y="1189"/>
                </a:lnTo>
                <a:lnTo>
                  <a:pt x="3242" y="1189"/>
                </a:lnTo>
                <a:lnTo>
                  <a:pt x="3242" y="1189"/>
                </a:lnTo>
                <a:lnTo>
                  <a:pt x="3242" y="1189"/>
                </a:lnTo>
                <a:lnTo>
                  <a:pt x="3243" y="1189"/>
                </a:lnTo>
                <a:lnTo>
                  <a:pt x="3243" y="1189"/>
                </a:lnTo>
                <a:lnTo>
                  <a:pt x="3243" y="1189"/>
                </a:lnTo>
                <a:lnTo>
                  <a:pt x="3243" y="1189"/>
                </a:lnTo>
                <a:lnTo>
                  <a:pt x="3243" y="1189"/>
                </a:lnTo>
                <a:lnTo>
                  <a:pt x="3244" y="1189"/>
                </a:lnTo>
                <a:lnTo>
                  <a:pt x="3244" y="1189"/>
                </a:lnTo>
                <a:lnTo>
                  <a:pt x="3244" y="1189"/>
                </a:lnTo>
                <a:lnTo>
                  <a:pt x="3244" y="1189"/>
                </a:lnTo>
                <a:lnTo>
                  <a:pt x="3245" y="1189"/>
                </a:lnTo>
                <a:lnTo>
                  <a:pt x="3245" y="1189"/>
                </a:lnTo>
                <a:lnTo>
                  <a:pt x="3245" y="1189"/>
                </a:lnTo>
                <a:lnTo>
                  <a:pt x="3245" y="1189"/>
                </a:lnTo>
                <a:lnTo>
                  <a:pt x="3245" y="1189"/>
                </a:lnTo>
                <a:lnTo>
                  <a:pt x="3246" y="1189"/>
                </a:lnTo>
                <a:lnTo>
                  <a:pt x="3246" y="1189"/>
                </a:lnTo>
                <a:lnTo>
                  <a:pt x="3246" y="1189"/>
                </a:lnTo>
                <a:lnTo>
                  <a:pt x="3247" y="1189"/>
                </a:lnTo>
                <a:lnTo>
                  <a:pt x="3247" y="1189"/>
                </a:lnTo>
                <a:lnTo>
                  <a:pt x="3247" y="1189"/>
                </a:lnTo>
                <a:lnTo>
                  <a:pt x="3247" y="1189"/>
                </a:lnTo>
                <a:lnTo>
                  <a:pt x="3247" y="1189"/>
                </a:lnTo>
                <a:lnTo>
                  <a:pt x="3248" y="1189"/>
                </a:lnTo>
                <a:lnTo>
                  <a:pt x="3248" y="1189"/>
                </a:lnTo>
                <a:lnTo>
                  <a:pt x="3248" y="1189"/>
                </a:lnTo>
                <a:lnTo>
                  <a:pt x="3248" y="1189"/>
                </a:lnTo>
                <a:lnTo>
                  <a:pt x="3249" y="1189"/>
                </a:lnTo>
                <a:lnTo>
                  <a:pt x="3249" y="1189"/>
                </a:lnTo>
                <a:lnTo>
                  <a:pt x="3249" y="1189"/>
                </a:lnTo>
                <a:lnTo>
                  <a:pt x="3249" y="1189"/>
                </a:lnTo>
                <a:lnTo>
                  <a:pt x="3249" y="1189"/>
                </a:lnTo>
                <a:lnTo>
                  <a:pt x="3250" y="1189"/>
                </a:lnTo>
                <a:lnTo>
                  <a:pt x="3250" y="1189"/>
                </a:lnTo>
                <a:lnTo>
                  <a:pt x="3250" y="1189"/>
                </a:lnTo>
                <a:lnTo>
                  <a:pt x="3251" y="1189"/>
                </a:lnTo>
                <a:lnTo>
                  <a:pt x="3251" y="1189"/>
                </a:lnTo>
                <a:lnTo>
                  <a:pt x="3251" y="1189"/>
                </a:lnTo>
                <a:lnTo>
                  <a:pt x="3251" y="1189"/>
                </a:lnTo>
                <a:lnTo>
                  <a:pt x="3252" y="1189"/>
                </a:lnTo>
                <a:lnTo>
                  <a:pt x="3252" y="1189"/>
                </a:lnTo>
                <a:lnTo>
                  <a:pt x="3252" y="1189"/>
                </a:lnTo>
                <a:lnTo>
                  <a:pt x="3252" y="1189"/>
                </a:lnTo>
                <a:lnTo>
                  <a:pt x="3252" y="1189"/>
                </a:lnTo>
                <a:lnTo>
                  <a:pt x="3253" y="1189"/>
                </a:lnTo>
                <a:lnTo>
                  <a:pt x="3253" y="1189"/>
                </a:lnTo>
                <a:lnTo>
                  <a:pt x="3253" y="1189"/>
                </a:lnTo>
                <a:lnTo>
                  <a:pt x="3253" y="1189"/>
                </a:lnTo>
                <a:lnTo>
                  <a:pt x="3254" y="1189"/>
                </a:lnTo>
                <a:lnTo>
                  <a:pt x="3254" y="1189"/>
                </a:lnTo>
                <a:lnTo>
                  <a:pt x="3254" y="1189"/>
                </a:lnTo>
                <a:lnTo>
                  <a:pt x="3254" y="1189"/>
                </a:lnTo>
                <a:lnTo>
                  <a:pt x="3255" y="1189"/>
                </a:lnTo>
                <a:lnTo>
                  <a:pt x="3255" y="1189"/>
                </a:lnTo>
                <a:lnTo>
                  <a:pt x="3255" y="1189"/>
                </a:lnTo>
                <a:lnTo>
                  <a:pt x="3255" y="1189"/>
                </a:lnTo>
                <a:lnTo>
                  <a:pt x="3256" y="1189"/>
                </a:lnTo>
                <a:lnTo>
                  <a:pt x="3256" y="1189"/>
                </a:lnTo>
                <a:lnTo>
                  <a:pt x="3256" y="1189"/>
                </a:lnTo>
                <a:lnTo>
                  <a:pt x="3256" y="1189"/>
                </a:lnTo>
                <a:lnTo>
                  <a:pt x="3256" y="1189"/>
                </a:lnTo>
                <a:lnTo>
                  <a:pt x="3257" y="1189"/>
                </a:lnTo>
                <a:lnTo>
                  <a:pt x="3257" y="1189"/>
                </a:lnTo>
                <a:lnTo>
                  <a:pt x="3257" y="1189"/>
                </a:lnTo>
                <a:lnTo>
                  <a:pt x="3257" y="1189"/>
                </a:lnTo>
                <a:lnTo>
                  <a:pt x="3258" y="1189"/>
                </a:lnTo>
                <a:lnTo>
                  <a:pt x="3258" y="1189"/>
                </a:lnTo>
                <a:lnTo>
                  <a:pt x="3258" y="1189"/>
                </a:lnTo>
                <a:lnTo>
                  <a:pt x="3258" y="1189"/>
                </a:lnTo>
                <a:lnTo>
                  <a:pt x="3259" y="1189"/>
                </a:lnTo>
                <a:lnTo>
                  <a:pt x="3259" y="1189"/>
                </a:lnTo>
                <a:lnTo>
                  <a:pt x="3259" y="1189"/>
                </a:lnTo>
                <a:lnTo>
                  <a:pt x="3259" y="1189"/>
                </a:lnTo>
                <a:lnTo>
                  <a:pt x="3260" y="1189"/>
                </a:lnTo>
                <a:lnTo>
                  <a:pt x="3260" y="1189"/>
                </a:lnTo>
                <a:lnTo>
                  <a:pt x="3260" y="1189"/>
                </a:lnTo>
                <a:lnTo>
                  <a:pt x="3260" y="1189"/>
                </a:lnTo>
                <a:lnTo>
                  <a:pt x="3260" y="1189"/>
                </a:lnTo>
                <a:lnTo>
                  <a:pt x="3261" y="1189"/>
                </a:lnTo>
                <a:lnTo>
                  <a:pt x="3261" y="1189"/>
                </a:lnTo>
                <a:lnTo>
                  <a:pt x="3261" y="1189"/>
                </a:lnTo>
                <a:lnTo>
                  <a:pt x="3262" y="1189"/>
                </a:lnTo>
                <a:lnTo>
                  <a:pt x="3262" y="1189"/>
                </a:lnTo>
                <a:lnTo>
                  <a:pt x="3262" y="1189"/>
                </a:lnTo>
                <a:lnTo>
                  <a:pt x="3262" y="1189"/>
                </a:lnTo>
                <a:lnTo>
                  <a:pt x="3262" y="1189"/>
                </a:lnTo>
                <a:lnTo>
                  <a:pt x="3263" y="1189"/>
                </a:lnTo>
                <a:lnTo>
                  <a:pt x="3263" y="1189"/>
                </a:lnTo>
                <a:lnTo>
                  <a:pt x="3263" y="1189"/>
                </a:lnTo>
                <a:lnTo>
                  <a:pt x="3263" y="1189"/>
                </a:lnTo>
                <a:lnTo>
                  <a:pt x="3264" y="1189"/>
                </a:lnTo>
                <a:lnTo>
                  <a:pt x="3264" y="1189"/>
                </a:lnTo>
                <a:lnTo>
                  <a:pt x="3264" y="1189"/>
                </a:lnTo>
                <a:lnTo>
                  <a:pt x="3264" y="1189"/>
                </a:lnTo>
                <a:lnTo>
                  <a:pt x="3265" y="1189"/>
                </a:lnTo>
                <a:lnTo>
                  <a:pt x="3265" y="1189"/>
                </a:lnTo>
                <a:lnTo>
                  <a:pt x="3265" y="1189"/>
                </a:lnTo>
                <a:lnTo>
                  <a:pt x="3265" y="1189"/>
                </a:lnTo>
                <a:lnTo>
                  <a:pt x="3266" y="1189"/>
                </a:lnTo>
                <a:lnTo>
                  <a:pt x="3266" y="1189"/>
                </a:lnTo>
                <a:lnTo>
                  <a:pt x="3266" y="1189"/>
                </a:lnTo>
                <a:lnTo>
                  <a:pt x="3266" y="1189"/>
                </a:lnTo>
                <a:lnTo>
                  <a:pt x="3267" y="1189"/>
                </a:lnTo>
                <a:lnTo>
                  <a:pt x="3267" y="1189"/>
                </a:lnTo>
                <a:lnTo>
                  <a:pt x="3267" y="1189"/>
                </a:lnTo>
                <a:lnTo>
                  <a:pt x="3267" y="1189"/>
                </a:lnTo>
                <a:lnTo>
                  <a:pt x="3267" y="1189"/>
                </a:lnTo>
                <a:lnTo>
                  <a:pt x="3268" y="1189"/>
                </a:lnTo>
                <a:lnTo>
                  <a:pt x="3268" y="1189"/>
                </a:lnTo>
                <a:lnTo>
                  <a:pt x="3268" y="1189"/>
                </a:lnTo>
                <a:lnTo>
                  <a:pt x="3268" y="1189"/>
                </a:lnTo>
                <a:lnTo>
                  <a:pt x="3269" y="1189"/>
                </a:lnTo>
                <a:lnTo>
                  <a:pt x="3269" y="1189"/>
                </a:lnTo>
                <a:lnTo>
                  <a:pt x="3269" y="1189"/>
                </a:lnTo>
                <a:lnTo>
                  <a:pt x="3269" y="1189"/>
                </a:lnTo>
                <a:lnTo>
                  <a:pt x="3270" y="1189"/>
                </a:lnTo>
                <a:lnTo>
                  <a:pt x="3270" y="1189"/>
                </a:lnTo>
                <a:lnTo>
                  <a:pt x="3270" y="1189"/>
                </a:lnTo>
                <a:lnTo>
                  <a:pt x="3270" y="1189"/>
                </a:lnTo>
                <a:lnTo>
                  <a:pt x="3271" y="1189"/>
                </a:lnTo>
                <a:lnTo>
                  <a:pt x="3271" y="1189"/>
                </a:lnTo>
                <a:lnTo>
                  <a:pt x="3271" y="1189"/>
                </a:lnTo>
                <a:lnTo>
                  <a:pt x="3271" y="1189"/>
                </a:lnTo>
                <a:lnTo>
                  <a:pt x="3271" y="1189"/>
                </a:lnTo>
                <a:lnTo>
                  <a:pt x="3272" y="1189"/>
                </a:lnTo>
                <a:lnTo>
                  <a:pt x="3272" y="1189"/>
                </a:lnTo>
                <a:lnTo>
                  <a:pt x="3272" y="1189"/>
                </a:lnTo>
                <a:lnTo>
                  <a:pt x="3272" y="1189"/>
                </a:lnTo>
                <a:lnTo>
                  <a:pt x="3273" y="1189"/>
                </a:lnTo>
                <a:lnTo>
                  <a:pt x="3273" y="1189"/>
                </a:lnTo>
                <a:lnTo>
                  <a:pt x="3273" y="1189"/>
                </a:lnTo>
                <a:lnTo>
                  <a:pt x="3273" y="1189"/>
                </a:lnTo>
                <a:lnTo>
                  <a:pt x="3274" y="1189"/>
                </a:lnTo>
                <a:lnTo>
                  <a:pt x="3274" y="1189"/>
                </a:lnTo>
                <a:lnTo>
                  <a:pt x="3274" y="1189"/>
                </a:lnTo>
                <a:lnTo>
                  <a:pt x="3274" y="1189"/>
                </a:lnTo>
                <a:lnTo>
                  <a:pt x="3275" y="1189"/>
                </a:lnTo>
                <a:lnTo>
                  <a:pt x="3275" y="1189"/>
                </a:lnTo>
                <a:lnTo>
                  <a:pt x="3275" y="1189"/>
                </a:lnTo>
                <a:lnTo>
                  <a:pt x="3275" y="1189"/>
                </a:lnTo>
                <a:lnTo>
                  <a:pt x="3275" y="1189"/>
                </a:lnTo>
                <a:lnTo>
                  <a:pt x="3276" y="1189"/>
                </a:lnTo>
                <a:lnTo>
                  <a:pt x="3276" y="1189"/>
                </a:lnTo>
                <a:lnTo>
                  <a:pt x="3276" y="1189"/>
                </a:lnTo>
                <a:lnTo>
                  <a:pt x="3276" y="1189"/>
                </a:lnTo>
                <a:lnTo>
                  <a:pt x="3277" y="1189"/>
                </a:lnTo>
                <a:lnTo>
                  <a:pt x="3277" y="1189"/>
                </a:lnTo>
                <a:lnTo>
                  <a:pt x="3277" y="1189"/>
                </a:lnTo>
                <a:lnTo>
                  <a:pt x="3278" y="1189"/>
                </a:lnTo>
                <a:lnTo>
                  <a:pt x="3278" y="1189"/>
                </a:lnTo>
                <a:lnTo>
                  <a:pt x="3278" y="1189"/>
                </a:lnTo>
                <a:lnTo>
                  <a:pt x="3278" y="1189"/>
                </a:lnTo>
                <a:lnTo>
                  <a:pt x="3278" y="1189"/>
                </a:lnTo>
                <a:lnTo>
                  <a:pt x="3279" y="1189"/>
                </a:lnTo>
                <a:lnTo>
                  <a:pt x="3279" y="1189"/>
                </a:lnTo>
                <a:lnTo>
                  <a:pt x="3279" y="1189"/>
                </a:lnTo>
                <a:lnTo>
                  <a:pt x="3279" y="1189"/>
                </a:lnTo>
                <a:lnTo>
                  <a:pt x="3280" y="1189"/>
                </a:lnTo>
                <a:lnTo>
                  <a:pt x="3280" y="1189"/>
                </a:lnTo>
                <a:lnTo>
                  <a:pt x="3280" y="1189"/>
                </a:lnTo>
                <a:lnTo>
                  <a:pt x="3280" y="1189"/>
                </a:lnTo>
                <a:lnTo>
                  <a:pt x="3281" y="1189"/>
                </a:lnTo>
                <a:lnTo>
                  <a:pt x="3281" y="1189"/>
                </a:lnTo>
                <a:lnTo>
                  <a:pt x="3281" y="1189"/>
                </a:lnTo>
                <a:lnTo>
                  <a:pt x="3281" y="1189"/>
                </a:lnTo>
                <a:lnTo>
                  <a:pt x="3282" y="1189"/>
                </a:lnTo>
                <a:lnTo>
                  <a:pt x="3282" y="1189"/>
                </a:lnTo>
                <a:lnTo>
                  <a:pt x="3282" y="1189"/>
                </a:lnTo>
                <a:lnTo>
                  <a:pt x="3282" y="1189"/>
                </a:lnTo>
                <a:lnTo>
                  <a:pt x="3282" y="1189"/>
                </a:lnTo>
                <a:lnTo>
                  <a:pt x="3283" y="1189"/>
                </a:lnTo>
                <a:lnTo>
                  <a:pt x="3283" y="1189"/>
                </a:lnTo>
                <a:lnTo>
                  <a:pt x="3283" y="1189"/>
                </a:lnTo>
                <a:lnTo>
                  <a:pt x="3283" y="1189"/>
                </a:lnTo>
                <a:lnTo>
                  <a:pt x="3284" y="1189"/>
                </a:lnTo>
                <a:lnTo>
                  <a:pt x="3284" y="1189"/>
                </a:lnTo>
                <a:lnTo>
                  <a:pt x="3284" y="1189"/>
                </a:lnTo>
                <a:lnTo>
                  <a:pt x="3284" y="1189"/>
                </a:lnTo>
                <a:lnTo>
                  <a:pt x="3285" y="1189"/>
                </a:lnTo>
                <a:lnTo>
                  <a:pt x="3285" y="1189"/>
                </a:lnTo>
                <a:lnTo>
                  <a:pt x="3285" y="1189"/>
                </a:lnTo>
                <a:lnTo>
                  <a:pt x="3285" y="1189"/>
                </a:lnTo>
                <a:lnTo>
                  <a:pt x="3286" y="1189"/>
                </a:lnTo>
                <a:lnTo>
                  <a:pt x="3286" y="1189"/>
                </a:lnTo>
                <a:lnTo>
                  <a:pt x="3286" y="1189"/>
                </a:lnTo>
                <a:lnTo>
                  <a:pt x="3286" y="1189"/>
                </a:lnTo>
                <a:lnTo>
                  <a:pt x="3286" y="1189"/>
                </a:lnTo>
                <a:lnTo>
                  <a:pt x="3287" y="1189"/>
                </a:lnTo>
                <a:lnTo>
                  <a:pt x="3287" y="1189"/>
                </a:lnTo>
                <a:lnTo>
                  <a:pt x="3287" y="1189"/>
                </a:lnTo>
                <a:lnTo>
                  <a:pt x="3287" y="1189"/>
                </a:lnTo>
                <a:lnTo>
                  <a:pt x="3288" y="1189"/>
                </a:lnTo>
                <a:lnTo>
                  <a:pt x="3288" y="1189"/>
                </a:lnTo>
                <a:lnTo>
                  <a:pt x="3288" y="1189"/>
                </a:lnTo>
                <a:lnTo>
                  <a:pt x="3288" y="1189"/>
                </a:lnTo>
                <a:lnTo>
                  <a:pt x="3289" y="1189"/>
                </a:lnTo>
                <a:lnTo>
                  <a:pt x="3289" y="1189"/>
                </a:lnTo>
                <a:lnTo>
                  <a:pt x="3289" y="1189"/>
                </a:lnTo>
                <a:lnTo>
                  <a:pt x="3289" y="1189"/>
                </a:lnTo>
                <a:lnTo>
                  <a:pt x="3290" y="1189"/>
                </a:lnTo>
                <a:lnTo>
                  <a:pt x="3290" y="1189"/>
                </a:lnTo>
                <a:lnTo>
                  <a:pt x="3290" y="1189"/>
                </a:lnTo>
                <a:lnTo>
                  <a:pt x="3290" y="1189"/>
                </a:lnTo>
                <a:lnTo>
                  <a:pt x="3291" y="1189"/>
                </a:lnTo>
                <a:lnTo>
                  <a:pt x="3291" y="1189"/>
                </a:lnTo>
                <a:lnTo>
                  <a:pt x="3291" y="1189"/>
                </a:lnTo>
                <a:lnTo>
                  <a:pt x="3291" y="1189"/>
                </a:lnTo>
                <a:lnTo>
                  <a:pt x="3291" y="1189"/>
                </a:lnTo>
                <a:lnTo>
                  <a:pt x="3292" y="1189"/>
                </a:lnTo>
                <a:lnTo>
                  <a:pt x="3292" y="1189"/>
                </a:lnTo>
                <a:lnTo>
                  <a:pt x="3292" y="1189"/>
                </a:lnTo>
                <a:lnTo>
                  <a:pt x="3293" y="1189"/>
                </a:lnTo>
                <a:lnTo>
                  <a:pt x="3293" y="1189"/>
                </a:lnTo>
                <a:lnTo>
                  <a:pt x="3293" y="1189"/>
                </a:lnTo>
                <a:lnTo>
                  <a:pt x="3293" y="1189"/>
                </a:lnTo>
                <a:lnTo>
                  <a:pt x="3293" y="1189"/>
                </a:lnTo>
                <a:lnTo>
                  <a:pt x="3294" y="1189"/>
                </a:lnTo>
                <a:lnTo>
                  <a:pt x="3294" y="1189"/>
                </a:lnTo>
                <a:lnTo>
                  <a:pt x="3294" y="1189"/>
                </a:lnTo>
                <a:lnTo>
                  <a:pt x="3294" y="1189"/>
                </a:lnTo>
                <a:lnTo>
                  <a:pt x="3295" y="1189"/>
                </a:lnTo>
                <a:lnTo>
                  <a:pt x="3295" y="1189"/>
                </a:lnTo>
                <a:lnTo>
                  <a:pt x="3295" y="1189"/>
                </a:lnTo>
                <a:lnTo>
                  <a:pt x="3295" y="1189"/>
                </a:lnTo>
                <a:lnTo>
                  <a:pt x="3295" y="1189"/>
                </a:lnTo>
                <a:lnTo>
                  <a:pt x="3296" y="1189"/>
                </a:lnTo>
                <a:lnTo>
                  <a:pt x="3296" y="1189"/>
                </a:lnTo>
                <a:lnTo>
                  <a:pt x="3296" y="1189"/>
                </a:lnTo>
                <a:lnTo>
                  <a:pt x="3297" y="1189"/>
                </a:lnTo>
                <a:lnTo>
                  <a:pt x="3297" y="1189"/>
                </a:lnTo>
                <a:lnTo>
                  <a:pt x="3297" y="1189"/>
                </a:lnTo>
                <a:lnTo>
                  <a:pt x="3297" y="1189"/>
                </a:lnTo>
                <a:lnTo>
                  <a:pt x="3297" y="1189"/>
                </a:lnTo>
                <a:lnTo>
                  <a:pt x="3298" y="1189"/>
                </a:lnTo>
                <a:lnTo>
                  <a:pt x="3298" y="1189"/>
                </a:lnTo>
                <a:lnTo>
                  <a:pt x="3298" y="1189"/>
                </a:lnTo>
                <a:lnTo>
                  <a:pt x="3298" y="1189"/>
                </a:lnTo>
                <a:lnTo>
                  <a:pt x="3299" y="1189"/>
                </a:lnTo>
                <a:lnTo>
                  <a:pt x="3299" y="1189"/>
                </a:lnTo>
                <a:lnTo>
                  <a:pt x="3299" y="1189"/>
                </a:lnTo>
                <a:lnTo>
                  <a:pt x="3299" y="1189"/>
                </a:lnTo>
                <a:lnTo>
                  <a:pt x="3300" y="1189"/>
                </a:lnTo>
                <a:lnTo>
                  <a:pt x="3300" y="1189"/>
                </a:lnTo>
                <a:lnTo>
                  <a:pt x="3300" y="1189"/>
                </a:lnTo>
                <a:lnTo>
                  <a:pt x="3300" y="1189"/>
                </a:lnTo>
                <a:lnTo>
                  <a:pt x="3301" y="1189"/>
                </a:lnTo>
                <a:lnTo>
                  <a:pt x="3301" y="1189"/>
                </a:lnTo>
                <a:lnTo>
                  <a:pt x="3301" y="1189"/>
                </a:lnTo>
                <a:lnTo>
                  <a:pt x="3301" y="1189"/>
                </a:lnTo>
                <a:lnTo>
                  <a:pt x="3301" y="1189"/>
                </a:lnTo>
                <a:lnTo>
                  <a:pt x="3302" y="1189"/>
                </a:lnTo>
                <a:lnTo>
                  <a:pt x="3302" y="1189"/>
                </a:lnTo>
                <a:lnTo>
                  <a:pt x="3302" y="1189"/>
                </a:lnTo>
                <a:lnTo>
                  <a:pt x="3302" y="1189"/>
                </a:lnTo>
                <a:lnTo>
                  <a:pt x="3303" y="1189"/>
                </a:lnTo>
                <a:lnTo>
                  <a:pt x="3303" y="1189"/>
                </a:lnTo>
                <a:lnTo>
                  <a:pt x="3303" y="1189"/>
                </a:lnTo>
                <a:lnTo>
                  <a:pt x="3304" y="1189"/>
                </a:lnTo>
                <a:lnTo>
                  <a:pt x="3304" y="1189"/>
                </a:lnTo>
                <a:lnTo>
                  <a:pt x="3304" y="1189"/>
                </a:lnTo>
                <a:lnTo>
                  <a:pt x="3304" y="1189"/>
                </a:lnTo>
                <a:lnTo>
                  <a:pt x="3304" y="1189"/>
                </a:lnTo>
                <a:lnTo>
                  <a:pt x="3305" y="1189"/>
                </a:lnTo>
                <a:lnTo>
                  <a:pt x="3305" y="1189"/>
                </a:lnTo>
                <a:lnTo>
                  <a:pt x="3305" y="1189"/>
                </a:lnTo>
                <a:lnTo>
                  <a:pt x="3305" y="1189"/>
                </a:lnTo>
                <a:lnTo>
                  <a:pt x="3306" y="1189"/>
                </a:lnTo>
                <a:lnTo>
                  <a:pt x="3306" y="1189"/>
                </a:lnTo>
                <a:lnTo>
                  <a:pt x="3306" y="1189"/>
                </a:lnTo>
                <a:lnTo>
                  <a:pt x="3306" y="1189"/>
                </a:lnTo>
                <a:lnTo>
                  <a:pt x="3306" y="1189"/>
                </a:lnTo>
                <a:lnTo>
                  <a:pt x="3307" y="1189"/>
                </a:lnTo>
                <a:lnTo>
                  <a:pt x="3307" y="1189"/>
                </a:lnTo>
                <a:lnTo>
                  <a:pt x="3307" y="1189"/>
                </a:lnTo>
                <a:lnTo>
                  <a:pt x="3308" y="1189"/>
                </a:lnTo>
                <a:lnTo>
                  <a:pt x="3308" y="1189"/>
                </a:lnTo>
                <a:lnTo>
                  <a:pt x="3308" y="1189"/>
                </a:lnTo>
                <a:lnTo>
                  <a:pt x="3308" y="1189"/>
                </a:lnTo>
                <a:lnTo>
                  <a:pt x="3308" y="1189"/>
                </a:lnTo>
                <a:lnTo>
                  <a:pt x="3309" y="1189"/>
                </a:lnTo>
                <a:lnTo>
                  <a:pt x="3309" y="1189"/>
                </a:lnTo>
                <a:lnTo>
                  <a:pt x="3309" y="1189"/>
                </a:lnTo>
                <a:lnTo>
                  <a:pt x="3309" y="1189"/>
                </a:lnTo>
                <a:lnTo>
                  <a:pt x="3310" y="1189"/>
                </a:lnTo>
                <a:lnTo>
                  <a:pt x="3310" y="1189"/>
                </a:lnTo>
                <a:lnTo>
                  <a:pt x="3310" y="1189"/>
                </a:lnTo>
                <a:lnTo>
                  <a:pt x="3310" y="1189"/>
                </a:lnTo>
                <a:lnTo>
                  <a:pt x="3310" y="1189"/>
                </a:lnTo>
                <a:lnTo>
                  <a:pt x="3311" y="1189"/>
                </a:lnTo>
                <a:lnTo>
                  <a:pt x="3311" y="1189"/>
                </a:lnTo>
                <a:lnTo>
                  <a:pt x="3311" y="1189"/>
                </a:lnTo>
                <a:lnTo>
                  <a:pt x="3312" y="1189"/>
                </a:lnTo>
                <a:lnTo>
                  <a:pt x="3312" y="1189"/>
                </a:lnTo>
                <a:lnTo>
                  <a:pt x="3312" y="1189"/>
                </a:lnTo>
                <a:lnTo>
                  <a:pt x="3312" y="1189"/>
                </a:lnTo>
                <a:lnTo>
                  <a:pt x="3312" y="1189"/>
                </a:lnTo>
                <a:lnTo>
                  <a:pt x="3313" y="1189"/>
                </a:lnTo>
                <a:lnTo>
                  <a:pt x="3313" y="1189"/>
                </a:lnTo>
                <a:lnTo>
                  <a:pt x="3313" y="1189"/>
                </a:lnTo>
                <a:lnTo>
                  <a:pt x="3313" y="1189"/>
                </a:lnTo>
                <a:lnTo>
                  <a:pt x="3314" y="1189"/>
                </a:lnTo>
                <a:lnTo>
                  <a:pt x="3314" y="1189"/>
                </a:lnTo>
                <a:lnTo>
                  <a:pt x="3314" y="1189"/>
                </a:lnTo>
                <a:lnTo>
                  <a:pt x="3314" y="1189"/>
                </a:lnTo>
                <a:lnTo>
                  <a:pt x="3314" y="1189"/>
                </a:lnTo>
                <a:lnTo>
                  <a:pt x="3315" y="1189"/>
                </a:lnTo>
                <a:lnTo>
                  <a:pt x="3315" y="1189"/>
                </a:lnTo>
                <a:lnTo>
                  <a:pt x="3315" y="1189"/>
                </a:lnTo>
                <a:lnTo>
                  <a:pt x="3316" y="1189"/>
                </a:lnTo>
                <a:lnTo>
                  <a:pt x="3316" y="1189"/>
                </a:lnTo>
                <a:lnTo>
                  <a:pt x="3316" y="1189"/>
                </a:lnTo>
                <a:lnTo>
                  <a:pt x="3316" y="1189"/>
                </a:lnTo>
                <a:lnTo>
                  <a:pt x="3316" y="1189"/>
                </a:lnTo>
                <a:lnTo>
                  <a:pt x="3317" y="1189"/>
                </a:lnTo>
                <a:lnTo>
                  <a:pt x="3317" y="1189"/>
                </a:lnTo>
                <a:lnTo>
                  <a:pt x="3317" y="1189"/>
                </a:lnTo>
                <a:lnTo>
                  <a:pt x="3317" y="1189"/>
                </a:lnTo>
                <a:lnTo>
                  <a:pt x="3318" y="1189"/>
                </a:lnTo>
                <a:lnTo>
                  <a:pt x="3318" y="1189"/>
                </a:lnTo>
                <a:lnTo>
                  <a:pt x="3318" y="1189"/>
                </a:lnTo>
                <a:lnTo>
                  <a:pt x="3319" y="1189"/>
                </a:lnTo>
                <a:lnTo>
                  <a:pt x="3319" y="1189"/>
                </a:lnTo>
                <a:lnTo>
                  <a:pt x="3319" y="1189"/>
                </a:lnTo>
                <a:lnTo>
                  <a:pt x="3319" y="1189"/>
                </a:lnTo>
                <a:lnTo>
                  <a:pt x="3319" y="1189"/>
                </a:lnTo>
                <a:lnTo>
                  <a:pt x="3320" y="1189"/>
                </a:lnTo>
                <a:lnTo>
                  <a:pt x="3320" y="1189"/>
                </a:lnTo>
                <a:lnTo>
                  <a:pt x="3320" y="1189"/>
                </a:lnTo>
                <a:lnTo>
                  <a:pt x="3320" y="1189"/>
                </a:lnTo>
                <a:lnTo>
                  <a:pt x="3321" y="1189"/>
                </a:lnTo>
                <a:lnTo>
                  <a:pt x="3321" y="1189"/>
                </a:lnTo>
                <a:lnTo>
                  <a:pt x="3321" y="1189"/>
                </a:lnTo>
                <a:lnTo>
                  <a:pt x="3321" y="1189"/>
                </a:lnTo>
                <a:lnTo>
                  <a:pt x="3321" y="1189"/>
                </a:lnTo>
                <a:lnTo>
                  <a:pt x="3322" y="1189"/>
                </a:lnTo>
                <a:lnTo>
                  <a:pt x="3322" y="1189"/>
                </a:lnTo>
                <a:lnTo>
                  <a:pt x="3322" y="1189"/>
                </a:lnTo>
                <a:lnTo>
                  <a:pt x="3323" y="1189"/>
                </a:lnTo>
                <a:lnTo>
                  <a:pt x="3323" y="1189"/>
                </a:lnTo>
                <a:lnTo>
                  <a:pt x="3323" y="1189"/>
                </a:lnTo>
                <a:lnTo>
                  <a:pt x="3323" y="1189"/>
                </a:lnTo>
                <a:lnTo>
                  <a:pt x="3323" y="1189"/>
                </a:lnTo>
                <a:lnTo>
                  <a:pt x="3324" y="1189"/>
                </a:lnTo>
                <a:lnTo>
                  <a:pt x="3324" y="1189"/>
                </a:lnTo>
                <a:lnTo>
                  <a:pt x="3324" y="1189"/>
                </a:lnTo>
                <a:lnTo>
                  <a:pt x="3324" y="1189"/>
                </a:lnTo>
                <a:lnTo>
                  <a:pt x="3325" y="1189"/>
                </a:lnTo>
                <a:lnTo>
                  <a:pt x="3325" y="1189"/>
                </a:lnTo>
                <a:lnTo>
                  <a:pt x="3325" y="1189"/>
                </a:lnTo>
                <a:lnTo>
                  <a:pt x="3325" y="1189"/>
                </a:lnTo>
                <a:lnTo>
                  <a:pt x="3325" y="1189"/>
                </a:lnTo>
                <a:lnTo>
                  <a:pt x="3326" y="1189"/>
                </a:lnTo>
                <a:lnTo>
                  <a:pt x="3326" y="1189"/>
                </a:lnTo>
                <a:lnTo>
                  <a:pt x="3326" y="1189"/>
                </a:lnTo>
                <a:lnTo>
                  <a:pt x="3327" y="1189"/>
                </a:lnTo>
                <a:lnTo>
                  <a:pt x="3327" y="1189"/>
                </a:lnTo>
                <a:lnTo>
                  <a:pt x="3327" y="1189"/>
                </a:lnTo>
                <a:lnTo>
                  <a:pt x="3327" y="1189"/>
                </a:lnTo>
                <a:lnTo>
                  <a:pt x="3327" y="1189"/>
                </a:lnTo>
                <a:lnTo>
                  <a:pt x="3328" y="1189"/>
                </a:lnTo>
                <a:lnTo>
                  <a:pt x="3328" y="1189"/>
                </a:lnTo>
                <a:lnTo>
                  <a:pt x="3328" y="1189"/>
                </a:lnTo>
                <a:lnTo>
                  <a:pt x="3328" y="1189"/>
                </a:lnTo>
                <a:lnTo>
                  <a:pt x="3329" y="1189"/>
                </a:lnTo>
                <a:lnTo>
                  <a:pt x="3329" y="1189"/>
                </a:lnTo>
                <a:lnTo>
                  <a:pt x="3329" y="1189"/>
                </a:lnTo>
                <a:lnTo>
                  <a:pt x="3329" y="1189"/>
                </a:lnTo>
                <a:lnTo>
                  <a:pt x="3329" y="1189"/>
                </a:lnTo>
                <a:lnTo>
                  <a:pt x="3330" y="1189"/>
                </a:lnTo>
                <a:lnTo>
                  <a:pt x="3330" y="1189"/>
                </a:lnTo>
                <a:lnTo>
                  <a:pt x="3330" y="1189"/>
                </a:lnTo>
                <a:lnTo>
                  <a:pt x="3331" y="1189"/>
                </a:lnTo>
                <a:lnTo>
                  <a:pt x="3331" y="1189"/>
                </a:lnTo>
                <a:lnTo>
                  <a:pt x="3331" y="1189"/>
                </a:lnTo>
                <a:lnTo>
                  <a:pt x="3331" y="1189"/>
                </a:lnTo>
                <a:lnTo>
                  <a:pt x="3332" y="1189"/>
                </a:lnTo>
                <a:lnTo>
                  <a:pt x="3332" y="1189"/>
                </a:lnTo>
                <a:lnTo>
                  <a:pt x="3332" y="1189"/>
                </a:lnTo>
                <a:lnTo>
                  <a:pt x="3332" y="1189"/>
                </a:lnTo>
                <a:lnTo>
                  <a:pt x="3332" y="1189"/>
                </a:lnTo>
                <a:lnTo>
                  <a:pt x="3333" y="1189"/>
                </a:lnTo>
                <a:lnTo>
                  <a:pt x="3333" y="1189"/>
                </a:lnTo>
                <a:lnTo>
                  <a:pt x="3333" y="1189"/>
                </a:lnTo>
                <a:lnTo>
                  <a:pt x="3334" y="1189"/>
                </a:lnTo>
                <a:lnTo>
                  <a:pt x="3334" y="1189"/>
                </a:lnTo>
                <a:lnTo>
                  <a:pt x="3334" y="1189"/>
                </a:lnTo>
                <a:lnTo>
                  <a:pt x="3334" y="1189"/>
                </a:lnTo>
                <a:lnTo>
                  <a:pt x="3334" y="1189"/>
                </a:lnTo>
                <a:lnTo>
                  <a:pt x="3335" y="1189"/>
                </a:lnTo>
                <a:lnTo>
                  <a:pt x="3335" y="1189"/>
                </a:lnTo>
                <a:lnTo>
                  <a:pt x="3335" y="1189"/>
                </a:lnTo>
                <a:lnTo>
                  <a:pt x="3335" y="1189"/>
                </a:lnTo>
                <a:lnTo>
                  <a:pt x="3336" y="1189"/>
                </a:lnTo>
                <a:lnTo>
                  <a:pt x="3336" y="1189"/>
                </a:lnTo>
                <a:lnTo>
                  <a:pt x="3336" y="1189"/>
                </a:lnTo>
                <a:lnTo>
                  <a:pt x="3336" y="1189"/>
                </a:lnTo>
                <a:lnTo>
                  <a:pt x="3336" y="1189"/>
                </a:lnTo>
                <a:lnTo>
                  <a:pt x="3337" y="1189"/>
                </a:lnTo>
                <a:lnTo>
                  <a:pt x="3337" y="1189"/>
                </a:lnTo>
                <a:lnTo>
                  <a:pt x="3337" y="1189"/>
                </a:lnTo>
                <a:lnTo>
                  <a:pt x="3338" y="1189"/>
                </a:lnTo>
                <a:lnTo>
                  <a:pt x="3338" y="1189"/>
                </a:lnTo>
                <a:lnTo>
                  <a:pt x="3338" y="1189"/>
                </a:lnTo>
                <a:lnTo>
                  <a:pt x="3338" y="1189"/>
                </a:lnTo>
                <a:lnTo>
                  <a:pt x="3338" y="1189"/>
                </a:lnTo>
                <a:lnTo>
                  <a:pt x="3339" y="1189"/>
                </a:lnTo>
                <a:lnTo>
                  <a:pt x="3339" y="1189"/>
                </a:lnTo>
                <a:lnTo>
                  <a:pt x="3339" y="1189"/>
                </a:lnTo>
                <a:lnTo>
                  <a:pt x="3339" y="1189"/>
                </a:lnTo>
                <a:lnTo>
                  <a:pt x="3340" y="1189"/>
                </a:lnTo>
                <a:lnTo>
                  <a:pt x="3340" y="1189"/>
                </a:lnTo>
                <a:lnTo>
                  <a:pt x="3340" y="1189"/>
                </a:lnTo>
                <a:lnTo>
                  <a:pt x="3340" y="1189"/>
                </a:lnTo>
                <a:lnTo>
                  <a:pt x="3340" y="1189"/>
                </a:lnTo>
                <a:lnTo>
                  <a:pt x="3341" y="1189"/>
                </a:lnTo>
                <a:lnTo>
                  <a:pt x="3341" y="1189"/>
                </a:lnTo>
                <a:lnTo>
                  <a:pt x="3341" y="1189"/>
                </a:lnTo>
                <a:lnTo>
                  <a:pt x="3342" y="1189"/>
                </a:lnTo>
                <a:lnTo>
                  <a:pt x="3342" y="1189"/>
                </a:lnTo>
                <a:lnTo>
                  <a:pt x="3342" y="1189"/>
                </a:lnTo>
                <a:lnTo>
                  <a:pt x="3342" y="1189"/>
                </a:lnTo>
                <a:lnTo>
                  <a:pt x="3342" y="1189"/>
                </a:lnTo>
                <a:lnTo>
                  <a:pt x="3343" y="1189"/>
                </a:lnTo>
                <a:lnTo>
                  <a:pt x="3343" y="1189"/>
                </a:lnTo>
                <a:lnTo>
                  <a:pt x="3343" y="1189"/>
                </a:lnTo>
                <a:lnTo>
                  <a:pt x="3343" y="1189"/>
                </a:lnTo>
                <a:lnTo>
                  <a:pt x="3344" y="1189"/>
                </a:lnTo>
                <a:lnTo>
                  <a:pt x="3344" y="1189"/>
                </a:lnTo>
                <a:lnTo>
                  <a:pt x="3344" y="1189"/>
                </a:lnTo>
                <a:lnTo>
                  <a:pt x="3345" y="1189"/>
                </a:lnTo>
                <a:lnTo>
                  <a:pt x="3345" y="1189"/>
                </a:lnTo>
                <a:lnTo>
                  <a:pt x="3345" y="1189"/>
                </a:lnTo>
                <a:lnTo>
                  <a:pt x="3345" y="1189"/>
                </a:lnTo>
                <a:lnTo>
                  <a:pt x="3345" y="1189"/>
                </a:lnTo>
                <a:lnTo>
                  <a:pt x="3346" y="1189"/>
                </a:lnTo>
                <a:lnTo>
                  <a:pt x="3346" y="1189"/>
                </a:lnTo>
                <a:lnTo>
                  <a:pt x="3346" y="1189"/>
                </a:lnTo>
                <a:lnTo>
                  <a:pt x="3346" y="1189"/>
                </a:lnTo>
                <a:lnTo>
                  <a:pt x="3347" y="1189"/>
                </a:lnTo>
                <a:lnTo>
                  <a:pt x="3347" y="1189"/>
                </a:lnTo>
                <a:lnTo>
                  <a:pt x="3347" y="1189"/>
                </a:lnTo>
                <a:lnTo>
                  <a:pt x="3347" y="1189"/>
                </a:lnTo>
                <a:lnTo>
                  <a:pt x="3347" y="1189"/>
                </a:lnTo>
                <a:lnTo>
                  <a:pt x="3348" y="1189"/>
                </a:lnTo>
                <a:lnTo>
                  <a:pt x="3348" y="1189"/>
                </a:lnTo>
                <a:lnTo>
                  <a:pt x="3348" y="1189"/>
                </a:lnTo>
                <a:lnTo>
                  <a:pt x="3349" y="1189"/>
                </a:lnTo>
                <a:lnTo>
                  <a:pt x="3349" y="1189"/>
                </a:lnTo>
                <a:lnTo>
                  <a:pt x="3349" y="1189"/>
                </a:lnTo>
                <a:lnTo>
                  <a:pt x="3349" y="1189"/>
                </a:lnTo>
                <a:lnTo>
                  <a:pt x="3349" y="1189"/>
                </a:lnTo>
                <a:lnTo>
                  <a:pt x="3350" y="1189"/>
                </a:lnTo>
                <a:lnTo>
                  <a:pt x="3350" y="1189"/>
                </a:lnTo>
                <a:lnTo>
                  <a:pt x="3350" y="1189"/>
                </a:lnTo>
                <a:lnTo>
                  <a:pt x="3350" y="1189"/>
                </a:lnTo>
                <a:lnTo>
                  <a:pt x="3351" y="1189"/>
                </a:lnTo>
                <a:lnTo>
                  <a:pt x="3351" y="1189"/>
                </a:lnTo>
                <a:lnTo>
                  <a:pt x="3351" y="1189"/>
                </a:lnTo>
                <a:lnTo>
                  <a:pt x="3351" y="1189"/>
                </a:lnTo>
                <a:lnTo>
                  <a:pt x="3351" y="1189"/>
                </a:lnTo>
                <a:lnTo>
                  <a:pt x="3352" y="1189"/>
                </a:lnTo>
                <a:lnTo>
                  <a:pt x="3352" y="1189"/>
                </a:lnTo>
                <a:lnTo>
                  <a:pt x="3352" y="1189"/>
                </a:lnTo>
                <a:lnTo>
                  <a:pt x="3353" y="1189"/>
                </a:lnTo>
                <a:lnTo>
                  <a:pt x="3353" y="1189"/>
                </a:lnTo>
                <a:lnTo>
                  <a:pt x="3353" y="1189"/>
                </a:lnTo>
                <a:lnTo>
                  <a:pt x="3353" y="1189"/>
                </a:lnTo>
                <a:lnTo>
                  <a:pt x="3353" y="1189"/>
                </a:lnTo>
                <a:lnTo>
                  <a:pt x="3354" y="1189"/>
                </a:lnTo>
                <a:lnTo>
                  <a:pt x="3354" y="1189"/>
                </a:lnTo>
                <a:lnTo>
                  <a:pt x="3354" y="1189"/>
                </a:lnTo>
                <a:lnTo>
                  <a:pt x="3354" y="1189"/>
                </a:lnTo>
                <a:lnTo>
                  <a:pt x="3355" y="1189"/>
                </a:lnTo>
                <a:lnTo>
                  <a:pt x="3355" y="1189"/>
                </a:lnTo>
                <a:lnTo>
                  <a:pt x="3355" y="1189"/>
                </a:lnTo>
                <a:lnTo>
                  <a:pt x="3355" y="1189"/>
                </a:lnTo>
                <a:lnTo>
                  <a:pt x="3355" y="1189"/>
                </a:lnTo>
                <a:lnTo>
                  <a:pt x="3356" y="1189"/>
                </a:lnTo>
                <a:lnTo>
                  <a:pt x="3356" y="1189"/>
                </a:lnTo>
                <a:lnTo>
                  <a:pt x="3356" y="1189"/>
                </a:lnTo>
                <a:lnTo>
                  <a:pt x="3357" y="1189"/>
                </a:lnTo>
                <a:lnTo>
                  <a:pt x="3357" y="1189"/>
                </a:lnTo>
                <a:lnTo>
                  <a:pt x="3357" y="1189"/>
                </a:lnTo>
                <a:lnTo>
                  <a:pt x="3357" y="1189"/>
                </a:lnTo>
                <a:lnTo>
                  <a:pt x="3358" y="1189"/>
                </a:lnTo>
                <a:lnTo>
                  <a:pt x="3358" y="1189"/>
                </a:lnTo>
                <a:lnTo>
                  <a:pt x="3358" y="1189"/>
                </a:lnTo>
                <a:lnTo>
                  <a:pt x="3358" y="1189"/>
                </a:lnTo>
                <a:lnTo>
                  <a:pt x="3358" y="1189"/>
                </a:lnTo>
                <a:lnTo>
                  <a:pt x="3359" y="1189"/>
                </a:lnTo>
                <a:lnTo>
                  <a:pt x="3359" y="1189"/>
                </a:lnTo>
                <a:lnTo>
                  <a:pt x="3359" y="1189"/>
                </a:lnTo>
                <a:lnTo>
                  <a:pt x="3360" y="1189"/>
                </a:lnTo>
                <a:lnTo>
                  <a:pt x="3360" y="1189"/>
                </a:lnTo>
                <a:lnTo>
                  <a:pt x="3360" y="1189"/>
                </a:lnTo>
                <a:lnTo>
                  <a:pt x="3360" y="1189"/>
                </a:lnTo>
                <a:lnTo>
                  <a:pt x="3360" y="1189"/>
                </a:lnTo>
                <a:lnTo>
                  <a:pt x="3361" y="1189"/>
                </a:lnTo>
                <a:lnTo>
                  <a:pt x="3361" y="1189"/>
                </a:lnTo>
                <a:lnTo>
                  <a:pt x="3361" y="1189"/>
                </a:lnTo>
                <a:lnTo>
                  <a:pt x="3361" y="1189"/>
                </a:lnTo>
                <a:lnTo>
                  <a:pt x="3362" y="1189"/>
                </a:lnTo>
                <a:lnTo>
                  <a:pt x="3362" y="1189"/>
                </a:lnTo>
                <a:lnTo>
                  <a:pt x="3362" y="1189"/>
                </a:lnTo>
                <a:lnTo>
                  <a:pt x="3362" y="1189"/>
                </a:lnTo>
                <a:lnTo>
                  <a:pt x="3362" y="1189"/>
                </a:lnTo>
                <a:lnTo>
                  <a:pt x="3363" y="1189"/>
                </a:lnTo>
                <a:lnTo>
                  <a:pt x="3363" y="1189"/>
                </a:lnTo>
                <a:lnTo>
                  <a:pt x="3363" y="1189"/>
                </a:lnTo>
                <a:lnTo>
                  <a:pt x="3364" y="1189"/>
                </a:lnTo>
                <a:lnTo>
                  <a:pt x="3364" y="1189"/>
                </a:lnTo>
                <a:lnTo>
                  <a:pt x="3364" y="1189"/>
                </a:lnTo>
                <a:lnTo>
                  <a:pt x="3364" y="1189"/>
                </a:lnTo>
                <a:lnTo>
                  <a:pt x="3364" y="1189"/>
                </a:lnTo>
                <a:lnTo>
                  <a:pt x="3365" y="1189"/>
                </a:lnTo>
                <a:lnTo>
                  <a:pt x="3365" y="1189"/>
                </a:lnTo>
                <a:lnTo>
                  <a:pt x="3365" y="1189"/>
                </a:lnTo>
                <a:lnTo>
                  <a:pt x="3365" y="1189"/>
                </a:lnTo>
                <a:lnTo>
                  <a:pt x="3366" y="1189"/>
                </a:lnTo>
                <a:lnTo>
                  <a:pt x="3366" y="1189"/>
                </a:lnTo>
                <a:lnTo>
                  <a:pt x="3366" y="1189"/>
                </a:lnTo>
                <a:lnTo>
                  <a:pt x="3366" y="1189"/>
                </a:lnTo>
                <a:lnTo>
                  <a:pt x="3366" y="1189"/>
                </a:lnTo>
                <a:lnTo>
                  <a:pt x="3367" y="1189"/>
                </a:lnTo>
                <a:lnTo>
                  <a:pt x="3367" y="1189"/>
                </a:lnTo>
                <a:lnTo>
                  <a:pt x="3367" y="1189"/>
                </a:lnTo>
                <a:lnTo>
                  <a:pt x="3368" y="1189"/>
                </a:lnTo>
                <a:lnTo>
                  <a:pt x="3368" y="1189"/>
                </a:lnTo>
                <a:lnTo>
                  <a:pt x="3368" y="1189"/>
                </a:lnTo>
                <a:lnTo>
                  <a:pt x="3368" y="1189"/>
                </a:lnTo>
                <a:lnTo>
                  <a:pt x="3368" y="1189"/>
                </a:lnTo>
                <a:lnTo>
                  <a:pt x="3369" y="1189"/>
                </a:lnTo>
                <a:lnTo>
                  <a:pt x="3369" y="1189"/>
                </a:lnTo>
                <a:lnTo>
                  <a:pt x="3369" y="1189"/>
                </a:lnTo>
                <a:lnTo>
                  <a:pt x="3369" y="1189"/>
                </a:lnTo>
                <a:lnTo>
                  <a:pt x="3370" y="1189"/>
                </a:lnTo>
                <a:lnTo>
                  <a:pt x="3370" y="1189"/>
                </a:lnTo>
                <a:lnTo>
                  <a:pt x="3370" y="1189"/>
                </a:lnTo>
                <a:lnTo>
                  <a:pt x="3371" y="1189"/>
                </a:lnTo>
                <a:lnTo>
                  <a:pt x="3371" y="1189"/>
                </a:lnTo>
                <a:lnTo>
                  <a:pt x="3371" y="1189"/>
                </a:lnTo>
                <a:lnTo>
                  <a:pt x="3371" y="1189"/>
                </a:lnTo>
                <a:lnTo>
                  <a:pt x="3371" y="1189"/>
                </a:lnTo>
                <a:lnTo>
                  <a:pt x="3372" y="1189"/>
                </a:lnTo>
                <a:lnTo>
                  <a:pt x="3372" y="1189"/>
                </a:lnTo>
                <a:lnTo>
                  <a:pt x="3372" y="1189"/>
                </a:lnTo>
                <a:lnTo>
                  <a:pt x="3372" y="1189"/>
                </a:lnTo>
                <a:lnTo>
                  <a:pt x="3373" y="1189"/>
                </a:lnTo>
                <a:lnTo>
                  <a:pt x="3373" y="1189"/>
                </a:lnTo>
                <a:lnTo>
                  <a:pt x="3373" y="1189"/>
                </a:lnTo>
                <a:lnTo>
                  <a:pt x="3373" y="1189"/>
                </a:lnTo>
                <a:lnTo>
                  <a:pt x="3373" y="1189"/>
                </a:lnTo>
                <a:lnTo>
                  <a:pt x="3374" y="1189"/>
                </a:lnTo>
                <a:lnTo>
                  <a:pt x="3374" y="1189"/>
                </a:lnTo>
                <a:lnTo>
                  <a:pt x="3374" y="1189"/>
                </a:lnTo>
                <a:lnTo>
                  <a:pt x="3375" y="1189"/>
                </a:lnTo>
                <a:lnTo>
                  <a:pt x="3375" y="1189"/>
                </a:lnTo>
                <a:lnTo>
                  <a:pt x="3375" y="1189"/>
                </a:lnTo>
                <a:lnTo>
                  <a:pt x="3375" y="1189"/>
                </a:lnTo>
                <a:lnTo>
                  <a:pt x="3375" y="1189"/>
                </a:lnTo>
                <a:lnTo>
                  <a:pt x="3376" y="1189"/>
                </a:lnTo>
                <a:lnTo>
                  <a:pt x="3376" y="1189"/>
                </a:lnTo>
                <a:lnTo>
                  <a:pt x="3376" y="1189"/>
                </a:lnTo>
                <a:lnTo>
                  <a:pt x="3376" y="1189"/>
                </a:lnTo>
                <a:lnTo>
                  <a:pt x="3377" y="1189"/>
                </a:lnTo>
                <a:lnTo>
                  <a:pt x="3377" y="1189"/>
                </a:lnTo>
                <a:lnTo>
                  <a:pt x="3377" y="1189"/>
                </a:lnTo>
                <a:lnTo>
                  <a:pt x="3377" y="1189"/>
                </a:lnTo>
                <a:lnTo>
                  <a:pt x="3377" y="1189"/>
                </a:lnTo>
                <a:lnTo>
                  <a:pt x="3378" y="1189"/>
                </a:lnTo>
                <a:lnTo>
                  <a:pt x="3378" y="1189"/>
                </a:lnTo>
                <a:lnTo>
                  <a:pt x="3378" y="1189"/>
                </a:lnTo>
                <a:lnTo>
                  <a:pt x="3379" y="1189"/>
                </a:lnTo>
                <a:lnTo>
                  <a:pt x="3379" y="1189"/>
                </a:lnTo>
                <a:lnTo>
                  <a:pt x="3379" y="1189"/>
                </a:lnTo>
                <a:lnTo>
                  <a:pt x="3379" y="1189"/>
                </a:lnTo>
                <a:lnTo>
                  <a:pt x="3379" y="1189"/>
                </a:lnTo>
                <a:lnTo>
                  <a:pt x="3380" y="1189"/>
                </a:lnTo>
                <a:lnTo>
                  <a:pt x="3380" y="1189"/>
                </a:lnTo>
                <a:lnTo>
                  <a:pt x="3380" y="1189"/>
                </a:lnTo>
                <a:lnTo>
                  <a:pt x="3380" y="1189"/>
                </a:lnTo>
                <a:lnTo>
                  <a:pt x="3381" y="1189"/>
                </a:lnTo>
                <a:lnTo>
                  <a:pt x="3381" y="1189"/>
                </a:lnTo>
                <a:lnTo>
                  <a:pt x="3381" y="1189"/>
                </a:lnTo>
                <a:lnTo>
                  <a:pt x="3381" y="1189"/>
                </a:lnTo>
                <a:lnTo>
                  <a:pt x="3381" y="1189"/>
                </a:lnTo>
                <a:lnTo>
                  <a:pt x="3382" y="1189"/>
                </a:lnTo>
                <a:lnTo>
                  <a:pt x="3382" y="1189"/>
                </a:lnTo>
                <a:lnTo>
                  <a:pt x="3382" y="1189"/>
                </a:lnTo>
                <a:lnTo>
                  <a:pt x="3383" y="1189"/>
                </a:lnTo>
                <a:lnTo>
                  <a:pt x="3383" y="1189"/>
                </a:lnTo>
                <a:lnTo>
                  <a:pt x="3383" y="1189"/>
                </a:lnTo>
                <a:lnTo>
                  <a:pt x="3383" y="1189"/>
                </a:lnTo>
                <a:lnTo>
                  <a:pt x="3384" y="1189"/>
                </a:lnTo>
                <a:lnTo>
                  <a:pt x="3384" y="1189"/>
                </a:lnTo>
                <a:lnTo>
                  <a:pt x="3384" y="1189"/>
                </a:lnTo>
                <a:lnTo>
                  <a:pt x="3384" y="1189"/>
                </a:lnTo>
                <a:lnTo>
                  <a:pt x="3384" y="1189"/>
                </a:lnTo>
                <a:lnTo>
                  <a:pt x="3385" y="1189"/>
                </a:lnTo>
                <a:lnTo>
                  <a:pt x="3385" y="1189"/>
                </a:lnTo>
                <a:lnTo>
                  <a:pt x="3385" y="1189"/>
                </a:lnTo>
                <a:lnTo>
                  <a:pt x="3386" y="1189"/>
                </a:lnTo>
                <a:lnTo>
                  <a:pt x="3386" y="1189"/>
                </a:lnTo>
                <a:lnTo>
                  <a:pt x="3386" y="1189"/>
                </a:lnTo>
                <a:lnTo>
                  <a:pt x="3386" y="1189"/>
                </a:lnTo>
                <a:lnTo>
                  <a:pt x="3386" y="1189"/>
                </a:lnTo>
                <a:lnTo>
                  <a:pt x="3387" y="1189"/>
                </a:lnTo>
                <a:lnTo>
                  <a:pt x="3387" y="1189"/>
                </a:lnTo>
                <a:lnTo>
                  <a:pt x="3387" y="1189"/>
                </a:lnTo>
                <a:lnTo>
                  <a:pt x="3387" y="1189"/>
                </a:lnTo>
                <a:lnTo>
                  <a:pt x="3388" y="1189"/>
                </a:lnTo>
                <a:lnTo>
                  <a:pt x="3388" y="1189"/>
                </a:lnTo>
                <a:lnTo>
                  <a:pt x="3388" y="1189"/>
                </a:lnTo>
                <a:lnTo>
                  <a:pt x="3388" y="1189"/>
                </a:lnTo>
                <a:lnTo>
                  <a:pt x="3388" y="1189"/>
                </a:lnTo>
                <a:lnTo>
                  <a:pt x="3389" y="1189"/>
                </a:lnTo>
                <a:lnTo>
                  <a:pt x="3389" y="1189"/>
                </a:lnTo>
                <a:lnTo>
                  <a:pt x="3389" y="1189"/>
                </a:lnTo>
                <a:lnTo>
                  <a:pt x="3390" y="1189"/>
                </a:lnTo>
                <a:lnTo>
                  <a:pt x="3390" y="1189"/>
                </a:lnTo>
                <a:lnTo>
                  <a:pt x="3390" y="1189"/>
                </a:lnTo>
                <a:lnTo>
                  <a:pt x="3390" y="1189"/>
                </a:lnTo>
                <a:lnTo>
                  <a:pt x="3390" y="1189"/>
                </a:lnTo>
                <a:lnTo>
                  <a:pt x="3391" y="1189"/>
                </a:lnTo>
                <a:lnTo>
                  <a:pt x="3391" y="1189"/>
                </a:lnTo>
                <a:lnTo>
                  <a:pt x="3391" y="1189"/>
                </a:lnTo>
                <a:lnTo>
                  <a:pt x="3391" y="1189"/>
                </a:lnTo>
                <a:lnTo>
                  <a:pt x="3392" y="1189"/>
                </a:lnTo>
                <a:lnTo>
                  <a:pt x="3392" y="1189"/>
                </a:lnTo>
                <a:lnTo>
                  <a:pt x="3392" y="1189"/>
                </a:lnTo>
                <a:lnTo>
                  <a:pt x="3392" y="1189"/>
                </a:lnTo>
                <a:lnTo>
                  <a:pt x="3392" y="1189"/>
                </a:lnTo>
                <a:lnTo>
                  <a:pt x="3393" y="1189"/>
                </a:lnTo>
                <a:lnTo>
                  <a:pt x="3393" y="1189"/>
                </a:lnTo>
                <a:lnTo>
                  <a:pt x="3393" y="1189"/>
                </a:lnTo>
                <a:lnTo>
                  <a:pt x="3394" y="1189"/>
                </a:lnTo>
                <a:lnTo>
                  <a:pt x="3394" y="1189"/>
                </a:lnTo>
                <a:lnTo>
                  <a:pt x="3394" y="1189"/>
                </a:lnTo>
                <a:lnTo>
                  <a:pt x="3394" y="1189"/>
                </a:lnTo>
                <a:lnTo>
                  <a:pt x="3394" y="1189"/>
                </a:lnTo>
                <a:lnTo>
                  <a:pt x="3395" y="1189"/>
                </a:lnTo>
                <a:lnTo>
                  <a:pt x="3395" y="1189"/>
                </a:lnTo>
                <a:lnTo>
                  <a:pt x="3395" y="1189"/>
                </a:lnTo>
                <a:lnTo>
                  <a:pt x="3395" y="1189"/>
                </a:lnTo>
                <a:lnTo>
                  <a:pt x="3396" y="1189"/>
                </a:lnTo>
                <a:lnTo>
                  <a:pt x="3396" y="1189"/>
                </a:lnTo>
                <a:lnTo>
                  <a:pt x="3396" y="1189"/>
                </a:lnTo>
                <a:lnTo>
                  <a:pt x="3396" y="1189"/>
                </a:lnTo>
                <a:lnTo>
                  <a:pt x="3396" y="1189"/>
                </a:lnTo>
                <a:lnTo>
                  <a:pt x="3397" y="1189"/>
                </a:lnTo>
                <a:lnTo>
                  <a:pt x="3397" y="1189"/>
                </a:lnTo>
                <a:lnTo>
                  <a:pt x="3397" y="1189"/>
                </a:lnTo>
                <a:lnTo>
                  <a:pt x="3398" y="1189"/>
                </a:lnTo>
                <a:lnTo>
                  <a:pt x="3398" y="1189"/>
                </a:lnTo>
                <a:lnTo>
                  <a:pt x="3398" y="1189"/>
                </a:lnTo>
                <a:lnTo>
                  <a:pt x="3398" y="1189"/>
                </a:lnTo>
                <a:lnTo>
                  <a:pt x="3399" y="1189"/>
                </a:lnTo>
                <a:lnTo>
                  <a:pt x="3399" y="1189"/>
                </a:lnTo>
                <a:lnTo>
                  <a:pt x="3399" y="1189"/>
                </a:lnTo>
                <a:lnTo>
                  <a:pt x="3399" y="1189"/>
                </a:lnTo>
                <a:lnTo>
                  <a:pt x="3399" y="1189"/>
                </a:lnTo>
                <a:lnTo>
                  <a:pt x="3400" y="1189"/>
                </a:lnTo>
                <a:lnTo>
                  <a:pt x="3400" y="1189"/>
                </a:lnTo>
                <a:lnTo>
                  <a:pt x="3400" y="1189"/>
                </a:lnTo>
                <a:lnTo>
                  <a:pt x="3400" y="1189"/>
                </a:lnTo>
                <a:lnTo>
                  <a:pt x="3401" y="1189"/>
                </a:lnTo>
                <a:lnTo>
                  <a:pt x="3401" y="1189"/>
                </a:lnTo>
                <a:lnTo>
                  <a:pt x="3401" y="1189"/>
                </a:lnTo>
                <a:lnTo>
                  <a:pt x="3401" y="1189"/>
                </a:lnTo>
                <a:lnTo>
                  <a:pt x="3402" y="1189"/>
                </a:lnTo>
                <a:lnTo>
                  <a:pt x="3402" y="1189"/>
                </a:lnTo>
                <a:lnTo>
                  <a:pt x="3402" y="1189"/>
                </a:lnTo>
                <a:lnTo>
                  <a:pt x="3402" y="1189"/>
                </a:lnTo>
                <a:lnTo>
                  <a:pt x="3403" y="1189"/>
                </a:lnTo>
                <a:lnTo>
                  <a:pt x="3403" y="1189"/>
                </a:lnTo>
                <a:lnTo>
                  <a:pt x="3403" y="1189"/>
                </a:lnTo>
                <a:lnTo>
                  <a:pt x="3403" y="1189"/>
                </a:lnTo>
                <a:lnTo>
                  <a:pt x="3403" y="1189"/>
                </a:lnTo>
                <a:lnTo>
                  <a:pt x="3404" y="1189"/>
                </a:lnTo>
                <a:lnTo>
                  <a:pt x="3404" y="1189"/>
                </a:lnTo>
                <a:lnTo>
                  <a:pt x="3404" y="1189"/>
                </a:lnTo>
                <a:lnTo>
                  <a:pt x="3404" y="1189"/>
                </a:lnTo>
                <a:lnTo>
                  <a:pt x="3405" y="1189"/>
                </a:lnTo>
                <a:lnTo>
                  <a:pt x="3405" y="1189"/>
                </a:lnTo>
                <a:lnTo>
                  <a:pt x="3405" y="1189"/>
                </a:lnTo>
                <a:lnTo>
                  <a:pt x="3405" y="1189"/>
                </a:lnTo>
                <a:lnTo>
                  <a:pt x="3406" y="1189"/>
                </a:lnTo>
                <a:lnTo>
                  <a:pt x="3406" y="1189"/>
                </a:lnTo>
                <a:lnTo>
                  <a:pt x="3406" y="1189"/>
                </a:lnTo>
                <a:lnTo>
                  <a:pt x="3406" y="1189"/>
                </a:lnTo>
                <a:lnTo>
                  <a:pt x="3407" y="1189"/>
                </a:lnTo>
                <a:lnTo>
                  <a:pt x="3407" y="1189"/>
                </a:lnTo>
                <a:lnTo>
                  <a:pt x="3407" y="1189"/>
                </a:lnTo>
                <a:lnTo>
                  <a:pt x="3407" y="1189"/>
                </a:lnTo>
                <a:lnTo>
                  <a:pt x="3407" y="1189"/>
                </a:lnTo>
                <a:lnTo>
                  <a:pt x="3408" y="1189"/>
                </a:lnTo>
                <a:lnTo>
                  <a:pt x="3408" y="1189"/>
                </a:lnTo>
                <a:lnTo>
                  <a:pt x="3408" y="1189"/>
                </a:lnTo>
                <a:lnTo>
                  <a:pt x="3409" y="1189"/>
                </a:lnTo>
                <a:lnTo>
                  <a:pt x="3409" y="1189"/>
                </a:lnTo>
                <a:lnTo>
                  <a:pt x="3409" y="1189"/>
                </a:lnTo>
                <a:lnTo>
                  <a:pt x="3409" y="1189"/>
                </a:lnTo>
                <a:lnTo>
                  <a:pt x="3409" y="1189"/>
                </a:lnTo>
                <a:lnTo>
                  <a:pt x="3410" y="1189"/>
                </a:lnTo>
                <a:lnTo>
                  <a:pt x="3410" y="1189"/>
                </a:lnTo>
                <a:lnTo>
                  <a:pt x="3410" y="1189"/>
                </a:lnTo>
                <a:lnTo>
                  <a:pt x="3410" y="1189"/>
                </a:lnTo>
                <a:lnTo>
                  <a:pt x="3411" y="1189"/>
                </a:lnTo>
                <a:lnTo>
                  <a:pt x="3411" y="1189"/>
                </a:lnTo>
                <a:lnTo>
                  <a:pt x="3411" y="1189"/>
                </a:lnTo>
                <a:lnTo>
                  <a:pt x="3411" y="1189"/>
                </a:lnTo>
                <a:lnTo>
                  <a:pt x="3412" y="1189"/>
                </a:lnTo>
                <a:lnTo>
                  <a:pt x="3412" y="1189"/>
                </a:lnTo>
                <a:lnTo>
                  <a:pt x="3412" y="1189"/>
                </a:lnTo>
                <a:lnTo>
                  <a:pt x="3412" y="1189"/>
                </a:lnTo>
                <a:lnTo>
                  <a:pt x="3413" y="1189"/>
                </a:lnTo>
                <a:lnTo>
                  <a:pt x="3413" y="1189"/>
                </a:lnTo>
                <a:lnTo>
                  <a:pt x="3413" y="1189"/>
                </a:lnTo>
                <a:lnTo>
                  <a:pt x="3413" y="1189"/>
                </a:lnTo>
                <a:lnTo>
                  <a:pt x="3414" y="1189"/>
                </a:lnTo>
                <a:lnTo>
                  <a:pt x="3414" y="1189"/>
                </a:lnTo>
                <a:lnTo>
                  <a:pt x="3414" y="1189"/>
                </a:lnTo>
                <a:lnTo>
                  <a:pt x="3414" y="1189"/>
                </a:lnTo>
                <a:lnTo>
                  <a:pt x="3414" y="1189"/>
                </a:lnTo>
                <a:lnTo>
                  <a:pt x="3415" y="1189"/>
                </a:lnTo>
                <a:lnTo>
                  <a:pt x="3415" y="1189"/>
                </a:lnTo>
                <a:lnTo>
                  <a:pt x="3415" y="1189"/>
                </a:lnTo>
                <a:lnTo>
                  <a:pt x="3415" y="1189"/>
                </a:lnTo>
                <a:lnTo>
                  <a:pt x="3416" y="1189"/>
                </a:lnTo>
                <a:lnTo>
                  <a:pt x="3416" y="1189"/>
                </a:lnTo>
                <a:lnTo>
                  <a:pt x="3416" y="1189"/>
                </a:lnTo>
                <a:lnTo>
                  <a:pt x="3416" y="1189"/>
                </a:lnTo>
                <a:lnTo>
                  <a:pt x="3417" y="1189"/>
                </a:lnTo>
                <a:lnTo>
                  <a:pt x="3417" y="1189"/>
                </a:lnTo>
                <a:lnTo>
                  <a:pt x="3417" y="1189"/>
                </a:lnTo>
                <a:lnTo>
                  <a:pt x="3417" y="1189"/>
                </a:lnTo>
                <a:lnTo>
                  <a:pt x="3418" y="1189"/>
                </a:lnTo>
                <a:lnTo>
                  <a:pt x="3418" y="1189"/>
                </a:lnTo>
                <a:lnTo>
                  <a:pt x="3418" y="1189"/>
                </a:lnTo>
                <a:lnTo>
                  <a:pt x="3418" y="1189"/>
                </a:lnTo>
                <a:lnTo>
                  <a:pt x="3418" y="1189"/>
                </a:lnTo>
                <a:lnTo>
                  <a:pt x="3419" y="1189"/>
                </a:lnTo>
                <a:lnTo>
                  <a:pt x="3419" y="1189"/>
                </a:lnTo>
                <a:lnTo>
                  <a:pt x="3419" y="1189"/>
                </a:lnTo>
                <a:lnTo>
                  <a:pt x="3419" y="1189"/>
                </a:lnTo>
                <a:lnTo>
                  <a:pt x="3420" y="1189"/>
                </a:lnTo>
                <a:lnTo>
                  <a:pt x="3420" y="1189"/>
                </a:lnTo>
                <a:lnTo>
                  <a:pt x="3420" y="1189"/>
                </a:lnTo>
                <a:lnTo>
                  <a:pt x="3420" y="1189"/>
                </a:lnTo>
                <a:lnTo>
                  <a:pt x="3421" y="1189"/>
                </a:lnTo>
                <a:lnTo>
                  <a:pt x="3421" y="1189"/>
                </a:lnTo>
                <a:lnTo>
                  <a:pt x="3421" y="1189"/>
                </a:lnTo>
                <a:lnTo>
                  <a:pt x="3421" y="1189"/>
                </a:lnTo>
                <a:lnTo>
                  <a:pt x="3422" y="1189"/>
                </a:lnTo>
                <a:lnTo>
                  <a:pt x="3422" y="1189"/>
                </a:lnTo>
                <a:lnTo>
                  <a:pt x="3422" y="1189"/>
                </a:lnTo>
                <a:lnTo>
                  <a:pt x="3422" y="1189"/>
                </a:lnTo>
                <a:lnTo>
                  <a:pt x="3422" y="1189"/>
                </a:lnTo>
                <a:lnTo>
                  <a:pt x="3423" y="1189"/>
                </a:lnTo>
                <a:lnTo>
                  <a:pt x="3423" y="1189"/>
                </a:lnTo>
                <a:lnTo>
                  <a:pt x="3423" y="1189"/>
                </a:lnTo>
                <a:lnTo>
                  <a:pt x="3423" y="1189"/>
                </a:lnTo>
                <a:lnTo>
                  <a:pt x="3424" y="1189"/>
                </a:lnTo>
                <a:lnTo>
                  <a:pt x="3424" y="1189"/>
                </a:lnTo>
                <a:lnTo>
                  <a:pt x="3424" y="1189"/>
                </a:lnTo>
                <a:lnTo>
                  <a:pt x="3425" y="1189"/>
                </a:lnTo>
                <a:lnTo>
                  <a:pt x="3425" y="1189"/>
                </a:lnTo>
                <a:lnTo>
                  <a:pt x="3425" y="1189"/>
                </a:lnTo>
                <a:lnTo>
                  <a:pt x="3425" y="1189"/>
                </a:lnTo>
                <a:lnTo>
                  <a:pt x="3425" y="1189"/>
                </a:lnTo>
                <a:lnTo>
                  <a:pt x="3426" y="1189"/>
                </a:lnTo>
                <a:lnTo>
                  <a:pt x="3426" y="1189"/>
                </a:lnTo>
                <a:lnTo>
                  <a:pt x="3426" y="1189"/>
                </a:lnTo>
                <a:lnTo>
                  <a:pt x="3426" y="1189"/>
                </a:lnTo>
                <a:lnTo>
                  <a:pt x="3427" y="1189"/>
                </a:lnTo>
                <a:lnTo>
                  <a:pt x="3427" y="1189"/>
                </a:lnTo>
                <a:lnTo>
                  <a:pt x="3427" y="1189"/>
                </a:lnTo>
                <a:lnTo>
                  <a:pt x="3427" y="1189"/>
                </a:lnTo>
                <a:lnTo>
                  <a:pt x="3428" y="1189"/>
                </a:lnTo>
                <a:lnTo>
                  <a:pt x="3428" y="1189"/>
                </a:lnTo>
                <a:lnTo>
                  <a:pt x="3428" y="1189"/>
                </a:lnTo>
                <a:lnTo>
                  <a:pt x="3428" y="1189"/>
                </a:lnTo>
                <a:lnTo>
                  <a:pt x="3429" y="1189"/>
                </a:lnTo>
                <a:lnTo>
                  <a:pt x="3429" y="1189"/>
                </a:lnTo>
                <a:lnTo>
                  <a:pt x="3429" y="1189"/>
                </a:lnTo>
                <a:lnTo>
                  <a:pt x="3429" y="1189"/>
                </a:lnTo>
                <a:lnTo>
                  <a:pt x="3429" y="1189"/>
                </a:lnTo>
                <a:lnTo>
                  <a:pt x="3430" y="1189"/>
                </a:lnTo>
                <a:lnTo>
                  <a:pt x="3430" y="1189"/>
                </a:lnTo>
                <a:lnTo>
                  <a:pt x="3430" y="1189"/>
                </a:lnTo>
                <a:lnTo>
                  <a:pt x="3430" y="1189"/>
                </a:lnTo>
                <a:lnTo>
                  <a:pt x="3431" y="1189"/>
                </a:lnTo>
                <a:lnTo>
                  <a:pt x="3431" y="1189"/>
                </a:lnTo>
                <a:lnTo>
                  <a:pt x="3431" y="1189"/>
                </a:lnTo>
                <a:lnTo>
                  <a:pt x="3431" y="1189"/>
                </a:lnTo>
                <a:lnTo>
                  <a:pt x="3432" y="1189"/>
                </a:lnTo>
                <a:lnTo>
                  <a:pt x="3432" y="1189"/>
                </a:lnTo>
                <a:lnTo>
                  <a:pt x="3432" y="1189"/>
                </a:lnTo>
                <a:lnTo>
                  <a:pt x="3432" y="1189"/>
                </a:lnTo>
                <a:lnTo>
                  <a:pt x="3433" y="1189"/>
                </a:lnTo>
                <a:lnTo>
                  <a:pt x="3433" y="1189"/>
                </a:lnTo>
                <a:lnTo>
                  <a:pt x="3433" y="1189"/>
                </a:lnTo>
                <a:lnTo>
                  <a:pt x="3433" y="1189"/>
                </a:lnTo>
                <a:lnTo>
                  <a:pt x="3433" y="1189"/>
                </a:lnTo>
                <a:lnTo>
                  <a:pt x="3434" y="1189"/>
                </a:lnTo>
                <a:lnTo>
                  <a:pt x="3434" y="1189"/>
                </a:lnTo>
                <a:lnTo>
                  <a:pt x="3434" y="1189"/>
                </a:lnTo>
                <a:lnTo>
                  <a:pt x="3434" y="1189"/>
                </a:lnTo>
                <a:lnTo>
                  <a:pt x="3435" y="1189"/>
                </a:lnTo>
                <a:lnTo>
                  <a:pt x="3435" y="1189"/>
                </a:lnTo>
                <a:lnTo>
                  <a:pt x="3435" y="1189"/>
                </a:lnTo>
                <a:lnTo>
                  <a:pt x="3435" y="1189"/>
                </a:lnTo>
                <a:lnTo>
                  <a:pt x="3436" y="1189"/>
                </a:lnTo>
                <a:lnTo>
                  <a:pt x="3436" y="1189"/>
                </a:lnTo>
                <a:lnTo>
                  <a:pt x="3436" y="1189"/>
                </a:lnTo>
                <a:lnTo>
                  <a:pt x="3436" y="1189"/>
                </a:lnTo>
                <a:lnTo>
                  <a:pt x="3437" y="1189"/>
                </a:lnTo>
                <a:lnTo>
                  <a:pt x="3437" y="1189"/>
                </a:lnTo>
                <a:lnTo>
                  <a:pt x="3437" y="1189"/>
                </a:lnTo>
                <a:lnTo>
                  <a:pt x="3437" y="1189"/>
                </a:lnTo>
                <a:lnTo>
                  <a:pt x="3438" y="1189"/>
                </a:lnTo>
                <a:lnTo>
                  <a:pt x="3438" y="1189"/>
                </a:lnTo>
                <a:lnTo>
                  <a:pt x="3438" y="1189"/>
                </a:lnTo>
                <a:lnTo>
                  <a:pt x="3438" y="1189"/>
                </a:lnTo>
                <a:lnTo>
                  <a:pt x="3438" y="1189"/>
                </a:lnTo>
                <a:lnTo>
                  <a:pt x="3439" y="1189"/>
                </a:lnTo>
                <a:lnTo>
                  <a:pt x="3439" y="1189"/>
                </a:lnTo>
                <a:lnTo>
                  <a:pt x="3439" y="1189"/>
                </a:lnTo>
                <a:lnTo>
                  <a:pt x="3440" y="1189"/>
                </a:lnTo>
                <a:lnTo>
                  <a:pt x="3440" y="1189"/>
                </a:lnTo>
                <a:lnTo>
                  <a:pt x="3440" y="1189"/>
                </a:lnTo>
                <a:lnTo>
                  <a:pt x="3440" y="1189"/>
                </a:lnTo>
                <a:lnTo>
                  <a:pt x="3440" y="1189"/>
                </a:lnTo>
                <a:lnTo>
                  <a:pt x="3441" y="1189"/>
                </a:lnTo>
                <a:lnTo>
                  <a:pt x="3441" y="1189"/>
                </a:lnTo>
                <a:lnTo>
                  <a:pt x="3441" y="1189"/>
                </a:lnTo>
                <a:lnTo>
                  <a:pt x="3441" y="1189"/>
                </a:lnTo>
                <a:lnTo>
                  <a:pt x="3442" y="1189"/>
                </a:lnTo>
                <a:lnTo>
                  <a:pt x="3442" y="1189"/>
                </a:lnTo>
                <a:lnTo>
                  <a:pt x="3442" y="1189"/>
                </a:lnTo>
                <a:lnTo>
                  <a:pt x="3442" y="1189"/>
                </a:lnTo>
                <a:lnTo>
                  <a:pt x="3442" y="1189"/>
                </a:lnTo>
                <a:lnTo>
                  <a:pt x="3443" y="1189"/>
                </a:lnTo>
                <a:lnTo>
                  <a:pt x="3443" y="1189"/>
                </a:lnTo>
                <a:lnTo>
                  <a:pt x="3443" y="1189"/>
                </a:lnTo>
                <a:lnTo>
                  <a:pt x="3444" y="1189"/>
                </a:lnTo>
                <a:lnTo>
                  <a:pt x="3444" y="1189"/>
                </a:lnTo>
                <a:lnTo>
                  <a:pt x="3444" y="1189"/>
                </a:lnTo>
                <a:lnTo>
                  <a:pt x="3444" y="1189"/>
                </a:lnTo>
                <a:lnTo>
                  <a:pt x="3444" y="1189"/>
                </a:lnTo>
                <a:lnTo>
                  <a:pt x="3445" y="1189"/>
                </a:lnTo>
                <a:lnTo>
                  <a:pt x="3445" y="1189"/>
                </a:lnTo>
                <a:lnTo>
                  <a:pt x="3445" y="1189"/>
                </a:lnTo>
                <a:lnTo>
                  <a:pt x="3445" y="1189"/>
                </a:lnTo>
                <a:lnTo>
                  <a:pt x="3446" y="1189"/>
                </a:lnTo>
                <a:lnTo>
                  <a:pt x="3446" y="1189"/>
                </a:lnTo>
                <a:lnTo>
                  <a:pt x="3446" y="1189"/>
                </a:lnTo>
                <a:lnTo>
                  <a:pt x="3446" y="1189"/>
                </a:lnTo>
                <a:lnTo>
                  <a:pt x="3447" y="1189"/>
                </a:lnTo>
                <a:lnTo>
                  <a:pt x="3447" y="1189"/>
                </a:lnTo>
                <a:lnTo>
                  <a:pt x="3447" y="1189"/>
                </a:lnTo>
                <a:lnTo>
                  <a:pt x="3447" y="1189"/>
                </a:lnTo>
                <a:lnTo>
                  <a:pt x="3448" y="1189"/>
                </a:lnTo>
                <a:lnTo>
                  <a:pt x="3448" y="1189"/>
                </a:lnTo>
                <a:lnTo>
                  <a:pt x="3448" y="1189"/>
                </a:lnTo>
                <a:lnTo>
                  <a:pt x="3448" y="1189"/>
                </a:lnTo>
                <a:lnTo>
                  <a:pt x="3448" y="1189"/>
                </a:lnTo>
                <a:lnTo>
                  <a:pt x="3449" y="1189"/>
                </a:lnTo>
                <a:lnTo>
                  <a:pt x="3449" y="1189"/>
                </a:lnTo>
                <a:lnTo>
                  <a:pt x="3449" y="1189"/>
                </a:lnTo>
                <a:lnTo>
                  <a:pt x="3449" y="1189"/>
                </a:lnTo>
                <a:lnTo>
                  <a:pt x="3450" y="1189"/>
                </a:lnTo>
                <a:lnTo>
                  <a:pt x="3450" y="1189"/>
                </a:lnTo>
                <a:lnTo>
                  <a:pt x="3450" y="1189"/>
                </a:lnTo>
                <a:lnTo>
                  <a:pt x="3451" y="1189"/>
                </a:lnTo>
                <a:lnTo>
                  <a:pt x="3451" y="1189"/>
                </a:lnTo>
                <a:lnTo>
                  <a:pt x="3451" y="1189"/>
                </a:lnTo>
                <a:lnTo>
                  <a:pt x="3451" y="1189"/>
                </a:lnTo>
                <a:lnTo>
                  <a:pt x="3451" y="1189"/>
                </a:lnTo>
                <a:lnTo>
                  <a:pt x="3452" y="1189"/>
                </a:lnTo>
                <a:lnTo>
                  <a:pt x="3452" y="1189"/>
                </a:lnTo>
                <a:lnTo>
                  <a:pt x="3452" y="1189"/>
                </a:lnTo>
                <a:lnTo>
                  <a:pt x="3452" y="1189"/>
                </a:lnTo>
                <a:lnTo>
                  <a:pt x="3453" y="1189"/>
                </a:lnTo>
                <a:lnTo>
                  <a:pt x="3453" y="1189"/>
                </a:lnTo>
                <a:lnTo>
                  <a:pt x="3453" y="1189"/>
                </a:lnTo>
                <a:lnTo>
                  <a:pt x="3453" y="1189"/>
                </a:lnTo>
                <a:lnTo>
                  <a:pt x="3453" y="1189"/>
                </a:lnTo>
                <a:lnTo>
                  <a:pt x="3454" y="1189"/>
                </a:lnTo>
                <a:lnTo>
                  <a:pt x="3454" y="1189"/>
                </a:lnTo>
                <a:lnTo>
                  <a:pt x="3454" y="1189"/>
                </a:lnTo>
                <a:lnTo>
                  <a:pt x="3455" y="1189"/>
                </a:lnTo>
                <a:lnTo>
                  <a:pt x="3455" y="1189"/>
                </a:lnTo>
                <a:lnTo>
                  <a:pt x="3455" y="1189"/>
                </a:lnTo>
                <a:lnTo>
                  <a:pt x="3455" y="1189"/>
                </a:lnTo>
                <a:lnTo>
                  <a:pt x="3455" y="1189"/>
                </a:lnTo>
                <a:lnTo>
                  <a:pt x="3456" y="1189"/>
                </a:lnTo>
                <a:lnTo>
                  <a:pt x="3456" y="1189"/>
                </a:lnTo>
                <a:lnTo>
                  <a:pt x="3456" y="1189"/>
                </a:lnTo>
                <a:lnTo>
                  <a:pt x="3456" y="1189"/>
                </a:lnTo>
                <a:lnTo>
                  <a:pt x="3457" y="1189"/>
                </a:lnTo>
                <a:lnTo>
                  <a:pt x="3457" y="1189"/>
                </a:lnTo>
                <a:lnTo>
                  <a:pt x="3457" y="1189"/>
                </a:lnTo>
                <a:lnTo>
                  <a:pt x="3457" y="1189"/>
                </a:lnTo>
                <a:lnTo>
                  <a:pt x="3457" y="1189"/>
                </a:lnTo>
                <a:lnTo>
                  <a:pt x="3458" y="1189"/>
                </a:lnTo>
                <a:lnTo>
                  <a:pt x="3458" y="1189"/>
                </a:lnTo>
                <a:lnTo>
                  <a:pt x="3458" y="1189"/>
                </a:lnTo>
                <a:lnTo>
                  <a:pt x="3459" y="1189"/>
                </a:lnTo>
                <a:lnTo>
                  <a:pt x="3459" y="1189"/>
                </a:lnTo>
                <a:lnTo>
                  <a:pt x="3459" y="1189"/>
                </a:lnTo>
                <a:lnTo>
                  <a:pt x="3459" y="1189"/>
                </a:lnTo>
                <a:lnTo>
                  <a:pt x="3459" y="1189"/>
                </a:lnTo>
                <a:lnTo>
                  <a:pt x="3460" y="1189"/>
                </a:lnTo>
                <a:lnTo>
                  <a:pt x="3460" y="1189"/>
                </a:lnTo>
                <a:lnTo>
                  <a:pt x="3460" y="1189"/>
                </a:lnTo>
                <a:lnTo>
                  <a:pt x="3460" y="1189"/>
                </a:lnTo>
                <a:lnTo>
                  <a:pt x="3461" y="1189"/>
                </a:lnTo>
                <a:lnTo>
                  <a:pt x="3461" y="1189"/>
                </a:lnTo>
                <a:lnTo>
                  <a:pt x="3461" y="1189"/>
                </a:lnTo>
                <a:lnTo>
                  <a:pt x="3461" y="1189"/>
                </a:lnTo>
                <a:lnTo>
                  <a:pt x="3461" y="1189"/>
                </a:lnTo>
                <a:lnTo>
                  <a:pt x="3462" y="1189"/>
                </a:lnTo>
                <a:lnTo>
                  <a:pt x="3462" y="1189"/>
                </a:lnTo>
                <a:lnTo>
                  <a:pt x="3462" y="1189"/>
                </a:lnTo>
                <a:lnTo>
                  <a:pt x="3463" y="1189"/>
                </a:lnTo>
                <a:lnTo>
                  <a:pt x="3463" y="1189"/>
                </a:lnTo>
                <a:lnTo>
                  <a:pt x="3463" y="1189"/>
                </a:lnTo>
                <a:lnTo>
                  <a:pt x="3463" y="1189"/>
                </a:lnTo>
                <a:lnTo>
                  <a:pt x="3464" y="1189"/>
                </a:lnTo>
                <a:lnTo>
                  <a:pt x="3464" y="1189"/>
                </a:lnTo>
                <a:lnTo>
                  <a:pt x="3464" y="1189"/>
                </a:lnTo>
                <a:lnTo>
                  <a:pt x="3464" y="1189"/>
                </a:lnTo>
                <a:lnTo>
                  <a:pt x="3464" y="1189"/>
                </a:lnTo>
                <a:lnTo>
                  <a:pt x="3465" y="1189"/>
                </a:lnTo>
                <a:lnTo>
                  <a:pt x="3465" y="1189"/>
                </a:lnTo>
                <a:lnTo>
                  <a:pt x="3465" y="1189"/>
                </a:lnTo>
                <a:lnTo>
                  <a:pt x="3466" y="1189"/>
                </a:lnTo>
                <a:lnTo>
                  <a:pt x="3466" y="1189"/>
                </a:lnTo>
                <a:lnTo>
                  <a:pt x="3466" y="1189"/>
                </a:lnTo>
                <a:lnTo>
                  <a:pt x="3466" y="1189"/>
                </a:lnTo>
                <a:lnTo>
                  <a:pt x="3466" y="1189"/>
                </a:lnTo>
                <a:lnTo>
                  <a:pt x="3467" y="1189"/>
                </a:lnTo>
                <a:lnTo>
                  <a:pt x="3467" y="1189"/>
                </a:lnTo>
                <a:lnTo>
                  <a:pt x="3467" y="1189"/>
                </a:lnTo>
                <a:lnTo>
                  <a:pt x="3467" y="1189"/>
                </a:lnTo>
                <a:lnTo>
                  <a:pt x="3468" y="1189"/>
                </a:lnTo>
                <a:lnTo>
                  <a:pt x="3468" y="1189"/>
                </a:lnTo>
                <a:lnTo>
                  <a:pt x="3468" y="1189"/>
                </a:lnTo>
                <a:lnTo>
                  <a:pt x="3468" y="1189"/>
                </a:lnTo>
                <a:lnTo>
                  <a:pt x="3468" y="1189"/>
                </a:lnTo>
                <a:lnTo>
                  <a:pt x="3469" y="1189"/>
                </a:lnTo>
                <a:lnTo>
                  <a:pt x="3469" y="1189"/>
                </a:lnTo>
                <a:lnTo>
                  <a:pt x="3469" y="1189"/>
                </a:lnTo>
                <a:lnTo>
                  <a:pt x="3470" y="1189"/>
                </a:lnTo>
                <a:lnTo>
                  <a:pt x="3470" y="1189"/>
                </a:lnTo>
                <a:lnTo>
                  <a:pt x="3470" y="1189"/>
                </a:lnTo>
                <a:lnTo>
                  <a:pt x="3470" y="1189"/>
                </a:lnTo>
                <a:lnTo>
                  <a:pt x="3470" y="1189"/>
                </a:lnTo>
                <a:lnTo>
                  <a:pt x="3471" y="1189"/>
                </a:lnTo>
                <a:lnTo>
                  <a:pt x="3471" y="1189"/>
                </a:lnTo>
                <a:lnTo>
                  <a:pt x="3471" y="1189"/>
                </a:lnTo>
                <a:lnTo>
                  <a:pt x="3471" y="1189"/>
                </a:lnTo>
                <a:lnTo>
                  <a:pt x="3472" y="1189"/>
                </a:lnTo>
                <a:lnTo>
                  <a:pt x="3472" y="1189"/>
                </a:lnTo>
                <a:lnTo>
                  <a:pt x="3472" y="1189"/>
                </a:lnTo>
                <a:lnTo>
                  <a:pt x="3472" y="1189"/>
                </a:lnTo>
                <a:lnTo>
                  <a:pt x="3472" y="1189"/>
                </a:lnTo>
                <a:lnTo>
                  <a:pt x="3473" y="1189"/>
                </a:lnTo>
                <a:lnTo>
                  <a:pt x="3473" y="1189"/>
                </a:lnTo>
                <a:lnTo>
                  <a:pt x="3473" y="1189"/>
                </a:lnTo>
                <a:lnTo>
                  <a:pt x="3474" y="1189"/>
                </a:lnTo>
                <a:lnTo>
                  <a:pt x="3474" y="1189"/>
                </a:lnTo>
                <a:lnTo>
                  <a:pt x="3474" y="1189"/>
                </a:lnTo>
                <a:lnTo>
                  <a:pt x="3474" y="1189"/>
                </a:lnTo>
                <a:lnTo>
                  <a:pt x="3474" y="1189"/>
                </a:lnTo>
                <a:lnTo>
                  <a:pt x="3475" y="1189"/>
                </a:lnTo>
                <a:lnTo>
                  <a:pt x="3475" y="1189"/>
                </a:lnTo>
                <a:lnTo>
                  <a:pt x="3475" y="1189"/>
                </a:lnTo>
                <a:lnTo>
                  <a:pt x="3475" y="1189"/>
                </a:lnTo>
                <a:lnTo>
                  <a:pt x="3476" y="1189"/>
                </a:lnTo>
                <a:lnTo>
                  <a:pt x="3476" y="1189"/>
                </a:lnTo>
                <a:lnTo>
                  <a:pt x="3476" y="1189"/>
                </a:lnTo>
                <a:lnTo>
                  <a:pt x="3476" y="1189"/>
                </a:lnTo>
                <a:lnTo>
                  <a:pt x="3476" y="1189"/>
                </a:lnTo>
                <a:lnTo>
                  <a:pt x="3477" y="1189"/>
                </a:lnTo>
                <a:lnTo>
                  <a:pt x="3477" y="1189"/>
                </a:lnTo>
                <a:lnTo>
                  <a:pt x="3477" y="1189"/>
                </a:lnTo>
                <a:lnTo>
                  <a:pt x="3478" y="1189"/>
                </a:lnTo>
                <a:lnTo>
                  <a:pt x="3478" y="1189"/>
                </a:lnTo>
                <a:lnTo>
                  <a:pt x="3478" y="1189"/>
                </a:lnTo>
                <a:lnTo>
                  <a:pt x="3478" y="1189"/>
                </a:lnTo>
                <a:lnTo>
                  <a:pt x="3479" y="1189"/>
                </a:lnTo>
                <a:lnTo>
                  <a:pt x="3479" y="1189"/>
                </a:lnTo>
                <a:lnTo>
                  <a:pt x="3479" y="1189"/>
                </a:lnTo>
                <a:lnTo>
                  <a:pt x="3479" y="1189"/>
                </a:lnTo>
                <a:lnTo>
                  <a:pt x="3479" y="1189"/>
                </a:lnTo>
                <a:lnTo>
                  <a:pt x="3480" y="1189"/>
                </a:lnTo>
                <a:lnTo>
                  <a:pt x="3480" y="1189"/>
                </a:lnTo>
                <a:lnTo>
                  <a:pt x="3480" y="1189"/>
                </a:lnTo>
                <a:lnTo>
                  <a:pt x="3481" y="1189"/>
                </a:lnTo>
                <a:lnTo>
                  <a:pt x="3481" y="1189"/>
                </a:lnTo>
                <a:lnTo>
                  <a:pt x="3481" y="1189"/>
                </a:lnTo>
                <a:lnTo>
                  <a:pt x="3481" y="1189"/>
                </a:lnTo>
                <a:lnTo>
                  <a:pt x="3481" y="1189"/>
                </a:lnTo>
                <a:lnTo>
                  <a:pt x="3482" y="1189"/>
                </a:lnTo>
                <a:lnTo>
                  <a:pt x="3482" y="1189"/>
                </a:lnTo>
                <a:lnTo>
                  <a:pt x="3482" y="1189"/>
                </a:lnTo>
                <a:lnTo>
                  <a:pt x="3482" y="1189"/>
                </a:lnTo>
                <a:lnTo>
                  <a:pt x="3483" y="1189"/>
                </a:lnTo>
                <a:lnTo>
                  <a:pt x="3483" y="1189"/>
                </a:lnTo>
                <a:lnTo>
                  <a:pt x="3483" y="1189"/>
                </a:lnTo>
                <a:lnTo>
                  <a:pt x="3483" y="1189"/>
                </a:lnTo>
                <a:lnTo>
                  <a:pt x="3483" y="1189"/>
                </a:lnTo>
                <a:lnTo>
                  <a:pt x="3484" y="1189"/>
                </a:lnTo>
                <a:lnTo>
                  <a:pt x="3484" y="1189"/>
                </a:lnTo>
                <a:lnTo>
                  <a:pt x="3484" y="1189"/>
                </a:lnTo>
                <a:lnTo>
                  <a:pt x="3485" y="1189"/>
                </a:lnTo>
                <a:lnTo>
                  <a:pt x="3485" y="1189"/>
                </a:lnTo>
                <a:lnTo>
                  <a:pt x="3485" y="1189"/>
                </a:lnTo>
                <a:lnTo>
                  <a:pt x="3485" y="1189"/>
                </a:lnTo>
                <a:lnTo>
                  <a:pt x="3485" y="1189"/>
                </a:lnTo>
                <a:lnTo>
                  <a:pt x="3486" y="1189"/>
                </a:lnTo>
                <a:lnTo>
                  <a:pt x="3486" y="1189"/>
                </a:lnTo>
                <a:lnTo>
                  <a:pt x="3486" y="1189"/>
                </a:lnTo>
                <a:lnTo>
                  <a:pt x="3486" y="1189"/>
                </a:lnTo>
                <a:lnTo>
                  <a:pt x="3487" y="1189"/>
                </a:lnTo>
                <a:lnTo>
                  <a:pt x="3487" y="1189"/>
                </a:lnTo>
                <a:lnTo>
                  <a:pt x="3487" y="1189"/>
                </a:lnTo>
                <a:lnTo>
                  <a:pt x="3487" y="1189"/>
                </a:lnTo>
                <a:lnTo>
                  <a:pt x="3487" y="1189"/>
                </a:lnTo>
                <a:lnTo>
                  <a:pt x="3488" y="1189"/>
                </a:lnTo>
                <a:lnTo>
                  <a:pt x="3488" y="1189"/>
                </a:lnTo>
                <a:lnTo>
                  <a:pt x="3488" y="1189"/>
                </a:lnTo>
                <a:lnTo>
                  <a:pt x="3489" y="1189"/>
                </a:lnTo>
                <a:lnTo>
                  <a:pt x="3489" y="1189"/>
                </a:lnTo>
                <a:lnTo>
                  <a:pt x="3489" y="1189"/>
                </a:lnTo>
                <a:lnTo>
                  <a:pt x="3489" y="1189"/>
                </a:lnTo>
                <a:lnTo>
                  <a:pt x="3489" y="1189"/>
                </a:lnTo>
                <a:lnTo>
                  <a:pt x="3490" y="1189"/>
                </a:lnTo>
                <a:lnTo>
                  <a:pt x="3490" y="1189"/>
                </a:lnTo>
                <a:lnTo>
                  <a:pt x="3490" y="1189"/>
                </a:lnTo>
                <a:lnTo>
                  <a:pt x="3490" y="1189"/>
                </a:lnTo>
                <a:lnTo>
                  <a:pt x="3491" y="1189"/>
                </a:lnTo>
                <a:lnTo>
                  <a:pt x="3491" y="1189"/>
                </a:lnTo>
                <a:lnTo>
                  <a:pt x="3491" y="1189"/>
                </a:lnTo>
                <a:lnTo>
                  <a:pt x="3492" y="1189"/>
                </a:lnTo>
                <a:lnTo>
                  <a:pt x="3492" y="1189"/>
                </a:lnTo>
                <a:lnTo>
                  <a:pt x="3492" y="1189"/>
                </a:lnTo>
                <a:lnTo>
                  <a:pt x="3492" y="1189"/>
                </a:lnTo>
                <a:lnTo>
                  <a:pt x="3492" y="1189"/>
                </a:lnTo>
                <a:lnTo>
                  <a:pt x="3493" y="1189"/>
                </a:lnTo>
                <a:lnTo>
                  <a:pt x="3493" y="1189"/>
                </a:lnTo>
                <a:lnTo>
                  <a:pt x="3493" y="1189"/>
                </a:lnTo>
                <a:lnTo>
                  <a:pt x="3493" y="1189"/>
                </a:lnTo>
                <a:lnTo>
                  <a:pt x="3494" y="1189"/>
                </a:lnTo>
                <a:lnTo>
                  <a:pt x="3494" y="1189"/>
                </a:lnTo>
                <a:lnTo>
                  <a:pt x="3494" y="1189"/>
                </a:lnTo>
                <a:lnTo>
                  <a:pt x="3494" y="1189"/>
                </a:lnTo>
                <a:lnTo>
                  <a:pt x="3494" y="1189"/>
                </a:lnTo>
                <a:lnTo>
                  <a:pt x="3495" y="1189"/>
                </a:lnTo>
                <a:lnTo>
                  <a:pt x="3495" y="1189"/>
                </a:lnTo>
                <a:lnTo>
                  <a:pt x="3495" y="1189"/>
                </a:lnTo>
                <a:lnTo>
                  <a:pt x="3496" y="1189"/>
                </a:lnTo>
                <a:lnTo>
                  <a:pt x="3496" y="1189"/>
                </a:lnTo>
                <a:lnTo>
                  <a:pt x="3496" y="1189"/>
                </a:lnTo>
                <a:lnTo>
                  <a:pt x="3496" y="1189"/>
                </a:lnTo>
                <a:lnTo>
                  <a:pt x="3496" y="1189"/>
                </a:lnTo>
                <a:lnTo>
                  <a:pt x="3497" y="1189"/>
                </a:lnTo>
                <a:lnTo>
                  <a:pt x="3497" y="1189"/>
                </a:lnTo>
                <a:lnTo>
                  <a:pt x="3497" y="1189"/>
                </a:lnTo>
                <a:lnTo>
                  <a:pt x="3497" y="1189"/>
                </a:lnTo>
                <a:lnTo>
                  <a:pt x="3498" y="1189"/>
                </a:lnTo>
                <a:lnTo>
                  <a:pt x="3498" y="1189"/>
                </a:lnTo>
                <a:lnTo>
                  <a:pt x="3498" y="1189"/>
                </a:lnTo>
                <a:lnTo>
                  <a:pt x="3498" y="1189"/>
                </a:lnTo>
                <a:lnTo>
                  <a:pt x="3498" y="1189"/>
                </a:lnTo>
                <a:lnTo>
                  <a:pt x="3499" y="1189"/>
                </a:lnTo>
                <a:lnTo>
                  <a:pt x="3499" y="1189"/>
                </a:lnTo>
                <a:lnTo>
                  <a:pt x="3499" y="1189"/>
                </a:lnTo>
                <a:lnTo>
                  <a:pt x="3500" y="1189"/>
                </a:lnTo>
                <a:lnTo>
                  <a:pt x="3500" y="1189"/>
                </a:lnTo>
                <a:lnTo>
                  <a:pt x="3500" y="1189"/>
                </a:lnTo>
                <a:lnTo>
                  <a:pt x="3500" y="1189"/>
                </a:lnTo>
                <a:lnTo>
                  <a:pt x="3500" y="1189"/>
                </a:lnTo>
                <a:lnTo>
                  <a:pt x="3501" y="1189"/>
                </a:lnTo>
                <a:lnTo>
                  <a:pt x="3501" y="1189"/>
                </a:lnTo>
                <a:lnTo>
                  <a:pt x="3501" y="1189"/>
                </a:lnTo>
                <a:lnTo>
                  <a:pt x="3501" y="1189"/>
                </a:lnTo>
                <a:lnTo>
                  <a:pt x="3502" y="1189"/>
                </a:lnTo>
                <a:lnTo>
                  <a:pt x="3502" y="1189"/>
                </a:lnTo>
                <a:lnTo>
                  <a:pt x="3502" y="1189"/>
                </a:lnTo>
                <a:lnTo>
                  <a:pt x="3502" y="1189"/>
                </a:lnTo>
                <a:lnTo>
                  <a:pt x="3502" y="1189"/>
                </a:lnTo>
                <a:lnTo>
                  <a:pt x="3503" y="1189"/>
                </a:lnTo>
                <a:lnTo>
                  <a:pt x="3503" y="1189"/>
                </a:lnTo>
                <a:lnTo>
                  <a:pt x="3503" y="1189"/>
                </a:lnTo>
                <a:lnTo>
                  <a:pt x="3504" y="1189"/>
                </a:lnTo>
                <a:lnTo>
                  <a:pt x="3504" y="1189"/>
                </a:lnTo>
                <a:lnTo>
                  <a:pt x="3504" y="1189"/>
                </a:lnTo>
                <a:lnTo>
                  <a:pt x="3504" y="1189"/>
                </a:lnTo>
                <a:lnTo>
                  <a:pt x="3505" y="1189"/>
                </a:lnTo>
                <a:lnTo>
                  <a:pt x="3505" y="1189"/>
                </a:lnTo>
                <a:lnTo>
                  <a:pt x="3505" y="1189"/>
                </a:lnTo>
                <a:lnTo>
                  <a:pt x="3505" y="1189"/>
                </a:lnTo>
                <a:lnTo>
                  <a:pt x="3505" y="1189"/>
                </a:lnTo>
                <a:lnTo>
                  <a:pt x="3506" y="1189"/>
                </a:lnTo>
                <a:lnTo>
                  <a:pt x="3506" y="1189"/>
                </a:lnTo>
                <a:lnTo>
                  <a:pt x="3506" y="1189"/>
                </a:lnTo>
                <a:lnTo>
                  <a:pt x="3507" y="1189"/>
                </a:lnTo>
                <a:lnTo>
                  <a:pt x="3507" y="1189"/>
                </a:lnTo>
                <a:lnTo>
                  <a:pt x="3507" y="1189"/>
                </a:lnTo>
                <a:lnTo>
                  <a:pt x="3507" y="1189"/>
                </a:lnTo>
                <a:lnTo>
                  <a:pt x="3507" y="1189"/>
                </a:lnTo>
                <a:lnTo>
                  <a:pt x="3508" y="1189"/>
                </a:lnTo>
                <a:lnTo>
                  <a:pt x="3508" y="1189"/>
                </a:lnTo>
                <a:lnTo>
                  <a:pt x="3508" y="1189"/>
                </a:lnTo>
                <a:lnTo>
                  <a:pt x="3508" y="1189"/>
                </a:lnTo>
                <a:lnTo>
                  <a:pt x="3509" y="1189"/>
                </a:lnTo>
                <a:lnTo>
                  <a:pt x="3509" y="1189"/>
                </a:lnTo>
                <a:lnTo>
                  <a:pt x="3509" y="1189"/>
                </a:lnTo>
                <a:lnTo>
                  <a:pt x="3509" y="1189"/>
                </a:lnTo>
                <a:lnTo>
                  <a:pt x="3509" y="1189"/>
                </a:lnTo>
                <a:lnTo>
                  <a:pt x="3510" y="1189"/>
                </a:lnTo>
                <a:lnTo>
                  <a:pt x="3510" y="1189"/>
                </a:lnTo>
                <a:lnTo>
                  <a:pt x="3510" y="1189"/>
                </a:lnTo>
                <a:lnTo>
                  <a:pt x="3511" y="1189"/>
                </a:lnTo>
                <a:lnTo>
                  <a:pt x="3511" y="1189"/>
                </a:lnTo>
                <a:lnTo>
                  <a:pt x="3511" y="1189"/>
                </a:lnTo>
                <a:lnTo>
                  <a:pt x="3511" y="1189"/>
                </a:lnTo>
                <a:lnTo>
                  <a:pt x="3511" y="1189"/>
                </a:lnTo>
                <a:lnTo>
                  <a:pt x="3512" y="1189"/>
                </a:lnTo>
                <a:lnTo>
                  <a:pt x="3512" y="1189"/>
                </a:lnTo>
                <a:lnTo>
                  <a:pt x="3512" y="1189"/>
                </a:lnTo>
                <a:lnTo>
                  <a:pt x="3512" y="1189"/>
                </a:lnTo>
                <a:lnTo>
                  <a:pt x="3513" y="1189"/>
                </a:lnTo>
                <a:lnTo>
                  <a:pt x="3513" y="1189"/>
                </a:lnTo>
                <a:lnTo>
                  <a:pt x="3513" y="1189"/>
                </a:lnTo>
                <a:lnTo>
                  <a:pt x="3513" y="1189"/>
                </a:lnTo>
                <a:lnTo>
                  <a:pt x="3513" y="1189"/>
                </a:lnTo>
                <a:lnTo>
                  <a:pt x="3514" y="1189"/>
                </a:lnTo>
                <a:lnTo>
                  <a:pt x="3514" y="1189"/>
                </a:lnTo>
                <a:lnTo>
                  <a:pt x="3514" y="1189"/>
                </a:lnTo>
                <a:lnTo>
                  <a:pt x="3515" y="1189"/>
                </a:lnTo>
                <a:lnTo>
                  <a:pt x="3515" y="1189"/>
                </a:lnTo>
                <a:lnTo>
                  <a:pt x="3515" y="1189"/>
                </a:lnTo>
                <a:lnTo>
                  <a:pt x="3515" y="1189"/>
                </a:lnTo>
                <a:lnTo>
                  <a:pt x="3515" y="1189"/>
                </a:lnTo>
                <a:lnTo>
                  <a:pt x="3516" y="1189"/>
                </a:lnTo>
                <a:lnTo>
                  <a:pt x="3516" y="1189"/>
                </a:lnTo>
                <a:lnTo>
                  <a:pt x="3516" y="1189"/>
                </a:lnTo>
                <a:lnTo>
                  <a:pt x="3516" y="1189"/>
                </a:lnTo>
                <a:lnTo>
                  <a:pt x="3517" y="1189"/>
                </a:lnTo>
                <a:lnTo>
                  <a:pt x="3517" y="1189"/>
                </a:lnTo>
                <a:lnTo>
                  <a:pt x="3517" y="1189"/>
                </a:lnTo>
                <a:lnTo>
                  <a:pt x="3518" y="1189"/>
                </a:lnTo>
                <a:lnTo>
                  <a:pt x="3518" y="1189"/>
                </a:lnTo>
                <a:lnTo>
                  <a:pt x="3518" y="1189"/>
                </a:lnTo>
                <a:lnTo>
                  <a:pt x="3518" y="1189"/>
                </a:lnTo>
                <a:lnTo>
                  <a:pt x="3518" y="1189"/>
                </a:lnTo>
                <a:lnTo>
                  <a:pt x="3519" y="1189"/>
                </a:lnTo>
                <a:lnTo>
                  <a:pt x="3519" y="1189"/>
                </a:lnTo>
                <a:lnTo>
                  <a:pt x="3519" y="1189"/>
                </a:lnTo>
                <a:lnTo>
                  <a:pt x="3519" y="1189"/>
                </a:lnTo>
                <a:lnTo>
                  <a:pt x="3520" y="1189"/>
                </a:lnTo>
                <a:lnTo>
                  <a:pt x="3520" y="1189"/>
                </a:lnTo>
                <a:lnTo>
                  <a:pt x="3520" y="1189"/>
                </a:lnTo>
                <a:lnTo>
                  <a:pt x="3520" y="1189"/>
                </a:lnTo>
                <a:lnTo>
                  <a:pt x="3520" y="1189"/>
                </a:lnTo>
                <a:lnTo>
                  <a:pt x="3521" y="1189"/>
                </a:lnTo>
                <a:lnTo>
                  <a:pt x="3521" y="1189"/>
                </a:lnTo>
                <a:lnTo>
                  <a:pt x="3521" y="1189"/>
                </a:lnTo>
                <a:lnTo>
                  <a:pt x="3522" y="1189"/>
                </a:lnTo>
                <a:lnTo>
                  <a:pt x="3522" y="1189"/>
                </a:lnTo>
                <a:lnTo>
                  <a:pt x="3522" y="1189"/>
                </a:lnTo>
                <a:lnTo>
                  <a:pt x="3522" y="1189"/>
                </a:lnTo>
                <a:lnTo>
                  <a:pt x="3522" y="1189"/>
                </a:lnTo>
                <a:lnTo>
                  <a:pt x="3523" y="1189"/>
                </a:lnTo>
                <a:lnTo>
                  <a:pt x="3523" y="1189"/>
                </a:lnTo>
                <a:lnTo>
                  <a:pt x="3523" y="1189"/>
                </a:lnTo>
                <a:lnTo>
                  <a:pt x="3523" y="1189"/>
                </a:lnTo>
                <a:lnTo>
                  <a:pt x="3524" y="1189"/>
                </a:lnTo>
                <a:lnTo>
                  <a:pt x="3524" y="1189"/>
                </a:lnTo>
                <a:lnTo>
                  <a:pt x="3524" y="1189"/>
                </a:lnTo>
                <a:lnTo>
                  <a:pt x="3524" y="1189"/>
                </a:lnTo>
                <a:lnTo>
                  <a:pt x="3524" y="1189"/>
                </a:lnTo>
                <a:lnTo>
                  <a:pt x="3525" y="1189"/>
                </a:lnTo>
                <a:lnTo>
                  <a:pt x="3525" y="1189"/>
                </a:lnTo>
                <a:lnTo>
                  <a:pt x="3525" y="1189"/>
                </a:lnTo>
                <a:lnTo>
                  <a:pt x="3526" y="1189"/>
                </a:lnTo>
                <a:lnTo>
                  <a:pt x="3526" y="1189"/>
                </a:lnTo>
                <a:lnTo>
                  <a:pt x="3526" y="1189"/>
                </a:lnTo>
                <a:lnTo>
                  <a:pt x="3526" y="1189"/>
                </a:lnTo>
                <a:lnTo>
                  <a:pt x="3526" y="1189"/>
                </a:lnTo>
                <a:lnTo>
                  <a:pt x="3527" y="1189"/>
                </a:lnTo>
                <a:lnTo>
                  <a:pt x="3527" y="1189"/>
                </a:lnTo>
                <a:lnTo>
                  <a:pt x="3527" y="1189"/>
                </a:lnTo>
                <a:lnTo>
                  <a:pt x="3527" y="1189"/>
                </a:lnTo>
                <a:lnTo>
                  <a:pt x="3528" y="1189"/>
                </a:lnTo>
                <a:lnTo>
                  <a:pt x="3528" y="1189"/>
                </a:lnTo>
                <a:lnTo>
                  <a:pt x="3528" y="1189"/>
                </a:lnTo>
                <a:lnTo>
                  <a:pt x="3528" y="1189"/>
                </a:lnTo>
                <a:lnTo>
                  <a:pt x="3528" y="1189"/>
                </a:lnTo>
                <a:lnTo>
                  <a:pt x="3529" y="1189"/>
                </a:lnTo>
                <a:lnTo>
                  <a:pt x="3529" y="1189"/>
                </a:lnTo>
                <a:lnTo>
                  <a:pt x="3529" y="1189"/>
                </a:lnTo>
                <a:lnTo>
                  <a:pt x="3530" y="1189"/>
                </a:lnTo>
                <a:lnTo>
                  <a:pt x="3530" y="1189"/>
                </a:lnTo>
                <a:lnTo>
                  <a:pt x="3530" y="1189"/>
                </a:lnTo>
                <a:lnTo>
                  <a:pt x="3530" y="1189"/>
                </a:lnTo>
                <a:lnTo>
                  <a:pt x="3531" y="1189"/>
                </a:lnTo>
                <a:lnTo>
                  <a:pt x="3531" y="1189"/>
                </a:lnTo>
                <a:lnTo>
                  <a:pt x="3531" y="1189"/>
                </a:lnTo>
                <a:lnTo>
                  <a:pt x="3531" y="1189"/>
                </a:lnTo>
                <a:lnTo>
                  <a:pt x="3531" y="1189"/>
                </a:lnTo>
                <a:lnTo>
                  <a:pt x="3532" y="1189"/>
                </a:lnTo>
                <a:lnTo>
                  <a:pt x="3532" y="1189"/>
                </a:lnTo>
                <a:lnTo>
                  <a:pt x="3532" y="1189"/>
                </a:lnTo>
                <a:lnTo>
                  <a:pt x="3533" y="1189"/>
                </a:lnTo>
                <a:lnTo>
                  <a:pt x="3533" y="1189"/>
                </a:lnTo>
                <a:lnTo>
                  <a:pt x="3533" y="1189"/>
                </a:lnTo>
                <a:lnTo>
                  <a:pt x="3533" y="1189"/>
                </a:lnTo>
                <a:lnTo>
                  <a:pt x="3533" y="1189"/>
                </a:lnTo>
                <a:lnTo>
                  <a:pt x="3534" y="1189"/>
                </a:lnTo>
                <a:lnTo>
                  <a:pt x="3534" y="1189"/>
                </a:lnTo>
                <a:lnTo>
                  <a:pt x="3534" y="1189"/>
                </a:lnTo>
                <a:lnTo>
                  <a:pt x="3534" y="1189"/>
                </a:lnTo>
                <a:lnTo>
                  <a:pt x="3535" y="1189"/>
                </a:lnTo>
                <a:lnTo>
                  <a:pt x="3535" y="1189"/>
                </a:lnTo>
                <a:lnTo>
                  <a:pt x="3535" y="1189"/>
                </a:lnTo>
                <a:lnTo>
                  <a:pt x="3535" y="1189"/>
                </a:lnTo>
                <a:lnTo>
                  <a:pt x="3535" y="1189"/>
                </a:lnTo>
                <a:lnTo>
                  <a:pt x="3536" y="1189"/>
                </a:lnTo>
                <a:lnTo>
                  <a:pt x="3536" y="1189"/>
                </a:lnTo>
                <a:lnTo>
                  <a:pt x="3536" y="1189"/>
                </a:lnTo>
                <a:lnTo>
                  <a:pt x="3537" y="1189"/>
                </a:lnTo>
                <a:lnTo>
                  <a:pt x="3537" y="1189"/>
                </a:lnTo>
                <a:lnTo>
                  <a:pt x="3537" y="1189"/>
                </a:lnTo>
                <a:lnTo>
                  <a:pt x="3537" y="1189"/>
                </a:lnTo>
                <a:lnTo>
                  <a:pt x="3537" y="1189"/>
                </a:lnTo>
                <a:lnTo>
                  <a:pt x="3538" y="1189"/>
                </a:lnTo>
                <a:lnTo>
                  <a:pt x="3538" y="1189"/>
                </a:lnTo>
                <a:lnTo>
                  <a:pt x="3538" y="1189"/>
                </a:lnTo>
                <a:lnTo>
                  <a:pt x="3538" y="1189"/>
                </a:lnTo>
                <a:lnTo>
                  <a:pt x="3539" y="1189"/>
                </a:lnTo>
                <a:lnTo>
                  <a:pt x="3539" y="1189"/>
                </a:lnTo>
                <a:lnTo>
                  <a:pt x="3539" y="1189"/>
                </a:lnTo>
                <a:lnTo>
                  <a:pt x="3539" y="1189"/>
                </a:lnTo>
                <a:lnTo>
                  <a:pt x="3539" y="1189"/>
                </a:lnTo>
                <a:lnTo>
                  <a:pt x="3540" y="1189"/>
                </a:lnTo>
                <a:lnTo>
                  <a:pt x="3540" y="1189"/>
                </a:lnTo>
                <a:lnTo>
                  <a:pt x="3540" y="1189"/>
                </a:lnTo>
                <a:lnTo>
                  <a:pt x="3541" y="1189"/>
                </a:lnTo>
                <a:lnTo>
                  <a:pt x="3541" y="1189"/>
                </a:lnTo>
                <a:lnTo>
                  <a:pt x="3541" y="1189"/>
                </a:lnTo>
                <a:lnTo>
                  <a:pt x="3541" y="1189"/>
                </a:lnTo>
                <a:lnTo>
                  <a:pt x="3541" y="1189"/>
                </a:lnTo>
                <a:lnTo>
                  <a:pt x="3542" y="1189"/>
                </a:lnTo>
                <a:lnTo>
                  <a:pt x="3542" y="1189"/>
                </a:lnTo>
                <a:lnTo>
                  <a:pt x="3542" y="1189"/>
                </a:lnTo>
                <a:lnTo>
                  <a:pt x="3542" y="1189"/>
                </a:lnTo>
                <a:lnTo>
                  <a:pt x="3543" y="1189"/>
                </a:lnTo>
                <a:lnTo>
                  <a:pt x="3543" y="1189"/>
                </a:lnTo>
                <a:lnTo>
                  <a:pt x="3543" y="1189"/>
                </a:lnTo>
                <a:lnTo>
                  <a:pt x="3543" y="1189"/>
                </a:lnTo>
                <a:lnTo>
                  <a:pt x="3543" y="1189"/>
                </a:lnTo>
                <a:lnTo>
                  <a:pt x="3544" y="1189"/>
                </a:lnTo>
                <a:lnTo>
                  <a:pt x="3544" y="1189"/>
                </a:lnTo>
                <a:lnTo>
                  <a:pt x="3544" y="1189"/>
                </a:lnTo>
                <a:lnTo>
                  <a:pt x="3545" y="1189"/>
                </a:lnTo>
                <a:lnTo>
                  <a:pt x="3545" y="1189"/>
                </a:lnTo>
                <a:lnTo>
                  <a:pt x="3545" y="1189"/>
                </a:lnTo>
                <a:lnTo>
                  <a:pt x="3545" y="1189"/>
                </a:lnTo>
                <a:lnTo>
                  <a:pt x="3546" y="1189"/>
                </a:lnTo>
                <a:lnTo>
                  <a:pt x="3546" y="1189"/>
                </a:lnTo>
                <a:lnTo>
                  <a:pt x="3546" y="1189"/>
                </a:lnTo>
                <a:lnTo>
                  <a:pt x="3546" y="1189"/>
                </a:lnTo>
                <a:lnTo>
                  <a:pt x="3546" y="1189"/>
                </a:lnTo>
                <a:lnTo>
                  <a:pt x="3547" y="1189"/>
                </a:lnTo>
                <a:lnTo>
                  <a:pt x="3547" y="1189"/>
                </a:lnTo>
                <a:lnTo>
                  <a:pt x="3547" y="1189"/>
                </a:lnTo>
                <a:lnTo>
                  <a:pt x="3547" y="1189"/>
                </a:lnTo>
                <a:lnTo>
                  <a:pt x="3548" y="1189"/>
                </a:lnTo>
                <a:lnTo>
                  <a:pt x="3548" y="1189"/>
                </a:lnTo>
                <a:lnTo>
                  <a:pt x="3548" y="1189"/>
                </a:lnTo>
                <a:lnTo>
                  <a:pt x="3548" y="1189"/>
                </a:lnTo>
                <a:lnTo>
                  <a:pt x="3549" y="1189"/>
                </a:lnTo>
                <a:lnTo>
                  <a:pt x="3549" y="1189"/>
                </a:lnTo>
                <a:lnTo>
                  <a:pt x="3549" y="1189"/>
                </a:lnTo>
                <a:lnTo>
                  <a:pt x="3549" y="1189"/>
                </a:lnTo>
                <a:lnTo>
                  <a:pt x="3550" y="1189"/>
                </a:lnTo>
                <a:lnTo>
                  <a:pt x="3550" y="1189"/>
                </a:lnTo>
                <a:lnTo>
                  <a:pt x="3550" y="1189"/>
                </a:lnTo>
                <a:lnTo>
                  <a:pt x="3550" y="1189"/>
                </a:lnTo>
                <a:lnTo>
                  <a:pt x="3550" y="1189"/>
                </a:lnTo>
                <a:lnTo>
                  <a:pt x="3551" y="1189"/>
                </a:lnTo>
                <a:lnTo>
                  <a:pt x="3551" y="1189"/>
                </a:lnTo>
                <a:lnTo>
                  <a:pt x="3551" y="1189"/>
                </a:lnTo>
                <a:lnTo>
                  <a:pt x="3551" y="1189"/>
                </a:lnTo>
                <a:lnTo>
                  <a:pt x="3552" y="1189"/>
                </a:lnTo>
                <a:lnTo>
                  <a:pt x="3552" y="1189"/>
                </a:lnTo>
                <a:lnTo>
                  <a:pt x="3552" y="1189"/>
                </a:lnTo>
                <a:lnTo>
                  <a:pt x="3552" y="1189"/>
                </a:lnTo>
                <a:lnTo>
                  <a:pt x="3553" y="1189"/>
                </a:lnTo>
                <a:lnTo>
                  <a:pt x="3553" y="1189"/>
                </a:lnTo>
                <a:lnTo>
                  <a:pt x="3553" y="1189"/>
                </a:lnTo>
                <a:lnTo>
                  <a:pt x="3553" y="1189"/>
                </a:lnTo>
                <a:lnTo>
                  <a:pt x="3554" y="1189"/>
                </a:lnTo>
                <a:lnTo>
                  <a:pt x="3554" y="1189"/>
                </a:lnTo>
                <a:lnTo>
                  <a:pt x="3554" y="1189"/>
                </a:lnTo>
                <a:lnTo>
                  <a:pt x="3554" y="1189"/>
                </a:lnTo>
                <a:lnTo>
                  <a:pt x="3554" y="1189"/>
                </a:lnTo>
                <a:lnTo>
                  <a:pt x="3555" y="1189"/>
                </a:lnTo>
                <a:lnTo>
                  <a:pt x="3555" y="1189"/>
                </a:lnTo>
                <a:lnTo>
                  <a:pt x="3555" y="1189"/>
                </a:lnTo>
                <a:lnTo>
                  <a:pt x="3556" y="1189"/>
                </a:lnTo>
                <a:lnTo>
                  <a:pt x="3556" y="1189"/>
                </a:lnTo>
                <a:lnTo>
                  <a:pt x="3556" y="1189"/>
                </a:lnTo>
                <a:lnTo>
                  <a:pt x="3556" y="1189"/>
                </a:lnTo>
                <a:lnTo>
                  <a:pt x="3556" y="1189"/>
                </a:lnTo>
                <a:lnTo>
                  <a:pt x="3557" y="1189"/>
                </a:lnTo>
                <a:lnTo>
                  <a:pt x="3557" y="1189"/>
                </a:lnTo>
                <a:lnTo>
                  <a:pt x="3557" y="1189"/>
                </a:lnTo>
                <a:lnTo>
                  <a:pt x="3557" y="1189"/>
                </a:lnTo>
                <a:lnTo>
                  <a:pt x="3558" y="1189"/>
                </a:lnTo>
                <a:lnTo>
                  <a:pt x="3558" y="1189"/>
                </a:lnTo>
                <a:lnTo>
                  <a:pt x="3558" y="1189"/>
                </a:lnTo>
                <a:lnTo>
                  <a:pt x="3558" y="1189"/>
                </a:lnTo>
                <a:lnTo>
                  <a:pt x="3559" y="1189"/>
                </a:lnTo>
                <a:lnTo>
                  <a:pt x="3559" y="1189"/>
                </a:lnTo>
                <a:lnTo>
                  <a:pt x="3559" y="1189"/>
                </a:lnTo>
                <a:lnTo>
                  <a:pt x="3559" y="1189"/>
                </a:lnTo>
                <a:lnTo>
                  <a:pt x="3560" y="1189"/>
                </a:lnTo>
                <a:lnTo>
                  <a:pt x="3560" y="1189"/>
                </a:lnTo>
                <a:lnTo>
                  <a:pt x="3560" y="1189"/>
                </a:lnTo>
                <a:lnTo>
                  <a:pt x="3560" y="1189"/>
                </a:lnTo>
                <a:lnTo>
                  <a:pt x="3561" y="1189"/>
                </a:lnTo>
                <a:lnTo>
                  <a:pt x="3561" y="1189"/>
                </a:lnTo>
                <a:lnTo>
                  <a:pt x="3561" y="1189"/>
                </a:lnTo>
                <a:lnTo>
                  <a:pt x="3561" y="1189"/>
                </a:lnTo>
                <a:lnTo>
                  <a:pt x="3561" y="1189"/>
                </a:lnTo>
                <a:lnTo>
                  <a:pt x="3562" y="1189"/>
                </a:lnTo>
                <a:lnTo>
                  <a:pt x="3562" y="1189"/>
                </a:lnTo>
                <a:lnTo>
                  <a:pt x="3562" y="1189"/>
                </a:lnTo>
                <a:lnTo>
                  <a:pt x="3562" y="1189"/>
                </a:lnTo>
                <a:lnTo>
                  <a:pt x="3563" y="1189"/>
                </a:lnTo>
                <a:lnTo>
                  <a:pt x="3563" y="1189"/>
                </a:lnTo>
                <a:lnTo>
                  <a:pt x="3563" y="1189"/>
                </a:lnTo>
                <a:lnTo>
                  <a:pt x="3563" y="1189"/>
                </a:lnTo>
                <a:lnTo>
                  <a:pt x="3564" y="1189"/>
                </a:lnTo>
                <a:lnTo>
                  <a:pt x="3564" y="1189"/>
                </a:lnTo>
                <a:lnTo>
                  <a:pt x="3564" y="1189"/>
                </a:lnTo>
                <a:lnTo>
                  <a:pt x="3564" y="1189"/>
                </a:lnTo>
                <a:lnTo>
                  <a:pt x="3565" y="1189"/>
                </a:lnTo>
                <a:lnTo>
                  <a:pt x="3565" y="1189"/>
                </a:lnTo>
                <a:lnTo>
                  <a:pt x="3565" y="1189"/>
                </a:lnTo>
                <a:lnTo>
                  <a:pt x="3565" y="1189"/>
                </a:lnTo>
                <a:lnTo>
                  <a:pt x="3565" y="1189"/>
                </a:lnTo>
                <a:lnTo>
                  <a:pt x="3566" y="1189"/>
                </a:lnTo>
                <a:lnTo>
                  <a:pt x="3566" y="1189"/>
                </a:lnTo>
                <a:lnTo>
                  <a:pt x="3566" y="1189"/>
                </a:lnTo>
                <a:lnTo>
                  <a:pt x="3566" y="1189"/>
                </a:lnTo>
                <a:lnTo>
                  <a:pt x="3567" y="1189"/>
                </a:lnTo>
                <a:lnTo>
                  <a:pt x="3567" y="1189"/>
                </a:lnTo>
                <a:lnTo>
                  <a:pt x="3567" y="1189"/>
                </a:lnTo>
                <a:lnTo>
                  <a:pt x="3567" y="1189"/>
                </a:lnTo>
                <a:lnTo>
                  <a:pt x="3568" y="1189"/>
                </a:lnTo>
                <a:lnTo>
                  <a:pt x="3568" y="1189"/>
                </a:lnTo>
                <a:lnTo>
                  <a:pt x="3568" y="1189"/>
                </a:lnTo>
                <a:lnTo>
                  <a:pt x="3568" y="1189"/>
                </a:lnTo>
                <a:lnTo>
                  <a:pt x="3569" y="1189"/>
                </a:lnTo>
                <a:lnTo>
                  <a:pt x="3569" y="1189"/>
                </a:lnTo>
                <a:lnTo>
                  <a:pt x="3569" y="1189"/>
                </a:lnTo>
                <a:lnTo>
                  <a:pt x="3569" y="1189"/>
                </a:lnTo>
                <a:lnTo>
                  <a:pt x="3569" y="1189"/>
                </a:lnTo>
                <a:lnTo>
                  <a:pt x="3570" y="1189"/>
                </a:lnTo>
                <a:lnTo>
                  <a:pt x="3570" y="1189"/>
                </a:lnTo>
                <a:lnTo>
                  <a:pt x="3570" y="1189"/>
                </a:lnTo>
                <a:lnTo>
                  <a:pt x="3570" y="1189"/>
                </a:lnTo>
                <a:lnTo>
                  <a:pt x="3571" y="1189"/>
                </a:lnTo>
                <a:lnTo>
                  <a:pt x="3571" y="1189"/>
                </a:lnTo>
                <a:lnTo>
                  <a:pt x="3571" y="1189"/>
                </a:lnTo>
                <a:lnTo>
                  <a:pt x="3572" y="1189"/>
                </a:lnTo>
                <a:lnTo>
                  <a:pt x="3572" y="1189"/>
                </a:lnTo>
                <a:lnTo>
                  <a:pt x="3572" y="1189"/>
                </a:lnTo>
                <a:lnTo>
                  <a:pt x="3572" y="1189"/>
                </a:lnTo>
                <a:lnTo>
                  <a:pt x="3572" y="1189"/>
                </a:lnTo>
                <a:lnTo>
                  <a:pt x="3573" y="1189"/>
                </a:lnTo>
                <a:lnTo>
                  <a:pt x="3573" y="1189"/>
                </a:lnTo>
                <a:lnTo>
                  <a:pt x="3573" y="1189"/>
                </a:lnTo>
                <a:lnTo>
                  <a:pt x="3573" y="1189"/>
                </a:lnTo>
                <a:lnTo>
                  <a:pt x="3574" y="1189"/>
                </a:lnTo>
                <a:lnTo>
                  <a:pt x="3574" y="1189"/>
                </a:lnTo>
                <a:lnTo>
                  <a:pt x="3574" y="1189"/>
                </a:lnTo>
                <a:lnTo>
                  <a:pt x="3574" y="1189"/>
                </a:lnTo>
                <a:lnTo>
                  <a:pt x="3575" y="1189"/>
                </a:lnTo>
                <a:lnTo>
                  <a:pt x="3575" y="1189"/>
                </a:lnTo>
                <a:lnTo>
                  <a:pt x="3575" y="1189"/>
                </a:lnTo>
                <a:lnTo>
                  <a:pt x="3575" y="1189"/>
                </a:lnTo>
                <a:lnTo>
                  <a:pt x="3576" y="1189"/>
                </a:lnTo>
                <a:lnTo>
                  <a:pt x="3576" y="1189"/>
                </a:lnTo>
                <a:lnTo>
                  <a:pt x="3576" y="1189"/>
                </a:lnTo>
                <a:lnTo>
                  <a:pt x="3576" y="1189"/>
                </a:lnTo>
                <a:lnTo>
                  <a:pt x="3576" y="1189"/>
                </a:lnTo>
                <a:lnTo>
                  <a:pt x="3577" y="1189"/>
                </a:lnTo>
                <a:lnTo>
                  <a:pt x="3577" y="1189"/>
                </a:lnTo>
                <a:lnTo>
                  <a:pt x="3577" y="1189"/>
                </a:lnTo>
                <a:lnTo>
                  <a:pt x="3577" y="1189"/>
                </a:lnTo>
                <a:lnTo>
                  <a:pt x="3578" y="1189"/>
                </a:lnTo>
                <a:lnTo>
                  <a:pt x="3578" y="1189"/>
                </a:lnTo>
                <a:lnTo>
                  <a:pt x="3578" y="1189"/>
                </a:lnTo>
                <a:lnTo>
                  <a:pt x="3578" y="1189"/>
                </a:lnTo>
                <a:lnTo>
                  <a:pt x="3579" y="1189"/>
                </a:lnTo>
                <a:lnTo>
                  <a:pt x="3579" y="1189"/>
                </a:lnTo>
                <a:lnTo>
                  <a:pt x="3579" y="1189"/>
                </a:lnTo>
                <a:lnTo>
                  <a:pt x="3579" y="1189"/>
                </a:lnTo>
                <a:lnTo>
                  <a:pt x="3580" y="1189"/>
                </a:lnTo>
                <a:lnTo>
                  <a:pt x="3580" y="1189"/>
                </a:lnTo>
                <a:lnTo>
                  <a:pt x="3580" y="1189"/>
                </a:lnTo>
                <a:lnTo>
                  <a:pt x="3580" y="1189"/>
                </a:lnTo>
                <a:lnTo>
                  <a:pt x="3580" y="1189"/>
                </a:lnTo>
                <a:lnTo>
                  <a:pt x="3581" y="1189"/>
                </a:lnTo>
                <a:lnTo>
                  <a:pt x="3581" y="1189"/>
                </a:lnTo>
                <a:lnTo>
                  <a:pt x="3581" y="1189"/>
                </a:lnTo>
                <a:lnTo>
                  <a:pt x="3581" y="1189"/>
                </a:lnTo>
                <a:lnTo>
                  <a:pt x="3582" y="1189"/>
                </a:lnTo>
                <a:lnTo>
                  <a:pt x="3582" y="1189"/>
                </a:lnTo>
                <a:lnTo>
                  <a:pt x="3582" y="1189"/>
                </a:lnTo>
                <a:lnTo>
                  <a:pt x="3582" y="1189"/>
                </a:lnTo>
                <a:lnTo>
                  <a:pt x="3583" y="1189"/>
                </a:lnTo>
                <a:lnTo>
                  <a:pt x="3583" y="1189"/>
                </a:lnTo>
                <a:lnTo>
                  <a:pt x="3583" y="1189"/>
                </a:lnTo>
                <a:lnTo>
                  <a:pt x="3583" y="1189"/>
                </a:lnTo>
                <a:lnTo>
                  <a:pt x="3584" y="1189"/>
                </a:lnTo>
                <a:lnTo>
                  <a:pt x="3584" y="1189"/>
                </a:lnTo>
                <a:lnTo>
                  <a:pt x="3584" y="1189"/>
                </a:lnTo>
                <a:lnTo>
                  <a:pt x="3584" y="1189"/>
                </a:lnTo>
                <a:lnTo>
                  <a:pt x="3585" y="1189"/>
                </a:lnTo>
                <a:lnTo>
                  <a:pt x="3585" y="1189"/>
                </a:lnTo>
                <a:lnTo>
                  <a:pt x="3585" y="1189"/>
                </a:lnTo>
                <a:lnTo>
                  <a:pt x="3585" y="1189"/>
                </a:lnTo>
                <a:lnTo>
                  <a:pt x="3585" y="1189"/>
                </a:lnTo>
                <a:lnTo>
                  <a:pt x="3586" y="1189"/>
                </a:lnTo>
                <a:lnTo>
                  <a:pt x="3586" y="1189"/>
                </a:lnTo>
                <a:lnTo>
                  <a:pt x="3586" y="1189"/>
                </a:lnTo>
                <a:lnTo>
                  <a:pt x="3587" y="1189"/>
                </a:lnTo>
                <a:lnTo>
                  <a:pt x="3587" y="1189"/>
                </a:lnTo>
                <a:lnTo>
                  <a:pt x="3587" y="1189"/>
                </a:lnTo>
                <a:lnTo>
                  <a:pt x="3587" y="1189"/>
                </a:lnTo>
                <a:lnTo>
                  <a:pt x="3587" y="1189"/>
                </a:lnTo>
                <a:lnTo>
                  <a:pt x="3588" y="1189"/>
                </a:lnTo>
                <a:lnTo>
                  <a:pt x="3588" y="1189"/>
                </a:lnTo>
                <a:lnTo>
                  <a:pt x="3588" y="1189"/>
                </a:lnTo>
                <a:lnTo>
                  <a:pt x="3588" y="1189"/>
                </a:lnTo>
                <a:lnTo>
                  <a:pt x="3589" y="1189"/>
                </a:lnTo>
                <a:lnTo>
                  <a:pt x="3589" y="1189"/>
                </a:lnTo>
                <a:lnTo>
                  <a:pt x="3589" y="1189"/>
                </a:lnTo>
                <a:lnTo>
                  <a:pt x="3589" y="1189"/>
                </a:lnTo>
                <a:lnTo>
                  <a:pt x="3589" y="1189"/>
                </a:lnTo>
                <a:lnTo>
                  <a:pt x="3590" y="1189"/>
                </a:lnTo>
                <a:lnTo>
                  <a:pt x="3590" y="1189"/>
                </a:lnTo>
                <a:lnTo>
                  <a:pt x="3590" y="1189"/>
                </a:lnTo>
                <a:lnTo>
                  <a:pt x="3591" y="1189"/>
                </a:lnTo>
                <a:lnTo>
                  <a:pt x="3591" y="1189"/>
                </a:lnTo>
                <a:lnTo>
                  <a:pt x="3591" y="1189"/>
                </a:lnTo>
                <a:lnTo>
                  <a:pt x="3591" y="1189"/>
                </a:lnTo>
                <a:lnTo>
                  <a:pt x="3591" y="1189"/>
                </a:lnTo>
                <a:lnTo>
                  <a:pt x="3592" y="1189"/>
                </a:lnTo>
                <a:lnTo>
                  <a:pt x="3592" y="1189"/>
                </a:lnTo>
                <a:lnTo>
                  <a:pt x="3592" y="1189"/>
                </a:lnTo>
                <a:lnTo>
                  <a:pt x="3592" y="1189"/>
                </a:lnTo>
                <a:lnTo>
                  <a:pt x="3593" y="1189"/>
                </a:lnTo>
                <a:lnTo>
                  <a:pt x="3593" y="1189"/>
                </a:lnTo>
                <a:lnTo>
                  <a:pt x="3593" y="1189"/>
                </a:lnTo>
                <a:lnTo>
                  <a:pt x="3593" y="1189"/>
                </a:lnTo>
                <a:lnTo>
                  <a:pt x="3594" y="1189"/>
                </a:lnTo>
                <a:lnTo>
                  <a:pt x="3594" y="1189"/>
                </a:lnTo>
                <a:lnTo>
                  <a:pt x="3594" y="1189"/>
                </a:lnTo>
                <a:lnTo>
                  <a:pt x="3594" y="1189"/>
                </a:lnTo>
                <a:lnTo>
                  <a:pt x="3595" y="1189"/>
                </a:lnTo>
                <a:lnTo>
                  <a:pt x="3595" y="1189"/>
                </a:lnTo>
                <a:lnTo>
                  <a:pt x="3595" y="1189"/>
                </a:lnTo>
                <a:lnTo>
                  <a:pt x="3595" y="1189"/>
                </a:lnTo>
                <a:lnTo>
                  <a:pt x="3595" y="1189"/>
                </a:lnTo>
                <a:lnTo>
                  <a:pt x="3596" y="1189"/>
                </a:lnTo>
                <a:lnTo>
                  <a:pt x="3596" y="1189"/>
                </a:lnTo>
                <a:lnTo>
                  <a:pt x="3596" y="1189"/>
                </a:lnTo>
                <a:lnTo>
                  <a:pt x="3596" y="1189"/>
                </a:lnTo>
                <a:lnTo>
                  <a:pt x="3597" y="1189"/>
                </a:lnTo>
                <a:lnTo>
                  <a:pt x="3597" y="1189"/>
                </a:lnTo>
                <a:lnTo>
                  <a:pt x="3597" y="1189"/>
                </a:lnTo>
                <a:lnTo>
                  <a:pt x="3598" y="1189"/>
                </a:lnTo>
                <a:lnTo>
                  <a:pt x="3598" y="1189"/>
                </a:lnTo>
                <a:lnTo>
                  <a:pt x="3598" y="1189"/>
                </a:lnTo>
                <a:lnTo>
                  <a:pt x="3598" y="1189"/>
                </a:lnTo>
                <a:lnTo>
                  <a:pt x="3598" y="1189"/>
                </a:lnTo>
                <a:lnTo>
                  <a:pt x="3599" y="1189"/>
                </a:lnTo>
                <a:lnTo>
                  <a:pt x="3599" y="1189"/>
                </a:lnTo>
                <a:lnTo>
                  <a:pt x="3599" y="1189"/>
                </a:lnTo>
                <a:lnTo>
                  <a:pt x="3599" y="1189"/>
                </a:lnTo>
                <a:lnTo>
                  <a:pt x="3600" y="1189"/>
                </a:lnTo>
                <a:lnTo>
                  <a:pt x="3600" y="1189"/>
                </a:lnTo>
                <a:lnTo>
                  <a:pt x="3600" y="1189"/>
                </a:lnTo>
                <a:lnTo>
                  <a:pt x="3600" y="1189"/>
                </a:lnTo>
                <a:lnTo>
                  <a:pt x="3600" y="1189"/>
                </a:lnTo>
                <a:lnTo>
                  <a:pt x="3601" y="1189"/>
                </a:lnTo>
                <a:lnTo>
                  <a:pt x="3601" y="1189"/>
                </a:lnTo>
                <a:lnTo>
                  <a:pt x="3601" y="1189"/>
                </a:lnTo>
                <a:lnTo>
                  <a:pt x="3602" y="1189"/>
                </a:lnTo>
                <a:lnTo>
                  <a:pt x="3602" y="1189"/>
                </a:lnTo>
                <a:lnTo>
                  <a:pt x="3602" y="1189"/>
                </a:lnTo>
                <a:lnTo>
                  <a:pt x="3602" y="1189"/>
                </a:lnTo>
                <a:lnTo>
                  <a:pt x="3602" y="1189"/>
                </a:lnTo>
                <a:lnTo>
                  <a:pt x="3603" y="1189"/>
                </a:lnTo>
                <a:lnTo>
                  <a:pt x="3603" y="1189"/>
                </a:lnTo>
                <a:lnTo>
                  <a:pt x="3603" y="1189"/>
                </a:lnTo>
                <a:lnTo>
                  <a:pt x="3603" y="1189"/>
                </a:lnTo>
                <a:lnTo>
                  <a:pt x="3604" y="1189"/>
                </a:lnTo>
                <a:lnTo>
                  <a:pt x="3604" y="1189"/>
                </a:lnTo>
                <a:lnTo>
                  <a:pt x="3604" y="1189"/>
                </a:lnTo>
                <a:lnTo>
                  <a:pt x="3604" y="1189"/>
                </a:lnTo>
                <a:lnTo>
                  <a:pt x="3604" y="1189"/>
                </a:lnTo>
                <a:lnTo>
                  <a:pt x="3605" y="1189"/>
                </a:lnTo>
                <a:lnTo>
                  <a:pt x="3605" y="1189"/>
                </a:lnTo>
                <a:lnTo>
                  <a:pt x="3605" y="1189"/>
                </a:lnTo>
                <a:lnTo>
                  <a:pt x="3606" y="1189"/>
                </a:lnTo>
                <a:lnTo>
                  <a:pt x="3606" y="1189"/>
                </a:lnTo>
                <a:lnTo>
                  <a:pt x="3606" y="1189"/>
                </a:lnTo>
                <a:lnTo>
                  <a:pt x="3606" y="1189"/>
                </a:lnTo>
                <a:lnTo>
                  <a:pt x="3606" y="1189"/>
                </a:lnTo>
                <a:lnTo>
                  <a:pt x="3607" y="1189"/>
                </a:lnTo>
                <a:lnTo>
                  <a:pt x="3607" y="1189"/>
                </a:lnTo>
                <a:lnTo>
                  <a:pt x="3607" y="1189"/>
                </a:lnTo>
                <a:lnTo>
                  <a:pt x="3607" y="1189"/>
                </a:lnTo>
                <a:lnTo>
                  <a:pt x="3608" y="1189"/>
                </a:lnTo>
                <a:lnTo>
                  <a:pt x="3608" y="1189"/>
                </a:lnTo>
                <a:lnTo>
                  <a:pt x="3608" y="1189"/>
                </a:lnTo>
                <a:lnTo>
                  <a:pt x="3608" y="1189"/>
                </a:lnTo>
                <a:lnTo>
                  <a:pt x="3608" y="1189"/>
                </a:lnTo>
                <a:lnTo>
                  <a:pt x="3609" y="1189"/>
                </a:lnTo>
                <a:lnTo>
                  <a:pt x="3609" y="1189"/>
                </a:lnTo>
                <a:lnTo>
                  <a:pt x="3609" y="1189"/>
                </a:lnTo>
                <a:lnTo>
                  <a:pt x="3610" y="1189"/>
                </a:lnTo>
                <a:lnTo>
                  <a:pt x="3610" y="1189"/>
                </a:lnTo>
                <a:lnTo>
                  <a:pt x="3610" y="1189"/>
                </a:lnTo>
                <a:lnTo>
                  <a:pt x="3610" y="1189"/>
                </a:lnTo>
                <a:lnTo>
                  <a:pt x="3611" y="1189"/>
                </a:lnTo>
                <a:lnTo>
                  <a:pt x="3611" y="1189"/>
                </a:lnTo>
                <a:lnTo>
                  <a:pt x="3611" y="1189"/>
                </a:lnTo>
                <a:lnTo>
                  <a:pt x="3611" y="1189"/>
                </a:lnTo>
                <a:lnTo>
                  <a:pt x="3611" y="1189"/>
                </a:lnTo>
                <a:lnTo>
                  <a:pt x="3612" y="1189"/>
                </a:lnTo>
                <a:lnTo>
                  <a:pt x="3612" y="1189"/>
                </a:lnTo>
                <a:lnTo>
                  <a:pt x="3612" y="1189"/>
                </a:lnTo>
                <a:lnTo>
                  <a:pt x="3613" y="1189"/>
                </a:lnTo>
                <a:lnTo>
                  <a:pt x="3613" y="1189"/>
                </a:lnTo>
                <a:lnTo>
                  <a:pt x="3613" y="1189"/>
                </a:lnTo>
                <a:lnTo>
                  <a:pt x="3613" y="1189"/>
                </a:lnTo>
                <a:lnTo>
                  <a:pt x="3613" y="1189"/>
                </a:lnTo>
                <a:lnTo>
                  <a:pt x="3614" y="1189"/>
                </a:lnTo>
                <a:lnTo>
                  <a:pt x="3614" y="1189"/>
                </a:lnTo>
                <a:lnTo>
                  <a:pt x="3614" y="1189"/>
                </a:lnTo>
                <a:lnTo>
                  <a:pt x="3614" y="1189"/>
                </a:lnTo>
                <a:lnTo>
                  <a:pt x="3615" y="1189"/>
                </a:lnTo>
                <a:lnTo>
                  <a:pt x="3615" y="1189"/>
                </a:lnTo>
                <a:lnTo>
                  <a:pt x="3615" y="1189"/>
                </a:lnTo>
                <a:lnTo>
                  <a:pt x="3615" y="1189"/>
                </a:lnTo>
                <a:lnTo>
                  <a:pt x="3615" y="1189"/>
                </a:lnTo>
                <a:lnTo>
                  <a:pt x="3616" y="1189"/>
                </a:lnTo>
                <a:lnTo>
                  <a:pt x="3616" y="1189"/>
                </a:lnTo>
                <a:lnTo>
                  <a:pt x="3616" y="1189"/>
                </a:lnTo>
                <a:lnTo>
                  <a:pt x="3617" y="1189"/>
                </a:lnTo>
                <a:lnTo>
                  <a:pt x="3617" y="1189"/>
                </a:lnTo>
                <a:lnTo>
                  <a:pt x="3617" y="1189"/>
                </a:lnTo>
                <a:lnTo>
                  <a:pt x="3617" y="1189"/>
                </a:lnTo>
                <a:lnTo>
                  <a:pt x="3617" y="1189"/>
                </a:lnTo>
                <a:lnTo>
                  <a:pt x="3618" y="1189"/>
                </a:lnTo>
                <a:lnTo>
                  <a:pt x="3618" y="1189"/>
                </a:lnTo>
                <a:lnTo>
                  <a:pt x="3618" y="1189"/>
                </a:lnTo>
                <a:lnTo>
                  <a:pt x="3618" y="1189"/>
                </a:lnTo>
                <a:lnTo>
                  <a:pt x="3619" y="1189"/>
                </a:lnTo>
                <a:lnTo>
                  <a:pt x="3619" y="1189"/>
                </a:lnTo>
                <a:lnTo>
                  <a:pt x="3619" y="1189"/>
                </a:lnTo>
                <a:lnTo>
                  <a:pt x="3619" y="1189"/>
                </a:lnTo>
                <a:lnTo>
                  <a:pt x="3619" y="1189"/>
                </a:lnTo>
                <a:lnTo>
                  <a:pt x="3620" y="1189"/>
                </a:lnTo>
                <a:lnTo>
                  <a:pt x="3620" y="1189"/>
                </a:lnTo>
                <a:lnTo>
                  <a:pt x="3620" y="1189"/>
                </a:lnTo>
                <a:lnTo>
                  <a:pt x="3621" y="1189"/>
                </a:lnTo>
                <a:lnTo>
                  <a:pt x="3621" y="1189"/>
                </a:lnTo>
                <a:lnTo>
                  <a:pt x="3621" y="1189"/>
                </a:lnTo>
                <a:lnTo>
                  <a:pt x="3621" y="1189"/>
                </a:lnTo>
                <a:lnTo>
                  <a:pt x="3621" y="1189"/>
                </a:lnTo>
                <a:lnTo>
                  <a:pt x="3622" y="1189"/>
                </a:lnTo>
                <a:lnTo>
                  <a:pt x="3622" y="1189"/>
                </a:lnTo>
                <a:lnTo>
                  <a:pt x="3622" y="1189"/>
                </a:lnTo>
                <a:lnTo>
                  <a:pt x="3622" y="1189"/>
                </a:lnTo>
                <a:lnTo>
                  <a:pt x="3623" y="1189"/>
                </a:lnTo>
                <a:lnTo>
                  <a:pt x="3623" y="1189"/>
                </a:lnTo>
                <a:lnTo>
                  <a:pt x="3623" y="1189"/>
                </a:lnTo>
                <a:lnTo>
                  <a:pt x="3623" y="1189"/>
                </a:lnTo>
                <a:lnTo>
                  <a:pt x="3623" y="1189"/>
                </a:lnTo>
                <a:lnTo>
                  <a:pt x="3624" y="1189"/>
                </a:lnTo>
                <a:lnTo>
                  <a:pt x="3624" y="1189"/>
                </a:lnTo>
                <a:lnTo>
                  <a:pt x="3624" y="1189"/>
                </a:lnTo>
                <a:lnTo>
                  <a:pt x="3625" y="1189"/>
                </a:lnTo>
                <a:lnTo>
                  <a:pt x="3625" y="1189"/>
                </a:lnTo>
                <a:lnTo>
                  <a:pt x="3625" y="1189"/>
                </a:lnTo>
                <a:lnTo>
                  <a:pt x="3625" y="1189"/>
                </a:lnTo>
                <a:lnTo>
                  <a:pt x="3626" y="1189"/>
                </a:lnTo>
                <a:lnTo>
                  <a:pt x="3626" y="1189"/>
                </a:lnTo>
                <a:lnTo>
                  <a:pt x="3626" y="1189"/>
                </a:lnTo>
                <a:lnTo>
                  <a:pt x="3626" y="1189"/>
                </a:lnTo>
                <a:lnTo>
                  <a:pt x="3626" y="1189"/>
                </a:lnTo>
                <a:lnTo>
                  <a:pt x="3627" y="1189"/>
                </a:lnTo>
                <a:lnTo>
                  <a:pt x="3627" y="1189"/>
                </a:lnTo>
                <a:lnTo>
                  <a:pt x="3627" y="1189"/>
                </a:lnTo>
                <a:lnTo>
                  <a:pt x="3628" y="1189"/>
                </a:lnTo>
                <a:lnTo>
                  <a:pt x="3628" y="1189"/>
                </a:lnTo>
                <a:lnTo>
                  <a:pt x="3628" y="1189"/>
                </a:lnTo>
                <a:lnTo>
                  <a:pt x="3628" y="1189"/>
                </a:lnTo>
                <a:lnTo>
                  <a:pt x="3628" y="1189"/>
                </a:lnTo>
                <a:lnTo>
                  <a:pt x="3629" y="1189"/>
                </a:lnTo>
                <a:lnTo>
                  <a:pt x="3629" y="1189"/>
                </a:lnTo>
                <a:lnTo>
                  <a:pt x="3629" y="1189"/>
                </a:lnTo>
                <a:lnTo>
                  <a:pt x="3629" y="1189"/>
                </a:lnTo>
                <a:lnTo>
                  <a:pt x="3630" y="1189"/>
                </a:lnTo>
                <a:lnTo>
                  <a:pt x="3630" y="1189"/>
                </a:lnTo>
                <a:lnTo>
                  <a:pt x="3630" y="1189"/>
                </a:lnTo>
                <a:lnTo>
                  <a:pt x="3630" y="1189"/>
                </a:lnTo>
                <a:lnTo>
                  <a:pt x="3630" y="1189"/>
                </a:lnTo>
                <a:lnTo>
                  <a:pt x="3631" y="1189"/>
                </a:lnTo>
                <a:lnTo>
                  <a:pt x="3631" y="1189"/>
                </a:lnTo>
                <a:lnTo>
                  <a:pt x="3631" y="1189"/>
                </a:lnTo>
                <a:lnTo>
                  <a:pt x="3632" y="1189"/>
                </a:lnTo>
                <a:lnTo>
                  <a:pt x="3632" y="1189"/>
                </a:lnTo>
                <a:lnTo>
                  <a:pt x="3632" y="1189"/>
                </a:lnTo>
                <a:lnTo>
                  <a:pt x="3632" y="1189"/>
                </a:lnTo>
                <a:lnTo>
                  <a:pt x="3632" y="1189"/>
                </a:lnTo>
                <a:lnTo>
                  <a:pt x="3633" y="1189"/>
                </a:lnTo>
                <a:lnTo>
                  <a:pt x="3633" y="1189"/>
                </a:lnTo>
                <a:lnTo>
                  <a:pt x="3633" y="1189"/>
                </a:lnTo>
                <a:lnTo>
                  <a:pt x="3633" y="1189"/>
                </a:lnTo>
                <a:lnTo>
                  <a:pt x="3634" y="1189"/>
                </a:lnTo>
                <a:lnTo>
                  <a:pt x="3634" y="1189"/>
                </a:lnTo>
                <a:lnTo>
                  <a:pt x="3634" y="1189"/>
                </a:lnTo>
                <a:lnTo>
                  <a:pt x="3634" y="1189"/>
                </a:lnTo>
                <a:lnTo>
                  <a:pt x="3634" y="1189"/>
                </a:lnTo>
                <a:lnTo>
                  <a:pt x="3635" y="1189"/>
                </a:lnTo>
                <a:lnTo>
                  <a:pt x="3635" y="1189"/>
                </a:lnTo>
                <a:lnTo>
                  <a:pt x="3635" y="1189"/>
                </a:lnTo>
                <a:lnTo>
                  <a:pt x="3636" y="1189"/>
                </a:lnTo>
                <a:lnTo>
                  <a:pt x="3636" y="1189"/>
                </a:lnTo>
                <a:lnTo>
                  <a:pt x="3636" y="1189"/>
                </a:lnTo>
                <a:lnTo>
                  <a:pt x="3636" y="1189"/>
                </a:lnTo>
                <a:lnTo>
                  <a:pt x="3636" y="1189"/>
                </a:lnTo>
                <a:lnTo>
                  <a:pt x="3637" y="1189"/>
                </a:lnTo>
                <a:lnTo>
                  <a:pt x="3637" y="1189"/>
                </a:lnTo>
                <a:lnTo>
                  <a:pt x="3637" y="1189"/>
                </a:lnTo>
                <a:lnTo>
                  <a:pt x="3637" y="1189"/>
                </a:lnTo>
                <a:lnTo>
                  <a:pt x="3638" y="1189"/>
                </a:lnTo>
                <a:lnTo>
                  <a:pt x="3638" y="1189"/>
                </a:lnTo>
                <a:lnTo>
                  <a:pt x="3638" y="1189"/>
                </a:lnTo>
                <a:lnTo>
                  <a:pt x="3639" y="1189"/>
                </a:lnTo>
                <a:lnTo>
                  <a:pt x="3639" y="1189"/>
                </a:lnTo>
                <a:lnTo>
                  <a:pt x="3639" y="1189"/>
                </a:lnTo>
                <a:lnTo>
                  <a:pt x="3639" y="1189"/>
                </a:lnTo>
                <a:lnTo>
                  <a:pt x="3639" y="1189"/>
                </a:lnTo>
                <a:lnTo>
                  <a:pt x="3640" y="1189"/>
                </a:lnTo>
                <a:lnTo>
                  <a:pt x="3640" y="1189"/>
                </a:lnTo>
                <a:lnTo>
                  <a:pt x="3640" y="1189"/>
                </a:lnTo>
                <a:lnTo>
                  <a:pt x="3640" y="1189"/>
                </a:lnTo>
                <a:lnTo>
                  <a:pt x="3641" y="1189"/>
                </a:lnTo>
                <a:lnTo>
                  <a:pt x="3641" y="1189"/>
                </a:lnTo>
                <a:lnTo>
                  <a:pt x="3641" y="1189"/>
                </a:lnTo>
                <a:lnTo>
                  <a:pt x="3641" y="1189"/>
                </a:lnTo>
                <a:lnTo>
                  <a:pt x="3641" y="1189"/>
                </a:lnTo>
                <a:lnTo>
                  <a:pt x="3642" y="1189"/>
                </a:lnTo>
                <a:lnTo>
                  <a:pt x="3642" y="1189"/>
                </a:lnTo>
                <a:lnTo>
                  <a:pt x="3642" y="1189"/>
                </a:lnTo>
                <a:lnTo>
                  <a:pt x="3643" y="1189"/>
                </a:lnTo>
                <a:lnTo>
                  <a:pt x="3643" y="1189"/>
                </a:lnTo>
                <a:lnTo>
                  <a:pt x="3643" y="1189"/>
                </a:lnTo>
                <a:lnTo>
                  <a:pt x="3643" y="1189"/>
                </a:lnTo>
                <a:lnTo>
                  <a:pt x="3643" y="1189"/>
                </a:lnTo>
                <a:lnTo>
                  <a:pt x="3644" y="1189"/>
                </a:lnTo>
                <a:lnTo>
                  <a:pt x="3644" y="1189"/>
                </a:lnTo>
                <a:lnTo>
                  <a:pt x="3644" y="1189"/>
                </a:lnTo>
                <a:lnTo>
                  <a:pt x="3644" y="1189"/>
                </a:lnTo>
                <a:lnTo>
                  <a:pt x="3645" y="1189"/>
                </a:lnTo>
                <a:lnTo>
                  <a:pt x="3645" y="1189"/>
                </a:lnTo>
                <a:lnTo>
                  <a:pt x="3645" y="1189"/>
                </a:lnTo>
                <a:lnTo>
                  <a:pt x="3645" y="1189"/>
                </a:lnTo>
                <a:lnTo>
                  <a:pt x="3645" y="1189"/>
                </a:lnTo>
                <a:lnTo>
                  <a:pt x="3646" y="1189"/>
                </a:lnTo>
                <a:lnTo>
                  <a:pt x="3646" y="1189"/>
                </a:lnTo>
                <a:lnTo>
                  <a:pt x="3646" y="1189"/>
                </a:lnTo>
                <a:lnTo>
                  <a:pt x="3647" y="1189"/>
                </a:lnTo>
                <a:lnTo>
                  <a:pt x="3647" y="1189"/>
                </a:lnTo>
                <a:lnTo>
                  <a:pt x="3647" y="1189"/>
                </a:lnTo>
                <a:lnTo>
                  <a:pt x="3647" y="1189"/>
                </a:lnTo>
                <a:lnTo>
                  <a:pt x="3647" y="1189"/>
                </a:lnTo>
                <a:lnTo>
                  <a:pt x="3648" y="1189"/>
                </a:lnTo>
                <a:lnTo>
                  <a:pt x="3648" y="1189"/>
                </a:lnTo>
                <a:lnTo>
                  <a:pt x="3648" y="1189"/>
                </a:lnTo>
                <a:lnTo>
                  <a:pt x="3648" y="1189"/>
                </a:lnTo>
                <a:lnTo>
                  <a:pt x="3649" y="1189"/>
                </a:lnTo>
                <a:lnTo>
                  <a:pt x="3649" y="1189"/>
                </a:lnTo>
                <a:lnTo>
                  <a:pt x="3649" y="1189"/>
                </a:lnTo>
                <a:lnTo>
                  <a:pt x="3649" y="1189"/>
                </a:lnTo>
                <a:lnTo>
                  <a:pt x="3649" y="1189"/>
                </a:lnTo>
                <a:lnTo>
                  <a:pt x="3650" y="1189"/>
                </a:lnTo>
                <a:lnTo>
                  <a:pt x="3650" y="1189"/>
                </a:lnTo>
                <a:lnTo>
                  <a:pt x="3650" y="1189"/>
                </a:lnTo>
                <a:lnTo>
                  <a:pt x="3651" y="1189"/>
                </a:lnTo>
                <a:lnTo>
                  <a:pt x="3651" y="1189"/>
                </a:lnTo>
                <a:lnTo>
                  <a:pt x="3651" y="1189"/>
                </a:lnTo>
                <a:lnTo>
                  <a:pt x="3651" y="1189"/>
                </a:lnTo>
                <a:lnTo>
                  <a:pt x="3652" y="1189"/>
                </a:lnTo>
                <a:lnTo>
                  <a:pt x="3652" y="1189"/>
                </a:lnTo>
                <a:lnTo>
                  <a:pt x="3652" y="1189"/>
                </a:lnTo>
                <a:lnTo>
                  <a:pt x="3652" y="1189"/>
                </a:lnTo>
                <a:lnTo>
                  <a:pt x="3652" y="1189"/>
                </a:lnTo>
                <a:lnTo>
                  <a:pt x="3653" y="1189"/>
                </a:lnTo>
                <a:lnTo>
                  <a:pt x="3653" y="1189"/>
                </a:lnTo>
                <a:lnTo>
                  <a:pt x="3653" y="1189"/>
                </a:lnTo>
                <a:lnTo>
                  <a:pt x="3654" y="1189"/>
                </a:lnTo>
                <a:lnTo>
                  <a:pt x="3654" y="1189"/>
                </a:lnTo>
                <a:lnTo>
                  <a:pt x="3654" y="1189"/>
                </a:lnTo>
                <a:lnTo>
                  <a:pt x="3654" y="1189"/>
                </a:lnTo>
                <a:lnTo>
                  <a:pt x="3654" y="1189"/>
                </a:lnTo>
                <a:lnTo>
                  <a:pt x="3655" y="1189"/>
                </a:lnTo>
                <a:lnTo>
                  <a:pt x="3655" y="1189"/>
                </a:lnTo>
                <a:lnTo>
                  <a:pt x="3655" y="1189"/>
                </a:lnTo>
                <a:lnTo>
                  <a:pt x="3655" y="1189"/>
                </a:lnTo>
                <a:lnTo>
                  <a:pt x="3656" y="1189"/>
                </a:lnTo>
                <a:lnTo>
                  <a:pt x="3656" y="1189"/>
                </a:lnTo>
                <a:lnTo>
                  <a:pt x="3656" y="1189"/>
                </a:lnTo>
                <a:lnTo>
                  <a:pt x="3656" y="1189"/>
                </a:lnTo>
                <a:lnTo>
                  <a:pt x="3656" y="1189"/>
                </a:lnTo>
                <a:lnTo>
                  <a:pt x="3657" y="1189"/>
                </a:lnTo>
                <a:lnTo>
                  <a:pt x="3657" y="1189"/>
                </a:lnTo>
                <a:lnTo>
                  <a:pt x="3657" y="1189"/>
                </a:lnTo>
                <a:lnTo>
                  <a:pt x="3658" y="1189"/>
                </a:lnTo>
                <a:lnTo>
                  <a:pt x="3658" y="1189"/>
                </a:lnTo>
                <a:lnTo>
                  <a:pt x="3658" y="1189"/>
                </a:lnTo>
                <a:lnTo>
                  <a:pt x="3658" y="1189"/>
                </a:lnTo>
                <a:lnTo>
                  <a:pt x="3658" y="1189"/>
                </a:lnTo>
                <a:lnTo>
                  <a:pt x="3659" y="1189"/>
                </a:lnTo>
                <a:lnTo>
                  <a:pt x="3659" y="1189"/>
                </a:lnTo>
                <a:lnTo>
                  <a:pt x="3659" y="1189"/>
                </a:lnTo>
                <a:lnTo>
                  <a:pt x="3659" y="1189"/>
                </a:lnTo>
                <a:lnTo>
                  <a:pt x="3660" y="1189"/>
                </a:lnTo>
                <a:lnTo>
                  <a:pt x="3660" y="1189"/>
                </a:lnTo>
                <a:lnTo>
                  <a:pt x="3660" y="1189"/>
                </a:lnTo>
                <a:lnTo>
                  <a:pt x="3660" y="1189"/>
                </a:lnTo>
                <a:lnTo>
                  <a:pt x="3660" y="1189"/>
                </a:lnTo>
                <a:lnTo>
                  <a:pt x="3661" y="1189"/>
                </a:lnTo>
                <a:lnTo>
                  <a:pt x="3661" y="1189"/>
                </a:lnTo>
                <a:lnTo>
                  <a:pt x="3661" y="1189"/>
                </a:lnTo>
                <a:lnTo>
                  <a:pt x="3662" y="1189"/>
                </a:lnTo>
                <a:lnTo>
                  <a:pt x="3662" y="1189"/>
                </a:lnTo>
                <a:lnTo>
                  <a:pt x="3662" y="1189"/>
                </a:lnTo>
                <a:lnTo>
                  <a:pt x="3662" y="1189"/>
                </a:lnTo>
                <a:lnTo>
                  <a:pt x="3662" y="1189"/>
                </a:lnTo>
                <a:lnTo>
                  <a:pt x="3663" y="1189"/>
                </a:lnTo>
                <a:lnTo>
                  <a:pt x="3663" y="1189"/>
                </a:lnTo>
                <a:lnTo>
                  <a:pt x="3663" y="1189"/>
                </a:lnTo>
                <a:lnTo>
                  <a:pt x="3663" y="1189"/>
                </a:lnTo>
                <a:lnTo>
                  <a:pt x="3664" y="1189"/>
                </a:lnTo>
                <a:lnTo>
                  <a:pt x="3664" y="1189"/>
                </a:lnTo>
                <a:lnTo>
                  <a:pt x="3664" y="1189"/>
                </a:lnTo>
                <a:lnTo>
                  <a:pt x="3665" y="1189"/>
                </a:lnTo>
                <a:lnTo>
                  <a:pt x="3665" y="1189"/>
                </a:lnTo>
                <a:lnTo>
                  <a:pt x="3665" y="1189"/>
                </a:lnTo>
                <a:lnTo>
                  <a:pt x="3665" y="1189"/>
                </a:lnTo>
                <a:lnTo>
                  <a:pt x="3665" y="1189"/>
                </a:lnTo>
                <a:lnTo>
                  <a:pt x="3666" y="1189"/>
                </a:lnTo>
                <a:lnTo>
                  <a:pt x="3666" y="1189"/>
                </a:lnTo>
                <a:lnTo>
                  <a:pt x="3666" y="1189"/>
                </a:lnTo>
                <a:lnTo>
                  <a:pt x="3666" y="1189"/>
                </a:lnTo>
                <a:lnTo>
                  <a:pt x="3667" y="1189"/>
                </a:lnTo>
                <a:lnTo>
                  <a:pt x="3667" y="1189"/>
                </a:lnTo>
                <a:lnTo>
                  <a:pt x="3667" y="1189"/>
                </a:lnTo>
                <a:lnTo>
                  <a:pt x="3667" y="1189"/>
                </a:lnTo>
                <a:lnTo>
                  <a:pt x="3667" y="1189"/>
                </a:lnTo>
                <a:lnTo>
                  <a:pt x="3668" y="1189"/>
                </a:lnTo>
                <a:lnTo>
                  <a:pt x="3668" y="1189"/>
                </a:lnTo>
                <a:lnTo>
                  <a:pt x="3668" y="1189"/>
                </a:lnTo>
                <a:lnTo>
                  <a:pt x="3669" y="1189"/>
                </a:lnTo>
                <a:lnTo>
                  <a:pt x="3669" y="1189"/>
                </a:lnTo>
                <a:lnTo>
                  <a:pt x="3669" y="1189"/>
                </a:lnTo>
                <a:lnTo>
                  <a:pt x="3669" y="1189"/>
                </a:lnTo>
                <a:lnTo>
                  <a:pt x="3669" y="1189"/>
                </a:lnTo>
                <a:lnTo>
                  <a:pt x="3670" y="1189"/>
                </a:lnTo>
                <a:lnTo>
                  <a:pt x="3670" y="1189"/>
                </a:lnTo>
                <a:lnTo>
                  <a:pt x="3670" y="1189"/>
                </a:lnTo>
                <a:lnTo>
                  <a:pt x="3670" y="1189"/>
                </a:lnTo>
                <a:lnTo>
                  <a:pt x="3671" y="1189"/>
                </a:lnTo>
                <a:lnTo>
                  <a:pt x="3671" y="1189"/>
                </a:lnTo>
                <a:lnTo>
                  <a:pt x="3671" y="1189"/>
                </a:lnTo>
                <a:lnTo>
                  <a:pt x="3671" y="1189"/>
                </a:lnTo>
                <a:lnTo>
                  <a:pt x="3671" y="1189"/>
                </a:lnTo>
                <a:lnTo>
                  <a:pt x="3672" y="1189"/>
                </a:lnTo>
                <a:lnTo>
                  <a:pt x="3672" y="1189"/>
                </a:lnTo>
                <a:lnTo>
                  <a:pt x="3672" y="1189"/>
                </a:lnTo>
                <a:lnTo>
                  <a:pt x="3673" y="1189"/>
                </a:lnTo>
                <a:lnTo>
                  <a:pt x="3673" y="1189"/>
                </a:lnTo>
                <a:lnTo>
                  <a:pt x="3673" y="1189"/>
                </a:lnTo>
                <a:lnTo>
                  <a:pt x="3673" y="1189"/>
                </a:lnTo>
                <a:lnTo>
                  <a:pt x="3673" y="1189"/>
                </a:lnTo>
                <a:lnTo>
                  <a:pt x="3674" y="1189"/>
                </a:lnTo>
                <a:lnTo>
                  <a:pt x="3674" y="1189"/>
                </a:lnTo>
                <a:lnTo>
                  <a:pt x="3674" y="1189"/>
                </a:lnTo>
                <a:lnTo>
                  <a:pt x="3674" y="1189"/>
                </a:lnTo>
                <a:lnTo>
                  <a:pt x="3675" y="1189"/>
                </a:lnTo>
                <a:lnTo>
                  <a:pt x="3675" y="1189"/>
                </a:lnTo>
                <a:lnTo>
                  <a:pt x="3675" y="1189"/>
                </a:lnTo>
                <a:lnTo>
                  <a:pt x="3675" y="1189"/>
                </a:lnTo>
                <a:lnTo>
                  <a:pt x="3675" y="1189"/>
                </a:lnTo>
                <a:lnTo>
                  <a:pt x="3676" y="1189"/>
                </a:lnTo>
                <a:lnTo>
                  <a:pt x="3676" y="1189"/>
                </a:lnTo>
                <a:lnTo>
                  <a:pt x="3676" y="1189"/>
                </a:lnTo>
                <a:lnTo>
                  <a:pt x="3677" y="1189"/>
                </a:lnTo>
                <a:lnTo>
                  <a:pt x="3677" y="1189"/>
                </a:lnTo>
                <a:lnTo>
                  <a:pt x="3677" y="1189"/>
                </a:lnTo>
                <a:lnTo>
                  <a:pt x="3677" y="1189"/>
                </a:lnTo>
                <a:lnTo>
                  <a:pt x="3678" y="1189"/>
                </a:lnTo>
                <a:lnTo>
                  <a:pt x="3678" y="1189"/>
                </a:lnTo>
                <a:lnTo>
                  <a:pt x="3678" y="1189"/>
                </a:lnTo>
                <a:lnTo>
                  <a:pt x="3678" y="1189"/>
                </a:lnTo>
                <a:lnTo>
                  <a:pt x="3678" y="1189"/>
                </a:lnTo>
                <a:lnTo>
                  <a:pt x="3679" y="1189"/>
                </a:lnTo>
                <a:lnTo>
                  <a:pt x="3679" y="1189"/>
                </a:lnTo>
                <a:lnTo>
                  <a:pt x="3679" y="1189"/>
                </a:lnTo>
                <a:lnTo>
                  <a:pt x="3680" y="1189"/>
                </a:lnTo>
                <a:lnTo>
                  <a:pt x="3680" y="1189"/>
                </a:lnTo>
                <a:lnTo>
                  <a:pt x="3680" y="1189"/>
                </a:lnTo>
                <a:lnTo>
                  <a:pt x="3680" y="1189"/>
                </a:lnTo>
                <a:lnTo>
                  <a:pt x="3680" y="1189"/>
                </a:lnTo>
                <a:lnTo>
                  <a:pt x="3681" y="1189"/>
                </a:lnTo>
                <a:lnTo>
                  <a:pt x="3681" y="1189"/>
                </a:lnTo>
                <a:lnTo>
                  <a:pt x="3681" y="1189"/>
                </a:lnTo>
                <a:lnTo>
                  <a:pt x="3681" y="1189"/>
                </a:lnTo>
                <a:lnTo>
                  <a:pt x="3682" y="1189"/>
                </a:lnTo>
                <a:lnTo>
                  <a:pt x="3682" y="1189"/>
                </a:lnTo>
                <a:lnTo>
                  <a:pt x="3682" y="1189"/>
                </a:lnTo>
                <a:lnTo>
                  <a:pt x="3682" y="1189"/>
                </a:lnTo>
                <a:lnTo>
                  <a:pt x="3682" y="1189"/>
                </a:lnTo>
                <a:lnTo>
                  <a:pt x="3683" y="1189"/>
                </a:lnTo>
                <a:lnTo>
                  <a:pt x="3683" y="1189"/>
                </a:lnTo>
                <a:lnTo>
                  <a:pt x="3683" y="1189"/>
                </a:lnTo>
                <a:lnTo>
                  <a:pt x="3684" y="1189"/>
                </a:lnTo>
                <a:lnTo>
                  <a:pt x="3684" y="1189"/>
                </a:lnTo>
                <a:lnTo>
                  <a:pt x="3684" y="1189"/>
                </a:lnTo>
                <a:lnTo>
                  <a:pt x="3684" y="1189"/>
                </a:lnTo>
                <a:lnTo>
                  <a:pt x="3684" y="1189"/>
                </a:lnTo>
                <a:lnTo>
                  <a:pt x="3685" y="1189"/>
                </a:lnTo>
                <a:lnTo>
                  <a:pt x="3685" y="1189"/>
                </a:lnTo>
                <a:lnTo>
                  <a:pt x="3685" y="1189"/>
                </a:lnTo>
                <a:lnTo>
                  <a:pt x="3685" y="1189"/>
                </a:lnTo>
                <a:lnTo>
                  <a:pt x="3686" y="1189"/>
                </a:lnTo>
                <a:lnTo>
                  <a:pt x="3686" y="1189"/>
                </a:lnTo>
                <a:lnTo>
                  <a:pt x="3686" y="1189"/>
                </a:lnTo>
                <a:lnTo>
                  <a:pt x="3686" y="1189"/>
                </a:lnTo>
                <a:lnTo>
                  <a:pt x="3686" y="1189"/>
                </a:lnTo>
                <a:lnTo>
                  <a:pt x="3687" y="1189"/>
                </a:lnTo>
                <a:lnTo>
                  <a:pt x="3687" y="1189"/>
                </a:lnTo>
                <a:lnTo>
                  <a:pt x="3687" y="1189"/>
                </a:lnTo>
                <a:lnTo>
                  <a:pt x="3688" y="1189"/>
                </a:lnTo>
                <a:lnTo>
                  <a:pt x="3688" y="1189"/>
                </a:lnTo>
                <a:lnTo>
                  <a:pt x="3688" y="1189"/>
                </a:lnTo>
                <a:lnTo>
                  <a:pt x="3688" y="1189"/>
                </a:lnTo>
                <a:lnTo>
                  <a:pt x="3688" y="1189"/>
                </a:lnTo>
                <a:lnTo>
                  <a:pt x="3689" y="1189"/>
                </a:lnTo>
                <a:lnTo>
                  <a:pt x="3689" y="1189"/>
                </a:lnTo>
                <a:lnTo>
                  <a:pt x="3689" y="1189"/>
                </a:lnTo>
                <a:lnTo>
                  <a:pt x="3689" y="1189"/>
                </a:lnTo>
                <a:lnTo>
                  <a:pt x="3690" y="1189"/>
                </a:lnTo>
                <a:lnTo>
                  <a:pt x="3690" y="1189"/>
                </a:lnTo>
                <a:lnTo>
                  <a:pt x="3690" y="1189"/>
                </a:lnTo>
                <a:lnTo>
                  <a:pt x="3690" y="1189"/>
                </a:lnTo>
                <a:lnTo>
                  <a:pt x="3691" y="1189"/>
                </a:lnTo>
                <a:lnTo>
                  <a:pt x="3691" y="1189"/>
                </a:lnTo>
                <a:lnTo>
                  <a:pt x="3691" y="1189"/>
                </a:lnTo>
                <a:lnTo>
                  <a:pt x="3691" y="1189"/>
                </a:lnTo>
                <a:lnTo>
                  <a:pt x="3692" y="1189"/>
                </a:lnTo>
                <a:lnTo>
                  <a:pt x="3692" y="1189"/>
                </a:lnTo>
                <a:lnTo>
                  <a:pt x="3692" y="1189"/>
                </a:lnTo>
                <a:lnTo>
                  <a:pt x="3692" y="1189"/>
                </a:lnTo>
                <a:lnTo>
                  <a:pt x="3693" y="1189"/>
                </a:lnTo>
                <a:lnTo>
                  <a:pt x="3693" y="1189"/>
                </a:lnTo>
                <a:lnTo>
                  <a:pt x="3693" y="1189"/>
                </a:lnTo>
                <a:lnTo>
                  <a:pt x="3693" y="1189"/>
                </a:lnTo>
                <a:lnTo>
                  <a:pt x="3693" y="1189"/>
                </a:lnTo>
                <a:lnTo>
                  <a:pt x="3694" y="1189"/>
                </a:lnTo>
                <a:lnTo>
                  <a:pt x="3694" y="1189"/>
                </a:lnTo>
                <a:lnTo>
                  <a:pt x="3694" y="1189"/>
                </a:lnTo>
                <a:lnTo>
                  <a:pt x="3694" y="1189"/>
                </a:lnTo>
                <a:lnTo>
                  <a:pt x="3695" y="1189"/>
                </a:lnTo>
                <a:lnTo>
                  <a:pt x="3695" y="1189"/>
                </a:lnTo>
                <a:lnTo>
                  <a:pt x="3695" y="1189"/>
                </a:lnTo>
                <a:lnTo>
                  <a:pt x="3695" y="1189"/>
                </a:lnTo>
                <a:lnTo>
                  <a:pt x="3696" y="1189"/>
                </a:lnTo>
                <a:lnTo>
                  <a:pt x="3696" y="1189"/>
                </a:lnTo>
                <a:lnTo>
                  <a:pt x="3696" y="1189"/>
                </a:lnTo>
                <a:lnTo>
                  <a:pt x="3696" y="1189"/>
                </a:lnTo>
                <a:lnTo>
                  <a:pt x="3697" y="1189"/>
                </a:lnTo>
                <a:lnTo>
                  <a:pt x="3697" y="1189"/>
                </a:lnTo>
                <a:lnTo>
                  <a:pt x="3697" y="1189"/>
                </a:lnTo>
                <a:lnTo>
                  <a:pt x="3697" y="1189"/>
                </a:lnTo>
                <a:lnTo>
                  <a:pt x="3697" y="1189"/>
                </a:lnTo>
                <a:lnTo>
                  <a:pt x="3698" y="1189"/>
                </a:lnTo>
                <a:lnTo>
                  <a:pt x="3698" y="1189"/>
                </a:lnTo>
                <a:lnTo>
                  <a:pt x="3698" y="1189"/>
                </a:lnTo>
                <a:lnTo>
                  <a:pt x="3698" y="1189"/>
                </a:lnTo>
                <a:lnTo>
                  <a:pt x="3699" y="1189"/>
                </a:lnTo>
                <a:lnTo>
                  <a:pt x="3699" y="1189"/>
                </a:lnTo>
                <a:lnTo>
                  <a:pt x="3699" y="1189"/>
                </a:lnTo>
                <a:lnTo>
                  <a:pt x="3699" y="1189"/>
                </a:lnTo>
                <a:lnTo>
                  <a:pt x="3700" y="1189"/>
                </a:lnTo>
                <a:lnTo>
                  <a:pt x="3700" y="1189"/>
                </a:lnTo>
                <a:lnTo>
                  <a:pt x="3700" y="1189"/>
                </a:lnTo>
                <a:lnTo>
                  <a:pt x="3700" y="1189"/>
                </a:lnTo>
                <a:lnTo>
                  <a:pt x="3701" y="1189"/>
                </a:lnTo>
                <a:lnTo>
                  <a:pt x="3701" y="1189"/>
                </a:lnTo>
                <a:lnTo>
                  <a:pt x="3701" y="1189"/>
                </a:lnTo>
                <a:lnTo>
                  <a:pt x="3701" y="1189"/>
                </a:lnTo>
                <a:lnTo>
                  <a:pt x="3701" y="1189"/>
                </a:lnTo>
                <a:lnTo>
                  <a:pt x="3702" y="1189"/>
                </a:lnTo>
                <a:lnTo>
                  <a:pt x="3702" y="1189"/>
                </a:lnTo>
                <a:lnTo>
                  <a:pt x="3702" y="1189"/>
                </a:lnTo>
                <a:lnTo>
                  <a:pt x="3703" y="1189"/>
                </a:lnTo>
                <a:lnTo>
                  <a:pt x="3703" y="1189"/>
                </a:lnTo>
                <a:lnTo>
                  <a:pt x="3703" y="1189"/>
                </a:lnTo>
                <a:lnTo>
                  <a:pt x="3703" y="1189"/>
                </a:lnTo>
                <a:lnTo>
                  <a:pt x="3703" y="1189"/>
                </a:lnTo>
                <a:lnTo>
                  <a:pt x="3704" y="1189"/>
                </a:lnTo>
                <a:lnTo>
                  <a:pt x="3704" y="1189"/>
                </a:lnTo>
                <a:lnTo>
                  <a:pt x="3704" y="1189"/>
                </a:lnTo>
                <a:lnTo>
                  <a:pt x="3704" y="1189"/>
                </a:lnTo>
                <a:lnTo>
                  <a:pt x="3705" y="1189"/>
                </a:lnTo>
                <a:lnTo>
                  <a:pt x="3705" y="1189"/>
                </a:lnTo>
                <a:lnTo>
                  <a:pt x="3705" y="1189"/>
                </a:lnTo>
                <a:lnTo>
                  <a:pt x="3705" y="1189"/>
                </a:lnTo>
                <a:lnTo>
                  <a:pt x="3706" y="1189"/>
                </a:lnTo>
                <a:lnTo>
                  <a:pt x="3706" y="1189"/>
                </a:lnTo>
                <a:lnTo>
                  <a:pt x="3706" y="1189"/>
                </a:lnTo>
                <a:lnTo>
                  <a:pt x="3706" y="1189"/>
                </a:lnTo>
                <a:lnTo>
                  <a:pt x="3707" y="1189"/>
                </a:lnTo>
                <a:lnTo>
                  <a:pt x="3707" y="1189"/>
                </a:lnTo>
                <a:lnTo>
                  <a:pt x="3707" y="1189"/>
                </a:lnTo>
                <a:lnTo>
                  <a:pt x="3707" y="1189"/>
                </a:lnTo>
                <a:lnTo>
                  <a:pt x="3708" y="1189"/>
                </a:lnTo>
                <a:lnTo>
                  <a:pt x="3708" y="1189"/>
                </a:lnTo>
                <a:lnTo>
                  <a:pt x="3708" y="1189"/>
                </a:lnTo>
                <a:lnTo>
                  <a:pt x="3708" y="1189"/>
                </a:lnTo>
                <a:lnTo>
                  <a:pt x="3708" y="1189"/>
                </a:lnTo>
                <a:lnTo>
                  <a:pt x="3709" y="1189"/>
                </a:lnTo>
                <a:lnTo>
                  <a:pt x="3709" y="1189"/>
                </a:lnTo>
                <a:lnTo>
                  <a:pt x="3709" y="1189"/>
                </a:lnTo>
                <a:lnTo>
                  <a:pt x="3709" y="1189"/>
                </a:lnTo>
                <a:lnTo>
                  <a:pt x="3710" y="1189"/>
                </a:lnTo>
                <a:lnTo>
                  <a:pt x="3710" y="1189"/>
                </a:lnTo>
                <a:lnTo>
                  <a:pt x="3710" y="1189"/>
                </a:lnTo>
                <a:lnTo>
                  <a:pt x="3710" y="1189"/>
                </a:lnTo>
                <a:lnTo>
                  <a:pt x="3711" y="1189"/>
                </a:lnTo>
                <a:lnTo>
                  <a:pt x="3711" y="1189"/>
                </a:lnTo>
                <a:lnTo>
                  <a:pt x="3711" y="1189"/>
                </a:lnTo>
                <a:lnTo>
                  <a:pt x="3711" y="1189"/>
                </a:lnTo>
                <a:lnTo>
                  <a:pt x="3712" y="1189"/>
                </a:lnTo>
                <a:lnTo>
                  <a:pt x="3712" y="1189"/>
                </a:lnTo>
                <a:lnTo>
                  <a:pt x="3712" y="1189"/>
                </a:lnTo>
                <a:lnTo>
                  <a:pt x="3712" y="1189"/>
                </a:lnTo>
                <a:lnTo>
                  <a:pt x="3712" y="1189"/>
                </a:lnTo>
                <a:lnTo>
                  <a:pt x="3713" y="1189"/>
                </a:lnTo>
                <a:lnTo>
                  <a:pt x="3713" y="1189"/>
                </a:lnTo>
                <a:lnTo>
                  <a:pt x="3713" y="1189"/>
                </a:lnTo>
                <a:lnTo>
                  <a:pt x="3713" y="1189"/>
                </a:lnTo>
                <a:lnTo>
                  <a:pt x="3714" y="1189"/>
                </a:lnTo>
                <a:lnTo>
                  <a:pt x="3714" y="1189"/>
                </a:lnTo>
                <a:lnTo>
                  <a:pt x="3714" y="1189"/>
                </a:lnTo>
                <a:lnTo>
                  <a:pt x="3714" y="1189"/>
                </a:lnTo>
                <a:lnTo>
                  <a:pt x="3715" y="1189"/>
                </a:lnTo>
                <a:lnTo>
                  <a:pt x="3715" y="1189"/>
                </a:lnTo>
                <a:lnTo>
                  <a:pt x="3715" y="1189"/>
                </a:lnTo>
                <a:lnTo>
                  <a:pt x="3715" y="1189"/>
                </a:lnTo>
                <a:lnTo>
                  <a:pt x="3716" y="1189"/>
                </a:lnTo>
                <a:lnTo>
                  <a:pt x="3716" y="1189"/>
                </a:lnTo>
                <a:lnTo>
                  <a:pt x="3716" y="1189"/>
                </a:lnTo>
                <a:lnTo>
                  <a:pt x="3716" y="1189"/>
                </a:lnTo>
                <a:lnTo>
                  <a:pt x="3716" y="1189"/>
                </a:lnTo>
                <a:lnTo>
                  <a:pt x="3717" y="1189"/>
                </a:lnTo>
                <a:lnTo>
                  <a:pt x="3717" y="1189"/>
                </a:lnTo>
                <a:lnTo>
                  <a:pt x="3717" y="1189"/>
                </a:lnTo>
                <a:lnTo>
                  <a:pt x="3717" y="1189"/>
                </a:lnTo>
                <a:lnTo>
                  <a:pt x="3718" y="1189"/>
                </a:lnTo>
                <a:lnTo>
                  <a:pt x="3718" y="1189"/>
                </a:lnTo>
                <a:lnTo>
                  <a:pt x="3718" y="1189"/>
                </a:lnTo>
                <a:lnTo>
                  <a:pt x="3719" y="1189"/>
                </a:lnTo>
                <a:lnTo>
                  <a:pt x="3719" y="1189"/>
                </a:lnTo>
                <a:lnTo>
                  <a:pt x="3719" y="1189"/>
                </a:lnTo>
                <a:lnTo>
                  <a:pt x="3719" y="1189"/>
                </a:lnTo>
                <a:lnTo>
                  <a:pt x="3719" y="1189"/>
                </a:lnTo>
                <a:lnTo>
                  <a:pt x="3720" y="1189"/>
                </a:lnTo>
                <a:lnTo>
                  <a:pt x="3720" y="1189"/>
                </a:lnTo>
                <a:lnTo>
                  <a:pt x="3720" y="1189"/>
                </a:lnTo>
                <a:lnTo>
                  <a:pt x="3720" y="1189"/>
                </a:lnTo>
                <a:lnTo>
                  <a:pt x="3721" y="1189"/>
                </a:lnTo>
                <a:lnTo>
                  <a:pt x="3721" y="1189"/>
                </a:lnTo>
                <a:lnTo>
                  <a:pt x="3721" y="1189"/>
                </a:lnTo>
                <a:lnTo>
                  <a:pt x="3721" y="1189"/>
                </a:lnTo>
                <a:lnTo>
                  <a:pt x="3722" y="1189"/>
                </a:lnTo>
                <a:lnTo>
                  <a:pt x="3722" y="1189"/>
                </a:lnTo>
                <a:lnTo>
                  <a:pt x="3722" y="1189"/>
                </a:lnTo>
                <a:lnTo>
                  <a:pt x="3722" y="1189"/>
                </a:lnTo>
                <a:lnTo>
                  <a:pt x="3723" y="1189"/>
                </a:lnTo>
                <a:lnTo>
                  <a:pt x="3723" y="1189"/>
                </a:lnTo>
                <a:lnTo>
                  <a:pt x="3723" y="1189"/>
                </a:lnTo>
                <a:lnTo>
                  <a:pt x="3723" y="1189"/>
                </a:lnTo>
                <a:lnTo>
                  <a:pt x="3723" y="1189"/>
                </a:lnTo>
                <a:lnTo>
                  <a:pt x="3724" y="1189"/>
                </a:lnTo>
                <a:lnTo>
                  <a:pt x="3724" y="1189"/>
                </a:lnTo>
                <a:lnTo>
                  <a:pt x="3724" y="1189"/>
                </a:lnTo>
                <a:lnTo>
                  <a:pt x="3724" y="1189"/>
                </a:lnTo>
                <a:lnTo>
                  <a:pt x="3725" y="1189"/>
                </a:lnTo>
                <a:lnTo>
                  <a:pt x="3725" y="1189"/>
                </a:lnTo>
                <a:lnTo>
                  <a:pt x="3725" y="1189"/>
                </a:lnTo>
                <a:lnTo>
                  <a:pt x="3725" y="1189"/>
                </a:lnTo>
                <a:lnTo>
                  <a:pt x="3726" y="1189"/>
                </a:lnTo>
                <a:lnTo>
                  <a:pt x="3726" y="1189"/>
                </a:lnTo>
                <a:lnTo>
                  <a:pt x="3726" y="1189"/>
                </a:lnTo>
                <a:lnTo>
                  <a:pt x="3726" y="1189"/>
                </a:lnTo>
                <a:lnTo>
                  <a:pt x="3727" y="1189"/>
                </a:lnTo>
                <a:lnTo>
                  <a:pt x="3727" y="1189"/>
                </a:lnTo>
                <a:lnTo>
                  <a:pt x="3727" y="1189"/>
                </a:lnTo>
                <a:lnTo>
                  <a:pt x="3727" y="1189"/>
                </a:lnTo>
                <a:lnTo>
                  <a:pt x="3727" y="1189"/>
                </a:lnTo>
                <a:lnTo>
                  <a:pt x="3728" y="1189"/>
                </a:lnTo>
                <a:lnTo>
                  <a:pt x="3728" y="1189"/>
                </a:lnTo>
                <a:lnTo>
                  <a:pt x="3728" y="1189"/>
                </a:lnTo>
                <a:lnTo>
                  <a:pt x="3728" y="1189"/>
                </a:lnTo>
                <a:lnTo>
                  <a:pt x="3729" y="1189"/>
                </a:lnTo>
                <a:lnTo>
                  <a:pt x="3729" y="1189"/>
                </a:lnTo>
                <a:lnTo>
                  <a:pt x="3729" y="1189"/>
                </a:lnTo>
                <a:lnTo>
                  <a:pt x="3729" y="1189"/>
                </a:lnTo>
                <a:lnTo>
                  <a:pt x="3730" y="1189"/>
                </a:lnTo>
                <a:lnTo>
                  <a:pt x="3730" y="1189"/>
                </a:lnTo>
                <a:lnTo>
                  <a:pt x="3730" y="1189"/>
                </a:lnTo>
                <a:lnTo>
                  <a:pt x="3730" y="1189"/>
                </a:lnTo>
                <a:lnTo>
                  <a:pt x="3731" y="1189"/>
                </a:lnTo>
                <a:lnTo>
                  <a:pt x="3731" y="1189"/>
                </a:lnTo>
                <a:lnTo>
                  <a:pt x="3731" y="1189"/>
                </a:lnTo>
                <a:lnTo>
                  <a:pt x="3731" y="1189"/>
                </a:lnTo>
                <a:lnTo>
                  <a:pt x="3732" y="1189"/>
                </a:lnTo>
                <a:lnTo>
                  <a:pt x="3732" y="1189"/>
                </a:lnTo>
                <a:lnTo>
                  <a:pt x="3732" y="1189"/>
                </a:lnTo>
                <a:lnTo>
                  <a:pt x="3732" y="1189"/>
                </a:lnTo>
                <a:lnTo>
                  <a:pt x="3732" y="1189"/>
                </a:lnTo>
                <a:lnTo>
                  <a:pt x="3733" y="1189"/>
                </a:lnTo>
                <a:lnTo>
                  <a:pt x="3733" y="1189"/>
                </a:lnTo>
                <a:lnTo>
                  <a:pt x="3733" y="1189"/>
                </a:lnTo>
                <a:lnTo>
                  <a:pt x="3734" y="1189"/>
                </a:lnTo>
                <a:lnTo>
                  <a:pt x="3734" y="1189"/>
                </a:lnTo>
                <a:lnTo>
                  <a:pt x="3734" y="1189"/>
                </a:lnTo>
                <a:lnTo>
                  <a:pt x="3734" y="1189"/>
                </a:lnTo>
                <a:lnTo>
                  <a:pt x="3734" y="1189"/>
                </a:lnTo>
                <a:lnTo>
                  <a:pt x="3735" y="1189"/>
                </a:lnTo>
                <a:lnTo>
                  <a:pt x="3735" y="1189"/>
                </a:lnTo>
                <a:lnTo>
                  <a:pt x="3735" y="1189"/>
                </a:lnTo>
                <a:lnTo>
                  <a:pt x="3735" y="1189"/>
                </a:lnTo>
                <a:lnTo>
                  <a:pt x="3736" y="1189"/>
                </a:lnTo>
                <a:lnTo>
                  <a:pt x="3736" y="1189"/>
                </a:lnTo>
                <a:lnTo>
                  <a:pt x="3736" y="1189"/>
                </a:lnTo>
                <a:lnTo>
                  <a:pt x="3736" y="1189"/>
                </a:lnTo>
                <a:lnTo>
                  <a:pt x="3736" y="1189"/>
                </a:lnTo>
                <a:lnTo>
                  <a:pt x="3737" y="1189"/>
                </a:lnTo>
                <a:lnTo>
                  <a:pt x="3737" y="1189"/>
                </a:lnTo>
                <a:lnTo>
                  <a:pt x="3737" y="1189"/>
                </a:lnTo>
                <a:lnTo>
                  <a:pt x="3738" y="1189"/>
                </a:lnTo>
                <a:lnTo>
                  <a:pt x="3738" y="1189"/>
                </a:lnTo>
                <a:lnTo>
                  <a:pt x="3738" y="1189"/>
                </a:lnTo>
                <a:lnTo>
                  <a:pt x="3738" y="1189"/>
                </a:lnTo>
                <a:lnTo>
                  <a:pt x="3738" y="1189"/>
                </a:lnTo>
                <a:lnTo>
                  <a:pt x="3739" y="1189"/>
                </a:lnTo>
                <a:lnTo>
                  <a:pt x="3739" y="1189"/>
                </a:lnTo>
                <a:lnTo>
                  <a:pt x="3739" y="1189"/>
                </a:lnTo>
                <a:lnTo>
                  <a:pt x="3739" y="1189"/>
                </a:lnTo>
                <a:lnTo>
                  <a:pt x="3740" y="1189"/>
                </a:lnTo>
                <a:lnTo>
                  <a:pt x="3740" y="1189"/>
                </a:lnTo>
                <a:lnTo>
                  <a:pt x="3740" y="1189"/>
                </a:lnTo>
                <a:lnTo>
                  <a:pt x="3740" y="1189"/>
                </a:lnTo>
                <a:lnTo>
                  <a:pt x="3741" y="1189"/>
                </a:lnTo>
                <a:lnTo>
                  <a:pt x="3741" y="1189"/>
                </a:lnTo>
                <a:lnTo>
                  <a:pt x="3741" y="1189"/>
                </a:lnTo>
                <a:lnTo>
                  <a:pt x="3741" y="1189"/>
                </a:lnTo>
                <a:lnTo>
                  <a:pt x="3742" y="1189"/>
                </a:lnTo>
                <a:lnTo>
                  <a:pt x="3742" y="1189"/>
                </a:lnTo>
                <a:lnTo>
                  <a:pt x="3742" y="1189"/>
                </a:lnTo>
                <a:lnTo>
                  <a:pt x="3742" y="1189"/>
                </a:lnTo>
                <a:lnTo>
                  <a:pt x="3742" y="1189"/>
                </a:lnTo>
                <a:lnTo>
                  <a:pt x="3743" y="1189"/>
                </a:lnTo>
                <a:lnTo>
                  <a:pt x="3743" y="1189"/>
                </a:lnTo>
                <a:lnTo>
                  <a:pt x="3743" y="1189"/>
                </a:lnTo>
                <a:lnTo>
                  <a:pt x="3743" y="1189"/>
                </a:lnTo>
                <a:lnTo>
                  <a:pt x="3744" y="1189"/>
                </a:lnTo>
                <a:lnTo>
                  <a:pt x="3744" y="1189"/>
                </a:lnTo>
                <a:lnTo>
                  <a:pt x="3744" y="1189"/>
                </a:lnTo>
                <a:lnTo>
                  <a:pt x="3745" y="1189"/>
                </a:lnTo>
                <a:lnTo>
                  <a:pt x="3745" y="1189"/>
                </a:lnTo>
                <a:lnTo>
                  <a:pt x="3745" y="1189"/>
                </a:lnTo>
                <a:lnTo>
                  <a:pt x="3745" y="1189"/>
                </a:lnTo>
                <a:lnTo>
                  <a:pt x="3745" y="1189"/>
                </a:lnTo>
                <a:lnTo>
                  <a:pt x="3746" y="1189"/>
                </a:lnTo>
                <a:lnTo>
                  <a:pt x="3746" y="1189"/>
                </a:lnTo>
                <a:lnTo>
                  <a:pt x="3746" y="1189"/>
                </a:lnTo>
                <a:lnTo>
                  <a:pt x="3746" y="1189"/>
                </a:lnTo>
                <a:lnTo>
                  <a:pt x="3747" y="1189"/>
                </a:lnTo>
                <a:lnTo>
                  <a:pt x="3747" y="1189"/>
                </a:lnTo>
                <a:lnTo>
                  <a:pt x="3747" y="1189"/>
                </a:lnTo>
                <a:lnTo>
                  <a:pt x="3747" y="1189"/>
                </a:lnTo>
                <a:lnTo>
                  <a:pt x="3747" y="1189"/>
                </a:lnTo>
                <a:lnTo>
                  <a:pt x="3748" y="1189"/>
                </a:lnTo>
                <a:lnTo>
                  <a:pt x="3748" y="1189"/>
                </a:lnTo>
                <a:lnTo>
                  <a:pt x="3748" y="1189"/>
                </a:lnTo>
                <a:lnTo>
                  <a:pt x="3749" y="1189"/>
                </a:lnTo>
                <a:lnTo>
                  <a:pt x="3749" y="1189"/>
                </a:lnTo>
                <a:lnTo>
                  <a:pt x="3749" y="1189"/>
                </a:lnTo>
                <a:lnTo>
                  <a:pt x="3749" y="1189"/>
                </a:lnTo>
                <a:lnTo>
                  <a:pt x="3749" y="1189"/>
                </a:lnTo>
                <a:lnTo>
                  <a:pt x="3750" y="1189"/>
                </a:lnTo>
                <a:lnTo>
                  <a:pt x="3750" y="1189"/>
                </a:lnTo>
                <a:lnTo>
                  <a:pt x="3750" y="1189"/>
                </a:lnTo>
                <a:lnTo>
                  <a:pt x="3750" y="1189"/>
                </a:lnTo>
                <a:lnTo>
                  <a:pt x="3751" y="1189"/>
                </a:lnTo>
                <a:lnTo>
                  <a:pt x="3751" y="1189"/>
                </a:lnTo>
                <a:lnTo>
                  <a:pt x="3751" y="1189"/>
                </a:lnTo>
                <a:lnTo>
                  <a:pt x="3751" y="1189"/>
                </a:lnTo>
                <a:lnTo>
                  <a:pt x="3751" y="1189"/>
                </a:lnTo>
                <a:lnTo>
                  <a:pt x="3752" y="1189"/>
                </a:lnTo>
                <a:lnTo>
                  <a:pt x="3752" y="1189"/>
                </a:lnTo>
                <a:lnTo>
                  <a:pt x="3752" y="1189"/>
                </a:lnTo>
                <a:lnTo>
                  <a:pt x="3753" y="1189"/>
                </a:lnTo>
                <a:lnTo>
                  <a:pt x="3753" y="1189"/>
                </a:lnTo>
                <a:lnTo>
                  <a:pt x="3753" y="1189"/>
                </a:lnTo>
                <a:lnTo>
                  <a:pt x="3753" y="1189"/>
                </a:lnTo>
                <a:lnTo>
                  <a:pt x="3753" y="1189"/>
                </a:lnTo>
                <a:lnTo>
                  <a:pt x="3754" y="1189"/>
                </a:lnTo>
                <a:lnTo>
                  <a:pt x="3754" y="1189"/>
                </a:lnTo>
                <a:lnTo>
                  <a:pt x="3754" y="1189"/>
                </a:lnTo>
                <a:lnTo>
                  <a:pt x="3754" y="1189"/>
                </a:lnTo>
                <a:lnTo>
                  <a:pt x="3755" y="1189"/>
                </a:lnTo>
                <a:lnTo>
                  <a:pt x="3755" y="1189"/>
                </a:lnTo>
                <a:lnTo>
                  <a:pt x="3755" y="1189"/>
                </a:lnTo>
                <a:lnTo>
                  <a:pt x="3755" y="1189"/>
                </a:lnTo>
                <a:lnTo>
                  <a:pt x="3755" y="1189"/>
                </a:lnTo>
                <a:lnTo>
                  <a:pt x="3756" y="1189"/>
                </a:lnTo>
                <a:lnTo>
                  <a:pt x="3756" y="1189"/>
                </a:lnTo>
                <a:lnTo>
                  <a:pt x="3756" y="1189"/>
                </a:lnTo>
                <a:lnTo>
                  <a:pt x="3757" y="1189"/>
                </a:lnTo>
                <a:lnTo>
                  <a:pt x="3757" y="1189"/>
                </a:lnTo>
                <a:lnTo>
                  <a:pt x="3757" y="1189"/>
                </a:lnTo>
                <a:lnTo>
                  <a:pt x="3757" y="1189"/>
                </a:lnTo>
                <a:lnTo>
                  <a:pt x="3758" y="1189"/>
                </a:lnTo>
                <a:lnTo>
                  <a:pt x="3758" y="1189"/>
                </a:lnTo>
                <a:lnTo>
                  <a:pt x="3758" y="1189"/>
                </a:lnTo>
                <a:lnTo>
                  <a:pt x="3758" y="1189"/>
                </a:lnTo>
                <a:lnTo>
                  <a:pt x="3758" y="1189"/>
                </a:lnTo>
                <a:lnTo>
                  <a:pt x="3759" y="1189"/>
                </a:lnTo>
                <a:lnTo>
                  <a:pt x="3759" y="1189"/>
                </a:lnTo>
                <a:lnTo>
                  <a:pt x="3759" y="1189"/>
                </a:lnTo>
                <a:lnTo>
                  <a:pt x="3760" y="1189"/>
                </a:lnTo>
                <a:lnTo>
                  <a:pt x="3760" y="1189"/>
                </a:lnTo>
                <a:lnTo>
                  <a:pt x="3760" y="1189"/>
                </a:lnTo>
                <a:lnTo>
                  <a:pt x="3760" y="1189"/>
                </a:lnTo>
                <a:lnTo>
                  <a:pt x="3760" y="1189"/>
                </a:lnTo>
                <a:lnTo>
                  <a:pt x="3761" y="1189"/>
                </a:lnTo>
                <a:lnTo>
                  <a:pt x="3761" y="1189"/>
                </a:lnTo>
                <a:lnTo>
                  <a:pt x="3761" y="1189"/>
                </a:lnTo>
                <a:lnTo>
                  <a:pt x="3761" y="1189"/>
                </a:lnTo>
                <a:lnTo>
                  <a:pt x="3762" y="1189"/>
                </a:lnTo>
                <a:lnTo>
                  <a:pt x="3762" y="1189"/>
                </a:lnTo>
                <a:lnTo>
                  <a:pt x="3762" y="1189"/>
                </a:lnTo>
                <a:lnTo>
                  <a:pt x="3762" y="1189"/>
                </a:lnTo>
                <a:lnTo>
                  <a:pt x="3762" y="1189"/>
                </a:lnTo>
                <a:lnTo>
                  <a:pt x="3763" y="1189"/>
                </a:lnTo>
                <a:lnTo>
                  <a:pt x="3763" y="1189"/>
                </a:lnTo>
                <a:lnTo>
                  <a:pt x="3763" y="1189"/>
                </a:lnTo>
                <a:lnTo>
                  <a:pt x="3764" y="1189"/>
                </a:lnTo>
                <a:lnTo>
                  <a:pt x="3764" y="1189"/>
                </a:lnTo>
                <a:lnTo>
                  <a:pt x="3764" y="1189"/>
                </a:lnTo>
                <a:lnTo>
                  <a:pt x="3764" y="1189"/>
                </a:lnTo>
                <a:lnTo>
                  <a:pt x="3764" y="1189"/>
                </a:lnTo>
                <a:lnTo>
                  <a:pt x="3765" y="1189"/>
                </a:lnTo>
                <a:lnTo>
                  <a:pt x="3765" y="1189"/>
                </a:lnTo>
                <a:lnTo>
                  <a:pt x="3765" y="1189"/>
                </a:lnTo>
                <a:lnTo>
                  <a:pt x="3765" y="1189"/>
                </a:lnTo>
                <a:lnTo>
                  <a:pt x="3766" y="1189"/>
                </a:lnTo>
                <a:lnTo>
                  <a:pt x="3766" y="1189"/>
                </a:lnTo>
                <a:lnTo>
                  <a:pt x="3766" y="1189"/>
                </a:lnTo>
                <a:lnTo>
                  <a:pt x="3766" y="1189"/>
                </a:lnTo>
                <a:lnTo>
                  <a:pt x="3766" y="1189"/>
                </a:lnTo>
                <a:lnTo>
                  <a:pt x="3767" y="1189"/>
                </a:lnTo>
                <a:lnTo>
                  <a:pt x="3767" y="1189"/>
                </a:lnTo>
                <a:lnTo>
                  <a:pt x="3767" y="1189"/>
                </a:lnTo>
                <a:lnTo>
                  <a:pt x="3768" y="1189"/>
                </a:lnTo>
                <a:lnTo>
                  <a:pt x="3768" y="1189"/>
                </a:lnTo>
                <a:lnTo>
                  <a:pt x="3768" y="1189"/>
                </a:lnTo>
                <a:lnTo>
                  <a:pt x="3768" y="1189"/>
                </a:lnTo>
                <a:lnTo>
                  <a:pt x="3768" y="1189"/>
                </a:lnTo>
                <a:lnTo>
                  <a:pt x="3769" y="1189"/>
                </a:lnTo>
                <a:lnTo>
                  <a:pt x="3769" y="1189"/>
                </a:lnTo>
                <a:lnTo>
                  <a:pt x="3769" y="1189"/>
                </a:lnTo>
                <a:lnTo>
                  <a:pt x="3769" y="1189"/>
                </a:lnTo>
                <a:lnTo>
                  <a:pt x="3770" y="1189"/>
                </a:lnTo>
                <a:lnTo>
                  <a:pt x="3770" y="1189"/>
                </a:lnTo>
                <a:lnTo>
                  <a:pt x="3770" y="1189"/>
                </a:lnTo>
                <a:lnTo>
                  <a:pt x="3771" y="1189"/>
                </a:lnTo>
                <a:lnTo>
                  <a:pt x="3771" y="1189"/>
                </a:lnTo>
                <a:lnTo>
                  <a:pt x="3771" y="1189"/>
                </a:lnTo>
                <a:lnTo>
                  <a:pt x="3771" y="1189"/>
                </a:lnTo>
                <a:lnTo>
                  <a:pt x="3771" y="1189"/>
                </a:lnTo>
                <a:lnTo>
                  <a:pt x="3772" y="1189"/>
                </a:lnTo>
                <a:lnTo>
                  <a:pt x="3772" y="1189"/>
                </a:lnTo>
                <a:lnTo>
                  <a:pt x="3772" y="1189"/>
                </a:lnTo>
                <a:lnTo>
                  <a:pt x="3772" y="1189"/>
                </a:lnTo>
                <a:lnTo>
                  <a:pt x="3773" y="1189"/>
                </a:lnTo>
                <a:lnTo>
                  <a:pt x="3773" y="1189"/>
                </a:lnTo>
                <a:lnTo>
                  <a:pt x="3773" y="1189"/>
                </a:lnTo>
                <a:lnTo>
                  <a:pt x="3773" y="1189"/>
                </a:lnTo>
                <a:lnTo>
                  <a:pt x="3773" y="1189"/>
                </a:lnTo>
                <a:lnTo>
                  <a:pt x="3774" y="1189"/>
                </a:lnTo>
                <a:lnTo>
                  <a:pt x="3774" y="1189"/>
                </a:lnTo>
                <a:lnTo>
                  <a:pt x="3774" y="1189"/>
                </a:lnTo>
                <a:lnTo>
                  <a:pt x="3775" y="1189"/>
                </a:lnTo>
                <a:lnTo>
                  <a:pt x="3775" y="1189"/>
                </a:lnTo>
                <a:lnTo>
                  <a:pt x="3775" y="1189"/>
                </a:lnTo>
                <a:lnTo>
                  <a:pt x="3775" y="1189"/>
                </a:lnTo>
                <a:lnTo>
                  <a:pt x="3775" y="1189"/>
                </a:lnTo>
                <a:lnTo>
                  <a:pt x="3776" y="1189"/>
                </a:lnTo>
                <a:lnTo>
                  <a:pt x="3776" y="1189"/>
                </a:lnTo>
                <a:lnTo>
                  <a:pt x="3776" y="1189"/>
                </a:lnTo>
                <a:lnTo>
                  <a:pt x="3776" y="1189"/>
                </a:lnTo>
                <a:lnTo>
                  <a:pt x="3777" y="1189"/>
                </a:lnTo>
                <a:lnTo>
                  <a:pt x="3777" y="1189"/>
                </a:lnTo>
                <a:lnTo>
                  <a:pt x="3777" y="1189"/>
                </a:lnTo>
                <a:lnTo>
                  <a:pt x="3777" y="1189"/>
                </a:lnTo>
                <a:lnTo>
                  <a:pt x="3777" y="1189"/>
                </a:lnTo>
                <a:lnTo>
                  <a:pt x="3778" y="1189"/>
                </a:lnTo>
                <a:lnTo>
                  <a:pt x="3778" y="1189"/>
                </a:lnTo>
                <a:lnTo>
                  <a:pt x="3778" y="1189"/>
                </a:lnTo>
                <a:lnTo>
                  <a:pt x="3779" y="1189"/>
                </a:lnTo>
                <a:lnTo>
                  <a:pt x="3779" y="1189"/>
                </a:lnTo>
                <a:lnTo>
                  <a:pt x="3779" y="1189"/>
                </a:lnTo>
                <a:lnTo>
                  <a:pt x="3779" y="1189"/>
                </a:lnTo>
                <a:lnTo>
                  <a:pt x="3779" y="1189"/>
                </a:lnTo>
                <a:lnTo>
                  <a:pt x="3780" y="1189"/>
                </a:lnTo>
                <a:lnTo>
                  <a:pt x="3780" y="1189"/>
                </a:lnTo>
                <a:lnTo>
                  <a:pt x="3780" y="1189"/>
                </a:lnTo>
                <a:lnTo>
                  <a:pt x="3780" y="1189"/>
                </a:lnTo>
                <a:lnTo>
                  <a:pt x="3781" y="1189"/>
                </a:lnTo>
                <a:lnTo>
                  <a:pt x="3781" y="1189"/>
                </a:lnTo>
                <a:lnTo>
                  <a:pt x="3781" y="1189"/>
                </a:lnTo>
                <a:lnTo>
                  <a:pt x="3781" y="1189"/>
                </a:lnTo>
                <a:lnTo>
                  <a:pt x="3781" y="1189"/>
                </a:lnTo>
                <a:lnTo>
                  <a:pt x="3782" y="1189"/>
                </a:lnTo>
                <a:lnTo>
                  <a:pt x="3782" y="1189"/>
                </a:lnTo>
                <a:lnTo>
                  <a:pt x="3782" y="1189"/>
                </a:lnTo>
                <a:lnTo>
                  <a:pt x="3783" y="1189"/>
                </a:lnTo>
                <a:lnTo>
                  <a:pt x="3783" y="1189"/>
                </a:lnTo>
                <a:lnTo>
                  <a:pt x="3783" y="1189"/>
                </a:lnTo>
                <a:lnTo>
                  <a:pt x="3783" y="1189"/>
                </a:lnTo>
                <a:lnTo>
                  <a:pt x="3783" y="1189"/>
                </a:lnTo>
                <a:lnTo>
                  <a:pt x="3784" y="1189"/>
                </a:lnTo>
                <a:lnTo>
                  <a:pt x="3784" y="1189"/>
                </a:lnTo>
                <a:lnTo>
                  <a:pt x="3784" y="1189"/>
                </a:lnTo>
                <a:lnTo>
                  <a:pt x="3784" y="1189"/>
                </a:lnTo>
                <a:lnTo>
                  <a:pt x="3785" y="1189"/>
                </a:lnTo>
                <a:lnTo>
                  <a:pt x="3785" y="1189"/>
                </a:lnTo>
                <a:lnTo>
                  <a:pt x="3785" y="1189"/>
                </a:lnTo>
                <a:lnTo>
                  <a:pt x="3786" y="1189"/>
                </a:lnTo>
                <a:lnTo>
                  <a:pt x="3786" y="1189"/>
                </a:lnTo>
                <a:lnTo>
                  <a:pt x="3786" y="1189"/>
                </a:lnTo>
                <a:lnTo>
                  <a:pt x="3786" y="1189"/>
                </a:lnTo>
                <a:lnTo>
                  <a:pt x="3786" y="1189"/>
                </a:lnTo>
                <a:lnTo>
                  <a:pt x="3787" y="1189"/>
                </a:lnTo>
                <a:lnTo>
                  <a:pt x="3787" y="1189"/>
                </a:lnTo>
                <a:lnTo>
                  <a:pt x="3787" y="1189"/>
                </a:lnTo>
                <a:lnTo>
                  <a:pt x="3787" y="1189"/>
                </a:lnTo>
                <a:lnTo>
                  <a:pt x="3788" y="1189"/>
                </a:lnTo>
                <a:lnTo>
                  <a:pt x="3788" y="1189"/>
                </a:lnTo>
                <a:lnTo>
                  <a:pt x="3788" y="1189"/>
                </a:lnTo>
                <a:lnTo>
                  <a:pt x="3788" y="1189"/>
                </a:lnTo>
                <a:lnTo>
                  <a:pt x="3788" y="1189"/>
                </a:lnTo>
                <a:lnTo>
                  <a:pt x="3789" y="1189"/>
                </a:lnTo>
                <a:lnTo>
                  <a:pt x="3789" y="1189"/>
                </a:lnTo>
                <a:lnTo>
                  <a:pt x="3789" y="1189"/>
                </a:lnTo>
                <a:lnTo>
                  <a:pt x="3790" y="1189"/>
                </a:lnTo>
                <a:lnTo>
                  <a:pt x="3790" y="1189"/>
                </a:lnTo>
                <a:lnTo>
                  <a:pt x="3790" y="1189"/>
                </a:lnTo>
                <a:lnTo>
                  <a:pt x="3790" y="1189"/>
                </a:lnTo>
                <a:lnTo>
                  <a:pt x="3790" y="1189"/>
                </a:lnTo>
                <a:lnTo>
                  <a:pt x="3791" y="1189"/>
                </a:lnTo>
                <a:lnTo>
                  <a:pt x="3791" y="1189"/>
                </a:lnTo>
                <a:lnTo>
                  <a:pt x="3791" y="1189"/>
                </a:lnTo>
                <a:lnTo>
                  <a:pt x="3791" y="1189"/>
                </a:lnTo>
                <a:lnTo>
                  <a:pt x="3792" y="1189"/>
                </a:lnTo>
                <a:lnTo>
                  <a:pt x="3792" y="1189"/>
                </a:lnTo>
                <a:lnTo>
                  <a:pt x="3792" y="1189"/>
                </a:lnTo>
                <a:lnTo>
                  <a:pt x="3792" y="1189"/>
                </a:lnTo>
                <a:lnTo>
                  <a:pt x="3792" y="1189"/>
                </a:lnTo>
                <a:lnTo>
                  <a:pt x="3793" y="1189"/>
                </a:lnTo>
                <a:lnTo>
                  <a:pt x="3793" y="1189"/>
                </a:lnTo>
                <a:lnTo>
                  <a:pt x="3793" y="1189"/>
                </a:lnTo>
                <a:lnTo>
                  <a:pt x="3794" y="1189"/>
                </a:lnTo>
                <a:lnTo>
                  <a:pt x="3794" y="1189"/>
                </a:lnTo>
                <a:lnTo>
                  <a:pt x="3794" y="1189"/>
                </a:lnTo>
                <a:lnTo>
                  <a:pt x="3794" y="1189"/>
                </a:lnTo>
                <a:lnTo>
                  <a:pt x="3794" y="1189"/>
                </a:lnTo>
                <a:lnTo>
                  <a:pt x="3795" y="1189"/>
                </a:lnTo>
                <a:lnTo>
                  <a:pt x="3795" y="1189"/>
                </a:lnTo>
                <a:lnTo>
                  <a:pt x="3795" y="1189"/>
                </a:lnTo>
                <a:lnTo>
                  <a:pt x="3795" y="1189"/>
                </a:lnTo>
                <a:lnTo>
                  <a:pt x="3796" y="1189"/>
                </a:lnTo>
                <a:lnTo>
                  <a:pt x="3796" y="1189"/>
                </a:lnTo>
                <a:lnTo>
                  <a:pt x="3796" y="1189"/>
                </a:lnTo>
                <a:lnTo>
                  <a:pt x="3796" y="1189"/>
                </a:lnTo>
                <a:lnTo>
                  <a:pt x="3796" y="1189"/>
                </a:lnTo>
                <a:lnTo>
                  <a:pt x="3797" y="1189"/>
                </a:lnTo>
                <a:lnTo>
                  <a:pt x="3797" y="1189"/>
                </a:lnTo>
                <a:lnTo>
                  <a:pt x="3797" y="1189"/>
                </a:lnTo>
                <a:lnTo>
                  <a:pt x="3798" y="1189"/>
                </a:lnTo>
                <a:lnTo>
                  <a:pt x="3798" y="1189"/>
                </a:lnTo>
                <a:lnTo>
                  <a:pt x="3798" y="1189"/>
                </a:lnTo>
                <a:lnTo>
                  <a:pt x="3798" y="1189"/>
                </a:lnTo>
                <a:lnTo>
                  <a:pt x="3799" y="1189"/>
                </a:lnTo>
                <a:lnTo>
                  <a:pt x="3799" y="1189"/>
                </a:lnTo>
                <a:lnTo>
                  <a:pt x="3799" y="1189"/>
                </a:lnTo>
                <a:lnTo>
                  <a:pt x="3799" y="1189"/>
                </a:lnTo>
                <a:lnTo>
                  <a:pt x="3799" y="1189"/>
                </a:lnTo>
                <a:lnTo>
                  <a:pt x="3800" y="1189"/>
                </a:lnTo>
                <a:lnTo>
                  <a:pt x="3800" y="1189"/>
                </a:lnTo>
                <a:lnTo>
                  <a:pt x="3800" y="1189"/>
                </a:lnTo>
                <a:lnTo>
                  <a:pt x="3801" y="1189"/>
                </a:lnTo>
                <a:lnTo>
                  <a:pt x="3801" y="1189"/>
                </a:lnTo>
                <a:lnTo>
                  <a:pt x="3801" y="1189"/>
                </a:lnTo>
                <a:lnTo>
                  <a:pt x="3801" y="1189"/>
                </a:lnTo>
                <a:lnTo>
                  <a:pt x="3801" y="1189"/>
                </a:lnTo>
                <a:lnTo>
                  <a:pt x="3802" y="1189"/>
                </a:lnTo>
                <a:lnTo>
                  <a:pt x="3802" y="1189"/>
                </a:lnTo>
                <a:lnTo>
                  <a:pt x="3802" y="1189"/>
                </a:lnTo>
                <a:lnTo>
                  <a:pt x="3802" y="1189"/>
                </a:lnTo>
                <a:lnTo>
                  <a:pt x="3803" y="1189"/>
                </a:lnTo>
                <a:lnTo>
                  <a:pt x="3803" y="1189"/>
                </a:lnTo>
                <a:lnTo>
                  <a:pt x="3803" y="1189"/>
                </a:lnTo>
                <a:lnTo>
                  <a:pt x="3803" y="1189"/>
                </a:lnTo>
                <a:lnTo>
                  <a:pt x="3803" y="1189"/>
                </a:lnTo>
                <a:lnTo>
                  <a:pt x="3804" y="1189"/>
                </a:lnTo>
                <a:lnTo>
                  <a:pt x="3804" y="1189"/>
                </a:lnTo>
                <a:lnTo>
                  <a:pt x="3804" y="1189"/>
                </a:lnTo>
                <a:lnTo>
                  <a:pt x="3805" y="1189"/>
                </a:lnTo>
                <a:lnTo>
                  <a:pt x="3805" y="1189"/>
                </a:lnTo>
                <a:lnTo>
                  <a:pt x="3805" y="1189"/>
                </a:lnTo>
                <a:lnTo>
                  <a:pt x="3805" y="1189"/>
                </a:lnTo>
                <a:lnTo>
                  <a:pt x="3805" y="1189"/>
                </a:lnTo>
                <a:lnTo>
                  <a:pt x="3806" y="1189"/>
                </a:lnTo>
                <a:lnTo>
                  <a:pt x="3806" y="1189"/>
                </a:lnTo>
                <a:lnTo>
                  <a:pt x="3806" y="1189"/>
                </a:lnTo>
                <a:lnTo>
                  <a:pt x="3806" y="1189"/>
                </a:lnTo>
                <a:lnTo>
                  <a:pt x="3807" y="1189"/>
                </a:lnTo>
                <a:lnTo>
                  <a:pt x="3807" y="1189"/>
                </a:lnTo>
                <a:lnTo>
                  <a:pt x="3807" y="1189"/>
                </a:lnTo>
                <a:lnTo>
                  <a:pt x="3807" y="1189"/>
                </a:lnTo>
                <a:lnTo>
                  <a:pt x="3807" y="1189"/>
                </a:lnTo>
                <a:lnTo>
                  <a:pt x="3808" y="1189"/>
                </a:lnTo>
                <a:lnTo>
                  <a:pt x="3808" y="1189"/>
                </a:lnTo>
                <a:lnTo>
                  <a:pt x="3808" y="1189"/>
                </a:lnTo>
                <a:lnTo>
                  <a:pt x="3809" y="1189"/>
                </a:lnTo>
                <a:lnTo>
                  <a:pt x="3809" y="1189"/>
                </a:lnTo>
                <a:lnTo>
                  <a:pt x="3809" y="1189"/>
                </a:lnTo>
                <a:lnTo>
                  <a:pt x="3809" y="1189"/>
                </a:lnTo>
                <a:lnTo>
                  <a:pt x="3809" y="1189"/>
                </a:lnTo>
                <a:lnTo>
                  <a:pt x="3810" y="1189"/>
                </a:lnTo>
                <a:lnTo>
                  <a:pt x="3810" y="1189"/>
                </a:lnTo>
                <a:lnTo>
                  <a:pt x="3810" y="1189"/>
                </a:lnTo>
                <a:lnTo>
                  <a:pt x="3810" y="1189"/>
                </a:lnTo>
                <a:lnTo>
                  <a:pt x="3811" y="1189"/>
                </a:lnTo>
                <a:lnTo>
                  <a:pt x="3811" y="1189"/>
                </a:lnTo>
                <a:lnTo>
                  <a:pt x="3811" y="1189"/>
                </a:lnTo>
                <a:lnTo>
                  <a:pt x="3812" y="1189"/>
                </a:lnTo>
                <a:lnTo>
                  <a:pt x="3812" y="1189"/>
                </a:lnTo>
                <a:lnTo>
                  <a:pt x="3812" y="1189"/>
                </a:lnTo>
                <a:lnTo>
                  <a:pt x="3812" y="1189"/>
                </a:lnTo>
                <a:lnTo>
                  <a:pt x="3812" y="1189"/>
                </a:lnTo>
                <a:lnTo>
                  <a:pt x="3813" y="1189"/>
                </a:lnTo>
                <a:lnTo>
                  <a:pt x="3813" y="1189"/>
                </a:lnTo>
                <a:lnTo>
                  <a:pt x="3813" y="1189"/>
                </a:lnTo>
                <a:lnTo>
                  <a:pt x="3813" y="1189"/>
                </a:lnTo>
                <a:lnTo>
                  <a:pt x="3814" y="1189"/>
                </a:lnTo>
                <a:lnTo>
                  <a:pt x="3814" y="1189"/>
                </a:lnTo>
                <a:lnTo>
                  <a:pt x="3814" y="1189"/>
                </a:lnTo>
                <a:lnTo>
                  <a:pt x="3814" y="1189"/>
                </a:lnTo>
                <a:lnTo>
                  <a:pt x="3814" y="1189"/>
                </a:lnTo>
                <a:lnTo>
                  <a:pt x="3815" y="1189"/>
                </a:lnTo>
                <a:lnTo>
                  <a:pt x="3815" y="1189"/>
                </a:lnTo>
                <a:lnTo>
                  <a:pt x="3815" y="1189"/>
                </a:lnTo>
                <a:lnTo>
                  <a:pt x="3816" y="1189"/>
                </a:lnTo>
                <a:lnTo>
                  <a:pt x="3816" y="1189"/>
                </a:lnTo>
                <a:lnTo>
                  <a:pt x="3816" y="1189"/>
                </a:lnTo>
                <a:lnTo>
                  <a:pt x="3816" y="1189"/>
                </a:lnTo>
                <a:lnTo>
                  <a:pt x="3816" y="1189"/>
                </a:lnTo>
                <a:lnTo>
                  <a:pt x="3817" y="1189"/>
                </a:lnTo>
                <a:lnTo>
                  <a:pt x="3817" y="1189"/>
                </a:lnTo>
                <a:lnTo>
                  <a:pt x="3817" y="1189"/>
                </a:lnTo>
                <a:lnTo>
                  <a:pt x="3817" y="1189"/>
                </a:lnTo>
                <a:lnTo>
                  <a:pt x="3818" y="1189"/>
                </a:lnTo>
                <a:lnTo>
                  <a:pt x="3818" y="1189"/>
                </a:lnTo>
                <a:lnTo>
                  <a:pt x="3818" y="1189"/>
                </a:lnTo>
                <a:lnTo>
                  <a:pt x="3818" y="1189"/>
                </a:lnTo>
                <a:lnTo>
                  <a:pt x="3818" y="1189"/>
                </a:lnTo>
                <a:lnTo>
                  <a:pt x="3819" y="1189"/>
                </a:lnTo>
                <a:lnTo>
                  <a:pt x="3819" y="1189"/>
                </a:lnTo>
                <a:lnTo>
                  <a:pt x="3819" y="1189"/>
                </a:lnTo>
                <a:lnTo>
                  <a:pt x="3820" y="1189"/>
                </a:lnTo>
                <a:lnTo>
                  <a:pt x="3820" y="1189"/>
                </a:lnTo>
                <a:lnTo>
                  <a:pt x="3820" y="1189"/>
                </a:lnTo>
                <a:lnTo>
                  <a:pt x="3820" y="1189"/>
                </a:lnTo>
                <a:lnTo>
                  <a:pt x="3820" y="1189"/>
                </a:lnTo>
                <a:lnTo>
                  <a:pt x="3821" y="1189"/>
                </a:lnTo>
                <a:lnTo>
                  <a:pt x="3821" y="1189"/>
                </a:lnTo>
                <a:lnTo>
                  <a:pt x="3821" y="1189"/>
                </a:lnTo>
                <a:lnTo>
                  <a:pt x="3821" y="1189"/>
                </a:lnTo>
                <a:lnTo>
                  <a:pt x="3822" y="1189"/>
                </a:lnTo>
                <a:lnTo>
                  <a:pt x="3822" y="1189"/>
                </a:lnTo>
                <a:lnTo>
                  <a:pt x="3822" y="1189"/>
                </a:lnTo>
                <a:lnTo>
                  <a:pt x="3822" y="1189"/>
                </a:lnTo>
                <a:lnTo>
                  <a:pt x="3822" y="1189"/>
                </a:lnTo>
                <a:lnTo>
                  <a:pt x="3823" y="1189"/>
                </a:lnTo>
                <a:lnTo>
                  <a:pt x="3823" y="1189"/>
                </a:lnTo>
                <a:lnTo>
                  <a:pt x="3823" y="1189"/>
                </a:lnTo>
                <a:lnTo>
                  <a:pt x="3824" y="1189"/>
                </a:lnTo>
                <a:lnTo>
                  <a:pt x="3824" y="1189"/>
                </a:lnTo>
                <a:lnTo>
                  <a:pt x="3824" y="1189"/>
                </a:lnTo>
                <a:lnTo>
                  <a:pt x="3824" y="1189"/>
                </a:lnTo>
                <a:lnTo>
                  <a:pt x="3825" y="1189"/>
                </a:lnTo>
                <a:lnTo>
                  <a:pt x="3825" y="1189"/>
                </a:lnTo>
                <a:lnTo>
                  <a:pt x="3825" y="1189"/>
                </a:lnTo>
                <a:lnTo>
                  <a:pt x="3825" y="1189"/>
                </a:lnTo>
                <a:lnTo>
                  <a:pt x="3825" y="1189"/>
                </a:lnTo>
                <a:lnTo>
                  <a:pt x="3826" y="1189"/>
                </a:lnTo>
                <a:lnTo>
                  <a:pt x="3826" y="1189"/>
                </a:lnTo>
                <a:lnTo>
                  <a:pt x="3826" y="1189"/>
                </a:lnTo>
                <a:lnTo>
                  <a:pt x="3827" y="1189"/>
                </a:lnTo>
                <a:lnTo>
                  <a:pt x="3827" y="1189"/>
                </a:lnTo>
                <a:lnTo>
                  <a:pt x="3827" y="1189"/>
                </a:lnTo>
                <a:lnTo>
                  <a:pt x="3827" y="1189"/>
                </a:lnTo>
                <a:lnTo>
                  <a:pt x="3827" y="1189"/>
                </a:lnTo>
                <a:lnTo>
                  <a:pt x="3828" y="1189"/>
                </a:lnTo>
                <a:lnTo>
                  <a:pt x="3828" y="1189"/>
                </a:lnTo>
                <a:lnTo>
                  <a:pt x="3828" y="1189"/>
                </a:lnTo>
                <a:lnTo>
                  <a:pt x="3828" y="1189"/>
                </a:lnTo>
                <a:lnTo>
                  <a:pt x="3829" y="1189"/>
                </a:lnTo>
                <a:lnTo>
                  <a:pt x="3829" y="1189"/>
                </a:lnTo>
                <a:lnTo>
                  <a:pt x="3829" y="1189"/>
                </a:lnTo>
                <a:lnTo>
                  <a:pt x="3829" y="1189"/>
                </a:lnTo>
                <a:lnTo>
                  <a:pt x="3829" y="1189"/>
                </a:lnTo>
                <a:lnTo>
                  <a:pt x="3830" y="1189"/>
                </a:lnTo>
                <a:lnTo>
                  <a:pt x="3830" y="1189"/>
                </a:lnTo>
                <a:lnTo>
                  <a:pt x="3830" y="1189"/>
                </a:lnTo>
                <a:lnTo>
                  <a:pt x="3831" y="1189"/>
                </a:lnTo>
                <a:lnTo>
                  <a:pt x="3831" y="1189"/>
                </a:lnTo>
                <a:lnTo>
                  <a:pt x="3831" y="1189"/>
                </a:lnTo>
                <a:lnTo>
                  <a:pt x="3831" y="1189"/>
                </a:lnTo>
                <a:lnTo>
                  <a:pt x="3831" y="1189"/>
                </a:lnTo>
                <a:lnTo>
                  <a:pt x="3832" y="1189"/>
                </a:lnTo>
                <a:lnTo>
                  <a:pt x="3832" y="1189"/>
                </a:lnTo>
                <a:lnTo>
                  <a:pt x="3832" y="1189"/>
                </a:lnTo>
                <a:lnTo>
                  <a:pt x="3832" y="1189"/>
                </a:lnTo>
                <a:lnTo>
                  <a:pt x="3833" y="1189"/>
                </a:lnTo>
                <a:lnTo>
                  <a:pt x="3833" y="1189"/>
                </a:lnTo>
                <a:lnTo>
                  <a:pt x="3833" y="1189"/>
                </a:lnTo>
                <a:lnTo>
                  <a:pt x="3833" y="1189"/>
                </a:lnTo>
                <a:lnTo>
                  <a:pt x="3833" y="1189"/>
                </a:lnTo>
                <a:lnTo>
                  <a:pt x="3834" y="1189"/>
                </a:lnTo>
                <a:lnTo>
                  <a:pt x="3834" y="1189"/>
                </a:lnTo>
                <a:lnTo>
                  <a:pt x="3834" y="1189"/>
                </a:lnTo>
                <a:lnTo>
                  <a:pt x="3835" y="1189"/>
                </a:lnTo>
                <a:lnTo>
                  <a:pt x="3835" y="1189"/>
                </a:lnTo>
                <a:lnTo>
                  <a:pt x="3835" y="1189"/>
                </a:lnTo>
                <a:lnTo>
                  <a:pt x="3835" y="1189"/>
                </a:lnTo>
                <a:lnTo>
                  <a:pt x="3835" y="1189"/>
                </a:lnTo>
                <a:lnTo>
                  <a:pt x="3836" y="1189"/>
                </a:lnTo>
                <a:lnTo>
                  <a:pt x="3836" y="1189"/>
                </a:lnTo>
                <a:lnTo>
                  <a:pt x="3836" y="1189"/>
                </a:lnTo>
                <a:lnTo>
                  <a:pt x="3836" y="1189"/>
                </a:lnTo>
                <a:lnTo>
                  <a:pt x="3837" y="1189"/>
                </a:lnTo>
                <a:lnTo>
                  <a:pt x="3837" y="1189"/>
                </a:lnTo>
                <a:lnTo>
                  <a:pt x="3837" y="1189"/>
                </a:lnTo>
                <a:lnTo>
                  <a:pt x="3837" y="1189"/>
                </a:lnTo>
                <a:lnTo>
                  <a:pt x="3838" y="1189"/>
                </a:lnTo>
                <a:lnTo>
                  <a:pt x="3838" y="1189"/>
                </a:lnTo>
                <a:lnTo>
                  <a:pt x="3838" y="1189"/>
                </a:lnTo>
                <a:lnTo>
                  <a:pt x="3838" y="1189"/>
                </a:lnTo>
                <a:lnTo>
                  <a:pt x="3839" y="1189"/>
                </a:lnTo>
                <a:lnTo>
                  <a:pt x="3839" y="1189"/>
                </a:lnTo>
                <a:lnTo>
                  <a:pt x="3839" y="1189"/>
                </a:lnTo>
                <a:lnTo>
                  <a:pt x="3839" y="1189"/>
                </a:lnTo>
                <a:lnTo>
                  <a:pt x="3840" y="1189"/>
                </a:lnTo>
                <a:lnTo>
                  <a:pt x="3840" y="1189"/>
                </a:lnTo>
                <a:lnTo>
                  <a:pt x="3840" y="1189"/>
                </a:lnTo>
                <a:lnTo>
                  <a:pt x="3840" y="1189"/>
                </a:lnTo>
                <a:lnTo>
                  <a:pt x="3840" y="1189"/>
                </a:lnTo>
                <a:lnTo>
                  <a:pt x="3841" y="1189"/>
                </a:lnTo>
                <a:lnTo>
                  <a:pt x="3841" y="1189"/>
                </a:lnTo>
                <a:lnTo>
                  <a:pt x="3841" y="1189"/>
                </a:lnTo>
                <a:lnTo>
                  <a:pt x="3841" y="1189"/>
                </a:lnTo>
                <a:lnTo>
                  <a:pt x="3842" y="1189"/>
                </a:lnTo>
                <a:lnTo>
                  <a:pt x="3842" y="1189"/>
                </a:lnTo>
                <a:lnTo>
                  <a:pt x="3842" y="1189"/>
                </a:lnTo>
                <a:lnTo>
                  <a:pt x="3842" y="1189"/>
                </a:lnTo>
                <a:lnTo>
                  <a:pt x="3843" y="1189"/>
                </a:lnTo>
                <a:lnTo>
                  <a:pt x="3843" y="1189"/>
                </a:lnTo>
                <a:lnTo>
                  <a:pt x="3843" y="1189"/>
                </a:lnTo>
                <a:lnTo>
                  <a:pt x="3843" y="1189"/>
                </a:lnTo>
                <a:lnTo>
                  <a:pt x="3844" y="1189"/>
                </a:lnTo>
                <a:lnTo>
                  <a:pt x="3844" y="1189"/>
                </a:lnTo>
                <a:lnTo>
                  <a:pt x="3844" y="1189"/>
                </a:lnTo>
                <a:lnTo>
                  <a:pt x="3844" y="1189"/>
                </a:lnTo>
                <a:lnTo>
                  <a:pt x="3844" y="1189"/>
                </a:lnTo>
                <a:lnTo>
                  <a:pt x="3845" y="1189"/>
                </a:lnTo>
                <a:lnTo>
                  <a:pt x="3845" y="1189"/>
                </a:lnTo>
                <a:lnTo>
                  <a:pt x="3845" y="1189"/>
                </a:lnTo>
                <a:lnTo>
                  <a:pt x="3845" y="1189"/>
                </a:lnTo>
                <a:lnTo>
                  <a:pt x="3846" y="1189"/>
                </a:lnTo>
                <a:lnTo>
                  <a:pt x="3846" y="1189"/>
                </a:lnTo>
                <a:lnTo>
                  <a:pt x="3846" y="1189"/>
                </a:lnTo>
                <a:lnTo>
                  <a:pt x="3846" y="1189"/>
                </a:lnTo>
                <a:lnTo>
                  <a:pt x="3847" y="1189"/>
                </a:lnTo>
                <a:lnTo>
                  <a:pt x="3847" y="1189"/>
                </a:lnTo>
                <a:lnTo>
                  <a:pt x="3847" y="1189"/>
                </a:lnTo>
                <a:lnTo>
                  <a:pt x="3847" y="1189"/>
                </a:lnTo>
                <a:lnTo>
                  <a:pt x="3848" y="1189"/>
                </a:lnTo>
                <a:lnTo>
                  <a:pt x="3848" y="1189"/>
                </a:lnTo>
                <a:lnTo>
                  <a:pt x="3848" y="1189"/>
                </a:lnTo>
                <a:lnTo>
                  <a:pt x="3848" y="1189"/>
                </a:lnTo>
                <a:lnTo>
                  <a:pt x="3848" y="1189"/>
                </a:lnTo>
                <a:lnTo>
                  <a:pt x="3849" y="1189"/>
                </a:lnTo>
                <a:lnTo>
                  <a:pt x="3849" y="1189"/>
                </a:lnTo>
                <a:lnTo>
                  <a:pt x="3849" y="1189"/>
                </a:lnTo>
                <a:lnTo>
                  <a:pt x="3850" y="1189"/>
                </a:lnTo>
                <a:lnTo>
                  <a:pt x="3850" y="1189"/>
                </a:lnTo>
                <a:lnTo>
                  <a:pt x="3850" y="1189"/>
                </a:lnTo>
                <a:lnTo>
                  <a:pt x="3850" y="1189"/>
                </a:lnTo>
                <a:lnTo>
                  <a:pt x="3851" y="1189"/>
                </a:lnTo>
                <a:lnTo>
                  <a:pt x="3851" y="1189"/>
                </a:lnTo>
                <a:lnTo>
                  <a:pt x="3851" y="1189"/>
                </a:lnTo>
                <a:lnTo>
                  <a:pt x="3851" y="1189"/>
                </a:lnTo>
                <a:lnTo>
                  <a:pt x="3851" y="1189"/>
                </a:lnTo>
                <a:lnTo>
                  <a:pt x="3852" y="1189"/>
                </a:lnTo>
                <a:lnTo>
                  <a:pt x="3852" y="1189"/>
                </a:lnTo>
                <a:lnTo>
                  <a:pt x="3852" y="1189"/>
                </a:lnTo>
                <a:lnTo>
                  <a:pt x="3852" y="1189"/>
                </a:lnTo>
                <a:lnTo>
                  <a:pt x="3853" y="1189"/>
                </a:lnTo>
                <a:lnTo>
                  <a:pt x="3853" y="1189"/>
                </a:lnTo>
                <a:lnTo>
                  <a:pt x="3853" y="1189"/>
                </a:lnTo>
                <a:lnTo>
                  <a:pt x="3853" y="1189"/>
                </a:lnTo>
                <a:lnTo>
                  <a:pt x="3854" y="1189"/>
                </a:lnTo>
                <a:lnTo>
                  <a:pt x="3854" y="1189"/>
                </a:lnTo>
                <a:lnTo>
                  <a:pt x="3854" y="1189"/>
                </a:lnTo>
                <a:lnTo>
                  <a:pt x="3854" y="1189"/>
                </a:lnTo>
                <a:lnTo>
                  <a:pt x="3855" y="1189"/>
                </a:lnTo>
                <a:lnTo>
                  <a:pt x="3855" y="1189"/>
                </a:lnTo>
                <a:lnTo>
                  <a:pt x="3855" y="1189"/>
                </a:lnTo>
                <a:lnTo>
                  <a:pt x="3855" y="1189"/>
                </a:lnTo>
                <a:lnTo>
                  <a:pt x="3855" y="1189"/>
                </a:lnTo>
                <a:lnTo>
                  <a:pt x="3856" y="1189"/>
                </a:lnTo>
                <a:lnTo>
                  <a:pt x="3856" y="1189"/>
                </a:lnTo>
                <a:lnTo>
                  <a:pt x="3856" y="1189"/>
                </a:lnTo>
                <a:lnTo>
                  <a:pt x="3856" y="1189"/>
                </a:lnTo>
                <a:lnTo>
                  <a:pt x="3857" y="1189"/>
                </a:lnTo>
                <a:lnTo>
                  <a:pt x="3857" y="1189"/>
                </a:lnTo>
                <a:lnTo>
                  <a:pt x="3857" y="1189"/>
                </a:lnTo>
                <a:lnTo>
                  <a:pt x="3857" y="1189"/>
                </a:lnTo>
                <a:lnTo>
                  <a:pt x="3858" y="1189"/>
                </a:lnTo>
                <a:lnTo>
                  <a:pt x="3858" y="1189"/>
                </a:lnTo>
                <a:lnTo>
                  <a:pt x="3858" y="1189"/>
                </a:lnTo>
                <a:lnTo>
                  <a:pt x="3858" y="1189"/>
                </a:lnTo>
                <a:lnTo>
                  <a:pt x="3859" y="1189"/>
                </a:lnTo>
                <a:lnTo>
                  <a:pt x="3859" y="1189"/>
                </a:lnTo>
                <a:lnTo>
                  <a:pt x="3859" y="1189"/>
                </a:lnTo>
                <a:lnTo>
                  <a:pt x="3859" y="1189"/>
                </a:lnTo>
                <a:lnTo>
                  <a:pt x="3859" y="1189"/>
                </a:lnTo>
                <a:lnTo>
                  <a:pt x="3860" y="1189"/>
                </a:lnTo>
                <a:lnTo>
                  <a:pt x="3860" y="1189"/>
                </a:lnTo>
                <a:lnTo>
                  <a:pt x="3860" y="1189"/>
                </a:lnTo>
                <a:lnTo>
                  <a:pt x="3860" y="1189"/>
                </a:lnTo>
                <a:lnTo>
                  <a:pt x="3861" y="1189"/>
                </a:lnTo>
                <a:lnTo>
                  <a:pt x="3861" y="1189"/>
                </a:lnTo>
                <a:lnTo>
                  <a:pt x="3861" y="1189"/>
                </a:lnTo>
                <a:lnTo>
                  <a:pt x="3861" y="1189"/>
                </a:lnTo>
                <a:lnTo>
                  <a:pt x="3862" y="1189"/>
                </a:lnTo>
                <a:lnTo>
                  <a:pt x="3862" y="1189"/>
                </a:lnTo>
                <a:lnTo>
                  <a:pt x="3862" y="1189"/>
                </a:lnTo>
                <a:lnTo>
                  <a:pt x="3862" y="1189"/>
                </a:lnTo>
                <a:lnTo>
                  <a:pt x="3863" y="1189"/>
                </a:lnTo>
                <a:lnTo>
                  <a:pt x="3863" y="1189"/>
                </a:lnTo>
                <a:lnTo>
                  <a:pt x="3863" y="1189"/>
                </a:lnTo>
                <a:lnTo>
                  <a:pt x="3863" y="1189"/>
                </a:lnTo>
                <a:lnTo>
                  <a:pt x="3863" y="1189"/>
                </a:lnTo>
                <a:lnTo>
                  <a:pt x="3864" y="1189"/>
                </a:lnTo>
                <a:lnTo>
                  <a:pt x="3864" y="1189"/>
                </a:lnTo>
                <a:lnTo>
                  <a:pt x="3864" y="1189"/>
                </a:lnTo>
                <a:lnTo>
                  <a:pt x="3864" y="1189"/>
                </a:lnTo>
                <a:lnTo>
                  <a:pt x="3865" y="1189"/>
                </a:lnTo>
                <a:lnTo>
                  <a:pt x="3865" y="1189"/>
                </a:lnTo>
                <a:lnTo>
                  <a:pt x="3865" y="1189"/>
                </a:lnTo>
                <a:lnTo>
                  <a:pt x="3866" y="1189"/>
                </a:lnTo>
                <a:lnTo>
                  <a:pt x="3866" y="1189"/>
                </a:lnTo>
                <a:lnTo>
                  <a:pt x="3866" y="1189"/>
                </a:lnTo>
                <a:lnTo>
                  <a:pt x="3866" y="1189"/>
                </a:lnTo>
                <a:lnTo>
                  <a:pt x="3866" y="1189"/>
                </a:lnTo>
                <a:lnTo>
                  <a:pt x="3867" y="1189"/>
                </a:lnTo>
                <a:lnTo>
                  <a:pt x="3867" y="1189"/>
                </a:lnTo>
                <a:lnTo>
                  <a:pt x="3867" y="1189"/>
                </a:lnTo>
                <a:lnTo>
                  <a:pt x="3867" y="1189"/>
                </a:lnTo>
                <a:lnTo>
                  <a:pt x="3868" y="1189"/>
                </a:lnTo>
                <a:lnTo>
                  <a:pt x="3868" y="1189"/>
                </a:lnTo>
                <a:lnTo>
                  <a:pt x="3868" y="1189"/>
                </a:lnTo>
                <a:lnTo>
                  <a:pt x="3868" y="1189"/>
                </a:lnTo>
                <a:lnTo>
                  <a:pt x="3869" y="1189"/>
                </a:lnTo>
                <a:lnTo>
                  <a:pt x="3869" y="1189"/>
                </a:lnTo>
                <a:lnTo>
                  <a:pt x="3869" y="1189"/>
                </a:lnTo>
                <a:lnTo>
                  <a:pt x="3869" y="1189"/>
                </a:lnTo>
                <a:lnTo>
                  <a:pt x="3870" y="1189"/>
                </a:lnTo>
                <a:lnTo>
                  <a:pt x="3870" y="1189"/>
                </a:lnTo>
                <a:lnTo>
                  <a:pt x="3870" y="1189"/>
                </a:lnTo>
                <a:lnTo>
                  <a:pt x="3870" y="1189"/>
                </a:lnTo>
                <a:lnTo>
                  <a:pt x="3870" y="1189"/>
                </a:lnTo>
                <a:lnTo>
                  <a:pt x="3871" y="1189"/>
                </a:lnTo>
                <a:lnTo>
                  <a:pt x="3871" y="1189"/>
                </a:lnTo>
                <a:lnTo>
                  <a:pt x="3871" y="1189"/>
                </a:lnTo>
                <a:lnTo>
                  <a:pt x="3871" y="1189"/>
                </a:lnTo>
                <a:lnTo>
                  <a:pt x="3872" y="1189"/>
                </a:lnTo>
                <a:lnTo>
                  <a:pt x="3872" y="1189"/>
                </a:lnTo>
                <a:lnTo>
                  <a:pt x="3872" y="1189"/>
                </a:lnTo>
                <a:lnTo>
                  <a:pt x="3872" y="1189"/>
                </a:lnTo>
                <a:lnTo>
                  <a:pt x="3873" y="1189"/>
                </a:lnTo>
                <a:lnTo>
                  <a:pt x="3873" y="1189"/>
                </a:lnTo>
                <a:lnTo>
                  <a:pt x="3873" y="1189"/>
                </a:lnTo>
                <a:lnTo>
                  <a:pt x="3873" y="1189"/>
                </a:lnTo>
                <a:lnTo>
                  <a:pt x="3874" y="1189"/>
                </a:lnTo>
                <a:lnTo>
                  <a:pt x="3874" y="1189"/>
                </a:lnTo>
                <a:lnTo>
                  <a:pt x="3874" y="1189"/>
                </a:lnTo>
                <a:lnTo>
                  <a:pt x="3874" y="1189"/>
                </a:lnTo>
                <a:lnTo>
                  <a:pt x="3874" y="1189"/>
                </a:lnTo>
                <a:lnTo>
                  <a:pt x="3875" y="1189"/>
                </a:lnTo>
                <a:lnTo>
                  <a:pt x="3875" y="1189"/>
                </a:lnTo>
                <a:lnTo>
                  <a:pt x="3875" y="1189"/>
                </a:lnTo>
                <a:lnTo>
                  <a:pt x="3875" y="1189"/>
                </a:lnTo>
                <a:lnTo>
                  <a:pt x="3876" y="1189"/>
                </a:lnTo>
                <a:lnTo>
                  <a:pt x="3876" y="1189"/>
                </a:lnTo>
                <a:lnTo>
                  <a:pt x="3876" y="1189"/>
                </a:lnTo>
                <a:lnTo>
                  <a:pt x="3876" y="1189"/>
                </a:lnTo>
                <a:lnTo>
                  <a:pt x="3877" y="1189"/>
                </a:lnTo>
                <a:lnTo>
                  <a:pt x="3877" y="1189"/>
                </a:lnTo>
                <a:lnTo>
                  <a:pt x="3877" y="1189"/>
                </a:lnTo>
                <a:lnTo>
                  <a:pt x="3877" y="1189"/>
                </a:lnTo>
                <a:lnTo>
                  <a:pt x="3878" y="1189"/>
                </a:lnTo>
                <a:lnTo>
                  <a:pt x="3878" y="1189"/>
                </a:lnTo>
                <a:lnTo>
                  <a:pt x="3878" y="1189"/>
                </a:lnTo>
                <a:lnTo>
                  <a:pt x="3878" y="1189"/>
                </a:lnTo>
                <a:lnTo>
                  <a:pt x="3879" y="1189"/>
                </a:lnTo>
                <a:lnTo>
                  <a:pt x="3879" y="1189"/>
                </a:lnTo>
                <a:lnTo>
                  <a:pt x="3879" y="1189"/>
                </a:lnTo>
                <a:lnTo>
                  <a:pt x="3879" y="1189"/>
                </a:lnTo>
                <a:lnTo>
                  <a:pt x="3879" y="1189"/>
                </a:lnTo>
                <a:lnTo>
                  <a:pt x="3880" y="1189"/>
                </a:lnTo>
                <a:lnTo>
                  <a:pt x="3880" y="1189"/>
                </a:lnTo>
                <a:lnTo>
                  <a:pt x="3880" y="1189"/>
                </a:lnTo>
                <a:lnTo>
                  <a:pt x="3881" y="1189"/>
                </a:lnTo>
                <a:lnTo>
                  <a:pt x="3881" y="1189"/>
                </a:lnTo>
                <a:lnTo>
                  <a:pt x="3881" y="1189"/>
                </a:lnTo>
                <a:lnTo>
                  <a:pt x="3881" y="1189"/>
                </a:lnTo>
                <a:lnTo>
                  <a:pt x="3881" y="1189"/>
                </a:lnTo>
                <a:lnTo>
                  <a:pt x="3882" y="1189"/>
                </a:lnTo>
                <a:lnTo>
                  <a:pt x="3882" y="1189"/>
                </a:lnTo>
                <a:lnTo>
                  <a:pt x="3882" y="1189"/>
                </a:lnTo>
                <a:lnTo>
                  <a:pt x="3882" y="1189"/>
                </a:lnTo>
                <a:lnTo>
                  <a:pt x="3883" y="1189"/>
                </a:lnTo>
                <a:lnTo>
                  <a:pt x="3883" y="1189"/>
                </a:lnTo>
                <a:lnTo>
                  <a:pt x="3883" y="1189"/>
                </a:lnTo>
                <a:lnTo>
                  <a:pt x="3883" y="1189"/>
                </a:lnTo>
                <a:lnTo>
                  <a:pt x="3883" y="1189"/>
                </a:lnTo>
                <a:lnTo>
                  <a:pt x="3884" y="1189"/>
                </a:lnTo>
                <a:lnTo>
                  <a:pt x="3884" y="1189"/>
                </a:lnTo>
                <a:lnTo>
                  <a:pt x="3884" y="1189"/>
                </a:lnTo>
                <a:lnTo>
                  <a:pt x="3885" y="1189"/>
                </a:lnTo>
                <a:lnTo>
                  <a:pt x="3885" y="1189"/>
                </a:lnTo>
                <a:lnTo>
                  <a:pt x="3885" y="1189"/>
                </a:lnTo>
                <a:lnTo>
                  <a:pt x="3885" y="1189"/>
                </a:lnTo>
                <a:lnTo>
                  <a:pt x="3885" y="1189"/>
                </a:lnTo>
                <a:lnTo>
                  <a:pt x="3886" y="1189"/>
                </a:lnTo>
                <a:lnTo>
                  <a:pt x="3886" y="1189"/>
                </a:lnTo>
                <a:lnTo>
                  <a:pt x="3886" y="1189"/>
                </a:lnTo>
                <a:lnTo>
                  <a:pt x="3886" y="1189"/>
                </a:lnTo>
                <a:lnTo>
                  <a:pt x="3887" y="1189"/>
                </a:lnTo>
                <a:lnTo>
                  <a:pt x="3887" y="1189"/>
                </a:lnTo>
                <a:lnTo>
                  <a:pt x="3887" y="1189"/>
                </a:lnTo>
                <a:lnTo>
                  <a:pt x="3887" y="1189"/>
                </a:lnTo>
                <a:lnTo>
                  <a:pt x="3888" y="1189"/>
                </a:lnTo>
                <a:lnTo>
                  <a:pt x="3888" y="1189"/>
                </a:lnTo>
                <a:lnTo>
                  <a:pt x="3888" y="1189"/>
                </a:lnTo>
                <a:lnTo>
                  <a:pt x="3888" y="1189"/>
                </a:lnTo>
                <a:lnTo>
                  <a:pt x="3889" y="1189"/>
                </a:lnTo>
                <a:lnTo>
                  <a:pt x="3889" y="1189"/>
                </a:lnTo>
                <a:lnTo>
                  <a:pt x="3889" y="1189"/>
                </a:lnTo>
                <a:lnTo>
                  <a:pt x="3889" y="1189"/>
                </a:lnTo>
                <a:lnTo>
                  <a:pt x="3889" y="1189"/>
                </a:lnTo>
                <a:lnTo>
                  <a:pt x="3890" y="1189"/>
                </a:lnTo>
                <a:lnTo>
                  <a:pt x="3890" y="1189"/>
                </a:lnTo>
                <a:lnTo>
                  <a:pt x="3890" y="1189"/>
                </a:lnTo>
                <a:lnTo>
                  <a:pt x="3890" y="1189"/>
                </a:lnTo>
                <a:lnTo>
                  <a:pt x="3891" y="1189"/>
                </a:lnTo>
                <a:lnTo>
                  <a:pt x="3891" y="1189"/>
                </a:lnTo>
                <a:lnTo>
                  <a:pt x="3891" y="1189"/>
                </a:lnTo>
                <a:lnTo>
                  <a:pt x="3892" y="1189"/>
                </a:lnTo>
                <a:lnTo>
                  <a:pt x="3892" y="1189"/>
                </a:lnTo>
                <a:lnTo>
                  <a:pt x="3892" y="1189"/>
                </a:lnTo>
                <a:lnTo>
                  <a:pt x="3892" y="1189"/>
                </a:lnTo>
                <a:lnTo>
                  <a:pt x="3892" y="1189"/>
                </a:lnTo>
                <a:lnTo>
                  <a:pt x="3893" y="1189"/>
                </a:lnTo>
                <a:lnTo>
                  <a:pt x="3893" y="1189"/>
                </a:lnTo>
                <a:lnTo>
                  <a:pt x="3893" y="1189"/>
                </a:lnTo>
                <a:lnTo>
                  <a:pt x="3893" y="1189"/>
                </a:lnTo>
                <a:lnTo>
                  <a:pt x="3894" y="1189"/>
                </a:lnTo>
                <a:lnTo>
                  <a:pt x="3894" y="1189"/>
                </a:lnTo>
                <a:lnTo>
                  <a:pt x="3894" y="1189"/>
                </a:lnTo>
                <a:lnTo>
                  <a:pt x="3894" y="1189"/>
                </a:lnTo>
                <a:lnTo>
                  <a:pt x="3894" y="1189"/>
                </a:lnTo>
                <a:lnTo>
                  <a:pt x="3895" y="1189"/>
                </a:lnTo>
                <a:lnTo>
                  <a:pt x="3895" y="1189"/>
                </a:lnTo>
                <a:lnTo>
                  <a:pt x="3895" y="1189"/>
                </a:lnTo>
                <a:lnTo>
                  <a:pt x="3896" y="1189"/>
                </a:lnTo>
                <a:lnTo>
                  <a:pt x="3896" y="1189"/>
                </a:lnTo>
                <a:lnTo>
                  <a:pt x="3896" y="1189"/>
                </a:lnTo>
                <a:lnTo>
                  <a:pt x="3896" y="1189"/>
                </a:lnTo>
                <a:lnTo>
                  <a:pt x="3896" y="1189"/>
                </a:lnTo>
                <a:lnTo>
                  <a:pt x="3897" y="1189"/>
                </a:lnTo>
                <a:lnTo>
                  <a:pt x="3897" y="1189"/>
                </a:lnTo>
                <a:lnTo>
                  <a:pt x="3897" y="1189"/>
                </a:lnTo>
                <a:lnTo>
                  <a:pt x="3897" y="1189"/>
                </a:lnTo>
                <a:lnTo>
                  <a:pt x="3898" y="1189"/>
                </a:lnTo>
                <a:lnTo>
                  <a:pt x="3898" y="1189"/>
                </a:lnTo>
                <a:lnTo>
                  <a:pt x="3898" y="1189"/>
                </a:lnTo>
                <a:lnTo>
                  <a:pt x="3898" y="1189"/>
                </a:lnTo>
                <a:lnTo>
                  <a:pt x="3898" y="1189"/>
                </a:lnTo>
                <a:lnTo>
                  <a:pt x="3899" y="1189"/>
                </a:lnTo>
                <a:lnTo>
                  <a:pt x="3899" y="1189"/>
                </a:lnTo>
                <a:lnTo>
                  <a:pt x="3899" y="1189"/>
                </a:lnTo>
                <a:lnTo>
                  <a:pt x="3900" y="1189"/>
                </a:lnTo>
                <a:lnTo>
                  <a:pt x="3900" y="1189"/>
                </a:lnTo>
                <a:lnTo>
                  <a:pt x="3900" y="1189"/>
                </a:lnTo>
                <a:lnTo>
                  <a:pt x="3900" y="1189"/>
                </a:lnTo>
                <a:lnTo>
                  <a:pt x="3900" y="1189"/>
                </a:lnTo>
                <a:lnTo>
                  <a:pt x="3901" y="1189"/>
                </a:lnTo>
                <a:lnTo>
                  <a:pt x="3901" y="1189"/>
                </a:lnTo>
                <a:lnTo>
                  <a:pt x="3901" y="1189"/>
                </a:lnTo>
                <a:lnTo>
                  <a:pt x="3901" y="1189"/>
                </a:lnTo>
                <a:lnTo>
                  <a:pt x="3902" y="1189"/>
                </a:lnTo>
                <a:lnTo>
                  <a:pt x="3902" y="1189"/>
                </a:lnTo>
                <a:lnTo>
                  <a:pt x="3902" y="1189"/>
                </a:lnTo>
                <a:lnTo>
                  <a:pt x="3902" y="1189"/>
                </a:lnTo>
                <a:lnTo>
                  <a:pt x="3902" y="1189"/>
                </a:lnTo>
                <a:lnTo>
                  <a:pt x="3903" y="1189"/>
                </a:lnTo>
                <a:lnTo>
                  <a:pt x="3903" y="1189"/>
                </a:lnTo>
                <a:lnTo>
                  <a:pt x="3903" y="1189"/>
                </a:lnTo>
                <a:lnTo>
                  <a:pt x="3904" y="1189"/>
                </a:lnTo>
                <a:lnTo>
                  <a:pt x="3904" y="1189"/>
                </a:lnTo>
                <a:lnTo>
                  <a:pt x="3904" y="1189"/>
                </a:lnTo>
                <a:lnTo>
                  <a:pt x="3904" y="1189"/>
                </a:lnTo>
                <a:lnTo>
                  <a:pt x="3905" y="1189"/>
                </a:lnTo>
                <a:lnTo>
                  <a:pt x="3905" y="1189"/>
                </a:lnTo>
                <a:lnTo>
                  <a:pt x="3905" y="1189"/>
                </a:lnTo>
                <a:lnTo>
                  <a:pt x="3905" y="1189"/>
                </a:lnTo>
                <a:lnTo>
                  <a:pt x="3905" y="1189"/>
                </a:lnTo>
                <a:lnTo>
                  <a:pt x="3906" y="1189"/>
                </a:lnTo>
                <a:lnTo>
                  <a:pt x="3906" y="1189"/>
                </a:lnTo>
                <a:lnTo>
                  <a:pt x="3906" y="1189"/>
                </a:lnTo>
                <a:lnTo>
                  <a:pt x="3907" y="1189"/>
                </a:lnTo>
                <a:lnTo>
                  <a:pt x="3907" y="1189"/>
                </a:lnTo>
                <a:lnTo>
                  <a:pt x="3907" y="1189"/>
                </a:lnTo>
                <a:lnTo>
                  <a:pt x="3907" y="1189"/>
                </a:lnTo>
                <a:lnTo>
                  <a:pt x="3907" y="1189"/>
                </a:lnTo>
                <a:lnTo>
                  <a:pt x="3908" y="1189"/>
                </a:lnTo>
                <a:lnTo>
                  <a:pt x="3908" y="1189"/>
                </a:lnTo>
                <a:lnTo>
                  <a:pt x="3908" y="1189"/>
                </a:lnTo>
                <a:lnTo>
                  <a:pt x="3908" y="1189"/>
                </a:lnTo>
                <a:lnTo>
                  <a:pt x="3909" y="1189"/>
                </a:lnTo>
                <a:lnTo>
                  <a:pt x="3909" y="1189"/>
                </a:lnTo>
                <a:lnTo>
                  <a:pt x="3909" y="1189"/>
                </a:lnTo>
                <a:lnTo>
                  <a:pt x="3909" y="1189"/>
                </a:lnTo>
                <a:lnTo>
                  <a:pt x="3909" y="1189"/>
                </a:lnTo>
                <a:lnTo>
                  <a:pt x="3910" y="1189"/>
                </a:lnTo>
                <a:lnTo>
                  <a:pt x="3910" y="1189"/>
                </a:lnTo>
                <a:lnTo>
                  <a:pt x="3910" y="1189"/>
                </a:lnTo>
                <a:lnTo>
                  <a:pt x="3911" y="1189"/>
                </a:lnTo>
                <a:lnTo>
                  <a:pt x="3911" y="1189"/>
                </a:lnTo>
                <a:lnTo>
                  <a:pt x="3911" y="1189"/>
                </a:lnTo>
                <a:lnTo>
                  <a:pt x="3911" y="1189"/>
                </a:lnTo>
                <a:lnTo>
                  <a:pt x="3911" y="1189"/>
                </a:lnTo>
                <a:lnTo>
                  <a:pt x="3912" y="1189"/>
                </a:lnTo>
                <a:lnTo>
                  <a:pt x="3912" y="1189"/>
                </a:lnTo>
                <a:lnTo>
                  <a:pt x="3912" y="1189"/>
                </a:lnTo>
                <a:lnTo>
                  <a:pt x="3912" y="1189"/>
                </a:lnTo>
                <a:lnTo>
                  <a:pt x="3913" y="1189"/>
                </a:lnTo>
                <a:lnTo>
                  <a:pt x="3913" y="1189"/>
                </a:lnTo>
                <a:lnTo>
                  <a:pt x="3913" y="1189"/>
                </a:lnTo>
                <a:lnTo>
                  <a:pt x="3913" y="1189"/>
                </a:lnTo>
                <a:lnTo>
                  <a:pt x="3913" y="1189"/>
                </a:lnTo>
                <a:lnTo>
                  <a:pt x="3914" y="1189"/>
                </a:lnTo>
                <a:lnTo>
                  <a:pt x="3914" y="1189"/>
                </a:lnTo>
                <a:lnTo>
                  <a:pt x="3914" y="1189"/>
                </a:lnTo>
                <a:lnTo>
                  <a:pt x="3915" y="1189"/>
                </a:lnTo>
                <a:lnTo>
                  <a:pt x="3915" y="1189"/>
                </a:lnTo>
                <a:lnTo>
                  <a:pt x="3915" y="1189"/>
                </a:lnTo>
                <a:lnTo>
                  <a:pt x="3915" y="1189"/>
                </a:lnTo>
                <a:lnTo>
                  <a:pt x="3915" y="1189"/>
                </a:lnTo>
                <a:lnTo>
                  <a:pt x="3916" y="1189"/>
                </a:lnTo>
                <a:lnTo>
                  <a:pt x="3916" y="1189"/>
                </a:lnTo>
                <a:lnTo>
                  <a:pt x="3916" y="1189"/>
                </a:lnTo>
                <a:lnTo>
                  <a:pt x="3916" y="1189"/>
                </a:lnTo>
                <a:lnTo>
                  <a:pt x="3917" y="1189"/>
                </a:lnTo>
                <a:lnTo>
                  <a:pt x="3917" y="1189"/>
                </a:lnTo>
                <a:lnTo>
                  <a:pt x="3917" y="1189"/>
                </a:lnTo>
                <a:lnTo>
                  <a:pt x="3918" y="1189"/>
                </a:lnTo>
                <a:lnTo>
                  <a:pt x="3918" y="1189"/>
                </a:lnTo>
                <a:lnTo>
                  <a:pt x="3918" y="1189"/>
                </a:lnTo>
                <a:lnTo>
                  <a:pt x="3918" y="1189"/>
                </a:lnTo>
                <a:lnTo>
                  <a:pt x="3918" y="1189"/>
                </a:lnTo>
                <a:lnTo>
                  <a:pt x="3919" y="1189"/>
                </a:lnTo>
                <a:lnTo>
                  <a:pt x="3919" y="1189"/>
                </a:lnTo>
                <a:lnTo>
                  <a:pt x="3919" y="1189"/>
                </a:lnTo>
                <a:lnTo>
                  <a:pt x="3919" y="1189"/>
                </a:lnTo>
                <a:lnTo>
                  <a:pt x="3920" y="1189"/>
                </a:lnTo>
                <a:lnTo>
                  <a:pt x="3920" y="1189"/>
                </a:lnTo>
                <a:lnTo>
                  <a:pt x="3920" y="1189"/>
                </a:lnTo>
                <a:lnTo>
                  <a:pt x="3920" y="1189"/>
                </a:lnTo>
                <a:lnTo>
                  <a:pt x="3920" y="1189"/>
                </a:lnTo>
                <a:lnTo>
                  <a:pt x="3921" y="1189"/>
                </a:lnTo>
                <a:lnTo>
                  <a:pt x="3921" y="1189"/>
                </a:lnTo>
                <a:lnTo>
                  <a:pt x="3921" y="1189"/>
                </a:lnTo>
                <a:lnTo>
                  <a:pt x="3922" y="1189"/>
                </a:lnTo>
                <a:lnTo>
                  <a:pt x="3922" y="1189"/>
                </a:lnTo>
                <a:lnTo>
                  <a:pt x="3922" y="1189"/>
                </a:lnTo>
                <a:lnTo>
                  <a:pt x="3922" y="1189"/>
                </a:lnTo>
                <a:lnTo>
                  <a:pt x="3922" y="1189"/>
                </a:lnTo>
                <a:lnTo>
                  <a:pt x="3923" y="1189"/>
                </a:lnTo>
                <a:lnTo>
                  <a:pt x="3923" y="1189"/>
                </a:lnTo>
                <a:lnTo>
                  <a:pt x="3923" y="1189"/>
                </a:lnTo>
                <a:lnTo>
                  <a:pt x="3923" y="1189"/>
                </a:lnTo>
                <a:lnTo>
                  <a:pt x="3924" y="1189"/>
                </a:lnTo>
                <a:lnTo>
                  <a:pt x="3924" y="1189"/>
                </a:lnTo>
                <a:lnTo>
                  <a:pt x="3924" y="1189"/>
                </a:lnTo>
                <a:lnTo>
                  <a:pt x="3924" y="1189"/>
                </a:lnTo>
                <a:lnTo>
                  <a:pt x="3924" y="1189"/>
                </a:lnTo>
                <a:lnTo>
                  <a:pt x="3925" y="1189"/>
                </a:lnTo>
                <a:lnTo>
                  <a:pt x="3925" y="1189"/>
                </a:lnTo>
                <a:lnTo>
                  <a:pt x="3925" y="1189"/>
                </a:lnTo>
                <a:lnTo>
                  <a:pt x="3926" y="1189"/>
                </a:lnTo>
                <a:lnTo>
                  <a:pt x="3926" y="1189"/>
                </a:lnTo>
                <a:lnTo>
                  <a:pt x="3926" y="1189"/>
                </a:lnTo>
                <a:lnTo>
                  <a:pt x="3926" y="1189"/>
                </a:lnTo>
                <a:lnTo>
                  <a:pt x="3926" y="1189"/>
                </a:lnTo>
                <a:lnTo>
                  <a:pt x="3927" y="1189"/>
                </a:lnTo>
                <a:lnTo>
                  <a:pt x="3927" y="1189"/>
                </a:lnTo>
                <a:lnTo>
                  <a:pt x="3927" y="1189"/>
                </a:lnTo>
                <a:lnTo>
                  <a:pt x="3927" y="1189"/>
                </a:lnTo>
                <a:lnTo>
                  <a:pt x="3928" y="1189"/>
                </a:lnTo>
                <a:lnTo>
                  <a:pt x="3928" y="1189"/>
                </a:lnTo>
                <a:lnTo>
                  <a:pt x="3928" y="1189"/>
                </a:lnTo>
                <a:lnTo>
                  <a:pt x="3928" y="1189"/>
                </a:lnTo>
                <a:lnTo>
                  <a:pt x="3928" y="1189"/>
                </a:lnTo>
                <a:lnTo>
                  <a:pt x="3929" y="1189"/>
                </a:lnTo>
                <a:lnTo>
                  <a:pt x="3929" y="1189"/>
                </a:lnTo>
                <a:lnTo>
                  <a:pt x="3929" y="1189"/>
                </a:lnTo>
                <a:lnTo>
                  <a:pt x="3930" y="1189"/>
                </a:lnTo>
                <a:lnTo>
                  <a:pt x="3930" y="1189"/>
                </a:lnTo>
                <a:lnTo>
                  <a:pt x="3930" y="1189"/>
                </a:lnTo>
                <a:lnTo>
                  <a:pt x="3930" y="1189"/>
                </a:lnTo>
                <a:lnTo>
                  <a:pt x="3931" y="1189"/>
                </a:lnTo>
                <a:lnTo>
                  <a:pt x="3931" y="1189"/>
                </a:lnTo>
                <a:lnTo>
                  <a:pt x="3931" y="1189"/>
                </a:lnTo>
                <a:lnTo>
                  <a:pt x="3931" y="1189"/>
                </a:lnTo>
                <a:lnTo>
                  <a:pt x="3931" y="1189"/>
                </a:lnTo>
                <a:lnTo>
                  <a:pt x="3932" y="1189"/>
                </a:lnTo>
                <a:lnTo>
                  <a:pt x="3932" y="1189"/>
                </a:lnTo>
                <a:lnTo>
                  <a:pt x="3932" y="1189"/>
                </a:lnTo>
                <a:lnTo>
                  <a:pt x="3933" y="1189"/>
                </a:lnTo>
                <a:lnTo>
                  <a:pt x="3933" y="1189"/>
                </a:lnTo>
                <a:lnTo>
                  <a:pt x="3933" y="1189"/>
                </a:lnTo>
                <a:lnTo>
                  <a:pt x="3933" y="1189"/>
                </a:lnTo>
                <a:lnTo>
                  <a:pt x="3933" y="1189"/>
                </a:lnTo>
                <a:lnTo>
                  <a:pt x="3934" y="1189"/>
                </a:lnTo>
                <a:lnTo>
                  <a:pt x="3934" y="1189"/>
                </a:lnTo>
                <a:lnTo>
                  <a:pt x="3934" y="1189"/>
                </a:lnTo>
                <a:lnTo>
                  <a:pt x="3934" y="1189"/>
                </a:lnTo>
                <a:lnTo>
                  <a:pt x="3935" y="1189"/>
                </a:lnTo>
                <a:lnTo>
                  <a:pt x="3935" y="1189"/>
                </a:lnTo>
                <a:lnTo>
                  <a:pt x="3935" y="1189"/>
                </a:lnTo>
                <a:lnTo>
                  <a:pt x="3935" y="1189"/>
                </a:lnTo>
                <a:lnTo>
                  <a:pt x="3935" y="1189"/>
                </a:lnTo>
                <a:lnTo>
                  <a:pt x="3936" y="1189"/>
                </a:lnTo>
                <a:lnTo>
                  <a:pt x="3936" y="1189"/>
                </a:lnTo>
                <a:lnTo>
                  <a:pt x="3936" y="1189"/>
                </a:lnTo>
                <a:lnTo>
                  <a:pt x="3937" y="1189"/>
                </a:lnTo>
                <a:lnTo>
                  <a:pt x="3937" y="1189"/>
                </a:lnTo>
                <a:lnTo>
                  <a:pt x="3937" y="1189"/>
                </a:lnTo>
                <a:lnTo>
                  <a:pt x="3937" y="1189"/>
                </a:lnTo>
                <a:lnTo>
                  <a:pt x="3937" y="1189"/>
                </a:lnTo>
                <a:lnTo>
                  <a:pt x="3938" y="1189"/>
                </a:lnTo>
                <a:lnTo>
                  <a:pt x="3938" y="1189"/>
                </a:lnTo>
                <a:lnTo>
                  <a:pt x="3938" y="1189"/>
                </a:lnTo>
                <a:lnTo>
                  <a:pt x="3938" y="1189"/>
                </a:lnTo>
                <a:lnTo>
                  <a:pt x="3939" y="1189"/>
                </a:lnTo>
                <a:lnTo>
                  <a:pt x="3939" y="1189"/>
                </a:lnTo>
                <a:lnTo>
                  <a:pt x="3939" y="1189"/>
                </a:lnTo>
                <a:lnTo>
                  <a:pt x="3939" y="1189"/>
                </a:lnTo>
                <a:lnTo>
                  <a:pt x="3939" y="1189"/>
                </a:lnTo>
                <a:lnTo>
                  <a:pt x="3940" y="1189"/>
                </a:lnTo>
                <a:lnTo>
                  <a:pt x="3940" y="1189"/>
                </a:lnTo>
                <a:lnTo>
                  <a:pt x="3940" y="1189"/>
                </a:lnTo>
                <a:lnTo>
                  <a:pt x="3941" y="1189"/>
                </a:lnTo>
                <a:lnTo>
                  <a:pt x="3941" y="1189"/>
                </a:lnTo>
                <a:lnTo>
                  <a:pt x="3941" y="1189"/>
                </a:lnTo>
                <a:lnTo>
                  <a:pt x="3941" y="1189"/>
                </a:lnTo>
                <a:lnTo>
                  <a:pt x="3941" y="1189"/>
                </a:lnTo>
                <a:lnTo>
                  <a:pt x="3942" y="1189"/>
                </a:lnTo>
                <a:lnTo>
                  <a:pt x="3942" y="1189"/>
                </a:lnTo>
                <a:lnTo>
                  <a:pt x="3942" y="1189"/>
                </a:lnTo>
                <a:lnTo>
                  <a:pt x="3942" y="1189"/>
                </a:lnTo>
                <a:lnTo>
                  <a:pt x="3943" y="1189"/>
                </a:lnTo>
                <a:lnTo>
                  <a:pt x="3943" y="1189"/>
                </a:lnTo>
                <a:lnTo>
                  <a:pt x="3943" y="1189"/>
                </a:lnTo>
                <a:lnTo>
                  <a:pt x="3943" y="1189"/>
                </a:lnTo>
                <a:lnTo>
                  <a:pt x="3943" y="1189"/>
                </a:lnTo>
                <a:lnTo>
                  <a:pt x="3944" y="1189"/>
                </a:lnTo>
                <a:lnTo>
                  <a:pt x="3944" y="1189"/>
                </a:lnTo>
                <a:lnTo>
                  <a:pt x="3944" y="1189"/>
                </a:lnTo>
                <a:lnTo>
                  <a:pt x="3945" y="1189"/>
                </a:lnTo>
                <a:lnTo>
                  <a:pt x="3945" y="1189"/>
                </a:lnTo>
                <a:lnTo>
                  <a:pt x="3945" y="1189"/>
                </a:lnTo>
                <a:lnTo>
                  <a:pt x="3945" y="1189"/>
                </a:lnTo>
                <a:lnTo>
                  <a:pt x="3946" y="1189"/>
                </a:lnTo>
                <a:lnTo>
                  <a:pt x="3946" y="1189"/>
                </a:lnTo>
                <a:lnTo>
                  <a:pt x="3946" y="1189"/>
                </a:lnTo>
                <a:lnTo>
                  <a:pt x="3946" y="1189"/>
                </a:lnTo>
                <a:lnTo>
                  <a:pt x="3946" y="1189"/>
                </a:lnTo>
                <a:lnTo>
                  <a:pt x="3947" y="1189"/>
                </a:lnTo>
                <a:lnTo>
                  <a:pt x="3947" y="1189"/>
                </a:lnTo>
                <a:lnTo>
                  <a:pt x="3947" y="1189"/>
                </a:lnTo>
                <a:lnTo>
                  <a:pt x="3948" y="1189"/>
                </a:lnTo>
                <a:lnTo>
                  <a:pt x="3948" y="1189"/>
                </a:lnTo>
                <a:lnTo>
                  <a:pt x="3948" y="1189"/>
                </a:lnTo>
                <a:lnTo>
                  <a:pt x="3948" y="1189"/>
                </a:lnTo>
                <a:lnTo>
                  <a:pt x="3948" y="1189"/>
                </a:lnTo>
                <a:lnTo>
                  <a:pt x="3949" y="1189"/>
                </a:lnTo>
                <a:lnTo>
                  <a:pt x="3949" y="1189"/>
                </a:lnTo>
                <a:lnTo>
                  <a:pt x="3949" y="1189"/>
                </a:lnTo>
                <a:lnTo>
                  <a:pt x="3949" y="1189"/>
                </a:lnTo>
                <a:lnTo>
                  <a:pt x="3950" y="1189"/>
                </a:lnTo>
                <a:lnTo>
                  <a:pt x="3950" y="1189"/>
                </a:lnTo>
                <a:lnTo>
                  <a:pt x="3950" y="1189"/>
                </a:lnTo>
                <a:lnTo>
                  <a:pt x="3950" y="1189"/>
                </a:lnTo>
                <a:lnTo>
                  <a:pt x="3950" y="1189"/>
                </a:lnTo>
                <a:lnTo>
                  <a:pt x="3951" y="1189"/>
                </a:lnTo>
                <a:lnTo>
                  <a:pt x="3951" y="1189"/>
                </a:lnTo>
                <a:lnTo>
                  <a:pt x="3951" y="1189"/>
                </a:lnTo>
                <a:lnTo>
                  <a:pt x="3952" y="1189"/>
                </a:lnTo>
                <a:lnTo>
                  <a:pt x="3952" y="1189"/>
                </a:lnTo>
                <a:lnTo>
                  <a:pt x="3952" y="1189"/>
                </a:lnTo>
                <a:lnTo>
                  <a:pt x="3952" y="1189"/>
                </a:lnTo>
                <a:lnTo>
                  <a:pt x="3952" y="1189"/>
                </a:lnTo>
                <a:lnTo>
                  <a:pt x="3953" y="1189"/>
                </a:lnTo>
                <a:lnTo>
                  <a:pt x="3953" y="1189"/>
                </a:lnTo>
                <a:lnTo>
                  <a:pt x="3953" y="1189"/>
                </a:lnTo>
                <a:lnTo>
                  <a:pt x="3953" y="1189"/>
                </a:lnTo>
                <a:lnTo>
                  <a:pt x="3954" y="1189"/>
                </a:lnTo>
                <a:lnTo>
                  <a:pt x="3954" y="1189"/>
                </a:lnTo>
                <a:lnTo>
                  <a:pt x="3954" y="1189"/>
                </a:lnTo>
                <a:lnTo>
                  <a:pt x="3954" y="1189"/>
                </a:lnTo>
                <a:lnTo>
                  <a:pt x="3954" y="1189"/>
                </a:lnTo>
                <a:lnTo>
                  <a:pt x="3955" y="1189"/>
                </a:lnTo>
                <a:lnTo>
                  <a:pt x="3955" y="1189"/>
                </a:lnTo>
                <a:lnTo>
                  <a:pt x="3955" y="1189"/>
                </a:lnTo>
                <a:lnTo>
                  <a:pt x="3956" y="1189"/>
                </a:lnTo>
                <a:lnTo>
                  <a:pt x="3956" y="1189"/>
                </a:lnTo>
                <a:lnTo>
                  <a:pt x="3956" y="1189"/>
                </a:lnTo>
                <a:lnTo>
                  <a:pt x="3956" y="1189"/>
                </a:lnTo>
                <a:lnTo>
                  <a:pt x="3956" y="1189"/>
                </a:lnTo>
                <a:lnTo>
                  <a:pt x="3957" y="1189"/>
                </a:lnTo>
                <a:lnTo>
                  <a:pt x="3957" y="1189"/>
                </a:lnTo>
                <a:lnTo>
                  <a:pt x="3957" y="1189"/>
                </a:lnTo>
                <a:lnTo>
                  <a:pt x="3957" y="1189"/>
                </a:lnTo>
                <a:lnTo>
                  <a:pt x="3958" y="1189"/>
                </a:lnTo>
                <a:lnTo>
                  <a:pt x="3958" y="1189"/>
                </a:lnTo>
                <a:lnTo>
                  <a:pt x="3958" y="1189"/>
                </a:lnTo>
                <a:lnTo>
                  <a:pt x="3959" y="1189"/>
                </a:lnTo>
                <a:lnTo>
                  <a:pt x="3959" y="1189"/>
                </a:lnTo>
                <a:lnTo>
                  <a:pt x="3959" y="1189"/>
                </a:lnTo>
                <a:lnTo>
                  <a:pt x="3959" y="1189"/>
                </a:lnTo>
                <a:lnTo>
                  <a:pt x="3959" y="1189"/>
                </a:lnTo>
                <a:lnTo>
                  <a:pt x="3960" y="1189"/>
                </a:lnTo>
                <a:lnTo>
                  <a:pt x="3960" y="1189"/>
                </a:lnTo>
                <a:lnTo>
                  <a:pt x="3960" y="1189"/>
                </a:lnTo>
                <a:lnTo>
                  <a:pt x="3960" y="1189"/>
                </a:lnTo>
                <a:lnTo>
                  <a:pt x="3961" y="1189"/>
                </a:lnTo>
                <a:lnTo>
                  <a:pt x="3961" y="1189"/>
                </a:lnTo>
                <a:lnTo>
                  <a:pt x="3961" y="1189"/>
                </a:lnTo>
                <a:lnTo>
                  <a:pt x="3961" y="1189"/>
                </a:lnTo>
                <a:lnTo>
                  <a:pt x="3961" y="1189"/>
                </a:lnTo>
                <a:lnTo>
                  <a:pt x="3962" y="1189"/>
                </a:lnTo>
                <a:lnTo>
                  <a:pt x="3962" y="1189"/>
                </a:lnTo>
                <a:lnTo>
                  <a:pt x="3962" y="1189"/>
                </a:lnTo>
                <a:lnTo>
                  <a:pt x="3963" y="1189"/>
                </a:lnTo>
                <a:lnTo>
                  <a:pt x="3963" y="1189"/>
                </a:lnTo>
                <a:lnTo>
                  <a:pt x="3963" y="1189"/>
                </a:lnTo>
                <a:lnTo>
                  <a:pt x="3963" y="1189"/>
                </a:lnTo>
                <a:lnTo>
                  <a:pt x="3963" y="1189"/>
                </a:lnTo>
                <a:lnTo>
                  <a:pt x="3964" y="1189"/>
                </a:lnTo>
                <a:lnTo>
                  <a:pt x="3964" y="1189"/>
                </a:lnTo>
                <a:lnTo>
                  <a:pt x="3964" y="1189"/>
                </a:lnTo>
                <a:lnTo>
                  <a:pt x="3964" y="1189"/>
                </a:lnTo>
                <a:lnTo>
                  <a:pt x="3965" y="1189"/>
                </a:lnTo>
                <a:lnTo>
                  <a:pt x="3965" y="1189"/>
                </a:lnTo>
                <a:lnTo>
                  <a:pt x="3965" y="1189"/>
                </a:lnTo>
                <a:lnTo>
                  <a:pt x="3965" y="1189"/>
                </a:lnTo>
                <a:lnTo>
                  <a:pt x="3965" y="1189"/>
                </a:lnTo>
                <a:lnTo>
                  <a:pt x="3966" y="1189"/>
                </a:lnTo>
                <a:lnTo>
                  <a:pt x="3966" y="1189"/>
                </a:lnTo>
                <a:lnTo>
                  <a:pt x="3966" y="1189"/>
                </a:lnTo>
                <a:lnTo>
                  <a:pt x="3967" y="1189"/>
                </a:lnTo>
                <a:lnTo>
                  <a:pt x="3967" y="1189"/>
                </a:lnTo>
                <a:lnTo>
                  <a:pt x="3967" y="1189"/>
                </a:lnTo>
                <a:lnTo>
                  <a:pt x="3967" y="1189"/>
                </a:lnTo>
                <a:lnTo>
                  <a:pt x="3967" y="1189"/>
                </a:lnTo>
                <a:lnTo>
                  <a:pt x="3968" y="1189"/>
                </a:lnTo>
                <a:lnTo>
                  <a:pt x="3968" y="1189"/>
                </a:lnTo>
                <a:lnTo>
                  <a:pt x="3968" y="1189"/>
                </a:lnTo>
                <a:lnTo>
                  <a:pt x="3968" y="1189"/>
                </a:lnTo>
                <a:lnTo>
                  <a:pt x="3969" y="1189"/>
                </a:lnTo>
                <a:lnTo>
                  <a:pt x="3969" y="1189"/>
                </a:lnTo>
                <a:lnTo>
                  <a:pt x="3969" y="1189"/>
                </a:lnTo>
                <a:lnTo>
                  <a:pt x="3969" y="1189"/>
                </a:lnTo>
                <a:lnTo>
                  <a:pt x="3969" y="1189"/>
                </a:lnTo>
                <a:lnTo>
                  <a:pt x="3970" y="1189"/>
                </a:lnTo>
                <a:lnTo>
                  <a:pt x="3970" y="1189"/>
                </a:lnTo>
                <a:lnTo>
                  <a:pt x="3970" y="1189"/>
                </a:lnTo>
                <a:lnTo>
                  <a:pt x="3971" y="1189"/>
                </a:lnTo>
                <a:lnTo>
                  <a:pt x="3971" y="1189"/>
                </a:lnTo>
                <a:lnTo>
                  <a:pt x="3971" y="1189"/>
                </a:lnTo>
                <a:lnTo>
                  <a:pt x="3971" y="1189"/>
                </a:lnTo>
                <a:lnTo>
                  <a:pt x="3972" y="1189"/>
                </a:lnTo>
                <a:lnTo>
                  <a:pt x="3972" y="1189"/>
                </a:lnTo>
                <a:lnTo>
                  <a:pt x="3972" y="1189"/>
                </a:lnTo>
                <a:lnTo>
                  <a:pt x="3972" y="1189"/>
                </a:lnTo>
                <a:lnTo>
                  <a:pt x="3972" y="1189"/>
                </a:lnTo>
                <a:lnTo>
                  <a:pt x="3973" y="1189"/>
                </a:lnTo>
                <a:lnTo>
                  <a:pt x="3973" y="1189"/>
                </a:lnTo>
                <a:lnTo>
                  <a:pt x="3973" y="1189"/>
                </a:lnTo>
                <a:lnTo>
                  <a:pt x="3974" y="1189"/>
                </a:lnTo>
                <a:lnTo>
                  <a:pt x="3974" y="1189"/>
                </a:lnTo>
                <a:lnTo>
                  <a:pt x="3974" y="1189"/>
                </a:lnTo>
                <a:lnTo>
                  <a:pt x="3974" y="1189"/>
                </a:lnTo>
                <a:lnTo>
                  <a:pt x="3974" y="1189"/>
                </a:lnTo>
                <a:lnTo>
                  <a:pt x="3975" y="1189"/>
                </a:lnTo>
                <a:lnTo>
                  <a:pt x="3975" y="1189"/>
                </a:lnTo>
                <a:lnTo>
                  <a:pt x="3975" y="1189"/>
                </a:lnTo>
                <a:lnTo>
                  <a:pt x="3975" y="1189"/>
                </a:lnTo>
                <a:lnTo>
                  <a:pt x="3976" y="1189"/>
                </a:lnTo>
                <a:lnTo>
                  <a:pt x="3976" y="1189"/>
                </a:lnTo>
                <a:lnTo>
                  <a:pt x="3976" y="1189"/>
                </a:lnTo>
                <a:lnTo>
                  <a:pt x="3976" y="1189"/>
                </a:lnTo>
                <a:lnTo>
                  <a:pt x="3976" y="1189"/>
                </a:lnTo>
                <a:lnTo>
                  <a:pt x="3977" y="1189"/>
                </a:lnTo>
                <a:lnTo>
                  <a:pt x="3977" y="1189"/>
                </a:lnTo>
                <a:lnTo>
                  <a:pt x="3977" y="1189"/>
                </a:lnTo>
                <a:lnTo>
                  <a:pt x="3978" y="1189"/>
                </a:lnTo>
                <a:lnTo>
                  <a:pt x="3978" y="1189"/>
                </a:lnTo>
                <a:lnTo>
                  <a:pt x="3978" y="1189"/>
                </a:lnTo>
                <a:lnTo>
                  <a:pt x="3978" y="1189"/>
                </a:lnTo>
                <a:lnTo>
                  <a:pt x="3978" y="1189"/>
                </a:lnTo>
                <a:lnTo>
                  <a:pt x="3979" y="1189"/>
                </a:lnTo>
                <a:lnTo>
                  <a:pt x="3979" y="1189"/>
                </a:lnTo>
                <a:lnTo>
                  <a:pt x="3979" y="1189"/>
                </a:lnTo>
                <a:lnTo>
                  <a:pt x="3979" y="1189"/>
                </a:lnTo>
                <a:lnTo>
                  <a:pt x="3980" y="1189"/>
                </a:lnTo>
                <a:lnTo>
                  <a:pt x="3980" y="1189"/>
                </a:lnTo>
                <a:lnTo>
                  <a:pt x="3980" y="1189"/>
                </a:lnTo>
                <a:lnTo>
                  <a:pt x="3980" y="1189"/>
                </a:lnTo>
                <a:lnTo>
                  <a:pt x="3980" y="1189"/>
                </a:lnTo>
                <a:lnTo>
                  <a:pt x="3981" y="1189"/>
                </a:lnTo>
                <a:lnTo>
                  <a:pt x="3981" y="1189"/>
                </a:lnTo>
                <a:lnTo>
                  <a:pt x="3981" y="1189"/>
                </a:lnTo>
                <a:lnTo>
                  <a:pt x="3982" y="1189"/>
                </a:lnTo>
                <a:lnTo>
                  <a:pt x="3982" y="1189"/>
                </a:lnTo>
                <a:lnTo>
                  <a:pt x="3982" y="1189"/>
                </a:lnTo>
                <a:lnTo>
                  <a:pt x="3982" y="1189"/>
                </a:lnTo>
                <a:lnTo>
                  <a:pt x="3982" y="1189"/>
                </a:lnTo>
                <a:lnTo>
                  <a:pt x="3983" y="1189"/>
                </a:lnTo>
                <a:lnTo>
                  <a:pt x="3983" y="1189"/>
                </a:lnTo>
                <a:lnTo>
                  <a:pt x="3983" y="1189"/>
                </a:lnTo>
                <a:lnTo>
                  <a:pt x="3983" y="1189"/>
                </a:lnTo>
                <a:lnTo>
                  <a:pt x="3984" y="1189"/>
                </a:lnTo>
                <a:lnTo>
                  <a:pt x="3984" y="1189"/>
                </a:lnTo>
                <a:lnTo>
                  <a:pt x="3984" y="1189"/>
                </a:lnTo>
                <a:lnTo>
                  <a:pt x="3984" y="1189"/>
                </a:lnTo>
                <a:lnTo>
                  <a:pt x="3985" y="1189"/>
                </a:lnTo>
                <a:lnTo>
                  <a:pt x="3985" y="1189"/>
                </a:lnTo>
                <a:lnTo>
                  <a:pt x="3985" y="1189"/>
                </a:lnTo>
                <a:lnTo>
                  <a:pt x="3985" y="1189"/>
                </a:lnTo>
                <a:lnTo>
                  <a:pt x="3986" y="1189"/>
                </a:lnTo>
                <a:lnTo>
                  <a:pt x="3986" y="1189"/>
                </a:lnTo>
                <a:lnTo>
                  <a:pt x="3986" y="1189"/>
                </a:lnTo>
                <a:lnTo>
                  <a:pt x="3986" y="1189"/>
                </a:lnTo>
                <a:lnTo>
                  <a:pt x="3987" y="1189"/>
                </a:lnTo>
                <a:lnTo>
                  <a:pt x="3987" y="1189"/>
                </a:lnTo>
                <a:lnTo>
                  <a:pt x="3987" y="1189"/>
                </a:lnTo>
                <a:lnTo>
                  <a:pt x="3987" y="1189"/>
                </a:lnTo>
                <a:lnTo>
                  <a:pt x="3987" y="1189"/>
                </a:lnTo>
                <a:lnTo>
                  <a:pt x="3988" y="1189"/>
                </a:lnTo>
                <a:lnTo>
                  <a:pt x="3988" y="1189"/>
                </a:lnTo>
                <a:lnTo>
                  <a:pt x="3988" y="1189"/>
                </a:lnTo>
                <a:lnTo>
                  <a:pt x="3988" y="1189"/>
                </a:lnTo>
                <a:lnTo>
                  <a:pt x="3989" y="1189"/>
                </a:lnTo>
                <a:lnTo>
                  <a:pt x="3989" y="1189"/>
                </a:lnTo>
                <a:lnTo>
                  <a:pt x="3989" y="1189"/>
                </a:lnTo>
                <a:lnTo>
                  <a:pt x="3989" y="1189"/>
                </a:lnTo>
                <a:lnTo>
                  <a:pt x="3990" y="1189"/>
                </a:lnTo>
                <a:lnTo>
                  <a:pt x="3990" y="1189"/>
                </a:lnTo>
                <a:lnTo>
                  <a:pt x="3990" y="1189"/>
                </a:lnTo>
                <a:lnTo>
                  <a:pt x="3990" y="1189"/>
                </a:lnTo>
                <a:lnTo>
                  <a:pt x="3991" y="1189"/>
                </a:lnTo>
                <a:lnTo>
                  <a:pt x="3991" y="1189"/>
                </a:lnTo>
                <a:lnTo>
                  <a:pt x="3991" y="1189"/>
                </a:lnTo>
                <a:lnTo>
                  <a:pt x="3991" y="1189"/>
                </a:lnTo>
                <a:lnTo>
                  <a:pt x="3991" y="1189"/>
                </a:lnTo>
                <a:lnTo>
                  <a:pt x="3992" y="1189"/>
                </a:lnTo>
                <a:lnTo>
                  <a:pt x="3992" y="1189"/>
                </a:lnTo>
                <a:lnTo>
                  <a:pt x="3992" y="1189"/>
                </a:lnTo>
                <a:lnTo>
                  <a:pt x="3992" y="1189"/>
                </a:lnTo>
                <a:lnTo>
                  <a:pt x="3993" y="1189"/>
                </a:lnTo>
                <a:lnTo>
                  <a:pt x="3993" y="1189"/>
                </a:lnTo>
                <a:lnTo>
                  <a:pt x="3993" y="1189"/>
                </a:lnTo>
                <a:lnTo>
                  <a:pt x="3993" y="1189"/>
                </a:lnTo>
                <a:lnTo>
                  <a:pt x="3994" y="1189"/>
                </a:lnTo>
                <a:lnTo>
                  <a:pt x="3994" y="1189"/>
                </a:lnTo>
                <a:lnTo>
                  <a:pt x="3994" y="1189"/>
                </a:lnTo>
                <a:lnTo>
                  <a:pt x="3994" y="1189"/>
                </a:lnTo>
                <a:lnTo>
                  <a:pt x="3995" y="1189"/>
                </a:lnTo>
                <a:lnTo>
                  <a:pt x="3995" y="1189"/>
                </a:lnTo>
                <a:lnTo>
                  <a:pt x="3995" y="1189"/>
                </a:lnTo>
                <a:lnTo>
                  <a:pt x="3995" y="1189"/>
                </a:lnTo>
                <a:lnTo>
                  <a:pt x="3995" y="1189"/>
                </a:lnTo>
                <a:lnTo>
                  <a:pt x="3996" y="1189"/>
                </a:lnTo>
                <a:lnTo>
                  <a:pt x="3996" y="1189"/>
                </a:lnTo>
                <a:lnTo>
                  <a:pt x="3996" y="1189"/>
                </a:lnTo>
                <a:lnTo>
                  <a:pt x="3997" y="1189"/>
                </a:lnTo>
                <a:lnTo>
                  <a:pt x="3997" y="1189"/>
                </a:lnTo>
                <a:lnTo>
                  <a:pt x="3997" y="1189"/>
                </a:lnTo>
                <a:lnTo>
                  <a:pt x="3997" y="1189"/>
                </a:lnTo>
                <a:lnTo>
                  <a:pt x="3998" y="1189"/>
                </a:lnTo>
                <a:lnTo>
                  <a:pt x="3998" y="1189"/>
                </a:lnTo>
                <a:lnTo>
                  <a:pt x="3998" y="1189"/>
                </a:lnTo>
                <a:lnTo>
                  <a:pt x="3998" y="1189"/>
                </a:lnTo>
                <a:lnTo>
                  <a:pt x="3998" y="1189"/>
                </a:lnTo>
                <a:lnTo>
                  <a:pt x="3999" y="1189"/>
                </a:lnTo>
                <a:lnTo>
                  <a:pt x="3999" y="1189"/>
                </a:lnTo>
                <a:lnTo>
                  <a:pt x="3999" y="1189"/>
                </a:lnTo>
                <a:lnTo>
                  <a:pt x="3999" y="1189"/>
                </a:lnTo>
                <a:lnTo>
                  <a:pt x="4000" y="1189"/>
                </a:lnTo>
                <a:lnTo>
                  <a:pt x="4000" y="1189"/>
                </a:lnTo>
                <a:lnTo>
                  <a:pt x="4000" y="1189"/>
                </a:lnTo>
                <a:lnTo>
                  <a:pt x="4000" y="1189"/>
                </a:lnTo>
                <a:lnTo>
                  <a:pt x="4001" y="1189"/>
                </a:lnTo>
                <a:lnTo>
                  <a:pt x="4001" y="1189"/>
                </a:lnTo>
                <a:lnTo>
                  <a:pt x="4001" y="1189"/>
                </a:lnTo>
                <a:lnTo>
                  <a:pt x="4001" y="1189"/>
                </a:lnTo>
                <a:lnTo>
                  <a:pt x="4002" y="1189"/>
                </a:lnTo>
                <a:lnTo>
                  <a:pt x="4002" y="1189"/>
                </a:lnTo>
                <a:lnTo>
                  <a:pt x="4002" y="1189"/>
                </a:lnTo>
                <a:lnTo>
                  <a:pt x="4002" y="1189"/>
                </a:lnTo>
                <a:lnTo>
                  <a:pt x="4002" y="1189"/>
                </a:lnTo>
                <a:lnTo>
                  <a:pt x="4003" y="1189"/>
                </a:lnTo>
                <a:lnTo>
                  <a:pt x="4003" y="1189"/>
                </a:lnTo>
                <a:lnTo>
                  <a:pt x="4003" y="1189"/>
                </a:lnTo>
                <a:lnTo>
                  <a:pt x="4003" y="1189"/>
                </a:lnTo>
                <a:lnTo>
                  <a:pt x="4004" y="1189"/>
                </a:lnTo>
                <a:lnTo>
                  <a:pt x="4004" y="1189"/>
                </a:lnTo>
                <a:lnTo>
                  <a:pt x="4004" y="1189"/>
                </a:lnTo>
                <a:lnTo>
                  <a:pt x="4004" y="1189"/>
                </a:lnTo>
                <a:lnTo>
                  <a:pt x="4005" y="1189"/>
                </a:lnTo>
                <a:lnTo>
                  <a:pt x="4005" y="1189"/>
                </a:lnTo>
                <a:lnTo>
                  <a:pt x="4005" y="1189"/>
                </a:lnTo>
                <a:lnTo>
                  <a:pt x="4005" y="1189"/>
                </a:lnTo>
                <a:lnTo>
                  <a:pt x="4006" y="1189"/>
                </a:lnTo>
                <a:lnTo>
                  <a:pt x="4006" y="1189"/>
                </a:lnTo>
                <a:lnTo>
                  <a:pt x="4006" y="1189"/>
                </a:lnTo>
                <a:lnTo>
                  <a:pt x="4006" y="1189"/>
                </a:lnTo>
                <a:lnTo>
                  <a:pt x="4006" y="1189"/>
                </a:lnTo>
                <a:lnTo>
                  <a:pt x="4007" y="1189"/>
                </a:lnTo>
                <a:lnTo>
                  <a:pt x="4007" y="1189"/>
                </a:lnTo>
                <a:lnTo>
                  <a:pt x="4007" y="1189"/>
                </a:lnTo>
                <a:lnTo>
                  <a:pt x="4007" y="1189"/>
                </a:lnTo>
                <a:lnTo>
                  <a:pt x="4008" y="1189"/>
                </a:lnTo>
                <a:lnTo>
                  <a:pt x="4008" y="1189"/>
                </a:lnTo>
                <a:lnTo>
                  <a:pt x="4008" y="1189"/>
                </a:lnTo>
                <a:lnTo>
                  <a:pt x="4008" y="1189"/>
                </a:lnTo>
                <a:lnTo>
                  <a:pt x="4009" y="1189"/>
                </a:lnTo>
                <a:lnTo>
                  <a:pt x="4009" y="1189"/>
                </a:lnTo>
                <a:lnTo>
                  <a:pt x="4009" y="1189"/>
                </a:lnTo>
                <a:lnTo>
                  <a:pt x="4009" y="1189"/>
                </a:lnTo>
                <a:lnTo>
                  <a:pt x="4010" y="1189"/>
                </a:lnTo>
                <a:lnTo>
                  <a:pt x="4010" y="1189"/>
                </a:lnTo>
                <a:lnTo>
                  <a:pt x="4010" y="1189"/>
                </a:lnTo>
                <a:lnTo>
                  <a:pt x="4010" y="1189"/>
                </a:lnTo>
                <a:lnTo>
                  <a:pt x="4011" y="1189"/>
                </a:lnTo>
                <a:lnTo>
                  <a:pt x="4011" y="1189"/>
                </a:lnTo>
                <a:lnTo>
                  <a:pt x="4011" y="1189"/>
                </a:lnTo>
                <a:lnTo>
                  <a:pt x="4011" y="1189"/>
                </a:lnTo>
                <a:lnTo>
                  <a:pt x="4011" y="1189"/>
                </a:lnTo>
                <a:lnTo>
                  <a:pt x="4012" y="1189"/>
                </a:lnTo>
                <a:lnTo>
                  <a:pt x="4012" y="1189"/>
                </a:lnTo>
                <a:lnTo>
                  <a:pt x="4012" y="1189"/>
                </a:lnTo>
                <a:lnTo>
                  <a:pt x="4013" y="1189"/>
                </a:lnTo>
                <a:lnTo>
                  <a:pt x="4013" y="1189"/>
                </a:lnTo>
                <a:lnTo>
                  <a:pt x="4013" y="1189"/>
                </a:lnTo>
                <a:lnTo>
                  <a:pt x="4013" y="1189"/>
                </a:lnTo>
                <a:lnTo>
                  <a:pt x="4013" y="1189"/>
                </a:lnTo>
                <a:lnTo>
                  <a:pt x="4014" y="1189"/>
                </a:lnTo>
                <a:lnTo>
                  <a:pt x="4014" y="1189"/>
                </a:lnTo>
                <a:lnTo>
                  <a:pt x="4014" y="1189"/>
                </a:lnTo>
                <a:lnTo>
                  <a:pt x="4014" y="1189"/>
                </a:lnTo>
                <a:lnTo>
                  <a:pt x="4015" y="1189"/>
                </a:lnTo>
                <a:lnTo>
                  <a:pt x="4015" y="1189"/>
                </a:lnTo>
                <a:lnTo>
                  <a:pt x="4015" y="1189"/>
                </a:lnTo>
                <a:lnTo>
                  <a:pt x="4015" y="1189"/>
                </a:lnTo>
                <a:lnTo>
                  <a:pt x="4016" y="1189"/>
                </a:lnTo>
                <a:lnTo>
                  <a:pt x="4016" y="1189"/>
                </a:lnTo>
                <a:lnTo>
                  <a:pt x="4016" y="1189"/>
                </a:lnTo>
                <a:lnTo>
                  <a:pt x="4016" y="1189"/>
                </a:lnTo>
                <a:lnTo>
                  <a:pt x="4017" y="1189"/>
                </a:lnTo>
                <a:lnTo>
                  <a:pt x="4017" y="1189"/>
                </a:lnTo>
                <a:lnTo>
                  <a:pt x="4017" y="1189"/>
                </a:lnTo>
                <a:lnTo>
                  <a:pt x="4017" y="1189"/>
                </a:lnTo>
                <a:lnTo>
                  <a:pt x="4017" y="1189"/>
                </a:lnTo>
                <a:lnTo>
                  <a:pt x="4018" y="1189"/>
                </a:lnTo>
                <a:lnTo>
                  <a:pt x="4018" y="1189"/>
                </a:lnTo>
                <a:lnTo>
                  <a:pt x="4018" y="1189"/>
                </a:lnTo>
                <a:lnTo>
                  <a:pt x="4018" y="1189"/>
                </a:lnTo>
                <a:lnTo>
                  <a:pt x="4019" y="1189"/>
                </a:lnTo>
                <a:lnTo>
                  <a:pt x="4019" y="1189"/>
                </a:lnTo>
                <a:lnTo>
                  <a:pt x="4019" y="1189"/>
                </a:lnTo>
                <a:lnTo>
                  <a:pt x="4019" y="1189"/>
                </a:lnTo>
                <a:lnTo>
                  <a:pt x="4020" y="1189"/>
                </a:lnTo>
                <a:lnTo>
                  <a:pt x="4020" y="1189"/>
                </a:lnTo>
                <a:lnTo>
                  <a:pt x="4020" y="1189"/>
                </a:lnTo>
                <a:lnTo>
                  <a:pt x="4020" y="1189"/>
                </a:lnTo>
                <a:lnTo>
                  <a:pt x="4021" y="1189"/>
                </a:lnTo>
                <a:lnTo>
                  <a:pt x="4021" y="1189"/>
                </a:lnTo>
                <a:lnTo>
                  <a:pt x="4021" y="1189"/>
                </a:lnTo>
                <a:lnTo>
                  <a:pt x="4021" y="1189"/>
                </a:lnTo>
                <a:lnTo>
                  <a:pt x="4021" y="1189"/>
                </a:lnTo>
                <a:lnTo>
                  <a:pt x="4022" y="1189"/>
                </a:lnTo>
                <a:lnTo>
                  <a:pt x="4022" y="1189"/>
                </a:lnTo>
                <a:lnTo>
                  <a:pt x="4022" y="1189"/>
                </a:lnTo>
                <a:lnTo>
                  <a:pt x="4022" y="1189"/>
                </a:lnTo>
                <a:lnTo>
                  <a:pt x="4023" y="1189"/>
                </a:lnTo>
                <a:lnTo>
                  <a:pt x="4023" y="1189"/>
                </a:lnTo>
                <a:lnTo>
                  <a:pt x="4023" y="1189"/>
                </a:lnTo>
                <a:lnTo>
                  <a:pt x="4023" y="1189"/>
                </a:lnTo>
                <a:lnTo>
                  <a:pt x="4024" y="1189"/>
                </a:lnTo>
                <a:lnTo>
                  <a:pt x="4024" y="1189"/>
                </a:lnTo>
                <a:lnTo>
                  <a:pt x="4024" y="1189"/>
                </a:lnTo>
                <a:lnTo>
                  <a:pt x="4024" y="1189"/>
                </a:lnTo>
                <a:lnTo>
                  <a:pt x="4025" y="1189"/>
                </a:lnTo>
                <a:lnTo>
                  <a:pt x="4025" y="1189"/>
                </a:lnTo>
                <a:lnTo>
                  <a:pt x="4025" y="1189"/>
                </a:lnTo>
                <a:lnTo>
                  <a:pt x="4025" y="1189"/>
                </a:lnTo>
                <a:lnTo>
                  <a:pt x="4026" y="1189"/>
                </a:lnTo>
                <a:lnTo>
                  <a:pt x="4026" y="1189"/>
                </a:lnTo>
                <a:lnTo>
                  <a:pt x="4026" y="1189"/>
                </a:lnTo>
                <a:lnTo>
                  <a:pt x="4026" y="1189"/>
                </a:lnTo>
                <a:lnTo>
                  <a:pt x="4026" y="1189"/>
                </a:lnTo>
                <a:lnTo>
                  <a:pt x="4027" y="1189"/>
                </a:lnTo>
                <a:lnTo>
                  <a:pt x="4027" y="1189"/>
                </a:lnTo>
                <a:lnTo>
                  <a:pt x="4027" y="1189"/>
                </a:lnTo>
                <a:lnTo>
                  <a:pt x="4028" y="1189"/>
                </a:lnTo>
                <a:lnTo>
                  <a:pt x="4028" y="1189"/>
                </a:lnTo>
                <a:lnTo>
                  <a:pt x="4028" y="1189"/>
                </a:lnTo>
                <a:lnTo>
                  <a:pt x="4028" y="1189"/>
                </a:lnTo>
                <a:lnTo>
                  <a:pt x="4028" y="1189"/>
                </a:lnTo>
                <a:lnTo>
                  <a:pt x="4029" y="1189"/>
                </a:lnTo>
                <a:lnTo>
                  <a:pt x="4029" y="1189"/>
                </a:lnTo>
                <a:lnTo>
                  <a:pt x="4029" y="1189"/>
                </a:lnTo>
                <a:lnTo>
                  <a:pt x="4029" y="1189"/>
                </a:lnTo>
                <a:lnTo>
                  <a:pt x="4030" y="1189"/>
                </a:lnTo>
                <a:lnTo>
                  <a:pt x="4030" y="1189"/>
                </a:lnTo>
                <a:lnTo>
                  <a:pt x="4030" y="1189"/>
                </a:lnTo>
                <a:lnTo>
                  <a:pt x="4030" y="1189"/>
                </a:lnTo>
                <a:lnTo>
                  <a:pt x="4030" y="1189"/>
                </a:lnTo>
                <a:lnTo>
                  <a:pt x="4031" y="1189"/>
                </a:lnTo>
                <a:lnTo>
                  <a:pt x="4031" y="1189"/>
                </a:lnTo>
                <a:lnTo>
                  <a:pt x="4031" y="1189"/>
                </a:lnTo>
                <a:lnTo>
                  <a:pt x="4032" y="1189"/>
                </a:lnTo>
                <a:lnTo>
                  <a:pt x="4032" y="1189"/>
                </a:lnTo>
                <a:lnTo>
                  <a:pt x="4032" y="1189"/>
                </a:lnTo>
                <a:lnTo>
                  <a:pt x="4032" y="1189"/>
                </a:lnTo>
                <a:lnTo>
                  <a:pt x="4032" y="1189"/>
                </a:lnTo>
                <a:lnTo>
                  <a:pt x="4033" y="1189"/>
                </a:lnTo>
                <a:lnTo>
                  <a:pt x="4033" y="1189"/>
                </a:lnTo>
                <a:lnTo>
                  <a:pt x="4033" y="1189"/>
                </a:lnTo>
                <a:lnTo>
                  <a:pt x="4033" y="1189"/>
                </a:lnTo>
                <a:lnTo>
                  <a:pt x="4034" y="1189"/>
                </a:lnTo>
                <a:lnTo>
                  <a:pt x="4034" y="1189"/>
                </a:lnTo>
                <a:lnTo>
                  <a:pt x="4034" y="1189"/>
                </a:lnTo>
                <a:lnTo>
                  <a:pt x="4034" y="1189"/>
                </a:lnTo>
                <a:lnTo>
                  <a:pt x="4035" y="1189"/>
                </a:lnTo>
                <a:lnTo>
                  <a:pt x="4035" y="1189"/>
                </a:lnTo>
                <a:lnTo>
                  <a:pt x="4035" y="1189"/>
                </a:lnTo>
                <a:lnTo>
                  <a:pt x="4035" y="1189"/>
                </a:lnTo>
                <a:lnTo>
                  <a:pt x="4036" y="1189"/>
                </a:lnTo>
                <a:lnTo>
                  <a:pt x="4036" y="1189"/>
                </a:lnTo>
                <a:lnTo>
                  <a:pt x="4036" y="1189"/>
                </a:lnTo>
                <a:lnTo>
                  <a:pt x="4036" y="1189"/>
                </a:lnTo>
                <a:lnTo>
                  <a:pt x="4036" y="1189"/>
                </a:lnTo>
                <a:lnTo>
                  <a:pt x="4037" y="1189"/>
                </a:lnTo>
                <a:lnTo>
                  <a:pt x="4037" y="1189"/>
                </a:lnTo>
                <a:lnTo>
                  <a:pt x="4037" y="1189"/>
                </a:lnTo>
                <a:lnTo>
                  <a:pt x="4037" y="1189"/>
                </a:lnTo>
                <a:lnTo>
                  <a:pt x="4038" y="1189"/>
                </a:lnTo>
                <a:lnTo>
                  <a:pt x="4038" y="1189"/>
                </a:lnTo>
                <a:lnTo>
                  <a:pt x="4038" y="1189"/>
                </a:lnTo>
                <a:lnTo>
                  <a:pt x="4039" y="1189"/>
                </a:lnTo>
                <a:lnTo>
                  <a:pt x="4039" y="1189"/>
                </a:lnTo>
                <a:lnTo>
                  <a:pt x="4039" y="1189"/>
                </a:lnTo>
                <a:lnTo>
                  <a:pt x="4039" y="1189"/>
                </a:lnTo>
                <a:lnTo>
                  <a:pt x="4039" y="1189"/>
                </a:lnTo>
                <a:lnTo>
                  <a:pt x="4040" y="1189"/>
                </a:lnTo>
                <a:lnTo>
                  <a:pt x="4040" y="1189"/>
                </a:lnTo>
                <a:lnTo>
                  <a:pt x="4040" y="1189"/>
                </a:lnTo>
                <a:lnTo>
                  <a:pt x="4040" y="1189"/>
                </a:lnTo>
                <a:lnTo>
                  <a:pt x="4041" y="1189"/>
                </a:lnTo>
                <a:lnTo>
                  <a:pt x="4041" y="1189"/>
                </a:lnTo>
                <a:lnTo>
                  <a:pt x="4041" y="1189"/>
                </a:lnTo>
                <a:lnTo>
                  <a:pt x="4041" y="1189"/>
                </a:lnTo>
                <a:lnTo>
                  <a:pt x="4041" y="1189"/>
                </a:lnTo>
                <a:lnTo>
                  <a:pt x="4042" y="1189"/>
                </a:lnTo>
                <a:lnTo>
                  <a:pt x="4042" y="1189"/>
                </a:lnTo>
                <a:lnTo>
                  <a:pt x="4042" y="1189"/>
                </a:lnTo>
                <a:lnTo>
                  <a:pt x="4043" y="1189"/>
                </a:lnTo>
                <a:lnTo>
                  <a:pt x="4043" y="1189"/>
                </a:lnTo>
                <a:lnTo>
                  <a:pt x="4043" y="1189"/>
                </a:lnTo>
                <a:lnTo>
                  <a:pt x="4043" y="1189"/>
                </a:lnTo>
                <a:lnTo>
                  <a:pt x="4043" y="1189"/>
                </a:lnTo>
                <a:lnTo>
                  <a:pt x="4044" y="1189"/>
                </a:lnTo>
                <a:lnTo>
                  <a:pt x="4044" y="1189"/>
                </a:lnTo>
                <a:lnTo>
                  <a:pt x="4044" y="1189"/>
                </a:lnTo>
                <a:lnTo>
                  <a:pt x="4044" y="1189"/>
                </a:lnTo>
                <a:lnTo>
                  <a:pt x="4045" y="1189"/>
                </a:lnTo>
                <a:lnTo>
                  <a:pt x="4045" y="1189"/>
                </a:lnTo>
                <a:lnTo>
                  <a:pt x="4045" y="1189"/>
                </a:lnTo>
                <a:lnTo>
                  <a:pt x="4045" y="1189"/>
                </a:lnTo>
                <a:lnTo>
                  <a:pt x="4045" y="1189"/>
                </a:lnTo>
                <a:lnTo>
                  <a:pt x="4046" y="1189"/>
                </a:lnTo>
                <a:lnTo>
                  <a:pt x="4046" y="1189"/>
                </a:lnTo>
                <a:lnTo>
                  <a:pt x="4046" y="1189"/>
                </a:lnTo>
                <a:lnTo>
                  <a:pt x="4047" y="1189"/>
                </a:lnTo>
                <a:lnTo>
                  <a:pt x="4047" y="1189"/>
                </a:lnTo>
                <a:lnTo>
                  <a:pt x="4047" y="1189"/>
                </a:lnTo>
                <a:lnTo>
                  <a:pt x="4047" y="1189"/>
                </a:lnTo>
                <a:lnTo>
                  <a:pt x="4047" y="1189"/>
                </a:lnTo>
                <a:lnTo>
                  <a:pt x="4048" y="1189"/>
                </a:lnTo>
                <a:lnTo>
                  <a:pt x="4048" y="1189"/>
                </a:lnTo>
                <a:lnTo>
                  <a:pt x="4048" y="1189"/>
                </a:lnTo>
                <a:lnTo>
                  <a:pt x="4048" y="1189"/>
                </a:lnTo>
                <a:lnTo>
                  <a:pt x="4049" y="1189"/>
                </a:lnTo>
                <a:lnTo>
                  <a:pt x="4049" y="1189"/>
                </a:lnTo>
                <a:lnTo>
                  <a:pt x="4049" y="1189"/>
                </a:lnTo>
                <a:lnTo>
                  <a:pt x="4049" y="1189"/>
                </a:lnTo>
                <a:lnTo>
                  <a:pt x="4049" y="1189"/>
                </a:lnTo>
                <a:lnTo>
                  <a:pt x="4050" y="1189"/>
                </a:lnTo>
                <a:lnTo>
                  <a:pt x="4050" y="1189"/>
                </a:lnTo>
                <a:lnTo>
                  <a:pt x="4050" y="1189"/>
                </a:lnTo>
                <a:lnTo>
                  <a:pt x="4051" y="1189"/>
                </a:lnTo>
                <a:lnTo>
                  <a:pt x="4051" y="1189"/>
                </a:lnTo>
                <a:lnTo>
                  <a:pt x="4051" y="1189"/>
                </a:lnTo>
                <a:lnTo>
                  <a:pt x="4051" y="1189"/>
                </a:lnTo>
                <a:lnTo>
                  <a:pt x="4052" y="1189"/>
                </a:lnTo>
                <a:lnTo>
                  <a:pt x="4052" y="1189"/>
                </a:lnTo>
                <a:lnTo>
                  <a:pt x="4052" y="1189"/>
                </a:lnTo>
                <a:lnTo>
                  <a:pt x="4052" y="1189"/>
                </a:lnTo>
                <a:lnTo>
                  <a:pt x="4052" y="1189"/>
                </a:lnTo>
                <a:lnTo>
                  <a:pt x="4053" y="1189"/>
                </a:lnTo>
                <a:lnTo>
                  <a:pt x="4053" y="1189"/>
                </a:lnTo>
                <a:lnTo>
                  <a:pt x="4053" y="1189"/>
                </a:lnTo>
                <a:lnTo>
                  <a:pt x="4054" y="1189"/>
                </a:lnTo>
                <a:lnTo>
                  <a:pt x="4054" y="1189"/>
                </a:lnTo>
                <a:lnTo>
                  <a:pt x="4054" y="1189"/>
                </a:lnTo>
                <a:lnTo>
                  <a:pt x="4054" y="1189"/>
                </a:lnTo>
                <a:lnTo>
                  <a:pt x="4054" y="1189"/>
                </a:lnTo>
                <a:lnTo>
                  <a:pt x="4055" y="1189"/>
                </a:lnTo>
                <a:lnTo>
                  <a:pt x="4055" y="1189"/>
                </a:lnTo>
                <a:lnTo>
                  <a:pt x="4055" y="1189"/>
                </a:lnTo>
                <a:lnTo>
                  <a:pt x="4055" y="1189"/>
                </a:lnTo>
                <a:lnTo>
                  <a:pt x="4056" y="1189"/>
                </a:lnTo>
                <a:lnTo>
                  <a:pt x="4056" y="1189"/>
                </a:lnTo>
                <a:lnTo>
                  <a:pt x="4056" y="1189"/>
                </a:lnTo>
                <a:lnTo>
                  <a:pt x="4056" y="1189"/>
                </a:lnTo>
                <a:lnTo>
                  <a:pt x="4056" y="1189"/>
                </a:lnTo>
                <a:lnTo>
                  <a:pt x="4057" y="1189"/>
                </a:lnTo>
                <a:lnTo>
                  <a:pt x="4057" y="1189"/>
                </a:lnTo>
                <a:lnTo>
                  <a:pt x="4057" y="1189"/>
                </a:lnTo>
                <a:lnTo>
                  <a:pt x="4058" y="1189"/>
                </a:lnTo>
                <a:lnTo>
                  <a:pt x="4058" y="1189"/>
                </a:lnTo>
                <a:lnTo>
                  <a:pt x="4058" y="1189"/>
                </a:lnTo>
                <a:lnTo>
                  <a:pt x="4058" y="1189"/>
                </a:lnTo>
                <a:lnTo>
                  <a:pt x="4058" y="1189"/>
                </a:lnTo>
                <a:lnTo>
                  <a:pt x="4059" y="1189"/>
                </a:lnTo>
                <a:lnTo>
                  <a:pt x="4059" y="1189"/>
                </a:lnTo>
                <a:lnTo>
                  <a:pt x="4059" y="1189"/>
                </a:lnTo>
                <a:lnTo>
                  <a:pt x="4059" y="1189"/>
                </a:lnTo>
                <a:lnTo>
                  <a:pt x="4060" y="1189"/>
                </a:lnTo>
                <a:lnTo>
                  <a:pt x="4060" y="1189"/>
                </a:lnTo>
                <a:lnTo>
                  <a:pt x="4060" y="1189"/>
                </a:lnTo>
                <a:lnTo>
                  <a:pt x="4060" y="1189"/>
                </a:lnTo>
                <a:lnTo>
                  <a:pt x="4060" y="1189"/>
                </a:lnTo>
                <a:lnTo>
                  <a:pt x="4061" y="1189"/>
                </a:lnTo>
                <a:lnTo>
                  <a:pt x="4061" y="1189"/>
                </a:lnTo>
                <a:lnTo>
                  <a:pt x="4061" y="1189"/>
                </a:lnTo>
                <a:lnTo>
                  <a:pt x="4062" y="1189"/>
                </a:lnTo>
                <a:lnTo>
                  <a:pt x="4062" y="1189"/>
                </a:lnTo>
                <a:lnTo>
                  <a:pt x="4062" y="1189"/>
                </a:lnTo>
                <a:lnTo>
                  <a:pt x="4062" y="1189"/>
                </a:lnTo>
                <a:lnTo>
                  <a:pt x="4062" y="1189"/>
                </a:lnTo>
                <a:lnTo>
                  <a:pt x="4063" y="1189"/>
                </a:lnTo>
                <a:lnTo>
                  <a:pt x="4063" y="1189"/>
                </a:lnTo>
                <a:lnTo>
                  <a:pt x="4063" y="1189"/>
                </a:lnTo>
                <a:lnTo>
                  <a:pt x="4063" y="1189"/>
                </a:lnTo>
                <a:lnTo>
                  <a:pt x="4064" y="1189"/>
                </a:lnTo>
                <a:lnTo>
                  <a:pt x="4064" y="1189"/>
                </a:lnTo>
                <a:lnTo>
                  <a:pt x="4064" y="1189"/>
                </a:lnTo>
                <a:lnTo>
                  <a:pt x="4065" y="1189"/>
                </a:lnTo>
                <a:lnTo>
                  <a:pt x="4065" y="1189"/>
                </a:lnTo>
                <a:lnTo>
                  <a:pt x="4065" y="1189"/>
                </a:lnTo>
                <a:lnTo>
                  <a:pt x="4065" y="1189"/>
                </a:lnTo>
                <a:lnTo>
                  <a:pt x="4065" y="1189"/>
                </a:lnTo>
                <a:lnTo>
                  <a:pt x="4066" y="1189"/>
                </a:lnTo>
                <a:lnTo>
                  <a:pt x="4066" y="1189"/>
                </a:lnTo>
                <a:lnTo>
                  <a:pt x="4066" y="1189"/>
                </a:lnTo>
                <a:lnTo>
                  <a:pt x="4066" y="1189"/>
                </a:lnTo>
                <a:lnTo>
                  <a:pt x="4067" y="1189"/>
                </a:lnTo>
                <a:lnTo>
                  <a:pt x="4067" y="1189"/>
                </a:lnTo>
                <a:lnTo>
                  <a:pt x="4067" y="1189"/>
                </a:lnTo>
                <a:lnTo>
                  <a:pt x="4067" y="1189"/>
                </a:lnTo>
                <a:lnTo>
                  <a:pt x="4067" y="1189"/>
                </a:lnTo>
                <a:lnTo>
                  <a:pt x="4068" y="1189"/>
                </a:lnTo>
                <a:lnTo>
                  <a:pt x="4068" y="1189"/>
                </a:lnTo>
                <a:lnTo>
                  <a:pt x="4068" y="1189"/>
                </a:lnTo>
                <a:lnTo>
                  <a:pt x="4069" y="1189"/>
                </a:lnTo>
                <a:lnTo>
                  <a:pt x="4069" y="1189"/>
                </a:lnTo>
                <a:lnTo>
                  <a:pt x="4069" y="1189"/>
                </a:lnTo>
                <a:lnTo>
                  <a:pt x="4069" y="1189"/>
                </a:lnTo>
                <a:lnTo>
                  <a:pt x="4069" y="1189"/>
                </a:lnTo>
                <a:lnTo>
                  <a:pt x="4070" y="1189"/>
                </a:lnTo>
                <a:lnTo>
                  <a:pt x="4070" y="1189"/>
                </a:lnTo>
                <a:lnTo>
                  <a:pt x="4070" y="1189"/>
                </a:lnTo>
                <a:lnTo>
                  <a:pt x="4070" y="1189"/>
                </a:lnTo>
                <a:lnTo>
                  <a:pt x="4071" y="1189"/>
                </a:lnTo>
                <a:lnTo>
                  <a:pt x="4071" y="1189"/>
                </a:lnTo>
                <a:lnTo>
                  <a:pt x="4071" y="1189"/>
                </a:lnTo>
                <a:lnTo>
                  <a:pt x="4071" y="1189"/>
                </a:lnTo>
                <a:lnTo>
                  <a:pt x="4071" y="1189"/>
                </a:lnTo>
                <a:lnTo>
                  <a:pt x="4072" y="1189"/>
                </a:lnTo>
                <a:lnTo>
                  <a:pt x="4072" y="1189"/>
                </a:lnTo>
                <a:lnTo>
                  <a:pt x="4072" y="1189"/>
                </a:lnTo>
                <a:lnTo>
                  <a:pt x="4073" y="1189"/>
                </a:lnTo>
                <a:lnTo>
                  <a:pt x="4073" y="1189"/>
                </a:lnTo>
                <a:lnTo>
                  <a:pt x="4073" y="1189"/>
                </a:lnTo>
                <a:lnTo>
                  <a:pt x="4073" y="1189"/>
                </a:lnTo>
                <a:lnTo>
                  <a:pt x="4073" y="1189"/>
                </a:lnTo>
                <a:lnTo>
                  <a:pt x="4074" y="1189"/>
                </a:lnTo>
                <a:lnTo>
                  <a:pt x="4074" y="1189"/>
                </a:lnTo>
                <a:lnTo>
                  <a:pt x="4074" y="1189"/>
                </a:lnTo>
                <a:lnTo>
                  <a:pt x="4074" y="1189"/>
                </a:lnTo>
                <a:lnTo>
                  <a:pt x="4075" y="1189"/>
                </a:lnTo>
                <a:lnTo>
                  <a:pt x="4075" y="1189"/>
                </a:lnTo>
                <a:lnTo>
                  <a:pt x="4075" y="1189"/>
                </a:lnTo>
                <a:lnTo>
                  <a:pt x="4075" y="1189"/>
                </a:lnTo>
                <a:lnTo>
                  <a:pt x="4075" y="1189"/>
                </a:lnTo>
                <a:lnTo>
                  <a:pt x="4076" y="1189"/>
                </a:lnTo>
                <a:lnTo>
                  <a:pt x="4076" y="1189"/>
                </a:lnTo>
                <a:lnTo>
                  <a:pt x="4076" y="1189"/>
                </a:lnTo>
                <a:lnTo>
                  <a:pt x="4077" y="1189"/>
                </a:lnTo>
                <a:lnTo>
                  <a:pt x="4077" y="1189"/>
                </a:lnTo>
                <a:lnTo>
                  <a:pt x="4077" y="1189"/>
                </a:lnTo>
                <a:lnTo>
                  <a:pt x="4077" y="1189"/>
                </a:lnTo>
                <a:lnTo>
                  <a:pt x="4078" y="1189"/>
                </a:lnTo>
                <a:lnTo>
                  <a:pt x="4078" y="1189"/>
                </a:lnTo>
                <a:lnTo>
                  <a:pt x="4078" y="1189"/>
                </a:lnTo>
                <a:lnTo>
                  <a:pt x="4078" y="1189"/>
                </a:lnTo>
                <a:lnTo>
                  <a:pt x="4078" y="1189"/>
                </a:lnTo>
                <a:lnTo>
                  <a:pt x="4079" y="1189"/>
                </a:lnTo>
                <a:lnTo>
                  <a:pt x="4079" y="1189"/>
                </a:lnTo>
                <a:lnTo>
                  <a:pt x="4079" y="1189"/>
                </a:lnTo>
                <a:lnTo>
                  <a:pt x="4080" y="1189"/>
                </a:lnTo>
                <a:lnTo>
                  <a:pt x="4080" y="1189"/>
                </a:lnTo>
                <a:lnTo>
                  <a:pt x="4080" y="1189"/>
                </a:lnTo>
                <a:lnTo>
                  <a:pt x="4080" y="1189"/>
                </a:lnTo>
                <a:lnTo>
                  <a:pt x="4080" y="1189"/>
                </a:lnTo>
                <a:lnTo>
                  <a:pt x="4081" y="1189"/>
                </a:lnTo>
                <a:lnTo>
                  <a:pt x="4081" y="1189"/>
                </a:lnTo>
                <a:lnTo>
                  <a:pt x="4081" y="1189"/>
                </a:lnTo>
                <a:lnTo>
                  <a:pt x="4081" y="1189"/>
                </a:lnTo>
                <a:lnTo>
                  <a:pt x="4082" y="1189"/>
                </a:lnTo>
                <a:lnTo>
                  <a:pt x="4082" y="1189"/>
                </a:lnTo>
                <a:lnTo>
                  <a:pt x="4082" y="1189"/>
                </a:lnTo>
                <a:lnTo>
                  <a:pt x="4082" y="1189"/>
                </a:lnTo>
                <a:lnTo>
                  <a:pt x="4082" y="1189"/>
                </a:lnTo>
                <a:lnTo>
                  <a:pt x="4083" y="1189"/>
                </a:lnTo>
                <a:lnTo>
                  <a:pt x="4083" y="1189"/>
                </a:lnTo>
                <a:lnTo>
                  <a:pt x="4083" y="1189"/>
                </a:lnTo>
                <a:lnTo>
                  <a:pt x="4084" y="1189"/>
                </a:lnTo>
                <a:lnTo>
                  <a:pt x="4084" y="1189"/>
                </a:lnTo>
                <a:lnTo>
                  <a:pt x="4084" y="1189"/>
                </a:lnTo>
                <a:lnTo>
                  <a:pt x="4084" y="1189"/>
                </a:lnTo>
                <a:lnTo>
                  <a:pt x="4084" y="1189"/>
                </a:lnTo>
                <a:lnTo>
                  <a:pt x="4085" y="1189"/>
                </a:lnTo>
                <a:lnTo>
                  <a:pt x="4085" y="1189"/>
                </a:lnTo>
                <a:lnTo>
                  <a:pt x="4085" y="1189"/>
                </a:lnTo>
                <a:lnTo>
                  <a:pt x="4085" y="1189"/>
                </a:lnTo>
                <a:lnTo>
                  <a:pt x="4086" y="1189"/>
                </a:lnTo>
                <a:lnTo>
                  <a:pt x="4086" y="1189"/>
                </a:lnTo>
                <a:lnTo>
                  <a:pt x="4086" y="1189"/>
                </a:lnTo>
                <a:lnTo>
                  <a:pt x="4086" y="1189"/>
                </a:lnTo>
                <a:lnTo>
                  <a:pt x="4086" y="1189"/>
                </a:lnTo>
                <a:lnTo>
                  <a:pt x="4087" y="1189"/>
                </a:lnTo>
                <a:lnTo>
                  <a:pt x="4087" y="1189"/>
                </a:lnTo>
                <a:lnTo>
                  <a:pt x="4087" y="1189"/>
                </a:lnTo>
                <a:lnTo>
                  <a:pt x="4088" y="1189"/>
                </a:lnTo>
                <a:lnTo>
                  <a:pt x="4088" y="1189"/>
                </a:lnTo>
                <a:lnTo>
                  <a:pt x="4088" y="1189"/>
                </a:lnTo>
                <a:lnTo>
                  <a:pt x="4088" y="1189"/>
                </a:lnTo>
                <a:lnTo>
                  <a:pt x="4088" y="1189"/>
                </a:lnTo>
                <a:lnTo>
                  <a:pt x="4089" y="1189"/>
                </a:lnTo>
                <a:lnTo>
                  <a:pt x="4089" y="1189"/>
                </a:lnTo>
                <a:lnTo>
                  <a:pt x="4089" y="1189"/>
                </a:lnTo>
                <a:lnTo>
                  <a:pt x="4089" y="1189"/>
                </a:lnTo>
                <a:lnTo>
                  <a:pt x="4090" y="1189"/>
                </a:lnTo>
                <a:lnTo>
                  <a:pt x="4090" y="1189"/>
                </a:lnTo>
                <a:lnTo>
                  <a:pt x="4090" y="1189"/>
                </a:lnTo>
                <a:lnTo>
                  <a:pt x="4091" y="1189"/>
                </a:lnTo>
                <a:lnTo>
                  <a:pt x="4091" y="1189"/>
                </a:lnTo>
                <a:lnTo>
                  <a:pt x="4091" y="1189"/>
                </a:lnTo>
                <a:lnTo>
                  <a:pt x="4091" y="1189"/>
                </a:lnTo>
                <a:lnTo>
                  <a:pt x="4091" y="1189"/>
                </a:lnTo>
                <a:lnTo>
                  <a:pt x="4092" y="1189"/>
                </a:lnTo>
                <a:lnTo>
                  <a:pt x="4092" y="1189"/>
                </a:lnTo>
                <a:lnTo>
                  <a:pt x="4092" y="1189"/>
                </a:lnTo>
                <a:lnTo>
                  <a:pt x="4092" y="1189"/>
                </a:lnTo>
                <a:lnTo>
                  <a:pt x="4093" y="1189"/>
                </a:lnTo>
                <a:lnTo>
                  <a:pt x="4093" y="1189"/>
                </a:lnTo>
                <a:lnTo>
                  <a:pt x="4093" y="1189"/>
                </a:lnTo>
                <a:lnTo>
                  <a:pt x="4093" y="1189"/>
                </a:lnTo>
                <a:lnTo>
                  <a:pt x="4093" y="1189"/>
                </a:lnTo>
                <a:lnTo>
                  <a:pt x="4094" y="1189"/>
                </a:lnTo>
                <a:lnTo>
                  <a:pt x="4094" y="1189"/>
                </a:lnTo>
                <a:lnTo>
                  <a:pt x="4094" y="1189"/>
                </a:lnTo>
                <a:lnTo>
                  <a:pt x="4095" y="1189"/>
                </a:lnTo>
                <a:lnTo>
                  <a:pt x="4095" y="1189"/>
                </a:lnTo>
                <a:lnTo>
                  <a:pt x="4095" y="1189"/>
                </a:lnTo>
                <a:lnTo>
                  <a:pt x="4095" y="1189"/>
                </a:lnTo>
                <a:lnTo>
                  <a:pt x="4095" y="1189"/>
                </a:lnTo>
                <a:lnTo>
                  <a:pt x="4096" y="1189"/>
                </a:lnTo>
                <a:lnTo>
                  <a:pt x="4096" y="1189"/>
                </a:lnTo>
                <a:lnTo>
                  <a:pt x="4096" y="1189"/>
                </a:lnTo>
                <a:lnTo>
                  <a:pt x="4096" y="1189"/>
                </a:lnTo>
                <a:lnTo>
                  <a:pt x="4097" y="1189"/>
                </a:lnTo>
                <a:lnTo>
                  <a:pt x="4097" y="1189"/>
                </a:lnTo>
                <a:lnTo>
                  <a:pt x="4097" y="1189"/>
                </a:lnTo>
                <a:lnTo>
                  <a:pt x="4097" y="1189"/>
                </a:lnTo>
                <a:lnTo>
                  <a:pt x="4097" y="1189"/>
                </a:lnTo>
                <a:lnTo>
                  <a:pt x="4098" y="1189"/>
                </a:lnTo>
                <a:lnTo>
                  <a:pt x="4098" y="1189"/>
                </a:lnTo>
                <a:lnTo>
                  <a:pt x="4098" y="1189"/>
                </a:lnTo>
                <a:lnTo>
                  <a:pt x="4099" y="1189"/>
                </a:lnTo>
                <a:lnTo>
                  <a:pt x="4099" y="1189"/>
                </a:lnTo>
                <a:lnTo>
                  <a:pt x="4099" y="1189"/>
                </a:lnTo>
                <a:lnTo>
                  <a:pt x="4099" y="1189"/>
                </a:lnTo>
                <a:lnTo>
                  <a:pt x="4099" y="1189"/>
                </a:lnTo>
                <a:lnTo>
                  <a:pt x="4100" y="1189"/>
                </a:lnTo>
                <a:lnTo>
                  <a:pt x="4100" y="1189"/>
                </a:lnTo>
                <a:lnTo>
                  <a:pt x="4100" y="1189"/>
                </a:lnTo>
                <a:lnTo>
                  <a:pt x="4100" y="1189"/>
                </a:lnTo>
                <a:lnTo>
                  <a:pt x="4101" y="1189"/>
                </a:lnTo>
                <a:lnTo>
                  <a:pt x="4101" y="1189"/>
                </a:lnTo>
                <a:lnTo>
                  <a:pt x="4101" y="1189"/>
                </a:lnTo>
                <a:lnTo>
                  <a:pt x="4101" y="1189"/>
                </a:lnTo>
                <a:lnTo>
                  <a:pt x="4101" y="1189"/>
                </a:lnTo>
                <a:lnTo>
                  <a:pt x="4102" y="1189"/>
                </a:lnTo>
                <a:lnTo>
                  <a:pt x="4102" y="1189"/>
                </a:lnTo>
                <a:lnTo>
                  <a:pt x="4102" y="1189"/>
                </a:lnTo>
                <a:lnTo>
                  <a:pt x="4103" y="1189"/>
                </a:lnTo>
                <a:lnTo>
                  <a:pt x="4103" y="1189"/>
                </a:lnTo>
                <a:lnTo>
                  <a:pt x="4103" y="1189"/>
                </a:lnTo>
                <a:lnTo>
                  <a:pt x="4103" y="1189"/>
                </a:lnTo>
                <a:lnTo>
                  <a:pt x="4103" y="1189"/>
                </a:lnTo>
                <a:lnTo>
                  <a:pt x="4104" y="1189"/>
                </a:lnTo>
                <a:lnTo>
                  <a:pt x="4104" y="1189"/>
                </a:lnTo>
                <a:lnTo>
                  <a:pt x="4104" y="1189"/>
                </a:lnTo>
                <a:lnTo>
                  <a:pt x="4104" y="1189"/>
                </a:lnTo>
                <a:lnTo>
                  <a:pt x="4105" y="1189"/>
                </a:lnTo>
                <a:lnTo>
                  <a:pt x="4105" y="1189"/>
                </a:lnTo>
                <a:lnTo>
                  <a:pt x="4105" y="1189"/>
                </a:lnTo>
                <a:lnTo>
                  <a:pt x="4106" y="1189"/>
                </a:lnTo>
                <a:lnTo>
                  <a:pt x="4106" y="1189"/>
                </a:lnTo>
                <a:lnTo>
                  <a:pt x="4106" y="1189"/>
                </a:lnTo>
                <a:lnTo>
                  <a:pt x="4106" y="1189"/>
                </a:lnTo>
                <a:lnTo>
                  <a:pt x="4106" y="1189"/>
                </a:lnTo>
                <a:lnTo>
                  <a:pt x="4107" y="1189"/>
                </a:lnTo>
                <a:lnTo>
                  <a:pt x="4107" y="1189"/>
                </a:lnTo>
                <a:lnTo>
                  <a:pt x="4107" y="1189"/>
                </a:lnTo>
                <a:lnTo>
                  <a:pt x="4107" y="1189"/>
                </a:lnTo>
                <a:lnTo>
                  <a:pt x="4108" y="1189"/>
                </a:lnTo>
                <a:lnTo>
                  <a:pt x="4108" y="1189"/>
                </a:lnTo>
                <a:lnTo>
                  <a:pt x="4108" y="1189"/>
                </a:lnTo>
                <a:lnTo>
                  <a:pt x="4108" y="1189"/>
                </a:lnTo>
                <a:lnTo>
                  <a:pt x="4108" y="1189"/>
                </a:lnTo>
                <a:lnTo>
                  <a:pt x="4109" y="1189"/>
                </a:lnTo>
                <a:lnTo>
                  <a:pt x="4109" y="1189"/>
                </a:lnTo>
                <a:lnTo>
                  <a:pt x="4109" y="1189"/>
                </a:lnTo>
                <a:lnTo>
                  <a:pt x="4110" y="1189"/>
                </a:lnTo>
                <a:lnTo>
                  <a:pt x="4110" y="1189"/>
                </a:lnTo>
                <a:lnTo>
                  <a:pt x="4110" y="1189"/>
                </a:lnTo>
                <a:lnTo>
                  <a:pt x="4110" y="1189"/>
                </a:lnTo>
                <a:lnTo>
                  <a:pt x="4110" y="1189"/>
                </a:lnTo>
                <a:lnTo>
                  <a:pt x="4111" y="1189"/>
                </a:lnTo>
                <a:lnTo>
                  <a:pt x="4111" y="1189"/>
                </a:lnTo>
                <a:lnTo>
                  <a:pt x="4111" y="1189"/>
                </a:lnTo>
                <a:lnTo>
                  <a:pt x="4111" y="1189"/>
                </a:lnTo>
                <a:lnTo>
                  <a:pt x="4112" y="1189"/>
                </a:lnTo>
                <a:lnTo>
                  <a:pt x="4112" y="1189"/>
                </a:lnTo>
                <a:lnTo>
                  <a:pt x="4112" y="1189"/>
                </a:lnTo>
                <a:lnTo>
                  <a:pt x="4112" y="1189"/>
                </a:lnTo>
                <a:lnTo>
                  <a:pt x="4112" y="1189"/>
                </a:lnTo>
                <a:lnTo>
                  <a:pt x="4113" y="1189"/>
                </a:lnTo>
                <a:lnTo>
                  <a:pt x="4113" y="1189"/>
                </a:lnTo>
                <a:lnTo>
                  <a:pt x="4113" y="1189"/>
                </a:lnTo>
                <a:lnTo>
                  <a:pt x="4114" y="1189"/>
                </a:lnTo>
                <a:lnTo>
                  <a:pt x="4114" y="1189"/>
                </a:lnTo>
                <a:lnTo>
                  <a:pt x="4114" y="1189"/>
                </a:lnTo>
                <a:lnTo>
                  <a:pt x="4114" y="1189"/>
                </a:lnTo>
                <a:lnTo>
                  <a:pt x="4114" y="1189"/>
                </a:lnTo>
                <a:lnTo>
                  <a:pt x="4115" y="1189"/>
                </a:lnTo>
                <a:lnTo>
                  <a:pt x="4115" y="1189"/>
                </a:lnTo>
                <a:lnTo>
                  <a:pt x="4115" y="1189"/>
                </a:lnTo>
                <a:lnTo>
                  <a:pt x="4115" y="1189"/>
                </a:lnTo>
                <a:lnTo>
                  <a:pt x="4116" y="1189"/>
                </a:lnTo>
                <a:lnTo>
                  <a:pt x="4116" y="1189"/>
                </a:lnTo>
                <a:lnTo>
                  <a:pt x="4116" y="1189"/>
                </a:lnTo>
                <a:lnTo>
                  <a:pt x="4116" y="1189"/>
                </a:lnTo>
                <a:lnTo>
                  <a:pt x="4116" y="1189"/>
                </a:lnTo>
                <a:lnTo>
                  <a:pt x="4117" y="1189"/>
                </a:lnTo>
                <a:lnTo>
                  <a:pt x="4117" y="1189"/>
                </a:lnTo>
                <a:lnTo>
                  <a:pt x="4117" y="1189"/>
                </a:lnTo>
                <a:lnTo>
                  <a:pt x="4118" y="1189"/>
                </a:lnTo>
                <a:lnTo>
                  <a:pt x="4118" y="1189"/>
                </a:lnTo>
                <a:lnTo>
                  <a:pt x="4118" y="1189"/>
                </a:lnTo>
                <a:lnTo>
                  <a:pt x="4118" y="1189"/>
                </a:lnTo>
                <a:lnTo>
                  <a:pt x="4119" y="1189"/>
                </a:lnTo>
                <a:lnTo>
                  <a:pt x="4119" y="1189"/>
                </a:lnTo>
                <a:lnTo>
                  <a:pt x="4119" y="1189"/>
                </a:lnTo>
                <a:lnTo>
                  <a:pt x="4119" y="1189"/>
                </a:lnTo>
                <a:lnTo>
                  <a:pt x="4119" y="1189"/>
                </a:lnTo>
                <a:lnTo>
                  <a:pt x="4120" y="1189"/>
                </a:lnTo>
                <a:lnTo>
                  <a:pt x="4120" y="1189"/>
                </a:lnTo>
                <a:lnTo>
                  <a:pt x="4120" y="1189"/>
                </a:lnTo>
                <a:lnTo>
                  <a:pt x="4121" y="1189"/>
                </a:lnTo>
                <a:lnTo>
                  <a:pt x="4121" y="1189"/>
                </a:lnTo>
                <a:lnTo>
                  <a:pt x="4121" y="1189"/>
                </a:lnTo>
                <a:lnTo>
                  <a:pt x="4121" y="1189"/>
                </a:lnTo>
                <a:lnTo>
                  <a:pt x="4121" y="1189"/>
                </a:lnTo>
                <a:lnTo>
                  <a:pt x="4122" y="1189"/>
                </a:lnTo>
                <a:lnTo>
                  <a:pt x="4122" y="1189"/>
                </a:lnTo>
                <a:lnTo>
                  <a:pt x="4122" y="1189"/>
                </a:lnTo>
                <a:lnTo>
                  <a:pt x="4122" y="1189"/>
                </a:lnTo>
                <a:lnTo>
                  <a:pt x="4123" y="1189"/>
                </a:lnTo>
                <a:lnTo>
                  <a:pt x="4123" y="1189"/>
                </a:lnTo>
                <a:lnTo>
                  <a:pt x="4123" y="1189"/>
                </a:lnTo>
                <a:lnTo>
                  <a:pt x="4123" y="1189"/>
                </a:lnTo>
                <a:lnTo>
                  <a:pt x="4123" y="1189"/>
                </a:lnTo>
                <a:lnTo>
                  <a:pt x="4124" y="1189"/>
                </a:lnTo>
                <a:lnTo>
                  <a:pt x="4124" y="1189"/>
                </a:lnTo>
                <a:lnTo>
                  <a:pt x="4124" y="1189"/>
                </a:lnTo>
                <a:lnTo>
                  <a:pt x="4125" y="1189"/>
                </a:lnTo>
                <a:lnTo>
                  <a:pt x="4125" y="1189"/>
                </a:lnTo>
                <a:lnTo>
                  <a:pt x="4125" y="1189"/>
                </a:lnTo>
                <a:lnTo>
                  <a:pt x="4125" y="1189"/>
                </a:lnTo>
                <a:lnTo>
                  <a:pt x="4125" y="1189"/>
                </a:lnTo>
                <a:lnTo>
                  <a:pt x="4126" y="1189"/>
                </a:lnTo>
                <a:lnTo>
                  <a:pt x="4126" y="1189"/>
                </a:lnTo>
                <a:lnTo>
                  <a:pt x="4126" y="1189"/>
                </a:lnTo>
                <a:lnTo>
                  <a:pt x="4126" y="1189"/>
                </a:lnTo>
                <a:lnTo>
                  <a:pt x="4127" y="1189"/>
                </a:lnTo>
                <a:lnTo>
                  <a:pt x="4127" y="1189"/>
                </a:lnTo>
                <a:lnTo>
                  <a:pt x="4127" y="1189"/>
                </a:lnTo>
                <a:lnTo>
                  <a:pt x="4127" y="1189"/>
                </a:lnTo>
                <a:lnTo>
                  <a:pt x="4127" y="1189"/>
                </a:lnTo>
                <a:lnTo>
                  <a:pt x="4128" y="1189"/>
                </a:lnTo>
                <a:lnTo>
                  <a:pt x="4128" y="1189"/>
                </a:lnTo>
                <a:lnTo>
                  <a:pt x="4128" y="1189"/>
                </a:lnTo>
                <a:lnTo>
                  <a:pt x="4129" y="1189"/>
                </a:lnTo>
                <a:lnTo>
                  <a:pt x="4129" y="1189"/>
                </a:lnTo>
                <a:lnTo>
                  <a:pt x="4129" y="1189"/>
                </a:lnTo>
                <a:lnTo>
                  <a:pt x="4129" y="1189"/>
                </a:lnTo>
                <a:lnTo>
                  <a:pt x="4129" y="1189"/>
                </a:lnTo>
                <a:lnTo>
                  <a:pt x="4130" y="1189"/>
                </a:lnTo>
                <a:lnTo>
                  <a:pt x="4130" y="1189"/>
                </a:lnTo>
                <a:lnTo>
                  <a:pt x="4130" y="1189"/>
                </a:lnTo>
                <a:lnTo>
                  <a:pt x="4130" y="1189"/>
                </a:lnTo>
                <a:lnTo>
                  <a:pt x="4131" y="1189"/>
                </a:lnTo>
                <a:lnTo>
                  <a:pt x="4131" y="1189"/>
                </a:lnTo>
                <a:lnTo>
                  <a:pt x="4131" y="1189"/>
                </a:lnTo>
                <a:lnTo>
                  <a:pt x="4131" y="1189"/>
                </a:lnTo>
                <a:lnTo>
                  <a:pt x="4132" y="1189"/>
                </a:lnTo>
                <a:lnTo>
                  <a:pt x="4132" y="1189"/>
                </a:lnTo>
                <a:lnTo>
                  <a:pt x="4132" y="1189"/>
                </a:lnTo>
                <a:lnTo>
                  <a:pt x="4132" y="1189"/>
                </a:lnTo>
                <a:lnTo>
                  <a:pt x="4133" y="1189"/>
                </a:lnTo>
                <a:lnTo>
                  <a:pt x="4133" y="1189"/>
                </a:lnTo>
                <a:lnTo>
                  <a:pt x="4133" y="1189"/>
                </a:lnTo>
                <a:lnTo>
                  <a:pt x="4133" y="1189"/>
                </a:lnTo>
                <a:lnTo>
                  <a:pt x="4134" y="1189"/>
                </a:lnTo>
                <a:lnTo>
                  <a:pt x="4134" y="1189"/>
                </a:lnTo>
                <a:lnTo>
                  <a:pt x="4134" y="1189"/>
                </a:lnTo>
                <a:lnTo>
                  <a:pt x="4134" y="1189"/>
                </a:lnTo>
                <a:lnTo>
                  <a:pt x="4134" y="1189"/>
                </a:lnTo>
                <a:lnTo>
                  <a:pt x="4135" y="1189"/>
                </a:lnTo>
                <a:lnTo>
                  <a:pt x="4135" y="1189"/>
                </a:lnTo>
                <a:lnTo>
                  <a:pt x="4135" y="1189"/>
                </a:lnTo>
                <a:lnTo>
                  <a:pt x="4135" y="1189"/>
                </a:lnTo>
                <a:lnTo>
                  <a:pt x="4136" y="1189"/>
                </a:lnTo>
                <a:lnTo>
                  <a:pt x="4136" y="1189"/>
                </a:lnTo>
                <a:lnTo>
                  <a:pt x="4136" y="1189"/>
                </a:lnTo>
                <a:lnTo>
                  <a:pt x="4136" y="1189"/>
                </a:lnTo>
                <a:lnTo>
                  <a:pt x="4137" y="1189"/>
                </a:lnTo>
                <a:lnTo>
                  <a:pt x="4137" y="1189"/>
                </a:lnTo>
                <a:lnTo>
                  <a:pt x="4137" y="1189"/>
                </a:lnTo>
                <a:lnTo>
                  <a:pt x="4137" y="1189"/>
                </a:lnTo>
                <a:lnTo>
                  <a:pt x="4138" y="1189"/>
                </a:lnTo>
                <a:lnTo>
                  <a:pt x="4138" y="1189"/>
                </a:lnTo>
                <a:lnTo>
                  <a:pt x="4138" y="1189"/>
                </a:lnTo>
                <a:lnTo>
                  <a:pt x="4138" y="1189"/>
                </a:lnTo>
                <a:lnTo>
                  <a:pt x="4138" y="1189"/>
                </a:lnTo>
                <a:lnTo>
                  <a:pt x="4139" y="1189"/>
                </a:lnTo>
                <a:lnTo>
                  <a:pt x="4139" y="1189"/>
                </a:lnTo>
                <a:lnTo>
                  <a:pt x="4139" y="1189"/>
                </a:lnTo>
                <a:lnTo>
                  <a:pt x="4139" y="1189"/>
                </a:lnTo>
                <a:lnTo>
                  <a:pt x="4140" y="1189"/>
                </a:lnTo>
                <a:lnTo>
                  <a:pt x="4140" y="1189"/>
                </a:lnTo>
                <a:lnTo>
                  <a:pt x="4140" y="1189"/>
                </a:lnTo>
                <a:lnTo>
                  <a:pt x="4140" y="1189"/>
                </a:lnTo>
                <a:lnTo>
                  <a:pt x="4141" y="1189"/>
                </a:lnTo>
                <a:lnTo>
                  <a:pt x="4141" y="1189"/>
                </a:lnTo>
                <a:lnTo>
                  <a:pt x="4141" y="1189"/>
                </a:lnTo>
                <a:lnTo>
                  <a:pt x="4141" y="1189"/>
                </a:lnTo>
                <a:lnTo>
                  <a:pt x="4142" y="1189"/>
                </a:lnTo>
                <a:lnTo>
                  <a:pt x="4142" y="1189"/>
                </a:lnTo>
                <a:lnTo>
                  <a:pt x="4142" y="1189"/>
                </a:lnTo>
                <a:lnTo>
                  <a:pt x="4142" y="1189"/>
                </a:lnTo>
                <a:lnTo>
                  <a:pt x="4142" y="1189"/>
                </a:lnTo>
                <a:lnTo>
                  <a:pt x="4143" y="1189"/>
                </a:lnTo>
                <a:lnTo>
                  <a:pt x="4143" y="1189"/>
                </a:lnTo>
                <a:lnTo>
                  <a:pt x="4143" y="1189"/>
                </a:lnTo>
                <a:lnTo>
                  <a:pt x="4144" y="1189"/>
                </a:lnTo>
                <a:lnTo>
                  <a:pt x="4144" y="1189"/>
                </a:lnTo>
                <a:lnTo>
                  <a:pt x="4144" y="1189"/>
                </a:lnTo>
                <a:lnTo>
                  <a:pt x="4144" y="1189"/>
                </a:lnTo>
                <a:lnTo>
                  <a:pt x="4145" y="1189"/>
                </a:lnTo>
                <a:lnTo>
                  <a:pt x="4145" y="1189"/>
                </a:lnTo>
                <a:lnTo>
                  <a:pt x="4145" y="1189"/>
                </a:lnTo>
                <a:lnTo>
                  <a:pt x="4145" y="1189"/>
                </a:lnTo>
                <a:lnTo>
                  <a:pt x="4145" y="1189"/>
                </a:lnTo>
                <a:lnTo>
                  <a:pt x="4146" y="1189"/>
                </a:lnTo>
                <a:lnTo>
                  <a:pt x="4146" y="1189"/>
                </a:lnTo>
                <a:lnTo>
                  <a:pt x="4146" y="1189"/>
                </a:lnTo>
                <a:lnTo>
                  <a:pt x="4146" y="1189"/>
                </a:lnTo>
                <a:lnTo>
                  <a:pt x="4147" y="1189"/>
                </a:lnTo>
                <a:lnTo>
                  <a:pt x="4147" y="1189"/>
                </a:lnTo>
                <a:lnTo>
                  <a:pt x="4147" y="1189"/>
                </a:lnTo>
                <a:lnTo>
                  <a:pt x="4147" y="1189"/>
                </a:lnTo>
                <a:lnTo>
                  <a:pt x="4148" y="1189"/>
                </a:lnTo>
                <a:lnTo>
                  <a:pt x="4148" y="1189"/>
                </a:lnTo>
                <a:lnTo>
                  <a:pt x="4148" y="1189"/>
                </a:lnTo>
                <a:lnTo>
                  <a:pt x="4148" y="1189"/>
                </a:lnTo>
                <a:lnTo>
                  <a:pt x="4149" y="1189"/>
                </a:lnTo>
                <a:lnTo>
                  <a:pt x="4149" y="1189"/>
                </a:lnTo>
                <a:lnTo>
                  <a:pt x="4149" y="1189"/>
                </a:lnTo>
                <a:lnTo>
                  <a:pt x="4149" y="1189"/>
                </a:lnTo>
                <a:lnTo>
                  <a:pt x="4149" y="1189"/>
                </a:lnTo>
                <a:lnTo>
                  <a:pt x="4150" y="1189"/>
                </a:lnTo>
                <a:lnTo>
                  <a:pt x="4150" y="1189"/>
                </a:lnTo>
                <a:lnTo>
                  <a:pt x="4150" y="1189"/>
                </a:lnTo>
                <a:lnTo>
                  <a:pt x="4150" y="1189"/>
                </a:lnTo>
                <a:lnTo>
                  <a:pt x="4151" y="1189"/>
                </a:lnTo>
                <a:lnTo>
                  <a:pt x="4151" y="1189"/>
                </a:lnTo>
                <a:lnTo>
                  <a:pt x="4151" y="1189"/>
                </a:lnTo>
                <a:lnTo>
                  <a:pt x="4151" y="1189"/>
                </a:lnTo>
                <a:lnTo>
                  <a:pt x="4152" y="1189"/>
                </a:lnTo>
                <a:lnTo>
                  <a:pt x="4152" y="1189"/>
                </a:lnTo>
                <a:lnTo>
                  <a:pt x="4152" y="1189"/>
                </a:lnTo>
                <a:lnTo>
                  <a:pt x="4152" y="1189"/>
                </a:lnTo>
                <a:lnTo>
                  <a:pt x="4153" y="1189"/>
                </a:lnTo>
                <a:lnTo>
                  <a:pt x="4153" y="1189"/>
                </a:lnTo>
                <a:lnTo>
                  <a:pt x="4153" y="1189"/>
                </a:lnTo>
                <a:lnTo>
                  <a:pt x="4153" y="1189"/>
                </a:lnTo>
                <a:lnTo>
                  <a:pt x="4153" y="1189"/>
                </a:lnTo>
                <a:lnTo>
                  <a:pt x="4154" y="1189"/>
                </a:lnTo>
                <a:lnTo>
                  <a:pt x="4154" y="1189"/>
                </a:lnTo>
                <a:lnTo>
                  <a:pt x="4154" y="1189"/>
                </a:lnTo>
                <a:lnTo>
                  <a:pt x="4154" y="1189"/>
                </a:lnTo>
                <a:lnTo>
                  <a:pt x="4155" y="1189"/>
                </a:lnTo>
                <a:lnTo>
                  <a:pt x="4155" y="1189"/>
                </a:lnTo>
                <a:lnTo>
                  <a:pt x="4155" y="1189"/>
                </a:lnTo>
                <a:lnTo>
                  <a:pt x="4155" y="1189"/>
                </a:lnTo>
                <a:lnTo>
                  <a:pt x="4156" y="1189"/>
                </a:lnTo>
                <a:lnTo>
                  <a:pt x="4156" y="1189"/>
                </a:lnTo>
                <a:lnTo>
                  <a:pt x="4156" y="1189"/>
                </a:lnTo>
                <a:lnTo>
                  <a:pt x="4156" y="1189"/>
                </a:lnTo>
                <a:lnTo>
                  <a:pt x="4157" y="1189"/>
                </a:lnTo>
                <a:lnTo>
                  <a:pt x="4157" y="1189"/>
                </a:lnTo>
                <a:lnTo>
                  <a:pt x="4157" y="1189"/>
                </a:lnTo>
                <a:lnTo>
                  <a:pt x="4157" y="1189"/>
                </a:lnTo>
                <a:lnTo>
                  <a:pt x="4158" y="1189"/>
                </a:lnTo>
                <a:lnTo>
                  <a:pt x="4158" y="1189"/>
                </a:lnTo>
                <a:lnTo>
                  <a:pt x="4158" y="1189"/>
                </a:lnTo>
                <a:lnTo>
                  <a:pt x="4158" y="1189"/>
                </a:lnTo>
                <a:lnTo>
                  <a:pt x="4158" y="1189"/>
                </a:lnTo>
                <a:lnTo>
                  <a:pt x="4159" y="1189"/>
                </a:lnTo>
                <a:lnTo>
                  <a:pt x="4159" y="1189"/>
                </a:lnTo>
                <a:lnTo>
                  <a:pt x="4159" y="1189"/>
                </a:lnTo>
                <a:lnTo>
                  <a:pt x="4160" y="1189"/>
                </a:lnTo>
                <a:lnTo>
                  <a:pt x="4160" y="1189"/>
                </a:lnTo>
                <a:lnTo>
                  <a:pt x="4160" y="1189"/>
                </a:lnTo>
                <a:lnTo>
                  <a:pt x="4160" y="1189"/>
                </a:lnTo>
                <a:lnTo>
                  <a:pt x="4160" y="1189"/>
                </a:lnTo>
                <a:lnTo>
                  <a:pt x="4161" y="1189"/>
                </a:lnTo>
                <a:lnTo>
                  <a:pt x="4161" y="1189"/>
                </a:lnTo>
                <a:lnTo>
                  <a:pt x="4161" y="1189"/>
                </a:lnTo>
                <a:lnTo>
                  <a:pt x="4161" y="1189"/>
                </a:lnTo>
                <a:lnTo>
                  <a:pt x="4162" y="1189"/>
                </a:lnTo>
                <a:lnTo>
                  <a:pt x="4162" y="1189"/>
                </a:lnTo>
                <a:lnTo>
                  <a:pt x="4162" y="1189"/>
                </a:lnTo>
                <a:lnTo>
                  <a:pt x="4162" y="1189"/>
                </a:lnTo>
                <a:lnTo>
                  <a:pt x="4163" y="1189"/>
                </a:lnTo>
                <a:lnTo>
                  <a:pt x="4163" y="1189"/>
                </a:lnTo>
                <a:lnTo>
                  <a:pt x="4163" y="1189"/>
                </a:lnTo>
                <a:lnTo>
                  <a:pt x="4163" y="1189"/>
                </a:lnTo>
                <a:lnTo>
                  <a:pt x="4164" y="1189"/>
                </a:lnTo>
                <a:lnTo>
                  <a:pt x="4164" y="1189"/>
                </a:lnTo>
                <a:lnTo>
                  <a:pt x="4164" y="1189"/>
                </a:lnTo>
                <a:lnTo>
                  <a:pt x="4164" y="1189"/>
                </a:lnTo>
                <a:lnTo>
                  <a:pt x="4164" y="1189"/>
                </a:lnTo>
                <a:lnTo>
                  <a:pt x="4165" y="1189"/>
                </a:lnTo>
                <a:lnTo>
                  <a:pt x="4165" y="1189"/>
                </a:lnTo>
                <a:lnTo>
                  <a:pt x="4165" y="1189"/>
                </a:lnTo>
                <a:lnTo>
                  <a:pt x="4165" y="1189"/>
                </a:lnTo>
                <a:lnTo>
                  <a:pt x="4166" y="1189"/>
                </a:lnTo>
                <a:lnTo>
                  <a:pt x="4166" y="1189"/>
                </a:lnTo>
                <a:lnTo>
                  <a:pt x="4166" y="1189"/>
                </a:lnTo>
                <a:lnTo>
                  <a:pt x="4166" y="1189"/>
                </a:lnTo>
                <a:lnTo>
                  <a:pt x="4167" y="1189"/>
                </a:lnTo>
                <a:lnTo>
                  <a:pt x="4167" y="1189"/>
                </a:lnTo>
                <a:lnTo>
                  <a:pt x="4167" y="1189"/>
                </a:lnTo>
                <a:lnTo>
                  <a:pt x="4167" y="1189"/>
                </a:lnTo>
                <a:lnTo>
                  <a:pt x="4168" y="1189"/>
                </a:lnTo>
                <a:lnTo>
                  <a:pt x="4168" y="1189"/>
                </a:lnTo>
                <a:lnTo>
                  <a:pt x="4168" y="1189"/>
                </a:lnTo>
                <a:lnTo>
                  <a:pt x="4168" y="1189"/>
                </a:lnTo>
                <a:lnTo>
                  <a:pt x="4168" y="1189"/>
                </a:lnTo>
                <a:lnTo>
                  <a:pt x="4169" y="1189"/>
                </a:lnTo>
                <a:lnTo>
                  <a:pt x="4169" y="1189"/>
                </a:lnTo>
                <a:lnTo>
                  <a:pt x="4169" y="1189"/>
                </a:lnTo>
                <a:lnTo>
                  <a:pt x="4169" y="1189"/>
                </a:lnTo>
                <a:lnTo>
                  <a:pt x="4170" y="1189"/>
                </a:lnTo>
                <a:lnTo>
                  <a:pt x="4170" y="1189"/>
                </a:lnTo>
                <a:lnTo>
                  <a:pt x="4170" y="1189"/>
                </a:lnTo>
                <a:lnTo>
                  <a:pt x="4171" y="1189"/>
                </a:lnTo>
                <a:lnTo>
                  <a:pt x="4171" y="1189"/>
                </a:lnTo>
                <a:lnTo>
                  <a:pt x="4171" y="1189"/>
                </a:lnTo>
                <a:lnTo>
                  <a:pt x="4171" y="1189"/>
                </a:lnTo>
                <a:lnTo>
                  <a:pt x="4171" y="1189"/>
                </a:lnTo>
                <a:lnTo>
                  <a:pt x="4172" y="1189"/>
                </a:lnTo>
                <a:lnTo>
                  <a:pt x="4172" y="1189"/>
                </a:lnTo>
                <a:lnTo>
                  <a:pt x="4172" y="1189"/>
                </a:lnTo>
                <a:lnTo>
                  <a:pt x="4172" y="1189"/>
                </a:lnTo>
                <a:lnTo>
                  <a:pt x="4173" y="1189"/>
                </a:lnTo>
                <a:lnTo>
                  <a:pt x="4173" y="1189"/>
                </a:lnTo>
                <a:lnTo>
                  <a:pt x="4173" y="1189"/>
                </a:lnTo>
                <a:lnTo>
                  <a:pt x="4173" y="1189"/>
                </a:lnTo>
                <a:lnTo>
                  <a:pt x="4173" y="1189"/>
                </a:lnTo>
                <a:lnTo>
                  <a:pt x="4174" y="1189"/>
                </a:lnTo>
                <a:lnTo>
                  <a:pt x="4174" y="1189"/>
                </a:lnTo>
                <a:lnTo>
                  <a:pt x="4174" y="1189"/>
                </a:lnTo>
                <a:lnTo>
                  <a:pt x="4175" y="1189"/>
                </a:lnTo>
                <a:lnTo>
                  <a:pt x="4175" y="1189"/>
                </a:lnTo>
                <a:lnTo>
                  <a:pt x="4175" y="1189"/>
                </a:lnTo>
                <a:lnTo>
                  <a:pt x="4175" y="1189"/>
                </a:lnTo>
                <a:lnTo>
                  <a:pt x="4175" y="1189"/>
                </a:lnTo>
                <a:lnTo>
                  <a:pt x="4176" y="1189"/>
                </a:lnTo>
                <a:lnTo>
                  <a:pt x="4176" y="1189"/>
                </a:lnTo>
                <a:lnTo>
                  <a:pt x="4176" y="1189"/>
                </a:lnTo>
                <a:lnTo>
                  <a:pt x="4176" y="1189"/>
                </a:lnTo>
                <a:lnTo>
                  <a:pt x="4177" y="1189"/>
                </a:lnTo>
                <a:lnTo>
                  <a:pt x="4177" y="1189"/>
                </a:lnTo>
                <a:lnTo>
                  <a:pt x="4177" y="1189"/>
                </a:lnTo>
                <a:lnTo>
                  <a:pt x="4177" y="1189"/>
                </a:lnTo>
                <a:lnTo>
                  <a:pt x="4177" y="1189"/>
                </a:lnTo>
                <a:lnTo>
                  <a:pt x="4178" y="1189"/>
                </a:lnTo>
                <a:lnTo>
                  <a:pt x="4178" y="1189"/>
                </a:lnTo>
                <a:lnTo>
                  <a:pt x="4178" y="1189"/>
                </a:lnTo>
                <a:lnTo>
                  <a:pt x="4179" y="1189"/>
                </a:lnTo>
                <a:lnTo>
                  <a:pt x="4179" y="1189"/>
                </a:lnTo>
                <a:lnTo>
                  <a:pt x="4179" y="1189"/>
                </a:lnTo>
                <a:lnTo>
                  <a:pt x="4179" y="1189"/>
                </a:lnTo>
                <a:lnTo>
                  <a:pt x="4179" y="1189"/>
                </a:lnTo>
                <a:lnTo>
                  <a:pt x="4180" y="1189"/>
                </a:lnTo>
                <a:lnTo>
                  <a:pt x="4180" y="1189"/>
                </a:lnTo>
                <a:lnTo>
                  <a:pt x="4180" y="1189"/>
                </a:lnTo>
                <a:lnTo>
                  <a:pt x="4180" y="1189"/>
                </a:lnTo>
                <a:lnTo>
                  <a:pt x="4181" y="1189"/>
                </a:lnTo>
                <a:lnTo>
                  <a:pt x="4181" y="1189"/>
                </a:lnTo>
                <a:lnTo>
                  <a:pt x="4181" y="1189"/>
                </a:lnTo>
                <a:lnTo>
                  <a:pt x="4181" y="1189"/>
                </a:lnTo>
                <a:lnTo>
                  <a:pt x="4182" y="1189"/>
                </a:lnTo>
                <a:lnTo>
                  <a:pt x="4182" y="1189"/>
                </a:lnTo>
                <a:lnTo>
                  <a:pt x="4182" y="1189"/>
                </a:lnTo>
                <a:lnTo>
                  <a:pt x="4182" y="1189"/>
                </a:lnTo>
                <a:lnTo>
                  <a:pt x="4183" y="1189"/>
                </a:lnTo>
                <a:lnTo>
                  <a:pt x="4183" y="1189"/>
                </a:lnTo>
                <a:lnTo>
                  <a:pt x="4183" y="1189"/>
                </a:lnTo>
                <a:lnTo>
                  <a:pt x="4183" y="1189"/>
                </a:lnTo>
                <a:lnTo>
                  <a:pt x="4183" y="1189"/>
                </a:lnTo>
                <a:lnTo>
                  <a:pt x="4184" y="1189"/>
                </a:lnTo>
                <a:lnTo>
                  <a:pt x="4184" y="1189"/>
                </a:lnTo>
                <a:lnTo>
                  <a:pt x="4184" y="1189"/>
                </a:lnTo>
                <a:lnTo>
                  <a:pt x="4184" y="1189"/>
                </a:lnTo>
                <a:lnTo>
                  <a:pt x="4185" y="1189"/>
                </a:lnTo>
                <a:lnTo>
                  <a:pt x="4185" y="1189"/>
                </a:lnTo>
                <a:lnTo>
                  <a:pt x="4185" y="1189"/>
                </a:lnTo>
                <a:lnTo>
                  <a:pt x="4186" y="1189"/>
                </a:lnTo>
                <a:lnTo>
                  <a:pt x="4186" y="1189"/>
                </a:lnTo>
                <a:lnTo>
                  <a:pt x="4186" y="1189"/>
                </a:lnTo>
                <a:lnTo>
                  <a:pt x="4186" y="1189"/>
                </a:lnTo>
                <a:lnTo>
                  <a:pt x="4186" y="1189"/>
                </a:lnTo>
                <a:lnTo>
                  <a:pt x="4187" y="1189"/>
                </a:lnTo>
                <a:lnTo>
                  <a:pt x="4187" y="1189"/>
                </a:lnTo>
                <a:lnTo>
                  <a:pt x="4187" y="1189"/>
                </a:lnTo>
                <a:lnTo>
                  <a:pt x="4187" y="1189"/>
                </a:lnTo>
                <a:lnTo>
                  <a:pt x="4188" y="1189"/>
                </a:lnTo>
                <a:lnTo>
                  <a:pt x="4188" y="1189"/>
                </a:lnTo>
                <a:lnTo>
                  <a:pt x="4188" y="1189"/>
                </a:lnTo>
                <a:lnTo>
                  <a:pt x="4188" y="1189"/>
                </a:lnTo>
                <a:lnTo>
                  <a:pt x="4188" y="1189"/>
                </a:lnTo>
                <a:lnTo>
                  <a:pt x="4189" y="1189"/>
                </a:lnTo>
                <a:lnTo>
                  <a:pt x="4189" y="0"/>
                </a:lnTo>
                <a:lnTo>
                  <a:pt x="4189" y="0"/>
                </a:lnTo>
                <a:lnTo>
                  <a:pt x="4190" y="0"/>
                </a:lnTo>
                <a:lnTo>
                  <a:pt x="4190" y="0"/>
                </a:lnTo>
                <a:lnTo>
                  <a:pt x="4190" y="0"/>
                </a:lnTo>
                <a:lnTo>
                  <a:pt x="4190" y="0"/>
                </a:lnTo>
                <a:lnTo>
                  <a:pt x="4190" y="0"/>
                </a:lnTo>
                <a:lnTo>
                  <a:pt x="4191" y="0"/>
                </a:lnTo>
                <a:lnTo>
                  <a:pt x="4191" y="0"/>
                </a:lnTo>
                <a:lnTo>
                  <a:pt x="4191" y="0"/>
                </a:lnTo>
                <a:lnTo>
                  <a:pt x="4191" y="0"/>
                </a:lnTo>
                <a:lnTo>
                  <a:pt x="4192" y="0"/>
                </a:lnTo>
                <a:lnTo>
                  <a:pt x="4192" y="0"/>
                </a:lnTo>
                <a:lnTo>
                  <a:pt x="4192" y="0"/>
                </a:lnTo>
                <a:lnTo>
                  <a:pt x="4192" y="0"/>
                </a:lnTo>
                <a:lnTo>
                  <a:pt x="4192" y="0"/>
                </a:lnTo>
                <a:lnTo>
                  <a:pt x="4193" y="0"/>
                </a:lnTo>
                <a:lnTo>
                  <a:pt x="4193" y="0"/>
                </a:lnTo>
                <a:lnTo>
                  <a:pt x="4193" y="0"/>
                </a:lnTo>
                <a:lnTo>
                  <a:pt x="4194" y="0"/>
                </a:lnTo>
                <a:lnTo>
                  <a:pt x="4194" y="0"/>
                </a:lnTo>
                <a:lnTo>
                  <a:pt x="4194" y="0"/>
                </a:lnTo>
                <a:lnTo>
                  <a:pt x="4194" y="0"/>
                </a:lnTo>
                <a:lnTo>
                  <a:pt x="4194" y="0"/>
                </a:lnTo>
                <a:lnTo>
                  <a:pt x="4195" y="0"/>
                </a:lnTo>
                <a:lnTo>
                  <a:pt x="4195" y="0"/>
                </a:lnTo>
                <a:lnTo>
                  <a:pt x="4195" y="0"/>
                </a:lnTo>
                <a:lnTo>
                  <a:pt x="4195" y="0"/>
                </a:lnTo>
                <a:lnTo>
                  <a:pt x="4196" y="0"/>
                </a:lnTo>
                <a:lnTo>
                  <a:pt x="4196" y="0"/>
                </a:lnTo>
                <a:lnTo>
                  <a:pt x="4196" y="0"/>
                </a:lnTo>
                <a:lnTo>
                  <a:pt x="4196" y="0"/>
                </a:lnTo>
                <a:lnTo>
                  <a:pt x="4196" y="0"/>
                </a:lnTo>
                <a:lnTo>
                  <a:pt x="4197" y="0"/>
                </a:lnTo>
                <a:lnTo>
                  <a:pt x="4197" y="0"/>
                </a:lnTo>
                <a:lnTo>
                  <a:pt x="4197" y="0"/>
                </a:lnTo>
                <a:lnTo>
                  <a:pt x="4198" y="0"/>
                </a:lnTo>
                <a:lnTo>
                  <a:pt x="4198" y="0"/>
                </a:lnTo>
                <a:lnTo>
                  <a:pt x="4198" y="0"/>
                </a:lnTo>
                <a:lnTo>
                  <a:pt x="4198" y="0"/>
                </a:lnTo>
                <a:lnTo>
                  <a:pt x="4199" y="0"/>
                </a:lnTo>
                <a:lnTo>
                  <a:pt x="4199" y="0"/>
                </a:lnTo>
                <a:lnTo>
                  <a:pt x="4199" y="0"/>
                </a:lnTo>
                <a:lnTo>
                  <a:pt x="4199" y="0"/>
                </a:lnTo>
                <a:lnTo>
                  <a:pt x="4199" y="0"/>
                </a:lnTo>
                <a:lnTo>
                  <a:pt x="4200" y="0"/>
                </a:lnTo>
                <a:lnTo>
                  <a:pt x="4200" y="0"/>
                </a:lnTo>
                <a:lnTo>
                  <a:pt x="4200" y="0"/>
                </a:lnTo>
                <a:lnTo>
                  <a:pt x="4201" y="0"/>
                </a:lnTo>
                <a:lnTo>
                  <a:pt x="4201" y="0"/>
                </a:lnTo>
                <a:lnTo>
                  <a:pt x="4201" y="0"/>
                </a:lnTo>
                <a:lnTo>
                  <a:pt x="4201" y="0"/>
                </a:lnTo>
                <a:lnTo>
                  <a:pt x="4201" y="0"/>
                </a:lnTo>
                <a:lnTo>
                  <a:pt x="4202" y="0"/>
                </a:lnTo>
                <a:lnTo>
                  <a:pt x="4202" y="0"/>
                </a:lnTo>
                <a:lnTo>
                  <a:pt x="4202" y="0"/>
                </a:lnTo>
                <a:lnTo>
                  <a:pt x="4202" y="0"/>
                </a:lnTo>
                <a:lnTo>
                  <a:pt x="4203" y="0"/>
                </a:lnTo>
                <a:lnTo>
                  <a:pt x="4203" y="0"/>
                </a:lnTo>
                <a:lnTo>
                  <a:pt x="4203" y="0"/>
                </a:lnTo>
                <a:lnTo>
                  <a:pt x="4203" y="0"/>
                </a:lnTo>
                <a:lnTo>
                  <a:pt x="4203" y="0"/>
                </a:lnTo>
                <a:lnTo>
                  <a:pt x="4204" y="0"/>
                </a:lnTo>
                <a:lnTo>
                  <a:pt x="4204" y="0"/>
                </a:lnTo>
                <a:lnTo>
                  <a:pt x="4204" y="0"/>
                </a:lnTo>
                <a:lnTo>
                  <a:pt x="4205" y="0"/>
                </a:lnTo>
                <a:lnTo>
                  <a:pt x="4205" y="0"/>
                </a:lnTo>
                <a:lnTo>
                  <a:pt x="4205" y="0"/>
                </a:lnTo>
                <a:lnTo>
                  <a:pt x="4205" y="0"/>
                </a:lnTo>
                <a:lnTo>
                  <a:pt x="4205" y="0"/>
                </a:lnTo>
                <a:lnTo>
                  <a:pt x="4206" y="0"/>
                </a:lnTo>
                <a:lnTo>
                  <a:pt x="4206" y="0"/>
                </a:lnTo>
                <a:lnTo>
                  <a:pt x="4206" y="0"/>
                </a:lnTo>
                <a:lnTo>
                  <a:pt x="4206" y="0"/>
                </a:lnTo>
                <a:lnTo>
                  <a:pt x="4207" y="0"/>
                </a:lnTo>
                <a:lnTo>
                  <a:pt x="4207" y="0"/>
                </a:lnTo>
                <a:lnTo>
                  <a:pt x="4207" y="0"/>
                </a:lnTo>
                <a:lnTo>
                  <a:pt x="4207" y="0"/>
                </a:lnTo>
                <a:lnTo>
                  <a:pt x="4207" y="0"/>
                </a:lnTo>
                <a:lnTo>
                  <a:pt x="4208" y="0"/>
                </a:lnTo>
                <a:lnTo>
                  <a:pt x="4208" y="0"/>
                </a:lnTo>
                <a:lnTo>
                  <a:pt x="4208" y="0"/>
                </a:lnTo>
                <a:lnTo>
                  <a:pt x="4209" y="0"/>
                </a:lnTo>
                <a:lnTo>
                  <a:pt x="4209" y="0"/>
                </a:lnTo>
                <a:lnTo>
                  <a:pt x="4209" y="0"/>
                </a:lnTo>
                <a:lnTo>
                  <a:pt x="4209" y="0"/>
                </a:lnTo>
                <a:lnTo>
                  <a:pt x="4209" y="0"/>
                </a:lnTo>
                <a:lnTo>
                  <a:pt x="4210" y="0"/>
                </a:lnTo>
                <a:lnTo>
                  <a:pt x="4210" y="0"/>
                </a:lnTo>
                <a:lnTo>
                  <a:pt x="4210" y="0"/>
                </a:lnTo>
                <a:lnTo>
                  <a:pt x="4210" y="0"/>
                </a:lnTo>
                <a:lnTo>
                  <a:pt x="4211" y="0"/>
                </a:lnTo>
                <a:lnTo>
                  <a:pt x="4211" y="0"/>
                </a:lnTo>
                <a:lnTo>
                  <a:pt x="4211" y="0"/>
                </a:lnTo>
                <a:lnTo>
                  <a:pt x="4212" y="0"/>
                </a:lnTo>
                <a:lnTo>
                  <a:pt x="4212" y="0"/>
                </a:lnTo>
                <a:lnTo>
                  <a:pt x="4212" y="0"/>
                </a:lnTo>
                <a:lnTo>
                  <a:pt x="4212" y="0"/>
                </a:lnTo>
                <a:lnTo>
                  <a:pt x="4212" y="0"/>
                </a:lnTo>
                <a:lnTo>
                  <a:pt x="4213" y="0"/>
                </a:lnTo>
                <a:lnTo>
                  <a:pt x="4213" y="0"/>
                </a:lnTo>
                <a:lnTo>
                  <a:pt x="4213" y="0"/>
                </a:lnTo>
                <a:lnTo>
                  <a:pt x="4213" y="0"/>
                </a:lnTo>
                <a:lnTo>
                  <a:pt x="4214" y="0"/>
                </a:lnTo>
                <a:lnTo>
                  <a:pt x="4214" y="0"/>
                </a:lnTo>
                <a:lnTo>
                  <a:pt x="4214" y="0"/>
                </a:lnTo>
                <a:lnTo>
                  <a:pt x="4214" y="0"/>
                </a:lnTo>
                <a:lnTo>
                  <a:pt x="4214" y="0"/>
                </a:lnTo>
                <a:lnTo>
                  <a:pt x="4215" y="0"/>
                </a:lnTo>
                <a:lnTo>
                  <a:pt x="4215" y="0"/>
                </a:lnTo>
                <a:lnTo>
                  <a:pt x="4215" y="0"/>
                </a:lnTo>
                <a:lnTo>
                  <a:pt x="4216" y="0"/>
                </a:lnTo>
                <a:lnTo>
                  <a:pt x="4216" y="0"/>
                </a:lnTo>
                <a:lnTo>
                  <a:pt x="4216" y="0"/>
                </a:lnTo>
                <a:lnTo>
                  <a:pt x="4216" y="0"/>
                </a:lnTo>
                <a:lnTo>
                  <a:pt x="4216" y="0"/>
                </a:lnTo>
                <a:lnTo>
                  <a:pt x="4217" y="0"/>
                </a:lnTo>
                <a:lnTo>
                  <a:pt x="4217" y="0"/>
                </a:lnTo>
                <a:lnTo>
                  <a:pt x="4217" y="0"/>
                </a:lnTo>
                <a:lnTo>
                  <a:pt x="4217" y="0"/>
                </a:lnTo>
                <a:lnTo>
                  <a:pt x="4218" y="0"/>
                </a:lnTo>
                <a:lnTo>
                  <a:pt x="4218" y="0"/>
                </a:lnTo>
                <a:lnTo>
                  <a:pt x="4218" y="0"/>
                </a:lnTo>
                <a:lnTo>
                  <a:pt x="4218" y="0"/>
                </a:lnTo>
                <a:lnTo>
                  <a:pt x="4218" y="0"/>
                </a:lnTo>
                <a:lnTo>
                  <a:pt x="4219" y="0"/>
                </a:lnTo>
                <a:lnTo>
                  <a:pt x="4219" y="0"/>
                </a:lnTo>
                <a:lnTo>
                  <a:pt x="4219" y="0"/>
                </a:lnTo>
                <a:lnTo>
                  <a:pt x="4220" y="0"/>
                </a:lnTo>
                <a:lnTo>
                  <a:pt x="4220" y="0"/>
                </a:lnTo>
                <a:lnTo>
                  <a:pt x="4220" y="0"/>
                </a:lnTo>
                <a:lnTo>
                  <a:pt x="4220" y="0"/>
                </a:lnTo>
                <a:lnTo>
                  <a:pt x="4220" y="0"/>
                </a:lnTo>
                <a:lnTo>
                  <a:pt x="4221" y="0"/>
                </a:lnTo>
                <a:lnTo>
                  <a:pt x="4221" y="0"/>
                </a:lnTo>
                <a:lnTo>
                  <a:pt x="4221" y="0"/>
                </a:lnTo>
                <a:lnTo>
                  <a:pt x="4221" y="0"/>
                </a:lnTo>
                <a:lnTo>
                  <a:pt x="4222" y="0"/>
                </a:lnTo>
                <a:lnTo>
                  <a:pt x="4222" y="0"/>
                </a:lnTo>
                <a:lnTo>
                  <a:pt x="4222" y="0"/>
                </a:lnTo>
                <a:lnTo>
                  <a:pt x="4222" y="0"/>
                </a:lnTo>
                <a:lnTo>
                  <a:pt x="4222" y="0"/>
                </a:lnTo>
                <a:lnTo>
                  <a:pt x="4223" y="0"/>
                </a:lnTo>
                <a:lnTo>
                  <a:pt x="4223" y="0"/>
                </a:lnTo>
                <a:lnTo>
                  <a:pt x="4223" y="0"/>
                </a:lnTo>
                <a:lnTo>
                  <a:pt x="4224" y="0"/>
                </a:lnTo>
                <a:lnTo>
                  <a:pt x="4224" y="0"/>
                </a:lnTo>
                <a:lnTo>
                  <a:pt x="4224" y="0"/>
                </a:lnTo>
                <a:lnTo>
                  <a:pt x="4224" y="0"/>
                </a:lnTo>
                <a:lnTo>
                  <a:pt x="4225" y="0"/>
                </a:lnTo>
                <a:lnTo>
                  <a:pt x="4225" y="0"/>
                </a:lnTo>
                <a:lnTo>
                  <a:pt x="4225" y="0"/>
                </a:lnTo>
                <a:lnTo>
                  <a:pt x="4225" y="0"/>
                </a:lnTo>
                <a:lnTo>
                  <a:pt x="4225" y="0"/>
                </a:lnTo>
                <a:lnTo>
                  <a:pt x="4226" y="0"/>
                </a:lnTo>
                <a:lnTo>
                  <a:pt x="4226" y="0"/>
                </a:lnTo>
                <a:lnTo>
                  <a:pt x="4226" y="0"/>
                </a:lnTo>
                <a:lnTo>
                  <a:pt x="4227" y="0"/>
                </a:lnTo>
                <a:lnTo>
                  <a:pt x="4227" y="0"/>
                </a:lnTo>
                <a:lnTo>
                  <a:pt x="4227" y="0"/>
                </a:lnTo>
                <a:lnTo>
                  <a:pt x="4227" y="0"/>
                </a:lnTo>
                <a:lnTo>
                  <a:pt x="4227" y="1189"/>
                </a:lnTo>
                <a:lnTo>
                  <a:pt x="4228" y="1189"/>
                </a:lnTo>
                <a:lnTo>
                  <a:pt x="4228" y="1189"/>
                </a:lnTo>
                <a:lnTo>
                  <a:pt x="4228" y="1189"/>
                </a:lnTo>
                <a:lnTo>
                  <a:pt x="4228" y="1189"/>
                </a:lnTo>
                <a:lnTo>
                  <a:pt x="4229" y="1189"/>
                </a:lnTo>
                <a:lnTo>
                  <a:pt x="4229" y="1189"/>
                </a:lnTo>
                <a:lnTo>
                  <a:pt x="4229" y="1189"/>
                </a:lnTo>
                <a:lnTo>
                  <a:pt x="4229" y="1189"/>
                </a:lnTo>
                <a:lnTo>
                  <a:pt x="4229" y="1189"/>
                </a:lnTo>
                <a:lnTo>
                  <a:pt x="4230" y="1189"/>
                </a:lnTo>
                <a:lnTo>
                  <a:pt x="4230" y="1189"/>
                </a:lnTo>
                <a:lnTo>
                  <a:pt x="4230" y="1189"/>
                </a:lnTo>
                <a:lnTo>
                  <a:pt x="4231" y="1189"/>
                </a:lnTo>
                <a:lnTo>
                  <a:pt x="4231" y="1189"/>
                </a:lnTo>
                <a:lnTo>
                  <a:pt x="4231" y="1189"/>
                </a:lnTo>
                <a:lnTo>
                  <a:pt x="4231" y="1189"/>
                </a:lnTo>
                <a:lnTo>
                  <a:pt x="4231" y="1189"/>
                </a:lnTo>
                <a:lnTo>
                  <a:pt x="4232" y="1189"/>
                </a:lnTo>
                <a:lnTo>
                  <a:pt x="4232" y="1189"/>
                </a:lnTo>
                <a:lnTo>
                  <a:pt x="4232" y="1189"/>
                </a:lnTo>
                <a:lnTo>
                  <a:pt x="4232" y="1189"/>
                </a:lnTo>
                <a:lnTo>
                  <a:pt x="4233" y="1189"/>
                </a:lnTo>
                <a:lnTo>
                  <a:pt x="4233" y="1189"/>
                </a:lnTo>
                <a:lnTo>
                  <a:pt x="4233" y="1189"/>
                </a:lnTo>
                <a:lnTo>
                  <a:pt x="4233" y="1189"/>
                </a:lnTo>
                <a:lnTo>
                  <a:pt x="4233" y="1189"/>
                </a:lnTo>
                <a:lnTo>
                  <a:pt x="4234" y="1189"/>
                </a:lnTo>
                <a:lnTo>
                  <a:pt x="4234" y="1189"/>
                </a:lnTo>
                <a:lnTo>
                  <a:pt x="4234" y="1189"/>
                </a:lnTo>
                <a:lnTo>
                  <a:pt x="4235" y="1189"/>
                </a:lnTo>
                <a:lnTo>
                  <a:pt x="4235" y="1189"/>
                </a:lnTo>
                <a:lnTo>
                  <a:pt x="4235" y="1189"/>
                </a:lnTo>
                <a:lnTo>
                  <a:pt x="4235" y="1189"/>
                </a:lnTo>
                <a:lnTo>
                  <a:pt x="4235" y="1189"/>
                </a:lnTo>
                <a:lnTo>
                  <a:pt x="4236" y="1189"/>
                </a:lnTo>
                <a:lnTo>
                  <a:pt x="4236" y="1189"/>
                </a:lnTo>
                <a:lnTo>
                  <a:pt x="4236" y="1189"/>
                </a:lnTo>
                <a:lnTo>
                  <a:pt x="4236" y="1189"/>
                </a:lnTo>
                <a:lnTo>
                  <a:pt x="4237" y="1189"/>
                </a:lnTo>
                <a:lnTo>
                  <a:pt x="4237" y="1189"/>
                </a:lnTo>
                <a:lnTo>
                  <a:pt x="4237" y="1189"/>
                </a:lnTo>
                <a:lnTo>
                  <a:pt x="4238" y="1189"/>
                </a:lnTo>
                <a:lnTo>
                  <a:pt x="4238" y="1189"/>
                </a:lnTo>
                <a:lnTo>
                  <a:pt x="4238" y="1189"/>
                </a:lnTo>
                <a:lnTo>
                  <a:pt x="4238" y="1189"/>
                </a:lnTo>
                <a:lnTo>
                  <a:pt x="4238" y="1189"/>
                </a:lnTo>
                <a:lnTo>
                  <a:pt x="4239" y="1189"/>
                </a:lnTo>
                <a:lnTo>
                  <a:pt x="4239" y="1189"/>
                </a:lnTo>
                <a:lnTo>
                  <a:pt x="4239" y="1189"/>
                </a:lnTo>
                <a:lnTo>
                  <a:pt x="4239" y="1189"/>
                </a:lnTo>
                <a:lnTo>
                  <a:pt x="4240" y="1189"/>
                </a:lnTo>
                <a:lnTo>
                  <a:pt x="4240" y="1189"/>
                </a:lnTo>
                <a:lnTo>
                  <a:pt x="4240" y="1189"/>
                </a:lnTo>
                <a:lnTo>
                  <a:pt x="4240" y="1189"/>
                </a:lnTo>
                <a:lnTo>
                  <a:pt x="4240" y="1189"/>
                </a:lnTo>
                <a:lnTo>
                  <a:pt x="4241" y="1189"/>
                </a:lnTo>
                <a:lnTo>
                  <a:pt x="4241" y="1189"/>
                </a:lnTo>
                <a:lnTo>
                  <a:pt x="4241" y="1189"/>
                </a:lnTo>
                <a:lnTo>
                  <a:pt x="4242" y="1189"/>
                </a:lnTo>
                <a:lnTo>
                  <a:pt x="4242" y="1189"/>
                </a:lnTo>
                <a:lnTo>
                  <a:pt x="4242" y="1189"/>
                </a:lnTo>
                <a:lnTo>
                  <a:pt x="4242" y="1189"/>
                </a:lnTo>
                <a:lnTo>
                  <a:pt x="4242" y="1189"/>
                </a:lnTo>
                <a:lnTo>
                  <a:pt x="4243" y="1189"/>
                </a:lnTo>
                <a:lnTo>
                  <a:pt x="4243" y="1189"/>
                </a:lnTo>
                <a:lnTo>
                  <a:pt x="4243" y="1189"/>
                </a:lnTo>
                <a:lnTo>
                  <a:pt x="4243" y="1189"/>
                </a:lnTo>
                <a:lnTo>
                  <a:pt x="4244" y="1189"/>
                </a:lnTo>
                <a:lnTo>
                  <a:pt x="4244" y="1189"/>
                </a:lnTo>
                <a:lnTo>
                  <a:pt x="4244" y="1189"/>
                </a:lnTo>
                <a:lnTo>
                  <a:pt x="4244" y="1189"/>
                </a:lnTo>
                <a:lnTo>
                  <a:pt x="4244" y="1189"/>
                </a:lnTo>
                <a:lnTo>
                  <a:pt x="4245" y="1189"/>
                </a:lnTo>
                <a:lnTo>
                  <a:pt x="4245" y="1189"/>
                </a:lnTo>
                <a:lnTo>
                  <a:pt x="4245" y="1189"/>
                </a:lnTo>
                <a:lnTo>
                  <a:pt x="4246" y="1189"/>
                </a:lnTo>
                <a:lnTo>
                  <a:pt x="4246" y="1189"/>
                </a:lnTo>
                <a:lnTo>
                  <a:pt x="4246" y="1189"/>
                </a:lnTo>
                <a:lnTo>
                  <a:pt x="4246" y="1189"/>
                </a:lnTo>
                <a:lnTo>
                  <a:pt x="4246" y="1189"/>
                </a:lnTo>
                <a:lnTo>
                  <a:pt x="4247" y="1189"/>
                </a:lnTo>
                <a:lnTo>
                  <a:pt x="4247" y="1189"/>
                </a:lnTo>
                <a:lnTo>
                  <a:pt x="4247" y="1189"/>
                </a:lnTo>
                <a:lnTo>
                  <a:pt x="4247" y="1189"/>
                </a:lnTo>
                <a:lnTo>
                  <a:pt x="4248" y="1189"/>
                </a:lnTo>
                <a:lnTo>
                  <a:pt x="4248" y="1189"/>
                </a:lnTo>
                <a:lnTo>
                  <a:pt x="4248" y="1189"/>
                </a:lnTo>
                <a:lnTo>
                  <a:pt x="4248" y="1189"/>
                </a:lnTo>
                <a:lnTo>
                  <a:pt x="4248" y="1189"/>
                </a:lnTo>
                <a:lnTo>
                  <a:pt x="4249" y="1189"/>
                </a:lnTo>
                <a:lnTo>
                  <a:pt x="4249" y="1189"/>
                </a:lnTo>
                <a:lnTo>
                  <a:pt x="4249" y="1189"/>
                </a:lnTo>
                <a:lnTo>
                  <a:pt x="4250" y="1189"/>
                </a:lnTo>
                <a:lnTo>
                  <a:pt x="4250" y="1189"/>
                </a:lnTo>
                <a:lnTo>
                  <a:pt x="4250" y="1189"/>
                </a:lnTo>
                <a:lnTo>
                  <a:pt x="4250" y="1189"/>
                </a:lnTo>
                <a:lnTo>
                  <a:pt x="4251" y="1189"/>
                </a:lnTo>
                <a:lnTo>
                  <a:pt x="4251" y="1189"/>
                </a:lnTo>
                <a:lnTo>
                  <a:pt x="4251" y="1189"/>
                </a:lnTo>
                <a:lnTo>
                  <a:pt x="4251" y="1189"/>
                </a:lnTo>
                <a:lnTo>
                  <a:pt x="4251" y="1189"/>
                </a:lnTo>
                <a:lnTo>
                  <a:pt x="4252" y="1189"/>
                </a:lnTo>
                <a:lnTo>
                  <a:pt x="4252" y="1189"/>
                </a:lnTo>
                <a:lnTo>
                  <a:pt x="4252" y="1189"/>
                </a:lnTo>
                <a:lnTo>
                  <a:pt x="4253" y="1189"/>
                </a:lnTo>
                <a:lnTo>
                  <a:pt x="4253" y="1189"/>
                </a:lnTo>
                <a:lnTo>
                  <a:pt x="4253" y="1189"/>
                </a:lnTo>
                <a:lnTo>
                  <a:pt x="4253" y="1189"/>
                </a:lnTo>
                <a:lnTo>
                  <a:pt x="4253" y="1189"/>
                </a:lnTo>
                <a:lnTo>
                  <a:pt x="4254" y="1189"/>
                </a:lnTo>
                <a:lnTo>
                  <a:pt x="4254" y="1189"/>
                </a:lnTo>
                <a:lnTo>
                  <a:pt x="4254" y="1189"/>
                </a:lnTo>
                <a:lnTo>
                  <a:pt x="4254" y="1189"/>
                </a:lnTo>
                <a:lnTo>
                  <a:pt x="4255" y="1189"/>
                </a:lnTo>
                <a:lnTo>
                  <a:pt x="4255" y="1189"/>
                </a:lnTo>
                <a:lnTo>
                  <a:pt x="4255" y="1189"/>
                </a:lnTo>
                <a:lnTo>
                  <a:pt x="4255" y="1189"/>
                </a:lnTo>
                <a:lnTo>
                  <a:pt x="4255" y="1189"/>
                </a:lnTo>
                <a:lnTo>
                  <a:pt x="4256" y="1189"/>
                </a:lnTo>
                <a:lnTo>
                  <a:pt x="4256" y="1189"/>
                </a:lnTo>
                <a:lnTo>
                  <a:pt x="4256" y="1189"/>
                </a:lnTo>
                <a:lnTo>
                  <a:pt x="4257" y="1189"/>
                </a:lnTo>
                <a:lnTo>
                  <a:pt x="4257" y="1189"/>
                </a:lnTo>
                <a:lnTo>
                  <a:pt x="4257" y="1189"/>
                </a:lnTo>
                <a:lnTo>
                  <a:pt x="4257" y="1189"/>
                </a:lnTo>
                <a:lnTo>
                  <a:pt x="4257" y="1189"/>
                </a:lnTo>
                <a:lnTo>
                  <a:pt x="4258" y="1189"/>
                </a:lnTo>
                <a:lnTo>
                  <a:pt x="4258" y="1189"/>
                </a:lnTo>
                <a:lnTo>
                  <a:pt x="4258" y="1189"/>
                </a:lnTo>
                <a:lnTo>
                  <a:pt x="4258" y="1189"/>
                </a:lnTo>
                <a:lnTo>
                  <a:pt x="4259" y="1189"/>
                </a:lnTo>
                <a:lnTo>
                  <a:pt x="4259" y="1189"/>
                </a:lnTo>
                <a:lnTo>
                  <a:pt x="4259" y="1189"/>
                </a:lnTo>
                <a:lnTo>
                  <a:pt x="4259" y="1189"/>
                </a:lnTo>
                <a:lnTo>
                  <a:pt x="4259" y="1189"/>
                </a:lnTo>
                <a:lnTo>
                  <a:pt x="4260" y="1189"/>
                </a:lnTo>
                <a:lnTo>
                  <a:pt x="4260" y="1189"/>
                </a:lnTo>
                <a:lnTo>
                  <a:pt x="4260" y="1189"/>
                </a:lnTo>
                <a:lnTo>
                  <a:pt x="4261" y="1189"/>
                </a:lnTo>
                <a:lnTo>
                  <a:pt x="4261" y="1189"/>
                </a:lnTo>
                <a:lnTo>
                  <a:pt x="4261" y="1189"/>
                </a:lnTo>
                <a:lnTo>
                  <a:pt x="4261" y="1189"/>
                </a:lnTo>
                <a:lnTo>
                  <a:pt x="4261" y="1189"/>
                </a:lnTo>
                <a:lnTo>
                  <a:pt x="4262" y="1189"/>
                </a:lnTo>
                <a:lnTo>
                  <a:pt x="4262" y="1189"/>
                </a:lnTo>
                <a:lnTo>
                  <a:pt x="4262" y="1189"/>
                </a:lnTo>
                <a:lnTo>
                  <a:pt x="4262" y="1189"/>
                </a:lnTo>
                <a:lnTo>
                  <a:pt x="4263" y="1189"/>
                </a:lnTo>
                <a:lnTo>
                  <a:pt x="4263" y="1189"/>
                </a:lnTo>
                <a:lnTo>
                  <a:pt x="4263" y="1189"/>
                </a:lnTo>
                <a:lnTo>
                  <a:pt x="4263" y="1189"/>
                </a:lnTo>
                <a:lnTo>
                  <a:pt x="4263" y="1189"/>
                </a:lnTo>
                <a:lnTo>
                  <a:pt x="4264" y="1189"/>
                </a:lnTo>
                <a:lnTo>
                  <a:pt x="4264" y="1189"/>
                </a:lnTo>
                <a:lnTo>
                  <a:pt x="4264" y="1189"/>
                </a:lnTo>
                <a:lnTo>
                  <a:pt x="4265" y="1189"/>
                </a:lnTo>
                <a:lnTo>
                  <a:pt x="4265" y="1189"/>
                </a:lnTo>
                <a:lnTo>
                  <a:pt x="4265" y="1189"/>
                </a:lnTo>
                <a:lnTo>
                  <a:pt x="4265" y="1189"/>
                </a:lnTo>
                <a:lnTo>
                  <a:pt x="4266" y="1189"/>
                </a:lnTo>
                <a:lnTo>
                  <a:pt x="4266" y="1189"/>
                </a:lnTo>
                <a:lnTo>
                  <a:pt x="4266" y="1189"/>
                </a:lnTo>
                <a:lnTo>
                  <a:pt x="4266" y="1189"/>
                </a:lnTo>
                <a:lnTo>
                  <a:pt x="4266" y="1189"/>
                </a:lnTo>
                <a:lnTo>
                  <a:pt x="4267" y="1189"/>
                </a:lnTo>
                <a:lnTo>
                  <a:pt x="4267" y="1189"/>
                </a:lnTo>
                <a:lnTo>
                  <a:pt x="4267" y="1189"/>
                </a:lnTo>
                <a:lnTo>
                  <a:pt x="4268" y="1189"/>
                </a:lnTo>
                <a:lnTo>
                  <a:pt x="4268" y="1189"/>
                </a:lnTo>
                <a:lnTo>
                  <a:pt x="4268" y="1189"/>
                </a:lnTo>
                <a:lnTo>
                  <a:pt x="4268" y="1189"/>
                </a:lnTo>
                <a:lnTo>
                  <a:pt x="4268" y="1189"/>
                </a:lnTo>
                <a:lnTo>
                  <a:pt x="4269" y="1189"/>
                </a:lnTo>
                <a:lnTo>
                  <a:pt x="4269" y="1189"/>
                </a:lnTo>
                <a:lnTo>
                  <a:pt x="4269" y="1189"/>
                </a:lnTo>
                <a:lnTo>
                  <a:pt x="4269" y="1189"/>
                </a:lnTo>
                <a:lnTo>
                  <a:pt x="4270" y="1189"/>
                </a:lnTo>
                <a:lnTo>
                  <a:pt x="4270" y="1189"/>
                </a:lnTo>
                <a:lnTo>
                  <a:pt x="4270" y="1189"/>
                </a:lnTo>
                <a:lnTo>
                  <a:pt x="4270" y="1189"/>
                </a:lnTo>
                <a:lnTo>
                  <a:pt x="4270" y="1189"/>
                </a:lnTo>
                <a:lnTo>
                  <a:pt x="4271" y="1189"/>
                </a:lnTo>
                <a:lnTo>
                  <a:pt x="4271" y="1189"/>
                </a:lnTo>
                <a:lnTo>
                  <a:pt x="4271" y="1189"/>
                </a:lnTo>
                <a:lnTo>
                  <a:pt x="4272" y="1189"/>
                </a:lnTo>
                <a:lnTo>
                  <a:pt x="4272" y="1189"/>
                </a:lnTo>
                <a:lnTo>
                  <a:pt x="4272" y="1189"/>
                </a:lnTo>
                <a:lnTo>
                  <a:pt x="4272" y="1189"/>
                </a:lnTo>
                <a:lnTo>
                  <a:pt x="4272" y="1189"/>
                </a:lnTo>
                <a:lnTo>
                  <a:pt x="4273" y="1189"/>
                </a:lnTo>
                <a:lnTo>
                  <a:pt x="4273" y="1189"/>
                </a:lnTo>
                <a:lnTo>
                  <a:pt x="4273" y="1189"/>
                </a:lnTo>
                <a:lnTo>
                  <a:pt x="4273" y="1189"/>
                </a:lnTo>
                <a:lnTo>
                  <a:pt x="4274" y="1189"/>
                </a:lnTo>
                <a:lnTo>
                  <a:pt x="4274" y="1189"/>
                </a:lnTo>
                <a:lnTo>
                  <a:pt x="4274" y="1189"/>
                </a:lnTo>
                <a:lnTo>
                  <a:pt x="4274" y="1189"/>
                </a:lnTo>
                <a:lnTo>
                  <a:pt x="4274" y="1189"/>
                </a:lnTo>
                <a:lnTo>
                  <a:pt x="4275" y="1189"/>
                </a:lnTo>
                <a:lnTo>
                  <a:pt x="4275" y="1189"/>
                </a:lnTo>
                <a:lnTo>
                  <a:pt x="4275" y="1189"/>
                </a:lnTo>
                <a:lnTo>
                  <a:pt x="4276" y="1189"/>
                </a:lnTo>
                <a:lnTo>
                  <a:pt x="4276" y="1189"/>
                </a:lnTo>
                <a:lnTo>
                  <a:pt x="4276" y="1189"/>
                </a:lnTo>
                <a:lnTo>
                  <a:pt x="4276" y="1189"/>
                </a:lnTo>
                <a:lnTo>
                  <a:pt x="4276" y="1189"/>
                </a:lnTo>
                <a:lnTo>
                  <a:pt x="4277" y="1189"/>
                </a:lnTo>
                <a:lnTo>
                  <a:pt x="4277" y="1189"/>
                </a:lnTo>
                <a:lnTo>
                  <a:pt x="4277" y="1189"/>
                </a:lnTo>
                <a:lnTo>
                  <a:pt x="4277" y="1189"/>
                </a:lnTo>
                <a:lnTo>
                  <a:pt x="4278" y="1189"/>
                </a:lnTo>
                <a:lnTo>
                  <a:pt x="4278" y="1189"/>
                </a:lnTo>
                <a:lnTo>
                  <a:pt x="4278" y="1189"/>
                </a:lnTo>
                <a:lnTo>
                  <a:pt x="4278" y="1189"/>
                </a:lnTo>
                <a:lnTo>
                  <a:pt x="4279" y="1189"/>
                </a:lnTo>
                <a:lnTo>
                  <a:pt x="4279" y="1189"/>
                </a:lnTo>
                <a:lnTo>
                  <a:pt x="4279" y="1189"/>
                </a:lnTo>
                <a:lnTo>
                  <a:pt x="4279" y="1189"/>
                </a:lnTo>
                <a:lnTo>
                  <a:pt x="4280" y="1189"/>
                </a:lnTo>
                <a:lnTo>
                  <a:pt x="4280" y="1189"/>
                </a:lnTo>
                <a:lnTo>
                  <a:pt x="4280" y="1189"/>
                </a:lnTo>
                <a:lnTo>
                  <a:pt x="4280" y="1189"/>
                </a:lnTo>
                <a:lnTo>
                  <a:pt x="4281" y="1189"/>
                </a:lnTo>
                <a:lnTo>
                  <a:pt x="4281" y="1189"/>
                </a:lnTo>
                <a:lnTo>
                  <a:pt x="4281" y="1189"/>
                </a:lnTo>
                <a:lnTo>
                  <a:pt x="4281" y="1189"/>
                </a:lnTo>
                <a:lnTo>
                  <a:pt x="4281" y="1189"/>
                </a:lnTo>
                <a:lnTo>
                  <a:pt x="4282" y="1189"/>
                </a:lnTo>
                <a:lnTo>
                  <a:pt x="4282" y="1189"/>
                </a:lnTo>
                <a:lnTo>
                  <a:pt x="4282" y="1189"/>
                </a:lnTo>
                <a:lnTo>
                  <a:pt x="4282" y="1189"/>
                </a:lnTo>
                <a:lnTo>
                  <a:pt x="4283" y="1189"/>
                </a:lnTo>
                <a:lnTo>
                  <a:pt x="4283" y="1189"/>
                </a:lnTo>
                <a:lnTo>
                  <a:pt x="4283" y="1189"/>
                </a:lnTo>
                <a:lnTo>
                  <a:pt x="4283" y="1189"/>
                </a:lnTo>
                <a:lnTo>
                  <a:pt x="4284" y="1189"/>
                </a:lnTo>
                <a:lnTo>
                  <a:pt x="4284" y="1189"/>
                </a:lnTo>
                <a:lnTo>
                  <a:pt x="4284" y="1189"/>
                </a:lnTo>
                <a:lnTo>
                  <a:pt x="4284" y="1189"/>
                </a:lnTo>
                <a:lnTo>
                  <a:pt x="4285" y="1189"/>
                </a:lnTo>
                <a:lnTo>
                  <a:pt x="4285" y="1189"/>
                </a:lnTo>
                <a:lnTo>
                  <a:pt x="4285" y="1189"/>
                </a:lnTo>
                <a:lnTo>
                  <a:pt x="4285" y="1189"/>
                </a:lnTo>
                <a:lnTo>
                  <a:pt x="4285" y="1189"/>
                </a:lnTo>
                <a:lnTo>
                  <a:pt x="4286" y="1189"/>
                </a:lnTo>
                <a:lnTo>
                  <a:pt x="4286" y="1189"/>
                </a:lnTo>
                <a:lnTo>
                  <a:pt x="4286" y="1189"/>
                </a:lnTo>
                <a:lnTo>
                  <a:pt x="4287" y="1189"/>
                </a:lnTo>
                <a:lnTo>
                  <a:pt x="4287" y="1189"/>
                </a:lnTo>
                <a:lnTo>
                  <a:pt x="4287" y="1189"/>
                </a:lnTo>
                <a:lnTo>
                  <a:pt x="4287" y="1189"/>
                </a:lnTo>
                <a:lnTo>
                  <a:pt x="4287" y="1189"/>
                </a:lnTo>
                <a:lnTo>
                  <a:pt x="4288" y="1189"/>
                </a:lnTo>
                <a:lnTo>
                  <a:pt x="4288" y="1189"/>
                </a:lnTo>
                <a:lnTo>
                  <a:pt x="4288" y="1189"/>
                </a:lnTo>
                <a:lnTo>
                  <a:pt x="4288" y="1189"/>
                </a:lnTo>
                <a:lnTo>
                  <a:pt x="4289" y="1189"/>
                </a:lnTo>
                <a:lnTo>
                  <a:pt x="4289" y="1189"/>
                </a:lnTo>
                <a:lnTo>
                  <a:pt x="4289" y="1189"/>
                </a:lnTo>
                <a:lnTo>
                  <a:pt x="4289" y="1189"/>
                </a:lnTo>
                <a:lnTo>
                  <a:pt x="4289" y="1189"/>
                </a:lnTo>
                <a:lnTo>
                  <a:pt x="4290" y="1189"/>
                </a:lnTo>
                <a:lnTo>
                  <a:pt x="4290" y="1189"/>
                </a:lnTo>
                <a:lnTo>
                  <a:pt x="4290" y="1189"/>
                </a:lnTo>
                <a:lnTo>
                  <a:pt x="4291" y="1189"/>
                </a:lnTo>
                <a:lnTo>
                  <a:pt x="4291" y="1189"/>
                </a:lnTo>
                <a:lnTo>
                  <a:pt x="4291" y="1189"/>
                </a:lnTo>
                <a:lnTo>
                  <a:pt x="4291" y="1189"/>
                </a:lnTo>
                <a:lnTo>
                  <a:pt x="4292" y="1189"/>
                </a:lnTo>
                <a:lnTo>
                  <a:pt x="4292" y="1189"/>
                </a:lnTo>
                <a:lnTo>
                  <a:pt x="4292" y="1189"/>
                </a:lnTo>
                <a:lnTo>
                  <a:pt x="4292" y="1189"/>
                </a:lnTo>
                <a:lnTo>
                  <a:pt x="4292" y="1189"/>
                </a:lnTo>
                <a:lnTo>
                  <a:pt x="4293" y="1189"/>
                </a:lnTo>
                <a:lnTo>
                  <a:pt x="4293" y="1189"/>
                </a:lnTo>
                <a:lnTo>
                  <a:pt x="4293" y="1189"/>
                </a:lnTo>
                <a:lnTo>
                  <a:pt x="4293" y="1189"/>
                </a:lnTo>
                <a:lnTo>
                  <a:pt x="4294" y="1189"/>
                </a:lnTo>
                <a:lnTo>
                  <a:pt x="4294" y="1189"/>
                </a:lnTo>
                <a:lnTo>
                  <a:pt x="4294" y="1189"/>
                </a:lnTo>
                <a:lnTo>
                  <a:pt x="4294" y="1189"/>
                </a:lnTo>
                <a:lnTo>
                  <a:pt x="4295" y="1189"/>
                </a:lnTo>
                <a:lnTo>
                  <a:pt x="4295" y="1189"/>
                </a:lnTo>
                <a:lnTo>
                  <a:pt x="4295" y="1189"/>
                </a:lnTo>
                <a:lnTo>
                  <a:pt x="4295" y="1189"/>
                </a:lnTo>
                <a:lnTo>
                  <a:pt x="4296" y="1189"/>
                </a:lnTo>
                <a:lnTo>
                  <a:pt x="4296" y="1189"/>
                </a:lnTo>
                <a:lnTo>
                  <a:pt x="4296" y="1189"/>
                </a:lnTo>
                <a:lnTo>
                  <a:pt x="4296" y="1189"/>
                </a:lnTo>
                <a:lnTo>
                  <a:pt x="4296" y="1189"/>
                </a:lnTo>
                <a:lnTo>
                  <a:pt x="4297" y="1189"/>
                </a:lnTo>
                <a:lnTo>
                  <a:pt x="4297" y="1189"/>
                </a:lnTo>
                <a:lnTo>
                  <a:pt x="4297" y="1189"/>
                </a:lnTo>
                <a:lnTo>
                  <a:pt x="4297" y="1189"/>
                </a:lnTo>
                <a:lnTo>
                  <a:pt x="4298" y="1189"/>
                </a:lnTo>
                <a:lnTo>
                  <a:pt x="4298" y="1189"/>
                </a:lnTo>
                <a:lnTo>
                  <a:pt x="4298" y="1189"/>
                </a:lnTo>
                <a:lnTo>
                  <a:pt x="4298" y="1189"/>
                </a:lnTo>
                <a:lnTo>
                  <a:pt x="4299" y="1189"/>
                </a:lnTo>
                <a:lnTo>
                  <a:pt x="4299" y="1189"/>
                </a:lnTo>
                <a:lnTo>
                  <a:pt x="4299" y="1189"/>
                </a:lnTo>
                <a:lnTo>
                  <a:pt x="4299" y="1189"/>
                </a:lnTo>
                <a:lnTo>
                  <a:pt x="4300" y="1189"/>
                </a:lnTo>
                <a:lnTo>
                  <a:pt x="4300" y="1189"/>
                </a:lnTo>
                <a:lnTo>
                  <a:pt x="4300" y="1189"/>
                </a:lnTo>
                <a:lnTo>
                  <a:pt x="4300" y="1189"/>
                </a:lnTo>
                <a:lnTo>
                  <a:pt x="4300" y="1189"/>
                </a:lnTo>
                <a:lnTo>
                  <a:pt x="4301" y="1189"/>
                </a:lnTo>
                <a:lnTo>
                  <a:pt x="4301" y="1189"/>
                </a:lnTo>
                <a:lnTo>
                  <a:pt x="4301" y="1189"/>
                </a:lnTo>
                <a:lnTo>
                  <a:pt x="4301" y="1189"/>
                </a:lnTo>
                <a:lnTo>
                  <a:pt x="4302" y="1189"/>
                </a:lnTo>
                <a:lnTo>
                  <a:pt x="4302" y="1189"/>
                </a:lnTo>
                <a:lnTo>
                  <a:pt x="4302" y="1189"/>
                </a:lnTo>
                <a:lnTo>
                  <a:pt x="4302" y="1189"/>
                </a:lnTo>
                <a:lnTo>
                  <a:pt x="4303" y="1189"/>
                </a:lnTo>
                <a:lnTo>
                  <a:pt x="4303" y="1189"/>
                </a:lnTo>
                <a:lnTo>
                  <a:pt x="4303" y="1189"/>
                </a:lnTo>
                <a:lnTo>
                  <a:pt x="4303" y="1189"/>
                </a:lnTo>
                <a:lnTo>
                  <a:pt x="4304" y="1189"/>
                </a:lnTo>
                <a:lnTo>
                  <a:pt x="4304" y="1189"/>
                </a:lnTo>
                <a:lnTo>
                  <a:pt x="4304" y="1189"/>
                </a:lnTo>
                <a:lnTo>
                  <a:pt x="4304" y="1189"/>
                </a:lnTo>
                <a:lnTo>
                  <a:pt x="4305" y="1189"/>
                </a:lnTo>
                <a:lnTo>
                  <a:pt x="4305" y="1189"/>
                </a:lnTo>
                <a:lnTo>
                  <a:pt x="4305" y="1189"/>
                </a:lnTo>
                <a:lnTo>
                  <a:pt x="4305" y="1189"/>
                </a:lnTo>
                <a:lnTo>
                  <a:pt x="4305" y="1189"/>
                </a:lnTo>
                <a:lnTo>
                  <a:pt x="4306" y="1189"/>
                </a:lnTo>
                <a:lnTo>
                  <a:pt x="4306" y="1189"/>
                </a:lnTo>
                <a:lnTo>
                  <a:pt x="4306" y="1189"/>
                </a:lnTo>
                <a:lnTo>
                  <a:pt x="4307" y="1189"/>
                </a:lnTo>
                <a:lnTo>
                  <a:pt x="4307" y="1189"/>
                </a:lnTo>
                <a:lnTo>
                  <a:pt x="4307" y="1189"/>
                </a:lnTo>
                <a:lnTo>
                  <a:pt x="4307" y="1189"/>
                </a:lnTo>
                <a:lnTo>
                  <a:pt x="4307" y="1189"/>
                </a:lnTo>
                <a:lnTo>
                  <a:pt x="4308" y="1189"/>
                </a:lnTo>
                <a:lnTo>
                  <a:pt x="4308" y="1189"/>
                </a:lnTo>
                <a:lnTo>
                  <a:pt x="4308" y="1189"/>
                </a:lnTo>
                <a:lnTo>
                  <a:pt x="4308" y="1189"/>
                </a:lnTo>
                <a:lnTo>
                  <a:pt x="4309" y="1189"/>
                </a:lnTo>
                <a:lnTo>
                  <a:pt x="4309" y="1189"/>
                </a:lnTo>
                <a:lnTo>
                  <a:pt x="4309" y="1189"/>
                </a:lnTo>
                <a:lnTo>
                  <a:pt x="4309" y="1189"/>
                </a:lnTo>
                <a:lnTo>
                  <a:pt x="4310" y="1189"/>
                </a:lnTo>
                <a:lnTo>
                  <a:pt x="4310" y="1189"/>
                </a:lnTo>
                <a:lnTo>
                  <a:pt x="4310" y="1189"/>
                </a:lnTo>
                <a:lnTo>
                  <a:pt x="4310" y="1189"/>
                </a:lnTo>
                <a:lnTo>
                  <a:pt x="4311" y="1189"/>
                </a:lnTo>
                <a:lnTo>
                  <a:pt x="4311" y="1189"/>
                </a:lnTo>
                <a:lnTo>
                  <a:pt x="4311" y="1189"/>
                </a:lnTo>
                <a:lnTo>
                  <a:pt x="4311" y="1189"/>
                </a:lnTo>
                <a:lnTo>
                  <a:pt x="4311" y="1189"/>
                </a:lnTo>
                <a:lnTo>
                  <a:pt x="4312" y="1189"/>
                </a:lnTo>
                <a:lnTo>
                  <a:pt x="4312" y="1189"/>
                </a:lnTo>
                <a:lnTo>
                  <a:pt x="4312" y="1189"/>
                </a:lnTo>
                <a:lnTo>
                  <a:pt x="4312" y="1189"/>
                </a:lnTo>
                <a:lnTo>
                  <a:pt x="4313" y="1189"/>
                </a:lnTo>
                <a:lnTo>
                  <a:pt x="4313" y="1189"/>
                </a:lnTo>
                <a:lnTo>
                  <a:pt x="4313" y="1189"/>
                </a:lnTo>
                <a:lnTo>
                  <a:pt x="4313" y="1189"/>
                </a:lnTo>
                <a:lnTo>
                  <a:pt x="4314" y="1189"/>
                </a:lnTo>
                <a:lnTo>
                  <a:pt x="4314" y="1189"/>
                </a:lnTo>
                <a:lnTo>
                  <a:pt x="4314" y="1189"/>
                </a:lnTo>
                <a:lnTo>
                  <a:pt x="4314" y="1189"/>
                </a:lnTo>
                <a:lnTo>
                  <a:pt x="4315" y="1189"/>
                </a:lnTo>
                <a:lnTo>
                  <a:pt x="4315" y="1189"/>
                </a:lnTo>
                <a:lnTo>
                  <a:pt x="4315" y="1189"/>
                </a:lnTo>
                <a:lnTo>
                  <a:pt x="4315" y="1189"/>
                </a:lnTo>
                <a:lnTo>
                  <a:pt x="4315" y="1189"/>
                </a:lnTo>
                <a:lnTo>
                  <a:pt x="4316" y="1189"/>
                </a:lnTo>
                <a:lnTo>
                  <a:pt x="4316" y="1189"/>
                </a:lnTo>
                <a:lnTo>
                  <a:pt x="4316" y="1189"/>
                </a:lnTo>
                <a:lnTo>
                  <a:pt x="4316" y="1189"/>
                </a:lnTo>
                <a:lnTo>
                  <a:pt x="4317" y="1189"/>
                </a:lnTo>
                <a:lnTo>
                  <a:pt x="4317" y="1189"/>
                </a:lnTo>
                <a:lnTo>
                  <a:pt x="4317" y="1189"/>
                </a:lnTo>
                <a:lnTo>
                  <a:pt x="4318" y="1189"/>
                </a:lnTo>
                <a:lnTo>
                  <a:pt x="4318" y="1189"/>
                </a:lnTo>
                <a:lnTo>
                  <a:pt x="4318" y="1189"/>
                </a:lnTo>
                <a:lnTo>
                  <a:pt x="4318" y="1189"/>
                </a:lnTo>
                <a:lnTo>
                  <a:pt x="4318" y="1189"/>
                </a:lnTo>
                <a:lnTo>
                  <a:pt x="4319" y="1189"/>
                </a:lnTo>
                <a:lnTo>
                  <a:pt x="4319" y="1189"/>
                </a:lnTo>
                <a:lnTo>
                  <a:pt x="4319" y="1189"/>
                </a:lnTo>
                <a:lnTo>
                  <a:pt x="4319" y="1189"/>
                </a:lnTo>
                <a:lnTo>
                  <a:pt x="4320" y="1189"/>
                </a:lnTo>
                <a:lnTo>
                  <a:pt x="4320" y="1189"/>
                </a:lnTo>
                <a:lnTo>
                  <a:pt x="4320" y="1189"/>
                </a:lnTo>
                <a:lnTo>
                  <a:pt x="4320" y="1189"/>
                </a:lnTo>
                <a:lnTo>
                  <a:pt x="4320" y="1189"/>
                </a:lnTo>
                <a:lnTo>
                  <a:pt x="4321" y="1189"/>
                </a:lnTo>
                <a:lnTo>
                  <a:pt x="4321" y="1189"/>
                </a:lnTo>
                <a:lnTo>
                  <a:pt x="4321" y="1189"/>
                </a:lnTo>
                <a:lnTo>
                  <a:pt x="4322" y="1189"/>
                </a:lnTo>
                <a:lnTo>
                  <a:pt x="4322" y="1189"/>
                </a:lnTo>
                <a:lnTo>
                  <a:pt x="4322" y="1189"/>
                </a:lnTo>
                <a:lnTo>
                  <a:pt x="4322" y="1189"/>
                </a:lnTo>
                <a:lnTo>
                  <a:pt x="4322" y="1189"/>
                </a:lnTo>
                <a:lnTo>
                  <a:pt x="4323" y="1189"/>
                </a:lnTo>
                <a:lnTo>
                  <a:pt x="4323" y="1189"/>
                </a:lnTo>
                <a:lnTo>
                  <a:pt x="4323" y="1189"/>
                </a:lnTo>
                <a:lnTo>
                  <a:pt x="4323" y="1189"/>
                </a:lnTo>
                <a:lnTo>
                  <a:pt x="4324" y="1189"/>
                </a:lnTo>
                <a:lnTo>
                  <a:pt x="4324" y="1189"/>
                </a:lnTo>
                <a:lnTo>
                  <a:pt x="4324" y="1189"/>
                </a:lnTo>
                <a:lnTo>
                  <a:pt x="4324" y="1189"/>
                </a:lnTo>
                <a:lnTo>
                  <a:pt x="4324" y="1189"/>
                </a:lnTo>
                <a:lnTo>
                  <a:pt x="4325" y="1189"/>
                </a:lnTo>
                <a:lnTo>
                  <a:pt x="4325" y="1189"/>
                </a:lnTo>
                <a:lnTo>
                  <a:pt x="4325" y="1189"/>
                </a:lnTo>
                <a:lnTo>
                  <a:pt x="4326" y="1189"/>
                </a:lnTo>
                <a:lnTo>
                  <a:pt x="4326" y="1189"/>
                </a:lnTo>
                <a:lnTo>
                  <a:pt x="4326" y="1189"/>
                </a:lnTo>
                <a:lnTo>
                  <a:pt x="4326" y="1189"/>
                </a:lnTo>
                <a:lnTo>
                  <a:pt x="4326" y="1189"/>
                </a:lnTo>
                <a:lnTo>
                  <a:pt x="4327" y="1189"/>
                </a:lnTo>
                <a:lnTo>
                  <a:pt x="4327" y="1189"/>
                </a:lnTo>
                <a:lnTo>
                  <a:pt x="4327" y="1189"/>
                </a:lnTo>
                <a:lnTo>
                  <a:pt x="4327" y="1189"/>
                </a:lnTo>
                <a:lnTo>
                  <a:pt x="4328" y="1189"/>
                </a:lnTo>
                <a:lnTo>
                  <a:pt x="4328" y="1189"/>
                </a:lnTo>
                <a:lnTo>
                  <a:pt x="4328" y="1189"/>
                </a:lnTo>
                <a:lnTo>
                  <a:pt x="4328" y="1189"/>
                </a:lnTo>
                <a:lnTo>
                  <a:pt x="4329" y="1189"/>
                </a:lnTo>
                <a:lnTo>
                  <a:pt x="4329" y="1189"/>
                </a:lnTo>
                <a:lnTo>
                  <a:pt x="4329" y="1189"/>
                </a:lnTo>
                <a:lnTo>
                  <a:pt x="4329" y="1189"/>
                </a:lnTo>
                <a:lnTo>
                  <a:pt x="4330" y="1189"/>
                </a:lnTo>
                <a:lnTo>
                  <a:pt x="4330" y="1189"/>
                </a:lnTo>
                <a:lnTo>
                  <a:pt x="4330" y="1189"/>
                </a:lnTo>
                <a:lnTo>
                  <a:pt x="4330" y="1189"/>
                </a:lnTo>
                <a:lnTo>
                  <a:pt x="4331" y="1189"/>
                </a:lnTo>
                <a:lnTo>
                  <a:pt x="4331" y="1189"/>
                </a:lnTo>
                <a:lnTo>
                  <a:pt x="4331" y="1189"/>
                </a:lnTo>
                <a:lnTo>
                  <a:pt x="4331" y="1189"/>
                </a:lnTo>
                <a:lnTo>
                  <a:pt x="4331" y="1189"/>
                </a:lnTo>
                <a:lnTo>
                  <a:pt x="4332" y="1189"/>
                </a:lnTo>
                <a:lnTo>
                  <a:pt x="4332" y="1189"/>
                </a:lnTo>
                <a:lnTo>
                  <a:pt x="4332" y="1189"/>
                </a:lnTo>
                <a:lnTo>
                  <a:pt x="4333" y="1189"/>
                </a:lnTo>
                <a:lnTo>
                  <a:pt x="4333" y="1189"/>
                </a:lnTo>
                <a:lnTo>
                  <a:pt x="4333" y="1189"/>
                </a:lnTo>
                <a:lnTo>
                  <a:pt x="4333" y="1189"/>
                </a:lnTo>
                <a:lnTo>
                  <a:pt x="4333" y="1189"/>
                </a:lnTo>
                <a:lnTo>
                  <a:pt x="4334" y="1189"/>
                </a:lnTo>
                <a:lnTo>
                  <a:pt x="4334" y="1189"/>
                </a:lnTo>
                <a:lnTo>
                  <a:pt x="4334" y="1189"/>
                </a:lnTo>
                <a:lnTo>
                  <a:pt x="4334" y="1189"/>
                </a:lnTo>
                <a:lnTo>
                  <a:pt x="4335" y="1189"/>
                </a:lnTo>
                <a:lnTo>
                  <a:pt x="4335" y="1189"/>
                </a:lnTo>
                <a:lnTo>
                  <a:pt x="4335" y="1189"/>
                </a:lnTo>
                <a:lnTo>
                  <a:pt x="4335" y="1189"/>
                </a:lnTo>
                <a:lnTo>
                  <a:pt x="4335" y="1189"/>
                </a:lnTo>
                <a:lnTo>
                  <a:pt x="4336" y="1189"/>
                </a:lnTo>
                <a:lnTo>
                  <a:pt x="4336" y="1189"/>
                </a:lnTo>
                <a:lnTo>
                  <a:pt x="4336" y="1189"/>
                </a:lnTo>
                <a:lnTo>
                  <a:pt x="4337" y="1189"/>
                </a:lnTo>
                <a:lnTo>
                  <a:pt x="4337" y="1189"/>
                </a:lnTo>
                <a:lnTo>
                  <a:pt x="4337" y="1189"/>
                </a:lnTo>
                <a:lnTo>
                  <a:pt x="4337" y="1189"/>
                </a:lnTo>
                <a:lnTo>
                  <a:pt x="4337" y="1189"/>
                </a:lnTo>
                <a:lnTo>
                  <a:pt x="4338" y="1189"/>
                </a:lnTo>
                <a:lnTo>
                  <a:pt x="4338" y="1189"/>
                </a:lnTo>
                <a:lnTo>
                  <a:pt x="4338" y="1189"/>
                </a:lnTo>
                <a:lnTo>
                  <a:pt x="4338" y="1189"/>
                </a:lnTo>
                <a:lnTo>
                  <a:pt x="4339" y="1189"/>
                </a:lnTo>
                <a:lnTo>
                  <a:pt x="4339" y="1189"/>
                </a:lnTo>
                <a:lnTo>
                  <a:pt x="4339" y="1189"/>
                </a:lnTo>
                <a:lnTo>
                  <a:pt x="4339" y="1189"/>
                </a:lnTo>
                <a:lnTo>
                  <a:pt x="4339" y="1189"/>
                </a:lnTo>
                <a:lnTo>
                  <a:pt x="4340" y="1189"/>
                </a:lnTo>
                <a:lnTo>
                  <a:pt x="4340" y="1189"/>
                </a:lnTo>
                <a:lnTo>
                  <a:pt x="4340" y="1189"/>
                </a:lnTo>
                <a:lnTo>
                  <a:pt x="4341" y="1189"/>
                </a:lnTo>
                <a:lnTo>
                  <a:pt x="4341" y="1189"/>
                </a:lnTo>
                <a:lnTo>
                  <a:pt x="4341" y="1189"/>
                </a:lnTo>
                <a:lnTo>
                  <a:pt x="4341" y="1189"/>
                </a:lnTo>
                <a:lnTo>
                  <a:pt x="4341" y="1189"/>
                </a:lnTo>
                <a:lnTo>
                  <a:pt x="4342" y="1189"/>
                </a:lnTo>
                <a:lnTo>
                  <a:pt x="4342" y="1189"/>
                </a:lnTo>
                <a:lnTo>
                  <a:pt x="4342" y="1189"/>
                </a:lnTo>
                <a:lnTo>
                  <a:pt x="4342" y="1189"/>
                </a:lnTo>
                <a:lnTo>
                  <a:pt x="4343" y="1189"/>
                </a:lnTo>
                <a:lnTo>
                  <a:pt x="4343" y="1189"/>
                </a:lnTo>
                <a:lnTo>
                  <a:pt x="4343" y="1189"/>
                </a:lnTo>
                <a:lnTo>
                  <a:pt x="4343" y="1189"/>
                </a:lnTo>
                <a:lnTo>
                  <a:pt x="4343" y="1189"/>
                </a:lnTo>
                <a:lnTo>
                  <a:pt x="4344" y="1189"/>
                </a:lnTo>
                <a:lnTo>
                  <a:pt x="4344" y="1189"/>
                </a:lnTo>
                <a:lnTo>
                  <a:pt x="4344" y="1189"/>
                </a:lnTo>
                <a:lnTo>
                  <a:pt x="4345" y="1189"/>
                </a:lnTo>
                <a:lnTo>
                  <a:pt x="4345" y="1189"/>
                </a:lnTo>
                <a:lnTo>
                  <a:pt x="4345" y="1189"/>
                </a:lnTo>
                <a:lnTo>
                  <a:pt x="4345" y="1189"/>
                </a:lnTo>
                <a:lnTo>
                  <a:pt x="4346" y="1189"/>
                </a:lnTo>
                <a:lnTo>
                  <a:pt x="4346" y="1189"/>
                </a:lnTo>
                <a:lnTo>
                  <a:pt x="4346" y="1189"/>
                </a:lnTo>
                <a:lnTo>
                  <a:pt x="4346" y="1189"/>
                </a:lnTo>
                <a:lnTo>
                  <a:pt x="4346" y="1189"/>
                </a:lnTo>
                <a:lnTo>
                  <a:pt x="4347" y="1189"/>
                </a:lnTo>
                <a:lnTo>
                  <a:pt x="4347" y="1189"/>
                </a:lnTo>
                <a:lnTo>
                  <a:pt x="4347" y="1189"/>
                </a:lnTo>
                <a:lnTo>
                  <a:pt x="4348" y="1189"/>
                </a:lnTo>
                <a:lnTo>
                  <a:pt x="4348" y="1189"/>
                </a:lnTo>
                <a:lnTo>
                  <a:pt x="4348" y="1189"/>
                </a:lnTo>
                <a:lnTo>
                  <a:pt x="4348" y="1189"/>
                </a:lnTo>
                <a:lnTo>
                  <a:pt x="4348" y="1189"/>
                </a:lnTo>
                <a:lnTo>
                  <a:pt x="4349" y="1189"/>
                </a:lnTo>
                <a:lnTo>
                  <a:pt x="4349" y="1189"/>
                </a:lnTo>
                <a:lnTo>
                  <a:pt x="4349" y="1189"/>
                </a:lnTo>
                <a:lnTo>
                  <a:pt x="4349" y="1189"/>
                </a:lnTo>
                <a:lnTo>
                  <a:pt x="4350" y="1189"/>
                </a:lnTo>
                <a:lnTo>
                  <a:pt x="4350" y="1189"/>
                </a:lnTo>
                <a:lnTo>
                  <a:pt x="4350" y="1189"/>
                </a:lnTo>
                <a:lnTo>
                  <a:pt x="4350" y="1189"/>
                </a:lnTo>
                <a:lnTo>
                  <a:pt x="4350" y="1189"/>
                </a:lnTo>
                <a:lnTo>
                  <a:pt x="4351" y="1189"/>
                </a:lnTo>
                <a:lnTo>
                  <a:pt x="4351" y="1189"/>
                </a:lnTo>
                <a:lnTo>
                  <a:pt x="4351" y="1189"/>
                </a:lnTo>
                <a:lnTo>
                  <a:pt x="4352" y="1189"/>
                </a:lnTo>
                <a:lnTo>
                  <a:pt x="4352" y="1189"/>
                </a:lnTo>
                <a:lnTo>
                  <a:pt x="4352" y="1189"/>
                </a:lnTo>
                <a:lnTo>
                  <a:pt x="4352" y="1189"/>
                </a:lnTo>
                <a:lnTo>
                  <a:pt x="4352" y="1189"/>
                </a:lnTo>
                <a:lnTo>
                  <a:pt x="4353" y="1189"/>
                </a:lnTo>
                <a:lnTo>
                  <a:pt x="4353" y="1189"/>
                </a:lnTo>
                <a:lnTo>
                  <a:pt x="4353" y="1189"/>
                </a:lnTo>
                <a:lnTo>
                  <a:pt x="4353" y="1189"/>
                </a:lnTo>
                <a:lnTo>
                  <a:pt x="4354" y="1189"/>
                </a:lnTo>
                <a:lnTo>
                  <a:pt x="4354" y="1189"/>
                </a:lnTo>
                <a:lnTo>
                  <a:pt x="4354" y="1189"/>
                </a:lnTo>
                <a:lnTo>
                  <a:pt x="4354" y="1189"/>
                </a:lnTo>
                <a:lnTo>
                  <a:pt x="4354" y="1189"/>
                </a:lnTo>
                <a:lnTo>
                  <a:pt x="4355" y="1189"/>
                </a:lnTo>
                <a:lnTo>
                  <a:pt x="4355" y="1189"/>
                </a:lnTo>
                <a:lnTo>
                  <a:pt x="4355" y="1189"/>
                </a:lnTo>
                <a:lnTo>
                  <a:pt x="4356" y="1189"/>
                </a:lnTo>
                <a:lnTo>
                  <a:pt x="4356" y="1189"/>
                </a:lnTo>
                <a:lnTo>
                  <a:pt x="4356" y="1189"/>
                </a:lnTo>
                <a:lnTo>
                  <a:pt x="4356" y="1189"/>
                </a:lnTo>
                <a:lnTo>
                  <a:pt x="4356" y="1189"/>
                </a:lnTo>
                <a:lnTo>
                  <a:pt x="4357" y="1189"/>
                </a:lnTo>
                <a:lnTo>
                  <a:pt x="4357" y="1189"/>
                </a:lnTo>
                <a:lnTo>
                  <a:pt x="4357" y="1189"/>
                </a:lnTo>
                <a:lnTo>
                  <a:pt x="4357" y="1189"/>
                </a:lnTo>
                <a:lnTo>
                  <a:pt x="4358" y="1189"/>
                </a:lnTo>
                <a:lnTo>
                  <a:pt x="4358" y="1189"/>
                </a:lnTo>
                <a:lnTo>
                  <a:pt x="4358" y="1189"/>
                </a:lnTo>
                <a:lnTo>
                  <a:pt x="4359" y="1189"/>
                </a:lnTo>
                <a:lnTo>
                  <a:pt x="4359" y="1189"/>
                </a:lnTo>
                <a:lnTo>
                  <a:pt x="4359" y="1189"/>
                </a:lnTo>
                <a:lnTo>
                  <a:pt x="4359" y="1189"/>
                </a:lnTo>
                <a:lnTo>
                  <a:pt x="4359" y="1189"/>
                </a:lnTo>
                <a:lnTo>
                  <a:pt x="4360" y="1189"/>
                </a:lnTo>
                <a:lnTo>
                  <a:pt x="4360" y="1189"/>
                </a:lnTo>
                <a:lnTo>
                  <a:pt x="4360" y="1189"/>
                </a:lnTo>
                <a:lnTo>
                  <a:pt x="4360" y="1189"/>
                </a:lnTo>
                <a:lnTo>
                  <a:pt x="4361" y="1189"/>
                </a:lnTo>
                <a:lnTo>
                  <a:pt x="4361" y="1189"/>
                </a:lnTo>
                <a:lnTo>
                  <a:pt x="4361" y="1189"/>
                </a:lnTo>
                <a:lnTo>
                  <a:pt x="4361" y="1189"/>
                </a:lnTo>
                <a:lnTo>
                  <a:pt x="4361" y="1189"/>
                </a:lnTo>
                <a:lnTo>
                  <a:pt x="4362" y="1189"/>
                </a:lnTo>
                <a:lnTo>
                  <a:pt x="4362" y="1189"/>
                </a:lnTo>
                <a:lnTo>
                  <a:pt x="4362" y="1189"/>
                </a:lnTo>
                <a:lnTo>
                  <a:pt x="4363" y="1189"/>
                </a:lnTo>
                <a:lnTo>
                  <a:pt x="4363" y="1189"/>
                </a:lnTo>
                <a:lnTo>
                  <a:pt x="4363" y="1189"/>
                </a:lnTo>
                <a:lnTo>
                  <a:pt x="4363" y="1189"/>
                </a:lnTo>
                <a:lnTo>
                  <a:pt x="4363" y="1189"/>
                </a:lnTo>
                <a:lnTo>
                  <a:pt x="4364" y="1189"/>
                </a:lnTo>
                <a:lnTo>
                  <a:pt x="4364" y="1189"/>
                </a:lnTo>
                <a:lnTo>
                  <a:pt x="4364" y="1189"/>
                </a:lnTo>
                <a:lnTo>
                  <a:pt x="4364" y="1189"/>
                </a:lnTo>
                <a:lnTo>
                  <a:pt x="4365" y="1189"/>
                </a:lnTo>
                <a:lnTo>
                  <a:pt x="4365" y="1189"/>
                </a:lnTo>
                <a:lnTo>
                  <a:pt x="4365" y="1189"/>
                </a:lnTo>
                <a:lnTo>
                  <a:pt x="4365" y="1189"/>
                </a:lnTo>
                <a:lnTo>
                  <a:pt x="4365" y="1189"/>
                </a:lnTo>
                <a:lnTo>
                  <a:pt x="4366" y="1189"/>
                </a:lnTo>
                <a:lnTo>
                  <a:pt x="4366" y="1189"/>
                </a:lnTo>
                <a:lnTo>
                  <a:pt x="4366" y="1189"/>
                </a:lnTo>
                <a:lnTo>
                  <a:pt x="4367" y="1189"/>
                </a:lnTo>
                <a:lnTo>
                  <a:pt x="4367" y="1189"/>
                </a:lnTo>
                <a:lnTo>
                  <a:pt x="4367" y="1189"/>
                </a:lnTo>
                <a:lnTo>
                  <a:pt x="4367" y="1189"/>
                </a:lnTo>
                <a:lnTo>
                  <a:pt x="4367" y="1189"/>
                </a:lnTo>
                <a:lnTo>
                  <a:pt x="4368" y="1189"/>
                </a:lnTo>
                <a:lnTo>
                  <a:pt x="4368" y="1189"/>
                </a:lnTo>
                <a:lnTo>
                  <a:pt x="4368" y="1189"/>
                </a:lnTo>
                <a:lnTo>
                  <a:pt x="4368" y="1189"/>
                </a:lnTo>
                <a:lnTo>
                  <a:pt x="4369" y="1189"/>
                </a:lnTo>
                <a:lnTo>
                  <a:pt x="4369" y="1189"/>
                </a:lnTo>
                <a:lnTo>
                  <a:pt x="4369" y="1189"/>
                </a:lnTo>
                <a:lnTo>
                  <a:pt x="4369" y="1189"/>
                </a:lnTo>
                <a:lnTo>
                  <a:pt x="4369" y="1189"/>
                </a:lnTo>
                <a:lnTo>
                  <a:pt x="4370" y="1189"/>
                </a:lnTo>
                <a:lnTo>
                  <a:pt x="4370" y="1189"/>
                </a:lnTo>
                <a:lnTo>
                  <a:pt x="4370" y="1189"/>
                </a:lnTo>
                <a:lnTo>
                  <a:pt x="4371" y="1189"/>
                </a:lnTo>
                <a:lnTo>
                  <a:pt x="4371" y="1189"/>
                </a:lnTo>
                <a:lnTo>
                  <a:pt x="4371" y="1189"/>
                </a:lnTo>
                <a:lnTo>
                  <a:pt x="4371" y="1189"/>
                </a:lnTo>
                <a:lnTo>
                  <a:pt x="4372" y="1189"/>
                </a:lnTo>
                <a:lnTo>
                  <a:pt x="4372" y="1189"/>
                </a:lnTo>
                <a:lnTo>
                  <a:pt x="4372" y="1189"/>
                </a:lnTo>
                <a:lnTo>
                  <a:pt x="4372" y="1189"/>
                </a:lnTo>
                <a:lnTo>
                  <a:pt x="4372" y="1189"/>
                </a:lnTo>
                <a:lnTo>
                  <a:pt x="4373" y="1189"/>
                </a:lnTo>
                <a:lnTo>
                  <a:pt x="4373" y="1189"/>
                </a:lnTo>
                <a:lnTo>
                  <a:pt x="4373" y="1189"/>
                </a:lnTo>
                <a:lnTo>
                  <a:pt x="4374" y="1189"/>
                </a:lnTo>
                <a:lnTo>
                  <a:pt x="4374" y="1189"/>
                </a:lnTo>
                <a:lnTo>
                  <a:pt x="4374" y="1189"/>
                </a:lnTo>
                <a:lnTo>
                  <a:pt x="4374" y="1189"/>
                </a:lnTo>
                <a:lnTo>
                  <a:pt x="4374" y="1189"/>
                </a:lnTo>
                <a:lnTo>
                  <a:pt x="4375" y="1189"/>
                </a:lnTo>
                <a:lnTo>
                  <a:pt x="4375" y="1189"/>
                </a:lnTo>
                <a:lnTo>
                  <a:pt x="4375" y="1189"/>
                </a:lnTo>
                <a:lnTo>
                  <a:pt x="4375" y="1189"/>
                </a:lnTo>
                <a:lnTo>
                  <a:pt x="4376" y="1189"/>
                </a:lnTo>
                <a:lnTo>
                  <a:pt x="4376" y="1189"/>
                </a:lnTo>
                <a:lnTo>
                  <a:pt x="4376" y="1189"/>
                </a:lnTo>
                <a:lnTo>
                  <a:pt x="4376" y="1189"/>
                </a:lnTo>
                <a:lnTo>
                  <a:pt x="4376" y="1189"/>
                </a:lnTo>
                <a:lnTo>
                  <a:pt x="4377" y="1189"/>
                </a:lnTo>
                <a:lnTo>
                  <a:pt x="4377" y="1189"/>
                </a:lnTo>
                <a:lnTo>
                  <a:pt x="4377" y="1189"/>
                </a:lnTo>
                <a:lnTo>
                  <a:pt x="4378" y="1189"/>
                </a:lnTo>
                <a:lnTo>
                  <a:pt x="4378" y="1189"/>
                </a:lnTo>
                <a:lnTo>
                  <a:pt x="4378" y="1189"/>
                </a:lnTo>
                <a:lnTo>
                  <a:pt x="4378" y="1189"/>
                </a:lnTo>
                <a:lnTo>
                  <a:pt x="4378" y="1189"/>
                </a:lnTo>
                <a:lnTo>
                  <a:pt x="4379" y="1189"/>
                </a:lnTo>
                <a:lnTo>
                  <a:pt x="4379" y="1189"/>
                </a:lnTo>
                <a:lnTo>
                  <a:pt x="4379" y="1189"/>
                </a:lnTo>
                <a:lnTo>
                  <a:pt x="4379" y="1189"/>
                </a:lnTo>
                <a:lnTo>
                  <a:pt x="4380" y="1189"/>
                </a:lnTo>
                <a:lnTo>
                  <a:pt x="4380" y="1189"/>
                </a:lnTo>
                <a:lnTo>
                  <a:pt x="4380" y="1189"/>
                </a:lnTo>
                <a:lnTo>
                  <a:pt x="4380" y="1189"/>
                </a:lnTo>
                <a:lnTo>
                  <a:pt x="4380" y="1189"/>
                </a:lnTo>
                <a:lnTo>
                  <a:pt x="4381" y="1189"/>
                </a:lnTo>
                <a:lnTo>
                  <a:pt x="4381" y="1189"/>
                </a:lnTo>
                <a:lnTo>
                  <a:pt x="4381" y="1189"/>
                </a:lnTo>
                <a:lnTo>
                  <a:pt x="4382" y="1189"/>
                </a:lnTo>
                <a:lnTo>
                  <a:pt x="4382" y="1189"/>
                </a:lnTo>
                <a:lnTo>
                  <a:pt x="4382" y="1189"/>
                </a:lnTo>
                <a:lnTo>
                  <a:pt x="4382" y="1189"/>
                </a:lnTo>
                <a:lnTo>
                  <a:pt x="4382" y="1189"/>
                </a:lnTo>
                <a:lnTo>
                  <a:pt x="4383" y="1189"/>
                </a:lnTo>
                <a:lnTo>
                  <a:pt x="4383" y="1189"/>
                </a:lnTo>
                <a:lnTo>
                  <a:pt x="4383" y="1189"/>
                </a:lnTo>
                <a:lnTo>
                  <a:pt x="4383" y="1189"/>
                </a:lnTo>
                <a:lnTo>
                  <a:pt x="4384" y="1189"/>
                </a:lnTo>
                <a:lnTo>
                  <a:pt x="4384" y="1189"/>
                </a:lnTo>
                <a:lnTo>
                  <a:pt x="4384" y="1189"/>
                </a:lnTo>
                <a:lnTo>
                  <a:pt x="4385" y="1189"/>
                </a:lnTo>
                <a:lnTo>
                  <a:pt x="4385" y="1189"/>
                </a:lnTo>
                <a:lnTo>
                  <a:pt x="4385" y="1189"/>
                </a:lnTo>
                <a:lnTo>
                  <a:pt x="4385" y="1189"/>
                </a:lnTo>
                <a:lnTo>
                  <a:pt x="4385" y="1189"/>
                </a:lnTo>
                <a:lnTo>
                  <a:pt x="4386" y="1189"/>
                </a:lnTo>
                <a:lnTo>
                  <a:pt x="4386" y="1189"/>
                </a:lnTo>
                <a:lnTo>
                  <a:pt x="4386" y="1189"/>
                </a:lnTo>
                <a:lnTo>
                  <a:pt x="4386" y="1189"/>
                </a:lnTo>
                <a:lnTo>
                  <a:pt x="4387" y="1189"/>
                </a:lnTo>
                <a:lnTo>
                  <a:pt x="4387" y="1189"/>
                </a:lnTo>
                <a:lnTo>
                  <a:pt x="4387" y="1189"/>
                </a:lnTo>
                <a:lnTo>
                  <a:pt x="4387" y="1189"/>
                </a:lnTo>
                <a:lnTo>
                  <a:pt x="4387" y="1189"/>
                </a:lnTo>
                <a:lnTo>
                  <a:pt x="4388" y="1189"/>
                </a:lnTo>
                <a:lnTo>
                  <a:pt x="4388" y="1189"/>
                </a:lnTo>
                <a:lnTo>
                  <a:pt x="4388" y="1189"/>
                </a:lnTo>
                <a:lnTo>
                  <a:pt x="4389" y="1189"/>
                </a:lnTo>
                <a:lnTo>
                  <a:pt x="4389" y="1189"/>
                </a:lnTo>
                <a:lnTo>
                  <a:pt x="4389" y="1189"/>
                </a:lnTo>
                <a:lnTo>
                  <a:pt x="4389" y="1189"/>
                </a:lnTo>
                <a:lnTo>
                  <a:pt x="4389" y="1189"/>
                </a:lnTo>
                <a:lnTo>
                  <a:pt x="4390" y="1189"/>
                </a:lnTo>
                <a:lnTo>
                  <a:pt x="4390" y="1189"/>
                </a:lnTo>
                <a:lnTo>
                  <a:pt x="4390" y="1189"/>
                </a:lnTo>
                <a:lnTo>
                  <a:pt x="4390" y="1189"/>
                </a:lnTo>
                <a:lnTo>
                  <a:pt x="4391" y="1189"/>
                </a:lnTo>
                <a:lnTo>
                  <a:pt x="4391" y="1189"/>
                </a:lnTo>
                <a:lnTo>
                  <a:pt x="4391" y="1189"/>
                </a:lnTo>
                <a:lnTo>
                  <a:pt x="4391" y="1189"/>
                </a:lnTo>
                <a:lnTo>
                  <a:pt x="4391" y="1189"/>
                </a:lnTo>
                <a:lnTo>
                  <a:pt x="4392" y="1189"/>
                </a:lnTo>
                <a:lnTo>
                  <a:pt x="4392" y="1189"/>
                </a:lnTo>
                <a:lnTo>
                  <a:pt x="4392" y="1189"/>
                </a:lnTo>
                <a:lnTo>
                  <a:pt x="4393" y="1189"/>
                </a:lnTo>
                <a:lnTo>
                  <a:pt x="4393" y="1189"/>
                </a:lnTo>
                <a:lnTo>
                  <a:pt x="4393" y="1189"/>
                </a:lnTo>
                <a:lnTo>
                  <a:pt x="4393" y="1189"/>
                </a:lnTo>
                <a:lnTo>
                  <a:pt x="4393" y="1189"/>
                </a:lnTo>
                <a:lnTo>
                  <a:pt x="4394" y="1189"/>
                </a:lnTo>
                <a:lnTo>
                  <a:pt x="4394" y="1189"/>
                </a:lnTo>
                <a:lnTo>
                  <a:pt x="4394" y="1189"/>
                </a:lnTo>
                <a:lnTo>
                  <a:pt x="4394" y="1189"/>
                </a:lnTo>
                <a:lnTo>
                  <a:pt x="4395" y="1189"/>
                </a:lnTo>
                <a:lnTo>
                  <a:pt x="4395" y="1189"/>
                </a:lnTo>
                <a:lnTo>
                  <a:pt x="4395" y="1189"/>
                </a:lnTo>
                <a:lnTo>
                  <a:pt x="4395" y="1189"/>
                </a:lnTo>
                <a:lnTo>
                  <a:pt x="4395" y="1189"/>
                </a:lnTo>
                <a:lnTo>
                  <a:pt x="4396" y="1189"/>
                </a:lnTo>
                <a:lnTo>
                  <a:pt x="4396" y="1189"/>
                </a:lnTo>
                <a:lnTo>
                  <a:pt x="4396" y="1189"/>
                </a:lnTo>
                <a:lnTo>
                  <a:pt x="4397" y="1189"/>
                </a:lnTo>
                <a:lnTo>
                  <a:pt x="4397" y="1189"/>
                </a:lnTo>
                <a:lnTo>
                  <a:pt x="4397" y="1189"/>
                </a:lnTo>
                <a:lnTo>
                  <a:pt x="4397" y="1189"/>
                </a:lnTo>
                <a:lnTo>
                  <a:pt x="4398" y="1189"/>
                </a:lnTo>
                <a:lnTo>
                  <a:pt x="4398" y="1189"/>
                </a:lnTo>
                <a:lnTo>
                  <a:pt x="4398" y="1189"/>
                </a:lnTo>
                <a:lnTo>
                  <a:pt x="4398" y="1189"/>
                </a:lnTo>
                <a:lnTo>
                  <a:pt x="4398" y="1189"/>
                </a:lnTo>
                <a:lnTo>
                  <a:pt x="4399" y="1189"/>
                </a:lnTo>
                <a:lnTo>
                  <a:pt x="4399" y="1189"/>
                </a:lnTo>
                <a:lnTo>
                  <a:pt x="4399" y="1189"/>
                </a:lnTo>
                <a:lnTo>
                  <a:pt x="4400" y="1189"/>
                </a:lnTo>
                <a:lnTo>
                  <a:pt x="4400" y="1189"/>
                </a:lnTo>
                <a:lnTo>
                  <a:pt x="4400" y="1189"/>
                </a:lnTo>
                <a:lnTo>
                  <a:pt x="4400" y="1189"/>
                </a:lnTo>
                <a:lnTo>
                  <a:pt x="4400" y="1189"/>
                </a:lnTo>
                <a:lnTo>
                  <a:pt x="4401" y="1189"/>
                </a:lnTo>
                <a:lnTo>
                  <a:pt x="4401" y="1189"/>
                </a:lnTo>
                <a:lnTo>
                  <a:pt x="4401" y="1189"/>
                </a:lnTo>
                <a:lnTo>
                  <a:pt x="4401" y="1189"/>
                </a:lnTo>
                <a:lnTo>
                  <a:pt x="4402" y="1189"/>
                </a:lnTo>
                <a:lnTo>
                  <a:pt x="4402" y="1189"/>
                </a:lnTo>
                <a:lnTo>
                  <a:pt x="4402" y="1189"/>
                </a:lnTo>
                <a:lnTo>
                  <a:pt x="4402" y="1189"/>
                </a:lnTo>
                <a:lnTo>
                  <a:pt x="4402" y="1189"/>
                </a:lnTo>
                <a:lnTo>
                  <a:pt x="4403" y="1189"/>
                </a:lnTo>
                <a:lnTo>
                  <a:pt x="4403" y="1189"/>
                </a:lnTo>
                <a:lnTo>
                  <a:pt x="4403" y="1189"/>
                </a:lnTo>
                <a:lnTo>
                  <a:pt x="4404" y="1189"/>
                </a:lnTo>
                <a:lnTo>
                  <a:pt x="4404" y="1189"/>
                </a:lnTo>
                <a:lnTo>
                  <a:pt x="4404" y="1189"/>
                </a:lnTo>
                <a:lnTo>
                  <a:pt x="4404" y="1189"/>
                </a:lnTo>
                <a:lnTo>
                  <a:pt x="4404" y="1189"/>
                </a:lnTo>
                <a:lnTo>
                  <a:pt x="4405" y="1189"/>
                </a:lnTo>
                <a:lnTo>
                  <a:pt x="4405" y="1189"/>
                </a:lnTo>
                <a:lnTo>
                  <a:pt x="4405" y="1189"/>
                </a:lnTo>
                <a:lnTo>
                  <a:pt x="4405" y="1189"/>
                </a:lnTo>
                <a:lnTo>
                  <a:pt x="4406" y="1189"/>
                </a:lnTo>
                <a:lnTo>
                  <a:pt x="4406" y="1189"/>
                </a:lnTo>
                <a:lnTo>
                  <a:pt x="4406" y="1189"/>
                </a:lnTo>
                <a:lnTo>
                  <a:pt x="4406" y="1189"/>
                </a:lnTo>
                <a:lnTo>
                  <a:pt x="4406" y="1189"/>
                </a:lnTo>
                <a:lnTo>
                  <a:pt x="4407" y="1189"/>
                </a:lnTo>
                <a:lnTo>
                  <a:pt x="4407" y="1189"/>
                </a:lnTo>
                <a:lnTo>
                  <a:pt x="4407" y="1189"/>
                </a:lnTo>
                <a:lnTo>
                  <a:pt x="4408" y="1189"/>
                </a:lnTo>
                <a:lnTo>
                  <a:pt x="4408" y="1189"/>
                </a:lnTo>
                <a:lnTo>
                  <a:pt x="4408" y="1189"/>
                </a:lnTo>
                <a:lnTo>
                  <a:pt x="4408" y="1189"/>
                </a:lnTo>
                <a:lnTo>
                  <a:pt x="4408" y="1189"/>
                </a:lnTo>
                <a:lnTo>
                  <a:pt x="4409" y="1189"/>
                </a:lnTo>
                <a:lnTo>
                  <a:pt x="4409" y="1189"/>
                </a:lnTo>
                <a:lnTo>
                  <a:pt x="4409" y="1189"/>
                </a:lnTo>
                <a:lnTo>
                  <a:pt x="4409" y="1189"/>
                </a:lnTo>
                <a:lnTo>
                  <a:pt x="4410" y="1189"/>
                </a:lnTo>
                <a:lnTo>
                  <a:pt x="4410" y="1189"/>
                </a:lnTo>
                <a:lnTo>
                  <a:pt x="4410" y="1189"/>
                </a:lnTo>
                <a:lnTo>
                  <a:pt x="4410" y="1189"/>
                </a:lnTo>
                <a:lnTo>
                  <a:pt x="4411" y="1189"/>
                </a:lnTo>
                <a:lnTo>
                  <a:pt x="4411" y="1189"/>
                </a:lnTo>
                <a:lnTo>
                  <a:pt x="4411" y="1189"/>
                </a:lnTo>
                <a:lnTo>
                  <a:pt x="4411" y="1189"/>
                </a:lnTo>
                <a:lnTo>
                  <a:pt x="4412" y="1189"/>
                </a:lnTo>
                <a:lnTo>
                  <a:pt x="4412" y="1189"/>
                </a:lnTo>
                <a:lnTo>
                  <a:pt x="4412" y="1189"/>
                </a:lnTo>
                <a:lnTo>
                  <a:pt x="4412" y="1189"/>
                </a:lnTo>
                <a:lnTo>
                  <a:pt x="4413" y="1189"/>
                </a:lnTo>
                <a:lnTo>
                  <a:pt x="4413" y="1189"/>
                </a:lnTo>
                <a:lnTo>
                  <a:pt x="4413" y="1189"/>
                </a:lnTo>
                <a:lnTo>
                  <a:pt x="4413" y="1189"/>
                </a:lnTo>
                <a:lnTo>
                  <a:pt x="4413" y="1189"/>
                </a:lnTo>
                <a:lnTo>
                  <a:pt x="4414" y="1189"/>
                </a:lnTo>
                <a:lnTo>
                  <a:pt x="4414" y="1189"/>
                </a:lnTo>
                <a:lnTo>
                  <a:pt x="4414" y="1189"/>
                </a:lnTo>
                <a:lnTo>
                  <a:pt x="4415" y="1189"/>
                </a:lnTo>
                <a:lnTo>
                  <a:pt x="4415" y="1189"/>
                </a:lnTo>
                <a:lnTo>
                  <a:pt x="4415" y="1189"/>
                </a:lnTo>
                <a:lnTo>
                  <a:pt x="4415" y="1189"/>
                </a:lnTo>
                <a:lnTo>
                  <a:pt x="4415" y="1189"/>
                </a:lnTo>
                <a:lnTo>
                  <a:pt x="4416" y="1189"/>
                </a:lnTo>
                <a:lnTo>
                  <a:pt x="4416" y="1189"/>
                </a:lnTo>
                <a:lnTo>
                  <a:pt x="4416" y="1189"/>
                </a:lnTo>
                <a:lnTo>
                  <a:pt x="4416" y="1189"/>
                </a:lnTo>
                <a:lnTo>
                  <a:pt x="4417" y="1189"/>
                </a:lnTo>
                <a:lnTo>
                  <a:pt x="4417" y="1189"/>
                </a:lnTo>
                <a:lnTo>
                  <a:pt x="4417" y="1189"/>
                </a:lnTo>
                <a:lnTo>
                  <a:pt x="4417" y="1189"/>
                </a:lnTo>
                <a:lnTo>
                  <a:pt x="4417" y="1189"/>
                </a:lnTo>
                <a:lnTo>
                  <a:pt x="4418" y="1189"/>
                </a:lnTo>
                <a:lnTo>
                  <a:pt x="4418" y="1189"/>
                </a:lnTo>
                <a:lnTo>
                  <a:pt x="4418" y="1189"/>
                </a:lnTo>
                <a:lnTo>
                  <a:pt x="4419" y="1189"/>
                </a:lnTo>
                <a:lnTo>
                  <a:pt x="4419" y="1189"/>
                </a:lnTo>
                <a:lnTo>
                  <a:pt x="4419" y="1189"/>
                </a:lnTo>
                <a:lnTo>
                  <a:pt x="4419" y="1189"/>
                </a:lnTo>
                <a:lnTo>
                  <a:pt x="4419" y="1189"/>
                </a:lnTo>
                <a:lnTo>
                  <a:pt x="4420" y="1189"/>
                </a:lnTo>
                <a:lnTo>
                  <a:pt x="4420" y="1189"/>
                </a:lnTo>
                <a:lnTo>
                  <a:pt x="4420" y="1189"/>
                </a:lnTo>
                <a:lnTo>
                  <a:pt x="4420" y="1189"/>
                </a:lnTo>
                <a:lnTo>
                  <a:pt x="4421" y="1189"/>
                </a:lnTo>
                <a:lnTo>
                  <a:pt x="4421" y="1189"/>
                </a:lnTo>
                <a:lnTo>
                  <a:pt x="4421" y="1189"/>
                </a:lnTo>
                <a:lnTo>
                  <a:pt x="4421" y="1189"/>
                </a:lnTo>
                <a:lnTo>
                  <a:pt x="4421" y="1189"/>
                </a:lnTo>
                <a:lnTo>
                  <a:pt x="4422" y="1189"/>
                </a:lnTo>
                <a:lnTo>
                  <a:pt x="4422" y="1189"/>
                </a:lnTo>
                <a:lnTo>
                  <a:pt x="4422" y="1189"/>
                </a:lnTo>
                <a:lnTo>
                  <a:pt x="4423" y="1189"/>
                </a:lnTo>
                <a:lnTo>
                  <a:pt x="4423" y="1189"/>
                </a:lnTo>
                <a:lnTo>
                  <a:pt x="4423" y="1189"/>
                </a:lnTo>
                <a:lnTo>
                  <a:pt x="4423" y="1189"/>
                </a:lnTo>
                <a:lnTo>
                  <a:pt x="4423" y="1189"/>
                </a:lnTo>
                <a:lnTo>
                  <a:pt x="4424" y="1189"/>
                </a:lnTo>
                <a:lnTo>
                  <a:pt x="4424" y="1189"/>
                </a:lnTo>
                <a:lnTo>
                  <a:pt x="4424" y="1189"/>
                </a:lnTo>
                <a:lnTo>
                  <a:pt x="4424" y="1189"/>
                </a:lnTo>
                <a:lnTo>
                  <a:pt x="4425" y="1189"/>
                </a:lnTo>
                <a:lnTo>
                  <a:pt x="4425" y="1189"/>
                </a:lnTo>
                <a:lnTo>
                  <a:pt x="4425" y="1189"/>
                </a:lnTo>
                <a:lnTo>
                  <a:pt x="4425" y="1189"/>
                </a:lnTo>
                <a:lnTo>
                  <a:pt x="4426" y="1189"/>
                </a:lnTo>
                <a:lnTo>
                  <a:pt x="4426" y="1189"/>
                </a:lnTo>
                <a:lnTo>
                  <a:pt x="4426" y="1189"/>
                </a:lnTo>
                <a:lnTo>
                  <a:pt x="4426" y="1189"/>
                </a:lnTo>
                <a:lnTo>
                  <a:pt x="4427" y="1189"/>
                </a:lnTo>
                <a:lnTo>
                  <a:pt x="4427" y="1189"/>
                </a:lnTo>
                <a:lnTo>
                  <a:pt x="4427" y="1189"/>
                </a:lnTo>
                <a:lnTo>
                  <a:pt x="4427" y="1189"/>
                </a:lnTo>
                <a:lnTo>
                  <a:pt x="4428" y="1189"/>
                </a:lnTo>
                <a:lnTo>
                  <a:pt x="4428" y="1189"/>
                </a:lnTo>
                <a:lnTo>
                  <a:pt x="4428" y="1189"/>
                </a:lnTo>
                <a:lnTo>
                  <a:pt x="4428" y="1189"/>
                </a:lnTo>
                <a:lnTo>
                  <a:pt x="4428" y="1189"/>
                </a:lnTo>
                <a:lnTo>
                  <a:pt x="4429" y="1189"/>
                </a:lnTo>
                <a:lnTo>
                  <a:pt x="4429" y="1189"/>
                </a:lnTo>
                <a:lnTo>
                  <a:pt x="4429" y="1189"/>
                </a:lnTo>
                <a:lnTo>
                  <a:pt x="4429" y="1189"/>
                </a:lnTo>
                <a:lnTo>
                  <a:pt x="4430" y="1189"/>
                </a:lnTo>
                <a:lnTo>
                  <a:pt x="4430" y="1189"/>
                </a:lnTo>
                <a:lnTo>
                  <a:pt x="4430" y="1189"/>
                </a:lnTo>
                <a:lnTo>
                  <a:pt x="4430" y="1189"/>
                </a:lnTo>
                <a:lnTo>
                  <a:pt x="4431" y="1189"/>
                </a:lnTo>
                <a:lnTo>
                  <a:pt x="4431" y="1189"/>
                </a:lnTo>
                <a:lnTo>
                  <a:pt x="4431" y="1189"/>
                </a:lnTo>
                <a:lnTo>
                  <a:pt x="4431" y="1189"/>
                </a:lnTo>
                <a:lnTo>
                  <a:pt x="4432" y="1189"/>
                </a:lnTo>
                <a:lnTo>
                  <a:pt x="4432" y="1189"/>
                </a:lnTo>
                <a:lnTo>
                  <a:pt x="4432" y="1189"/>
                </a:lnTo>
                <a:lnTo>
                  <a:pt x="4432" y="1189"/>
                </a:lnTo>
                <a:lnTo>
                  <a:pt x="4432" y="1189"/>
                </a:lnTo>
                <a:lnTo>
                  <a:pt x="4433" y="1189"/>
                </a:lnTo>
                <a:lnTo>
                  <a:pt x="4433" y="1189"/>
                </a:lnTo>
                <a:lnTo>
                  <a:pt x="4433" y="1189"/>
                </a:lnTo>
                <a:lnTo>
                  <a:pt x="4434" y="1189"/>
                </a:lnTo>
                <a:lnTo>
                  <a:pt x="4434" y="1189"/>
                </a:lnTo>
                <a:lnTo>
                  <a:pt x="4434" y="1189"/>
                </a:lnTo>
                <a:lnTo>
                  <a:pt x="4434" y="1189"/>
                </a:lnTo>
                <a:lnTo>
                  <a:pt x="4434" y="1189"/>
                </a:lnTo>
                <a:lnTo>
                  <a:pt x="4435" y="1189"/>
                </a:lnTo>
                <a:lnTo>
                  <a:pt x="4435" y="1189"/>
                </a:lnTo>
                <a:lnTo>
                  <a:pt x="4435" y="1189"/>
                </a:lnTo>
                <a:lnTo>
                  <a:pt x="4435" y="1189"/>
                </a:lnTo>
                <a:lnTo>
                  <a:pt x="4436" y="1189"/>
                </a:lnTo>
                <a:lnTo>
                  <a:pt x="4436" y="1189"/>
                </a:lnTo>
                <a:lnTo>
                  <a:pt x="4436" y="1189"/>
                </a:lnTo>
                <a:lnTo>
                  <a:pt x="4436" y="1189"/>
                </a:lnTo>
                <a:lnTo>
                  <a:pt x="4436" y="1189"/>
                </a:lnTo>
                <a:lnTo>
                  <a:pt x="4437" y="1189"/>
                </a:lnTo>
                <a:lnTo>
                  <a:pt x="4437" y="1189"/>
                </a:lnTo>
                <a:lnTo>
                  <a:pt x="4437" y="1189"/>
                </a:lnTo>
                <a:lnTo>
                  <a:pt x="4438" y="1189"/>
                </a:lnTo>
                <a:lnTo>
                  <a:pt x="4438" y="1189"/>
                </a:lnTo>
                <a:lnTo>
                  <a:pt x="4438" y="1189"/>
                </a:lnTo>
                <a:lnTo>
                  <a:pt x="4438" y="1189"/>
                </a:lnTo>
                <a:lnTo>
                  <a:pt x="4439" y="1189"/>
                </a:lnTo>
                <a:lnTo>
                  <a:pt x="4439" y="1189"/>
                </a:lnTo>
                <a:lnTo>
                  <a:pt x="4439" y="1189"/>
                </a:lnTo>
                <a:lnTo>
                  <a:pt x="4439" y="1189"/>
                </a:lnTo>
                <a:lnTo>
                  <a:pt x="4439" y="1189"/>
                </a:lnTo>
                <a:lnTo>
                  <a:pt x="4440" y="1189"/>
                </a:lnTo>
                <a:lnTo>
                  <a:pt x="4440" y="1189"/>
                </a:lnTo>
                <a:lnTo>
                  <a:pt x="4440" y="1189"/>
                </a:lnTo>
                <a:lnTo>
                  <a:pt x="4440" y="1189"/>
                </a:lnTo>
                <a:lnTo>
                  <a:pt x="4441" y="1189"/>
                </a:lnTo>
                <a:lnTo>
                  <a:pt x="4441" y="1189"/>
                </a:lnTo>
                <a:lnTo>
                  <a:pt x="4441" y="1189"/>
                </a:lnTo>
                <a:lnTo>
                  <a:pt x="4441" y="1189"/>
                </a:lnTo>
                <a:lnTo>
                  <a:pt x="4442" y="1189"/>
                </a:lnTo>
                <a:lnTo>
                  <a:pt x="4442" y="1189"/>
                </a:lnTo>
                <a:lnTo>
                  <a:pt x="4442" y="1189"/>
                </a:lnTo>
                <a:lnTo>
                  <a:pt x="4442" y="1189"/>
                </a:lnTo>
                <a:lnTo>
                  <a:pt x="4443" y="1189"/>
                </a:lnTo>
                <a:lnTo>
                  <a:pt x="4443" y="1189"/>
                </a:lnTo>
                <a:lnTo>
                  <a:pt x="4443" y="1189"/>
                </a:lnTo>
                <a:lnTo>
                  <a:pt x="4443" y="1189"/>
                </a:lnTo>
                <a:lnTo>
                  <a:pt x="4443" y="1189"/>
                </a:lnTo>
                <a:lnTo>
                  <a:pt x="4444" y="1189"/>
                </a:lnTo>
                <a:lnTo>
                  <a:pt x="4444" y="1189"/>
                </a:lnTo>
                <a:lnTo>
                  <a:pt x="4444" y="1189"/>
                </a:lnTo>
                <a:lnTo>
                  <a:pt x="4444" y="1189"/>
                </a:lnTo>
                <a:lnTo>
                  <a:pt x="4445" y="1189"/>
                </a:lnTo>
                <a:lnTo>
                  <a:pt x="4445" y="1189"/>
                </a:lnTo>
                <a:lnTo>
                  <a:pt x="4445" y="1189"/>
                </a:lnTo>
                <a:lnTo>
                  <a:pt x="4445" y="1189"/>
                </a:lnTo>
                <a:lnTo>
                  <a:pt x="4446" y="1189"/>
                </a:lnTo>
                <a:lnTo>
                  <a:pt x="4446" y="1189"/>
                </a:lnTo>
                <a:lnTo>
                  <a:pt x="4446" y="1189"/>
                </a:lnTo>
                <a:lnTo>
                  <a:pt x="4446" y="1189"/>
                </a:lnTo>
                <a:lnTo>
                  <a:pt x="4447" y="1189"/>
                </a:lnTo>
                <a:lnTo>
                  <a:pt x="4447" y="1189"/>
                </a:lnTo>
                <a:lnTo>
                  <a:pt x="4447" y="1189"/>
                </a:lnTo>
                <a:lnTo>
                  <a:pt x="4447" y="1189"/>
                </a:lnTo>
                <a:lnTo>
                  <a:pt x="4447" y="1189"/>
                </a:lnTo>
                <a:lnTo>
                  <a:pt x="4448" y="1189"/>
                </a:lnTo>
                <a:lnTo>
                  <a:pt x="4448" y="1189"/>
                </a:lnTo>
                <a:lnTo>
                  <a:pt x="4448" y="1189"/>
                </a:lnTo>
                <a:lnTo>
                  <a:pt x="4448" y="1189"/>
                </a:lnTo>
                <a:lnTo>
                  <a:pt x="4449" y="1189"/>
                </a:lnTo>
                <a:lnTo>
                  <a:pt x="4449" y="1189"/>
                </a:lnTo>
                <a:lnTo>
                  <a:pt x="4449" y="1189"/>
                </a:lnTo>
                <a:lnTo>
                  <a:pt x="4449" y="1189"/>
                </a:lnTo>
                <a:lnTo>
                  <a:pt x="4450" y="1189"/>
                </a:lnTo>
                <a:lnTo>
                  <a:pt x="4450" y="1189"/>
                </a:lnTo>
                <a:lnTo>
                  <a:pt x="4450" y="1189"/>
                </a:lnTo>
                <a:lnTo>
                  <a:pt x="4450" y="1189"/>
                </a:lnTo>
                <a:lnTo>
                  <a:pt x="4451" y="1189"/>
                </a:lnTo>
                <a:lnTo>
                  <a:pt x="4451" y="1189"/>
                </a:lnTo>
                <a:lnTo>
                  <a:pt x="4451" y="1189"/>
                </a:lnTo>
                <a:lnTo>
                  <a:pt x="4451" y="1189"/>
                </a:lnTo>
                <a:lnTo>
                  <a:pt x="4452" y="1189"/>
                </a:lnTo>
                <a:lnTo>
                  <a:pt x="4452" y="1189"/>
                </a:lnTo>
                <a:lnTo>
                  <a:pt x="4452" y="1189"/>
                </a:lnTo>
                <a:lnTo>
                  <a:pt x="4452" y="1189"/>
                </a:lnTo>
                <a:lnTo>
                  <a:pt x="4452" y="1189"/>
                </a:lnTo>
                <a:lnTo>
                  <a:pt x="4453" y="1189"/>
                </a:lnTo>
                <a:lnTo>
                  <a:pt x="4453" y="1189"/>
                </a:lnTo>
                <a:lnTo>
                  <a:pt x="4453" y="1189"/>
                </a:lnTo>
                <a:lnTo>
                  <a:pt x="4454" y="1189"/>
                </a:lnTo>
                <a:lnTo>
                  <a:pt x="4454" y="1189"/>
                </a:lnTo>
                <a:lnTo>
                  <a:pt x="4454" y="1189"/>
                </a:lnTo>
                <a:lnTo>
                  <a:pt x="4454" y="1189"/>
                </a:lnTo>
                <a:lnTo>
                  <a:pt x="4454" y="1189"/>
                </a:lnTo>
                <a:lnTo>
                  <a:pt x="4455" y="1189"/>
                </a:lnTo>
                <a:lnTo>
                  <a:pt x="4455" y="1189"/>
                </a:lnTo>
                <a:lnTo>
                  <a:pt x="4455" y="1189"/>
                </a:lnTo>
                <a:lnTo>
                  <a:pt x="4455" y="1189"/>
                </a:lnTo>
                <a:lnTo>
                  <a:pt x="4456" y="1189"/>
                </a:lnTo>
                <a:lnTo>
                  <a:pt x="4456" y="1189"/>
                </a:lnTo>
                <a:lnTo>
                  <a:pt x="4456" y="1189"/>
                </a:lnTo>
                <a:lnTo>
                  <a:pt x="4456" y="1189"/>
                </a:lnTo>
                <a:lnTo>
                  <a:pt x="4457" y="1189"/>
                </a:lnTo>
                <a:lnTo>
                  <a:pt x="4457" y="1189"/>
                </a:lnTo>
                <a:lnTo>
                  <a:pt x="4457" y="1189"/>
                </a:lnTo>
                <a:lnTo>
                  <a:pt x="4457" y="1189"/>
                </a:lnTo>
                <a:lnTo>
                  <a:pt x="4458" y="1189"/>
                </a:lnTo>
                <a:lnTo>
                  <a:pt x="4458" y="1189"/>
                </a:lnTo>
                <a:lnTo>
                  <a:pt x="4458" y="1189"/>
                </a:lnTo>
                <a:lnTo>
                  <a:pt x="4458" y="1189"/>
                </a:lnTo>
                <a:lnTo>
                  <a:pt x="4458" y="1189"/>
                </a:lnTo>
                <a:lnTo>
                  <a:pt x="4459" y="1189"/>
                </a:lnTo>
                <a:lnTo>
                  <a:pt x="4459" y="1189"/>
                </a:lnTo>
                <a:lnTo>
                  <a:pt x="4459" y="1189"/>
                </a:lnTo>
                <a:lnTo>
                  <a:pt x="4459" y="1189"/>
                </a:lnTo>
                <a:lnTo>
                  <a:pt x="4460" y="1189"/>
                </a:lnTo>
                <a:lnTo>
                  <a:pt x="4460" y="1189"/>
                </a:lnTo>
                <a:lnTo>
                  <a:pt x="4460" y="1189"/>
                </a:lnTo>
                <a:lnTo>
                  <a:pt x="4460" y="1189"/>
                </a:lnTo>
                <a:lnTo>
                  <a:pt x="4461" y="1189"/>
                </a:lnTo>
                <a:lnTo>
                  <a:pt x="4461" y="1189"/>
                </a:lnTo>
                <a:lnTo>
                  <a:pt x="4461" y="1189"/>
                </a:lnTo>
                <a:lnTo>
                  <a:pt x="4461" y="1189"/>
                </a:lnTo>
                <a:lnTo>
                  <a:pt x="4462" y="1189"/>
                </a:lnTo>
                <a:lnTo>
                  <a:pt x="4462" y="1189"/>
                </a:lnTo>
                <a:lnTo>
                  <a:pt x="4462" y="1189"/>
                </a:lnTo>
                <a:lnTo>
                  <a:pt x="4462" y="1189"/>
                </a:lnTo>
                <a:lnTo>
                  <a:pt x="4462" y="1189"/>
                </a:lnTo>
                <a:lnTo>
                  <a:pt x="4463" y="1189"/>
                </a:lnTo>
                <a:lnTo>
                  <a:pt x="4463" y="1189"/>
                </a:lnTo>
                <a:lnTo>
                  <a:pt x="4463" y="1189"/>
                </a:lnTo>
                <a:lnTo>
                  <a:pt x="4463" y="1189"/>
                </a:lnTo>
                <a:lnTo>
                  <a:pt x="4464" y="1189"/>
                </a:lnTo>
                <a:lnTo>
                  <a:pt x="4464" y="1189"/>
                </a:lnTo>
                <a:lnTo>
                  <a:pt x="4464" y="1189"/>
                </a:lnTo>
                <a:lnTo>
                  <a:pt x="4465" y="1189"/>
                </a:lnTo>
                <a:lnTo>
                  <a:pt x="4465" y="1189"/>
                </a:lnTo>
                <a:lnTo>
                  <a:pt x="4465" y="1189"/>
                </a:lnTo>
                <a:lnTo>
                  <a:pt x="4465" y="1189"/>
                </a:lnTo>
                <a:lnTo>
                  <a:pt x="4465" y="1189"/>
                </a:lnTo>
                <a:lnTo>
                  <a:pt x="4466" y="1189"/>
                </a:lnTo>
                <a:lnTo>
                  <a:pt x="4466" y="1189"/>
                </a:lnTo>
                <a:lnTo>
                  <a:pt x="4466" y="1189"/>
                </a:lnTo>
                <a:lnTo>
                  <a:pt x="4466" y="1189"/>
                </a:lnTo>
                <a:lnTo>
                  <a:pt x="4467" y="1189"/>
                </a:lnTo>
                <a:lnTo>
                  <a:pt x="4467" y="1189"/>
                </a:lnTo>
                <a:lnTo>
                  <a:pt x="4467" y="1189"/>
                </a:lnTo>
                <a:lnTo>
                  <a:pt x="4467" y="1189"/>
                </a:lnTo>
                <a:lnTo>
                  <a:pt x="4467" y="1189"/>
                </a:lnTo>
                <a:lnTo>
                  <a:pt x="4468" y="1189"/>
                </a:lnTo>
                <a:lnTo>
                  <a:pt x="4468" y="1189"/>
                </a:lnTo>
                <a:lnTo>
                  <a:pt x="4468" y="1189"/>
                </a:lnTo>
                <a:lnTo>
                  <a:pt x="4469" y="1189"/>
                </a:lnTo>
                <a:lnTo>
                  <a:pt x="4469" y="1189"/>
                </a:lnTo>
                <a:lnTo>
                  <a:pt x="4469" y="1189"/>
                </a:lnTo>
                <a:lnTo>
                  <a:pt x="4469" y="1189"/>
                </a:lnTo>
                <a:lnTo>
                  <a:pt x="4469" y="1189"/>
                </a:lnTo>
                <a:lnTo>
                  <a:pt x="4470" y="1189"/>
                </a:lnTo>
                <a:lnTo>
                  <a:pt x="4470" y="1189"/>
                </a:lnTo>
                <a:lnTo>
                  <a:pt x="4470" y="1189"/>
                </a:lnTo>
                <a:lnTo>
                  <a:pt x="4470" y="1189"/>
                </a:lnTo>
                <a:lnTo>
                  <a:pt x="4471" y="1189"/>
                </a:lnTo>
                <a:lnTo>
                  <a:pt x="4471" y="1189"/>
                </a:lnTo>
                <a:lnTo>
                  <a:pt x="4471" y="1189"/>
                </a:lnTo>
                <a:lnTo>
                  <a:pt x="4471" y="1189"/>
                </a:lnTo>
                <a:lnTo>
                  <a:pt x="4471" y="1189"/>
                </a:lnTo>
                <a:lnTo>
                  <a:pt x="4472" y="1189"/>
                </a:lnTo>
                <a:lnTo>
                  <a:pt x="4472" y="1189"/>
                </a:lnTo>
                <a:lnTo>
                  <a:pt x="4472" y="1189"/>
                </a:lnTo>
                <a:lnTo>
                  <a:pt x="4473" y="1189"/>
                </a:lnTo>
                <a:lnTo>
                  <a:pt x="4473" y="1189"/>
                </a:lnTo>
                <a:lnTo>
                  <a:pt x="4473" y="1189"/>
                </a:lnTo>
                <a:lnTo>
                  <a:pt x="4473" y="1189"/>
                </a:lnTo>
                <a:lnTo>
                  <a:pt x="4473" y="1189"/>
                </a:lnTo>
                <a:lnTo>
                  <a:pt x="4474" y="1189"/>
                </a:lnTo>
                <a:lnTo>
                  <a:pt x="4474" y="1189"/>
                </a:lnTo>
                <a:lnTo>
                  <a:pt x="4474" y="1189"/>
                </a:lnTo>
                <a:lnTo>
                  <a:pt x="4474" y="1189"/>
                </a:lnTo>
                <a:lnTo>
                  <a:pt x="4475" y="1189"/>
                </a:lnTo>
                <a:lnTo>
                  <a:pt x="4475" y="1189"/>
                </a:lnTo>
                <a:lnTo>
                  <a:pt x="4475" y="1189"/>
                </a:lnTo>
                <a:lnTo>
                  <a:pt x="4475" y="1189"/>
                </a:lnTo>
                <a:lnTo>
                  <a:pt x="4476" y="1189"/>
                </a:lnTo>
                <a:lnTo>
                  <a:pt x="4476" y="1189"/>
                </a:lnTo>
                <a:lnTo>
                  <a:pt x="4476" y="1189"/>
                </a:lnTo>
                <a:lnTo>
                  <a:pt x="4476" y="1189"/>
                </a:lnTo>
                <a:lnTo>
                  <a:pt x="4477" y="1189"/>
                </a:lnTo>
                <a:lnTo>
                  <a:pt x="4477" y="1189"/>
                </a:lnTo>
                <a:lnTo>
                  <a:pt x="4477" y="1189"/>
                </a:lnTo>
                <a:lnTo>
                  <a:pt x="4477" y="1189"/>
                </a:lnTo>
                <a:lnTo>
                  <a:pt x="4478" y="1189"/>
                </a:lnTo>
                <a:lnTo>
                  <a:pt x="4478" y="1189"/>
                </a:lnTo>
                <a:lnTo>
                  <a:pt x="4478" y="1189"/>
                </a:lnTo>
                <a:lnTo>
                  <a:pt x="4478" y="1189"/>
                </a:lnTo>
                <a:lnTo>
                  <a:pt x="4478" y="1189"/>
                </a:lnTo>
                <a:lnTo>
                  <a:pt x="4479" y="1189"/>
                </a:lnTo>
                <a:lnTo>
                  <a:pt x="4479" y="1189"/>
                </a:lnTo>
                <a:lnTo>
                  <a:pt x="4479" y="1189"/>
                </a:lnTo>
                <a:lnTo>
                  <a:pt x="4480" y="1189"/>
                </a:lnTo>
                <a:lnTo>
                  <a:pt x="4480" y="1189"/>
                </a:lnTo>
                <a:lnTo>
                  <a:pt x="4480" y="1189"/>
                </a:lnTo>
                <a:lnTo>
                  <a:pt x="4480" y="1189"/>
                </a:lnTo>
                <a:lnTo>
                  <a:pt x="4480" y="1189"/>
                </a:lnTo>
                <a:lnTo>
                  <a:pt x="4481" y="1189"/>
                </a:lnTo>
                <a:lnTo>
                  <a:pt x="4481" y="1189"/>
                </a:lnTo>
                <a:lnTo>
                  <a:pt x="4481" y="1189"/>
                </a:lnTo>
                <a:lnTo>
                  <a:pt x="4481" y="1189"/>
                </a:lnTo>
                <a:lnTo>
                  <a:pt x="4482" y="1189"/>
                </a:lnTo>
                <a:lnTo>
                  <a:pt x="4482" y="1189"/>
                </a:lnTo>
                <a:lnTo>
                  <a:pt x="4482" y="1189"/>
                </a:lnTo>
                <a:lnTo>
                  <a:pt x="4482" y="1189"/>
                </a:lnTo>
                <a:lnTo>
                  <a:pt x="4482" y="1189"/>
                </a:lnTo>
                <a:lnTo>
                  <a:pt x="4483" y="1189"/>
                </a:lnTo>
                <a:lnTo>
                  <a:pt x="4483" y="1189"/>
                </a:lnTo>
                <a:lnTo>
                  <a:pt x="4483" y="1189"/>
                </a:lnTo>
                <a:lnTo>
                  <a:pt x="4484" y="1189"/>
                </a:lnTo>
                <a:lnTo>
                  <a:pt x="4484" y="1189"/>
                </a:lnTo>
                <a:lnTo>
                  <a:pt x="4484" y="1189"/>
                </a:lnTo>
                <a:lnTo>
                  <a:pt x="4484" y="1189"/>
                </a:lnTo>
                <a:lnTo>
                  <a:pt x="4484" y="1189"/>
                </a:lnTo>
                <a:lnTo>
                  <a:pt x="4485" y="1189"/>
                </a:lnTo>
                <a:lnTo>
                  <a:pt x="4485" y="1189"/>
                </a:lnTo>
                <a:lnTo>
                  <a:pt x="4485" y="1189"/>
                </a:lnTo>
                <a:lnTo>
                  <a:pt x="4485" y="1189"/>
                </a:lnTo>
                <a:lnTo>
                  <a:pt x="4486" y="1189"/>
                </a:lnTo>
                <a:lnTo>
                  <a:pt x="4486" y="1189"/>
                </a:lnTo>
                <a:lnTo>
                  <a:pt x="4486" y="1189"/>
                </a:lnTo>
                <a:lnTo>
                  <a:pt x="4486" y="1189"/>
                </a:lnTo>
                <a:lnTo>
                  <a:pt x="4486" y="1189"/>
                </a:lnTo>
                <a:lnTo>
                  <a:pt x="4487" y="1189"/>
                </a:lnTo>
                <a:lnTo>
                  <a:pt x="4487" y="1189"/>
                </a:lnTo>
                <a:lnTo>
                  <a:pt x="4487" y="1189"/>
                </a:lnTo>
                <a:lnTo>
                  <a:pt x="4488" y="1189"/>
                </a:lnTo>
                <a:lnTo>
                  <a:pt x="4488" y="1189"/>
                </a:lnTo>
                <a:lnTo>
                  <a:pt x="4488" y="1189"/>
                </a:lnTo>
                <a:lnTo>
                  <a:pt x="4488" y="1189"/>
                </a:lnTo>
                <a:lnTo>
                  <a:pt x="4488" y="1189"/>
                </a:lnTo>
                <a:lnTo>
                  <a:pt x="4489" y="1189"/>
                </a:lnTo>
                <a:lnTo>
                  <a:pt x="4489" y="1189"/>
                </a:lnTo>
                <a:lnTo>
                  <a:pt x="4489" y="1189"/>
                </a:lnTo>
                <a:lnTo>
                  <a:pt x="4489" y="1189"/>
                </a:lnTo>
                <a:lnTo>
                  <a:pt x="4490" y="1189"/>
                </a:lnTo>
                <a:lnTo>
                  <a:pt x="4490" y="1189"/>
                </a:lnTo>
                <a:lnTo>
                  <a:pt x="4490" y="1189"/>
                </a:lnTo>
                <a:lnTo>
                  <a:pt x="4490" y="1189"/>
                </a:lnTo>
                <a:lnTo>
                  <a:pt x="4490" y="1189"/>
                </a:lnTo>
                <a:lnTo>
                  <a:pt x="4491" y="1189"/>
                </a:lnTo>
                <a:lnTo>
                  <a:pt x="4491" y="1189"/>
                </a:lnTo>
                <a:lnTo>
                  <a:pt x="4491" y="1189"/>
                </a:lnTo>
                <a:lnTo>
                  <a:pt x="4492" y="1189"/>
                </a:lnTo>
                <a:lnTo>
                  <a:pt x="4492" y="1189"/>
                </a:lnTo>
                <a:lnTo>
                  <a:pt x="4492" y="1189"/>
                </a:lnTo>
                <a:lnTo>
                  <a:pt x="4492" y="1189"/>
                </a:lnTo>
                <a:lnTo>
                  <a:pt x="4493" y="1189"/>
                </a:lnTo>
                <a:lnTo>
                  <a:pt x="4493" y="1189"/>
                </a:lnTo>
                <a:lnTo>
                  <a:pt x="4493" y="1189"/>
                </a:lnTo>
                <a:lnTo>
                  <a:pt x="4493" y="1189"/>
                </a:lnTo>
                <a:lnTo>
                  <a:pt x="4493" y="1189"/>
                </a:lnTo>
                <a:lnTo>
                  <a:pt x="4494" y="1189"/>
                </a:lnTo>
                <a:lnTo>
                  <a:pt x="4494" y="1189"/>
                </a:lnTo>
                <a:lnTo>
                  <a:pt x="4494" y="1189"/>
                </a:lnTo>
                <a:lnTo>
                  <a:pt x="4495" y="1189"/>
                </a:lnTo>
                <a:lnTo>
                  <a:pt x="4495" y="1189"/>
                </a:lnTo>
                <a:lnTo>
                  <a:pt x="4495" y="1189"/>
                </a:lnTo>
                <a:lnTo>
                  <a:pt x="4495" y="1189"/>
                </a:lnTo>
                <a:lnTo>
                  <a:pt x="4495" y="1189"/>
                </a:lnTo>
                <a:lnTo>
                  <a:pt x="4496" y="1189"/>
                </a:lnTo>
                <a:lnTo>
                  <a:pt x="4496" y="1189"/>
                </a:lnTo>
                <a:lnTo>
                  <a:pt x="4496" y="1189"/>
                </a:lnTo>
                <a:lnTo>
                  <a:pt x="4496" y="1189"/>
                </a:lnTo>
                <a:lnTo>
                  <a:pt x="4497" y="1189"/>
                </a:lnTo>
                <a:lnTo>
                  <a:pt x="4497" y="1189"/>
                </a:lnTo>
                <a:lnTo>
                  <a:pt x="4497" y="1189"/>
                </a:lnTo>
                <a:lnTo>
                  <a:pt x="4497" y="1189"/>
                </a:lnTo>
                <a:lnTo>
                  <a:pt x="4497" y="1189"/>
                </a:lnTo>
                <a:lnTo>
                  <a:pt x="4498" y="1189"/>
                </a:lnTo>
                <a:lnTo>
                  <a:pt x="4498" y="1189"/>
                </a:lnTo>
                <a:lnTo>
                  <a:pt x="4498" y="1189"/>
                </a:lnTo>
                <a:lnTo>
                  <a:pt x="4499" y="1189"/>
                </a:lnTo>
                <a:lnTo>
                  <a:pt x="4499" y="1189"/>
                </a:lnTo>
                <a:lnTo>
                  <a:pt x="4499" y="1189"/>
                </a:lnTo>
                <a:lnTo>
                  <a:pt x="4499" y="1189"/>
                </a:lnTo>
                <a:lnTo>
                  <a:pt x="4499" y="1189"/>
                </a:lnTo>
                <a:lnTo>
                  <a:pt x="4500" y="1189"/>
                </a:lnTo>
                <a:lnTo>
                  <a:pt x="4500" y="1189"/>
                </a:lnTo>
                <a:lnTo>
                  <a:pt x="4500" y="1189"/>
                </a:lnTo>
                <a:lnTo>
                  <a:pt x="4500" y="1189"/>
                </a:lnTo>
                <a:lnTo>
                  <a:pt x="4501" y="1189"/>
                </a:lnTo>
                <a:lnTo>
                  <a:pt x="4501" y="1189"/>
                </a:lnTo>
                <a:lnTo>
                  <a:pt x="4501" y="1189"/>
                </a:lnTo>
                <a:lnTo>
                  <a:pt x="4501" y="1189"/>
                </a:lnTo>
                <a:lnTo>
                  <a:pt x="4501" y="1189"/>
                </a:lnTo>
                <a:lnTo>
                  <a:pt x="4502" y="1189"/>
                </a:lnTo>
                <a:lnTo>
                  <a:pt x="4502" y="1189"/>
                </a:lnTo>
                <a:lnTo>
                  <a:pt x="4502" y="1189"/>
                </a:lnTo>
                <a:lnTo>
                  <a:pt x="4503" y="1189"/>
                </a:lnTo>
                <a:lnTo>
                  <a:pt x="4503" y="1189"/>
                </a:lnTo>
                <a:lnTo>
                  <a:pt x="4503" y="1189"/>
                </a:lnTo>
                <a:lnTo>
                  <a:pt x="4503" y="1189"/>
                </a:lnTo>
                <a:lnTo>
                  <a:pt x="4503" y="1189"/>
                </a:lnTo>
                <a:lnTo>
                  <a:pt x="4504" y="1189"/>
                </a:lnTo>
                <a:lnTo>
                  <a:pt x="4504" y="1189"/>
                </a:lnTo>
                <a:lnTo>
                  <a:pt x="4504" y="1189"/>
                </a:lnTo>
                <a:lnTo>
                  <a:pt x="4504" y="1189"/>
                </a:lnTo>
                <a:lnTo>
                  <a:pt x="4505" y="1189"/>
                </a:lnTo>
                <a:lnTo>
                  <a:pt x="4505" y="1189"/>
                </a:lnTo>
                <a:lnTo>
                  <a:pt x="4505" y="1189"/>
                </a:lnTo>
                <a:lnTo>
                  <a:pt x="4506" y="1189"/>
                </a:lnTo>
                <a:lnTo>
                  <a:pt x="4506" y="1189"/>
                </a:lnTo>
                <a:lnTo>
                  <a:pt x="4506" y="1189"/>
                </a:lnTo>
                <a:lnTo>
                  <a:pt x="4506" y="1189"/>
                </a:lnTo>
                <a:lnTo>
                  <a:pt x="4506" y="1189"/>
                </a:lnTo>
                <a:lnTo>
                  <a:pt x="4507" y="1189"/>
                </a:lnTo>
                <a:lnTo>
                  <a:pt x="4507" y="1189"/>
                </a:lnTo>
                <a:lnTo>
                  <a:pt x="4507" y="1189"/>
                </a:lnTo>
                <a:lnTo>
                  <a:pt x="4507" y="1189"/>
                </a:lnTo>
                <a:lnTo>
                  <a:pt x="4508" y="1189"/>
                </a:lnTo>
                <a:lnTo>
                  <a:pt x="4508" y="1189"/>
                </a:lnTo>
                <a:lnTo>
                  <a:pt x="4508" y="1189"/>
                </a:lnTo>
                <a:lnTo>
                  <a:pt x="4508" y="1189"/>
                </a:lnTo>
                <a:lnTo>
                  <a:pt x="4508" y="1189"/>
                </a:lnTo>
                <a:lnTo>
                  <a:pt x="4509" y="1189"/>
                </a:lnTo>
                <a:lnTo>
                  <a:pt x="4509" y="1189"/>
                </a:lnTo>
                <a:lnTo>
                  <a:pt x="4509" y="1189"/>
                </a:lnTo>
                <a:lnTo>
                  <a:pt x="4510" y="1189"/>
                </a:lnTo>
                <a:lnTo>
                  <a:pt x="4510" y="1189"/>
                </a:lnTo>
                <a:lnTo>
                  <a:pt x="4510" y="1189"/>
                </a:lnTo>
                <a:lnTo>
                  <a:pt x="4510" y="1189"/>
                </a:lnTo>
                <a:lnTo>
                  <a:pt x="4510" y="1189"/>
                </a:lnTo>
                <a:lnTo>
                  <a:pt x="4511" y="1189"/>
                </a:lnTo>
                <a:lnTo>
                  <a:pt x="4511" y="1189"/>
                </a:lnTo>
                <a:lnTo>
                  <a:pt x="4511" y="1189"/>
                </a:lnTo>
                <a:lnTo>
                  <a:pt x="4511" y="1189"/>
                </a:lnTo>
                <a:lnTo>
                  <a:pt x="4512" y="1189"/>
                </a:lnTo>
                <a:lnTo>
                  <a:pt x="4512" y="1189"/>
                </a:lnTo>
                <a:lnTo>
                  <a:pt x="4512" y="1189"/>
                </a:lnTo>
                <a:lnTo>
                  <a:pt x="4512" y="1189"/>
                </a:lnTo>
                <a:lnTo>
                  <a:pt x="4512" y="1189"/>
                </a:lnTo>
                <a:lnTo>
                  <a:pt x="4513" y="1189"/>
                </a:lnTo>
                <a:lnTo>
                  <a:pt x="4513" y="1189"/>
                </a:lnTo>
                <a:lnTo>
                  <a:pt x="4513" y="1189"/>
                </a:lnTo>
                <a:lnTo>
                  <a:pt x="4514" y="1189"/>
                </a:lnTo>
                <a:lnTo>
                  <a:pt x="4514" y="1189"/>
                </a:lnTo>
                <a:lnTo>
                  <a:pt x="4514" y="1189"/>
                </a:lnTo>
                <a:lnTo>
                  <a:pt x="4514" y="1189"/>
                </a:lnTo>
                <a:lnTo>
                  <a:pt x="4514" y="1189"/>
                </a:lnTo>
                <a:lnTo>
                  <a:pt x="4515" y="1189"/>
                </a:lnTo>
                <a:lnTo>
                  <a:pt x="4515" y="1189"/>
                </a:lnTo>
                <a:lnTo>
                  <a:pt x="4515" y="1189"/>
                </a:lnTo>
                <a:lnTo>
                  <a:pt x="4515" y="1189"/>
                </a:lnTo>
                <a:lnTo>
                  <a:pt x="4516" y="1189"/>
                </a:lnTo>
                <a:lnTo>
                  <a:pt x="4516" y="1189"/>
                </a:lnTo>
                <a:lnTo>
                  <a:pt x="4516" y="1189"/>
                </a:lnTo>
                <a:lnTo>
                  <a:pt x="4516" y="1189"/>
                </a:lnTo>
                <a:lnTo>
                  <a:pt x="4516" y="1189"/>
                </a:lnTo>
                <a:lnTo>
                  <a:pt x="4517" y="1189"/>
                </a:lnTo>
                <a:lnTo>
                  <a:pt x="4517" y="1189"/>
                </a:lnTo>
                <a:lnTo>
                  <a:pt x="4517" y="1189"/>
                </a:lnTo>
                <a:lnTo>
                  <a:pt x="4518" y="1189"/>
                </a:lnTo>
                <a:lnTo>
                  <a:pt x="4518" y="1189"/>
                </a:lnTo>
                <a:lnTo>
                  <a:pt x="4518" y="1189"/>
                </a:lnTo>
                <a:lnTo>
                  <a:pt x="4518" y="1189"/>
                </a:lnTo>
                <a:lnTo>
                  <a:pt x="4519" y="1189"/>
                </a:lnTo>
                <a:lnTo>
                  <a:pt x="4519" y="1189"/>
                </a:lnTo>
                <a:lnTo>
                  <a:pt x="4519" y="1189"/>
                </a:lnTo>
                <a:lnTo>
                  <a:pt x="4519" y="1189"/>
                </a:lnTo>
                <a:lnTo>
                  <a:pt x="4519" y="1189"/>
                </a:lnTo>
                <a:lnTo>
                  <a:pt x="4520" y="1189"/>
                </a:lnTo>
                <a:lnTo>
                  <a:pt x="4520" y="1189"/>
                </a:lnTo>
                <a:lnTo>
                  <a:pt x="4520" y="1189"/>
                </a:lnTo>
                <a:lnTo>
                  <a:pt x="4521" y="1189"/>
                </a:lnTo>
                <a:lnTo>
                  <a:pt x="4521" y="1189"/>
                </a:lnTo>
                <a:lnTo>
                  <a:pt x="4521" y="1189"/>
                </a:lnTo>
                <a:lnTo>
                  <a:pt x="4521" y="1189"/>
                </a:lnTo>
                <a:lnTo>
                  <a:pt x="4521" y="1189"/>
                </a:lnTo>
                <a:lnTo>
                  <a:pt x="4522" y="1189"/>
                </a:lnTo>
                <a:lnTo>
                  <a:pt x="4522" y="1189"/>
                </a:lnTo>
                <a:lnTo>
                  <a:pt x="4522" y="1189"/>
                </a:lnTo>
                <a:lnTo>
                  <a:pt x="4522" y="1189"/>
                </a:lnTo>
                <a:lnTo>
                  <a:pt x="4523" y="1189"/>
                </a:lnTo>
                <a:lnTo>
                  <a:pt x="4523" y="1189"/>
                </a:lnTo>
                <a:lnTo>
                  <a:pt x="4523" y="1189"/>
                </a:lnTo>
                <a:lnTo>
                  <a:pt x="4523" y="1189"/>
                </a:lnTo>
                <a:lnTo>
                  <a:pt x="4523" y="1189"/>
                </a:lnTo>
                <a:lnTo>
                  <a:pt x="4524" y="1189"/>
                </a:lnTo>
                <a:lnTo>
                  <a:pt x="4524" y="1189"/>
                </a:lnTo>
                <a:lnTo>
                  <a:pt x="4524" y="1189"/>
                </a:lnTo>
                <a:lnTo>
                  <a:pt x="4525" y="1189"/>
                </a:lnTo>
                <a:lnTo>
                  <a:pt x="4525" y="1189"/>
                </a:lnTo>
                <a:lnTo>
                  <a:pt x="4525" y="1189"/>
                </a:lnTo>
                <a:lnTo>
                  <a:pt x="4525" y="1189"/>
                </a:lnTo>
                <a:lnTo>
                  <a:pt x="4525" y="1189"/>
                </a:lnTo>
                <a:lnTo>
                  <a:pt x="4526" y="1189"/>
                </a:lnTo>
                <a:lnTo>
                  <a:pt x="4526" y="1189"/>
                </a:lnTo>
                <a:lnTo>
                  <a:pt x="4526" y="1189"/>
                </a:lnTo>
                <a:lnTo>
                  <a:pt x="4526" y="1189"/>
                </a:lnTo>
                <a:lnTo>
                  <a:pt x="4527" y="1189"/>
                </a:lnTo>
                <a:lnTo>
                  <a:pt x="4527" y="1189"/>
                </a:lnTo>
                <a:lnTo>
                  <a:pt x="4527" y="1189"/>
                </a:lnTo>
                <a:lnTo>
                  <a:pt x="4527" y="1189"/>
                </a:lnTo>
                <a:lnTo>
                  <a:pt x="4527" y="1189"/>
                </a:lnTo>
                <a:lnTo>
                  <a:pt x="4528" y="1189"/>
                </a:lnTo>
                <a:lnTo>
                  <a:pt x="4528" y="1189"/>
                </a:lnTo>
                <a:lnTo>
                  <a:pt x="4528" y="1189"/>
                </a:lnTo>
                <a:lnTo>
                  <a:pt x="4529" y="1189"/>
                </a:lnTo>
                <a:lnTo>
                  <a:pt x="4529" y="1189"/>
                </a:lnTo>
                <a:lnTo>
                  <a:pt x="4529" y="1189"/>
                </a:lnTo>
                <a:lnTo>
                  <a:pt x="4529" y="1189"/>
                </a:lnTo>
                <a:lnTo>
                  <a:pt x="4529" y="1189"/>
                </a:lnTo>
                <a:lnTo>
                  <a:pt x="4530" y="1189"/>
                </a:lnTo>
                <a:lnTo>
                  <a:pt x="4530" y="1189"/>
                </a:lnTo>
                <a:lnTo>
                  <a:pt x="4530" y="1189"/>
                </a:lnTo>
                <a:lnTo>
                  <a:pt x="4530" y="1189"/>
                </a:lnTo>
                <a:lnTo>
                  <a:pt x="4531" y="1189"/>
                </a:lnTo>
                <a:lnTo>
                  <a:pt x="4531" y="1189"/>
                </a:lnTo>
                <a:lnTo>
                  <a:pt x="4531" y="1189"/>
                </a:lnTo>
                <a:lnTo>
                  <a:pt x="4532" y="1189"/>
                </a:lnTo>
                <a:lnTo>
                  <a:pt x="4532" y="1189"/>
                </a:lnTo>
                <a:lnTo>
                  <a:pt x="4532" y="1189"/>
                </a:lnTo>
                <a:lnTo>
                  <a:pt x="4532" y="1189"/>
                </a:lnTo>
                <a:lnTo>
                  <a:pt x="4532" y="1189"/>
                </a:lnTo>
                <a:lnTo>
                  <a:pt x="4533" y="1189"/>
                </a:lnTo>
                <a:lnTo>
                  <a:pt x="4533" y="1189"/>
                </a:lnTo>
                <a:lnTo>
                  <a:pt x="4533" y="1189"/>
                </a:lnTo>
                <a:lnTo>
                  <a:pt x="4533" y="1189"/>
                </a:lnTo>
                <a:lnTo>
                  <a:pt x="4534" y="1189"/>
                </a:lnTo>
                <a:lnTo>
                  <a:pt x="4534" y="1189"/>
                </a:lnTo>
                <a:lnTo>
                  <a:pt x="4534" y="1189"/>
                </a:lnTo>
                <a:lnTo>
                  <a:pt x="4534" y="1189"/>
                </a:lnTo>
                <a:lnTo>
                  <a:pt x="4534" y="1189"/>
                </a:lnTo>
                <a:lnTo>
                  <a:pt x="4535" y="1189"/>
                </a:lnTo>
                <a:lnTo>
                  <a:pt x="4535" y="1189"/>
                </a:lnTo>
                <a:lnTo>
                  <a:pt x="4535" y="1189"/>
                </a:lnTo>
                <a:lnTo>
                  <a:pt x="4536" y="1189"/>
                </a:lnTo>
                <a:lnTo>
                  <a:pt x="4536" y="1189"/>
                </a:lnTo>
                <a:lnTo>
                  <a:pt x="4536" y="1189"/>
                </a:lnTo>
                <a:lnTo>
                  <a:pt x="4536" y="1189"/>
                </a:lnTo>
                <a:lnTo>
                  <a:pt x="4536" y="1189"/>
                </a:lnTo>
                <a:lnTo>
                  <a:pt x="4537" y="1189"/>
                </a:lnTo>
                <a:lnTo>
                  <a:pt x="4537" y="1189"/>
                </a:lnTo>
                <a:lnTo>
                  <a:pt x="4537" y="1189"/>
                </a:lnTo>
                <a:lnTo>
                  <a:pt x="4537" y="1189"/>
                </a:lnTo>
                <a:lnTo>
                  <a:pt x="4538" y="1189"/>
                </a:lnTo>
                <a:lnTo>
                  <a:pt x="4538" y="1189"/>
                </a:lnTo>
                <a:lnTo>
                  <a:pt x="4538" y="1189"/>
                </a:lnTo>
                <a:lnTo>
                  <a:pt x="4538" y="1189"/>
                </a:lnTo>
                <a:lnTo>
                  <a:pt x="4538" y="1189"/>
                </a:lnTo>
                <a:lnTo>
                  <a:pt x="4539" y="1189"/>
                </a:lnTo>
                <a:lnTo>
                  <a:pt x="4539" y="1189"/>
                </a:lnTo>
                <a:lnTo>
                  <a:pt x="4539" y="1189"/>
                </a:lnTo>
                <a:lnTo>
                  <a:pt x="4540" y="1189"/>
                </a:lnTo>
                <a:lnTo>
                  <a:pt x="4540" y="1189"/>
                </a:lnTo>
                <a:lnTo>
                  <a:pt x="4540" y="1189"/>
                </a:lnTo>
                <a:lnTo>
                  <a:pt x="4540" y="1189"/>
                </a:lnTo>
                <a:lnTo>
                  <a:pt x="4540" y="1189"/>
                </a:lnTo>
                <a:lnTo>
                  <a:pt x="4541" y="1189"/>
                </a:lnTo>
                <a:lnTo>
                  <a:pt x="4541" y="1189"/>
                </a:lnTo>
                <a:lnTo>
                  <a:pt x="4541" y="1189"/>
                </a:lnTo>
                <a:lnTo>
                  <a:pt x="4541" y="1189"/>
                </a:lnTo>
                <a:lnTo>
                  <a:pt x="4542" y="1189"/>
                </a:lnTo>
                <a:lnTo>
                  <a:pt x="4542" y="1189"/>
                </a:lnTo>
                <a:lnTo>
                  <a:pt x="4542" y="1189"/>
                </a:lnTo>
                <a:lnTo>
                  <a:pt x="4542" y="1189"/>
                </a:lnTo>
                <a:lnTo>
                  <a:pt x="4542" y="1189"/>
                </a:lnTo>
                <a:lnTo>
                  <a:pt x="4543" y="1189"/>
                </a:lnTo>
                <a:lnTo>
                  <a:pt x="4543" y="1189"/>
                </a:lnTo>
                <a:lnTo>
                  <a:pt x="4543" y="1189"/>
                </a:lnTo>
                <a:lnTo>
                  <a:pt x="4544" y="1189"/>
                </a:lnTo>
                <a:lnTo>
                  <a:pt x="4544" y="1189"/>
                </a:lnTo>
                <a:lnTo>
                  <a:pt x="4544" y="1189"/>
                </a:lnTo>
                <a:lnTo>
                  <a:pt x="4544" y="1189"/>
                </a:lnTo>
                <a:lnTo>
                  <a:pt x="4545" y="1189"/>
                </a:lnTo>
                <a:lnTo>
                  <a:pt x="4545" y="1189"/>
                </a:lnTo>
                <a:lnTo>
                  <a:pt x="4545" y="1189"/>
                </a:lnTo>
                <a:lnTo>
                  <a:pt x="4545" y="1189"/>
                </a:lnTo>
                <a:lnTo>
                  <a:pt x="4545" y="1189"/>
                </a:lnTo>
                <a:lnTo>
                  <a:pt x="4546" y="1189"/>
                </a:lnTo>
                <a:lnTo>
                  <a:pt x="4546" y="1189"/>
                </a:lnTo>
                <a:lnTo>
                  <a:pt x="4546" y="1189"/>
                </a:lnTo>
                <a:lnTo>
                  <a:pt x="4547" y="1189"/>
                </a:lnTo>
                <a:lnTo>
                  <a:pt x="4547" y="1189"/>
                </a:lnTo>
                <a:lnTo>
                  <a:pt x="4547" y="1189"/>
                </a:lnTo>
                <a:lnTo>
                  <a:pt x="4547" y="1189"/>
                </a:lnTo>
                <a:lnTo>
                  <a:pt x="4547" y="1189"/>
                </a:lnTo>
                <a:lnTo>
                  <a:pt x="4548" y="1189"/>
                </a:lnTo>
                <a:lnTo>
                  <a:pt x="4548" y="1189"/>
                </a:lnTo>
                <a:lnTo>
                  <a:pt x="4548" y="1189"/>
                </a:lnTo>
                <a:lnTo>
                  <a:pt x="4548" y="1189"/>
                </a:lnTo>
                <a:lnTo>
                  <a:pt x="4549" y="1189"/>
                </a:lnTo>
                <a:lnTo>
                  <a:pt x="4549" y="1189"/>
                </a:lnTo>
                <a:lnTo>
                  <a:pt x="4549" y="1189"/>
                </a:lnTo>
                <a:lnTo>
                  <a:pt x="4549" y="1189"/>
                </a:lnTo>
                <a:lnTo>
                  <a:pt x="4549" y="1189"/>
                </a:lnTo>
                <a:lnTo>
                  <a:pt x="4550" y="1189"/>
                </a:lnTo>
                <a:lnTo>
                  <a:pt x="4550" y="1189"/>
                </a:lnTo>
                <a:lnTo>
                  <a:pt x="4550" y="1189"/>
                </a:lnTo>
                <a:lnTo>
                  <a:pt x="4551" y="1189"/>
                </a:lnTo>
                <a:lnTo>
                  <a:pt x="4551" y="1189"/>
                </a:lnTo>
                <a:lnTo>
                  <a:pt x="4551" y="1189"/>
                </a:lnTo>
                <a:lnTo>
                  <a:pt x="4551" y="1189"/>
                </a:lnTo>
                <a:lnTo>
                  <a:pt x="4551" y="1189"/>
                </a:lnTo>
                <a:lnTo>
                  <a:pt x="4552" y="1189"/>
                </a:lnTo>
                <a:lnTo>
                  <a:pt x="4552" y="1189"/>
                </a:lnTo>
                <a:lnTo>
                  <a:pt x="4552" y="1189"/>
                </a:lnTo>
                <a:lnTo>
                  <a:pt x="4552" y="1189"/>
                </a:lnTo>
                <a:lnTo>
                  <a:pt x="4553" y="1189"/>
                </a:lnTo>
                <a:lnTo>
                  <a:pt x="4553" y="1189"/>
                </a:lnTo>
                <a:lnTo>
                  <a:pt x="4553" y="1189"/>
                </a:lnTo>
                <a:lnTo>
                  <a:pt x="4553" y="1189"/>
                </a:lnTo>
                <a:lnTo>
                  <a:pt x="4553" y="1189"/>
                </a:lnTo>
                <a:lnTo>
                  <a:pt x="4554" y="1189"/>
                </a:lnTo>
                <a:lnTo>
                  <a:pt x="4554" y="1189"/>
                </a:lnTo>
                <a:lnTo>
                  <a:pt x="4554" y="1189"/>
                </a:lnTo>
                <a:lnTo>
                  <a:pt x="4555" y="1189"/>
                </a:lnTo>
                <a:lnTo>
                  <a:pt x="4555" y="1189"/>
                </a:lnTo>
                <a:lnTo>
                  <a:pt x="4555" y="1189"/>
                </a:lnTo>
                <a:lnTo>
                  <a:pt x="4555" y="1189"/>
                </a:lnTo>
                <a:lnTo>
                  <a:pt x="4555" y="1189"/>
                </a:lnTo>
                <a:lnTo>
                  <a:pt x="4556" y="1189"/>
                </a:lnTo>
                <a:lnTo>
                  <a:pt x="4556" y="1189"/>
                </a:lnTo>
                <a:lnTo>
                  <a:pt x="4556" y="1189"/>
                </a:lnTo>
                <a:lnTo>
                  <a:pt x="4556" y="1189"/>
                </a:lnTo>
                <a:lnTo>
                  <a:pt x="4557" y="1189"/>
                </a:lnTo>
                <a:lnTo>
                  <a:pt x="4557" y="1189"/>
                </a:lnTo>
                <a:lnTo>
                  <a:pt x="4557" y="1189"/>
                </a:lnTo>
                <a:lnTo>
                  <a:pt x="4557" y="1189"/>
                </a:lnTo>
                <a:lnTo>
                  <a:pt x="4558" y="1189"/>
                </a:lnTo>
                <a:lnTo>
                  <a:pt x="4558" y="1189"/>
                </a:lnTo>
                <a:lnTo>
                  <a:pt x="4558" y="1189"/>
                </a:lnTo>
                <a:lnTo>
                  <a:pt x="4558" y="1189"/>
                </a:lnTo>
                <a:lnTo>
                  <a:pt x="4559" y="1189"/>
                </a:lnTo>
                <a:lnTo>
                  <a:pt x="4559" y="1189"/>
                </a:lnTo>
                <a:lnTo>
                  <a:pt x="4559" y="1189"/>
                </a:lnTo>
                <a:lnTo>
                  <a:pt x="4559" y="1189"/>
                </a:lnTo>
                <a:lnTo>
                  <a:pt x="4560" y="1189"/>
                </a:lnTo>
                <a:lnTo>
                  <a:pt x="4560" y="1189"/>
                </a:lnTo>
                <a:lnTo>
                  <a:pt x="4560" y="1189"/>
                </a:lnTo>
                <a:lnTo>
                  <a:pt x="4560" y="1189"/>
                </a:lnTo>
                <a:lnTo>
                  <a:pt x="4560" y="1189"/>
                </a:lnTo>
                <a:lnTo>
                  <a:pt x="4561" y="1189"/>
                </a:lnTo>
                <a:lnTo>
                  <a:pt x="4561" y="1189"/>
                </a:lnTo>
                <a:lnTo>
                  <a:pt x="4561" y="1189"/>
                </a:lnTo>
                <a:lnTo>
                  <a:pt x="4562" y="1189"/>
                </a:lnTo>
                <a:lnTo>
                  <a:pt x="4562" y="1189"/>
                </a:lnTo>
                <a:lnTo>
                  <a:pt x="4562" y="1189"/>
                </a:lnTo>
                <a:lnTo>
                  <a:pt x="4562" y="1189"/>
                </a:lnTo>
                <a:lnTo>
                  <a:pt x="4562" y="1189"/>
                </a:lnTo>
                <a:lnTo>
                  <a:pt x="4563" y="1189"/>
                </a:lnTo>
                <a:lnTo>
                  <a:pt x="4563" y="1189"/>
                </a:lnTo>
                <a:lnTo>
                  <a:pt x="4563" y="1189"/>
                </a:lnTo>
                <a:lnTo>
                  <a:pt x="4563" y="1189"/>
                </a:lnTo>
                <a:lnTo>
                  <a:pt x="4564" y="1189"/>
                </a:lnTo>
                <a:lnTo>
                  <a:pt x="4564" y="1189"/>
                </a:lnTo>
                <a:lnTo>
                  <a:pt x="4564" y="1189"/>
                </a:lnTo>
                <a:lnTo>
                  <a:pt x="4564" y="1189"/>
                </a:lnTo>
                <a:lnTo>
                  <a:pt x="4564" y="1189"/>
                </a:lnTo>
                <a:lnTo>
                  <a:pt x="4565" y="1189"/>
                </a:lnTo>
                <a:lnTo>
                  <a:pt x="4565" y="1189"/>
                </a:lnTo>
                <a:lnTo>
                  <a:pt x="4565" y="1189"/>
                </a:lnTo>
                <a:lnTo>
                  <a:pt x="4566" y="1189"/>
                </a:lnTo>
                <a:lnTo>
                  <a:pt x="4566" y="1189"/>
                </a:lnTo>
                <a:lnTo>
                  <a:pt x="4566" y="1189"/>
                </a:lnTo>
                <a:lnTo>
                  <a:pt x="4566" y="1189"/>
                </a:lnTo>
                <a:lnTo>
                  <a:pt x="4566" y="1189"/>
                </a:lnTo>
                <a:lnTo>
                  <a:pt x="4567" y="1189"/>
                </a:lnTo>
                <a:lnTo>
                  <a:pt x="4567" y="1189"/>
                </a:lnTo>
                <a:lnTo>
                  <a:pt x="4567" y="1189"/>
                </a:lnTo>
                <a:lnTo>
                  <a:pt x="4567" y="1189"/>
                </a:lnTo>
                <a:lnTo>
                  <a:pt x="4568" y="1189"/>
                </a:lnTo>
                <a:lnTo>
                  <a:pt x="4568" y="1189"/>
                </a:lnTo>
                <a:lnTo>
                  <a:pt x="4568" y="1189"/>
                </a:lnTo>
                <a:lnTo>
                  <a:pt x="4568" y="1189"/>
                </a:lnTo>
                <a:lnTo>
                  <a:pt x="4568" y="1189"/>
                </a:lnTo>
                <a:lnTo>
                  <a:pt x="4569" y="1189"/>
                </a:lnTo>
                <a:lnTo>
                  <a:pt x="4569" y="1189"/>
                </a:lnTo>
                <a:lnTo>
                  <a:pt x="4569" y="1189"/>
                </a:lnTo>
                <a:lnTo>
                  <a:pt x="4570" y="1189"/>
                </a:lnTo>
                <a:lnTo>
                  <a:pt x="4570" y="1189"/>
                </a:lnTo>
                <a:lnTo>
                  <a:pt x="4570" y="1189"/>
                </a:lnTo>
                <a:lnTo>
                  <a:pt x="4570" y="1189"/>
                </a:lnTo>
                <a:lnTo>
                  <a:pt x="4570" y="1189"/>
                </a:lnTo>
                <a:lnTo>
                  <a:pt x="4571" y="1189"/>
                </a:lnTo>
                <a:lnTo>
                  <a:pt x="4571" y="1189"/>
                </a:lnTo>
                <a:lnTo>
                  <a:pt x="4571" y="1189"/>
                </a:lnTo>
                <a:lnTo>
                  <a:pt x="4571" y="1189"/>
                </a:lnTo>
                <a:lnTo>
                  <a:pt x="4572" y="1189"/>
                </a:lnTo>
                <a:lnTo>
                  <a:pt x="4572" y="1189"/>
                </a:lnTo>
                <a:lnTo>
                  <a:pt x="4572" y="1189"/>
                </a:lnTo>
                <a:lnTo>
                  <a:pt x="4572" y="1189"/>
                </a:lnTo>
                <a:lnTo>
                  <a:pt x="4573" y="1189"/>
                </a:lnTo>
                <a:lnTo>
                  <a:pt x="4573" y="1189"/>
                </a:lnTo>
                <a:lnTo>
                  <a:pt x="4573" y="1189"/>
                </a:lnTo>
                <a:lnTo>
                  <a:pt x="4573" y="1189"/>
                </a:lnTo>
                <a:lnTo>
                  <a:pt x="4574" y="1189"/>
                </a:lnTo>
                <a:lnTo>
                  <a:pt x="4574" y="1189"/>
                </a:lnTo>
                <a:lnTo>
                  <a:pt x="4574" y="1189"/>
                </a:lnTo>
                <a:lnTo>
                  <a:pt x="4574" y="1189"/>
                </a:lnTo>
                <a:lnTo>
                  <a:pt x="4575" y="1189"/>
                </a:lnTo>
                <a:lnTo>
                  <a:pt x="4575" y="1189"/>
                </a:lnTo>
                <a:lnTo>
                  <a:pt x="4575" y="1189"/>
                </a:lnTo>
                <a:lnTo>
                  <a:pt x="4575" y="1189"/>
                </a:lnTo>
                <a:lnTo>
                  <a:pt x="4575" y="1189"/>
                </a:lnTo>
                <a:lnTo>
                  <a:pt x="4576" y="1189"/>
                </a:lnTo>
                <a:lnTo>
                  <a:pt x="4576" y="1189"/>
                </a:lnTo>
                <a:lnTo>
                  <a:pt x="4576" y="1189"/>
                </a:lnTo>
                <a:lnTo>
                  <a:pt x="4576" y="1189"/>
                </a:lnTo>
                <a:lnTo>
                  <a:pt x="4577" y="1189"/>
                </a:lnTo>
                <a:lnTo>
                  <a:pt x="4577" y="1189"/>
                </a:lnTo>
                <a:lnTo>
                  <a:pt x="4577" y="1189"/>
                </a:lnTo>
                <a:lnTo>
                  <a:pt x="4577" y="1189"/>
                </a:lnTo>
                <a:lnTo>
                  <a:pt x="4578" y="1189"/>
                </a:lnTo>
                <a:lnTo>
                  <a:pt x="4578" y="1189"/>
                </a:lnTo>
                <a:lnTo>
                  <a:pt x="4578" y="1189"/>
                </a:lnTo>
                <a:lnTo>
                  <a:pt x="4578" y="1189"/>
                </a:lnTo>
                <a:lnTo>
                  <a:pt x="4579" y="1189"/>
                </a:lnTo>
                <a:lnTo>
                  <a:pt x="4579" y="1189"/>
                </a:lnTo>
                <a:lnTo>
                  <a:pt x="4579" y="1189"/>
                </a:lnTo>
                <a:lnTo>
                  <a:pt x="4579" y="1189"/>
                </a:lnTo>
                <a:lnTo>
                  <a:pt x="4579" y="1189"/>
                </a:lnTo>
                <a:lnTo>
                  <a:pt x="4580" y="1189"/>
                </a:lnTo>
                <a:lnTo>
                  <a:pt x="4580" y="1189"/>
                </a:lnTo>
                <a:lnTo>
                  <a:pt x="4580" y="1189"/>
                </a:lnTo>
                <a:lnTo>
                  <a:pt x="4581" y="1189"/>
                </a:lnTo>
                <a:lnTo>
                  <a:pt x="4581" y="1189"/>
                </a:lnTo>
                <a:lnTo>
                  <a:pt x="4581" y="1189"/>
                </a:lnTo>
                <a:lnTo>
                  <a:pt x="4581" y="1189"/>
                </a:lnTo>
                <a:lnTo>
                  <a:pt x="4581" y="1189"/>
                </a:lnTo>
                <a:lnTo>
                  <a:pt x="4582" y="1189"/>
                </a:lnTo>
                <a:lnTo>
                  <a:pt x="4582" y="1189"/>
                </a:lnTo>
                <a:lnTo>
                  <a:pt x="4582" y="1189"/>
                </a:lnTo>
                <a:lnTo>
                  <a:pt x="4582" y="1189"/>
                </a:lnTo>
                <a:lnTo>
                  <a:pt x="4583" y="1189"/>
                </a:lnTo>
                <a:lnTo>
                  <a:pt x="4583" y="1189"/>
                </a:lnTo>
                <a:lnTo>
                  <a:pt x="4583" y="1189"/>
                </a:lnTo>
                <a:lnTo>
                  <a:pt x="4583" y="1189"/>
                </a:lnTo>
                <a:lnTo>
                  <a:pt x="4583" y="1189"/>
                </a:lnTo>
                <a:lnTo>
                  <a:pt x="4584" y="1189"/>
                </a:lnTo>
                <a:lnTo>
                  <a:pt x="4584" y="1189"/>
                </a:lnTo>
                <a:lnTo>
                  <a:pt x="4584" y="1189"/>
                </a:lnTo>
                <a:lnTo>
                  <a:pt x="4585" y="1189"/>
                </a:lnTo>
                <a:lnTo>
                  <a:pt x="4585" y="1189"/>
                </a:lnTo>
                <a:lnTo>
                  <a:pt x="4585" y="1189"/>
                </a:lnTo>
                <a:lnTo>
                  <a:pt x="4585" y="1189"/>
                </a:lnTo>
                <a:lnTo>
                  <a:pt x="4586" y="1189"/>
                </a:lnTo>
                <a:lnTo>
                  <a:pt x="4586" y="1189"/>
                </a:lnTo>
                <a:lnTo>
                  <a:pt x="4586" y="1189"/>
                </a:lnTo>
                <a:lnTo>
                  <a:pt x="4586" y="1189"/>
                </a:lnTo>
                <a:lnTo>
                  <a:pt x="4586" y="1189"/>
                </a:lnTo>
                <a:lnTo>
                  <a:pt x="4587" y="1189"/>
                </a:lnTo>
                <a:lnTo>
                  <a:pt x="4587" y="1189"/>
                </a:lnTo>
                <a:lnTo>
                  <a:pt x="4587" y="1189"/>
                </a:lnTo>
                <a:lnTo>
                  <a:pt x="4587" y="1189"/>
                </a:lnTo>
                <a:lnTo>
                  <a:pt x="4588" y="1189"/>
                </a:lnTo>
                <a:lnTo>
                  <a:pt x="4588" y="1189"/>
                </a:lnTo>
                <a:lnTo>
                  <a:pt x="4588" y="1189"/>
                </a:lnTo>
                <a:lnTo>
                  <a:pt x="4588" y="1189"/>
                </a:lnTo>
                <a:lnTo>
                  <a:pt x="4589" y="1189"/>
                </a:lnTo>
                <a:lnTo>
                  <a:pt x="4589" y="1189"/>
                </a:lnTo>
                <a:lnTo>
                  <a:pt x="4589" y="1189"/>
                </a:lnTo>
                <a:lnTo>
                  <a:pt x="4589" y="1189"/>
                </a:lnTo>
                <a:lnTo>
                  <a:pt x="4590" y="1189"/>
                </a:lnTo>
                <a:lnTo>
                  <a:pt x="4590" y="1189"/>
                </a:lnTo>
                <a:lnTo>
                  <a:pt x="4590" y="1189"/>
                </a:lnTo>
                <a:lnTo>
                  <a:pt x="4590" y="1189"/>
                </a:lnTo>
                <a:lnTo>
                  <a:pt x="4590" y="1189"/>
                </a:lnTo>
                <a:lnTo>
                  <a:pt x="4591" y="1189"/>
                </a:lnTo>
                <a:lnTo>
                  <a:pt x="4591" y="1189"/>
                </a:lnTo>
                <a:lnTo>
                  <a:pt x="4591" y="1189"/>
                </a:lnTo>
                <a:lnTo>
                  <a:pt x="4591" y="1189"/>
                </a:lnTo>
                <a:lnTo>
                  <a:pt x="4592" y="1189"/>
                </a:lnTo>
                <a:lnTo>
                  <a:pt x="4592" y="1189"/>
                </a:lnTo>
                <a:lnTo>
                  <a:pt x="4592" y="1189"/>
                </a:lnTo>
                <a:lnTo>
                  <a:pt x="4592" y="1189"/>
                </a:lnTo>
                <a:lnTo>
                  <a:pt x="4593" y="1189"/>
                </a:lnTo>
                <a:lnTo>
                  <a:pt x="4593" y="1189"/>
                </a:lnTo>
                <a:lnTo>
                  <a:pt x="4593" y="1189"/>
                </a:lnTo>
                <a:lnTo>
                  <a:pt x="4593" y="1189"/>
                </a:lnTo>
                <a:lnTo>
                  <a:pt x="4594" y="1189"/>
                </a:lnTo>
                <a:lnTo>
                  <a:pt x="4594" y="1189"/>
                </a:lnTo>
                <a:lnTo>
                  <a:pt x="4594" y="1189"/>
                </a:lnTo>
                <a:lnTo>
                  <a:pt x="4594" y="1189"/>
                </a:lnTo>
                <a:lnTo>
                  <a:pt x="4594" y="1189"/>
                </a:lnTo>
                <a:lnTo>
                  <a:pt x="4595" y="1189"/>
                </a:lnTo>
                <a:lnTo>
                  <a:pt x="4595" y="1189"/>
                </a:lnTo>
                <a:lnTo>
                  <a:pt x="4595" y="1189"/>
                </a:lnTo>
                <a:lnTo>
                  <a:pt x="4595" y="1189"/>
                </a:lnTo>
                <a:lnTo>
                  <a:pt x="4596" y="1189"/>
                </a:lnTo>
                <a:lnTo>
                  <a:pt x="4596" y="1189"/>
                </a:lnTo>
                <a:lnTo>
                  <a:pt x="4596" y="1189"/>
                </a:lnTo>
                <a:lnTo>
                  <a:pt x="4596" y="1189"/>
                </a:lnTo>
                <a:lnTo>
                  <a:pt x="4597" y="1189"/>
                </a:lnTo>
                <a:lnTo>
                  <a:pt x="4597" y="1189"/>
                </a:lnTo>
                <a:lnTo>
                  <a:pt x="4597" y="1189"/>
                </a:lnTo>
                <a:lnTo>
                  <a:pt x="4597" y="1189"/>
                </a:lnTo>
                <a:lnTo>
                  <a:pt x="4598" y="1189"/>
                </a:lnTo>
                <a:lnTo>
                  <a:pt x="4598" y="1189"/>
                </a:lnTo>
                <a:lnTo>
                  <a:pt x="4598" y="1189"/>
                </a:lnTo>
                <a:lnTo>
                  <a:pt x="4598" y="1189"/>
                </a:lnTo>
                <a:lnTo>
                  <a:pt x="4599" y="1189"/>
                </a:lnTo>
                <a:lnTo>
                  <a:pt x="4599" y="1189"/>
                </a:lnTo>
                <a:lnTo>
                  <a:pt x="4599" y="1189"/>
                </a:lnTo>
                <a:lnTo>
                  <a:pt x="4599" y="1189"/>
                </a:lnTo>
                <a:lnTo>
                  <a:pt x="4599" y="1189"/>
                </a:lnTo>
                <a:lnTo>
                  <a:pt x="4600" y="1189"/>
                </a:lnTo>
                <a:lnTo>
                  <a:pt x="4600" y="1189"/>
                </a:lnTo>
                <a:lnTo>
                  <a:pt x="4600" y="1189"/>
                </a:lnTo>
                <a:lnTo>
                  <a:pt x="4601" y="1189"/>
                </a:lnTo>
                <a:lnTo>
                  <a:pt x="4601" y="1189"/>
                </a:lnTo>
                <a:lnTo>
                  <a:pt x="4601" y="1189"/>
                </a:lnTo>
                <a:lnTo>
                  <a:pt x="4601" y="1189"/>
                </a:lnTo>
                <a:lnTo>
                  <a:pt x="4601" y="1189"/>
                </a:lnTo>
                <a:lnTo>
                  <a:pt x="4602" y="1189"/>
                </a:lnTo>
                <a:lnTo>
                  <a:pt x="4602" y="1189"/>
                </a:lnTo>
                <a:lnTo>
                  <a:pt x="4602" y="1189"/>
                </a:lnTo>
                <a:lnTo>
                  <a:pt x="4602" y="1189"/>
                </a:lnTo>
                <a:lnTo>
                  <a:pt x="4603" y="1189"/>
                </a:lnTo>
                <a:lnTo>
                  <a:pt x="4603" y="1189"/>
                </a:lnTo>
                <a:lnTo>
                  <a:pt x="4603" y="1189"/>
                </a:lnTo>
                <a:lnTo>
                  <a:pt x="4603" y="1189"/>
                </a:lnTo>
                <a:lnTo>
                  <a:pt x="4604" y="1189"/>
                </a:lnTo>
                <a:lnTo>
                  <a:pt x="4604" y="1189"/>
                </a:lnTo>
                <a:lnTo>
                  <a:pt x="4604" y="1189"/>
                </a:lnTo>
                <a:lnTo>
                  <a:pt x="4604" y="1189"/>
                </a:lnTo>
                <a:lnTo>
                  <a:pt x="4605" y="1189"/>
                </a:lnTo>
                <a:lnTo>
                  <a:pt x="4605" y="1189"/>
                </a:lnTo>
                <a:lnTo>
                  <a:pt x="4605" y="1189"/>
                </a:lnTo>
                <a:lnTo>
                  <a:pt x="4605" y="1189"/>
                </a:lnTo>
                <a:lnTo>
                  <a:pt x="4605" y="1189"/>
                </a:lnTo>
                <a:lnTo>
                  <a:pt x="4606" y="1189"/>
                </a:lnTo>
                <a:lnTo>
                  <a:pt x="4606" y="1189"/>
                </a:lnTo>
                <a:lnTo>
                  <a:pt x="4606" y="1189"/>
                </a:lnTo>
                <a:lnTo>
                  <a:pt x="4606" y="1189"/>
                </a:lnTo>
                <a:lnTo>
                  <a:pt x="4607" y="1189"/>
                </a:lnTo>
                <a:lnTo>
                  <a:pt x="4607" y="1189"/>
                </a:lnTo>
                <a:lnTo>
                  <a:pt x="4607" y="1189"/>
                </a:lnTo>
                <a:lnTo>
                  <a:pt x="4607" y="1189"/>
                </a:lnTo>
                <a:lnTo>
                  <a:pt x="4608" y="1189"/>
                </a:lnTo>
                <a:lnTo>
                  <a:pt x="4608" y="1189"/>
                </a:lnTo>
                <a:lnTo>
                  <a:pt x="4608" y="1189"/>
                </a:lnTo>
                <a:lnTo>
                  <a:pt x="4608" y="1189"/>
                </a:lnTo>
                <a:lnTo>
                  <a:pt x="4609" y="1189"/>
                </a:lnTo>
                <a:lnTo>
                  <a:pt x="4609" y="1189"/>
                </a:lnTo>
                <a:lnTo>
                  <a:pt x="4609" y="1189"/>
                </a:lnTo>
                <a:lnTo>
                  <a:pt x="4609" y="1189"/>
                </a:lnTo>
                <a:lnTo>
                  <a:pt x="4609" y="1189"/>
                </a:lnTo>
                <a:lnTo>
                  <a:pt x="4610" y="1189"/>
                </a:lnTo>
                <a:lnTo>
                  <a:pt x="4610" y="1189"/>
                </a:lnTo>
                <a:lnTo>
                  <a:pt x="4610" y="1189"/>
                </a:lnTo>
                <a:lnTo>
                  <a:pt x="4610" y="1189"/>
                </a:lnTo>
                <a:lnTo>
                  <a:pt x="4611" y="1189"/>
                </a:lnTo>
                <a:lnTo>
                  <a:pt x="4611" y="1189"/>
                </a:lnTo>
                <a:lnTo>
                  <a:pt x="4611" y="1189"/>
                </a:lnTo>
                <a:lnTo>
                  <a:pt x="4612" y="1189"/>
                </a:lnTo>
                <a:lnTo>
                  <a:pt x="4612" y="1189"/>
                </a:lnTo>
                <a:lnTo>
                  <a:pt x="4612" y="1189"/>
                </a:lnTo>
                <a:lnTo>
                  <a:pt x="4612" y="1189"/>
                </a:lnTo>
                <a:lnTo>
                  <a:pt x="4612" y="1189"/>
                </a:lnTo>
                <a:lnTo>
                  <a:pt x="4613" y="1189"/>
                </a:lnTo>
                <a:lnTo>
                  <a:pt x="4613" y="1189"/>
                </a:lnTo>
                <a:lnTo>
                  <a:pt x="4613" y="1189"/>
                </a:lnTo>
                <a:lnTo>
                  <a:pt x="4613" y="1189"/>
                </a:lnTo>
                <a:lnTo>
                  <a:pt x="4614" y="1189"/>
                </a:lnTo>
                <a:lnTo>
                  <a:pt x="4614" y="1189"/>
                </a:lnTo>
                <a:lnTo>
                  <a:pt x="4614" y="1189"/>
                </a:lnTo>
                <a:lnTo>
                  <a:pt x="4614" y="1189"/>
                </a:lnTo>
                <a:lnTo>
                  <a:pt x="4614" y="1189"/>
                </a:lnTo>
                <a:lnTo>
                  <a:pt x="4615" y="1189"/>
                </a:lnTo>
                <a:lnTo>
                  <a:pt x="4615" y="1189"/>
                </a:lnTo>
                <a:lnTo>
                  <a:pt x="4615" y="1189"/>
                </a:lnTo>
                <a:lnTo>
                  <a:pt x="4616" y="1189"/>
                </a:lnTo>
                <a:lnTo>
                  <a:pt x="4616" y="1189"/>
                </a:lnTo>
                <a:lnTo>
                  <a:pt x="4616" y="1189"/>
                </a:lnTo>
                <a:lnTo>
                  <a:pt x="4616" y="1189"/>
                </a:lnTo>
                <a:lnTo>
                  <a:pt x="4616" y="1189"/>
                </a:lnTo>
                <a:lnTo>
                  <a:pt x="4617" y="1189"/>
                </a:lnTo>
                <a:lnTo>
                  <a:pt x="4617" y="1189"/>
                </a:lnTo>
                <a:lnTo>
                  <a:pt x="4617" y="1189"/>
                </a:lnTo>
                <a:lnTo>
                  <a:pt x="4617" y="1189"/>
                </a:lnTo>
                <a:lnTo>
                  <a:pt x="4618" y="1189"/>
                </a:lnTo>
                <a:lnTo>
                  <a:pt x="4618" y="1189"/>
                </a:lnTo>
                <a:lnTo>
                  <a:pt x="4618" y="1189"/>
                </a:lnTo>
                <a:lnTo>
                  <a:pt x="4618" y="1189"/>
                </a:lnTo>
                <a:lnTo>
                  <a:pt x="4618" y="1189"/>
                </a:lnTo>
                <a:lnTo>
                  <a:pt x="4619" y="1189"/>
                </a:lnTo>
                <a:lnTo>
                  <a:pt x="4619" y="1189"/>
                </a:lnTo>
                <a:lnTo>
                  <a:pt x="4619" y="1189"/>
                </a:lnTo>
                <a:lnTo>
                  <a:pt x="4620" y="1189"/>
                </a:lnTo>
                <a:lnTo>
                  <a:pt x="4620" y="1189"/>
                </a:lnTo>
                <a:lnTo>
                  <a:pt x="4620" y="1189"/>
                </a:lnTo>
                <a:lnTo>
                  <a:pt x="4620" y="1189"/>
                </a:lnTo>
                <a:lnTo>
                  <a:pt x="4620" y="1189"/>
                </a:lnTo>
                <a:lnTo>
                  <a:pt x="4621" y="1189"/>
                </a:lnTo>
                <a:lnTo>
                  <a:pt x="4621" y="1189"/>
                </a:lnTo>
                <a:lnTo>
                  <a:pt x="4621" y="1189"/>
                </a:lnTo>
                <a:lnTo>
                  <a:pt x="4621" y="1189"/>
                </a:lnTo>
                <a:lnTo>
                  <a:pt x="4622" y="1189"/>
                </a:lnTo>
                <a:lnTo>
                  <a:pt x="4622" y="1189"/>
                </a:lnTo>
                <a:lnTo>
                  <a:pt x="4622" y="1189"/>
                </a:lnTo>
                <a:lnTo>
                  <a:pt x="4622" y="1189"/>
                </a:lnTo>
                <a:lnTo>
                  <a:pt x="4623" y="1189"/>
                </a:lnTo>
                <a:lnTo>
                  <a:pt x="4623" y="1189"/>
                </a:lnTo>
                <a:lnTo>
                  <a:pt x="4623" y="1189"/>
                </a:lnTo>
                <a:lnTo>
                  <a:pt x="4623" y="1189"/>
                </a:lnTo>
                <a:lnTo>
                  <a:pt x="4624" y="1189"/>
                </a:lnTo>
                <a:lnTo>
                  <a:pt x="4624" y="1189"/>
                </a:lnTo>
                <a:lnTo>
                  <a:pt x="4624" y="1189"/>
                </a:lnTo>
                <a:lnTo>
                  <a:pt x="4624" y="1189"/>
                </a:lnTo>
                <a:lnTo>
                  <a:pt x="4625" y="1189"/>
                </a:lnTo>
                <a:lnTo>
                  <a:pt x="4625" y="1189"/>
                </a:lnTo>
                <a:lnTo>
                  <a:pt x="4625" y="1189"/>
                </a:lnTo>
                <a:lnTo>
                  <a:pt x="4625" y="1189"/>
                </a:lnTo>
                <a:lnTo>
                  <a:pt x="4625" y="1189"/>
                </a:lnTo>
                <a:lnTo>
                  <a:pt x="4626" y="1189"/>
                </a:lnTo>
                <a:lnTo>
                  <a:pt x="4626" y="1189"/>
                </a:lnTo>
                <a:lnTo>
                  <a:pt x="4626" y="1189"/>
                </a:lnTo>
                <a:lnTo>
                  <a:pt x="4627" y="1189"/>
                </a:lnTo>
                <a:lnTo>
                  <a:pt x="4627" y="1189"/>
                </a:lnTo>
                <a:lnTo>
                  <a:pt x="4627" y="1189"/>
                </a:lnTo>
                <a:lnTo>
                  <a:pt x="4627" y="1189"/>
                </a:lnTo>
                <a:lnTo>
                  <a:pt x="4627" y="1189"/>
                </a:lnTo>
                <a:lnTo>
                  <a:pt x="4628" y="1189"/>
                </a:lnTo>
                <a:lnTo>
                  <a:pt x="4628" y="1189"/>
                </a:lnTo>
                <a:lnTo>
                  <a:pt x="4628" y="1189"/>
                </a:lnTo>
                <a:lnTo>
                  <a:pt x="4628" y="1189"/>
                </a:lnTo>
                <a:lnTo>
                  <a:pt x="4629" y="1189"/>
                </a:lnTo>
                <a:lnTo>
                  <a:pt x="4629" y="1189"/>
                </a:lnTo>
                <a:lnTo>
                  <a:pt x="4629" y="1189"/>
                </a:lnTo>
                <a:lnTo>
                  <a:pt x="4629" y="1189"/>
                </a:lnTo>
                <a:lnTo>
                  <a:pt x="4629" y="1189"/>
                </a:lnTo>
                <a:lnTo>
                  <a:pt x="4630" y="1189"/>
                </a:lnTo>
                <a:lnTo>
                  <a:pt x="4630" y="1189"/>
                </a:lnTo>
                <a:lnTo>
                  <a:pt x="4630" y="1189"/>
                </a:lnTo>
                <a:lnTo>
                  <a:pt x="4631" y="1189"/>
                </a:lnTo>
                <a:lnTo>
                  <a:pt x="4631" y="1189"/>
                </a:lnTo>
                <a:lnTo>
                  <a:pt x="4631" y="1189"/>
                </a:lnTo>
                <a:lnTo>
                  <a:pt x="4631" y="1189"/>
                </a:lnTo>
                <a:lnTo>
                  <a:pt x="4631" y="1189"/>
                </a:lnTo>
                <a:lnTo>
                  <a:pt x="4632" y="1189"/>
                </a:lnTo>
                <a:lnTo>
                  <a:pt x="4632" y="1189"/>
                </a:lnTo>
                <a:lnTo>
                  <a:pt x="4632" y="1189"/>
                </a:lnTo>
                <a:lnTo>
                  <a:pt x="4632" y="1189"/>
                </a:lnTo>
                <a:lnTo>
                  <a:pt x="4633" y="1189"/>
                </a:lnTo>
                <a:lnTo>
                  <a:pt x="4633" y="1189"/>
                </a:lnTo>
                <a:lnTo>
                  <a:pt x="4633" y="1189"/>
                </a:lnTo>
                <a:lnTo>
                  <a:pt x="4633" y="1189"/>
                </a:lnTo>
                <a:lnTo>
                  <a:pt x="4633" y="1189"/>
                </a:lnTo>
                <a:lnTo>
                  <a:pt x="4634" y="1189"/>
                </a:lnTo>
                <a:lnTo>
                  <a:pt x="4634" y="1189"/>
                </a:lnTo>
                <a:lnTo>
                  <a:pt x="4634" y="1189"/>
                </a:lnTo>
                <a:lnTo>
                  <a:pt x="4635" y="1189"/>
                </a:lnTo>
                <a:lnTo>
                  <a:pt x="4635" y="1189"/>
                </a:lnTo>
                <a:lnTo>
                  <a:pt x="4635" y="1189"/>
                </a:lnTo>
                <a:lnTo>
                  <a:pt x="4635" y="1189"/>
                </a:lnTo>
                <a:lnTo>
                  <a:pt x="4635" y="1189"/>
                </a:lnTo>
                <a:lnTo>
                  <a:pt x="4636" y="1189"/>
                </a:lnTo>
                <a:lnTo>
                  <a:pt x="4636" y="1189"/>
                </a:lnTo>
                <a:lnTo>
                  <a:pt x="4636" y="1189"/>
                </a:lnTo>
                <a:lnTo>
                  <a:pt x="4636" y="1189"/>
                </a:lnTo>
                <a:lnTo>
                  <a:pt x="4637" y="1189"/>
                </a:lnTo>
                <a:lnTo>
                  <a:pt x="4637" y="1189"/>
                </a:lnTo>
                <a:lnTo>
                  <a:pt x="4637" y="1189"/>
                </a:lnTo>
                <a:lnTo>
                  <a:pt x="4638" y="1189"/>
                </a:lnTo>
                <a:lnTo>
                  <a:pt x="4638" y="1189"/>
                </a:lnTo>
                <a:lnTo>
                  <a:pt x="4638" y="1189"/>
                </a:lnTo>
                <a:lnTo>
                  <a:pt x="4638" y="1189"/>
                </a:lnTo>
                <a:lnTo>
                  <a:pt x="4638" y="1189"/>
                </a:lnTo>
                <a:lnTo>
                  <a:pt x="4639" y="1189"/>
                </a:lnTo>
                <a:lnTo>
                  <a:pt x="4639" y="1189"/>
                </a:lnTo>
                <a:lnTo>
                  <a:pt x="4639" y="1189"/>
                </a:lnTo>
                <a:lnTo>
                  <a:pt x="4639" y="1189"/>
                </a:lnTo>
                <a:lnTo>
                  <a:pt x="4640" y="1189"/>
                </a:lnTo>
                <a:lnTo>
                  <a:pt x="4640" y="1189"/>
                </a:lnTo>
                <a:lnTo>
                  <a:pt x="4640" y="1189"/>
                </a:lnTo>
                <a:lnTo>
                  <a:pt x="4640" y="1189"/>
                </a:lnTo>
                <a:lnTo>
                  <a:pt x="4640" y="1189"/>
                </a:lnTo>
                <a:lnTo>
                  <a:pt x="4641" y="1189"/>
                </a:lnTo>
                <a:lnTo>
                  <a:pt x="4641" y="1189"/>
                </a:lnTo>
                <a:lnTo>
                  <a:pt x="4641" y="1189"/>
                </a:lnTo>
                <a:lnTo>
                  <a:pt x="4642" y="1189"/>
                </a:lnTo>
                <a:lnTo>
                  <a:pt x="4642" y="1189"/>
                </a:lnTo>
                <a:lnTo>
                  <a:pt x="4642" y="1189"/>
                </a:lnTo>
                <a:lnTo>
                  <a:pt x="4642" y="1189"/>
                </a:lnTo>
                <a:lnTo>
                  <a:pt x="4642" y="1189"/>
                </a:lnTo>
                <a:lnTo>
                  <a:pt x="4643" y="1189"/>
                </a:lnTo>
                <a:lnTo>
                  <a:pt x="4643" y="1189"/>
                </a:lnTo>
                <a:lnTo>
                  <a:pt x="4643" y="1189"/>
                </a:lnTo>
                <a:lnTo>
                  <a:pt x="4643" y="1189"/>
                </a:lnTo>
                <a:lnTo>
                  <a:pt x="4644" y="1189"/>
                </a:lnTo>
                <a:lnTo>
                  <a:pt x="4644" y="1189"/>
                </a:lnTo>
                <a:lnTo>
                  <a:pt x="4644" y="1189"/>
                </a:lnTo>
                <a:lnTo>
                  <a:pt x="4644" y="1189"/>
                </a:lnTo>
                <a:lnTo>
                  <a:pt x="4644" y="1189"/>
                </a:lnTo>
                <a:lnTo>
                  <a:pt x="4645" y="1189"/>
                </a:lnTo>
                <a:lnTo>
                  <a:pt x="4645" y="1189"/>
                </a:lnTo>
                <a:lnTo>
                  <a:pt x="4645" y="1189"/>
                </a:lnTo>
                <a:lnTo>
                  <a:pt x="4646" y="1189"/>
                </a:lnTo>
                <a:lnTo>
                  <a:pt x="4646" y="1189"/>
                </a:lnTo>
                <a:lnTo>
                  <a:pt x="4646" y="1189"/>
                </a:lnTo>
                <a:lnTo>
                  <a:pt x="4646" y="1189"/>
                </a:lnTo>
                <a:lnTo>
                  <a:pt x="4646" y="1189"/>
                </a:lnTo>
                <a:lnTo>
                  <a:pt x="4647" y="1189"/>
                </a:lnTo>
                <a:lnTo>
                  <a:pt x="4647" y="1189"/>
                </a:lnTo>
                <a:lnTo>
                  <a:pt x="4647" y="1189"/>
                </a:lnTo>
                <a:lnTo>
                  <a:pt x="4647" y="1189"/>
                </a:lnTo>
                <a:lnTo>
                  <a:pt x="4648" y="1189"/>
                </a:lnTo>
                <a:lnTo>
                  <a:pt x="4648" y="1189"/>
                </a:lnTo>
                <a:lnTo>
                  <a:pt x="4648" y="1189"/>
                </a:lnTo>
                <a:lnTo>
                  <a:pt x="4648" y="1189"/>
                </a:lnTo>
                <a:lnTo>
                  <a:pt x="4648" y="1189"/>
                </a:lnTo>
                <a:lnTo>
                  <a:pt x="4649" y="1189"/>
                </a:lnTo>
                <a:lnTo>
                  <a:pt x="4649" y="1189"/>
                </a:lnTo>
                <a:lnTo>
                  <a:pt x="4649" y="1189"/>
                </a:lnTo>
                <a:lnTo>
                  <a:pt x="4650" y="1189"/>
                </a:lnTo>
                <a:lnTo>
                  <a:pt x="4650" y="1189"/>
                </a:lnTo>
                <a:lnTo>
                  <a:pt x="4650" y="1189"/>
                </a:lnTo>
                <a:lnTo>
                  <a:pt x="4650" y="1189"/>
                </a:lnTo>
                <a:lnTo>
                  <a:pt x="4650" y="1189"/>
                </a:lnTo>
                <a:lnTo>
                  <a:pt x="4651" y="1189"/>
                </a:lnTo>
                <a:lnTo>
                  <a:pt x="4651" y="1189"/>
                </a:lnTo>
                <a:lnTo>
                  <a:pt x="4651" y="1189"/>
                </a:lnTo>
                <a:lnTo>
                  <a:pt x="4651" y="1189"/>
                </a:lnTo>
                <a:lnTo>
                  <a:pt x="4652" y="1189"/>
                </a:lnTo>
                <a:lnTo>
                  <a:pt x="4652" y="1189"/>
                </a:lnTo>
                <a:lnTo>
                  <a:pt x="4652" y="1189"/>
                </a:lnTo>
                <a:lnTo>
                  <a:pt x="4653" y="1189"/>
                </a:lnTo>
                <a:lnTo>
                  <a:pt x="4653" y="1189"/>
                </a:lnTo>
                <a:lnTo>
                  <a:pt x="4653" y="1189"/>
                </a:lnTo>
                <a:lnTo>
                  <a:pt x="4653" y="1189"/>
                </a:lnTo>
                <a:lnTo>
                  <a:pt x="4653" y="1189"/>
                </a:lnTo>
                <a:lnTo>
                  <a:pt x="4654" y="1189"/>
                </a:lnTo>
                <a:lnTo>
                  <a:pt x="4654" y="1189"/>
                </a:lnTo>
                <a:lnTo>
                  <a:pt x="4654" y="1189"/>
                </a:lnTo>
                <a:lnTo>
                  <a:pt x="4654" y="1189"/>
                </a:lnTo>
                <a:lnTo>
                  <a:pt x="4655" y="1189"/>
                </a:lnTo>
                <a:lnTo>
                  <a:pt x="4655" y="1189"/>
                </a:lnTo>
                <a:lnTo>
                  <a:pt x="4655" y="1189"/>
                </a:lnTo>
                <a:lnTo>
                  <a:pt x="4655" y="1189"/>
                </a:lnTo>
                <a:lnTo>
                  <a:pt x="4655" y="1189"/>
                </a:lnTo>
                <a:lnTo>
                  <a:pt x="4656" y="1189"/>
                </a:lnTo>
                <a:lnTo>
                  <a:pt x="4656" y="1189"/>
                </a:lnTo>
                <a:lnTo>
                  <a:pt x="4656" y="1189"/>
                </a:lnTo>
                <a:lnTo>
                  <a:pt x="4657" y="1189"/>
                </a:lnTo>
                <a:lnTo>
                  <a:pt x="4657" y="1189"/>
                </a:lnTo>
                <a:lnTo>
                  <a:pt x="4657" y="1189"/>
                </a:lnTo>
                <a:lnTo>
                  <a:pt x="4657" y="1189"/>
                </a:lnTo>
                <a:lnTo>
                  <a:pt x="4657" y="1189"/>
                </a:lnTo>
                <a:lnTo>
                  <a:pt x="4658" y="1189"/>
                </a:lnTo>
                <a:lnTo>
                  <a:pt x="4658" y="1189"/>
                </a:lnTo>
                <a:lnTo>
                  <a:pt x="4658" y="1189"/>
                </a:lnTo>
                <a:lnTo>
                  <a:pt x="4658" y="1189"/>
                </a:lnTo>
                <a:lnTo>
                  <a:pt x="4659" y="1189"/>
                </a:lnTo>
                <a:lnTo>
                  <a:pt x="4659" y="1189"/>
                </a:lnTo>
                <a:lnTo>
                  <a:pt x="4659" y="1189"/>
                </a:lnTo>
                <a:lnTo>
                  <a:pt x="4659" y="1189"/>
                </a:lnTo>
                <a:lnTo>
                  <a:pt x="4659" y="1189"/>
                </a:lnTo>
                <a:lnTo>
                  <a:pt x="4660" y="1189"/>
                </a:lnTo>
                <a:lnTo>
                  <a:pt x="4660" y="1189"/>
                </a:lnTo>
                <a:lnTo>
                  <a:pt x="4660" y="1189"/>
                </a:lnTo>
                <a:lnTo>
                  <a:pt x="4661" y="1189"/>
                </a:lnTo>
                <a:lnTo>
                  <a:pt x="4661" y="1189"/>
                </a:lnTo>
                <a:lnTo>
                  <a:pt x="4661" y="1189"/>
                </a:lnTo>
                <a:lnTo>
                  <a:pt x="4661" y="1189"/>
                </a:lnTo>
                <a:lnTo>
                  <a:pt x="4661" y="1189"/>
                </a:lnTo>
                <a:lnTo>
                  <a:pt x="4662" y="1189"/>
                </a:lnTo>
                <a:lnTo>
                  <a:pt x="4662" y="1189"/>
                </a:lnTo>
                <a:lnTo>
                  <a:pt x="4662" y="1189"/>
                </a:lnTo>
                <a:lnTo>
                  <a:pt x="4662" y="1189"/>
                </a:lnTo>
                <a:lnTo>
                  <a:pt x="4663" y="1189"/>
                </a:lnTo>
                <a:lnTo>
                  <a:pt x="4663" y="1189"/>
                </a:lnTo>
                <a:lnTo>
                  <a:pt x="4663" y="1189"/>
                </a:lnTo>
                <a:lnTo>
                  <a:pt x="4663" y="1189"/>
                </a:lnTo>
                <a:lnTo>
                  <a:pt x="4663" y="1189"/>
                </a:lnTo>
                <a:lnTo>
                  <a:pt x="4664" y="1189"/>
                </a:lnTo>
                <a:lnTo>
                  <a:pt x="4664" y="1189"/>
                </a:lnTo>
                <a:lnTo>
                  <a:pt x="4664" y="1189"/>
                </a:lnTo>
                <a:lnTo>
                  <a:pt x="4665" y="1189"/>
                </a:lnTo>
                <a:lnTo>
                  <a:pt x="4665" y="1189"/>
                </a:lnTo>
                <a:lnTo>
                  <a:pt x="4665" y="1189"/>
                </a:lnTo>
                <a:lnTo>
                  <a:pt x="4665" y="1189"/>
                </a:lnTo>
                <a:lnTo>
                  <a:pt x="4666" y="1189"/>
                </a:lnTo>
                <a:lnTo>
                  <a:pt x="4666" y="1189"/>
                </a:lnTo>
                <a:lnTo>
                  <a:pt x="4666" y="1189"/>
                </a:lnTo>
                <a:lnTo>
                  <a:pt x="4666" y="1189"/>
                </a:lnTo>
                <a:lnTo>
                  <a:pt x="4666" y="1189"/>
                </a:lnTo>
                <a:lnTo>
                  <a:pt x="4667" y="1189"/>
                </a:lnTo>
                <a:lnTo>
                  <a:pt x="4667" y="1189"/>
                </a:lnTo>
                <a:lnTo>
                  <a:pt x="4667" y="1189"/>
                </a:lnTo>
                <a:lnTo>
                  <a:pt x="4668" y="1189"/>
                </a:lnTo>
                <a:lnTo>
                  <a:pt x="4668" y="1189"/>
                </a:lnTo>
                <a:lnTo>
                  <a:pt x="4668" y="1189"/>
                </a:lnTo>
                <a:lnTo>
                  <a:pt x="4668" y="1189"/>
                </a:lnTo>
                <a:lnTo>
                  <a:pt x="4668" y="1189"/>
                </a:lnTo>
                <a:lnTo>
                  <a:pt x="4669" y="1189"/>
                </a:lnTo>
                <a:lnTo>
                  <a:pt x="4669" y="1189"/>
                </a:lnTo>
                <a:lnTo>
                  <a:pt x="4669" y="1189"/>
                </a:lnTo>
                <a:lnTo>
                  <a:pt x="4669" y="1189"/>
                </a:lnTo>
                <a:lnTo>
                  <a:pt x="4670" y="1189"/>
                </a:lnTo>
                <a:lnTo>
                  <a:pt x="4670" y="1189"/>
                </a:lnTo>
                <a:lnTo>
                  <a:pt x="4670" y="1189"/>
                </a:lnTo>
                <a:lnTo>
                  <a:pt x="4670" y="1189"/>
                </a:lnTo>
                <a:lnTo>
                  <a:pt x="4670" y="1189"/>
                </a:lnTo>
                <a:lnTo>
                  <a:pt x="4671" y="1189"/>
                </a:lnTo>
                <a:lnTo>
                  <a:pt x="4671" y="1189"/>
                </a:lnTo>
                <a:lnTo>
                  <a:pt x="4671" y="1189"/>
                </a:lnTo>
                <a:lnTo>
                  <a:pt x="4672" y="1189"/>
                </a:lnTo>
                <a:lnTo>
                  <a:pt x="4672" y="1189"/>
                </a:lnTo>
                <a:lnTo>
                  <a:pt x="4672" y="1189"/>
                </a:lnTo>
                <a:lnTo>
                  <a:pt x="4672" y="1189"/>
                </a:lnTo>
                <a:lnTo>
                  <a:pt x="4672" y="1189"/>
                </a:lnTo>
                <a:lnTo>
                  <a:pt x="4673" y="1189"/>
                </a:lnTo>
                <a:lnTo>
                  <a:pt x="4673" y="1189"/>
                </a:lnTo>
                <a:lnTo>
                  <a:pt x="4673" y="1189"/>
                </a:lnTo>
                <a:lnTo>
                  <a:pt x="4673" y="1189"/>
                </a:lnTo>
                <a:lnTo>
                  <a:pt x="4674" y="1189"/>
                </a:lnTo>
                <a:lnTo>
                  <a:pt x="4674" y="1189"/>
                </a:lnTo>
                <a:lnTo>
                  <a:pt x="4674" y="1189"/>
                </a:lnTo>
                <a:lnTo>
                  <a:pt x="4674" y="1189"/>
                </a:lnTo>
                <a:lnTo>
                  <a:pt x="4674" y="1189"/>
                </a:lnTo>
                <a:lnTo>
                  <a:pt x="4675" y="1189"/>
                </a:lnTo>
                <a:lnTo>
                  <a:pt x="4675" y="1189"/>
                </a:lnTo>
                <a:lnTo>
                  <a:pt x="4675" y="1189"/>
                </a:lnTo>
                <a:lnTo>
                  <a:pt x="4676" y="1189"/>
                </a:lnTo>
                <a:lnTo>
                  <a:pt x="4676" y="1189"/>
                </a:lnTo>
                <a:lnTo>
                  <a:pt x="4676" y="1189"/>
                </a:lnTo>
                <a:lnTo>
                  <a:pt x="4676" y="1189"/>
                </a:lnTo>
                <a:lnTo>
                  <a:pt x="4676" y="1189"/>
                </a:lnTo>
                <a:lnTo>
                  <a:pt x="4677" y="1189"/>
                </a:lnTo>
                <a:lnTo>
                  <a:pt x="4677" y="1189"/>
                </a:lnTo>
                <a:lnTo>
                  <a:pt x="4677" y="1189"/>
                </a:lnTo>
                <a:lnTo>
                  <a:pt x="4677" y="1189"/>
                </a:lnTo>
                <a:lnTo>
                  <a:pt x="4678" y="1189"/>
                </a:lnTo>
                <a:lnTo>
                  <a:pt x="4678" y="1189"/>
                </a:lnTo>
                <a:lnTo>
                  <a:pt x="4678" y="1189"/>
                </a:lnTo>
                <a:lnTo>
                  <a:pt x="4679" y="1189"/>
                </a:lnTo>
                <a:lnTo>
                  <a:pt x="4679" y="1189"/>
                </a:lnTo>
                <a:lnTo>
                  <a:pt x="4679" y="1189"/>
                </a:lnTo>
                <a:lnTo>
                  <a:pt x="4679" y="1189"/>
                </a:lnTo>
                <a:lnTo>
                  <a:pt x="4679" y="1189"/>
                </a:lnTo>
                <a:lnTo>
                  <a:pt x="4680" y="1189"/>
                </a:lnTo>
                <a:lnTo>
                  <a:pt x="4680" y="1189"/>
                </a:lnTo>
                <a:lnTo>
                  <a:pt x="4680" y="1189"/>
                </a:lnTo>
                <a:lnTo>
                  <a:pt x="4680" y="1189"/>
                </a:lnTo>
                <a:lnTo>
                  <a:pt x="4681" y="1189"/>
                </a:lnTo>
                <a:lnTo>
                  <a:pt x="4681" y="1189"/>
                </a:lnTo>
                <a:lnTo>
                  <a:pt x="4681" y="1189"/>
                </a:lnTo>
                <a:lnTo>
                  <a:pt x="4681" y="1189"/>
                </a:lnTo>
                <a:lnTo>
                  <a:pt x="4681" y="1189"/>
                </a:lnTo>
                <a:lnTo>
                  <a:pt x="4682" y="1189"/>
                </a:lnTo>
                <a:lnTo>
                  <a:pt x="4682" y="1189"/>
                </a:lnTo>
                <a:lnTo>
                  <a:pt x="4682" y="1189"/>
                </a:lnTo>
                <a:lnTo>
                  <a:pt x="4683" y="1189"/>
                </a:lnTo>
                <a:lnTo>
                  <a:pt x="4683" y="1189"/>
                </a:lnTo>
                <a:lnTo>
                  <a:pt x="4683" y="1189"/>
                </a:lnTo>
                <a:lnTo>
                  <a:pt x="4683" y="1189"/>
                </a:lnTo>
                <a:lnTo>
                  <a:pt x="4683" y="1189"/>
                </a:lnTo>
                <a:lnTo>
                  <a:pt x="4684" y="1189"/>
                </a:lnTo>
                <a:lnTo>
                  <a:pt x="4684" y="1189"/>
                </a:lnTo>
                <a:lnTo>
                  <a:pt x="4684" y="1189"/>
                </a:lnTo>
                <a:lnTo>
                  <a:pt x="4684" y="1189"/>
                </a:lnTo>
                <a:lnTo>
                  <a:pt x="4685" y="1189"/>
                </a:lnTo>
                <a:lnTo>
                  <a:pt x="4685" y="1189"/>
                </a:lnTo>
                <a:lnTo>
                  <a:pt x="4685" y="1189"/>
                </a:lnTo>
                <a:lnTo>
                  <a:pt x="4685" y="1189"/>
                </a:lnTo>
                <a:lnTo>
                  <a:pt x="4685" y="1189"/>
                </a:lnTo>
                <a:lnTo>
                  <a:pt x="4686" y="1189"/>
                </a:lnTo>
                <a:lnTo>
                  <a:pt x="4686" y="1189"/>
                </a:lnTo>
                <a:lnTo>
                  <a:pt x="4686" y="1189"/>
                </a:lnTo>
                <a:lnTo>
                  <a:pt x="4687" y="1189"/>
                </a:lnTo>
                <a:lnTo>
                  <a:pt x="4687" y="1189"/>
                </a:lnTo>
                <a:lnTo>
                  <a:pt x="4687" y="1189"/>
                </a:lnTo>
                <a:lnTo>
                  <a:pt x="4687" y="1189"/>
                </a:lnTo>
                <a:lnTo>
                  <a:pt x="4687" y="1189"/>
                </a:lnTo>
                <a:lnTo>
                  <a:pt x="4688" y="1189"/>
                </a:lnTo>
                <a:lnTo>
                  <a:pt x="4688" y="1189"/>
                </a:lnTo>
                <a:lnTo>
                  <a:pt x="4688" y="1189"/>
                </a:lnTo>
                <a:lnTo>
                  <a:pt x="4688" y="1189"/>
                </a:lnTo>
                <a:lnTo>
                  <a:pt x="4689" y="1189"/>
                </a:lnTo>
                <a:lnTo>
                  <a:pt x="4689" y="1189"/>
                </a:lnTo>
                <a:lnTo>
                  <a:pt x="4689" y="1189"/>
                </a:lnTo>
                <a:lnTo>
                  <a:pt x="4689" y="1189"/>
                </a:lnTo>
                <a:lnTo>
                  <a:pt x="4689" y="1189"/>
                </a:lnTo>
                <a:lnTo>
                  <a:pt x="4690" y="1189"/>
                </a:lnTo>
                <a:lnTo>
                  <a:pt x="4690" y="1189"/>
                </a:lnTo>
                <a:lnTo>
                  <a:pt x="4690" y="1189"/>
                </a:lnTo>
                <a:lnTo>
                  <a:pt x="4691" y="1189"/>
                </a:lnTo>
                <a:lnTo>
                  <a:pt x="4691" y="1189"/>
                </a:lnTo>
                <a:lnTo>
                  <a:pt x="4691" y="1189"/>
                </a:lnTo>
                <a:lnTo>
                  <a:pt x="4691" y="1189"/>
                </a:lnTo>
                <a:lnTo>
                  <a:pt x="4692" y="1189"/>
                </a:lnTo>
                <a:lnTo>
                  <a:pt x="4692" y="1189"/>
                </a:lnTo>
                <a:lnTo>
                  <a:pt x="4692" y="1189"/>
                </a:lnTo>
                <a:lnTo>
                  <a:pt x="4692" y="1189"/>
                </a:lnTo>
                <a:lnTo>
                  <a:pt x="4692" y="1189"/>
                </a:lnTo>
                <a:lnTo>
                  <a:pt x="4693" y="1189"/>
                </a:lnTo>
                <a:lnTo>
                  <a:pt x="4693" y="1189"/>
                </a:lnTo>
                <a:lnTo>
                  <a:pt x="4693" y="1189"/>
                </a:lnTo>
                <a:lnTo>
                  <a:pt x="4694" y="1189"/>
                </a:lnTo>
                <a:lnTo>
                  <a:pt x="4694" y="1189"/>
                </a:lnTo>
                <a:lnTo>
                  <a:pt x="4694" y="1189"/>
                </a:lnTo>
                <a:lnTo>
                  <a:pt x="4694" y="1189"/>
                </a:lnTo>
                <a:lnTo>
                  <a:pt x="4694" y="1189"/>
                </a:lnTo>
                <a:lnTo>
                  <a:pt x="4695" y="1189"/>
                </a:lnTo>
                <a:lnTo>
                  <a:pt x="4695" y="1189"/>
                </a:lnTo>
                <a:lnTo>
                  <a:pt x="4695" y="1189"/>
                </a:lnTo>
                <a:lnTo>
                  <a:pt x="4695" y="1189"/>
                </a:lnTo>
                <a:lnTo>
                  <a:pt x="4696" y="1189"/>
                </a:lnTo>
                <a:lnTo>
                  <a:pt x="4696" y="1189"/>
                </a:lnTo>
                <a:lnTo>
                  <a:pt x="4696" y="1189"/>
                </a:lnTo>
                <a:lnTo>
                  <a:pt x="4696" y="1189"/>
                </a:lnTo>
                <a:lnTo>
                  <a:pt x="4696" y="1189"/>
                </a:lnTo>
                <a:lnTo>
                  <a:pt x="4697" y="1189"/>
                </a:lnTo>
                <a:lnTo>
                  <a:pt x="4697" y="1189"/>
                </a:lnTo>
                <a:lnTo>
                  <a:pt x="4697" y="1189"/>
                </a:lnTo>
                <a:lnTo>
                  <a:pt x="4698" y="1189"/>
                </a:lnTo>
                <a:lnTo>
                  <a:pt x="4698" y="1189"/>
                </a:lnTo>
                <a:lnTo>
                  <a:pt x="4698" y="1189"/>
                </a:lnTo>
                <a:lnTo>
                  <a:pt x="4698" y="1189"/>
                </a:lnTo>
                <a:lnTo>
                  <a:pt x="4698" y="1189"/>
                </a:lnTo>
                <a:lnTo>
                  <a:pt x="4699" y="1189"/>
                </a:lnTo>
                <a:lnTo>
                  <a:pt x="4699" y="1189"/>
                </a:lnTo>
                <a:lnTo>
                  <a:pt x="4699" y="1189"/>
                </a:lnTo>
                <a:lnTo>
                  <a:pt x="4699" y="1189"/>
                </a:lnTo>
                <a:lnTo>
                  <a:pt x="4700" y="1189"/>
                </a:lnTo>
                <a:lnTo>
                  <a:pt x="4700" y="1189"/>
                </a:lnTo>
                <a:lnTo>
                  <a:pt x="4700" y="1189"/>
                </a:lnTo>
                <a:lnTo>
                  <a:pt x="4700" y="1189"/>
                </a:lnTo>
                <a:lnTo>
                  <a:pt x="4700" y="1189"/>
                </a:lnTo>
                <a:lnTo>
                  <a:pt x="4701" y="1189"/>
                </a:lnTo>
                <a:lnTo>
                  <a:pt x="4701" y="1189"/>
                </a:lnTo>
                <a:lnTo>
                  <a:pt x="4701" y="1189"/>
                </a:lnTo>
                <a:lnTo>
                  <a:pt x="4702" y="1189"/>
                </a:lnTo>
                <a:lnTo>
                  <a:pt x="4702" y="1189"/>
                </a:lnTo>
                <a:lnTo>
                  <a:pt x="4702" y="1189"/>
                </a:lnTo>
                <a:lnTo>
                  <a:pt x="4702" y="1189"/>
                </a:lnTo>
                <a:lnTo>
                  <a:pt x="4702" y="1189"/>
                </a:lnTo>
                <a:lnTo>
                  <a:pt x="4703" y="1189"/>
                </a:lnTo>
                <a:lnTo>
                  <a:pt x="4703" y="1189"/>
                </a:lnTo>
                <a:lnTo>
                  <a:pt x="4703" y="1189"/>
                </a:lnTo>
                <a:lnTo>
                  <a:pt x="4703" y="1189"/>
                </a:lnTo>
                <a:lnTo>
                  <a:pt x="4704" y="1189"/>
                </a:lnTo>
                <a:lnTo>
                  <a:pt x="4704" y="1189"/>
                </a:lnTo>
                <a:lnTo>
                  <a:pt x="4704" y="1189"/>
                </a:lnTo>
                <a:lnTo>
                  <a:pt x="4704" y="1189"/>
                </a:lnTo>
                <a:lnTo>
                  <a:pt x="4705" y="1189"/>
                </a:lnTo>
                <a:lnTo>
                  <a:pt x="4705" y="1189"/>
                </a:lnTo>
                <a:lnTo>
                  <a:pt x="4705" y="1189"/>
                </a:lnTo>
                <a:lnTo>
                  <a:pt x="4705" y="1189"/>
                </a:lnTo>
                <a:lnTo>
                  <a:pt x="4706" y="1189"/>
                </a:lnTo>
                <a:lnTo>
                  <a:pt x="4706" y="1189"/>
                </a:lnTo>
                <a:lnTo>
                  <a:pt x="4706" y="1189"/>
                </a:lnTo>
                <a:lnTo>
                  <a:pt x="4706" y="1189"/>
                </a:lnTo>
                <a:lnTo>
                  <a:pt x="4707" y="1189"/>
                </a:lnTo>
                <a:lnTo>
                  <a:pt x="4707" y="1189"/>
                </a:lnTo>
                <a:lnTo>
                  <a:pt x="4707" y="1189"/>
                </a:lnTo>
                <a:lnTo>
                  <a:pt x="4707" y="1189"/>
                </a:lnTo>
                <a:lnTo>
                  <a:pt x="4707" y="1189"/>
                </a:lnTo>
                <a:lnTo>
                  <a:pt x="4708" y="1189"/>
                </a:lnTo>
                <a:lnTo>
                  <a:pt x="4708" y="1189"/>
                </a:lnTo>
                <a:lnTo>
                  <a:pt x="4708" y="1189"/>
                </a:lnTo>
                <a:lnTo>
                  <a:pt x="4709" y="1189"/>
                </a:lnTo>
                <a:lnTo>
                  <a:pt x="4709" y="1189"/>
                </a:lnTo>
                <a:lnTo>
                  <a:pt x="4709" y="1189"/>
                </a:lnTo>
                <a:lnTo>
                  <a:pt x="4709" y="1189"/>
                </a:lnTo>
                <a:lnTo>
                  <a:pt x="4709" y="1189"/>
                </a:lnTo>
                <a:lnTo>
                  <a:pt x="4710" y="1189"/>
                </a:lnTo>
                <a:lnTo>
                  <a:pt x="4710" y="1189"/>
                </a:lnTo>
                <a:lnTo>
                  <a:pt x="4710" y="1189"/>
                </a:lnTo>
                <a:lnTo>
                  <a:pt x="4710" y="1189"/>
                </a:lnTo>
                <a:lnTo>
                  <a:pt x="4711" y="1189"/>
                </a:lnTo>
                <a:lnTo>
                  <a:pt x="4711" y="1189"/>
                </a:lnTo>
                <a:lnTo>
                  <a:pt x="4711" y="1189"/>
                </a:lnTo>
                <a:lnTo>
                  <a:pt x="4711" y="1189"/>
                </a:lnTo>
                <a:lnTo>
                  <a:pt x="4711" y="1189"/>
                </a:lnTo>
                <a:lnTo>
                  <a:pt x="4712" y="1189"/>
                </a:lnTo>
                <a:lnTo>
                  <a:pt x="4712" y="1189"/>
                </a:lnTo>
                <a:lnTo>
                  <a:pt x="4712" y="1189"/>
                </a:lnTo>
                <a:lnTo>
                  <a:pt x="4713" y="1189"/>
                </a:lnTo>
                <a:lnTo>
                  <a:pt x="4713" y="1189"/>
                </a:lnTo>
                <a:lnTo>
                  <a:pt x="4713" y="1189"/>
                </a:lnTo>
                <a:lnTo>
                  <a:pt x="4713" y="1189"/>
                </a:lnTo>
                <a:lnTo>
                  <a:pt x="4713" y="1189"/>
                </a:lnTo>
                <a:lnTo>
                  <a:pt x="4714" y="1189"/>
                </a:lnTo>
                <a:lnTo>
                  <a:pt x="4714" y="1189"/>
                </a:lnTo>
                <a:lnTo>
                  <a:pt x="4714" y="1189"/>
                </a:lnTo>
                <a:lnTo>
                  <a:pt x="4714" y="1189"/>
                </a:lnTo>
                <a:lnTo>
                  <a:pt x="4715" y="1189"/>
                </a:lnTo>
                <a:lnTo>
                  <a:pt x="4715" y="1189"/>
                </a:lnTo>
                <a:lnTo>
                  <a:pt x="4715" y="1189"/>
                </a:lnTo>
                <a:lnTo>
                  <a:pt x="4715" y="1189"/>
                </a:lnTo>
                <a:lnTo>
                  <a:pt x="4715" y="1189"/>
                </a:lnTo>
                <a:lnTo>
                  <a:pt x="4716" y="1189"/>
                </a:lnTo>
                <a:lnTo>
                  <a:pt x="4716" y="1189"/>
                </a:lnTo>
                <a:lnTo>
                  <a:pt x="4716" y="1189"/>
                </a:lnTo>
                <a:lnTo>
                  <a:pt x="4717" y="1189"/>
                </a:lnTo>
                <a:lnTo>
                  <a:pt x="4717" y="1189"/>
                </a:lnTo>
                <a:lnTo>
                  <a:pt x="4717" y="1189"/>
                </a:lnTo>
                <a:lnTo>
                  <a:pt x="4717" y="1189"/>
                </a:lnTo>
                <a:lnTo>
                  <a:pt x="4718" y="1189"/>
                </a:lnTo>
                <a:lnTo>
                  <a:pt x="4718" y="1189"/>
                </a:lnTo>
                <a:lnTo>
                  <a:pt x="4718" y="1189"/>
                </a:lnTo>
                <a:lnTo>
                  <a:pt x="4718" y="1189"/>
                </a:lnTo>
                <a:lnTo>
                  <a:pt x="4718" y="1189"/>
                </a:lnTo>
                <a:lnTo>
                  <a:pt x="4719" y="1189"/>
                </a:lnTo>
                <a:lnTo>
                  <a:pt x="4719" y="1189"/>
                </a:lnTo>
                <a:lnTo>
                  <a:pt x="4719" y="1189"/>
                </a:lnTo>
                <a:lnTo>
                  <a:pt x="4719" y="1189"/>
                </a:lnTo>
                <a:lnTo>
                  <a:pt x="4720" y="1189"/>
                </a:lnTo>
                <a:lnTo>
                  <a:pt x="4720" y="1189"/>
                </a:lnTo>
                <a:lnTo>
                  <a:pt x="4720" y="1189"/>
                </a:lnTo>
                <a:lnTo>
                  <a:pt x="4720" y="1189"/>
                </a:lnTo>
                <a:lnTo>
                  <a:pt x="4721" y="1189"/>
                </a:lnTo>
                <a:lnTo>
                  <a:pt x="4721" y="1189"/>
                </a:lnTo>
                <a:lnTo>
                  <a:pt x="4721" y="1189"/>
                </a:lnTo>
                <a:lnTo>
                  <a:pt x="4721" y="1189"/>
                </a:lnTo>
                <a:lnTo>
                  <a:pt x="4722" y="1189"/>
                </a:lnTo>
                <a:lnTo>
                  <a:pt x="4722" y="1189"/>
                </a:lnTo>
                <a:lnTo>
                  <a:pt x="4722" y="1189"/>
                </a:lnTo>
                <a:lnTo>
                  <a:pt x="4722" y="1189"/>
                </a:lnTo>
                <a:lnTo>
                  <a:pt x="4722" y="1189"/>
                </a:lnTo>
                <a:lnTo>
                  <a:pt x="4723" y="1189"/>
                </a:lnTo>
                <a:lnTo>
                  <a:pt x="4723" y="1189"/>
                </a:lnTo>
                <a:lnTo>
                  <a:pt x="4723" y="1189"/>
                </a:lnTo>
                <a:lnTo>
                  <a:pt x="4723" y="1189"/>
                </a:lnTo>
                <a:lnTo>
                  <a:pt x="4724" y="1189"/>
                </a:lnTo>
                <a:lnTo>
                  <a:pt x="4724" y="1189"/>
                </a:lnTo>
                <a:lnTo>
                  <a:pt x="4724" y="1189"/>
                </a:lnTo>
                <a:lnTo>
                  <a:pt x="4724" y="1189"/>
                </a:lnTo>
                <a:lnTo>
                  <a:pt x="4725" y="1189"/>
                </a:lnTo>
                <a:lnTo>
                  <a:pt x="4725" y="1189"/>
                </a:lnTo>
                <a:lnTo>
                  <a:pt x="4725" y="1189"/>
                </a:lnTo>
                <a:lnTo>
                  <a:pt x="4725" y="1189"/>
                </a:lnTo>
                <a:lnTo>
                  <a:pt x="4726" y="1189"/>
                </a:lnTo>
                <a:lnTo>
                  <a:pt x="4726" y="1189"/>
                </a:lnTo>
                <a:lnTo>
                  <a:pt x="4726" y="1189"/>
                </a:lnTo>
                <a:lnTo>
                  <a:pt x="4726" y="1189"/>
                </a:lnTo>
                <a:lnTo>
                  <a:pt x="4726" y="1189"/>
                </a:lnTo>
                <a:lnTo>
                  <a:pt x="4727" y="1189"/>
                </a:lnTo>
                <a:lnTo>
                  <a:pt x="4727" y="1189"/>
                </a:lnTo>
                <a:lnTo>
                  <a:pt x="4727" y="1189"/>
                </a:lnTo>
                <a:lnTo>
                  <a:pt x="4728" y="1189"/>
                </a:lnTo>
                <a:lnTo>
                  <a:pt x="4728" y="1189"/>
                </a:lnTo>
                <a:lnTo>
                  <a:pt x="4728" y="1189"/>
                </a:lnTo>
                <a:lnTo>
                  <a:pt x="4728" y="1189"/>
                </a:lnTo>
                <a:lnTo>
                  <a:pt x="4728" y="1189"/>
                </a:lnTo>
                <a:lnTo>
                  <a:pt x="4729" y="1189"/>
                </a:lnTo>
                <a:lnTo>
                  <a:pt x="4729" y="1189"/>
                </a:lnTo>
                <a:lnTo>
                  <a:pt x="4729" y="1189"/>
                </a:lnTo>
                <a:lnTo>
                  <a:pt x="4729" y="1189"/>
                </a:lnTo>
                <a:lnTo>
                  <a:pt x="4730" y="1189"/>
                </a:lnTo>
                <a:lnTo>
                  <a:pt x="4730" y="1189"/>
                </a:lnTo>
                <a:lnTo>
                  <a:pt x="4730" y="1189"/>
                </a:lnTo>
                <a:lnTo>
                  <a:pt x="4730" y="1189"/>
                </a:lnTo>
                <a:lnTo>
                  <a:pt x="4730" y="1189"/>
                </a:lnTo>
                <a:lnTo>
                  <a:pt x="4731" y="1189"/>
                </a:lnTo>
                <a:lnTo>
                  <a:pt x="4731" y="1189"/>
                </a:lnTo>
                <a:lnTo>
                  <a:pt x="4731" y="1189"/>
                </a:lnTo>
                <a:lnTo>
                  <a:pt x="4732" y="1189"/>
                </a:lnTo>
                <a:lnTo>
                  <a:pt x="4732" y="1189"/>
                </a:lnTo>
                <a:lnTo>
                  <a:pt x="4732" y="1189"/>
                </a:lnTo>
                <a:lnTo>
                  <a:pt x="4732" y="1189"/>
                </a:lnTo>
                <a:lnTo>
                  <a:pt x="4733" y="1189"/>
                </a:lnTo>
                <a:lnTo>
                  <a:pt x="4733" y="1189"/>
                </a:lnTo>
                <a:lnTo>
                  <a:pt x="4733" y="1189"/>
                </a:lnTo>
                <a:lnTo>
                  <a:pt x="4733" y="1189"/>
                </a:lnTo>
                <a:lnTo>
                  <a:pt x="4733" y="1189"/>
                </a:lnTo>
                <a:lnTo>
                  <a:pt x="4734" y="1189"/>
                </a:lnTo>
                <a:lnTo>
                  <a:pt x="4734" y="1189"/>
                </a:lnTo>
                <a:lnTo>
                  <a:pt x="4734" y="1189"/>
                </a:lnTo>
                <a:lnTo>
                  <a:pt x="4734" y="1189"/>
                </a:lnTo>
                <a:lnTo>
                  <a:pt x="4735" y="1189"/>
                </a:lnTo>
                <a:lnTo>
                  <a:pt x="4735" y="1189"/>
                </a:lnTo>
                <a:lnTo>
                  <a:pt x="4735" y="1189"/>
                </a:lnTo>
                <a:lnTo>
                  <a:pt x="4735" y="1189"/>
                </a:lnTo>
                <a:lnTo>
                  <a:pt x="4736" y="1189"/>
                </a:lnTo>
                <a:lnTo>
                  <a:pt x="4736" y="1189"/>
                </a:lnTo>
                <a:lnTo>
                  <a:pt x="4736" y="1189"/>
                </a:lnTo>
                <a:lnTo>
                  <a:pt x="4736" y="1189"/>
                </a:lnTo>
                <a:lnTo>
                  <a:pt x="4737" y="1189"/>
                </a:lnTo>
                <a:lnTo>
                  <a:pt x="4737" y="1189"/>
                </a:lnTo>
                <a:lnTo>
                  <a:pt x="4737" y="1189"/>
                </a:lnTo>
                <a:lnTo>
                  <a:pt x="4737" y="1189"/>
                </a:lnTo>
                <a:lnTo>
                  <a:pt x="4737" y="1189"/>
                </a:lnTo>
                <a:lnTo>
                  <a:pt x="4738" y="1189"/>
                </a:lnTo>
                <a:lnTo>
                  <a:pt x="4738" y="1189"/>
                </a:lnTo>
                <a:lnTo>
                  <a:pt x="4738" y="1189"/>
                </a:lnTo>
                <a:lnTo>
                  <a:pt x="4738" y="1189"/>
                </a:lnTo>
                <a:lnTo>
                  <a:pt x="4739" y="1189"/>
                </a:lnTo>
                <a:lnTo>
                  <a:pt x="4739" y="1189"/>
                </a:lnTo>
                <a:lnTo>
                  <a:pt x="4739" y="1189"/>
                </a:lnTo>
                <a:lnTo>
                  <a:pt x="4739" y="1189"/>
                </a:lnTo>
                <a:lnTo>
                  <a:pt x="4740" y="1189"/>
                </a:lnTo>
                <a:lnTo>
                  <a:pt x="4740" y="1189"/>
                </a:lnTo>
                <a:lnTo>
                  <a:pt x="4740" y="1189"/>
                </a:lnTo>
                <a:lnTo>
                  <a:pt x="4740" y="1189"/>
                </a:lnTo>
                <a:lnTo>
                  <a:pt x="4741" y="1189"/>
                </a:lnTo>
                <a:lnTo>
                  <a:pt x="4741" y="1189"/>
                </a:lnTo>
                <a:lnTo>
                  <a:pt x="4741" y="1189"/>
                </a:lnTo>
                <a:lnTo>
                  <a:pt x="4741" y="1189"/>
                </a:lnTo>
                <a:lnTo>
                  <a:pt x="4741" y="1189"/>
                </a:lnTo>
                <a:lnTo>
                  <a:pt x="4742" y="1189"/>
                </a:lnTo>
                <a:lnTo>
                  <a:pt x="4742" y="1189"/>
                </a:lnTo>
                <a:lnTo>
                  <a:pt x="4742" y="1189"/>
                </a:lnTo>
                <a:lnTo>
                  <a:pt x="4742" y="1189"/>
                </a:lnTo>
                <a:lnTo>
                  <a:pt x="4743" y="1189"/>
                </a:lnTo>
                <a:lnTo>
                  <a:pt x="4743" y="1189"/>
                </a:lnTo>
                <a:lnTo>
                  <a:pt x="4743" y="1189"/>
                </a:lnTo>
                <a:lnTo>
                  <a:pt x="4743" y="1189"/>
                </a:lnTo>
                <a:lnTo>
                  <a:pt x="4744" y="1189"/>
                </a:lnTo>
                <a:lnTo>
                  <a:pt x="4744" y="1189"/>
                </a:lnTo>
                <a:lnTo>
                  <a:pt x="4744" y="1189"/>
                </a:lnTo>
                <a:lnTo>
                  <a:pt x="4744" y="1189"/>
                </a:lnTo>
                <a:lnTo>
                  <a:pt x="4745" y="1189"/>
                </a:lnTo>
                <a:lnTo>
                  <a:pt x="4745" y="1189"/>
                </a:lnTo>
                <a:lnTo>
                  <a:pt x="4745" y="1189"/>
                </a:lnTo>
                <a:lnTo>
                  <a:pt x="4745" y="1189"/>
                </a:lnTo>
                <a:lnTo>
                  <a:pt x="4746" y="1189"/>
                </a:lnTo>
                <a:lnTo>
                  <a:pt x="4746" y="1189"/>
                </a:lnTo>
                <a:lnTo>
                  <a:pt x="4746" y="1189"/>
                </a:lnTo>
                <a:lnTo>
                  <a:pt x="4746" y="1189"/>
                </a:lnTo>
                <a:lnTo>
                  <a:pt x="4746" y="1189"/>
                </a:lnTo>
                <a:lnTo>
                  <a:pt x="4747" y="1189"/>
                </a:lnTo>
                <a:lnTo>
                  <a:pt x="4747" y="1189"/>
                </a:lnTo>
                <a:lnTo>
                  <a:pt x="4747" y="1189"/>
                </a:lnTo>
                <a:lnTo>
                  <a:pt x="4748" y="1189"/>
                </a:lnTo>
                <a:lnTo>
                  <a:pt x="4748" y="1189"/>
                </a:lnTo>
                <a:lnTo>
                  <a:pt x="4748" y="1189"/>
                </a:lnTo>
                <a:lnTo>
                  <a:pt x="4748" y="1189"/>
                </a:lnTo>
                <a:lnTo>
                  <a:pt x="4748" y="1189"/>
                </a:lnTo>
                <a:lnTo>
                  <a:pt x="4749" y="1189"/>
                </a:lnTo>
                <a:lnTo>
                  <a:pt x="4749" y="1189"/>
                </a:lnTo>
                <a:lnTo>
                  <a:pt x="4749" y="1189"/>
                </a:lnTo>
                <a:lnTo>
                  <a:pt x="4749" y="1189"/>
                </a:lnTo>
                <a:lnTo>
                  <a:pt x="4750" y="1189"/>
                </a:lnTo>
                <a:lnTo>
                  <a:pt x="4750" y="1189"/>
                </a:lnTo>
                <a:lnTo>
                  <a:pt x="4750" y="1189"/>
                </a:lnTo>
                <a:lnTo>
                  <a:pt x="4750" y="1189"/>
                </a:lnTo>
                <a:lnTo>
                  <a:pt x="4751" y="1189"/>
                </a:lnTo>
                <a:lnTo>
                  <a:pt x="4751" y="1189"/>
                </a:lnTo>
                <a:lnTo>
                  <a:pt x="4751" y="1189"/>
                </a:lnTo>
                <a:lnTo>
                  <a:pt x="4751" y="1189"/>
                </a:lnTo>
                <a:lnTo>
                  <a:pt x="4752" y="1189"/>
                </a:lnTo>
                <a:lnTo>
                  <a:pt x="4752" y="1189"/>
                </a:lnTo>
                <a:lnTo>
                  <a:pt x="4752" y="1189"/>
                </a:lnTo>
                <a:lnTo>
                  <a:pt x="4752" y="1189"/>
                </a:lnTo>
                <a:lnTo>
                  <a:pt x="4752" y="1189"/>
                </a:lnTo>
                <a:lnTo>
                  <a:pt x="4753" y="1189"/>
                </a:lnTo>
                <a:lnTo>
                  <a:pt x="4753" y="1189"/>
                </a:lnTo>
                <a:lnTo>
                  <a:pt x="4753" y="1189"/>
                </a:lnTo>
                <a:lnTo>
                  <a:pt x="4753" y="1189"/>
                </a:lnTo>
                <a:lnTo>
                  <a:pt x="4754" y="1189"/>
                </a:lnTo>
                <a:lnTo>
                  <a:pt x="4754" y="1189"/>
                </a:lnTo>
                <a:lnTo>
                  <a:pt x="4754" y="1189"/>
                </a:lnTo>
                <a:lnTo>
                  <a:pt x="4754" y="1189"/>
                </a:lnTo>
                <a:lnTo>
                  <a:pt x="4755" y="1189"/>
                </a:lnTo>
                <a:lnTo>
                  <a:pt x="4755" y="1189"/>
                </a:lnTo>
                <a:lnTo>
                  <a:pt x="4755" y="1189"/>
                </a:lnTo>
                <a:lnTo>
                  <a:pt x="4755" y="1189"/>
                </a:lnTo>
                <a:lnTo>
                  <a:pt x="4756" y="1189"/>
                </a:lnTo>
                <a:lnTo>
                  <a:pt x="4756" y="1189"/>
                </a:lnTo>
                <a:lnTo>
                  <a:pt x="4756" y="1189"/>
                </a:lnTo>
                <a:lnTo>
                  <a:pt x="4756" y="1189"/>
                </a:lnTo>
                <a:lnTo>
                  <a:pt x="4756" y="1189"/>
                </a:lnTo>
                <a:lnTo>
                  <a:pt x="4757" y="1189"/>
                </a:lnTo>
                <a:lnTo>
                  <a:pt x="4757" y="1189"/>
                </a:lnTo>
                <a:lnTo>
                  <a:pt x="4757" y="1189"/>
                </a:lnTo>
                <a:lnTo>
                  <a:pt x="4757" y="1189"/>
                </a:lnTo>
                <a:lnTo>
                  <a:pt x="4758" y="1189"/>
                </a:lnTo>
                <a:lnTo>
                  <a:pt x="4758" y="1189"/>
                </a:lnTo>
                <a:lnTo>
                  <a:pt x="4758" y="1189"/>
                </a:lnTo>
                <a:lnTo>
                  <a:pt x="4759" y="1189"/>
                </a:lnTo>
                <a:lnTo>
                  <a:pt x="4759" y="1189"/>
                </a:lnTo>
                <a:lnTo>
                  <a:pt x="4759" y="1189"/>
                </a:lnTo>
                <a:lnTo>
                  <a:pt x="4759" y="1189"/>
                </a:lnTo>
                <a:lnTo>
                  <a:pt x="4759" y="1189"/>
                </a:lnTo>
                <a:lnTo>
                  <a:pt x="4760" y="1189"/>
                </a:lnTo>
                <a:lnTo>
                  <a:pt x="4760" y="1189"/>
                </a:lnTo>
                <a:lnTo>
                  <a:pt x="4760" y="1189"/>
                </a:lnTo>
                <a:lnTo>
                  <a:pt x="4760" y="1189"/>
                </a:lnTo>
                <a:lnTo>
                  <a:pt x="4761" y="1189"/>
                </a:lnTo>
                <a:lnTo>
                  <a:pt x="4761" y="1189"/>
                </a:lnTo>
                <a:lnTo>
                  <a:pt x="4761" y="1189"/>
                </a:lnTo>
                <a:lnTo>
                  <a:pt x="4761" y="1189"/>
                </a:lnTo>
                <a:lnTo>
                  <a:pt x="4761" y="1189"/>
                </a:lnTo>
                <a:lnTo>
                  <a:pt x="4762" y="1189"/>
                </a:lnTo>
                <a:lnTo>
                  <a:pt x="4762" y="1189"/>
                </a:lnTo>
                <a:lnTo>
                  <a:pt x="4762" y="1189"/>
                </a:lnTo>
                <a:lnTo>
                  <a:pt x="4763" y="1189"/>
                </a:lnTo>
                <a:lnTo>
                  <a:pt x="4763" y="1189"/>
                </a:lnTo>
                <a:lnTo>
                  <a:pt x="4763" y="1189"/>
                </a:lnTo>
                <a:lnTo>
                  <a:pt x="4763" y="1189"/>
                </a:lnTo>
                <a:lnTo>
                  <a:pt x="4763" y="1189"/>
                </a:lnTo>
                <a:lnTo>
                  <a:pt x="4764" y="1189"/>
                </a:lnTo>
                <a:lnTo>
                  <a:pt x="4764" y="1189"/>
                </a:lnTo>
                <a:lnTo>
                  <a:pt x="4764" y="1189"/>
                </a:lnTo>
                <a:lnTo>
                  <a:pt x="4764" y="1189"/>
                </a:lnTo>
                <a:lnTo>
                  <a:pt x="4765" y="1189"/>
                </a:lnTo>
                <a:lnTo>
                  <a:pt x="4765" y="1189"/>
                </a:lnTo>
                <a:lnTo>
                  <a:pt x="4765" y="1189"/>
                </a:lnTo>
                <a:lnTo>
                  <a:pt x="4765" y="1189"/>
                </a:lnTo>
                <a:lnTo>
                  <a:pt x="4765" y="1189"/>
                </a:lnTo>
                <a:lnTo>
                  <a:pt x="4766" y="1189"/>
                </a:lnTo>
                <a:lnTo>
                  <a:pt x="4766" y="1189"/>
                </a:lnTo>
                <a:lnTo>
                  <a:pt x="4766" y="1189"/>
                </a:lnTo>
                <a:lnTo>
                  <a:pt x="4767" y="1189"/>
                </a:lnTo>
                <a:lnTo>
                  <a:pt x="4767" y="1189"/>
                </a:lnTo>
                <a:lnTo>
                  <a:pt x="4767" y="1189"/>
                </a:lnTo>
                <a:lnTo>
                  <a:pt x="4767" y="1189"/>
                </a:lnTo>
                <a:lnTo>
                  <a:pt x="4767" y="1189"/>
                </a:lnTo>
                <a:lnTo>
                  <a:pt x="4768" y="1189"/>
                </a:lnTo>
                <a:lnTo>
                  <a:pt x="4768" y="1189"/>
                </a:lnTo>
                <a:lnTo>
                  <a:pt x="4768" y="1189"/>
                </a:lnTo>
                <a:lnTo>
                  <a:pt x="4768" y="1189"/>
                </a:lnTo>
                <a:lnTo>
                  <a:pt x="4769" y="1189"/>
                </a:lnTo>
                <a:lnTo>
                  <a:pt x="4769" y="1189"/>
                </a:lnTo>
                <a:lnTo>
                  <a:pt x="4769" y="1189"/>
                </a:lnTo>
                <a:lnTo>
                  <a:pt x="4769" y="1189"/>
                </a:lnTo>
                <a:lnTo>
                  <a:pt x="4770" y="1189"/>
                </a:lnTo>
                <a:lnTo>
                  <a:pt x="4770" y="1189"/>
                </a:lnTo>
                <a:lnTo>
                  <a:pt x="4770" y="1189"/>
                </a:lnTo>
                <a:lnTo>
                  <a:pt x="4770" y="1189"/>
                </a:lnTo>
                <a:lnTo>
                  <a:pt x="4771" y="1189"/>
                </a:lnTo>
                <a:lnTo>
                  <a:pt x="4771" y="1189"/>
                </a:lnTo>
                <a:lnTo>
                  <a:pt x="4771" y="1189"/>
                </a:lnTo>
                <a:lnTo>
                  <a:pt x="4771" y="1189"/>
                </a:lnTo>
                <a:lnTo>
                  <a:pt x="4772" y="1189"/>
                </a:lnTo>
                <a:lnTo>
                  <a:pt x="4772" y="1189"/>
                </a:lnTo>
                <a:lnTo>
                  <a:pt x="4772" y="1189"/>
                </a:lnTo>
                <a:lnTo>
                  <a:pt x="4772" y="1189"/>
                </a:lnTo>
                <a:lnTo>
                  <a:pt x="4772" y="1189"/>
                </a:lnTo>
                <a:lnTo>
                  <a:pt x="4773" y="1189"/>
                </a:lnTo>
                <a:lnTo>
                  <a:pt x="4773" y="1189"/>
                </a:lnTo>
                <a:lnTo>
                  <a:pt x="4773" y="1189"/>
                </a:lnTo>
                <a:lnTo>
                  <a:pt x="4774" y="1189"/>
                </a:lnTo>
                <a:lnTo>
                  <a:pt x="4774" y="1189"/>
                </a:lnTo>
                <a:lnTo>
                  <a:pt x="4774" y="1189"/>
                </a:lnTo>
                <a:lnTo>
                  <a:pt x="4774" y="1189"/>
                </a:lnTo>
                <a:lnTo>
                  <a:pt x="4774" y="1189"/>
                </a:lnTo>
                <a:lnTo>
                  <a:pt x="4775" y="1189"/>
                </a:lnTo>
                <a:lnTo>
                  <a:pt x="4775" y="1189"/>
                </a:lnTo>
                <a:lnTo>
                  <a:pt x="4775" y="1189"/>
                </a:lnTo>
                <a:lnTo>
                  <a:pt x="4775" y="1189"/>
                </a:lnTo>
                <a:lnTo>
                  <a:pt x="4776" y="1189"/>
                </a:lnTo>
                <a:lnTo>
                  <a:pt x="4776" y="1189"/>
                </a:lnTo>
                <a:lnTo>
                  <a:pt x="4776" y="1189"/>
                </a:lnTo>
                <a:lnTo>
                  <a:pt x="4776" y="1189"/>
                </a:lnTo>
                <a:lnTo>
                  <a:pt x="4776" y="1189"/>
                </a:lnTo>
                <a:lnTo>
                  <a:pt x="4777" y="1189"/>
                </a:lnTo>
                <a:lnTo>
                  <a:pt x="4777" y="1189"/>
                </a:lnTo>
                <a:lnTo>
                  <a:pt x="4777" y="1189"/>
                </a:lnTo>
                <a:lnTo>
                  <a:pt x="4778" y="1189"/>
                </a:lnTo>
                <a:lnTo>
                  <a:pt x="4778" y="1189"/>
                </a:lnTo>
                <a:lnTo>
                  <a:pt x="4778" y="1189"/>
                </a:lnTo>
                <a:lnTo>
                  <a:pt x="4778" y="1189"/>
                </a:lnTo>
                <a:lnTo>
                  <a:pt x="4778" y="1189"/>
                </a:lnTo>
                <a:lnTo>
                  <a:pt x="4779" y="1189"/>
                </a:lnTo>
                <a:lnTo>
                  <a:pt x="4779" y="1189"/>
                </a:lnTo>
                <a:lnTo>
                  <a:pt x="4779" y="1189"/>
                </a:lnTo>
                <a:lnTo>
                  <a:pt x="4779" y="1189"/>
                </a:lnTo>
                <a:lnTo>
                  <a:pt x="4780" y="1189"/>
                </a:lnTo>
                <a:lnTo>
                  <a:pt x="4780" y="1189"/>
                </a:lnTo>
                <a:lnTo>
                  <a:pt x="4780" y="1189"/>
                </a:lnTo>
                <a:lnTo>
                  <a:pt x="4780" y="1189"/>
                </a:lnTo>
                <a:lnTo>
                  <a:pt x="4780" y="1189"/>
                </a:lnTo>
                <a:lnTo>
                  <a:pt x="4781" y="1189"/>
                </a:lnTo>
                <a:lnTo>
                  <a:pt x="4781" y="1189"/>
                </a:lnTo>
                <a:lnTo>
                  <a:pt x="4781" y="1189"/>
                </a:lnTo>
                <a:lnTo>
                  <a:pt x="4782" y="1189"/>
                </a:lnTo>
                <a:lnTo>
                  <a:pt x="4782" y="1189"/>
                </a:lnTo>
                <a:lnTo>
                  <a:pt x="4782" y="1189"/>
                </a:lnTo>
                <a:lnTo>
                  <a:pt x="4782" y="1189"/>
                </a:lnTo>
                <a:lnTo>
                  <a:pt x="4782" y="1189"/>
                </a:lnTo>
                <a:lnTo>
                  <a:pt x="4783" y="1189"/>
                </a:lnTo>
                <a:lnTo>
                  <a:pt x="4783" y="1189"/>
                </a:lnTo>
                <a:lnTo>
                  <a:pt x="4783" y="1189"/>
                </a:lnTo>
                <a:lnTo>
                  <a:pt x="4783" y="1189"/>
                </a:lnTo>
                <a:lnTo>
                  <a:pt x="4784" y="1189"/>
                </a:lnTo>
                <a:lnTo>
                  <a:pt x="4784" y="1189"/>
                </a:lnTo>
                <a:lnTo>
                  <a:pt x="4784" y="1189"/>
                </a:lnTo>
                <a:lnTo>
                  <a:pt x="4785" y="1189"/>
                </a:lnTo>
                <a:lnTo>
                  <a:pt x="4785" y="1189"/>
                </a:lnTo>
                <a:lnTo>
                  <a:pt x="4785" y="1189"/>
                </a:lnTo>
                <a:lnTo>
                  <a:pt x="4785" y="1189"/>
                </a:lnTo>
                <a:lnTo>
                  <a:pt x="4785" y="1189"/>
                </a:lnTo>
                <a:lnTo>
                  <a:pt x="4786" y="1189"/>
                </a:lnTo>
                <a:lnTo>
                  <a:pt x="4786" y="1189"/>
                </a:lnTo>
                <a:lnTo>
                  <a:pt x="4786" y="1189"/>
                </a:lnTo>
                <a:lnTo>
                  <a:pt x="4786" y="1189"/>
                </a:lnTo>
                <a:lnTo>
                  <a:pt x="4787" y="1189"/>
                </a:lnTo>
                <a:lnTo>
                  <a:pt x="4787" y="1189"/>
                </a:lnTo>
                <a:lnTo>
                  <a:pt x="4787" y="1189"/>
                </a:lnTo>
                <a:lnTo>
                  <a:pt x="4787" y="1189"/>
                </a:lnTo>
                <a:lnTo>
                  <a:pt x="4787" y="1189"/>
                </a:lnTo>
                <a:lnTo>
                  <a:pt x="4788" y="1189"/>
                </a:lnTo>
                <a:lnTo>
                  <a:pt x="4788" y="1189"/>
                </a:lnTo>
                <a:lnTo>
                  <a:pt x="4788" y="1189"/>
                </a:lnTo>
                <a:lnTo>
                  <a:pt x="4789" y="1189"/>
                </a:lnTo>
                <a:lnTo>
                  <a:pt x="4789" y="1189"/>
                </a:lnTo>
                <a:lnTo>
                  <a:pt x="4789" y="1189"/>
                </a:lnTo>
                <a:lnTo>
                  <a:pt x="4789" y="1189"/>
                </a:lnTo>
                <a:lnTo>
                  <a:pt x="4789" y="1189"/>
                </a:lnTo>
                <a:lnTo>
                  <a:pt x="4790" y="1189"/>
                </a:lnTo>
                <a:lnTo>
                  <a:pt x="4790" y="1189"/>
                </a:lnTo>
                <a:lnTo>
                  <a:pt x="4790" y="1189"/>
                </a:lnTo>
                <a:lnTo>
                  <a:pt x="4790" y="1189"/>
                </a:lnTo>
                <a:lnTo>
                  <a:pt x="4791" y="1189"/>
                </a:lnTo>
                <a:lnTo>
                  <a:pt x="4791" y="1189"/>
                </a:lnTo>
                <a:lnTo>
                  <a:pt x="4791" y="1189"/>
                </a:lnTo>
                <a:lnTo>
                  <a:pt x="4791" y="1189"/>
                </a:lnTo>
                <a:lnTo>
                  <a:pt x="4791" y="1189"/>
                </a:lnTo>
                <a:lnTo>
                  <a:pt x="4792" y="1189"/>
                </a:lnTo>
                <a:lnTo>
                  <a:pt x="4792" y="1189"/>
                </a:lnTo>
                <a:lnTo>
                  <a:pt x="4792" y="1189"/>
                </a:lnTo>
                <a:lnTo>
                  <a:pt x="4793" y="1189"/>
                </a:lnTo>
                <a:lnTo>
                  <a:pt x="4793" y="1189"/>
                </a:lnTo>
                <a:lnTo>
                  <a:pt x="4793" y="1189"/>
                </a:lnTo>
                <a:lnTo>
                  <a:pt x="4793" y="1189"/>
                </a:lnTo>
                <a:lnTo>
                  <a:pt x="4793" y="1189"/>
                </a:lnTo>
                <a:lnTo>
                  <a:pt x="4794" y="1189"/>
                </a:lnTo>
                <a:lnTo>
                  <a:pt x="4794" y="1189"/>
                </a:lnTo>
                <a:lnTo>
                  <a:pt x="4794" y="1189"/>
                </a:lnTo>
                <a:lnTo>
                  <a:pt x="4794" y="1189"/>
                </a:lnTo>
                <a:lnTo>
                  <a:pt x="4795" y="1189"/>
                </a:lnTo>
                <a:lnTo>
                  <a:pt x="4795" y="1189"/>
                </a:lnTo>
                <a:lnTo>
                  <a:pt x="4795" y="1189"/>
                </a:lnTo>
                <a:lnTo>
                  <a:pt x="4795" y="1189"/>
                </a:lnTo>
                <a:lnTo>
                  <a:pt x="4795" y="1189"/>
                </a:lnTo>
                <a:lnTo>
                  <a:pt x="4796" y="1189"/>
                </a:lnTo>
                <a:lnTo>
                  <a:pt x="4796" y="1189"/>
                </a:lnTo>
                <a:lnTo>
                  <a:pt x="4796" y="1189"/>
                </a:lnTo>
                <a:lnTo>
                  <a:pt x="4797" y="1189"/>
                </a:lnTo>
                <a:lnTo>
                  <a:pt x="4797" y="1189"/>
                </a:lnTo>
                <a:lnTo>
                  <a:pt x="4797" y="1189"/>
                </a:lnTo>
                <a:lnTo>
                  <a:pt x="4797" y="1189"/>
                </a:lnTo>
                <a:lnTo>
                  <a:pt x="4798" y="1189"/>
                </a:lnTo>
                <a:lnTo>
                  <a:pt x="4798" y="1189"/>
                </a:lnTo>
                <a:lnTo>
                  <a:pt x="4798" y="1189"/>
                </a:lnTo>
                <a:lnTo>
                  <a:pt x="4798" y="1189"/>
                </a:lnTo>
                <a:lnTo>
                  <a:pt x="4798" y="1189"/>
                </a:lnTo>
                <a:lnTo>
                  <a:pt x="4799" y="1189"/>
                </a:lnTo>
                <a:lnTo>
                  <a:pt x="4799" y="1189"/>
                </a:lnTo>
                <a:lnTo>
                  <a:pt x="4799" y="1189"/>
                </a:lnTo>
                <a:lnTo>
                  <a:pt x="4800" y="1189"/>
                </a:lnTo>
                <a:lnTo>
                  <a:pt x="4800" y="1189"/>
                </a:lnTo>
                <a:lnTo>
                  <a:pt x="4800" y="1189"/>
                </a:lnTo>
                <a:lnTo>
                  <a:pt x="4800" y="1189"/>
                </a:lnTo>
                <a:lnTo>
                  <a:pt x="4800" y="1189"/>
                </a:lnTo>
                <a:lnTo>
                  <a:pt x="4801" y="1189"/>
                </a:lnTo>
                <a:lnTo>
                  <a:pt x="4801" y="1189"/>
                </a:lnTo>
                <a:lnTo>
                  <a:pt x="4801" y="1189"/>
                </a:lnTo>
                <a:lnTo>
                  <a:pt x="4801" y="1189"/>
                </a:lnTo>
                <a:lnTo>
                  <a:pt x="4802" y="1189"/>
                </a:lnTo>
                <a:lnTo>
                  <a:pt x="4802" y="1189"/>
                </a:lnTo>
                <a:lnTo>
                  <a:pt x="4802" y="1189"/>
                </a:lnTo>
                <a:lnTo>
                  <a:pt x="4802" y="1189"/>
                </a:lnTo>
                <a:lnTo>
                  <a:pt x="4802" y="1189"/>
                </a:lnTo>
                <a:lnTo>
                  <a:pt x="4803" y="1189"/>
                </a:lnTo>
                <a:lnTo>
                  <a:pt x="4803" y="1189"/>
                </a:lnTo>
                <a:lnTo>
                  <a:pt x="4803" y="1189"/>
                </a:lnTo>
                <a:lnTo>
                  <a:pt x="4804" y="1189"/>
                </a:lnTo>
                <a:lnTo>
                  <a:pt x="4804" y="1189"/>
                </a:lnTo>
                <a:lnTo>
                  <a:pt x="4804" y="1189"/>
                </a:lnTo>
                <a:lnTo>
                  <a:pt x="4804" y="1189"/>
                </a:lnTo>
                <a:lnTo>
                  <a:pt x="4804" y="1189"/>
                </a:lnTo>
                <a:lnTo>
                  <a:pt x="4805" y="1189"/>
                </a:lnTo>
                <a:lnTo>
                  <a:pt x="4805" y="1189"/>
                </a:lnTo>
                <a:lnTo>
                  <a:pt x="4805" y="1189"/>
                </a:lnTo>
                <a:lnTo>
                  <a:pt x="4805" y="1189"/>
                </a:lnTo>
                <a:lnTo>
                  <a:pt x="4806" y="1189"/>
                </a:lnTo>
                <a:lnTo>
                  <a:pt x="4806" y="1189"/>
                </a:lnTo>
                <a:lnTo>
                  <a:pt x="4806" y="1189"/>
                </a:lnTo>
                <a:lnTo>
                  <a:pt x="4806" y="1189"/>
                </a:lnTo>
                <a:lnTo>
                  <a:pt x="4806" y="1189"/>
                </a:lnTo>
                <a:lnTo>
                  <a:pt x="4807" y="1189"/>
                </a:lnTo>
                <a:lnTo>
                  <a:pt x="4807" y="1189"/>
                </a:lnTo>
                <a:lnTo>
                  <a:pt x="4807" y="1189"/>
                </a:lnTo>
                <a:lnTo>
                  <a:pt x="4808" y="1189"/>
                </a:lnTo>
                <a:lnTo>
                  <a:pt x="4808" y="1189"/>
                </a:lnTo>
                <a:lnTo>
                  <a:pt x="4808" y="1189"/>
                </a:lnTo>
                <a:lnTo>
                  <a:pt x="4808" y="1189"/>
                </a:lnTo>
                <a:lnTo>
                  <a:pt x="4808" y="1189"/>
                </a:lnTo>
                <a:lnTo>
                  <a:pt x="4809" y="1189"/>
                </a:lnTo>
                <a:lnTo>
                  <a:pt x="4809" y="1189"/>
                </a:lnTo>
                <a:lnTo>
                  <a:pt x="4809" y="1189"/>
                </a:lnTo>
                <a:lnTo>
                  <a:pt x="4809" y="1189"/>
                </a:lnTo>
                <a:lnTo>
                  <a:pt x="4810" y="1189"/>
                </a:lnTo>
                <a:lnTo>
                  <a:pt x="4810" y="1189"/>
                </a:lnTo>
                <a:lnTo>
                  <a:pt x="4810" y="1189"/>
                </a:lnTo>
                <a:lnTo>
                  <a:pt x="4810" y="1189"/>
                </a:lnTo>
                <a:lnTo>
                  <a:pt x="4810" y="1189"/>
                </a:lnTo>
                <a:lnTo>
                  <a:pt x="4811" y="1189"/>
                </a:lnTo>
                <a:lnTo>
                  <a:pt x="4811" y="1189"/>
                </a:lnTo>
                <a:lnTo>
                  <a:pt x="4811" y="1189"/>
                </a:lnTo>
                <a:lnTo>
                  <a:pt x="4812" y="1189"/>
                </a:lnTo>
                <a:lnTo>
                  <a:pt x="4812" y="1189"/>
                </a:lnTo>
                <a:lnTo>
                  <a:pt x="4812" y="1189"/>
                </a:lnTo>
                <a:lnTo>
                  <a:pt x="4812" y="1189"/>
                </a:lnTo>
                <a:lnTo>
                  <a:pt x="4813" y="1189"/>
                </a:lnTo>
                <a:lnTo>
                  <a:pt x="4813" y="1189"/>
                </a:lnTo>
                <a:lnTo>
                  <a:pt x="4813" y="1189"/>
                </a:lnTo>
                <a:lnTo>
                  <a:pt x="4813" y="1189"/>
                </a:lnTo>
                <a:lnTo>
                  <a:pt x="4813" y="1189"/>
                </a:lnTo>
                <a:lnTo>
                  <a:pt x="4814" y="1189"/>
                </a:lnTo>
                <a:lnTo>
                  <a:pt x="4814" y="1189"/>
                </a:lnTo>
                <a:lnTo>
                  <a:pt x="4814" y="1189"/>
                </a:lnTo>
                <a:lnTo>
                  <a:pt x="4815" y="1189"/>
                </a:lnTo>
                <a:lnTo>
                  <a:pt x="4815" y="1189"/>
                </a:lnTo>
                <a:lnTo>
                  <a:pt x="4815" y="1189"/>
                </a:lnTo>
                <a:lnTo>
                  <a:pt x="4815" y="1189"/>
                </a:lnTo>
                <a:lnTo>
                  <a:pt x="4815" y="1189"/>
                </a:lnTo>
                <a:lnTo>
                  <a:pt x="4816" y="1189"/>
                </a:lnTo>
                <a:lnTo>
                  <a:pt x="4816" y="1189"/>
                </a:lnTo>
                <a:lnTo>
                  <a:pt x="4816" y="1189"/>
                </a:lnTo>
                <a:lnTo>
                  <a:pt x="4816" y="1189"/>
                </a:lnTo>
                <a:lnTo>
                  <a:pt x="4817" y="1189"/>
                </a:lnTo>
                <a:lnTo>
                  <a:pt x="4817" y="1189"/>
                </a:lnTo>
                <a:lnTo>
                  <a:pt x="4817" y="1189"/>
                </a:lnTo>
                <a:lnTo>
                  <a:pt x="4817" y="1189"/>
                </a:lnTo>
                <a:lnTo>
                  <a:pt x="4817" y="1189"/>
                </a:lnTo>
                <a:lnTo>
                  <a:pt x="4818" y="1189"/>
                </a:lnTo>
                <a:lnTo>
                  <a:pt x="4818" y="1189"/>
                </a:lnTo>
                <a:lnTo>
                  <a:pt x="4818" y="1189"/>
                </a:lnTo>
                <a:lnTo>
                  <a:pt x="4819" y="1189"/>
                </a:lnTo>
                <a:lnTo>
                  <a:pt x="4819" y="1189"/>
                </a:lnTo>
                <a:lnTo>
                  <a:pt x="4819" y="1189"/>
                </a:lnTo>
                <a:lnTo>
                  <a:pt x="4819" y="1189"/>
                </a:lnTo>
                <a:lnTo>
                  <a:pt x="4819" y="1189"/>
                </a:lnTo>
                <a:lnTo>
                  <a:pt x="4820" y="1189"/>
                </a:lnTo>
                <a:lnTo>
                  <a:pt x="4820" y="1189"/>
                </a:lnTo>
                <a:lnTo>
                  <a:pt x="4820" y="1189"/>
                </a:lnTo>
                <a:lnTo>
                  <a:pt x="4820" y="1189"/>
                </a:lnTo>
                <a:lnTo>
                  <a:pt x="4821" y="1189"/>
                </a:lnTo>
                <a:lnTo>
                  <a:pt x="4821" y="1189"/>
                </a:lnTo>
                <a:lnTo>
                  <a:pt x="4821" y="1189"/>
                </a:lnTo>
                <a:lnTo>
                  <a:pt x="4821" y="1189"/>
                </a:lnTo>
                <a:lnTo>
                  <a:pt x="4821" y="1189"/>
                </a:lnTo>
                <a:lnTo>
                  <a:pt x="4822" y="1189"/>
                </a:lnTo>
                <a:lnTo>
                  <a:pt x="4822" y="1189"/>
                </a:lnTo>
                <a:lnTo>
                  <a:pt x="4822" y="1189"/>
                </a:lnTo>
                <a:lnTo>
                  <a:pt x="4823" y="1189"/>
                </a:lnTo>
                <a:lnTo>
                  <a:pt x="4823" y="1189"/>
                </a:lnTo>
                <a:lnTo>
                  <a:pt x="4823" y="1189"/>
                </a:lnTo>
                <a:lnTo>
                  <a:pt x="4823" y="1189"/>
                </a:lnTo>
                <a:lnTo>
                  <a:pt x="4823" y="1189"/>
                </a:lnTo>
                <a:lnTo>
                  <a:pt x="4824" y="1189"/>
                </a:lnTo>
                <a:lnTo>
                  <a:pt x="4824" y="1189"/>
                </a:lnTo>
                <a:lnTo>
                  <a:pt x="4824" y="1189"/>
                </a:lnTo>
                <a:lnTo>
                  <a:pt x="4824" y="1189"/>
                </a:lnTo>
                <a:lnTo>
                  <a:pt x="4825" y="1189"/>
                </a:lnTo>
                <a:lnTo>
                  <a:pt x="4825" y="1189"/>
                </a:lnTo>
                <a:lnTo>
                  <a:pt x="4825" y="1189"/>
                </a:lnTo>
                <a:lnTo>
                  <a:pt x="4826" y="1189"/>
                </a:lnTo>
                <a:lnTo>
                  <a:pt x="4826" y="1189"/>
                </a:lnTo>
                <a:lnTo>
                  <a:pt x="4826" y="1189"/>
                </a:lnTo>
                <a:lnTo>
                  <a:pt x="4826" y="1189"/>
                </a:lnTo>
                <a:lnTo>
                  <a:pt x="4826" y="1189"/>
                </a:lnTo>
                <a:lnTo>
                  <a:pt x="4827" y="1189"/>
                </a:lnTo>
                <a:lnTo>
                  <a:pt x="4827" y="1189"/>
                </a:lnTo>
                <a:lnTo>
                  <a:pt x="4827" y="1189"/>
                </a:lnTo>
                <a:lnTo>
                  <a:pt x="4827" y="1189"/>
                </a:lnTo>
                <a:lnTo>
                  <a:pt x="4828" y="1189"/>
                </a:lnTo>
                <a:lnTo>
                  <a:pt x="4828" y="1189"/>
                </a:lnTo>
                <a:lnTo>
                  <a:pt x="4828" y="1189"/>
                </a:lnTo>
                <a:lnTo>
                  <a:pt x="4828" y="1189"/>
                </a:lnTo>
                <a:lnTo>
                  <a:pt x="4828" y="1189"/>
                </a:lnTo>
                <a:lnTo>
                  <a:pt x="4829" y="1189"/>
                </a:lnTo>
                <a:lnTo>
                  <a:pt x="4829" y="1189"/>
                </a:lnTo>
                <a:lnTo>
                  <a:pt x="4829" y="1189"/>
                </a:lnTo>
                <a:lnTo>
                  <a:pt x="4830" y="1189"/>
                </a:lnTo>
                <a:lnTo>
                  <a:pt x="4830" y="1189"/>
                </a:lnTo>
                <a:lnTo>
                  <a:pt x="4830" y="1189"/>
                </a:lnTo>
                <a:lnTo>
                  <a:pt x="4830" y="1189"/>
                </a:lnTo>
                <a:lnTo>
                  <a:pt x="4830" y="1189"/>
                </a:lnTo>
                <a:lnTo>
                  <a:pt x="4831" y="1189"/>
                </a:lnTo>
                <a:lnTo>
                  <a:pt x="4831" y="1189"/>
                </a:lnTo>
                <a:lnTo>
                  <a:pt x="4831" y="1189"/>
                </a:lnTo>
                <a:lnTo>
                  <a:pt x="4831" y="1189"/>
                </a:lnTo>
                <a:lnTo>
                  <a:pt x="4832" y="1189"/>
                </a:lnTo>
                <a:lnTo>
                  <a:pt x="4832" y="1189"/>
                </a:lnTo>
                <a:lnTo>
                  <a:pt x="4832" y="1189"/>
                </a:lnTo>
                <a:lnTo>
                  <a:pt x="4832" y="1189"/>
                </a:lnTo>
                <a:lnTo>
                  <a:pt x="4832" y="1189"/>
                </a:lnTo>
                <a:lnTo>
                  <a:pt x="4833" y="1189"/>
                </a:lnTo>
                <a:lnTo>
                  <a:pt x="4833" y="1189"/>
                </a:lnTo>
                <a:lnTo>
                  <a:pt x="4833" y="1189"/>
                </a:lnTo>
                <a:lnTo>
                  <a:pt x="4834" y="1189"/>
                </a:lnTo>
                <a:lnTo>
                  <a:pt x="4834" y="1189"/>
                </a:lnTo>
                <a:lnTo>
                  <a:pt x="4834" y="1189"/>
                </a:lnTo>
                <a:lnTo>
                  <a:pt x="4834" y="1189"/>
                </a:lnTo>
                <a:lnTo>
                  <a:pt x="4834" y="1189"/>
                </a:lnTo>
                <a:lnTo>
                  <a:pt x="4835" y="1189"/>
                </a:lnTo>
                <a:lnTo>
                  <a:pt x="4835" y="1189"/>
                </a:lnTo>
                <a:lnTo>
                  <a:pt x="4835" y="1189"/>
                </a:lnTo>
                <a:lnTo>
                  <a:pt x="4835" y="1189"/>
                </a:lnTo>
                <a:lnTo>
                  <a:pt x="4836" y="1189"/>
                </a:lnTo>
                <a:lnTo>
                  <a:pt x="4836" y="1189"/>
                </a:lnTo>
                <a:lnTo>
                  <a:pt x="4836" y="1189"/>
                </a:lnTo>
                <a:lnTo>
                  <a:pt x="4836" y="1189"/>
                </a:lnTo>
                <a:lnTo>
                  <a:pt x="4836" y="1189"/>
                </a:lnTo>
                <a:lnTo>
                  <a:pt x="4837" y="1189"/>
                </a:lnTo>
                <a:lnTo>
                  <a:pt x="4837" y="1189"/>
                </a:lnTo>
                <a:lnTo>
                  <a:pt x="4837" y="1189"/>
                </a:lnTo>
                <a:lnTo>
                  <a:pt x="4838" y="1189"/>
                </a:lnTo>
                <a:lnTo>
                  <a:pt x="4838" y="1189"/>
                </a:lnTo>
                <a:lnTo>
                  <a:pt x="4838" y="1189"/>
                </a:lnTo>
                <a:lnTo>
                  <a:pt x="4838" y="1189"/>
                </a:lnTo>
                <a:lnTo>
                  <a:pt x="4839" y="1189"/>
                </a:lnTo>
                <a:lnTo>
                  <a:pt x="4839" y="1189"/>
                </a:lnTo>
                <a:lnTo>
                  <a:pt x="4839" y="1189"/>
                </a:lnTo>
                <a:lnTo>
                  <a:pt x="4839" y="1189"/>
                </a:lnTo>
                <a:lnTo>
                  <a:pt x="4839" y="1189"/>
                </a:lnTo>
                <a:lnTo>
                  <a:pt x="4840" y="1189"/>
                </a:lnTo>
                <a:lnTo>
                  <a:pt x="4840" y="1189"/>
                </a:lnTo>
                <a:lnTo>
                  <a:pt x="4840" y="1189"/>
                </a:lnTo>
                <a:lnTo>
                  <a:pt x="4841" y="1189"/>
                </a:lnTo>
                <a:lnTo>
                  <a:pt x="4841" y="1189"/>
                </a:lnTo>
                <a:lnTo>
                  <a:pt x="4841" y="1189"/>
                </a:lnTo>
                <a:lnTo>
                  <a:pt x="4841" y="1189"/>
                </a:lnTo>
                <a:lnTo>
                  <a:pt x="4841" y="1189"/>
                </a:lnTo>
                <a:lnTo>
                  <a:pt x="4842" y="1189"/>
                </a:lnTo>
                <a:lnTo>
                  <a:pt x="4842" y="1189"/>
                </a:lnTo>
                <a:lnTo>
                  <a:pt x="4842" y="1189"/>
                </a:lnTo>
                <a:lnTo>
                  <a:pt x="4842" y="1189"/>
                </a:lnTo>
                <a:lnTo>
                  <a:pt x="4843" y="1189"/>
                </a:lnTo>
                <a:lnTo>
                  <a:pt x="4843" y="1189"/>
                </a:lnTo>
                <a:lnTo>
                  <a:pt x="4843" y="1189"/>
                </a:lnTo>
                <a:lnTo>
                  <a:pt x="4843" y="1189"/>
                </a:lnTo>
                <a:lnTo>
                  <a:pt x="4843" y="1189"/>
                </a:lnTo>
                <a:lnTo>
                  <a:pt x="4844" y="1189"/>
                </a:lnTo>
                <a:lnTo>
                  <a:pt x="4844" y="1189"/>
                </a:lnTo>
                <a:lnTo>
                  <a:pt x="4844" y="1189"/>
                </a:lnTo>
                <a:lnTo>
                  <a:pt x="4845" y="1189"/>
                </a:lnTo>
                <a:lnTo>
                  <a:pt x="4845" y="1189"/>
                </a:lnTo>
                <a:lnTo>
                  <a:pt x="4845" y="1189"/>
                </a:lnTo>
                <a:lnTo>
                  <a:pt x="4845" y="1189"/>
                </a:lnTo>
                <a:lnTo>
                  <a:pt x="4845" y="1189"/>
                </a:lnTo>
                <a:lnTo>
                  <a:pt x="4846" y="1189"/>
                </a:lnTo>
                <a:lnTo>
                  <a:pt x="4846" y="1189"/>
                </a:lnTo>
                <a:lnTo>
                  <a:pt x="4846" y="1189"/>
                </a:lnTo>
                <a:lnTo>
                  <a:pt x="4846" y="1189"/>
                </a:lnTo>
                <a:lnTo>
                  <a:pt x="4847" y="1189"/>
                </a:lnTo>
                <a:lnTo>
                  <a:pt x="4847" y="1189"/>
                </a:lnTo>
                <a:lnTo>
                  <a:pt x="4847" y="1189"/>
                </a:lnTo>
                <a:lnTo>
                  <a:pt x="4847" y="1189"/>
                </a:lnTo>
                <a:lnTo>
                  <a:pt x="4847" y="1189"/>
                </a:lnTo>
                <a:lnTo>
                  <a:pt x="4848" y="1189"/>
                </a:lnTo>
                <a:lnTo>
                  <a:pt x="4848" y="1189"/>
                </a:lnTo>
                <a:lnTo>
                  <a:pt x="4848" y="1189"/>
                </a:lnTo>
                <a:lnTo>
                  <a:pt x="4849" y="1189"/>
                </a:lnTo>
                <a:lnTo>
                  <a:pt x="4849" y="1189"/>
                </a:lnTo>
                <a:lnTo>
                  <a:pt x="4849" y="1189"/>
                </a:lnTo>
                <a:lnTo>
                  <a:pt x="4849" y="1189"/>
                </a:lnTo>
                <a:lnTo>
                  <a:pt x="4849" y="1189"/>
                </a:lnTo>
                <a:lnTo>
                  <a:pt x="4850" y="1189"/>
                </a:lnTo>
                <a:lnTo>
                  <a:pt x="4850" y="1189"/>
                </a:lnTo>
                <a:lnTo>
                  <a:pt x="4850" y="1189"/>
                </a:lnTo>
                <a:lnTo>
                  <a:pt x="4850" y="1189"/>
                </a:lnTo>
                <a:lnTo>
                  <a:pt x="4851" y="1189"/>
                </a:lnTo>
                <a:lnTo>
                  <a:pt x="4851" y="1189"/>
                </a:lnTo>
                <a:lnTo>
                  <a:pt x="4851" y="1189"/>
                </a:lnTo>
                <a:lnTo>
                  <a:pt x="4851" y="1189"/>
                </a:lnTo>
                <a:lnTo>
                  <a:pt x="4852" y="1189"/>
                </a:lnTo>
                <a:lnTo>
                  <a:pt x="4852" y="1189"/>
                </a:lnTo>
                <a:lnTo>
                  <a:pt x="4852" y="1189"/>
                </a:lnTo>
                <a:lnTo>
                  <a:pt x="4852" y="1189"/>
                </a:lnTo>
                <a:lnTo>
                  <a:pt x="4853" y="1189"/>
                </a:lnTo>
                <a:lnTo>
                  <a:pt x="4853" y="1189"/>
                </a:lnTo>
                <a:lnTo>
                  <a:pt x="4853" y="1189"/>
                </a:lnTo>
                <a:lnTo>
                  <a:pt x="4853" y="1189"/>
                </a:lnTo>
                <a:lnTo>
                  <a:pt x="4854" y="1189"/>
                </a:lnTo>
                <a:lnTo>
                  <a:pt x="4854" y="1189"/>
                </a:lnTo>
                <a:lnTo>
                  <a:pt x="4854" y="1189"/>
                </a:lnTo>
                <a:lnTo>
                  <a:pt x="4854" y="1189"/>
                </a:lnTo>
                <a:lnTo>
                  <a:pt x="4854" y="1189"/>
                </a:lnTo>
                <a:lnTo>
                  <a:pt x="4855" y="1189"/>
                </a:lnTo>
                <a:lnTo>
                  <a:pt x="4855" y="1189"/>
                </a:lnTo>
                <a:lnTo>
                  <a:pt x="4855" y="1189"/>
                </a:lnTo>
                <a:lnTo>
                  <a:pt x="4856" y="1189"/>
                </a:lnTo>
                <a:lnTo>
                  <a:pt x="4856" y="1189"/>
                </a:lnTo>
                <a:lnTo>
                  <a:pt x="4856" y="1189"/>
                </a:lnTo>
                <a:lnTo>
                  <a:pt x="4856" y="1189"/>
                </a:lnTo>
                <a:lnTo>
                  <a:pt x="4856" y="1189"/>
                </a:lnTo>
                <a:lnTo>
                  <a:pt x="4857" y="1189"/>
                </a:lnTo>
                <a:lnTo>
                  <a:pt x="4857" y="1189"/>
                </a:lnTo>
                <a:lnTo>
                  <a:pt x="4857" y="1189"/>
                </a:lnTo>
                <a:lnTo>
                  <a:pt x="4857" y="1189"/>
                </a:lnTo>
                <a:lnTo>
                  <a:pt x="4858" y="1189"/>
                </a:lnTo>
                <a:lnTo>
                  <a:pt x="4858" y="1189"/>
                </a:lnTo>
                <a:lnTo>
                  <a:pt x="4858" y="1189"/>
                </a:lnTo>
                <a:lnTo>
                  <a:pt x="4858" y="1189"/>
                </a:lnTo>
                <a:lnTo>
                  <a:pt x="4858" y="1189"/>
                </a:lnTo>
                <a:lnTo>
                  <a:pt x="4859" y="1189"/>
                </a:lnTo>
                <a:lnTo>
                  <a:pt x="4859" y="1189"/>
                </a:lnTo>
                <a:lnTo>
                  <a:pt x="4859" y="1189"/>
                </a:lnTo>
                <a:lnTo>
                  <a:pt x="4860" y="1189"/>
                </a:lnTo>
                <a:lnTo>
                  <a:pt x="4860" y="1189"/>
                </a:lnTo>
                <a:lnTo>
                  <a:pt x="4860" y="1189"/>
                </a:lnTo>
                <a:lnTo>
                  <a:pt x="4860" y="1189"/>
                </a:lnTo>
                <a:lnTo>
                  <a:pt x="4860" y="1189"/>
                </a:lnTo>
                <a:lnTo>
                  <a:pt x="4861" y="1189"/>
                </a:lnTo>
                <a:lnTo>
                  <a:pt x="4861" y="1189"/>
                </a:lnTo>
                <a:lnTo>
                  <a:pt x="4861" y="1189"/>
                </a:lnTo>
                <a:lnTo>
                  <a:pt x="4861" y="1189"/>
                </a:lnTo>
                <a:lnTo>
                  <a:pt x="4862" y="1189"/>
                </a:lnTo>
                <a:lnTo>
                  <a:pt x="4862" y="1189"/>
                </a:lnTo>
                <a:lnTo>
                  <a:pt x="4862" y="1189"/>
                </a:lnTo>
                <a:lnTo>
                  <a:pt x="4862" y="1189"/>
                </a:lnTo>
                <a:lnTo>
                  <a:pt x="4862" y="1189"/>
                </a:lnTo>
                <a:lnTo>
                  <a:pt x="4863" y="1189"/>
                </a:lnTo>
                <a:lnTo>
                  <a:pt x="4863" y="1189"/>
                </a:lnTo>
                <a:lnTo>
                  <a:pt x="4863" y="1189"/>
                </a:lnTo>
                <a:lnTo>
                  <a:pt x="4864" y="1189"/>
                </a:lnTo>
                <a:lnTo>
                  <a:pt x="4864" y="1189"/>
                </a:lnTo>
                <a:lnTo>
                  <a:pt x="4864" y="1189"/>
                </a:lnTo>
                <a:lnTo>
                  <a:pt x="4864" y="1189"/>
                </a:lnTo>
                <a:lnTo>
                  <a:pt x="4865" y="1189"/>
                </a:lnTo>
                <a:lnTo>
                  <a:pt x="4865" y="1189"/>
                </a:lnTo>
                <a:lnTo>
                  <a:pt x="4865" y="1189"/>
                </a:lnTo>
                <a:lnTo>
                  <a:pt x="4865" y="1189"/>
                </a:lnTo>
                <a:lnTo>
                  <a:pt x="4865" y="1189"/>
                </a:lnTo>
                <a:lnTo>
                  <a:pt x="4866" y="1189"/>
                </a:lnTo>
                <a:lnTo>
                  <a:pt x="4866" y="1189"/>
                </a:lnTo>
                <a:lnTo>
                  <a:pt x="4866" y="1189"/>
                </a:lnTo>
                <a:lnTo>
                  <a:pt x="4866" y="1189"/>
                </a:lnTo>
                <a:lnTo>
                  <a:pt x="4867" y="1189"/>
                </a:lnTo>
                <a:lnTo>
                  <a:pt x="4867" y="1189"/>
                </a:lnTo>
                <a:lnTo>
                  <a:pt x="4867" y="1189"/>
                </a:lnTo>
                <a:lnTo>
                  <a:pt x="4867" y="1189"/>
                </a:lnTo>
                <a:lnTo>
                  <a:pt x="4868" y="1189"/>
                </a:lnTo>
                <a:lnTo>
                  <a:pt x="4868" y="1189"/>
                </a:lnTo>
                <a:lnTo>
                  <a:pt x="4868" y="1189"/>
                </a:lnTo>
                <a:lnTo>
                  <a:pt x="4868" y="1189"/>
                </a:lnTo>
                <a:lnTo>
                  <a:pt x="4869" y="1189"/>
                </a:lnTo>
                <a:lnTo>
                  <a:pt x="4869" y="1189"/>
                </a:lnTo>
                <a:lnTo>
                  <a:pt x="4869" y="1189"/>
                </a:lnTo>
                <a:lnTo>
                  <a:pt x="4869" y="1189"/>
                </a:lnTo>
                <a:lnTo>
                  <a:pt x="4869" y="1189"/>
                </a:lnTo>
                <a:lnTo>
                  <a:pt x="4870" y="1189"/>
                </a:lnTo>
                <a:lnTo>
                  <a:pt x="4870" y="1189"/>
                </a:lnTo>
                <a:lnTo>
                  <a:pt x="4870" y="1189"/>
                </a:lnTo>
                <a:lnTo>
                  <a:pt x="4870" y="1189"/>
                </a:lnTo>
                <a:lnTo>
                  <a:pt x="4871" y="1189"/>
                </a:lnTo>
                <a:lnTo>
                  <a:pt x="4871" y="1189"/>
                </a:lnTo>
                <a:lnTo>
                  <a:pt x="4871" y="1189"/>
                </a:lnTo>
                <a:lnTo>
                  <a:pt x="4871" y="1189"/>
                </a:lnTo>
                <a:lnTo>
                  <a:pt x="4872" y="1189"/>
                </a:lnTo>
                <a:lnTo>
                  <a:pt x="4872" y="1189"/>
                </a:lnTo>
                <a:lnTo>
                  <a:pt x="4872" y="1189"/>
                </a:lnTo>
                <a:lnTo>
                  <a:pt x="4872" y="1189"/>
                </a:lnTo>
                <a:lnTo>
                  <a:pt x="4873" y="1189"/>
                </a:lnTo>
                <a:lnTo>
                  <a:pt x="4873" y="1189"/>
                </a:lnTo>
                <a:lnTo>
                  <a:pt x="4873" y="1189"/>
                </a:lnTo>
                <a:lnTo>
                  <a:pt x="4873" y="1189"/>
                </a:lnTo>
                <a:lnTo>
                  <a:pt x="4873" y="1189"/>
                </a:lnTo>
                <a:lnTo>
                  <a:pt x="4874" y="1189"/>
                </a:lnTo>
                <a:lnTo>
                  <a:pt x="4874" y="1189"/>
                </a:lnTo>
                <a:lnTo>
                  <a:pt x="4874" y="1189"/>
                </a:lnTo>
                <a:lnTo>
                  <a:pt x="4875" y="1189"/>
                </a:lnTo>
                <a:lnTo>
                  <a:pt x="4875" y="1189"/>
                </a:lnTo>
                <a:lnTo>
                  <a:pt x="4875" y="1189"/>
                </a:lnTo>
                <a:lnTo>
                  <a:pt x="4875" y="1189"/>
                </a:lnTo>
                <a:lnTo>
                  <a:pt x="4875" y="1189"/>
                </a:lnTo>
                <a:lnTo>
                  <a:pt x="4876" y="1189"/>
                </a:lnTo>
                <a:lnTo>
                  <a:pt x="4876" y="1189"/>
                </a:lnTo>
                <a:lnTo>
                  <a:pt x="4876" y="1189"/>
                </a:lnTo>
                <a:lnTo>
                  <a:pt x="4876" y="1189"/>
                </a:lnTo>
                <a:lnTo>
                  <a:pt x="4877" y="1189"/>
                </a:lnTo>
                <a:lnTo>
                  <a:pt x="4877" y="1189"/>
                </a:lnTo>
                <a:lnTo>
                  <a:pt x="4877" y="1189"/>
                </a:lnTo>
                <a:lnTo>
                  <a:pt x="4877" y="1189"/>
                </a:lnTo>
                <a:lnTo>
                  <a:pt x="4878" y="1189"/>
                </a:lnTo>
                <a:lnTo>
                  <a:pt x="4878" y="1189"/>
                </a:lnTo>
                <a:lnTo>
                  <a:pt x="4878" y="1189"/>
                </a:lnTo>
                <a:lnTo>
                  <a:pt x="4878" y="1189"/>
                </a:lnTo>
                <a:lnTo>
                  <a:pt x="4879" y="1189"/>
                </a:lnTo>
                <a:lnTo>
                  <a:pt x="4879" y="1189"/>
                </a:lnTo>
                <a:lnTo>
                  <a:pt x="4879" y="1189"/>
                </a:lnTo>
                <a:lnTo>
                  <a:pt x="4879" y="1189"/>
                </a:lnTo>
                <a:lnTo>
                  <a:pt x="4880" y="1189"/>
                </a:lnTo>
                <a:lnTo>
                  <a:pt x="4880" y="1189"/>
                </a:lnTo>
                <a:lnTo>
                  <a:pt x="4880" y="1189"/>
                </a:lnTo>
                <a:lnTo>
                  <a:pt x="4880" y="1189"/>
                </a:lnTo>
                <a:lnTo>
                  <a:pt x="4880" y="1189"/>
                </a:lnTo>
                <a:lnTo>
                  <a:pt x="4881" y="1189"/>
                </a:lnTo>
                <a:lnTo>
                  <a:pt x="4881" y="1189"/>
                </a:lnTo>
                <a:lnTo>
                  <a:pt x="4881" y="1189"/>
                </a:lnTo>
                <a:lnTo>
                  <a:pt x="4881" y="1189"/>
                </a:lnTo>
                <a:lnTo>
                  <a:pt x="4882" y="1189"/>
                </a:lnTo>
                <a:lnTo>
                  <a:pt x="4882" y="1189"/>
                </a:lnTo>
                <a:lnTo>
                  <a:pt x="4882" y="1189"/>
                </a:lnTo>
                <a:lnTo>
                  <a:pt x="4882" y="1189"/>
                </a:lnTo>
                <a:lnTo>
                  <a:pt x="4883" y="1189"/>
                </a:lnTo>
                <a:lnTo>
                  <a:pt x="4883" y="1189"/>
                </a:lnTo>
                <a:lnTo>
                  <a:pt x="4883" y="1189"/>
                </a:lnTo>
                <a:lnTo>
                  <a:pt x="4883" y="1189"/>
                </a:lnTo>
                <a:lnTo>
                  <a:pt x="4884" y="1189"/>
                </a:lnTo>
                <a:lnTo>
                  <a:pt x="4884" y="1189"/>
                </a:lnTo>
                <a:lnTo>
                  <a:pt x="4884" y="1189"/>
                </a:lnTo>
                <a:lnTo>
                  <a:pt x="4884" y="1189"/>
                </a:lnTo>
                <a:lnTo>
                  <a:pt x="4884" y="1189"/>
                </a:lnTo>
                <a:lnTo>
                  <a:pt x="4885" y="1189"/>
                </a:lnTo>
                <a:lnTo>
                  <a:pt x="4885" y="1189"/>
                </a:lnTo>
                <a:lnTo>
                  <a:pt x="4885" y="1189"/>
                </a:lnTo>
                <a:lnTo>
                  <a:pt x="4885" y="1189"/>
                </a:lnTo>
                <a:lnTo>
                  <a:pt x="4886" y="1189"/>
                </a:lnTo>
                <a:lnTo>
                  <a:pt x="4886" y="1189"/>
                </a:lnTo>
                <a:lnTo>
                  <a:pt x="4886" y="1189"/>
                </a:lnTo>
                <a:lnTo>
                  <a:pt x="4886" y="1189"/>
                </a:lnTo>
                <a:lnTo>
                  <a:pt x="4887" y="1189"/>
                </a:lnTo>
                <a:lnTo>
                  <a:pt x="4887" y="1189"/>
                </a:lnTo>
                <a:lnTo>
                  <a:pt x="4887" y="1189"/>
                </a:lnTo>
                <a:lnTo>
                  <a:pt x="4887" y="1189"/>
                </a:lnTo>
                <a:lnTo>
                  <a:pt x="4888" y="1189"/>
                </a:lnTo>
                <a:lnTo>
                  <a:pt x="4888" y="1189"/>
                </a:lnTo>
                <a:lnTo>
                  <a:pt x="4888" y="1189"/>
                </a:lnTo>
                <a:lnTo>
                  <a:pt x="4888" y="1189"/>
                </a:lnTo>
                <a:lnTo>
                  <a:pt x="4888" y="1189"/>
                </a:lnTo>
                <a:lnTo>
                  <a:pt x="4889" y="1189"/>
                </a:lnTo>
                <a:lnTo>
                  <a:pt x="4889" y="1189"/>
                </a:lnTo>
                <a:lnTo>
                  <a:pt x="4889" y="1189"/>
                </a:lnTo>
                <a:lnTo>
                  <a:pt x="4889" y="1189"/>
                </a:lnTo>
                <a:lnTo>
                  <a:pt x="4890" y="1189"/>
                </a:lnTo>
                <a:lnTo>
                  <a:pt x="4890" y="1189"/>
                </a:lnTo>
                <a:lnTo>
                  <a:pt x="4890" y="1189"/>
                </a:lnTo>
                <a:lnTo>
                  <a:pt x="4890" y="1189"/>
                </a:lnTo>
                <a:lnTo>
                  <a:pt x="4891" y="1189"/>
                </a:lnTo>
                <a:lnTo>
                  <a:pt x="4891" y="1189"/>
                </a:lnTo>
                <a:lnTo>
                  <a:pt x="4891" y="1189"/>
                </a:lnTo>
                <a:lnTo>
                  <a:pt x="4891" y="1189"/>
                </a:lnTo>
                <a:lnTo>
                  <a:pt x="4892" y="1189"/>
                </a:lnTo>
                <a:lnTo>
                  <a:pt x="4892" y="1189"/>
                </a:lnTo>
                <a:lnTo>
                  <a:pt x="4892" y="1189"/>
                </a:lnTo>
                <a:lnTo>
                  <a:pt x="4892" y="1189"/>
                </a:lnTo>
                <a:lnTo>
                  <a:pt x="4893" y="1189"/>
                </a:lnTo>
                <a:lnTo>
                  <a:pt x="4893" y="1189"/>
                </a:lnTo>
                <a:lnTo>
                  <a:pt x="4893" y="1189"/>
                </a:lnTo>
                <a:lnTo>
                  <a:pt x="4893" y="1189"/>
                </a:lnTo>
                <a:lnTo>
                  <a:pt x="4893" y="1189"/>
                </a:lnTo>
                <a:lnTo>
                  <a:pt x="4894" y="1189"/>
                </a:lnTo>
                <a:lnTo>
                  <a:pt x="4894" y="1189"/>
                </a:lnTo>
                <a:lnTo>
                  <a:pt x="4894" y="1189"/>
                </a:lnTo>
                <a:lnTo>
                  <a:pt x="4895" y="1189"/>
                </a:lnTo>
                <a:lnTo>
                  <a:pt x="4895" y="1189"/>
                </a:lnTo>
                <a:lnTo>
                  <a:pt x="4895" y="1189"/>
                </a:lnTo>
                <a:lnTo>
                  <a:pt x="4895" y="1189"/>
                </a:lnTo>
                <a:lnTo>
                  <a:pt x="4895" y="1189"/>
                </a:lnTo>
                <a:lnTo>
                  <a:pt x="4896" y="1189"/>
                </a:lnTo>
                <a:lnTo>
                  <a:pt x="4896" y="1189"/>
                </a:lnTo>
                <a:lnTo>
                  <a:pt x="4896" y="1189"/>
                </a:lnTo>
                <a:lnTo>
                  <a:pt x="4896" y="1189"/>
                </a:lnTo>
                <a:lnTo>
                  <a:pt x="4897" y="1189"/>
                </a:lnTo>
                <a:lnTo>
                  <a:pt x="4897" y="1189"/>
                </a:lnTo>
                <a:lnTo>
                  <a:pt x="4897" y="1189"/>
                </a:lnTo>
                <a:lnTo>
                  <a:pt x="4897" y="1189"/>
                </a:lnTo>
                <a:lnTo>
                  <a:pt x="4898" y="1189"/>
                </a:lnTo>
                <a:lnTo>
                  <a:pt x="4898" y="1189"/>
                </a:lnTo>
                <a:lnTo>
                  <a:pt x="4898" y="1189"/>
                </a:lnTo>
                <a:lnTo>
                  <a:pt x="4898" y="1189"/>
                </a:lnTo>
                <a:lnTo>
                  <a:pt x="4899" y="1189"/>
                </a:lnTo>
                <a:lnTo>
                  <a:pt x="4899" y="1189"/>
                </a:lnTo>
                <a:lnTo>
                  <a:pt x="4899" y="1189"/>
                </a:lnTo>
                <a:lnTo>
                  <a:pt x="4899" y="1189"/>
                </a:lnTo>
                <a:lnTo>
                  <a:pt x="4899" y="1189"/>
                </a:lnTo>
                <a:lnTo>
                  <a:pt x="4900" y="1189"/>
                </a:lnTo>
                <a:lnTo>
                  <a:pt x="4900" y="1189"/>
                </a:lnTo>
                <a:lnTo>
                  <a:pt x="4900" y="1189"/>
                </a:lnTo>
                <a:lnTo>
                  <a:pt x="4900" y="1189"/>
                </a:lnTo>
                <a:lnTo>
                  <a:pt x="4901" y="1189"/>
                </a:lnTo>
                <a:lnTo>
                  <a:pt x="4901" y="1189"/>
                </a:lnTo>
                <a:lnTo>
                  <a:pt x="4901" y="1189"/>
                </a:lnTo>
                <a:lnTo>
                  <a:pt x="4901" y="1189"/>
                </a:lnTo>
                <a:lnTo>
                  <a:pt x="4902" y="1189"/>
                </a:lnTo>
                <a:lnTo>
                  <a:pt x="4902" y="1189"/>
                </a:lnTo>
                <a:lnTo>
                  <a:pt x="4902" y="1189"/>
                </a:lnTo>
                <a:lnTo>
                  <a:pt x="4902" y="1189"/>
                </a:lnTo>
                <a:lnTo>
                  <a:pt x="4903" y="1189"/>
                </a:lnTo>
                <a:lnTo>
                  <a:pt x="4903" y="1189"/>
                </a:lnTo>
                <a:lnTo>
                  <a:pt x="4903" y="1189"/>
                </a:lnTo>
                <a:lnTo>
                  <a:pt x="4903" y="1189"/>
                </a:lnTo>
                <a:lnTo>
                  <a:pt x="4903" y="1189"/>
                </a:lnTo>
                <a:lnTo>
                  <a:pt x="4904" y="1189"/>
                </a:lnTo>
                <a:lnTo>
                  <a:pt x="4904" y="1189"/>
                </a:lnTo>
                <a:lnTo>
                  <a:pt x="4904" y="1189"/>
                </a:lnTo>
                <a:lnTo>
                  <a:pt x="4904" y="1189"/>
                </a:lnTo>
                <a:lnTo>
                  <a:pt x="4905" y="1189"/>
                </a:lnTo>
                <a:lnTo>
                  <a:pt x="4905" y="1189"/>
                </a:lnTo>
                <a:lnTo>
                  <a:pt x="4905" y="1189"/>
                </a:lnTo>
                <a:lnTo>
                  <a:pt x="4906" y="1189"/>
                </a:lnTo>
                <a:lnTo>
                  <a:pt x="4906" y="1189"/>
                </a:lnTo>
                <a:lnTo>
                  <a:pt x="4906" y="1189"/>
                </a:lnTo>
                <a:lnTo>
                  <a:pt x="4906" y="1189"/>
                </a:lnTo>
                <a:lnTo>
                  <a:pt x="4906" y="1189"/>
                </a:lnTo>
                <a:lnTo>
                  <a:pt x="4907" y="1189"/>
                </a:lnTo>
                <a:lnTo>
                  <a:pt x="4907" y="1189"/>
                </a:lnTo>
                <a:lnTo>
                  <a:pt x="4907" y="1189"/>
                </a:lnTo>
                <a:lnTo>
                  <a:pt x="4907" y="1189"/>
                </a:lnTo>
                <a:lnTo>
                  <a:pt x="4908" y="1189"/>
                </a:lnTo>
                <a:lnTo>
                  <a:pt x="4908" y="1189"/>
                </a:lnTo>
                <a:lnTo>
                  <a:pt x="4908" y="1189"/>
                </a:lnTo>
                <a:lnTo>
                  <a:pt x="4908" y="1189"/>
                </a:lnTo>
                <a:lnTo>
                  <a:pt x="4908" y="1189"/>
                </a:lnTo>
                <a:lnTo>
                  <a:pt x="4909" y="1189"/>
                </a:lnTo>
                <a:lnTo>
                  <a:pt x="4909" y="1189"/>
                </a:lnTo>
                <a:lnTo>
                  <a:pt x="4909" y="1189"/>
                </a:lnTo>
                <a:lnTo>
                  <a:pt x="4910" y="1189"/>
                </a:lnTo>
                <a:lnTo>
                  <a:pt x="4910" y="1189"/>
                </a:lnTo>
                <a:lnTo>
                  <a:pt x="4910" y="1189"/>
                </a:lnTo>
                <a:lnTo>
                  <a:pt x="4910" y="1189"/>
                </a:lnTo>
                <a:lnTo>
                  <a:pt x="4910" y="1189"/>
                </a:lnTo>
                <a:lnTo>
                  <a:pt x="4911" y="1189"/>
                </a:lnTo>
                <a:lnTo>
                  <a:pt x="4911" y="1189"/>
                </a:lnTo>
                <a:lnTo>
                  <a:pt x="4911" y="1189"/>
                </a:lnTo>
                <a:lnTo>
                  <a:pt x="4911" y="1189"/>
                </a:lnTo>
                <a:lnTo>
                  <a:pt x="4912" y="1189"/>
                </a:lnTo>
                <a:lnTo>
                  <a:pt x="4912" y="1189"/>
                </a:lnTo>
                <a:lnTo>
                  <a:pt x="4912" y="1189"/>
                </a:lnTo>
                <a:lnTo>
                  <a:pt x="4912" y="1189"/>
                </a:lnTo>
                <a:lnTo>
                  <a:pt x="4912" y="1189"/>
                </a:lnTo>
                <a:lnTo>
                  <a:pt x="4913" y="1189"/>
                </a:lnTo>
                <a:lnTo>
                  <a:pt x="4913" y="1189"/>
                </a:lnTo>
                <a:lnTo>
                  <a:pt x="4913" y="1189"/>
                </a:lnTo>
                <a:lnTo>
                  <a:pt x="4914" y="1189"/>
                </a:lnTo>
                <a:lnTo>
                  <a:pt x="4914" y="1189"/>
                </a:lnTo>
                <a:lnTo>
                  <a:pt x="4914" y="1189"/>
                </a:lnTo>
                <a:lnTo>
                  <a:pt x="4914" y="1189"/>
                </a:lnTo>
                <a:lnTo>
                  <a:pt x="4914" y="1189"/>
                </a:lnTo>
                <a:lnTo>
                  <a:pt x="4915" y="1189"/>
                </a:lnTo>
                <a:lnTo>
                  <a:pt x="4915" y="1189"/>
                </a:lnTo>
                <a:lnTo>
                  <a:pt x="4915" y="1189"/>
                </a:lnTo>
                <a:lnTo>
                  <a:pt x="4915" y="1189"/>
                </a:lnTo>
                <a:lnTo>
                  <a:pt x="4916" y="1189"/>
                </a:lnTo>
                <a:lnTo>
                  <a:pt x="4916" y="1189"/>
                </a:lnTo>
                <a:lnTo>
                  <a:pt x="4916" y="1189"/>
                </a:lnTo>
                <a:lnTo>
                  <a:pt x="4916" y="1189"/>
                </a:lnTo>
                <a:lnTo>
                  <a:pt x="4917" y="1189"/>
                </a:lnTo>
                <a:lnTo>
                  <a:pt x="4917" y="1189"/>
                </a:lnTo>
                <a:lnTo>
                  <a:pt x="4917" y="1189"/>
                </a:lnTo>
                <a:lnTo>
                  <a:pt x="4917" y="1189"/>
                </a:lnTo>
                <a:lnTo>
                  <a:pt x="4918" y="1189"/>
                </a:lnTo>
                <a:lnTo>
                  <a:pt x="4918" y="1189"/>
                </a:lnTo>
                <a:lnTo>
                  <a:pt x="4918" y="1189"/>
                </a:lnTo>
                <a:lnTo>
                  <a:pt x="4918" y="1189"/>
                </a:lnTo>
                <a:lnTo>
                  <a:pt x="4919" y="1189"/>
                </a:lnTo>
                <a:lnTo>
                  <a:pt x="4919" y="1189"/>
                </a:lnTo>
                <a:lnTo>
                  <a:pt x="4919" y="1189"/>
                </a:lnTo>
                <a:lnTo>
                  <a:pt x="4919" y="1189"/>
                </a:lnTo>
                <a:lnTo>
                  <a:pt x="4919" y="1189"/>
                </a:lnTo>
                <a:lnTo>
                  <a:pt x="4920" y="1189"/>
                </a:lnTo>
                <a:lnTo>
                  <a:pt x="4920" y="1189"/>
                </a:lnTo>
                <a:lnTo>
                  <a:pt x="4920" y="1189"/>
                </a:lnTo>
                <a:lnTo>
                  <a:pt x="4921" y="1189"/>
                </a:lnTo>
                <a:lnTo>
                  <a:pt x="4921" y="1189"/>
                </a:lnTo>
                <a:lnTo>
                  <a:pt x="4921" y="1189"/>
                </a:lnTo>
                <a:lnTo>
                  <a:pt x="4921" y="1189"/>
                </a:lnTo>
                <a:lnTo>
                  <a:pt x="4921" y="1189"/>
                </a:lnTo>
                <a:lnTo>
                  <a:pt x="4922" y="1189"/>
                </a:lnTo>
                <a:lnTo>
                  <a:pt x="4922" y="1189"/>
                </a:lnTo>
                <a:lnTo>
                  <a:pt x="4922" y="1189"/>
                </a:lnTo>
                <a:lnTo>
                  <a:pt x="4922" y="1189"/>
                </a:lnTo>
                <a:lnTo>
                  <a:pt x="4923" y="1189"/>
                </a:lnTo>
                <a:lnTo>
                  <a:pt x="4923" y="1189"/>
                </a:lnTo>
                <a:lnTo>
                  <a:pt x="4923" y="1189"/>
                </a:lnTo>
                <a:lnTo>
                  <a:pt x="4923" y="1189"/>
                </a:lnTo>
                <a:lnTo>
                  <a:pt x="4923" y="1189"/>
                </a:lnTo>
                <a:lnTo>
                  <a:pt x="4924" y="1189"/>
                </a:lnTo>
                <a:lnTo>
                  <a:pt x="4924" y="1189"/>
                </a:lnTo>
                <a:lnTo>
                  <a:pt x="4924" y="1189"/>
                </a:lnTo>
                <a:lnTo>
                  <a:pt x="4925" y="1189"/>
                </a:lnTo>
                <a:lnTo>
                  <a:pt x="4925" y="1189"/>
                </a:lnTo>
                <a:lnTo>
                  <a:pt x="4925" y="1189"/>
                </a:lnTo>
                <a:lnTo>
                  <a:pt x="4925" y="1189"/>
                </a:lnTo>
                <a:lnTo>
                  <a:pt x="4925" y="1189"/>
                </a:lnTo>
                <a:lnTo>
                  <a:pt x="4926" y="1189"/>
                </a:lnTo>
                <a:lnTo>
                  <a:pt x="4926" y="1189"/>
                </a:lnTo>
                <a:lnTo>
                  <a:pt x="4926" y="1189"/>
                </a:lnTo>
                <a:lnTo>
                  <a:pt x="4926" y="1189"/>
                </a:lnTo>
                <a:lnTo>
                  <a:pt x="4927" y="1189"/>
                </a:lnTo>
                <a:lnTo>
                  <a:pt x="4927" y="1189"/>
                </a:lnTo>
                <a:lnTo>
                  <a:pt x="4927" y="1189"/>
                </a:lnTo>
                <a:lnTo>
                  <a:pt x="4927" y="1189"/>
                </a:lnTo>
                <a:lnTo>
                  <a:pt x="4927" y="1189"/>
                </a:lnTo>
                <a:lnTo>
                  <a:pt x="4928" y="1189"/>
                </a:lnTo>
                <a:lnTo>
                  <a:pt x="4928" y="1189"/>
                </a:lnTo>
                <a:lnTo>
                  <a:pt x="4928" y="1189"/>
                </a:lnTo>
                <a:lnTo>
                  <a:pt x="4929" y="1189"/>
                </a:lnTo>
                <a:lnTo>
                  <a:pt x="4929" y="1189"/>
                </a:lnTo>
                <a:lnTo>
                  <a:pt x="4929" y="1189"/>
                </a:lnTo>
                <a:lnTo>
                  <a:pt x="4929" y="1189"/>
                </a:lnTo>
                <a:lnTo>
                  <a:pt x="4929" y="1189"/>
                </a:lnTo>
                <a:lnTo>
                  <a:pt x="4930" y="1189"/>
                </a:lnTo>
                <a:lnTo>
                  <a:pt x="4930" y="1189"/>
                </a:lnTo>
                <a:lnTo>
                  <a:pt x="4930" y="1189"/>
                </a:lnTo>
                <a:lnTo>
                  <a:pt x="4930" y="1189"/>
                </a:lnTo>
                <a:lnTo>
                  <a:pt x="4931" y="1189"/>
                </a:lnTo>
                <a:lnTo>
                  <a:pt x="4931" y="1189"/>
                </a:lnTo>
                <a:lnTo>
                  <a:pt x="4931" y="1189"/>
                </a:lnTo>
                <a:lnTo>
                  <a:pt x="4932" y="1189"/>
                </a:lnTo>
                <a:lnTo>
                  <a:pt x="4932" y="1189"/>
                </a:lnTo>
                <a:lnTo>
                  <a:pt x="4932" y="1189"/>
                </a:lnTo>
                <a:lnTo>
                  <a:pt x="4932" y="1189"/>
                </a:lnTo>
                <a:lnTo>
                  <a:pt x="4932" y="1189"/>
                </a:lnTo>
                <a:lnTo>
                  <a:pt x="4933" y="1189"/>
                </a:lnTo>
                <a:lnTo>
                  <a:pt x="4933" y="1189"/>
                </a:lnTo>
                <a:lnTo>
                  <a:pt x="4933" y="1189"/>
                </a:lnTo>
                <a:lnTo>
                  <a:pt x="4933" y="1189"/>
                </a:lnTo>
                <a:lnTo>
                  <a:pt x="4934" y="1189"/>
                </a:lnTo>
                <a:lnTo>
                  <a:pt x="4934" y="1189"/>
                </a:lnTo>
                <a:lnTo>
                  <a:pt x="4934" y="1189"/>
                </a:lnTo>
                <a:lnTo>
                  <a:pt x="4934" y="1189"/>
                </a:lnTo>
                <a:lnTo>
                  <a:pt x="4934" y="1189"/>
                </a:lnTo>
                <a:lnTo>
                  <a:pt x="4935" y="1189"/>
                </a:lnTo>
                <a:lnTo>
                  <a:pt x="4935" y="1189"/>
                </a:lnTo>
                <a:lnTo>
                  <a:pt x="4935" y="1189"/>
                </a:lnTo>
                <a:lnTo>
                  <a:pt x="4936" y="1189"/>
                </a:lnTo>
                <a:lnTo>
                  <a:pt x="4936" y="1189"/>
                </a:lnTo>
                <a:lnTo>
                  <a:pt x="4936" y="1189"/>
                </a:lnTo>
                <a:lnTo>
                  <a:pt x="4936" y="1189"/>
                </a:lnTo>
                <a:lnTo>
                  <a:pt x="4936" y="1189"/>
                </a:lnTo>
                <a:lnTo>
                  <a:pt x="4937" y="1189"/>
                </a:lnTo>
                <a:lnTo>
                  <a:pt x="4937" y="1189"/>
                </a:lnTo>
                <a:lnTo>
                  <a:pt x="4937" y="1189"/>
                </a:lnTo>
                <a:lnTo>
                  <a:pt x="4937" y="1189"/>
                </a:lnTo>
                <a:lnTo>
                  <a:pt x="4938" y="1189"/>
                </a:lnTo>
                <a:lnTo>
                  <a:pt x="4938" y="1189"/>
                </a:lnTo>
                <a:lnTo>
                  <a:pt x="4938" y="1189"/>
                </a:lnTo>
                <a:lnTo>
                  <a:pt x="4938" y="1189"/>
                </a:lnTo>
                <a:lnTo>
                  <a:pt x="4938" y="1189"/>
                </a:lnTo>
                <a:lnTo>
                  <a:pt x="4939" y="1189"/>
                </a:lnTo>
                <a:lnTo>
                  <a:pt x="4939" y="1189"/>
                </a:lnTo>
                <a:lnTo>
                  <a:pt x="4939" y="1189"/>
                </a:lnTo>
                <a:lnTo>
                  <a:pt x="4940" y="1189"/>
                </a:lnTo>
                <a:lnTo>
                  <a:pt x="4940" y="1189"/>
                </a:lnTo>
                <a:lnTo>
                  <a:pt x="4940" y="1189"/>
                </a:lnTo>
                <a:lnTo>
                  <a:pt x="4940" y="1189"/>
                </a:lnTo>
                <a:lnTo>
                  <a:pt x="4940" y="1189"/>
                </a:lnTo>
                <a:lnTo>
                  <a:pt x="4941" y="1189"/>
                </a:lnTo>
                <a:lnTo>
                  <a:pt x="4941" y="1189"/>
                </a:lnTo>
                <a:lnTo>
                  <a:pt x="4941" y="1189"/>
                </a:lnTo>
                <a:lnTo>
                  <a:pt x="4941" y="1189"/>
                </a:lnTo>
                <a:lnTo>
                  <a:pt x="4942" y="1189"/>
                </a:lnTo>
                <a:lnTo>
                  <a:pt x="4942" y="1189"/>
                </a:lnTo>
                <a:lnTo>
                  <a:pt x="4942" y="1189"/>
                </a:lnTo>
                <a:lnTo>
                  <a:pt x="4942" y="1189"/>
                </a:lnTo>
                <a:lnTo>
                  <a:pt x="4942" y="1189"/>
                </a:lnTo>
                <a:lnTo>
                  <a:pt x="4943" y="1189"/>
                </a:lnTo>
                <a:lnTo>
                  <a:pt x="4943" y="1189"/>
                </a:lnTo>
                <a:lnTo>
                  <a:pt x="4943" y="1189"/>
                </a:lnTo>
                <a:lnTo>
                  <a:pt x="4944" y="1189"/>
                </a:lnTo>
                <a:lnTo>
                  <a:pt x="4944" y="1189"/>
                </a:lnTo>
                <a:lnTo>
                  <a:pt x="4944" y="1189"/>
                </a:lnTo>
                <a:lnTo>
                  <a:pt x="4944" y="1189"/>
                </a:lnTo>
                <a:lnTo>
                  <a:pt x="4945" y="1189"/>
                </a:lnTo>
                <a:lnTo>
                  <a:pt x="4945" y="1189"/>
                </a:lnTo>
                <a:lnTo>
                  <a:pt x="4945" y="1189"/>
                </a:lnTo>
                <a:lnTo>
                  <a:pt x="4945" y="1189"/>
                </a:lnTo>
                <a:lnTo>
                  <a:pt x="4945" y="1189"/>
                </a:lnTo>
                <a:lnTo>
                  <a:pt x="4946" y="1189"/>
                </a:lnTo>
                <a:lnTo>
                  <a:pt x="4946" y="1189"/>
                </a:lnTo>
                <a:lnTo>
                  <a:pt x="4946" y="1189"/>
                </a:lnTo>
                <a:lnTo>
                  <a:pt x="4947" y="1189"/>
                </a:lnTo>
                <a:lnTo>
                  <a:pt x="4947" y="1189"/>
                </a:lnTo>
                <a:lnTo>
                  <a:pt x="4947" y="1189"/>
                </a:lnTo>
                <a:lnTo>
                  <a:pt x="4947" y="1189"/>
                </a:lnTo>
                <a:lnTo>
                  <a:pt x="4947" y="1189"/>
                </a:lnTo>
                <a:lnTo>
                  <a:pt x="4948" y="1189"/>
                </a:lnTo>
                <a:lnTo>
                  <a:pt x="4948" y="1189"/>
                </a:lnTo>
                <a:lnTo>
                  <a:pt x="4948" y="1189"/>
                </a:lnTo>
                <a:lnTo>
                  <a:pt x="4948" y="1189"/>
                </a:lnTo>
                <a:lnTo>
                  <a:pt x="4949" y="1189"/>
                </a:lnTo>
                <a:lnTo>
                  <a:pt x="4949" y="1189"/>
                </a:lnTo>
                <a:lnTo>
                  <a:pt x="4949" y="1189"/>
                </a:lnTo>
                <a:lnTo>
                  <a:pt x="4949" y="1189"/>
                </a:lnTo>
                <a:lnTo>
                  <a:pt x="4949" y="1189"/>
                </a:lnTo>
                <a:lnTo>
                  <a:pt x="4950" y="1189"/>
                </a:lnTo>
                <a:lnTo>
                  <a:pt x="4950" y="1189"/>
                </a:lnTo>
                <a:lnTo>
                  <a:pt x="4950" y="1189"/>
                </a:lnTo>
                <a:lnTo>
                  <a:pt x="4951" y="1189"/>
                </a:lnTo>
                <a:lnTo>
                  <a:pt x="4951" y="1189"/>
                </a:lnTo>
                <a:lnTo>
                  <a:pt x="4951" y="1189"/>
                </a:lnTo>
                <a:lnTo>
                  <a:pt x="4951" y="1189"/>
                </a:lnTo>
                <a:lnTo>
                  <a:pt x="4951" y="1189"/>
                </a:lnTo>
                <a:lnTo>
                  <a:pt x="4952" y="1189"/>
                </a:lnTo>
                <a:lnTo>
                  <a:pt x="4952" y="1189"/>
                </a:lnTo>
                <a:lnTo>
                  <a:pt x="4952" y="1189"/>
                </a:lnTo>
                <a:lnTo>
                  <a:pt x="4952" y="1189"/>
                </a:lnTo>
                <a:lnTo>
                  <a:pt x="4953" y="1189"/>
                </a:lnTo>
                <a:lnTo>
                  <a:pt x="4953" y="1189"/>
                </a:lnTo>
                <a:lnTo>
                  <a:pt x="4953" y="1189"/>
                </a:lnTo>
                <a:lnTo>
                  <a:pt x="4953" y="1189"/>
                </a:lnTo>
                <a:lnTo>
                  <a:pt x="4953" y="1189"/>
                </a:lnTo>
                <a:lnTo>
                  <a:pt x="4954" y="1189"/>
                </a:lnTo>
                <a:lnTo>
                  <a:pt x="4954" y="1189"/>
                </a:lnTo>
                <a:lnTo>
                  <a:pt x="4954" y="1189"/>
                </a:lnTo>
                <a:lnTo>
                  <a:pt x="4955" y="1189"/>
                </a:lnTo>
                <a:lnTo>
                  <a:pt x="4955" y="1189"/>
                </a:lnTo>
                <a:lnTo>
                  <a:pt x="4955" y="1189"/>
                </a:lnTo>
                <a:lnTo>
                  <a:pt x="4955" y="1189"/>
                </a:lnTo>
                <a:lnTo>
                  <a:pt x="4955" y="1189"/>
                </a:lnTo>
                <a:lnTo>
                  <a:pt x="4956" y="1189"/>
                </a:lnTo>
                <a:lnTo>
                  <a:pt x="4956" y="1189"/>
                </a:lnTo>
                <a:lnTo>
                  <a:pt x="4956" y="1189"/>
                </a:lnTo>
                <a:lnTo>
                  <a:pt x="4956" y="1189"/>
                </a:lnTo>
                <a:lnTo>
                  <a:pt x="4957" y="1189"/>
                </a:lnTo>
                <a:lnTo>
                  <a:pt x="4957" y="1189"/>
                </a:lnTo>
                <a:lnTo>
                  <a:pt x="4957" y="1189"/>
                </a:lnTo>
                <a:lnTo>
                  <a:pt x="4958" y="1189"/>
                </a:lnTo>
                <a:lnTo>
                  <a:pt x="4958" y="1189"/>
                </a:lnTo>
                <a:lnTo>
                  <a:pt x="4958" y="1189"/>
                </a:lnTo>
                <a:lnTo>
                  <a:pt x="4958" y="1189"/>
                </a:lnTo>
                <a:lnTo>
                  <a:pt x="4958" y="1189"/>
                </a:lnTo>
                <a:lnTo>
                  <a:pt x="4959" y="1189"/>
                </a:lnTo>
                <a:lnTo>
                  <a:pt x="4959" y="1189"/>
                </a:lnTo>
                <a:lnTo>
                  <a:pt x="4959" y="1189"/>
                </a:lnTo>
                <a:lnTo>
                  <a:pt x="4959" y="1189"/>
                </a:lnTo>
                <a:lnTo>
                  <a:pt x="4960" y="1189"/>
                </a:lnTo>
                <a:lnTo>
                  <a:pt x="4960" y="1189"/>
                </a:lnTo>
                <a:lnTo>
                  <a:pt x="4960" y="1189"/>
                </a:lnTo>
                <a:lnTo>
                  <a:pt x="4960" y="1189"/>
                </a:lnTo>
                <a:lnTo>
                  <a:pt x="4960" y="1189"/>
                </a:lnTo>
                <a:lnTo>
                  <a:pt x="4961" y="1189"/>
                </a:lnTo>
                <a:lnTo>
                  <a:pt x="4961" y="1189"/>
                </a:lnTo>
                <a:lnTo>
                  <a:pt x="4961" y="1189"/>
                </a:lnTo>
                <a:lnTo>
                  <a:pt x="4962" y="1189"/>
                </a:lnTo>
                <a:lnTo>
                  <a:pt x="4962" y="1189"/>
                </a:lnTo>
                <a:lnTo>
                  <a:pt x="4962" y="1189"/>
                </a:lnTo>
                <a:lnTo>
                  <a:pt x="4962" y="1189"/>
                </a:lnTo>
                <a:lnTo>
                  <a:pt x="4962" y="1189"/>
                </a:lnTo>
                <a:lnTo>
                  <a:pt x="4963" y="1189"/>
                </a:lnTo>
                <a:lnTo>
                  <a:pt x="4963" y="1189"/>
                </a:lnTo>
                <a:lnTo>
                  <a:pt x="4963" y="1189"/>
                </a:lnTo>
                <a:lnTo>
                  <a:pt x="4963" y="1189"/>
                </a:lnTo>
                <a:lnTo>
                  <a:pt x="4964" y="1189"/>
                </a:lnTo>
                <a:lnTo>
                  <a:pt x="4964" y="1189"/>
                </a:lnTo>
                <a:lnTo>
                  <a:pt x="4964" y="1189"/>
                </a:lnTo>
                <a:lnTo>
                  <a:pt x="4964" y="1189"/>
                </a:lnTo>
                <a:lnTo>
                  <a:pt x="4964" y="1189"/>
                </a:lnTo>
                <a:lnTo>
                  <a:pt x="4965" y="1189"/>
                </a:lnTo>
                <a:lnTo>
                  <a:pt x="4965" y="1189"/>
                </a:lnTo>
                <a:lnTo>
                  <a:pt x="4965" y="1189"/>
                </a:lnTo>
                <a:lnTo>
                  <a:pt x="4966" y="1189"/>
                </a:lnTo>
                <a:lnTo>
                  <a:pt x="4966" y="1189"/>
                </a:lnTo>
                <a:lnTo>
                  <a:pt x="4966" y="1189"/>
                </a:lnTo>
                <a:lnTo>
                  <a:pt x="4966" y="1189"/>
                </a:lnTo>
                <a:lnTo>
                  <a:pt x="4966" y="1189"/>
                </a:lnTo>
                <a:lnTo>
                  <a:pt x="4967" y="1189"/>
                </a:lnTo>
                <a:lnTo>
                  <a:pt x="4967" y="1189"/>
                </a:lnTo>
                <a:lnTo>
                  <a:pt x="4967" y="1189"/>
                </a:lnTo>
                <a:lnTo>
                  <a:pt x="4967" y="1189"/>
                </a:lnTo>
                <a:lnTo>
                  <a:pt x="4968" y="1189"/>
                </a:lnTo>
                <a:lnTo>
                  <a:pt x="4968" y="1189"/>
                </a:lnTo>
                <a:lnTo>
                  <a:pt x="4968" y="1189"/>
                </a:lnTo>
                <a:lnTo>
                  <a:pt x="4968" y="1189"/>
                </a:lnTo>
                <a:lnTo>
                  <a:pt x="4968" y="1189"/>
                </a:lnTo>
                <a:lnTo>
                  <a:pt x="4969" y="1189"/>
                </a:lnTo>
                <a:lnTo>
                  <a:pt x="4969" y="1189"/>
                </a:lnTo>
                <a:lnTo>
                  <a:pt x="4969" y="1189"/>
                </a:lnTo>
                <a:lnTo>
                  <a:pt x="4970" y="1189"/>
                </a:lnTo>
                <a:lnTo>
                  <a:pt x="4970" y="1189"/>
                </a:lnTo>
                <a:lnTo>
                  <a:pt x="4970" y="1189"/>
                </a:lnTo>
                <a:lnTo>
                  <a:pt x="4970" y="1189"/>
                </a:lnTo>
                <a:lnTo>
                  <a:pt x="4970" y="1189"/>
                </a:lnTo>
                <a:lnTo>
                  <a:pt x="4971" y="1189"/>
                </a:lnTo>
                <a:lnTo>
                  <a:pt x="4971" y="1189"/>
                </a:lnTo>
                <a:lnTo>
                  <a:pt x="4971" y="1189"/>
                </a:lnTo>
                <a:lnTo>
                  <a:pt x="4971" y="1189"/>
                </a:lnTo>
                <a:lnTo>
                  <a:pt x="4972" y="1189"/>
                </a:lnTo>
                <a:lnTo>
                  <a:pt x="4972" y="1189"/>
                </a:lnTo>
                <a:lnTo>
                  <a:pt x="4972" y="1189"/>
                </a:lnTo>
                <a:lnTo>
                  <a:pt x="4973" y="1189"/>
                </a:lnTo>
                <a:lnTo>
                  <a:pt x="4973" y="1189"/>
                </a:lnTo>
                <a:lnTo>
                  <a:pt x="4973" y="1189"/>
                </a:lnTo>
                <a:lnTo>
                  <a:pt x="4973" y="1189"/>
                </a:lnTo>
                <a:lnTo>
                  <a:pt x="4973" y="1189"/>
                </a:lnTo>
                <a:lnTo>
                  <a:pt x="4974" y="1189"/>
                </a:lnTo>
                <a:lnTo>
                  <a:pt x="4974" y="1189"/>
                </a:lnTo>
                <a:lnTo>
                  <a:pt x="4974" y="1189"/>
                </a:lnTo>
                <a:lnTo>
                  <a:pt x="4974" y="1189"/>
                </a:lnTo>
                <a:lnTo>
                  <a:pt x="4975" y="1189"/>
                </a:lnTo>
                <a:lnTo>
                  <a:pt x="4975" y="1189"/>
                </a:lnTo>
                <a:lnTo>
                  <a:pt x="4975" y="1189"/>
                </a:lnTo>
                <a:lnTo>
                  <a:pt x="4975" y="1189"/>
                </a:lnTo>
                <a:lnTo>
                  <a:pt x="4975" y="1189"/>
                </a:lnTo>
                <a:lnTo>
                  <a:pt x="4976" y="1189"/>
                </a:lnTo>
                <a:lnTo>
                  <a:pt x="4976" y="1189"/>
                </a:lnTo>
                <a:lnTo>
                  <a:pt x="4976" y="1189"/>
                </a:lnTo>
                <a:lnTo>
                  <a:pt x="4977" y="1189"/>
                </a:lnTo>
                <a:lnTo>
                  <a:pt x="4977" y="1189"/>
                </a:lnTo>
                <a:lnTo>
                  <a:pt x="4977" y="1189"/>
                </a:lnTo>
                <a:lnTo>
                  <a:pt x="4977" y="1189"/>
                </a:lnTo>
                <a:lnTo>
                  <a:pt x="4977" y="1189"/>
                </a:lnTo>
                <a:lnTo>
                  <a:pt x="4978" y="1189"/>
                </a:lnTo>
                <a:lnTo>
                  <a:pt x="4978" y="1189"/>
                </a:lnTo>
                <a:lnTo>
                  <a:pt x="4978" y="1189"/>
                </a:lnTo>
                <a:lnTo>
                  <a:pt x="4978" y="1189"/>
                </a:lnTo>
                <a:lnTo>
                  <a:pt x="4979" y="1189"/>
                </a:lnTo>
                <a:lnTo>
                  <a:pt x="4979" y="1189"/>
                </a:lnTo>
                <a:lnTo>
                  <a:pt x="4979" y="1189"/>
                </a:lnTo>
                <a:lnTo>
                  <a:pt x="4979" y="1189"/>
                </a:lnTo>
                <a:lnTo>
                  <a:pt x="4979" y="1189"/>
                </a:lnTo>
                <a:lnTo>
                  <a:pt x="4980" y="1189"/>
                </a:lnTo>
                <a:lnTo>
                  <a:pt x="4980" y="1189"/>
                </a:lnTo>
                <a:lnTo>
                  <a:pt x="4980" y="1189"/>
                </a:lnTo>
                <a:lnTo>
                  <a:pt x="4981" y="1189"/>
                </a:lnTo>
                <a:lnTo>
                  <a:pt x="4981" y="1189"/>
                </a:lnTo>
                <a:lnTo>
                  <a:pt x="4981" y="1189"/>
                </a:lnTo>
                <a:lnTo>
                  <a:pt x="4981" y="1189"/>
                </a:lnTo>
                <a:lnTo>
                  <a:pt x="4981" y="1189"/>
                </a:lnTo>
                <a:lnTo>
                  <a:pt x="4982" y="1189"/>
                </a:lnTo>
                <a:lnTo>
                  <a:pt x="4982" y="1189"/>
                </a:lnTo>
                <a:lnTo>
                  <a:pt x="4982" y="1189"/>
                </a:lnTo>
                <a:lnTo>
                  <a:pt x="4982" y="1189"/>
                </a:lnTo>
                <a:lnTo>
                  <a:pt x="4983" y="1189"/>
                </a:lnTo>
                <a:lnTo>
                  <a:pt x="4983" y="1189"/>
                </a:lnTo>
                <a:lnTo>
                  <a:pt x="4983" y="1189"/>
                </a:lnTo>
                <a:lnTo>
                  <a:pt x="4983" y="1189"/>
                </a:lnTo>
                <a:lnTo>
                  <a:pt x="4983" y="1189"/>
                </a:lnTo>
                <a:lnTo>
                  <a:pt x="4984" y="1189"/>
                </a:lnTo>
                <a:lnTo>
                  <a:pt x="4984" y="1189"/>
                </a:lnTo>
                <a:lnTo>
                  <a:pt x="4984" y="1189"/>
                </a:lnTo>
                <a:lnTo>
                  <a:pt x="4985" y="1189"/>
                </a:lnTo>
                <a:lnTo>
                  <a:pt x="4985" y="1189"/>
                </a:lnTo>
                <a:lnTo>
                  <a:pt x="4985" y="1189"/>
                </a:lnTo>
                <a:lnTo>
                  <a:pt x="4985" y="1189"/>
                </a:lnTo>
                <a:lnTo>
                  <a:pt x="4986" y="1189"/>
                </a:lnTo>
                <a:lnTo>
                  <a:pt x="4986" y="1189"/>
                </a:lnTo>
                <a:lnTo>
                  <a:pt x="4986" y="1189"/>
                </a:lnTo>
                <a:lnTo>
                  <a:pt x="4986" y="1189"/>
                </a:lnTo>
                <a:lnTo>
                  <a:pt x="4986" y="1189"/>
                </a:lnTo>
                <a:lnTo>
                  <a:pt x="4987" y="1189"/>
                </a:lnTo>
                <a:lnTo>
                  <a:pt x="4987" y="1189"/>
                </a:lnTo>
                <a:lnTo>
                  <a:pt x="4987" y="1189"/>
                </a:lnTo>
                <a:lnTo>
                  <a:pt x="4988" y="1189"/>
                </a:lnTo>
                <a:lnTo>
                  <a:pt x="4988" y="1189"/>
                </a:lnTo>
                <a:lnTo>
                  <a:pt x="4988" y="1189"/>
                </a:lnTo>
                <a:lnTo>
                  <a:pt x="4988" y="1189"/>
                </a:lnTo>
                <a:lnTo>
                  <a:pt x="4988" y="1189"/>
                </a:lnTo>
                <a:lnTo>
                  <a:pt x="4989" y="1189"/>
                </a:lnTo>
                <a:lnTo>
                  <a:pt x="4989" y="1189"/>
                </a:lnTo>
                <a:lnTo>
                  <a:pt x="4989" y="1189"/>
                </a:lnTo>
                <a:lnTo>
                  <a:pt x="4989" y="1189"/>
                </a:lnTo>
                <a:lnTo>
                  <a:pt x="4990" y="1189"/>
                </a:lnTo>
                <a:lnTo>
                  <a:pt x="4990" y="1189"/>
                </a:lnTo>
                <a:lnTo>
                  <a:pt x="4990" y="1189"/>
                </a:lnTo>
                <a:lnTo>
                  <a:pt x="4990" y="1189"/>
                </a:lnTo>
                <a:lnTo>
                  <a:pt x="4990" y="1189"/>
                </a:lnTo>
                <a:lnTo>
                  <a:pt x="4991" y="1189"/>
                </a:lnTo>
                <a:lnTo>
                  <a:pt x="4991" y="1189"/>
                </a:lnTo>
                <a:lnTo>
                  <a:pt x="4991" y="1189"/>
                </a:lnTo>
                <a:lnTo>
                  <a:pt x="4992" y="1189"/>
                </a:lnTo>
                <a:lnTo>
                  <a:pt x="4992" y="1189"/>
                </a:lnTo>
                <a:lnTo>
                  <a:pt x="4992" y="1189"/>
                </a:lnTo>
                <a:lnTo>
                  <a:pt x="4992" y="1189"/>
                </a:lnTo>
                <a:lnTo>
                  <a:pt x="4992" y="1189"/>
                </a:lnTo>
                <a:lnTo>
                  <a:pt x="4993" y="1189"/>
                </a:lnTo>
                <a:lnTo>
                  <a:pt x="4993" y="1189"/>
                </a:lnTo>
                <a:lnTo>
                  <a:pt x="4993" y="1189"/>
                </a:lnTo>
                <a:lnTo>
                  <a:pt x="4993" y="1189"/>
                </a:lnTo>
                <a:lnTo>
                  <a:pt x="4994" y="1189"/>
                </a:lnTo>
                <a:lnTo>
                  <a:pt x="4994" y="1189"/>
                </a:lnTo>
                <a:lnTo>
                  <a:pt x="4994" y="1189"/>
                </a:lnTo>
                <a:lnTo>
                  <a:pt x="4994" y="1189"/>
                </a:lnTo>
                <a:lnTo>
                  <a:pt x="4994" y="1189"/>
                </a:lnTo>
                <a:lnTo>
                  <a:pt x="4995" y="1189"/>
                </a:lnTo>
                <a:lnTo>
                  <a:pt x="4995" y="1189"/>
                </a:lnTo>
                <a:lnTo>
                  <a:pt x="4995" y="1189"/>
                </a:lnTo>
                <a:lnTo>
                  <a:pt x="4996" y="1189"/>
                </a:lnTo>
                <a:lnTo>
                  <a:pt x="4996" y="1189"/>
                </a:lnTo>
                <a:lnTo>
                  <a:pt x="4996" y="1189"/>
                </a:lnTo>
                <a:lnTo>
                  <a:pt x="4996" y="1189"/>
                </a:lnTo>
                <a:lnTo>
                  <a:pt x="4996" y="1189"/>
                </a:lnTo>
                <a:lnTo>
                  <a:pt x="4997" y="1189"/>
                </a:lnTo>
                <a:lnTo>
                  <a:pt x="4997" y="1189"/>
                </a:lnTo>
                <a:lnTo>
                  <a:pt x="4997" y="1189"/>
                </a:lnTo>
                <a:lnTo>
                  <a:pt x="4997" y="1189"/>
                </a:lnTo>
                <a:lnTo>
                  <a:pt x="4998" y="1189"/>
                </a:lnTo>
                <a:lnTo>
                  <a:pt x="4998" y="1189"/>
                </a:lnTo>
                <a:lnTo>
                  <a:pt x="4998" y="1189"/>
                </a:lnTo>
                <a:lnTo>
                  <a:pt x="4998" y="1189"/>
                </a:lnTo>
                <a:lnTo>
                  <a:pt x="4999" y="1189"/>
                </a:lnTo>
                <a:lnTo>
                  <a:pt x="4999" y="1189"/>
                </a:lnTo>
                <a:lnTo>
                  <a:pt x="4999" y="1189"/>
                </a:lnTo>
                <a:lnTo>
                  <a:pt x="4999" y="1189"/>
                </a:lnTo>
                <a:lnTo>
                  <a:pt x="5000" y="1189"/>
                </a:lnTo>
                <a:lnTo>
                  <a:pt x="5000" y="1189"/>
                </a:lnTo>
                <a:lnTo>
                  <a:pt x="5000" y="1189"/>
                </a:lnTo>
                <a:lnTo>
                  <a:pt x="5000" y="1189"/>
                </a:lnTo>
                <a:lnTo>
                  <a:pt x="5001" y="1189"/>
                </a:lnTo>
                <a:lnTo>
                  <a:pt x="5001" y="1189"/>
                </a:lnTo>
                <a:lnTo>
                  <a:pt x="5001" y="1189"/>
                </a:lnTo>
                <a:lnTo>
                  <a:pt x="5001" y="1189"/>
                </a:lnTo>
                <a:lnTo>
                  <a:pt x="5001" y="1189"/>
                </a:lnTo>
                <a:lnTo>
                  <a:pt x="5002" y="1189"/>
                </a:lnTo>
                <a:lnTo>
                  <a:pt x="5002" y="1189"/>
                </a:lnTo>
                <a:lnTo>
                  <a:pt x="5002" y="1189"/>
                </a:lnTo>
                <a:lnTo>
                  <a:pt x="5003" y="1189"/>
                </a:lnTo>
                <a:lnTo>
                  <a:pt x="5003" y="1189"/>
                </a:lnTo>
                <a:lnTo>
                  <a:pt x="5003" y="1189"/>
                </a:lnTo>
                <a:lnTo>
                  <a:pt x="5003" y="1189"/>
                </a:lnTo>
                <a:lnTo>
                  <a:pt x="5003" y="1189"/>
                </a:lnTo>
                <a:lnTo>
                  <a:pt x="5004" y="1189"/>
                </a:lnTo>
                <a:lnTo>
                  <a:pt x="5004" y="1189"/>
                </a:lnTo>
                <a:lnTo>
                  <a:pt x="5004" y="1189"/>
                </a:lnTo>
                <a:lnTo>
                  <a:pt x="5004" y="1189"/>
                </a:lnTo>
                <a:lnTo>
                  <a:pt x="5005" y="1189"/>
                </a:lnTo>
                <a:lnTo>
                  <a:pt x="5005" y="1189"/>
                </a:lnTo>
                <a:lnTo>
                  <a:pt x="5005" y="1189"/>
                </a:lnTo>
                <a:lnTo>
                  <a:pt x="5005" y="1189"/>
                </a:lnTo>
                <a:lnTo>
                  <a:pt x="5005" y="1189"/>
                </a:lnTo>
                <a:lnTo>
                  <a:pt x="5006" y="1189"/>
                </a:lnTo>
                <a:lnTo>
                  <a:pt x="5006" y="1189"/>
                </a:lnTo>
                <a:lnTo>
                  <a:pt x="5006" y="1189"/>
                </a:lnTo>
                <a:lnTo>
                  <a:pt x="5007" y="1189"/>
                </a:lnTo>
                <a:lnTo>
                  <a:pt x="5007" y="1189"/>
                </a:lnTo>
                <a:lnTo>
                  <a:pt x="5007" y="1189"/>
                </a:lnTo>
                <a:lnTo>
                  <a:pt x="5007" y="1189"/>
                </a:lnTo>
                <a:lnTo>
                  <a:pt x="5007" y="1189"/>
                </a:lnTo>
                <a:lnTo>
                  <a:pt x="5008" y="1189"/>
                </a:lnTo>
                <a:lnTo>
                  <a:pt x="5008" y="1189"/>
                </a:lnTo>
                <a:lnTo>
                  <a:pt x="5008" y="1189"/>
                </a:lnTo>
                <a:lnTo>
                  <a:pt x="5008" y="1189"/>
                </a:lnTo>
                <a:lnTo>
                  <a:pt x="5009" y="1189"/>
                </a:lnTo>
                <a:lnTo>
                  <a:pt x="5009" y="1189"/>
                </a:lnTo>
                <a:lnTo>
                  <a:pt x="5009" y="1189"/>
                </a:lnTo>
                <a:lnTo>
                  <a:pt x="5009" y="1189"/>
                </a:lnTo>
                <a:lnTo>
                  <a:pt x="5009" y="1189"/>
                </a:lnTo>
                <a:lnTo>
                  <a:pt x="5010" y="1189"/>
                </a:lnTo>
                <a:lnTo>
                  <a:pt x="5010" y="1189"/>
                </a:lnTo>
                <a:lnTo>
                  <a:pt x="5010" y="1189"/>
                </a:lnTo>
                <a:lnTo>
                  <a:pt x="5011" y="1189"/>
                </a:lnTo>
                <a:lnTo>
                  <a:pt x="5011" y="1189"/>
                </a:lnTo>
                <a:lnTo>
                  <a:pt x="5011" y="1189"/>
                </a:lnTo>
                <a:lnTo>
                  <a:pt x="5011" y="1189"/>
                </a:lnTo>
                <a:lnTo>
                  <a:pt x="5012" y="1189"/>
                </a:lnTo>
                <a:lnTo>
                  <a:pt x="5012" y="1189"/>
                </a:lnTo>
                <a:lnTo>
                  <a:pt x="5012" y="1189"/>
                </a:lnTo>
                <a:lnTo>
                  <a:pt x="5012" y="1189"/>
                </a:lnTo>
                <a:lnTo>
                  <a:pt x="5012" y="1189"/>
                </a:lnTo>
                <a:lnTo>
                  <a:pt x="5013" y="1189"/>
                </a:lnTo>
                <a:lnTo>
                  <a:pt x="5013" y="1189"/>
                </a:lnTo>
                <a:lnTo>
                  <a:pt x="5013" y="1189"/>
                </a:lnTo>
                <a:lnTo>
                  <a:pt x="5013" y="1189"/>
                </a:lnTo>
                <a:lnTo>
                  <a:pt x="5014" y="1189"/>
                </a:lnTo>
                <a:lnTo>
                  <a:pt x="5014" y="1189"/>
                </a:lnTo>
                <a:lnTo>
                  <a:pt x="5014" y="1189"/>
                </a:lnTo>
                <a:lnTo>
                  <a:pt x="5014" y="1189"/>
                </a:lnTo>
                <a:lnTo>
                  <a:pt x="5015" y="1189"/>
                </a:lnTo>
                <a:lnTo>
                  <a:pt x="5015" y="1189"/>
                </a:lnTo>
                <a:lnTo>
                  <a:pt x="5015" y="1189"/>
                </a:lnTo>
                <a:lnTo>
                  <a:pt x="5015" y="1189"/>
                </a:lnTo>
                <a:lnTo>
                  <a:pt x="5016" y="1189"/>
                </a:lnTo>
                <a:lnTo>
                  <a:pt x="5016" y="1189"/>
                </a:lnTo>
                <a:lnTo>
                  <a:pt x="5016" y="1189"/>
                </a:lnTo>
                <a:lnTo>
                  <a:pt x="5016" y="1189"/>
                </a:lnTo>
                <a:lnTo>
                  <a:pt x="5016" y="1189"/>
                </a:lnTo>
                <a:lnTo>
                  <a:pt x="5017" y="1189"/>
                </a:lnTo>
                <a:lnTo>
                  <a:pt x="5017" y="1189"/>
                </a:lnTo>
                <a:lnTo>
                  <a:pt x="5017" y="1189"/>
                </a:lnTo>
                <a:lnTo>
                  <a:pt x="5017" y="1189"/>
                </a:lnTo>
                <a:lnTo>
                  <a:pt x="5018" y="1189"/>
                </a:lnTo>
                <a:lnTo>
                  <a:pt x="5018" y="1189"/>
                </a:lnTo>
                <a:lnTo>
                  <a:pt x="5018" y="1189"/>
                </a:lnTo>
                <a:lnTo>
                  <a:pt x="5018" y="1189"/>
                </a:lnTo>
                <a:lnTo>
                  <a:pt x="5019" y="1189"/>
                </a:lnTo>
                <a:lnTo>
                  <a:pt x="5019" y="1189"/>
                </a:lnTo>
                <a:lnTo>
                  <a:pt x="5019" y="1189"/>
                </a:lnTo>
                <a:lnTo>
                  <a:pt x="5019" y="1189"/>
                </a:lnTo>
                <a:lnTo>
                  <a:pt x="5020" y="1189"/>
                </a:lnTo>
                <a:lnTo>
                  <a:pt x="5020" y="1189"/>
                </a:lnTo>
                <a:lnTo>
                  <a:pt x="5020" y="1189"/>
                </a:lnTo>
                <a:lnTo>
                  <a:pt x="5020" y="1189"/>
                </a:lnTo>
                <a:lnTo>
                  <a:pt x="5020" y="1189"/>
                </a:lnTo>
                <a:lnTo>
                  <a:pt x="5021" y="1189"/>
                </a:lnTo>
                <a:lnTo>
                  <a:pt x="5021" y="1189"/>
                </a:lnTo>
                <a:lnTo>
                  <a:pt x="5021" y="1189"/>
                </a:lnTo>
                <a:lnTo>
                  <a:pt x="5022" y="1189"/>
                </a:lnTo>
                <a:lnTo>
                  <a:pt x="5022" y="1189"/>
                </a:lnTo>
                <a:lnTo>
                  <a:pt x="5022" y="1189"/>
                </a:lnTo>
                <a:lnTo>
                  <a:pt x="5022" y="1189"/>
                </a:lnTo>
                <a:lnTo>
                  <a:pt x="5022" y="1189"/>
                </a:lnTo>
                <a:lnTo>
                  <a:pt x="5023" y="1189"/>
                </a:lnTo>
                <a:lnTo>
                  <a:pt x="5023" y="1189"/>
                </a:lnTo>
                <a:lnTo>
                  <a:pt x="5023" y="1189"/>
                </a:lnTo>
                <a:lnTo>
                  <a:pt x="5023" y="1189"/>
                </a:lnTo>
                <a:lnTo>
                  <a:pt x="5024" y="1189"/>
                </a:lnTo>
                <a:lnTo>
                  <a:pt x="5024" y="1189"/>
                </a:lnTo>
                <a:lnTo>
                  <a:pt x="5024" y="1189"/>
                </a:lnTo>
                <a:lnTo>
                  <a:pt x="5024" y="1189"/>
                </a:lnTo>
                <a:lnTo>
                  <a:pt x="5025" y="1189"/>
                </a:lnTo>
                <a:lnTo>
                  <a:pt x="5025" y="1189"/>
                </a:lnTo>
                <a:lnTo>
                  <a:pt x="5025" y="1189"/>
                </a:lnTo>
                <a:lnTo>
                  <a:pt x="5025" y="1189"/>
                </a:lnTo>
                <a:lnTo>
                  <a:pt x="5026" y="1189"/>
                </a:lnTo>
                <a:lnTo>
                  <a:pt x="5026" y="1189"/>
                </a:lnTo>
                <a:lnTo>
                  <a:pt x="5026" y="1189"/>
                </a:lnTo>
                <a:lnTo>
                  <a:pt x="5026" y="1189"/>
                </a:lnTo>
                <a:lnTo>
                  <a:pt x="5027" y="1189"/>
                </a:lnTo>
                <a:lnTo>
                  <a:pt x="5027" y="1189"/>
                </a:lnTo>
                <a:lnTo>
                  <a:pt x="5027" y="1189"/>
                </a:lnTo>
                <a:lnTo>
                  <a:pt x="5027" y="1189"/>
                </a:lnTo>
                <a:lnTo>
                  <a:pt x="5027" y="1189"/>
                </a:lnTo>
                <a:lnTo>
                  <a:pt x="5028" y="1189"/>
                </a:lnTo>
                <a:lnTo>
                  <a:pt x="5028" y="1189"/>
                </a:lnTo>
                <a:lnTo>
                  <a:pt x="5028" y="1189"/>
                </a:lnTo>
                <a:lnTo>
                  <a:pt x="5028" y="1189"/>
                </a:lnTo>
                <a:lnTo>
                  <a:pt x="5029" y="1189"/>
                </a:lnTo>
                <a:lnTo>
                  <a:pt x="5029" y="1189"/>
                </a:lnTo>
                <a:lnTo>
                  <a:pt x="5029" y="1189"/>
                </a:lnTo>
                <a:lnTo>
                  <a:pt x="5029" y="1189"/>
                </a:lnTo>
                <a:lnTo>
                  <a:pt x="5030" y="1189"/>
                </a:lnTo>
                <a:lnTo>
                  <a:pt x="5030" y="1189"/>
                </a:lnTo>
                <a:lnTo>
                  <a:pt x="5030" y="1189"/>
                </a:lnTo>
                <a:lnTo>
                  <a:pt x="5030" y="1189"/>
                </a:lnTo>
                <a:lnTo>
                  <a:pt x="5031" y="1189"/>
                </a:lnTo>
                <a:lnTo>
                  <a:pt x="5031" y="1189"/>
                </a:lnTo>
                <a:lnTo>
                  <a:pt x="5031" y="1189"/>
                </a:lnTo>
                <a:lnTo>
                  <a:pt x="5031" y="1189"/>
                </a:lnTo>
                <a:lnTo>
                  <a:pt x="5031" y="1189"/>
                </a:lnTo>
                <a:lnTo>
                  <a:pt x="5032" y="1189"/>
                </a:lnTo>
                <a:lnTo>
                  <a:pt x="5032" y="1189"/>
                </a:lnTo>
                <a:lnTo>
                  <a:pt x="5032" y="1189"/>
                </a:lnTo>
                <a:lnTo>
                  <a:pt x="5032" y="1189"/>
                </a:lnTo>
                <a:lnTo>
                  <a:pt x="5033" y="1189"/>
                </a:lnTo>
                <a:lnTo>
                  <a:pt x="5033" y="1189"/>
                </a:lnTo>
                <a:lnTo>
                  <a:pt x="5033" y="1189"/>
                </a:lnTo>
                <a:lnTo>
                  <a:pt x="5033" y="1189"/>
                </a:lnTo>
                <a:lnTo>
                  <a:pt x="5034" y="1189"/>
                </a:lnTo>
                <a:lnTo>
                  <a:pt x="5034" y="1189"/>
                </a:lnTo>
                <a:lnTo>
                  <a:pt x="5034" y="1189"/>
                </a:lnTo>
                <a:lnTo>
                  <a:pt x="5034" y="1189"/>
                </a:lnTo>
                <a:lnTo>
                  <a:pt x="5035" y="1189"/>
                </a:lnTo>
                <a:lnTo>
                  <a:pt x="5035" y="1189"/>
                </a:lnTo>
                <a:lnTo>
                  <a:pt x="5035" y="1189"/>
                </a:lnTo>
                <a:lnTo>
                  <a:pt x="5035" y="1189"/>
                </a:lnTo>
                <a:lnTo>
                  <a:pt x="5035" y="1189"/>
                </a:lnTo>
                <a:lnTo>
                  <a:pt x="5036" y="1189"/>
                </a:lnTo>
                <a:lnTo>
                  <a:pt x="5036" y="1189"/>
                </a:lnTo>
                <a:lnTo>
                  <a:pt x="5036" y="1189"/>
                </a:lnTo>
                <a:lnTo>
                  <a:pt x="5036" y="1189"/>
                </a:lnTo>
                <a:lnTo>
                  <a:pt x="5037" y="1189"/>
                </a:lnTo>
                <a:lnTo>
                  <a:pt x="5037" y="1189"/>
                </a:lnTo>
                <a:lnTo>
                  <a:pt x="5037" y="1189"/>
                </a:lnTo>
                <a:lnTo>
                  <a:pt x="5038" y="1189"/>
                </a:lnTo>
                <a:lnTo>
                  <a:pt x="5038" y="1189"/>
                </a:lnTo>
                <a:lnTo>
                  <a:pt x="5038" y="1189"/>
                </a:lnTo>
                <a:lnTo>
                  <a:pt x="5038" y="1189"/>
                </a:lnTo>
                <a:lnTo>
                  <a:pt x="5038" y="1189"/>
                </a:lnTo>
                <a:lnTo>
                  <a:pt x="5039" y="1189"/>
                </a:lnTo>
                <a:lnTo>
                  <a:pt x="5039" y="1189"/>
                </a:lnTo>
                <a:lnTo>
                  <a:pt x="5039" y="1189"/>
                </a:lnTo>
                <a:lnTo>
                  <a:pt x="5039" y="1189"/>
                </a:lnTo>
                <a:lnTo>
                  <a:pt x="5040" y="1189"/>
                </a:lnTo>
                <a:lnTo>
                  <a:pt x="5040" y="1189"/>
                </a:lnTo>
                <a:lnTo>
                  <a:pt x="5040" y="1189"/>
                </a:lnTo>
                <a:lnTo>
                  <a:pt x="5040" y="1189"/>
                </a:lnTo>
                <a:lnTo>
                  <a:pt x="5040" y="1189"/>
                </a:lnTo>
                <a:lnTo>
                  <a:pt x="5041" y="1189"/>
                </a:lnTo>
                <a:lnTo>
                  <a:pt x="5041" y="1189"/>
                </a:lnTo>
                <a:lnTo>
                  <a:pt x="5041" y="1189"/>
                </a:lnTo>
                <a:lnTo>
                  <a:pt x="5042" y="1189"/>
                </a:lnTo>
                <a:lnTo>
                  <a:pt x="5042" y="1189"/>
                </a:lnTo>
                <a:lnTo>
                  <a:pt x="5042" y="1189"/>
                </a:lnTo>
                <a:lnTo>
                  <a:pt x="5042" y="1189"/>
                </a:lnTo>
                <a:lnTo>
                  <a:pt x="5042" y="1189"/>
                </a:lnTo>
                <a:lnTo>
                  <a:pt x="5043" y="1189"/>
                </a:lnTo>
                <a:lnTo>
                  <a:pt x="5043" y="1189"/>
                </a:lnTo>
                <a:lnTo>
                  <a:pt x="5043" y="1189"/>
                </a:lnTo>
                <a:lnTo>
                  <a:pt x="5043" y="1189"/>
                </a:lnTo>
                <a:lnTo>
                  <a:pt x="5044" y="1189"/>
                </a:lnTo>
                <a:lnTo>
                  <a:pt x="5044" y="1189"/>
                </a:lnTo>
                <a:lnTo>
                  <a:pt x="5044" y="1189"/>
                </a:lnTo>
                <a:lnTo>
                  <a:pt x="5044" y="1189"/>
                </a:lnTo>
                <a:lnTo>
                  <a:pt x="5045" y="1189"/>
                </a:lnTo>
                <a:lnTo>
                  <a:pt x="5045" y="1189"/>
                </a:lnTo>
                <a:lnTo>
                  <a:pt x="5045" y="1189"/>
                </a:lnTo>
                <a:lnTo>
                  <a:pt x="5045" y="1189"/>
                </a:lnTo>
                <a:lnTo>
                  <a:pt x="5046" y="1189"/>
                </a:lnTo>
                <a:lnTo>
                  <a:pt x="5046" y="1189"/>
                </a:lnTo>
                <a:lnTo>
                  <a:pt x="5046" y="1189"/>
                </a:lnTo>
                <a:lnTo>
                  <a:pt x="5046" y="1189"/>
                </a:lnTo>
                <a:lnTo>
                  <a:pt x="5046" y="1189"/>
                </a:lnTo>
                <a:lnTo>
                  <a:pt x="5047" y="1189"/>
                </a:lnTo>
                <a:lnTo>
                  <a:pt x="5047" y="1189"/>
                </a:lnTo>
                <a:lnTo>
                  <a:pt x="5047" y="1189"/>
                </a:lnTo>
                <a:lnTo>
                  <a:pt x="5047" y="1189"/>
                </a:lnTo>
                <a:lnTo>
                  <a:pt x="5048" y="1189"/>
                </a:lnTo>
                <a:lnTo>
                  <a:pt x="5048" y="1189"/>
                </a:lnTo>
                <a:lnTo>
                  <a:pt x="5048" y="1189"/>
                </a:lnTo>
                <a:lnTo>
                  <a:pt x="5048" y="1189"/>
                </a:lnTo>
                <a:lnTo>
                  <a:pt x="5049" y="1189"/>
                </a:lnTo>
                <a:lnTo>
                  <a:pt x="5049" y="1189"/>
                </a:lnTo>
                <a:lnTo>
                  <a:pt x="5049" y="1189"/>
                </a:lnTo>
                <a:lnTo>
                  <a:pt x="5049" y="1189"/>
                </a:lnTo>
                <a:lnTo>
                  <a:pt x="5050" y="1189"/>
                </a:lnTo>
                <a:lnTo>
                  <a:pt x="5050" y="1189"/>
                </a:lnTo>
                <a:lnTo>
                  <a:pt x="5050" y="1189"/>
                </a:lnTo>
                <a:lnTo>
                  <a:pt x="5050" y="1189"/>
                </a:lnTo>
                <a:lnTo>
                  <a:pt x="5050" y="1189"/>
                </a:lnTo>
                <a:lnTo>
                  <a:pt x="5051" y="1189"/>
                </a:lnTo>
                <a:lnTo>
                  <a:pt x="5051" y="1189"/>
                </a:lnTo>
                <a:lnTo>
                  <a:pt x="5051" y="1189"/>
                </a:lnTo>
                <a:lnTo>
                  <a:pt x="5051" y="1189"/>
                </a:lnTo>
                <a:lnTo>
                  <a:pt x="5052" y="1189"/>
                </a:lnTo>
                <a:lnTo>
                  <a:pt x="5052" y="1189"/>
                </a:lnTo>
                <a:lnTo>
                  <a:pt x="5052" y="1189"/>
                </a:lnTo>
                <a:lnTo>
                  <a:pt x="5053" y="1189"/>
                </a:lnTo>
                <a:lnTo>
                  <a:pt x="5053" y="1189"/>
                </a:lnTo>
                <a:lnTo>
                  <a:pt x="5053" y="1189"/>
                </a:lnTo>
                <a:lnTo>
                  <a:pt x="5053" y="1189"/>
                </a:lnTo>
                <a:lnTo>
                  <a:pt x="5053" y="1189"/>
                </a:lnTo>
                <a:lnTo>
                  <a:pt x="5054" y="1189"/>
                </a:lnTo>
                <a:lnTo>
                  <a:pt x="5054" y="1189"/>
                </a:lnTo>
                <a:lnTo>
                  <a:pt x="5054" y="1189"/>
                </a:lnTo>
                <a:lnTo>
                  <a:pt x="5054" y="1189"/>
                </a:lnTo>
                <a:lnTo>
                  <a:pt x="5055" y="1189"/>
                </a:lnTo>
                <a:lnTo>
                  <a:pt x="5055" y="1189"/>
                </a:lnTo>
                <a:lnTo>
                  <a:pt x="5055" y="1189"/>
                </a:lnTo>
                <a:lnTo>
                  <a:pt x="5055" y="1189"/>
                </a:lnTo>
                <a:lnTo>
                  <a:pt x="5055" y="1189"/>
                </a:lnTo>
                <a:lnTo>
                  <a:pt x="5056" y="1189"/>
                </a:lnTo>
                <a:lnTo>
                  <a:pt x="5056" y="1189"/>
                </a:lnTo>
                <a:lnTo>
                  <a:pt x="5056" y="1189"/>
                </a:lnTo>
                <a:lnTo>
                  <a:pt x="5057" y="1189"/>
                </a:lnTo>
                <a:lnTo>
                  <a:pt x="5057" y="1189"/>
                </a:lnTo>
                <a:lnTo>
                  <a:pt x="5057" y="1189"/>
                </a:lnTo>
                <a:lnTo>
                  <a:pt x="5057" y="1189"/>
                </a:lnTo>
                <a:lnTo>
                  <a:pt x="5057" y="1189"/>
                </a:lnTo>
                <a:lnTo>
                  <a:pt x="5058" y="1189"/>
                </a:lnTo>
                <a:lnTo>
                  <a:pt x="5058" y="1189"/>
                </a:lnTo>
                <a:lnTo>
                  <a:pt x="5058" y="1189"/>
                </a:lnTo>
                <a:lnTo>
                  <a:pt x="5058" y="1189"/>
                </a:lnTo>
                <a:lnTo>
                  <a:pt x="5059" y="1189"/>
                </a:lnTo>
                <a:lnTo>
                  <a:pt x="5059" y="1189"/>
                </a:lnTo>
                <a:lnTo>
                  <a:pt x="5059" y="1189"/>
                </a:lnTo>
                <a:lnTo>
                  <a:pt x="5059" y="1189"/>
                </a:lnTo>
                <a:lnTo>
                  <a:pt x="5059" y="1189"/>
                </a:lnTo>
                <a:lnTo>
                  <a:pt x="5060" y="1189"/>
                </a:lnTo>
                <a:lnTo>
                  <a:pt x="5060" y="1189"/>
                </a:lnTo>
                <a:lnTo>
                  <a:pt x="5060" y="1189"/>
                </a:lnTo>
                <a:lnTo>
                  <a:pt x="5061" y="1189"/>
                </a:lnTo>
                <a:lnTo>
                  <a:pt x="5061" y="1189"/>
                </a:lnTo>
                <a:lnTo>
                  <a:pt x="5061" y="1189"/>
                </a:lnTo>
                <a:lnTo>
                  <a:pt x="5061" y="1189"/>
                </a:lnTo>
                <a:lnTo>
                  <a:pt x="5061" y="1189"/>
                </a:lnTo>
                <a:lnTo>
                  <a:pt x="5062" y="1189"/>
                </a:lnTo>
                <a:lnTo>
                  <a:pt x="5062" y="1189"/>
                </a:lnTo>
                <a:lnTo>
                  <a:pt x="5062" y="1189"/>
                </a:lnTo>
                <a:lnTo>
                  <a:pt x="5062" y="1189"/>
                </a:lnTo>
                <a:lnTo>
                  <a:pt x="5063" y="1189"/>
                </a:lnTo>
                <a:lnTo>
                  <a:pt x="5063" y="1189"/>
                </a:lnTo>
                <a:lnTo>
                  <a:pt x="5063" y="1189"/>
                </a:lnTo>
                <a:lnTo>
                  <a:pt x="5063" y="1189"/>
                </a:lnTo>
                <a:lnTo>
                  <a:pt x="5064" y="1189"/>
                </a:lnTo>
                <a:lnTo>
                  <a:pt x="5064" y="1189"/>
                </a:lnTo>
                <a:lnTo>
                  <a:pt x="5064" y="1189"/>
                </a:lnTo>
                <a:lnTo>
                  <a:pt x="5064" y="1189"/>
                </a:lnTo>
                <a:lnTo>
                  <a:pt x="5065" y="1189"/>
                </a:lnTo>
                <a:lnTo>
                  <a:pt x="5065" y="1189"/>
                </a:lnTo>
                <a:lnTo>
                  <a:pt x="5065" y="1189"/>
                </a:lnTo>
                <a:lnTo>
                  <a:pt x="5065" y="1189"/>
                </a:lnTo>
                <a:lnTo>
                  <a:pt x="5066" y="1189"/>
                </a:lnTo>
                <a:lnTo>
                  <a:pt x="5066" y="1189"/>
                </a:lnTo>
                <a:lnTo>
                  <a:pt x="5066" y="1189"/>
                </a:lnTo>
                <a:lnTo>
                  <a:pt x="5066" y="1189"/>
                </a:lnTo>
                <a:lnTo>
                  <a:pt x="5066" y="1189"/>
                </a:lnTo>
                <a:lnTo>
                  <a:pt x="5067" y="1189"/>
                </a:lnTo>
                <a:lnTo>
                  <a:pt x="5067" y="1189"/>
                </a:lnTo>
                <a:lnTo>
                  <a:pt x="5067" y="1189"/>
                </a:lnTo>
                <a:lnTo>
                  <a:pt x="5068" y="1189"/>
                </a:lnTo>
                <a:lnTo>
                  <a:pt x="5068" y="1189"/>
                </a:lnTo>
                <a:lnTo>
                  <a:pt x="5068" y="1189"/>
                </a:lnTo>
                <a:lnTo>
                  <a:pt x="5068" y="1189"/>
                </a:lnTo>
                <a:lnTo>
                  <a:pt x="5068" y="1189"/>
                </a:lnTo>
                <a:lnTo>
                  <a:pt x="5069" y="1189"/>
                </a:lnTo>
                <a:lnTo>
                  <a:pt x="5069" y="1189"/>
                </a:lnTo>
                <a:lnTo>
                  <a:pt x="5069" y="1189"/>
                </a:lnTo>
                <a:lnTo>
                  <a:pt x="5069" y="1189"/>
                </a:lnTo>
                <a:lnTo>
                  <a:pt x="5070" y="1189"/>
                </a:lnTo>
                <a:lnTo>
                  <a:pt x="5070" y="1189"/>
                </a:lnTo>
                <a:lnTo>
                  <a:pt x="5070" y="1189"/>
                </a:lnTo>
                <a:lnTo>
                  <a:pt x="5070" y="1189"/>
                </a:lnTo>
                <a:lnTo>
                  <a:pt x="5070" y="1189"/>
                </a:lnTo>
                <a:lnTo>
                  <a:pt x="5071" y="1189"/>
                </a:lnTo>
                <a:lnTo>
                  <a:pt x="5071" y="1189"/>
                </a:lnTo>
                <a:lnTo>
                  <a:pt x="5071" y="1189"/>
                </a:lnTo>
                <a:lnTo>
                  <a:pt x="5072" y="1189"/>
                </a:lnTo>
                <a:lnTo>
                  <a:pt x="5072" y="1189"/>
                </a:lnTo>
                <a:lnTo>
                  <a:pt x="5072" y="1189"/>
                </a:lnTo>
                <a:lnTo>
                  <a:pt x="5072" y="1189"/>
                </a:lnTo>
                <a:lnTo>
                  <a:pt x="5072" y="1189"/>
                </a:lnTo>
                <a:lnTo>
                  <a:pt x="5073" y="1189"/>
                </a:lnTo>
                <a:lnTo>
                  <a:pt x="5073" y="1189"/>
                </a:lnTo>
                <a:lnTo>
                  <a:pt x="5073" y="1189"/>
                </a:lnTo>
                <a:lnTo>
                  <a:pt x="5073" y="1189"/>
                </a:lnTo>
                <a:lnTo>
                  <a:pt x="5074" y="1189"/>
                </a:lnTo>
                <a:lnTo>
                  <a:pt x="5074" y="1189"/>
                </a:lnTo>
                <a:lnTo>
                  <a:pt x="5074" y="1189"/>
                </a:lnTo>
                <a:lnTo>
                  <a:pt x="5074" y="1189"/>
                </a:lnTo>
                <a:lnTo>
                  <a:pt x="5074" y="1189"/>
                </a:lnTo>
                <a:lnTo>
                  <a:pt x="5075" y="1189"/>
                </a:lnTo>
                <a:lnTo>
                  <a:pt x="5075" y="1189"/>
                </a:lnTo>
                <a:lnTo>
                  <a:pt x="5075" y="1189"/>
                </a:lnTo>
                <a:lnTo>
                  <a:pt x="5076" y="1189"/>
                </a:lnTo>
                <a:lnTo>
                  <a:pt x="5076" y="1189"/>
                </a:lnTo>
                <a:lnTo>
                  <a:pt x="5076" y="1189"/>
                </a:lnTo>
                <a:lnTo>
                  <a:pt x="5076" y="1189"/>
                </a:lnTo>
                <a:lnTo>
                  <a:pt x="5076" y="1189"/>
                </a:lnTo>
                <a:lnTo>
                  <a:pt x="5077" y="1189"/>
                </a:lnTo>
                <a:lnTo>
                  <a:pt x="5077" y="1189"/>
                </a:lnTo>
                <a:lnTo>
                  <a:pt x="5077" y="1189"/>
                </a:lnTo>
                <a:lnTo>
                  <a:pt x="5077" y="1189"/>
                </a:lnTo>
                <a:lnTo>
                  <a:pt x="5078" y="1189"/>
                </a:lnTo>
                <a:lnTo>
                  <a:pt x="5078" y="1189"/>
                </a:lnTo>
                <a:lnTo>
                  <a:pt x="5078" y="1189"/>
                </a:lnTo>
                <a:lnTo>
                  <a:pt x="5079" y="1189"/>
                </a:lnTo>
                <a:lnTo>
                  <a:pt x="5079" y="1189"/>
                </a:lnTo>
                <a:lnTo>
                  <a:pt x="5079" y="1189"/>
                </a:lnTo>
                <a:lnTo>
                  <a:pt x="5079" y="1189"/>
                </a:lnTo>
                <a:lnTo>
                  <a:pt x="5079" y="1189"/>
                </a:lnTo>
                <a:lnTo>
                  <a:pt x="5080" y="1189"/>
                </a:lnTo>
                <a:lnTo>
                  <a:pt x="5080" y="1189"/>
                </a:lnTo>
                <a:lnTo>
                  <a:pt x="5080" y="1189"/>
                </a:lnTo>
                <a:lnTo>
                  <a:pt x="5080" y="1189"/>
                </a:lnTo>
                <a:lnTo>
                  <a:pt x="5081" y="1189"/>
                </a:lnTo>
                <a:lnTo>
                  <a:pt x="5081" y="1189"/>
                </a:lnTo>
                <a:lnTo>
                  <a:pt x="5081" y="1189"/>
                </a:lnTo>
                <a:lnTo>
                  <a:pt x="5081" y="1189"/>
                </a:lnTo>
                <a:lnTo>
                  <a:pt x="5081" y="1189"/>
                </a:lnTo>
                <a:lnTo>
                  <a:pt x="5082" y="1189"/>
                </a:lnTo>
                <a:lnTo>
                  <a:pt x="5082" y="1189"/>
                </a:lnTo>
                <a:lnTo>
                  <a:pt x="5082" y="1189"/>
                </a:lnTo>
                <a:lnTo>
                  <a:pt x="5083" y="1189"/>
                </a:lnTo>
                <a:lnTo>
                  <a:pt x="5083" y="1189"/>
                </a:lnTo>
                <a:lnTo>
                  <a:pt x="5083" y="1189"/>
                </a:lnTo>
                <a:lnTo>
                  <a:pt x="5083" y="1189"/>
                </a:lnTo>
                <a:lnTo>
                  <a:pt x="5083" y="1189"/>
                </a:lnTo>
                <a:lnTo>
                  <a:pt x="5084" y="1189"/>
                </a:lnTo>
                <a:lnTo>
                  <a:pt x="5084" y="1189"/>
                </a:lnTo>
                <a:lnTo>
                  <a:pt x="5084" y="1189"/>
                </a:lnTo>
                <a:lnTo>
                  <a:pt x="5084" y="1189"/>
                </a:lnTo>
                <a:lnTo>
                  <a:pt x="5085" y="1189"/>
                </a:lnTo>
                <a:lnTo>
                  <a:pt x="5085" y="1189"/>
                </a:lnTo>
                <a:lnTo>
                  <a:pt x="5085" y="1189"/>
                </a:lnTo>
                <a:lnTo>
                  <a:pt x="5085" y="1189"/>
                </a:lnTo>
                <a:lnTo>
                  <a:pt x="5085" y="1189"/>
                </a:lnTo>
                <a:lnTo>
                  <a:pt x="5086" y="1189"/>
                </a:lnTo>
                <a:lnTo>
                  <a:pt x="5086" y="1189"/>
                </a:lnTo>
                <a:lnTo>
                  <a:pt x="5086" y="1189"/>
                </a:lnTo>
                <a:lnTo>
                  <a:pt x="5087" y="1189"/>
                </a:lnTo>
                <a:lnTo>
                  <a:pt x="5087" y="1189"/>
                </a:lnTo>
                <a:lnTo>
                  <a:pt x="5087" y="1189"/>
                </a:lnTo>
                <a:lnTo>
                  <a:pt x="5087" y="1189"/>
                </a:lnTo>
                <a:lnTo>
                  <a:pt x="5087" y="1189"/>
                </a:lnTo>
                <a:lnTo>
                  <a:pt x="5088" y="1189"/>
                </a:lnTo>
                <a:lnTo>
                  <a:pt x="5088" y="1189"/>
                </a:lnTo>
                <a:lnTo>
                  <a:pt x="5088" y="1189"/>
                </a:lnTo>
                <a:lnTo>
                  <a:pt x="5088" y="1189"/>
                </a:lnTo>
                <a:lnTo>
                  <a:pt x="5089" y="1189"/>
                </a:lnTo>
                <a:lnTo>
                  <a:pt x="5089" y="1189"/>
                </a:lnTo>
                <a:lnTo>
                  <a:pt x="5089" y="1189"/>
                </a:lnTo>
                <a:lnTo>
                  <a:pt x="5089" y="1189"/>
                </a:lnTo>
                <a:lnTo>
                  <a:pt x="5089" y="1189"/>
                </a:lnTo>
                <a:lnTo>
                  <a:pt x="5090" y="1189"/>
                </a:lnTo>
                <a:lnTo>
                  <a:pt x="5090" y="1189"/>
                </a:lnTo>
                <a:lnTo>
                  <a:pt x="5090" y="1189"/>
                </a:lnTo>
                <a:lnTo>
                  <a:pt x="5091" y="1189"/>
                </a:lnTo>
                <a:lnTo>
                  <a:pt x="5091" y="1189"/>
                </a:lnTo>
                <a:lnTo>
                  <a:pt x="5091" y="1189"/>
                </a:lnTo>
                <a:lnTo>
                  <a:pt x="5091" y="1189"/>
                </a:lnTo>
                <a:lnTo>
                  <a:pt x="5092" y="1189"/>
                </a:lnTo>
                <a:lnTo>
                  <a:pt x="5092" y="1189"/>
                </a:lnTo>
                <a:lnTo>
                  <a:pt x="5092" y="1189"/>
                </a:lnTo>
                <a:lnTo>
                  <a:pt x="5092" y="1189"/>
                </a:lnTo>
                <a:lnTo>
                  <a:pt x="5092" y="1189"/>
                </a:lnTo>
                <a:lnTo>
                  <a:pt x="5093" y="1189"/>
                </a:lnTo>
                <a:lnTo>
                  <a:pt x="5093" y="1189"/>
                </a:lnTo>
                <a:lnTo>
                  <a:pt x="5093" y="1189"/>
                </a:lnTo>
                <a:lnTo>
                  <a:pt x="5094" y="1189"/>
                </a:lnTo>
                <a:lnTo>
                  <a:pt x="5094" y="1189"/>
                </a:lnTo>
                <a:lnTo>
                  <a:pt x="5094" y="1189"/>
                </a:lnTo>
                <a:lnTo>
                  <a:pt x="5094" y="1189"/>
                </a:lnTo>
                <a:lnTo>
                  <a:pt x="5094" y="1189"/>
                </a:lnTo>
                <a:lnTo>
                  <a:pt x="5095" y="1189"/>
                </a:lnTo>
                <a:lnTo>
                  <a:pt x="5095" y="1189"/>
                </a:lnTo>
                <a:lnTo>
                  <a:pt x="5095" y="1189"/>
                </a:lnTo>
                <a:lnTo>
                  <a:pt x="5095" y="1189"/>
                </a:lnTo>
                <a:lnTo>
                  <a:pt x="5096" y="1189"/>
                </a:lnTo>
                <a:lnTo>
                  <a:pt x="5096" y="1189"/>
                </a:lnTo>
                <a:lnTo>
                  <a:pt x="5096" y="1189"/>
                </a:lnTo>
                <a:lnTo>
                  <a:pt x="5096" y="1189"/>
                </a:lnTo>
                <a:lnTo>
                  <a:pt x="5096" y="1189"/>
                </a:lnTo>
                <a:lnTo>
                  <a:pt x="5097" y="1189"/>
                </a:lnTo>
                <a:lnTo>
                  <a:pt x="5097" y="1189"/>
                </a:lnTo>
                <a:lnTo>
                  <a:pt x="5097" y="1189"/>
                </a:lnTo>
                <a:lnTo>
                  <a:pt x="5098" y="1189"/>
                </a:lnTo>
                <a:lnTo>
                  <a:pt x="5098" y="1189"/>
                </a:lnTo>
                <a:lnTo>
                  <a:pt x="5098" y="1189"/>
                </a:lnTo>
                <a:lnTo>
                  <a:pt x="5098" y="1189"/>
                </a:lnTo>
                <a:lnTo>
                  <a:pt x="5098" y="1189"/>
                </a:lnTo>
                <a:lnTo>
                  <a:pt x="5099" y="1189"/>
                </a:lnTo>
                <a:lnTo>
                  <a:pt x="5099" y="1189"/>
                </a:lnTo>
                <a:lnTo>
                  <a:pt x="5099" y="1189"/>
                </a:lnTo>
                <a:lnTo>
                  <a:pt x="5099" y="1189"/>
                </a:lnTo>
                <a:lnTo>
                  <a:pt x="5100" y="1189"/>
                </a:lnTo>
                <a:lnTo>
                  <a:pt x="5100" y="1189"/>
                </a:lnTo>
                <a:lnTo>
                  <a:pt x="5100" y="1189"/>
                </a:lnTo>
                <a:lnTo>
                  <a:pt x="5100" y="1189"/>
                </a:lnTo>
                <a:lnTo>
                  <a:pt x="5100" y="1189"/>
                </a:lnTo>
                <a:lnTo>
                  <a:pt x="5101" y="1189"/>
                </a:lnTo>
                <a:lnTo>
                  <a:pt x="5101" y="1189"/>
                </a:lnTo>
                <a:lnTo>
                  <a:pt x="5101" y="1189"/>
                </a:lnTo>
                <a:lnTo>
                  <a:pt x="5102" y="1189"/>
                </a:lnTo>
                <a:lnTo>
                  <a:pt x="5102" y="1189"/>
                </a:lnTo>
                <a:lnTo>
                  <a:pt x="5102" y="1189"/>
                </a:lnTo>
                <a:lnTo>
                  <a:pt x="5102" y="1189"/>
                </a:lnTo>
                <a:lnTo>
                  <a:pt x="5102" y="1189"/>
                </a:lnTo>
                <a:lnTo>
                  <a:pt x="5103" y="1189"/>
                </a:lnTo>
                <a:lnTo>
                  <a:pt x="5103" y="1189"/>
                </a:lnTo>
                <a:lnTo>
                  <a:pt x="5103" y="1189"/>
                </a:lnTo>
                <a:lnTo>
                  <a:pt x="5103" y="1189"/>
                </a:lnTo>
                <a:lnTo>
                  <a:pt x="5104" y="1189"/>
                </a:lnTo>
                <a:lnTo>
                  <a:pt x="5104" y="1189"/>
                </a:lnTo>
                <a:lnTo>
                  <a:pt x="5104" y="1189"/>
                </a:lnTo>
                <a:lnTo>
                  <a:pt x="5105" y="1189"/>
                </a:lnTo>
                <a:lnTo>
                  <a:pt x="5105" y="1189"/>
                </a:lnTo>
                <a:lnTo>
                  <a:pt x="5105" y="1189"/>
                </a:lnTo>
                <a:lnTo>
                  <a:pt x="5105" y="1189"/>
                </a:lnTo>
                <a:lnTo>
                  <a:pt x="5105" y="1189"/>
                </a:lnTo>
                <a:lnTo>
                  <a:pt x="5106" y="1189"/>
                </a:lnTo>
                <a:lnTo>
                  <a:pt x="5106" y="1189"/>
                </a:lnTo>
                <a:lnTo>
                  <a:pt x="5106" y="1189"/>
                </a:lnTo>
                <a:lnTo>
                  <a:pt x="5106" y="1189"/>
                </a:lnTo>
                <a:lnTo>
                  <a:pt x="5107" y="1189"/>
                </a:lnTo>
                <a:lnTo>
                  <a:pt x="5107" y="1189"/>
                </a:lnTo>
                <a:lnTo>
                  <a:pt x="5107" y="1189"/>
                </a:lnTo>
                <a:lnTo>
                  <a:pt x="5107" y="1189"/>
                </a:lnTo>
                <a:lnTo>
                  <a:pt x="5107" y="1189"/>
                </a:lnTo>
                <a:lnTo>
                  <a:pt x="5108" y="1189"/>
                </a:lnTo>
                <a:lnTo>
                  <a:pt x="5108" y="1189"/>
                </a:lnTo>
                <a:lnTo>
                  <a:pt x="5108" y="1189"/>
                </a:lnTo>
                <a:lnTo>
                  <a:pt x="5109" y="1189"/>
                </a:lnTo>
                <a:lnTo>
                  <a:pt x="5109" y="1189"/>
                </a:lnTo>
                <a:lnTo>
                  <a:pt x="5109" y="1189"/>
                </a:lnTo>
                <a:lnTo>
                  <a:pt x="5109" y="1189"/>
                </a:lnTo>
                <a:lnTo>
                  <a:pt x="5109" y="1189"/>
                </a:lnTo>
                <a:lnTo>
                  <a:pt x="5110" y="1189"/>
                </a:lnTo>
                <a:lnTo>
                  <a:pt x="5110" y="1189"/>
                </a:lnTo>
                <a:lnTo>
                  <a:pt x="5110" y="1189"/>
                </a:lnTo>
                <a:lnTo>
                  <a:pt x="5110" y="1189"/>
                </a:lnTo>
                <a:lnTo>
                  <a:pt x="5111" y="1189"/>
                </a:lnTo>
                <a:lnTo>
                  <a:pt x="5111" y="1189"/>
                </a:lnTo>
                <a:lnTo>
                  <a:pt x="5111" y="1189"/>
                </a:lnTo>
                <a:lnTo>
                  <a:pt x="5111" y="1189"/>
                </a:lnTo>
                <a:lnTo>
                  <a:pt x="5111" y="1189"/>
                </a:lnTo>
                <a:lnTo>
                  <a:pt x="5112" y="1189"/>
                </a:lnTo>
                <a:lnTo>
                  <a:pt x="5112" y="1189"/>
                </a:lnTo>
                <a:lnTo>
                  <a:pt x="5112" y="1189"/>
                </a:lnTo>
                <a:lnTo>
                  <a:pt x="5113" y="1189"/>
                </a:lnTo>
                <a:lnTo>
                  <a:pt x="5113" y="1189"/>
                </a:lnTo>
                <a:lnTo>
                  <a:pt x="5113" y="1189"/>
                </a:lnTo>
                <a:lnTo>
                  <a:pt x="5113" y="1189"/>
                </a:lnTo>
                <a:lnTo>
                  <a:pt x="5113" y="1189"/>
                </a:lnTo>
                <a:lnTo>
                  <a:pt x="5114" y="1189"/>
                </a:lnTo>
                <a:lnTo>
                  <a:pt x="5114" y="1189"/>
                </a:lnTo>
                <a:lnTo>
                  <a:pt x="5114" y="1189"/>
                </a:lnTo>
                <a:lnTo>
                  <a:pt x="5114" y="1189"/>
                </a:lnTo>
                <a:lnTo>
                  <a:pt x="5115" y="1189"/>
                </a:lnTo>
                <a:lnTo>
                  <a:pt x="5115" y="1189"/>
                </a:lnTo>
                <a:lnTo>
                  <a:pt x="5115" y="1189"/>
                </a:lnTo>
                <a:lnTo>
                  <a:pt x="5115" y="1189"/>
                </a:lnTo>
                <a:lnTo>
                  <a:pt x="5115" y="1189"/>
                </a:lnTo>
                <a:lnTo>
                  <a:pt x="5116" y="1189"/>
                </a:lnTo>
                <a:lnTo>
                  <a:pt x="5116" y="1189"/>
                </a:lnTo>
                <a:lnTo>
                  <a:pt x="5116" y="1189"/>
                </a:lnTo>
                <a:lnTo>
                  <a:pt x="5117" y="1189"/>
                </a:lnTo>
                <a:lnTo>
                  <a:pt x="5117" y="1189"/>
                </a:lnTo>
                <a:lnTo>
                  <a:pt x="5117" y="1189"/>
                </a:lnTo>
                <a:lnTo>
                  <a:pt x="5117" y="1189"/>
                </a:lnTo>
                <a:lnTo>
                  <a:pt x="5118" y="1189"/>
                </a:lnTo>
                <a:lnTo>
                  <a:pt x="5118" y="1189"/>
                </a:lnTo>
                <a:lnTo>
                  <a:pt x="5118" y="1189"/>
                </a:lnTo>
                <a:lnTo>
                  <a:pt x="5118" y="1189"/>
                </a:lnTo>
                <a:lnTo>
                  <a:pt x="5118" y="1189"/>
                </a:lnTo>
                <a:lnTo>
                  <a:pt x="5119" y="1189"/>
                </a:lnTo>
                <a:lnTo>
                  <a:pt x="5119" y="1189"/>
                </a:lnTo>
                <a:lnTo>
                  <a:pt x="5119" y="1189"/>
                </a:lnTo>
                <a:lnTo>
                  <a:pt x="5120" y="1189"/>
                </a:lnTo>
                <a:lnTo>
                  <a:pt x="5120" y="1189"/>
                </a:lnTo>
                <a:lnTo>
                  <a:pt x="5120" y="1189"/>
                </a:lnTo>
                <a:lnTo>
                  <a:pt x="5120" y="1189"/>
                </a:lnTo>
                <a:lnTo>
                  <a:pt x="5120" y="1189"/>
                </a:lnTo>
                <a:lnTo>
                  <a:pt x="5121" y="1189"/>
                </a:lnTo>
                <a:lnTo>
                  <a:pt x="5121" y="1189"/>
                </a:lnTo>
                <a:lnTo>
                  <a:pt x="5121" y="1189"/>
                </a:lnTo>
                <a:lnTo>
                  <a:pt x="5121" y="1189"/>
                </a:lnTo>
                <a:lnTo>
                  <a:pt x="5122" y="1189"/>
                </a:lnTo>
                <a:lnTo>
                  <a:pt x="5122" y="1189"/>
                </a:lnTo>
                <a:lnTo>
                  <a:pt x="5122" y="1189"/>
                </a:lnTo>
                <a:lnTo>
                  <a:pt x="5122" y="1189"/>
                </a:lnTo>
                <a:lnTo>
                  <a:pt x="5122" y="1189"/>
                </a:lnTo>
                <a:lnTo>
                  <a:pt x="5123" y="1189"/>
                </a:lnTo>
                <a:lnTo>
                  <a:pt x="5123" y="1189"/>
                </a:lnTo>
                <a:lnTo>
                  <a:pt x="5123" y="1189"/>
                </a:lnTo>
                <a:lnTo>
                  <a:pt x="5124" y="1189"/>
                </a:lnTo>
                <a:lnTo>
                  <a:pt x="5124" y="1189"/>
                </a:lnTo>
                <a:lnTo>
                  <a:pt x="5124" y="1189"/>
                </a:lnTo>
                <a:lnTo>
                  <a:pt x="5124" y="1189"/>
                </a:lnTo>
                <a:lnTo>
                  <a:pt x="5124" y="1189"/>
                </a:lnTo>
                <a:lnTo>
                  <a:pt x="5125" y="1189"/>
                </a:lnTo>
                <a:lnTo>
                  <a:pt x="5125" y="1189"/>
                </a:lnTo>
                <a:lnTo>
                  <a:pt x="5125" y="1189"/>
                </a:lnTo>
                <a:lnTo>
                  <a:pt x="5125" y="1189"/>
                </a:lnTo>
                <a:lnTo>
                  <a:pt x="5126" y="1189"/>
                </a:lnTo>
                <a:lnTo>
                  <a:pt x="5126" y="1189"/>
                </a:lnTo>
                <a:lnTo>
                  <a:pt x="5126" y="1189"/>
                </a:lnTo>
                <a:lnTo>
                  <a:pt x="5126" y="1189"/>
                </a:lnTo>
                <a:lnTo>
                  <a:pt x="5126" y="1189"/>
                </a:lnTo>
                <a:lnTo>
                  <a:pt x="5127" y="1189"/>
                </a:lnTo>
                <a:lnTo>
                  <a:pt x="5127" y="1189"/>
                </a:lnTo>
                <a:lnTo>
                  <a:pt x="5127" y="1189"/>
                </a:lnTo>
                <a:lnTo>
                  <a:pt x="5128" y="1189"/>
                </a:lnTo>
                <a:lnTo>
                  <a:pt x="5128" y="1189"/>
                </a:lnTo>
                <a:lnTo>
                  <a:pt x="5128" y="1189"/>
                </a:lnTo>
                <a:lnTo>
                  <a:pt x="5128" y="1189"/>
                </a:lnTo>
                <a:lnTo>
                  <a:pt x="5128" y="1189"/>
                </a:lnTo>
                <a:lnTo>
                  <a:pt x="5129" y="1189"/>
                </a:lnTo>
                <a:lnTo>
                  <a:pt x="5129" y="1189"/>
                </a:lnTo>
                <a:lnTo>
                  <a:pt x="5129" y="1189"/>
                </a:lnTo>
                <a:lnTo>
                  <a:pt x="5129" y="1189"/>
                </a:lnTo>
                <a:lnTo>
                  <a:pt x="5130" y="1189"/>
                </a:lnTo>
                <a:lnTo>
                  <a:pt x="5130" y="1189"/>
                </a:lnTo>
                <a:lnTo>
                  <a:pt x="5130" y="1189"/>
                </a:lnTo>
                <a:lnTo>
                  <a:pt x="5130" y="1189"/>
                </a:lnTo>
                <a:lnTo>
                  <a:pt x="5130" y="1189"/>
                </a:lnTo>
                <a:lnTo>
                  <a:pt x="5131" y="1189"/>
                </a:lnTo>
                <a:lnTo>
                  <a:pt x="5131" y="1189"/>
                </a:lnTo>
                <a:lnTo>
                  <a:pt x="5131" y="1189"/>
                </a:lnTo>
                <a:lnTo>
                  <a:pt x="5132" y="1189"/>
                </a:lnTo>
                <a:lnTo>
                  <a:pt x="5132" y="1189"/>
                </a:lnTo>
                <a:lnTo>
                  <a:pt x="5132" y="1189"/>
                </a:lnTo>
                <a:lnTo>
                  <a:pt x="5132" y="1189"/>
                </a:lnTo>
                <a:lnTo>
                  <a:pt x="5133" y="1189"/>
                </a:lnTo>
                <a:lnTo>
                  <a:pt x="5133" y="1189"/>
                </a:lnTo>
                <a:lnTo>
                  <a:pt x="5133" y="1189"/>
                </a:lnTo>
                <a:lnTo>
                  <a:pt x="5133" y="1189"/>
                </a:lnTo>
                <a:lnTo>
                  <a:pt x="5133" y="1189"/>
                </a:lnTo>
                <a:lnTo>
                  <a:pt x="5134" y="1189"/>
                </a:lnTo>
                <a:lnTo>
                  <a:pt x="5134" y="1189"/>
                </a:lnTo>
                <a:lnTo>
                  <a:pt x="5134" y="1189"/>
                </a:lnTo>
                <a:lnTo>
                  <a:pt x="5135" y="1189"/>
                </a:lnTo>
                <a:lnTo>
                  <a:pt x="5135" y="1189"/>
                </a:lnTo>
                <a:lnTo>
                  <a:pt x="5135" y="1189"/>
                </a:lnTo>
                <a:lnTo>
                  <a:pt x="5135" y="1189"/>
                </a:lnTo>
                <a:lnTo>
                  <a:pt x="5135" y="1189"/>
                </a:lnTo>
                <a:lnTo>
                  <a:pt x="5136" y="1189"/>
                </a:lnTo>
                <a:lnTo>
                  <a:pt x="5136" y="1189"/>
                </a:lnTo>
                <a:lnTo>
                  <a:pt x="5136" y="1189"/>
                </a:lnTo>
                <a:lnTo>
                  <a:pt x="5136" y="1189"/>
                </a:lnTo>
                <a:lnTo>
                  <a:pt x="5137" y="1189"/>
                </a:lnTo>
                <a:lnTo>
                  <a:pt x="5137" y="1189"/>
                </a:lnTo>
                <a:lnTo>
                  <a:pt x="5137" y="1189"/>
                </a:lnTo>
                <a:lnTo>
                  <a:pt x="5137" y="1189"/>
                </a:lnTo>
                <a:lnTo>
                  <a:pt x="5137" y="1189"/>
                </a:lnTo>
                <a:lnTo>
                  <a:pt x="5138" y="1189"/>
                </a:lnTo>
                <a:lnTo>
                  <a:pt x="5138" y="1189"/>
                </a:lnTo>
                <a:lnTo>
                  <a:pt x="5138" y="1189"/>
                </a:lnTo>
                <a:lnTo>
                  <a:pt x="5139" y="1189"/>
                </a:lnTo>
                <a:lnTo>
                  <a:pt x="5139" y="1189"/>
                </a:lnTo>
                <a:lnTo>
                  <a:pt x="5139" y="1189"/>
                </a:lnTo>
                <a:lnTo>
                  <a:pt x="5139" y="1189"/>
                </a:lnTo>
                <a:lnTo>
                  <a:pt x="5139" y="1189"/>
                </a:lnTo>
                <a:lnTo>
                  <a:pt x="5140" y="1189"/>
                </a:lnTo>
                <a:lnTo>
                  <a:pt x="5140" y="1189"/>
                </a:lnTo>
                <a:lnTo>
                  <a:pt x="5140" y="1189"/>
                </a:lnTo>
                <a:lnTo>
                  <a:pt x="5140" y="1189"/>
                </a:lnTo>
                <a:lnTo>
                  <a:pt x="5141" y="1189"/>
                </a:lnTo>
                <a:lnTo>
                  <a:pt x="5141" y="1189"/>
                </a:lnTo>
                <a:lnTo>
                  <a:pt x="5141" y="1189"/>
                </a:lnTo>
                <a:lnTo>
                  <a:pt x="5141" y="1189"/>
                </a:lnTo>
                <a:lnTo>
                  <a:pt x="5141" y="1189"/>
                </a:lnTo>
                <a:lnTo>
                  <a:pt x="5142" y="1189"/>
                </a:lnTo>
                <a:lnTo>
                  <a:pt x="5142" y="1189"/>
                </a:lnTo>
                <a:lnTo>
                  <a:pt x="5142" y="1189"/>
                </a:lnTo>
                <a:lnTo>
                  <a:pt x="5143" y="1189"/>
                </a:lnTo>
                <a:lnTo>
                  <a:pt x="5143" y="1189"/>
                </a:lnTo>
                <a:lnTo>
                  <a:pt x="5143" y="1189"/>
                </a:lnTo>
                <a:lnTo>
                  <a:pt x="5143" y="1189"/>
                </a:lnTo>
                <a:lnTo>
                  <a:pt x="5143" y="1189"/>
                </a:lnTo>
                <a:lnTo>
                  <a:pt x="5144" y="1189"/>
                </a:lnTo>
                <a:lnTo>
                  <a:pt x="5144" y="1189"/>
                </a:lnTo>
                <a:lnTo>
                  <a:pt x="5144" y="1189"/>
                </a:lnTo>
                <a:lnTo>
                  <a:pt x="5144" y="1189"/>
                </a:lnTo>
                <a:lnTo>
                  <a:pt x="5145" y="1189"/>
                </a:lnTo>
                <a:lnTo>
                  <a:pt x="5145" y="1189"/>
                </a:lnTo>
                <a:lnTo>
                  <a:pt x="5145" y="1189"/>
                </a:lnTo>
                <a:lnTo>
                  <a:pt x="5145" y="1189"/>
                </a:lnTo>
                <a:lnTo>
                  <a:pt x="5146" y="1189"/>
                </a:lnTo>
                <a:lnTo>
                  <a:pt x="5146" y="1189"/>
                </a:lnTo>
                <a:lnTo>
                  <a:pt x="5146" y="1189"/>
                </a:lnTo>
                <a:lnTo>
                  <a:pt x="5146" y="1189"/>
                </a:lnTo>
                <a:lnTo>
                  <a:pt x="5147" y="1189"/>
                </a:lnTo>
                <a:lnTo>
                  <a:pt x="5147" y="1189"/>
                </a:lnTo>
                <a:lnTo>
                  <a:pt x="5147" y="1189"/>
                </a:lnTo>
                <a:lnTo>
                  <a:pt x="5147" y="1189"/>
                </a:lnTo>
                <a:lnTo>
                  <a:pt x="5148" y="1189"/>
                </a:lnTo>
                <a:lnTo>
                  <a:pt x="5148" y="1189"/>
                </a:lnTo>
                <a:lnTo>
                  <a:pt x="5148" y="1189"/>
                </a:lnTo>
                <a:lnTo>
                  <a:pt x="5148" y="1189"/>
                </a:lnTo>
                <a:lnTo>
                  <a:pt x="5148" y="1189"/>
                </a:lnTo>
                <a:lnTo>
                  <a:pt x="5149" y="1189"/>
                </a:lnTo>
                <a:lnTo>
                  <a:pt x="5149" y="1189"/>
                </a:lnTo>
                <a:lnTo>
                  <a:pt x="5149" y="1189"/>
                </a:lnTo>
                <a:lnTo>
                  <a:pt x="5150" y="1189"/>
                </a:lnTo>
                <a:lnTo>
                  <a:pt x="5150" y="1189"/>
                </a:lnTo>
                <a:lnTo>
                  <a:pt x="5150" y="1189"/>
                </a:lnTo>
                <a:lnTo>
                  <a:pt x="5150" y="1189"/>
                </a:lnTo>
                <a:lnTo>
                  <a:pt x="5150" y="1189"/>
                </a:lnTo>
                <a:lnTo>
                  <a:pt x="5151" y="1189"/>
                </a:lnTo>
                <a:lnTo>
                  <a:pt x="5151" y="1189"/>
                </a:lnTo>
                <a:lnTo>
                  <a:pt x="5151" y="1189"/>
                </a:lnTo>
                <a:lnTo>
                  <a:pt x="5151" y="1189"/>
                </a:lnTo>
                <a:lnTo>
                  <a:pt x="5152" y="1189"/>
                </a:lnTo>
                <a:lnTo>
                  <a:pt x="5152" y="1189"/>
                </a:lnTo>
                <a:lnTo>
                  <a:pt x="5152" y="1189"/>
                </a:lnTo>
                <a:lnTo>
                  <a:pt x="5152" y="1189"/>
                </a:lnTo>
                <a:lnTo>
                  <a:pt x="5152" y="1189"/>
                </a:lnTo>
                <a:lnTo>
                  <a:pt x="5153" y="1189"/>
                </a:lnTo>
                <a:lnTo>
                  <a:pt x="5153" y="1189"/>
                </a:lnTo>
                <a:lnTo>
                  <a:pt x="5153" y="1189"/>
                </a:lnTo>
                <a:lnTo>
                  <a:pt x="5154" y="1189"/>
                </a:lnTo>
                <a:lnTo>
                  <a:pt x="5154" y="1189"/>
                </a:lnTo>
                <a:lnTo>
                  <a:pt x="5154" y="1189"/>
                </a:lnTo>
                <a:lnTo>
                  <a:pt x="5154" y="1189"/>
                </a:lnTo>
                <a:lnTo>
                  <a:pt x="5154" y="1189"/>
                </a:lnTo>
                <a:lnTo>
                  <a:pt x="5155" y="1189"/>
                </a:lnTo>
                <a:lnTo>
                  <a:pt x="5155" y="1189"/>
                </a:lnTo>
                <a:lnTo>
                  <a:pt x="5155" y="1189"/>
                </a:lnTo>
                <a:lnTo>
                  <a:pt x="5155" y="1189"/>
                </a:lnTo>
                <a:lnTo>
                  <a:pt x="5156" y="1189"/>
                </a:lnTo>
                <a:lnTo>
                  <a:pt x="5156" y="1189"/>
                </a:lnTo>
                <a:lnTo>
                  <a:pt x="5156" y="1189"/>
                </a:lnTo>
                <a:lnTo>
                  <a:pt x="5156" y="1189"/>
                </a:lnTo>
                <a:lnTo>
                  <a:pt x="5156" y="1189"/>
                </a:lnTo>
                <a:lnTo>
                  <a:pt x="5157" y="1189"/>
                </a:lnTo>
                <a:lnTo>
                  <a:pt x="5157" y="1189"/>
                </a:lnTo>
                <a:lnTo>
                  <a:pt x="5157" y="1189"/>
                </a:lnTo>
                <a:lnTo>
                  <a:pt x="5158" y="1189"/>
                </a:lnTo>
                <a:lnTo>
                  <a:pt x="5158" y="1189"/>
                </a:lnTo>
                <a:lnTo>
                  <a:pt x="5158" y="1189"/>
                </a:lnTo>
                <a:lnTo>
                  <a:pt x="5158" y="1189"/>
                </a:lnTo>
                <a:lnTo>
                  <a:pt x="5159" y="1189"/>
                </a:lnTo>
                <a:lnTo>
                  <a:pt x="5159" y="1189"/>
                </a:lnTo>
                <a:lnTo>
                  <a:pt x="5159" y="1189"/>
                </a:lnTo>
                <a:lnTo>
                  <a:pt x="5159" y="1189"/>
                </a:lnTo>
                <a:lnTo>
                  <a:pt x="5159" y="1189"/>
                </a:lnTo>
                <a:lnTo>
                  <a:pt x="5160" y="1189"/>
                </a:lnTo>
                <a:lnTo>
                  <a:pt x="5160" y="1189"/>
                </a:lnTo>
                <a:lnTo>
                  <a:pt x="5160" y="1189"/>
                </a:lnTo>
                <a:lnTo>
                  <a:pt x="5160" y="1189"/>
                </a:lnTo>
                <a:lnTo>
                  <a:pt x="5161" y="1189"/>
                </a:lnTo>
                <a:lnTo>
                  <a:pt x="5161" y="1189"/>
                </a:lnTo>
                <a:lnTo>
                  <a:pt x="5161" y="1189"/>
                </a:lnTo>
                <a:lnTo>
                  <a:pt x="5161" y="1189"/>
                </a:lnTo>
                <a:lnTo>
                  <a:pt x="5162" y="1189"/>
                </a:lnTo>
                <a:lnTo>
                  <a:pt x="5162" y="1189"/>
                </a:lnTo>
                <a:lnTo>
                  <a:pt x="5162" y="1189"/>
                </a:lnTo>
                <a:lnTo>
                  <a:pt x="5162" y="1189"/>
                </a:lnTo>
                <a:lnTo>
                  <a:pt x="5163" y="1189"/>
                </a:lnTo>
                <a:lnTo>
                  <a:pt x="5163" y="1189"/>
                </a:lnTo>
                <a:lnTo>
                  <a:pt x="5163" y="1189"/>
                </a:lnTo>
                <a:lnTo>
                  <a:pt x="5163" y="1189"/>
                </a:lnTo>
                <a:lnTo>
                  <a:pt x="5163" y="1189"/>
                </a:lnTo>
                <a:lnTo>
                  <a:pt x="5164" y="1189"/>
                </a:lnTo>
                <a:lnTo>
                  <a:pt x="5164" y="1189"/>
                </a:lnTo>
                <a:lnTo>
                  <a:pt x="5164" y="1189"/>
                </a:lnTo>
                <a:lnTo>
                  <a:pt x="5164" y="1189"/>
                </a:lnTo>
                <a:lnTo>
                  <a:pt x="5165" y="1189"/>
                </a:lnTo>
                <a:lnTo>
                  <a:pt x="5165" y="1189"/>
                </a:lnTo>
                <a:lnTo>
                  <a:pt x="5165" y="1189"/>
                </a:lnTo>
                <a:lnTo>
                  <a:pt x="5165" y="1189"/>
                </a:lnTo>
                <a:lnTo>
                  <a:pt x="5166" y="1189"/>
                </a:lnTo>
                <a:lnTo>
                  <a:pt x="5166" y="1189"/>
                </a:lnTo>
                <a:lnTo>
                  <a:pt x="5166" y="1189"/>
                </a:lnTo>
                <a:lnTo>
                  <a:pt x="5166" y="1189"/>
                </a:lnTo>
                <a:lnTo>
                  <a:pt x="5167" y="1189"/>
                </a:lnTo>
                <a:lnTo>
                  <a:pt x="5167" y="1189"/>
                </a:lnTo>
                <a:lnTo>
                  <a:pt x="5167" y="1189"/>
                </a:lnTo>
                <a:lnTo>
                  <a:pt x="5167" y="1189"/>
                </a:lnTo>
                <a:lnTo>
                  <a:pt x="5167" y="1189"/>
                </a:lnTo>
                <a:lnTo>
                  <a:pt x="5168" y="1189"/>
                </a:lnTo>
                <a:lnTo>
                  <a:pt x="5168" y="1189"/>
                </a:lnTo>
                <a:lnTo>
                  <a:pt x="5168" y="1189"/>
                </a:lnTo>
                <a:lnTo>
                  <a:pt x="5169" y="1189"/>
                </a:lnTo>
                <a:lnTo>
                  <a:pt x="5169" y="1189"/>
                </a:lnTo>
                <a:lnTo>
                  <a:pt x="5169" y="1189"/>
                </a:lnTo>
                <a:lnTo>
                  <a:pt x="5169" y="1189"/>
                </a:lnTo>
                <a:lnTo>
                  <a:pt x="5169" y="1189"/>
                </a:lnTo>
                <a:lnTo>
                  <a:pt x="5170" y="1189"/>
                </a:lnTo>
                <a:lnTo>
                  <a:pt x="5170" y="1189"/>
                </a:lnTo>
                <a:lnTo>
                  <a:pt x="5170" y="1189"/>
                </a:lnTo>
                <a:lnTo>
                  <a:pt x="5170" y="1189"/>
                </a:lnTo>
                <a:lnTo>
                  <a:pt x="5171" y="1189"/>
                </a:lnTo>
                <a:lnTo>
                  <a:pt x="5171" y="1189"/>
                </a:lnTo>
                <a:lnTo>
                  <a:pt x="5171" y="1189"/>
                </a:lnTo>
                <a:lnTo>
                  <a:pt x="5171" y="1189"/>
                </a:lnTo>
                <a:lnTo>
                  <a:pt x="5172" y="1189"/>
                </a:lnTo>
                <a:lnTo>
                  <a:pt x="5172" y="1189"/>
                </a:lnTo>
                <a:lnTo>
                  <a:pt x="5172" y="1189"/>
                </a:lnTo>
                <a:lnTo>
                  <a:pt x="5172" y="1189"/>
                </a:lnTo>
                <a:lnTo>
                  <a:pt x="5173" y="1189"/>
                </a:lnTo>
                <a:lnTo>
                  <a:pt x="5173" y="1189"/>
                </a:lnTo>
                <a:lnTo>
                  <a:pt x="5173" y="1189"/>
                </a:lnTo>
                <a:lnTo>
                  <a:pt x="5173" y="1189"/>
                </a:lnTo>
                <a:lnTo>
                  <a:pt x="5174" y="1189"/>
                </a:lnTo>
                <a:lnTo>
                  <a:pt x="5174" y="1189"/>
                </a:lnTo>
                <a:lnTo>
                  <a:pt x="5174" y="1189"/>
                </a:lnTo>
                <a:lnTo>
                  <a:pt x="5174" y="1189"/>
                </a:lnTo>
                <a:lnTo>
                  <a:pt x="5174" y="1189"/>
                </a:lnTo>
                <a:lnTo>
                  <a:pt x="5175" y="1189"/>
                </a:lnTo>
                <a:lnTo>
                  <a:pt x="5175" y="1189"/>
                </a:lnTo>
                <a:lnTo>
                  <a:pt x="5175" y="1189"/>
                </a:lnTo>
                <a:lnTo>
                  <a:pt x="5175" y="1189"/>
                </a:lnTo>
                <a:lnTo>
                  <a:pt x="5176" y="1189"/>
                </a:lnTo>
                <a:lnTo>
                  <a:pt x="5176" y="1189"/>
                </a:lnTo>
                <a:lnTo>
                  <a:pt x="5176" y="1189"/>
                </a:lnTo>
                <a:lnTo>
                  <a:pt x="5176" y="1189"/>
                </a:lnTo>
                <a:lnTo>
                  <a:pt x="5177" y="1189"/>
                </a:lnTo>
                <a:lnTo>
                  <a:pt x="5177" y="1189"/>
                </a:lnTo>
                <a:lnTo>
                  <a:pt x="5177" y="1189"/>
                </a:lnTo>
                <a:lnTo>
                  <a:pt x="5177" y="1189"/>
                </a:lnTo>
                <a:lnTo>
                  <a:pt x="5178" y="1189"/>
                </a:lnTo>
                <a:lnTo>
                  <a:pt x="5178" y="1189"/>
                </a:lnTo>
                <a:lnTo>
                  <a:pt x="5178" y="1189"/>
                </a:lnTo>
                <a:lnTo>
                  <a:pt x="5178" y="1189"/>
                </a:lnTo>
                <a:lnTo>
                  <a:pt x="5178" y="1189"/>
                </a:lnTo>
                <a:lnTo>
                  <a:pt x="5179" y="1189"/>
                </a:lnTo>
                <a:lnTo>
                  <a:pt x="5179" y="1189"/>
                </a:lnTo>
                <a:lnTo>
                  <a:pt x="5179" y="1189"/>
                </a:lnTo>
                <a:lnTo>
                  <a:pt x="5179" y="1189"/>
                </a:lnTo>
                <a:lnTo>
                  <a:pt x="5180" y="1189"/>
                </a:lnTo>
                <a:lnTo>
                  <a:pt x="5180" y="1189"/>
                </a:lnTo>
                <a:lnTo>
                  <a:pt x="5180" y="1189"/>
                </a:lnTo>
                <a:lnTo>
                  <a:pt x="5180" y="1189"/>
                </a:lnTo>
                <a:lnTo>
                  <a:pt x="5181" y="1189"/>
                </a:lnTo>
                <a:lnTo>
                  <a:pt x="5181" y="1189"/>
                </a:lnTo>
                <a:lnTo>
                  <a:pt x="5181" y="1189"/>
                </a:lnTo>
                <a:lnTo>
                  <a:pt x="5181" y="1189"/>
                </a:lnTo>
                <a:lnTo>
                  <a:pt x="5182" y="1189"/>
                </a:lnTo>
                <a:lnTo>
                  <a:pt x="5182" y="1189"/>
                </a:lnTo>
                <a:lnTo>
                  <a:pt x="5182" y="1189"/>
                </a:lnTo>
                <a:lnTo>
                  <a:pt x="5182" y="1189"/>
                </a:lnTo>
                <a:lnTo>
                  <a:pt x="5182" y="1189"/>
                </a:lnTo>
                <a:lnTo>
                  <a:pt x="5183" y="1189"/>
                </a:lnTo>
                <a:lnTo>
                  <a:pt x="5183" y="1189"/>
                </a:lnTo>
                <a:lnTo>
                  <a:pt x="5183" y="1189"/>
                </a:lnTo>
                <a:lnTo>
                  <a:pt x="5183" y="1189"/>
                </a:lnTo>
                <a:lnTo>
                  <a:pt x="5184" y="1189"/>
                </a:lnTo>
                <a:lnTo>
                  <a:pt x="5184" y="1189"/>
                </a:lnTo>
                <a:lnTo>
                  <a:pt x="5184" y="1189"/>
                </a:lnTo>
                <a:lnTo>
                  <a:pt x="5185" y="1189"/>
                </a:lnTo>
                <a:lnTo>
                  <a:pt x="5185" y="1189"/>
                </a:lnTo>
                <a:lnTo>
                  <a:pt x="5185" y="1189"/>
                </a:lnTo>
                <a:lnTo>
                  <a:pt x="5185" y="1189"/>
                </a:lnTo>
                <a:lnTo>
                  <a:pt x="5185" y="1189"/>
                </a:lnTo>
                <a:lnTo>
                  <a:pt x="5186" y="1189"/>
                </a:lnTo>
                <a:lnTo>
                  <a:pt x="5186" y="1189"/>
                </a:lnTo>
                <a:lnTo>
                  <a:pt x="5186" y="1189"/>
                </a:lnTo>
                <a:lnTo>
                  <a:pt x="5186" y="1189"/>
                </a:lnTo>
                <a:lnTo>
                  <a:pt x="5187" y="1189"/>
                </a:lnTo>
                <a:lnTo>
                  <a:pt x="5187" y="1189"/>
                </a:lnTo>
                <a:lnTo>
                  <a:pt x="5187" y="1189"/>
                </a:lnTo>
                <a:lnTo>
                  <a:pt x="5187" y="1189"/>
                </a:lnTo>
                <a:lnTo>
                  <a:pt x="5187" y="1189"/>
                </a:lnTo>
                <a:lnTo>
                  <a:pt x="5188" y="1189"/>
                </a:lnTo>
                <a:lnTo>
                  <a:pt x="5188" y="1189"/>
                </a:lnTo>
                <a:lnTo>
                  <a:pt x="5188" y="1189"/>
                </a:lnTo>
                <a:lnTo>
                  <a:pt x="5189" y="1189"/>
                </a:lnTo>
                <a:lnTo>
                  <a:pt x="5189" y="1189"/>
                </a:lnTo>
                <a:lnTo>
                  <a:pt x="5189" y="1189"/>
                </a:lnTo>
                <a:lnTo>
                  <a:pt x="5189" y="1189"/>
                </a:lnTo>
                <a:lnTo>
                  <a:pt x="5189" y="1189"/>
                </a:lnTo>
                <a:lnTo>
                  <a:pt x="5190" y="1189"/>
                </a:lnTo>
                <a:lnTo>
                  <a:pt x="5190" y="1189"/>
                </a:lnTo>
                <a:lnTo>
                  <a:pt x="5190" y="1189"/>
                </a:lnTo>
                <a:lnTo>
                  <a:pt x="5190" y="1189"/>
                </a:lnTo>
                <a:lnTo>
                  <a:pt x="5191" y="1189"/>
                </a:lnTo>
                <a:lnTo>
                  <a:pt x="5191" y="1189"/>
                </a:lnTo>
                <a:lnTo>
                  <a:pt x="5191" y="1189"/>
                </a:lnTo>
                <a:lnTo>
                  <a:pt x="5191" y="1189"/>
                </a:lnTo>
                <a:lnTo>
                  <a:pt x="5192" y="1189"/>
                </a:lnTo>
                <a:lnTo>
                  <a:pt x="5192" y="1189"/>
                </a:lnTo>
                <a:lnTo>
                  <a:pt x="5192" y="1189"/>
                </a:lnTo>
                <a:lnTo>
                  <a:pt x="5192" y="1189"/>
                </a:lnTo>
                <a:lnTo>
                  <a:pt x="5193" y="1189"/>
                </a:lnTo>
                <a:lnTo>
                  <a:pt x="5193" y="1189"/>
                </a:lnTo>
                <a:lnTo>
                  <a:pt x="5193" y="1189"/>
                </a:lnTo>
                <a:lnTo>
                  <a:pt x="5193" y="1189"/>
                </a:lnTo>
                <a:lnTo>
                  <a:pt x="5193" y="1189"/>
                </a:lnTo>
                <a:lnTo>
                  <a:pt x="5194" y="1189"/>
                </a:lnTo>
                <a:lnTo>
                  <a:pt x="5194" y="1189"/>
                </a:lnTo>
                <a:lnTo>
                  <a:pt x="5194" y="1189"/>
                </a:lnTo>
                <a:lnTo>
                  <a:pt x="5194" y="1189"/>
                </a:lnTo>
                <a:lnTo>
                  <a:pt x="5195" y="1189"/>
                </a:lnTo>
                <a:lnTo>
                  <a:pt x="5195" y="1189"/>
                </a:lnTo>
                <a:lnTo>
                  <a:pt x="5195" y="1189"/>
                </a:lnTo>
                <a:lnTo>
                  <a:pt x="5195" y="1189"/>
                </a:lnTo>
                <a:lnTo>
                  <a:pt x="5196" y="1189"/>
                </a:lnTo>
                <a:lnTo>
                  <a:pt x="5196" y="1189"/>
                </a:lnTo>
                <a:lnTo>
                  <a:pt x="5196" y="1189"/>
                </a:lnTo>
                <a:lnTo>
                  <a:pt x="5196" y="1189"/>
                </a:lnTo>
                <a:lnTo>
                  <a:pt x="5197" y="1189"/>
                </a:lnTo>
                <a:lnTo>
                  <a:pt x="5197" y="1189"/>
                </a:lnTo>
                <a:lnTo>
                  <a:pt x="5197" y="1189"/>
                </a:lnTo>
                <a:lnTo>
                  <a:pt x="5197" y="1189"/>
                </a:lnTo>
                <a:lnTo>
                  <a:pt x="5198" y="1189"/>
                </a:lnTo>
                <a:lnTo>
                  <a:pt x="5198" y="1189"/>
                </a:lnTo>
                <a:lnTo>
                  <a:pt x="5198" y="1189"/>
                </a:lnTo>
                <a:lnTo>
                  <a:pt x="5198" y="1189"/>
                </a:lnTo>
                <a:lnTo>
                  <a:pt x="5198" y="1189"/>
                </a:lnTo>
                <a:lnTo>
                  <a:pt x="5199" y="1189"/>
                </a:lnTo>
                <a:lnTo>
                  <a:pt x="5199" y="1189"/>
                </a:lnTo>
                <a:lnTo>
                  <a:pt x="5199" y="1189"/>
                </a:lnTo>
                <a:lnTo>
                  <a:pt x="5200" y="1189"/>
                </a:lnTo>
                <a:lnTo>
                  <a:pt x="5200" y="1189"/>
                </a:lnTo>
                <a:lnTo>
                  <a:pt x="5200" y="1189"/>
                </a:lnTo>
                <a:lnTo>
                  <a:pt x="5200" y="1189"/>
                </a:lnTo>
                <a:lnTo>
                  <a:pt x="5200" y="1189"/>
                </a:lnTo>
                <a:lnTo>
                  <a:pt x="5201" y="1189"/>
                </a:lnTo>
                <a:lnTo>
                  <a:pt x="5201" y="1189"/>
                </a:lnTo>
                <a:lnTo>
                  <a:pt x="5201" y="1189"/>
                </a:lnTo>
                <a:lnTo>
                  <a:pt x="5201" y="1189"/>
                </a:lnTo>
                <a:lnTo>
                  <a:pt x="5202" y="1189"/>
                </a:lnTo>
                <a:lnTo>
                  <a:pt x="5202" y="1189"/>
                </a:lnTo>
                <a:lnTo>
                  <a:pt x="5202" y="1189"/>
                </a:lnTo>
                <a:lnTo>
                  <a:pt x="5202" y="1189"/>
                </a:lnTo>
                <a:lnTo>
                  <a:pt x="5202" y="1189"/>
                </a:lnTo>
                <a:lnTo>
                  <a:pt x="5203" y="1189"/>
                </a:lnTo>
                <a:lnTo>
                  <a:pt x="5203" y="1189"/>
                </a:lnTo>
                <a:lnTo>
                  <a:pt x="5203" y="1189"/>
                </a:lnTo>
                <a:lnTo>
                  <a:pt x="5204" y="1189"/>
                </a:lnTo>
                <a:lnTo>
                  <a:pt x="5204" y="1189"/>
                </a:lnTo>
                <a:lnTo>
                  <a:pt x="5204" y="1189"/>
                </a:lnTo>
                <a:lnTo>
                  <a:pt x="5204" y="1189"/>
                </a:lnTo>
                <a:lnTo>
                  <a:pt x="5204" y="1189"/>
                </a:lnTo>
                <a:lnTo>
                  <a:pt x="5205" y="1189"/>
                </a:lnTo>
                <a:lnTo>
                  <a:pt x="5205" y="1189"/>
                </a:lnTo>
                <a:lnTo>
                  <a:pt x="5205" y="1189"/>
                </a:lnTo>
                <a:lnTo>
                  <a:pt x="5205" y="1189"/>
                </a:lnTo>
                <a:lnTo>
                  <a:pt x="5206" y="1189"/>
                </a:lnTo>
                <a:lnTo>
                  <a:pt x="5206" y="1189"/>
                </a:lnTo>
                <a:lnTo>
                  <a:pt x="5206" y="1189"/>
                </a:lnTo>
                <a:lnTo>
                  <a:pt x="5206" y="1189"/>
                </a:lnTo>
                <a:lnTo>
                  <a:pt x="5206" y="1189"/>
                </a:lnTo>
                <a:lnTo>
                  <a:pt x="5207" y="1189"/>
                </a:lnTo>
                <a:lnTo>
                  <a:pt x="5207" y="1189"/>
                </a:lnTo>
                <a:lnTo>
                  <a:pt x="5207" y="1189"/>
                </a:lnTo>
                <a:lnTo>
                  <a:pt x="5208" y="1189"/>
                </a:lnTo>
                <a:lnTo>
                  <a:pt x="5208" y="1189"/>
                </a:lnTo>
                <a:lnTo>
                  <a:pt x="5208" y="1189"/>
                </a:lnTo>
                <a:lnTo>
                  <a:pt x="5208" y="1189"/>
                </a:lnTo>
                <a:lnTo>
                  <a:pt x="5208" y="1189"/>
                </a:lnTo>
                <a:lnTo>
                  <a:pt x="5209" y="1189"/>
                </a:lnTo>
                <a:lnTo>
                  <a:pt x="5209" y="1189"/>
                </a:lnTo>
                <a:lnTo>
                  <a:pt x="5209" y="1189"/>
                </a:lnTo>
                <a:lnTo>
                  <a:pt x="5209" y="1189"/>
                </a:lnTo>
                <a:lnTo>
                  <a:pt x="5210" y="1189"/>
                </a:lnTo>
                <a:lnTo>
                  <a:pt x="5210" y="1189"/>
                </a:lnTo>
                <a:lnTo>
                  <a:pt x="5210" y="1189"/>
                </a:lnTo>
                <a:lnTo>
                  <a:pt x="5210" y="1189"/>
                </a:lnTo>
                <a:lnTo>
                  <a:pt x="5211" y="1189"/>
                </a:lnTo>
                <a:lnTo>
                  <a:pt x="5211" y="1189"/>
                </a:lnTo>
                <a:lnTo>
                  <a:pt x="5211" y="1189"/>
                </a:lnTo>
                <a:lnTo>
                  <a:pt x="5211" y="1189"/>
                </a:lnTo>
                <a:lnTo>
                  <a:pt x="5212" y="1189"/>
                </a:lnTo>
                <a:lnTo>
                  <a:pt x="5212" y="1189"/>
                </a:lnTo>
                <a:lnTo>
                  <a:pt x="5212" y="1189"/>
                </a:lnTo>
                <a:lnTo>
                  <a:pt x="5212" y="1189"/>
                </a:lnTo>
                <a:lnTo>
                  <a:pt x="5213" y="1189"/>
                </a:lnTo>
                <a:lnTo>
                  <a:pt x="5213" y="1189"/>
                </a:lnTo>
                <a:lnTo>
                  <a:pt x="5213" y="1189"/>
                </a:lnTo>
                <a:lnTo>
                  <a:pt x="5213" y="1189"/>
                </a:lnTo>
                <a:lnTo>
                  <a:pt x="5213" y="1189"/>
                </a:lnTo>
                <a:lnTo>
                  <a:pt x="5214" y="1189"/>
                </a:lnTo>
                <a:lnTo>
                  <a:pt x="5214" y="1189"/>
                </a:lnTo>
                <a:lnTo>
                  <a:pt x="5214" y="1189"/>
                </a:lnTo>
                <a:lnTo>
                  <a:pt x="5215" y="1189"/>
                </a:lnTo>
                <a:lnTo>
                  <a:pt x="5215" y="1189"/>
                </a:lnTo>
                <a:lnTo>
                  <a:pt x="5215" y="1189"/>
                </a:lnTo>
                <a:lnTo>
                  <a:pt x="5215" y="1189"/>
                </a:lnTo>
                <a:lnTo>
                  <a:pt x="5215" y="1189"/>
                </a:lnTo>
                <a:lnTo>
                  <a:pt x="5216" y="1189"/>
                </a:lnTo>
                <a:lnTo>
                  <a:pt x="5216" y="1189"/>
                </a:lnTo>
                <a:lnTo>
                  <a:pt x="5216" y="1189"/>
                </a:lnTo>
                <a:lnTo>
                  <a:pt x="5216" y="1189"/>
                </a:lnTo>
                <a:lnTo>
                  <a:pt x="5217" y="1189"/>
                </a:lnTo>
                <a:lnTo>
                  <a:pt x="5217" y="1189"/>
                </a:lnTo>
                <a:lnTo>
                  <a:pt x="5217" y="1189"/>
                </a:lnTo>
                <a:lnTo>
                  <a:pt x="5217" y="1189"/>
                </a:lnTo>
                <a:lnTo>
                  <a:pt x="5217" y="1189"/>
                </a:lnTo>
                <a:lnTo>
                  <a:pt x="5218" y="1189"/>
                </a:lnTo>
                <a:lnTo>
                  <a:pt x="5218" y="1189"/>
                </a:lnTo>
                <a:lnTo>
                  <a:pt x="5218" y="1189"/>
                </a:lnTo>
                <a:lnTo>
                  <a:pt x="5219" y="1189"/>
                </a:lnTo>
                <a:lnTo>
                  <a:pt x="5219" y="1189"/>
                </a:lnTo>
                <a:lnTo>
                  <a:pt x="5219" y="1189"/>
                </a:lnTo>
                <a:lnTo>
                  <a:pt x="5219" y="1189"/>
                </a:lnTo>
                <a:lnTo>
                  <a:pt x="5219" y="1189"/>
                </a:lnTo>
                <a:lnTo>
                  <a:pt x="5220" y="1189"/>
                </a:lnTo>
                <a:lnTo>
                  <a:pt x="5220" y="1189"/>
                </a:lnTo>
                <a:lnTo>
                  <a:pt x="5220" y="1189"/>
                </a:lnTo>
                <a:lnTo>
                  <a:pt x="5220" y="1189"/>
                </a:lnTo>
                <a:lnTo>
                  <a:pt x="5221" y="1189"/>
                </a:lnTo>
                <a:lnTo>
                  <a:pt x="5221" y="1189"/>
                </a:lnTo>
                <a:lnTo>
                  <a:pt x="5221" y="1189"/>
                </a:lnTo>
                <a:lnTo>
                  <a:pt x="5221" y="1189"/>
                </a:lnTo>
                <a:lnTo>
                  <a:pt x="5221" y="1189"/>
                </a:lnTo>
                <a:lnTo>
                  <a:pt x="5222" y="1189"/>
                </a:lnTo>
                <a:lnTo>
                  <a:pt x="5222" y="1189"/>
                </a:lnTo>
                <a:lnTo>
                  <a:pt x="5222" y="1189"/>
                </a:lnTo>
                <a:lnTo>
                  <a:pt x="5223" y="1189"/>
                </a:lnTo>
                <a:lnTo>
                  <a:pt x="5223" y="1189"/>
                </a:lnTo>
                <a:lnTo>
                  <a:pt x="5223" y="1189"/>
                </a:lnTo>
                <a:lnTo>
                  <a:pt x="5223" y="1189"/>
                </a:lnTo>
                <a:lnTo>
                  <a:pt x="5223" y="1189"/>
                </a:lnTo>
                <a:lnTo>
                  <a:pt x="5224" y="1189"/>
                </a:lnTo>
                <a:lnTo>
                  <a:pt x="5224" y="1189"/>
                </a:lnTo>
                <a:lnTo>
                  <a:pt x="5224" y="1189"/>
                </a:lnTo>
                <a:lnTo>
                  <a:pt x="5224" y="1189"/>
                </a:lnTo>
                <a:lnTo>
                  <a:pt x="5225" y="1189"/>
                </a:lnTo>
                <a:lnTo>
                  <a:pt x="5225" y="1189"/>
                </a:lnTo>
                <a:lnTo>
                  <a:pt x="5225" y="1189"/>
                </a:lnTo>
                <a:lnTo>
                  <a:pt x="5226" y="1189"/>
                </a:lnTo>
                <a:lnTo>
                  <a:pt x="5226" y="1189"/>
                </a:lnTo>
                <a:lnTo>
                  <a:pt x="5226" y="1189"/>
                </a:lnTo>
                <a:lnTo>
                  <a:pt x="5226" y="1189"/>
                </a:lnTo>
                <a:lnTo>
                  <a:pt x="5226" y="1189"/>
                </a:lnTo>
                <a:lnTo>
                  <a:pt x="5227" y="1189"/>
                </a:lnTo>
                <a:lnTo>
                  <a:pt x="5227" y="1189"/>
                </a:lnTo>
                <a:lnTo>
                  <a:pt x="5227" y="1189"/>
                </a:lnTo>
                <a:lnTo>
                  <a:pt x="5227" y="1189"/>
                </a:lnTo>
                <a:lnTo>
                  <a:pt x="5228" y="1189"/>
                </a:lnTo>
                <a:lnTo>
                  <a:pt x="5228" y="1189"/>
                </a:lnTo>
                <a:lnTo>
                  <a:pt x="5228" y="1189"/>
                </a:lnTo>
                <a:lnTo>
                  <a:pt x="5228" y="1189"/>
                </a:lnTo>
                <a:lnTo>
                  <a:pt x="5228" y="1189"/>
                </a:lnTo>
                <a:lnTo>
                  <a:pt x="5229" y="1189"/>
                </a:lnTo>
                <a:lnTo>
                  <a:pt x="5229" y="1189"/>
                </a:lnTo>
                <a:lnTo>
                  <a:pt x="5229" y="1189"/>
                </a:lnTo>
                <a:lnTo>
                  <a:pt x="5230" y="1189"/>
                </a:lnTo>
                <a:lnTo>
                  <a:pt x="5230" y="1189"/>
                </a:lnTo>
                <a:lnTo>
                  <a:pt x="5230" y="1189"/>
                </a:lnTo>
                <a:lnTo>
                  <a:pt x="5230" y="1189"/>
                </a:lnTo>
                <a:lnTo>
                  <a:pt x="5230" y="1189"/>
                </a:lnTo>
                <a:lnTo>
                  <a:pt x="5231" y="1189"/>
                </a:lnTo>
                <a:lnTo>
                  <a:pt x="5231" y="1189"/>
                </a:lnTo>
                <a:lnTo>
                  <a:pt x="5231" y="1189"/>
                </a:lnTo>
                <a:lnTo>
                  <a:pt x="5231" y="1189"/>
                </a:lnTo>
                <a:lnTo>
                  <a:pt x="5232" y="1189"/>
                </a:lnTo>
                <a:lnTo>
                  <a:pt x="5232" y="1189"/>
                </a:lnTo>
                <a:lnTo>
                  <a:pt x="5232" y="1189"/>
                </a:lnTo>
                <a:lnTo>
                  <a:pt x="5232" y="1189"/>
                </a:lnTo>
                <a:lnTo>
                  <a:pt x="5232" y="1189"/>
                </a:lnTo>
                <a:lnTo>
                  <a:pt x="5233" y="1189"/>
                </a:lnTo>
                <a:lnTo>
                  <a:pt x="5233" y="1189"/>
                </a:lnTo>
                <a:lnTo>
                  <a:pt x="5233" y="1189"/>
                </a:lnTo>
                <a:lnTo>
                  <a:pt x="5234" y="1189"/>
                </a:lnTo>
                <a:lnTo>
                  <a:pt x="5234" y="1189"/>
                </a:lnTo>
                <a:lnTo>
                  <a:pt x="5234" y="1189"/>
                </a:lnTo>
                <a:lnTo>
                  <a:pt x="5234" y="1189"/>
                </a:lnTo>
                <a:lnTo>
                  <a:pt x="5234" y="1189"/>
                </a:lnTo>
                <a:lnTo>
                  <a:pt x="5235" y="1189"/>
                </a:lnTo>
                <a:lnTo>
                  <a:pt x="5235" y="1189"/>
                </a:lnTo>
                <a:lnTo>
                  <a:pt x="5235" y="1189"/>
                </a:lnTo>
                <a:lnTo>
                  <a:pt x="5235" y="1189"/>
                </a:lnTo>
                <a:lnTo>
                  <a:pt x="5236" y="1189"/>
                </a:lnTo>
                <a:lnTo>
                  <a:pt x="5236" y="1189"/>
                </a:lnTo>
                <a:lnTo>
                  <a:pt x="5236" y="1189"/>
                </a:lnTo>
                <a:lnTo>
                  <a:pt x="5236" y="1189"/>
                </a:lnTo>
                <a:lnTo>
                  <a:pt x="5236" y="1189"/>
                </a:lnTo>
                <a:lnTo>
                  <a:pt x="5237" y="1189"/>
                </a:lnTo>
                <a:lnTo>
                  <a:pt x="5237" y="1189"/>
                </a:lnTo>
                <a:lnTo>
                  <a:pt x="5237" y="1189"/>
                </a:lnTo>
                <a:lnTo>
                  <a:pt x="5238" y="1189"/>
                </a:lnTo>
                <a:lnTo>
                  <a:pt x="5238" y="1189"/>
                </a:lnTo>
                <a:lnTo>
                  <a:pt x="5238" y="1189"/>
                </a:lnTo>
                <a:lnTo>
                  <a:pt x="5238" y="1189"/>
                </a:lnTo>
                <a:lnTo>
                  <a:pt x="5239" y="1189"/>
                </a:lnTo>
                <a:lnTo>
                  <a:pt x="5239" y="1189"/>
                </a:lnTo>
                <a:lnTo>
                  <a:pt x="5239" y="1189"/>
                </a:lnTo>
                <a:lnTo>
                  <a:pt x="5239" y="1189"/>
                </a:lnTo>
                <a:lnTo>
                  <a:pt x="5239" y="1189"/>
                </a:lnTo>
                <a:lnTo>
                  <a:pt x="5240" y="1189"/>
                </a:lnTo>
                <a:lnTo>
                  <a:pt x="5240" y="1189"/>
                </a:lnTo>
                <a:lnTo>
                  <a:pt x="5240" y="1189"/>
                </a:lnTo>
                <a:lnTo>
                  <a:pt x="5241" y="1189"/>
                </a:lnTo>
                <a:lnTo>
                  <a:pt x="5241" y="1189"/>
                </a:lnTo>
                <a:lnTo>
                  <a:pt x="5241" y="1189"/>
                </a:lnTo>
                <a:lnTo>
                  <a:pt x="5241" y="1189"/>
                </a:lnTo>
                <a:lnTo>
                  <a:pt x="5241" y="1189"/>
                </a:lnTo>
                <a:lnTo>
                  <a:pt x="5242" y="1189"/>
                </a:lnTo>
                <a:lnTo>
                  <a:pt x="5242" y="1189"/>
                </a:lnTo>
                <a:lnTo>
                  <a:pt x="5242" y="1189"/>
                </a:lnTo>
                <a:lnTo>
                  <a:pt x="5242" y="1189"/>
                </a:lnTo>
                <a:lnTo>
                  <a:pt x="5243" y="1189"/>
                </a:lnTo>
                <a:lnTo>
                  <a:pt x="5243" y="1189"/>
                </a:lnTo>
                <a:lnTo>
                  <a:pt x="5243" y="1189"/>
                </a:lnTo>
                <a:lnTo>
                  <a:pt x="5243" y="1189"/>
                </a:lnTo>
                <a:lnTo>
                  <a:pt x="5243" y="1189"/>
                </a:lnTo>
                <a:lnTo>
                  <a:pt x="5244" y="1189"/>
                </a:lnTo>
                <a:lnTo>
                  <a:pt x="5244" y="1189"/>
                </a:lnTo>
                <a:lnTo>
                  <a:pt x="5244" y="1189"/>
                </a:lnTo>
                <a:lnTo>
                  <a:pt x="5245" y="1189"/>
                </a:lnTo>
                <a:lnTo>
                  <a:pt x="5245" y="1189"/>
                </a:lnTo>
                <a:lnTo>
                  <a:pt x="5245" y="1189"/>
                </a:lnTo>
                <a:lnTo>
                  <a:pt x="5245" y="1189"/>
                </a:lnTo>
                <a:lnTo>
                  <a:pt x="5245" y="1189"/>
                </a:lnTo>
                <a:lnTo>
                  <a:pt x="5246" y="1189"/>
                </a:lnTo>
                <a:lnTo>
                  <a:pt x="5246" y="1189"/>
                </a:lnTo>
                <a:lnTo>
                  <a:pt x="5246" y="1189"/>
                </a:lnTo>
                <a:lnTo>
                  <a:pt x="5246" y="1189"/>
                </a:lnTo>
                <a:lnTo>
                  <a:pt x="5247" y="1189"/>
                </a:lnTo>
                <a:lnTo>
                  <a:pt x="5247" y="1189"/>
                </a:lnTo>
                <a:lnTo>
                  <a:pt x="5247" y="1189"/>
                </a:lnTo>
                <a:lnTo>
                  <a:pt x="5247" y="1189"/>
                </a:lnTo>
                <a:lnTo>
                  <a:pt x="5247" y="1189"/>
                </a:lnTo>
                <a:lnTo>
                  <a:pt x="5248" y="1189"/>
                </a:lnTo>
                <a:lnTo>
                  <a:pt x="5248" y="1189"/>
                </a:lnTo>
                <a:lnTo>
                  <a:pt x="5248" y="1189"/>
                </a:lnTo>
                <a:lnTo>
                  <a:pt x="5249" y="1189"/>
                </a:lnTo>
                <a:lnTo>
                  <a:pt x="5249" y="1189"/>
                </a:lnTo>
                <a:lnTo>
                  <a:pt x="5249" y="1189"/>
                </a:lnTo>
                <a:lnTo>
                  <a:pt x="5249" y="1189"/>
                </a:lnTo>
                <a:lnTo>
                  <a:pt x="5249" y="1189"/>
                </a:lnTo>
                <a:lnTo>
                  <a:pt x="5250" y="1189"/>
                </a:lnTo>
                <a:lnTo>
                  <a:pt x="5250" y="1189"/>
                </a:lnTo>
                <a:lnTo>
                  <a:pt x="5250" y="1189"/>
                </a:lnTo>
                <a:lnTo>
                  <a:pt x="5250" y="1189"/>
                </a:lnTo>
                <a:lnTo>
                  <a:pt x="5251" y="1189"/>
                </a:lnTo>
                <a:lnTo>
                  <a:pt x="5251" y="1189"/>
                </a:lnTo>
                <a:lnTo>
                  <a:pt x="5251" y="1189"/>
                </a:lnTo>
                <a:lnTo>
                  <a:pt x="5252" y="1189"/>
                </a:lnTo>
                <a:lnTo>
                  <a:pt x="5252" y="1189"/>
                </a:lnTo>
                <a:lnTo>
                  <a:pt x="5252" y="1189"/>
                </a:lnTo>
                <a:lnTo>
                  <a:pt x="5252" y="1189"/>
                </a:lnTo>
                <a:lnTo>
                  <a:pt x="5252" y="1189"/>
                </a:lnTo>
                <a:lnTo>
                  <a:pt x="5253" y="1189"/>
                </a:lnTo>
                <a:lnTo>
                  <a:pt x="5253" y="1189"/>
                </a:lnTo>
                <a:lnTo>
                  <a:pt x="5253" y="1189"/>
                </a:lnTo>
                <a:lnTo>
                  <a:pt x="5253" y="1189"/>
                </a:lnTo>
                <a:lnTo>
                  <a:pt x="5254" y="1189"/>
                </a:lnTo>
                <a:lnTo>
                  <a:pt x="5254" y="1189"/>
                </a:lnTo>
                <a:lnTo>
                  <a:pt x="5254" y="1189"/>
                </a:lnTo>
                <a:lnTo>
                  <a:pt x="5254" y="1189"/>
                </a:lnTo>
                <a:lnTo>
                  <a:pt x="5254" y="1189"/>
                </a:lnTo>
                <a:lnTo>
                  <a:pt x="5255" y="1189"/>
                </a:lnTo>
                <a:lnTo>
                  <a:pt x="5255" y="1189"/>
                </a:lnTo>
                <a:lnTo>
                  <a:pt x="5255" y="1189"/>
                </a:lnTo>
                <a:lnTo>
                  <a:pt x="5256" y="1189"/>
                </a:lnTo>
                <a:lnTo>
                  <a:pt x="5256" y="1189"/>
                </a:lnTo>
                <a:lnTo>
                  <a:pt x="5256" y="1189"/>
                </a:lnTo>
                <a:lnTo>
                  <a:pt x="5256" y="1189"/>
                </a:lnTo>
                <a:lnTo>
                  <a:pt x="5256" y="1189"/>
                </a:lnTo>
                <a:lnTo>
                  <a:pt x="5257" y="1189"/>
                </a:lnTo>
                <a:lnTo>
                  <a:pt x="5257" y="1189"/>
                </a:lnTo>
                <a:lnTo>
                  <a:pt x="5257" y="1189"/>
                </a:lnTo>
                <a:lnTo>
                  <a:pt x="5257" y="1189"/>
                </a:lnTo>
                <a:lnTo>
                  <a:pt x="5258" y="1189"/>
                </a:lnTo>
                <a:lnTo>
                  <a:pt x="5258" y="1189"/>
                </a:lnTo>
                <a:lnTo>
                  <a:pt x="5258" y="1189"/>
                </a:lnTo>
                <a:lnTo>
                  <a:pt x="5258" y="1189"/>
                </a:lnTo>
                <a:lnTo>
                  <a:pt x="5258" y="1189"/>
                </a:lnTo>
                <a:lnTo>
                  <a:pt x="5259" y="1189"/>
                </a:lnTo>
                <a:lnTo>
                  <a:pt x="5259" y="1189"/>
                </a:lnTo>
                <a:lnTo>
                  <a:pt x="5259" y="1189"/>
                </a:lnTo>
                <a:lnTo>
                  <a:pt x="5260" y="1189"/>
                </a:lnTo>
                <a:lnTo>
                  <a:pt x="5260" y="1189"/>
                </a:lnTo>
                <a:lnTo>
                  <a:pt x="5260" y="1189"/>
                </a:lnTo>
                <a:lnTo>
                  <a:pt x="5260" y="1189"/>
                </a:lnTo>
                <a:lnTo>
                  <a:pt x="5260" y="1189"/>
                </a:lnTo>
                <a:lnTo>
                  <a:pt x="5261" y="1189"/>
                </a:lnTo>
                <a:lnTo>
                  <a:pt x="5261" y="1189"/>
                </a:lnTo>
                <a:lnTo>
                  <a:pt x="5261" y="1189"/>
                </a:lnTo>
                <a:lnTo>
                  <a:pt x="5261" y="1189"/>
                </a:lnTo>
                <a:lnTo>
                  <a:pt x="5262" y="1189"/>
                </a:lnTo>
                <a:lnTo>
                  <a:pt x="5262" y="1189"/>
                </a:lnTo>
                <a:lnTo>
                  <a:pt x="5262" y="1189"/>
                </a:lnTo>
                <a:lnTo>
                  <a:pt x="5262" y="1189"/>
                </a:lnTo>
                <a:lnTo>
                  <a:pt x="5262" y="1189"/>
                </a:lnTo>
                <a:lnTo>
                  <a:pt x="5263" y="1189"/>
                </a:lnTo>
                <a:lnTo>
                  <a:pt x="5263" y="1189"/>
                </a:lnTo>
                <a:lnTo>
                  <a:pt x="5263" y="1189"/>
                </a:lnTo>
                <a:lnTo>
                  <a:pt x="5264" y="1189"/>
                </a:lnTo>
                <a:lnTo>
                  <a:pt x="5264" y="1189"/>
                </a:lnTo>
                <a:lnTo>
                  <a:pt x="5264" y="1189"/>
                </a:lnTo>
                <a:lnTo>
                  <a:pt x="5264" y="1189"/>
                </a:lnTo>
                <a:lnTo>
                  <a:pt x="5265" y="1189"/>
                </a:lnTo>
                <a:lnTo>
                  <a:pt x="5265" y="1189"/>
                </a:lnTo>
                <a:lnTo>
                  <a:pt x="5265" y="1189"/>
                </a:lnTo>
                <a:lnTo>
                  <a:pt x="5265" y="1189"/>
                </a:lnTo>
                <a:lnTo>
                  <a:pt x="5265" y="1189"/>
                </a:lnTo>
                <a:lnTo>
                  <a:pt x="5266" y="1189"/>
                </a:lnTo>
                <a:lnTo>
                  <a:pt x="5266" y="1189"/>
                </a:lnTo>
                <a:lnTo>
                  <a:pt x="5266" y="1189"/>
                </a:lnTo>
                <a:lnTo>
                  <a:pt x="5267" y="1189"/>
                </a:lnTo>
                <a:lnTo>
                  <a:pt x="5267" y="1189"/>
                </a:lnTo>
                <a:lnTo>
                  <a:pt x="5267" y="1189"/>
                </a:lnTo>
                <a:lnTo>
                  <a:pt x="5267" y="1189"/>
                </a:lnTo>
                <a:lnTo>
                  <a:pt x="5267" y="1189"/>
                </a:lnTo>
                <a:lnTo>
                  <a:pt x="5268" y="1189"/>
                </a:lnTo>
                <a:lnTo>
                  <a:pt x="5268" y="1189"/>
                </a:lnTo>
                <a:lnTo>
                  <a:pt x="5268" y="1189"/>
                </a:lnTo>
                <a:lnTo>
                  <a:pt x="5268" y="1189"/>
                </a:lnTo>
                <a:lnTo>
                  <a:pt x="5269" y="1189"/>
                </a:lnTo>
                <a:lnTo>
                  <a:pt x="5269" y="1189"/>
                </a:lnTo>
                <a:lnTo>
                  <a:pt x="5269" y="1189"/>
                </a:lnTo>
                <a:lnTo>
                  <a:pt x="5269" y="1189"/>
                </a:lnTo>
                <a:lnTo>
                  <a:pt x="5269" y="1189"/>
                </a:lnTo>
                <a:lnTo>
                  <a:pt x="5270" y="1189"/>
                </a:lnTo>
                <a:lnTo>
                  <a:pt x="5270" y="1189"/>
                </a:lnTo>
                <a:lnTo>
                  <a:pt x="5270" y="1189"/>
                </a:lnTo>
                <a:lnTo>
                  <a:pt x="5271" y="1189"/>
                </a:lnTo>
                <a:lnTo>
                  <a:pt x="5271" y="1189"/>
                </a:lnTo>
                <a:lnTo>
                  <a:pt x="5271" y="1189"/>
                </a:lnTo>
                <a:lnTo>
                  <a:pt x="5271" y="1189"/>
                </a:lnTo>
                <a:lnTo>
                  <a:pt x="5271" y="1189"/>
                </a:lnTo>
                <a:lnTo>
                  <a:pt x="5272" y="1189"/>
                </a:lnTo>
                <a:lnTo>
                  <a:pt x="5272" y="1189"/>
                </a:lnTo>
                <a:lnTo>
                  <a:pt x="5272" y="1189"/>
                </a:lnTo>
                <a:lnTo>
                  <a:pt x="5272" y="1189"/>
                </a:lnTo>
                <a:lnTo>
                  <a:pt x="5273" y="1189"/>
                </a:lnTo>
                <a:lnTo>
                  <a:pt x="5273" y="1189"/>
                </a:lnTo>
                <a:lnTo>
                  <a:pt x="5273" y="1189"/>
                </a:lnTo>
                <a:lnTo>
                  <a:pt x="5273" y="1189"/>
                </a:lnTo>
                <a:lnTo>
                  <a:pt x="5273" y="1189"/>
                </a:lnTo>
                <a:lnTo>
                  <a:pt x="5274" y="1189"/>
                </a:lnTo>
                <a:lnTo>
                  <a:pt x="5274" y="1189"/>
                </a:lnTo>
                <a:lnTo>
                  <a:pt x="5274" y="1189"/>
                </a:lnTo>
                <a:lnTo>
                  <a:pt x="5275" y="1189"/>
                </a:lnTo>
                <a:lnTo>
                  <a:pt x="5275" y="1189"/>
                </a:lnTo>
                <a:lnTo>
                  <a:pt x="5275" y="1189"/>
                </a:lnTo>
                <a:lnTo>
                  <a:pt x="5275" y="1189"/>
                </a:lnTo>
                <a:lnTo>
                  <a:pt x="5275" y="1189"/>
                </a:lnTo>
                <a:lnTo>
                  <a:pt x="5276" y="1189"/>
                </a:lnTo>
                <a:lnTo>
                  <a:pt x="5276" y="1189"/>
                </a:lnTo>
                <a:lnTo>
                  <a:pt x="5276" y="1189"/>
                </a:lnTo>
                <a:lnTo>
                  <a:pt x="5276" y="1189"/>
                </a:lnTo>
                <a:lnTo>
                  <a:pt x="5277" y="1189"/>
                </a:lnTo>
                <a:lnTo>
                  <a:pt x="5277" y="1189"/>
                </a:lnTo>
                <a:lnTo>
                  <a:pt x="5277" y="1189"/>
                </a:lnTo>
                <a:lnTo>
                  <a:pt x="5278" y="1189"/>
                </a:lnTo>
                <a:lnTo>
                  <a:pt x="5278" y="1189"/>
                </a:lnTo>
                <a:lnTo>
                  <a:pt x="5278" y="1189"/>
                </a:lnTo>
                <a:lnTo>
                  <a:pt x="5278" y="1189"/>
                </a:lnTo>
                <a:lnTo>
                  <a:pt x="5278" y="1189"/>
                </a:lnTo>
                <a:lnTo>
                  <a:pt x="5279" y="1189"/>
                </a:lnTo>
                <a:lnTo>
                  <a:pt x="5279" y="1189"/>
                </a:lnTo>
                <a:lnTo>
                  <a:pt x="5279" y="1189"/>
                </a:lnTo>
                <a:lnTo>
                  <a:pt x="5279" y="1189"/>
                </a:lnTo>
                <a:lnTo>
                  <a:pt x="5280" y="1189"/>
                </a:lnTo>
                <a:lnTo>
                  <a:pt x="5280" y="1189"/>
                </a:lnTo>
                <a:lnTo>
                  <a:pt x="5280" y="1189"/>
                </a:lnTo>
                <a:lnTo>
                  <a:pt x="5280" y="1189"/>
                </a:lnTo>
                <a:lnTo>
                  <a:pt x="5280" y="1189"/>
                </a:lnTo>
                <a:lnTo>
                  <a:pt x="5281" y="1189"/>
                </a:lnTo>
                <a:lnTo>
                  <a:pt x="5281" y="1189"/>
                </a:lnTo>
                <a:lnTo>
                  <a:pt x="5281" y="1189"/>
                </a:lnTo>
                <a:lnTo>
                  <a:pt x="5282" y="1189"/>
                </a:lnTo>
                <a:lnTo>
                  <a:pt x="5282" y="1189"/>
                </a:lnTo>
                <a:lnTo>
                  <a:pt x="5282" y="1189"/>
                </a:lnTo>
                <a:lnTo>
                  <a:pt x="5282" y="1189"/>
                </a:lnTo>
                <a:lnTo>
                  <a:pt x="5282" y="1189"/>
                </a:lnTo>
                <a:lnTo>
                  <a:pt x="5283" y="1189"/>
                </a:lnTo>
                <a:lnTo>
                  <a:pt x="5283" y="1189"/>
                </a:lnTo>
                <a:lnTo>
                  <a:pt x="5283" y="1189"/>
                </a:lnTo>
                <a:lnTo>
                  <a:pt x="5283" y="1189"/>
                </a:lnTo>
                <a:lnTo>
                  <a:pt x="5284" y="1189"/>
                </a:lnTo>
                <a:lnTo>
                  <a:pt x="5284" y="1189"/>
                </a:lnTo>
                <a:lnTo>
                  <a:pt x="5284" y="1189"/>
                </a:lnTo>
                <a:lnTo>
                  <a:pt x="5284" y="1189"/>
                </a:lnTo>
                <a:lnTo>
                  <a:pt x="5284" y="1189"/>
                </a:lnTo>
                <a:lnTo>
                  <a:pt x="5285" y="1189"/>
                </a:lnTo>
                <a:lnTo>
                  <a:pt x="5285" y="1189"/>
                </a:lnTo>
                <a:lnTo>
                  <a:pt x="5285" y="1189"/>
                </a:lnTo>
                <a:lnTo>
                  <a:pt x="5286" y="1189"/>
                </a:lnTo>
                <a:lnTo>
                  <a:pt x="5286" y="1189"/>
                </a:lnTo>
                <a:lnTo>
                  <a:pt x="5286" y="1189"/>
                </a:lnTo>
                <a:lnTo>
                  <a:pt x="5286" y="1189"/>
                </a:lnTo>
                <a:lnTo>
                  <a:pt x="5286" y="1189"/>
                </a:lnTo>
                <a:lnTo>
                  <a:pt x="5287" y="1189"/>
                </a:lnTo>
                <a:lnTo>
                  <a:pt x="5287" y="1189"/>
                </a:lnTo>
                <a:lnTo>
                  <a:pt x="5287" y="1189"/>
                </a:lnTo>
                <a:lnTo>
                  <a:pt x="5287" y="1189"/>
                </a:lnTo>
                <a:lnTo>
                  <a:pt x="5288" y="1189"/>
                </a:lnTo>
                <a:lnTo>
                  <a:pt x="5288" y="1189"/>
                </a:lnTo>
                <a:lnTo>
                  <a:pt x="5288" y="1189"/>
                </a:lnTo>
                <a:lnTo>
                  <a:pt x="5288" y="1189"/>
                </a:lnTo>
                <a:lnTo>
                  <a:pt x="5288" y="1189"/>
                </a:lnTo>
                <a:lnTo>
                  <a:pt x="5289" y="1189"/>
                </a:lnTo>
                <a:lnTo>
                  <a:pt x="5289" y="1189"/>
                </a:lnTo>
                <a:lnTo>
                  <a:pt x="5289" y="1189"/>
                </a:lnTo>
                <a:lnTo>
                  <a:pt x="5290" y="1189"/>
                </a:lnTo>
                <a:lnTo>
                  <a:pt x="5290" y="1189"/>
                </a:lnTo>
                <a:lnTo>
                  <a:pt x="5290" y="1189"/>
                </a:lnTo>
                <a:lnTo>
                  <a:pt x="5290" y="1189"/>
                </a:lnTo>
                <a:lnTo>
                  <a:pt x="5290" y="1189"/>
                </a:lnTo>
                <a:lnTo>
                  <a:pt x="5291" y="1189"/>
                </a:lnTo>
                <a:lnTo>
                  <a:pt x="5291" y="1189"/>
                </a:lnTo>
                <a:lnTo>
                  <a:pt x="5291" y="1189"/>
                </a:lnTo>
                <a:lnTo>
                  <a:pt x="5291" y="1189"/>
                </a:lnTo>
                <a:lnTo>
                  <a:pt x="5292" y="1189"/>
                </a:lnTo>
                <a:lnTo>
                  <a:pt x="5292" y="1189"/>
                </a:lnTo>
                <a:lnTo>
                  <a:pt x="5292" y="1189"/>
                </a:lnTo>
                <a:lnTo>
                  <a:pt x="5292" y="1189"/>
                </a:lnTo>
                <a:lnTo>
                  <a:pt x="5293" y="1189"/>
                </a:lnTo>
                <a:lnTo>
                  <a:pt x="5293" y="1189"/>
                </a:lnTo>
                <a:lnTo>
                  <a:pt x="5293" y="1189"/>
                </a:lnTo>
                <a:lnTo>
                  <a:pt x="5293" y="1189"/>
                </a:lnTo>
                <a:lnTo>
                  <a:pt x="5294" y="1189"/>
                </a:lnTo>
                <a:lnTo>
                  <a:pt x="5294" y="1189"/>
                </a:lnTo>
                <a:lnTo>
                  <a:pt x="5294" y="1189"/>
                </a:lnTo>
                <a:lnTo>
                  <a:pt x="5294" y="1189"/>
                </a:lnTo>
                <a:lnTo>
                  <a:pt x="5295" y="1189"/>
                </a:lnTo>
                <a:lnTo>
                  <a:pt x="5295" y="1189"/>
                </a:lnTo>
                <a:lnTo>
                  <a:pt x="5295" y="1189"/>
                </a:lnTo>
                <a:lnTo>
                  <a:pt x="5295" y="1189"/>
                </a:lnTo>
                <a:lnTo>
                  <a:pt x="5295" y="1189"/>
                </a:lnTo>
                <a:lnTo>
                  <a:pt x="5296" y="1189"/>
                </a:lnTo>
                <a:lnTo>
                  <a:pt x="5296" y="1189"/>
                </a:lnTo>
                <a:lnTo>
                  <a:pt x="5296" y="1189"/>
                </a:lnTo>
                <a:lnTo>
                  <a:pt x="5297" y="1189"/>
                </a:lnTo>
                <a:lnTo>
                  <a:pt x="5297" y="1189"/>
                </a:lnTo>
                <a:lnTo>
                  <a:pt x="5297" y="1189"/>
                </a:lnTo>
                <a:lnTo>
                  <a:pt x="5297" y="1189"/>
                </a:lnTo>
                <a:lnTo>
                  <a:pt x="5297" y="1189"/>
                </a:lnTo>
                <a:lnTo>
                  <a:pt x="5298" y="1189"/>
                </a:lnTo>
                <a:lnTo>
                  <a:pt x="5298" y="1189"/>
                </a:lnTo>
                <a:lnTo>
                  <a:pt x="5298" y="1189"/>
                </a:lnTo>
                <a:lnTo>
                  <a:pt x="5298" y="1189"/>
                </a:lnTo>
                <a:lnTo>
                  <a:pt x="5299" y="1189"/>
                </a:lnTo>
                <a:lnTo>
                  <a:pt x="5299" y="1189"/>
                </a:lnTo>
                <a:lnTo>
                  <a:pt x="5299" y="1189"/>
                </a:lnTo>
                <a:lnTo>
                  <a:pt x="5299" y="1189"/>
                </a:lnTo>
                <a:lnTo>
                  <a:pt x="5299" y="1189"/>
                </a:lnTo>
                <a:lnTo>
                  <a:pt x="5300" y="1189"/>
                </a:lnTo>
                <a:lnTo>
                  <a:pt x="5300" y="1189"/>
                </a:lnTo>
                <a:lnTo>
                  <a:pt x="5300" y="1189"/>
                </a:lnTo>
                <a:lnTo>
                  <a:pt x="5301" y="1189"/>
                </a:lnTo>
                <a:lnTo>
                  <a:pt x="5301" y="1189"/>
                </a:lnTo>
                <a:lnTo>
                  <a:pt x="5301" y="1189"/>
                </a:lnTo>
                <a:lnTo>
                  <a:pt x="5301" y="1189"/>
                </a:lnTo>
                <a:lnTo>
                  <a:pt x="5301" y="1189"/>
                </a:lnTo>
                <a:lnTo>
                  <a:pt x="5302" y="1189"/>
                </a:lnTo>
                <a:lnTo>
                  <a:pt x="5302" y="1189"/>
                </a:lnTo>
                <a:lnTo>
                  <a:pt x="5302" y="1189"/>
                </a:lnTo>
                <a:lnTo>
                  <a:pt x="5302" y="1189"/>
                </a:lnTo>
                <a:lnTo>
                  <a:pt x="5303" y="1189"/>
                </a:lnTo>
                <a:lnTo>
                  <a:pt x="5303" y="1189"/>
                </a:lnTo>
                <a:lnTo>
                  <a:pt x="5303" y="1189"/>
                </a:lnTo>
                <a:lnTo>
                  <a:pt x="5303" y="1189"/>
                </a:lnTo>
                <a:lnTo>
                  <a:pt x="5303" y="1189"/>
                </a:lnTo>
                <a:lnTo>
                  <a:pt x="5304" y="1189"/>
                </a:lnTo>
                <a:lnTo>
                  <a:pt x="5304" y="1189"/>
                </a:lnTo>
                <a:lnTo>
                  <a:pt x="5304" y="1189"/>
                </a:lnTo>
                <a:lnTo>
                  <a:pt x="5305" y="1189"/>
                </a:lnTo>
                <a:lnTo>
                  <a:pt x="5305" y="1189"/>
                </a:lnTo>
                <a:lnTo>
                  <a:pt x="5305" y="1189"/>
                </a:lnTo>
                <a:lnTo>
                  <a:pt x="5305" y="1189"/>
                </a:lnTo>
                <a:lnTo>
                  <a:pt x="5306" y="1189"/>
                </a:lnTo>
                <a:lnTo>
                  <a:pt x="5306" y="1189"/>
                </a:lnTo>
                <a:lnTo>
                  <a:pt x="5306" y="1189"/>
                </a:lnTo>
                <a:lnTo>
                  <a:pt x="5306" y="1189"/>
                </a:lnTo>
                <a:lnTo>
                  <a:pt x="5306" y="1189"/>
                </a:lnTo>
                <a:lnTo>
                  <a:pt x="5307" y="1189"/>
                </a:lnTo>
                <a:lnTo>
                  <a:pt x="5307" y="1189"/>
                </a:lnTo>
                <a:lnTo>
                  <a:pt x="5307" y="1189"/>
                </a:lnTo>
                <a:lnTo>
                  <a:pt x="5307" y="1189"/>
                </a:lnTo>
                <a:lnTo>
                  <a:pt x="5308" y="1189"/>
                </a:lnTo>
                <a:lnTo>
                  <a:pt x="5308" y="1189"/>
                </a:lnTo>
                <a:lnTo>
                  <a:pt x="5308" y="1189"/>
                </a:lnTo>
                <a:lnTo>
                  <a:pt x="5308" y="1189"/>
                </a:lnTo>
                <a:lnTo>
                  <a:pt x="5309" y="1189"/>
                </a:lnTo>
                <a:lnTo>
                  <a:pt x="5309" y="1189"/>
                </a:lnTo>
                <a:lnTo>
                  <a:pt x="5309" y="1189"/>
                </a:lnTo>
                <a:lnTo>
                  <a:pt x="5309" y="1189"/>
                </a:lnTo>
                <a:lnTo>
                  <a:pt x="5310" y="1189"/>
                </a:lnTo>
                <a:lnTo>
                  <a:pt x="5310" y="1189"/>
                </a:lnTo>
                <a:lnTo>
                  <a:pt x="5310" y="1189"/>
                </a:lnTo>
                <a:lnTo>
                  <a:pt x="5310" y="1189"/>
                </a:lnTo>
                <a:lnTo>
                  <a:pt x="5310" y="1189"/>
                </a:lnTo>
                <a:lnTo>
                  <a:pt x="5311" y="1189"/>
                </a:lnTo>
                <a:lnTo>
                  <a:pt x="5311" y="1189"/>
                </a:lnTo>
                <a:lnTo>
                  <a:pt x="5311" y="1189"/>
                </a:lnTo>
                <a:lnTo>
                  <a:pt x="5311" y="1189"/>
                </a:lnTo>
                <a:lnTo>
                  <a:pt x="5312" y="1189"/>
                </a:lnTo>
                <a:lnTo>
                  <a:pt x="5312" y="1189"/>
                </a:lnTo>
                <a:lnTo>
                  <a:pt x="5312" y="1189"/>
                </a:lnTo>
                <a:lnTo>
                  <a:pt x="5312" y="1189"/>
                </a:lnTo>
                <a:lnTo>
                  <a:pt x="5313" y="1189"/>
                </a:lnTo>
                <a:lnTo>
                  <a:pt x="5313" y="1189"/>
                </a:lnTo>
                <a:lnTo>
                  <a:pt x="5313" y="1189"/>
                </a:lnTo>
                <a:lnTo>
                  <a:pt x="5313" y="1189"/>
                </a:lnTo>
                <a:lnTo>
                  <a:pt x="5314" y="1189"/>
                </a:lnTo>
                <a:lnTo>
                  <a:pt x="5314" y="1189"/>
                </a:lnTo>
                <a:lnTo>
                  <a:pt x="5314" y="1189"/>
                </a:lnTo>
                <a:lnTo>
                  <a:pt x="5314" y="1189"/>
                </a:lnTo>
                <a:lnTo>
                  <a:pt x="5314" y="1189"/>
                </a:lnTo>
                <a:lnTo>
                  <a:pt x="5315" y="1189"/>
                </a:lnTo>
                <a:lnTo>
                  <a:pt x="5315" y="1189"/>
                </a:lnTo>
                <a:lnTo>
                  <a:pt x="5315" y="1189"/>
                </a:lnTo>
                <a:lnTo>
                  <a:pt x="5316" y="1189"/>
                </a:lnTo>
                <a:lnTo>
                  <a:pt x="5316" y="1189"/>
                </a:lnTo>
                <a:lnTo>
                  <a:pt x="5316" y="1189"/>
                </a:lnTo>
                <a:lnTo>
                  <a:pt x="5316" y="1189"/>
                </a:lnTo>
                <a:lnTo>
                  <a:pt x="5316" y="1189"/>
                </a:lnTo>
                <a:lnTo>
                  <a:pt x="5317" y="1189"/>
                </a:lnTo>
                <a:lnTo>
                  <a:pt x="5317" y="1189"/>
                </a:lnTo>
                <a:lnTo>
                  <a:pt x="5317" y="1189"/>
                </a:lnTo>
                <a:lnTo>
                  <a:pt x="5317" y="1189"/>
                </a:lnTo>
                <a:lnTo>
                  <a:pt x="5318" y="1189"/>
                </a:lnTo>
                <a:lnTo>
                  <a:pt x="5318" y="1189"/>
                </a:lnTo>
                <a:lnTo>
                  <a:pt x="5318" y="1189"/>
                </a:lnTo>
                <a:lnTo>
                  <a:pt x="5318" y="1189"/>
                </a:lnTo>
                <a:lnTo>
                  <a:pt x="5319" y="1189"/>
                </a:lnTo>
                <a:lnTo>
                  <a:pt x="5319" y="1189"/>
                </a:lnTo>
                <a:lnTo>
                  <a:pt x="5319" y="1189"/>
                </a:lnTo>
                <a:lnTo>
                  <a:pt x="5319" y="1189"/>
                </a:lnTo>
                <a:lnTo>
                  <a:pt x="5320" y="1189"/>
                </a:lnTo>
                <a:lnTo>
                  <a:pt x="5320" y="1189"/>
                </a:lnTo>
                <a:lnTo>
                  <a:pt x="5320" y="1189"/>
                </a:lnTo>
                <a:lnTo>
                  <a:pt x="5320" y="1189"/>
                </a:lnTo>
                <a:lnTo>
                  <a:pt x="5321" y="1189"/>
                </a:lnTo>
                <a:lnTo>
                  <a:pt x="5321" y="1189"/>
                </a:lnTo>
                <a:lnTo>
                  <a:pt x="5321" y="1189"/>
                </a:lnTo>
                <a:lnTo>
                  <a:pt x="5321" y="1189"/>
                </a:lnTo>
                <a:lnTo>
                  <a:pt x="5321" y="1189"/>
                </a:lnTo>
                <a:lnTo>
                  <a:pt x="5322" y="1189"/>
                </a:lnTo>
                <a:lnTo>
                  <a:pt x="5322" y="1189"/>
                </a:lnTo>
                <a:lnTo>
                  <a:pt x="5322" y="1189"/>
                </a:lnTo>
                <a:lnTo>
                  <a:pt x="5322" y="1189"/>
                </a:lnTo>
                <a:lnTo>
                  <a:pt x="5323" y="1189"/>
                </a:lnTo>
                <a:lnTo>
                  <a:pt x="5323" y="1189"/>
                </a:lnTo>
                <a:lnTo>
                  <a:pt x="5323" y="1189"/>
                </a:lnTo>
                <a:lnTo>
                  <a:pt x="5323" y="1189"/>
                </a:lnTo>
                <a:lnTo>
                  <a:pt x="5324" y="1189"/>
                </a:lnTo>
                <a:lnTo>
                  <a:pt x="5324" y="1189"/>
                </a:lnTo>
                <a:lnTo>
                  <a:pt x="5324" y="1189"/>
                </a:lnTo>
                <a:lnTo>
                  <a:pt x="5324" y="1189"/>
                </a:lnTo>
                <a:lnTo>
                  <a:pt x="5325" y="1189"/>
                </a:lnTo>
                <a:lnTo>
                  <a:pt x="5325" y="1189"/>
                </a:lnTo>
                <a:lnTo>
                  <a:pt x="5325" y="1189"/>
                </a:lnTo>
                <a:lnTo>
                  <a:pt x="5325" y="1189"/>
                </a:lnTo>
                <a:lnTo>
                  <a:pt x="5325" y="1189"/>
                </a:lnTo>
                <a:lnTo>
                  <a:pt x="5326" y="1189"/>
                </a:lnTo>
                <a:lnTo>
                  <a:pt x="5326" y="1189"/>
                </a:lnTo>
                <a:lnTo>
                  <a:pt x="5326" y="1189"/>
                </a:lnTo>
                <a:lnTo>
                  <a:pt x="5326" y="1189"/>
                </a:lnTo>
                <a:lnTo>
                  <a:pt x="5327" y="1189"/>
                </a:lnTo>
                <a:lnTo>
                  <a:pt x="5327" y="1189"/>
                </a:lnTo>
                <a:lnTo>
                  <a:pt x="5327" y="1189"/>
                </a:lnTo>
                <a:lnTo>
                  <a:pt x="5327" y="1189"/>
                </a:lnTo>
                <a:lnTo>
                  <a:pt x="5328" y="1189"/>
                </a:lnTo>
                <a:lnTo>
                  <a:pt x="5328" y="1189"/>
                </a:lnTo>
                <a:lnTo>
                  <a:pt x="5328" y="1189"/>
                </a:lnTo>
                <a:lnTo>
                  <a:pt x="5328" y="1189"/>
                </a:lnTo>
                <a:lnTo>
                  <a:pt x="5329" y="1189"/>
                </a:lnTo>
                <a:lnTo>
                  <a:pt x="5329" y="1189"/>
                </a:lnTo>
                <a:lnTo>
                  <a:pt x="5329" y="1189"/>
                </a:lnTo>
                <a:lnTo>
                  <a:pt x="5329" y="1189"/>
                </a:lnTo>
                <a:lnTo>
                  <a:pt x="5329" y="1189"/>
                </a:lnTo>
                <a:lnTo>
                  <a:pt x="5330" y="1189"/>
                </a:lnTo>
                <a:lnTo>
                  <a:pt x="5330" y="1189"/>
                </a:lnTo>
                <a:lnTo>
                  <a:pt x="5330" y="1189"/>
                </a:lnTo>
                <a:lnTo>
                  <a:pt x="5330" y="1189"/>
                </a:lnTo>
                <a:lnTo>
                  <a:pt x="5331" y="1189"/>
                </a:lnTo>
                <a:lnTo>
                  <a:pt x="5331" y="1189"/>
                </a:lnTo>
                <a:lnTo>
                  <a:pt x="5331" y="1189"/>
                </a:lnTo>
                <a:lnTo>
                  <a:pt x="5332" y="1189"/>
                </a:lnTo>
                <a:lnTo>
                  <a:pt x="5332" y="1189"/>
                </a:lnTo>
                <a:lnTo>
                  <a:pt x="5332" y="1189"/>
                </a:lnTo>
                <a:lnTo>
                  <a:pt x="5332" y="1189"/>
                </a:lnTo>
                <a:lnTo>
                  <a:pt x="5332" y="1189"/>
                </a:lnTo>
                <a:lnTo>
                  <a:pt x="5333" y="1189"/>
                </a:lnTo>
                <a:lnTo>
                  <a:pt x="5333" y="1189"/>
                </a:lnTo>
                <a:lnTo>
                  <a:pt x="5333" y="1189"/>
                </a:lnTo>
                <a:lnTo>
                  <a:pt x="5333" y="1189"/>
                </a:lnTo>
                <a:lnTo>
                  <a:pt x="5334" y="1189"/>
                </a:lnTo>
                <a:lnTo>
                  <a:pt x="5334" y="1189"/>
                </a:lnTo>
                <a:lnTo>
                  <a:pt x="5334" y="1189"/>
                </a:lnTo>
                <a:lnTo>
                  <a:pt x="5334" y="1189"/>
                </a:lnTo>
                <a:lnTo>
                  <a:pt x="5334" y="1189"/>
                </a:lnTo>
                <a:lnTo>
                  <a:pt x="5335" y="1189"/>
                </a:lnTo>
                <a:lnTo>
                  <a:pt x="5335" y="1189"/>
                </a:lnTo>
                <a:lnTo>
                  <a:pt x="5335" y="1189"/>
                </a:lnTo>
                <a:lnTo>
                  <a:pt x="5336" y="1189"/>
                </a:lnTo>
                <a:lnTo>
                  <a:pt x="5336" y="1189"/>
                </a:lnTo>
                <a:lnTo>
                  <a:pt x="5336" y="1189"/>
                </a:lnTo>
                <a:lnTo>
                  <a:pt x="5336" y="1189"/>
                </a:lnTo>
                <a:lnTo>
                  <a:pt x="5336" y="1189"/>
                </a:lnTo>
                <a:lnTo>
                  <a:pt x="5337" y="1189"/>
                </a:lnTo>
                <a:lnTo>
                  <a:pt x="5337" y="1189"/>
                </a:lnTo>
                <a:lnTo>
                  <a:pt x="5337" y="1189"/>
                </a:lnTo>
                <a:lnTo>
                  <a:pt x="5337" y="1189"/>
                </a:lnTo>
                <a:lnTo>
                  <a:pt x="5338" y="1189"/>
                </a:lnTo>
                <a:lnTo>
                  <a:pt x="5338" y="1189"/>
                </a:lnTo>
                <a:lnTo>
                  <a:pt x="5338" y="1189"/>
                </a:lnTo>
                <a:lnTo>
                  <a:pt x="5338" y="1189"/>
                </a:lnTo>
                <a:lnTo>
                  <a:pt x="5339" y="1189"/>
                </a:lnTo>
                <a:lnTo>
                  <a:pt x="5339" y="1189"/>
                </a:lnTo>
                <a:lnTo>
                  <a:pt x="5339" y="1189"/>
                </a:lnTo>
                <a:lnTo>
                  <a:pt x="5339" y="1189"/>
                </a:lnTo>
                <a:lnTo>
                  <a:pt x="5340" y="1189"/>
                </a:lnTo>
                <a:lnTo>
                  <a:pt x="5340" y="1189"/>
                </a:lnTo>
                <a:lnTo>
                  <a:pt x="5340" y="1189"/>
                </a:lnTo>
                <a:lnTo>
                  <a:pt x="5340" y="1189"/>
                </a:lnTo>
                <a:lnTo>
                  <a:pt x="5340" y="1189"/>
                </a:lnTo>
                <a:lnTo>
                  <a:pt x="5341" y="1189"/>
                </a:lnTo>
                <a:lnTo>
                  <a:pt x="5341" y="1189"/>
                </a:lnTo>
                <a:lnTo>
                  <a:pt x="5341" y="1189"/>
                </a:lnTo>
                <a:lnTo>
                  <a:pt x="5341" y="1189"/>
                </a:lnTo>
                <a:lnTo>
                  <a:pt x="5342" y="1189"/>
                </a:lnTo>
                <a:lnTo>
                  <a:pt x="5342" y="1189"/>
                </a:lnTo>
                <a:lnTo>
                  <a:pt x="5342" y="1189"/>
                </a:lnTo>
                <a:lnTo>
                  <a:pt x="5342" y="1189"/>
                </a:lnTo>
                <a:lnTo>
                  <a:pt x="5343" y="1189"/>
                </a:lnTo>
                <a:lnTo>
                  <a:pt x="5343" y="1189"/>
                </a:lnTo>
                <a:lnTo>
                  <a:pt x="5343" y="1189"/>
                </a:lnTo>
                <a:lnTo>
                  <a:pt x="5343" y="1189"/>
                </a:lnTo>
                <a:lnTo>
                  <a:pt x="5344" y="1189"/>
                </a:lnTo>
                <a:lnTo>
                  <a:pt x="5344" y="1189"/>
                </a:lnTo>
                <a:lnTo>
                  <a:pt x="5344" y="1189"/>
                </a:lnTo>
                <a:lnTo>
                  <a:pt x="5344" y="1189"/>
                </a:lnTo>
                <a:lnTo>
                  <a:pt x="5345" y="1189"/>
                </a:lnTo>
                <a:lnTo>
                  <a:pt x="5345" y="1189"/>
                </a:lnTo>
                <a:lnTo>
                  <a:pt x="5345" y="1189"/>
                </a:lnTo>
                <a:lnTo>
                  <a:pt x="5345" y="1189"/>
                </a:lnTo>
                <a:lnTo>
                  <a:pt x="5345" y="1189"/>
                </a:lnTo>
                <a:lnTo>
                  <a:pt x="5346" y="1189"/>
                </a:lnTo>
                <a:lnTo>
                  <a:pt x="5346" y="1189"/>
                </a:lnTo>
                <a:lnTo>
                  <a:pt x="5346" y="1189"/>
                </a:lnTo>
                <a:lnTo>
                  <a:pt x="5347" y="1189"/>
                </a:lnTo>
                <a:lnTo>
                  <a:pt x="5347" y="1189"/>
                </a:lnTo>
                <a:lnTo>
                  <a:pt x="5347" y="1189"/>
                </a:lnTo>
                <a:lnTo>
                  <a:pt x="5347" y="1189"/>
                </a:lnTo>
                <a:lnTo>
                  <a:pt x="5347" y="1189"/>
                </a:lnTo>
                <a:lnTo>
                  <a:pt x="5348" y="1189"/>
                </a:lnTo>
                <a:lnTo>
                  <a:pt x="5348" y="1189"/>
                </a:lnTo>
                <a:lnTo>
                  <a:pt x="5348" y="1189"/>
                </a:lnTo>
                <a:lnTo>
                  <a:pt x="5348" y="1189"/>
                </a:lnTo>
                <a:lnTo>
                  <a:pt x="5349" y="1189"/>
                </a:lnTo>
                <a:lnTo>
                  <a:pt x="5349" y="1189"/>
                </a:lnTo>
                <a:lnTo>
                  <a:pt x="5349" y="1189"/>
                </a:lnTo>
                <a:lnTo>
                  <a:pt x="5349" y="1189"/>
                </a:lnTo>
                <a:lnTo>
                  <a:pt x="5349" y="1189"/>
                </a:lnTo>
                <a:lnTo>
                  <a:pt x="5350" y="1189"/>
                </a:lnTo>
                <a:lnTo>
                  <a:pt x="5350" y="1189"/>
                </a:lnTo>
                <a:lnTo>
                  <a:pt x="5350" y="1189"/>
                </a:lnTo>
                <a:lnTo>
                  <a:pt x="5351" y="1189"/>
                </a:lnTo>
                <a:lnTo>
                  <a:pt x="5351" y="1189"/>
                </a:lnTo>
                <a:lnTo>
                  <a:pt x="5351" y="1189"/>
                </a:lnTo>
                <a:lnTo>
                  <a:pt x="5351" y="1189"/>
                </a:lnTo>
                <a:lnTo>
                  <a:pt x="5351" y="1189"/>
                </a:lnTo>
                <a:lnTo>
                  <a:pt x="5352" y="1189"/>
                </a:lnTo>
                <a:lnTo>
                  <a:pt x="5352" y="1189"/>
                </a:lnTo>
                <a:lnTo>
                  <a:pt x="5352" y="1189"/>
                </a:lnTo>
                <a:lnTo>
                  <a:pt x="5352" y="1189"/>
                </a:lnTo>
                <a:lnTo>
                  <a:pt x="5353" y="1189"/>
                </a:lnTo>
                <a:lnTo>
                  <a:pt x="5353" y="1189"/>
                </a:lnTo>
                <a:lnTo>
                  <a:pt x="5353" y="1189"/>
                </a:lnTo>
                <a:lnTo>
                  <a:pt x="5353" y="1189"/>
                </a:lnTo>
                <a:lnTo>
                  <a:pt x="5353" y="1189"/>
                </a:lnTo>
                <a:lnTo>
                  <a:pt x="5354" y="1189"/>
                </a:lnTo>
                <a:lnTo>
                  <a:pt x="5354" y="1189"/>
                </a:lnTo>
                <a:lnTo>
                  <a:pt x="5354" y="1189"/>
                </a:lnTo>
                <a:lnTo>
                  <a:pt x="5355" y="1189"/>
                </a:lnTo>
                <a:lnTo>
                  <a:pt x="5355" y="1189"/>
                </a:lnTo>
                <a:lnTo>
                  <a:pt x="5355" y="1189"/>
                </a:lnTo>
                <a:lnTo>
                  <a:pt x="5355" y="1189"/>
                </a:lnTo>
                <a:lnTo>
                  <a:pt x="5355" y="1189"/>
                </a:lnTo>
                <a:lnTo>
                  <a:pt x="5356" y="1189"/>
                </a:lnTo>
                <a:lnTo>
                  <a:pt x="5356" y="1189"/>
                </a:lnTo>
                <a:lnTo>
                  <a:pt x="5356" y="1189"/>
                </a:lnTo>
                <a:lnTo>
                  <a:pt x="5356" y="1189"/>
                </a:lnTo>
                <a:lnTo>
                  <a:pt x="5357" y="1189"/>
                </a:lnTo>
                <a:lnTo>
                  <a:pt x="5357" y="1189"/>
                </a:lnTo>
                <a:lnTo>
                  <a:pt x="5357" y="1189"/>
                </a:lnTo>
                <a:lnTo>
                  <a:pt x="5358" y="1189"/>
                </a:lnTo>
                <a:lnTo>
                  <a:pt x="5358" y="1189"/>
                </a:lnTo>
                <a:lnTo>
                  <a:pt x="5358" y="1189"/>
                </a:lnTo>
                <a:lnTo>
                  <a:pt x="5358" y="1189"/>
                </a:lnTo>
                <a:lnTo>
                  <a:pt x="5358" y="1189"/>
                </a:lnTo>
                <a:lnTo>
                  <a:pt x="5359" y="1189"/>
                </a:lnTo>
                <a:lnTo>
                  <a:pt x="5359" y="1189"/>
                </a:lnTo>
                <a:lnTo>
                  <a:pt x="5359" y="1189"/>
                </a:lnTo>
                <a:lnTo>
                  <a:pt x="5359" y="1189"/>
                </a:lnTo>
                <a:lnTo>
                  <a:pt x="5360" y="1189"/>
                </a:lnTo>
                <a:lnTo>
                  <a:pt x="5360" y="1189"/>
                </a:lnTo>
                <a:lnTo>
                  <a:pt x="5360" y="1189"/>
                </a:lnTo>
                <a:lnTo>
                  <a:pt x="5360" y="1189"/>
                </a:lnTo>
                <a:lnTo>
                  <a:pt x="5360" y="1189"/>
                </a:lnTo>
                <a:lnTo>
                  <a:pt x="5361" y="1189"/>
                </a:lnTo>
                <a:lnTo>
                  <a:pt x="5361" y="1189"/>
                </a:lnTo>
                <a:lnTo>
                  <a:pt x="5361" y="1189"/>
                </a:lnTo>
                <a:lnTo>
                  <a:pt x="5362" y="1189"/>
                </a:lnTo>
                <a:lnTo>
                  <a:pt x="5362" y="1189"/>
                </a:lnTo>
                <a:lnTo>
                  <a:pt x="5362" y="1189"/>
                </a:lnTo>
                <a:lnTo>
                  <a:pt x="5362" y="1189"/>
                </a:lnTo>
                <a:lnTo>
                  <a:pt x="5362" y="1189"/>
                </a:lnTo>
                <a:lnTo>
                  <a:pt x="5363" y="1189"/>
                </a:lnTo>
                <a:lnTo>
                  <a:pt x="5363" y="1189"/>
                </a:lnTo>
                <a:lnTo>
                  <a:pt x="5363" y="1189"/>
                </a:lnTo>
                <a:lnTo>
                  <a:pt x="5363" y="1189"/>
                </a:lnTo>
                <a:lnTo>
                  <a:pt x="5364" y="1189"/>
                </a:lnTo>
                <a:lnTo>
                  <a:pt x="5364" y="1189"/>
                </a:lnTo>
                <a:lnTo>
                  <a:pt x="5364" y="1189"/>
                </a:lnTo>
                <a:lnTo>
                  <a:pt x="5364" y="1189"/>
                </a:lnTo>
                <a:lnTo>
                  <a:pt x="5364" y="1189"/>
                </a:lnTo>
                <a:lnTo>
                  <a:pt x="5365" y="1189"/>
                </a:lnTo>
                <a:lnTo>
                  <a:pt x="5365" y="1189"/>
                </a:lnTo>
                <a:lnTo>
                  <a:pt x="5365" y="1189"/>
                </a:lnTo>
                <a:lnTo>
                  <a:pt x="5366" y="1189"/>
                </a:lnTo>
                <a:lnTo>
                  <a:pt x="5366" y="1189"/>
                </a:lnTo>
                <a:lnTo>
                  <a:pt x="5366" y="1189"/>
                </a:lnTo>
                <a:lnTo>
                  <a:pt x="5366" y="1189"/>
                </a:lnTo>
                <a:lnTo>
                  <a:pt x="5366" y="1189"/>
                </a:lnTo>
                <a:lnTo>
                  <a:pt x="5367" y="1189"/>
                </a:lnTo>
                <a:lnTo>
                  <a:pt x="5367" y="1189"/>
                </a:lnTo>
                <a:lnTo>
                  <a:pt x="5367" y="1189"/>
                </a:lnTo>
                <a:lnTo>
                  <a:pt x="5367" y="1189"/>
                </a:lnTo>
                <a:lnTo>
                  <a:pt x="5368" y="1189"/>
                </a:lnTo>
                <a:lnTo>
                  <a:pt x="5368" y="1189"/>
                </a:lnTo>
                <a:lnTo>
                  <a:pt x="5368" y="1189"/>
                </a:lnTo>
                <a:lnTo>
                  <a:pt x="5368" y="1189"/>
                </a:lnTo>
                <a:lnTo>
                  <a:pt x="5368" y="1189"/>
                </a:lnTo>
                <a:lnTo>
                  <a:pt x="5369" y="1189"/>
                </a:lnTo>
                <a:lnTo>
                  <a:pt x="5369" y="1189"/>
                </a:lnTo>
                <a:lnTo>
                  <a:pt x="5369" y="1189"/>
                </a:lnTo>
                <a:lnTo>
                  <a:pt x="5370" y="1189"/>
                </a:lnTo>
                <a:lnTo>
                  <a:pt x="5370" y="1189"/>
                </a:lnTo>
                <a:lnTo>
                  <a:pt x="5370" y="1189"/>
                </a:lnTo>
                <a:lnTo>
                  <a:pt x="5370" y="1189"/>
                </a:lnTo>
                <a:lnTo>
                  <a:pt x="5370" y="1189"/>
                </a:lnTo>
                <a:lnTo>
                  <a:pt x="5371" y="1189"/>
                </a:lnTo>
                <a:lnTo>
                  <a:pt x="5371" y="1189"/>
                </a:lnTo>
                <a:lnTo>
                  <a:pt x="5371" y="1189"/>
                </a:lnTo>
                <a:lnTo>
                  <a:pt x="5371" y="1189"/>
                </a:lnTo>
                <a:lnTo>
                  <a:pt x="5372" y="1189"/>
                </a:lnTo>
                <a:lnTo>
                  <a:pt x="5372" y="1189"/>
                </a:lnTo>
                <a:lnTo>
                  <a:pt x="5372" y="1189"/>
                </a:lnTo>
                <a:lnTo>
                  <a:pt x="5373" y="1189"/>
                </a:lnTo>
                <a:lnTo>
                  <a:pt x="5373" y="1189"/>
                </a:lnTo>
                <a:lnTo>
                  <a:pt x="5373" y="1189"/>
                </a:lnTo>
                <a:lnTo>
                  <a:pt x="5373" y="1189"/>
                </a:lnTo>
                <a:lnTo>
                  <a:pt x="5373" y="1189"/>
                </a:lnTo>
                <a:lnTo>
                  <a:pt x="5374" y="1189"/>
                </a:lnTo>
                <a:lnTo>
                  <a:pt x="5374" y="1189"/>
                </a:lnTo>
                <a:lnTo>
                  <a:pt x="5374" y="1189"/>
                </a:lnTo>
                <a:lnTo>
                  <a:pt x="5374" y="1189"/>
                </a:lnTo>
                <a:lnTo>
                  <a:pt x="5375" y="1189"/>
                </a:lnTo>
                <a:lnTo>
                  <a:pt x="5375" y="1189"/>
                </a:lnTo>
                <a:lnTo>
                  <a:pt x="5375" y="1189"/>
                </a:lnTo>
                <a:lnTo>
                  <a:pt x="5375" y="1189"/>
                </a:lnTo>
                <a:lnTo>
                  <a:pt x="5375" y="1189"/>
                </a:lnTo>
                <a:lnTo>
                  <a:pt x="5376" y="1189"/>
                </a:lnTo>
                <a:lnTo>
                  <a:pt x="5376" y="1189"/>
                </a:lnTo>
                <a:lnTo>
                  <a:pt x="5376" y="1189"/>
                </a:lnTo>
                <a:lnTo>
                  <a:pt x="5377" y="1189"/>
                </a:lnTo>
                <a:lnTo>
                  <a:pt x="5377" y="1189"/>
                </a:lnTo>
                <a:lnTo>
                  <a:pt x="5377" y="1189"/>
                </a:lnTo>
                <a:lnTo>
                  <a:pt x="5377" y="1189"/>
                </a:lnTo>
                <a:lnTo>
                  <a:pt x="5377" y="1189"/>
                </a:lnTo>
                <a:lnTo>
                  <a:pt x="5378" y="1189"/>
                </a:lnTo>
                <a:lnTo>
                  <a:pt x="5378" y="1189"/>
                </a:lnTo>
                <a:lnTo>
                  <a:pt x="5378" y="1189"/>
                </a:lnTo>
                <a:lnTo>
                  <a:pt x="5378" y="1189"/>
                </a:lnTo>
                <a:lnTo>
                  <a:pt x="5379" y="1189"/>
                </a:lnTo>
                <a:lnTo>
                  <a:pt x="5379" y="1189"/>
                </a:lnTo>
                <a:lnTo>
                  <a:pt x="5379" y="1189"/>
                </a:lnTo>
                <a:lnTo>
                  <a:pt x="5379" y="1189"/>
                </a:lnTo>
                <a:lnTo>
                  <a:pt x="5379" y="1189"/>
                </a:lnTo>
                <a:lnTo>
                  <a:pt x="5380" y="1189"/>
                </a:lnTo>
                <a:lnTo>
                  <a:pt x="5380" y="1189"/>
                </a:lnTo>
                <a:lnTo>
                  <a:pt x="5380" y="1189"/>
                </a:lnTo>
                <a:lnTo>
                  <a:pt x="5381" y="1189"/>
                </a:lnTo>
                <a:lnTo>
                  <a:pt x="5381" y="1189"/>
                </a:lnTo>
                <a:lnTo>
                  <a:pt x="5381" y="1189"/>
                </a:lnTo>
                <a:lnTo>
                  <a:pt x="5381" y="1189"/>
                </a:lnTo>
                <a:lnTo>
                  <a:pt x="5381" y="1189"/>
                </a:lnTo>
                <a:lnTo>
                  <a:pt x="5382" y="1189"/>
                </a:lnTo>
                <a:lnTo>
                  <a:pt x="5382" y="1189"/>
                </a:lnTo>
                <a:lnTo>
                  <a:pt x="5382" y="1189"/>
                </a:lnTo>
                <a:lnTo>
                  <a:pt x="5382" y="1189"/>
                </a:lnTo>
                <a:lnTo>
                  <a:pt x="5383" y="1189"/>
                </a:lnTo>
                <a:lnTo>
                  <a:pt x="5383" y="1189"/>
                </a:lnTo>
                <a:lnTo>
                  <a:pt x="5383" y="1189"/>
                </a:lnTo>
                <a:lnTo>
                  <a:pt x="5383" y="1189"/>
                </a:lnTo>
                <a:lnTo>
                  <a:pt x="5383" y="1189"/>
                </a:lnTo>
                <a:lnTo>
                  <a:pt x="5384" y="1189"/>
                </a:lnTo>
                <a:lnTo>
                  <a:pt x="5384" y="1189"/>
                </a:lnTo>
                <a:lnTo>
                  <a:pt x="5384" y="1189"/>
                </a:lnTo>
                <a:lnTo>
                  <a:pt x="5385" y="1189"/>
                </a:lnTo>
                <a:lnTo>
                  <a:pt x="5385" y="1189"/>
                </a:lnTo>
                <a:lnTo>
                  <a:pt x="5385" y="1189"/>
                </a:lnTo>
                <a:lnTo>
                  <a:pt x="5385" y="1189"/>
                </a:lnTo>
                <a:lnTo>
                  <a:pt x="5386" y="1189"/>
                </a:lnTo>
                <a:lnTo>
                  <a:pt x="5386" y="1189"/>
                </a:lnTo>
                <a:lnTo>
                  <a:pt x="5386" y="1189"/>
                </a:lnTo>
                <a:lnTo>
                  <a:pt x="5386" y="1189"/>
                </a:lnTo>
                <a:lnTo>
                  <a:pt x="5386" y="1189"/>
                </a:lnTo>
                <a:lnTo>
                  <a:pt x="5387" y="1189"/>
                </a:lnTo>
                <a:lnTo>
                  <a:pt x="5387" y="1189"/>
                </a:lnTo>
                <a:lnTo>
                  <a:pt x="5387" y="1189"/>
                </a:lnTo>
                <a:lnTo>
                  <a:pt x="5388" y="1189"/>
                </a:lnTo>
                <a:lnTo>
                  <a:pt x="5388" y="1189"/>
                </a:lnTo>
                <a:lnTo>
                  <a:pt x="5388" y="1189"/>
                </a:lnTo>
                <a:lnTo>
                  <a:pt x="5388" y="1189"/>
                </a:lnTo>
                <a:lnTo>
                  <a:pt x="5388" y="1189"/>
                </a:lnTo>
                <a:lnTo>
                  <a:pt x="5389" y="1189"/>
                </a:lnTo>
                <a:lnTo>
                  <a:pt x="5389" y="1189"/>
                </a:lnTo>
                <a:lnTo>
                  <a:pt x="5389" y="1189"/>
                </a:lnTo>
                <a:lnTo>
                  <a:pt x="5389" y="1189"/>
                </a:lnTo>
                <a:lnTo>
                  <a:pt x="5390" y="1189"/>
                </a:lnTo>
                <a:lnTo>
                  <a:pt x="5390" y="1189"/>
                </a:lnTo>
                <a:lnTo>
                  <a:pt x="5390" y="1189"/>
                </a:lnTo>
                <a:lnTo>
                  <a:pt x="5390" y="1189"/>
                </a:lnTo>
                <a:lnTo>
                  <a:pt x="5390" y="1189"/>
                </a:lnTo>
                <a:lnTo>
                  <a:pt x="5391" y="1189"/>
                </a:lnTo>
                <a:lnTo>
                  <a:pt x="5391" y="1189"/>
                </a:lnTo>
                <a:lnTo>
                  <a:pt x="5391" y="1189"/>
                </a:lnTo>
                <a:lnTo>
                  <a:pt x="5392" y="1189"/>
                </a:lnTo>
                <a:lnTo>
                  <a:pt x="5392" y="1189"/>
                </a:lnTo>
                <a:lnTo>
                  <a:pt x="5392" y="1189"/>
                </a:lnTo>
                <a:lnTo>
                  <a:pt x="5392" y="1189"/>
                </a:lnTo>
                <a:lnTo>
                  <a:pt x="5392" y="1189"/>
                </a:lnTo>
                <a:lnTo>
                  <a:pt x="5393" y="1189"/>
                </a:lnTo>
                <a:lnTo>
                  <a:pt x="5393" y="1189"/>
                </a:lnTo>
                <a:lnTo>
                  <a:pt x="5393" y="1189"/>
                </a:lnTo>
                <a:lnTo>
                  <a:pt x="5393" y="1189"/>
                </a:lnTo>
                <a:lnTo>
                  <a:pt x="5394" y="1189"/>
                </a:lnTo>
                <a:lnTo>
                  <a:pt x="5394" y="1189"/>
                </a:lnTo>
                <a:lnTo>
                  <a:pt x="5394" y="1189"/>
                </a:lnTo>
                <a:lnTo>
                  <a:pt x="5394" y="1189"/>
                </a:lnTo>
                <a:lnTo>
                  <a:pt x="5394" y="1189"/>
                </a:lnTo>
                <a:lnTo>
                  <a:pt x="5395" y="1189"/>
                </a:lnTo>
                <a:lnTo>
                  <a:pt x="5395" y="1189"/>
                </a:lnTo>
                <a:lnTo>
                  <a:pt x="5395" y="1189"/>
                </a:lnTo>
                <a:lnTo>
                  <a:pt x="5396" y="1189"/>
                </a:lnTo>
                <a:lnTo>
                  <a:pt x="5396" y="1189"/>
                </a:lnTo>
                <a:lnTo>
                  <a:pt x="5396" y="1189"/>
                </a:lnTo>
                <a:lnTo>
                  <a:pt x="5396" y="1189"/>
                </a:lnTo>
                <a:lnTo>
                  <a:pt x="5396" y="1189"/>
                </a:lnTo>
                <a:lnTo>
                  <a:pt x="5397" y="1189"/>
                </a:lnTo>
                <a:lnTo>
                  <a:pt x="5397" y="1189"/>
                </a:lnTo>
                <a:lnTo>
                  <a:pt x="5397" y="1189"/>
                </a:lnTo>
                <a:lnTo>
                  <a:pt x="5397" y="1189"/>
                </a:lnTo>
                <a:lnTo>
                  <a:pt x="5398" y="1189"/>
                </a:lnTo>
                <a:lnTo>
                  <a:pt x="5398" y="1189"/>
                </a:lnTo>
                <a:lnTo>
                  <a:pt x="5398" y="1189"/>
                </a:lnTo>
                <a:lnTo>
                  <a:pt x="5399" y="1189"/>
                </a:lnTo>
                <a:lnTo>
                  <a:pt x="5399" y="1189"/>
                </a:lnTo>
                <a:lnTo>
                  <a:pt x="5399" y="1189"/>
                </a:lnTo>
                <a:lnTo>
                  <a:pt x="5399" y="1189"/>
                </a:lnTo>
                <a:lnTo>
                  <a:pt x="5399" y="1189"/>
                </a:lnTo>
                <a:lnTo>
                  <a:pt x="5400" y="1189"/>
                </a:lnTo>
                <a:lnTo>
                  <a:pt x="5400" y="1189"/>
                </a:lnTo>
                <a:lnTo>
                  <a:pt x="5400" y="1189"/>
                </a:lnTo>
                <a:lnTo>
                  <a:pt x="5400" y="1189"/>
                </a:lnTo>
                <a:lnTo>
                  <a:pt x="5401" y="1189"/>
                </a:lnTo>
                <a:lnTo>
                  <a:pt x="5401" y="1189"/>
                </a:lnTo>
                <a:lnTo>
                  <a:pt x="5401" y="1189"/>
                </a:lnTo>
                <a:lnTo>
                  <a:pt x="5401" y="1189"/>
                </a:lnTo>
                <a:lnTo>
                  <a:pt x="5401" y="1189"/>
                </a:lnTo>
                <a:lnTo>
                  <a:pt x="5402" y="1189"/>
                </a:lnTo>
                <a:lnTo>
                  <a:pt x="5402" y="1189"/>
                </a:lnTo>
                <a:lnTo>
                  <a:pt x="5402" y="1189"/>
                </a:lnTo>
                <a:lnTo>
                  <a:pt x="5403" y="1189"/>
                </a:lnTo>
                <a:lnTo>
                  <a:pt x="5403" y="1189"/>
                </a:lnTo>
                <a:lnTo>
                  <a:pt x="5403" y="1189"/>
                </a:lnTo>
                <a:lnTo>
                  <a:pt x="5403" y="1189"/>
                </a:lnTo>
                <a:lnTo>
                  <a:pt x="5403" y="1189"/>
                </a:lnTo>
                <a:lnTo>
                  <a:pt x="5404" y="1189"/>
                </a:lnTo>
                <a:lnTo>
                  <a:pt x="5404" y="1189"/>
                </a:lnTo>
                <a:lnTo>
                  <a:pt x="5404" y="1189"/>
                </a:lnTo>
                <a:lnTo>
                  <a:pt x="5404" y="1189"/>
                </a:lnTo>
                <a:lnTo>
                  <a:pt x="5405" y="1189"/>
                </a:lnTo>
                <a:lnTo>
                  <a:pt x="5405" y="1189"/>
                </a:lnTo>
                <a:lnTo>
                  <a:pt x="5405" y="1189"/>
                </a:lnTo>
                <a:lnTo>
                  <a:pt x="5405" y="1189"/>
                </a:lnTo>
                <a:lnTo>
                  <a:pt x="5405" y="1189"/>
                </a:lnTo>
                <a:lnTo>
                  <a:pt x="5406" y="1189"/>
                </a:lnTo>
                <a:lnTo>
                  <a:pt x="5406" y="1189"/>
                </a:lnTo>
                <a:lnTo>
                  <a:pt x="5406" y="1189"/>
                </a:lnTo>
                <a:lnTo>
                  <a:pt x="5407" y="1189"/>
                </a:lnTo>
                <a:lnTo>
                  <a:pt x="5407" y="1189"/>
                </a:lnTo>
                <a:lnTo>
                  <a:pt x="5407" y="1189"/>
                </a:lnTo>
                <a:lnTo>
                  <a:pt x="5407" y="1189"/>
                </a:lnTo>
                <a:lnTo>
                  <a:pt x="5407" y="1189"/>
                </a:lnTo>
                <a:lnTo>
                  <a:pt x="5408" y="1189"/>
                </a:lnTo>
                <a:lnTo>
                  <a:pt x="5408" y="1189"/>
                </a:lnTo>
                <a:lnTo>
                  <a:pt x="5408" y="1189"/>
                </a:lnTo>
                <a:lnTo>
                  <a:pt x="5408" y="1189"/>
                </a:lnTo>
                <a:lnTo>
                  <a:pt x="5409" y="1189"/>
                </a:lnTo>
                <a:lnTo>
                  <a:pt x="5409" y="1189"/>
                </a:lnTo>
                <a:lnTo>
                  <a:pt x="5409" y="1189"/>
                </a:lnTo>
                <a:lnTo>
                  <a:pt x="5409" y="1189"/>
                </a:lnTo>
                <a:lnTo>
                  <a:pt x="5409" y="1189"/>
                </a:lnTo>
                <a:lnTo>
                  <a:pt x="5410" y="1189"/>
                </a:lnTo>
                <a:lnTo>
                  <a:pt x="5410" y="1189"/>
                </a:lnTo>
                <a:lnTo>
                  <a:pt x="5410" y="1189"/>
                </a:lnTo>
                <a:lnTo>
                  <a:pt x="5411" y="1189"/>
                </a:lnTo>
                <a:lnTo>
                  <a:pt x="5411" y="1189"/>
                </a:lnTo>
                <a:lnTo>
                  <a:pt x="5411" y="1189"/>
                </a:lnTo>
                <a:lnTo>
                  <a:pt x="5411" y="1189"/>
                </a:lnTo>
                <a:lnTo>
                  <a:pt x="5412" y="1189"/>
                </a:lnTo>
                <a:lnTo>
                  <a:pt x="5412" y="1189"/>
                </a:lnTo>
                <a:lnTo>
                  <a:pt x="5412" y="1189"/>
                </a:lnTo>
                <a:lnTo>
                  <a:pt x="5412" y="1189"/>
                </a:lnTo>
                <a:lnTo>
                  <a:pt x="5412" y="1189"/>
                </a:lnTo>
                <a:lnTo>
                  <a:pt x="5413" y="1189"/>
                </a:lnTo>
                <a:lnTo>
                  <a:pt x="5413" y="1189"/>
                </a:lnTo>
                <a:lnTo>
                  <a:pt x="5413" y="1189"/>
                </a:lnTo>
                <a:lnTo>
                  <a:pt x="5414" y="1189"/>
                </a:lnTo>
                <a:lnTo>
                  <a:pt x="5414" y="1189"/>
                </a:lnTo>
                <a:lnTo>
                  <a:pt x="5414" y="1189"/>
                </a:lnTo>
                <a:lnTo>
                  <a:pt x="5414" y="1189"/>
                </a:lnTo>
                <a:lnTo>
                  <a:pt x="5414" y="1189"/>
                </a:lnTo>
                <a:lnTo>
                  <a:pt x="5415" y="1189"/>
                </a:lnTo>
                <a:lnTo>
                  <a:pt x="5415" y="1189"/>
                </a:lnTo>
                <a:lnTo>
                  <a:pt x="5415" y="1189"/>
                </a:lnTo>
                <a:lnTo>
                  <a:pt x="5415" y="1189"/>
                </a:lnTo>
                <a:lnTo>
                  <a:pt x="5416" y="1189"/>
                </a:lnTo>
                <a:lnTo>
                  <a:pt x="5416" y="1189"/>
                </a:lnTo>
                <a:lnTo>
                  <a:pt x="5416" y="1189"/>
                </a:lnTo>
                <a:lnTo>
                  <a:pt x="5416" y="1189"/>
                </a:lnTo>
                <a:lnTo>
                  <a:pt x="5416" y="1189"/>
                </a:lnTo>
                <a:lnTo>
                  <a:pt x="5417" y="1189"/>
                </a:lnTo>
                <a:lnTo>
                  <a:pt x="5417" y="1189"/>
                </a:lnTo>
                <a:lnTo>
                  <a:pt x="5417" y="1189"/>
                </a:lnTo>
                <a:lnTo>
                  <a:pt x="5418" y="1189"/>
                </a:lnTo>
                <a:lnTo>
                  <a:pt x="5418" y="1189"/>
                </a:lnTo>
                <a:lnTo>
                  <a:pt x="5418" y="1189"/>
                </a:lnTo>
                <a:lnTo>
                  <a:pt x="5418" y="1189"/>
                </a:lnTo>
                <a:lnTo>
                  <a:pt x="5418" y="1189"/>
                </a:lnTo>
                <a:lnTo>
                  <a:pt x="5419" y="1189"/>
                </a:lnTo>
                <a:lnTo>
                  <a:pt x="5419" y="1189"/>
                </a:lnTo>
                <a:lnTo>
                  <a:pt x="5419" y="1189"/>
                </a:lnTo>
                <a:lnTo>
                  <a:pt x="5419" y="1189"/>
                </a:lnTo>
                <a:lnTo>
                  <a:pt x="5420" y="1189"/>
                </a:lnTo>
                <a:lnTo>
                  <a:pt x="5420" y="1189"/>
                </a:lnTo>
                <a:lnTo>
                  <a:pt x="5420" y="1189"/>
                </a:lnTo>
                <a:lnTo>
                  <a:pt x="5420" y="1189"/>
                </a:lnTo>
                <a:lnTo>
                  <a:pt x="5420" y="1189"/>
                </a:lnTo>
                <a:lnTo>
                  <a:pt x="5421" y="1189"/>
                </a:lnTo>
                <a:lnTo>
                  <a:pt x="5421" y="1189"/>
                </a:lnTo>
                <a:lnTo>
                  <a:pt x="5421" y="1189"/>
                </a:lnTo>
                <a:lnTo>
                  <a:pt x="5422" y="1189"/>
                </a:lnTo>
                <a:lnTo>
                  <a:pt x="5422" y="1189"/>
                </a:lnTo>
                <a:lnTo>
                  <a:pt x="5422" y="1189"/>
                </a:lnTo>
                <a:lnTo>
                  <a:pt x="5422" y="1189"/>
                </a:lnTo>
                <a:lnTo>
                  <a:pt x="5422" y="1189"/>
                </a:lnTo>
                <a:lnTo>
                  <a:pt x="5423" y="1189"/>
                </a:lnTo>
                <a:lnTo>
                  <a:pt x="5423" y="1189"/>
                </a:lnTo>
                <a:lnTo>
                  <a:pt x="5423" y="1189"/>
                </a:lnTo>
                <a:lnTo>
                  <a:pt x="5423" y="1189"/>
                </a:lnTo>
                <a:lnTo>
                  <a:pt x="5424" y="1189"/>
                </a:lnTo>
                <a:lnTo>
                  <a:pt x="5424" y="1189"/>
                </a:lnTo>
                <a:lnTo>
                  <a:pt x="5424" y="1189"/>
                </a:lnTo>
                <a:lnTo>
                  <a:pt x="5425" y="1189"/>
                </a:lnTo>
                <a:lnTo>
                  <a:pt x="5425" y="1189"/>
                </a:lnTo>
                <a:lnTo>
                  <a:pt x="5425" y="1189"/>
                </a:lnTo>
                <a:lnTo>
                  <a:pt x="5425" y="1189"/>
                </a:lnTo>
                <a:lnTo>
                  <a:pt x="5425" y="1189"/>
                </a:lnTo>
                <a:lnTo>
                  <a:pt x="5426" y="1189"/>
                </a:lnTo>
                <a:lnTo>
                  <a:pt x="5426" y="1189"/>
                </a:lnTo>
                <a:lnTo>
                  <a:pt x="5426" y="1189"/>
                </a:lnTo>
                <a:lnTo>
                  <a:pt x="5426" y="1189"/>
                </a:lnTo>
                <a:lnTo>
                  <a:pt x="5427" y="1189"/>
                </a:lnTo>
                <a:lnTo>
                  <a:pt x="5427" y="1189"/>
                </a:lnTo>
                <a:lnTo>
                  <a:pt x="5427" y="1189"/>
                </a:lnTo>
                <a:lnTo>
                  <a:pt x="5427" y="1189"/>
                </a:lnTo>
                <a:lnTo>
                  <a:pt x="5427" y="1189"/>
                </a:lnTo>
                <a:lnTo>
                  <a:pt x="5428" y="1189"/>
                </a:lnTo>
                <a:lnTo>
                  <a:pt x="5428" y="1189"/>
                </a:lnTo>
                <a:lnTo>
                  <a:pt x="5428" y="1189"/>
                </a:lnTo>
                <a:lnTo>
                  <a:pt x="5429" y="1189"/>
                </a:lnTo>
                <a:lnTo>
                  <a:pt x="5429" y="1189"/>
                </a:lnTo>
                <a:lnTo>
                  <a:pt x="5429" y="1189"/>
                </a:lnTo>
                <a:lnTo>
                  <a:pt x="5429" y="1189"/>
                </a:lnTo>
                <a:lnTo>
                  <a:pt x="5429" y="1189"/>
                </a:lnTo>
                <a:lnTo>
                  <a:pt x="5430" y="1189"/>
                </a:lnTo>
                <a:lnTo>
                  <a:pt x="5430" y="1189"/>
                </a:lnTo>
                <a:lnTo>
                  <a:pt x="5430" y="1189"/>
                </a:lnTo>
                <a:lnTo>
                  <a:pt x="5430" y="1189"/>
                </a:lnTo>
                <a:lnTo>
                  <a:pt x="5431" y="1189"/>
                </a:lnTo>
                <a:lnTo>
                  <a:pt x="5431" y="1189"/>
                </a:lnTo>
                <a:lnTo>
                  <a:pt x="5431" y="1189"/>
                </a:lnTo>
                <a:lnTo>
                  <a:pt x="5431" y="1189"/>
                </a:lnTo>
                <a:lnTo>
                  <a:pt x="5431" y="1189"/>
                </a:lnTo>
                <a:lnTo>
                  <a:pt x="5432" y="1189"/>
                </a:lnTo>
                <a:lnTo>
                  <a:pt x="5432" y="1189"/>
                </a:lnTo>
                <a:lnTo>
                  <a:pt x="5432" y="1189"/>
                </a:lnTo>
                <a:lnTo>
                  <a:pt x="5433" y="1189"/>
                </a:lnTo>
                <a:lnTo>
                  <a:pt x="5433" y="1189"/>
                </a:lnTo>
                <a:lnTo>
                  <a:pt x="5433" y="1189"/>
                </a:lnTo>
                <a:lnTo>
                  <a:pt x="5433" y="1189"/>
                </a:lnTo>
                <a:lnTo>
                  <a:pt x="5433" y="1189"/>
                </a:lnTo>
                <a:lnTo>
                  <a:pt x="5434" y="1189"/>
                </a:lnTo>
                <a:lnTo>
                  <a:pt x="5434" y="1189"/>
                </a:lnTo>
                <a:lnTo>
                  <a:pt x="5434" y="1189"/>
                </a:lnTo>
                <a:lnTo>
                  <a:pt x="5434" y="1189"/>
                </a:lnTo>
                <a:lnTo>
                  <a:pt x="5435" y="1189"/>
                </a:lnTo>
                <a:lnTo>
                  <a:pt x="5435" y="1189"/>
                </a:lnTo>
                <a:lnTo>
                  <a:pt x="5435" y="1189"/>
                </a:lnTo>
                <a:lnTo>
                  <a:pt x="5435" y="1189"/>
                </a:lnTo>
                <a:lnTo>
                  <a:pt x="5435" y="1189"/>
                </a:lnTo>
                <a:lnTo>
                  <a:pt x="5436" y="1189"/>
                </a:lnTo>
                <a:lnTo>
                  <a:pt x="5436" y="1189"/>
                </a:lnTo>
                <a:lnTo>
                  <a:pt x="5436" y="1189"/>
                </a:lnTo>
                <a:lnTo>
                  <a:pt x="5437" y="1189"/>
                </a:lnTo>
                <a:lnTo>
                  <a:pt x="5437" y="1189"/>
                </a:lnTo>
                <a:lnTo>
                  <a:pt x="5437" y="1189"/>
                </a:lnTo>
                <a:lnTo>
                  <a:pt x="5437" y="1189"/>
                </a:lnTo>
                <a:lnTo>
                  <a:pt x="5438" y="1189"/>
                </a:lnTo>
                <a:lnTo>
                  <a:pt x="5438" y="1189"/>
                </a:lnTo>
                <a:lnTo>
                  <a:pt x="5438" y="1189"/>
                </a:lnTo>
                <a:lnTo>
                  <a:pt x="5438" y="1189"/>
                </a:lnTo>
                <a:lnTo>
                  <a:pt x="5438" y="1189"/>
                </a:lnTo>
                <a:lnTo>
                  <a:pt x="5439" y="1189"/>
                </a:lnTo>
                <a:lnTo>
                  <a:pt x="5439" y="1189"/>
                </a:lnTo>
                <a:lnTo>
                  <a:pt x="5439" y="1189"/>
                </a:lnTo>
                <a:lnTo>
                  <a:pt x="5439" y="1189"/>
                </a:lnTo>
                <a:lnTo>
                  <a:pt x="5440" y="1189"/>
                </a:lnTo>
                <a:lnTo>
                  <a:pt x="5440" y="1189"/>
                </a:lnTo>
                <a:lnTo>
                  <a:pt x="5440" y="1189"/>
                </a:lnTo>
                <a:lnTo>
                  <a:pt x="5440" y="1189"/>
                </a:lnTo>
                <a:lnTo>
                  <a:pt x="5441" y="1189"/>
                </a:lnTo>
                <a:lnTo>
                  <a:pt x="5441" y="1189"/>
                </a:lnTo>
                <a:lnTo>
                  <a:pt x="5441" y="1189"/>
                </a:lnTo>
                <a:lnTo>
                  <a:pt x="5441" y="1189"/>
                </a:lnTo>
                <a:lnTo>
                  <a:pt x="5442" y="1189"/>
                </a:lnTo>
                <a:lnTo>
                  <a:pt x="5442" y="1189"/>
                </a:lnTo>
                <a:lnTo>
                  <a:pt x="5442" y="1189"/>
                </a:lnTo>
                <a:lnTo>
                  <a:pt x="5442" y="1189"/>
                </a:lnTo>
                <a:lnTo>
                  <a:pt x="5442" y="1189"/>
                </a:lnTo>
                <a:lnTo>
                  <a:pt x="5443" y="1189"/>
                </a:lnTo>
                <a:lnTo>
                  <a:pt x="5443" y="1189"/>
                </a:lnTo>
                <a:lnTo>
                  <a:pt x="5443" y="1189"/>
                </a:lnTo>
                <a:lnTo>
                  <a:pt x="5444" y="1189"/>
                </a:lnTo>
                <a:lnTo>
                  <a:pt x="5444" y="1189"/>
                </a:lnTo>
                <a:lnTo>
                  <a:pt x="5444" y="1189"/>
                </a:lnTo>
                <a:lnTo>
                  <a:pt x="5444" y="1189"/>
                </a:lnTo>
                <a:lnTo>
                  <a:pt x="5444" y="1189"/>
                </a:lnTo>
                <a:lnTo>
                  <a:pt x="5445" y="1189"/>
                </a:lnTo>
                <a:lnTo>
                  <a:pt x="5445" y="1189"/>
                </a:lnTo>
                <a:lnTo>
                  <a:pt x="5445" y="1189"/>
                </a:lnTo>
                <a:lnTo>
                  <a:pt x="5445" y="1189"/>
                </a:lnTo>
                <a:lnTo>
                  <a:pt x="5446" y="1189"/>
                </a:lnTo>
                <a:lnTo>
                  <a:pt x="5446" y="1189"/>
                </a:lnTo>
                <a:lnTo>
                  <a:pt x="5446" y="1189"/>
                </a:lnTo>
                <a:lnTo>
                  <a:pt x="5446" y="1189"/>
                </a:lnTo>
                <a:lnTo>
                  <a:pt x="5446" y="1189"/>
                </a:lnTo>
                <a:lnTo>
                  <a:pt x="5447" y="1189"/>
                </a:lnTo>
                <a:lnTo>
                  <a:pt x="5447" y="1189"/>
                </a:lnTo>
                <a:lnTo>
                  <a:pt x="5447" y="1189"/>
                </a:lnTo>
                <a:lnTo>
                  <a:pt x="5448" y="1189"/>
                </a:lnTo>
                <a:lnTo>
                  <a:pt x="5448" y="1189"/>
                </a:lnTo>
                <a:lnTo>
                  <a:pt x="5448" y="1189"/>
                </a:lnTo>
                <a:lnTo>
                  <a:pt x="5448" y="1189"/>
                </a:lnTo>
                <a:lnTo>
                  <a:pt x="5448" y="1189"/>
                </a:lnTo>
                <a:lnTo>
                  <a:pt x="5449" y="1189"/>
                </a:lnTo>
                <a:lnTo>
                  <a:pt x="5449" y="1189"/>
                </a:lnTo>
                <a:lnTo>
                  <a:pt x="5449" y="1189"/>
                </a:lnTo>
                <a:lnTo>
                  <a:pt x="5449" y="1189"/>
                </a:lnTo>
                <a:lnTo>
                  <a:pt x="5450" y="1189"/>
                </a:lnTo>
                <a:lnTo>
                  <a:pt x="5450" y="1189"/>
                </a:lnTo>
                <a:lnTo>
                  <a:pt x="5450" y="1189"/>
                </a:lnTo>
                <a:lnTo>
                  <a:pt x="5450" y="1189"/>
                </a:lnTo>
                <a:lnTo>
                  <a:pt x="5450" y="1189"/>
                </a:lnTo>
                <a:lnTo>
                  <a:pt x="5451" y="1189"/>
                </a:lnTo>
                <a:lnTo>
                  <a:pt x="5451" y="1189"/>
                </a:lnTo>
                <a:lnTo>
                  <a:pt x="5451" y="1189"/>
                </a:lnTo>
                <a:lnTo>
                  <a:pt x="5452" y="1189"/>
                </a:lnTo>
                <a:lnTo>
                  <a:pt x="5452" y="1189"/>
                </a:lnTo>
                <a:lnTo>
                  <a:pt x="5452" y="1189"/>
                </a:lnTo>
                <a:lnTo>
                  <a:pt x="5452" y="1189"/>
                </a:lnTo>
                <a:lnTo>
                  <a:pt x="5453" y="1189"/>
                </a:lnTo>
                <a:lnTo>
                  <a:pt x="5453" y="1189"/>
                </a:lnTo>
                <a:lnTo>
                  <a:pt x="5453" y="1189"/>
                </a:lnTo>
                <a:lnTo>
                  <a:pt x="5453" y="1189"/>
                </a:lnTo>
                <a:lnTo>
                  <a:pt x="5453" y="1189"/>
                </a:lnTo>
                <a:lnTo>
                  <a:pt x="5454" y="1189"/>
                </a:lnTo>
                <a:lnTo>
                  <a:pt x="5454" y="1189"/>
                </a:lnTo>
                <a:lnTo>
                  <a:pt x="5454" y="1189"/>
                </a:lnTo>
                <a:lnTo>
                  <a:pt x="5454" y="1189"/>
                </a:lnTo>
                <a:lnTo>
                  <a:pt x="5455" y="1189"/>
                </a:lnTo>
                <a:lnTo>
                  <a:pt x="5455" y="1189"/>
                </a:lnTo>
                <a:lnTo>
                  <a:pt x="5455" y="1189"/>
                </a:lnTo>
                <a:lnTo>
                  <a:pt x="5455" y="1189"/>
                </a:lnTo>
                <a:lnTo>
                  <a:pt x="5456" y="1189"/>
                </a:lnTo>
                <a:lnTo>
                  <a:pt x="5456" y="1189"/>
                </a:lnTo>
                <a:lnTo>
                  <a:pt x="5456" y="1189"/>
                </a:lnTo>
                <a:lnTo>
                  <a:pt x="5456" y="1189"/>
                </a:lnTo>
                <a:lnTo>
                  <a:pt x="5457" y="1189"/>
                </a:lnTo>
                <a:lnTo>
                  <a:pt x="5457" y="1189"/>
                </a:lnTo>
                <a:lnTo>
                  <a:pt x="5457" y="1189"/>
                </a:lnTo>
                <a:lnTo>
                  <a:pt x="5457" y="1189"/>
                </a:lnTo>
                <a:lnTo>
                  <a:pt x="5457" y="1189"/>
                </a:lnTo>
                <a:lnTo>
                  <a:pt x="5458" y="1189"/>
                </a:lnTo>
                <a:lnTo>
                  <a:pt x="5458" y="1189"/>
                </a:lnTo>
                <a:lnTo>
                  <a:pt x="5458" y="1189"/>
                </a:lnTo>
                <a:lnTo>
                  <a:pt x="5458" y="1189"/>
                </a:lnTo>
                <a:lnTo>
                  <a:pt x="5459" y="1189"/>
                </a:lnTo>
                <a:lnTo>
                  <a:pt x="5459" y="1189"/>
                </a:lnTo>
                <a:lnTo>
                  <a:pt x="5459" y="1189"/>
                </a:lnTo>
                <a:lnTo>
                  <a:pt x="5459" y="1189"/>
                </a:lnTo>
                <a:lnTo>
                  <a:pt x="5460" y="1189"/>
                </a:lnTo>
                <a:lnTo>
                  <a:pt x="5460" y="1189"/>
                </a:lnTo>
                <a:lnTo>
                  <a:pt x="5460" y="1189"/>
                </a:lnTo>
                <a:lnTo>
                  <a:pt x="5460" y="1189"/>
                </a:lnTo>
                <a:lnTo>
                  <a:pt x="5461" y="1189"/>
                </a:lnTo>
                <a:lnTo>
                  <a:pt x="5461" y="1189"/>
                </a:lnTo>
                <a:lnTo>
                  <a:pt x="5461" y="1189"/>
                </a:lnTo>
                <a:lnTo>
                  <a:pt x="5461" y="1189"/>
                </a:lnTo>
                <a:lnTo>
                  <a:pt x="5461" y="1189"/>
                </a:lnTo>
                <a:lnTo>
                  <a:pt x="5462" y="1189"/>
                </a:lnTo>
                <a:lnTo>
                  <a:pt x="5462" y="1189"/>
                </a:lnTo>
                <a:lnTo>
                  <a:pt x="5462" y="1189"/>
                </a:lnTo>
                <a:lnTo>
                  <a:pt x="5463" y="1189"/>
                </a:lnTo>
                <a:lnTo>
                  <a:pt x="5463" y="1189"/>
                </a:lnTo>
                <a:lnTo>
                  <a:pt x="5463" y="1189"/>
                </a:lnTo>
                <a:lnTo>
                  <a:pt x="5463" y="1189"/>
                </a:lnTo>
                <a:lnTo>
                  <a:pt x="5463" y="1189"/>
                </a:lnTo>
                <a:lnTo>
                  <a:pt x="5464" y="1189"/>
                </a:lnTo>
                <a:lnTo>
                  <a:pt x="5464" y="1189"/>
                </a:lnTo>
                <a:lnTo>
                  <a:pt x="5464" y="1189"/>
                </a:lnTo>
                <a:lnTo>
                  <a:pt x="5464" y="1189"/>
                </a:lnTo>
                <a:lnTo>
                  <a:pt x="5465" y="1189"/>
                </a:lnTo>
                <a:lnTo>
                  <a:pt x="5465" y="1189"/>
                </a:lnTo>
                <a:lnTo>
                  <a:pt x="5465" y="1189"/>
                </a:lnTo>
                <a:lnTo>
                  <a:pt x="5465" y="1189"/>
                </a:lnTo>
                <a:lnTo>
                  <a:pt x="5466" y="1189"/>
                </a:lnTo>
                <a:lnTo>
                  <a:pt x="5466" y="1189"/>
                </a:lnTo>
                <a:lnTo>
                  <a:pt x="5466" y="1189"/>
                </a:lnTo>
                <a:lnTo>
                  <a:pt x="5466" y="1189"/>
                </a:lnTo>
                <a:lnTo>
                  <a:pt x="5467" y="1189"/>
                </a:lnTo>
                <a:lnTo>
                  <a:pt x="5467" y="1189"/>
                </a:lnTo>
                <a:lnTo>
                  <a:pt x="5467" y="1189"/>
                </a:lnTo>
                <a:lnTo>
                  <a:pt x="5467" y="1189"/>
                </a:lnTo>
                <a:lnTo>
                  <a:pt x="5468" y="1189"/>
                </a:lnTo>
                <a:lnTo>
                  <a:pt x="5468" y="1189"/>
                </a:lnTo>
                <a:lnTo>
                  <a:pt x="5468" y="1189"/>
                </a:lnTo>
                <a:lnTo>
                  <a:pt x="5468" y="1189"/>
                </a:lnTo>
                <a:lnTo>
                  <a:pt x="5468" y="1189"/>
                </a:lnTo>
                <a:lnTo>
                  <a:pt x="5469" y="1189"/>
                </a:lnTo>
                <a:lnTo>
                  <a:pt x="5469" y="1189"/>
                </a:lnTo>
                <a:lnTo>
                  <a:pt x="5469" y="1189"/>
                </a:lnTo>
                <a:lnTo>
                  <a:pt x="5469" y="1189"/>
                </a:lnTo>
                <a:lnTo>
                  <a:pt x="5470" y="1189"/>
                </a:lnTo>
                <a:lnTo>
                  <a:pt x="5470" y="1189"/>
                </a:lnTo>
                <a:lnTo>
                  <a:pt x="5470" y="1189"/>
                </a:lnTo>
                <a:lnTo>
                  <a:pt x="5470" y="1189"/>
                </a:lnTo>
                <a:lnTo>
                  <a:pt x="5471" y="1189"/>
                </a:lnTo>
                <a:lnTo>
                  <a:pt x="5471" y="1189"/>
                </a:lnTo>
                <a:lnTo>
                  <a:pt x="5471" y="1189"/>
                </a:lnTo>
                <a:lnTo>
                  <a:pt x="5471" y="1189"/>
                </a:lnTo>
                <a:lnTo>
                  <a:pt x="5472" y="1189"/>
                </a:lnTo>
                <a:lnTo>
                  <a:pt x="5472" y="1189"/>
                </a:lnTo>
                <a:lnTo>
                  <a:pt x="5472" y="1189"/>
                </a:lnTo>
                <a:lnTo>
                  <a:pt x="5472" y="1189"/>
                </a:lnTo>
                <a:lnTo>
                  <a:pt x="5472" y="1189"/>
                </a:lnTo>
                <a:lnTo>
                  <a:pt x="5473" y="1189"/>
                </a:lnTo>
                <a:lnTo>
                  <a:pt x="5473" y="1189"/>
                </a:lnTo>
                <a:lnTo>
                  <a:pt x="5473" y="1189"/>
                </a:lnTo>
                <a:lnTo>
                  <a:pt x="5473" y="1189"/>
                </a:lnTo>
                <a:lnTo>
                  <a:pt x="5474" y="1189"/>
                </a:lnTo>
                <a:lnTo>
                  <a:pt x="5474" y="1189"/>
                </a:lnTo>
                <a:lnTo>
                  <a:pt x="5474" y="1189"/>
                </a:lnTo>
                <a:lnTo>
                  <a:pt x="5474" y="1189"/>
                </a:lnTo>
                <a:lnTo>
                  <a:pt x="5475" y="1189"/>
                </a:lnTo>
                <a:lnTo>
                  <a:pt x="5475" y="1189"/>
                </a:lnTo>
                <a:lnTo>
                  <a:pt x="5475" y="1189"/>
                </a:lnTo>
                <a:lnTo>
                  <a:pt x="5475" y="1189"/>
                </a:lnTo>
                <a:lnTo>
                  <a:pt x="5476" y="1189"/>
                </a:lnTo>
                <a:lnTo>
                  <a:pt x="5476" y="1189"/>
                </a:lnTo>
                <a:lnTo>
                  <a:pt x="5476" y="1189"/>
                </a:lnTo>
                <a:lnTo>
                  <a:pt x="5476" y="1189"/>
                </a:lnTo>
                <a:lnTo>
                  <a:pt x="5476" y="1189"/>
                </a:lnTo>
                <a:lnTo>
                  <a:pt x="5477" y="1189"/>
                </a:lnTo>
                <a:lnTo>
                  <a:pt x="5477" y="1189"/>
                </a:lnTo>
                <a:lnTo>
                  <a:pt x="5477" y="1189"/>
                </a:lnTo>
                <a:lnTo>
                  <a:pt x="5477" y="1189"/>
                </a:lnTo>
                <a:lnTo>
                  <a:pt x="5478" y="1189"/>
                </a:lnTo>
                <a:lnTo>
                  <a:pt x="5478" y="1189"/>
                </a:lnTo>
                <a:lnTo>
                  <a:pt x="5478" y="1189"/>
                </a:lnTo>
                <a:lnTo>
                  <a:pt x="5479" y="1189"/>
                </a:lnTo>
                <a:lnTo>
                  <a:pt x="5479" y="1189"/>
                </a:lnTo>
                <a:lnTo>
                  <a:pt x="5479" y="1189"/>
                </a:lnTo>
                <a:lnTo>
                  <a:pt x="5479" y="1189"/>
                </a:lnTo>
                <a:lnTo>
                  <a:pt x="5479" y="1189"/>
                </a:lnTo>
                <a:lnTo>
                  <a:pt x="5480" y="1189"/>
                </a:lnTo>
                <a:lnTo>
                  <a:pt x="5480" y="1189"/>
                </a:lnTo>
                <a:lnTo>
                  <a:pt x="5480" y="1189"/>
                </a:lnTo>
                <a:lnTo>
                  <a:pt x="5480" y="1189"/>
                </a:lnTo>
                <a:lnTo>
                  <a:pt x="5481" y="1189"/>
                </a:lnTo>
                <a:lnTo>
                  <a:pt x="5481" y="1189"/>
                </a:lnTo>
                <a:lnTo>
                  <a:pt x="5481" y="1189"/>
                </a:lnTo>
                <a:lnTo>
                  <a:pt x="5481" y="1189"/>
                </a:lnTo>
                <a:lnTo>
                  <a:pt x="5481" y="1189"/>
                </a:lnTo>
                <a:lnTo>
                  <a:pt x="5482" y="1189"/>
                </a:lnTo>
                <a:lnTo>
                  <a:pt x="5482" y="1189"/>
                </a:lnTo>
                <a:lnTo>
                  <a:pt x="5482" y="1189"/>
                </a:lnTo>
                <a:lnTo>
                  <a:pt x="5483" y="1189"/>
                </a:lnTo>
                <a:lnTo>
                  <a:pt x="5483" y="1189"/>
                </a:lnTo>
                <a:lnTo>
                  <a:pt x="5483" y="1189"/>
                </a:lnTo>
                <a:lnTo>
                  <a:pt x="5483" y="1189"/>
                </a:lnTo>
                <a:lnTo>
                  <a:pt x="5483" y="1189"/>
                </a:lnTo>
                <a:lnTo>
                  <a:pt x="5484" y="1189"/>
                </a:lnTo>
                <a:lnTo>
                  <a:pt x="5484" y="1189"/>
                </a:lnTo>
                <a:lnTo>
                  <a:pt x="5484" y="1189"/>
                </a:lnTo>
                <a:lnTo>
                  <a:pt x="5484" y="1189"/>
                </a:lnTo>
                <a:lnTo>
                  <a:pt x="5485" y="1189"/>
                </a:lnTo>
                <a:lnTo>
                  <a:pt x="5485" y="1189"/>
                </a:lnTo>
                <a:lnTo>
                  <a:pt x="5485" y="1189"/>
                </a:lnTo>
                <a:lnTo>
                  <a:pt x="5485" y="1189"/>
                </a:lnTo>
                <a:lnTo>
                  <a:pt x="5486" y="1189"/>
                </a:lnTo>
                <a:lnTo>
                  <a:pt x="5486" y="1189"/>
                </a:lnTo>
                <a:lnTo>
                  <a:pt x="5486" y="1189"/>
                </a:lnTo>
                <a:lnTo>
                  <a:pt x="5486" y="1189"/>
                </a:lnTo>
                <a:lnTo>
                  <a:pt x="5487" y="1189"/>
                </a:lnTo>
                <a:lnTo>
                  <a:pt x="5487" y="1189"/>
                </a:lnTo>
                <a:lnTo>
                  <a:pt x="5487" y="1189"/>
                </a:lnTo>
                <a:lnTo>
                  <a:pt x="5487" y="1189"/>
                </a:lnTo>
                <a:lnTo>
                  <a:pt x="5487" y="1189"/>
                </a:lnTo>
                <a:lnTo>
                  <a:pt x="5488" y="1189"/>
                </a:lnTo>
                <a:lnTo>
                  <a:pt x="5488" y="1189"/>
                </a:lnTo>
                <a:lnTo>
                  <a:pt x="5488" y="1189"/>
                </a:lnTo>
                <a:lnTo>
                  <a:pt x="5488" y="1189"/>
                </a:lnTo>
                <a:lnTo>
                  <a:pt x="5489" y="1189"/>
                </a:lnTo>
                <a:lnTo>
                  <a:pt x="5489" y="1189"/>
                </a:lnTo>
                <a:lnTo>
                  <a:pt x="5489" y="1189"/>
                </a:lnTo>
                <a:lnTo>
                  <a:pt x="5489" y="1189"/>
                </a:lnTo>
                <a:lnTo>
                  <a:pt x="5490" y="1189"/>
                </a:lnTo>
                <a:lnTo>
                  <a:pt x="5490" y="1189"/>
                </a:lnTo>
                <a:lnTo>
                  <a:pt x="5490" y="1189"/>
                </a:lnTo>
                <a:lnTo>
                  <a:pt x="5490" y="1189"/>
                </a:lnTo>
                <a:lnTo>
                  <a:pt x="5491" y="1189"/>
                </a:lnTo>
                <a:lnTo>
                  <a:pt x="5491" y="1189"/>
                </a:lnTo>
                <a:lnTo>
                  <a:pt x="5491" y="1189"/>
                </a:lnTo>
                <a:lnTo>
                  <a:pt x="5491" y="1189"/>
                </a:lnTo>
                <a:lnTo>
                  <a:pt x="5492" y="1189"/>
                </a:lnTo>
                <a:lnTo>
                  <a:pt x="5492" y="1189"/>
                </a:lnTo>
                <a:lnTo>
                  <a:pt x="5492" y="1189"/>
                </a:lnTo>
                <a:lnTo>
                  <a:pt x="5492" y="1189"/>
                </a:lnTo>
                <a:lnTo>
                  <a:pt x="5492" y="1189"/>
                </a:lnTo>
                <a:lnTo>
                  <a:pt x="5493" y="1189"/>
                </a:lnTo>
                <a:lnTo>
                  <a:pt x="5493" y="1189"/>
                </a:lnTo>
                <a:lnTo>
                  <a:pt x="5493" y="1189"/>
                </a:lnTo>
                <a:lnTo>
                  <a:pt x="5494" y="1189"/>
                </a:lnTo>
                <a:lnTo>
                  <a:pt x="5494" y="1189"/>
                </a:lnTo>
                <a:lnTo>
                  <a:pt x="5494" y="1189"/>
                </a:lnTo>
                <a:lnTo>
                  <a:pt x="5494" y="1189"/>
                </a:lnTo>
                <a:lnTo>
                  <a:pt x="5494" y="1189"/>
                </a:lnTo>
                <a:lnTo>
                  <a:pt x="5495" y="1189"/>
                </a:lnTo>
                <a:lnTo>
                  <a:pt x="5495" y="1189"/>
                </a:lnTo>
                <a:lnTo>
                  <a:pt x="5495" y="1189"/>
                </a:lnTo>
                <a:lnTo>
                  <a:pt x="5495" y="1189"/>
                </a:lnTo>
                <a:lnTo>
                  <a:pt x="5496" y="1189"/>
                </a:lnTo>
                <a:lnTo>
                  <a:pt x="5496" y="1189"/>
                </a:lnTo>
                <a:lnTo>
                  <a:pt x="5496" y="1189"/>
                </a:lnTo>
                <a:lnTo>
                  <a:pt x="5496" y="1189"/>
                </a:lnTo>
                <a:lnTo>
                  <a:pt x="5496" y="1189"/>
                </a:lnTo>
                <a:lnTo>
                  <a:pt x="5497" y="1189"/>
                </a:lnTo>
                <a:lnTo>
                  <a:pt x="5497" y="1189"/>
                </a:lnTo>
                <a:lnTo>
                  <a:pt x="5497" y="1189"/>
                </a:lnTo>
                <a:lnTo>
                  <a:pt x="5498" y="1189"/>
                </a:lnTo>
                <a:lnTo>
                  <a:pt x="5498" y="1189"/>
                </a:lnTo>
                <a:lnTo>
                  <a:pt x="5498" y="1189"/>
                </a:lnTo>
                <a:lnTo>
                  <a:pt x="5498" y="1189"/>
                </a:lnTo>
                <a:lnTo>
                  <a:pt x="5498" y="1189"/>
                </a:lnTo>
                <a:lnTo>
                  <a:pt x="5499" y="1189"/>
                </a:lnTo>
                <a:lnTo>
                  <a:pt x="5499" y="1189"/>
                </a:lnTo>
                <a:lnTo>
                  <a:pt x="5499" y="1189"/>
                </a:lnTo>
                <a:lnTo>
                  <a:pt x="5499" y="1189"/>
                </a:lnTo>
                <a:lnTo>
                  <a:pt x="5500" y="1189"/>
                </a:lnTo>
                <a:lnTo>
                  <a:pt x="5500" y="1189"/>
                </a:lnTo>
                <a:lnTo>
                  <a:pt x="5500" y="1189"/>
                </a:lnTo>
                <a:lnTo>
                  <a:pt x="5500" y="1189"/>
                </a:lnTo>
                <a:lnTo>
                  <a:pt x="5500" y="1189"/>
                </a:lnTo>
                <a:lnTo>
                  <a:pt x="5501" y="1189"/>
                </a:lnTo>
                <a:lnTo>
                  <a:pt x="5501" y="1189"/>
                </a:lnTo>
                <a:lnTo>
                  <a:pt x="5501" y="1189"/>
                </a:lnTo>
                <a:lnTo>
                  <a:pt x="5502" y="1189"/>
                </a:lnTo>
                <a:lnTo>
                  <a:pt x="5502" y="1189"/>
                </a:lnTo>
                <a:lnTo>
                  <a:pt x="5502" y="1189"/>
                </a:lnTo>
                <a:lnTo>
                  <a:pt x="5502" y="1189"/>
                </a:lnTo>
                <a:lnTo>
                  <a:pt x="5502" y="1189"/>
                </a:lnTo>
                <a:lnTo>
                  <a:pt x="5503" y="1189"/>
                </a:lnTo>
                <a:lnTo>
                  <a:pt x="5503" y="1189"/>
                </a:lnTo>
                <a:lnTo>
                  <a:pt x="5503" y="1189"/>
                </a:lnTo>
                <a:lnTo>
                  <a:pt x="5503" y="1189"/>
                </a:lnTo>
                <a:lnTo>
                  <a:pt x="5504" y="1189"/>
                </a:lnTo>
                <a:lnTo>
                  <a:pt x="5504" y="1189"/>
                </a:lnTo>
                <a:lnTo>
                  <a:pt x="5504" y="1189"/>
                </a:lnTo>
                <a:lnTo>
                  <a:pt x="5505" y="1189"/>
                </a:lnTo>
                <a:lnTo>
                  <a:pt x="5505" y="1189"/>
                </a:lnTo>
                <a:lnTo>
                  <a:pt x="5505" y="1189"/>
                </a:lnTo>
                <a:lnTo>
                  <a:pt x="5505" y="1189"/>
                </a:lnTo>
                <a:lnTo>
                  <a:pt x="5505" y="1189"/>
                </a:lnTo>
                <a:lnTo>
                  <a:pt x="5506" y="1189"/>
                </a:lnTo>
                <a:lnTo>
                  <a:pt x="5506" y="1189"/>
                </a:lnTo>
                <a:lnTo>
                  <a:pt x="5506" y="1189"/>
                </a:lnTo>
                <a:lnTo>
                  <a:pt x="5506" y="1189"/>
                </a:lnTo>
                <a:lnTo>
                  <a:pt x="5507" y="1189"/>
                </a:lnTo>
                <a:lnTo>
                  <a:pt x="5507" y="1189"/>
                </a:lnTo>
                <a:lnTo>
                  <a:pt x="5507" y="1189"/>
                </a:lnTo>
                <a:lnTo>
                  <a:pt x="5507" y="1189"/>
                </a:lnTo>
                <a:lnTo>
                  <a:pt x="5507" y="1189"/>
                </a:lnTo>
                <a:lnTo>
                  <a:pt x="5508" y="1189"/>
                </a:lnTo>
                <a:lnTo>
                  <a:pt x="5508" y="1189"/>
                </a:lnTo>
                <a:lnTo>
                  <a:pt x="5508" y="1189"/>
                </a:lnTo>
                <a:lnTo>
                  <a:pt x="5509" y="1189"/>
                </a:lnTo>
                <a:lnTo>
                  <a:pt x="5509" y="1189"/>
                </a:lnTo>
                <a:lnTo>
                  <a:pt x="5509" y="1189"/>
                </a:lnTo>
                <a:lnTo>
                  <a:pt x="5509" y="1189"/>
                </a:lnTo>
                <a:lnTo>
                  <a:pt x="5509" y="1189"/>
                </a:lnTo>
                <a:lnTo>
                  <a:pt x="5510" y="1189"/>
                </a:lnTo>
                <a:lnTo>
                  <a:pt x="5510" y="1189"/>
                </a:lnTo>
                <a:lnTo>
                  <a:pt x="5510" y="1189"/>
                </a:lnTo>
                <a:lnTo>
                  <a:pt x="5510" y="1189"/>
                </a:lnTo>
                <a:lnTo>
                  <a:pt x="5511" y="1189"/>
                </a:lnTo>
                <a:lnTo>
                  <a:pt x="5511" y="1189"/>
                </a:lnTo>
                <a:lnTo>
                  <a:pt x="5511" y="1189"/>
                </a:lnTo>
                <a:lnTo>
                  <a:pt x="5511" y="1189"/>
                </a:lnTo>
                <a:lnTo>
                  <a:pt x="5511" y="1189"/>
                </a:lnTo>
                <a:lnTo>
                  <a:pt x="5512" y="1189"/>
                </a:lnTo>
                <a:lnTo>
                  <a:pt x="5512" y="1189"/>
                </a:lnTo>
                <a:lnTo>
                  <a:pt x="5512" y="1189"/>
                </a:lnTo>
                <a:lnTo>
                  <a:pt x="5513" y="1189"/>
                </a:lnTo>
                <a:lnTo>
                  <a:pt x="5513" y="1189"/>
                </a:lnTo>
                <a:lnTo>
                  <a:pt x="5513" y="1189"/>
                </a:lnTo>
                <a:lnTo>
                  <a:pt x="5513" y="1189"/>
                </a:lnTo>
                <a:lnTo>
                  <a:pt x="5513" y="1189"/>
                </a:lnTo>
                <a:lnTo>
                  <a:pt x="5514" y="1189"/>
                </a:lnTo>
                <a:lnTo>
                  <a:pt x="5514" y="1189"/>
                </a:lnTo>
                <a:lnTo>
                  <a:pt x="5514" y="1189"/>
                </a:lnTo>
                <a:lnTo>
                  <a:pt x="5514" y="1189"/>
                </a:lnTo>
                <a:lnTo>
                  <a:pt x="5515" y="1189"/>
                </a:lnTo>
                <a:lnTo>
                  <a:pt x="5515" y="1189"/>
                </a:lnTo>
                <a:lnTo>
                  <a:pt x="5515" y="1189"/>
                </a:lnTo>
                <a:lnTo>
                  <a:pt x="5515" y="1189"/>
                </a:lnTo>
                <a:lnTo>
                  <a:pt x="5515" y="1189"/>
                </a:lnTo>
                <a:lnTo>
                  <a:pt x="5516" y="1189"/>
                </a:lnTo>
                <a:lnTo>
                  <a:pt x="5516" y="1189"/>
                </a:lnTo>
                <a:lnTo>
                  <a:pt x="5516" y="1189"/>
                </a:lnTo>
                <a:lnTo>
                  <a:pt x="5517" y="1189"/>
                </a:lnTo>
                <a:lnTo>
                  <a:pt x="5517" y="1189"/>
                </a:lnTo>
                <a:lnTo>
                  <a:pt x="5517" y="1189"/>
                </a:lnTo>
                <a:lnTo>
                  <a:pt x="5517" y="1189"/>
                </a:lnTo>
                <a:lnTo>
                  <a:pt x="5517" y="1189"/>
                </a:lnTo>
                <a:lnTo>
                  <a:pt x="5518" y="1189"/>
                </a:lnTo>
                <a:lnTo>
                  <a:pt x="5518" y="1189"/>
                </a:lnTo>
                <a:lnTo>
                  <a:pt x="5518" y="1189"/>
                </a:lnTo>
                <a:lnTo>
                  <a:pt x="5518" y="1189"/>
                </a:lnTo>
                <a:lnTo>
                  <a:pt x="5519" y="1189"/>
                </a:lnTo>
                <a:lnTo>
                  <a:pt x="5519" y="1189"/>
                </a:lnTo>
                <a:lnTo>
                  <a:pt x="5519" y="1189"/>
                </a:lnTo>
                <a:lnTo>
                  <a:pt x="5520" y="1189"/>
                </a:lnTo>
                <a:lnTo>
                  <a:pt x="5520" y="1189"/>
                </a:lnTo>
                <a:lnTo>
                  <a:pt x="5520" y="1189"/>
                </a:lnTo>
                <a:lnTo>
                  <a:pt x="5520" y="1189"/>
                </a:lnTo>
                <a:lnTo>
                  <a:pt x="5520" y="1189"/>
                </a:lnTo>
                <a:lnTo>
                  <a:pt x="5521" y="1189"/>
                </a:lnTo>
                <a:lnTo>
                  <a:pt x="5521" y="1189"/>
                </a:lnTo>
                <a:lnTo>
                  <a:pt x="5521" y="1189"/>
                </a:lnTo>
                <a:lnTo>
                  <a:pt x="5521" y="1189"/>
                </a:lnTo>
                <a:lnTo>
                  <a:pt x="5522" y="1189"/>
                </a:lnTo>
                <a:lnTo>
                  <a:pt x="5522" y="1189"/>
                </a:lnTo>
                <a:lnTo>
                  <a:pt x="5522" y="1189"/>
                </a:lnTo>
                <a:lnTo>
                  <a:pt x="5522" y="1189"/>
                </a:lnTo>
                <a:lnTo>
                  <a:pt x="5522" y="1189"/>
                </a:lnTo>
                <a:lnTo>
                  <a:pt x="5523" y="1189"/>
                </a:lnTo>
                <a:lnTo>
                  <a:pt x="5523" y="1189"/>
                </a:lnTo>
                <a:lnTo>
                  <a:pt x="5523" y="1189"/>
                </a:lnTo>
                <a:lnTo>
                  <a:pt x="5524" y="1189"/>
                </a:lnTo>
                <a:lnTo>
                  <a:pt x="5524" y="1189"/>
                </a:lnTo>
                <a:lnTo>
                  <a:pt x="5524" y="1189"/>
                </a:lnTo>
                <a:lnTo>
                  <a:pt x="5524" y="1189"/>
                </a:lnTo>
                <a:lnTo>
                  <a:pt x="5524" y="1189"/>
                </a:lnTo>
                <a:lnTo>
                  <a:pt x="5525" y="1189"/>
                </a:lnTo>
                <a:lnTo>
                  <a:pt x="5525" y="1189"/>
                </a:lnTo>
                <a:lnTo>
                  <a:pt x="5525" y="1189"/>
                </a:lnTo>
                <a:lnTo>
                  <a:pt x="5525" y="1189"/>
                </a:lnTo>
                <a:lnTo>
                  <a:pt x="5526" y="1189"/>
                </a:lnTo>
                <a:lnTo>
                  <a:pt x="5526" y="1189"/>
                </a:lnTo>
                <a:lnTo>
                  <a:pt x="5526" y="1189"/>
                </a:lnTo>
                <a:lnTo>
                  <a:pt x="5526" y="1189"/>
                </a:lnTo>
                <a:lnTo>
                  <a:pt x="5526" y="1189"/>
                </a:lnTo>
                <a:lnTo>
                  <a:pt x="5527" y="1189"/>
                </a:lnTo>
                <a:lnTo>
                  <a:pt x="5527" y="1189"/>
                </a:lnTo>
                <a:lnTo>
                  <a:pt x="5527" y="1189"/>
                </a:lnTo>
                <a:lnTo>
                  <a:pt x="5528" y="1189"/>
                </a:lnTo>
                <a:lnTo>
                  <a:pt x="5528" y="1189"/>
                </a:lnTo>
                <a:lnTo>
                  <a:pt x="5528" y="1189"/>
                </a:lnTo>
                <a:lnTo>
                  <a:pt x="5528" y="1189"/>
                </a:lnTo>
                <a:lnTo>
                  <a:pt x="5528" y="1189"/>
                </a:lnTo>
                <a:lnTo>
                  <a:pt x="5529" y="1189"/>
                </a:lnTo>
                <a:lnTo>
                  <a:pt x="5529" y="1189"/>
                </a:lnTo>
                <a:lnTo>
                  <a:pt x="5529" y="1189"/>
                </a:lnTo>
                <a:lnTo>
                  <a:pt x="5529" y="1189"/>
                </a:lnTo>
                <a:lnTo>
                  <a:pt x="5530" y="1189"/>
                </a:lnTo>
                <a:lnTo>
                  <a:pt x="5530" y="1189"/>
                </a:lnTo>
                <a:lnTo>
                  <a:pt x="5530" y="1189"/>
                </a:lnTo>
                <a:lnTo>
                  <a:pt x="5530" y="1189"/>
                </a:lnTo>
                <a:lnTo>
                  <a:pt x="5530" y="1189"/>
                </a:lnTo>
                <a:lnTo>
                  <a:pt x="5531" y="1189"/>
                </a:lnTo>
                <a:lnTo>
                  <a:pt x="5531" y="1189"/>
                </a:lnTo>
                <a:lnTo>
                  <a:pt x="5531" y="1189"/>
                </a:lnTo>
                <a:lnTo>
                  <a:pt x="5532" y="1189"/>
                </a:lnTo>
                <a:lnTo>
                  <a:pt x="5532" y="1189"/>
                </a:lnTo>
                <a:lnTo>
                  <a:pt x="5532" y="1189"/>
                </a:lnTo>
                <a:lnTo>
                  <a:pt x="5532" y="1189"/>
                </a:lnTo>
                <a:lnTo>
                  <a:pt x="5533" y="1189"/>
                </a:lnTo>
                <a:lnTo>
                  <a:pt x="5533" y="1189"/>
                </a:lnTo>
                <a:lnTo>
                  <a:pt x="5533" y="1189"/>
                </a:lnTo>
                <a:lnTo>
                  <a:pt x="5533" y="1189"/>
                </a:lnTo>
                <a:lnTo>
                  <a:pt x="5533" y="1189"/>
                </a:lnTo>
                <a:lnTo>
                  <a:pt x="5534" y="1189"/>
                </a:lnTo>
                <a:lnTo>
                  <a:pt x="5534" y="1189"/>
                </a:lnTo>
                <a:lnTo>
                  <a:pt x="5534" y="1189"/>
                </a:lnTo>
                <a:lnTo>
                  <a:pt x="5535" y="1189"/>
                </a:lnTo>
                <a:lnTo>
                  <a:pt x="5535" y="1189"/>
                </a:lnTo>
                <a:lnTo>
                  <a:pt x="5535" y="1189"/>
                </a:lnTo>
                <a:lnTo>
                  <a:pt x="5535" y="1189"/>
                </a:lnTo>
                <a:lnTo>
                  <a:pt x="5535" y="1189"/>
                </a:lnTo>
                <a:lnTo>
                  <a:pt x="5536" y="1189"/>
                </a:lnTo>
                <a:lnTo>
                  <a:pt x="5536" y="1189"/>
                </a:lnTo>
                <a:lnTo>
                  <a:pt x="5536" y="1189"/>
                </a:lnTo>
                <a:lnTo>
                  <a:pt x="5536" y="1189"/>
                </a:lnTo>
                <a:lnTo>
                  <a:pt x="5537" y="1189"/>
                </a:lnTo>
                <a:lnTo>
                  <a:pt x="5537" y="1189"/>
                </a:lnTo>
                <a:lnTo>
                  <a:pt x="5537" y="1189"/>
                </a:lnTo>
                <a:lnTo>
                  <a:pt x="5537" y="1189"/>
                </a:lnTo>
                <a:lnTo>
                  <a:pt x="5537" y="1189"/>
                </a:lnTo>
                <a:lnTo>
                  <a:pt x="5538" y="1189"/>
                </a:lnTo>
                <a:lnTo>
                  <a:pt x="5538" y="1189"/>
                </a:lnTo>
                <a:lnTo>
                  <a:pt x="5538" y="1189"/>
                </a:lnTo>
                <a:lnTo>
                  <a:pt x="5539" y="1189"/>
                </a:lnTo>
                <a:lnTo>
                  <a:pt x="5539" y="1189"/>
                </a:lnTo>
                <a:lnTo>
                  <a:pt x="5539" y="1189"/>
                </a:lnTo>
                <a:lnTo>
                  <a:pt x="5539" y="1189"/>
                </a:lnTo>
                <a:lnTo>
                  <a:pt x="5539" y="1189"/>
                </a:lnTo>
                <a:lnTo>
                  <a:pt x="5540" y="1189"/>
                </a:lnTo>
                <a:lnTo>
                  <a:pt x="5540" y="1189"/>
                </a:lnTo>
                <a:lnTo>
                  <a:pt x="5540" y="1189"/>
                </a:lnTo>
                <a:lnTo>
                  <a:pt x="5540" y="1189"/>
                </a:lnTo>
                <a:lnTo>
                  <a:pt x="5541" y="1189"/>
                </a:lnTo>
                <a:lnTo>
                  <a:pt x="5541" y="1189"/>
                </a:lnTo>
                <a:lnTo>
                  <a:pt x="5541" y="1189"/>
                </a:lnTo>
                <a:lnTo>
                  <a:pt x="5541" y="1189"/>
                </a:lnTo>
                <a:lnTo>
                  <a:pt x="5541" y="1189"/>
                </a:lnTo>
                <a:lnTo>
                  <a:pt x="5542" y="1189"/>
                </a:lnTo>
                <a:lnTo>
                  <a:pt x="5542" y="1189"/>
                </a:lnTo>
                <a:lnTo>
                  <a:pt x="5542" y="1189"/>
                </a:lnTo>
                <a:lnTo>
                  <a:pt x="5543" y="1189"/>
                </a:lnTo>
                <a:lnTo>
                  <a:pt x="5543" y="1189"/>
                </a:lnTo>
                <a:lnTo>
                  <a:pt x="5543" y="1189"/>
                </a:lnTo>
                <a:lnTo>
                  <a:pt x="5543" y="1189"/>
                </a:lnTo>
                <a:lnTo>
                  <a:pt x="5543" y="1189"/>
                </a:lnTo>
                <a:lnTo>
                  <a:pt x="5544" y="1189"/>
                </a:lnTo>
                <a:lnTo>
                  <a:pt x="5544" y="1189"/>
                </a:lnTo>
                <a:lnTo>
                  <a:pt x="5544" y="1189"/>
                </a:lnTo>
                <a:lnTo>
                  <a:pt x="5544" y="1189"/>
                </a:lnTo>
                <a:lnTo>
                  <a:pt x="5545" y="1189"/>
                </a:lnTo>
                <a:lnTo>
                  <a:pt x="5545" y="1189"/>
                </a:lnTo>
                <a:lnTo>
                  <a:pt x="5545" y="1189"/>
                </a:lnTo>
                <a:lnTo>
                  <a:pt x="5546" y="1189"/>
                </a:lnTo>
                <a:lnTo>
                  <a:pt x="5546" y="1189"/>
                </a:lnTo>
                <a:lnTo>
                  <a:pt x="5546" y="1189"/>
                </a:lnTo>
                <a:lnTo>
                  <a:pt x="5546" y="1189"/>
                </a:lnTo>
                <a:lnTo>
                  <a:pt x="5546" y="1189"/>
                </a:lnTo>
                <a:lnTo>
                  <a:pt x="5547" y="1189"/>
                </a:lnTo>
                <a:lnTo>
                  <a:pt x="5547" y="1189"/>
                </a:lnTo>
                <a:lnTo>
                  <a:pt x="5547" y="1189"/>
                </a:lnTo>
                <a:lnTo>
                  <a:pt x="5547" y="1189"/>
                </a:lnTo>
                <a:lnTo>
                  <a:pt x="5548" y="1189"/>
                </a:lnTo>
                <a:lnTo>
                  <a:pt x="5548" y="1189"/>
                </a:lnTo>
                <a:lnTo>
                  <a:pt x="5548" y="1189"/>
                </a:lnTo>
                <a:lnTo>
                  <a:pt x="5548" y="1189"/>
                </a:lnTo>
                <a:lnTo>
                  <a:pt x="5548" y="1189"/>
                </a:lnTo>
                <a:lnTo>
                  <a:pt x="5549" y="1189"/>
                </a:lnTo>
                <a:lnTo>
                  <a:pt x="5549" y="1189"/>
                </a:lnTo>
                <a:lnTo>
                  <a:pt x="5549" y="1189"/>
                </a:lnTo>
                <a:lnTo>
                  <a:pt x="5550" y="1189"/>
                </a:lnTo>
                <a:lnTo>
                  <a:pt x="5550" y="1189"/>
                </a:lnTo>
                <a:lnTo>
                  <a:pt x="5550" y="1189"/>
                </a:lnTo>
                <a:lnTo>
                  <a:pt x="5550" y="1189"/>
                </a:lnTo>
                <a:lnTo>
                  <a:pt x="5550" y="1189"/>
                </a:lnTo>
                <a:lnTo>
                  <a:pt x="5551" y="1189"/>
                </a:lnTo>
                <a:lnTo>
                  <a:pt x="5551" y="1189"/>
                </a:lnTo>
                <a:lnTo>
                  <a:pt x="5551" y="1189"/>
                </a:lnTo>
                <a:lnTo>
                  <a:pt x="5551" y="1189"/>
                </a:lnTo>
                <a:lnTo>
                  <a:pt x="5552" y="1189"/>
                </a:lnTo>
                <a:lnTo>
                  <a:pt x="5552" y="1189"/>
                </a:lnTo>
                <a:lnTo>
                  <a:pt x="5552" y="1189"/>
                </a:lnTo>
                <a:lnTo>
                  <a:pt x="5552" y="1189"/>
                </a:lnTo>
                <a:lnTo>
                  <a:pt x="5552" y="1189"/>
                </a:lnTo>
                <a:lnTo>
                  <a:pt x="5553" y="1189"/>
                </a:lnTo>
                <a:lnTo>
                  <a:pt x="5553" y="1189"/>
                </a:lnTo>
                <a:lnTo>
                  <a:pt x="5553" y="1189"/>
                </a:lnTo>
                <a:lnTo>
                  <a:pt x="5554" y="1189"/>
                </a:lnTo>
                <a:lnTo>
                  <a:pt x="5554" y="1189"/>
                </a:lnTo>
                <a:lnTo>
                  <a:pt x="5554" y="1189"/>
                </a:lnTo>
                <a:lnTo>
                  <a:pt x="5554" y="1189"/>
                </a:lnTo>
                <a:lnTo>
                  <a:pt x="5554" y="1189"/>
                </a:lnTo>
                <a:lnTo>
                  <a:pt x="5555" y="1189"/>
                </a:lnTo>
                <a:lnTo>
                  <a:pt x="5555" y="1189"/>
                </a:lnTo>
                <a:lnTo>
                  <a:pt x="5555" y="1189"/>
                </a:lnTo>
                <a:lnTo>
                  <a:pt x="5555" y="1189"/>
                </a:lnTo>
                <a:lnTo>
                  <a:pt x="5556" y="1189"/>
                </a:lnTo>
                <a:lnTo>
                  <a:pt x="5556" y="1189"/>
                </a:lnTo>
                <a:lnTo>
                  <a:pt x="5556" y="1189"/>
                </a:lnTo>
                <a:lnTo>
                  <a:pt x="5556" y="1189"/>
                </a:lnTo>
                <a:lnTo>
                  <a:pt x="5556" y="1189"/>
                </a:lnTo>
                <a:lnTo>
                  <a:pt x="5557" y="1189"/>
                </a:lnTo>
                <a:lnTo>
                  <a:pt x="5557" y="1189"/>
                </a:lnTo>
                <a:lnTo>
                  <a:pt x="5557" y="1189"/>
                </a:lnTo>
                <a:lnTo>
                  <a:pt x="5558" y="1189"/>
                </a:lnTo>
                <a:lnTo>
                  <a:pt x="5558" y="1189"/>
                </a:lnTo>
                <a:lnTo>
                  <a:pt x="5558" y="1189"/>
                </a:lnTo>
                <a:lnTo>
                  <a:pt x="5558" y="1189"/>
                </a:lnTo>
                <a:lnTo>
                  <a:pt x="5559" y="1189"/>
                </a:lnTo>
                <a:lnTo>
                  <a:pt x="5559" y="1189"/>
                </a:lnTo>
                <a:lnTo>
                  <a:pt x="5559" y="1189"/>
                </a:lnTo>
                <a:lnTo>
                  <a:pt x="5559" y="1189"/>
                </a:lnTo>
                <a:lnTo>
                  <a:pt x="5559" y="1189"/>
                </a:lnTo>
                <a:lnTo>
                  <a:pt x="5560" y="1189"/>
                </a:lnTo>
                <a:lnTo>
                  <a:pt x="5560" y="1189"/>
                </a:lnTo>
                <a:lnTo>
                  <a:pt x="5560" y="1189"/>
                </a:lnTo>
                <a:lnTo>
                  <a:pt x="5561" y="1189"/>
                </a:lnTo>
                <a:lnTo>
                  <a:pt x="5561" y="1189"/>
                </a:lnTo>
                <a:lnTo>
                  <a:pt x="5561" y="1189"/>
                </a:lnTo>
                <a:lnTo>
                  <a:pt x="5561" y="1189"/>
                </a:lnTo>
                <a:lnTo>
                  <a:pt x="5561" y="1189"/>
                </a:lnTo>
                <a:lnTo>
                  <a:pt x="5562" y="1189"/>
                </a:lnTo>
                <a:lnTo>
                  <a:pt x="5562" y="1189"/>
                </a:lnTo>
                <a:lnTo>
                  <a:pt x="5562" y="1189"/>
                </a:lnTo>
                <a:lnTo>
                  <a:pt x="5562" y="1189"/>
                </a:lnTo>
                <a:lnTo>
                  <a:pt x="5563" y="1189"/>
                </a:lnTo>
                <a:lnTo>
                  <a:pt x="5563" y="1189"/>
                </a:lnTo>
                <a:lnTo>
                  <a:pt x="5563" y="1189"/>
                </a:lnTo>
                <a:lnTo>
                  <a:pt x="5563" y="1189"/>
                </a:lnTo>
                <a:lnTo>
                  <a:pt x="5563" y="1189"/>
                </a:lnTo>
                <a:lnTo>
                  <a:pt x="5564" y="1189"/>
                </a:lnTo>
                <a:lnTo>
                  <a:pt x="5564" y="1189"/>
                </a:lnTo>
                <a:lnTo>
                  <a:pt x="5564" y="1189"/>
                </a:lnTo>
                <a:lnTo>
                  <a:pt x="5565" y="1189"/>
                </a:lnTo>
                <a:lnTo>
                  <a:pt x="5565" y="1189"/>
                </a:lnTo>
                <a:lnTo>
                  <a:pt x="5565" y="1189"/>
                </a:lnTo>
                <a:lnTo>
                  <a:pt x="5565" y="1189"/>
                </a:lnTo>
                <a:lnTo>
                  <a:pt x="5565" y="1189"/>
                </a:lnTo>
                <a:lnTo>
                  <a:pt x="5566" y="1189"/>
                </a:lnTo>
                <a:lnTo>
                  <a:pt x="5566" y="1189"/>
                </a:lnTo>
                <a:lnTo>
                  <a:pt x="5566" y="1189"/>
                </a:lnTo>
                <a:lnTo>
                  <a:pt x="5566" y="1189"/>
                </a:lnTo>
                <a:lnTo>
                  <a:pt x="5567" y="1189"/>
                </a:lnTo>
                <a:lnTo>
                  <a:pt x="5567" y="1189"/>
                </a:lnTo>
                <a:lnTo>
                  <a:pt x="5567" y="1189"/>
                </a:lnTo>
                <a:lnTo>
                  <a:pt x="5567" y="1189"/>
                </a:lnTo>
                <a:lnTo>
                  <a:pt x="5567" y="1189"/>
                </a:lnTo>
                <a:lnTo>
                  <a:pt x="5568" y="1189"/>
                </a:lnTo>
                <a:lnTo>
                  <a:pt x="5568" y="1189"/>
                </a:lnTo>
                <a:lnTo>
                  <a:pt x="5568" y="1189"/>
                </a:lnTo>
                <a:lnTo>
                  <a:pt x="5569" y="1189"/>
                </a:lnTo>
                <a:lnTo>
                  <a:pt x="5569" y="1189"/>
                </a:lnTo>
                <a:lnTo>
                  <a:pt x="5569" y="1189"/>
                </a:lnTo>
                <a:lnTo>
                  <a:pt x="5569" y="1189"/>
                </a:lnTo>
                <a:lnTo>
                  <a:pt x="5569" y="1189"/>
                </a:lnTo>
                <a:lnTo>
                  <a:pt x="5570" y="1189"/>
                </a:lnTo>
                <a:lnTo>
                  <a:pt x="5570" y="1189"/>
                </a:lnTo>
                <a:lnTo>
                  <a:pt x="5570" y="1189"/>
                </a:lnTo>
                <a:lnTo>
                  <a:pt x="5570" y="1189"/>
                </a:lnTo>
                <a:lnTo>
                  <a:pt x="5571" y="1189"/>
                </a:lnTo>
                <a:lnTo>
                  <a:pt x="5571" y="1189"/>
                </a:lnTo>
                <a:lnTo>
                  <a:pt x="5571" y="1189"/>
                </a:lnTo>
                <a:lnTo>
                  <a:pt x="5572" y="1189"/>
                </a:lnTo>
                <a:lnTo>
                  <a:pt x="5572" y="1189"/>
                </a:lnTo>
                <a:lnTo>
                  <a:pt x="5572" y="1189"/>
                </a:lnTo>
                <a:lnTo>
                  <a:pt x="5572" y="1189"/>
                </a:lnTo>
                <a:lnTo>
                  <a:pt x="5572" y="1189"/>
                </a:lnTo>
                <a:lnTo>
                  <a:pt x="5573" y="1189"/>
                </a:lnTo>
                <a:lnTo>
                  <a:pt x="5573" y="1189"/>
                </a:lnTo>
                <a:lnTo>
                  <a:pt x="5573" y="1189"/>
                </a:lnTo>
                <a:lnTo>
                  <a:pt x="5573" y="1189"/>
                </a:lnTo>
                <a:lnTo>
                  <a:pt x="5574" y="1189"/>
                </a:lnTo>
                <a:lnTo>
                  <a:pt x="5574" y="1189"/>
                </a:lnTo>
                <a:lnTo>
                  <a:pt x="5574" y="1189"/>
                </a:lnTo>
                <a:lnTo>
                  <a:pt x="5574" y="1189"/>
                </a:lnTo>
                <a:lnTo>
                  <a:pt x="5574" y="1189"/>
                </a:lnTo>
                <a:lnTo>
                  <a:pt x="5575" y="1189"/>
                </a:lnTo>
                <a:lnTo>
                  <a:pt x="5575" y="1189"/>
                </a:lnTo>
                <a:lnTo>
                  <a:pt x="5575" y="1189"/>
                </a:lnTo>
                <a:lnTo>
                  <a:pt x="5576" y="1189"/>
                </a:lnTo>
                <a:lnTo>
                  <a:pt x="5576" y="1189"/>
                </a:lnTo>
                <a:lnTo>
                  <a:pt x="5576" y="1189"/>
                </a:lnTo>
                <a:lnTo>
                  <a:pt x="5576" y="1189"/>
                </a:lnTo>
                <a:lnTo>
                  <a:pt x="5576" y="1189"/>
                </a:lnTo>
                <a:lnTo>
                  <a:pt x="5577" y="1189"/>
                </a:lnTo>
                <a:lnTo>
                  <a:pt x="5577" y="1189"/>
                </a:lnTo>
                <a:lnTo>
                  <a:pt x="5577" y="1189"/>
                </a:lnTo>
                <a:lnTo>
                  <a:pt x="5577" y="1189"/>
                </a:lnTo>
                <a:lnTo>
                  <a:pt x="5578" y="1189"/>
                </a:lnTo>
                <a:lnTo>
                  <a:pt x="5578" y="1189"/>
                </a:lnTo>
                <a:lnTo>
                  <a:pt x="5578" y="1189"/>
                </a:lnTo>
                <a:lnTo>
                  <a:pt x="5578" y="1189"/>
                </a:lnTo>
                <a:lnTo>
                  <a:pt x="5578" y="1189"/>
                </a:lnTo>
                <a:lnTo>
                  <a:pt x="5579" y="1189"/>
                </a:lnTo>
                <a:lnTo>
                  <a:pt x="5579" y="1189"/>
                </a:lnTo>
                <a:lnTo>
                  <a:pt x="5579" y="1189"/>
                </a:lnTo>
                <a:lnTo>
                  <a:pt x="5580" y="1189"/>
                </a:lnTo>
                <a:lnTo>
                  <a:pt x="5580" y="1189"/>
                </a:lnTo>
                <a:lnTo>
                  <a:pt x="5580" y="1189"/>
                </a:lnTo>
                <a:lnTo>
                  <a:pt x="5580" y="1189"/>
                </a:lnTo>
                <a:lnTo>
                  <a:pt x="5580" y="1189"/>
                </a:lnTo>
                <a:lnTo>
                  <a:pt x="5581" y="1189"/>
                </a:lnTo>
                <a:lnTo>
                  <a:pt x="5581" y="1189"/>
                </a:lnTo>
                <a:lnTo>
                  <a:pt x="5581" y="1189"/>
                </a:lnTo>
                <a:lnTo>
                  <a:pt x="5581" y="1189"/>
                </a:lnTo>
                <a:lnTo>
                  <a:pt x="5582" y="1189"/>
                </a:lnTo>
                <a:lnTo>
                  <a:pt x="5582" y="1189"/>
                </a:lnTo>
                <a:lnTo>
                  <a:pt x="5582" y="1189"/>
                </a:lnTo>
                <a:lnTo>
                  <a:pt x="5582" y="1189"/>
                </a:lnTo>
                <a:lnTo>
                  <a:pt x="5582" y="1189"/>
                </a:lnTo>
                <a:lnTo>
                  <a:pt x="5583" y="1189"/>
                </a:lnTo>
                <a:lnTo>
                  <a:pt x="5583" y="1189"/>
                </a:lnTo>
                <a:lnTo>
                  <a:pt x="5583" y="1189"/>
                </a:lnTo>
                <a:lnTo>
                  <a:pt x="5584" y="1189"/>
                </a:lnTo>
                <a:lnTo>
                  <a:pt x="5584" y="1189"/>
                </a:lnTo>
                <a:lnTo>
                  <a:pt x="5584" y="1189"/>
                </a:lnTo>
                <a:lnTo>
                  <a:pt x="5584" y="1189"/>
                </a:lnTo>
                <a:lnTo>
                  <a:pt x="5585" y="1189"/>
                </a:lnTo>
                <a:lnTo>
                  <a:pt x="5585" y="1189"/>
                </a:lnTo>
                <a:lnTo>
                  <a:pt x="5585" y="1189"/>
                </a:lnTo>
                <a:lnTo>
                  <a:pt x="5585" y="1189"/>
                </a:lnTo>
                <a:lnTo>
                  <a:pt x="5585" y="1189"/>
                </a:lnTo>
                <a:lnTo>
                  <a:pt x="5586" y="1189"/>
                </a:lnTo>
                <a:lnTo>
                  <a:pt x="5586" y="1189"/>
                </a:lnTo>
                <a:lnTo>
                  <a:pt x="5586" y="1189"/>
                </a:lnTo>
                <a:lnTo>
                  <a:pt x="5586" y="1189"/>
                </a:lnTo>
                <a:lnTo>
                  <a:pt x="5587" y="1189"/>
                </a:lnTo>
                <a:lnTo>
                  <a:pt x="5587" y="1189"/>
                </a:lnTo>
                <a:lnTo>
                  <a:pt x="5587" y="1189"/>
                </a:lnTo>
                <a:lnTo>
                  <a:pt x="5587" y="1189"/>
                </a:lnTo>
                <a:lnTo>
                  <a:pt x="5588" y="1189"/>
                </a:lnTo>
                <a:lnTo>
                  <a:pt x="5588" y="1189"/>
                </a:lnTo>
                <a:lnTo>
                  <a:pt x="5588" y="1189"/>
                </a:lnTo>
                <a:lnTo>
                  <a:pt x="5588" y="1189"/>
                </a:lnTo>
                <a:lnTo>
                  <a:pt x="5589" y="1189"/>
                </a:lnTo>
                <a:lnTo>
                  <a:pt x="5589" y="1189"/>
                </a:lnTo>
                <a:lnTo>
                  <a:pt x="5589" y="1189"/>
                </a:lnTo>
                <a:lnTo>
                  <a:pt x="5589" y="1189"/>
                </a:lnTo>
                <a:lnTo>
                  <a:pt x="5589" y="1189"/>
                </a:lnTo>
                <a:lnTo>
                  <a:pt x="5590" y="1189"/>
                </a:lnTo>
                <a:lnTo>
                  <a:pt x="5590" y="1189"/>
                </a:lnTo>
                <a:lnTo>
                  <a:pt x="5590" y="1189"/>
                </a:lnTo>
                <a:lnTo>
                  <a:pt x="5591" y="1189"/>
                </a:lnTo>
                <a:lnTo>
                  <a:pt x="5591" y="1189"/>
                </a:lnTo>
                <a:lnTo>
                  <a:pt x="5591" y="1189"/>
                </a:lnTo>
                <a:lnTo>
                  <a:pt x="5591" y="1189"/>
                </a:lnTo>
                <a:lnTo>
                  <a:pt x="5591" y="1189"/>
                </a:lnTo>
                <a:lnTo>
                  <a:pt x="5592" y="1189"/>
                </a:lnTo>
                <a:lnTo>
                  <a:pt x="5592" y="1189"/>
                </a:lnTo>
                <a:lnTo>
                  <a:pt x="5592" y="1189"/>
                </a:lnTo>
                <a:lnTo>
                  <a:pt x="5592" y="1189"/>
                </a:lnTo>
                <a:lnTo>
                  <a:pt x="5593" y="1189"/>
                </a:lnTo>
                <a:lnTo>
                  <a:pt x="5593" y="1189"/>
                </a:lnTo>
                <a:lnTo>
                  <a:pt x="5593" y="1189"/>
                </a:lnTo>
                <a:lnTo>
                  <a:pt x="5593" y="1189"/>
                </a:lnTo>
                <a:lnTo>
                  <a:pt x="5593" y="1189"/>
                </a:lnTo>
                <a:lnTo>
                  <a:pt x="5594" y="1189"/>
                </a:lnTo>
                <a:lnTo>
                  <a:pt x="5594" y="1189"/>
                </a:lnTo>
                <a:lnTo>
                  <a:pt x="5594" y="1189"/>
                </a:lnTo>
                <a:lnTo>
                  <a:pt x="5595" y="1189"/>
                </a:lnTo>
                <a:lnTo>
                  <a:pt x="5595" y="1189"/>
                </a:lnTo>
                <a:lnTo>
                  <a:pt x="5595" y="1189"/>
                </a:lnTo>
                <a:lnTo>
                  <a:pt x="5595" y="1189"/>
                </a:lnTo>
                <a:lnTo>
                  <a:pt x="5595" y="1189"/>
                </a:lnTo>
                <a:lnTo>
                  <a:pt x="5596" y="1189"/>
                </a:lnTo>
                <a:lnTo>
                  <a:pt x="5596" y="1189"/>
                </a:lnTo>
                <a:lnTo>
                  <a:pt x="5596" y="1189"/>
                </a:lnTo>
                <a:lnTo>
                  <a:pt x="5596" y="1189"/>
                </a:lnTo>
                <a:lnTo>
                  <a:pt x="5597" y="1189"/>
                </a:lnTo>
                <a:lnTo>
                  <a:pt x="5597" y="1189"/>
                </a:lnTo>
                <a:lnTo>
                  <a:pt x="5597" y="1189"/>
                </a:lnTo>
                <a:lnTo>
                  <a:pt x="5597" y="1189"/>
                </a:lnTo>
                <a:lnTo>
                  <a:pt x="5597" y="1189"/>
                </a:lnTo>
                <a:lnTo>
                  <a:pt x="5598" y="1189"/>
                </a:lnTo>
                <a:lnTo>
                  <a:pt x="5598" y="1189"/>
                </a:lnTo>
                <a:lnTo>
                  <a:pt x="5598" y="1189"/>
                </a:lnTo>
                <a:lnTo>
                  <a:pt x="5599" y="1189"/>
                </a:lnTo>
                <a:lnTo>
                  <a:pt x="5599" y="1189"/>
                </a:lnTo>
                <a:lnTo>
                  <a:pt x="5599" y="1189"/>
                </a:lnTo>
                <a:lnTo>
                  <a:pt x="5599" y="1189"/>
                </a:lnTo>
                <a:lnTo>
                  <a:pt x="5600" y="1189"/>
                </a:lnTo>
                <a:lnTo>
                  <a:pt x="5600" y="1189"/>
                </a:lnTo>
                <a:lnTo>
                  <a:pt x="5600" y="1189"/>
                </a:lnTo>
                <a:lnTo>
                  <a:pt x="5600" y="1189"/>
                </a:lnTo>
                <a:lnTo>
                  <a:pt x="5600" y="1189"/>
                </a:lnTo>
                <a:lnTo>
                  <a:pt x="5601" y="1189"/>
                </a:lnTo>
                <a:lnTo>
                  <a:pt x="5601" y="1189"/>
                </a:lnTo>
                <a:lnTo>
                  <a:pt x="5601" y="1189"/>
                </a:lnTo>
                <a:lnTo>
                  <a:pt x="5601" y="1189"/>
                </a:lnTo>
                <a:lnTo>
                  <a:pt x="5602" y="1189"/>
                </a:lnTo>
                <a:lnTo>
                  <a:pt x="5602" y="1189"/>
                </a:lnTo>
                <a:lnTo>
                  <a:pt x="5602" y="1189"/>
                </a:lnTo>
                <a:lnTo>
                  <a:pt x="5602" y="1189"/>
                </a:lnTo>
                <a:lnTo>
                  <a:pt x="5603" y="1189"/>
                </a:lnTo>
                <a:lnTo>
                  <a:pt x="5603" y="1189"/>
                </a:lnTo>
                <a:lnTo>
                  <a:pt x="5603" y="1189"/>
                </a:lnTo>
                <a:lnTo>
                  <a:pt x="5603" y="1189"/>
                </a:lnTo>
                <a:lnTo>
                  <a:pt x="5604" y="1189"/>
                </a:lnTo>
                <a:lnTo>
                  <a:pt x="5604" y="1189"/>
                </a:lnTo>
                <a:lnTo>
                  <a:pt x="5604" y="1189"/>
                </a:lnTo>
                <a:lnTo>
                  <a:pt x="5604" y="1189"/>
                </a:lnTo>
                <a:lnTo>
                  <a:pt x="5604" y="1189"/>
                </a:lnTo>
                <a:lnTo>
                  <a:pt x="5605" y="1189"/>
                </a:lnTo>
                <a:lnTo>
                  <a:pt x="5605" y="1189"/>
                </a:lnTo>
                <a:lnTo>
                  <a:pt x="5605" y="1189"/>
                </a:lnTo>
                <a:lnTo>
                  <a:pt x="5605" y="1189"/>
                </a:lnTo>
                <a:lnTo>
                  <a:pt x="5606" y="1189"/>
                </a:lnTo>
                <a:lnTo>
                  <a:pt x="5606" y="1189"/>
                </a:lnTo>
                <a:lnTo>
                  <a:pt x="5606" y="1189"/>
                </a:lnTo>
                <a:lnTo>
                  <a:pt x="5606" y="1189"/>
                </a:lnTo>
                <a:lnTo>
                  <a:pt x="5607" y="1189"/>
                </a:lnTo>
                <a:lnTo>
                  <a:pt x="5607" y="1189"/>
                </a:lnTo>
                <a:lnTo>
                  <a:pt x="5607" y="1189"/>
                </a:lnTo>
                <a:lnTo>
                  <a:pt x="5607" y="1189"/>
                </a:lnTo>
                <a:lnTo>
                  <a:pt x="5608" y="1189"/>
                </a:lnTo>
                <a:lnTo>
                  <a:pt x="5608" y="1189"/>
                </a:lnTo>
                <a:lnTo>
                  <a:pt x="5608" y="1189"/>
                </a:lnTo>
                <a:lnTo>
                  <a:pt x="5608" y="1189"/>
                </a:lnTo>
                <a:lnTo>
                  <a:pt x="5608" y="1189"/>
                </a:lnTo>
                <a:lnTo>
                  <a:pt x="5609" y="1189"/>
                </a:lnTo>
                <a:lnTo>
                  <a:pt x="5609" y="1189"/>
                </a:lnTo>
                <a:lnTo>
                  <a:pt x="5609" y="1189"/>
                </a:lnTo>
                <a:lnTo>
                  <a:pt x="5610" y="1189"/>
                </a:lnTo>
                <a:lnTo>
                  <a:pt x="5610" y="1189"/>
                </a:lnTo>
                <a:lnTo>
                  <a:pt x="5610" y="1189"/>
                </a:lnTo>
                <a:lnTo>
                  <a:pt x="5610" y="1189"/>
                </a:lnTo>
                <a:lnTo>
                  <a:pt x="5610" y="1189"/>
                </a:lnTo>
                <a:lnTo>
                  <a:pt x="5611" y="1189"/>
                </a:lnTo>
                <a:lnTo>
                  <a:pt x="5611" y="1189"/>
                </a:lnTo>
                <a:lnTo>
                  <a:pt x="5611" y="1189"/>
                </a:lnTo>
                <a:lnTo>
                  <a:pt x="5611" y="1189"/>
                </a:lnTo>
                <a:lnTo>
                  <a:pt x="5612" y="1189"/>
                </a:lnTo>
                <a:lnTo>
                  <a:pt x="5612" y="1189"/>
                </a:lnTo>
                <a:lnTo>
                  <a:pt x="5612" y="1189"/>
                </a:lnTo>
                <a:lnTo>
                  <a:pt x="5612" y="1189"/>
                </a:lnTo>
                <a:lnTo>
                  <a:pt x="5613" y="1189"/>
                </a:lnTo>
                <a:lnTo>
                  <a:pt x="5613" y="1189"/>
                </a:lnTo>
                <a:lnTo>
                  <a:pt x="5613" y="1189"/>
                </a:lnTo>
                <a:lnTo>
                  <a:pt x="5613" y="1189"/>
                </a:lnTo>
                <a:lnTo>
                  <a:pt x="5614" y="1189"/>
                </a:lnTo>
                <a:lnTo>
                  <a:pt x="5614" y="1189"/>
                </a:lnTo>
                <a:lnTo>
                  <a:pt x="5614" y="1189"/>
                </a:lnTo>
                <a:lnTo>
                  <a:pt x="5614" y="1189"/>
                </a:lnTo>
                <a:lnTo>
                  <a:pt x="5615" y="1189"/>
                </a:lnTo>
                <a:lnTo>
                  <a:pt x="5615" y="1189"/>
                </a:lnTo>
                <a:lnTo>
                  <a:pt x="5615" y="1189"/>
                </a:lnTo>
                <a:lnTo>
                  <a:pt x="5615" y="1189"/>
                </a:lnTo>
                <a:lnTo>
                  <a:pt x="5615" y="1189"/>
                </a:lnTo>
                <a:lnTo>
                  <a:pt x="5616" y="1189"/>
                </a:lnTo>
                <a:lnTo>
                  <a:pt x="5616" y="1189"/>
                </a:lnTo>
                <a:lnTo>
                  <a:pt x="5616" y="1189"/>
                </a:lnTo>
                <a:lnTo>
                  <a:pt x="5616" y="1189"/>
                </a:lnTo>
                <a:lnTo>
                  <a:pt x="5617" y="1189"/>
                </a:lnTo>
                <a:lnTo>
                  <a:pt x="5617" y="1189"/>
                </a:lnTo>
                <a:lnTo>
                  <a:pt x="5617" y="1189"/>
                </a:lnTo>
                <a:lnTo>
                  <a:pt x="5617" y="1189"/>
                </a:lnTo>
                <a:lnTo>
                  <a:pt x="5618" y="1189"/>
                </a:lnTo>
                <a:lnTo>
                  <a:pt x="5618" y="1189"/>
                </a:lnTo>
                <a:lnTo>
                  <a:pt x="5618" y="1189"/>
                </a:lnTo>
                <a:lnTo>
                  <a:pt x="5618" y="1189"/>
                </a:lnTo>
                <a:lnTo>
                  <a:pt x="5619" y="1189"/>
                </a:lnTo>
                <a:lnTo>
                  <a:pt x="5619" y="1189"/>
                </a:lnTo>
                <a:lnTo>
                  <a:pt x="5619" y="1189"/>
                </a:lnTo>
                <a:lnTo>
                  <a:pt x="5619" y="1189"/>
                </a:lnTo>
                <a:lnTo>
                  <a:pt x="5619" y="1189"/>
                </a:lnTo>
                <a:lnTo>
                  <a:pt x="5620" y="1189"/>
                </a:lnTo>
                <a:lnTo>
                  <a:pt x="5620" y="1189"/>
                </a:lnTo>
                <a:lnTo>
                  <a:pt x="5620" y="1189"/>
                </a:lnTo>
                <a:lnTo>
                  <a:pt x="5620" y="1189"/>
                </a:lnTo>
                <a:lnTo>
                  <a:pt x="5621" y="1189"/>
                </a:lnTo>
                <a:lnTo>
                  <a:pt x="5621" y="1189"/>
                </a:lnTo>
                <a:lnTo>
                  <a:pt x="5621" y="1189"/>
                </a:lnTo>
                <a:lnTo>
                  <a:pt x="5621" y="1189"/>
                </a:lnTo>
                <a:lnTo>
                  <a:pt x="5622" y="1189"/>
                </a:lnTo>
                <a:lnTo>
                  <a:pt x="5622" y="1189"/>
                </a:lnTo>
                <a:lnTo>
                  <a:pt x="5622" y="1189"/>
                </a:lnTo>
                <a:lnTo>
                  <a:pt x="5622" y="1189"/>
                </a:lnTo>
                <a:lnTo>
                  <a:pt x="5623" y="1189"/>
                </a:lnTo>
                <a:lnTo>
                  <a:pt x="5623" y="1189"/>
                </a:lnTo>
                <a:lnTo>
                  <a:pt x="5623" y="1189"/>
                </a:lnTo>
                <a:lnTo>
                  <a:pt x="5623" y="1189"/>
                </a:lnTo>
                <a:lnTo>
                  <a:pt x="5623" y="1189"/>
                </a:lnTo>
                <a:lnTo>
                  <a:pt x="5624" y="1189"/>
                </a:lnTo>
                <a:lnTo>
                  <a:pt x="5624" y="1189"/>
                </a:lnTo>
                <a:lnTo>
                  <a:pt x="5624" y="1189"/>
                </a:lnTo>
                <a:lnTo>
                  <a:pt x="5624" y="1189"/>
                </a:lnTo>
                <a:lnTo>
                  <a:pt x="5625" y="1189"/>
                </a:lnTo>
                <a:lnTo>
                  <a:pt x="5625" y="1189"/>
                </a:lnTo>
                <a:lnTo>
                  <a:pt x="5625" y="1189"/>
                </a:lnTo>
                <a:lnTo>
                  <a:pt x="5626" y="1189"/>
                </a:lnTo>
                <a:lnTo>
                  <a:pt x="5626" y="1189"/>
                </a:lnTo>
                <a:lnTo>
                  <a:pt x="5626" y="1189"/>
                </a:lnTo>
                <a:lnTo>
                  <a:pt x="5626" y="1189"/>
                </a:lnTo>
                <a:lnTo>
                  <a:pt x="5626" y="1189"/>
                </a:lnTo>
                <a:lnTo>
                  <a:pt x="5627" y="1189"/>
                </a:lnTo>
                <a:lnTo>
                  <a:pt x="5627" y="1189"/>
                </a:lnTo>
                <a:lnTo>
                  <a:pt x="5627" y="1189"/>
                </a:lnTo>
                <a:lnTo>
                  <a:pt x="5627" y="1189"/>
                </a:lnTo>
                <a:lnTo>
                  <a:pt x="5628" y="1189"/>
                </a:lnTo>
                <a:lnTo>
                  <a:pt x="5628" y="1189"/>
                </a:lnTo>
                <a:lnTo>
                  <a:pt x="5628" y="1189"/>
                </a:lnTo>
                <a:lnTo>
                  <a:pt x="5628" y="1189"/>
                </a:lnTo>
                <a:lnTo>
                  <a:pt x="5628" y="1189"/>
                </a:lnTo>
                <a:lnTo>
                  <a:pt x="5629" y="1189"/>
                </a:lnTo>
                <a:lnTo>
                  <a:pt x="5629" y="1189"/>
                </a:lnTo>
                <a:lnTo>
                  <a:pt x="5629" y="1189"/>
                </a:lnTo>
                <a:lnTo>
                  <a:pt x="5630" y="1189"/>
                </a:lnTo>
                <a:lnTo>
                  <a:pt x="5630" y="1189"/>
                </a:lnTo>
                <a:lnTo>
                  <a:pt x="5630" y="1189"/>
                </a:lnTo>
                <a:lnTo>
                  <a:pt x="5630" y="1189"/>
                </a:lnTo>
                <a:lnTo>
                  <a:pt x="5630" y="1189"/>
                </a:lnTo>
                <a:lnTo>
                  <a:pt x="5631" y="1189"/>
                </a:lnTo>
                <a:lnTo>
                  <a:pt x="5631" y="1189"/>
                </a:lnTo>
                <a:lnTo>
                  <a:pt x="5631" y="1189"/>
                </a:lnTo>
                <a:lnTo>
                  <a:pt x="5631" y="1189"/>
                </a:lnTo>
                <a:lnTo>
                  <a:pt x="5632" y="1189"/>
                </a:lnTo>
                <a:lnTo>
                  <a:pt x="5632" y="1189"/>
                </a:lnTo>
                <a:lnTo>
                  <a:pt x="5632" y="1189"/>
                </a:lnTo>
                <a:lnTo>
                  <a:pt x="5632" y="1189"/>
                </a:lnTo>
                <a:lnTo>
                  <a:pt x="5633" y="1189"/>
                </a:lnTo>
                <a:lnTo>
                  <a:pt x="5633" y="1189"/>
                </a:lnTo>
                <a:lnTo>
                  <a:pt x="5633" y="1189"/>
                </a:lnTo>
                <a:lnTo>
                  <a:pt x="5633" y="1189"/>
                </a:lnTo>
                <a:lnTo>
                  <a:pt x="5634" y="1189"/>
                </a:lnTo>
                <a:lnTo>
                  <a:pt x="5634" y="1189"/>
                </a:lnTo>
                <a:lnTo>
                  <a:pt x="5634" y="1189"/>
                </a:lnTo>
                <a:lnTo>
                  <a:pt x="5634" y="1189"/>
                </a:lnTo>
                <a:lnTo>
                  <a:pt x="5634" y="1189"/>
                </a:lnTo>
                <a:lnTo>
                  <a:pt x="5635" y="1189"/>
                </a:lnTo>
                <a:lnTo>
                  <a:pt x="5635" y="1189"/>
                </a:lnTo>
                <a:lnTo>
                  <a:pt x="5635" y="1189"/>
                </a:lnTo>
                <a:lnTo>
                  <a:pt x="5635" y="1189"/>
                </a:lnTo>
                <a:lnTo>
                  <a:pt x="5636" y="1189"/>
                </a:lnTo>
                <a:lnTo>
                  <a:pt x="5636" y="1189"/>
                </a:lnTo>
                <a:lnTo>
                  <a:pt x="5636" y="1189"/>
                </a:lnTo>
                <a:lnTo>
                  <a:pt x="5636" y="1189"/>
                </a:lnTo>
                <a:lnTo>
                  <a:pt x="5637" y="1189"/>
                </a:lnTo>
                <a:lnTo>
                  <a:pt x="5637" y="1189"/>
                </a:lnTo>
                <a:lnTo>
                  <a:pt x="5637" y="1189"/>
                </a:lnTo>
                <a:lnTo>
                  <a:pt x="5637" y="1189"/>
                </a:lnTo>
                <a:lnTo>
                  <a:pt x="5638" y="1189"/>
                </a:lnTo>
                <a:lnTo>
                  <a:pt x="5638" y="1189"/>
                </a:lnTo>
                <a:lnTo>
                  <a:pt x="5638" y="1189"/>
                </a:lnTo>
                <a:lnTo>
                  <a:pt x="5638" y="1189"/>
                </a:lnTo>
                <a:lnTo>
                  <a:pt x="5639" y="1189"/>
                </a:lnTo>
                <a:lnTo>
                  <a:pt x="5639" y="1189"/>
                </a:lnTo>
                <a:lnTo>
                  <a:pt x="5639" y="1189"/>
                </a:lnTo>
                <a:lnTo>
                  <a:pt x="5639" y="1189"/>
                </a:lnTo>
                <a:lnTo>
                  <a:pt x="5639" y="1189"/>
                </a:lnTo>
                <a:lnTo>
                  <a:pt x="5640" y="1189"/>
                </a:lnTo>
                <a:lnTo>
                  <a:pt x="5640" y="1189"/>
                </a:lnTo>
                <a:lnTo>
                  <a:pt x="5640" y="1189"/>
                </a:lnTo>
                <a:lnTo>
                  <a:pt x="5641" y="1189"/>
                </a:lnTo>
                <a:lnTo>
                  <a:pt x="5641" y="1189"/>
                </a:lnTo>
                <a:lnTo>
                  <a:pt x="5641" y="1189"/>
                </a:lnTo>
                <a:lnTo>
                  <a:pt x="5641" y="1189"/>
                </a:lnTo>
                <a:lnTo>
                  <a:pt x="5641" y="1189"/>
                </a:lnTo>
                <a:lnTo>
                  <a:pt x="5642" y="1189"/>
                </a:lnTo>
                <a:lnTo>
                  <a:pt x="5642" y="1189"/>
                </a:lnTo>
                <a:lnTo>
                  <a:pt x="5642" y="1189"/>
                </a:lnTo>
                <a:lnTo>
                  <a:pt x="5642" y="1189"/>
                </a:lnTo>
                <a:lnTo>
                  <a:pt x="5643" y="1189"/>
                </a:lnTo>
                <a:lnTo>
                  <a:pt x="5643" y="1189"/>
                </a:lnTo>
                <a:lnTo>
                  <a:pt x="5643" y="1189"/>
                </a:lnTo>
                <a:lnTo>
                  <a:pt x="5643" y="1189"/>
                </a:lnTo>
                <a:lnTo>
                  <a:pt x="5643" y="1189"/>
                </a:lnTo>
                <a:lnTo>
                  <a:pt x="5644" y="1189"/>
                </a:lnTo>
                <a:lnTo>
                  <a:pt x="5644" y="1189"/>
                </a:lnTo>
                <a:lnTo>
                  <a:pt x="5644" y="1189"/>
                </a:lnTo>
                <a:lnTo>
                  <a:pt x="5645" y="1189"/>
                </a:lnTo>
                <a:lnTo>
                  <a:pt x="5645" y="1189"/>
                </a:lnTo>
                <a:lnTo>
                  <a:pt x="5645" y="1189"/>
                </a:lnTo>
                <a:lnTo>
                  <a:pt x="5645" y="1189"/>
                </a:lnTo>
                <a:lnTo>
                  <a:pt x="5645" y="1189"/>
                </a:lnTo>
                <a:lnTo>
                  <a:pt x="5646" y="1189"/>
                </a:lnTo>
                <a:lnTo>
                  <a:pt x="5646" y="1189"/>
                </a:lnTo>
                <a:lnTo>
                  <a:pt x="5646" y="1189"/>
                </a:lnTo>
                <a:lnTo>
                  <a:pt x="5646" y="1189"/>
                </a:lnTo>
                <a:lnTo>
                  <a:pt x="5647" y="1189"/>
                </a:lnTo>
                <a:lnTo>
                  <a:pt x="5647" y="1189"/>
                </a:lnTo>
                <a:lnTo>
                  <a:pt x="5647" y="1189"/>
                </a:lnTo>
                <a:lnTo>
                  <a:pt x="5647" y="1189"/>
                </a:lnTo>
                <a:lnTo>
                  <a:pt x="5647" y="1189"/>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4" name="Rectangle 553">
            <a:extLst>
              <a:ext uri="{FF2B5EF4-FFF2-40B4-BE49-F238E27FC236}">
                <a16:creationId xmlns:a16="http://schemas.microsoft.com/office/drawing/2014/main" id="{9268E82D-1C43-4960-9E23-A9ACE4AA2742}"/>
              </a:ext>
            </a:extLst>
          </p:cNvPr>
          <p:cNvSpPr/>
          <p:nvPr/>
        </p:nvSpPr>
        <p:spPr>
          <a:xfrm>
            <a:off x="2276706" y="6682999"/>
            <a:ext cx="6096000" cy="200055"/>
          </a:xfrm>
          <a:prstGeom prst="rect">
            <a:avLst/>
          </a:prstGeom>
        </p:spPr>
        <p:txBody>
          <a:bodyPr>
            <a:spAutoFit/>
          </a:bodyPr>
          <a:lstStyle/>
          <a:p>
            <a:r>
              <a:rPr lang="en-US" sz="700" dirty="0"/>
              <a:t>figure;, [</a:t>
            </a:r>
            <a:r>
              <a:rPr lang="en-US" sz="700" dirty="0" err="1"/>
              <a:t>disc_dist_a</a:t>
            </a:r>
            <a:r>
              <a:rPr lang="en-US" sz="700" dirty="0"/>
              <a:t>, </a:t>
            </a:r>
            <a:r>
              <a:rPr lang="en-US" sz="700" dirty="0" err="1"/>
              <a:t>disc_loc_a</a:t>
            </a:r>
            <a:r>
              <a:rPr lang="en-US" sz="700" dirty="0"/>
              <a:t>, </a:t>
            </a:r>
            <a:r>
              <a:rPr lang="en-US" sz="700" dirty="0" err="1"/>
              <a:t>disc_nn_loc_a</a:t>
            </a:r>
            <a:r>
              <a:rPr lang="en-US" sz="700" dirty="0"/>
              <a:t>, </a:t>
            </a:r>
            <a:r>
              <a:rPr lang="en-US" sz="700" dirty="0" err="1"/>
              <a:t>disc_times</a:t>
            </a:r>
            <a:r>
              <a:rPr lang="en-US" sz="700" dirty="0"/>
              <a:t>, </a:t>
            </a:r>
            <a:r>
              <a:rPr lang="en-US" sz="700" dirty="0" err="1"/>
              <a:t>disc_misses</a:t>
            </a:r>
            <a:r>
              <a:rPr lang="en-US" sz="700" dirty="0"/>
              <a:t>] = MERLIN( machine28(1:1:end,35)  , 512, 1024, 20);</a:t>
            </a:r>
          </a:p>
        </p:txBody>
      </p:sp>
      <p:sp>
        <p:nvSpPr>
          <p:cNvPr id="555" name="Rectangle 554">
            <a:extLst>
              <a:ext uri="{FF2B5EF4-FFF2-40B4-BE49-F238E27FC236}">
                <a16:creationId xmlns:a16="http://schemas.microsoft.com/office/drawing/2014/main" id="{8D38850F-9F7B-4A15-AFCA-671C6D8D7AA5}"/>
              </a:ext>
            </a:extLst>
          </p:cNvPr>
          <p:cNvSpPr/>
          <p:nvPr/>
        </p:nvSpPr>
        <p:spPr>
          <a:xfrm>
            <a:off x="2389419" y="4079776"/>
            <a:ext cx="9232063" cy="523220"/>
          </a:xfrm>
          <a:prstGeom prst="rect">
            <a:avLst/>
          </a:prstGeom>
        </p:spPr>
        <p:txBody>
          <a:bodyPr wrap="square">
            <a:spAutoFit/>
          </a:bodyPr>
          <a:lstStyle/>
          <a:p>
            <a:r>
              <a:rPr lang="en-US" sz="1400" dirty="0"/>
              <a:t>Note that in the below, the discord may appear “early”, this is because the discord window is relatively long, we report the beginning location of the discord, and in this case, the discord signals as soon as the right side touches the anomaly.  </a:t>
            </a:r>
          </a:p>
        </p:txBody>
      </p:sp>
      <p:sp>
        <p:nvSpPr>
          <p:cNvPr id="556" name="Line 175">
            <a:extLst>
              <a:ext uri="{FF2B5EF4-FFF2-40B4-BE49-F238E27FC236}">
                <a16:creationId xmlns:a16="http://schemas.microsoft.com/office/drawing/2014/main" id="{141BB0A7-2554-494A-BF93-1AB26816EDD7}"/>
              </a:ext>
            </a:extLst>
          </p:cNvPr>
          <p:cNvSpPr>
            <a:spLocks noChangeShapeType="1"/>
          </p:cNvSpPr>
          <p:nvPr/>
        </p:nvSpPr>
        <p:spPr bwMode="auto">
          <a:xfrm>
            <a:off x="2435456" y="6527426"/>
            <a:ext cx="0" cy="9366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57" name="Rectangle 186">
            <a:extLst>
              <a:ext uri="{FF2B5EF4-FFF2-40B4-BE49-F238E27FC236}">
                <a16:creationId xmlns:a16="http://schemas.microsoft.com/office/drawing/2014/main" id="{E5DDB438-19A7-483A-B499-0BB29CF35678}"/>
              </a:ext>
            </a:extLst>
          </p:cNvPr>
          <p:cNvSpPr>
            <a:spLocks noChangeArrowheads="1"/>
          </p:cNvSpPr>
          <p:nvPr/>
        </p:nvSpPr>
        <p:spPr bwMode="auto">
          <a:xfrm>
            <a:off x="2439156" y="6654426"/>
            <a:ext cx="35266" cy="76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dirty="0">
                <a:ln>
                  <a:noFill/>
                </a:ln>
                <a:solidFill>
                  <a:srgbClr val="262626"/>
                </a:solidFill>
                <a:effectLst/>
                <a:latin typeface="Arial" panose="020B0604020202020204" pitchFamily="34" charset="0"/>
              </a:rPr>
              <a:t>0</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559" name="TextBox 558">
            <a:extLst>
              <a:ext uri="{FF2B5EF4-FFF2-40B4-BE49-F238E27FC236}">
                <a16:creationId xmlns:a16="http://schemas.microsoft.com/office/drawing/2014/main" id="{B81818BC-37DD-49DE-9808-528D8CD7F582}"/>
              </a:ext>
            </a:extLst>
          </p:cNvPr>
          <p:cNvSpPr txBox="1"/>
          <p:nvPr/>
        </p:nvSpPr>
        <p:spPr>
          <a:xfrm>
            <a:off x="66801" y="437716"/>
            <a:ext cx="5438348" cy="369332"/>
          </a:xfrm>
          <a:prstGeom prst="rect">
            <a:avLst/>
          </a:prstGeom>
          <a:noFill/>
        </p:spPr>
        <p:txBody>
          <a:bodyPr wrap="none" rtlCol="0">
            <a:spAutoFit/>
          </a:bodyPr>
          <a:lstStyle/>
          <a:p>
            <a:r>
              <a:rPr lang="en-US" dirty="0"/>
              <a:t>Time series discords work perfectly many OMNI </a:t>
            </a:r>
            <a:r>
              <a:rPr lang="en-US" sz="1800" b="0" i="0" dirty="0">
                <a:solidFill>
                  <a:srgbClr val="222222"/>
                </a:solidFill>
                <a:effectLst/>
                <a:latin typeface="Calibri" panose="020F0502020204030204" pitchFamily="34" charset="0"/>
              </a:rPr>
              <a:t>datasets</a:t>
            </a:r>
            <a:endParaRPr lang="en-US" dirty="0"/>
          </a:p>
        </p:txBody>
      </p:sp>
      <p:sp>
        <p:nvSpPr>
          <p:cNvPr id="561" name="TextBox 560">
            <a:extLst>
              <a:ext uri="{FF2B5EF4-FFF2-40B4-BE49-F238E27FC236}">
                <a16:creationId xmlns:a16="http://schemas.microsoft.com/office/drawing/2014/main" id="{4E06EF4B-52AD-4E78-ABBF-6FA11FBF9ED6}"/>
              </a:ext>
            </a:extLst>
          </p:cNvPr>
          <p:cNvSpPr txBox="1"/>
          <p:nvPr/>
        </p:nvSpPr>
        <p:spPr>
          <a:xfrm>
            <a:off x="2358240" y="2191555"/>
            <a:ext cx="8086829" cy="369332"/>
          </a:xfrm>
          <a:prstGeom prst="rect">
            <a:avLst/>
          </a:prstGeom>
          <a:noFill/>
        </p:spPr>
        <p:txBody>
          <a:bodyPr wrap="none" rtlCol="0">
            <a:spAutoFit/>
          </a:bodyPr>
          <a:lstStyle/>
          <a:p>
            <a:r>
              <a:rPr lang="en-US" dirty="0">
                <a:solidFill>
                  <a:schemeClr val="bg1">
                    <a:lumMod val="65000"/>
                  </a:schemeClr>
                </a:solidFill>
              </a:rPr>
              <a:t>The red dots shows the location of the top discord, at every length from 512 to 1024</a:t>
            </a:r>
          </a:p>
        </p:txBody>
      </p:sp>
    </p:spTree>
    <p:extLst>
      <p:ext uri="{BB962C8B-B14F-4D97-AF65-F5344CB8AC3E}">
        <p14:creationId xmlns:p14="http://schemas.microsoft.com/office/powerpoint/2010/main" val="67521527"/>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Line 6">
            <a:extLst>
              <a:ext uri="{FF2B5EF4-FFF2-40B4-BE49-F238E27FC236}">
                <a16:creationId xmlns:a16="http://schemas.microsoft.com/office/drawing/2014/main" id="{E5CF6813-57F0-4128-825A-6DD8DAC1B5C7}"/>
              </a:ext>
            </a:extLst>
          </p:cNvPr>
          <p:cNvSpPr>
            <a:spLocks noChangeShapeType="1"/>
          </p:cNvSpPr>
          <p:nvPr/>
        </p:nvSpPr>
        <p:spPr bwMode="auto">
          <a:xfrm>
            <a:off x="4484625" y="5391350"/>
            <a:ext cx="7267592"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Freeform 8">
            <a:extLst>
              <a:ext uri="{FF2B5EF4-FFF2-40B4-BE49-F238E27FC236}">
                <a16:creationId xmlns:a16="http://schemas.microsoft.com/office/drawing/2014/main" id="{27988455-988C-4741-B63E-1FC3AAB27076}"/>
              </a:ext>
            </a:extLst>
          </p:cNvPr>
          <p:cNvSpPr>
            <a:spLocks/>
          </p:cNvSpPr>
          <p:nvPr/>
        </p:nvSpPr>
        <p:spPr bwMode="auto">
          <a:xfrm>
            <a:off x="4484625" y="4787089"/>
            <a:ext cx="7267592" cy="572746"/>
          </a:xfrm>
          <a:custGeom>
            <a:avLst/>
            <a:gdLst>
              <a:gd name="T0" fmla="*/ 93 w 5945"/>
              <a:gd name="T1" fmla="*/ 533 h 674"/>
              <a:gd name="T2" fmla="*/ 189 w 5945"/>
              <a:gd name="T3" fmla="*/ 440 h 674"/>
              <a:gd name="T4" fmla="*/ 285 w 5945"/>
              <a:gd name="T5" fmla="*/ 0 h 674"/>
              <a:gd name="T6" fmla="*/ 381 w 5945"/>
              <a:gd name="T7" fmla="*/ 223 h 674"/>
              <a:gd name="T8" fmla="*/ 477 w 5945"/>
              <a:gd name="T9" fmla="*/ 54 h 674"/>
              <a:gd name="T10" fmla="*/ 574 w 5945"/>
              <a:gd name="T11" fmla="*/ 674 h 674"/>
              <a:gd name="T12" fmla="*/ 670 w 5945"/>
              <a:gd name="T13" fmla="*/ 353 h 674"/>
              <a:gd name="T14" fmla="*/ 766 w 5945"/>
              <a:gd name="T15" fmla="*/ 197 h 674"/>
              <a:gd name="T16" fmla="*/ 862 w 5945"/>
              <a:gd name="T17" fmla="*/ 673 h 674"/>
              <a:gd name="T18" fmla="*/ 958 w 5945"/>
              <a:gd name="T19" fmla="*/ 575 h 674"/>
              <a:gd name="T20" fmla="*/ 1054 w 5945"/>
              <a:gd name="T21" fmla="*/ 661 h 674"/>
              <a:gd name="T22" fmla="*/ 1151 w 5945"/>
              <a:gd name="T23" fmla="*/ 554 h 674"/>
              <a:gd name="T24" fmla="*/ 1247 w 5945"/>
              <a:gd name="T25" fmla="*/ 377 h 674"/>
              <a:gd name="T26" fmla="*/ 1343 w 5945"/>
              <a:gd name="T27" fmla="*/ 332 h 674"/>
              <a:gd name="T28" fmla="*/ 1439 w 5945"/>
              <a:gd name="T29" fmla="*/ 278 h 674"/>
              <a:gd name="T30" fmla="*/ 1535 w 5945"/>
              <a:gd name="T31" fmla="*/ 241 h 674"/>
              <a:gd name="T32" fmla="*/ 1631 w 5945"/>
              <a:gd name="T33" fmla="*/ 665 h 674"/>
              <a:gd name="T34" fmla="*/ 1728 w 5945"/>
              <a:gd name="T35" fmla="*/ 633 h 674"/>
              <a:gd name="T36" fmla="*/ 1824 w 5945"/>
              <a:gd name="T37" fmla="*/ 578 h 674"/>
              <a:gd name="T38" fmla="*/ 1920 w 5945"/>
              <a:gd name="T39" fmla="*/ 484 h 674"/>
              <a:gd name="T40" fmla="*/ 2016 w 5945"/>
              <a:gd name="T41" fmla="*/ 437 h 674"/>
              <a:gd name="T42" fmla="*/ 2112 w 5945"/>
              <a:gd name="T43" fmla="*/ 404 h 674"/>
              <a:gd name="T44" fmla="*/ 2209 w 5945"/>
              <a:gd name="T45" fmla="*/ 355 h 674"/>
              <a:gd name="T46" fmla="*/ 2305 w 5945"/>
              <a:gd name="T47" fmla="*/ 665 h 674"/>
              <a:gd name="T48" fmla="*/ 2401 w 5945"/>
              <a:gd name="T49" fmla="*/ 615 h 674"/>
              <a:gd name="T50" fmla="*/ 2497 w 5945"/>
              <a:gd name="T51" fmla="*/ 624 h 674"/>
              <a:gd name="T52" fmla="*/ 2593 w 5945"/>
              <a:gd name="T53" fmla="*/ 506 h 674"/>
              <a:gd name="T54" fmla="*/ 2689 w 5945"/>
              <a:gd name="T55" fmla="*/ 453 h 674"/>
              <a:gd name="T56" fmla="*/ 2785 w 5945"/>
              <a:gd name="T57" fmla="*/ 414 h 674"/>
              <a:gd name="T58" fmla="*/ 2882 w 5945"/>
              <a:gd name="T59" fmla="*/ 365 h 674"/>
              <a:gd name="T60" fmla="*/ 2978 w 5945"/>
              <a:gd name="T61" fmla="*/ 333 h 674"/>
              <a:gd name="T62" fmla="*/ 3074 w 5945"/>
              <a:gd name="T63" fmla="*/ 644 h 674"/>
              <a:gd name="T64" fmla="*/ 3170 w 5945"/>
              <a:gd name="T65" fmla="*/ 568 h 674"/>
              <a:gd name="T66" fmla="*/ 3266 w 5945"/>
              <a:gd name="T67" fmla="*/ 674 h 674"/>
              <a:gd name="T68" fmla="*/ 3363 w 5945"/>
              <a:gd name="T69" fmla="*/ 658 h 674"/>
              <a:gd name="T70" fmla="*/ 3459 w 5945"/>
              <a:gd name="T71" fmla="*/ 597 h 674"/>
              <a:gd name="T72" fmla="*/ 3555 w 5945"/>
              <a:gd name="T73" fmla="*/ 674 h 674"/>
              <a:gd name="T74" fmla="*/ 3651 w 5945"/>
              <a:gd name="T75" fmla="*/ 546 h 674"/>
              <a:gd name="T76" fmla="*/ 3747 w 5945"/>
              <a:gd name="T77" fmla="*/ 441 h 674"/>
              <a:gd name="T78" fmla="*/ 3844 w 5945"/>
              <a:gd name="T79" fmla="*/ 376 h 674"/>
              <a:gd name="T80" fmla="*/ 3940 w 5945"/>
              <a:gd name="T81" fmla="*/ 670 h 674"/>
              <a:gd name="T82" fmla="*/ 4036 w 5945"/>
              <a:gd name="T83" fmla="*/ 426 h 674"/>
              <a:gd name="T84" fmla="*/ 4132 w 5945"/>
              <a:gd name="T85" fmla="*/ 353 h 674"/>
              <a:gd name="T86" fmla="*/ 4228 w 5945"/>
              <a:gd name="T87" fmla="*/ 303 h 674"/>
              <a:gd name="T88" fmla="*/ 4324 w 5945"/>
              <a:gd name="T89" fmla="*/ 674 h 674"/>
              <a:gd name="T90" fmla="*/ 4420 w 5945"/>
              <a:gd name="T91" fmla="*/ 563 h 674"/>
              <a:gd name="T92" fmla="*/ 4517 w 5945"/>
              <a:gd name="T93" fmla="*/ 498 h 674"/>
              <a:gd name="T94" fmla="*/ 4613 w 5945"/>
              <a:gd name="T95" fmla="*/ 674 h 674"/>
              <a:gd name="T96" fmla="*/ 4709 w 5945"/>
              <a:gd name="T97" fmla="*/ 651 h 674"/>
              <a:gd name="T98" fmla="*/ 4805 w 5945"/>
              <a:gd name="T99" fmla="*/ 597 h 674"/>
              <a:gd name="T100" fmla="*/ 4901 w 5945"/>
              <a:gd name="T101" fmla="*/ 515 h 674"/>
              <a:gd name="T102" fmla="*/ 4998 w 5945"/>
              <a:gd name="T103" fmla="*/ 632 h 674"/>
              <a:gd name="T104" fmla="*/ 5094 w 5945"/>
              <a:gd name="T105" fmla="*/ 569 h 674"/>
              <a:gd name="T106" fmla="*/ 5190 w 5945"/>
              <a:gd name="T107" fmla="*/ 527 h 674"/>
              <a:gd name="T108" fmla="*/ 5286 w 5945"/>
              <a:gd name="T109" fmla="*/ 674 h 674"/>
              <a:gd name="T110" fmla="*/ 5382 w 5945"/>
              <a:gd name="T111" fmla="*/ 601 h 674"/>
              <a:gd name="T112" fmla="*/ 5478 w 5945"/>
              <a:gd name="T113" fmla="*/ 461 h 674"/>
              <a:gd name="T114" fmla="*/ 5575 w 5945"/>
              <a:gd name="T115" fmla="*/ 379 h 674"/>
              <a:gd name="T116" fmla="*/ 5671 w 5945"/>
              <a:gd name="T117" fmla="*/ 326 h 674"/>
              <a:gd name="T118" fmla="*/ 5767 w 5945"/>
              <a:gd name="T119" fmla="*/ 247 h 674"/>
              <a:gd name="T120" fmla="*/ 5863 w 5945"/>
              <a:gd name="T121" fmla="*/ 645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45" h="674">
                <a:moveTo>
                  <a:pt x="0" y="674"/>
                </a:moveTo>
                <a:lnTo>
                  <a:pt x="3" y="674"/>
                </a:lnTo>
                <a:lnTo>
                  <a:pt x="7" y="674"/>
                </a:lnTo>
                <a:lnTo>
                  <a:pt x="10" y="674"/>
                </a:lnTo>
                <a:lnTo>
                  <a:pt x="14" y="674"/>
                </a:lnTo>
                <a:lnTo>
                  <a:pt x="17" y="674"/>
                </a:lnTo>
                <a:lnTo>
                  <a:pt x="21" y="674"/>
                </a:lnTo>
                <a:lnTo>
                  <a:pt x="24" y="674"/>
                </a:lnTo>
                <a:lnTo>
                  <a:pt x="27" y="674"/>
                </a:lnTo>
                <a:lnTo>
                  <a:pt x="31" y="661"/>
                </a:lnTo>
                <a:lnTo>
                  <a:pt x="34" y="659"/>
                </a:lnTo>
                <a:lnTo>
                  <a:pt x="38" y="659"/>
                </a:lnTo>
                <a:lnTo>
                  <a:pt x="41" y="658"/>
                </a:lnTo>
                <a:lnTo>
                  <a:pt x="45" y="658"/>
                </a:lnTo>
                <a:lnTo>
                  <a:pt x="48" y="657"/>
                </a:lnTo>
                <a:lnTo>
                  <a:pt x="51" y="656"/>
                </a:lnTo>
                <a:lnTo>
                  <a:pt x="55" y="656"/>
                </a:lnTo>
                <a:lnTo>
                  <a:pt x="58" y="656"/>
                </a:lnTo>
                <a:lnTo>
                  <a:pt x="62" y="653"/>
                </a:lnTo>
                <a:lnTo>
                  <a:pt x="65" y="652"/>
                </a:lnTo>
                <a:lnTo>
                  <a:pt x="69" y="651"/>
                </a:lnTo>
                <a:lnTo>
                  <a:pt x="72" y="650"/>
                </a:lnTo>
                <a:lnTo>
                  <a:pt x="75" y="650"/>
                </a:lnTo>
                <a:lnTo>
                  <a:pt x="79" y="648"/>
                </a:lnTo>
                <a:lnTo>
                  <a:pt x="82" y="617"/>
                </a:lnTo>
                <a:lnTo>
                  <a:pt x="86" y="585"/>
                </a:lnTo>
                <a:lnTo>
                  <a:pt x="89" y="553"/>
                </a:lnTo>
                <a:lnTo>
                  <a:pt x="93" y="533"/>
                </a:lnTo>
                <a:lnTo>
                  <a:pt x="96" y="532"/>
                </a:lnTo>
                <a:lnTo>
                  <a:pt x="99" y="523"/>
                </a:lnTo>
                <a:lnTo>
                  <a:pt x="103" y="521"/>
                </a:lnTo>
                <a:lnTo>
                  <a:pt x="106" y="521"/>
                </a:lnTo>
                <a:lnTo>
                  <a:pt x="110" y="520"/>
                </a:lnTo>
                <a:lnTo>
                  <a:pt x="113" y="520"/>
                </a:lnTo>
                <a:lnTo>
                  <a:pt x="117" y="520"/>
                </a:lnTo>
                <a:lnTo>
                  <a:pt x="120" y="517"/>
                </a:lnTo>
                <a:lnTo>
                  <a:pt x="123" y="516"/>
                </a:lnTo>
                <a:lnTo>
                  <a:pt x="127" y="674"/>
                </a:lnTo>
                <a:lnTo>
                  <a:pt x="131" y="674"/>
                </a:lnTo>
                <a:lnTo>
                  <a:pt x="134" y="674"/>
                </a:lnTo>
                <a:lnTo>
                  <a:pt x="137" y="674"/>
                </a:lnTo>
                <a:lnTo>
                  <a:pt x="141" y="674"/>
                </a:lnTo>
                <a:lnTo>
                  <a:pt x="144" y="674"/>
                </a:lnTo>
                <a:lnTo>
                  <a:pt x="148" y="674"/>
                </a:lnTo>
                <a:lnTo>
                  <a:pt x="151" y="674"/>
                </a:lnTo>
                <a:lnTo>
                  <a:pt x="155" y="674"/>
                </a:lnTo>
                <a:lnTo>
                  <a:pt x="158" y="674"/>
                </a:lnTo>
                <a:lnTo>
                  <a:pt x="161" y="674"/>
                </a:lnTo>
                <a:lnTo>
                  <a:pt x="165" y="666"/>
                </a:lnTo>
                <a:lnTo>
                  <a:pt x="168" y="633"/>
                </a:lnTo>
                <a:lnTo>
                  <a:pt x="172" y="601"/>
                </a:lnTo>
                <a:lnTo>
                  <a:pt x="175" y="569"/>
                </a:lnTo>
                <a:lnTo>
                  <a:pt x="179" y="537"/>
                </a:lnTo>
                <a:lnTo>
                  <a:pt x="182" y="505"/>
                </a:lnTo>
                <a:lnTo>
                  <a:pt x="185" y="473"/>
                </a:lnTo>
                <a:lnTo>
                  <a:pt x="189" y="440"/>
                </a:lnTo>
                <a:lnTo>
                  <a:pt x="192" y="408"/>
                </a:lnTo>
                <a:lnTo>
                  <a:pt x="196" y="376"/>
                </a:lnTo>
                <a:lnTo>
                  <a:pt x="199" y="344"/>
                </a:lnTo>
                <a:lnTo>
                  <a:pt x="203" y="321"/>
                </a:lnTo>
                <a:lnTo>
                  <a:pt x="206" y="302"/>
                </a:lnTo>
                <a:lnTo>
                  <a:pt x="209" y="297"/>
                </a:lnTo>
                <a:lnTo>
                  <a:pt x="213" y="286"/>
                </a:lnTo>
                <a:lnTo>
                  <a:pt x="216" y="269"/>
                </a:lnTo>
                <a:lnTo>
                  <a:pt x="220" y="236"/>
                </a:lnTo>
                <a:lnTo>
                  <a:pt x="223" y="204"/>
                </a:lnTo>
                <a:lnTo>
                  <a:pt x="227" y="172"/>
                </a:lnTo>
                <a:lnTo>
                  <a:pt x="230" y="140"/>
                </a:lnTo>
                <a:lnTo>
                  <a:pt x="233" y="106"/>
                </a:lnTo>
                <a:lnTo>
                  <a:pt x="237" y="74"/>
                </a:lnTo>
                <a:lnTo>
                  <a:pt x="240" y="42"/>
                </a:lnTo>
                <a:lnTo>
                  <a:pt x="244" y="13"/>
                </a:lnTo>
                <a:lnTo>
                  <a:pt x="247" y="11"/>
                </a:lnTo>
                <a:lnTo>
                  <a:pt x="251" y="11"/>
                </a:lnTo>
                <a:lnTo>
                  <a:pt x="254" y="10"/>
                </a:lnTo>
                <a:lnTo>
                  <a:pt x="258" y="10"/>
                </a:lnTo>
                <a:lnTo>
                  <a:pt x="261" y="10"/>
                </a:lnTo>
                <a:lnTo>
                  <a:pt x="265" y="6"/>
                </a:lnTo>
                <a:lnTo>
                  <a:pt x="268" y="5"/>
                </a:lnTo>
                <a:lnTo>
                  <a:pt x="271" y="4"/>
                </a:lnTo>
                <a:lnTo>
                  <a:pt x="275" y="4"/>
                </a:lnTo>
                <a:lnTo>
                  <a:pt x="278" y="4"/>
                </a:lnTo>
                <a:lnTo>
                  <a:pt x="282" y="1"/>
                </a:lnTo>
                <a:lnTo>
                  <a:pt x="285" y="0"/>
                </a:lnTo>
                <a:lnTo>
                  <a:pt x="289" y="674"/>
                </a:lnTo>
                <a:lnTo>
                  <a:pt x="292" y="674"/>
                </a:lnTo>
                <a:lnTo>
                  <a:pt x="295" y="674"/>
                </a:lnTo>
                <a:lnTo>
                  <a:pt x="299" y="674"/>
                </a:lnTo>
                <a:lnTo>
                  <a:pt x="302" y="674"/>
                </a:lnTo>
                <a:lnTo>
                  <a:pt x="306" y="672"/>
                </a:lnTo>
                <a:lnTo>
                  <a:pt x="309" y="668"/>
                </a:lnTo>
                <a:lnTo>
                  <a:pt x="312" y="662"/>
                </a:lnTo>
                <a:lnTo>
                  <a:pt x="316" y="643"/>
                </a:lnTo>
                <a:lnTo>
                  <a:pt x="319" y="629"/>
                </a:lnTo>
                <a:lnTo>
                  <a:pt x="323" y="674"/>
                </a:lnTo>
                <a:lnTo>
                  <a:pt x="326" y="629"/>
                </a:lnTo>
                <a:lnTo>
                  <a:pt x="330" y="620"/>
                </a:lnTo>
                <a:lnTo>
                  <a:pt x="333" y="613"/>
                </a:lnTo>
                <a:lnTo>
                  <a:pt x="336" y="673"/>
                </a:lnTo>
                <a:lnTo>
                  <a:pt x="340" y="641"/>
                </a:lnTo>
                <a:lnTo>
                  <a:pt x="343" y="609"/>
                </a:lnTo>
                <a:lnTo>
                  <a:pt x="347" y="577"/>
                </a:lnTo>
                <a:lnTo>
                  <a:pt x="350" y="545"/>
                </a:lnTo>
                <a:lnTo>
                  <a:pt x="354" y="484"/>
                </a:lnTo>
                <a:lnTo>
                  <a:pt x="357" y="450"/>
                </a:lnTo>
                <a:lnTo>
                  <a:pt x="360" y="418"/>
                </a:lnTo>
                <a:lnTo>
                  <a:pt x="364" y="386"/>
                </a:lnTo>
                <a:lnTo>
                  <a:pt x="367" y="354"/>
                </a:lnTo>
                <a:lnTo>
                  <a:pt x="371" y="320"/>
                </a:lnTo>
                <a:lnTo>
                  <a:pt x="374" y="288"/>
                </a:lnTo>
                <a:lnTo>
                  <a:pt x="378" y="255"/>
                </a:lnTo>
                <a:lnTo>
                  <a:pt x="381" y="223"/>
                </a:lnTo>
                <a:lnTo>
                  <a:pt x="385" y="191"/>
                </a:lnTo>
                <a:lnTo>
                  <a:pt x="388" y="186"/>
                </a:lnTo>
                <a:lnTo>
                  <a:pt x="392" y="183"/>
                </a:lnTo>
                <a:lnTo>
                  <a:pt x="395" y="605"/>
                </a:lnTo>
                <a:lnTo>
                  <a:pt x="398" y="182"/>
                </a:lnTo>
                <a:lnTo>
                  <a:pt x="402" y="603"/>
                </a:lnTo>
                <a:lnTo>
                  <a:pt x="405" y="178"/>
                </a:lnTo>
                <a:lnTo>
                  <a:pt x="409" y="173"/>
                </a:lnTo>
                <a:lnTo>
                  <a:pt x="412" y="165"/>
                </a:lnTo>
                <a:lnTo>
                  <a:pt x="416" y="158"/>
                </a:lnTo>
                <a:lnTo>
                  <a:pt x="419" y="148"/>
                </a:lnTo>
                <a:lnTo>
                  <a:pt x="422" y="143"/>
                </a:lnTo>
                <a:lnTo>
                  <a:pt x="426" y="139"/>
                </a:lnTo>
                <a:lnTo>
                  <a:pt x="429" y="132"/>
                </a:lnTo>
                <a:lnTo>
                  <a:pt x="433" y="125"/>
                </a:lnTo>
                <a:lnTo>
                  <a:pt x="436" y="120"/>
                </a:lnTo>
                <a:lnTo>
                  <a:pt x="440" y="113"/>
                </a:lnTo>
                <a:lnTo>
                  <a:pt x="443" y="107"/>
                </a:lnTo>
                <a:lnTo>
                  <a:pt x="446" y="101"/>
                </a:lnTo>
                <a:lnTo>
                  <a:pt x="450" y="99"/>
                </a:lnTo>
                <a:lnTo>
                  <a:pt x="453" y="91"/>
                </a:lnTo>
                <a:lnTo>
                  <a:pt x="457" y="87"/>
                </a:lnTo>
                <a:lnTo>
                  <a:pt x="460" y="77"/>
                </a:lnTo>
                <a:lnTo>
                  <a:pt x="464" y="66"/>
                </a:lnTo>
                <a:lnTo>
                  <a:pt x="467" y="63"/>
                </a:lnTo>
                <a:lnTo>
                  <a:pt x="470" y="57"/>
                </a:lnTo>
                <a:lnTo>
                  <a:pt x="474" y="54"/>
                </a:lnTo>
                <a:lnTo>
                  <a:pt x="477" y="54"/>
                </a:lnTo>
                <a:lnTo>
                  <a:pt x="481" y="53"/>
                </a:lnTo>
                <a:lnTo>
                  <a:pt x="484" y="294"/>
                </a:lnTo>
                <a:lnTo>
                  <a:pt x="488" y="52"/>
                </a:lnTo>
                <a:lnTo>
                  <a:pt x="491" y="288"/>
                </a:lnTo>
                <a:lnTo>
                  <a:pt x="494" y="288"/>
                </a:lnTo>
                <a:lnTo>
                  <a:pt x="498" y="281"/>
                </a:lnTo>
                <a:lnTo>
                  <a:pt x="501" y="274"/>
                </a:lnTo>
                <a:lnTo>
                  <a:pt x="505" y="256"/>
                </a:lnTo>
                <a:lnTo>
                  <a:pt x="508" y="252"/>
                </a:lnTo>
                <a:lnTo>
                  <a:pt x="512" y="250"/>
                </a:lnTo>
                <a:lnTo>
                  <a:pt x="515" y="247"/>
                </a:lnTo>
                <a:lnTo>
                  <a:pt x="519" y="247"/>
                </a:lnTo>
                <a:lnTo>
                  <a:pt x="522" y="246"/>
                </a:lnTo>
                <a:lnTo>
                  <a:pt x="526" y="244"/>
                </a:lnTo>
                <a:lnTo>
                  <a:pt x="529" y="244"/>
                </a:lnTo>
                <a:lnTo>
                  <a:pt x="532" y="243"/>
                </a:lnTo>
                <a:lnTo>
                  <a:pt x="536" y="243"/>
                </a:lnTo>
                <a:lnTo>
                  <a:pt x="539" y="243"/>
                </a:lnTo>
                <a:lnTo>
                  <a:pt x="543" y="232"/>
                </a:lnTo>
                <a:lnTo>
                  <a:pt x="546" y="231"/>
                </a:lnTo>
                <a:lnTo>
                  <a:pt x="550" y="229"/>
                </a:lnTo>
                <a:lnTo>
                  <a:pt x="553" y="227"/>
                </a:lnTo>
                <a:lnTo>
                  <a:pt x="556" y="226"/>
                </a:lnTo>
                <a:lnTo>
                  <a:pt x="560" y="219"/>
                </a:lnTo>
                <a:lnTo>
                  <a:pt x="563" y="215"/>
                </a:lnTo>
                <a:lnTo>
                  <a:pt x="567" y="214"/>
                </a:lnTo>
                <a:lnTo>
                  <a:pt x="570" y="674"/>
                </a:lnTo>
                <a:lnTo>
                  <a:pt x="574" y="674"/>
                </a:lnTo>
                <a:lnTo>
                  <a:pt x="577" y="674"/>
                </a:lnTo>
                <a:lnTo>
                  <a:pt x="580" y="674"/>
                </a:lnTo>
                <a:lnTo>
                  <a:pt x="584" y="674"/>
                </a:lnTo>
                <a:lnTo>
                  <a:pt x="587" y="674"/>
                </a:lnTo>
                <a:lnTo>
                  <a:pt x="591" y="659"/>
                </a:lnTo>
                <a:lnTo>
                  <a:pt x="594" y="638"/>
                </a:lnTo>
                <a:lnTo>
                  <a:pt x="597" y="601"/>
                </a:lnTo>
                <a:lnTo>
                  <a:pt x="601" y="599"/>
                </a:lnTo>
                <a:lnTo>
                  <a:pt x="604" y="591"/>
                </a:lnTo>
                <a:lnTo>
                  <a:pt x="608" y="570"/>
                </a:lnTo>
                <a:lnTo>
                  <a:pt x="611" y="674"/>
                </a:lnTo>
                <a:lnTo>
                  <a:pt x="615" y="671"/>
                </a:lnTo>
                <a:lnTo>
                  <a:pt x="618" y="660"/>
                </a:lnTo>
                <a:lnTo>
                  <a:pt x="621" y="650"/>
                </a:lnTo>
                <a:lnTo>
                  <a:pt x="625" y="639"/>
                </a:lnTo>
                <a:lnTo>
                  <a:pt x="628" y="628"/>
                </a:lnTo>
                <a:lnTo>
                  <a:pt x="632" y="617"/>
                </a:lnTo>
                <a:lnTo>
                  <a:pt x="635" y="405"/>
                </a:lnTo>
                <a:lnTo>
                  <a:pt x="639" y="402"/>
                </a:lnTo>
                <a:lnTo>
                  <a:pt x="642" y="400"/>
                </a:lnTo>
                <a:lnTo>
                  <a:pt x="646" y="396"/>
                </a:lnTo>
                <a:lnTo>
                  <a:pt x="649" y="393"/>
                </a:lnTo>
                <a:lnTo>
                  <a:pt x="653" y="386"/>
                </a:lnTo>
                <a:lnTo>
                  <a:pt x="656" y="371"/>
                </a:lnTo>
                <a:lnTo>
                  <a:pt x="659" y="358"/>
                </a:lnTo>
                <a:lnTo>
                  <a:pt x="663" y="356"/>
                </a:lnTo>
                <a:lnTo>
                  <a:pt x="666" y="355"/>
                </a:lnTo>
                <a:lnTo>
                  <a:pt x="670" y="353"/>
                </a:lnTo>
                <a:lnTo>
                  <a:pt x="673" y="349"/>
                </a:lnTo>
                <a:lnTo>
                  <a:pt x="677" y="342"/>
                </a:lnTo>
                <a:lnTo>
                  <a:pt x="680" y="335"/>
                </a:lnTo>
                <a:lnTo>
                  <a:pt x="683" y="333"/>
                </a:lnTo>
                <a:lnTo>
                  <a:pt x="687" y="315"/>
                </a:lnTo>
                <a:lnTo>
                  <a:pt x="690" y="275"/>
                </a:lnTo>
                <a:lnTo>
                  <a:pt x="694" y="270"/>
                </a:lnTo>
                <a:lnTo>
                  <a:pt x="697" y="267"/>
                </a:lnTo>
                <a:lnTo>
                  <a:pt x="701" y="264"/>
                </a:lnTo>
                <a:lnTo>
                  <a:pt x="704" y="261"/>
                </a:lnTo>
                <a:lnTo>
                  <a:pt x="707" y="260"/>
                </a:lnTo>
                <a:lnTo>
                  <a:pt x="711" y="258"/>
                </a:lnTo>
                <a:lnTo>
                  <a:pt x="714" y="257"/>
                </a:lnTo>
                <a:lnTo>
                  <a:pt x="718" y="256"/>
                </a:lnTo>
                <a:lnTo>
                  <a:pt x="721" y="255"/>
                </a:lnTo>
                <a:lnTo>
                  <a:pt x="725" y="253"/>
                </a:lnTo>
                <a:lnTo>
                  <a:pt x="728" y="252"/>
                </a:lnTo>
                <a:lnTo>
                  <a:pt x="731" y="250"/>
                </a:lnTo>
                <a:lnTo>
                  <a:pt x="735" y="248"/>
                </a:lnTo>
                <a:lnTo>
                  <a:pt x="738" y="243"/>
                </a:lnTo>
                <a:lnTo>
                  <a:pt x="742" y="218"/>
                </a:lnTo>
                <a:lnTo>
                  <a:pt x="745" y="211"/>
                </a:lnTo>
                <a:lnTo>
                  <a:pt x="749" y="209"/>
                </a:lnTo>
                <a:lnTo>
                  <a:pt x="752" y="207"/>
                </a:lnTo>
                <a:lnTo>
                  <a:pt x="755" y="205"/>
                </a:lnTo>
                <a:lnTo>
                  <a:pt x="759" y="202"/>
                </a:lnTo>
                <a:lnTo>
                  <a:pt x="762" y="199"/>
                </a:lnTo>
                <a:lnTo>
                  <a:pt x="766" y="197"/>
                </a:lnTo>
                <a:lnTo>
                  <a:pt x="769" y="194"/>
                </a:lnTo>
                <a:lnTo>
                  <a:pt x="773" y="193"/>
                </a:lnTo>
                <a:lnTo>
                  <a:pt x="776" y="192"/>
                </a:lnTo>
                <a:lnTo>
                  <a:pt x="780" y="192"/>
                </a:lnTo>
                <a:lnTo>
                  <a:pt x="783" y="192"/>
                </a:lnTo>
                <a:lnTo>
                  <a:pt x="787" y="187"/>
                </a:lnTo>
                <a:lnTo>
                  <a:pt x="790" y="186"/>
                </a:lnTo>
                <a:lnTo>
                  <a:pt x="793" y="185"/>
                </a:lnTo>
                <a:lnTo>
                  <a:pt x="797" y="179"/>
                </a:lnTo>
                <a:lnTo>
                  <a:pt x="800" y="175"/>
                </a:lnTo>
                <a:lnTo>
                  <a:pt x="804" y="174"/>
                </a:lnTo>
                <a:lnTo>
                  <a:pt x="807" y="171"/>
                </a:lnTo>
                <a:lnTo>
                  <a:pt x="811" y="170"/>
                </a:lnTo>
                <a:lnTo>
                  <a:pt x="814" y="168"/>
                </a:lnTo>
                <a:lnTo>
                  <a:pt x="817" y="165"/>
                </a:lnTo>
                <a:lnTo>
                  <a:pt x="821" y="164"/>
                </a:lnTo>
                <a:lnTo>
                  <a:pt x="824" y="157"/>
                </a:lnTo>
                <a:lnTo>
                  <a:pt x="828" y="154"/>
                </a:lnTo>
                <a:lnTo>
                  <a:pt x="831" y="150"/>
                </a:lnTo>
                <a:lnTo>
                  <a:pt x="835" y="149"/>
                </a:lnTo>
                <a:lnTo>
                  <a:pt x="838" y="674"/>
                </a:lnTo>
                <a:lnTo>
                  <a:pt x="841" y="674"/>
                </a:lnTo>
                <a:lnTo>
                  <a:pt x="845" y="674"/>
                </a:lnTo>
                <a:lnTo>
                  <a:pt x="848" y="674"/>
                </a:lnTo>
                <a:lnTo>
                  <a:pt x="852" y="674"/>
                </a:lnTo>
                <a:lnTo>
                  <a:pt x="855" y="674"/>
                </a:lnTo>
                <a:lnTo>
                  <a:pt x="859" y="674"/>
                </a:lnTo>
                <a:lnTo>
                  <a:pt x="862" y="673"/>
                </a:lnTo>
                <a:lnTo>
                  <a:pt x="865" y="644"/>
                </a:lnTo>
                <a:lnTo>
                  <a:pt x="869" y="636"/>
                </a:lnTo>
                <a:lnTo>
                  <a:pt x="872" y="635"/>
                </a:lnTo>
                <a:lnTo>
                  <a:pt x="876" y="633"/>
                </a:lnTo>
                <a:lnTo>
                  <a:pt x="879" y="631"/>
                </a:lnTo>
                <a:lnTo>
                  <a:pt x="883" y="629"/>
                </a:lnTo>
                <a:lnTo>
                  <a:pt x="886" y="627"/>
                </a:lnTo>
                <a:lnTo>
                  <a:pt x="890" y="625"/>
                </a:lnTo>
                <a:lnTo>
                  <a:pt x="893" y="621"/>
                </a:lnTo>
                <a:lnTo>
                  <a:pt x="897" y="619"/>
                </a:lnTo>
                <a:lnTo>
                  <a:pt x="900" y="616"/>
                </a:lnTo>
                <a:lnTo>
                  <a:pt x="903" y="610"/>
                </a:lnTo>
                <a:lnTo>
                  <a:pt x="907" y="607"/>
                </a:lnTo>
                <a:lnTo>
                  <a:pt x="910" y="606"/>
                </a:lnTo>
                <a:lnTo>
                  <a:pt x="914" y="606"/>
                </a:lnTo>
                <a:lnTo>
                  <a:pt x="917" y="603"/>
                </a:lnTo>
                <a:lnTo>
                  <a:pt x="921" y="600"/>
                </a:lnTo>
                <a:lnTo>
                  <a:pt x="924" y="599"/>
                </a:lnTo>
                <a:lnTo>
                  <a:pt x="927" y="594"/>
                </a:lnTo>
                <a:lnTo>
                  <a:pt x="931" y="590"/>
                </a:lnTo>
                <a:lnTo>
                  <a:pt x="934" y="588"/>
                </a:lnTo>
                <a:lnTo>
                  <a:pt x="938" y="586"/>
                </a:lnTo>
                <a:lnTo>
                  <a:pt x="941" y="584"/>
                </a:lnTo>
                <a:lnTo>
                  <a:pt x="944" y="582"/>
                </a:lnTo>
                <a:lnTo>
                  <a:pt x="948" y="579"/>
                </a:lnTo>
                <a:lnTo>
                  <a:pt x="951" y="577"/>
                </a:lnTo>
                <a:lnTo>
                  <a:pt x="955" y="576"/>
                </a:lnTo>
                <a:lnTo>
                  <a:pt x="958" y="575"/>
                </a:lnTo>
                <a:lnTo>
                  <a:pt x="962" y="575"/>
                </a:lnTo>
                <a:lnTo>
                  <a:pt x="965" y="575"/>
                </a:lnTo>
                <a:lnTo>
                  <a:pt x="968" y="572"/>
                </a:lnTo>
                <a:lnTo>
                  <a:pt x="972" y="571"/>
                </a:lnTo>
                <a:lnTo>
                  <a:pt x="975" y="568"/>
                </a:lnTo>
                <a:lnTo>
                  <a:pt x="979" y="567"/>
                </a:lnTo>
                <a:lnTo>
                  <a:pt x="982" y="563"/>
                </a:lnTo>
                <a:lnTo>
                  <a:pt x="986" y="562"/>
                </a:lnTo>
                <a:lnTo>
                  <a:pt x="989" y="560"/>
                </a:lnTo>
                <a:lnTo>
                  <a:pt x="992" y="560"/>
                </a:lnTo>
                <a:lnTo>
                  <a:pt x="996" y="559"/>
                </a:lnTo>
                <a:lnTo>
                  <a:pt x="999" y="559"/>
                </a:lnTo>
                <a:lnTo>
                  <a:pt x="1003" y="559"/>
                </a:lnTo>
                <a:lnTo>
                  <a:pt x="1006" y="555"/>
                </a:lnTo>
                <a:lnTo>
                  <a:pt x="1010" y="554"/>
                </a:lnTo>
                <a:lnTo>
                  <a:pt x="1013" y="550"/>
                </a:lnTo>
                <a:lnTo>
                  <a:pt x="1017" y="548"/>
                </a:lnTo>
                <a:lnTo>
                  <a:pt x="1020" y="546"/>
                </a:lnTo>
                <a:lnTo>
                  <a:pt x="1024" y="542"/>
                </a:lnTo>
                <a:lnTo>
                  <a:pt x="1027" y="541"/>
                </a:lnTo>
                <a:lnTo>
                  <a:pt x="1030" y="539"/>
                </a:lnTo>
                <a:lnTo>
                  <a:pt x="1034" y="537"/>
                </a:lnTo>
                <a:lnTo>
                  <a:pt x="1037" y="534"/>
                </a:lnTo>
                <a:lnTo>
                  <a:pt x="1041" y="674"/>
                </a:lnTo>
                <a:lnTo>
                  <a:pt x="1044" y="674"/>
                </a:lnTo>
                <a:lnTo>
                  <a:pt x="1048" y="674"/>
                </a:lnTo>
                <a:lnTo>
                  <a:pt x="1051" y="674"/>
                </a:lnTo>
                <a:lnTo>
                  <a:pt x="1054" y="661"/>
                </a:lnTo>
                <a:lnTo>
                  <a:pt x="1058" y="657"/>
                </a:lnTo>
                <a:lnTo>
                  <a:pt x="1061" y="656"/>
                </a:lnTo>
                <a:lnTo>
                  <a:pt x="1065" y="674"/>
                </a:lnTo>
                <a:lnTo>
                  <a:pt x="1068" y="674"/>
                </a:lnTo>
                <a:lnTo>
                  <a:pt x="1072" y="672"/>
                </a:lnTo>
                <a:lnTo>
                  <a:pt x="1075" y="670"/>
                </a:lnTo>
                <a:lnTo>
                  <a:pt x="1078" y="666"/>
                </a:lnTo>
                <a:lnTo>
                  <a:pt x="1082" y="665"/>
                </a:lnTo>
                <a:lnTo>
                  <a:pt x="1085" y="660"/>
                </a:lnTo>
                <a:lnTo>
                  <a:pt x="1089" y="658"/>
                </a:lnTo>
                <a:lnTo>
                  <a:pt x="1092" y="654"/>
                </a:lnTo>
                <a:lnTo>
                  <a:pt x="1096" y="652"/>
                </a:lnTo>
                <a:lnTo>
                  <a:pt x="1099" y="649"/>
                </a:lnTo>
                <a:lnTo>
                  <a:pt x="1102" y="647"/>
                </a:lnTo>
                <a:lnTo>
                  <a:pt x="1106" y="644"/>
                </a:lnTo>
                <a:lnTo>
                  <a:pt x="1109" y="643"/>
                </a:lnTo>
                <a:lnTo>
                  <a:pt x="1113" y="640"/>
                </a:lnTo>
                <a:lnTo>
                  <a:pt x="1116" y="638"/>
                </a:lnTo>
                <a:lnTo>
                  <a:pt x="1120" y="632"/>
                </a:lnTo>
                <a:lnTo>
                  <a:pt x="1123" y="631"/>
                </a:lnTo>
                <a:lnTo>
                  <a:pt x="1126" y="630"/>
                </a:lnTo>
                <a:lnTo>
                  <a:pt x="1130" y="627"/>
                </a:lnTo>
                <a:lnTo>
                  <a:pt x="1133" y="624"/>
                </a:lnTo>
                <a:lnTo>
                  <a:pt x="1137" y="618"/>
                </a:lnTo>
                <a:lnTo>
                  <a:pt x="1140" y="615"/>
                </a:lnTo>
                <a:lnTo>
                  <a:pt x="1144" y="571"/>
                </a:lnTo>
                <a:lnTo>
                  <a:pt x="1147" y="562"/>
                </a:lnTo>
                <a:lnTo>
                  <a:pt x="1151" y="554"/>
                </a:lnTo>
                <a:lnTo>
                  <a:pt x="1154" y="528"/>
                </a:lnTo>
                <a:lnTo>
                  <a:pt x="1158" y="496"/>
                </a:lnTo>
                <a:lnTo>
                  <a:pt x="1161" y="464"/>
                </a:lnTo>
                <a:lnTo>
                  <a:pt x="1164" y="436"/>
                </a:lnTo>
                <a:lnTo>
                  <a:pt x="1168" y="427"/>
                </a:lnTo>
                <a:lnTo>
                  <a:pt x="1171" y="422"/>
                </a:lnTo>
                <a:lnTo>
                  <a:pt x="1175" y="421"/>
                </a:lnTo>
                <a:lnTo>
                  <a:pt x="1178" y="411"/>
                </a:lnTo>
                <a:lnTo>
                  <a:pt x="1182" y="404"/>
                </a:lnTo>
                <a:lnTo>
                  <a:pt x="1185" y="401"/>
                </a:lnTo>
                <a:lnTo>
                  <a:pt x="1188" y="398"/>
                </a:lnTo>
                <a:lnTo>
                  <a:pt x="1192" y="397"/>
                </a:lnTo>
                <a:lnTo>
                  <a:pt x="1195" y="392"/>
                </a:lnTo>
                <a:lnTo>
                  <a:pt x="1199" y="391"/>
                </a:lnTo>
                <a:lnTo>
                  <a:pt x="1202" y="390"/>
                </a:lnTo>
                <a:lnTo>
                  <a:pt x="1206" y="389"/>
                </a:lnTo>
                <a:lnTo>
                  <a:pt x="1209" y="388"/>
                </a:lnTo>
                <a:lnTo>
                  <a:pt x="1212" y="387"/>
                </a:lnTo>
                <a:lnTo>
                  <a:pt x="1216" y="386"/>
                </a:lnTo>
                <a:lnTo>
                  <a:pt x="1219" y="385"/>
                </a:lnTo>
                <a:lnTo>
                  <a:pt x="1223" y="384"/>
                </a:lnTo>
                <a:lnTo>
                  <a:pt x="1226" y="383"/>
                </a:lnTo>
                <a:lnTo>
                  <a:pt x="1230" y="382"/>
                </a:lnTo>
                <a:lnTo>
                  <a:pt x="1233" y="381"/>
                </a:lnTo>
                <a:lnTo>
                  <a:pt x="1236" y="380"/>
                </a:lnTo>
                <a:lnTo>
                  <a:pt x="1240" y="379"/>
                </a:lnTo>
                <a:lnTo>
                  <a:pt x="1243" y="378"/>
                </a:lnTo>
                <a:lnTo>
                  <a:pt x="1247" y="377"/>
                </a:lnTo>
                <a:lnTo>
                  <a:pt x="1250" y="375"/>
                </a:lnTo>
                <a:lnTo>
                  <a:pt x="1253" y="375"/>
                </a:lnTo>
                <a:lnTo>
                  <a:pt x="1257" y="374"/>
                </a:lnTo>
                <a:lnTo>
                  <a:pt x="1260" y="373"/>
                </a:lnTo>
                <a:lnTo>
                  <a:pt x="1264" y="372"/>
                </a:lnTo>
                <a:lnTo>
                  <a:pt x="1267" y="371"/>
                </a:lnTo>
                <a:lnTo>
                  <a:pt x="1271" y="370"/>
                </a:lnTo>
                <a:lnTo>
                  <a:pt x="1274" y="368"/>
                </a:lnTo>
                <a:lnTo>
                  <a:pt x="1278" y="366"/>
                </a:lnTo>
                <a:lnTo>
                  <a:pt x="1281" y="364"/>
                </a:lnTo>
                <a:lnTo>
                  <a:pt x="1285" y="363"/>
                </a:lnTo>
                <a:lnTo>
                  <a:pt x="1288" y="361"/>
                </a:lnTo>
                <a:lnTo>
                  <a:pt x="1291" y="359"/>
                </a:lnTo>
                <a:lnTo>
                  <a:pt x="1295" y="358"/>
                </a:lnTo>
                <a:lnTo>
                  <a:pt x="1298" y="354"/>
                </a:lnTo>
                <a:lnTo>
                  <a:pt x="1302" y="353"/>
                </a:lnTo>
                <a:lnTo>
                  <a:pt x="1305" y="352"/>
                </a:lnTo>
                <a:lnTo>
                  <a:pt x="1309" y="349"/>
                </a:lnTo>
                <a:lnTo>
                  <a:pt x="1312" y="348"/>
                </a:lnTo>
                <a:lnTo>
                  <a:pt x="1315" y="346"/>
                </a:lnTo>
                <a:lnTo>
                  <a:pt x="1319" y="345"/>
                </a:lnTo>
                <a:lnTo>
                  <a:pt x="1322" y="343"/>
                </a:lnTo>
                <a:lnTo>
                  <a:pt x="1326" y="338"/>
                </a:lnTo>
                <a:lnTo>
                  <a:pt x="1329" y="337"/>
                </a:lnTo>
                <a:lnTo>
                  <a:pt x="1333" y="336"/>
                </a:lnTo>
                <a:lnTo>
                  <a:pt x="1336" y="334"/>
                </a:lnTo>
                <a:lnTo>
                  <a:pt x="1339" y="332"/>
                </a:lnTo>
                <a:lnTo>
                  <a:pt x="1343" y="332"/>
                </a:lnTo>
                <a:lnTo>
                  <a:pt x="1346" y="331"/>
                </a:lnTo>
                <a:lnTo>
                  <a:pt x="1350" y="328"/>
                </a:lnTo>
                <a:lnTo>
                  <a:pt x="1353" y="326"/>
                </a:lnTo>
                <a:lnTo>
                  <a:pt x="1357" y="325"/>
                </a:lnTo>
                <a:lnTo>
                  <a:pt x="1360" y="324"/>
                </a:lnTo>
                <a:lnTo>
                  <a:pt x="1363" y="323"/>
                </a:lnTo>
                <a:lnTo>
                  <a:pt x="1367" y="322"/>
                </a:lnTo>
                <a:lnTo>
                  <a:pt x="1370" y="320"/>
                </a:lnTo>
                <a:lnTo>
                  <a:pt x="1374" y="319"/>
                </a:lnTo>
                <a:lnTo>
                  <a:pt x="1377" y="317"/>
                </a:lnTo>
                <a:lnTo>
                  <a:pt x="1381" y="315"/>
                </a:lnTo>
                <a:lnTo>
                  <a:pt x="1384" y="313"/>
                </a:lnTo>
                <a:lnTo>
                  <a:pt x="1387" y="312"/>
                </a:lnTo>
                <a:lnTo>
                  <a:pt x="1391" y="311"/>
                </a:lnTo>
                <a:lnTo>
                  <a:pt x="1394" y="310"/>
                </a:lnTo>
                <a:lnTo>
                  <a:pt x="1398" y="309"/>
                </a:lnTo>
                <a:lnTo>
                  <a:pt x="1401" y="307"/>
                </a:lnTo>
                <a:lnTo>
                  <a:pt x="1405" y="306"/>
                </a:lnTo>
                <a:lnTo>
                  <a:pt x="1408" y="304"/>
                </a:lnTo>
                <a:lnTo>
                  <a:pt x="1412" y="298"/>
                </a:lnTo>
                <a:lnTo>
                  <a:pt x="1415" y="297"/>
                </a:lnTo>
                <a:lnTo>
                  <a:pt x="1419" y="291"/>
                </a:lnTo>
                <a:lnTo>
                  <a:pt x="1422" y="287"/>
                </a:lnTo>
                <a:lnTo>
                  <a:pt x="1425" y="285"/>
                </a:lnTo>
                <a:lnTo>
                  <a:pt x="1429" y="283"/>
                </a:lnTo>
                <a:lnTo>
                  <a:pt x="1432" y="282"/>
                </a:lnTo>
                <a:lnTo>
                  <a:pt x="1436" y="279"/>
                </a:lnTo>
                <a:lnTo>
                  <a:pt x="1439" y="278"/>
                </a:lnTo>
                <a:lnTo>
                  <a:pt x="1443" y="278"/>
                </a:lnTo>
                <a:lnTo>
                  <a:pt x="1446" y="277"/>
                </a:lnTo>
                <a:lnTo>
                  <a:pt x="1449" y="273"/>
                </a:lnTo>
                <a:lnTo>
                  <a:pt x="1453" y="272"/>
                </a:lnTo>
                <a:lnTo>
                  <a:pt x="1456" y="271"/>
                </a:lnTo>
                <a:lnTo>
                  <a:pt x="1460" y="270"/>
                </a:lnTo>
                <a:lnTo>
                  <a:pt x="1463" y="269"/>
                </a:lnTo>
                <a:lnTo>
                  <a:pt x="1467" y="268"/>
                </a:lnTo>
                <a:lnTo>
                  <a:pt x="1470" y="268"/>
                </a:lnTo>
                <a:lnTo>
                  <a:pt x="1473" y="266"/>
                </a:lnTo>
                <a:lnTo>
                  <a:pt x="1477" y="265"/>
                </a:lnTo>
                <a:lnTo>
                  <a:pt x="1480" y="264"/>
                </a:lnTo>
                <a:lnTo>
                  <a:pt x="1484" y="263"/>
                </a:lnTo>
                <a:lnTo>
                  <a:pt x="1487" y="262"/>
                </a:lnTo>
                <a:lnTo>
                  <a:pt x="1491" y="261"/>
                </a:lnTo>
                <a:lnTo>
                  <a:pt x="1494" y="260"/>
                </a:lnTo>
                <a:lnTo>
                  <a:pt x="1497" y="259"/>
                </a:lnTo>
                <a:lnTo>
                  <a:pt x="1501" y="258"/>
                </a:lnTo>
                <a:lnTo>
                  <a:pt x="1504" y="257"/>
                </a:lnTo>
                <a:lnTo>
                  <a:pt x="1508" y="256"/>
                </a:lnTo>
                <a:lnTo>
                  <a:pt x="1511" y="255"/>
                </a:lnTo>
                <a:lnTo>
                  <a:pt x="1515" y="254"/>
                </a:lnTo>
                <a:lnTo>
                  <a:pt x="1518" y="253"/>
                </a:lnTo>
                <a:lnTo>
                  <a:pt x="1521" y="252"/>
                </a:lnTo>
                <a:lnTo>
                  <a:pt x="1525" y="250"/>
                </a:lnTo>
                <a:lnTo>
                  <a:pt x="1529" y="246"/>
                </a:lnTo>
                <a:lnTo>
                  <a:pt x="1532" y="244"/>
                </a:lnTo>
                <a:lnTo>
                  <a:pt x="1535" y="241"/>
                </a:lnTo>
                <a:lnTo>
                  <a:pt x="1539" y="238"/>
                </a:lnTo>
                <a:lnTo>
                  <a:pt x="1542" y="235"/>
                </a:lnTo>
                <a:lnTo>
                  <a:pt x="1546" y="235"/>
                </a:lnTo>
                <a:lnTo>
                  <a:pt x="1549" y="234"/>
                </a:lnTo>
                <a:lnTo>
                  <a:pt x="1553" y="234"/>
                </a:lnTo>
                <a:lnTo>
                  <a:pt x="1556" y="234"/>
                </a:lnTo>
                <a:lnTo>
                  <a:pt x="1559" y="233"/>
                </a:lnTo>
                <a:lnTo>
                  <a:pt x="1563" y="233"/>
                </a:lnTo>
                <a:lnTo>
                  <a:pt x="1566" y="233"/>
                </a:lnTo>
                <a:lnTo>
                  <a:pt x="1570" y="226"/>
                </a:lnTo>
                <a:lnTo>
                  <a:pt x="1573" y="225"/>
                </a:lnTo>
                <a:lnTo>
                  <a:pt x="1577" y="674"/>
                </a:lnTo>
                <a:lnTo>
                  <a:pt x="1580" y="674"/>
                </a:lnTo>
                <a:lnTo>
                  <a:pt x="1583" y="674"/>
                </a:lnTo>
                <a:lnTo>
                  <a:pt x="1587" y="674"/>
                </a:lnTo>
                <a:lnTo>
                  <a:pt x="1590" y="674"/>
                </a:lnTo>
                <a:lnTo>
                  <a:pt x="1594" y="674"/>
                </a:lnTo>
                <a:lnTo>
                  <a:pt x="1597" y="674"/>
                </a:lnTo>
                <a:lnTo>
                  <a:pt x="1600" y="674"/>
                </a:lnTo>
                <a:lnTo>
                  <a:pt x="1604" y="673"/>
                </a:lnTo>
                <a:lnTo>
                  <a:pt x="1607" y="672"/>
                </a:lnTo>
                <a:lnTo>
                  <a:pt x="1611" y="671"/>
                </a:lnTo>
                <a:lnTo>
                  <a:pt x="1614" y="670"/>
                </a:lnTo>
                <a:lnTo>
                  <a:pt x="1618" y="669"/>
                </a:lnTo>
                <a:lnTo>
                  <a:pt x="1621" y="668"/>
                </a:lnTo>
                <a:lnTo>
                  <a:pt x="1624" y="667"/>
                </a:lnTo>
                <a:lnTo>
                  <a:pt x="1628" y="666"/>
                </a:lnTo>
                <a:lnTo>
                  <a:pt x="1631" y="665"/>
                </a:lnTo>
                <a:lnTo>
                  <a:pt x="1635" y="664"/>
                </a:lnTo>
                <a:lnTo>
                  <a:pt x="1638" y="662"/>
                </a:lnTo>
                <a:lnTo>
                  <a:pt x="1642" y="662"/>
                </a:lnTo>
                <a:lnTo>
                  <a:pt x="1645" y="661"/>
                </a:lnTo>
                <a:lnTo>
                  <a:pt x="1649" y="660"/>
                </a:lnTo>
                <a:lnTo>
                  <a:pt x="1652" y="659"/>
                </a:lnTo>
                <a:lnTo>
                  <a:pt x="1656" y="658"/>
                </a:lnTo>
                <a:lnTo>
                  <a:pt x="1659" y="656"/>
                </a:lnTo>
                <a:lnTo>
                  <a:pt x="1662" y="656"/>
                </a:lnTo>
                <a:lnTo>
                  <a:pt x="1666" y="655"/>
                </a:lnTo>
                <a:lnTo>
                  <a:pt x="1669" y="654"/>
                </a:lnTo>
                <a:lnTo>
                  <a:pt x="1673" y="653"/>
                </a:lnTo>
                <a:lnTo>
                  <a:pt x="1676" y="651"/>
                </a:lnTo>
                <a:lnTo>
                  <a:pt x="1680" y="650"/>
                </a:lnTo>
                <a:lnTo>
                  <a:pt x="1683" y="649"/>
                </a:lnTo>
                <a:lnTo>
                  <a:pt x="1686" y="648"/>
                </a:lnTo>
                <a:lnTo>
                  <a:pt x="1690" y="647"/>
                </a:lnTo>
                <a:lnTo>
                  <a:pt x="1693" y="646"/>
                </a:lnTo>
                <a:lnTo>
                  <a:pt x="1697" y="645"/>
                </a:lnTo>
                <a:lnTo>
                  <a:pt x="1700" y="643"/>
                </a:lnTo>
                <a:lnTo>
                  <a:pt x="1704" y="642"/>
                </a:lnTo>
                <a:lnTo>
                  <a:pt x="1707" y="641"/>
                </a:lnTo>
                <a:lnTo>
                  <a:pt x="1710" y="639"/>
                </a:lnTo>
                <a:lnTo>
                  <a:pt x="1714" y="638"/>
                </a:lnTo>
                <a:lnTo>
                  <a:pt x="1717" y="637"/>
                </a:lnTo>
                <a:lnTo>
                  <a:pt x="1721" y="636"/>
                </a:lnTo>
                <a:lnTo>
                  <a:pt x="1724" y="635"/>
                </a:lnTo>
                <a:lnTo>
                  <a:pt x="1728" y="633"/>
                </a:lnTo>
                <a:lnTo>
                  <a:pt x="1731" y="632"/>
                </a:lnTo>
                <a:lnTo>
                  <a:pt x="1734" y="632"/>
                </a:lnTo>
                <a:lnTo>
                  <a:pt x="1738" y="631"/>
                </a:lnTo>
                <a:lnTo>
                  <a:pt x="1741" y="630"/>
                </a:lnTo>
                <a:lnTo>
                  <a:pt x="1745" y="626"/>
                </a:lnTo>
                <a:lnTo>
                  <a:pt x="1748" y="623"/>
                </a:lnTo>
                <a:lnTo>
                  <a:pt x="1752" y="622"/>
                </a:lnTo>
                <a:lnTo>
                  <a:pt x="1755" y="616"/>
                </a:lnTo>
                <a:lnTo>
                  <a:pt x="1758" y="615"/>
                </a:lnTo>
                <a:lnTo>
                  <a:pt x="1762" y="615"/>
                </a:lnTo>
                <a:lnTo>
                  <a:pt x="1765" y="614"/>
                </a:lnTo>
                <a:lnTo>
                  <a:pt x="1769" y="612"/>
                </a:lnTo>
                <a:lnTo>
                  <a:pt x="1772" y="612"/>
                </a:lnTo>
                <a:lnTo>
                  <a:pt x="1776" y="611"/>
                </a:lnTo>
                <a:lnTo>
                  <a:pt x="1779" y="609"/>
                </a:lnTo>
                <a:lnTo>
                  <a:pt x="1783" y="608"/>
                </a:lnTo>
                <a:lnTo>
                  <a:pt x="1786" y="608"/>
                </a:lnTo>
                <a:lnTo>
                  <a:pt x="1790" y="607"/>
                </a:lnTo>
                <a:lnTo>
                  <a:pt x="1793" y="603"/>
                </a:lnTo>
                <a:lnTo>
                  <a:pt x="1796" y="600"/>
                </a:lnTo>
                <a:lnTo>
                  <a:pt x="1800" y="597"/>
                </a:lnTo>
                <a:lnTo>
                  <a:pt x="1803" y="594"/>
                </a:lnTo>
                <a:lnTo>
                  <a:pt x="1807" y="591"/>
                </a:lnTo>
                <a:lnTo>
                  <a:pt x="1810" y="583"/>
                </a:lnTo>
                <a:lnTo>
                  <a:pt x="1814" y="582"/>
                </a:lnTo>
                <a:lnTo>
                  <a:pt x="1817" y="582"/>
                </a:lnTo>
                <a:lnTo>
                  <a:pt x="1820" y="580"/>
                </a:lnTo>
                <a:lnTo>
                  <a:pt x="1824" y="578"/>
                </a:lnTo>
                <a:lnTo>
                  <a:pt x="1827" y="570"/>
                </a:lnTo>
                <a:lnTo>
                  <a:pt x="1831" y="568"/>
                </a:lnTo>
                <a:lnTo>
                  <a:pt x="1834" y="527"/>
                </a:lnTo>
                <a:lnTo>
                  <a:pt x="1838" y="522"/>
                </a:lnTo>
                <a:lnTo>
                  <a:pt x="1841" y="519"/>
                </a:lnTo>
                <a:lnTo>
                  <a:pt x="1844" y="518"/>
                </a:lnTo>
                <a:lnTo>
                  <a:pt x="1848" y="510"/>
                </a:lnTo>
                <a:lnTo>
                  <a:pt x="1851" y="509"/>
                </a:lnTo>
                <a:lnTo>
                  <a:pt x="1855" y="507"/>
                </a:lnTo>
                <a:lnTo>
                  <a:pt x="1858" y="506"/>
                </a:lnTo>
                <a:lnTo>
                  <a:pt x="1862" y="504"/>
                </a:lnTo>
                <a:lnTo>
                  <a:pt x="1865" y="502"/>
                </a:lnTo>
                <a:lnTo>
                  <a:pt x="1868" y="502"/>
                </a:lnTo>
                <a:lnTo>
                  <a:pt x="1872" y="501"/>
                </a:lnTo>
                <a:lnTo>
                  <a:pt x="1875" y="499"/>
                </a:lnTo>
                <a:lnTo>
                  <a:pt x="1879" y="498"/>
                </a:lnTo>
                <a:lnTo>
                  <a:pt x="1882" y="497"/>
                </a:lnTo>
                <a:lnTo>
                  <a:pt x="1885" y="496"/>
                </a:lnTo>
                <a:lnTo>
                  <a:pt x="1889" y="495"/>
                </a:lnTo>
                <a:lnTo>
                  <a:pt x="1892" y="494"/>
                </a:lnTo>
                <a:lnTo>
                  <a:pt x="1896" y="493"/>
                </a:lnTo>
                <a:lnTo>
                  <a:pt x="1899" y="491"/>
                </a:lnTo>
                <a:lnTo>
                  <a:pt x="1903" y="490"/>
                </a:lnTo>
                <a:lnTo>
                  <a:pt x="1906" y="489"/>
                </a:lnTo>
                <a:lnTo>
                  <a:pt x="1910" y="488"/>
                </a:lnTo>
                <a:lnTo>
                  <a:pt x="1913" y="487"/>
                </a:lnTo>
                <a:lnTo>
                  <a:pt x="1917" y="486"/>
                </a:lnTo>
                <a:lnTo>
                  <a:pt x="1920" y="484"/>
                </a:lnTo>
                <a:lnTo>
                  <a:pt x="1923" y="483"/>
                </a:lnTo>
                <a:lnTo>
                  <a:pt x="1927" y="483"/>
                </a:lnTo>
                <a:lnTo>
                  <a:pt x="1930" y="481"/>
                </a:lnTo>
                <a:lnTo>
                  <a:pt x="1934" y="480"/>
                </a:lnTo>
                <a:lnTo>
                  <a:pt x="1937" y="479"/>
                </a:lnTo>
                <a:lnTo>
                  <a:pt x="1941" y="478"/>
                </a:lnTo>
                <a:lnTo>
                  <a:pt x="1944" y="477"/>
                </a:lnTo>
                <a:lnTo>
                  <a:pt x="1947" y="475"/>
                </a:lnTo>
                <a:lnTo>
                  <a:pt x="1951" y="474"/>
                </a:lnTo>
                <a:lnTo>
                  <a:pt x="1954" y="473"/>
                </a:lnTo>
                <a:lnTo>
                  <a:pt x="1958" y="472"/>
                </a:lnTo>
                <a:lnTo>
                  <a:pt x="1961" y="471"/>
                </a:lnTo>
                <a:lnTo>
                  <a:pt x="1965" y="469"/>
                </a:lnTo>
                <a:lnTo>
                  <a:pt x="1968" y="469"/>
                </a:lnTo>
                <a:lnTo>
                  <a:pt x="1971" y="467"/>
                </a:lnTo>
                <a:lnTo>
                  <a:pt x="1975" y="466"/>
                </a:lnTo>
                <a:lnTo>
                  <a:pt x="1978" y="465"/>
                </a:lnTo>
                <a:lnTo>
                  <a:pt x="1982" y="464"/>
                </a:lnTo>
                <a:lnTo>
                  <a:pt x="1985" y="463"/>
                </a:lnTo>
                <a:lnTo>
                  <a:pt x="1989" y="461"/>
                </a:lnTo>
                <a:lnTo>
                  <a:pt x="1992" y="457"/>
                </a:lnTo>
                <a:lnTo>
                  <a:pt x="1995" y="449"/>
                </a:lnTo>
                <a:lnTo>
                  <a:pt x="1999" y="448"/>
                </a:lnTo>
                <a:lnTo>
                  <a:pt x="2002" y="446"/>
                </a:lnTo>
                <a:lnTo>
                  <a:pt x="2006" y="443"/>
                </a:lnTo>
                <a:lnTo>
                  <a:pt x="2009" y="441"/>
                </a:lnTo>
                <a:lnTo>
                  <a:pt x="2013" y="440"/>
                </a:lnTo>
                <a:lnTo>
                  <a:pt x="2016" y="437"/>
                </a:lnTo>
                <a:lnTo>
                  <a:pt x="2019" y="437"/>
                </a:lnTo>
                <a:lnTo>
                  <a:pt x="2023" y="436"/>
                </a:lnTo>
                <a:lnTo>
                  <a:pt x="2026" y="435"/>
                </a:lnTo>
                <a:lnTo>
                  <a:pt x="2030" y="434"/>
                </a:lnTo>
                <a:lnTo>
                  <a:pt x="2033" y="433"/>
                </a:lnTo>
                <a:lnTo>
                  <a:pt x="2037" y="431"/>
                </a:lnTo>
                <a:lnTo>
                  <a:pt x="2040" y="431"/>
                </a:lnTo>
                <a:lnTo>
                  <a:pt x="2044" y="429"/>
                </a:lnTo>
                <a:lnTo>
                  <a:pt x="2047" y="428"/>
                </a:lnTo>
                <a:lnTo>
                  <a:pt x="2051" y="426"/>
                </a:lnTo>
                <a:lnTo>
                  <a:pt x="2054" y="425"/>
                </a:lnTo>
                <a:lnTo>
                  <a:pt x="2057" y="424"/>
                </a:lnTo>
                <a:lnTo>
                  <a:pt x="2061" y="423"/>
                </a:lnTo>
                <a:lnTo>
                  <a:pt x="2064" y="421"/>
                </a:lnTo>
                <a:lnTo>
                  <a:pt x="2068" y="420"/>
                </a:lnTo>
                <a:lnTo>
                  <a:pt x="2071" y="419"/>
                </a:lnTo>
                <a:lnTo>
                  <a:pt x="2075" y="418"/>
                </a:lnTo>
                <a:lnTo>
                  <a:pt x="2078" y="417"/>
                </a:lnTo>
                <a:lnTo>
                  <a:pt x="2081" y="416"/>
                </a:lnTo>
                <a:lnTo>
                  <a:pt x="2085" y="414"/>
                </a:lnTo>
                <a:lnTo>
                  <a:pt x="2088" y="412"/>
                </a:lnTo>
                <a:lnTo>
                  <a:pt x="2092" y="412"/>
                </a:lnTo>
                <a:lnTo>
                  <a:pt x="2095" y="411"/>
                </a:lnTo>
                <a:lnTo>
                  <a:pt x="2099" y="409"/>
                </a:lnTo>
                <a:lnTo>
                  <a:pt x="2102" y="408"/>
                </a:lnTo>
                <a:lnTo>
                  <a:pt x="2105" y="407"/>
                </a:lnTo>
                <a:lnTo>
                  <a:pt x="2109" y="405"/>
                </a:lnTo>
                <a:lnTo>
                  <a:pt x="2112" y="404"/>
                </a:lnTo>
                <a:lnTo>
                  <a:pt x="2116" y="402"/>
                </a:lnTo>
                <a:lnTo>
                  <a:pt x="2119" y="402"/>
                </a:lnTo>
                <a:lnTo>
                  <a:pt x="2123" y="401"/>
                </a:lnTo>
                <a:lnTo>
                  <a:pt x="2126" y="399"/>
                </a:lnTo>
                <a:lnTo>
                  <a:pt x="2129" y="398"/>
                </a:lnTo>
                <a:lnTo>
                  <a:pt x="2133" y="396"/>
                </a:lnTo>
                <a:lnTo>
                  <a:pt x="2136" y="395"/>
                </a:lnTo>
                <a:lnTo>
                  <a:pt x="2140" y="394"/>
                </a:lnTo>
                <a:lnTo>
                  <a:pt x="2143" y="393"/>
                </a:lnTo>
                <a:lnTo>
                  <a:pt x="2147" y="391"/>
                </a:lnTo>
                <a:lnTo>
                  <a:pt x="2150" y="389"/>
                </a:lnTo>
                <a:lnTo>
                  <a:pt x="2153" y="388"/>
                </a:lnTo>
                <a:lnTo>
                  <a:pt x="2157" y="388"/>
                </a:lnTo>
                <a:lnTo>
                  <a:pt x="2161" y="385"/>
                </a:lnTo>
                <a:lnTo>
                  <a:pt x="2164" y="384"/>
                </a:lnTo>
                <a:lnTo>
                  <a:pt x="2167" y="383"/>
                </a:lnTo>
                <a:lnTo>
                  <a:pt x="2171" y="381"/>
                </a:lnTo>
                <a:lnTo>
                  <a:pt x="2174" y="380"/>
                </a:lnTo>
                <a:lnTo>
                  <a:pt x="2178" y="379"/>
                </a:lnTo>
                <a:lnTo>
                  <a:pt x="2181" y="378"/>
                </a:lnTo>
                <a:lnTo>
                  <a:pt x="2185" y="376"/>
                </a:lnTo>
                <a:lnTo>
                  <a:pt x="2188" y="375"/>
                </a:lnTo>
                <a:lnTo>
                  <a:pt x="2191" y="374"/>
                </a:lnTo>
                <a:lnTo>
                  <a:pt x="2195" y="372"/>
                </a:lnTo>
                <a:lnTo>
                  <a:pt x="2198" y="367"/>
                </a:lnTo>
                <a:lnTo>
                  <a:pt x="2202" y="366"/>
                </a:lnTo>
                <a:lnTo>
                  <a:pt x="2205" y="364"/>
                </a:lnTo>
                <a:lnTo>
                  <a:pt x="2209" y="355"/>
                </a:lnTo>
                <a:lnTo>
                  <a:pt x="2212" y="349"/>
                </a:lnTo>
                <a:lnTo>
                  <a:pt x="2215" y="347"/>
                </a:lnTo>
                <a:lnTo>
                  <a:pt x="2219" y="343"/>
                </a:lnTo>
                <a:lnTo>
                  <a:pt x="2222" y="336"/>
                </a:lnTo>
                <a:lnTo>
                  <a:pt x="2226" y="335"/>
                </a:lnTo>
                <a:lnTo>
                  <a:pt x="2229" y="334"/>
                </a:lnTo>
                <a:lnTo>
                  <a:pt x="2232" y="331"/>
                </a:lnTo>
                <a:lnTo>
                  <a:pt x="2236" y="329"/>
                </a:lnTo>
                <a:lnTo>
                  <a:pt x="2239" y="326"/>
                </a:lnTo>
                <a:lnTo>
                  <a:pt x="2243" y="323"/>
                </a:lnTo>
                <a:lnTo>
                  <a:pt x="2246" y="320"/>
                </a:lnTo>
                <a:lnTo>
                  <a:pt x="2250" y="317"/>
                </a:lnTo>
                <a:lnTo>
                  <a:pt x="2253" y="313"/>
                </a:lnTo>
                <a:lnTo>
                  <a:pt x="2256" y="310"/>
                </a:lnTo>
                <a:lnTo>
                  <a:pt x="2260" y="309"/>
                </a:lnTo>
                <a:lnTo>
                  <a:pt x="2263" y="308"/>
                </a:lnTo>
                <a:lnTo>
                  <a:pt x="2267" y="308"/>
                </a:lnTo>
                <a:lnTo>
                  <a:pt x="2270" y="308"/>
                </a:lnTo>
                <a:lnTo>
                  <a:pt x="2274" y="302"/>
                </a:lnTo>
                <a:lnTo>
                  <a:pt x="2277" y="301"/>
                </a:lnTo>
                <a:lnTo>
                  <a:pt x="2280" y="674"/>
                </a:lnTo>
                <a:lnTo>
                  <a:pt x="2284" y="674"/>
                </a:lnTo>
                <a:lnTo>
                  <a:pt x="2288" y="674"/>
                </a:lnTo>
                <a:lnTo>
                  <a:pt x="2291" y="674"/>
                </a:lnTo>
                <a:lnTo>
                  <a:pt x="2294" y="673"/>
                </a:lnTo>
                <a:lnTo>
                  <a:pt x="2298" y="668"/>
                </a:lnTo>
                <a:lnTo>
                  <a:pt x="2301" y="666"/>
                </a:lnTo>
                <a:lnTo>
                  <a:pt x="2305" y="665"/>
                </a:lnTo>
                <a:lnTo>
                  <a:pt x="2308" y="665"/>
                </a:lnTo>
                <a:lnTo>
                  <a:pt x="2312" y="664"/>
                </a:lnTo>
                <a:lnTo>
                  <a:pt x="2315" y="664"/>
                </a:lnTo>
                <a:lnTo>
                  <a:pt x="2318" y="663"/>
                </a:lnTo>
                <a:lnTo>
                  <a:pt x="2322" y="661"/>
                </a:lnTo>
                <a:lnTo>
                  <a:pt x="2325" y="658"/>
                </a:lnTo>
                <a:lnTo>
                  <a:pt x="2329" y="658"/>
                </a:lnTo>
                <a:lnTo>
                  <a:pt x="2332" y="656"/>
                </a:lnTo>
                <a:lnTo>
                  <a:pt x="2336" y="655"/>
                </a:lnTo>
                <a:lnTo>
                  <a:pt x="2339" y="654"/>
                </a:lnTo>
                <a:lnTo>
                  <a:pt x="2342" y="654"/>
                </a:lnTo>
                <a:lnTo>
                  <a:pt x="2346" y="653"/>
                </a:lnTo>
                <a:lnTo>
                  <a:pt x="2349" y="649"/>
                </a:lnTo>
                <a:lnTo>
                  <a:pt x="2353" y="646"/>
                </a:lnTo>
                <a:lnTo>
                  <a:pt x="2356" y="646"/>
                </a:lnTo>
                <a:lnTo>
                  <a:pt x="2360" y="645"/>
                </a:lnTo>
                <a:lnTo>
                  <a:pt x="2363" y="644"/>
                </a:lnTo>
                <a:lnTo>
                  <a:pt x="2366" y="641"/>
                </a:lnTo>
                <a:lnTo>
                  <a:pt x="2370" y="639"/>
                </a:lnTo>
                <a:lnTo>
                  <a:pt x="2373" y="638"/>
                </a:lnTo>
                <a:lnTo>
                  <a:pt x="2377" y="636"/>
                </a:lnTo>
                <a:lnTo>
                  <a:pt x="2380" y="628"/>
                </a:lnTo>
                <a:lnTo>
                  <a:pt x="2384" y="626"/>
                </a:lnTo>
                <a:lnTo>
                  <a:pt x="2387" y="622"/>
                </a:lnTo>
                <a:lnTo>
                  <a:pt x="2390" y="621"/>
                </a:lnTo>
                <a:lnTo>
                  <a:pt x="2394" y="618"/>
                </a:lnTo>
                <a:lnTo>
                  <a:pt x="2397" y="616"/>
                </a:lnTo>
                <a:lnTo>
                  <a:pt x="2401" y="615"/>
                </a:lnTo>
                <a:lnTo>
                  <a:pt x="2404" y="612"/>
                </a:lnTo>
                <a:lnTo>
                  <a:pt x="2408" y="607"/>
                </a:lnTo>
                <a:lnTo>
                  <a:pt x="2411" y="605"/>
                </a:lnTo>
                <a:lnTo>
                  <a:pt x="2415" y="602"/>
                </a:lnTo>
                <a:lnTo>
                  <a:pt x="2418" y="600"/>
                </a:lnTo>
                <a:lnTo>
                  <a:pt x="2422" y="597"/>
                </a:lnTo>
                <a:lnTo>
                  <a:pt x="2425" y="595"/>
                </a:lnTo>
                <a:lnTo>
                  <a:pt x="2428" y="674"/>
                </a:lnTo>
                <a:lnTo>
                  <a:pt x="2432" y="674"/>
                </a:lnTo>
                <a:lnTo>
                  <a:pt x="2435" y="674"/>
                </a:lnTo>
                <a:lnTo>
                  <a:pt x="2439" y="674"/>
                </a:lnTo>
                <a:lnTo>
                  <a:pt x="2442" y="674"/>
                </a:lnTo>
                <a:lnTo>
                  <a:pt x="2446" y="673"/>
                </a:lnTo>
                <a:lnTo>
                  <a:pt x="2449" y="672"/>
                </a:lnTo>
                <a:lnTo>
                  <a:pt x="2452" y="656"/>
                </a:lnTo>
                <a:lnTo>
                  <a:pt x="2456" y="651"/>
                </a:lnTo>
                <a:lnTo>
                  <a:pt x="2459" y="650"/>
                </a:lnTo>
                <a:lnTo>
                  <a:pt x="2463" y="674"/>
                </a:lnTo>
                <a:lnTo>
                  <a:pt x="2466" y="674"/>
                </a:lnTo>
                <a:lnTo>
                  <a:pt x="2470" y="674"/>
                </a:lnTo>
                <a:lnTo>
                  <a:pt x="2473" y="673"/>
                </a:lnTo>
                <a:lnTo>
                  <a:pt x="2476" y="670"/>
                </a:lnTo>
                <a:lnTo>
                  <a:pt x="2480" y="669"/>
                </a:lnTo>
                <a:lnTo>
                  <a:pt x="2483" y="664"/>
                </a:lnTo>
                <a:lnTo>
                  <a:pt x="2487" y="645"/>
                </a:lnTo>
                <a:lnTo>
                  <a:pt x="2490" y="631"/>
                </a:lnTo>
                <a:lnTo>
                  <a:pt x="2494" y="627"/>
                </a:lnTo>
                <a:lnTo>
                  <a:pt x="2497" y="624"/>
                </a:lnTo>
                <a:lnTo>
                  <a:pt x="2500" y="617"/>
                </a:lnTo>
                <a:lnTo>
                  <a:pt x="2504" y="610"/>
                </a:lnTo>
                <a:lnTo>
                  <a:pt x="2507" y="603"/>
                </a:lnTo>
                <a:lnTo>
                  <a:pt x="2511" y="589"/>
                </a:lnTo>
                <a:lnTo>
                  <a:pt x="2514" y="583"/>
                </a:lnTo>
                <a:lnTo>
                  <a:pt x="2518" y="582"/>
                </a:lnTo>
                <a:lnTo>
                  <a:pt x="2521" y="582"/>
                </a:lnTo>
                <a:lnTo>
                  <a:pt x="2524" y="579"/>
                </a:lnTo>
                <a:lnTo>
                  <a:pt x="2528" y="564"/>
                </a:lnTo>
                <a:lnTo>
                  <a:pt x="2531" y="548"/>
                </a:lnTo>
                <a:lnTo>
                  <a:pt x="2535" y="542"/>
                </a:lnTo>
                <a:lnTo>
                  <a:pt x="2538" y="541"/>
                </a:lnTo>
                <a:lnTo>
                  <a:pt x="2542" y="537"/>
                </a:lnTo>
                <a:lnTo>
                  <a:pt x="2545" y="536"/>
                </a:lnTo>
                <a:lnTo>
                  <a:pt x="2549" y="536"/>
                </a:lnTo>
                <a:lnTo>
                  <a:pt x="2552" y="533"/>
                </a:lnTo>
                <a:lnTo>
                  <a:pt x="2556" y="531"/>
                </a:lnTo>
                <a:lnTo>
                  <a:pt x="2559" y="528"/>
                </a:lnTo>
                <a:lnTo>
                  <a:pt x="2562" y="525"/>
                </a:lnTo>
                <a:lnTo>
                  <a:pt x="2566" y="523"/>
                </a:lnTo>
                <a:lnTo>
                  <a:pt x="2569" y="519"/>
                </a:lnTo>
                <a:lnTo>
                  <a:pt x="2573" y="518"/>
                </a:lnTo>
                <a:lnTo>
                  <a:pt x="2576" y="515"/>
                </a:lnTo>
                <a:lnTo>
                  <a:pt x="2579" y="513"/>
                </a:lnTo>
                <a:lnTo>
                  <a:pt x="2583" y="511"/>
                </a:lnTo>
                <a:lnTo>
                  <a:pt x="2586" y="509"/>
                </a:lnTo>
                <a:lnTo>
                  <a:pt x="2590" y="508"/>
                </a:lnTo>
                <a:lnTo>
                  <a:pt x="2593" y="506"/>
                </a:lnTo>
                <a:lnTo>
                  <a:pt x="2597" y="503"/>
                </a:lnTo>
                <a:lnTo>
                  <a:pt x="2600" y="501"/>
                </a:lnTo>
                <a:lnTo>
                  <a:pt x="2603" y="500"/>
                </a:lnTo>
                <a:lnTo>
                  <a:pt x="2607" y="498"/>
                </a:lnTo>
                <a:lnTo>
                  <a:pt x="2610" y="496"/>
                </a:lnTo>
                <a:lnTo>
                  <a:pt x="2614" y="494"/>
                </a:lnTo>
                <a:lnTo>
                  <a:pt x="2617" y="492"/>
                </a:lnTo>
                <a:lnTo>
                  <a:pt x="2621" y="490"/>
                </a:lnTo>
                <a:lnTo>
                  <a:pt x="2624" y="489"/>
                </a:lnTo>
                <a:lnTo>
                  <a:pt x="2627" y="488"/>
                </a:lnTo>
                <a:lnTo>
                  <a:pt x="2631" y="486"/>
                </a:lnTo>
                <a:lnTo>
                  <a:pt x="2634" y="484"/>
                </a:lnTo>
                <a:lnTo>
                  <a:pt x="2638" y="484"/>
                </a:lnTo>
                <a:lnTo>
                  <a:pt x="2641" y="481"/>
                </a:lnTo>
                <a:lnTo>
                  <a:pt x="2645" y="480"/>
                </a:lnTo>
                <a:lnTo>
                  <a:pt x="2648" y="478"/>
                </a:lnTo>
                <a:lnTo>
                  <a:pt x="2651" y="475"/>
                </a:lnTo>
                <a:lnTo>
                  <a:pt x="2655" y="473"/>
                </a:lnTo>
                <a:lnTo>
                  <a:pt x="2658" y="472"/>
                </a:lnTo>
                <a:lnTo>
                  <a:pt x="2662" y="469"/>
                </a:lnTo>
                <a:lnTo>
                  <a:pt x="2665" y="467"/>
                </a:lnTo>
                <a:lnTo>
                  <a:pt x="2669" y="465"/>
                </a:lnTo>
                <a:lnTo>
                  <a:pt x="2672" y="463"/>
                </a:lnTo>
                <a:lnTo>
                  <a:pt x="2676" y="461"/>
                </a:lnTo>
                <a:lnTo>
                  <a:pt x="2679" y="460"/>
                </a:lnTo>
                <a:lnTo>
                  <a:pt x="2683" y="457"/>
                </a:lnTo>
                <a:lnTo>
                  <a:pt x="2686" y="455"/>
                </a:lnTo>
                <a:lnTo>
                  <a:pt x="2689" y="453"/>
                </a:lnTo>
                <a:lnTo>
                  <a:pt x="2693" y="451"/>
                </a:lnTo>
                <a:lnTo>
                  <a:pt x="2696" y="449"/>
                </a:lnTo>
                <a:lnTo>
                  <a:pt x="2700" y="448"/>
                </a:lnTo>
                <a:lnTo>
                  <a:pt x="2703" y="446"/>
                </a:lnTo>
                <a:lnTo>
                  <a:pt x="2707" y="444"/>
                </a:lnTo>
                <a:lnTo>
                  <a:pt x="2710" y="442"/>
                </a:lnTo>
                <a:lnTo>
                  <a:pt x="2713" y="441"/>
                </a:lnTo>
                <a:lnTo>
                  <a:pt x="2717" y="440"/>
                </a:lnTo>
                <a:lnTo>
                  <a:pt x="2720" y="439"/>
                </a:lnTo>
                <a:lnTo>
                  <a:pt x="2724" y="437"/>
                </a:lnTo>
                <a:lnTo>
                  <a:pt x="2727" y="435"/>
                </a:lnTo>
                <a:lnTo>
                  <a:pt x="2731" y="434"/>
                </a:lnTo>
                <a:lnTo>
                  <a:pt x="2734" y="431"/>
                </a:lnTo>
                <a:lnTo>
                  <a:pt x="2737" y="428"/>
                </a:lnTo>
                <a:lnTo>
                  <a:pt x="2741" y="428"/>
                </a:lnTo>
                <a:lnTo>
                  <a:pt x="2744" y="427"/>
                </a:lnTo>
                <a:lnTo>
                  <a:pt x="2748" y="426"/>
                </a:lnTo>
                <a:lnTo>
                  <a:pt x="2751" y="425"/>
                </a:lnTo>
                <a:lnTo>
                  <a:pt x="2755" y="423"/>
                </a:lnTo>
                <a:lnTo>
                  <a:pt x="2758" y="422"/>
                </a:lnTo>
                <a:lnTo>
                  <a:pt x="2761" y="422"/>
                </a:lnTo>
                <a:lnTo>
                  <a:pt x="2765" y="420"/>
                </a:lnTo>
                <a:lnTo>
                  <a:pt x="2768" y="419"/>
                </a:lnTo>
                <a:lnTo>
                  <a:pt x="2772" y="418"/>
                </a:lnTo>
                <a:lnTo>
                  <a:pt x="2775" y="417"/>
                </a:lnTo>
                <a:lnTo>
                  <a:pt x="2779" y="416"/>
                </a:lnTo>
                <a:lnTo>
                  <a:pt x="2782" y="415"/>
                </a:lnTo>
                <a:lnTo>
                  <a:pt x="2785" y="414"/>
                </a:lnTo>
                <a:lnTo>
                  <a:pt x="2789" y="412"/>
                </a:lnTo>
                <a:lnTo>
                  <a:pt x="2793" y="412"/>
                </a:lnTo>
                <a:lnTo>
                  <a:pt x="2796" y="411"/>
                </a:lnTo>
                <a:lnTo>
                  <a:pt x="2799" y="409"/>
                </a:lnTo>
                <a:lnTo>
                  <a:pt x="2803" y="408"/>
                </a:lnTo>
                <a:lnTo>
                  <a:pt x="2806" y="407"/>
                </a:lnTo>
                <a:lnTo>
                  <a:pt x="2810" y="406"/>
                </a:lnTo>
                <a:lnTo>
                  <a:pt x="2813" y="405"/>
                </a:lnTo>
                <a:lnTo>
                  <a:pt x="2817" y="404"/>
                </a:lnTo>
                <a:lnTo>
                  <a:pt x="2820" y="402"/>
                </a:lnTo>
                <a:lnTo>
                  <a:pt x="2823" y="402"/>
                </a:lnTo>
                <a:lnTo>
                  <a:pt x="2827" y="401"/>
                </a:lnTo>
                <a:lnTo>
                  <a:pt x="2830" y="399"/>
                </a:lnTo>
                <a:lnTo>
                  <a:pt x="2834" y="399"/>
                </a:lnTo>
                <a:lnTo>
                  <a:pt x="2837" y="398"/>
                </a:lnTo>
                <a:lnTo>
                  <a:pt x="2841" y="396"/>
                </a:lnTo>
                <a:lnTo>
                  <a:pt x="2844" y="396"/>
                </a:lnTo>
                <a:lnTo>
                  <a:pt x="2847" y="390"/>
                </a:lnTo>
                <a:lnTo>
                  <a:pt x="2851" y="389"/>
                </a:lnTo>
                <a:lnTo>
                  <a:pt x="2854" y="387"/>
                </a:lnTo>
                <a:lnTo>
                  <a:pt x="2858" y="383"/>
                </a:lnTo>
                <a:lnTo>
                  <a:pt x="2861" y="379"/>
                </a:lnTo>
                <a:lnTo>
                  <a:pt x="2864" y="377"/>
                </a:lnTo>
                <a:lnTo>
                  <a:pt x="2868" y="376"/>
                </a:lnTo>
                <a:lnTo>
                  <a:pt x="2871" y="374"/>
                </a:lnTo>
                <a:lnTo>
                  <a:pt x="2875" y="370"/>
                </a:lnTo>
                <a:lnTo>
                  <a:pt x="2878" y="368"/>
                </a:lnTo>
                <a:lnTo>
                  <a:pt x="2882" y="365"/>
                </a:lnTo>
                <a:lnTo>
                  <a:pt x="2885" y="361"/>
                </a:lnTo>
                <a:lnTo>
                  <a:pt x="2888" y="360"/>
                </a:lnTo>
                <a:lnTo>
                  <a:pt x="2892" y="359"/>
                </a:lnTo>
                <a:lnTo>
                  <a:pt x="2895" y="359"/>
                </a:lnTo>
                <a:lnTo>
                  <a:pt x="2899" y="359"/>
                </a:lnTo>
                <a:lnTo>
                  <a:pt x="2902" y="359"/>
                </a:lnTo>
                <a:lnTo>
                  <a:pt x="2906" y="357"/>
                </a:lnTo>
                <a:lnTo>
                  <a:pt x="2909" y="356"/>
                </a:lnTo>
                <a:lnTo>
                  <a:pt x="2912" y="355"/>
                </a:lnTo>
                <a:lnTo>
                  <a:pt x="2916" y="354"/>
                </a:lnTo>
                <a:lnTo>
                  <a:pt x="2920" y="353"/>
                </a:lnTo>
                <a:lnTo>
                  <a:pt x="2923" y="352"/>
                </a:lnTo>
                <a:lnTo>
                  <a:pt x="2926" y="351"/>
                </a:lnTo>
                <a:lnTo>
                  <a:pt x="2930" y="349"/>
                </a:lnTo>
                <a:lnTo>
                  <a:pt x="2933" y="348"/>
                </a:lnTo>
                <a:lnTo>
                  <a:pt x="2937" y="347"/>
                </a:lnTo>
                <a:lnTo>
                  <a:pt x="2940" y="346"/>
                </a:lnTo>
                <a:lnTo>
                  <a:pt x="2944" y="345"/>
                </a:lnTo>
                <a:lnTo>
                  <a:pt x="2947" y="344"/>
                </a:lnTo>
                <a:lnTo>
                  <a:pt x="2950" y="343"/>
                </a:lnTo>
                <a:lnTo>
                  <a:pt x="2954" y="341"/>
                </a:lnTo>
                <a:lnTo>
                  <a:pt x="2957" y="340"/>
                </a:lnTo>
                <a:lnTo>
                  <a:pt x="2961" y="339"/>
                </a:lnTo>
                <a:lnTo>
                  <a:pt x="2964" y="338"/>
                </a:lnTo>
                <a:lnTo>
                  <a:pt x="2968" y="336"/>
                </a:lnTo>
                <a:lnTo>
                  <a:pt x="2971" y="335"/>
                </a:lnTo>
                <a:lnTo>
                  <a:pt x="2974" y="334"/>
                </a:lnTo>
                <a:lnTo>
                  <a:pt x="2978" y="333"/>
                </a:lnTo>
                <a:lnTo>
                  <a:pt x="2981" y="331"/>
                </a:lnTo>
                <a:lnTo>
                  <a:pt x="2985" y="330"/>
                </a:lnTo>
                <a:lnTo>
                  <a:pt x="2988" y="329"/>
                </a:lnTo>
                <a:lnTo>
                  <a:pt x="2992" y="328"/>
                </a:lnTo>
                <a:lnTo>
                  <a:pt x="2995" y="327"/>
                </a:lnTo>
                <a:lnTo>
                  <a:pt x="2998" y="326"/>
                </a:lnTo>
                <a:lnTo>
                  <a:pt x="3002" y="322"/>
                </a:lnTo>
                <a:lnTo>
                  <a:pt x="3005" y="320"/>
                </a:lnTo>
                <a:lnTo>
                  <a:pt x="3009" y="317"/>
                </a:lnTo>
                <a:lnTo>
                  <a:pt x="3012" y="316"/>
                </a:lnTo>
                <a:lnTo>
                  <a:pt x="3016" y="315"/>
                </a:lnTo>
                <a:lnTo>
                  <a:pt x="3019" y="315"/>
                </a:lnTo>
                <a:lnTo>
                  <a:pt x="3022" y="315"/>
                </a:lnTo>
                <a:lnTo>
                  <a:pt x="3026" y="309"/>
                </a:lnTo>
                <a:lnTo>
                  <a:pt x="3029" y="308"/>
                </a:lnTo>
                <a:lnTo>
                  <a:pt x="3033" y="674"/>
                </a:lnTo>
                <a:lnTo>
                  <a:pt x="3036" y="674"/>
                </a:lnTo>
                <a:lnTo>
                  <a:pt x="3040" y="674"/>
                </a:lnTo>
                <a:lnTo>
                  <a:pt x="3043" y="661"/>
                </a:lnTo>
                <a:lnTo>
                  <a:pt x="3047" y="657"/>
                </a:lnTo>
                <a:lnTo>
                  <a:pt x="3050" y="656"/>
                </a:lnTo>
                <a:lnTo>
                  <a:pt x="3054" y="674"/>
                </a:lnTo>
                <a:lnTo>
                  <a:pt x="3057" y="674"/>
                </a:lnTo>
                <a:lnTo>
                  <a:pt x="3060" y="674"/>
                </a:lnTo>
                <a:lnTo>
                  <a:pt x="3064" y="674"/>
                </a:lnTo>
                <a:lnTo>
                  <a:pt x="3067" y="662"/>
                </a:lnTo>
                <a:lnTo>
                  <a:pt x="3071" y="651"/>
                </a:lnTo>
                <a:lnTo>
                  <a:pt x="3074" y="644"/>
                </a:lnTo>
                <a:lnTo>
                  <a:pt x="3078" y="641"/>
                </a:lnTo>
                <a:lnTo>
                  <a:pt x="3081" y="641"/>
                </a:lnTo>
                <a:lnTo>
                  <a:pt x="3084" y="630"/>
                </a:lnTo>
                <a:lnTo>
                  <a:pt x="3088" y="624"/>
                </a:lnTo>
                <a:lnTo>
                  <a:pt x="3091" y="621"/>
                </a:lnTo>
                <a:lnTo>
                  <a:pt x="3095" y="620"/>
                </a:lnTo>
                <a:lnTo>
                  <a:pt x="3098" y="609"/>
                </a:lnTo>
                <a:lnTo>
                  <a:pt x="3102" y="608"/>
                </a:lnTo>
                <a:lnTo>
                  <a:pt x="3105" y="607"/>
                </a:lnTo>
                <a:lnTo>
                  <a:pt x="3108" y="607"/>
                </a:lnTo>
                <a:lnTo>
                  <a:pt x="3112" y="603"/>
                </a:lnTo>
                <a:lnTo>
                  <a:pt x="3115" y="602"/>
                </a:lnTo>
                <a:lnTo>
                  <a:pt x="3119" y="600"/>
                </a:lnTo>
                <a:lnTo>
                  <a:pt x="3122" y="596"/>
                </a:lnTo>
                <a:lnTo>
                  <a:pt x="3126" y="593"/>
                </a:lnTo>
                <a:lnTo>
                  <a:pt x="3129" y="591"/>
                </a:lnTo>
                <a:lnTo>
                  <a:pt x="3132" y="587"/>
                </a:lnTo>
                <a:lnTo>
                  <a:pt x="3136" y="584"/>
                </a:lnTo>
                <a:lnTo>
                  <a:pt x="3139" y="583"/>
                </a:lnTo>
                <a:lnTo>
                  <a:pt x="3143" y="582"/>
                </a:lnTo>
                <a:lnTo>
                  <a:pt x="3146" y="579"/>
                </a:lnTo>
                <a:lnTo>
                  <a:pt x="3150" y="579"/>
                </a:lnTo>
                <a:lnTo>
                  <a:pt x="3153" y="577"/>
                </a:lnTo>
                <a:lnTo>
                  <a:pt x="3156" y="576"/>
                </a:lnTo>
                <a:lnTo>
                  <a:pt x="3160" y="574"/>
                </a:lnTo>
                <a:lnTo>
                  <a:pt x="3163" y="572"/>
                </a:lnTo>
                <a:lnTo>
                  <a:pt x="3167" y="570"/>
                </a:lnTo>
                <a:lnTo>
                  <a:pt x="3170" y="568"/>
                </a:lnTo>
                <a:lnTo>
                  <a:pt x="3174" y="567"/>
                </a:lnTo>
                <a:lnTo>
                  <a:pt x="3177" y="565"/>
                </a:lnTo>
                <a:lnTo>
                  <a:pt x="3181" y="564"/>
                </a:lnTo>
                <a:lnTo>
                  <a:pt x="3184" y="562"/>
                </a:lnTo>
                <a:lnTo>
                  <a:pt x="3188" y="557"/>
                </a:lnTo>
                <a:lnTo>
                  <a:pt x="3191" y="556"/>
                </a:lnTo>
                <a:lnTo>
                  <a:pt x="3194" y="550"/>
                </a:lnTo>
                <a:lnTo>
                  <a:pt x="3198" y="541"/>
                </a:lnTo>
                <a:lnTo>
                  <a:pt x="3201" y="540"/>
                </a:lnTo>
                <a:lnTo>
                  <a:pt x="3205" y="540"/>
                </a:lnTo>
                <a:lnTo>
                  <a:pt x="3208" y="536"/>
                </a:lnTo>
                <a:lnTo>
                  <a:pt x="3211" y="534"/>
                </a:lnTo>
                <a:lnTo>
                  <a:pt x="3215" y="533"/>
                </a:lnTo>
                <a:lnTo>
                  <a:pt x="3218" y="532"/>
                </a:lnTo>
                <a:lnTo>
                  <a:pt x="3222" y="532"/>
                </a:lnTo>
                <a:lnTo>
                  <a:pt x="3225" y="531"/>
                </a:lnTo>
                <a:lnTo>
                  <a:pt x="3229" y="530"/>
                </a:lnTo>
                <a:lnTo>
                  <a:pt x="3232" y="529"/>
                </a:lnTo>
                <a:lnTo>
                  <a:pt x="3235" y="527"/>
                </a:lnTo>
                <a:lnTo>
                  <a:pt x="3239" y="524"/>
                </a:lnTo>
                <a:lnTo>
                  <a:pt x="3242" y="521"/>
                </a:lnTo>
                <a:lnTo>
                  <a:pt x="3246" y="518"/>
                </a:lnTo>
                <a:lnTo>
                  <a:pt x="3249" y="515"/>
                </a:lnTo>
                <a:lnTo>
                  <a:pt x="3253" y="506"/>
                </a:lnTo>
                <a:lnTo>
                  <a:pt x="3256" y="504"/>
                </a:lnTo>
                <a:lnTo>
                  <a:pt x="3259" y="674"/>
                </a:lnTo>
                <a:lnTo>
                  <a:pt x="3263" y="674"/>
                </a:lnTo>
                <a:lnTo>
                  <a:pt x="3266" y="674"/>
                </a:lnTo>
                <a:lnTo>
                  <a:pt x="3270" y="674"/>
                </a:lnTo>
                <a:lnTo>
                  <a:pt x="3273" y="674"/>
                </a:lnTo>
                <a:lnTo>
                  <a:pt x="3277" y="674"/>
                </a:lnTo>
                <a:lnTo>
                  <a:pt x="3280" y="674"/>
                </a:lnTo>
                <a:lnTo>
                  <a:pt x="3283" y="674"/>
                </a:lnTo>
                <a:lnTo>
                  <a:pt x="3287" y="674"/>
                </a:lnTo>
                <a:lnTo>
                  <a:pt x="3290" y="670"/>
                </a:lnTo>
                <a:lnTo>
                  <a:pt x="3294" y="668"/>
                </a:lnTo>
                <a:lnTo>
                  <a:pt x="3297" y="665"/>
                </a:lnTo>
                <a:lnTo>
                  <a:pt x="3301" y="665"/>
                </a:lnTo>
                <a:lnTo>
                  <a:pt x="3304" y="648"/>
                </a:lnTo>
                <a:lnTo>
                  <a:pt x="3308" y="644"/>
                </a:lnTo>
                <a:lnTo>
                  <a:pt x="3311" y="643"/>
                </a:lnTo>
                <a:lnTo>
                  <a:pt x="3315" y="674"/>
                </a:lnTo>
                <a:lnTo>
                  <a:pt x="3318" y="660"/>
                </a:lnTo>
                <a:lnTo>
                  <a:pt x="3321" y="656"/>
                </a:lnTo>
                <a:lnTo>
                  <a:pt x="3325" y="655"/>
                </a:lnTo>
                <a:lnTo>
                  <a:pt x="3328" y="674"/>
                </a:lnTo>
                <a:lnTo>
                  <a:pt x="3332" y="674"/>
                </a:lnTo>
                <a:lnTo>
                  <a:pt x="3335" y="673"/>
                </a:lnTo>
                <a:lnTo>
                  <a:pt x="3339" y="670"/>
                </a:lnTo>
                <a:lnTo>
                  <a:pt x="3342" y="668"/>
                </a:lnTo>
                <a:lnTo>
                  <a:pt x="3345" y="666"/>
                </a:lnTo>
                <a:lnTo>
                  <a:pt x="3349" y="665"/>
                </a:lnTo>
                <a:lnTo>
                  <a:pt x="3352" y="663"/>
                </a:lnTo>
                <a:lnTo>
                  <a:pt x="3356" y="661"/>
                </a:lnTo>
                <a:lnTo>
                  <a:pt x="3359" y="660"/>
                </a:lnTo>
                <a:lnTo>
                  <a:pt x="3363" y="658"/>
                </a:lnTo>
                <a:lnTo>
                  <a:pt x="3366" y="656"/>
                </a:lnTo>
                <a:lnTo>
                  <a:pt x="3369" y="653"/>
                </a:lnTo>
                <a:lnTo>
                  <a:pt x="3373" y="652"/>
                </a:lnTo>
                <a:lnTo>
                  <a:pt x="3376" y="650"/>
                </a:lnTo>
                <a:lnTo>
                  <a:pt x="3380" y="645"/>
                </a:lnTo>
                <a:lnTo>
                  <a:pt x="3383" y="641"/>
                </a:lnTo>
                <a:lnTo>
                  <a:pt x="3387" y="640"/>
                </a:lnTo>
                <a:lnTo>
                  <a:pt x="3390" y="638"/>
                </a:lnTo>
                <a:lnTo>
                  <a:pt x="3393" y="632"/>
                </a:lnTo>
                <a:lnTo>
                  <a:pt x="3397" y="630"/>
                </a:lnTo>
                <a:lnTo>
                  <a:pt x="3400" y="628"/>
                </a:lnTo>
                <a:lnTo>
                  <a:pt x="3404" y="627"/>
                </a:lnTo>
                <a:lnTo>
                  <a:pt x="3407" y="624"/>
                </a:lnTo>
                <a:lnTo>
                  <a:pt x="3411" y="623"/>
                </a:lnTo>
                <a:lnTo>
                  <a:pt x="3414" y="620"/>
                </a:lnTo>
                <a:lnTo>
                  <a:pt x="3417" y="619"/>
                </a:lnTo>
                <a:lnTo>
                  <a:pt x="3421" y="617"/>
                </a:lnTo>
                <a:lnTo>
                  <a:pt x="3425" y="615"/>
                </a:lnTo>
                <a:lnTo>
                  <a:pt x="3428" y="613"/>
                </a:lnTo>
                <a:lnTo>
                  <a:pt x="3431" y="613"/>
                </a:lnTo>
                <a:lnTo>
                  <a:pt x="3435" y="611"/>
                </a:lnTo>
                <a:lnTo>
                  <a:pt x="3438" y="608"/>
                </a:lnTo>
                <a:lnTo>
                  <a:pt x="3442" y="608"/>
                </a:lnTo>
                <a:lnTo>
                  <a:pt x="3445" y="605"/>
                </a:lnTo>
                <a:lnTo>
                  <a:pt x="3449" y="603"/>
                </a:lnTo>
                <a:lnTo>
                  <a:pt x="3452" y="601"/>
                </a:lnTo>
                <a:lnTo>
                  <a:pt x="3455" y="600"/>
                </a:lnTo>
                <a:lnTo>
                  <a:pt x="3459" y="597"/>
                </a:lnTo>
                <a:lnTo>
                  <a:pt x="3462" y="596"/>
                </a:lnTo>
                <a:lnTo>
                  <a:pt x="3466" y="593"/>
                </a:lnTo>
                <a:lnTo>
                  <a:pt x="3469" y="590"/>
                </a:lnTo>
                <a:lnTo>
                  <a:pt x="3473" y="587"/>
                </a:lnTo>
                <a:lnTo>
                  <a:pt x="3476" y="585"/>
                </a:lnTo>
                <a:lnTo>
                  <a:pt x="3479" y="583"/>
                </a:lnTo>
                <a:lnTo>
                  <a:pt x="3483" y="581"/>
                </a:lnTo>
                <a:lnTo>
                  <a:pt x="3486" y="578"/>
                </a:lnTo>
                <a:lnTo>
                  <a:pt x="3490" y="577"/>
                </a:lnTo>
                <a:lnTo>
                  <a:pt x="3493" y="577"/>
                </a:lnTo>
                <a:lnTo>
                  <a:pt x="3497" y="576"/>
                </a:lnTo>
                <a:lnTo>
                  <a:pt x="3500" y="575"/>
                </a:lnTo>
                <a:lnTo>
                  <a:pt x="3503" y="573"/>
                </a:lnTo>
                <a:lnTo>
                  <a:pt x="3507" y="570"/>
                </a:lnTo>
                <a:lnTo>
                  <a:pt x="3510" y="565"/>
                </a:lnTo>
                <a:lnTo>
                  <a:pt x="3514" y="562"/>
                </a:lnTo>
                <a:lnTo>
                  <a:pt x="3517" y="560"/>
                </a:lnTo>
                <a:lnTo>
                  <a:pt x="3520" y="557"/>
                </a:lnTo>
                <a:lnTo>
                  <a:pt x="3524" y="555"/>
                </a:lnTo>
                <a:lnTo>
                  <a:pt x="3527" y="554"/>
                </a:lnTo>
                <a:lnTo>
                  <a:pt x="3531" y="551"/>
                </a:lnTo>
                <a:lnTo>
                  <a:pt x="3534" y="674"/>
                </a:lnTo>
                <a:lnTo>
                  <a:pt x="3538" y="674"/>
                </a:lnTo>
                <a:lnTo>
                  <a:pt x="3541" y="674"/>
                </a:lnTo>
                <a:lnTo>
                  <a:pt x="3544" y="674"/>
                </a:lnTo>
                <a:lnTo>
                  <a:pt x="3548" y="674"/>
                </a:lnTo>
                <a:lnTo>
                  <a:pt x="3552" y="674"/>
                </a:lnTo>
                <a:lnTo>
                  <a:pt x="3555" y="674"/>
                </a:lnTo>
                <a:lnTo>
                  <a:pt x="3558" y="674"/>
                </a:lnTo>
                <a:lnTo>
                  <a:pt x="3562" y="674"/>
                </a:lnTo>
                <a:lnTo>
                  <a:pt x="3565" y="674"/>
                </a:lnTo>
                <a:lnTo>
                  <a:pt x="3569" y="674"/>
                </a:lnTo>
                <a:lnTo>
                  <a:pt x="3572" y="674"/>
                </a:lnTo>
                <a:lnTo>
                  <a:pt x="3576" y="641"/>
                </a:lnTo>
                <a:lnTo>
                  <a:pt x="3579" y="606"/>
                </a:lnTo>
                <a:lnTo>
                  <a:pt x="3582" y="599"/>
                </a:lnTo>
                <a:lnTo>
                  <a:pt x="3586" y="594"/>
                </a:lnTo>
                <a:lnTo>
                  <a:pt x="3589" y="594"/>
                </a:lnTo>
                <a:lnTo>
                  <a:pt x="3593" y="586"/>
                </a:lnTo>
                <a:lnTo>
                  <a:pt x="3596" y="585"/>
                </a:lnTo>
                <a:lnTo>
                  <a:pt x="3600" y="584"/>
                </a:lnTo>
                <a:lnTo>
                  <a:pt x="3603" y="581"/>
                </a:lnTo>
                <a:lnTo>
                  <a:pt x="3606" y="580"/>
                </a:lnTo>
                <a:lnTo>
                  <a:pt x="3610" y="578"/>
                </a:lnTo>
                <a:lnTo>
                  <a:pt x="3613" y="576"/>
                </a:lnTo>
                <a:lnTo>
                  <a:pt x="3617" y="574"/>
                </a:lnTo>
                <a:lnTo>
                  <a:pt x="3620" y="572"/>
                </a:lnTo>
                <a:lnTo>
                  <a:pt x="3624" y="570"/>
                </a:lnTo>
                <a:lnTo>
                  <a:pt x="3627" y="565"/>
                </a:lnTo>
                <a:lnTo>
                  <a:pt x="3630" y="563"/>
                </a:lnTo>
                <a:lnTo>
                  <a:pt x="3634" y="558"/>
                </a:lnTo>
                <a:lnTo>
                  <a:pt x="3637" y="552"/>
                </a:lnTo>
                <a:lnTo>
                  <a:pt x="3641" y="551"/>
                </a:lnTo>
                <a:lnTo>
                  <a:pt x="3644" y="550"/>
                </a:lnTo>
                <a:lnTo>
                  <a:pt x="3648" y="547"/>
                </a:lnTo>
                <a:lnTo>
                  <a:pt x="3651" y="546"/>
                </a:lnTo>
                <a:lnTo>
                  <a:pt x="3654" y="544"/>
                </a:lnTo>
                <a:lnTo>
                  <a:pt x="3658" y="542"/>
                </a:lnTo>
                <a:lnTo>
                  <a:pt x="3661" y="541"/>
                </a:lnTo>
                <a:lnTo>
                  <a:pt x="3665" y="539"/>
                </a:lnTo>
                <a:lnTo>
                  <a:pt x="3668" y="537"/>
                </a:lnTo>
                <a:lnTo>
                  <a:pt x="3672" y="536"/>
                </a:lnTo>
                <a:lnTo>
                  <a:pt x="3675" y="533"/>
                </a:lnTo>
                <a:lnTo>
                  <a:pt x="3679" y="531"/>
                </a:lnTo>
                <a:lnTo>
                  <a:pt x="3682" y="528"/>
                </a:lnTo>
                <a:lnTo>
                  <a:pt x="3686" y="526"/>
                </a:lnTo>
                <a:lnTo>
                  <a:pt x="3689" y="521"/>
                </a:lnTo>
                <a:lnTo>
                  <a:pt x="3692" y="518"/>
                </a:lnTo>
                <a:lnTo>
                  <a:pt x="3696" y="517"/>
                </a:lnTo>
                <a:lnTo>
                  <a:pt x="3699" y="514"/>
                </a:lnTo>
                <a:lnTo>
                  <a:pt x="3703" y="511"/>
                </a:lnTo>
                <a:lnTo>
                  <a:pt x="3706" y="500"/>
                </a:lnTo>
                <a:lnTo>
                  <a:pt x="3710" y="489"/>
                </a:lnTo>
                <a:lnTo>
                  <a:pt x="3713" y="484"/>
                </a:lnTo>
                <a:lnTo>
                  <a:pt x="3716" y="480"/>
                </a:lnTo>
                <a:lnTo>
                  <a:pt x="3720" y="479"/>
                </a:lnTo>
                <a:lnTo>
                  <a:pt x="3723" y="469"/>
                </a:lnTo>
                <a:lnTo>
                  <a:pt x="3727" y="466"/>
                </a:lnTo>
                <a:lnTo>
                  <a:pt x="3730" y="465"/>
                </a:lnTo>
                <a:lnTo>
                  <a:pt x="3734" y="462"/>
                </a:lnTo>
                <a:lnTo>
                  <a:pt x="3737" y="460"/>
                </a:lnTo>
                <a:lnTo>
                  <a:pt x="3740" y="455"/>
                </a:lnTo>
                <a:lnTo>
                  <a:pt x="3744" y="443"/>
                </a:lnTo>
                <a:lnTo>
                  <a:pt x="3747" y="441"/>
                </a:lnTo>
                <a:lnTo>
                  <a:pt x="3751" y="441"/>
                </a:lnTo>
                <a:lnTo>
                  <a:pt x="3754" y="439"/>
                </a:lnTo>
                <a:lnTo>
                  <a:pt x="3758" y="437"/>
                </a:lnTo>
                <a:lnTo>
                  <a:pt x="3761" y="435"/>
                </a:lnTo>
                <a:lnTo>
                  <a:pt x="3764" y="433"/>
                </a:lnTo>
                <a:lnTo>
                  <a:pt x="3768" y="432"/>
                </a:lnTo>
                <a:lnTo>
                  <a:pt x="3771" y="422"/>
                </a:lnTo>
                <a:lnTo>
                  <a:pt x="3775" y="414"/>
                </a:lnTo>
                <a:lnTo>
                  <a:pt x="3778" y="409"/>
                </a:lnTo>
                <a:lnTo>
                  <a:pt x="3782" y="408"/>
                </a:lnTo>
                <a:lnTo>
                  <a:pt x="3785" y="407"/>
                </a:lnTo>
                <a:lnTo>
                  <a:pt x="3788" y="406"/>
                </a:lnTo>
                <a:lnTo>
                  <a:pt x="3792" y="405"/>
                </a:lnTo>
                <a:lnTo>
                  <a:pt x="3795" y="404"/>
                </a:lnTo>
                <a:lnTo>
                  <a:pt x="3799" y="402"/>
                </a:lnTo>
                <a:lnTo>
                  <a:pt x="3802" y="401"/>
                </a:lnTo>
                <a:lnTo>
                  <a:pt x="3806" y="401"/>
                </a:lnTo>
                <a:lnTo>
                  <a:pt x="3809" y="399"/>
                </a:lnTo>
                <a:lnTo>
                  <a:pt x="3813" y="398"/>
                </a:lnTo>
                <a:lnTo>
                  <a:pt x="3816" y="397"/>
                </a:lnTo>
                <a:lnTo>
                  <a:pt x="3820" y="396"/>
                </a:lnTo>
                <a:lnTo>
                  <a:pt x="3823" y="393"/>
                </a:lnTo>
                <a:lnTo>
                  <a:pt x="3826" y="389"/>
                </a:lnTo>
                <a:lnTo>
                  <a:pt x="3830" y="387"/>
                </a:lnTo>
                <a:lnTo>
                  <a:pt x="3833" y="384"/>
                </a:lnTo>
                <a:lnTo>
                  <a:pt x="3837" y="381"/>
                </a:lnTo>
                <a:lnTo>
                  <a:pt x="3840" y="378"/>
                </a:lnTo>
                <a:lnTo>
                  <a:pt x="3844" y="376"/>
                </a:lnTo>
                <a:lnTo>
                  <a:pt x="3847" y="376"/>
                </a:lnTo>
                <a:lnTo>
                  <a:pt x="3850" y="376"/>
                </a:lnTo>
                <a:lnTo>
                  <a:pt x="3854" y="376"/>
                </a:lnTo>
                <a:lnTo>
                  <a:pt x="3857" y="376"/>
                </a:lnTo>
                <a:lnTo>
                  <a:pt x="3861" y="374"/>
                </a:lnTo>
                <a:lnTo>
                  <a:pt x="3864" y="373"/>
                </a:lnTo>
                <a:lnTo>
                  <a:pt x="3867" y="373"/>
                </a:lnTo>
                <a:lnTo>
                  <a:pt x="3871" y="373"/>
                </a:lnTo>
                <a:lnTo>
                  <a:pt x="3874" y="370"/>
                </a:lnTo>
                <a:lnTo>
                  <a:pt x="3878" y="368"/>
                </a:lnTo>
                <a:lnTo>
                  <a:pt x="3881" y="364"/>
                </a:lnTo>
                <a:lnTo>
                  <a:pt x="3885" y="363"/>
                </a:lnTo>
                <a:lnTo>
                  <a:pt x="3888" y="360"/>
                </a:lnTo>
                <a:lnTo>
                  <a:pt x="3891" y="358"/>
                </a:lnTo>
                <a:lnTo>
                  <a:pt x="3895" y="353"/>
                </a:lnTo>
                <a:lnTo>
                  <a:pt x="3898" y="352"/>
                </a:lnTo>
                <a:lnTo>
                  <a:pt x="3902" y="674"/>
                </a:lnTo>
                <a:lnTo>
                  <a:pt x="3905" y="674"/>
                </a:lnTo>
                <a:lnTo>
                  <a:pt x="3909" y="674"/>
                </a:lnTo>
                <a:lnTo>
                  <a:pt x="3912" y="674"/>
                </a:lnTo>
                <a:lnTo>
                  <a:pt x="3915" y="674"/>
                </a:lnTo>
                <a:lnTo>
                  <a:pt x="3919" y="674"/>
                </a:lnTo>
                <a:lnTo>
                  <a:pt x="3922" y="674"/>
                </a:lnTo>
                <a:lnTo>
                  <a:pt x="3926" y="674"/>
                </a:lnTo>
                <a:lnTo>
                  <a:pt x="3929" y="674"/>
                </a:lnTo>
                <a:lnTo>
                  <a:pt x="3933" y="673"/>
                </a:lnTo>
                <a:lnTo>
                  <a:pt x="3936" y="673"/>
                </a:lnTo>
                <a:lnTo>
                  <a:pt x="3940" y="670"/>
                </a:lnTo>
                <a:lnTo>
                  <a:pt x="3943" y="668"/>
                </a:lnTo>
                <a:lnTo>
                  <a:pt x="3947" y="663"/>
                </a:lnTo>
                <a:lnTo>
                  <a:pt x="3950" y="661"/>
                </a:lnTo>
                <a:lnTo>
                  <a:pt x="3953" y="626"/>
                </a:lnTo>
                <a:lnTo>
                  <a:pt x="3957" y="591"/>
                </a:lnTo>
                <a:lnTo>
                  <a:pt x="3960" y="568"/>
                </a:lnTo>
                <a:lnTo>
                  <a:pt x="3964" y="560"/>
                </a:lnTo>
                <a:lnTo>
                  <a:pt x="3967" y="544"/>
                </a:lnTo>
                <a:lnTo>
                  <a:pt x="3971" y="524"/>
                </a:lnTo>
                <a:lnTo>
                  <a:pt x="3974" y="516"/>
                </a:lnTo>
                <a:lnTo>
                  <a:pt x="3977" y="514"/>
                </a:lnTo>
                <a:lnTo>
                  <a:pt x="3981" y="504"/>
                </a:lnTo>
                <a:lnTo>
                  <a:pt x="3984" y="488"/>
                </a:lnTo>
                <a:lnTo>
                  <a:pt x="3988" y="473"/>
                </a:lnTo>
                <a:lnTo>
                  <a:pt x="3991" y="471"/>
                </a:lnTo>
                <a:lnTo>
                  <a:pt x="3995" y="470"/>
                </a:lnTo>
                <a:lnTo>
                  <a:pt x="3998" y="469"/>
                </a:lnTo>
                <a:lnTo>
                  <a:pt x="4001" y="469"/>
                </a:lnTo>
                <a:lnTo>
                  <a:pt x="4005" y="466"/>
                </a:lnTo>
                <a:lnTo>
                  <a:pt x="4008" y="463"/>
                </a:lnTo>
                <a:lnTo>
                  <a:pt x="4012" y="450"/>
                </a:lnTo>
                <a:lnTo>
                  <a:pt x="4015" y="449"/>
                </a:lnTo>
                <a:lnTo>
                  <a:pt x="4019" y="445"/>
                </a:lnTo>
                <a:lnTo>
                  <a:pt x="4022" y="440"/>
                </a:lnTo>
                <a:lnTo>
                  <a:pt x="4025" y="439"/>
                </a:lnTo>
                <a:lnTo>
                  <a:pt x="4029" y="434"/>
                </a:lnTo>
                <a:lnTo>
                  <a:pt x="4032" y="427"/>
                </a:lnTo>
                <a:lnTo>
                  <a:pt x="4036" y="426"/>
                </a:lnTo>
                <a:lnTo>
                  <a:pt x="4039" y="424"/>
                </a:lnTo>
                <a:lnTo>
                  <a:pt x="4043" y="420"/>
                </a:lnTo>
                <a:lnTo>
                  <a:pt x="4046" y="417"/>
                </a:lnTo>
                <a:lnTo>
                  <a:pt x="4049" y="416"/>
                </a:lnTo>
                <a:lnTo>
                  <a:pt x="4053" y="414"/>
                </a:lnTo>
                <a:lnTo>
                  <a:pt x="4057" y="410"/>
                </a:lnTo>
                <a:lnTo>
                  <a:pt x="4060" y="408"/>
                </a:lnTo>
                <a:lnTo>
                  <a:pt x="4063" y="405"/>
                </a:lnTo>
                <a:lnTo>
                  <a:pt x="4067" y="401"/>
                </a:lnTo>
                <a:lnTo>
                  <a:pt x="4070" y="398"/>
                </a:lnTo>
                <a:lnTo>
                  <a:pt x="4074" y="396"/>
                </a:lnTo>
                <a:lnTo>
                  <a:pt x="4077" y="394"/>
                </a:lnTo>
                <a:lnTo>
                  <a:pt x="4081" y="393"/>
                </a:lnTo>
                <a:lnTo>
                  <a:pt x="4084" y="390"/>
                </a:lnTo>
                <a:lnTo>
                  <a:pt x="4087" y="389"/>
                </a:lnTo>
                <a:lnTo>
                  <a:pt x="4091" y="387"/>
                </a:lnTo>
                <a:lnTo>
                  <a:pt x="4094" y="385"/>
                </a:lnTo>
                <a:lnTo>
                  <a:pt x="4098" y="383"/>
                </a:lnTo>
                <a:lnTo>
                  <a:pt x="4101" y="382"/>
                </a:lnTo>
                <a:lnTo>
                  <a:pt x="4105" y="380"/>
                </a:lnTo>
                <a:lnTo>
                  <a:pt x="4108" y="372"/>
                </a:lnTo>
                <a:lnTo>
                  <a:pt x="4111" y="371"/>
                </a:lnTo>
                <a:lnTo>
                  <a:pt x="4115" y="370"/>
                </a:lnTo>
                <a:lnTo>
                  <a:pt x="4118" y="368"/>
                </a:lnTo>
                <a:lnTo>
                  <a:pt x="4122" y="364"/>
                </a:lnTo>
                <a:lnTo>
                  <a:pt x="4125" y="362"/>
                </a:lnTo>
                <a:lnTo>
                  <a:pt x="4129" y="360"/>
                </a:lnTo>
                <a:lnTo>
                  <a:pt x="4132" y="353"/>
                </a:lnTo>
                <a:lnTo>
                  <a:pt x="4135" y="353"/>
                </a:lnTo>
                <a:lnTo>
                  <a:pt x="4139" y="352"/>
                </a:lnTo>
                <a:lnTo>
                  <a:pt x="4142" y="350"/>
                </a:lnTo>
                <a:lnTo>
                  <a:pt x="4146" y="346"/>
                </a:lnTo>
                <a:lnTo>
                  <a:pt x="4149" y="344"/>
                </a:lnTo>
                <a:lnTo>
                  <a:pt x="4152" y="343"/>
                </a:lnTo>
                <a:lnTo>
                  <a:pt x="4156" y="340"/>
                </a:lnTo>
                <a:lnTo>
                  <a:pt x="4159" y="338"/>
                </a:lnTo>
                <a:lnTo>
                  <a:pt x="4163" y="336"/>
                </a:lnTo>
                <a:lnTo>
                  <a:pt x="4166" y="334"/>
                </a:lnTo>
                <a:lnTo>
                  <a:pt x="4170" y="332"/>
                </a:lnTo>
                <a:lnTo>
                  <a:pt x="4173" y="331"/>
                </a:lnTo>
                <a:lnTo>
                  <a:pt x="4176" y="328"/>
                </a:lnTo>
                <a:lnTo>
                  <a:pt x="4180" y="327"/>
                </a:lnTo>
                <a:lnTo>
                  <a:pt x="4184" y="326"/>
                </a:lnTo>
                <a:lnTo>
                  <a:pt x="4187" y="324"/>
                </a:lnTo>
                <a:lnTo>
                  <a:pt x="4190" y="323"/>
                </a:lnTo>
                <a:lnTo>
                  <a:pt x="4194" y="320"/>
                </a:lnTo>
                <a:lnTo>
                  <a:pt x="4197" y="319"/>
                </a:lnTo>
                <a:lnTo>
                  <a:pt x="4201" y="317"/>
                </a:lnTo>
                <a:lnTo>
                  <a:pt x="4204" y="316"/>
                </a:lnTo>
                <a:lnTo>
                  <a:pt x="4208" y="315"/>
                </a:lnTo>
                <a:lnTo>
                  <a:pt x="4211" y="313"/>
                </a:lnTo>
                <a:lnTo>
                  <a:pt x="4214" y="311"/>
                </a:lnTo>
                <a:lnTo>
                  <a:pt x="4218" y="309"/>
                </a:lnTo>
                <a:lnTo>
                  <a:pt x="4221" y="307"/>
                </a:lnTo>
                <a:lnTo>
                  <a:pt x="4225" y="305"/>
                </a:lnTo>
                <a:lnTo>
                  <a:pt x="4228" y="303"/>
                </a:lnTo>
                <a:lnTo>
                  <a:pt x="4232" y="302"/>
                </a:lnTo>
                <a:lnTo>
                  <a:pt x="4235" y="299"/>
                </a:lnTo>
                <a:lnTo>
                  <a:pt x="4238" y="297"/>
                </a:lnTo>
                <a:lnTo>
                  <a:pt x="4242" y="296"/>
                </a:lnTo>
                <a:lnTo>
                  <a:pt x="4245" y="293"/>
                </a:lnTo>
                <a:lnTo>
                  <a:pt x="4249" y="291"/>
                </a:lnTo>
                <a:lnTo>
                  <a:pt x="4252" y="289"/>
                </a:lnTo>
                <a:lnTo>
                  <a:pt x="4256" y="288"/>
                </a:lnTo>
                <a:lnTo>
                  <a:pt x="4259" y="285"/>
                </a:lnTo>
                <a:lnTo>
                  <a:pt x="4262" y="283"/>
                </a:lnTo>
                <a:lnTo>
                  <a:pt x="4266" y="282"/>
                </a:lnTo>
                <a:lnTo>
                  <a:pt x="4269" y="280"/>
                </a:lnTo>
                <a:lnTo>
                  <a:pt x="4273" y="279"/>
                </a:lnTo>
                <a:lnTo>
                  <a:pt x="4276" y="278"/>
                </a:lnTo>
                <a:lnTo>
                  <a:pt x="4280" y="275"/>
                </a:lnTo>
                <a:lnTo>
                  <a:pt x="4283" y="273"/>
                </a:lnTo>
                <a:lnTo>
                  <a:pt x="4286" y="270"/>
                </a:lnTo>
                <a:lnTo>
                  <a:pt x="4290" y="267"/>
                </a:lnTo>
                <a:lnTo>
                  <a:pt x="4293" y="264"/>
                </a:lnTo>
                <a:lnTo>
                  <a:pt x="4297" y="264"/>
                </a:lnTo>
                <a:lnTo>
                  <a:pt x="4300" y="263"/>
                </a:lnTo>
                <a:lnTo>
                  <a:pt x="4304" y="262"/>
                </a:lnTo>
                <a:lnTo>
                  <a:pt x="4307" y="262"/>
                </a:lnTo>
                <a:lnTo>
                  <a:pt x="4311" y="262"/>
                </a:lnTo>
                <a:lnTo>
                  <a:pt x="4314" y="260"/>
                </a:lnTo>
                <a:lnTo>
                  <a:pt x="4318" y="256"/>
                </a:lnTo>
                <a:lnTo>
                  <a:pt x="4321" y="255"/>
                </a:lnTo>
                <a:lnTo>
                  <a:pt x="4324" y="674"/>
                </a:lnTo>
                <a:lnTo>
                  <a:pt x="4328" y="674"/>
                </a:lnTo>
                <a:lnTo>
                  <a:pt x="4331" y="674"/>
                </a:lnTo>
                <a:lnTo>
                  <a:pt x="4335" y="674"/>
                </a:lnTo>
                <a:lnTo>
                  <a:pt x="4338" y="674"/>
                </a:lnTo>
                <a:lnTo>
                  <a:pt x="4342" y="674"/>
                </a:lnTo>
                <a:lnTo>
                  <a:pt x="4345" y="674"/>
                </a:lnTo>
                <a:lnTo>
                  <a:pt x="4348" y="674"/>
                </a:lnTo>
                <a:lnTo>
                  <a:pt x="4352" y="674"/>
                </a:lnTo>
                <a:lnTo>
                  <a:pt x="4355" y="674"/>
                </a:lnTo>
                <a:lnTo>
                  <a:pt x="4359" y="645"/>
                </a:lnTo>
                <a:lnTo>
                  <a:pt x="4362" y="643"/>
                </a:lnTo>
                <a:lnTo>
                  <a:pt x="4366" y="638"/>
                </a:lnTo>
                <a:lnTo>
                  <a:pt x="4369" y="629"/>
                </a:lnTo>
                <a:lnTo>
                  <a:pt x="4372" y="626"/>
                </a:lnTo>
                <a:lnTo>
                  <a:pt x="4376" y="624"/>
                </a:lnTo>
                <a:lnTo>
                  <a:pt x="4379" y="624"/>
                </a:lnTo>
                <a:lnTo>
                  <a:pt x="4383" y="621"/>
                </a:lnTo>
                <a:lnTo>
                  <a:pt x="4386" y="618"/>
                </a:lnTo>
                <a:lnTo>
                  <a:pt x="4390" y="612"/>
                </a:lnTo>
                <a:lnTo>
                  <a:pt x="4393" y="611"/>
                </a:lnTo>
                <a:lnTo>
                  <a:pt x="4396" y="607"/>
                </a:lnTo>
                <a:lnTo>
                  <a:pt x="4400" y="598"/>
                </a:lnTo>
                <a:lnTo>
                  <a:pt x="4403" y="591"/>
                </a:lnTo>
                <a:lnTo>
                  <a:pt x="4407" y="584"/>
                </a:lnTo>
                <a:lnTo>
                  <a:pt x="4410" y="580"/>
                </a:lnTo>
                <a:lnTo>
                  <a:pt x="4414" y="579"/>
                </a:lnTo>
                <a:lnTo>
                  <a:pt x="4417" y="572"/>
                </a:lnTo>
                <a:lnTo>
                  <a:pt x="4420" y="563"/>
                </a:lnTo>
                <a:lnTo>
                  <a:pt x="4424" y="561"/>
                </a:lnTo>
                <a:lnTo>
                  <a:pt x="4427" y="559"/>
                </a:lnTo>
                <a:lnTo>
                  <a:pt x="4431" y="557"/>
                </a:lnTo>
                <a:lnTo>
                  <a:pt x="4434" y="555"/>
                </a:lnTo>
                <a:lnTo>
                  <a:pt x="4438" y="551"/>
                </a:lnTo>
                <a:lnTo>
                  <a:pt x="4441" y="551"/>
                </a:lnTo>
                <a:lnTo>
                  <a:pt x="4445" y="548"/>
                </a:lnTo>
                <a:lnTo>
                  <a:pt x="4448" y="547"/>
                </a:lnTo>
                <a:lnTo>
                  <a:pt x="4452" y="546"/>
                </a:lnTo>
                <a:lnTo>
                  <a:pt x="4455" y="544"/>
                </a:lnTo>
                <a:lnTo>
                  <a:pt x="4458" y="542"/>
                </a:lnTo>
                <a:lnTo>
                  <a:pt x="4462" y="541"/>
                </a:lnTo>
                <a:lnTo>
                  <a:pt x="4465" y="539"/>
                </a:lnTo>
                <a:lnTo>
                  <a:pt x="4469" y="538"/>
                </a:lnTo>
                <a:lnTo>
                  <a:pt x="4472" y="536"/>
                </a:lnTo>
                <a:lnTo>
                  <a:pt x="4476" y="534"/>
                </a:lnTo>
                <a:lnTo>
                  <a:pt x="4479" y="530"/>
                </a:lnTo>
                <a:lnTo>
                  <a:pt x="4482" y="525"/>
                </a:lnTo>
                <a:lnTo>
                  <a:pt x="4486" y="522"/>
                </a:lnTo>
                <a:lnTo>
                  <a:pt x="4489" y="513"/>
                </a:lnTo>
                <a:lnTo>
                  <a:pt x="4493" y="511"/>
                </a:lnTo>
                <a:lnTo>
                  <a:pt x="4496" y="509"/>
                </a:lnTo>
                <a:lnTo>
                  <a:pt x="4499" y="507"/>
                </a:lnTo>
                <a:lnTo>
                  <a:pt x="4503" y="505"/>
                </a:lnTo>
                <a:lnTo>
                  <a:pt x="4506" y="504"/>
                </a:lnTo>
                <a:lnTo>
                  <a:pt x="4510" y="503"/>
                </a:lnTo>
                <a:lnTo>
                  <a:pt x="4513" y="502"/>
                </a:lnTo>
                <a:lnTo>
                  <a:pt x="4517" y="498"/>
                </a:lnTo>
                <a:lnTo>
                  <a:pt x="4520" y="494"/>
                </a:lnTo>
                <a:lnTo>
                  <a:pt x="4523" y="493"/>
                </a:lnTo>
                <a:lnTo>
                  <a:pt x="4527" y="491"/>
                </a:lnTo>
                <a:lnTo>
                  <a:pt x="4530" y="489"/>
                </a:lnTo>
                <a:lnTo>
                  <a:pt x="4534" y="486"/>
                </a:lnTo>
                <a:lnTo>
                  <a:pt x="4537" y="484"/>
                </a:lnTo>
                <a:lnTo>
                  <a:pt x="4541" y="481"/>
                </a:lnTo>
                <a:lnTo>
                  <a:pt x="4544" y="472"/>
                </a:lnTo>
                <a:lnTo>
                  <a:pt x="4547" y="469"/>
                </a:lnTo>
                <a:lnTo>
                  <a:pt x="4551" y="469"/>
                </a:lnTo>
                <a:lnTo>
                  <a:pt x="4554" y="468"/>
                </a:lnTo>
                <a:lnTo>
                  <a:pt x="4558" y="463"/>
                </a:lnTo>
                <a:lnTo>
                  <a:pt x="4561" y="460"/>
                </a:lnTo>
                <a:lnTo>
                  <a:pt x="4565" y="458"/>
                </a:lnTo>
                <a:lnTo>
                  <a:pt x="4568" y="455"/>
                </a:lnTo>
                <a:lnTo>
                  <a:pt x="4572" y="454"/>
                </a:lnTo>
                <a:lnTo>
                  <a:pt x="4575" y="447"/>
                </a:lnTo>
                <a:lnTo>
                  <a:pt x="4579" y="446"/>
                </a:lnTo>
                <a:lnTo>
                  <a:pt x="4582" y="674"/>
                </a:lnTo>
                <a:lnTo>
                  <a:pt x="4585" y="674"/>
                </a:lnTo>
                <a:lnTo>
                  <a:pt x="4589" y="674"/>
                </a:lnTo>
                <a:lnTo>
                  <a:pt x="4592" y="674"/>
                </a:lnTo>
                <a:lnTo>
                  <a:pt x="4596" y="674"/>
                </a:lnTo>
                <a:lnTo>
                  <a:pt x="4599" y="674"/>
                </a:lnTo>
                <a:lnTo>
                  <a:pt x="4603" y="673"/>
                </a:lnTo>
                <a:lnTo>
                  <a:pt x="4606" y="669"/>
                </a:lnTo>
                <a:lnTo>
                  <a:pt x="4609" y="668"/>
                </a:lnTo>
                <a:lnTo>
                  <a:pt x="4613" y="674"/>
                </a:lnTo>
                <a:lnTo>
                  <a:pt x="4616" y="674"/>
                </a:lnTo>
                <a:lnTo>
                  <a:pt x="4620" y="646"/>
                </a:lnTo>
                <a:lnTo>
                  <a:pt x="4623" y="632"/>
                </a:lnTo>
                <a:lnTo>
                  <a:pt x="4627" y="618"/>
                </a:lnTo>
                <a:lnTo>
                  <a:pt x="4630" y="591"/>
                </a:lnTo>
                <a:lnTo>
                  <a:pt x="4633" y="569"/>
                </a:lnTo>
                <a:lnTo>
                  <a:pt x="4637" y="551"/>
                </a:lnTo>
                <a:lnTo>
                  <a:pt x="4640" y="525"/>
                </a:lnTo>
                <a:lnTo>
                  <a:pt x="4644" y="505"/>
                </a:lnTo>
                <a:lnTo>
                  <a:pt x="4647" y="495"/>
                </a:lnTo>
                <a:lnTo>
                  <a:pt x="4651" y="488"/>
                </a:lnTo>
                <a:lnTo>
                  <a:pt x="4654" y="460"/>
                </a:lnTo>
                <a:lnTo>
                  <a:pt x="4657" y="434"/>
                </a:lnTo>
                <a:lnTo>
                  <a:pt x="4661" y="429"/>
                </a:lnTo>
                <a:lnTo>
                  <a:pt x="4664" y="428"/>
                </a:lnTo>
                <a:lnTo>
                  <a:pt x="4668" y="674"/>
                </a:lnTo>
                <a:lnTo>
                  <a:pt x="4671" y="668"/>
                </a:lnTo>
                <a:lnTo>
                  <a:pt x="4675" y="667"/>
                </a:lnTo>
                <a:lnTo>
                  <a:pt x="4678" y="665"/>
                </a:lnTo>
                <a:lnTo>
                  <a:pt x="4681" y="664"/>
                </a:lnTo>
                <a:lnTo>
                  <a:pt x="4685" y="664"/>
                </a:lnTo>
                <a:lnTo>
                  <a:pt x="4689" y="662"/>
                </a:lnTo>
                <a:lnTo>
                  <a:pt x="4692" y="660"/>
                </a:lnTo>
                <a:lnTo>
                  <a:pt x="4695" y="658"/>
                </a:lnTo>
                <a:lnTo>
                  <a:pt x="4699" y="656"/>
                </a:lnTo>
                <a:lnTo>
                  <a:pt x="4702" y="654"/>
                </a:lnTo>
                <a:lnTo>
                  <a:pt x="4706" y="653"/>
                </a:lnTo>
                <a:lnTo>
                  <a:pt x="4709" y="651"/>
                </a:lnTo>
                <a:lnTo>
                  <a:pt x="4713" y="649"/>
                </a:lnTo>
                <a:lnTo>
                  <a:pt x="4716" y="647"/>
                </a:lnTo>
                <a:lnTo>
                  <a:pt x="4719" y="645"/>
                </a:lnTo>
                <a:lnTo>
                  <a:pt x="4723" y="643"/>
                </a:lnTo>
                <a:lnTo>
                  <a:pt x="4726" y="641"/>
                </a:lnTo>
                <a:lnTo>
                  <a:pt x="4730" y="639"/>
                </a:lnTo>
                <a:lnTo>
                  <a:pt x="4733" y="638"/>
                </a:lnTo>
                <a:lnTo>
                  <a:pt x="4737" y="636"/>
                </a:lnTo>
                <a:lnTo>
                  <a:pt x="4740" y="633"/>
                </a:lnTo>
                <a:lnTo>
                  <a:pt x="4743" y="632"/>
                </a:lnTo>
                <a:lnTo>
                  <a:pt x="4747" y="630"/>
                </a:lnTo>
                <a:lnTo>
                  <a:pt x="4750" y="628"/>
                </a:lnTo>
                <a:lnTo>
                  <a:pt x="4754" y="627"/>
                </a:lnTo>
                <a:lnTo>
                  <a:pt x="4757" y="624"/>
                </a:lnTo>
                <a:lnTo>
                  <a:pt x="4761" y="623"/>
                </a:lnTo>
                <a:lnTo>
                  <a:pt x="4764" y="621"/>
                </a:lnTo>
                <a:lnTo>
                  <a:pt x="4767" y="619"/>
                </a:lnTo>
                <a:lnTo>
                  <a:pt x="4771" y="617"/>
                </a:lnTo>
                <a:lnTo>
                  <a:pt x="4774" y="615"/>
                </a:lnTo>
                <a:lnTo>
                  <a:pt x="4778" y="614"/>
                </a:lnTo>
                <a:lnTo>
                  <a:pt x="4781" y="614"/>
                </a:lnTo>
                <a:lnTo>
                  <a:pt x="4785" y="611"/>
                </a:lnTo>
                <a:lnTo>
                  <a:pt x="4788" y="609"/>
                </a:lnTo>
                <a:lnTo>
                  <a:pt x="4791" y="607"/>
                </a:lnTo>
                <a:lnTo>
                  <a:pt x="4795" y="605"/>
                </a:lnTo>
                <a:lnTo>
                  <a:pt x="4798" y="602"/>
                </a:lnTo>
                <a:lnTo>
                  <a:pt x="4802" y="599"/>
                </a:lnTo>
                <a:lnTo>
                  <a:pt x="4805" y="597"/>
                </a:lnTo>
                <a:lnTo>
                  <a:pt x="4808" y="597"/>
                </a:lnTo>
                <a:lnTo>
                  <a:pt x="4812" y="582"/>
                </a:lnTo>
                <a:lnTo>
                  <a:pt x="4816" y="580"/>
                </a:lnTo>
                <a:lnTo>
                  <a:pt x="4819" y="579"/>
                </a:lnTo>
                <a:lnTo>
                  <a:pt x="4823" y="578"/>
                </a:lnTo>
                <a:lnTo>
                  <a:pt x="4826" y="577"/>
                </a:lnTo>
                <a:lnTo>
                  <a:pt x="4829" y="576"/>
                </a:lnTo>
                <a:lnTo>
                  <a:pt x="4833" y="574"/>
                </a:lnTo>
                <a:lnTo>
                  <a:pt x="4836" y="570"/>
                </a:lnTo>
                <a:lnTo>
                  <a:pt x="4840" y="569"/>
                </a:lnTo>
                <a:lnTo>
                  <a:pt x="4843" y="568"/>
                </a:lnTo>
                <a:lnTo>
                  <a:pt x="4846" y="565"/>
                </a:lnTo>
                <a:lnTo>
                  <a:pt x="4850" y="565"/>
                </a:lnTo>
                <a:lnTo>
                  <a:pt x="4853" y="564"/>
                </a:lnTo>
                <a:lnTo>
                  <a:pt x="4857" y="563"/>
                </a:lnTo>
                <a:lnTo>
                  <a:pt x="4860" y="561"/>
                </a:lnTo>
                <a:lnTo>
                  <a:pt x="4864" y="557"/>
                </a:lnTo>
                <a:lnTo>
                  <a:pt x="4867" y="552"/>
                </a:lnTo>
                <a:lnTo>
                  <a:pt x="4870" y="548"/>
                </a:lnTo>
                <a:lnTo>
                  <a:pt x="4874" y="545"/>
                </a:lnTo>
                <a:lnTo>
                  <a:pt x="4877" y="541"/>
                </a:lnTo>
                <a:lnTo>
                  <a:pt x="4881" y="537"/>
                </a:lnTo>
                <a:lnTo>
                  <a:pt x="4884" y="534"/>
                </a:lnTo>
                <a:lnTo>
                  <a:pt x="4888" y="526"/>
                </a:lnTo>
                <a:lnTo>
                  <a:pt x="4891" y="523"/>
                </a:lnTo>
                <a:lnTo>
                  <a:pt x="4894" y="521"/>
                </a:lnTo>
                <a:lnTo>
                  <a:pt x="4898" y="518"/>
                </a:lnTo>
                <a:lnTo>
                  <a:pt x="4901" y="515"/>
                </a:lnTo>
                <a:lnTo>
                  <a:pt x="4905" y="515"/>
                </a:lnTo>
                <a:lnTo>
                  <a:pt x="4908" y="513"/>
                </a:lnTo>
                <a:lnTo>
                  <a:pt x="4912" y="513"/>
                </a:lnTo>
                <a:lnTo>
                  <a:pt x="4915" y="513"/>
                </a:lnTo>
                <a:lnTo>
                  <a:pt x="4918" y="507"/>
                </a:lnTo>
                <a:lnTo>
                  <a:pt x="4922" y="506"/>
                </a:lnTo>
                <a:lnTo>
                  <a:pt x="4925" y="674"/>
                </a:lnTo>
                <a:lnTo>
                  <a:pt x="4929" y="673"/>
                </a:lnTo>
                <a:lnTo>
                  <a:pt x="4932" y="673"/>
                </a:lnTo>
                <a:lnTo>
                  <a:pt x="4936" y="673"/>
                </a:lnTo>
                <a:lnTo>
                  <a:pt x="4939" y="669"/>
                </a:lnTo>
                <a:lnTo>
                  <a:pt x="4943" y="668"/>
                </a:lnTo>
                <a:lnTo>
                  <a:pt x="4946" y="674"/>
                </a:lnTo>
                <a:lnTo>
                  <a:pt x="4950" y="674"/>
                </a:lnTo>
                <a:lnTo>
                  <a:pt x="4953" y="674"/>
                </a:lnTo>
                <a:lnTo>
                  <a:pt x="4956" y="674"/>
                </a:lnTo>
                <a:lnTo>
                  <a:pt x="4960" y="674"/>
                </a:lnTo>
                <a:lnTo>
                  <a:pt x="4963" y="672"/>
                </a:lnTo>
                <a:lnTo>
                  <a:pt x="4967" y="656"/>
                </a:lnTo>
                <a:lnTo>
                  <a:pt x="4970" y="655"/>
                </a:lnTo>
                <a:lnTo>
                  <a:pt x="4974" y="654"/>
                </a:lnTo>
                <a:lnTo>
                  <a:pt x="4977" y="653"/>
                </a:lnTo>
                <a:lnTo>
                  <a:pt x="4980" y="652"/>
                </a:lnTo>
                <a:lnTo>
                  <a:pt x="4984" y="652"/>
                </a:lnTo>
                <a:lnTo>
                  <a:pt x="4987" y="651"/>
                </a:lnTo>
                <a:lnTo>
                  <a:pt x="4991" y="650"/>
                </a:lnTo>
                <a:lnTo>
                  <a:pt x="4994" y="649"/>
                </a:lnTo>
                <a:lnTo>
                  <a:pt x="4998" y="632"/>
                </a:lnTo>
                <a:lnTo>
                  <a:pt x="5001" y="631"/>
                </a:lnTo>
                <a:lnTo>
                  <a:pt x="5004" y="630"/>
                </a:lnTo>
                <a:lnTo>
                  <a:pt x="5008" y="629"/>
                </a:lnTo>
                <a:lnTo>
                  <a:pt x="5011" y="629"/>
                </a:lnTo>
                <a:lnTo>
                  <a:pt x="5015" y="626"/>
                </a:lnTo>
                <a:lnTo>
                  <a:pt x="5018" y="624"/>
                </a:lnTo>
                <a:lnTo>
                  <a:pt x="5022" y="620"/>
                </a:lnTo>
                <a:lnTo>
                  <a:pt x="5025" y="619"/>
                </a:lnTo>
                <a:lnTo>
                  <a:pt x="5028" y="619"/>
                </a:lnTo>
                <a:lnTo>
                  <a:pt x="5032" y="617"/>
                </a:lnTo>
                <a:lnTo>
                  <a:pt x="5035" y="617"/>
                </a:lnTo>
                <a:lnTo>
                  <a:pt x="5039" y="615"/>
                </a:lnTo>
                <a:lnTo>
                  <a:pt x="5042" y="613"/>
                </a:lnTo>
                <a:lnTo>
                  <a:pt x="5046" y="611"/>
                </a:lnTo>
                <a:lnTo>
                  <a:pt x="5049" y="606"/>
                </a:lnTo>
                <a:lnTo>
                  <a:pt x="5052" y="605"/>
                </a:lnTo>
                <a:lnTo>
                  <a:pt x="5056" y="674"/>
                </a:lnTo>
                <a:lnTo>
                  <a:pt x="5059" y="661"/>
                </a:lnTo>
                <a:lnTo>
                  <a:pt x="5063" y="645"/>
                </a:lnTo>
                <a:lnTo>
                  <a:pt x="5066" y="633"/>
                </a:lnTo>
                <a:lnTo>
                  <a:pt x="5070" y="621"/>
                </a:lnTo>
                <a:lnTo>
                  <a:pt x="5073" y="607"/>
                </a:lnTo>
                <a:lnTo>
                  <a:pt x="5077" y="606"/>
                </a:lnTo>
                <a:lnTo>
                  <a:pt x="5080" y="580"/>
                </a:lnTo>
                <a:lnTo>
                  <a:pt x="5084" y="574"/>
                </a:lnTo>
                <a:lnTo>
                  <a:pt x="5087" y="572"/>
                </a:lnTo>
                <a:lnTo>
                  <a:pt x="5090" y="569"/>
                </a:lnTo>
                <a:lnTo>
                  <a:pt x="5094" y="569"/>
                </a:lnTo>
                <a:lnTo>
                  <a:pt x="5097" y="564"/>
                </a:lnTo>
                <a:lnTo>
                  <a:pt x="5101" y="562"/>
                </a:lnTo>
                <a:lnTo>
                  <a:pt x="5104" y="562"/>
                </a:lnTo>
                <a:lnTo>
                  <a:pt x="5108" y="556"/>
                </a:lnTo>
                <a:lnTo>
                  <a:pt x="5111" y="555"/>
                </a:lnTo>
                <a:lnTo>
                  <a:pt x="5114" y="554"/>
                </a:lnTo>
                <a:lnTo>
                  <a:pt x="5118" y="553"/>
                </a:lnTo>
                <a:lnTo>
                  <a:pt x="5121" y="551"/>
                </a:lnTo>
                <a:lnTo>
                  <a:pt x="5125" y="551"/>
                </a:lnTo>
                <a:lnTo>
                  <a:pt x="5128" y="550"/>
                </a:lnTo>
                <a:lnTo>
                  <a:pt x="5131" y="548"/>
                </a:lnTo>
                <a:lnTo>
                  <a:pt x="5135" y="546"/>
                </a:lnTo>
                <a:lnTo>
                  <a:pt x="5138" y="545"/>
                </a:lnTo>
                <a:lnTo>
                  <a:pt x="5142" y="543"/>
                </a:lnTo>
                <a:lnTo>
                  <a:pt x="5145" y="542"/>
                </a:lnTo>
                <a:lnTo>
                  <a:pt x="5149" y="541"/>
                </a:lnTo>
                <a:lnTo>
                  <a:pt x="5152" y="540"/>
                </a:lnTo>
                <a:lnTo>
                  <a:pt x="5155" y="539"/>
                </a:lnTo>
                <a:lnTo>
                  <a:pt x="5159" y="538"/>
                </a:lnTo>
                <a:lnTo>
                  <a:pt x="5162" y="536"/>
                </a:lnTo>
                <a:lnTo>
                  <a:pt x="5166" y="536"/>
                </a:lnTo>
                <a:lnTo>
                  <a:pt x="5169" y="534"/>
                </a:lnTo>
                <a:lnTo>
                  <a:pt x="5173" y="533"/>
                </a:lnTo>
                <a:lnTo>
                  <a:pt x="5176" y="532"/>
                </a:lnTo>
                <a:lnTo>
                  <a:pt x="5179" y="530"/>
                </a:lnTo>
                <a:lnTo>
                  <a:pt x="5183" y="529"/>
                </a:lnTo>
                <a:lnTo>
                  <a:pt x="5186" y="528"/>
                </a:lnTo>
                <a:lnTo>
                  <a:pt x="5190" y="527"/>
                </a:lnTo>
                <a:lnTo>
                  <a:pt x="5193" y="526"/>
                </a:lnTo>
                <a:lnTo>
                  <a:pt x="5197" y="525"/>
                </a:lnTo>
                <a:lnTo>
                  <a:pt x="5200" y="524"/>
                </a:lnTo>
                <a:lnTo>
                  <a:pt x="5204" y="523"/>
                </a:lnTo>
                <a:lnTo>
                  <a:pt x="5207" y="522"/>
                </a:lnTo>
                <a:lnTo>
                  <a:pt x="5211" y="521"/>
                </a:lnTo>
                <a:lnTo>
                  <a:pt x="5214" y="518"/>
                </a:lnTo>
                <a:lnTo>
                  <a:pt x="5217" y="517"/>
                </a:lnTo>
                <a:lnTo>
                  <a:pt x="5221" y="516"/>
                </a:lnTo>
                <a:lnTo>
                  <a:pt x="5224" y="513"/>
                </a:lnTo>
                <a:lnTo>
                  <a:pt x="5228" y="510"/>
                </a:lnTo>
                <a:lnTo>
                  <a:pt x="5231" y="508"/>
                </a:lnTo>
                <a:lnTo>
                  <a:pt x="5235" y="508"/>
                </a:lnTo>
                <a:lnTo>
                  <a:pt x="5238" y="503"/>
                </a:lnTo>
                <a:lnTo>
                  <a:pt x="5241" y="499"/>
                </a:lnTo>
                <a:lnTo>
                  <a:pt x="5245" y="498"/>
                </a:lnTo>
                <a:lnTo>
                  <a:pt x="5248" y="493"/>
                </a:lnTo>
                <a:lnTo>
                  <a:pt x="5252" y="493"/>
                </a:lnTo>
                <a:lnTo>
                  <a:pt x="5255" y="490"/>
                </a:lnTo>
                <a:lnTo>
                  <a:pt x="5259" y="488"/>
                </a:lnTo>
                <a:lnTo>
                  <a:pt x="5262" y="484"/>
                </a:lnTo>
                <a:lnTo>
                  <a:pt x="5265" y="483"/>
                </a:lnTo>
                <a:lnTo>
                  <a:pt x="5269" y="674"/>
                </a:lnTo>
                <a:lnTo>
                  <a:pt x="5272" y="674"/>
                </a:lnTo>
                <a:lnTo>
                  <a:pt x="5276" y="674"/>
                </a:lnTo>
                <a:lnTo>
                  <a:pt x="5279" y="669"/>
                </a:lnTo>
                <a:lnTo>
                  <a:pt x="5283" y="668"/>
                </a:lnTo>
                <a:lnTo>
                  <a:pt x="5286" y="674"/>
                </a:lnTo>
                <a:lnTo>
                  <a:pt x="5289" y="674"/>
                </a:lnTo>
                <a:lnTo>
                  <a:pt x="5293" y="674"/>
                </a:lnTo>
                <a:lnTo>
                  <a:pt x="5296" y="674"/>
                </a:lnTo>
                <a:lnTo>
                  <a:pt x="5300" y="662"/>
                </a:lnTo>
                <a:lnTo>
                  <a:pt x="5303" y="659"/>
                </a:lnTo>
                <a:lnTo>
                  <a:pt x="5307" y="659"/>
                </a:lnTo>
                <a:lnTo>
                  <a:pt x="5310" y="651"/>
                </a:lnTo>
                <a:lnTo>
                  <a:pt x="5313" y="648"/>
                </a:lnTo>
                <a:lnTo>
                  <a:pt x="5317" y="646"/>
                </a:lnTo>
                <a:lnTo>
                  <a:pt x="5321" y="644"/>
                </a:lnTo>
                <a:lnTo>
                  <a:pt x="5324" y="642"/>
                </a:lnTo>
                <a:lnTo>
                  <a:pt x="5327" y="641"/>
                </a:lnTo>
                <a:lnTo>
                  <a:pt x="5331" y="638"/>
                </a:lnTo>
                <a:lnTo>
                  <a:pt x="5334" y="637"/>
                </a:lnTo>
                <a:lnTo>
                  <a:pt x="5338" y="626"/>
                </a:lnTo>
                <a:lnTo>
                  <a:pt x="5341" y="623"/>
                </a:lnTo>
                <a:lnTo>
                  <a:pt x="5345" y="622"/>
                </a:lnTo>
                <a:lnTo>
                  <a:pt x="5348" y="620"/>
                </a:lnTo>
                <a:lnTo>
                  <a:pt x="5351" y="618"/>
                </a:lnTo>
                <a:lnTo>
                  <a:pt x="5355" y="616"/>
                </a:lnTo>
                <a:lnTo>
                  <a:pt x="5358" y="613"/>
                </a:lnTo>
                <a:lnTo>
                  <a:pt x="5362" y="611"/>
                </a:lnTo>
                <a:lnTo>
                  <a:pt x="5365" y="609"/>
                </a:lnTo>
                <a:lnTo>
                  <a:pt x="5369" y="607"/>
                </a:lnTo>
                <a:lnTo>
                  <a:pt x="5372" y="606"/>
                </a:lnTo>
                <a:lnTo>
                  <a:pt x="5375" y="603"/>
                </a:lnTo>
                <a:lnTo>
                  <a:pt x="5379" y="602"/>
                </a:lnTo>
                <a:lnTo>
                  <a:pt x="5382" y="601"/>
                </a:lnTo>
                <a:lnTo>
                  <a:pt x="5386" y="599"/>
                </a:lnTo>
                <a:lnTo>
                  <a:pt x="5389" y="595"/>
                </a:lnTo>
                <a:lnTo>
                  <a:pt x="5393" y="592"/>
                </a:lnTo>
                <a:lnTo>
                  <a:pt x="5396" y="589"/>
                </a:lnTo>
                <a:lnTo>
                  <a:pt x="5399" y="589"/>
                </a:lnTo>
                <a:lnTo>
                  <a:pt x="5403" y="580"/>
                </a:lnTo>
                <a:lnTo>
                  <a:pt x="5406" y="572"/>
                </a:lnTo>
                <a:lnTo>
                  <a:pt x="5410" y="567"/>
                </a:lnTo>
                <a:lnTo>
                  <a:pt x="5413" y="561"/>
                </a:lnTo>
                <a:lnTo>
                  <a:pt x="5417" y="554"/>
                </a:lnTo>
                <a:lnTo>
                  <a:pt x="5420" y="549"/>
                </a:lnTo>
                <a:lnTo>
                  <a:pt x="5423" y="544"/>
                </a:lnTo>
                <a:lnTo>
                  <a:pt x="5427" y="527"/>
                </a:lnTo>
                <a:lnTo>
                  <a:pt x="5430" y="519"/>
                </a:lnTo>
                <a:lnTo>
                  <a:pt x="5434" y="516"/>
                </a:lnTo>
                <a:lnTo>
                  <a:pt x="5437" y="513"/>
                </a:lnTo>
                <a:lnTo>
                  <a:pt x="5440" y="510"/>
                </a:lnTo>
                <a:lnTo>
                  <a:pt x="5444" y="508"/>
                </a:lnTo>
                <a:lnTo>
                  <a:pt x="5448" y="505"/>
                </a:lnTo>
                <a:lnTo>
                  <a:pt x="5451" y="502"/>
                </a:lnTo>
                <a:lnTo>
                  <a:pt x="5455" y="499"/>
                </a:lnTo>
                <a:lnTo>
                  <a:pt x="5458" y="496"/>
                </a:lnTo>
                <a:lnTo>
                  <a:pt x="5461" y="488"/>
                </a:lnTo>
                <a:lnTo>
                  <a:pt x="5465" y="484"/>
                </a:lnTo>
                <a:lnTo>
                  <a:pt x="5468" y="483"/>
                </a:lnTo>
                <a:lnTo>
                  <a:pt x="5472" y="469"/>
                </a:lnTo>
                <a:lnTo>
                  <a:pt x="5475" y="469"/>
                </a:lnTo>
                <a:lnTo>
                  <a:pt x="5478" y="461"/>
                </a:lnTo>
                <a:lnTo>
                  <a:pt x="5482" y="453"/>
                </a:lnTo>
                <a:lnTo>
                  <a:pt x="5485" y="451"/>
                </a:lnTo>
                <a:lnTo>
                  <a:pt x="5489" y="450"/>
                </a:lnTo>
                <a:lnTo>
                  <a:pt x="5492" y="446"/>
                </a:lnTo>
                <a:lnTo>
                  <a:pt x="5496" y="443"/>
                </a:lnTo>
                <a:lnTo>
                  <a:pt x="5499" y="440"/>
                </a:lnTo>
                <a:lnTo>
                  <a:pt x="5502" y="428"/>
                </a:lnTo>
                <a:lnTo>
                  <a:pt x="5506" y="427"/>
                </a:lnTo>
                <a:lnTo>
                  <a:pt x="5509" y="427"/>
                </a:lnTo>
                <a:lnTo>
                  <a:pt x="5513" y="426"/>
                </a:lnTo>
                <a:lnTo>
                  <a:pt x="5516" y="425"/>
                </a:lnTo>
                <a:lnTo>
                  <a:pt x="5520" y="422"/>
                </a:lnTo>
                <a:lnTo>
                  <a:pt x="5523" y="413"/>
                </a:lnTo>
                <a:lnTo>
                  <a:pt x="5526" y="411"/>
                </a:lnTo>
                <a:lnTo>
                  <a:pt x="5530" y="408"/>
                </a:lnTo>
                <a:lnTo>
                  <a:pt x="5533" y="404"/>
                </a:lnTo>
                <a:lnTo>
                  <a:pt x="5537" y="402"/>
                </a:lnTo>
                <a:lnTo>
                  <a:pt x="5540" y="400"/>
                </a:lnTo>
                <a:lnTo>
                  <a:pt x="5544" y="397"/>
                </a:lnTo>
                <a:lnTo>
                  <a:pt x="5547" y="394"/>
                </a:lnTo>
                <a:lnTo>
                  <a:pt x="5550" y="393"/>
                </a:lnTo>
                <a:lnTo>
                  <a:pt x="5554" y="389"/>
                </a:lnTo>
                <a:lnTo>
                  <a:pt x="5557" y="387"/>
                </a:lnTo>
                <a:lnTo>
                  <a:pt x="5561" y="385"/>
                </a:lnTo>
                <a:lnTo>
                  <a:pt x="5564" y="384"/>
                </a:lnTo>
                <a:lnTo>
                  <a:pt x="5568" y="383"/>
                </a:lnTo>
                <a:lnTo>
                  <a:pt x="5571" y="382"/>
                </a:lnTo>
                <a:lnTo>
                  <a:pt x="5575" y="379"/>
                </a:lnTo>
                <a:lnTo>
                  <a:pt x="5578" y="378"/>
                </a:lnTo>
                <a:lnTo>
                  <a:pt x="5582" y="376"/>
                </a:lnTo>
                <a:lnTo>
                  <a:pt x="5585" y="374"/>
                </a:lnTo>
                <a:lnTo>
                  <a:pt x="5588" y="373"/>
                </a:lnTo>
                <a:lnTo>
                  <a:pt x="5592" y="372"/>
                </a:lnTo>
                <a:lnTo>
                  <a:pt x="5595" y="370"/>
                </a:lnTo>
                <a:lnTo>
                  <a:pt x="5599" y="368"/>
                </a:lnTo>
                <a:lnTo>
                  <a:pt x="5602" y="367"/>
                </a:lnTo>
                <a:lnTo>
                  <a:pt x="5606" y="366"/>
                </a:lnTo>
                <a:lnTo>
                  <a:pt x="5609" y="364"/>
                </a:lnTo>
                <a:lnTo>
                  <a:pt x="5612" y="364"/>
                </a:lnTo>
                <a:lnTo>
                  <a:pt x="5616" y="361"/>
                </a:lnTo>
                <a:lnTo>
                  <a:pt x="5619" y="360"/>
                </a:lnTo>
                <a:lnTo>
                  <a:pt x="5623" y="359"/>
                </a:lnTo>
                <a:lnTo>
                  <a:pt x="5626" y="357"/>
                </a:lnTo>
                <a:lnTo>
                  <a:pt x="5630" y="355"/>
                </a:lnTo>
                <a:lnTo>
                  <a:pt x="5633" y="353"/>
                </a:lnTo>
                <a:lnTo>
                  <a:pt x="5636" y="352"/>
                </a:lnTo>
                <a:lnTo>
                  <a:pt x="5640" y="350"/>
                </a:lnTo>
                <a:lnTo>
                  <a:pt x="5643" y="347"/>
                </a:lnTo>
                <a:lnTo>
                  <a:pt x="5647" y="346"/>
                </a:lnTo>
                <a:lnTo>
                  <a:pt x="5650" y="345"/>
                </a:lnTo>
                <a:lnTo>
                  <a:pt x="5654" y="344"/>
                </a:lnTo>
                <a:lnTo>
                  <a:pt x="5657" y="344"/>
                </a:lnTo>
                <a:lnTo>
                  <a:pt x="5660" y="343"/>
                </a:lnTo>
                <a:lnTo>
                  <a:pt x="5664" y="330"/>
                </a:lnTo>
                <a:lnTo>
                  <a:pt x="5667" y="328"/>
                </a:lnTo>
                <a:lnTo>
                  <a:pt x="5671" y="326"/>
                </a:lnTo>
                <a:lnTo>
                  <a:pt x="5674" y="325"/>
                </a:lnTo>
                <a:lnTo>
                  <a:pt x="5678" y="324"/>
                </a:lnTo>
                <a:lnTo>
                  <a:pt x="5681" y="317"/>
                </a:lnTo>
                <a:lnTo>
                  <a:pt x="5684" y="310"/>
                </a:lnTo>
                <a:lnTo>
                  <a:pt x="5688" y="309"/>
                </a:lnTo>
                <a:lnTo>
                  <a:pt x="5691" y="306"/>
                </a:lnTo>
                <a:lnTo>
                  <a:pt x="5695" y="302"/>
                </a:lnTo>
                <a:lnTo>
                  <a:pt x="5698" y="300"/>
                </a:lnTo>
                <a:lnTo>
                  <a:pt x="5702" y="298"/>
                </a:lnTo>
                <a:lnTo>
                  <a:pt x="5705" y="297"/>
                </a:lnTo>
                <a:lnTo>
                  <a:pt x="5709" y="296"/>
                </a:lnTo>
                <a:lnTo>
                  <a:pt x="5712" y="295"/>
                </a:lnTo>
                <a:lnTo>
                  <a:pt x="5716" y="292"/>
                </a:lnTo>
                <a:lnTo>
                  <a:pt x="5719" y="290"/>
                </a:lnTo>
                <a:lnTo>
                  <a:pt x="5722" y="288"/>
                </a:lnTo>
                <a:lnTo>
                  <a:pt x="5726" y="280"/>
                </a:lnTo>
                <a:lnTo>
                  <a:pt x="5729" y="274"/>
                </a:lnTo>
                <a:lnTo>
                  <a:pt x="5733" y="265"/>
                </a:lnTo>
                <a:lnTo>
                  <a:pt x="5736" y="263"/>
                </a:lnTo>
                <a:lnTo>
                  <a:pt x="5740" y="263"/>
                </a:lnTo>
                <a:lnTo>
                  <a:pt x="5743" y="261"/>
                </a:lnTo>
                <a:lnTo>
                  <a:pt x="5746" y="259"/>
                </a:lnTo>
                <a:lnTo>
                  <a:pt x="5750" y="258"/>
                </a:lnTo>
                <a:lnTo>
                  <a:pt x="5753" y="255"/>
                </a:lnTo>
                <a:lnTo>
                  <a:pt x="5757" y="253"/>
                </a:lnTo>
                <a:lnTo>
                  <a:pt x="5760" y="251"/>
                </a:lnTo>
                <a:lnTo>
                  <a:pt x="5764" y="250"/>
                </a:lnTo>
                <a:lnTo>
                  <a:pt x="5767" y="247"/>
                </a:lnTo>
                <a:lnTo>
                  <a:pt x="5770" y="244"/>
                </a:lnTo>
                <a:lnTo>
                  <a:pt x="5774" y="241"/>
                </a:lnTo>
                <a:lnTo>
                  <a:pt x="5777" y="235"/>
                </a:lnTo>
                <a:lnTo>
                  <a:pt x="5781" y="229"/>
                </a:lnTo>
                <a:lnTo>
                  <a:pt x="5784" y="226"/>
                </a:lnTo>
                <a:lnTo>
                  <a:pt x="5787" y="223"/>
                </a:lnTo>
                <a:lnTo>
                  <a:pt x="5791" y="221"/>
                </a:lnTo>
                <a:lnTo>
                  <a:pt x="5794" y="218"/>
                </a:lnTo>
                <a:lnTo>
                  <a:pt x="5798" y="215"/>
                </a:lnTo>
                <a:lnTo>
                  <a:pt x="5801" y="211"/>
                </a:lnTo>
                <a:lnTo>
                  <a:pt x="5805" y="210"/>
                </a:lnTo>
                <a:lnTo>
                  <a:pt x="5808" y="210"/>
                </a:lnTo>
                <a:lnTo>
                  <a:pt x="5811" y="209"/>
                </a:lnTo>
                <a:lnTo>
                  <a:pt x="5815" y="209"/>
                </a:lnTo>
                <a:lnTo>
                  <a:pt x="5818" y="207"/>
                </a:lnTo>
                <a:lnTo>
                  <a:pt x="5822" y="203"/>
                </a:lnTo>
                <a:lnTo>
                  <a:pt x="5825" y="199"/>
                </a:lnTo>
                <a:lnTo>
                  <a:pt x="5829" y="198"/>
                </a:lnTo>
                <a:lnTo>
                  <a:pt x="5832" y="674"/>
                </a:lnTo>
                <a:lnTo>
                  <a:pt x="5836" y="674"/>
                </a:lnTo>
                <a:lnTo>
                  <a:pt x="5839" y="674"/>
                </a:lnTo>
                <a:lnTo>
                  <a:pt x="5843" y="674"/>
                </a:lnTo>
                <a:lnTo>
                  <a:pt x="5846" y="674"/>
                </a:lnTo>
                <a:lnTo>
                  <a:pt x="5849" y="674"/>
                </a:lnTo>
                <a:lnTo>
                  <a:pt x="5853" y="674"/>
                </a:lnTo>
                <a:lnTo>
                  <a:pt x="5856" y="654"/>
                </a:lnTo>
                <a:lnTo>
                  <a:pt x="5860" y="649"/>
                </a:lnTo>
                <a:lnTo>
                  <a:pt x="5863" y="645"/>
                </a:lnTo>
                <a:lnTo>
                  <a:pt x="5867" y="643"/>
                </a:lnTo>
                <a:lnTo>
                  <a:pt x="5870" y="642"/>
                </a:lnTo>
                <a:lnTo>
                  <a:pt x="5873" y="641"/>
                </a:lnTo>
                <a:lnTo>
                  <a:pt x="5877" y="639"/>
                </a:lnTo>
                <a:lnTo>
                  <a:pt x="5880" y="636"/>
                </a:lnTo>
                <a:lnTo>
                  <a:pt x="5884" y="633"/>
                </a:lnTo>
                <a:lnTo>
                  <a:pt x="5887" y="630"/>
                </a:lnTo>
                <a:lnTo>
                  <a:pt x="5891" y="623"/>
                </a:lnTo>
                <a:lnTo>
                  <a:pt x="5894" y="622"/>
                </a:lnTo>
                <a:lnTo>
                  <a:pt x="5897" y="674"/>
                </a:lnTo>
                <a:lnTo>
                  <a:pt x="5901" y="674"/>
                </a:lnTo>
                <a:lnTo>
                  <a:pt x="5904" y="674"/>
                </a:lnTo>
                <a:lnTo>
                  <a:pt x="5908" y="674"/>
                </a:lnTo>
                <a:lnTo>
                  <a:pt x="5911" y="674"/>
                </a:lnTo>
                <a:lnTo>
                  <a:pt x="5915" y="674"/>
                </a:lnTo>
                <a:lnTo>
                  <a:pt x="5918" y="674"/>
                </a:lnTo>
                <a:lnTo>
                  <a:pt x="5921" y="674"/>
                </a:lnTo>
                <a:lnTo>
                  <a:pt x="5925" y="674"/>
                </a:lnTo>
                <a:lnTo>
                  <a:pt x="5928" y="674"/>
                </a:lnTo>
                <a:lnTo>
                  <a:pt x="5932" y="674"/>
                </a:lnTo>
                <a:lnTo>
                  <a:pt x="5935" y="674"/>
                </a:lnTo>
                <a:lnTo>
                  <a:pt x="5939" y="674"/>
                </a:lnTo>
                <a:lnTo>
                  <a:pt x="5942" y="674"/>
                </a:lnTo>
                <a:lnTo>
                  <a:pt x="5945" y="633"/>
                </a:lnTo>
              </a:path>
            </a:pathLst>
          </a:custGeom>
          <a:noFill/>
          <a:ln w="12700" cap="flat">
            <a:solidFill>
              <a:srgbClr val="00B0F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 name="Rectangle 9">
            <a:extLst>
              <a:ext uri="{FF2B5EF4-FFF2-40B4-BE49-F238E27FC236}">
                <a16:creationId xmlns:a16="http://schemas.microsoft.com/office/drawing/2014/main" id="{07BBD796-C889-417B-96A6-64E8D9D9B9F9}"/>
              </a:ext>
            </a:extLst>
          </p:cNvPr>
          <p:cNvSpPr>
            <a:spLocks noChangeArrowheads="1"/>
          </p:cNvSpPr>
          <p:nvPr/>
        </p:nvSpPr>
        <p:spPr bwMode="auto">
          <a:xfrm>
            <a:off x="4484625" y="5518614"/>
            <a:ext cx="7267592" cy="78512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Line 10">
            <a:extLst>
              <a:ext uri="{FF2B5EF4-FFF2-40B4-BE49-F238E27FC236}">
                <a16:creationId xmlns:a16="http://schemas.microsoft.com/office/drawing/2014/main" id="{60751356-09E0-46BC-BF69-831DE087A0D8}"/>
              </a:ext>
            </a:extLst>
          </p:cNvPr>
          <p:cNvSpPr>
            <a:spLocks noChangeShapeType="1"/>
          </p:cNvSpPr>
          <p:nvPr/>
        </p:nvSpPr>
        <p:spPr bwMode="auto">
          <a:xfrm>
            <a:off x="4484625" y="6303743"/>
            <a:ext cx="7267592"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11">
            <a:extLst>
              <a:ext uri="{FF2B5EF4-FFF2-40B4-BE49-F238E27FC236}">
                <a16:creationId xmlns:a16="http://schemas.microsoft.com/office/drawing/2014/main" id="{7BDC58DA-634B-4763-8F0A-AEDA9CE33D15}"/>
              </a:ext>
            </a:extLst>
          </p:cNvPr>
          <p:cNvSpPr>
            <a:spLocks noChangeShapeType="1"/>
          </p:cNvSpPr>
          <p:nvPr/>
        </p:nvSpPr>
        <p:spPr bwMode="auto">
          <a:xfrm>
            <a:off x="5319573" y="6303743"/>
            <a:ext cx="0" cy="8221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1" name="Line 12">
            <a:extLst>
              <a:ext uri="{FF2B5EF4-FFF2-40B4-BE49-F238E27FC236}">
                <a16:creationId xmlns:a16="http://schemas.microsoft.com/office/drawing/2014/main" id="{3963596F-38AD-4C0F-A413-1E7DBF527463}"/>
              </a:ext>
            </a:extLst>
          </p:cNvPr>
          <p:cNvSpPr>
            <a:spLocks noChangeShapeType="1"/>
          </p:cNvSpPr>
          <p:nvPr/>
        </p:nvSpPr>
        <p:spPr bwMode="auto">
          <a:xfrm>
            <a:off x="6159411" y="6303743"/>
            <a:ext cx="0" cy="8221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13">
            <a:extLst>
              <a:ext uri="{FF2B5EF4-FFF2-40B4-BE49-F238E27FC236}">
                <a16:creationId xmlns:a16="http://schemas.microsoft.com/office/drawing/2014/main" id="{41420674-811F-4255-B30F-A0C708F16C90}"/>
              </a:ext>
            </a:extLst>
          </p:cNvPr>
          <p:cNvSpPr>
            <a:spLocks noChangeShapeType="1"/>
          </p:cNvSpPr>
          <p:nvPr/>
        </p:nvSpPr>
        <p:spPr bwMode="auto">
          <a:xfrm>
            <a:off x="6999249" y="6303743"/>
            <a:ext cx="0" cy="8221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14">
            <a:extLst>
              <a:ext uri="{FF2B5EF4-FFF2-40B4-BE49-F238E27FC236}">
                <a16:creationId xmlns:a16="http://schemas.microsoft.com/office/drawing/2014/main" id="{DF319D21-66B3-45A8-9FF9-62872A692540}"/>
              </a:ext>
            </a:extLst>
          </p:cNvPr>
          <p:cNvSpPr>
            <a:spLocks noChangeShapeType="1"/>
          </p:cNvSpPr>
          <p:nvPr/>
        </p:nvSpPr>
        <p:spPr bwMode="auto">
          <a:xfrm>
            <a:off x="7839087" y="6303743"/>
            <a:ext cx="0" cy="8221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5">
            <a:extLst>
              <a:ext uri="{FF2B5EF4-FFF2-40B4-BE49-F238E27FC236}">
                <a16:creationId xmlns:a16="http://schemas.microsoft.com/office/drawing/2014/main" id="{3265809F-5310-478E-91E4-081FB4726457}"/>
              </a:ext>
            </a:extLst>
          </p:cNvPr>
          <p:cNvSpPr>
            <a:spLocks noChangeShapeType="1"/>
          </p:cNvSpPr>
          <p:nvPr/>
        </p:nvSpPr>
        <p:spPr bwMode="auto">
          <a:xfrm>
            <a:off x="8678924" y="6303743"/>
            <a:ext cx="0" cy="8221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6">
            <a:extLst>
              <a:ext uri="{FF2B5EF4-FFF2-40B4-BE49-F238E27FC236}">
                <a16:creationId xmlns:a16="http://schemas.microsoft.com/office/drawing/2014/main" id="{2F0BD186-DA5C-4E44-8AB5-ADDC88592587}"/>
              </a:ext>
            </a:extLst>
          </p:cNvPr>
          <p:cNvSpPr>
            <a:spLocks noChangeShapeType="1"/>
          </p:cNvSpPr>
          <p:nvPr/>
        </p:nvSpPr>
        <p:spPr bwMode="auto">
          <a:xfrm>
            <a:off x="9518762" y="6303743"/>
            <a:ext cx="0" cy="8221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7">
            <a:extLst>
              <a:ext uri="{FF2B5EF4-FFF2-40B4-BE49-F238E27FC236}">
                <a16:creationId xmlns:a16="http://schemas.microsoft.com/office/drawing/2014/main" id="{C25CF22B-E722-419E-84CE-5C3BA4974A24}"/>
              </a:ext>
            </a:extLst>
          </p:cNvPr>
          <p:cNvSpPr>
            <a:spLocks noChangeShapeType="1"/>
          </p:cNvSpPr>
          <p:nvPr/>
        </p:nvSpPr>
        <p:spPr bwMode="auto">
          <a:xfrm>
            <a:off x="10358600" y="6303743"/>
            <a:ext cx="0" cy="8221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8">
            <a:extLst>
              <a:ext uri="{FF2B5EF4-FFF2-40B4-BE49-F238E27FC236}">
                <a16:creationId xmlns:a16="http://schemas.microsoft.com/office/drawing/2014/main" id="{BBE6ABDF-F138-4CBC-AC53-E5A2FB3D2867}"/>
              </a:ext>
            </a:extLst>
          </p:cNvPr>
          <p:cNvSpPr>
            <a:spLocks noChangeShapeType="1"/>
          </p:cNvSpPr>
          <p:nvPr/>
        </p:nvSpPr>
        <p:spPr bwMode="auto">
          <a:xfrm>
            <a:off x="11198438" y="6303743"/>
            <a:ext cx="0" cy="8221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Rectangle 26">
            <a:extLst>
              <a:ext uri="{FF2B5EF4-FFF2-40B4-BE49-F238E27FC236}">
                <a16:creationId xmlns:a16="http://schemas.microsoft.com/office/drawing/2014/main" id="{00AD15B5-7928-4DE2-8098-CDCA4161137C}"/>
              </a:ext>
            </a:extLst>
          </p:cNvPr>
          <p:cNvSpPr>
            <a:spLocks noChangeArrowheads="1"/>
          </p:cNvSpPr>
          <p:nvPr/>
        </p:nvSpPr>
        <p:spPr bwMode="auto">
          <a:xfrm>
            <a:off x="11131202" y="6422951"/>
            <a:ext cx="177755" cy="106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800" dirty="0">
                <a:solidFill>
                  <a:srgbClr val="262626"/>
                </a:solidFill>
              </a:rPr>
              <a:t>1600</a:t>
            </a:r>
            <a:endParaRPr lang="en-US" altLang="en-US" sz="900" dirty="0">
              <a:solidFill>
                <a:srgbClr val="262626"/>
              </a:solidFill>
            </a:endParaRPr>
          </a:p>
        </p:txBody>
      </p:sp>
      <p:sp>
        <p:nvSpPr>
          <p:cNvPr id="19" name="Line 28">
            <a:extLst>
              <a:ext uri="{FF2B5EF4-FFF2-40B4-BE49-F238E27FC236}">
                <a16:creationId xmlns:a16="http://schemas.microsoft.com/office/drawing/2014/main" id="{A64516E0-F548-4CBC-AB93-9F4D341B07C1}"/>
              </a:ext>
            </a:extLst>
          </p:cNvPr>
          <p:cNvSpPr>
            <a:spLocks noChangeShapeType="1"/>
          </p:cNvSpPr>
          <p:nvPr/>
        </p:nvSpPr>
        <p:spPr bwMode="auto">
          <a:xfrm>
            <a:off x="4484625" y="5518614"/>
            <a:ext cx="0" cy="785129"/>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29">
            <a:extLst>
              <a:ext uri="{FF2B5EF4-FFF2-40B4-BE49-F238E27FC236}">
                <a16:creationId xmlns:a16="http://schemas.microsoft.com/office/drawing/2014/main" id="{765933CB-AE07-48C0-A73F-266C130CA8CC}"/>
              </a:ext>
            </a:extLst>
          </p:cNvPr>
          <p:cNvSpPr>
            <a:spLocks noChangeShapeType="1"/>
          </p:cNvSpPr>
          <p:nvPr/>
        </p:nvSpPr>
        <p:spPr bwMode="auto">
          <a:xfrm flipH="1">
            <a:off x="4411277" y="5518614"/>
            <a:ext cx="73348"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30">
            <a:extLst>
              <a:ext uri="{FF2B5EF4-FFF2-40B4-BE49-F238E27FC236}">
                <a16:creationId xmlns:a16="http://schemas.microsoft.com/office/drawing/2014/main" id="{0B324AFE-CFD0-41D1-85E6-40F18507C6BD}"/>
              </a:ext>
            </a:extLst>
          </p:cNvPr>
          <p:cNvSpPr>
            <a:spLocks noChangeShapeType="1"/>
          </p:cNvSpPr>
          <p:nvPr/>
        </p:nvSpPr>
        <p:spPr bwMode="auto">
          <a:xfrm flipH="1">
            <a:off x="4411277" y="6303743"/>
            <a:ext cx="73348"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Rectangle 31">
            <a:extLst>
              <a:ext uri="{FF2B5EF4-FFF2-40B4-BE49-F238E27FC236}">
                <a16:creationId xmlns:a16="http://schemas.microsoft.com/office/drawing/2014/main" id="{5A862A27-EB49-4ED9-A08E-9A646ABEC737}"/>
              </a:ext>
            </a:extLst>
          </p:cNvPr>
          <p:cNvSpPr>
            <a:spLocks noChangeArrowheads="1"/>
          </p:cNvSpPr>
          <p:nvPr/>
        </p:nvSpPr>
        <p:spPr bwMode="auto">
          <a:xfrm>
            <a:off x="4280158" y="5456955"/>
            <a:ext cx="98753" cy="119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262626"/>
                </a:solidFill>
              </a:rPr>
              <a:t>32</a:t>
            </a:r>
          </a:p>
        </p:txBody>
      </p:sp>
      <p:sp>
        <p:nvSpPr>
          <p:cNvPr id="23" name="Rectangle 32">
            <a:extLst>
              <a:ext uri="{FF2B5EF4-FFF2-40B4-BE49-F238E27FC236}">
                <a16:creationId xmlns:a16="http://schemas.microsoft.com/office/drawing/2014/main" id="{935FAA73-75AB-4024-9E3F-EDCD5FC67514}"/>
              </a:ext>
            </a:extLst>
          </p:cNvPr>
          <p:cNvSpPr>
            <a:spLocks noChangeArrowheads="1"/>
          </p:cNvSpPr>
          <p:nvPr/>
        </p:nvSpPr>
        <p:spPr bwMode="auto">
          <a:xfrm>
            <a:off x="4245929" y="6242083"/>
            <a:ext cx="148129" cy="119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262626"/>
                </a:solidFill>
              </a:rPr>
              <a:t>128</a:t>
            </a:r>
          </a:p>
        </p:txBody>
      </p:sp>
      <p:sp>
        <p:nvSpPr>
          <p:cNvPr id="24" name="Rectangle 33">
            <a:extLst>
              <a:ext uri="{FF2B5EF4-FFF2-40B4-BE49-F238E27FC236}">
                <a16:creationId xmlns:a16="http://schemas.microsoft.com/office/drawing/2014/main" id="{7F864A94-F8E0-42A7-A023-5084EC05225E}"/>
              </a:ext>
            </a:extLst>
          </p:cNvPr>
          <p:cNvSpPr>
            <a:spLocks noChangeArrowheads="1"/>
          </p:cNvSpPr>
          <p:nvPr/>
        </p:nvSpPr>
        <p:spPr bwMode="auto">
          <a:xfrm>
            <a:off x="4484625" y="5518614"/>
            <a:ext cx="7268814" cy="785129"/>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35">
            <a:extLst>
              <a:ext uri="{FF2B5EF4-FFF2-40B4-BE49-F238E27FC236}">
                <a16:creationId xmlns:a16="http://schemas.microsoft.com/office/drawing/2014/main" id="{61F414E6-A86F-4C79-A57A-7F2C6B92FC96}"/>
              </a:ext>
            </a:extLst>
          </p:cNvPr>
          <p:cNvSpPr>
            <a:spLocks noChangeArrowheads="1"/>
          </p:cNvSpPr>
          <p:nvPr/>
        </p:nvSpPr>
        <p:spPr bwMode="auto">
          <a:xfrm>
            <a:off x="4665551" y="6299632"/>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Oval 36">
            <a:extLst>
              <a:ext uri="{FF2B5EF4-FFF2-40B4-BE49-F238E27FC236}">
                <a16:creationId xmlns:a16="http://schemas.microsoft.com/office/drawing/2014/main" id="{1D6AE09E-16AD-4835-9DF8-91F133415155}"/>
              </a:ext>
            </a:extLst>
          </p:cNvPr>
          <p:cNvSpPr>
            <a:spLocks noChangeArrowheads="1"/>
          </p:cNvSpPr>
          <p:nvPr/>
        </p:nvSpPr>
        <p:spPr bwMode="auto">
          <a:xfrm>
            <a:off x="4669218" y="6291411"/>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Oval 37">
            <a:extLst>
              <a:ext uri="{FF2B5EF4-FFF2-40B4-BE49-F238E27FC236}">
                <a16:creationId xmlns:a16="http://schemas.microsoft.com/office/drawing/2014/main" id="{B1C24D00-4990-49FC-A865-F9F9DF0A70B3}"/>
              </a:ext>
            </a:extLst>
          </p:cNvPr>
          <p:cNvSpPr>
            <a:spLocks noChangeArrowheads="1"/>
          </p:cNvSpPr>
          <p:nvPr/>
        </p:nvSpPr>
        <p:spPr bwMode="auto">
          <a:xfrm>
            <a:off x="4674108" y="6283190"/>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Oval 38">
            <a:extLst>
              <a:ext uri="{FF2B5EF4-FFF2-40B4-BE49-F238E27FC236}">
                <a16:creationId xmlns:a16="http://schemas.microsoft.com/office/drawing/2014/main" id="{55415D96-20B0-4322-8DFE-28D60463400C}"/>
              </a:ext>
            </a:extLst>
          </p:cNvPr>
          <p:cNvSpPr>
            <a:spLocks noChangeArrowheads="1"/>
          </p:cNvSpPr>
          <p:nvPr/>
        </p:nvSpPr>
        <p:spPr bwMode="auto">
          <a:xfrm>
            <a:off x="4677776" y="6274968"/>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Oval 39">
            <a:extLst>
              <a:ext uri="{FF2B5EF4-FFF2-40B4-BE49-F238E27FC236}">
                <a16:creationId xmlns:a16="http://schemas.microsoft.com/office/drawing/2014/main" id="{EF491FC1-E6E5-49D5-A7B0-7E826673D183}"/>
              </a:ext>
            </a:extLst>
          </p:cNvPr>
          <p:cNvSpPr>
            <a:spLocks noChangeArrowheads="1"/>
          </p:cNvSpPr>
          <p:nvPr/>
        </p:nvSpPr>
        <p:spPr bwMode="auto">
          <a:xfrm>
            <a:off x="4681443" y="6258526"/>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Oval 40">
            <a:extLst>
              <a:ext uri="{FF2B5EF4-FFF2-40B4-BE49-F238E27FC236}">
                <a16:creationId xmlns:a16="http://schemas.microsoft.com/office/drawing/2014/main" id="{3741155A-85F1-4FCD-A4A5-7E2A929185DC}"/>
              </a:ext>
            </a:extLst>
          </p:cNvPr>
          <p:cNvSpPr>
            <a:spLocks noChangeArrowheads="1"/>
          </p:cNvSpPr>
          <p:nvPr/>
        </p:nvSpPr>
        <p:spPr bwMode="auto">
          <a:xfrm>
            <a:off x="4681443" y="6266747"/>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Oval 41">
            <a:extLst>
              <a:ext uri="{FF2B5EF4-FFF2-40B4-BE49-F238E27FC236}">
                <a16:creationId xmlns:a16="http://schemas.microsoft.com/office/drawing/2014/main" id="{F0FA7FF1-A2BE-44BC-BC8B-5F83A28BF320}"/>
              </a:ext>
            </a:extLst>
          </p:cNvPr>
          <p:cNvSpPr>
            <a:spLocks noChangeArrowheads="1"/>
          </p:cNvSpPr>
          <p:nvPr/>
        </p:nvSpPr>
        <p:spPr bwMode="auto">
          <a:xfrm>
            <a:off x="4686333" y="6250305"/>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Oval 42">
            <a:extLst>
              <a:ext uri="{FF2B5EF4-FFF2-40B4-BE49-F238E27FC236}">
                <a16:creationId xmlns:a16="http://schemas.microsoft.com/office/drawing/2014/main" id="{A50059BD-1FE3-4CE6-AF34-08AA6F8E9570}"/>
              </a:ext>
            </a:extLst>
          </p:cNvPr>
          <p:cNvSpPr>
            <a:spLocks noChangeArrowheads="1"/>
          </p:cNvSpPr>
          <p:nvPr/>
        </p:nvSpPr>
        <p:spPr bwMode="auto">
          <a:xfrm>
            <a:off x="4912490" y="5776213"/>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Oval 43">
            <a:extLst>
              <a:ext uri="{FF2B5EF4-FFF2-40B4-BE49-F238E27FC236}">
                <a16:creationId xmlns:a16="http://schemas.microsoft.com/office/drawing/2014/main" id="{C1E5BB2F-1A94-479D-A185-9B0CCEE29072}"/>
              </a:ext>
            </a:extLst>
          </p:cNvPr>
          <p:cNvSpPr>
            <a:spLocks noChangeArrowheads="1"/>
          </p:cNvSpPr>
          <p:nvPr/>
        </p:nvSpPr>
        <p:spPr bwMode="auto">
          <a:xfrm>
            <a:off x="4917380" y="5767992"/>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Oval 44">
            <a:extLst>
              <a:ext uri="{FF2B5EF4-FFF2-40B4-BE49-F238E27FC236}">
                <a16:creationId xmlns:a16="http://schemas.microsoft.com/office/drawing/2014/main" id="{D5296DD9-7DC1-4D58-93AF-8BF22CC4F12D}"/>
              </a:ext>
            </a:extLst>
          </p:cNvPr>
          <p:cNvSpPr>
            <a:spLocks noChangeArrowheads="1"/>
          </p:cNvSpPr>
          <p:nvPr/>
        </p:nvSpPr>
        <p:spPr bwMode="auto">
          <a:xfrm>
            <a:off x="4921047" y="5759770"/>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Oval 45">
            <a:extLst>
              <a:ext uri="{FF2B5EF4-FFF2-40B4-BE49-F238E27FC236}">
                <a16:creationId xmlns:a16="http://schemas.microsoft.com/office/drawing/2014/main" id="{110CC9C3-E6C0-4B93-92AA-F18CA8E9C54B}"/>
              </a:ext>
            </a:extLst>
          </p:cNvPr>
          <p:cNvSpPr>
            <a:spLocks noChangeArrowheads="1"/>
          </p:cNvSpPr>
          <p:nvPr/>
        </p:nvSpPr>
        <p:spPr bwMode="auto">
          <a:xfrm>
            <a:off x="4925937" y="5751549"/>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Oval 46">
            <a:extLst>
              <a:ext uri="{FF2B5EF4-FFF2-40B4-BE49-F238E27FC236}">
                <a16:creationId xmlns:a16="http://schemas.microsoft.com/office/drawing/2014/main" id="{866ECF50-10F2-406A-A90E-826D0F3EF71C}"/>
              </a:ext>
            </a:extLst>
          </p:cNvPr>
          <p:cNvSpPr>
            <a:spLocks noChangeArrowheads="1"/>
          </p:cNvSpPr>
          <p:nvPr/>
        </p:nvSpPr>
        <p:spPr bwMode="auto">
          <a:xfrm>
            <a:off x="4929605" y="5743328"/>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Oval 47">
            <a:extLst>
              <a:ext uri="{FF2B5EF4-FFF2-40B4-BE49-F238E27FC236}">
                <a16:creationId xmlns:a16="http://schemas.microsoft.com/office/drawing/2014/main" id="{D92545E8-DF1E-4CC5-A5A9-A23492A94D55}"/>
              </a:ext>
            </a:extLst>
          </p:cNvPr>
          <p:cNvSpPr>
            <a:spLocks noChangeArrowheads="1"/>
          </p:cNvSpPr>
          <p:nvPr/>
        </p:nvSpPr>
        <p:spPr bwMode="auto">
          <a:xfrm>
            <a:off x="4933272" y="5735107"/>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Oval 48">
            <a:extLst>
              <a:ext uri="{FF2B5EF4-FFF2-40B4-BE49-F238E27FC236}">
                <a16:creationId xmlns:a16="http://schemas.microsoft.com/office/drawing/2014/main" id="{DE44BC41-1A39-4445-BE11-1B3829A5BF9A}"/>
              </a:ext>
            </a:extLst>
          </p:cNvPr>
          <p:cNvSpPr>
            <a:spLocks noChangeArrowheads="1"/>
          </p:cNvSpPr>
          <p:nvPr/>
        </p:nvSpPr>
        <p:spPr bwMode="auto">
          <a:xfrm>
            <a:off x="4938162" y="5726885"/>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Oval 49">
            <a:extLst>
              <a:ext uri="{FF2B5EF4-FFF2-40B4-BE49-F238E27FC236}">
                <a16:creationId xmlns:a16="http://schemas.microsoft.com/office/drawing/2014/main" id="{7B2D6EEE-8FB9-4D08-8E59-C52358395DC5}"/>
              </a:ext>
            </a:extLst>
          </p:cNvPr>
          <p:cNvSpPr>
            <a:spLocks noChangeArrowheads="1"/>
          </p:cNvSpPr>
          <p:nvPr/>
        </p:nvSpPr>
        <p:spPr bwMode="auto">
          <a:xfrm>
            <a:off x="4941830" y="5546018"/>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Oval 50">
            <a:extLst>
              <a:ext uri="{FF2B5EF4-FFF2-40B4-BE49-F238E27FC236}">
                <a16:creationId xmlns:a16="http://schemas.microsoft.com/office/drawing/2014/main" id="{0253BABD-93D8-4423-B3A7-DBE920E4292A}"/>
              </a:ext>
            </a:extLst>
          </p:cNvPr>
          <p:cNvSpPr>
            <a:spLocks noChangeArrowheads="1"/>
          </p:cNvSpPr>
          <p:nvPr/>
        </p:nvSpPr>
        <p:spPr bwMode="auto">
          <a:xfrm>
            <a:off x="4941830" y="5718664"/>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Oval 51">
            <a:extLst>
              <a:ext uri="{FF2B5EF4-FFF2-40B4-BE49-F238E27FC236}">
                <a16:creationId xmlns:a16="http://schemas.microsoft.com/office/drawing/2014/main" id="{C9576921-C9D1-4456-87D2-3EEA0CE19681}"/>
              </a:ext>
            </a:extLst>
          </p:cNvPr>
          <p:cNvSpPr>
            <a:spLocks noChangeArrowheads="1"/>
          </p:cNvSpPr>
          <p:nvPr/>
        </p:nvSpPr>
        <p:spPr bwMode="auto">
          <a:xfrm>
            <a:off x="4946720" y="5537797"/>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Oval 52">
            <a:extLst>
              <a:ext uri="{FF2B5EF4-FFF2-40B4-BE49-F238E27FC236}">
                <a16:creationId xmlns:a16="http://schemas.microsoft.com/office/drawing/2014/main" id="{6DD68FF3-E71F-4125-911C-686CCA80A016}"/>
              </a:ext>
            </a:extLst>
          </p:cNvPr>
          <p:cNvSpPr>
            <a:spLocks noChangeArrowheads="1"/>
          </p:cNvSpPr>
          <p:nvPr/>
        </p:nvSpPr>
        <p:spPr bwMode="auto">
          <a:xfrm>
            <a:off x="4946720" y="5554239"/>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Oval 53">
            <a:extLst>
              <a:ext uri="{FF2B5EF4-FFF2-40B4-BE49-F238E27FC236}">
                <a16:creationId xmlns:a16="http://schemas.microsoft.com/office/drawing/2014/main" id="{3EA3C324-8F46-47B5-B6D9-E419F3469A19}"/>
              </a:ext>
            </a:extLst>
          </p:cNvPr>
          <p:cNvSpPr>
            <a:spLocks noChangeArrowheads="1"/>
          </p:cNvSpPr>
          <p:nvPr/>
        </p:nvSpPr>
        <p:spPr bwMode="auto">
          <a:xfrm>
            <a:off x="4946720" y="5562461"/>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Oval 54">
            <a:extLst>
              <a:ext uri="{FF2B5EF4-FFF2-40B4-BE49-F238E27FC236}">
                <a16:creationId xmlns:a16="http://schemas.microsoft.com/office/drawing/2014/main" id="{C886836E-21DD-4F47-8FFE-C6EA5A018871}"/>
              </a:ext>
            </a:extLst>
          </p:cNvPr>
          <p:cNvSpPr>
            <a:spLocks noChangeArrowheads="1"/>
          </p:cNvSpPr>
          <p:nvPr/>
        </p:nvSpPr>
        <p:spPr bwMode="auto">
          <a:xfrm>
            <a:off x="4946720" y="5710443"/>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Oval 55">
            <a:extLst>
              <a:ext uri="{FF2B5EF4-FFF2-40B4-BE49-F238E27FC236}">
                <a16:creationId xmlns:a16="http://schemas.microsoft.com/office/drawing/2014/main" id="{8861914D-F872-42C5-AAA1-392161E08DAF}"/>
              </a:ext>
            </a:extLst>
          </p:cNvPr>
          <p:cNvSpPr>
            <a:spLocks noChangeArrowheads="1"/>
          </p:cNvSpPr>
          <p:nvPr/>
        </p:nvSpPr>
        <p:spPr bwMode="auto">
          <a:xfrm>
            <a:off x="4950387" y="5529576"/>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Oval 56">
            <a:extLst>
              <a:ext uri="{FF2B5EF4-FFF2-40B4-BE49-F238E27FC236}">
                <a16:creationId xmlns:a16="http://schemas.microsoft.com/office/drawing/2014/main" id="{31ED14FD-C225-4BF7-B196-577DDEEB7B49}"/>
              </a:ext>
            </a:extLst>
          </p:cNvPr>
          <p:cNvSpPr>
            <a:spLocks noChangeArrowheads="1"/>
          </p:cNvSpPr>
          <p:nvPr/>
        </p:nvSpPr>
        <p:spPr bwMode="auto">
          <a:xfrm>
            <a:off x="4950387" y="5702222"/>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Oval 57">
            <a:extLst>
              <a:ext uri="{FF2B5EF4-FFF2-40B4-BE49-F238E27FC236}">
                <a16:creationId xmlns:a16="http://schemas.microsoft.com/office/drawing/2014/main" id="{48106A23-2A78-4686-99D3-5E22E75E49DF}"/>
              </a:ext>
            </a:extLst>
          </p:cNvPr>
          <p:cNvSpPr>
            <a:spLocks noChangeArrowheads="1"/>
          </p:cNvSpPr>
          <p:nvPr/>
        </p:nvSpPr>
        <p:spPr bwMode="auto">
          <a:xfrm>
            <a:off x="4955277" y="5521354"/>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Oval 58">
            <a:extLst>
              <a:ext uri="{FF2B5EF4-FFF2-40B4-BE49-F238E27FC236}">
                <a16:creationId xmlns:a16="http://schemas.microsoft.com/office/drawing/2014/main" id="{1E456A25-E22A-4172-80DC-4E7CE0A4F31B}"/>
              </a:ext>
            </a:extLst>
          </p:cNvPr>
          <p:cNvSpPr>
            <a:spLocks noChangeArrowheads="1"/>
          </p:cNvSpPr>
          <p:nvPr/>
        </p:nvSpPr>
        <p:spPr bwMode="auto">
          <a:xfrm>
            <a:off x="4955277" y="5694000"/>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Oval 59">
            <a:extLst>
              <a:ext uri="{FF2B5EF4-FFF2-40B4-BE49-F238E27FC236}">
                <a16:creationId xmlns:a16="http://schemas.microsoft.com/office/drawing/2014/main" id="{B08F4AC7-595F-4AAD-BF33-7D0537C672A8}"/>
              </a:ext>
            </a:extLst>
          </p:cNvPr>
          <p:cNvSpPr>
            <a:spLocks noChangeArrowheads="1"/>
          </p:cNvSpPr>
          <p:nvPr/>
        </p:nvSpPr>
        <p:spPr bwMode="auto">
          <a:xfrm>
            <a:off x="4958944" y="5685779"/>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Oval 60">
            <a:extLst>
              <a:ext uri="{FF2B5EF4-FFF2-40B4-BE49-F238E27FC236}">
                <a16:creationId xmlns:a16="http://schemas.microsoft.com/office/drawing/2014/main" id="{19DA0A40-4D51-415C-B925-48E3294788EA}"/>
              </a:ext>
            </a:extLst>
          </p:cNvPr>
          <p:cNvSpPr>
            <a:spLocks noChangeArrowheads="1"/>
          </p:cNvSpPr>
          <p:nvPr/>
        </p:nvSpPr>
        <p:spPr bwMode="auto">
          <a:xfrm>
            <a:off x="4962611" y="5677558"/>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69">
            <a:extLst>
              <a:ext uri="{FF2B5EF4-FFF2-40B4-BE49-F238E27FC236}">
                <a16:creationId xmlns:a16="http://schemas.microsoft.com/office/drawing/2014/main" id="{DC7922DD-9A04-4C93-8A97-A6A670795072}"/>
              </a:ext>
            </a:extLst>
          </p:cNvPr>
          <p:cNvSpPr>
            <a:spLocks noChangeArrowheads="1"/>
          </p:cNvSpPr>
          <p:nvPr/>
        </p:nvSpPr>
        <p:spPr bwMode="auto">
          <a:xfrm>
            <a:off x="10061540" y="5570682"/>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Oval 70">
            <a:extLst>
              <a:ext uri="{FF2B5EF4-FFF2-40B4-BE49-F238E27FC236}">
                <a16:creationId xmlns:a16="http://schemas.microsoft.com/office/drawing/2014/main" id="{FB887A40-1B75-4D84-BF26-58BDCD2DBF61}"/>
              </a:ext>
            </a:extLst>
          </p:cNvPr>
          <p:cNvSpPr>
            <a:spLocks noChangeArrowheads="1"/>
          </p:cNvSpPr>
          <p:nvPr/>
        </p:nvSpPr>
        <p:spPr bwMode="auto">
          <a:xfrm>
            <a:off x="10061540" y="5578903"/>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Oval 71">
            <a:extLst>
              <a:ext uri="{FF2B5EF4-FFF2-40B4-BE49-F238E27FC236}">
                <a16:creationId xmlns:a16="http://schemas.microsoft.com/office/drawing/2014/main" id="{44664C8D-0C69-4A18-AEB1-3C180DB9DA19}"/>
              </a:ext>
            </a:extLst>
          </p:cNvPr>
          <p:cNvSpPr>
            <a:spLocks noChangeArrowheads="1"/>
          </p:cNvSpPr>
          <p:nvPr/>
        </p:nvSpPr>
        <p:spPr bwMode="auto">
          <a:xfrm>
            <a:off x="10061540" y="5587124"/>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Oval 72">
            <a:extLst>
              <a:ext uri="{FF2B5EF4-FFF2-40B4-BE49-F238E27FC236}">
                <a16:creationId xmlns:a16="http://schemas.microsoft.com/office/drawing/2014/main" id="{41BA3369-6749-4A32-A883-EA97294A8EC9}"/>
              </a:ext>
            </a:extLst>
          </p:cNvPr>
          <p:cNvSpPr>
            <a:spLocks noChangeArrowheads="1"/>
          </p:cNvSpPr>
          <p:nvPr/>
        </p:nvSpPr>
        <p:spPr bwMode="auto">
          <a:xfrm>
            <a:off x="10061540" y="5595346"/>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Oval 73">
            <a:extLst>
              <a:ext uri="{FF2B5EF4-FFF2-40B4-BE49-F238E27FC236}">
                <a16:creationId xmlns:a16="http://schemas.microsoft.com/office/drawing/2014/main" id="{8ED58F4D-C1DA-451F-96CA-90E48537A54C}"/>
              </a:ext>
            </a:extLst>
          </p:cNvPr>
          <p:cNvSpPr>
            <a:spLocks noChangeArrowheads="1"/>
          </p:cNvSpPr>
          <p:nvPr/>
        </p:nvSpPr>
        <p:spPr bwMode="auto">
          <a:xfrm>
            <a:off x="10061540" y="5603567"/>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Oval 74">
            <a:extLst>
              <a:ext uri="{FF2B5EF4-FFF2-40B4-BE49-F238E27FC236}">
                <a16:creationId xmlns:a16="http://schemas.microsoft.com/office/drawing/2014/main" id="{68C45400-0BB0-41AC-9AFE-636373CCD221}"/>
              </a:ext>
            </a:extLst>
          </p:cNvPr>
          <p:cNvSpPr>
            <a:spLocks noChangeArrowheads="1"/>
          </p:cNvSpPr>
          <p:nvPr/>
        </p:nvSpPr>
        <p:spPr bwMode="auto">
          <a:xfrm>
            <a:off x="10061540" y="5611788"/>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Oval 75">
            <a:extLst>
              <a:ext uri="{FF2B5EF4-FFF2-40B4-BE49-F238E27FC236}">
                <a16:creationId xmlns:a16="http://schemas.microsoft.com/office/drawing/2014/main" id="{59A3AB58-CB3F-4A96-978A-305026A93DBF}"/>
              </a:ext>
            </a:extLst>
          </p:cNvPr>
          <p:cNvSpPr>
            <a:spLocks noChangeArrowheads="1"/>
          </p:cNvSpPr>
          <p:nvPr/>
        </p:nvSpPr>
        <p:spPr bwMode="auto">
          <a:xfrm>
            <a:off x="10061540" y="5620009"/>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Oval 76">
            <a:extLst>
              <a:ext uri="{FF2B5EF4-FFF2-40B4-BE49-F238E27FC236}">
                <a16:creationId xmlns:a16="http://schemas.microsoft.com/office/drawing/2014/main" id="{A00EBB42-AAF4-4DFF-96E9-0CA49557D0F4}"/>
              </a:ext>
            </a:extLst>
          </p:cNvPr>
          <p:cNvSpPr>
            <a:spLocks noChangeArrowheads="1"/>
          </p:cNvSpPr>
          <p:nvPr/>
        </p:nvSpPr>
        <p:spPr bwMode="auto">
          <a:xfrm>
            <a:off x="10061540" y="5628231"/>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Oval 77">
            <a:extLst>
              <a:ext uri="{FF2B5EF4-FFF2-40B4-BE49-F238E27FC236}">
                <a16:creationId xmlns:a16="http://schemas.microsoft.com/office/drawing/2014/main" id="{15052BCD-F376-470B-9DA9-0983BEA20D9F}"/>
              </a:ext>
            </a:extLst>
          </p:cNvPr>
          <p:cNvSpPr>
            <a:spLocks noChangeArrowheads="1"/>
          </p:cNvSpPr>
          <p:nvPr/>
        </p:nvSpPr>
        <p:spPr bwMode="auto">
          <a:xfrm>
            <a:off x="10061540" y="5636452"/>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Oval 78">
            <a:extLst>
              <a:ext uri="{FF2B5EF4-FFF2-40B4-BE49-F238E27FC236}">
                <a16:creationId xmlns:a16="http://schemas.microsoft.com/office/drawing/2014/main" id="{9575D58E-A8E8-4EE0-9DFD-37B3D1DEB644}"/>
              </a:ext>
            </a:extLst>
          </p:cNvPr>
          <p:cNvSpPr>
            <a:spLocks noChangeArrowheads="1"/>
          </p:cNvSpPr>
          <p:nvPr/>
        </p:nvSpPr>
        <p:spPr bwMode="auto">
          <a:xfrm>
            <a:off x="10061540" y="5644673"/>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Oval 79">
            <a:extLst>
              <a:ext uri="{FF2B5EF4-FFF2-40B4-BE49-F238E27FC236}">
                <a16:creationId xmlns:a16="http://schemas.microsoft.com/office/drawing/2014/main" id="{2CFB5483-9510-48AD-8A12-332F9558746C}"/>
              </a:ext>
            </a:extLst>
          </p:cNvPr>
          <p:cNvSpPr>
            <a:spLocks noChangeArrowheads="1"/>
          </p:cNvSpPr>
          <p:nvPr/>
        </p:nvSpPr>
        <p:spPr bwMode="auto">
          <a:xfrm>
            <a:off x="10065207" y="5652894"/>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Oval 80">
            <a:extLst>
              <a:ext uri="{FF2B5EF4-FFF2-40B4-BE49-F238E27FC236}">
                <a16:creationId xmlns:a16="http://schemas.microsoft.com/office/drawing/2014/main" id="{80DE5645-3187-419C-89F4-CF9F062AC5A7}"/>
              </a:ext>
            </a:extLst>
          </p:cNvPr>
          <p:cNvSpPr>
            <a:spLocks noChangeArrowheads="1"/>
          </p:cNvSpPr>
          <p:nvPr/>
        </p:nvSpPr>
        <p:spPr bwMode="auto">
          <a:xfrm>
            <a:off x="10065207" y="5661116"/>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Oval 81">
            <a:extLst>
              <a:ext uri="{FF2B5EF4-FFF2-40B4-BE49-F238E27FC236}">
                <a16:creationId xmlns:a16="http://schemas.microsoft.com/office/drawing/2014/main" id="{BE767B89-A922-4A1C-ADAB-18376887C087}"/>
              </a:ext>
            </a:extLst>
          </p:cNvPr>
          <p:cNvSpPr>
            <a:spLocks noChangeArrowheads="1"/>
          </p:cNvSpPr>
          <p:nvPr/>
        </p:nvSpPr>
        <p:spPr bwMode="auto">
          <a:xfrm>
            <a:off x="10065207" y="5669337"/>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Oval 82">
            <a:extLst>
              <a:ext uri="{FF2B5EF4-FFF2-40B4-BE49-F238E27FC236}">
                <a16:creationId xmlns:a16="http://schemas.microsoft.com/office/drawing/2014/main" id="{CA52608E-FA3F-4732-B516-4EA916871F4B}"/>
              </a:ext>
            </a:extLst>
          </p:cNvPr>
          <p:cNvSpPr>
            <a:spLocks noChangeArrowheads="1"/>
          </p:cNvSpPr>
          <p:nvPr/>
        </p:nvSpPr>
        <p:spPr bwMode="auto">
          <a:xfrm>
            <a:off x="10065207" y="5784434"/>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Oval 83">
            <a:extLst>
              <a:ext uri="{FF2B5EF4-FFF2-40B4-BE49-F238E27FC236}">
                <a16:creationId xmlns:a16="http://schemas.microsoft.com/office/drawing/2014/main" id="{6F37A080-7FBD-470C-BFFD-C7DA9C49DDD5}"/>
              </a:ext>
            </a:extLst>
          </p:cNvPr>
          <p:cNvSpPr>
            <a:spLocks noChangeArrowheads="1"/>
          </p:cNvSpPr>
          <p:nvPr/>
        </p:nvSpPr>
        <p:spPr bwMode="auto">
          <a:xfrm>
            <a:off x="10065207" y="5792655"/>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Oval 84">
            <a:extLst>
              <a:ext uri="{FF2B5EF4-FFF2-40B4-BE49-F238E27FC236}">
                <a16:creationId xmlns:a16="http://schemas.microsoft.com/office/drawing/2014/main" id="{13011952-6D22-43AD-AF8C-4D6788D844E7}"/>
              </a:ext>
            </a:extLst>
          </p:cNvPr>
          <p:cNvSpPr>
            <a:spLocks noChangeArrowheads="1"/>
          </p:cNvSpPr>
          <p:nvPr/>
        </p:nvSpPr>
        <p:spPr bwMode="auto">
          <a:xfrm>
            <a:off x="10065207" y="6005038"/>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Oval 85">
            <a:extLst>
              <a:ext uri="{FF2B5EF4-FFF2-40B4-BE49-F238E27FC236}">
                <a16:creationId xmlns:a16="http://schemas.microsoft.com/office/drawing/2014/main" id="{E9935941-A7FF-4D52-A588-74AF6D17B4AB}"/>
              </a:ext>
            </a:extLst>
          </p:cNvPr>
          <p:cNvSpPr>
            <a:spLocks noChangeArrowheads="1"/>
          </p:cNvSpPr>
          <p:nvPr/>
        </p:nvSpPr>
        <p:spPr bwMode="auto">
          <a:xfrm>
            <a:off x="10065207" y="6013259"/>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Oval 86">
            <a:extLst>
              <a:ext uri="{FF2B5EF4-FFF2-40B4-BE49-F238E27FC236}">
                <a16:creationId xmlns:a16="http://schemas.microsoft.com/office/drawing/2014/main" id="{BB0A103D-86C5-46DE-890C-61AD6E2E9971}"/>
              </a:ext>
            </a:extLst>
          </p:cNvPr>
          <p:cNvSpPr>
            <a:spLocks noChangeArrowheads="1"/>
          </p:cNvSpPr>
          <p:nvPr/>
        </p:nvSpPr>
        <p:spPr bwMode="auto">
          <a:xfrm>
            <a:off x="10065207" y="6021480"/>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Oval 87">
            <a:extLst>
              <a:ext uri="{FF2B5EF4-FFF2-40B4-BE49-F238E27FC236}">
                <a16:creationId xmlns:a16="http://schemas.microsoft.com/office/drawing/2014/main" id="{C49774DF-3B9A-47C4-AF8D-DC730DD731B2}"/>
              </a:ext>
            </a:extLst>
          </p:cNvPr>
          <p:cNvSpPr>
            <a:spLocks noChangeArrowheads="1"/>
          </p:cNvSpPr>
          <p:nvPr/>
        </p:nvSpPr>
        <p:spPr bwMode="auto">
          <a:xfrm>
            <a:off x="10065207" y="6029702"/>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Oval 88">
            <a:extLst>
              <a:ext uri="{FF2B5EF4-FFF2-40B4-BE49-F238E27FC236}">
                <a16:creationId xmlns:a16="http://schemas.microsoft.com/office/drawing/2014/main" id="{1B1B8362-05BC-44CF-93A1-88679F3353E5}"/>
              </a:ext>
            </a:extLst>
          </p:cNvPr>
          <p:cNvSpPr>
            <a:spLocks noChangeArrowheads="1"/>
          </p:cNvSpPr>
          <p:nvPr/>
        </p:nvSpPr>
        <p:spPr bwMode="auto">
          <a:xfrm>
            <a:off x="10068874" y="5809098"/>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Oval 89">
            <a:extLst>
              <a:ext uri="{FF2B5EF4-FFF2-40B4-BE49-F238E27FC236}">
                <a16:creationId xmlns:a16="http://schemas.microsoft.com/office/drawing/2014/main" id="{469F7A72-292C-4957-B0D8-086495B86CE9}"/>
              </a:ext>
            </a:extLst>
          </p:cNvPr>
          <p:cNvSpPr>
            <a:spLocks noChangeArrowheads="1"/>
          </p:cNvSpPr>
          <p:nvPr/>
        </p:nvSpPr>
        <p:spPr bwMode="auto">
          <a:xfrm>
            <a:off x="10068874" y="5817319"/>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Oval 90">
            <a:extLst>
              <a:ext uri="{FF2B5EF4-FFF2-40B4-BE49-F238E27FC236}">
                <a16:creationId xmlns:a16="http://schemas.microsoft.com/office/drawing/2014/main" id="{D0BE431B-4EE9-486D-BAA5-79E6D8CBFF96}"/>
              </a:ext>
            </a:extLst>
          </p:cNvPr>
          <p:cNvSpPr>
            <a:spLocks noChangeArrowheads="1"/>
          </p:cNvSpPr>
          <p:nvPr/>
        </p:nvSpPr>
        <p:spPr bwMode="auto">
          <a:xfrm>
            <a:off x="10068874" y="5825540"/>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Oval 91">
            <a:extLst>
              <a:ext uri="{FF2B5EF4-FFF2-40B4-BE49-F238E27FC236}">
                <a16:creationId xmlns:a16="http://schemas.microsoft.com/office/drawing/2014/main" id="{B818422D-7D8F-4A85-A7A6-2EFA580839AE}"/>
              </a:ext>
            </a:extLst>
          </p:cNvPr>
          <p:cNvSpPr>
            <a:spLocks noChangeArrowheads="1"/>
          </p:cNvSpPr>
          <p:nvPr/>
        </p:nvSpPr>
        <p:spPr bwMode="auto">
          <a:xfrm>
            <a:off x="10068874" y="5832392"/>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Oval 92">
            <a:extLst>
              <a:ext uri="{FF2B5EF4-FFF2-40B4-BE49-F238E27FC236}">
                <a16:creationId xmlns:a16="http://schemas.microsoft.com/office/drawing/2014/main" id="{82835E51-1C9B-4113-8688-4873567731C6}"/>
              </a:ext>
            </a:extLst>
          </p:cNvPr>
          <p:cNvSpPr>
            <a:spLocks noChangeArrowheads="1"/>
          </p:cNvSpPr>
          <p:nvPr/>
        </p:nvSpPr>
        <p:spPr bwMode="auto">
          <a:xfrm>
            <a:off x="10068874" y="5840613"/>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Oval 93">
            <a:extLst>
              <a:ext uri="{FF2B5EF4-FFF2-40B4-BE49-F238E27FC236}">
                <a16:creationId xmlns:a16="http://schemas.microsoft.com/office/drawing/2014/main" id="{87920E0F-782E-4B43-9513-88442E953647}"/>
              </a:ext>
            </a:extLst>
          </p:cNvPr>
          <p:cNvSpPr>
            <a:spLocks noChangeArrowheads="1"/>
          </p:cNvSpPr>
          <p:nvPr/>
        </p:nvSpPr>
        <p:spPr bwMode="auto">
          <a:xfrm>
            <a:off x="10068874" y="5850204"/>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Oval 94">
            <a:extLst>
              <a:ext uri="{FF2B5EF4-FFF2-40B4-BE49-F238E27FC236}">
                <a16:creationId xmlns:a16="http://schemas.microsoft.com/office/drawing/2014/main" id="{22BD8426-9A7E-4B3A-918B-2C7FE3AD4E16}"/>
              </a:ext>
            </a:extLst>
          </p:cNvPr>
          <p:cNvSpPr>
            <a:spLocks noChangeArrowheads="1"/>
          </p:cNvSpPr>
          <p:nvPr/>
        </p:nvSpPr>
        <p:spPr bwMode="auto">
          <a:xfrm>
            <a:off x="10068874" y="5858425"/>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Oval 95">
            <a:extLst>
              <a:ext uri="{FF2B5EF4-FFF2-40B4-BE49-F238E27FC236}">
                <a16:creationId xmlns:a16="http://schemas.microsoft.com/office/drawing/2014/main" id="{10A3CAA6-D16E-4474-8D9C-F12E0E432E58}"/>
              </a:ext>
            </a:extLst>
          </p:cNvPr>
          <p:cNvSpPr>
            <a:spLocks noChangeArrowheads="1"/>
          </p:cNvSpPr>
          <p:nvPr/>
        </p:nvSpPr>
        <p:spPr bwMode="auto">
          <a:xfrm>
            <a:off x="10068874" y="5865277"/>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Oval 96">
            <a:extLst>
              <a:ext uri="{FF2B5EF4-FFF2-40B4-BE49-F238E27FC236}">
                <a16:creationId xmlns:a16="http://schemas.microsoft.com/office/drawing/2014/main" id="{0DC79215-964A-4836-BC8E-C5000974741B}"/>
              </a:ext>
            </a:extLst>
          </p:cNvPr>
          <p:cNvSpPr>
            <a:spLocks noChangeArrowheads="1"/>
          </p:cNvSpPr>
          <p:nvPr/>
        </p:nvSpPr>
        <p:spPr bwMode="auto">
          <a:xfrm>
            <a:off x="10068874" y="5873498"/>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Oval 97">
            <a:extLst>
              <a:ext uri="{FF2B5EF4-FFF2-40B4-BE49-F238E27FC236}">
                <a16:creationId xmlns:a16="http://schemas.microsoft.com/office/drawing/2014/main" id="{2DC11FCE-23EF-4F79-A0A6-79B28361D73B}"/>
              </a:ext>
            </a:extLst>
          </p:cNvPr>
          <p:cNvSpPr>
            <a:spLocks noChangeArrowheads="1"/>
          </p:cNvSpPr>
          <p:nvPr/>
        </p:nvSpPr>
        <p:spPr bwMode="auto">
          <a:xfrm>
            <a:off x="10068874" y="5881719"/>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Oval 98">
            <a:extLst>
              <a:ext uri="{FF2B5EF4-FFF2-40B4-BE49-F238E27FC236}">
                <a16:creationId xmlns:a16="http://schemas.microsoft.com/office/drawing/2014/main" id="{DE648525-054D-4D0A-A785-5ED64006D0E4}"/>
              </a:ext>
            </a:extLst>
          </p:cNvPr>
          <p:cNvSpPr>
            <a:spLocks noChangeArrowheads="1"/>
          </p:cNvSpPr>
          <p:nvPr/>
        </p:nvSpPr>
        <p:spPr bwMode="auto">
          <a:xfrm>
            <a:off x="10068874" y="5889941"/>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Oval 99">
            <a:extLst>
              <a:ext uri="{FF2B5EF4-FFF2-40B4-BE49-F238E27FC236}">
                <a16:creationId xmlns:a16="http://schemas.microsoft.com/office/drawing/2014/main" id="{2315EA2E-7172-4714-B0AE-0CF4067FBC5E}"/>
              </a:ext>
            </a:extLst>
          </p:cNvPr>
          <p:cNvSpPr>
            <a:spLocks noChangeArrowheads="1"/>
          </p:cNvSpPr>
          <p:nvPr/>
        </p:nvSpPr>
        <p:spPr bwMode="auto">
          <a:xfrm>
            <a:off x="10068874" y="5898162"/>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Oval 100">
            <a:extLst>
              <a:ext uri="{FF2B5EF4-FFF2-40B4-BE49-F238E27FC236}">
                <a16:creationId xmlns:a16="http://schemas.microsoft.com/office/drawing/2014/main" id="{9003EB16-561B-47E4-A5D5-37D7149297CC}"/>
              </a:ext>
            </a:extLst>
          </p:cNvPr>
          <p:cNvSpPr>
            <a:spLocks noChangeArrowheads="1"/>
          </p:cNvSpPr>
          <p:nvPr/>
        </p:nvSpPr>
        <p:spPr bwMode="auto">
          <a:xfrm>
            <a:off x="10068874" y="5906383"/>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Oval 101">
            <a:extLst>
              <a:ext uri="{FF2B5EF4-FFF2-40B4-BE49-F238E27FC236}">
                <a16:creationId xmlns:a16="http://schemas.microsoft.com/office/drawing/2014/main" id="{694CFF0F-A4C5-4D36-8A45-16BA040914AE}"/>
              </a:ext>
            </a:extLst>
          </p:cNvPr>
          <p:cNvSpPr>
            <a:spLocks noChangeArrowheads="1"/>
          </p:cNvSpPr>
          <p:nvPr/>
        </p:nvSpPr>
        <p:spPr bwMode="auto">
          <a:xfrm>
            <a:off x="10068874" y="5914604"/>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Oval 102">
            <a:extLst>
              <a:ext uri="{FF2B5EF4-FFF2-40B4-BE49-F238E27FC236}">
                <a16:creationId xmlns:a16="http://schemas.microsoft.com/office/drawing/2014/main" id="{0829B7FF-B344-4A85-8C4A-A4C85187D8C8}"/>
              </a:ext>
            </a:extLst>
          </p:cNvPr>
          <p:cNvSpPr>
            <a:spLocks noChangeArrowheads="1"/>
          </p:cNvSpPr>
          <p:nvPr/>
        </p:nvSpPr>
        <p:spPr bwMode="auto">
          <a:xfrm>
            <a:off x="10068874" y="5922826"/>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Oval 103">
            <a:extLst>
              <a:ext uri="{FF2B5EF4-FFF2-40B4-BE49-F238E27FC236}">
                <a16:creationId xmlns:a16="http://schemas.microsoft.com/office/drawing/2014/main" id="{0D5E064B-BD59-47A5-BC0D-FE9A7719E47F}"/>
              </a:ext>
            </a:extLst>
          </p:cNvPr>
          <p:cNvSpPr>
            <a:spLocks noChangeArrowheads="1"/>
          </p:cNvSpPr>
          <p:nvPr/>
        </p:nvSpPr>
        <p:spPr bwMode="auto">
          <a:xfrm>
            <a:off x="10068874" y="5931047"/>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Oval 104">
            <a:extLst>
              <a:ext uri="{FF2B5EF4-FFF2-40B4-BE49-F238E27FC236}">
                <a16:creationId xmlns:a16="http://schemas.microsoft.com/office/drawing/2014/main" id="{B1BE79C5-3923-4EFF-8862-E584213E8039}"/>
              </a:ext>
            </a:extLst>
          </p:cNvPr>
          <p:cNvSpPr>
            <a:spLocks noChangeArrowheads="1"/>
          </p:cNvSpPr>
          <p:nvPr/>
        </p:nvSpPr>
        <p:spPr bwMode="auto">
          <a:xfrm>
            <a:off x="10068874" y="5939268"/>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Oval 105">
            <a:extLst>
              <a:ext uri="{FF2B5EF4-FFF2-40B4-BE49-F238E27FC236}">
                <a16:creationId xmlns:a16="http://schemas.microsoft.com/office/drawing/2014/main" id="{5DA28F79-543D-4FC9-B2FD-A6BFB2B49291}"/>
              </a:ext>
            </a:extLst>
          </p:cNvPr>
          <p:cNvSpPr>
            <a:spLocks noChangeArrowheads="1"/>
          </p:cNvSpPr>
          <p:nvPr/>
        </p:nvSpPr>
        <p:spPr bwMode="auto">
          <a:xfrm>
            <a:off x="10068874" y="5947489"/>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Oval 106">
            <a:extLst>
              <a:ext uri="{FF2B5EF4-FFF2-40B4-BE49-F238E27FC236}">
                <a16:creationId xmlns:a16="http://schemas.microsoft.com/office/drawing/2014/main" id="{08543C6C-4169-452F-817D-EB2577AF131E}"/>
              </a:ext>
            </a:extLst>
          </p:cNvPr>
          <p:cNvSpPr>
            <a:spLocks noChangeArrowheads="1"/>
          </p:cNvSpPr>
          <p:nvPr/>
        </p:nvSpPr>
        <p:spPr bwMode="auto">
          <a:xfrm>
            <a:off x="10068874" y="5955710"/>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Oval 107">
            <a:extLst>
              <a:ext uri="{FF2B5EF4-FFF2-40B4-BE49-F238E27FC236}">
                <a16:creationId xmlns:a16="http://schemas.microsoft.com/office/drawing/2014/main" id="{C9B213CC-E009-45FD-85D7-52A07C3AECF7}"/>
              </a:ext>
            </a:extLst>
          </p:cNvPr>
          <p:cNvSpPr>
            <a:spLocks noChangeArrowheads="1"/>
          </p:cNvSpPr>
          <p:nvPr/>
        </p:nvSpPr>
        <p:spPr bwMode="auto">
          <a:xfrm>
            <a:off x="10068874" y="5963932"/>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Oval 108">
            <a:extLst>
              <a:ext uri="{FF2B5EF4-FFF2-40B4-BE49-F238E27FC236}">
                <a16:creationId xmlns:a16="http://schemas.microsoft.com/office/drawing/2014/main" id="{2F931AD6-43C6-4DE6-9AAC-4DDC41F6B453}"/>
              </a:ext>
            </a:extLst>
          </p:cNvPr>
          <p:cNvSpPr>
            <a:spLocks noChangeArrowheads="1"/>
          </p:cNvSpPr>
          <p:nvPr/>
        </p:nvSpPr>
        <p:spPr bwMode="auto">
          <a:xfrm>
            <a:off x="10068874" y="5972153"/>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Oval 109">
            <a:extLst>
              <a:ext uri="{FF2B5EF4-FFF2-40B4-BE49-F238E27FC236}">
                <a16:creationId xmlns:a16="http://schemas.microsoft.com/office/drawing/2014/main" id="{5EF31885-8751-469D-BE3B-B118927CF9E9}"/>
              </a:ext>
            </a:extLst>
          </p:cNvPr>
          <p:cNvSpPr>
            <a:spLocks noChangeArrowheads="1"/>
          </p:cNvSpPr>
          <p:nvPr/>
        </p:nvSpPr>
        <p:spPr bwMode="auto">
          <a:xfrm>
            <a:off x="10068874" y="5980374"/>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Oval 110">
            <a:extLst>
              <a:ext uri="{FF2B5EF4-FFF2-40B4-BE49-F238E27FC236}">
                <a16:creationId xmlns:a16="http://schemas.microsoft.com/office/drawing/2014/main" id="{3D17208F-5C28-42CB-BD0A-72CA0E3576BF}"/>
              </a:ext>
            </a:extLst>
          </p:cNvPr>
          <p:cNvSpPr>
            <a:spLocks noChangeArrowheads="1"/>
          </p:cNvSpPr>
          <p:nvPr/>
        </p:nvSpPr>
        <p:spPr bwMode="auto">
          <a:xfrm>
            <a:off x="10068874" y="5988595"/>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Oval 111">
            <a:extLst>
              <a:ext uri="{FF2B5EF4-FFF2-40B4-BE49-F238E27FC236}">
                <a16:creationId xmlns:a16="http://schemas.microsoft.com/office/drawing/2014/main" id="{42A6DDA6-D11D-42E2-95C7-176D43E4BCB6}"/>
              </a:ext>
            </a:extLst>
          </p:cNvPr>
          <p:cNvSpPr>
            <a:spLocks noChangeArrowheads="1"/>
          </p:cNvSpPr>
          <p:nvPr/>
        </p:nvSpPr>
        <p:spPr bwMode="auto">
          <a:xfrm>
            <a:off x="10068874" y="5996817"/>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Oval 112">
            <a:extLst>
              <a:ext uri="{FF2B5EF4-FFF2-40B4-BE49-F238E27FC236}">
                <a16:creationId xmlns:a16="http://schemas.microsoft.com/office/drawing/2014/main" id="{180756BA-4492-4842-B445-782AFDC066BD}"/>
              </a:ext>
            </a:extLst>
          </p:cNvPr>
          <p:cNvSpPr>
            <a:spLocks noChangeArrowheads="1"/>
          </p:cNvSpPr>
          <p:nvPr/>
        </p:nvSpPr>
        <p:spPr bwMode="auto">
          <a:xfrm>
            <a:off x="10073764" y="5799507"/>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Oval 113">
            <a:extLst>
              <a:ext uri="{FF2B5EF4-FFF2-40B4-BE49-F238E27FC236}">
                <a16:creationId xmlns:a16="http://schemas.microsoft.com/office/drawing/2014/main" id="{6B49FE48-F191-4003-AC6D-62D1D1F25ED1}"/>
              </a:ext>
            </a:extLst>
          </p:cNvPr>
          <p:cNvSpPr>
            <a:spLocks noChangeArrowheads="1"/>
          </p:cNvSpPr>
          <p:nvPr/>
        </p:nvSpPr>
        <p:spPr bwMode="auto">
          <a:xfrm>
            <a:off x="10082321" y="6111914"/>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Oval 114">
            <a:extLst>
              <a:ext uri="{FF2B5EF4-FFF2-40B4-BE49-F238E27FC236}">
                <a16:creationId xmlns:a16="http://schemas.microsoft.com/office/drawing/2014/main" id="{7581386A-091B-41A1-BF02-A4FBD66D5145}"/>
              </a:ext>
            </a:extLst>
          </p:cNvPr>
          <p:cNvSpPr>
            <a:spLocks noChangeArrowheads="1"/>
          </p:cNvSpPr>
          <p:nvPr/>
        </p:nvSpPr>
        <p:spPr bwMode="auto">
          <a:xfrm>
            <a:off x="10082321" y="6120135"/>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Oval 115">
            <a:extLst>
              <a:ext uri="{FF2B5EF4-FFF2-40B4-BE49-F238E27FC236}">
                <a16:creationId xmlns:a16="http://schemas.microsoft.com/office/drawing/2014/main" id="{FEE34DE7-CBDF-4C3A-B549-141440FA1C54}"/>
              </a:ext>
            </a:extLst>
          </p:cNvPr>
          <p:cNvSpPr>
            <a:spLocks noChangeArrowheads="1"/>
          </p:cNvSpPr>
          <p:nvPr/>
        </p:nvSpPr>
        <p:spPr bwMode="auto">
          <a:xfrm>
            <a:off x="10082321" y="6128357"/>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Oval 116">
            <a:extLst>
              <a:ext uri="{FF2B5EF4-FFF2-40B4-BE49-F238E27FC236}">
                <a16:creationId xmlns:a16="http://schemas.microsoft.com/office/drawing/2014/main" id="{9A0096C6-AD0C-4C4A-BBD5-E85097759665}"/>
              </a:ext>
            </a:extLst>
          </p:cNvPr>
          <p:cNvSpPr>
            <a:spLocks noChangeArrowheads="1"/>
          </p:cNvSpPr>
          <p:nvPr/>
        </p:nvSpPr>
        <p:spPr bwMode="auto">
          <a:xfrm>
            <a:off x="10082321" y="6136578"/>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Oval 117">
            <a:extLst>
              <a:ext uri="{FF2B5EF4-FFF2-40B4-BE49-F238E27FC236}">
                <a16:creationId xmlns:a16="http://schemas.microsoft.com/office/drawing/2014/main" id="{00519CEA-39C8-46BC-9CD6-D7265A6F9D87}"/>
              </a:ext>
            </a:extLst>
          </p:cNvPr>
          <p:cNvSpPr>
            <a:spLocks noChangeArrowheads="1"/>
          </p:cNvSpPr>
          <p:nvPr/>
        </p:nvSpPr>
        <p:spPr bwMode="auto">
          <a:xfrm>
            <a:off x="10082321" y="6144799"/>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Oval 118">
            <a:extLst>
              <a:ext uri="{FF2B5EF4-FFF2-40B4-BE49-F238E27FC236}">
                <a16:creationId xmlns:a16="http://schemas.microsoft.com/office/drawing/2014/main" id="{CD034F45-6340-462D-8000-709F11165B55}"/>
              </a:ext>
            </a:extLst>
          </p:cNvPr>
          <p:cNvSpPr>
            <a:spLocks noChangeArrowheads="1"/>
          </p:cNvSpPr>
          <p:nvPr/>
        </p:nvSpPr>
        <p:spPr bwMode="auto">
          <a:xfrm>
            <a:off x="10082321" y="6153020"/>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Oval 119">
            <a:extLst>
              <a:ext uri="{FF2B5EF4-FFF2-40B4-BE49-F238E27FC236}">
                <a16:creationId xmlns:a16="http://schemas.microsoft.com/office/drawing/2014/main" id="{099993FB-B2C5-4C93-A3E3-73104D451AF2}"/>
              </a:ext>
            </a:extLst>
          </p:cNvPr>
          <p:cNvSpPr>
            <a:spLocks noChangeArrowheads="1"/>
          </p:cNvSpPr>
          <p:nvPr/>
        </p:nvSpPr>
        <p:spPr bwMode="auto">
          <a:xfrm>
            <a:off x="10082321" y="6161242"/>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Oval 120">
            <a:extLst>
              <a:ext uri="{FF2B5EF4-FFF2-40B4-BE49-F238E27FC236}">
                <a16:creationId xmlns:a16="http://schemas.microsoft.com/office/drawing/2014/main" id="{9AAB44DA-B1D6-402A-89CD-E8BCA761DCF7}"/>
              </a:ext>
            </a:extLst>
          </p:cNvPr>
          <p:cNvSpPr>
            <a:spLocks noChangeArrowheads="1"/>
          </p:cNvSpPr>
          <p:nvPr/>
        </p:nvSpPr>
        <p:spPr bwMode="auto">
          <a:xfrm>
            <a:off x="10082321" y="6169463"/>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Oval 121">
            <a:extLst>
              <a:ext uri="{FF2B5EF4-FFF2-40B4-BE49-F238E27FC236}">
                <a16:creationId xmlns:a16="http://schemas.microsoft.com/office/drawing/2014/main" id="{3A03475B-CFED-4B7F-A53E-41D33E59AF80}"/>
              </a:ext>
            </a:extLst>
          </p:cNvPr>
          <p:cNvSpPr>
            <a:spLocks noChangeArrowheads="1"/>
          </p:cNvSpPr>
          <p:nvPr/>
        </p:nvSpPr>
        <p:spPr bwMode="auto">
          <a:xfrm>
            <a:off x="10082321" y="6177684"/>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Oval 122">
            <a:extLst>
              <a:ext uri="{FF2B5EF4-FFF2-40B4-BE49-F238E27FC236}">
                <a16:creationId xmlns:a16="http://schemas.microsoft.com/office/drawing/2014/main" id="{1FEAD2EF-E117-4C57-9725-E0516C1E84A4}"/>
              </a:ext>
            </a:extLst>
          </p:cNvPr>
          <p:cNvSpPr>
            <a:spLocks noChangeArrowheads="1"/>
          </p:cNvSpPr>
          <p:nvPr/>
        </p:nvSpPr>
        <p:spPr bwMode="auto">
          <a:xfrm>
            <a:off x="10082321" y="6185905"/>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Oval 123">
            <a:extLst>
              <a:ext uri="{FF2B5EF4-FFF2-40B4-BE49-F238E27FC236}">
                <a16:creationId xmlns:a16="http://schemas.microsoft.com/office/drawing/2014/main" id="{236359A3-3147-4741-A84C-8F12CE8F7B8C}"/>
              </a:ext>
            </a:extLst>
          </p:cNvPr>
          <p:cNvSpPr>
            <a:spLocks noChangeArrowheads="1"/>
          </p:cNvSpPr>
          <p:nvPr/>
        </p:nvSpPr>
        <p:spPr bwMode="auto">
          <a:xfrm>
            <a:off x="10082321" y="6192756"/>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Oval 124">
            <a:extLst>
              <a:ext uri="{FF2B5EF4-FFF2-40B4-BE49-F238E27FC236}">
                <a16:creationId xmlns:a16="http://schemas.microsoft.com/office/drawing/2014/main" id="{161DE1F4-34E7-475A-B9EE-AC5F0D90F1CA}"/>
              </a:ext>
            </a:extLst>
          </p:cNvPr>
          <p:cNvSpPr>
            <a:spLocks noChangeArrowheads="1"/>
          </p:cNvSpPr>
          <p:nvPr/>
        </p:nvSpPr>
        <p:spPr bwMode="auto">
          <a:xfrm>
            <a:off x="10082321" y="6200977"/>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Oval 125">
            <a:extLst>
              <a:ext uri="{FF2B5EF4-FFF2-40B4-BE49-F238E27FC236}">
                <a16:creationId xmlns:a16="http://schemas.microsoft.com/office/drawing/2014/main" id="{DD9E69B1-AE28-4120-83EC-3573E9B38B73}"/>
              </a:ext>
            </a:extLst>
          </p:cNvPr>
          <p:cNvSpPr>
            <a:spLocks noChangeArrowheads="1"/>
          </p:cNvSpPr>
          <p:nvPr/>
        </p:nvSpPr>
        <p:spPr bwMode="auto">
          <a:xfrm>
            <a:off x="10082321" y="6210569"/>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Oval 126">
            <a:extLst>
              <a:ext uri="{FF2B5EF4-FFF2-40B4-BE49-F238E27FC236}">
                <a16:creationId xmlns:a16="http://schemas.microsoft.com/office/drawing/2014/main" id="{A11CE3A1-6704-4A72-BD47-16360B3AB427}"/>
              </a:ext>
            </a:extLst>
          </p:cNvPr>
          <p:cNvSpPr>
            <a:spLocks noChangeArrowheads="1"/>
          </p:cNvSpPr>
          <p:nvPr/>
        </p:nvSpPr>
        <p:spPr bwMode="auto">
          <a:xfrm>
            <a:off x="10082321" y="6218790"/>
            <a:ext cx="7335"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Oval 127">
            <a:extLst>
              <a:ext uri="{FF2B5EF4-FFF2-40B4-BE49-F238E27FC236}">
                <a16:creationId xmlns:a16="http://schemas.microsoft.com/office/drawing/2014/main" id="{344E85B8-A567-4E7E-A9BB-BD4AE039F603}"/>
              </a:ext>
            </a:extLst>
          </p:cNvPr>
          <p:cNvSpPr>
            <a:spLocks noChangeArrowheads="1"/>
          </p:cNvSpPr>
          <p:nvPr/>
        </p:nvSpPr>
        <p:spPr bwMode="auto">
          <a:xfrm>
            <a:off x="10082321" y="6225641"/>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Oval 128">
            <a:extLst>
              <a:ext uri="{FF2B5EF4-FFF2-40B4-BE49-F238E27FC236}">
                <a16:creationId xmlns:a16="http://schemas.microsoft.com/office/drawing/2014/main" id="{41D9C35D-2A28-4F10-90A4-B8B316100E47}"/>
              </a:ext>
            </a:extLst>
          </p:cNvPr>
          <p:cNvSpPr>
            <a:spLocks noChangeArrowheads="1"/>
          </p:cNvSpPr>
          <p:nvPr/>
        </p:nvSpPr>
        <p:spPr bwMode="auto">
          <a:xfrm>
            <a:off x="10082321" y="6233862"/>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Oval 129">
            <a:extLst>
              <a:ext uri="{FF2B5EF4-FFF2-40B4-BE49-F238E27FC236}">
                <a16:creationId xmlns:a16="http://schemas.microsoft.com/office/drawing/2014/main" id="{A9387E87-E6D5-467A-9DB7-EE71DD757EF7}"/>
              </a:ext>
            </a:extLst>
          </p:cNvPr>
          <p:cNvSpPr>
            <a:spLocks noChangeArrowheads="1"/>
          </p:cNvSpPr>
          <p:nvPr/>
        </p:nvSpPr>
        <p:spPr bwMode="auto">
          <a:xfrm>
            <a:off x="10082321" y="6242083"/>
            <a:ext cx="7335"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Oval 130">
            <a:extLst>
              <a:ext uri="{FF2B5EF4-FFF2-40B4-BE49-F238E27FC236}">
                <a16:creationId xmlns:a16="http://schemas.microsoft.com/office/drawing/2014/main" id="{234BED25-6E1A-46E0-8B8B-0FF2A28A5CFF}"/>
              </a:ext>
            </a:extLst>
          </p:cNvPr>
          <p:cNvSpPr>
            <a:spLocks noChangeArrowheads="1"/>
          </p:cNvSpPr>
          <p:nvPr/>
        </p:nvSpPr>
        <p:spPr bwMode="auto">
          <a:xfrm>
            <a:off x="10085989" y="6095472"/>
            <a:ext cx="8558" cy="8221"/>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Oval 131">
            <a:extLst>
              <a:ext uri="{FF2B5EF4-FFF2-40B4-BE49-F238E27FC236}">
                <a16:creationId xmlns:a16="http://schemas.microsoft.com/office/drawing/2014/main" id="{897AFDC1-234B-4C3A-8A2A-1926553693D4}"/>
              </a:ext>
            </a:extLst>
          </p:cNvPr>
          <p:cNvSpPr>
            <a:spLocks noChangeArrowheads="1"/>
          </p:cNvSpPr>
          <p:nvPr/>
        </p:nvSpPr>
        <p:spPr bwMode="auto">
          <a:xfrm>
            <a:off x="10085989" y="6103693"/>
            <a:ext cx="8558" cy="9592"/>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Rectangle 113">
            <a:extLst>
              <a:ext uri="{FF2B5EF4-FFF2-40B4-BE49-F238E27FC236}">
                <a16:creationId xmlns:a16="http://schemas.microsoft.com/office/drawing/2014/main" id="{46D90B70-A011-4818-A591-E1D6BBC4ED89}"/>
              </a:ext>
            </a:extLst>
          </p:cNvPr>
          <p:cNvSpPr/>
          <p:nvPr/>
        </p:nvSpPr>
        <p:spPr>
          <a:xfrm>
            <a:off x="4864814" y="4748999"/>
            <a:ext cx="402193" cy="650358"/>
          </a:xfrm>
          <a:prstGeom prst="rect">
            <a:avLst/>
          </a:prstGeom>
          <a:solidFill>
            <a:srgbClr val="00FF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5" name="Rectangle 114">
            <a:extLst>
              <a:ext uri="{FF2B5EF4-FFF2-40B4-BE49-F238E27FC236}">
                <a16:creationId xmlns:a16="http://schemas.microsoft.com/office/drawing/2014/main" id="{DEC9FAB4-6C63-4B2F-B6A6-8F1A195A0ED2}"/>
              </a:ext>
            </a:extLst>
          </p:cNvPr>
          <p:cNvSpPr/>
          <p:nvPr/>
        </p:nvSpPr>
        <p:spPr>
          <a:xfrm>
            <a:off x="10094548" y="4928437"/>
            <a:ext cx="140093" cy="464070"/>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116" name="Rectangle 115">
            <a:extLst>
              <a:ext uri="{FF2B5EF4-FFF2-40B4-BE49-F238E27FC236}">
                <a16:creationId xmlns:a16="http://schemas.microsoft.com/office/drawing/2014/main" id="{EB960500-D25A-4BBE-B3C5-E7E4FB89AE7C}"/>
              </a:ext>
            </a:extLst>
          </p:cNvPr>
          <p:cNvSpPr/>
          <p:nvPr/>
        </p:nvSpPr>
        <p:spPr>
          <a:xfrm>
            <a:off x="10473512" y="4747471"/>
            <a:ext cx="1097390" cy="146107"/>
          </a:xfrm>
          <a:prstGeom prst="rect">
            <a:avLst/>
          </a:prstGeom>
        </p:spPr>
        <p:txBody>
          <a:bodyPr wrap="none" lIns="0" tIns="0" rIns="0" bIns="0">
            <a:spAutoFit/>
          </a:bodyPr>
          <a:lstStyle/>
          <a:p>
            <a:r>
              <a:rPr lang="en-US" sz="1100" dirty="0">
                <a:solidFill>
                  <a:srgbClr val="262626"/>
                </a:solidFill>
                <a:latin typeface="Arial" panose="020B0604020202020204" pitchFamily="34" charset="0"/>
              </a:rPr>
              <a:t>Ground Truth Anomaly</a:t>
            </a:r>
          </a:p>
        </p:txBody>
      </p:sp>
      <p:sp>
        <p:nvSpPr>
          <p:cNvPr id="117" name="Rectangle 116">
            <a:extLst>
              <a:ext uri="{FF2B5EF4-FFF2-40B4-BE49-F238E27FC236}">
                <a16:creationId xmlns:a16="http://schemas.microsoft.com/office/drawing/2014/main" id="{37D3E08C-133D-4527-85B2-DEEF55C920BD}"/>
              </a:ext>
            </a:extLst>
          </p:cNvPr>
          <p:cNvSpPr/>
          <p:nvPr/>
        </p:nvSpPr>
        <p:spPr>
          <a:xfrm>
            <a:off x="5531428" y="4753678"/>
            <a:ext cx="1097390" cy="146107"/>
          </a:xfrm>
          <a:prstGeom prst="rect">
            <a:avLst/>
          </a:prstGeom>
        </p:spPr>
        <p:txBody>
          <a:bodyPr wrap="none" lIns="0" tIns="0" rIns="0" bIns="0">
            <a:spAutoFit/>
          </a:bodyPr>
          <a:lstStyle/>
          <a:p>
            <a:r>
              <a:rPr lang="en-US" sz="1100" dirty="0">
                <a:solidFill>
                  <a:srgbClr val="262626"/>
                </a:solidFill>
                <a:latin typeface="Arial" panose="020B0604020202020204" pitchFamily="34" charset="0"/>
              </a:rPr>
              <a:t>Ground Truth Anomaly</a:t>
            </a:r>
          </a:p>
        </p:txBody>
      </p:sp>
      <p:cxnSp>
        <p:nvCxnSpPr>
          <p:cNvPr id="118" name="Straight Arrow Connector 117">
            <a:extLst>
              <a:ext uri="{FF2B5EF4-FFF2-40B4-BE49-F238E27FC236}">
                <a16:creationId xmlns:a16="http://schemas.microsoft.com/office/drawing/2014/main" id="{7B3B09A7-EAF5-4646-9808-C4E18848358B}"/>
              </a:ext>
            </a:extLst>
          </p:cNvPr>
          <p:cNvCxnSpPr>
            <a:cxnSpLocks/>
          </p:cNvCxnSpPr>
          <p:nvPr/>
        </p:nvCxnSpPr>
        <p:spPr>
          <a:xfrm flipH="1">
            <a:off x="5315399" y="4831710"/>
            <a:ext cx="174312" cy="98913"/>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119" name="Rectangle 118">
            <a:extLst>
              <a:ext uri="{FF2B5EF4-FFF2-40B4-BE49-F238E27FC236}">
                <a16:creationId xmlns:a16="http://schemas.microsoft.com/office/drawing/2014/main" id="{109E17E1-87F8-468C-A119-745E3D1E85E9}"/>
              </a:ext>
            </a:extLst>
          </p:cNvPr>
          <p:cNvSpPr/>
          <p:nvPr/>
        </p:nvSpPr>
        <p:spPr>
          <a:xfrm>
            <a:off x="7163359" y="4543244"/>
            <a:ext cx="1581279" cy="239084"/>
          </a:xfrm>
          <a:prstGeom prst="rect">
            <a:avLst/>
          </a:prstGeom>
        </p:spPr>
        <p:txBody>
          <a:bodyPr wrap="none" lIns="0" tIns="0" rIns="0" bIns="0">
            <a:spAutoFit/>
          </a:bodyPr>
          <a:lstStyle/>
          <a:p>
            <a:r>
              <a:rPr lang="en-US" sz="1200" dirty="0">
                <a:solidFill>
                  <a:srgbClr val="00B0F0"/>
                </a:solidFill>
                <a:latin typeface="Arial" panose="020B0604020202020204" pitchFamily="34" charset="0"/>
              </a:rPr>
              <a:t>Mars</a:t>
            </a:r>
            <a:r>
              <a:rPr lang="en-US" dirty="0">
                <a:solidFill>
                  <a:srgbClr val="00B0F0"/>
                </a:solidFill>
                <a:latin typeface="Times New Roman" panose="02020603050405020304" pitchFamily="18" charset="0"/>
                <a:ea typeface="SimSun" panose="02010600030101010101" pitchFamily="2" charset="-122"/>
              </a:rPr>
              <a:t> </a:t>
            </a:r>
            <a:r>
              <a:rPr lang="en-US" sz="1200" dirty="0">
                <a:solidFill>
                  <a:srgbClr val="00B0F0"/>
                </a:solidFill>
                <a:latin typeface="Arial" panose="020B0604020202020204" pitchFamily="34" charset="0"/>
              </a:rPr>
              <a:t>Science Laboratory: C-2</a:t>
            </a:r>
          </a:p>
        </p:txBody>
      </p:sp>
      <p:cxnSp>
        <p:nvCxnSpPr>
          <p:cNvPr id="120" name="Straight Arrow Connector 119">
            <a:extLst>
              <a:ext uri="{FF2B5EF4-FFF2-40B4-BE49-F238E27FC236}">
                <a16:creationId xmlns:a16="http://schemas.microsoft.com/office/drawing/2014/main" id="{29273175-C800-4E1A-8A6C-8698F1F7CB4B}"/>
              </a:ext>
            </a:extLst>
          </p:cNvPr>
          <p:cNvCxnSpPr>
            <a:cxnSpLocks/>
          </p:cNvCxnSpPr>
          <p:nvPr/>
        </p:nvCxnSpPr>
        <p:spPr>
          <a:xfrm flipH="1">
            <a:off x="10266920" y="4851528"/>
            <a:ext cx="174312" cy="98913"/>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121" name="Line 18">
            <a:extLst>
              <a:ext uri="{FF2B5EF4-FFF2-40B4-BE49-F238E27FC236}">
                <a16:creationId xmlns:a16="http://schemas.microsoft.com/office/drawing/2014/main" id="{D3DC71B0-3C68-40F3-8566-F4D3AC698FFB}"/>
              </a:ext>
            </a:extLst>
          </p:cNvPr>
          <p:cNvSpPr>
            <a:spLocks noChangeShapeType="1"/>
          </p:cNvSpPr>
          <p:nvPr/>
        </p:nvSpPr>
        <p:spPr bwMode="auto">
          <a:xfrm>
            <a:off x="4486337" y="6294152"/>
            <a:ext cx="0" cy="82212"/>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2" name="Rectangle 26">
            <a:extLst>
              <a:ext uri="{FF2B5EF4-FFF2-40B4-BE49-F238E27FC236}">
                <a16:creationId xmlns:a16="http://schemas.microsoft.com/office/drawing/2014/main" id="{00279E4A-F3CA-40F0-8CB9-67FFC664C698}"/>
              </a:ext>
            </a:extLst>
          </p:cNvPr>
          <p:cNvSpPr>
            <a:spLocks noChangeArrowheads="1"/>
          </p:cNvSpPr>
          <p:nvPr/>
        </p:nvSpPr>
        <p:spPr bwMode="auto">
          <a:xfrm>
            <a:off x="4467961" y="6418070"/>
            <a:ext cx="44439" cy="106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800" dirty="0">
                <a:solidFill>
                  <a:srgbClr val="262626"/>
                </a:solidFill>
              </a:rPr>
              <a:t>1</a:t>
            </a:r>
          </a:p>
        </p:txBody>
      </p:sp>
      <p:sp>
        <p:nvSpPr>
          <p:cNvPr id="123" name="Line 6">
            <a:extLst>
              <a:ext uri="{FF2B5EF4-FFF2-40B4-BE49-F238E27FC236}">
                <a16:creationId xmlns:a16="http://schemas.microsoft.com/office/drawing/2014/main" id="{76CDE85E-9923-4AE2-B450-178F0B2A7AD4}"/>
              </a:ext>
            </a:extLst>
          </p:cNvPr>
          <p:cNvSpPr>
            <a:spLocks noChangeShapeType="1"/>
          </p:cNvSpPr>
          <p:nvPr/>
        </p:nvSpPr>
        <p:spPr bwMode="auto">
          <a:xfrm>
            <a:off x="4483578" y="3258764"/>
            <a:ext cx="7278594"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4" name="Freeform 8">
            <a:extLst>
              <a:ext uri="{FF2B5EF4-FFF2-40B4-BE49-F238E27FC236}">
                <a16:creationId xmlns:a16="http://schemas.microsoft.com/office/drawing/2014/main" id="{952349DE-D1E4-4D54-A3EE-F6A450B77D44}"/>
              </a:ext>
            </a:extLst>
          </p:cNvPr>
          <p:cNvSpPr>
            <a:spLocks/>
          </p:cNvSpPr>
          <p:nvPr/>
        </p:nvSpPr>
        <p:spPr bwMode="auto">
          <a:xfrm>
            <a:off x="4483578" y="2807054"/>
            <a:ext cx="7278594" cy="439380"/>
          </a:xfrm>
          <a:custGeom>
            <a:avLst/>
            <a:gdLst>
              <a:gd name="T0" fmla="*/ 93 w 5954"/>
              <a:gd name="T1" fmla="*/ 596 h 797"/>
              <a:gd name="T2" fmla="*/ 187 w 5954"/>
              <a:gd name="T3" fmla="*/ 396 h 797"/>
              <a:gd name="T4" fmla="*/ 280 w 5954"/>
              <a:gd name="T5" fmla="*/ 249 h 797"/>
              <a:gd name="T6" fmla="*/ 374 w 5954"/>
              <a:gd name="T7" fmla="*/ 545 h 797"/>
              <a:gd name="T8" fmla="*/ 468 w 5954"/>
              <a:gd name="T9" fmla="*/ 247 h 797"/>
              <a:gd name="T10" fmla="*/ 561 w 5954"/>
              <a:gd name="T11" fmla="*/ 496 h 797"/>
              <a:gd name="T12" fmla="*/ 655 w 5954"/>
              <a:gd name="T13" fmla="*/ 346 h 797"/>
              <a:gd name="T14" fmla="*/ 748 w 5954"/>
              <a:gd name="T15" fmla="*/ 249 h 797"/>
              <a:gd name="T16" fmla="*/ 842 w 5954"/>
              <a:gd name="T17" fmla="*/ 546 h 797"/>
              <a:gd name="T18" fmla="*/ 936 w 5954"/>
              <a:gd name="T19" fmla="*/ 297 h 797"/>
              <a:gd name="T20" fmla="*/ 1029 w 5954"/>
              <a:gd name="T21" fmla="*/ 397 h 797"/>
              <a:gd name="T22" fmla="*/ 1123 w 5954"/>
              <a:gd name="T23" fmla="*/ 546 h 797"/>
              <a:gd name="T24" fmla="*/ 1216 w 5954"/>
              <a:gd name="T25" fmla="*/ 249 h 797"/>
              <a:gd name="T26" fmla="*/ 1310 w 5954"/>
              <a:gd name="T27" fmla="*/ 497 h 797"/>
              <a:gd name="T28" fmla="*/ 1403 w 5954"/>
              <a:gd name="T29" fmla="*/ 447 h 797"/>
              <a:gd name="T30" fmla="*/ 1497 w 5954"/>
              <a:gd name="T31" fmla="*/ 299 h 797"/>
              <a:gd name="T32" fmla="*/ 1591 w 5954"/>
              <a:gd name="T33" fmla="*/ 496 h 797"/>
              <a:gd name="T34" fmla="*/ 1684 w 5954"/>
              <a:gd name="T35" fmla="*/ 149 h 797"/>
              <a:gd name="T36" fmla="*/ 1778 w 5954"/>
              <a:gd name="T37" fmla="*/ 497 h 797"/>
              <a:gd name="T38" fmla="*/ 1872 w 5954"/>
              <a:gd name="T39" fmla="*/ 498 h 797"/>
              <a:gd name="T40" fmla="*/ 1965 w 5954"/>
              <a:gd name="T41" fmla="*/ 149 h 797"/>
              <a:gd name="T42" fmla="*/ 2059 w 5954"/>
              <a:gd name="T43" fmla="*/ 446 h 797"/>
              <a:gd name="T44" fmla="*/ 2152 w 5954"/>
              <a:gd name="T45" fmla="*/ 447 h 797"/>
              <a:gd name="T46" fmla="*/ 2246 w 5954"/>
              <a:gd name="T47" fmla="*/ 399 h 797"/>
              <a:gd name="T48" fmla="*/ 2339 w 5954"/>
              <a:gd name="T49" fmla="*/ 597 h 797"/>
              <a:gd name="T50" fmla="*/ 2433 w 5954"/>
              <a:gd name="T51" fmla="*/ 199 h 797"/>
              <a:gd name="T52" fmla="*/ 2526 w 5954"/>
              <a:gd name="T53" fmla="*/ 447 h 797"/>
              <a:gd name="T54" fmla="*/ 2620 w 5954"/>
              <a:gd name="T55" fmla="*/ 347 h 797"/>
              <a:gd name="T56" fmla="*/ 2714 w 5954"/>
              <a:gd name="T57" fmla="*/ 199 h 797"/>
              <a:gd name="T58" fmla="*/ 2807 w 5954"/>
              <a:gd name="T59" fmla="*/ 547 h 797"/>
              <a:gd name="T60" fmla="*/ 2901 w 5954"/>
              <a:gd name="T61" fmla="*/ 297 h 797"/>
              <a:gd name="T62" fmla="*/ 2995 w 5954"/>
              <a:gd name="T63" fmla="*/ 199 h 797"/>
              <a:gd name="T64" fmla="*/ 3088 w 5954"/>
              <a:gd name="T65" fmla="*/ 597 h 797"/>
              <a:gd name="T66" fmla="*/ 3182 w 5954"/>
              <a:gd name="T67" fmla="*/ 298 h 797"/>
              <a:gd name="T68" fmla="*/ 3275 w 5954"/>
              <a:gd name="T69" fmla="*/ 349 h 797"/>
              <a:gd name="T70" fmla="*/ 3369 w 5954"/>
              <a:gd name="T71" fmla="*/ 447 h 797"/>
              <a:gd name="T72" fmla="*/ 3462 w 5954"/>
              <a:gd name="T73" fmla="*/ 200 h 797"/>
              <a:gd name="T74" fmla="*/ 3556 w 5954"/>
              <a:gd name="T75" fmla="*/ 496 h 797"/>
              <a:gd name="T76" fmla="*/ 3650 w 5954"/>
              <a:gd name="T77" fmla="*/ 248 h 797"/>
              <a:gd name="T78" fmla="*/ 3743 w 5954"/>
              <a:gd name="T79" fmla="*/ 348 h 797"/>
              <a:gd name="T80" fmla="*/ 3837 w 5954"/>
              <a:gd name="T81" fmla="*/ 447 h 797"/>
              <a:gd name="T82" fmla="*/ 3930 w 5954"/>
              <a:gd name="T83" fmla="*/ 201 h 797"/>
              <a:gd name="T84" fmla="*/ 4024 w 5954"/>
              <a:gd name="T85" fmla="*/ 447 h 797"/>
              <a:gd name="T86" fmla="*/ 4118 w 5954"/>
              <a:gd name="T87" fmla="*/ 398 h 797"/>
              <a:gd name="T88" fmla="*/ 4211 w 5954"/>
              <a:gd name="T89" fmla="*/ 150 h 797"/>
              <a:gd name="T90" fmla="*/ 4305 w 5954"/>
              <a:gd name="T91" fmla="*/ 447 h 797"/>
              <a:gd name="T92" fmla="*/ 4398 w 5954"/>
              <a:gd name="T93" fmla="*/ 300 h 797"/>
              <a:gd name="T94" fmla="*/ 4492 w 5954"/>
              <a:gd name="T95" fmla="*/ 200 h 797"/>
              <a:gd name="T96" fmla="*/ 4585 w 5954"/>
              <a:gd name="T97" fmla="*/ 447 h 797"/>
              <a:gd name="T98" fmla="*/ 4679 w 5954"/>
              <a:gd name="T99" fmla="*/ 251 h 797"/>
              <a:gd name="T100" fmla="*/ 4773 w 5954"/>
              <a:gd name="T101" fmla="*/ 399 h 797"/>
              <a:gd name="T102" fmla="*/ 4866 w 5954"/>
              <a:gd name="T103" fmla="*/ 349 h 797"/>
              <a:gd name="T104" fmla="*/ 4960 w 5954"/>
              <a:gd name="T105" fmla="*/ 251 h 797"/>
              <a:gd name="T106" fmla="*/ 5053 w 5954"/>
              <a:gd name="T107" fmla="*/ 447 h 797"/>
              <a:gd name="T108" fmla="*/ 5147 w 5954"/>
              <a:gd name="T109" fmla="*/ 200 h 797"/>
              <a:gd name="T110" fmla="*/ 5241 w 5954"/>
              <a:gd name="T111" fmla="*/ 300 h 797"/>
              <a:gd name="T112" fmla="*/ 5334 w 5954"/>
              <a:gd name="T113" fmla="*/ 450 h 797"/>
              <a:gd name="T114" fmla="*/ 5428 w 5954"/>
              <a:gd name="T115" fmla="*/ 202 h 797"/>
              <a:gd name="T116" fmla="*/ 5521 w 5954"/>
              <a:gd name="T117" fmla="*/ 399 h 797"/>
              <a:gd name="T118" fmla="*/ 5615 w 5954"/>
              <a:gd name="T119" fmla="*/ 200 h 797"/>
              <a:gd name="T120" fmla="*/ 5709 w 5954"/>
              <a:gd name="T121" fmla="*/ 251 h 797"/>
              <a:gd name="T122" fmla="*/ 5802 w 5954"/>
              <a:gd name="T123" fmla="*/ 349 h 797"/>
              <a:gd name="T124" fmla="*/ 5896 w 5954"/>
              <a:gd name="T125" fmla="*/ 153 h 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797">
                <a:moveTo>
                  <a:pt x="0" y="298"/>
                </a:moveTo>
                <a:lnTo>
                  <a:pt x="1" y="298"/>
                </a:lnTo>
                <a:lnTo>
                  <a:pt x="2" y="298"/>
                </a:lnTo>
                <a:lnTo>
                  <a:pt x="3" y="298"/>
                </a:lnTo>
                <a:lnTo>
                  <a:pt x="3" y="248"/>
                </a:lnTo>
                <a:lnTo>
                  <a:pt x="4" y="297"/>
                </a:lnTo>
                <a:lnTo>
                  <a:pt x="5" y="298"/>
                </a:lnTo>
                <a:lnTo>
                  <a:pt x="6" y="448"/>
                </a:lnTo>
                <a:lnTo>
                  <a:pt x="6" y="348"/>
                </a:lnTo>
                <a:lnTo>
                  <a:pt x="7" y="197"/>
                </a:lnTo>
                <a:lnTo>
                  <a:pt x="8" y="348"/>
                </a:lnTo>
                <a:lnTo>
                  <a:pt x="9" y="348"/>
                </a:lnTo>
                <a:lnTo>
                  <a:pt x="9" y="347"/>
                </a:lnTo>
                <a:lnTo>
                  <a:pt x="10" y="347"/>
                </a:lnTo>
                <a:lnTo>
                  <a:pt x="11" y="397"/>
                </a:lnTo>
                <a:lnTo>
                  <a:pt x="12" y="397"/>
                </a:lnTo>
                <a:lnTo>
                  <a:pt x="12" y="397"/>
                </a:lnTo>
                <a:lnTo>
                  <a:pt x="13" y="397"/>
                </a:lnTo>
                <a:lnTo>
                  <a:pt x="14" y="447"/>
                </a:lnTo>
                <a:lnTo>
                  <a:pt x="14" y="447"/>
                </a:lnTo>
                <a:lnTo>
                  <a:pt x="15" y="496"/>
                </a:lnTo>
                <a:lnTo>
                  <a:pt x="16" y="547"/>
                </a:lnTo>
                <a:lnTo>
                  <a:pt x="17" y="547"/>
                </a:lnTo>
                <a:lnTo>
                  <a:pt x="17" y="546"/>
                </a:lnTo>
                <a:lnTo>
                  <a:pt x="18" y="496"/>
                </a:lnTo>
                <a:lnTo>
                  <a:pt x="19" y="496"/>
                </a:lnTo>
                <a:lnTo>
                  <a:pt x="20" y="496"/>
                </a:lnTo>
                <a:lnTo>
                  <a:pt x="20" y="496"/>
                </a:lnTo>
                <a:lnTo>
                  <a:pt x="21" y="596"/>
                </a:lnTo>
                <a:lnTo>
                  <a:pt x="22" y="495"/>
                </a:lnTo>
                <a:lnTo>
                  <a:pt x="23" y="545"/>
                </a:lnTo>
                <a:lnTo>
                  <a:pt x="23" y="545"/>
                </a:lnTo>
                <a:lnTo>
                  <a:pt x="24" y="495"/>
                </a:lnTo>
                <a:lnTo>
                  <a:pt x="25" y="545"/>
                </a:lnTo>
                <a:lnTo>
                  <a:pt x="26" y="545"/>
                </a:lnTo>
                <a:lnTo>
                  <a:pt x="26" y="596"/>
                </a:lnTo>
                <a:lnTo>
                  <a:pt x="27" y="545"/>
                </a:lnTo>
                <a:lnTo>
                  <a:pt x="28" y="545"/>
                </a:lnTo>
                <a:lnTo>
                  <a:pt x="28" y="595"/>
                </a:lnTo>
                <a:lnTo>
                  <a:pt x="29" y="596"/>
                </a:lnTo>
                <a:lnTo>
                  <a:pt x="30" y="545"/>
                </a:lnTo>
                <a:lnTo>
                  <a:pt x="31" y="495"/>
                </a:lnTo>
                <a:lnTo>
                  <a:pt x="31" y="495"/>
                </a:lnTo>
                <a:lnTo>
                  <a:pt x="32" y="596"/>
                </a:lnTo>
                <a:lnTo>
                  <a:pt x="33" y="545"/>
                </a:lnTo>
                <a:lnTo>
                  <a:pt x="34" y="545"/>
                </a:lnTo>
                <a:lnTo>
                  <a:pt x="34" y="495"/>
                </a:lnTo>
                <a:lnTo>
                  <a:pt x="35" y="495"/>
                </a:lnTo>
                <a:lnTo>
                  <a:pt x="36" y="495"/>
                </a:lnTo>
                <a:lnTo>
                  <a:pt x="37" y="545"/>
                </a:lnTo>
                <a:lnTo>
                  <a:pt x="37" y="596"/>
                </a:lnTo>
                <a:lnTo>
                  <a:pt x="38" y="797"/>
                </a:lnTo>
                <a:lnTo>
                  <a:pt x="39" y="596"/>
                </a:lnTo>
                <a:lnTo>
                  <a:pt x="40" y="545"/>
                </a:lnTo>
                <a:lnTo>
                  <a:pt x="40" y="496"/>
                </a:lnTo>
                <a:lnTo>
                  <a:pt x="41" y="496"/>
                </a:lnTo>
                <a:lnTo>
                  <a:pt x="42" y="446"/>
                </a:lnTo>
                <a:lnTo>
                  <a:pt x="42" y="546"/>
                </a:lnTo>
                <a:lnTo>
                  <a:pt x="43" y="496"/>
                </a:lnTo>
                <a:lnTo>
                  <a:pt x="44" y="496"/>
                </a:lnTo>
                <a:lnTo>
                  <a:pt x="45" y="546"/>
                </a:lnTo>
                <a:lnTo>
                  <a:pt x="45" y="496"/>
                </a:lnTo>
                <a:lnTo>
                  <a:pt x="46" y="396"/>
                </a:lnTo>
                <a:lnTo>
                  <a:pt x="47" y="496"/>
                </a:lnTo>
                <a:lnTo>
                  <a:pt x="48" y="396"/>
                </a:lnTo>
                <a:lnTo>
                  <a:pt x="48" y="396"/>
                </a:lnTo>
                <a:lnTo>
                  <a:pt x="49" y="446"/>
                </a:lnTo>
                <a:lnTo>
                  <a:pt x="50" y="447"/>
                </a:lnTo>
                <a:lnTo>
                  <a:pt x="51" y="346"/>
                </a:lnTo>
                <a:lnTo>
                  <a:pt x="51" y="397"/>
                </a:lnTo>
                <a:lnTo>
                  <a:pt x="52" y="397"/>
                </a:lnTo>
                <a:lnTo>
                  <a:pt x="53" y="397"/>
                </a:lnTo>
                <a:lnTo>
                  <a:pt x="54" y="447"/>
                </a:lnTo>
                <a:lnTo>
                  <a:pt x="54" y="246"/>
                </a:lnTo>
                <a:lnTo>
                  <a:pt x="55" y="347"/>
                </a:lnTo>
                <a:lnTo>
                  <a:pt x="56" y="347"/>
                </a:lnTo>
                <a:lnTo>
                  <a:pt x="56" y="297"/>
                </a:lnTo>
                <a:lnTo>
                  <a:pt x="57" y="297"/>
                </a:lnTo>
                <a:lnTo>
                  <a:pt x="58" y="297"/>
                </a:lnTo>
                <a:lnTo>
                  <a:pt x="59" y="247"/>
                </a:lnTo>
                <a:lnTo>
                  <a:pt x="59" y="297"/>
                </a:lnTo>
                <a:lnTo>
                  <a:pt x="60" y="297"/>
                </a:lnTo>
                <a:lnTo>
                  <a:pt x="61" y="297"/>
                </a:lnTo>
                <a:lnTo>
                  <a:pt x="62" y="248"/>
                </a:lnTo>
                <a:lnTo>
                  <a:pt x="62" y="248"/>
                </a:lnTo>
                <a:lnTo>
                  <a:pt x="63" y="248"/>
                </a:lnTo>
                <a:lnTo>
                  <a:pt x="64" y="248"/>
                </a:lnTo>
                <a:lnTo>
                  <a:pt x="65" y="298"/>
                </a:lnTo>
                <a:lnTo>
                  <a:pt x="65" y="298"/>
                </a:lnTo>
                <a:lnTo>
                  <a:pt x="66" y="248"/>
                </a:lnTo>
                <a:lnTo>
                  <a:pt x="67" y="298"/>
                </a:lnTo>
                <a:lnTo>
                  <a:pt x="68" y="248"/>
                </a:lnTo>
                <a:lnTo>
                  <a:pt x="68" y="298"/>
                </a:lnTo>
                <a:lnTo>
                  <a:pt x="69" y="348"/>
                </a:lnTo>
                <a:lnTo>
                  <a:pt x="70" y="248"/>
                </a:lnTo>
                <a:lnTo>
                  <a:pt x="70" y="298"/>
                </a:lnTo>
                <a:lnTo>
                  <a:pt x="71" y="298"/>
                </a:lnTo>
                <a:lnTo>
                  <a:pt x="72" y="248"/>
                </a:lnTo>
                <a:lnTo>
                  <a:pt x="73" y="298"/>
                </a:lnTo>
                <a:lnTo>
                  <a:pt x="73" y="348"/>
                </a:lnTo>
                <a:lnTo>
                  <a:pt x="74" y="297"/>
                </a:lnTo>
                <a:lnTo>
                  <a:pt x="75" y="448"/>
                </a:lnTo>
                <a:lnTo>
                  <a:pt x="76" y="297"/>
                </a:lnTo>
                <a:lnTo>
                  <a:pt x="76" y="397"/>
                </a:lnTo>
                <a:lnTo>
                  <a:pt x="77" y="347"/>
                </a:lnTo>
                <a:lnTo>
                  <a:pt x="78" y="447"/>
                </a:lnTo>
                <a:lnTo>
                  <a:pt x="79" y="447"/>
                </a:lnTo>
                <a:lnTo>
                  <a:pt x="79" y="447"/>
                </a:lnTo>
                <a:lnTo>
                  <a:pt x="80" y="447"/>
                </a:lnTo>
                <a:lnTo>
                  <a:pt x="81" y="447"/>
                </a:lnTo>
                <a:lnTo>
                  <a:pt x="82" y="447"/>
                </a:lnTo>
                <a:lnTo>
                  <a:pt x="82" y="446"/>
                </a:lnTo>
                <a:lnTo>
                  <a:pt x="83" y="597"/>
                </a:lnTo>
                <a:lnTo>
                  <a:pt x="84" y="446"/>
                </a:lnTo>
                <a:lnTo>
                  <a:pt x="84" y="446"/>
                </a:lnTo>
                <a:lnTo>
                  <a:pt x="85" y="546"/>
                </a:lnTo>
                <a:lnTo>
                  <a:pt x="86" y="496"/>
                </a:lnTo>
                <a:lnTo>
                  <a:pt x="87" y="496"/>
                </a:lnTo>
                <a:lnTo>
                  <a:pt x="87" y="546"/>
                </a:lnTo>
                <a:lnTo>
                  <a:pt x="88" y="496"/>
                </a:lnTo>
                <a:lnTo>
                  <a:pt x="89" y="545"/>
                </a:lnTo>
                <a:lnTo>
                  <a:pt x="90" y="596"/>
                </a:lnTo>
                <a:lnTo>
                  <a:pt x="90" y="545"/>
                </a:lnTo>
                <a:lnTo>
                  <a:pt x="91" y="545"/>
                </a:lnTo>
                <a:lnTo>
                  <a:pt x="92" y="545"/>
                </a:lnTo>
                <a:lnTo>
                  <a:pt x="93" y="495"/>
                </a:lnTo>
                <a:lnTo>
                  <a:pt x="93" y="596"/>
                </a:lnTo>
                <a:lnTo>
                  <a:pt x="94" y="595"/>
                </a:lnTo>
                <a:lnTo>
                  <a:pt x="95" y="595"/>
                </a:lnTo>
                <a:lnTo>
                  <a:pt x="96" y="595"/>
                </a:lnTo>
                <a:lnTo>
                  <a:pt x="96" y="645"/>
                </a:lnTo>
                <a:lnTo>
                  <a:pt x="97" y="595"/>
                </a:lnTo>
                <a:lnTo>
                  <a:pt x="98" y="645"/>
                </a:lnTo>
                <a:lnTo>
                  <a:pt x="98" y="595"/>
                </a:lnTo>
                <a:lnTo>
                  <a:pt x="99" y="645"/>
                </a:lnTo>
                <a:lnTo>
                  <a:pt x="100" y="595"/>
                </a:lnTo>
                <a:lnTo>
                  <a:pt x="101" y="595"/>
                </a:lnTo>
                <a:lnTo>
                  <a:pt x="101" y="595"/>
                </a:lnTo>
                <a:lnTo>
                  <a:pt x="102" y="495"/>
                </a:lnTo>
                <a:lnTo>
                  <a:pt x="103" y="495"/>
                </a:lnTo>
                <a:lnTo>
                  <a:pt x="104" y="545"/>
                </a:lnTo>
                <a:lnTo>
                  <a:pt x="104" y="495"/>
                </a:lnTo>
                <a:lnTo>
                  <a:pt x="105" y="545"/>
                </a:lnTo>
                <a:lnTo>
                  <a:pt x="106" y="445"/>
                </a:lnTo>
                <a:lnTo>
                  <a:pt x="107" y="545"/>
                </a:lnTo>
                <a:lnTo>
                  <a:pt x="107" y="495"/>
                </a:lnTo>
                <a:lnTo>
                  <a:pt x="108" y="596"/>
                </a:lnTo>
                <a:lnTo>
                  <a:pt x="109" y="495"/>
                </a:lnTo>
                <a:lnTo>
                  <a:pt x="110" y="596"/>
                </a:lnTo>
                <a:lnTo>
                  <a:pt x="110" y="446"/>
                </a:lnTo>
                <a:lnTo>
                  <a:pt x="111" y="496"/>
                </a:lnTo>
                <a:lnTo>
                  <a:pt x="112" y="446"/>
                </a:lnTo>
                <a:lnTo>
                  <a:pt x="112" y="446"/>
                </a:lnTo>
                <a:lnTo>
                  <a:pt x="113" y="496"/>
                </a:lnTo>
                <a:lnTo>
                  <a:pt x="114" y="446"/>
                </a:lnTo>
                <a:lnTo>
                  <a:pt x="115" y="446"/>
                </a:lnTo>
                <a:lnTo>
                  <a:pt x="115" y="396"/>
                </a:lnTo>
                <a:lnTo>
                  <a:pt x="116" y="446"/>
                </a:lnTo>
                <a:lnTo>
                  <a:pt x="117" y="396"/>
                </a:lnTo>
                <a:lnTo>
                  <a:pt x="118" y="446"/>
                </a:lnTo>
                <a:lnTo>
                  <a:pt x="118" y="446"/>
                </a:lnTo>
                <a:lnTo>
                  <a:pt x="119" y="446"/>
                </a:lnTo>
                <a:lnTo>
                  <a:pt x="120" y="346"/>
                </a:lnTo>
                <a:lnTo>
                  <a:pt x="121" y="346"/>
                </a:lnTo>
                <a:lnTo>
                  <a:pt x="121" y="447"/>
                </a:lnTo>
                <a:lnTo>
                  <a:pt x="122" y="346"/>
                </a:lnTo>
                <a:lnTo>
                  <a:pt x="123" y="346"/>
                </a:lnTo>
                <a:lnTo>
                  <a:pt x="124" y="297"/>
                </a:lnTo>
                <a:lnTo>
                  <a:pt x="124" y="297"/>
                </a:lnTo>
                <a:lnTo>
                  <a:pt x="125" y="347"/>
                </a:lnTo>
                <a:lnTo>
                  <a:pt x="126" y="347"/>
                </a:lnTo>
                <a:lnTo>
                  <a:pt x="126" y="297"/>
                </a:lnTo>
                <a:lnTo>
                  <a:pt x="127" y="197"/>
                </a:lnTo>
                <a:lnTo>
                  <a:pt x="128" y="297"/>
                </a:lnTo>
                <a:lnTo>
                  <a:pt x="129" y="297"/>
                </a:lnTo>
                <a:lnTo>
                  <a:pt x="129" y="197"/>
                </a:lnTo>
                <a:lnTo>
                  <a:pt x="130" y="297"/>
                </a:lnTo>
                <a:lnTo>
                  <a:pt x="131" y="297"/>
                </a:lnTo>
                <a:lnTo>
                  <a:pt x="132" y="248"/>
                </a:lnTo>
                <a:lnTo>
                  <a:pt x="132" y="198"/>
                </a:lnTo>
                <a:lnTo>
                  <a:pt x="133" y="198"/>
                </a:lnTo>
                <a:lnTo>
                  <a:pt x="134" y="198"/>
                </a:lnTo>
                <a:lnTo>
                  <a:pt x="135" y="198"/>
                </a:lnTo>
                <a:lnTo>
                  <a:pt x="135" y="248"/>
                </a:lnTo>
                <a:lnTo>
                  <a:pt x="136" y="298"/>
                </a:lnTo>
                <a:lnTo>
                  <a:pt x="137" y="248"/>
                </a:lnTo>
                <a:lnTo>
                  <a:pt x="138" y="198"/>
                </a:lnTo>
                <a:lnTo>
                  <a:pt x="138" y="248"/>
                </a:lnTo>
                <a:lnTo>
                  <a:pt x="139" y="248"/>
                </a:lnTo>
                <a:lnTo>
                  <a:pt x="140" y="248"/>
                </a:lnTo>
                <a:lnTo>
                  <a:pt x="140" y="248"/>
                </a:lnTo>
                <a:lnTo>
                  <a:pt x="141" y="248"/>
                </a:lnTo>
                <a:lnTo>
                  <a:pt x="142" y="348"/>
                </a:lnTo>
                <a:lnTo>
                  <a:pt x="143" y="198"/>
                </a:lnTo>
                <a:lnTo>
                  <a:pt x="143" y="297"/>
                </a:lnTo>
                <a:lnTo>
                  <a:pt x="144" y="247"/>
                </a:lnTo>
                <a:lnTo>
                  <a:pt x="145" y="297"/>
                </a:lnTo>
                <a:lnTo>
                  <a:pt x="146" y="297"/>
                </a:lnTo>
                <a:lnTo>
                  <a:pt x="146" y="297"/>
                </a:lnTo>
                <a:lnTo>
                  <a:pt x="147" y="347"/>
                </a:lnTo>
                <a:lnTo>
                  <a:pt x="148" y="447"/>
                </a:lnTo>
                <a:lnTo>
                  <a:pt x="149" y="347"/>
                </a:lnTo>
                <a:lnTo>
                  <a:pt x="149" y="447"/>
                </a:lnTo>
                <a:lnTo>
                  <a:pt x="150" y="397"/>
                </a:lnTo>
                <a:lnTo>
                  <a:pt x="151" y="447"/>
                </a:lnTo>
                <a:lnTo>
                  <a:pt x="152" y="397"/>
                </a:lnTo>
                <a:lnTo>
                  <a:pt x="152" y="496"/>
                </a:lnTo>
                <a:lnTo>
                  <a:pt x="153" y="446"/>
                </a:lnTo>
                <a:lnTo>
                  <a:pt x="154" y="446"/>
                </a:lnTo>
                <a:lnTo>
                  <a:pt x="154" y="446"/>
                </a:lnTo>
                <a:lnTo>
                  <a:pt x="155" y="496"/>
                </a:lnTo>
                <a:lnTo>
                  <a:pt x="156" y="496"/>
                </a:lnTo>
                <a:lnTo>
                  <a:pt x="157" y="496"/>
                </a:lnTo>
                <a:lnTo>
                  <a:pt x="157" y="395"/>
                </a:lnTo>
                <a:lnTo>
                  <a:pt x="158" y="496"/>
                </a:lnTo>
                <a:lnTo>
                  <a:pt x="159" y="496"/>
                </a:lnTo>
                <a:lnTo>
                  <a:pt x="160" y="446"/>
                </a:lnTo>
                <a:lnTo>
                  <a:pt x="160" y="495"/>
                </a:lnTo>
                <a:lnTo>
                  <a:pt x="161" y="545"/>
                </a:lnTo>
                <a:lnTo>
                  <a:pt x="162" y="596"/>
                </a:lnTo>
                <a:lnTo>
                  <a:pt x="163" y="495"/>
                </a:lnTo>
                <a:lnTo>
                  <a:pt x="163" y="495"/>
                </a:lnTo>
                <a:lnTo>
                  <a:pt x="164" y="596"/>
                </a:lnTo>
                <a:lnTo>
                  <a:pt x="165" y="596"/>
                </a:lnTo>
                <a:lnTo>
                  <a:pt x="166" y="495"/>
                </a:lnTo>
                <a:lnTo>
                  <a:pt x="166" y="545"/>
                </a:lnTo>
                <a:lnTo>
                  <a:pt x="167" y="596"/>
                </a:lnTo>
                <a:lnTo>
                  <a:pt x="168" y="596"/>
                </a:lnTo>
                <a:lnTo>
                  <a:pt x="168" y="495"/>
                </a:lnTo>
                <a:lnTo>
                  <a:pt x="169" y="495"/>
                </a:lnTo>
                <a:lnTo>
                  <a:pt x="170" y="445"/>
                </a:lnTo>
                <a:lnTo>
                  <a:pt x="171" y="495"/>
                </a:lnTo>
                <a:lnTo>
                  <a:pt x="171" y="495"/>
                </a:lnTo>
                <a:lnTo>
                  <a:pt x="172" y="445"/>
                </a:lnTo>
                <a:lnTo>
                  <a:pt x="173" y="495"/>
                </a:lnTo>
                <a:lnTo>
                  <a:pt x="174" y="495"/>
                </a:lnTo>
                <a:lnTo>
                  <a:pt x="174" y="495"/>
                </a:lnTo>
                <a:lnTo>
                  <a:pt x="175" y="445"/>
                </a:lnTo>
                <a:lnTo>
                  <a:pt x="176" y="495"/>
                </a:lnTo>
                <a:lnTo>
                  <a:pt x="177" y="495"/>
                </a:lnTo>
                <a:lnTo>
                  <a:pt x="177" y="445"/>
                </a:lnTo>
                <a:lnTo>
                  <a:pt x="178" y="495"/>
                </a:lnTo>
                <a:lnTo>
                  <a:pt x="179" y="495"/>
                </a:lnTo>
                <a:lnTo>
                  <a:pt x="180" y="446"/>
                </a:lnTo>
                <a:lnTo>
                  <a:pt x="180" y="446"/>
                </a:lnTo>
                <a:lnTo>
                  <a:pt x="181" y="446"/>
                </a:lnTo>
                <a:lnTo>
                  <a:pt x="182" y="395"/>
                </a:lnTo>
                <a:lnTo>
                  <a:pt x="182" y="395"/>
                </a:lnTo>
                <a:lnTo>
                  <a:pt x="183" y="446"/>
                </a:lnTo>
                <a:lnTo>
                  <a:pt x="184" y="395"/>
                </a:lnTo>
                <a:lnTo>
                  <a:pt x="185" y="496"/>
                </a:lnTo>
                <a:lnTo>
                  <a:pt x="185" y="396"/>
                </a:lnTo>
                <a:lnTo>
                  <a:pt x="186" y="446"/>
                </a:lnTo>
                <a:lnTo>
                  <a:pt x="187" y="396"/>
                </a:lnTo>
                <a:lnTo>
                  <a:pt x="188" y="447"/>
                </a:lnTo>
                <a:lnTo>
                  <a:pt x="188" y="446"/>
                </a:lnTo>
                <a:lnTo>
                  <a:pt x="189" y="447"/>
                </a:lnTo>
                <a:lnTo>
                  <a:pt x="190" y="296"/>
                </a:lnTo>
                <a:lnTo>
                  <a:pt x="191" y="346"/>
                </a:lnTo>
                <a:lnTo>
                  <a:pt x="191" y="397"/>
                </a:lnTo>
                <a:lnTo>
                  <a:pt x="192" y="297"/>
                </a:lnTo>
                <a:lnTo>
                  <a:pt x="193" y="297"/>
                </a:lnTo>
                <a:lnTo>
                  <a:pt x="194" y="347"/>
                </a:lnTo>
                <a:lnTo>
                  <a:pt x="194" y="347"/>
                </a:lnTo>
                <a:lnTo>
                  <a:pt x="195" y="297"/>
                </a:lnTo>
                <a:lnTo>
                  <a:pt x="196" y="247"/>
                </a:lnTo>
                <a:lnTo>
                  <a:pt x="196" y="297"/>
                </a:lnTo>
                <a:lnTo>
                  <a:pt x="197" y="247"/>
                </a:lnTo>
                <a:lnTo>
                  <a:pt x="198" y="297"/>
                </a:lnTo>
                <a:lnTo>
                  <a:pt x="199" y="198"/>
                </a:lnTo>
                <a:lnTo>
                  <a:pt x="199" y="198"/>
                </a:lnTo>
                <a:lnTo>
                  <a:pt x="200" y="147"/>
                </a:lnTo>
                <a:lnTo>
                  <a:pt x="201" y="248"/>
                </a:lnTo>
                <a:lnTo>
                  <a:pt x="202" y="248"/>
                </a:lnTo>
                <a:lnTo>
                  <a:pt x="202" y="198"/>
                </a:lnTo>
                <a:lnTo>
                  <a:pt x="203" y="248"/>
                </a:lnTo>
                <a:lnTo>
                  <a:pt x="204" y="198"/>
                </a:lnTo>
                <a:lnTo>
                  <a:pt x="205" y="248"/>
                </a:lnTo>
                <a:lnTo>
                  <a:pt x="205" y="248"/>
                </a:lnTo>
                <a:lnTo>
                  <a:pt x="206" y="248"/>
                </a:lnTo>
                <a:lnTo>
                  <a:pt x="207" y="249"/>
                </a:lnTo>
                <a:lnTo>
                  <a:pt x="208" y="298"/>
                </a:lnTo>
                <a:lnTo>
                  <a:pt x="208" y="248"/>
                </a:lnTo>
                <a:lnTo>
                  <a:pt x="209" y="298"/>
                </a:lnTo>
                <a:lnTo>
                  <a:pt x="210" y="298"/>
                </a:lnTo>
                <a:lnTo>
                  <a:pt x="210" y="248"/>
                </a:lnTo>
                <a:lnTo>
                  <a:pt x="211" y="248"/>
                </a:lnTo>
                <a:lnTo>
                  <a:pt x="212" y="248"/>
                </a:lnTo>
                <a:lnTo>
                  <a:pt x="213" y="298"/>
                </a:lnTo>
                <a:lnTo>
                  <a:pt x="213" y="348"/>
                </a:lnTo>
                <a:lnTo>
                  <a:pt x="214" y="348"/>
                </a:lnTo>
                <a:lnTo>
                  <a:pt x="215" y="297"/>
                </a:lnTo>
                <a:lnTo>
                  <a:pt x="216" y="447"/>
                </a:lnTo>
                <a:lnTo>
                  <a:pt x="216" y="397"/>
                </a:lnTo>
                <a:lnTo>
                  <a:pt x="217" y="347"/>
                </a:lnTo>
                <a:lnTo>
                  <a:pt x="218" y="397"/>
                </a:lnTo>
                <a:lnTo>
                  <a:pt x="219" y="447"/>
                </a:lnTo>
                <a:lnTo>
                  <a:pt x="219" y="397"/>
                </a:lnTo>
                <a:lnTo>
                  <a:pt x="220" y="447"/>
                </a:lnTo>
                <a:lnTo>
                  <a:pt x="221" y="397"/>
                </a:lnTo>
                <a:lnTo>
                  <a:pt x="222" y="446"/>
                </a:lnTo>
                <a:lnTo>
                  <a:pt x="222" y="597"/>
                </a:lnTo>
                <a:lnTo>
                  <a:pt x="223" y="446"/>
                </a:lnTo>
                <a:lnTo>
                  <a:pt x="224" y="546"/>
                </a:lnTo>
                <a:lnTo>
                  <a:pt x="224" y="546"/>
                </a:lnTo>
                <a:lnTo>
                  <a:pt x="225" y="496"/>
                </a:lnTo>
                <a:lnTo>
                  <a:pt x="226" y="496"/>
                </a:lnTo>
                <a:lnTo>
                  <a:pt x="227" y="546"/>
                </a:lnTo>
                <a:lnTo>
                  <a:pt x="227" y="496"/>
                </a:lnTo>
                <a:lnTo>
                  <a:pt x="228" y="496"/>
                </a:lnTo>
                <a:lnTo>
                  <a:pt x="229" y="496"/>
                </a:lnTo>
                <a:lnTo>
                  <a:pt x="230" y="496"/>
                </a:lnTo>
                <a:lnTo>
                  <a:pt x="230" y="545"/>
                </a:lnTo>
                <a:lnTo>
                  <a:pt x="231" y="545"/>
                </a:lnTo>
                <a:lnTo>
                  <a:pt x="232" y="495"/>
                </a:lnTo>
                <a:lnTo>
                  <a:pt x="233" y="545"/>
                </a:lnTo>
                <a:lnTo>
                  <a:pt x="233" y="495"/>
                </a:lnTo>
                <a:lnTo>
                  <a:pt x="234" y="545"/>
                </a:lnTo>
                <a:lnTo>
                  <a:pt x="235" y="545"/>
                </a:lnTo>
                <a:lnTo>
                  <a:pt x="236" y="596"/>
                </a:lnTo>
                <a:lnTo>
                  <a:pt x="236" y="545"/>
                </a:lnTo>
                <a:lnTo>
                  <a:pt x="237" y="545"/>
                </a:lnTo>
                <a:lnTo>
                  <a:pt x="238" y="495"/>
                </a:lnTo>
                <a:lnTo>
                  <a:pt x="238" y="495"/>
                </a:lnTo>
                <a:lnTo>
                  <a:pt x="239" y="495"/>
                </a:lnTo>
                <a:lnTo>
                  <a:pt x="240" y="495"/>
                </a:lnTo>
                <a:lnTo>
                  <a:pt x="241" y="545"/>
                </a:lnTo>
                <a:lnTo>
                  <a:pt x="241" y="596"/>
                </a:lnTo>
                <a:lnTo>
                  <a:pt x="242" y="596"/>
                </a:lnTo>
                <a:lnTo>
                  <a:pt x="243" y="545"/>
                </a:lnTo>
                <a:lnTo>
                  <a:pt x="244" y="545"/>
                </a:lnTo>
                <a:lnTo>
                  <a:pt x="244" y="446"/>
                </a:lnTo>
                <a:lnTo>
                  <a:pt x="245" y="496"/>
                </a:lnTo>
                <a:lnTo>
                  <a:pt x="246" y="546"/>
                </a:lnTo>
                <a:lnTo>
                  <a:pt x="247" y="446"/>
                </a:lnTo>
                <a:lnTo>
                  <a:pt x="247" y="546"/>
                </a:lnTo>
                <a:lnTo>
                  <a:pt x="248" y="446"/>
                </a:lnTo>
                <a:lnTo>
                  <a:pt x="249" y="446"/>
                </a:lnTo>
                <a:lnTo>
                  <a:pt x="250" y="496"/>
                </a:lnTo>
                <a:lnTo>
                  <a:pt x="250" y="496"/>
                </a:lnTo>
                <a:lnTo>
                  <a:pt x="251" y="396"/>
                </a:lnTo>
                <a:lnTo>
                  <a:pt x="252" y="396"/>
                </a:lnTo>
                <a:lnTo>
                  <a:pt x="252" y="396"/>
                </a:lnTo>
                <a:lnTo>
                  <a:pt x="253" y="396"/>
                </a:lnTo>
                <a:lnTo>
                  <a:pt x="254" y="446"/>
                </a:lnTo>
                <a:lnTo>
                  <a:pt x="255" y="447"/>
                </a:lnTo>
                <a:lnTo>
                  <a:pt x="255" y="397"/>
                </a:lnTo>
                <a:lnTo>
                  <a:pt x="256" y="346"/>
                </a:lnTo>
                <a:lnTo>
                  <a:pt x="257" y="296"/>
                </a:lnTo>
                <a:lnTo>
                  <a:pt x="258" y="397"/>
                </a:lnTo>
                <a:lnTo>
                  <a:pt x="258" y="447"/>
                </a:lnTo>
                <a:lnTo>
                  <a:pt x="259" y="397"/>
                </a:lnTo>
                <a:lnTo>
                  <a:pt x="260" y="347"/>
                </a:lnTo>
                <a:lnTo>
                  <a:pt x="261" y="347"/>
                </a:lnTo>
                <a:lnTo>
                  <a:pt x="261" y="347"/>
                </a:lnTo>
                <a:lnTo>
                  <a:pt x="262" y="246"/>
                </a:lnTo>
                <a:lnTo>
                  <a:pt x="263" y="197"/>
                </a:lnTo>
                <a:lnTo>
                  <a:pt x="264" y="297"/>
                </a:lnTo>
                <a:lnTo>
                  <a:pt x="264" y="297"/>
                </a:lnTo>
                <a:lnTo>
                  <a:pt x="265" y="297"/>
                </a:lnTo>
                <a:lnTo>
                  <a:pt x="266" y="348"/>
                </a:lnTo>
                <a:lnTo>
                  <a:pt x="266" y="247"/>
                </a:lnTo>
                <a:lnTo>
                  <a:pt x="267" y="198"/>
                </a:lnTo>
                <a:lnTo>
                  <a:pt x="268" y="248"/>
                </a:lnTo>
                <a:lnTo>
                  <a:pt x="269" y="198"/>
                </a:lnTo>
                <a:lnTo>
                  <a:pt x="269" y="248"/>
                </a:lnTo>
                <a:lnTo>
                  <a:pt x="270" y="248"/>
                </a:lnTo>
                <a:lnTo>
                  <a:pt x="271" y="248"/>
                </a:lnTo>
                <a:lnTo>
                  <a:pt x="272" y="198"/>
                </a:lnTo>
                <a:lnTo>
                  <a:pt x="272" y="198"/>
                </a:lnTo>
                <a:lnTo>
                  <a:pt x="273" y="198"/>
                </a:lnTo>
                <a:lnTo>
                  <a:pt x="274" y="249"/>
                </a:lnTo>
                <a:lnTo>
                  <a:pt x="275" y="249"/>
                </a:lnTo>
                <a:lnTo>
                  <a:pt x="275" y="198"/>
                </a:lnTo>
                <a:lnTo>
                  <a:pt x="276" y="198"/>
                </a:lnTo>
                <a:lnTo>
                  <a:pt x="277" y="198"/>
                </a:lnTo>
                <a:lnTo>
                  <a:pt x="278" y="198"/>
                </a:lnTo>
                <a:lnTo>
                  <a:pt x="278" y="198"/>
                </a:lnTo>
                <a:lnTo>
                  <a:pt x="279" y="198"/>
                </a:lnTo>
                <a:lnTo>
                  <a:pt x="280" y="249"/>
                </a:lnTo>
                <a:lnTo>
                  <a:pt x="280" y="249"/>
                </a:lnTo>
                <a:lnTo>
                  <a:pt x="281" y="298"/>
                </a:lnTo>
                <a:lnTo>
                  <a:pt x="282" y="248"/>
                </a:lnTo>
                <a:lnTo>
                  <a:pt x="283" y="248"/>
                </a:lnTo>
                <a:lnTo>
                  <a:pt x="283" y="298"/>
                </a:lnTo>
                <a:lnTo>
                  <a:pt x="284" y="348"/>
                </a:lnTo>
                <a:lnTo>
                  <a:pt x="285" y="348"/>
                </a:lnTo>
                <a:lnTo>
                  <a:pt x="286" y="348"/>
                </a:lnTo>
                <a:lnTo>
                  <a:pt x="286" y="297"/>
                </a:lnTo>
                <a:lnTo>
                  <a:pt x="287" y="348"/>
                </a:lnTo>
                <a:lnTo>
                  <a:pt x="288" y="447"/>
                </a:lnTo>
                <a:lnTo>
                  <a:pt x="289" y="397"/>
                </a:lnTo>
                <a:lnTo>
                  <a:pt x="289" y="347"/>
                </a:lnTo>
                <a:lnTo>
                  <a:pt x="290" y="447"/>
                </a:lnTo>
                <a:lnTo>
                  <a:pt x="291" y="397"/>
                </a:lnTo>
                <a:lnTo>
                  <a:pt x="291" y="497"/>
                </a:lnTo>
                <a:lnTo>
                  <a:pt x="292" y="447"/>
                </a:lnTo>
                <a:lnTo>
                  <a:pt x="293" y="447"/>
                </a:lnTo>
                <a:lnTo>
                  <a:pt x="294" y="446"/>
                </a:lnTo>
                <a:lnTo>
                  <a:pt x="294" y="496"/>
                </a:lnTo>
                <a:lnTo>
                  <a:pt x="295" y="446"/>
                </a:lnTo>
                <a:lnTo>
                  <a:pt x="296" y="446"/>
                </a:lnTo>
                <a:lnTo>
                  <a:pt x="297" y="546"/>
                </a:lnTo>
                <a:lnTo>
                  <a:pt x="297" y="496"/>
                </a:lnTo>
                <a:lnTo>
                  <a:pt x="298" y="496"/>
                </a:lnTo>
                <a:lnTo>
                  <a:pt x="299" y="546"/>
                </a:lnTo>
                <a:lnTo>
                  <a:pt x="300" y="496"/>
                </a:lnTo>
                <a:lnTo>
                  <a:pt x="300" y="446"/>
                </a:lnTo>
                <a:lnTo>
                  <a:pt x="301" y="546"/>
                </a:lnTo>
                <a:lnTo>
                  <a:pt x="302" y="545"/>
                </a:lnTo>
                <a:lnTo>
                  <a:pt x="303" y="496"/>
                </a:lnTo>
                <a:lnTo>
                  <a:pt x="303" y="496"/>
                </a:lnTo>
                <a:lnTo>
                  <a:pt x="304" y="496"/>
                </a:lnTo>
                <a:lnTo>
                  <a:pt x="305" y="495"/>
                </a:lnTo>
                <a:lnTo>
                  <a:pt x="305" y="545"/>
                </a:lnTo>
                <a:lnTo>
                  <a:pt x="306" y="545"/>
                </a:lnTo>
                <a:lnTo>
                  <a:pt x="307" y="545"/>
                </a:lnTo>
                <a:lnTo>
                  <a:pt x="308" y="596"/>
                </a:lnTo>
                <a:lnTo>
                  <a:pt x="308" y="596"/>
                </a:lnTo>
                <a:lnTo>
                  <a:pt x="309" y="545"/>
                </a:lnTo>
                <a:lnTo>
                  <a:pt x="310" y="596"/>
                </a:lnTo>
                <a:lnTo>
                  <a:pt x="311" y="545"/>
                </a:lnTo>
                <a:lnTo>
                  <a:pt x="311" y="546"/>
                </a:lnTo>
                <a:lnTo>
                  <a:pt x="312" y="446"/>
                </a:lnTo>
                <a:lnTo>
                  <a:pt x="313" y="496"/>
                </a:lnTo>
                <a:lnTo>
                  <a:pt x="314" y="545"/>
                </a:lnTo>
                <a:lnTo>
                  <a:pt x="314" y="496"/>
                </a:lnTo>
                <a:lnTo>
                  <a:pt x="315" y="546"/>
                </a:lnTo>
                <a:lnTo>
                  <a:pt x="316" y="446"/>
                </a:lnTo>
                <a:lnTo>
                  <a:pt x="317" y="496"/>
                </a:lnTo>
                <a:lnTo>
                  <a:pt x="317" y="446"/>
                </a:lnTo>
                <a:lnTo>
                  <a:pt x="318" y="496"/>
                </a:lnTo>
                <a:lnTo>
                  <a:pt x="319" y="496"/>
                </a:lnTo>
                <a:lnTo>
                  <a:pt x="319" y="496"/>
                </a:lnTo>
                <a:lnTo>
                  <a:pt x="320" y="396"/>
                </a:lnTo>
                <a:lnTo>
                  <a:pt x="321" y="446"/>
                </a:lnTo>
                <a:lnTo>
                  <a:pt x="322" y="446"/>
                </a:lnTo>
                <a:lnTo>
                  <a:pt x="322" y="496"/>
                </a:lnTo>
                <a:lnTo>
                  <a:pt x="323" y="496"/>
                </a:lnTo>
                <a:lnTo>
                  <a:pt x="324" y="446"/>
                </a:lnTo>
                <a:lnTo>
                  <a:pt x="325" y="346"/>
                </a:lnTo>
                <a:lnTo>
                  <a:pt x="325" y="397"/>
                </a:lnTo>
                <a:lnTo>
                  <a:pt x="326" y="346"/>
                </a:lnTo>
                <a:lnTo>
                  <a:pt x="327" y="397"/>
                </a:lnTo>
                <a:lnTo>
                  <a:pt x="328" y="347"/>
                </a:lnTo>
                <a:lnTo>
                  <a:pt x="328" y="347"/>
                </a:lnTo>
                <a:lnTo>
                  <a:pt x="329" y="397"/>
                </a:lnTo>
                <a:lnTo>
                  <a:pt x="330" y="297"/>
                </a:lnTo>
                <a:lnTo>
                  <a:pt x="331" y="347"/>
                </a:lnTo>
                <a:lnTo>
                  <a:pt x="331" y="397"/>
                </a:lnTo>
                <a:lnTo>
                  <a:pt x="332" y="297"/>
                </a:lnTo>
                <a:lnTo>
                  <a:pt x="333" y="197"/>
                </a:lnTo>
                <a:lnTo>
                  <a:pt x="333" y="247"/>
                </a:lnTo>
                <a:lnTo>
                  <a:pt x="334" y="197"/>
                </a:lnTo>
                <a:lnTo>
                  <a:pt x="335" y="248"/>
                </a:lnTo>
                <a:lnTo>
                  <a:pt x="336" y="248"/>
                </a:lnTo>
                <a:lnTo>
                  <a:pt x="336" y="248"/>
                </a:lnTo>
                <a:lnTo>
                  <a:pt x="337" y="298"/>
                </a:lnTo>
                <a:lnTo>
                  <a:pt x="338" y="248"/>
                </a:lnTo>
                <a:lnTo>
                  <a:pt x="339" y="248"/>
                </a:lnTo>
                <a:lnTo>
                  <a:pt x="339" y="198"/>
                </a:lnTo>
                <a:lnTo>
                  <a:pt x="340" y="198"/>
                </a:lnTo>
                <a:lnTo>
                  <a:pt x="341" y="249"/>
                </a:lnTo>
                <a:lnTo>
                  <a:pt x="342" y="249"/>
                </a:lnTo>
                <a:lnTo>
                  <a:pt x="342" y="198"/>
                </a:lnTo>
                <a:lnTo>
                  <a:pt x="343" y="198"/>
                </a:lnTo>
                <a:lnTo>
                  <a:pt x="344" y="249"/>
                </a:lnTo>
                <a:lnTo>
                  <a:pt x="345" y="198"/>
                </a:lnTo>
                <a:lnTo>
                  <a:pt x="345" y="198"/>
                </a:lnTo>
                <a:lnTo>
                  <a:pt x="346" y="249"/>
                </a:lnTo>
                <a:lnTo>
                  <a:pt x="347" y="249"/>
                </a:lnTo>
                <a:lnTo>
                  <a:pt x="347" y="249"/>
                </a:lnTo>
                <a:lnTo>
                  <a:pt x="348" y="249"/>
                </a:lnTo>
                <a:lnTo>
                  <a:pt x="349" y="198"/>
                </a:lnTo>
                <a:lnTo>
                  <a:pt x="350" y="198"/>
                </a:lnTo>
                <a:lnTo>
                  <a:pt x="350" y="348"/>
                </a:lnTo>
                <a:lnTo>
                  <a:pt x="351" y="248"/>
                </a:lnTo>
                <a:lnTo>
                  <a:pt x="352" y="298"/>
                </a:lnTo>
                <a:lnTo>
                  <a:pt x="353" y="298"/>
                </a:lnTo>
                <a:lnTo>
                  <a:pt x="353" y="298"/>
                </a:lnTo>
                <a:lnTo>
                  <a:pt x="354" y="348"/>
                </a:lnTo>
                <a:lnTo>
                  <a:pt x="355" y="448"/>
                </a:lnTo>
                <a:lnTo>
                  <a:pt x="356" y="447"/>
                </a:lnTo>
                <a:lnTo>
                  <a:pt x="356" y="498"/>
                </a:lnTo>
                <a:lnTo>
                  <a:pt x="357" y="347"/>
                </a:lnTo>
                <a:lnTo>
                  <a:pt x="358" y="447"/>
                </a:lnTo>
                <a:lnTo>
                  <a:pt x="359" y="447"/>
                </a:lnTo>
                <a:lnTo>
                  <a:pt x="359" y="447"/>
                </a:lnTo>
                <a:lnTo>
                  <a:pt x="360" y="447"/>
                </a:lnTo>
                <a:lnTo>
                  <a:pt x="361" y="446"/>
                </a:lnTo>
                <a:lnTo>
                  <a:pt x="361" y="597"/>
                </a:lnTo>
                <a:lnTo>
                  <a:pt x="362" y="446"/>
                </a:lnTo>
                <a:lnTo>
                  <a:pt x="363" y="446"/>
                </a:lnTo>
                <a:lnTo>
                  <a:pt x="364" y="446"/>
                </a:lnTo>
                <a:lnTo>
                  <a:pt x="364" y="546"/>
                </a:lnTo>
                <a:lnTo>
                  <a:pt x="365" y="395"/>
                </a:lnTo>
                <a:lnTo>
                  <a:pt x="366" y="546"/>
                </a:lnTo>
                <a:lnTo>
                  <a:pt x="367" y="546"/>
                </a:lnTo>
                <a:lnTo>
                  <a:pt x="367" y="496"/>
                </a:lnTo>
                <a:lnTo>
                  <a:pt x="368" y="496"/>
                </a:lnTo>
                <a:lnTo>
                  <a:pt x="369" y="446"/>
                </a:lnTo>
                <a:lnTo>
                  <a:pt x="370" y="496"/>
                </a:lnTo>
                <a:lnTo>
                  <a:pt x="370" y="345"/>
                </a:lnTo>
                <a:lnTo>
                  <a:pt x="371" y="496"/>
                </a:lnTo>
                <a:lnTo>
                  <a:pt x="372" y="545"/>
                </a:lnTo>
                <a:lnTo>
                  <a:pt x="373" y="496"/>
                </a:lnTo>
                <a:lnTo>
                  <a:pt x="373" y="596"/>
                </a:lnTo>
                <a:lnTo>
                  <a:pt x="374" y="545"/>
                </a:lnTo>
                <a:lnTo>
                  <a:pt x="375" y="546"/>
                </a:lnTo>
                <a:lnTo>
                  <a:pt x="375" y="545"/>
                </a:lnTo>
                <a:lnTo>
                  <a:pt x="376" y="496"/>
                </a:lnTo>
                <a:lnTo>
                  <a:pt x="377" y="496"/>
                </a:lnTo>
                <a:lnTo>
                  <a:pt x="378" y="546"/>
                </a:lnTo>
                <a:lnTo>
                  <a:pt x="378" y="496"/>
                </a:lnTo>
                <a:lnTo>
                  <a:pt x="379" y="395"/>
                </a:lnTo>
                <a:lnTo>
                  <a:pt x="380" y="546"/>
                </a:lnTo>
                <a:lnTo>
                  <a:pt x="381" y="546"/>
                </a:lnTo>
                <a:lnTo>
                  <a:pt x="381" y="446"/>
                </a:lnTo>
                <a:lnTo>
                  <a:pt x="382" y="496"/>
                </a:lnTo>
                <a:lnTo>
                  <a:pt x="383" y="546"/>
                </a:lnTo>
                <a:lnTo>
                  <a:pt x="384" y="496"/>
                </a:lnTo>
                <a:lnTo>
                  <a:pt x="384" y="496"/>
                </a:lnTo>
                <a:lnTo>
                  <a:pt x="385" y="446"/>
                </a:lnTo>
                <a:lnTo>
                  <a:pt x="386" y="396"/>
                </a:lnTo>
                <a:lnTo>
                  <a:pt x="387" y="396"/>
                </a:lnTo>
                <a:lnTo>
                  <a:pt x="387" y="446"/>
                </a:lnTo>
                <a:lnTo>
                  <a:pt x="388" y="296"/>
                </a:lnTo>
                <a:lnTo>
                  <a:pt x="389" y="346"/>
                </a:lnTo>
                <a:lnTo>
                  <a:pt x="389" y="447"/>
                </a:lnTo>
                <a:lnTo>
                  <a:pt x="390" y="296"/>
                </a:lnTo>
                <a:lnTo>
                  <a:pt x="391" y="397"/>
                </a:lnTo>
                <a:lnTo>
                  <a:pt x="392" y="297"/>
                </a:lnTo>
                <a:lnTo>
                  <a:pt x="392" y="297"/>
                </a:lnTo>
                <a:lnTo>
                  <a:pt x="393" y="347"/>
                </a:lnTo>
                <a:lnTo>
                  <a:pt x="394" y="347"/>
                </a:lnTo>
                <a:lnTo>
                  <a:pt x="395" y="297"/>
                </a:lnTo>
                <a:lnTo>
                  <a:pt x="395" y="348"/>
                </a:lnTo>
                <a:lnTo>
                  <a:pt x="396" y="247"/>
                </a:lnTo>
                <a:lnTo>
                  <a:pt x="397" y="348"/>
                </a:lnTo>
                <a:lnTo>
                  <a:pt x="398" y="247"/>
                </a:lnTo>
                <a:lnTo>
                  <a:pt x="398" y="348"/>
                </a:lnTo>
                <a:lnTo>
                  <a:pt x="399" y="297"/>
                </a:lnTo>
                <a:lnTo>
                  <a:pt x="400" y="248"/>
                </a:lnTo>
                <a:lnTo>
                  <a:pt x="401" y="248"/>
                </a:lnTo>
                <a:lnTo>
                  <a:pt x="401" y="348"/>
                </a:lnTo>
                <a:lnTo>
                  <a:pt x="402" y="248"/>
                </a:lnTo>
                <a:lnTo>
                  <a:pt x="403" y="248"/>
                </a:lnTo>
                <a:lnTo>
                  <a:pt x="403" y="248"/>
                </a:lnTo>
                <a:lnTo>
                  <a:pt x="404" y="198"/>
                </a:lnTo>
                <a:lnTo>
                  <a:pt x="405" y="198"/>
                </a:lnTo>
                <a:lnTo>
                  <a:pt x="406" y="198"/>
                </a:lnTo>
                <a:lnTo>
                  <a:pt x="406" y="198"/>
                </a:lnTo>
                <a:lnTo>
                  <a:pt x="407" y="198"/>
                </a:lnTo>
                <a:lnTo>
                  <a:pt x="408" y="249"/>
                </a:lnTo>
                <a:lnTo>
                  <a:pt x="409" y="198"/>
                </a:lnTo>
                <a:lnTo>
                  <a:pt x="409" y="249"/>
                </a:lnTo>
                <a:lnTo>
                  <a:pt x="410" y="198"/>
                </a:lnTo>
                <a:lnTo>
                  <a:pt x="411" y="249"/>
                </a:lnTo>
                <a:lnTo>
                  <a:pt x="412" y="198"/>
                </a:lnTo>
                <a:lnTo>
                  <a:pt x="412" y="198"/>
                </a:lnTo>
                <a:lnTo>
                  <a:pt x="413" y="249"/>
                </a:lnTo>
                <a:lnTo>
                  <a:pt x="414" y="198"/>
                </a:lnTo>
                <a:lnTo>
                  <a:pt x="415" y="249"/>
                </a:lnTo>
                <a:lnTo>
                  <a:pt x="415" y="248"/>
                </a:lnTo>
                <a:lnTo>
                  <a:pt x="416" y="248"/>
                </a:lnTo>
                <a:lnTo>
                  <a:pt x="417" y="298"/>
                </a:lnTo>
                <a:lnTo>
                  <a:pt x="417" y="298"/>
                </a:lnTo>
                <a:lnTo>
                  <a:pt x="418" y="298"/>
                </a:lnTo>
                <a:lnTo>
                  <a:pt x="419" y="248"/>
                </a:lnTo>
                <a:lnTo>
                  <a:pt x="420" y="297"/>
                </a:lnTo>
                <a:lnTo>
                  <a:pt x="420" y="348"/>
                </a:lnTo>
                <a:lnTo>
                  <a:pt x="421" y="297"/>
                </a:lnTo>
                <a:lnTo>
                  <a:pt x="422" y="348"/>
                </a:lnTo>
                <a:lnTo>
                  <a:pt x="423" y="447"/>
                </a:lnTo>
                <a:lnTo>
                  <a:pt x="423" y="447"/>
                </a:lnTo>
                <a:lnTo>
                  <a:pt x="424" y="397"/>
                </a:lnTo>
                <a:lnTo>
                  <a:pt x="425" y="547"/>
                </a:lnTo>
                <a:lnTo>
                  <a:pt x="426" y="397"/>
                </a:lnTo>
                <a:lnTo>
                  <a:pt x="426" y="397"/>
                </a:lnTo>
                <a:lnTo>
                  <a:pt x="427" y="397"/>
                </a:lnTo>
                <a:lnTo>
                  <a:pt x="428" y="496"/>
                </a:lnTo>
                <a:lnTo>
                  <a:pt x="429" y="446"/>
                </a:lnTo>
                <a:lnTo>
                  <a:pt x="429" y="446"/>
                </a:lnTo>
                <a:lnTo>
                  <a:pt x="430" y="496"/>
                </a:lnTo>
                <a:lnTo>
                  <a:pt x="431" y="496"/>
                </a:lnTo>
                <a:lnTo>
                  <a:pt x="431" y="546"/>
                </a:lnTo>
                <a:lnTo>
                  <a:pt x="432" y="546"/>
                </a:lnTo>
                <a:lnTo>
                  <a:pt x="433" y="446"/>
                </a:lnTo>
                <a:lnTo>
                  <a:pt x="434" y="496"/>
                </a:lnTo>
                <a:lnTo>
                  <a:pt x="434" y="496"/>
                </a:lnTo>
                <a:lnTo>
                  <a:pt x="435" y="496"/>
                </a:lnTo>
                <a:lnTo>
                  <a:pt x="436" y="496"/>
                </a:lnTo>
                <a:lnTo>
                  <a:pt x="437" y="546"/>
                </a:lnTo>
                <a:lnTo>
                  <a:pt x="437" y="496"/>
                </a:lnTo>
                <a:lnTo>
                  <a:pt x="438" y="545"/>
                </a:lnTo>
                <a:lnTo>
                  <a:pt x="439" y="545"/>
                </a:lnTo>
                <a:lnTo>
                  <a:pt x="440" y="545"/>
                </a:lnTo>
                <a:lnTo>
                  <a:pt x="440" y="495"/>
                </a:lnTo>
                <a:lnTo>
                  <a:pt x="441" y="545"/>
                </a:lnTo>
                <a:lnTo>
                  <a:pt x="442" y="495"/>
                </a:lnTo>
                <a:lnTo>
                  <a:pt x="443" y="495"/>
                </a:lnTo>
                <a:lnTo>
                  <a:pt x="443" y="446"/>
                </a:lnTo>
                <a:lnTo>
                  <a:pt x="444" y="545"/>
                </a:lnTo>
                <a:lnTo>
                  <a:pt x="445" y="545"/>
                </a:lnTo>
                <a:lnTo>
                  <a:pt x="445" y="545"/>
                </a:lnTo>
                <a:lnTo>
                  <a:pt x="446" y="446"/>
                </a:lnTo>
                <a:lnTo>
                  <a:pt x="447" y="446"/>
                </a:lnTo>
                <a:lnTo>
                  <a:pt x="448" y="446"/>
                </a:lnTo>
                <a:lnTo>
                  <a:pt x="448" y="446"/>
                </a:lnTo>
                <a:lnTo>
                  <a:pt x="449" y="546"/>
                </a:lnTo>
                <a:lnTo>
                  <a:pt x="450" y="446"/>
                </a:lnTo>
                <a:lnTo>
                  <a:pt x="451" y="546"/>
                </a:lnTo>
                <a:lnTo>
                  <a:pt x="451" y="446"/>
                </a:lnTo>
                <a:lnTo>
                  <a:pt x="452" y="496"/>
                </a:lnTo>
                <a:lnTo>
                  <a:pt x="453" y="496"/>
                </a:lnTo>
                <a:lnTo>
                  <a:pt x="454" y="496"/>
                </a:lnTo>
                <a:lnTo>
                  <a:pt x="454" y="496"/>
                </a:lnTo>
                <a:lnTo>
                  <a:pt x="455" y="396"/>
                </a:lnTo>
                <a:lnTo>
                  <a:pt x="456" y="496"/>
                </a:lnTo>
                <a:lnTo>
                  <a:pt x="457" y="496"/>
                </a:lnTo>
                <a:lnTo>
                  <a:pt x="457" y="446"/>
                </a:lnTo>
                <a:lnTo>
                  <a:pt x="458" y="446"/>
                </a:lnTo>
                <a:lnTo>
                  <a:pt x="459" y="346"/>
                </a:lnTo>
                <a:lnTo>
                  <a:pt x="459" y="447"/>
                </a:lnTo>
                <a:lnTo>
                  <a:pt x="460" y="397"/>
                </a:lnTo>
                <a:lnTo>
                  <a:pt x="461" y="347"/>
                </a:lnTo>
                <a:lnTo>
                  <a:pt x="462" y="347"/>
                </a:lnTo>
                <a:lnTo>
                  <a:pt x="462" y="297"/>
                </a:lnTo>
                <a:lnTo>
                  <a:pt x="463" y="246"/>
                </a:lnTo>
                <a:lnTo>
                  <a:pt x="464" y="347"/>
                </a:lnTo>
                <a:lnTo>
                  <a:pt x="465" y="297"/>
                </a:lnTo>
                <a:lnTo>
                  <a:pt x="465" y="197"/>
                </a:lnTo>
                <a:lnTo>
                  <a:pt x="466" y="197"/>
                </a:lnTo>
                <a:lnTo>
                  <a:pt x="467" y="197"/>
                </a:lnTo>
                <a:lnTo>
                  <a:pt x="468" y="247"/>
                </a:lnTo>
                <a:lnTo>
                  <a:pt x="468" y="248"/>
                </a:lnTo>
                <a:lnTo>
                  <a:pt x="469" y="298"/>
                </a:lnTo>
                <a:lnTo>
                  <a:pt x="470" y="147"/>
                </a:lnTo>
                <a:lnTo>
                  <a:pt x="471" y="248"/>
                </a:lnTo>
                <a:lnTo>
                  <a:pt x="471" y="248"/>
                </a:lnTo>
                <a:lnTo>
                  <a:pt x="472" y="248"/>
                </a:lnTo>
                <a:lnTo>
                  <a:pt x="473" y="248"/>
                </a:lnTo>
                <a:lnTo>
                  <a:pt x="473" y="198"/>
                </a:lnTo>
                <a:lnTo>
                  <a:pt x="474" y="249"/>
                </a:lnTo>
                <a:lnTo>
                  <a:pt x="475" y="249"/>
                </a:lnTo>
                <a:lnTo>
                  <a:pt x="476" y="198"/>
                </a:lnTo>
                <a:lnTo>
                  <a:pt x="476" y="249"/>
                </a:lnTo>
                <a:lnTo>
                  <a:pt x="477" y="249"/>
                </a:lnTo>
                <a:lnTo>
                  <a:pt x="478" y="198"/>
                </a:lnTo>
                <a:lnTo>
                  <a:pt x="479" y="198"/>
                </a:lnTo>
                <a:lnTo>
                  <a:pt x="479" y="198"/>
                </a:lnTo>
                <a:lnTo>
                  <a:pt x="480" y="249"/>
                </a:lnTo>
                <a:lnTo>
                  <a:pt x="481" y="248"/>
                </a:lnTo>
                <a:lnTo>
                  <a:pt x="482" y="249"/>
                </a:lnTo>
                <a:lnTo>
                  <a:pt x="482" y="198"/>
                </a:lnTo>
                <a:lnTo>
                  <a:pt x="483" y="248"/>
                </a:lnTo>
                <a:lnTo>
                  <a:pt x="484" y="298"/>
                </a:lnTo>
                <a:lnTo>
                  <a:pt x="485" y="298"/>
                </a:lnTo>
                <a:lnTo>
                  <a:pt x="485" y="348"/>
                </a:lnTo>
                <a:lnTo>
                  <a:pt x="486" y="248"/>
                </a:lnTo>
                <a:lnTo>
                  <a:pt x="487" y="298"/>
                </a:lnTo>
                <a:lnTo>
                  <a:pt x="487" y="348"/>
                </a:lnTo>
                <a:lnTo>
                  <a:pt x="488" y="348"/>
                </a:lnTo>
                <a:lnTo>
                  <a:pt x="489" y="348"/>
                </a:lnTo>
                <a:lnTo>
                  <a:pt x="490" y="447"/>
                </a:lnTo>
                <a:lnTo>
                  <a:pt x="490" y="347"/>
                </a:lnTo>
                <a:lnTo>
                  <a:pt x="491" y="347"/>
                </a:lnTo>
                <a:lnTo>
                  <a:pt x="492" y="347"/>
                </a:lnTo>
                <a:lnTo>
                  <a:pt x="493" y="498"/>
                </a:lnTo>
                <a:lnTo>
                  <a:pt x="493" y="497"/>
                </a:lnTo>
                <a:lnTo>
                  <a:pt x="494" y="397"/>
                </a:lnTo>
                <a:lnTo>
                  <a:pt x="495" y="397"/>
                </a:lnTo>
                <a:lnTo>
                  <a:pt x="496" y="547"/>
                </a:lnTo>
                <a:lnTo>
                  <a:pt x="496" y="446"/>
                </a:lnTo>
                <a:lnTo>
                  <a:pt x="497" y="446"/>
                </a:lnTo>
                <a:lnTo>
                  <a:pt x="498" y="446"/>
                </a:lnTo>
                <a:lnTo>
                  <a:pt x="499" y="596"/>
                </a:lnTo>
                <a:lnTo>
                  <a:pt x="499" y="546"/>
                </a:lnTo>
                <a:lnTo>
                  <a:pt x="500" y="546"/>
                </a:lnTo>
                <a:lnTo>
                  <a:pt x="501" y="496"/>
                </a:lnTo>
                <a:lnTo>
                  <a:pt x="501" y="546"/>
                </a:lnTo>
                <a:lnTo>
                  <a:pt x="502" y="446"/>
                </a:lnTo>
                <a:lnTo>
                  <a:pt x="503" y="596"/>
                </a:lnTo>
                <a:lnTo>
                  <a:pt x="504" y="545"/>
                </a:lnTo>
                <a:lnTo>
                  <a:pt x="504" y="495"/>
                </a:lnTo>
                <a:lnTo>
                  <a:pt x="505" y="545"/>
                </a:lnTo>
                <a:lnTo>
                  <a:pt x="506" y="545"/>
                </a:lnTo>
                <a:lnTo>
                  <a:pt x="507" y="545"/>
                </a:lnTo>
                <a:lnTo>
                  <a:pt x="507" y="545"/>
                </a:lnTo>
                <a:lnTo>
                  <a:pt x="508" y="545"/>
                </a:lnTo>
                <a:lnTo>
                  <a:pt x="509" y="495"/>
                </a:lnTo>
                <a:lnTo>
                  <a:pt x="510" y="596"/>
                </a:lnTo>
                <a:lnTo>
                  <a:pt x="510" y="495"/>
                </a:lnTo>
                <a:lnTo>
                  <a:pt x="511" y="545"/>
                </a:lnTo>
                <a:lnTo>
                  <a:pt x="512" y="596"/>
                </a:lnTo>
                <a:lnTo>
                  <a:pt x="513" y="495"/>
                </a:lnTo>
                <a:lnTo>
                  <a:pt x="513" y="596"/>
                </a:lnTo>
                <a:lnTo>
                  <a:pt x="514" y="545"/>
                </a:lnTo>
                <a:lnTo>
                  <a:pt x="515" y="545"/>
                </a:lnTo>
                <a:lnTo>
                  <a:pt x="515" y="545"/>
                </a:lnTo>
                <a:lnTo>
                  <a:pt x="516" y="545"/>
                </a:lnTo>
                <a:lnTo>
                  <a:pt x="517" y="496"/>
                </a:lnTo>
                <a:lnTo>
                  <a:pt x="518" y="496"/>
                </a:lnTo>
                <a:lnTo>
                  <a:pt x="518" y="496"/>
                </a:lnTo>
                <a:lnTo>
                  <a:pt x="519" y="496"/>
                </a:lnTo>
                <a:lnTo>
                  <a:pt x="520" y="546"/>
                </a:lnTo>
                <a:lnTo>
                  <a:pt x="521" y="446"/>
                </a:lnTo>
                <a:lnTo>
                  <a:pt x="521" y="546"/>
                </a:lnTo>
                <a:lnTo>
                  <a:pt x="522" y="496"/>
                </a:lnTo>
                <a:lnTo>
                  <a:pt x="523" y="446"/>
                </a:lnTo>
                <a:lnTo>
                  <a:pt x="524" y="496"/>
                </a:lnTo>
                <a:lnTo>
                  <a:pt x="524" y="496"/>
                </a:lnTo>
                <a:lnTo>
                  <a:pt x="525" y="496"/>
                </a:lnTo>
                <a:lnTo>
                  <a:pt x="526" y="396"/>
                </a:lnTo>
                <a:lnTo>
                  <a:pt x="527" y="446"/>
                </a:lnTo>
                <a:lnTo>
                  <a:pt x="527" y="346"/>
                </a:lnTo>
                <a:lnTo>
                  <a:pt x="528" y="346"/>
                </a:lnTo>
                <a:lnTo>
                  <a:pt x="529" y="346"/>
                </a:lnTo>
                <a:lnTo>
                  <a:pt x="529" y="447"/>
                </a:lnTo>
                <a:lnTo>
                  <a:pt x="530" y="397"/>
                </a:lnTo>
                <a:lnTo>
                  <a:pt x="531" y="246"/>
                </a:lnTo>
                <a:lnTo>
                  <a:pt x="532" y="297"/>
                </a:lnTo>
                <a:lnTo>
                  <a:pt x="532" y="347"/>
                </a:lnTo>
                <a:lnTo>
                  <a:pt x="533" y="246"/>
                </a:lnTo>
                <a:lnTo>
                  <a:pt x="534" y="347"/>
                </a:lnTo>
                <a:lnTo>
                  <a:pt x="535" y="297"/>
                </a:lnTo>
                <a:lnTo>
                  <a:pt x="535" y="247"/>
                </a:lnTo>
                <a:lnTo>
                  <a:pt x="536" y="197"/>
                </a:lnTo>
                <a:lnTo>
                  <a:pt x="537" y="197"/>
                </a:lnTo>
                <a:lnTo>
                  <a:pt x="538" y="147"/>
                </a:lnTo>
                <a:lnTo>
                  <a:pt x="538" y="298"/>
                </a:lnTo>
                <a:lnTo>
                  <a:pt x="539" y="248"/>
                </a:lnTo>
                <a:lnTo>
                  <a:pt x="540" y="248"/>
                </a:lnTo>
                <a:lnTo>
                  <a:pt x="541" y="248"/>
                </a:lnTo>
                <a:lnTo>
                  <a:pt x="541" y="248"/>
                </a:lnTo>
                <a:lnTo>
                  <a:pt x="542" y="298"/>
                </a:lnTo>
                <a:lnTo>
                  <a:pt x="543" y="198"/>
                </a:lnTo>
                <a:lnTo>
                  <a:pt x="543" y="198"/>
                </a:lnTo>
                <a:lnTo>
                  <a:pt x="544" y="198"/>
                </a:lnTo>
                <a:lnTo>
                  <a:pt x="545" y="198"/>
                </a:lnTo>
                <a:lnTo>
                  <a:pt x="546" y="198"/>
                </a:lnTo>
                <a:lnTo>
                  <a:pt x="546" y="248"/>
                </a:lnTo>
                <a:lnTo>
                  <a:pt x="547" y="248"/>
                </a:lnTo>
                <a:lnTo>
                  <a:pt x="548" y="248"/>
                </a:lnTo>
                <a:lnTo>
                  <a:pt x="549" y="248"/>
                </a:lnTo>
                <a:lnTo>
                  <a:pt x="549" y="298"/>
                </a:lnTo>
                <a:lnTo>
                  <a:pt x="550" y="298"/>
                </a:lnTo>
                <a:lnTo>
                  <a:pt x="551" y="448"/>
                </a:lnTo>
                <a:lnTo>
                  <a:pt x="552" y="348"/>
                </a:lnTo>
                <a:lnTo>
                  <a:pt x="552" y="348"/>
                </a:lnTo>
                <a:lnTo>
                  <a:pt x="553" y="347"/>
                </a:lnTo>
                <a:lnTo>
                  <a:pt x="554" y="347"/>
                </a:lnTo>
                <a:lnTo>
                  <a:pt x="555" y="347"/>
                </a:lnTo>
                <a:lnTo>
                  <a:pt x="555" y="347"/>
                </a:lnTo>
                <a:lnTo>
                  <a:pt x="556" y="447"/>
                </a:lnTo>
                <a:lnTo>
                  <a:pt x="557" y="447"/>
                </a:lnTo>
                <a:lnTo>
                  <a:pt x="557" y="397"/>
                </a:lnTo>
                <a:lnTo>
                  <a:pt x="558" y="397"/>
                </a:lnTo>
                <a:lnTo>
                  <a:pt x="559" y="446"/>
                </a:lnTo>
                <a:lnTo>
                  <a:pt x="560" y="446"/>
                </a:lnTo>
                <a:lnTo>
                  <a:pt x="560" y="446"/>
                </a:lnTo>
                <a:lnTo>
                  <a:pt x="561" y="496"/>
                </a:lnTo>
                <a:lnTo>
                  <a:pt x="562" y="546"/>
                </a:lnTo>
                <a:lnTo>
                  <a:pt x="563" y="496"/>
                </a:lnTo>
                <a:lnTo>
                  <a:pt x="563" y="496"/>
                </a:lnTo>
                <a:lnTo>
                  <a:pt x="564" y="446"/>
                </a:lnTo>
                <a:lnTo>
                  <a:pt x="565" y="546"/>
                </a:lnTo>
                <a:lnTo>
                  <a:pt x="566" y="596"/>
                </a:lnTo>
                <a:lnTo>
                  <a:pt x="566" y="596"/>
                </a:lnTo>
                <a:lnTo>
                  <a:pt x="567" y="545"/>
                </a:lnTo>
                <a:lnTo>
                  <a:pt x="568" y="495"/>
                </a:lnTo>
                <a:lnTo>
                  <a:pt x="569" y="495"/>
                </a:lnTo>
                <a:lnTo>
                  <a:pt x="569" y="596"/>
                </a:lnTo>
                <a:lnTo>
                  <a:pt x="570" y="545"/>
                </a:lnTo>
                <a:lnTo>
                  <a:pt x="571" y="495"/>
                </a:lnTo>
                <a:lnTo>
                  <a:pt x="571" y="596"/>
                </a:lnTo>
                <a:lnTo>
                  <a:pt x="572" y="445"/>
                </a:lnTo>
                <a:lnTo>
                  <a:pt x="573" y="596"/>
                </a:lnTo>
                <a:lnTo>
                  <a:pt x="574" y="545"/>
                </a:lnTo>
                <a:lnTo>
                  <a:pt x="574" y="445"/>
                </a:lnTo>
                <a:lnTo>
                  <a:pt x="575" y="545"/>
                </a:lnTo>
                <a:lnTo>
                  <a:pt x="576" y="495"/>
                </a:lnTo>
                <a:lnTo>
                  <a:pt x="577" y="596"/>
                </a:lnTo>
                <a:lnTo>
                  <a:pt x="577" y="495"/>
                </a:lnTo>
                <a:lnTo>
                  <a:pt x="578" y="495"/>
                </a:lnTo>
                <a:lnTo>
                  <a:pt x="579" y="445"/>
                </a:lnTo>
                <a:lnTo>
                  <a:pt x="580" y="445"/>
                </a:lnTo>
                <a:lnTo>
                  <a:pt x="580" y="545"/>
                </a:lnTo>
                <a:lnTo>
                  <a:pt x="581" y="495"/>
                </a:lnTo>
                <a:lnTo>
                  <a:pt x="582" y="495"/>
                </a:lnTo>
                <a:lnTo>
                  <a:pt x="583" y="596"/>
                </a:lnTo>
                <a:lnTo>
                  <a:pt x="583" y="496"/>
                </a:lnTo>
                <a:lnTo>
                  <a:pt x="584" y="446"/>
                </a:lnTo>
                <a:lnTo>
                  <a:pt x="585" y="395"/>
                </a:lnTo>
                <a:lnTo>
                  <a:pt x="585" y="446"/>
                </a:lnTo>
                <a:lnTo>
                  <a:pt x="586" y="446"/>
                </a:lnTo>
                <a:lnTo>
                  <a:pt x="587" y="446"/>
                </a:lnTo>
                <a:lnTo>
                  <a:pt x="588" y="346"/>
                </a:lnTo>
                <a:lnTo>
                  <a:pt x="588" y="396"/>
                </a:lnTo>
                <a:lnTo>
                  <a:pt x="589" y="496"/>
                </a:lnTo>
                <a:lnTo>
                  <a:pt x="590" y="396"/>
                </a:lnTo>
                <a:lnTo>
                  <a:pt x="591" y="396"/>
                </a:lnTo>
                <a:lnTo>
                  <a:pt x="591" y="496"/>
                </a:lnTo>
                <a:lnTo>
                  <a:pt x="592" y="447"/>
                </a:lnTo>
                <a:lnTo>
                  <a:pt x="593" y="296"/>
                </a:lnTo>
                <a:lnTo>
                  <a:pt x="594" y="447"/>
                </a:lnTo>
                <a:lnTo>
                  <a:pt x="594" y="296"/>
                </a:lnTo>
                <a:lnTo>
                  <a:pt x="595" y="297"/>
                </a:lnTo>
                <a:lnTo>
                  <a:pt x="596" y="297"/>
                </a:lnTo>
                <a:lnTo>
                  <a:pt x="597" y="246"/>
                </a:lnTo>
                <a:lnTo>
                  <a:pt x="597" y="297"/>
                </a:lnTo>
                <a:lnTo>
                  <a:pt x="598" y="247"/>
                </a:lnTo>
                <a:lnTo>
                  <a:pt x="599" y="247"/>
                </a:lnTo>
                <a:lnTo>
                  <a:pt x="599" y="247"/>
                </a:lnTo>
                <a:lnTo>
                  <a:pt x="600" y="247"/>
                </a:lnTo>
                <a:lnTo>
                  <a:pt x="601" y="348"/>
                </a:lnTo>
                <a:lnTo>
                  <a:pt x="602" y="248"/>
                </a:lnTo>
                <a:lnTo>
                  <a:pt x="602" y="297"/>
                </a:lnTo>
                <a:lnTo>
                  <a:pt x="603" y="198"/>
                </a:lnTo>
                <a:lnTo>
                  <a:pt x="604" y="298"/>
                </a:lnTo>
                <a:lnTo>
                  <a:pt x="605" y="248"/>
                </a:lnTo>
                <a:lnTo>
                  <a:pt x="605" y="198"/>
                </a:lnTo>
                <a:lnTo>
                  <a:pt x="606" y="248"/>
                </a:lnTo>
                <a:lnTo>
                  <a:pt x="607" y="147"/>
                </a:lnTo>
                <a:lnTo>
                  <a:pt x="608" y="248"/>
                </a:lnTo>
                <a:lnTo>
                  <a:pt x="608" y="248"/>
                </a:lnTo>
                <a:lnTo>
                  <a:pt x="609" y="248"/>
                </a:lnTo>
                <a:lnTo>
                  <a:pt x="610" y="198"/>
                </a:lnTo>
                <a:lnTo>
                  <a:pt x="611" y="248"/>
                </a:lnTo>
                <a:lnTo>
                  <a:pt x="611" y="248"/>
                </a:lnTo>
                <a:lnTo>
                  <a:pt x="612" y="248"/>
                </a:lnTo>
                <a:lnTo>
                  <a:pt x="613" y="248"/>
                </a:lnTo>
                <a:lnTo>
                  <a:pt x="613" y="248"/>
                </a:lnTo>
                <a:lnTo>
                  <a:pt x="614" y="298"/>
                </a:lnTo>
                <a:lnTo>
                  <a:pt x="615" y="198"/>
                </a:lnTo>
                <a:lnTo>
                  <a:pt x="616" y="248"/>
                </a:lnTo>
                <a:lnTo>
                  <a:pt x="616" y="348"/>
                </a:lnTo>
                <a:lnTo>
                  <a:pt x="617" y="297"/>
                </a:lnTo>
                <a:lnTo>
                  <a:pt x="618" y="297"/>
                </a:lnTo>
                <a:lnTo>
                  <a:pt x="619" y="347"/>
                </a:lnTo>
                <a:lnTo>
                  <a:pt x="619" y="347"/>
                </a:lnTo>
                <a:lnTo>
                  <a:pt x="620" y="447"/>
                </a:lnTo>
                <a:lnTo>
                  <a:pt x="621" y="397"/>
                </a:lnTo>
                <a:lnTo>
                  <a:pt x="622" y="397"/>
                </a:lnTo>
                <a:lnTo>
                  <a:pt x="622" y="397"/>
                </a:lnTo>
                <a:lnTo>
                  <a:pt x="623" y="396"/>
                </a:lnTo>
                <a:lnTo>
                  <a:pt x="624" y="496"/>
                </a:lnTo>
                <a:lnTo>
                  <a:pt x="624" y="396"/>
                </a:lnTo>
                <a:lnTo>
                  <a:pt x="625" y="396"/>
                </a:lnTo>
                <a:lnTo>
                  <a:pt x="626" y="546"/>
                </a:lnTo>
                <a:lnTo>
                  <a:pt x="627" y="446"/>
                </a:lnTo>
                <a:lnTo>
                  <a:pt x="627" y="446"/>
                </a:lnTo>
                <a:lnTo>
                  <a:pt x="628" y="546"/>
                </a:lnTo>
                <a:lnTo>
                  <a:pt x="629" y="496"/>
                </a:lnTo>
                <a:lnTo>
                  <a:pt x="630" y="545"/>
                </a:lnTo>
                <a:lnTo>
                  <a:pt x="630" y="545"/>
                </a:lnTo>
                <a:lnTo>
                  <a:pt x="631" y="545"/>
                </a:lnTo>
                <a:lnTo>
                  <a:pt x="632" y="545"/>
                </a:lnTo>
                <a:lnTo>
                  <a:pt x="633" y="445"/>
                </a:lnTo>
                <a:lnTo>
                  <a:pt x="633" y="495"/>
                </a:lnTo>
                <a:lnTo>
                  <a:pt x="634" y="596"/>
                </a:lnTo>
                <a:lnTo>
                  <a:pt x="635" y="495"/>
                </a:lnTo>
                <a:lnTo>
                  <a:pt x="636" y="596"/>
                </a:lnTo>
                <a:lnTo>
                  <a:pt x="636" y="495"/>
                </a:lnTo>
                <a:lnTo>
                  <a:pt x="637" y="545"/>
                </a:lnTo>
                <a:lnTo>
                  <a:pt x="638" y="445"/>
                </a:lnTo>
                <a:lnTo>
                  <a:pt x="638" y="545"/>
                </a:lnTo>
                <a:lnTo>
                  <a:pt x="639" y="545"/>
                </a:lnTo>
                <a:lnTo>
                  <a:pt x="640" y="495"/>
                </a:lnTo>
                <a:lnTo>
                  <a:pt x="641" y="495"/>
                </a:lnTo>
                <a:lnTo>
                  <a:pt x="641" y="495"/>
                </a:lnTo>
                <a:lnTo>
                  <a:pt x="642" y="596"/>
                </a:lnTo>
                <a:lnTo>
                  <a:pt x="643" y="495"/>
                </a:lnTo>
                <a:lnTo>
                  <a:pt x="644" y="596"/>
                </a:lnTo>
                <a:lnTo>
                  <a:pt x="644" y="545"/>
                </a:lnTo>
                <a:lnTo>
                  <a:pt x="645" y="495"/>
                </a:lnTo>
                <a:lnTo>
                  <a:pt x="646" y="495"/>
                </a:lnTo>
                <a:lnTo>
                  <a:pt x="647" y="446"/>
                </a:lnTo>
                <a:lnTo>
                  <a:pt x="647" y="446"/>
                </a:lnTo>
                <a:lnTo>
                  <a:pt x="648" y="496"/>
                </a:lnTo>
                <a:lnTo>
                  <a:pt x="649" y="395"/>
                </a:lnTo>
                <a:lnTo>
                  <a:pt x="650" y="446"/>
                </a:lnTo>
                <a:lnTo>
                  <a:pt x="650" y="395"/>
                </a:lnTo>
                <a:lnTo>
                  <a:pt x="651" y="395"/>
                </a:lnTo>
                <a:lnTo>
                  <a:pt x="652" y="446"/>
                </a:lnTo>
                <a:lnTo>
                  <a:pt x="652" y="496"/>
                </a:lnTo>
                <a:lnTo>
                  <a:pt x="653" y="396"/>
                </a:lnTo>
                <a:lnTo>
                  <a:pt x="654" y="446"/>
                </a:lnTo>
                <a:lnTo>
                  <a:pt x="655" y="346"/>
                </a:lnTo>
                <a:lnTo>
                  <a:pt x="655" y="396"/>
                </a:lnTo>
                <a:lnTo>
                  <a:pt x="656" y="496"/>
                </a:lnTo>
                <a:lnTo>
                  <a:pt x="657" y="396"/>
                </a:lnTo>
                <a:lnTo>
                  <a:pt x="658" y="396"/>
                </a:lnTo>
                <a:lnTo>
                  <a:pt x="658" y="296"/>
                </a:lnTo>
                <a:lnTo>
                  <a:pt x="659" y="397"/>
                </a:lnTo>
                <a:lnTo>
                  <a:pt x="660" y="195"/>
                </a:lnTo>
                <a:lnTo>
                  <a:pt x="661" y="397"/>
                </a:lnTo>
                <a:lnTo>
                  <a:pt x="661" y="297"/>
                </a:lnTo>
                <a:lnTo>
                  <a:pt x="662" y="246"/>
                </a:lnTo>
                <a:lnTo>
                  <a:pt x="663" y="347"/>
                </a:lnTo>
                <a:lnTo>
                  <a:pt x="664" y="297"/>
                </a:lnTo>
                <a:lnTo>
                  <a:pt x="664" y="297"/>
                </a:lnTo>
                <a:lnTo>
                  <a:pt x="665" y="247"/>
                </a:lnTo>
                <a:lnTo>
                  <a:pt x="666" y="297"/>
                </a:lnTo>
                <a:lnTo>
                  <a:pt x="666" y="348"/>
                </a:lnTo>
                <a:lnTo>
                  <a:pt x="667" y="297"/>
                </a:lnTo>
                <a:lnTo>
                  <a:pt x="668" y="348"/>
                </a:lnTo>
                <a:lnTo>
                  <a:pt x="669" y="297"/>
                </a:lnTo>
                <a:lnTo>
                  <a:pt x="669" y="248"/>
                </a:lnTo>
                <a:lnTo>
                  <a:pt x="670" y="298"/>
                </a:lnTo>
                <a:lnTo>
                  <a:pt x="671" y="248"/>
                </a:lnTo>
                <a:lnTo>
                  <a:pt x="672" y="198"/>
                </a:lnTo>
                <a:lnTo>
                  <a:pt x="672" y="248"/>
                </a:lnTo>
                <a:lnTo>
                  <a:pt x="673" y="198"/>
                </a:lnTo>
                <a:lnTo>
                  <a:pt x="674" y="198"/>
                </a:lnTo>
                <a:lnTo>
                  <a:pt x="675" y="198"/>
                </a:lnTo>
                <a:lnTo>
                  <a:pt x="675" y="198"/>
                </a:lnTo>
                <a:lnTo>
                  <a:pt x="676" y="198"/>
                </a:lnTo>
                <a:lnTo>
                  <a:pt x="677" y="198"/>
                </a:lnTo>
                <a:lnTo>
                  <a:pt x="678" y="198"/>
                </a:lnTo>
                <a:lnTo>
                  <a:pt x="678" y="298"/>
                </a:lnTo>
                <a:lnTo>
                  <a:pt x="679" y="198"/>
                </a:lnTo>
                <a:lnTo>
                  <a:pt x="680" y="298"/>
                </a:lnTo>
                <a:lnTo>
                  <a:pt x="680" y="248"/>
                </a:lnTo>
                <a:lnTo>
                  <a:pt x="681" y="298"/>
                </a:lnTo>
                <a:lnTo>
                  <a:pt x="682" y="248"/>
                </a:lnTo>
                <a:lnTo>
                  <a:pt x="683" y="399"/>
                </a:lnTo>
                <a:lnTo>
                  <a:pt x="683" y="298"/>
                </a:lnTo>
                <a:lnTo>
                  <a:pt x="684" y="348"/>
                </a:lnTo>
                <a:lnTo>
                  <a:pt x="685" y="248"/>
                </a:lnTo>
                <a:lnTo>
                  <a:pt x="686" y="348"/>
                </a:lnTo>
                <a:lnTo>
                  <a:pt x="686" y="348"/>
                </a:lnTo>
                <a:lnTo>
                  <a:pt x="687" y="297"/>
                </a:lnTo>
                <a:lnTo>
                  <a:pt x="688" y="347"/>
                </a:lnTo>
                <a:lnTo>
                  <a:pt x="689" y="347"/>
                </a:lnTo>
                <a:lnTo>
                  <a:pt x="689" y="397"/>
                </a:lnTo>
                <a:lnTo>
                  <a:pt x="690" y="347"/>
                </a:lnTo>
                <a:lnTo>
                  <a:pt x="691" y="397"/>
                </a:lnTo>
                <a:lnTo>
                  <a:pt x="692" y="497"/>
                </a:lnTo>
                <a:lnTo>
                  <a:pt x="692" y="397"/>
                </a:lnTo>
                <a:lnTo>
                  <a:pt x="693" y="496"/>
                </a:lnTo>
                <a:lnTo>
                  <a:pt x="694" y="496"/>
                </a:lnTo>
                <a:lnTo>
                  <a:pt x="694" y="446"/>
                </a:lnTo>
                <a:lnTo>
                  <a:pt x="695" y="446"/>
                </a:lnTo>
                <a:lnTo>
                  <a:pt x="696" y="446"/>
                </a:lnTo>
                <a:lnTo>
                  <a:pt x="697" y="496"/>
                </a:lnTo>
                <a:lnTo>
                  <a:pt x="697" y="546"/>
                </a:lnTo>
                <a:lnTo>
                  <a:pt x="698" y="496"/>
                </a:lnTo>
                <a:lnTo>
                  <a:pt x="699" y="496"/>
                </a:lnTo>
                <a:lnTo>
                  <a:pt x="700" y="496"/>
                </a:lnTo>
                <a:lnTo>
                  <a:pt x="700" y="546"/>
                </a:lnTo>
                <a:lnTo>
                  <a:pt x="701" y="496"/>
                </a:lnTo>
                <a:lnTo>
                  <a:pt x="702" y="496"/>
                </a:lnTo>
                <a:lnTo>
                  <a:pt x="703" y="545"/>
                </a:lnTo>
                <a:lnTo>
                  <a:pt x="703" y="495"/>
                </a:lnTo>
                <a:lnTo>
                  <a:pt x="704" y="545"/>
                </a:lnTo>
                <a:lnTo>
                  <a:pt x="705" y="445"/>
                </a:lnTo>
                <a:lnTo>
                  <a:pt x="706" y="545"/>
                </a:lnTo>
                <a:lnTo>
                  <a:pt x="706" y="596"/>
                </a:lnTo>
                <a:lnTo>
                  <a:pt x="707" y="545"/>
                </a:lnTo>
                <a:lnTo>
                  <a:pt x="708" y="495"/>
                </a:lnTo>
                <a:lnTo>
                  <a:pt x="708" y="596"/>
                </a:lnTo>
                <a:lnTo>
                  <a:pt x="709" y="495"/>
                </a:lnTo>
                <a:lnTo>
                  <a:pt x="710" y="495"/>
                </a:lnTo>
                <a:lnTo>
                  <a:pt x="711" y="545"/>
                </a:lnTo>
                <a:lnTo>
                  <a:pt x="711" y="546"/>
                </a:lnTo>
                <a:lnTo>
                  <a:pt x="712" y="545"/>
                </a:lnTo>
                <a:lnTo>
                  <a:pt x="713" y="496"/>
                </a:lnTo>
                <a:lnTo>
                  <a:pt x="714" y="446"/>
                </a:lnTo>
                <a:lnTo>
                  <a:pt x="714" y="446"/>
                </a:lnTo>
                <a:lnTo>
                  <a:pt x="715" y="546"/>
                </a:lnTo>
                <a:lnTo>
                  <a:pt x="716" y="446"/>
                </a:lnTo>
                <a:lnTo>
                  <a:pt x="717" y="546"/>
                </a:lnTo>
                <a:lnTo>
                  <a:pt x="717" y="446"/>
                </a:lnTo>
                <a:lnTo>
                  <a:pt x="718" y="496"/>
                </a:lnTo>
                <a:lnTo>
                  <a:pt x="719" y="496"/>
                </a:lnTo>
                <a:lnTo>
                  <a:pt x="720" y="396"/>
                </a:lnTo>
                <a:lnTo>
                  <a:pt x="720" y="396"/>
                </a:lnTo>
                <a:lnTo>
                  <a:pt x="721" y="496"/>
                </a:lnTo>
                <a:lnTo>
                  <a:pt x="722" y="396"/>
                </a:lnTo>
                <a:lnTo>
                  <a:pt x="722" y="446"/>
                </a:lnTo>
                <a:lnTo>
                  <a:pt x="723" y="446"/>
                </a:lnTo>
                <a:lnTo>
                  <a:pt x="724" y="397"/>
                </a:lnTo>
                <a:lnTo>
                  <a:pt x="725" y="397"/>
                </a:lnTo>
                <a:lnTo>
                  <a:pt x="725" y="296"/>
                </a:lnTo>
                <a:lnTo>
                  <a:pt x="726" y="397"/>
                </a:lnTo>
                <a:lnTo>
                  <a:pt x="727" y="447"/>
                </a:lnTo>
                <a:lnTo>
                  <a:pt x="728" y="397"/>
                </a:lnTo>
                <a:lnTo>
                  <a:pt x="728" y="297"/>
                </a:lnTo>
                <a:lnTo>
                  <a:pt x="729" y="347"/>
                </a:lnTo>
                <a:lnTo>
                  <a:pt x="730" y="347"/>
                </a:lnTo>
                <a:lnTo>
                  <a:pt x="731" y="347"/>
                </a:lnTo>
                <a:lnTo>
                  <a:pt x="731" y="197"/>
                </a:lnTo>
                <a:lnTo>
                  <a:pt x="732" y="297"/>
                </a:lnTo>
                <a:lnTo>
                  <a:pt x="733" y="297"/>
                </a:lnTo>
                <a:lnTo>
                  <a:pt x="734" y="297"/>
                </a:lnTo>
                <a:lnTo>
                  <a:pt x="734" y="297"/>
                </a:lnTo>
                <a:lnTo>
                  <a:pt x="735" y="297"/>
                </a:lnTo>
                <a:lnTo>
                  <a:pt x="736" y="248"/>
                </a:lnTo>
                <a:lnTo>
                  <a:pt x="736" y="248"/>
                </a:lnTo>
                <a:lnTo>
                  <a:pt x="737" y="248"/>
                </a:lnTo>
                <a:lnTo>
                  <a:pt x="738" y="248"/>
                </a:lnTo>
                <a:lnTo>
                  <a:pt x="739" y="248"/>
                </a:lnTo>
                <a:lnTo>
                  <a:pt x="739" y="198"/>
                </a:lnTo>
                <a:lnTo>
                  <a:pt x="740" y="249"/>
                </a:lnTo>
                <a:lnTo>
                  <a:pt x="741" y="198"/>
                </a:lnTo>
                <a:lnTo>
                  <a:pt x="742" y="249"/>
                </a:lnTo>
                <a:lnTo>
                  <a:pt x="742" y="249"/>
                </a:lnTo>
                <a:lnTo>
                  <a:pt x="743" y="249"/>
                </a:lnTo>
                <a:lnTo>
                  <a:pt x="744" y="198"/>
                </a:lnTo>
                <a:lnTo>
                  <a:pt x="745" y="198"/>
                </a:lnTo>
                <a:lnTo>
                  <a:pt x="745" y="249"/>
                </a:lnTo>
                <a:lnTo>
                  <a:pt x="746" y="198"/>
                </a:lnTo>
                <a:lnTo>
                  <a:pt x="747" y="198"/>
                </a:lnTo>
                <a:lnTo>
                  <a:pt x="748" y="198"/>
                </a:lnTo>
                <a:lnTo>
                  <a:pt x="748" y="249"/>
                </a:lnTo>
                <a:lnTo>
                  <a:pt x="749" y="198"/>
                </a:lnTo>
                <a:lnTo>
                  <a:pt x="750" y="198"/>
                </a:lnTo>
                <a:lnTo>
                  <a:pt x="750" y="198"/>
                </a:lnTo>
                <a:lnTo>
                  <a:pt x="751" y="249"/>
                </a:lnTo>
                <a:lnTo>
                  <a:pt x="752" y="298"/>
                </a:lnTo>
                <a:lnTo>
                  <a:pt x="753" y="248"/>
                </a:lnTo>
                <a:lnTo>
                  <a:pt x="753" y="298"/>
                </a:lnTo>
                <a:lnTo>
                  <a:pt x="754" y="248"/>
                </a:lnTo>
                <a:lnTo>
                  <a:pt x="755" y="248"/>
                </a:lnTo>
                <a:lnTo>
                  <a:pt x="756" y="248"/>
                </a:lnTo>
                <a:lnTo>
                  <a:pt x="756" y="348"/>
                </a:lnTo>
                <a:lnTo>
                  <a:pt x="757" y="448"/>
                </a:lnTo>
                <a:lnTo>
                  <a:pt x="758" y="297"/>
                </a:lnTo>
                <a:lnTo>
                  <a:pt x="759" y="348"/>
                </a:lnTo>
                <a:lnTo>
                  <a:pt x="759" y="447"/>
                </a:lnTo>
                <a:lnTo>
                  <a:pt x="760" y="447"/>
                </a:lnTo>
                <a:lnTo>
                  <a:pt x="761" y="347"/>
                </a:lnTo>
                <a:lnTo>
                  <a:pt x="762" y="397"/>
                </a:lnTo>
                <a:lnTo>
                  <a:pt x="762" y="447"/>
                </a:lnTo>
                <a:lnTo>
                  <a:pt x="763" y="397"/>
                </a:lnTo>
                <a:lnTo>
                  <a:pt x="764" y="447"/>
                </a:lnTo>
                <a:lnTo>
                  <a:pt x="764" y="397"/>
                </a:lnTo>
                <a:lnTo>
                  <a:pt x="765" y="496"/>
                </a:lnTo>
                <a:lnTo>
                  <a:pt x="766" y="547"/>
                </a:lnTo>
                <a:lnTo>
                  <a:pt x="767" y="496"/>
                </a:lnTo>
                <a:lnTo>
                  <a:pt x="767" y="446"/>
                </a:lnTo>
                <a:lnTo>
                  <a:pt x="768" y="446"/>
                </a:lnTo>
                <a:lnTo>
                  <a:pt x="769" y="396"/>
                </a:lnTo>
                <a:lnTo>
                  <a:pt x="770" y="546"/>
                </a:lnTo>
                <a:lnTo>
                  <a:pt x="770" y="496"/>
                </a:lnTo>
                <a:lnTo>
                  <a:pt x="771" y="546"/>
                </a:lnTo>
                <a:lnTo>
                  <a:pt x="772" y="546"/>
                </a:lnTo>
                <a:lnTo>
                  <a:pt x="773" y="496"/>
                </a:lnTo>
                <a:lnTo>
                  <a:pt x="773" y="496"/>
                </a:lnTo>
                <a:lnTo>
                  <a:pt x="774" y="496"/>
                </a:lnTo>
                <a:lnTo>
                  <a:pt x="775" y="446"/>
                </a:lnTo>
                <a:lnTo>
                  <a:pt x="776" y="496"/>
                </a:lnTo>
                <a:lnTo>
                  <a:pt x="776" y="496"/>
                </a:lnTo>
                <a:lnTo>
                  <a:pt x="777" y="496"/>
                </a:lnTo>
                <a:lnTo>
                  <a:pt x="778" y="496"/>
                </a:lnTo>
                <a:lnTo>
                  <a:pt x="778" y="496"/>
                </a:lnTo>
                <a:lnTo>
                  <a:pt x="779" y="496"/>
                </a:lnTo>
                <a:lnTo>
                  <a:pt x="780" y="496"/>
                </a:lnTo>
                <a:lnTo>
                  <a:pt x="781" y="546"/>
                </a:lnTo>
                <a:lnTo>
                  <a:pt x="781" y="496"/>
                </a:lnTo>
                <a:lnTo>
                  <a:pt x="782" y="546"/>
                </a:lnTo>
                <a:lnTo>
                  <a:pt x="783" y="546"/>
                </a:lnTo>
                <a:lnTo>
                  <a:pt x="784" y="496"/>
                </a:lnTo>
                <a:lnTo>
                  <a:pt x="784" y="496"/>
                </a:lnTo>
                <a:lnTo>
                  <a:pt x="785" y="496"/>
                </a:lnTo>
                <a:lnTo>
                  <a:pt x="786" y="446"/>
                </a:lnTo>
                <a:lnTo>
                  <a:pt x="787" y="446"/>
                </a:lnTo>
                <a:lnTo>
                  <a:pt x="787" y="496"/>
                </a:lnTo>
                <a:lnTo>
                  <a:pt x="788" y="446"/>
                </a:lnTo>
                <a:lnTo>
                  <a:pt x="789" y="396"/>
                </a:lnTo>
                <a:lnTo>
                  <a:pt x="790" y="396"/>
                </a:lnTo>
                <a:lnTo>
                  <a:pt x="790" y="496"/>
                </a:lnTo>
                <a:lnTo>
                  <a:pt x="791" y="396"/>
                </a:lnTo>
                <a:lnTo>
                  <a:pt x="792" y="397"/>
                </a:lnTo>
                <a:lnTo>
                  <a:pt x="792" y="447"/>
                </a:lnTo>
                <a:lnTo>
                  <a:pt x="793" y="447"/>
                </a:lnTo>
                <a:lnTo>
                  <a:pt x="794" y="397"/>
                </a:lnTo>
                <a:lnTo>
                  <a:pt x="795" y="397"/>
                </a:lnTo>
                <a:lnTo>
                  <a:pt x="795" y="397"/>
                </a:lnTo>
                <a:lnTo>
                  <a:pt x="796" y="447"/>
                </a:lnTo>
                <a:lnTo>
                  <a:pt x="797" y="347"/>
                </a:lnTo>
                <a:lnTo>
                  <a:pt x="798" y="347"/>
                </a:lnTo>
                <a:lnTo>
                  <a:pt x="798" y="297"/>
                </a:lnTo>
                <a:lnTo>
                  <a:pt x="799" y="347"/>
                </a:lnTo>
                <a:lnTo>
                  <a:pt x="800" y="297"/>
                </a:lnTo>
                <a:lnTo>
                  <a:pt x="801" y="297"/>
                </a:lnTo>
                <a:lnTo>
                  <a:pt x="801" y="297"/>
                </a:lnTo>
                <a:lnTo>
                  <a:pt x="802" y="297"/>
                </a:lnTo>
                <a:lnTo>
                  <a:pt x="803" y="297"/>
                </a:lnTo>
                <a:lnTo>
                  <a:pt x="804" y="348"/>
                </a:lnTo>
                <a:lnTo>
                  <a:pt x="804" y="297"/>
                </a:lnTo>
                <a:lnTo>
                  <a:pt x="805" y="298"/>
                </a:lnTo>
                <a:lnTo>
                  <a:pt x="806" y="248"/>
                </a:lnTo>
                <a:lnTo>
                  <a:pt x="806" y="298"/>
                </a:lnTo>
                <a:lnTo>
                  <a:pt x="807" y="298"/>
                </a:lnTo>
                <a:lnTo>
                  <a:pt x="808" y="249"/>
                </a:lnTo>
                <a:lnTo>
                  <a:pt x="809" y="298"/>
                </a:lnTo>
                <a:lnTo>
                  <a:pt x="809" y="198"/>
                </a:lnTo>
                <a:lnTo>
                  <a:pt x="810" y="198"/>
                </a:lnTo>
                <a:lnTo>
                  <a:pt x="811" y="249"/>
                </a:lnTo>
                <a:lnTo>
                  <a:pt x="812" y="299"/>
                </a:lnTo>
                <a:lnTo>
                  <a:pt x="812" y="249"/>
                </a:lnTo>
                <a:lnTo>
                  <a:pt x="813" y="198"/>
                </a:lnTo>
                <a:lnTo>
                  <a:pt x="814" y="198"/>
                </a:lnTo>
                <a:lnTo>
                  <a:pt x="815" y="149"/>
                </a:lnTo>
                <a:lnTo>
                  <a:pt x="815" y="199"/>
                </a:lnTo>
                <a:lnTo>
                  <a:pt x="816" y="199"/>
                </a:lnTo>
                <a:lnTo>
                  <a:pt x="817" y="249"/>
                </a:lnTo>
                <a:lnTo>
                  <a:pt x="818" y="199"/>
                </a:lnTo>
                <a:lnTo>
                  <a:pt x="818" y="199"/>
                </a:lnTo>
                <a:lnTo>
                  <a:pt x="819" y="198"/>
                </a:lnTo>
                <a:lnTo>
                  <a:pt x="820" y="299"/>
                </a:lnTo>
                <a:lnTo>
                  <a:pt x="820" y="198"/>
                </a:lnTo>
                <a:lnTo>
                  <a:pt x="821" y="299"/>
                </a:lnTo>
                <a:lnTo>
                  <a:pt x="822" y="249"/>
                </a:lnTo>
                <a:lnTo>
                  <a:pt x="823" y="299"/>
                </a:lnTo>
                <a:lnTo>
                  <a:pt x="823" y="299"/>
                </a:lnTo>
                <a:lnTo>
                  <a:pt x="824" y="249"/>
                </a:lnTo>
                <a:lnTo>
                  <a:pt x="825" y="348"/>
                </a:lnTo>
                <a:lnTo>
                  <a:pt x="826" y="399"/>
                </a:lnTo>
                <a:lnTo>
                  <a:pt x="826" y="348"/>
                </a:lnTo>
                <a:lnTo>
                  <a:pt x="827" y="248"/>
                </a:lnTo>
                <a:lnTo>
                  <a:pt x="828" y="398"/>
                </a:lnTo>
                <a:lnTo>
                  <a:pt x="829" y="448"/>
                </a:lnTo>
                <a:lnTo>
                  <a:pt x="829" y="398"/>
                </a:lnTo>
                <a:lnTo>
                  <a:pt x="830" y="447"/>
                </a:lnTo>
                <a:lnTo>
                  <a:pt x="831" y="347"/>
                </a:lnTo>
                <a:lnTo>
                  <a:pt x="832" y="447"/>
                </a:lnTo>
                <a:lnTo>
                  <a:pt x="832" y="447"/>
                </a:lnTo>
                <a:lnTo>
                  <a:pt x="833" y="447"/>
                </a:lnTo>
                <a:lnTo>
                  <a:pt x="834" y="497"/>
                </a:lnTo>
                <a:lnTo>
                  <a:pt x="834" y="447"/>
                </a:lnTo>
                <a:lnTo>
                  <a:pt x="835" y="547"/>
                </a:lnTo>
                <a:lnTo>
                  <a:pt x="836" y="447"/>
                </a:lnTo>
                <a:lnTo>
                  <a:pt x="837" y="547"/>
                </a:lnTo>
                <a:lnTo>
                  <a:pt x="837" y="447"/>
                </a:lnTo>
                <a:lnTo>
                  <a:pt x="838" y="547"/>
                </a:lnTo>
                <a:lnTo>
                  <a:pt x="839" y="446"/>
                </a:lnTo>
                <a:lnTo>
                  <a:pt x="840" y="496"/>
                </a:lnTo>
                <a:lnTo>
                  <a:pt x="840" y="597"/>
                </a:lnTo>
                <a:lnTo>
                  <a:pt x="841" y="647"/>
                </a:lnTo>
                <a:lnTo>
                  <a:pt x="842" y="546"/>
                </a:lnTo>
                <a:lnTo>
                  <a:pt x="843" y="496"/>
                </a:lnTo>
                <a:lnTo>
                  <a:pt x="843" y="546"/>
                </a:lnTo>
                <a:lnTo>
                  <a:pt x="844" y="596"/>
                </a:lnTo>
                <a:lnTo>
                  <a:pt x="845" y="647"/>
                </a:lnTo>
                <a:lnTo>
                  <a:pt x="846" y="546"/>
                </a:lnTo>
                <a:lnTo>
                  <a:pt x="846" y="596"/>
                </a:lnTo>
                <a:lnTo>
                  <a:pt x="847" y="496"/>
                </a:lnTo>
                <a:lnTo>
                  <a:pt x="848" y="496"/>
                </a:lnTo>
                <a:lnTo>
                  <a:pt x="848" y="496"/>
                </a:lnTo>
                <a:lnTo>
                  <a:pt x="849" y="546"/>
                </a:lnTo>
                <a:lnTo>
                  <a:pt x="850" y="496"/>
                </a:lnTo>
                <a:lnTo>
                  <a:pt x="851" y="496"/>
                </a:lnTo>
                <a:lnTo>
                  <a:pt x="851" y="546"/>
                </a:lnTo>
                <a:lnTo>
                  <a:pt x="852" y="647"/>
                </a:lnTo>
                <a:lnTo>
                  <a:pt x="853" y="496"/>
                </a:lnTo>
                <a:lnTo>
                  <a:pt x="854" y="446"/>
                </a:lnTo>
                <a:lnTo>
                  <a:pt x="854" y="597"/>
                </a:lnTo>
                <a:lnTo>
                  <a:pt x="855" y="446"/>
                </a:lnTo>
                <a:lnTo>
                  <a:pt x="856" y="496"/>
                </a:lnTo>
                <a:lnTo>
                  <a:pt x="857" y="547"/>
                </a:lnTo>
                <a:lnTo>
                  <a:pt x="857" y="597"/>
                </a:lnTo>
                <a:lnTo>
                  <a:pt x="858" y="547"/>
                </a:lnTo>
                <a:lnTo>
                  <a:pt x="859" y="496"/>
                </a:lnTo>
                <a:lnTo>
                  <a:pt x="860" y="446"/>
                </a:lnTo>
                <a:lnTo>
                  <a:pt x="860" y="547"/>
                </a:lnTo>
                <a:lnTo>
                  <a:pt x="861" y="397"/>
                </a:lnTo>
                <a:lnTo>
                  <a:pt x="862" y="447"/>
                </a:lnTo>
                <a:lnTo>
                  <a:pt x="862" y="447"/>
                </a:lnTo>
                <a:lnTo>
                  <a:pt x="863" y="547"/>
                </a:lnTo>
                <a:lnTo>
                  <a:pt x="864" y="397"/>
                </a:lnTo>
                <a:lnTo>
                  <a:pt x="865" y="498"/>
                </a:lnTo>
                <a:lnTo>
                  <a:pt x="865" y="397"/>
                </a:lnTo>
                <a:lnTo>
                  <a:pt x="866" y="397"/>
                </a:lnTo>
                <a:lnTo>
                  <a:pt x="867" y="397"/>
                </a:lnTo>
                <a:lnTo>
                  <a:pt x="868" y="297"/>
                </a:lnTo>
                <a:lnTo>
                  <a:pt x="869" y="398"/>
                </a:lnTo>
                <a:lnTo>
                  <a:pt x="869" y="348"/>
                </a:lnTo>
                <a:lnTo>
                  <a:pt x="870" y="297"/>
                </a:lnTo>
                <a:lnTo>
                  <a:pt x="871" y="298"/>
                </a:lnTo>
                <a:lnTo>
                  <a:pt x="872" y="298"/>
                </a:lnTo>
                <a:lnTo>
                  <a:pt x="872" y="248"/>
                </a:lnTo>
                <a:lnTo>
                  <a:pt x="873" y="399"/>
                </a:lnTo>
                <a:lnTo>
                  <a:pt x="874" y="298"/>
                </a:lnTo>
                <a:lnTo>
                  <a:pt x="874" y="248"/>
                </a:lnTo>
                <a:lnTo>
                  <a:pt x="875" y="298"/>
                </a:lnTo>
                <a:lnTo>
                  <a:pt x="876" y="349"/>
                </a:lnTo>
                <a:lnTo>
                  <a:pt x="877" y="299"/>
                </a:lnTo>
                <a:lnTo>
                  <a:pt x="877" y="198"/>
                </a:lnTo>
                <a:lnTo>
                  <a:pt x="878" y="349"/>
                </a:lnTo>
                <a:lnTo>
                  <a:pt x="879" y="249"/>
                </a:lnTo>
                <a:lnTo>
                  <a:pt x="880" y="199"/>
                </a:lnTo>
                <a:lnTo>
                  <a:pt x="880" y="299"/>
                </a:lnTo>
                <a:lnTo>
                  <a:pt x="881" y="249"/>
                </a:lnTo>
                <a:lnTo>
                  <a:pt x="882" y="149"/>
                </a:lnTo>
                <a:lnTo>
                  <a:pt x="883" y="199"/>
                </a:lnTo>
                <a:lnTo>
                  <a:pt x="883" y="149"/>
                </a:lnTo>
                <a:lnTo>
                  <a:pt x="884" y="249"/>
                </a:lnTo>
                <a:lnTo>
                  <a:pt x="885" y="199"/>
                </a:lnTo>
                <a:lnTo>
                  <a:pt x="886" y="199"/>
                </a:lnTo>
                <a:lnTo>
                  <a:pt x="886" y="249"/>
                </a:lnTo>
                <a:lnTo>
                  <a:pt x="887" y="249"/>
                </a:lnTo>
                <a:lnTo>
                  <a:pt x="888" y="249"/>
                </a:lnTo>
                <a:lnTo>
                  <a:pt x="888" y="198"/>
                </a:lnTo>
                <a:lnTo>
                  <a:pt x="889" y="249"/>
                </a:lnTo>
                <a:lnTo>
                  <a:pt x="890" y="299"/>
                </a:lnTo>
                <a:lnTo>
                  <a:pt x="891" y="299"/>
                </a:lnTo>
                <a:lnTo>
                  <a:pt x="891" y="299"/>
                </a:lnTo>
                <a:lnTo>
                  <a:pt x="892" y="299"/>
                </a:lnTo>
                <a:lnTo>
                  <a:pt x="893" y="348"/>
                </a:lnTo>
                <a:lnTo>
                  <a:pt x="894" y="248"/>
                </a:lnTo>
                <a:lnTo>
                  <a:pt x="894" y="348"/>
                </a:lnTo>
                <a:lnTo>
                  <a:pt x="895" y="399"/>
                </a:lnTo>
                <a:lnTo>
                  <a:pt x="896" y="297"/>
                </a:lnTo>
                <a:lnTo>
                  <a:pt x="897" y="448"/>
                </a:lnTo>
                <a:lnTo>
                  <a:pt x="897" y="448"/>
                </a:lnTo>
                <a:lnTo>
                  <a:pt x="898" y="398"/>
                </a:lnTo>
                <a:lnTo>
                  <a:pt x="899" y="498"/>
                </a:lnTo>
                <a:lnTo>
                  <a:pt x="900" y="447"/>
                </a:lnTo>
                <a:lnTo>
                  <a:pt x="900" y="447"/>
                </a:lnTo>
                <a:lnTo>
                  <a:pt x="901" y="497"/>
                </a:lnTo>
                <a:lnTo>
                  <a:pt x="902" y="447"/>
                </a:lnTo>
                <a:lnTo>
                  <a:pt x="902" y="547"/>
                </a:lnTo>
                <a:lnTo>
                  <a:pt x="903" y="497"/>
                </a:lnTo>
                <a:lnTo>
                  <a:pt x="904" y="447"/>
                </a:lnTo>
                <a:lnTo>
                  <a:pt x="905" y="597"/>
                </a:lnTo>
                <a:lnTo>
                  <a:pt x="905" y="547"/>
                </a:lnTo>
                <a:lnTo>
                  <a:pt x="906" y="597"/>
                </a:lnTo>
                <a:lnTo>
                  <a:pt x="907" y="496"/>
                </a:lnTo>
                <a:lnTo>
                  <a:pt x="908" y="597"/>
                </a:lnTo>
                <a:lnTo>
                  <a:pt x="908" y="496"/>
                </a:lnTo>
                <a:lnTo>
                  <a:pt x="909" y="596"/>
                </a:lnTo>
                <a:lnTo>
                  <a:pt x="910" y="596"/>
                </a:lnTo>
                <a:lnTo>
                  <a:pt x="911" y="647"/>
                </a:lnTo>
                <a:lnTo>
                  <a:pt x="911" y="596"/>
                </a:lnTo>
                <a:lnTo>
                  <a:pt x="912" y="647"/>
                </a:lnTo>
                <a:lnTo>
                  <a:pt x="913" y="747"/>
                </a:lnTo>
                <a:lnTo>
                  <a:pt x="914" y="546"/>
                </a:lnTo>
                <a:lnTo>
                  <a:pt x="914" y="546"/>
                </a:lnTo>
                <a:lnTo>
                  <a:pt x="915" y="496"/>
                </a:lnTo>
                <a:lnTo>
                  <a:pt x="916" y="546"/>
                </a:lnTo>
                <a:lnTo>
                  <a:pt x="916" y="647"/>
                </a:lnTo>
                <a:lnTo>
                  <a:pt x="917" y="496"/>
                </a:lnTo>
                <a:lnTo>
                  <a:pt x="918" y="546"/>
                </a:lnTo>
                <a:lnTo>
                  <a:pt x="919" y="546"/>
                </a:lnTo>
                <a:lnTo>
                  <a:pt x="919" y="496"/>
                </a:lnTo>
                <a:lnTo>
                  <a:pt x="920" y="546"/>
                </a:lnTo>
                <a:lnTo>
                  <a:pt x="921" y="596"/>
                </a:lnTo>
                <a:lnTo>
                  <a:pt x="922" y="496"/>
                </a:lnTo>
                <a:lnTo>
                  <a:pt x="922" y="596"/>
                </a:lnTo>
                <a:lnTo>
                  <a:pt x="923" y="546"/>
                </a:lnTo>
                <a:lnTo>
                  <a:pt x="924" y="496"/>
                </a:lnTo>
                <a:lnTo>
                  <a:pt x="925" y="446"/>
                </a:lnTo>
                <a:lnTo>
                  <a:pt x="925" y="496"/>
                </a:lnTo>
                <a:lnTo>
                  <a:pt x="926" y="496"/>
                </a:lnTo>
                <a:lnTo>
                  <a:pt x="927" y="496"/>
                </a:lnTo>
                <a:lnTo>
                  <a:pt x="928" y="547"/>
                </a:lnTo>
                <a:lnTo>
                  <a:pt x="928" y="397"/>
                </a:lnTo>
                <a:lnTo>
                  <a:pt x="929" y="447"/>
                </a:lnTo>
                <a:lnTo>
                  <a:pt x="930" y="447"/>
                </a:lnTo>
                <a:lnTo>
                  <a:pt x="930" y="497"/>
                </a:lnTo>
                <a:lnTo>
                  <a:pt x="931" y="397"/>
                </a:lnTo>
                <a:lnTo>
                  <a:pt x="932" y="397"/>
                </a:lnTo>
                <a:lnTo>
                  <a:pt x="933" y="447"/>
                </a:lnTo>
                <a:lnTo>
                  <a:pt x="933" y="347"/>
                </a:lnTo>
                <a:lnTo>
                  <a:pt x="934" y="447"/>
                </a:lnTo>
                <a:lnTo>
                  <a:pt x="935" y="397"/>
                </a:lnTo>
                <a:lnTo>
                  <a:pt x="936" y="297"/>
                </a:lnTo>
                <a:lnTo>
                  <a:pt x="936" y="348"/>
                </a:lnTo>
                <a:lnTo>
                  <a:pt x="937" y="348"/>
                </a:lnTo>
                <a:lnTo>
                  <a:pt x="938" y="348"/>
                </a:lnTo>
                <a:lnTo>
                  <a:pt x="939" y="298"/>
                </a:lnTo>
                <a:lnTo>
                  <a:pt x="939" y="298"/>
                </a:lnTo>
                <a:lnTo>
                  <a:pt x="940" y="298"/>
                </a:lnTo>
                <a:lnTo>
                  <a:pt x="941" y="399"/>
                </a:lnTo>
                <a:lnTo>
                  <a:pt x="942" y="298"/>
                </a:lnTo>
                <a:lnTo>
                  <a:pt x="942" y="249"/>
                </a:lnTo>
                <a:lnTo>
                  <a:pt x="943" y="249"/>
                </a:lnTo>
                <a:lnTo>
                  <a:pt x="944" y="249"/>
                </a:lnTo>
                <a:lnTo>
                  <a:pt x="944" y="249"/>
                </a:lnTo>
                <a:lnTo>
                  <a:pt x="945" y="249"/>
                </a:lnTo>
                <a:lnTo>
                  <a:pt x="946" y="299"/>
                </a:lnTo>
                <a:lnTo>
                  <a:pt x="947" y="299"/>
                </a:lnTo>
                <a:lnTo>
                  <a:pt x="947" y="249"/>
                </a:lnTo>
                <a:lnTo>
                  <a:pt x="948" y="249"/>
                </a:lnTo>
                <a:lnTo>
                  <a:pt x="949" y="249"/>
                </a:lnTo>
                <a:lnTo>
                  <a:pt x="950" y="249"/>
                </a:lnTo>
                <a:lnTo>
                  <a:pt x="950" y="299"/>
                </a:lnTo>
                <a:lnTo>
                  <a:pt x="951" y="249"/>
                </a:lnTo>
                <a:lnTo>
                  <a:pt x="952" y="299"/>
                </a:lnTo>
                <a:lnTo>
                  <a:pt x="953" y="299"/>
                </a:lnTo>
                <a:lnTo>
                  <a:pt x="953" y="299"/>
                </a:lnTo>
                <a:lnTo>
                  <a:pt x="954" y="299"/>
                </a:lnTo>
                <a:lnTo>
                  <a:pt x="955" y="249"/>
                </a:lnTo>
                <a:lnTo>
                  <a:pt x="956" y="299"/>
                </a:lnTo>
                <a:lnTo>
                  <a:pt x="956" y="198"/>
                </a:lnTo>
                <a:lnTo>
                  <a:pt x="957" y="299"/>
                </a:lnTo>
                <a:lnTo>
                  <a:pt x="958" y="348"/>
                </a:lnTo>
                <a:lnTo>
                  <a:pt x="958" y="298"/>
                </a:lnTo>
                <a:lnTo>
                  <a:pt x="959" y="298"/>
                </a:lnTo>
                <a:lnTo>
                  <a:pt x="960" y="298"/>
                </a:lnTo>
                <a:lnTo>
                  <a:pt x="961" y="297"/>
                </a:lnTo>
                <a:lnTo>
                  <a:pt x="961" y="448"/>
                </a:lnTo>
                <a:lnTo>
                  <a:pt x="962" y="448"/>
                </a:lnTo>
                <a:lnTo>
                  <a:pt x="963" y="498"/>
                </a:lnTo>
                <a:lnTo>
                  <a:pt x="964" y="347"/>
                </a:lnTo>
                <a:lnTo>
                  <a:pt x="964" y="447"/>
                </a:lnTo>
                <a:lnTo>
                  <a:pt x="965" y="447"/>
                </a:lnTo>
                <a:lnTo>
                  <a:pt x="966" y="447"/>
                </a:lnTo>
                <a:lnTo>
                  <a:pt x="967" y="447"/>
                </a:lnTo>
                <a:lnTo>
                  <a:pt x="967" y="447"/>
                </a:lnTo>
                <a:lnTo>
                  <a:pt x="968" y="547"/>
                </a:lnTo>
                <a:lnTo>
                  <a:pt x="969" y="496"/>
                </a:lnTo>
                <a:lnTo>
                  <a:pt x="970" y="496"/>
                </a:lnTo>
                <a:lnTo>
                  <a:pt x="970" y="597"/>
                </a:lnTo>
                <a:lnTo>
                  <a:pt x="971" y="496"/>
                </a:lnTo>
                <a:lnTo>
                  <a:pt x="972" y="597"/>
                </a:lnTo>
                <a:lnTo>
                  <a:pt x="972" y="596"/>
                </a:lnTo>
                <a:lnTo>
                  <a:pt x="973" y="546"/>
                </a:lnTo>
                <a:lnTo>
                  <a:pt x="974" y="647"/>
                </a:lnTo>
                <a:lnTo>
                  <a:pt x="975" y="546"/>
                </a:lnTo>
                <a:lnTo>
                  <a:pt x="975" y="546"/>
                </a:lnTo>
                <a:lnTo>
                  <a:pt x="976" y="546"/>
                </a:lnTo>
                <a:lnTo>
                  <a:pt x="977" y="546"/>
                </a:lnTo>
                <a:lnTo>
                  <a:pt x="978" y="596"/>
                </a:lnTo>
                <a:lnTo>
                  <a:pt x="978" y="496"/>
                </a:lnTo>
                <a:lnTo>
                  <a:pt x="979" y="496"/>
                </a:lnTo>
                <a:lnTo>
                  <a:pt x="980" y="496"/>
                </a:lnTo>
                <a:lnTo>
                  <a:pt x="981" y="496"/>
                </a:lnTo>
                <a:lnTo>
                  <a:pt x="981" y="496"/>
                </a:lnTo>
                <a:lnTo>
                  <a:pt x="982" y="496"/>
                </a:lnTo>
                <a:lnTo>
                  <a:pt x="983" y="546"/>
                </a:lnTo>
                <a:lnTo>
                  <a:pt x="984" y="546"/>
                </a:lnTo>
                <a:lnTo>
                  <a:pt x="984" y="496"/>
                </a:lnTo>
                <a:lnTo>
                  <a:pt x="985" y="496"/>
                </a:lnTo>
                <a:lnTo>
                  <a:pt x="986" y="496"/>
                </a:lnTo>
                <a:lnTo>
                  <a:pt x="986" y="496"/>
                </a:lnTo>
                <a:lnTo>
                  <a:pt x="987" y="496"/>
                </a:lnTo>
                <a:lnTo>
                  <a:pt x="988" y="546"/>
                </a:lnTo>
                <a:lnTo>
                  <a:pt x="989" y="546"/>
                </a:lnTo>
                <a:lnTo>
                  <a:pt x="989" y="446"/>
                </a:lnTo>
                <a:lnTo>
                  <a:pt x="990" y="446"/>
                </a:lnTo>
                <a:lnTo>
                  <a:pt x="991" y="496"/>
                </a:lnTo>
                <a:lnTo>
                  <a:pt x="992" y="446"/>
                </a:lnTo>
                <a:lnTo>
                  <a:pt x="992" y="496"/>
                </a:lnTo>
                <a:lnTo>
                  <a:pt x="993" y="496"/>
                </a:lnTo>
                <a:lnTo>
                  <a:pt x="994" y="597"/>
                </a:lnTo>
                <a:lnTo>
                  <a:pt x="995" y="397"/>
                </a:lnTo>
                <a:lnTo>
                  <a:pt x="995" y="397"/>
                </a:lnTo>
                <a:lnTo>
                  <a:pt x="996" y="547"/>
                </a:lnTo>
                <a:lnTo>
                  <a:pt x="997" y="397"/>
                </a:lnTo>
                <a:lnTo>
                  <a:pt x="998" y="447"/>
                </a:lnTo>
                <a:lnTo>
                  <a:pt x="998" y="397"/>
                </a:lnTo>
                <a:lnTo>
                  <a:pt x="999" y="347"/>
                </a:lnTo>
                <a:lnTo>
                  <a:pt x="1000" y="397"/>
                </a:lnTo>
                <a:lnTo>
                  <a:pt x="1000" y="347"/>
                </a:lnTo>
                <a:lnTo>
                  <a:pt x="1001" y="347"/>
                </a:lnTo>
                <a:lnTo>
                  <a:pt x="1002" y="348"/>
                </a:lnTo>
                <a:lnTo>
                  <a:pt x="1003" y="297"/>
                </a:lnTo>
                <a:lnTo>
                  <a:pt x="1003" y="348"/>
                </a:lnTo>
                <a:lnTo>
                  <a:pt x="1004" y="398"/>
                </a:lnTo>
                <a:lnTo>
                  <a:pt x="1005" y="297"/>
                </a:lnTo>
                <a:lnTo>
                  <a:pt x="1006" y="348"/>
                </a:lnTo>
                <a:lnTo>
                  <a:pt x="1006" y="248"/>
                </a:lnTo>
                <a:lnTo>
                  <a:pt x="1007" y="399"/>
                </a:lnTo>
                <a:lnTo>
                  <a:pt x="1008" y="298"/>
                </a:lnTo>
                <a:lnTo>
                  <a:pt x="1009" y="298"/>
                </a:lnTo>
                <a:lnTo>
                  <a:pt x="1009" y="298"/>
                </a:lnTo>
                <a:lnTo>
                  <a:pt x="1010" y="249"/>
                </a:lnTo>
                <a:lnTo>
                  <a:pt x="1011" y="249"/>
                </a:lnTo>
                <a:lnTo>
                  <a:pt x="1012" y="198"/>
                </a:lnTo>
                <a:lnTo>
                  <a:pt x="1012" y="249"/>
                </a:lnTo>
                <a:lnTo>
                  <a:pt x="1013" y="249"/>
                </a:lnTo>
                <a:lnTo>
                  <a:pt x="1014" y="198"/>
                </a:lnTo>
                <a:lnTo>
                  <a:pt x="1014" y="198"/>
                </a:lnTo>
                <a:lnTo>
                  <a:pt x="1015" y="198"/>
                </a:lnTo>
                <a:lnTo>
                  <a:pt x="1016" y="249"/>
                </a:lnTo>
                <a:lnTo>
                  <a:pt x="1017" y="299"/>
                </a:lnTo>
                <a:lnTo>
                  <a:pt x="1017" y="299"/>
                </a:lnTo>
                <a:lnTo>
                  <a:pt x="1018" y="249"/>
                </a:lnTo>
                <a:lnTo>
                  <a:pt x="1019" y="299"/>
                </a:lnTo>
                <a:lnTo>
                  <a:pt x="1020" y="249"/>
                </a:lnTo>
                <a:lnTo>
                  <a:pt x="1020" y="299"/>
                </a:lnTo>
                <a:lnTo>
                  <a:pt x="1021" y="248"/>
                </a:lnTo>
                <a:lnTo>
                  <a:pt x="1022" y="249"/>
                </a:lnTo>
                <a:lnTo>
                  <a:pt x="1023" y="348"/>
                </a:lnTo>
                <a:lnTo>
                  <a:pt x="1023" y="248"/>
                </a:lnTo>
                <a:lnTo>
                  <a:pt x="1024" y="248"/>
                </a:lnTo>
                <a:lnTo>
                  <a:pt x="1025" y="348"/>
                </a:lnTo>
                <a:lnTo>
                  <a:pt x="1026" y="448"/>
                </a:lnTo>
                <a:lnTo>
                  <a:pt x="1026" y="398"/>
                </a:lnTo>
                <a:lnTo>
                  <a:pt x="1027" y="398"/>
                </a:lnTo>
                <a:lnTo>
                  <a:pt x="1028" y="397"/>
                </a:lnTo>
                <a:lnTo>
                  <a:pt x="1028" y="447"/>
                </a:lnTo>
                <a:lnTo>
                  <a:pt x="1029" y="397"/>
                </a:lnTo>
                <a:lnTo>
                  <a:pt x="1030" y="497"/>
                </a:lnTo>
                <a:lnTo>
                  <a:pt x="1031" y="447"/>
                </a:lnTo>
                <a:lnTo>
                  <a:pt x="1031" y="447"/>
                </a:lnTo>
                <a:lnTo>
                  <a:pt x="1032" y="447"/>
                </a:lnTo>
                <a:lnTo>
                  <a:pt x="1033" y="547"/>
                </a:lnTo>
                <a:lnTo>
                  <a:pt x="1034" y="397"/>
                </a:lnTo>
                <a:lnTo>
                  <a:pt x="1034" y="547"/>
                </a:lnTo>
                <a:lnTo>
                  <a:pt x="1035" y="496"/>
                </a:lnTo>
                <a:lnTo>
                  <a:pt x="1036" y="496"/>
                </a:lnTo>
                <a:lnTo>
                  <a:pt x="1037" y="446"/>
                </a:lnTo>
                <a:lnTo>
                  <a:pt x="1037" y="496"/>
                </a:lnTo>
                <a:lnTo>
                  <a:pt x="1038" y="546"/>
                </a:lnTo>
                <a:lnTo>
                  <a:pt x="1039" y="546"/>
                </a:lnTo>
                <a:lnTo>
                  <a:pt x="1040" y="496"/>
                </a:lnTo>
                <a:lnTo>
                  <a:pt x="1040" y="546"/>
                </a:lnTo>
                <a:lnTo>
                  <a:pt x="1041" y="496"/>
                </a:lnTo>
                <a:lnTo>
                  <a:pt x="1042" y="546"/>
                </a:lnTo>
                <a:lnTo>
                  <a:pt x="1042" y="496"/>
                </a:lnTo>
                <a:lnTo>
                  <a:pt x="1043" y="596"/>
                </a:lnTo>
                <a:lnTo>
                  <a:pt x="1044" y="596"/>
                </a:lnTo>
                <a:lnTo>
                  <a:pt x="1045" y="647"/>
                </a:lnTo>
                <a:lnTo>
                  <a:pt x="1045" y="596"/>
                </a:lnTo>
                <a:lnTo>
                  <a:pt x="1046" y="596"/>
                </a:lnTo>
                <a:lnTo>
                  <a:pt x="1047" y="596"/>
                </a:lnTo>
                <a:lnTo>
                  <a:pt x="1048" y="596"/>
                </a:lnTo>
                <a:lnTo>
                  <a:pt x="1048" y="596"/>
                </a:lnTo>
                <a:lnTo>
                  <a:pt x="1049" y="496"/>
                </a:lnTo>
                <a:lnTo>
                  <a:pt x="1050" y="496"/>
                </a:lnTo>
                <a:lnTo>
                  <a:pt x="1051" y="596"/>
                </a:lnTo>
                <a:lnTo>
                  <a:pt x="1051" y="446"/>
                </a:lnTo>
                <a:lnTo>
                  <a:pt x="1052" y="496"/>
                </a:lnTo>
                <a:lnTo>
                  <a:pt x="1053" y="546"/>
                </a:lnTo>
                <a:lnTo>
                  <a:pt x="1054" y="496"/>
                </a:lnTo>
                <a:lnTo>
                  <a:pt x="1054" y="496"/>
                </a:lnTo>
                <a:lnTo>
                  <a:pt x="1055" y="496"/>
                </a:lnTo>
                <a:lnTo>
                  <a:pt x="1056" y="496"/>
                </a:lnTo>
                <a:lnTo>
                  <a:pt x="1056" y="496"/>
                </a:lnTo>
                <a:lnTo>
                  <a:pt x="1057" y="496"/>
                </a:lnTo>
                <a:lnTo>
                  <a:pt x="1058" y="546"/>
                </a:lnTo>
                <a:lnTo>
                  <a:pt x="1059" y="396"/>
                </a:lnTo>
                <a:lnTo>
                  <a:pt x="1059" y="446"/>
                </a:lnTo>
                <a:lnTo>
                  <a:pt x="1060" y="446"/>
                </a:lnTo>
                <a:lnTo>
                  <a:pt x="1061" y="446"/>
                </a:lnTo>
                <a:lnTo>
                  <a:pt x="1062" y="446"/>
                </a:lnTo>
                <a:lnTo>
                  <a:pt x="1062" y="446"/>
                </a:lnTo>
                <a:lnTo>
                  <a:pt x="1063" y="397"/>
                </a:lnTo>
                <a:lnTo>
                  <a:pt x="1064" y="447"/>
                </a:lnTo>
                <a:lnTo>
                  <a:pt x="1065" y="397"/>
                </a:lnTo>
                <a:lnTo>
                  <a:pt x="1065" y="296"/>
                </a:lnTo>
                <a:lnTo>
                  <a:pt x="1066" y="296"/>
                </a:lnTo>
                <a:lnTo>
                  <a:pt x="1067" y="447"/>
                </a:lnTo>
                <a:lnTo>
                  <a:pt x="1068" y="246"/>
                </a:lnTo>
                <a:lnTo>
                  <a:pt x="1068" y="447"/>
                </a:lnTo>
                <a:lnTo>
                  <a:pt x="1069" y="347"/>
                </a:lnTo>
                <a:lnTo>
                  <a:pt x="1070" y="347"/>
                </a:lnTo>
                <a:lnTo>
                  <a:pt x="1070" y="347"/>
                </a:lnTo>
                <a:lnTo>
                  <a:pt x="1071" y="447"/>
                </a:lnTo>
                <a:lnTo>
                  <a:pt x="1072" y="348"/>
                </a:lnTo>
                <a:lnTo>
                  <a:pt x="1073" y="297"/>
                </a:lnTo>
                <a:lnTo>
                  <a:pt x="1073" y="348"/>
                </a:lnTo>
                <a:lnTo>
                  <a:pt x="1074" y="297"/>
                </a:lnTo>
                <a:lnTo>
                  <a:pt x="1075" y="448"/>
                </a:lnTo>
                <a:lnTo>
                  <a:pt x="1076" y="248"/>
                </a:lnTo>
                <a:lnTo>
                  <a:pt x="1076" y="298"/>
                </a:lnTo>
                <a:lnTo>
                  <a:pt x="1077" y="298"/>
                </a:lnTo>
                <a:lnTo>
                  <a:pt x="1078" y="298"/>
                </a:lnTo>
                <a:lnTo>
                  <a:pt x="1079" y="248"/>
                </a:lnTo>
                <a:lnTo>
                  <a:pt x="1079" y="248"/>
                </a:lnTo>
                <a:lnTo>
                  <a:pt x="1080" y="298"/>
                </a:lnTo>
                <a:lnTo>
                  <a:pt x="1081" y="249"/>
                </a:lnTo>
                <a:lnTo>
                  <a:pt x="1082" y="249"/>
                </a:lnTo>
                <a:lnTo>
                  <a:pt x="1082" y="198"/>
                </a:lnTo>
                <a:lnTo>
                  <a:pt x="1083" y="249"/>
                </a:lnTo>
                <a:lnTo>
                  <a:pt x="1084" y="249"/>
                </a:lnTo>
                <a:lnTo>
                  <a:pt x="1084" y="198"/>
                </a:lnTo>
                <a:lnTo>
                  <a:pt x="1085" y="249"/>
                </a:lnTo>
                <a:lnTo>
                  <a:pt x="1086" y="249"/>
                </a:lnTo>
                <a:lnTo>
                  <a:pt x="1087" y="198"/>
                </a:lnTo>
                <a:lnTo>
                  <a:pt x="1087" y="299"/>
                </a:lnTo>
                <a:lnTo>
                  <a:pt x="1088" y="249"/>
                </a:lnTo>
                <a:lnTo>
                  <a:pt x="1089" y="249"/>
                </a:lnTo>
                <a:lnTo>
                  <a:pt x="1090" y="249"/>
                </a:lnTo>
                <a:lnTo>
                  <a:pt x="1090" y="249"/>
                </a:lnTo>
                <a:lnTo>
                  <a:pt x="1091" y="298"/>
                </a:lnTo>
                <a:lnTo>
                  <a:pt x="1092" y="248"/>
                </a:lnTo>
                <a:lnTo>
                  <a:pt x="1093" y="248"/>
                </a:lnTo>
                <a:lnTo>
                  <a:pt x="1093" y="298"/>
                </a:lnTo>
                <a:lnTo>
                  <a:pt x="1094" y="298"/>
                </a:lnTo>
                <a:lnTo>
                  <a:pt x="1095" y="448"/>
                </a:lnTo>
                <a:lnTo>
                  <a:pt x="1096" y="348"/>
                </a:lnTo>
                <a:lnTo>
                  <a:pt x="1096" y="348"/>
                </a:lnTo>
                <a:lnTo>
                  <a:pt x="1097" y="448"/>
                </a:lnTo>
                <a:lnTo>
                  <a:pt x="1098" y="447"/>
                </a:lnTo>
                <a:lnTo>
                  <a:pt x="1098" y="447"/>
                </a:lnTo>
                <a:lnTo>
                  <a:pt x="1099" y="397"/>
                </a:lnTo>
                <a:lnTo>
                  <a:pt x="1100" y="397"/>
                </a:lnTo>
                <a:lnTo>
                  <a:pt x="1101" y="447"/>
                </a:lnTo>
                <a:lnTo>
                  <a:pt x="1101" y="447"/>
                </a:lnTo>
                <a:lnTo>
                  <a:pt x="1102" y="397"/>
                </a:lnTo>
                <a:lnTo>
                  <a:pt x="1103" y="447"/>
                </a:lnTo>
                <a:lnTo>
                  <a:pt x="1104" y="446"/>
                </a:lnTo>
                <a:lnTo>
                  <a:pt x="1104" y="597"/>
                </a:lnTo>
                <a:lnTo>
                  <a:pt x="1105" y="547"/>
                </a:lnTo>
                <a:lnTo>
                  <a:pt x="1106" y="446"/>
                </a:lnTo>
                <a:lnTo>
                  <a:pt x="1107" y="496"/>
                </a:lnTo>
                <a:lnTo>
                  <a:pt x="1107" y="496"/>
                </a:lnTo>
                <a:lnTo>
                  <a:pt x="1108" y="546"/>
                </a:lnTo>
                <a:lnTo>
                  <a:pt x="1109" y="496"/>
                </a:lnTo>
                <a:lnTo>
                  <a:pt x="1110" y="496"/>
                </a:lnTo>
                <a:lnTo>
                  <a:pt x="1110" y="546"/>
                </a:lnTo>
                <a:lnTo>
                  <a:pt x="1111" y="546"/>
                </a:lnTo>
                <a:lnTo>
                  <a:pt x="1112" y="496"/>
                </a:lnTo>
                <a:lnTo>
                  <a:pt x="1112" y="546"/>
                </a:lnTo>
                <a:lnTo>
                  <a:pt x="1113" y="496"/>
                </a:lnTo>
                <a:lnTo>
                  <a:pt x="1114" y="546"/>
                </a:lnTo>
                <a:lnTo>
                  <a:pt x="1115" y="596"/>
                </a:lnTo>
                <a:lnTo>
                  <a:pt x="1115" y="596"/>
                </a:lnTo>
                <a:lnTo>
                  <a:pt x="1116" y="545"/>
                </a:lnTo>
                <a:lnTo>
                  <a:pt x="1117" y="496"/>
                </a:lnTo>
                <a:lnTo>
                  <a:pt x="1118" y="496"/>
                </a:lnTo>
                <a:lnTo>
                  <a:pt x="1118" y="546"/>
                </a:lnTo>
                <a:lnTo>
                  <a:pt x="1119" y="596"/>
                </a:lnTo>
                <a:lnTo>
                  <a:pt x="1120" y="496"/>
                </a:lnTo>
                <a:lnTo>
                  <a:pt x="1121" y="496"/>
                </a:lnTo>
                <a:lnTo>
                  <a:pt x="1121" y="496"/>
                </a:lnTo>
                <a:lnTo>
                  <a:pt x="1122" y="496"/>
                </a:lnTo>
                <a:lnTo>
                  <a:pt x="1123" y="546"/>
                </a:lnTo>
                <a:lnTo>
                  <a:pt x="1124" y="496"/>
                </a:lnTo>
                <a:lnTo>
                  <a:pt x="1124" y="496"/>
                </a:lnTo>
                <a:lnTo>
                  <a:pt x="1125" y="546"/>
                </a:lnTo>
                <a:lnTo>
                  <a:pt x="1126" y="446"/>
                </a:lnTo>
                <a:lnTo>
                  <a:pt x="1126" y="446"/>
                </a:lnTo>
                <a:lnTo>
                  <a:pt x="1127" y="496"/>
                </a:lnTo>
                <a:lnTo>
                  <a:pt x="1128" y="446"/>
                </a:lnTo>
                <a:lnTo>
                  <a:pt x="1129" y="446"/>
                </a:lnTo>
                <a:lnTo>
                  <a:pt x="1129" y="396"/>
                </a:lnTo>
                <a:lnTo>
                  <a:pt x="1130" y="396"/>
                </a:lnTo>
                <a:lnTo>
                  <a:pt x="1131" y="446"/>
                </a:lnTo>
                <a:lnTo>
                  <a:pt x="1132" y="447"/>
                </a:lnTo>
                <a:lnTo>
                  <a:pt x="1132" y="447"/>
                </a:lnTo>
                <a:lnTo>
                  <a:pt x="1133" y="397"/>
                </a:lnTo>
                <a:lnTo>
                  <a:pt x="1134" y="397"/>
                </a:lnTo>
                <a:lnTo>
                  <a:pt x="1135" y="397"/>
                </a:lnTo>
                <a:lnTo>
                  <a:pt x="1135" y="447"/>
                </a:lnTo>
                <a:lnTo>
                  <a:pt x="1136" y="347"/>
                </a:lnTo>
                <a:lnTo>
                  <a:pt x="1137" y="347"/>
                </a:lnTo>
                <a:lnTo>
                  <a:pt x="1138" y="347"/>
                </a:lnTo>
                <a:lnTo>
                  <a:pt x="1138" y="397"/>
                </a:lnTo>
                <a:lnTo>
                  <a:pt x="1139" y="297"/>
                </a:lnTo>
                <a:lnTo>
                  <a:pt x="1140" y="247"/>
                </a:lnTo>
                <a:lnTo>
                  <a:pt x="1140" y="297"/>
                </a:lnTo>
                <a:lnTo>
                  <a:pt x="1141" y="197"/>
                </a:lnTo>
                <a:lnTo>
                  <a:pt x="1142" y="297"/>
                </a:lnTo>
                <a:lnTo>
                  <a:pt x="1143" y="248"/>
                </a:lnTo>
                <a:lnTo>
                  <a:pt x="1143" y="248"/>
                </a:lnTo>
                <a:lnTo>
                  <a:pt x="1144" y="298"/>
                </a:lnTo>
                <a:lnTo>
                  <a:pt x="1145" y="298"/>
                </a:lnTo>
                <a:lnTo>
                  <a:pt x="1146" y="248"/>
                </a:lnTo>
                <a:lnTo>
                  <a:pt x="1146" y="298"/>
                </a:lnTo>
                <a:lnTo>
                  <a:pt x="1147" y="248"/>
                </a:lnTo>
                <a:lnTo>
                  <a:pt x="1148" y="198"/>
                </a:lnTo>
                <a:lnTo>
                  <a:pt x="1149" y="198"/>
                </a:lnTo>
                <a:lnTo>
                  <a:pt x="1149" y="249"/>
                </a:lnTo>
                <a:lnTo>
                  <a:pt x="1150" y="198"/>
                </a:lnTo>
                <a:lnTo>
                  <a:pt x="1151" y="198"/>
                </a:lnTo>
                <a:lnTo>
                  <a:pt x="1152" y="198"/>
                </a:lnTo>
                <a:lnTo>
                  <a:pt x="1152" y="198"/>
                </a:lnTo>
                <a:lnTo>
                  <a:pt x="1153" y="198"/>
                </a:lnTo>
                <a:lnTo>
                  <a:pt x="1154" y="249"/>
                </a:lnTo>
                <a:lnTo>
                  <a:pt x="1154" y="249"/>
                </a:lnTo>
                <a:lnTo>
                  <a:pt x="1155" y="249"/>
                </a:lnTo>
                <a:lnTo>
                  <a:pt x="1156" y="198"/>
                </a:lnTo>
                <a:lnTo>
                  <a:pt x="1157" y="249"/>
                </a:lnTo>
                <a:lnTo>
                  <a:pt x="1157" y="249"/>
                </a:lnTo>
                <a:lnTo>
                  <a:pt x="1158" y="198"/>
                </a:lnTo>
                <a:lnTo>
                  <a:pt x="1159" y="249"/>
                </a:lnTo>
                <a:lnTo>
                  <a:pt x="1160" y="198"/>
                </a:lnTo>
                <a:lnTo>
                  <a:pt x="1160" y="249"/>
                </a:lnTo>
                <a:lnTo>
                  <a:pt x="1161" y="249"/>
                </a:lnTo>
                <a:lnTo>
                  <a:pt x="1162" y="298"/>
                </a:lnTo>
                <a:lnTo>
                  <a:pt x="1163" y="298"/>
                </a:lnTo>
                <a:lnTo>
                  <a:pt x="1163" y="298"/>
                </a:lnTo>
                <a:lnTo>
                  <a:pt x="1164" y="298"/>
                </a:lnTo>
                <a:lnTo>
                  <a:pt x="1165" y="298"/>
                </a:lnTo>
                <a:lnTo>
                  <a:pt x="1166" y="348"/>
                </a:lnTo>
                <a:lnTo>
                  <a:pt x="1166" y="448"/>
                </a:lnTo>
                <a:lnTo>
                  <a:pt x="1167" y="348"/>
                </a:lnTo>
                <a:lnTo>
                  <a:pt x="1168" y="348"/>
                </a:lnTo>
                <a:lnTo>
                  <a:pt x="1168" y="498"/>
                </a:lnTo>
                <a:lnTo>
                  <a:pt x="1169" y="447"/>
                </a:lnTo>
                <a:lnTo>
                  <a:pt x="1170" y="397"/>
                </a:lnTo>
                <a:lnTo>
                  <a:pt x="1171" y="397"/>
                </a:lnTo>
                <a:lnTo>
                  <a:pt x="1171" y="397"/>
                </a:lnTo>
                <a:lnTo>
                  <a:pt x="1172" y="447"/>
                </a:lnTo>
                <a:lnTo>
                  <a:pt x="1173" y="547"/>
                </a:lnTo>
                <a:lnTo>
                  <a:pt x="1174" y="397"/>
                </a:lnTo>
                <a:lnTo>
                  <a:pt x="1174" y="446"/>
                </a:lnTo>
                <a:lnTo>
                  <a:pt x="1175" y="597"/>
                </a:lnTo>
                <a:lnTo>
                  <a:pt x="1176" y="597"/>
                </a:lnTo>
                <a:lnTo>
                  <a:pt x="1177" y="446"/>
                </a:lnTo>
                <a:lnTo>
                  <a:pt x="1177" y="446"/>
                </a:lnTo>
                <a:lnTo>
                  <a:pt x="1178" y="446"/>
                </a:lnTo>
                <a:lnTo>
                  <a:pt x="1179" y="547"/>
                </a:lnTo>
                <a:lnTo>
                  <a:pt x="1180" y="547"/>
                </a:lnTo>
                <a:lnTo>
                  <a:pt x="1180" y="496"/>
                </a:lnTo>
                <a:lnTo>
                  <a:pt x="1181" y="647"/>
                </a:lnTo>
                <a:lnTo>
                  <a:pt x="1182" y="496"/>
                </a:lnTo>
                <a:lnTo>
                  <a:pt x="1182" y="496"/>
                </a:lnTo>
                <a:lnTo>
                  <a:pt x="1183" y="496"/>
                </a:lnTo>
                <a:lnTo>
                  <a:pt x="1184" y="546"/>
                </a:lnTo>
                <a:lnTo>
                  <a:pt x="1185" y="496"/>
                </a:lnTo>
                <a:lnTo>
                  <a:pt x="1185" y="546"/>
                </a:lnTo>
                <a:lnTo>
                  <a:pt x="1186" y="546"/>
                </a:lnTo>
                <a:lnTo>
                  <a:pt x="1187" y="446"/>
                </a:lnTo>
                <a:lnTo>
                  <a:pt x="1188" y="496"/>
                </a:lnTo>
                <a:lnTo>
                  <a:pt x="1188" y="546"/>
                </a:lnTo>
                <a:lnTo>
                  <a:pt x="1189" y="546"/>
                </a:lnTo>
                <a:lnTo>
                  <a:pt x="1190" y="496"/>
                </a:lnTo>
                <a:lnTo>
                  <a:pt x="1191" y="496"/>
                </a:lnTo>
                <a:lnTo>
                  <a:pt x="1191" y="446"/>
                </a:lnTo>
                <a:lnTo>
                  <a:pt x="1192" y="546"/>
                </a:lnTo>
                <a:lnTo>
                  <a:pt x="1193" y="546"/>
                </a:lnTo>
                <a:lnTo>
                  <a:pt x="1193" y="496"/>
                </a:lnTo>
                <a:lnTo>
                  <a:pt x="1194" y="546"/>
                </a:lnTo>
                <a:lnTo>
                  <a:pt x="1195" y="346"/>
                </a:lnTo>
                <a:lnTo>
                  <a:pt x="1196" y="496"/>
                </a:lnTo>
                <a:lnTo>
                  <a:pt x="1196" y="446"/>
                </a:lnTo>
                <a:lnTo>
                  <a:pt x="1197" y="446"/>
                </a:lnTo>
                <a:lnTo>
                  <a:pt x="1198" y="446"/>
                </a:lnTo>
                <a:lnTo>
                  <a:pt x="1199" y="446"/>
                </a:lnTo>
                <a:lnTo>
                  <a:pt x="1199" y="647"/>
                </a:lnTo>
                <a:lnTo>
                  <a:pt x="1200" y="446"/>
                </a:lnTo>
                <a:lnTo>
                  <a:pt x="1201" y="296"/>
                </a:lnTo>
                <a:lnTo>
                  <a:pt x="1202" y="397"/>
                </a:lnTo>
                <a:lnTo>
                  <a:pt x="1202" y="397"/>
                </a:lnTo>
                <a:lnTo>
                  <a:pt x="1203" y="346"/>
                </a:lnTo>
                <a:lnTo>
                  <a:pt x="1204" y="347"/>
                </a:lnTo>
                <a:lnTo>
                  <a:pt x="1205" y="397"/>
                </a:lnTo>
                <a:lnTo>
                  <a:pt x="1205" y="246"/>
                </a:lnTo>
                <a:lnTo>
                  <a:pt x="1206" y="347"/>
                </a:lnTo>
                <a:lnTo>
                  <a:pt x="1207" y="297"/>
                </a:lnTo>
                <a:lnTo>
                  <a:pt x="1207" y="297"/>
                </a:lnTo>
                <a:lnTo>
                  <a:pt x="1208" y="297"/>
                </a:lnTo>
                <a:lnTo>
                  <a:pt x="1209" y="297"/>
                </a:lnTo>
                <a:lnTo>
                  <a:pt x="1210" y="297"/>
                </a:lnTo>
                <a:lnTo>
                  <a:pt x="1210" y="297"/>
                </a:lnTo>
                <a:lnTo>
                  <a:pt x="1211" y="298"/>
                </a:lnTo>
                <a:lnTo>
                  <a:pt x="1212" y="298"/>
                </a:lnTo>
                <a:lnTo>
                  <a:pt x="1213" y="298"/>
                </a:lnTo>
                <a:lnTo>
                  <a:pt x="1213" y="248"/>
                </a:lnTo>
                <a:lnTo>
                  <a:pt x="1214" y="248"/>
                </a:lnTo>
                <a:lnTo>
                  <a:pt x="1215" y="399"/>
                </a:lnTo>
                <a:lnTo>
                  <a:pt x="1216" y="249"/>
                </a:lnTo>
                <a:lnTo>
                  <a:pt x="1216" y="249"/>
                </a:lnTo>
                <a:lnTo>
                  <a:pt x="1217" y="249"/>
                </a:lnTo>
                <a:lnTo>
                  <a:pt x="1218" y="198"/>
                </a:lnTo>
                <a:lnTo>
                  <a:pt x="1219" y="249"/>
                </a:lnTo>
                <a:lnTo>
                  <a:pt x="1219" y="198"/>
                </a:lnTo>
                <a:lnTo>
                  <a:pt x="1220" y="198"/>
                </a:lnTo>
                <a:lnTo>
                  <a:pt x="1221" y="198"/>
                </a:lnTo>
                <a:lnTo>
                  <a:pt x="1221" y="199"/>
                </a:lnTo>
                <a:lnTo>
                  <a:pt x="1222" y="198"/>
                </a:lnTo>
                <a:lnTo>
                  <a:pt x="1223" y="199"/>
                </a:lnTo>
                <a:lnTo>
                  <a:pt x="1224" y="149"/>
                </a:lnTo>
                <a:lnTo>
                  <a:pt x="1224" y="198"/>
                </a:lnTo>
                <a:lnTo>
                  <a:pt x="1225" y="149"/>
                </a:lnTo>
                <a:lnTo>
                  <a:pt x="1226" y="149"/>
                </a:lnTo>
                <a:lnTo>
                  <a:pt x="1227" y="249"/>
                </a:lnTo>
                <a:lnTo>
                  <a:pt x="1227" y="249"/>
                </a:lnTo>
                <a:lnTo>
                  <a:pt x="1228" y="299"/>
                </a:lnTo>
                <a:lnTo>
                  <a:pt x="1229" y="249"/>
                </a:lnTo>
                <a:lnTo>
                  <a:pt x="1230" y="198"/>
                </a:lnTo>
                <a:lnTo>
                  <a:pt x="1230" y="299"/>
                </a:lnTo>
                <a:lnTo>
                  <a:pt x="1231" y="349"/>
                </a:lnTo>
                <a:lnTo>
                  <a:pt x="1232" y="249"/>
                </a:lnTo>
                <a:lnTo>
                  <a:pt x="1233" y="298"/>
                </a:lnTo>
                <a:lnTo>
                  <a:pt x="1233" y="248"/>
                </a:lnTo>
                <a:lnTo>
                  <a:pt x="1234" y="348"/>
                </a:lnTo>
                <a:lnTo>
                  <a:pt x="1235" y="298"/>
                </a:lnTo>
                <a:lnTo>
                  <a:pt x="1235" y="297"/>
                </a:lnTo>
                <a:lnTo>
                  <a:pt x="1236" y="348"/>
                </a:lnTo>
                <a:lnTo>
                  <a:pt x="1237" y="398"/>
                </a:lnTo>
                <a:lnTo>
                  <a:pt x="1238" y="297"/>
                </a:lnTo>
                <a:lnTo>
                  <a:pt x="1238" y="447"/>
                </a:lnTo>
                <a:lnTo>
                  <a:pt x="1239" y="397"/>
                </a:lnTo>
                <a:lnTo>
                  <a:pt x="1240" y="498"/>
                </a:lnTo>
                <a:lnTo>
                  <a:pt x="1241" y="497"/>
                </a:lnTo>
                <a:lnTo>
                  <a:pt x="1241" y="447"/>
                </a:lnTo>
                <a:lnTo>
                  <a:pt x="1242" y="547"/>
                </a:lnTo>
                <a:lnTo>
                  <a:pt x="1243" y="397"/>
                </a:lnTo>
                <a:lnTo>
                  <a:pt x="1244" y="547"/>
                </a:lnTo>
                <a:lnTo>
                  <a:pt x="1244" y="447"/>
                </a:lnTo>
                <a:lnTo>
                  <a:pt x="1245" y="496"/>
                </a:lnTo>
                <a:lnTo>
                  <a:pt x="1246" y="496"/>
                </a:lnTo>
                <a:lnTo>
                  <a:pt x="1247" y="446"/>
                </a:lnTo>
                <a:lnTo>
                  <a:pt x="1247" y="496"/>
                </a:lnTo>
                <a:lnTo>
                  <a:pt x="1248" y="496"/>
                </a:lnTo>
                <a:lnTo>
                  <a:pt x="1249" y="446"/>
                </a:lnTo>
                <a:lnTo>
                  <a:pt x="1249" y="546"/>
                </a:lnTo>
                <a:lnTo>
                  <a:pt x="1250" y="496"/>
                </a:lnTo>
                <a:lnTo>
                  <a:pt x="1251" y="496"/>
                </a:lnTo>
                <a:lnTo>
                  <a:pt x="1252" y="496"/>
                </a:lnTo>
                <a:lnTo>
                  <a:pt x="1252" y="496"/>
                </a:lnTo>
                <a:lnTo>
                  <a:pt x="1253" y="496"/>
                </a:lnTo>
                <a:lnTo>
                  <a:pt x="1254" y="496"/>
                </a:lnTo>
                <a:lnTo>
                  <a:pt x="1255" y="496"/>
                </a:lnTo>
                <a:lnTo>
                  <a:pt x="1255" y="496"/>
                </a:lnTo>
                <a:lnTo>
                  <a:pt x="1256" y="496"/>
                </a:lnTo>
                <a:lnTo>
                  <a:pt x="1257" y="496"/>
                </a:lnTo>
                <a:lnTo>
                  <a:pt x="1258" y="496"/>
                </a:lnTo>
                <a:lnTo>
                  <a:pt x="1258" y="546"/>
                </a:lnTo>
                <a:lnTo>
                  <a:pt x="1259" y="446"/>
                </a:lnTo>
                <a:lnTo>
                  <a:pt x="1260" y="546"/>
                </a:lnTo>
                <a:lnTo>
                  <a:pt x="1261" y="546"/>
                </a:lnTo>
                <a:lnTo>
                  <a:pt x="1261" y="396"/>
                </a:lnTo>
                <a:lnTo>
                  <a:pt x="1262" y="496"/>
                </a:lnTo>
                <a:lnTo>
                  <a:pt x="1263" y="446"/>
                </a:lnTo>
                <a:lnTo>
                  <a:pt x="1263" y="496"/>
                </a:lnTo>
                <a:lnTo>
                  <a:pt x="1264" y="346"/>
                </a:lnTo>
                <a:lnTo>
                  <a:pt x="1265" y="446"/>
                </a:lnTo>
                <a:lnTo>
                  <a:pt x="1266" y="446"/>
                </a:lnTo>
                <a:lnTo>
                  <a:pt x="1266" y="396"/>
                </a:lnTo>
                <a:lnTo>
                  <a:pt x="1267" y="446"/>
                </a:lnTo>
                <a:lnTo>
                  <a:pt x="1268" y="446"/>
                </a:lnTo>
                <a:lnTo>
                  <a:pt x="1269" y="346"/>
                </a:lnTo>
                <a:lnTo>
                  <a:pt x="1269" y="397"/>
                </a:lnTo>
                <a:lnTo>
                  <a:pt x="1270" y="397"/>
                </a:lnTo>
                <a:lnTo>
                  <a:pt x="1271" y="447"/>
                </a:lnTo>
                <a:lnTo>
                  <a:pt x="1272" y="447"/>
                </a:lnTo>
                <a:lnTo>
                  <a:pt x="1272" y="447"/>
                </a:lnTo>
                <a:lnTo>
                  <a:pt x="1273" y="347"/>
                </a:lnTo>
                <a:lnTo>
                  <a:pt x="1274" y="347"/>
                </a:lnTo>
                <a:lnTo>
                  <a:pt x="1275" y="347"/>
                </a:lnTo>
                <a:lnTo>
                  <a:pt x="1275" y="347"/>
                </a:lnTo>
                <a:lnTo>
                  <a:pt x="1276" y="297"/>
                </a:lnTo>
                <a:lnTo>
                  <a:pt x="1277" y="297"/>
                </a:lnTo>
                <a:lnTo>
                  <a:pt x="1277" y="297"/>
                </a:lnTo>
                <a:lnTo>
                  <a:pt x="1278" y="297"/>
                </a:lnTo>
                <a:lnTo>
                  <a:pt x="1279" y="348"/>
                </a:lnTo>
                <a:lnTo>
                  <a:pt x="1280" y="297"/>
                </a:lnTo>
                <a:lnTo>
                  <a:pt x="1280" y="298"/>
                </a:lnTo>
                <a:lnTo>
                  <a:pt x="1281" y="248"/>
                </a:lnTo>
                <a:lnTo>
                  <a:pt x="1282" y="248"/>
                </a:lnTo>
                <a:lnTo>
                  <a:pt x="1283" y="298"/>
                </a:lnTo>
                <a:lnTo>
                  <a:pt x="1283" y="248"/>
                </a:lnTo>
                <a:lnTo>
                  <a:pt x="1284" y="249"/>
                </a:lnTo>
                <a:lnTo>
                  <a:pt x="1285" y="198"/>
                </a:lnTo>
                <a:lnTo>
                  <a:pt x="1286" y="198"/>
                </a:lnTo>
                <a:lnTo>
                  <a:pt x="1286" y="198"/>
                </a:lnTo>
                <a:lnTo>
                  <a:pt x="1287" y="198"/>
                </a:lnTo>
                <a:lnTo>
                  <a:pt x="1288" y="249"/>
                </a:lnTo>
                <a:lnTo>
                  <a:pt x="1289" y="199"/>
                </a:lnTo>
                <a:lnTo>
                  <a:pt x="1289" y="149"/>
                </a:lnTo>
                <a:lnTo>
                  <a:pt x="1290" y="199"/>
                </a:lnTo>
                <a:lnTo>
                  <a:pt x="1291" y="199"/>
                </a:lnTo>
                <a:lnTo>
                  <a:pt x="1291" y="199"/>
                </a:lnTo>
                <a:lnTo>
                  <a:pt x="1292" y="149"/>
                </a:lnTo>
                <a:lnTo>
                  <a:pt x="1293" y="300"/>
                </a:lnTo>
                <a:lnTo>
                  <a:pt x="1294" y="199"/>
                </a:lnTo>
                <a:lnTo>
                  <a:pt x="1294" y="249"/>
                </a:lnTo>
                <a:lnTo>
                  <a:pt x="1295" y="249"/>
                </a:lnTo>
                <a:lnTo>
                  <a:pt x="1296" y="249"/>
                </a:lnTo>
                <a:lnTo>
                  <a:pt x="1297" y="249"/>
                </a:lnTo>
                <a:lnTo>
                  <a:pt x="1297" y="299"/>
                </a:lnTo>
                <a:lnTo>
                  <a:pt x="1298" y="349"/>
                </a:lnTo>
                <a:lnTo>
                  <a:pt x="1299" y="249"/>
                </a:lnTo>
                <a:lnTo>
                  <a:pt x="1300" y="349"/>
                </a:lnTo>
                <a:lnTo>
                  <a:pt x="1300" y="298"/>
                </a:lnTo>
                <a:lnTo>
                  <a:pt x="1301" y="298"/>
                </a:lnTo>
                <a:lnTo>
                  <a:pt x="1302" y="348"/>
                </a:lnTo>
                <a:lnTo>
                  <a:pt x="1303" y="298"/>
                </a:lnTo>
                <a:lnTo>
                  <a:pt x="1303" y="348"/>
                </a:lnTo>
                <a:lnTo>
                  <a:pt x="1304" y="348"/>
                </a:lnTo>
                <a:lnTo>
                  <a:pt x="1305" y="448"/>
                </a:lnTo>
                <a:lnTo>
                  <a:pt x="1305" y="348"/>
                </a:lnTo>
                <a:lnTo>
                  <a:pt x="1306" y="398"/>
                </a:lnTo>
                <a:lnTo>
                  <a:pt x="1307" y="447"/>
                </a:lnTo>
                <a:lnTo>
                  <a:pt x="1308" y="397"/>
                </a:lnTo>
                <a:lnTo>
                  <a:pt x="1308" y="498"/>
                </a:lnTo>
                <a:lnTo>
                  <a:pt x="1309" y="498"/>
                </a:lnTo>
                <a:lnTo>
                  <a:pt x="1310" y="497"/>
                </a:lnTo>
                <a:lnTo>
                  <a:pt x="1311" y="397"/>
                </a:lnTo>
                <a:lnTo>
                  <a:pt x="1311" y="547"/>
                </a:lnTo>
                <a:lnTo>
                  <a:pt x="1312" y="547"/>
                </a:lnTo>
                <a:lnTo>
                  <a:pt x="1313" y="446"/>
                </a:lnTo>
                <a:lnTo>
                  <a:pt x="1314" y="496"/>
                </a:lnTo>
                <a:lnTo>
                  <a:pt x="1314" y="547"/>
                </a:lnTo>
                <a:lnTo>
                  <a:pt x="1315" y="597"/>
                </a:lnTo>
                <a:lnTo>
                  <a:pt x="1316" y="597"/>
                </a:lnTo>
                <a:lnTo>
                  <a:pt x="1317" y="496"/>
                </a:lnTo>
                <a:lnTo>
                  <a:pt x="1317" y="446"/>
                </a:lnTo>
                <a:lnTo>
                  <a:pt x="1318" y="496"/>
                </a:lnTo>
                <a:lnTo>
                  <a:pt x="1319" y="546"/>
                </a:lnTo>
                <a:lnTo>
                  <a:pt x="1319" y="496"/>
                </a:lnTo>
                <a:lnTo>
                  <a:pt x="1320" y="596"/>
                </a:lnTo>
                <a:lnTo>
                  <a:pt x="1321" y="496"/>
                </a:lnTo>
                <a:lnTo>
                  <a:pt x="1322" y="496"/>
                </a:lnTo>
                <a:lnTo>
                  <a:pt x="1322" y="647"/>
                </a:lnTo>
                <a:lnTo>
                  <a:pt x="1323" y="596"/>
                </a:lnTo>
                <a:lnTo>
                  <a:pt x="1324" y="596"/>
                </a:lnTo>
                <a:lnTo>
                  <a:pt x="1325" y="546"/>
                </a:lnTo>
                <a:lnTo>
                  <a:pt x="1325" y="546"/>
                </a:lnTo>
                <a:lnTo>
                  <a:pt x="1326" y="546"/>
                </a:lnTo>
                <a:lnTo>
                  <a:pt x="1327" y="547"/>
                </a:lnTo>
                <a:lnTo>
                  <a:pt x="1328" y="596"/>
                </a:lnTo>
                <a:lnTo>
                  <a:pt x="1328" y="446"/>
                </a:lnTo>
                <a:lnTo>
                  <a:pt x="1329" y="446"/>
                </a:lnTo>
                <a:lnTo>
                  <a:pt x="1330" y="396"/>
                </a:lnTo>
                <a:lnTo>
                  <a:pt x="1331" y="446"/>
                </a:lnTo>
                <a:lnTo>
                  <a:pt x="1331" y="446"/>
                </a:lnTo>
                <a:lnTo>
                  <a:pt x="1332" y="496"/>
                </a:lnTo>
                <a:lnTo>
                  <a:pt x="1333" y="496"/>
                </a:lnTo>
                <a:lnTo>
                  <a:pt x="1333" y="397"/>
                </a:lnTo>
                <a:lnTo>
                  <a:pt x="1334" y="397"/>
                </a:lnTo>
                <a:lnTo>
                  <a:pt x="1335" y="397"/>
                </a:lnTo>
                <a:lnTo>
                  <a:pt x="1336" y="497"/>
                </a:lnTo>
                <a:lnTo>
                  <a:pt x="1336" y="397"/>
                </a:lnTo>
                <a:lnTo>
                  <a:pt x="1337" y="497"/>
                </a:lnTo>
                <a:lnTo>
                  <a:pt x="1338" y="447"/>
                </a:lnTo>
                <a:lnTo>
                  <a:pt x="1339" y="447"/>
                </a:lnTo>
                <a:lnTo>
                  <a:pt x="1339" y="397"/>
                </a:lnTo>
                <a:lnTo>
                  <a:pt x="1340" y="447"/>
                </a:lnTo>
                <a:lnTo>
                  <a:pt x="1341" y="347"/>
                </a:lnTo>
                <a:lnTo>
                  <a:pt x="1342" y="397"/>
                </a:lnTo>
                <a:lnTo>
                  <a:pt x="1342" y="348"/>
                </a:lnTo>
                <a:lnTo>
                  <a:pt x="1343" y="448"/>
                </a:lnTo>
                <a:lnTo>
                  <a:pt x="1344" y="348"/>
                </a:lnTo>
                <a:lnTo>
                  <a:pt x="1345" y="348"/>
                </a:lnTo>
                <a:lnTo>
                  <a:pt x="1345" y="297"/>
                </a:lnTo>
                <a:lnTo>
                  <a:pt x="1346" y="298"/>
                </a:lnTo>
                <a:lnTo>
                  <a:pt x="1347" y="298"/>
                </a:lnTo>
                <a:lnTo>
                  <a:pt x="1347" y="298"/>
                </a:lnTo>
                <a:lnTo>
                  <a:pt x="1348" y="248"/>
                </a:lnTo>
                <a:lnTo>
                  <a:pt x="1349" y="298"/>
                </a:lnTo>
                <a:lnTo>
                  <a:pt x="1350" y="298"/>
                </a:lnTo>
                <a:lnTo>
                  <a:pt x="1350" y="198"/>
                </a:lnTo>
                <a:lnTo>
                  <a:pt x="1351" y="198"/>
                </a:lnTo>
                <a:lnTo>
                  <a:pt x="1352" y="249"/>
                </a:lnTo>
                <a:lnTo>
                  <a:pt x="1353" y="249"/>
                </a:lnTo>
                <a:lnTo>
                  <a:pt x="1353" y="249"/>
                </a:lnTo>
                <a:lnTo>
                  <a:pt x="1354" y="249"/>
                </a:lnTo>
                <a:lnTo>
                  <a:pt x="1355" y="199"/>
                </a:lnTo>
                <a:lnTo>
                  <a:pt x="1356" y="249"/>
                </a:lnTo>
                <a:lnTo>
                  <a:pt x="1356" y="149"/>
                </a:lnTo>
                <a:lnTo>
                  <a:pt x="1357" y="249"/>
                </a:lnTo>
                <a:lnTo>
                  <a:pt x="1358" y="199"/>
                </a:lnTo>
                <a:lnTo>
                  <a:pt x="1359" y="199"/>
                </a:lnTo>
                <a:lnTo>
                  <a:pt x="1359" y="249"/>
                </a:lnTo>
                <a:lnTo>
                  <a:pt x="1360" y="249"/>
                </a:lnTo>
                <a:lnTo>
                  <a:pt x="1361" y="249"/>
                </a:lnTo>
                <a:lnTo>
                  <a:pt x="1361" y="199"/>
                </a:lnTo>
                <a:lnTo>
                  <a:pt x="1362" y="249"/>
                </a:lnTo>
                <a:lnTo>
                  <a:pt x="1363" y="300"/>
                </a:lnTo>
                <a:lnTo>
                  <a:pt x="1364" y="199"/>
                </a:lnTo>
                <a:lnTo>
                  <a:pt x="1364" y="199"/>
                </a:lnTo>
                <a:lnTo>
                  <a:pt x="1365" y="249"/>
                </a:lnTo>
                <a:lnTo>
                  <a:pt x="1366" y="249"/>
                </a:lnTo>
                <a:lnTo>
                  <a:pt x="1367" y="299"/>
                </a:lnTo>
                <a:lnTo>
                  <a:pt x="1367" y="249"/>
                </a:lnTo>
                <a:lnTo>
                  <a:pt x="1368" y="299"/>
                </a:lnTo>
                <a:lnTo>
                  <a:pt x="1369" y="299"/>
                </a:lnTo>
                <a:lnTo>
                  <a:pt x="1370" y="299"/>
                </a:lnTo>
                <a:lnTo>
                  <a:pt x="1370" y="298"/>
                </a:lnTo>
                <a:lnTo>
                  <a:pt x="1371" y="348"/>
                </a:lnTo>
                <a:lnTo>
                  <a:pt x="1372" y="348"/>
                </a:lnTo>
                <a:lnTo>
                  <a:pt x="1373" y="298"/>
                </a:lnTo>
                <a:lnTo>
                  <a:pt x="1373" y="448"/>
                </a:lnTo>
                <a:lnTo>
                  <a:pt x="1374" y="297"/>
                </a:lnTo>
                <a:lnTo>
                  <a:pt x="1375" y="297"/>
                </a:lnTo>
                <a:lnTo>
                  <a:pt x="1375" y="398"/>
                </a:lnTo>
                <a:lnTo>
                  <a:pt x="1376" y="498"/>
                </a:lnTo>
                <a:lnTo>
                  <a:pt x="1377" y="447"/>
                </a:lnTo>
                <a:lnTo>
                  <a:pt x="1378" y="397"/>
                </a:lnTo>
                <a:lnTo>
                  <a:pt x="1378" y="447"/>
                </a:lnTo>
                <a:lnTo>
                  <a:pt x="1379" y="447"/>
                </a:lnTo>
                <a:lnTo>
                  <a:pt x="1380" y="447"/>
                </a:lnTo>
                <a:lnTo>
                  <a:pt x="1381" y="447"/>
                </a:lnTo>
                <a:lnTo>
                  <a:pt x="1381" y="547"/>
                </a:lnTo>
                <a:lnTo>
                  <a:pt x="1382" y="447"/>
                </a:lnTo>
                <a:lnTo>
                  <a:pt x="1383" y="547"/>
                </a:lnTo>
                <a:lnTo>
                  <a:pt x="1384" y="496"/>
                </a:lnTo>
                <a:lnTo>
                  <a:pt x="1384" y="547"/>
                </a:lnTo>
                <a:lnTo>
                  <a:pt x="1385" y="597"/>
                </a:lnTo>
                <a:lnTo>
                  <a:pt x="1386" y="446"/>
                </a:lnTo>
                <a:lnTo>
                  <a:pt x="1387" y="446"/>
                </a:lnTo>
                <a:lnTo>
                  <a:pt x="1387" y="596"/>
                </a:lnTo>
                <a:lnTo>
                  <a:pt x="1388" y="597"/>
                </a:lnTo>
                <a:lnTo>
                  <a:pt x="1389" y="546"/>
                </a:lnTo>
                <a:lnTo>
                  <a:pt x="1389" y="496"/>
                </a:lnTo>
                <a:lnTo>
                  <a:pt x="1390" y="647"/>
                </a:lnTo>
                <a:lnTo>
                  <a:pt x="1391" y="647"/>
                </a:lnTo>
                <a:lnTo>
                  <a:pt x="1392" y="596"/>
                </a:lnTo>
                <a:lnTo>
                  <a:pt x="1392" y="496"/>
                </a:lnTo>
                <a:lnTo>
                  <a:pt x="1393" y="496"/>
                </a:lnTo>
                <a:lnTo>
                  <a:pt x="1394" y="547"/>
                </a:lnTo>
                <a:lnTo>
                  <a:pt x="1395" y="496"/>
                </a:lnTo>
                <a:lnTo>
                  <a:pt x="1395" y="446"/>
                </a:lnTo>
                <a:lnTo>
                  <a:pt x="1396" y="446"/>
                </a:lnTo>
                <a:lnTo>
                  <a:pt x="1397" y="597"/>
                </a:lnTo>
                <a:lnTo>
                  <a:pt x="1398" y="547"/>
                </a:lnTo>
                <a:lnTo>
                  <a:pt x="1398" y="446"/>
                </a:lnTo>
                <a:lnTo>
                  <a:pt x="1399" y="446"/>
                </a:lnTo>
                <a:lnTo>
                  <a:pt x="1400" y="547"/>
                </a:lnTo>
                <a:lnTo>
                  <a:pt x="1401" y="446"/>
                </a:lnTo>
                <a:lnTo>
                  <a:pt x="1401" y="496"/>
                </a:lnTo>
                <a:lnTo>
                  <a:pt x="1402" y="397"/>
                </a:lnTo>
                <a:lnTo>
                  <a:pt x="1403" y="497"/>
                </a:lnTo>
                <a:lnTo>
                  <a:pt x="1403" y="447"/>
                </a:lnTo>
                <a:lnTo>
                  <a:pt x="1404" y="547"/>
                </a:lnTo>
                <a:lnTo>
                  <a:pt x="1405" y="397"/>
                </a:lnTo>
                <a:lnTo>
                  <a:pt x="1406" y="447"/>
                </a:lnTo>
                <a:lnTo>
                  <a:pt x="1406" y="397"/>
                </a:lnTo>
                <a:lnTo>
                  <a:pt x="1407" y="397"/>
                </a:lnTo>
                <a:lnTo>
                  <a:pt x="1408" y="347"/>
                </a:lnTo>
                <a:lnTo>
                  <a:pt x="1409" y="447"/>
                </a:lnTo>
                <a:lnTo>
                  <a:pt x="1409" y="498"/>
                </a:lnTo>
                <a:lnTo>
                  <a:pt x="1410" y="297"/>
                </a:lnTo>
                <a:lnTo>
                  <a:pt x="1411" y="348"/>
                </a:lnTo>
                <a:lnTo>
                  <a:pt x="1412" y="348"/>
                </a:lnTo>
                <a:lnTo>
                  <a:pt x="1412" y="348"/>
                </a:lnTo>
                <a:lnTo>
                  <a:pt x="1413" y="448"/>
                </a:lnTo>
                <a:lnTo>
                  <a:pt x="1414" y="398"/>
                </a:lnTo>
                <a:lnTo>
                  <a:pt x="1415" y="298"/>
                </a:lnTo>
                <a:lnTo>
                  <a:pt x="1415" y="248"/>
                </a:lnTo>
                <a:lnTo>
                  <a:pt x="1416" y="298"/>
                </a:lnTo>
                <a:lnTo>
                  <a:pt x="1417" y="249"/>
                </a:lnTo>
                <a:lnTo>
                  <a:pt x="1417" y="249"/>
                </a:lnTo>
                <a:lnTo>
                  <a:pt x="1418" y="249"/>
                </a:lnTo>
                <a:lnTo>
                  <a:pt x="1419" y="299"/>
                </a:lnTo>
                <a:lnTo>
                  <a:pt x="1420" y="149"/>
                </a:lnTo>
                <a:lnTo>
                  <a:pt x="1420" y="349"/>
                </a:lnTo>
                <a:lnTo>
                  <a:pt x="1421" y="249"/>
                </a:lnTo>
                <a:lnTo>
                  <a:pt x="1422" y="199"/>
                </a:lnTo>
                <a:lnTo>
                  <a:pt x="1423" y="199"/>
                </a:lnTo>
                <a:lnTo>
                  <a:pt x="1423" y="249"/>
                </a:lnTo>
                <a:lnTo>
                  <a:pt x="1424" y="249"/>
                </a:lnTo>
                <a:lnTo>
                  <a:pt x="1425" y="249"/>
                </a:lnTo>
                <a:lnTo>
                  <a:pt x="1426" y="199"/>
                </a:lnTo>
                <a:lnTo>
                  <a:pt x="1426" y="249"/>
                </a:lnTo>
                <a:lnTo>
                  <a:pt x="1427" y="249"/>
                </a:lnTo>
                <a:lnTo>
                  <a:pt x="1428" y="249"/>
                </a:lnTo>
                <a:lnTo>
                  <a:pt x="1429" y="249"/>
                </a:lnTo>
                <a:lnTo>
                  <a:pt x="1429" y="299"/>
                </a:lnTo>
                <a:lnTo>
                  <a:pt x="1430" y="349"/>
                </a:lnTo>
                <a:lnTo>
                  <a:pt x="1431" y="249"/>
                </a:lnTo>
                <a:lnTo>
                  <a:pt x="1431" y="299"/>
                </a:lnTo>
                <a:lnTo>
                  <a:pt x="1432" y="299"/>
                </a:lnTo>
                <a:lnTo>
                  <a:pt x="1433" y="299"/>
                </a:lnTo>
                <a:lnTo>
                  <a:pt x="1434" y="298"/>
                </a:lnTo>
                <a:lnTo>
                  <a:pt x="1434" y="348"/>
                </a:lnTo>
                <a:lnTo>
                  <a:pt x="1435" y="348"/>
                </a:lnTo>
                <a:lnTo>
                  <a:pt x="1436" y="448"/>
                </a:lnTo>
                <a:lnTo>
                  <a:pt x="1437" y="448"/>
                </a:lnTo>
                <a:lnTo>
                  <a:pt x="1437" y="398"/>
                </a:lnTo>
                <a:lnTo>
                  <a:pt x="1438" y="398"/>
                </a:lnTo>
                <a:lnTo>
                  <a:pt x="1439" y="398"/>
                </a:lnTo>
                <a:lnTo>
                  <a:pt x="1440" y="498"/>
                </a:lnTo>
                <a:lnTo>
                  <a:pt x="1440" y="498"/>
                </a:lnTo>
                <a:lnTo>
                  <a:pt x="1441" y="547"/>
                </a:lnTo>
                <a:lnTo>
                  <a:pt x="1442" y="547"/>
                </a:lnTo>
                <a:lnTo>
                  <a:pt x="1443" y="447"/>
                </a:lnTo>
                <a:lnTo>
                  <a:pt x="1443" y="547"/>
                </a:lnTo>
                <a:lnTo>
                  <a:pt x="1444" y="597"/>
                </a:lnTo>
                <a:lnTo>
                  <a:pt x="1445" y="446"/>
                </a:lnTo>
                <a:lnTo>
                  <a:pt x="1445" y="597"/>
                </a:lnTo>
                <a:lnTo>
                  <a:pt x="1446" y="446"/>
                </a:lnTo>
                <a:lnTo>
                  <a:pt x="1447" y="496"/>
                </a:lnTo>
                <a:lnTo>
                  <a:pt x="1448" y="496"/>
                </a:lnTo>
                <a:lnTo>
                  <a:pt x="1448" y="597"/>
                </a:lnTo>
                <a:lnTo>
                  <a:pt x="1449" y="496"/>
                </a:lnTo>
                <a:lnTo>
                  <a:pt x="1450" y="546"/>
                </a:lnTo>
                <a:lnTo>
                  <a:pt x="1451" y="496"/>
                </a:lnTo>
                <a:lnTo>
                  <a:pt x="1451" y="546"/>
                </a:lnTo>
                <a:lnTo>
                  <a:pt x="1452" y="596"/>
                </a:lnTo>
                <a:lnTo>
                  <a:pt x="1453" y="546"/>
                </a:lnTo>
                <a:lnTo>
                  <a:pt x="1454" y="496"/>
                </a:lnTo>
                <a:lnTo>
                  <a:pt x="1454" y="546"/>
                </a:lnTo>
                <a:lnTo>
                  <a:pt x="1455" y="546"/>
                </a:lnTo>
                <a:lnTo>
                  <a:pt x="1456" y="496"/>
                </a:lnTo>
                <a:lnTo>
                  <a:pt x="1457" y="496"/>
                </a:lnTo>
                <a:lnTo>
                  <a:pt x="1457" y="546"/>
                </a:lnTo>
                <a:lnTo>
                  <a:pt x="1458" y="546"/>
                </a:lnTo>
                <a:lnTo>
                  <a:pt x="1459" y="546"/>
                </a:lnTo>
                <a:lnTo>
                  <a:pt x="1459" y="446"/>
                </a:lnTo>
                <a:lnTo>
                  <a:pt x="1460" y="496"/>
                </a:lnTo>
                <a:lnTo>
                  <a:pt x="1461" y="547"/>
                </a:lnTo>
                <a:lnTo>
                  <a:pt x="1462" y="547"/>
                </a:lnTo>
                <a:lnTo>
                  <a:pt x="1462" y="547"/>
                </a:lnTo>
                <a:lnTo>
                  <a:pt x="1463" y="547"/>
                </a:lnTo>
                <a:lnTo>
                  <a:pt x="1464" y="547"/>
                </a:lnTo>
                <a:lnTo>
                  <a:pt x="1465" y="547"/>
                </a:lnTo>
                <a:lnTo>
                  <a:pt x="1465" y="496"/>
                </a:lnTo>
                <a:lnTo>
                  <a:pt x="1466" y="496"/>
                </a:lnTo>
                <a:lnTo>
                  <a:pt x="1467" y="497"/>
                </a:lnTo>
                <a:lnTo>
                  <a:pt x="1468" y="497"/>
                </a:lnTo>
                <a:lnTo>
                  <a:pt x="1468" y="497"/>
                </a:lnTo>
                <a:lnTo>
                  <a:pt x="1469" y="397"/>
                </a:lnTo>
                <a:lnTo>
                  <a:pt x="1470" y="397"/>
                </a:lnTo>
                <a:lnTo>
                  <a:pt x="1471" y="397"/>
                </a:lnTo>
                <a:lnTo>
                  <a:pt x="1471" y="447"/>
                </a:lnTo>
                <a:lnTo>
                  <a:pt x="1472" y="347"/>
                </a:lnTo>
                <a:lnTo>
                  <a:pt x="1473" y="397"/>
                </a:lnTo>
                <a:lnTo>
                  <a:pt x="1473" y="397"/>
                </a:lnTo>
                <a:lnTo>
                  <a:pt x="1474" y="297"/>
                </a:lnTo>
                <a:lnTo>
                  <a:pt x="1475" y="348"/>
                </a:lnTo>
                <a:lnTo>
                  <a:pt x="1476" y="297"/>
                </a:lnTo>
                <a:lnTo>
                  <a:pt x="1476" y="448"/>
                </a:lnTo>
                <a:lnTo>
                  <a:pt x="1477" y="348"/>
                </a:lnTo>
                <a:lnTo>
                  <a:pt x="1478" y="348"/>
                </a:lnTo>
                <a:lnTo>
                  <a:pt x="1479" y="248"/>
                </a:lnTo>
                <a:lnTo>
                  <a:pt x="1479" y="298"/>
                </a:lnTo>
                <a:lnTo>
                  <a:pt x="1480" y="298"/>
                </a:lnTo>
                <a:lnTo>
                  <a:pt x="1481" y="248"/>
                </a:lnTo>
                <a:lnTo>
                  <a:pt x="1482" y="298"/>
                </a:lnTo>
                <a:lnTo>
                  <a:pt x="1482" y="348"/>
                </a:lnTo>
                <a:lnTo>
                  <a:pt x="1483" y="249"/>
                </a:lnTo>
                <a:lnTo>
                  <a:pt x="1484" y="249"/>
                </a:lnTo>
                <a:lnTo>
                  <a:pt x="1485" y="249"/>
                </a:lnTo>
                <a:lnTo>
                  <a:pt x="1485" y="249"/>
                </a:lnTo>
                <a:lnTo>
                  <a:pt x="1486" y="299"/>
                </a:lnTo>
                <a:lnTo>
                  <a:pt x="1487" y="299"/>
                </a:lnTo>
                <a:lnTo>
                  <a:pt x="1487" y="249"/>
                </a:lnTo>
                <a:lnTo>
                  <a:pt x="1488" y="249"/>
                </a:lnTo>
                <a:lnTo>
                  <a:pt x="1489" y="249"/>
                </a:lnTo>
                <a:lnTo>
                  <a:pt x="1490" y="249"/>
                </a:lnTo>
                <a:lnTo>
                  <a:pt x="1490" y="249"/>
                </a:lnTo>
                <a:lnTo>
                  <a:pt x="1491" y="249"/>
                </a:lnTo>
                <a:lnTo>
                  <a:pt x="1492" y="249"/>
                </a:lnTo>
                <a:lnTo>
                  <a:pt x="1493" y="249"/>
                </a:lnTo>
                <a:lnTo>
                  <a:pt x="1493" y="300"/>
                </a:lnTo>
                <a:lnTo>
                  <a:pt x="1494" y="149"/>
                </a:lnTo>
                <a:lnTo>
                  <a:pt x="1495" y="199"/>
                </a:lnTo>
                <a:lnTo>
                  <a:pt x="1496" y="299"/>
                </a:lnTo>
                <a:lnTo>
                  <a:pt x="1496" y="299"/>
                </a:lnTo>
                <a:lnTo>
                  <a:pt x="1497" y="299"/>
                </a:lnTo>
                <a:lnTo>
                  <a:pt x="1498" y="249"/>
                </a:lnTo>
                <a:lnTo>
                  <a:pt x="1499" y="299"/>
                </a:lnTo>
                <a:lnTo>
                  <a:pt x="1499" y="298"/>
                </a:lnTo>
                <a:lnTo>
                  <a:pt x="1500" y="348"/>
                </a:lnTo>
                <a:lnTo>
                  <a:pt x="1501" y="348"/>
                </a:lnTo>
                <a:lnTo>
                  <a:pt x="1501" y="298"/>
                </a:lnTo>
                <a:lnTo>
                  <a:pt x="1502" y="348"/>
                </a:lnTo>
                <a:lnTo>
                  <a:pt x="1503" y="398"/>
                </a:lnTo>
                <a:lnTo>
                  <a:pt x="1504" y="448"/>
                </a:lnTo>
                <a:lnTo>
                  <a:pt x="1504" y="448"/>
                </a:lnTo>
                <a:lnTo>
                  <a:pt x="1505" y="447"/>
                </a:lnTo>
                <a:lnTo>
                  <a:pt x="1506" y="397"/>
                </a:lnTo>
                <a:lnTo>
                  <a:pt x="1507" y="447"/>
                </a:lnTo>
                <a:lnTo>
                  <a:pt x="1507" y="447"/>
                </a:lnTo>
                <a:lnTo>
                  <a:pt x="1508" y="497"/>
                </a:lnTo>
                <a:lnTo>
                  <a:pt x="1509" y="447"/>
                </a:lnTo>
                <a:lnTo>
                  <a:pt x="1510" y="447"/>
                </a:lnTo>
                <a:lnTo>
                  <a:pt x="1510" y="547"/>
                </a:lnTo>
                <a:lnTo>
                  <a:pt x="1511" y="496"/>
                </a:lnTo>
                <a:lnTo>
                  <a:pt x="1512" y="496"/>
                </a:lnTo>
                <a:lnTo>
                  <a:pt x="1513" y="496"/>
                </a:lnTo>
                <a:lnTo>
                  <a:pt x="1513" y="547"/>
                </a:lnTo>
                <a:lnTo>
                  <a:pt x="1514" y="496"/>
                </a:lnTo>
                <a:lnTo>
                  <a:pt x="1515" y="496"/>
                </a:lnTo>
                <a:lnTo>
                  <a:pt x="1515" y="597"/>
                </a:lnTo>
                <a:lnTo>
                  <a:pt x="1516" y="496"/>
                </a:lnTo>
                <a:lnTo>
                  <a:pt x="1517" y="546"/>
                </a:lnTo>
                <a:lnTo>
                  <a:pt x="1518" y="546"/>
                </a:lnTo>
                <a:lnTo>
                  <a:pt x="1518" y="546"/>
                </a:lnTo>
                <a:lnTo>
                  <a:pt x="1519" y="647"/>
                </a:lnTo>
                <a:lnTo>
                  <a:pt x="1520" y="596"/>
                </a:lnTo>
                <a:lnTo>
                  <a:pt x="1521" y="496"/>
                </a:lnTo>
                <a:lnTo>
                  <a:pt x="1521" y="546"/>
                </a:lnTo>
                <a:lnTo>
                  <a:pt x="1522" y="596"/>
                </a:lnTo>
                <a:lnTo>
                  <a:pt x="1523" y="596"/>
                </a:lnTo>
                <a:lnTo>
                  <a:pt x="1524" y="546"/>
                </a:lnTo>
                <a:lnTo>
                  <a:pt x="1524" y="647"/>
                </a:lnTo>
                <a:lnTo>
                  <a:pt x="1525" y="496"/>
                </a:lnTo>
                <a:lnTo>
                  <a:pt x="1526" y="596"/>
                </a:lnTo>
                <a:lnTo>
                  <a:pt x="1526" y="546"/>
                </a:lnTo>
                <a:lnTo>
                  <a:pt x="1527" y="546"/>
                </a:lnTo>
                <a:lnTo>
                  <a:pt x="1528" y="546"/>
                </a:lnTo>
                <a:lnTo>
                  <a:pt x="1529" y="446"/>
                </a:lnTo>
                <a:lnTo>
                  <a:pt x="1529" y="446"/>
                </a:lnTo>
                <a:lnTo>
                  <a:pt x="1530" y="496"/>
                </a:lnTo>
                <a:lnTo>
                  <a:pt x="1531" y="446"/>
                </a:lnTo>
                <a:lnTo>
                  <a:pt x="1532" y="446"/>
                </a:lnTo>
                <a:lnTo>
                  <a:pt x="1532" y="396"/>
                </a:lnTo>
                <a:lnTo>
                  <a:pt x="1533" y="496"/>
                </a:lnTo>
                <a:lnTo>
                  <a:pt x="1534" y="496"/>
                </a:lnTo>
                <a:lnTo>
                  <a:pt x="1535" y="397"/>
                </a:lnTo>
                <a:lnTo>
                  <a:pt x="1535" y="497"/>
                </a:lnTo>
                <a:lnTo>
                  <a:pt x="1536" y="547"/>
                </a:lnTo>
                <a:lnTo>
                  <a:pt x="1537" y="397"/>
                </a:lnTo>
                <a:lnTo>
                  <a:pt x="1538" y="447"/>
                </a:lnTo>
                <a:lnTo>
                  <a:pt x="1538" y="447"/>
                </a:lnTo>
                <a:lnTo>
                  <a:pt x="1539" y="447"/>
                </a:lnTo>
                <a:lnTo>
                  <a:pt x="1540" y="498"/>
                </a:lnTo>
                <a:lnTo>
                  <a:pt x="1540" y="447"/>
                </a:lnTo>
                <a:lnTo>
                  <a:pt x="1541" y="398"/>
                </a:lnTo>
                <a:lnTo>
                  <a:pt x="1542" y="348"/>
                </a:lnTo>
                <a:lnTo>
                  <a:pt x="1543" y="348"/>
                </a:lnTo>
                <a:lnTo>
                  <a:pt x="1543" y="297"/>
                </a:lnTo>
                <a:lnTo>
                  <a:pt x="1544" y="297"/>
                </a:lnTo>
                <a:lnTo>
                  <a:pt x="1545" y="448"/>
                </a:lnTo>
                <a:lnTo>
                  <a:pt x="1546" y="248"/>
                </a:lnTo>
                <a:lnTo>
                  <a:pt x="1546" y="298"/>
                </a:lnTo>
                <a:lnTo>
                  <a:pt x="1547" y="248"/>
                </a:lnTo>
                <a:lnTo>
                  <a:pt x="1548" y="298"/>
                </a:lnTo>
                <a:lnTo>
                  <a:pt x="1549" y="249"/>
                </a:lnTo>
                <a:lnTo>
                  <a:pt x="1549" y="198"/>
                </a:lnTo>
                <a:lnTo>
                  <a:pt x="1550" y="198"/>
                </a:lnTo>
                <a:lnTo>
                  <a:pt x="1551" y="249"/>
                </a:lnTo>
                <a:lnTo>
                  <a:pt x="1552" y="249"/>
                </a:lnTo>
                <a:lnTo>
                  <a:pt x="1552" y="199"/>
                </a:lnTo>
                <a:lnTo>
                  <a:pt x="1553" y="199"/>
                </a:lnTo>
                <a:lnTo>
                  <a:pt x="1554" y="199"/>
                </a:lnTo>
                <a:lnTo>
                  <a:pt x="1554" y="199"/>
                </a:lnTo>
                <a:lnTo>
                  <a:pt x="1555" y="199"/>
                </a:lnTo>
                <a:lnTo>
                  <a:pt x="1556" y="149"/>
                </a:lnTo>
                <a:lnTo>
                  <a:pt x="1557" y="299"/>
                </a:lnTo>
                <a:lnTo>
                  <a:pt x="1557" y="249"/>
                </a:lnTo>
                <a:lnTo>
                  <a:pt x="1558" y="249"/>
                </a:lnTo>
                <a:lnTo>
                  <a:pt x="1559" y="249"/>
                </a:lnTo>
                <a:lnTo>
                  <a:pt x="1560" y="198"/>
                </a:lnTo>
                <a:lnTo>
                  <a:pt x="1560" y="198"/>
                </a:lnTo>
                <a:lnTo>
                  <a:pt x="1561" y="249"/>
                </a:lnTo>
                <a:lnTo>
                  <a:pt x="1562" y="399"/>
                </a:lnTo>
                <a:lnTo>
                  <a:pt x="1563" y="248"/>
                </a:lnTo>
                <a:lnTo>
                  <a:pt x="1563" y="298"/>
                </a:lnTo>
                <a:lnTo>
                  <a:pt x="1564" y="248"/>
                </a:lnTo>
                <a:lnTo>
                  <a:pt x="1565" y="298"/>
                </a:lnTo>
                <a:lnTo>
                  <a:pt x="1566" y="448"/>
                </a:lnTo>
                <a:lnTo>
                  <a:pt x="1566" y="348"/>
                </a:lnTo>
                <a:lnTo>
                  <a:pt x="1567" y="498"/>
                </a:lnTo>
                <a:lnTo>
                  <a:pt x="1568" y="498"/>
                </a:lnTo>
                <a:lnTo>
                  <a:pt x="1568" y="397"/>
                </a:lnTo>
                <a:lnTo>
                  <a:pt x="1569" y="397"/>
                </a:lnTo>
                <a:lnTo>
                  <a:pt x="1570" y="447"/>
                </a:lnTo>
                <a:lnTo>
                  <a:pt x="1571" y="447"/>
                </a:lnTo>
                <a:lnTo>
                  <a:pt x="1571" y="447"/>
                </a:lnTo>
                <a:lnTo>
                  <a:pt x="1572" y="447"/>
                </a:lnTo>
                <a:lnTo>
                  <a:pt x="1573" y="397"/>
                </a:lnTo>
                <a:lnTo>
                  <a:pt x="1574" y="496"/>
                </a:lnTo>
                <a:lnTo>
                  <a:pt x="1574" y="597"/>
                </a:lnTo>
                <a:lnTo>
                  <a:pt x="1575" y="446"/>
                </a:lnTo>
                <a:lnTo>
                  <a:pt x="1576" y="446"/>
                </a:lnTo>
                <a:lnTo>
                  <a:pt x="1577" y="496"/>
                </a:lnTo>
                <a:lnTo>
                  <a:pt x="1577" y="496"/>
                </a:lnTo>
                <a:lnTo>
                  <a:pt x="1578" y="647"/>
                </a:lnTo>
                <a:lnTo>
                  <a:pt x="1579" y="596"/>
                </a:lnTo>
                <a:lnTo>
                  <a:pt x="1580" y="596"/>
                </a:lnTo>
                <a:lnTo>
                  <a:pt x="1580" y="546"/>
                </a:lnTo>
                <a:lnTo>
                  <a:pt x="1581" y="596"/>
                </a:lnTo>
                <a:lnTo>
                  <a:pt x="1582" y="496"/>
                </a:lnTo>
                <a:lnTo>
                  <a:pt x="1582" y="546"/>
                </a:lnTo>
                <a:lnTo>
                  <a:pt x="1583" y="546"/>
                </a:lnTo>
                <a:lnTo>
                  <a:pt x="1584" y="496"/>
                </a:lnTo>
                <a:lnTo>
                  <a:pt x="1585" y="446"/>
                </a:lnTo>
                <a:lnTo>
                  <a:pt x="1585" y="546"/>
                </a:lnTo>
                <a:lnTo>
                  <a:pt x="1586" y="496"/>
                </a:lnTo>
                <a:lnTo>
                  <a:pt x="1587" y="546"/>
                </a:lnTo>
                <a:lnTo>
                  <a:pt x="1588" y="496"/>
                </a:lnTo>
                <a:lnTo>
                  <a:pt x="1588" y="395"/>
                </a:lnTo>
                <a:lnTo>
                  <a:pt x="1589" y="496"/>
                </a:lnTo>
                <a:lnTo>
                  <a:pt x="1590" y="496"/>
                </a:lnTo>
                <a:lnTo>
                  <a:pt x="1591" y="496"/>
                </a:lnTo>
                <a:lnTo>
                  <a:pt x="1591" y="546"/>
                </a:lnTo>
                <a:lnTo>
                  <a:pt x="1592" y="496"/>
                </a:lnTo>
                <a:lnTo>
                  <a:pt x="1593" y="446"/>
                </a:lnTo>
                <a:lnTo>
                  <a:pt x="1594" y="446"/>
                </a:lnTo>
                <a:lnTo>
                  <a:pt x="1594" y="446"/>
                </a:lnTo>
                <a:lnTo>
                  <a:pt x="1595" y="446"/>
                </a:lnTo>
                <a:lnTo>
                  <a:pt x="1596" y="396"/>
                </a:lnTo>
                <a:lnTo>
                  <a:pt x="1596" y="446"/>
                </a:lnTo>
                <a:lnTo>
                  <a:pt x="1597" y="446"/>
                </a:lnTo>
                <a:lnTo>
                  <a:pt x="1598" y="446"/>
                </a:lnTo>
                <a:lnTo>
                  <a:pt x="1599" y="446"/>
                </a:lnTo>
                <a:lnTo>
                  <a:pt x="1599" y="447"/>
                </a:lnTo>
                <a:lnTo>
                  <a:pt x="1600" y="397"/>
                </a:lnTo>
                <a:lnTo>
                  <a:pt x="1601" y="397"/>
                </a:lnTo>
                <a:lnTo>
                  <a:pt x="1602" y="447"/>
                </a:lnTo>
                <a:lnTo>
                  <a:pt x="1602" y="347"/>
                </a:lnTo>
                <a:lnTo>
                  <a:pt x="1603" y="397"/>
                </a:lnTo>
                <a:lnTo>
                  <a:pt x="1604" y="297"/>
                </a:lnTo>
                <a:lnTo>
                  <a:pt x="1605" y="297"/>
                </a:lnTo>
                <a:lnTo>
                  <a:pt x="1605" y="347"/>
                </a:lnTo>
                <a:lnTo>
                  <a:pt x="1606" y="297"/>
                </a:lnTo>
                <a:lnTo>
                  <a:pt x="1607" y="297"/>
                </a:lnTo>
                <a:lnTo>
                  <a:pt x="1608" y="297"/>
                </a:lnTo>
                <a:lnTo>
                  <a:pt x="1608" y="348"/>
                </a:lnTo>
                <a:lnTo>
                  <a:pt x="1609" y="297"/>
                </a:lnTo>
                <a:lnTo>
                  <a:pt x="1610" y="448"/>
                </a:lnTo>
                <a:lnTo>
                  <a:pt x="1610" y="248"/>
                </a:lnTo>
                <a:lnTo>
                  <a:pt x="1611" y="248"/>
                </a:lnTo>
                <a:lnTo>
                  <a:pt x="1612" y="248"/>
                </a:lnTo>
                <a:lnTo>
                  <a:pt x="1613" y="249"/>
                </a:lnTo>
                <a:lnTo>
                  <a:pt x="1613" y="198"/>
                </a:lnTo>
                <a:lnTo>
                  <a:pt x="1614" y="198"/>
                </a:lnTo>
                <a:lnTo>
                  <a:pt x="1615" y="249"/>
                </a:lnTo>
                <a:lnTo>
                  <a:pt x="1616" y="349"/>
                </a:lnTo>
                <a:lnTo>
                  <a:pt x="1616" y="198"/>
                </a:lnTo>
                <a:lnTo>
                  <a:pt x="1617" y="249"/>
                </a:lnTo>
                <a:lnTo>
                  <a:pt x="1618" y="249"/>
                </a:lnTo>
                <a:lnTo>
                  <a:pt x="1619" y="199"/>
                </a:lnTo>
                <a:lnTo>
                  <a:pt x="1619" y="199"/>
                </a:lnTo>
                <a:lnTo>
                  <a:pt x="1620" y="149"/>
                </a:lnTo>
                <a:lnTo>
                  <a:pt x="1621" y="199"/>
                </a:lnTo>
                <a:lnTo>
                  <a:pt x="1622" y="199"/>
                </a:lnTo>
                <a:lnTo>
                  <a:pt x="1622" y="300"/>
                </a:lnTo>
                <a:lnTo>
                  <a:pt x="1623" y="199"/>
                </a:lnTo>
                <a:lnTo>
                  <a:pt x="1624" y="149"/>
                </a:lnTo>
                <a:lnTo>
                  <a:pt x="1624" y="299"/>
                </a:lnTo>
                <a:lnTo>
                  <a:pt x="1625" y="249"/>
                </a:lnTo>
                <a:lnTo>
                  <a:pt x="1626" y="299"/>
                </a:lnTo>
                <a:lnTo>
                  <a:pt x="1627" y="198"/>
                </a:lnTo>
                <a:lnTo>
                  <a:pt x="1627" y="299"/>
                </a:lnTo>
                <a:lnTo>
                  <a:pt x="1628" y="299"/>
                </a:lnTo>
                <a:lnTo>
                  <a:pt x="1629" y="299"/>
                </a:lnTo>
                <a:lnTo>
                  <a:pt x="1630" y="249"/>
                </a:lnTo>
                <a:lnTo>
                  <a:pt x="1630" y="298"/>
                </a:lnTo>
                <a:lnTo>
                  <a:pt x="1631" y="348"/>
                </a:lnTo>
                <a:lnTo>
                  <a:pt x="1632" y="248"/>
                </a:lnTo>
                <a:lnTo>
                  <a:pt x="1633" y="398"/>
                </a:lnTo>
                <a:lnTo>
                  <a:pt x="1633" y="248"/>
                </a:lnTo>
                <a:lnTo>
                  <a:pt x="1634" y="298"/>
                </a:lnTo>
                <a:lnTo>
                  <a:pt x="1635" y="398"/>
                </a:lnTo>
                <a:lnTo>
                  <a:pt x="1636" y="348"/>
                </a:lnTo>
                <a:lnTo>
                  <a:pt x="1636" y="448"/>
                </a:lnTo>
                <a:lnTo>
                  <a:pt x="1637" y="397"/>
                </a:lnTo>
                <a:lnTo>
                  <a:pt x="1638" y="447"/>
                </a:lnTo>
                <a:lnTo>
                  <a:pt x="1638" y="397"/>
                </a:lnTo>
                <a:lnTo>
                  <a:pt x="1639" y="498"/>
                </a:lnTo>
                <a:lnTo>
                  <a:pt x="1640" y="498"/>
                </a:lnTo>
                <a:lnTo>
                  <a:pt x="1641" y="497"/>
                </a:lnTo>
                <a:lnTo>
                  <a:pt x="1641" y="497"/>
                </a:lnTo>
                <a:lnTo>
                  <a:pt x="1642" y="497"/>
                </a:lnTo>
                <a:lnTo>
                  <a:pt x="1643" y="447"/>
                </a:lnTo>
                <a:lnTo>
                  <a:pt x="1644" y="496"/>
                </a:lnTo>
                <a:lnTo>
                  <a:pt x="1644" y="496"/>
                </a:lnTo>
                <a:lnTo>
                  <a:pt x="1645" y="496"/>
                </a:lnTo>
                <a:lnTo>
                  <a:pt x="1646" y="597"/>
                </a:lnTo>
                <a:lnTo>
                  <a:pt x="1647" y="496"/>
                </a:lnTo>
                <a:lnTo>
                  <a:pt x="1647" y="446"/>
                </a:lnTo>
                <a:lnTo>
                  <a:pt x="1648" y="496"/>
                </a:lnTo>
                <a:lnTo>
                  <a:pt x="1649" y="496"/>
                </a:lnTo>
                <a:lnTo>
                  <a:pt x="1650" y="647"/>
                </a:lnTo>
                <a:lnTo>
                  <a:pt x="1650" y="496"/>
                </a:lnTo>
                <a:lnTo>
                  <a:pt x="1651" y="596"/>
                </a:lnTo>
                <a:lnTo>
                  <a:pt x="1652" y="647"/>
                </a:lnTo>
                <a:lnTo>
                  <a:pt x="1652" y="596"/>
                </a:lnTo>
                <a:lnTo>
                  <a:pt x="1653" y="596"/>
                </a:lnTo>
                <a:lnTo>
                  <a:pt x="1654" y="496"/>
                </a:lnTo>
                <a:lnTo>
                  <a:pt x="1655" y="596"/>
                </a:lnTo>
                <a:lnTo>
                  <a:pt x="1655" y="496"/>
                </a:lnTo>
                <a:lnTo>
                  <a:pt x="1656" y="496"/>
                </a:lnTo>
                <a:lnTo>
                  <a:pt x="1657" y="496"/>
                </a:lnTo>
                <a:lnTo>
                  <a:pt x="1658" y="546"/>
                </a:lnTo>
                <a:lnTo>
                  <a:pt x="1658" y="546"/>
                </a:lnTo>
                <a:lnTo>
                  <a:pt x="1659" y="546"/>
                </a:lnTo>
                <a:lnTo>
                  <a:pt x="1660" y="446"/>
                </a:lnTo>
                <a:lnTo>
                  <a:pt x="1661" y="446"/>
                </a:lnTo>
                <a:lnTo>
                  <a:pt x="1661" y="446"/>
                </a:lnTo>
                <a:lnTo>
                  <a:pt x="1662" y="446"/>
                </a:lnTo>
                <a:lnTo>
                  <a:pt x="1663" y="446"/>
                </a:lnTo>
                <a:lnTo>
                  <a:pt x="1664" y="446"/>
                </a:lnTo>
                <a:lnTo>
                  <a:pt x="1664" y="496"/>
                </a:lnTo>
                <a:lnTo>
                  <a:pt x="1665" y="397"/>
                </a:lnTo>
                <a:lnTo>
                  <a:pt x="1666" y="397"/>
                </a:lnTo>
                <a:lnTo>
                  <a:pt x="1666" y="397"/>
                </a:lnTo>
                <a:lnTo>
                  <a:pt x="1667" y="346"/>
                </a:lnTo>
                <a:lnTo>
                  <a:pt x="1668" y="447"/>
                </a:lnTo>
                <a:lnTo>
                  <a:pt x="1669" y="246"/>
                </a:lnTo>
                <a:lnTo>
                  <a:pt x="1669" y="447"/>
                </a:lnTo>
                <a:lnTo>
                  <a:pt x="1670" y="347"/>
                </a:lnTo>
                <a:lnTo>
                  <a:pt x="1671" y="347"/>
                </a:lnTo>
                <a:lnTo>
                  <a:pt x="1672" y="347"/>
                </a:lnTo>
                <a:lnTo>
                  <a:pt x="1672" y="447"/>
                </a:lnTo>
                <a:lnTo>
                  <a:pt x="1673" y="297"/>
                </a:lnTo>
                <a:lnTo>
                  <a:pt x="1674" y="297"/>
                </a:lnTo>
                <a:lnTo>
                  <a:pt x="1675" y="297"/>
                </a:lnTo>
                <a:lnTo>
                  <a:pt x="1675" y="297"/>
                </a:lnTo>
                <a:lnTo>
                  <a:pt x="1676" y="348"/>
                </a:lnTo>
                <a:lnTo>
                  <a:pt x="1677" y="348"/>
                </a:lnTo>
                <a:lnTo>
                  <a:pt x="1678" y="298"/>
                </a:lnTo>
                <a:lnTo>
                  <a:pt x="1678" y="248"/>
                </a:lnTo>
                <a:lnTo>
                  <a:pt x="1679" y="248"/>
                </a:lnTo>
                <a:lnTo>
                  <a:pt x="1680" y="198"/>
                </a:lnTo>
                <a:lnTo>
                  <a:pt x="1680" y="249"/>
                </a:lnTo>
                <a:lnTo>
                  <a:pt x="1681" y="198"/>
                </a:lnTo>
                <a:lnTo>
                  <a:pt x="1682" y="349"/>
                </a:lnTo>
                <a:lnTo>
                  <a:pt x="1683" y="249"/>
                </a:lnTo>
                <a:lnTo>
                  <a:pt x="1683" y="199"/>
                </a:lnTo>
                <a:lnTo>
                  <a:pt x="1684" y="149"/>
                </a:lnTo>
                <a:lnTo>
                  <a:pt x="1685" y="199"/>
                </a:lnTo>
                <a:lnTo>
                  <a:pt x="1686" y="199"/>
                </a:lnTo>
                <a:lnTo>
                  <a:pt x="1686" y="199"/>
                </a:lnTo>
                <a:lnTo>
                  <a:pt x="1687" y="149"/>
                </a:lnTo>
                <a:lnTo>
                  <a:pt x="1688" y="249"/>
                </a:lnTo>
                <a:lnTo>
                  <a:pt x="1689" y="199"/>
                </a:lnTo>
                <a:lnTo>
                  <a:pt x="1689" y="149"/>
                </a:lnTo>
                <a:lnTo>
                  <a:pt x="1690" y="199"/>
                </a:lnTo>
                <a:lnTo>
                  <a:pt x="1691" y="199"/>
                </a:lnTo>
                <a:lnTo>
                  <a:pt x="1692" y="149"/>
                </a:lnTo>
                <a:lnTo>
                  <a:pt x="1692" y="249"/>
                </a:lnTo>
                <a:lnTo>
                  <a:pt x="1693" y="249"/>
                </a:lnTo>
                <a:lnTo>
                  <a:pt x="1694" y="249"/>
                </a:lnTo>
                <a:lnTo>
                  <a:pt x="1694" y="299"/>
                </a:lnTo>
                <a:lnTo>
                  <a:pt x="1695" y="299"/>
                </a:lnTo>
                <a:lnTo>
                  <a:pt x="1696" y="299"/>
                </a:lnTo>
                <a:lnTo>
                  <a:pt x="1697" y="249"/>
                </a:lnTo>
                <a:lnTo>
                  <a:pt x="1697" y="198"/>
                </a:lnTo>
                <a:lnTo>
                  <a:pt x="1698" y="249"/>
                </a:lnTo>
                <a:lnTo>
                  <a:pt x="1699" y="348"/>
                </a:lnTo>
                <a:lnTo>
                  <a:pt x="1700" y="348"/>
                </a:lnTo>
                <a:lnTo>
                  <a:pt x="1700" y="348"/>
                </a:lnTo>
                <a:lnTo>
                  <a:pt x="1701" y="297"/>
                </a:lnTo>
                <a:lnTo>
                  <a:pt x="1702" y="398"/>
                </a:lnTo>
                <a:lnTo>
                  <a:pt x="1703" y="348"/>
                </a:lnTo>
                <a:lnTo>
                  <a:pt x="1703" y="447"/>
                </a:lnTo>
                <a:lnTo>
                  <a:pt x="1704" y="498"/>
                </a:lnTo>
                <a:lnTo>
                  <a:pt x="1705" y="498"/>
                </a:lnTo>
                <a:lnTo>
                  <a:pt x="1706" y="497"/>
                </a:lnTo>
                <a:lnTo>
                  <a:pt x="1706" y="397"/>
                </a:lnTo>
                <a:lnTo>
                  <a:pt x="1707" y="547"/>
                </a:lnTo>
                <a:lnTo>
                  <a:pt x="1708" y="447"/>
                </a:lnTo>
                <a:lnTo>
                  <a:pt x="1708" y="547"/>
                </a:lnTo>
                <a:lnTo>
                  <a:pt x="1709" y="447"/>
                </a:lnTo>
                <a:lnTo>
                  <a:pt x="1710" y="597"/>
                </a:lnTo>
                <a:lnTo>
                  <a:pt x="1711" y="496"/>
                </a:lnTo>
                <a:lnTo>
                  <a:pt x="1711" y="496"/>
                </a:lnTo>
                <a:lnTo>
                  <a:pt x="1712" y="547"/>
                </a:lnTo>
                <a:lnTo>
                  <a:pt x="1713" y="547"/>
                </a:lnTo>
                <a:lnTo>
                  <a:pt x="1714" y="496"/>
                </a:lnTo>
                <a:lnTo>
                  <a:pt x="1714" y="496"/>
                </a:lnTo>
                <a:lnTo>
                  <a:pt x="1715" y="446"/>
                </a:lnTo>
                <a:lnTo>
                  <a:pt x="1716" y="446"/>
                </a:lnTo>
                <a:lnTo>
                  <a:pt x="1717" y="446"/>
                </a:lnTo>
                <a:lnTo>
                  <a:pt x="1717" y="496"/>
                </a:lnTo>
                <a:lnTo>
                  <a:pt x="1718" y="546"/>
                </a:lnTo>
                <a:lnTo>
                  <a:pt x="1719" y="647"/>
                </a:lnTo>
                <a:lnTo>
                  <a:pt x="1720" y="446"/>
                </a:lnTo>
                <a:lnTo>
                  <a:pt x="1720" y="547"/>
                </a:lnTo>
                <a:lnTo>
                  <a:pt x="1721" y="446"/>
                </a:lnTo>
                <a:lnTo>
                  <a:pt x="1722" y="546"/>
                </a:lnTo>
                <a:lnTo>
                  <a:pt x="1722" y="546"/>
                </a:lnTo>
                <a:lnTo>
                  <a:pt x="1723" y="496"/>
                </a:lnTo>
                <a:lnTo>
                  <a:pt x="1724" y="496"/>
                </a:lnTo>
                <a:lnTo>
                  <a:pt x="1725" y="547"/>
                </a:lnTo>
                <a:lnTo>
                  <a:pt x="1725" y="446"/>
                </a:lnTo>
                <a:lnTo>
                  <a:pt x="1726" y="446"/>
                </a:lnTo>
                <a:lnTo>
                  <a:pt x="1727" y="446"/>
                </a:lnTo>
                <a:lnTo>
                  <a:pt x="1728" y="547"/>
                </a:lnTo>
                <a:lnTo>
                  <a:pt x="1728" y="446"/>
                </a:lnTo>
                <a:lnTo>
                  <a:pt x="1729" y="397"/>
                </a:lnTo>
                <a:lnTo>
                  <a:pt x="1730" y="496"/>
                </a:lnTo>
                <a:lnTo>
                  <a:pt x="1731" y="447"/>
                </a:lnTo>
                <a:lnTo>
                  <a:pt x="1731" y="397"/>
                </a:lnTo>
                <a:lnTo>
                  <a:pt x="1732" y="397"/>
                </a:lnTo>
                <a:lnTo>
                  <a:pt x="1733" y="447"/>
                </a:lnTo>
                <a:lnTo>
                  <a:pt x="1734" y="397"/>
                </a:lnTo>
                <a:lnTo>
                  <a:pt x="1734" y="497"/>
                </a:lnTo>
                <a:lnTo>
                  <a:pt x="1735" y="447"/>
                </a:lnTo>
                <a:lnTo>
                  <a:pt x="1736" y="347"/>
                </a:lnTo>
                <a:lnTo>
                  <a:pt x="1736" y="347"/>
                </a:lnTo>
                <a:lnTo>
                  <a:pt x="1737" y="347"/>
                </a:lnTo>
                <a:lnTo>
                  <a:pt x="1738" y="297"/>
                </a:lnTo>
                <a:lnTo>
                  <a:pt x="1739" y="348"/>
                </a:lnTo>
                <a:lnTo>
                  <a:pt x="1739" y="348"/>
                </a:lnTo>
                <a:lnTo>
                  <a:pt x="1740" y="348"/>
                </a:lnTo>
                <a:lnTo>
                  <a:pt x="1741" y="448"/>
                </a:lnTo>
                <a:lnTo>
                  <a:pt x="1742" y="297"/>
                </a:lnTo>
                <a:lnTo>
                  <a:pt x="1742" y="297"/>
                </a:lnTo>
                <a:lnTo>
                  <a:pt x="1743" y="298"/>
                </a:lnTo>
                <a:lnTo>
                  <a:pt x="1744" y="298"/>
                </a:lnTo>
                <a:lnTo>
                  <a:pt x="1745" y="298"/>
                </a:lnTo>
                <a:lnTo>
                  <a:pt x="1745" y="298"/>
                </a:lnTo>
                <a:lnTo>
                  <a:pt x="1746" y="249"/>
                </a:lnTo>
                <a:lnTo>
                  <a:pt x="1747" y="249"/>
                </a:lnTo>
                <a:lnTo>
                  <a:pt x="1748" y="249"/>
                </a:lnTo>
                <a:lnTo>
                  <a:pt x="1748" y="249"/>
                </a:lnTo>
                <a:lnTo>
                  <a:pt x="1749" y="249"/>
                </a:lnTo>
                <a:lnTo>
                  <a:pt x="1750" y="199"/>
                </a:lnTo>
                <a:lnTo>
                  <a:pt x="1750" y="249"/>
                </a:lnTo>
                <a:lnTo>
                  <a:pt x="1751" y="249"/>
                </a:lnTo>
                <a:lnTo>
                  <a:pt x="1752" y="249"/>
                </a:lnTo>
                <a:lnTo>
                  <a:pt x="1753" y="249"/>
                </a:lnTo>
                <a:lnTo>
                  <a:pt x="1753" y="249"/>
                </a:lnTo>
                <a:lnTo>
                  <a:pt x="1754" y="249"/>
                </a:lnTo>
                <a:lnTo>
                  <a:pt x="1755" y="149"/>
                </a:lnTo>
                <a:lnTo>
                  <a:pt x="1756" y="249"/>
                </a:lnTo>
                <a:lnTo>
                  <a:pt x="1756" y="199"/>
                </a:lnTo>
                <a:lnTo>
                  <a:pt x="1757" y="149"/>
                </a:lnTo>
                <a:lnTo>
                  <a:pt x="1758" y="249"/>
                </a:lnTo>
                <a:lnTo>
                  <a:pt x="1759" y="149"/>
                </a:lnTo>
                <a:lnTo>
                  <a:pt x="1759" y="199"/>
                </a:lnTo>
                <a:lnTo>
                  <a:pt x="1760" y="199"/>
                </a:lnTo>
                <a:lnTo>
                  <a:pt x="1761" y="249"/>
                </a:lnTo>
                <a:lnTo>
                  <a:pt x="1762" y="149"/>
                </a:lnTo>
                <a:lnTo>
                  <a:pt x="1762" y="149"/>
                </a:lnTo>
                <a:lnTo>
                  <a:pt x="1763" y="249"/>
                </a:lnTo>
                <a:lnTo>
                  <a:pt x="1764" y="249"/>
                </a:lnTo>
                <a:lnTo>
                  <a:pt x="1764" y="450"/>
                </a:lnTo>
                <a:lnTo>
                  <a:pt x="1765" y="299"/>
                </a:lnTo>
                <a:lnTo>
                  <a:pt x="1766" y="249"/>
                </a:lnTo>
                <a:lnTo>
                  <a:pt x="1767" y="249"/>
                </a:lnTo>
                <a:lnTo>
                  <a:pt x="1767" y="299"/>
                </a:lnTo>
                <a:lnTo>
                  <a:pt x="1768" y="298"/>
                </a:lnTo>
                <a:lnTo>
                  <a:pt x="1769" y="348"/>
                </a:lnTo>
                <a:lnTo>
                  <a:pt x="1770" y="348"/>
                </a:lnTo>
                <a:lnTo>
                  <a:pt x="1770" y="448"/>
                </a:lnTo>
                <a:lnTo>
                  <a:pt x="1771" y="348"/>
                </a:lnTo>
                <a:lnTo>
                  <a:pt x="1772" y="347"/>
                </a:lnTo>
                <a:lnTo>
                  <a:pt x="1773" y="447"/>
                </a:lnTo>
                <a:lnTo>
                  <a:pt x="1773" y="397"/>
                </a:lnTo>
                <a:lnTo>
                  <a:pt x="1774" y="397"/>
                </a:lnTo>
                <a:lnTo>
                  <a:pt x="1775" y="497"/>
                </a:lnTo>
                <a:lnTo>
                  <a:pt x="1776" y="447"/>
                </a:lnTo>
                <a:lnTo>
                  <a:pt x="1776" y="497"/>
                </a:lnTo>
                <a:lnTo>
                  <a:pt x="1777" y="447"/>
                </a:lnTo>
                <a:lnTo>
                  <a:pt x="1778" y="497"/>
                </a:lnTo>
                <a:lnTo>
                  <a:pt x="1778" y="447"/>
                </a:lnTo>
                <a:lnTo>
                  <a:pt x="1779" y="547"/>
                </a:lnTo>
                <a:lnTo>
                  <a:pt x="1780" y="597"/>
                </a:lnTo>
                <a:lnTo>
                  <a:pt x="1781" y="547"/>
                </a:lnTo>
                <a:lnTo>
                  <a:pt x="1781" y="597"/>
                </a:lnTo>
                <a:lnTo>
                  <a:pt x="1782" y="446"/>
                </a:lnTo>
                <a:lnTo>
                  <a:pt x="1783" y="496"/>
                </a:lnTo>
                <a:lnTo>
                  <a:pt x="1784" y="597"/>
                </a:lnTo>
                <a:lnTo>
                  <a:pt x="1784" y="547"/>
                </a:lnTo>
                <a:lnTo>
                  <a:pt x="1785" y="446"/>
                </a:lnTo>
                <a:lnTo>
                  <a:pt x="1786" y="496"/>
                </a:lnTo>
                <a:lnTo>
                  <a:pt x="1787" y="496"/>
                </a:lnTo>
                <a:lnTo>
                  <a:pt x="1787" y="597"/>
                </a:lnTo>
                <a:lnTo>
                  <a:pt x="1788" y="446"/>
                </a:lnTo>
                <a:lnTo>
                  <a:pt x="1789" y="496"/>
                </a:lnTo>
                <a:lnTo>
                  <a:pt x="1790" y="446"/>
                </a:lnTo>
                <a:lnTo>
                  <a:pt x="1790" y="496"/>
                </a:lnTo>
                <a:lnTo>
                  <a:pt x="1791" y="446"/>
                </a:lnTo>
                <a:lnTo>
                  <a:pt x="1792" y="496"/>
                </a:lnTo>
                <a:lnTo>
                  <a:pt x="1792" y="446"/>
                </a:lnTo>
                <a:lnTo>
                  <a:pt x="1793" y="446"/>
                </a:lnTo>
                <a:lnTo>
                  <a:pt x="1794" y="597"/>
                </a:lnTo>
                <a:lnTo>
                  <a:pt x="1795" y="446"/>
                </a:lnTo>
                <a:lnTo>
                  <a:pt x="1795" y="446"/>
                </a:lnTo>
                <a:lnTo>
                  <a:pt x="1796" y="447"/>
                </a:lnTo>
                <a:lnTo>
                  <a:pt x="1797" y="447"/>
                </a:lnTo>
                <a:lnTo>
                  <a:pt x="1798" y="397"/>
                </a:lnTo>
                <a:lnTo>
                  <a:pt x="1798" y="447"/>
                </a:lnTo>
                <a:lnTo>
                  <a:pt x="1799" y="397"/>
                </a:lnTo>
                <a:lnTo>
                  <a:pt x="1800" y="447"/>
                </a:lnTo>
                <a:lnTo>
                  <a:pt x="1801" y="397"/>
                </a:lnTo>
                <a:lnTo>
                  <a:pt x="1802" y="497"/>
                </a:lnTo>
                <a:lnTo>
                  <a:pt x="1802" y="397"/>
                </a:lnTo>
                <a:lnTo>
                  <a:pt x="1803" y="347"/>
                </a:lnTo>
                <a:lnTo>
                  <a:pt x="1804" y="397"/>
                </a:lnTo>
                <a:lnTo>
                  <a:pt x="1804" y="397"/>
                </a:lnTo>
                <a:lnTo>
                  <a:pt x="1805" y="397"/>
                </a:lnTo>
                <a:lnTo>
                  <a:pt x="1806" y="447"/>
                </a:lnTo>
                <a:lnTo>
                  <a:pt x="1807" y="348"/>
                </a:lnTo>
                <a:lnTo>
                  <a:pt x="1807" y="297"/>
                </a:lnTo>
                <a:lnTo>
                  <a:pt x="1808" y="297"/>
                </a:lnTo>
                <a:lnTo>
                  <a:pt x="1809" y="348"/>
                </a:lnTo>
                <a:lnTo>
                  <a:pt x="1810" y="398"/>
                </a:lnTo>
                <a:lnTo>
                  <a:pt x="1810" y="298"/>
                </a:lnTo>
                <a:lnTo>
                  <a:pt x="1811" y="298"/>
                </a:lnTo>
                <a:lnTo>
                  <a:pt x="1812" y="298"/>
                </a:lnTo>
                <a:lnTo>
                  <a:pt x="1813" y="298"/>
                </a:lnTo>
                <a:lnTo>
                  <a:pt x="1813" y="198"/>
                </a:lnTo>
                <a:lnTo>
                  <a:pt x="1814" y="249"/>
                </a:lnTo>
                <a:lnTo>
                  <a:pt x="1815" y="249"/>
                </a:lnTo>
                <a:lnTo>
                  <a:pt x="1816" y="249"/>
                </a:lnTo>
                <a:lnTo>
                  <a:pt x="1816" y="249"/>
                </a:lnTo>
                <a:lnTo>
                  <a:pt x="1817" y="249"/>
                </a:lnTo>
                <a:lnTo>
                  <a:pt x="1818" y="299"/>
                </a:lnTo>
                <a:lnTo>
                  <a:pt x="1818" y="199"/>
                </a:lnTo>
                <a:lnTo>
                  <a:pt x="1819" y="300"/>
                </a:lnTo>
                <a:lnTo>
                  <a:pt x="1820" y="199"/>
                </a:lnTo>
                <a:lnTo>
                  <a:pt x="1821" y="249"/>
                </a:lnTo>
                <a:lnTo>
                  <a:pt x="1821" y="149"/>
                </a:lnTo>
                <a:lnTo>
                  <a:pt x="1822" y="149"/>
                </a:lnTo>
                <a:lnTo>
                  <a:pt x="1823" y="200"/>
                </a:lnTo>
                <a:lnTo>
                  <a:pt x="1824" y="249"/>
                </a:lnTo>
                <a:lnTo>
                  <a:pt x="1824" y="199"/>
                </a:lnTo>
                <a:lnTo>
                  <a:pt x="1825" y="249"/>
                </a:lnTo>
                <a:lnTo>
                  <a:pt x="1826" y="149"/>
                </a:lnTo>
                <a:lnTo>
                  <a:pt x="1827" y="200"/>
                </a:lnTo>
                <a:lnTo>
                  <a:pt x="1827" y="200"/>
                </a:lnTo>
                <a:lnTo>
                  <a:pt x="1828" y="249"/>
                </a:lnTo>
                <a:lnTo>
                  <a:pt x="1829" y="249"/>
                </a:lnTo>
                <a:lnTo>
                  <a:pt x="1830" y="249"/>
                </a:lnTo>
                <a:lnTo>
                  <a:pt x="1830" y="249"/>
                </a:lnTo>
                <a:lnTo>
                  <a:pt x="1831" y="249"/>
                </a:lnTo>
                <a:lnTo>
                  <a:pt x="1832" y="199"/>
                </a:lnTo>
                <a:lnTo>
                  <a:pt x="1832" y="199"/>
                </a:lnTo>
                <a:lnTo>
                  <a:pt x="1833" y="249"/>
                </a:lnTo>
                <a:lnTo>
                  <a:pt x="1834" y="198"/>
                </a:lnTo>
                <a:lnTo>
                  <a:pt x="1835" y="349"/>
                </a:lnTo>
                <a:lnTo>
                  <a:pt x="1835" y="249"/>
                </a:lnTo>
                <a:lnTo>
                  <a:pt x="1836" y="249"/>
                </a:lnTo>
                <a:lnTo>
                  <a:pt x="1837" y="299"/>
                </a:lnTo>
                <a:lnTo>
                  <a:pt x="1838" y="348"/>
                </a:lnTo>
                <a:lnTo>
                  <a:pt x="1838" y="298"/>
                </a:lnTo>
                <a:lnTo>
                  <a:pt x="1839" y="449"/>
                </a:lnTo>
                <a:lnTo>
                  <a:pt x="1840" y="298"/>
                </a:lnTo>
                <a:lnTo>
                  <a:pt x="1841" y="448"/>
                </a:lnTo>
                <a:lnTo>
                  <a:pt x="1841" y="448"/>
                </a:lnTo>
                <a:lnTo>
                  <a:pt x="1842" y="297"/>
                </a:lnTo>
                <a:lnTo>
                  <a:pt x="1843" y="398"/>
                </a:lnTo>
                <a:lnTo>
                  <a:pt x="1844" y="447"/>
                </a:lnTo>
                <a:lnTo>
                  <a:pt x="1844" y="498"/>
                </a:lnTo>
                <a:lnTo>
                  <a:pt x="1845" y="447"/>
                </a:lnTo>
                <a:lnTo>
                  <a:pt x="1846" y="447"/>
                </a:lnTo>
                <a:lnTo>
                  <a:pt x="1846" y="447"/>
                </a:lnTo>
                <a:lnTo>
                  <a:pt x="1847" y="447"/>
                </a:lnTo>
                <a:lnTo>
                  <a:pt x="1848" y="447"/>
                </a:lnTo>
                <a:lnTo>
                  <a:pt x="1849" y="447"/>
                </a:lnTo>
                <a:lnTo>
                  <a:pt x="1849" y="547"/>
                </a:lnTo>
                <a:lnTo>
                  <a:pt x="1850" y="447"/>
                </a:lnTo>
                <a:lnTo>
                  <a:pt x="1851" y="496"/>
                </a:lnTo>
                <a:lnTo>
                  <a:pt x="1852" y="496"/>
                </a:lnTo>
                <a:lnTo>
                  <a:pt x="1852" y="446"/>
                </a:lnTo>
                <a:lnTo>
                  <a:pt x="1853" y="496"/>
                </a:lnTo>
                <a:lnTo>
                  <a:pt x="1854" y="547"/>
                </a:lnTo>
                <a:lnTo>
                  <a:pt x="1855" y="496"/>
                </a:lnTo>
                <a:lnTo>
                  <a:pt x="1855" y="496"/>
                </a:lnTo>
                <a:lnTo>
                  <a:pt x="1856" y="597"/>
                </a:lnTo>
                <a:lnTo>
                  <a:pt x="1857" y="547"/>
                </a:lnTo>
                <a:lnTo>
                  <a:pt x="1858" y="446"/>
                </a:lnTo>
                <a:lnTo>
                  <a:pt x="1858" y="496"/>
                </a:lnTo>
                <a:lnTo>
                  <a:pt x="1859" y="496"/>
                </a:lnTo>
                <a:lnTo>
                  <a:pt x="1860" y="496"/>
                </a:lnTo>
                <a:lnTo>
                  <a:pt x="1860" y="446"/>
                </a:lnTo>
                <a:lnTo>
                  <a:pt x="1861" y="446"/>
                </a:lnTo>
                <a:lnTo>
                  <a:pt x="1862" y="547"/>
                </a:lnTo>
                <a:lnTo>
                  <a:pt x="1863" y="446"/>
                </a:lnTo>
                <a:lnTo>
                  <a:pt x="1863" y="446"/>
                </a:lnTo>
                <a:lnTo>
                  <a:pt x="1864" y="496"/>
                </a:lnTo>
                <a:lnTo>
                  <a:pt x="1865" y="397"/>
                </a:lnTo>
                <a:lnTo>
                  <a:pt x="1866" y="397"/>
                </a:lnTo>
                <a:lnTo>
                  <a:pt x="1866" y="447"/>
                </a:lnTo>
                <a:lnTo>
                  <a:pt x="1867" y="397"/>
                </a:lnTo>
                <a:lnTo>
                  <a:pt x="1868" y="447"/>
                </a:lnTo>
                <a:lnTo>
                  <a:pt x="1869" y="397"/>
                </a:lnTo>
                <a:lnTo>
                  <a:pt x="1869" y="497"/>
                </a:lnTo>
                <a:lnTo>
                  <a:pt x="1870" y="397"/>
                </a:lnTo>
                <a:lnTo>
                  <a:pt x="1871" y="397"/>
                </a:lnTo>
                <a:lnTo>
                  <a:pt x="1872" y="498"/>
                </a:lnTo>
                <a:lnTo>
                  <a:pt x="1872" y="498"/>
                </a:lnTo>
                <a:lnTo>
                  <a:pt x="1873" y="397"/>
                </a:lnTo>
                <a:lnTo>
                  <a:pt x="1874" y="397"/>
                </a:lnTo>
                <a:lnTo>
                  <a:pt x="1874" y="348"/>
                </a:lnTo>
                <a:lnTo>
                  <a:pt x="1875" y="297"/>
                </a:lnTo>
                <a:lnTo>
                  <a:pt x="1876" y="297"/>
                </a:lnTo>
                <a:lnTo>
                  <a:pt x="1877" y="348"/>
                </a:lnTo>
                <a:lnTo>
                  <a:pt x="1877" y="398"/>
                </a:lnTo>
                <a:lnTo>
                  <a:pt x="1878" y="298"/>
                </a:lnTo>
                <a:lnTo>
                  <a:pt x="1879" y="298"/>
                </a:lnTo>
                <a:lnTo>
                  <a:pt x="1880" y="298"/>
                </a:lnTo>
                <a:lnTo>
                  <a:pt x="1880" y="248"/>
                </a:lnTo>
                <a:lnTo>
                  <a:pt x="1881" y="348"/>
                </a:lnTo>
                <a:lnTo>
                  <a:pt x="1882" y="249"/>
                </a:lnTo>
                <a:lnTo>
                  <a:pt x="1883" y="348"/>
                </a:lnTo>
                <a:lnTo>
                  <a:pt x="1883" y="198"/>
                </a:lnTo>
                <a:lnTo>
                  <a:pt x="1884" y="249"/>
                </a:lnTo>
                <a:lnTo>
                  <a:pt x="1885" y="249"/>
                </a:lnTo>
                <a:lnTo>
                  <a:pt x="1886" y="199"/>
                </a:lnTo>
                <a:lnTo>
                  <a:pt x="1886" y="199"/>
                </a:lnTo>
                <a:lnTo>
                  <a:pt x="1887" y="249"/>
                </a:lnTo>
                <a:lnTo>
                  <a:pt x="1888" y="249"/>
                </a:lnTo>
                <a:lnTo>
                  <a:pt x="1888" y="249"/>
                </a:lnTo>
                <a:lnTo>
                  <a:pt x="1889" y="149"/>
                </a:lnTo>
                <a:lnTo>
                  <a:pt x="1890" y="249"/>
                </a:lnTo>
                <a:lnTo>
                  <a:pt x="1891" y="249"/>
                </a:lnTo>
                <a:lnTo>
                  <a:pt x="1891" y="199"/>
                </a:lnTo>
                <a:lnTo>
                  <a:pt x="1892" y="149"/>
                </a:lnTo>
                <a:lnTo>
                  <a:pt x="1893" y="200"/>
                </a:lnTo>
                <a:lnTo>
                  <a:pt x="1894" y="200"/>
                </a:lnTo>
                <a:lnTo>
                  <a:pt x="1894" y="249"/>
                </a:lnTo>
                <a:lnTo>
                  <a:pt x="1895" y="99"/>
                </a:lnTo>
                <a:lnTo>
                  <a:pt x="1896" y="199"/>
                </a:lnTo>
                <a:lnTo>
                  <a:pt x="1897" y="200"/>
                </a:lnTo>
                <a:lnTo>
                  <a:pt x="1897" y="249"/>
                </a:lnTo>
                <a:lnTo>
                  <a:pt x="1898" y="249"/>
                </a:lnTo>
                <a:lnTo>
                  <a:pt x="1899" y="199"/>
                </a:lnTo>
                <a:lnTo>
                  <a:pt x="1900" y="249"/>
                </a:lnTo>
                <a:lnTo>
                  <a:pt x="1900" y="300"/>
                </a:lnTo>
                <a:lnTo>
                  <a:pt x="1901" y="249"/>
                </a:lnTo>
                <a:lnTo>
                  <a:pt x="1902" y="299"/>
                </a:lnTo>
                <a:lnTo>
                  <a:pt x="1902" y="349"/>
                </a:lnTo>
                <a:lnTo>
                  <a:pt x="1903" y="249"/>
                </a:lnTo>
                <a:lnTo>
                  <a:pt x="1904" y="249"/>
                </a:lnTo>
                <a:lnTo>
                  <a:pt x="1905" y="298"/>
                </a:lnTo>
                <a:lnTo>
                  <a:pt x="1905" y="348"/>
                </a:lnTo>
                <a:lnTo>
                  <a:pt x="1906" y="348"/>
                </a:lnTo>
                <a:lnTo>
                  <a:pt x="1907" y="348"/>
                </a:lnTo>
                <a:lnTo>
                  <a:pt x="1908" y="348"/>
                </a:lnTo>
                <a:lnTo>
                  <a:pt x="1908" y="297"/>
                </a:lnTo>
                <a:lnTo>
                  <a:pt x="1909" y="398"/>
                </a:lnTo>
                <a:lnTo>
                  <a:pt x="1910" y="398"/>
                </a:lnTo>
                <a:lnTo>
                  <a:pt x="1911" y="398"/>
                </a:lnTo>
                <a:lnTo>
                  <a:pt x="1911" y="447"/>
                </a:lnTo>
                <a:lnTo>
                  <a:pt x="1912" y="397"/>
                </a:lnTo>
                <a:lnTo>
                  <a:pt x="1913" y="447"/>
                </a:lnTo>
                <a:lnTo>
                  <a:pt x="1914" y="397"/>
                </a:lnTo>
                <a:lnTo>
                  <a:pt x="1914" y="547"/>
                </a:lnTo>
                <a:lnTo>
                  <a:pt x="1915" y="447"/>
                </a:lnTo>
                <a:lnTo>
                  <a:pt x="1916" y="547"/>
                </a:lnTo>
                <a:lnTo>
                  <a:pt x="1916" y="447"/>
                </a:lnTo>
                <a:lnTo>
                  <a:pt x="1917" y="547"/>
                </a:lnTo>
                <a:lnTo>
                  <a:pt x="1918" y="547"/>
                </a:lnTo>
                <a:lnTo>
                  <a:pt x="1919" y="597"/>
                </a:lnTo>
                <a:lnTo>
                  <a:pt x="1919" y="547"/>
                </a:lnTo>
                <a:lnTo>
                  <a:pt x="1920" y="597"/>
                </a:lnTo>
                <a:lnTo>
                  <a:pt x="1921" y="496"/>
                </a:lnTo>
                <a:lnTo>
                  <a:pt x="1922" y="496"/>
                </a:lnTo>
                <a:lnTo>
                  <a:pt x="1922" y="496"/>
                </a:lnTo>
                <a:lnTo>
                  <a:pt x="1923" y="597"/>
                </a:lnTo>
                <a:lnTo>
                  <a:pt x="1924" y="597"/>
                </a:lnTo>
                <a:lnTo>
                  <a:pt x="1925" y="496"/>
                </a:lnTo>
                <a:lnTo>
                  <a:pt x="1925" y="597"/>
                </a:lnTo>
                <a:lnTo>
                  <a:pt x="1926" y="496"/>
                </a:lnTo>
                <a:lnTo>
                  <a:pt x="1927" y="496"/>
                </a:lnTo>
                <a:lnTo>
                  <a:pt x="1928" y="597"/>
                </a:lnTo>
                <a:lnTo>
                  <a:pt x="1928" y="496"/>
                </a:lnTo>
                <a:lnTo>
                  <a:pt x="1929" y="446"/>
                </a:lnTo>
                <a:lnTo>
                  <a:pt x="1930" y="446"/>
                </a:lnTo>
                <a:lnTo>
                  <a:pt x="1930" y="547"/>
                </a:lnTo>
                <a:lnTo>
                  <a:pt x="1931" y="446"/>
                </a:lnTo>
                <a:lnTo>
                  <a:pt x="1932" y="446"/>
                </a:lnTo>
                <a:lnTo>
                  <a:pt x="1933" y="446"/>
                </a:lnTo>
                <a:lnTo>
                  <a:pt x="1933" y="496"/>
                </a:lnTo>
                <a:lnTo>
                  <a:pt x="1934" y="446"/>
                </a:lnTo>
                <a:lnTo>
                  <a:pt x="1935" y="397"/>
                </a:lnTo>
                <a:lnTo>
                  <a:pt x="1936" y="447"/>
                </a:lnTo>
                <a:lnTo>
                  <a:pt x="1936" y="547"/>
                </a:lnTo>
                <a:lnTo>
                  <a:pt x="1937" y="397"/>
                </a:lnTo>
                <a:lnTo>
                  <a:pt x="1938" y="397"/>
                </a:lnTo>
                <a:lnTo>
                  <a:pt x="1939" y="447"/>
                </a:lnTo>
                <a:lnTo>
                  <a:pt x="1939" y="447"/>
                </a:lnTo>
                <a:lnTo>
                  <a:pt x="1940" y="447"/>
                </a:lnTo>
                <a:lnTo>
                  <a:pt x="1941" y="347"/>
                </a:lnTo>
                <a:lnTo>
                  <a:pt x="1942" y="397"/>
                </a:lnTo>
                <a:lnTo>
                  <a:pt x="1942" y="447"/>
                </a:lnTo>
                <a:lnTo>
                  <a:pt x="1943" y="397"/>
                </a:lnTo>
                <a:lnTo>
                  <a:pt x="1944" y="447"/>
                </a:lnTo>
                <a:lnTo>
                  <a:pt x="1944" y="348"/>
                </a:lnTo>
                <a:lnTo>
                  <a:pt x="1945" y="448"/>
                </a:lnTo>
                <a:lnTo>
                  <a:pt x="1946" y="448"/>
                </a:lnTo>
                <a:lnTo>
                  <a:pt x="1947" y="297"/>
                </a:lnTo>
                <a:lnTo>
                  <a:pt x="1947" y="348"/>
                </a:lnTo>
                <a:lnTo>
                  <a:pt x="1948" y="348"/>
                </a:lnTo>
                <a:lnTo>
                  <a:pt x="1949" y="248"/>
                </a:lnTo>
                <a:lnTo>
                  <a:pt x="1950" y="298"/>
                </a:lnTo>
                <a:lnTo>
                  <a:pt x="1950" y="348"/>
                </a:lnTo>
                <a:lnTo>
                  <a:pt x="1951" y="248"/>
                </a:lnTo>
                <a:lnTo>
                  <a:pt x="1952" y="248"/>
                </a:lnTo>
                <a:lnTo>
                  <a:pt x="1953" y="348"/>
                </a:lnTo>
                <a:lnTo>
                  <a:pt x="1953" y="249"/>
                </a:lnTo>
                <a:lnTo>
                  <a:pt x="1954" y="198"/>
                </a:lnTo>
                <a:lnTo>
                  <a:pt x="1955" y="249"/>
                </a:lnTo>
                <a:lnTo>
                  <a:pt x="1956" y="299"/>
                </a:lnTo>
                <a:lnTo>
                  <a:pt x="1956" y="299"/>
                </a:lnTo>
                <a:lnTo>
                  <a:pt x="1957" y="299"/>
                </a:lnTo>
                <a:lnTo>
                  <a:pt x="1958" y="249"/>
                </a:lnTo>
                <a:lnTo>
                  <a:pt x="1958" y="249"/>
                </a:lnTo>
                <a:lnTo>
                  <a:pt x="1959" y="249"/>
                </a:lnTo>
                <a:lnTo>
                  <a:pt x="1960" y="249"/>
                </a:lnTo>
                <a:lnTo>
                  <a:pt x="1961" y="249"/>
                </a:lnTo>
                <a:lnTo>
                  <a:pt x="1961" y="249"/>
                </a:lnTo>
                <a:lnTo>
                  <a:pt x="1962" y="249"/>
                </a:lnTo>
                <a:lnTo>
                  <a:pt x="1963" y="249"/>
                </a:lnTo>
                <a:lnTo>
                  <a:pt x="1964" y="149"/>
                </a:lnTo>
                <a:lnTo>
                  <a:pt x="1964" y="249"/>
                </a:lnTo>
                <a:lnTo>
                  <a:pt x="1965" y="149"/>
                </a:lnTo>
                <a:lnTo>
                  <a:pt x="1966" y="199"/>
                </a:lnTo>
                <a:lnTo>
                  <a:pt x="1967" y="249"/>
                </a:lnTo>
                <a:lnTo>
                  <a:pt x="1967" y="300"/>
                </a:lnTo>
                <a:lnTo>
                  <a:pt x="1968" y="249"/>
                </a:lnTo>
                <a:lnTo>
                  <a:pt x="1969" y="249"/>
                </a:lnTo>
                <a:lnTo>
                  <a:pt x="1970" y="349"/>
                </a:lnTo>
                <a:lnTo>
                  <a:pt x="1970" y="249"/>
                </a:lnTo>
                <a:lnTo>
                  <a:pt x="1971" y="299"/>
                </a:lnTo>
                <a:lnTo>
                  <a:pt x="1972" y="249"/>
                </a:lnTo>
                <a:lnTo>
                  <a:pt x="1972" y="299"/>
                </a:lnTo>
                <a:lnTo>
                  <a:pt x="1973" y="399"/>
                </a:lnTo>
                <a:lnTo>
                  <a:pt x="1974" y="348"/>
                </a:lnTo>
                <a:lnTo>
                  <a:pt x="1975" y="348"/>
                </a:lnTo>
                <a:lnTo>
                  <a:pt x="1975" y="448"/>
                </a:lnTo>
                <a:lnTo>
                  <a:pt x="1976" y="398"/>
                </a:lnTo>
                <a:lnTo>
                  <a:pt x="1977" y="448"/>
                </a:lnTo>
                <a:lnTo>
                  <a:pt x="1978" y="398"/>
                </a:lnTo>
                <a:lnTo>
                  <a:pt x="1978" y="398"/>
                </a:lnTo>
                <a:lnTo>
                  <a:pt x="1979" y="447"/>
                </a:lnTo>
                <a:lnTo>
                  <a:pt x="1980" y="397"/>
                </a:lnTo>
                <a:lnTo>
                  <a:pt x="1981" y="447"/>
                </a:lnTo>
                <a:lnTo>
                  <a:pt x="1981" y="447"/>
                </a:lnTo>
                <a:lnTo>
                  <a:pt x="1982" y="497"/>
                </a:lnTo>
                <a:lnTo>
                  <a:pt x="1983" y="447"/>
                </a:lnTo>
                <a:lnTo>
                  <a:pt x="1984" y="547"/>
                </a:lnTo>
                <a:lnTo>
                  <a:pt x="1984" y="597"/>
                </a:lnTo>
                <a:lnTo>
                  <a:pt x="1985" y="447"/>
                </a:lnTo>
                <a:lnTo>
                  <a:pt x="1986" y="496"/>
                </a:lnTo>
                <a:lnTo>
                  <a:pt x="1986" y="496"/>
                </a:lnTo>
                <a:lnTo>
                  <a:pt x="1987" y="597"/>
                </a:lnTo>
                <a:lnTo>
                  <a:pt x="1988" y="597"/>
                </a:lnTo>
                <a:lnTo>
                  <a:pt x="1989" y="496"/>
                </a:lnTo>
                <a:lnTo>
                  <a:pt x="1989" y="496"/>
                </a:lnTo>
                <a:lnTo>
                  <a:pt x="1990" y="597"/>
                </a:lnTo>
                <a:lnTo>
                  <a:pt x="1991" y="547"/>
                </a:lnTo>
                <a:lnTo>
                  <a:pt x="1992" y="446"/>
                </a:lnTo>
                <a:lnTo>
                  <a:pt x="1992" y="496"/>
                </a:lnTo>
                <a:lnTo>
                  <a:pt x="1993" y="596"/>
                </a:lnTo>
                <a:lnTo>
                  <a:pt x="1994" y="546"/>
                </a:lnTo>
                <a:lnTo>
                  <a:pt x="1995" y="647"/>
                </a:lnTo>
                <a:lnTo>
                  <a:pt x="1995" y="596"/>
                </a:lnTo>
                <a:lnTo>
                  <a:pt x="1996" y="546"/>
                </a:lnTo>
                <a:lnTo>
                  <a:pt x="1997" y="496"/>
                </a:lnTo>
                <a:lnTo>
                  <a:pt x="1998" y="496"/>
                </a:lnTo>
                <a:lnTo>
                  <a:pt x="1998" y="547"/>
                </a:lnTo>
                <a:lnTo>
                  <a:pt x="1999" y="446"/>
                </a:lnTo>
                <a:lnTo>
                  <a:pt x="2000" y="597"/>
                </a:lnTo>
                <a:lnTo>
                  <a:pt x="2000" y="446"/>
                </a:lnTo>
                <a:lnTo>
                  <a:pt x="2001" y="446"/>
                </a:lnTo>
                <a:lnTo>
                  <a:pt x="2002" y="446"/>
                </a:lnTo>
                <a:lnTo>
                  <a:pt x="2003" y="496"/>
                </a:lnTo>
                <a:lnTo>
                  <a:pt x="2003" y="446"/>
                </a:lnTo>
                <a:lnTo>
                  <a:pt x="2004" y="446"/>
                </a:lnTo>
                <a:lnTo>
                  <a:pt x="2005" y="496"/>
                </a:lnTo>
                <a:lnTo>
                  <a:pt x="2006" y="447"/>
                </a:lnTo>
                <a:lnTo>
                  <a:pt x="2006" y="597"/>
                </a:lnTo>
                <a:lnTo>
                  <a:pt x="2007" y="496"/>
                </a:lnTo>
                <a:lnTo>
                  <a:pt x="2008" y="447"/>
                </a:lnTo>
                <a:lnTo>
                  <a:pt x="2009" y="447"/>
                </a:lnTo>
                <a:lnTo>
                  <a:pt x="2009" y="397"/>
                </a:lnTo>
                <a:lnTo>
                  <a:pt x="2010" y="447"/>
                </a:lnTo>
                <a:lnTo>
                  <a:pt x="2011" y="447"/>
                </a:lnTo>
                <a:lnTo>
                  <a:pt x="2012" y="246"/>
                </a:lnTo>
                <a:lnTo>
                  <a:pt x="2012" y="347"/>
                </a:lnTo>
                <a:lnTo>
                  <a:pt x="2013" y="397"/>
                </a:lnTo>
                <a:lnTo>
                  <a:pt x="2014" y="347"/>
                </a:lnTo>
                <a:lnTo>
                  <a:pt x="2014" y="397"/>
                </a:lnTo>
                <a:lnTo>
                  <a:pt x="2015" y="498"/>
                </a:lnTo>
                <a:lnTo>
                  <a:pt x="2016" y="348"/>
                </a:lnTo>
                <a:lnTo>
                  <a:pt x="2017" y="297"/>
                </a:lnTo>
                <a:lnTo>
                  <a:pt x="2017" y="297"/>
                </a:lnTo>
                <a:lnTo>
                  <a:pt x="2018" y="348"/>
                </a:lnTo>
                <a:lnTo>
                  <a:pt x="2019" y="348"/>
                </a:lnTo>
                <a:lnTo>
                  <a:pt x="2020" y="298"/>
                </a:lnTo>
                <a:lnTo>
                  <a:pt x="2020" y="298"/>
                </a:lnTo>
                <a:lnTo>
                  <a:pt x="2021" y="248"/>
                </a:lnTo>
                <a:lnTo>
                  <a:pt x="2022" y="298"/>
                </a:lnTo>
                <a:lnTo>
                  <a:pt x="2023" y="248"/>
                </a:lnTo>
                <a:lnTo>
                  <a:pt x="2023" y="249"/>
                </a:lnTo>
                <a:lnTo>
                  <a:pt x="2024" y="249"/>
                </a:lnTo>
                <a:lnTo>
                  <a:pt x="2025" y="249"/>
                </a:lnTo>
                <a:lnTo>
                  <a:pt x="2026" y="249"/>
                </a:lnTo>
                <a:lnTo>
                  <a:pt x="2026" y="249"/>
                </a:lnTo>
                <a:lnTo>
                  <a:pt x="2027" y="249"/>
                </a:lnTo>
                <a:lnTo>
                  <a:pt x="2028" y="249"/>
                </a:lnTo>
                <a:lnTo>
                  <a:pt x="2028" y="249"/>
                </a:lnTo>
                <a:lnTo>
                  <a:pt x="2029" y="199"/>
                </a:lnTo>
                <a:lnTo>
                  <a:pt x="2030" y="149"/>
                </a:lnTo>
                <a:lnTo>
                  <a:pt x="2031" y="249"/>
                </a:lnTo>
                <a:lnTo>
                  <a:pt x="2031" y="149"/>
                </a:lnTo>
                <a:lnTo>
                  <a:pt x="2032" y="249"/>
                </a:lnTo>
                <a:lnTo>
                  <a:pt x="2033" y="199"/>
                </a:lnTo>
                <a:lnTo>
                  <a:pt x="2034" y="199"/>
                </a:lnTo>
                <a:lnTo>
                  <a:pt x="2034" y="249"/>
                </a:lnTo>
                <a:lnTo>
                  <a:pt x="2035" y="300"/>
                </a:lnTo>
                <a:lnTo>
                  <a:pt x="2036" y="249"/>
                </a:lnTo>
                <a:lnTo>
                  <a:pt x="2037" y="249"/>
                </a:lnTo>
                <a:lnTo>
                  <a:pt x="2037" y="199"/>
                </a:lnTo>
                <a:lnTo>
                  <a:pt x="2038" y="149"/>
                </a:lnTo>
                <a:lnTo>
                  <a:pt x="2039" y="299"/>
                </a:lnTo>
                <a:lnTo>
                  <a:pt x="2040" y="299"/>
                </a:lnTo>
                <a:lnTo>
                  <a:pt x="2040" y="299"/>
                </a:lnTo>
                <a:lnTo>
                  <a:pt x="2041" y="349"/>
                </a:lnTo>
                <a:lnTo>
                  <a:pt x="2042" y="249"/>
                </a:lnTo>
                <a:lnTo>
                  <a:pt x="2042" y="249"/>
                </a:lnTo>
                <a:lnTo>
                  <a:pt x="2043" y="248"/>
                </a:lnTo>
                <a:lnTo>
                  <a:pt x="2044" y="348"/>
                </a:lnTo>
                <a:lnTo>
                  <a:pt x="2045" y="298"/>
                </a:lnTo>
                <a:lnTo>
                  <a:pt x="2045" y="398"/>
                </a:lnTo>
                <a:lnTo>
                  <a:pt x="2046" y="348"/>
                </a:lnTo>
                <a:lnTo>
                  <a:pt x="2047" y="398"/>
                </a:lnTo>
                <a:lnTo>
                  <a:pt x="2048" y="447"/>
                </a:lnTo>
                <a:lnTo>
                  <a:pt x="2048" y="447"/>
                </a:lnTo>
                <a:lnTo>
                  <a:pt x="2049" y="498"/>
                </a:lnTo>
                <a:lnTo>
                  <a:pt x="2050" y="347"/>
                </a:lnTo>
                <a:lnTo>
                  <a:pt x="2051" y="497"/>
                </a:lnTo>
                <a:lnTo>
                  <a:pt x="2051" y="497"/>
                </a:lnTo>
                <a:lnTo>
                  <a:pt x="2052" y="397"/>
                </a:lnTo>
                <a:lnTo>
                  <a:pt x="2053" y="397"/>
                </a:lnTo>
                <a:lnTo>
                  <a:pt x="2054" y="497"/>
                </a:lnTo>
                <a:lnTo>
                  <a:pt x="2054" y="496"/>
                </a:lnTo>
                <a:lnTo>
                  <a:pt x="2055" y="496"/>
                </a:lnTo>
                <a:lnTo>
                  <a:pt x="2056" y="446"/>
                </a:lnTo>
                <a:lnTo>
                  <a:pt x="2056" y="597"/>
                </a:lnTo>
                <a:lnTo>
                  <a:pt x="2057" y="446"/>
                </a:lnTo>
                <a:lnTo>
                  <a:pt x="2058" y="496"/>
                </a:lnTo>
                <a:lnTo>
                  <a:pt x="2059" y="446"/>
                </a:lnTo>
                <a:lnTo>
                  <a:pt x="2059" y="496"/>
                </a:lnTo>
                <a:lnTo>
                  <a:pt x="2060" y="596"/>
                </a:lnTo>
                <a:lnTo>
                  <a:pt x="2061" y="496"/>
                </a:lnTo>
                <a:lnTo>
                  <a:pt x="2062" y="496"/>
                </a:lnTo>
                <a:lnTo>
                  <a:pt x="2062" y="496"/>
                </a:lnTo>
                <a:lnTo>
                  <a:pt x="2063" y="647"/>
                </a:lnTo>
                <a:lnTo>
                  <a:pt x="2064" y="496"/>
                </a:lnTo>
                <a:lnTo>
                  <a:pt x="2065" y="496"/>
                </a:lnTo>
                <a:lnTo>
                  <a:pt x="2065" y="546"/>
                </a:lnTo>
                <a:lnTo>
                  <a:pt x="2066" y="496"/>
                </a:lnTo>
                <a:lnTo>
                  <a:pt x="2067" y="496"/>
                </a:lnTo>
                <a:lnTo>
                  <a:pt x="2068" y="546"/>
                </a:lnTo>
                <a:lnTo>
                  <a:pt x="2068" y="496"/>
                </a:lnTo>
                <a:lnTo>
                  <a:pt x="2069" y="446"/>
                </a:lnTo>
                <a:lnTo>
                  <a:pt x="2070" y="496"/>
                </a:lnTo>
                <a:lnTo>
                  <a:pt x="2070" y="446"/>
                </a:lnTo>
                <a:lnTo>
                  <a:pt x="2071" y="496"/>
                </a:lnTo>
                <a:lnTo>
                  <a:pt x="2072" y="446"/>
                </a:lnTo>
                <a:lnTo>
                  <a:pt x="2073" y="446"/>
                </a:lnTo>
                <a:lnTo>
                  <a:pt x="2073" y="446"/>
                </a:lnTo>
                <a:lnTo>
                  <a:pt x="2074" y="396"/>
                </a:lnTo>
                <a:lnTo>
                  <a:pt x="2075" y="496"/>
                </a:lnTo>
                <a:lnTo>
                  <a:pt x="2076" y="446"/>
                </a:lnTo>
                <a:lnTo>
                  <a:pt x="2076" y="496"/>
                </a:lnTo>
                <a:lnTo>
                  <a:pt x="2077" y="447"/>
                </a:lnTo>
                <a:lnTo>
                  <a:pt x="2078" y="447"/>
                </a:lnTo>
                <a:lnTo>
                  <a:pt x="2079" y="397"/>
                </a:lnTo>
                <a:lnTo>
                  <a:pt x="2079" y="397"/>
                </a:lnTo>
                <a:lnTo>
                  <a:pt x="2080" y="397"/>
                </a:lnTo>
                <a:lnTo>
                  <a:pt x="2081" y="447"/>
                </a:lnTo>
                <a:lnTo>
                  <a:pt x="2082" y="447"/>
                </a:lnTo>
                <a:lnTo>
                  <a:pt x="2082" y="447"/>
                </a:lnTo>
                <a:lnTo>
                  <a:pt x="2083" y="347"/>
                </a:lnTo>
                <a:lnTo>
                  <a:pt x="2084" y="447"/>
                </a:lnTo>
                <a:lnTo>
                  <a:pt x="2084" y="347"/>
                </a:lnTo>
                <a:lnTo>
                  <a:pt x="2085" y="397"/>
                </a:lnTo>
                <a:lnTo>
                  <a:pt x="2086" y="447"/>
                </a:lnTo>
                <a:lnTo>
                  <a:pt x="2087" y="348"/>
                </a:lnTo>
                <a:lnTo>
                  <a:pt x="2087" y="297"/>
                </a:lnTo>
                <a:lnTo>
                  <a:pt x="2088" y="197"/>
                </a:lnTo>
                <a:lnTo>
                  <a:pt x="2089" y="348"/>
                </a:lnTo>
                <a:lnTo>
                  <a:pt x="2090" y="248"/>
                </a:lnTo>
                <a:lnTo>
                  <a:pt x="2090" y="298"/>
                </a:lnTo>
                <a:lnTo>
                  <a:pt x="2091" y="298"/>
                </a:lnTo>
                <a:lnTo>
                  <a:pt x="2092" y="298"/>
                </a:lnTo>
                <a:lnTo>
                  <a:pt x="2093" y="248"/>
                </a:lnTo>
                <a:lnTo>
                  <a:pt x="2093" y="248"/>
                </a:lnTo>
                <a:lnTo>
                  <a:pt x="2094" y="249"/>
                </a:lnTo>
                <a:lnTo>
                  <a:pt x="2095" y="249"/>
                </a:lnTo>
                <a:lnTo>
                  <a:pt x="2096" y="198"/>
                </a:lnTo>
                <a:lnTo>
                  <a:pt x="2096" y="198"/>
                </a:lnTo>
                <a:lnTo>
                  <a:pt x="2097" y="198"/>
                </a:lnTo>
                <a:lnTo>
                  <a:pt x="2098" y="199"/>
                </a:lnTo>
                <a:lnTo>
                  <a:pt x="2098" y="199"/>
                </a:lnTo>
                <a:lnTo>
                  <a:pt x="2099" y="149"/>
                </a:lnTo>
                <a:lnTo>
                  <a:pt x="2100" y="199"/>
                </a:lnTo>
                <a:lnTo>
                  <a:pt x="2101" y="149"/>
                </a:lnTo>
                <a:lnTo>
                  <a:pt x="2101" y="199"/>
                </a:lnTo>
                <a:lnTo>
                  <a:pt x="2102" y="199"/>
                </a:lnTo>
                <a:lnTo>
                  <a:pt x="2103" y="199"/>
                </a:lnTo>
                <a:lnTo>
                  <a:pt x="2104" y="249"/>
                </a:lnTo>
                <a:lnTo>
                  <a:pt x="2104" y="199"/>
                </a:lnTo>
                <a:lnTo>
                  <a:pt x="2105" y="249"/>
                </a:lnTo>
                <a:lnTo>
                  <a:pt x="2106" y="149"/>
                </a:lnTo>
                <a:lnTo>
                  <a:pt x="2107" y="249"/>
                </a:lnTo>
                <a:lnTo>
                  <a:pt x="2107" y="249"/>
                </a:lnTo>
                <a:lnTo>
                  <a:pt x="2108" y="249"/>
                </a:lnTo>
                <a:lnTo>
                  <a:pt x="2109" y="299"/>
                </a:lnTo>
                <a:lnTo>
                  <a:pt x="2109" y="299"/>
                </a:lnTo>
                <a:lnTo>
                  <a:pt x="2110" y="249"/>
                </a:lnTo>
                <a:lnTo>
                  <a:pt x="2111" y="299"/>
                </a:lnTo>
                <a:lnTo>
                  <a:pt x="2112" y="348"/>
                </a:lnTo>
                <a:lnTo>
                  <a:pt x="2112" y="298"/>
                </a:lnTo>
                <a:lnTo>
                  <a:pt x="2113" y="348"/>
                </a:lnTo>
                <a:lnTo>
                  <a:pt x="2114" y="348"/>
                </a:lnTo>
                <a:lnTo>
                  <a:pt x="2115" y="348"/>
                </a:lnTo>
                <a:lnTo>
                  <a:pt x="2115" y="348"/>
                </a:lnTo>
                <a:lnTo>
                  <a:pt x="2116" y="348"/>
                </a:lnTo>
                <a:lnTo>
                  <a:pt x="2117" y="398"/>
                </a:lnTo>
                <a:lnTo>
                  <a:pt x="2118" y="398"/>
                </a:lnTo>
                <a:lnTo>
                  <a:pt x="2118" y="498"/>
                </a:lnTo>
                <a:lnTo>
                  <a:pt x="2119" y="447"/>
                </a:lnTo>
                <a:lnTo>
                  <a:pt x="2120" y="447"/>
                </a:lnTo>
                <a:lnTo>
                  <a:pt x="2121" y="498"/>
                </a:lnTo>
                <a:lnTo>
                  <a:pt x="2121" y="547"/>
                </a:lnTo>
                <a:lnTo>
                  <a:pt x="2122" y="447"/>
                </a:lnTo>
                <a:lnTo>
                  <a:pt x="2123" y="497"/>
                </a:lnTo>
                <a:lnTo>
                  <a:pt x="2123" y="447"/>
                </a:lnTo>
                <a:lnTo>
                  <a:pt x="2124" y="547"/>
                </a:lnTo>
                <a:lnTo>
                  <a:pt x="2125" y="547"/>
                </a:lnTo>
                <a:lnTo>
                  <a:pt x="2126" y="597"/>
                </a:lnTo>
                <a:lnTo>
                  <a:pt x="2126" y="496"/>
                </a:lnTo>
                <a:lnTo>
                  <a:pt x="2127" y="446"/>
                </a:lnTo>
                <a:lnTo>
                  <a:pt x="2128" y="597"/>
                </a:lnTo>
                <a:lnTo>
                  <a:pt x="2129" y="446"/>
                </a:lnTo>
                <a:lnTo>
                  <a:pt x="2129" y="496"/>
                </a:lnTo>
                <a:lnTo>
                  <a:pt x="2130" y="496"/>
                </a:lnTo>
                <a:lnTo>
                  <a:pt x="2131" y="546"/>
                </a:lnTo>
                <a:lnTo>
                  <a:pt x="2132" y="546"/>
                </a:lnTo>
                <a:lnTo>
                  <a:pt x="2132" y="596"/>
                </a:lnTo>
                <a:lnTo>
                  <a:pt x="2133" y="496"/>
                </a:lnTo>
                <a:lnTo>
                  <a:pt x="2134" y="596"/>
                </a:lnTo>
                <a:lnTo>
                  <a:pt x="2135" y="496"/>
                </a:lnTo>
                <a:lnTo>
                  <a:pt x="2135" y="496"/>
                </a:lnTo>
                <a:lnTo>
                  <a:pt x="2136" y="496"/>
                </a:lnTo>
                <a:lnTo>
                  <a:pt x="2137" y="546"/>
                </a:lnTo>
                <a:lnTo>
                  <a:pt x="2137" y="496"/>
                </a:lnTo>
                <a:lnTo>
                  <a:pt x="2138" y="446"/>
                </a:lnTo>
                <a:lnTo>
                  <a:pt x="2139" y="496"/>
                </a:lnTo>
                <a:lnTo>
                  <a:pt x="2140" y="547"/>
                </a:lnTo>
                <a:lnTo>
                  <a:pt x="2140" y="496"/>
                </a:lnTo>
                <a:lnTo>
                  <a:pt x="2141" y="496"/>
                </a:lnTo>
                <a:lnTo>
                  <a:pt x="2142" y="446"/>
                </a:lnTo>
                <a:lnTo>
                  <a:pt x="2143" y="496"/>
                </a:lnTo>
                <a:lnTo>
                  <a:pt x="2143" y="496"/>
                </a:lnTo>
                <a:lnTo>
                  <a:pt x="2144" y="547"/>
                </a:lnTo>
                <a:lnTo>
                  <a:pt x="2145" y="397"/>
                </a:lnTo>
                <a:lnTo>
                  <a:pt x="2146" y="547"/>
                </a:lnTo>
                <a:lnTo>
                  <a:pt x="2146" y="246"/>
                </a:lnTo>
                <a:lnTo>
                  <a:pt x="2147" y="447"/>
                </a:lnTo>
                <a:lnTo>
                  <a:pt x="2148" y="547"/>
                </a:lnTo>
                <a:lnTo>
                  <a:pt x="2149" y="447"/>
                </a:lnTo>
                <a:lnTo>
                  <a:pt x="2149" y="397"/>
                </a:lnTo>
                <a:lnTo>
                  <a:pt x="2150" y="397"/>
                </a:lnTo>
                <a:lnTo>
                  <a:pt x="2151" y="347"/>
                </a:lnTo>
                <a:lnTo>
                  <a:pt x="2151" y="397"/>
                </a:lnTo>
                <a:lnTo>
                  <a:pt x="2152" y="447"/>
                </a:lnTo>
                <a:lnTo>
                  <a:pt x="2153" y="447"/>
                </a:lnTo>
                <a:lnTo>
                  <a:pt x="2154" y="397"/>
                </a:lnTo>
                <a:lnTo>
                  <a:pt x="2154" y="297"/>
                </a:lnTo>
                <a:lnTo>
                  <a:pt x="2155" y="448"/>
                </a:lnTo>
                <a:lnTo>
                  <a:pt x="2156" y="348"/>
                </a:lnTo>
                <a:lnTo>
                  <a:pt x="2157" y="348"/>
                </a:lnTo>
                <a:lnTo>
                  <a:pt x="2157" y="248"/>
                </a:lnTo>
                <a:lnTo>
                  <a:pt x="2158" y="298"/>
                </a:lnTo>
                <a:lnTo>
                  <a:pt x="2159" y="298"/>
                </a:lnTo>
                <a:lnTo>
                  <a:pt x="2160" y="298"/>
                </a:lnTo>
                <a:lnTo>
                  <a:pt x="2160" y="249"/>
                </a:lnTo>
                <a:lnTo>
                  <a:pt x="2161" y="249"/>
                </a:lnTo>
                <a:lnTo>
                  <a:pt x="2162" y="249"/>
                </a:lnTo>
                <a:lnTo>
                  <a:pt x="2163" y="249"/>
                </a:lnTo>
                <a:lnTo>
                  <a:pt x="2163" y="249"/>
                </a:lnTo>
                <a:lnTo>
                  <a:pt x="2164" y="198"/>
                </a:lnTo>
                <a:lnTo>
                  <a:pt x="2165" y="299"/>
                </a:lnTo>
                <a:lnTo>
                  <a:pt x="2165" y="199"/>
                </a:lnTo>
                <a:lnTo>
                  <a:pt x="2166" y="249"/>
                </a:lnTo>
                <a:lnTo>
                  <a:pt x="2167" y="249"/>
                </a:lnTo>
                <a:lnTo>
                  <a:pt x="2168" y="249"/>
                </a:lnTo>
                <a:lnTo>
                  <a:pt x="2168" y="199"/>
                </a:lnTo>
                <a:lnTo>
                  <a:pt x="2169" y="249"/>
                </a:lnTo>
                <a:lnTo>
                  <a:pt x="2170" y="199"/>
                </a:lnTo>
                <a:lnTo>
                  <a:pt x="2171" y="249"/>
                </a:lnTo>
                <a:lnTo>
                  <a:pt x="2171" y="300"/>
                </a:lnTo>
                <a:lnTo>
                  <a:pt x="2172" y="199"/>
                </a:lnTo>
                <a:lnTo>
                  <a:pt x="2173" y="249"/>
                </a:lnTo>
                <a:lnTo>
                  <a:pt x="2174" y="249"/>
                </a:lnTo>
                <a:lnTo>
                  <a:pt x="2174" y="249"/>
                </a:lnTo>
                <a:lnTo>
                  <a:pt x="2175" y="249"/>
                </a:lnTo>
                <a:lnTo>
                  <a:pt x="2176" y="249"/>
                </a:lnTo>
                <a:lnTo>
                  <a:pt x="2177" y="199"/>
                </a:lnTo>
                <a:lnTo>
                  <a:pt x="2177" y="249"/>
                </a:lnTo>
                <a:lnTo>
                  <a:pt x="2178" y="299"/>
                </a:lnTo>
                <a:lnTo>
                  <a:pt x="2179" y="299"/>
                </a:lnTo>
                <a:lnTo>
                  <a:pt x="2179" y="299"/>
                </a:lnTo>
                <a:lnTo>
                  <a:pt x="2180" y="299"/>
                </a:lnTo>
                <a:lnTo>
                  <a:pt x="2181" y="499"/>
                </a:lnTo>
                <a:lnTo>
                  <a:pt x="2182" y="348"/>
                </a:lnTo>
                <a:lnTo>
                  <a:pt x="2182" y="348"/>
                </a:lnTo>
                <a:lnTo>
                  <a:pt x="2183" y="348"/>
                </a:lnTo>
                <a:lnTo>
                  <a:pt x="2184" y="448"/>
                </a:lnTo>
                <a:lnTo>
                  <a:pt x="2185" y="398"/>
                </a:lnTo>
                <a:lnTo>
                  <a:pt x="2185" y="549"/>
                </a:lnTo>
                <a:lnTo>
                  <a:pt x="2186" y="398"/>
                </a:lnTo>
                <a:lnTo>
                  <a:pt x="2187" y="447"/>
                </a:lnTo>
                <a:lnTo>
                  <a:pt x="2188" y="447"/>
                </a:lnTo>
                <a:lnTo>
                  <a:pt x="2188" y="447"/>
                </a:lnTo>
                <a:lnTo>
                  <a:pt x="2189" y="548"/>
                </a:lnTo>
                <a:lnTo>
                  <a:pt x="2190" y="497"/>
                </a:lnTo>
                <a:lnTo>
                  <a:pt x="2191" y="547"/>
                </a:lnTo>
                <a:lnTo>
                  <a:pt x="2191" y="497"/>
                </a:lnTo>
                <a:lnTo>
                  <a:pt x="2192" y="497"/>
                </a:lnTo>
                <a:lnTo>
                  <a:pt x="2193" y="497"/>
                </a:lnTo>
                <a:lnTo>
                  <a:pt x="2193" y="547"/>
                </a:lnTo>
                <a:lnTo>
                  <a:pt x="2194" y="497"/>
                </a:lnTo>
                <a:lnTo>
                  <a:pt x="2195" y="547"/>
                </a:lnTo>
                <a:lnTo>
                  <a:pt x="2196" y="547"/>
                </a:lnTo>
                <a:lnTo>
                  <a:pt x="2196" y="597"/>
                </a:lnTo>
                <a:lnTo>
                  <a:pt x="2197" y="597"/>
                </a:lnTo>
                <a:lnTo>
                  <a:pt x="2198" y="547"/>
                </a:lnTo>
                <a:lnTo>
                  <a:pt x="2199" y="496"/>
                </a:lnTo>
                <a:lnTo>
                  <a:pt x="2199" y="496"/>
                </a:lnTo>
                <a:lnTo>
                  <a:pt x="2200" y="597"/>
                </a:lnTo>
                <a:lnTo>
                  <a:pt x="2201" y="496"/>
                </a:lnTo>
                <a:lnTo>
                  <a:pt x="2202" y="597"/>
                </a:lnTo>
                <a:lnTo>
                  <a:pt x="2202" y="496"/>
                </a:lnTo>
                <a:lnTo>
                  <a:pt x="2203" y="547"/>
                </a:lnTo>
                <a:lnTo>
                  <a:pt x="2204" y="547"/>
                </a:lnTo>
                <a:lnTo>
                  <a:pt x="2205" y="496"/>
                </a:lnTo>
                <a:lnTo>
                  <a:pt x="2205" y="496"/>
                </a:lnTo>
                <a:lnTo>
                  <a:pt x="2206" y="496"/>
                </a:lnTo>
                <a:lnTo>
                  <a:pt x="2207" y="597"/>
                </a:lnTo>
                <a:lnTo>
                  <a:pt x="2207" y="496"/>
                </a:lnTo>
                <a:lnTo>
                  <a:pt x="2208" y="496"/>
                </a:lnTo>
                <a:lnTo>
                  <a:pt x="2209" y="698"/>
                </a:lnTo>
                <a:lnTo>
                  <a:pt x="2210" y="446"/>
                </a:lnTo>
                <a:lnTo>
                  <a:pt x="2210" y="497"/>
                </a:lnTo>
                <a:lnTo>
                  <a:pt x="2211" y="447"/>
                </a:lnTo>
                <a:lnTo>
                  <a:pt x="2212" y="497"/>
                </a:lnTo>
                <a:lnTo>
                  <a:pt x="2213" y="447"/>
                </a:lnTo>
                <a:lnTo>
                  <a:pt x="2213" y="547"/>
                </a:lnTo>
                <a:lnTo>
                  <a:pt x="2214" y="447"/>
                </a:lnTo>
                <a:lnTo>
                  <a:pt x="2215" y="598"/>
                </a:lnTo>
                <a:lnTo>
                  <a:pt x="2216" y="547"/>
                </a:lnTo>
                <a:lnTo>
                  <a:pt x="2216" y="397"/>
                </a:lnTo>
                <a:lnTo>
                  <a:pt x="2217" y="397"/>
                </a:lnTo>
                <a:lnTo>
                  <a:pt x="2218" y="397"/>
                </a:lnTo>
                <a:lnTo>
                  <a:pt x="2219" y="447"/>
                </a:lnTo>
                <a:lnTo>
                  <a:pt x="2219" y="448"/>
                </a:lnTo>
                <a:lnTo>
                  <a:pt x="2220" y="348"/>
                </a:lnTo>
                <a:lnTo>
                  <a:pt x="2221" y="348"/>
                </a:lnTo>
                <a:lnTo>
                  <a:pt x="2221" y="448"/>
                </a:lnTo>
                <a:lnTo>
                  <a:pt x="2222" y="298"/>
                </a:lnTo>
                <a:lnTo>
                  <a:pt x="2223" y="298"/>
                </a:lnTo>
                <a:lnTo>
                  <a:pt x="2224" y="298"/>
                </a:lnTo>
                <a:lnTo>
                  <a:pt x="2224" y="298"/>
                </a:lnTo>
                <a:lnTo>
                  <a:pt x="2225" y="298"/>
                </a:lnTo>
                <a:lnTo>
                  <a:pt x="2226" y="198"/>
                </a:lnTo>
                <a:lnTo>
                  <a:pt x="2227" y="299"/>
                </a:lnTo>
                <a:lnTo>
                  <a:pt x="2227" y="299"/>
                </a:lnTo>
                <a:lnTo>
                  <a:pt x="2228" y="249"/>
                </a:lnTo>
                <a:lnTo>
                  <a:pt x="2229" y="299"/>
                </a:lnTo>
                <a:lnTo>
                  <a:pt x="2230" y="249"/>
                </a:lnTo>
                <a:lnTo>
                  <a:pt x="2230" y="249"/>
                </a:lnTo>
                <a:lnTo>
                  <a:pt x="2231" y="149"/>
                </a:lnTo>
                <a:lnTo>
                  <a:pt x="2232" y="199"/>
                </a:lnTo>
                <a:lnTo>
                  <a:pt x="2233" y="149"/>
                </a:lnTo>
                <a:lnTo>
                  <a:pt x="2233" y="199"/>
                </a:lnTo>
                <a:lnTo>
                  <a:pt x="2234" y="249"/>
                </a:lnTo>
                <a:lnTo>
                  <a:pt x="2235" y="249"/>
                </a:lnTo>
                <a:lnTo>
                  <a:pt x="2235" y="249"/>
                </a:lnTo>
                <a:lnTo>
                  <a:pt x="2236" y="199"/>
                </a:lnTo>
                <a:lnTo>
                  <a:pt x="2237" y="200"/>
                </a:lnTo>
                <a:lnTo>
                  <a:pt x="2238" y="199"/>
                </a:lnTo>
                <a:lnTo>
                  <a:pt x="2238" y="300"/>
                </a:lnTo>
                <a:lnTo>
                  <a:pt x="2239" y="200"/>
                </a:lnTo>
                <a:lnTo>
                  <a:pt x="2240" y="200"/>
                </a:lnTo>
                <a:lnTo>
                  <a:pt x="2241" y="249"/>
                </a:lnTo>
                <a:lnTo>
                  <a:pt x="2241" y="300"/>
                </a:lnTo>
                <a:lnTo>
                  <a:pt x="2242" y="249"/>
                </a:lnTo>
                <a:lnTo>
                  <a:pt x="2243" y="249"/>
                </a:lnTo>
                <a:lnTo>
                  <a:pt x="2244" y="199"/>
                </a:lnTo>
                <a:lnTo>
                  <a:pt x="2244" y="300"/>
                </a:lnTo>
                <a:lnTo>
                  <a:pt x="2245" y="249"/>
                </a:lnTo>
                <a:lnTo>
                  <a:pt x="2246" y="399"/>
                </a:lnTo>
                <a:lnTo>
                  <a:pt x="2247" y="299"/>
                </a:lnTo>
                <a:lnTo>
                  <a:pt x="2247" y="349"/>
                </a:lnTo>
                <a:lnTo>
                  <a:pt x="2248" y="299"/>
                </a:lnTo>
                <a:lnTo>
                  <a:pt x="2249" y="298"/>
                </a:lnTo>
                <a:lnTo>
                  <a:pt x="2249" y="499"/>
                </a:lnTo>
                <a:lnTo>
                  <a:pt x="2250" y="348"/>
                </a:lnTo>
                <a:lnTo>
                  <a:pt x="2251" y="448"/>
                </a:lnTo>
                <a:lnTo>
                  <a:pt x="2252" y="448"/>
                </a:lnTo>
                <a:lnTo>
                  <a:pt x="2252" y="448"/>
                </a:lnTo>
                <a:lnTo>
                  <a:pt x="2253" y="498"/>
                </a:lnTo>
                <a:lnTo>
                  <a:pt x="2254" y="548"/>
                </a:lnTo>
                <a:lnTo>
                  <a:pt x="2255" y="498"/>
                </a:lnTo>
                <a:lnTo>
                  <a:pt x="2255" y="347"/>
                </a:lnTo>
                <a:lnTo>
                  <a:pt x="2256" y="498"/>
                </a:lnTo>
                <a:lnTo>
                  <a:pt x="2257" y="497"/>
                </a:lnTo>
                <a:lnTo>
                  <a:pt x="2258" y="497"/>
                </a:lnTo>
                <a:lnTo>
                  <a:pt x="2258" y="447"/>
                </a:lnTo>
                <a:lnTo>
                  <a:pt x="2259" y="497"/>
                </a:lnTo>
                <a:lnTo>
                  <a:pt x="2260" y="447"/>
                </a:lnTo>
                <a:lnTo>
                  <a:pt x="2261" y="547"/>
                </a:lnTo>
                <a:lnTo>
                  <a:pt x="2261" y="497"/>
                </a:lnTo>
                <a:lnTo>
                  <a:pt x="2262" y="496"/>
                </a:lnTo>
                <a:lnTo>
                  <a:pt x="2263" y="496"/>
                </a:lnTo>
                <a:lnTo>
                  <a:pt x="2263" y="597"/>
                </a:lnTo>
                <a:lnTo>
                  <a:pt x="2264" y="597"/>
                </a:lnTo>
                <a:lnTo>
                  <a:pt x="2265" y="597"/>
                </a:lnTo>
                <a:lnTo>
                  <a:pt x="2266" y="496"/>
                </a:lnTo>
                <a:lnTo>
                  <a:pt x="2266" y="496"/>
                </a:lnTo>
                <a:lnTo>
                  <a:pt x="2267" y="496"/>
                </a:lnTo>
                <a:lnTo>
                  <a:pt x="2268" y="547"/>
                </a:lnTo>
                <a:lnTo>
                  <a:pt x="2269" y="496"/>
                </a:lnTo>
                <a:lnTo>
                  <a:pt x="2269" y="547"/>
                </a:lnTo>
                <a:lnTo>
                  <a:pt x="2270" y="547"/>
                </a:lnTo>
                <a:lnTo>
                  <a:pt x="2271" y="547"/>
                </a:lnTo>
                <a:lnTo>
                  <a:pt x="2272" y="597"/>
                </a:lnTo>
                <a:lnTo>
                  <a:pt x="2272" y="597"/>
                </a:lnTo>
                <a:lnTo>
                  <a:pt x="2273" y="597"/>
                </a:lnTo>
                <a:lnTo>
                  <a:pt x="2274" y="447"/>
                </a:lnTo>
                <a:lnTo>
                  <a:pt x="2275" y="547"/>
                </a:lnTo>
                <a:lnTo>
                  <a:pt x="2275" y="447"/>
                </a:lnTo>
                <a:lnTo>
                  <a:pt x="2276" y="497"/>
                </a:lnTo>
                <a:lnTo>
                  <a:pt x="2277" y="447"/>
                </a:lnTo>
                <a:lnTo>
                  <a:pt x="2277" y="397"/>
                </a:lnTo>
                <a:lnTo>
                  <a:pt x="2278" y="447"/>
                </a:lnTo>
                <a:lnTo>
                  <a:pt x="2279" y="447"/>
                </a:lnTo>
                <a:lnTo>
                  <a:pt x="2280" y="497"/>
                </a:lnTo>
                <a:lnTo>
                  <a:pt x="2280" y="447"/>
                </a:lnTo>
                <a:lnTo>
                  <a:pt x="2281" y="397"/>
                </a:lnTo>
                <a:lnTo>
                  <a:pt x="2282" y="447"/>
                </a:lnTo>
                <a:lnTo>
                  <a:pt x="2283" y="397"/>
                </a:lnTo>
                <a:lnTo>
                  <a:pt x="2283" y="447"/>
                </a:lnTo>
                <a:lnTo>
                  <a:pt x="2284" y="447"/>
                </a:lnTo>
                <a:lnTo>
                  <a:pt x="2285" y="498"/>
                </a:lnTo>
                <a:lnTo>
                  <a:pt x="2286" y="447"/>
                </a:lnTo>
                <a:lnTo>
                  <a:pt x="2286" y="447"/>
                </a:lnTo>
                <a:lnTo>
                  <a:pt x="2287" y="348"/>
                </a:lnTo>
                <a:lnTo>
                  <a:pt x="2288" y="448"/>
                </a:lnTo>
                <a:lnTo>
                  <a:pt x="2289" y="348"/>
                </a:lnTo>
                <a:lnTo>
                  <a:pt x="2289" y="348"/>
                </a:lnTo>
                <a:lnTo>
                  <a:pt x="2290" y="398"/>
                </a:lnTo>
                <a:lnTo>
                  <a:pt x="2291" y="298"/>
                </a:lnTo>
                <a:lnTo>
                  <a:pt x="2291" y="348"/>
                </a:lnTo>
                <a:lnTo>
                  <a:pt x="2292" y="348"/>
                </a:lnTo>
                <a:lnTo>
                  <a:pt x="2293" y="298"/>
                </a:lnTo>
                <a:lnTo>
                  <a:pt x="2294" y="348"/>
                </a:lnTo>
                <a:lnTo>
                  <a:pt x="2294" y="299"/>
                </a:lnTo>
                <a:lnTo>
                  <a:pt x="2295" y="299"/>
                </a:lnTo>
                <a:lnTo>
                  <a:pt x="2296" y="249"/>
                </a:lnTo>
                <a:lnTo>
                  <a:pt x="2297" y="299"/>
                </a:lnTo>
                <a:lnTo>
                  <a:pt x="2297" y="299"/>
                </a:lnTo>
                <a:lnTo>
                  <a:pt x="2298" y="249"/>
                </a:lnTo>
                <a:lnTo>
                  <a:pt x="2299" y="300"/>
                </a:lnTo>
                <a:lnTo>
                  <a:pt x="2300" y="199"/>
                </a:lnTo>
                <a:lnTo>
                  <a:pt x="2300" y="249"/>
                </a:lnTo>
                <a:lnTo>
                  <a:pt x="2301" y="249"/>
                </a:lnTo>
                <a:lnTo>
                  <a:pt x="2302" y="300"/>
                </a:lnTo>
                <a:lnTo>
                  <a:pt x="2303" y="249"/>
                </a:lnTo>
                <a:lnTo>
                  <a:pt x="2303" y="250"/>
                </a:lnTo>
                <a:lnTo>
                  <a:pt x="2304" y="199"/>
                </a:lnTo>
                <a:lnTo>
                  <a:pt x="2305" y="250"/>
                </a:lnTo>
                <a:lnTo>
                  <a:pt x="2305" y="250"/>
                </a:lnTo>
                <a:lnTo>
                  <a:pt x="2306" y="250"/>
                </a:lnTo>
                <a:lnTo>
                  <a:pt x="2307" y="200"/>
                </a:lnTo>
                <a:lnTo>
                  <a:pt x="2308" y="200"/>
                </a:lnTo>
                <a:lnTo>
                  <a:pt x="2308" y="250"/>
                </a:lnTo>
                <a:lnTo>
                  <a:pt x="2309" y="250"/>
                </a:lnTo>
                <a:lnTo>
                  <a:pt x="2310" y="200"/>
                </a:lnTo>
                <a:lnTo>
                  <a:pt x="2311" y="249"/>
                </a:lnTo>
                <a:lnTo>
                  <a:pt x="2311" y="249"/>
                </a:lnTo>
                <a:lnTo>
                  <a:pt x="2312" y="300"/>
                </a:lnTo>
                <a:lnTo>
                  <a:pt x="2313" y="300"/>
                </a:lnTo>
                <a:lnTo>
                  <a:pt x="2314" y="300"/>
                </a:lnTo>
                <a:lnTo>
                  <a:pt x="2314" y="400"/>
                </a:lnTo>
                <a:lnTo>
                  <a:pt x="2315" y="300"/>
                </a:lnTo>
                <a:lnTo>
                  <a:pt x="2316" y="300"/>
                </a:lnTo>
                <a:lnTo>
                  <a:pt x="2317" y="349"/>
                </a:lnTo>
                <a:lnTo>
                  <a:pt x="2317" y="349"/>
                </a:lnTo>
                <a:lnTo>
                  <a:pt x="2318" y="349"/>
                </a:lnTo>
                <a:lnTo>
                  <a:pt x="2319" y="299"/>
                </a:lnTo>
                <a:lnTo>
                  <a:pt x="2319" y="499"/>
                </a:lnTo>
                <a:lnTo>
                  <a:pt x="2320" y="499"/>
                </a:lnTo>
                <a:lnTo>
                  <a:pt x="2321" y="399"/>
                </a:lnTo>
                <a:lnTo>
                  <a:pt x="2322" y="399"/>
                </a:lnTo>
                <a:lnTo>
                  <a:pt x="2322" y="398"/>
                </a:lnTo>
                <a:lnTo>
                  <a:pt x="2323" y="448"/>
                </a:lnTo>
                <a:lnTo>
                  <a:pt x="2324" y="398"/>
                </a:lnTo>
                <a:lnTo>
                  <a:pt x="2325" y="549"/>
                </a:lnTo>
                <a:lnTo>
                  <a:pt x="2325" y="398"/>
                </a:lnTo>
                <a:lnTo>
                  <a:pt x="2326" y="447"/>
                </a:lnTo>
                <a:lnTo>
                  <a:pt x="2327" y="548"/>
                </a:lnTo>
                <a:lnTo>
                  <a:pt x="2328" y="548"/>
                </a:lnTo>
                <a:lnTo>
                  <a:pt x="2328" y="547"/>
                </a:lnTo>
                <a:lnTo>
                  <a:pt x="2329" y="497"/>
                </a:lnTo>
                <a:lnTo>
                  <a:pt x="2330" y="598"/>
                </a:lnTo>
                <a:lnTo>
                  <a:pt x="2331" y="497"/>
                </a:lnTo>
                <a:lnTo>
                  <a:pt x="2331" y="497"/>
                </a:lnTo>
                <a:lnTo>
                  <a:pt x="2332" y="497"/>
                </a:lnTo>
                <a:lnTo>
                  <a:pt x="2333" y="497"/>
                </a:lnTo>
                <a:lnTo>
                  <a:pt x="2333" y="447"/>
                </a:lnTo>
                <a:lnTo>
                  <a:pt x="2334" y="597"/>
                </a:lnTo>
                <a:lnTo>
                  <a:pt x="2335" y="547"/>
                </a:lnTo>
                <a:lnTo>
                  <a:pt x="2336" y="547"/>
                </a:lnTo>
                <a:lnTo>
                  <a:pt x="2336" y="547"/>
                </a:lnTo>
                <a:lnTo>
                  <a:pt x="2337" y="597"/>
                </a:lnTo>
                <a:lnTo>
                  <a:pt x="2338" y="547"/>
                </a:lnTo>
                <a:lnTo>
                  <a:pt x="2339" y="547"/>
                </a:lnTo>
                <a:lnTo>
                  <a:pt x="2339" y="597"/>
                </a:lnTo>
                <a:lnTo>
                  <a:pt x="2340" y="496"/>
                </a:lnTo>
                <a:lnTo>
                  <a:pt x="2341" y="547"/>
                </a:lnTo>
                <a:lnTo>
                  <a:pt x="2342" y="547"/>
                </a:lnTo>
                <a:lnTo>
                  <a:pt x="2342" y="597"/>
                </a:lnTo>
                <a:lnTo>
                  <a:pt x="2343" y="496"/>
                </a:lnTo>
                <a:lnTo>
                  <a:pt x="2344" y="547"/>
                </a:lnTo>
                <a:lnTo>
                  <a:pt x="2345" y="547"/>
                </a:lnTo>
                <a:lnTo>
                  <a:pt x="2345" y="547"/>
                </a:lnTo>
                <a:lnTo>
                  <a:pt x="2346" y="447"/>
                </a:lnTo>
                <a:lnTo>
                  <a:pt x="2347" y="497"/>
                </a:lnTo>
                <a:lnTo>
                  <a:pt x="2347" y="447"/>
                </a:lnTo>
                <a:lnTo>
                  <a:pt x="2348" y="547"/>
                </a:lnTo>
                <a:lnTo>
                  <a:pt x="2349" y="497"/>
                </a:lnTo>
                <a:lnTo>
                  <a:pt x="2350" y="497"/>
                </a:lnTo>
                <a:lnTo>
                  <a:pt x="2350" y="347"/>
                </a:lnTo>
                <a:lnTo>
                  <a:pt x="2351" y="397"/>
                </a:lnTo>
                <a:lnTo>
                  <a:pt x="2352" y="447"/>
                </a:lnTo>
                <a:lnTo>
                  <a:pt x="2353" y="397"/>
                </a:lnTo>
                <a:lnTo>
                  <a:pt x="2353" y="498"/>
                </a:lnTo>
                <a:lnTo>
                  <a:pt x="2354" y="447"/>
                </a:lnTo>
                <a:lnTo>
                  <a:pt x="2355" y="297"/>
                </a:lnTo>
                <a:lnTo>
                  <a:pt x="2356" y="398"/>
                </a:lnTo>
                <a:lnTo>
                  <a:pt x="2356" y="448"/>
                </a:lnTo>
                <a:lnTo>
                  <a:pt x="2357" y="398"/>
                </a:lnTo>
                <a:lnTo>
                  <a:pt x="2358" y="398"/>
                </a:lnTo>
                <a:lnTo>
                  <a:pt x="2359" y="348"/>
                </a:lnTo>
                <a:lnTo>
                  <a:pt x="2359" y="248"/>
                </a:lnTo>
                <a:lnTo>
                  <a:pt x="2360" y="298"/>
                </a:lnTo>
                <a:lnTo>
                  <a:pt x="2361" y="399"/>
                </a:lnTo>
                <a:lnTo>
                  <a:pt x="2361" y="298"/>
                </a:lnTo>
                <a:lnTo>
                  <a:pt x="2362" y="198"/>
                </a:lnTo>
                <a:lnTo>
                  <a:pt x="2363" y="299"/>
                </a:lnTo>
                <a:lnTo>
                  <a:pt x="2364" y="249"/>
                </a:lnTo>
                <a:lnTo>
                  <a:pt x="2364" y="299"/>
                </a:lnTo>
                <a:lnTo>
                  <a:pt x="2365" y="249"/>
                </a:lnTo>
                <a:lnTo>
                  <a:pt x="2366" y="199"/>
                </a:lnTo>
                <a:lnTo>
                  <a:pt x="2367" y="249"/>
                </a:lnTo>
                <a:lnTo>
                  <a:pt x="2367" y="350"/>
                </a:lnTo>
                <a:lnTo>
                  <a:pt x="2368" y="199"/>
                </a:lnTo>
                <a:lnTo>
                  <a:pt x="2369" y="249"/>
                </a:lnTo>
                <a:lnTo>
                  <a:pt x="2370" y="249"/>
                </a:lnTo>
                <a:lnTo>
                  <a:pt x="2370" y="300"/>
                </a:lnTo>
                <a:lnTo>
                  <a:pt x="2371" y="250"/>
                </a:lnTo>
                <a:lnTo>
                  <a:pt x="2372" y="250"/>
                </a:lnTo>
                <a:lnTo>
                  <a:pt x="2373" y="200"/>
                </a:lnTo>
                <a:lnTo>
                  <a:pt x="2373" y="200"/>
                </a:lnTo>
                <a:lnTo>
                  <a:pt x="2374" y="250"/>
                </a:lnTo>
                <a:lnTo>
                  <a:pt x="2375" y="200"/>
                </a:lnTo>
                <a:lnTo>
                  <a:pt x="2375" y="200"/>
                </a:lnTo>
                <a:lnTo>
                  <a:pt x="2376" y="250"/>
                </a:lnTo>
                <a:lnTo>
                  <a:pt x="2377" y="200"/>
                </a:lnTo>
                <a:lnTo>
                  <a:pt x="2378" y="249"/>
                </a:lnTo>
                <a:lnTo>
                  <a:pt x="2378" y="250"/>
                </a:lnTo>
                <a:lnTo>
                  <a:pt x="2379" y="300"/>
                </a:lnTo>
                <a:lnTo>
                  <a:pt x="2380" y="300"/>
                </a:lnTo>
                <a:lnTo>
                  <a:pt x="2381" y="249"/>
                </a:lnTo>
                <a:lnTo>
                  <a:pt x="2381" y="300"/>
                </a:lnTo>
                <a:lnTo>
                  <a:pt x="2382" y="249"/>
                </a:lnTo>
                <a:lnTo>
                  <a:pt x="2383" y="300"/>
                </a:lnTo>
                <a:lnTo>
                  <a:pt x="2384" y="299"/>
                </a:lnTo>
                <a:lnTo>
                  <a:pt x="2384" y="399"/>
                </a:lnTo>
                <a:lnTo>
                  <a:pt x="2385" y="299"/>
                </a:lnTo>
                <a:lnTo>
                  <a:pt x="2386" y="349"/>
                </a:lnTo>
                <a:lnTo>
                  <a:pt x="2387" y="399"/>
                </a:lnTo>
                <a:lnTo>
                  <a:pt x="2387" y="399"/>
                </a:lnTo>
                <a:lnTo>
                  <a:pt x="2388" y="348"/>
                </a:lnTo>
                <a:lnTo>
                  <a:pt x="2389" y="348"/>
                </a:lnTo>
                <a:lnTo>
                  <a:pt x="2389" y="398"/>
                </a:lnTo>
                <a:lnTo>
                  <a:pt x="2390" y="398"/>
                </a:lnTo>
                <a:lnTo>
                  <a:pt x="2391" y="398"/>
                </a:lnTo>
                <a:lnTo>
                  <a:pt x="2392" y="498"/>
                </a:lnTo>
                <a:lnTo>
                  <a:pt x="2392" y="498"/>
                </a:lnTo>
                <a:lnTo>
                  <a:pt x="2393" y="498"/>
                </a:lnTo>
                <a:lnTo>
                  <a:pt x="2394" y="498"/>
                </a:lnTo>
                <a:lnTo>
                  <a:pt x="2395" y="547"/>
                </a:lnTo>
                <a:lnTo>
                  <a:pt x="2395" y="547"/>
                </a:lnTo>
                <a:lnTo>
                  <a:pt x="2396" y="397"/>
                </a:lnTo>
                <a:lnTo>
                  <a:pt x="2397" y="547"/>
                </a:lnTo>
                <a:lnTo>
                  <a:pt x="2398" y="497"/>
                </a:lnTo>
                <a:lnTo>
                  <a:pt x="2398" y="447"/>
                </a:lnTo>
                <a:lnTo>
                  <a:pt x="2399" y="547"/>
                </a:lnTo>
                <a:lnTo>
                  <a:pt x="2400" y="547"/>
                </a:lnTo>
                <a:lnTo>
                  <a:pt x="2401" y="547"/>
                </a:lnTo>
                <a:lnTo>
                  <a:pt x="2401" y="547"/>
                </a:lnTo>
                <a:lnTo>
                  <a:pt x="2402" y="547"/>
                </a:lnTo>
                <a:lnTo>
                  <a:pt x="2403" y="547"/>
                </a:lnTo>
                <a:lnTo>
                  <a:pt x="2403" y="597"/>
                </a:lnTo>
                <a:lnTo>
                  <a:pt x="2404" y="496"/>
                </a:lnTo>
                <a:lnTo>
                  <a:pt x="2405" y="496"/>
                </a:lnTo>
                <a:lnTo>
                  <a:pt x="2406" y="547"/>
                </a:lnTo>
                <a:lnTo>
                  <a:pt x="2406" y="597"/>
                </a:lnTo>
                <a:lnTo>
                  <a:pt x="2407" y="547"/>
                </a:lnTo>
                <a:lnTo>
                  <a:pt x="2408" y="447"/>
                </a:lnTo>
                <a:lnTo>
                  <a:pt x="2409" y="447"/>
                </a:lnTo>
                <a:lnTo>
                  <a:pt x="2409" y="447"/>
                </a:lnTo>
                <a:lnTo>
                  <a:pt x="2410" y="547"/>
                </a:lnTo>
                <a:lnTo>
                  <a:pt x="2411" y="547"/>
                </a:lnTo>
                <a:lnTo>
                  <a:pt x="2412" y="397"/>
                </a:lnTo>
                <a:lnTo>
                  <a:pt x="2412" y="397"/>
                </a:lnTo>
                <a:lnTo>
                  <a:pt x="2413" y="397"/>
                </a:lnTo>
                <a:lnTo>
                  <a:pt x="2414" y="447"/>
                </a:lnTo>
                <a:lnTo>
                  <a:pt x="2415" y="547"/>
                </a:lnTo>
                <a:lnTo>
                  <a:pt x="2415" y="547"/>
                </a:lnTo>
                <a:lnTo>
                  <a:pt x="2416" y="397"/>
                </a:lnTo>
                <a:lnTo>
                  <a:pt x="2417" y="447"/>
                </a:lnTo>
                <a:lnTo>
                  <a:pt x="2417" y="447"/>
                </a:lnTo>
                <a:lnTo>
                  <a:pt x="2418" y="498"/>
                </a:lnTo>
                <a:lnTo>
                  <a:pt x="2419" y="397"/>
                </a:lnTo>
                <a:lnTo>
                  <a:pt x="2420" y="498"/>
                </a:lnTo>
                <a:lnTo>
                  <a:pt x="2420" y="447"/>
                </a:lnTo>
                <a:lnTo>
                  <a:pt x="2421" y="448"/>
                </a:lnTo>
                <a:lnTo>
                  <a:pt x="2422" y="348"/>
                </a:lnTo>
                <a:lnTo>
                  <a:pt x="2423" y="348"/>
                </a:lnTo>
                <a:lnTo>
                  <a:pt x="2423" y="398"/>
                </a:lnTo>
                <a:lnTo>
                  <a:pt x="2424" y="297"/>
                </a:lnTo>
                <a:lnTo>
                  <a:pt x="2425" y="448"/>
                </a:lnTo>
                <a:lnTo>
                  <a:pt x="2426" y="298"/>
                </a:lnTo>
                <a:lnTo>
                  <a:pt x="2426" y="499"/>
                </a:lnTo>
                <a:lnTo>
                  <a:pt x="2427" y="348"/>
                </a:lnTo>
                <a:lnTo>
                  <a:pt x="2428" y="298"/>
                </a:lnTo>
                <a:lnTo>
                  <a:pt x="2429" y="248"/>
                </a:lnTo>
                <a:lnTo>
                  <a:pt x="2429" y="249"/>
                </a:lnTo>
                <a:lnTo>
                  <a:pt x="2430" y="198"/>
                </a:lnTo>
                <a:lnTo>
                  <a:pt x="2431" y="198"/>
                </a:lnTo>
                <a:lnTo>
                  <a:pt x="2431" y="299"/>
                </a:lnTo>
                <a:lnTo>
                  <a:pt x="2432" y="198"/>
                </a:lnTo>
                <a:lnTo>
                  <a:pt x="2433" y="199"/>
                </a:lnTo>
                <a:lnTo>
                  <a:pt x="2434" y="199"/>
                </a:lnTo>
                <a:lnTo>
                  <a:pt x="2434" y="249"/>
                </a:lnTo>
                <a:lnTo>
                  <a:pt x="2435" y="249"/>
                </a:lnTo>
                <a:lnTo>
                  <a:pt x="2436" y="249"/>
                </a:lnTo>
                <a:lnTo>
                  <a:pt x="2437" y="300"/>
                </a:lnTo>
                <a:lnTo>
                  <a:pt x="2437" y="249"/>
                </a:lnTo>
                <a:lnTo>
                  <a:pt x="2438" y="300"/>
                </a:lnTo>
                <a:lnTo>
                  <a:pt x="2439" y="200"/>
                </a:lnTo>
                <a:lnTo>
                  <a:pt x="2440" y="249"/>
                </a:lnTo>
                <a:lnTo>
                  <a:pt x="2440" y="200"/>
                </a:lnTo>
                <a:lnTo>
                  <a:pt x="2441" y="200"/>
                </a:lnTo>
                <a:lnTo>
                  <a:pt x="2442" y="200"/>
                </a:lnTo>
                <a:lnTo>
                  <a:pt x="2442" y="149"/>
                </a:lnTo>
                <a:lnTo>
                  <a:pt x="2443" y="250"/>
                </a:lnTo>
                <a:lnTo>
                  <a:pt x="2444" y="200"/>
                </a:lnTo>
                <a:lnTo>
                  <a:pt x="2445" y="149"/>
                </a:lnTo>
                <a:lnTo>
                  <a:pt x="2445" y="200"/>
                </a:lnTo>
                <a:lnTo>
                  <a:pt x="2446" y="200"/>
                </a:lnTo>
                <a:lnTo>
                  <a:pt x="2447" y="200"/>
                </a:lnTo>
                <a:lnTo>
                  <a:pt x="2448" y="200"/>
                </a:lnTo>
                <a:lnTo>
                  <a:pt x="2448" y="300"/>
                </a:lnTo>
                <a:lnTo>
                  <a:pt x="2449" y="199"/>
                </a:lnTo>
                <a:lnTo>
                  <a:pt x="2450" y="249"/>
                </a:lnTo>
                <a:lnTo>
                  <a:pt x="2451" y="349"/>
                </a:lnTo>
                <a:lnTo>
                  <a:pt x="2451" y="249"/>
                </a:lnTo>
                <a:lnTo>
                  <a:pt x="2452" y="299"/>
                </a:lnTo>
                <a:lnTo>
                  <a:pt x="2453" y="249"/>
                </a:lnTo>
                <a:lnTo>
                  <a:pt x="2454" y="299"/>
                </a:lnTo>
                <a:lnTo>
                  <a:pt x="2454" y="298"/>
                </a:lnTo>
                <a:lnTo>
                  <a:pt x="2455" y="348"/>
                </a:lnTo>
                <a:lnTo>
                  <a:pt x="2456" y="348"/>
                </a:lnTo>
                <a:lnTo>
                  <a:pt x="2456" y="398"/>
                </a:lnTo>
                <a:lnTo>
                  <a:pt x="2457" y="348"/>
                </a:lnTo>
                <a:lnTo>
                  <a:pt x="2458" y="398"/>
                </a:lnTo>
                <a:lnTo>
                  <a:pt x="2459" y="398"/>
                </a:lnTo>
                <a:lnTo>
                  <a:pt x="2459" y="447"/>
                </a:lnTo>
                <a:lnTo>
                  <a:pt x="2460" y="397"/>
                </a:lnTo>
                <a:lnTo>
                  <a:pt x="2461" y="447"/>
                </a:lnTo>
                <a:lnTo>
                  <a:pt x="2462" y="397"/>
                </a:lnTo>
                <a:lnTo>
                  <a:pt x="2462" y="397"/>
                </a:lnTo>
                <a:lnTo>
                  <a:pt x="2463" y="447"/>
                </a:lnTo>
                <a:lnTo>
                  <a:pt x="2464" y="447"/>
                </a:lnTo>
                <a:lnTo>
                  <a:pt x="2465" y="547"/>
                </a:lnTo>
                <a:lnTo>
                  <a:pt x="2465" y="547"/>
                </a:lnTo>
                <a:lnTo>
                  <a:pt x="2466" y="497"/>
                </a:lnTo>
                <a:lnTo>
                  <a:pt x="2467" y="447"/>
                </a:lnTo>
                <a:lnTo>
                  <a:pt x="2468" y="497"/>
                </a:lnTo>
                <a:lnTo>
                  <a:pt x="2468" y="446"/>
                </a:lnTo>
                <a:lnTo>
                  <a:pt x="2469" y="446"/>
                </a:lnTo>
                <a:lnTo>
                  <a:pt x="2470" y="496"/>
                </a:lnTo>
                <a:lnTo>
                  <a:pt x="2470" y="547"/>
                </a:lnTo>
                <a:lnTo>
                  <a:pt x="2471" y="547"/>
                </a:lnTo>
                <a:lnTo>
                  <a:pt x="2472" y="446"/>
                </a:lnTo>
                <a:lnTo>
                  <a:pt x="2473" y="496"/>
                </a:lnTo>
                <a:lnTo>
                  <a:pt x="2473" y="496"/>
                </a:lnTo>
                <a:lnTo>
                  <a:pt x="2474" y="496"/>
                </a:lnTo>
                <a:lnTo>
                  <a:pt x="2475" y="496"/>
                </a:lnTo>
                <a:lnTo>
                  <a:pt x="2476" y="547"/>
                </a:lnTo>
                <a:lnTo>
                  <a:pt x="2476" y="446"/>
                </a:lnTo>
                <a:lnTo>
                  <a:pt x="2477" y="547"/>
                </a:lnTo>
                <a:lnTo>
                  <a:pt x="2478" y="547"/>
                </a:lnTo>
                <a:lnTo>
                  <a:pt x="2479" y="496"/>
                </a:lnTo>
                <a:lnTo>
                  <a:pt x="2479" y="496"/>
                </a:lnTo>
                <a:lnTo>
                  <a:pt x="2480" y="497"/>
                </a:lnTo>
                <a:lnTo>
                  <a:pt x="2481" y="447"/>
                </a:lnTo>
                <a:lnTo>
                  <a:pt x="2482" y="547"/>
                </a:lnTo>
                <a:lnTo>
                  <a:pt x="2482" y="497"/>
                </a:lnTo>
                <a:lnTo>
                  <a:pt x="2483" y="397"/>
                </a:lnTo>
                <a:lnTo>
                  <a:pt x="2484" y="547"/>
                </a:lnTo>
                <a:lnTo>
                  <a:pt x="2484" y="397"/>
                </a:lnTo>
                <a:lnTo>
                  <a:pt x="2485" y="497"/>
                </a:lnTo>
                <a:lnTo>
                  <a:pt x="2486" y="347"/>
                </a:lnTo>
                <a:lnTo>
                  <a:pt x="2487" y="347"/>
                </a:lnTo>
                <a:lnTo>
                  <a:pt x="2487" y="397"/>
                </a:lnTo>
                <a:lnTo>
                  <a:pt x="2488" y="397"/>
                </a:lnTo>
                <a:lnTo>
                  <a:pt x="2489" y="498"/>
                </a:lnTo>
                <a:lnTo>
                  <a:pt x="2490" y="348"/>
                </a:lnTo>
                <a:lnTo>
                  <a:pt x="2490" y="297"/>
                </a:lnTo>
                <a:lnTo>
                  <a:pt x="2491" y="348"/>
                </a:lnTo>
                <a:lnTo>
                  <a:pt x="2492" y="448"/>
                </a:lnTo>
                <a:lnTo>
                  <a:pt x="2493" y="348"/>
                </a:lnTo>
                <a:lnTo>
                  <a:pt x="2493" y="297"/>
                </a:lnTo>
                <a:lnTo>
                  <a:pt x="2494" y="248"/>
                </a:lnTo>
                <a:lnTo>
                  <a:pt x="2495" y="298"/>
                </a:lnTo>
                <a:lnTo>
                  <a:pt x="2496" y="248"/>
                </a:lnTo>
                <a:lnTo>
                  <a:pt x="2496" y="298"/>
                </a:lnTo>
                <a:lnTo>
                  <a:pt x="2497" y="249"/>
                </a:lnTo>
                <a:lnTo>
                  <a:pt x="2498" y="249"/>
                </a:lnTo>
                <a:lnTo>
                  <a:pt x="2498" y="349"/>
                </a:lnTo>
                <a:lnTo>
                  <a:pt x="2499" y="249"/>
                </a:lnTo>
                <a:lnTo>
                  <a:pt x="2500" y="249"/>
                </a:lnTo>
                <a:lnTo>
                  <a:pt x="2501" y="199"/>
                </a:lnTo>
                <a:lnTo>
                  <a:pt x="2501" y="199"/>
                </a:lnTo>
                <a:lnTo>
                  <a:pt x="2502" y="199"/>
                </a:lnTo>
                <a:lnTo>
                  <a:pt x="2503" y="249"/>
                </a:lnTo>
                <a:lnTo>
                  <a:pt x="2504" y="149"/>
                </a:lnTo>
                <a:lnTo>
                  <a:pt x="2504" y="149"/>
                </a:lnTo>
                <a:lnTo>
                  <a:pt x="2505" y="249"/>
                </a:lnTo>
                <a:lnTo>
                  <a:pt x="2506" y="249"/>
                </a:lnTo>
                <a:lnTo>
                  <a:pt x="2507" y="249"/>
                </a:lnTo>
                <a:lnTo>
                  <a:pt x="2507" y="300"/>
                </a:lnTo>
                <a:lnTo>
                  <a:pt x="2508" y="200"/>
                </a:lnTo>
                <a:lnTo>
                  <a:pt x="2509" y="249"/>
                </a:lnTo>
                <a:lnTo>
                  <a:pt x="2510" y="149"/>
                </a:lnTo>
                <a:lnTo>
                  <a:pt x="2510" y="199"/>
                </a:lnTo>
                <a:lnTo>
                  <a:pt x="2511" y="249"/>
                </a:lnTo>
                <a:lnTo>
                  <a:pt x="2512" y="249"/>
                </a:lnTo>
                <a:lnTo>
                  <a:pt x="2512" y="199"/>
                </a:lnTo>
                <a:lnTo>
                  <a:pt x="2513" y="199"/>
                </a:lnTo>
                <a:lnTo>
                  <a:pt x="2514" y="199"/>
                </a:lnTo>
                <a:lnTo>
                  <a:pt x="2515" y="299"/>
                </a:lnTo>
                <a:lnTo>
                  <a:pt x="2515" y="299"/>
                </a:lnTo>
                <a:lnTo>
                  <a:pt x="2516" y="299"/>
                </a:lnTo>
                <a:lnTo>
                  <a:pt x="2517" y="348"/>
                </a:lnTo>
                <a:lnTo>
                  <a:pt x="2518" y="348"/>
                </a:lnTo>
                <a:lnTo>
                  <a:pt x="2518" y="298"/>
                </a:lnTo>
                <a:lnTo>
                  <a:pt x="2519" y="348"/>
                </a:lnTo>
                <a:lnTo>
                  <a:pt x="2520" y="348"/>
                </a:lnTo>
                <a:lnTo>
                  <a:pt x="2521" y="398"/>
                </a:lnTo>
                <a:lnTo>
                  <a:pt x="2521" y="348"/>
                </a:lnTo>
                <a:lnTo>
                  <a:pt x="2522" y="297"/>
                </a:lnTo>
                <a:lnTo>
                  <a:pt x="2523" y="397"/>
                </a:lnTo>
                <a:lnTo>
                  <a:pt x="2524" y="447"/>
                </a:lnTo>
                <a:lnTo>
                  <a:pt x="2524" y="397"/>
                </a:lnTo>
                <a:lnTo>
                  <a:pt x="2525" y="397"/>
                </a:lnTo>
                <a:lnTo>
                  <a:pt x="2526" y="397"/>
                </a:lnTo>
                <a:lnTo>
                  <a:pt x="2526" y="447"/>
                </a:lnTo>
                <a:lnTo>
                  <a:pt x="2527" y="497"/>
                </a:lnTo>
                <a:lnTo>
                  <a:pt x="2528" y="447"/>
                </a:lnTo>
                <a:lnTo>
                  <a:pt x="2529" y="447"/>
                </a:lnTo>
                <a:lnTo>
                  <a:pt x="2529" y="547"/>
                </a:lnTo>
                <a:lnTo>
                  <a:pt x="2530" y="547"/>
                </a:lnTo>
                <a:lnTo>
                  <a:pt x="2531" y="496"/>
                </a:lnTo>
                <a:lnTo>
                  <a:pt x="2532" y="446"/>
                </a:lnTo>
                <a:lnTo>
                  <a:pt x="2532" y="496"/>
                </a:lnTo>
                <a:lnTo>
                  <a:pt x="2533" y="496"/>
                </a:lnTo>
                <a:lnTo>
                  <a:pt x="2534" y="446"/>
                </a:lnTo>
                <a:lnTo>
                  <a:pt x="2535" y="446"/>
                </a:lnTo>
                <a:lnTo>
                  <a:pt x="2535" y="547"/>
                </a:lnTo>
                <a:lnTo>
                  <a:pt x="2536" y="446"/>
                </a:lnTo>
                <a:lnTo>
                  <a:pt x="2537" y="446"/>
                </a:lnTo>
                <a:lnTo>
                  <a:pt x="2538" y="547"/>
                </a:lnTo>
                <a:lnTo>
                  <a:pt x="2538" y="446"/>
                </a:lnTo>
                <a:lnTo>
                  <a:pt x="2539" y="496"/>
                </a:lnTo>
                <a:lnTo>
                  <a:pt x="2540" y="496"/>
                </a:lnTo>
                <a:lnTo>
                  <a:pt x="2540" y="446"/>
                </a:lnTo>
                <a:lnTo>
                  <a:pt x="2541" y="496"/>
                </a:lnTo>
                <a:lnTo>
                  <a:pt x="2542" y="446"/>
                </a:lnTo>
                <a:lnTo>
                  <a:pt x="2543" y="496"/>
                </a:lnTo>
                <a:lnTo>
                  <a:pt x="2543" y="698"/>
                </a:lnTo>
                <a:lnTo>
                  <a:pt x="2544" y="446"/>
                </a:lnTo>
                <a:lnTo>
                  <a:pt x="2545" y="496"/>
                </a:lnTo>
                <a:lnTo>
                  <a:pt x="2546" y="496"/>
                </a:lnTo>
                <a:lnTo>
                  <a:pt x="2546" y="496"/>
                </a:lnTo>
                <a:lnTo>
                  <a:pt x="2547" y="396"/>
                </a:lnTo>
                <a:lnTo>
                  <a:pt x="2548" y="496"/>
                </a:lnTo>
                <a:lnTo>
                  <a:pt x="2549" y="396"/>
                </a:lnTo>
                <a:lnTo>
                  <a:pt x="2549" y="447"/>
                </a:lnTo>
                <a:lnTo>
                  <a:pt x="2550" y="447"/>
                </a:lnTo>
                <a:lnTo>
                  <a:pt x="2551" y="397"/>
                </a:lnTo>
                <a:lnTo>
                  <a:pt x="2552" y="397"/>
                </a:lnTo>
                <a:lnTo>
                  <a:pt x="2552" y="397"/>
                </a:lnTo>
                <a:lnTo>
                  <a:pt x="2553" y="447"/>
                </a:lnTo>
                <a:lnTo>
                  <a:pt x="2554" y="397"/>
                </a:lnTo>
                <a:lnTo>
                  <a:pt x="2554" y="347"/>
                </a:lnTo>
                <a:lnTo>
                  <a:pt x="2555" y="347"/>
                </a:lnTo>
                <a:lnTo>
                  <a:pt x="2556" y="347"/>
                </a:lnTo>
                <a:lnTo>
                  <a:pt x="2557" y="397"/>
                </a:lnTo>
                <a:lnTo>
                  <a:pt x="2557" y="297"/>
                </a:lnTo>
                <a:lnTo>
                  <a:pt x="2558" y="297"/>
                </a:lnTo>
                <a:lnTo>
                  <a:pt x="2559" y="448"/>
                </a:lnTo>
                <a:lnTo>
                  <a:pt x="2560" y="297"/>
                </a:lnTo>
                <a:lnTo>
                  <a:pt x="2560" y="248"/>
                </a:lnTo>
                <a:lnTo>
                  <a:pt x="2561" y="248"/>
                </a:lnTo>
                <a:lnTo>
                  <a:pt x="2562" y="248"/>
                </a:lnTo>
                <a:lnTo>
                  <a:pt x="2563" y="248"/>
                </a:lnTo>
                <a:lnTo>
                  <a:pt x="2563" y="248"/>
                </a:lnTo>
                <a:lnTo>
                  <a:pt x="2564" y="298"/>
                </a:lnTo>
                <a:lnTo>
                  <a:pt x="2565" y="249"/>
                </a:lnTo>
                <a:lnTo>
                  <a:pt x="2566" y="249"/>
                </a:lnTo>
                <a:lnTo>
                  <a:pt x="2566" y="249"/>
                </a:lnTo>
                <a:lnTo>
                  <a:pt x="2567" y="299"/>
                </a:lnTo>
                <a:lnTo>
                  <a:pt x="2568" y="198"/>
                </a:lnTo>
                <a:lnTo>
                  <a:pt x="2568" y="299"/>
                </a:lnTo>
                <a:lnTo>
                  <a:pt x="2569" y="199"/>
                </a:lnTo>
                <a:lnTo>
                  <a:pt x="2570" y="300"/>
                </a:lnTo>
                <a:lnTo>
                  <a:pt x="2571" y="149"/>
                </a:lnTo>
                <a:lnTo>
                  <a:pt x="2571" y="199"/>
                </a:lnTo>
                <a:lnTo>
                  <a:pt x="2572" y="249"/>
                </a:lnTo>
                <a:lnTo>
                  <a:pt x="2573" y="149"/>
                </a:lnTo>
                <a:lnTo>
                  <a:pt x="2574" y="249"/>
                </a:lnTo>
                <a:lnTo>
                  <a:pt x="2574" y="199"/>
                </a:lnTo>
                <a:lnTo>
                  <a:pt x="2575" y="199"/>
                </a:lnTo>
                <a:lnTo>
                  <a:pt x="2576" y="249"/>
                </a:lnTo>
                <a:lnTo>
                  <a:pt x="2577" y="249"/>
                </a:lnTo>
                <a:lnTo>
                  <a:pt x="2577" y="249"/>
                </a:lnTo>
                <a:lnTo>
                  <a:pt x="2578" y="249"/>
                </a:lnTo>
                <a:lnTo>
                  <a:pt x="2579" y="249"/>
                </a:lnTo>
                <a:lnTo>
                  <a:pt x="2580" y="249"/>
                </a:lnTo>
                <a:lnTo>
                  <a:pt x="2580" y="249"/>
                </a:lnTo>
                <a:lnTo>
                  <a:pt x="2581" y="199"/>
                </a:lnTo>
                <a:lnTo>
                  <a:pt x="2582" y="249"/>
                </a:lnTo>
                <a:lnTo>
                  <a:pt x="2582" y="299"/>
                </a:lnTo>
                <a:lnTo>
                  <a:pt x="2583" y="299"/>
                </a:lnTo>
                <a:lnTo>
                  <a:pt x="2584" y="299"/>
                </a:lnTo>
                <a:lnTo>
                  <a:pt x="2585" y="248"/>
                </a:lnTo>
                <a:lnTo>
                  <a:pt x="2585" y="248"/>
                </a:lnTo>
                <a:lnTo>
                  <a:pt x="2586" y="348"/>
                </a:lnTo>
                <a:lnTo>
                  <a:pt x="2587" y="297"/>
                </a:lnTo>
                <a:lnTo>
                  <a:pt x="2588" y="297"/>
                </a:lnTo>
                <a:lnTo>
                  <a:pt x="2588" y="348"/>
                </a:lnTo>
                <a:lnTo>
                  <a:pt x="2589" y="498"/>
                </a:lnTo>
                <a:lnTo>
                  <a:pt x="2590" y="347"/>
                </a:lnTo>
                <a:lnTo>
                  <a:pt x="2591" y="447"/>
                </a:lnTo>
                <a:lnTo>
                  <a:pt x="2591" y="447"/>
                </a:lnTo>
                <a:lnTo>
                  <a:pt x="2592" y="498"/>
                </a:lnTo>
                <a:lnTo>
                  <a:pt x="2593" y="397"/>
                </a:lnTo>
                <a:lnTo>
                  <a:pt x="2594" y="447"/>
                </a:lnTo>
                <a:lnTo>
                  <a:pt x="2594" y="497"/>
                </a:lnTo>
                <a:lnTo>
                  <a:pt x="2595" y="447"/>
                </a:lnTo>
                <a:lnTo>
                  <a:pt x="2596" y="447"/>
                </a:lnTo>
                <a:lnTo>
                  <a:pt x="2596" y="446"/>
                </a:lnTo>
                <a:lnTo>
                  <a:pt x="2597" y="446"/>
                </a:lnTo>
                <a:lnTo>
                  <a:pt x="2598" y="446"/>
                </a:lnTo>
                <a:lnTo>
                  <a:pt x="2599" y="547"/>
                </a:lnTo>
                <a:lnTo>
                  <a:pt x="2599" y="446"/>
                </a:lnTo>
                <a:lnTo>
                  <a:pt x="2600" y="446"/>
                </a:lnTo>
                <a:lnTo>
                  <a:pt x="2601" y="446"/>
                </a:lnTo>
                <a:lnTo>
                  <a:pt x="2602" y="547"/>
                </a:lnTo>
                <a:lnTo>
                  <a:pt x="2602" y="446"/>
                </a:lnTo>
                <a:lnTo>
                  <a:pt x="2603" y="446"/>
                </a:lnTo>
                <a:lnTo>
                  <a:pt x="2604" y="446"/>
                </a:lnTo>
                <a:lnTo>
                  <a:pt x="2605" y="446"/>
                </a:lnTo>
                <a:lnTo>
                  <a:pt x="2605" y="446"/>
                </a:lnTo>
                <a:lnTo>
                  <a:pt x="2606" y="446"/>
                </a:lnTo>
                <a:lnTo>
                  <a:pt x="2607" y="446"/>
                </a:lnTo>
                <a:lnTo>
                  <a:pt x="2608" y="446"/>
                </a:lnTo>
                <a:lnTo>
                  <a:pt x="2608" y="446"/>
                </a:lnTo>
                <a:lnTo>
                  <a:pt x="2609" y="446"/>
                </a:lnTo>
                <a:lnTo>
                  <a:pt x="2610" y="446"/>
                </a:lnTo>
                <a:lnTo>
                  <a:pt x="2610" y="446"/>
                </a:lnTo>
                <a:lnTo>
                  <a:pt x="2611" y="496"/>
                </a:lnTo>
                <a:lnTo>
                  <a:pt x="2612" y="496"/>
                </a:lnTo>
                <a:lnTo>
                  <a:pt x="2613" y="496"/>
                </a:lnTo>
                <a:lnTo>
                  <a:pt x="2613" y="496"/>
                </a:lnTo>
                <a:lnTo>
                  <a:pt x="2614" y="496"/>
                </a:lnTo>
                <a:lnTo>
                  <a:pt x="2615" y="496"/>
                </a:lnTo>
                <a:lnTo>
                  <a:pt x="2616" y="447"/>
                </a:lnTo>
                <a:lnTo>
                  <a:pt x="2616" y="296"/>
                </a:lnTo>
                <a:lnTo>
                  <a:pt x="2617" y="397"/>
                </a:lnTo>
                <a:lnTo>
                  <a:pt x="2618" y="397"/>
                </a:lnTo>
                <a:lnTo>
                  <a:pt x="2619" y="447"/>
                </a:lnTo>
                <a:lnTo>
                  <a:pt x="2619" y="447"/>
                </a:lnTo>
                <a:lnTo>
                  <a:pt x="2620" y="347"/>
                </a:lnTo>
                <a:lnTo>
                  <a:pt x="2621" y="347"/>
                </a:lnTo>
                <a:lnTo>
                  <a:pt x="2622" y="347"/>
                </a:lnTo>
                <a:lnTo>
                  <a:pt x="2622" y="397"/>
                </a:lnTo>
                <a:lnTo>
                  <a:pt x="2623" y="348"/>
                </a:lnTo>
                <a:lnTo>
                  <a:pt x="2624" y="297"/>
                </a:lnTo>
                <a:lnTo>
                  <a:pt x="2624" y="348"/>
                </a:lnTo>
                <a:lnTo>
                  <a:pt x="2625" y="348"/>
                </a:lnTo>
                <a:lnTo>
                  <a:pt x="2626" y="297"/>
                </a:lnTo>
                <a:lnTo>
                  <a:pt x="2627" y="298"/>
                </a:lnTo>
                <a:lnTo>
                  <a:pt x="2627" y="248"/>
                </a:lnTo>
                <a:lnTo>
                  <a:pt x="2628" y="248"/>
                </a:lnTo>
                <a:lnTo>
                  <a:pt x="2629" y="248"/>
                </a:lnTo>
                <a:lnTo>
                  <a:pt x="2630" y="249"/>
                </a:lnTo>
                <a:lnTo>
                  <a:pt x="2630" y="298"/>
                </a:lnTo>
                <a:lnTo>
                  <a:pt x="2631" y="249"/>
                </a:lnTo>
                <a:lnTo>
                  <a:pt x="2632" y="198"/>
                </a:lnTo>
                <a:lnTo>
                  <a:pt x="2633" y="249"/>
                </a:lnTo>
                <a:lnTo>
                  <a:pt x="2633" y="198"/>
                </a:lnTo>
                <a:lnTo>
                  <a:pt x="2634" y="199"/>
                </a:lnTo>
                <a:lnTo>
                  <a:pt x="2635" y="300"/>
                </a:lnTo>
                <a:lnTo>
                  <a:pt x="2636" y="149"/>
                </a:lnTo>
                <a:lnTo>
                  <a:pt x="2636" y="199"/>
                </a:lnTo>
                <a:lnTo>
                  <a:pt x="2637" y="199"/>
                </a:lnTo>
                <a:lnTo>
                  <a:pt x="2638" y="249"/>
                </a:lnTo>
                <a:lnTo>
                  <a:pt x="2638" y="249"/>
                </a:lnTo>
                <a:lnTo>
                  <a:pt x="2639" y="249"/>
                </a:lnTo>
                <a:lnTo>
                  <a:pt x="2640" y="199"/>
                </a:lnTo>
                <a:lnTo>
                  <a:pt x="2641" y="300"/>
                </a:lnTo>
                <a:lnTo>
                  <a:pt x="2641" y="249"/>
                </a:lnTo>
                <a:lnTo>
                  <a:pt x="2642" y="199"/>
                </a:lnTo>
                <a:lnTo>
                  <a:pt x="2643" y="249"/>
                </a:lnTo>
                <a:lnTo>
                  <a:pt x="2644" y="249"/>
                </a:lnTo>
                <a:lnTo>
                  <a:pt x="2644" y="149"/>
                </a:lnTo>
                <a:lnTo>
                  <a:pt x="2645" y="199"/>
                </a:lnTo>
                <a:lnTo>
                  <a:pt x="2646" y="249"/>
                </a:lnTo>
                <a:lnTo>
                  <a:pt x="2647" y="300"/>
                </a:lnTo>
                <a:lnTo>
                  <a:pt x="2647" y="249"/>
                </a:lnTo>
                <a:lnTo>
                  <a:pt x="2648" y="249"/>
                </a:lnTo>
                <a:lnTo>
                  <a:pt x="2649" y="249"/>
                </a:lnTo>
                <a:lnTo>
                  <a:pt x="2650" y="249"/>
                </a:lnTo>
                <a:lnTo>
                  <a:pt x="2650" y="299"/>
                </a:lnTo>
                <a:lnTo>
                  <a:pt x="2651" y="349"/>
                </a:lnTo>
                <a:lnTo>
                  <a:pt x="2652" y="299"/>
                </a:lnTo>
                <a:lnTo>
                  <a:pt x="2652" y="348"/>
                </a:lnTo>
                <a:lnTo>
                  <a:pt x="2653" y="248"/>
                </a:lnTo>
                <a:lnTo>
                  <a:pt x="2654" y="348"/>
                </a:lnTo>
                <a:lnTo>
                  <a:pt x="2655" y="348"/>
                </a:lnTo>
                <a:lnTo>
                  <a:pt x="2655" y="398"/>
                </a:lnTo>
                <a:lnTo>
                  <a:pt x="2656" y="398"/>
                </a:lnTo>
                <a:lnTo>
                  <a:pt x="2657" y="348"/>
                </a:lnTo>
                <a:lnTo>
                  <a:pt x="2658" y="447"/>
                </a:lnTo>
                <a:lnTo>
                  <a:pt x="2658" y="498"/>
                </a:lnTo>
                <a:lnTo>
                  <a:pt x="2659" y="447"/>
                </a:lnTo>
                <a:lnTo>
                  <a:pt x="2660" y="498"/>
                </a:lnTo>
                <a:lnTo>
                  <a:pt x="2661" y="547"/>
                </a:lnTo>
                <a:lnTo>
                  <a:pt x="2661" y="547"/>
                </a:lnTo>
                <a:lnTo>
                  <a:pt x="2662" y="447"/>
                </a:lnTo>
                <a:lnTo>
                  <a:pt x="2663" y="497"/>
                </a:lnTo>
                <a:lnTo>
                  <a:pt x="2664" y="447"/>
                </a:lnTo>
                <a:lnTo>
                  <a:pt x="2664" y="447"/>
                </a:lnTo>
                <a:lnTo>
                  <a:pt x="2665" y="497"/>
                </a:lnTo>
                <a:lnTo>
                  <a:pt x="2666" y="547"/>
                </a:lnTo>
                <a:lnTo>
                  <a:pt x="2666" y="496"/>
                </a:lnTo>
                <a:lnTo>
                  <a:pt x="2667" y="496"/>
                </a:lnTo>
                <a:lnTo>
                  <a:pt x="2668" y="496"/>
                </a:lnTo>
                <a:lnTo>
                  <a:pt x="2669" y="496"/>
                </a:lnTo>
                <a:lnTo>
                  <a:pt x="2669" y="496"/>
                </a:lnTo>
                <a:lnTo>
                  <a:pt x="2670" y="496"/>
                </a:lnTo>
                <a:lnTo>
                  <a:pt x="2671" y="547"/>
                </a:lnTo>
                <a:lnTo>
                  <a:pt x="2672" y="496"/>
                </a:lnTo>
                <a:lnTo>
                  <a:pt x="2672" y="496"/>
                </a:lnTo>
                <a:lnTo>
                  <a:pt x="2673" y="446"/>
                </a:lnTo>
                <a:lnTo>
                  <a:pt x="2674" y="496"/>
                </a:lnTo>
                <a:lnTo>
                  <a:pt x="2675" y="446"/>
                </a:lnTo>
                <a:lnTo>
                  <a:pt x="2675" y="597"/>
                </a:lnTo>
                <a:lnTo>
                  <a:pt x="2676" y="597"/>
                </a:lnTo>
                <a:lnTo>
                  <a:pt x="2677" y="496"/>
                </a:lnTo>
                <a:lnTo>
                  <a:pt x="2678" y="597"/>
                </a:lnTo>
                <a:lnTo>
                  <a:pt x="2678" y="446"/>
                </a:lnTo>
                <a:lnTo>
                  <a:pt x="2679" y="547"/>
                </a:lnTo>
                <a:lnTo>
                  <a:pt x="2680" y="446"/>
                </a:lnTo>
                <a:lnTo>
                  <a:pt x="2680" y="447"/>
                </a:lnTo>
                <a:lnTo>
                  <a:pt x="2681" y="547"/>
                </a:lnTo>
                <a:lnTo>
                  <a:pt x="2682" y="547"/>
                </a:lnTo>
                <a:lnTo>
                  <a:pt x="2683" y="397"/>
                </a:lnTo>
                <a:lnTo>
                  <a:pt x="2683" y="547"/>
                </a:lnTo>
                <a:lnTo>
                  <a:pt x="2684" y="397"/>
                </a:lnTo>
                <a:lnTo>
                  <a:pt x="2685" y="447"/>
                </a:lnTo>
                <a:lnTo>
                  <a:pt x="2686" y="397"/>
                </a:lnTo>
                <a:lnTo>
                  <a:pt x="2686" y="447"/>
                </a:lnTo>
                <a:lnTo>
                  <a:pt x="2687" y="347"/>
                </a:lnTo>
                <a:lnTo>
                  <a:pt x="2688" y="347"/>
                </a:lnTo>
                <a:lnTo>
                  <a:pt x="2689" y="347"/>
                </a:lnTo>
                <a:lnTo>
                  <a:pt x="2689" y="447"/>
                </a:lnTo>
                <a:lnTo>
                  <a:pt x="2690" y="447"/>
                </a:lnTo>
                <a:lnTo>
                  <a:pt x="2691" y="397"/>
                </a:lnTo>
                <a:lnTo>
                  <a:pt x="2692" y="348"/>
                </a:lnTo>
                <a:lnTo>
                  <a:pt x="2692" y="348"/>
                </a:lnTo>
                <a:lnTo>
                  <a:pt x="2693" y="348"/>
                </a:lnTo>
                <a:lnTo>
                  <a:pt x="2694" y="297"/>
                </a:lnTo>
                <a:lnTo>
                  <a:pt x="2694" y="297"/>
                </a:lnTo>
                <a:lnTo>
                  <a:pt x="2695" y="448"/>
                </a:lnTo>
                <a:lnTo>
                  <a:pt x="2696" y="298"/>
                </a:lnTo>
                <a:lnTo>
                  <a:pt x="2697" y="298"/>
                </a:lnTo>
                <a:lnTo>
                  <a:pt x="2697" y="298"/>
                </a:lnTo>
                <a:lnTo>
                  <a:pt x="2698" y="298"/>
                </a:lnTo>
                <a:lnTo>
                  <a:pt x="2699" y="198"/>
                </a:lnTo>
                <a:lnTo>
                  <a:pt x="2700" y="198"/>
                </a:lnTo>
                <a:lnTo>
                  <a:pt x="2700" y="198"/>
                </a:lnTo>
                <a:lnTo>
                  <a:pt x="2701" y="299"/>
                </a:lnTo>
                <a:lnTo>
                  <a:pt x="2702" y="299"/>
                </a:lnTo>
                <a:lnTo>
                  <a:pt x="2703" y="249"/>
                </a:lnTo>
                <a:lnTo>
                  <a:pt x="2703" y="299"/>
                </a:lnTo>
                <a:lnTo>
                  <a:pt x="2704" y="249"/>
                </a:lnTo>
                <a:lnTo>
                  <a:pt x="2705" y="249"/>
                </a:lnTo>
                <a:lnTo>
                  <a:pt x="2706" y="300"/>
                </a:lnTo>
                <a:lnTo>
                  <a:pt x="2706" y="199"/>
                </a:lnTo>
                <a:lnTo>
                  <a:pt x="2707" y="199"/>
                </a:lnTo>
                <a:lnTo>
                  <a:pt x="2708" y="249"/>
                </a:lnTo>
                <a:lnTo>
                  <a:pt x="2708" y="199"/>
                </a:lnTo>
                <a:lnTo>
                  <a:pt x="2709" y="200"/>
                </a:lnTo>
                <a:lnTo>
                  <a:pt x="2710" y="199"/>
                </a:lnTo>
                <a:lnTo>
                  <a:pt x="2711" y="149"/>
                </a:lnTo>
                <a:lnTo>
                  <a:pt x="2711" y="200"/>
                </a:lnTo>
                <a:lnTo>
                  <a:pt x="2712" y="200"/>
                </a:lnTo>
                <a:lnTo>
                  <a:pt x="2713" y="200"/>
                </a:lnTo>
                <a:lnTo>
                  <a:pt x="2714" y="199"/>
                </a:lnTo>
                <a:lnTo>
                  <a:pt x="2714" y="99"/>
                </a:lnTo>
                <a:lnTo>
                  <a:pt x="2715" y="200"/>
                </a:lnTo>
                <a:lnTo>
                  <a:pt x="2716" y="200"/>
                </a:lnTo>
                <a:lnTo>
                  <a:pt x="2717" y="249"/>
                </a:lnTo>
                <a:lnTo>
                  <a:pt x="2717" y="249"/>
                </a:lnTo>
                <a:lnTo>
                  <a:pt x="2718" y="249"/>
                </a:lnTo>
                <a:lnTo>
                  <a:pt x="2719" y="249"/>
                </a:lnTo>
                <a:lnTo>
                  <a:pt x="2720" y="249"/>
                </a:lnTo>
                <a:lnTo>
                  <a:pt x="2720" y="299"/>
                </a:lnTo>
                <a:lnTo>
                  <a:pt x="2721" y="299"/>
                </a:lnTo>
                <a:lnTo>
                  <a:pt x="2722" y="299"/>
                </a:lnTo>
                <a:lnTo>
                  <a:pt x="2722" y="299"/>
                </a:lnTo>
                <a:lnTo>
                  <a:pt x="2723" y="399"/>
                </a:lnTo>
                <a:lnTo>
                  <a:pt x="2724" y="348"/>
                </a:lnTo>
                <a:lnTo>
                  <a:pt x="2725" y="348"/>
                </a:lnTo>
                <a:lnTo>
                  <a:pt x="2725" y="298"/>
                </a:lnTo>
                <a:lnTo>
                  <a:pt x="2726" y="448"/>
                </a:lnTo>
                <a:lnTo>
                  <a:pt x="2727" y="448"/>
                </a:lnTo>
                <a:lnTo>
                  <a:pt x="2728" y="398"/>
                </a:lnTo>
                <a:lnTo>
                  <a:pt x="2728" y="498"/>
                </a:lnTo>
                <a:lnTo>
                  <a:pt x="2729" y="398"/>
                </a:lnTo>
                <a:lnTo>
                  <a:pt x="2730" y="447"/>
                </a:lnTo>
                <a:lnTo>
                  <a:pt x="2731" y="498"/>
                </a:lnTo>
                <a:lnTo>
                  <a:pt x="2731" y="447"/>
                </a:lnTo>
                <a:lnTo>
                  <a:pt x="2732" y="397"/>
                </a:lnTo>
                <a:lnTo>
                  <a:pt x="2733" y="547"/>
                </a:lnTo>
                <a:lnTo>
                  <a:pt x="2734" y="497"/>
                </a:lnTo>
                <a:lnTo>
                  <a:pt x="2734" y="547"/>
                </a:lnTo>
                <a:lnTo>
                  <a:pt x="2735" y="447"/>
                </a:lnTo>
                <a:lnTo>
                  <a:pt x="2736" y="447"/>
                </a:lnTo>
                <a:lnTo>
                  <a:pt x="2737" y="497"/>
                </a:lnTo>
                <a:lnTo>
                  <a:pt x="2737" y="447"/>
                </a:lnTo>
                <a:lnTo>
                  <a:pt x="2738" y="547"/>
                </a:lnTo>
                <a:lnTo>
                  <a:pt x="2739" y="547"/>
                </a:lnTo>
                <a:lnTo>
                  <a:pt x="2740" y="547"/>
                </a:lnTo>
                <a:lnTo>
                  <a:pt x="2740" y="547"/>
                </a:lnTo>
                <a:lnTo>
                  <a:pt x="2741" y="597"/>
                </a:lnTo>
                <a:lnTo>
                  <a:pt x="2742" y="496"/>
                </a:lnTo>
                <a:lnTo>
                  <a:pt x="2743" y="597"/>
                </a:lnTo>
                <a:lnTo>
                  <a:pt x="2743" y="446"/>
                </a:lnTo>
                <a:lnTo>
                  <a:pt x="2744" y="597"/>
                </a:lnTo>
                <a:lnTo>
                  <a:pt x="2745" y="547"/>
                </a:lnTo>
                <a:lnTo>
                  <a:pt x="2746" y="496"/>
                </a:lnTo>
                <a:lnTo>
                  <a:pt x="2746" y="446"/>
                </a:lnTo>
                <a:lnTo>
                  <a:pt x="2747" y="597"/>
                </a:lnTo>
                <a:lnTo>
                  <a:pt x="2748" y="447"/>
                </a:lnTo>
                <a:lnTo>
                  <a:pt x="2748" y="547"/>
                </a:lnTo>
                <a:lnTo>
                  <a:pt x="2749" y="547"/>
                </a:lnTo>
                <a:lnTo>
                  <a:pt x="2750" y="496"/>
                </a:lnTo>
                <a:lnTo>
                  <a:pt x="2751" y="447"/>
                </a:lnTo>
                <a:lnTo>
                  <a:pt x="2751" y="447"/>
                </a:lnTo>
                <a:lnTo>
                  <a:pt x="2752" y="497"/>
                </a:lnTo>
                <a:lnTo>
                  <a:pt x="2753" y="447"/>
                </a:lnTo>
                <a:lnTo>
                  <a:pt x="2754" y="397"/>
                </a:lnTo>
                <a:lnTo>
                  <a:pt x="2754" y="397"/>
                </a:lnTo>
                <a:lnTo>
                  <a:pt x="2755" y="497"/>
                </a:lnTo>
                <a:lnTo>
                  <a:pt x="2756" y="397"/>
                </a:lnTo>
                <a:lnTo>
                  <a:pt x="2757" y="347"/>
                </a:lnTo>
                <a:lnTo>
                  <a:pt x="2757" y="347"/>
                </a:lnTo>
                <a:lnTo>
                  <a:pt x="2758" y="447"/>
                </a:lnTo>
                <a:lnTo>
                  <a:pt x="2759" y="397"/>
                </a:lnTo>
                <a:lnTo>
                  <a:pt x="2760" y="397"/>
                </a:lnTo>
                <a:lnTo>
                  <a:pt x="2760" y="347"/>
                </a:lnTo>
                <a:lnTo>
                  <a:pt x="2761" y="297"/>
                </a:lnTo>
                <a:lnTo>
                  <a:pt x="2762" y="348"/>
                </a:lnTo>
                <a:lnTo>
                  <a:pt x="2762" y="348"/>
                </a:lnTo>
                <a:lnTo>
                  <a:pt x="2763" y="348"/>
                </a:lnTo>
                <a:lnTo>
                  <a:pt x="2764" y="297"/>
                </a:lnTo>
                <a:lnTo>
                  <a:pt x="2765" y="298"/>
                </a:lnTo>
                <a:lnTo>
                  <a:pt x="2765" y="298"/>
                </a:lnTo>
                <a:lnTo>
                  <a:pt x="2766" y="298"/>
                </a:lnTo>
                <a:lnTo>
                  <a:pt x="2767" y="298"/>
                </a:lnTo>
                <a:lnTo>
                  <a:pt x="2768" y="298"/>
                </a:lnTo>
                <a:lnTo>
                  <a:pt x="2768" y="249"/>
                </a:lnTo>
                <a:lnTo>
                  <a:pt x="2769" y="249"/>
                </a:lnTo>
                <a:lnTo>
                  <a:pt x="2770" y="249"/>
                </a:lnTo>
                <a:lnTo>
                  <a:pt x="2771" y="249"/>
                </a:lnTo>
                <a:lnTo>
                  <a:pt x="2771" y="249"/>
                </a:lnTo>
                <a:lnTo>
                  <a:pt x="2772" y="199"/>
                </a:lnTo>
                <a:lnTo>
                  <a:pt x="2773" y="149"/>
                </a:lnTo>
                <a:lnTo>
                  <a:pt x="2774" y="249"/>
                </a:lnTo>
                <a:lnTo>
                  <a:pt x="2774" y="199"/>
                </a:lnTo>
                <a:lnTo>
                  <a:pt x="2775" y="300"/>
                </a:lnTo>
                <a:lnTo>
                  <a:pt x="2776" y="249"/>
                </a:lnTo>
                <a:lnTo>
                  <a:pt x="2776" y="149"/>
                </a:lnTo>
                <a:lnTo>
                  <a:pt x="2777" y="249"/>
                </a:lnTo>
                <a:lnTo>
                  <a:pt x="2778" y="99"/>
                </a:lnTo>
                <a:lnTo>
                  <a:pt x="2779" y="200"/>
                </a:lnTo>
                <a:lnTo>
                  <a:pt x="2779" y="200"/>
                </a:lnTo>
                <a:lnTo>
                  <a:pt x="2780" y="200"/>
                </a:lnTo>
                <a:lnTo>
                  <a:pt x="2781" y="99"/>
                </a:lnTo>
                <a:lnTo>
                  <a:pt x="2782" y="149"/>
                </a:lnTo>
                <a:lnTo>
                  <a:pt x="2782" y="200"/>
                </a:lnTo>
                <a:lnTo>
                  <a:pt x="2783" y="99"/>
                </a:lnTo>
                <a:lnTo>
                  <a:pt x="2784" y="149"/>
                </a:lnTo>
                <a:lnTo>
                  <a:pt x="2785" y="200"/>
                </a:lnTo>
                <a:lnTo>
                  <a:pt x="2785" y="200"/>
                </a:lnTo>
                <a:lnTo>
                  <a:pt x="2786" y="200"/>
                </a:lnTo>
                <a:lnTo>
                  <a:pt x="2787" y="200"/>
                </a:lnTo>
                <a:lnTo>
                  <a:pt x="2788" y="200"/>
                </a:lnTo>
                <a:lnTo>
                  <a:pt x="2788" y="99"/>
                </a:lnTo>
                <a:lnTo>
                  <a:pt x="2789" y="149"/>
                </a:lnTo>
                <a:lnTo>
                  <a:pt x="2790" y="249"/>
                </a:lnTo>
                <a:lnTo>
                  <a:pt x="2790" y="249"/>
                </a:lnTo>
                <a:lnTo>
                  <a:pt x="2791" y="249"/>
                </a:lnTo>
                <a:lnTo>
                  <a:pt x="2792" y="249"/>
                </a:lnTo>
                <a:lnTo>
                  <a:pt x="2793" y="299"/>
                </a:lnTo>
                <a:lnTo>
                  <a:pt x="2793" y="299"/>
                </a:lnTo>
                <a:lnTo>
                  <a:pt x="2794" y="249"/>
                </a:lnTo>
                <a:lnTo>
                  <a:pt x="2795" y="299"/>
                </a:lnTo>
                <a:lnTo>
                  <a:pt x="2796" y="399"/>
                </a:lnTo>
                <a:lnTo>
                  <a:pt x="2796" y="298"/>
                </a:lnTo>
                <a:lnTo>
                  <a:pt x="2797" y="298"/>
                </a:lnTo>
                <a:lnTo>
                  <a:pt x="2798" y="348"/>
                </a:lnTo>
                <a:lnTo>
                  <a:pt x="2799" y="298"/>
                </a:lnTo>
                <a:lnTo>
                  <a:pt x="2799" y="398"/>
                </a:lnTo>
                <a:lnTo>
                  <a:pt x="2800" y="398"/>
                </a:lnTo>
                <a:lnTo>
                  <a:pt x="2801" y="398"/>
                </a:lnTo>
                <a:lnTo>
                  <a:pt x="2802" y="348"/>
                </a:lnTo>
                <a:lnTo>
                  <a:pt x="2802" y="447"/>
                </a:lnTo>
                <a:lnTo>
                  <a:pt x="2803" y="447"/>
                </a:lnTo>
                <a:lnTo>
                  <a:pt x="2804" y="447"/>
                </a:lnTo>
                <a:lnTo>
                  <a:pt x="2804" y="397"/>
                </a:lnTo>
                <a:lnTo>
                  <a:pt x="2805" y="447"/>
                </a:lnTo>
                <a:lnTo>
                  <a:pt x="2806" y="447"/>
                </a:lnTo>
                <a:lnTo>
                  <a:pt x="2807" y="447"/>
                </a:lnTo>
                <a:lnTo>
                  <a:pt x="2807" y="547"/>
                </a:lnTo>
                <a:lnTo>
                  <a:pt x="2808" y="547"/>
                </a:lnTo>
                <a:lnTo>
                  <a:pt x="2809" y="447"/>
                </a:lnTo>
                <a:lnTo>
                  <a:pt x="2810" y="547"/>
                </a:lnTo>
                <a:lnTo>
                  <a:pt x="2810" y="497"/>
                </a:lnTo>
                <a:lnTo>
                  <a:pt x="2811" y="447"/>
                </a:lnTo>
                <a:lnTo>
                  <a:pt x="2812" y="497"/>
                </a:lnTo>
                <a:lnTo>
                  <a:pt x="2813" y="447"/>
                </a:lnTo>
                <a:lnTo>
                  <a:pt x="2813" y="496"/>
                </a:lnTo>
                <a:lnTo>
                  <a:pt x="2814" y="547"/>
                </a:lnTo>
                <a:lnTo>
                  <a:pt x="2815" y="447"/>
                </a:lnTo>
                <a:lnTo>
                  <a:pt x="2816" y="496"/>
                </a:lnTo>
                <a:lnTo>
                  <a:pt x="2816" y="597"/>
                </a:lnTo>
                <a:lnTo>
                  <a:pt x="2817" y="446"/>
                </a:lnTo>
                <a:lnTo>
                  <a:pt x="2818" y="547"/>
                </a:lnTo>
                <a:lnTo>
                  <a:pt x="2818" y="547"/>
                </a:lnTo>
                <a:lnTo>
                  <a:pt x="2819" y="447"/>
                </a:lnTo>
                <a:lnTo>
                  <a:pt x="2820" y="447"/>
                </a:lnTo>
                <a:lnTo>
                  <a:pt x="2821" y="497"/>
                </a:lnTo>
                <a:lnTo>
                  <a:pt x="2821" y="547"/>
                </a:lnTo>
                <a:lnTo>
                  <a:pt x="2822" y="547"/>
                </a:lnTo>
                <a:lnTo>
                  <a:pt x="2823" y="397"/>
                </a:lnTo>
                <a:lnTo>
                  <a:pt x="2824" y="447"/>
                </a:lnTo>
                <a:lnTo>
                  <a:pt x="2824" y="447"/>
                </a:lnTo>
                <a:lnTo>
                  <a:pt x="2825" y="497"/>
                </a:lnTo>
                <a:lnTo>
                  <a:pt x="2826" y="397"/>
                </a:lnTo>
                <a:lnTo>
                  <a:pt x="2827" y="397"/>
                </a:lnTo>
                <a:lnTo>
                  <a:pt x="2827" y="347"/>
                </a:lnTo>
                <a:lnTo>
                  <a:pt x="2828" y="498"/>
                </a:lnTo>
                <a:lnTo>
                  <a:pt x="2829" y="447"/>
                </a:lnTo>
                <a:lnTo>
                  <a:pt x="2830" y="297"/>
                </a:lnTo>
                <a:lnTo>
                  <a:pt x="2830" y="398"/>
                </a:lnTo>
                <a:lnTo>
                  <a:pt x="2831" y="348"/>
                </a:lnTo>
                <a:lnTo>
                  <a:pt x="2832" y="348"/>
                </a:lnTo>
                <a:lnTo>
                  <a:pt x="2832" y="298"/>
                </a:lnTo>
                <a:lnTo>
                  <a:pt x="2833" y="348"/>
                </a:lnTo>
                <a:lnTo>
                  <a:pt x="2834" y="298"/>
                </a:lnTo>
                <a:lnTo>
                  <a:pt x="2835" y="298"/>
                </a:lnTo>
                <a:lnTo>
                  <a:pt x="2835" y="298"/>
                </a:lnTo>
                <a:lnTo>
                  <a:pt x="2836" y="249"/>
                </a:lnTo>
                <a:lnTo>
                  <a:pt x="2837" y="249"/>
                </a:lnTo>
                <a:lnTo>
                  <a:pt x="2838" y="249"/>
                </a:lnTo>
                <a:lnTo>
                  <a:pt x="2838" y="249"/>
                </a:lnTo>
                <a:lnTo>
                  <a:pt x="2839" y="349"/>
                </a:lnTo>
                <a:lnTo>
                  <a:pt x="2840" y="199"/>
                </a:lnTo>
                <a:lnTo>
                  <a:pt x="2841" y="199"/>
                </a:lnTo>
                <a:lnTo>
                  <a:pt x="2841" y="249"/>
                </a:lnTo>
                <a:lnTo>
                  <a:pt x="2842" y="149"/>
                </a:lnTo>
                <a:lnTo>
                  <a:pt x="2843" y="48"/>
                </a:lnTo>
                <a:lnTo>
                  <a:pt x="2844" y="199"/>
                </a:lnTo>
                <a:lnTo>
                  <a:pt x="2844" y="200"/>
                </a:lnTo>
                <a:lnTo>
                  <a:pt x="2845" y="99"/>
                </a:lnTo>
                <a:lnTo>
                  <a:pt x="2846" y="99"/>
                </a:lnTo>
                <a:lnTo>
                  <a:pt x="2846" y="200"/>
                </a:lnTo>
                <a:lnTo>
                  <a:pt x="2847" y="200"/>
                </a:lnTo>
                <a:lnTo>
                  <a:pt x="2848" y="149"/>
                </a:lnTo>
                <a:lnTo>
                  <a:pt x="2849" y="99"/>
                </a:lnTo>
                <a:lnTo>
                  <a:pt x="2849" y="200"/>
                </a:lnTo>
                <a:lnTo>
                  <a:pt x="2850" y="200"/>
                </a:lnTo>
                <a:lnTo>
                  <a:pt x="2851" y="200"/>
                </a:lnTo>
                <a:lnTo>
                  <a:pt x="2852" y="149"/>
                </a:lnTo>
                <a:lnTo>
                  <a:pt x="2852" y="149"/>
                </a:lnTo>
                <a:lnTo>
                  <a:pt x="2853" y="200"/>
                </a:lnTo>
                <a:lnTo>
                  <a:pt x="2854" y="149"/>
                </a:lnTo>
                <a:lnTo>
                  <a:pt x="2855" y="149"/>
                </a:lnTo>
                <a:lnTo>
                  <a:pt x="2855" y="200"/>
                </a:lnTo>
                <a:lnTo>
                  <a:pt x="2856" y="200"/>
                </a:lnTo>
                <a:lnTo>
                  <a:pt x="2857" y="200"/>
                </a:lnTo>
                <a:lnTo>
                  <a:pt x="2858" y="249"/>
                </a:lnTo>
                <a:lnTo>
                  <a:pt x="2858" y="149"/>
                </a:lnTo>
                <a:lnTo>
                  <a:pt x="2859" y="149"/>
                </a:lnTo>
                <a:lnTo>
                  <a:pt x="2860" y="249"/>
                </a:lnTo>
                <a:lnTo>
                  <a:pt x="2860" y="349"/>
                </a:lnTo>
                <a:lnTo>
                  <a:pt x="2861" y="249"/>
                </a:lnTo>
                <a:lnTo>
                  <a:pt x="2862" y="299"/>
                </a:lnTo>
                <a:lnTo>
                  <a:pt x="2863" y="249"/>
                </a:lnTo>
                <a:lnTo>
                  <a:pt x="2863" y="299"/>
                </a:lnTo>
                <a:lnTo>
                  <a:pt x="2864" y="348"/>
                </a:lnTo>
                <a:lnTo>
                  <a:pt x="2865" y="298"/>
                </a:lnTo>
                <a:lnTo>
                  <a:pt x="2866" y="348"/>
                </a:lnTo>
                <a:lnTo>
                  <a:pt x="2866" y="398"/>
                </a:lnTo>
                <a:lnTo>
                  <a:pt x="2867" y="398"/>
                </a:lnTo>
                <a:lnTo>
                  <a:pt x="2868" y="398"/>
                </a:lnTo>
                <a:lnTo>
                  <a:pt x="2869" y="398"/>
                </a:lnTo>
                <a:lnTo>
                  <a:pt x="2869" y="348"/>
                </a:lnTo>
                <a:lnTo>
                  <a:pt x="2870" y="397"/>
                </a:lnTo>
                <a:lnTo>
                  <a:pt x="2871" y="498"/>
                </a:lnTo>
                <a:lnTo>
                  <a:pt x="2872" y="397"/>
                </a:lnTo>
                <a:lnTo>
                  <a:pt x="2872" y="447"/>
                </a:lnTo>
                <a:lnTo>
                  <a:pt x="2873" y="547"/>
                </a:lnTo>
                <a:lnTo>
                  <a:pt x="2874" y="497"/>
                </a:lnTo>
                <a:lnTo>
                  <a:pt x="2874" y="547"/>
                </a:lnTo>
                <a:lnTo>
                  <a:pt x="2875" y="447"/>
                </a:lnTo>
                <a:lnTo>
                  <a:pt x="2876" y="547"/>
                </a:lnTo>
                <a:lnTo>
                  <a:pt x="2877" y="547"/>
                </a:lnTo>
                <a:lnTo>
                  <a:pt x="2877" y="547"/>
                </a:lnTo>
                <a:lnTo>
                  <a:pt x="2878" y="447"/>
                </a:lnTo>
                <a:lnTo>
                  <a:pt x="2879" y="497"/>
                </a:lnTo>
                <a:lnTo>
                  <a:pt x="2880" y="447"/>
                </a:lnTo>
                <a:lnTo>
                  <a:pt x="2880" y="447"/>
                </a:lnTo>
                <a:lnTo>
                  <a:pt x="2881" y="547"/>
                </a:lnTo>
                <a:lnTo>
                  <a:pt x="2882" y="446"/>
                </a:lnTo>
                <a:lnTo>
                  <a:pt x="2883" y="447"/>
                </a:lnTo>
                <a:lnTo>
                  <a:pt x="2883" y="447"/>
                </a:lnTo>
                <a:lnTo>
                  <a:pt x="2884" y="547"/>
                </a:lnTo>
                <a:lnTo>
                  <a:pt x="2885" y="496"/>
                </a:lnTo>
                <a:lnTo>
                  <a:pt x="2886" y="497"/>
                </a:lnTo>
                <a:lnTo>
                  <a:pt x="2886" y="447"/>
                </a:lnTo>
                <a:lnTo>
                  <a:pt x="2887" y="397"/>
                </a:lnTo>
                <a:lnTo>
                  <a:pt x="2888" y="447"/>
                </a:lnTo>
                <a:lnTo>
                  <a:pt x="2888" y="397"/>
                </a:lnTo>
                <a:lnTo>
                  <a:pt x="2889" y="447"/>
                </a:lnTo>
                <a:lnTo>
                  <a:pt x="2890" y="447"/>
                </a:lnTo>
                <a:lnTo>
                  <a:pt x="2891" y="447"/>
                </a:lnTo>
                <a:lnTo>
                  <a:pt x="2891" y="497"/>
                </a:lnTo>
                <a:lnTo>
                  <a:pt x="2892" y="447"/>
                </a:lnTo>
                <a:lnTo>
                  <a:pt x="2893" y="497"/>
                </a:lnTo>
                <a:lnTo>
                  <a:pt x="2894" y="547"/>
                </a:lnTo>
                <a:lnTo>
                  <a:pt x="2894" y="347"/>
                </a:lnTo>
                <a:lnTo>
                  <a:pt x="2895" y="347"/>
                </a:lnTo>
                <a:lnTo>
                  <a:pt x="2896" y="498"/>
                </a:lnTo>
                <a:lnTo>
                  <a:pt x="2897" y="397"/>
                </a:lnTo>
                <a:lnTo>
                  <a:pt x="2897" y="297"/>
                </a:lnTo>
                <a:lnTo>
                  <a:pt x="2898" y="348"/>
                </a:lnTo>
                <a:lnTo>
                  <a:pt x="2899" y="348"/>
                </a:lnTo>
                <a:lnTo>
                  <a:pt x="2900" y="297"/>
                </a:lnTo>
                <a:lnTo>
                  <a:pt x="2900" y="297"/>
                </a:lnTo>
                <a:lnTo>
                  <a:pt x="2901" y="297"/>
                </a:lnTo>
                <a:lnTo>
                  <a:pt x="2902" y="348"/>
                </a:lnTo>
                <a:lnTo>
                  <a:pt x="2902" y="248"/>
                </a:lnTo>
                <a:lnTo>
                  <a:pt x="2903" y="248"/>
                </a:lnTo>
                <a:lnTo>
                  <a:pt x="2904" y="298"/>
                </a:lnTo>
                <a:lnTo>
                  <a:pt x="2905" y="298"/>
                </a:lnTo>
                <a:lnTo>
                  <a:pt x="2905" y="298"/>
                </a:lnTo>
                <a:lnTo>
                  <a:pt x="2906" y="198"/>
                </a:lnTo>
                <a:lnTo>
                  <a:pt x="2907" y="249"/>
                </a:lnTo>
                <a:lnTo>
                  <a:pt x="2908" y="299"/>
                </a:lnTo>
                <a:lnTo>
                  <a:pt x="2908" y="249"/>
                </a:lnTo>
                <a:lnTo>
                  <a:pt x="2909" y="198"/>
                </a:lnTo>
                <a:lnTo>
                  <a:pt x="2910" y="149"/>
                </a:lnTo>
                <a:lnTo>
                  <a:pt x="2911" y="199"/>
                </a:lnTo>
                <a:lnTo>
                  <a:pt x="2911" y="199"/>
                </a:lnTo>
                <a:lnTo>
                  <a:pt x="2912" y="199"/>
                </a:lnTo>
                <a:lnTo>
                  <a:pt x="2913" y="199"/>
                </a:lnTo>
                <a:lnTo>
                  <a:pt x="2914" y="199"/>
                </a:lnTo>
                <a:lnTo>
                  <a:pt x="2914" y="200"/>
                </a:lnTo>
                <a:lnTo>
                  <a:pt x="2915" y="200"/>
                </a:lnTo>
                <a:lnTo>
                  <a:pt x="2916" y="149"/>
                </a:lnTo>
                <a:lnTo>
                  <a:pt x="2916" y="200"/>
                </a:lnTo>
                <a:lnTo>
                  <a:pt x="2917" y="200"/>
                </a:lnTo>
                <a:lnTo>
                  <a:pt x="2918" y="99"/>
                </a:lnTo>
                <a:lnTo>
                  <a:pt x="2919" y="200"/>
                </a:lnTo>
                <a:lnTo>
                  <a:pt x="2919" y="200"/>
                </a:lnTo>
                <a:lnTo>
                  <a:pt x="2920" y="149"/>
                </a:lnTo>
                <a:lnTo>
                  <a:pt x="2921" y="149"/>
                </a:lnTo>
                <a:lnTo>
                  <a:pt x="2922" y="200"/>
                </a:lnTo>
                <a:lnTo>
                  <a:pt x="2922" y="200"/>
                </a:lnTo>
                <a:lnTo>
                  <a:pt x="2923" y="200"/>
                </a:lnTo>
                <a:lnTo>
                  <a:pt x="2924" y="200"/>
                </a:lnTo>
                <a:lnTo>
                  <a:pt x="2925" y="149"/>
                </a:lnTo>
                <a:lnTo>
                  <a:pt x="2925" y="249"/>
                </a:lnTo>
                <a:lnTo>
                  <a:pt x="2926" y="249"/>
                </a:lnTo>
                <a:lnTo>
                  <a:pt x="2927" y="249"/>
                </a:lnTo>
                <a:lnTo>
                  <a:pt x="2928" y="199"/>
                </a:lnTo>
                <a:lnTo>
                  <a:pt x="2928" y="249"/>
                </a:lnTo>
                <a:lnTo>
                  <a:pt x="2929" y="249"/>
                </a:lnTo>
                <a:lnTo>
                  <a:pt x="2930" y="299"/>
                </a:lnTo>
                <a:lnTo>
                  <a:pt x="2930" y="249"/>
                </a:lnTo>
                <a:lnTo>
                  <a:pt x="2931" y="248"/>
                </a:lnTo>
                <a:lnTo>
                  <a:pt x="2932" y="348"/>
                </a:lnTo>
                <a:lnTo>
                  <a:pt x="2933" y="298"/>
                </a:lnTo>
                <a:lnTo>
                  <a:pt x="2933" y="399"/>
                </a:lnTo>
                <a:lnTo>
                  <a:pt x="2934" y="448"/>
                </a:lnTo>
                <a:lnTo>
                  <a:pt x="2935" y="398"/>
                </a:lnTo>
                <a:lnTo>
                  <a:pt x="2936" y="398"/>
                </a:lnTo>
                <a:lnTo>
                  <a:pt x="2936" y="297"/>
                </a:lnTo>
                <a:lnTo>
                  <a:pt x="2937" y="447"/>
                </a:lnTo>
                <a:lnTo>
                  <a:pt x="2938" y="447"/>
                </a:lnTo>
                <a:lnTo>
                  <a:pt x="2939" y="447"/>
                </a:lnTo>
                <a:lnTo>
                  <a:pt x="2939" y="447"/>
                </a:lnTo>
                <a:lnTo>
                  <a:pt x="2940" y="498"/>
                </a:lnTo>
                <a:lnTo>
                  <a:pt x="2941" y="497"/>
                </a:lnTo>
                <a:lnTo>
                  <a:pt x="2942" y="547"/>
                </a:lnTo>
                <a:lnTo>
                  <a:pt x="2942" y="547"/>
                </a:lnTo>
                <a:lnTo>
                  <a:pt x="2943" y="547"/>
                </a:lnTo>
                <a:lnTo>
                  <a:pt x="2944" y="497"/>
                </a:lnTo>
                <a:lnTo>
                  <a:pt x="2944" y="497"/>
                </a:lnTo>
                <a:lnTo>
                  <a:pt x="2945" y="547"/>
                </a:lnTo>
                <a:lnTo>
                  <a:pt x="2946" y="447"/>
                </a:lnTo>
                <a:lnTo>
                  <a:pt x="2947" y="497"/>
                </a:lnTo>
                <a:lnTo>
                  <a:pt x="2947" y="447"/>
                </a:lnTo>
                <a:lnTo>
                  <a:pt x="2948" y="547"/>
                </a:lnTo>
                <a:lnTo>
                  <a:pt x="2949" y="496"/>
                </a:lnTo>
                <a:lnTo>
                  <a:pt x="2950" y="597"/>
                </a:lnTo>
                <a:lnTo>
                  <a:pt x="2950" y="496"/>
                </a:lnTo>
                <a:lnTo>
                  <a:pt x="2951" y="496"/>
                </a:lnTo>
                <a:lnTo>
                  <a:pt x="2952" y="446"/>
                </a:lnTo>
                <a:lnTo>
                  <a:pt x="2953" y="447"/>
                </a:lnTo>
                <a:lnTo>
                  <a:pt x="2953" y="496"/>
                </a:lnTo>
                <a:lnTo>
                  <a:pt x="2954" y="547"/>
                </a:lnTo>
                <a:lnTo>
                  <a:pt x="2955" y="447"/>
                </a:lnTo>
                <a:lnTo>
                  <a:pt x="2956" y="447"/>
                </a:lnTo>
                <a:lnTo>
                  <a:pt x="2956" y="547"/>
                </a:lnTo>
                <a:lnTo>
                  <a:pt x="2957" y="496"/>
                </a:lnTo>
                <a:lnTo>
                  <a:pt x="2958" y="447"/>
                </a:lnTo>
                <a:lnTo>
                  <a:pt x="2958" y="447"/>
                </a:lnTo>
                <a:lnTo>
                  <a:pt x="2959" y="547"/>
                </a:lnTo>
                <a:lnTo>
                  <a:pt x="2960" y="447"/>
                </a:lnTo>
                <a:lnTo>
                  <a:pt x="2961" y="397"/>
                </a:lnTo>
                <a:lnTo>
                  <a:pt x="2961" y="397"/>
                </a:lnTo>
                <a:lnTo>
                  <a:pt x="2962" y="447"/>
                </a:lnTo>
                <a:lnTo>
                  <a:pt x="2963" y="397"/>
                </a:lnTo>
                <a:lnTo>
                  <a:pt x="2964" y="547"/>
                </a:lnTo>
                <a:lnTo>
                  <a:pt x="2964" y="447"/>
                </a:lnTo>
                <a:lnTo>
                  <a:pt x="2965" y="347"/>
                </a:lnTo>
                <a:lnTo>
                  <a:pt x="2966" y="397"/>
                </a:lnTo>
                <a:lnTo>
                  <a:pt x="2967" y="347"/>
                </a:lnTo>
                <a:lnTo>
                  <a:pt x="2967" y="347"/>
                </a:lnTo>
                <a:lnTo>
                  <a:pt x="2968" y="297"/>
                </a:lnTo>
                <a:lnTo>
                  <a:pt x="2969" y="347"/>
                </a:lnTo>
                <a:lnTo>
                  <a:pt x="2970" y="348"/>
                </a:lnTo>
                <a:lnTo>
                  <a:pt x="2970" y="297"/>
                </a:lnTo>
                <a:lnTo>
                  <a:pt x="2971" y="297"/>
                </a:lnTo>
                <a:lnTo>
                  <a:pt x="2972" y="348"/>
                </a:lnTo>
                <a:lnTo>
                  <a:pt x="2972" y="348"/>
                </a:lnTo>
                <a:lnTo>
                  <a:pt x="2973" y="448"/>
                </a:lnTo>
                <a:lnTo>
                  <a:pt x="2974" y="248"/>
                </a:lnTo>
                <a:lnTo>
                  <a:pt x="2975" y="298"/>
                </a:lnTo>
                <a:lnTo>
                  <a:pt x="2975" y="298"/>
                </a:lnTo>
                <a:lnTo>
                  <a:pt x="2976" y="298"/>
                </a:lnTo>
                <a:lnTo>
                  <a:pt x="2977" y="298"/>
                </a:lnTo>
                <a:lnTo>
                  <a:pt x="2978" y="249"/>
                </a:lnTo>
                <a:lnTo>
                  <a:pt x="2978" y="299"/>
                </a:lnTo>
                <a:lnTo>
                  <a:pt x="2979" y="198"/>
                </a:lnTo>
                <a:lnTo>
                  <a:pt x="2980" y="198"/>
                </a:lnTo>
                <a:lnTo>
                  <a:pt x="2981" y="199"/>
                </a:lnTo>
                <a:lnTo>
                  <a:pt x="2981" y="299"/>
                </a:lnTo>
                <a:lnTo>
                  <a:pt x="2982" y="199"/>
                </a:lnTo>
                <a:lnTo>
                  <a:pt x="2983" y="149"/>
                </a:lnTo>
                <a:lnTo>
                  <a:pt x="2984" y="199"/>
                </a:lnTo>
                <a:lnTo>
                  <a:pt x="2984" y="249"/>
                </a:lnTo>
                <a:lnTo>
                  <a:pt x="2985" y="249"/>
                </a:lnTo>
                <a:lnTo>
                  <a:pt x="2986" y="199"/>
                </a:lnTo>
                <a:lnTo>
                  <a:pt x="2986" y="200"/>
                </a:lnTo>
                <a:lnTo>
                  <a:pt x="2987" y="249"/>
                </a:lnTo>
                <a:lnTo>
                  <a:pt x="2988" y="200"/>
                </a:lnTo>
                <a:lnTo>
                  <a:pt x="2989" y="199"/>
                </a:lnTo>
                <a:lnTo>
                  <a:pt x="2989" y="149"/>
                </a:lnTo>
                <a:lnTo>
                  <a:pt x="2990" y="149"/>
                </a:lnTo>
                <a:lnTo>
                  <a:pt x="2991" y="249"/>
                </a:lnTo>
                <a:lnTo>
                  <a:pt x="2992" y="149"/>
                </a:lnTo>
                <a:lnTo>
                  <a:pt x="2992" y="199"/>
                </a:lnTo>
                <a:lnTo>
                  <a:pt x="2993" y="199"/>
                </a:lnTo>
                <a:lnTo>
                  <a:pt x="2994" y="199"/>
                </a:lnTo>
                <a:lnTo>
                  <a:pt x="2995" y="199"/>
                </a:lnTo>
                <a:lnTo>
                  <a:pt x="2995" y="249"/>
                </a:lnTo>
                <a:lnTo>
                  <a:pt x="2996" y="299"/>
                </a:lnTo>
                <a:lnTo>
                  <a:pt x="2997" y="249"/>
                </a:lnTo>
                <a:lnTo>
                  <a:pt x="2998" y="299"/>
                </a:lnTo>
                <a:lnTo>
                  <a:pt x="2998" y="299"/>
                </a:lnTo>
                <a:lnTo>
                  <a:pt x="2999" y="348"/>
                </a:lnTo>
                <a:lnTo>
                  <a:pt x="3000" y="348"/>
                </a:lnTo>
                <a:lnTo>
                  <a:pt x="3000" y="298"/>
                </a:lnTo>
                <a:lnTo>
                  <a:pt x="3001" y="398"/>
                </a:lnTo>
                <a:lnTo>
                  <a:pt x="3002" y="448"/>
                </a:lnTo>
                <a:lnTo>
                  <a:pt x="3003" y="448"/>
                </a:lnTo>
                <a:lnTo>
                  <a:pt x="3003" y="297"/>
                </a:lnTo>
                <a:lnTo>
                  <a:pt x="3004" y="448"/>
                </a:lnTo>
                <a:lnTo>
                  <a:pt x="3005" y="447"/>
                </a:lnTo>
                <a:lnTo>
                  <a:pt x="3006" y="498"/>
                </a:lnTo>
                <a:lnTo>
                  <a:pt x="3006" y="498"/>
                </a:lnTo>
                <a:lnTo>
                  <a:pt x="3007" y="397"/>
                </a:lnTo>
                <a:lnTo>
                  <a:pt x="3008" y="547"/>
                </a:lnTo>
                <a:lnTo>
                  <a:pt x="3009" y="497"/>
                </a:lnTo>
                <a:lnTo>
                  <a:pt x="3009" y="497"/>
                </a:lnTo>
                <a:lnTo>
                  <a:pt x="3010" y="447"/>
                </a:lnTo>
                <a:lnTo>
                  <a:pt x="3011" y="397"/>
                </a:lnTo>
                <a:lnTo>
                  <a:pt x="3012" y="447"/>
                </a:lnTo>
                <a:lnTo>
                  <a:pt x="3012" y="496"/>
                </a:lnTo>
                <a:lnTo>
                  <a:pt x="3013" y="446"/>
                </a:lnTo>
                <a:lnTo>
                  <a:pt x="3014" y="496"/>
                </a:lnTo>
                <a:lnTo>
                  <a:pt x="3014" y="446"/>
                </a:lnTo>
                <a:lnTo>
                  <a:pt x="3015" y="597"/>
                </a:lnTo>
                <a:lnTo>
                  <a:pt x="3016" y="446"/>
                </a:lnTo>
                <a:lnTo>
                  <a:pt x="3017" y="446"/>
                </a:lnTo>
                <a:lnTo>
                  <a:pt x="3017" y="446"/>
                </a:lnTo>
                <a:lnTo>
                  <a:pt x="3018" y="446"/>
                </a:lnTo>
                <a:lnTo>
                  <a:pt x="3019" y="446"/>
                </a:lnTo>
                <a:lnTo>
                  <a:pt x="3020" y="446"/>
                </a:lnTo>
                <a:lnTo>
                  <a:pt x="3020" y="446"/>
                </a:lnTo>
                <a:lnTo>
                  <a:pt x="3021" y="446"/>
                </a:lnTo>
                <a:lnTo>
                  <a:pt x="3022" y="446"/>
                </a:lnTo>
                <a:lnTo>
                  <a:pt x="3023" y="496"/>
                </a:lnTo>
                <a:lnTo>
                  <a:pt x="3023" y="446"/>
                </a:lnTo>
                <a:lnTo>
                  <a:pt x="3024" y="446"/>
                </a:lnTo>
                <a:lnTo>
                  <a:pt x="3025" y="446"/>
                </a:lnTo>
                <a:lnTo>
                  <a:pt x="3025" y="446"/>
                </a:lnTo>
                <a:lnTo>
                  <a:pt x="3026" y="446"/>
                </a:lnTo>
                <a:lnTo>
                  <a:pt x="3027" y="446"/>
                </a:lnTo>
                <a:lnTo>
                  <a:pt x="3028" y="446"/>
                </a:lnTo>
                <a:lnTo>
                  <a:pt x="3028" y="496"/>
                </a:lnTo>
                <a:lnTo>
                  <a:pt x="3029" y="496"/>
                </a:lnTo>
                <a:lnTo>
                  <a:pt x="3030" y="397"/>
                </a:lnTo>
                <a:lnTo>
                  <a:pt x="3031" y="397"/>
                </a:lnTo>
                <a:lnTo>
                  <a:pt x="3031" y="397"/>
                </a:lnTo>
                <a:lnTo>
                  <a:pt x="3032" y="447"/>
                </a:lnTo>
                <a:lnTo>
                  <a:pt x="3033" y="397"/>
                </a:lnTo>
                <a:lnTo>
                  <a:pt x="3034" y="447"/>
                </a:lnTo>
                <a:lnTo>
                  <a:pt x="3034" y="447"/>
                </a:lnTo>
                <a:lnTo>
                  <a:pt x="3035" y="347"/>
                </a:lnTo>
                <a:lnTo>
                  <a:pt x="3036" y="498"/>
                </a:lnTo>
                <a:lnTo>
                  <a:pt x="3037" y="447"/>
                </a:lnTo>
                <a:lnTo>
                  <a:pt x="3037" y="347"/>
                </a:lnTo>
                <a:lnTo>
                  <a:pt x="3038" y="498"/>
                </a:lnTo>
                <a:lnTo>
                  <a:pt x="3039" y="498"/>
                </a:lnTo>
                <a:lnTo>
                  <a:pt x="3039" y="447"/>
                </a:lnTo>
                <a:lnTo>
                  <a:pt x="3040" y="348"/>
                </a:lnTo>
                <a:lnTo>
                  <a:pt x="3041" y="348"/>
                </a:lnTo>
                <a:lnTo>
                  <a:pt x="3042" y="348"/>
                </a:lnTo>
                <a:lnTo>
                  <a:pt x="3042" y="297"/>
                </a:lnTo>
                <a:lnTo>
                  <a:pt x="3043" y="297"/>
                </a:lnTo>
                <a:lnTo>
                  <a:pt x="3044" y="248"/>
                </a:lnTo>
                <a:lnTo>
                  <a:pt x="3045" y="298"/>
                </a:lnTo>
                <a:lnTo>
                  <a:pt x="3045" y="298"/>
                </a:lnTo>
                <a:lnTo>
                  <a:pt x="3046" y="298"/>
                </a:lnTo>
                <a:lnTo>
                  <a:pt x="3047" y="249"/>
                </a:lnTo>
                <a:lnTo>
                  <a:pt x="3048" y="249"/>
                </a:lnTo>
                <a:lnTo>
                  <a:pt x="3048" y="249"/>
                </a:lnTo>
                <a:lnTo>
                  <a:pt x="3049" y="249"/>
                </a:lnTo>
                <a:lnTo>
                  <a:pt x="3050" y="249"/>
                </a:lnTo>
                <a:lnTo>
                  <a:pt x="3051" y="198"/>
                </a:lnTo>
                <a:lnTo>
                  <a:pt x="3051" y="199"/>
                </a:lnTo>
                <a:lnTo>
                  <a:pt x="3052" y="199"/>
                </a:lnTo>
                <a:lnTo>
                  <a:pt x="3053" y="199"/>
                </a:lnTo>
                <a:lnTo>
                  <a:pt x="3053" y="199"/>
                </a:lnTo>
                <a:lnTo>
                  <a:pt x="3054" y="199"/>
                </a:lnTo>
                <a:lnTo>
                  <a:pt x="3055" y="199"/>
                </a:lnTo>
                <a:lnTo>
                  <a:pt x="3056" y="249"/>
                </a:lnTo>
                <a:lnTo>
                  <a:pt x="3056" y="149"/>
                </a:lnTo>
                <a:lnTo>
                  <a:pt x="3057" y="249"/>
                </a:lnTo>
                <a:lnTo>
                  <a:pt x="3058" y="249"/>
                </a:lnTo>
                <a:lnTo>
                  <a:pt x="3059" y="199"/>
                </a:lnTo>
                <a:lnTo>
                  <a:pt x="3059" y="249"/>
                </a:lnTo>
                <a:lnTo>
                  <a:pt x="3060" y="249"/>
                </a:lnTo>
                <a:lnTo>
                  <a:pt x="3061" y="249"/>
                </a:lnTo>
                <a:lnTo>
                  <a:pt x="3062" y="249"/>
                </a:lnTo>
                <a:lnTo>
                  <a:pt x="3062" y="199"/>
                </a:lnTo>
                <a:lnTo>
                  <a:pt x="3063" y="249"/>
                </a:lnTo>
                <a:lnTo>
                  <a:pt x="3064" y="249"/>
                </a:lnTo>
                <a:lnTo>
                  <a:pt x="3065" y="299"/>
                </a:lnTo>
                <a:lnTo>
                  <a:pt x="3065" y="249"/>
                </a:lnTo>
                <a:lnTo>
                  <a:pt x="3066" y="299"/>
                </a:lnTo>
                <a:lnTo>
                  <a:pt x="3067" y="299"/>
                </a:lnTo>
                <a:lnTo>
                  <a:pt x="3067" y="298"/>
                </a:lnTo>
                <a:lnTo>
                  <a:pt x="3068" y="348"/>
                </a:lnTo>
                <a:lnTo>
                  <a:pt x="3069" y="348"/>
                </a:lnTo>
                <a:lnTo>
                  <a:pt x="3070" y="348"/>
                </a:lnTo>
                <a:lnTo>
                  <a:pt x="3070" y="398"/>
                </a:lnTo>
                <a:lnTo>
                  <a:pt x="3071" y="398"/>
                </a:lnTo>
                <a:lnTo>
                  <a:pt x="3072" y="398"/>
                </a:lnTo>
                <a:lnTo>
                  <a:pt x="3073" y="398"/>
                </a:lnTo>
                <a:lnTo>
                  <a:pt x="3073" y="447"/>
                </a:lnTo>
                <a:lnTo>
                  <a:pt x="3074" y="397"/>
                </a:lnTo>
                <a:lnTo>
                  <a:pt x="3075" y="397"/>
                </a:lnTo>
                <a:lnTo>
                  <a:pt x="3076" y="547"/>
                </a:lnTo>
                <a:lnTo>
                  <a:pt x="3076" y="447"/>
                </a:lnTo>
                <a:lnTo>
                  <a:pt x="3077" y="447"/>
                </a:lnTo>
                <a:lnTo>
                  <a:pt x="3078" y="447"/>
                </a:lnTo>
                <a:lnTo>
                  <a:pt x="3079" y="447"/>
                </a:lnTo>
                <a:lnTo>
                  <a:pt x="3079" y="447"/>
                </a:lnTo>
                <a:lnTo>
                  <a:pt x="3080" y="547"/>
                </a:lnTo>
                <a:lnTo>
                  <a:pt x="3081" y="446"/>
                </a:lnTo>
                <a:lnTo>
                  <a:pt x="3081" y="597"/>
                </a:lnTo>
                <a:lnTo>
                  <a:pt x="3082" y="496"/>
                </a:lnTo>
                <a:lnTo>
                  <a:pt x="3083" y="496"/>
                </a:lnTo>
                <a:lnTo>
                  <a:pt x="3084" y="496"/>
                </a:lnTo>
                <a:lnTo>
                  <a:pt x="3084" y="547"/>
                </a:lnTo>
                <a:lnTo>
                  <a:pt x="3085" y="597"/>
                </a:lnTo>
                <a:lnTo>
                  <a:pt x="3086" y="446"/>
                </a:lnTo>
                <a:lnTo>
                  <a:pt x="3087" y="446"/>
                </a:lnTo>
                <a:lnTo>
                  <a:pt x="3087" y="446"/>
                </a:lnTo>
                <a:lnTo>
                  <a:pt x="3088" y="597"/>
                </a:lnTo>
                <a:lnTo>
                  <a:pt x="3089" y="547"/>
                </a:lnTo>
                <a:lnTo>
                  <a:pt x="3090" y="496"/>
                </a:lnTo>
                <a:lnTo>
                  <a:pt x="3090" y="547"/>
                </a:lnTo>
                <a:lnTo>
                  <a:pt x="3091" y="446"/>
                </a:lnTo>
                <a:lnTo>
                  <a:pt x="3092" y="446"/>
                </a:lnTo>
                <a:lnTo>
                  <a:pt x="3093" y="446"/>
                </a:lnTo>
                <a:lnTo>
                  <a:pt x="3093" y="446"/>
                </a:lnTo>
                <a:lnTo>
                  <a:pt x="3094" y="446"/>
                </a:lnTo>
                <a:lnTo>
                  <a:pt x="3095" y="446"/>
                </a:lnTo>
                <a:lnTo>
                  <a:pt x="3095" y="446"/>
                </a:lnTo>
                <a:lnTo>
                  <a:pt x="3096" y="446"/>
                </a:lnTo>
                <a:lnTo>
                  <a:pt x="3097" y="496"/>
                </a:lnTo>
                <a:lnTo>
                  <a:pt x="3098" y="496"/>
                </a:lnTo>
                <a:lnTo>
                  <a:pt x="3098" y="547"/>
                </a:lnTo>
                <a:lnTo>
                  <a:pt x="3099" y="447"/>
                </a:lnTo>
                <a:lnTo>
                  <a:pt x="3100" y="397"/>
                </a:lnTo>
                <a:lnTo>
                  <a:pt x="3101" y="397"/>
                </a:lnTo>
                <a:lnTo>
                  <a:pt x="3101" y="397"/>
                </a:lnTo>
                <a:lnTo>
                  <a:pt x="3102" y="497"/>
                </a:lnTo>
                <a:lnTo>
                  <a:pt x="3103" y="447"/>
                </a:lnTo>
                <a:lnTo>
                  <a:pt x="3104" y="447"/>
                </a:lnTo>
                <a:lnTo>
                  <a:pt x="3104" y="447"/>
                </a:lnTo>
                <a:lnTo>
                  <a:pt x="3105" y="397"/>
                </a:lnTo>
                <a:lnTo>
                  <a:pt x="3106" y="498"/>
                </a:lnTo>
                <a:lnTo>
                  <a:pt x="3107" y="347"/>
                </a:lnTo>
                <a:lnTo>
                  <a:pt x="3107" y="297"/>
                </a:lnTo>
                <a:lnTo>
                  <a:pt x="3108" y="447"/>
                </a:lnTo>
                <a:lnTo>
                  <a:pt x="3109" y="348"/>
                </a:lnTo>
                <a:lnTo>
                  <a:pt x="3109" y="297"/>
                </a:lnTo>
                <a:lnTo>
                  <a:pt x="3110" y="297"/>
                </a:lnTo>
                <a:lnTo>
                  <a:pt x="3111" y="297"/>
                </a:lnTo>
                <a:lnTo>
                  <a:pt x="3112" y="398"/>
                </a:lnTo>
                <a:lnTo>
                  <a:pt x="3112" y="348"/>
                </a:lnTo>
                <a:lnTo>
                  <a:pt x="3113" y="248"/>
                </a:lnTo>
                <a:lnTo>
                  <a:pt x="3114" y="298"/>
                </a:lnTo>
                <a:lnTo>
                  <a:pt x="3115" y="298"/>
                </a:lnTo>
                <a:lnTo>
                  <a:pt x="3115" y="298"/>
                </a:lnTo>
                <a:lnTo>
                  <a:pt x="3116" y="198"/>
                </a:lnTo>
                <a:lnTo>
                  <a:pt x="3117" y="249"/>
                </a:lnTo>
                <a:lnTo>
                  <a:pt x="3118" y="249"/>
                </a:lnTo>
                <a:lnTo>
                  <a:pt x="3118" y="249"/>
                </a:lnTo>
                <a:lnTo>
                  <a:pt x="3119" y="198"/>
                </a:lnTo>
                <a:lnTo>
                  <a:pt x="3120" y="198"/>
                </a:lnTo>
                <a:lnTo>
                  <a:pt x="3121" y="149"/>
                </a:lnTo>
                <a:lnTo>
                  <a:pt x="3121" y="199"/>
                </a:lnTo>
                <a:lnTo>
                  <a:pt x="3122" y="149"/>
                </a:lnTo>
                <a:lnTo>
                  <a:pt x="3123" y="199"/>
                </a:lnTo>
                <a:lnTo>
                  <a:pt x="3123" y="149"/>
                </a:lnTo>
                <a:lnTo>
                  <a:pt x="3124" y="249"/>
                </a:lnTo>
                <a:lnTo>
                  <a:pt x="3125" y="199"/>
                </a:lnTo>
                <a:lnTo>
                  <a:pt x="3126" y="199"/>
                </a:lnTo>
                <a:lnTo>
                  <a:pt x="3126" y="249"/>
                </a:lnTo>
                <a:lnTo>
                  <a:pt x="3127" y="249"/>
                </a:lnTo>
                <a:lnTo>
                  <a:pt x="3128" y="249"/>
                </a:lnTo>
                <a:lnTo>
                  <a:pt x="3129" y="249"/>
                </a:lnTo>
                <a:lnTo>
                  <a:pt x="3129" y="249"/>
                </a:lnTo>
                <a:lnTo>
                  <a:pt x="3130" y="249"/>
                </a:lnTo>
                <a:lnTo>
                  <a:pt x="3131" y="199"/>
                </a:lnTo>
                <a:lnTo>
                  <a:pt x="3132" y="249"/>
                </a:lnTo>
                <a:lnTo>
                  <a:pt x="3132" y="199"/>
                </a:lnTo>
                <a:lnTo>
                  <a:pt x="3133" y="249"/>
                </a:lnTo>
                <a:lnTo>
                  <a:pt x="3134" y="149"/>
                </a:lnTo>
                <a:lnTo>
                  <a:pt x="3135" y="199"/>
                </a:lnTo>
                <a:lnTo>
                  <a:pt x="3135" y="249"/>
                </a:lnTo>
                <a:lnTo>
                  <a:pt x="3136" y="249"/>
                </a:lnTo>
                <a:lnTo>
                  <a:pt x="3137" y="450"/>
                </a:lnTo>
                <a:lnTo>
                  <a:pt x="3137" y="249"/>
                </a:lnTo>
                <a:lnTo>
                  <a:pt x="3138" y="299"/>
                </a:lnTo>
                <a:lnTo>
                  <a:pt x="3139" y="249"/>
                </a:lnTo>
                <a:lnTo>
                  <a:pt x="3140" y="298"/>
                </a:lnTo>
                <a:lnTo>
                  <a:pt x="3140" y="298"/>
                </a:lnTo>
                <a:lnTo>
                  <a:pt x="3141" y="298"/>
                </a:lnTo>
                <a:lnTo>
                  <a:pt x="3142" y="348"/>
                </a:lnTo>
                <a:lnTo>
                  <a:pt x="3143" y="398"/>
                </a:lnTo>
                <a:lnTo>
                  <a:pt x="3143" y="348"/>
                </a:lnTo>
                <a:lnTo>
                  <a:pt x="3144" y="498"/>
                </a:lnTo>
                <a:lnTo>
                  <a:pt x="3145" y="447"/>
                </a:lnTo>
                <a:lnTo>
                  <a:pt x="3146" y="447"/>
                </a:lnTo>
                <a:lnTo>
                  <a:pt x="3146" y="397"/>
                </a:lnTo>
                <a:lnTo>
                  <a:pt x="3147" y="397"/>
                </a:lnTo>
                <a:lnTo>
                  <a:pt x="3148" y="497"/>
                </a:lnTo>
                <a:lnTo>
                  <a:pt x="3149" y="447"/>
                </a:lnTo>
                <a:lnTo>
                  <a:pt x="3149" y="447"/>
                </a:lnTo>
                <a:lnTo>
                  <a:pt x="3150" y="447"/>
                </a:lnTo>
                <a:lnTo>
                  <a:pt x="3151" y="497"/>
                </a:lnTo>
                <a:lnTo>
                  <a:pt x="3151" y="547"/>
                </a:lnTo>
                <a:lnTo>
                  <a:pt x="3152" y="547"/>
                </a:lnTo>
                <a:lnTo>
                  <a:pt x="3153" y="597"/>
                </a:lnTo>
                <a:lnTo>
                  <a:pt x="3154" y="597"/>
                </a:lnTo>
                <a:lnTo>
                  <a:pt x="3154" y="496"/>
                </a:lnTo>
                <a:lnTo>
                  <a:pt x="3155" y="496"/>
                </a:lnTo>
                <a:lnTo>
                  <a:pt x="3156" y="446"/>
                </a:lnTo>
                <a:lnTo>
                  <a:pt x="3157" y="547"/>
                </a:lnTo>
                <a:lnTo>
                  <a:pt x="3157" y="496"/>
                </a:lnTo>
                <a:lnTo>
                  <a:pt x="3158" y="446"/>
                </a:lnTo>
                <a:lnTo>
                  <a:pt x="3159" y="547"/>
                </a:lnTo>
                <a:lnTo>
                  <a:pt x="3160" y="547"/>
                </a:lnTo>
                <a:lnTo>
                  <a:pt x="3160" y="446"/>
                </a:lnTo>
                <a:lnTo>
                  <a:pt x="3161" y="446"/>
                </a:lnTo>
                <a:lnTo>
                  <a:pt x="3162" y="547"/>
                </a:lnTo>
                <a:lnTo>
                  <a:pt x="3163" y="446"/>
                </a:lnTo>
                <a:lnTo>
                  <a:pt x="3163" y="496"/>
                </a:lnTo>
                <a:lnTo>
                  <a:pt x="3164" y="496"/>
                </a:lnTo>
                <a:lnTo>
                  <a:pt x="3165" y="446"/>
                </a:lnTo>
                <a:lnTo>
                  <a:pt x="3165" y="547"/>
                </a:lnTo>
                <a:lnTo>
                  <a:pt x="3166" y="446"/>
                </a:lnTo>
                <a:lnTo>
                  <a:pt x="3167" y="496"/>
                </a:lnTo>
                <a:lnTo>
                  <a:pt x="3168" y="397"/>
                </a:lnTo>
                <a:lnTo>
                  <a:pt x="3168" y="447"/>
                </a:lnTo>
                <a:lnTo>
                  <a:pt x="3169" y="447"/>
                </a:lnTo>
                <a:lnTo>
                  <a:pt x="3170" y="497"/>
                </a:lnTo>
                <a:lnTo>
                  <a:pt x="3171" y="397"/>
                </a:lnTo>
                <a:lnTo>
                  <a:pt x="3171" y="447"/>
                </a:lnTo>
                <a:lnTo>
                  <a:pt x="3172" y="447"/>
                </a:lnTo>
                <a:lnTo>
                  <a:pt x="3173" y="447"/>
                </a:lnTo>
                <a:lnTo>
                  <a:pt x="3174" y="397"/>
                </a:lnTo>
                <a:lnTo>
                  <a:pt x="3174" y="397"/>
                </a:lnTo>
                <a:lnTo>
                  <a:pt x="3175" y="397"/>
                </a:lnTo>
                <a:lnTo>
                  <a:pt x="3176" y="397"/>
                </a:lnTo>
                <a:lnTo>
                  <a:pt x="3177" y="498"/>
                </a:lnTo>
                <a:lnTo>
                  <a:pt x="3177" y="297"/>
                </a:lnTo>
                <a:lnTo>
                  <a:pt x="3178" y="297"/>
                </a:lnTo>
                <a:lnTo>
                  <a:pt x="3179" y="348"/>
                </a:lnTo>
                <a:lnTo>
                  <a:pt x="3179" y="348"/>
                </a:lnTo>
                <a:lnTo>
                  <a:pt x="3180" y="298"/>
                </a:lnTo>
                <a:lnTo>
                  <a:pt x="3181" y="248"/>
                </a:lnTo>
                <a:lnTo>
                  <a:pt x="3182" y="298"/>
                </a:lnTo>
                <a:lnTo>
                  <a:pt x="3182" y="248"/>
                </a:lnTo>
                <a:lnTo>
                  <a:pt x="3183" y="298"/>
                </a:lnTo>
                <a:lnTo>
                  <a:pt x="3184" y="348"/>
                </a:lnTo>
                <a:lnTo>
                  <a:pt x="3185" y="249"/>
                </a:lnTo>
                <a:lnTo>
                  <a:pt x="3185" y="198"/>
                </a:lnTo>
                <a:lnTo>
                  <a:pt x="3186" y="249"/>
                </a:lnTo>
                <a:lnTo>
                  <a:pt x="3187" y="198"/>
                </a:lnTo>
                <a:lnTo>
                  <a:pt x="3188" y="249"/>
                </a:lnTo>
                <a:lnTo>
                  <a:pt x="3188" y="198"/>
                </a:lnTo>
                <a:lnTo>
                  <a:pt x="3189" y="199"/>
                </a:lnTo>
                <a:lnTo>
                  <a:pt x="3190" y="249"/>
                </a:lnTo>
                <a:lnTo>
                  <a:pt x="3191" y="249"/>
                </a:lnTo>
                <a:lnTo>
                  <a:pt x="3191" y="149"/>
                </a:lnTo>
                <a:lnTo>
                  <a:pt x="3192" y="249"/>
                </a:lnTo>
                <a:lnTo>
                  <a:pt x="3193" y="249"/>
                </a:lnTo>
                <a:lnTo>
                  <a:pt x="3193" y="199"/>
                </a:lnTo>
                <a:lnTo>
                  <a:pt x="3194" y="199"/>
                </a:lnTo>
                <a:lnTo>
                  <a:pt x="3195" y="99"/>
                </a:lnTo>
                <a:lnTo>
                  <a:pt x="3196" y="250"/>
                </a:lnTo>
                <a:lnTo>
                  <a:pt x="3196" y="200"/>
                </a:lnTo>
                <a:lnTo>
                  <a:pt x="3197" y="200"/>
                </a:lnTo>
                <a:lnTo>
                  <a:pt x="3198" y="200"/>
                </a:lnTo>
                <a:lnTo>
                  <a:pt x="3199" y="200"/>
                </a:lnTo>
                <a:lnTo>
                  <a:pt x="3199" y="200"/>
                </a:lnTo>
                <a:lnTo>
                  <a:pt x="3200" y="200"/>
                </a:lnTo>
                <a:lnTo>
                  <a:pt x="3201" y="249"/>
                </a:lnTo>
                <a:lnTo>
                  <a:pt x="3202" y="249"/>
                </a:lnTo>
                <a:lnTo>
                  <a:pt x="3202" y="149"/>
                </a:lnTo>
                <a:lnTo>
                  <a:pt x="3203" y="199"/>
                </a:lnTo>
                <a:lnTo>
                  <a:pt x="3204" y="300"/>
                </a:lnTo>
                <a:lnTo>
                  <a:pt x="3205" y="249"/>
                </a:lnTo>
                <a:lnTo>
                  <a:pt x="3205" y="249"/>
                </a:lnTo>
                <a:lnTo>
                  <a:pt x="3206" y="299"/>
                </a:lnTo>
                <a:lnTo>
                  <a:pt x="3207" y="299"/>
                </a:lnTo>
                <a:lnTo>
                  <a:pt x="3207" y="249"/>
                </a:lnTo>
                <a:lnTo>
                  <a:pt x="3208" y="348"/>
                </a:lnTo>
                <a:lnTo>
                  <a:pt x="3209" y="248"/>
                </a:lnTo>
                <a:lnTo>
                  <a:pt x="3210" y="449"/>
                </a:lnTo>
                <a:lnTo>
                  <a:pt x="3210" y="448"/>
                </a:lnTo>
                <a:lnTo>
                  <a:pt x="3211" y="448"/>
                </a:lnTo>
                <a:lnTo>
                  <a:pt x="3212" y="398"/>
                </a:lnTo>
                <a:lnTo>
                  <a:pt x="3213" y="398"/>
                </a:lnTo>
                <a:lnTo>
                  <a:pt x="3213" y="498"/>
                </a:lnTo>
                <a:lnTo>
                  <a:pt x="3214" y="447"/>
                </a:lnTo>
                <a:lnTo>
                  <a:pt x="3215" y="447"/>
                </a:lnTo>
                <a:lnTo>
                  <a:pt x="3216" y="447"/>
                </a:lnTo>
                <a:lnTo>
                  <a:pt x="3216" y="447"/>
                </a:lnTo>
                <a:lnTo>
                  <a:pt x="3217" y="497"/>
                </a:lnTo>
                <a:lnTo>
                  <a:pt x="3218" y="447"/>
                </a:lnTo>
                <a:lnTo>
                  <a:pt x="3219" y="497"/>
                </a:lnTo>
                <a:lnTo>
                  <a:pt x="3219" y="547"/>
                </a:lnTo>
                <a:lnTo>
                  <a:pt x="3220" y="547"/>
                </a:lnTo>
                <a:lnTo>
                  <a:pt x="3221" y="447"/>
                </a:lnTo>
                <a:lnTo>
                  <a:pt x="3221" y="447"/>
                </a:lnTo>
                <a:lnTo>
                  <a:pt x="3222" y="547"/>
                </a:lnTo>
                <a:lnTo>
                  <a:pt x="3223" y="447"/>
                </a:lnTo>
                <a:lnTo>
                  <a:pt x="3224" y="496"/>
                </a:lnTo>
                <a:lnTo>
                  <a:pt x="3224" y="547"/>
                </a:lnTo>
                <a:lnTo>
                  <a:pt x="3225" y="547"/>
                </a:lnTo>
                <a:lnTo>
                  <a:pt x="3226" y="496"/>
                </a:lnTo>
                <a:lnTo>
                  <a:pt x="3227" y="547"/>
                </a:lnTo>
                <a:lnTo>
                  <a:pt x="3227" y="597"/>
                </a:lnTo>
                <a:lnTo>
                  <a:pt x="3228" y="496"/>
                </a:lnTo>
                <a:lnTo>
                  <a:pt x="3229" y="547"/>
                </a:lnTo>
                <a:lnTo>
                  <a:pt x="3230" y="446"/>
                </a:lnTo>
                <a:lnTo>
                  <a:pt x="3230" y="496"/>
                </a:lnTo>
                <a:lnTo>
                  <a:pt x="3231" y="597"/>
                </a:lnTo>
                <a:lnTo>
                  <a:pt x="3232" y="447"/>
                </a:lnTo>
                <a:lnTo>
                  <a:pt x="3233" y="496"/>
                </a:lnTo>
                <a:lnTo>
                  <a:pt x="3233" y="547"/>
                </a:lnTo>
                <a:lnTo>
                  <a:pt x="3234" y="447"/>
                </a:lnTo>
                <a:lnTo>
                  <a:pt x="3235" y="496"/>
                </a:lnTo>
                <a:lnTo>
                  <a:pt x="3235" y="447"/>
                </a:lnTo>
                <a:lnTo>
                  <a:pt x="3236" y="447"/>
                </a:lnTo>
                <a:lnTo>
                  <a:pt x="3237" y="497"/>
                </a:lnTo>
                <a:lnTo>
                  <a:pt x="3238" y="397"/>
                </a:lnTo>
                <a:lnTo>
                  <a:pt x="3238" y="447"/>
                </a:lnTo>
                <a:lnTo>
                  <a:pt x="3239" y="397"/>
                </a:lnTo>
                <a:lnTo>
                  <a:pt x="3240" y="397"/>
                </a:lnTo>
                <a:lnTo>
                  <a:pt x="3241" y="447"/>
                </a:lnTo>
                <a:lnTo>
                  <a:pt x="3241" y="498"/>
                </a:lnTo>
                <a:lnTo>
                  <a:pt x="3242" y="347"/>
                </a:lnTo>
                <a:lnTo>
                  <a:pt x="3243" y="397"/>
                </a:lnTo>
                <a:lnTo>
                  <a:pt x="3244" y="397"/>
                </a:lnTo>
                <a:lnTo>
                  <a:pt x="3244" y="448"/>
                </a:lnTo>
                <a:lnTo>
                  <a:pt x="3245" y="348"/>
                </a:lnTo>
                <a:lnTo>
                  <a:pt x="3246" y="348"/>
                </a:lnTo>
                <a:lnTo>
                  <a:pt x="3247" y="348"/>
                </a:lnTo>
                <a:lnTo>
                  <a:pt x="3247" y="398"/>
                </a:lnTo>
                <a:lnTo>
                  <a:pt x="3248" y="248"/>
                </a:lnTo>
                <a:lnTo>
                  <a:pt x="3249" y="298"/>
                </a:lnTo>
                <a:lnTo>
                  <a:pt x="3249" y="399"/>
                </a:lnTo>
                <a:lnTo>
                  <a:pt x="3250" y="298"/>
                </a:lnTo>
                <a:lnTo>
                  <a:pt x="3251" y="298"/>
                </a:lnTo>
                <a:lnTo>
                  <a:pt x="3252" y="198"/>
                </a:lnTo>
                <a:lnTo>
                  <a:pt x="3252" y="249"/>
                </a:lnTo>
                <a:lnTo>
                  <a:pt x="3253" y="198"/>
                </a:lnTo>
                <a:lnTo>
                  <a:pt x="3254" y="299"/>
                </a:lnTo>
                <a:lnTo>
                  <a:pt x="3255" y="198"/>
                </a:lnTo>
                <a:lnTo>
                  <a:pt x="3255" y="249"/>
                </a:lnTo>
                <a:lnTo>
                  <a:pt x="3256" y="199"/>
                </a:lnTo>
                <a:lnTo>
                  <a:pt x="3257" y="249"/>
                </a:lnTo>
                <a:lnTo>
                  <a:pt x="3258" y="149"/>
                </a:lnTo>
                <a:lnTo>
                  <a:pt x="3258" y="149"/>
                </a:lnTo>
                <a:lnTo>
                  <a:pt x="3259" y="249"/>
                </a:lnTo>
                <a:lnTo>
                  <a:pt x="3260" y="199"/>
                </a:lnTo>
                <a:lnTo>
                  <a:pt x="3261" y="199"/>
                </a:lnTo>
                <a:lnTo>
                  <a:pt x="3261" y="200"/>
                </a:lnTo>
                <a:lnTo>
                  <a:pt x="3262" y="200"/>
                </a:lnTo>
                <a:lnTo>
                  <a:pt x="3263" y="149"/>
                </a:lnTo>
                <a:lnTo>
                  <a:pt x="3263" y="149"/>
                </a:lnTo>
                <a:lnTo>
                  <a:pt x="3264" y="149"/>
                </a:lnTo>
                <a:lnTo>
                  <a:pt x="3265" y="250"/>
                </a:lnTo>
                <a:lnTo>
                  <a:pt x="3266" y="99"/>
                </a:lnTo>
                <a:lnTo>
                  <a:pt x="3266" y="200"/>
                </a:lnTo>
                <a:lnTo>
                  <a:pt x="3267" y="351"/>
                </a:lnTo>
                <a:lnTo>
                  <a:pt x="3268" y="250"/>
                </a:lnTo>
                <a:lnTo>
                  <a:pt x="3269" y="250"/>
                </a:lnTo>
                <a:lnTo>
                  <a:pt x="3269" y="200"/>
                </a:lnTo>
                <a:lnTo>
                  <a:pt x="3270" y="200"/>
                </a:lnTo>
                <a:lnTo>
                  <a:pt x="3271" y="250"/>
                </a:lnTo>
                <a:lnTo>
                  <a:pt x="3272" y="249"/>
                </a:lnTo>
                <a:lnTo>
                  <a:pt x="3272" y="350"/>
                </a:lnTo>
                <a:lnTo>
                  <a:pt x="3273" y="249"/>
                </a:lnTo>
                <a:lnTo>
                  <a:pt x="3274" y="300"/>
                </a:lnTo>
                <a:lnTo>
                  <a:pt x="3275" y="249"/>
                </a:lnTo>
                <a:lnTo>
                  <a:pt x="3275" y="349"/>
                </a:lnTo>
                <a:lnTo>
                  <a:pt x="3276" y="299"/>
                </a:lnTo>
                <a:lnTo>
                  <a:pt x="3277" y="299"/>
                </a:lnTo>
                <a:lnTo>
                  <a:pt x="3277" y="449"/>
                </a:lnTo>
                <a:lnTo>
                  <a:pt x="3278" y="399"/>
                </a:lnTo>
                <a:lnTo>
                  <a:pt x="3279" y="399"/>
                </a:lnTo>
                <a:lnTo>
                  <a:pt x="3280" y="348"/>
                </a:lnTo>
                <a:lnTo>
                  <a:pt x="3280" y="549"/>
                </a:lnTo>
                <a:lnTo>
                  <a:pt x="3281" y="398"/>
                </a:lnTo>
                <a:lnTo>
                  <a:pt x="3282" y="498"/>
                </a:lnTo>
                <a:lnTo>
                  <a:pt x="3283" y="498"/>
                </a:lnTo>
                <a:lnTo>
                  <a:pt x="3283" y="348"/>
                </a:lnTo>
                <a:lnTo>
                  <a:pt x="3284" y="498"/>
                </a:lnTo>
                <a:lnTo>
                  <a:pt x="3285" y="498"/>
                </a:lnTo>
                <a:lnTo>
                  <a:pt x="3286" y="447"/>
                </a:lnTo>
                <a:lnTo>
                  <a:pt x="3286" y="447"/>
                </a:lnTo>
                <a:lnTo>
                  <a:pt x="3287" y="547"/>
                </a:lnTo>
                <a:lnTo>
                  <a:pt x="3288" y="497"/>
                </a:lnTo>
                <a:lnTo>
                  <a:pt x="3289" y="497"/>
                </a:lnTo>
                <a:lnTo>
                  <a:pt x="3289" y="447"/>
                </a:lnTo>
                <a:lnTo>
                  <a:pt x="3290" y="497"/>
                </a:lnTo>
                <a:lnTo>
                  <a:pt x="3291" y="447"/>
                </a:lnTo>
                <a:lnTo>
                  <a:pt x="3291" y="547"/>
                </a:lnTo>
                <a:lnTo>
                  <a:pt x="3292" y="447"/>
                </a:lnTo>
                <a:lnTo>
                  <a:pt x="3293" y="497"/>
                </a:lnTo>
                <a:lnTo>
                  <a:pt x="3294" y="547"/>
                </a:lnTo>
                <a:lnTo>
                  <a:pt x="3294" y="447"/>
                </a:lnTo>
                <a:lnTo>
                  <a:pt x="3295" y="547"/>
                </a:lnTo>
                <a:lnTo>
                  <a:pt x="3296" y="547"/>
                </a:lnTo>
                <a:lnTo>
                  <a:pt x="3297" y="547"/>
                </a:lnTo>
                <a:lnTo>
                  <a:pt x="3297" y="497"/>
                </a:lnTo>
                <a:lnTo>
                  <a:pt x="3298" y="547"/>
                </a:lnTo>
                <a:lnTo>
                  <a:pt x="3299" y="497"/>
                </a:lnTo>
                <a:lnTo>
                  <a:pt x="3300" y="497"/>
                </a:lnTo>
                <a:lnTo>
                  <a:pt x="3300" y="447"/>
                </a:lnTo>
                <a:lnTo>
                  <a:pt x="3301" y="497"/>
                </a:lnTo>
                <a:lnTo>
                  <a:pt x="3302" y="447"/>
                </a:lnTo>
                <a:lnTo>
                  <a:pt x="3303" y="447"/>
                </a:lnTo>
                <a:lnTo>
                  <a:pt x="3303" y="547"/>
                </a:lnTo>
                <a:lnTo>
                  <a:pt x="3304" y="547"/>
                </a:lnTo>
                <a:lnTo>
                  <a:pt x="3305" y="447"/>
                </a:lnTo>
                <a:lnTo>
                  <a:pt x="3305" y="497"/>
                </a:lnTo>
                <a:lnTo>
                  <a:pt x="3306" y="195"/>
                </a:lnTo>
                <a:lnTo>
                  <a:pt x="3307" y="497"/>
                </a:lnTo>
                <a:lnTo>
                  <a:pt x="3308" y="498"/>
                </a:lnTo>
                <a:lnTo>
                  <a:pt x="3308" y="397"/>
                </a:lnTo>
                <a:lnTo>
                  <a:pt x="3309" y="397"/>
                </a:lnTo>
                <a:lnTo>
                  <a:pt x="3310" y="447"/>
                </a:lnTo>
                <a:lnTo>
                  <a:pt x="3311" y="498"/>
                </a:lnTo>
                <a:lnTo>
                  <a:pt x="3311" y="447"/>
                </a:lnTo>
                <a:lnTo>
                  <a:pt x="3312" y="348"/>
                </a:lnTo>
                <a:lnTo>
                  <a:pt x="3313" y="448"/>
                </a:lnTo>
                <a:lnTo>
                  <a:pt x="3314" y="348"/>
                </a:lnTo>
                <a:lnTo>
                  <a:pt x="3314" y="348"/>
                </a:lnTo>
                <a:lnTo>
                  <a:pt x="3315" y="398"/>
                </a:lnTo>
                <a:lnTo>
                  <a:pt x="3316" y="348"/>
                </a:lnTo>
                <a:lnTo>
                  <a:pt x="3317" y="248"/>
                </a:lnTo>
                <a:lnTo>
                  <a:pt x="3317" y="298"/>
                </a:lnTo>
                <a:lnTo>
                  <a:pt x="3318" y="198"/>
                </a:lnTo>
                <a:lnTo>
                  <a:pt x="3319" y="348"/>
                </a:lnTo>
                <a:lnTo>
                  <a:pt x="3319" y="249"/>
                </a:lnTo>
                <a:lnTo>
                  <a:pt x="3320" y="249"/>
                </a:lnTo>
                <a:lnTo>
                  <a:pt x="3321" y="198"/>
                </a:lnTo>
                <a:lnTo>
                  <a:pt x="3322" y="299"/>
                </a:lnTo>
                <a:lnTo>
                  <a:pt x="3322" y="299"/>
                </a:lnTo>
                <a:lnTo>
                  <a:pt x="3323" y="249"/>
                </a:lnTo>
                <a:lnTo>
                  <a:pt x="3324" y="199"/>
                </a:lnTo>
                <a:lnTo>
                  <a:pt x="3325" y="249"/>
                </a:lnTo>
                <a:lnTo>
                  <a:pt x="3325" y="200"/>
                </a:lnTo>
                <a:lnTo>
                  <a:pt x="3326" y="300"/>
                </a:lnTo>
                <a:lnTo>
                  <a:pt x="3327" y="200"/>
                </a:lnTo>
                <a:lnTo>
                  <a:pt x="3328" y="200"/>
                </a:lnTo>
                <a:lnTo>
                  <a:pt x="3328" y="250"/>
                </a:lnTo>
                <a:lnTo>
                  <a:pt x="3329" y="200"/>
                </a:lnTo>
                <a:lnTo>
                  <a:pt x="3330" y="200"/>
                </a:lnTo>
                <a:lnTo>
                  <a:pt x="3331" y="250"/>
                </a:lnTo>
                <a:lnTo>
                  <a:pt x="3331" y="200"/>
                </a:lnTo>
                <a:lnTo>
                  <a:pt x="3332" y="200"/>
                </a:lnTo>
                <a:lnTo>
                  <a:pt x="3333" y="250"/>
                </a:lnTo>
                <a:lnTo>
                  <a:pt x="3333" y="250"/>
                </a:lnTo>
                <a:lnTo>
                  <a:pt x="3334" y="250"/>
                </a:lnTo>
                <a:lnTo>
                  <a:pt x="3335" y="250"/>
                </a:lnTo>
                <a:lnTo>
                  <a:pt x="3336" y="200"/>
                </a:lnTo>
                <a:lnTo>
                  <a:pt x="3336" y="200"/>
                </a:lnTo>
                <a:lnTo>
                  <a:pt x="3337" y="250"/>
                </a:lnTo>
                <a:lnTo>
                  <a:pt x="3338" y="250"/>
                </a:lnTo>
                <a:lnTo>
                  <a:pt x="3339" y="249"/>
                </a:lnTo>
                <a:lnTo>
                  <a:pt x="3339" y="249"/>
                </a:lnTo>
                <a:lnTo>
                  <a:pt x="3340" y="249"/>
                </a:lnTo>
                <a:lnTo>
                  <a:pt x="3341" y="300"/>
                </a:lnTo>
                <a:lnTo>
                  <a:pt x="3342" y="349"/>
                </a:lnTo>
                <a:lnTo>
                  <a:pt x="3342" y="299"/>
                </a:lnTo>
                <a:lnTo>
                  <a:pt x="3343" y="349"/>
                </a:lnTo>
                <a:lnTo>
                  <a:pt x="3344" y="299"/>
                </a:lnTo>
                <a:lnTo>
                  <a:pt x="3344" y="349"/>
                </a:lnTo>
                <a:lnTo>
                  <a:pt x="3345" y="348"/>
                </a:lnTo>
                <a:lnTo>
                  <a:pt x="3346" y="449"/>
                </a:lnTo>
                <a:lnTo>
                  <a:pt x="3347" y="348"/>
                </a:lnTo>
                <a:lnTo>
                  <a:pt x="3347" y="399"/>
                </a:lnTo>
                <a:lnTo>
                  <a:pt x="3348" y="498"/>
                </a:lnTo>
                <a:lnTo>
                  <a:pt x="3349" y="398"/>
                </a:lnTo>
                <a:lnTo>
                  <a:pt x="3350" y="398"/>
                </a:lnTo>
                <a:lnTo>
                  <a:pt x="3350" y="398"/>
                </a:lnTo>
                <a:lnTo>
                  <a:pt x="3351" y="498"/>
                </a:lnTo>
                <a:lnTo>
                  <a:pt x="3352" y="548"/>
                </a:lnTo>
                <a:lnTo>
                  <a:pt x="3353" y="598"/>
                </a:lnTo>
                <a:lnTo>
                  <a:pt x="3353" y="447"/>
                </a:lnTo>
                <a:lnTo>
                  <a:pt x="3354" y="447"/>
                </a:lnTo>
                <a:lnTo>
                  <a:pt x="3355" y="447"/>
                </a:lnTo>
                <a:lnTo>
                  <a:pt x="3356" y="497"/>
                </a:lnTo>
                <a:lnTo>
                  <a:pt x="3356" y="547"/>
                </a:lnTo>
                <a:lnTo>
                  <a:pt x="3357" y="497"/>
                </a:lnTo>
                <a:lnTo>
                  <a:pt x="3358" y="497"/>
                </a:lnTo>
                <a:lnTo>
                  <a:pt x="3358" y="497"/>
                </a:lnTo>
                <a:lnTo>
                  <a:pt x="3359" y="497"/>
                </a:lnTo>
                <a:lnTo>
                  <a:pt x="3360" y="200"/>
                </a:lnTo>
                <a:lnTo>
                  <a:pt x="3361" y="200"/>
                </a:lnTo>
                <a:lnTo>
                  <a:pt x="3361" y="200"/>
                </a:lnTo>
                <a:lnTo>
                  <a:pt x="3362" y="547"/>
                </a:lnTo>
                <a:lnTo>
                  <a:pt x="3363" y="547"/>
                </a:lnTo>
                <a:lnTo>
                  <a:pt x="3364" y="200"/>
                </a:lnTo>
                <a:lnTo>
                  <a:pt x="3364" y="200"/>
                </a:lnTo>
                <a:lnTo>
                  <a:pt x="3365" y="447"/>
                </a:lnTo>
                <a:lnTo>
                  <a:pt x="3366" y="200"/>
                </a:lnTo>
                <a:lnTo>
                  <a:pt x="3367" y="200"/>
                </a:lnTo>
                <a:lnTo>
                  <a:pt x="3367" y="547"/>
                </a:lnTo>
                <a:lnTo>
                  <a:pt x="3368" y="200"/>
                </a:lnTo>
                <a:lnTo>
                  <a:pt x="3369" y="447"/>
                </a:lnTo>
                <a:lnTo>
                  <a:pt x="3370" y="200"/>
                </a:lnTo>
                <a:lnTo>
                  <a:pt x="3370" y="200"/>
                </a:lnTo>
                <a:lnTo>
                  <a:pt x="3371" y="200"/>
                </a:lnTo>
                <a:lnTo>
                  <a:pt x="3372" y="200"/>
                </a:lnTo>
                <a:lnTo>
                  <a:pt x="3372" y="200"/>
                </a:lnTo>
                <a:lnTo>
                  <a:pt x="3373" y="200"/>
                </a:lnTo>
                <a:lnTo>
                  <a:pt x="3374" y="200"/>
                </a:lnTo>
                <a:lnTo>
                  <a:pt x="3375" y="200"/>
                </a:lnTo>
                <a:lnTo>
                  <a:pt x="3375" y="200"/>
                </a:lnTo>
                <a:lnTo>
                  <a:pt x="3376" y="200"/>
                </a:lnTo>
                <a:lnTo>
                  <a:pt x="3377" y="200"/>
                </a:lnTo>
                <a:lnTo>
                  <a:pt x="3378" y="200"/>
                </a:lnTo>
                <a:lnTo>
                  <a:pt x="3378" y="200"/>
                </a:lnTo>
                <a:lnTo>
                  <a:pt x="3379" y="200"/>
                </a:lnTo>
                <a:lnTo>
                  <a:pt x="3380" y="200"/>
                </a:lnTo>
                <a:lnTo>
                  <a:pt x="3381" y="200"/>
                </a:lnTo>
                <a:lnTo>
                  <a:pt x="3381" y="200"/>
                </a:lnTo>
                <a:lnTo>
                  <a:pt x="3382" y="200"/>
                </a:lnTo>
                <a:lnTo>
                  <a:pt x="3383" y="200"/>
                </a:lnTo>
                <a:lnTo>
                  <a:pt x="3384" y="200"/>
                </a:lnTo>
                <a:lnTo>
                  <a:pt x="3384" y="200"/>
                </a:lnTo>
                <a:lnTo>
                  <a:pt x="3385" y="200"/>
                </a:lnTo>
                <a:lnTo>
                  <a:pt x="3386" y="200"/>
                </a:lnTo>
                <a:lnTo>
                  <a:pt x="3386" y="200"/>
                </a:lnTo>
                <a:lnTo>
                  <a:pt x="3387" y="200"/>
                </a:lnTo>
                <a:lnTo>
                  <a:pt x="3388" y="200"/>
                </a:lnTo>
                <a:lnTo>
                  <a:pt x="3389" y="200"/>
                </a:lnTo>
                <a:lnTo>
                  <a:pt x="3389" y="200"/>
                </a:lnTo>
                <a:lnTo>
                  <a:pt x="3390" y="200"/>
                </a:lnTo>
                <a:lnTo>
                  <a:pt x="3391" y="200"/>
                </a:lnTo>
                <a:lnTo>
                  <a:pt x="3392" y="200"/>
                </a:lnTo>
                <a:lnTo>
                  <a:pt x="3392" y="200"/>
                </a:lnTo>
                <a:lnTo>
                  <a:pt x="3393" y="200"/>
                </a:lnTo>
                <a:lnTo>
                  <a:pt x="3394" y="200"/>
                </a:lnTo>
                <a:lnTo>
                  <a:pt x="3395" y="200"/>
                </a:lnTo>
                <a:lnTo>
                  <a:pt x="3395" y="200"/>
                </a:lnTo>
                <a:lnTo>
                  <a:pt x="3396" y="200"/>
                </a:lnTo>
                <a:lnTo>
                  <a:pt x="3397" y="200"/>
                </a:lnTo>
                <a:lnTo>
                  <a:pt x="3398" y="200"/>
                </a:lnTo>
                <a:lnTo>
                  <a:pt x="3398" y="200"/>
                </a:lnTo>
                <a:lnTo>
                  <a:pt x="3399" y="200"/>
                </a:lnTo>
                <a:lnTo>
                  <a:pt x="3400" y="200"/>
                </a:lnTo>
                <a:lnTo>
                  <a:pt x="3400" y="200"/>
                </a:lnTo>
                <a:lnTo>
                  <a:pt x="3401" y="200"/>
                </a:lnTo>
                <a:lnTo>
                  <a:pt x="3402" y="200"/>
                </a:lnTo>
                <a:lnTo>
                  <a:pt x="3403" y="200"/>
                </a:lnTo>
                <a:lnTo>
                  <a:pt x="3403" y="200"/>
                </a:lnTo>
                <a:lnTo>
                  <a:pt x="3404" y="200"/>
                </a:lnTo>
                <a:lnTo>
                  <a:pt x="3405" y="200"/>
                </a:lnTo>
                <a:lnTo>
                  <a:pt x="3406" y="200"/>
                </a:lnTo>
                <a:lnTo>
                  <a:pt x="3406" y="200"/>
                </a:lnTo>
                <a:lnTo>
                  <a:pt x="3407" y="200"/>
                </a:lnTo>
                <a:lnTo>
                  <a:pt x="3408" y="200"/>
                </a:lnTo>
                <a:lnTo>
                  <a:pt x="3409" y="200"/>
                </a:lnTo>
                <a:lnTo>
                  <a:pt x="3409" y="200"/>
                </a:lnTo>
                <a:lnTo>
                  <a:pt x="3410" y="200"/>
                </a:lnTo>
                <a:lnTo>
                  <a:pt x="3411" y="200"/>
                </a:lnTo>
                <a:lnTo>
                  <a:pt x="3412" y="200"/>
                </a:lnTo>
                <a:lnTo>
                  <a:pt x="3412" y="200"/>
                </a:lnTo>
                <a:lnTo>
                  <a:pt x="3413" y="200"/>
                </a:lnTo>
                <a:lnTo>
                  <a:pt x="3414" y="200"/>
                </a:lnTo>
                <a:lnTo>
                  <a:pt x="3414" y="200"/>
                </a:lnTo>
                <a:lnTo>
                  <a:pt x="3415" y="200"/>
                </a:lnTo>
                <a:lnTo>
                  <a:pt x="3416" y="200"/>
                </a:lnTo>
                <a:lnTo>
                  <a:pt x="3417" y="200"/>
                </a:lnTo>
                <a:lnTo>
                  <a:pt x="3417" y="200"/>
                </a:lnTo>
                <a:lnTo>
                  <a:pt x="3418" y="200"/>
                </a:lnTo>
                <a:lnTo>
                  <a:pt x="3419" y="200"/>
                </a:lnTo>
                <a:lnTo>
                  <a:pt x="3420" y="200"/>
                </a:lnTo>
                <a:lnTo>
                  <a:pt x="3420" y="200"/>
                </a:lnTo>
                <a:lnTo>
                  <a:pt x="3421" y="200"/>
                </a:lnTo>
                <a:lnTo>
                  <a:pt x="3422" y="200"/>
                </a:lnTo>
                <a:lnTo>
                  <a:pt x="3423" y="200"/>
                </a:lnTo>
                <a:lnTo>
                  <a:pt x="3423" y="200"/>
                </a:lnTo>
                <a:lnTo>
                  <a:pt x="3424" y="200"/>
                </a:lnTo>
                <a:lnTo>
                  <a:pt x="3425" y="200"/>
                </a:lnTo>
                <a:lnTo>
                  <a:pt x="3426" y="200"/>
                </a:lnTo>
                <a:lnTo>
                  <a:pt x="3426" y="200"/>
                </a:lnTo>
                <a:lnTo>
                  <a:pt x="3427" y="200"/>
                </a:lnTo>
                <a:lnTo>
                  <a:pt x="3428" y="547"/>
                </a:lnTo>
                <a:lnTo>
                  <a:pt x="3428" y="497"/>
                </a:lnTo>
                <a:lnTo>
                  <a:pt x="3429" y="397"/>
                </a:lnTo>
                <a:lnTo>
                  <a:pt x="3430" y="397"/>
                </a:lnTo>
                <a:lnTo>
                  <a:pt x="3431" y="498"/>
                </a:lnTo>
                <a:lnTo>
                  <a:pt x="3431" y="447"/>
                </a:lnTo>
                <a:lnTo>
                  <a:pt x="3432" y="498"/>
                </a:lnTo>
                <a:lnTo>
                  <a:pt x="3433" y="397"/>
                </a:lnTo>
                <a:lnTo>
                  <a:pt x="3434" y="447"/>
                </a:lnTo>
                <a:lnTo>
                  <a:pt x="3434" y="447"/>
                </a:lnTo>
                <a:lnTo>
                  <a:pt x="3435" y="448"/>
                </a:lnTo>
                <a:lnTo>
                  <a:pt x="3436" y="348"/>
                </a:lnTo>
                <a:lnTo>
                  <a:pt x="3437" y="448"/>
                </a:lnTo>
                <a:lnTo>
                  <a:pt x="3437" y="348"/>
                </a:lnTo>
                <a:lnTo>
                  <a:pt x="3438" y="398"/>
                </a:lnTo>
                <a:lnTo>
                  <a:pt x="3439" y="298"/>
                </a:lnTo>
                <a:lnTo>
                  <a:pt x="3440" y="298"/>
                </a:lnTo>
                <a:lnTo>
                  <a:pt x="3440" y="298"/>
                </a:lnTo>
                <a:lnTo>
                  <a:pt x="3441" y="298"/>
                </a:lnTo>
                <a:lnTo>
                  <a:pt x="3442" y="248"/>
                </a:lnTo>
                <a:lnTo>
                  <a:pt x="3442" y="298"/>
                </a:lnTo>
                <a:lnTo>
                  <a:pt x="3443" y="249"/>
                </a:lnTo>
                <a:lnTo>
                  <a:pt x="3444" y="198"/>
                </a:lnTo>
                <a:lnTo>
                  <a:pt x="3445" y="249"/>
                </a:lnTo>
                <a:lnTo>
                  <a:pt x="3445" y="249"/>
                </a:lnTo>
                <a:lnTo>
                  <a:pt x="3446" y="249"/>
                </a:lnTo>
                <a:lnTo>
                  <a:pt x="3447" y="198"/>
                </a:lnTo>
                <a:lnTo>
                  <a:pt x="3448" y="199"/>
                </a:lnTo>
                <a:lnTo>
                  <a:pt x="3448" y="249"/>
                </a:lnTo>
                <a:lnTo>
                  <a:pt x="3449" y="149"/>
                </a:lnTo>
                <a:lnTo>
                  <a:pt x="3450" y="249"/>
                </a:lnTo>
                <a:lnTo>
                  <a:pt x="3451" y="249"/>
                </a:lnTo>
                <a:lnTo>
                  <a:pt x="3451" y="249"/>
                </a:lnTo>
                <a:lnTo>
                  <a:pt x="3452" y="149"/>
                </a:lnTo>
                <a:lnTo>
                  <a:pt x="3453" y="200"/>
                </a:lnTo>
                <a:lnTo>
                  <a:pt x="3454" y="250"/>
                </a:lnTo>
                <a:lnTo>
                  <a:pt x="3454" y="149"/>
                </a:lnTo>
                <a:lnTo>
                  <a:pt x="3455" y="200"/>
                </a:lnTo>
                <a:lnTo>
                  <a:pt x="3456" y="149"/>
                </a:lnTo>
                <a:lnTo>
                  <a:pt x="3456" y="200"/>
                </a:lnTo>
                <a:lnTo>
                  <a:pt x="3457" y="149"/>
                </a:lnTo>
                <a:lnTo>
                  <a:pt x="3458" y="200"/>
                </a:lnTo>
                <a:lnTo>
                  <a:pt x="3459" y="200"/>
                </a:lnTo>
                <a:lnTo>
                  <a:pt x="3459" y="200"/>
                </a:lnTo>
                <a:lnTo>
                  <a:pt x="3460" y="200"/>
                </a:lnTo>
                <a:lnTo>
                  <a:pt x="3461" y="250"/>
                </a:lnTo>
                <a:lnTo>
                  <a:pt x="3462" y="200"/>
                </a:lnTo>
                <a:lnTo>
                  <a:pt x="3462" y="200"/>
                </a:lnTo>
                <a:lnTo>
                  <a:pt x="3463" y="200"/>
                </a:lnTo>
                <a:lnTo>
                  <a:pt x="3464" y="250"/>
                </a:lnTo>
                <a:lnTo>
                  <a:pt x="3465" y="149"/>
                </a:lnTo>
                <a:lnTo>
                  <a:pt x="3465" y="250"/>
                </a:lnTo>
                <a:lnTo>
                  <a:pt x="3466" y="249"/>
                </a:lnTo>
                <a:lnTo>
                  <a:pt x="3467" y="249"/>
                </a:lnTo>
                <a:lnTo>
                  <a:pt x="3468" y="249"/>
                </a:lnTo>
                <a:lnTo>
                  <a:pt x="3468" y="249"/>
                </a:lnTo>
                <a:lnTo>
                  <a:pt x="3469" y="249"/>
                </a:lnTo>
                <a:lnTo>
                  <a:pt x="3470" y="299"/>
                </a:lnTo>
                <a:lnTo>
                  <a:pt x="3470" y="249"/>
                </a:lnTo>
                <a:lnTo>
                  <a:pt x="3471" y="299"/>
                </a:lnTo>
                <a:lnTo>
                  <a:pt x="3472" y="299"/>
                </a:lnTo>
                <a:lnTo>
                  <a:pt x="3473" y="348"/>
                </a:lnTo>
                <a:lnTo>
                  <a:pt x="3473" y="298"/>
                </a:lnTo>
                <a:lnTo>
                  <a:pt x="3474" y="348"/>
                </a:lnTo>
                <a:lnTo>
                  <a:pt x="3475" y="448"/>
                </a:lnTo>
                <a:lnTo>
                  <a:pt x="3476" y="448"/>
                </a:lnTo>
                <a:lnTo>
                  <a:pt x="3476" y="398"/>
                </a:lnTo>
                <a:lnTo>
                  <a:pt x="3477" y="448"/>
                </a:lnTo>
                <a:lnTo>
                  <a:pt x="3478" y="448"/>
                </a:lnTo>
                <a:lnTo>
                  <a:pt x="3479" y="398"/>
                </a:lnTo>
                <a:lnTo>
                  <a:pt x="3479" y="447"/>
                </a:lnTo>
                <a:lnTo>
                  <a:pt x="3480" y="447"/>
                </a:lnTo>
                <a:lnTo>
                  <a:pt x="3481" y="397"/>
                </a:lnTo>
                <a:lnTo>
                  <a:pt x="3482" y="447"/>
                </a:lnTo>
                <a:lnTo>
                  <a:pt x="3482" y="447"/>
                </a:lnTo>
                <a:lnTo>
                  <a:pt x="3483" y="447"/>
                </a:lnTo>
                <a:lnTo>
                  <a:pt x="3484" y="497"/>
                </a:lnTo>
                <a:lnTo>
                  <a:pt x="3484" y="547"/>
                </a:lnTo>
                <a:lnTo>
                  <a:pt x="3485" y="497"/>
                </a:lnTo>
                <a:lnTo>
                  <a:pt x="3486" y="447"/>
                </a:lnTo>
                <a:lnTo>
                  <a:pt x="3487" y="447"/>
                </a:lnTo>
                <a:lnTo>
                  <a:pt x="3487" y="547"/>
                </a:lnTo>
                <a:lnTo>
                  <a:pt x="3488" y="447"/>
                </a:lnTo>
                <a:lnTo>
                  <a:pt x="3489" y="497"/>
                </a:lnTo>
                <a:lnTo>
                  <a:pt x="3490" y="447"/>
                </a:lnTo>
                <a:lnTo>
                  <a:pt x="3490" y="547"/>
                </a:lnTo>
                <a:lnTo>
                  <a:pt x="3491" y="447"/>
                </a:lnTo>
                <a:lnTo>
                  <a:pt x="3492" y="447"/>
                </a:lnTo>
                <a:lnTo>
                  <a:pt x="3493" y="397"/>
                </a:lnTo>
                <a:lnTo>
                  <a:pt x="3493" y="397"/>
                </a:lnTo>
                <a:lnTo>
                  <a:pt x="3494" y="547"/>
                </a:lnTo>
                <a:lnTo>
                  <a:pt x="3495" y="397"/>
                </a:lnTo>
                <a:lnTo>
                  <a:pt x="3496" y="447"/>
                </a:lnTo>
                <a:lnTo>
                  <a:pt x="3496" y="397"/>
                </a:lnTo>
                <a:lnTo>
                  <a:pt x="3497" y="497"/>
                </a:lnTo>
                <a:lnTo>
                  <a:pt x="3498" y="547"/>
                </a:lnTo>
                <a:lnTo>
                  <a:pt x="3498" y="397"/>
                </a:lnTo>
                <a:lnTo>
                  <a:pt x="3499" y="447"/>
                </a:lnTo>
                <a:lnTo>
                  <a:pt x="3500" y="397"/>
                </a:lnTo>
                <a:lnTo>
                  <a:pt x="3501" y="447"/>
                </a:lnTo>
                <a:lnTo>
                  <a:pt x="3501" y="498"/>
                </a:lnTo>
                <a:lnTo>
                  <a:pt x="3502" y="397"/>
                </a:lnTo>
                <a:lnTo>
                  <a:pt x="3503" y="498"/>
                </a:lnTo>
                <a:lnTo>
                  <a:pt x="3504" y="498"/>
                </a:lnTo>
                <a:lnTo>
                  <a:pt x="3504" y="448"/>
                </a:lnTo>
                <a:lnTo>
                  <a:pt x="3505" y="549"/>
                </a:lnTo>
                <a:lnTo>
                  <a:pt x="3506" y="348"/>
                </a:lnTo>
                <a:lnTo>
                  <a:pt x="3507" y="448"/>
                </a:lnTo>
                <a:lnTo>
                  <a:pt x="3507" y="297"/>
                </a:lnTo>
                <a:lnTo>
                  <a:pt x="3508" y="298"/>
                </a:lnTo>
                <a:lnTo>
                  <a:pt x="3509" y="248"/>
                </a:lnTo>
                <a:lnTo>
                  <a:pt x="3510" y="298"/>
                </a:lnTo>
                <a:lnTo>
                  <a:pt x="3510" y="298"/>
                </a:lnTo>
                <a:lnTo>
                  <a:pt x="3511" y="248"/>
                </a:lnTo>
                <a:lnTo>
                  <a:pt x="3512" y="349"/>
                </a:lnTo>
                <a:lnTo>
                  <a:pt x="3512" y="198"/>
                </a:lnTo>
                <a:lnTo>
                  <a:pt x="3513" y="249"/>
                </a:lnTo>
                <a:lnTo>
                  <a:pt x="3514" y="349"/>
                </a:lnTo>
                <a:lnTo>
                  <a:pt x="3515" y="299"/>
                </a:lnTo>
                <a:lnTo>
                  <a:pt x="3515" y="249"/>
                </a:lnTo>
                <a:lnTo>
                  <a:pt x="3516" y="249"/>
                </a:lnTo>
                <a:lnTo>
                  <a:pt x="3517" y="199"/>
                </a:lnTo>
                <a:lnTo>
                  <a:pt x="3518" y="149"/>
                </a:lnTo>
                <a:lnTo>
                  <a:pt x="3518" y="199"/>
                </a:lnTo>
                <a:lnTo>
                  <a:pt x="3519" y="199"/>
                </a:lnTo>
                <a:lnTo>
                  <a:pt x="3520" y="249"/>
                </a:lnTo>
                <a:lnTo>
                  <a:pt x="3521" y="200"/>
                </a:lnTo>
                <a:lnTo>
                  <a:pt x="3521" y="200"/>
                </a:lnTo>
                <a:lnTo>
                  <a:pt x="3522" y="99"/>
                </a:lnTo>
                <a:lnTo>
                  <a:pt x="3523" y="149"/>
                </a:lnTo>
                <a:lnTo>
                  <a:pt x="3524" y="200"/>
                </a:lnTo>
                <a:lnTo>
                  <a:pt x="3524" y="200"/>
                </a:lnTo>
                <a:lnTo>
                  <a:pt x="3525" y="200"/>
                </a:lnTo>
                <a:lnTo>
                  <a:pt x="3526" y="149"/>
                </a:lnTo>
                <a:lnTo>
                  <a:pt x="3526" y="200"/>
                </a:lnTo>
                <a:lnTo>
                  <a:pt x="3527" y="200"/>
                </a:lnTo>
                <a:lnTo>
                  <a:pt x="3528" y="200"/>
                </a:lnTo>
                <a:lnTo>
                  <a:pt x="3529" y="300"/>
                </a:lnTo>
                <a:lnTo>
                  <a:pt x="3529" y="200"/>
                </a:lnTo>
                <a:lnTo>
                  <a:pt x="3530" y="249"/>
                </a:lnTo>
                <a:lnTo>
                  <a:pt x="3531" y="199"/>
                </a:lnTo>
                <a:lnTo>
                  <a:pt x="3532" y="249"/>
                </a:lnTo>
                <a:lnTo>
                  <a:pt x="3532" y="199"/>
                </a:lnTo>
                <a:lnTo>
                  <a:pt x="3533" y="249"/>
                </a:lnTo>
                <a:lnTo>
                  <a:pt x="3534" y="299"/>
                </a:lnTo>
                <a:lnTo>
                  <a:pt x="3535" y="249"/>
                </a:lnTo>
                <a:lnTo>
                  <a:pt x="3535" y="299"/>
                </a:lnTo>
                <a:lnTo>
                  <a:pt x="3536" y="399"/>
                </a:lnTo>
                <a:lnTo>
                  <a:pt x="3537" y="248"/>
                </a:lnTo>
                <a:lnTo>
                  <a:pt x="3538" y="298"/>
                </a:lnTo>
                <a:lnTo>
                  <a:pt x="3538" y="348"/>
                </a:lnTo>
                <a:lnTo>
                  <a:pt x="3539" y="398"/>
                </a:lnTo>
                <a:lnTo>
                  <a:pt x="3540" y="348"/>
                </a:lnTo>
                <a:lnTo>
                  <a:pt x="3540" y="398"/>
                </a:lnTo>
                <a:lnTo>
                  <a:pt x="3541" y="398"/>
                </a:lnTo>
                <a:lnTo>
                  <a:pt x="3542" y="447"/>
                </a:lnTo>
                <a:lnTo>
                  <a:pt x="3543" y="447"/>
                </a:lnTo>
                <a:lnTo>
                  <a:pt x="3543" y="498"/>
                </a:lnTo>
                <a:lnTo>
                  <a:pt x="3544" y="397"/>
                </a:lnTo>
                <a:lnTo>
                  <a:pt x="3545" y="447"/>
                </a:lnTo>
                <a:lnTo>
                  <a:pt x="3546" y="547"/>
                </a:lnTo>
                <a:lnTo>
                  <a:pt x="3546" y="497"/>
                </a:lnTo>
                <a:lnTo>
                  <a:pt x="3547" y="497"/>
                </a:lnTo>
                <a:lnTo>
                  <a:pt x="3548" y="397"/>
                </a:lnTo>
                <a:lnTo>
                  <a:pt x="3549" y="497"/>
                </a:lnTo>
                <a:lnTo>
                  <a:pt x="3549" y="447"/>
                </a:lnTo>
                <a:lnTo>
                  <a:pt x="3550" y="447"/>
                </a:lnTo>
                <a:lnTo>
                  <a:pt x="3551" y="497"/>
                </a:lnTo>
                <a:lnTo>
                  <a:pt x="3552" y="547"/>
                </a:lnTo>
                <a:lnTo>
                  <a:pt x="3552" y="547"/>
                </a:lnTo>
                <a:lnTo>
                  <a:pt x="3553" y="447"/>
                </a:lnTo>
                <a:lnTo>
                  <a:pt x="3554" y="547"/>
                </a:lnTo>
                <a:lnTo>
                  <a:pt x="3554" y="547"/>
                </a:lnTo>
                <a:lnTo>
                  <a:pt x="3555" y="547"/>
                </a:lnTo>
                <a:lnTo>
                  <a:pt x="3556" y="496"/>
                </a:lnTo>
                <a:lnTo>
                  <a:pt x="3557" y="496"/>
                </a:lnTo>
                <a:lnTo>
                  <a:pt x="3557" y="547"/>
                </a:lnTo>
                <a:lnTo>
                  <a:pt x="3558" y="496"/>
                </a:lnTo>
                <a:lnTo>
                  <a:pt x="3559" y="397"/>
                </a:lnTo>
                <a:lnTo>
                  <a:pt x="3560" y="447"/>
                </a:lnTo>
                <a:lnTo>
                  <a:pt x="3560" y="547"/>
                </a:lnTo>
                <a:lnTo>
                  <a:pt x="3561" y="497"/>
                </a:lnTo>
                <a:lnTo>
                  <a:pt x="3562" y="397"/>
                </a:lnTo>
                <a:lnTo>
                  <a:pt x="3563" y="447"/>
                </a:lnTo>
                <a:lnTo>
                  <a:pt x="3563" y="397"/>
                </a:lnTo>
                <a:lnTo>
                  <a:pt x="3564" y="547"/>
                </a:lnTo>
                <a:lnTo>
                  <a:pt x="3565" y="447"/>
                </a:lnTo>
                <a:lnTo>
                  <a:pt x="3566" y="547"/>
                </a:lnTo>
                <a:lnTo>
                  <a:pt x="3566" y="447"/>
                </a:lnTo>
                <a:lnTo>
                  <a:pt x="3567" y="397"/>
                </a:lnTo>
                <a:lnTo>
                  <a:pt x="3568" y="447"/>
                </a:lnTo>
                <a:lnTo>
                  <a:pt x="3568" y="397"/>
                </a:lnTo>
                <a:lnTo>
                  <a:pt x="3569" y="447"/>
                </a:lnTo>
                <a:lnTo>
                  <a:pt x="3570" y="347"/>
                </a:lnTo>
                <a:lnTo>
                  <a:pt x="3571" y="397"/>
                </a:lnTo>
                <a:lnTo>
                  <a:pt x="3571" y="347"/>
                </a:lnTo>
                <a:lnTo>
                  <a:pt x="3572" y="397"/>
                </a:lnTo>
                <a:lnTo>
                  <a:pt x="3573" y="397"/>
                </a:lnTo>
                <a:lnTo>
                  <a:pt x="3574" y="448"/>
                </a:lnTo>
                <a:lnTo>
                  <a:pt x="3574" y="297"/>
                </a:lnTo>
                <a:lnTo>
                  <a:pt x="3575" y="348"/>
                </a:lnTo>
                <a:lnTo>
                  <a:pt x="3576" y="348"/>
                </a:lnTo>
                <a:lnTo>
                  <a:pt x="3577" y="348"/>
                </a:lnTo>
                <a:lnTo>
                  <a:pt x="3577" y="298"/>
                </a:lnTo>
                <a:lnTo>
                  <a:pt x="3578" y="298"/>
                </a:lnTo>
                <a:lnTo>
                  <a:pt x="3579" y="298"/>
                </a:lnTo>
                <a:lnTo>
                  <a:pt x="3580" y="248"/>
                </a:lnTo>
                <a:lnTo>
                  <a:pt x="3580" y="348"/>
                </a:lnTo>
                <a:lnTo>
                  <a:pt x="3581" y="248"/>
                </a:lnTo>
                <a:lnTo>
                  <a:pt x="3582" y="348"/>
                </a:lnTo>
                <a:lnTo>
                  <a:pt x="3582" y="198"/>
                </a:lnTo>
                <a:lnTo>
                  <a:pt x="3583" y="249"/>
                </a:lnTo>
                <a:lnTo>
                  <a:pt x="3584" y="198"/>
                </a:lnTo>
                <a:lnTo>
                  <a:pt x="3585" y="198"/>
                </a:lnTo>
                <a:lnTo>
                  <a:pt x="3585" y="299"/>
                </a:lnTo>
                <a:lnTo>
                  <a:pt x="3586" y="249"/>
                </a:lnTo>
                <a:lnTo>
                  <a:pt x="3587" y="199"/>
                </a:lnTo>
                <a:lnTo>
                  <a:pt x="3588" y="249"/>
                </a:lnTo>
                <a:lnTo>
                  <a:pt x="3588" y="249"/>
                </a:lnTo>
                <a:lnTo>
                  <a:pt x="3589" y="249"/>
                </a:lnTo>
                <a:lnTo>
                  <a:pt x="3590" y="249"/>
                </a:lnTo>
                <a:lnTo>
                  <a:pt x="3591" y="199"/>
                </a:lnTo>
                <a:lnTo>
                  <a:pt x="3591" y="149"/>
                </a:lnTo>
                <a:lnTo>
                  <a:pt x="3592" y="250"/>
                </a:lnTo>
                <a:lnTo>
                  <a:pt x="3593" y="200"/>
                </a:lnTo>
                <a:lnTo>
                  <a:pt x="3594" y="200"/>
                </a:lnTo>
                <a:lnTo>
                  <a:pt x="3594" y="99"/>
                </a:lnTo>
                <a:lnTo>
                  <a:pt x="3595" y="149"/>
                </a:lnTo>
                <a:lnTo>
                  <a:pt x="3596" y="250"/>
                </a:lnTo>
                <a:lnTo>
                  <a:pt x="3596" y="200"/>
                </a:lnTo>
                <a:lnTo>
                  <a:pt x="3597" y="200"/>
                </a:lnTo>
                <a:lnTo>
                  <a:pt x="3598" y="200"/>
                </a:lnTo>
                <a:lnTo>
                  <a:pt x="3599" y="200"/>
                </a:lnTo>
                <a:lnTo>
                  <a:pt x="3599" y="249"/>
                </a:lnTo>
                <a:lnTo>
                  <a:pt x="3600" y="249"/>
                </a:lnTo>
                <a:lnTo>
                  <a:pt x="3601" y="249"/>
                </a:lnTo>
                <a:lnTo>
                  <a:pt x="3602" y="199"/>
                </a:lnTo>
                <a:lnTo>
                  <a:pt x="3602" y="249"/>
                </a:lnTo>
                <a:lnTo>
                  <a:pt x="3603" y="300"/>
                </a:lnTo>
                <a:lnTo>
                  <a:pt x="3604" y="249"/>
                </a:lnTo>
                <a:lnTo>
                  <a:pt x="3605" y="450"/>
                </a:lnTo>
                <a:lnTo>
                  <a:pt x="3605" y="299"/>
                </a:lnTo>
                <a:lnTo>
                  <a:pt x="3606" y="198"/>
                </a:lnTo>
                <a:lnTo>
                  <a:pt x="3607" y="299"/>
                </a:lnTo>
                <a:lnTo>
                  <a:pt x="3608" y="449"/>
                </a:lnTo>
                <a:lnTo>
                  <a:pt x="3608" y="348"/>
                </a:lnTo>
                <a:lnTo>
                  <a:pt x="3609" y="399"/>
                </a:lnTo>
                <a:lnTo>
                  <a:pt x="3610" y="348"/>
                </a:lnTo>
                <a:lnTo>
                  <a:pt x="3610" y="448"/>
                </a:lnTo>
                <a:lnTo>
                  <a:pt x="3611" y="448"/>
                </a:lnTo>
                <a:lnTo>
                  <a:pt x="3612" y="398"/>
                </a:lnTo>
                <a:lnTo>
                  <a:pt x="3613" y="297"/>
                </a:lnTo>
                <a:lnTo>
                  <a:pt x="3613" y="447"/>
                </a:lnTo>
                <a:lnTo>
                  <a:pt x="3614" y="347"/>
                </a:lnTo>
                <a:lnTo>
                  <a:pt x="3615" y="447"/>
                </a:lnTo>
                <a:lnTo>
                  <a:pt x="3616" y="447"/>
                </a:lnTo>
                <a:lnTo>
                  <a:pt x="3616" y="547"/>
                </a:lnTo>
                <a:lnTo>
                  <a:pt x="3617" y="397"/>
                </a:lnTo>
                <a:lnTo>
                  <a:pt x="3618" y="497"/>
                </a:lnTo>
                <a:lnTo>
                  <a:pt x="3619" y="547"/>
                </a:lnTo>
                <a:lnTo>
                  <a:pt x="3619" y="497"/>
                </a:lnTo>
                <a:lnTo>
                  <a:pt x="3620" y="447"/>
                </a:lnTo>
                <a:lnTo>
                  <a:pt x="3621" y="447"/>
                </a:lnTo>
                <a:lnTo>
                  <a:pt x="3622" y="497"/>
                </a:lnTo>
                <a:lnTo>
                  <a:pt x="3622" y="547"/>
                </a:lnTo>
                <a:lnTo>
                  <a:pt x="3623" y="446"/>
                </a:lnTo>
                <a:lnTo>
                  <a:pt x="3624" y="497"/>
                </a:lnTo>
                <a:lnTo>
                  <a:pt x="3624" y="447"/>
                </a:lnTo>
                <a:lnTo>
                  <a:pt x="3625" y="446"/>
                </a:lnTo>
                <a:lnTo>
                  <a:pt x="3626" y="496"/>
                </a:lnTo>
                <a:lnTo>
                  <a:pt x="3627" y="547"/>
                </a:lnTo>
                <a:lnTo>
                  <a:pt x="3627" y="446"/>
                </a:lnTo>
                <a:lnTo>
                  <a:pt x="3628" y="446"/>
                </a:lnTo>
                <a:lnTo>
                  <a:pt x="3629" y="547"/>
                </a:lnTo>
                <a:lnTo>
                  <a:pt x="3630" y="547"/>
                </a:lnTo>
                <a:lnTo>
                  <a:pt x="3630" y="447"/>
                </a:lnTo>
                <a:lnTo>
                  <a:pt x="3631" y="547"/>
                </a:lnTo>
                <a:lnTo>
                  <a:pt x="3632" y="547"/>
                </a:lnTo>
                <a:lnTo>
                  <a:pt x="3633" y="447"/>
                </a:lnTo>
                <a:lnTo>
                  <a:pt x="3633" y="397"/>
                </a:lnTo>
                <a:lnTo>
                  <a:pt x="3634" y="397"/>
                </a:lnTo>
                <a:lnTo>
                  <a:pt x="3635" y="547"/>
                </a:lnTo>
                <a:lnTo>
                  <a:pt x="3636" y="447"/>
                </a:lnTo>
                <a:lnTo>
                  <a:pt x="3636" y="497"/>
                </a:lnTo>
                <a:lnTo>
                  <a:pt x="3637" y="397"/>
                </a:lnTo>
                <a:lnTo>
                  <a:pt x="3638" y="447"/>
                </a:lnTo>
                <a:lnTo>
                  <a:pt x="3638" y="547"/>
                </a:lnTo>
                <a:lnTo>
                  <a:pt x="3639" y="347"/>
                </a:lnTo>
                <a:lnTo>
                  <a:pt x="3640" y="498"/>
                </a:lnTo>
                <a:lnTo>
                  <a:pt x="3641" y="397"/>
                </a:lnTo>
                <a:lnTo>
                  <a:pt x="3641" y="347"/>
                </a:lnTo>
                <a:lnTo>
                  <a:pt x="3642" y="498"/>
                </a:lnTo>
                <a:lnTo>
                  <a:pt x="3643" y="448"/>
                </a:lnTo>
                <a:lnTo>
                  <a:pt x="3644" y="348"/>
                </a:lnTo>
                <a:lnTo>
                  <a:pt x="3644" y="348"/>
                </a:lnTo>
                <a:lnTo>
                  <a:pt x="3645" y="348"/>
                </a:lnTo>
                <a:lnTo>
                  <a:pt x="3646" y="348"/>
                </a:lnTo>
                <a:lnTo>
                  <a:pt x="3647" y="348"/>
                </a:lnTo>
                <a:lnTo>
                  <a:pt x="3647" y="298"/>
                </a:lnTo>
                <a:lnTo>
                  <a:pt x="3648" y="298"/>
                </a:lnTo>
                <a:lnTo>
                  <a:pt x="3649" y="298"/>
                </a:lnTo>
                <a:lnTo>
                  <a:pt x="3650" y="248"/>
                </a:lnTo>
                <a:lnTo>
                  <a:pt x="3650" y="249"/>
                </a:lnTo>
                <a:lnTo>
                  <a:pt x="3651" y="249"/>
                </a:lnTo>
                <a:lnTo>
                  <a:pt x="3652" y="249"/>
                </a:lnTo>
                <a:lnTo>
                  <a:pt x="3652" y="249"/>
                </a:lnTo>
                <a:lnTo>
                  <a:pt x="3653" y="299"/>
                </a:lnTo>
                <a:lnTo>
                  <a:pt x="3654" y="299"/>
                </a:lnTo>
                <a:lnTo>
                  <a:pt x="3655" y="199"/>
                </a:lnTo>
                <a:lnTo>
                  <a:pt x="3655" y="199"/>
                </a:lnTo>
                <a:lnTo>
                  <a:pt x="3656" y="249"/>
                </a:lnTo>
                <a:lnTo>
                  <a:pt x="3657" y="249"/>
                </a:lnTo>
                <a:lnTo>
                  <a:pt x="3658" y="249"/>
                </a:lnTo>
                <a:lnTo>
                  <a:pt x="3658" y="200"/>
                </a:lnTo>
                <a:lnTo>
                  <a:pt x="3659" y="99"/>
                </a:lnTo>
                <a:lnTo>
                  <a:pt x="3660" y="149"/>
                </a:lnTo>
                <a:lnTo>
                  <a:pt x="3661" y="200"/>
                </a:lnTo>
                <a:lnTo>
                  <a:pt x="3661" y="200"/>
                </a:lnTo>
                <a:lnTo>
                  <a:pt x="3662" y="200"/>
                </a:lnTo>
                <a:lnTo>
                  <a:pt x="3663" y="149"/>
                </a:lnTo>
                <a:lnTo>
                  <a:pt x="3664" y="200"/>
                </a:lnTo>
                <a:lnTo>
                  <a:pt x="3664" y="200"/>
                </a:lnTo>
                <a:lnTo>
                  <a:pt x="3665" y="149"/>
                </a:lnTo>
                <a:lnTo>
                  <a:pt x="3666" y="200"/>
                </a:lnTo>
                <a:lnTo>
                  <a:pt x="3666" y="300"/>
                </a:lnTo>
                <a:lnTo>
                  <a:pt x="3667" y="200"/>
                </a:lnTo>
                <a:lnTo>
                  <a:pt x="3668" y="300"/>
                </a:lnTo>
                <a:lnTo>
                  <a:pt x="3669" y="300"/>
                </a:lnTo>
                <a:lnTo>
                  <a:pt x="3670" y="249"/>
                </a:lnTo>
                <a:lnTo>
                  <a:pt x="3670" y="249"/>
                </a:lnTo>
                <a:lnTo>
                  <a:pt x="3671" y="300"/>
                </a:lnTo>
                <a:lnTo>
                  <a:pt x="3672" y="349"/>
                </a:lnTo>
                <a:lnTo>
                  <a:pt x="3673" y="349"/>
                </a:lnTo>
                <a:lnTo>
                  <a:pt x="3673" y="450"/>
                </a:lnTo>
                <a:lnTo>
                  <a:pt x="3674" y="299"/>
                </a:lnTo>
                <a:lnTo>
                  <a:pt x="3675" y="348"/>
                </a:lnTo>
                <a:lnTo>
                  <a:pt x="3676" y="348"/>
                </a:lnTo>
                <a:lnTo>
                  <a:pt x="3676" y="348"/>
                </a:lnTo>
                <a:lnTo>
                  <a:pt x="3677" y="348"/>
                </a:lnTo>
                <a:lnTo>
                  <a:pt x="3678" y="448"/>
                </a:lnTo>
                <a:lnTo>
                  <a:pt x="3678" y="448"/>
                </a:lnTo>
                <a:lnTo>
                  <a:pt x="3679" y="448"/>
                </a:lnTo>
                <a:lnTo>
                  <a:pt x="3680" y="297"/>
                </a:lnTo>
                <a:lnTo>
                  <a:pt x="3681" y="448"/>
                </a:lnTo>
                <a:lnTo>
                  <a:pt x="3681" y="498"/>
                </a:lnTo>
                <a:lnTo>
                  <a:pt x="3682" y="397"/>
                </a:lnTo>
                <a:lnTo>
                  <a:pt x="3683" y="498"/>
                </a:lnTo>
                <a:lnTo>
                  <a:pt x="3684" y="447"/>
                </a:lnTo>
                <a:lnTo>
                  <a:pt x="3684" y="447"/>
                </a:lnTo>
                <a:lnTo>
                  <a:pt x="3685" y="497"/>
                </a:lnTo>
                <a:lnTo>
                  <a:pt x="3686" y="547"/>
                </a:lnTo>
                <a:lnTo>
                  <a:pt x="3687" y="497"/>
                </a:lnTo>
                <a:lnTo>
                  <a:pt x="3687" y="497"/>
                </a:lnTo>
                <a:lnTo>
                  <a:pt x="3688" y="497"/>
                </a:lnTo>
                <a:lnTo>
                  <a:pt x="3689" y="547"/>
                </a:lnTo>
                <a:lnTo>
                  <a:pt x="3690" y="447"/>
                </a:lnTo>
                <a:lnTo>
                  <a:pt x="3690" y="547"/>
                </a:lnTo>
                <a:lnTo>
                  <a:pt x="3691" y="497"/>
                </a:lnTo>
                <a:lnTo>
                  <a:pt x="3692" y="447"/>
                </a:lnTo>
                <a:lnTo>
                  <a:pt x="3692" y="547"/>
                </a:lnTo>
                <a:lnTo>
                  <a:pt x="3693" y="447"/>
                </a:lnTo>
                <a:lnTo>
                  <a:pt x="3694" y="447"/>
                </a:lnTo>
                <a:lnTo>
                  <a:pt x="3695" y="447"/>
                </a:lnTo>
                <a:lnTo>
                  <a:pt x="3695" y="497"/>
                </a:lnTo>
                <a:lnTo>
                  <a:pt x="3696" y="497"/>
                </a:lnTo>
                <a:lnTo>
                  <a:pt x="3697" y="447"/>
                </a:lnTo>
                <a:lnTo>
                  <a:pt x="3698" y="447"/>
                </a:lnTo>
                <a:lnTo>
                  <a:pt x="3698" y="447"/>
                </a:lnTo>
                <a:lnTo>
                  <a:pt x="3699" y="397"/>
                </a:lnTo>
                <a:lnTo>
                  <a:pt x="3700" y="447"/>
                </a:lnTo>
                <a:lnTo>
                  <a:pt x="3701" y="397"/>
                </a:lnTo>
                <a:lnTo>
                  <a:pt x="3701" y="397"/>
                </a:lnTo>
                <a:lnTo>
                  <a:pt x="3702" y="498"/>
                </a:lnTo>
                <a:lnTo>
                  <a:pt x="3703" y="347"/>
                </a:lnTo>
                <a:lnTo>
                  <a:pt x="3704" y="347"/>
                </a:lnTo>
                <a:lnTo>
                  <a:pt x="3704" y="498"/>
                </a:lnTo>
                <a:lnTo>
                  <a:pt x="3705" y="397"/>
                </a:lnTo>
                <a:lnTo>
                  <a:pt x="3706" y="397"/>
                </a:lnTo>
                <a:lnTo>
                  <a:pt x="3706" y="447"/>
                </a:lnTo>
                <a:lnTo>
                  <a:pt x="3707" y="201"/>
                </a:lnTo>
                <a:lnTo>
                  <a:pt x="3708" y="201"/>
                </a:lnTo>
                <a:lnTo>
                  <a:pt x="3709" y="201"/>
                </a:lnTo>
                <a:lnTo>
                  <a:pt x="3709" y="201"/>
                </a:lnTo>
                <a:lnTo>
                  <a:pt x="3710" y="201"/>
                </a:lnTo>
                <a:lnTo>
                  <a:pt x="3711" y="201"/>
                </a:lnTo>
                <a:lnTo>
                  <a:pt x="3712" y="201"/>
                </a:lnTo>
                <a:lnTo>
                  <a:pt x="3712" y="201"/>
                </a:lnTo>
                <a:lnTo>
                  <a:pt x="3713" y="201"/>
                </a:lnTo>
                <a:lnTo>
                  <a:pt x="3714" y="201"/>
                </a:lnTo>
                <a:lnTo>
                  <a:pt x="3715" y="201"/>
                </a:lnTo>
                <a:lnTo>
                  <a:pt x="3715" y="201"/>
                </a:lnTo>
                <a:lnTo>
                  <a:pt x="3716" y="201"/>
                </a:lnTo>
                <a:lnTo>
                  <a:pt x="3717" y="249"/>
                </a:lnTo>
                <a:lnTo>
                  <a:pt x="3718" y="249"/>
                </a:lnTo>
                <a:lnTo>
                  <a:pt x="3718" y="249"/>
                </a:lnTo>
                <a:lnTo>
                  <a:pt x="3719" y="249"/>
                </a:lnTo>
                <a:lnTo>
                  <a:pt x="3720" y="149"/>
                </a:lnTo>
                <a:lnTo>
                  <a:pt x="3720" y="200"/>
                </a:lnTo>
                <a:lnTo>
                  <a:pt x="3721" y="250"/>
                </a:lnTo>
                <a:lnTo>
                  <a:pt x="3722" y="149"/>
                </a:lnTo>
                <a:lnTo>
                  <a:pt x="3723" y="99"/>
                </a:lnTo>
                <a:lnTo>
                  <a:pt x="3723" y="200"/>
                </a:lnTo>
                <a:lnTo>
                  <a:pt x="3724" y="200"/>
                </a:lnTo>
                <a:lnTo>
                  <a:pt x="3725" y="150"/>
                </a:lnTo>
                <a:lnTo>
                  <a:pt x="3726" y="150"/>
                </a:lnTo>
                <a:lnTo>
                  <a:pt x="3726" y="100"/>
                </a:lnTo>
                <a:lnTo>
                  <a:pt x="3727" y="99"/>
                </a:lnTo>
                <a:lnTo>
                  <a:pt x="3728" y="150"/>
                </a:lnTo>
                <a:lnTo>
                  <a:pt x="3729" y="200"/>
                </a:lnTo>
                <a:lnTo>
                  <a:pt x="3729" y="200"/>
                </a:lnTo>
                <a:lnTo>
                  <a:pt x="3730" y="200"/>
                </a:lnTo>
                <a:lnTo>
                  <a:pt x="3731" y="200"/>
                </a:lnTo>
                <a:lnTo>
                  <a:pt x="3732" y="200"/>
                </a:lnTo>
                <a:lnTo>
                  <a:pt x="3732" y="200"/>
                </a:lnTo>
                <a:lnTo>
                  <a:pt x="3733" y="149"/>
                </a:lnTo>
                <a:lnTo>
                  <a:pt x="3734" y="200"/>
                </a:lnTo>
                <a:lnTo>
                  <a:pt x="3734" y="200"/>
                </a:lnTo>
                <a:lnTo>
                  <a:pt x="3735" y="249"/>
                </a:lnTo>
                <a:lnTo>
                  <a:pt x="3736" y="249"/>
                </a:lnTo>
                <a:lnTo>
                  <a:pt x="3737" y="249"/>
                </a:lnTo>
                <a:lnTo>
                  <a:pt x="3737" y="249"/>
                </a:lnTo>
                <a:lnTo>
                  <a:pt x="3738" y="249"/>
                </a:lnTo>
                <a:lnTo>
                  <a:pt x="3739" y="299"/>
                </a:lnTo>
                <a:lnTo>
                  <a:pt x="3740" y="299"/>
                </a:lnTo>
                <a:lnTo>
                  <a:pt x="3740" y="299"/>
                </a:lnTo>
                <a:lnTo>
                  <a:pt x="3741" y="299"/>
                </a:lnTo>
                <a:lnTo>
                  <a:pt x="3742" y="348"/>
                </a:lnTo>
                <a:lnTo>
                  <a:pt x="3743" y="348"/>
                </a:lnTo>
                <a:lnTo>
                  <a:pt x="3743" y="348"/>
                </a:lnTo>
                <a:lnTo>
                  <a:pt x="3744" y="399"/>
                </a:lnTo>
                <a:lnTo>
                  <a:pt x="3745" y="448"/>
                </a:lnTo>
                <a:lnTo>
                  <a:pt x="3746" y="348"/>
                </a:lnTo>
                <a:lnTo>
                  <a:pt x="3746" y="398"/>
                </a:lnTo>
                <a:lnTo>
                  <a:pt x="3747" y="448"/>
                </a:lnTo>
                <a:lnTo>
                  <a:pt x="3748" y="348"/>
                </a:lnTo>
                <a:lnTo>
                  <a:pt x="3748" y="447"/>
                </a:lnTo>
                <a:lnTo>
                  <a:pt x="3749" y="447"/>
                </a:lnTo>
                <a:lnTo>
                  <a:pt x="3750" y="347"/>
                </a:lnTo>
                <a:lnTo>
                  <a:pt x="3751" y="498"/>
                </a:lnTo>
                <a:lnTo>
                  <a:pt x="3751" y="347"/>
                </a:lnTo>
                <a:lnTo>
                  <a:pt x="3752" y="447"/>
                </a:lnTo>
                <a:lnTo>
                  <a:pt x="3753" y="497"/>
                </a:lnTo>
                <a:lnTo>
                  <a:pt x="3754" y="447"/>
                </a:lnTo>
                <a:lnTo>
                  <a:pt x="3754" y="447"/>
                </a:lnTo>
                <a:lnTo>
                  <a:pt x="3755" y="447"/>
                </a:lnTo>
                <a:lnTo>
                  <a:pt x="3756" y="547"/>
                </a:lnTo>
                <a:lnTo>
                  <a:pt x="3757" y="447"/>
                </a:lnTo>
                <a:lnTo>
                  <a:pt x="3757" y="497"/>
                </a:lnTo>
                <a:lnTo>
                  <a:pt x="3758" y="497"/>
                </a:lnTo>
                <a:lnTo>
                  <a:pt x="3759" y="447"/>
                </a:lnTo>
                <a:lnTo>
                  <a:pt x="3760" y="447"/>
                </a:lnTo>
                <a:lnTo>
                  <a:pt x="3760" y="447"/>
                </a:lnTo>
                <a:lnTo>
                  <a:pt x="3761" y="497"/>
                </a:lnTo>
                <a:lnTo>
                  <a:pt x="3762" y="598"/>
                </a:lnTo>
                <a:lnTo>
                  <a:pt x="3762" y="497"/>
                </a:lnTo>
                <a:lnTo>
                  <a:pt x="3763" y="447"/>
                </a:lnTo>
                <a:lnTo>
                  <a:pt x="3764" y="547"/>
                </a:lnTo>
                <a:lnTo>
                  <a:pt x="3765" y="598"/>
                </a:lnTo>
                <a:lnTo>
                  <a:pt x="3765" y="547"/>
                </a:lnTo>
                <a:lnTo>
                  <a:pt x="3766" y="497"/>
                </a:lnTo>
                <a:lnTo>
                  <a:pt x="3767" y="447"/>
                </a:lnTo>
                <a:lnTo>
                  <a:pt x="3768" y="547"/>
                </a:lnTo>
                <a:lnTo>
                  <a:pt x="3768" y="497"/>
                </a:lnTo>
                <a:lnTo>
                  <a:pt x="3769" y="447"/>
                </a:lnTo>
                <a:lnTo>
                  <a:pt x="3770" y="347"/>
                </a:lnTo>
                <a:lnTo>
                  <a:pt x="3771" y="397"/>
                </a:lnTo>
                <a:lnTo>
                  <a:pt x="3771" y="397"/>
                </a:lnTo>
                <a:lnTo>
                  <a:pt x="3772" y="347"/>
                </a:lnTo>
                <a:lnTo>
                  <a:pt x="3773" y="397"/>
                </a:lnTo>
                <a:lnTo>
                  <a:pt x="3774" y="447"/>
                </a:lnTo>
                <a:lnTo>
                  <a:pt x="3774" y="348"/>
                </a:lnTo>
                <a:lnTo>
                  <a:pt x="3775" y="348"/>
                </a:lnTo>
                <a:lnTo>
                  <a:pt x="3776" y="348"/>
                </a:lnTo>
                <a:lnTo>
                  <a:pt x="3776" y="297"/>
                </a:lnTo>
                <a:lnTo>
                  <a:pt x="3777" y="398"/>
                </a:lnTo>
                <a:lnTo>
                  <a:pt x="3778" y="298"/>
                </a:lnTo>
                <a:lnTo>
                  <a:pt x="3779" y="298"/>
                </a:lnTo>
                <a:lnTo>
                  <a:pt x="3779" y="348"/>
                </a:lnTo>
                <a:lnTo>
                  <a:pt x="3780" y="298"/>
                </a:lnTo>
                <a:lnTo>
                  <a:pt x="3781" y="298"/>
                </a:lnTo>
                <a:lnTo>
                  <a:pt x="3782" y="249"/>
                </a:lnTo>
                <a:lnTo>
                  <a:pt x="3782" y="198"/>
                </a:lnTo>
                <a:lnTo>
                  <a:pt x="3783" y="299"/>
                </a:lnTo>
                <a:lnTo>
                  <a:pt x="3784" y="299"/>
                </a:lnTo>
                <a:lnTo>
                  <a:pt x="3785" y="198"/>
                </a:lnTo>
                <a:lnTo>
                  <a:pt x="3785" y="249"/>
                </a:lnTo>
                <a:lnTo>
                  <a:pt x="3786" y="199"/>
                </a:lnTo>
                <a:lnTo>
                  <a:pt x="3787" y="199"/>
                </a:lnTo>
                <a:lnTo>
                  <a:pt x="3788" y="300"/>
                </a:lnTo>
                <a:lnTo>
                  <a:pt x="3788" y="199"/>
                </a:lnTo>
                <a:lnTo>
                  <a:pt x="3789" y="250"/>
                </a:lnTo>
                <a:lnTo>
                  <a:pt x="3790" y="199"/>
                </a:lnTo>
                <a:lnTo>
                  <a:pt x="3790" y="149"/>
                </a:lnTo>
                <a:lnTo>
                  <a:pt x="3791" y="200"/>
                </a:lnTo>
                <a:lnTo>
                  <a:pt x="3792" y="250"/>
                </a:lnTo>
                <a:lnTo>
                  <a:pt x="3793" y="149"/>
                </a:lnTo>
                <a:lnTo>
                  <a:pt x="3793" y="150"/>
                </a:lnTo>
                <a:lnTo>
                  <a:pt x="3794" y="200"/>
                </a:lnTo>
                <a:lnTo>
                  <a:pt x="3795" y="150"/>
                </a:lnTo>
                <a:lnTo>
                  <a:pt x="3796" y="150"/>
                </a:lnTo>
                <a:lnTo>
                  <a:pt x="3796" y="150"/>
                </a:lnTo>
                <a:lnTo>
                  <a:pt x="3797" y="201"/>
                </a:lnTo>
                <a:lnTo>
                  <a:pt x="3798" y="100"/>
                </a:lnTo>
                <a:lnTo>
                  <a:pt x="3799" y="100"/>
                </a:lnTo>
                <a:lnTo>
                  <a:pt x="3799" y="100"/>
                </a:lnTo>
                <a:lnTo>
                  <a:pt x="3800" y="201"/>
                </a:lnTo>
                <a:lnTo>
                  <a:pt x="3801" y="201"/>
                </a:lnTo>
                <a:lnTo>
                  <a:pt x="3802" y="201"/>
                </a:lnTo>
                <a:lnTo>
                  <a:pt x="3802" y="150"/>
                </a:lnTo>
                <a:lnTo>
                  <a:pt x="3803" y="200"/>
                </a:lnTo>
                <a:lnTo>
                  <a:pt x="3804" y="300"/>
                </a:lnTo>
                <a:lnTo>
                  <a:pt x="3804" y="250"/>
                </a:lnTo>
                <a:lnTo>
                  <a:pt x="3805" y="250"/>
                </a:lnTo>
                <a:lnTo>
                  <a:pt x="3806" y="200"/>
                </a:lnTo>
                <a:lnTo>
                  <a:pt x="3807" y="300"/>
                </a:lnTo>
                <a:lnTo>
                  <a:pt x="3807" y="250"/>
                </a:lnTo>
                <a:lnTo>
                  <a:pt x="3808" y="300"/>
                </a:lnTo>
                <a:lnTo>
                  <a:pt x="3809" y="350"/>
                </a:lnTo>
                <a:lnTo>
                  <a:pt x="3810" y="299"/>
                </a:lnTo>
                <a:lnTo>
                  <a:pt x="3810" y="349"/>
                </a:lnTo>
                <a:lnTo>
                  <a:pt x="3811" y="349"/>
                </a:lnTo>
                <a:lnTo>
                  <a:pt x="3812" y="299"/>
                </a:lnTo>
                <a:lnTo>
                  <a:pt x="3813" y="299"/>
                </a:lnTo>
                <a:lnTo>
                  <a:pt x="3813" y="449"/>
                </a:lnTo>
                <a:lnTo>
                  <a:pt x="3814" y="399"/>
                </a:lnTo>
                <a:lnTo>
                  <a:pt x="3815" y="499"/>
                </a:lnTo>
                <a:lnTo>
                  <a:pt x="3816" y="398"/>
                </a:lnTo>
                <a:lnTo>
                  <a:pt x="3816" y="498"/>
                </a:lnTo>
                <a:lnTo>
                  <a:pt x="3817" y="398"/>
                </a:lnTo>
                <a:lnTo>
                  <a:pt x="3818" y="498"/>
                </a:lnTo>
                <a:lnTo>
                  <a:pt x="3818" y="498"/>
                </a:lnTo>
                <a:lnTo>
                  <a:pt x="3819" y="498"/>
                </a:lnTo>
                <a:lnTo>
                  <a:pt x="3820" y="548"/>
                </a:lnTo>
                <a:lnTo>
                  <a:pt x="3821" y="447"/>
                </a:lnTo>
                <a:lnTo>
                  <a:pt x="3821" y="498"/>
                </a:lnTo>
                <a:lnTo>
                  <a:pt x="3822" y="498"/>
                </a:lnTo>
                <a:lnTo>
                  <a:pt x="3823" y="447"/>
                </a:lnTo>
                <a:lnTo>
                  <a:pt x="3824" y="447"/>
                </a:lnTo>
                <a:lnTo>
                  <a:pt x="3824" y="447"/>
                </a:lnTo>
                <a:lnTo>
                  <a:pt x="3825" y="447"/>
                </a:lnTo>
                <a:lnTo>
                  <a:pt x="3826" y="497"/>
                </a:lnTo>
                <a:lnTo>
                  <a:pt x="3827" y="447"/>
                </a:lnTo>
                <a:lnTo>
                  <a:pt x="3827" y="547"/>
                </a:lnTo>
                <a:lnTo>
                  <a:pt x="3828" y="497"/>
                </a:lnTo>
                <a:lnTo>
                  <a:pt x="3829" y="447"/>
                </a:lnTo>
                <a:lnTo>
                  <a:pt x="3830" y="497"/>
                </a:lnTo>
                <a:lnTo>
                  <a:pt x="3830" y="497"/>
                </a:lnTo>
                <a:lnTo>
                  <a:pt x="3831" y="497"/>
                </a:lnTo>
                <a:lnTo>
                  <a:pt x="3832" y="397"/>
                </a:lnTo>
                <a:lnTo>
                  <a:pt x="3832" y="547"/>
                </a:lnTo>
                <a:lnTo>
                  <a:pt x="3833" y="447"/>
                </a:lnTo>
                <a:lnTo>
                  <a:pt x="3834" y="497"/>
                </a:lnTo>
                <a:lnTo>
                  <a:pt x="3835" y="498"/>
                </a:lnTo>
                <a:lnTo>
                  <a:pt x="3835" y="447"/>
                </a:lnTo>
                <a:lnTo>
                  <a:pt x="3836" y="397"/>
                </a:lnTo>
                <a:lnTo>
                  <a:pt x="3837" y="447"/>
                </a:lnTo>
                <a:lnTo>
                  <a:pt x="3838" y="447"/>
                </a:lnTo>
                <a:lnTo>
                  <a:pt x="3838" y="498"/>
                </a:lnTo>
                <a:lnTo>
                  <a:pt x="3839" y="398"/>
                </a:lnTo>
                <a:lnTo>
                  <a:pt x="3840" y="397"/>
                </a:lnTo>
                <a:lnTo>
                  <a:pt x="3841" y="398"/>
                </a:lnTo>
                <a:lnTo>
                  <a:pt x="3841" y="398"/>
                </a:lnTo>
                <a:lnTo>
                  <a:pt x="3842" y="297"/>
                </a:lnTo>
                <a:lnTo>
                  <a:pt x="3843" y="398"/>
                </a:lnTo>
                <a:lnTo>
                  <a:pt x="3844" y="398"/>
                </a:lnTo>
                <a:lnTo>
                  <a:pt x="3844" y="348"/>
                </a:lnTo>
                <a:lnTo>
                  <a:pt x="3845" y="298"/>
                </a:lnTo>
                <a:lnTo>
                  <a:pt x="3846" y="348"/>
                </a:lnTo>
                <a:lnTo>
                  <a:pt x="3846" y="348"/>
                </a:lnTo>
                <a:lnTo>
                  <a:pt x="3847" y="299"/>
                </a:lnTo>
                <a:lnTo>
                  <a:pt x="3848" y="299"/>
                </a:lnTo>
                <a:lnTo>
                  <a:pt x="3849" y="299"/>
                </a:lnTo>
                <a:lnTo>
                  <a:pt x="3849" y="249"/>
                </a:lnTo>
                <a:lnTo>
                  <a:pt x="3850" y="249"/>
                </a:lnTo>
                <a:lnTo>
                  <a:pt x="3851" y="299"/>
                </a:lnTo>
                <a:lnTo>
                  <a:pt x="3852" y="249"/>
                </a:lnTo>
                <a:lnTo>
                  <a:pt x="3852" y="249"/>
                </a:lnTo>
                <a:lnTo>
                  <a:pt x="3853" y="199"/>
                </a:lnTo>
                <a:lnTo>
                  <a:pt x="3854" y="249"/>
                </a:lnTo>
                <a:lnTo>
                  <a:pt x="3855" y="249"/>
                </a:lnTo>
                <a:lnTo>
                  <a:pt x="3855" y="200"/>
                </a:lnTo>
                <a:lnTo>
                  <a:pt x="3856" y="200"/>
                </a:lnTo>
                <a:lnTo>
                  <a:pt x="3857" y="200"/>
                </a:lnTo>
                <a:lnTo>
                  <a:pt x="3858" y="351"/>
                </a:lnTo>
                <a:lnTo>
                  <a:pt x="3858" y="250"/>
                </a:lnTo>
                <a:lnTo>
                  <a:pt x="3859" y="250"/>
                </a:lnTo>
                <a:lnTo>
                  <a:pt x="3860" y="250"/>
                </a:lnTo>
                <a:lnTo>
                  <a:pt x="3860" y="201"/>
                </a:lnTo>
                <a:lnTo>
                  <a:pt x="3861" y="150"/>
                </a:lnTo>
                <a:lnTo>
                  <a:pt x="3862" y="201"/>
                </a:lnTo>
                <a:lnTo>
                  <a:pt x="3863" y="150"/>
                </a:lnTo>
                <a:lnTo>
                  <a:pt x="3863" y="150"/>
                </a:lnTo>
                <a:lnTo>
                  <a:pt x="3864" y="201"/>
                </a:lnTo>
                <a:lnTo>
                  <a:pt x="3865" y="201"/>
                </a:lnTo>
                <a:lnTo>
                  <a:pt x="3866" y="150"/>
                </a:lnTo>
                <a:lnTo>
                  <a:pt x="3866" y="150"/>
                </a:lnTo>
                <a:lnTo>
                  <a:pt x="3867" y="201"/>
                </a:lnTo>
                <a:lnTo>
                  <a:pt x="3868" y="201"/>
                </a:lnTo>
                <a:lnTo>
                  <a:pt x="3869" y="200"/>
                </a:lnTo>
                <a:lnTo>
                  <a:pt x="3869" y="201"/>
                </a:lnTo>
                <a:lnTo>
                  <a:pt x="3870" y="201"/>
                </a:lnTo>
                <a:lnTo>
                  <a:pt x="3871" y="250"/>
                </a:lnTo>
                <a:lnTo>
                  <a:pt x="3872" y="200"/>
                </a:lnTo>
                <a:lnTo>
                  <a:pt x="3872" y="200"/>
                </a:lnTo>
                <a:lnTo>
                  <a:pt x="3873" y="250"/>
                </a:lnTo>
                <a:lnTo>
                  <a:pt x="3874" y="200"/>
                </a:lnTo>
                <a:lnTo>
                  <a:pt x="3874" y="250"/>
                </a:lnTo>
                <a:lnTo>
                  <a:pt x="3875" y="300"/>
                </a:lnTo>
                <a:lnTo>
                  <a:pt x="3876" y="350"/>
                </a:lnTo>
                <a:lnTo>
                  <a:pt x="3877" y="249"/>
                </a:lnTo>
                <a:lnTo>
                  <a:pt x="3877" y="300"/>
                </a:lnTo>
                <a:lnTo>
                  <a:pt x="3878" y="349"/>
                </a:lnTo>
                <a:lnTo>
                  <a:pt x="3879" y="450"/>
                </a:lnTo>
                <a:lnTo>
                  <a:pt x="3880" y="349"/>
                </a:lnTo>
                <a:lnTo>
                  <a:pt x="3880" y="399"/>
                </a:lnTo>
                <a:lnTo>
                  <a:pt x="3881" y="499"/>
                </a:lnTo>
                <a:lnTo>
                  <a:pt x="3882" y="399"/>
                </a:lnTo>
                <a:lnTo>
                  <a:pt x="3883" y="399"/>
                </a:lnTo>
                <a:lnTo>
                  <a:pt x="3883" y="448"/>
                </a:lnTo>
                <a:lnTo>
                  <a:pt x="3884" y="498"/>
                </a:lnTo>
                <a:lnTo>
                  <a:pt x="3885" y="398"/>
                </a:lnTo>
                <a:lnTo>
                  <a:pt x="3886" y="398"/>
                </a:lnTo>
                <a:lnTo>
                  <a:pt x="3886" y="498"/>
                </a:lnTo>
                <a:lnTo>
                  <a:pt x="3887" y="498"/>
                </a:lnTo>
                <a:lnTo>
                  <a:pt x="3888" y="447"/>
                </a:lnTo>
                <a:lnTo>
                  <a:pt x="3888" y="498"/>
                </a:lnTo>
                <a:lnTo>
                  <a:pt x="3889" y="498"/>
                </a:lnTo>
                <a:lnTo>
                  <a:pt x="3890" y="498"/>
                </a:lnTo>
                <a:lnTo>
                  <a:pt x="3891" y="548"/>
                </a:lnTo>
                <a:lnTo>
                  <a:pt x="3891" y="498"/>
                </a:lnTo>
                <a:lnTo>
                  <a:pt x="3892" y="547"/>
                </a:lnTo>
                <a:lnTo>
                  <a:pt x="3893" y="498"/>
                </a:lnTo>
                <a:lnTo>
                  <a:pt x="3894" y="397"/>
                </a:lnTo>
                <a:lnTo>
                  <a:pt x="3894" y="498"/>
                </a:lnTo>
                <a:lnTo>
                  <a:pt x="3895" y="447"/>
                </a:lnTo>
                <a:lnTo>
                  <a:pt x="3896" y="497"/>
                </a:lnTo>
                <a:lnTo>
                  <a:pt x="3897" y="497"/>
                </a:lnTo>
                <a:lnTo>
                  <a:pt x="3897" y="497"/>
                </a:lnTo>
                <a:lnTo>
                  <a:pt x="3898" y="497"/>
                </a:lnTo>
                <a:lnTo>
                  <a:pt x="3899" y="497"/>
                </a:lnTo>
                <a:lnTo>
                  <a:pt x="3900" y="497"/>
                </a:lnTo>
                <a:lnTo>
                  <a:pt x="3900" y="296"/>
                </a:lnTo>
                <a:lnTo>
                  <a:pt x="3901" y="447"/>
                </a:lnTo>
                <a:lnTo>
                  <a:pt x="3902" y="397"/>
                </a:lnTo>
                <a:lnTo>
                  <a:pt x="3902" y="397"/>
                </a:lnTo>
                <a:lnTo>
                  <a:pt x="3903" y="397"/>
                </a:lnTo>
                <a:lnTo>
                  <a:pt x="3904" y="447"/>
                </a:lnTo>
                <a:lnTo>
                  <a:pt x="3905" y="447"/>
                </a:lnTo>
                <a:lnTo>
                  <a:pt x="3905" y="447"/>
                </a:lnTo>
                <a:lnTo>
                  <a:pt x="3906" y="397"/>
                </a:lnTo>
                <a:lnTo>
                  <a:pt x="3907" y="447"/>
                </a:lnTo>
                <a:lnTo>
                  <a:pt x="3908" y="447"/>
                </a:lnTo>
                <a:lnTo>
                  <a:pt x="3908" y="297"/>
                </a:lnTo>
                <a:lnTo>
                  <a:pt x="3909" y="448"/>
                </a:lnTo>
                <a:lnTo>
                  <a:pt x="3910" y="398"/>
                </a:lnTo>
                <a:lnTo>
                  <a:pt x="3911" y="398"/>
                </a:lnTo>
                <a:lnTo>
                  <a:pt x="3911" y="297"/>
                </a:lnTo>
                <a:lnTo>
                  <a:pt x="3912" y="448"/>
                </a:lnTo>
                <a:lnTo>
                  <a:pt x="3913" y="448"/>
                </a:lnTo>
                <a:lnTo>
                  <a:pt x="3914" y="348"/>
                </a:lnTo>
                <a:lnTo>
                  <a:pt x="3914" y="298"/>
                </a:lnTo>
                <a:lnTo>
                  <a:pt x="3915" y="348"/>
                </a:lnTo>
                <a:lnTo>
                  <a:pt x="3916" y="298"/>
                </a:lnTo>
                <a:lnTo>
                  <a:pt x="3916" y="348"/>
                </a:lnTo>
                <a:lnTo>
                  <a:pt x="3917" y="299"/>
                </a:lnTo>
                <a:lnTo>
                  <a:pt x="3918" y="249"/>
                </a:lnTo>
                <a:lnTo>
                  <a:pt x="3919" y="299"/>
                </a:lnTo>
                <a:lnTo>
                  <a:pt x="3919" y="249"/>
                </a:lnTo>
                <a:lnTo>
                  <a:pt x="3920" y="249"/>
                </a:lnTo>
                <a:lnTo>
                  <a:pt x="3921" y="249"/>
                </a:lnTo>
                <a:lnTo>
                  <a:pt x="3922" y="249"/>
                </a:lnTo>
                <a:lnTo>
                  <a:pt x="3922" y="249"/>
                </a:lnTo>
                <a:lnTo>
                  <a:pt x="3923" y="350"/>
                </a:lnTo>
                <a:lnTo>
                  <a:pt x="3924" y="249"/>
                </a:lnTo>
                <a:lnTo>
                  <a:pt x="3925" y="250"/>
                </a:lnTo>
                <a:lnTo>
                  <a:pt x="3925" y="200"/>
                </a:lnTo>
                <a:lnTo>
                  <a:pt x="3926" y="300"/>
                </a:lnTo>
                <a:lnTo>
                  <a:pt x="3927" y="200"/>
                </a:lnTo>
                <a:lnTo>
                  <a:pt x="3927" y="250"/>
                </a:lnTo>
                <a:lnTo>
                  <a:pt x="3928" y="251"/>
                </a:lnTo>
                <a:lnTo>
                  <a:pt x="3929" y="150"/>
                </a:lnTo>
                <a:lnTo>
                  <a:pt x="3930" y="351"/>
                </a:lnTo>
                <a:lnTo>
                  <a:pt x="3930" y="201"/>
                </a:lnTo>
                <a:lnTo>
                  <a:pt x="3931" y="201"/>
                </a:lnTo>
                <a:lnTo>
                  <a:pt x="3932" y="201"/>
                </a:lnTo>
                <a:lnTo>
                  <a:pt x="3933" y="201"/>
                </a:lnTo>
                <a:lnTo>
                  <a:pt x="3933" y="201"/>
                </a:lnTo>
                <a:lnTo>
                  <a:pt x="3934" y="201"/>
                </a:lnTo>
                <a:lnTo>
                  <a:pt x="3935" y="201"/>
                </a:lnTo>
                <a:lnTo>
                  <a:pt x="3936" y="150"/>
                </a:lnTo>
                <a:lnTo>
                  <a:pt x="3936" y="150"/>
                </a:lnTo>
                <a:lnTo>
                  <a:pt x="3937" y="250"/>
                </a:lnTo>
                <a:lnTo>
                  <a:pt x="3938" y="250"/>
                </a:lnTo>
                <a:lnTo>
                  <a:pt x="3939" y="250"/>
                </a:lnTo>
                <a:lnTo>
                  <a:pt x="3939" y="300"/>
                </a:lnTo>
                <a:lnTo>
                  <a:pt x="3940" y="250"/>
                </a:lnTo>
                <a:lnTo>
                  <a:pt x="3941" y="250"/>
                </a:lnTo>
                <a:lnTo>
                  <a:pt x="3941" y="300"/>
                </a:lnTo>
                <a:lnTo>
                  <a:pt x="3942" y="300"/>
                </a:lnTo>
                <a:lnTo>
                  <a:pt x="3943" y="300"/>
                </a:lnTo>
                <a:lnTo>
                  <a:pt x="3944" y="300"/>
                </a:lnTo>
                <a:lnTo>
                  <a:pt x="3944" y="349"/>
                </a:lnTo>
                <a:lnTo>
                  <a:pt x="3945" y="450"/>
                </a:lnTo>
                <a:lnTo>
                  <a:pt x="3946" y="349"/>
                </a:lnTo>
                <a:lnTo>
                  <a:pt x="3947" y="399"/>
                </a:lnTo>
                <a:lnTo>
                  <a:pt x="3947" y="449"/>
                </a:lnTo>
                <a:lnTo>
                  <a:pt x="3948" y="399"/>
                </a:lnTo>
                <a:lnTo>
                  <a:pt x="3949" y="499"/>
                </a:lnTo>
                <a:lnTo>
                  <a:pt x="3950" y="399"/>
                </a:lnTo>
                <a:lnTo>
                  <a:pt x="3950" y="398"/>
                </a:lnTo>
                <a:lnTo>
                  <a:pt x="3951" y="448"/>
                </a:lnTo>
                <a:lnTo>
                  <a:pt x="3952" y="448"/>
                </a:lnTo>
                <a:lnTo>
                  <a:pt x="3953" y="549"/>
                </a:lnTo>
                <a:lnTo>
                  <a:pt x="3953" y="548"/>
                </a:lnTo>
                <a:lnTo>
                  <a:pt x="3954" y="598"/>
                </a:lnTo>
                <a:lnTo>
                  <a:pt x="3955" y="498"/>
                </a:lnTo>
                <a:lnTo>
                  <a:pt x="3955" y="447"/>
                </a:lnTo>
                <a:lnTo>
                  <a:pt x="3956" y="598"/>
                </a:lnTo>
                <a:lnTo>
                  <a:pt x="3957" y="447"/>
                </a:lnTo>
                <a:lnTo>
                  <a:pt x="3958" y="598"/>
                </a:lnTo>
                <a:lnTo>
                  <a:pt x="3958" y="547"/>
                </a:lnTo>
                <a:lnTo>
                  <a:pt x="3959" y="547"/>
                </a:lnTo>
                <a:lnTo>
                  <a:pt x="3960" y="497"/>
                </a:lnTo>
                <a:lnTo>
                  <a:pt x="3961" y="547"/>
                </a:lnTo>
                <a:lnTo>
                  <a:pt x="3961" y="547"/>
                </a:lnTo>
                <a:lnTo>
                  <a:pt x="3962" y="497"/>
                </a:lnTo>
                <a:lnTo>
                  <a:pt x="3963" y="497"/>
                </a:lnTo>
                <a:lnTo>
                  <a:pt x="3964" y="447"/>
                </a:lnTo>
                <a:lnTo>
                  <a:pt x="3964" y="497"/>
                </a:lnTo>
                <a:lnTo>
                  <a:pt x="3965" y="547"/>
                </a:lnTo>
                <a:lnTo>
                  <a:pt x="3966" y="497"/>
                </a:lnTo>
                <a:lnTo>
                  <a:pt x="3967" y="447"/>
                </a:lnTo>
                <a:lnTo>
                  <a:pt x="3967" y="497"/>
                </a:lnTo>
                <a:lnTo>
                  <a:pt x="3968" y="497"/>
                </a:lnTo>
                <a:lnTo>
                  <a:pt x="3969" y="447"/>
                </a:lnTo>
                <a:lnTo>
                  <a:pt x="3969" y="498"/>
                </a:lnTo>
                <a:lnTo>
                  <a:pt x="3970" y="447"/>
                </a:lnTo>
                <a:lnTo>
                  <a:pt x="3971" y="447"/>
                </a:lnTo>
                <a:lnTo>
                  <a:pt x="3972" y="447"/>
                </a:lnTo>
                <a:lnTo>
                  <a:pt x="3972" y="447"/>
                </a:lnTo>
                <a:lnTo>
                  <a:pt x="3973" y="347"/>
                </a:lnTo>
                <a:lnTo>
                  <a:pt x="3974" y="447"/>
                </a:lnTo>
                <a:lnTo>
                  <a:pt x="3975" y="498"/>
                </a:lnTo>
                <a:lnTo>
                  <a:pt x="3975" y="397"/>
                </a:lnTo>
                <a:lnTo>
                  <a:pt x="3976" y="498"/>
                </a:lnTo>
                <a:lnTo>
                  <a:pt x="3977" y="398"/>
                </a:lnTo>
                <a:lnTo>
                  <a:pt x="3978" y="448"/>
                </a:lnTo>
                <a:lnTo>
                  <a:pt x="3978" y="398"/>
                </a:lnTo>
                <a:lnTo>
                  <a:pt x="3979" y="398"/>
                </a:lnTo>
                <a:lnTo>
                  <a:pt x="3980" y="448"/>
                </a:lnTo>
                <a:lnTo>
                  <a:pt x="3981" y="398"/>
                </a:lnTo>
                <a:lnTo>
                  <a:pt x="3981" y="348"/>
                </a:lnTo>
                <a:lnTo>
                  <a:pt x="3982" y="348"/>
                </a:lnTo>
                <a:lnTo>
                  <a:pt x="3983" y="298"/>
                </a:lnTo>
                <a:lnTo>
                  <a:pt x="3983" y="348"/>
                </a:lnTo>
                <a:lnTo>
                  <a:pt x="3984" y="348"/>
                </a:lnTo>
                <a:lnTo>
                  <a:pt x="3985" y="299"/>
                </a:lnTo>
                <a:lnTo>
                  <a:pt x="3986" y="299"/>
                </a:lnTo>
                <a:lnTo>
                  <a:pt x="3986" y="249"/>
                </a:lnTo>
                <a:lnTo>
                  <a:pt x="3987" y="249"/>
                </a:lnTo>
                <a:lnTo>
                  <a:pt x="3988" y="299"/>
                </a:lnTo>
                <a:lnTo>
                  <a:pt x="3989" y="249"/>
                </a:lnTo>
                <a:lnTo>
                  <a:pt x="3989" y="98"/>
                </a:lnTo>
                <a:lnTo>
                  <a:pt x="3990" y="249"/>
                </a:lnTo>
                <a:lnTo>
                  <a:pt x="3991" y="300"/>
                </a:lnTo>
                <a:lnTo>
                  <a:pt x="3992" y="300"/>
                </a:lnTo>
                <a:lnTo>
                  <a:pt x="3992" y="249"/>
                </a:lnTo>
                <a:lnTo>
                  <a:pt x="3993" y="200"/>
                </a:lnTo>
                <a:lnTo>
                  <a:pt x="3994" y="250"/>
                </a:lnTo>
                <a:lnTo>
                  <a:pt x="3995" y="200"/>
                </a:lnTo>
                <a:lnTo>
                  <a:pt x="3995" y="250"/>
                </a:lnTo>
                <a:lnTo>
                  <a:pt x="3996" y="200"/>
                </a:lnTo>
                <a:lnTo>
                  <a:pt x="3997" y="200"/>
                </a:lnTo>
                <a:lnTo>
                  <a:pt x="3997" y="200"/>
                </a:lnTo>
                <a:lnTo>
                  <a:pt x="3998" y="201"/>
                </a:lnTo>
                <a:lnTo>
                  <a:pt x="3999" y="201"/>
                </a:lnTo>
                <a:lnTo>
                  <a:pt x="4000" y="200"/>
                </a:lnTo>
                <a:lnTo>
                  <a:pt x="4000" y="201"/>
                </a:lnTo>
                <a:lnTo>
                  <a:pt x="4001" y="150"/>
                </a:lnTo>
                <a:lnTo>
                  <a:pt x="4002" y="201"/>
                </a:lnTo>
                <a:lnTo>
                  <a:pt x="4003" y="150"/>
                </a:lnTo>
                <a:lnTo>
                  <a:pt x="4003" y="250"/>
                </a:lnTo>
                <a:lnTo>
                  <a:pt x="4004" y="250"/>
                </a:lnTo>
                <a:lnTo>
                  <a:pt x="4005" y="250"/>
                </a:lnTo>
                <a:lnTo>
                  <a:pt x="4006" y="250"/>
                </a:lnTo>
                <a:lnTo>
                  <a:pt x="4006" y="250"/>
                </a:lnTo>
                <a:lnTo>
                  <a:pt x="4007" y="250"/>
                </a:lnTo>
                <a:lnTo>
                  <a:pt x="4008" y="200"/>
                </a:lnTo>
                <a:lnTo>
                  <a:pt x="4009" y="250"/>
                </a:lnTo>
                <a:lnTo>
                  <a:pt x="4009" y="250"/>
                </a:lnTo>
                <a:lnTo>
                  <a:pt x="4010" y="300"/>
                </a:lnTo>
                <a:lnTo>
                  <a:pt x="4011" y="300"/>
                </a:lnTo>
                <a:lnTo>
                  <a:pt x="4011" y="249"/>
                </a:lnTo>
                <a:lnTo>
                  <a:pt x="4012" y="300"/>
                </a:lnTo>
                <a:lnTo>
                  <a:pt x="4013" y="349"/>
                </a:lnTo>
                <a:lnTo>
                  <a:pt x="4014" y="299"/>
                </a:lnTo>
                <a:lnTo>
                  <a:pt x="4014" y="299"/>
                </a:lnTo>
                <a:lnTo>
                  <a:pt x="4015" y="349"/>
                </a:lnTo>
                <a:lnTo>
                  <a:pt x="4016" y="399"/>
                </a:lnTo>
                <a:lnTo>
                  <a:pt x="4017" y="399"/>
                </a:lnTo>
                <a:lnTo>
                  <a:pt x="4017" y="399"/>
                </a:lnTo>
                <a:lnTo>
                  <a:pt x="4018" y="348"/>
                </a:lnTo>
                <a:lnTo>
                  <a:pt x="4019" y="498"/>
                </a:lnTo>
                <a:lnTo>
                  <a:pt x="4020" y="448"/>
                </a:lnTo>
                <a:lnTo>
                  <a:pt x="4020" y="398"/>
                </a:lnTo>
                <a:lnTo>
                  <a:pt x="4021" y="498"/>
                </a:lnTo>
                <a:lnTo>
                  <a:pt x="4022" y="498"/>
                </a:lnTo>
                <a:lnTo>
                  <a:pt x="4023" y="447"/>
                </a:lnTo>
                <a:lnTo>
                  <a:pt x="4023" y="447"/>
                </a:lnTo>
                <a:lnTo>
                  <a:pt x="4024" y="447"/>
                </a:lnTo>
                <a:lnTo>
                  <a:pt x="4025" y="498"/>
                </a:lnTo>
                <a:lnTo>
                  <a:pt x="4025" y="498"/>
                </a:lnTo>
                <a:lnTo>
                  <a:pt x="4026" y="497"/>
                </a:lnTo>
                <a:lnTo>
                  <a:pt x="4027" y="598"/>
                </a:lnTo>
                <a:lnTo>
                  <a:pt x="4028" y="497"/>
                </a:lnTo>
                <a:lnTo>
                  <a:pt x="4028" y="497"/>
                </a:lnTo>
                <a:lnTo>
                  <a:pt x="4029" y="547"/>
                </a:lnTo>
                <a:lnTo>
                  <a:pt x="4030" y="547"/>
                </a:lnTo>
                <a:lnTo>
                  <a:pt x="4031" y="547"/>
                </a:lnTo>
                <a:lnTo>
                  <a:pt x="4031" y="547"/>
                </a:lnTo>
                <a:lnTo>
                  <a:pt x="4032" y="497"/>
                </a:lnTo>
                <a:lnTo>
                  <a:pt x="4033" y="497"/>
                </a:lnTo>
                <a:lnTo>
                  <a:pt x="4034" y="497"/>
                </a:lnTo>
                <a:lnTo>
                  <a:pt x="4034" y="497"/>
                </a:lnTo>
                <a:lnTo>
                  <a:pt x="4035" y="447"/>
                </a:lnTo>
                <a:lnTo>
                  <a:pt x="4036" y="447"/>
                </a:lnTo>
                <a:lnTo>
                  <a:pt x="4037" y="447"/>
                </a:lnTo>
                <a:lnTo>
                  <a:pt x="4037" y="547"/>
                </a:lnTo>
                <a:lnTo>
                  <a:pt x="4038" y="447"/>
                </a:lnTo>
                <a:lnTo>
                  <a:pt x="4039" y="447"/>
                </a:lnTo>
                <a:lnTo>
                  <a:pt x="4039" y="547"/>
                </a:lnTo>
                <a:lnTo>
                  <a:pt x="4040" y="447"/>
                </a:lnTo>
                <a:lnTo>
                  <a:pt x="4041" y="447"/>
                </a:lnTo>
                <a:lnTo>
                  <a:pt x="4042" y="497"/>
                </a:lnTo>
                <a:lnTo>
                  <a:pt x="4042" y="497"/>
                </a:lnTo>
                <a:lnTo>
                  <a:pt x="4043" y="497"/>
                </a:lnTo>
                <a:lnTo>
                  <a:pt x="4044" y="397"/>
                </a:lnTo>
                <a:lnTo>
                  <a:pt x="4045" y="397"/>
                </a:lnTo>
                <a:lnTo>
                  <a:pt x="4045" y="498"/>
                </a:lnTo>
                <a:lnTo>
                  <a:pt x="4046" y="397"/>
                </a:lnTo>
                <a:lnTo>
                  <a:pt x="4047" y="397"/>
                </a:lnTo>
                <a:lnTo>
                  <a:pt x="4048" y="447"/>
                </a:lnTo>
                <a:lnTo>
                  <a:pt x="4048" y="447"/>
                </a:lnTo>
                <a:lnTo>
                  <a:pt x="4049" y="448"/>
                </a:lnTo>
                <a:lnTo>
                  <a:pt x="4050" y="398"/>
                </a:lnTo>
                <a:lnTo>
                  <a:pt x="4051" y="297"/>
                </a:lnTo>
                <a:lnTo>
                  <a:pt x="4051" y="448"/>
                </a:lnTo>
                <a:lnTo>
                  <a:pt x="4052" y="398"/>
                </a:lnTo>
                <a:lnTo>
                  <a:pt x="4053" y="348"/>
                </a:lnTo>
                <a:lnTo>
                  <a:pt x="4053" y="399"/>
                </a:lnTo>
                <a:lnTo>
                  <a:pt x="4054" y="248"/>
                </a:lnTo>
                <a:lnTo>
                  <a:pt x="4055" y="348"/>
                </a:lnTo>
                <a:lnTo>
                  <a:pt x="4056" y="348"/>
                </a:lnTo>
                <a:lnTo>
                  <a:pt x="4056" y="249"/>
                </a:lnTo>
                <a:lnTo>
                  <a:pt x="4057" y="299"/>
                </a:lnTo>
                <a:lnTo>
                  <a:pt x="4058" y="198"/>
                </a:lnTo>
                <a:lnTo>
                  <a:pt x="4059" y="249"/>
                </a:lnTo>
                <a:lnTo>
                  <a:pt x="4059" y="299"/>
                </a:lnTo>
                <a:lnTo>
                  <a:pt x="4060" y="300"/>
                </a:lnTo>
                <a:lnTo>
                  <a:pt x="4061" y="199"/>
                </a:lnTo>
                <a:lnTo>
                  <a:pt x="4062" y="149"/>
                </a:lnTo>
                <a:lnTo>
                  <a:pt x="4062" y="249"/>
                </a:lnTo>
                <a:lnTo>
                  <a:pt x="4063" y="200"/>
                </a:lnTo>
                <a:lnTo>
                  <a:pt x="4064" y="99"/>
                </a:lnTo>
                <a:lnTo>
                  <a:pt x="4065" y="99"/>
                </a:lnTo>
                <a:lnTo>
                  <a:pt x="4065" y="300"/>
                </a:lnTo>
                <a:lnTo>
                  <a:pt x="4066" y="200"/>
                </a:lnTo>
                <a:lnTo>
                  <a:pt x="4067" y="200"/>
                </a:lnTo>
                <a:lnTo>
                  <a:pt x="4067" y="200"/>
                </a:lnTo>
                <a:lnTo>
                  <a:pt x="4068" y="200"/>
                </a:lnTo>
                <a:lnTo>
                  <a:pt x="4069" y="250"/>
                </a:lnTo>
                <a:lnTo>
                  <a:pt x="4070" y="250"/>
                </a:lnTo>
                <a:lnTo>
                  <a:pt x="4070" y="250"/>
                </a:lnTo>
                <a:lnTo>
                  <a:pt x="4071" y="250"/>
                </a:lnTo>
                <a:lnTo>
                  <a:pt x="4072" y="200"/>
                </a:lnTo>
                <a:lnTo>
                  <a:pt x="4073" y="200"/>
                </a:lnTo>
                <a:lnTo>
                  <a:pt x="4073" y="250"/>
                </a:lnTo>
                <a:lnTo>
                  <a:pt x="4074" y="250"/>
                </a:lnTo>
                <a:lnTo>
                  <a:pt x="4075" y="200"/>
                </a:lnTo>
                <a:lnTo>
                  <a:pt x="4076" y="200"/>
                </a:lnTo>
                <a:lnTo>
                  <a:pt x="4076" y="250"/>
                </a:lnTo>
                <a:lnTo>
                  <a:pt x="4077" y="200"/>
                </a:lnTo>
                <a:lnTo>
                  <a:pt x="4078" y="200"/>
                </a:lnTo>
                <a:lnTo>
                  <a:pt x="4079" y="300"/>
                </a:lnTo>
                <a:lnTo>
                  <a:pt x="4079" y="249"/>
                </a:lnTo>
                <a:lnTo>
                  <a:pt x="4080" y="300"/>
                </a:lnTo>
                <a:lnTo>
                  <a:pt x="4081" y="300"/>
                </a:lnTo>
                <a:lnTo>
                  <a:pt x="4081" y="300"/>
                </a:lnTo>
                <a:lnTo>
                  <a:pt x="4082" y="249"/>
                </a:lnTo>
                <a:lnTo>
                  <a:pt x="4083" y="349"/>
                </a:lnTo>
                <a:lnTo>
                  <a:pt x="4084" y="349"/>
                </a:lnTo>
                <a:lnTo>
                  <a:pt x="4084" y="349"/>
                </a:lnTo>
                <a:lnTo>
                  <a:pt x="4085" y="449"/>
                </a:lnTo>
                <a:lnTo>
                  <a:pt x="4086" y="499"/>
                </a:lnTo>
                <a:lnTo>
                  <a:pt x="4087" y="399"/>
                </a:lnTo>
                <a:lnTo>
                  <a:pt x="4087" y="399"/>
                </a:lnTo>
                <a:lnTo>
                  <a:pt x="4088" y="399"/>
                </a:lnTo>
                <a:lnTo>
                  <a:pt x="4089" y="448"/>
                </a:lnTo>
                <a:lnTo>
                  <a:pt x="4090" y="398"/>
                </a:lnTo>
                <a:lnTo>
                  <a:pt x="4090" y="398"/>
                </a:lnTo>
                <a:lnTo>
                  <a:pt x="4091" y="498"/>
                </a:lnTo>
                <a:lnTo>
                  <a:pt x="4092" y="448"/>
                </a:lnTo>
                <a:lnTo>
                  <a:pt x="4093" y="447"/>
                </a:lnTo>
                <a:lnTo>
                  <a:pt x="4093" y="548"/>
                </a:lnTo>
                <a:lnTo>
                  <a:pt x="4094" y="447"/>
                </a:lnTo>
                <a:lnTo>
                  <a:pt x="4095" y="447"/>
                </a:lnTo>
                <a:lnTo>
                  <a:pt x="4095" y="447"/>
                </a:lnTo>
                <a:lnTo>
                  <a:pt x="4096" y="547"/>
                </a:lnTo>
                <a:lnTo>
                  <a:pt x="4097" y="447"/>
                </a:lnTo>
                <a:lnTo>
                  <a:pt x="4098" y="547"/>
                </a:lnTo>
                <a:lnTo>
                  <a:pt x="4098" y="547"/>
                </a:lnTo>
                <a:lnTo>
                  <a:pt x="4099" y="497"/>
                </a:lnTo>
                <a:lnTo>
                  <a:pt x="4100" y="497"/>
                </a:lnTo>
                <a:lnTo>
                  <a:pt x="4101" y="497"/>
                </a:lnTo>
                <a:lnTo>
                  <a:pt x="4101" y="447"/>
                </a:lnTo>
                <a:lnTo>
                  <a:pt x="4102" y="497"/>
                </a:lnTo>
                <a:lnTo>
                  <a:pt x="4103" y="547"/>
                </a:lnTo>
                <a:lnTo>
                  <a:pt x="4104" y="547"/>
                </a:lnTo>
                <a:lnTo>
                  <a:pt x="4104" y="447"/>
                </a:lnTo>
                <a:lnTo>
                  <a:pt x="4105" y="547"/>
                </a:lnTo>
                <a:lnTo>
                  <a:pt x="4106" y="447"/>
                </a:lnTo>
                <a:lnTo>
                  <a:pt x="4107" y="497"/>
                </a:lnTo>
                <a:lnTo>
                  <a:pt x="4107" y="447"/>
                </a:lnTo>
                <a:lnTo>
                  <a:pt x="4108" y="547"/>
                </a:lnTo>
                <a:lnTo>
                  <a:pt x="4109" y="547"/>
                </a:lnTo>
                <a:lnTo>
                  <a:pt x="4109" y="497"/>
                </a:lnTo>
                <a:lnTo>
                  <a:pt x="4110" y="497"/>
                </a:lnTo>
                <a:lnTo>
                  <a:pt x="4111" y="397"/>
                </a:lnTo>
                <a:lnTo>
                  <a:pt x="4112" y="447"/>
                </a:lnTo>
                <a:lnTo>
                  <a:pt x="4112" y="397"/>
                </a:lnTo>
                <a:lnTo>
                  <a:pt x="4113" y="498"/>
                </a:lnTo>
                <a:lnTo>
                  <a:pt x="4114" y="397"/>
                </a:lnTo>
                <a:lnTo>
                  <a:pt x="4115" y="397"/>
                </a:lnTo>
                <a:lnTo>
                  <a:pt x="4115" y="447"/>
                </a:lnTo>
                <a:lnTo>
                  <a:pt x="4116" y="397"/>
                </a:lnTo>
                <a:lnTo>
                  <a:pt x="4117" y="549"/>
                </a:lnTo>
                <a:lnTo>
                  <a:pt x="4118" y="398"/>
                </a:lnTo>
                <a:lnTo>
                  <a:pt x="4118" y="348"/>
                </a:lnTo>
                <a:lnTo>
                  <a:pt x="4119" y="448"/>
                </a:lnTo>
                <a:lnTo>
                  <a:pt x="4120" y="448"/>
                </a:lnTo>
                <a:lnTo>
                  <a:pt x="4121" y="297"/>
                </a:lnTo>
                <a:lnTo>
                  <a:pt x="4121" y="298"/>
                </a:lnTo>
                <a:lnTo>
                  <a:pt x="4122" y="398"/>
                </a:lnTo>
                <a:lnTo>
                  <a:pt x="4123" y="298"/>
                </a:lnTo>
                <a:lnTo>
                  <a:pt x="4123" y="348"/>
                </a:lnTo>
                <a:lnTo>
                  <a:pt x="4124" y="348"/>
                </a:lnTo>
                <a:lnTo>
                  <a:pt x="4125" y="248"/>
                </a:lnTo>
                <a:lnTo>
                  <a:pt x="4126" y="349"/>
                </a:lnTo>
                <a:lnTo>
                  <a:pt x="4126" y="198"/>
                </a:lnTo>
                <a:lnTo>
                  <a:pt x="4127" y="299"/>
                </a:lnTo>
                <a:lnTo>
                  <a:pt x="4128" y="249"/>
                </a:lnTo>
                <a:lnTo>
                  <a:pt x="4129" y="299"/>
                </a:lnTo>
                <a:lnTo>
                  <a:pt x="4129" y="199"/>
                </a:lnTo>
                <a:lnTo>
                  <a:pt x="4130" y="249"/>
                </a:lnTo>
                <a:lnTo>
                  <a:pt x="4131" y="300"/>
                </a:lnTo>
                <a:lnTo>
                  <a:pt x="4132" y="199"/>
                </a:lnTo>
                <a:lnTo>
                  <a:pt x="4132" y="249"/>
                </a:lnTo>
                <a:lnTo>
                  <a:pt x="4133" y="200"/>
                </a:lnTo>
                <a:lnTo>
                  <a:pt x="4134" y="199"/>
                </a:lnTo>
                <a:lnTo>
                  <a:pt x="4135" y="149"/>
                </a:lnTo>
                <a:lnTo>
                  <a:pt x="4135" y="200"/>
                </a:lnTo>
                <a:lnTo>
                  <a:pt x="4136" y="200"/>
                </a:lnTo>
                <a:lnTo>
                  <a:pt x="4137" y="200"/>
                </a:lnTo>
                <a:lnTo>
                  <a:pt x="4137" y="200"/>
                </a:lnTo>
                <a:lnTo>
                  <a:pt x="4138" y="250"/>
                </a:lnTo>
                <a:lnTo>
                  <a:pt x="4139" y="250"/>
                </a:lnTo>
                <a:lnTo>
                  <a:pt x="4140" y="200"/>
                </a:lnTo>
                <a:lnTo>
                  <a:pt x="4140" y="201"/>
                </a:lnTo>
                <a:lnTo>
                  <a:pt x="4141" y="200"/>
                </a:lnTo>
                <a:lnTo>
                  <a:pt x="4142" y="200"/>
                </a:lnTo>
                <a:lnTo>
                  <a:pt x="4143" y="200"/>
                </a:lnTo>
                <a:lnTo>
                  <a:pt x="4143" y="200"/>
                </a:lnTo>
                <a:lnTo>
                  <a:pt x="4144" y="250"/>
                </a:lnTo>
                <a:lnTo>
                  <a:pt x="4145" y="250"/>
                </a:lnTo>
                <a:lnTo>
                  <a:pt x="4146" y="250"/>
                </a:lnTo>
                <a:lnTo>
                  <a:pt x="4146" y="200"/>
                </a:lnTo>
                <a:lnTo>
                  <a:pt x="4147" y="250"/>
                </a:lnTo>
                <a:lnTo>
                  <a:pt x="4148" y="250"/>
                </a:lnTo>
                <a:lnTo>
                  <a:pt x="4149" y="250"/>
                </a:lnTo>
                <a:lnTo>
                  <a:pt x="4149" y="300"/>
                </a:lnTo>
                <a:lnTo>
                  <a:pt x="4150" y="300"/>
                </a:lnTo>
                <a:lnTo>
                  <a:pt x="4151" y="249"/>
                </a:lnTo>
                <a:lnTo>
                  <a:pt x="4151" y="349"/>
                </a:lnTo>
                <a:lnTo>
                  <a:pt x="4152" y="299"/>
                </a:lnTo>
                <a:lnTo>
                  <a:pt x="4153" y="299"/>
                </a:lnTo>
                <a:lnTo>
                  <a:pt x="4154" y="348"/>
                </a:lnTo>
                <a:lnTo>
                  <a:pt x="4154" y="499"/>
                </a:lnTo>
                <a:lnTo>
                  <a:pt x="4155" y="348"/>
                </a:lnTo>
                <a:lnTo>
                  <a:pt x="4156" y="348"/>
                </a:lnTo>
                <a:lnTo>
                  <a:pt x="4157" y="499"/>
                </a:lnTo>
                <a:lnTo>
                  <a:pt x="4157" y="498"/>
                </a:lnTo>
                <a:lnTo>
                  <a:pt x="4158" y="398"/>
                </a:lnTo>
                <a:lnTo>
                  <a:pt x="4159" y="549"/>
                </a:lnTo>
                <a:lnTo>
                  <a:pt x="4160" y="498"/>
                </a:lnTo>
                <a:lnTo>
                  <a:pt x="4160" y="498"/>
                </a:lnTo>
                <a:lnTo>
                  <a:pt x="4161" y="498"/>
                </a:lnTo>
                <a:lnTo>
                  <a:pt x="4162" y="397"/>
                </a:lnTo>
                <a:lnTo>
                  <a:pt x="4163" y="447"/>
                </a:lnTo>
                <a:lnTo>
                  <a:pt x="4163" y="447"/>
                </a:lnTo>
                <a:lnTo>
                  <a:pt x="4164" y="447"/>
                </a:lnTo>
                <a:lnTo>
                  <a:pt x="4165" y="547"/>
                </a:lnTo>
                <a:lnTo>
                  <a:pt x="4165" y="497"/>
                </a:lnTo>
                <a:lnTo>
                  <a:pt x="4166" y="547"/>
                </a:lnTo>
                <a:lnTo>
                  <a:pt x="4167" y="547"/>
                </a:lnTo>
                <a:lnTo>
                  <a:pt x="4168" y="497"/>
                </a:lnTo>
                <a:lnTo>
                  <a:pt x="4168" y="497"/>
                </a:lnTo>
                <a:lnTo>
                  <a:pt x="4169" y="497"/>
                </a:lnTo>
                <a:lnTo>
                  <a:pt x="4170" y="497"/>
                </a:lnTo>
                <a:lnTo>
                  <a:pt x="4171" y="497"/>
                </a:lnTo>
                <a:lnTo>
                  <a:pt x="4171" y="497"/>
                </a:lnTo>
                <a:lnTo>
                  <a:pt x="4172" y="547"/>
                </a:lnTo>
                <a:lnTo>
                  <a:pt x="4173" y="497"/>
                </a:lnTo>
                <a:lnTo>
                  <a:pt x="4174" y="497"/>
                </a:lnTo>
                <a:lnTo>
                  <a:pt x="4174" y="547"/>
                </a:lnTo>
                <a:lnTo>
                  <a:pt x="4175" y="547"/>
                </a:lnTo>
                <a:lnTo>
                  <a:pt x="4176" y="447"/>
                </a:lnTo>
                <a:lnTo>
                  <a:pt x="4177" y="497"/>
                </a:lnTo>
                <a:lnTo>
                  <a:pt x="4177" y="497"/>
                </a:lnTo>
                <a:lnTo>
                  <a:pt x="4178" y="397"/>
                </a:lnTo>
                <a:lnTo>
                  <a:pt x="4179" y="397"/>
                </a:lnTo>
                <a:lnTo>
                  <a:pt x="4179" y="498"/>
                </a:lnTo>
                <a:lnTo>
                  <a:pt x="4180" y="447"/>
                </a:lnTo>
                <a:lnTo>
                  <a:pt x="4181" y="498"/>
                </a:lnTo>
                <a:lnTo>
                  <a:pt x="4182" y="397"/>
                </a:lnTo>
                <a:lnTo>
                  <a:pt x="4182" y="397"/>
                </a:lnTo>
                <a:lnTo>
                  <a:pt x="4183" y="447"/>
                </a:lnTo>
                <a:lnTo>
                  <a:pt x="4184" y="448"/>
                </a:lnTo>
                <a:lnTo>
                  <a:pt x="4185" y="448"/>
                </a:lnTo>
                <a:lnTo>
                  <a:pt x="4185" y="297"/>
                </a:lnTo>
                <a:lnTo>
                  <a:pt x="4186" y="348"/>
                </a:lnTo>
                <a:lnTo>
                  <a:pt x="4187" y="348"/>
                </a:lnTo>
                <a:lnTo>
                  <a:pt x="4188" y="348"/>
                </a:lnTo>
                <a:lnTo>
                  <a:pt x="4188" y="248"/>
                </a:lnTo>
                <a:lnTo>
                  <a:pt x="4189" y="298"/>
                </a:lnTo>
                <a:lnTo>
                  <a:pt x="4190" y="298"/>
                </a:lnTo>
                <a:lnTo>
                  <a:pt x="4191" y="348"/>
                </a:lnTo>
                <a:lnTo>
                  <a:pt x="4191" y="298"/>
                </a:lnTo>
                <a:lnTo>
                  <a:pt x="4192" y="348"/>
                </a:lnTo>
                <a:lnTo>
                  <a:pt x="4193" y="299"/>
                </a:lnTo>
                <a:lnTo>
                  <a:pt x="4193" y="249"/>
                </a:lnTo>
                <a:lnTo>
                  <a:pt x="4194" y="349"/>
                </a:lnTo>
                <a:lnTo>
                  <a:pt x="4195" y="249"/>
                </a:lnTo>
                <a:lnTo>
                  <a:pt x="4196" y="249"/>
                </a:lnTo>
                <a:lnTo>
                  <a:pt x="4196" y="199"/>
                </a:lnTo>
                <a:lnTo>
                  <a:pt x="4197" y="199"/>
                </a:lnTo>
                <a:lnTo>
                  <a:pt x="4198" y="199"/>
                </a:lnTo>
                <a:lnTo>
                  <a:pt x="4199" y="300"/>
                </a:lnTo>
                <a:lnTo>
                  <a:pt x="4199" y="249"/>
                </a:lnTo>
                <a:lnTo>
                  <a:pt x="4200" y="200"/>
                </a:lnTo>
                <a:lnTo>
                  <a:pt x="4201" y="200"/>
                </a:lnTo>
                <a:lnTo>
                  <a:pt x="4202" y="200"/>
                </a:lnTo>
                <a:lnTo>
                  <a:pt x="4202" y="200"/>
                </a:lnTo>
                <a:lnTo>
                  <a:pt x="4203" y="200"/>
                </a:lnTo>
                <a:lnTo>
                  <a:pt x="4204" y="149"/>
                </a:lnTo>
                <a:lnTo>
                  <a:pt x="4205" y="100"/>
                </a:lnTo>
                <a:lnTo>
                  <a:pt x="4205" y="201"/>
                </a:lnTo>
                <a:lnTo>
                  <a:pt x="4206" y="201"/>
                </a:lnTo>
                <a:lnTo>
                  <a:pt x="4207" y="150"/>
                </a:lnTo>
                <a:lnTo>
                  <a:pt x="4207" y="150"/>
                </a:lnTo>
                <a:lnTo>
                  <a:pt x="4208" y="201"/>
                </a:lnTo>
                <a:lnTo>
                  <a:pt x="4209" y="201"/>
                </a:lnTo>
                <a:lnTo>
                  <a:pt x="4210" y="201"/>
                </a:lnTo>
                <a:lnTo>
                  <a:pt x="4210" y="201"/>
                </a:lnTo>
                <a:lnTo>
                  <a:pt x="4211" y="150"/>
                </a:lnTo>
                <a:lnTo>
                  <a:pt x="4212" y="150"/>
                </a:lnTo>
                <a:lnTo>
                  <a:pt x="4213" y="300"/>
                </a:lnTo>
                <a:lnTo>
                  <a:pt x="4213" y="150"/>
                </a:lnTo>
                <a:lnTo>
                  <a:pt x="4214" y="250"/>
                </a:lnTo>
                <a:lnTo>
                  <a:pt x="4215" y="250"/>
                </a:lnTo>
                <a:lnTo>
                  <a:pt x="4216" y="250"/>
                </a:lnTo>
                <a:lnTo>
                  <a:pt x="4216" y="200"/>
                </a:lnTo>
                <a:lnTo>
                  <a:pt x="4217" y="249"/>
                </a:lnTo>
                <a:lnTo>
                  <a:pt x="4218" y="249"/>
                </a:lnTo>
                <a:lnTo>
                  <a:pt x="4219" y="300"/>
                </a:lnTo>
                <a:lnTo>
                  <a:pt x="4219" y="249"/>
                </a:lnTo>
                <a:lnTo>
                  <a:pt x="4220" y="300"/>
                </a:lnTo>
                <a:lnTo>
                  <a:pt x="4221" y="450"/>
                </a:lnTo>
                <a:lnTo>
                  <a:pt x="4221" y="299"/>
                </a:lnTo>
                <a:lnTo>
                  <a:pt x="4222" y="349"/>
                </a:lnTo>
                <a:lnTo>
                  <a:pt x="4223" y="299"/>
                </a:lnTo>
                <a:lnTo>
                  <a:pt x="4224" y="399"/>
                </a:lnTo>
                <a:lnTo>
                  <a:pt x="4224" y="348"/>
                </a:lnTo>
                <a:lnTo>
                  <a:pt x="4225" y="399"/>
                </a:lnTo>
                <a:lnTo>
                  <a:pt x="4226" y="398"/>
                </a:lnTo>
                <a:lnTo>
                  <a:pt x="4227" y="448"/>
                </a:lnTo>
                <a:lnTo>
                  <a:pt x="4227" y="398"/>
                </a:lnTo>
                <a:lnTo>
                  <a:pt x="4228" y="398"/>
                </a:lnTo>
                <a:lnTo>
                  <a:pt x="4229" y="398"/>
                </a:lnTo>
                <a:lnTo>
                  <a:pt x="4230" y="548"/>
                </a:lnTo>
                <a:lnTo>
                  <a:pt x="4230" y="447"/>
                </a:lnTo>
                <a:lnTo>
                  <a:pt x="4231" y="498"/>
                </a:lnTo>
                <a:lnTo>
                  <a:pt x="4232" y="447"/>
                </a:lnTo>
                <a:lnTo>
                  <a:pt x="4233" y="447"/>
                </a:lnTo>
                <a:lnTo>
                  <a:pt x="4233" y="397"/>
                </a:lnTo>
                <a:lnTo>
                  <a:pt x="4234" y="447"/>
                </a:lnTo>
                <a:lnTo>
                  <a:pt x="4235" y="447"/>
                </a:lnTo>
                <a:lnTo>
                  <a:pt x="4235" y="397"/>
                </a:lnTo>
                <a:lnTo>
                  <a:pt x="4236" y="397"/>
                </a:lnTo>
                <a:lnTo>
                  <a:pt x="4237" y="497"/>
                </a:lnTo>
                <a:lnTo>
                  <a:pt x="4238" y="397"/>
                </a:lnTo>
                <a:lnTo>
                  <a:pt x="4238" y="447"/>
                </a:lnTo>
                <a:lnTo>
                  <a:pt x="4239" y="447"/>
                </a:lnTo>
                <a:lnTo>
                  <a:pt x="4240" y="447"/>
                </a:lnTo>
                <a:lnTo>
                  <a:pt x="4241" y="447"/>
                </a:lnTo>
                <a:lnTo>
                  <a:pt x="4241" y="498"/>
                </a:lnTo>
                <a:lnTo>
                  <a:pt x="4242" y="498"/>
                </a:lnTo>
                <a:lnTo>
                  <a:pt x="4243" y="447"/>
                </a:lnTo>
                <a:lnTo>
                  <a:pt x="4244" y="447"/>
                </a:lnTo>
                <a:lnTo>
                  <a:pt x="4244" y="498"/>
                </a:lnTo>
                <a:lnTo>
                  <a:pt x="4245" y="498"/>
                </a:lnTo>
                <a:lnTo>
                  <a:pt x="4246" y="447"/>
                </a:lnTo>
                <a:lnTo>
                  <a:pt x="4247" y="447"/>
                </a:lnTo>
                <a:lnTo>
                  <a:pt x="4247" y="447"/>
                </a:lnTo>
                <a:lnTo>
                  <a:pt x="4248" y="397"/>
                </a:lnTo>
                <a:lnTo>
                  <a:pt x="4249" y="397"/>
                </a:lnTo>
                <a:lnTo>
                  <a:pt x="4249" y="447"/>
                </a:lnTo>
                <a:lnTo>
                  <a:pt x="4250" y="447"/>
                </a:lnTo>
                <a:lnTo>
                  <a:pt x="4251" y="348"/>
                </a:lnTo>
                <a:lnTo>
                  <a:pt x="4252" y="348"/>
                </a:lnTo>
                <a:lnTo>
                  <a:pt x="4252" y="297"/>
                </a:lnTo>
                <a:lnTo>
                  <a:pt x="4253" y="398"/>
                </a:lnTo>
                <a:lnTo>
                  <a:pt x="4254" y="348"/>
                </a:lnTo>
                <a:lnTo>
                  <a:pt x="4255" y="348"/>
                </a:lnTo>
                <a:lnTo>
                  <a:pt x="4255" y="348"/>
                </a:lnTo>
                <a:lnTo>
                  <a:pt x="4256" y="298"/>
                </a:lnTo>
                <a:lnTo>
                  <a:pt x="4257" y="298"/>
                </a:lnTo>
                <a:lnTo>
                  <a:pt x="4258" y="348"/>
                </a:lnTo>
                <a:lnTo>
                  <a:pt x="4258" y="348"/>
                </a:lnTo>
                <a:lnTo>
                  <a:pt x="4259" y="248"/>
                </a:lnTo>
                <a:lnTo>
                  <a:pt x="4260" y="348"/>
                </a:lnTo>
                <a:lnTo>
                  <a:pt x="4260" y="299"/>
                </a:lnTo>
                <a:lnTo>
                  <a:pt x="4261" y="198"/>
                </a:lnTo>
                <a:lnTo>
                  <a:pt x="4262" y="299"/>
                </a:lnTo>
                <a:lnTo>
                  <a:pt x="4263" y="299"/>
                </a:lnTo>
                <a:lnTo>
                  <a:pt x="4263" y="198"/>
                </a:lnTo>
                <a:lnTo>
                  <a:pt x="4264" y="149"/>
                </a:lnTo>
                <a:lnTo>
                  <a:pt x="4265" y="249"/>
                </a:lnTo>
                <a:lnTo>
                  <a:pt x="4266" y="249"/>
                </a:lnTo>
                <a:lnTo>
                  <a:pt x="4266" y="199"/>
                </a:lnTo>
                <a:lnTo>
                  <a:pt x="4267" y="200"/>
                </a:lnTo>
                <a:lnTo>
                  <a:pt x="4268" y="200"/>
                </a:lnTo>
                <a:lnTo>
                  <a:pt x="4269" y="200"/>
                </a:lnTo>
                <a:lnTo>
                  <a:pt x="4269" y="200"/>
                </a:lnTo>
                <a:lnTo>
                  <a:pt x="4270" y="149"/>
                </a:lnTo>
                <a:lnTo>
                  <a:pt x="4271" y="200"/>
                </a:lnTo>
                <a:lnTo>
                  <a:pt x="4272" y="150"/>
                </a:lnTo>
                <a:lnTo>
                  <a:pt x="4272" y="50"/>
                </a:lnTo>
                <a:lnTo>
                  <a:pt x="4273" y="150"/>
                </a:lnTo>
                <a:lnTo>
                  <a:pt x="4274" y="201"/>
                </a:lnTo>
                <a:lnTo>
                  <a:pt x="4274" y="201"/>
                </a:lnTo>
                <a:lnTo>
                  <a:pt x="4275" y="150"/>
                </a:lnTo>
                <a:lnTo>
                  <a:pt x="4276" y="150"/>
                </a:lnTo>
                <a:lnTo>
                  <a:pt x="4277" y="150"/>
                </a:lnTo>
                <a:lnTo>
                  <a:pt x="4277" y="201"/>
                </a:lnTo>
                <a:lnTo>
                  <a:pt x="4278" y="150"/>
                </a:lnTo>
                <a:lnTo>
                  <a:pt x="4279" y="201"/>
                </a:lnTo>
                <a:lnTo>
                  <a:pt x="4280" y="201"/>
                </a:lnTo>
                <a:lnTo>
                  <a:pt x="4280" y="201"/>
                </a:lnTo>
                <a:lnTo>
                  <a:pt x="4281" y="201"/>
                </a:lnTo>
                <a:lnTo>
                  <a:pt x="4282" y="150"/>
                </a:lnTo>
                <a:lnTo>
                  <a:pt x="4283" y="201"/>
                </a:lnTo>
                <a:lnTo>
                  <a:pt x="4283" y="200"/>
                </a:lnTo>
                <a:lnTo>
                  <a:pt x="4284" y="201"/>
                </a:lnTo>
                <a:lnTo>
                  <a:pt x="4285" y="300"/>
                </a:lnTo>
                <a:lnTo>
                  <a:pt x="4286" y="200"/>
                </a:lnTo>
                <a:lnTo>
                  <a:pt x="4286" y="200"/>
                </a:lnTo>
                <a:lnTo>
                  <a:pt x="4287" y="250"/>
                </a:lnTo>
                <a:lnTo>
                  <a:pt x="4288" y="249"/>
                </a:lnTo>
                <a:lnTo>
                  <a:pt x="4288" y="249"/>
                </a:lnTo>
                <a:lnTo>
                  <a:pt x="4289" y="300"/>
                </a:lnTo>
                <a:lnTo>
                  <a:pt x="4290" y="349"/>
                </a:lnTo>
                <a:lnTo>
                  <a:pt x="4291" y="300"/>
                </a:lnTo>
                <a:lnTo>
                  <a:pt x="4291" y="299"/>
                </a:lnTo>
                <a:lnTo>
                  <a:pt x="4292" y="349"/>
                </a:lnTo>
                <a:lnTo>
                  <a:pt x="4293" y="449"/>
                </a:lnTo>
                <a:lnTo>
                  <a:pt x="4294" y="399"/>
                </a:lnTo>
                <a:lnTo>
                  <a:pt x="4294" y="348"/>
                </a:lnTo>
                <a:lnTo>
                  <a:pt x="4295" y="449"/>
                </a:lnTo>
                <a:lnTo>
                  <a:pt x="4296" y="348"/>
                </a:lnTo>
                <a:lnTo>
                  <a:pt x="4297" y="498"/>
                </a:lnTo>
                <a:lnTo>
                  <a:pt x="4297" y="398"/>
                </a:lnTo>
                <a:lnTo>
                  <a:pt x="4298" y="398"/>
                </a:lnTo>
                <a:lnTo>
                  <a:pt x="4299" y="398"/>
                </a:lnTo>
                <a:lnTo>
                  <a:pt x="4300" y="498"/>
                </a:lnTo>
                <a:lnTo>
                  <a:pt x="4300" y="398"/>
                </a:lnTo>
                <a:lnTo>
                  <a:pt x="4301" y="498"/>
                </a:lnTo>
                <a:lnTo>
                  <a:pt x="4302" y="447"/>
                </a:lnTo>
                <a:lnTo>
                  <a:pt x="4302" y="447"/>
                </a:lnTo>
                <a:lnTo>
                  <a:pt x="4303" y="397"/>
                </a:lnTo>
                <a:lnTo>
                  <a:pt x="4304" y="447"/>
                </a:lnTo>
                <a:lnTo>
                  <a:pt x="4305" y="447"/>
                </a:lnTo>
                <a:lnTo>
                  <a:pt x="4305" y="447"/>
                </a:lnTo>
                <a:lnTo>
                  <a:pt x="4306" y="498"/>
                </a:lnTo>
                <a:lnTo>
                  <a:pt x="4307" y="447"/>
                </a:lnTo>
                <a:lnTo>
                  <a:pt x="4308" y="447"/>
                </a:lnTo>
                <a:lnTo>
                  <a:pt x="4308" y="447"/>
                </a:lnTo>
                <a:lnTo>
                  <a:pt x="4309" y="447"/>
                </a:lnTo>
                <a:lnTo>
                  <a:pt x="4310" y="498"/>
                </a:lnTo>
                <a:lnTo>
                  <a:pt x="4311" y="397"/>
                </a:lnTo>
                <a:lnTo>
                  <a:pt x="4311" y="397"/>
                </a:lnTo>
                <a:lnTo>
                  <a:pt x="4312" y="447"/>
                </a:lnTo>
                <a:lnTo>
                  <a:pt x="4313" y="397"/>
                </a:lnTo>
                <a:lnTo>
                  <a:pt x="4314" y="498"/>
                </a:lnTo>
                <a:lnTo>
                  <a:pt x="4314" y="498"/>
                </a:lnTo>
                <a:lnTo>
                  <a:pt x="4315" y="397"/>
                </a:lnTo>
                <a:lnTo>
                  <a:pt x="4316" y="447"/>
                </a:lnTo>
                <a:lnTo>
                  <a:pt x="4316" y="447"/>
                </a:lnTo>
                <a:lnTo>
                  <a:pt x="4317" y="447"/>
                </a:lnTo>
                <a:lnTo>
                  <a:pt x="4318" y="348"/>
                </a:lnTo>
                <a:lnTo>
                  <a:pt x="4319" y="447"/>
                </a:lnTo>
                <a:lnTo>
                  <a:pt x="4319" y="448"/>
                </a:lnTo>
                <a:lnTo>
                  <a:pt x="4320" y="348"/>
                </a:lnTo>
                <a:lnTo>
                  <a:pt x="4321" y="348"/>
                </a:lnTo>
                <a:lnTo>
                  <a:pt x="4322" y="448"/>
                </a:lnTo>
                <a:lnTo>
                  <a:pt x="4322" y="398"/>
                </a:lnTo>
                <a:lnTo>
                  <a:pt x="4323" y="297"/>
                </a:lnTo>
                <a:lnTo>
                  <a:pt x="4324" y="348"/>
                </a:lnTo>
                <a:lnTo>
                  <a:pt x="4325" y="248"/>
                </a:lnTo>
                <a:lnTo>
                  <a:pt x="4325" y="348"/>
                </a:lnTo>
                <a:lnTo>
                  <a:pt x="4326" y="348"/>
                </a:lnTo>
                <a:lnTo>
                  <a:pt x="4327" y="348"/>
                </a:lnTo>
                <a:lnTo>
                  <a:pt x="4328" y="298"/>
                </a:lnTo>
                <a:lnTo>
                  <a:pt x="4328" y="399"/>
                </a:lnTo>
                <a:lnTo>
                  <a:pt x="4329" y="299"/>
                </a:lnTo>
                <a:lnTo>
                  <a:pt x="4330" y="299"/>
                </a:lnTo>
                <a:lnTo>
                  <a:pt x="4330" y="299"/>
                </a:lnTo>
                <a:lnTo>
                  <a:pt x="4331" y="299"/>
                </a:lnTo>
                <a:lnTo>
                  <a:pt x="4332" y="198"/>
                </a:lnTo>
                <a:lnTo>
                  <a:pt x="4333" y="249"/>
                </a:lnTo>
                <a:lnTo>
                  <a:pt x="4333" y="199"/>
                </a:lnTo>
                <a:lnTo>
                  <a:pt x="4334" y="199"/>
                </a:lnTo>
                <a:lnTo>
                  <a:pt x="4335" y="249"/>
                </a:lnTo>
                <a:lnTo>
                  <a:pt x="4336" y="200"/>
                </a:lnTo>
                <a:lnTo>
                  <a:pt x="4336" y="149"/>
                </a:lnTo>
                <a:lnTo>
                  <a:pt x="4337" y="200"/>
                </a:lnTo>
                <a:lnTo>
                  <a:pt x="4338" y="200"/>
                </a:lnTo>
                <a:lnTo>
                  <a:pt x="4339" y="200"/>
                </a:lnTo>
                <a:lnTo>
                  <a:pt x="4339" y="150"/>
                </a:lnTo>
                <a:lnTo>
                  <a:pt x="4340" y="201"/>
                </a:lnTo>
                <a:lnTo>
                  <a:pt x="4341" y="201"/>
                </a:lnTo>
                <a:lnTo>
                  <a:pt x="4342" y="201"/>
                </a:lnTo>
                <a:lnTo>
                  <a:pt x="4342" y="201"/>
                </a:lnTo>
                <a:lnTo>
                  <a:pt x="4343" y="150"/>
                </a:lnTo>
                <a:lnTo>
                  <a:pt x="4344" y="251"/>
                </a:lnTo>
                <a:lnTo>
                  <a:pt x="4344" y="150"/>
                </a:lnTo>
                <a:lnTo>
                  <a:pt x="4345" y="201"/>
                </a:lnTo>
                <a:lnTo>
                  <a:pt x="4346" y="150"/>
                </a:lnTo>
                <a:lnTo>
                  <a:pt x="4347" y="150"/>
                </a:lnTo>
                <a:lnTo>
                  <a:pt x="4347" y="150"/>
                </a:lnTo>
                <a:lnTo>
                  <a:pt x="4348" y="301"/>
                </a:lnTo>
                <a:lnTo>
                  <a:pt x="4349" y="201"/>
                </a:lnTo>
                <a:lnTo>
                  <a:pt x="4350" y="201"/>
                </a:lnTo>
                <a:lnTo>
                  <a:pt x="4350" y="201"/>
                </a:lnTo>
                <a:lnTo>
                  <a:pt x="4351" y="301"/>
                </a:lnTo>
                <a:lnTo>
                  <a:pt x="4352" y="150"/>
                </a:lnTo>
                <a:lnTo>
                  <a:pt x="4353" y="201"/>
                </a:lnTo>
                <a:lnTo>
                  <a:pt x="4353" y="200"/>
                </a:lnTo>
                <a:lnTo>
                  <a:pt x="4354" y="250"/>
                </a:lnTo>
                <a:lnTo>
                  <a:pt x="4355" y="200"/>
                </a:lnTo>
                <a:lnTo>
                  <a:pt x="4356" y="250"/>
                </a:lnTo>
                <a:lnTo>
                  <a:pt x="4356" y="300"/>
                </a:lnTo>
                <a:lnTo>
                  <a:pt x="4357" y="300"/>
                </a:lnTo>
                <a:lnTo>
                  <a:pt x="4358" y="300"/>
                </a:lnTo>
                <a:lnTo>
                  <a:pt x="4358" y="349"/>
                </a:lnTo>
                <a:lnTo>
                  <a:pt x="4359" y="299"/>
                </a:lnTo>
                <a:lnTo>
                  <a:pt x="4360" y="299"/>
                </a:lnTo>
                <a:lnTo>
                  <a:pt x="4361" y="450"/>
                </a:lnTo>
                <a:lnTo>
                  <a:pt x="4361" y="299"/>
                </a:lnTo>
                <a:lnTo>
                  <a:pt x="4362" y="399"/>
                </a:lnTo>
                <a:lnTo>
                  <a:pt x="4363" y="399"/>
                </a:lnTo>
                <a:lnTo>
                  <a:pt x="4364" y="499"/>
                </a:lnTo>
                <a:lnTo>
                  <a:pt x="4364" y="348"/>
                </a:lnTo>
                <a:lnTo>
                  <a:pt x="4365" y="498"/>
                </a:lnTo>
                <a:lnTo>
                  <a:pt x="4366" y="398"/>
                </a:lnTo>
                <a:lnTo>
                  <a:pt x="4367" y="398"/>
                </a:lnTo>
                <a:lnTo>
                  <a:pt x="4367" y="398"/>
                </a:lnTo>
                <a:lnTo>
                  <a:pt x="4368" y="398"/>
                </a:lnTo>
                <a:lnTo>
                  <a:pt x="4369" y="398"/>
                </a:lnTo>
                <a:lnTo>
                  <a:pt x="4370" y="498"/>
                </a:lnTo>
                <a:lnTo>
                  <a:pt x="4370" y="447"/>
                </a:lnTo>
                <a:lnTo>
                  <a:pt x="4371" y="498"/>
                </a:lnTo>
                <a:lnTo>
                  <a:pt x="4372" y="397"/>
                </a:lnTo>
                <a:lnTo>
                  <a:pt x="4372" y="447"/>
                </a:lnTo>
                <a:lnTo>
                  <a:pt x="4373" y="548"/>
                </a:lnTo>
                <a:lnTo>
                  <a:pt x="4374" y="447"/>
                </a:lnTo>
                <a:lnTo>
                  <a:pt x="4375" y="447"/>
                </a:lnTo>
                <a:lnTo>
                  <a:pt x="4375" y="447"/>
                </a:lnTo>
                <a:lnTo>
                  <a:pt x="4376" y="397"/>
                </a:lnTo>
                <a:lnTo>
                  <a:pt x="4377" y="447"/>
                </a:lnTo>
                <a:lnTo>
                  <a:pt x="4378" y="397"/>
                </a:lnTo>
                <a:lnTo>
                  <a:pt x="4378" y="498"/>
                </a:lnTo>
                <a:lnTo>
                  <a:pt x="4379" y="447"/>
                </a:lnTo>
                <a:lnTo>
                  <a:pt x="4380" y="447"/>
                </a:lnTo>
                <a:lnTo>
                  <a:pt x="4381" y="397"/>
                </a:lnTo>
                <a:lnTo>
                  <a:pt x="4381" y="447"/>
                </a:lnTo>
                <a:lnTo>
                  <a:pt x="4382" y="447"/>
                </a:lnTo>
                <a:lnTo>
                  <a:pt x="4383" y="397"/>
                </a:lnTo>
                <a:lnTo>
                  <a:pt x="4384" y="297"/>
                </a:lnTo>
                <a:lnTo>
                  <a:pt x="4384" y="448"/>
                </a:lnTo>
                <a:lnTo>
                  <a:pt x="4385" y="348"/>
                </a:lnTo>
                <a:lnTo>
                  <a:pt x="4386" y="398"/>
                </a:lnTo>
                <a:lnTo>
                  <a:pt x="4386" y="398"/>
                </a:lnTo>
                <a:lnTo>
                  <a:pt x="4387" y="297"/>
                </a:lnTo>
                <a:lnTo>
                  <a:pt x="4388" y="448"/>
                </a:lnTo>
                <a:lnTo>
                  <a:pt x="4389" y="298"/>
                </a:lnTo>
                <a:lnTo>
                  <a:pt x="4389" y="298"/>
                </a:lnTo>
                <a:lnTo>
                  <a:pt x="4390" y="348"/>
                </a:lnTo>
                <a:lnTo>
                  <a:pt x="4391" y="348"/>
                </a:lnTo>
                <a:lnTo>
                  <a:pt x="4392" y="298"/>
                </a:lnTo>
                <a:lnTo>
                  <a:pt x="4392" y="348"/>
                </a:lnTo>
                <a:lnTo>
                  <a:pt x="4393" y="298"/>
                </a:lnTo>
                <a:lnTo>
                  <a:pt x="4394" y="249"/>
                </a:lnTo>
                <a:lnTo>
                  <a:pt x="4395" y="299"/>
                </a:lnTo>
                <a:lnTo>
                  <a:pt x="4395" y="299"/>
                </a:lnTo>
                <a:lnTo>
                  <a:pt x="4396" y="249"/>
                </a:lnTo>
                <a:lnTo>
                  <a:pt x="4397" y="249"/>
                </a:lnTo>
                <a:lnTo>
                  <a:pt x="4398" y="249"/>
                </a:lnTo>
                <a:lnTo>
                  <a:pt x="4398" y="300"/>
                </a:lnTo>
                <a:lnTo>
                  <a:pt x="4399" y="199"/>
                </a:lnTo>
                <a:lnTo>
                  <a:pt x="4400" y="249"/>
                </a:lnTo>
                <a:lnTo>
                  <a:pt x="4400" y="249"/>
                </a:lnTo>
                <a:lnTo>
                  <a:pt x="4401" y="199"/>
                </a:lnTo>
                <a:lnTo>
                  <a:pt x="4402" y="200"/>
                </a:lnTo>
                <a:lnTo>
                  <a:pt x="4403" y="200"/>
                </a:lnTo>
                <a:lnTo>
                  <a:pt x="4403" y="351"/>
                </a:lnTo>
                <a:lnTo>
                  <a:pt x="4404" y="149"/>
                </a:lnTo>
                <a:lnTo>
                  <a:pt x="4405" y="200"/>
                </a:lnTo>
                <a:lnTo>
                  <a:pt x="4406" y="200"/>
                </a:lnTo>
                <a:lnTo>
                  <a:pt x="4406" y="200"/>
                </a:lnTo>
                <a:lnTo>
                  <a:pt x="4407" y="201"/>
                </a:lnTo>
                <a:lnTo>
                  <a:pt x="4408" y="150"/>
                </a:lnTo>
                <a:lnTo>
                  <a:pt x="4409" y="201"/>
                </a:lnTo>
                <a:lnTo>
                  <a:pt x="4409" y="150"/>
                </a:lnTo>
                <a:lnTo>
                  <a:pt x="4410" y="150"/>
                </a:lnTo>
                <a:lnTo>
                  <a:pt x="4411" y="201"/>
                </a:lnTo>
                <a:lnTo>
                  <a:pt x="4412" y="151"/>
                </a:lnTo>
                <a:lnTo>
                  <a:pt x="4412" y="101"/>
                </a:lnTo>
                <a:lnTo>
                  <a:pt x="4413" y="101"/>
                </a:lnTo>
                <a:lnTo>
                  <a:pt x="4414" y="150"/>
                </a:lnTo>
                <a:lnTo>
                  <a:pt x="4414" y="151"/>
                </a:lnTo>
                <a:lnTo>
                  <a:pt x="4415" y="151"/>
                </a:lnTo>
                <a:lnTo>
                  <a:pt x="4416" y="101"/>
                </a:lnTo>
                <a:lnTo>
                  <a:pt x="4417" y="101"/>
                </a:lnTo>
                <a:lnTo>
                  <a:pt x="4417" y="150"/>
                </a:lnTo>
                <a:lnTo>
                  <a:pt x="4418" y="150"/>
                </a:lnTo>
                <a:lnTo>
                  <a:pt x="4419" y="301"/>
                </a:lnTo>
                <a:lnTo>
                  <a:pt x="4420" y="150"/>
                </a:lnTo>
                <a:lnTo>
                  <a:pt x="4420" y="150"/>
                </a:lnTo>
                <a:lnTo>
                  <a:pt x="4421" y="301"/>
                </a:lnTo>
                <a:lnTo>
                  <a:pt x="4422" y="150"/>
                </a:lnTo>
                <a:lnTo>
                  <a:pt x="4423" y="201"/>
                </a:lnTo>
                <a:lnTo>
                  <a:pt x="4423" y="300"/>
                </a:lnTo>
                <a:lnTo>
                  <a:pt x="4424" y="200"/>
                </a:lnTo>
                <a:lnTo>
                  <a:pt x="4425" y="250"/>
                </a:lnTo>
                <a:lnTo>
                  <a:pt x="4426" y="249"/>
                </a:lnTo>
                <a:lnTo>
                  <a:pt x="4426" y="350"/>
                </a:lnTo>
                <a:lnTo>
                  <a:pt x="4427" y="300"/>
                </a:lnTo>
                <a:lnTo>
                  <a:pt x="4428" y="300"/>
                </a:lnTo>
                <a:lnTo>
                  <a:pt x="4428" y="299"/>
                </a:lnTo>
                <a:lnTo>
                  <a:pt x="4429" y="349"/>
                </a:lnTo>
                <a:lnTo>
                  <a:pt x="4430" y="299"/>
                </a:lnTo>
                <a:lnTo>
                  <a:pt x="4431" y="299"/>
                </a:lnTo>
                <a:lnTo>
                  <a:pt x="4431" y="399"/>
                </a:lnTo>
                <a:lnTo>
                  <a:pt x="4432" y="499"/>
                </a:lnTo>
                <a:lnTo>
                  <a:pt x="4433" y="399"/>
                </a:lnTo>
                <a:lnTo>
                  <a:pt x="4434" y="449"/>
                </a:lnTo>
                <a:lnTo>
                  <a:pt x="4434" y="398"/>
                </a:lnTo>
                <a:lnTo>
                  <a:pt x="4435" y="398"/>
                </a:lnTo>
                <a:lnTo>
                  <a:pt x="4436" y="549"/>
                </a:lnTo>
                <a:lnTo>
                  <a:pt x="4437" y="398"/>
                </a:lnTo>
                <a:lnTo>
                  <a:pt x="4437" y="398"/>
                </a:lnTo>
                <a:lnTo>
                  <a:pt x="4438" y="498"/>
                </a:lnTo>
                <a:lnTo>
                  <a:pt x="4439" y="498"/>
                </a:lnTo>
                <a:lnTo>
                  <a:pt x="4440" y="447"/>
                </a:lnTo>
                <a:lnTo>
                  <a:pt x="4440" y="447"/>
                </a:lnTo>
                <a:lnTo>
                  <a:pt x="4441" y="447"/>
                </a:lnTo>
                <a:lnTo>
                  <a:pt x="4442" y="447"/>
                </a:lnTo>
                <a:lnTo>
                  <a:pt x="4442" y="397"/>
                </a:lnTo>
                <a:lnTo>
                  <a:pt x="4443" y="498"/>
                </a:lnTo>
                <a:lnTo>
                  <a:pt x="4444" y="447"/>
                </a:lnTo>
                <a:lnTo>
                  <a:pt x="4445" y="447"/>
                </a:lnTo>
                <a:lnTo>
                  <a:pt x="4445" y="447"/>
                </a:lnTo>
                <a:lnTo>
                  <a:pt x="4446" y="498"/>
                </a:lnTo>
                <a:lnTo>
                  <a:pt x="4447" y="447"/>
                </a:lnTo>
                <a:lnTo>
                  <a:pt x="4448" y="397"/>
                </a:lnTo>
                <a:lnTo>
                  <a:pt x="4448" y="397"/>
                </a:lnTo>
                <a:lnTo>
                  <a:pt x="4449" y="447"/>
                </a:lnTo>
                <a:lnTo>
                  <a:pt x="4450" y="498"/>
                </a:lnTo>
                <a:lnTo>
                  <a:pt x="4451" y="498"/>
                </a:lnTo>
                <a:lnTo>
                  <a:pt x="4451" y="448"/>
                </a:lnTo>
                <a:lnTo>
                  <a:pt x="4452" y="447"/>
                </a:lnTo>
                <a:lnTo>
                  <a:pt x="4453" y="448"/>
                </a:lnTo>
                <a:lnTo>
                  <a:pt x="4454" y="398"/>
                </a:lnTo>
                <a:lnTo>
                  <a:pt x="4454" y="348"/>
                </a:lnTo>
                <a:lnTo>
                  <a:pt x="4455" y="448"/>
                </a:lnTo>
                <a:lnTo>
                  <a:pt x="4456" y="448"/>
                </a:lnTo>
                <a:lnTo>
                  <a:pt x="4456" y="398"/>
                </a:lnTo>
                <a:lnTo>
                  <a:pt x="4457" y="348"/>
                </a:lnTo>
                <a:lnTo>
                  <a:pt x="4458" y="248"/>
                </a:lnTo>
                <a:lnTo>
                  <a:pt x="4459" y="298"/>
                </a:lnTo>
                <a:lnTo>
                  <a:pt x="4459" y="298"/>
                </a:lnTo>
                <a:lnTo>
                  <a:pt x="4460" y="348"/>
                </a:lnTo>
                <a:lnTo>
                  <a:pt x="4461" y="298"/>
                </a:lnTo>
                <a:lnTo>
                  <a:pt x="4462" y="348"/>
                </a:lnTo>
                <a:lnTo>
                  <a:pt x="4462" y="249"/>
                </a:lnTo>
                <a:lnTo>
                  <a:pt x="4463" y="299"/>
                </a:lnTo>
                <a:lnTo>
                  <a:pt x="4464" y="299"/>
                </a:lnTo>
                <a:lnTo>
                  <a:pt x="4465" y="299"/>
                </a:lnTo>
                <a:lnTo>
                  <a:pt x="4465" y="399"/>
                </a:lnTo>
                <a:lnTo>
                  <a:pt x="4466" y="249"/>
                </a:lnTo>
                <a:lnTo>
                  <a:pt x="4467" y="249"/>
                </a:lnTo>
                <a:lnTo>
                  <a:pt x="4468" y="249"/>
                </a:lnTo>
                <a:lnTo>
                  <a:pt x="4468" y="350"/>
                </a:lnTo>
                <a:lnTo>
                  <a:pt x="4469" y="249"/>
                </a:lnTo>
                <a:lnTo>
                  <a:pt x="4470" y="300"/>
                </a:lnTo>
                <a:lnTo>
                  <a:pt x="4470" y="200"/>
                </a:lnTo>
                <a:lnTo>
                  <a:pt x="4471" y="250"/>
                </a:lnTo>
                <a:lnTo>
                  <a:pt x="4472" y="250"/>
                </a:lnTo>
                <a:lnTo>
                  <a:pt x="4473" y="200"/>
                </a:lnTo>
                <a:lnTo>
                  <a:pt x="4473" y="300"/>
                </a:lnTo>
                <a:lnTo>
                  <a:pt x="4474" y="150"/>
                </a:lnTo>
                <a:lnTo>
                  <a:pt x="4475" y="150"/>
                </a:lnTo>
                <a:lnTo>
                  <a:pt x="4476" y="201"/>
                </a:lnTo>
                <a:lnTo>
                  <a:pt x="4476" y="201"/>
                </a:lnTo>
                <a:lnTo>
                  <a:pt x="4477" y="201"/>
                </a:lnTo>
                <a:lnTo>
                  <a:pt x="4478" y="150"/>
                </a:lnTo>
                <a:lnTo>
                  <a:pt x="4479" y="201"/>
                </a:lnTo>
                <a:lnTo>
                  <a:pt x="4479" y="201"/>
                </a:lnTo>
                <a:lnTo>
                  <a:pt x="4480" y="150"/>
                </a:lnTo>
                <a:lnTo>
                  <a:pt x="4481" y="101"/>
                </a:lnTo>
                <a:lnTo>
                  <a:pt x="4482" y="151"/>
                </a:lnTo>
                <a:lnTo>
                  <a:pt x="4482" y="151"/>
                </a:lnTo>
                <a:lnTo>
                  <a:pt x="4483" y="151"/>
                </a:lnTo>
                <a:lnTo>
                  <a:pt x="4484" y="151"/>
                </a:lnTo>
                <a:lnTo>
                  <a:pt x="4484" y="151"/>
                </a:lnTo>
                <a:lnTo>
                  <a:pt x="4485" y="101"/>
                </a:lnTo>
                <a:lnTo>
                  <a:pt x="4486" y="251"/>
                </a:lnTo>
                <a:lnTo>
                  <a:pt x="4487" y="150"/>
                </a:lnTo>
                <a:lnTo>
                  <a:pt x="4487" y="201"/>
                </a:lnTo>
                <a:lnTo>
                  <a:pt x="4488" y="150"/>
                </a:lnTo>
                <a:lnTo>
                  <a:pt x="4489" y="201"/>
                </a:lnTo>
                <a:lnTo>
                  <a:pt x="4490" y="200"/>
                </a:lnTo>
                <a:lnTo>
                  <a:pt x="4490" y="300"/>
                </a:lnTo>
                <a:lnTo>
                  <a:pt x="4491" y="200"/>
                </a:lnTo>
                <a:lnTo>
                  <a:pt x="4492" y="200"/>
                </a:lnTo>
                <a:lnTo>
                  <a:pt x="4493" y="200"/>
                </a:lnTo>
                <a:lnTo>
                  <a:pt x="4493" y="300"/>
                </a:lnTo>
                <a:lnTo>
                  <a:pt x="4494" y="249"/>
                </a:lnTo>
                <a:lnTo>
                  <a:pt x="4495" y="400"/>
                </a:lnTo>
                <a:lnTo>
                  <a:pt x="4496" y="300"/>
                </a:lnTo>
                <a:lnTo>
                  <a:pt x="4496" y="450"/>
                </a:lnTo>
                <a:lnTo>
                  <a:pt x="4497" y="349"/>
                </a:lnTo>
                <a:lnTo>
                  <a:pt x="4498" y="349"/>
                </a:lnTo>
                <a:lnTo>
                  <a:pt x="4498" y="349"/>
                </a:lnTo>
                <a:lnTo>
                  <a:pt x="4499" y="499"/>
                </a:lnTo>
                <a:lnTo>
                  <a:pt x="4500" y="499"/>
                </a:lnTo>
                <a:lnTo>
                  <a:pt x="4501" y="399"/>
                </a:lnTo>
                <a:lnTo>
                  <a:pt x="4501" y="348"/>
                </a:lnTo>
                <a:lnTo>
                  <a:pt x="4502" y="399"/>
                </a:lnTo>
                <a:lnTo>
                  <a:pt x="4503" y="499"/>
                </a:lnTo>
                <a:lnTo>
                  <a:pt x="4504" y="498"/>
                </a:lnTo>
                <a:lnTo>
                  <a:pt x="4504" y="398"/>
                </a:lnTo>
                <a:lnTo>
                  <a:pt x="4505" y="448"/>
                </a:lnTo>
                <a:lnTo>
                  <a:pt x="4506" y="448"/>
                </a:lnTo>
                <a:lnTo>
                  <a:pt x="4507" y="448"/>
                </a:lnTo>
                <a:lnTo>
                  <a:pt x="4507" y="448"/>
                </a:lnTo>
                <a:lnTo>
                  <a:pt x="4508" y="548"/>
                </a:lnTo>
                <a:lnTo>
                  <a:pt x="4509" y="548"/>
                </a:lnTo>
                <a:lnTo>
                  <a:pt x="4510" y="498"/>
                </a:lnTo>
                <a:lnTo>
                  <a:pt x="4510" y="598"/>
                </a:lnTo>
                <a:lnTo>
                  <a:pt x="4511" y="447"/>
                </a:lnTo>
                <a:lnTo>
                  <a:pt x="4512" y="447"/>
                </a:lnTo>
                <a:lnTo>
                  <a:pt x="4512" y="447"/>
                </a:lnTo>
                <a:lnTo>
                  <a:pt x="4513" y="498"/>
                </a:lnTo>
                <a:lnTo>
                  <a:pt x="4514" y="548"/>
                </a:lnTo>
                <a:lnTo>
                  <a:pt x="4515" y="447"/>
                </a:lnTo>
                <a:lnTo>
                  <a:pt x="4515" y="498"/>
                </a:lnTo>
                <a:lnTo>
                  <a:pt x="4516" y="447"/>
                </a:lnTo>
                <a:lnTo>
                  <a:pt x="4517" y="498"/>
                </a:lnTo>
                <a:lnTo>
                  <a:pt x="4518" y="498"/>
                </a:lnTo>
                <a:lnTo>
                  <a:pt x="4518" y="447"/>
                </a:lnTo>
                <a:lnTo>
                  <a:pt x="4519" y="447"/>
                </a:lnTo>
                <a:lnTo>
                  <a:pt x="4520" y="498"/>
                </a:lnTo>
                <a:lnTo>
                  <a:pt x="4521" y="397"/>
                </a:lnTo>
                <a:lnTo>
                  <a:pt x="4521" y="498"/>
                </a:lnTo>
                <a:lnTo>
                  <a:pt x="4522" y="498"/>
                </a:lnTo>
                <a:lnTo>
                  <a:pt x="4523" y="397"/>
                </a:lnTo>
                <a:lnTo>
                  <a:pt x="4524" y="398"/>
                </a:lnTo>
                <a:lnTo>
                  <a:pt x="4524" y="398"/>
                </a:lnTo>
                <a:lnTo>
                  <a:pt x="4525" y="348"/>
                </a:lnTo>
                <a:lnTo>
                  <a:pt x="4526" y="398"/>
                </a:lnTo>
                <a:lnTo>
                  <a:pt x="4526" y="398"/>
                </a:lnTo>
                <a:lnTo>
                  <a:pt x="4527" y="297"/>
                </a:lnTo>
                <a:lnTo>
                  <a:pt x="4528" y="298"/>
                </a:lnTo>
                <a:lnTo>
                  <a:pt x="4529" y="448"/>
                </a:lnTo>
                <a:lnTo>
                  <a:pt x="4529" y="348"/>
                </a:lnTo>
                <a:lnTo>
                  <a:pt x="4530" y="248"/>
                </a:lnTo>
                <a:lnTo>
                  <a:pt x="4531" y="348"/>
                </a:lnTo>
                <a:lnTo>
                  <a:pt x="4532" y="248"/>
                </a:lnTo>
                <a:lnTo>
                  <a:pt x="4532" y="299"/>
                </a:lnTo>
                <a:lnTo>
                  <a:pt x="4533" y="299"/>
                </a:lnTo>
                <a:lnTo>
                  <a:pt x="4534" y="249"/>
                </a:lnTo>
                <a:lnTo>
                  <a:pt x="4535" y="349"/>
                </a:lnTo>
                <a:lnTo>
                  <a:pt x="4535" y="299"/>
                </a:lnTo>
                <a:lnTo>
                  <a:pt x="4536" y="249"/>
                </a:lnTo>
                <a:lnTo>
                  <a:pt x="4537" y="249"/>
                </a:lnTo>
                <a:lnTo>
                  <a:pt x="4538" y="300"/>
                </a:lnTo>
                <a:lnTo>
                  <a:pt x="4538" y="249"/>
                </a:lnTo>
                <a:lnTo>
                  <a:pt x="4539" y="249"/>
                </a:lnTo>
                <a:lnTo>
                  <a:pt x="4540" y="300"/>
                </a:lnTo>
                <a:lnTo>
                  <a:pt x="4540" y="250"/>
                </a:lnTo>
                <a:lnTo>
                  <a:pt x="4541" y="200"/>
                </a:lnTo>
                <a:lnTo>
                  <a:pt x="4542" y="200"/>
                </a:lnTo>
                <a:lnTo>
                  <a:pt x="4543" y="250"/>
                </a:lnTo>
                <a:lnTo>
                  <a:pt x="4543" y="201"/>
                </a:lnTo>
                <a:lnTo>
                  <a:pt x="4544" y="251"/>
                </a:lnTo>
                <a:lnTo>
                  <a:pt x="4545" y="201"/>
                </a:lnTo>
                <a:lnTo>
                  <a:pt x="4546" y="150"/>
                </a:lnTo>
                <a:lnTo>
                  <a:pt x="4546" y="201"/>
                </a:lnTo>
                <a:lnTo>
                  <a:pt x="4547" y="201"/>
                </a:lnTo>
                <a:lnTo>
                  <a:pt x="4548" y="201"/>
                </a:lnTo>
                <a:lnTo>
                  <a:pt x="4549" y="251"/>
                </a:lnTo>
                <a:lnTo>
                  <a:pt x="4549" y="150"/>
                </a:lnTo>
                <a:lnTo>
                  <a:pt x="4550" y="150"/>
                </a:lnTo>
                <a:lnTo>
                  <a:pt x="4551" y="150"/>
                </a:lnTo>
                <a:lnTo>
                  <a:pt x="4552" y="201"/>
                </a:lnTo>
                <a:lnTo>
                  <a:pt x="4552" y="201"/>
                </a:lnTo>
                <a:lnTo>
                  <a:pt x="4553" y="150"/>
                </a:lnTo>
                <a:lnTo>
                  <a:pt x="4554" y="150"/>
                </a:lnTo>
                <a:lnTo>
                  <a:pt x="4554" y="251"/>
                </a:lnTo>
                <a:lnTo>
                  <a:pt x="4555" y="150"/>
                </a:lnTo>
                <a:lnTo>
                  <a:pt x="4556" y="201"/>
                </a:lnTo>
                <a:lnTo>
                  <a:pt x="4557" y="201"/>
                </a:lnTo>
                <a:lnTo>
                  <a:pt x="4557" y="200"/>
                </a:lnTo>
                <a:lnTo>
                  <a:pt x="4558" y="250"/>
                </a:lnTo>
                <a:lnTo>
                  <a:pt x="4559" y="300"/>
                </a:lnTo>
                <a:lnTo>
                  <a:pt x="4560" y="250"/>
                </a:lnTo>
                <a:lnTo>
                  <a:pt x="4560" y="200"/>
                </a:lnTo>
                <a:lnTo>
                  <a:pt x="4561" y="350"/>
                </a:lnTo>
                <a:lnTo>
                  <a:pt x="4562" y="300"/>
                </a:lnTo>
                <a:lnTo>
                  <a:pt x="4563" y="300"/>
                </a:lnTo>
                <a:lnTo>
                  <a:pt x="4563" y="450"/>
                </a:lnTo>
                <a:lnTo>
                  <a:pt x="4564" y="299"/>
                </a:lnTo>
                <a:lnTo>
                  <a:pt x="4565" y="399"/>
                </a:lnTo>
                <a:lnTo>
                  <a:pt x="4566" y="349"/>
                </a:lnTo>
                <a:lnTo>
                  <a:pt x="4566" y="499"/>
                </a:lnTo>
                <a:lnTo>
                  <a:pt x="4567" y="499"/>
                </a:lnTo>
                <a:lnTo>
                  <a:pt x="4568" y="399"/>
                </a:lnTo>
                <a:lnTo>
                  <a:pt x="4568" y="549"/>
                </a:lnTo>
                <a:lnTo>
                  <a:pt x="4569" y="398"/>
                </a:lnTo>
                <a:lnTo>
                  <a:pt x="4570" y="448"/>
                </a:lnTo>
                <a:lnTo>
                  <a:pt x="4571" y="549"/>
                </a:lnTo>
                <a:lnTo>
                  <a:pt x="4571" y="448"/>
                </a:lnTo>
                <a:lnTo>
                  <a:pt x="4572" y="498"/>
                </a:lnTo>
                <a:lnTo>
                  <a:pt x="4573" y="447"/>
                </a:lnTo>
                <a:lnTo>
                  <a:pt x="4574" y="548"/>
                </a:lnTo>
                <a:lnTo>
                  <a:pt x="4574" y="447"/>
                </a:lnTo>
                <a:lnTo>
                  <a:pt x="4575" y="498"/>
                </a:lnTo>
                <a:lnTo>
                  <a:pt x="4576" y="548"/>
                </a:lnTo>
                <a:lnTo>
                  <a:pt x="4577" y="447"/>
                </a:lnTo>
                <a:lnTo>
                  <a:pt x="4577" y="397"/>
                </a:lnTo>
                <a:lnTo>
                  <a:pt x="4578" y="447"/>
                </a:lnTo>
                <a:lnTo>
                  <a:pt x="4579" y="447"/>
                </a:lnTo>
                <a:lnTo>
                  <a:pt x="4580" y="498"/>
                </a:lnTo>
                <a:lnTo>
                  <a:pt x="4580" y="447"/>
                </a:lnTo>
                <a:lnTo>
                  <a:pt x="4581" y="447"/>
                </a:lnTo>
                <a:lnTo>
                  <a:pt x="4582" y="447"/>
                </a:lnTo>
                <a:lnTo>
                  <a:pt x="4582" y="447"/>
                </a:lnTo>
                <a:lnTo>
                  <a:pt x="4583" y="498"/>
                </a:lnTo>
                <a:lnTo>
                  <a:pt x="4584" y="447"/>
                </a:lnTo>
                <a:lnTo>
                  <a:pt x="4585" y="397"/>
                </a:lnTo>
                <a:lnTo>
                  <a:pt x="4585" y="447"/>
                </a:lnTo>
                <a:lnTo>
                  <a:pt x="4586" y="397"/>
                </a:lnTo>
                <a:lnTo>
                  <a:pt x="4587" y="498"/>
                </a:lnTo>
                <a:lnTo>
                  <a:pt x="4588" y="297"/>
                </a:lnTo>
                <a:lnTo>
                  <a:pt x="4588" y="398"/>
                </a:lnTo>
                <a:lnTo>
                  <a:pt x="4589" y="398"/>
                </a:lnTo>
                <a:lnTo>
                  <a:pt x="4590" y="448"/>
                </a:lnTo>
                <a:lnTo>
                  <a:pt x="4591" y="297"/>
                </a:lnTo>
                <a:lnTo>
                  <a:pt x="4591" y="398"/>
                </a:lnTo>
                <a:lnTo>
                  <a:pt x="4592" y="348"/>
                </a:lnTo>
                <a:lnTo>
                  <a:pt x="4593" y="398"/>
                </a:lnTo>
                <a:lnTo>
                  <a:pt x="4593" y="248"/>
                </a:lnTo>
                <a:lnTo>
                  <a:pt x="4594" y="348"/>
                </a:lnTo>
                <a:lnTo>
                  <a:pt x="4595" y="298"/>
                </a:lnTo>
                <a:lnTo>
                  <a:pt x="4596" y="298"/>
                </a:lnTo>
                <a:lnTo>
                  <a:pt x="4596" y="399"/>
                </a:lnTo>
                <a:lnTo>
                  <a:pt x="4597" y="299"/>
                </a:lnTo>
                <a:lnTo>
                  <a:pt x="4598" y="249"/>
                </a:lnTo>
                <a:lnTo>
                  <a:pt x="4599" y="349"/>
                </a:lnTo>
                <a:lnTo>
                  <a:pt x="4599" y="299"/>
                </a:lnTo>
                <a:lnTo>
                  <a:pt x="4600" y="349"/>
                </a:lnTo>
                <a:lnTo>
                  <a:pt x="4601" y="299"/>
                </a:lnTo>
                <a:lnTo>
                  <a:pt x="4602" y="149"/>
                </a:lnTo>
                <a:lnTo>
                  <a:pt x="4603" y="199"/>
                </a:lnTo>
                <a:lnTo>
                  <a:pt x="4603" y="350"/>
                </a:lnTo>
                <a:lnTo>
                  <a:pt x="4604" y="249"/>
                </a:lnTo>
                <a:lnTo>
                  <a:pt x="4605" y="350"/>
                </a:lnTo>
                <a:lnTo>
                  <a:pt x="4606" y="200"/>
                </a:lnTo>
                <a:lnTo>
                  <a:pt x="4606" y="200"/>
                </a:lnTo>
                <a:lnTo>
                  <a:pt x="4607" y="200"/>
                </a:lnTo>
                <a:lnTo>
                  <a:pt x="4608" y="200"/>
                </a:lnTo>
                <a:lnTo>
                  <a:pt x="4608" y="200"/>
                </a:lnTo>
                <a:lnTo>
                  <a:pt x="4609" y="300"/>
                </a:lnTo>
                <a:lnTo>
                  <a:pt x="4610" y="200"/>
                </a:lnTo>
                <a:lnTo>
                  <a:pt x="4611" y="150"/>
                </a:lnTo>
                <a:lnTo>
                  <a:pt x="4611" y="201"/>
                </a:lnTo>
                <a:lnTo>
                  <a:pt x="4612" y="150"/>
                </a:lnTo>
                <a:lnTo>
                  <a:pt x="4613" y="201"/>
                </a:lnTo>
                <a:lnTo>
                  <a:pt x="4614" y="201"/>
                </a:lnTo>
                <a:lnTo>
                  <a:pt x="4614" y="201"/>
                </a:lnTo>
                <a:lnTo>
                  <a:pt x="4615" y="150"/>
                </a:lnTo>
                <a:lnTo>
                  <a:pt x="4616" y="150"/>
                </a:lnTo>
                <a:lnTo>
                  <a:pt x="4617" y="150"/>
                </a:lnTo>
                <a:lnTo>
                  <a:pt x="4617" y="201"/>
                </a:lnTo>
                <a:lnTo>
                  <a:pt x="4618" y="201"/>
                </a:lnTo>
                <a:lnTo>
                  <a:pt x="4619" y="251"/>
                </a:lnTo>
                <a:lnTo>
                  <a:pt x="4620" y="201"/>
                </a:lnTo>
                <a:lnTo>
                  <a:pt x="4620" y="201"/>
                </a:lnTo>
                <a:lnTo>
                  <a:pt x="4621" y="201"/>
                </a:lnTo>
                <a:lnTo>
                  <a:pt x="4622" y="201"/>
                </a:lnTo>
                <a:lnTo>
                  <a:pt x="4622" y="201"/>
                </a:lnTo>
                <a:lnTo>
                  <a:pt x="4623" y="201"/>
                </a:lnTo>
                <a:lnTo>
                  <a:pt x="4624" y="201"/>
                </a:lnTo>
                <a:lnTo>
                  <a:pt x="4625" y="250"/>
                </a:lnTo>
                <a:lnTo>
                  <a:pt x="4625" y="250"/>
                </a:lnTo>
                <a:lnTo>
                  <a:pt x="4626" y="351"/>
                </a:lnTo>
                <a:lnTo>
                  <a:pt x="4627" y="200"/>
                </a:lnTo>
                <a:lnTo>
                  <a:pt x="4628" y="250"/>
                </a:lnTo>
                <a:lnTo>
                  <a:pt x="4628" y="400"/>
                </a:lnTo>
                <a:lnTo>
                  <a:pt x="4629" y="300"/>
                </a:lnTo>
                <a:lnTo>
                  <a:pt x="4630" y="300"/>
                </a:lnTo>
                <a:lnTo>
                  <a:pt x="4631" y="300"/>
                </a:lnTo>
                <a:lnTo>
                  <a:pt x="4631" y="349"/>
                </a:lnTo>
                <a:lnTo>
                  <a:pt x="4632" y="349"/>
                </a:lnTo>
                <a:lnTo>
                  <a:pt x="4633" y="450"/>
                </a:lnTo>
                <a:lnTo>
                  <a:pt x="4634" y="349"/>
                </a:lnTo>
                <a:lnTo>
                  <a:pt x="4634" y="349"/>
                </a:lnTo>
                <a:lnTo>
                  <a:pt x="4635" y="499"/>
                </a:lnTo>
                <a:lnTo>
                  <a:pt x="4636" y="449"/>
                </a:lnTo>
                <a:lnTo>
                  <a:pt x="4636" y="348"/>
                </a:lnTo>
                <a:lnTo>
                  <a:pt x="4637" y="448"/>
                </a:lnTo>
                <a:lnTo>
                  <a:pt x="4638" y="549"/>
                </a:lnTo>
                <a:lnTo>
                  <a:pt x="4639" y="448"/>
                </a:lnTo>
                <a:lnTo>
                  <a:pt x="4639" y="549"/>
                </a:lnTo>
                <a:lnTo>
                  <a:pt x="4640" y="398"/>
                </a:lnTo>
                <a:lnTo>
                  <a:pt x="4641" y="498"/>
                </a:lnTo>
                <a:lnTo>
                  <a:pt x="4642" y="498"/>
                </a:lnTo>
                <a:lnTo>
                  <a:pt x="4642" y="397"/>
                </a:lnTo>
                <a:lnTo>
                  <a:pt x="4643" y="498"/>
                </a:lnTo>
                <a:lnTo>
                  <a:pt x="4644" y="498"/>
                </a:lnTo>
                <a:lnTo>
                  <a:pt x="4645" y="498"/>
                </a:lnTo>
                <a:lnTo>
                  <a:pt x="4645" y="498"/>
                </a:lnTo>
                <a:lnTo>
                  <a:pt x="4646" y="447"/>
                </a:lnTo>
                <a:lnTo>
                  <a:pt x="4647" y="447"/>
                </a:lnTo>
                <a:lnTo>
                  <a:pt x="4648" y="447"/>
                </a:lnTo>
                <a:lnTo>
                  <a:pt x="4648" y="447"/>
                </a:lnTo>
                <a:lnTo>
                  <a:pt x="4649" y="397"/>
                </a:lnTo>
                <a:lnTo>
                  <a:pt x="4650" y="397"/>
                </a:lnTo>
                <a:lnTo>
                  <a:pt x="4650" y="498"/>
                </a:lnTo>
                <a:lnTo>
                  <a:pt x="4651" y="447"/>
                </a:lnTo>
                <a:lnTo>
                  <a:pt x="4652" y="498"/>
                </a:lnTo>
                <a:lnTo>
                  <a:pt x="4653" y="498"/>
                </a:lnTo>
                <a:lnTo>
                  <a:pt x="4653" y="447"/>
                </a:lnTo>
                <a:lnTo>
                  <a:pt x="4654" y="447"/>
                </a:lnTo>
                <a:lnTo>
                  <a:pt x="4655" y="397"/>
                </a:lnTo>
                <a:lnTo>
                  <a:pt x="4656" y="498"/>
                </a:lnTo>
                <a:lnTo>
                  <a:pt x="4656" y="448"/>
                </a:lnTo>
                <a:lnTo>
                  <a:pt x="4657" y="297"/>
                </a:lnTo>
                <a:lnTo>
                  <a:pt x="4658" y="398"/>
                </a:lnTo>
                <a:lnTo>
                  <a:pt x="4659" y="398"/>
                </a:lnTo>
                <a:lnTo>
                  <a:pt x="4659" y="297"/>
                </a:lnTo>
                <a:lnTo>
                  <a:pt x="4660" y="297"/>
                </a:lnTo>
                <a:lnTo>
                  <a:pt x="4661" y="448"/>
                </a:lnTo>
                <a:lnTo>
                  <a:pt x="4662" y="398"/>
                </a:lnTo>
                <a:lnTo>
                  <a:pt x="4662" y="448"/>
                </a:lnTo>
                <a:lnTo>
                  <a:pt x="4663" y="348"/>
                </a:lnTo>
                <a:lnTo>
                  <a:pt x="4664" y="298"/>
                </a:lnTo>
                <a:lnTo>
                  <a:pt x="4664" y="348"/>
                </a:lnTo>
                <a:lnTo>
                  <a:pt x="4665" y="399"/>
                </a:lnTo>
                <a:lnTo>
                  <a:pt x="4666" y="298"/>
                </a:lnTo>
                <a:lnTo>
                  <a:pt x="4667" y="299"/>
                </a:lnTo>
                <a:lnTo>
                  <a:pt x="4667" y="249"/>
                </a:lnTo>
                <a:lnTo>
                  <a:pt x="4668" y="299"/>
                </a:lnTo>
                <a:lnTo>
                  <a:pt x="4669" y="249"/>
                </a:lnTo>
                <a:lnTo>
                  <a:pt x="4670" y="249"/>
                </a:lnTo>
                <a:lnTo>
                  <a:pt x="4670" y="199"/>
                </a:lnTo>
                <a:lnTo>
                  <a:pt x="4671" y="249"/>
                </a:lnTo>
                <a:lnTo>
                  <a:pt x="4672" y="249"/>
                </a:lnTo>
                <a:lnTo>
                  <a:pt x="4673" y="200"/>
                </a:lnTo>
                <a:lnTo>
                  <a:pt x="4673" y="200"/>
                </a:lnTo>
                <a:lnTo>
                  <a:pt x="4674" y="200"/>
                </a:lnTo>
                <a:lnTo>
                  <a:pt x="4675" y="250"/>
                </a:lnTo>
                <a:lnTo>
                  <a:pt x="4676" y="250"/>
                </a:lnTo>
                <a:lnTo>
                  <a:pt x="4676" y="150"/>
                </a:lnTo>
                <a:lnTo>
                  <a:pt x="4677" y="250"/>
                </a:lnTo>
                <a:lnTo>
                  <a:pt x="4678" y="150"/>
                </a:lnTo>
                <a:lnTo>
                  <a:pt x="4678" y="201"/>
                </a:lnTo>
                <a:lnTo>
                  <a:pt x="4679" y="251"/>
                </a:lnTo>
                <a:lnTo>
                  <a:pt x="4680" y="201"/>
                </a:lnTo>
                <a:lnTo>
                  <a:pt x="4681" y="201"/>
                </a:lnTo>
                <a:lnTo>
                  <a:pt x="4681" y="150"/>
                </a:lnTo>
                <a:lnTo>
                  <a:pt x="4682" y="151"/>
                </a:lnTo>
                <a:lnTo>
                  <a:pt x="4683" y="201"/>
                </a:lnTo>
                <a:lnTo>
                  <a:pt x="4684" y="101"/>
                </a:lnTo>
                <a:lnTo>
                  <a:pt x="4684" y="151"/>
                </a:lnTo>
                <a:lnTo>
                  <a:pt x="4685" y="151"/>
                </a:lnTo>
                <a:lnTo>
                  <a:pt x="4686" y="151"/>
                </a:lnTo>
                <a:lnTo>
                  <a:pt x="4687" y="201"/>
                </a:lnTo>
                <a:lnTo>
                  <a:pt x="4687" y="201"/>
                </a:lnTo>
                <a:lnTo>
                  <a:pt x="4688" y="251"/>
                </a:lnTo>
                <a:lnTo>
                  <a:pt x="4689" y="301"/>
                </a:lnTo>
                <a:lnTo>
                  <a:pt x="4690" y="150"/>
                </a:lnTo>
                <a:lnTo>
                  <a:pt x="4690" y="201"/>
                </a:lnTo>
                <a:lnTo>
                  <a:pt x="4691" y="150"/>
                </a:lnTo>
                <a:lnTo>
                  <a:pt x="4692" y="251"/>
                </a:lnTo>
                <a:lnTo>
                  <a:pt x="4692" y="251"/>
                </a:lnTo>
                <a:lnTo>
                  <a:pt x="4693" y="200"/>
                </a:lnTo>
                <a:lnTo>
                  <a:pt x="4694" y="300"/>
                </a:lnTo>
                <a:lnTo>
                  <a:pt x="4695" y="300"/>
                </a:lnTo>
                <a:lnTo>
                  <a:pt x="4695" y="300"/>
                </a:lnTo>
                <a:lnTo>
                  <a:pt x="4696" y="250"/>
                </a:lnTo>
                <a:lnTo>
                  <a:pt x="4697" y="300"/>
                </a:lnTo>
                <a:lnTo>
                  <a:pt x="4698" y="350"/>
                </a:lnTo>
                <a:lnTo>
                  <a:pt x="4698" y="249"/>
                </a:lnTo>
                <a:lnTo>
                  <a:pt x="4699" y="350"/>
                </a:lnTo>
                <a:lnTo>
                  <a:pt x="4700" y="350"/>
                </a:lnTo>
                <a:lnTo>
                  <a:pt x="4701" y="450"/>
                </a:lnTo>
                <a:lnTo>
                  <a:pt x="4701" y="449"/>
                </a:lnTo>
                <a:lnTo>
                  <a:pt x="4702" y="499"/>
                </a:lnTo>
                <a:lnTo>
                  <a:pt x="4703" y="399"/>
                </a:lnTo>
                <a:lnTo>
                  <a:pt x="4704" y="449"/>
                </a:lnTo>
                <a:lnTo>
                  <a:pt x="4704" y="399"/>
                </a:lnTo>
                <a:lnTo>
                  <a:pt x="4705" y="398"/>
                </a:lnTo>
                <a:lnTo>
                  <a:pt x="4706" y="448"/>
                </a:lnTo>
                <a:lnTo>
                  <a:pt x="4706" y="448"/>
                </a:lnTo>
                <a:lnTo>
                  <a:pt x="4707" y="398"/>
                </a:lnTo>
                <a:lnTo>
                  <a:pt x="4708" y="448"/>
                </a:lnTo>
                <a:lnTo>
                  <a:pt x="4709" y="448"/>
                </a:lnTo>
                <a:lnTo>
                  <a:pt x="4709" y="448"/>
                </a:lnTo>
                <a:lnTo>
                  <a:pt x="4710" y="498"/>
                </a:lnTo>
                <a:lnTo>
                  <a:pt x="4711" y="498"/>
                </a:lnTo>
                <a:lnTo>
                  <a:pt x="4712" y="498"/>
                </a:lnTo>
                <a:lnTo>
                  <a:pt x="4712" y="448"/>
                </a:lnTo>
                <a:lnTo>
                  <a:pt x="4713" y="448"/>
                </a:lnTo>
                <a:lnTo>
                  <a:pt x="4714" y="548"/>
                </a:lnTo>
                <a:lnTo>
                  <a:pt x="4715" y="498"/>
                </a:lnTo>
                <a:lnTo>
                  <a:pt x="4715" y="498"/>
                </a:lnTo>
                <a:lnTo>
                  <a:pt x="4716" y="548"/>
                </a:lnTo>
                <a:lnTo>
                  <a:pt x="4717" y="498"/>
                </a:lnTo>
                <a:lnTo>
                  <a:pt x="4718" y="548"/>
                </a:lnTo>
                <a:lnTo>
                  <a:pt x="4718" y="447"/>
                </a:lnTo>
                <a:lnTo>
                  <a:pt x="4719" y="498"/>
                </a:lnTo>
                <a:lnTo>
                  <a:pt x="4720" y="498"/>
                </a:lnTo>
                <a:lnTo>
                  <a:pt x="4720" y="448"/>
                </a:lnTo>
                <a:lnTo>
                  <a:pt x="4721" y="398"/>
                </a:lnTo>
                <a:lnTo>
                  <a:pt x="4722" y="398"/>
                </a:lnTo>
                <a:lnTo>
                  <a:pt x="4723" y="398"/>
                </a:lnTo>
                <a:lnTo>
                  <a:pt x="4723" y="498"/>
                </a:lnTo>
                <a:lnTo>
                  <a:pt x="4724" y="498"/>
                </a:lnTo>
                <a:lnTo>
                  <a:pt x="4725" y="398"/>
                </a:lnTo>
                <a:lnTo>
                  <a:pt x="4726" y="448"/>
                </a:lnTo>
                <a:lnTo>
                  <a:pt x="4726" y="448"/>
                </a:lnTo>
                <a:lnTo>
                  <a:pt x="4727" y="348"/>
                </a:lnTo>
                <a:lnTo>
                  <a:pt x="4728" y="449"/>
                </a:lnTo>
                <a:lnTo>
                  <a:pt x="4729" y="399"/>
                </a:lnTo>
                <a:lnTo>
                  <a:pt x="4729" y="348"/>
                </a:lnTo>
                <a:lnTo>
                  <a:pt x="4730" y="348"/>
                </a:lnTo>
                <a:lnTo>
                  <a:pt x="4731" y="399"/>
                </a:lnTo>
                <a:lnTo>
                  <a:pt x="4732" y="299"/>
                </a:lnTo>
                <a:lnTo>
                  <a:pt x="4732" y="299"/>
                </a:lnTo>
                <a:lnTo>
                  <a:pt x="4733" y="349"/>
                </a:lnTo>
                <a:lnTo>
                  <a:pt x="4734" y="299"/>
                </a:lnTo>
                <a:lnTo>
                  <a:pt x="4734" y="349"/>
                </a:lnTo>
                <a:lnTo>
                  <a:pt x="4735" y="300"/>
                </a:lnTo>
                <a:lnTo>
                  <a:pt x="4736" y="249"/>
                </a:lnTo>
                <a:lnTo>
                  <a:pt x="4737" y="300"/>
                </a:lnTo>
                <a:lnTo>
                  <a:pt x="4737" y="400"/>
                </a:lnTo>
                <a:lnTo>
                  <a:pt x="4738" y="300"/>
                </a:lnTo>
                <a:lnTo>
                  <a:pt x="4739" y="250"/>
                </a:lnTo>
                <a:lnTo>
                  <a:pt x="4740" y="200"/>
                </a:lnTo>
                <a:lnTo>
                  <a:pt x="4740" y="200"/>
                </a:lnTo>
                <a:lnTo>
                  <a:pt x="4741" y="200"/>
                </a:lnTo>
                <a:lnTo>
                  <a:pt x="4742" y="200"/>
                </a:lnTo>
                <a:lnTo>
                  <a:pt x="4743" y="201"/>
                </a:lnTo>
                <a:lnTo>
                  <a:pt x="4743" y="201"/>
                </a:lnTo>
                <a:lnTo>
                  <a:pt x="4744" y="201"/>
                </a:lnTo>
                <a:lnTo>
                  <a:pt x="4745" y="201"/>
                </a:lnTo>
                <a:lnTo>
                  <a:pt x="4746" y="201"/>
                </a:lnTo>
                <a:lnTo>
                  <a:pt x="4746" y="151"/>
                </a:lnTo>
                <a:lnTo>
                  <a:pt x="4747" y="101"/>
                </a:lnTo>
                <a:lnTo>
                  <a:pt x="4748" y="201"/>
                </a:lnTo>
                <a:lnTo>
                  <a:pt x="4748" y="101"/>
                </a:lnTo>
                <a:lnTo>
                  <a:pt x="4749" y="201"/>
                </a:lnTo>
                <a:lnTo>
                  <a:pt x="4750" y="151"/>
                </a:lnTo>
                <a:lnTo>
                  <a:pt x="4751" y="201"/>
                </a:lnTo>
                <a:lnTo>
                  <a:pt x="4751" y="201"/>
                </a:lnTo>
                <a:lnTo>
                  <a:pt x="4752" y="201"/>
                </a:lnTo>
                <a:lnTo>
                  <a:pt x="4753" y="151"/>
                </a:lnTo>
                <a:lnTo>
                  <a:pt x="4754" y="101"/>
                </a:lnTo>
                <a:lnTo>
                  <a:pt x="4754" y="201"/>
                </a:lnTo>
                <a:lnTo>
                  <a:pt x="4755" y="201"/>
                </a:lnTo>
                <a:lnTo>
                  <a:pt x="4756" y="201"/>
                </a:lnTo>
                <a:lnTo>
                  <a:pt x="4757" y="0"/>
                </a:lnTo>
                <a:lnTo>
                  <a:pt x="4757" y="201"/>
                </a:lnTo>
                <a:lnTo>
                  <a:pt x="4758" y="251"/>
                </a:lnTo>
                <a:lnTo>
                  <a:pt x="4759" y="201"/>
                </a:lnTo>
                <a:lnTo>
                  <a:pt x="4760" y="201"/>
                </a:lnTo>
                <a:lnTo>
                  <a:pt x="4760" y="150"/>
                </a:lnTo>
                <a:lnTo>
                  <a:pt x="4761" y="251"/>
                </a:lnTo>
                <a:lnTo>
                  <a:pt x="4762" y="251"/>
                </a:lnTo>
                <a:lnTo>
                  <a:pt x="4762" y="300"/>
                </a:lnTo>
                <a:lnTo>
                  <a:pt x="4763" y="300"/>
                </a:lnTo>
                <a:lnTo>
                  <a:pt x="4764" y="300"/>
                </a:lnTo>
                <a:lnTo>
                  <a:pt x="4765" y="350"/>
                </a:lnTo>
                <a:lnTo>
                  <a:pt x="4765" y="350"/>
                </a:lnTo>
                <a:lnTo>
                  <a:pt x="4766" y="249"/>
                </a:lnTo>
                <a:lnTo>
                  <a:pt x="4767" y="450"/>
                </a:lnTo>
                <a:lnTo>
                  <a:pt x="4768" y="299"/>
                </a:lnTo>
                <a:lnTo>
                  <a:pt x="4768" y="349"/>
                </a:lnTo>
                <a:lnTo>
                  <a:pt x="4769" y="450"/>
                </a:lnTo>
                <a:lnTo>
                  <a:pt x="4770" y="449"/>
                </a:lnTo>
                <a:lnTo>
                  <a:pt x="4771" y="499"/>
                </a:lnTo>
                <a:lnTo>
                  <a:pt x="4771" y="499"/>
                </a:lnTo>
                <a:lnTo>
                  <a:pt x="4772" y="449"/>
                </a:lnTo>
                <a:lnTo>
                  <a:pt x="4773" y="399"/>
                </a:lnTo>
                <a:lnTo>
                  <a:pt x="4774" y="498"/>
                </a:lnTo>
                <a:lnTo>
                  <a:pt x="4774" y="448"/>
                </a:lnTo>
                <a:lnTo>
                  <a:pt x="4775" y="448"/>
                </a:lnTo>
                <a:lnTo>
                  <a:pt x="4776" y="398"/>
                </a:lnTo>
                <a:lnTo>
                  <a:pt x="4776" y="398"/>
                </a:lnTo>
                <a:lnTo>
                  <a:pt x="4777" y="498"/>
                </a:lnTo>
                <a:lnTo>
                  <a:pt x="4778" y="398"/>
                </a:lnTo>
                <a:lnTo>
                  <a:pt x="4779" y="398"/>
                </a:lnTo>
                <a:lnTo>
                  <a:pt x="4779" y="448"/>
                </a:lnTo>
                <a:lnTo>
                  <a:pt x="4780" y="448"/>
                </a:lnTo>
                <a:lnTo>
                  <a:pt x="4781" y="448"/>
                </a:lnTo>
                <a:lnTo>
                  <a:pt x="4782" y="448"/>
                </a:lnTo>
                <a:lnTo>
                  <a:pt x="4782" y="448"/>
                </a:lnTo>
                <a:lnTo>
                  <a:pt x="4783" y="398"/>
                </a:lnTo>
                <a:lnTo>
                  <a:pt x="4784" y="448"/>
                </a:lnTo>
                <a:lnTo>
                  <a:pt x="4785" y="398"/>
                </a:lnTo>
                <a:lnTo>
                  <a:pt x="4785" y="498"/>
                </a:lnTo>
                <a:lnTo>
                  <a:pt x="4786" y="549"/>
                </a:lnTo>
                <a:lnTo>
                  <a:pt x="4787" y="398"/>
                </a:lnTo>
                <a:lnTo>
                  <a:pt x="4788" y="398"/>
                </a:lnTo>
                <a:lnTo>
                  <a:pt x="4788" y="498"/>
                </a:lnTo>
                <a:lnTo>
                  <a:pt x="4789" y="498"/>
                </a:lnTo>
                <a:lnTo>
                  <a:pt x="4790" y="549"/>
                </a:lnTo>
                <a:lnTo>
                  <a:pt x="4790" y="448"/>
                </a:lnTo>
                <a:lnTo>
                  <a:pt x="4791" y="448"/>
                </a:lnTo>
                <a:lnTo>
                  <a:pt x="4792" y="348"/>
                </a:lnTo>
                <a:lnTo>
                  <a:pt x="4793" y="449"/>
                </a:lnTo>
                <a:lnTo>
                  <a:pt x="4793" y="348"/>
                </a:lnTo>
                <a:lnTo>
                  <a:pt x="4794" y="399"/>
                </a:lnTo>
                <a:lnTo>
                  <a:pt x="4795" y="348"/>
                </a:lnTo>
                <a:lnTo>
                  <a:pt x="4796" y="348"/>
                </a:lnTo>
                <a:lnTo>
                  <a:pt x="4796" y="348"/>
                </a:lnTo>
                <a:lnTo>
                  <a:pt x="4797" y="348"/>
                </a:lnTo>
                <a:lnTo>
                  <a:pt x="4798" y="299"/>
                </a:lnTo>
                <a:lnTo>
                  <a:pt x="4799" y="299"/>
                </a:lnTo>
                <a:lnTo>
                  <a:pt x="4799" y="299"/>
                </a:lnTo>
                <a:lnTo>
                  <a:pt x="4800" y="299"/>
                </a:lnTo>
                <a:lnTo>
                  <a:pt x="4801" y="450"/>
                </a:lnTo>
                <a:lnTo>
                  <a:pt x="4802" y="249"/>
                </a:lnTo>
                <a:lnTo>
                  <a:pt x="4802" y="249"/>
                </a:lnTo>
                <a:lnTo>
                  <a:pt x="4803" y="249"/>
                </a:lnTo>
                <a:lnTo>
                  <a:pt x="4804" y="300"/>
                </a:lnTo>
                <a:lnTo>
                  <a:pt x="4804" y="300"/>
                </a:lnTo>
                <a:lnTo>
                  <a:pt x="4805" y="300"/>
                </a:lnTo>
                <a:lnTo>
                  <a:pt x="4806" y="200"/>
                </a:lnTo>
                <a:lnTo>
                  <a:pt x="4807" y="200"/>
                </a:lnTo>
                <a:lnTo>
                  <a:pt x="4807" y="200"/>
                </a:lnTo>
                <a:lnTo>
                  <a:pt x="4808" y="200"/>
                </a:lnTo>
                <a:lnTo>
                  <a:pt x="4809" y="250"/>
                </a:lnTo>
                <a:lnTo>
                  <a:pt x="4810" y="201"/>
                </a:lnTo>
                <a:lnTo>
                  <a:pt x="4810" y="201"/>
                </a:lnTo>
                <a:lnTo>
                  <a:pt x="4811" y="251"/>
                </a:lnTo>
                <a:lnTo>
                  <a:pt x="4812" y="201"/>
                </a:lnTo>
                <a:lnTo>
                  <a:pt x="4813" y="301"/>
                </a:lnTo>
                <a:lnTo>
                  <a:pt x="4813" y="150"/>
                </a:lnTo>
                <a:lnTo>
                  <a:pt x="4814" y="151"/>
                </a:lnTo>
                <a:lnTo>
                  <a:pt x="4815" y="101"/>
                </a:lnTo>
                <a:lnTo>
                  <a:pt x="4816" y="151"/>
                </a:lnTo>
                <a:lnTo>
                  <a:pt x="4816" y="201"/>
                </a:lnTo>
                <a:lnTo>
                  <a:pt x="4817" y="101"/>
                </a:lnTo>
                <a:lnTo>
                  <a:pt x="4818" y="201"/>
                </a:lnTo>
                <a:lnTo>
                  <a:pt x="4818" y="102"/>
                </a:lnTo>
                <a:lnTo>
                  <a:pt x="4819" y="201"/>
                </a:lnTo>
                <a:lnTo>
                  <a:pt x="4820" y="101"/>
                </a:lnTo>
                <a:lnTo>
                  <a:pt x="4821" y="101"/>
                </a:lnTo>
                <a:lnTo>
                  <a:pt x="4821" y="151"/>
                </a:lnTo>
                <a:lnTo>
                  <a:pt x="4822" y="201"/>
                </a:lnTo>
                <a:lnTo>
                  <a:pt x="4823" y="101"/>
                </a:lnTo>
                <a:lnTo>
                  <a:pt x="4824" y="151"/>
                </a:lnTo>
                <a:lnTo>
                  <a:pt x="4824" y="151"/>
                </a:lnTo>
                <a:lnTo>
                  <a:pt x="4825" y="201"/>
                </a:lnTo>
                <a:lnTo>
                  <a:pt x="4826" y="252"/>
                </a:lnTo>
                <a:lnTo>
                  <a:pt x="4827" y="101"/>
                </a:lnTo>
                <a:lnTo>
                  <a:pt x="4827" y="201"/>
                </a:lnTo>
                <a:lnTo>
                  <a:pt x="4828" y="251"/>
                </a:lnTo>
                <a:lnTo>
                  <a:pt x="4829" y="201"/>
                </a:lnTo>
                <a:lnTo>
                  <a:pt x="4830" y="201"/>
                </a:lnTo>
                <a:lnTo>
                  <a:pt x="4830" y="251"/>
                </a:lnTo>
                <a:lnTo>
                  <a:pt x="4831" y="251"/>
                </a:lnTo>
                <a:lnTo>
                  <a:pt x="4832" y="251"/>
                </a:lnTo>
                <a:lnTo>
                  <a:pt x="4832" y="250"/>
                </a:lnTo>
                <a:lnTo>
                  <a:pt x="4833" y="300"/>
                </a:lnTo>
                <a:lnTo>
                  <a:pt x="4834" y="250"/>
                </a:lnTo>
                <a:lnTo>
                  <a:pt x="4835" y="350"/>
                </a:lnTo>
                <a:lnTo>
                  <a:pt x="4835" y="300"/>
                </a:lnTo>
                <a:lnTo>
                  <a:pt x="4836" y="300"/>
                </a:lnTo>
                <a:lnTo>
                  <a:pt x="4837" y="300"/>
                </a:lnTo>
                <a:lnTo>
                  <a:pt x="4838" y="399"/>
                </a:lnTo>
                <a:lnTo>
                  <a:pt x="4838" y="299"/>
                </a:lnTo>
                <a:lnTo>
                  <a:pt x="4839" y="399"/>
                </a:lnTo>
                <a:lnTo>
                  <a:pt x="4840" y="450"/>
                </a:lnTo>
                <a:lnTo>
                  <a:pt x="4841" y="449"/>
                </a:lnTo>
                <a:lnTo>
                  <a:pt x="4841" y="399"/>
                </a:lnTo>
                <a:lnTo>
                  <a:pt x="4842" y="499"/>
                </a:lnTo>
                <a:lnTo>
                  <a:pt x="4843" y="448"/>
                </a:lnTo>
                <a:lnTo>
                  <a:pt x="4843" y="448"/>
                </a:lnTo>
                <a:lnTo>
                  <a:pt x="4844" y="448"/>
                </a:lnTo>
                <a:lnTo>
                  <a:pt x="4845" y="448"/>
                </a:lnTo>
                <a:lnTo>
                  <a:pt x="4846" y="448"/>
                </a:lnTo>
                <a:lnTo>
                  <a:pt x="4846" y="448"/>
                </a:lnTo>
                <a:lnTo>
                  <a:pt x="4847" y="448"/>
                </a:lnTo>
                <a:lnTo>
                  <a:pt x="4848" y="448"/>
                </a:lnTo>
                <a:lnTo>
                  <a:pt x="4849" y="448"/>
                </a:lnTo>
                <a:lnTo>
                  <a:pt x="4849" y="448"/>
                </a:lnTo>
                <a:lnTo>
                  <a:pt x="4850" y="448"/>
                </a:lnTo>
                <a:lnTo>
                  <a:pt x="4851" y="448"/>
                </a:lnTo>
                <a:lnTo>
                  <a:pt x="4852" y="448"/>
                </a:lnTo>
                <a:lnTo>
                  <a:pt x="4852" y="448"/>
                </a:lnTo>
                <a:lnTo>
                  <a:pt x="4853" y="448"/>
                </a:lnTo>
                <a:lnTo>
                  <a:pt x="4854" y="448"/>
                </a:lnTo>
                <a:lnTo>
                  <a:pt x="4855" y="448"/>
                </a:lnTo>
                <a:lnTo>
                  <a:pt x="4855" y="498"/>
                </a:lnTo>
                <a:lnTo>
                  <a:pt x="4856" y="498"/>
                </a:lnTo>
                <a:lnTo>
                  <a:pt x="4857" y="399"/>
                </a:lnTo>
                <a:lnTo>
                  <a:pt x="4857" y="448"/>
                </a:lnTo>
                <a:lnTo>
                  <a:pt x="4858" y="399"/>
                </a:lnTo>
                <a:lnTo>
                  <a:pt x="4859" y="348"/>
                </a:lnTo>
                <a:lnTo>
                  <a:pt x="4860" y="499"/>
                </a:lnTo>
                <a:lnTo>
                  <a:pt x="4860" y="399"/>
                </a:lnTo>
                <a:lnTo>
                  <a:pt x="4861" y="399"/>
                </a:lnTo>
                <a:lnTo>
                  <a:pt x="4862" y="449"/>
                </a:lnTo>
                <a:lnTo>
                  <a:pt x="4863" y="399"/>
                </a:lnTo>
                <a:lnTo>
                  <a:pt x="4863" y="399"/>
                </a:lnTo>
                <a:lnTo>
                  <a:pt x="4864" y="349"/>
                </a:lnTo>
                <a:lnTo>
                  <a:pt x="4865" y="349"/>
                </a:lnTo>
                <a:lnTo>
                  <a:pt x="4866" y="349"/>
                </a:lnTo>
                <a:lnTo>
                  <a:pt x="4866" y="349"/>
                </a:lnTo>
                <a:lnTo>
                  <a:pt x="4867" y="450"/>
                </a:lnTo>
                <a:lnTo>
                  <a:pt x="4868" y="300"/>
                </a:lnTo>
                <a:lnTo>
                  <a:pt x="4869" y="249"/>
                </a:lnTo>
                <a:lnTo>
                  <a:pt x="4869" y="400"/>
                </a:lnTo>
                <a:lnTo>
                  <a:pt x="4870" y="300"/>
                </a:lnTo>
                <a:lnTo>
                  <a:pt x="4871" y="300"/>
                </a:lnTo>
                <a:lnTo>
                  <a:pt x="4871" y="350"/>
                </a:lnTo>
                <a:lnTo>
                  <a:pt x="4872" y="250"/>
                </a:lnTo>
                <a:lnTo>
                  <a:pt x="4873" y="250"/>
                </a:lnTo>
                <a:lnTo>
                  <a:pt x="4874" y="250"/>
                </a:lnTo>
                <a:lnTo>
                  <a:pt x="4874" y="250"/>
                </a:lnTo>
                <a:lnTo>
                  <a:pt x="4875" y="150"/>
                </a:lnTo>
                <a:lnTo>
                  <a:pt x="4876" y="150"/>
                </a:lnTo>
                <a:lnTo>
                  <a:pt x="4877" y="201"/>
                </a:lnTo>
                <a:lnTo>
                  <a:pt x="4877" y="201"/>
                </a:lnTo>
                <a:lnTo>
                  <a:pt x="4878" y="201"/>
                </a:lnTo>
                <a:lnTo>
                  <a:pt x="4879" y="150"/>
                </a:lnTo>
                <a:lnTo>
                  <a:pt x="4880" y="201"/>
                </a:lnTo>
                <a:lnTo>
                  <a:pt x="4880" y="151"/>
                </a:lnTo>
                <a:lnTo>
                  <a:pt x="4881" y="201"/>
                </a:lnTo>
                <a:lnTo>
                  <a:pt x="4882" y="201"/>
                </a:lnTo>
                <a:lnTo>
                  <a:pt x="4883" y="252"/>
                </a:lnTo>
                <a:lnTo>
                  <a:pt x="4883" y="151"/>
                </a:lnTo>
                <a:lnTo>
                  <a:pt x="4884" y="201"/>
                </a:lnTo>
                <a:lnTo>
                  <a:pt x="4885" y="201"/>
                </a:lnTo>
                <a:lnTo>
                  <a:pt x="4885" y="201"/>
                </a:lnTo>
                <a:lnTo>
                  <a:pt x="4886" y="101"/>
                </a:lnTo>
                <a:lnTo>
                  <a:pt x="4887" y="201"/>
                </a:lnTo>
                <a:lnTo>
                  <a:pt x="4888" y="152"/>
                </a:lnTo>
                <a:lnTo>
                  <a:pt x="4888" y="151"/>
                </a:lnTo>
                <a:lnTo>
                  <a:pt x="4889" y="101"/>
                </a:lnTo>
                <a:lnTo>
                  <a:pt x="4890" y="201"/>
                </a:lnTo>
                <a:lnTo>
                  <a:pt x="4891" y="151"/>
                </a:lnTo>
                <a:lnTo>
                  <a:pt x="4891" y="201"/>
                </a:lnTo>
                <a:lnTo>
                  <a:pt x="4892" y="201"/>
                </a:lnTo>
                <a:lnTo>
                  <a:pt x="4893" y="151"/>
                </a:lnTo>
                <a:lnTo>
                  <a:pt x="4894" y="201"/>
                </a:lnTo>
                <a:lnTo>
                  <a:pt x="4894" y="201"/>
                </a:lnTo>
                <a:lnTo>
                  <a:pt x="4895" y="201"/>
                </a:lnTo>
                <a:lnTo>
                  <a:pt x="4896" y="251"/>
                </a:lnTo>
                <a:lnTo>
                  <a:pt x="4897" y="251"/>
                </a:lnTo>
                <a:lnTo>
                  <a:pt x="4897" y="251"/>
                </a:lnTo>
                <a:lnTo>
                  <a:pt x="4898" y="251"/>
                </a:lnTo>
                <a:lnTo>
                  <a:pt x="4899" y="201"/>
                </a:lnTo>
                <a:lnTo>
                  <a:pt x="4899" y="351"/>
                </a:lnTo>
                <a:lnTo>
                  <a:pt x="4900" y="200"/>
                </a:lnTo>
                <a:lnTo>
                  <a:pt x="4901" y="300"/>
                </a:lnTo>
                <a:lnTo>
                  <a:pt x="4902" y="300"/>
                </a:lnTo>
                <a:lnTo>
                  <a:pt x="4902" y="300"/>
                </a:lnTo>
                <a:lnTo>
                  <a:pt x="4903" y="350"/>
                </a:lnTo>
                <a:lnTo>
                  <a:pt x="4904" y="450"/>
                </a:lnTo>
                <a:lnTo>
                  <a:pt x="4905" y="399"/>
                </a:lnTo>
                <a:lnTo>
                  <a:pt x="4905" y="299"/>
                </a:lnTo>
                <a:lnTo>
                  <a:pt x="4906" y="450"/>
                </a:lnTo>
                <a:lnTo>
                  <a:pt x="4907" y="449"/>
                </a:lnTo>
                <a:lnTo>
                  <a:pt x="4908" y="499"/>
                </a:lnTo>
                <a:lnTo>
                  <a:pt x="4908" y="399"/>
                </a:lnTo>
                <a:lnTo>
                  <a:pt x="4909" y="499"/>
                </a:lnTo>
                <a:lnTo>
                  <a:pt x="4910" y="499"/>
                </a:lnTo>
                <a:lnTo>
                  <a:pt x="4911" y="399"/>
                </a:lnTo>
                <a:lnTo>
                  <a:pt x="4911" y="499"/>
                </a:lnTo>
                <a:lnTo>
                  <a:pt x="4912" y="498"/>
                </a:lnTo>
                <a:lnTo>
                  <a:pt x="4913" y="498"/>
                </a:lnTo>
                <a:lnTo>
                  <a:pt x="4913" y="549"/>
                </a:lnTo>
                <a:lnTo>
                  <a:pt x="4914" y="448"/>
                </a:lnTo>
                <a:lnTo>
                  <a:pt x="4915" y="549"/>
                </a:lnTo>
                <a:lnTo>
                  <a:pt x="4916" y="549"/>
                </a:lnTo>
                <a:lnTo>
                  <a:pt x="4916" y="398"/>
                </a:lnTo>
                <a:lnTo>
                  <a:pt x="4917" y="448"/>
                </a:lnTo>
                <a:lnTo>
                  <a:pt x="4918" y="549"/>
                </a:lnTo>
                <a:lnTo>
                  <a:pt x="4919" y="448"/>
                </a:lnTo>
                <a:lnTo>
                  <a:pt x="4919" y="448"/>
                </a:lnTo>
                <a:lnTo>
                  <a:pt x="4920" y="398"/>
                </a:lnTo>
                <a:lnTo>
                  <a:pt x="4921" y="498"/>
                </a:lnTo>
                <a:lnTo>
                  <a:pt x="4922" y="498"/>
                </a:lnTo>
                <a:lnTo>
                  <a:pt x="4922" y="498"/>
                </a:lnTo>
                <a:lnTo>
                  <a:pt x="4923" y="398"/>
                </a:lnTo>
                <a:lnTo>
                  <a:pt x="4924" y="448"/>
                </a:lnTo>
                <a:lnTo>
                  <a:pt x="4925" y="448"/>
                </a:lnTo>
                <a:lnTo>
                  <a:pt x="4925" y="448"/>
                </a:lnTo>
                <a:lnTo>
                  <a:pt x="4926" y="448"/>
                </a:lnTo>
                <a:lnTo>
                  <a:pt x="4927" y="398"/>
                </a:lnTo>
                <a:lnTo>
                  <a:pt x="4927" y="399"/>
                </a:lnTo>
                <a:lnTo>
                  <a:pt x="4928" y="399"/>
                </a:lnTo>
                <a:lnTo>
                  <a:pt x="4929" y="348"/>
                </a:lnTo>
                <a:lnTo>
                  <a:pt x="4930" y="248"/>
                </a:lnTo>
                <a:lnTo>
                  <a:pt x="4930" y="449"/>
                </a:lnTo>
                <a:lnTo>
                  <a:pt x="4931" y="299"/>
                </a:lnTo>
                <a:lnTo>
                  <a:pt x="4932" y="450"/>
                </a:lnTo>
                <a:lnTo>
                  <a:pt x="4933" y="349"/>
                </a:lnTo>
                <a:lnTo>
                  <a:pt x="4933" y="198"/>
                </a:lnTo>
                <a:lnTo>
                  <a:pt x="4934" y="349"/>
                </a:lnTo>
                <a:lnTo>
                  <a:pt x="4935" y="349"/>
                </a:lnTo>
                <a:lnTo>
                  <a:pt x="4936" y="299"/>
                </a:lnTo>
                <a:lnTo>
                  <a:pt x="4936" y="300"/>
                </a:lnTo>
                <a:lnTo>
                  <a:pt x="4937" y="300"/>
                </a:lnTo>
                <a:lnTo>
                  <a:pt x="4938" y="249"/>
                </a:lnTo>
                <a:lnTo>
                  <a:pt x="4939" y="300"/>
                </a:lnTo>
                <a:lnTo>
                  <a:pt x="4939" y="250"/>
                </a:lnTo>
                <a:lnTo>
                  <a:pt x="4940" y="250"/>
                </a:lnTo>
                <a:lnTo>
                  <a:pt x="4941" y="351"/>
                </a:lnTo>
                <a:lnTo>
                  <a:pt x="4941" y="250"/>
                </a:lnTo>
                <a:lnTo>
                  <a:pt x="4942" y="200"/>
                </a:lnTo>
                <a:lnTo>
                  <a:pt x="4943" y="200"/>
                </a:lnTo>
                <a:lnTo>
                  <a:pt x="4944" y="251"/>
                </a:lnTo>
                <a:lnTo>
                  <a:pt x="4944" y="201"/>
                </a:lnTo>
                <a:lnTo>
                  <a:pt x="4945" y="201"/>
                </a:lnTo>
                <a:lnTo>
                  <a:pt x="4946" y="201"/>
                </a:lnTo>
                <a:lnTo>
                  <a:pt x="4947" y="101"/>
                </a:lnTo>
                <a:lnTo>
                  <a:pt x="4947" y="151"/>
                </a:lnTo>
                <a:lnTo>
                  <a:pt x="4948" y="151"/>
                </a:lnTo>
                <a:lnTo>
                  <a:pt x="4949" y="151"/>
                </a:lnTo>
                <a:lnTo>
                  <a:pt x="4950" y="101"/>
                </a:lnTo>
                <a:lnTo>
                  <a:pt x="4950" y="252"/>
                </a:lnTo>
                <a:lnTo>
                  <a:pt x="4951" y="201"/>
                </a:lnTo>
                <a:lnTo>
                  <a:pt x="4952" y="201"/>
                </a:lnTo>
                <a:lnTo>
                  <a:pt x="4953" y="201"/>
                </a:lnTo>
                <a:lnTo>
                  <a:pt x="4953" y="201"/>
                </a:lnTo>
                <a:lnTo>
                  <a:pt x="4954" y="201"/>
                </a:lnTo>
                <a:lnTo>
                  <a:pt x="4955" y="201"/>
                </a:lnTo>
                <a:lnTo>
                  <a:pt x="4955" y="201"/>
                </a:lnTo>
                <a:lnTo>
                  <a:pt x="4956" y="101"/>
                </a:lnTo>
                <a:lnTo>
                  <a:pt x="4957" y="252"/>
                </a:lnTo>
                <a:lnTo>
                  <a:pt x="4958" y="201"/>
                </a:lnTo>
                <a:lnTo>
                  <a:pt x="4958" y="251"/>
                </a:lnTo>
                <a:lnTo>
                  <a:pt x="4959" y="150"/>
                </a:lnTo>
                <a:lnTo>
                  <a:pt x="4960" y="251"/>
                </a:lnTo>
                <a:lnTo>
                  <a:pt x="4961" y="150"/>
                </a:lnTo>
                <a:lnTo>
                  <a:pt x="4961" y="201"/>
                </a:lnTo>
                <a:lnTo>
                  <a:pt x="4962" y="200"/>
                </a:lnTo>
                <a:lnTo>
                  <a:pt x="4963" y="200"/>
                </a:lnTo>
                <a:lnTo>
                  <a:pt x="4964" y="300"/>
                </a:lnTo>
                <a:lnTo>
                  <a:pt x="4964" y="249"/>
                </a:lnTo>
                <a:lnTo>
                  <a:pt x="4965" y="249"/>
                </a:lnTo>
                <a:lnTo>
                  <a:pt x="4966" y="350"/>
                </a:lnTo>
                <a:lnTo>
                  <a:pt x="4967" y="300"/>
                </a:lnTo>
                <a:lnTo>
                  <a:pt x="4967" y="349"/>
                </a:lnTo>
                <a:lnTo>
                  <a:pt x="4968" y="299"/>
                </a:lnTo>
                <a:lnTo>
                  <a:pt x="4969" y="449"/>
                </a:lnTo>
                <a:lnTo>
                  <a:pt x="4969" y="499"/>
                </a:lnTo>
                <a:lnTo>
                  <a:pt x="4970" y="399"/>
                </a:lnTo>
                <a:lnTo>
                  <a:pt x="4971" y="348"/>
                </a:lnTo>
                <a:lnTo>
                  <a:pt x="4972" y="399"/>
                </a:lnTo>
                <a:lnTo>
                  <a:pt x="4972" y="399"/>
                </a:lnTo>
                <a:lnTo>
                  <a:pt x="4973" y="398"/>
                </a:lnTo>
                <a:lnTo>
                  <a:pt x="4974" y="448"/>
                </a:lnTo>
                <a:lnTo>
                  <a:pt x="4975" y="398"/>
                </a:lnTo>
                <a:lnTo>
                  <a:pt x="4975" y="448"/>
                </a:lnTo>
                <a:lnTo>
                  <a:pt x="4976" y="448"/>
                </a:lnTo>
                <a:lnTo>
                  <a:pt x="4977" y="498"/>
                </a:lnTo>
                <a:lnTo>
                  <a:pt x="4978" y="448"/>
                </a:lnTo>
                <a:lnTo>
                  <a:pt x="4978" y="498"/>
                </a:lnTo>
                <a:lnTo>
                  <a:pt x="4979" y="549"/>
                </a:lnTo>
                <a:lnTo>
                  <a:pt x="4980" y="548"/>
                </a:lnTo>
                <a:lnTo>
                  <a:pt x="4981" y="498"/>
                </a:lnTo>
                <a:lnTo>
                  <a:pt x="4981" y="549"/>
                </a:lnTo>
                <a:lnTo>
                  <a:pt x="4982" y="498"/>
                </a:lnTo>
                <a:lnTo>
                  <a:pt x="4983" y="498"/>
                </a:lnTo>
                <a:lnTo>
                  <a:pt x="4983" y="549"/>
                </a:lnTo>
                <a:lnTo>
                  <a:pt x="4984" y="498"/>
                </a:lnTo>
                <a:lnTo>
                  <a:pt x="4985" y="398"/>
                </a:lnTo>
                <a:lnTo>
                  <a:pt x="4986" y="498"/>
                </a:lnTo>
                <a:lnTo>
                  <a:pt x="4986" y="498"/>
                </a:lnTo>
                <a:lnTo>
                  <a:pt x="4987" y="448"/>
                </a:lnTo>
                <a:lnTo>
                  <a:pt x="4988" y="398"/>
                </a:lnTo>
                <a:lnTo>
                  <a:pt x="4989" y="297"/>
                </a:lnTo>
                <a:lnTo>
                  <a:pt x="4989" y="398"/>
                </a:lnTo>
                <a:lnTo>
                  <a:pt x="4990" y="348"/>
                </a:lnTo>
                <a:lnTo>
                  <a:pt x="4991" y="297"/>
                </a:lnTo>
                <a:lnTo>
                  <a:pt x="4992" y="448"/>
                </a:lnTo>
                <a:lnTo>
                  <a:pt x="4992" y="398"/>
                </a:lnTo>
                <a:lnTo>
                  <a:pt x="4993" y="398"/>
                </a:lnTo>
                <a:lnTo>
                  <a:pt x="4994" y="448"/>
                </a:lnTo>
                <a:lnTo>
                  <a:pt x="4995" y="449"/>
                </a:lnTo>
                <a:lnTo>
                  <a:pt x="4995" y="348"/>
                </a:lnTo>
                <a:lnTo>
                  <a:pt x="4996" y="348"/>
                </a:lnTo>
                <a:lnTo>
                  <a:pt x="4997" y="298"/>
                </a:lnTo>
                <a:lnTo>
                  <a:pt x="4997" y="399"/>
                </a:lnTo>
                <a:lnTo>
                  <a:pt x="4998" y="299"/>
                </a:lnTo>
                <a:lnTo>
                  <a:pt x="4999" y="299"/>
                </a:lnTo>
                <a:lnTo>
                  <a:pt x="5000" y="299"/>
                </a:lnTo>
                <a:lnTo>
                  <a:pt x="5000" y="299"/>
                </a:lnTo>
                <a:lnTo>
                  <a:pt x="5001" y="249"/>
                </a:lnTo>
                <a:lnTo>
                  <a:pt x="5002" y="249"/>
                </a:lnTo>
                <a:lnTo>
                  <a:pt x="5003" y="199"/>
                </a:lnTo>
                <a:lnTo>
                  <a:pt x="5003" y="249"/>
                </a:lnTo>
                <a:lnTo>
                  <a:pt x="5004" y="199"/>
                </a:lnTo>
                <a:lnTo>
                  <a:pt x="5005" y="300"/>
                </a:lnTo>
                <a:lnTo>
                  <a:pt x="5006" y="149"/>
                </a:lnTo>
                <a:lnTo>
                  <a:pt x="5006" y="250"/>
                </a:lnTo>
                <a:lnTo>
                  <a:pt x="5007" y="300"/>
                </a:lnTo>
                <a:lnTo>
                  <a:pt x="5008" y="250"/>
                </a:lnTo>
                <a:lnTo>
                  <a:pt x="5009" y="200"/>
                </a:lnTo>
                <a:lnTo>
                  <a:pt x="5009" y="150"/>
                </a:lnTo>
                <a:lnTo>
                  <a:pt x="5010" y="201"/>
                </a:lnTo>
                <a:lnTo>
                  <a:pt x="5011" y="251"/>
                </a:lnTo>
                <a:lnTo>
                  <a:pt x="5011" y="150"/>
                </a:lnTo>
                <a:lnTo>
                  <a:pt x="5012" y="150"/>
                </a:lnTo>
                <a:lnTo>
                  <a:pt x="5013" y="201"/>
                </a:lnTo>
                <a:lnTo>
                  <a:pt x="5014" y="201"/>
                </a:lnTo>
                <a:lnTo>
                  <a:pt x="5014" y="151"/>
                </a:lnTo>
                <a:lnTo>
                  <a:pt x="5015" y="151"/>
                </a:lnTo>
                <a:lnTo>
                  <a:pt x="5016" y="151"/>
                </a:lnTo>
                <a:lnTo>
                  <a:pt x="5017" y="101"/>
                </a:lnTo>
                <a:lnTo>
                  <a:pt x="5017" y="101"/>
                </a:lnTo>
                <a:lnTo>
                  <a:pt x="5018" y="101"/>
                </a:lnTo>
                <a:lnTo>
                  <a:pt x="5019" y="201"/>
                </a:lnTo>
                <a:lnTo>
                  <a:pt x="5020" y="151"/>
                </a:lnTo>
                <a:lnTo>
                  <a:pt x="5020" y="151"/>
                </a:lnTo>
                <a:lnTo>
                  <a:pt x="5021" y="151"/>
                </a:lnTo>
                <a:lnTo>
                  <a:pt x="5022" y="251"/>
                </a:lnTo>
                <a:lnTo>
                  <a:pt x="5023" y="150"/>
                </a:lnTo>
                <a:lnTo>
                  <a:pt x="5023" y="201"/>
                </a:lnTo>
                <a:lnTo>
                  <a:pt x="5024" y="201"/>
                </a:lnTo>
                <a:lnTo>
                  <a:pt x="5025" y="201"/>
                </a:lnTo>
                <a:lnTo>
                  <a:pt x="5025" y="201"/>
                </a:lnTo>
                <a:lnTo>
                  <a:pt x="5026" y="201"/>
                </a:lnTo>
                <a:lnTo>
                  <a:pt x="5027" y="300"/>
                </a:lnTo>
                <a:lnTo>
                  <a:pt x="5028" y="250"/>
                </a:lnTo>
                <a:lnTo>
                  <a:pt x="5028" y="250"/>
                </a:lnTo>
                <a:lnTo>
                  <a:pt x="5029" y="250"/>
                </a:lnTo>
                <a:lnTo>
                  <a:pt x="5030" y="350"/>
                </a:lnTo>
                <a:lnTo>
                  <a:pt x="5031" y="249"/>
                </a:lnTo>
                <a:lnTo>
                  <a:pt x="5031" y="400"/>
                </a:lnTo>
                <a:lnTo>
                  <a:pt x="5032" y="249"/>
                </a:lnTo>
                <a:lnTo>
                  <a:pt x="5033" y="349"/>
                </a:lnTo>
                <a:lnTo>
                  <a:pt x="5034" y="349"/>
                </a:lnTo>
                <a:lnTo>
                  <a:pt x="5034" y="349"/>
                </a:lnTo>
                <a:lnTo>
                  <a:pt x="5035" y="299"/>
                </a:lnTo>
                <a:lnTo>
                  <a:pt x="5036" y="499"/>
                </a:lnTo>
                <a:lnTo>
                  <a:pt x="5037" y="399"/>
                </a:lnTo>
                <a:lnTo>
                  <a:pt x="5037" y="348"/>
                </a:lnTo>
                <a:lnTo>
                  <a:pt x="5038" y="399"/>
                </a:lnTo>
                <a:lnTo>
                  <a:pt x="5039" y="398"/>
                </a:lnTo>
                <a:lnTo>
                  <a:pt x="5039" y="448"/>
                </a:lnTo>
                <a:lnTo>
                  <a:pt x="5040" y="398"/>
                </a:lnTo>
                <a:lnTo>
                  <a:pt x="5041" y="398"/>
                </a:lnTo>
                <a:lnTo>
                  <a:pt x="5042" y="448"/>
                </a:lnTo>
                <a:lnTo>
                  <a:pt x="5042" y="398"/>
                </a:lnTo>
                <a:lnTo>
                  <a:pt x="5043" y="398"/>
                </a:lnTo>
                <a:lnTo>
                  <a:pt x="5044" y="498"/>
                </a:lnTo>
                <a:lnTo>
                  <a:pt x="5045" y="398"/>
                </a:lnTo>
                <a:lnTo>
                  <a:pt x="5045" y="447"/>
                </a:lnTo>
                <a:lnTo>
                  <a:pt x="5046" y="498"/>
                </a:lnTo>
                <a:lnTo>
                  <a:pt x="5047" y="447"/>
                </a:lnTo>
                <a:lnTo>
                  <a:pt x="5048" y="498"/>
                </a:lnTo>
                <a:lnTo>
                  <a:pt x="5048" y="447"/>
                </a:lnTo>
                <a:lnTo>
                  <a:pt x="5049" y="498"/>
                </a:lnTo>
                <a:lnTo>
                  <a:pt x="5050" y="498"/>
                </a:lnTo>
                <a:lnTo>
                  <a:pt x="5051" y="447"/>
                </a:lnTo>
                <a:lnTo>
                  <a:pt x="5051" y="447"/>
                </a:lnTo>
                <a:lnTo>
                  <a:pt x="5052" y="498"/>
                </a:lnTo>
                <a:lnTo>
                  <a:pt x="5053" y="397"/>
                </a:lnTo>
                <a:lnTo>
                  <a:pt x="5053" y="447"/>
                </a:lnTo>
                <a:lnTo>
                  <a:pt x="5054" y="398"/>
                </a:lnTo>
                <a:lnTo>
                  <a:pt x="5055" y="447"/>
                </a:lnTo>
                <a:lnTo>
                  <a:pt x="5056" y="398"/>
                </a:lnTo>
                <a:lnTo>
                  <a:pt x="5056" y="398"/>
                </a:lnTo>
                <a:lnTo>
                  <a:pt x="5057" y="398"/>
                </a:lnTo>
                <a:lnTo>
                  <a:pt x="5058" y="348"/>
                </a:lnTo>
                <a:lnTo>
                  <a:pt x="5059" y="448"/>
                </a:lnTo>
                <a:lnTo>
                  <a:pt x="5059" y="398"/>
                </a:lnTo>
                <a:lnTo>
                  <a:pt x="5060" y="348"/>
                </a:lnTo>
                <a:lnTo>
                  <a:pt x="5061" y="398"/>
                </a:lnTo>
                <a:lnTo>
                  <a:pt x="5062" y="398"/>
                </a:lnTo>
                <a:lnTo>
                  <a:pt x="5062" y="398"/>
                </a:lnTo>
                <a:lnTo>
                  <a:pt x="5063" y="248"/>
                </a:lnTo>
                <a:lnTo>
                  <a:pt x="5064" y="248"/>
                </a:lnTo>
                <a:lnTo>
                  <a:pt x="5065" y="348"/>
                </a:lnTo>
                <a:lnTo>
                  <a:pt x="5065" y="348"/>
                </a:lnTo>
                <a:lnTo>
                  <a:pt x="5066" y="348"/>
                </a:lnTo>
                <a:lnTo>
                  <a:pt x="5067" y="348"/>
                </a:lnTo>
                <a:lnTo>
                  <a:pt x="5067" y="298"/>
                </a:lnTo>
                <a:lnTo>
                  <a:pt x="5068" y="299"/>
                </a:lnTo>
                <a:lnTo>
                  <a:pt x="5069" y="249"/>
                </a:lnTo>
                <a:lnTo>
                  <a:pt x="5070" y="299"/>
                </a:lnTo>
                <a:lnTo>
                  <a:pt x="5070" y="198"/>
                </a:lnTo>
                <a:lnTo>
                  <a:pt x="5071" y="249"/>
                </a:lnTo>
                <a:lnTo>
                  <a:pt x="5072" y="249"/>
                </a:lnTo>
                <a:lnTo>
                  <a:pt x="5073" y="249"/>
                </a:lnTo>
                <a:lnTo>
                  <a:pt x="5073" y="199"/>
                </a:lnTo>
                <a:lnTo>
                  <a:pt x="5074" y="249"/>
                </a:lnTo>
                <a:lnTo>
                  <a:pt x="5075" y="300"/>
                </a:lnTo>
                <a:lnTo>
                  <a:pt x="5076" y="200"/>
                </a:lnTo>
                <a:lnTo>
                  <a:pt x="5076" y="200"/>
                </a:lnTo>
                <a:lnTo>
                  <a:pt x="5077" y="200"/>
                </a:lnTo>
                <a:lnTo>
                  <a:pt x="5078" y="200"/>
                </a:lnTo>
                <a:lnTo>
                  <a:pt x="5079" y="250"/>
                </a:lnTo>
                <a:lnTo>
                  <a:pt x="5079" y="250"/>
                </a:lnTo>
                <a:lnTo>
                  <a:pt x="5080" y="150"/>
                </a:lnTo>
                <a:lnTo>
                  <a:pt x="5081" y="150"/>
                </a:lnTo>
                <a:lnTo>
                  <a:pt x="5081" y="150"/>
                </a:lnTo>
                <a:lnTo>
                  <a:pt x="5082" y="201"/>
                </a:lnTo>
                <a:lnTo>
                  <a:pt x="5083" y="150"/>
                </a:lnTo>
                <a:lnTo>
                  <a:pt x="5084" y="201"/>
                </a:lnTo>
                <a:lnTo>
                  <a:pt x="5084" y="150"/>
                </a:lnTo>
                <a:lnTo>
                  <a:pt x="5085" y="150"/>
                </a:lnTo>
                <a:lnTo>
                  <a:pt x="5086" y="101"/>
                </a:lnTo>
                <a:lnTo>
                  <a:pt x="5087" y="151"/>
                </a:lnTo>
                <a:lnTo>
                  <a:pt x="5087" y="151"/>
                </a:lnTo>
                <a:lnTo>
                  <a:pt x="5088" y="101"/>
                </a:lnTo>
                <a:lnTo>
                  <a:pt x="5089" y="201"/>
                </a:lnTo>
                <a:lnTo>
                  <a:pt x="5090" y="151"/>
                </a:lnTo>
                <a:lnTo>
                  <a:pt x="5090" y="151"/>
                </a:lnTo>
                <a:lnTo>
                  <a:pt x="5091" y="151"/>
                </a:lnTo>
                <a:lnTo>
                  <a:pt x="5092" y="101"/>
                </a:lnTo>
                <a:lnTo>
                  <a:pt x="5093" y="151"/>
                </a:lnTo>
                <a:lnTo>
                  <a:pt x="5093" y="151"/>
                </a:lnTo>
                <a:lnTo>
                  <a:pt x="5094" y="201"/>
                </a:lnTo>
                <a:lnTo>
                  <a:pt x="5095" y="251"/>
                </a:lnTo>
                <a:lnTo>
                  <a:pt x="5095" y="150"/>
                </a:lnTo>
                <a:lnTo>
                  <a:pt x="5096" y="201"/>
                </a:lnTo>
                <a:lnTo>
                  <a:pt x="5097" y="201"/>
                </a:lnTo>
                <a:lnTo>
                  <a:pt x="5098" y="201"/>
                </a:lnTo>
                <a:lnTo>
                  <a:pt x="5098" y="200"/>
                </a:lnTo>
                <a:lnTo>
                  <a:pt x="5099" y="351"/>
                </a:lnTo>
                <a:lnTo>
                  <a:pt x="5100" y="200"/>
                </a:lnTo>
                <a:lnTo>
                  <a:pt x="5101" y="250"/>
                </a:lnTo>
                <a:lnTo>
                  <a:pt x="5101" y="250"/>
                </a:lnTo>
                <a:lnTo>
                  <a:pt x="5102" y="300"/>
                </a:lnTo>
                <a:lnTo>
                  <a:pt x="5103" y="149"/>
                </a:lnTo>
                <a:lnTo>
                  <a:pt x="5104" y="350"/>
                </a:lnTo>
                <a:lnTo>
                  <a:pt x="5104" y="300"/>
                </a:lnTo>
                <a:lnTo>
                  <a:pt x="5105" y="299"/>
                </a:lnTo>
                <a:lnTo>
                  <a:pt x="5106" y="349"/>
                </a:lnTo>
                <a:lnTo>
                  <a:pt x="5107" y="349"/>
                </a:lnTo>
                <a:lnTo>
                  <a:pt x="5107" y="349"/>
                </a:lnTo>
                <a:lnTo>
                  <a:pt x="5108" y="499"/>
                </a:lnTo>
                <a:lnTo>
                  <a:pt x="5109" y="399"/>
                </a:lnTo>
                <a:lnTo>
                  <a:pt x="5109" y="348"/>
                </a:lnTo>
                <a:lnTo>
                  <a:pt x="5110" y="499"/>
                </a:lnTo>
                <a:lnTo>
                  <a:pt x="5111" y="399"/>
                </a:lnTo>
                <a:lnTo>
                  <a:pt x="5112" y="448"/>
                </a:lnTo>
                <a:lnTo>
                  <a:pt x="5112" y="549"/>
                </a:lnTo>
                <a:lnTo>
                  <a:pt x="5113" y="398"/>
                </a:lnTo>
                <a:lnTo>
                  <a:pt x="5114" y="448"/>
                </a:lnTo>
                <a:lnTo>
                  <a:pt x="5115" y="549"/>
                </a:lnTo>
                <a:lnTo>
                  <a:pt x="5115" y="498"/>
                </a:lnTo>
                <a:lnTo>
                  <a:pt x="5116" y="498"/>
                </a:lnTo>
                <a:lnTo>
                  <a:pt x="5117" y="498"/>
                </a:lnTo>
                <a:lnTo>
                  <a:pt x="5118" y="598"/>
                </a:lnTo>
                <a:lnTo>
                  <a:pt x="5118" y="498"/>
                </a:lnTo>
                <a:lnTo>
                  <a:pt x="5119" y="498"/>
                </a:lnTo>
                <a:lnTo>
                  <a:pt x="5120" y="498"/>
                </a:lnTo>
                <a:lnTo>
                  <a:pt x="5121" y="447"/>
                </a:lnTo>
                <a:lnTo>
                  <a:pt x="5121" y="598"/>
                </a:lnTo>
                <a:lnTo>
                  <a:pt x="5122" y="397"/>
                </a:lnTo>
                <a:lnTo>
                  <a:pt x="5123" y="498"/>
                </a:lnTo>
                <a:lnTo>
                  <a:pt x="5123" y="397"/>
                </a:lnTo>
                <a:lnTo>
                  <a:pt x="5124" y="448"/>
                </a:lnTo>
                <a:lnTo>
                  <a:pt x="5125" y="498"/>
                </a:lnTo>
                <a:lnTo>
                  <a:pt x="5126" y="398"/>
                </a:lnTo>
                <a:lnTo>
                  <a:pt x="5126" y="398"/>
                </a:lnTo>
                <a:lnTo>
                  <a:pt x="5127" y="398"/>
                </a:lnTo>
                <a:lnTo>
                  <a:pt x="5128" y="448"/>
                </a:lnTo>
                <a:lnTo>
                  <a:pt x="5129" y="398"/>
                </a:lnTo>
                <a:lnTo>
                  <a:pt x="5129" y="398"/>
                </a:lnTo>
                <a:lnTo>
                  <a:pt x="5130" y="398"/>
                </a:lnTo>
                <a:lnTo>
                  <a:pt x="5131" y="298"/>
                </a:lnTo>
                <a:lnTo>
                  <a:pt x="5132" y="348"/>
                </a:lnTo>
                <a:lnTo>
                  <a:pt x="5132" y="348"/>
                </a:lnTo>
                <a:lnTo>
                  <a:pt x="5133" y="399"/>
                </a:lnTo>
                <a:lnTo>
                  <a:pt x="5134" y="298"/>
                </a:lnTo>
                <a:lnTo>
                  <a:pt x="5135" y="449"/>
                </a:lnTo>
                <a:lnTo>
                  <a:pt x="5135" y="299"/>
                </a:lnTo>
                <a:lnTo>
                  <a:pt x="5136" y="299"/>
                </a:lnTo>
                <a:lnTo>
                  <a:pt x="5137" y="299"/>
                </a:lnTo>
                <a:lnTo>
                  <a:pt x="5137" y="249"/>
                </a:lnTo>
                <a:lnTo>
                  <a:pt x="5138" y="299"/>
                </a:lnTo>
                <a:lnTo>
                  <a:pt x="5139" y="299"/>
                </a:lnTo>
                <a:lnTo>
                  <a:pt x="5140" y="349"/>
                </a:lnTo>
                <a:lnTo>
                  <a:pt x="5140" y="249"/>
                </a:lnTo>
                <a:lnTo>
                  <a:pt x="5141" y="300"/>
                </a:lnTo>
                <a:lnTo>
                  <a:pt x="5142" y="249"/>
                </a:lnTo>
                <a:lnTo>
                  <a:pt x="5143" y="249"/>
                </a:lnTo>
                <a:lnTo>
                  <a:pt x="5143" y="249"/>
                </a:lnTo>
                <a:lnTo>
                  <a:pt x="5144" y="200"/>
                </a:lnTo>
                <a:lnTo>
                  <a:pt x="5145" y="250"/>
                </a:lnTo>
                <a:lnTo>
                  <a:pt x="5146" y="300"/>
                </a:lnTo>
                <a:lnTo>
                  <a:pt x="5146" y="250"/>
                </a:lnTo>
                <a:lnTo>
                  <a:pt x="5147" y="200"/>
                </a:lnTo>
                <a:lnTo>
                  <a:pt x="5148" y="250"/>
                </a:lnTo>
                <a:lnTo>
                  <a:pt x="5149" y="201"/>
                </a:lnTo>
                <a:lnTo>
                  <a:pt x="5149" y="201"/>
                </a:lnTo>
                <a:lnTo>
                  <a:pt x="5150" y="150"/>
                </a:lnTo>
                <a:lnTo>
                  <a:pt x="5151" y="201"/>
                </a:lnTo>
                <a:lnTo>
                  <a:pt x="5151" y="251"/>
                </a:lnTo>
                <a:lnTo>
                  <a:pt x="5152" y="151"/>
                </a:lnTo>
                <a:lnTo>
                  <a:pt x="5153" y="151"/>
                </a:lnTo>
                <a:lnTo>
                  <a:pt x="5154" y="151"/>
                </a:lnTo>
                <a:lnTo>
                  <a:pt x="5154" y="151"/>
                </a:lnTo>
                <a:lnTo>
                  <a:pt x="5155" y="151"/>
                </a:lnTo>
                <a:lnTo>
                  <a:pt x="5156" y="101"/>
                </a:lnTo>
                <a:lnTo>
                  <a:pt x="5157" y="201"/>
                </a:lnTo>
                <a:lnTo>
                  <a:pt x="5157" y="101"/>
                </a:lnTo>
                <a:lnTo>
                  <a:pt x="5158" y="101"/>
                </a:lnTo>
                <a:lnTo>
                  <a:pt x="5159" y="201"/>
                </a:lnTo>
                <a:lnTo>
                  <a:pt x="5160" y="101"/>
                </a:lnTo>
                <a:lnTo>
                  <a:pt x="5160" y="201"/>
                </a:lnTo>
                <a:lnTo>
                  <a:pt x="5161" y="101"/>
                </a:lnTo>
                <a:lnTo>
                  <a:pt x="5162" y="201"/>
                </a:lnTo>
                <a:lnTo>
                  <a:pt x="5162" y="201"/>
                </a:lnTo>
                <a:lnTo>
                  <a:pt x="5163" y="201"/>
                </a:lnTo>
                <a:lnTo>
                  <a:pt x="5164" y="201"/>
                </a:lnTo>
                <a:lnTo>
                  <a:pt x="5165" y="150"/>
                </a:lnTo>
                <a:lnTo>
                  <a:pt x="5165" y="251"/>
                </a:lnTo>
                <a:lnTo>
                  <a:pt x="5166" y="251"/>
                </a:lnTo>
                <a:lnTo>
                  <a:pt x="5167" y="251"/>
                </a:lnTo>
                <a:lnTo>
                  <a:pt x="5168" y="201"/>
                </a:lnTo>
                <a:lnTo>
                  <a:pt x="5168" y="300"/>
                </a:lnTo>
                <a:lnTo>
                  <a:pt x="5169" y="300"/>
                </a:lnTo>
                <a:lnTo>
                  <a:pt x="5170" y="250"/>
                </a:lnTo>
                <a:lnTo>
                  <a:pt x="5171" y="300"/>
                </a:lnTo>
                <a:lnTo>
                  <a:pt x="5171" y="300"/>
                </a:lnTo>
                <a:lnTo>
                  <a:pt x="5172" y="350"/>
                </a:lnTo>
                <a:lnTo>
                  <a:pt x="5173" y="350"/>
                </a:lnTo>
                <a:lnTo>
                  <a:pt x="5174" y="300"/>
                </a:lnTo>
                <a:lnTo>
                  <a:pt x="5174" y="350"/>
                </a:lnTo>
                <a:lnTo>
                  <a:pt x="5175" y="350"/>
                </a:lnTo>
                <a:lnTo>
                  <a:pt x="5176" y="349"/>
                </a:lnTo>
                <a:lnTo>
                  <a:pt x="5176" y="399"/>
                </a:lnTo>
                <a:lnTo>
                  <a:pt x="5177" y="299"/>
                </a:lnTo>
                <a:lnTo>
                  <a:pt x="5178" y="499"/>
                </a:lnTo>
                <a:lnTo>
                  <a:pt x="5179" y="449"/>
                </a:lnTo>
                <a:lnTo>
                  <a:pt x="5179" y="399"/>
                </a:lnTo>
                <a:lnTo>
                  <a:pt x="5180" y="449"/>
                </a:lnTo>
                <a:lnTo>
                  <a:pt x="5181" y="399"/>
                </a:lnTo>
                <a:lnTo>
                  <a:pt x="5182" y="499"/>
                </a:lnTo>
                <a:lnTo>
                  <a:pt x="5182" y="399"/>
                </a:lnTo>
                <a:lnTo>
                  <a:pt x="5183" y="498"/>
                </a:lnTo>
                <a:lnTo>
                  <a:pt x="5184" y="448"/>
                </a:lnTo>
                <a:lnTo>
                  <a:pt x="5185" y="549"/>
                </a:lnTo>
                <a:lnTo>
                  <a:pt x="5185" y="448"/>
                </a:lnTo>
                <a:lnTo>
                  <a:pt x="5186" y="498"/>
                </a:lnTo>
                <a:lnTo>
                  <a:pt x="5187" y="398"/>
                </a:lnTo>
                <a:lnTo>
                  <a:pt x="5188" y="549"/>
                </a:lnTo>
                <a:lnTo>
                  <a:pt x="5188" y="498"/>
                </a:lnTo>
                <a:lnTo>
                  <a:pt x="5189" y="398"/>
                </a:lnTo>
                <a:lnTo>
                  <a:pt x="5190" y="448"/>
                </a:lnTo>
                <a:lnTo>
                  <a:pt x="5190" y="498"/>
                </a:lnTo>
                <a:lnTo>
                  <a:pt x="5191" y="549"/>
                </a:lnTo>
                <a:lnTo>
                  <a:pt x="5192" y="398"/>
                </a:lnTo>
                <a:lnTo>
                  <a:pt x="5193" y="549"/>
                </a:lnTo>
                <a:lnTo>
                  <a:pt x="5193" y="549"/>
                </a:lnTo>
                <a:lnTo>
                  <a:pt x="5194" y="448"/>
                </a:lnTo>
                <a:lnTo>
                  <a:pt x="5195" y="498"/>
                </a:lnTo>
                <a:lnTo>
                  <a:pt x="5196" y="498"/>
                </a:lnTo>
                <a:lnTo>
                  <a:pt x="5196" y="448"/>
                </a:lnTo>
                <a:lnTo>
                  <a:pt x="5197" y="549"/>
                </a:lnTo>
                <a:lnTo>
                  <a:pt x="5198" y="448"/>
                </a:lnTo>
                <a:lnTo>
                  <a:pt x="5199" y="399"/>
                </a:lnTo>
                <a:lnTo>
                  <a:pt x="5199" y="348"/>
                </a:lnTo>
                <a:lnTo>
                  <a:pt x="5200" y="399"/>
                </a:lnTo>
                <a:lnTo>
                  <a:pt x="5201" y="348"/>
                </a:lnTo>
                <a:lnTo>
                  <a:pt x="5202" y="399"/>
                </a:lnTo>
                <a:lnTo>
                  <a:pt x="5202" y="399"/>
                </a:lnTo>
                <a:lnTo>
                  <a:pt x="5203" y="399"/>
                </a:lnTo>
                <a:lnTo>
                  <a:pt x="5204" y="399"/>
                </a:lnTo>
                <a:lnTo>
                  <a:pt x="5204" y="349"/>
                </a:lnTo>
                <a:lnTo>
                  <a:pt x="5205" y="299"/>
                </a:lnTo>
                <a:lnTo>
                  <a:pt x="5206" y="349"/>
                </a:lnTo>
                <a:lnTo>
                  <a:pt x="5207" y="349"/>
                </a:lnTo>
                <a:lnTo>
                  <a:pt x="5207" y="349"/>
                </a:lnTo>
                <a:lnTo>
                  <a:pt x="5208" y="300"/>
                </a:lnTo>
                <a:lnTo>
                  <a:pt x="5209" y="300"/>
                </a:lnTo>
                <a:lnTo>
                  <a:pt x="5210" y="300"/>
                </a:lnTo>
                <a:lnTo>
                  <a:pt x="5210" y="300"/>
                </a:lnTo>
                <a:lnTo>
                  <a:pt x="5211" y="300"/>
                </a:lnTo>
                <a:lnTo>
                  <a:pt x="5212" y="250"/>
                </a:lnTo>
                <a:lnTo>
                  <a:pt x="5213" y="200"/>
                </a:lnTo>
                <a:lnTo>
                  <a:pt x="5213" y="250"/>
                </a:lnTo>
                <a:lnTo>
                  <a:pt x="5214" y="300"/>
                </a:lnTo>
                <a:lnTo>
                  <a:pt x="5215" y="250"/>
                </a:lnTo>
                <a:lnTo>
                  <a:pt x="5216" y="201"/>
                </a:lnTo>
                <a:lnTo>
                  <a:pt x="5216" y="201"/>
                </a:lnTo>
                <a:lnTo>
                  <a:pt x="5217" y="201"/>
                </a:lnTo>
                <a:lnTo>
                  <a:pt x="5218" y="201"/>
                </a:lnTo>
                <a:lnTo>
                  <a:pt x="5218" y="251"/>
                </a:lnTo>
                <a:lnTo>
                  <a:pt x="5219" y="251"/>
                </a:lnTo>
                <a:lnTo>
                  <a:pt x="5220" y="151"/>
                </a:lnTo>
                <a:lnTo>
                  <a:pt x="5221" y="201"/>
                </a:lnTo>
                <a:lnTo>
                  <a:pt x="5221" y="201"/>
                </a:lnTo>
                <a:lnTo>
                  <a:pt x="5222" y="201"/>
                </a:lnTo>
                <a:lnTo>
                  <a:pt x="5223" y="201"/>
                </a:lnTo>
                <a:lnTo>
                  <a:pt x="5224" y="151"/>
                </a:lnTo>
                <a:lnTo>
                  <a:pt x="5224" y="201"/>
                </a:lnTo>
                <a:lnTo>
                  <a:pt x="5225" y="101"/>
                </a:lnTo>
                <a:lnTo>
                  <a:pt x="5226" y="152"/>
                </a:lnTo>
                <a:lnTo>
                  <a:pt x="5227" y="152"/>
                </a:lnTo>
                <a:lnTo>
                  <a:pt x="5227" y="51"/>
                </a:lnTo>
                <a:lnTo>
                  <a:pt x="5228" y="152"/>
                </a:lnTo>
                <a:lnTo>
                  <a:pt x="5229" y="102"/>
                </a:lnTo>
                <a:lnTo>
                  <a:pt x="5230" y="152"/>
                </a:lnTo>
                <a:lnTo>
                  <a:pt x="5230" y="151"/>
                </a:lnTo>
                <a:lnTo>
                  <a:pt x="5231" y="151"/>
                </a:lnTo>
                <a:lnTo>
                  <a:pt x="5232" y="102"/>
                </a:lnTo>
                <a:lnTo>
                  <a:pt x="5232" y="201"/>
                </a:lnTo>
                <a:lnTo>
                  <a:pt x="5233" y="201"/>
                </a:lnTo>
                <a:lnTo>
                  <a:pt x="5234" y="302"/>
                </a:lnTo>
                <a:lnTo>
                  <a:pt x="5235" y="201"/>
                </a:lnTo>
                <a:lnTo>
                  <a:pt x="5235" y="201"/>
                </a:lnTo>
                <a:lnTo>
                  <a:pt x="5236" y="301"/>
                </a:lnTo>
                <a:lnTo>
                  <a:pt x="5237" y="201"/>
                </a:lnTo>
                <a:lnTo>
                  <a:pt x="5238" y="251"/>
                </a:lnTo>
                <a:lnTo>
                  <a:pt x="5238" y="251"/>
                </a:lnTo>
                <a:lnTo>
                  <a:pt x="5239" y="301"/>
                </a:lnTo>
                <a:lnTo>
                  <a:pt x="5240" y="201"/>
                </a:lnTo>
                <a:lnTo>
                  <a:pt x="5241" y="300"/>
                </a:lnTo>
                <a:lnTo>
                  <a:pt x="5241" y="300"/>
                </a:lnTo>
                <a:lnTo>
                  <a:pt x="5242" y="300"/>
                </a:lnTo>
                <a:lnTo>
                  <a:pt x="5243" y="300"/>
                </a:lnTo>
                <a:lnTo>
                  <a:pt x="5244" y="350"/>
                </a:lnTo>
                <a:lnTo>
                  <a:pt x="5244" y="350"/>
                </a:lnTo>
                <a:lnTo>
                  <a:pt x="5245" y="350"/>
                </a:lnTo>
                <a:lnTo>
                  <a:pt x="5246" y="399"/>
                </a:lnTo>
                <a:lnTo>
                  <a:pt x="5246" y="450"/>
                </a:lnTo>
                <a:lnTo>
                  <a:pt x="5247" y="399"/>
                </a:lnTo>
                <a:lnTo>
                  <a:pt x="5248" y="499"/>
                </a:lnTo>
                <a:lnTo>
                  <a:pt x="5249" y="349"/>
                </a:lnTo>
                <a:lnTo>
                  <a:pt x="5249" y="449"/>
                </a:lnTo>
                <a:lnTo>
                  <a:pt x="5250" y="499"/>
                </a:lnTo>
                <a:lnTo>
                  <a:pt x="5251" y="399"/>
                </a:lnTo>
                <a:lnTo>
                  <a:pt x="5252" y="449"/>
                </a:lnTo>
                <a:lnTo>
                  <a:pt x="5252" y="399"/>
                </a:lnTo>
                <a:lnTo>
                  <a:pt x="5253" y="449"/>
                </a:lnTo>
                <a:lnTo>
                  <a:pt x="5254" y="498"/>
                </a:lnTo>
                <a:lnTo>
                  <a:pt x="5255" y="549"/>
                </a:lnTo>
                <a:lnTo>
                  <a:pt x="5255" y="549"/>
                </a:lnTo>
                <a:lnTo>
                  <a:pt x="5256" y="398"/>
                </a:lnTo>
                <a:lnTo>
                  <a:pt x="5257" y="498"/>
                </a:lnTo>
                <a:lnTo>
                  <a:pt x="5258" y="549"/>
                </a:lnTo>
                <a:lnTo>
                  <a:pt x="5258" y="398"/>
                </a:lnTo>
                <a:lnTo>
                  <a:pt x="5259" y="498"/>
                </a:lnTo>
                <a:lnTo>
                  <a:pt x="5260" y="448"/>
                </a:lnTo>
                <a:lnTo>
                  <a:pt x="5260" y="398"/>
                </a:lnTo>
                <a:lnTo>
                  <a:pt x="5261" y="498"/>
                </a:lnTo>
                <a:lnTo>
                  <a:pt x="5262" y="498"/>
                </a:lnTo>
                <a:lnTo>
                  <a:pt x="5263" y="498"/>
                </a:lnTo>
                <a:lnTo>
                  <a:pt x="5263" y="449"/>
                </a:lnTo>
                <a:lnTo>
                  <a:pt x="5264" y="399"/>
                </a:lnTo>
                <a:lnTo>
                  <a:pt x="5265" y="449"/>
                </a:lnTo>
                <a:lnTo>
                  <a:pt x="5266" y="399"/>
                </a:lnTo>
                <a:lnTo>
                  <a:pt x="5266" y="348"/>
                </a:lnTo>
                <a:lnTo>
                  <a:pt x="5267" y="399"/>
                </a:lnTo>
                <a:lnTo>
                  <a:pt x="5268" y="499"/>
                </a:lnTo>
                <a:lnTo>
                  <a:pt x="5269" y="499"/>
                </a:lnTo>
                <a:lnTo>
                  <a:pt x="5269" y="399"/>
                </a:lnTo>
                <a:lnTo>
                  <a:pt x="5270" y="399"/>
                </a:lnTo>
                <a:lnTo>
                  <a:pt x="5271" y="349"/>
                </a:lnTo>
                <a:lnTo>
                  <a:pt x="5272" y="349"/>
                </a:lnTo>
                <a:lnTo>
                  <a:pt x="5272" y="399"/>
                </a:lnTo>
                <a:lnTo>
                  <a:pt x="5273" y="299"/>
                </a:lnTo>
                <a:lnTo>
                  <a:pt x="5274" y="450"/>
                </a:lnTo>
                <a:lnTo>
                  <a:pt x="5274" y="300"/>
                </a:lnTo>
                <a:lnTo>
                  <a:pt x="5275" y="399"/>
                </a:lnTo>
                <a:lnTo>
                  <a:pt x="5276" y="249"/>
                </a:lnTo>
                <a:lnTo>
                  <a:pt x="5277" y="249"/>
                </a:lnTo>
                <a:lnTo>
                  <a:pt x="5277" y="300"/>
                </a:lnTo>
                <a:lnTo>
                  <a:pt x="5278" y="350"/>
                </a:lnTo>
                <a:lnTo>
                  <a:pt x="5279" y="250"/>
                </a:lnTo>
                <a:lnTo>
                  <a:pt x="5280" y="200"/>
                </a:lnTo>
                <a:lnTo>
                  <a:pt x="5280" y="250"/>
                </a:lnTo>
                <a:lnTo>
                  <a:pt x="5281" y="200"/>
                </a:lnTo>
                <a:lnTo>
                  <a:pt x="5282" y="200"/>
                </a:lnTo>
                <a:lnTo>
                  <a:pt x="5283" y="251"/>
                </a:lnTo>
                <a:lnTo>
                  <a:pt x="5283" y="150"/>
                </a:lnTo>
                <a:lnTo>
                  <a:pt x="5284" y="150"/>
                </a:lnTo>
                <a:lnTo>
                  <a:pt x="5285" y="201"/>
                </a:lnTo>
                <a:lnTo>
                  <a:pt x="5286" y="201"/>
                </a:lnTo>
                <a:lnTo>
                  <a:pt x="5286" y="201"/>
                </a:lnTo>
                <a:lnTo>
                  <a:pt x="5287" y="201"/>
                </a:lnTo>
                <a:lnTo>
                  <a:pt x="5288" y="201"/>
                </a:lnTo>
                <a:lnTo>
                  <a:pt x="5288" y="201"/>
                </a:lnTo>
                <a:lnTo>
                  <a:pt x="5289" y="152"/>
                </a:lnTo>
                <a:lnTo>
                  <a:pt x="5290" y="152"/>
                </a:lnTo>
                <a:lnTo>
                  <a:pt x="5291" y="152"/>
                </a:lnTo>
                <a:lnTo>
                  <a:pt x="5291" y="152"/>
                </a:lnTo>
                <a:lnTo>
                  <a:pt x="5292" y="152"/>
                </a:lnTo>
                <a:lnTo>
                  <a:pt x="5293" y="152"/>
                </a:lnTo>
                <a:lnTo>
                  <a:pt x="5294" y="152"/>
                </a:lnTo>
                <a:lnTo>
                  <a:pt x="5294" y="202"/>
                </a:lnTo>
                <a:lnTo>
                  <a:pt x="5295" y="202"/>
                </a:lnTo>
                <a:lnTo>
                  <a:pt x="5296" y="202"/>
                </a:lnTo>
                <a:lnTo>
                  <a:pt x="5297" y="152"/>
                </a:lnTo>
                <a:lnTo>
                  <a:pt x="5297" y="152"/>
                </a:lnTo>
                <a:lnTo>
                  <a:pt x="5298" y="152"/>
                </a:lnTo>
                <a:lnTo>
                  <a:pt x="5299" y="202"/>
                </a:lnTo>
                <a:lnTo>
                  <a:pt x="5300" y="201"/>
                </a:lnTo>
                <a:lnTo>
                  <a:pt x="5300" y="202"/>
                </a:lnTo>
                <a:lnTo>
                  <a:pt x="5301" y="201"/>
                </a:lnTo>
                <a:lnTo>
                  <a:pt x="5302" y="252"/>
                </a:lnTo>
                <a:lnTo>
                  <a:pt x="5302" y="252"/>
                </a:lnTo>
                <a:lnTo>
                  <a:pt x="5303" y="301"/>
                </a:lnTo>
                <a:lnTo>
                  <a:pt x="5304" y="301"/>
                </a:lnTo>
                <a:lnTo>
                  <a:pt x="5305" y="401"/>
                </a:lnTo>
                <a:lnTo>
                  <a:pt x="5305" y="300"/>
                </a:lnTo>
                <a:lnTo>
                  <a:pt x="5306" y="301"/>
                </a:lnTo>
                <a:lnTo>
                  <a:pt x="5307" y="300"/>
                </a:lnTo>
                <a:lnTo>
                  <a:pt x="5308" y="351"/>
                </a:lnTo>
                <a:lnTo>
                  <a:pt x="5308" y="300"/>
                </a:lnTo>
                <a:lnTo>
                  <a:pt x="5309" y="350"/>
                </a:lnTo>
                <a:lnTo>
                  <a:pt x="5310" y="400"/>
                </a:lnTo>
                <a:lnTo>
                  <a:pt x="5311" y="400"/>
                </a:lnTo>
                <a:lnTo>
                  <a:pt x="5311" y="400"/>
                </a:lnTo>
                <a:lnTo>
                  <a:pt x="5312" y="450"/>
                </a:lnTo>
                <a:lnTo>
                  <a:pt x="5313" y="450"/>
                </a:lnTo>
                <a:lnTo>
                  <a:pt x="5314" y="500"/>
                </a:lnTo>
                <a:lnTo>
                  <a:pt x="5314" y="399"/>
                </a:lnTo>
                <a:lnTo>
                  <a:pt x="5315" y="399"/>
                </a:lnTo>
                <a:lnTo>
                  <a:pt x="5316" y="450"/>
                </a:lnTo>
                <a:lnTo>
                  <a:pt x="5316" y="499"/>
                </a:lnTo>
                <a:lnTo>
                  <a:pt x="5317" y="499"/>
                </a:lnTo>
                <a:lnTo>
                  <a:pt x="5318" y="399"/>
                </a:lnTo>
                <a:lnTo>
                  <a:pt x="5319" y="499"/>
                </a:lnTo>
                <a:lnTo>
                  <a:pt x="5319" y="449"/>
                </a:lnTo>
                <a:lnTo>
                  <a:pt x="5320" y="449"/>
                </a:lnTo>
                <a:lnTo>
                  <a:pt x="5321" y="499"/>
                </a:lnTo>
                <a:lnTo>
                  <a:pt x="5322" y="348"/>
                </a:lnTo>
                <a:lnTo>
                  <a:pt x="5322" y="449"/>
                </a:lnTo>
                <a:lnTo>
                  <a:pt x="5323" y="449"/>
                </a:lnTo>
                <a:lnTo>
                  <a:pt x="5324" y="449"/>
                </a:lnTo>
                <a:lnTo>
                  <a:pt x="5325" y="399"/>
                </a:lnTo>
                <a:lnTo>
                  <a:pt x="5325" y="399"/>
                </a:lnTo>
                <a:lnTo>
                  <a:pt x="5326" y="449"/>
                </a:lnTo>
                <a:lnTo>
                  <a:pt x="5327" y="449"/>
                </a:lnTo>
                <a:lnTo>
                  <a:pt x="5328" y="449"/>
                </a:lnTo>
                <a:lnTo>
                  <a:pt x="5328" y="449"/>
                </a:lnTo>
                <a:lnTo>
                  <a:pt x="5329" y="449"/>
                </a:lnTo>
                <a:lnTo>
                  <a:pt x="5330" y="449"/>
                </a:lnTo>
                <a:lnTo>
                  <a:pt x="5330" y="449"/>
                </a:lnTo>
                <a:lnTo>
                  <a:pt x="5331" y="399"/>
                </a:lnTo>
                <a:lnTo>
                  <a:pt x="5332" y="449"/>
                </a:lnTo>
                <a:lnTo>
                  <a:pt x="5333" y="349"/>
                </a:lnTo>
                <a:lnTo>
                  <a:pt x="5333" y="450"/>
                </a:lnTo>
                <a:lnTo>
                  <a:pt x="5334" y="450"/>
                </a:lnTo>
                <a:lnTo>
                  <a:pt x="5335" y="399"/>
                </a:lnTo>
                <a:lnTo>
                  <a:pt x="5336" y="349"/>
                </a:lnTo>
                <a:lnTo>
                  <a:pt x="5336" y="399"/>
                </a:lnTo>
                <a:lnTo>
                  <a:pt x="5337" y="350"/>
                </a:lnTo>
                <a:lnTo>
                  <a:pt x="5338" y="400"/>
                </a:lnTo>
                <a:lnTo>
                  <a:pt x="5339" y="300"/>
                </a:lnTo>
                <a:lnTo>
                  <a:pt x="5339" y="350"/>
                </a:lnTo>
                <a:lnTo>
                  <a:pt x="5340" y="300"/>
                </a:lnTo>
                <a:lnTo>
                  <a:pt x="5341" y="200"/>
                </a:lnTo>
                <a:lnTo>
                  <a:pt x="5342" y="300"/>
                </a:lnTo>
                <a:lnTo>
                  <a:pt x="5342" y="300"/>
                </a:lnTo>
                <a:lnTo>
                  <a:pt x="5343" y="300"/>
                </a:lnTo>
                <a:lnTo>
                  <a:pt x="5344" y="201"/>
                </a:lnTo>
                <a:lnTo>
                  <a:pt x="5344" y="251"/>
                </a:lnTo>
                <a:lnTo>
                  <a:pt x="5345" y="251"/>
                </a:lnTo>
                <a:lnTo>
                  <a:pt x="5346" y="201"/>
                </a:lnTo>
                <a:lnTo>
                  <a:pt x="5347" y="201"/>
                </a:lnTo>
                <a:lnTo>
                  <a:pt x="5347" y="201"/>
                </a:lnTo>
                <a:lnTo>
                  <a:pt x="5348" y="201"/>
                </a:lnTo>
                <a:lnTo>
                  <a:pt x="5349" y="302"/>
                </a:lnTo>
                <a:lnTo>
                  <a:pt x="5350" y="252"/>
                </a:lnTo>
                <a:lnTo>
                  <a:pt x="5350" y="152"/>
                </a:lnTo>
                <a:lnTo>
                  <a:pt x="5351" y="152"/>
                </a:lnTo>
                <a:lnTo>
                  <a:pt x="5352" y="202"/>
                </a:lnTo>
                <a:lnTo>
                  <a:pt x="5353" y="202"/>
                </a:lnTo>
                <a:lnTo>
                  <a:pt x="5353" y="202"/>
                </a:lnTo>
                <a:lnTo>
                  <a:pt x="5354" y="152"/>
                </a:lnTo>
                <a:lnTo>
                  <a:pt x="5355" y="152"/>
                </a:lnTo>
                <a:lnTo>
                  <a:pt x="5356" y="202"/>
                </a:lnTo>
                <a:lnTo>
                  <a:pt x="5356" y="152"/>
                </a:lnTo>
                <a:lnTo>
                  <a:pt x="5357" y="152"/>
                </a:lnTo>
                <a:lnTo>
                  <a:pt x="5358" y="153"/>
                </a:lnTo>
                <a:lnTo>
                  <a:pt x="5358" y="252"/>
                </a:lnTo>
                <a:lnTo>
                  <a:pt x="5359" y="153"/>
                </a:lnTo>
                <a:lnTo>
                  <a:pt x="5360" y="152"/>
                </a:lnTo>
                <a:lnTo>
                  <a:pt x="5361" y="152"/>
                </a:lnTo>
                <a:lnTo>
                  <a:pt x="5361" y="202"/>
                </a:lnTo>
                <a:lnTo>
                  <a:pt x="5362" y="202"/>
                </a:lnTo>
                <a:lnTo>
                  <a:pt x="5363" y="252"/>
                </a:lnTo>
                <a:lnTo>
                  <a:pt x="5364" y="152"/>
                </a:lnTo>
                <a:lnTo>
                  <a:pt x="5364" y="202"/>
                </a:lnTo>
                <a:lnTo>
                  <a:pt x="5365" y="202"/>
                </a:lnTo>
                <a:lnTo>
                  <a:pt x="5366" y="252"/>
                </a:lnTo>
                <a:lnTo>
                  <a:pt x="5367" y="252"/>
                </a:lnTo>
                <a:lnTo>
                  <a:pt x="5367" y="252"/>
                </a:lnTo>
                <a:lnTo>
                  <a:pt x="5368" y="252"/>
                </a:lnTo>
                <a:lnTo>
                  <a:pt x="5369" y="201"/>
                </a:lnTo>
                <a:lnTo>
                  <a:pt x="5370" y="252"/>
                </a:lnTo>
                <a:lnTo>
                  <a:pt x="5370" y="301"/>
                </a:lnTo>
                <a:lnTo>
                  <a:pt x="5371" y="301"/>
                </a:lnTo>
                <a:lnTo>
                  <a:pt x="5372" y="251"/>
                </a:lnTo>
                <a:lnTo>
                  <a:pt x="5372" y="300"/>
                </a:lnTo>
                <a:lnTo>
                  <a:pt x="5373" y="351"/>
                </a:lnTo>
                <a:lnTo>
                  <a:pt x="5374" y="300"/>
                </a:lnTo>
                <a:lnTo>
                  <a:pt x="5375" y="351"/>
                </a:lnTo>
                <a:lnTo>
                  <a:pt x="5375" y="400"/>
                </a:lnTo>
                <a:lnTo>
                  <a:pt x="5376" y="450"/>
                </a:lnTo>
                <a:lnTo>
                  <a:pt x="5377" y="350"/>
                </a:lnTo>
                <a:lnTo>
                  <a:pt x="5378" y="400"/>
                </a:lnTo>
                <a:lnTo>
                  <a:pt x="5378" y="399"/>
                </a:lnTo>
                <a:lnTo>
                  <a:pt x="5379" y="500"/>
                </a:lnTo>
                <a:lnTo>
                  <a:pt x="5380" y="450"/>
                </a:lnTo>
                <a:lnTo>
                  <a:pt x="5381" y="450"/>
                </a:lnTo>
                <a:lnTo>
                  <a:pt x="5381" y="399"/>
                </a:lnTo>
                <a:lnTo>
                  <a:pt x="5382" y="450"/>
                </a:lnTo>
                <a:lnTo>
                  <a:pt x="5383" y="499"/>
                </a:lnTo>
                <a:lnTo>
                  <a:pt x="5384" y="499"/>
                </a:lnTo>
                <a:lnTo>
                  <a:pt x="5384" y="599"/>
                </a:lnTo>
                <a:lnTo>
                  <a:pt x="5385" y="449"/>
                </a:lnTo>
                <a:lnTo>
                  <a:pt x="5386" y="449"/>
                </a:lnTo>
                <a:lnTo>
                  <a:pt x="5386" y="449"/>
                </a:lnTo>
                <a:lnTo>
                  <a:pt x="5387" y="449"/>
                </a:lnTo>
                <a:lnTo>
                  <a:pt x="5388" y="449"/>
                </a:lnTo>
                <a:lnTo>
                  <a:pt x="5389" y="449"/>
                </a:lnTo>
                <a:lnTo>
                  <a:pt x="5389" y="449"/>
                </a:lnTo>
                <a:lnTo>
                  <a:pt x="5390" y="399"/>
                </a:lnTo>
                <a:lnTo>
                  <a:pt x="5391" y="449"/>
                </a:lnTo>
                <a:lnTo>
                  <a:pt x="5392" y="449"/>
                </a:lnTo>
                <a:lnTo>
                  <a:pt x="5392" y="449"/>
                </a:lnTo>
                <a:lnTo>
                  <a:pt x="5393" y="399"/>
                </a:lnTo>
                <a:lnTo>
                  <a:pt x="5394" y="349"/>
                </a:lnTo>
                <a:lnTo>
                  <a:pt x="5395" y="399"/>
                </a:lnTo>
                <a:lnTo>
                  <a:pt x="5395" y="450"/>
                </a:lnTo>
                <a:lnTo>
                  <a:pt x="5396" y="399"/>
                </a:lnTo>
                <a:lnTo>
                  <a:pt x="5397" y="399"/>
                </a:lnTo>
                <a:lnTo>
                  <a:pt x="5398" y="399"/>
                </a:lnTo>
                <a:lnTo>
                  <a:pt x="5398" y="450"/>
                </a:lnTo>
                <a:lnTo>
                  <a:pt x="5399" y="450"/>
                </a:lnTo>
                <a:lnTo>
                  <a:pt x="5400" y="300"/>
                </a:lnTo>
                <a:lnTo>
                  <a:pt x="5400" y="249"/>
                </a:lnTo>
                <a:lnTo>
                  <a:pt x="5401" y="350"/>
                </a:lnTo>
                <a:lnTo>
                  <a:pt x="5402" y="249"/>
                </a:lnTo>
                <a:lnTo>
                  <a:pt x="5403" y="300"/>
                </a:lnTo>
                <a:lnTo>
                  <a:pt x="5403" y="350"/>
                </a:lnTo>
                <a:lnTo>
                  <a:pt x="5404" y="250"/>
                </a:lnTo>
                <a:lnTo>
                  <a:pt x="5405" y="300"/>
                </a:lnTo>
                <a:lnTo>
                  <a:pt x="5406" y="250"/>
                </a:lnTo>
                <a:lnTo>
                  <a:pt x="5406" y="250"/>
                </a:lnTo>
                <a:lnTo>
                  <a:pt x="5407" y="200"/>
                </a:lnTo>
                <a:lnTo>
                  <a:pt x="5408" y="150"/>
                </a:lnTo>
                <a:lnTo>
                  <a:pt x="5409" y="150"/>
                </a:lnTo>
                <a:lnTo>
                  <a:pt x="5409" y="251"/>
                </a:lnTo>
                <a:lnTo>
                  <a:pt x="5410" y="251"/>
                </a:lnTo>
                <a:lnTo>
                  <a:pt x="5411" y="201"/>
                </a:lnTo>
                <a:lnTo>
                  <a:pt x="5412" y="251"/>
                </a:lnTo>
                <a:lnTo>
                  <a:pt x="5412" y="201"/>
                </a:lnTo>
                <a:lnTo>
                  <a:pt x="5413" y="252"/>
                </a:lnTo>
                <a:lnTo>
                  <a:pt x="5414" y="302"/>
                </a:lnTo>
                <a:lnTo>
                  <a:pt x="5414" y="201"/>
                </a:lnTo>
                <a:lnTo>
                  <a:pt x="5415" y="201"/>
                </a:lnTo>
                <a:lnTo>
                  <a:pt x="5416" y="202"/>
                </a:lnTo>
                <a:lnTo>
                  <a:pt x="5417" y="202"/>
                </a:lnTo>
                <a:lnTo>
                  <a:pt x="5417" y="202"/>
                </a:lnTo>
                <a:lnTo>
                  <a:pt x="5418" y="202"/>
                </a:lnTo>
                <a:lnTo>
                  <a:pt x="5419" y="202"/>
                </a:lnTo>
                <a:lnTo>
                  <a:pt x="5420" y="152"/>
                </a:lnTo>
                <a:lnTo>
                  <a:pt x="5420" y="202"/>
                </a:lnTo>
                <a:lnTo>
                  <a:pt x="5421" y="202"/>
                </a:lnTo>
                <a:lnTo>
                  <a:pt x="5422" y="152"/>
                </a:lnTo>
                <a:lnTo>
                  <a:pt x="5423" y="252"/>
                </a:lnTo>
                <a:lnTo>
                  <a:pt x="5423" y="153"/>
                </a:lnTo>
                <a:lnTo>
                  <a:pt x="5424" y="202"/>
                </a:lnTo>
                <a:lnTo>
                  <a:pt x="5425" y="152"/>
                </a:lnTo>
                <a:lnTo>
                  <a:pt x="5426" y="202"/>
                </a:lnTo>
                <a:lnTo>
                  <a:pt x="5426" y="202"/>
                </a:lnTo>
                <a:lnTo>
                  <a:pt x="5427" y="152"/>
                </a:lnTo>
                <a:lnTo>
                  <a:pt x="5428" y="202"/>
                </a:lnTo>
                <a:lnTo>
                  <a:pt x="5428" y="202"/>
                </a:lnTo>
                <a:lnTo>
                  <a:pt x="5429" y="202"/>
                </a:lnTo>
                <a:lnTo>
                  <a:pt x="5430" y="202"/>
                </a:lnTo>
                <a:lnTo>
                  <a:pt x="5431" y="252"/>
                </a:lnTo>
                <a:lnTo>
                  <a:pt x="5431" y="252"/>
                </a:lnTo>
                <a:lnTo>
                  <a:pt x="5432" y="252"/>
                </a:lnTo>
                <a:lnTo>
                  <a:pt x="5433" y="252"/>
                </a:lnTo>
                <a:lnTo>
                  <a:pt x="5434" y="302"/>
                </a:lnTo>
                <a:lnTo>
                  <a:pt x="5434" y="252"/>
                </a:lnTo>
                <a:lnTo>
                  <a:pt x="5435" y="301"/>
                </a:lnTo>
                <a:lnTo>
                  <a:pt x="5436" y="301"/>
                </a:lnTo>
                <a:lnTo>
                  <a:pt x="5437" y="301"/>
                </a:lnTo>
                <a:lnTo>
                  <a:pt x="5437" y="300"/>
                </a:lnTo>
                <a:lnTo>
                  <a:pt x="5438" y="401"/>
                </a:lnTo>
                <a:lnTo>
                  <a:pt x="5439" y="300"/>
                </a:lnTo>
                <a:lnTo>
                  <a:pt x="5440" y="451"/>
                </a:lnTo>
                <a:lnTo>
                  <a:pt x="5440" y="450"/>
                </a:lnTo>
                <a:lnTo>
                  <a:pt x="5441" y="500"/>
                </a:lnTo>
                <a:lnTo>
                  <a:pt x="5442" y="400"/>
                </a:lnTo>
                <a:lnTo>
                  <a:pt x="5442" y="399"/>
                </a:lnTo>
                <a:lnTo>
                  <a:pt x="5443" y="500"/>
                </a:lnTo>
                <a:lnTo>
                  <a:pt x="5444" y="399"/>
                </a:lnTo>
                <a:lnTo>
                  <a:pt x="5445" y="500"/>
                </a:lnTo>
                <a:lnTo>
                  <a:pt x="5445" y="399"/>
                </a:lnTo>
                <a:lnTo>
                  <a:pt x="5446" y="500"/>
                </a:lnTo>
                <a:lnTo>
                  <a:pt x="5447" y="399"/>
                </a:lnTo>
                <a:lnTo>
                  <a:pt x="5448" y="499"/>
                </a:lnTo>
                <a:lnTo>
                  <a:pt x="5448" y="499"/>
                </a:lnTo>
                <a:lnTo>
                  <a:pt x="5449" y="449"/>
                </a:lnTo>
                <a:lnTo>
                  <a:pt x="5450" y="499"/>
                </a:lnTo>
                <a:lnTo>
                  <a:pt x="5451" y="499"/>
                </a:lnTo>
                <a:lnTo>
                  <a:pt x="5451" y="449"/>
                </a:lnTo>
                <a:lnTo>
                  <a:pt x="5452" y="499"/>
                </a:lnTo>
                <a:lnTo>
                  <a:pt x="5453" y="449"/>
                </a:lnTo>
                <a:lnTo>
                  <a:pt x="5454" y="499"/>
                </a:lnTo>
                <a:lnTo>
                  <a:pt x="5454" y="499"/>
                </a:lnTo>
                <a:lnTo>
                  <a:pt x="5455" y="499"/>
                </a:lnTo>
                <a:lnTo>
                  <a:pt x="5456" y="499"/>
                </a:lnTo>
                <a:lnTo>
                  <a:pt x="5456" y="449"/>
                </a:lnTo>
                <a:lnTo>
                  <a:pt x="5457" y="449"/>
                </a:lnTo>
                <a:lnTo>
                  <a:pt x="5458" y="399"/>
                </a:lnTo>
                <a:lnTo>
                  <a:pt x="5459" y="449"/>
                </a:lnTo>
                <a:lnTo>
                  <a:pt x="5459" y="449"/>
                </a:lnTo>
                <a:lnTo>
                  <a:pt x="5460" y="449"/>
                </a:lnTo>
                <a:lnTo>
                  <a:pt x="5461" y="499"/>
                </a:lnTo>
                <a:lnTo>
                  <a:pt x="5462" y="399"/>
                </a:lnTo>
                <a:lnTo>
                  <a:pt x="5462" y="499"/>
                </a:lnTo>
                <a:lnTo>
                  <a:pt x="5463" y="499"/>
                </a:lnTo>
                <a:lnTo>
                  <a:pt x="5464" y="349"/>
                </a:lnTo>
                <a:lnTo>
                  <a:pt x="5465" y="349"/>
                </a:lnTo>
                <a:lnTo>
                  <a:pt x="5465" y="299"/>
                </a:lnTo>
                <a:lnTo>
                  <a:pt x="5466" y="450"/>
                </a:lnTo>
                <a:lnTo>
                  <a:pt x="5467" y="299"/>
                </a:lnTo>
                <a:lnTo>
                  <a:pt x="5468" y="349"/>
                </a:lnTo>
                <a:lnTo>
                  <a:pt x="5468" y="299"/>
                </a:lnTo>
                <a:lnTo>
                  <a:pt x="5469" y="450"/>
                </a:lnTo>
                <a:lnTo>
                  <a:pt x="5470" y="350"/>
                </a:lnTo>
                <a:lnTo>
                  <a:pt x="5470" y="300"/>
                </a:lnTo>
                <a:lnTo>
                  <a:pt x="5471" y="350"/>
                </a:lnTo>
                <a:lnTo>
                  <a:pt x="5472" y="300"/>
                </a:lnTo>
                <a:lnTo>
                  <a:pt x="5473" y="350"/>
                </a:lnTo>
                <a:lnTo>
                  <a:pt x="5473" y="200"/>
                </a:lnTo>
                <a:lnTo>
                  <a:pt x="5474" y="351"/>
                </a:lnTo>
                <a:lnTo>
                  <a:pt x="5475" y="200"/>
                </a:lnTo>
                <a:lnTo>
                  <a:pt x="5476" y="200"/>
                </a:lnTo>
                <a:lnTo>
                  <a:pt x="5476" y="250"/>
                </a:lnTo>
                <a:lnTo>
                  <a:pt x="5477" y="200"/>
                </a:lnTo>
                <a:lnTo>
                  <a:pt x="5478" y="251"/>
                </a:lnTo>
                <a:lnTo>
                  <a:pt x="5479" y="251"/>
                </a:lnTo>
                <a:lnTo>
                  <a:pt x="5479" y="251"/>
                </a:lnTo>
                <a:lnTo>
                  <a:pt x="5480" y="201"/>
                </a:lnTo>
                <a:lnTo>
                  <a:pt x="5481" y="201"/>
                </a:lnTo>
                <a:lnTo>
                  <a:pt x="5482" y="201"/>
                </a:lnTo>
                <a:lnTo>
                  <a:pt x="5482" y="201"/>
                </a:lnTo>
                <a:lnTo>
                  <a:pt x="5483" y="201"/>
                </a:lnTo>
                <a:lnTo>
                  <a:pt x="5484" y="201"/>
                </a:lnTo>
                <a:lnTo>
                  <a:pt x="5484" y="152"/>
                </a:lnTo>
                <a:lnTo>
                  <a:pt x="5485" y="152"/>
                </a:lnTo>
                <a:lnTo>
                  <a:pt x="5486" y="152"/>
                </a:lnTo>
                <a:lnTo>
                  <a:pt x="5487" y="152"/>
                </a:lnTo>
                <a:lnTo>
                  <a:pt x="5487" y="152"/>
                </a:lnTo>
                <a:lnTo>
                  <a:pt x="5488" y="252"/>
                </a:lnTo>
                <a:lnTo>
                  <a:pt x="5489" y="152"/>
                </a:lnTo>
                <a:lnTo>
                  <a:pt x="5490" y="152"/>
                </a:lnTo>
                <a:lnTo>
                  <a:pt x="5490" y="202"/>
                </a:lnTo>
                <a:lnTo>
                  <a:pt x="5491" y="152"/>
                </a:lnTo>
                <a:lnTo>
                  <a:pt x="5492" y="152"/>
                </a:lnTo>
                <a:lnTo>
                  <a:pt x="5493" y="202"/>
                </a:lnTo>
                <a:lnTo>
                  <a:pt x="5493" y="202"/>
                </a:lnTo>
                <a:lnTo>
                  <a:pt x="5494" y="202"/>
                </a:lnTo>
                <a:lnTo>
                  <a:pt x="5495" y="202"/>
                </a:lnTo>
                <a:lnTo>
                  <a:pt x="5495" y="252"/>
                </a:lnTo>
                <a:lnTo>
                  <a:pt x="5496" y="152"/>
                </a:lnTo>
                <a:lnTo>
                  <a:pt x="5497" y="152"/>
                </a:lnTo>
                <a:lnTo>
                  <a:pt x="5498" y="252"/>
                </a:lnTo>
                <a:lnTo>
                  <a:pt x="5498" y="152"/>
                </a:lnTo>
                <a:lnTo>
                  <a:pt x="5499" y="152"/>
                </a:lnTo>
                <a:lnTo>
                  <a:pt x="5500" y="252"/>
                </a:lnTo>
                <a:lnTo>
                  <a:pt x="5501" y="252"/>
                </a:lnTo>
                <a:lnTo>
                  <a:pt x="5501" y="252"/>
                </a:lnTo>
                <a:lnTo>
                  <a:pt x="5502" y="252"/>
                </a:lnTo>
                <a:lnTo>
                  <a:pt x="5503" y="201"/>
                </a:lnTo>
                <a:lnTo>
                  <a:pt x="5504" y="301"/>
                </a:lnTo>
                <a:lnTo>
                  <a:pt x="5504" y="301"/>
                </a:lnTo>
                <a:lnTo>
                  <a:pt x="5505" y="251"/>
                </a:lnTo>
                <a:lnTo>
                  <a:pt x="5506" y="251"/>
                </a:lnTo>
                <a:lnTo>
                  <a:pt x="5507" y="300"/>
                </a:lnTo>
                <a:lnTo>
                  <a:pt x="5507" y="300"/>
                </a:lnTo>
                <a:lnTo>
                  <a:pt x="5508" y="451"/>
                </a:lnTo>
                <a:lnTo>
                  <a:pt x="5509" y="300"/>
                </a:lnTo>
                <a:lnTo>
                  <a:pt x="5509" y="451"/>
                </a:lnTo>
                <a:lnTo>
                  <a:pt x="5510" y="350"/>
                </a:lnTo>
                <a:lnTo>
                  <a:pt x="5511" y="350"/>
                </a:lnTo>
                <a:lnTo>
                  <a:pt x="5512" y="400"/>
                </a:lnTo>
                <a:lnTo>
                  <a:pt x="5512" y="350"/>
                </a:lnTo>
                <a:lnTo>
                  <a:pt x="5513" y="349"/>
                </a:lnTo>
                <a:lnTo>
                  <a:pt x="5514" y="399"/>
                </a:lnTo>
                <a:lnTo>
                  <a:pt x="5515" y="399"/>
                </a:lnTo>
                <a:lnTo>
                  <a:pt x="5515" y="450"/>
                </a:lnTo>
                <a:lnTo>
                  <a:pt x="5516" y="399"/>
                </a:lnTo>
                <a:lnTo>
                  <a:pt x="5517" y="499"/>
                </a:lnTo>
                <a:lnTo>
                  <a:pt x="5518" y="348"/>
                </a:lnTo>
                <a:lnTo>
                  <a:pt x="5518" y="499"/>
                </a:lnTo>
                <a:lnTo>
                  <a:pt x="5519" y="399"/>
                </a:lnTo>
                <a:lnTo>
                  <a:pt x="5520" y="449"/>
                </a:lnTo>
                <a:lnTo>
                  <a:pt x="5521" y="499"/>
                </a:lnTo>
                <a:lnTo>
                  <a:pt x="5521" y="399"/>
                </a:lnTo>
                <a:lnTo>
                  <a:pt x="5522" y="499"/>
                </a:lnTo>
                <a:lnTo>
                  <a:pt x="5523" y="499"/>
                </a:lnTo>
                <a:lnTo>
                  <a:pt x="5523" y="499"/>
                </a:lnTo>
                <a:lnTo>
                  <a:pt x="5524" y="499"/>
                </a:lnTo>
                <a:lnTo>
                  <a:pt x="5525" y="499"/>
                </a:lnTo>
                <a:lnTo>
                  <a:pt x="5526" y="449"/>
                </a:lnTo>
                <a:lnTo>
                  <a:pt x="5526" y="499"/>
                </a:lnTo>
                <a:lnTo>
                  <a:pt x="5527" y="499"/>
                </a:lnTo>
                <a:lnTo>
                  <a:pt x="5528" y="348"/>
                </a:lnTo>
                <a:lnTo>
                  <a:pt x="5529" y="499"/>
                </a:lnTo>
                <a:lnTo>
                  <a:pt x="5529" y="248"/>
                </a:lnTo>
                <a:lnTo>
                  <a:pt x="5530" y="399"/>
                </a:lnTo>
                <a:lnTo>
                  <a:pt x="5531" y="348"/>
                </a:lnTo>
                <a:lnTo>
                  <a:pt x="5532" y="399"/>
                </a:lnTo>
                <a:lnTo>
                  <a:pt x="5532" y="399"/>
                </a:lnTo>
                <a:lnTo>
                  <a:pt x="5533" y="399"/>
                </a:lnTo>
                <a:lnTo>
                  <a:pt x="5534" y="348"/>
                </a:lnTo>
                <a:lnTo>
                  <a:pt x="5535" y="349"/>
                </a:lnTo>
                <a:lnTo>
                  <a:pt x="5536" y="349"/>
                </a:lnTo>
                <a:lnTo>
                  <a:pt x="5536" y="450"/>
                </a:lnTo>
                <a:lnTo>
                  <a:pt x="5537" y="349"/>
                </a:lnTo>
                <a:lnTo>
                  <a:pt x="5538" y="299"/>
                </a:lnTo>
                <a:lnTo>
                  <a:pt x="5538" y="349"/>
                </a:lnTo>
                <a:lnTo>
                  <a:pt x="5539" y="349"/>
                </a:lnTo>
                <a:lnTo>
                  <a:pt x="5540" y="349"/>
                </a:lnTo>
                <a:lnTo>
                  <a:pt x="5541" y="300"/>
                </a:lnTo>
                <a:lnTo>
                  <a:pt x="5541" y="300"/>
                </a:lnTo>
                <a:lnTo>
                  <a:pt x="5542" y="300"/>
                </a:lnTo>
                <a:lnTo>
                  <a:pt x="5543" y="249"/>
                </a:lnTo>
                <a:lnTo>
                  <a:pt x="5544" y="300"/>
                </a:lnTo>
                <a:lnTo>
                  <a:pt x="5544" y="249"/>
                </a:lnTo>
                <a:lnTo>
                  <a:pt x="5545" y="250"/>
                </a:lnTo>
                <a:lnTo>
                  <a:pt x="5546" y="250"/>
                </a:lnTo>
                <a:lnTo>
                  <a:pt x="5547" y="250"/>
                </a:lnTo>
                <a:lnTo>
                  <a:pt x="5547" y="200"/>
                </a:lnTo>
                <a:lnTo>
                  <a:pt x="5548" y="200"/>
                </a:lnTo>
                <a:lnTo>
                  <a:pt x="5549" y="300"/>
                </a:lnTo>
                <a:lnTo>
                  <a:pt x="5550" y="201"/>
                </a:lnTo>
                <a:lnTo>
                  <a:pt x="5550" y="150"/>
                </a:lnTo>
                <a:lnTo>
                  <a:pt x="5551" y="251"/>
                </a:lnTo>
                <a:lnTo>
                  <a:pt x="5552" y="150"/>
                </a:lnTo>
                <a:lnTo>
                  <a:pt x="5552" y="201"/>
                </a:lnTo>
                <a:lnTo>
                  <a:pt x="5553" y="201"/>
                </a:lnTo>
                <a:lnTo>
                  <a:pt x="5554" y="201"/>
                </a:lnTo>
                <a:lnTo>
                  <a:pt x="5555" y="101"/>
                </a:lnTo>
                <a:lnTo>
                  <a:pt x="5555" y="201"/>
                </a:lnTo>
                <a:lnTo>
                  <a:pt x="5556" y="101"/>
                </a:lnTo>
                <a:lnTo>
                  <a:pt x="5557" y="152"/>
                </a:lnTo>
                <a:lnTo>
                  <a:pt x="5558" y="51"/>
                </a:lnTo>
                <a:lnTo>
                  <a:pt x="5558" y="152"/>
                </a:lnTo>
                <a:lnTo>
                  <a:pt x="5559" y="152"/>
                </a:lnTo>
                <a:lnTo>
                  <a:pt x="5560" y="51"/>
                </a:lnTo>
                <a:lnTo>
                  <a:pt x="5561" y="102"/>
                </a:lnTo>
                <a:lnTo>
                  <a:pt x="5561" y="102"/>
                </a:lnTo>
                <a:lnTo>
                  <a:pt x="5562" y="102"/>
                </a:lnTo>
                <a:lnTo>
                  <a:pt x="5563" y="152"/>
                </a:lnTo>
                <a:lnTo>
                  <a:pt x="5564" y="152"/>
                </a:lnTo>
                <a:lnTo>
                  <a:pt x="5564" y="152"/>
                </a:lnTo>
                <a:lnTo>
                  <a:pt x="5565" y="102"/>
                </a:lnTo>
                <a:lnTo>
                  <a:pt x="5566" y="202"/>
                </a:lnTo>
                <a:lnTo>
                  <a:pt x="5566" y="102"/>
                </a:lnTo>
                <a:lnTo>
                  <a:pt x="5567" y="152"/>
                </a:lnTo>
                <a:lnTo>
                  <a:pt x="5568" y="152"/>
                </a:lnTo>
                <a:lnTo>
                  <a:pt x="5569" y="201"/>
                </a:lnTo>
                <a:lnTo>
                  <a:pt x="5569" y="151"/>
                </a:lnTo>
                <a:lnTo>
                  <a:pt x="5570" y="201"/>
                </a:lnTo>
                <a:lnTo>
                  <a:pt x="5571" y="201"/>
                </a:lnTo>
                <a:lnTo>
                  <a:pt x="5572" y="201"/>
                </a:lnTo>
                <a:lnTo>
                  <a:pt x="5572" y="201"/>
                </a:lnTo>
                <a:lnTo>
                  <a:pt x="5573" y="251"/>
                </a:lnTo>
                <a:lnTo>
                  <a:pt x="5574" y="251"/>
                </a:lnTo>
                <a:lnTo>
                  <a:pt x="5575" y="250"/>
                </a:lnTo>
                <a:lnTo>
                  <a:pt x="5575" y="300"/>
                </a:lnTo>
                <a:lnTo>
                  <a:pt x="5576" y="300"/>
                </a:lnTo>
                <a:lnTo>
                  <a:pt x="5577" y="300"/>
                </a:lnTo>
                <a:lnTo>
                  <a:pt x="5578" y="350"/>
                </a:lnTo>
                <a:lnTo>
                  <a:pt x="5578" y="400"/>
                </a:lnTo>
                <a:lnTo>
                  <a:pt x="5579" y="350"/>
                </a:lnTo>
                <a:lnTo>
                  <a:pt x="5580" y="249"/>
                </a:lnTo>
                <a:lnTo>
                  <a:pt x="5580" y="350"/>
                </a:lnTo>
                <a:lnTo>
                  <a:pt x="5581" y="349"/>
                </a:lnTo>
                <a:lnTo>
                  <a:pt x="5582" y="450"/>
                </a:lnTo>
                <a:lnTo>
                  <a:pt x="5583" y="349"/>
                </a:lnTo>
                <a:lnTo>
                  <a:pt x="5583" y="499"/>
                </a:lnTo>
                <a:lnTo>
                  <a:pt x="5584" y="348"/>
                </a:lnTo>
                <a:lnTo>
                  <a:pt x="5585" y="449"/>
                </a:lnTo>
                <a:lnTo>
                  <a:pt x="5586" y="348"/>
                </a:lnTo>
                <a:lnTo>
                  <a:pt x="5586" y="449"/>
                </a:lnTo>
                <a:lnTo>
                  <a:pt x="5587" y="399"/>
                </a:lnTo>
                <a:lnTo>
                  <a:pt x="5588" y="399"/>
                </a:lnTo>
                <a:lnTo>
                  <a:pt x="5589" y="499"/>
                </a:lnTo>
                <a:lnTo>
                  <a:pt x="5589" y="449"/>
                </a:lnTo>
                <a:lnTo>
                  <a:pt x="5590" y="399"/>
                </a:lnTo>
                <a:lnTo>
                  <a:pt x="5591" y="398"/>
                </a:lnTo>
                <a:lnTo>
                  <a:pt x="5592" y="498"/>
                </a:lnTo>
                <a:lnTo>
                  <a:pt x="5592" y="398"/>
                </a:lnTo>
                <a:lnTo>
                  <a:pt x="5593" y="399"/>
                </a:lnTo>
                <a:lnTo>
                  <a:pt x="5594" y="448"/>
                </a:lnTo>
                <a:lnTo>
                  <a:pt x="5594" y="399"/>
                </a:lnTo>
                <a:lnTo>
                  <a:pt x="5595" y="499"/>
                </a:lnTo>
                <a:lnTo>
                  <a:pt x="5596" y="449"/>
                </a:lnTo>
                <a:lnTo>
                  <a:pt x="5597" y="399"/>
                </a:lnTo>
                <a:lnTo>
                  <a:pt x="5597" y="499"/>
                </a:lnTo>
                <a:lnTo>
                  <a:pt x="5598" y="399"/>
                </a:lnTo>
                <a:lnTo>
                  <a:pt x="5599" y="399"/>
                </a:lnTo>
                <a:lnTo>
                  <a:pt x="5600" y="449"/>
                </a:lnTo>
                <a:lnTo>
                  <a:pt x="5600" y="399"/>
                </a:lnTo>
                <a:lnTo>
                  <a:pt x="5601" y="348"/>
                </a:lnTo>
                <a:lnTo>
                  <a:pt x="5602" y="399"/>
                </a:lnTo>
                <a:lnTo>
                  <a:pt x="5603" y="348"/>
                </a:lnTo>
                <a:lnTo>
                  <a:pt x="5603" y="399"/>
                </a:lnTo>
                <a:lnTo>
                  <a:pt x="5604" y="249"/>
                </a:lnTo>
                <a:lnTo>
                  <a:pt x="5605" y="349"/>
                </a:lnTo>
                <a:lnTo>
                  <a:pt x="5606" y="299"/>
                </a:lnTo>
                <a:lnTo>
                  <a:pt x="5606" y="349"/>
                </a:lnTo>
                <a:lnTo>
                  <a:pt x="5607" y="349"/>
                </a:lnTo>
                <a:lnTo>
                  <a:pt x="5608" y="300"/>
                </a:lnTo>
                <a:lnTo>
                  <a:pt x="5608" y="300"/>
                </a:lnTo>
                <a:lnTo>
                  <a:pt x="5609" y="300"/>
                </a:lnTo>
                <a:lnTo>
                  <a:pt x="5610" y="350"/>
                </a:lnTo>
                <a:lnTo>
                  <a:pt x="5611" y="249"/>
                </a:lnTo>
                <a:lnTo>
                  <a:pt x="5611" y="249"/>
                </a:lnTo>
                <a:lnTo>
                  <a:pt x="5612" y="250"/>
                </a:lnTo>
                <a:lnTo>
                  <a:pt x="5613" y="300"/>
                </a:lnTo>
                <a:lnTo>
                  <a:pt x="5614" y="250"/>
                </a:lnTo>
                <a:lnTo>
                  <a:pt x="5614" y="250"/>
                </a:lnTo>
                <a:lnTo>
                  <a:pt x="5615" y="200"/>
                </a:lnTo>
                <a:lnTo>
                  <a:pt x="5616" y="351"/>
                </a:lnTo>
                <a:lnTo>
                  <a:pt x="5617" y="150"/>
                </a:lnTo>
                <a:lnTo>
                  <a:pt x="5617" y="201"/>
                </a:lnTo>
                <a:lnTo>
                  <a:pt x="5618" y="201"/>
                </a:lnTo>
                <a:lnTo>
                  <a:pt x="5619" y="201"/>
                </a:lnTo>
                <a:lnTo>
                  <a:pt x="5620" y="151"/>
                </a:lnTo>
                <a:lnTo>
                  <a:pt x="5620" y="151"/>
                </a:lnTo>
                <a:lnTo>
                  <a:pt x="5621" y="151"/>
                </a:lnTo>
                <a:lnTo>
                  <a:pt x="5622" y="201"/>
                </a:lnTo>
                <a:lnTo>
                  <a:pt x="5622" y="201"/>
                </a:lnTo>
                <a:lnTo>
                  <a:pt x="5623" y="201"/>
                </a:lnTo>
                <a:lnTo>
                  <a:pt x="5624" y="152"/>
                </a:lnTo>
                <a:lnTo>
                  <a:pt x="5625" y="152"/>
                </a:lnTo>
                <a:lnTo>
                  <a:pt x="5625" y="152"/>
                </a:lnTo>
                <a:lnTo>
                  <a:pt x="5626" y="152"/>
                </a:lnTo>
                <a:lnTo>
                  <a:pt x="5627" y="51"/>
                </a:lnTo>
                <a:lnTo>
                  <a:pt x="5628" y="102"/>
                </a:lnTo>
                <a:lnTo>
                  <a:pt x="5628" y="152"/>
                </a:lnTo>
                <a:lnTo>
                  <a:pt x="5629" y="152"/>
                </a:lnTo>
                <a:lnTo>
                  <a:pt x="5630" y="152"/>
                </a:lnTo>
                <a:lnTo>
                  <a:pt x="5631" y="152"/>
                </a:lnTo>
                <a:lnTo>
                  <a:pt x="5631" y="152"/>
                </a:lnTo>
                <a:lnTo>
                  <a:pt x="5632" y="152"/>
                </a:lnTo>
                <a:lnTo>
                  <a:pt x="5633" y="152"/>
                </a:lnTo>
                <a:lnTo>
                  <a:pt x="5634" y="202"/>
                </a:lnTo>
                <a:lnTo>
                  <a:pt x="5634" y="102"/>
                </a:lnTo>
                <a:lnTo>
                  <a:pt x="5635" y="152"/>
                </a:lnTo>
                <a:lnTo>
                  <a:pt x="5636" y="201"/>
                </a:lnTo>
                <a:lnTo>
                  <a:pt x="5636" y="201"/>
                </a:lnTo>
                <a:lnTo>
                  <a:pt x="5637" y="201"/>
                </a:lnTo>
                <a:lnTo>
                  <a:pt x="5638" y="201"/>
                </a:lnTo>
                <a:lnTo>
                  <a:pt x="5639" y="251"/>
                </a:lnTo>
                <a:lnTo>
                  <a:pt x="5639" y="201"/>
                </a:lnTo>
                <a:lnTo>
                  <a:pt x="5640" y="251"/>
                </a:lnTo>
                <a:lnTo>
                  <a:pt x="5641" y="251"/>
                </a:lnTo>
                <a:lnTo>
                  <a:pt x="5642" y="300"/>
                </a:lnTo>
                <a:lnTo>
                  <a:pt x="5642" y="300"/>
                </a:lnTo>
                <a:lnTo>
                  <a:pt x="5643" y="250"/>
                </a:lnTo>
                <a:lnTo>
                  <a:pt x="5644" y="300"/>
                </a:lnTo>
                <a:lnTo>
                  <a:pt x="5645" y="350"/>
                </a:lnTo>
                <a:lnTo>
                  <a:pt x="5645" y="300"/>
                </a:lnTo>
                <a:lnTo>
                  <a:pt x="5646" y="300"/>
                </a:lnTo>
                <a:lnTo>
                  <a:pt x="5647" y="399"/>
                </a:lnTo>
                <a:lnTo>
                  <a:pt x="5648" y="299"/>
                </a:lnTo>
                <a:lnTo>
                  <a:pt x="5648" y="299"/>
                </a:lnTo>
                <a:lnTo>
                  <a:pt x="5649" y="399"/>
                </a:lnTo>
                <a:lnTo>
                  <a:pt x="5650" y="349"/>
                </a:lnTo>
                <a:lnTo>
                  <a:pt x="5650" y="299"/>
                </a:lnTo>
                <a:lnTo>
                  <a:pt x="5651" y="499"/>
                </a:lnTo>
                <a:lnTo>
                  <a:pt x="5652" y="399"/>
                </a:lnTo>
                <a:lnTo>
                  <a:pt x="5653" y="399"/>
                </a:lnTo>
                <a:lnTo>
                  <a:pt x="5653" y="399"/>
                </a:lnTo>
                <a:lnTo>
                  <a:pt x="5654" y="499"/>
                </a:lnTo>
                <a:lnTo>
                  <a:pt x="5655" y="449"/>
                </a:lnTo>
                <a:lnTo>
                  <a:pt x="5656" y="348"/>
                </a:lnTo>
                <a:lnTo>
                  <a:pt x="5656" y="499"/>
                </a:lnTo>
                <a:lnTo>
                  <a:pt x="5657" y="499"/>
                </a:lnTo>
                <a:lnTo>
                  <a:pt x="5658" y="399"/>
                </a:lnTo>
                <a:lnTo>
                  <a:pt x="5659" y="348"/>
                </a:lnTo>
                <a:lnTo>
                  <a:pt x="5659" y="449"/>
                </a:lnTo>
                <a:lnTo>
                  <a:pt x="5660" y="399"/>
                </a:lnTo>
                <a:lnTo>
                  <a:pt x="5661" y="399"/>
                </a:lnTo>
                <a:lnTo>
                  <a:pt x="5662" y="348"/>
                </a:lnTo>
                <a:lnTo>
                  <a:pt x="5662" y="348"/>
                </a:lnTo>
                <a:lnTo>
                  <a:pt x="5663" y="399"/>
                </a:lnTo>
                <a:lnTo>
                  <a:pt x="5664" y="399"/>
                </a:lnTo>
                <a:lnTo>
                  <a:pt x="5664" y="449"/>
                </a:lnTo>
                <a:lnTo>
                  <a:pt x="5665" y="499"/>
                </a:lnTo>
                <a:lnTo>
                  <a:pt x="5666" y="399"/>
                </a:lnTo>
                <a:lnTo>
                  <a:pt x="5667" y="348"/>
                </a:lnTo>
                <a:lnTo>
                  <a:pt x="5667" y="449"/>
                </a:lnTo>
                <a:lnTo>
                  <a:pt x="5668" y="499"/>
                </a:lnTo>
                <a:lnTo>
                  <a:pt x="5669" y="299"/>
                </a:lnTo>
                <a:lnTo>
                  <a:pt x="5670" y="349"/>
                </a:lnTo>
                <a:lnTo>
                  <a:pt x="5670" y="349"/>
                </a:lnTo>
                <a:lnTo>
                  <a:pt x="5671" y="299"/>
                </a:lnTo>
                <a:lnTo>
                  <a:pt x="5672" y="300"/>
                </a:lnTo>
                <a:lnTo>
                  <a:pt x="5673" y="300"/>
                </a:lnTo>
                <a:lnTo>
                  <a:pt x="5673" y="300"/>
                </a:lnTo>
                <a:lnTo>
                  <a:pt x="5674" y="249"/>
                </a:lnTo>
                <a:lnTo>
                  <a:pt x="5675" y="300"/>
                </a:lnTo>
                <a:lnTo>
                  <a:pt x="5676" y="300"/>
                </a:lnTo>
                <a:lnTo>
                  <a:pt x="5676" y="249"/>
                </a:lnTo>
                <a:lnTo>
                  <a:pt x="5677" y="300"/>
                </a:lnTo>
                <a:lnTo>
                  <a:pt x="5678" y="250"/>
                </a:lnTo>
                <a:lnTo>
                  <a:pt x="5678" y="250"/>
                </a:lnTo>
                <a:lnTo>
                  <a:pt x="5679" y="250"/>
                </a:lnTo>
                <a:lnTo>
                  <a:pt x="5680" y="351"/>
                </a:lnTo>
                <a:lnTo>
                  <a:pt x="5681" y="201"/>
                </a:lnTo>
                <a:lnTo>
                  <a:pt x="5681" y="201"/>
                </a:lnTo>
                <a:lnTo>
                  <a:pt x="5682" y="201"/>
                </a:lnTo>
                <a:lnTo>
                  <a:pt x="5683" y="201"/>
                </a:lnTo>
                <a:lnTo>
                  <a:pt x="5684" y="150"/>
                </a:lnTo>
                <a:lnTo>
                  <a:pt x="5684" y="251"/>
                </a:lnTo>
                <a:lnTo>
                  <a:pt x="5685" y="101"/>
                </a:lnTo>
                <a:lnTo>
                  <a:pt x="5686" y="252"/>
                </a:lnTo>
                <a:lnTo>
                  <a:pt x="5687" y="101"/>
                </a:lnTo>
                <a:lnTo>
                  <a:pt x="5687" y="201"/>
                </a:lnTo>
                <a:lnTo>
                  <a:pt x="5688" y="151"/>
                </a:lnTo>
                <a:lnTo>
                  <a:pt x="5689" y="151"/>
                </a:lnTo>
                <a:lnTo>
                  <a:pt x="5690" y="152"/>
                </a:lnTo>
                <a:lnTo>
                  <a:pt x="5690" y="102"/>
                </a:lnTo>
                <a:lnTo>
                  <a:pt x="5691" y="152"/>
                </a:lnTo>
                <a:lnTo>
                  <a:pt x="5692" y="51"/>
                </a:lnTo>
                <a:lnTo>
                  <a:pt x="5692" y="152"/>
                </a:lnTo>
                <a:lnTo>
                  <a:pt x="5693" y="152"/>
                </a:lnTo>
                <a:lnTo>
                  <a:pt x="5694" y="102"/>
                </a:lnTo>
                <a:lnTo>
                  <a:pt x="5695" y="152"/>
                </a:lnTo>
                <a:lnTo>
                  <a:pt x="5695" y="102"/>
                </a:lnTo>
                <a:lnTo>
                  <a:pt x="5696" y="152"/>
                </a:lnTo>
                <a:lnTo>
                  <a:pt x="5697" y="102"/>
                </a:lnTo>
                <a:lnTo>
                  <a:pt x="5698" y="152"/>
                </a:lnTo>
                <a:lnTo>
                  <a:pt x="5698" y="152"/>
                </a:lnTo>
                <a:lnTo>
                  <a:pt x="5699" y="102"/>
                </a:lnTo>
                <a:lnTo>
                  <a:pt x="5700" y="102"/>
                </a:lnTo>
                <a:lnTo>
                  <a:pt x="5701" y="102"/>
                </a:lnTo>
                <a:lnTo>
                  <a:pt x="5701" y="152"/>
                </a:lnTo>
                <a:lnTo>
                  <a:pt x="5702" y="152"/>
                </a:lnTo>
                <a:lnTo>
                  <a:pt x="5703" y="152"/>
                </a:lnTo>
                <a:lnTo>
                  <a:pt x="5704" y="152"/>
                </a:lnTo>
                <a:lnTo>
                  <a:pt x="5704" y="201"/>
                </a:lnTo>
                <a:lnTo>
                  <a:pt x="5705" y="201"/>
                </a:lnTo>
                <a:lnTo>
                  <a:pt x="5706" y="201"/>
                </a:lnTo>
                <a:lnTo>
                  <a:pt x="5706" y="151"/>
                </a:lnTo>
                <a:lnTo>
                  <a:pt x="5707" y="251"/>
                </a:lnTo>
                <a:lnTo>
                  <a:pt x="5708" y="251"/>
                </a:lnTo>
                <a:lnTo>
                  <a:pt x="5709" y="251"/>
                </a:lnTo>
                <a:lnTo>
                  <a:pt x="5709" y="250"/>
                </a:lnTo>
                <a:lnTo>
                  <a:pt x="5710" y="250"/>
                </a:lnTo>
                <a:lnTo>
                  <a:pt x="5711" y="300"/>
                </a:lnTo>
                <a:lnTo>
                  <a:pt x="5712" y="300"/>
                </a:lnTo>
                <a:lnTo>
                  <a:pt x="5712" y="351"/>
                </a:lnTo>
                <a:lnTo>
                  <a:pt x="5713" y="200"/>
                </a:lnTo>
                <a:lnTo>
                  <a:pt x="5714" y="350"/>
                </a:lnTo>
                <a:lnTo>
                  <a:pt x="5715" y="350"/>
                </a:lnTo>
                <a:lnTo>
                  <a:pt x="5715" y="350"/>
                </a:lnTo>
                <a:lnTo>
                  <a:pt x="5716" y="300"/>
                </a:lnTo>
                <a:lnTo>
                  <a:pt x="5717" y="299"/>
                </a:lnTo>
                <a:lnTo>
                  <a:pt x="5718" y="399"/>
                </a:lnTo>
                <a:lnTo>
                  <a:pt x="5718" y="399"/>
                </a:lnTo>
                <a:lnTo>
                  <a:pt x="5719" y="399"/>
                </a:lnTo>
                <a:lnTo>
                  <a:pt x="5720" y="399"/>
                </a:lnTo>
                <a:lnTo>
                  <a:pt x="5720" y="450"/>
                </a:lnTo>
                <a:lnTo>
                  <a:pt x="5721" y="449"/>
                </a:lnTo>
                <a:lnTo>
                  <a:pt x="5722" y="399"/>
                </a:lnTo>
                <a:lnTo>
                  <a:pt x="5723" y="499"/>
                </a:lnTo>
                <a:lnTo>
                  <a:pt x="5723" y="449"/>
                </a:lnTo>
                <a:lnTo>
                  <a:pt x="5724" y="449"/>
                </a:lnTo>
                <a:lnTo>
                  <a:pt x="5725" y="348"/>
                </a:lnTo>
                <a:lnTo>
                  <a:pt x="5726" y="399"/>
                </a:lnTo>
                <a:lnTo>
                  <a:pt x="5726" y="399"/>
                </a:lnTo>
                <a:lnTo>
                  <a:pt x="5727" y="499"/>
                </a:lnTo>
                <a:lnTo>
                  <a:pt x="5728" y="499"/>
                </a:lnTo>
                <a:lnTo>
                  <a:pt x="5729" y="399"/>
                </a:lnTo>
                <a:lnTo>
                  <a:pt x="5729" y="399"/>
                </a:lnTo>
                <a:lnTo>
                  <a:pt x="5730" y="499"/>
                </a:lnTo>
                <a:lnTo>
                  <a:pt x="5731" y="399"/>
                </a:lnTo>
                <a:lnTo>
                  <a:pt x="5732" y="499"/>
                </a:lnTo>
                <a:lnTo>
                  <a:pt x="5732" y="348"/>
                </a:lnTo>
                <a:lnTo>
                  <a:pt x="5733" y="449"/>
                </a:lnTo>
                <a:lnTo>
                  <a:pt x="5734" y="399"/>
                </a:lnTo>
                <a:lnTo>
                  <a:pt x="5734" y="399"/>
                </a:lnTo>
                <a:lnTo>
                  <a:pt x="5735" y="499"/>
                </a:lnTo>
                <a:lnTo>
                  <a:pt x="5736" y="348"/>
                </a:lnTo>
                <a:lnTo>
                  <a:pt x="5737" y="349"/>
                </a:lnTo>
                <a:lnTo>
                  <a:pt x="5737" y="349"/>
                </a:lnTo>
                <a:lnTo>
                  <a:pt x="5738" y="299"/>
                </a:lnTo>
                <a:lnTo>
                  <a:pt x="5739" y="299"/>
                </a:lnTo>
                <a:lnTo>
                  <a:pt x="5740" y="450"/>
                </a:lnTo>
                <a:lnTo>
                  <a:pt x="5740" y="299"/>
                </a:lnTo>
                <a:lnTo>
                  <a:pt x="5741" y="349"/>
                </a:lnTo>
                <a:lnTo>
                  <a:pt x="5742" y="350"/>
                </a:lnTo>
                <a:lnTo>
                  <a:pt x="5743" y="300"/>
                </a:lnTo>
                <a:lnTo>
                  <a:pt x="5743" y="300"/>
                </a:lnTo>
                <a:lnTo>
                  <a:pt x="5744" y="300"/>
                </a:lnTo>
                <a:lnTo>
                  <a:pt x="5745" y="300"/>
                </a:lnTo>
                <a:lnTo>
                  <a:pt x="5745" y="300"/>
                </a:lnTo>
                <a:lnTo>
                  <a:pt x="5746" y="250"/>
                </a:lnTo>
                <a:lnTo>
                  <a:pt x="5747" y="250"/>
                </a:lnTo>
                <a:lnTo>
                  <a:pt x="5748" y="250"/>
                </a:lnTo>
                <a:lnTo>
                  <a:pt x="5748" y="250"/>
                </a:lnTo>
                <a:lnTo>
                  <a:pt x="5749" y="250"/>
                </a:lnTo>
                <a:lnTo>
                  <a:pt x="5750" y="250"/>
                </a:lnTo>
                <a:lnTo>
                  <a:pt x="5751" y="201"/>
                </a:lnTo>
                <a:lnTo>
                  <a:pt x="5751" y="201"/>
                </a:lnTo>
                <a:lnTo>
                  <a:pt x="5752" y="201"/>
                </a:lnTo>
                <a:lnTo>
                  <a:pt x="5753" y="201"/>
                </a:lnTo>
                <a:lnTo>
                  <a:pt x="5754" y="201"/>
                </a:lnTo>
                <a:lnTo>
                  <a:pt x="5754" y="151"/>
                </a:lnTo>
                <a:lnTo>
                  <a:pt x="5755" y="201"/>
                </a:lnTo>
                <a:lnTo>
                  <a:pt x="5756" y="151"/>
                </a:lnTo>
                <a:lnTo>
                  <a:pt x="5757" y="201"/>
                </a:lnTo>
                <a:lnTo>
                  <a:pt x="5757" y="201"/>
                </a:lnTo>
                <a:lnTo>
                  <a:pt x="5758" y="152"/>
                </a:lnTo>
                <a:lnTo>
                  <a:pt x="5759" y="102"/>
                </a:lnTo>
                <a:lnTo>
                  <a:pt x="5759" y="152"/>
                </a:lnTo>
                <a:lnTo>
                  <a:pt x="5760" y="152"/>
                </a:lnTo>
                <a:lnTo>
                  <a:pt x="5761" y="152"/>
                </a:lnTo>
                <a:lnTo>
                  <a:pt x="5762" y="152"/>
                </a:lnTo>
                <a:lnTo>
                  <a:pt x="5762" y="102"/>
                </a:lnTo>
                <a:lnTo>
                  <a:pt x="5763" y="102"/>
                </a:lnTo>
                <a:lnTo>
                  <a:pt x="5764" y="102"/>
                </a:lnTo>
                <a:lnTo>
                  <a:pt x="5765" y="102"/>
                </a:lnTo>
                <a:lnTo>
                  <a:pt x="5765" y="202"/>
                </a:lnTo>
                <a:lnTo>
                  <a:pt x="5766" y="102"/>
                </a:lnTo>
                <a:lnTo>
                  <a:pt x="5767" y="102"/>
                </a:lnTo>
                <a:lnTo>
                  <a:pt x="5768" y="153"/>
                </a:lnTo>
                <a:lnTo>
                  <a:pt x="5768" y="152"/>
                </a:lnTo>
                <a:lnTo>
                  <a:pt x="5769" y="152"/>
                </a:lnTo>
                <a:lnTo>
                  <a:pt x="5770" y="202"/>
                </a:lnTo>
                <a:lnTo>
                  <a:pt x="5771" y="202"/>
                </a:lnTo>
                <a:lnTo>
                  <a:pt x="5771" y="202"/>
                </a:lnTo>
                <a:lnTo>
                  <a:pt x="5772" y="152"/>
                </a:lnTo>
                <a:lnTo>
                  <a:pt x="5773" y="202"/>
                </a:lnTo>
                <a:lnTo>
                  <a:pt x="5773" y="152"/>
                </a:lnTo>
                <a:lnTo>
                  <a:pt x="5774" y="201"/>
                </a:lnTo>
                <a:lnTo>
                  <a:pt x="5775" y="252"/>
                </a:lnTo>
                <a:lnTo>
                  <a:pt x="5776" y="201"/>
                </a:lnTo>
                <a:lnTo>
                  <a:pt x="5776" y="301"/>
                </a:lnTo>
                <a:lnTo>
                  <a:pt x="5777" y="251"/>
                </a:lnTo>
                <a:lnTo>
                  <a:pt x="5778" y="251"/>
                </a:lnTo>
                <a:lnTo>
                  <a:pt x="5779" y="251"/>
                </a:lnTo>
                <a:lnTo>
                  <a:pt x="5779" y="300"/>
                </a:lnTo>
                <a:lnTo>
                  <a:pt x="5780" y="300"/>
                </a:lnTo>
                <a:lnTo>
                  <a:pt x="5781" y="300"/>
                </a:lnTo>
                <a:lnTo>
                  <a:pt x="5782" y="300"/>
                </a:lnTo>
                <a:lnTo>
                  <a:pt x="5782" y="450"/>
                </a:lnTo>
                <a:lnTo>
                  <a:pt x="5783" y="350"/>
                </a:lnTo>
                <a:lnTo>
                  <a:pt x="5784" y="350"/>
                </a:lnTo>
                <a:lnTo>
                  <a:pt x="5785" y="350"/>
                </a:lnTo>
                <a:lnTo>
                  <a:pt x="5785" y="350"/>
                </a:lnTo>
                <a:lnTo>
                  <a:pt x="5786" y="399"/>
                </a:lnTo>
                <a:lnTo>
                  <a:pt x="5787" y="399"/>
                </a:lnTo>
                <a:lnTo>
                  <a:pt x="5787" y="450"/>
                </a:lnTo>
                <a:lnTo>
                  <a:pt x="5788" y="399"/>
                </a:lnTo>
                <a:lnTo>
                  <a:pt x="5789" y="399"/>
                </a:lnTo>
                <a:lnTo>
                  <a:pt x="5790" y="349"/>
                </a:lnTo>
                <a:lnTo>
                  <a:pt x="5790" y="499"/>
                </a:lnTo>
                <a:lnTo>
                  <a:pt x="5791" y="499"/>
                </a:lnTo>
                <a:lnTo>
                  <a:pt x="5792" y="349"/>
                </a:lnTo>
                <a:lnTo>
                  <a:pt x="5793" y="399"/>
                </a:lnTo>
                <a:lnTo>
                  <a:pt x="5793" y="449"/>
                </a:lnTo>
                <a:lnTo>
                  <a:pt x="5794" y="449"/>
                </a:lnTo>
                <a:lnTo>
                  <a:pt x="5795" y="449"/>
                </a:lnTo>
                <a:lnTo>
                  <a:pt x="5796" y="399"/>
                </a:lnTo>
                <a:lnTo>
                  <a:pt x="5796" y="399"/>
                </a:lnTo>
                <a:lnTo>
                  <a:pt x="5797" y="499"/>
                </a:lnTo>
                <a:lnTo>
                  <a:pt x="5798" y="450"/>
                </a:lnTo>
                <a:lnTo>
                  <a:pt x="5799" y="449"/>
                </a:lnTo>
                <a:lnTo>
                  <a:pt x="5799" y="450"/>
                </a:lnTo>
                <a:lnTo>
                  <a:pt x="5800" y="449"/>
                </a:lnTo>
                <a:lnTo>
                  <a:pt x="5801" y="349"/>
                </a:lnTo>
                <a:lnTo>
                  <a:pt x="5801" y="450"/>
                </a:lnTo>
                <a:lnTo>
                  <a:pt x="5802" y="349"/>
                </a:lnTo>
                <a:lnTo>
                  <a:pt x="5803" y="299"/>
                </a:lnTo>
                <a:lnTo>
                  <a:pt x="5804" y="349"/>
                </a:lnTo>
                <a:lnTo>
                  <a:pt x="5804" y="450"/>
                </a:lnTo>
                <a:lnTo>
                  <a:pt x="5805" y="450"/>
                </a:lnTo>
                <a:lnTo>
                  <a:pt x="5806" y="300"/>
                </a:lnTo>
                <a:lnTo>
                  <a:pt x="5807" y="300"/>
                </a:lnTo>
                <a:lnTo>
                  <a:pt x="5807" y="350"/>
                </a:lnTo>
                <a:lnTo>
                  <a:pt x="5808" y="300"/>
                </a:lnTo>
                <a:lnTo>
                  <a:pt x="5809" y="300"/>
                </a:lnTo>
                <a:lnTo>
                  <a:pt x="5810" y="249"/>
                </a:lnTo>
                <a:lnTo>
                  <a:pt x="5810" y="249"/>
                </a:lnTo>
                <a:lnTo>
                  <a:pt x="5811" y="350"/>
                </a:lnTo>
                <a:lnTo>
                  <a:pt x="5812" y="250"/>
                </a:lnTo>
                <a:lnTo>
                  <a:pt x="5813" y="300"/>
                </a:lnTo>
                <a:lnTo>
                  <a:pt x="5813" y="250"/>
                </a:lnTo>
                <a:lnTo>
                  <a:pt x="5814" y="351"/>
                </a:lnTo>
                <a:lnTo>
                  <a:pt x="5815" y="250"/>
                </a:lnTo>
                <a:lnTo>
                  <a:pt x="5815" y="201"/>
                </a:lnTo>
                <a:lnTo>
                  <a:pt x="5816" y="251"/>
                </a:lnTo>
                <a:lnTo>
                  <a:pt x="5817" y="251"/>
                </a:lnTo>
                <a:lnTo>
                  <a:pt x="5818" y="101"/>
                </a:lnTo>
                <a:lnTo>
                  <a:pt x="5818" y="151"/>
                </a:lnTo>
                <a:lnTo>
                  <a:pt x="5819" y="101"/>
                </a:lnTo>
                <a:lnTo>
                  <a:pt x="5820" y="151"/>
                </a:lnTo>
                <a:lnTo>
                  <a:pt x="5821" y="252"/>
                </a:lnTo>
                <a:lnTo>
                  <a:pt x="5821" y="201"/>
                </a:lnTo>
                <a:lnTo>
                  <a:pt x="5822" y="151"/>
                </a:lnTo>
                <a:lnTo>
                  <a:pt x="5823" y="152"/>
                </a:lnTo>
                <a:lnTo>
                  <a:pt x="5824" y="152"/>
                </a:lnTo>
                <a:lnTo>
                  <a:pt x="5824" y="152"/>
                </a:lnTo>
                <a:lnTo>
                  <a:pt x="5825" y="152"/>
                </a:lnTo>
                <a:lnTo>
                  <a:pt x="5826" y="202"/>
                </a:lnTo>
                <a:lnTo>
                  <a:pt x="5827" y="152"/>
                </a:lnTo>
                <a:lnTo>
                  <a:pt x="5827" y="153"/>
                </a:lnTo>
                <a:lnTo>
                  <a:pt x="5828" y="153"/>
                </a:lnTo>
                <a:lnTo>
                  <a:pt x="5829" y="153"/>
                </a:lnTo>
                <a:lnTo>
                  <a:pt x="5829" y="102"/>
                </a:lnTo>
                <a:lnTo>
                  <a:pt x="5830" y="102"/>
                </a:lnTo>
                <a:lnTo>
                  <a:pt x="5831" y="153"/>
                </a:lnTo>
                <a:lnTo>
                  <a:pt x="5832" y="153"/>
                </a:lnTo>
                <a:lnTo>
                  <a:pt x="5832" y="153"/>
                </a:lnTo>
                <a:lnTo>
                  <a:pt x="5833" y="102"/>
                </a:lnTo>
                <a:lnTo>
                  <a:pt x="5834" y="153"/>
                </a:lnTo>
                <a:lnTo>
                  <a:pt x="5835" y="153"/>
                </a:lnTo>
                <a:lnTo>
                  <a:pt x="5835" y="153"/>
                </a:lnTo>
                <a:lnTo>
                  <a:pt x="5836" y="153"/>
                </a:lnTo>
                <a:lnTo>
                  <a:pt x="5837" y="152"/>
                </a:lnTo>
                <a:lnTo>
                  <a:pt x="5838" y="202"/>
                </a:lnTo>
                <a:lnTo>
                  <a:pt x="5838" y="152"/>
                </a:lnTo>
                <a:lnTo>
                  <a:pt x="5839" y="202"/>
                </a:lnTo>
                <a:lnTo>
                  <a:pt x="5840" y="202"/>
                </a:lnTo>
                <a:lnTo>
                  <a:pt x="5841" y="252"/>
                </a:lnTo>
                <a:lnTo>
                  <a:pt x="5841" y="252"/>
                </a:lnTo>
                <a:lnTo>
                  <a:pt x="5842" y="252"/>
                </a:lnTo>
                <a:lnTo>
                  <a:pt x="5843" y="252"/>
                </a:lnTo>
                <a:lnTo>
                  <a:pt x="5843" y="252"/>
                </a:lnTo>
                <a:lnTo>
                  <a:pt x="5844" y="251"/>
                </a:lnTo>
                <a:lnTo>
                  <a:pt x="5845" y="301"/>
                </a:lnTo>
                <a:lnTo>
                  <a:pt x="5846" y="251"/>
                </a:lnTo>
                <a:lnTo>
                  <a:pt x="5846" y="351"/>
                </a:lnTo>
                <a:lnTo>
                  <a:pt x="5847" y="351"/>
                </a:lnTo>
                <a:lnTo>
                  <a:pt x="5848" y="300"/>
                </a:lnTo>
                <a:lnTo>
                  <a:pt x="5849" y="351"/>
                </a:lnTo>
                <a:lnTo>
                  <a:pt x="5849" y="351"/>
                </a:lnTo>
                <a:lnTo>
                  <a:pt x="5850" y="400"/>
                </a:lnTo>
                <a:lnTo>
                  <a:pt x="5851" y="350"/>
                </a:lnTo>
                <a:lnTo>
                  <a:pt x="5852" y="400"/>
                </a:lnTo>
                <a:lnTo>
                  <a:pt x="5852" y="450"/>
                </a:lnTo>
                <a:lnTo>
                  <a:pt x="5853" y="450"/>
                </a:lnTo>
                <a:lnTo>
                  <a:pt x="5854" y="550"/>
                </a:lnTo>
                <a:lnTo>
                  <a:pt x="5855" y="399"/>
                </a:lnTo>
                <a:lnTo>
                  <a:pt x="5855" y="550"/>
                </a:lnTo>
                <a:lnTo>
                  <a:pt x="5856" y="399"/>
                </a:lnTo>
                <a:lnTo>
                  <a:pt x="5857" y="399"/>
                </a:lnTo>
                <a:lnTo>
                  <a:pt x="5857" y="399"/>
                </a:lnTo>
                <a:lnTo>
                  <a:pt x="5858" y="450"/>
                </a:lnTo>
                <a:lnTo>
                  <a:pt x="5859" y="399"/>
                </a:lnTo>
                <a:lnTo>
                  <a:pt x="5860" y="399"/>
                </a:lnTo>
                <a:lnTo>
                  <a:pt x="5860" y="399"/>
                </a:lnTo>
                <a:lnTo>
                  <a:pt x="5861" y="349"/>
                </a:lnTo>
                <a:lnTo>
                  <a:pt x="5862" y="450"/>
                </a:lnTo>
                <a:lnTo>
                  <a:pt x="5863" y="450"/>
                </a:lnTo>
                <a:lnTo>
                  <a:pt x="5863" y="449"/>
                </a:lnTo>
                <a:lnTo>
                  <a:pt x="5864" y="399"/>
                </a:lnTo>
                <a:lnTo>
                  <a:pt x="5865" y="450"/>
                </a:lnTo>
                <a:lnTo>
                  <a:pt x="5866" y="399"/>
                </a:lnTo>
                <a:lnTo>
                  <a:pt x="5866" y="399"/>
                </a:lnTo>
                <a:lnTo>
                  <a:pt x="5867" y="399"/>
                </a:lnTo>
                <a:lnTo>
                  <a:pt x="5868" y="450"/>
                </a:lnTo>
                <a:lnTo>
                  <a:pt x="5869" y="399"/>
                </a:lnTo>
                <a:lnTo>
                  <a:pt x="5869" y="450"/>
                </a:lnTo>
                <a:lnTo>
                  <a:pt x="5870" y="450"/>
                </a:lnTo>
                <a:lnTo>
                  <a:pt x="5871" y="299"/>
                </a:lnTo>
                <a:lnTo>
                  <a:pt x="5871" y="399"/>
                </a:lnTo>
                <a:lnTo>
                  <a:pt x="5872" y="399"/>
                </a:lnTo>
                <a:lnTo>
                  <a:pt x="5873" y="399"/>
                </a:lnTo>
                <a:lnTo>
                  <a:pt x="5874" y="450"/>
                </a:lnTo>
                <a:lnTo>
                  <a:pt x="5874" y="450"/>
                </a:lnTo>
                <a:lnTo>
                  <a:pt x="5875" y="350"/>
                </a:lnTo>
                <a:lnTo>
                  <a:pt x="5876" y="300"/>
                </a:lnTo>
                <a:lnTo>
                  <a:pt x="5877" y="300"/>
                </a:lnTo>
                <a:lnTo>
                  <a:pt x="5877" y="300"/>
                </a:lnTo>
                <a:lnTo>
                  <a:pt x="5878" y="350"/>
                </a:lnTo>
                <a:lnTo>
                  <a:pt x="5879" y="400"/>
                </a:lnTo>
                <a:lnTo>
                  <a:pt x="5880" y="300"/>
                </a:lnTo>
                <a:lnTo>
                  <a:pt x="5880" y="300"/>
                </a:lnTo>
                <a:lnTo>
                  <a:pt x="5881" y="300"/>
                </a:lnTo>
                <a:lnTo>
                  <a:pt x="5882" y="300"/>
                </a:lnTo>
                <a:lnTo>
                  <a:pt x="5883" y="250"/>
                </a:lnTo>
                <a:lnTo>
                  <a:pt x="5883" y="251"/>
                </a:lnTo>
                <a:lnTo>
                  <a:pt x="5884" y="251"/>
                </a:lnTo>
                <a:lnTo>
                  <a:pt x="5885" y="251"/>
                </a:lnTo>
                <a:lnTo>
                  <a:pt x="5885" y="251"/>
                </a:lnTo>
                <a:lnTo>
                  <a:pt x="5886" y="251"/>
                </a:lnTo>
                <a:lnTo>
                  <a:pt x="5887" y="201"/>
                </a:lnTo>
                <a:lnTo>
                  <a:pt x="5888" y="301"/>
                </a:lnTo>
                <a:lnTo>
                  <a:pt x="5888" y="201"/>
                </a:lnTo>
                <a:lnTo>
                  <a:pt x="5889" y="201"/>
                </a:lnTo>
                <a:lnTo>
                  <a:pt x="5890" y="252"/>
                </a:lnTo>
                <a:lnTo>
                  <a:pt x="5891" y="201"/>
                </a:lnTo>
                <a:lnTo>
                  <a:pt x="5891" y="202"/>
                </a:lnTo>
                <a:lnTo>
                  <a:pt x="5892" y="152"/>
                </a:lnTo>
                <a:lnTo>
                  <a:pt x="5893" y="152"/>
                </a:lnTo>
                <a:lnTo>
                  <a:pt x="5894" y="202"/>
                </a:lnTo>
                <a:lnTo>
                  <a:pt x="5894" y="202"/>
                </a:lnTo>
                <a:lnTo>
                  <a:pt x="5895" y="202"/>
                </a:lnTo>
                <a:lnTo>
                  <a:pt x="5896" y="153"/>
                </a:lnTo>
                <a:lnTo>
                  <a:pt x="5897" y="153"/>
                </a:lnTo>
                <a:lnTo>
                  <a:pt x="5897" y="153"/>
                </a:lnTo>
                <a:lnTo>
                  <a:pt x="5898" y="102"/>
                </a:lnTo>
                <a:lnTo>
                  <a:pt x="5899" y="102"/>
                </a:lnTo>
                <a:lnTo>
                  <a:pt x="5899" y="153"/>
                </a:lnTo>
                <a:lnTo>
                  <a:pt x="5900" y="102"/>
                </a:lnTo>
                <a:lnTo>
                  <a:pt x="5901" y="153"/>
                </a:lnTo>
                <a:lnTo>
                  <a:pt x="5902" y="102"/>
                </a:lnTo>
                <a:lnTo>
                  <a:pt x="5902" y="153"/>
                </a:lnTo>
                <a:lnTo>
                  <a:pt x="5903" y="153"/>
                </a:lnTo>
                <a:lnTo>
                  <a:pt x="5904" y="153"/>
                </a:lnTo>
                <a:lnTo>
                  <a:pt x="5905" y="203"/>
                </a:lnTo>
                <a:lnTo>
                  <a:pt x="5905" y="153"/>
                </a:lnTo>
                <a:lnTo>
                  <a:pt x="5906" y="152"/>
                </a:lnTo>
                <a:lnTo>
                  <a:pt x="5907" y="252"/>
                </a:lnTo>
                <a:lnTo>
                  <a:pt x="5908" y="202"/>
                </a:lnTo>
                <a:lnTo>
                  <a:pt x="5908" y="252"/>
                </a:lnTo>
                <a:lnTo>
                  <a:pt x="5909" y="252"/>
                </a:lnTo>
                <a:lnTo>
                  <a:pt x="5910" y="252"/>
                </a:lnTo>
                <a:lnTo>
                  <a:pt x="5911" y="202"/>
                </a:lnTo>
                <a:lnTo>
                  <a:pt x="5911" y="201"/>
                </a:lnTo>
                <a:lnTo>
                  <a:pt x="5912" y="201"/>
                </a:lnTo>
                <a:lnTo>
                  <a:pt x="5913" y="352"/>
                </a:lnTo>
                <a:lnTo>
                  <a:pt x="5913" y="252"/>
                </a:lnTo>
                <a:lnTo>
                  <a:pt x="5914" y="301"/>
                </a:lnTo>
                <a:lnTo>
                  <a:pt x="5915" y="351"/>
                </a:lnTo>
                <a:lnTo>
                  <a:pt x="5916" y="251"/>
                </a:lnTo>
                <a:lnTo>
                  <a:pt x="5916" y="301"/>
                </a:lnTo>
                <a:lnTo>
                  <a:pt x="5917" y="351"/>
                </a:lnTo>
                <a:lnTo>
                  <a:pt x="5918" y="351"/>
                </a:lnTo>
                <a:lnTo>
                  <a:pt x="5919" y="300"/>
                </a:lnTo>
                <a:lnTo>
                  <a:pt x="5919" y="351"/>
                </a:lnTo>
                <a:lnTo>
                  <a:pt x="5920" y="351"/>
                </a:lnTo>
                <a:lnTo>
                  <a:pt x="5921" y="350"/>
                </a:lnTo>
                <a:lnTo>
                  <a:pt x="5922" y="500"/>
                </a:lnTo>
                <a:lnTo>
                  <a:pt x="5922" y="450"/>
                </a:lnTo>
                <a:lnTo>
                  <a:pt x="5923" y="450"/>
                </a:lnTo>
                <a:lnTo>
                  <a:pt x="5924" y="450"/>
                </a:lnTo>
                <a:lnTo>
                  <a:pt x="5925" y="399"/>
                </a:lnTo>
                <a:lnTo>
                  <a:pt x="5925" y="550"/>
                </a:lnTo>
                <a:lnTo>
                  <a:pt x="5926" y="399"/>
                </a:lnTo>
                <a:lnTo>
                  <a:pt x="5927" y="450"/>
                </a:lnTo>
                <a:lnTo>
                  <a:pt x="5927" y="500"/>
                </a:lnTo>
                <a:lnTo>
                  <a:pt x="5928" y="399"/>
                </a:lnTo>
                <a:lnTo>
                  <a:pt x="5929" y="450"/>
                </a:lnTo>
                <a:lnTo>
                  <a:pt x="5930" y="399"/>
                </a:lnTo>
                <a:lnTo>
                  <a:pt x="5930" y="549"/>
                </a:lnTo>
                <a:lnTo>
                  <a:pt x="5931" y="500"/>
                </a:lnTo>
                <a:lnTo>
                  <a:pt x="5932" y="549"/>
                </a:lnTo>
                <a:lnTo>
                  <a:pt x="5933" y="499"/>
                </a:lnTo>
                <a:lnTo>
                  <a:pt x="5933" y="449"/>
                </a:lnTo>
                <a:lnTo>
                  <a:pt x="5934" y="449"/>
                </a:lnTo>
                <a:lnTo>
                  <a:pt x="5935" y="449"/>
                </a:lnTo>
                <a:lnTo>
                  <a:pt x="5936" y="499"/>
                </a:lnTo>
                <a:lnTo>
                  <a:pt x="5936" y="449"/>
                </a:lnTo>
                <a:lnTo>
                  <a:pt x="5937" y="449"/>
                </a:lnTo>
                <a:lnTo>
                  <a:pt x="5938" y="349"/>
                </a:lnTo>
                <a:lnTo>
                  <a:pt x="5939" y="399"/>
                </a:lnTo>
                <a:lnTo>
                  <a:pt x="5939" y="450"/>
                </a:lnTo>
                <a:lnTo>
                  <a:pt x="5940" y="349"/>
                </a:lnTo>
                <a:lnTo>
                  <a:pt x="5941" y="349"/>
                </a:lnTo>
                <a:lnTo>
                  <a:pt x="5941" y="399"/>
                </a:lnTo>
                <a:lnTo>
                  <a:pt x="5942" y="450"/>
                </a:lnTo>
                <a:lnTo>
                  <a:pt x="5943" y="299"/>
                </a:lnTo>
                <a:lnTo>
                  <a:pt x="5944" y="450"/>
                </a:lnTo>
                <a:lnTo>
                  <a:pt x="5944" y="299"/>
                </a:lnTo>
                <a:lnTo>
                  <a:pt x="5945" y="399"/>
                </a:lnTo>
                <a:lnTo>
                  <a:pt x="5946" y="350"/>
                </a:lnTo>
                <a:lnTo>
                  <a:pt x="5947" y="350"/>
                </a:lnTo>
                <a:lnTo>
                  <a:pt x="5947" y="300"/>
                </a:lnTo>
                <a:lnTo>
                  <a:pt x="5948" y="350"/>
                </a:lnTo>
                <a:lnTo>
                  <a:pt x="5949" y="400"/>
                </a:lnTo>
                <a:lnTo>
                  <a:pt x="5950" y="250"/>
                </a:lnTo>
                <a:lnTo>
                  <a:pt x="5950" y="300"/>
                </a:lnTo>
                <a:lnTo>
                  <a:pt x="5951" y="300"/>
                </a:lnTo>
                <a:lnTo>
                  <a:pt x="5952" y="251"/>
                </a:lnTo>
                <a:lnTo>
                  <a:pt x="5953" y="201"/>
                </a:lnTo>
                <a:lnTo>
                  <a:pt x="5953" y="351"/>
                </a:lnTo>
                <a:lnTo>
                  <a:pt x="5954" y="251"/>
                </a:lnTo>
              </a:path>
            </a:pathLst>
          </a:custGeom>
          <a:noFill/>
          <a:ln w="3175" cap="flat">
            <a:solidFill>
              <a:srgbClr val="C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5" name="Rectangle 9">
            <a:extLst>
              <a:ext uri="{FF2B5EF4-FFF2-40B4-BE49-F238E27FC236}">
                <a16:creationId xmlns:a16="http://schemas.microsoft.com/office/drawing/2014/main" id="{15063D2C-0A03-4C30-BD78-B01C8E3875D6}"/>
              </a:ext>
            </a:extLst>
          </p:cNvPr>
          <p:cNvSpPr>
            <a:spLocks noChangeArrowheads="1"/>
          </p:cNvSpPr>
          <p:nvPr/>
        </p:nvSpPr>
        <p:spPr bwMode="auto">
          <a:xfrm>
            <a:off x="4483578" y="3312664"/>
            <a:ext cx="7278594" cy="35488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Line 10">
            <a:extLst>
              <a:ext uri="{FF2B5EF4-FFF2-40B4-BE49-F238E27FC236}">
                <a16:creationId xmlns:a16="http://schemas.microsoft.com/office/drawing/2014/main" id="{8609C4F7-9944-4721-ADBD-58FD2166B417}"/>
              </a:ext>
            </a:extLst>
          </p:cNvPr>
          <p:cNvSpPr>
            <a:spLocks noChangeShapeType="1"/>
          </p:cNvSpPr>
          <p:nvPr/>
        </p:nvSpPr>
        <p:spPr bwMode="auto">
          <a:xfrm>
            <a:off x="4483578" y="3667547"/>
            <a:ext cx="7278594"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7" name="Line 11">
            <a:extLst>
              <a:ext uri="{FF2B5EF4-FFF2-40B4-BE49-F238E27FC236}">
                <a16:creationId xmlns:a16="http://schemas.microsoft.com/office/drawing/2014/main" id="{B2B138AA-0B61-4FAB-A222-AD9F9AD07EAF}"/>
              </a:ext>
            </a:extLst>
          </p:cNvPr>
          <p:cNvSpPr>
            <a:spLocks noChangeShapeType="1"/>
          </p:cNvSpPr>
          <p:nvPr/>
        </p:nvSpPr>
        <p:spPr bwMode="auto">
          <a:xfrm>
            <a:off x="5383317" y="3667547"/>
            <a:ext cx="0" cy="8084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8" name="Line 12">
            <a:extLst>
              <a:ext uri="{FF2B5EF4-FFF2-40B4-BE49-F238E27FC236}">
                <a16:creationId xmlns:a16="http://schemas.microsoft.com/office/drawing/2014/main" id="{07ECDAC1-EC02-475A-B7E6-16856D307491}"/>
              </a:ext>
            </a:extLst>
          </p:cNvPr>
          <p:cNvSpPr>
            <a:spLocks noChangeShapeType="1"/>
          </p:cNvSpPr>
          <p:nvPr/>
        </p:nvSpPr>
        <p:spPr bwMode="auto">
          <a:xfrm>
            <a:off x="6284279" y="3667547"/>
            <a:ext cx="0" cy="8084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9" name="Line 13">
            <a:extLst>
              <a:ext uri="{FF2B5EF4-FFF2-40B4-BE49-F238E27FC236}">
                <a16:creationId xmlns:a16="http://schemas.microsoft.com/office/drawing/2014/main" id="{BE9BAB99-69AD-4F99-AC39-8604866A39E2}"/>
              </a:ext>
            </a:extLst>
          </p:cNvPr>
          <p:cNvSpPr>
            <a:spLocks noChangeShapeType="1"/>
          </p:cNvSpPr>
          <p:nvPr/>
        </p:nvSpPr>
        <p:spPr bwMode="auto">
          <a:xfrm>
            <a:off x="7185240" y="3667547"/>
            <a:ext cx="0" cy="8084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0" name="Line 14">
            <a:extLst>
              <a:ext uri="{FF2B5EF4-FFF2-40B4-BE49-F238E27FC236}">
                <a16:creationId xmlns:a16="http://schemas.microsoft.com/office/drawing/2014/main" id="{91F6B27F-73C1-4899-84FA-63707213C07C}"/>
              </a:ext>
            </a:extLst>
          </p:cNvPr>
          <p:cNvSpPr>
            <a:spLocks noChangeShapeType="1"/>
          </p:cNvSpPr>
          <p:nvPr/>
        </p:nvSpPr>
        <p:spPr bwMode="auto">
          <a:xfrm>
            <a:off x="8086202" y="3667547"/>
            <a:ext cx="0" cy="8084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1" name="Line 15">
            <a:extLst>
              <a:ext uri="{FF2B5EF4-FFF2-40B4-BE49-F238E27FC236}">
                <a16:creationId xmlns:a16="http://schemas.microsoft.com/office/drawing/2014/main" id="{E7C66C50-DB3D-41B6-82B8-845E16E05416}"/>
              </a:ext>
            </a:extLst>
          </p:cNvPr>
          <p:cNvSpPr>
            <a:spLocks noChangeShapeType="1"/>
          </p:cNvSpPr>
          <p:nvPr/>
        </p:nvSpPr>
        <p:spPr bwMode="auto">
          <a:xfrm>
            <a:off x="8987163" y="3667547"/>
            <a:ext cx="0" cy="8084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2" name="Line 16">
            <a:extLst>
              <a:ext uri="{FF2B5EF4-FFF2-40B4-BE49-F238E27FC236}">
                <a16:creationId xmlns:a16="http://schemas.microsoft.com/office/drawing/2014/main" id="{45AD837B-18C9-4F77-9D64-948FCE339AEB}"/>
              </a:ext>
            </a:extLst>
          </p:cNvPr>
          <p:cNvSpPr>
            <a:spLocks noChangeShapeType="1"/>
          </p:cNvSpPr>
          <p:nvPr/>
        </p:nvSpPr>
        <p:spPr bwMode="auto">
          <a:xfrm>
            <a:off x="9888124" y="3667547"/>
            <a:ext cx="0" cy="8084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3" name="Line 17">
            <a:extLst>
              <a:ext uri="{FF2B5EF4-FFF2-40B4-BE49-F238E27FC236}">
                <a16:creationId xmlns:a16="http://schemas.microsoft.com/office/drawing/2014/main" id="{D84AA112-05AD-4219-B992-B3E8A709F817}"/>
              </a:ext>
            </a:extLst>
          </p:cNvPr>
          <p:cNvSpPr>
            <a:spLocks noChangeShapeType="1"/>
          </p:cNvSpPr>
          <p:nvPr/>
        </p:nvSpPr>
        <p:spPr bwMode="auto">
          <a:xfrm>
            <a:off x="10789085" y="3667547"/>
            <a:ext cx="0" cy="8084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4" name="Line 18">
            <a:extLst>
              <a:ext uri="{FF2B5EF4-FFF2-40B4-BE49-F238E27FC236}">
                <a16:creationId xmlns:a16="http://schemas.microsoft.com/office/drawing/2014/main" id="{29B442F2-EFB8-4F21-8A60-0389D65E710E}"/>
              </a:ext>
            </a:extLst>
          </p:cNvPr>
          <p:cNvSpPr>
            <a:spLocks noChangeShapeType="1"/>
          </p:cNvSpPr>
          <p:nvPr/>
        </p:nvSpPr>
        <p:spPr bwMode="auto">
          <a:xfrm>
            <a:off x="11690047" y="3667547"/>
            <a:ext cx="0" cy="8084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5" name="Rectangle 26">
            <a:extLst>
              <a:ext uri="{FF2B5EF4-FFF2-40B4-BE49-F238E27FC236}">
                <a16:creationId xmlns:a16="http://schemas.microsoft.com/office/drawing/2014/main" id="{73B2BB6A-554A-4478-978F-1EC420BEB4DD}"/>
              </a:ext>
            </a:extLst>
          </p:cNvPr>
          <p:cNvSpPr>
            <a:spLocks noChangeArrowheads="1"/>
          </p:cNvSpPr>
          <p:nvPr/>
        </p:nvSpPr>
        <p:spPr bwMode="auto">
          <a:xfrm>
            <a:off x="11637480" y="3778534"/>
            <a:ext cx="177755" cy="106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800" dirty="0">
                <a:solidFill>
                  <a:srgbClr val="262626"/>
                </a:solidFill>
              </a:rPr>
              <a:t>8000</a:t>
            </a:r>
          </a:p>
        </p:txBody>
      </p:sp>
      <p:sp>
        <p:nvSpPr>
          <p:cNvPr id="136" name="Line 28">
            <a:extLst>
              <a:ext uri="{FF2B5EF4-FFF2-40B4-BE49-F238E27FC236}">
                <a16:creationId xmlns:a16="http://schemas.microsoft.com/office/drawing/2014/main" id="{207FF838-50CB-4D4A-AA1E-76246C5EC606}"/>
              </a:ext>
            </a:extLst>
          </p:cNvPr>
          <p:cNvSpPr>
            <a:spLocks noChangeShapeType="1"/>
          </p:cNvSpPr>
          <p:nvPr/>
        </p:nvSpPr>
        <p:spPr bwMode="auto">
          <a:xfrm>
            <a:off x="4483578" y="3312664"/>
            <a:ext cx="0" cy="354884"/>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7" name="Line 29">
            <a:extLst>
              <a:ext uri="{FF2B5EF4-FFF2-40B4-BE49-F238E27FC236}">
                <a16:creationId xmlns:a16="http://schemas.microsoft.com/office/drawing/2014/main" id="{C3EE1740-0CE6-4B20-8457-7803F1BC79FD}"/>
              </a:ext>
            </a:extLst>
          </p:cNvPr>
          <p:cNvSpPr>
            <a:spLocks noChangeShapeType="1"/>
          </p:cNvSpPr>
          <p:nvPr/>
        </p:nvSpPr>
        <p:spPr bwMode="auto">
          <a:xfrm flipH="1">
            <a:off x="4411453" y="3312664"/>
            <a:ext cx="72126"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8" name="Line 30">
            <a:extLst>
              <a:ext uri="{FF2B5EF4-FFF2-40B4-BE49-F238E27FC236}">
                <a16:creationId xmlns:a16="http://schemas.microsoft.com/office/drawing/2014/main" id="{08A1F8EB-A25C-4370-9186-A178A805E99B}"/>
              </a:ext>
            </a:extLst>
          </p:cNvPr>
          <p:cNvSpPr>
            <a:spLocks noChangeShapeType="1"/>
          </p:cNvSpPr>
          <p:nvPr/>
        </p:nvSpPr>
        <p:spPr bwMode="auto">
          <a:xfrm flipH="1">
            <a:off x="4411453" y="3667547"/>
            <a:ext cx="72126"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9" name="Rectangle 31">
            <a:extLst>
              <a:ext uri="{FF2B5EF4-FFF2-40B4-BE49-F238E27FC236}">
                <a16:creationId xmlns:a16="http://schemas.microsoft.com/office/drawing/2014/main" id="{936E8EC1-26F6-498A-B4EA-AF73E0CFC762}"/>
              </a:ext>
            </a:extLst>
          </p:cNvPr>
          <p:cNvSpPr>
            <a:spLocks noChangeArrowheads="1"/>
          </p:cNvSpPr>
          <p:nvPr/>
        </p:nvSpPr>
        <p:spPr bwMode="auto">
          <a:xfrm>
            <a:off x="4261907" y="3285259"/>
            <a:ext cx="148129" cy="119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262626"/>
                </a:solidFill>
              </a:rPr>
              <a:t>100</a:t>
            </a:r>
          </a:p>
        </p:txBody>
      </p:sp>
      <p:sp>
        <p:nvSpPr>
          <p:cNvPr id="140" name="Rectangle 32">
            <a:extLst>
              <a:ext uri="{FF2B5EF4-FFF2-40B4-BE49-F238E27FC236}">
                <a16:creationId xmlns:a16="http://schemas.microsoft.com/office/drawing/2014/main" id="{B6783594-922D-4073-938E-1289D99A072B}"/>
              </a:ext>
            </a:extLst>
          </p:cNvPr>
          <p:cNvSpPr>
            <a:spLocks noChangeArrowheads="1"/>
          </p:cNvSpPr>
          <p:nvPr/>
        </p:nvSpPr>
        <p:spPr bwMode="auto">
          <a:xfrm>
            <a:off x="4261907" y="3638773"/>
            <a:ext cx="148129" cy="119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p>
            <a:pPr eaLnBrk="0" fontAlgn="base" hangingPunct="0">
              <a:spcBef>
                <a:spcPct val="0"/>
              </a:spcBef>
              <a:spcAft>
                <a:spcPct val="0"/>
              </a:spcAft>
            </a:pPr>
            <a:r>
              <a:rPr lang="en-US" altLang="en-US" sz="900" dirty="0">
                <a:solidFill>
                  <a:srgbClr val="262626"/>
                </a:solidFill>
                <a:latin typeface="Arial" panose="020B0604020202020204" pitchFamily="34" charset="0"/>
              </a:rPr>
              <a:t>200</a:t>
            </a:r>
          </a:p>
        </p:txBody>
      </p:sp>
      <p:sp>
        <p:nvSpPr>
          <p:cNvPr id="141" name="Rectangle 33">
            <a:extLst>
              <a:ext uri="{FF2B5EF4-FFF2-40B4-BE49-F238E27FC236}">
                <a16:creationId xmlns:a16="http://schemas.microsoft.com/office/drawing/2014/main" id="{E0C5B7AB-5CEE-4CA5-AD0A-22194A7758D8}"/>
              </a:ext>
            </a:extLst>
          </p:cNvPr>
          <p:cNvSpPr>
            <a:spLocks noChangeArrowheads="1"/>
          </p:cNvSpPr>
          <p:nvPr/>
        </p:nvSpPr>
        <p:spPr bwMode="auto">
          <a:xfrm>
            <a:off x="4483578" y="3312664"/>
            <a:ext cx="7278594" cy="354884"/>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Oval 35">
            <a:extLst>
              <a:ext uri="{FF2B5EF4-FFF2-40B4-BE49-F238E27FC236}">
                <a16:creationId xmlns:a16="http://schemas.microsoft.com/office/drawing/2014/main" id="{B0AF4CC9-A5BC-4DC5-8EC9-B52B1D617EF6}"/>
              </a:ext>
            </a:extLst>
          </p:cNvPr>
          <p:cNvSpPr>
            <a:spLocks noChangeArrowheads="1"/>
          </p:cNvSpPr>
          <p:nvPr/>
        </p:nvSpPr>
        <p:spPr bwMode="auto">
          <a:xfrm>
            <a:off x="8523846" y="3625071"/>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Oval 36">
            <a:extLst>
              <a:ext uri="{FF2B5EF4-FFF2-40B4-BE49-F238E27FC236}">
                <a16:creationId xmlns:a16="http://schemas.microsoft.com/office/drawing/2014/main" id="{0F57E281-6EA2-42AC-B597-7413F28A12C1}"/>
              </a:ext>
            </a:extLst>
          </p:cNvPr>
          <p:cNvSpPr>
            <a:spLocks noChangeArrowheads="1"/>
          </p:cNvSpPr>
          <p:nvPr/>
        </p:nvSpPr>
        <p:spPr bwMode="auto">
          <a:xfrm>
            <a:off x="8523846" y="3627811"/>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Oval 37">
            <a:extLst>
              <a:ext uri="{FF2B5EF4-FFF2-40B4-BE49-F238E27FC236}">
                <a16:creationId xmlns:a16="http://schemas.microsoft.com/office/drawing/2014/main" id="{97584C03-FEC3-4528-B174-610270B3D243}"/>
              </a:ext>
            </a:extLst>
          </p:cNvPr>
          <p:cNvSpPr>
            <a:spLocks noChangeArrowheads="1"/>
          </p:cNvSpPr>
          <p:nvPr/>
        </p:nvSpPr>
        <p:spPr bwMode="auto">
          <a:xfrm>
            <a:off x="8523846" y="3631921"/>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Oval 38">
            <a:extLst>
              <a:ext uri="{FF2B5EF4-FFF2-40B4-BE49-F238E27FC236}">
                <a16:creationId xmlns:a16="http://schemas.microsoft.com/office/drawing/2014/main" id="{5DEDE359-48A2-492B-8FFA-3439B178B243}"/>
              </a:ext>
            </a:extLst>
          </p:cNvPr>
          <p:cNvSpPr>
            <a:spLocks noChangeArrowheads="1"/>
          </p:cNvSpPr>
          <p:nvPr/>
        </p:nvSpPr>
        <p:spPr bwMode="auto">
          <a:xfrm>
            <a:off x="8523846" y="3663437"/>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Oval 39">
            <a:extLst>
              <a:ext uri="{FF2B5EF4-FFF2-40B4-BE49-F238E27FC236}">
                <a16:creationId xmlns:a16="http://schemas.microsoft.com/office/drawing/2014/main" id="{A091B63F-18D8-4CC9-8EA2-BC4E09496798}"/>
              </a:ext>
            </a:extLst>
          </p:cNvPr>
          <p:cNvSpPr>
            <a:spLocks noChangeArrowheads="1"/>
          </p:cNvSpPr>
          <p:nvPr/>
        </p:nvSpPr>
        <p:spPr bwMode="auto">
          <a:xfrm>
            <a:off x="8527513" y="3599036"/>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Oval 40">
            <a:extLst>
              <a:ext uri="{FF2B5EF4-FFF2-40B4-BE49-F238E27FC236}">
                <a16:creationId xmlns:a16="http://schemas.microsoft.com/office/drawing/2014/main" id="{33799C77-5E0A-4B6C-A6E5-D54730452E33}"/>
              </a:ext>
            </a:extLst>
          </p:cNvPr>
          <p:cNvSpPr>
            <a:spLocks noChangeArrowheads="1"/>
          </p:cNvSpPr>
          <p:nvPr/>
        </p:nvSpPr>
        <p:spPr bwMode="auto">
          <a:xfrm>
            <a:off x="8527513" y="3603147"/>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Oval 41">
            <a:extLst>
              <a:ext uri="{FF2B5EF4-FFF2-40B4-BE49-F238E27FC236}">
                <a16:creationId xmlns:a16="http://schemas.microsoft.com/office/drawing/2014/main" id="{48A217F6-3E09-4D30-9EE2-C562362A1FF9}"/>
              </a:ext>
            </a:extLst>
          </p:cNvPr>
          <p:cNvSpPr>
            <a:spLocks noChangeArrowheads="1"/>
          </p:cNvSpPr>
          <p:nvPr/>
        </p:nvSpPr>
        <p:spPr bwMode="auto">
          <a:xfrm>
            <a:off x="8527513" y="3607258"/>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Oval 42">
            <a:extLst>
              <a:ext uri="{FF2B5EF4-FFF2-40B4-BE49-F238E27FC236}">
                <a16:creationId xmlns:a16="http://schemas.microsoft.com/office/drawing/2014/main" id="{EBD92125-F7AE-4D75-8C54-9CCFF2AAE75B}"/>
              </a:ext>
            </a:extLst>
          </p:cNvPr>
          <p:cNvSpPr>
            <a:spLocks noChangeArrowheads="1"/>
          </p:cNvSpPr>
          <p:nvPr/>
        </p:nvSpPr>
        <p:spPr bwMode="auto">
          <a:xfrm>
            <a:off x="8527513" y="3609998"/>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Oval 43">
            <a:extLst>
              <a:ext uri="{FF2B5EF4-FFF2-40B4-BE49-F238E27FC236}">
                <a16:creationId xmlns:a16="http://schemas.microsoft.com/office/drawing/2014/main" id="{65803D56-4915-486A-B9BE-5B5FD01E26FB}"/>
              </a:ext>
            </a:extLst>
          </p:cNvPr>
          <p:cNvSpPr>
            <a:spLocks noChangeArrowheads="1"/>
          </p:cNvSpPr>
          <p:nvPr/>
        </p:nvSpPr>
        <p:spPr bwMode="auto">
          <a:xfrm>
            <a:off x="8527513" y="3614109"/>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Oval 44">
            <a:extLst>
              <a:ext uri="{FF2B5EF4-FFF2-40B4-BE49-F238E27FC236}">
                <a16:creationId xmlns:a16="http://schemas.microsoft.com/office/drawing/2014/main" id="{3A9555FF-00C8-4B38-811B-63367B5AEC1C}"/>
              </a:ext>
            </a:extLst>
          </p:cNvPr>
          <p:cNvSpPr>
            <a:spLocks noChangeArrowheads="1"/>
          </p:cNvSpPr>
          <p:nvPr/>
        </p:nvSpPr>
        <p:spPr bwMode="auto">
          <a:xfrm>
            <a:off x="8527513" y="3616849"/>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Oval 45">
            <a:extLst>
              <a:ext uri="{FF2B5EF4-FFF2-40B4-BE49-F238E27FC236}">
                <a16:creationId xmlns:a16="http://schemas.microsoft.com/office/drawing/2014/main" id="{3211AAF5-867A-4A9D-AFA6-5F2837A36FDF}"/>
              </a:ext>
            </a:extLst>
          </p:cNvPr>
          <p:cNvSpPr>
            <a:spLocks noChangeArrowheads="1"/>
          </p:cNvSpPr>
          <p:nvPr/>
        </p:nvSpPr>
        <p:spPr bwMode="auto">
          <a:xfrm>
            <a:off x="8527513" y="3620960"/>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Oval 46">
            <a:extLst>
              <a:ext uri="{FF2B5EF4-FFF2-40B4-BE49-F238E27FC236}">
                <a16:creationId xmlns:a16="http://schemas.microsoft.com/office/drawing/2014/main" id="{E9A58353-7E95-411D-84CC-442E88E5E197}"/>
              </a:ext>
            </a:extLst>
          </p:cNvPr>
          <p:cNvSpPr>
            <a:spLocks noChangeArrowheads="1"/>
          </p:cNvSpPr>
          <p:nvPr/>
        </p:nvSpPr>
        <p:spPr bwMode="auto">
          <a:xfrm>
            <a:off x="8527513" y="3634662"/>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Oval 47">
            <a:extLst>
              <a:ext uri="{FF2B5EF4-FFF2-40B4-BE49-F238E27FC236}">
                <a16:creationId xmlns:a16="http://schemas.microsoft.com/office/drawing/2014/main" id="{5316F3F5-7805-415F-98F6-AE69BD757EEB}"/>
              </a:ext>
            </a:extLst>
          </p:cNvPr>
          <p:cNvSpPr>
            <a:spLocks noChangeArrowheads="1"/>
          </p:cNvSpPr>
          <p:nvPr/>
        </p:nvSpPr>
        <p:spPr bwMode="auto">
          <a:xfrm>
            <a:off x="8527513" y="3638773"/>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Oval 48">
            <a:extLst>
              <a:ext uri="{FF2B5EF4-FFF2-40B4-BE49-F238E27FC236}">
                <a16:creationId xmlns:a16="http://schemas.microsoft.com/office/drawing/2014/main" id="{FF5AAD81-1A1D-4729-93A8-0D8E01295565}"/>
              </a:ext>
            </a:extLst>
          </p:cNvPr>
          <p:cNvSpPr>
            <a:spLocks noChangeArrowheads="1"/>
          </p:cNvSpPr>
          <p:nvPr/>
        </p:nvSpPr>
        <p:spPr bwMode="auto">
          <a:xfrm>
            <a:off x="8527513" y="3641513"/>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Oval 49">
            <a:extLst>
              <a:ext uri="{FF2B5EF4-FFF2-40B4-BE49-F238E27FC236}">
                <a16:creationId xmlns:a16="http://schemas.microsoft.com/office/drawing/2014/main" id="{1B836606-24C1-4AFA-9D12-82C05120EEC4}"/>
              </a:ext>
            </a:extLst>
          </p:cNvPr>
          <p:cNvSpPr>
            <a:spLocks noChangeArrowheads="1"/>
          </p:cNvSpPr>
          <p:nvPr/>
        </p:nvSpPr>
        <p:spPr bwMode="auto">
          <a:xfrm>
            <a:off x="8527513" y="3645623"/>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Oval 50">
            <a:extLst>
              <a:ext uri="{FF2B5EF4-FFF2-40B4-BE49-F238E27FC236}">
                <a16:creationId xmlns:a16="http://schemas.microsoft.com/office/drawing/2014/main" id="{B9B25B8E-03FC-4F9F-B7F9-407C87DFC808}"/>
              </a:ext>
            </a:extLst>
          </p:cNvPr>
          <p:cNvSpPr>
            <a:spLocks noChangeArrowheads="1"/>
          </p:cNvSpPr>
          <p:nvPr/>
        </p:nvSpPr>
        <p:spPr bwMode="auto">
          <a:xfrm>
            <a:off x="8527513" y="3649734"/>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Oval 51">
            <a:extLst>
              <a:ext uri="{FF2B5EF4-FFF2-40B4-BE49-F238E27FC236}">
                <a16:creationId xmlns:a16="http://schemas.microsoft.com/office/drawing/2014/main" id="{5A2F854C-E3B8-440E-B535-4B0DCABF15B5}"/>
              </a:ext>
            </a:extLst>
          </p:cNvPr>
          <p:cNvSpPr>
            <a:spLocks noChangeArrowheads="1"/>
          </p:cNvSpPr>
          <p:nvPr/>
        </p:nvSpPr>
        <p:spPr bwMode="auto">
          <a:xfrm>
            <a:off x="8527513" y="3652475"/>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Oval 52">
            <a:extLst>
              <a:ext uri="{FF2B5EF4-FFF2-40B4-BE49-F238E27FC236}">
                <a16:creationId xmlns:a16="http://schemas.microsoft.com/office/drawing/2014/main" id="{AE563A73-4E36-4D8E-9B53-BBC14DDFB7F5}"/>
              </a:ext>
            </a:extLst>
          </p:cNvPr>
          <p:cNvSpPr>
            <a:spLocks noChangeArrowheads="1"/>
          </p:cNvSpPr>
          <p:nvPr/>
        </p:nvSpPr>
        <p:spPr bwMode="auto">
          <a:xfrm>
            <a:off x="8527513" y="3656585"/>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Oval 53">
            <a:extLst>
              <a:ext uri="{FF2B5EF4-FFF2-40B4-BE49-F238E27FC236}">
                <a16:creationId xmlns:a16="http://schemas.microsoft.com/office/drawing/2014/main" id="{E05E9C42-F4D2-4C80-AD23-922439C03D71}"/>
              </a:ext>
            </a:extLst>
          </p:cNvPr>
          <p:cNvSpPr>
            <a:spLocks noChangeArrowheads="1"/>
          </p:cNvSpPr>
          <p:nvPr/>
        </p:nvSpPr>
        <p:spPr bwMode="auto">
          <a:xfrm>
            <a:off x="8553186" y="3659325"/>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Oval 54">
            <a:extLst>
              <a:ext uri="{FF2B5EF4-FFF2-40B4-BE49-F238E27FC236}">
                <a16:creationId xmlns:a16="http://schemas.microsoft.com/office/drawing/2014/main" id="{56078616-FC46-4938-8E5A-3A55544F2541}"/>
              </a:ext>
            </a:extLst>
          </p:cNvPr>
          <p:cNvSpPr>
            <a:spLocks noChangeArrowheads="1"/>
          </p:cNvSpPr>
          <p:nvPr/>
        </p:nvSpPr>
        <p:spPr bwMode="auto">
          <a:xfrm>
            <a:off x="8580080" y="3596296"/>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Oval 55">
            <a:extLst>
              <a:ext uri="{FF2B5EF4-FFF2-40B4-BE49-F238E27FC236}">
                <a16:creationId xmlns:a16="http://schemas.microsoft.com/office/drawing/2014/main" id="{2731FC80-A64D-46D9-8BE4-2AAA5B1032C5}"/>
              </a:ext>
            </a:extLst>
          </p:cNvPr>
          <p:cNvSpPr>
            <a:spLocks noChangeArrowheads="1"/>
          </p:cNvSpPr>
          <p:nvPr/>
        </p:nvSpPr>
        <p:spPr bwMode="auto">
          <a:xfrm>
            <a:off x="8582525" y="3585334"/>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Oval 56">
            <a:extLst>
              <a:ext uri="{FF2B5EF4-FFF2-40B4-BE49-F238E27FC236}">
                <a16:creationId xmlns:a16="http://schemas.microsoft.com/office/drawing/2014/main" id="{B3AACA49-E546-4081-B3CD-36BA173E8AB0}"/>
              </a:ext>
            </a:extLst>
          </p:cNvPr>
          <p:cNvSpPr>
            <a:spLocks noChangeArrowheads="1"/>
          </p:cNvSpPr>
          <p:nvPr/>
        </p:nvSpPr>
        <p:spPr bwMode="auto">
          <a:xfrm>
            <a:off x="8582525" y="3589445"/>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Oval 57">
            <a:extLst>
              <a:ext uri="{FF2B5EF4-FFF2-40B4-BE49-F238E27FC236}">
                <a16:creationId xmlns:a16="http://schemas.microsoft.com/office/drawing/2014/main" id="{C003CEDB-5263-426D-9BC6-25B30AB7CFE0}"/>
              </a:ext>
            </a:extLst>
          </p:cNvPr>
          <p:cNvSpPr>
            <a:spLocks noChangeArrowheads="1"/>
          </p:cNvSpPr>
          <p:nvPr/>
        </p:nvSpPr>
        <p:spPr bwMode="auto">
          <a:xfrm>
            <a:off x="8582525" y="3592186"/>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Oval 58">
            <a:extLst>
              <a:ext uri="{FF2B5EF4-FFF2-40B4-BE49-F238E27FC236}">
                <a16:creationId xmlns:a16="http://schemas.microsoft.com/office/drawing/2014/main" id="{67784F2B-D22E-4C8F-826E-8651CA35A5B4}"/>
              </a:ext>
            </a:extLst>
          </p:cNvPr>
          <p:cNvSpPr>
            <a:spLocks noChangeArrowheads="1"/>
          </p:cNvSpPr>
          <p:nvPr/>
        </p:nvSpPr>
        <p:spPr bwMode="auto">
          <a:xfrm>
            <a:off x="8583747" y="3571632"/>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Oval 59">
            <a:extLst>
              <a:ext uri="{FF2B5EF4-FFF2-40B4-BE49-F238E27FC236}">
                <a16:creationId xmlns:a16="http://schemas.microsoft.com/office/drawing/2014/main" id="{A9353007-0C1F-4D14-971B-6F5CAEEEA3EF}"/>
              </a:ext>
            </a:extLst>
          </p:cNvPr>
          <p:cNvSpPr>
            <a:spLocks noChangeArrowheads="1"/>
          </p:cNvSpPr>
          <p:nvPr/>
        </p:nvSpPr>
        <p:spPr bwMode="auto">
          <a:xfrm>
            <a:off x="8583747" y="3574373"/>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Oval 60">
            <a:extLst>
              <a:ext uri="{FF2B5EF4-FFF2-40B4-BE49-F238E27FC236}">
                <a16:creationId xmlns:a16="http://schemas.microsoft.com/office/drawing/2014/main" id="{0860153A-4120-4361-A578-D304FF96BB56}"/>
              </a:ext>
            </a:extLst>
          </p:cNvPr>
          <p:cNvSpPr>
            <a:spLocks noChangeArrowheads="1"/>
          </p:cNvSpPr>
          <p:nvPr/>
        </p:nvSpPr>
        <p:spPr bwMode="auto">
          <a:xfrm>
            <a:off x="8583747" y="3578484"/>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Oval 61">
            <a:extLst>
              <a:ext uri="{FF2B5EF4-FFF2-40B4-BE49-F238E27FC236}">
                <a16:creationId xmlns:a16="http://schemas.microsoft.com/office/drawing/2014/main" id="{46967CBB-BA2A-478B-9C52-D0BB697D9DD5}"/>
              </a:ext>
            </a:extLst>
          </p:cNvPr>
          <p:cNvSpPr>
            <a:spLocks noChangeArrowheads="1"/>
          </p:cNvSpPr>
          <p:nvPr/>
        </p:nvSpPr>
        <p:spPr bwMode="auto">
          <a:xfrm>
            <a:off x="8583747" y="3581224"/>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Oval 62">
            <a:extLst>
              <a:ext uri="{FF2B5EF4-FFF2-40B4-BE49-F238E27FC236}">
                <a16:creationId xmlns:a16="http://schemas.microsoft.com/office/drawing/2014/main" id="{3BC782BE-AB77-4D0C-BCAB-051846AD312E}"/>
              </a:ext>
            </a:extLst>
          </p:cNvPr>
          <p:cNvSpPr>
            <a:spLocks noChangeArrowheads="1"/>
          </p:cNvSpPr>
          <p:nvPr/>
        </p:nvSpPr>
        <p:spPr bwMode="auto">
          <a:xfrm>
            <a:off x="8584970" y="3564782"/>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Oval 63">
            <a:extLst>
              <a:ext uri="{FF2B5EF4-FFF2-40B4-BE49-F238E27FC236}">
                <a16:creationId xmlns:a16="http://schemas.microsoft.com/office/drawing/2014/main" id="{8C666A7F-7F1D-4650-B958-BB215966723D}"/>
              </a:ext>
            </a:extLst>
          </p:cNvPr>
          <p:cNvSpPr>
            <a:spLocks noChangeArrowheads="1"/>
          </p:cNvSpPr>
          <p:nvPr/>
        </p:nvSpPr>
        <p:spPr bwMode="auto">
          <a:xfrm>
            <a:off x="8584970" y="3567522"/>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Oval 64">
            <a:extLst>
              <a:ext uri="{FF2B5EF4-FFF2-40B4-BE49-F238E27FC236}">
                <a16:creationId xmlns:a16="http://schemas.microsoft.com/office/drawing/2014/main" id="{29DE5B57-849E-494D-8BAE-7C38769639D4}"/>
              </a:ext>
            </a:extLst>
          </p:cNvPr>
          <p:cNvSpPr>
            <a:spLocks noChangeArrowheads="1"/>
          </p:cNvSpPr>
          <p:nvPr/>
        </p:nvSpPr>
        <p:spPr bwMode="auto">
          <a:xfrm>
            <a:off x="8586192" y="3538747"/>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Oval 65">
            <a:extLst>
              <a:ext uri="{FF2B5EF4-FFF2-40B4-BE49-F238E27FC236}">
                <a16:creationId xmlns:a16="http://schemas.microsoft.com/office/drawing/2014/main" id="{39164EA8-AC02-4E0C-8D7A-D0D418D088DF}"/>
              </a:ext>
            </a:extLst>
          </p:cNvPr>
          <p:cNvSpPr>
            <a:spLocks noChangeArrowheads="1"/>
          </p:cNvSpPr>
          <p:nvPr/>
        </p:nvSpPr>
        <p:spPr bwMode="auto">
          <a:xfrm>
            <a:off x="8586192" y="3560671"/>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Oval 66">
            <a:extLst>
              <a:ext uri="{FF2B5EF4-FFF2-40B4-BE49-F238E27FC236}">
                <a16:creationId xmlns:a16="http://schemas.microsoft.com/office/drawing/2014/main" id="{0D982648-B614-46D4-B30B-CD37577A5923}"/>
              </a:ext>
            </a:extLst>
          </p:cNvPr>
          <p:cNvSpPr>
            <a:spLocks noChangeArrowheads="1"/>
          </p:cNvSpPr>
          <p:nvPr/>
        </p:nvSpPr>
        <p:spPr bwMode="auto">
          <a:xfrm>
            <a:off x="8587415" y="3536007"/>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67">
            <a:extLst>
              <a:ext uri="{FF2B5EF4-FFF2-40B4-BE49-F238E27FC236}">
                <a16:creationId xmlns:a16="http://schemas.microsoft.com/office/drawing/2014/main" id="{01B1DC5A-D585-4ED9-BFB5-DF90E3400706}"/>
              </a:ext>
            </a:extLst>
          </p:cNvPr>
          <p:cNvSpPr>
            <a:spLocks noChangeArrowheads="1"/>
          </p:cNvSpPr>
          <p:nvPr/>
        </p:nvSpPr>
        <p:spPr bwMode="auto">
          <a:xfrm>
            <a:off x="8587415" y="3556560"/>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Oval 68">
            <a:extLst>
              <a:ext uri="{FF2B5EF4-FFF2-40B4-BE49-F238E27FC236}">
                <a16:creationId xmlns:a16="http://schemas.microsoft.com/office/drawing/2014/main" id="{866C91C9-BB24-4DA3-90DA-4EFD1E1B39BD}"/>
              </a:ext>
            </a:extLst>
          </p:cNvPr>
          <p:cNvSpPr>
            <a:spLocks noChangeArrowheads="1"/>
          </p:cNvSpPr>
          <p:nvPr/>
        </p:nvSpPr>
        <p:spPr bwMode="auto">
          <a:xfrm>
            <a:off x="8587415" y="3514084"/>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Oval 69">
            <a:extLst>
              <a:ext uri="{FF2B5EF4-FFF2-40B4-BE49-F238E27FC236}">
                <a16:creationId xmlns:a16="http://schemas.microsoft.com/office/drawing/2014/main" id="{D7101D4A-2579-4F3A-A079-7B78F0094544}"/>
              </a:ext>
            </a:extLst>
          </p:cNvPr>
          <p:cNvSpPr>
            <a:spLocks noChangeArrowheads="1"/>
          </p:cNvSpPr>
          <p:nvPr/>
        </p:nvSpPr>
        <p:spPr bwMode="auto">
          <a:xfrm>
            <a:off x="8587415" y="3518195"/>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Oval 70">
            <a:extLst>
              <a:ext uri="{FF2B5EF4-FFF2-40B4-BE49-F238E27FC236}">
                <a16:creationId xmlns:a16="http://schemas.microsoft.com/office/drawing/2014/main" id="{2744DB75-B3A8-4D4C-88B2-ACC80C85D616}"/>
              </a:ext>
            </a:extLst>
          </p:cNvPr>
          <p:cNvSpPr>
            <a:spLocks noChangeArrowheads="1"/>
          </p:cNvSpPr>
          <p:nvPr/>
        </p:nvSpPr>
        <p:spPr bwMode="auto">
          <a:xfrm>
            <a:off x="8587415" y="3520935"/>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71">
            <a:extLst>
              <a:ext uri="{FF2B5EF4-FFF2-40B4-BE49-F238E27FC236}">
                <a16:creationId xmlns:a16="http://schemas.microsoft.com/office/drawing/2014/main" id="{10B980CC-43B8-4FF4-949D-81919B4892D8}"/>
              </a:ext>
            </a:extLst>
          </p:cNvPr>
          <p:cNvSpPr>
            <a:spLocks noChangeArrowheads="1"/>
          </p:cNvSpPr>
          <p:nvPr/>
        </p:nvSpPr>
        <p:spPr bwMode="auto">
          <a:xfrm>
            <a:off x="8587415" y="3525045"/>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72">
            <a:extLst>
              <a:ext uri="{FF2B5EF4-FFF2-40B4-BE49-F238E27FC236}">
                <a16:creationId xmlns:a16="http://schemas.microsoft.com/office/drawing/2014/main" id="{074C3ED6-DEBE-4469-A03A-2AF5AD1658C4}"/>
              </a:ext>
            </a:extLst>
          </p:cNvPr>
          <p:cNvSpPr>
            <a:spLocks noChangeArrowheads="1"/>
          </p:cNvSpPr>
          <p:nvPr/>
        </p:nvSpPr>
        <p:spPr bwMode="auto">
          <a:xfrm>
            <a:off x="8587415" y="3529156"/>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73">
            <a:extLst>
              <a:ext uri="{FF2B5EF4-FFF2-40B4-BE49-F238E27FC236}">
                <a16:creationId xmlns:a16="http://schemas.microsoft.com/office/drawing/2014/main" id="{C5B71A88-C7D2-4A64-934F-DEA79733B8A4}"/>
              </a:ext>
            </a:extLst>
          </p:cNvPr>
          <p:cNvSpPr>
            <a:spLocks noChangeArrowheads="1"/>
          </p:cNvSpPr>
          <p:nvPr/>
        </p:nvSpPr>
        <p:spPr bwMode="auto">
          <a:xfrm>
            <a:off x="8587415" y="3531897"/>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Oval 74">
            <a:extLst>
              <a:ext uri="{FF2B5EF4-FFF2-40B4-BE49-F238E27FC236}">
                <a16:creationId xmlns:a16="http://schemas.microsoft.com/office/drawing/2014/main" id="{49B46ADE-77F9-468D-B4A0-CF8B24DAC4D5}"/>
              </a:ext>
            </a:extLst>
          </p:cNvPr>
          <p:cNvSpPr>
            <a:spLocks noChangeArrowheads="1"/>
          </p:cNvSpPr>
          <p:nvPr/>
        </p:nvSpPr>
        <p:spPr bwMode="auto">
          <a:xfrm>
            <a:off x="8587415" y="3542858"/>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Oval 75">
            <a:extLst>
              <a:ext uri="{FF2B5EF4-FFF2-40B4-BE49-F238E27FC236}">
                <a16:creationId xmlns:a16="http://schemas.microsoft.com/office/drawing/2014/main" id="{71D557BE-54B7-40B1-A87E-23F9330B5762}"/>
              </a:ext>
            </a:extLst>
          </p:cNvPr>
          <p:cNvSpPr>
            <a:spLocks noChangeArrowheads="1"/>
          </p:cNvSpPr>
          <p:nvPr/>
        </p:nvSpPr>
        <p:spPr bwMode="auto">
          <a:xfrm>
            <a:off x="8587415" y="3546968"/>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Oval 76">
            <a:extLst>
              <a:ext uri="{FF2B5EF4-FFF2-40B4-BE49-F238E27FC236}">
                <a16:creationId xmlns:a16="http://schemas.microsoft.com/office/drawing/2014/main" id="{0E9573A6-B841-4479-B47A-8647F0DA9496}"/>
              </a:ext>
            </a:extLst>
          </p:cNvPr>
          <p:cNvSpPr>
            <a:spLocks noChangeArrowheads="1"/>
          </p:cNvSpPr>
          <p:nvPr/>
        </p:nvSpPr>
        <p:spPr bwMode="auto">
          <a:xfrm>
            <a:off x="8587415" y="3549709"/>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Oval 77">
            <a:extLst>
              <a:ext uri="{FF2B5EF4-FFF2-40B4-BE49-F238E27FC236}">
                <a16:creationId xmlns:a16="http://schemas.microsoft.com/office/drawing/2014/main" id="{6E34F0E6-C949-47AD-9CD3-2669D969134B}"/>
              </a:ext>
            </a:extLst>
          </p:cNvPr>
          <p:cNvSpPr>
            <a:spLocks noChangeArrowheads="1"/>
          </p:cNvSpPr>
          <p:nvPr/>
        </p:nvSpPr>
        <p:spPr bwMode="auto">
          <a:xfrm>
            <a:off x="8587415" y="3553820"/>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Oval 78">
            <a:extLst>
              <a:ext uri="{FF2B5EF4-FFF2-40B4-BE49-F238E27FC236}">
                <a16:creationId xmlns:a16="http://schemas.microsoft.com/office/drawing/2014/main" id="{4266EA3C-DFC9-44C1-9A54-F1C4DFF1C8BF}"/>
              </a:ext>
            </a:extLst>
          </p:cNvPr>
          <p:cNvSpPr>
            <a:spLocks noChangeArrowheads="1"/>
          </p:cNvSpPr>
          <p:nvPr/>
        </p:nvSpPr>
        <p:spPr bwMode="auto">
          <a:xfrm>
            <a:off x="8592305" y="3496271"/>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Oval 79">
            <a:extLst>
              <a:ext uri="{FF2B5EF4-FFF2-40B4-BE49-F238E27FC236}">
                <a16:creationId xmlns:a16="http://schemas.microsoft.com/office/drawing/2014/main" id="{4E374D0A-AC22-4687-8EFB-DC570DC5FCDA}"/>
              </a:ext>
            </a:extLst>
          </p:cNvPr>
          <p:cNvSpPr>
            <a:spLocks noChangeArrowheads="1"/>
          </p:cNvSpPr>
          <p:nvPr/>
        </p:nvSpPr>
        <p:spPr bwMode="auto">
          <a:xfrm>
            <a:off x="8592305" y="3500381"/>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Oval 80">
            <a:extLst>
              <a:ext uri="{FF2B5EF4-FFF2-40B4-BE49-F238E27FC236}">
                <a16:creationId xmlns:a16="http://schemas.microsoft.com/office/drawing/2014/main" id="{48C4C5D1-A691-45CC-8320-7D5AEB3DE202}"/>
              </a:ext>
            </a:extLst>
          </p:cNvPr>
          <p:cNvSpPr>
            <a:spLocks noChangeArrowheads="1"/>
          </p:cNvSpPr>
          <p:nvPr/>
        </p:nvSpPr>
        <p:spPr bwMode="auto">
          <a:xfrm>
            <a:off x="8592305" y="3504493"/>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Oval 81">
            <a:extLst>
              <a:ext uri="{FF2B5EF4-FFF2-40B4-BE49-F238E27FC236}">
                <a16:creationId xmlns:a16="http://schemas.microsoft.com/office/drawing/2014/main" id="{C3781CCE-80F5-44D9-A0F2-D5FFF6D54146}"/>
              </a:ext>
            </a:extLst>
          </p:cNvPr>
          <p:cNvSpPr>
            <a:spLocks noChangeArrowheads="1"/>
          </p:cNvSpPr>
          <p:nvPr/>
        </p:nvSpPr>
        <p:spPr bwMode="auto">
          <a:xfrm>
            <a:off x="8592305" y="3507233"/>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Oval 82">
            <a:extLst>
              <a:ext uri="{FF2B5EF4-FFF2-40B4-BE49-F238E27FC236}">
                <a16:creationId xmlns:a16="http://schemas.microsoft.com/office/drawing/2014/main" id="{BB349F99-1966-48FE-BA1D-04D0C3D1FC89}"/>
              </a:ext>
            </a:extLst>
          </p:cNvPr>
          <p:cNvSpPr>
            <a:spLocks noChangeArrowheads="1"/>
          </p:cNvSpPr>
          <p:nvPr/>
        </p:nvSpPr>
        <p:spPr bwMode="auto">
          <a:xfrm>
            <a:off x="8592305" y="3511343"/>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Oval 83">
            <a:extLst>
              <a:ext uri="{FF2B5EF4-FFF2-40B4-BE49-F238E27FC236}">
                <a16:creationId xmlns:a16="http://schemas.microsoft.com/office/drawing/2014/main" id="{FD59468A-D816-43F1-BE45-034111D95283}"/>
              </a:ext>
            </a:extLst>
          </p:cNvPr>
          <p:cNvSpPr>
            <a:spLocks noChangeArrowheads="1"/>
          </p:cNvSpPr>
          <p:nvPr/>
        </p:nvSpPr>
        <p:spPr bwMode="auto">
          <a:xfrm>
            <a:off x="8593527" y="3493531"/>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Oval 84">
            <a:extLst>
              <a:ext uri="{FF2B5EF4-FFF2-40B4-BE49-F238E27FC236}">
                <a16:creationId xmlns:a16="http://schemas.microsoft.com/office/drawing/2014/main" id="{C0C1CC16-4BDA-4B06-BC69-44A84A4A07F6}"/>
              </a:ext>
            </a:extLst>
          </p:cNvPr>
          <p:cNvSpPr>
            <a:spLocks noChangeArrowheads="1"/>
          </p:cNvSpPr>
          <p:nvPr/>
        </p:nvSpPr>
        <p:spPr bwMode="auto">
          <a:xfrm>
            <a:off x="8594750" y="3482569"/>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Oval 85">
            <a:extLst>
              <a:ext uri="{FF2B5EF4-FFF2-40B4-BE49-F238E27FC236}">
                <a16:creationId xmlns:a16="http://schemas.microsoft.com/office/drawing/2014/main" id="{B1541111-9720-4B08-B8F7-78DF2EDEA055}"/>
              </a:ext>
            </a:extLst>
          </p:cNvPr>
          <p:cNvSpPr>
            <a:spLocks noChangeArrowheads="1"/>
          </p:cNvSpPr>
          <p:nvPr/>
        </p:nvSpPr>
        <p:spPr bwMode="auto">
          <a:xfrm>
            <a:off x="8594750" y="3486679"/>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Oval 86">
            <a:extLst>
              <a:ext uri="{FF2B5EF4-FFF2-40B4-BE49-F238E27FC236}">
                <a16:creationId xmlns:a16="http://schemas.microsoft.com/office/drawing/2014/main" id="{EFC580DA-1345-4323-88DA-A6B49792AF85}"/>
              </a:ext>
            </a:extLst>
          </p:cNvPr>
          <p:cNvSpPr>
            <a:spLocks noChangeArrowheads="1"/>
          </p:cNvSpPr>
          <p:nvPr/>
        </p:nvSpPr>
        <p:spPr bwMode="auto">
          <a:xfrm>
            <a:off x="8594750" y="3489420"/>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Oval 87">
            <a:extLst>
              <a:ext uri="{FF2B5EF4-FFF2-40B4-BE49-F238E27FC236}">
                <a16:creationId xmlns:a16="http://schemas.microsoft.com/office/drawing/2014/main" id="{B89D8143-6833-4810-B9D1-A5254494C816}"/>
              </a:ext>
            </a:extLst>
          </p:cNvPr>
          <p:cNvSpPr>
            <a:spLocks noChangeArrowheads="1"/>
          </p:cNvSpPr>
          <p:nvPr/>
        </p:nvSpPr>
        <p:spPr bwMode="auto">
          <a:xfrm>
            <a:off x="8597195" y="3478458"/>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Oval 88">
            <a:extLst>
              <a:ext uri="{FF2B5EF4-FFF2-40B4-BE49-F238E27FC236}">
                <a16:creationId xmlns:a16="http://schemas.microsoft.com/office/drawing/2014/main" id="{23879CF6-736F-4CA7-8F5B-00DB13D1D965}"/>
              </a:ext>
            </a:extLst>
          </p:cNvPr>
          <p:cNvSpPr>
            <a:spLocks noChangeArrowheads="1"/>
          </p:cNvSpPr>
          <p:nvPr/>
        </p:nvSpPr>
        <p:spPr bwMode="auto">
          <a:xfrm>
            <a:off x="8598417" y="3475718"/>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Oval 89">
            <a:extLst>
              <a:ext uri="{FF2B5EF4-FFF2-40B4-BE49-F238E27FC236}">
                <a16:creationId xmlns:a16="http://schemas.microsoft.com/office/drawing/2014/main" id="{0B42707E-96CB-4872-8A6D-C98442A62E82}"/>
              </a:ext>
            </a:extLst>
          </p:cNvPr>
          <p:cNvSpPr>
            <a:spLocks noChangeArrowheads="1"/>
          </p:cNvSpPr>
          <p:nvPr/>
        </p:nvSpPr>
        <p:spPr bwMode="auto">
          <a:xfrm>
            <a:off x="8599640" y="3468867"/>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Oval 90">
            <a:extLst>
              <a:ext uri="{FF2B5EF4-FFF2-40B4-BE49-F238E27FC236}">
                <a16:creationId xmlns:a16="http://schemas.microsoft.com/office/drawing/2014/main" id="{09D7A43B-7450-400D-8276-48377634B6B6}"/>
              </a:ext>
            </a:extLst>
          </p:cNvPr>
          <p:cNvSpPr>
            <a:spLocks noChangeArrowheads="1"/>
          </p:cNvSpPr>
          <p:nvPr/>
        </p:nvSpPr>
        <p:spPr bwMode="auto">
          <a:xfrm>
            <a:off x="8599640" y="3471608"/>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Oval 91">
            <a:extLst>
              <a:ext uri="{FF2B5EF4-FFF2-40B4-BE49-F238E27FC236}">
                <a16:creationId xmlns:a16="http://schemas.microsoft.com/office/drawing/2014/main" id="{8691CB89-9138-4071-9134-084D9717F444}"/>
              </a:ext>
            </a:extLst>
          </p:cNvPr>
          <p:cNvSpPr>
            <a:spLocks noChangeArrowheads="1"/>
          </p:cNvSpPr>
          <p:nvPr/>
        </p:nvSpPr>
        <p:spPr bwMode="auto">
          <a:xfrm>
            <a:off x="8600862" y="3464756"/>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Oval 92">
            <a:extLst>
              <a:ext uri="{FF2B5EF4-FFF2-40B4-BE49-F238E27FC236}">
                <a16:creationId xmlns:a16="http://schemas.microsoft.com/office/drawing/2014/main" id="{E197B115-056A-42FC-ADAE-33434F49B734}"/>
              </a:ext>
            </a:extLst>
          </p:cNvPr>
          <p:cNvSpPr>
            <a:spLocks noChangeArrowheads="1"/>
          </p:cNvSpPr>
          <p:nvPr/>
        </p:nvSpPr>
        <p:spPr bwMode="auto">
          <a:xfrm>
            <a:off x="8600862" y="3460646"/>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Oval 93">
            <a:extLst>
              <a:ext uri="{FF2B5EF4-FFF2-40B4-BE49-F238E27FC236}">
                <a16:creationId xmlns:a16="http://schemas.microsoft.com/office/drawing/2014/main" id="{2C8F8891-B65B-402A-B180-1902A5BE6E77}"/>
              </a:ext>
            </a:extLst>
          </p:cNvPr>
          <p:cNvSpPr>
            <a:spLocks noChangeArrowheads="1"/>
          </p:cNvSpPr>
          <p:nvPr/>
        </p:nvSpPr>
        <p:spPr bwMode="auto">
          <a:xfrm>
            <a:off x="8602084" y="3457905"/>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Oval 94">
            <a:extLst>
              <a:ext uri="{FF2B5EF4-FFF2-40B4-BE49-F238E27FC236}">
                <a16:creationId xmlns:a16="http://schemas.microsoft.com/office/drawing/2014/main" id="{5F80EA34-93AE-48CD-9B55-16859BB368E0}"/>
              </a:ext>
            </a:extLst>
          </p:cNvPr>
          <p:cNvSpPr>
            <a:spLocks noChangeArrowheads="1"/>
          </p:cNvSpPr>
          <p:nvPr/>
        </p:nvSpPr>
        <p:spPr bwMode="auto">
          <a:xfrm>
            <a:off x="8603307" y="3453794"/>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Oval 95">
            <a:extLst>
              <a:ext uri="{FF2B5EF4-FFF2-40B4-BE49-F238E27FC236}">
                <a16:creationId xmlns:a16="http://schemas.microsoft.com/office/drawing/2014/main" id="{6B31A0BF-7550-4BED-BBE1-8D01BDE55065}"/>
              </a:ext>
            </a:extLst>
          </p:cNvPr>
          <p:cNvSpPr>
            <a:spLocks noChangeArrowheads="1"/>
          </p:cNvSpPr>
          <p:nvPr/>
        </p:nvSpPr>
        <p:spPr bwMode="auto">
          <a:xfrm>
            <a:off x="8604529" y="3451054"/>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Oval 96">
            <a:extLst>
              <a:ext uri="{FF2B5EF4-FFF2-40B4-BE49-F238E27FC236}">
                <a16:creationId xmlns:a16="http://schemas.microsoft.com/office/drawing/2014/main" id="{B5F0C93C-2B14-487E-BB7C-81DF6C010A9A}"/>
              </a:ext>
            </a:extLst>
          </p:cNvPr>
          <p:cNvSpPr>
            <a:spLocks noChangeArrowheads="1"/>
          </p:cNvSpPr>
          <p:nvPr/>
        </p:nvSpPr>
        <p:spPr bwMode="auto">
          <a:xfrm>
            <a:off x="8605751" y="3444203"/>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Oval 97">
            <a:extLst>
              <a:ext uri="{FF2B5EF4-FFF2-40B4-BE49-F238E27FC236}">
                <a16:creationId xmlns:a16="http://schemas.microsoft.com/office/drawing/2014/main" id="{1680046A-FC1B-4FF9-9B07-5F4911C1031F}"/>
              </a:ext>
            </a:extLst>
          </p:cNvPr>
          <p:cNvSpPr>
            <a:spLocks noChangeArrowheads="1"/>
          </p:cNvSpPr>
          <p:nvPr/>
        </p:nvSpPr>
        <p:spPr bwMode="auto">
          <a:xfrm>
            <a:off x="8605751" y="3446944"/>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Oval 98">
            <a:extLst>
              <a:ext uri="{FF2B5EF4-FFF2-40B4-BE49-F238E27FC236}">
                <a16:creationId xmlns:a16="http://schemas.microsoft.com/office/drawing/2014/main" id="{62980DC7-9AB3-4DDD-9BC1-D252A74C7211}"/>
              </a:ext>
            </a:extLst>
          </p:cNvPr>
          <p:cNvSpPr>
            <a:spLocks noChangeArrowheads="1"/>
          </p:cNvSpPr>
          <p:nvPr/>
        </p:nvSpPr>
        <p:spPr bwMode="auto">
          <a:xfrm>
            <a:off x="8606974" y="3440092"/>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Oval 99">
            <a:extLst>
              <a:ext uri="{FF2B5EF4-FFF2-40B4-BE49-F238E27FC236}">
                <a16:creationId xmlns:a16="http://schemas.microsoft.com/office/drawing/2014/main" id="{43E45BC7-CEEA-4877-AAAE-429195CC03FF}"/>
              </a:ext>
            </a:extLst>
          </p:cNvPr>
          <p:cNvSpPr>
            <a:spLocks noChangeArrowheads="1"/>
          </p:cNvSpPr>
          <p:nvPr/>
        </p:nvSpPr>
        <p:spPr bwMode="auto">
          <a:xfrm>
            <a:off x="8608196" y="3435982"/>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Oval 100">
            <a:extLst>
              <a:ext uri="{FF2B5EF4-FFF2-40B4-BE49-F238E27FC236}">
                <a16:creationId xmlns:a16="http://schemas.microsoft.com/office/drawing/2014/main" id="{95A5B0EA-B7C2-4B49-8E68-8BDCCFF131B3}"/>
              </a:ext>
            </a:extLst>
          </p:cNvPr>
          <p:cNvSpPr>
            <a:spLocks noChangeArrowheads="1"/>
          </p:cNvSpPr>
          <p:nvPr/>
        </p:nvSpPr>
        <p:spPr bwMode="auto">
          <a:xfrm>
            <a:off x="8609419" y="3429131"/>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Oval 101">
            <a:extLst>
              <a:ext uri="{FF2B5EF4-FFF2-40B4-BE49-F238E27FC236}">
                <a16:creationId xmlns:a16="http://schemas.microsoft.com/office/drawing/2014/main" id="{8FCA65EC-9AB1-4DA8-81E8-3EBDE8A564F7}"/>
              </a:ext>
            </a:extLst>
          </p:cNvPr>
          <p:cNvSpPr>
            <a:spLocks noChangeArrowheads="1"/>
          </p:cNvSpPr>
          <p:nvPr/>
        </p:nvSpPr>
        <p:spPr bwMode="auto">
          <a:xfrm>
            <a:off x="8609419" y="3433242"/>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Oval 102">
            <a:extLst>
              <a:ext uri="{FF2B5EF4-FFF2-40B4-BE49-F238E27FC236}">
                <a16:creationId xmlns:a16="http://schemas.microsoft.com/office/drawing/2014/main" id="{4FD56C9A-B756-44CC-ADA3-43C3E06FBE2D}"/>
              </a:ext>
            </a:extLst>
          </p:cNvPr>
          <p:cNvSpPr>
            <a:spLocks noChangeArrowheads="1"/>
          </p:cNvSpPr>
          <p:nvPr/>
        </p:nvSpPr>
        <p:spPr bwMode="auto">
          <a:xfrm>
            <a:off x="8610641" y="3425020"/>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Oval 103">
            <a:extLst>
              <a:ext uri="{FF2B5EF4-FFF2-40B4-BE49-F238E27FC236}">
                <a16:creationId xmlns:a16="http://schemas.microsoft.com/office/drawing/2014/main" id="{DE34E6D8-2968-44C0-BBCA-2BE9089386C6}"/>
              </a:ext>
            </a:extLst>
          </p:cNvPr>
          <p:cNvSpPr>
            <a:spLocks noChangeArrowheads="1"/>
          </p:cNvSpPr>
          <p:nvPr/>
        </p:nvSpPr>
        <p:spPr bwMode="auto">
          <a:xfrm>
            <a:off x="8610641" y="3422280"/>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Oval 104">
            <a:extLst>
              <a:ext uri="{FF2B5EF4-FFF2-40B4-BE49-F238E27FC236}">
                <a16:creationId xmlns:a16="http://schemas.microsoft.com/office/drawing/2014/main" id="{B9140881-7C71-44A7-B3FE-BCF9814A4E3C}"/>
              </a:ext>
            </a:extLst>
          </p:cNvPr>
          <p:cNvSpPr>
            <a:spLocks noChangeArrowheads="1"/>
          </p:cNvSpPr>
          <p:nvPr/>
        </p:nvSpPr>
        <p:spPr bwMode="auto">
          <a:xfrm>
            <a:off x="8611864" y="3418169"/>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Oval 105">
            <a:extLst>
              <a:ext uri="{FF2B5EF4-FFF2-40B4-BE49-F238E27FC236}">
                <a16:creationId xmlns:a16="http://schemas.microsoft.com/office/drawing/2014/main" id="{A2F13262-04F4-47A0-9B26-0996ABB6C3AF}"/>
              </a:ext>
            </a:extLst>
          </p:cNvPr>
          <p:cNvSpPr>
            <a:spLocks noChangeArrowheads="1"/>
          </p:cNvSpPr>
          <p:nvPr/>
        </p:nvSpPr>
        <p:spPr bwMode="auto">
          <a:xfrm>
            <a:off x="8613086" y="3415429"/>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Oval 106">
            <a:extLst>
              <a:ext uri="{FF2B5EF4-FFF2-40B4-BE49-F238E27FC236}">
                <a16:creationId xmlns:a16="http://schemas.microsoft.com/office/drawing/2014/main" id="{2CEEFFE7-449E-4658-8542-D1C6EE0FB42F}"/>
              </a:ext>
            </a:extLst>
          </p:cNvPr>
          <p:cNvSpPr>
            <a:spLocks noChangeArrowheads="1"/>
          </p:cNvSpPr>
          <p:nvPr/>
        </p:nvSpPr>
        <p:spPr bwMode="auto">
          <a:xfrm>
            <a:off x="8614309" y="3411318"/>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Oval 107">
            <a:extLst>
              <a:ext uri="{FF2B5EF4-FFF2-40B4-BE49-F238E27FC236}">
                <a16:creationId xmlns:a16="http://schemas.microsoft.com/office/drawing/2014/main" id="{FC366340-6654-47AF-8C7F-2D479E0C2813}"/>
              </a:ext>
            </a:extLst>
          </p:cNvPr>
          <p:cNvSpPr>
            <a:spLocks noChangeArrowheads="1"/>
          </p:cNvSpPr>
          <p:nvPr/>
        </p:nvSpPr>
        <p:spPr bwMode="auto">
          <a:xfrm>
            <a:off x="8614309" y="3407207"/>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Oval 108">
            <a:extLst>
              <a:ext uri="{FF2B5EF4-FFF2-40B4-BE49-F238E27FC236}">
                <a16:creationId xmlns:a16="http://schemas.microsoft.com/office/drawing/2014/main" id="{94EA30B9-FA58-4398-91CD-5059DAC32327}"/>
              </a:ext>
            </a:extLst>
          </p:cNvPr>
          <p:cNvSpPr>
            <a:spLocks noChangeArrowheads="1"/>
          </p:cNvSpPr>
          <p:nvPr/>
        </p:nvSpPr>
        <p:spPr bwMode="auto">
          <a:xfrm>
            <a:off x="8615531" y="3404467"/>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Oval 109">
            <a:extLst>
              <a:ext uri="{FF2B5EF4-FFF2-40B4-BE49-F238E27FC236}">
                <a16:creationId xmlns:a16="http://schemas.microsoft.com/office/drawing/2014/main" id="{555301BC-3EAB-471C-AFC0-286310C5189D}"/>
              </a:ext>
            </a:extLst>
          </p:cNvPr>
          <p:cNvSpPr>
            <a:spLocks noChangeArrowheads="1"/>
          </p:cNvSpPr>
          <p:nvPr/>
        </p:nvSpPr>
        <p:spPr bwMode="auto">
          <a:xfrm>
            <a:off x="8616754" y="3400357"/>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Oval 110">
            <a:extLst>
              <a:ext uri="{FF2B5EF4-FFF2-40B4-BE49-F238E27FC236}">
                <a16:creationId xmlns:a16="http://schemas.microsoft.com/office/drawing/2014/main" id="{9AF28D41-E2DD-42BE-BD7B-539E61C2DAE9}"/>
              </a:ext>
            </a:extLst>
          </p:cNvPr>
          <p:cNvSpPr>
            <a:spLocks noChangeArrowheads="1"/>
          </p:cNvSpPr>
          <p:nvPr/>
        </p:nvSpPr>
        <p:spPr bwMode="auto">
          <a:xfrm>
            <a:off x="8620421" y="3397616"/>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Oval 111">
            <a:extLst>
              <a:ext uri="{FF2B5EF4-FFF2-40B4-BE49-F238E27FC236}">
                <a16:creationId xmlns:a16="http://schemas.microsoft.com/office/drawing/2014/main" id="{11692C22-74DB-4989-A578-68ED2BD978C6}"/>
              </a:ext>
            </a:extLst>
          </p:cNvPr>
          <p:cNvSpPr>
            <a:spLocks noChangeArrowheads="1"/>
          </p:cNvSpPr>
          <p:nvPr/>
        </p:nvSpPr>
        <p:spPr bwMode="auto">
          <a:xfrm>
            <a:off x="8621644" y="3393505"/>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Oval 112">
            <a:extLst>
              <a:ext uri="{FF2B5EF4-FFF2-40B4-BE49-F238E27FC236}">
                <a16:creationId xmlns:a16="http://schemas.microsoft.com/office/drawing/2014/main" id="{779C5EA3-BD32-4BF5-A211-54418DC095A2}"/>
              </a:ext>
            </a:extLst>
          </p:cNvPr>
          <p:cNvSpPr>
            <a:spLocks noChangeArrowheads="1"/>
          </p:cNvSpPr>
          <p:nvPr/>
        </p:nvSpPr>
        <p:spPr bwMode="auto">
          <a:xfrm>
            <a:off x="8621644" y="3389395"/>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Oval 113">
            <a:extLst>
              <a:ext uri="{FF2B5EF4-FFF2-40B4-BE49-F238E27FC236}">
                <a16:creationId xmlns:a16="http://schemas.microsoft.com/office/drawing/2014/main" id="{4E90A7B7-76A3-4E38-BE0C-2E642EB8CB75}"/>
              </a:ext>
            </a:extLst>
          </p:cNvPr>
          <p:cNvSpPr>
            <a:spLocks noChangeArrowheads="1"/>
          </p:cNvSpPr>
          <p:nvPr/>
        </p:nvSpPr>
        <p:spPr bwMode="auto">
          <a:xfrm>
            <a:off x="8622866" y="3386655"/>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Oval 114">
            <a:extLst>
              <a:ext uri="{FF2B5EF4-FFF2-40B4-BE49-F238E27FC236}">
                <a16:creationId xmlns:a16="http://schemas.microsoft.com/office/drawing/2014/main" id="{49C97286-D42D-4FC3-B111-9B577D9CA82D}"/>
              </a:ext>
            </a:extLst>
          </p:cNvPr>
          <p:cNvSpPr>
            <a:spLocks noChangeArrowheads="1"/>
          </p:cNvSpPr>
          <p:nvPr/>
        </p:nvSpPr>
        <p:spPr bwMode="auto">
          <a:xfrm>
            <a:off x="8624089" y="3382544"/>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Oval 115">
            <a:extLst>
              <a:ext uri="{FF2B5EF4-FFF2-40B4-BE49-F238E27FC236}">
                <a16:creationId xmlns:a16="http://schemas.microsoft.com/office/drawing/2014/main" id="{DCCB209B-874A-4FA6-8FB3-7EDC88B98A9E}"/>
              </a:ext>
            </a:extLst>
          </p:cNvPr>
          <p:cNvSpPr>
            <a:spLocks noChangeArrowheads="1"/>
          </p:cNvSpPr>
          <p:nvPr/>
        </p:nvSpPr>
        <p:spPr bwMode="auto">
          <a:xfrm>
            <a:off x="8625311" y="3379803"/>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Oval 116">
            <a:extLst>
              <a:ext uri="{FF2B5EF4-FFF2-40B4-BE49-F238E27FC236}">
                <a16:creationId xmlns:a16="http://schemas.microsoft.com/office/drawing/2014/main" id="{16BE3E03-C208-44A7-B5D8-8E240B1766DC}"/>
              </a:ext>
            </a:extLst>
          </p:cNvPr>
          <p:cNvSpPr>
            <a:spLocks noChangeArrowheads="1"/>
          </p:cNvSpPr>
          <p:nvPr/>
        </p:nvSpPr>
        <p:spPr bwMode="auto">
          <a:xfrm>
            <a:off x="8626534" y="3375693"/>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Oval 117">
            <a:extLst>
              <a:ext uri="{FF2B5EF4-FFF2-40B4-BE49-F238E27FC236}">
                <a16:creationId xmlns:a16="http://schemas.microsoft.com/office/drawing/2014/main" id="{096F5F7B-D448-41E9-8D19-00F0C3A4A472}"/>
              </a:ext>
            </a:extLst>
          </p:cNvPr>
          <p:cNvSpPr>
            <a:spLocks noChangeArrowheads="1"/>
          </p:cNvSpPr>
          <p:nvPr/>
        </p:nvSpPr>
        <p:spPr bwMode="auto">
          <a:xfrm>
            <a:off x="8627756" y="3372953"/>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Oval 118">
            <a:extLst>
              <a:ext uri="{FF2B5EF4-FFF2-40B4-BE49-F238E27FC236}">
                <a16:creationId xmlns:a16="http://schemas.microsoft.com/office/drawing/2014/main" id="{7DBCC726-3F30-48AF-9F39-782FC61F57C8}"/>
              </a:ext>
            </a:extLst>
          </p:cNvPr>
          <p:cNvSpPr>
            <a:spLocks noChangeArrowheads="1"/>
          </p:cNvSpPr>
          <p:nvPr/>
        </p:nvSpPr>
        <p:spPr bwMode="auto">
          <a:xfrm>
            <a:off x="8627756" y="3368842"/>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Oval 119">
            <a:extLst>
              <a:ext uri="{FF2B5EF4-FFF2-40B4-BE49-F238E27FC236}">
                <a16:creationId xmlns:a16="http://schemas.microsoft.com/office/drawing/2014/main" id="{DE911AC5-67A9-45E5-A4E2-66D040EAC534}"/>
              </a:ext>
            </a:extLst>
          </p:cNvPr>
          <p:cNvSpPr>
            <a:spLocks noChangeArrowheads="1"/>
          </p:cNvSpPr>
          <p:nvPr/>
        </p:nvSpPr>
        <p:spPr bwMode="auto">
          <a:xfrm>
            <a:off x="8628979" y="3364731"/>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Oval 120">
            <a:extLst>
              <a:ext uri="{FF2B5EF4-FFF2-40B4-BE49-F238E27FC236}">
                <a16:creationId xmlns:a16="http://schemas.microsoft.com/office/drawing/2014/main" id="{D82734F5-D161-4FB9-8877-E7760C9511C7}"/>
              </a:ext>
            </a:extLst>
          </p:cNvPr>
          <p:cNvSpPr>
            <a:spLocks noChangeArrowheads="1"/>
          </p:cNvSpPr>
          <p:nvPr/>
        </p:nvSpPr>
        <p:spPr bwMode="auto">
          <a:xfrm>
            <a:off x="8630201" y="3361991"/>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Oval 121">
            <a:extLst>
              <a:ext uri="{FF2B5EF4-FFF2-40B4-BE49-F238E27FC236}">
                <a16:creationId xmlns:a16="http://schemas.microsoft.com/office/drawing/2014/main" id="{7C82E6B7-85DD-439D-9A60-C3672DA07CC7}"/>
              </a:ext>
            </a:extLst>
          </p:cNvPr>
          <p:cNvSpPr>
            <a:spLocks noChangeArrowheads="1"/>
          </p:cNvSpPr>
          <p:nvPr/>
        </p:nvSpPr>
        <p:spPr bwMode="auto">
          <a:xfrm>
            <a:off x="8631424" y="3357880"/>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Oval 122">
            <a:extLst>
              <a:ext uri="{FF2B5EF4-FFF2-40B4-BE49-F238E27FC236}">
                <a16:creationId xmlns:a16="http://schemas.microsoft.com/office/drawing/2014/main" id="{3F906F48-1731-4954-AD2C-EB14854D514C}"/>
              </a:ext>
            </a:extLst>
          </p:cNvPr>
          <p:cNvSpPr>
            <a:spLocks noChangeArrowheads="1"/>
          </p:cNvSpPr>
          <p:nvPr/>
        </p:nvSpPr>
        <p:spPr bwMode="auto">
          <a:xfrm>
            <a:off x="8631424" y="3355139"/>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Oval 123">
            <a:extLst>
              <a:ext uri="{FF2B5EF4-FFF2-40B4-BE49-F238E27FC236}">
                <a16:creationId xmlns:a16="http://schemas.microsoft.com/office/drawing/2014/main" id="{E2326C83-C13C-4083-A973-6F9231B5DDC3}"/>
              </a:ext>
            </a:extLst>
          </p:cNvPr>
          <p:cNvSpPr>
            <a:spLocks noChangeArrowheads="1"/>
          </p:cNvSpPr>
          <p:nvPr/>
        </p:nvSpPr>
        <p:spPr bwMode="auto">
          <a:xfrm>
            <a:off x="8632646" y="3351029"/>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Oval 124">
            <a:extLst>
              <a:ext uri="{FF2B5EF4-FFF2-40B4-BE49-F238E27FC236}">
                <a16:creationId xmlns:a16="http://schemas.microsoft.com/office/drawing/2014/main" id="{A6385D1A-90D8-45C4-ACD2-5116AC94698B}"/>
              </a:ext>
            </a:extLst>
          </p:cNvPr>
          <p:cNvSpPr>
            <a:spLocks noChangeArrowheads="1"/>
          </p:cNvSpPr>
          <p:nvPr/>
        </p:nvSpPr>
        <p:spPr bwMode="auto">
          <a:xfrm>
            <a:off x="8633869" y="3346918"/>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Oval 125">
            <a:extLst>
              <a:ext uri="{FF2B5EF4-FFF2-40B4-BE49-F238E27FC236}">
                <a16:creationId xmlns:a16="http://schemas.microsoft.com/office/drawing/2014/main" id="{12911C77-BFD1-4583-9DE9-760FA8303163}"/>
              </a:ext>
            </a:extLst>
          </p:cNvPr>
          <p:cNvSpPr>
            <a:spLocks noChangeArrowheads="1"/>
          </p:cNvSpPr>
          <p:nvPr/>
        </p:nvSpPr>
        <p:spPr bwMode="auto">
          <a:xfrm>
            <a:off x="8635091" y="3344178"/>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Oval 126">
            <a:extLst>
              <a:ext uri="{FF2B5EF4-FFF2-40B4-BE49-F238E27FC236}">
                <a16:creationId xmlns:a16="http://schemas.microsoft.com/office/drawing/2014/main" id="{B8212698-9D71-48B8-9770-F5F6E4BB5B88}"/>
              </a:ext>
            </a:extLst>
          </p:cNvPr>
          <p:cNvSpPr>
            <a:spLocks noChangeArrowheads="1"/>
          </p:cNvSpPr>
          <p:nvPr/>
        </p:nvSpPr>
        <p:spPr bwMode="auto">
          <a:xfrm>
            <a:off x="8635091" y="3340068"/>
            <a:ext cx="7335"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Oval 127">
            <a:extLst>
              <a:ext uri="{FF2B5EF4-FFF2-40B4-BE49-F238E27FC236}">
                <a16:creationId xmlns:a16="http://schemas.microsoft.com/office/drawing/2014/main" id="{66842FAD-0C4A-4FB3-A795-173D84B3943B}"/>
              </a:ext>
            </a:extLst>
          </p:cNvPr>
          <p:cNvSpPr>
            <a:spLocks noChangeArrowheads="1"/>
          </p:cNvSpPr>
          <p:nvPr/>
        </p:nvSpPr>
        <p:spPr bwMode="auto">
          <a:xfrm>
            <a:off x="8636314" y="3337327"/>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Oval 128">
            <a:extLst>
              <a:ext uri="{FF2B5EF4-FFF2-40B4-BE49-F238E27FC236}">
                <a16:creationId xmlns:a16="http://schemas.microsoft.com/office/drawing/2014/main" id="{38559081-FC07-4460-9391-BE6163F2E7ED}"/>
              </a:ext>
            </a:extLst>
          </p:cNvPr>
          <p:cNvSpPr>
            <a:spLocks noChangeArrowheads="1"/>
          </p:cNvSpPr>
          <p:nvPr/>
        </p:nvSpPr>
        <p:spPr bwMode="auto">
          <a:xfrm>
            <a:off x="8637536" y="3333216"/>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Oval 129">
            <a:extLst>
              <a:ext uri="{FF2B5EF4-FFF2-40B4-BE49-F238E27FC236}">
                <a16:creationId xmlns:a16="http://schemas.microsoft.com/office/drawing/2014/main" id="{F185FBE0-9831-4EA4-AF8C-8E9EF8E33B6E}"/>
              </a:ext>
            </a:extLst>
          </p:cNvPr>
          <p:cNvSpPr>
            <a:spLocks noChangeArrowheads="1"/>
          </p:cNvSpPr>
          <p:nvPr/>
        </p:nvSpPr>
        <p:spPr bwMode="auto">
          <a:xfrm>
            <a:off x="8638759" y="3329106"/>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Oval 130">
            <a:extLst>
              <a:ext uri="{FF2B5EF4-FFF2-40B4-BE49-F238E27FC236}">
                <a16:creationId xmlns:a16="http://schemas.microsoft.com/office/drawing/2014/main" id="{BAB4E481-C0BE-4F86-AB80-9B82AF2F627B}"/>
              </a:ext>
            </a:extLst>
          </p:cNvPr>
          <p:cNvSpPr>
            <a:spLocks noChangeArrowheads="1"/>
          </p:cNvSpPr>
          <p:nvPr/>
        </p:nvSpPr>
        <p:spPr bwMode="auto">
          <a:xfrm>
            <a:off x="8638759" y="3326366"/>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Oval 131">
            <a:extLst>
              <a:ext uri="{FF2B5EF4-FFF2-40B4-BE49-F238E27FC236}">
                <a16:creationId xmlns:a16="http://schemas.microsoft.com/office/drawing/2014/main" id="{11301A57-B670-4D1F-B162-194440E5572C}"/>
              </a:ext>
            </a:extLst>
          </p:cNvPr>
          <p:cNvSpPr>
            <a:spLocks noChangeArrowheads="1"/>
          </p:cNvSpPr>
          <p:nvPr/>
        </p:nvSpPr>
        <p:spPr bwMode="auto">
          <a:xfrm>
            <a:off x="8639981" y="3322255"/>
            <a:ext cx="6113" cy="822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Oval 132">
            <a:extLst>
              <a:ext uri="{FF2B5EF4-FFF2-40B4-BE49-F238E27FC236}">
                <a16:creationId xmlns:a16="http://schemas.microsoft.com/office/drawing/2014/main" id="{C5B1178A-6C0F-4CCF-B322-078EAFF8B719}"/>
              </a:ext>
            </a:extLst>
          </p:cNvPr>
          <p:cNvSpPr>
            <a:spLocks noChangeArrowheads="1"/>
          </p:cNvSpPr>
          <p:nvPr/>
        </p:nvSpPr>
        <p:spPr bwMode="auto">
          <a:xfrm>
            <a:off x="8641204" y="3319514"/>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Oval 133">
            <a:extLst>
              <a:ext uri="{FF2B5EF4-FFF2-40B4-BE49-F238E27FC236}">
                <a16:creationId xmlns:a16="http://schemas.microsoft.com/office/drawing/2014/main" id="{2015EC88-EBB0-4350-A956-9F7724531EFA}"/>
              </a:ext>
            </a:extLst>
          </p:cNvPr>
          <p:cNvSpPr>
            <a:spLocks noChangeArrowheads="1"/>
          </p:cNvSpPr>
          <p:nvPr/>
        </p:nvSpPr>
        <p:spPr bwMode="auto">
          <a:xfrm>
            <a:off x="8642426" y="3315404"/>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Oval 134">
            <a:extLst>
              <a:ext uri="{FF2B5EF4-FFF2-40B4-BE49-F238E27FC236}">
                <a16:creationId xmlns:a16="http://schemas.microsoft.com/office/drawing/2014/main" id="{C608870E-4D26-4570-AC8A-3BC7A5B4D158}"/>
              </a:ext>
            </a:extLst>
          </p:cNvPr>
          <p:cNvSpPr>
            <a:spLocks noChangeArrowheads="1"/>
          </p:cNvSpPr>
          <p:nvPr/>
        </p:nvSpPr>
        <p:spPr bwMode="auto">
          <a:xfrm>
            <a:off x="8642426" y="3312664"/>
            <a:ext cx="7335"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Oval 135">
            <a:extLst>
              <a:ext uri="{FF2B5EF4-FFF2-40B4-BE49-F238E27FC236}">
                <a16:creationId xmlns:a16="http://schemas.microsoft.com/office/drawing/2014/main" id="{AE87255A-30F2-4B91-B0F3-99EC8BDBB329}"/>
              </a:ext>
            </a:extLst>
          </p:cNvPr>
          <p:cNvSpPr>
            <a:spLocks noChangeArrowheads="1"/>
          </p:cNvSpPr>
          <p:nvPr/>
        </p:nvSpPr>
        <p:spPr bwMode="auto">
          <a:xfrm>
            <a:off x="8643648" y="3308552"/>
            <a:ext cx="6113" cy="6851"/>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Line 11">
            <a:extLst>
              <a:ext uri="{FF2B5EF4-FFF2-40B4-BE49-F238E27FC236}">
                <a16:creationId xmlns:a16="http://schemas.microsoft.com/office/drawing/2014/main" id="{9C8E74AF-6DFF-4845-B01D-9F6C39693225}"/>
              </a:ext>
            </a:extLst>
          </p:cNvPr>
          <p:cNvSpPr>
            <a:spLocks noChangeShapeType="1"/>
          </p:cNvSpPr>
          <p:nvPr/>
        </p:nvSpPr>
        <p:spPr bwMode="auto">
          <a:xfrm>
            <a:off x="4486839" y="3670058"/>
            <a:ext cx="0" cy="80843"/>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4" name="Rectangle 19">
            <a:extLst>
              <a:ext uri="{FF2B5EF4-FFF2-40B4-BE49-F238E27FC236}">
                <a16:creationId xmlns:a16="http://schemas.microsoft.com/office/drawing/2014/main" id="{C0503D6C-4298-4F83-B03B-8927C4FE64E6}"/>
              </a:ext>
            </a:extLst>
          </p:cNvPr>
          <p:cNvSpPr>
            <a:spLocks noChangeArrowheads="1"/>
          </p:cNvSpPr>
          <p:nvPr/>
        </p:nvSpPr>
        <p:spPr bwMode="auto">
          <a:xfrm>
            <a:off x="4475426" y="3781044"/>
            <a:ext cx="112876" cy="106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1</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45" name="Rectangle 244">
            <a:extLst>
              <a:ext uri="{FF2B5EF4-FFF2-40B4-BE49-F238E27FC236}">
                <a16:creationId xmlns:a16="http://schemas.microsoft.com/office/drawing/2014/main" id="{7D98928D-FE32-42B9-A3B3-8DF7C91D5352}"/>
              </a:ext>
            </a:extLst>
          </p:cNvPr>
          <p:cNvSpPr/>
          <p:nvPr/>
        </p:nvSpPr>
        <p:spPr>
          <a:xfrm>
            <a:off x="8563822" y="2839457"/>
            <a:ext cx="140093" cy="415950"/>
          </a:xfrm>
          <a:prstGeom prst="rect">
            <a:avLst/>
          </a:prstGeom>
          <a:solidFill>
            <a:srgbClr val="00B0F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p>
        </p:txBody>
      </p:sp>
      <p:sp>
        <p:nvSpPr>
          <p:cNvPr id="246" name="Rectangle 245">
            <a:extLst>
              <a:ext uri="{FF2B5EF4-FFF2-40B4-BE49-F238E27FC236}">
                <a16:creationId xmlns:a16="http://schemas.microsoft.com/office/drawing/2014/main" id="{8663B83C-2778-45A0-9993-BDEACF0987D9}"/>
              </a:ext>
            </a:extLst>
          </p:cNvPr>
          <p:cNvSpPr/>
          <p:nvPr/>
        </p:nvSpPr>
        <p:spPr>
          <a:xfrm>
            <a:off x="5121084" y="2591156"/>
            <a:ext cx="1568589" cy="239084"/>
          </a:xfrm>
          <a:prstGeom prst="rect">
            <a:avLst/>
          </a:prstGeom>
        </p:spPr>
        <p:txBody>
          <a:bodyPr wrap="none" lIns="0" tIns="0" rIns="0" bIns="0">
            <a:spAutoFit/>
          </a:bodyPr>
          <a:lstStyle/>
          <a:p>
            <a:r>
              <a:rPr lang="en-US" sz="1200" dirty="0">
                <a:solidFill>
                  <a:srgbClr val="C00000"/>
                </a:solidFill>
                <a:latin typeface="Arial" panose="020B0604020202020204" pitchFamily="34" charset="0"/>
              </a:rPr>
              <a:t>Mars</a:t>
            </a:r>
            <a:r>
              <a:rPr lang="en-US" dirty="0">
                <a:solidFill>
                  <a:srgbClr val="C00000"/>
                </a:solidFill>
                <a:latin typeface="Times New Roman" panose="02020603050405020304" pitchFamily="18" charset="0"/>
                <a:ea typeface="SimSun" panose="02010600030101010101" pitchFamily="2" charset="-122"/>
              </a:rPr>
              <a:t> </a:t>
            </a:r>
            <a:r>
              <a:rPr lang="en-US" sz="1200" dirty="0">
                <a:solidFill>
                  <a:srgbClr val="C00000"/>
                </a:solidFill>
                <a:latin typeface="Arial" panose="020B0604020202020204" pitchFamily="34" charset="0"/>
              </a:rPr>
              <a:t>Science Laboratory: A-4</a:t>
            </a:r>
          </a:p>
        </p:txBody>
      </p:sp>
      <p:sp>
        <p:nvSpPr>
          <p:cNvPr id="247" name="Rectangle 246">
            <a:extLst>
              <a:ext uri="{FF2B5EF4-FFF2-40B4-BE49-F238E27FC236}">
                <a16:creationId xmlns:a16="http://schemas.microsoft.com/office/drawing/2014/main" id="{DF8C21DE-23EF-49FE-97AB-FE9E7D99A651}"/>
              </a:ext>
            </a:extLst>
          </p:cNvPr>
          <p:cNvSpPr/>
          <p:nvPr/>
        </p:nvSpPr>
        <p:spPr>
          <a:xfrm>
            <a:off x="8938598" y="2660772"/>
            <a:ext cx="1097390" cy="146107"/>
          </a:xfrm>
          <a:prstGeom prst="rect">
            <a:avLst/>
          </a:prstGeom>
        </p:spPr>
        <p:txBody>
          <a:bodyPr wrap="none" lIns="0" tIns="0" rIns="0" bIns="0">
            <a:spAutoFit/>
          </a:bodyPr>
          <a:lstStyle/>
          <a:p>
            <a:r>
              <a:rPr lang="en-US" sz="1100" dirty="0">
                <a:solidFill>
                  <a:srgbClr val="262626"/>
                </a:solidFill>
                <a:latin typeface="Arial" panose="020B0604020202020204" pitchFamily="34" charset="0"/>
              </a:rPr>
              <a:t>Ground Truth Anomaly</a:t>
            </a:r>
          </a:p>
        </p:txBody>
      </p:sp>
      <p:cxnSp>
        <p:nvCxnSpPr>
          <p:cNvPr id="248" name="Straight Arrow Connector 247">
            <a:extLst>
              <a:ext uri="{FF2B5EF4-FFF2-40B4-BE49-F238E27FC236}">
                <a16:creationId xmlns:a16="http://schemas.microsoft.com/office/drawing/2014/main" id="{E6B87241-4678-428A-A5A5-F3FEFF77508A}"/>
              </a:ext>
            </a:extLst>
          </p:cNvPr>
          <p:cNvCxnSpPr>
            <a:cxnSpLocks/>
          </p:cNvCxnSpPr>
          <p:nvPr/>
        </p:nvCxnSpPr>
        <p:spPr>
          <a:xfrm flipH="1">
            <a:off x="8732006" y="2764829"/>
            <a:ext cx="174312" cy="98913"/>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1525" name="TextBox 1524">
            <a:extLst>
              <a:ext uri="{FF2B5EF4-FFF2-40B4-BE49-F238E27FC236}">
                <a16:creationId xmlns:a16="http://schemas.microsoft.com/office/drawing/2014/main" id="{D7BF281C-F6BF-437B-B97D-7DE30312AB8B}"/>
              </a:ext>
            </a:extLst>
          </p:cNvPr>
          <p:cNvSpPr txBox="1"/>
          <p:nvPr/>
        </p:nvSpPr>
        <p:spPr>
          <a:xfrm>
            <a:off x="66801" y="437716"/>
            <a:ext cx="5454314" cy="369332"/>
          </a:xfrm>
          <a:prstGeom prst="rect">
            <a:avLst/>
          </a:prstGeom>
          <a:noFill/>
        </p:spPr>
        <p:txBody>
          <a:bodyPr wrap="none" rtlCol="0">
            <a:spAutoFit/>
          </a:bodyPr>
          <a:lstStyle/>
          <a:p>
            <a:r>
              <a:rPr lang="en-US" dirty="0"/>
              <a:t>Time series discords work perfectly many NASA </a:t>
            </a:r>
            <a:r>
              <a:rPr lang="en-US" sz="1800" b="0" i="0" dirty="0">
                <a:solidFill>
                  <a:srgbClr val="222222"/>
                </a:solidFill>
                <a:effectLst/>
                <a:latin typeface="Calibri" panose="020F0502020204030204" pitchFamily="34" charset="0"/>
              </a:rPr>
              <a:t>datasets</a:t>
            </a:r>
            <a:endParaRPr lang="en-US" dirty="0"/>
          </a:p>
        </p:txBody>
      </p:sp>
    </p:spTree>
    <p:extLst>
      <p:ext uri="{BB962C8B-B14F-4D97-AF65-F5344CB8AC3E}">
        <p14:creationId xmlns:p14="http://schemas.microsoft.com/office/powerpoint/2010/main" val="375586880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381166B-FC43-436B-B391-1796A7758401}"/>
              </a:ext>
            </a:extLst>
          </p:cNvPr>
          <p:cNvGrpSpPr/>
          <p:nvPr/>
        </p:nvGrpSpPr>
        <p:grpSpPr>
          <a:xfrm>
            <a:off x="2205374" y="937685"/>
            <a:ext cx="9794988" cy="5813132"/>
            <a:chOff x="1075074" y="588435"/>
            <a:chExt cx="9794988" cy="5813132"/>
          </a:xfrm>
        </p:grpSpPr>
        <p:sp>
          <p:nvSpPr>
            <p:cNvPr id="5" name="Line 6">
              <a:extLst>
                <a:ext uri="{FF2B5EF4-FFF2-40B4-BE49-F238E27FC236}">
                  <a16:creationId xmlns:a16="http://schemas.microsoft.com/office/drawing/2014/main" id="{CCB4ACA0-081F-4B72-973F-AC8B40A4B9AD}"/>
                </a:ext>
              </a:extLst>
            </p:cNvPr>
            <p:cNvSpPr>
              <a:spLocks noChangeShapeType="1"/>
            </p:cNvSpPr>
            <p:nvPr/>
          </p:nvSpPr>
          <p:spPr bwMode="auto">
            <a:xfrm>
              <a:off x="1370012" y="1470820"/>
              <a:ext cx="9451976"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 name="Freeform 8">
              <a:extLst>
                <a:ext uri="{FF2B5EF4-FFF2-40B4-BE49-F238E27FC236}">
                  <a16:creationId xmlns:a16="http://schemas.microsoft.com/office/drawing/2014/main" id="{A1D8D5F3-89CD-4CC5-AB88-66F517DC9455}"/>
                </a:ext>
              </a:extLst>
            </p:cNvPr>
            <p:cNvSpPr>
              <a:spLocks/>
            </p:cNvSpPr>
            <p:nvPr/>
          </p:nvSpPr>
          <p:spPr bwMode="auto">
            <a:xfrm>
              <a:off x="1370012" y="658800"/>
              <a:ext cx="9451976" cy="699307"/>
            </a:xfrm>
            <a:custGeom>
              <a:avLst/>
              <a:gdLst>
                <a:gd name="T0" fmla="*/ 93 w 5954"/>
                <a:gd name="T1" fmla="*/ 387 h 734"/>
                <a:gd name="T2" fmla="*/ 186 w 5954"/>
                <a:gd name="T3" fmla="*/ 389 h 734"/>
                <a:gd name="T4" fmla="*/ 280 w 5954"/>
                <a:gd name="T5" fmla="*/ 422 h 734"/>
                <a:gd name="T6" fmla="*/ 373 w 5954"/>
                <a:gd name="T7" fmla="*/ 442 h 734"/>
                <a:gd name="T8" fmla="*/ 466 w 5954"/>
                <a:gd name="T9" fmla="*/ 417 h 734"/>
                <a:gd name="T10" fmla="*/ 559 w 5954"/>
                <a:gd name="T11" fmla="*/ 357 h 734"/>
                <a:gd name="T12" fmla="*/ 653 w 5954"/>
                <a:gd name="T13" fmla="*/ 358 h 734"/>
                <a:gd name="T14" fmla="*/ 746 w 5954"/>
                <a:gd name="T15" fmla="*/ 449 h 734"/>
                <a:gd name="T16" fmla="*/ 839 w 5954"/>
                <a:gd name="T17" fmla="*/ 457 h 734"/>
                <a:gd name="T18" fmla="*/ 933 w 5954"/>
                <a:gd name="T19" fmla="*/ 437 h 734"/>
                <a:gd name="T20" fmla="*/ 1026 w 5954"/>
                <a:gd name="T21" fmla="*/ 430 h 734"/>
                <a:gd name="T22" fmla="*/ 1119 w 5954"/>
                <a:gd name="T23" fmla="*/ 374 h 734"/>
                <a:gd name="T24" fmla="*/ 1213 w 5954"/>
                <a:gd name="T25" fmla="*/ 358 h 734"/>
                <a:gd name="T26" fmla="*/ 1306 w 5954"/>
                <a:gd name="T27" fmla="*/ 377 h 734"/>
                <a:gd name="T28" fmla="*/ 1399 w 5954"/>
                <a:gd name="T29" fmla="*/ 447 h 734"/>
                <a:gd name="T30" fmla="*/ 1492 w 5954"/>
                <a:gd name="T31" fmla="*/ 439 h 734"/>
                <a:gd name="T32" fmla="*/ 1586 w 5954"/>
                <a:gd name="T33" fmla="*/ 423 h 734"/>
                <a:gd name="T34" fmla="*/ 1679 w 5954"/>
                <a:gd name="T35" fmla="*/ 411 h 734"/>
                <a:gd name="T36" fmla="*/ 1772 w 5954"/>
                <a:gd name="T37" fmla="*/ 362 h 734"/>
                <a:gd name="T38" fmla="*/ 1866 w 5954"/>
                <a:gd name="T39" fmla="*/ 386 h 734"/>
                <a:gd name="T40" fmla="*/ 1959 w 5954"/>
                <a:gd name="T41" fmla="*/ 436 h 734"/>
                <a:gd name="T42" fmla="*/ 2052 w 5954"/>
                <a:gd name="T43" fmla="*/ 445 h 734"/>
                <a:gd name="T44" fmla="*/ 2146 w 5954"/>
                <a:gd name="T45" fmla="*/ 433 h 734"/>
                <a:gd name="T46" fmla="*/ 2239 w 5954"/>
                <a:gd name="T47" fmla="*/ 435 h 734"/>
                <a:gd name="T48" fmla="*/ 2332 w 5954"/>
                <a:gd name="T49" fmla="*/ 400 h 734"/>
                <a:gd name="T50" fmla="*/ 2425 w 5954"/>
                <a:gd name="T51" fmla="*/ 346 h 734"/>
                <a:gd name="T52" fmla="*/ 2519 w 5954"/>
                <a:gd name="T53" fmla="*/ 444 h 734"/>
                <a:gd name="T54" fmla="*/ 2612 w 5954"/>
                <a:gd name="T55" fmla="*/ 441 h 734"/>
                <a:gd name="T56" fmla="*/ 2705 w 5954"/>
                <a:gd name="T57" fmla="*/ 442 h 734"/>
                <a:gd name="T58" fmla="*/ 2799 w 5954"/>
                <a:gd name="T59" fmla="*/ 437 h 734"/>
                <a:gd name="T60" fmla="*/ 2892 w 5954"/>
                <a:gd name="T61" fmla="*/ 434 h 734"/>
                <a:gd name="T62" fmla="*/ 2985 w 5954"/>
                <a:gd name="T63" fmla="*/ 397 h 734"/>
                <a:gd name="T64" fmla="*/ 3078 w 5954"/>
                <a:gd name="T65" fmla="*/ 354 h 734"/>
                <a:gd name="T66" fmla="*/ 3172 w 5954"/>
                <a:gd name="T67" fmla="*/ 411 h 734"/>
                <a:gd name="T68" fmla="*/ 3265 w 5954"/>
                <a:gd name="T69" fmla="*/ 446 h 734"/>
                <a:gd name="T70" fmla="*/ 3358 w 5954"/>
                <a:gd name="T71" fmla="*/ 442 h 734"/>
                <a:gd name="T72" fmla="*/ 3452 w 5954"/>
                <a:gd name="T73" fmla="*/ 435 h 734"/>
                <a:gd name="T74" fmla="*/ 3545 w 5954"/>
                <a:gd name="T75" fmla="*/ 417 h 734"/>
                <a:gd name="T76" fmla="*/ 3638 w 5954"/>
                <a:gd name="T77" fmla="*/ 366 h 734"/>
                <a:gd name="T78" fmla="*/ 3732 w 5954"/>
                <a:gd name="T79" fmla="*/ 396 h 734"/>
                <a:gd name="T80" fmla="*/ 3825 w 5954"/>
                <a:gd name="T81" fmla="*/ 434 h 734"/>
                <a:gd name="T82" fmla="*/ 3918 w 5954"/>
                <a:gd name="T83" fmla="*/ 406 h 734"/>
                <a:gd name="T84" fmla="*/ 4011 w 5954"/>
                <a:gd name="T85" fmla="*/ 491 h 734"/>
                <a:gd name="T86" fmla="*/ 4105 w 5954"/>
                <a:gd name="T87" fmla="*/ 172 h 734"/>
                <a:gd name="T88" fmla="*/ 4198 w 5954"/>
                <a:gd name="T89" fmla="*/ 282 h 734"/>
                <a:gd name="T90" fmla="*/ 4291 w 5954"/>
                <a:gd name="T91" fmla="*/ 312 h 734"/>
                <a:gd name="T92" fmla="*/ 4385 w 5954"/>
                <a:gd name="T93" fmla="*/ 495 h 734"/>
                <a:gd name="T94" fmla="*/ 4478 w 5954"/>
                <a:gd name="T95" fmla="*/ 248 h 734"/>
                <a:gd name="T96" fmla="*/ 4571 w 5954"/>
                <a:gd name="T97" fmla="*/ 348 h 734"/>
                <a:gd name="T98" fmla="*/ 4665 w 5954"/>
                <a:gd name="T99" fmla="*/ 405 h 734"/>
                <a:gd name="T100" fmla="*/ 4758 w 5954"/>
                <a:gd name="T101" fmla="*/ 426 h 734"/>
                <a:gd name="T102" fmla="*/ 4851 w 5954"/>
                <a:gd name="T103" fmla="*/ 435 h 734"/>
                <a:gd name="T104" fmla="*/ 4944 w 5954"/>
                <a:gd name="T105" fmla="*/ 437 h 734"/>
                <a:gd name="T106" fmla="*/ 5038 w 5954"/>
                <a:gd name="T107" fmla="*/ 440 h 734"/>
                <a:gd name="T108" fmla="*/ 5131 w 5954"/>
                <a:gd name="T109" fmla="*/ 439 h 734"/>
                <a:gd name="T110" fmla="*/ 5224 w 5954"/>
                <a:gd name="T111" fmla="*/ 433 h 734"/>
                <a:gd name="T112" fmla="*/ 5317 w 5954"/>
                <a:gd name="T113" fmla="*/ 432 h 734"/>
                <a:gd name="T114" fmla="*/ 5411 w 5954"/>
                <a:gd name="T115" fmla="*/ 436 h 734"/>
                <a:gd name="T116" fmla="*/ 5504 w 5954"/>
                <a:gd name="T117" fmla="*/ 424 h 734"/>
                <a:gd name="T118" fmla="*/ 5598 w 5954"/>
                <a:gd name="T119" fmla="*/ 418 h 734"/>
                <a:gd name="T120" fmla="*/ 5691 w 5954"/>
                <a:gd name="T121" fmla="*/ 393 h 734"/>
                <a:gd name="T122" fmla="*/ 5784 w 5954"/>
                <a:gd name="T123" fmla="*/ 362 h 734"/>
                <a:gd name="T124" fmla="*/ 5877 w 5954"/>
                <a:gd name="T125" fmla="*/ 377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734">
                  <a:moveTo>
                    <a:pt x="0" y="422"/>
                  </a:moveTo>
                  <a:lnTo>
                    <a:pt x="1" y="424"/>
                  </a:lnTo>
                  <a:lnTo>
                    <a:pt x="2" y="425"/>
                  </a:lnTo>
                  <a:lnTo>
                    <a:pt x="3" y="427"/>
                  </a:lnTo>
                  <a:lnTo>
                    <a:pt x="3" y="428"/>
                  </a:lnTo>
                  <a:lnTo>
                    <a:pt x="4" y="429"/>
                  </a:lnTo>
                  <a:lnTo>
                    <a:pt x="5" y="430"/>
                  </a:lnTo>
                  <a:lnTo>
                    <a:pt x="6" y="431"/>
                  </a:lnTo>
                  <a:lnTo>
                    <a:pt x="6" y="431"/>
                  </a:lnTo>
                  <a:lnTo>
                    <a:pt x="7" y="431"/>
                  </a:lnTo>
                  <a:lnTo>
                    <a:pt x="8" y="432"/>
                  </a:lnTo>
                  <a:lnTo>
                    <a:pt x="8" y="428"/>
                  </a:lnTo>
                  <a:lnTo>
                    <a:pt x="9" y="428"/>
                  </a:lnTo>
                  <a:lnTo>
                    <a:pt x="10" y="428"/>
                  </a:lnTo>
                  <a:lnTo>
                    <a:pt x="11" y="429"/>
                  </a:lnTo>
                  <a:lnTo>
                    <a:pt x="11" y="431"/>
                  </a:lnTo>
                  <a:lnTo>
                    <a:pt x="12" y="432"/>
                  </a:lnTo>
                  <a:lnTo>
                    <a:pt x="13" y="433"/>
                  </a:lnTo>
                  <a:lnTo>
                    <a:pt x="14" y="434"/>
                  </a:lnTo>
                  <a:lnTo>
                    <a:pt x="14" y="434"/>
                  </a:lnTo>
                  <a:lnTo>
                    <a:pt x="15" y="434"/>
                  </a:lnTo>
                  <a:lnTo>
                    <a:pt x="16" y="435"/>
                  </a:lnTo>
                  <a:lnTo>
                    <a:pt x="16" y="436"/>
                  </a:lnTo>
                  <a:lnTo>
                    <a:pt x="17" y="437"/>
                  </a:lnTo>
                  <a:lnTo>
                    <a:pt x="18" y="448"/>
                  </a:lnTo>
                  <a:lnTo>
                    <a:pt x="19" y="450"/>
                  </a:lnTo>
                  <a:lnTo>
                    <a:pt x="19" y="447"/>
                  </a:lnTo>
                  <a:lnTo>
                    <a:pt x="20" y="447"/>
                  </a:lnTo>
                  <a:lnTo>
                    <a:pt x="21" y="444"/>
                  </a:lnTo>
                  <a:lnTo>
                    <a:pt x="21" y="439"/>
                  </a:lnTo>
                  <a:lnTo>
                    <a:pt x="22" y="431"/>
                  </a:lnTo>
                  <a:lnTo>
                    <a:pt x="23" y="428"/>
                  </a:lnTo>
                  <a:lnTo>
                    <a:pt x="24" y="426"/>
                  </a:lnTo>
                  <a:lnTo>
                    <a:pt x="24" y="424"/>
                  </a:lnTo>
                  <a:lnTo>
                    <a:pt x="25" y="418"/>
                  </a:lnTo>
                  <a:lnTo>
                    <a:pt x="26" y="418"/>
                  </a:lnTo>
                  <a:lnTo>
                    <a:pt x="27" y="430"/>
                  </a:lnTo>
                  <a:lnTo>
                    <a:pt x="27" y="434"/>
                  </a:lnTo>
                  <a:lnTo>
                    <a:pt x="28" y="434"/>
                  </a:lnTo>
                  <a:lnTo>
                    <a:pt x="29" y="433"/>
                  </a:lnTo>
                  <a:lnTo>
                    <a:pt x="29" y="432"/>
                  </a:lnTo>
                  <a:lnTo>
                    <a:pt x="30" y="431"/>
                  </a:lnTo>
                  <a:lnTo>
                    <a:pt x="31" y="432"/>
                  </a:lnTo>
                  <a:lnTo>
                    <a:pt x="32" y="434"/>
                  </a:lnTo>
                  <a:lnTo>
                    <a:pt x="32" y="435"/>
                  </a:lnTo>
                  <a:lnTo>
                    <a:pt x="33" y="437"/>
                  </a:lnTo>
                  <a:lnTo>
                    <a:pt x="34" y="439"/>
                  </a:lnTo>
                  <a:lnTo>
                    <a:pt x="34" y="440"/>
                  </a:lnTo>
                  <a:lnTo>
                    <a:pt x="35" y="441"/>
                  </a:lnTo>
                  <a:lnTo>
                    <a:pt x="36" y="442"/>
                  </a:lnTo>
                  <a:lnTo>
                    <a:pt x="37" y="443"/>
                  </a:lnTo>
                  <a:lnTo>
                    <a:pt x="37" y="443"/>
                  </a:lnTo>
                  <a:lnTo>
                    <a:pt x="38" y="443"/>
                  </a:lnTo>
                  <a:lnTo>
                    <a:pt x="39" y="443"/>
                  </a:lnTo>
                  <a:lnTo>
                    <a:pt x="40" y="443"/>
                  </a:lnTo>
                  <a:lnTo>
                    <a:pt x="40" y="444"/>
                  </a:lnTo>
                  <a:lnTo>
                    <a:pt x="41" y="444"/>
                  </a:lnTo>
                  <a:lnTo>
                    <a:pt x="42" y="444"/>
                  </a:lnTo>
                  <a:lnTo>
                    <a:pt x="42" y="444"/>
                  </a:lnTo>
                  <a:lnTo>
                    <a:pt x="43" y="444"/>
                  </a:lnTo>
                  <a:lnTo>
                    <a:pt x="44" y="445"/>
                  </a:lnTo>
                  <a:lnTo>
                    <a:pt x="45" y="445"/>
                  </a:lnTo>
                  <a:lnTo>
                    <a:pt x="45" y="444"/>
                  </a:lnTo>
                  <a:lnTo>
                    <a:pt x="46" y="444"/>
                  </a:lnTo>
                  <a:lnTo>
                    <a:pt x="47" y="445"/>
                  </a:lnTo>
                  <a:lnTo>
                    <a:pt x="47" y="445"/>
                  </a:lnTo>
                  <a:lnTo>
                    <a:pt x="48" y="445"/>
                  </a:lnTo>
                  <a:lnTo>
                    <a:pt x="49" y="446"/>
                  </a:lnTo>
                  <a:lnTo>
                    <a:pt x="50" y="446"/>
                  </a:lnTo>
                  <a:lnTo>
                    <a:pt x="50" y="445"/>
                  </a:lnTo>
                  <a:lnTo>
                    <a:pt x="51" y="445"/>
                  </a:lnTo>
                  <a:lnTo>
                    <a:pt x="52" y="445"/>
                  </a:lnTo>
                  <a:lnTo>
                    <a:pt x="53" y="444"/>
                  </a:lnTo>
                  <a:lnTo>
                    <a:pt x="53" y="444"/>
                  </a:lnTo>
                  <a:lnTo>
                    <a:pt x="54" y="445"/>
                  </a:lnTo>
                  <a:lnTo>
                    <a:pt x="55" y="445"/>
                  </a:lnTo>
                  <a:lnTo>
                    <a:pt x="55" y="445"/>
                  </a:lnTo>
                  <a:lnTo>
                    <a:pt x="56" y="446"/>
                  </a:lnTo>
                  <a:lnTo>
                    <a:pt x="57" y="447"/>
                  </a:lnTo>
                  <a:lnTo>
                    <a:pt x="58" y="447"/>
                  </a:lnTo>
                  <a:lnTo>
                    <a:pt x="58" y="447"/>
                  </a:lnTo>
                  <a:lnTo>
                    <a:pt x="59" y="447"/>
                  </a:lnTo>
                  <a:lnTo>
                    <a:pt x="60" y="458"/>
                  </a:lnTo>
                  <a:lnTo>
                    <a:pt x="61" y="460"/>
                  </a:lnTo>
                  <a:lnTo>
                    <a:pt x="61" y="462"/>
                  </a:lnTo>
                  <a:lnTo>
                    <a:pt x="62" y="459"/>
                  </a:lnTo>
                  <a:lnTo>
                    <a:pt x="63" y="454"/>
                  </a:lnTo>
                  <a:lnTo>
                    <a:pt x="63" y="443"/>
                  </a:lnTo>
                  <a:lnTo>
                    <a:pt x="64" y="431"/>
                  </a:lnTo>
                  <a:lnTo>
                    <a:pt x="65" y="425"/>
                  </a:lnTo>
                  <a:lnTo>
                    <a:pt x="66" y="416"/>
                  </a:lnTo>
                  <a:lnTo>
                    <a:pt x="66" y="412"/>
                  </a:lnTo>
                  <a:lnTo>
                    <a:pt x="67" y="409"/>
                  </a:lnTo>
                  <a:lnTo>
                    <a:pt x="68" y="402"/>
                  </a:lnTo>
                  <a:lnTo>
                    <a:pt x="68" y="399"/>
                  </a:lnTo>
                  <a:lnTo>
                    <a:pt x="69" y="408"/>
                  </a:lnTo>
                  <a:lnTo>
                    <a:pt x="70" y="410"/>
                  </a:lnTo>
                  <a:lnTo>
                    <a:pt x="71" y="407"/>
                  </a:lnTo>
                  <a:lnTo>
                    <a:pt x="71" y="401"/>
                  </a:lnTo>
                  <a:lnTo>
                    <a:pt x="72" y="395"/>
                  </a:lnTo>
                  <a:lnTo>
                    <a:pt x="73" y="390"/>
                  </a:lnTo>
                  <a:lnTo>
                    <a:pt x="74" y="386"/>
                  </a:lnTo>
                  <a:lnTo>
                    <a:pt x="74" y="383"/>
                  </a:lnTo>
                  <a:lnTo>
                    <a:pt x="75" y="379"/>
                  </a:lnTo>
                  <a:lnTo>
                    <a:pt x="76" y="375"/>
                  </a:lnTo>
                  <a:lnTo>
                    <a:pt x="76" y="370"/>
                  </a:lnTo>
                  <a:lnTo>
                    <a:pt x="77" y="367"/>
                  </a:lnTo>
                  <a:lnTo>
                    <a:pt x="78" y="362"/>
                  </a:lnTo>
                  <a:lnTo>
                    <a:pt x="79" y="359"/>
                  </a:lnTo>
                  <a:lnTo>
                    <a:pt x="79" y="357"/>
                  </a:lnTo>
                  <a:lnTo>
                    <a:pt x="80" y="350"/>
                  </a:lnTo>
                  <a:lnTo>
                    <a:pt x="81" y="346"/>
                  </a:lnTo>
                  <a:lnTo>
                    <a:pt x="81" y="344"/>
                  </a:lnTo>
                  <a:lnTo>
                    <a:pt x="82" y="345"/>
                  </a:lnTo>
                  <a:lnTo>
                    <a:pt x="83" y="347"/>
                  </a:lnTo>
                  <a:lnTo>
                    <a:pt x="84" y="344"/>
                  </a:lnTo>
                  <a:lnTo>
                    <a:pt x="84" y="344"/>
                  </a:lnTo>
                  <a:lnTo>
                    <a:pt x="85" y="348"/>
                  </a:lnTo>
                  <a:lnTo>
                    <a:pt x="86" y="352"/>
                  </a:lnTo>
                  <a:lnTo>
                    <a:pt x="87" y="357"/>
                  </a:lnTo>
                  <a:lnTo>
                    <a:pt x="87" y="361"/>
                  </a:lnTo>
                  <a:lnTo>
                    <a:pt x="88" y="366"/>
                  </a:lnTo>
                  <a:lnTo>
                    <a:pt x="89" y="371"/>
                  </a:lnTo>
                  <a:lnTo>
                    <a:pt x="89" y="375"/>
                  </a:lnTo>
                  <a:lnTo>
                    <a:pt x="90" y="379"/>
                  </a:lnTo>
                  <a:lnTo>
                    <a:pt x="91" y="378"/>
                  </a:lnTo>
                  <a:lnTo>
                    <a:pt x="92" y="380"/>
                  </a:lnTo>
                  <a:lnTo>
                    <a:pt x="92" y="383"/>
                  </a:lnTo>
                  <a:lnTo>
                    <a:pt x="93" y="387"/>
                  </a:lnTo>
                  <a:lnTo>
                    <a:pt x="94" y="391"/>
                  </a:lnTo>
                  <a:lnTo>
                    <a:pt x="94" y="401"/>
                  </a:lnTo>
                  <a:lnTo>
                    <a:pt x="95" y="402"/>
                  </a:lnTo>
                  <a:lnTo>
                    <a:pt x="96" y="400"/>
                  </a:lnTo>
                  <a:lnTo>
                    <a:pt x="97" y="402"/>
                  </a:lnTo>
                  <a:lnTo>
                    <a:pt x="97" y="402"/>
                  </a:lnTo>
                  <a:lnTo>
                    <a:pt x="98" y="402"/>
                  </a:lnTo>
                  <a:lnTo>
                    <a:pt x="99" y="401"/>
                  </a:lnTo>
                  <a:lnTo>
                    <a:pt x="100" y="400"/>
                  </a:lnTo>
                  <a:lnTo>
                    <a:pt x="100" y="409"/>
                  </a:lnTo>
                  <a:lnTo>
                    <a:pt x="101" y="411"/>
                  </a:lnTo>
                  <a:lnTo>
                    <a:pt x="102" y="407"/>
                  </a:lnTo>
                  <a:lnTo>
                    <a:pt x="102" y="389"/>
                  </a:lnTo>
                  <a:lnTo>
                    <a:pt x="103" y="379"/>
                  </a:lnTo>
                  <a:lnTo>
                    <a:pt x="104" y="374"/>
                  </a:lnTo>
                  <a:lnTo>
                    <a:pt x="105" y="370"/>
                  </a:lnTo>
                  <a:lnTo>
                    <a:pt x="105" y="383"/>
                  </a:lnTo>
                  <a:lnTo>
                    <a:pt x="106" y="389"/>
                  </a:lnTo>
                  <a:lnTo>
                    <a:pt x="107" y="392"/>
                  </a:lnTo>
                  <a:lnTo>
                    <a:pt x="108" y="394"/>
                  </a:lnTo>
                  <a:lnTo>
                    <a:pt x="108" y="396"/>
                  </a:lnTo>
                  <a:lnTo>
                    <a:pt x="109" y="398"/>
                  </a:lnTo>
                  <a:lnTo>
                    <a:pt x="110" y="402"/>
                  </a:lnTo>
                  <a:lnTo>
                    <a:pt x="110" y="405"/>
                  </a:lnTo>
                  <a:lnTo>
                    <a:pt x="111" y="409"/>
                  </a:lnTo>
                  <a:lnTo>
                    <a:pt x="112" y="412"/>
                  </a:lnTo>
                  <a:lnTo>
                    <a:pt x="113" y="415"/>
                  </a:lnTo>
                  <a:lnTo>
                    <a:pt x="113" y="417"/>
                  </a:lnTo>
                  <a:lnTo>
                    <a:pt x="114" y="418"/>
                  </a:lnTo>
                  <a:lnTo>
                    <a:pt x="115" y="419"/>
                  </a:lnTo>
                  <a:lnTo>
                    <a:pt x="115" y="419"/>
                  </a:lnTo>
                  <a:lnTo>
                    <a:pt x="116" y="420"/>
                  </a:lnTo>
                  <a:lnTo>
                    <a:pt x="117" y="421"/>
                  </a:lnTo>
                  <a:lnTo>
                    <a:pt x="118" y="423"/>
                  </a:lnTo>
                  <a:lnTo>
                    <a:pt x="118" y="428"/>
                  </a:lnTo>
                  <a:lnTo>
                    <a:pt x="119" y="431"/>
                  </a:lnTo>
                  <a:lnTo>
                    <a:pt x="120" y="433"/>
                  </a:lnTo>
                  <a:lnTo>
                    <a:pt x="121" y="434"/>
                  </a:lnTo>
                  <a:lnTo>
                    <a:pt x="121" y="434"/>
                  </a:lnTo>
                  <a:lnTo>
                    <a:pt x="122" y="437"/>
                  </a:lnTo>
                  <a:lnTo>
                    <a:pt x="123" y="438"/>
                  </a:lnTo>
                  <a:lnTo>
                    <a:pt x="123" y="438"/>
                  </a:lnTo>
                  <a:lnTo>
                    <a:pt x="124" y="437"/>
                  </a:lnTo>
                  <a:lnTo>
                    <a:pt x="125" y="440"/>
                  </a:lnTo>
                  <a:lnTo>
                    <a:pt x="126" y="441"/>
                  </a:lnTo>
                  <a:lnTo>
                    <a:pt x="126" y="441"/>
                  </a:lnTo>
                  <a:lnTo>
                    <a:pt x="127" y="440"/>
                  </a:lnTo>
                  <a:lnTo>
                    <a:pt x="128" y="439"/>
                  </a:lnTo>
                  <a:lnTo>
                    <a:pt x="128" y="439"/>
                  </a:lnTo>
                  <a:lnTo>
                    <a:pt x="129" y="438"/>
                  </a:lnTo>
                  <a:lnTo>
                    <a:pt x="130" y="438"/>
                  </a:lnTo>
                  <a:lnTo>
                    <a:pt x="131" y="448"/>
                  </a:lnTo>
                  <a:lnTo>
                    <a:pt x="131" y="450"/>
                  </a:lnTo>
                  <a:lnTo>
                    <a:pt x="132" y="447"/>
                  </a:lnTo>
                  <a:lnTo>
                    <a:pt x="133" y="447"/>
                  </a:lnTo>
                  <a:lnTo>
                    <a:pt x="134" y="444"/>
                  </a:lnTo>
                  <a:lnTo>
                    <a:pt x="134" y="439"/>
                  </a:lnTo>
                  <a:lnTo>
                    <a:pt x="135" y="431"/>
                  </a:lnTo>
                  <a:lnTo>
                    <a:pt x="136" y="428"/>
                  </a:lnTo>
                  <a:lnTo>
                    <a:pt x="136" y="427"/>
                  </a:lnTo>
                  <a:lnTo>
                    <a:pt x="137" y="426"/>
                  </a:lnTo>
                  <a:lnTo>
                    <a:pt x="138" y="425"/>
                  </a:lnTo>
                  <a:lnTo>
                    <a:pt x="139" y="422"/>
                  </a:lnTo>
                  <a:lnTo>
                    <a:pt x="139" y="421"/>
                  </a:lnTo>
                  <a:lnTo>
                    <a:pt x="140" y="422"/>
                  </a:lnTo>
                  <a:lnTo>
                    <a:pt x="141" y="423"/>
                  </a:lnTo>
                  <a:lnTo>
                    <a:pt x="141" y="434"/>
                  </a:lnTo>
                  <a:lnTo>
                    <a:pt x="142" y="438"/>
                  </a:lnTo>
                  <a:lnTo>
                    <a:pt x="143" y="438"/>
                  </a:lnTo>
                  <a:lnTo>
                    <a:pt x="144" y="434"/>
                  </a:lnTo>
                  <a:lnTo>
                    <a:pt x="144" y="432"/>
                  </a:lnTo>
                  <a:lnTo>
                    <a:pt x="145" y="432"/>
                  </a:lnTo>
                  <a:lnTo>
                    <a:pt x="146" y="433"/>
                  </a:lnTo>
                  <a:lnTo>
                    <a:pt x="147" y="435"/>
                  </a:lnTo>
                  <a:lnTo>
                    <a:pt x="147" y="436"/>
                  </a:lnTo>
                  <a:lnTo>
                    <a:pt x="148" y="437"/>
                  </a:lnTo>
                  <a:lnTo>
                    <a:pt x="149" y="438"/>
                  </a:lnTo>
                  <a:lnTo>
                    <a:pt x="149" y="439"/>
                  </a:lnTo>
                  <a:lnTo>
                    <a:pt x="150" y="441"/>
                  </a:lnTo>
                  <a:lnTo>
                    <a:pt x="151" y="442"/>
                  </a:lnTo>
                  <a:lnTo>
                    <a:pt x="152" y="443"/>
                  </a:lnTo>
                  <a:lnTo>
                    <a:pt x="152" y="444"/>
                  </a:lnTo>
                  <a:lnTo>
                    <a:pt x="153" y="444"/>
                  </a:lnTo>
                  <a:lnTo>
                    <a:pt x="154" y="445"/>
                  </a:lnTo>
                  <a:lnTo>
                    <a:pt x="154" y="445"/>
                  </a:lnTo>
                  <a:lnTo>
                    <a:pt x="155" y="445"/>
                  </a:lnTo>
                  <a:lnTo>
                    <a:pt x="156" y="445"/>
                  </a:lnTo>
                  <a:lnTo>
                    <a:pt x="157" y="446"/>
                  </a:lnTo>
                  <a:lnTo>
                    <a:pt x="157" y="451"/>
                  </a:lnTo>
                  <a:lnTo>
                    <a:pt x="158" y="453"/>
                  </a:lnTo>
                  <a:lnTo>
                    <a:pt x="159" y="453"/>
                  </a:lnTo>
                  <a:lnTo>
                    <a:pt x="160" y="453"/>
                  </a:lnTo>
                  <a:lnTo>
                    <a:pt x="160" y="452"/>
                  </a:lnTo>
                  <a:lnTo>
                    <a:pt x="161" y="452"/>
                  </a:lnTo>
                  <a:lnTo>
                    <a:pt x="162" y="451"/>
                  </a:lnTo>
                  <a:lnTo>
                    <a:pt x="162" y="451"/>
                  </a:lnTo>
                  <a:lnTo>
                    <a:pt x="163" y="450"/>
                  </a:lnTo>
                  <a:lnTo>
                    <a:pt x="164" y="450"/>
                  </a:lnTo>
                  <a:lnTo>
                    <a:pt x="165" y="452"/>
                  </a:lnTo>
                  <a:lnTo>
                    <a:pt x="165" y="464"/>
                  </a:lnTo>
                  <a:lnTo>
                    <a:pt x="166" y="465"/>
                  </a:lnTo>
                  <a:lnTo>
                    <a:pt x="167" y="462"/>
                  </a:lnTo>
                  <a:lnTo>
                    <a:pt x="168" y="458"/>
                  </a:lnTo>
                  <a:lnTo>
                    <a:pt x="168" y="455"/>
                  </a:lnTo>
                  <a:lnTo>
                    <a:pt x="169" y="447"/>
                  </a:lnTo>
                  <a:lnTo>
                    <a:pt x="170" y="443"/>
                  </a:lnTo>
                  <a:lnTo>
                    <a:pt x="170" y="441"/>
                  </a:lnTo>
                  <a:lnTo>
                    <a:pt x="171" y="435"/>
                  </a:lnTo>
                  <a:lnTo>
                    <a:pt x="172" y="436"/>
                  </a:lnTo>
                  <a:lnTo>
                    <a:pt x="173" y="436"/>
                  </a:lnTo>
                  <a:lnTo>
                    <a:pt x="173" y="434"/>
                  </a:lnTo>
                  <a:lnTo>
                    <a:pt x="174" y="433"/>
                  </a:lnTo>
                  <a:lnTo>
                    <a:pt x="175" y="447"/>
                  </a:lnTo>
                  <a:lnTo>
                    <a:pt x="175" y="451"/>
                  </a:lnTo>
                  <a:lnTo>
                    <a:pt x="176" y="447"/>
                  </a:lnTo>
                  <a:lnTo>
                    <a:pt x="177" y="442"/>
                  </a:lnTo>
                  <a:lnTo>
                    <a:pt x="178" y="437"/>
                  </a:lnTo>
                  <a:lnTo>
                    <a:pt x="178" y="431"/>
                  </a:lnTo>
                  <a:lnTo>
                    <a:pt x="179" y="423"/>
                  </a:lnTo>
                  <a:lnTo>
                    <a:pt x="180" y="418"/>
                  </a:lnTo>
                  <a:lnTo>
                    <a:pt x="181" y="415"/>
                  </a:lnTo>
                  <a:lnTo>
                    <a:pt x="181" y="412"/>
                  </a:lnTo>
                  <a:lnTo>
                    <a:pt x="182" y="409"/>
                  </a:lnTo>
                  <a:lnTo>
                    <a:pt x="183" y="406"/>
                  </a:lnTo>
                  <a:lnTo>
                    <a:pt x="183" y="403"/>
                  </a:lnTo>
                  <a:lnTo>
                    <a:pt x="184" y="400"/>
                  </a:lnTo>
                  <a:lnTo>
                    <a:pt x="185" y="397"/>
                  </a:lnTo>
                  <a:lnTo>
                    <a:pt x="186" y="393"/>
                  </a:lnTo>
                  <a:lnTo>
                    <a:pt x="186" y="389"/>
                  </a:lnTo>
                  <a:lnTo>
                    <a:pt x="187" y="386"/>
                  </a:lnTo>
                  <a:lnTo>
                    <a:pt x="188" y="382"/>
                  </a:lnTo>
                  <a:lnTo>
                    <a:pt x="188" y="379"/>
                  </a:lnTo>
                  <a:lnTo>
                    <a:pt x="189" y="376"/>
                  </a:lnTo>
                  <a:lnTo>
                    <a:pt x="190" y="372"/>
                  </a:lnTo>
                  <a:lnTo>
                    <a:pt x="191" y="369"/>
                  </a:lnTo>
                  <a:lnTo>
                    <a:pt x="191" y="367"/>
                  </a:lnTo>
                  <a:lnTo>
                    <a:pt x="192" y="364"/>
                  </a:lnTo>
                  <a:lnTo>
                    <a:pt x="193" y="361"/>
                  </a:lnTo>
                  <a:lnTo>
                    <a:pt x="194" y="359"/>
                  </a:lnTo>
                  <a:lnTo>
                    <a:pt x="194" y="357"/>
                  </a:lnTo>
                  <a:lnTo>
                    <a:pt x="195" y="356"/>
                  </a:lnTo>
                  <a:lnTo>
                    <a:pt x="196" y="356"/>
                  </a:lnTo>
                  <a:lnTo>
                    <a:pt x="196" y="357"/>
                  </a:lnTo>
                  <a:lnTo>
                    <a:pt x="197" y="358"/>
                  </a:lnTo>
                  <a:lnTo>
                    <a:pt x="198" y="358"/>
                  </a:lnTo>
                  <a:lnTo>
                    <a:pt x="199" y="360"/>
                  </a:lnTo>
                  <a:lnTo>
                    <a:pt x="199" y="362"/>
                  </a:lnTo>
                  <a:lnTo>
                    <a:pt x="200" y="364"/>
                  </a:lnTo>
                  <a:lnTo>
                    <a:pt x="201" y="377"/>
                  </a:lnTo>
                  <a:lnTo>
                    <a:pt x="201" y="382"/>
                  </a:lnTo>
                  <a:lnTo>
                    <a:pt x="202" y="386"/>
                  </a:lnTo>
                  <a:lnTo>
                    <a:pt x="203" y="386"/>
                  </a:lnTo>
                  <a:lnTo>
                    <a:pt x="204" y="384"/>
                  </a:lnTo>
                  <a:lnTo>
                    <a:pt x="204" y="381"/>
                  </a:lnTo>
                  <a:lnTo>
                    <a:pt x="205" y="379"/>
                  </a:lnTo>
                  <a:lnTo>
                    <a:pt x="206" y="377"/>
                  </a:lnTo>
                  <a:lnTo>
                    <a:pt x="207" y="375"/>
                  </a:lnTo>
                  <a:lnTo>
                    <a:pt x="207" y="376"/>
                  </a:lnTo>
                  <a:lnTo>
                    <a:pt x="208" y="377"/>
                  </a:lnTo>
                  <a:lnTo>
                    <a:pt x="209" y="379"/>
                  </a:lnTo>
                  <a:lnTo>
                    <a:pt x="209" y="376"/>
                  </a:lnTo>
                  <a:lnTo>
                    <a:pt x="210" y="378"/>
                  </a:lnTo>
                  <a:lnTo>
                    <a:pt x="211" y="378"/>
                  </a:lnTo>
                  <a:lnTo>
                    <a:pt x="212" y="393"/>
                  </a:lnTo>
                  <a:lnTo>
                    <a:pt x="212" y="404"/>
                  </a:lnTo>
                  <a:lnTo>
                    <a:pt x="213" y="407"/>
                  </a:lnTo>
                  <a:lnTo>
                    <a:pt x="214" y="414"/>
                  </a:lnTo>
                  <a:lnTo>
                    <a:pt x="215" y="416"/>
                  </a:lnTo>
                  <a:lnTo>
                    <a:pt x="215" y="417"/>
                  </a:lnTo>
                  <a:lnTo>
                    <a:pt x="216" y="417"/>
                  </a:lnTo>
                  <a:lnTo>
                    <a:pt x="217" y="417"/>
                  </a:lnTo>
                  <a:lnTo>
                    <a:pt x="217" y="418"/>
                  </a:lnTo>
                  <a:lnTo>
                    <a:pt x="218" y="419"/>
                  </a:lnTo>
                  <a:lnTo>
                    <a:pt x="219" y="420"/>
                  </a:lnTo>
                  <a:lnTo>
                    <a:pt x="220" y="420"/>
                  </a:lnTo>
                  <a:lnTo>
                    <a:pt x="220" y="421"/>
                  </a:lnTo>
                  <a:lnTo>
                    <a:pt x="221" y="422"/>
                  </a:lnTo>
                  <a:lnTo>
                    <a:pt x="222" y="424"/>
                  </a:lnTo>
                  <a:lnTo>
                    <a:pt x="222" y="425"/>
                  </a:lnTo>
                  <a:lnTo>
                    <a:pt x="223" y="426"/>
                  </a:lnTo>
                  <a:lnTo>
                    <a:pt x="224" y="426"/>
                  </a:lnTo>
                  <a:lnTo>
                    <a:pt x="225" y="428"/>
                  </a:lnTo>
                  <a:lnTo>
                    <a:pt x="225" y="429"/>
                  </a:lnTo>
                  <a:lnTo>
                    <a:pt x="226" y="429"/>
                  </a:lnTo>
                  <a:lnTo>
                    <a:pt x="227" y="429"/>
                  </a:lnTo>
                  <a:lnTo>
                    <a:pt x="228" y="430"/>
                  </a:lnTo>
                  <a:lnTo>
                    <a:pt x="228" y="431"/>
                  </a:lnTo>
                  <a:lnTo>
                    <a:pt x="229" y="432"/>
                  </a:lnTo>
                  <a:lnTo>
                    <a:pt x="230" y="432"/>
                  </a:lnTo>
                  <a:lnTo>
                    <a:pt x="230" y="433"/>
                  </a:lnTo>
                  <a:lnTo>
                    <a:pt x="231" y="434"/>
                  </a:lnTo>
                  <a:lnTo>
                    <a:pt x="232" y="435"/>
                  </a:lnTo>
                  <a:lnTo>
                    <a:pt x="233" y="435"/>
                  </a:lnTo>
                  <a:lnTo>
                    <a:pt x="233" y="436"/>
                  </a:lnTo>
                  <a:lnTo>
                    <a:pt x="234" y="436"/>
                  </a:lnTo>
                  <a:lnTo>
                    <a:pt x="235" y="435"/>
                  </a:lnTo>
                  <a:lnTo>
                    <a:pt x="235" y="436"/>
                  </a:lnTo>
                  <a:lnTo>
                    <a:pt x="236" y="436"/>
                  </a:lnTo>
                  <a:lnTo>
                    <a:pt x="237" y="437"/>
                  </a:lnTo>
                  <a:lnTo>
                    <a:pt x="238" y="437"/>
                  </a:lnTo>
                  <a:lnTo>
                    <a:pt x="238" y="438"/>
                  </a:lnTo>
                  <a:lnTo>
                    <a:pt x="239" y="438"/>
                  </a:lnTo>
                  <a:lnTo>
                    <a:pt x="240" y="438"/>
                  </a:lnTo>
                  <a:lnTo>
                    <a:pt x="241" y="438"/>
                  </a:lnTo>
                  <a:lnTo>
                    <a:pt x="241" y="439"/>
                  </a:lnTo>
                  <a:lnTo>
                    <a:pt x="242" y="438"/>
                  </a:lnTo>
                  <a:lnTo>
                    <a:pt x="243" y="438"/>
                  </a:lnTo>
                  <a:lnTo>
                    <a:pt x="243" y="438"/>
                  </a:lnTo>
                  <a:lnTo>
                    <a:pt x="244" y="438"/>
                  </a:lnTo>
                  <a:lnTo>
                    <a:pt x="245" y="438"/>
                  </a:lnTo>
                  <a:lnTo>
                    <a:pt x="246" y="438"/>
                  </a:lnTo>
                  <a:lnTo>
                    <a:pt x="246" y="438"/>
                  </a:lnTo>
                  <a:lnTo>
                    <a:pt x="247" y="435"/>
                  </a:lnTo>
                  <a:lnTo>
                    <a:pt x="248" y="435"/>
                  </a:lnTo>
                  <a:lnTo>
                    <a:pt x="248" y="435"/>
                  </a:lnTo>
                  <a:lnTo>
                    <a:pt x="249" y="435"/>
                  </a:lnTo>
                  <a:lnTo>
                    <a:pt x="250" y="436"/>
                  </a:lnTo>
                  <a:lnTo>
                    <a:pt x="251" y="436"/>
                  </a:lnTo>
                  <a:lnTo>
                    <a:pt x="251" y="437"/>
                  </a:lnTo>
                  <a:lnTo>
                    <a:pt x="252" y="438"/>
                  </a:lnTo>
                  <a:lnTo>
                    <a:pt x="253" y="439"/>
                  </a:lnTo>
                  <a:lnTo>
                    <a:pt x="254" y="440"/>
                  </a:lnTo>
                  <a:lnTo>
                    <a:pt x="254" y="441"/>
                  </a:lnTo>
                  <a:lnTo>
                    <a:pt x="255" y="442"/>
                  </a:lnTo>
                  <a:lnTo>
                    <a:pt x="256" y="442"/>
                  </a:lnTo>
                  <a:lnTo>
                    <a:pt x="256" y="442"/>
                  </a:lnTo>
                  <a:lnTo>
                    <a:pt x="257" y="442"/>
                  </a:lnTo>
                  <a:lnTo>
                    <a:pt x="258" y="442"/>
                  </a:lnTo>
                  <a:lnTo>
                    <a:pt x="259" y="443"/>
                  </a:lnTo>
                  <a:lnTo>
                    <a:pt x="259" y="443"/>
                  </a:lnTo>
                  <a:lnTo>
                    <a:pt x="260" y="443"/>
                  </a:lnTo>
                  <a:lnTo>
                    <a:pt x="261" y="443"/>
                  </a:lnTo>
                  <a:lnTo>
                    <a:pt x="262" y="449"/>
                  </a:lnTo>
                  <a:lnTo>
                    <a:pt x="262" y="451"/>
                  </a:lnTo>
                  <a:lnTo>
                    <a:pt x="263" y="450"/>
                  </a:lnTo>
                  <a:lnTo>
                    <a:pt x="264" y="449"/>
                  </a:lnTo>
                  <a:lnTo>
                    <a:pt x="264" y="453"/>
                  </a:lnTo>
                  <a:lnTo>
                    <a:pt x="265" y="454"/>
                  </a:lnTo>
                  <a:lnTo>
                    <a:pt x="266" y="454"/>
                  </a:lnTo>
                  <a:lnTo>
                    <a:pt x="267" y="454"/>
                  </a:lnTo>
                  <a:lnTo>
                    <a:pt x="267" y="453"/>
                  </a:lnTo>
                  <a:lnTo>
                    <a:pt x="268" y="452"/>
                  </a:lnTo>
                  <a:lnTo>
                    <a:pt x="269" y="450"/>
                  </a:lnTo>
                  <a:lnTo>
                    <a:pt x="269" y="449"/>
                  </a:lnTo>
                  <a:lnTo>
                    <a:pt x="270" y="458"/>
                  </a:lnTo>
                  <a:lnTo>
                    <a:pt x="271" y="458"/>
                  </a:lnTo>
                  <a:lnTo>
                    <a:pt x="272" y="458"/>
                  </a:lnTo>
                  <a:lnTo>
                    <a:pt x="272" y="451"/>
                  </a:lnTo>
                  <a:lnTo>
                    <a:pt x="273" y="446"/>
                  </a:lnTo>
                  <a:lnTo>
                    <a:pt x="274" y="443"/>
                  </a:lnTo>
                  <a:lnTo>
                    <a:pt x="275" y="440"/>
                  </a:lnTo>
                  <a:lnTo>
                    <a:pt x="275" y="434"/>
                  </a:lnTo>
                  <a:lnTo>
                    <a:pt x="276" y="432"/>
                  </a:lnTo>
                  <a:lnTo>
                    <a:pt x="277" y="433"/>
                  </a:lnTo>
                  <a:lnTo>
                    <a:pt x="277" y="430"/>
                  </a:lnTo>
                  <a:lnTo>
                    <a:pt x="278" y="431"/>
                  </a:lnTo>
                  <a:lnTo>
                    <a:pt x="279" y="428"/>
                  </a:lnTo>
                  <a:lnTo>
                    <a:pt x="280" y="422"/>
                  </a:lnTo>
                  <a:lnTo>
                    <a:pt x="280" y="432"/>
                  </a:lnTo>
                  <a:lnTo>
                    <a:pt x="281" y="435"/>
                  </a:lnTo>
                  <a:lnTo>
                    <a:pt x="282" y="435"/>
                  </a:lnTo>
                  <a:lnTo>
                    <a:pt x="282" y="433"/>
                  </a:lnTo>
                  <a:lnTo>
                    <a:pt x="283" y="433"/>
                  </a:lnTo>
                  <a:lnTo>
                    <a:pt x="284" y="433"/>
                  </a:lnTo>
                  <a:lnTo>
                    <a:pt x="285" y="434"/>
                  </a:lnTo>
                  <a:lnTo>
                    <a:pt x="285" y="436"/>
                  </a:lnTo>
                  <a:lnTo>
                    <a:pt x="286" y="438"/>
                  </a:lnTo>
                  <a:lnTo>
                    <a:pt x="287" y="440"/>
                  </a:lnTo>
                  <a:lnTo>
                    <a:pt x="288" y="441"/>
                  </a:lnTo>
                  <a:lnTo>
                    <a:pt x="288" y="444"/>
                  </a:lnTo>
                  <a:lnTo>
                    <a:pt x="289" y="445"/>
                  </a:lnTo>
                  <a:lnTo>
                    <a:pt x="290" y="447"/>
                  </a:lnTo>
                  <a:lnTo>
                    <a:pt x="290" y="445"/>
                  </a:lnTo>
                  <a:lnTo>
                    <a:pt x="291" y="445"/>
                  </a:lnTo>
                  <a:lnTo>
                    <a:pt x="292" y="442"/>
                  </a:lnTo>
                  <a:lnTo>
                    <a:pt x="293" y="443"/>
                  </a:lnTo>
                  <a:lnTo>
                    <a:pt x="293" y="443"/>
                  </a:lnTo>
                  <a:lnTo>
                    <a:pt x="294" y="444"/>
                  </a:lnTo>
                  <a:lnTo>
                    <a:pt x="295" y="443"/>
                  </a:lnTo>
                  <a:lnTo>
                    <a:pt x="295" y="443"/>
                  </a:lnTo>
                  <a:lnTo>
                    <a:pt x="296" y="443"/>
                  </a:lnTo>
                  <a:lnTo>
                    <a:pt x="297" y="443"/>
                  </a:lnTo>
                  <a:lnTo>
                    <a:pt x="298" y="443"/>
                  </a:lnTo>
                  <a:lnTo>
                    <a:pt x="298" y="441"/>
                  </a:lnTo>
                  <a:lnTo>
                    <a:pt x="299" y="439"/>
                  </a:lnTo>
                  <a:lnTo>
                    <a:pt x="300" y="435"/>
                  </a:lnTo>
                  <a:lnTo>
                    <a:pt x="301" y="432"/>
                  </a:lnTo>
                  <a:lnTo>
                    <a:pt x="301" y="428"/>
                  </a:lnTo>
                  <a:lnTo>
                    <a:pt x="302" y="424"/>
                  </a:lnTo>
                  <a:lnTo>
                    <a:pt x="303" y="419"/>
                  </a:lnTo>
                  <a:lnTo>
                    <a:pt x="303" y="414"/>
                  </a:lnTo>
                  <a:lnTo>
                    <a:pt x="304" y="420"/>
                  </a:lnTo>
                  <a:lnTo>
                    <a:pt x="305" y="417"/>
                  </a:lnTo>
                  <a:lnTo>
                    <a:pt x="306" y="413"/>
                  </a:lnTo>
                  <a:lnTo>
                    <a:pt x="306" y="406"/>
                  </a:lnTo>
                  <a:lnTo>
                    <a:pt x="307" y="397"/>
                  </a:lnTo>
                  <a:lnTo>
                    <a:pt x="308" y="386"/>
                  </a:lnTo>
                  <a:lnTo>
                    <a:pt x="309" y="378"/>
                  </a:lnTo>
                  <a:lnTo>
                    <a:pt x="309" y="370"/>
                  </a:lnTo>
                  <a:lnTo>
                    <a:pt x="310" y="363"/>
                  </a:lnTo>
                  <a:lnTo>
                    <a:pt x="311" y="357"/>
                  </a:lnTo>
                  <a:lnTo>
                    <a:pt x="311" y="352"/>
                  </a:lnTo>
                  <a:lnTo>
                    <a:pt x="312" y="348"/>
                  </a:lnTo>
                  <a:lnTo>
                    <a:pt x="313" y="345"/>
                  </a:lnTo>
                  <a:lnTo>
                    <a:pt x="314" y="339"/>
                  </a:lnTo>
                  <a:lnTo>
                    <a:pt x="314" y="349"/>
                  </a:lnTo>
                  <a:lnTo>
                    <a:pt x="315" y="351"/>
                  </a:lnTo>
                  <a:lnTo>
                    <a:pt x="316" y="350"/>
                  </a:lnTo>
                  <a:lnTo>
                    <a:pt x="316" y="349"/>
                  </a:lnTo>
                  <a:lnTo>
                    <a:pt x="317" y="349"/>
                  </a:lnTo>
                  <a:lnTo>
                    <a:pt x="318" y="349"/>
                  </a:lnTo>
                  <a:lnTo>
                    <a:pt x="319" y="351"/>
                  </a:lnTo>
                  <a:lnTo>
                    <a:pt x="319" y="354"/>
                  </a:lnTo>
                  <a:lnTo>
                    <a:pt x="320" y="358"/>
                  </a:lnTo>
                  <a:lnTo>
                    <a:pt x="321" y="361"/>
                  </a:lnTo>
                  <a:lnTo>
                    <a:pt x="322" y="363"/>
                  </a:lnTo>
                  <a:lnTo>
                    <a:pt x="322" y="365"/>
                  </a:lnTo>
                  <a:lnTo>
                    <a:pt x="323" y="369"/>
                  </a:lnTo>
                  <a:lnTo>
                    <a:pt x="324" y="373"/>
                  </a:lnTo>
                  <a:lnTo>
                    <a:pt x="324" y="376"/>
                  </a:lnTo>
                  <a:lnTo>
                    <a:pt x="325" y="380"/>
                  </a:lnTo>
                  <a:lnTo>
                    <a:pt x="326" y="381"/>
                  </a:lnTo>
                  <a:lnTo>
                    <a:pt x="327" y="384"/>
                  </a:lnTo>
                  <a:lnTo>
                    <a:pt x="327" y="386"/>
                  </a:lnTo>
                  <a:lnTo>
                    <a:pt x="328" y="390"/>
                  </a:lnTo>
                  <a:lnTo>
                    <a:pt x="329" y="392"/>
                  </a:lnTo>
                  <a:lnTo>
                    <a:pt x="329" y="394"/>
                  </a:lnTo>
                  <a:lnTo>
                    <a:pt x="330" y="396"/>
                  </a:lnTo>
                  <a:lnTo>
                    <a:pt x="331" y="399"/>
                  </a:lnTo>
                  <a:lnTo>
                    <a:pt x="332" y="402"/>
                  </a:lnTo>
                  <a:lnTo>
                    <a:pt x="332" y="404"/>
                  </a:lnTo>
                  <a:lnTo>
                    <a:pt x="333" y="406"/>
                  </a:lnTo>
                  <a:lnTo>
                    <a:pt x="334" y="408"/>
                  </a:lnTo>
                  <a:lnTo>
                    <a:pt x="335" y="410"/>
                  </a:lnTo>
                  <a:lnTo>
                    <a:pt x="335" y="412"/>
                  </a:lnTo>
                  <a:lnTo>
                    <a:pt x="336" y="413"/>
                  </a:lnTo>
                  <a:lnTo>
                    <a:pt x="337" y="415"/>
                  </a:lnTo>
                  <a:lnTo>
                    <a:pt x="337" y="416"/>
                  </a:lnTo>
                  <a:lnTo>
                    <a:pt x="338" y="417"/>
                  </a:lnTo>
                  <a:lnTo>
                    <a:pt x="339" y="418"/>
                  </a:lnTo>
                  <a:lnTo>
                    <a:pt x="340" y="429"/>
                  </a:lnTo>
                  <a:lnTo>
                    <a:pt x="340" y="431"/>
                  </a:lnTo>
                  <a:lnTo>
                    <a:pt x="341" y="432"/>
                  </a:lnTo>
                  <a:lnTo>
                    <a:pt x="342" y="430"/>
                  </a:lnTo>
                  <a:lnTo>
                    <a:pt x="342" y="426"/>
                  </a:lnTo>
                  <a:lnTo>
                    <a:pt x="343" y="420"/>
                  </a:lnTo>
                  <a:lnTo>
                    <a:pt x="344" y="418"/>
                  </a:lnTo>
                  <a:lnTo>
                    <a:pt x="345" y="419"/>
                  </a:lnTo>
                  <a:lnTo>
                    <a:pt x="345" y="415"/>
                  </a:lnTo>
                  <a:lnTo>
                    <a:pt x="346" y="415"/>
                  </a:lnTo>
                  <a:lnTo>
                    <a:pt x="347" y="414"/>
                  </a:lnTo>
                  <a:lnTo>
                    <a:pt x="348" y="416"/>
                  </a:lnTo>
                  <a:lnTo>
                    <a:pt x="348" y="416"/>
                  </a:lnTo>
                  <a:lnTo>
                    <a:pt x="349" y="415"/>
                  </a:lnTo>
                  <a:lnTo>
                    <a:pt x="350" y="425"/>
                  </a:lnTo>
                  <a:lnTo>
                    <a:pt x="350" y="427"/>
                  </a:lnTo>
                  <a:lnTo>
                    <a:pt x="351" y="426"/>
                  </a:lnTo>
                  <a:lnTo>
                    <a:pt x="352" y="424"/>
                  </a:lnTo>
                  <a:lnTo>
                    <a:pt x="353" y="423"/>
                  </a:lnTo>
                  <a:lnTo>
                    <a:pt x="353" y="423"/>
                  </a:lnTo>
                  <a:lnTo>
                    <a:pt x="354" y="423"/>
                  </a:lnTo>
                  <a:lnTo>
                    <a:pt x="355" y="424"/>
                  </a:lnTo>
                  <a:lnTo>
                    <a:pt x="356" y="424"/>
                  </a:lnTo>
                  <a:lnTo>
                    <a:pt x="356" y="426"/>
                  </a:lnTo>
                  <a:lnTo>
                    <a:pt x="357" y="428"/>
                  </a:lnTo>
                  <a:lnTo>
                    <a:pt x="358" y="429"/>
                  </a:lnTo>
                  <a:lnTo>
                    <a:pt x="358" y="430"/>
                  </a:lnTo>
                  <a:lnTo>
                    <a:pt x="359" y="431"/>
                  </a:lnTo>
                  <a:lnTo>
                    <a:pt x="360" y="432"/>
                  </a:lnTo>
                  <a:lnTo>
                    <a:pt x="361" y="432"/>
                  </a:lnTo>
                  <a:lnTo>
                    <a:pt x="361" y="433"/>
                  </a:lnTo>
                  <a:lnTo>
                    <a:pt x="362" y="434"/>
                  </a:lnTo>
                  <a:lnTo>
                    <a:pt x="363" y="435"/>
                  </a:lnTo>
                  <a:lnTo>
                    <a:pt x="363" y="435"/>
                  </a:lnTo>
                  <a:lnTo>
                    <a:pt x="364" y="435"/>
                  </a:lnTo>
                  <a:lnTo>
                    <a:pt x="365" y="436"/>
                  </a:lnTo>
                  <a:lnTo>
                    <a:pt x="366" y="436"/>
                  </a:lnTo>
                  <a:lnTo>
                    <a:pt x="366" y="437"/>
                  </a:lnTo>
                  <a:lnTo>
                    <a:pt x="367" y="437"/>
                  </a:lnTo>
                  <a:lnTo>
                    <a:pt x="368" y="437"/>
                  </a:lnTo>
                  <a:lnTo>
                    <a:pt x="369" y="437"/>
                  </a:lnTo>
                  <a:lnTo>
                    <a:pt x="369" y="438"/>
                  </a:lnTo>
                  <a:lnTo>
                    <a:pt x="370" y="439"/>
                  </a:lnTo>
                  <a:lnTo>
                    <a:pt x="371" y="440"/>
                  </a:lnTo>
                  <a:lnTo>
                    <a:pt x="371" y="441"/>
                  </a:lnTo>
                  <a:lnTo>
                    <a:pt x="372" y="442"/>
                  </a:lnTo>
                  <a:lnTo>
                    <a:pt x="373" y="442"/>
                  </a:lnTo>
                  <a:lnTo>
                    <a:pt x="374" y="453"/>
                  </a:lnTo>
                  <a:lnTo>
                    <a:pt x="374" y="455"/>
                  </a:lnTo>
                  <a:lnTo>
                    <a:pt x="375" y="455"/>
                  </a:lnTo>
                  <a:lnTo>
                    <a:pt x="376" y="450"/>
                  </a:lnTo>
                  <a:lnTo>
                    <a:pt x="376" y="444"/>
                  </a:lnTo>
                  <a:lnTo>
                    <a:pt x="377" y="436"/>
                  </a:lnTo>
                  <a:lnTo>
                    <a:pt x="378" y="429"/>
                  </a:lnTo>
                  <a:lnTo>
                    <a:pt x="379" y="424"/>
                  </a:lnTo>
                  <a:lnTo>
                    <a:pt x="379" y="421"/>
                  </a:lnTo>
                  <a:lnTo>
                    <a:pt x="380" y="419"/>
                  </a:lnTo>
                  <a:lnTo>
                    <a:pt x="381" y="419"/>
                  </a:lnTo>
                  <a:lnTo>
                    <a:pt x="382" y="418"/>
                  </a:lnTo>
                  <a:lnTo>
                    <a:pt x="382" y="421"/>
                  </a:lnTo>
                  <a:lnTo>
                    <a:pt x="383" y="420"/>
                  </a:lnTo>
                  <a:lnTo>
                    <a:pt x="384" y="431"/>
                  </a:lnTo>
                  <a:lnTo>
                    <a:pt x="384" y="436"/>
                  </a:lnTo>
                  <a:lnTo>
                    <a:pt x="385" y="437"/>
                  </a:lnTo>
                  <a:lnTo>
                    <a:pt x="386" y="437"/>
                  </a:lnTo>
                  <a:lnTo>
                    <a:pt x="387" y="437"/>
                  </a:lnTo>
                  <a:lnTo>
                    <a:pt x="387" y="438"/>
                  </a:lnTo>
                  <a:lnTo>
                    <a:pt x="388" y="439"/>
                  </a:lnTo>
                  <a:lnTo>
                    <a:pt x="389" y="440"/>
                  </a:lnTo>
                  <a:lnTo>
                    <a:pt x="389" y="441"/>
                  </a:lnTo>
                  <a:lnTo>
                    <a:pt x="390" y="441"/>
                  </a:lnTo>
                  <a:lnTo>
                    <a:pt x="391" y="442"/>
                  </a:lnTo>
                  <a:lnTo>
                    <a:pt x="392" y="443"/>
                  </a:lnTo>
                  <a:lnTo>
                    <a:pt x="392" y="444"/>
                  </a:lnTo>
                  <a:lnTo>
                    <a:pt x="393" y="445"/>
                  </a:lnTo>
                  <a:lnTo>
                    <a:pt x="394" y="446"/>
                  </a:lnTo>
                  <a:lnTo>
                    <a:pt x="395" y="446"/>
                  </a:lnTo>
                  <a:lnTo>
                    <a:pt x="395" y="446"/>
                  </a:lnTo>
                  <a:lnTo>
                    <a:pt x="396" y="447"/>
                  </a:lnTo>
                  <a:lnTo>
                    <a:pt x="397" y="447"/>
                  </a:lnTo>
                  <a:lnTo>
                    <a:pt x="397" y="447"/>
                  </a:lnTo>
                  <a:lnTo>
                    <a:pt x="398" y="447"/>
                  </a:lnTo>
                  <a:lnTo>
                    <a:pt x="399" y="447"/>
                  </a:lnTo>
                  <a:lnTo>
                    <a:pt x="400" y="447"/>
                  </a:lnTo>
                  <a:lnTo>
                    <a:pt x="400" y="447"/>
                  </a:lnTo>
                  <a:lnTo>
                    <a:pt x="401" y="448"/>
                  </a:lnTo>
                  <a:lnTo>
                    <a:pt x="402" y="448"/>
                  </a:lnTo>
                  <a:lnTo>
                    <a:pt x="402" y="448"/>
                  </a:lnTo>
                  <a:lnTo>
                    <a:pt x="403" y="447"/>
                  </a:lnTo>
                  <a:lnTo>
                    <a:pt x="404" y="449"/>
                  </a:lnTo>
                  <a:lnTo>
                    <a:pt x="405" y="449"/>
                  </a:lnTo>
                  <a:lnTo>
                    <a:pt x="405" y="449"/>
                  </a:lnTo>
                  <a:lnTo>
                    <a:pt x="406" y="453"/>
                  </a:lnTo>
                  <a:lnTo>
                    <a:pt x="407" y="455"/>
                  </a:lnTo>
                  <a:lnTo>
                    <a:pt x="408" y="452"/>
                  </a:lnTo>
                  <a:lnTo>
                    <a:pt x="408" y="450"/>
                  </a:lnTo>
                  <a:lnTo>
                    <a:pt x="409" y="449"/>
                  </a:lnTo>
                  <a:lnTo>
                    <a:pt x="410" y="460"/>
                  </a:lnTo>
                  <a:lnTo>
                    <a:pt x="410" y="461"/>
                  </a:lnTo>
                  <a:lnTo>
                    <a:pt x="411" y="461"/>
                  </a:lnTo>
                  <a:lnTo>
                    <a:pt x="412" y="456"/>
                  </a:lnTo>
                  <a:lnTo>
                    <a:pt x="413" y="450"/>
                  </a:lnTo>
                  <a:lnTo>
                    <a:pt x="413" y="442"/>
                  </a:lnTo>
                  <a:lnTo>
                    <a:pt x="414" y="436"/>
                  </a:lnTo>
                  <a:lnTo>
                    <a:pt x="415" y="431"/>
                  </a:lnTo>
                  <a:lnTo>
                    <a:pt x="416" y="427"/>
                  </a:lnTo>
                  <a:lnTo>
                    <a:pt x="416" y="426"/>
                  </a:lnTo>
                  <a:lnTo>
                    <a:pt x="417" y="426"/>
                  </a:lnTo>
                  <a:lnTo>
                    <a:pt x="418" y="426"/>
                  </a:lnTo>
                  <a:lnTo>
                    <a:pt x="418" y="425"/>
                  </a:lnTo>
                  <a:lnTo>
                    <a:pt x="419" y="426"/>
                  </a:lnTo>
                  <a:lnTo>
                    <a:pt x="420" y="437"/>
                  </a:lnTo>
                  <a:lnTo>
                    <a:pt x="421" y="439"/>
                  </a:lnTo>
                  <a:lnTo>
                    <a:pt x="421" y="436"/>
                  </a:lnTo>
                  <a:lnTo>
                    <a:pt x="422" y="432"/>
                  </a:lnTo>
                  <a:lnTo>
                    <a:pt x="423" y="428"/>
                  </a:lnTo>
                  <a:lnTo>
                    <a:pt x="423" y="423"/>
                  </a:lnTo>
                  <a:lnTo>
                    <a:pt x="424" y="419"/>
                  </a:lnTo>
                  <a:lnTo>
                    <a:pt x="425" y="415"/>
                  </a:lnTo>
                  <a:lnTo>
                    <a:pt x="426" y="412"/>
                  </a:lnTo>
                  <a:lnTo>
                    <a:pt x="426" y="410"/>
                  </a:lnTo>
                  <a:lnTo>
                    <a:pt x="427" y="408"/>
                  </a:lnTo>
                  <a:lnTo>
                    <a:pt x="428" y="404"/>
                  </a:lnTo>
                  <a:lnTo>
                    <a:pt x="429" y="400"/>
                  </a:lnTo>
                  <a:lnTo>
                    <a:pt x="429" y="396"/>
                  </a:lnTo>
                  <a:lnTo>
                    <a:pt x="430" y="392"/>
                  </a:lnTo>
                  <a:lnTo>
                    <a:pt x="431" y="388"/>
                  </a:lnTo>
                  <a:lnTo>
                    <a:pt x="431" y="380"/>
                  </a:lnTo>
                  <a:lnTo>
                    <a:pt x="432" y="374"/>
                  </a:lnTo>
                  <a:lnTo>
                    <a:pt x="433" y="369"/>
                  </a:lnTo>
                  <a:lnTo>
                    <a:pt x="434" y="366"/>
                  </a:lnTo>
                  <a:lnTo>
                    <a:pt x="434" y="364"/>
                  </a:lnTo>
                  <a:lnTo>
                    <a:pt x="435" y="362"/>
                  </a:lnTo>
                  <a:lnTo>
                    <a:pt x="436" y="360"/>
                  </a:lnTo>
                  <a:lnTo>
                    <a:pt x="436" y="358"/>
                  </a:lnTo>
                  <a:lnTo>
                    <a:pt x="437" y="356"/>
                  </a:lnTo>
                  <a:lnTo>
                    <a:pt x="438" y="355"/>
                  </a:lnTo>
                  <a:lnTo>
                    <a:pt x="439" y="354"/>
                  </a:lnTo>
                  <a:lnTo>
                    <a:pt x="439" y="354"/>
                  </a:lnTo>
                  <a:lnTo>
                    <a:pt x="440" y="355"/>
                  </a:lnTo>
                  <a:lnTo>
                    <a:pt x="441" y="357"/>
                  </a:lnTo>
                  <a:lnTo>
                    <a:pt x="442" y="359"/>
                  </a:lnTo>
                  <a:lnTo>
                    <a:pt x="442" y="360"/>
                  </a:lnTo>
                  <a:lnTo>
                    <a:pt x="443" y="362"/>
                  </a:lnTo>
                  <a:lnTo>
                    <a:pt x="444" y="365"/>
                  </a:lnTo>
                  <a:lnTo>
                    <a:pt x="444" y="368"/>
                  </a:lnTo>
                  <a:lnTo>
                    <a:pt x="445" y="372"/>
                  </a:lnTo>
                  <a:lnTo>
                    <a:pt x="446" y="375"/>
                  </a:lnTo>
                  <a:lnTo>
                    <a:pt x="447" y="379"/>
                  </a:lnTo>
                  <a:lnTo>
                    <a:pt x="447" y="382"/>
                  </a:lnTo>
                  <a:lnTo>
                    <a:pt x="448" y="384"/>
                  </a:lnTo>
                  <a:lnTo>
                    <a:pt x="449" y="387"/>
                  </a:lnTo>
                  <a:lnTo>
                    <a:pt x="449" y="389"/>
                  </a:lnTo>
                  <a:lnTo>
                    <a:pt x="450" y="392"/>
                  </a:lnTo>
                  <a:lnTo>
                    <a:pt x="451" y="395"/>
                  </a:lnTo>
                  <a:lnTo>
                    <a:pt x="452" y="413"/>
                  </a:lnTo>
                  <a:lnTo>
                    <a:pt x="452" y="418"/>
                  </a:lnTo>
                  <a:lnTo>
                    <a:pt x="453" y="417"/>
                  </a:lnTo>
                  <a:lnTo>
                    <a:pt x="454" y="418"/>
                  </a:lnTo>
                  <a:lnTo>
                    <a:pt x="455" y="416"/>
                  </a:lnTo>
                  <a:lnTo>
                    <a:pt x="455" y="409"/>
                  </a:lnTo>
                  <a:lnTo>
                    <a:pt x="456" y="406"/>
                  </a:lnTo>
                  <a:lnTo>
                    <a:pt x="457" y="404"/>
                  </a:lnTo>
                  <a:lnTo>
                    <a:pt x="457" y="399"/>
                  </a:lnTo>
                  <a:lnTo>
                    <a:pt x="458" y="398"/>
                  </a:lnTo>
                  <a:lnTo>
                    <a:pt x="459" y="395"/>
                  </a:lnTo>
                  <a:lnTo>
                    <a:pt x="460" y="396"/>
                  </a:lnTo>
                  <a:lnTo>
                    <a:pt x="460" y="410"/>
                  </a:lnTo>
                  <a:lnTo>
                    <a:pt x="461" y="416"/>
                  </a:lnTo>
                  <a:lnTo>
                    <a:pt x="462" y="418"/>
                  </a:lnTo>
                  <a:lnTo>
                    <a:pt x="463" y="418"/>
                  </a:lnTo>
                  <a:lnTo>
                    <a:pt x="463" y="418"/>
                  </a:lnTo>
                  <a:lnTo>
                    <a:pt x="464" y="418"/>
                  </a:lnTo>
                  <a:lnTo>
                    <a:pt x="465" y="419"/>
                  </a:lnTo>
                  <a:lnTo>
                    <a:pt x="465" y="420"/>
                  </a:lnTo>
                  <a:lnTo>
                    <a:pt x="466" y="417"/>
                  </a:lnTo>
                  <a:lnTo>
                    <a:pt x="467" y="417"/>
                  </a:lnTo>
                  <a:lnTo>
                    <a:pt x="468" y="418"/>
                  </a:lnTo>
                  <a:lnTo>
                    <a:pt x="468" y="420"/>
                  </a:lnTo>
                  <a:lnTo>
                    <a:pt x="469" y="422"/>
                  </a:lnTo>
                  <a:lnTo>
                    <a:pt x="470" y="423"/>
                  </a:lnTo>
                  <a:lnTo>
                    <a:pt x="470" y="425"/>
                  </a:lnTo>
                  <a:lnTo>
                    <a:pt x="471" y="426"/>
                  </a:lnTo>
                  <a:lnTo>
                    <a:pt x="472" y="426"/>
                  </a:lnTo>
                  <a:lnTo>
                    <a:pt x="473" y="427"/>
                  </a:lnTo>
                  <a:lnTo>
                    <a:pt x="473" y="427"/>
                  </a:lnTo>
                  <a:lnTo>
                    <a:pt x="474" y="428"/>
                  </a:lnTo>
                  <a:lnTo>
                    <a:pt x="475" y="429"/>
                  </a:lnTo>
                  <a:lnTo>
                    <a:pt x="476" y="430"/>
                  </a:lnTo>
                  <a:lnTo>
                    <a:pt x="476" y="430"/>
                  </a:lnTo>
                  <a:lnTo>
                    <a:pt x="477" y="432"/>
                  </a:lnTo>
                  <a:lnTo>
                    <a:pt x="478" y="433"/>
                  </a:lnTo>
                  <a:lnTo>
                    <a:pt x="478" y="433"/>
                  </a:lnTo>
                  <a:lnTo>
                    <a:pt x="479" y="434"/>
                  </a:lnTo>
                  <a:lnTo>
                    <a:pt x="480" y="435"/>
                  </a:lnTo>
                  <a:lnTo>
                    <a:pt x="481" y="435"/>
                  </a:lnTo>
                  <a:lnTo>
                    <a:pt x="481" y="436"/>
                  </a:lnTo>
                  <a:lnTo>
                    <a:pt x="482" y="436"/>
                  </a:lnTo>
                  <a:lnTo>
                    <a:pt x="483" y="437"/>
                  </a:lnTo>
                  <a:lnTo>
                    <a:pt x="483" y="437"/>
                  </a:lnTo>
                  <a:lnTo>
                    <a:pt x="484" y="437"/>
                  </a:lnTo>
                  <a:lnTo>
                    <a:pt x="485" y="437"/>
                  </a:lnTo>
                  <a:lnTo>
                    <a:pt x="486" y="437"/>
                  </a:lnTo>
                  <a:lnTo>
                    <a:pt x="486" y="438"/>
                  </a:lnTo>
                  <a:lnTo>
                    <a:pt x="487" y="438"/>
                  </a:lnTo>
                  <a:lnTo>
                    <a:pt x="488" y="438"/>
                  </a:lnTo>
                  <a:lnTo>
                    <a:pt x="489" y="438"/>
                  </a:lnTo>
                  <a:lnTo>
                    <a:pt x="489" y="439"/>
                  </a:lnTo>
                  <a:lnTo>
                    <a:pt x="490" y="440"/>
                  </a:lnTo>
                  <a:lnTo>
                    <a:pt x="491" y="440"/>
                  </a:lnTo>
                  <a:lnTo>
                    <a:pt x="491" y="440"/>
                  </a:lnTo>
                  <a:lnTo>
                    <a:pt x="492" y="439"/>
                  </a:lnTo>
                  <a:lnTo>
                    <a:pt x="493" y="440"/>
                  </a:lnTo>
                  <a:lnTo>
                    <a:pt x="494" y="440"/>
                  </a:lnTo>
                  <a:lnTo>
                    <a:pt x="494" y="440"/>
                  </a:lnTo>
                  <a:lnTo>
                    <a:pt x="495" y="440"/>
                  </a:lnTo>
                  <a:lnTo>
                    <a:pt x="496" y="440"/>
                  </a:lnTo>
                  <a:lnTo>
                    <a:pt x="496" y="441"/>
                  </a:lnTo>
                  <a:lnTo>
                    <a:pt x="497" y="441"/>
                  </a:lnTo>
                  <a:lnTo>
                    <a:pt x="498" y="441"/>
                  </a:lnTo>
                  <a:lnTo>
                    <a:pt x="499" y="441"/>
                  </a:lnTo>
                  <a:lnTo>
                    <a:pt x="499" y="441"/>
                  </a:lnTo>
                  <a:lnTo>
                    <a:pt x="500" y="441"/>
                  </a:lnTo>
                  <a:lnTo>
                    <a:pt x="501" y="441"/>
                  </a:lnTo>
                  <a:lnTo>
                    <a:pt x="502" y="441"/>
                  </a:lnTo>
                  <a:lnTo>
                    <a:pt x="502" y="441"/>
                  </a:lnTo>
                  <a:lnTo>
                    <a:pt x="503" y="442"/>
                  </a:lnTo>
                  <a:lnTo>
                    <a:pt x="504" y="442"/>
                  </a:lnTo>
                  <a:lnTo>
                    <a:pt x="504" y="443"/>
                  </a:lnTo>
                  <a:lnTo>
                    <a:pt x="505" y="444"/>
                  </a:lnTo>
                  <a:lnTo>
                    <a:pt x="506" y="445"/>
                  </a:lnTo>
                  <a:lnTo>
                    <a:pt x="507" y="446"/>
                  </a:lnTo>
                  <a:lnTo>
                    <a:pt x="507" y="446"/>
                  </a:lnTo>
                  <a:lnTo>
                    <a:pt x="508" y="447"/>
                  </a:lnTo>
                  <a:lnTo>
                    <a:pt x="509" y="447"/>
                  </a:lnTo>
                  <a:lnTo>
                    <a:pt x="510" y="447"/>
                  </a:lnTo>
                  <a:lnTo>
                    <a:pt x="510" y="447"/>
                  </a:lnTo>
                  <a:lnTo>
                    <a:pt x="511" y="447"/>
                  </a:lnTo>
                  <a:lnTo>
                    <a:pt x="512" y="447"/>
                  </a:lnTo>
                  <a:lnTo>
                    <a:pt x="512" y="447"/>
                  </a:lnTo>
                  <a:lnTo>
                    <a:pt x="513" y="447"/>
                  </a:lnTo>
                  <a:lnTo>
                    <a:pt x="514" y="448"/>
                  </a:lnTo>
                  <a:lnTo>
                    <a:pt x="515" y="447"/>
                  </a:lnTo>
                  <a:lnTo>
                    <a:pt x="515" y="448"/>
                  </a:lnTo>
                  <a:lnTo>
                    <a:pt x="516" y="448"/>
                  </a:lnTo>
                  <a:lnTo>
                    <a:pt x="517" y="447"/>
                  </a:lnTo>
                  <a:lnTo>
                    <a:pt x="517" y="447"/>
                  </a:lnTo>
                  <a:lnTo>
                    <a:pt x="518" y="447"/>
                  </a:lnTo>
                  <a:lnTo>
                    <a:pt x="519" y="447"/>
                  </a:lnTo>
                  <a:lnTo>
                    <a:pt x="520" y="447"/>
                  </a:lnTo>
                  <a:lnTo>
                    <a:pt x="520" y="447"/>
                  </a:lnTo>
                  <a:lnTo>
                    <a:pt x="521" y="447"/>
                  </a:lnTo>
                  <a:lnTo>
                    <a:pt x="522" y="458"/>
                  </a:lnTo>
                  <a:lnTo>
                    <a:pt x="523" y="459"/>
                  </a:lnTo>
                  <a:lnTo>
                    <a:pt x="523" y="457"/>
                  </a:lnTo>
                  <a:lnTo>
                    <a:pt x="524" y="456"/>
                  </a:lnTo>
                  <a:lnTo>
                    <a:pt x="525" y="454"/>
                  </a:lnTo>
                  <a:lnTo>
                    <a:pt x="525" y="450"/>
                  </a:lnTo>
                  <a:lnTo>
                    <a:pt x="526" y="445"/>
                  </a:lnTo>
                  <a:lnTo>
                    <a:pt x="527" y="440"/>
                  </a:lnTo>
                  <a:lnTo>
                    <a:pt x="528" y="436"/>
                  </a:lnTo>
                  <a:lnTo>
                    <a:pt x="528" y="434"/>
                  </a:lnTo>
                  <a:lnTo>
                    <a:pt x="529" y="433"/>
                  </a:lnTo>
                  <a:lnTo>
                    <a:pt x="530" y="432"/>
                  </a:lnTo>
                  <a:lnTo>
                    <a:pt x="530" y="429"/>
                  </a:lnTo>
                  <a:lnTo>
                    <a:pt x="531" y="429"/>
                  </a:lnTo>
                  <a:lnTo>
                    <a:pt x="532" y="439"/>
                  </a:lnTo>
                  <a:lnTo>
                    <a:pt x="533" y="446"/>
                  </a:lnTo>
                  <a:lnTo>
                    <a:pt x="533" y="446"/>
                  </a:lnTo>
                  <a:lnTo>
                    <a:pt x="534" y="444"/>
                  </a:lnTo>
                  <a:lnTo>
                    <a:pt x="535" y="443"/>
                  </a:lnTo>
                  <a:lnTo>
                    <a:pt x="536" y="442"/>
                  </a:lnTo>
                  <a:lnTo>
                    <a:pt x="536" y="441"/>
                  </a:lnTo>
                  <a:lnTo>
                    <a:pt x="537" y="439"/>
                  </a:lnTo>
                  <a:lnTo>
                    <a:pt x="538" y="438"/>
                  </a:lnTo>
                  <a:lnTo>
                    <a:pt x="538" y="436"/>
                  </a:lnTo>
                  <a:lnTo>
                    <a:pt x="539" y="435"/>
                  </a:lnTo>
                  <a:lnTo>
                    <a:pt x="540" y="433"/>
                  </a:lnTo>
                  <a:lnTo>
                    <a:pt x="541" y="430"/>
                  </a:lnTo>
                  <a:lnTo>
                    <a:pt x="541" y="426"/>
                  </a:lnTo>
                  <a:lnTo>
                    <a:pt x="542" y="421"/>
                  </a:lnTo>
                  <a:lnTo>
                    <a:pt x="543" y="417"/>
                  </a:lnTo>
                  <a:lnTo>
                    <a:pt x="543" y="411"/>
                  </a:lnTo>
                  <a:lnTo>
                    <a:pt x="544" y="407"/>
                  </a:lnTo>
                  <a:lnTo>
                    <a:pt x="545" y="401"/>
                  </a:lnTo>
                  <a:lnTo>
                    <a:pt x="546" y="396"/>
                  </a:lnTo>
                  <a:lnTo>
                    <a:pt x="546" y="393"/>
                  </a:lnTo>
                  <a:lnTo>
                    <a:pt x="547" y="389"/>
                  </a:lnTo>
                  <a:lnTo>
                    <a:pt x="548" y="385"/>
                  </a:lnTo>
                  <a:lnTo>
                    <a:pt x="549" y="382"/>
                  </a:lnTo>
                  <a:lnTo>
                    <a:pt x="549" y="379"/>
                  </a:lnTo>
                  <a:lnTo>
                    <a:pt x="550" y="376"/>
                  </a:lnTo>
                  <a:lnTo>
                    <a:pt x="551" y="373"/>
                  </a:lnTo>
                  <a:lnTo>
                    <a:pt x="551" y="369"/>
                  </a:lnTo>
                  <a:lnTo>
                    <a:pt x="552" y="365"/>
                  </a:lnTo>
                  <a:lnTo>
                    <a:pt x="553" y="362"/>
                  </a:lnTo>
                  <a:lnTo>
                    <a:pt x="554" y="359"/>
                  </a:lnTo>
                  <a:lnTo>
                    <a:pt x="554" y="357"/>
                  </a:lnTo>
                  <a:lnTo>
                    <a:pt x="555" y="355"/>
                  </a:lnTo>
                  <a:lnTo>
                    <a:pt x="556" y="354"/>
                  </a:lnTo>
                  <a:lnTo>
                    <a:pt x="557" y="353"/>
                  </a:lnTo>
                  <a:lnTo>
                    <a:pt x="557" y="353"/>
                  </a:lnTo>
                  <a:lnTo>
                    <a:pt x="558" y="354"/>
                  </a:lnTo>
                  <a:lnTo>
                    <a:pt x="559" y="355"/>
                  </a:lnTo>
                  <a:lnTo>
                    <a:pt x="559" y="357"/>
                  </a:lnTo>
                  <a:lnTo>
                    <a:pt x="560" y="360"/>
                  </a:lnTo>
                  <a:lnTo>
                    <a:pt x="561" y="362"/>
                  </a:lnTo>
                  <a:lnTo>
                    <a:pt x="562" y="364"/>
                  </a:lnTo>
                  <a:lnTo>
                    <a:pt x="562" y="366"/>
                  </a:lnTo>
                  <a:lnTo>
                    <a:pt x="563" y="370"/>
                  </a:lnTo>
                  <a:lnTo>
                    <a:pt x="564" y="371"/>
                  </a:lnTo>
                  <a:lnTo>
                    <a:pt x="564" y="373"/>
                  </a:lnTo>
                  <a:lnTo>
                    <a:pt x="565" y="377"/>
                  </a:lnTo>
                  <a:lnTo>
                    <a:pt x="566" y="381"/>
                  </a:lnTo>
                  <a:lnTo>
                    <a:pt x="567" y="385"/>
                  </a:lnTo>
                  <a:lnTo>
                    <a:pt x="567" y="388"/>
                  </a:lnTo>
                  <a:lnTo>
                    <a:pt x="568" y="391"/>
                  </a:lnTo>
                  <a:lnTo>
                    <a:pt x="569" y="394"/>
                  </a:lnTo>
                  <a:lnTo>
                    <a:pt x="570" y="397"/>
                  </a:lnTo>
                  <a:lnTo>
                    <a:pt x="570" y="400"/>
                  </a:lnTo>
                  <a:lnTo>
                    <a:pt x="571" y="403"/>
                  </a:lnTo>
                  <a:lnTo>
                    <a:pt x="572" y="405"/>
                  </a:lnTo>
                  <a:lnTo>
                    <a:pt x="572" y="407"/>
                  </a:lnTo>
                  <a:lnTo>
                    <a:pt x="573" y="408"/>
                  </a:lnTo>
                  <a:lnTo>
                    <a:pt x="574" y="409"/>
                  </a:lnTo>
                  <a:lnTo>
                    <a:pt x="575" y="411"/>
                  </a:lnTo>
                  <a:lnTo>
                    <a:pt x="575" y="412"/>
                  </a:lnTo>
                  <a:lnTo>
                    <a:pt x="576" y="414"/>
                  </a:lnTo>
                  <a:lnTo>
                    <a:pt x="577" y="415"/>
                  </a:lnTo>
                  <a:lnTo>
                    <a:pt x="577" y="416"/>
                  </a:lnTo>
                  <a:lnTo>
                    <a:pt x="578" y="417"/>
                  </a:lnTo>
                  <a:lnTo>
                    <a:pt x="579" y="418"/>
                  </a:lnTo>
                  <a:lnTo>
                    <a:pt x="580" y="425"/>
                  </a:lnTo>
                  <a:lnTo>
                    <a:pt x="580" y="428"/>
                  </a:lnTo>
                  <a:lnTo>
                    <a:pt x="581" y="434"/>
                  </a:lnTo>
                  <a:lnTo>
                    <a:pt x="582" y="436"/>
                  </a:lnTo>
                  <a:lnTo>
                    <a:pt x="583" y="436"/>
                  </a:lnTo>
                  <a:lnTo>
                    <a:pt x="583" y="435"/>
                  </a:lnTo>
                  <a:lnTo>
                    <a:pt x="584" y="433"/>
                  </a:lnTo>
                  <a:lnTo>
                    <a:pt x="585" y="432"/>
                  </a:lnTo>
                  <a:lnTo>
                    <a:pt x="585" y="431"/>
                  </a:lnTo>
                  <a:lnTo>
                    <a:pt x="586" y="430"/>
                  </a:lnTo>
                  <a:lnTo>
                    <a:pt x="587" y="430"/>
                  </a:lnTo>
                  <a:lnTo>
                    <a:pt x="588" y="430"/>
                  </a:lnTo>
                  <a:lnTo>
                    <a:pt x="588" y="431"/>
                  </a:lnTo>
                  <a:lnTo>
                    <a:pt x="589" y="431"/>
                  </a:lnTo>
                  <a:lnTo>
                    <a:pt x="590" y="431"/>
                  </a:lnTo>
                  <a:lnTo>
                    <a:pt x="590" y="435"/>
                  </a:lnTo>
                  <a:lnTo>
                    <a:pt x="591" y="445"/>
                  </a:lnTo>
                  <a:lnTo>
                    <a:pt x="592" y="446"/>
                  </a:lnTo>
                  <a:lnTo>
                    <a:pt x="593" y="446"/>
                  </a:lnTo>
                  <a:lnTo>
                    <a:pt x="593" y="441"/>
                  </a:lnTo>
                  <a:lnTo>
                    <a:pt x="594" y="431"/>
                  </a:lnTo>
                  <a:lnTo>
                    <a:pt x="595" y="423"/>
                  </a:lnTo>
                  <a:lnTo>
                    <a:pt x="596" y="418"/>
                  </a:lnTo>
                  <a:lnTo>
                    <a:pt x="596" y="414"/>
                  </a:lnTo>
                  <a:lnTo>
                    <a:pt x="597" y="413"/>
                  </a:lnTo>
                  <a:lnTo>
                    <a:pt x="598" y="413"/>
                  </a:lnTo>
                  <a:lnTo>
                    <a:pt x="598" y="411"/>
                  </a:lnTo>
                  <a:lnTo>
                    <a:pt x="599" y="406"/>
                  </a:lnTo>
                  <a:lnTo>
                    <a:pt x="600" y="404"/>
                  </a:lnTo>
                  <a:lnTo>
                    <a:pt x="601" y="400"/>
                  </a:lnTo>
                  <a:lnTo>
                    <a:pt x="601" y="412"/>
                  </a:lnTo>
                  <a:lnTo>
                    <a:pt x="602" y="418"/>
                  </a:lnTo>
                  <a:lnTo>
                    <a:pt x="603" y="421"/>
                  </a:lnTo>
                  <a:lnTo>
                    <a:pt x="604" y="422"/>
                  </a:lnTo>
                  <a:lnTo>
                    <a:pt x="604" y="424"/>
                  </a:lnTo>
                  <a:lnTo>
                    <a:pt x="605" y="426"/>
                  </a:lnTo>
                  <a:lnTo>
                    <a:pt x="606" y="428"/>
                  </a:lnTo>
                  <a:lnTo>
                    <a:pt x="606" y="430"/>
                  </a:lnTo>
                  <a:lnTo>
                    <a:pt x="607" y="433"/>
                  </a:lnTo>
                  <a:lnTo>
                    <a:pt x="608" y="435"/>
                  </a:lnTo>
                  <a:lnTo>
                    <a:pt x="609" y="443"/>
                  </a:lnTo>
                  <a:lnTo>
                    <a:pt x="609" y="446"/>
                  </a:lnTo>
                  <a:lnTo>
                    <a:pt x="610" y="448"/>
                  </a:lnTo>
                  <a:lnTo>
                    <a:pt x="611" y="448"/>
                  </a:lnTo>
                  <a:lnTo>
                    <a:pt x="611" y="448"/>
                  </a:lnTo>
                  <a:lnTo>
                    <a:pt x="612" y="447"/>
                  </a:lnTo>
                  <a:lnTo>
                    <a:pt x="613" y="452"/>
                  </a:lnTo>
                  <a:lnTo>
                    <a:pt x="614" y="453"/>
                  </a:lnTo>
                  <a:lnTo>
                    <a:pt x="614" y="453"/>
                  </a:lnTo>
                  <a:lnTo>
                    <a:pt x="615" y="451"/>
                  </a:lnTo>
                  <a:lnTo>
                    <a:pt x="616" y="449"/>
                  </a:lnTo>
                  <a:lnTo>
                    <a:pt x="617" y="447"/>
                  </a:lnTo>
                  <a:lnTo>
                    <a:pt x="617" y="447"/>
                  </a:lnTo>
                  <a:lnTo>
                    <a:pt x="618" y="446"/>
                  </a:lnTo>
                  <a:lnTo>
                    <a:pt x="619" y="446"/>
                  </a:lnTo>
                  <a:lnTo>
                    <a:pt x="619" y="449"/>
                  </a:lnTo>
                  <a:lnTo>
                    <a:pt x="620" y="450"/>
                  </a:lnTo>
                  <a:lnTo>
                    <a:pt x="621" y="449"/>
                  </a:lnTo>
                  <a:lnTo>
                    <a:pt x="622" y="448"/>
                  </a:lnTo>
                  <a:lnTo>
                    <a:pt x="622" y="447"/>
                  </a:lnTo>
                  <a:lnTo>
                    <a:pt x="623" y="446"/>
                  </a:lnTo>
                  <a:lnTo>
                    <a:pt x="624" y="445"/>
                  </a:lnTo>
                  <a:lnTo>
                    <a:pt x="624" y="445"/>
                  </a:lnTo>
                  <a:lnTo>
                    <a:pt x="625" y="444"/>
                  </a:lnTo>
                  <a:lnTo>
                    <a:pt x="626" y="444"/>
                  </a:lnTo>
                  <a:lnTo>
                    <a:pt x="627" y="445"/>
                  </a:lnTo>
                  <a:lnTo>
                    <a:pt x="627" y="447"/>
                  </a:lnTo>
                  <a:lnTo>
                    <a:pt x="628" y="448"/>
                  </a:lnTo>
                  <a:lnTo>
                    <a:pt x="629" y="453"/>
                  </a:lnTo>
                  <a:lnTo>
                    <a:pt x="630" y="454"/>
                  </a:lnTo>
                  <a:lnTo>
                    <a:pt x="630" y="454"/>
                  </a:lnTo>
                  <a:lnTo>
                    <a:pt x="631" y="453"/>
                  </a:lnTo>
                  <a:lnTo>
                    <a:pt x="632" y="451"/>
                  </a:lnTo>
                  <a:lnTo>
                    <a:pt x="632" y="450"/>
                  </a:lnTo>
                  <a:lnTo>
                    <a:pt x="633" y="449"/>
                  </a:lnTo>
                  <a:lnTo>
                    <a:pt x="634" y="446"/>
                  </a:lnTo>
                  <a:lnTo>
                    <a:pt x="635" y="443"/>
                  </a:lnTo>
                  <a:lnTo>
                    <a:pt x="635" y="440"/>
                  </a:lnTo>
                  <a:lnTo>
                    <a:pt x="636" y="436"/>
                  </a:lnTo>
                  <a:lnTo>
                    <a:pt x="637" y="431"/>
                  </a:lnTo>
                  <a:lnTo>
                    <a:pt x="637" y="427"/>
                  </a:lnTo>
                  <a:lnTo>
                    <a:pt x="638" y="422"/>
                  </a:lnTo>
                  <a:lnTo>
                    <a:pt x="639" y="418"/>
                  </a:lnTo>
                  <a:lnTo>
                    <a:pt x="640" y="413"/>
                  </a:lnTo>
                  <a:lnTo>
                    <a:pt x="640" y="409"/>
                  </a:lnTo>
                  <a:lnTo>
                    <a:pt x="641" y="404"/>
                  </a:lnTo>
                  <a:lnTo>
                    <a:pt x="642" y="399"/>
                  </a:lnTo>
                  <a:lnTo>
                    <a:pt x="643" y="394"/>
                  </a:lnTo>
                  <a:lnTo>
                    <a:pt x="643" y="389"/>
                  </a:lnTo>
                  <a:lnTo>
                    <a:pt x="644" y="385"/>
                  </a:lnTo>
                  <a:lnTo>
                    <a:pt x="645" y="381"/>
                  </a:lnTo>
                  <a:lnTo>
                    <a:pt x="645" y="377"/>
                  </a:lnTo>
                  <a:lnTo>
                    <a:pt x="646" y="373"/>
                  </a:lnTo>
                  <a:lnTo>
                    <a:pt x="647" y="371"/>
                  </a:lnTo>
                  <a:lnTo>
                    <a:pt x="648" y="367"/>
                  </a:lnTo>
                  <a:lnTo>
                    <a:pt x="648" y="364"/>
                  </a:lnTo>
                  <a:lnTo>
                    <a:pt x="649" y="362"/>
                  </a:lnTo>
                  <a:lnTo>
                    <a:pt x="650" y="359"/>
                  </a:lnTo>
                  <a:lnTo>
                    <a:pt x="650" y="357"/>
                  </a:lnTo>
                  <a:lnTo>
                    <a:pt x="651" y="357"/>
                  </a:lnTo>
                  <a:lnTo>
                    <a:pt x="652" y="357"/>
                  </a:lnTo>
                  <a:lnTo>
                    <a:pt x="653" y="358"/>
                  </a:lnTo>
                  <a:lnTo>
                    <a:pt x="653" y="358"/>
                  </a:lnTo>
                  <a:lnTo>
                    <a:pt x="654" y="360"/>
                  </a:lnTo>
                  <a:lnTo>
                    <a:pt x="655" y="362"/>
                  </a:lnTo>
                  <a:lnTo>
                    <a:pt x="656" y="365"/>
                  </a:lnTo>
                  <a:lnTo>
                    <a:pt x="656" y="368"/>
                  </a:lnTo>
                  <a:lnTo>
                    <a:pt x="657" y="371"/>
                  </a:lnTo>
                  <a:lnTo>
                    <a:pt x="658" y="373"/>
                  </a:lnTo>
                  <a:lnTo>
                    <a:pt x="658" y="376"/>
                  </a:lnTo>
                  <a:lnTo>
                    <a:pt x="659" y="379"/>
                  </a:lnTo>
                  <a:lnTo>
                    <a:pt x="660" y="391"/>
                  </a:lnTo>
                  <a:lnTo>
                    <a:pt x="661" y="395"/>
                  </a:lnTo>
                  <a:lnTo>
                    <a:pt x="661" y="398"/>
                  </a:lnTo>
                  <a:lnTo>
                    <a:pt x="662" y="404"/>
                  </a:lnTo>
                  <a:lnTo>
                    <a:pt x="663" y="406"/>
                  </a:lnTo>
                  <a:lnTo>
                    <a:pt x="664" y="406"/>
                  </a:lnTo>
                  <a:lnTo>
                    <a:pt x="664" y="402"/>
                  </a:lnTo>
                  <a:lnTo>
                    <a:pt x="665" y="400"/>
                  </a:lnTo>
                  <a:lnTo>
                    <a:pt x="666" y="399"/>
                  </a:lnTo>
                  <a:lnTo>
                    <a:pt x="666" y="395"/>
                  </a:lnTo>
                  <a:lnTo>
                    <a:pt x="667" y="390"/>
                  </a:lnTo>
                  <a:lnTo>
                    <a:pt x="668" y="386"/>
                  </a:lnTo>
                  <a:lnTo>
                    <a:pt x="669" y="386"/>
                  </a:lnTo>
                  <a:lnTo>
                    <a:pt x="669" y="398"/>
                  </a:lnTo>
                  <a:lnTo>
                    <a:pt x="670" y="403"/>
                  </a:lnTo>
                  <a:lnTo>
                    <a:pt x="671" y="405"/>
                  </a:lnTo>
                  <a:lnTo>
                    <a:pt x="671" y="405"/>
                  </a:lnTo>
                  <a:lnTo>
                    <a:pt x="672" y="405"/>
                  </a:lnTo>
                  <a:lnTo>
                    <a:pt x="673" y="406"/>
                  </a:lnTo>
                  <a:lnTo>
                    <a:pt x="674" y="405"/>
                  </a:lnTo>
                  <a:lnTo>
                    <a:pt x="674" y="406"/>
                  </a:lnTo>
                  <a:lnTo>
                    <a:pt x="675" y="408"/>
                  </a:lnTo>
                  <a:lnTo>
                    <a:pt x="676" y="410"/>
                  </a:lnTo>
                  <a:lnTo>
                    <a:pt x="677" y="413"/>
                  </a:lnTo>
                  <a:lnTo>
                    <a:pt x="677" y="415"/>
                  </a:lnTo>
                  <a:lnTo>
                    <a:pt x="678" y="417"/>
                  </a:lnTo>
                  <a:lnTo>
                    <a:pt x="679" y="418"/>
                  </a:lnTo>
                  <a:lnTo>
                    <a:pt x="679" y="420"/>
                  </a:lnTo>
                  <a:lnTo>
                    <a:pt x="680" y="421"/>
                  </a:lnTo>
                  <a:lnTo>
                    <a:pt x="681" y="423"/>
                  </a:lnTo>
                  <a:lnTo>
                    <a:pt x="682" y="424"/>
                  </a:lnTo>
                  <a:lnTo>
                    <a:pt x="682" y="425"/>
                  </a:lnTo>
                  <a:lnTo>
                    <a:pt x="683" y="426"/>
                  </a:lnTo>
                  <a:lnTo>
                    <a:pt x="684" y="428"/>
                  </a:lnTo>
                  <a:lnTo>
                    <a:pt x="684" y="428"/>
                  </a:lnTo>
                  <a:lnTo>
                    <a:pt x="685" y="428"/>
                  </a:lnTo>
                  <a:lnTo>
                    <a:pt x="686" y="428"/>
                  </a:lnTo>
                  <a:lnTo>
                    <a:pt x="687" y="428"/>
                  </a:lnTo>
                  <a:lnTo>
                    <a:pt x="687" y="429"/>
                  </a:lnTo>
                  <a:lnTo>
                    <a:pt x="688" y="430"/>
                  </a:lnTo>
                  <a:lnTo>
                    <a:pt x="689" y="430"/>
                  </a:lnTo>
                  <a:lnTo>
                    <a:pt x="690" y="428"/>
                  </a:lnTo>
                  <a:lnTo>
                    <a:pt x="690" y="428"/>
                  </a:lnTo>
                  <a:lnTo>
                    <a:pt x="691" y="432"/>
                  </a:lnTo>
                  <a:lnTo>
                    <a:pt x="692" y="435"/>
                  </a:lnTo>
                  <a:lnTo>
                    <a:pt x="692" y="436"/>
                  </a:lnTo>
                  <a:lnTo>
                    <a:pt x="693" y="437"/>
                  </a:lnTo>
                  <a:lnTo>
                    <a:pt x="694" y="447"/>
                  </a:lnTo>
                  <a:lnTo>
                    <a:pt x="695" y="448"/>
                  </a:lnTo>
                  <a:lnTo>
                    <a:pt x="695" y="446"/>
                  </a:lnTo>
                  <a:lnTo>
                    <a:pt x="696" y="445"/>
                  </a:lnTo>
                  <a:lnTo>
                    <a:pt x="697" y="439"/>
                  </a:lnTo>
                  <a:lnTo>
                    <a:pt x="697" y="439"/>
                  </a:lnTo>
                  <a:lnTo>
                    <a:pt x="698" y="437"/>
                  </a:lnTo>
                  <a:lnTo>
                    <a:pt x="699" y="434"/>
                  </a:lnTo>
                  <a:lnTo>
                    <a:pt x="700" y="430"/>
                  </a:lnTo>
                  <a:lnTo>
                    <a:pt x="700" y="437"/>
                  </a:lnTo>
                  <a:lnTo>
                    <a:pt x="701" y="438"/>
                  </a:lnTo>
                  <a:lnTo>
                    <a:pt x="702" y="437"/>
                  </a:lnTo>
                  <a:lnTo>
                    <a:pt x="703" y="439"/>
                  </a:lnTo>
                  <a:lnTo>
                    <a:pt x="703" y="439"/>
                  </a:lnTo>
                  <a:lnTo>
                    <a:pt x="704" y="439"/>
                  </a:lnTo>
                  <a:lnTo>
                    <a:pt x="705" y="452"/>
                  </a:lnTo>
                  <a:lnTo>
                    <a:pt x="705" y="454"/>
                  </a:lnTo>
                  <a:lnTo>
                    <a:pt x="706" y="451"/>
                  </a:lnTo>
                  <a:lnTo>
                    <a:pt x="707" y="445"/>
                  </a:lnTo>
                  <a:lnTo>
                    <a:pt x="708" y="441"/>
                  </a:lnTo>
                  <a:lnTo>
                    <a:pt x="708" y="438"/>
                  </a:lnTo>
                  <a:lnTo>
                    <a:pt x="709" y="435"/>
                  </a:lnTo>
                  <a:lnTo>
                    <a:pt x="710" y="434"/>
                  </a:lnTo>
                  <a:lnTo>
                    <a:pt x="711" y="433"/>
                  </a:lnTo>
                  <a:lnTo>
                    <a:pt x="711" y="433"/>
                  </a:lnTo>
                  <a:lnTo>
                    <a:pt x="712" y="433"/>
                  </a:lnTo>
                  <a:lnTo>
                    <a:pt x="713" y="433"/>
                  </a:lnTo>
                  <a:lnTo>
                    <a:pt x="713" y="433"/>
                  </a:lnTo>
                  <a:lnTo>
                    <a:pt x="714" y="433"/>
                  </a:lnTo>
                  <a:lnTo>
                    <a:pt x="715" y="434"/>
                  </a:lnTo>
                  <a:lnTo>
                    <a:pt x="716" y="434"/>
                  </a:lnTo>
                  <a:lnTo>
                    <a:pt x="716" y="434"/>
                  </a:lnTo>
                  <a:lnTo>
                    <a:pt x="717" y="434"/>
                  </a:lnTo>
                  <a:lnTo>
                    <a:pt x="718" y="435"/>
                  </a:lnTo>
                  <a:lnTo>
                    <a:pt x="718" y="437"/>
                  </a:lnTo>
                  <a:lnTo>
                    <a:pt x="719" y="437"/>
                  </a:lnTo>
                  <a:lnTo>
                    <a:pt x="720" y="438"/>
                  </a:lnTo>
                  <a:lnTo>
                    <a:pt x="721" y="438"/>
                  </a:lnTo>
                  <a:lnTo>
                    <a:pt x="721" y="439"/>
                  </a:lnTo>
                  <a:lnTo>
                    <a:pt x="722" y="440"/>
                  </a:lnTo>
                  <a:lnTo>
                    <a:pt x="723" y="440"/>
                  </a:lnTo>
                  <a:lnTo>
                    <a:pt x="724" y="440"/>
                  </a:lnTo>
                  <a:lnTo>
                    <a:pt x="724" y="440"/>
                  </a:lnTo>
                  <a:lnTo>
                    <a:pt x="725" y="440"/>
                  </a:lnTo>
                  <a:lnTo>
                    <a:pt x="726" y="441"/>
                  </a:lnTo>
                  <a:lnTo>
                    <a:pt x="726" y="442"/>
                  </a:lnTo>
                  <a:lnTo>
                    <a:pt x="727" y="443"/>
                  </a:lnTo>
                  <a:lnTo>
                    <a:pt x="728" y="444"/>
                  </a:lnTo>
                  <a:lnTo>
                    <a:pt x="729" y="446"/>
                  </a:lnTo>
                  <a:lnTo>
                    <a:pt x="729" y="446"/>
                  </a:lnTo>
                  <a:lnTo>
                    <a:pt x="730" y="446"/>
                  </a:lnTo>
                  <a:lnTo>
                    <a:pt x="731" y="446"/>
                  </a:lnTo>
                  <a:lnTo>
                    <a:pt x="731" y="446"/>
                  </a:lnTo>
                  <a:lnTo>
                    <a:pt x="732" y="447"/>
                  </a:lnTo>
                  <a:lnTo>
                    <a:pt x="733" y="447"/>
                  </a:lnTo>
                  <a:lnTo>
                    <a:pt x="734" y="447"/>
                  </a:lnTo>
                  <a:lnTo>
                    <a:pt x="734" y="448"/>
                  </a:lnTo>
                  <a:lnTo>
                    <a:pt x="735" y="449"/>
                  </a:lnTo>
                  <a:lnTo>
                    <a:pt x="736" y="449"/>
                  </a:lnTo>
                  <a:lnTo>
                    <a:pt x="737" y="449"/>
                  </a:lnTo>
                  <a:lnTo>
                    <a:pt x="737" y="448"/>
                  </a:lnTo>
                  <a:lnTo>
                    <a:pt x="738" y="449"/>
                  </a:lnTo>
                  <a:lnTo>
                    <a:pt x="739" y="450"/>
                  </a:lnTo>
                  <a:lnTo>
                    <a:pt x="739" y="450"/>
                  </a:lnTo>
                  <a:lnTo>
                    <a:pt x="740" y="450"/>
                  </a:lnTo>
                  <a:lnTo>
                    <a:pt x="741" y="450"/>
                  </a:lnTo>
                  <a:lnTo>
                    <a:pt x="742" y="450"/>
                  </a:lnTo>
                  <a:lnTo>
                    <a:pt x="742" y="449"/>
                  </a:lnTo>
                  <a:lnTo>
                    <a:pt x="743" y="450"/>
                  </a:lnTo>
                  <a:lnTo>
                    <a:pt x="744" y="450"/>
                  </a:lnTo>
                  <a:lnTo>
                    <a:pt x="744" y="450"/>
                  </a:lnTo>
                  <a:lnTo>
                    <a:pt x="745" y="450"/>
                  </a:lnTo>
                  <a:lnTo>
                    <a:pt x="746" y="449"/>
                  </a:lnTo>
                  <a:lnTo>
                    <a:pt x="747" y="448"/>
                  </a:lnTo>
                  <a:lnTo>
                    <a:pt x="747" y="448"/>
                  </a:lnTo>
                  <a:lnTo>
                    <a:pt x="748" y="448"/>
                  </a:lnTo>
                  <a:lnTo>
                    <a:pt x="749" y="448"/>
                  </a:lnTo>
                  <a:lnTo>
                    <a:pt x="750" y="449"/>
                  </a:lnTo>
                  <a:lnTo>
                    <a:pt x="750" y="449"/>
                  </a:lnTo>
                  <a:lnTo>
                    <a:pt x="751" y="448"/>
                  </a:lnTo>
                  <a:lnTo>
                    <a:pt x="752" y="449"/>
                  </a:lnTo>
                  <a:lnTo>
                    <a:pt x="752" y="453"/>
                  </a:lnTo>
                  <a:lnTo>
                    <a:pt x="753" y="454"/>
                  </a:lnTo>
                  <a:lnTo>
                    <a:pt x="754" y="455"/>
                  </a:lnTo>
                  <a:lnTo>
                    <a:pt x="755" y="454"/>
                  </a:lnTo>
                  <a:lnTo>
                    <a:pt x="755" y="453"/>
                  </a:lnTo>
                  <a:lnTo>
                    <a:pt x="756" y="450"/>
                  </a:lnTo>
                  <a:lnTo>
                    <a:pt x="757" y="447"/>
                  </a:lnTo>
                  <a:lnTo>
                    <a:pt x="758" y="443"/>
                  </a:lnTo>
                  <a:lnTo>
                    <a:pt x="758" y="439"/>
                  </a:lnTo>
                  <a:lnTo>
                    <a:pt x="759" y="435"/>
                  </a:lnTo>
                  <a:lnTo>
                    <a:pt x="760" y="430"/>
                  </a:lnTo>
                  <a:lnTo>
                    <a:pt x="760" y="426"/>
                  </a:lnTo>
                  <a:lnTo>
                    <a:pt x="761" y="420"/>
                  </a:lnTo>
                  <a:lnTo>
                    <a:pt x="762" y="416"/>
                  </a:lnTo>
                  <a:lnTo>
                    <a:pt x="763" y="411"/>
                  </a:lnTo>
                  <a:lnTo>
                    <a:pt x="763" y="406"/>
                  </a:lnTo>
                  <a:lnTo>
                    <a:pt x="764" y="414"/>
                  </a:lnTo>
                  <a:lnTo>
                    <a:pt x="765" y="411"/>
                  </a:lnTo>
                  <a:lnTo>
                    <a:pt x="765" y="409"/>
                  </a:lnTo>
                  <a:lnTo>
                    <a:pt x="766" y="405"/>
                  </a:lnTo>
                  <a:lnTo>
                    <a:pt x="767" y="394"/>
                  </a:lnTo>
                  <a:lnTo>
                    <a:pt x="768" y="385"/>
                  </a:lnTo>
                  <a:lnTo>
                    <a:pt x="768" y="376"/>
                  </a:lnTo>
                  <a:lnTo>
                    <a:pt x="769" y="367"/>
                  </a:lnTo>
                  <a:lnTo>
                    <a:pt x="770" y="356"/>
                  </a:lnTo>
                  <a:lnTo>
                    <a:pt x="771" y="350"/>
                  </a:lnTo>
                  <a:lnTo>
                    <a:pt x="771" y="347"/>
                  </a:lnTo>
                  <a:lnTo>
                    <a:pt x="772" y="343"/>
                  </a:lnTo>
                  <a:lnTo>
                    <a:pt x="773" y="343"/>
                  </a:lnTo>
                  <a:lnTo>
                    <a:pt x="773" y="352"/>
                  </a:lnTo>
                  <a:lnTo>
                    <a:pt x="774" y="355"/>
                  </a:lnTo>
                  <a:lnTo>
                    <a:pt x="775" y="354"/>
                  </a:lnTo>
                  <a:lnTo>
                    <a:pt x="776" y="353"/>
                  </a:lnTo>
                  <a:lnTo>
                    <a:pt x="776" y="353"/>
                  </a:lnTo>
                  <a:lnTo>
                    <a:pt x="777" y="354"/>
                  </a:lnTo>
                  <a:lnTo>
                    <a:pt x="778" y="356"/>
                  </a:lnTo>
                  <a:lnTo>
                    <a:pt x="778" y="357"/>
                  </a:lnTo>
                  <a:lnTo>
                    <a:pt x="779" y="359"/>
                  </a:lnTo>
                  <a:lnTo>
                    <a:pt x="780" y="363"/>
                  </a:lnTo>
                  <a:lnTo>
                    <a:pt x="781" y="371"/>
                  </a:lnTo>
                  <a:lnTo>
                    <a:pt x="781" y="377"/>
                  </a:lnTo>
                  <a:lnTo>
                    <a:pt x="782" y="381"/>
                  </a:lnTo>
                  <a:lnTo>
                    <a:pt x="783" y="384"/>
                  </a:lnTo>
                  <a:lnTo>
                    <a:pt x="784" y="386"/>
                  </a:lnTo>
                  <a:lnTo>
                    <a:pt x="784" y="389"/>
                  </a:lnTo>
                  <a:lnTo>
                    <a:pt x="785" y="391"/>
                  </a:lnTo>
                  <a:lnTo>
                    <a:pt x="786" y="393"/>
                  </a:lnTo>
                  <a:lnTo>
                    <a:pt x="786" y="394"/>
                  </a:lnTo>
                  <a:lnTo>
                    <a:pt x="787" y="396"/>
                  </a:lnTo>
                  <a:lnTo>
                    <a:pt x="788" y="398"/>
                  </a:lnTo>
                  <a:lnTo>
                    <a:pt x="789" y="400"/>
                  </a:lnTo>
                  <a:lnTo>
                    <a:pt x="789" y="401"/>
                  </a:lnTo>
                  <a:lnTo>
                    <a:pt x="790" y="402"/>
                  </a:lnTo>
                  <a:lnTo>
                    <a:pt x="791" y="403"/>
                  </a:lnTo>
                  <a:lnTo>
                    <a:pt x="791" y="405"/>
                  </a:lnTo>
                  <a:lnTo>
                    <a:pt x="792" y="406"/>
                  </a:lnTo>
                  <a:lnTo>
                    <a:pt x="793" y="408"/>
                  </a:lnTo>
                  <a:lnTo>
                    <a:pt x="794" y="409"/>
                  </a:lnTo>
                  <a:lnTo>
                    <a:pt x="794" y="410"/>
                  </a:lnTo>
                  <a:lnTo>
                    <a:pt x="795" y="411"/>
                  </a:lnTo>
                  <a:lnTo>
                    <a:pt x="796" y="413"/>
                  </a:lnTo>
                  <a:lnTo>
                    <a:pt x="797" y="414"/>
                  </a:lnTo>
                  <a:lnTo>
                    <a:pt x="797" y="413"/>
                  </a:lnTo>
                  <a:lnTo>
                    <a:pt x="798" y="413"/>
                  </a:lnTo>
                  <a:lnTo>
                    <a:pt x="799" y="412"/>
                  </a:lnTo>
                  <a:lnTo>
                    <a:pt x="799" y="412"/>
                  </a:lnTo>
                  <a:lnTo>
                    <a:pt x="800" y="416"/>
                  </a:lnTo>
                  <a:lnTo>
                    <a:pt x="801" y="419"/>
                  </a:lnTo>
                  <a:lnTo>
                    <a:pt x="802" y="421"/>
                  </a:lnTo>
                  <a:lnTo>
                    <a:pt x="802" y="423"/>
                  </a:lnTo>
                  <a:lnTo>
                    <a:pt x="803" y="425"/>
                  </a:lnTo>
                  <a:lnTo>
                    <a:pt x="804" y="426"/>
                  </a:lnTo>
                  <a:lnTo>
                    <a:pt x="805" y="427"/>
                  </a:lnTo>
                  <a:lnTo>
                    <a:pt x="805" y="428"/>
                  </a:lnTo>
                  <a:lnTo>
                    <a:pt x="806" y="429"/>
                  </a:lnTo>
                  <a:lnTo>
                    <a:pt x="807" y="429"/>
                  </a:lnTo>
                  <a:lnTo>
                    <a:pt x="807" y="428"/>
                  </a:lnTo>
                  <a:lnTo>
                    <a:pt x="808" y="428"/>
                  </a:lnTo>
                  <a:lnTo>
                    <a:pt x="809" y="429"/>
                  </a:lnTo>
                  <a:lnTo>
                    <a:pt x="810" y="429"/>
                  </a:lnTo>
                  <a:lnTo>
                    <a:pt x="810" y="430"/>
                  </a:lnTo>
                  <a:lnTo>
                    <a:pt x="811" y="431"/>
                  </a:lnTo>
                  <a:lnTo>
                    <a:pt x="812" y="431"/>
                  </a:lnTo>
                  <a:lnTo>
                    <a:pt x="812" y="429"/>
                  </a:lnTo>
                  <a:lnTo>
                    <a:pt x="813" y="429"/>
                  </a:lnTo>
                  <a:lnTo>
                    <a:pt x="814" y="429"/>
                  </a:lnTo>
                  <a:lnTo>
                    <a:pt x="815" y="430"/>
                  </a:lnTo>
                  <a:lnTo>
                    <a:pt x="815" y="430"/>
                  </a:lnTo>
                  <a:lnTo>
                    <a:pt x="816" y="432"/>
                  </a:lnTo>
                  <a:lnTo>
                    <a:pt x="817" y="433"/>
                  </a:lnTo>
                  <a:lnTo>
                    <a:pt x="818" y="434"/>
                  </a:lnTo>
                  <a:lnTo>
                    <a:pt x="818" y="434"/>
                  </a:lnTo>
                  <a:lnTo>
                    <a:pt x="819" y="434"/>
                  </a:lnTo>
                  <a:lnTo>
                    <a:pt x="820" y="435"/>
                  </a:lnTo>
                  <a:lnTo>
                    <a:pt x="820" y="436"/>
                  </a:lnTo>
                  <a:lnTo>
                    <a:pt x="821" y="436"/>
                  </a:lnTo>
                  <a:lnTo>
                    <a:pt x="822" y="436"/>
                  </a:lnTo>
                  <a:lnTo>
                    <a:pt x="823" y="437"/>
                  </a:lnTo>
                  <a:lnTo>
                    <a:pt x="823" y="438"/>
                  </a:lnTo>
                  <a:lnTo>
                    <a:pt x="824" y="438"/>
                  </a:lnTo>
                  <a:lnTo>
                    <a:pt x="825" y="439"/>
                  </a:lnTo>
                  <a:lnTo>
                    <a:pt x="825" y="439"/>
                  </a:lnTo>
                  <a:lnTo>
                    <a:pt x="826" y="440"/>
                  </a:lnTo>
                  <a:lnTo>
                    <a:pt x="827" y="444"/>
                  </a:lnTo>
                  <a:lnTo>
                    <a:pt x="828" y="446"/>
                  </a:lnTo>
                  <a:lnTo>
                    <a:pt x="828" y="446"/>
                  </a:lnTo>
                  <a:lnTo>
                    <a:pt x="829" y="446"/>
                  </a:lnTo>
                  <a:lnTo>
                    <a:pt x="830" y="446"/>
                  </a:lnTo>
                  <a:lnTo>
                    <a:pt x="831" y="445"/>
                  </a:lnTo>
                  <a:lnTo>
                    <a:pt x="831" y="445"/>
                  </a:lnTo>
                  <a:lnTo>
                    <a:pt x="832" y="444"/>
                  </a:lnTo>
                  <a:lnTo>
                    <a:pt x="833" y="455"/>
                  </a:lnTo>
                  <a:lnTo>
                    <a:pt x="833" y="456"/>
                  </a:lnTo>
                  <a:lnTo>
                    <a:pt x="834" y="453"/>
                  </a:lnTo>
                  <a:lnTo>
                    <a:pt x="835" y="452"/>
                  </a:lnTo>
                  <a:lnTo>
                    <a:pt x="836" y="449"/>
                  </a:lnTo>
                  <a:lnTo>
                    <a:pt x="836" y="445"/>
                  </a:lnTo>
                  <a:lnTo>
                    <a:pt x="837" y="440"/>
                  </a:lnTo>
                  <a:lnTo>
                    <a:pt x="838" y="436"/>
                  </a:lnTo>
                  <a:lnTo>
                    <a:pt x="838" y="441"/>
                  </a:lnTo>
                  <a:lnTo>
                    <a:pt x="839" y="457"/>
                  </a:lnTo>
                  <a:lnTo>
                    <a:pt x="840" y="460"/>
                  </a:lnTo>
                  <a:lnTo>
                    <a:pt x="841" y="459"/>
                  </a:lnTo>
                  <a:lnTo>
                    <a:pt x="841" y="454"/>
                  </a:lnTo>
                  <a:lnTo>
                    <a:pt x="842" y="447"/>
                  </a:lnTo>
                  <a:lnTo>
                    <a:pt x="843" y="453"/>
                  </a:lnTo>
                  <a:lnTo>
                    <a:pt x="844" y="454"/>
                  </a:lnTo>
                  <a:lnTo>
                    <a:pt x="844" y="455"/>
                  </a:lnTo>
                  <a:lnTo>
                    <a:pt x="845" y="452"/>
                  </a:lnTo>
                  <a:lnTo>
                    <a:pt x="846" y="449"/>
                  </a:lnTo>
                  <a:lnTo>
                    <a:pt x="846" y="446"/>
                  </a:lnTo>
                  <a:lnTo>
                    <a:pt x="847" y="444"/>
                  </a:lnTo>
                  <a:lnTo>
                    <a:pt x="848" y="443"/>
                  </a:lnTo>
                  <a:lnTo>
                    <a:pt x="849" y="442"/>
                  </a:lnTo>
                  <a:lnTo>
                    <a:pt x="849" y="442"/>
                  </a:lnTo>
                  <a:lnTo>
                    <a:pt x="850" y="442"/>
                  </a:lnTo>
                  <a:lnTo>
                    <a:pt x="851" y="443"/>
                  </a:lnTo>
                  <a:lnTo>
                    <a:pt x="852" y="444"/>
                  </a:lnTo>
                  <a:lnTo>
                    <a:pt x="852" y="445"/>
                  </a:lnTo>
                  <a:lnTo>
                    <a:pt x="853" y="445"/>
                  </a:lnTo>
                  <a:lnTo>
                    <a:pt x="854" y="445"/>
                  </a:lnTo>
                  <a:lnTo>
                    <a:pt x="854" y="443"/>
                  </a:lnTo>
                  <a:lnTo>
                    <a:pt x="855" y="444"/>
                  </a:lnTo>
                  <a:lnTo>
                    <a:pt x="856" y="445"/>
                  </a:lnTo>
                  <a:lnTo>
                    <a:pt x="857" y="446"/>
                  </a:lnTo>
                  <a:lnTo>
                    <a:pt x="857" y="446"/>
                  </a:lnTo>
                  <a:lnTo>
                    <a:pt x="858" y="447"/>
                  </a:lnTo>
                  <a:lnTo>
                    <a:pt x="859" y="448"/>
                  </a:lnTo>
                  <a:lnTo>
                    <a:pt x="859" y="449"/>
                  </a:lnTo>
                  <a:lnTo>
                    <a:pt x="860" y="450"/>
                  </a:lnTo>
                  <a:lnTo>
                    <a:pt x="861" y="450"/>
                  </a:lnTo>
                  <a:lnTo>
                    <a:pt x="862" y="450"/>
                  </a:lnTo>
                  <a:lnTo>
                    <a:pt x="862" y="450"/>
                  </a:lnTo>
                  <a:lnTo>
                    <a:pt x="863" y="451"/>
                  </a:lnTo>
                  <a:lnTo>
                    <a:pt x="864" y="451"/>
                  </a:lnTo>
                  <a:lnTo>
                    <a:pt x="865" y="451"/>
                  </a:lnTo>
                  <a:lnTo>
                    <a:pt x="865" y="453"/>
                  </a:lnTo>
                  <a:lnTo>
                    <a:pt x="866" y="465"/>
                  </a:lnTo>
                  <a:lnTo>
                    <a:pt x="867" y="470"/>
                  </a:lnTo>
                  <a:lnTo>
                    <a:pt x="867" y="473"/>
                  </a:lnTo>
                  <a:lnTo>
                    <a:pt x="868" y="470"/>
                  </a:lnTo>
                  <a:lnTo>
                    <a:pt x="869" y="461"/>
                  </a:lnTo>
                  <a:lnTo>
                    <a:pt x="870" y="450"/>
                  </a:lnTo>
                  <a:lnTo>
                    <a:pt x="871" y="442"/>
                  </a:lnTo>
                  <a:lnTo>
                    <a:pt x="871" y="432"/>
                  </a:lnTo>
                  <a:lnTo>
                    <a:pt x="872" y="424"/>
                  </a:lnTo>
                  <a:lnTo>
                    <a:pt x="873" y="413"/>
                  </a:lnTo>
                  <a:lnTo>
                    <a:pt x="873" y="397"/>
                  </a:lnTo>
                  <a:lnTo>
                    <a:pt x="874" y="388"/>
                  </a:lnTo>
                  <a:lnTo>
                    <a:pt x="875" y="394"/>
                  </a:lnTo>
                  <a:lnTo>
                    <a:pt x="876" y="392"/>
                  </a:lnTo>
                  <a:lnTo>
                    <a:pt x="876" y="387"/>
                  </a:lnTo>
                  <a:lnTo>
                    <a:pt x="877" y="381"/>
                  </a:lnTo>
                  <a:lnTo>
                    <a:pt x="878" y="377"/>
                  </a:lnTo>
                  <a:lnTo>
                    <a:pt x="879" y="373"/>
                  </a:lnTo>
                  <a:lnTo>
                    <a:pt x="879" y="370"/>
                  </a:lnTo>
                  <a:lnTo>
                    <a:pt x="880" y="368"/>
                  </a:lnTo>
                  <a:lnTo>
                    <a:pt x="881" y="366"/>
                  </a:lnTo>
                  <a:lnTo>
                    <a:pt x="881" y="364"/>
                  </a:lnTo>
                  <a:lnTo>
                    <a:pt x="882" y="361"/>
                  </a:lnTo>
                  <a:lnTo>
                    <a:pt x="883" y="359"/>
                  </a:lnTo>
                  <a:lnTo>
                    <a:pt x="884" y="357"/>
                  </a:lnTo>
                  <a:lnTo>
                    <a:pt x="884" y="356"/>
                  </a:lnTo>
                  <a:lnTo>
                    <a:pt x="885" y="354"/>
                  </a:lnTo>
                  <a:lnTo>
                    <a:pt x="886" y="352"/>
                  </a:lnTo>
                  <a:lnTo>
                    <a:pt x="886" y="351"/>
                  </a:lnTo>
                  <a:lnTo>
                    <a:pt x="887" y="350"/>
                  </a:lnTo>
                  <a:lnTo>
                    <a:pt x="888" y="345"/>
                  </a:lnTo>
                  <a:lnTo>
                    <a:pt x="889" y="344"/>
                  </a:lnTo>
                  <a:lnTo>
                    <a:pt x="889" y="345"/>
                  </a:lnTo>
                  <a:lnTo>
                    <a:pt x="890" y="347"/>
                  </a:lnTo>
                  <a:lnTo>
                    <a:pt x="891" y="350"/>
                  </a:lnTo>
                  <a:lnTo>
                    <a:pt x="892" y="353"/>
                  </a:lnTo>
                  <a:lnTo>
                    <a:pt x="892" y="353"/>
                  </a:lnTo>
                  <a:lnTo>
                    <a:pt x="893" y="356"/>
                  </a:lnTo>
                  <a:lnTo>
                    <a:pt x="894" y="360"/>
                  </a:lnTo>
                  <a:lnTo>
                    <a:pt x="894" y="364"/>
                  </a:lnTo>
                  <a:lnTo>
                    <a:pt x="895" y="368"/>
                  </a:lnTo>
                  <a:lnTo>
                    <a:pt x="896" y="373"/>
                  </a:lnTo>
                  <a:lnTo>
                    <a:pt x="897" y="377"/>
                  </a:lnTo>
                  <a:lnTo>
                    <a:pt x="897" y="382"/>
                  </a:lnTo>
                  <a:lnTo>
                    <a:pt x="898" y="386"/>
                  </a:lnTo>
                  <a:lnTo>
                    <a:pt x="899" y="389"/>
                  </a:lnTo>
                  <a:lnTo>
                    <a:pt x="899" y="392"/>
                  </a:lnTo>
                  <a:lnTo>
                    <a:pt x="900" y="395"/>
                  </a:lnTo>
                  <a:lnTo>
                    <a:pt x="901" y="398"/>
                  </a:lnTo>
                  <a:lnTo>
                    <a:pt x="902" y="400"/>
                  </a:lnTo>
                  <a:lnTo>
                    <a:pt x="902" y="401"/>
                  </a:lnTo>
                  <a:lnTo>
                    <a:pt x="903" y="402"/>
                  </a:lnTo>
                  <a:lnTo>
                    <a:pt x="904" y="405"/>
                  </a:lnTo>
                  <a:lnTo>
                    <a:pt x="905" y="407"/>
                  </a:lnTo>
                  <a:lnTo>
                    <a:pt x="905" y="409"/>
                  </a:lnTo>
                  <a:lnTo>
                    <a:pt x="906" y="408"/>
                  </a:lnTo>
                  <a:lnTo>
                    <a:pt x="907" y="408"/>
                  </a:lnTo>
                  <a:lnTo>
                    <a:pt x="907" y="409"/>
                  </a:lnTo>
                  <a:lnTo>
                    <a:pt x="908" y="410"/>
                  </a:lnTo>
                  <a:lnTo>
                    <a:pt x="909" y="411"/>
                  </a:lnTo>
                  <a:lnTo>
                    <a:pt x="910" y="413"/>
                  </a:lnTo>
                  <a:lnTo>
                    <a:pt x="910" y="414"/>
                  </a:lnTo>
                  <a:lnTo>
                    <a:pt x="911" y="416"/>
                  </a:lnTo>
                  <a:lnTo>
                    <a:pt x="912" y="418"/>
                  </a:lnTo>
                  <a:lnTo>
                    <a:pt x="912" y="420"/>
                  </a:lnTo>
                  <a:lnTo>
                    <a:pt x="913" y="421"/>
                  </a:lnTo>
                  <a:lnTo>
                    <a:pt x="914" y="422"/>
                  </a:lnTo>
                  <a:lnTo>
                    <a:pt x="915" y="423"/>
                  </a:lnTo>
                  <a:lnTo>
                    <a:pt x="915" y="421"/>
                  </a:lnTo>
                  <a:lnTo>
                    <a:pt x="916" y="420"/>
                  </a:lnTo>
                  <a:lnTo>
                    <a:pt x="917" y="425"/>
                  </a:lnTo>
                  <a:lnTo>
                    <a:pt x="918" y="427"/>
                  </a:lnTo>
                  <a:lnTo>
                    <a:pt x="918" y="433"/>
                  </a:lnTo>
                  <a:lnTo>
                    <a:pt x="919" y="435"/>
                  </a:lnTo>
                  <a:lnTo>
                    <a:pt x="920" y="436"/>
                  </a:lnTo>
                  <a:lnTo>
                    <a:pt x="920" y="436"/>
                  </a:lnTo>
                  <a:lnTo>
                    <a:pt x="921" y="435"/>
                  </a:lnTo>
                  <a:lnTo>
                    <a:pt x="922" y="435"/>
                  </a:lnTo>
                  <a:lnTo>
                    <a:pt x="923" y="435"/>
                  </a:lnTo>
                  <a:lnTo>
                    <a:pt x="923" y="434"/>
                  </a:lnTo>
                  <a:lnTo>
                    <a:pt x="924" y="434"/>
                  </a:lnTo>
                  <a:lnTo>
                    <a:pt x="925" y="434"/>
                  </a:lnTo>
                  <a:lnTo>
                    <a:pt x="926" y="434"/>
                  </a:lnTo>
                  <a:lnTo>
                    <a:pt x="926" y="434"/>
                  </a:lnTo>
                  <a:lnTo>
                    <a:pt x="927" y="435"/>
                  </a:lnTo>
                  <a:lnTo>
                    <a:pt x="928" y="436"/>
                  </a:lnTo>
                  <a:lnTo>
                    <a:pt x="928" y="437"/>
                  </a:lnTo>
                  <a:lnTo>
                    <a:pt x="929" y="437"/>
                  </a:lnTo>
                  <a:lnTo>
                    <a:pt x="930" y="436"/>
                  </a:lnTo>
                  <a:lnTo>
                    <a:pt x="931" y="436"/>
                  </a:lnTo>
                  <a:lnTo>
                    <a:pt x="931" y="437"/>
                  </a:lnTo>
                  <a:lnTo>
                    <a:pt x="932" y="437"/>
                  </a:lnTo>
                  <a:lnTo>
                    <a:pt x="933" y="437"/>
                  </a:lnTo>
                  <a:lnTo>
                    <a:pt x="933" y="448"/>
                  </a:lnTo>
                  <a:lnTo>
                    <a:pt x="934" y="449"/>
                  </a:lnTo>
                  <a:lnTo>
                    <a:pt x="935" y="447"/>
                  </a:lnTo>
                  <a:lnTo>
                    <a:pt x="936" y="446"/>
                  </a:lnTo>
                  <a:lnTo>
                    <a:pt x="936" y="444"/>
                  </a:lnTo>
                  <a:lnTo>
                    <a:pt x="937" y="441"/>
                  </a:lnTo>
                  <a:lnTo>
                    <a:pt x="938" y="433"/>
                  </a:lnTo>
                  <a:lnTo>
                    <a:pt x="939" y="430"/>
                  </a:lnTo>
                  <a:lnTo>
                    <a:pt x="939" y="428"/>
                  </a:lnTo>
                  <a:lnTo>
                    <a:pt x="940" y="427"/>
                  </a:lnTo>
                  <a:lnTo>
                    <a:pt x="941" y="426"/>
                  </a:lnTo>
                  <a:lnTo>
                    <a:pt x="941" y="424"/>
                  </a:lnTo>
                  <a:lnTo>
                    <a:pt x="942" y="422"/>
                  </a:lnTo>
                  <a:lnTo>
                    <a:pt x="943" y="421"/>
                  </a:lnTo>
                  <a:lnTo>
                    <a:pt x="944" y="431"/>
                  </a:lnTo>
                  <a:lnTo>
                    <a:pt x="944" y="433"/>
                  </a:lnTo>
                  <a:lnTo>
                    <a:pt x="945" y="431"/>
                  </a:lnTo>
                  <a:lnTo>
                    <a:pt x="946" y="429"/>
                  </a:lnTo>
                  <a:lnTo>
                    <a:pt x="946" y="428"/>
                  </a:lnTo>
                  <a:lnTo>
                    <a:pt x="947" y="428"/>
                  </a:lnTo>
                  <a:lnTo>
                    <a:pt x="948" y="429"/>
                  </a:lnTo>
                  <a:lnTo>
                    <a:pt x="949" y="430"/>
                  </a:lnTo>
                  <a:lnTo>
                    <a:pt x="949" y="431"/>
                  </a:lnTo>
                  <a:lnTo>
                    <a:pt x="950" y="433"/>
                  </a:lnTo>
                  <a:lnTo>
                    <a:pt x="951" y="434"/>
                  </a:lnTo>
                  <a:lnTo>
                    <a:pt x="952" y="436"/>
                  </a:lnTo>
                  <a:lnTo>
                    <a:pt x="952" y="436"/>
                  </a:lnTo>
                  <a:lnTo>
                    <a:pt x="953" y="438"/>
                  </a:lnTo>
                  <a:lnTo>
                    <a:pt x="954" y="439"/>
                  </a:lnTo>
                  <a:lnTo>
                    <a:pt x="954" y="440"/>
                  </a:lnTo>
                  <a:lnTo>
                    <a:pt x="955" y="441"/>
                  </a:lnTo>
                  <a:lnTo>
                    <a:pt x="956" y="441"/>
                  </a:lnTo>
                  <a:lnTo>
                    <a:pt x="957" y="442"/>
                  </a:lnTo>
                  <a:lnTo>
                    <a:pt x="957" y="443"/>
                  </a:lnTo>
                  <a:lnTo>
                    <a:pt x="958" y="443"/>
                  </a:lnTo>
                  <a:lnTo>
                    <a:pt x="959" y="443"/>
                  </a:lnTo>
                  <a:lnTo>
                    <a:pt x="959" y="443"/>
                  </a:lnTo>
                  <a:lnTo>
                    <a:pt x="960" y="444"/>
                  </a:lnTo>
                  <a:lnTo>
                    <a:pt x="961" y="445"/>
                  </a:lnTo>
                  <a:lnTo>
                    <a:pt x="962" y="445"/>
                  </a:lnTo>
                  <a:lnTo>
                    <a:pt x="962" y="445"/>
                  </a:lnTo>
                  <a:lnTo>
                    <a:pt x="963" y="445"/>
                  </a:lnTo>
                  <a:lnTo>
                    <a:pt x="964" y="445"/>
                  </a:lnTo>
                  <a:lnTo>
                    <a:pt x="965" y="446"/>
                  </a:lnTo>
                  <a:lnTo>
                    <a:pt x="965" y="446"/>
                  </a:lnTo>
                  <a:lnTo>
                    <a:pt x="966" y="446"/>
                  </a:lnTo>
                  <a:lnTo>
                    <a:pt x="967" y="447"/>
                  </a:lnTo>
                  <a:lnTo>
                    <a:pt x="967" y="447"/>
                  </a:lnTo>
                  <a:lnTo>
                    <a:pt x="968" y="448"/>
                  </a:lnTo>
                  <a:lnTo>
                    <a:pt x="969" y="448"/>
                  </a:lnTo>
                  <a:lnTo>
                    <a:pt x="970" y="447"/>
                  </a:lnTo>
                  <a:lnTo>
                    <a:pt x="970" y="447"/>
                  </a:lnTo>
                  <a:lnTo>
                    <a:pt x="971" y="447"/>
                  </a:lnTo>
                  <a:lnTo>
                    <a:pt x="972" y="448"/>
                  </a:lnTo>
                  <a:lnTo>
                    <a:pt x="972" y="448"/>
                  </a:lnTo>
                  <a:lnTo>
                    <a:pt x="973" y="448"/>
                  </a:lnTo>
                  <a:lnTo>
                    <a:pt x="974" y="445"/>
                  </a:lnTo>
                  <a:lnTo>
                    <a:pt x="975" y="443"/>
                  </a:lnTo>
                  <a:lnTo>
                    <a:pt x="975" y="441"/>
                  </a:lnTo>
                  <a:lnTo>
                    <a:pt x="976" y="438"/>
                  </a:lnTo>
                  <a:lnTo>
                    <a:pt x="977" y="435"/>
                  </a:lnTo>
                  <a:lnTo>
                    <a:pt x="978" y="431"/>
                  </a:lnTo>
                  <a:lnTo>
                    <a:pt x="978" y="427"/>
                  </a:lnTo>
                  <a:lnTo>
                    <a:pt x="979" y="423"/>
                  </a:lnTo>
                  <a:lnTo>
                    <a:pt x="980" y="419"/>
                  </a:lnTo>
                  <a:lnTo>
                    <a:pt x="980" y="415"/>
                  </a:lnTo>
                  <a:lnTo>
                    <a:pt x="981" y="410"/>
                  </a:lnTo>
                  <a:lnTo>
                    <a:pt x="982" y="406"/>
                  </a:lnTo>
                  <a:lnTo>
                    <a:pt x="983" y="402"/>
                  </a:lnTo>
                  <a:lnTo>
                    <a:pt x="983" y="398"/>
                  </a:lnTo>
                  <a:lnTo>
                    <a:pt x="984" y="394"/>
                  </a:lnTo>
                  <a:lnTo>
                    <a:pt x="985" y="389"/>
                  </a:lnTo>
                  <a:lnTo>
                    <a:pt x="986" y="385"/>
                  </a:lnTo>
                  <a:lnTo>
                    <a:pt x="986" y="382"/>
                  </a:lnTo>
                  <a:lnTo>
                    <a:pt x="987" y="379"/>
                  </a:lnTo>
                  <a:lnTo>
                    <a:pt x="988" y="375"/>
                  </a:lnTo>
                  <a:lnTo>
                    <a:pt x="988" y="371"/>
                  </a:lnTo>
                  <a:lnTo>
                    <a:pt x="989" y="368"/>
                  </a:lnTo>
                  <a:lnTo>
                    <a:pt x="990" y="360"/>
                  </a:lnTo>
                  <a:lnTo>
                    <a:pt x="991" y="355"/>
                  </a:lnTo>
                  <a:lnTo>
                    <a:pt x="991" y="350"/>
                  </a:lnTo>
                  <a:lnTo>
                    <a:pt x="992" y="348"/>
                  </a:lnTo>
                  <a:lnTo>
                    <a:pt x="993" y="348"/>
                  </a:lnTo>
                  <a:lnTo>
                    <a:pt x="993" y="349"/>
                  </a:lnTo>
                  <a:lnTo>
                    <a:pt x="994" y="351"/>
                  </a:lnTo>
                  <a:lnTo>
                    <a:pt x="995" y="354"/>
                  </a:lnTo>
                  <a:lnTo>
                    <a:pt x="996" y="357"/>
                  </a:lnTo>
                  <a:lnTo>
                    <a:pt x="996" y="360"/>
                  </a:lnTo>
                  <a:lnTo>
                    <a:pt x="997" y="363"/>
                  </a:lnTo>
                  <a:lnTo>
                    <a:pt x="998" y="366"/>
                  </a:lnTo>
                  <a:lnTo>
                    <a:pt x="999" y="370"/>
                  </a:lnTo>
                  <a:lnTo>
                    <a:pt x="999" y="373"/>
                  </a:lnTo>
                  <a:lnTo>
                    <a:pt x="1000" y="376"/>
                  </a:lnTo>
                  <a:lnTo>
                    <a:pt x="1001" y="379"/>
                  </a:lnTo>
                  <a:lnTo>
                    <a:pt x="1001" y="381"/>
                  </a:lnTo>
                  <a:lnTo>
                    <a:pt x="1002" y="384"/>
                  </a:lnTo>
                  <a:lnTo>
                    <a:pt x="1003" y="397"/>
                  </a:lnTo>
                  <a:lnTo>
                    <a:pt x="1004" y="402"/>
                  </a:lnTo>
                  <a:lnTo>
                    <a:pt x="1004" y="406"/>
                  </a:lnTo>
                  <a:lnTo>
                    <a:pt x="1005" y="405"/>
                  </a:lnTo>
                  <a:lnTo>
                    <a:pt x="1006" y="402"/>
                  </a:lnTo>
                  <a:lnTo>
                    <a:pt x="1006" y="397"/>
                  </a:lnTo>
                  <a:lnTo>
                    <a:pt x="1007" y="392"/>
                  </a:lnTo>
                  <a:lnTo>
                    <a:pt x="1008" y="389"/>
                  </a:lnTo>
                  <a:lnTo>
                    <a:pt x="1009" y="387"/>
                  </a:lnTo>
                  <a:lnTo>
                    <a:pt x="1009" y="386"/>
                  </a:lnTo>
                  <a:lnTo>
                    <a:pt x="1010" y="387"/>
                  </a:lnTo>
                  <a:lnTo>
                    <a:pt x="1011" y="388"/>
                  </a:lnTo>
                  <a:lnTo>
                    <a:pt x="1012" y="391"/>
                  </a:lnTo>
                  <a:lnTo>
                    <a:pt x="1012" y="391"/>
                  </a:lnTo>
                  <a:lnTo>
                    <a:pt x="1013" y="404"/>
                  </a:lnTo>
                  <a:lnTo>
                    <a:pt x="1014" y="410"/>
                  </a:lnTo>
                  <a:lnTo>
                    <a:pt x="1014" y="412"/>
                  </a:lnTo>
                  <a:lnTo>
                    <a:pt x="1015" y="413"/>
                  </a:lnTo>
                  <a:lnTo>
                    <a:pt x="1016" y="414"/>
                  </a:lnTo>
                  <a:lnTo>
                    <a:pt x="1017" y="414"/>
                  </a:lnTo>
                  <a:lnTo>
                    <a:pt x="1017" y="416"/>
                  </a:lnTo>
                  <a:lnTo>
                    <a:pt x="1018" y="417"/>
                  </a:lnTo>
                  <a:lnTo>
                    <a:pt x="1019" y="418"/>
                  </a:lnTo>
                  <a:lnTo>
                    <a:pt x="1019" y="424"/>
                  </a:lnTo>
                  <a:lnTo>
                    <a:pt x="1020" y="427"/>
                  </a:lnTo>
                  <a:lnTo>
                    <a:pt x="1021" y="428"/>
                  </a:lnTo>
                  <a:lnTo>
                    <a:pt x="1022" y="428"/>
                  </a:lnTo>
                  <a:lnTo>
                    <a:pt x="1022" y="428"/>
                  </a:lnTo>
                  <a:lnTo>
                    <a:pt x="1023" y="428"/>
                  </a:lnTo>
                  <a:lnTo>
                    <a:pt x="1024" y="428"/>
                  </a:lnTo>
                  <a:lnTo>
                    <a:pt x="1025" y="429"/>
                  </a:lnTo>
                  <a:lnTo>
                    <a:pt x="1025" y="429"/>
                  </a:lnTo>
                  <a:lnTo>
                    <a:pt x="1026" y="430"/>
                  </a:lnTo>
                  <a:lnTo>
                    <a:pt x="1027" y="430"/>
                  </a:lnTo>
                  <a:lnTo>
                    <a:pt x="1027" y="430"/>
                  </a:lnTo>
                  <a:lnTo>
                    <a:pt x="1028" y="431"/>
                  </a:lnTo>
                  <a:lnTo>
                    <a:pt x="1029" y="430"/>
                  </a:lnTo>
                  <a:lnTo>
                    <a:pt x="1030" y="430"/>
                  </a:lnTo>
                  <a:lnTo>
                    <a:pt x="1030" y="430"/>
                  </a:lnTo>
                  <a:lnTo>
                    <a:pt x="1031" y="431"/>
                  </a:lnTo>
                  <a:lnTo>
                    <a:pt x="1032" y="431"/>
                  </a:lnTo>
                  <a:lnTo>
                    <a:pt x="1033" y="432"/>
                  </a:lnTo>
                  <a:lnTo>
                    <a:pt x="1033" y="432"/>
                  </a:lnTo>
                  <a:lnTo>
                    <a:pt x="1034" y="433"/>
                  </a:lnTo>
                  <a:lnTo>
                    <a:pt x="1035" y="433"/>
                  </a:lnTo>
                  <a:lnTo>
                    <a:pt x="1035" y="433"/>
                  </a:lnTo>
                  <a:lnTo>
                    <a:pt x="1036" y="433"/>
                  </a:lnTo>
                  <a:lnTo>
                    <a:pt x="1037" y="435"/>
                  </a:lnTo>
                  <a:lnTo>
                    <a:pt x="1038" y="436"/>
                  </a:lnTo>
                  <a:lnTo>
                    <a:pt x="1038" y="436"/>
                  </a:lnTo>
                  <a:lnTo>
                    <a:pt x="1039" y="436"/>
                  </a:lnTo>
                  <a:lnTo>
                    <a:pt x="1040" y="448"/>
                  </a:lnTo>
                  <a:lnTo>
                    <a:pt x="1040" y="450"/>
                  </a:lnTo>
                  <a:lnTo>
                    <a:pt x="1041" y="448"/>
                  </a:lnTo>
                  <a:lnTo>
                    <a:pt x="1042" y="447"/>
                  </a:lnTo>
                  <a:lnTo>
                    <a:pt x="1043" y="445"/>
                  </a:lnTo>
                  <a:lnTo>
                    <a:pt x="1043" y="441"/>
                  </a:lnTo>
                  <a:lnTo>
                    <a:pt x="1044" y="436"/>
                  </a:lnTo>
                  <a:lnTo>
                    <a:pt x="1045" y="431"/>
                  </a:lnTo>
                  <a:lnTo>
                    <a:pt x="1046" y="431"/>
                  </a:lnTo>
                  <a:lnTo>
                    <a:pt x="1046" y="427"/>
                  </a:lnTo>
                  <a:lnTo>
                    <a:pt x="1047" y="432"/>
                  </a:lnTo>
                  <a:lnTo>
                    <a:pt x="1048" y="433"/>
                  </a:lnTo>
                  <a:lnTo>
                    <a:pt x="1048" y="434"/>
                  </a:lnTo>
                  <a:lnTo>
                    <a:pt x="1049" y="431"/>
                  </a:lnTo>
                  <a:lnTo>
                    <a:pt x="1050" y="442"/>
                  </a:lnTo>
                  <a:lnTo>
                    <a:pt x="1051" y="446"/>
                  </a:lnTo>
                  <a:lnTo>
                    <a:pt x="1051" y="445"/>
                  </a:lnTo>
                  <a:lnTo>
                    <a:pt x="1052" y="444"/>
                  </a:lnTo>
                  <a:lnTo>
                    <a:pt x="1053" y="442"/>
                  </a:lnTo>
                  <a:lnTo>
                    <a:pt x="1053" y="441"/>
                  </a:lnTo>
                  <a:lnTo>
                    <a:pt x="1054" y="440"/>
                  </a:lnTo>
                  <a:lnTo>
                    <a:pt x="1055" y="440"/>
                  </a:lnTo>
                  <a:lnTo>
                    <a:pt x="1056" y="440"/>
                  </a:lnTo>
                  <a:lnTo>
                    <a:pt x="1056" y="441"/>
                  </a:lnTo>
                  <a:lnTo>
                    <a:pt x="1057" y="442"/>
                  </a:lnTo>
                  <a:lnTo>
                    <a:pt x="1058" y="443"/>
                  </a:lnTo>
                  <a:lnTo>
                    <a:pt x="1059" y="443"/>
                  </a:lnTo>
                  <a:lnTo>
                    <a:pt x="1059" y="443"/>
                  </a:lnTo>
                  <a:lnTo>
                    <a:pt x="1060" y="444"/>
                  </a:lnTo>
                  <a:lnTo>
                    <a:pt x="1061" y="444"/>
                  </a:lnTo>
                  <a:lnTo>
                    <a:pt x="1061" y="446"/>
                  </a:lnTo>
                  <a:lnTo>
                    <a:pt x="1062" y="446"/>
                  </a:lnTo>
                  <a:lnTo>
                    <a:pt x="1063" y="446"/>
                  </a:lnTo>
                  <a:lnTo>
                    <a:pt x="1064" y="451"/>
                  </a:lnTo>
                  <a:lnTo>
                    <a:pt x="1064" y="452"/>
                  </a:lnTo>
                  <a:lnTo>
                    <a:pt x="1065" y="452"/>
                  </a:lnTo>
                  <a:lnTo>
                    <a:pt x="1066" y="452"/>
                  </a:lnTo>
                  <a:lnTo>
                    <a:pt x="1066" y="451"/>
                  </a:lnTo>
                  <a:lnTo>
                    <a:pt x="1067" y="450"/>
                  </a:lnTo>
                  <a:lnTo>
                    <a:pt x="1068" y="449"/>
                  </a:lnTo>
                  <a:lnTo>
                    <a:pt x="1069" y="448"/>
                  </a:lnTo>
                  <a:lnTo>
                    <a:pt x="1069" y="448"/>
                  </a:lnTo>
                  <a:lnTo>
                    <a:pt x="1070" y="448"/>
                  </a:lnTo>
                  <a:lnTo>
                    <a:pt x="1071" y="449"/>
                  </a:lnTo>
                  <a:lnTo>
                    <a:pt x="1072" y="449"/>
                  </a:lnTo>
                  <a:lnTo>
                    <a:pt x="1072" y="449"/>
                  </a:lnTo>
                  <a:lnTo>
                    <a:pt x="1073" y="449"/>
                  </a:lnTo>
                  <a:lnTo>
                    <a:pt x="1074" y="449"/>
                  </a:lnTo>
                  <a:lnTo>
                    <a:pt x="1074" y="449"/>
                  </a:lnTo>
                  <a:lnTo>
                    <a:pt x="1075" y="449"/>
                  </a:lnTo>
                  <a:lnTo>
                    <a:pt x="1076" y="449"/>
                  </a:lnTo>
                  <a:lnTo>
                    <a:pt x="1077" y="449"/>
                  </a:lnTo>
                  <a:lnTo>
                    <a:pt x="1077" y="449"/>
                  </a:lnTo>
                  <a:lnTo>
                    <a:pt x="1078" y="449"/>
                  </a:lnTo>
                  <a:lnTo>
                    <a:pt x="1079" y="449"/>
                  </a:lnTo>
                  <a:lnTo>
                    <a:pt x="1080" y="460"/>
                  </a:lnTo>
                  <a:lnTo>
                    <a:pt x="1080" y="460"/>
                  </a:lnTo>
                  <a:lnTo>
                    <a:pt x="1081" y="457"/>
                  </a:lnTo>
                  <a:lnTo>
                    <a:pt x="1082" y="455"/>
                  </a:lnTo>
                  <a:lnTo>
                    <a:pt x="1082" y="461"/>
                  </a:lnTo>
                  <a:lnTo>
                    <a:pt x="1083" y="459"/>
                  </a:lnTo>
                  <a:lnTo>
                    <a:pt x="1084" y="464"/>
                  </a:lnTo>
                  <a:lnTo>
                    <a:pt x="1085" y="461"/>
                  </a:lnTo>
                  <a:lnTo>
                    <a:pt x="1085" y="452"/>
                  </a:lnTo>
                  <a:lnTo>
                    <a:pt x="1086" y="448"/>
                  </a:lnTo>
                  <a:lnTo>
                    <a:pt x="1087" y="446"/>
                  </a:lnTo>
                  <a:lnTo>
                    <a:pt x="1087" y="441"/>
                  </a:lnTo>
                  <a:lnTo>
                    <a:pt x="1088" y="437"/>
                  </a:lnTo>
                  <a:lnTo>
                    <a:pt x="1089" y="429"/>
                  </a:lnTo>
                  <a:lnTo>
                    <a:pt x="1090" y="422"/>
                  </a:lnTo>
                  <a:lnTo>
                    <a:pt x="1090" y="431"/>
                  </a:lnTo>
                  <a:lnTo>
                    <a:pt x="1091" y="432"/>
                  </a:lnTo>
                  <a:lnTo>
                    <a:pt x="1092" y="429"/>
                  </a:lnTo>
                  <a:lnTo>
                    <a:pt x="1093" y="423"/>
                  </a:lnTo>
                  <a:lnTo>
                    <a:pt x="1093" y="418"/>
                  </a:lnTo>
                  <a:lnTo>
                    <a:pt x="1094" y="413"/>
                  </a:lnTo>
                  <a:lnTo>
                    <a:pt x="1095" y="405"/>
                  </a:lnTo>
                  <a:lnTo>
                    <a:pt x="1095" y="399"/>
                  </a:lnTo>
                  <a:lnTo>
                    <a:pt x="1096" y="395"/>
                  </a:lnTo>
                  <a:lnTo>
                    <a:pt x="1097" y="391"/>
                  </a:lnTo>
                  <a:lnTo>
                    <a:pt x="1098" y="388"/>
                  </a:lnTo>
                  <a:lnTo>
                    <a:pt x="1098" y="384"/>
                  </a:lnTo>
                  <a:lnTo>
                    <a:pt x="1099" y="381"/>
                  </a:lnTo>
                  <a:lnTo>
                    <a:pt x="1100" y="378"/>
                  </a:lnTo>
                  <a:lnTo>
                    <a:pt x="1100" y="375"/>
                  </a:lnTo>
                  <a:lnTo>
                    <a:pt x="1101" y="370"/>
                  </a:lnTo>
                  <a:lnTo>
                    <a:pt x="1102" y="366"/>
                  </a:lnTo>
                  <a:lnTo>
                    <a:pt x="1103" y="363"/>
                  </a:lnTo>
                  <a:lnTo>
                    <a:pt x="1103" y="360"/>
                  </a:lnTo>
                  <a:lnTo>
                    <a:pt x="1104" y="358"/>
                  </a:lnTo>
                  <a:lnTo>
                    <a:pt x="1105" y="356"/>
                  </a:lnTo>
                  <a:lnTo>
                    <a:pt x="1106" y="353"/>
                  </a:lnTo>
                  <a:lnTo>
                    <a:pt x="1106" y="351"/>
                  </a:lnTo>
                  <a:lnTo>
                    <a:pt x="1107" y="351"/>
                  </a:lnTo>
                  <a:lnTo>
                    <a:pt x="1108" y="350"/>
                  </a:lnTo>
                  <a:lnTo>
                    <a:pt x="1108" y="351"/>
                  </a:lnTo>
                  <a:lnTo>
                    <a:pt x="1109" y="347"/>
                  </a:lnTo>
                  <a:lnTo>
                    <a:pt x="1110" y="357"/>
                  </a:lnTo>
                  <a:lnTo>
                    <a:pt x="1111" y="362"/>
                  </a:lnTo>
                  <a:lnTo>
                    <a:pt x="1111" y="367"/>
                  </a:lnTo>
                  <a:lnTo>
                    <a:pt x="1112" y="370"/>
                  </a:lnTo>
                  <a:lnTo>
                    <a:pt x="1113" y="350"/>
                  </a:lnTo>
                  <a:lnTo>
                    <a:pt x="1113" y="349"/>
                  </a:lnTo>
                  <a:lnTo>
                    <a:pt x="1114" y="349"/>
                  </a:lnTo>
                  <a:lnTo>
                    <a:pt x="1115" y="350"/>
                  </a:lnTo>
                  <a:lnTo>
                    <a:pt x="1116" y="351"/>
                  </a:lnTo>
                  <a:lnTo>
                    <a:pt x="1116" y="353"/>
                  </a:lnTo>
                  <a:lnTo>
                    <a:pt x="1117" y="354"/>
                  </a:lnTo>
                  <a:lnTo>
                    <a:pt x="1118" y="356"/>
                  </a:lnTo>
                  <a:lnTo>
                    <a:pt x="1119" y="360"/>
                  </a:lnTo>
                  <a:lnTo>
                    <a:pt x="1119" y="374"/>
                  </a:lnTo>
                  <a:lnTo>
                    <a:pt x="1120" y="382"/>
                  </a:lnTo>
                  <a:lnTo>
                    <a:pt x="1121" y="384"/>
                  </a:lnTo>
                  <a:lnTo>
                    <a:pt x="1121" y="387"/>
                  </a:lnTo>
                  <a:lnTo>
                    <a:pt x="1122" y="389"/>
                  </a:lnTo>
                  <a:lnTo>
                    <a:pt x="1123" y="393"/>
                  </a:lnTo>
                  <a:lnTo>
                    <a:pt x="1124" y="396"/>
                  </a:lnTo>
                  <a:lnTo>
                    <a:pt x="1124" y="400"/>
                  </a:lnTo>
                  <a:lnTo>
                    <a:pt x="1125" y="403"/>
                  </a:lnTo>
                  <a:lnTo>
                    <a:pt x="1126" y="406"/>
                  </a:lnTo>
                  <a:lnTo>
                    <a:pt x="1127" y="408"/>
                  </a:lnTo>
                  <a:lnTo>
                    <a:pt x="1127" y="410"/>
                  </a:lnTo>
                  <a:lnTo>
                    <a:pt x="1128" y="412"/>
                  </a:lnTo>
                  <a:lnTo>
                    <a:pt x="1129" y="414"/>
                  </a:lnTo>
                  <a:lnTo>
                    <a:pt x="1129" y="416"/>
                  </a:lnTo>
                  <a:lnTo>
                    <a:pt x="1130" y="417"/>
                  </a:lnTo>
                  <a:lnTo>
                    <a:pt x="1131" y="419"/>
                  </a:lnTo>
                  <a:lnTo>
                    <a:pt x="1132" y="418"/>
                  </a:lnTo>
                  <a:lnTo>
                    <a:pt x="1132" y="418"/>
                  </a:lnTo>
                  <a:lnTo>
                    <a:pt x="1133" y="419"/>
                  </a:lnTo>
                  <a:lnTo>
                    <a:pt x="1134" y="420"/>
                  </a:lnTo>
                  <a:lnTo>
                    <a:pt x="1134" y="421"/>
                  </a:lnTo>
                  <a:lnTo>
                    <a:pt x="1135" y="422"/>
                  </a:lnTo>
                  <a:lnTo>
                    <a:pt x="1136" y="422"/>
                  </a:lnTo>
                  <a:lnTo>
                    <a:pt x="1137" y="423"/>
                  </a:lnTo>
                  <a:lnTo>
                    <a:pt x="1137" y="424"/>
                  </a:lnTo>
                  <a:lnTo>
                    <a:pt x="1138" y="425"/>
                  </a:lnTo>
                  <a:lnTo>
                    <a:pt x="1139" y="426"/>
                  </a:lnTo>
                  <a:lnTo>
                    <a:pt x="1140" y="428"/>
                  </a:lnTo>
                  <a:lnTo>
                    <a:pt x="1140" y="429"/>
                  </a:lnTo>
                  <a:lnTo>
                    <a:pt x="1141" y="430"/>
                  </a:lnTo>
                  <a:lnTo>
                    <a:pt x="1142" y="431"/>
                  </a:lnTo>
                  <a:lnTo>
                    <a:pt x="1142" y="432"/>
                  </a:lnTo>
                  <a:lnTo>
                    <a:pt x="1143" y="432"/>
                  </a:lnTo>
                  <a:lnTo>
                    <a:pt x="1144" y="433"/>
                  </a:lnTo>
                  <a:lnTo>
                    <a:pt x="1145" y="433"/>
                  </a:lnTo>
                  <a:lnTo>
                    <a:pt x="1145" y="433"/>
                  </a:lnTo>
                  <a:lnTo>
                    <a:pt x="1146" y="434"/>
                  </a:lnTo>
                  <a:lnTo>
                    <a:pt x="1147" y="435"/>
                  </a:lnTo>
                  <a:lnTo>
                    <a:pt x="1147" y="435"/>
                  </a:lnTo>
                  <a:lnTo>
                    <a:pt x="1148" y="435"/>
                  </a:lnTo>
                  <a:lnTo>
                    <a:pt x="1149" y="435"/>
                  </a:lnTo>
                  <a:lnTo>
                    <a:pt x="1150" y="436"/>
                  </a:lnTo>
                  <a:lnTo>
                    <a:pt x="1150" y="447"/>
                  </a:lnTo>
                  <a:lnTo>
                    <a:pt x="1151" y="449"/>
                  </a:lnTo>
                  <a:lnTo>
                    <a:pt x="1152" y="446"/>
                  </a:lnTo>
                  <a:lnTo>
                    <a:pt x="1153" y="443"/>
                  </a:lnTo>
                  <a:lnTo>
                    <a:pt x="1153" y="439"/>
                  </a:lnTo>
                  <a:lnTo>
                    <a:pt x="1154" y="440"/>
                  </a:lnTo>
                  <a:lnTo>
                    <a:pt x="1155" y="442"/>
                  </a:lnTo>
                  <a:lnTo>
                    <a:pt x="1155" y="445"/>
                  </a:lnTo>
                  <a:lnTo>
                    <a:pt x="1156" y="449"/>
                  </a:lnTo>
                  <a:lnTo>
                    <a:pt x="1157" y="453"/>
                  </a:lnTo>
                  <a:lnTo>
                    <a:pt x="1158" y="457"/>
                  </a:lnTo>
                  <a:lnTo>
                    <a:pt x="1158" y="461"/>
                  </a:lnTo>
                  <a:lnTo>
                    <a:pt x="1159" y="456"/>
                  </a:lnTo>
                  <a:lnTo>
                    <a:pt x="1160" y="455"/>
                  </a:lnTo>
                  <a:lnTo>
                    <a:pt x="1160" y="452"/>
                  </a:lnTo>
                  <a:lnTo>
                    <a:pt x="1161" y="462"/>
                  </a:lnTo>
                  <a:lnTo>
                    <a:pt x="1162" y="466"/>
                  </a:lnTo>
                  <a:lnTo>
                    <a:pt x="1163" y="465"/>
                  </a:lnTo>
                  <a:lnTo>
                    <a:pt x="1163" y="462"/>
                  </a:lnTo>
                  <a:lnTo>
                    <a:pt x="1164" y="460"/>
                  </a:lnTo>
                  <a:lnTo>
                    <a:pt x="1165" y="457"/>
                  </a:lnTo>
                  <a:lnTo>
                    <a:pt x="1166" y="455"/>
                  </a:lnTo>
                  <a:lnTo>
                    <a:pt x="1166" y="454"/>
                  </a:lnTo>
                  <a:lnTo>
                    <a:pt x="1167" y="452"/>
                  </a:lnTo>
                  <a:lnTo>
                    <a:pt x="1168" y="450"/>
                  </a:lnTo>
                  <a:lnTo>
                    <a:pt x="1168" y="449"/>
                  </a:lnTo>
                  <a:lnTo>
                    <a:pt x="1169" y="448"/>
                  </a:lnTo>
                  <a:lnTo>
                    <a:pt x="1170" y="447"/>
                  </a:lnTo>
                  <a:lnTo>
                    <a:pt x="1171" y="446"/>
                  </a:lnTo>
                  <a:lnTo>
                    <a:pt x="1171" y="446"/>
                  </a:lnTo>
                  <a:lnTo>
                    <a:pt x="1172" y="451"/>
                  </a:lnTo>
                  <a:lnTo>
                    <a:pt x="1173" y="452"/>
                  </a:lnTo>
                  <a:lnTo>
                    <a:pt x="1174" y="452"/>
                  </a:lnTo>
                  <a:lnTo>
                    <a:pt x="1174" y="451"/>
                  </a:lnTo>
                  <a:lnTo>
                    <a:pt x="1175" y="451"/>
                  </a:lnTo>
                  <a:lnTo>
                    <a:pt x="1176" y="449"/>
                  </a:lnTo>
                  <a:lnTo>
                    <a:pt x="1176" y="448"/>
                  </a:lnTo>
                  <a:lnTo>
                    <a:pt x="1177" y="448"/>
                  </a:lnTo>
                  <a:lnTo>
                    <a:pt x="1178" y="448"/>
                  </a:lnTo>
                  <a:lnTo>
                    <a:pt x="1179" y="447"/>
                  </a:lnTo>
                  <a:lnTo>
                    <a:pt x="1179" y="447"/>
                  </a:lnTo>
                  <a:lnTo>
                    <a:pt x="1180" y="447"/>
                  </a:lnTo>
                  <a:lnTo>
                    <a:pt x="1181" y="446"/>
                  </a:lnTo>
                  <a:lnTo>
                    <a:pt x="1181" y="447"/>
                  </a:lnTo>
                  <a:lnTo>
                    <a:pt x="1182" y="447"/>
                  </a:lnTo>
                  <a:lnTo>
                    <a:pt x="1183" y="447"/>
                  </a:lnTo>
                  <a:lnTo>
                    <a:pt x="1184" y="452"/>
                  </a:lnTo>
                  <a:lnTo>
                    <a:pt x="1184" y="454"/>
                  </a:lnTo>
                  <a:lnTo>
                    <a:pt x="1185" y="453"/>
                  </a:lnTo>
                  <a:lnTo>
                    <a:pt x="1186" y="453"/>
                  </a:lnTo>
                  <a:lnTo>
                    <a:pt x="1187" y="452"/>
                  </a:lnTo>
                  <a:lnTo>
                    <a:pt x="1187" y="452"/>
                  </a:lnTo>
                  <a:lnTo>
                    <a:pt x="1188" y="450"/>
                  </a:lnTo>
                  <a:lnTo>
                    <a:pt x="1189" y="449"/>
                  </a:lnTo>
                  <a:lnTo>
                    <a:pt x="1189" y="448"/>
                  </a:lnTo>
                  <a:lnTo>
                    <a:pt x="1190" y="448"/>
                  </a:lnTo>
                  <a:lnTo>
                    <a:pt x="1191" y="447"/>
                  </a:lnTo>
                  <a:lnTo>
                    <a:pt x="1192" y="447"/>
                  </a:lnTo>
                  <a:lnTo>
                    <a:pt x="1192" y="447"/>
                  </a:lnTo>
                  <a:lnTo>
                    <a:pt x="1193" y="447"/>
                  </a:lnTo>
                  <a:lnTo>
                    <a:pt x="1194" y="446"/>
                  </a:lnTo>
                  <a:lnTo>
                    <a:pt x="1194" y="446"/>
                  </a:lnTo>
                  <a:lnTo>
                    <a:pt x="1195" y="446"/>
                  </a:lnTo>
                  <a:lnTo>
                    <a:pt x="1196" y="445"/>
                  </a:lnTo>
                  <a:lnTo>
                    <a:pt x="1197" y="445"/>
                  </a:lnTo>
                  <a:lnTo>
                    <a:pt x="1197" y="444"/>
                  </a:lnTo>
                  <a:lnTo>
                    <a:pt x="1198" y="442"/>
                  </a:lnTo>
                  <a:lnTo>
                    <a:pt x="1199" y="439"/>
                  </a:lnTo>
                  <a:lnTo>
                    <a:pt x="1200" y="435"/>
                  </a:lnTo>
                  <a:lnTo>
                    <a:pt x="1200" y="431"/>
                  </a:lnTo>
                  <a:lnTo>
                    <a:pt x="1201" y="426"/>
                  </a:lnTo>
                  <a:lnTo>
                    <a:pt x="1202" y="422"/>
                  </a:lnTo>
                  <a:lnTo>
                    <a:pt x="1202" y="417"/>
                  </a:lnTo>
                  <a:lnTo>
                    <a:pt x="1203" y="413"/>
                  </a:lnTo>
                  <a:lnTo>
                    <a:pt x="1204" y="408"/>
                  </a:lnTo>
                  <a:lnTo>
                    <a:pt x="1205" y="403"/>
                  </a:lnTo>
                  <a:lnTo>
                    <a:pt x="1205" y="394"/>
                  </a:lnTo>
                  <a:lnTo>
                    <a:pt x="1206" y="388"/>
                  </a:lnTo>
                  <a:lnTo>
                    <a:pt x="1207" y="385"/>
                  </a:lnTo>
                  <a:lnTo>
                    <a:pt x="1207" y="381"/>
                  </a:lnTo>
                  <a:lnTo>
                    <a:pt x="1208" y="378"/>
                  </a:lnTo>
                  <a:lnTo>
                    <a:pt x="1209" y="375"/>
                  </a:lnTo>
                  <a:lnTo>
                    <a:pt x="1210" y="372"/>
                  </a:lnTo>
                  <a:lnTo>
                    <a:pt x="1210" y="366"/>
                  </a:lnTo>
                  <a:lnTo>
                    <a:pt x="1211" y="362"/>
                  </a:lnTo>
                  <a:lnTo>
                    <a:pt x="1212" y="360"/>
                  </a:lnTo>
                  <a:lnTo>
                    <a:pt x="1213" y="358"/>
                  </a:lnTo>
                  <a:lnTo>
                    <a:pt x="1213" y="357"/>
                  </a:lnTo>
                  <a:lnTo>
                    <a:pt x="1214" y="356"/>
                  </a:lnTo>
                  <a:lnTo>
                    <a:pt x="1215" y="355"/>
                  </a:lnTo>
                  <a:lnTo>
                    <a:pt x="1215" y="355"/>
                  </a:lnTo>
                  <a:lnTo>
                    <a:pt x="1216" y="355"/>
                  </a:lnTo>
                  <a:lnTo>
                    <a:pt x="1217" y="356"/>
                  </a:lnTo>
                  <a:lnTo>
                    <a:pt x="1218" y="357"/>
                  </a:lnTo>
                  <a:lnTo>
                    <a:pt x="1218" y="359"/>
                  </a:lnTo>
                  <a:lnTo>
                    <a:pt x="1219" y="361"/>
                  </a:lnTo>
                  <a:lnTo>
                    <a:pt x="1220" y="363"/>
                  </a:lnTo>
                  <a:lnTo>
                    <a:pt x="1220" y="371"/>
                  </a:lnTo>
                  <a:lnTo>
                    <a:pt x="1221" y="383"/>
                  </a:lnTo>
                  <a:lnTo>
                    <a:pt x="1222" y="386"/>
                  </a:lnTo>
                  <a:lnTo>
                    <a:pt x="1223" y="388"/>
                  </a:lnTo>
                  <a:lnTo>
                    <a:pt x="1223" y="387"/>
                  </a:lnTo>
                  <a:lnTo>
                    <a:pt x="1224" y="385"/>
                  </a:lnTo>
                  <a:lnTo>
                    <a:pt x="1225" y="389"/>
                  </a:lnTo>
                  <a:lnTo>
                    <a:pt x="1226" y="388"/>
                  </a:lnTo>
                  <a:lnTo>
                    <a:pt x="1226" y="387"/>
                  </a:lnTo>
                  <a:lnTo>
                    <a:pt x="1227" y="385"/>
                  </a:lnTo>
                  <a:lnTo>
                    <a:pt x="1228" y="384"/>
                  </a:lnTo>
                  <a:lnTo>
                    <a:pt x="1228" y="384"/>
                  </a:lnTo>
                  <a:lnTo>
                    <a:pt x="1229" y="382"/>
                  </a:lnTo>
                  <a:lnTo>
                    <a:pt x="1230" y="378"/>
                  </a:lnTo>
                  <a:lnTo>
                    <a:pt x="1231" y="371"/>
                  </a:lnTo>
                  <a:lnTo>
                    <a:pt x="1231" y="381"/>
                  </a:lnTo>
                  <a:lnTo>
                    <a:pt x="1232" y="386"/>
                  </a:lnTo>
                  <a:lnTo>
                    <a:pt x="1233" y="389"/>
                  </a:lnTo>
                  <a:lnTo>
                    <a:pt x="1234" y="391"/>
                  </a:lnTo>
                  <a:lnTo>
                    <a:pt x="1234" y="393"/>
                  </a:lnTo>
                  <a:lnTo>
                    <a:pt x="1235" y="396"/>
                  </a:lnTo>
                  <a:lnTo>
                    <a:pt x="1236" y="397"/>
                  </a:lnTo>
                  <a:lnTo>
                    <a:pt x="1236" y="400"/>
                  </a:lnTo>
                  <a:lnTo>
                    <a:pt x="1237" y="403"/>
                  </a:lnTo>
                  <a:lnTo>
                    <a:pt x="1238" y="405"/>
                  </a:lnTo>
                  <a:lnTo>
                    <a:pt x="1239" y="413"/>
                  </a:lnTo>
                  <a:lnTo>
                    <a:pt x="1239" y="417"/>
                  </a:lnTo>
                  <a:lnTo>
                    <a:pt x="1240" y="419"/>
                  </a:lnTo>
                  <a:lnTo>
                    <a:pt x="1241" y="420"/>
                  </a:lnTo>
                  <a:lnTo>
                    <a:pt x="1241" y="420"/>
                  </a:lnTo>
                  <a:lnTo>
                    <a:pt x="1242" y="420"/>
                  </a:lnTo>
                  <a:lnTo>
                    <a:pt x="1243" y="421"/>
                  </a:lnTo>
                  <a:lnTo>
                    <a:pt x="1244" y="422"/>
                  </a:lnTo>
                  <a:lnTo>
                    <a:pt x="1244" y="423"/>
                  </a:lnTo>
                  <a:lnTo>
                    <a:pt x="1245" y="429"/>
                  </a:lnTo>
                  <a:lnTo>
                    <a:pt x="1246" y="432"/>
                  </a:lnTo>
                  <a:lnTo>
                    <a:pt x="1247" y="430"/>
                  </a:lnTo>
                  <a:lnTo>
                    <a:pt x="1247" y="429"/>
                  </a:lnTo>
                  <a:lnTo>
                    <a:pt x="1248" y="428"/>
                  </a:lnTo>
                  <a:lnTo>
                    <a:pt x="1249" y="428"/>
                  </a:lnTo>
                  <a:lnTo>
                    <a:pt x="1249" y="428"/>
                  </a:lnTo>
                  <a:lnTo>
                    <a:pt x="1250" y="429"/>
                  </a:lnTo>
                  <a:lnTo>
                    <a:pt x="1251" y="429"/>
                  </a:lnTo>
                  <a:lnTo>
                    <a:pt x="1252" y="430"/>
                  </a:lnTo>
                  <a:lnTo>
                    <a:pt x="1252" y="430"/>
                  </a:lnTo>
                  <a:lnTo>
                    <a:pt x="1253" y="430"/>
                  </a:lnTo>
                  <a:lnTo>
                    <a:pt x="1254" y="428"/>
                  </a:lnTo>
                  <a:lnTo>
                    <a:pt x="1254" y="428"/>
                  </a:lnTo>
                  <a:lnTo>
                    <a:pt x="1255" y="428"/>
                  </a:lnTo>
                  <a:lnTo>
                    <a:pt x="1256" y="429"/>
                  </a:lnTo>
                  <a:lnTo>
                    <a:pt x="1257" y="430"/>
                  </a:lnTo>
                  <a:lnTo>
                    <a:pt x="1257" y="431"/>
                  </a:lnTo>
                  <a:lnTo>
                    <a:pt x="1258" y="432"/>
                  </a:lnTo>
                  <a:lnTo>
                    <a:pt x="1259" y="433"/>
                  </a:lnTo>
                  <a:lnTo>
                    <a:pt x="1260" y="434"/>
                  </a:lnTo>
                  <a:lnTo>
                    <a:pt x="1260" y="430"/>
                  </a:lnTo>
                  <a:lnTo>
                    <a:pt x="1261" y="430"/>
                  </a:lnTo>
                  <a:lnTo>
                    <a:pt x="1262" y="430"/>
                  </a:lnTo>
                  <a:lnTo>
                    <a:pt x="1262" y="431"/>
                  </a:lnTo>
                  <a:lnTo>
                    <a:pt x="1263" y="432"/>
                  </a:lnTo>
                  <a:lnTo>
                    <a:pt x="1264" y="434"/>
                  </a:lnTo>
                  <a:lnTo>
                    <a:pt x="1265" y="435"/>
                  </a:lnTo>
                  <a:lnTo>
                    <a:pt x="1265" y="436"/>
                  </a:lnTo>
                  <a:lnTo>
                    <a:pt x="1266" y="437"/>
                  </a:lnTo>
                  <a:lnTo>
                    <a:pt x="1267" y="437"/>
                  </a:lnTo>
                  <a:lnTo>
                    <a:pt x="1267" y="438"/>
                  </a:lnTo>
                  <a:lnTo>
                    <a:pt x="1268" y="438"/>
                  </a:lnTo>
                  <a:lnTo>
                    <a:pt x="1269" y="438"/>
                  </a:lnTo>
                  <a:lnTo>
                    <a:pt x="1270" y="438"/>
                  </a:lnTo>
                  <a:lnTo>
                    <a:pt x="1270" y="438"/>
                  </a:lnTo>
                  <a:lnTo>
                    <a:pt x="1271" y="439"/>
                  </a:lnTo>
                  <a:lnTo>
                    <a:pt x="1272" y="439"/>
                  </a:lnTo>
                  <a:lnTo>
                    <a:pt x="1273" y="440"/>
                  </a:lnTo>
                  <a:lnTo>
                    <a:pt x="1273" y="440"/>
                  </a:lnTo>
                  <a:lnTo>
                    <a:pt x="1274" y="440"/>
                  </a:lnTo>
                  <a:lnTo>
                    <a:pt x="1275" y="441"/>
                  </a:lnTo>
                  <a:lnTo>
                    <a:pt x="1275" y="441"/>
                  </a:lnTo>
                  <a:lnTo>
                    <a:pt x="1276" y="442"/>
                  </a:lnTo>
                  <a:lnTo>
                    <a:pt x="1277" y="443"/>
                  </a:lnTo>
                  <a:lnTo>
                    <a:pt x="1278" y="441"/>
                  </a:lnTo>
                  <a:lnTo>
                    <a:pt x="1278" y="441"/>
                  </a:lnTo>
                  <a:lnTo>
                    <a:pt x="1279" y="441"/>
                  </a:lnTo>
                  <a:lnTo>
                    <a:pt x="1280" y="441"/>
                  </a:lnTo>
                  <a:lnTo>
                    <a:pt x="1281" y="442"/>
                  </a:lnTo>
                  <a:lnTo>
                    <a:pt x="1281" y="442"/>
                  </a:lnTo>
                  <a:lnTo>
                    <a:pt x="1282" y="442"/>
                  </a:lnTo>
                  <a:lnTo>
                    <a:pt x="1283" y="442"/>
                  </a:lnTo>
                  <a:lnTo>
                    <a:pt x="1283" y="442"/>
                  </a:lnTo>
                  <a:lnTo>
                    <a:pt x="1284" y="444"/>
                  </a:lnTo>
                  <a:lnTo>
                    <a:pt x="1285" y="446"/>
                  </a:lnTo>
                  <a:lnTo>
                    <a:pt x="1286" y="447"/>
                  </a:lnTo>
                  <a:lnTo>
                    <a:pt x="1286" y="448"/>
                  </a:lnTo>
                  <a:lnTo>
                    <a:pt x="1287" y="447"/>
                  </a:lnTo>
                  <a:lnTo>
                    <a:pt x="1288" y="447"/>
                  </a:lnTo>
                  <a:lnTo>
                    <a:pt x="1288" y="447"/>
                  </a:lnTo>
                  <a:lnTo>
                    <a:pt x="1289" y="446"/>
                  </a:lnTo>
                  <a:lnTo>
                    <a:pt x="1290" y="446"/>
                  </a:lnTo>
                  <a:lnTo>
                    <a:pt x="1291" y="446"/>
                  </a:lnTo>
                  <a:lnTo>
                    <a:pt x="1291" y="447"/>
                  </a:lnTo>
                  <a:lnTo>
                    <a:pt x="1292" y="448"/>
                  </a:lnTo>
                  <a:lnTo>
                    <a:pt x="1293" y="449"/>
                  </a:lnTo>
                  <a:lnTo>
                    <a:pt x="1294" y="448"/>
                  </a:lnTo>
                  <a:lnTo>
                    <a:pt x="1294" y="448"/>
                  </a:lnTo>
                  <a:lnTo>
                    <a:pt x="1295" y="448"/>
                  </a:lnTo>
                  <a:lnTo>
                    <a:pt x="1296" y="446"/>
                  </a:lnTo>
                  <a:lnTo>
                    <a:pt x="1296" y="444"/>
                  </a:lnTo>
                  <a:lnTo>
                    <a:pt x="1297" y="440"/>
                  </a:lnTo>
                  <a:lnTo>
                    <a:pt x="1298" y="442"/>
                  </a:lnTo>
                  <a:lnTo>
                    <a:pt x="1299" y="440"/>
                  </a:lnTo>
                  <a:lnTo>
                    <a:pt x="1299" y="435"/>
                  </a:lnTo>
                  <a:lnTo>
                    <a:pt x="1300" y="429"/>
                  </a:lnTo>
                  <a:lnTo>
                    <a:pt x="1301" y="423"/>
                  </a:lnTo>
                  <a:lnTo>
                    <a:pt x="1301" y="429"/>
                  </a:lnTo>
                  <a:lnTo>
                    <a:pt x="1302" y="425"/>
                  </a:lnTo>
                  <a:lnTo>
                    <a:pt x="1303" y="419"/>
                  </a:lnTo>
                  <a:lnTo>
                    <a:pt x="1304" y="411"/>
                  </a:lnTo>
                  <a:lnTo>
                    <a:pt x="1304" y="401"/>
                  </a:lnTo>
                  <a:lnTo>
                    <a:pt x="1305" y="389"/>
                  </a:lnTo>
                  <a:lnTo>
                    <a:pt x="1306" y="377"/>
                  </a:lnTo>
                  <a:lnTo>
                    <a:pt x="1307" y="367"/>
                  </a:lnTo>
                  <a:lnTo>
                    <a:pt x="1307" y="358"/>
                  </a:lnTo>
                  <a:lnTo>
                    <a:pt x="1308" y="351"/>
                  </a:lnTo>
                  <a:lnTo>
                    <a:pt x="1309" y="347"/>
                  </a:lnTo>
                  <a:lnTo>
                    <a:pt x="1309" y="345"/>
                  </a:lnTo>
                  <a:lnTo>
                    <a:pt x="1310" y="354"/>
                  </a:lnTo>
                  <a:lnTo>
                    <a:pt x="1311" y="355"/>
                  </a:lnTo>
                  <a:lnTo>
                    <a:pt x="1312" y="353"/>
                  </a:lnTo>
                  <a:lnTo>
                    <a:pt x="1312" y="351"/>
                  </a:lnTo>
                  <a:lnTo>
                    <a:pt x="1313" y="349"/>
                  </a:lnTo>
                  <a:lnTo>
                    <a:pt x="1314" y="348"/>
                  </a:lnTo>
                  <a:lnTo>
                    <a:pt x="1314" y="349"/>
                  </a:lnTo>
                  <a:lnTo>
                    <a:pt x="1315" y="351"/>
                  </a:lnTo>
                  <a:lnTo>
                    <a:pt x="1316" y="354"/>
                  </a:lnTo>
                  <a:lnTo>
                    <a:pt x="1317" y="358"/>
                  </a:lnTo>
                  <a:lnTo>
                    <a:pt x="1317" y="365"/>
                  </a:lnTo>
                  <a:lnTo>
                    <a:pt x="1318" y="370"/>
                  </a:lnTo>
                  <a:lnTo>
                    <a:pt x="1319" y="374"/>
                  </a:lnTo>
                  <a:lnTo>
                    <a:pt x="1320" y="376"/>
                  </a:lnTo>
                  <a:lnTo>
                    <a:pt x="1320" y="378"/>
                  </a:lnTo>
                  <a:lnTo>
                    <a:pt x="1321" y="377"/>
                  </a:lnTo>
                  <a:lnTo>
                    <a:pt x="1322" y="377"/>
                  </a:lnTo>
                  <a:lnTo>
                    <a:pt x="1322" y="378"/>
                  </a:lnTo>
                  <a:lnTo>
                    <a:pt x="1323" y="380"/>
                  </a:lnTo>
                  <a:lnTo>
                    <a:pt x="1324" y="383"/>
                  </a:lnTo>
                  <a:lnTo>
                    <a:pt x="1325" y="386"/>
                  </a:lnTo>
                  <a:lnTo>
                    <a:pt x="1325" y="389"/>
                  </a:lnTo>
                  <a:lnTo>
                    <a:pt x="1326" y="392"/>
                  </a:lnTo>
                  <a:lnTo>
                    <a:pt x="1327" y="395"/>
                  </a:lnTo>
                  <a:lnTo>
                    <a:pt x="1328" y="397"/>
                  </a:lnTo>
                  <a:lnTo>
                    <a:pt x="1328" y="400"/>
                  </a:lnTo>
                  <a:lnTo>
                    <a:pt x="1329" y="402"/>
                  </a:lnTo>
                  <a:lnTo>
                    <a:pt x="1330" y="404"/>
                  </a:lnTo>
                  <a:lnTo>
                    <a:pt x="1330" y="406"/>
                  </a:lnTo>
                  <a:lnTo>
                    <a:pt x="1331" y="407"/>
                  </a:lnTo>
                  <a:lnTo>
                    <a:pt x="1332" y="409"/>
                  </a:lnTo>
                  <a:lnTo>
                    <a:pt x="1333" y="410"/>
                  </a:lnTo>
                  <a:lnTo>
                    <a:pt x="1333" y="410"/>
                  </a:lnTo>
                  <a:lnTo>
                    <a:pt x="1334" y="411"/>
                  </a:lnTo>
                  <a:lnTo>
                    <a:pt x="1335" y="413"/>
                  </a:lnTo>
                  <a:lnTo>
                    <a:pt x="1335" y="415"/>
                  </a:lnTo>
                  <a:lnTo>
                    <a:pt x="1336" y="417"/>
                  </a:lnTo>
                  <a:lnTo>
                    <a:pt x="1337" y="419"/>
                  </a:lnTo>
                  <a:lnTo>
                    <a:pt x="1338" y="418"/>
                  </a:lnTo>
                  <a:lnTo>
                    <a:pt x="1338" y="418"/>
                  </a:lnTo>
                  <a:lnTo>
                    <a:pt x="1339" y="420"/>
                  </a:lnTo>
                  <a:lnTo>
                    <a:pt x="1340" y="421"/>
                  </a:lnTo>
                  <a:lnTo>
                    <a:pt x="1341" y="421"/>
                  </a:lnTo>
                  <a:lnTo>
                    <a:pt x="1341" y="422"/>
                  </a:lnTo>
                  <a:lnTo>
                    <a:pt x="1342" y="422"/>
                  </a:lnTo>
                  <a:lnTo>
                    <a:pt x="1343" y="423"/>
                  </a:lnTo>
                  <a:lnTo>
                    <a:pt x="1343" y="424"/>
                  </a:lnTo>
                  <a:lnTo>
                    <a:pt x="1344" y="425"/>
                  </a:lnTo>
                  <a:lnTo>
                    <a:pt x="1345" y="426"/>
                  </a:lnTo>
                  <a:lnTo>
                    <a:pt x="1346" y="427"/>
                  </a:lnTo>
                  <a:lnTo>
                    <a:pt x="1346" y="428"/>
                  </a:lnTo>
                  <a:lnTo>
                    <a:pt x="1347" y="428"/>
                  </a:lnTo>
                  <a:lnTo>
                    <a:pt x="1348" y="429"/>
                  </a:lnTo>
                  <a:lnTo>
                    <a:pt x="1348" y="429"/>
                  </a:lnTo>
                  <a:lnTo>
                    <a:pt x="1349" y="430"/>
                  </a:lnTo>
                  <a:lnTo>
                    <a:pt x="1350" y="431"/>
                  </a:lnTo>
                  <a:lnTo>
                    <a:pt x="1351" y="432"/>
                  </a:lnTo>
                  <a:lnTo>
                    <a:pt x="1351" y="432"/>
                  </a:lnTo>
                  <a:lnTo>
                    <a:pt x="1352" y="433"/>
                  </a:lnTo>
                  <a:lnTo>
                    <a:pt x="1353" y="433"/>
                  </a:lnTo>
                  <a:lnTo>
                    <a:pt x="1354" y="434"/>
                  </a:lnTo>
                  <a:lnTo>
                    <a:pt x="1354" y="439"/>
                  </a:lnTo>
                  <a:lnTo>
                    <a:pt x="1355" y="441"/>
                  </a:lnTo>
                  <a:lnTo>
                    <a:pt x="1356" y="441"/>
                  </a:lnTo>
                  <a:lnTo>
                    <a:pt x="1356" y="441"/>
                  </a:lnTo>
                  <a:lnTo>
                    <a:pt x="1357" y="441"/>
                  </a:lnTo>
                  <a:lnTo>
                    <a:pt x="1358" y="440"/>
                  </a:lnTo>
                  <a:lnTo>
                    <a:pt x="1359" y="440"/>
                  </a:lnTo>
                  <a:lnTo>
                    <a:pt x="1359" y="439"/>
                  </a:lnTo>
                  <a:lnTo>
                    <a:pt x="1360" y="439"/>
                  </a:lnTo>
                  <a:lnTo>
                    <a:pt x="1361" y="439"/>
                  </a:lnTo>
                  <a:lnTo>
                    <a:pt x="1361" y="439"/>
                  </a:lnTo>
                  <a:lnTo>
                    <a:pt x="1362" y="438"/>
                  </a:lnTo>
                  <a:lnTo>
                    <a:pt x="1363" y="438"/>
                  </a:lnTo>
                  <a:lnTo>
                    <a:pt x="1364" y="438"/>
                  </a:lnTo>
                  <a:lnTo>
                    <a:pt x="1364" y="438"/>
                  </a:lnTo>
                  <a:lnTo>
                    <a:pt x="1365" y="438"/>
                  </a:lnTo>
                  <a:lnTo>
                    <a:pt x="1366" y="438"/>
                  </a:lnTo>
                  <a:lnTo>
                    <a:pt x="1367" y="438"/>
                  </a:lnTo>
                  <a:lnTo>
                    <a:pt x="1367" y="439"/>
                  </a:lnTo>
                  <a:lnTo>
                    <a:pt x="1368" y="439"/>
                  </a:lnTo>
                  <a:lnTo>
                    <a:pt x="1369" y="439"/>
                  </a:lnTo>
                  <a:lnTo>
                    <a:pt x="1369" y="440"/>
                  </a:lnTo>
                  <a:lnTo>
                    <a:pt x="1370" y="451"/>
                  </a:lnTo>
                  <a:lnTo>
                    <a:pt x="1371" y="453"/>
                  </a:lnTo>
                  <a:lnTo>
                    <a:pt x="1372" y="456"/>
                  </a:lnTo>
                  <a:lnTo>
                    <a:pt x="1372" y="454"/>
                  </a:lnTo>
                  <a:lnTo>
                    <a:pt x="1373" y="450"/>
                  </a:lnTo>
                  <a:lnTo>
                    <a:pt x="1374" y="445"/>
                  </a:lnTo>
                  <a:lnTo>
                    <a:pt x="1375" y="439"/>
                  </a:lnTo>
                  <a:lnTo>
                    <a:pt x="1375" y="433"/>
                  </a:lnTo>
                  <a:lnTo>
                    <a:pt x="1376" y="426"/>
                  </a:lnTo>
                  <a:lnTo>
                    <a:pt x="1377" y="424"/>
                  </a:lnTo>
                  <a:lnTo>
                    <a:pt x="1377" y="421"/>
                  </a:lnTo>
                  <a:lnTo>
                    <a:pt x="1378" y="420"/>
                  </a:lnTo>
                  <a:lnTo>
                    <a:pt x="1379" y="422"/>
                  </a:lnTo>
                  <a:lnTo>
                    <a:pt x="1380" y="434"/>
                  </a:lnTo>
                  <a:lnTo>
                    <a:pt x="1380" y="440"/>
                  </a:lnTo>
                  <a:lnTo>
                    <a:pt x="1381" y="440"/>
                  </a:lnTo>
                  <a:lnTo>
                    <a:pt x="1382" y="439"/>
                  </a:lnTo>
                  <a:lnTo>
                    <a:pt x="1382" y="438"/>
                  </a:lnTo>
                  <a:lnTo>
                    <a:pt x="1383" y="438"/>
                  </a:lnTo>
                  <a:lnTo>
                    <a:pt x="1384" y="438"/>
                  </a:lnTo>
                  <a:lnTo>
                    <a:pt x="1385" y="439"/>
                  </a:lnTo>
                  <a:lnTo>
                    <a:pt x="1385" y="441"/>
                  </a:lnTo>
                  <a:lnTo>
                    <a:pt x="1386" y="442"/>
                  </a:lnTo>
                  <a:lnTo>
                    <a:pt x="1387" y="443"/>
                  </a:lnTo>
                  <a:lnTo>
                    <a:pt x="1388" y="444"/>
                  </a:lnTo>
                  <a:lnTo>
                    <a:pt x="1388" y="445"/>
                  </a:lnTo>
                  <a:lnTo>
                    <a:pt x="1389" y="445"/>
                  </a:lnTo>
                  <a:lnTo>
                    <a:pt x="1390" y="445"/>
                  </a:lnTo>
                  <a:lnTo>
                    <a:pt x="1390" y="446"/>
                  </a:lnTo>
                  <a:lnTo>
                    <a:pt x="1391" y="446"/>
                  </a:lnTo>
                  <a:lnTo>
                    <a:pt x="1392" y="447"/>
                  </a:lnTo>
                  <a:lnTo>
                    <a:pt x="1393" y="447"/>
                  </a:lnTo>
                  <a:lnTo>
                    <a:pt x="1393" y="449"/>
                  </a:lnTo>
                  <a:lnTo>
                    <a:pt x="1394" y="449"/>
                  </a:lnTo>
                  <a:lnTo>
                    <a:pt x="1395" y="449"/>
                  </a:lnTo>
                  <a:lnTo>
                    <a:pt x="1395" y="449"/>
                  </a:lnTo>
                  <a:lnTo>
                    <a:pt x="1396" y="449"/>
                  </a:lnTo>
                  <a:lnTo>
                    <a:pt x="1397" y="449"/>
                  </a:lnTo>
                  <a:lnTo>
                    <a:pt x="1398" y="448"/>
                  </a:lnTo>
                  <a:lnTo>
                    <a:pt x="1398" y="447"/>
                  </a:lnTo>
                  <a:lnTo>
                    <a:pt x="1399" y="447"/>
                  </a:lnTo>
                  <a:lnTo>
                    <a:pt x="1400" y="450"/>
                  </a:lnTo>
                  <a:lnTo>
                    <a:pt x="1401" y="452"/>
                  </a:lnTo>
                  <a:lnTo>
                    <a:pt x="1401" y="453"/>
                  </a:lnTo>
                  <a:lnTo>
                    <a:pt x="1402" y="453"/>
                  </a:lnTo>
                  <a:lnTo>
                    <a:pt x="1403" y="452"/>
                  </a:lnTo>
                  <a:lnTo>
                    <a:pt x="1403" y="452"/>
                  </a:lnTo>
                  <a:lnTo>
                    <a:pt x="1404" y="451"/>
                  </a:lnTo>
                  <a:lnTo>
                    <a:pt x="1405" y="451"/>
                  </a:lnTo>
                  <a:lnTo>
                    <a:pt x="1406" y="450"/>
                  </a:lnTo>
                  <a:lnTo>
                    <a:pt x="1406" y="450"/>
                  </a:lnTo>
                  <a:lnTo>
                    <a:pt x="1407" y="450"/>
                  </a:lnTo>
                  <a:lnTo>
                    <a:pt x="1408" y="449"/>
                  </a:lnTo>
                  <a:lnTo>
                    <a:pt x="1408" y="449"/>
                  </a:lnTo>
                  <a:lnTo>
                    <a:pt x="1409" y="449"/>
                  </a:lnTo>
                  <a:lnTo>
                    <a:pt x="1410" y="449"/>
                  </a:lnTo>
                  <a:lnTo>
                    <a:pt x="1411" y="449"/>
                  </a:lnTo>
                  <a:lnTo>
                    <a:pt x="1411" y="450"/>
                  </a:lnTo>
                  <a:lnTo>
                    <a:pt x="1412" y="450"/>
                  </a:lnTo>
                  <a:lnTo>
                    <a:pt x="1413" y="450"/>
                  </a:lnTo>
                  <a:lnTo>
                    <a:pt x="1414" y="451"/>
                  </a:lnTo>
                  <a:lnTo>
                    <a:pt x="1414" y="451"/>
                  </a:lnTo>
                  <a:lnTo>
                    <a:pt x="1415" y="450"/>
                  </a:lnTo>
                  <a:lnTo>
                    <a:pt x="1416" y="450"/>
                  </a:lnTo>
                  <a:lnTo>
                    <a:pt x="1416" y="450"/>
                  </a:lnTo>
                  <a:lnTo>
                    <a:pt x="1417" y="450"/>
                  </a:lnTo>
                  <a:lnTo>
                    <a:pt x="1418" y="450"/>
                  </a:lnTo>
                  <a:lnTo>
                    <a:pt x="1419" y="451"/>
                  </a:lnTo>
                  <a:lnTo>
                    <a:pt x="1419" y="451"/>
                  </a:lnTo>
                  <a:lnTo>
                    <a:pt x="1420" y="457"/>
                  </a:lnTo>
                  <a:lnTo>
                    <a:pt x="1421" y="459"/>
                  </a:lnTo>
                  <a:lnTo>
                    <a:pt x="1422" y="457"/>
                  </a:lnTo>
                  <a:lnTo>
                    <a:pt x="1422" y="453"/>
                  </a:lnTo>
                  <a:lnTo>
                    <a:pt x="1423" y="449"/>
                  </a:lnTo>
                  <a:lnTo>
                    <a:pt x="1424" y="443"/>
                  </a:lnTo>
                  <a:lnTo>
                    <a:pt x="1424" y="438"/>
                  </a:lnTo>
                  <a:lnTo>
                    <a:pt x="1425" y="434"/>
                  </a:lnTo>
                  <a:lnTo>
                    <a:pt x="1426" y="428"/>
                  </a:lnTo>
                  <a:lnTo>
                    <a:pt x="1427" y="421"/>
                  </a:lnTo>
                  <a:lnTo>
                    <a:pt x="1427" y="414"/>
                  </a:lnTo>
                  <a:lnTo>
                    <a:pt x="1428" y="408"/>
                  </a:lnTo>
                  <a:lnTo>
                    <a:pt x="1429" y="414"/>
                  </a:lnTo>
                  <a:lnTo>
                    <a:pt x="1429" y="410"/>
                  </a:lnTo>
                  <a:lnTo>
                    <a:pt x="1430" y="402"/>
                  </a:lnTo>
                  <a:lnTo>
                    <a:pt x="1431" y="395"/>
                  </a:lnTo>
                  <a:lnTo>
                    <a:pt x="1432" y="392"/>
                  </a:lnTo>
                  <a:lnTo>
                    <a:pt x="1432" y="391"/>
                  </a:lnTo>
                  <a:lnTo>
                    <a:pt x="1433" y="385"/>
                  </a:lnTo>
                  <a:lnTo>
                    <a:pt x="1434" y="384"/>
                  </a:lnTo>
                  <a:lnTo>
                    <a:pt x="1435" y="384"/>
                  </a:lnTo>
                  <a:lnTo>
                    <a:pt x="1435" y="380"/>
                  </a:lnTo>
                  <a:lnTo>
                    <a:pt x="1436" y="381"/>
                  </a:lnTo>
                  <a:lnTo>
                    <a:pt x="1437" y="382"/>
                  </a:lnTo>
                  <a:lnTo>
                    <a:pt x="1437" y="381"/>
                  </a:lnTo>
                  <a:lnTo>
                    <a:pt x="1438" y="381"/>
                  </a:lnTo>
                  <a:lnTo>
                    <a:pt x="1439" y="382"/>
                  </a:lnTo>
                  <a:lnTo>
                    <a:pt x="1440" y="391"/>
                  </a:lnTo>
                  <a:lnTo>
                    <a:pt x="1440" y="393"/>
                  </a:lnTo>
                  <a:lnTo>
                    <a:pt x="1441" y="389"/>
                  </a:lnTo>
                  <a:lnTo>
                    <a:pt x="1442" y="385"/>
                  </a:lnTo>
                  <a:lnTo>
                    <a:pt x="1442" y="382"/>
                  </a:lnTo>
                  <a:lnTo>
                    <a:pt x="1443" y="381"/>
                  </a:lnTo>
                  <a:lnTo>
                    <a:pt x="1444" y="378"/>
                  </a:lnTo>
                  <a:lnTo>
                    <a:pt x="1445" y="377"/>
                  </a:lnTo>
                  <a:lnTo>
                    <a:pt x="1445" y="377"/>
                  </a:lnTo>
                  <a:lnTo>
                    <a:pt x="1446" y="378"/>
                  </a:lnTo>
                  <a:lnTo>
                    <a:pt x="1447" y="380"/>
                  </a:lnTo>
                  <a:lnTo>
                    <a:pt x="1448" y="382"/>
                  </a:lnTo>
                  <a:lnTo>
                    <a:pt x="1448" y="384"/>
                  </a:lnTo>
                  <a:lnTo>
                    <a:pt x="1449" y="381"/>
                  </a:lnTo>
                  <a:lnTo>
                    <a:pt x="1450" y="381"/>
                  </a:lnTo>
                  <a:lnTo>
                    <a:pt x="1450" y="384"/>
                  </a:lnTo>
                  <a:lnTo>
                    <a:pt x="1451" y="387"/>
                  </a:lnTo>
                  <a:lnTo>
                    <a:pt x="1452" y="390"/>
                  </a:lnTo>
                  <a:lnTo>
                    <a:pt x="1453" y="392"/>
                  </a:lnTo>
                  <a:lnTo>
                    <a:pt x="1453" y="399"/>
                  </a:lnTo>
                  <a:lnTo>
                    <a:pt x="1454" y="403"/>
                  </a:lnTo>
                  <a:lnTo>
                    <a:pt x="1455" y="405"/>
                  </a:lnTo>
                  <a:lnTo>
                    <a:pt x="1455" y="406"/>
                  </a:lnTo>
                  <a:lnTo>
                    <a:pt x="1456" y="408"/>
                  </a:lnTo>
                  <a:lnTo>
                    <a:pt x="1457" y="409"/>
                  </a:lnTo>
                  <a:lnTo>
                    <a:pt x="1458" y="410"/>
                  </a:lnTo>
                  <a:lnTo>
                    <a:pt x="1458" y="410"/>
                  </a:lnTo>
                  <a:lnTo>
                    <a:pt x="1459" y="411"/>
                  </a:lnTo>
                  <a:lnTo>
                    <a:pt x="1460" y="413"/>
                  </a:lnTo>
                  <a:lnTo>
                    <a:pt x="1461" y="413"/>
                  </a:lnTo>
                  <a:lnTo>
                    <a:pt x="1461" y="414"/>
                  </a:lnTo>
                  <a:lnTo>
                    <a:pt x="1462" y="415"/>
                  </a:lnTo>
                  <a:lnTo>
                    <a:pt x="1463" y="417"/>
                  </a:lnTo>
                  <a:lnTo>
                    <a:pt x="1463" y="418"/>
                  </a:lnTo>
                  <a:lnTo>
                    <a:pt x="1464" y="418"/>
                  </a:lnTo>
                  <a:lnTo>
                    <a:pt x="1465" y="418"/>
                  </a:lnTo>
                  <a:lnTo>
                    <a:pt x="1466" y="418"/>
                  </a:lnTo>
                  <a:lnTo>
                    <a:pt x="1466" y="419"/>
                  </a:lnTo>
                  <a:lnTo>
                    <a:pt x="1467" y="419"/>
                  </a:lnTo>
                  <a:lnTo>
                    <a:pt x="1468" y="420"/>
                  </a:lnTo>
                  <a:lnTo>
                    <a:pt x="1468" y="421"/>
                  </a:lnTo>
                  <a:lnTo>
                    <a:pt x="1469" y="422"/>
                  </a:lnTo>
                  <a:lnTo>
                    <a:pt x="1470" y="424"/>
                  </a:lnTo>
                  <a:lnTo>
                    <a:pt x="1471" y="425"/>
                  </a:lnTo>
                  <a:lnTo>
                    <a:pt x="1471" y="426"/>
                  </a:lnTo>
                  <a:lnTo>
                    <a:pt x="1472" y="427"/>
                  </a:lnTo>
                  <a:lnTo>
                    <a:pt x="1473" y="428"/>
                  </a:lnTo>
                  <a:lnTo>
                    <a:pt x="1474" y="428"/>
                  </a:lnTo>
                  <a:lnTo>
                    <a:pt x="1474" y="433"/>
                  </a:lnTo>
                  <a:lnTo>
                    <a:pt x="1475" y="434"/>
                  </a:lnTo>
                  <a:lnTo>
                    <a:pt x="1476" y="435"/>
                  </a:lnTo>
                  <a:lnTo>
                    <a:pt x="1476" y="435"/>
                  </a:lnTo>
                  <a:lnTo>
                    <a:pt x="1477" y="435"/>
                  </a:lnTo>
                  <a:lnTo>
                    <a:pt x="1478" y="435"/>
                  </a:lnTo>
                  <a:lnTo>
                    <a:pt x="1479" y="439"/>
                  </a:lnTo>
                  <a:lnTo>
                    <a:pt x="1479" y="440"/>
                  </a:lnTo>
                  <a:lnTo>
                    <a:pt x="1480" y="440"/>
                  </a:lnTo>
                  <a:lnTo>
                    <a:pt x="1481" y="439"/>
                  </a:lnTo>
                  <a:lnTo>
                    <a:pt x="1482" y="438"/>
                  </a:lnTo>
                  <a:lnTo>
                    <a:pt x="1482" y="437"/>
                  </a:lnTo>
                  <a:lnTo>
                    <a:pt x="1483" y="437"/>
                  </a:lnTo>
                  <a:lnTo>
                    <a:pt x="1484" y="437"/>
                  </a:lnTo>
                  <a:lnTo>
                    <a:pt x="1484" y="437"/>
                  </a:lnTo>
                  <a:lnTo>
                    <a:pt x="1485" y="437"/>
                  </a:lnTo>
                  <a:lnTo>
                    <a:pt x="1486" y="437"/>
                  </a:lnTo>
                  <a:lnTo>
                    <a:pt x="1487" y="438"/>
                  </a:lnTo>
                  <a:lnTo>
                    <a:pt x="1487" y="438"/>
                  </a:lnTo>
                  <a:lnTo>
                    <a:pt x="1488" y="438"/>
                  </a:lnTo>
                  <a:lnTo>
                    <a:pt x="1489" y="439"/>
                  </a:lnTo>
                  <a:lnTo>
                    <a:pt x="1489" y="439"/>
                  </a:lnTo>
                  <a:lnTo>
                    <a:pt x="1490" y="439"/>
                  </a:lnTo>
                  <a:lnTo>
                    <a:pt x="1491" y="439"/>
                  </a:lnTo>
                  <a:lnTo>
                    <a:pt x="1492" y="439"/>
                  </a:lnTo>
                  <a:lnTo>
                    <a:pt x="1492" y="439"/>
                  </a:lnTo>
                  <a:lnTo>
                    <a:pt x="1493" y="439"/>
                  </a:lnTo>
                  <a:lnTo>
                    <a:pt x="1494" y="440"/>
                  </a:lnTo>
                  <a:lnTo>
                    <a:pt x="1495" y="441"/>
                  </a:lnTo>
                  <a:lnTo>
                    <a:pt x="1495" y="441"/>
                  </a:lnTo>
                  <a:lnTo>
                    <a:pt x="1496" y="442"/>
                  </a:lnTo>
                  <a:lnTo>
                    <a:pt x="1497" y="443"/>
                  </a:lnTo>
                  <a:lnTo>
                    <a:pt x="1497" y="443"/>
                  </a:lnTo>
                  <a:lnTo>
                    <a:pt x="1498" y="443"/>
                  </a:lnTo>
                  <a:lnTo>
                    <a:pt x="1499" y="444"/>
                  </a:lnTo>
                  <a:lnTo>
                    <a:pt x="1500" y="443"/>
                  </a:lnTo>
                  <a:lnTo>
                    <a:pt x="1500" y="442"/>
                  </a:lnTo>
                  <a:lnTo>
                    <a:pt x="1501" y="442"/>
                  </a:lnTo>
                  <a:lnTo>
                    <a:pt x="1502" y="442"/>
                  </a:lnTo>
                  <a:lnTo>
                    <a:pt x="1502" y="442"/>
                  </a:lnTo>
                  <a:lnTo>
                    <a:pt x="1503" y="442"/>
                  </a:lnTo>
                  <a:lnTo>
                    <a:pt x="1504" y="443"/>
                  </a:lnTo>
                  <a:lnTo>
                    <a:pt x="1505" y="443"/>
                  </a:lnTo>
                  <a:lnTo>
                    <a:pt x="1505" y="443"/>
                  </a:lnTo>
                  <a:lnTo>
                    <a:pt x="1506" y="443"/>
                  </a:lnTo>
                  <a:lnTo>
                    <a:pt x="1507" y="454"/>
                  </a:lnTo>
                  <a:lnTo>
                    <a:pt x="1508" y="455"/>
                  </a:lnTo>
                  <a:lnTo>
                    <a:pt x="1508" y="457"/>
                  </a:lnTo>
                  <a:lnTo>
                    <a:pt x="1509" y="454"/>
                  </a:lnTo>
                  <a:lnTo>
                    <a:pt x="1510" y="445"/>
                  </a:lnTo>
                  <a:lnTo>
                    <a:pt x="1510" y="440"/>
                  </a:lnTo>
                  <a:lnTo>
                    <a:pt x="1511" y="433"/>
                  </a:lnTo>
                  <a:lnTo>
                    <a:pt x="1512" y="431"/>
                  </a:lnTo>
                  <a:lnTo>
                    <a:pt x="1513" y="428"/>
                  </a:lnTo>
                  <a:lnTo>
                    <a:pt x="1513" y="430"/>
                  </a:lnTo>
                  <a:lnTo>
                    <a:pt x="1514" y="430"/>
                  </a:lnTo>
                  <a:lnTo>
                    <a:pt x="1515" y="430"/>
                  </a:lnTo>
                  <a:lnTo>
                    <a:pt x="1515" y="425"/>
                  </a:lnTo>
                  <a:lnTo>
                    <a:pt x="1516" y="435"/>
                  </a:lnTo>
                  <a:lnTo>
                    <a:pt x="1517" y="439"/>
                  </a:lnTo>
                  <a:lnTo>
                    <a:pt x="1518" y="440"/>
                  </a:lnTo>
                  <a:lnTo>
                    <a:pt x="1518" y="439"/>
                  </a:lnTo>
                  <a:lnTo>
                    <a:pt x="1519" y="438"/>
                  </a:lnTo>
                  <a:lnTo>
                    <a:pt x="1520" y="437"/>
                  </a:lnTo>
                  <a:lnTo>
                    <a:pt x="1521" y="438"/>
                  </a:lnTo>
                  <a:lnTo>
                    <a:pt x="1521" y="440"/>
                  </a:lnTo>
                  <a:lnTo>
                    <a:pt x="1522" y="442"/>
                  </a:lnTo>
                  <a:lnTo>
                    <a:pt x="1523" y="443"/>
                  </a:lnTo>
                  <a:lnTo>
                    <a:pt x="1523" y="444"/>
                  </a:lnTo>
                  <a:lnTo>
                    <a:pt x="1524" y="445"/>
                  </a:lnTo>
                  <a:lnTo>
                    <a:pt x="1525" y="446"/>
                  </a:lnTo>
                  <a:lnTo>
                    <a:pt x="1526" y="447"/>
                  </a:lnTo>
                  <a:lnTo>
                    <a:pt x="1526" y="448"/>
                  </a:lnTo>
                  <a:lnTo>
                    <a:pt x="1527" y="448"/>
                  </a:lnTo>
                  <a:lnTo>
                    <a:pt x="1528" y="448"/>
                  </a:lnTo>
                  <a:lnTo>
                    <a:pt x="1529" y="448"/>
                  </a:lnTo>
                  <a:lnTo>
                    <a:pt x="1529" y="448"/>
                  </a:lnTo>
                  <a:lnTo>
                    <a:pt x="1530" y="446"/>
                  </a:lnTo>
                  <a:lnTo>
                    <a:pt x="1531" y="444"/>
                  </a:lnTo>
                  <a:lnTo>
                    <a:pt x="1531" y="441"/>
                  </a:lnTo>
                  <a:lnTo>
                    <a:pt x="1532" y="438"/>
                  </a:lnTo>
                  <a:lnTo>
                    <a:pt x="1533" y="435"/>
                  </a:lnTo>
                  <a:lnTo>
                    <a:pt x="1534" y="431"/>
                  </a:lnTo>
                  <a:lnTo>
                    <a:pt x="1534" y="426"/>
                  </a:lnTo>
                  <a:lnTo>
                    <a:pt x="1535" y="423"/>
                  </a:lnTo>
                  <a:lnTo>
                    <a:pt x="1536" y="418"/>
                  </a:lnTo>
                  <a:lnTo>
                    <a:pt x="1536" y="413"/>
                  </a:lnTo>
                  <a:lnTo>
                    <a:pt x="1537" y="407"/>
                  </a:lnTo>
                  <a:lnTo>
                    <a:pt x="1538" y="402"/>
                  </a:lnTo>
                  <a:lnTo>
                    <a:pt x="1539" y="397"/>
                  </a:lnTo>
                  <a:lnTo>
                    <a:pt x="1539" y="394"/>
                  </a:lnTo>
                  <a:lnTo>
                    <a:pt x="1540" y="390"/>
                  </a:lnTo>
                  <a:lnTo>
                    <a:pt x="1541" y="387"/>
                  </a:lnTo>
                  <a:lnTo>
                    <a:pt x="1542" y="383"/>
                  </a:lnTo>
                  <a:lnTo>
                    <a:pt x="1542" y="380"/>
                  </a:lnTo>
                  <a:lnTo>
                    <a:pt x="1543" y="376"/>
                  </a:lnTo>
                  <a:lnTo>
                    <a:pt x="1544" y="371"/>
                  </a:lnTo>
                  <a:lnTo>
                    <a:pt x="1544" y="367"/>
                  </a:lnTo>
                  <a:lnTo>
                    <a:pt x="1545" y="364"/>
                  </a:lnTo>
                  <a:lnTo>
                    <a:pt x="1546" y="361"/>
                  </a:lnTo>
                  <a:lnTo>
                    <a:pt x="1547" y="358"/>
                  </a:lnTo>
                  <a:lnTo>
                    <a:pt x="1547" y="355"/>
                  </a:lnTo>
                  <a:lnTo>
                    <a:pt x="1548" y="354"/>
                  </a:lnTo>
                  <a:lnTo>
                    <a:pt x="1549" y="354"/>
                  </a:lnTo>
                  <a:lnTo>
                    <a:pt x="1549" y="355"/>
                  </a:lnTo>
                  <a:lnTo>
                    <a:pt x="1550" y="356"/>
                  </a:lnTo>
                  <a:lnTo>
                    <a:pt x="1551" y="359"/>
                  </a:lnTo>
                  <a:lnTo>
                    <a:pt x="1552" y="361"/>
                  </a:lnTo>
                  <a:lnTo>
                    <a:pt x="1552" y="364"/>
                  </a:lnTo>
                  <a:lnTo>
                    <a:pt x="1553" y="366"/>
                  </a:lnTo>
                  <a:lnTo>
                    <a:pt x="1554" y="369"/>
                  </a:lnTo>
                  <a:lnTo>
                    <a:pt x="1555" y="372"/>
                  </a:lnTo>
                  <a:lnTo>
                    <a:pt x="1555" y="375"/>
                  </a:lnTo>
                  <a:lnTo>
                    <a:pt x="1556" y="379"/>
                  </a:lnTo>
                  <a:lnTo>
                    <a:pt x="1557" y="383"/>
                  </a:lnTo>
                  <a:lnTo>
                    <a:pt x="1557" y="386"/>
                  </a:lnTo>
                  <a:lnTo>
                    <a:pt x="1558" y="388"/>
                  </a:lnTo>
                  <a:lnTo>
                    <a:pt x="1559" y="390"/>
                  </a:lnTo>
                  <a:lnTo>
                    <a:pt x="1560" y="393"/>
                  </a:lnTo>
                  <a:lnTo>
                    <a:pt x="1560" y="394"/>
                  </a:lnTo>
                  <a:lnTo>
                    <a:pt x="1561" y="397"/>
                  </a:lnTo>
                  <a:lnTo>
                    <a:pt x="1562" y="397"/>
                  </a:lnTo>
                  <a:lnTo>
                    <a:pt x="1562" y="399"/>
                  </a:lnTo>
                  <a:lnTo>
                    <a:pt x="1563" y="402"/>
                  </a:lnTo>
                  <a:lnTo>
                    <a:pt x="1564" y="403"/>
                  </a:lnTo>
                  <a:lnTo>
                    <a:pt x="1565" y="405"/>
                  </a:lnTo>
                  <a:lnTo>
                    <a:pt x="1565" y="407"/>
                  </a:lnTo>
                  <a:lnTo>
                    <a:pt x="1566" y="409"/>
                  </a:lnTo>
                  <a:lnTo>
                    <a:pt x="1567" y="411"/>
                  </a:lnTo>
                  <a:lnTo>
                    <a:pt x="1568" y="412"/>
                  </a:lnTo>
                  <a:lnTo>
                    <a:pt x="1568" y="413"/>
                  </a:lnTo>
                  <a:lnTo>
                    <a:pt x="1569" y="414"/>
                  </a:lnTo>
                  <a:lnTo>
                    <a:pt x="1570" y="416"/>
                  </a:lnTo>
                  <a:lnTo>
                    <a:pt x="1570" y="418"/>
                  </a:lnTo>
                  <a:lnTo>
                    <a:pt x="1571" y="423"/>
                  </a:lnTo>
                  <a:lnTo>
                    <a:pt x="1572" y="426"/>
                  </a:lnTo>
                  <a:lnTo>
                    <a:pt x="1573" y="427"/>
                  </a:lnTo>
                  <a:lnTo>
                    <a:pt x="1573" y="427"/>
                  </a:lnTo>
                  <a:lnTo>
                    <a:pt x="1574" y="426"/>
                  </a:lnTo>
                  <a:lnTo>
                    <a:pt x="1575" y="426"/>
                  </a:lnTo>
                  <a:lnTo>
                    <a:pt x="1576" y="426"/>
                  </a:lnTo>
                  <a:lnTo>
                    <a:pt x="1576" y="437"/>
                  </a:lnTo>
                  <a:lnTo>
                    <a:pt x="1577" y="441"/>
                  </a:lnTo>
                  <a:lnTo>
                    <a:pt x="1578" y="438"/>
                  </a:lnTo>
                  <a:lnTo>
                    <a:pt x="1578" y="432"/>
                  </a:lnTo>
                  <a:lnTo>
                    <a:pt x="1579" y="425"/>
                  </a:lnTo>
                  <a:lnTo>
                    <a:pt x="1580" y="421"/>
                  </a:lnTo>
                  <a:lnTo>
                    <a:pt x="1581" y="417"/>
                  </a:lnTo>
                  <a:lnTo>
                    <a:pt x="1581" y="414"/>
                  </a:lnTo>
                  <a:lnTo>
                    <a:pt x="1582" y="411"/>
                  </a:lnTo>
                  <a:lnTo>
                    <a:pt x="1583" y="411"/>
                  </a:lnTo>
                  <a:lnTo>
                    <a:pt x="1583" y="409"/>
                  </a:lnTo>
                  <a:lnTo>
                    <a:pt x="1584" y="409"/>
                  </a:lnTo>
                  <a:lnTo>
                    <a:pt x="1585" y="410"/>
                  </a:lnTo>
                  <a:lnTo>
                    <a:pt x="1586" y="423"/>
                  </a:lnTo>
                  <a:lnTo>
                    <a:pt x="1586" y="428"/>
                  </a:lnTo>
                  <a:lnTo>
                    <a:pt x="1587" y="428"/>
                  </a:lnTo>
                  <a:lnTo>
                    <a:pt x="1588" y="428"/>
                  </a:lnTo>
                  <a:lnTo>
                    <a:pt x="1589" y="428"/>
                  </a:lnTo>
                  <a:lnTo>
                    <a:pt x="1589" y="429"/>
                  </a:lnTo>
                  <a:lnTo>
                    <a:pt x="1590" y="430"/>
                  </a:lnTo>
                  <a:lnTo>
                    <a:pt x="1591" y="432"/>
                  </a:lnTo>
                  <a:lnTo>
                    <a:pt x="1591" y="433"/>
                  </a:lnTo>
                  <a:lnTo>
                    <a:pt x="1592" y="433"/>
                  </a:lnTo>
                  <a:lnTo>
                    <a:pt x="1593" y="434"/>
                  </a:lnTo>
                  <a:lnTo>
                    <a:pt x="1594" y="435"/>
                  </a:lnTo>
                  <a:lnTo>
                    <a:pt x="1594" y="437"/>
                  </a:lnTo>
                  <a:lnTo>
                    <a:pt x="1595" y="437"/>
                  </a:lnTo>
                  <a:lnTo>
                    <a:pt x="1596" y="438"/>
                  </a:lnTo>
                  <a:lnTo>
                    <a:pt x="1596" y="438"/>
                  </a:lnTo>
                  <a:lnTo>
                    <a:pt x="1597" y="438"/>
                  </a:lnTo>
                  <a:lnTo>
                    <a:pt x="1598" y="438"/>
                  </a:lnTo>
                  <a:lnTo>
                    <a:pt x="1599" y="440"/>
                  </a:lnTo>
                  <a:lnTo>
                    <a:pt x="1599" y="440"/>
                  </a:lnTo>
                  <a:lnTo>
                    <a:pt x="1600" y="440"/>
                  </a:lnTo>
                  <a:lnTo>
                    <a:pt x="1601" y="440"/>
                  </a:lnTo>
                  <a:lnTo>
                    <a:pt x="1602" y="440"/>
                  </a:lnTo>
                  <a:lnTo>
                    <a:pt x="1602" y="440"/>
                  </a:lnTo>
                  <a:lnTo>
                    <a:pt x="1603" y="440"/>
                  </a:lnTo>
                  <a:lnTo>
                    <a:pt x="1604" y="439"/>
                  </a:lnTo>
                  <a:lnTo>
                    <a:pt x="1604" y="440"/>
                  </a:lnTo>
                  <a:lnTo>
                    <a:pt x="1605" y="441"/>
                  </a:lnTo>
                  <a:lnTo>
                    <a:pt x="1606" y="441"/>
                  </a:lnTo>
                  <a:lnTo>
                    <a:pt x="1607" y="446"/>
                  </a:lnTo>
                  <a:lnTo>
                    <a:pt x="1607" y="448"/>
                  </a:lnTo>
                  <a:lnTo>
                    <a:pt x="1608" y="448"/>
                  </a:lnTo>
                  <a:lnTo>
                    <a:pt x="1609" y="448"/>
                  </a:lnTo>
                  <a:lnTo>
                    <a:pt x="1609" y="447"/>
                  </a:lnTo>
                  <a:lnTo>
                    <a:pt x="1610" y="456"/>
                  </a:lnTo>
                  <a:lnTo>
                    <a:pt x="1611" y="456"/>
                  </a:lnTo>
                  <a:lnTo>
                    <a:pt x="1612" y="457"/>
                  </a:lnTo>
                  <a:lnTo>
                    <a:pt x="1612" y="455"/>
                  </a:lnTo>
                  <a:lnTo>
                    <a:pt x="1613" y="451"/>
                  </a:lnTo>
                  <a:lnTo>
                    <a:pt x="1614" y="444"/>
                  </a:lnTo>
                  <a:lnTo>
                    <a:pt x="1615" y="435"/>
                  </a:lnTo>
                  <a:lnTo>
                    <a:pt x="1615" y="431"/>
                  </a:lnTo>
                  <a:lnTo>
                    <a:pt x="1616" y="429"/>
                  </a:lnTo>
                  <a:lnTo>
                    <a:pt x="1617" y="428"/>
                  </a:lnTo>
                  <a:lnTo>
                    <a:pt x="1617" y="424"/>
                  </a:lnTo>
                  <a:lnTo>
                    <a:pt x="1618" y="424"/>
                  </a:lnTo>
                  <a:lnTo>
                    <a:pt x="1619" y="425"/>
                  </a:lnTo>
                  <a:lnTo>
                    <a:pt x="1620" y="436"/>
                  </a:lnTo>
                  <a:lnTo>
                    <a:pt x="1620" y="439"/>
                  </a:lnTo>
                  <a:lnTo>
                    <a:pt x="1621" y="438"/>
                  </a:lnTo>
                  <a:lnTo>
                    <a:pt x="1622" y="437"/>
                  </a:lnTo>
                  <a:lnTo>
                    <a:pt x="1623" y="435"/>
                  </a:lnTo>
                  <a:lnTo>
                    <a:pt x="1623" y="435"/>
                  </a:lnTo>
                  <a:lnTo>
                    <a:pt x="1624" y="435"/>
                  </a:lnTo>
                  <a:lnTo>
                    <a:pt x="1625" y="437"/>
                  </a:lnTo>
                  <a:lnTo>
                    <a:pt x="1625" y="438"/>
                  </a:lnTo>
                  <a:lnTo>
                    <a:pt x="1626" y="441"/>
                  </a:lnTo>
                  <a:lnTo>
                    <a:pt x="1627" y="442"/>
                  </a:lnTo>
                  <a:lnTo>
                    <a:pt x="1628" y="443"/>
                  </a:lnTo>
                  <a:lnTo>
                    <a:pt x="1628" y="444"/>
                  </a:lnTo>
                  <a:lnTo>
                    <a:pt x="1629" y="445"/>
                  </a:lnTo>
                  <a:lnTo>
                    <a:pt x="1630" y="446"/>
                  </a:lnTo>
                  <a:lnTo>
                    <a:pt x="1630" y="447"/>
                  </a:lnTo>
                  <a:lnTo>
                    <a:pt x="1631" y="447"/>
                  </a:lnTo>
                  <a:lnTo>
                    <a:pt x="1632" y="447"/>
                  </a:lnTo>
                  <a:lnTo>
                    <a:pt x="1633" y="447"/>
                  </a:lnTo>
                  <a:lnTo>
                    <a:pt x="1633" y="447"/>
                  </a:lnTo>
                  <a:lnTo>
                    <a:pt x="1634" y="448"/>
                  </a:lnTo>
                  <a:lnTo>
                    <a:pt x="1635" y="448"/>
                  </a:lnTo>
                  <a:lnTo>
                    <a:pt x="1636" y="448"/>
                  </a:lnTo>
                  <a:lnTo>
                    <a:pt x="1636" y="448"/>
                  </a:lnTo>
                  <a:lnTo>
                    <a:pt x="1637" y="447"/>
                  </a:lnTo>
                  <a:lnTo>
                    <a:pt x="1638" y="445"/>
                  </a:lnTo>
                  <a:lnTo>
                    <a:pt x="1638" y="442"/>
                  </a:lnTo>
                  <a:lnTo>
                    <a:pt x="1639" y="439"/>
                  </a:lnTo>
                  <a:lnTo>
                    <a:pt x="1640" y="431"/>
                  </a:lnTo>
                  <a:lnTo>
                    <a:pt x="1641" y="426"/>
                  </a:lnTo>
                  <a:lnTo>
                    <a:pt x="1641" y="421"/>
                  </a:lnTo>
                  <a:lnTo>
                    <a:pt x="1642" y="418"/>
                  </a:lnTo>
                  <a:lnTo>
                    <a:pt x="1643" y="410"/>
                  </a:lnTo>
                  <a:lnTo>
                    <a:pt x="1643" y="405"/>
                  </a:lnTo>
                  <a:lnTo>
                    <a:pt x="1644" y="401"/>
                  </a:lnTo>
                  <a:lnTo>
                    <a:pt x="1645" y="398"/>
                  </a:lnTo>
                  <a:lnTo>
                    <a:pt x="1646" y="407"/>
                  </a:lnTo>
                  <a:lnTo>
                    <a:pt x="1646" y="405"/>
                  </a:lnTo>
                  <a:lnTo>
                    <a:pt x="1647" y="400"/>
                  </a:lnTo>
                  <a:lnTo>
                    <a:pt x="1648" y="396"/>
                  </a:lnTo>
                  <a:lnTo>
                    <a:pt x="1649" y="386"/>
                  </a:lnTo>
                  <a:lnTo>
                    <a:pt x="1649" y="379"/>
                  </a:lnTo>
                  <a:lnTo>
                    <a:pt x="1650" y="372"/>
                  </a:lnTo>
                  <a:lnTo>
                    <a:pt x="1651" y="362"/>
                  </a:lnTo>
                  <a:lnTo>
                    <a:pt x="1651" y="357"/>
                  </a:lnTo>
                  <a:lnTo>
                    <a:pt x="1652" y="354"/>
                  </a:lnTo>
                  <a:lnTo>
                    <a:pt x="1653" y="351"/>
                  </a:lnTo>
                  <a:lnTo>
                    <a:pt x="1654" y="345"/>
                  </a:lnTo>
                  <a:lnTo>
                    <a:pt x="1654" y="340"/>
                  </a:lnTo>
                  <a:lnTo>
                    <a:pt x="1655" y="349"/>
                  </a:lnTo>
                  <a:lnTo>
                    <a:pt x="1656" y="350"/>
                  </a:lnTo>
                  <a:lnTo>
                    <a:pt x="1656" y="348"/>
                  </a:lnTo>
                  <a:lnTo>
                    <a:pt x="1657" y="346"/>
                  </a:lnTo>
                  <a:lnTo>
                    <a:pt x="1658" y="346"/>
                  </a:lnTo>
                  <a:lnTo>
                    <a:pt x="1659" y="348"/>
                  </a:lnTo>
                  <a:lnTo>
                    <a:pt x="1659" y="350"/>
                  </a:lnTo>
                  <a:lnTo>
                    <a:pt x="1660" y="350"/>
                  </a:lnTo>
                  <a:lnTo>
                    <a:pt x="1661" y="352"/>
                  </a:lnTo>
                  <a:lnTo>
                    <a:pt x="1662" y="355"/>
                  </a:lnTo>
                  <a:lnTo>
                    <a:pt x="1662" y="360"/>
                  </a:lnTo>
                  <a:lnTo>
                    <a:pt x="1663" y="365"/>
                  </a:lnTo>
                  <a:lnTo>
                    <a:pt x="1664" y="370"/>
                  </a:lnTo>
                  <a:lnTo>
                    <a:pt x="1664" y="374"/>
                  </a:lnTo>
                  <a:lnTo>
                    <a:pt x="1665" y="377"/>
                  </a:lnTo>
                  <a:lnTo>
                    <a:pt x="1666" y="380"/>
                  </a:lnTo>
                  <a:lnTo>
                    <a:pt x="1667" y="383"/>
                  </a:lnTo>
                  <a:lnTo>
                    <a:pt x="1667" y="386"/>
                  </a:lnTo>
                  <a:lnTo>
                    <a:pt x="1668" y="389"/>
                  </a:lnTo>
                  <a:lnTo>
                    <a:pt x="1669" y="392"/>
                  </a:lnTo>
                  <a:lnTo>
                    <a:pt x="1670" y="394"/>
                  </a:lnTo>
                  <a:lnTo>
                    <a:pt x="1670" y="396"/>
                  </a:lnTo>
                  <a:lnTo>
                    <a:pt x="1671" y="398"/>
                  </a:lnTo>
                  <a:lnTo>
                    <a:pt x="1672" y="400"/>
                  </a:lnTo>
                  <a:lnTo>
                    <a:pt x="1672" y="402"/>
                  </a:lnTo>
                  <a:lnTo>
                    <a:pt x="1673" y="403"/>
                  </a:lnTo>
                  <a:lnTo>
                    <a:pt x="1674" y="405"/>
                  </a:lnTo>
                  <a:lnTo>
                    <a:pt x="1675" y="406"/>
                  </a:lnTo>
                  <a:lnTo>
                    <a:pt x="1675" y="408"/>
                  </a:lnTo>
                  <a:lnTo>
                    <a:pt x="1676" y="409"/>
                  </a:lnTo>
                  <a:lnTo>
                    <a:pt x="1677" y="411"/>
                  </a:lnTo>
                  <a:lnTo>
                    <a:pt x="1677" y="413"/>
                  </a:lnTo>
                  <a:lnTo>
                    <a:pt x="1678" y="414"/>
                  </a:lnTo>
                  <a:lnTo>
                    <a:pt x="1679" y="411"/>
                  </a:lnTo>
                  <a:lnTo>
                    <a:pt x="1680" y="411"/>
                  </a:lnTo>
                  <a:lnTo>
                    <a:pt x="1680" y="422"/>
                  </a:lnTo>
                  <a:lnTo>
                    <a:pt x="1681" y="426"/>
                  </a:lnTo>
                  <a:lnTo>
                    <a:pt x="1682" y="425"/>
                  </a:lnTo>
                  <a:lnTo>
                    <a:pt x="1683" y="427"/>
                  </a:lnTo>
                  <a:lnTo>
                    <a:pt x="1683" y="425"/>
                  </a:lnTo>
                  <a:lnTo>
                    <a:pt x="1684" y="421"/>
                  </a:lnTo>
                  <a:lnTo>
                    <a:pt x="1685" y="416"/>
                  </a:lnTo>
                  <a:lnTo>
                    <a:pt x="1685" y="413"/>
                  </a:lnTo>
                  <a:lnTo>
                    <a:pt x="1686" y="410"/>
                  </a:lnTo>
                  <a:lnTo>
                    <a:pt x="1687" y="413"/>
                  </a:lnTo>
                  <a:lnTo>
                    <a:pt x="1688" y="414"/>
                  </a:lnTo>
                  <a:lnTo>
                    <a:pt x="1688" y="413"/>
                  </a:lnTo>
                  <a:lnTo>
                    <a:pt x="1689" y="410"/>
                  </a:lnTo>
                  <a:lnTo>
                    <a:pt x="1690" y="408"/>
                  </a:lnTo>
                  <a:lnTo>
                    <a:pt x="1690" y="407"/>
                  </a:lnTo>
                  <a:lnTo>
                    <a:pt x="1691" y="417"/>
                  </a:lnTo>
                  <a:lnTo>
                    <a:pt x="1692" y="421"/>
                  </a:lnTo>
                  <a:lnTo>
                    <a:pt x="1693" y="421"/>
                  </a:lnTo>
                  <a:lnTo>
                    <a:pt x="1693" y="421"/>
                  </a:lnTo>
                  <a:lnTo>
                    <a:pt x="1694" y="421"/>
                  </a:lnTo>
                  <a:lnTo>
                    <a:pt x="1695" y="422"/>
                  </a:lnTo>
                  <a:lnTo>
                    <a:pt x="1696" y="423"/>
                  </a:lnTo>
                  <a:lnTo>
                    <a:pt x="1696" y="424"/>
                  </a:lnTo>
                  <a:lnTo>
                    <a:pt x="1697" y="425"/>
                  </a:lnTo>
                  <a:lnTo>
                    <a:pt x="1698" y="427"/>
                  </a:lnTo>
                  <a:lnTo>
                    <a:pt x="1698" y="428"/>
                  </a:lnTo>
                  <a:lnTo>
                    <a:pt x="1699" y="429"/>
                  </a:lnTo>
                  <a:lnTo>
                    <a:pt x="1700" y="430"/>
                  </a:lnTo>
                  <a:lnTo>
                    <a:pt x="1701" y="431"/>
                  </a:lnTo>
                  <a:lnTo>
                    <a:pt x="1701" y="432"/>
                  </a:lnTo>
                  <a:lnTo>
                    <a:pt x="1702" y="434"/>
                  </a:lnTo>
                  <a:lnTo>
                    <a:pt x="1703" y="435"/>
                  </a:lnTo>
                  <a:lnTo>
                    <a:pt x="1703" y="435"/>
                  </a:lnTo>
                  <a:lnTo>
                    <a:pt x="1704" y="436"/>
                  </a:lnTo>
                  <a:lnTo>
                    <a:pt x="1705" y="437"/>
                  </a:lnTo>
                  <a:lnTo>
                    <a:pt x="1706" y="437"/>
                  </a:lnTo>
                  <a:lnTo>
                    <a:pt x="1706" y="437"/>
                  </a:lnTo>
                  <a:lnTo>
                    <a:pt x="1707" y="438"/>
                  </a:lnTo>
                  <a:lnTo>
                    <a:pt x="1708" y="438"/>
                  </a:lnTo>
                  <a:lnTo>
                    <a:pt x="1709" y="439"/>
                  </a:lnTo>
                  <a:lnTo>
                    <a:pt x="1709" y="439"/>
                  </a:lnTo>
                  <a:lnTo>
                    <a:pt x="1710" y="439"/>
                  </a:lnTo>
                  <a:lnTo>
                    <a:pt x="1711" y="439"/>
                  </a:lnTo>
                  <a:lnTo>
                    <a:pt x="1711" y="440"/>
                  </a:lnTo>
                  <a:lnTo>
                    <a:pt x="1712" y="440"/>
                  </a:lnTo>
                  <a:lnTo>
                    <a:pt x="1713" y="440"/>
                  </a:lnTo>
                  <a:lnTo>
                    <a:pt x="1714" y="441"/>
                  </a:lnTo>
                  <a:lnTo>
                    <a:pt x="1714" y="441"/>
                  </a:lnTo>
                  <a:lnTo>
                    <a:pt x="1715" y="441"/>
                  </a:lnTo>
                  <a:lnTo>
                    <a:pt x="1716" y="441"/>
                  </a:lnTo>
                  <a:lnTo>
                    <a:pt x="1716" y="442"/>
                  </a:lnTo>
                  <a:lnTo>
                    <a:pt x="1717" y="443"/>
                  </a:lnTo>
                  <a:lnTo>
                    <a:pt x="1718" y="443"/>
                  </a:lnTo>
                  <a:lnTo>
                    <a:pt x="1719" y="443"/>
                  </a:lnTo>
                  <a:lnTo>
                    <a:pt x="1719" y="444"/>
                  </a:lnTo>
                  <a:lnTo>
                    <a:pt x="1720" y="444"/>
                  </a:lnTo>
                  <a:lnTo>
                    <a:pt x="1721" y="444"/>
                  </a:lnTo>
                  <a:lnTo>
                    <a:pt x="1722" y="444"/>
                  </a:lnTo>
                  <a:lnTo>
                    <a:pt x="1722" y="444"/>
                  </a:lnTo>
                  <a:lnTo>
                    <a:pt x="1723" y="445"/>
                  </a:lnTo>
                  <a:lnTo>
                    <a:pt x="1724" y="445"/>
                  </a:lnTo>
                  <a:lnTo>
                    <a:pt x="1724" y="445"/>
                  </a:lnTo>
                  <a:lnTo>
                    <a:pt x="1725" y="448"/>
                  </a:lnTo>
                  <a:lnTo>
                    <a:pt x="1726" y="451"/>
                  </a:lnTo>
                  <a:lnTo>
                    <a:pt x="1727" y="452"/>
                  </a:lnTo>
                  <a:lnTo>
                    <a:pt x="1727" y="452"/>
                  </a:lnTo>
                  <a:lnTo>
                    <a:pt x="1728" y="450"/>
                  </a:lnTo>
                  <a:lnTo>
                    <a:pt x="1729" y="448"/>
                  </a:lnTo>
                  <a:lnTo>
                    <a:pt x="1730" y="446"/>
                  </a:lnTo>
                  <a:lnTo>
                    <a:pt x="1730" y="444"/>
                  </a:lnTo>
                  <a:lnTo>
                    <a:pt x="1731" y="444"/>
                  </a:lnTo>
                  <a:lnTo>
                    <a:pt x="1732" y="444"/>
                  </a:lnTo>
                  <a:lnTo>
                    <a:pt x="1732" y="443"/>
                  </a:lnTo>
                  <a:lnTo>
                    <a:pt x="1733" y="442"/>
                  </a:lnTo>
                  <a:lnTo>
                    <a:pt x="1734" y="441"/>
                  </a:lnTo>
                  <a:lnTo>
                    <a:pt x="1735" y="441"/>
                  </a:lnTo>
                  <a:lnTo>
                    <a:pt x="1735" y="440"/>
                  </a:lnTo>
                  <a:lnTo>
                    <a:pt x="1736" y="441"/>
                  </a:lnTo>
                  <a:lnTo>
                    <a:pt x="1737" y="442"/>
                  </a:lnTo>
                  <a:lnTo>
                    <a:pt x="1737" y="442"/>
                  </a:lnTo>
                  <a:lnTo>
                    <a:pt x="1738" y="442"/>
                  </a:lnTo>
                  <a:lnTo>
                    <a:pt x="1739" y="442"/>
                  </a:lnTo>
                  <a:lnTo>
                    <a:pt x="1740" y="443"/>
                  </a:lnTo>
                  <a:lnTo>
                    <a:pt x="1740" y="443"/>
                  </a:lnTo>
                  <a:lnTo>
                    <a:pt x="1741" y="443"/>
                  </a:lnTo>
                  <a:lnTo>
                    <a:pt x="1742" y="443"/>
                  </a:lnTo>
                  <a:lnTo>
                    <a:pt x="1743" y="443"/>
                  </a:lnTo>
                  <a:lnTo>
                    <a:pt x="1743" y="443"/>
                  </a:lnTo>
                  <a:lnTo>
                    <a:pt x="1744" y="444"/>
                  </a:lnTo>
                  <a:lnTo>
                    <a:pt x="1745" y="443"/>
                  </a:lnTo>
                  <a:lnTo>
                    <a:pt x="1745" y="444"/>
                  </a:lnTo>
                  <a:lnTo>
                    <a:pt x="1746" y="441"/>
                  </a:lnTo>
                  <a:lnTo>
                    <a:pt x="1747" y="440"/>
                  </a:lnTo>
                  <a:lnTo>
                    <a:pt x="1748" y="439"/>
                  </a:lnTo>
                  <a:lnTo>
                    <a:pt x="1748" y="439"/>
                  </a:lnTo>
                  <a:lnTo>
                    <a:pt x="1749" y="437"/>
                  </a:lnTo>
                  <a:lnTo>
                    <a:pt x="1750" y="438"/>
                  </a:lnTo>
                  <a:lnTo>
                    <a:pt x="1750" y="445"/>
                  </a:lnTo>
                  <a:lnTo>
                    <a:pt x="1751" y="440"/>
                  </a:lnTo>
                  <a:lnTo>
                    <a:pt x="1752" y="435"/>
                  </a:lnTo>
                  <a:lnTo>
                    <a:pt x="1753" y="428"/>
                  </a:lnTo>
                  <a:lnTo>
                    <a:pt x="1753" y="414"/>
                  </a:lnTo>
                  <a:lnTo>
                    <a:pt x="1754" y="402"/>
                  </a:lnTo>
                  <a:lnTo>
                    <a:pt x="1755" y="390"/>
                  </a:lnTo>
                  <a:lnTo>
                    <a:pt x="1756" y="384"/>
                  </a:lnTo>
                  <a:lnTo>
                    <a:pt x="1756" y="376"/>
                  </a:lnTo>
                  <a:lnTo>
                    <a:pt x="1757" y="373"/>
                  </a:lnTo>
                  <a:lnTo>
                    <a:pt x="1758" y="368"/>
                  </a:lnTo>
                  <a:lnTo>
                    <a:pt x="1758" y="368"/>
                  </a:lnTo>
                  <a:lnTo>
                    <a:pt x="1759" y="366"/>
                  </a:lnTo>
                  <a:lnTo>
                    <a:pt x="1760" y="370"/>
                  </a:lnTo>
                  <a:lnTo>
                    <a:pt x="1761" y="379"/>
                  </a:lnTo>
                  <a:lnTo>
                    <a:pt x="1761" y="378"/>
                  </a:lnTo>
                  <a:lnTo>
                    <a:pt x="1762" y="373"/>
                  </a:lnTo>
                  <a:lnTo>
                    <a:pt x="1763" y="367"/>
                  </a:lnTo>
                  <a:lnTo>
                    <a:pt x="1763" y="362"/>
                  </a:lnTo>
                  <a:lnTo>
                    <a:pt x="1764" y="358"/>
                  </a:lnTo>
                  <a:lnTo>
                    <a:pt x="1765" y="355"/>
                  </a:lnTo>
                  <a:lnTo>
                    <a:pt x="1766" y="354"/>
                  </a:lnTo>
                  <a:lnTo>
                    <a:pt x="1766" y="353"/>
                  </a:lnTo>
                  <a:lnTo>
                    <a:pt x="1767" y="353"/>
                  </a:lnTo>
                  <a:lnTo>
                    <a:pt x="1768" y="354"/>
                  </a:lnTo>
                  <a:lnTo>
                    <a:pt x="1769" y="356"/>
                  </a:lnTo>
                  <a:lnTo>
                    <a:pt x="1769" y="357"/>
                  </a:lnTo>
                  <a:lnTo>
                    <a:pt x="1770" y="356"/>
                  </a:lnTo>
                  <a:lnTo>
                    <a:pt x="1771" y="358"/>
                  </a:lnTo>
                  <a:lnTo>
                    <a:pt x="1771" y="359"/>
                  </a:lnTo>
                  <a:lnTo>
                    <a:pt x="1772" y="362"/>
                  </a:lnTo>
                  <a:lnTo>
                    <a:pt x="1773" y="366"/>
                  </a:lnTo>
                  <a:lnTo>
                    <a:pt x="1774" y="371"/>
                  </a:lnTo>
                  <a:lnTo>
                    <a:pt x="1774" y="386"/>
                  </a:lnTo>
                  <a:lnTo>
                    <a:pt x="1775" y="392"/>
                  </a:lnTo>
                  <a:lnTo>
                    <a:pt x="1776" y="393"/>
                  </a:lnTo>
                  <a:lnTo>
                    <a:pt x="1777" y="396"/>
                  </a:lnTo>
                  <a:lnTo>
                    <a:pt x="1777" y="393"/>
                  </a:lnTo>
                  <a:lnTo>
                    <a:pt x="1778" y="392"/>
                  </a:lnTo>
                  <a:lnTo>
                    <a:pt x="1779" y="391"/>
                  </a:lnTo>
                  <a:lnTo>
                    <a:pt x="1779" y="390"/>
                  </a:lnTo>
                  <a:lnTo>
                    <a:pt x="1780" y="389"/>
                  </a:lnTo>
                  <a:lnTo>
                    <a:pt x="1781" y="385"/>
                  </a:lnTo>
                  <a:lnTo>
                    <a:pt x="1782" y="385"/>
                  </a:lnTo>
                  <a:lnTo>
                    <a:pt x="1782" y="386"/>
                  </a:lnTo>
                  <a:lnTo>
                    <a:pt x="1783" y="389"/>
                  </a:lnTo>
                  <a:lnTo>
                    <a:pt x="1784" y="401"/>
                  </a:lnTo>
                  <a:lnTo>
                    <a:pt x="1784" y="405"/>
                  </a:lnTo>
                  <a:lnTo>
                    <a:pt x="1785" y="405"/>
                  </a:lnTo>
                  <a:lnTo>
                    <a:pt x="1786" y="405"/>
                  </a:lnTo>
                  <a:lnTo>
                    <a:pt x="1787" y="406"/>
                  </a:lnTo>
                  <a:lnTo>
                    <a:pt x="1787" y="407"/>
                  </a:lnTo>
                  <a:lnTo>
                    <a:pt x="1788" y="408"/>
                  </a:lnTo>
                  <a:lnTo>
                    <a:pt x="1789" y="409"/>
                  </a:lnTo>
                  <a:lnTo>
                    <a:pt x="1790" y="411"/>
                  </a:lnTo>
                  <a:lnTo>
                    <a:pt x="1790" y="413"/>
                  </a:lnTo>
                  <a:lnTo>
                    <a:pt x="1791" y="416"/>
                  </a:lnTo>
                  <a:lnTo>
                    <a:pt x="1792" y="417"/>
                  </a:lnTo>
                  <a:lnTo>
                    <a:pt x="1792" y="419"/>
                  </a:lnTo>
                  <a:lnTo>
                    <a:pt x="1793" y="421"/>
                  </a:lnTo>
                  <a:lnTo>
                    <a:pt x="1794" y="422"/>
                  </a:lnTo>
                  <a:lnTo>
                    <a:pt x="1795" y="424"/>
                  </a:lnTo>
                  <a:lnTo>
                    <a:pt x="1795" y="425"/>
                  </a:lnTo>
                  <a:lnTo>
                    <a:pt x="1796" y="424"/>
                  </a:lnTo>
                  <a:lnTo>
                    <a:pt x="1797" y="423"/>
                  </a:lnTo>
                  <a:lnTo>
                    <a:pt x="1797" y="424"/>
                  </a:lnTo>
                  <a:lnTo>
                    <a:pt x="1798" y="430"/>
                  </a:lnTo>
                  <a:lnTo>
                    <a:pt x="1799" y="433"/>
                  </a:lnTo>
                  <a:lnTo>
                    <a:pt x="1800" y="434"/>
                  </a:lnTo>
                  <a:lnTo>
                    <a:pt x="1800" y="435"/>
                  </a:lnTo>
                  <a:lnTo>
                    <a:pt x="1801" y="435"/>
                  </a:lnTo>
                  <a:lnTo>
                    <a:pt x="1802" y="435"/>
                  </a:lnTo>
                  <a:lnTo>
                    <a:pt x="1803" y="435"/>
                  </a:lnTo>
                  <a:lnTo>
                    <a:pt x="1804" y="435"/>
                  </a:lnTo>
                  <a:lnTo>
                    <a:pt x="1804" y="435"/>
                  </a:lnTo>
                  <a:lnTo>
                    <a:pt x="1805" y="434"/>
                  </a:lnTo>
                  <a:lnTo>
                    <a:pt x="1806" y="434"/>
                  </a:lnTo>
                  <a:lnTo>
                    <a:pt x="1806" y="434"/>
                  </a:lnTo>
                  <a:lnTo>
                    <a:pt x="1807" y="434"/>
                  </a:lnTo>
                  <a:lnTo>
                    <a:pt x="1808" y="434"/>
                  </a:lnTo>
                  <a:lnTo>
                    <a:pt x="1809" y="434"/>
                  </a:lnTo>
                  <a:lnTo>
                    <a:pt x="1809" y="434"/>
                  </a:lnTo>
                  <a:lnTo>
                    <a:pt x="1810" y="434"/>
                  </a:lnTo>
                  <a:lnTo>
                    <a:pt x="1811" y="434"/>
                  </a:lnTo>
                  <a:lnTo>
                    <a:pt x="1811" y="434"/>
                  </a:lnTo>
                  <a:lnTo>
                    <a:pt x="1812" y="434"/>
                  </a:lnTo>
                  <a:lnTo>
                    <a:pt x="1813" y="435"/>
                  </a:lnTo>
                  <a:lnTo>
                    <a:pt x="1814" y="435"/>
                  </a:lnTo>
                  <a:lnTo>
                    <a:pt x="1814" y="436"/>
                  </a:lnTo>
                  <a:lnTo>
                    <a:pt x="1815" y="435"/>
                  </a:lnTo>
                  <a:lnTo>
                    <a:pt x="1816" y="435"/>
                  </a:lnTo>
                  <a:lnTo>
                    <a:pt x="1817" y="435"/>
                  </a:lnTo>
                  <a:lnTo>
                    <a:pt x="1817" y="436"/>
                  </a:lnTo>
                  <a:lnTo>
                    <a:pt x="1818" y="436"/>
                  </a:lnTo>
                  <a:lnTo>
                    <a:pt x="1819" y="437"/>
                  </a:lnTo>
                  <a:lnTo>
                    <a:pt x="1819" y="437"/>
                  </a:lnTo>
                  <a:lnTo>
                    <a:pt x="1820" y="438"/>
                  </a:lnTo>
                  <a:lnTo>
                    <a:pt x="1821" y="448"/>
                  </a:lnTo>
                  <a:lnTo>
                    <a:pt x="1822" y="451"/>
                  </a:lnTo>
                  <a:lnTo>
                    <a:pt x="1822" y="449"/>
                  </a:lnTo>
                  <a:lnTo>
                    <a:pt x="1823" y="455"/>
                  </a:lnTo>
                  <a:lnTo>
                    <a:pt x="1824" y="457"/>
                  </a:lnTo>
                  <a:lnTo>
                    <a:pt x="1824" y="457"/>
                  </a:lnTo>
                  <a:lnTo>
                    <a:pt x="1825" y="453"/>
                  </a:lnTo>
                  <a:lnTo>
                    <a:pt x="1826" y="448"/>
                  </a:lnTo>
                  <a:lnTo>
                    <a:pt x="1827" y="443"/>
                  </a:lnTo>
                  <a:lnTo>
                    <a:pt x="1827" y="438"/>
                  </a:lnTo>
                  <a:lnTo>
                    <a:pt x="1828" y="432"/>
                  </a:lnTo>
                  <a:lnTo>
                    <a:pt x="1829" y="427"/>
                  </a:lnTo>
                  <a:lnTo>
                    <a:pt x="1830" y="425"/>
                  </a:lnTo>
                  <a:lnTo>
                    <a:pt x="1830" y="435"/>
                  </a:lnTo>
                  <a:lnTo>
                    <a:pt x="1831" y="438"/>
                  </a:lnTo>
                  <a:lnTo>
                    <a:pt x="1832" y="437"/>
                  </a:lnTo>
                  <a:lnTo>
                    <a:pt x="1832" y="435"/>
                  </a:lnTo>
                  <a:lnTo>
                    <a:pt x="1833" y="435"/>
                  </a:lnTo>
                  <a:lnTo>
                    <a:pt x="1834" y="437"/>
                  </a:lnTo>
                  <a:lnTo>
                    <a:pt x="1835" y="438"/>
                  </a:lnTo>
                  <a:lnTo>
                    <a:pt x="1835" y="440"/>
                  </a:lnTo>
                  <a:lnTo>
                    <a:pt x="1836" y="441"/>
                  </a:lnTo>
                  <a:lnTo>
                    <a:pt x="1837" y="441"/>
                  </a:lnTo>
                  <a:lnTo>
                    <a:pt x="1837" y="442"/>
                  </a:lnTo>
                  <a:lnTo>
                    <a:pt x="1838" y="442"/>
                  </a:lnTo>
                  <a:lnTo>
                    <a:pt x="1839" y="443"/>
                  </a:lnTo>
                  <a:lnTo>
                    <a:pt x="1840" y="443"/>
                  </a:lnTo>
                  <a:lnTo>
                    <a:pt x="1840" y="444"/>
                  </a:lnTo>
                  <a:lnTo>
                    <a:pt x="1841" y="445"/>
                  </a:lnTo>
                  <a:lnTo>
                    <a:pt x="1842" y="445"/>
                  </a:lnTo>
                  <a:lnTo>
                    <a:pt x="1843" y="446"/>
                  </a:lnTo>
                  <a:lnTo>
                    <a:pt x="1843" y="446"/>
                  </a:lnTo>
                  <a:lnTo>
                    <a:pt x="1844" y="457"/>
                  </a:lnTo>
                  <a:lnTo>
                    <a:pt x="1845" y="459"/>
                  </a:lnTo>
                  <a:lnTo>
                    <a:pt x="1845" y="461"/>
                  </a:lnTo>
                  <a:lnTo>
                    <a:pt x="1846" y="457"/>
                  </a:lnTo>
                  <a:lnTo>
                    <a:pt x="1847" y="452"/>
                  </a:lnTo>
                  <a:lnTo>
                    <a:pt x="1848" y="446"/>
                  </a:lnTo>
                  <a:lnTo>
                    <a:pt x="1848" y="441"/>
                  </a:lnTo>
                  <a:lnTo>
                    <a:pt x="1849" y="446"/>
                  </a:lnTo>
                  <a:lnTo>
                    <a:pt x="1850" y="457"/>
                  </a:lnTo>
                  <a:lnTo>
                    <a:pt x="1851" y="461"/>
                  </a:lnTo>
                  <a:lnTo>
                    <a:pt x="1851" y="456"/>
                  </a:lnTo>
                  <a:lnTo>
                    <a:pt x="1852" y="444"/>
                  </a:lnTo>
                  <a:lnTo>
                    <a:pt x="1853" y="434"/>
                  </a:lnTo>
                  <a:lnTo>
                    <a:pt x="1853" y="423"/>
                  </a:lnTo>
                  <a:lnTo>
                    <a:pt x="1854" y="428"/>
                  </a:lnTo>
                  <a:lnTo>
                    <a:pt x="1855" y="429"/>
                  </a:lnTo>
                  <a:lnTo>
                    <a:pt x="1856" y="427"/>
                  </a:lnTo>
                  <a:lnTo>
                    <a:pt x="1856" y="424"/>
                  </a:lnTo>
                  <a:lnTo>
                    <a:pt x="1857" y="422"/>
                  </a:lnTo>
                  <a:lnTo>
                    <a:pt x="1858" y="420"/>
                  </a:lnTo>
                  <a:lnTo>
                    <a:pt x="1858" y="418"/>
                  </a:lnTo>
                  <a:lnTo>
                    <a:pt x="1859" y="416"/>
                  </a:lnTo>
                  <a:lnTo>
                    <a:pt x="1860" y="414"/>
                  </a:lnTo>
                  <a:lnTo>
                    <a:pt x="1861" y="412"/>
                  </a:lnTo>
                  <a:lnTo>
                    <a:pt x="1861" y="406"/>
                  </a:lnTo>
                  <a:lnTo>
                    <a:pt x="1862" y="402"/>
                  </a:lnTo>
                  <a:lnTo>
                    <a:pt x="1863" y="399"/>
                  </a:lnTo>
                  <a:lnTo>
                    <a:pt x="1864" y="396"/>
                  </a:lnTo>
                  <a:lnTo>
                    <a:pt x="1864" y="393"/>
                  </a:lnTo>
                  <a:lnTo>
                    <a:pt x="1865" y="389"/>
                  </a:lnTo>
                  <a:lnTo>
                    <a:pt x="1866" y="386"/>
                  </a:lnTo>
                  <a:lnTo>
                    <a:pt x="1866" y="383"/>
                  </a:lnTo>
                  <a:lnTo>
                    <a:pt x="1867" y="380"/>
                  </a:lnTo>
                  <a:lnTo>
                    <a:pt x="1868" y="377"/>
                  </a:lnTo>
                  <a:lnTo>
                    <a:pt x="1869" y="374"/>
                  </a:lnTo>
                  <a:lnTo>
                    <a:pt x="1869" y="370"/>
                  </a:lnTo>
                  <a:lnTo>
                    <a:pt x="1870" y="368"/>
                  </a:lnTo>
                  <a:lnTo>
                    <a:pt x="1871" y="365"/>
                  </a:lnTo>
                  <a:lnTo>
                    <a:pt x="1871" y="363"/>
                  </a:lnTo>
                  <a:lnTo>
                    <a:pt x="1872" y="361"/>
                  </a:lnTo>
                  <a:lnTo>
                    <a:pt x="1873" y="358"/>
                  </a:lnTo>
                  <a:lnTo>
                    <a:pt x="1874" y="356"/>
                  </a:lnTo>
                  <a:lnTo>
                    <a:pt x="1874" y="354"/>
                  </a:lnTo>
                  <a:lnTo>
                    <a:pt x="1875" y="354"/>
                  </a:lnTo>
                  <a:lnTo>
                    <a:pt x="1876" y="354"/>
                  </a:lnTo>
                  <a:lnTo>
                    <a:pt x="1877" y="356"/>
                  </a:lnTo>
                  <a:lnTo>
                    <a:pt x="1877" y="358"/>
                  </a:lnTo>
                  <a:lnTo>
                    <a:pt x="1878" y="360"/>
                  </a:lnTo>
                  <a:lnTo>
                    <a:pt x="1879" y="362"/>
                  </a:lnTo>
                  <a:lnTo>
                    <a:pt x="1879" y="366"/>
                  </a:lnTo>
                  <a:lnTo>
                    <a:pt x="1880" y="369"/>
                  </a:lnTo>
                  <a:lnTo>
                    <a:pt x="1881" y="372"/>
                  </a:lnTo>
                  <a:lnTo>
                    <a:pt x="1882" y="376"/>
                  </a:lnTo>
                  <a:lnTo>
                    <a:pt x="1882" y="378"/>
                  </a:lnTo>
                  <a:lnTo>
                    <a:pt x="1883" y="380"/>
                  </a:lnTo>
                  <a:lnTo>
                    <a:pt x="1884" y="382"/>
                  </a:lnTo>
                  <a:lnTo>
                    <a:pt x="1884" y="384"/>
                  </a:lnTo>
                  <a:lnTo>
                    <a:pt x="1885" y="387"/>
                  </a:lnTo>
                  <a:lnTo>
                    <a:pt x="1886" y="389"/>
                  </a:lnTo>
                  <a:lnTo>
                    <a:pt x="1887" y="392"/>
                  </a:lnTo>
                  <a:lnTo>
                    <a:pt x="1887" y="394"/>
                  </a:lnTo>
                  <a:lnTo>
                    <a:pt x="1888" y="396"/>
                  </a:lnTo>
                  <a:lnTo>
                    <a:pt x="1889" y="396"/>
                  </a:lnTo>
                  <a:lnTo>
                    <a:pt x="1890" y="397"/>
                  </a:lnTo>
                  <a:lnTo>
                    <a:pt x="1890" y="398"/>
                  </a:lnTo>
                  <a:lnTo>
                    <a:pt x="1891" y="400"/>
                  </a:lnTo>
                  <a:lnTo>
                    <a:pt x="1892" y="402"/>
                  </a:lnTo>
                  <a:lnTo>
                    <a:pt x="1892" y="403"/>
                  </a:lnTo>
                  <a:lnTo>
                    <a:pt x="1893" y="404"/>
                  </a:lnTo>
                  <a:lnTo>
                    <a:pt x="1894" y="402"/>
                  </a:lnTo>
                  <a:lnTo>
                    <a:pt x="1895" y="403"/>
                  </a:lnTo>
                  <a:lnTo>
                    <a:pt x="1895" y="405"/>
                  </a:lnTo>
                  <a:lnTo>
                    <a:pt x="1896" y="408"/>
                  </a:lnTo>
                  <a:lnTo>
                    <a:pt x="1897" y="411"/>
                  </a:lnTo>
                  <a:lnTo>
                    <a:pt x="1898" y="412"/>
                  </a:lnTo>
                  <a:lnTo>
                    <a:pt x="1898" y="414"/>
                  </a:lnTo>
                  <a:lnTo>
                    <a:pt x="1899" y="416"/>
                  </a:lnTo>
                  <a:lnTo>
                    <a:pt x="1900" y="417"/>
                  </a:lnTo>
                  <a:lnTo>
                    <a:pt x="1900" y="418"/>
                  </a:lnTo>
                  <a:lnTo>
                    <a:pt x="1901" y="419"/>
                  </a:lnTo>
                  <a:lnTo>
                    <a:pt x="1902" y="420"/>
                  </a:lnTo>
                  <a:lnTo>
                    <a:pt x="1903" y="421"/>
                  </a:lnTo>
                  <a:lnTo>
                    <a:pt x="1903" y="422"/>
                  </a:lnTo>
                  <a:lnTo>
                    <a:pt x="1904" y="423"/>
                  </a:lnTo>
                  <a:lnTo>
                    <a:pt x="1905" y="425"/>
                  </a:lnTo>
                  <a:lnTo>
                    <a:pt x="1905" y="425"/>
                  </a:lnTo>
                  <a:lnTo>
                    <a:pt x="1906" y="426"/>
                  </a:lnTo>
                  <a:lnTo>
                    <a:pt x="1907" y="427"/>
                  </a:lnTo>
                  <a:lnTo>
                    <a:pt x="1908" y="428"/>
                  </a:lnTo>
                  <a:lnTo>
                    <a:pt x="1908" y="429"/>
                  </a:lnTo>
                  <a:lnTo>
                    <a:pt x="1909" y="430"/>
                  </a:lnTo>
                  <a:lnTo>
                    <a:pt x="1910" y="431"/>
                  </a:lnTo>
                  <a:lnTo>
                    <a:pt x="1911" y="429"/>
                  </a:lnTo>
                  <a:lnTo>
                    <a:pt x="1911" y="430"/>
                  </a:lnTo>
                  <a:lnTo>
                    <a:pt x="1912" y="430"/>
                  </a:lnTo>
                  <a:lnTo>
                    <a:pt x="1913" y="430"/>
                  </a:lnTo>
                  <a:lnTo>
                    <a:pt x="1913" y="431"/>
                  </a:lnTo>
                  <a:lnTo>
                    <a:pt x="1914" y="432"/>
                  </a:lnTo>
                  <a:lnTo>
                    <a:pt x="1915" y="434"/>
                  </a:lnTo>
                  <a:lnTo>
                    <a:pt x="1916" y="435"/>
                  </a:lnTo>
                  <a:lnTo>
                    <a:pt x="1916" y="436"/>
                  </a:lnTo>
                  <a:lnTo>
                    <a:pt x="1917" y="437"/>
                  </a:lnTo>
                  <a:lnTo>
                    <a:pt x="1918" y="437"/>
                  </a:lnTo>
                  <a:lnTo>
                    <a:pt x="1918" y="438"/>
                  </a:lnTo>
                  <a:lnTo>
                    <a:pt x="1919" y="438"/>
                  </a:lnTo>
                  <a:lnTo>
                    <a:pt x="1920" y="439"/>
                  </a:lnTo>
                  <a:lnTo>
                    <a:pt x="1921" y="439"/>
                  </a:lnTo>
                  <a:lnTo>
                    <a:pt x="1921" y="450"/>
                  </a:lnTo>
                  <a:lnTo>
                    <a:pt x="1922" y="451"/>
                  </a:lnTo>
                  <a:lnTo>
                    <a:pt x="1923" y="449"/>
                  </a:lnTo>
                  <a:lnTo>
                    <a:pt x="1924" y="448"/>
                  </a:lnTo>
                  <a:lnTo>
                    <a:pt x="1924" y="442"/>
                  </a:lnTo>
                  <a:lnTo>
                    <a:pt x="1925" y="438"/>
                  </a:lnTo>
                  <a:lnTo>
                    <a:pt x="1926" y="434"/>
                  </a:lnTo>
                  <a:lnTo>
                    <a:pt x="1926" y="432"/>
                  </a:lnTo>
                  <a:lnTo>
                    <a:pt x="1927" y="429"/>
                  </a:lnTo>
                  <a:lnTo>
                    <a:pt x="1928" y="427"/>
                  </a:lnTo>
                  <a:lnTo>
                    <a:pt x="1929" y="426"/>
                  </a:lnTo>
                  <a:lnTo>
                    <a:pt x="1929" y="426"/>
                  </a:lnTo>
                  <a:lnTo>
                    <a:pt x="1930" y="421"/>
                  </a:lnTo>
                  <a:lnTo>
                    <a:pt x="1931" y="422"/>
                  </a:lnTo>
                  <a:lnTo>
                    <a:pt x="1931" y="434"/>
                  </a:lnTo>
                  <a:lnTo>
                    <a:pt x="1932" y="439"/>
                  </a:lnTo>
                  <a:lnTo>
                    <a:pt x="1933" y="440"/>
                  </a:lnTo>
                  <a:lnTo>
                    <a:pt x="1934" y="439"/>
                  </a:lnTo>
                  <a:lnTo>
                    <a:pt x="1934" y="440"/>
                  </a:lnTo>
                  <a:lnTo>
                    <a:pt x="1935" y="439"/>
                  </a:lnTo>
                  <a:lnTo>
                    <a:pt x="1936" y="439"/>
                  </a:lnTo>
                  <a:lnTo>
                    <a:pt x="1937" y="439"/>
                  </a:lnTo>
                  <a:lnTo>
                    <a:pt x="1937" y="440"/>
                  </a:lnTo>
                  <a:lnTo>
                    <a:pt x="1938" y="441"/>
                  </a:lnTo>
                  <a:lnTo>
                    <a:pt x="1939" y="441"/>
                  </a:lnTo>
                  <a:lnTo>
                    <a:pt x="1939" y="442"/>
                  </a:lnTo>
                  <a:lnTo>
                    <a:pt x="1940" y="442"/>
                  </a:lnTo>
                  <a:lnTo>
                    <a:pt x="1941" y="442"/>
                  </a:lnTo>
                  <a:lnTo>
                    <a:pt x="1942" y="442"/>
                  </a:lnTo>
                  <a:lnTo>
                    <a:pt x="1942" y="443"/>
                  </a:lnTo>
                  <a:lnTo>
                    <a:pt x="1943" y="443"/>
                  </a:lnTo>
                  <a:lnTo>
                    <a:pt x="1944" y="443"/>
                  </a:lnTo>
                  <a:lnTo>
                    <a:pt x="1945" y="442"/>
                  </a:lnTo>
                  <a:lnTo>
                    <a:pt x="1945" y="443"/>
                  </a:lnTo>
                  <a:lnTo>
                    <a:pt x="1946" y="443"/>
                  </a:lnTo>
                  <a:lnTo>
                    <a:pt x="1947" y="444"/>
                  </a:lnTo>
                  <a:lnTo>
                    <a:pt x="1947" y="444"/>
                  </a:lnTo>
                  <a:lnTo>
                    <a:pt x="1948" y="444"/>
                  </a:lnTo>
                  <a:lnTo>
                    <a:pt x="1949" y="445"/>
                  </a:lnTo>
                  <a:lnTo>
                    <a:pt x="1950" y="445"/>
                  </a:lnTo>
                  <a:lnTo>
                    <a:pt x="1950" y="446"/>
                  </a:lnTo>
                  <a:lnTo>
                    <a:pt x="1951" y="446"/>
                  </a:lnTo>
                  <a:lnTo>
                    <a:pt x="1952" y="446"/>
                  </a:lnTo>
                  <a:lnTo>
                    <a:pt x="1952" y="446"/>
                  </a:lnTo>
                  <a:lnTo>
                    <a:pt x="1953" y="446"/>
                  </a:lnTo>
                  <a:lnTo>
                    <a:pt x="1954" y="446"/>
                  </a:lnTo>
                  <a:lnTo>
                    <a:pt x="1955" y="445"/>
                  </a:lnTo>
                  <a:lnTo>
                    <a:pt x="1955" y="443"/>
                  </a:lnTo>
                  <a:lnTo>
                    <a:pt x="1956" y="440"/>
                  </a:lnTo>
                  <a:lnTo>
                    <a:pt x="1957" y="436"/>
                  </a:lnTo>
                  <a:lnTo>
                    <a:pt x="1958" y="433"/>
                  </a:lnTo>
                  <a:lnTo>
                    <a:pt x="1958" y="429"/>
                  </a:lnTo>
                  <a:lnTo>
                    <a:pt x="1959" y="436"/>
                  </a:lnTo>
                  <a:lnTo>
                    <a:pt x="1960" y="432"/>
                  </a:lnTo>
                  <a:lnTo>
                    <a:pt x="1960" y="428"/>
                  </a:lnTo>
                  <a:lnTo>
                    <a:pt x="1961" y="420"/>
                  </a:lnTo>
                  <a:lnTo>
                    <a:pt x="1962" y="410"/>
                  </a:lnTo>
                  <a:lnTo>
                    <a:pt x="1963" y="400"/>
                  </a:lnTo>
                  <a:lnTo>
                    <a:pt x="1963" y="389"/>
                  </a:lnTo>
                  <a:lnTo>
                    <a:pt x="1964" y="380"/>
                  </a:lnTo>
                  <a:lnTo>
                    <a:pt x="1965" y="371"/>
                  </a:lnTo>
                  <a:lnTo>
                    <a:pt x="1965" y="365"/>
                  </a:lnTo>
                  <a:lnTo>
                    <a:pt x="1966" y="360"/>
                  </a:lnTo>
                  <a:lnTo>
                    <a:pt x="1967" y="355"/>
                  </a:lnTo>
                  <a:lnTo>
                    <a:pt x="1968" y="353"/>
                  </a:lnTo>
                  <a:lnTo>
                    <a:pt x="1968" y="354"/>
                  </a:lnTo>
                  <a:lnTo>
                    <a:pt x="1969" y="363"/>
                  </a:lnTo>
                  <a:lnTo>
                    <a:pt x="1970" y="364"/>
                  </a:lnTo>
                  <a:lnTo>
                    <a:pt x="1971" y="362"/>
                  </a:lnTo>
                  <a:lnTo>
                    <a:pt x="1971" y="359"/>
                  </a:lnTo>
                  <a:lnTo>
                    <a:pt x="1972" y="356"/>
                  </a:lnTo>
                  <a:lnTo>
                    <a:pt x="1973" y="353"/>
                  </a:lnTo>
                  <a:lnTo>
                    <a:pt x="1973" y="352"/>
                  </a:lnTo>
                  <a:lnTo>
                    <a:pt x="1974" y="352"/>
                  </a:lnTo>
                  <a:lnTo>
                    <a:pt x="1975" y="353"/>
                  </a:lnTo>
                  <a:lnTo>
                    <a:pt x="1976" y="354"/>
                  </a:lnTo>
                  <a:lnTo>
                    <a:pt x="1976" y="357"/>
                  </a:lnTo>
                  <a:lnTo>
                    <a:pt x="1977" y="360"/>
                  </a:lnTo>
                  <a:lnTo>
                    <a:pt x="1978" y="363"/>
                  </a:lnTo>
                  <a:lnTo>
                    <a:pt x="1978" y="367"/>
                  </a:lnTo>
                  <a:lnTo>
                    <a:pt x="1979" y="369"/>
                  </a:lnTo>
                  <a:lnTo>
                    <a:pt x="1980" y="372"/>
                  </a:lnTo>
                  <a:lnTo>
                    <a:pt x="1981" y="373"/>
                  </a:lnTo>
                  <a:lnTo>
                    <a:pt x="1981" y="375"/>
                  </a:lnTo>
                  <a:lnTo>
                    <a:pt x="1982" y="378"/>
                  </a:lnTo>
                  <a:lnTo>
                    <a:pt x="1983" y="381"/>
                  </a:lnTo>
                  <a:lnTo>
                    <a:pt x="1984" y="384"/>
                  </a:lnTo>
                  <a:lnTo>
                    <a:pt x="1984" y="387"/>
                  </a:lnTo>
                  <a:lnTo>
                    <a:pt x="1985" y="391"/>
                  </a:lnTo>
                  <a:lnTo>
                    <a:pt x="1986" y="394"/>
                  </a:lnTo>
                  <a:lnTo>
                    <a:pt x="1986" y="397"/>
                  </a:lnTo>
                  <a:lnTo>
                    <a:pt x="1987" y="399"/>
                  </a:lnTo>
                  <a:lnTo>
                    <a:pt x="1988" y="402"/>
                  </a:lnTo>
                  <a:lnTo>
                    <a:pt x="1989" y="404"/>
                  </a:lnTo>
                  <a:lnTo>
                    <a:pt x="1989" y="406"/>
                  </a:lnTo>
                  <a:lnTo>
                    <a:pt x="1990" y="418"/>
                  </a:lnTo>
                  <a:lnTo>
                    <a:pt x="1991" y="418"/>
                  </a:lnTo>
                  <a:lnTo>
                    <a:pt x="1991" y="419"/>
                  </a:lnTo>
                  <a:lnTo>
                    <a:pt x="1992" y="414"/>
                  </a:lnTo>
                  <a:lnTo>
                    <a:pt x="1993" y="412"/>
                  </a:lnTo>
                  <a:lnTo>
                    <a:pt x="1994" y="409"/>
                  </a:lnTo>
                  <a:lnTo>
                    <a:pt x="1994" y="408"/>
                  </a:lnTo>
                  <a:lnTo>
                    <a:pt x="1995" y="407"/>
                  </a:lnTo>
                  <a:lnTo>
                    <a:pt x="1996" y="405"/>
                  </a:lnTo>
                  <a:lnTo>
                    <a:pt x="1997" y="404"/>
                  </a:lnTo>
                  <a:lnTo>
                    <a:pt x="1997" y="404"/>
                  </a:lnTo>
                  <a:lnTo>
                    <a:pt x="1998" y="398"/>
                  </a:lnTo>
                  <a:lnTo>
                    <a:pt x="1999" y="395"/>
                  </a:lnTo>
                  <a:lnTo>
                    <a:pt x="1999" y="397"/>
                  </a:lnTo>
                  <a:lnTo>
                    <a:pt x="2000" y="408"/>
                  </a:lnTo>
                  <a:lnTo>
                    <a:pt x="2001" y="413"/>
                  </a:lnTo>
                  <a:lnTo>
                    <a:pt x="2002" y="414"/>
                  </a:lnTo>
                  <a:lnTo>
                    <a:pt x="2002" y="416"/>
                  </a:lnTo>
                  <a:lnTo>
                    <a:pt x="2003" y="417"/>
                  </a:lnTo>
                  <a:lnTo>
                    <a:pt x="2004" y="418"/>
                  </a:lnTo>
                  <a:lnTo>
                    <a:pt x="2005" y="419"/>
                  </a:lnTo>
                  <a:lnTo>
                    <a:pt x="2005" y="421"/>
                  </a:lnTo>
                  <a:lnTo>
                    <a:pt x="2006" y="423"/>
                  </a:lnTo>
                  <a:lnTo>
                    <a:pt x="2007" y="424"/>
                  </a:lnTo>
                  <a:lnTo>
                    <a:pt x="2007" y="425"/>
                  </a:lnTo>
                  <a:lnTo>
                    <a:pt x="2008" y="426"/>
                  </a:lnTo>
                  <a:lnTo>
                    <a:pt x="2009" y="426"/>
                  </a:lnTo>
                  <a:lnTo>
                    <a:pt x="2010" y="427"/>
                  </a:lnTo>
                  <a:lnTo>
                    <a:pt x="2010" y="429"/>
                  </a:lnTo>
                  <a:lnTo>
                    <a:pt x="2011" y="430"/>
                  </a:lnTo>
                  <a:lnTo>
                    <a:pt x="2012" y="430"/>
                  </a:lnTo>
                  <a:lnTo>
                    <a:pt x="2012" y="430"/>
                  </a:lnTo>
                  <a:lnTo>
                    <a:pt x="2013" y="431"/>
                  </a:lnTo>
                  <a:lnTo>
                    <a:pt x="2014" y="427"/>
                  </a:lnTo>
                  <a:lnTo>
                    <a:pt x="2015" y="426"/>
                  </a:lnTo>
                  <a:lnTo>
                    <a:pt x="2015" y="427"/>
                  </a:lnTo>
                  <a:lnTo>
                    <a:pt x="2016" y="428"/>
                  </a:lnTo>
                  <a:lnTo>
                    <a:pt x="2017" y="429"/>
                  </a:lnTo>
                  <a:lnTo>
                    <a:pt x="2018" y="430"/>
                  </a:lnTo>
                  <a:lnTo>
                    <a:pt x="2018" y="432"/>
                  </a:lnTo>
                  <a:lnTo>
                    <a:pt x="2019" y="432"/>
                  </a:lnTo>
                  <a:lnTo>
                    <a:pt x="2020" y="433"/>
                  </a:lnTo>
                  <a:lnTo>
                    <a:pt x="2020" y="434"/>
                  </a:lnTo>
                  <a:lnTo>
                    <a:pt x="2021" y="435"/>
                  </a:lnTo>
                  <a:lnTo>
                    <a:pt x="2022" y="436"/>
                  </a:lnTo>
                  <a:lnTo>
                    <a:pt x="2023" y="436"/>
                  </a:lnTo>
                  <a:lnTo>
                    <a:pt x="2023" y="436"/>
                  </a:lnTo>
                  <a:lnTo>
                    <a:pt x="2024" y="437"/>
                  </a:lnTo>
                  <a:lnTo>
                    <a:pt x="2025" y="437"/>
                  </a:lnTo>
                  <a:lnTo>
                    <a:pt x="2025" y="438"/>
                  </a:lnTo>
                  <a:lnTo>
                    <a:pt x="2026" y="438"/>
                  </a:lnTo>
                  <a:lnTo>
                    <a:pt x="2027" y="449"/>
                  </a:lnTo>
                  <a:lnTo>
                    <a:pt x="2028" y="450"/>
                  </a:lnTo>
                  <a:lnTo>
                    <a:pt x="2028" y="448"/>
                  </a:lnTo>
                  <a:lnTo>
                    <a:pt x="2029" y="448"/>
                  </a:lnTo>
                  <a:lnTo>
                    <a:pt x="2030" y="445"/>
                  </a:lnTo>
                  <a:lnTo>
                    <a:pt x="2031" y="441"/>
                  </a:lnTo>
                  <a:lnTo>
                    <a:pt x="2031" y="436"/>
                  </a:lnTo>
                  <a:lnTo>
                    <a:pt x="2032" y="432"/>
                  </a:lnTo>
                  <a:lnTo>
                    <a:pt x="2033" y="428"/>
                  </a:lnTo>
                  <a:lnTo>
                    <a:pt x="2033" y="422"/>
                  </a:lnTo>
                  <a:lnTo>
                    <a:pt x="2034" y="422"/>
                  </a:lnTo>
                  <a:lnTo>
                    <a:pt x="2035" y="423"/>
                  </a:lnTo>
                  <a:lnTo>
                    <a:pt x="2036" y="421"/>
                  </a:lnTo>
                  <a:lnTo>
                    <a:pt x="2036" y="420"/>
                  </a:lnTo>
                  <a:lnTo>
                    <a:pt x="2037" y="417"/>
                  </a:lnTo>
                  <a:lnTo>
                    <a:pt x="2038" y="429"/>
                  </a:lnTo>
                  <a:lnTo>
                    <a:pt x="2038" y="434"/>
                  </a:lnTo>
                  <a:lnTo>
                    <a:pt x="2039" y="435"/>
                  </a:lnTo>
                  <a:lnTo>
                    <a:pt x="2040" y="434"/>
                  </a:lnTo>
                  <a:lnTo>
                    <a:pt x="2041" y="434"/>
                  </a:lnTo>
                  <a:lnTo>
                    <a:pt x="2041" y="433"/>
                  </a:lnTo>
                  <a:lnTo>
                    <a:pt x="2042" y="434"/>
                  </a:lnTo>
                  <a:lnTo>
                    <a:pt x="2043" y="435"/>
                  </a:lnTo>
                  <a:lnTo>
                    <a:pt x="2044" y="435"/>
                  </a:lnTo>
                  <a:lnTo>
                    <a:pt x="2044" y="436"/>
                  </a:lnTo>
                  <a:lnTo>
                    <a:pt x="2045" y="435"/>
                  </a:lnTo>
                  <a:lnTo>
                    <a:pt x="2046" y="435"/>
                  </a:lnTo>
                  <a:lnTo>
                    <a:pt x="2046" y="437"/>
                  </a:lnTo>
                  <a:lnTo>
                    <a:pt x="2047" y="439"/>
                  </a:lnTo>
                  <a:lnTo>
                    <a:pt x="2048" y="441"/>
                  </a:lnTo>
                  <a:lnTo>
                    <a:pt x="2049" y="443"/>
                  </a:lnTo>
                  <a:lnTo>
                    <a:pt x="2049" y="444"/>
                  </a:lnTo>
                  <a:lnTo>
                    <a:pt x="2050" y="445"/>
                  </a:lnTo>
                  <a:lnTo>
                    <a:pt x="2051" y="445"/>
                  </a:lnTo>
                  <a:lnTo>
                    <a:pt x="2052" y="445"/>
                  </a:lnTo>
                  <a:lnTo>
                    <a:pt x="2052" y="445"/>
                  </a:lnTo>
                  <a:lnTo>
                    <a:pt x="2053" y="446"/>
                  </a:lnTo>
                  <a:lnTo>
                    <a:pt x="2054" y="446"/>
                  </a:lnTo>
                  <a:lnTo>
                    <a:pt x="2054" y="446"/>
                  </a:lnTo>
                  <a:lnTo>
                    <a:pt x="2055" y="447"/>
                  </a:lnTo>
                  <a:lnTo>
                    <a:pt x="2056" y="447"/>
                  </a:lnTo>
                  <a:lnTo>
                    <a:pt x="2057" y="448"/>
                  </a:lnTo>
                  <a:lnTo>
                    <a:pt x="2057" y="448"/>
                  </a:lnTo>
                  <a:lnTo>
                    <a:pt x="2058" y="448"/>
                  </a:lnTo>
                  <a:lnTo>
                    <a:pt x="2059" y="447"/>
                  </a:lnTo>
                  <a:lnTo>
                    <a:pt x="2059" y="447"/>
                  </a:lnTo>
                  <a:lnTo>
                    <a:pt x="2060" y="446"/>
                  </a:lnTo>
                  <a:lnTo>
                    <a:pt x="2061" y="456"/>
                  </a:lnTo>
                  <a:lnTo>
                    <a:pt x="2062" y="457"/>
                  </a:lnTo>
                  <a:lnTo>
                    <a:pt x="2062" y="454"/>
                  </a:lnTo>
                  <a:lnTo>
                    <a:pt x="2063" y="453"/>
                  </a:lnTo>
                  <a:lnTo>
                    <a:pt x="2064" y="451"/>
                  </a:lnTo>
                  <a:lnTo>
                    <a:pt x="2065" y="443"/>
                  </a:lnTo>
                  <a:lnTo>
                    <a:pt x="2065" y="438"/>
                  </a:lnTo>
                  <a:lnTo>
                    <a:pt x="2066" y="431"/>
                  </a:lnTo>
                  <a:lnTo>
                    <a:pt x="2067" y="428"/>
                  </a:lnTo>
                  <a:lnTo>
                    <a:pt x="2067" y="426"/>
                  </a:lnTo>
                  <a:lnTo>
                    <a:pt x="2068" y="422"/>
                  </a:lnTo>
                  <a:lnTo>
                    <a:pt x="2069" y="418"/>
                  </a:lnTo>
                  <a:lnTo>
                    <a:pt x="2070" y="412"/>
                  </a:lnTo>
                  <a:lnTo>
                    <a:pt x="2070" y="412"/>
                  </a:lnTo>
                  <a:lnTo>
                    <a:pt x="2071" y="415"/>
                  </a:lnTo>
                  <a:lnTo>
                    <a:pt x="2072" y="408"/>
                  </a:lnTo>
                  <a:lnTo>
                    <a:pt x="2072" y="400"/>
                  </a:lnTo>
                  <a:lnTo>
                    <a:pt x="2073" y="394"/>
                  </a:lnTo>
                  <a:lnTo>
                    <a:pt x="2074" y="390"/>
                  </a:lnTo>
                  <a:lnTo>
                    <a:pt x="2075" y="386"/>
                  </a:lnTo>
                  <a:lnTo>
                    <a:pt x="2075" y="383"/>
                  </a:lnTo>
                  <a:lnTo>
                    <a:pt x="2076" y="381"/>
                  </a:lnTo>
                  <a:lnTo>
                    <a:pt x="2077" y="379"/>
                  </a:lnTo>
                  <a:lnTo>
                    <a:pt x="2078" y="376"/>
                  </a:lnTo>
                  <a:lnTo>
                    <a:pt x="2078" y="374"/>
                  </a:lnTo>
                  <a:lnTo>
                    <a:pt x="2079" y="372"/>
                  </a:lnTo>
                  <a:lnTo>
                    <a:pt x="2080" y="369"/>
                  </a:lnTo>
                  <a:lnTo>
                    <a:pt x="2080" y="366"/>
                  </a:lnTo>
                  <a:lnTo>
                    <a:pt x="2081" y="364"/>
                  </a:lnTo>
                  <a:lnTo>
                    <a:pt x="2082" y="361"/>
                  </a:lnTo>
                  <a:lnTo>
                    <a:pt x="2083" y="359"/>
                  </a:lnTo>
                  <a:lnTo>
                    <a:pt x="2083" y="357"/>
                  </a:lnTo>
                  <a:lnTo>
                    <a:pt x="2084" y="356"/>
                  </a:lnTo>
                  <a:lnTo>
                    <a:pt x="2085" y="354"/>
                  </a:lnTo>
                  <a:lnTo>
                    <a:pt x="2085" y="354"/>
                  </a:lnTo>
                  <a:lnTo>
                    <a:pt x="2086" y="355"/>
                  </a:lnTo>
                  <a:lnTo>
                    <a:pt x="2087" y="357"/>
                  </a:lnTo>
                  <a:lnTo>
                    <a:pt x="2088" y="359"/>
                  </a:lnTo>
                  <a:lnTo>
                    <a:pt x="2088" y="361"/>
                  </a:lnTo>
                  <a:lnTo>
                    <a:pt x="2089" y="364"/>
                  </a:lnTo>
                  <a:lnTo>
                    <a:pt x="2090" y="366"/>
                  </a:lnTo>
                  <a:lnTo>
                    <a:pt x="2091" y="368"/>
                  </a:lnTo>
                  <a:lnTo>
                    <a:pt x="2091" y="370"/>
                  </a:lnTo>
                  <a:lnTo>
                    <a:pt x="2092" y="373"/>
                  </a:lnTo>
                  <a:lnTo>
                    <a:pt x="2093" y="377"/>
                  </a:lnTo>
                  <a:lnTo>
                    <a:pt x="2093" y="381"/>
                  </a:lnTo>
                  <a:lnTo>
                    <a:pt x="2094" y="384"/>
                  </a:lnTo>
                  <a:lnTo>
                    <a:pt x="2095" y="386"/>
                  </a:lnTo>
                  <a:lnTo>
                    <a:pt x="2096" y="388"/>
                  </a:lnTo>
                  <a:lnTo>
                    <a:pt x="2096" y="390"/>
                  </a:lnTo>
                  <a:lnTo>
                    <a:pt x="2097" y="392"/>
                  </a:lnTo>
                  <a:lnTo>
                    <a:pt x="2098" y="394"/>
                  </a:lnTo>
                  <a:lnTo>
                    <a:pt x="2099" y="396"/>
                  </a:lnTo>
                  <a:lnTo>
                    <a:pt x="2099" y="398"/>
                  </a:lnTo>
                  <a:lnTo>
                    <a:pt x="2100" y="400"/>
                  </a:lnTo>
                  <a:lnTo>
                    <a:pt x="2101" y="401"/>
                  </a:lnTo>
                  <a:lnTo>
                    <a:pt x="2101" y="402"/>
                  </a:lnTo>
                  <a:lnTo>
                    <a:pt x="2102" y="404"/>
                  </a:lnTo>
                  <a:lnTo>
                    <a:pt x="2103" y="406"/>
                  </a:lnTo>
                  <a:lnTo>
                    <a:pt x="2104" y="418"/>
                  </a:lnTo>
                  <a:lnTo>
                    <a:pt x="2104" y="421"/>
                  </a:lnTo>
                  <a:lnTo>
                    <a:pt x="2105" y="420"/>
                  </a:lnTo>
                  <a:lnTo>
                    <a:pt x="2106" y="421"/>
                  </a:lnTo>
                  <a:lnTo>
                    <a:pt x="2106" y="420"/>
                  </a:lnTo>
                  <a:lnTo>
                    <a:pt x="2107" y="417"/>
                  </a:lnTo>
                  <a:lnTo>
                    <a:pt x="2108" y="414"/>
                  </a:lnTo>
                  <a:lnTo>
                    <a:pt x="2109" y="411"/>
                  </a:lnTo>
                  <a:lnTo>
                    <a:pt x="2109" y="408"/>
                  </a:lnTo>
                  <a:lnTo>
                    <a:pt x="2110" y="406"/>
                  </a:lnTo>
                  <a:lnTo>
                    <a:pt x="2111" y="404"/>
                  </a:lnTo>
                  <a:lnTo>
                    <a:pt x="2112" y="402"/>
                  </a:lnTo>
                  <a:lnTo>
                    <a:pt x="2112" y="402"/>
                  </a:lnTo>
                  <a:lnTo>
                    <a:pt x="2113" y="414"/>
                  </a:lnTo>
                  <a:lnTo>
                    <a:pt x="2114" y="418"/>
                  </a:lnTo>
                  <a:lnTo>
                    <a:pt x="2114" y="419"/>
                  </a:lnTo>
                  <a:lnTo>
                    <a:pt x="2115" y="418"/>
                  </a:lnTo>
                  <a:lnTo>
                    <a:pt x="2116" y="417"/>
                  </a:lnTo>
                  <a:lnTo>
                    <a:pt x="2117" y="418"/>
                  </a:lnTo>
                  <a:lnTo>
                    <a:pt x="2117" y="420"/>
                  </a:lnTo>
                  <a:lnTo>
                    <a:pt x="2118" y="422"/>
                  </a:lnTo>
                  <a:lnTo>
                    <a:pt x="2119" y="424"/>
                  </a:lnTo>
                  <a:lnTo>
                    <a:pt x="2119" y="426"/>
                  </a:lnTo>
                  <a:lnTo>
                    <a:pt x="2120" y="427"/>
                  </a:lnTo>
                  <a:lnTo>
                    <a:pt x="2121" y="429"/>
                  </a:lnTo>
                  <a:lnTo>
                    <a:pt x="2122" y="430"/>
                  </a:lnTo>
                  <a:lnTo>
                    <a:pt x="2122" y="431"/>
                  </a:lnTo>
                  <a:lnTo>
                    <a:pt x="2123" y="432"/>
                  </a:lnTo>
                  <a:lnTo>
                    <a:pt x="2124" y="432"/>
                  </a:lnTo>
                  <a:lnTo>
                    <a:pt x="2125" y="433"/>
                  </a:lnTo>
                  <a:lnTo>
                    <a:pt x="2125" y="432"/>
                  </a:lnTo>
                  <a:lnTo>
                    <a:pt x="2126" y="433"/>
                  </a:lnTo>
                  <a:lnTo>
                    <a:pt x="2127" y="433"/>
                  </a:lnTo>
                  <a:lnTo>
                    <a:pt x="2127" y="434"/>
                  </a:lnTo>
                  <a:lnTo>
                    <a:pt x="2128" y="435"/>
                  </a:lnTo>
                  <a:lnTo>
                    <a:pt x="2129" y="436"/>
                  </a:lnTo>
                  <a:lnTo>
                    <a:pt x="2130" y="437"/>
                  </a:lnTo>
                  <a:lnTo>
                    <a:pt x="2130" y="437"/>
                  </a:lnTo>
                  <a:lnTo>
                    <a:pt x="2131" y="437"/>
                  </a:lnTo>
                  <a:lnTo>
                    <a:pt x="2132" y="438"/>
                  </a:lnTo>
                  <a:lnTo>
                    <a:pt x="2132" y="438"/>
                  </a:lnTo>
                  <a:lnTo>
                    <a:pt x="2133" y="439"/>
                  </a:lnTo>
                  <a:lnTo>
                    <a:pt x="2134" y="439"/>
                  </a:lnTo>
                  <a:lnTo>
                    <a:pt x="2135" y="439"/>
                  </a:lnTo>
                  <a:lnTo>
                    <a:pt x="2135" y="439"/>
                  </a:lnTo>
                  <a:lnTo>
                    <a:pt x="2136" y="439"/>
                  </a:lnTo>
                  <a:lnTo>
                    <a:pt x="2137" y="439"/>
                  </a:lnTo>
                  <a:lnTo>
                    <a:pt x="2138" y="440"/>
                  </a:lnTo>
                  <a:lnTo>
                    <a:pt x="2138" y="440"/>
                  </a:lnTo>
                  <a:lnTo>
                    <a:pt x="2139" y="451"/>
                  </a:lnTo>
                  <a:lnTo>
                    <a:pt x="2140" y="452"/>
                  </a:lnTo>
                  <a:lnTo>
                    <a:pt x="2140" y="453"/>
                  </a:lnTo>
                  <a:lnTo>
                    <a:pt x="2141" y="457"/>
                  </a:lnTo>
                  <a:lnTo>
                    <a:pt x="2142" y="455"/>
                  </a:lnTo>
                  <a:lnTo>
                    <a:pt x="2143" y="451"/>
                  </a:lnTo>
                  <a:lnTo>
                    <a:pt x="2143" y="442"/>
                  </a:lnTo>
                  <a:lnTo>
                    <a:pt x="2144" y="437"/>
                  </a:lnTo>
                  <a:lnTo>
                    <a:pt x="2145" y="435"/>
                  </a:lnTo>
                  <a:lnTo>
                    <a:pt x="2146" y="433"/>
                  </a:lnTo>
                  <a:lnTo>
                    <a:pt x="2146" y="431"/>
                  </a:lnTo>
                  <a:lnTo>
                    <a:pt x="2147" y="430"/>
                  </a:lnTo>
                  <a:lnTo>
                    <a:pt x="2148" y="428"/>
                  </a:lnTo>
                  <a:lnTo>
                    <a:pt x="2148" y="426"/>
                  </a:lnTo>
                  <a:lnTo>
                    <a:pt x="2149" y="436"/>
                  </a:lnTo>
                  <a:lnTo>
                    <a:pt x="2150" y="438"/>
                  </a:lnTo>
                  <a:lnTo>
                    <a:pt x="2151" y="436"/>
                  </a:lnTo>
                  <a:lnTo>
                    <a:pt x="2151" y="434"/>
                  </a:lnTo>
                  <a:lnTo>
                    <a:pt x="2152" y="432"/>
                  </a:lnTo>
                  <a:lnTo>
                    <a:pt x="2153" y="432"/>
                  </a:lnTo>
                  <a:lnTo>
                    <a:pt x="2153" y="434"/>
                  </a:lnTo>
                  <a:lnTo>
                    <a:pt x="2154" y="435"/>
                  </a:lnTo>
                  <a:lnTo>
                    <a:pt x="2155" y="437"/>
                  </a:lnTo>
                  <a:lnTo>
                    <a:pt x="2156" y="442"/>
                  </a:lnTo>
                  <a:lnTo>
                    <a:pt x="2156" y="445"/>
                  </a:lnTo>
                  <a:lnTo>
                    <a:pt x="2157" y="446"/>
                  </a:lnTo>
                  <a:lnTo>
                    <a:pt x="2158" y="446"/>
                  </a:lnTo>
                  <a:lnTo>
                    <a:pt x="2159" y="446"/>
                  </a:lnTo>
                  <a:lnTo>
                    <a:pt x="2159" y="446"/>
                  </a:lnTo>
                  <a:lnTo>
                    <a:pt x="2160" y="447"/>
                  </a:lnTo>
                  <a:lnTo>
                    <a:pt x="2161" y="447"/>
                  </a:lnTo>
                  <a:lnTo>
                    <a:pt x="2161" y="446"/>
                  </a:lnTo>
                  <a:lnTo>
                    <a:pt x="2162" y="446"/>
                  </a:lnTo>
                  <a:lnTo>
                    <a:pt x="2163" y="446"/>
                  </a:lnTo>
                  <a:lnTo>
                    <a:pt x="2164" y="446"/>
                  </a:lnTo>
                  <a:lnTo>
                    <a:pt x="2164" y="446"/>
                  </a:lnTo>
                  <a:lnTo>
                    <a:pt x="2165" y="446"/>
                  </a:lnTo>
                  <a:lnTo>
                    <a:pt x="2166" y="446"/>
                  </a:lnTo>
                  <a:lnTo>
                    <a:pt x="2166" y="446"/>
                  </a:lnTo>
                  <a:lnTo>
                    <a:pt x="2167" y="445"/>
                  </a:lnTo>
                  <a:lnTo>
                    <a:pt x="2168" y="444"/>
                  </a:lnTo>
                  <a:lnTo>
                    <a:pt x="2169" y="444"/>
                  </a:lnTo>
                  <a:lnTo>
                    <a:pt x="2169" y="445"/>
                  </a:lnTo>
                  <a:lnTo>
                    <a:pt x="2170" y="446"/>
                  </a:lnTo>
                  <a:lnTo>
                    <a:pt x="2171" y="447"/>
                  </a:lnTo>
                  <a:lnTo>
                    <a:pt x="2172" y="444"/>
                  </a:lnTo>
                  <a:lnTo>
                    <a:pt x="2172" y="443"/>
                  </a:lnTo>
                  <a:lnTo>
                    <a:pt x="2173" y="443"/>
                  </a:lnTo>
                  <a:lnTo>
                    <a:pt x="2174" y="442"/>
                  </a:lnTo>
                  <a:lnTo>
                    <a:pt x="2174" y="449"/>
                  </a:lnTo>
                  <a:lnTo>
                    <a:pt x="2175" y="459"/>
                  </a:lnTo>
                  <a:lnTo>
                    <a:pt x="2176" y="456"/>
                  </a:lnTo>
                  <a:lnTo>
                    <a:pt x="2177" y="452"/>
                  </a:lnTo>
                  <a:lnTo>
                    <a:pt x="2177" y="443"/>
                  </a:lnTo>
                  <a:lnTo>
                    <a:pt x="2178" y="433"/>
                  </a:lnTo>
                  <a:lnTo>
                    <a:pt x="2179" y="423"/>
                  </a:lnTo>
                  <a:lnTo>
                    <a:pt x="2179" y="411"/>
                  </a:lnTo>
                  <a:lnTo>
                    <a:pt x="2180" y="401"/>
                  </a:lnTo>
                  <a:lnTo>
                    <a:pt x="2181" y="393"/>
                  </a:lnTo>
                  <a:lnTo>
                    <a:pt x="2182" y="386"/>
                  </a:lnTo>
                  <a:lnTo>
                    <a:pt x="2182" y="379"/>
                  </a:lnTo>
                  <a:lnTo>
                    <a:pt x="2183" y="374"/>
                  </a:lnTo>
                  <a:lnTo>
                    <a:pt x="2184" y="371"/>
                  </a:lnTo>
                  <a:lnTo>
                    <a:pt x="2185" y="380"/>
                  </a:lnTo>
                  <a:lnTo>
                    <a:pt x="2185" y="381"/>
                  </a:lnTo>
                  <a:lnTo>
                    <a:pt x="2186" y="377"/>
                  </a:lnTo>
                  <a:lnTo>
                    <a:pt x="2187" y="372"/>
                  </a:lnTo>
                  <a:lnTo>
                    <a:pt x="2187" y="368"/>
                  </a:lnTo>
                  <a:lnTo>
                    <a:pt x="2188" y="364"/>
                  </a:lnTo>
                  <a:lnTo>
                    <a:pt x="2189" y="361"/>
                  </a:lnTo>
                  <a:lnTo>
                    <a:pt x="2190" y="358"/>
                  </a:lnTo>
                  <a:lnTo>
                    <a:pt x="2190" y="356"/>
                  </a:lnTo>
                  <a:lnTo>
                    <a:pt x="2191" y="354"/>
                  </a:lnTo>
                  <a:lnTo>
                    <a:pt x="2192" y="353"/>
                  </a:lnTo>
                  <a:lnTo>
                    <a:pt x="2193" y="352"/>
                  </a:lnTo>
                  <a:lnTo>
                    <a:pt x="2193" y="352"/>
                  </a:lnTo>
                  <a:lnTo>
                    <a:pt x="2194" y="353"/>
                  </a:lnTo>
                  <a:lnTo>
                    <a:pt x="2195" y="354"/>
                  </a:lnTo>
                  <a:lnTo>
                    <a:pt x="2195" y="356"/>
                  </a:lnTo>
                  <a:lnTo>
                    <a:pt x="2196" y="358"/>
                  </a:lnTo>
                  <a:lnTo>
                    <a:pt x="2197" y="360"/>
                  </a:lnTo>
                  <a:lnTo>
                    <a:pt x="2198" y="363"/>
                  </a:lnTo>
                  <a:lnTo>
                    <a:pt x="2198" y="367"/>
                  </a:lnTo>
                  <a:lnTo>
                    <a:pt x="2199" y="370"/>
                  </a:lnTo>
                  <a:lnTo>
                    <a:pt x="2200" y="373"/>
                  </a:lnTo>
                  <a:lnTo>
                    <a:pt x="2200" y="376"/>
                  </a:lnTo>
                  <a:lnTo>
                    <a:pt x="2201" y="378"/>
                  </a:lnTo>
                  <a:lnTo>
                    <a:pt x="2202" y="380"/>
                  </a:lnTo>
                  <a:lnTo>
                    <a:pt x="2203" y="383"/>
                  </a:lnTo>
                  <a:lnTo>
                    <a:pt x="2203" y="386"/>
                  </a:lnTo>
                  <a:lnTo>
                    <a:pt x="2204" y="389"/>
                  </a:lnTo>
                  <a:lnTo>
                    <a:pt x="2205" y="392"/>
                  </a:lnTo>
                  <a:lnTo>
                    <a:pt x="2206" y="395"/>
                  </a:lnTo>
                  <a:lnTo>
                    <a:pt x="2206" y="398"/>
                  </a:lnTo>
                  <a:lnTo>
                    <a:pt x="2207" y="400"/>
                  </a:lnTo>
                  <a:lnTo>
                    <a:pt x="2208" y="401"/>
                  </a:lnTo>
                  <a:lnTo>
                    <a:pt x="2208" y="403"/>
                  </a:lnTo>
                  <a:lnTo>
                    <a:pt x="2209" y="404"/>
                  </a:lnTo>
                  <a:lnTo>
                    <a:pt x="2210" y="405"/>
                  </a:lnTo>
                  <a:lnTo>
                    <a:pt x="2211" y="406"/>
                  </a:lnTo>
                  <a:lnTo>
                    <a:pt x="2211" y="408"/>
                  </a:lnTo>
                  <a:lnTo>
                    <a:pt x="2212" y="409"/>
                  </a:lnTo>
                  <a:lnTo>
                    <a:pt x="2213" y="410"/>
                  </a:lnTo>
                  <a:lnTo>
                    <a:pt x="2213" y="412"/>
                  </a:lnTo>
                  <a:lnTo>
                    <a:pt x="2214" y="413"/>
                  </a:lnTo>
                  <a:lnTo>
                    <a:pt x="2215" y="414"/>
                  </a:lnTo>
                  <a:lnTo>
                    <a:pt x="2216" y="415"/>
                  </a:lnTo>
                  <a:lnTo>
                    <a:pt x="2216" y="416"/>
                  </a:lnTo>
                  <a:lnTo>
                    <a:pt x="2217" y="417"/>
                  </a:lnTo>
                  <a:lnTo>
                    <a:pt x="2218" y="417"/>
                  </a:lnTo>
                  <a:lnTo>
                    <a:pt x="2219" y="422"/>
                  </a:lnTo>
                  <a:lnTo>
                    <a:pt x="2219" y="424"/>
                  </a:lnTo>
                  <a:lnTo>
                    <a:pt x="2220" y="425"/>
                  </a:lnTo>
                  <a:lnTo>
                    <a:pt x="2221" y="426"/>
                  </a:lnTo>
                  <a:lnTo>
                    <a:pt x="2221" y="427"/>
                  </a:lnTo>
                  <a:lnTo>
                    <a:pt x="2222" y="427"/>
                  </a:lnTo>
                  <a:lnTo>
                    <a:pt x="2223" y="427"/>
                  </a:lnTo>
                  <a:lnTo>
                    <a:pt x="2224" y="427"/>
                  </a:lnTo>
                  <a:lnTo>
                    <a:pt x="2224" y="427"/>
                  </a:lnTo>
                  <a:lnTo>
                    <a:pt x="2225" y="433"/>
                  </a:lnTo>
                  <a:lnTo>
                    <a:pt x="2226" y="436"/>
                  </a:lnTo>
                  <a:lnTo>
                    <a:pt x="2226" y="437"/>
                  </a:lnTo>
                  <a:lnTo>
                    <a:pt x="2227" y="437"/>
                  </a:lnTo>
                  <a:lnTo>
                    <a:pt x="2228" y="434"/>
                  </a:lnTo>
                  <a:lnTo>
                    <a:pt x="2229" y="433"/>
                  </a:lnTo>
                  <a:lnTo>
                    <a:pt x="2229" y="433"/>
                  </a:lnTo>
                  <a:lnTo>
                    <a:pt x="2230" y="433"/>
                  </a:lnTo>
                  <a:lnTo>
                    <a:pt x="2231" y="433"/>
                  </a:lnTo>
                  <a:lnTo>
                    <a:pt x="2232" y="432"/>
                  </a:lnTo>
                  <a:lnTo>
                    <a:pt x="2232" y="432"/>
                  </a:lnTo>
                  <a:lnTo>
                    <a:pt x="2233" y="433"/>
                  </a:lnTo>
                  <a:lnTo>
                    <a:pt x="2234" y="433"/>
                  </a:lnTo>
                  <a:lnTo>
                    <a:pt x="2234" y="434"/>
                  </a:lnTo>
                  <a:lnTo>
                    <a:pt x="2235" y="434"/>
                  </a:lnTo>
                  <a:lnTo>
                    <a:pt x="2236" y="435"/>
                  </a:lnTo>
                  <a:lnTo>
                    <a:pt x="2237" y="435"/>
                  </a:lnTo>
                  <a:lnTo>
                    <a:pt x="2237" y="436"/>
                  </a:lnTo>
                  <a:lnTo>
                    <a:pt x="2238" y="435"/>
                  </a:lnTo>
                  <a:lnTo>
                    <a:pt x="2239" y="435"/>
                  </a:lnTo>
                  <a:lnTo>
                    <a:pt x="2239" y="436"/>
                  </a:lnTo>
                  <a:lnTo>
                    <a:pt x="2240" y="436"/>
                  </a:lnTo>
                  <a:lnTo>
                    <a:pt x="2241" y="436"/>
                  </a:lnTo>
                  <a:lnTo>
                    <a:pt x="2242" y="436"/>
                  </a:lnTo>
                  <a:lnTo>
                    <a:pt x="2242" y="436"/>
                  </a:lnTo>
                  <a:lnTo>
                    <a:pt x="2243" y="437"/>
                  </a:lnTo>
                  <a:lnTo>
                    <a:pt x="2244" y="438"/>
                  </a:lnTo>
                  <a:lnTo>
                    <a:pt x="2245" y="438"/>
                  </a:lnTo>
                  <a:lnTo>
                    <a:pt x="2245" y="449"/>
                  </a:lnTo>
                  <a:lnTo>
                    <a:pt x="2246" y="451"/>
                  </a:lnTo>
                  <a:lnTo>
                    <a:pt x="2247" y="449"/>
                  </a:lnTo>
                  <a:lnTo>
                    <a:pt x="2247" y="448"/>
                  </a:lnTo>
                  <a:lnTo>
                    <a:pt x="2248" y="445"/>
                  </a:lnTo>
                  <a:lnTo>
                    <a:pt x="2249" y="441"/>
                  </a:lnTo>
                  <a:lnTo>
                    <a:pt x="2250" y="437"/>
                  </a:lnTo>
                  <a:lnTo>
                    <a:pt x="2250" y="433"/>
                  </a:lnTo>
                  <a:lnTo>
                    <a:pt x="2251" y="428"/>
                  </a:lnTo>
                  <a:lnTo>
                    <a:pt x="2252" y="426"/>
                  </a:lnTo>
                  <a:lnTo>
                    <a:pt x="2253" y="424"/>
                  </a:lnTo>
                  <a:lnTo>
                    <a:pt x="2253" y="424"/>
                  </a:lnTo>
                  <a:lnTo>
                    <a:pt x="2254" y="423"/>
                  </a:lnTo>
                  <a:lnTo>
                    <a:pt x="2255" y="419"/>
                  </a:lnTo>
                  <a:lnTo>
                    <a:pt x="2255" y="417"/>
                  </a:lnTo>
                  <a:lnTo>
                    <a:pt x="2256" y="428"/>
                  </a:lnTo>
                  <a:lnTo>
                    <a:pt x="2257" y="431"/>
                  </a:lnTo>
                  <a:lnTo>
                    <a:pt x="2258" y="431"/>
                  </a:lnTo>
                  <a:lnTo>
                    <a:pt x="2258" y="430"/>
                  </a:lnTo>
                  <a:lnTo>
                    <a:pt x="2259" y="430"/>
                  </a:lnTo>
                  <a:lnTo>
                    <a:pt x="2260" y="431"/>
                  </a:lnTo>
                  <a:lnTo>
                    <a:pt x="2260" y="433"/>
                  </a:lnTo>
                  <a:lnTo>
                    <a:pt x="2261" y="436"/>
                  </a:lnTo>
                  <a:lnTo>
                    <a:pt x="2262" y="442"/>
                  </a:lnTo>
                  <a:lnTo>
                    <a:pt x="2263" y="445"/>
                  </a:lnTo>
                  <a:lnTo>
                    <a:pt x="2263" y="446"/>
                  </a:lnTo>
                  <a:lnTo>
                    <a:pt x="2264" y="446"/>
                  </a:lnTo>
                  <a:lnTo>
                    <a:pt x="2265" y="447"/>
                  </a:lnTo>
                  <a:lnTo>
                    <a:pt x="2266" y="446"/>
                  </a:lnTo>
                  <a:lnTo>
                    <a:pt x="2266" y="446"/>
                  </a:lnTo>
                  <a:lnTo>
                    <a:pt x="2267" y="446"/>
                  </a:lnTo>
                  <a:lnTo>
                    <a:pt x="2268" y="447"/>
                  </a:lnTo>
                  <a:lnTo>
                    <a:pt x="2268" y="447"/>
                  </a:lnTo>
                  <a:lnTo>
                    <a:pt x="2269" y="447"/>
                  </a:lnTo>
                  <a:lnTo>
                    <a:pt x="2270" y="447"/>
                  </a:lnTo>
                  <a:lnTo>
                    <a:pt x="2271" y="447"/>
                  </a:lnTo>
                  <a:lnTo>
                    <a:pt x="2271" y="447"/>
                  </a:lnTo>
                  <a:lnTo>
                    <a:pt x="2272" y="447"/>
                  </a:lnTo>
                  <a:lnTo>
                    <a:pt x="2273" y="446"/>
                  </a:lnTo>
                  <a:lnTo>
                    <a:pt x="2273" y="446"/>
                  </a:lnTo>
                  <a:lnTo>
                    <a:pt x="2274" y="445"/>
                  </a:lnTo>
                  <a:lnTo>
                    <a:pt x="2275" y="446"/>
                  </a:lnTo>
                  <a:lnTo>
                    <a:pt x="2276" y="446"/>
                  </a:lnTo>
                  <a:lnTo>
                    <a:pt x="2276" y="447"/>
                  </a:lnTo>
                  <a:lnTo>
                    <a:pt x="2277" y="447"/>
                  </a:lnTo>
                  <a:lnTo>
                    <a:pt x="2278" y="448"/>
                  </a:lnTo>
                  <a:lnTo>
                    <a:pt x="2279" y="447"/>
                  </a:lnTo>
                  <a:lnTo>
                    <a:pt x="2279" y="447"/>
                  </a:lnTo>
                  <a:lnTo>
                    <a:pt x="2280" y="448"/>
                  </a:lnTo>
                  <a:lnTo>
                    <a:pt x="2281" y="448"/>
                  </a:lnTo>
                  <a:lnTo>
                    <a:pt x="2281" y="448"/>
                  </a:lnTo>
                  <a:lnTo>
                    <a:pt x="2282" y="448"/>
                  </a:lnTo>
                  <a:lnTo>
                    <a:pt x="2283" y="448"/>
                  </a:lnTo>
                  <a:lnTo>
                    <a:pt x="2284" y="448"/>
                  </a:lnTo>
                  <a:lnTo>
                    <a:pt x="2284" y="448"/>
                  </a:lnTo>
                  <a:lnTo>
                    <a:pt x="2285" y="448"/>
                  </a:lnTo>
                  <a:lnTo>
                    <a:pt x="2286" y="449"/>
                  </a:lnTo>
                  <a:lnTo>
                    <a:pt x="2286" y="449"/>
                  </a:lnTo>
                  <a:lnTo>
                    <a:pt x="2287" y="449"/>
                  </a:lnTo>
                  <a:lnTo>
                    <a:pt x="2288" y="449"/>
                  </a:lnTo>
                  <a:lnTo>
                    <a:pt x="2289" y="449"/>
                  </a:lnTo>
                  <a:lnTo>
                    <a:pt x="2289" y="449"/>
                  </a:lnTo>
                  <a:lnTo>
                    <a:pt x="2290" y="449"/>
                  </a:lnTo>
                  <a:lnTo>
                    <a:pt x="2291" y="449"/>
                  </a:lnTo>
                  <a:lnTo>
                    <a:pt x="2292" y="449"/>
                  </a:lnTo>
                  <a:lnTo>
                    <a:pt x="2292" y="449"/>
                  </a:lnTo>
                  <a:lnTo>
                    <a:pt x="2293" y="449"/>
                  </a:lnTo>
                  <a:lnTo>
                    <a:pt x="2294" y="449"/>
                  </a:lnTo>
                  <a:lnTo>
                    <a:pt x="2294" y="449"/>
                  </a:lnTo>
                  <a:lnTo>
                    <a:pt x="2295" y="449"/>
                  </a:lnTo>
                  <a:lnTo>
                    <a:pt x="2296" y="450"/>
                  </a:lnTo>
                  <a:lnTo>
                    <a:pt x="2297" y="451"/>
                  </a:lnTo>
                  <a:lnTo>
                    <a:pt x="2297" y="450"/>
                  </a:lnTo>
                  <a:lnTo>
                    <a:pt x="2298" y="449"/>
                  </a:lnTo>
                  <a:lnTo>
                    <a:pt x="2299" y="451"/>
                  </a:lnTo>
                  <a:lnTo>
                    <a:pt x="2300" y="448"/>
                  </a:lnTo>
                  <a:lnTo>
                    <a:pt x="2300" y="444"/>
                  </a:lnTo>
                  <a:lnTo>
                    <a:pt x="2301" y="439"/>
                  </a:lnTo>
                  <a:lnTo>
                    <a:pt x="2302" y="433"/>
                  </a:lnTo>
                  <a:lnTo>
                    <a:pt x="2302" y="427"/>
                  </a:lnTo>
                  <a:lnTo>
                    <a:pt x="2303" y="421"/>
                  </a:lnTo>
                  <a:lnTo>
                    <a:pt x="2304" y="415"/>
                  </a:lnTo>
                  <a:lnTo>
                    <a:pt x="2305" y="410"/>
                  </a:lnTo>
                  <a:lnTo>
                    <a:pt x="2305" y="406"/>
                  </a:lnTo>
                  <a:lnTo>
                    <a:pt x="2306" y="401"/>
                  </a:lnTo>
                  <a:lnTo>
                    <a:pt x="2307" y="396"/>
                  </a:lnTo>
                  <a:lnTo>
                    <a:pt x="2307" y="393"/>
                  </a:lnTo>
                  <a:lnTo>
                    <a:pt x="2308" y="389"/>
                  </a:lnTo>
                  <a:lnTo>
                    <a:pt x="2309" y="385"/>
                  </a:lnTo>
                  <a:lnTo>
                    <a:pt x="2310" y="381"/>
                  </a:lnTo>
                  <a:lnTo>
                    <a:pt x="2310" y="377"/>
                  </a:lnTo>
                  <a:lnTo>
                    <a:pt x="2311" y="373"/>
                  </a:lnTo>
                  <a:lnTo>
                    <a:pt x="2312" y="370"/>
                  </a:lnTo>
                  <a:lnTo>
                    <a:pt x="2313" y="365"/>
                  </a:lnTo>
                  <a:lnTo>
                    <a:pt x="2313" y="362"/>
                  </a:lnTo>
                  <a:lnTo>
                    <a:pt x="2314" y="359"/>
                  </a:lnTo>
                  <a:lnTo>
                    <a:pt x="2315" y="357"/>
                  </a:lnTo>
                  <a:lnTo>
                    <a:pt x="2315" y="366"/>
                  </a:lnTo>
                  <a:lnTo>
                    <a:pt x="2316" y="366"/>
                  </a:lnTo>
                  <a:lnTo>
                    <a:pt x="2317" y="362"/>
                  </a:lnTo>
                  <a:lnTo>
                    <a:pt x="2318" y="362"/>
                  </a:lnTo>
                  <a:lnTo>
                    <a:pt x="2318" y="360"/>
                  </a:lnTo>
                  <a:lnTo>
                    <a:pt x="2319" y="357"/>
                  </a:lnTo>
                  <a:lnTo>
                    <a:pt x="2320" y="354"/>
                  </a:lnTo>
                  <a:lnTo>
                    <a:pt x="2320" y="348"/>
                  </a:lnTo>
                  <a:lnTo>
                    <a:pt x="2321" y="347"/>
                  </a:lnTo>
                  <a:lnTo>
                    <a:pt x="2322" y="349"/>
                  </a:lnTo>
                  <a:lnTo>
                    <a:pt x="2323" y="352"/>
                  </a:lnTo>
                  <a:lnTo>
                    <a:pt x="2323" y="355"/>
                  </a:lnTo>
                  <a:lnTo>
                    <a:pt x="2324" y="365"/>
                  </a:lnTo>
                  <a:lnTo>
                    <a:pt x="2325" y="372"/>
                  </a:lnTo>
                  <a:lnTo>
                    <a:pt x="2326" y="378"/>
                  </a:lnTo>
                  <a:lnTo>
                    <a:pt x="2326" y="392"/>
                  </a:lnTo>
                  <a:lnTo>
                    <a:pt x="2327" y="399"/>
                  </a:lnTo>
                  <a:lnTo>
                    <a:pt x="2328" y="399"/>
                  </a:lnTo>
                  <a:lnTo>
                    <a:pt x="2328" y="398"/>
                  </a:lnTo>
                  <a:lnTo>
                    <a:pt x="2329" y="398"/>
                  </a:lnTo>
                  <a:lnTo>
                    <a:pt x="2330" y="398"/>
                  </a:lnTo>
                  <a:lnTo>
                    <a:pt x="2331" y="399"/>
                  </a:lnTo>
                  <a:lnTo>
                    <a:pt x="2331" y="399"/>
                  </a:lnTo>
                  <a:lnTo>
                    <a:pt x="2332" y="400"/>
                  </a:lnTo>
                  <a:lnTo>
                    <a:pt x="2333" y="401"/>
                  </a:lnTo>
                  <a:lnTo>
                    <a:pt x="2333" y="402"/>
                  </a:lnTo>
                  <a:lnTo>
                    <a:pt x="2334" y="403"/>
                  </a:lnTo>
                  <a:lnTo>
                    <a:pt x="2335" y="405"/>
                  </a:lnTo>
                  <a:lnTo>
                    <a:pt x="2336" y="407"/>
                  </a:lnTo>
                  <a:lnTo>
                    <a:pt x="2336" y="408"/>
                  </a:lnTo>
                  <a:lnTo>
                    <a:pt x="2337" y="410"/>
                  </a:lnTo>
                  <a:lnTo>
                    <a:pt x="2338" y="411"/>
                  </a:lnTo>
                  <a:lnTo>
                    <a:pt x="2339" y="412"/>
                  </a:lnTo>
                  <a:lnTo>
                    <a:pt x="2339" y="413"/>
                  </a:lnTo>
                  <a:lnTo>
                    <a:pt x="2340" y="414"/>
                  </a:lnTo>
                  <a:lnTo>
                    <a:pt x="2341" y="416"/>
                  </a:lnTo>
                  <a:lnTo>
                    <a:pt x="2341" y="417"/>
                  </a:lnTo>
                  <a:lnTo>
                    <a:pt x="2342" y="418"/>
                  </a:lnTo>
                  <a:lnTo>
                    <a:pt x="2343" y="419"/>
                  </a:lnTo>
                  <a:lnTo>
                    <a:pt x="2344" y="420"/>
                  </a:lnTo>
                  <a:lnTo>
                    <a:pt x="2344" y="421"/>
                  </a:lnTo>
                  <a:lnTo>
                    <a:pt x="2345" y="422"/>
                  </a:lnTo>
                  <a:lnTo>
                    <a:pt x="2346" y="423"/>
                  </a:lnTo>
                  <a:lnTo>
                    <a:pt x="2347" y="424"/>
                  </a:lnTo>
                  <a:lnTo>
                    <a:pt x="2347" y="430"/>
                  </a:lnTo>
                  <a:lnTo>
                    <a:pt x="2348" y="433"/>
                  </a:lnTo>
                  <a:lnTo>
                    <a:pt x="2349" y="433"/>
                  </a:lnTo>
                  <a:lnTo>
                    <a:pt x="2349" y="433"/>
                  </a:lnTo>
                  <a:lnTo>
                    <a:pt x="2350" y="432"/>
                  </a:lnTo>
                  <a:lnTo>
                    <a:pt x="2351" y="432"/>
                  </a:lnTo>
                  <a:lnTo>
                    <a:pt x="2352" y="432"/>
                  </a:lnTo>
                  <a:lnTo>
                    <a:pt x="2352" y="433"/>
                  </a:lnTo>
                  <a:lnTo>
                    <a:pt x="2353" y="433"/>
                  </a:lnTo>
                  <a:lnTo>
                    <a:pt x="2354" y="433"/>
                  </a:lnTo>
                  <a:lnTo>
                    <a:pt x="2354" y="433"/>
                  </a:lnTo>
                  <a:lnTo>
                    <a:pt x="2355" y="434"/>
                  </a:lnTo>
                  <a:lnTo>
                    <a:pt x="2356" y="434"/>
                  </a:lnTo>
                  <a:lnTo>
                    <a:pt x="2357" y="435"/>
                  </a:lnTo>
                  <a:lnTo>
                    <a:pt x="2357" y="435"/>
                  </a:lnTo>
                  <a:lnTo>
                    <a:pt x="2358" y="436"/>
                  </a:lnTo>
                  <a:lnTo>
                    <a:pt x="2359" y="436"/>
                  </a:lnTo>
                  <a:lnTo>
                    <a:pt x="2360" y="437"/>
                  </a:lnTo>
                  <a:lnTo>
                    <a:pt x="2360" y="437"/>
                  </a:lnTo>
                  <a:lnTo>
                    <a:pt x="2361" y="437"/>
                  </a:lnTo>
                  <a:lnTo>
                    <a:pt x="2362" y="437"/>
                  </a:lnTo>
                  <a:lnTo>
                    <a:pt x="2362" y="437"/>
                  </a:lnTo>
                  <a:lnTo>
                    <a:pt x="2363" y="437"/>
                  </a:lnTo>
                  <a:lnTo>
                    <a:pt x="2364" y="437"/>
                  </a:lnTo>
                  <a:lnTo>
                    <a:pt x="2365" y="438"/>
                  </a:lnTo>
                  <a:lnTo>
                    <a:pt x="2365" y="438"/>
                  </a:lnTo>
                  <a:lnTo>
                    <a:pt x="2366" y="438"/>
                  </a:lnTo>
                  <a:lnTo>
                    <a:pt x="2367" y="438"/>
                  </a:lnTo>
                  <a:lnTo>
                    <a:pt x="2367" y="438"/>
                  </a:lnTo>
                  <a:lnTo>
                    <a:pt x="2368" y="439"/>
                  </a:lnTo>
                  <a:lnTo>
                    <a:pt x="2369" y="440"/>
                  </a:lnTo>
                  <a:lnTo>
                    <a:pt x="2370" y="440"/>
                  </a:lnTo>
                  <a:lnTo>
                    <a:pt x="2370" y="440"/>
                  </a:lnTo>
                  <a:lnTo>
                    <a:pt x="2371" y="441"/>
                  </a:lnTo>
                  <a:lnTo>
                    <a:pt x="2372" y="441"/>
                  </a:lnTo>
                  <a:lnTo>
                    <a:pt x="2373" y="441"/>
                  </a:lnTo>
                  <a:lnTo>
                    <a:pt x="2373" y="441"/>
                  </a:lnTo>
                  <a:lnTo>
                    <a:pt x="2374" y="441"/>
                  </a:lnTo>
                  <a:lnTo>
                    <a:pt x="2375" y="440"/>
                  </a:lnTo>
                  <a:lnTo>
                    <a:pt x="2375" y="440"/>
                  </a:lnTo>
                  <a:lnTo>
                    <a:pt x="2376" y="439"/>
                  </a:lnTo>
                  <a:lnTo>
                    <a:pt x="2377" y="440"/>
                  </a:lnTo>
                  <a:lnTo>
                    <a:pt x="2378" y="440"/>
                  </a:lnTo>
                  <a:lnTo>
                    <a:pt x="2378" y="440"/>
                  </a:lnTo>
                  <a:lnTo>
                    <a:pt x="2379" y="441"/>
                  </a:lnTo>
                  <a:lnTo>
                    <a:pt x="2380" y="442"/>
                  </a:lnTo>
                  <a:lnTo>
                    <a:pt x="2380" y="444"/>
                  </a:lnTo>
                  <a:lnTo>
                    <a:pt x="2381" y="445"/>
                  </a:lnTo>
                  <a:lnTo>
                    <a:pt x="2382" y="446"/>
                  </a:lnTo>
                  <a:lnTo>
                    <a:pt x="2383" y="446"/>
                  </a:lnTo>
                  <a:lnTo>
                    <a:pt x="2383" y="446"/>
                  </a:lnTo>
                  <a:lnTo>
                    <a:pt x="2384" y="447"/>
                  </a:lnTo>
                  <a:lnTo>
                    <a:pt x="2385" y="447"/>
                  </a:lnTo>
                  <a:lnTo>
                    <a:pt x="2386" y="447"/>
                  </a:lnTo>
                  <a:lnTo>
                    <a:pt x="2386" y="457"/>
                  </a:lnTo>
                  <a:lnTo>
                    <a:pt x="2387" y="463"/>
                  </a:lnTo>
                  <a:lnTo>
                    <a:pt x="2388" y="464"/>
                  </a:lnTo>
                  <a:lnTo>
                    <a:pt x="2388" y="456"/>
                  </a:lnTo>
                  <a:lnTo>
                    <a:pt x="2389" y="449"/>
                  </a:lnTo>
                  <a:lnTo>
                    <a:pt x="2390" y="443"/>
                  </a:lnTo>
                  <a:lnTo>
                    <a:pt x="2391" y="435"/>
                  </a:lnTo>
                  <a:lnTo>
                    <a:pt x="2391" y="432"/>
                  </a:lnTo>
                  <a:lnTo>
                    <a:pt x="2392" y="431"/>
                  </a:lnTo>
                  <a:lnTo>
                    <a:pt x="2393" y="431"/>
                  </a:lnTo>
                  <a:lnTo>
                    <a:pt x="2394" y="431"/>
                  </a:lnTo>
                  <a:lnTo>
                    <a:pt x="2394" y="429"/>
                  </a:lnTo>
                  <a:lnTo>
                    <a:pt x="2395" y="428"/>
                  </a:lnTo>
                  <a:lnTo>
                    <a:pt x="2396" y="422"/>
                  </a:lnTo>
                  <a:lnTo>
                    <a:pt x="2396" y="433"/>
                  </a:lnTo>
                  <a:lnTo>
                    <a:pt x="2397" y="437"/>
                  </a:lnTo>
                  <a:lnTo>
                    <a:pt x="2398" y="438"/>
                  </a:lnTo>
                  <a:lnTo>
                    <a:pt x="2399" y="437"/>
                  </a:lnTo>
                  <a:lnTo>
                    <a:pt x="2399" y="437"/>
                  </a:lnTo>
                  <a:lnTo>
                    <a:pt x="2400" y="437"/>
                  </a:lnTo>
                  <a:lnTo>
                    <a:pt x="2401" y="438"/>
                  </a:lnTo>
                  <a:lnTo>
                    <a:pt x="2401" y="438"/>
                  </a:lnTo>
                  <a:lnTo>
                    <a:pt x="2402" y="439"/>
                  </a:lnTo>
                  <a:lnTo>
                    <a:pt x="2403" y="440"/>
                  </a:lnTo>
                  <a:lnTo>
                    <a:pt x="2404" y="440"/>
                  </a:lnTo>
                  <a:lnTo>
                    <a:pt x="2404" y="438"/>
                  </a:lnTo>
                  <a:lnTo>
                    <a:pt x="2405" y="432"/>
                  </a:lnTo>
                  <a:lnTo>
                    <a:pt x="2406" y="427"/>
                  </a:lnTo>
                  <a:lnTo>
                    <a:pt x="2407" y="424"/>
                  </a:lnTo>
                  <a:lnTo>
                    <a:pt x="2407" y="421"/>
                  </a:lnTo>
                  <a:lnTo>
                    <a:pt x="2408" y="418"/>
                  </a:lnTo>
                  <a:lnTo>
                    <a:pt x="2409" y="413"/>
                  </a:lnTo>
                  <a:lnTo>
                    <a:pt x="2409" y="411"/>
                  </a:lnTo>
                  <a:lnTo>
                    <a:pt x="2410" y="407"/>
                  </a:lnTo>
                  <a:lnTo>
                    <a:pt x="2411" y="403"/>
                  </a:lnTo>
                  <a:lnTo>
                    <a:pt x="2412" y="400"/>
                  </a:lnTo>
                  <a:lnTo>
                    <a:pt x="2412" y="396"/>
                  </a:lnTo>
                  <a:lnTo>
                    <a:pt x="2413" y="392"/>
                  </a:lnTo>
                  <a:lnTo>
                    <a:pt x="2414" y="389"/>
                  </a:lnTo>
                  <a:lnTo>
                    <a:pt x="2414" y="386"/>
                  </a:lnTo>
                  <a:lnTo>
                    <a:pt x="2415" y="382"/>
                  </a:lnTo>
                  <a:lnTo>
                    <a:pt x="2416" y="378"/>
                  </a:lnTo>
                  <a:lnTo>
                    <a:pt x="2417" y="374"/>
                  </a:lnTo>
                  <a:lnTo>
                    <a:pt x="2417" y="371"/>
                  </a:lnTo>
                  <a:lnTo>
                    <a:pt x="2418" y="368"/>
                  </a:lnTo>
                  <a:lnTo>
                    <a:pt x="2419" y="365"/>
                  </a:lnTo>
                  <a:lnTo>
                    <a:pt x="2420" y="373"/>
                  </a:lnTo>
                  <a:lnTo>
                    <a:pt x="2420" y="372"/>
                  </a:lnTo>
                  <a:lnTo>
                    <a:pt x="2421" y="366"/>
                  </a:lnTo>
                  <a:lnTo>
                    <a:pt x="2422" y="366"/>
                  </a:lnTo>
                  <a:lnTo>
                    <a:pt x="2422" y="363"/>
                  </a:lnTo>
                  <a:lnTo>
                    <a:pt x="2423" y="356"/>
                  </a:lnTo>
                  <a:lnTo>
                    <a:pt x="2424" y="352"/>
                  </a:lnTo>
                  <a:lnTo>
                    <a:pt x="2425" y="350"/>
                  </a:lnTo>
                  <a:lnTo>
                    <a:pt x="2425" y="346"/>
                  </a:lnTo>
                  <a:lnTo>
                    <a:pt x="2426" y="347"/>
                  </a:lnTo>
                  <a:lnTo>
                    <a:pt x="2427" y="347"/>
                  </a:lnTo>
                  <a:lnTo>
                    <a:pt x="2427" y="351"/>
                  </a:lnTo>
                  <a:lnTo>
                    <a:pt x="2428" y="356"/>
                  </a:lnTo>
                  <a:lnTo>
                    <a:pt x="2429" y="359"/>
                  </a:lnTo>
                  <a:lnTo>
                    <a:pt x="2430" y="359"/>
                  </a:lnTo>
                  <a:lnTo>
                    <a:pt x="2430" y="372"/>
                  </a:lnTo>
                  <a:lnTo>
                    <a:pt x="2431" y="379"/>
                  </a:lnTo>
                  <a:lnTo>
                    <a:pt x="2432" y="381"/>
                  </a:lnTo>
                  <a:lnTo>
                    <a:pt x="2433" y="382"/>
                  </a:lnTo>
                  <a:lnTo>
                    <a:pt x="2433" y="383"/>
                  </a:lnTo>
                  <a:lnTo>
                    <a:pt x="2434" y="386"/>
                  </a:lnTo>
                  <a:lnTo>
                    <a:pt x="2435" y="389"/>
                  </a:lnTo>
                  <a:lnTo>
                    <a:pt x="2435" y="392"/>
                  </a:lnTo>
                  <a:lnTo>
                    <a:pt x="2436" y="394"/>
                  </a:lnTo>
                  <a:lnTo>
                    <a:pt x="2437" y="397"/>
                  </a:lnTo>
                  <a:lnTo>
                    <a:pt x="2438" y="397"/>
                  </a:lnTo>
                  <a:lnTo>
                    <a:pt x="2438" y="398"/>
                  </a:lnTo>
                  <a:lnTo>
                    <a:pt x="2439" y="400"/>
                  </a:lnTo>
                  <a:lnTo>
                    <a:pt x="2440" y="402"/>
                  </a:lnTo>
                  <a:lnTo>
                    <a:pt x="2441" y="404"/>
                  </a:lnTo>
                  <a:lnTo>
                    <a:pt x="2441" y="406"/>
                  </a:lnTo>
                  <a:lnTo>
                    <a:pt x="2442" y="408"/>
                  </a:lnTo>
                  <a:lnTo>
                    <a:pt x="2443" y="410"/>
                  </a:lnTo>
                  <a:lnTo>
                    <a:pt x="2443" y="412"/>
                  </a:lnTo>
                  <a:lnTo>
                    <a:pt x="2444" y="413"/>
                  </a:lnTo>
                  <a:lnTo>
                    <a:pt x="2445" y="414"/>
                  </a:lnTo>
                  <a:lnTo>
                    <a:pt x="2446" y="416"/>
                  </a:lnTo>
                  <a:lnTo>
                    <a:pt x="2446" y="416"/>
                  </a:lnTo>
                  <a:lnTo>
                    <a:pt x="2447" y="417"/>
                  </a:lnTo>
                  <a:lnTo>
                    <a:pt x="2448" y="419"/>
                  </a:lnTo>
                  <a:lnTo>
                    <a:pt x="2448" y="419"/>
                  </a:lnTo>
                  <a:lnTo>
                    <a:pt x="2449" y="420"/>
                  </a:lnTo>
                  <a:lnTo>
                    <a:pt x="2450" y="421"/>
                  </a:lnTo>
                  <a:lnTo>
                    <a:pt x="2451" y="422"/>
                  </a:lnTo>
                  <a:lnTo>
                    <a:pt x="2451" y="423"/>
                  </a:lnTo>
                  <a:lnTo>
                    <a:pt x="2452" y="425"/>
                  </a:lnTo>
                  <a:lnTo>
                    <a:pt x="2453" y="426"/>
                  </a:lnTo>
                  <a:lnTo>
                    <a:pt x="2454" y="426"/>
                  </a:lnTo>
                  <a:lnTo>
                    <a:pt x="2454" y="427"/>
                  </a:lnTo>
                  <a:lnTo>
                    <a:pt x="2455" y="427"/>
                  </a:lnTo>
                  <a:lnTo>
                    <a:pt x="2456" y="432"/>
                  </a:lnTo>
                  <a:lnTo>
                    <a:pt x="2456" y="434"/>
                  </a:lnTo>
                  <a:lnTo>
                    <a:pt x="2457" y="435"/>
                  </a:lnTo>
                  <a:lnTo>
                    <a:pt x="2458" y="435"/>
                  </a:lnTo>
                  <a:lnTo>
                    <a:pt x="2459" y="433"/>
                  </a:lnTo>
                  <a:lnTo>
                    <a:pt x="2459" y="432"/>
                  </a:lnTo>
                  <a:lnTo>
                    <a:pt x="2460" y="429"/>
                  </a:lnTo>
                  <a:lnTo>
                    <a:pt x="2461" y="428"/>
                  </a:lnTo>
                  <a:lnTo>
                    <a:pt x="2461" y="429"/>
                  </a:lnTo>
                  <a:lnTo>
                    <a:pt x="2462" y="429"/>
                  </a:lnTo>
                  <a:lnTo>
                    <a:pt x="2463" y="430"/>
                  </a:lnTo>
                  <a:lnTo>
                    <a:pt x="2464" y="431"/>
                  </a:lnTo>
                  <a:lnTo>
                    <a:pt x="2464" y="431"/>
                  </a:lnTo>
                  <a:lnTo>
                    <a:pt x="2465" y="432"/>
                  </a:lnTo>
                  <a:lnTo>
                    <a:pt x="2466" y="432"/>
                  </a:lnTo>
                  <a:lnTo>
                    <a:pt x="2467" y="433"/>
                  </a:lnTo>
                  <a:lnTo>
                    <a:pt x="2467" y="433"/>
                  </a:lnTo>
                  <a:lnTo>
                    <a:pt x="2468" y="433"/>
                  </a:lnTo>
                  <a:lnTo>
                    <a:pt x="2469" y="434"/>
                  </a:lnTo>
                  <a:lnTo>
                    <a:pt x="2469" y="435"/>
                  </a:lnTo>
                  <a:lnTo>
                    <a:pt x="2470" y="436"/>
                  </a:lnTo>
                  <a:lnTo>
                    <a:pt x="2471" y="437"/>
                  </a:lnTo>
                  <a:lnTo>
                    <a:pt x="2472" y="438"/>
                  </a:lnTo>
                  <a:lnTo>
                    <a:pt x="2472" y="438"/>
                  </a:lnTo>
                  <a:lnTo>
                    <a:pt x="2473" y="438"/>
                  </a:lnTo>
                  <a:lnTo>
                    <a:pt x="2474" y="439"/>
                  </a:lnTo>
                  <a:lnTo>
                    <a:pt x="2474" y="439"/>
                  </a:lnTo>
                  <a:lnTo>
                    <a:pt x="2475" y="440"/>
                  </a:lnTo>
                  <a:lnTo>
                    <a:pt x="2476" y="440"/>
                  </a:lnTo>
                  <a:lnTo>
                    <a:pt x="2477" y="440"/>
                  </a:lnTo>
                  <a:lnTo>
                    <a:pt x="2477" y="441"/>
                  </a:lnTo>
                  <a:lnTo>
                    <a:pt x="2478" y="442"/>
                  </a:lnTo>
                  <a:lnTo>
                    <a:pt x="2479" y="442"/>
                  </a:lnTo>
                  <a:lnTo>
                    <a:pt x="2480" y="443"/>
                  </a:lnTo>
                  <a:lnTo>
                    <a:pt x="2480" y="448"/>
                  </a:lnTo>
                  <a:lnTo>
                    <a:pt x="2481" y="448"/>
                  </a:lnTo>
                  <a:lnTo>
                    <a:pt x="2482" y="447"/>
                  </a:lnTo>
                  <a:lnTo>
                    <a:pt x="2482" y="448"/>
                  </a:lnTo>
                  <a:lnTo>
                    <a:pt x="2483" y="447"/>
                  </a:lnTo>
                  <a:lnTo>
                    <a:pt x="2484" y="447"/>
                  </a:lnTo>
                  <a:lnTo>
                    <a:pt x="2485" y="446"/>
                  </a:lnTo>
                  <a:lnTo>
                    <a:pt x="2485" y="446"/>
                  </a:lnTo>
                  <a:lnTo>
                    <a:pt x="2486" y="445"/>
                  </a:lnTo>
                  <a:lnTo>
                    <a:pt x="2487" y="444"/>
                  </a:lnTo>
                  <a:lnTo>
                    <a:pt x="2487" y="444"/>
                  </a:lnTo>
                  <a:lnTo>
                    <a:pt x="2488" y="444"/>
                  </a:lnTo>
                  <a:lnTo>
                    <a:pt x="2489" y="445"/>
                  </a:lnTo>
                  <a:lnTo>
                    <a:pt x="2490" y="455"/>
                  </a:lnTo>
                  <a:lnTo>
                    <a:pt x="2490" y="457"/>
                  </a:lnTo>
                  <a:lnTo>
                    <a:pt x="2491" y="457"/>
                  </a:lnTo>
                  <a:lnTo>
                    <a:pt x="2492" y="454"/>
                  </a:lnTo>
                  <a:lnTo>
                    <a:pt x="2493" y="449"/>
                  </a:lnTo>
                  <a:lnTo>
                    <a:pt x="2493" y="443"/>
                  </a:lnTo>
                  <a:lnTo>
                    <a:pt x="2494" y="438"/>
                  </a:lnTo>
                  <a:lnTo>
                    <a:pt x="2495" y="434"/>
                  </a:lnTo>
                  <a:lnTo>
                    <a:pt x="2495" y="431"/>
                  </a:lnTo>
                  <a:lnTo>
                    <a:pt x="2496" y="430"/>
                  </a:lnTo>
                  <a:lnTo>
                    <a:pt x="2497" y="430"/>
                  </a:lnTo>
                  <a:lnTo>
                    <a:pt x="2498" y="432"/>
                  </a:lnTo>
                  <a:lnTo>
                    <a:pt x="2498" y="432"/>
                  </a:lnTo>
                  <a:lnTo>
                    <a:pt x="2499" y="432"/>
                  </a:lnTo>
                  <a:lnTo>
                    <a:pt x="2500" y="444"/>
                  </a:lnTo>
                  <a:lnTo>
                    <a:pt x="2501" y="446"/>
                  </a:lnTo>
                  <a:lnTo>
                    <a:pt x="2501" y="445"/>
                  </a:lnTo>
                  <a:lnTo>
                    <a:pt x="2502" y="444"/>
                  </a:lnTo>
                  <a:lnTo>
                    <a:pt x="2503" y="442"/>
                  </a:lnTo>
                  <a:lnTo>
                    <a:pt x="2503" y="442"/>
                  </a:lnTo>
                  <a:lnTo>
                    <a:pt x="2504" y="442"/>
                  </a:lnTo>
                  <a:lnTo>
                    <a:pt x="2505" y="442"/>
                  </a:lnTo>
                  <a:lnTo>
                    <a:pt x="2506" y="443"/>
                  </a:lnTo>
                  <a:lnTo>
                    <a:pt x="2506" y="444"/>
                  </a:lnTo>
                  <a:lnTo>
                    <a:pt x="2507" y="445"/>
                  </a:lnTo>
                  <a:lnTo>
                    <a:pt x="2508" y="445"/>
                  </a:lnTo>
                  <a:lnTo>
                    <a:pt x="2508" y="446"/>
                  </a:lnTo>
                  <a:lnTo>
                    <a:pt x="2509" y="446"/>
                  </a:lnTo>
                  <a:lnTo>
                    <a:pt x="2510" y="447"/>
                  </a:lnTo>
                  <a:lnTo>
                    <a:pt x="2511" y="448"/>
                  </a:lnTo>
                  <a:lnTo>
                    <a:pt x="2511" y="447"/>
                  </a:lnTo>
                  <a:lnTo>
                    <a:pt x="2512" y="447"/>
                  </a:lnTo>
                  <a:lnTo>
                    <a:pt x="2513" y="447"/>
                  </a:lnTo>
                  <a:lnTo>
                    <a:pt x="2514" y="448"/>
                  </a:lnTo>
                  <a:lnTo>
                    <a:pt x="2514" y="449"/>
                  </a:lnTo>
                  <a:lnTo>
                    <a:pt x="2515" y="450"/>
                  </a:lnTo>
                  <a:lnTo>
                    <a:pt x="2516" y="450"/>
                  </a:lnTo>
                  <a:lnTo>
                    <a:pt x="2516" y="449"/>
                  </a:lnTo>
                  <a:lnTo>
                    <a:pt x="2517" y="448"/>
                  </a:lnTo>
                  <a:lnTo>
                    <a:pt x="2518" y="446"/>
                  </a:lnTo>
                  <a:lnTo>
                    <a:pt x="2519" y="444"/>
                  </a:lnTo>
                  <a:lnTo>
                    <a:pt x="2519" y="442"/>
                  </a:lnTo>
                  <a:lnTo>
                    <a:pt x="2520" y="438"/>
                  </a:lnTo>
                  <a:lnTo>
                    <a:pt x="2521" y="434"/>
                  </a:lnTo>
                  <a:lnTo>
                    <a:pt x="2521" y="430"/>
                  </a:lnTo>
                  <a:lnTo>
                    <a:pt x="2522" y="426"/>
                  </a:lnTo>
                  <a:lnTo>
                    <a:pt x="2523" y="421"/>
                  </a:lnTo>
                  <a:lnTo>
                    <a:pt x="2524" y="417"/>
                  </a:lnTo>
                  <a:lnTo>
                    <a:pt x="2524" y="413"/>
                  </a:lnTo>
                  <a:lnTo>
                    <a:pt x="2525" y="408"/>
                  </a:lnTo>
                  <a:lnTo>
                    <a:pt x="2526" y="404"/>
                  </a:lnTo>
                  <a:lnTo>
                    <a:pt x="2527" y="400"/>
                  </a:lnTo>
                  <a:lnTo>
                    <a:pt x="2527" y="395"/>
                  </a:lnTo>
                  <a:lnTo>
                    <a:pt x="2528" y="390"/>
                  </a:lnTo>
                  <a:lnTo>
                    <a:pt x="2529" y="386"/>
                  </a:lnTo>
                  <a:lnTo>
                    <a:pt x="2529" y="382"/>
                  </a:lnTo>
                  <a:lnTo>
                    <a:pt x="2530" y="378"/>
                  </a:lnTo>
                  <a:lnTo>
                    <a:pt x="2531" y="375"/>
                  </a:lnTo>
                  <a:lnTo>
                    <a:pt x="2532" y="372"/>
                  </a:lnTo>
                  <a:lnTo>
                    <a:pt x="2532" y="370"/>
                  </a:lnTo>
                  <a:lnTo>
                    <a:pt x="2533" y="366"/>
                  </a:lnTo>
                  <a:lnTo>
                    <a:pt x="2534" y="362"/>
                  </a:lnTo>
                  <a:lnTo>
                    <a:pt x="2534" y="359"/>
                  </a:lnTo>
                  <a:lnTo>
                    <a:pt x="2535" y="356"/>
                  </a:lnTo>
                  <a:lnTo>
                    <a:pt x="2536" y="354"/>
                  </a:lnTo>
                  <a:lnTo>
                    <a:pt x="2537" y="353"/>
                  </a:lnTo>
                  <a:lnTo>
                    <a:pt x="2537" y="353"/>
                  </a:lnTo>
                  <a:lnTo>
                    <a:pt x="2538" y="354"/>
                  </a:lnTo>
                  <a:lnTo>
                    <a:pt x="2539" y="356"/>
                  </a:lnTo>
                  <a:lnTo>
                    <a:pt x="2540" y="358"/>
                  </a:lnTo>
                  <a:lnTo>
                    <a:pt x="2540" y="360"/>
                  </a:lnTo>
                  <a:lnTo>
                    <a:pt x="2541" y="363"/>
                  </a:lnTo>
                  <a:lnTo>
                    <a:pt x="2542" y="365"/>
                  </a:lnTo>
                  <a:lnTo>
                    <a:pt x="2542" y="368"/>
                  </a:lnTo>
                  <a:lnTo>
                    <a:pt x="2543" y="372"/>
                  </a:lnTo>
                  <a:lnTo>
                    <a:pt x="2544" y="375"/>
                  </a:lnTo>
                  <a:lnTo>
                    <a:pt x="2545" y="379"/>
                  </a:lnTo>
                  <a:lnTo>
                    <a:pt x="2545" y="382"/>
                  </a:lnTo>
                  <a:lnTo>
                    <a:pt x="2546" y="385"/>
                  </a:lnTo>
                  <a:lnTo>
                    <a:pt x="2547" y="388"/>
                  </a:lnTo>
                  <a:lnTo>
                    <a:pt x="2548" y="391"/>
                  </a:lnTo>
                  <a:lnTo>
                    <a:pt x="2548" y="392"/>
                  </a:lnTo>
                  <a:lnTo>
                    <a:pt x="2549" y="393"/>
                  </a:lnTo>
                  <a:lnTo>
                    <a:pt x="2550" y="395"/>
                  </a:lnTo>
                  <a:lnTo>
                    <a:pt x="2550" y="396"/>
                  </a:lnTo>
                  <a:lnTo>
                    <a:pt x="2551" y="398"/>
                  </a:lnTo>
                  <a:lnTo>
                    <a:pt x="2552" y="400"/>
                  </a:lnTo>
                  <a:lnTo>
                    <a:pt x="2553" y="402"/>
                  </a:lnTo>
                  <a:lnTo>
                    <a:pt x="2553" y="404"/>
                  </a:lnTo>
                  <a:lnTo>
                    <a:pt x="2554" y="405"/>
                  </a:lnTo>
                  <a:lnTo>
                    <a:pt x="2555" y="407"/>
                  </a:lnTo>
                  <a:lnTo>
                    <a:pt x="2555" y="410"/>
                  </a:lnTo>
                  <a:lnTo>
                    <a:pt x="2556" y="411"/>
                  </a:lnTo>
                  <a:lnTo>
                    <a:pt x="2557" y="412"/>
                  </a:lnTo>
                  <a:lnTo>
                    <a:pt x="2558" y="414"/>
                  </a:lnTo>
                  <a:lnTo>
                    <a:pt x="2558" y="416"/>
                  </a:lnTo>
                  <a:lnTo>
                    <a:pt x="2559" y="418"/>
                  </a:lnTo>
                  <a:lnTo>
                    <a:pt x="2560" y="419"/>
                  </a:lnTo>
                  <a:lnTo>
                    <a:pt x="2561" y="420"/>
                  </a:lnTo>
                  <a:lnTo>
                    <a:pt x="2561" y="421"/>
                  </a:lnTo>
                  <a:lnTo>
                    <a:pt x="2562" y="422"/>
                  </a:lnTo>
                  <a:lnTo>
                    <a:pt x="2563" y="425"/>
                  </a:lnTo>
                  <a:lnTo>
                    <a:pt x="2563" y="427"/>
                  </a:lnTo>
                  <a:lnTo>
                    <a:pt x="2564" y="423"/>
                  </a:lnTo>
                  <a:lnTo>
                    <a:pt x="2565" y="422"/>
                  </a:lnTo>
                  <a:lnTo>
                    <a:pt x="2566" y="422"/>
                  </a:lnTo>
                  <a:lnTo>
                    <a:pt x="2566" y="422"/>
                  </a:lnTo>
                  <a:lnTo>
                    <a:pt x="2567" y="434"/>
                  </a:lnTo>
                  <a:lnTo>
                    <a:pt x="2568" y="436"/>
                  </a:lnTo>
                  <a:lnTo>
                    <a:pt x="2568" y="438"/>
                  </a:lnTo>
                  <a:lnTo>
                    <a:pt x="2569" y="437"/>
                  </a:lnTo>
                  <a:lnTo>
                    <a:pt x="2570" y="433"/>
                  </a:lnTo>
                  <a:lnTo>
                    <a:pt x="2571" y="433"/>
                  </a:lnTo>
                  <a:lnTo>
                    <a:pt x="2571" y="427"/>
                  </a:lnTo>
                  <a:lnTo>
                    <a:pt x="2572" y="424"/>
                  </a:lnTo>
                  <a:lnTo>
                    <a:pt x="2573" y="422"/>
                  </a:lnTo>
                  <a:lnTo>
                    <a:pt x="2574" y="421"/>
                  </a:lnTo>
                  <a:lnTo>
                    <a:pt x="2574" y="421"/>
                  </a:lnTo>
                  <a:lnTo>
                    <a:pt x="2575" y="418"/>
                  </a:lnTo>
                  <a:lnTo>
                    <a:pt x="2576" y="418"/>
                  </a:lnTo>
                  <a:lnTo>
                    <a:pt x="2576" y="414"/>
                  </a:lnTo>
                  <a:lnTo>
                    <a:pt x="2577" y="425"/>
                  </a:lnTo>
                  <a:lnTo>
                    <a:pt x="2578" y="430"/>
                  </a:lnTo>
                  <a:lnTo>
                    <a:pt x="2579" y="431"/>
                  </a:lnTo>
                  <a:lnTo>
                    <a:pt x="2579" y="431"/>
                  </a:lnTo>
                  <a:lnTo>
                    <a:pt x="2580" y="431"/>
                  </a:lnTo>
                  <a:lnTo>
                    <a:pt x="2581" y="431"/>
                  </a:lnTo>
                  <a:lnTo>
                    <a:pt x="2581" y="430"/>
                  </a:lnTo>
                  <a:lnTo>
                    <a:pt x="2582" y="431"/>
                  </a:lnTo>
                  <a:lnTo>
                    <a:pt x="2583" y="432"/>
                  </a:lnTo>
                  <a:lnTo>
                    <a:pt x="2584" y="433"/>
                  </a:lnTo>
                  <a:lnTo>
                    <a:pt x="2584" y="434"/>
                  </a:lnTo>
                  <a:lnTo>
                    <a:pt x="2585" y="435"/>
                  </a:lnTo>
                  <a:lnTo>
                    <a:pt x="2586" y="436"/>
                  </a:lnTo>
                  <a:lnTo>
                    <a:pt x="2587" y="437"/>
                  </a:lnTo>
                  <a:lnTo>
                    <a:pt x="2587" y="438"/>
                  </a:lnTo>
                  <a:lnTo>
                    <a:pt x="2588" y="440"/>
                  </a:lnTo>
                  <a:lnTo>
                    <a:pt x="2589" y="440"/>
                  </a:lnTo>
                  <a:lnTo>
                    <a:pt x="2589" y="440"/>
                  </a:lnTo>
                  <a:lnTo>
                    <a:pt x="2590" y="441"/>
                  </a:lnTo>
                  <a:lnTo>
                    <a:pt x="2591" y="441"/>
                  </a:lnTo>
                  <a:lnTo>
                    <a:pt x="2592" y="440"/>
                  </a:lnTo>
                  <a:lnTo>
                    <a:pt x="2592" y="440"/>
                  </a:lnTo>
                  <a:lnTo>
                    <a:pt x="2593" y="440"/>
                  </a:lnTo>
                  <a:lnTo>
                    <a:pt x="2594" y="440"/>
                  </a:lnTo>
                  <a:lnTo>
                    <a:pt x="2595" y="440"/>
                  </a:lnTo>
                  <a:lnTo>
                    <a:pt x="2595" y="441"/>
                  </a:lnTo>
                  <a:lnTo>
                    <a:pt x="2596" y="442"/>
                  </a:lnTo>
                  <a:lnTo>
                    <a:pt x="2597" y="442"/>
                  </a:lnTo>
                  <a:lnTo>
                    <a:pt x="2597" y="443"/>
                  </a:lnTo>
                  <a:lnTo>
                    <a:pt x="2598" y="442"/>
                  </a:lnTo>
                  <a:lnTo>
                    <a:pt x="2599" y="442"/>
                  </a:lnTo>
                  <a:lnTo>
                    <a:pt x="2600" y="442"/>
                  </a:lnTo>
                  <a:lnTo>
                    <a:pt x="2600" y="441"/>
                  </a:lnTo>
                  <a:lnTo>
                    <a:pt x="2601" y="441"/>
                  </a:lnTo>
                  <a:lnTo>
                    <a:pt x="2602" y="442"/>
                  </a:lnTo>
                  <a:lnTo>
                    <a:pt x="2602" y="442"/>
                  </a:lnTo>
                  <a:lnTo>
                    <a:pt x="2603" y="443"/>
                  </a:lnTo>
                  <a:lnTo>
                    <a:pt x="2604" y="443"/>
                  </a:lnTo>
                  <a:lnTo>
                    <a:pt x="2605" y="443"/>
                  </a:lnTo>
                  <a:lnTo>
                    <a:pt x="2605" y="444"/>
                  </a:lnTo>
                  <a:lnTo>
                    <a:pt x="2606" y="444"/>
                  </a:lnTo>
                  <a:lnTo>
                    <a:pt x="2607" y="444"/>
                  </a:lnTo>
                  <a:lnTo>
                    <a:pt x="2608" y="444"/>
                  </a:lnTo>
                  <a:lnTo>
                    <a:pt x="2608" y="444"/>
                  </a:lnTo>
                  <a:lnTo>
                    <a:pt x="2609" y="444"/>
                  </a:lnTo>
                  <a:lnTo>
                    <a:pt x="2610" y="442"/>
                  </a:lnTo>
                  <a:lnTo>
                    <a:pt x="2610" y="441"/>
                  </a:lnTo>
                  <a:lnTo>
                    <a:pt x="2611" y="440"/>
                  </a:lnTo>
                  <a:lnTo>
                    <a:pt x="2612" y="441"/>
                  </a:lnTo>
                  <a:lnTo>
                    <a:pt x="2613" y="443"/>
                  </a:lnTo>
                  <a:lnTo>
                    <a:pt x="2613" y="444"/>
                  </a:lnTo>
                  <a:lnTo>
                    <a:pt x="2614" y="445"/>
                  </a:lnTo>
                  <a:lnTo>
                    <a:pt x="2615" y="445"/>
                  </a:lnTo>
                  <a:lnTo>
                    <a:pt x="2615" y="445"/>
                  </a:lnTo>
                  <a:lnTo>
                    <a:pt x="2616" y="447"/>
                  </a:lnTo>
                  <a:lnTo>
                    <a:pt x="2617" y="447"/>
                  </a:lnTo>
                  <a:lnTo>
                    <a:pt x="2618" y="447"/>
                  </a:lnTo>
                  <a:lnTo>
                    <a:pt x="2618" y="448"/>
                  </a:lnTo>
                  <a:lnTo>
                    <a:pt x="2619" y="448"/>
                  </a:lnTo>
                  <a:lnTo>
                    <a:pt x="2620" y="447"/>
                  </a:lnTo>
                  <a:lnTo>
                    <a:pt x="2621" y="447"/>
                  </a:lnTo>
                  <a:lnTo>
                    <a:pt x="2621" y="447"/>
                  </a:lnTo>
                  <a:lnTo>
                    <a:pt x="2622" y="447"/>
                  </a:lnTo>
                  <a:lnTo>
                    <a:pt x="2623" y="447"/>
                  </a:lnTo>
                  <a:lnTo>
                    <a:pt x="2623" y="453"/>
                  </a:lnTo>
                  <a:lnTo>
                    <a:pt x="2624" y="454"/>
                  </a:lnTo>
                  <a:lnTo>
                    <a:pt x="2625" y="453"/>
                  </a:lnTo>
                  <a:lnTo>
                    <a:pt x="2626" y="450"/>
                  </a:lnTo>
                  <a:lnTo>
                    <a:pt x="2626" y="445"/>
                  </a:lnTo>
                  <a:lnTo>
                    <a:pt x="2627" y="441"/>
                  </a:lnTo>
                  <a:lnTo>
                    <a:pt x="2628" y="436"/>
                  </a:lnTo>
                  <a:lnTo>
                    <a:pt x="2628" y="431"/>
                  </a:lnTo>
                  <a:lnTo>
                    <a:pt x="2629" y="426"/>
                  </a:lnTo>
                  <a:lnTo>
                    <a:pt x="2630" y="421"/>
                  </a:lnTo>
                  <a:lnTo>
                    <a:pt x="2631" y="417"/>
                  </a:lnTo>
                  <a:lnTo>
                    <a:pt x="2631" y="411"/>
                  </a:lnTo>
                  <a:lnTo>
                    <a:pt x="2632" y="406"/>
                  </a:lnTo>
                  <a:lnTo>
                    <a:pt x="2633" y="402"/>
                  </a:lnTo>
                  <a:lnTo>
                    <a:pt x="2634" y="398"/>
                  </a:lnTo>
                  <a:lnTo>
                    <a:pt x="2634" y="393"/>
                  </a:lnTo>
                  <a:lnTo>
                    <a:pt x="2635" y="390"/>
                  </a:lnTo>
                  <a:lnTo>
                    <a:pt x="2636" y="386"/>
                  </a:lnTo>
                  <a:lnTo>
                    <a:pt x="2636" y="381"/>
                  </a:lnTo>
                  <a:lnTo>
                    <a:pt x="2637" y="390"/>
                  </a:lnTo>
                  <a:lnTo>
                    <a:pt x="2638" y="387"/>
                  </a:lnTo>
                  <a:lnTo>
                    <a:pt x="2639" y="384"/>
                  </a:lnTo>
                  <a:lnTo>
                    <a:pt x="2639" y="379"/>
                  </a:lnTo>
                  <a:lnTo>
                    <a:pt x="2640" y="368"/>
                  </a:lnTo>
                  <a:lnTo>
                    <a:pt x="2641" y="360"/>
                  </a:lnTo>
                  <a:lnTo>
                    <a:pt x="2642" y="354"/>
                  </a:lnTo>
                  <a:lnTo>
                    <a:pt x="2642" y="348"/>
                  </a:lnTo>
                  <a:lnTo>
                    <a:pt x="2643" y="340"/>
                  </a:lnTo>
                  <a:lnTo>
                    <a:pt x="2644" y="338"/>
                  </a:lnTo>
                  <a:lnTo>
                    <a:pt x="2644" y="339"/>
                  </a:lnTo>
                  <a:lnTo>
                    <a:pt x="2645" y="341"/>
                  </a:lnTo>
                  <a:lnTo>
                    <a:pt x="2646" y="340"/>
                  </a:lnTo>
                  <a:lnTo>
                    <a:pt x="2647" y="338"/>
                  </a:lnTo>
                  <a:lnTo>
                    <a:pt x="2647" y="353"/>
                  </a:lnTo>
                  <a:lnTo>
                    <a:pt x="2648" y="361"/>
                  </a:lnTo>
                  <a:lnTo>
                    <a:pt x="2649" y="364"/>
                  </a:lnTo>
                  <a:lnTo>
                    <a:pt x="2649" y="366"/>
                  </a:lnTo>
                  <a:lnTo>
                    <a:pt x="2650" y="368"/>
                  </a:lnTo>
                  <a:lnTo>
                    <a:pt x="2651" y="370"/>
                  </a:lnTo>
                  <a:lnTo>
                    <a:pt x="2652" y="373"/>
                  </a:lnTo>
                  <a:lnTo>
                    <a:pt x="2652" y="377"/>
                  </a:lnTo>
                  <a:lnTo>
                    <a:pt x="2653" y="380"/>
                  </a:lnTo>
                  <a:lnTo>
                    <a:pt x="2654" y="383"/>
                  </a:lnTo>
                  <a:lnTo>
                    <a:pt x="2655" y="384"/>
                  </a:lnTo>
                  <a:lnTo>
                    <a:pt x="2655" y="385"/>
                  </a:lnTo>
                  <a:lnTo>
                    <a:pt x="2656" y="388"/>
                  </a:lnTo>
                  <a:lnTo>
                    <a:pt x="2657" y="390"/>
                  </a:lnTo>
                  <a:lnTo>
                    <a:pt x="2657" y="392"/>
                  </a:lnTo>
                  <a:lnTo>
                    <a:pt x="2658" y="394"/>
                  </a:lnTo>
                  <a:lnTo>
                    <a:pt x="2659" y="396"/>
                  </a:lnTo>
                  <a:lnTo>
                    <a:pt x="2660" y="398"/>
                  </a:lnTo>
                  <a:lnTo>
                    <a:pt x="2660" y="400"/>
                  </a:lnTo>
                  <a:lnTo>
                    <a:pt x="2661" y="402"/>
                  </a:lnTo>
                  <a:lnTo>
                    <a:pt x="2662" y="404"/>
                  </a:lnTo>
                  <a:lnTo>
                    <a:pt x="2662" y="406"/>
                  </a:lnTo>
                  <a:lnTo>
                    <a:pt x="2663" y="408"/>
                  </a:lnTo>
                  <a:lnTo>
                    <a:pt x="2664" y="411"/>
                  </a:lnTo>
                  <a:lnTo>
                    <a:pt x="2665" y="413"/>
                  </a:lnTo>
                  <a:lnTo>
                    <a:pt x="2665" y="415"/>
                  </a:lnTo>
                  <a:lnTo>
                    <a:pt x="2666" y="416"/>
                  </a:lnTo>
                  <a:lnTo>
                    <a:pt x="2667" y="416"/>
                  </a:lnTo>
                  <a:lnTo>
                    <a:pt x="2668" y="417"/>
                  </a:lnTo>
                  <a:lnTo>
                    <a:pt x="2668" y="418"/>
                  </a:lnTo>
                  <a:lnTo>
                    <a:pt x="2669" y="419"/>
                  </a:lnTo>
                  <a:lnTo>
                    <a:pt x="2670" y="420"/>
                  </a:lnTo>
                  <a:lnTo>
                    <a:pt x="2670" y="421"/>
                  </a:lnTo>
                  <a:lnTo>
                    <a:pt x="2671" y="423"/>
                  </a:lnTo>
                  <a:lnTo>
                    <a:pt x="2672" y="434"/>
                  </a:lnTo>
                  <a:lnTo>
                    <a:pt x="2673" y="436"/>
                  </a:lnTo>
                  <a:lnTo>
                    <a:pt x="2673" y="437"/>
                  </a:lnTo>
                  <a:lnTo>
                    <a:pt x="2674" y="434"/>
                  </a:lnTo>
                  <a:lnTo>
                    <a:pt x="2675" y="431"/>
                  </a:lnTo>
                  <a:lnTo>
                    <a:pt x="2675" y="426"/>
                  </a:lnTo>
                  <a:lnTo>
                    <a:pt x="2676" y="422"/>
                  </a:lnTo>
                  <a:lnTo>
                    <a:pt x="2677" y="418"/>
                  </a:lnTo>
                  <a:lnTo>
                    <a:pt x="2678" y="412"/>
                  </a:lnTo>
                  <a:lnTo>
                    <a:pt x="2678" y="411"/>
                  </a:lnTo>
                  <a:lnTo>
                    <a:pt x="2679" y="412"/>
                  </a:lnTo>
                  <a:lnTo>
                    <a:pt x="2680" y="413"/>
                  </a:lnTo>
                  <a:lnTo>
                    <a:pt x="2681" y="410"/>
                  </a:lnTo>
                  <a:lnTo>
                    <a:pt x="2681" y="421"/>
                  </a:lnTo>
                  <a:lnTo>
                    <a:pt x="2682" y="425"/>
                  </a:lnTo>
                  <a:lnTo>
                    <a:pt x="2683" y="425"/>
                  </a:lnTo>
                  <a:lnTo>
                    <a:pt x="2683" y="423"/>
                  </a:lnTo>
                  <a:lnTo>
                    <a:pt x="2684" y="423"/>
                  </a:lnTo>
                  <a:lnTo>
                    <a:pt x="2685" y="423"/>
                  </a:lnTo>
                  <a:lnTo>
                    <a:pt x="2686" y="423"/>
                  </a:lnTo>
                  <a:lnTo>
                    <a:pt x="2686" y="425"/>
                  </a:lnTo>
                  <a:lnTo>
                    <a:pt x="2687" y="426"/>
                  </a:lnTo>
                  <a:lnTo>
                    <a:pt x="2688" y="427"/>
                  </a:lnTo>
                  <a:lnTo>
                    <a:pt x="2689" y="428"/>
                  </a:lnTo>
                  <a:lnTo>
                    <a:pt x="2689" y="430"/>
                  </a:lnTo>
                  <a:lnTo>
                    <a:pt x="2690" y="431"/>
                  </a:lnTo>
                  <a:lnTo>
                    <a:pt x="2691" y="432"/>
                  </a:lnTo>
                  <a:lnTo>
                    <a:pt x="2691" y="432"/>
                  </a:lnTo>
                  <a:lnTo>
                    <a:pt x="2692" y="434"/>
                  </a:lnTo>
                  <a:lnTo>
                    <a:pt x="2693" y="435"/>
                  </a:lnTo>
                  <a:lnTo>
                    <a:pt x="2694" y="436"/>
                  </a:lnTo>
                  <a:lnTo>
                    <a:pt x="2694" y="437"/>
                  </a:lnTo>
                  <a:lnTo>
                    <a:pt x="2695" y="438"/>
                  </a:lnTo>
                  <a:lnTo>
                    <a:pt x="2696" y="438"/>
                  </a:lnTo>
                  <a:lnTo>
                    <a:pt x="2696" y="439"/>
                  </a:lnTo>
                  <a:lnTo>
                    <a:pt x="2697" y="439"/>
                  </a:lnTo>
                  <a:lnTo>
                    <a:pt x="2698" y="439"/>
                  </a:lnTo>
                  <a:lnTo>
                    <a:pt x="2699" y="440"/>
                  </a:lnTo>
                  <a:lnTo>
                    <a:pt x="2699" y="442"/>
                  </a:lnTo>
                  <a:lnTo>
                    <a:pt x="2700" y="443"/>
                  </a:lnTo>
                  <a:lnTo>
                    <a:pt x="2701" y="443"/>
                  </a:lnTo>
                  <a:lnTo>
                    <a:pt x="2702" y="442"/>
                  </a:lnTo>
                  <a:lnTo>
                    <a:pt x="2702" y="442"/>
                  </a:lnTo>
                  <a:lnTo>
                    <a:pt x="2703" y="442"/>
                  </a:lnTo>
                  <a:lnTo>
                    <a:pt x="2704" y="442"/>
                  </a:lnTo>
                  <a:lnTo>
                    <a:pt x="2704" y="442"/>
                  </a:lnTo>
                  <a:lnTo>
                    <a:pt x="2705" y="442"/>
                  </a:lnTo>
                  <a:lnTo>
                    <a:pt x="2706" y="447"/>
                  </a:lnTo>
                  <a:lnTo>
                    <a:pt x="2707" y="458"/>
                  </a:lnTo>
                  <a:lnTo>
                    <a:pt x="2707" y="459"/>
                  </a:lnTo>
                  <a:lnTo>
                    <a:pt x="2708" y="458"/>
                  </a:lnTo>
                  <a:lnTo>
                    <a:pt x="2709" y="454"/>
                  </a:lnTo>
                  <a:lnTo>
                    <a:pt x="2709" y="448"/>
                  </a:lnTo>
                  <a:lnTo>
                    <a:pt x="2710" y="440"/>
                  </a:lnTo>
                  <a:lnTo>
                    <a:pt x="2711" y="437"/>
                  </a:lnTo>
                  <a:lnTo>
                    <a:pt x="2712" y="434"/>
                  </a:lnTo>
                  <a:lnTo>
                    <a:pt x="2712" y="432"/>
                  </a:lnTo>
                  <a:lnTo>
                    <a:pt x="2713" y="429"/>
                  </a:lnTo>
                  <a:lnTo>
                    <a:pt x="2714" y="425"/>
                  </a:lnTo>
                  <a:lnTo>
                    <a:pt x="2715" y="423"/>
                  </a:lnTo>
                  <a:lnTo>
                    <a:pt x="2715" y="419"/>
                  </a:lnTo>
                  <a:lnTo>
                    <a:pt x="2716" y="431"/>
                  </a:lnTo>
                  <a:lnTo>
                    <a:pt x="2717" y="436"/>
                  </a:lnTo>
                  <a:lnTo>
                    <a:pt x="2717" y="437"/>
                  </a:lnTo>
                  <a:lnTo>
                    <a:pt x="2718" y="436"/>
                  </a:lnTo>
                  <a:lnTo>
                    <a:pt x="2719" y="436"/>
                  </a:lnTo>
                  <a:lnTo>
                    <a:pt x="2720" y="434"/>
                  </a:lnTo>
                  <a:lnTo>
                    <a:pt x="2720" y="434"/>
                  </a:lnTo>
                  <a:lnTo>
                    <a:pt x="2721" y="435"/>
                  </a:lnTo>
                  <a:lnTo>
                    <a:pt x="2722" y="436"/>
                  </a:lnTo>
                  <a:lnTo>
                    <a:pt x="2722" y="438"/>
                  </a:lnTo>
                  <a:lnTo>
                    <a:pt x="2723" y="441"/>
                  </a:lnTo>
                  <a:lnTo>
                    <a:pt x="2724" y="442"/>
                  </a:lnTo>
                  <a:lnTo>
                    <a:pt x="2725" y="443"/>
                  </a:lnTo>
                  <a:lnTo>
                    <a:pt x="2725" y="445"/>
                  </a:lnTo>
                  <a:lnTo>
                    <a:pt x="2726" y="446"/>
                  </a:lnTo>
                  <a:lnTo>
                    <a:pt x="2727" y="447"/>
                  </a:lnTo>
                  <a:lnTo>
                    <a:pt x="2728" y="446"/>
                  </a:lnTo>
                  <a:lnTo>
                    <a:pt x="2728" y="445"/>
                  </a:lnTo>
                  <a:lnTo>
                    <a:pt x="2729" y="445"/>
                  </a:lnTo>
                  <a:lnTo>
                    <a:pt x="2730" y="446"/>
                  </a:lnTo>
                  <a:lnTo>
                    <a:pt x="2730" y="446"/>
                  </a:lnTo>
                  <a:lnTo>
                    <a:pt x="2731" y="447"/>
                  </a:lnTo>
                  <a:lnTo>
                    <a:pt x="2732" y="447"/>
                  </a:lnTo>
                  <a:lnTo>
                    <a:pt x="2733" y="447"/>
                  </a:lnTo>
                  <a:lnTo>
                    <a:pt x="2733" y="446"/>
                  </a:lnTo>
                  <a:lnTo>
                    <a:pt x="2734" y="445"/>
                  </a:lnTo>
                  <a:lnTo>
                    <a:pt x="2735" y="443"/>
                  </a:lnTo>
                  <a:lnTo>
                    <a:pt x="2736" y="441"/>
                  </a:lnTo>
                  <a:lnTo>
                    <a:pt x="2736" y="444"/>
                  </a:lnTo>
                  <a:lnTo>
                    <a:pt x="2737" y="443"/>
                  </a:lnTo>
                  <a:lnTo>
                    <a:pt x="2738" y="435"/>
                  </a:lnTo>
                  <a:lnTo>
                    <a:pt x="2739" y="430"/>
                  </a:lnTo>
                  <a:lnTo>
                    <a:pt x="2739" y="423"/>
                  </a:lnTo>
                  <a:lnTo>
                    <a:pt x="2740" y="417"/>
                  </a:lnTo>
                  <a:lnTo>
                    <a:pt x="2741" y="424"/>
                  </a:lnTo>
                  <a:lnTo>
                    <a:pt x="2742" y="420"/>
                  </a:lnTo>
                  <a:lnTo>
                    <a:pt x="2742" y="418"/>
                  </a:lnTo>
                  <a:lnTo>
                    <a:pt x="2743" y="413"/>
                  </a:lnTo>
                  <a:lnTo>
                    <a:pt x="2744" y="402"/>
                  </a:lnTo>
                  <a:lnTo>
                    <a:pt x="2744" y="393"/>
                  </a:lnTo>
                  <a:lnTo>
                    <a:pt x="2745" y="384"/>
                  </a:lnTo>
                  <a:lnTo>
                    <a:pt x="2746" y="376"/>
                  </a:lnTo>
                  <a:lnTo>
                    <a:pt x="2747" y="366"/>
                  </a:lnTo>
                  <a:lnTo>
                    <a:pt x="2747" y="361"/>
                  </a:lnTo>
                  <a:lnTo>
                    <a:pt x="2748" y="358"/>
                  </a:lnTo>
                  <a:lnTo>
                    <a:pt x="2749" y="355"/>
                  </a:lnTo>
                  <a:lnTo>
                    <a:pt x="2749" y="352"/>
                  </a:lnTo>
                  <a:lnTo>
                    <a:pt x="2750" y="347"/>
                  </a:lnTo>
                  <a:lnTo>
                    <a:pt x="2751" y="347"/>
                  </a:lnTo>
                  <a:lnTo>
                    <a:pt x="2752" y="359"/>
                  </a:lnTo>
                  <a:lnTo>
                    <a:pt x="2752" y="362"/>
                  </a:lnTo>
                  <a:lnTo>
                    <a:pt x="2753" y="361"/>
                  </a:lnTo>
                  <a:lnTo>
                    <a:pt x="2754" y="358"/>
                  </a:lnTo>
                  <a:lnTo>
                    <a:pt x="2755" y="356"/>
                  </a:lnTo>
                  <a:lnTo>
                    <a:pt x="2755" y="355"/>
                  </a:lnTo>
                  <a:lnTo>
                    <a:pt x="2756" y="355"/>
                  </a:lnTo>
                  <a:lnTo>
                    <a:pt x="2757" y="356"/>
                  </a:lnTo>
                  <a:lnTo>
                    <a:pt x="2757" y="359"/>
                  </a:lnTo>
                  <a:lnTo>
                    <a:pt x="2758" y="361"/>
                  </a:lnTo>
                  <a:lnTo>
                    <a:pt x="2759" y="364"/>
                  </a:lnTo>
                  <a:lnTo>
                    <a:pt x="2760" y="367"/>
                  </a:lnTo>
                  <a:lnTo>
                    <a:pt x="2760" y="371"/>
                  </a:lnTo>
                  <a:lnTo>
                    <a:pt x="2761" y="375"/>
                  </a:lnTo>
                  <a:lnTo>
                    <a:pt x="2762" y="379"/>
                  </a:lnTo>
                  <a:lnTo>
                    <a:pt x="2763" y="382"/>
                  </a:lnTo>
                  <a:lnTo>
                    <a:pt x="2763" y="384"/>
                  </a:lnTo>
                  <a:lnTo>
                    <a:pt x="2764" y="387"/>
                  </a:lnTo>
                  <a:lnTo>
                    <a:pt x="2765" y="388"/>
                  </a:lnTo>
                  <a:lnTo>
                    <a:pt x="2765" y="390"/>
                  </a:lnTo>
                  <a:lnTo>
                    <a:pt x="2766" y="391"/>
                  </a:lnTo>
                  <a:lnTo>
                    <a:pt x="2767" y="393"/>
                  </a:lnTo>
                  <a:lnTo>
                    <a:pt x="2768" y="395"/>
                  </a:lnTo>
                  <a:lnTo>
                    <a:pt x="2768" y="397"/>
                  </a:lnTo>
                  <a:lnTo>
                    <a:pt x="2769" y="399"/>
                  </a:lnTo>
                  <a:lnTo>
                    <a:pt x="2770" y="401"/>
                  </a:lnTo>
                  <a:lnTo>
                    <a:pt x="2770" y="404"/>
                  </a:lnTo>
                  <a:lnTo>
                    <a:pt x="2771" y="406"/>
                  </a:lnTo>
                  <a:lnTo>
                    <a:pt x="2772" y="407"/>
                  </a:lnTo>
                  <a:lnTo>
                    <a:pt x="2773" y="409"/>
                  </a:lnTo>
                  <a:lnTo>
                    <a:pt x="2773" y="411"/>
                  </a:lnTo>
                  <a:lnTo>
                    <a:pt x="2774" y="413"/>
                  </a:lnTo>
                  <a:lnTo>
                    <a:pt x="2775" y="415"/>
                  </a:lnTo>
                  <a:lnTo>
                    <a:pt x="2776" y="417"/>
                  </a:lnTo>
                  <a:lnTo>
                    <a:pt x="2776" y="418"/>
                  </a:lnTo>
                  <a:lnTo>
                    <a:pt x="2777" y="419"/>
                  </a:lnTo>
                  <a:lnTo>
                    <a:pt x="2778" y="419"/>
                  </a:lnTo>
                  <a:lnTo>
                    <a:pt x="2778" y="419"/>
                  </a:lnTo>
                  <a:lnTo>
                    <a:pt x="2779" y="419"/>
                  </a:lnTo>
                  <a:lnTo>
                    <a:pt x="2780" y="416"/>
                  </a:lnTo>
                  <a:lnTo>
                    <a:pt x="2781" y="415"/>
                  </a:lnTo>
                  <a:lnTo>
                    <a:pt x="2781" y="417"/>
                  </a:lnTo>
                  <a:lnTo>
                    <a:pt x="2782" y="418"/>
                  </a:lnTo>
                  <a:lnTo>
                    <a:pt x="2783" y="419"/>
                  </a:lnTo>
                  <a:lnTo>
                    <a:pt x="2783" y="421"/>
                  </a:lnTo>
                  <a:lnTo>
                    <a:pt x="2784" y="423"/>
                  </a:lnTo>
                  <a:lnTo>
                    <a:pt x="2785" y="425"/>
                  </a:lnTo>
                  <a:lnTo>
                    <a:pt x="2786" y="425"/>
                  </a:lnTo>
                  <a:lnTo>
                    <a:pt x="2786" y="427"/>
                  </a:lnTo>
                  <a:lnTo>
                    <a:pt x="2787" y="427"/>
                  </a:lnTo>
                  <a:lnTo>
                    <a:pt x="2788" y="428"/>
                  </a:lnTo>
                  <a:lnTo>
                    <a:pt x="2789" y="428"/>
                  </a:lnTo>
                  <a:lnTo>
                    <a:pt x="2789" y="428"/>
                  </a:lnTo>
                  <a:lnTo>
                    <a:pt x="2790" y="429"/>
                  </a:lnTo>
                  <a:lnTo>
                    <a:pt x="2791" y="435"/>
                  </a:lnTo>
                  <a:lnTo>
                    <a:pt x="2791" y="438"/>
                  </a:lnTo>
                  <a:lnTo>
                    <a:pt x="2792" y="438"/>
                  </a:lnTo>
                  <a:lnTo>
                    <a:pt x="2793" y="438"/>
                  </a:lnTo>
                  <a:lnTo>
                    <a:pt x="2794" y="438"/>
                  </a:lnTo>
                  <a:lnTo>
                    <a:pt x="2794" y="437"/>
                  </a:lnTo>
                  <a:lnTo>
                    <a:pt x="2795" y="437"/>
                  </a:lnTo>
                  <a:lnTo>
                    <a:pt x="2796" y="437"/>
                  </a:lnTo>
                  <a:lnTo>
                    <a:pt x="2796" y="437"/>
                  </a:lnTo>
                  <a:lnTo>
                    <a:pt x="2797" y="437"/>
                  </a:lnTo>
                  <a:lnTo>
                    <a:pt x="2798" y="437"/>
                  </a:lnTo>
                  <a:lnTo>
                    <a:pt x="2799" y="437"/>
                  </a:lnTo>
                  <a:lnTo>
                    <a:pt x="2799" y="437"/>
                  </a:lnTo>
                  <a:lnTo>
                    <a:pt x="2800" y="435"/>
                  </a:lnTo>
                  <a:lnTo>
                    <a:pt x="2801" y="433"/>
                  </a:lnTo>
                  <a:lnTo>
                    <a:pt x="2802" y="433"/>
                  </a:lnTo>
                  <a:lnTo>
                    <a:pt x="2802" y="434"/>
                  </a:lnTo>
                  <a:lnTo>
                    <a:pt x="2803" y="435"/>
                  </a:lnTo>
                  <a:lnTo>
                    <a:pt x="2804" y="435"/>
                  </a:lnTo>
                  <a:lnTo>
                    <a:pt x="2804" y="436"/>
                  </a:lnTo>
                  <a:lnTo>
                    <a:pt x="2805" y="437"/>
                  </a:lnTo>
                  <a:lnTo>
                    <a:pt x="2806" y="438"/>
                  </a:lnTo>
                  <a:lnTo>
                    <a:pt x="2807" y="439"/>
                  </a:lnTo>
                  <a:lnTo>
                    <a:pt x="2807" y="439"/>
                  </a:lnTo>
                  <a:lnTo>
                    <a:pt x="2808" y="439"/>
                  </a:lnTo>
                  <a:lnTo>
                    <a:pt x="2809" y="439"/>
                  </a:lnTo>
                  <a:lnTo>
                    <a:pt x="2809" y="440"/>
                  </a:lnTo>
                  <a:lnTo>
                    <a:pt x="2810" y="443"/>
                  </a:lnTo>
                  <a:lnTo>
                    <a:pt x="2811" y="455"/>
                  </a:lnTo>
                  <a:lnTo>
                    <a:pt x="2812" y="457"/>
                  </a:lnTo>
                  <a:lnTo>
                    <a:pt x="2812" y="459"/>
                  </a:lnTo>
                  <a:lnTo>
                    <a:pt x="2813" y="457"/>
                  </a:lnTo>
                  <a:lnTo>
                    <a:pt x="2814" y="452"/>
                  </a:lnTo>
                  <a:lnTo>
                    <a:pt x="2815" y="445"/>
                  </a:lnTo>
                  <a:lnTo>
                    <a:pt x="2815" y="440"/>
                  </a:lnTo>
                  <a:lnTo>
                    <a:pt x="2816" y="438"/>
                  </a:lnTo>
                  <a:lnTo>
                    <a:pt x="2817" y="435"/>
                  </a:lnTo>
                  <a:lnTo>
                    <a:pt x="2817" y="441"/>
                  </a:lnTo>
                  <a:lnTo>
                    <a:pt x="2818" y="439"/>
                  </a:lnTo>
                  <a:lnTo>
                    <a:pt x="2819" y="433"/>
                  </a:lnTo>
                  <a:lnTo>
                    <a:pt x="2820" y="429"/>
                  </a:lnTo>
                  <a:lnTo>
                    <a:pt x="2820" y="438"/>
                  </a:lnTo>
                  <a:lnTo>
                    <a:pt x="2821" y="440"/>
                  </a:lnTo>
                  <a:lnTo>
                    <a:pt x="2822" y="439"/>
                  </a:lnTo>
                  <a:lnTo>
                    <a:pt x="2823" y="437"/>
                  </a:lnTo>
                  <a:lnTo>
                    <a:pt x="2823" y="437"/>
                  </a:lnTo>
                  <a:lnTo>
                    <a:pt x="2824" y="438"/>
                  </a:lnTo>
                  <a:lnTo>
                    <a:pt x="2825" y="438"/>
                  </a:lnTo>
                  <a:lnTo>
                    <a:pt x="2825" y="440"/>
                  </a:lnTo>
                  <a:lnTo>
                    <a:pt x="2826" y="441"/>
                  </a:lnTo>
                  <a:lnTo>
                    <a:pt x="2827" y="442"/>
                  </a:lnTo>
                  <a:lnTo>
                    <a:pt x="2828" y="442"/>
                  </a:lnTo>
                  <a:lnTo>
                    <a:pt x="2828" y="443"/>
                  </a:lnTo>
                  <a:lnTo>
                    <a:pt x="2829" y="445"/>
                  </a:lnTo>
                  <a:lnTo>
                    <a:pt x="2830" y="445"/>
                  </a:lnTo>
                  <a:lnTo>
                    <a:pt x="2830" y="444"/>
                  </a:lnTo>
                  <a:lnTo>
                    <a:pt x="2831" y="445"/>
                  </a:lnTo>
                  <a:lnTo>
                    <a:pt x="2832" y="446"/>
                  </a:lnTo>
                  <a:lnTo>
                    <a:pt x="2833" y="446"/>
                  </a:lnTo>
                  <a:lnTo>
                    <a:pt x="2833" y="446"/>
                  </a:lnTo>
                  <a:lnTo>
                    <a:pt x="2834" y="456"/>
                  </a:lnTo>
                  <a:lnTo>
                    <a:pt x="2835" y="458"/>
                  </a:lnTo>
                  <a:lnTo>
                    <a:pt x="2836" y="458"/>
                  </a:lnTo>
                  <a:lnTo>
                    <a:pt x="2836" y="457"/>
                  </a:lnTo>
                  <a:lnTo>
                    <a:pt x="2837" y="454"/>
                  </a:lnTo>
                  <a:lnTo>
                    <a:pt x="2838" y="449"/>
                  </a:lnTo>
                  <a:lnTo>
                    <a:pt x="2838" y="444"/>
                  </a:lnTo>
                  <a:lnTo>
                    <a:pt x="2839" y="438"/>
                  </a:lnTo>
                  <a:lnTo>
                    <a:pt x="2840" y="433"/>
                  </a:lnTo>
                  <a:lnTo>
                    <a:pt x="2841" y="428"/>
                  </a:lnTo>
                  <a:lnTo>
                    <a:pt x="2841" y="418"/>
                  </a:lnTo>
                  <a:lnTo>
                    <a:pt x="2842" y="411"/>
                  </a:lnTo>
                  <a:lnTo>
                    <a:pt x="2843" y="407"/>
                  </a:lnTo>
                  <a:lnTo>
                    <a:pt x="2843" y="400"/>
                  </a:lnTo>
                  <a:lnTo>
                    <a:pt x="2844" y="409"/>
                  </a:lnTo>
                  <a:lnTo>
                    <a:pt x="2845" y="410"/>
                  </a:lnTo>
                  <a:lnTo>
                    <a:pt x="2846" y="407"/>
                  </a:lnTo>
                  <a:lnTo>
                    <a:pt x="2846" y="402"/>
                  </a:lnTo>
                  <a:lnTo>
                    <a:pt x="2847" y="398"/>
                  </a:lnTo>
                  <a:lnTo>
                    <a:pt x="2848" y="394"/>
                  </a:lnTo>
                  <a:lnTo>
                    <a:pt x="2849" y="392"/>
                  </a:lnTo>
                  <a:lnTo>
                    <a:pt x="2849" y="388"/>
                  </a:lnTo>
                  <a:lnTo>
                    <a:pt x="2850" y="385"/>
                  </a:lnTo>
                  <a:lnTo>
                    <a:pt x="2851" y="378"/>
                  </a:lnTo>
                  <a:lnTo>
                    <a:pt x="2851" y="375"/>
                  </a:lnTo>
                  <a:lnTo>
                    <a:pt x="2852" y="371"/>
                  </a:lnTo>
                  <a:lnTo>
                    <a:pt x="2853" y="368"/>
                  </a:lnTo>
                  <a:lnTo>
                    <a:pt x="2854" y="366"/>
                  </a:lnTo>
                  <a:lnTo>
                    <a:pt x="2854" y="364"/>
                  </a:lnTo>
                  <a:lnTo>
                    <a:pt x="2855" y="362"/>
                  </a:lnTo>
                  <a:lnTo>
                    <a:pt x="2856" y="361"/>
                  </a:lnTo>
                  <a:lnTo>
                    <a:pt x="2856" y="359"/>
                  </a:lnTo>
                  <a:lnTo>
                    <a:pt x="2857" y="357"/>
                  </a:lnTo>
                  <a:lnTo>
                    <a:pt x="2858" y="355"/>
                  </a:lnTo>
                  <a:lnTo>
                    <a:pt x="2859" y="355"/>
                  </a:lnTo>
                  <a:lnTo>
                    <a:pt x="2859" y="355"/>
                  </a:lnTo>
                  <a:lnTo>
                    <a:pt x="2860" y="356"/>
                  </a:lnTo>
                  <a:lnTo>
                    <a:pt x="2861" y="358"/>
                  </a:lnTo>
                  <a:lnTo>
                    <a:pt x="2862" y="360"/>
                  </a:lnTo>
                  <a:lnTo>
                    <a:pt x="2862" y="363"/>
                  </a:lnTo>
                  <a:lnTo>
                    <a:pt x="2863" y="366"/>
                  </a:lnTo>
                  <a:lnTo>
                    <a:pt x="2864" y="369"/>
                  </a:lnTo>
                  <a:lnTo>
                    <a:pt x="2864" y="372"/>
                  </a:lnTo>
                  <a:lnTo>
                    <a:pt x="2865" y="375"/>
                  </a:lnTo>
                  <a:lnTo>
                    <a:pt x="2866" y="377"/>
                  </a:lnTo>
                  <a:lnTo>
                    <a:pt x="2867" y="380"/>
                  </a:lnTo>
                  <a:lnTo>
                    <a:pt x="2867" y="383"/>
                  </a:lnTo>
                  <a:lnTo>
                    <a:pt x="2868" y="387"/>
                  </a:lnTo>
                  <a:lnTo>
                    <a:pt x="2869" y="390"/>
                  </a:lnTo>
                  <a:lnTo>
                    <a:pt x="2870" y="393"/>
                  </a:lnTo>
                  <a:lnTo>
                    <a:pt x="2870" y="395"/>
                  </a:lnTo>
                  <a:lnTo>
                    <a:pt x="2871" y="396"/>
                  </a:lnTo>
                  <a:lnTo>
                    <a:pt x="2872" y="397"/>
                  </a:lnTo>
                  <a:lnTo>
                    <a:pt x="2872" y="399"/>
                  </a:lnTo>
                  <a:lnTo>
                    <a:pt x="2873" y="400"/>
                  </a:lnTo>
                  <a:lnTo>
                    <a:pt x="2874" y="402"/>
                  </a:lnTo>
                  <a:lnTo>
                    <a:pt x="2875" y="403"/>
                  </a:lnTo>
                  <a:lnTo>
                    <a:pt x="2875" y="405"/>
                  </a:lnTo>
                  <a:lnTo>
                    <a:pt x="2876" y="407"/>
                  </a:lnTo>
                  <a:lnTo>
                    <a:pt x="2877" y="409"/>
                  </a:lnTo>
                  <a:lnTo>
                    <a:pt x="2877" y="408"/>
                  </a:lnTo>
                  <a:lnTo>
                    <a:pt x="2878" y="408"/>
                  </a:lnTo>
                  <a:lnTo>
                    <a:pt x="2879" y="409"/>
                  </a:lnTo>
                  <a:lnTo>
                    <a:pt x="2880" y="411"/>
                  </a:lnTo>
                  <a:lnTo>
                    <a:pt x="2880" y="412"/>
                  </a:lnTo>
                  <a:lnTo>
                    <a:pt x="2881" y="413"/>
                  </a:lnTo>
                  <a:lnTo>
                    <a:pt x="2882" y="414"/>
                  </a:lnTo>
                  <a:lnTo>
                    <a:pt x="2883" y="416"/>
                  </a:lnTo>
                  <a:lnTo>
                    <a:pt x="2883" y="417"/>
                  </a:lnTo>
                  <a:lnTo>
                    <a:pt x="2884" y="419"/>
                  </a:lnTo>
                  <a:lnTo>
                    <a:pt x="2885" y="421"/>
                  </a:lnTo>
                  <a:lnTo>
                    <a:pt x="2885" y="422"/>
                  </a:lnTo>
                  <a:lnTo>
                    <a:pt x="2886" y="423"/>
                  </a:lnTo>
                  <a:lnTo>
                    <a:pt x="2887" y="423"/>
                  </a:lnTo>
                  <a:lnTo>
                    <a:pt x="2888" y="424"/>
                  </a:lnTo>
                  <a:lnTo>
                    <a:pt x="2888" y="424"/>
                  </a:lnTo>
                  <a:lnTo>
                    <a:pt x="2889" y="425"/>
                  </a:lnTo>
                  <a:lnTo>
                    <a:pt x="2890" y="426"/>
                  </a:lnTo>
                  <a:lnTo>
                    <a:pt x="2890" y="426"/>
                  </a:lnTo>
                  <a:lnTo>
                    <a:pt x="2891" y="432"/>
                  </a:lnTo>
                  <a:lnTo>
                    <a:pt x="2892" y="434"/>
                  </a:lnTo>
                  <a:lnTo>
                    <a:pt x="2893" y="434"/>
                  </a:lnTo>
                  <a:lnTo>
                    <a:pt x="2893" y="435"/>
                  </a:lnTo>
                  <a:lnTo>
                    <a:pt x="2894" y="435"/>
                  </a:lnTo>
                  <a:lnTo>
                    <a:pt x="2895" y="434"/>
                  </a:lnTo>
                  <a:lnTo>
                    <a:pt x="2896" y="434"/>
                  </a:lnTo>
                  <a:lnTo>
                    <a:pt x="2896" y="434"/>
                  </a:lnTo>
                  <a:lnTo>
                    <a:pt x="2897" y="435"/>
                  </a:lnTo>
                  <a:lnTo>
                    <a:pt x="2898" y="435"/>
                  </a:lnTo>
                  <a:lnTo>
                    <a:pt x="2898" y="435"/>
                  </a:lnTo>
                  <a:lnTo>
                    <a:pt x="2899" y="436"/>
                  </a:lnTo>
                  <a:lnTo>
                    <a:pt x="2900" y="436"/>
                  </a:lnTo>
                  <a:lnTo>
                    <a:pt x="2901" y="436"/>
                  </a:lnTo>
                  <a:lnTo>
                    <a:pt x="2901" y="437"/>
                  </a:lnTo>
                  <a:lnTo>
                    <a:pt x="2902" y="437"/>
                  </a:lnTo>
                  <a:lnTo>
                    <a:pt x="2903" y="438"/>
                  </a:lnTo>
                  <a:lnTo>
                    <a:pt x="2903" y="438"/>
                  </a:lnTo>
                  <a:lnTo>
                    <a:pt x="2904" y="442"/>
                  </a:lnTo>
                  <a:lnTo>
                    <a:pt x="2905" y="453"/>
                  </a:lnTo>
                  <a:lnTo>
                    <a:pt x="2906" y="454"/>
                  </a:lnTo>
                  <a:lnTo>
                    <a:pt x="2906" y="454"/>
                  </a:lnTo>
                  <a:lnTo>
                    <a:pt x="2907" y="451"/>
                  </a:lnTo>
                  <a:lnTo>
                    <a:pt x="2908" y="446"/>
                  </a:lnTo>
                  <a:lnTo>
                    <a:pt x="2909" y="440"/>
                  </a:lnTo>
                  <a:lnTo>
                    <a:pt x="2909" y="435"/>
                  </a:lnTo>
                  <a:lnTo>
                    <a:pt x="2910" y="440"/>
                  </a:lnTo>
                  <a:lnTo>
                    <a:pt x="2911" y="442"/>
                  </a:lnTo>
                  <a:lnTo>
                    <a:pt x="2911" y="443"/>
                  </a:lnTo>
                  <a:lnTo>
                    <a:pt x="2912" y="442"/>
                  </a:lnTo>
                  <a:lnTo>
                    <a:pt x="2913" y="436"/>
                  </a:lnTo>
                  <a:lnTo>
                    <a:pt x="2914" y="439"/>
                  </a:lnTo>
                  <a:lnTo>
                    <a:pt x="2914" y="441"/>
                  </a:lnTo>
                  <a:lnTo>
                    <a:pt x="2915" y="439"/>
                  </a:lnTo>
                  <a:lnTo>
                    <a:pt x="2916" y="435"/>
                  </a:lnTo>
                  <a:lnTo>
                    <a:pt x="2917" y="435"/>
                  </a:lnTo>
                  <a:lnTo>
                    <a:pt x="2917" y="434"/>
                  </a:lnTo>
                  <a:lnTo>
                    <a:pt x="2918" y="433"/>
                  </a:lnTo>
                  <a:lnTo>
                    <a:pt x="2919" y="433"/>
                  </a:lnTo>
                  <a:lnTo>
                    <a:pt x="2919" y="433"/>
                  </a:lnTo>
                  <a:lnTo>
                    <a:pt x="2920" y="434"/>
                  </a:lnTo>
                  <a:lnTo>
                    <a:pt x="2921" y="436"/>
                  </a:lnTo>
                  <a:lnTo>
                    <a:pt x="2922" y="437"/>
                  </a:lnTo>
                  <a:lnTo>
                    <a:pt x="2922" y="438"/>
                  </a:lnTo>
                  <a:lnTo>
                    <a:pt x="2923" y="439"/>
                  </a:lnTo>
                  <a:lnTo>
                    <a:pt x="2924" y="440"/>
                  </a:lnTo>
                  <a:lnTo>
                    <a:pt x="2924" y="441"/>
                  </a:lnTo>
                  <a:lnTo>
                    <a:pt x="2925" y="441"/>
                  </a:lnTo>
                  <a:lnTo>
                    <a:pt x="2926" y="442"/>
                  </a:lnTo>
                  <a:lnTo>
                    <a:pt x="2927" y="443"/>
                  </a:lnTo>
                  <a:lnTo>
                    <a:pt x="2927" y="443"/>
                  </a:lnTo>
                  <a:lnTo>
                    <a:pt x="2928" y="443"/>
                  </a:lnTo>
                  <a:lnTo>
                    <a:pt x="2929" y="444"/>
                  </a:lnTo>
                  <a:lnTo>
                    <a:pt x="2930" y="443"/>
                  </a:lnTo>
                  <a:lnTo>
                    <a:pt x="2930" y="444"/>
                  </a:lnTo>
                  <a:lnTo>
                    <a:pt x="2931" y="444"/>
                  </a:lnTo>
                  <a:lnTo>
                    <a:pt x="2932" y="444"/>
                  </a:lnTo>
                  <a:lnTo>
                    <a:pt x="2932" y="448"/>
                  </a:lnTo>
                  <a:lnTo>
                    <a:pt x="2933" y="450"/>
                  </a:lnTo>
                  <a:lnTo>
                    <a:pt x="2934" y="451"/>
                  </a:lnTo>
                  <a:lnTo>
                    <a:pt x="2935" y="451"/>
                  </a:lnTo>
                  <a:lnTo>
                    <a:pt x="2935" y="454"/>
                  </a:lnTo>
                  <a:lnTo>
                    <a:pt x="2936" y="455"/>
                  </a:lnTo>
                  <a:lnTo>
                    <a:pt x="2937" y="454"/>
                  </a:lnTo>
                  <a:lnTo>
                    <a:pt x="2937" y="452"/>
                  </a:lnTo>
                  <a:lnTo>
                    <a:pt x="2938" y="451"/>
                  </a:lnTo>
                  <a:lnTo>
                    <a:pt x="2939" y="450"/>
                  </a:lnTo>
                  <a:lnTo>
                    <a:pt x="2940" y="449"/>
                  </a:lnTo>
                  <a:lnTo>
                    <a:pt x="2940" y="448"/>
                  </a:lnTo>
                  <a:lnTo>
                    <a:pt x="2941" y="448"/>
                  </a:lnTo>
                  <a:lnTo>
                    <a:pt x="2942" y="447"/>
                  </a:lnTo>
                  <a:lnTo>
                    <a:pt x="2943" y="446"/>
                  </a:lnTo>
                  <a:lnTo>
                    <a:pt x="2943" y="445"/>
                  </a:lnTo>
                  <a:lnTo>
                    <a:pt x="2944" y="445"/>
                  </a:lnTo>
                  <a:lnTo>
                    <a:pt x="2945" y="444"/>
                  </a:lnTo>
                  <a:lnTo>
                    <a:pt x="2945" y="444"/>
                  </a:lnTo>
                  <a:lnTo>
                    <a:pt x="2946" y="445"/>
                  </a:lnTo>
                  <a:lnTo>
                    <a:pt x="2947" y="445"/>
                  </a:lnTo>
                  <a:lnTo>
                    <a:pt x="2948" y="445"/>
                  </a:lnTo>
                  <a:lnTo>
                    <a:pt x="2948" y="446"/>
                  </a:lnTo>
                  <a:lnTo>
                    <a:pt x="2949" y="446"/>
                  </a:lnTo>
                  <a:lnTo>
                    <a:pt x="2950" y="447"/>
                  </a:lnTo>
                  <a:lnTo>
                    <a:pt x="2950" y="447"/>
                  </a:lnTo>
                  <a:lnTo>
                    <a:pt x="2951" y="446"/>
                  </a:lnTo>
                  <a:lnTo>
                    <a:pt x="2952" y="444"/>
                  </a:lnTo>
                  <a:lnTo>
                    <a:pt x="2953" y="441"/>
                  </a:lnTo>
                  <a:lnTo>
                    <a:pt x="2953" y="434"/>
                  </a:lnTo>
                  <a:lnTo>
                    <a:pt x="2954" y="429"/>
                  </a:lnTo>
                  <a:lnTo>
                    <a:pt x="2955" y="420"/>
                  </a:lnTo>
                  <a:lnTo>
                    <a:pt x="2956" y="414"/>
                  </a:lnTo>
                  <a:lnTo>
                    <a:pt x="2956" y="410"/>
                  </a:lnTo>
                  <a:lnTo>
                    <a:pt x="2957" y="408"/>
                  </a:lnTo>
                  <a:lnTo>
                    <a:pt x="2958" y="405"/>
                  </a:lnTo>
                  <a:lnTo>
                    <a:pt x="2958" y="401"/>
                  </a:lnTo>
                  <a:lnTo>
                    <a:pt x="2959" y="398"/>
                  </a:lnTo>
                  <a:lnTo>
                    <a:pt x="2960" y="394"/>
                  </a:lnTo>
                  <a:lnTo>
                    <a:pt x="2961" y="389"/>
                  </a:lnTo>
                  <a:lnTo>
                    <a:pt x="2961" y="386"/>
                  </a:lnTo>
                  <a:lnTo>
                    <a:pt x="2962" y="382"/>
                  </a:lnTo>
                  <a:lnTo>
                    <a:pt x="2963" y="379"/>
                  </a:lnTo>
                  <a:lnTo>
                    <a:pt x="2964" y="376"/>
                  </a:lnTo>
                  <a:lnTo>
                    <a:pt x="2964" y="372"/>
                  </a:lnTo>
                  <a:lnTo>
                    <a:pt x="2965" y="369"/>
                  </a:lnTo>
                  <a:lnTo>
                    <a:pt x="2966" y="365"/>
                  </a:lnTo>
                  <a:lnTo>
                    <a:pt x="2966" y="362"/>
                  </a:lnTo>
                  <a:lnTo>
                    <a:pt x="2967" y="359"/>
                  </a:lnTo>
                  <a:lnTo>
                    <a:pt x="2968" y="357"/>
                  </a:lnTo>
                  <a:lnTo>
                    <a:pt x="2969" y="355"/>
                  </a:lnTo>
                  <a:lnTo>
                    <a:pt x="2969" y="353"/>
                  </a:lnTo>
                  <a:lnTo>
                    <a:pt x="2970" y="352"/>
                  </a:lnTo>
                  <a:lnTo>
                    <a:pt x="2971" y="353"/>
                  </a:lnTo>
                  <a:lnTo>
                    <a:pt x="2971" y="353"/>
                  </a:lnTo>
                  <a:lnTo>
                    <a:pt x="2972" y="355"/>
                  </a:lnTo>
                  <a:lnTo>
                    <a:pt x="2973" y="357"/>
                  </a:lnTo>
                  <a:lnTo>
                    <a:pt x="2974" y="359"/>
                  </a:lnTo>
                  <a:lnTo>
                    <a:pt x="2974" y="362"/>
                  </a:lnTo>
                  <a:lnTo>
                    <a:pt x="2975" y="365"/>
                  </a:lnTo>
                  <a:lnTo>
                    <a:pt x="2976" y="368"/>
                  </a:lnTo>
                  <a:lnTo>
                    <a:pt x="2977" y="372"/>
                  </a:lnTo>
                  <a:lnTo>
                    <a:pt x="2977" y="376"/>
                  </a:lnTo>
                  <a:lnTo>
                    <a:pt x="2978" y="378"/>
                  </a:lnTo>
                  <a:lnTo>
                    <a:pt x="2979" y="380"/>
                  </a:lnTo>
                  <a:lnTo>
                    <a:pt x="2979" y="383"/>
                  </a:lnTo>
                  <a:lnTo>
                    <a:pt x="2980" y="386"/>
                  </a:lnTo>
                  <a:lnTo>
                    <a:pt x="2981" y="399"/>
                  </a:lnTo>
                  <a:lnTo>
                    <a:pt x="2982" y="403"/>
                  </a:lnTo>
                  <a:lnTo>
                    <a:pt x="2982" y="402"/>
                  </a:lnTo>
                  <a:lnTo>
                    <a:pt x="2983" y="404"/>
                  </a:lnTo>
                  <a:lnTo>
                    <a:pt x="2984" y="402"/>
                  </a:lnTo>
                  <a:lnTo>
                    <a:pt x="2984" y="400"/>
                  </a:lnTo>
                  <a:lnTo>
                    <a:pt x="2985" y="397"/>
                  </a:lnTo>
                  <a:lnTo>
                    <a:pt x="2986" y="394"/>
                  </a:lnTo>
                  <a:lnTo>
                    <a:pt x="2987" y="391"/>
                  </a:lnTo>
                  <a:lnTo>
                    <a:pt x="2987" y="390"/>
                  </a:lnTo>
                  <a:lnTo>
                    <a:pt x="2988" y="390"/>
                  </a:lnTo>
                  <a:lnTo>
                    <a:pt x="2989" y="389"/>
                  </a:lnTo>
                  <a:lnTo>
                    <a:pt x="2990" y="391"/>
                  </a:lnTo>
                  <a:lnTo>
                    <a:pt x="2990" y="391"/>
                  </a:lnTo>
                  <a:lnTo>
                    <a:pt x="2991" y="402"/>
                  </a:lnTo>
                  <a:lnTo>
                    <a:pt x="2992" y="406"/>
                  </a:lnTo>
                  <a:lnTo>
                    <a:pt x="2992" y="408"/>
                  </a:lnTo>
                  <a:lnTo>
                    <a:pt x="2993" y="409"/>
                  </a:lnTo>
                  <a:lnTo>
                    <a:pt x="2994" y="410"/>
                  </a:lnTo>
                  <a:lnTo>
                    <a:pt x="2995" y="412"/>
                  </a:lnTo>
                  <a:lnTo>
                    <a:pt x="2995" y="413"/>
                  </a:lnTo>
                  <a:lnTo>
                    <a:pt x="2996" y="415"/>
                  </a:lnTo>
                  <a:lnTo>
                    <a:pt x="2997" y="416"/>
                  </a:lnTo>
                  <a:lnTo>
                    <a:pt x="2997" y="417"/>
                  </a:lnTo>
                  <a:lnTo>
                    <a:pt x="2998" y="419"/>
                  </a:lnTo>
                  <a:lnTo>
                    <a:pt x="2999" y="421"/>
                  </a:lnTo>
                  <a:lnTo>
                    <a:pt x="3000" y="419"/>
                  </a:lnTo>
                  <a:lnTo>
                    <a:pt x="3000" y="419"/>
                  </a:lnTo>
                  <a:lnTo>
                    <a:pt x="3001" y="420"/>
                  </a:lnTo>
                  <a:lnTo>
                    <a:pt x="3002" y="422"/>
                  </a:lnTo>
                  <a:lnTo>
                    <a:pt x="3003" y="423"/>
                  </a:lnTo>
                  <a:lnTo>
                    <a:pt x="3003" y="424"/>
                  </a:lnTo>
                  <a:lnTo>
                    <a:pt x="3004" y="425"/>
                  </a:lnTo>
                  <a:lnTo>
                    <a:pt x="3005" y="425"/>
                  </a:lnTo>
                  <a:lnTo>
                    <a:pt x="3005" y="426"/>
                  </a:lnTo>
                  <a:lnTo>
                    <a:pt x="3006" y="427"/>
                  </a:lnTo>
                  <a:lnTo>
                    <a:pt x="3007" y="428"/>
                  </a:lnTo>
                  <a:lnTo>
                    <a:pt x="3008" y="429"/>
                  </a:lnTo>
                  <a:lnTo>
                    <a:pt x="3008" y="430"/>
                  </a:lnTo>
                  <a:lnTo>
                    <a:pt x="3009" y="431"/>
                  </a:lnTo>
                  <a:lnTo>
                    <a:pt x="3010" y="432"/>
                  </a:lnTo>
                  <a:lnTo>
                    <a:pt x="3011" y="432"/>
                  </a:lnTo>
                  <a:lnTo>
                    <a:pt x="3011" y="432"/>
                  </a:lnTo>
                  <a:lnTo>
                    <a:pt x="3012" y="433"/>
                  </a:lnTo>
                  <a:lnTo>
                    <a:pt x="3013" y="433"/>
                  </a:lnTo>
                  <a:lnTo>
                    <a:pt x="3013" y="433"/>
                  </a:lnTo>
                  <a:lnTo>
                    <a:pt x="3014" y="434"/>
                  </a:lnTo>
                  <a:lnTo>
                    <a:pt x="3015" y="434"/>
                  </a:lnTo>
                  <a:lnTo>
                    <a:pt x="3016" y="434"/>
                  </a:lnTo>
                  <a:lnTo>
                    <a:pt x="3016" y="435"/>
                  </a:lnTo>
                  <a:lnTo>
                    <a:pt x="3017" y="435"/>
                  </a:lnTo>
                  <a:lnTo>
                    <a:pt x="3018" y="436"/>
                  </a:lnTo>
                  <a:lnTo>
                    <a:pt x="3018" y="436"/>
                  </a:lnTo>
                  <a:lnTo>
                    <a:pt x="3019" y="436"/>
                  </a:lnTo>
                  <a:lnTo>
                    <a:pt x="3020" y="437"/>
                  </a:lnTo>
                  <a:lnTo>
                    <a:pt x="3021" y="437"/>
                  </a:lnTo>
                  <a:lnTo>
                    <a:pt x="3021" y="437"/>
                  </a:lnTo>
                  <a:lnTo>
                    <a:pt x="3022" y="437"/>
                  </a:lnTo>
                  <a:lnTo>
                    <a:pt x="3023" y="438"/>
                  </a:lnTo>
                  <a:lnTo>
                    <a:pt x="3024" y="439"/>
                  </a:lnTo>
                  <a:lnTo>
                    <a:pt x="3024" y="439"/>
                  </a:lnTo>
                  <a:lnTo>
                    <a:pt x="3025" y="440"/>
                  </a:lnTo>
                  <a:lnTo>
                    <a:pt x="3026" y="439"/>
                  </a:lnTo>
                  <a:lnTo>
                    <a:pt x="3026" y="439"/>
                  </a:lnTo>
                  <a:lnTo>
                    <a:pt x="3027" y="439"/>
                  </a:lnTo>
                  <a:lnTo>
                    <a:pt x="3028" y="440"/>
                  </a:lnTo>
                  <a:lnTo>
                    <a:pt x="3029" y="445"/>
                  </a:lnTo>
                  <a:lnTo>
                    <a:pt x="3029" y="447"/>
                  </a:lnTo>
                  <a:lnTo>
                    <a:pt x="3030" y="452"/>
                  </a:lnTo>
                  <a:lnTo>
                    <a:pt x="3031" y="453"/>
                  </a:lnTo>
                  <a:lnTo>
                    <a:pt x="3031" y="452"/>
                  </a:lnTo>
                  <a:lnTo>
                    <a:pt x="3032" y="450"/>
                  </a:lnTo>
                  <a:lnTo>
                    <a:pt x="3033" y="449"/>
                  </a:lnTo>
                  <a:lnTo>
                    <a:pt x="3034" y="448"/>
                  </a:lnTo>
                  <a:lnTo>
                    <a:pt x="3034" y="447"/>
                  </a:lnTo>
                  <a:lnTo>
                    <a:pt x="3035" y="447"/>
                  </a:lnTo>
                  <a:lnTo>
                    <a:pt x="3036" y="445"/>
                  </a:lnTo>
                  <a:lnTo>
                    <a:pt x="3037" y="444"/>
                  </a:lnTo>
                  <a:lnTo>
                    <a:pt x="3037" y="444"/>
                  </a:lnTo>
                  <a:lnTo>
                    <a:pt x="3038" y="443"/>
                  </a:lnTo>
                  <a:lnTo>
                    <a:pt x="3039" y="443"/>
                  </a:lnTo>
                  <a:lnTo>
                    <a:pt x="3039" y="444"/>
                  </a:lnTo>
                  <a:lnTo>
                    <a:pt x="3040" y="445"/>
                  </a:lnTo>
                  <a:lnTo>
                    <a:pt x="3041" y="445"/>
                  </a:lnTo>
                  <a:lnTo>
                    <a:pt x="3042" y="445"/>
                  </a:lnTo>
                  <a:lnTo>
                    <a:pt x="3042" y="446"/>
                  </a:lnTo>
                  <a:lnTo>
                    <a:pt x="3043" y="446"/>
                  </a:lnTo>
                  <a:lnTo>
                    <a:pt x="3044" y="445"/>
                  </a:lnTo>
                  <a:lnTo>
                    <a:pt x="3044" y="445"/>
                  </a:lnTo>
                  <a:lnTo>
                    <a:pt x="3045" y="445"/>
                  </a:lnTo>
                  <a:lnTo>
                    <a:pt x="3046" y="445"/>
                  </a:lnTo>
                  <a:lnTo>
                    <a:pt x="3047" y="445"/>
                  </a:lnTo>
                  <a:lnTo>
                    <a:pt x="3047" y="445"/>
                  </a:lnTo>
                  <a:lnTo>
                    <a:pt x="3048" y="445"/>
                  </a:lnTo>
                  <a:lnTo>
                    <a:pt x="3049" y="451"/>
                  </a:lnTo>
                  <a:lnTo>
                    <a:pt x="3050" y="453"/>
                  </a:lnTo>
                  <a:lnTo>
                    <a:pt x="3050" y="456"/>
                  </a:lnTo>
                  <a:lnTo>
                    <a:pt x="3051" y="468"/>
                  </a:lnTo>
                  <a:lnTo>
                    <a:pt x="3052" y="468"/>
                  </a:lnTo>
                  <a:lnTo>
                    <a:pt x="3052" y="467"/>
                  </a:lnTo>
                  <a:lnTo>
                    <a:pt x="3053" y="463"/>
                  </a:lnTo>
                  <a:lnTo>
                    <a:pt x="3054" y="457"/>
                  </a:lnTo>
                  <a:lnTo>
                    <a:pt x="3055" y="446"/>
                  </a:lnTo>
                  <a:lnTo>
                    <a:pt x="3055" y="441"/>
                  </a:lnTo>
                  <a:lnTo>
                    <a:pt x="3056" y="435"/>
                  </a:lnTo>
                  <a:lnTo>
                    <a:pt x="3057" y="435"/>
                  </a:lnTo>
                  <a:lnTo>
                    <a:pt x="3057" y="437"/>
                  </a:lnTo>
                  <a:lnTo>
                    <a:pt x="3058" y="434"/>
                  </a:lnTo>
                  <a:lnTo>
                    <a:pt x="3059" y="434"/>
                  </a:lnTo>
                  <a:lnTo>
                    <a:pt x="3060" y="435"/>
                  </a:lnTo>
                  <a:lnTo>
                    <a:pt x="3060" y="445"/>
                  </a:lnTo>
                  <a:lnTo>
                    <a:pt x="3061" y="445"/>
                  </a:lnTo>
                  <a:lnTo>
                    <a:pt x="3062" y="440"/>
                  </a:lnTo>
                  <a:lnTo>
                    <a:pt x="3063" y="434"/>
                  </a:lnTo>
                  <a:lnTo>
                    <a:pt x="3063" y="428"/>
                  </a:lnTo>
                  <a:lnTo>
                    <a:pt x="3064" y="423"/>
                  </a:lnTo>
                  <a:lnTo>
                    <a:pt x="3065" y="419"/>
                  </a:lnTo>
                  <a:lnTo>
                    <a:pt x="3065" y="420"/>
                  </a:lnTo>
                  <a:lnTo>
                    <a:pt x="3066" y="418"/>
                  </a:lnTo>
                  <a:lnTo>
                    <a:pt x="3067" y="414"/>
                  </a:lnTo>
                  <a:lnTo>
                    <a:pt x="3068" y="410"/>
                  </a:lnTo>
                  <a:lnTo>
                    <a:pt x="3068" y="406"/>
                  </a:lnTo>
                  <a:lnTo>
                    <a:pt x="3069" y="401"/>
                  </a:lnTo>
                  <a:lnTo>
                    <a:pt x="3070" y="392"/>
                  </a:lnTo>
                  <a:lnTo>
                    <a:pt x="3071" y="386"/>
                  </a:lnTo>
                  <a:lnTo>
                    <a:pt x="3071" y="382"/>
                  </a:lnTo>
                  <a:lnTo>
                    <a:pt x="3072" y="379"/>
                  </a:lnTo>
                  <a:lnTo>
                    <a:pt x="3073" y="374"/>
                  </a:lnTo>
                  <a:lnTo>
                    <a:pt x="3073" y="370"/>
                  </a:lnTo>
                  <a:lnTo>
                    <a:pt x="3074" y="368"/>
                  </a:lnTo>
                  <a:lnTo>
                    <a:pt x="3075" y="365"/>
                  </a:lnTo>
                  <a:lnTo>
                    <a:pt x="3076" y="363"/>
                  </a:lnTo>
                  <a:lnTo>
                    <a:pt x="3076" y="360"/>
                  </a:lnTo>
                  <a:lnTo>
                    <a:pt x="3077" y="358"/>
                  </a:lnTo>
                  <a:lnTo>
                    <a:pt x="3078" y="356"/>
                  </a:lnTo>
                  <a:lnTo>
                    <a:pt x="3078" y="354"/>
                  </a:lnTo>
                  <a:lnTo>
                    <a:pt x="3079" y="352"/>
                  </a:lnTo>
                  <a:lnTo>
                    <a:pt x="3080" y="351"/>
                  </a:lnTo>
                  <a:lnTo>
                    <a:pt x="3081" y="351"/>
                  </a:lnTo>
                  <a:lnTo>
                    <a:pt x="3081" y="353"/>
                  </a:lnTo>
                  <a:lnTo>
                    <a:pt x="3082" y="355"/>
                  </a:lnTo>
                  <a:lnTo>
                    <a:pt x="3083" y="357"/>
                  </a:lnTo>
                  <a:lnTo>
                    <a:pt x="3084" y="361"/>
                  </a:lnTo>
                  <a:lnTo>
                    <a:pt x="3084" y="364"/>
                  </a:lnTo>
                  <a:lnTo>
                    <a:pt x="3085" y="368"/>
                  </a:lnTo>
                  <a:lnTo>
                    <a:pt x="3086" y="372"/>
                  </a:lnTo>
                  <a:lnTo>
                    <a:pt x="3086" y="386"/>
                  </a:lnTo>
                  <a:lnTo>
                    <a:pt x="3087" y="391"/>
                  </a:lnTo>
                  <a:lnTo>
                    <a:pt x="3088" y="396"/>
                  </a:lnTo>
                  <a:lnTo>
                    <a:pt x="3089" y="393"/>
                  </a:lnTo>
                  <a:lnTo>
                    <a:pt x="3089" y="391"/>
                  </a:lnTo>
                  <a:lnTo>
                    <a:pt x="3090" y="388"/>
                  </a:lnTo>
                  <a:lnTo>
                    <a:pt x="3091" y="385"/>
                  </a:lnTo>
                  <a:lnTo>
                    <a:pt x="3091" y="383"/>
                  </a:lnTo>
                  <a:lnTo>
                    <a:pt x="3092" y="382"/>
                  </a:lnTo>
                  <a:lnTo>
                    <a:pt x="3093" y="382"/>
                  </a:lnTo>
                  <a:lnTo>
                    <a:pt x="3094" y="383"/>
                  </a:lnTo>
                  <a:lnTo>
                    <a:pt x="3094" y="383"/>
                  </a:lnTo>
                  <a:lnTo>
                    <a:pt x="3095" y="384"/>
                  </a:lnTo>
                  <a:lnTo>
                    <a:pt x="3096" y="386"/>
                  </a:lnTo>
                  <a:lnTo>
                    <a:pt x="3097" y="399"/>
                  </a:lnTo>
                  <a:lnTo>
                    <a:pt x="3097" y="405"/>
                  </a:lnTo>
                  <a:lnTo>
                    <a:pt x="3098" y="406"/>
                  </a:lnTo>
                  <a:lnTo>
                    <a:pt x="3099" y="406"/>
                  </a:lnTo>
                  <a:lnTo>
                    <a:pt x="3099" y="407"/>
                  </a:lnTo>
                  <a:lnTo>
                    <a:pt x="3100" y="408"/>
                  </a:lnTo>
                  <a:lnTo>
                    <a:pt x="3101" y="409"/>
                  </a:lnTo>
                  <a:lnTo>
                    <a:pt x="3102" y="411"/>
                  </a:lnTo>
                  <a:lnTo>
                    <a:pt x="3102" y="413"/>
                  </a:lnTo>
                  <a:lnTo>
                    <a:pt x="3103" y="414"/>
                  </a:lnTo>
                  <a:lnTo>
                    <a:pt x="3104" y="415"/>
                  </a:lnTo>
                  <a:lnTo>
                    <a:pt x="3104" y="417"/>
                  </a:lnTo>
                  <a:lnTo>
                    <a:pt x="3105" y="418"/>
                  </a:lnTo>
                  <a:lnTo>
                    <a:pt x="3106" y="419"/>
                  </a:lnTo>
                  <a:lnTo>
                    <a:pt x="3107" y="420"/>
                  </a:lnTo>
                  <a:lnTo>
                    <a:pt x="3107" y="421"/>
                  </a:lnTo>
                  <a:lnTo>
                    <a:pt x="3108" y="423"/>
                  </a:lnTo>
                  <a:lnTo>
                    <a:pt x="3109" y="425"/>
                  </a:lnTo>
                  <a:lnTo>
                    <a:pt x="3110" y="426"/>
                  </a:lnTo>
                  <a:lnTo>
                    <a:pt x="3110" y="426"/>
                  </a:lnTo>
                  <a:lnTo>
                    <a:pt x="3111" y="427"/>
                  </a:lnTo>
                  <a:lnTo>
                    <a:pt x="3112" y="427"/>
                  </a:lnTo>
                  <a:lnTo>
                    <a:pt x="3112" y="427"/>
                  </a:lnTo>
                  <a:lnTo>
                    <a:pt x="3113" y="428"/>
                  </a:lnTo>
                  <a:lnTo>
                    <a:pt x="3114" y="425"/>
                  </a:lnTo>
                  <a:lnTo>
                    <a:pt x="3115" y="424"/>
                  </a:lnTo>
                  <a:lnTo>
                    <a:pt x="3115" y="424"/>
                  </a:lnTo>
                  <a:lnTo>
                    <a:pt x="3116" y="425"/>
                  </a:lnTo>
                  <a:lnTo>
                    <a:pt x="3117" y="422"/>
                  </a:lnTo>
                  <a:lnTo>
                    <a:pt x="3118" y="422"/>
                  </a:lnTo>
                  <a:lnTo>
                    <a:pt x="3118" y="423"/>
                  </a:lnTo>
                  <a:lnTo>
                    <a:pt x="3119" y="424"/>
                  </a:lnTo>
                  <a:lnTo>
                    <a:pt x="3120" y="426"/>
                  </a:lnTo>
                  <a:lnTo>
                    <a:pt x="3120" y="438"/>
                  </a:lnTo>
                  <a:lnTo>
                    <a:pt x="3121" y="441"/>
                  </a:lnTo>
                  <a:lnTo>
                    <a:pt x="3122" y="440"/>
                  </a:lnTo>
                  <a:lnTo>
                    <a:pt x="3123" y="441"/>
                  </a:lnTo>
                  <a:lnTo>
                    <a:pt x="3123" y="440"/>
                  </a:lnTo>
                  <a:lnTo>
                    <a:pt x="3124" y="437"/>
                  </a:lnTo>
                  <a:lnTo>
                    <a:pt x="3125" y="433"/>
                  </a:lnTo>
                  <a:lnTo>
                    <a:pt x="3125" y="429"/>
                  </a:lnTo>
                  <a:lnTo>
                    <a:pt x="3126" y="426"/>
                  </a:lnTo>
                  <a:lnTo>
                    <a:pt x="3127" y="421"/>
                  </a:lnTo>
                  <a:lnTo>
                    <a:pt x="3128" y="418"/>
                  </a:lnTo>
                  <a:lnTo>
                    <a:pt x="3128" y="417"/>
                  </a:lnTo>
                  <a:lnTo>
                    <a:pt x="3129" y="428"/>
                  </a:lnTo>
                  <a:lnTo>
                    <a:pt x="3130" y="432"/>
                  </a:lnTo>
                  <a:lnTo>
                    <a:pt x="3131" y="433"/>
                  </a:lnTo>
                  <a:lnTo>
                    <a:pt x="3131" y="434"/>
                  </a:lnTo>
                  <a:lnTo>
                    <a:pt x="3132" y="433"/>
                  </a:lnTo>
                  <a:lnTo>
                    <a:pt x="3133" y="434"/>
                  </a:lnTo>
                  <a:lnTo>
                    <a:pt x="3133" y="435"/>
                  </a:lnTo>
                  <a:lnTo>
                    <a:pt x="3134" y="435"/>
                  </a:lnTo>
                  <a:lnTo>
                    <a:pt x="3135" y="437"/>
                  </a:lnTo>
                  <a:lnTo>
                    <a:pt x="3136" y="438"/>
                  </a:lnTo>
                  <a:lnTo>
                    <a:pt x="3136" y="439"/>
                  </a:lnTo>
                  <a:lnTo>
                    <a:pt x="3137" y="440"/>
                  </a:lnTo>
                  <a:lnTo>
                    <a:pt x="3138" y="441"/>
                  </a:lnTo>
                  <a:lnTo>
                    <a:pt x="3138" y="441"/>
                  </a:lnTo>
                  <a:lnTo>
                    <a:pt x="3139" y="443"/>
                  </a:lnTo>
                  <a:lnTo>
                    <a:pt x="3140" y="443"/>
                  </a:lnTo>
                  <a:lnTo>
                    <a:pt x="3141" y="443"/>
                  </a:lnTo>
                  <a:lnTo>
                    <a:pt x="3141" y="443"/>
                  </a:lnTo>
                  <a:lnTo>
                    <a:pt x="3142" y="443"/>
                  </a:lnTo>
                  <a:lnTo>
                    <a:pt x="3143" y="443"/>
                  </a:lnTo>
                  <a:lnTo>
                    <a:pt x="3144" y="442"/>
                  </a:lnTo>
                  <a:lnTo>
                    <a:pt x="3144" y="442"/>
                  </a:lnTo>
                  <a:lnTo>
                    <a:pt x="3145" y="442"/>
                  </a:lnTo>
                  <a:lnTo>
                    <a:pt x="3146" y="443"/>
                  </a:lnTo>
                  <a:lnTo>
                    <a:pt x="3146" y="443"/>
                  </a:lnTo>
                  <a:lnTo>
                    <a:pt x="3147" y="443"/>
                  </a:lnTo>
                  <a:lnTo>
                    <a:pt x="3148" y="443"/>
                  </a:lnTo>
                  <a:lnTo>
                    <a:pt x="3149" y="443"/>
                  </a:lnTo>
                  <a:lnTo>
                    <a:pt x="3149" y="443"/>
                  </a:lnTo>
                  <a:lnTo>
                    <a:pt x="3150" y="442"/>
                  </a:lnTo>
                  <a:lnTo>
                    <a:pt x="3151" y="442"/>
                  </a:lnTo>
                  <a:lnTo>
                    <a:pt x="3151" y="442"/>
                  </a:lnTo>
                  <a:lnTo>
                    <a:pt x="3152" y="443"/>
                  </a:lnTo>
                  <a:lnTo>
                    <a:pt x="3153" y="443"/>
                  </a:lnTo>
                  <a:lnTo>
                    <a:pt x="3154" y="443"/>
                  </a:lnTo>
                  <a:lnTo>
                    <a:pt x="3154" y="443"/>
                  </a:lnTo>
                  <a:lnTo>
                    <a:pt x="3155" y="443"/>
                  </a:lnTo>
                  <a:lnTo>
                    <a:pt x="3156" y="443"/>
                  </a:lnTo>
                  <a:lnTo>
                    <a:pt x="3157" y="444"/>
                  </a:lnTo>
                  <a:lnTo>
                    <a:pt x="3157" y="444"/>
                  </a:lnTo>
                  <a:lnTo>
                    <a:pt x="3158" y="444"/>
                  </a:lnTo>
                  <a:lnTo>
                    <a:pt x="3159" y="444"/>
                  </a:lnTo>
                  <a:lnTo>
                    <a:pt x="3159" y="444"/>
                  </a:lnTo>
                  <a:lnTo>
                    <a:pt x="3160" y="444"/>
                  </a:lnTo>
                  <a:lnTo>
                    <a:pt x="3161" y="445"/>
                  </a:lnTo>
                  <a:lnTo>
                    <a:pt x="3162" y="444"/>
                  </a:lnTo>
                  <a:lnTo>
                    <a:pt x="3162" y="444"/>
                  </a:lnTo>
                  <a:lnTo>
                    <a:pt x="3163" y="459"/>
                  </a:lnTo>
                  <a:lnTo>
                    <a:pt x="3164" y="463"/>
                  </a:lnTo>
                  <a:lnTo>
                    <a:pt x="3165" y="461"/>
                  </a:lnTo>
                  <a:lnTo>
                    <a:pt x="3165" y="460"/>
                  </a:lnTo>
                  <a:lnTo>
                    <a:pt x="3166" y="452"/>
                  </a:lnTo>
                  <a:lnTo>
                    <a:pt x="3167" y="447"/>
                  </a:lnTo>
                  <a:lnTo>
                    <a:pt x="3167" y="443"/>
                  </a:lnTo>
                  <a:lnTo>
                    <a:pt x="3168" y="442"/>
                  </a:lnTo>
                  <a:lnTo>
                    <a:pt x="3169" y="439"/>
                  </a:lnTo>
                  <a:lnTo>
                    <a:pt x="3170" y="434"/>
                  </a:lnTo>
                  <a:lnTo>
                    <a:pt x="3170" y="427"/>
                  </a:lnTo>
                  <a:lnTo>
                    <a:pt x="3171" y="417"/>
                  </a:lnTo>
                  <a:lnTo>
                    <a:pt x="3172" y="411"/>
                  </a:lnTo>
                  <a:lnTo>
                    <a:pt x="3172" y="401"/>
                  </a:lnTo>
                  <a:lnTo>
                    <a:pt x="3173" y="408"/>
                  </a:lnTo>
                  <a:lnTo>
                    <a:pt x="3174" y="408"/>
                  </a:lnTo>
                  <a:lnTo>
                    <a:pt x="3175" y="404"/>
                  </a:lnTo>
                  <a:lnTo>
                    <a:pt x="3175" y="395"/>
                  </a:lnTo>
                  <a:lnTo>
                    <a:pt x="3176" y="389"/>
                  </a:lnTo>
                  <a:lnTo>
                    <a:pt x="3177" y="385"/>
                  </a:lnTo>
                  <a:lnTo>
                    <a:pt x="3178" y="382"/>
                  </a:lnTo>
                  <a:lnTo>
                    <a:pt x="3178" y="380"/>
                  </a:lnTo>
                  <a:lnTo>
                    <a:pt x="3179" y="378"/>
                  </a:lnTo>
                  <a:lnTo>
                    <a:pt x="3180" y="375"/>
                  </a:lnTo>
                  <a:lnTo>
                    <a:pt x="3180" y="372"/>
                  </a:lnTo>
                  <a:lnTo>
                    <a:pt x="3181" y="370"/>
                  </a:lnTo>
                  <a:lnTo>
                    <a:pt x="3182" y="368"/>
                  </a:lnTo>
                  <a:lnTo>
                    <a:pt x="3183" y="366"/>
                  </a:lnTo>
                  <a:lnTo>
                    <a:pt x="3183" y="363"/>
                  </a:lnTo>
                  <a:lnTo>
                    <a:pt x="3184" y="361"/>
                  </a:lnTo>
                  <a:lnTo>
                    <a:pt x="3185" y="358"/>
                  </a:lnTo>
                  <a:lnTo>
                    <a:pt x="3185" y="356"/>
                  </a:lnTo>
                  <a:lnTo>
                    <a:pt x="3186" y="354"/>
                  </a:lnTo>
                  <a:lnTo>
                    <a:pt x="3187" y="353"/>
                  </a:lnTo>
                  <a:lnTo>
                    <a:pt x="3188" y="352"/>
                  </a:lnTo>
                  <a:lnTo>
                    <a:pt x="3188" y="351"/>
                  </a:lnTo>
                  <a:lnTo>
                    <a:pt x="3189" y="351"/>
                  </a:lnTo>
                  <a:lnTo>
                    <a:pt x="3190" y="353"/>
                  </a:lnTo>
                  <a:lnTo>
                    <a:pt x="3191" y="354"/>
                  </a:lnTo>
                  <a:lnTo>
                    <a:pt x="3191" y="356"/>
                  </a:lnTo>
                  <a:lnTo>
                    <a:pt x="3192" y="359"/>
                  </a:lnTo>
                  <a:lnTo>
                    <a:pt x="3193" y="362"/>
                  </a:lnTo>
                  <a:lnTo>
                    <a:pt x="3193" y="365"/>
                  </a:lnTo>
                  <a:lnTo>
                    <a:pt x="3194" y="368"/>
                  </a:lnTo>
                  <a:lnTo>
                    <a:pt x="3195" y="370"/>
                  </a:lnTo>
                  <a:lnTo>
                    <a:pt x="3196" y="373"/>
                  </a:lnTo>
                  <a:lnTo>
                    <a:pt x="3196" y="376"/>
                  </a:lnTo>
                  <a:lnTo>
                    <a:pt x="3197" y="378"/>
                  </a:lnTo>
                  <a:lnTo>
                    <a:pt x="3198" y="391"/>
                  </a:lnTo>
                  <a:lnTo>
                    <a:pt x="3198" y="395"/>
                  </a:lnTo>
                  <a:lnTo>
                    <a:pt x="3199" y="399"/>
                  </a:lnTo>
                  <a:lnTo>
                    <a:pt x="3200" y="399"/>
                  </a:lnTo>
                  <a:lnTo>
                    <a:pt x="3201" y="396"/>
                  </a:lnTo>
                  <a:lnTo>
                    <a:pt x="3201" y="394"/>
                  </a:lnTo>
                  <a:lnTo>
                    <a:pt x="3202" y="390"/>
                  </a:lnTo>
                  <a:lnTo>
                    <a:pt x="3203" y="388"/>
                  </a:lnTo>
                  <a:lnTo>
                    <a:pt x="3204" y="387"/>
                  </a:lnTo>
                  <a:lnTo>
                    <a:pt x="3204" y="385"/>
                  </a:lnTo>
                  <a:lnTo>
                    <a:pt x="3205" y="385"/>
                  </a:lnTo>
                  <a:lnTo>
                    <a:pt x="3206" y="386"/>
                  </a:lnTo>
                  <a:lnTo>
                    <a:pt x="3206" y="387"/>
                  </a:lnTo>
                  <a:lnTo>
                    <a:pt x="3207" y="385"/>
                  </a:lnTo>
                  <a:lnTo>
                    <a:pt x="3208" y="397"/>
                  </a:lnTo>
                  <a:lnTo>
                    <a:pt x="3209" y="402"/>
                  </a:lnTo>
                  <a:lnTo>
                    <a:pt x="3209" y="403"/>
                  </a:lnTo>
                  <a:lnTo>
                    <a:pt x="3210" y="403"/>
                  </a:lnTo>
                  <a:lnTo>
                    <a:pt x="3211" y="403"/>
                  </a:lnTo>
                  <a:lnTo>
                    <a:pt x="3212" y="405"/>
                  </a:lnTo>
                  <a:lnTo>
                    <a:pt x="3212" y="406"/>
                  </a:lnTo>
                  <a:lnTo>
                    <a:pt x="3213" y="408"/>
                  </a:lnTo>
                  <a:lnTo>
                    <a:pt x="3214" y="410"/>
                  </a:lnTo>
                  <a:lnTo>
                    <a:pt x="3214" y="413"/>
                  </a:lnTo>
                  <a:lnTo>
                    <a:pt x="3215" y="415"/>
                  </a:lnTo>
                  <a:lnTo>
                    <a:pt x="3216" y="416"/>
                  </a:lnTo>
                  <a:lnTo>
                    <a:pt x="3217" y="417"/>
                  </a:lnTo>
                  <a:lnTo>
                    <a:pt x="3217" y="419"/>
                  </a:lnTo>
                  <a:lnTo>
                    <a:pt x="3218" y="420"/>
                  </a:lnTo>
                  <a:lnTo>
                    <a:pt x="3219" y="421"/>
                  </a:lnTo>
                  <a:lnTo>
                    <a:pt x="3219" y="422"/>
                  </a:lnTo>
                  <a:lnTo>
                    <a:pt x="3220" y="423"/>
                  </a:lnTo>
                  <a:lnTo>
                    <a:pt x="3221" y="424"/>
                  </a:lnTo>
                  <a:lnTo>
                    <a:pt x="3222" y="425"/>
                  </a:lnTo>
                  <a:lnTo>
                    <a:pt x="3222" y="425"/>
                  </a:lnTo>
                  <a:lnTo>
                    <a:pt x="3223" y="426"/>
                  </a:lnTo>
                  <a:lnTo>
                    <a:pt x="3224" y="426"/>
                  </a:lnTo>
                  <a:lnTo>
                    <a:pt x="3225" y="426"/>
                  </a:lnTo>
                  <a:lnTo>
                    <a:pt x="3225" y="427"/>
                  </a:lnTo>
                  <a:lnTo>
                    <a:pt x="3226" y="428"/>
                  </a:lnTo>
                  <a:lnTo>
                    <a:pt x="3227" y="428"/>
                  </a:lnTo>
                  <a:lnTo>
                    <a:pt x="3227" y="429"/>
                  </a:lnTo>
                  <a:lnTo>
                    <a:pt x="3228" y="430"/>
                  </a:lnTo>
                  <a:lnTo>
                    <a:pt x="3229" y="431"/>
                  </a:lnTo>
                  <a:lnTo>
                    <a:pt x="3230" y="430"/>
                  </a:lnTo>
                  <a:lnTo>
                    <a:pt x="3230" y="431"/>
                  </a:lnTo>
                  <a:lnTo>
                    <a:pt x="3231" y="429"/>
                  </a:lnTo>
                  <a:lnTo>
                    <a:pt x="3232" y="428"/>
                  </a:lnTo>
                  <a:lnTo>
                    <a:pt x="3232" y="429"/>
                  </a:lnTo>
                  <a:lnTo>
                    <a:pt x="3233" y="431"/>
                  </a:lnTo>
                  <a:lnTo>
                    <a:pt x="3234" y="432"/>
                  </a:lnTo>
                  <a:lnTo>
                    <a:pt x="3235" y="433"/>
                  </a:lnTo>
                  <a:lnTo>
                    <a:pt x="3235" y="434"/>
                  </a:lnTo>
                  <a:lnTo>
                    <a:pt x="3236" y="435"/>
                  </a:lnTo>
                  <a:lnTo>
                    <a:pt x="3237" y="437"/>
                  </a:lnTo>
                  <a:lnTo>
                    <a:pt x="3238" y="438"/>
                  </a:lnTo>
                  <a:lnTo>
                    <a:pt x="3238" y="438"/>
                  </a:lnTo>
                  <a:lnTo>
                    <a:pt x="3239" y="439"/>
                  </a:lnTo>
                  <a:lnTo>
                    <a:pt x="3240" y="438"/>
                  </a:lnTo>
                  <a:lnTo>
                    <a:pt x="3240" y="437"/>
                  </a:lnTo>
                  <a:lnTo>
                    <a:pt x="3241" y="436"/>
                  </a:lnTo>
                  <a:lnTo>
                    <a:pt x="3242" y="437"/>
                  </a:lnTo>
                  <a:lnTo>
                    <a:pt x="3243" y="438"/>
                  </a:lnTo>
                  <a:lnTo>
                    <a:pt x="3243" y="438"/>
                  </a:lnTo>
                  <a:lnTo>
                    <a:pt x="3244" y="438"/>
                  </a:lnTo>
                  <a:lnTo>
                    <a:pt x="3245" y="439"/>
                  </a:lnTo>
                  <a:lnTo>
                    <a:pt x="3245" y="445"/>
                  </a:lnTo>
                  <a:lnTo>
                    <a:pt x="3246" y="447"/>
                  </a:lnTo>
                  <a:lnTo>
                    <a:pt x="3247" y="448"/>
                  </a:lnTo>
                  <a:lnTo>
                    <a:pt x="3248" y="448"/>
                  </a:lnTo>
                  <a:lnTo>
                    <a:pt x="3248" y="447"/>
                  </a:lnTo>
                  <a:lnTo>
                    <a:pt x="3249" y="447"/>
                  </a:lnTo>
                  <a:lnTo>
                    <a:pt x="3250" y="446"/>
                  </a:lnTo>
                  <a:lnTo>
                    <a:pt x="3251" y="445"/>
                  </a:lnTo>
                  <a:lnTo>
                    <a:pt x="3251" y="444"/>
                  </a:lnTo>
                  <a:lnTo>
                    <a:pt x="3252" y="444"/>
                  </a:lnTo>
                  <a:lnTo>
                    <a:pt x="3253" y="443"/>
                  </a:lnTo>
                  <a:lnTo>
                    <a:pt x="3253" y="443"/>
                  </a:lnTo>
                  <a:lnTo>
                    <a:pt x="3254" y="444"/>
                  </a:lnTo>
                  <a:lnTo>
                    <a:pt x="3255" y="444"/>
                  </a:lnTo>
                  <a:lnTo>
                    <a:pt x="3256" y="445"/>
                  </a:lnTo>
                  <a:lnTo>
                    <a:pt x="3256" y="445"/>
                  </a:lnTo>
                  <a:lnTo>
                    <a:pt x="3257" y="445"/>
                  </a:lnTo>
                  <a:lnTo>
                    <a:pt x="3258" y="445"/>
                  </a:lnTo>
                  <a:lnTo>
                    <a:pt x="3259" y="446"/>
                  </a:lnTo>
                  <a:lnTo>
                    <a:pt x="3259" y="446"/>
                  </a:lnTo>
                  <a:lnTo>
                    <a:pt x="3260" y="445"/>
                  </a:lnTo>
                  <a:lnTo>
                    <a:pt x="3261" y="445"/>
                  </a:lnTo>
                  <a:lnTo>
                    <a:pt x="3261" y="446"/>
                  </a:lnTo>
                  <a:lnTo>
                    <a:pt x="3262" y="445"/>
                  </a:lnTo>
                  <a:lnTo>
                    <a:pt x="3263" y="444"/>
                  </a:lnTo>
                  <a:lnTo>
                    <a:pt x="3264" y="445"/>
                  </a:lnTo>
                  <a:lnTo>
                    <a:pt x="3264" y="445"/>
                  </a:lnTo>
                  <a:lnTo>
                    <a:pt x="3265" y="446"/>
                  </a:lnTo>
                  <a:lnTo>
                    <a:pt x="3266" y="447"/>
                  </a:lnTo>
                  <a:lnTo>
                    <a:pt x="3266" y="447"/>
                  </a:lnTo>
                  <a:lnTo>
                    <a:pt x="3267" y="447"/>
                  </a:lnTo>
                  <a:lnTo>
                    <a:pt x="3268" y="458"/>
                  </a:lnTo>
                  <a:lnTo>
                    <a:pt x="3269" y="460"/>
                  </a:lnTo>
                  <a:lnTo>
                    <a:pt x="3269" y="456"/>
                  </a:lnTo>
                  <a:lnTo>
                    <a:pt x="3270" y="456"/>
                  </a:lnTo>
                  <a:lnTo>
                    <a:pt x="3271" y="454"/>
                  </a:lnTo>
                  <a:lnTo>
                    <a:pt x="3272" y="450"/>
                  </a:lnTo>
                  <a:lnTo>
                    <a:pt x="3272" y="446"/>
                  </a:lnTo>
                  <a:lnTo>
                    <a:pt x="3273" y="441"/>
                  </a:lnTo>
                  <a:lnTo>
                    <a:pt x="3274" y="432"/>
                  </a:lnTo>
                  <a:lnTo>
                    <a:pt x="3274" y="430"/>
                  </a:lnTo>
                  <a:lnTo>
                    <a:pt x="3275" y="423"/>
                  </a:lnTo>
                  <a:lnTo>
                    <a:pt x="3276" y="418"/>
                  </a:lnTo>
                  <a:lnTo>
                    <a:pt x="3277" y="420"/>
                  </a:lnTo>
                  <a:lnTo>
                    <a:pt x="3277" y="420"/>
                  </a:lnTo>
                  <a:lnTo>
                    <a:pt x="3278" y="430"/>
                  </a:lnTo>
                  <a:lnTo>
                    <a:pt x="3279" y="429"/>
                  </a:lnTo>
                  <a:lnTo>
                    <a:pt x="3279" y="423"/>
                  </a:lnTo>
                  <a:lnTo>
                    <a:pt x="3280" y="415"/>
                  </a:lnTo>
                  <a:lnTo>
                    <a:pt x="3281" y="407"/>
                  </a:lnTo>
                  <a:lnTo>
                    <a:pt x="3282" y="400"/>
                  </a:lnTo>
                  <a:lnTo>
                    <a:pt x="3282" y="395"/>
                  </a:lnTo>
                  <a:lnTo>
                    <a:pt x="3283" y="390"/>
                  </a:lnTo>
                  <a:lnTo>
                    <a:pt x="3284" y="386"/>
                  </a:lnTo>
                  <a:lnTo>
                    <a:pt x="3285" y="382"/>
                  </a:lnTo>
                  <a:lnTo>
                    <a:pt x="3285" y="378"/>
                  </a:lnTo>
                  <a:lnTo>
                    <a:pt x="3286" y="375"/>
                  </a:lnTo>
                  <a:lnTo>
                    <a:pt x="3287" y="372"/>
                  </a:lnTo>
                  <a:lnTo>
                    <a:pt x="3287" y="369"/>
                  </a:lnTo>
                  <a:lnTo>
                    <a:pt x="3288" y="365"/>
                  </a:lnTo>
                  <a:lnTo>
                    <a:pt x="3289" y="361"/>
                  </a:lnTo>
                  <a:lnTo>
                    <a:pt x="3290" y="358"/>
                  </a:lnTo>
                  <a:lnTo>
                    <a:pt x="3290" y="355"/>
                  </a:lnTo>
                  <a:lnTo>
                    <a:pt x="3291" y="353"/>
                  </a:lnTo>
                  <a:lnTo>
                    <a:pt x="3292" y="352"/>
                  </a:lnTo>
                  <a:lnTo>
                    <a:pt x="3292" y="351"/>
                  </a:lnTo>
                  <a:lnTo>
                    <a:pt x="3293" y="352"/>
                  </a:lnTo>
                  <a:lnTo>
                    <a:pt x="3294" y="353"/>
                  </a:lnTo>
                  <a:lnTo>
                    <a:pt x="3295" y="355"/>
                  </a:lnTo>
                  <a:lnTo>
                    <a:pt x="3295" y="357"/>
                  </a:lnTo>
                  <a:lnTo>
                    <a:pt x="3296" y="359"/>
                  </a:lnTo>
                  <a:lnTo>
                    <a:pt x="3297" y="361"/>
                  </a:lnTo>
                  <a:lnTo>
                    <a:pt x="3298" y="364"/>
                  </a:lnTo>
                  <a:lnTo>
                    <a:pt x="3298" y="367"/>
                  </a:lnTo>
                  <a:lnTo>
                    <a:pt x="3299" y="371"/>
                  </a:lnTo>
                  <a:lnTo>
                    <a:pt x="3300" y="375"/>
                  </a:lnTo>
                  <a:lnTo>
                    <a:pt x="3300" y="378"/>
                  </a:lnTo>
                  <a:lnTo>
                    <a:pt x="3301" y="382"/>
                  </a:lnTo>
                  <a:lnTo>
                    <a:pt x="3302" y="385"/>
                  </a:lnTo>
                  <a:lnTo>
                    <a:pt x="3303" y="388"/>
                  </a:lnTo>
                  <a:lnTo>
                    <a:pt x="3303" y="391"/>
                  </a:lnTo>
                  <a:lnTo>
                    <a:pt x="3304" y="393"/>
                  </a:lnTo>
                  <a:lnTo>
                    <a:pt x="3305" y="395"/>
                  </a:lnTo>
                  <a:lnTo>
                    <a:pt x="3305" y="397"/>
                  </a:lnTo>
                  <a:lnTo>
                    <a:pt x="3306" y="399"/>
                  </a:lnTo>
                  <a:lnTo>
                    <a:pt x="3307" y="401"/>
                  </a:lnTo>
                  <a:lnTo>
                    <a:pt x="3308" y="399"/>
                  </a:lnTo>
                  <a:lnTo>
                    <a:pt x="3308" y="400"/>
                  </a:lnTo>
                  <a:lnTo>
                    <a:pt x="3309" y="401"/>
                  </a:lnTo>
                  <a:lnTo>
                    <a:pt x="3310" y="402"/>
                  </a:lnTo>
                  <a:lnTo>
                    <a:pt x="3311" y="405"/>
                  </a:lnTo>
                  <a:lnTo>
                    <a:pt x="3311" y="407"/>
                  </a:lnTo>
                  <a:lnTo>
                    <a:pt x="3312" y="409"/>
                  </a:lnTo>
                  <a:lnTo>
                    <a:pt x="3313" y="411"/>
                  </a:lnTo>
                  <a:lnTo>
                    <a:pt x="3313" y="412"/>
                  </a:lnTo>
                  <a:lnTo>
                    <a:pt x="3314" y="414"/>
                  </a:lnTo>
                  <a:lnTo>
                    <a:pt x="3315" y="416"/>
                  </a:lnTo>
                  <a:lnTo>
                    <a:pt x="3316" y="417"/>
                  </a:lnTo>
                  <a:lnTo>
                    <a:pt x="3316" y="418"/>
                  </a:lnTo>
                  <a:lnTo>
                    <a:pt x="3317" y="419"/>
                  </a:lnTo>
                  <a:lnTo>
                    <a:pt x="3318" y="419"/>
                  </a:lnTo>
                  <a:lnTo>
                    <a:pt x="3319" y="419"/>
                  </a:lnTo>
                  <a:lnTo>
                    <a:pt x="3319" y="420"/>
                  </a:lnTo>
                  <a:lnTo>
                    <a:pt x="3320" y="421"/>
                  </a:lnTo>
                  <a:lnTo>
                    <a:pt x="3321" y="422"/>
                  </a:lnTo>
                  <a:lnTo>
                    <a:pt x="3321" y="423"/>
                  </a:lnTo>
                  <a:lnTo>
                    <a:pt x="3322" y="424"/>
                  </a:lnTo>
                  <a:lnTo>
                    <a:pt x="3323" y="425"/>
                  </a:lnTo>
                  <a:lnTo>
                    <a:pt x="3324" y="426"/>
                  </a:lnTo>
                  <a:lnTo>
                    <a:pt x="3324" y="426"/>
                  </a:lnTo>
                  <a:lnTo>
                    <a:pt x="3325" y="427"/>
                  </a:lnTo>
                  <a:lnTo>
                    <a:pt x="3326" y="429"/>
                  </a:lnTo>
                  <a:lnTo>
                    <a:pt x="3326" y="429"/>
                  </a:lnTo>
                  <a:lnTo>
                    <a:pt x="3327" y="430"/>
                  </a:lnTo>
                  <a:lnTo>
                    <a:pt x="3328" y="431"/>
                  </a:lnTo>
                  <a:lnTo>
                    <a:pt x="3329" y="431"/>
                  </a:lnTo>
                  <a:lnTo>
                    <a:pt x="3329" y="431"/>
                  </a:lnTo>
                  <a:lnTo>
                    <a:pt x="3330" y="432"/>
                  </a:lnTo>
                  <a:lnTo>
                    <a:pt x="3331" y="432"/>
                  </a:lnTo>
                  <a:lnTo>
                    <a:pt x="3332" y="433"/>
                  </a:lnTo>
                  <a:lnTo>
                    <a:pt x="3332" y="433"/>
                  </a:lnTo>
                  <a:lnTo>
                    <a:pt x="3333" y="434"/>
                  </a:lnTo>
                  <a:lnTo>
                    <a:pt x="3334" y="434"/>
                  </a:lnTo>
                  <a:lnTo>
                    <a:pt x="3334" y="435"/>
                  </a:lnTo>
                  <a:lnTo>
                    <a:pt x="3335" y="436"/>
                  </a:lnTo>
                  <a:lnTo>
                    <a:pt x="3336" y="436"/>
                  </a:lnTo>
                  <a:lnTo>
                    <a:pt x="3337" y="437"/>
                  </a:lnTo>
                  <a:lnTo>
                    <a:pt x="3337" y="448"/>
                  </a:lnTo>
                  <a:lnTo>
                    <a:pt x="3338" y="450"/>
                  </a:lnTo>
                  <a:lnTo>
                    <a:pt x="3339" y="450"/>
                  </a:lnTo>
                  <a:lnTo>
                    <a:pt x="3339" y="447"/>
                  </a:lnTo>
                  <a:lnTo>
                    <a:pt x="3340" y="443"/>
                  </a:lnTo>
                  <a:lnTo>
                    <a:pt x="3341" y="437"/>
                  </a:lnTo>
                  <a:lnTo>
                    <a:pt x="3342" y="432"/>
                  </a:lnTo>
                  <a:lnTo>
                    <a:pt x="3342" y="428"/>
                  </a:lnTo>
                  <a:lnTo>
                    <a:pt x="3343" y="425"/>
                  </a:lnTo>
                  <a:lnTo>
                    <a:pt x="3344" y="423"/>
                  </a:lnTo>
                  <a:lnTo>
                    <a:pt x="3345" y="423"/>
                  </a:lnTo>
                  <a:lnTo>
                    <a:pt x="3345" y="421"/>
                  </a:lnTo>
                  <a:lnTo>
                    <a:pt x="3346" y="420"/>
                  </a:lnTo>
                  <a:lnTo>
                    <a:pt x="3347" y="416"/>
                  </a:lnTo>
                  <a:lnTo>
                    <a:pt x="3347" y="428"/>
                  </a:lnTo>
                  <a:lnTo>
                    <a:pt x="3348" y="436"/>
                  </a:lnTo>
                  <a:lnTo>
                    <a:pt x="3349" y="437"/>
                  </a:lnTo>
                  <a:lnTo>
                    <a:pt x="3350" y="436"/>
                  </a:lnTo>
                  <a:lnTo>
                    <a:pt x="3350" y="436"/>
                  </a:lnTo>
                  <a:lnTo>
                    <a:pt x="3351" y="436"/>
                  </a:lnTo>
                  <a:lnTo>
                    <a:pt x="3352" y="437"/>
                  </a:lnTo>
                  <a:lnTo>
                    <a:pt x="3352" y="438"/>
                  </a:lnTo>
                  <a:lnTo>
                    <a:pt x="3353" y="439"/>
                  </a:lnTo>
                  <a:lnTo>
                    <a:pt x="3354" y="440"/>
                  </a:lnTo>
                  <a:lnTo>
                    <a:pt x="3355" y="440"/>
                  </a:lnTo>
                  <a:lnTo>
                    <a:pt x="3355" y="442"/>
                  </a:lnTo>
                  <a:lnTo>
                    <a:pt x="3356" y="442"/>
                  </a:lnTo>
                  <a:lnTo>
                    <a:pt x="3357" y="443"/>
                  </a:lnTo>
                  <a:lnTo>
                    <a:pt x="3358" y="443"/>
                  </a:lnTo>
                  <a:lnTo>
                    <a:pt x="3358" y="442"/>
                  </a:lnTo>
                  <a:lnTo>
                    <a:pt x="3359" y="442"/>
                  </a:lnTo>
                  <a:lnTo>
                    <a:pt x="3360" y="442"/>
                  </a:lnTo>
                  <a:lnTo>
                    <a:pt x="3360" y="442"/>
                  </a:lnTo>
                  <a:lnTo>
                    <a:pt x="3361" y="442"/>
                  </a:lnTo>
                  <a:lnTo>
                    <a:pt x="3362" y="442"/>
                  </a:lnTo>
                  <a:lnTo>
                    <a:pt x="3363" y="442"/>
                  </a:lnTo>
                  <a:lnTo>
                    <a:pt x="3363" y="442"/>
                  </a:lnTo>
                  <a:lnTo>
                    <a:pt x="3364" y="442"/>
                  </a:lnTo>
                  <a:lnTo>
                    <a:pt x="3365" y="442"/>
                  </a:lnTo>
                  <a:lnTo>
                    <a:pt x="3366" y="443"/>
                  </a:lnTo>
                  <a:lnTo>
                    <a:pt x="3366" y="443"/>
                  </a:lnTo>
                  <a:lnTo>
                    <a:pt x="3367" y="444"/>
                  </a:lnTo>
                  <a:lnTo>
                    <a:pt x="3368" y="444"/>
                  </a:lnTo>
                  <a:lnTo>
                    <a:pt x="3368" y="441"/>
                  </a:lnTo>
                  <a:lnTo>
                    <a:pt x="3369" y="440"/>
                  </a:lnTo>
                  <a:lnTo>
                    <a:pt x="3370" y="445"/>
                  </a:lnTo>
                  <a:lnTo>
                    <a:pt x="3371" y="447"/>
                  </a:lnTo>
                  <a:lnTo>
                    <a:pt x="3371" y="449"/>
                  </a:lnTo>
                  <a:lnTo>
                    <a:pt x="3372" y="449"/>
                  </a:lnTo>
                  <a:lnTo>
                    <a:pt x="3373" y="450"/>
                  </a:lnTo>
                  <a:lnTo>
                    <a:pt x="3373" y="448"/>
                  </a:lnTo>
                  <a:lnTo>
                    <a:pt x="3374" y="448"/>
                  </a:lnTo>
                  <a:lnTo>
                    <a:pt x="3375" y="447"/>
                  </a:lnTo>
                  <a:lnTo>
                    <a:pt x="3376" y="447"/>
                  </a:lnTo>
                  <a:lnTo>
                    <a:pt x="3376" y="447"/>
                  </a:lnTo>
                  <a:lnTo>
                    <a:pt x="3377" y="447"/>
                  </a:lnTo>
                  <a:lnTo>
                    <a:pt x="3378" y="447"/>
                  </a:lnTo>
                  <a:lnTo>
                    <a:pt x="3379" y="447"/>
                  </a:lnTo>
                  <a:lnTo>
                    <a:pt x="3379" y="448"/>
                  </a:lnTo>
                  <a:lnTo>
                    <a:pt x="3380" y="447"/>
                  </a:lnTo>
                  <a:lnTo>
                    <a:pt x="3381" y="447"/>
                  </a:lnTo>
                  <a:lnTo>
                    <a:pt x="3381" y="448"/>
                  </a:lnTo>
                  <a:lnTo>
                    <a:pt x="3382" y="449"/>
                  </a:lnTo>
                  <a:lnTo>
                    <a:pt x="3383" y="448"/>
                  </a:lnTo>
                  <a:lnTo>
                    <a:pt x="3384" y="449"/>
                  </a:lnTo>
                  <a:lnTo>
                    <a:pt x="3384" y="450"/>
                  </a:lnTo>
                  <a:lnTo>
                    <a:pt x="3385" y="449"/>
                  </a:lnTo>
                  <a:lnTo>
                    <a:pt x="3386" y="451"/>
                  </a:lnTo>
                  <a:lnTo>
                    <a:pt x="3386" y="449"/>
                  </a:lnTo>
                  <a:lnTo>
                    <a:pt x="3387" y="446"/>
                  </a:lnTo>
                  <a:lnTo>
                    <a:pt x="3388" y="442"/>
                  </a:lnTo>
                  <a:lnTo>
                    <a:pt x="3389" y="438"/>
                  </a:lnTo>
                  <a:lnTo>
                    <a:pt x="3389" y="432"/>
                  </a:lnTo>
                  <a:lnTo>
                    <a:pt x="3390" y="427"/>
                  </a:lnTo>
                  <a:lnTo>
                    <a:pt x="3391" y="422"/>
                  </a:lnTo>
                  <a:lnTo>
                    <a:pt x="3392" y="415"/>
                  </a:lnTo>
                  <a:lnTo>
                    <a:pt x="3392" y="410"/>
                  </a:lnTo>
                  <a:lnTo>
                    <a:pt x="3393" y="406"/>
                  </a:lnTo>
                  <a:lnTo>
                    <a:pt x="3394" y="402"/>
                  </a:lnTo>
                  <a:lnTo>
                    <a:pt x="3394" y="397"/>
                  </a:lnTo>
                  <a:lnTo>
                    <a:pt x="3395" y="392"/>
                  </a:lnTo>
                  <a:lnTo>
                    <a:pt x="3396" y="388"/>
                  </a:lnTo>
                  <a:lnTo>
                    <a:pt x="3397" y="384"/>
                  </a:lnTo>
                  <a:lnTo>
                    <a:pt x="3397" y="379"/>
                  </a:lnTo>
                  <a:lnTo>
                    <a:pt x="3398" y="375"/>
                  </a:lnTo>
                  <a:lnTo>
                    <a:pt x="3399" y="371"/>
                  </a:lnTo>
                  <a:lnTo>
                    <a:pt x="3399" y="368"/>
                  </a:lnTo>
                  <a:lnTo>
                    <a:pt x="3400" y="365"/>
                  </a:lnTo>
                  <a:lnTo>
                    <a:pt x="3401" y="362"/>
                  </a:lnTo>
                  <a:lnTo>
                    <a:pt x="3402" y="360"/>
                  </a:lnTo>
                  <a:lnTo>
                    <a:pt x="3402" y="357"/>
                  </a:lnTo>
                  <a:lnTo>
                    <a:pt x="3403" y="355"/>
                  </a:lnTo>
                  <a:lnTo>
                    <a:pt x="3404" y="354"/>
                  </a:lnTo>
                  <a:lnTo>
                    <a:pt x="3405" y="353"/>
                  </a:lnTo>
                  <a:lnTo>
                    <a:pt x="3405" y="353"/>
                  </a:lnTo>
                  <a:lnTo>
                    <a:pt x="3406" y="354"/>
                  </a:lnTo>
                  <a:lnTo>
                    <a:pt x="3407" y="367"/>
                  </a:lnTo>
                  <a:lnTo>
                    <a:pt x="3407" y="371"/>
                  </a:lnTo>
                  <a:lnTo>
                    <a:pt x="3408" y="374"/>
                  </a:lnTo>
                  <a:lnTo>
                    <a:pt x="3409" y="372"/>
                  </a:lnTo>
                  <a:lnTo>
                    <a:pt x="3410" y="367"/>
                  </a:lnTo>
                  <a:lnTo>
                    <a:pt x="3410" y="363"/>
                  </a:lnTo>
                  <a:lnTo>
                    <a:pt x="3411" y="359"/>
                  </a:lnTo>
                  <a:lnTo>
                    <a:pt x="3412" y="357"/>
                  </a:lnTo>
                  <a:lnTo>
                    <a:pt x="3413" y="352"/>
                  </a:lnTo>
                  <a:lnTo>
                    <a:pt x="3413" y="352"/>
                  </a:lnTo>
                  <a:lnTo>
                    <a:pt x="3414" y="352"/>
                  </a:lnTo>
                  <a:lnTo>
                    <a:pt x="3415" y="354"/>
                  </a:lnTo>
                  <a:lnTo>
                    <a:pt x="3415" y="355"/>
                  </a:lnTo>
                  <a:lnTo>
                    <a:pt x="3416" y="368"/>
                  </a:lnTo>
                  <a:lnTo>
                    <a:pt x="3417" y="375"/>
                  </a:lnTo>
                  <a:lnTo>
                    <a:pt x="3418" y="387"/>
                  </a:lnTo>
                  <a:lnTo>
                    <a:pt x="3418" y="392"/>
                  </a:lnTo>
                  <a:lnTo>
                    <a:pt x="3419" y="394"/>
                  </a:lnTo>
                  <a:lnTo>
                    <a:pt x="3420" y="392"/>
                  </a:lnTo>
                  <a:lnTo>
                    <a:pt x="3420" y="391"/>
                  </a:lnTo>
                  <a:lnTo>
                    <a:pt x="3421" y="388"/>
                  </a:lnTo>
                  <a:lnTo>
                    <a:pt x="3422" y="388"/>
                  </a:lnTo>
                  <a:lnTo>
                    <a:pt x="3423" y="390"/>
                  </a:lnTo>
                  <a:lnTo>
                    <a:pt x="3423" y="389"/>
                  </a:lnTo>
                  <a:lnTo>
                    <a:pt x="3424" y="392"/>
                  </a:lnTo>
                  <a:lnTo>
                    <a:pt x="3425" y="395"/>
                  </a:lnTo>
                  <a:lnTo>
                    <a:pt x="3426" y="397"/>
                  </a:lnTo>
                  <a:lnTo>
                    <a:pt x="3426" y="398"/>
                  </a:lnTo>
                  <a:lnTo>
                    <a:pt x="3427" y="408"/>
                  </a:lnTo>
                  <a:lnTo>
                    <a:pt x="3428" y="411"/>
                  </a:lnTo>
                  <a:lnTo>
                    <a:pt x="3428" y="410"/>
                  </a:lnTo>
                  <a:lnTo>
                    <a:pt x="3429" y="409"/>
                  </a:lnTo>
                  <a:lnTo>
                    <a:pt x="3430" y="408"/>
                  </a:lnTo>
                  <a:lnTo>
                    <a:pt x="3431" y="409"/>
                  </a:lnTo>
                  <a:lnTo>
                    <a:pt x="3431" y="410"/>
                  </a:lnTo>
                  <a:lnTo>
                    <a:pt x="3432" y="412"/>
                  </a:lnTo>
                  <a:lnTo>
                    <a:pt x="3433" y="414"/>
                  </a:lnTo>
                  <a:lnTo>
                    <a:pt x="3433" y="415"/>
                  </a:lnTo>
                  <a:lnTo>
                    <a:pt x="3434" y="417"/>
                  </a:lnTo>
                  <a:lnTo>
                    <a:pt x="3435" y="419"/>
                  </a:lnTo>
                  <a:lnTo>
                    <a:pt x="3436" y="421"/>
                  </a:lnTo>
                  <a:lnTo>
                    <a:pt x="3436" y="422"/>
                  </a:lnTo>
                  <a:lnTo>
                    <a:pt x="3437" y="423"/>
                  </a:lnTo>
                  <a:lnTo>
                    <a:pt x="3438" y="425"/>
                  </a:lnTo>
                  <a:lnTo>
                    <a:pt x="3439" y="426"/>
                  </a:lnTo>
                  <a:lnTo>
                    <a:pt x="3439" y="427"/>
                  </a:lnTo>
                  <a:lnTo>
                    <a:pt x="3440" y="428"/>
                  </a:lnTo>
                  <a:lnTo>
                    <a:pt x="3441" y="428"/>
                  </a:lnTo>
                  <a:lnTo>
                    <a:pt x="3441" y="429"/>
                  </a:lnTo>
                  <a:lnTo>
                    <a:pt x="3442" y="430"/>
                  </a:lnTo>
                  <a:lnTo>
                    <a:pt x="3443" y="430"/>
                  </a:lnTo>
                  <a:lnTo>
                    <a:pt x="3444" y="430"/>
                  </a:lnTo>
                  <a:lnTo>
                    <a:pt x="3444" y="431"/>
                  </a:lnTo>
                  <a:lnTo>
                    <a:pt x="3445" y="431"/>
                  </a:lnTo>
                  <a:lnTo>
                    <a:pt x="3446" y="432"/>
                  </a:lnTo>
                  <a:lnTo>
                    <a:pt x="3446" y="433"/>
                  </a:lnTo>
                  <a:lnTo>
                    <a:pt x="3447" y="433"/>
                  </a:lnTo>
                  <a:lnTo>
                    <a:pt x="3448" y="434"/>
                  </a:lnTo>
                  <a:lnTo>
                    <a:pt x="3449" y="434"/>
                  </a:lnTo>
                  <a:lnTo>
                    <a:pt x="3449" y="434"/>
                  </a:lnTo>
                  <a:lnTo>
                    <a:pt x="3450" y="434"/>
                  </a:lnTo>
                  <a:lnTo>
                    <a:pt x="3451" y="433"/>
                  </a:lnTo>
                  <a:lnTo>
                    <a:pt x="3452" y="435"/>
                  </a:lnTo>
                  <a:lnTo>
                    <a:pt x="3452" y="436"/>
                  </a:lnTo>
                  <a:lnTo>
                    <a:pt x="3453" y="436"/>
                  </a:lnTo>
                  <a:lnTo>
                    <a:pt x="3454" y="437"/>
                  </a:lnTo>
                  <a:lnTo>
                    <a:pt x="3454" y="438"/>
                  </a:lnTo>
                  <a:lnTo>
                    <a:pt x="3455" y="439"/>
                  </a:lnTo>
                  <a:lnTo>
                    <a:pt x="3456" y="439"/>
                  </a:lnTo>
                  <a:lnTo>
                    <a:pt x="3457" y="439"/>
                  </a:lnTo>
                  <a:lnTo>
                    <a:pt x="3457" y="439"/>
                  </a:lnTo>
                  <a:lnTo>
                    <a:pt x="3458" y="439"/>
                  </a:lnTo>
                  <a:lnTo>
                    <a:pt x="3459" y="440"/>
                  </a:lnTo>
                  <a:lnTo>
                    <a:pt x="3460" y="441"/>
                  </a:lnTo>
                  <a:lnTo>
                    <a:pt x="3460" y="445"/>
                  </a:lnTo>
                  <a:lnTo>
                    <a:pt x="3461" y="447"/>
                  </a:lnTo>
                  <a:lnTo>
                    <a:pt x="3462" y="447"/>
                  </a:lnTo>
                  <a:lnTo>
                    <a:pt x="3462" y="446"/>
                  </a:lnTo>
                  <a:lnTo>
                    <a:pt x="3463" y="446"/>
                  </a:lnTo>
                  <a:lnTo>
                    <a:pt x="3464" y="446"/>
                  </a:lnTo>
                  <a:lnTo>
                    <a:pt x="3465" y="445"/>
                  </a:lnTo>
                  <a:lnTo>
                    <a:pt x="3465" y="445"/>
                  </a:lnTo>
                  <a:lnTo>
                    <a:pt x="3466" y="445"/>
                  </a:lnTo>
                  <a:lnTo>
                    <a:pt x="3467" y="445"/>
                  </a:lnTo>
                  <a:lnTo>
                    <a:pt x="3467" y="444"/>
                  </a:lnTo>
                  <a:lnTo>
                    <a:pt x="3468" y="443"/>
                  </a:lnTo>
                  <a:lnTo>
                    <a:pt x="3469" y="443"/>
                  </a:lnTo>
                  <a:lnTo>
                    <a:pt x="3470" y="444"/>
                  </a:lnTo>
                  <a:lnTo>
                    <a:pt x="3470" y="445"/>
                  </a:lnTo>
                  <a:lnTo>
                    <a:pt x="3471" y="445"/>
                  </a:lnTo>
                  <a:lnTo>
                    <a:pt x="3472" y="445"/>
                  </a:lnTo>
                  <a:lnTo>
                    <a:pt x="3473" y="446"/>
                  </a:lnTo>
                  <a:lnTo>
                    <a:pt x="3473" y="446"/>
                  </a:lnTo>
                  <a:lnTo>
                    <a:pt x="3474" y="446"/>
                  </a:lnTo>
                  <a:lnTo>
                    <a:pt x="3475" y="446"/>
                  </a:lnTo>
                  <a:lnTo>
                    <a:pt x="3475" y="446"/>
                  </a:lnTo>
                  <a:lnTo>
                    <a:pt x="3476" y="457"/>
                  </a:lnTo>
                  <a:lnTo>
                    <a:pt x="3477" y="459"/>
                  </a:lnTo>
                  <a:lnTo>
                    <a:pt x="3478" y="458"/>
                  </a:lnTo>
                  <a:lnTo>
                    <a:pt x="3478" y="453"/>
                  </a:lnTo>
                  <a:lnTo>
                    <a:pt x="3479" y="447"/>
                  </a:lnTo>
                  <a:lnTo>
                    <a:pt x="3480" y="441"/>
                  </a:lnTo>
                  <a:lnTo>
                    <a:pt x="3480" y="434"/>
                  </a:lnTo>
                  <a:lnTo>
                    <a:pt x="3481" y="429"/>
                  </a:lnTo>
                  <a:lnTo>
                    <a:pt x="3482" y="426"/>
                  </a:lnTo>
                  <a:lnTo>
                    <a:pt x="3483" y="424"/>
                  </a:lnTo>
                  <a:lnTo>
                    <a:pt x="3483" y="424"/>
                  </a:lnTo>
                  <a:lnTo>
                    <a:pt x="3484" y="423"/>
                  </a:lnTo>
                  <a:lnTo>
                    <a:pt x="3485" y="422"/>
                  </a:lnTo>
                  <a:lnTo>
                    <a:pt x="3486" y="419"/>
                  </a:lnTo>
                  <a:lnTo>
                    <a:pt x="3486" y="428"/>
                  </a:lnTo>
                  <a:lnTo>
                    <a:pt x="3487" y="432"/>
                  </a:lnTo>
                  <a:lnTo>
                    <a:pt x="3488" y="433"/>
                  </a:lnTo>
                  <a:lnTo>
                    <a:pt x="3488" y="433"/>
                  </a:lnTo>
                  <a:lnTo>
                    <a:pt x="3489" y="432"/>
                  </a:lnTo>
                  <a:lnTo>
                    <a:pt x="3490" y="433"/>
                  </a:lnTo>
                  <a:lnTo>
                    <a:pt x="3491" y="434"/>
                  </a:lnTo>
                  <a:lnTo>
                    <a:pt x="3491" y="436"/>
                  </a:lnTo>
                  <a:lnTo>
                    <a:pt x="3492" y="439"/>
                  </a:lnTo>
                  <a:lnTo>
                    <a:pt x="3493" y="441"/>
                  </a:lnTo>
                  <a:lnTo>
                    <a:pt x="3493" y="443"/>
                  </a:lnTo>
                  <a:lnTo>
                    <a:pt x="3494" y="445"/>
                  </a:lnTo>
                  <a:lnTo>
                    <a:pt x="3495" y="446"/>
                  </a:lnTo>
                  <a:lnTo>
                    <a:pt x="3496" y="447"/>
                  </a:lnTo>
                  <a:lnTo>
                    <a:pt x="3496" y="447"/>
                  </a:lnTo>
                  <a:lnTo>
                    <a:pt x="3497" y="448"/>
                  </a:lnTo>
                  <a:lnTo>
                    <a:pt x="3498" y="448"/>
                  </a:lnTo>
                  <a:lnTo>
                    <a:pt x="3499" y="448"/>
                  </a:lnTo>
                  <a:lnTo>
                    <a:pt x="3499" y="447"/>
                  </a:lnTo>
                  <a:lnTo>
                    <a:pt x="3500" y="445"/>
                  </a:lnTo>
                  <a:lnTo>
                    <a:pt x="3501" y="442"/>
                  </a:lnTo>
                  <a:lnTo>
                    <a:pt x="3501" y="438"/>
                  </a:lnTo>
                  <a:lnTo>
                    <a:pt x="3502" y="435"/>
                  </a:lnTo>
                  <a:lnTo>
                    <a:pt x="3503" y="434"/>
                  </a:lnTo>
                  <a:lnTo>
                    <a:pt x="3504" y="431"/>
                  </a:lnTo>
                  <a:lnTo>
                    <a:pt x="3504" y="426"/>
                  </a:lnTo>
                  <a:lnTo>
                    <a:pt x="3505" y="420"/>
                  </a:lnTo>
                  <a:lnTo>
                    <a:pt x="3506" y="414"/>
                  </a:lnTo>
                  <a:lnTo>
                    <a:pt x="3507" y="407"/>
                  </a:lnTo>
                  <a:lnTo>
                    <a:pt x="3507" y="401"/>
                  </a:lnTo>
                  <a:lnTo>
                    <a:pt x="3508" y="396"/>
                  </a:lnTo>
                  <a:lnTo>
                    <a:pt x="3509" y="391"/>
                  </a:lnTo>
                  <a:lnTo>
                    <a:pt x="3509" y="386"/>
                  </a:lnTo>
                  <a:lnTo>
                    <a:pt x="3510" y="382"/>
                  </a:lnTo>
                  <a:lnTo>
                    <a:pt x="3511" y="378"/>
                  </a:lnTo>
                  <a:lnTo>
                    <a:pt x="3512" y="374"/>
                  </a:lnTo>
                  <a:lnTo>
                    <a:pt x="3512" y="370"/>
                  </a:lnTo>
                  <a:lnTo>
                    <a:pt x="3513" y="367"/>
                  </a:lnTo>
                  <a:lnTo>
                    <a:pt x="3514" y="363"/>
                  </a:lnTo>
                  <a:lnTo>
                    <a:pt x="3514" y="360"/>
                  </a:lnTo>
                  <a:lnTo>
                    <a:pt x="3515" y="355"/>
                  </a:lnTo>
                  <a:lnTo>
                    <a:pt x="3516" y="351"/>
                  </a:lnTo>
                  <a:lnTo>
                    <a:pt x="3517" y="350"/>
                  </a:lnTo>
                  <a:lnTo>
                    <a:pt x="3517" y="350"/>
                  </a:lnTo>
                  <a:lnTo>
                    <a:pt x="3518" y="349"/>
                  </a:lnTo>
                  <a:lnTo>
                    <a:pt x="3519" y="349"/>
                  </a:lnTo>
                  <a:lnTo>
                    <a:pt x="3520" y="351"/>
                  </a:lnTo>
                  <a:lnTo>
                    <a:pt x="3520" y="353"/>
                  </a:lnTo>
                  <a:lnTo>
                    <a:pt x="3521" y="357"/>
                  </a:lnTo>
                  <a:lnTo>
                    <a:pt x="3522" y="359"/>
                  </a:lnTo>
                  <a:lnTo>
                    <a:pt x="3522" y="363"/>
                  </a:lnTo>
                  <a:lnTo>
                    <a:pt x="3523" y="366"/>
                  </a:lnTo>
                  <a:lnTo>
                    <a:pt x="3524" y="369"/>
                  </a:lnTo>
                  <a:lnTo>
                    <a:pt x="3525" y="373"/>
                  </a:lnTo>
                  <a:lnTo>
                    <a:pt x="3525" y="376"/>
                  </a:lnTo>
                  <a:lnTo>
                    <a:pt x="3526" y="380"/>
                  </a:lnTo>
                  <a:lnTo>
                    <a:pt x="3527" y="383"/>
                  </a:lnTo>
                  <a:lnTo>
                    <a:pt x="3527" y="386"/>
                  </a:lnTo>
                  <a:lnTo>
                    <a:pt x="3528" y="388"/>
                  </a:lnTo>
                  <a:lnTo>
                    <a:pt x="3529" y="390"/>
                  </a:lnTo>
                  <a:lnTo>
                    <a:pt x="3530" y="392"/>
                  </a:lnTo>
                  <a:lnTo>
                    <a:pt x="3530" y="394"/>
                  </a:lnTo>
                  <a:lnTo>
                    <a:pt x="3531" y="396"/>
                  </a:lnTo>
                  <a:lnTo>
                    <a:pt x="3532" y="398"/>
                  </a:lnTo>
                  <a:lnTo>
                    <a:pt x="3533" y="401"/>
                  </a:lnTo>
                  <a:lnTo>
                    <a:pt x="3533" y="403"/>
                  </a:lnTo>
                  <a:lnTo>
                    <a:pt x="3534" y="405"/>
                  </a:lnTo>
                  <a:lnTo>
                    <a:pt x="3535" y="407"/>
                  </a:lnTo>
                  <a:lnTo>
                    <a:pt x="3535" y="408"/>
                  </a:lnTo>
                  <a:lnTo>
                    <a:pt x="3536" y="409"/>
                  </a:lnTo>
                  <a:lnTo>
                    <a:pt x="3537" y="412"/>
                  </a:lnTo>
                  <a:lnTo>
                    <a:pt x="3538" y="413"/>
                  </a:lnTo>
                  <a:lnTo>
                    <a:pt x="3538" y="414"/>
                  </a:lnTo>
                  <a:lnTo>
                    <a:pt x="3539" y="415"/>
                  </a:lnTo>
                  <a:lnTo>
                    <a:pt x="3540" y="417"/>
                  </a:lnTo>
                  <a:lnTo>
                    <a:pt x="3540" y="418"/>
                  </a:lnTo>
                  <a:lnTo>
                    <a:pt x="3541" y="419"/>
                  </a:lnTo>
                  <a:lnTo>
                    <a:pt x="3542" y="419"/>
                  </a:lnTo>
                  <a:lnTo>
                    <a:pt x="3543" y="420"/>
                  </a:lnTo>
                  <a:lnTo>
                    <a:pt x="3543" y="417"/>
                  </a:lnTo>
                  <a:lnTo>
                    <a:pt x="3544" y="416"/>
                  </a:lnTo>
                  <a:lnTo>
                    <a:pt x="3545" y="417"/>
                  </a:lnTo>
                  <a:lnTo>
                    <a:pt x="3546" y="429"/>
                  </a:lnTo>
                  <a:lnTo>
                    <a:pt x="3546" y="432"/>
                  </a:lnTo>
                  <a:lnTo>
                    <a:pt x="3547" y="430"/>
                  </a:lnTo>
                  <a:lnTo>
                    <a:pt x="3548" y="430"/>
                  </a:lnTo>
                  <a:lnTo>
                    <a:pt x="3548" y="428"/>
                  </a:lnTo>
                  <a:lnTo>
                    <a:pt x="3549" y="422"/>
                  </a:lnTo>
                  <a:lnTo>
                    <a:pt x="3550" y="419"/>
                  </a:lnTo>
                  <a:lnTo>
                    <a:pt x="3551" y="417"/>
                  </a:lnTo>
                  <a:lnTo>
                    <a:pt x="3551" y="413"/>
                  </a:lnTo>
                  <a:lnTo>
                    <a:pt x="3552" y="413"/>
                  </a:lnTo>
                  <a:lnTo>
                    <a:pt x="3553" y="411"/>
                  </a:lnTo>
                  <a:lnTo>
                    <a:pt x="3553" y="413"/>
                  </a:lnTo>
                  <a:lnTo>
                    <a:pt x="3554" y="415"/>
                  </a:lnTo>
                  <a:lnTo>
                    <a:pt x="3555" y="416"/>
                  </a:lnTo>
                  <a:lnTo>
                    <a:pt x="3556" y="413"/>
                  </a:lnTo>
                  <a:lnTo>
                    <a:pt x="3556" y="423"/>
                  </a:lnTo>
                  <a:lnTo>
                    <a:pt x="3557" y="426"/>
                  </a:lnTo>
                  <a:lnTo>
                    <a:pt x="3558" y="426"/>
                  </a:lnTo>
                  <a:lnTo>
                    <a:pt x="3559" y="426"/>
                  </a:lnTo>
                  <a:lnTo>
                    <a:pt x="3559" y="425"/>
                  </a:lnTo>
                  <a:lnTo>
                    <a:pt x="3560" y="425"/>
                  </a:lnTo>
                  <a:lnTo>
                    <a:pt x="3561" y="425"/>
                  </a:lnTo>
                  <a:lnTo>
                    <a:pt x="3561" y="424"/>
                  </a:lnTo>
                  <a:lnTo>
                    <a:pt x="3562" y="424"/>
                  </a:lnTo>
                  <a:lnTo>
                    <a:pt x="3563" y="426"/>
                  </a:lnTo>
                  <a:lnTo>
                    <a:pt x="3564" y="428"/>
                  </a:lnTo>
                  <a:lnTo>
                    <a:pt x="3564" y="429"/>
                  </a:lnTo>
                  <a:lnTo>
                    <a:pt x="3565" y="432"/>
                  </a:lnTo>
                  <a:lnTo>
                    <a:pt x="3566" y="433"/>
                  </a:lnTo>
                  <a:lnTo>
                    <a:pt x="3567" y="434"/>
                  </a:lnTo>
                  <a:lnTo>
                    <a:pt x="3567" y="434"/>
                  </a:lnTo>
                  <a:lnTo>
                    <a:pt x="3568" y="434"/>
                  </a:lnTo>
                  <a:lnTo>
                    <a:pt x="3569" y="435"/>
                  </a:lnTo>
                  <a:lnTo>
                    <a:pt x="3569" y="435"/>
                  </a:lnTo>
                  <a:lnTo>
                    <a:pt x="3570" y="436"/>
                  </a:lnTo>
                  <a:lnTo>
                    <a:pt x="3571" y="434"/>
                  </a:lnTo>
                  <a:lnTo>
                    <a:pt x="3572" y="434"/>
                  </a:lnTo>
                  <a:lnTo>
                    <a:pt x="3572" y="435"/>
                  </a:lnTo>
                  <a:lnTo>
                    <a:pt x="3573" y="436"/>
                  </a:lnTo>
                  <a:lnTo>
                    <a:pt x="3574" y="436"/>
                  </a:lnTo>
                  <a:lnTo>
                    <a:pt x="3574" y="436"/>
                  </a:lnTo>
                  <a:lnTo>
                    <a:pt x="3575" y="437"/>
                  </a:lnTo>
                  <a:lnTo>
                    <a:pt x="3576" y="438"/>
                  </a:lnTo>
                  <a:lnTo>
                    <a:pt x="3577" y="439"/>
                  </a:lnTo>
                  <a:lnTo>
                    <a:pt x="3577" y="440"/>
                  </a:lnTo>
                  <a:lnTo>
                    <a:pt x="3578" y="441"/>
                  </a:lnTo>
                  <a:lnTo>
                    <a:pt x="3579" y="442"/>
                  </a:lnTo>
                  <a:lnTo>
                    <a:pt x="3580" y="442"/>
                  </a:lnTo>
                  <a:lnTo>
                    <a:pt x="3580" y="443"/>
                  </a:lnTo>
                  <a:lnTo>
                    <a:pt x="3581" y="443"/>
                  </a:lnTo>
                  <a:lnTo>
                    <a:pt x="3582" y="443"/>
                  </a:lnTo>
                  <a:lnTo>
                    <a:pt x="3582" y="443"/>
                  </a:lnTo>
                  <a:lnTo>
                    <a:pt x="3583" y="443"/>
                  </a:lnTo>
                  <a:lnTo>
                    <a:pt x="3584" y="443"/>
                  </a:lnTo>
                  <a:lnTo>
                    <a:pt x="3585" y="443"/>
                  </a:lnTo>
                  <a:lnTo>
                    <a:pt x="3585" y="444"/>
                  </a:lnTo>
                  <a:lnTo>
                    <a:pt x="3586" y="444"/>
                  </a:lnTo>
                  <a:lnTo>
                    <a:pt x="3587" y="445"/>
                  </a:lnTo>
                  <a:lnTo>
                    <a:pt x="3587" y="445"/>
                  </a:lnTo>
                  <a:lnTo>
                    <a:pt x="3588" y="445"/>
                  </a:lnTo>
                  <a:lnTo>
                    <a:pt x="3589" y="445"/>
                  </a:lnTo>
                  <a:lnTo>
                    <a:pt x="3590" y="445"/>
                  </a:lnTo>
                  <a:lnTo>
                    <a:pt x="3590" y="445"/>
                  </a:lnTo>
                  <a:lnTo>
                    <a:pt x="3591" y="445"/>
                  </a:lnTo>
                  <a:lnTo>
                    <a:pt x="3592" y="445"/>
                  </a:lnTo>
                  <a:lnTo>
                    <a:pt x="3593" y="445"/>
                  </a:lnTo>
                  <a:lnTo>
                    <a:pt x="3593" y="445"/>
                  </a:lnTo>
                  <a:lnTo>
                    <a:pt x="3594" y="445"/>
                  </a:lnTo>
                  <a:lnTo>
                    <a:pt x="3595" y="446"/>
                  </a:lnTo>
                  <a:lnTo>
                    <a:pt x="3595" y="446"/>
                  </a:lnTo>
                  <a:lnTo>
                    <a:pt x="3596" y="446"/>
                  </a:lnTo>
                  <a:lnTo>
                    <a:pt x="3597" y="445"/>
                  </a:lnTo>
                  <a:lnTo>
                    <a:pt x="3598" y="446"/>
                  </a:lnTo>
                  <a:lnTo>
                    <a:pt x="3598" y="446"/>
                  </a:lnTo>
                  <a:lnTo>
                    <a:pt x="3599" y="448"/>
                  </a:lnTo>
                  <a:lnTo>
                    <a:pt x="3600" y="448"/>
                  </a:lnTo>
                  <a:lnTo>
                    <a:pt x="3600" y="448"/>
                  </a:lnTo>
                  <a:lnTo>
                    <a:pt x="3601" y="448"/>
                  </a:lnTo>
                  <a:lnTo>
                    <a:pt x="3602" y="448"/>
                  </a:lnTo>
                  <a:lnTo>
                    <a:pt x="3603" y="448"/>
                  </a:lnTo>
                  <a:lnTo>
                    <a:pt x="3603" y="448"/>
                  </a:lnTo>
                  <a:lnTo>
                    <a:pt x="3604" y="448"/>
                  </a:lnTo>
                  <a:lnTo>
                    <a:pt x="3605" y="448"/>
                  </a:lnTo>
                  <a:lnTo>
                    <a:pt x="3606" y="448"/>
                  </a:lnTo>
                  <a:lnTo>
                    <a:pt x="3606" y="449"/>
                  </a:lnTo>
                  <a:lnTo>
                    <a:pt x="3607" y="448"/>
                  </a:lnTo>
                  <a:lnTo>
                    <a:pt x="3608" y="448"/>
                  </a:lnTo>
                  <a:lnTo>
                    <a:pt x="3608" y="448"/>
                  </a:lnTo>
                  <a:lnTo>
                    <a:pt x="3609" y="448"/>
                  </a:lnTo>
                  <a:lnTo>
                    <a:pt x="3610" y="447"/>
                  </a:lnTo>
                  <a:lnTo>
                    <a:pt x="3611" y="446"/>
                  </a:lnTo>
                  <a:lnTo>
                    <a:pt x="3611" y="444"/>
                  </a:lnTo>
                  <a:lnTo>
                    <a:pt x="3612" y="442"/>
                  </a:lnTo>
                  <a:lnTo>
                    <a:pt x="3613" y="439"/>
                  </a:lnTo>
                  <a:lnTo>
                    <a:pt x="3614" y="435"/>
                  </a:lnTo>
                  <a:lnTo>
                    <a:pt x="3614" y="431"/>
                  </a:lnTo>
                  <a:lnTo>
                    <a:pt x="3615" y="426"/>
                  </a:lnTo>
                  <a:lnTo>
                    <a:pt x="3616" y="422"/>
                  </a:lnTo>
                  <a:lnTo>
                    <a:pt x="3616" y="423"/>
                  </a:lnTo>
                  <a:lnTo>
                    <a:pt x="3617" y="421"/>
                  </a:lnTo>
                  <a:lnTo>
                    <a:pt x="3618" y="417"/>
                  </a:lnTo>
                  <a:lnTo>
                    <a:pt x="3619" y="411"/>
                  </a:lnTo>
                  <a:lnTo>
                    <a:pt x="3619" y="406"/>
                  </a:lnTo>
                  <a:lnTo>
                    <a:pt x="3620" y="400"/>
                  </a:lnTo>
                  <a:lnTo>
                    <a:pt x="3621" y="395"/>
                  </a:lnTo>
                  <a:lnTo>
                    <a:pt x="3621" y="391"/>
                  </a:lnTo>
                  <a:lnTo>
                    <a:pt x="3622" y="387"/>
                  </a:lnTo>
                  <a:lnTo>
                    <a:pt x="3623" y="395"/>
                  </a:lnTo>
                  <a:lnTo>
                    <a:pt x="3624" y="392"/>
                  </a:lnTo>
                  <a:lnTo>
                    <a:pt x="3624" y="388"/>
                  </a:lnTo>
                  <a:lnTo>
                    <a:pt x="3625" y="379"/>
                  </a:lnTo>
                  <a:lnTo>
                    <a:pt x="3626" y="365"/>
                  </a:lnTo>
                  <a:lnTo>
                    <a:pt x="3627" y="355"/>
                  </a:lnTo>
                  <a:lnTo>
                    <a:pt x="3627" y="344"/>
                  </a:lnTo>
                  <a:lnTo>
                    <a:pt x="3628" y="337"/>
                  </a:lnTo>
                  <a:lnTo>
                    <a:pt x="3629" y="333"/>
                  </a:lnTo>
                  <a:lnTo>
                    <a:pt x="3629" y="330"/>
                  </a:lnTo>
                  <a:lnTo>
                    <a:pt x="3630" y="330"/>
                  </a:lnTo>
                  <a:lnTo>
                    <a:pt x="3631" y="327"/>
                  </a:lnTo>
                  <a:lnTo>
                    <a:pt x="3632" y="326"/>
                  </a:lnTo>
                  <a:lnTo>
                    <a:pt x="3632" y="324"/>
                  </a:lnTo>
                  <a:lnTo>
                    <a:pt x="3633" y="339"/>
                  </a:lnTo>
                  <a:lnTo>
                    <a:pt x="3634" y="346"/>
                  </a:lnTo>
                  <a:lnTo>
                    <a:pt x="3634" y="350"/>
                  </a:lnTo>
                  <a:lnTo>
                    <a:pt x="3635" y="353"/>
                  </a:lnTo>
                  <a:lnTo>
                    <a:pt x="3636" y="355"/>
                  </a:lnTo>
                  <a:lnTo>
                    <a:pt x="3637" y="359"/>
                  </a:lnTo>
                  <a:lnTo>
                    <a:pt x="3637" y="363"/>
                  </a:lnTo>
                  <a:lnTo>
                    <a:pt x="3638" y="366"/>
                  </a:lnTo>
                  <a:lnTo>
                    <a:pt x="3639" y="371"/>
                  </a:lnTo>
                  <a:lnTo>
                    <a:pt x="3640" y="374"/>
                  </a:lnTo>
                  <a:lnTo>
                    <a:pt x="3640" y="378"/>
                  </a:lnTo>
                  <a:lnTo>
                    <a:pt x="3641" y="379"/>
                  </a:lnTo>
                  <a:lnTo>
                    <a:pt x="3642" y="382"/>
                  </a:lnTo>
                  <a:lnTo>
                    <a:pt x="3642" y="385"/>
                  </a:lnTo>
                  <a:lnTo>
                    <a:pt x="3643" y="388"/>
                  </a:lnTo>
                  <a:lnTo>
                    <a:pt x="3644" y="391"/>
                  </a:lnTo>
                  <a:lnTo>
                    <a:pt x="3645" y="394"/>
                  </a:lnTo>
                  <a:lnTo>
                    <a:pt x="3645" y="397"/>
                  </a:lnTo>
                  <a:lnTo>
                    <a:pt x="3646" y="399"/>
                  </a:lnTo>
                  <a:lnTo>
                    <a:pt x="3647" y="401"/>
                  </a:lnTo>
                  <a:lnTo>
                    <a:pt x="3647" y="403"/>
                  </a:lnTo>
                  <a:lnTo>
                    <a:pt x="3648" y="405"/>
                  </a:lnTo>
                  <a:lnTo>
                    <a:pt x="3649" y="407"/>
                  </a:lnTo>
                  <a:lnTo>
                    <a:pt x="3650" y="410"/>
                  </a:lnTo>
                  <a:lnTo>
                    <a:pt x="3650" y="411"/>
                  </a:lnTo>
                  <a:lnTo>
                    <a:pt x="3651" y="413"/>
                  </a:lnTo>
                  <a:lnTo>
                    <a:pt x="3652" y="413"/>
                  </a:lnTo>
                  <a:lnTo>
                    <a:pt x="3653" y="414"/>
                  </a:lnTo>
                  <a:lnTo>
                    <a:pt x="3653" y="412"/>
                  </a:lnTo>
                  <a:lnTo>
                    <a:pt x="3654" y="413"/>
                  </a:lnTo>
                  <a:lnTo>
                    <a:pt x="3655" y="419"/>
                  </a:lnTo>
                  <a:lnTo>
                    <a:pt x="3655" y="423"/>
                  </a:lnTo>
                  <a:lnTo>
                    <a:pt x="3656" y="435"/>
                  </a:lnTo>
                  <a:lnTo>
                    <a:pt x="3657" y="438"/>
                  </a:lnTo>
                  <a:lnTo>
                    <a:pt x="3658" y="436"/>
                  </a:lnTo>
                  <a:lnTo>
                    <a:pt x="3658" y="432"/>
                  </a:lnTo>
                  <a:lnTo>
                    <a:pt x="3659" y="439"/>
                  </a:lnTo>
                  <a:lnTo>
                    <a:pt x="3660" y="441"/>
                  </a:lnTo>
                  <a:lnTo>
                    <a:pt x="3661" y="441"/>
                  </a:lnTo>
                  <a:lnTo>
                    <a:pt x="3661" y="439"/>
                  </a:lnTo>
                  <a:lnTo>
                    <a:pt x="3662" y="435"/>
                  </a:lnTo>
                  <a:lnTo>
                    <a:pt x="3663" y="424"/>
                  </a:lnTo>
                  <a:lnTo>
                    <a:pt x="3663" y="415"/>
                  </a:lnTo>
                  <a:lnTo>
                    <a:pt x="3664" y="412"/>
                  </a:lnTo>
                  <a:lnTo>
                    <a:pt x="3665" y="415"/>
                  </a:lnTo>
                  <a:lnTo>
                    <a:pt x="3666" y="423"/>
                  </a:lnTo>
                  <a:lnTo>
                    <a:pt x="3666" y="435"/>
                  </a:lnTo>
                  <a:lnTo>
                    <a:pt x="3667" y="439"/>
                  </a:lnTo>
                  <a:lnTo>
                    <a:pt x="3668" y="443"/>
                  </a:lnTo>
                  <a:lnTo>
                    <a:pt x="3669" y="443"/>
                  </a:lnTo>
                  <a:lnTo>
                    <a:pt x="3669" y="442"/>
                  </a:lnTo>
                  <a:lnTo>
                    <a:pt x="3670" y="441"/>
                  </a:lnTo>
                  <a:lnTo>
                    <a:pt x="3671" y="441"/>
                  </a:lnTo>
                  <a:lnTo>
                    <a:pt x="3672" y="441"/>
                  </a:lnTo>
                  <a:lnTo>
                    <a:pt x="3672" y="441"/>
                  </a:lnTo>
                  <a:lnTo>
                    <a:pt x="3673" y="440"/>
                  </a:lnTo>
                  <a:lnTo>
                    <a:pt x="3674" y="440"/>
                  </a:lnTo>
                  <a:lnTo>
                    <a:pt x="3674" y="440"/>
                  </a:lnTo>
                  <a:lnTo>
                    <a:pt x="3675" y="440"/>
                  </a:lnTo>
                  <a:lnTo>
                    <a:pt x="3676" y="441"/>
                  </a:lnTo>
                  <a:lnTo>
                    <a:pt x="3677" y="440"/>
                  </a:lnTo>
                  <a:lnTo>
                    <a:pt x="3677" y="440"/>
                  </a:lnTo>
                  <a:lnTo>
                    <a:pt x="3678" y="441"/>
                  </a:lnTo>
                  <a:lnTo>
                    <a:pt x="3679" y="441"/>
                  </a:lnTo>
                  <a:lnTo>
                    <a:pt x="3680" y="441"/>
                  </a:lnTo>
                  <a:lnTo>
                    <a:pt x="3680" y="441"/>
                  </a:lnTo>
                  <a:lnTo>
                    <a:pt x="3681" y="441"/>
                  </a:lnTo>
                  <a:lnTo>
                    <a:pt x="3682" y="442"/>
                  </a:lnTo>
                  <a:lnTo>
                    <a:pt x="3682" y="444"/>
                  </a:lnTo>
                  <a:lnTo>
                    <a:pt x="3683" y="444"/>
                  </a:lnTo>
                  <a:lnTo>
                    <a:pt x="3684" y="444"/>
                  </a:lnTo>
                  <a:lnTo>
                    <a:pt x="3685" y="444"/>
                  </a:lnTo>
                  <a:lnTo>
                    <a:pt x="3685" y="444"/>
                  </a:lnTo>
                  <a:lnTo>
                    <a:pt x="3686" y="448"/>
                  </a:lnTo>
                  <a:lnTo>
                    <a:pt x="3687" y="450"/>
                  </a:lnTo>
                  <a:lnTo>
                    <a:pt x="3688" y="451"/>
                  </a:lnTo>
                  <a:lnTo>
                    <a:pt x="3688" y="450"/>
                  </a:lnTo>
                  <a:lnTo>
                    <a:pt x="3689" y="452"/>
                  </a:lnTo>
                  <a:lnTo>
                    <a:pt x="3690" y="452"/>
                  </a:lnTo>
                  <a:lnTo>
                    <a:pt x="3690" y="452"/>
                  </a:lnTo>
                  <a:lnTo>
                    <a:pt x="3691" y="451"/>
                  </a:lnTo>
                  <a:lnTo>
                    <a:pt x="3692" y="461"/>
                  </a:lnTo>
                  <a:lnTo>
                    <a:pt x="3693" y="461"/>
                  </a:lnTo>
                  <a:lnTo>
                    <a:pt x="3693" y="465"/>
                  </a:lnTo>
                  <a:lnTo>
                    <a:pt x="3694" y="461"/>
                  </a:lnTo>
                  <a:lnTo>
                    <a:pt x="3695" y="454"/>
                  </a:lnTo>
                  <a:lnTo>
                    <a:pt x="3695" y="446"/>
                  </a:lnTo>
                  <a:lnTo>
                    <a:pt x="3696" y="438"/>
                  </a:lnTo>
                  <a:lnTo>
                    <a:pt x="3697" y="432"/>
                  </a:lnTo>
                  <a:lnTo>
                    <a:pt x="3698" y="427"/>
                  </a:lnTo>
                  <a:lnTo>
                    <a:pt x="3698" y="425"/>
                  </a:lnTo>
                  <a:lnTo>
                    <a:pt x="3699" y="424"/>
                  </a:lnTo>
                  <a:lnTo>
                    <a:pt x="3700" y="422"/>
                  </a:lnTo>
                  <a:lnTo>
                    <a:pt x="3701" y="422"/>
                  </a:lnTo>
                  <a:lnTo>
                    <a:pt x="3701" y="433"/>
                  </a:lnTo>
                  <a:lnTo>
                    <a:pt x="3702" y="438"/>
                  </a:lnTo>
                  <a:lnTo>
                    <a:pt x="3703" y="438"/>
                  </a:lnTo>
                  <a:lnTo>
                    <a:pt x="3703" y="438"/>
                  </a:lnTo>
                  <a:lnTo>
                    <a:pt x="3704" y="437"/>
                  </a:lnTo>
                  <a:lnTo>
                    <a:pt x="3705" y="437"/>
                  </a:lnTo>
                  <a:lnTo>
                    <a:pt x="3706" y="438"/>
                  </a:lnTo>
                  <a:lnTo>
                    <a:pt x="3706" y="439"/>
                  </a:lnTo>
                  <a:lnTo>
                    <a:pt x="3707" y="439"/>
                  </a:lnTo>
                  <a:lnTo>
                    <a:pt x="3708" y="441"/>
                  </a:lnTo>
                  <a:lnTo>
                    <a:pt x="3708" y="442"/>
                  </a:lnTo>
                  <a:lnTo>
                    <a:pt x="3709" y="443"/>
                  </a:lnTo>
                  <a:lnTo>
                    <a:pt x="3710" y="444"/>
                  </a:lnTo>
                  <a:lnTo>
                    <a:pt x="3711" y="445"/>
                  </a:lnTo>
                  <a:lnTo>
                    <a:pt x="3711" y="445"/>
                  </a:lnTo>
                  <a:lnTo>
                    <a:pt x="3712" y="446"/>
                  </a:lnTo>
                  <a:lnTo>
                    <a:pt x="3713" y="447"/>
                  </a:lnTo>
                  <a:lnTo>
                    <a:pt x="3714" y="448"/>
                  </a:lnTo>
                  <a:lnTo>
                    <a:pt x="3714" y="448"/>
                  </a:lnTo>
                  <a:lnTo>
                    <a:pt x="3715" y="448"/>
                  </a:lnTo>
                  <a:lnTo>
                    <a:pt x="3716" y="447"/>
                  </a:lnTo>
                  <a:lnTo>
                    <a:pt x="3716" y="447"/>
                  </a:lnTo>
                  <a:lnTo>
                    <a:pt x="3717" y="446"/>
                  </a:lnTo>
                  <a:lnTo>
                    <a:pt x="3718" y="446"/>
                  </a:lnTo>
                  <a:lnTo>
                    <a:pt x="3719" y="445"/>
                  </a:lnTo>
                  <a:lnTo>
                    <a:pt x="3719" y="446"/>
                  </a:lnTo>
                  <a:lnTo>
                    <a:pt x="3720" y="445"/>
                  </a:lnTo>
                  <a:lnTo>
                    <a:pt x="3721" y="446"/>
                  </a:lnTo>
                  <a:lnTo>
                    <a:pt x="3721" y="446"/>
                  </a:lnTo>
                  <a:lnTo>
                    <a:pt x="3722" y="446"/>
                  </a:lnTo>
                  <a:lnTo>
                    <a:pt x="3723" y="447"/>
                  </a:lnTo>
                  <a:lnTo>
                    <a:pt x="3724" y="447"/>
                  </a:lnTo>
                  <a:lnTo>
                    <a:pt x="3724" y="447"/>
                  </a:lnTo>
                  <a:lnTo>
                    <a:pt x="3725" y="446"/>
                  </a:lnTo>
                  <a:lnTo>
                    <a:pt x="3726" y="456"/>
                  </a:lnTo>
                  <a:lnTo>
                    <a:pt x="3727" y="455"/>
                  </a:lnTo>
                  <a:lnTo>
                    <a:pt x="3727" y="452"/>
                  </a:lnTo>
                  <a:lnTo>
                    <a:pt x="3728" y="445"/>
                  </a:lnTo>
                  <a:lnTo>
                    <a:pt x="3729" y="437"/>
                  </a:lnTo>
                  <a:lnTo>
                    <a:pt x="3729" y="428"/>
                  </a:lnTo>
                  <a:lnTo>
                    <a:pt x="3730" y="415"/>
                  </a:lnTo>
                  <a:lnTo>
                    <a:pt x="3731" y="404"/>
                  </a:lnTo>
                  <a:lnTo>
                    <a:pt x="3732" y="396"/>
                  </a:lnTo>
                  <a:lnTo>
                    <a:pt x="3732" y="388"/>
                  </a:lnTo>
                  <a:lnTo>
                    <a:pt x="3733" y="381"/>
                  </a:lnTo>
                  <a:lnTo>
                    <a:pt x="3734" y="373"/>
                  </a:lnTo>
                  <a:lnTo>
                    <a:pt x="3735" y="363"/>
                  </a:lnTo>
                  <a:lnTo>
                    <a:pt x="3735" y="357"/>
                  </a:lnTo>
                  <a:lnTo>
                    <a:pt x="3736" y="366"/>
                  </a:lnTo>
                  <a:lnTo>
                    <a:pt x="3737" y="302"/>
                  </a:lnTo>
                  <a:lnTo>
                    <a:pt x="3737" y="321"/>
                  </a:lnTo>
                  <a:lnTo>
                    <a:pt x="3738" y="254"/>
                  </a:lnTo>
                  <a:lnTo>
                    <a:pt x="3739" y="231"/>
                  </a:lnTo>
                  <a:lnTo>
                    <a:pt x="3740" y="232"/>
                  </a:lnTo>
                  <a:lnTo>
                    <a:pt x="3740" y="243"/>
                  </a:lnTo>
                  <a:lnTo>
                    <a:pt x="3741" y="259"/>
                  </a:lnTo>
                  <a:lnTo>
                    <a:pt x="3742" y="206"/>
                  </a:lnTo>
                  <a:lnTo>
                    <a:pt x="3742" y="158"/>
                  </a:lnTo>
                  <a:lnTo>
                    <a:pt x="3743" y="201"/>
                  </a:lnTo>
                  <a:lnTo>
                    <a:pt x="3744" y="192"/>
                  </a:lnTo>
                  <a:lnTo>
                    <a:pt x="3745" y="155"/>
                  </a:lnTo>
                  <a:lnTo>
                    <a:pt x="3745" y="157"/>
                  </a:lnTo>
                  <a:lnTo>
                    <a:pt x="3746" y="164"/>
                  </a:lnTo>
                  <a:lnTo>
                    <a:pt x="3747" y="187"/>
                  </a:lnTo>
                  <a:lnTo>
                    <a:pt x="3748" y="217"/>
                  </a:lnTo>
                  <a:lnTo>
                    <a:pt x="3748" y="249"/>
                  </a:lnTo>
                  <a:lnTo>
                    <a:pt x="3749" y="277"/>
                  </a:lnTo>
                  <a:lnTo>
                    <a:pt x="3750" y="315"/>
                  </a:lnTo>
                  <a:lnTo>
                    <a:pt x="3750" y="339"/>
                  </a:lnTo>
                  <a:lnTo>
                    <a:pt x="3751" y="356"/>
                  </a:lnTo>
                  <a:lnTo>
                    <a:pt x="3752" y="368"/>
                  </a:lnTo>
                  <a:lnTo>
                    <a:pt x="3753" y="376"/>
                  </a:lnTo>
                  <a:lnTo>
                    <a:pt x="3753" y="383"/>
                  </a:lnTo>
                  <a:lnTo>
                    <a:pt x="3754" y="388"/>
                  </a:lnTo>
                  <a:lnTo>
                    <a:pt x="3755" y="392"/>
                  </a:lnTo>
                  <a:lnTo>
                    <a:pt x="3755" y="395"/>
                  </a:lnTo>
                  <a:lnTo>
                    <a:pt x="3756" y="438"/>
                  </a:lnTo>
                  <a:lnTo>
                    <a:pt x="3757" y="496"/>
                  </a:lnTo>
                  <a:lnTo>
                    <a:pt x="3758" y="475"/>
                  </a:lnTo>
                  <a:lnTo>
                    <a:pt x="3758" y="485"/>
                  </a:lnTo>
                  <a:lnTo>
                    <a:pt x="3759" y="481"/>
                  </a:lnTo>
                  <a:lnTo>
                    <a:pt x="3760" y="479"/>
                  </a:lnTo>
                  <a:lnTo>
                    <a:pt x="3761" y="482"/>
                  </a:lnTo>
                  <a:lnTo>
                    <a:pt x="3761" y="473"/>
                  </a:lnTo>
                  <a:lnTo>
                    <a:pt x="3762" y="465"/>
                  </a:lnTo>
                  <a:lnTo>
                    <a:pt x="3763" y="460"/>
                  </a:lnTo>
                  <a:lnTo>
                    <a:pt x="3763" y="452"/>
                  </a:lnTo>
                  <a:lnTo>
                    <a:pt x="3764" y="443"/>
                  </a:lnTo>
                  <a:lnTo>
                    <a:pt x="3765" y="433"/>
                  </a:lnTo>
                  <a:lnTo>
                    <a:pt x="3766" y="428"/>
                  </a:lnTo>
                  <a:lnTo>
                    <a:pt x="3766" y="422"/>
                  </a:lnTo>
                  <a:lnTo>
                    <a:pt x="3767" y="415"/>
                  </a:lnTo>
                  <a:lnTo>
                    <a:pt x="3768" y="409"/>
                  </a:lnTo>
                  <a:lnTo>
                    <a:pt x="3768" y="405"/>
                  </a:lnTo>
                  <a:lnTo>
                    <a:pt x="3769" y="397"/>
                  </a:lnTo>
                  <a:lnTo>
                    <a:pt x="3770" y="392"/>
                  </a:lnTo>
                  <a:lnTo>
                    <a:pt x="3771" y="390"/>
                  </a:lnTo>
                  <a:lnTo>
                    <a:pt x="3771" y="390"/>
                  </a:lnTo>
                  <a:lnTo>
                    <a:pt x="3772" y="430"/>
                  </a:lnTo>
                  <a:lnTo>
                    <a:pt x="3773" y="453"/>
                  </a:lnTo>
                  <a:lnTo>
                    <a:pt x="3774" y="451"/>
                  </a:lnTo>
                  <a:lnTo>
                    <a:pt x="3774" y="480"/>
                  </a:lnTo>
                  <a:lnTo>
                    <a:pt x="3775" y="520"/>
                  </a:lnTo>
                  <a:lnTo>
                    <a:pt x="3776" y="509"/>
                  </a:lnTo>
                  <a:lnTo>
                    <a:pt x="3776" y="471"/>
                  </a:lnTo>
                  <a:lnTo>
                    <a:pt x="3777" y="476"/>
                  </a:lnTo>
                  <a:lnTo>
                    <a:pt x="3778" y="432"/>
                  </a:lnTo>
                  <a:lnTo>
                    <a:pt x="3779" y="411"/>
                  </a:lnTo>
                  <a:lnTo>
                    <a:pt x="3779" y="404"/>
                  </a:lnTo>
                  <a:lnTo>
                    <a:pt x="3780" y="404"/>
                  </a:lnTo>
                  <a:lnTo>
                    <a:pt x="3781" y="407"/>
                  </a:lnTo>
                  <a:lnTo>
                    <a:pt x="3782" y="411"/>
                  </a:lnTo>
                  <a:lnTo>
                    <a:pt x="3782" y="415"/>
                  </a:lnTo>
                  <a:lnTo>
                    <a:pt x="3783" y="361"/>
                  </a:lnTo>
                  <a:lnTo>
                    <a:pt x="3784" y="384"/>
                  </a:lnTo>
                  <a:lnTo>
                    <a:pt x="3784" y="450"/>
                  </a:lnTo>
                  <a:lnTo>
                    <a:pt x="3785" y="437"/>
                  </a:lnTo>
                  <a:lnTo>
                    <a:pt x="3786" y="478"/>
                  </a:lnTo>
                  <a:lnTo>
                    <a:pt x="3787" y="439"/>
                  </a:lnTo>
                  <a:lnTo>
                    <a:pt x="3787" y="454"/>
                  </a:lnTo>
                  <a:lnTo>
                    <a:pt x="3788" y="398"/>
                  </a:lnTo>
                  <a:lnTo>
                    <a:pt x="3789" y="315"/>
                  </a:lnTo>
                  <a:lnTo>
                    <a:pt x="3789" y="225"/>
                  </a:lnTo>
                  <a:lnTo>
                    <a:pt x="3790" y="238"/>
                  </a:lnTo>
                  <a:lnTo>
                    <a:pt x="3791" y="266"/>
                  </a:lnTo>
                  <a:lnTo>
                    <a:pt x="3792" y="297"/>
                  </a:lnTo>
                  <a:lnTo>
                    <a:pt x="3792" y="326"/>
                  </a:lnTo>
                  <a:lnTo>
                    <a:pt x="3793" y="361"/>
                  </a:lnTo>
                  <a:lnTo>
                    <a:pt x="3794" y="384"/>
                  </a:lnTo>
                  <a:lnTo>
                    <a:pt x="3795" y="398"/>
                  </a:lnTo>
                  <a:lnTo>
                    <a:pt x="3795" y="410"/>
                  </a:lnTo>
                  <a:lnTo>
                    <a:pt x="3796" y="418"/>
                  </a:lnTo>
                  <a:lnTo>
                    <a:pt x="3797" y="421"/>
                  </a:lnTo>
                  <a:lnTo>
                    <a:pt x="3797" y="422"/>
                  </a:lnTo>
                  <a:lnTo>
                    <a:pt x="3798" y="423"/>
                  </a:lnTo>
                  <a:lnTo>
                    <a:pt x="3799" y="423"/>
                  </a:lnTo>
                  <a:lnTo>
                    <a:pt x="3800" y="423"/>
                  </a:lnTo>
                  <a:lnTo>
                    <a:pt x="3800" y="423"/>
                  </a:lnTo>
                  <a:lnTo>
                    <a:pt x="3801" y="423"/>
                  </a:lnTo>
                  <a:lnTo>
                    <a:pt x="3802" y="422"/>
                  </a:lnTo>
                  <a:lnTo>
                    <a:pt x="3802" y="423"/>
                  </a:lnTo>
                  <a:lnTo>
                    <a:pt x="3803" y="434"/>
                  </a:lnTo>
                  <a:lnTo>
                    <a:pt x="3804" y="439"/>
                  </a:lnTo>
                  <a:lnTo>
                    <a:pt x="3805" y="438"/>
                  </a:lnTo>
                  <a:lnTo>
                    <a:pt x="3805" y="476"/>
                  </a:lnTo>
                  <a:lnTo>
                    <a:pt x="3806" y="538"/>
                  </a:lnTo>
                  <a:lnTo>
                    <a:pt x="3807" y="598"/>
                  </a:lnTo>
                  <a:lnTo>
                    <a:pt x="3808" y="551"/>
                  </a:lnTo>
                  <a:lnTo>
                    <a:pt x="3808" y="561"/>
                  </a:lnTo>
                  <a:lnTo>
                    <a:pt x="3809" y="504"/>
                  </a:lnTo>
                  <a:lnTo>
                    <a:pt x="3810" y="518"/>
                  </a:lnTo>
                  <a:lnTo>
                    <a:pt x="3810" y="563"/>
                  </a:lnTo>
                  <a:lnTo>
                    <a:pt x="3811" y="616"/>
                  </a:lnTo>
                  <a:lnTo>
                    <a:pt x="3812" y="665"/>
                  </a:lnTo>
                  <a:lnTo>
                    <a:pt x="3813" y="701"/>
                  </a:lnTo>
                  <a:lnTo>
                    <a:pt x="3813" y="734"/>
                  </a:lnTo>
                  <a:lnTo>
                    <a:pt x="3814" y="713"/>
                  </a:lnTo>
                  <a:lnTo>
                    <a:pt x="3815" y="672"/>
                  </a:lnTo>
                  <a:lnTo>
                    <a:pt x="3815" y="626"/>
                  </a:lnTo>
                  <a:lnTo>
                    <a:pt x="3816" y="584"/>
                  </a:lnTo>
                  <a:lnTo>
                    <a:pt x="3817" y="548"/>
                  </a:lnTo>
                  <a:lnTo>
                    <a:pt x="3818" y="519"/>
                  </a:lnTo>
                  <a:lnTo>
                    <a:pt x="3818" y="494"/>
                  </a:lnTo>
                  <a:lnTo>
                    <a:pt x="3819" y="476"/>
                  </a:lnTo>
                  <a:lnTo>
                    <a:pt x="3820" y="518"/>
                  </a:lnTo>
                  <a:lnTo>
                    <a:pt x="3821" y="501"/>
                  </a:lnTo>
                  <a:lnTo>
                    <a:pt x="3821" y="483"/>
                  </a:lnTo>
                  <a:lnTo>
                    <a:pt x="3822" y="467"/>
                  </a:lnTo>
                  <a:lnTo>
                    <a:pt x="3823" y="455"/>
                  </a:lnTo>
                  <a:lnTo>
                    <a:pt x="3823" y="446"/>
                  </a:lnTo>
                  <a:lnTo>
                    <a:pt x="3824" y="440"/>
                  </a:lnTo>
                  <a:lnTo>
                    <a:pt x="3825" y="434"/>
                  </a:lnTo>
                  <a:lnTo>
                    <a:pt x="3826" y="429"/>
                  </a:lnTo>
                  <a:lnTo>
                    <a:pt x="3826" y="425"/>
                  </a:lnTo>
                  <a:lnTo>
                    <a:pt x="3827" y="420"/>
                  </a:lnTo>
                  <a:lnTo>
                    <a:pt x="3828" y="414"/>
                  </a:lnTo>
                  <a:lnTo>
                    <a:pt x="3829" y="409"/>
                  </a:lnTo>
                  <a:lnTo>
                    <a:pt x="3829" y="458"/>
                  </a:lnTo>
                  <a:lnTo>
                    <a:pt x="3830" y="401"/>
                  </a:lnTo>
                  <a:lnTo>
                    <a:pt x="3831" y="412"/>
                  </a:lnTo>
                  <a:lnTo>
                    <a:pt x="3831" y="347"/>
                  </a:lnTo>
                  <a:lnTo>
                    <a:pt x="3832" y="366"/>
                  </a:lnTo>
                  <a:lnTo>
                    <a:pt x="3833" y="381"/>
                  </a:lnTo>
                  <a:lnTo>
                    <a:pt x="3834" y="388"/>
                  </a:lnTo>
                  <a:lnTo>
                    <a:pt x="3834" y="391"/>
                  </a:lnTo>
                  <a:lnTo>
                    <a:pt x="3835" y="408"/>
                  </a:lnTo>
                  <a:lnTo>
                    <a:pt x="3836" y="402"/>
                  </a:lnTo>
                  <a:lnTo>
                    <a:pt x="3836" y="392"/>
                  </a:lnTo>
                  <a:lnTo>
                    <a:pt x="3837" y="384"/>
                  </a:lnTo>
                  <a:lnTo>
                    <a:pt x="3838" y="379"/>
                  </a:lnTo>
                  <a:lnTo>
                    <a:pt x="3839" y="377"/>
                  </a:lnTo>
                  <a:lnTo>
                    <a:pt x="3839" y="379"/>
                  </a:lnTo>
                  <a:lnTo>
                    <a:pt x="3840" y="381"/>
                  </a:lnTo>
                  <a:lnTo>
                    <a:pt x="3841" y="386"/>
                  </a:lnTo>
                  <a:lnTo>
                    <a:pt x="3842" y="391"/>
                  </a:lnTo>
                  <a:lnTo>
                    <a:pt x="3842" y="396"/>
                  </a:lnTo>
                  <a:lnTo>
                    <a:pt x="3843" y="401"/>
                  </a:lnTo>
                  <a:lnTo>
                    <a:pt x="3844" y="406"/>
                  </a:lnTo>
                  <a:lnTo>
                    <a:pt x="3844" y="410"/>
                  </a:lnTo>
                  <a:lnTo>
                    <a:pt x="3845" y="414"/>
                  </a:lnTo>
                  <a:lnTo>
                    <a:pt x="3846" y="418"/>
                  </a:lnTo>
                  <a:lnTo>
                    <a:pt x="3847" y="422"/>
                  </a:lnTo>
                  <a:lnTo>
                    <a:pt x="3847" y="424"/>
                  </a:lnTo>
                  <a:lnTo>
                    <a:pt x="3848" y="426"/>
                  </a:lnTo>
                  <a:lnTo>
                    <a:pt x="3849" y="427"/>
                  </a:lnTo>
                  <a:lnTo>
                    <a:pt x="3849" y="428"/>
                  </a:lnTo>
                  <a:lnTo>
                    <a:pt x="3850" y="429"/>
                  </a:lnTo>
                  <a:lnTo>
                    <a:pt x="3851" y="430"/>
                  </a:lnTo>
                  <a:lnTo>
                    <a:pt x="3852" y="430"/>
                  </a:lnTo>
                  <a:lnTo>
                    <a:pt x="3852" y="431"/>
                  </a:lnTo>
                  <a:lnTo>
                    <a:pt x="3853" y="431"/>
                  </a:lnTo>
                  <a:lnTo>
                    <a:pt x="3854" y="432"/>
                  </a:lnTo>
                  <a:lnTo>
                    <a:pt x="3855" y="433"/>
                  </a:lnTo>
                  <a:lnTo>
                    <a:pt x="3855" y="435"/>
                  </a:lnTo>
                  <a:lnTo>
                    <a:pt x="3856" y="436"/>
                  </a:lnTo>
                  <a:lnTo>
                    <a:pt x="3857" y="437"/>
                  </a:lnTo>
                  <a:lnTo>
                    <a:pt x="3857" y="438"/>
                  </a:lnTo>
                  <a:lnTo>
                    <a:pt x="3858" y="438"/>
                  </a:lnTo>
                  <a:lnTo>
                    <a:pt x="3859" y="438"/>
                  </a:lnTo>
                  <a:lnTo>
                    <a:pt x="3860" y="439"/>
                  </a:lnTo>
                  <a:lnTo>
                    <a:pt x="3860" y="440"/>
                  </a:lnTo>
                  <a:lnTo>
                    <a:pt x="3861" y="440"/>
                  </a:lnTo>
                  <a:lnTo>
                    <a:pt x="3862" y="440"/>
                  </a:lnTo>
                  <a:lnTo>
                    <a:pt x="3862" y="439"/>
                  </a:lnTo>
                  <a:lnTo>
                    <a:pt x="3863" y="440"/>
                  </a:lnTo>
                  <a:lnTo>
                    <a:pt x="3864" y="442"/>
                  </a:lnTo>
                  <a:lnTo>
                    <a:pt x="3865" y="443"/>
                  </a:lnTo>
                  <a:lnTo>
                    <a:pt x="3865" y="444"/>
                  </a:lnTo>
                  <a:lnTo>
                    <a:pt x="3866" y="444"/>
                  </a:lnTo>
                  <a:lnTo>
                    <a:pt x="3867" y="444"/>
                  </a:lnTo>
                  <a:lnTo>
                    <a:pt x="3868" y="444"/>
                  </a:lnTo>
                  <a:lnTo>
                    <a:pt x="3868" y="445"/>
                  </a:lnTo>
                  <a:lnTo>
                    <a:pt x="3869" y="446"/>
                  </a:lnTo>
                  <a:lnTo>
                    <a:pt x="3870" y="447"/>
                  </a:lnTo>
                  <a:lnTo>
                    <a:pt x="3870" y="447"/>
                  </a:lnTo>
                  <a:lnTo>
                    <a:pt x="3871" y="448"/>
                  </a:lnTo>
                  <a:lnTo>
                    <a:pt x="3872" y="448"/>
                  </a:lnTo>
                  <a:lnTo>
                    <a:pt x="3873" y="448"/>
                  </a:lnTo>
                  <a:lnTo>
                    <a:pt x="3873" y="449"/>
                  </a:lnTo>
                  <a:lnTo>
                    <a:pt x="3874" y="449"/>
                  </a:lnTo>
                  <a:lnTo>
                    <a:pt x="3875" y="449"/>
                  </a:lnTo>
                  <a:lnTo>
                    <a:pt x="3875" y="449"/>
                  </a:lnTo>
                  <a:lnTo>
                    <a:pt x="3876" y="449"/>
                  </a:lnTo>
                  <a:lnTo>
                    <a:pt x="3877" y="449"/>
                  </a:lnTo>
                  <a:lnTo>
                    <a:pt x="3878" y="448"/>
                  </a:lnTo>
                  <a:lnTo>
                    <a:pt x="3878" y="448"/>
                  </a:lnTo>
                  <a:lnTo>
                    <a:pt x="3879" y="448"/>
                  </a:lnTo>
                  <a:lnTo>
                    <a:pt x="3880" y="448"/>
                  </a:lnTo>
                  <a:lnTo>
                    <a:pt x="3881" y="449"/>
                  </a:lnTo>
                  <a:lnTo>
                    <a:pt x="3881" y="449"/>
                  </a:lnTo>
                  <a:lnTo>
                    <a:pt x="3882" y="450"/>
                  </a:lnTo>
                  <a:lnTo>
                    <a:pt x="3883" y="448"/>
                  </a:lnTo>
                  <a:lnTo>
                    <a:pt x="3883" y="447"/>
                  </a:lnTo>
                  <a:lnTo>
                    <a:pt x="3884" y="445"/>
                  </a:lnTo>
                  <a:lnTo>
                    <a:pt x="3885" y="443"/>
                  </a:lnTo>
                  <a:lnTo>
                    <a:pt x="3886" y="440"/>
                  </a:lnTo>
                  <a:lnTo>
                    <a:pt x="3886" y="436"/>
                  </a:lnTo>
                  <a:lnTo>
                    <a:pt x="3887" y="431"/>
                  </a:lnTo>
                  <a:lnTo>
                    <a:pt x="3888" y="426"/>
                  </a:lnTo>
                  <a:lnTo>
                    <a:pt x="3889" y="422"/>
                  </a:lnTo>
                  <a:lnTo>
                    <a:pt x="3889" y="417"/>
                  </a:lnTo>
                  <a:lnTo>
                    <a:pt x="3890" y="413"/>
                  </a:lnTo>
                  <a:lnTo>
                    <a:pt x="3891" y="408"/>
                  </a:lnTo>
                  <a:lnTo>
                    <a:pt x="3891" y="403"/>
                  </a:lnTo>
                  <a:lnTo>
                    <a:pt x="3892" y="398"/>
                  </a:lnTo>
                  <a:lnTo>
                    <a:pt x="3893" y="394"/>
                  </a:lnTo>
                  <a:lnTo>
                    <a:pt x="3894" y="390"/>
                  </a:lnTo>
                  <a:lnTo>
                    <a:pt x="3894" y="386"/>
                  </a:lnTo>
                  <a:lnTo>
                    <a:pt x="3895" y="383"/>
                  </a:lnTo>
                  <a:lnTo>
                    <a:pt x="3896" y="380"/>
                  </a:lnTo>
                  <a:lnTo>
                    <a:pt x="3896" y="377"/>
                  </a:lnTo>
                  <a:lnTo>
                    <a:pt x="3897" y="374"/>
                  </a:lnTo>
                  <a:lnTo>
                    <a:pt x="3898" y="371"/>
                  </a:lnTo>
                  <a:lnTo>
                    <a:pt x="3899" y="368"/>
                  </a:lnTo>
                  <a:lnTo>
                    <a:pt x="3899" y="366"/>
                  </a:lnTo>
                  <a:lnTo>
                    <a:pt x="3900" y="363"/>
                  </a:lnTo>
                  <a:lnTo>
                    <a:pt x="3901" y="360"/>
                  </a:lnTo>
                  <a:lnTo>
                    <a:pt x="3902" y="357"/>
                  </a:lnTo>
                  <a:lnTo>
                    <a:pt x="3902" y="355"/>
                  </a:lnTo>
                  <a:lnTo>
                    <a:pt x="3903" y="354"/>
                  </a:lnTo>
                  <a:lnTo>
                    <a:pt x="3904" y="354"/>
                  </a:lnTo>
                  <a:lnTo>
                    <a:pt x="3904" y="354"/>
                  </a:lnTo>
                  <a:lnTo>
                    <a:pt x="3905" y="356"/>
                  </a:lnTo>
                  <a:lnTo>
                    <a:pt x="3906" y="358"/>
                  </a:lnTo>
                  <a:lnTo>
                    <a:pt x="3907" y="361"/>
                  </a:lnTo>
                  <a:lnTo>
                    <a:pt x="3907" y="363"/>
                  </a:lnTo>
                  <a:lnTo>
                    <a:pt x="3908" y="366"/>
                  </a:lnTo>
                  <a:lnTo>
                    <a:pt x="3909" y="369"/>
                  </a:lnTo>
                  <a:lnTo>
                    <a:pt x="3909" y="373"/>
                  </a:lnTo>
                  <a:lnTo>
                    <a:pt x="3910" y="376"/>
                  </a:lnTo>
                  <a:lnTo>
                    <a:pt x="3911" y="380"/>
                  </a:lnTo>
                  <a:lnTo>
                    <a:pt x="3912" y="383"/>
                  </a:lnTo>
                  <a:lnTo>
                    <a:pt x="3912" y="385"/>
                  </a:lnTo>
                  <a:lnTo>
                    <a:pt x="3913" y="388"/>
                  </a:lnTo>
                  <a:lnTo>
                    <a:pt x="3914" y="392"/>
                  </a:lnTo>
                  <a:lnTo>
                    <a:pt x="3915" y="394"/>
                  </a:lnTo>
                  <a:lnTo>
                    <a:pt x="3915" y="397"/>
                  </a:lnTo>
                  <a:lnTo>
                    <a:pt x="3916" y="399"/>
                  </a:lnTo>
                  <a:lnTo>
                    <a:pt x="3917" y="402"/>
                  </a:lnTo>
                  <a:lnTo>
                    <a:pt x="3917" y="404"/>
                  </a:lnTo>
                  <a:lnTo>
                    <a:pt x="3918" y="406"/>
                  </a:lnTo>
                  <a:lnTo>
                    <a:pt x="3919" y="407"/>
                  </a:lnTo>
                  <a:lnTo>
                    <a:pt x="3920" y="408"/>
                  </a:lnTo>
                  <a:lnTo>
                    <a:pt x="3920" y="410"/>
                  </a:lnTo>
                  <a:lnTo>
                    <a:pt x="3921" y="412"/>
                  </a:lnTo>
                  <a:lnTo>
                    <a:pt x="3922" y="414"/>
                  </a:lnTo>
                  <a:lnTo>
                    <a:pt x="3922" y="416"/>
                  </a:lnTo>
                  <a:lnTo>
                    <a:pt x="3923" y="417"/>
                  </a:lnTo>
                  <a:lnTo>
                    <a:pt x="3924" y="418"/>
                  </a:lnTo>
                  <a:lnTo>
                    <a:pt x="3925" y="419"/>
                  </a:lnTo>
                  <a:lnTo>
                    <a:pt x="3925" y="420"/>
                  </a:lnTo>
                  <a:lnTo>
                    <a:pt x="3926" y="422"/>
                  </a:lnTo>
                  <a:lnTo>
                    <a:pt x="3927" y="423"/>
                  </a:lnTo>
                  <a:lnTo>
                    <a:pt x="3928" y="425"/>
                  </a:lnTo>
                  <a:lnTo>
                    <a:pt x="3928" y="426"/>
                  </a:lnTo>
                  <a:lnTo>
                    <a:pt x="3929" y="426"/>
                  </a:lnTo>
                  <a:lnTo>
                    <a:pt x="3930" y="427"/>
                  </a:lnTo>
                  <a:lnTo>
                    <a:pt x="3930" y="428"/>
                  </a:lnTo>
                  <a:lnTo>
                    <a:pt x="3931" y="428"/>
                  </a:lnTo>
                  <a:lnTo>
                    <a:pt x="3932" y="430"/>
                  </a:lnTo>
                  <a:lnTo>
                    <a:pt x="3933" y="431"/>
                  </a:lnTo>
                  <a:lnTo>
                    <a:pt x="3933" y="432"/>
                  </a:lnTo>
                  <a:lnTo>
                    <a:pt x="3934" y="433"/>
                  </a:lnTo>
                  <a:lnTo>
                    <a:pt x="3935" y="434"/>
                  </a:lnTo>
                  <a:lnTo>
                    <a:pt x="3936" y="435"/>
                  </a:lnTo>
                  <a:lnTo>
                    <a:pt x="3936" y="436"/>
                  </a:lnTo>
                  <a:lnTo>
                    <a:pt x="3937" y="436"/>
                  </a:lnTo>
                  <a:lnTo>
                    <a:pt x="3938" y="437"/>
                  </a:lnTo>
                  <a:lnTo>
                    <a:pt x="3938" y="437"/>
                  </a:lnTo>
                  <a:lnTo>
                    <a:pt x="3939" y="436"/>
                  </a:lnTo>
                  <a:lnTo>
                    <a:pt x="3940" y="436"/>
                  </a:lnTo>
                  <a:lnTo>
                    <a:pt x="3941" y="436"/>
                  </a:lnTo>
                  <a:lnTo>
                    <a:pt x="3941" y="437"/>
                  </a:lnTo>
                  <a:lnTo>
                    <a:pt x="3942" y="438"/>
                  </a:lnTo>
                  <a:lnTo>
                    <a:pt x="3943" y="439"/>
                  </a:lnTo>
                  <a:lnTo>
                    <a:pt x="3943" y="440"/>
                  </a:lnTo>
                  <a:lnTo>
                    <a:pt x="3944" y="440"/>
                  </a:lnTo>
                  <a:lnTo>
                    <a:pt x="3945" y="440"/>
                  </a:lnTo>
                  <a:lnTo>
                    <a:pt x="3946" y="441"/>
                  </a:lnTo>
                  <a:lnTo>
                    <a:pt x="3946" y="441"/>
                  </a:lnTo>
                  <a:lnTo>
                    <a:pt x="3947" y="442"/>
                  </a:lnTo>
                  <a:lnTo>
                    <a:pt x="3948" y="443"/>
                  </a:lnTo>
                  <a:lnTo>
                    <a:pt x="3949" y="444"/>
                  </a:lnTo>
                  <a:lnTo>
                    <a:pt x="3949" y="445"/>
                  </a:lnTo>
                  <a:lnTo>
                    <a:pt x="3950" y="445"/>
                  </a:lnTo>
                  <a:lnTo>
                    <a:pt x="3951" y="445"/>
                  </a:lnTo>
                  <a:lnTo>
                    <a:pt x="3951" y="445"/>
                  </a:lnTo>
                  <a:lnTo>
                    <a:pt x="3952" y="445"/>
                  </a:lnTo>
                  <a:lnTo>
                    <a:pt x="3953" y="446"/>
                  </a:lnTo>
                  <a:lnTo>
                    <a:pt x="3954" y="446"/>
                  </a:lnTo>
                  <a:lnTo>
                    <a:pt x="3954" y="447"/>
                  </a:lnTo>
                  <a:lnTo>
                    <a:pt x="3955" y="449"/>
                  </a:lnTo>
                  <a:lnTo>
                    <a:pt x="3956" y="449"/>
                  </a:lnTo>
                  <a:lnTo>
                    <a:pt x="3956" y="448"/>
                  </a:lnTo>
                  <a:lnTo>
                    <a:pt x="3957" y="447"/>
                  </a:lnTo>
                  <a:lnTo>
                    <a:pt x="3958" y="445"/>
                  </a:lnTo>
                  <a:lnTo>
                    <a:pt x="3959" y="441"/>
                  </a:lnTo>
                  <a:lnTo>
                    <a:pt x="3959" y="438"/>
                  </a:lnTo>
                  <a:lnTo>
                    <a:pt x="3960" y="434"/>
                  </a:lnTo>
                  <a:lnTo>
                    <a:pt x="3961" y="430"/>
                  </a:lnTo>
                  <a:lnTo>
                    <a:pt x="3962" y="426"/>
                  </a:lnTo>
                  <a:lnTo>
                    <a:pt x="3962" y="422"/>
                  </a:lnTo>
                  <a:lnTo>
                    <a:pt x="3963" y="418"/>
                  </a:lnTo>
                  <a:lnTo>
                    <a:pt x="3964" y="413"/>
                  </a:lnTo>
                  <a:lnTo>
                    <a:pt x="3964" y="409"/>
                  </a:lnTo>
                  <a:lnTo>
                    <a:pt x="3965" y="405"/>
                  </a:lnTo>
                  <a:lnTo>
                    <a:pt x="3966" y="402"/>
                  </a:lnTo>
                  <a:lnTo>
                    <a:pt x="3967" y="398"/>
                  </a:lnTo>
                  <a:lnTo>
                    <a:pt x="3967" y="394"/>
                  </a:lnTo>
                  <a:lnTo>
                    <a:pt x="3968" y="390"/>
                  </a:lnTo>
                  <a:lnTo>
                    <a:pt x="3969" y="386"/>
                  </a:lnTo>
                  <a:lnTo>
                    <a:pt x="3969" y="382"/>
                  </a:lnTo>
                  <a:lnTo>
                    <a:pt x="3970" y="378"/>
                  </a:lnTo>
                  <a:lnTo>
                    <a:pt x="3971" y="374"/>
                  </a:lnTo>
                  <a:lnTo>
                    <a:pt x="3972" y="371"/>
                  </a:lnTo>
                  <a:lnTo>
                    <a:pt x="3972" y="368"/>
                  </a:lnTo>
                  <a:lnTo>
                    <a:pt x="3973" y="366"/>
                  </a:lnTo>
                  <a:lnTo>
                    <a:pt x="3974" y="362"/>
                  </a:lnTo>
                  <a:lnTo>
                    <a:pt x="3975" y="359"/>
                  </a:lnTo>
                  <a:lnTo>
                    <a:pt x="3975" y="358"/>
                  </a:lnTo>
                  <a:lnTo>
                    <a:pt x="3976" y="356"/>
                  </a:lnTo>
                  <a:lnTo>
                    <a:pt x="3977" y="355"/>
                  </a:lnTo>
                  <a:lnTo>
                    <a:pt x="3977" y="354"/>
                  </a:lnTo>
                  <a:lnTo>
                    <a:pt x="3978" y="354"/>
                  </a:lnTo>
                  <a:lnTo>
                    <a:pt x="3979" y="354"/>
                  </a:lnTo>
                  <a:lnTo>
                    <a:pt x="3980" y="355"/>
                  </a:lnTo>
                  <a:lnTo>
                    <a:pt x="3980" y="357"/>
                  </a:lnTo>
                  <a:lnTo>
                    <a:pt x="3981" y="360"/>
                  </a:lnTo>
                  <a:lnTo>
                    <a:pt x="3982" y="363"/>
                  </a:lnTo>
                  <a:lnTo>
                    <a:pt x="3983" y="365"/>
                  </a:lnTo>
                  <a:lnTo>
                    <a:pt x="3983" y="368"/>
                  </a:lnTo>
                  <a:lnTo>
                    <a:pt x="3984" y="372"/>
                  </a:lnTo>
                  <a:lnTo>
                    <a:pt x="3985" y="375"/>
                  </a:lnTo>
                  <a:lnTo>
                    <a:pt x="3985" y="377"/>
                  </a:lnTo>
                  <a:lnTo>
                    <a:pt x="3986" y="381"/>
                  </a:lnTo>
                  <a:lnTo>
                    <a:pt x="3987" y="384"/>
                  </a:lnTo>
                  <a:lnTo>
                    <a:pt x="3988" y="387"/>
                  </a:lnTo>
                  <a:lnTo>
                    <a:pt x="3988" y="389"/>
                  </a:lnTo>
                  <a:lnTo>
                    <a:pt x="3989" y="391"/>
                  </a:lnTo>
                  <a:lnTo>
                    <a:pt x="3990" y="394"/>
                  </a:lnTo>
                  <a:lnTo>
                    <a:pt x="3990" y="396"/>
                  </a:lnTo>
                  <a:lnTo>
                    <a:pt x="3991" y="398"/>
                  </a:lnTo>
                  <a:lnTo>
                    <a:pt x="3992" y="400"/>
                  </a:lnTo>
                  <a:lnTo>
                    <a:pt x="3993" y="402"/>
                  </a:lnTo>
                  <a:lnTo>
                    <a:pt x="3993" y="405"/>
                  </a:lnTo>
                  <a:lnTo>
                    <a:pt x="3994" y="406"/>
                  </a:lnTo>
                  <a:lnTo>
                    <a:pt x="3995" y="408"/>
                  </a:lnTo>
                  <a:lnTo>
                    <a:pt x="3996" y="414"/>
                  </a:lnTo>
                  <a:lnTo>
                    <a:pt x="3996" y="404"/>
                  </a:lnTo>
                  <a:lnTo>
                    <a:pt x="3997" y="347"/>
                  </a:lnTo>
                  <a:lnTo>
                    <a:pt x="3998" y="374"/>
                  </a:lnTo>
                  <a:lnTo>
                    <a:pt x="3998" y="349"/>
                  </a:lnTo>
                  <a:lnTo>
                    <a:pt x="3999" y="316"/>
                  </a:lnTo>
                  <a:lnTo>
                    <a:pt x="4000" y="352"/>
                  </a:lnTo>
                  <a:lnTo>
                    <a:pt x="4001" y="402"/>
                  </a:lnTo>
                  <a:lnTo>
                    <a:pt x="4001" y="429"/>
                  </a:lnTo>
                  <a:lnTo>
                    <a:pt x="4002" y="441"/>
                  </a:lnTo>
                  <a:lnTo>
                    <a:pt x="4003" y="445"/>
                  </a:lnTo>
                  <a:lnTo>
                    <a:pt x="4003" y="445"/>
                  </a:lnTo>
                  <a:lnTo>
                    <a:pt x="4004" y="443"/>
                  </a:lnTo>
                  <a:lnTo>
                    <a:pt x="4005" y="441"/>
                  </a:lnTo>
                  <a:lnTo>
                    <a:pt x="4006" y="440"/>
                  </a:lnTo>
                  <a:lnTo>
                    <a:pt x="4006" y="438"/>
                  </a:lnTo>
                  <a:lnTo>
                    <a:pt x="4007" y="437"/>
                  </a:lnTo>
                  <a:lnTo>
                    <a:pt x="4008" y="436"/>
                  </a:lnTo>
                  <a:lnTo>
                    <a:pt x="4009" y="440"/>
                  </a:lnTo>
                  <a:lnTo>
                    <a:pt x="4009" y="442"/>
                  </a:lnTo>
                  <a:lnTo>
                    <a:pt x="4010" y="441"/>
                  </a:lnTo>
                  <a:lnTo>
                    <a:pt x="4011" y="440"/>
                  </a:lnTo>
                  <a:lnTo>
                    <a:pt x="4011" y="491"/>
                  </a:lnTo>
                  <a:lnTo>
                    <a:pt x="4012" y="464"/>
                  </a:lnTo>
                  <a:lnTo>
                    <a:pt x="4013" y="494"/>
                  </a:lnTo>
                  <a:lnTo>
                    <a:pt x="4014" y="460"/>
                  </a:lnTo>
                  <a:lnTo>
                    <a:pt x="4014" y="490"/>
                  </a:lnTo>
                  <a:lnTo>
                    <a:pt x="4015" y="528"/>
                  </a:lnTo>
                  <a:lnTo>
                    <a:pt x="4016" y="491"/>
                  </a:lnTo>
                  <a:lnTo>
                    <a:pt x="4016" y="487"/>
                  </a:lnTo>
                  <a:lnTo>
                    <a:pt x="4017" y="480"/>
                  </a:lnTo>
                  <a:lnTo>
                    <a:pt x="4018" y="472"/>
                  </a:lnTo>
                  <a:lnTo>
                    <a:pt x="4019" y="465"/>
                  </a:lnTo>
                  <a:lnTo>
                    <a:pt x="4019" y="396"/>
                  </a:lnTo>
                  <a:lnTo>
                    <a:pt x="4020" y="310"/>
                  </a:lnTo>
                  <a:lnTo>
                    <a:pt x="4021" y="225"/>
                  </a:lnTo>
                  <a:lnTo>
                    <a:pt x="4022" y="259"/>
                  </a:lnTo>
                  <a:lnTo>
                    <a:pt x="4022" y="273"/>
                  </a:lnTo>
                  <a:lnTo>
                    <a:pt x="4023" y="331"/>
                  </a:lnTo>
                  <a:lnTo>
                    <a:pt x="4024" y="360"/>
                  </a:lnTo>
                  <a:lnTo>
                    <a:pt x="4024" y="381"/>
                  </a:lnTo>
                  <a:lnTo>
                    <a:pt x="4025" y="396"/>
                  </a:lnTo>
                  <a:lnTo>
                    <a:pt x="4026" y="410"/>
                  </a:lnTo>
                  <a:lnTo>
                    <a:pt x="4027" y="457"/>
                  </a:lnTo>
                  <a:lnTo>
                    <a:pt x="4027" y="497"/>
                  </a:lnTo>
                  <a:lnTo>
                    <a:pt x="4028" y="537"/>
                  </a:lnTo>
                  <a:lnTo>
                    <a:pt x="4029" y="545"/>
                  </a:lnTo>
                  <a:lnTo>
                    <a:pt x="4030" y="537"/>
                  </a:lnTo>
                  <a:lnTo>
                    <a:pt x="4030" y="523"/>
                  </a:lnTo>
                  <a:lnTo>
                    <a:pt x="4031" y="508"/>
                  </a:lnTo>
                  <a:lnTo>
                    <a:pt x="4032" y="493"/>
                  </a:lnTo>
                  <a:lnTo>
                    <a:pt x="4032" y="479"/>
                  </a:lnTo>
                  <a:lnTo>
                    <a:pt x="4033" y="504"/>
                  </a:lnTo>
                  <a:lnTo>
                    <a:pt x="4034" y="452"/>
                  </a:lnTo>
                  <a:lnTo>
                    <a:pt x="4035" y="477"/>
                  </a:lnTo>
                  <a:lnTo>
                    <a:pt x="4035" y="533"/>
                  </a:lnTo>
                  <a:lnTo>
                    <a:pt x="4036" y="489"/>
                  </a:lnTo>
                  <a:lnTo>
                    <a:pt x="4037" y="388"/>
                  </a:lnTo>
                  <a:lnTo>
                    <a:pt x="4037" y="307"/>
                  </a:lnTo>
                  <a:lnTo>
                    <a:pt x="4038" y="266"/>
                  </a:lnTo>
                  <a:lnTo>
                    <a:pt x="4039" y="305"/>
                  </a:lnTo>
                  <a:lnTo>
                    <a:pt x="4040" y="260"/>
                  </a:lnTo>
                  <a:lnTo>
                    <a:pt x="4040" y="299"/>
                  </a:lnTo>
                  <a:lnTo>
                    <a:pt x="4041" y="258"/>
                  </a:lnTo>
                  <a:lnTo>
                    <a:pt x="4042" y="296"/>
                  </a:lnTo>
                  <a:lnTo>
                    <a:pt x="4043" y="321"/>
                  </a:lnTo>
                  <a:lnTo>
                    <a:pt x="4043" y="336"/>
                  </a:lnTo>
                  <a:lnTo>
                    <a:pt x="4044" y="345"/>
                  </a:lnTo>
                  <a:lnTo>
                    <a:pt x="4045" y="350"/>
                  </a:lnTo>
                  <a:lnTo>
                    <a:pt x="4045" y="352"/>
                  </a:lnTo>
                  <a:lnTo>
                    <a:pt x="4046" y="353"/>
                  </a:lnTo>
                  <a:lnTo>
                    <a:pt x="4047" y="309"/>
                  </a:lnTo>
                  <a:lnTo>
                    <a:pt x="4048" y="347"/>
                  </a:lnTo>
                  <a:lnTo>
                    <a:pt x="4048" y="301"/>
                  </a:lnTo>
                  <a:lnTo>
                    <a:pt x="4049" y="230"/>
                  </a:lnTo>
                  <a:lnTo>
                    <a:pt x="4050" y="267"/>
                  </a:lnTo>
                  <a:lnTo>
                    <a:pt x="4050" y="245"/>
                  </a:lnTo>
                  <a:lnTo>
                    <a:pt x="4051" y="208"/>
                  </a:lnTo>
                  <a:lnTo>
                    <a:pt x="4052" y="157"/>
                  </a:lnTo>
                  <a:lnTo>
                    <a:pt x="4053" y="187"/>
                  </a:lnTo>
                  <a:lnTo>
                    <a:pt x="4053" y="220"/>
                  </a:lnTo>
                  <a:lnTo>
                    <a:pt x="4054" y="252"/>
                  </a:lnTo>
                  <a:lnTo>
                    <a:pt x="4055" y="280"/>
                  </a:lnTo>
                  <a:lnTo>
                    <a:pt x="4056" y="303"/>
                  </a:lnTo>
                  <a:lnTo>
                    <a:pt x="4056" y="322"/>
                  </a:lnTo>
                  <a:lnTo>
                    <a:pt x="4057" y="372"/>
                  </a:lnTo>
                  <a:lnTo>
                    <a:pt x="4058" y="391"/>
                  </a:lnTo>
                  <a:lnTo>
                    <a:pt x="4058" y="439"/>
                  </a:lnTo>
                  <a:lnTo>
                    <a:pt x="4059" y="423"/>
                  </a:lnTo>
                  <a:lnTo>
                    <a:pt x="4060" y="455"/>
                  </a:lnTo>
                  <a:lnTo>
                    <a:pt x="4061" y="464"/>
                  </a:lnTo>
                  <a:lnTo>
                    <a:pt x="4061" y="460"/>
                  </a:lnTo>
                  <a:lnTo>
                    <a:pt x="4062" y="427"/>
                  </a:lnTo>
                  <a:lnTo>
                    <a:pt x="4063" y="358"/>
                  </a:lnTo>
                  <a:lnTo>
                    <a:pt x="4063" y="291"/>
                  </a:lnTo>
                  <a:lnTo>
                    <a:pt x="4064" y="218"/>
                  </a:lnTo>
                  <a:lnTo>
                    <a:pt x="4065" y="234"/>
                  </a:lnTo>
                  <a:lnTo>
                    <a:pt x="4066" y="215"/>
                  </a:lnTo>
                  <a:lnTo>
                    <a:pt x="4066" y="226"/>
                  </a:lnTo>
                  <a:lnTo>
                    <a:pt x="4067" y="251"/>
                  </a:lnTo>
                  <a:lnTo>
                    <a:pt x="4068" y="279"/>
                  </a:lnTo>
                  <a:lnTo>
                    <a:pt x="4069" y="339"/>
                  </a:lnTo>
                  <a:lnTo>
                    <a:pt x="4069" y="358"/>
                  </a:lnTo>
                  <a:lnTo>
                    <a:pt x="4070" y="405"/>
                  </a:lnTo>
                  <a:lnTo>
                    <a:pt x="4071" y="379"/>
                  </a:lnTo>
                  <a:lnTo>
                    <a:pt x="4071" y="374"/>
                  </a:lnTo>
                  <a:lnTo>
                    <a:pt x="4072" y="331"/>
                  </a:lnTo>
                  <a:lnTo>
                    <a:pt x="4073" y="359"/>
                  </a:lnTo>
                  <a:lnTo>
                    <a:pt x="4074" y="378"/>
                  </a:lnTo>
                  <a:lnTo>
                    <a:pt x="4074" y="430"/>
                  </a:lnTo>
                  <a:lnTo>
                    <a:pt x="4075" y="434"/>
                  </a:lnTo>
                  <a:lnTo>
                    <a:pt x="4076" y="435"/>
                  </a:lnTo>
                  <a:lnTo>
                    <a:pt x="4077" y="434"/>
                  </a:lnTo>
                  <a:lnTo>
                    <a:pt x="4077" y="434"/>
                  </a:lnTo>
                  <a:lnTo>
                    <a:pt x="4078" y="434"/>
                  </a:lnTo>
                  <a:lnTo>
                    <a:pt x="4079" y="434"/>
                  </a:lnTo>
                  <a:lnTo>
                    <a:pt x="4079" y="433"/>
                  </a:lnTo>
                  <a:lnTo>
                    <a:pt x="4080" y="434"/>
                  </a:lnTo>
                  <a:lnTo>
                    <a:pt x="4081" y="434"/>
                  </a:lnTo>
                  <a:lnTo>
                    <a:pt x="4082" y="479"/>
                  </a:lnTo>
                  <a:lnTo>
                    <a:pt x="4082" y="525"/>
                  </a:lnTo>
                  <a:lnTo>
                    <a:pt x="4083" y="487"/>
                  </a:lnTo>
                  <a:lnTo>
                    <a:pt x="4084" y="414"/>
                  </a:lnTo>
                  <a:lnTo>
                    <a:pt x="4084" y="430"/>
                  </a:lnTo>
                  <a:lnTo>
                    <a:pt x="4085" y="481"/>
                  </a:lnTo>
                  <a:lnTo>
                    <a:pt x="4086" y="534"/>
                  </a:lnTo>
                  <a:lnTo>
                    <a:pt x="4087" y="592"/>
                  </a:lnTo>
                  <a:lnTo>
                    <a:pt x="4087" y="577"/>
                  </a:lnTo>
                  <a:lnTo>
                    <a:pt x="4088" y="501"/>
                  </a:lnTo>
                  <a:lnTo>
                    <a:pt x="4089" y="495"/>
                  </a:lnTo>
                  <a:lnTo>
                    <a:pt x="4090" y="453"/>
                  </a:lnTo>
                  <a:lnTo>
                    <a:pt x="4090" y="387"/>
                  </a:lnTo>
                  <a:lnTo>
                    <a:pt x="4091" y="396"/>
                  </a:lnTo>
                  <a:lnTo>
                    <a:pt x="4092" y="452"/>
                  </a:lnTo>
                  <a:lnTo>
                    <a:pt x="4092" y="477"/>
                  </a:lnTo>
                  <a:lnTo>
                    <a:pt x="4093" y="484"/>
                  </a:lnTo>
                  <a:lnTo>
                    <a:pt x="4094" y="482"/>
                  </a:lnTo>
                  <a:lnTo>
                    <a:pt x="4095" y="476"/>
                  </a:lnTo>
                  <a:lnTo>
                    <a:pt x="4095" y="469"/>
                  </a:lnTo>
                  <a:lnTo>
                    <a:pt x="4096" y="462"/>
                  </a:lnTo>
                  <a:lnTo>
                    <a:pt x="4097" y="455"/>
                  </a:lnTo>
                  <a:lnTo>
                    <a:pt x="4097" y="449"/>
                  </a:lnTo>
                  <a:lnTo>
                    <a:pt x="4098" y="377"/>
                  </a:lnTo>
                  <a:lnTo>
                    <a:pt x="4099" y="290"/>
                  </a:lnTo>
                  <a:lnTo>
                    <a:pt x="4100" y="196"/>
                  </a:lnTo>
                  <a:lnTo>
                    <a:pt x="4100" y="129"/>
                  </a:lnTo>
                  <a:lnTo>
                    <a:pt x="4101" y="63"/>
                  </a:lnTo>
                  <a:lnTo>
                    <a:pt x="4102" y="0"/>
                  </a:lnTo>
                  <a:lnTo>
                    <a:pt x="4103" y="55"/>
                  </a:lnTo>
                  <a:lnTo>
                    <a:pt x="4103" y="82"/>
                  </a:lnTo>
                  <a:lnTo>
                    <a:pt x="4104" y="125"/>
                  </a:lnTo>
                  <a:lnTo>
                    <a:pt x="4105" y="172"/>
                  </a:lnTo>
                  <a:lnTo>
                    <a:pt x="4105" y="217"/>
                  </a:lnTo>
                  <a:lnTo>
                    <a:pt x="4106" y="255"/>
                  </a:lnTo>
                  <a:lnTo>
                    <a:pt x="4107" y="287"/>
                  </a:lnTo>
                  <a:lnTo>
                    <a:pt x="4108" y="357"/>
                  </a:lnTo>
                  <a:lnTo>
                    <a:pt x="4108" y="345"/>
                  </a:lnTo>
                  <a:lnTo>
                    <a:pt x="4109" y="381"/>
                  </a:lnTo>
                  <a:lnTo>
                    <a:pt x="4110" y="427"/>
                  </a:lnTo>
                  <a:lnTo>
                    <a:pt x="4110" y="403"/>
                  </a:lnTo>
                  <a:lnTo>
                    <a:pt x="4111" y="388"/>
                  </a:lnTo>
                  <a:lnTo>
                    <a:pt x="4112" y="379"/>
                  </a:lnTo>
                  <a:lnTo>
                    <a:pt x="4113" y="372"/>
                  </a:lnTo>
                  <a:lnTo>
                    <a:pt x="4113" y="368"/>
                  </a:lnTo>
                  <a:lnTo>
                    <a:pt x="4114" y="365"/>
                  </a:lnTo>
                  <a:lnTo>
                    <a:pt x="4115" y="362"/>
                  </a:lnTo>
                  <a:lnTo>
                    <a:pt x="4116" y="360"/>
                  </a:lnTo>
                  <a:lnTo>
                    <a:pt x="4116" y="358"/>
                  </a:lnTo>
                  <a:lnTo>
                    <a:pt x="4117" y="355"/>
                  </a:lnTo>
                  <a:lnTo>
                    <a:pt x="4118" y="354"/>
                  </a:lnTo>
                  <a:lnTo>
                    <a:pt x="4118" y="354"/>
                  </a:lnTo>
                  <a:lnTo>
                    <a:pt x="4119" y="355"/>
                  </a:lnTo>
                  <a:lnTo>
                    <a:pt x="4120" y="358"/>
                  </a:lnTo>
                  <a:lnTo>
                    <a:pt x="4121" y="360"/>
                  </a:lnTo>
                  <a:lnTo>
                    <a:pt x="4121" y="361"/>
                  </a:lnTo>
                  <a:lnTo>
                    <a:pt x="4122" y="416"/>
                  </a:lnTo>
                  <a:lnTo>
                    <a:pt x="4123" y="383"/>
                  </a:lnTo>
                  <a:lnTo>
                    <a:pt x="4123" y="306"/>
                  </a:lnTo>
                  <a:lnTo>
                    <a:pt x="4124" y="218"/>
                  </a:lnTo>
                  <a:lnTo>
                    <a:pt x="4125" y="160"/>
                  </a:lnTo>
                  <a:lnTo>
                    <a:pt x="4126" y="156"/>
                  </a:lnTo>
                  <a:lnTo>
                    <a:pt x="4126" y="178"/>
                  </a:lnTo>
                  <a:lnTo>
                    <a:pt x="4127" y="211"/>
                  </a:lnTo>
                  <a:lnTo>
                    <a:pt x="4128" y="247"/>
                  </a:lnTo>
                  <a:lnTo>
                    <a:pt x="4129" y="280"/>
                  </a:lnTo>
                  <a:lnTo>
                    <a:pt x="4129" y="308"/>
                  </a:lnTo>
                  <a:lnTo>
                    <a:pt x="4130" y="332"/>
                  </a:lnTo>
                  <a:lnTo>
                    <a:pt x="4131" y="351"/>
                  </a:lnTo>
                  <a:lnTo>
                    <a:pt x="4131" y="366"/>
                  </a:lnTo>
                  <a:lnTo>
                    <a:pt x="4132" y="365"/>
                  </a:lnTo>
                  <a:lnTo>
                    <a:pt x="4133" y="369"/>
                  </a:lnTo>
                  <a:lnTo>
                    <a:pt x="4134" y="351"/>
                  </a:lnTo>
                  <a:lnTo>
                    <a:pt x="4134" y="386"/>
                  </a:lnTo>
                  <a:lnTo>
                    <a:pt x="4135" y="387"/>
                  </a:lnTo>
                  <a:lnTo>
                    <a:pt x="4136" y="389"/>
                  </a:lnTo>
                  <a:lnTo>
                    <a:pt x="4137" y="377"/>
                  </a:lnTo>
                  <a:lnTo>
                    <a:pt x="4137" y="403"/>
                  </a:lnTo>
                  <a:lnTo>
                    <a:pt x="4138" y="385"/>
                  </a:lnTo>
                  <a:lnTo>
                    <a:pt x="4139" y="414"/>
                  </a:lnTo>
                  <a:lnTo>
                    <a:pt x="4139" y="429"/>
                  </a:lnTo>
                  <a:lnTo>
                    <a:pt x="4140" y="435"/>
                  </a:lnTo>
                  <a:lnTo>
                    <a:pt x="4141" y="438"/>
                  </a:lnTo>
                  <a:lnTo>
                    <a:pt x="4142" y="438"/>
                  </a:lnTo>
                  <a:lnTo>
                    <a:pt x="4142" y="437"/>
                  </a:lnTo>
                  <a:lnTo>
                    <a:pt x="4143" y="436"/>
                  </a:lnTo>
                  <a:lnTo>
                    <a:pt x="4144" y="434"/>
                  </a:lnTo>
                  <a:lnTo>
                    <a:pt x="4144" y="433"/>
                  </a:lnTo>
                  <a:lnTo>
                    <a:pt x="4145" y="432"/>
                  </a:lnTo>
                  <a:lnTo>
                    <a:pt x="4146" y="431"/>
                  </a:lnTo>
                  <a:lnTo>
                    <a:pt x="4147" y="479"/>
                  </a:lnTo>
                  <a:lnTo>
                    <a:pt x="4147" y="533"/>
                  </a:lnTo>
                  <a:lnTo>
                    <a:pt x="4148" y="495"/>
                  </a:lnTo>
                  <a:lnTo>
                    <a:pt x="4149" y="520"/>
                  </a:lnTo>
                  <a:lnTo>
                    <a:pt x="4150" y="566"/>
                  </a:lnTo>
                  <a:lnTo>
                    <a:pt x="4150" y="570"/>
                  </a:lnTo>
                  <a:lnTo>
                    <a:pt x="4151" y="602"/>
                  </a:lnTo>
                  <a:lnTo>
                    <a:pt x="4152" y="648"/>
                  </a:lnTo>
                  <a:lnTo>
                    <a:pt x="4152" y="682"/>
                  </a:lnTo>
                  <a:lnTo>
                    <a:pt x="4153" y="668"/>
                  </a:lnTo>
                  <a:lnTo>
                    <a:pt x="4154" y="635"/>
                  </a:lnTo>
                  <a:lnTo>
                    <a:pt x="4155" y="597"/>
                  </a:lnTo>
                  <a:lnTo>
                    <a:pt x="4155" y="624"/>
                  </a:lnTo>
                  <a:lnTo>
                    <a:pt x="4156" y="561"/>
                  </a:lnTo>
                  <a:lnTo>
                    <a:pt x="4157" y="572"/>
                  </a:lnTo>
                  <a:lnTo>
                    <a:pt x="4157" y="570"/>
                  </a:lnTo>
                  <a:lnTo>
                    <a:pt x="4158" y="554"/>
                  </a:lnTo>
                  <a:lnTo>
                    <a:pt x="4159" y="582"/>
                  </a:lnTo>
                  <a:lnTo>
                    <a:pt x="4160" y="620"/>
                  </a:lnTo>
                  <a:lnTo>
                    <a:pt x="4160" y="611"/>
                  </a:lnTo>
                  <a:lnTo>
                    <a:pt x="4161" y="632"/>
                  </a:lnTo>
                  <a:lnTo>
                    <a:pt x="4162" y="561"/>
                  </a:lnTo>
                  <a:lnTo>
                    <a:pt x="4163" y="515"/>
                  </a:lnTo>
                  <a:lnTo>
                    <a:pt x="4163" y="480"/>
                  </a:lnTo>
                  <a:lnTo>
                    <a:pt x="4164" y="458"/>
                  </a:lnTo>
                  <a:lnTo>
                    <a:pt x="4165" y="429"/>
                  </a:lnTo>
                  <a:lnTo>
                    <a:pt x="4165" y="416"/>
                  </a:lnTo>
                  <a:lnTo>
                    <a:pt x="4166" y="410"/>
                  </a:lnTo>
                  <a:lnTo>
                    <a:pt x="4167" y="410"/>
                  </a:lnTo>
                  <a:lnTo>
                    <a:pt x="4168" y="410"/>
                  </a:lnTo>
                  <a:lnTo>
                    <a:pt x="4168" y="411"/>
                  </a:lnTo>
                  <a:lnTo>
                    <a:pt x="4169" y="337"/>
                  </a:lnTo>
                  <a:lnTo>
                    <a:pt x="4170" y="371"/>
                  </a:lnTo>
                  <a:lnTo>
                    <a:pt x="4170" y="317"/>
                  </a:lnTo>
                  <a:lnTo>
                    <a:pt x="4171" y="315"/>
                  </a:lnTo>
                  <a:lnTo>
                    <a:pt x="4172" y="247"/>
                  </a:lnTo>
                  <a:lnTo>
                    <a:pt x="4173" y="171"/>
                  </a:lnTo>
                  <a:lnTo>
                    <a:pt x="4173" y="158"/>
                  </a:lnTo>
                  <a:lnTo>
                    <a:pt x="4174" y="176"/>
                  </a:lnTo>
                  <a:lnTo>
                    <a:pt x="4175" y="206"/>
                  </a:lnTo>
                  <a:lnTo>
                    <a:pt x="4176" y="237"/>
                  </a:lnTo>
                  <a:lnTo>
                    <a:pt x="4176" y="266"/>
                  </a:lnTo>
                  <a:lnTo>
                    <a:pt x="4177" y="290"/>
                  </a:lnTo>
                  <a:lnTo>
                    <a:pt x="4178" y="310"/>
                  </a:lnTo>
                  <a:lnTo>
                    <a:pt x="4178" y="326"/>
                  </a:lnTo>
                  <a:lnTo>
                    <a:pt x="4179" y="338"/>
                  </a:lnTo>
                  <a:lnTo>
                    <a:pt x="4180" y="346"/>
                  </a:lnTo>
                  <a:lnTo>
                    <a:pt x="4181" y="352"/>
                  </a:lnTo>
                  <a:lnTo>
                    <a:pt x="4181" y="356"/>
                  </a:lnTo>
                  <a:lnTo>
                    <a:pt x="4182" y="358"/>
                  </a:lnTo>
                  <a:lnTo>
                    <a:pt x="4183" y="359"/>
                  </a:lnTo>
                  <a:lnTo>
                    <a:pt x="4184" y="359"/>
                  </a:lnTo>
                  <a:lnTo>
                    <a:pt x="4184" y="359"/>
                  </a:lnTo>
                  <a:lnTo>
                    <a:pt x="4185" y="359"/>
                  </a:lnTo>
                  <a:lnTo>
                    <a:pt x="4186" y="359"/>
                  </a:lnTo>
                  <a:lnTo>
                    <a:pt x="4186" y="357"/>
                  </a:lnTo>
                  <a:lnTo>
                    <a:pt x="4187" y="355"/>
                  </a:lnTo>
                  <a:lnTo>
                    <a:pt x="4188" y="354"/>
                  </a:lnTo>
                  <a:lnTo>
                    <a:pt x="4189" y="353"/>
                  </a:lnTo>
                  <a:lnTo>
                    <a:pt x="4189" y="350"/>
                  </a:lnTo>
                  <a:lnTo>
                    <a:pt x="4190" y="350"/>
                  </a:lnTo>
                  <a:lnTo>
                    <a:pt x="4191" y="349"/>
                  </a:lnTo>
                  <a:lnTo>
                    <a:pt x="4191" y="348"/>
                  </a:lnTo>
                  <a:lnTo>
                    <a:pt x="4192" y="349"/>
                  </a:lnTo>
                  <a:lnTo>
                    <a:pt x="4193" y="351"/>
                  </a:lnTo>
                  <a:lnTo>
                    <a:pt x="4194" y="352"/>
                  </a:lnTo>
                  <a:lnTo>
                    <a:pt x="4194" y="354"/>
                  </a:lnTo>
                  <a:lnTo>
                    <a:pt x="4195" y="357"/>
                  </a:lnTo>
                  <a:lnTo>
                    <a:pt x="4196" y="348"/>
                  </a:lnTo>
                  <a:lnTo>
                    <a:pt x="4197" y="307"/>
                  </a:lnTo>
                  <a:lnTo>
                    <a:pt x="4197" y="252"/>
                  </a:lnTo>
                  <a:lnTo>
                    <a:pt x="4198" y="282"/>
                  </a:lnTo>
                  <a:lnTo>
                    <a:pt x="4199" y="273"/>
                  </a:lnTo>
                  <a:lnTo>
                    <a:pt x="4199" y="237"/>
                  </a:lnTo>
                  <a:lnTo>
                    <a:pt x="4200" y="279"/>
                  </a:lnTo>
                  <a:lnTo>
                    <a:pt x="4201" y="262"/>
                  </a:lnTo>
                  <a:lnTo>
                    <a:pt x="4202" y="220"/>
                  </a:lnTo>
                  <a:lnTo>
                    <a:pt x="4202" y="179"/>
                  </a:lnTo>
                  <a:lnTo>
                    <a:pt x="4203" y="138"/>
                  </a:lnTo>
                  <a:lnTo>
                    <a:pt x="4204" y="145"/>
                  </a:lnTo>
                  <a:lnTo>
                    <a:pt x="4204" y="175"/>
                  </a:lnTo>
                  <a:lnTo>
                    <a:pt x="4205" y="214"/>
                  </a:lnTo>
                  <a:lnTo>
                    <a:pt x="4206" y="252"/>
                  </a:lnTo>
                  <a:lnTo>
                    <a:pt x="4207" y="287"/>
                  </a:lnTo>
                  <a:lnTo>
                    <a:pt x="4207" y="320"/>
                  </a:lnTo>
                  <a:lnTo>
                    <a:pt x="4208" y="383"/>
                  </a:lnTo>
                  <a:lnTo>
                    <a:pt x="4209" y="450"/>
                  </a:lnTo>
                  <a:lnTo>
                    <a:pt x="4210" y="434"/>
                  </a:lnTo>
                  <a:lnTo>
                    <a:pt x="4210" y="424"/>
                  </a:lnTo>
                  <a:lnTo>
                    <a:pt x="4211" y="419"/>
                  </a:lnTo>
                  <a:lnTo>
                    <a:pt x="4212" y="417"/>
                  </a:lnTo>
                  <a:lnTo>
                    <a:pt x="4212" y="417"/>
                  </a:lnTo>
                  <a:lnTo>
                    <a:pt x="4213" y="361"/>
                  </a:lnTo>
                  <a:lnTo>
                    <a:pt x="4214" y="300"/>
                  </a:lnTo>
                  <a:lnTo>
                    <a:pt x="4215" y="285"/>
                  </a:lnTo>
                  <a:lnTo>
                    <a:pt x="4215" y="293"/>
                  </a:lnTo>
                  <a:lnTo>
                    <a:pt x="4216" y="312"/>
                  </a:lnTo>
                  <a:lnTo>
                    <a:pt x="4217" y="332"/>
                  </a:lnTo>
                  <a:lnTo>
                    <a:pt x="4217" y="351"/>
                  </a:lnTo>
                  <a:lnTo>
                    <a:pt x="4218" y="368"/>
                  </a:lnTo>
                  <a:lnTo>
                    <a:pt x="4219" y="382"/>
                  </a:lnTo>
                  <a:lnTo>
                    <a:pt x="4220" y="393"/>
                  </a:lnTo>
                  <a:lnTo>
                    <a:pt x="4220" y="402"/>
                  </a:lnTo>
                  <a:lnTo>
                    <a:pt x="4221" y="409"/>
                  </a:lnTo>
                  <a:lnTo>
                    <a:pt x="4222" y="415"/>
                  </a:lnTo>
                  <a:lnTo>
                    <a:pt x="4223" y="420"/>
                  </a:lnTo>
                  <a:lnTo>
                    <a:pt x="4223" y="424"/>
                  </a:lnTo>
                  <a:lnTo>
                    <a:pt x="4224" y="427"/>
                  </a:lnTo>
                  <a:lnTo>
                    <a:pt x="4225" y="375"/>
                  </a:lnTo>
                  <a:lnTo>
                    <a:pt x="4225" y="314"/>
                  </a:lnTo>
                  <a:lnTo>
                    <a:pt x="4226" y="298"/>
                  </a:lnTo>
                  <a:lnTo>
                    <a:pt x="4227" y="294"/>
                  </a:lnTo>
                  <a:lnTo>
                    <a:pt x="4228" y="307"/>
                  </a:lnTo>
                  <a:lnTo>
                    <a:pt x="4228" y="327"/>
                  </a:lnTo>
                  <a:lnTo>
                    <a:pt x="4229" y="348"/>
                  </a:lnTo>
                  <a:lnTo>
                    <a:pt x="4230" y="369"/>
                  </a:lnTo>
                  <a:lnTo>
                    <a:pt x="4231" y="386"/>
                  </a:lnTo>
                  <a:lnTo>
                    <a:pt x="4231" y="399"/>
                  </a:lnTo>
                  <a:lnTo>
                    <a:pt x="4232" y="409"/>
                  </a:lnTo>
                  <a:lnTo>
                    <a:pt x="4233" y="417"/>
                  </a:lnTo>
                  <a:lnTo>
                    <a:pt x="4233" y="385"/>
                  </a:lnTo>
                  <a:lnTo>
                    <a:pt x="4234" y="316"/>
                  </a:lnTo>
                  <a:lnTo>
                    <a:pt x="4235" y="333"/>
                  </a:lnTo>
                  <a:lnTo>
                    <a:pt x="4236" y="297"/>
                  </a:lnTo>
                  <a:lnTo>
                    <a:pt x="4236" y="345"/>
                  </a:lnTo>
                  <a:lnTo>
                    <a:pt x="4237" y="408"/>
                  </a:lnTo>
                  <a:lnTo>
                    <a:pt x="4238" y="485"/>
                  </a:lnTo>
                  <a:lnTo>
                    <a:pt x="4238" y="475"/>
                  </a:lnTo>
                  <a:lnTo>
                    <a:pt x="4239" y="512"/>
                  </a:lnTo>
                  <a:lnTo>
                    <a:pt x="4240" y="542"/>
                  </a:lnTo>
                  <a:lnTo>
                    <a:pt x="4241" y="497"/>
                  </a:lnTo>
                  <a:lnTo>
                    <a:pt x="4241" y="514"/>
                  </a:lnTo>
                  <a:lnTo>
                    <a:pt x="4242" y="493"/>
                  </a:lnTo>
                  <a:lnTo>
                    <a:pt x="4243" y="520"/>
                  </a:lnTo>
                  <a:lnTo>
                    <a:pt x="4244" y="473"/>
                  </a:lnTo>
                  <a:lnTo>
                    <a:pt x="4244" y="495"/>
                  </a:lnTo>
                  <a:lnTo>
                    <a:pt x="4245" y="499"/>
                  </a:lnTo>
                  <a:lnTo>
                    <a:pt x="4246" y="494"/>
                  </a:lnTo>
                  <a:lnTo>
                    <a:pt x="4246" y="485"/>
                  </a:lnTo>
                  <a:lnTo>
                    <a:pt x="4247" y="473"/>
                  </a:lnTo>
                  <a:lnTo>
                    <a:pt x="4248" y="462"/>
                  </a:lnTo>
                  <a:lnTo>
                    <a:pt x="4249" y="381"/>
                  </a:lnTo>
                  <a:lnTo>
                    <a:pt x="4249" y="292"/>
                  </a:lnTo>
                  <a:lnTo>
                    <a:pt x="4250" y="196"/>
                  </a:lnTo>
                  <a:lnTo>
                    <a:pt x="4251" y="172"/>
                  </a:lnTo>
                  <a:lnTo>
                    <a:pt x="4251" y="183"/>
                  </a:lnTo>
                  <a:lnTo>
                    <a:pt x="4252" y="210"/>
                  </a:lnTo>
                  <a:lnTo>
                    <a:pt x="4253" y="240"/>
                  </a:lnTo>
                  <a:lnTo>
                    <a:pt x="4254" y="268"/>
                  </a:lnTo>
                  <a:lnTo>
                    <a:pt x="4254" y="292"/>
                  </a:lnTo>
                  <a:lnTo>
                    <a:pt x="4255" y="313"/>
                  </a:lnTo>
                  <a:lnTo>
                    <a:pt x="4256" y="328"/>
                  </a:lnTo>
                  <a:lnTo>
                    <a:pt x="4257" y="339"/>
                  </a:lnTo>
                  <a:lnTo>
                    <a:pt x="4257" y="347"/>
                  </a:lnTo>
                  <a:lnTo>
                    <a:pt x="4258" y="353"/>
                  </a:lnTo>
                  <a:lnTo>
                    <a:pt x="4259" y="357"/>
                  </a:lnTo>
                  <a:lnTo>
                    <a:pt x="4259" y="359"/>
                  </a:lnTo>
                  <a:lnTo>
                    <a:pt x="4260" y="361"/>
                  </a:lnTo>
                  <a:lnTo>
                    <a:pt x="4261" y="357"/>
                  </a:lnTo>
                  <a:lnTo>
                    <a:pt x="4262" y="354"/>
                  </a:lnTo>
                  <a:lnTo>
                    <a:pt x="4262" y="353"/>
                  </a:lnTo>
                  <a:lnTo>
                    <a:pt x="4263" y="353"/>
                  </a:lnTo>
                  <a:lnTo>
                    <a:pt x="4264" y="352"/>
                  </a:lnTo>
                  <a:lnTo>
                    <a:pt x="4264" y="294"/>
                  </a:lnTo>
                  <a:lnTo>
                    <a:pt x="4265" y="225"/>
                  </a:lnTo>
                  <a:lnTo>
                    <a:pt x="4266" y="141"/>
                  </a:lnTo>
                  <a:lnTo>
                    <a:pt x="4267" y="73"/>
                  </a:lnTo>
                  <a:lnTo>
                    <a:pt x="4267" y="113"/>
                  </a:lnTo>
                  <a:lnTo>
                    <a:pt x="4268" y="126"/>
                  </a:lnTo>
                  <a:lnTo>
                    <a:pt x="4269" y="111"/>
                  </a:lnTo>
                  <a:lnTo>
                    <a:pt x="4270" y="130"/>
                  </a:lnTo>
                  <a:lnTo>
                    <a:pt x="4270" y="164"/>
                  </a:lnTo>
                  <a:lnTo>
                    <a:pt x="4271" y="202"/>
                  </a:lnTo>
                  <a:lnTo>
                    <a:pt x="4272" y="239"/>
                  </a:lnTo>
                  <a:lnTo>
                    <a:pt x="4272" y="272"/>
                  </a:lnTo>
                  <a:lnTo>
                    <a:pt x="4273" y="301"/>
                  </a:lnTo>
                  <a:lnTo>
                    <a:pt x="4274" y="323"/>
                  </a:lnTo>
                  <a:lnTo>
                    <a:pt x="4275" y="341"/>
                  </a:lnTo>
                  <a:lnTo>
                    <a:pt x="4275" y="307"/>
                  </a:lnTo>
                  <a:lnTo>
                    <a:pt x="4276" y="334"/>
                  </a:lnTo>
                  <a:lnTo>
                    <a:pt x="4277" y="355"/>
                  </a:lnTo>
                  <a:lnTo>
                    <a:pt x="4278" y="370"/>
                  </a:lnTo>
                  <a:lnTo>
                    <a:pt x="4278" y="379"/>
                  </a:lnTo>
                  <a:lnTo>
                    <a:pt x="4279" y="385"/>
                  </a:lnTo>
                  <a:lnTo>
                    <a:pt x="4280" y="390"/>
                  </a:lnTo>
                  <a:lnTo>
                    <a:pt x="4280" y="393"/>
                  </a:lnTo>
                  <a:lnTo>
                    <a:pt x="4281" y="396"/>
                  </a:lnTo>
                  <a:lnTo>
                    <a:pt x="4282" y="399"/>
                  </a:lnTo>
                  <a:lnTo>
                    <a:pt x="4283" y="402"/>
                  </a:lnTo>
                  <a:lnTo>
                    <a:pt x="4283" y="405"/>
                  </a:lnTo>
                  <a:lnTo>
                    <a:pt x="4284" y="407"/>
                  </a:lnTo>
                  <a:lnTo>
                    <a:pt x="4285" y="409"/>
                  </a:lnTo>
                  <a:lnTo>
                    <a:pt x="4285" y="410"/>
                  </a:lnTo>
                  <a:lnTo>
                    <a:pt x="4286" y="412"/>
                  </a:lnTo>
                  <a:lnTo>
                    <a:pt x="4287" y="359"/>
                  </a:lnTo>
                  <a:lnTo>
                    <a:pt x="4288" y="389"/>
                  </a:lnTo>
                  <a:lnTo>
                    <a:pt x="4288" y="407"/>
                  </a:lnTo>
                  <a:lnTo>
                    <a:pt x="4289" y="417"/>
                  </a:lnTo>
                  <a:lnTo>
                    <a:pt x="4290" y="421"/>
                  </a:lnTo>
                  <a:lnTo>
                    <a:pt x="4291" y="367"/>
                  </a:lnTo>
                  <a:lnTo>
                    <a:pt x="4291" y="312"/>
                  </a:lnTo>
                  <a:lnTo>
                    <a:pt x="4292" y="244"/>
                  </a:lnTo>
                  <a:lnTo>
                    <a:pt x="4293" y="210"/>
                  </a:lnTo>
                  <a:lnTo>
                    <a:pt x="4293" y="163"/>
                  </a:lnTo>
                  <a:lnTo>
                    <a:pt x="4294" y="204"/>
                  </a:lnTo>
                  <a:lnTo>
                    <a:pt x="4295" y="203"/>
                  </a:lnTo>
                  <a:lnTo>
                    <a:pt x="4296" y="267"/>
                  </a:lnTo>
                  <a:lnTo>
                    <a:pt x="4296" y="271"/>
                  </a:lnTo>
                  <a:lnTo>
                    <a:pt x="4297" y="289"/>
                  </a:lnTo>
                  <a:lnTo>
                    <a:pt x="4298" y="312"/>
                  </a:lnTo>
                  <a:lnTo>
                    <a:pt x="4298" y="335"/>
                  </a:lnTo>
                  <a:lnTo>
                    <a:pt x="4299" y="356"/>
                  </a:lnTo>
                  <a:lnTo>
                    <a:pt x="4300" y="374"/>
                  </a:lnTo>
                  <a:lnTo>
                    <a:pt x="4301" y="389"/>
                  </a:lnTo>
                  <a:lnTo>
                    <a:pt x="4301" y="442"/>
                  </a:lnTo>
                  <a:lnTo>
                    <a:pt x="4302" y="443"/>
                  </a:lnTo>
                  <a:lnTo>
                    <a:pt x="4303" y="447"/>
                  </a:lnTo>
                  <a:lnTo>
                    <a:pt x="4304" y="480"/>
                  </a:lnTo>
                  <a:lnTo>
                    <a:pt x="4304" y="489"/>
                  </a:lnTo>
                  <a:lnTo>
                    <a:pt x="4305" y="516"/>
                  </a:lnTo>
                  <a:lnTo>
                    <a:pt x="4306" y="545"/>
                  </a:lnTo>
                  <a:lnTo>
                    <a:pt x="4306" y="547"/>
                  </a:lnTo>
                  <a:lnTo>
                    <a:pt x="4307" y="536"/>
                  </a:lnTo>
                  <a:lnTo>
                    <a:pt x="4308" y="521"/>
                  </a:lnTo>
                  <a:lnTo>
                    <a:pt x="4309" y="506"/>
                  </a:lnTo>
                  <a:lnTo>
                    <a:pt x="4309" y="491"/>
                  </a:lnTo>
                  <a:lnTo>
                    <a:pt x="4310" y="479"/>
                  </a:lnTo>
                  <a:lnTo>
                    <a:pt x="4311" y="470"/>
                  </a:lnTo>
                  <a:lnTo>
                    <a:pt x="4311" y="463"/>
                  </a:lnTo>
                  <a:lnTo>
                    <a:pt x="4312" y="457"/>
                  </a:lnTo>
                  <a:lnTo>
                    <a:pt x="4313" y="391"/>
                  </a:lnTo>
                  <a:lnTo>
                    <a:pt x="4314" y="308"/>
                  </a:lnTo>
                  <a:lnTo>
                    <a:pt x="4314" y="339"/>
                  </a:lnTo>
                  <a:lnTo>
                    <a:pt x="4315" y="388"/>
                  </a:lnTo>
                  <a:lnTo>
                    <a:pt x="4316" y="354"/>
                  </a:lnTo>
                  <a:lnTo>
                    <a:pt x="4317" y="281"/>
                  </a:lnTo>
                  <a:lnTo>
                    <a:pt x="4317" y="260"/>
                  </a:lnTo>
                  <a:lnTo>
                    <a:pt x="4318" y="314"/>
                  </a:lnTo>
                  <a:lnTo>
                    <a:pt x="4319" y="353"/>
                  </a:lnTo>
                  <a:lnTo>
                    <a:pt x="4319" y="379"/>
                  </a:lnTo>
                  <a:lnTo>
                    <a:pt x="4320" y="396"/>
                  </a:lnTo>
                  <a:lnTo>
                    <a:pt x="4321" y="407"/>
                  </a:lnTo>
                  <a:lnTo>
                    <a:pt x="4322" y="413"/>
                  </a:lnTo>
                  <a:lnTo>
                    <a:pt x="4322" y="416"/>
                  </a:lnTo>
                  <a:lnTo>
                    <a:pt x="4323" y="416"/>
                  </a:lnTo>
                  <a:lnTo>
                    <a:pt x="4324" y="414"/>
                  </a:lnTo>
                  <a:lnTo>
                    <a:pt x="4325" y="411"/>
                  </a:lnTo>
                  <a:lnTo>
                    <a:pt x="4325" y="409"/>
                  </a:lnTo>
                  <a:lnTo>
                    <a:pt x="4326" y="406"/>
                  </a:lnTo>
                  <a:lnTo>
                    <a:pt x="4327" y="403"/>
                  </a:lnTo>
                  <a:lnTo>
                    <a:pt x="4327" y="399"/>
                  </a:lnTo>
                  <a:lnTo>
                    <a:pt x="4328" y="396"/>
                  </a:lnTo>
                  <a:lnTo>
                    <a:pt x="4329" y="393"/>
                  </a:lnTo>
                  <a:lnTo>
                    <a:pt x="4330" y="426"/>
                  </a:lnTo>
                  <a:lnTo>
                    <a:pt x="4330" y="361"/>
                  </a:lnTo>
                  <a:lnTo>
                    <a:pt x="4331" y="333"/>
                  </a:lnTo>
                  <a:lnTo>
                    <a:pt x="4332" y="377"/>
                  </a:lnTo>
                  <a:lnTo>
                    <a:pt x="4332" y="334"/>
                  </a:lnTo>
                  <a:lnTo>
                    <a:pt x="4333" y="315"/>
                  </a:lnTo>
                  <a:lnTo>
                    <a:pt x="4334" y="310"/>
                  </a:lnTo>
                  <a:lnTo>
                    <a:pt x="4335" y="312"/>
                  </a:lnTo>
                  <a:lnTo>
                    <a:pt x="4335" y="317"/>
                  </a:lnTo>
                  <a:lnTo>
                    <a:pt x="4336" y="323"/>
                  </a:lnTo>
                  <a:lnTo>
                    <a:pt x="4337" y="329"/>
                  </a:lnTo>
                  <a:lnTo>
                    <a:pt x="4338" y="333"/>
                  </a:lnTo>
                  <a:lnTo>
                    <a:pt x="4338" y="303"/>
                  </a:lnTo>
                  <a:lnTo>
                    <a:pt x="4339" y="338"/>
                  </a:lnTo>
                  <a:lnTo>
                    <a:pt x="4340" y="355"/>
                  </a:lnTo>
                  <a:lnTo>
                    <a:pt x="4340" y="329"/>
                  </a:lnTo>
                  <a:lnTo>
                    <a:pt x="4341" y="363"/>
                  </a:lnTo>
                  <a:lnTo>
                    <a:pt x="4342" y="340"/>
                  </a:lnTo>
                  <a:lnTo>
                    <a:pt x="4343" y="289"/>
                  </a:lnTo>
                  <a:lnTo>
                    <a:pt x="4343" y="223"/>
                  </a:lnTo>
                  <a:lnTo>
                    <a:pt x="4344" y="236"/>
                  </a:lnTo>
                  <a:lnTo>
                    <a:pt x="4345" y="257"/>
                  </a:lnTo>
                  <a:lnTo>
                    <a:pt x="4345" y="229"/>
                  </a:lnTo>
                  <a:lnTo>
                    <a:pt x="4346" y="270"/>
                  </a:lnTo>
                  <a:lnTo>
                    <a:pt x="4347" y="303"/>
                  </a:lnTo>
                  <a:lnTo>
                    <a:pt x="4348" y="326"/>
                  </a:lnTo>
                  <a:lnTo>
                    <a:pt x="4348" y="344"/>
                  </a:lnTo>
                  <a:lnTo>
                    <a:pt x="4349" y="357"/>
                  </a:lnTo>
                  <a:lnTo>
                    <a:pt x="4350" y="366"/>
                  </a:lnTo>
                  <a:lnTo>
                    <a:pt x="4351" y="373"/>
                  </a:lnTo>
                  <a:lnTo>
                    <a:pt x="4351" y="379"/>
                  </a:lnTo>
                  <a:lnTo>
                    <a:pt x="4352" y="335"/>
                  </a:lnTo>
                  <a:lnTo>
                    <a:pt x="4353" y="269"/>
                  </a:lnTo>
                  <a:lnTo>
                    <a:pt x="4353" y="292"/>
                  </a:lnTo>
                  <a:lnTo>
                    <a:pt x="4354" y="339"/>
                  </a:lnTo>
                  <a:lnTo>
                    <a:pt x="4355" y="330"/>
                  </a:lnTo>
                  <a:lnTo>
                    <a:pt x="4356" y="334"/>
                  </a:lnTo>
                  <a:lnTo>
                    <a:pt x="4356" y="343"/>
                  </a:lnTo>
                  <a:lnTo>
                    <a:pt x="4357" y="355"/>
                  </a:lnTo>
                  <a:lnTo>
                    <a:pt x="4358" y="366"/>
                  </a:lnTo>
                  <a:lnTo>
                    <a:pt x="4358" y="377"/>
                  </a:lnTo>
                  <a:lnTo>
                    <a:pt x="4359" y="386"/>
                  </a:lnTo>
                  <a:lnTo>
                    <a:pt x="4360" y="394"/>
                  </a:lnTo>
                  <a:lnTo>
                    <a:pt x="4361" y="400"/>
                  </a:lnTo>
                  <a:lnTo>
                    <a:pt x="4361" y="405"/>
                  </a:lnTo>
                  <a:lnTo>
                    <a:pt x="4362" y="409"/>
                  </a:lnTo>
                  <a:lnTo>
                    <a:pt x="4363" y="412"/>
                  </a:lnTo>
                  <a:lnTo>
                    <a:pt x="4364" y="415"/>
                  </a:lnTo>
                  <a:lnTo>
                    <a:pt x="4364" y="417"/>
                  </a:lnTo>
                  <a:lnTo>
                    <a:pt x="4365" y="419"/>
                  </a:lnTo>
                  <a:lnTo>
                    <a:pt x="4366" y="421"/>
                  </a:lnTo>
                  <a:lnTo>
                    <a:pt x="4366" y="423"/>
                  </a:lnTo>
                  <a:lnTo>
                    <a:pt x="4367" y="424"/>
                  </a:lnTo>
                  <a:lnTo>
                    <a:pt x="4368" y="425"/>
                  </a:lnTo>
                  <a:lnTo>
                    <a:pt x="4369" y="426"/>
                  </a:lnTo>
                  <a:lnTo>
                    <a:pt x="4369" y="427"/>
                  </a:lnTo>
                  <a:lnTo>
                    <a:pt x="4370" y="427"/>
                  </a:lnTo>
                  <a:lnTo>
                    <a:pt x="4371" y="427"/>
                  </a:lnTo>
                  <a:lnTo>
                    <a:pt x="4371" y="428"/>
                  </a:lnTo>
                  <a:lnTo>
                    <a:pt x="4372" y="368"/>
                  </a:lnTo>
                  <a:lnTo>
                    <a:pt x="4373" y="348"/>
                  </a:lnTo>
                  <a:lnTo>
                    <a:pt x="4374" y="349"/>
                  </a:lnTo>
                  <a:lnTo>
                    <a:pt x="4374" y="358"/>
                  </a:lnTo>
                  <a:lnTo>
                    <a:pt x="4375" y="370"/>
                  </a:lnTo>
                  <a:lnTo>
                    <a:pt x="4376" y="382"/>
                  </a:lnTo>
                  <a:lnTo>
                    <a:pt x="4377" y="441"/>
                  </a:lnTo>
                  <a:lnTo>
                    <a:pt x="4377" y="412"/>
                  </a:lnTo>
                  <a:lnTo>
                    <a:pt x="4378" y="341"/>
                  </a:lnTo>
                  <a:lnTo>
                    <a:pt x="4379" y="260"/>
                  </a:lnTo>
                  <a:lnTo>
                    <a:pt x="4379" y="292"/>
                  </a:lnTo>
                  <a:lnTo>
                    <a:pt x="4380" y="367"/>
                  </a:lnTo>
                  <a:lnTo>
                    <a:pt x="4381" y="409"/>
                  </a:lnTo>
                  <a:lnTo>
                    <a:pt x="4382" y="431"/>
                  </a:lnTo>
                  <a:lnTo>
                    <a:pt x="4382" y="441"/>
                  </a:lnTo>
                  <a:lnTo>
                    <a:pt x="4383" y="403"/>
                  </a:lnTo>
                  <a:lnTo>
                    <a:pt x="4384" y="438"/>
                  </a:lnTo>
                  <a:lnTo>
                    <a:pt x="4385" y="495"/>
                  </a:lnTo>
                  <a:lnTo>
                    <a:pt x="4385" y="460"/>
                  </a:lnTo>
                  <a:lnTo>
                    <a:pt x="4386" y="388"/>
                  </a:lnTo>
                  <a:lnTo>
                    <a:pt x="4387" y="408"/>
                  </a:lnTo>
                  <a:lnTo>
                    <a:pt x="4387" y="421"/>
                  </a:lnTo>
                  <a:lnTo>
                    <a:pt x="4388" y="429"/>
                  </a:lnTo>
                  <a:lnTo>
                    <a:pt x="4389" y="435"/>
                  </a:lnTo>
                  <a:lnTo>
                    <a:pt x="4390" y="438"/>
                  </a:lnTo>
                  <a:lnTo>
                    <a:pt x="4390" y="439"/>
                  </a:lnTo>
                  <a:lnTo>
                    <a:pt x="4391" y="440"/>
                  </a:lnTo>
                  <a:lnTo>
                    <a:pt x="4392" y="441"/>
                  </a:lnTo>
                  <a:lnTo>
                    <a:pt x="4392" y="441"/>
                  </a:lnTo>
                  <a:lnTo>
                    <a:pt x="4393" y="441"/>
                  </a:lnTo>
                  <a:lnTo>
                    <a:pt x="4394" y="440"/>
                  </a:lnTo>
                  <a:lnTo>
                    <a:pt x="4395" y="441"/>
                  </a:lnTo>
                  <a:lnTo>
                    <a:pt x="4395" y="441"/>
                  </a:lnTo>
                  <a:lnTo>
                    <a:pt x="4396" y="441"/>
                  </a:lnTo>
                  <a:lnTo>
                    <a:pt x="4397" y="442"/>
                  </a:lnTo>
                  <a:lnTo>
                    <a:pt x="4398" y="442"/>
                  </a:lnTo>
                  <a:lnTo>
                    <a:pt x="4398" y="444"/>
                  </a:lnTo>
                  <a:lnTo>
                    <a:pt x="4399" y="444"/>
                  </a:lnTo>
                  <a:lnTo>
                    <a:pt x="4400" y="444"/>
                  </a:lnTo>
                  <a:lnTo>
                    <a:pt x="4400" y="443"/>
                  </a:lnTo>
                  <a:lnTo>
                    <a:pt x="4401" y="441"/>
                  </a:lnTo>
                  <a:lnTo>
                    <a:pt x="4402" y="439"/>
                  </a:lnTo>
                  <a:lnTo>
                    <a:pt x="4403" y="436"/>
                  </a:lnTo>
                  <a:lnTo>
                    <a:pt x="4403" y="484"/>
                  </a:lnTo>
                  <a:lnTo>
                    <a:pt x="4404" y="527"/>
                  </a:lnTo>
                  <a:lnTo>
                    <a:pt x="4405" y="586"/>
                  </a:lnTo>
                  <a:lnTo>
                    <a:pt x="4405" y="638"/>
                  </a:lnTo>
                  <a:lnTo>
                    <a:pt x="4406" y="564"/>
                  </a:lnTo>
                  <a:lnTo>
                    <a:pt x="4407" y="438"/>
                  </a:lnTo>
                  <a:lnTo>
                    <a:pt x="4408" y="295"/>
                  </a:lnTo>
                  <a:lnTo>
                    <a:pt x="4408" y="297"/>
                  </a:lnTo>
                  <a:lnTo>
                    <a:pt x="4409" y="308"/>
                  </a:lnTo>
                  <a:lnTo>
                    <a:pt x="4410" y="319"/>
                  </a:lnTo>
                  <a:lnTo>
                    <a:pt x="4411" y="329"/>
                  </a:lnTo>
                  <a:lnTo>
                    <a:pt x="4411" y="280"/>
                  </a:lnTo>
                  <a:lnTo>
                    <a:pt x="4412" y="265"/>
                  </a:lnTo>
                  <a:lnTo>
                    <a:pt x="4413" y="268"/>
                  </a:lnTo>
                  <a:lnTo>
                    <a:pt x="4413" y="279"/>
                  </a:lnTo>
                  <a:lnTo>
                    <a:pt x="4414" y="290"/>
                  </a:lnTo>
                  <a:lnTo>
                    <a:pt x="4415" y="302"/>
                  </a:lnTo>
                  <a:lnTo>
                    <a:pt x="4416" y="250"/>
                  </a:lnTo>
                  <a:lnTo>
                    <a:pt x="4416" y="168"/>
                  </a:lnTo>
                  <a:lnTo>
                    <a:pt x="4417" y="82"/>
                  </a:lnTo>
                  <a:lnTo>
                    <a:pt x="4418" y="64"/>
                  </a:lnTo>
                  <a:lnTo>
                    <a:pt x="4418" y="30"/>
                  </a:lnTo>
                  <a:lnTo>
                    <a:pt x="4419" y="85"/>
                  </a:lnTo>
                  <a:lnTo>
                    <a:pt x="4420" y="103"/>
                  </a:lnTo>
                  <a:lnTo>
                    <a:pt x="4421" y="99"/>
                  </a:lnTo>
                  <a:lnTo>
                    <a:pt x="4421" y="123"/>
                  </a:lnTo>
                  <a:lnTo>
                    <a:pt x="4422" y="161"/>
                  </a:lnTo>
                  <a:lnTo>
                    <a:pt x="4423" y="201"/>
                  </a:lnTo>
                  <a:lnTo>
                    <a:pt x="4424" y="237"/>
                  </a:lnTo>
                  <a:lnTo>
                    <a:pt x="4424" y="270"/>
                  </a:lnTo>
                  <a:lnTo>
                    <a:pt x="4425" y="297"/>
                  </a:lnTo>
                  <a:lnTo>
                    <a:pt x="4426" y="319"/>
                  </a:lnTo>
                  <a:lnTo>
                    <a:pt x="4426" y="338"/>
                  </a:lnTo>
                  <a:lnTo>
                    <a:pt x="4427" y="352"/>
                  </a:lnTo>
                  <a:lnTo>
                    <a:pt x="4428" y="363"/>
                  </a:lnTo>
                  <a:lnTo>
                    <a:pt x="4429" y="316"/>
                  </a:lnTo>
                  <a:lnTo>
                    <a:pt x="4429" y="248"/>
                  </a:lnTo>
                  <a:lnTo>
                    <a:pt x="4430" y="195"/>
                  </a:lnTo>
                  <a:lnTo>
                    <a:pt x="4431" y="223"/>
                  </a:lnTo>
                  <a:lnTo>
                    <a:pt x="4432" y="255"/>
                  </a:lnTo>
                  <a:lnTo>
                    <a:pt x="4432" y="285"/>
                  </a:lnTo>
                  <a:lnTo>
                    <a:pt x="4433" y="311"/>
                  </a:lnTo>
                  <a:lnTo>
                    <a:pt x="4434" y="334"/>
                  </a:lnTo>
                  <a:lnTo>
                    <a:pt x="4434" y="352"/>
                  </a:lnTo>
                  <a:lnTo>
                    <a:pt x="4435" y="366"/>
                  </a:lnTo>
                  <a:lnTo>
                    <a:pt x="4436" y="378"/>
                  </a:lnTo>
                  <a:lnTo>
                    <a:pt x="4437" y="387"/>
                  </a:lnTo>
                  <a:lnTo>
                    <a:pt x="4437" y="393"/>
                  </a:lnTo>
                  <a:lnTo>
                    <a:pt x="4438" y="399"/>
                  </a:lnTo>
                  <a:lnTo>
                    <a:pt x="4439" y="403"/>
                  </a:lnTo>
                  <a:lnTo>
                    <a:pt x="4439" y="406"/>
                  </a:lnTo>
                  <a:lnTo>
                    <a:pt x="4440" y="357"/>
                  </a:lnTo>
                  <a:lnTo>
                    <a:pt x="4441" y="386"/>
                  </a:lnTo>
                  <a:lnTo>
                    <a:pt x="4442" y="404"/>
                  </a:lnTo>
                  <a:lnTo>
                    <a:pt x="4442" y="414"/>
                  </a:lnTo>
                  <a:lnTo>
                    <a:pt x="4443" y="419"/>
                  </a:lnTo>
                  <a:lnTo>
                    <a:pt x="4444" y="422"/>
                  </a:lnTo>
                  <a:lnTo>
                    <a:pt x="4445" y="424"/>
                  </a:lnTo>
                  <a:lnTo>
                    <a:pt x="4445" y="383"/>
                  </a:lnTo>
                  <a:lnTo>
                    <a:pt x="4446" y="336"/>
                  </a:lnTo>
                  <a:lnTo>
                    <a:pt x="4447" y="324"/>
                  </a:lnTo>
                  <a:lnTo>
                    <a:pt x="4447" y="329"/>
                  </a:lnTo>
                  <a:lnTo>
                    <a:pt x="4448" y="342"/>
                  </a:lnTo>
                  <a:lnTo>
                    <a:pt x="4449" y="357"/>
                  </a:lnTo>
                  <a:lnTo>
                    <a:pt x="4450" y="371"/>
                  </a:lnTo>
                  <a:lnTo>
                    <a:pt x="4450" y="407"/>
                  </a:lnTo>
                  <a:lnTo>
                    <a:pt x="4451" y="433"/>
                  </a:lnTo>
                  <a:lnTo>
                    <a:pt x="4452" y="461"/>
                  </a:lnTo>
                  <a:lnTo>
                    <a:pt x="4452" y="470"/>
                  </a:lnTo>
                  <a:lnTo>
                    <a:pt x="4453" y="470"/>
                  </a:lnTo>
                  <a:lnTo>
                    <a:pt x="4454" y="467"/>
                  </a:lnTo>
                  <a:lnTo>
                    <a:pt x="4455" y="462"/>
                  </a:lnTo>
                  <a:lnTo>
                    <a:pt x="4455" y="456"/>
                  </a:lnTo>
                  <a:lnTo>
                    <a:pt x="4456" y="452"/>
                  </a:lnTo>
                  <a:lnTo>
                    <a:pt x="4457" y="448"/>
                  </a:lnTo>
                  <a:lnTo>
                    <a:pt x="4458" y="445"/>
                  </a:lnTo>
                  <a:lnTo>
                    <a:pt x="4458" y="443"/>
                  </a:lnTo>
                  <a:lnTo>
                    <a:pt x="4459" y="441"/>
                  </a:lnTo>
                  <a:lnTo>
                    <a:pt x="4460" y="440"/>
                  </a:lnTo>
                  <a:lnTo>
                    <a:pt x="4460" y="439"/>
                  </a:lnTo>
                  <a:lnTo>
                    <a:pt x="4461" y="439"/>
                  </a:lnTo>
                  <a:lnTo>
                    <a:pt x="4462" y="441"/>
                  </a:lnTo>
                  <a:lnTo>
                    <a:pt x="4463" y="442"/>
                  </a:lnTo>
                  <a:lnTo>
                    <a:pt x="4463" y="442"/>
                  </a:lnTo>
                  <a:lnTo>
                    <a:pt x="4464" y="442"/>
                  </a:lnTo>
                  <a:lnTo>
                    <a:pt x="4465" y="441"/>
                  </a:lnTo>
                  <a:lnTo>
                    <a:pt x="4465" y="440"/>
                  </a:lnTo>
                  <a:lnTo>
                    <a:pt x="4466" y="440"/>
                  </a:lnTo>
                  <a:lnTo>
                    <a:pt x="4467" y="440"/>
                  </a:lnTo>
                  <a:lnTo>
                    <a:pt x="4468" y="440"/>
                  </a:lnTo>
                  <a:lnTo>
                    <a:pt x="4468" y="447"/>
                  </a:lnTo>
                  <a:lnTo>
                    <a:pt x="4469" y="498"/>
                  </a:lnTo>
                  <a:lnTo>
                    <a:pt x="4470" y="462"/>
                  </a:lnTo>
                  <a:lnTo>
                    <a:pt x="4471" y="495"/>
                  </a:lnTo>
                  <a:lnTo>
                    <a:pt x="4471" y="447"/>
                  </a:lnTo>
                  <a:lnTo>
                    <a:pt x="4472" y="366"/>
                  </a:lnTo>
                  <a:lnTo>
                    <a:pt x="4473" y="397"/>
                  </a:lnTo>
                  <a:lnTo>
                    <a:pt x="4473" y="349"/>
                  </a:lnTo>
                  <a:lnTo>
                    <a:pt x="4474" y="278"/>
                  </a:lnTo>
                  <a:lnTo>
                    <a:pt x="4475" y="192"/>
                  </a:lnTo>
                  <a:lnTo>
                    <a:pt x="4476" y="197"/>
                  </a:lnTo>
                  <a:lnTo>
                    <a:pt x="4476" y="258"/>
                  </a:lnTo>
                  <a:lnTo>
                    <a:pt x="4477" y="241"/>
                  </a:lnTo>
                  <a:lnTo>
                    <a:pt x="4478" y="248"/>
                  </a:lnTo>
                  <a:lnTo>
                    <a:pt x="4479" y="267"/>
                  </a:lnTo>
                  <a:lnTo>
                    <a:pt x="4479" y="288"/>
                  </a:lnTo>
                  <a:lnTo>
                    <a:pt x="4480" y="308"/>
                  </a:lnTo>
                  <a:lnTo>
                    <a:pt x="4481" y="326"/>
                  </a:lnTo>
                  <a:lnTo>
                    <a:pt x="4481" y="340"/>
                  </a:lnTo>
                  <a:lnTo>
                    <a:pt x="4482" y="350"/>
                  </a:lnTo>
                  <a:lnTo>
                    <a:pt x="4483" y="295"/>
                  </a:lnTo>
                  <a:lnTo>
                    <a:pt x="4484" y="327"/>
                  </a:lnTo>
                  <a:lnTo>
                    <a:pt x="4484" y="285"/>
                  </a:lnTo>
                  <a:lnTo>
                    <a:pt x="4485" y="307"/>
                  </a:lnTo>
                  <a:lnTo>
                    <a:pt x="4486" y="267"/>
                  </a:lnTo>
                  <a:lnTo>
                    <a:pt x="4486" y="199"/>
                  </a:lnTo>
                  <a:lnTo>
                    <a:pt x="4487" y="230"/>
                  </a:lnTo>
                  <a:lnTo>
                    <a:pt x="4488" y="202"/>
                  </a:lnTo>
                  <a:lnTo>
                    <a:pt x="4489" y="203"/>
                  </a:lnTo>
                  <a:lnTo>
                    <a:pt x="4489" y="220"/>
                  </a:lnTo>
                  <a:lnTo>
                    <a:pt x="4490" y="241"/>
                  </a:lnTo>
                  <a:lnTo>
                    <a:pt x="4491" y="262"/>
                  </a:lnTo>
                  <a:lnTo>
                    <a:pt x="4492" y="281"/>
                  </a:lnTo>
                  <a:lnTo>
                    <a:pt x="4492" y="297"/>
                  </a:lnTo>
                  <a:lnTo>
                    <a:pt x="4493" y="311"/>
                  </a:lnTo>
                  <a:lnTo>
                    <a:pt x="4494" y="321"/>
                  </a:lnTo>
                  <a:lnTo>
                    <a:pt x="4494" y="331"/>
                  </a:lnTo>
                  <a:lnTo>
                    <a:pt x="4495" y="339"/>
                  </a:lnTo>
                  <a:lnTo>
                    <a:pt x="4496" y="345"/>
                  </a:lnTo>
                  <a:lnTo>
                    <a:pt x="4497" y="350"/>
                  </a:lnTo>
                  <a:lnTo>
                    <a:pt x="4497" y="355"/>
                  </a:lnTo>
                  <a:lnTo>
                    <a:pt x="4498" y="359"/>
                  </a:lnTo>
                  <a:lnTo>
                    <a:pt x="4499" y="363"/>
                  </a:lnTo>
                  <a:lnTo>
                    <a:pt x="4499" y="366"/>
                  </a:lnTo>
                  <a:lnTo>
                    <a:pt x="4500" y="370"/>
                  </a:lnTo>
                  <a:lnTo>
                    <a:pt x="4501" y="374"/>
                  </a:lnTo>
                  <a:lnTo>
                    <a:pt x="4502" y="335"/>
                  </a:lnTo>
                  <a:lnTo>
                    <a:pt x="4502" y="357"/>
                  </a:lnTo>
                  <a:lnTo>
                    <a:pt x="4503" y="329"/>
                  </a:lnTo>
                  <a:lnTo>
                    <a:pt x="4504" y="355"/>
                  </a:lnTo>
                  <a:lnTo>
                    <a:pt x="4505" y="411"/>
                  </a:lnTo>
                  <a:lnTo>
                    <a:pt x="4505" y="437"/>
                  </a:lnTo>
                  <a:lnTo>
                    <a:pt x="4506" y="444"/>
                  </a:lnTo>
                  <a:lnTo>
                    <a:pt x="4507" y="443"/>
                  </a:lnTo>
                  <a:lnTo>
                    <a:pt x="4507" y="438"/>
                  </a:lnTo>
                  <a:lnTo>
                    <a:pt x="4508" y="433"/>
                  </a:lnTo>
                  <a:lnTo>
                    <a:pt x="4509" y="473"/>
                  </a:lnTo>
                  <a:lnTo>
                    <a:pt x="4510" y="527"/>
                  </a:lnTo>
                  <a:lnTo>
                    <a:pt x="4510" y="506"/>
                  </a:lnTo>
                  <a:lnTo>
                    <a:pt x="4511" y="434"/>
                  </a:lnTo>
                  <a:lnTo>
                    <a:pt x="4512" y="399"/>
                  </a:lnTo>
                  <a:lnTo>
                    <a:pt x="4512" y="385"/>
                  </a:lnTo>
                  <a:lnTo>
                    <a:pt x="4513" y="382"/>
                  </a:lnTo>
                  <a:lnTo>
                    <a:pt x="4514" y="352"/>
                  </a:lnTo>
                  <a:lnTo>
                    <a:pt x="4515" y="344"/>
                  </a:lnTo>
                  <a:lnTo>
                    <a:pt x="4515" y="348"/>
                  </a:lnTo>
                  <a:lnTo>
                    <a:pt x="4516" y="356"/>
                  </a:lnTo>
                  <a:lnTo>
                    <a:pt x="4517" y="366"/>
                  </a:lnTo>
                  <a:lnTo>
                    <a:pt x="4518" y="376"/>
                  </a:lnTo>
                  <a:lnTo>
                    <a:pt x="4518" y="386"/>
                  </a:lnTo>
                  <a:lnTo>
                    <a:pt x="4519" y="394"/>
                  </a:lnTo>
                  <a:lnTo>
                    <a:pt x="4520" y="400"/>
                  </a:lnTo>
                  <a:lnTo>
                    <a:pt x="4520" y="356"/>
                  </a:lnTo>
                  <a:lnTo>
                    <a:pt x="4521" y="389"/>
                  </a:lnTo>
                  <a:lnTo>
                    <a:pt x="4522" y="353"/>
                  </a:lnTo>
                  <a:lnTo>
                    <a:pt x="4523" y="288"/>
                  </a:lnTo>
                  <a:lnTo>
                    <a:pt x="4523" y="231"/>
                  </a:lnTo>
                  <a:lnTo>
                    <a:pt x="4524" y="269"/>
                  </a:lnTo>
                  <a:lnTo>
                    <a:pt x="4525" y="277"/>
                  </a:lnTo>
                  <a:lnTo>
                    <a:pt x="4526" y="256"/>
                  </a:lnTo>
                  <a:lnTo>
                    <a:pt x="4526" y="211"/>
                  </a:lnTo>
                  <a:lnTo>
                    <a:pt x="4527" y="206"/>
                  </a:lnTo>
                  <a:lnTo>
                    <a:pt x="4528" y="226"/>
                  </a:lnTo>
                  <a:lnTo>
                    <a:pt x="4528" y="257"/>
                  </a:lnTo>
                  <a:lnTo>
                    <a:pt x="4529" y="289"/>
                  </a:lnTo>
                  <a:lnTo>
                    <a:pt x="4530" y="319"/>
                  </a:lnTo>
                  <a:lnTo>
                    <a:pt x="4531" y="345"/>
                  </a:lnTo>
                  <a:lnTo>
                    <a:pt x="4531" y="366"/>
                  </a:lnTo>
                  <a:lnTo>
                    <a:pt x="4532" y="382"/>
                  </a:lnTo>
                  <a:lnTo>
                    <a:pt x="4533" y="395"/>
                  </a:lnTo>
                  <a:lnTo>
                    <a:pt x="4533" y="405"/>
                  </a:lnTo>
                  <a:lnTo>
                    <a:pt x="4534" y="414"/>
                  </a:lnTo>
                  <a:lnTo>
                    <a:pt x="4535" y="419"/>
                  </a:lnTo>
                  <a:lnTo>
                    <a:pt x="4536" y="424"/>
                  </a:lnTo>
                  <a:lnTo>
                    <a:pt x="4536" y="427"/>
                  </a:lnTo>
                  <a:lnTo>
                    <a:pt x="4537" y="484"/>
                  </a:lnTo>
                  <a:lnTo>
                    <a:pt x="4538" y="450"/>
                  </a:lnTo>
                  <a:lnTo>
                    <a:pt x="4539" y="486"/>
                  </a:lnTo>
                  <a:lnTo>
                    <a:pt x="4539" y="440"/>
                  </a:lnTo>
                  <a:lnTo>
                    <a:pt x="4540" y="465"/>
                  </a:lnTo>
                  <a:lnTo>
                    <a:pt x="4541" y="473"/>
                  </a:lnTo>
                  <a:lnTo>
                    <a:pt x="4541" y="474"/>
                  </a:lnTo>
                  <a:lnTo>
                    <a:pt x="4542" y="518"/>
                  </a:lnTo>
                  <a:lnTo>
                    <a:pt x="4543" y="475"/>
                  </a:lnTo>
                  <a:lnTo>
                    <a:pt x="4544" y="452"/>
                  </a:lnTo>
                  <a:lnTo>
                    <a:pt x="4544" y="441"/>
                  </a:lnTo>
                  <a:lnTo>
                    <a:pt x="4545" y="436"/>
                  </a:lnTo>
                  <a:lnTo>
                    <a:pt x="4546" y="368"/>
                  </a:lnTo>
                  <a:lnTo>
                    <a:pt x="4546" y="345"/>
                  </a:lnTo>
                  <a:lnTo>
                    <a:pt x="4547" y="344"/>
                  </a:lnTo>
                  <a:lnTo>
                    <a:pt x="4548" y="353"/>
                  </a:lnTo>
                  <a:lnTo>
                    <a:pt x="4549" y="301"/>
                  </a:lnTo>
                  <a:lnTo>
                    <a:pt x="4549" y="344"/>
                  </a:lnTo>
                  <a:lnTo>
                    <a:pt x="4550" y="313"/>
                  </a:lnTo>
                  <a:lnTo>
                    <a:pt x="4551" y="247"/>
                  </a:lnTo>
                  <a:lnTo>
                    <a:pt x="4552" y="171"/>
                  </a:lnTo>
                  <a:lnTo>
                    <a:pt x="4552" y="95"/>
                  </a:lnTo>
                  <a:lnTo>
                    <a:pt x="4553" y="33"/>
                  </a:lnTo>
                  <a:lnTo>
                    <a:pt x="4554" y="84"/>
                  </a:lnTo>
                  <a:lnTo>
                    <a:pt x="4554" y="141"/>
                  </a:lnTo>
                  <a:lnTo>
                    <a:pt x="4555" y="193"/>
                  </a:lnTo>
                  <a:lnTo>
                    <a:pt x="4556" y="237"/>
                  </a:lnTo>
                  <a:lnTo>
                    <a:pt x="4557" y="273"/>
                  </a:lnTo>
                  <a:lnTo>
                    <a:pt x="4557" y="300"/>
                  </a:lnTo>
                  <a:lnTo>
                    <a:pt x="4558" y="320"/>
                  </a:lnTo>
                  <a:lnTo>
                    <a:pt x="4559" y="336"/>
                  </a:lnTo>
                  <a:lnTo>
                    <a:pt x="4559" y="314"/>
                  </a:lnTo>
                  <a:lnTo>
                    <a:pt x="4560" y="267"/>
                  </a:lnTo>
                  <a:lnTo>
                    <a:pt x="4561" y="192"/>
                  </a:lnTo>
                  <a:lnTo>
                    <a:pt x="4562" y="112"/>
                  </a:lnTo>
                  <a:lnTo>
                    <a:pt x="4562" y="43"/>
                  </a:lnTo>
                  <a:lnTo>
                    <a:pt x="4563" y="40"/>
                  </a:lnTo>
                  <a:lnTo>
                    <a:pt x="4564" y="70"/>
                  </a:lnTo>
                  <a:lnTo>
                    <a:pt x="4565" y="113"/>
                  </a:lnTo>
                  <a:lnTo>
                    <a:pt x="4565" y="158"/>
                  </a:lnTo>
                  <a:lnTo>
                    <a:pt x="4566" y="200"/>
                  </a:lnTo>
                  <a:lnTo>
                    <a:pt x="4567" y="236"/>
                  </a:lnTo>
                  <a:lnTo>
                    <a:pt x="4567" y="267"/>
                  </a:lnTo>
                  <a:lnTo>
                    <a:pt x="4568" y="291"/>
                  </a:lnTo>
                  <a:lnTo>
                    <a:pt x="4569" y="311"/>
                  </a:lnTo>
                  <a:lnTo>
                    <a:pt x="4570" y="327"/>
                  </a:lnTo>
                  <a:lnTo>
                    <a:pt x="4570" y="339"/>
                  </a:lnTo>
                  <a:lnTo>
                    <a:pt x="4571" y="348"/>
                  </a:lnTo>
                  <a:lnTo>
                    <a:pt x="4572" y="355"/>
                  </a:lnTo>
                  <a:lnTo>
                    <a:pt x="4573" y="362"/>
                  </a:lnTo>
                  <a:lnTo>
                    <a:pt x="4573" y="368"/>
                  </a:lnTo>
                  <a:lnTo>
                    <a:pt x="4574" y="372"/>
                  </a:lnTo>
                  <a:lnTo>
                    <a:pt x="4575" y="376"/>
                  </a:lnTo>
                  <a:lnTo>
                    <a:pt x="4575" y="379"/>
                  </a:lnTo>
                  <a:lnTo>
                    <a:pt x="4576" y="381"/>
                  </a:lnTo>
                  <a:lnTo>
                    <a:pt x="4577" y="383"/>
                  </a:lnTo>
                  <a:lnTo>
                    <a:pt x="4578" y="387"/>
                  </a:lnTo>
                  <a:lnTo>
                    <a:pt x="4578" y="389"/>
                  </a:lnTo>
                  <a:lnTo>
                    <a:pt x="4579" y="357"/>
                  </a:lnTo>
                  <a:lnTo>
                    <a:pt x="4580" y="381"/>
                  </a:lnTo>
                  <a:lnTo>
                    <a:pt x="4580" y="394"/>
                  </a:lnTo>
                  <a:lnTo>
                    <a:pt x="4581" y="401"/>
                  </a:lnTo>
                  <a:lnTo>
                    <a:pt x="4582" y="405"/>
                  </a:lnTo>
                  <a:lnTo>
                    <a:pt x="4583" y="407"/>
                  </a:lnTo>
                  <a:lnTo>
                    <a:pt x="4583" y="408"/>
                  </a:lnTo>
                  <a:lnTo>
                    <a:pt x="4584" y="409"/>
                  </a:lnTo>
                  <a:lnTo>
                    <a:pt x="4585" y="453"/>
                  </a:lnTo>
                  <a:lnTo>
                    <a:pt x="4586" y="415"/>
                  </a:lnTo>
                  <a:lnTo>
                    <a:pt x="4586" y="338"/>
                  </a:lnTo>
                  <a:lnTo>
                    <a:pt x="4587" y="351"/>
                  </a:lnTo>
                  <a:lnTo>
                    <a:pt x="4588" y="308"/>
                  </a:lnTo>
                  <a:lnTo>
                    <a:pt x="4588" y="246"/>
                  </a:lnTo>
                  <a:lnTo>
                    <a:pt x="4589" y="200"/>
                  </a:lnTo>
                  <a:lnTo>
                    <a:pt x="4590" y="200"/>
                  </a:lnTo>
                  <a:lnTo>
                    <a:pt x="4591" y="223"/>
                  </a:lnTo>
                  <a:lnTo>
                    <a:pt x="4591" y="290"/>
                  </a:lnTo>
                  <a:lnTo>
                    <a:pt x="4592" y="378"/>
                  </a:lnTo>
                  <a:lnTo>
                    <a:pt x="4593" y="425"/>
                  </a:lnTo>
                  <a:lnTo>
                    <a:pt x="4593" y="446"/>
                  </a:lnTo>
                  <a:lnTo>
                    <a:pt x="4594" y="454"/>
                  </a:lnTo>
                  <a:lnTo>
                    <a:pt x="4595" y="454"/>
                  </a:lnTo>
                  <a:lnTo>
                    <a:pt x="4596" y="451"/>
                  </a:lnTo>
                  <a:lnTo>
                    <a:pt x="4596" y="447"/>
                  </a:lnTo>
                  <a:lnTo>
                    <a:pt x="4597" y="443"/>
                  </a:lnTo>
                  <a:lnTo>
                    <a:pt x="4598" y="440"/>
                  </a:lnTo>
                  <a:lnTo>
                    <a:pt x="4599" y="438"/>
                  </a:lnTo>
                  <a:lnTo>
                    <a:pt x="4599" y="437"/>
                  </a:lnTo>
                  <a:lnTo>
                    <a:pt x="4600" y="436"/>
                  </a:lnTo>
                  <a:lnTo>
                    <a:pt x="4601" y="435"/>
                  </a:lnTo>
                  <a:lnTo>
                    <a:pt x="4602" y="434"/>
                  </a:lnTo>
                  <a:lnTo>
                    <a:pt x="4602" y="433"/>
                  </a:lnTo>
                  <a:lnTo>
                    <a:pt x="4603" y="433"/>
                  </a:lnTo>
                  <a:lnTo>
                    <a:pt x="4604" y="433"/>
                  </a:lnTo>
                  <a:lnTo>
                    <a:pt x="4605" y="433"/>
                  </a:lnTo>
                  <a:lnTo>
                    <a:pt x="4605" y="432"/>
                  </a:lnTo>
                  <a:lnTo>
                    <a:pt x="4606" y="433"/>
                  </a:lnTo>
                  <a:lnTo>
                    <a:pt x="4607" y="433"/>
                  </a:lnTo>
                  <a:lnTo>
                    <a:pt x="4607" y="434"/>
                  </a:lnTo>
                  <a:lnTo>
                    <a:pt x="4608" y="489"/>
                  </a:lnTo>
                  <a:lnTo>
                    <a:pt x="4609" y="446"/>
                  </a:lnTo>
                  <a:lnTo>
                    <a:pt x="4610" y="355"/>
                  </a:lnTo>
                  <a:lnTo>
                    <a:pt x="4610" y="255"/>
                  </a:lnTo>
                  <a:lnTo>
                    <a:pt x="4611" y="262"/>
                  </a:lnTo>
                  <a:lnTo>
                    <a:pt x="4612" y="227"/>
                  </a:lnTo>
                  <a:lnTo>
                    <a:pt x="4613" y="184"/>
                  </a:lnTo>
                  <a:lnTo>
                    <a:pt x="4613" y="224"/>
                  </a:lnTo>
                  <a:lnTo>
                    <a:pt x="4614" y="217"/>
                  </a:lnTo>
                  <a:lnTo>
                    <a:pt x="4615" y="188"/>
                  </a:lnTo>
                  <a:lnTo>
                    <a:pt x="4615" y="178"/>
                  </a:lnTo>
                  <a:lnTo>
                    <a:pt x="4616" y="201"/>
                  </a:lnTo>
                  <a:lnTo>
                    <a:pt x="4617" y="237"/>
                  </a:lnTo>
                  <a:lnTo>
                    <a:pt x="4618" y="275"/>
                  </a:lnTo>
                  <a:lnTo>
                    <a:pt x="4618" y="311"/>
                  </a:lnTo>
                  <a:lnTo>
                    <a:pt x="4619" y="341"/>
                  </a:lnTo>
                  <a:lnTo>
                    <a:pt x="4620" y="366"/>
                  </a:lnTo>
                  <a:lnTo>
                    <a:pt x="4620" y="427"/>
                  </a:lnTo>
                  <a:lnTo>
                    <a:pt x="4621" y="502"/>
                  </a:lnTo>
                  <a:lnTo>
                    <a:pt x="4622" y="497"/>
                  </a:lnTo>
                  <a:lnTo>
                    <a:pt x="4623" y="522"/>
                  </a:lnTo>
                  <a:lnTo>
                    <a:pt x="4623" y="524"/>
                  </a:lnTo>
                  <a:lnTo>
                    <a:pt x="4624" y="515"/>
                  </a:lnTo>
                  <a:lnTo>
                    <a:pt x="4625" y="501"/>
                  </a:lnTo>
                  <a:lnTo>
                    <a:pt x="4626" y="486"/>
                  </a:lnTo>
                  <a:lnTo>
                    <a:pt x="4626" y="472"/>
                  </a:lnTo>
                  <a:lnTo>
                    <a:pt x="4627" y="458"/>
                  </a:lnTo>
                  <a:lnTo>
                    <a:pt x="4628" y="446"/>
                  </a:lnTo>
                  <a:lnTo>
                    <a:pt x="4628" y="436"/>
                  </a:lnTo>
                  <a:lnTo>
                    <a:pt x="4629" y="427"/>
                  </a:lnTo>
                  <a:lnTo>
                    <a:pt x="4630" y="419"/>
                  </a:lnTo>
                  <a:lnTo>
                    <a:pt x="4631" y="411"/>
                  </a:lnTo>
                  <a:lnTo>
                    <a:pt x="4631" y="404"/>
                  </a:lnTo>
                  <a:lnTo>
                    <a:pt x="4632" y="398"/>
                  </a:lnTo>
                  <a:lnTo>
                    <a:pt x="4633" y="393"/>
                  </a:lnTo>
                  <a:lnTo>
                    <a:pt x="4633" y="389"/>
                  </a:lnTo>
                  <a:lnTo>
                    <a:pt x="4634" y="384"/>
                  </a:lnTo>
                  <a:lnTo>
                    <a:pt x="4635" y="380"/>
                  </a:lnTo>
                  <a:lnTo>
                    <a:pt x="4636" y="377"/>
                  </a:lnTo>
                  <a:lnTo>
                    <a:pt x="4636" y="372"/>
                  </a:lnTo>
                  <a:lnTo>
                    <a:pt x="4637" y="369"/>
                  </a:lnTo>
                  <a:lnTo>
                    <a:pt x="4638" y="365"/>
                  </a:lnTo>
                  <a:lnTo>
                    <a:pt x="4639" y="360"/>
                  </a:lnTo>
                  <a:lnTo>
                    <a:pt x="4639" y="357"/>
                  </a:lnTo>
                  <a:lnTo>
                    <a:pt x="4640" y="355"/>
                  </a:lnTo>
                  <a:lnTo>
                    <a:pt x="4641" y="353"/>
                  </a:lnTo>
                  <a:lnTo>
                    <a:pt x="4641" y="351"/>
                  </a:lnTo>
                  <a:lnTo>
                    <a:pt x="4642" y="349"/>
                  </a:lnTo>
                  <a:lnTo>
                    <a:pt x="4643" y="347"/>
                  </a:lnTo>
                  <a:lnTo>
                    <a:pt x="4644" y="346"/>
                  </a:lnTo>
                  <a:lnTo>
                    <a:pt x="4644" y="345"/>
                  </a:lnTo>
                  <a:lnTo>
                    <a:pt x="4645" y="345"/>
                  </a:lnTo>
                  <a:lnTo>
                    <a:pt x="4646" y="346"/>
                  </a:lnTo>
                  <a:lnTo>
                    <a:pt x="4647" y="347"/>
                  </a:lnTo>
                  <a:lnTo>
                    <a:pt x="4647" y="349"/>
                  </a:lnTo>
                  <a:lnTo>
                    <a:pt x="4648" y="351"/>
                  </a:lnTo>
                  <a:lnTo>
                    <a:pt x="4649" y="355"/>
                  </a:lnTo>
                  <a:lnTo>
                    <a:pt x="4649" y="358"/>
                  </a:lnTo>
                  <a:lnTo>
                    <a:pt x="4650" y="361"/>
                  </a:lnTo>
                  <a:lnTo>
                    <a:pt x="4651" y="365"/>
                  </a:lnTo>
                  <a:lnTo>
                    <a:pt x="4652" y="368"/>
                  </a:lnTo>
                  <a:lnTo>
                    <a:pt x="4652" y="372"/>
                  </a:lnTo>
                  <a:lnTo>
                    <a:pt x="4653" y="375"/>
                  </a:lnTo>
                  <a:lnTo>
                    <a:pt x="4654" y="377"/>
                  </a:lnTo>
                  <a:lnTo>
                    <a:pt x="4654" y="380"/>
                  </a:lnTo>
                  <a:lnTo>
                    <a:pt x="4655" y="383"/>
                  </a:lnTo>
                  <a:lnTo>
                    <a:pt x="4656" y="386"/>
                  </a:lnTo>
                  <a:lnTo>
                    <a:pt x="4657" y="389"/>
                  </a:lnTo>
                  <a:lnTo>
                    <a:pt x="4657" y="387"/>
                  </a:lnTo>
                  <a:lnTo>
                    <a:pt x="4658" y="388"/>
                  </a:lnTo>
                  <a:lnTo>
                    <a:pt x="4659" y="390"/>
                  </a:lnTo>
                  <a:lnTo>
                    <a:pt x="4660" y="392"/>
                  </a:lnTo>
                  <a:lnTo>
                    <a:pt x="4660" y="394"/>
                  </a:lnTo>
                  <a:lnTo>
                    <a:pt x="4661" y="396"/>
                  </a:lnTo>
                  <a:lnTo>
                    <a:pt x="4662" y="398"/>
                  </a:lnTo>
                  <a:lnTo>
                    <a:pt x="4662" y="400"/>
                  </a:lnTo>
                  <a:lnTo>
                    <a:pt x="4663" y="401"/>
                  </a:lnTo>
                  <a:lnTo>
                    <a:pt x="4664" y="403"/>
                  </a:lnTo>
                  <a:lnTo>
                    <a:pt x="4665" y="405"/>
                  </a:lnTo>
                  <a:lnTo>
                    <a:pt x="4665" y="407"/>
                  </a:lnTo>
                  <a:lnTo>
                    <a:pt x="4666" y="409"/>
                  </a:lnTo>
                  <a:lnTo>
                    <a:pt x="4667" y="411"/>
                  </a:lnTo>
                  <a:lnTo>
                    <a:pt x="4667" y="413"/>
                  </a:lnTo>
                  <a:lnTo>
                    <a:pt x="4668" y="414"/>
                  </a:lnTo>
                  <a:lnTo>
                    <a:pt x="4669" y="415"/>
                  </a:lnTo>
                  <a:lnTo>
                    <a:pt x="4670" y="416"/>
                  </a:lnTo>
                  <a:lnTo>
                    <a:pt x="4670" y="416"/>
                  </a:lnTo>
                  <a:lnTo>
                    <a:pt x="4671" y="417"/>
                  </a:lnTo>
                  <a:lnTo>
                    <a:pt x="4672" y="418"/>
                  </a:lnTo>
                  <a:lnTo>
                    <a:pt x="4673" y="419"/>
                  </a:lnTo>
                  <a:lnTo>
                    <a:pt x="4673" y="420"/>
                  </a:lnTo>
                  <a:lnTo>
                    <a:pt x="4674" y="421"/>
                  </a:lnTo>
                  <a:lnTo>
                    <a:pt x="4675" y="421"/>
                  </a:lnTo>
                  <a:lnTo>
                    <a:pt x="4675" y="423"/>
                  </a:lnTo>
                  <a:lnTo>
                    <a:pt x="4676" y="421"/>
                  </a:lnTo>
                  <a:lnTo>
                    <a:pt x="4677" y="421"/>
                  </a:lnTo>
                  <a:lnTo>
                    <a:pt x="4678" y="422"/>
                  </a:lnTo>
                  <a:lnTo>
                    <a:pt x="4678" y="423"/>
                  </a:lnTo>
                  <a:lnTo>
                    <a:pt x="4679" y="425"/>
                  </a:lnTo>
                  <a:lnTo>
                    <a:pt x="4680" y="426"/>
                  </a:lnTo>
                  <a:lnTo>
                    <a:pt x="4680" y="427"/>
                  </a:lnTo>
                  <a:lnTo>
                    <a:pt x="4681" y="428"/>
                  </a:lnTo>
                  <a:lnTo>
                    <a:pt x="4682" y="429"/>
                  </a:lnTo>
                  <a:lnTo>
                    <a:pt x="4683" y="429"/>
                  </a:lnTo>
                  <a:lnTo>
                    <a:pt x="4683" y="429"/>
                  </a:lnTo>
                  <a:lnTo>
                    <a:pt x="4684" y="430"/>
                  </a:lnTo>
                  <a:lnTo>
                    <a:pt x="4685" y="431"/>
                  </a:lnTo>
                  <a:lnTo>
                    <a:pt x="4686" y="431"/>
                  </a:lnTo>
                  <a:lnTo>
                    <a:pt x="4686" y="432"/>
                  </a:lnTo>
                  <a:lnTo>
                    <a:pt x="4687" y="433"/>
                  </a:lnTo>
                  <a:lnTo>
                    <a:pt x="4688" y="434"/>
                  </a:lnTo>
                  <a:lnTo>
                    <a:pt x="4688" y="435"/>
                  </a:lnTo>
                  <a:lnTo>
                    <a:pt x="4689" y="436"/>
                  </a:lnTo>
                  <a:lnTo>
                    <a:pt x="4690" y="436"/>
                  </a:lnTo>
                  <a:lnTo>
                    <a:pt x="4691" y="436"/>
                  </a:lnTo>
                  <a:lnTo>
                    <a:pt x="4691" y="437"/>
                  </a:lnTo>
                  <a:lnTo>
                    <a:pt x="4692" y="437"/>
                  </a:lnTo>
                  <a:lnTo>
                    <a:pt x="4693" y="437"/>
                  </a:lnTo>
                  <a:lnTo>
                    <a:pt x="4693" y="437"/>
                  </a:lnTo>
                  <a:lnTo>
                    <a:pt x="4694" y="438"/>
                  </a:lnTo>
                  <a:lnTo>
                    <a:pt x="4695" y="437"/>
                  </a:lnTo>
                  <a:lnTo>
                    <a:pt x="4696" y="437"/>
                  </a:lnTo>
                  <a:lnTo>
                    <a:pt x="4696" y="438"/>
                  </a:lnTo>
                  <a:lnTo>
                    <a:pt x="4697" y="437"/>
                  </a:lnTo>
                  <a:lnTo>
                    <a:pt x="4698" y="437"/>
                  </a:lnTo>
                  <a:lnTo>
                    <a:pt x="4699" y="437"/>
                  </a:lnTo>
                  <a:lnTo>
                    <a:pt x="4699" y="438"/>
                  </a:lnTo>
                  <a:lnTo>
                    <a:pt x="4700" y="439"/>
                  </a:lnTo>
                  <a:lnTo>
                    <a:pt x="4701" y="438"/>
                  </a:lnTo>
                  <a:lnTo>
                    <a:pt x="4701" y="437"/>
                  </a:lnTo>
                  <a:lnTo>
                    <a:pt x="4702" y="435"/>
                  </a:lnTo>
                  <a:lnTo>
                    <a:pt x="4703" y="432"/>
                  </a:lnTo>
                  <a:lnTo>
                    <a:pt x="4704" y="430"/>
                  </a:lnTo>
                  <a:lnTo>
                    <a:pt x="4704" y="426"/>
                  </a:lnTo>
                  <a:lnTo>
                    <a:pt x="4705" y="422"/>
                  </a:lnTo>
                  <a:lnTo>
                    <a:pt x="4706" y="418"/>
                  </a:lnTo>
                  <a:lnTo>
                    <a:pt x="4707" y="413"/>
                  </a:lnTo>
                  <a:lnTo>
                    <a:pt x="4707" y="408"/>
                  </a:lnTo>
                  <a:lnTo>
                    <a:pt x="4708" y="403"/>
                  </a:lnTo>
                  <a:lnTo>
                    <a:pt x="4709" y="399"/>
                  </a:lnTo>
                  <a:lnTo>
                    <a:pt x="4709" y="395"/>
                  </a:lnTo>
                  <a:lnTo>
                    <a:pt x="4710" y="391"/>
                  </a:lnTo>
                  <a:lnTo>
                    <a:pt x="4711" y="388"/>
                  </a:lnTo>
                  <a:lnTo>
                    <a:pt x="4712" y="381"/>
                  </a:lnTo>
                  <a:lnTo>
                    <a:pt x="4712" y="376"/>
                  </a:lnTo>
                  <a:lnTo>
                    <a:pt x="4713" y="373"/>
                  </a:lnTo>
                  <a:lnTo>
                    <a:pt x="4714" y="370"/>
                  </a:lnTo>
                  <a:lnTo>
                    <a:pt x="4714" y="366"/>
                  </a:lnTo>
                  <a:lnTo>
                    <a:pt x="4715" y="362"/>
                  </a:lnTo>
                  <a:lnTo>
                    <a:pt x="4716" y="358"/>
                  </a:lnTo>
                  <a:lnTo>
                    <a:pt x="4717" y="356"/>
                  </a:lnTo>
                  <a:lnTo>
                    <a:pt x="4717" y="353"/>
                  </a:lnTo>
                  <a:lnTo>
                    <a:pt x="4718" y="351"/>
                  </a:lnTo>
                  <a:lnTo>
                    <a:pt x="4719" y="349"/>
                  </a:lnTo>
                  <a:lnTo>
                    <a:pt x="4720" y="347"/>
                  </a:lnTo>
                  <a:lnTo>
                    <a:pt x="4720" y="347"/>
                  </a:lnTo>
                  <a:lnTo>
                    <a:pt x="4721" y="347"/>
                  </a:lnTo>
                  <a:lnTo>
                    <a:pt x="4722" y="346"/>
                  </a:lnTo>
                  <a:lnTo>
                    <a:pt x="4722" y="347"/>
                  </a:lnTo>
                  <a:lnTo>
                    <a:pt x="4723" y="348"/>
                  </a:lnTo>
                  <a:lnTo>
                    <a:pt x="4724" y="351"/>
                  </a:lnTo>
                  <a:lnTo>
                    <a:pt x="4725" y="354"/>
                  </a:lnTo>
                  <a:lnTo>
                    <a:pt x="4725" y="357"/>
                  </a:lnTo>
                  <a:lnTo>
                    <a:pt x="4726" y="359"/>
                  </a:lnTo>
                  <a:lnTo>
                    <a:pt x="4727" y="363"/>
                  </a:lnTo>
                  <a:lnTo>
                    <a:pt x="4727" y="366"/>
                  </a:lnTo>
                  <a:lnTo>
                    <a:pt x="4728" y="368"/>
                  </a:lnTo>
                  <a:lnTo>
                    <a:pt x="4729" y="371"/>
                  </a:lnTo>
                  <a:lnTo>
                    <a:pt x="4730" y="374"/>
                  </a:lnTo>
                  <a:lnTo>
                    <a:pt x="4730" y="377"/>
                  </a:lnTo>
                  <a:lnTo>
                    <a:pt x="4731" y="380"/>
                  </a:lnTo>
                  <a:lnTo>
                    <a:pt x="4732" y="383"/>
                  </a:lnTo>
                  <a:lnTo>
                    <a:pt x="4733" y="385"/>
                  </a:lnTo>
                  <a:lnTo>
                    <a:pt x="4733" y="388"/>
                  </a:lnTo>
                  <a:lnTo>
                    <a:pt x="4734" y="390"/>
                  </a:lnTo>
                  <a:lnTo>
                    <a:pt x="4735" y="393"/>
                  </a:lnTo>
                  <a:lnTo>
                    <a:pt x="4735" y="395"/>
                  </a:lnTo>
                  <a:lnTo>
                    <a:pt x="4736" y="397"/>
                  </a:lnTo>
                  <a:lnTo>
                    <a:pt x="4737" y="398"/>
                  </a:lnTo>
                  <a:lnTo>
                    <a:pt x="4738" y="399"/>
                  </a:lnTo>
                  <a:lnTo>
                    <a:pt x="4738" y="395"/>
                  </a:lnTo>
                  <a:lnTo>
                    <a:pt x="4739" y="398"/>
                  </a:lnTo>
                  <a:lnTo>
                    <a:pt x="4740" y="400"/>
                  </a:lnTo>
                  <a:lnTo>
                    <a:pt x="4740" y="401"/>
                  </a:lnTo>
                  <a:lnTo>
                    <a:pt x="4741" y="403"/>
                  </a:lnTo>
                  <a:lnTo>
                    <a:pt x="4742" y="404"/>
                  </a:lnTo>
                  <a:lnTo>
                    <a:pt x="4743" y="406"/>
                  </a:lnTo>
                  <a:lnTo>
                    <a:pt x="4743" y="407"/>
                  </a:lnTo>
                  <a:lnTo>
                    <a:pt x="4744" y="409"/>
                  </a:lnTo>
                  <a:lnTo>
                    <a:pt x="4745" y="410"/>
                  </a:lnTo>
                  <a:lnTo>
                    <a:pt x="4746" y="411"/>
                  </a:lnTo>
                  <a:lnTo>
                    <a:pt x="4746" y="412"/>
                  </a:lnTo>
                  <a:lnTo>
                    <a:pt x="4747" y="414"/>
                  </a:lnTo>
                  <a:lnTo>
                    <a:pt x="4748" y="413"/>
                  </a:lnTo>
                  <a:lnTo>
                    <a:pt x="4748" y="414"/>
                  </a:lnTo>
                  <a:lnTo>
                    <a:pt x="4749" y="414"/>
                  </a:lnTo>
                  <a:lnTo>
                    <a:pt x="4750" y="416"/>
                  </a:lnTo>
                  <a:lnTo>
                    <a:pt x="4751" y="418"/>
                  </a:lnTo>
                  <a:lnTo>
                    <a:pt x="4751" y="419"/>
                  </a:lnTo>
                  <a:lnTo>
                    <a:pt x="4752" y="417"/>
                  </a:lnTo>
                  <a:lnTo>
                    <a:pt x="4753" y="417"/>
                  </a:lnTo>
                  <a:lnTo>
                    <a:pt x="4754" y="417"/>
                  </a:lnTo>
                  <a:lnTo>
                    <a:pt x="4754" y="418"/>
                  </a:lnTo>
                  <a:lnTo>
                    <a:pt x="4755" y="420"/>
                  </a:lnTo>
                  <a:lnTo>
                    <a:pt x="4756" y="422"/>
                  </a:lnTo>
                  <a:lnTo>
                    <a:pt x="4756" y="423"/>
                  </a:lnTo>
                  <a:lnTo>
                    <a:pt x="4757" y="424"/>
                  </a:lnTo>
                  <a:lnTo>
                    <a:pt x="4758" y="426"/>
                  </a:lnTo>
                  <a:lnTo>
                    <a:pt x="4759" y="428"/>
                  </a:lnTo>
                  <a:lnTo>
                    <a:pt x="4759" y="429"/>
                  </a:lnTo>
                  <a:lnTo>
                    <a:pt x="4760" y="430"/>
                  </a:lnTo>
                  <a:lnTo>
                    <a:pt x="4761" y="430"/>
                  </a:lnTo>
                  <a:lnTo>
                    <a:pt x="4761" y="430"/>
                  </a:lnTo>
                  <a:lnTo>
                    <a:pt x="4762" y="431"/>
                  </a:lnTo>
                  <a:lnTo>
                    <a:pt x="4763" y="432"/>
                  </a:lnTo>
                  <a:lnTo>
                    <a:pt x="4764" y="433"/>
                  </a:lnTo>
                  <a:lnTo>
                    <a:pt x="4764" y="434"/>
                  </a:lnTo>
                  <a:lnTo>
                    <a:pt x="4765" y="435"/>
                  </a:lnTo>
                  <a:lnTo>
                    <a:pt x="4766" y="435"/>
                  </a:lnTo>
                  <a:lnTo>
                    <a:pt x="4767" y="435"/>
                  </a:lnTo>
                  <a:lnTo>
                    <a:pt x="4767" y="435"/>
                  </a:lnTo>
                  <a:lnTo>
                    <a:pt x="4768" y="435"/>
                  </a:lnTo>
                  <a:lnTo>
                    <a:pt x="4769" y="436"/>
                  </a:lnTo>
                  <a:lnTo>
                    <a:pt x="4769" y="437"/>
                  </a:lnTo>
                  <a:lnTo>
                    <a:pt x="4770" y="437"/>
                  </a:lnTo>
                  <a:lnTo>
                    <a:pt x="4771" y="438"/>
                  </a:lnTo>
                  <a:lnTo>
                    <a:pt x="4772" y="439"/>
                  </a:lnTo>
                  <a:lnTo>
                    <a:pt x="4772" y="439"/>
                  </a:lnTo>
                  <a:lnTo>
                    <a:pt x="4773" y="439"/>
                  </a:lnTo>
                  <a:lnTo>
                    <a:pt x="4774" y="438"/>
                  </a:lnTo>
                  <a:lnTo>
                    <a:pt x="4774" y="438"/>
                  </a:lnTo>
                  <a:lnTo>
                    <a:pt x="4775" y="438"/>
                  </a:lnTo>
                  <a:lnTo>
                    <a:pt x="4776" y="438"/>
                  </a:lnTo>
                  <a:lnTo>
                    <a:pt x="4777" y="438"/>
                  </a:lnTo>
                  <a:lnTo>
                    <a:pt x="4777" y="439"/>
                  </a:lnTo>
                  <a:lnTo>
                    <a:pt x="4778" y="439"/>
                  </a:lnTo>
                  <a:lnTo>
                    <a:pt x="4779" y="439"/>
                  </a:lnTo>
                  <a:lnTo>
                    <a:pt x="4780" y="439"/>
                  </a:lnTo>
                  <a:lnTo>
                    <a:pt x="4780" y="439"/>
                  </a:lnTo>
                  <a:lnTo>
                    <a:pt x="4781" y="438"/>
                  </a:lnTo>
                  <a:lnTo>
                    <a:pt x="4782" y="437"/>
                  </a:lnTo>
                  <a:lnTo>
                    <a:pt x="4782" y="435"/>
                  </a:lnTo>
                  <a:lnTo>
                    <a:pt x="4783" y="432"/>
                  </a:lnTo>
                  <a:lnTo>
                    <a:pt x="4784" y="429"/>
                  </a:lnTo>
                  <a:lnTo>
                    <a:pt x="4785" y="425"/>
                  </a:lnTo>
                  <a:lnTo>
                    <a:pt x="4785" y="422"/>
                  </a:lnTo>
                  <a:lnTo>
                    <a:pt x="4786" y="417"/>
                  </a:lnTo>
                  <a:lnTo>
                    <a:pt x="4787" y="413"/>
                  </a:lnTo>
                  <a:lnTo>
                    <a:pt x="4787" y="408"/>
                  </a:lnTo>
                  <a:lnTo>
                    <a:pt x="4788" y="404"/>
                  </a:lnTo>
                  <a:lnTo>
                    <a:pt x="4789" y="400"/>
                  </a:lnTo>
                  <a:lnTo>
                    <a:pt x="4790" y="396"/>
                  </a:lnTo>
                  <a:lnTo>
                    <a:pt x="4790" y="392"/>
                  </a:lnTo>
                  <a:lnTo>
                    <a:pt x="4791" y="389"/>
                  </a:lnTo>
                  <a:lnTo>
                    <a:pt x="4792" y="385"/>
                  </a:lnTo>
                  <a:lnTo>
                    <a:pt x="4793" y="380"/>
                  </a:lnTo>
                  <a:lnTo>
                    <a:pt x="4793" y="376"/>
                  </a:lnTo>
                  <a:lnTo>
                    <a:pt x="4794" y="372"/>
                  </a:lnTo>
                  <a:lnTo>
                    <a:pt x="4795" y="369"/>
                  </a:lnTo>
                  <a:lnTo>
                    <a:pt x="4795" y="365"/>
                  </a:lnTo>
                  <a:lnTo>
                    <a:pt x="4796" y="362"/>
                  </a:lnTo>
                  <a:lnTo>
                    <a:pt x="4797" y="359"/>
                  </a:lnTo>
                  <a:lnTo>
                    <a:pt x="4798" y="356"/>
                  </a:lnTo>
                  <a:lnTo>
                    <a:pt x="4798" y="354"/>
                  </a:lnTo>
                  <a:lnTo>
                    <a:pt x="4799" y="351"/>
                  </a:lnTo>
                  <a:lnTo>
                    <a:pt x="4800" y="349"/>
                  </a:lnTo>
                  <a:lnTo>
                    <a:pt x="4801" y="347"/>
                  </a:lnTo>
                  <a:lnTo>
                    <a:pt x="4801" y="346"/>
                  </a:lnTo>
                  <a:lnTo>
                    <a:pt x="4802" y="347"/>
                  </a:lnTo>
                  <a:lnTo>
                    <a:pt x="4803" y="348"/>
                  </a:lnTo>
                  <a:lnTo>
                    <a:pt x="4803" y="348"/>
                  </a:lnTo>
                  <a:lnTo>
                    <a:pt x="4804" y="348"/>
                  </a:lnTo>
                  <a:lnTo>
                    <a:pt x="4805" y="351"/>
                  </a:lnTo>
                  <a:lnTo>
                    <a:pt x="4806" y="353"/>
                  </a:lnTo>
                  <a:lnTo>
                    <a:pt x="4806" y="356"/>
                  </a:lnTo>
                  <a:lnTo>
                    <a:pt x="4807" y="360"/>
                  </a:lnTo>
                  <a:lnTo>
                    <a:pt x="4808" y="364"/>
                  </a:lnTo>
                  <a:lnTo>
                    <a:pt x="4808" y="360"/>
                  </a:lnTo>
                  <a:lnTo>
                    <a:pt x="4809" y="361"/>
                  </a:lnTo>
                  <a:lnTo>
                    <a:pt x="4810" y="363"/>
                  </a:lnTo>
                  <a:lnTo>
                    <a:pt x="4811" y="365"/>
                  </a:lnTo>
                  <a:lnTo>
                    <a:pt x="4811" y="369"/>
                  </a:lnTo>
                  <a:lnTo>
                    <a:pt x="4812" y="374"/>
                  </a:lnTo>
                  <a:lnTo>
                    <a:pt x="4813" y="378"/>
                  </a:lnTo>
                  <a:lnTo>
                    <a:pt x="4814" y="382"/>
                  </a:lnTo>
                  <a:lnTo>
                    <a:pt x="4814" y="386"/>
                  </a:lnTo>
                  <a:lnTo>
                    <a:pt x="4815" y="389"/>
                  </a:lnTo>
                  <a:lnTo>
                    <a:pt x="4816" y="391"/>
                  </a:lnTo>
                  <a:lnTo>
                    <a:pt x="4816" y="393"/>
                  </a:lnTo>
                  <a:lnTo>
                    <a:pt x="4817" y="395"/>
                  </a:lnTo>
                  <a:lnTo>
                    <a:pt x="4818" y="397"/>
                  </a:lnTo>
                  <a:lnTo>
                    <a:pt x="4819" y="399"/>
                  </a:lnTo>
                  <a:lnTo>
                    <a:pt x="4819" y="400"/>
                  </a:lnTo>
                  <a:lnTo>
                    <a:pt x="4820" y="402"/>
                  </a:lnTo>
                  <a:lnTo>
                    <a:pt x="4821" y="403"/>
                  </a:lnTo>
                  <a:lnTo>
                    <a:pt x="4821" y="406"/>
                  </a:lnTo>
                  <a:lnTo>
                    <a:pt x="4822" y="408"/>
                  </a:lnTo>
                  <a:lnTo>
                    <a:pt x="4823" y="410"/>
                  </a:lnTo>
                  <a:lnTo>
                    <a:pt x="4824" y="412"/>
                  </a:lnTo>
                  <a:lnTo>
                    <a:pt x="4824" y="413"/>
                  </a:lnTo>
                  <a:lnTo>
                    <a:pt x="4825" y="414"/>
                  </a:lnTo>
                  <a:lnTo>
                    <a:pt x="4826" y="415"/>
                  </a:lnTo>
                  <a:lnTo>
                    <a:pt x="4827" y="416"/>
                  </a:lnTo>
                  <a:lnTo>
                    <a:pt x="4827" y="417"/>
                  </a:lnTo>
                  <a:lnTo>
                    <a:pt x="4828" y="418"/>
                  </a:lnTo>
                  <a:lnTo>
                    <a:pt x="4829" y="418"/>
                  </a:lnTo>
                  <a:lnTo>
                    <a:pt x="4829" y="423"/>
                  </a:lnTo>
                  <a:lnTo>
                    <a:pt x="4830" y="425"/>
                  </a:lnTo>
                  <a:lnTo>
                    <a:pt x="4831" y="426"/>
                  </a:lnTo>
                  <a:lnTo>
                    <a:pt x="4832" y="426"/>
                  </a:lnTo>
                  <a:lnTo>
                    <a:pt x="4832" y="426"/>
                  </a:lnTo>
                  <a:lnTo>
                    <a:pt x="4833" y="425"/>
                  </a:lnTo>
                  <a:lnTo>
                    <a:pt x="4834" y="425"/>
                  </a:lnTo>
                  <a:lnTo>
                    <a:pt x="4834" y="425"/>
                  </a:lnTo>
                  <a:lnTo>
                    <a:pt x="4835" y="425"/>
                  </a:lnTo>
                  <a:lnTo>
                    <a:pt x="4836" y="425"/>
                  </a:lnTo>
                  <a:lnTo>
                    <a:pt x="4837" y="426"/>
                  </a:lnTo>
                  <a:lnTo>
                    <a:pt x="4837" y="426"/>
                  </a:lnTo>
                  <a:lnTo>
                    <a:pt x="4838" y="423"/>
                  </a:lnTo>
                  <a:lnTo>
                    <a:pt x="4839" y="423"/>
                  </a:lnTo>
                  <a:lnTo>
                    <a:pt x="4840" y="423"/>
                  </a:lnTo>
                  <a:lnTo>
                    <a:pt x="4840" y="425"/>
                  </a:lnTo>
                  <a:lnTo>
                    <a:pt x="4841" y="426"/>
                  </a:lnTo>
                  <a:lnTo>
                    <a:pt x="4842" y="427"/>
                  </a:lnTo>
                  <a:lnTo>
                    <a:pt x="4842" y="428"/>
                  </a:lnTo>
                  <a:lnTo>
                    <a:pt x="4843" y="429"/>
                  </a:lnTo>
                  <a:lnTo>
                    <a:pt x="4844" y="430"/>
                  </a:lnTo>
                  <a:lnTo>
                    <a:pt x="4845" y="431"/>
                  </a:lnTo>
                  <a:lnTo>
                    <a:pt x="4845" y="432"/>
                  </a:lnTo>
                  <a:lnTo>
                    <a:pt x="4846" y="433"/>
                  </a:lnTo>
                  <a:lnTo>
                    <a:pt x="4847" y="433"/>
                  </a:lnTo>
                  <a:lnTo>
                    <a:pt x="4848" y="433"/>
                  </a:lnTo>
                  <a:lnTo>
                    <a:pt x="4848" y="433"/>
                  </a:lnTo>
                  <a:lnTo>
                    <a:pt x="4849" y="433"/>
                  </a:lnTo>
                  <a:lnTo>
                    <a:pt x="4850" y="434"/>
                  </a:lnTo>
                  <a:lnTo>
                    <a:pt x="4850" y="435"/>
                  </a:lnTo>
                  <a:lnTo>
                    <a:pt x="4851" y="435"/>
                  </a:lnTo>
                  <a:lnTo>
                    <a:pt x="4852" y="435"/>
                  </a:lnTo>
                  <a:lnTo>
                    <a:pt x="4853" y="435"/>
                  </a:lnTo>
                  <a:lnTo>
                    <a:pt x="4853" y="435"/>
                  </a:lnTo>
                  <a:lnTo>
                    <a:pt x="4854" y="435"/>
                  </a:lnTo>
                  <a:lnTo>
                    <a:pt x="4855" y="435"/>
                  </a:lnTo>
                  <a:lnTo>
                    <a:pt x="4855" y="436"/>
                  </a:lnTo>
                  <a:lnTo>
                    <a:pt x="4856" y="436"/>
                  </a:lnTo>
                  <a:lnTo>
                    <a:pt x="4857" y="437"/>
                  </a:lnTo>
                  <a:lnTo>
                    <a:pt x="4858" y="437"/>
                  </a:lnTo>
                  <a:lnTo>
                    <a:pt x="4858" y="438"/>
                  </a:lnTo>
                  <a:lnTo>
                    <a:pt x="4859" y="438"/>
                  </a:lnTo>
                  <a:lnTo>
                    <a:pt x="4860" y="438"/>
                  </a:lnTo>
                  <a:lnTo>
                    <a:pt x="4861" y="438"/>
                  </a:lnTo>
                  <a:lnTo>
                    <a:pt x="4861" y="438"/>
                  </a:lnTo>
                  <a:lnTo>
                    <a:pt x="4862" y="439"/>
                  </a:lnTo>
                  <a:lnTo>
                    <a:pt x="4863" y="437"/>
                  </a:lnTo>
                  <a:lnTo>
                    <a:pt x="4863" y="437"/>
                  </a:lnTo>
                  <a:lnTo>
                    <a:pt x="4864" y="437"/>
                  </a:lnTo>
                  <a:lnTo>
                    <a:pt x="4865" y="438"/>
                  </a:lnTo>
                  <a:lnTo>
                    <a:pt x="4866" y="439"/>
                  </a:lnTo>
                  <a:lnTo>
                    <a:pt x="4866" y="439"/>
                  </a:lnTo>
                  <a:lnTo>
                    <a:pt x="4867" y="440"/>
                  </a:lnTo>
                  <a:lnTo>
                    <a:pt x="4868" y="439"/>
                  </a:lnTo>
                  <a:lnTo>
                    <a:pt x="4868" y="438"/>
                  </a:lnTo>
                  <a:lnTo>
                    <a:pt x="4869" y="436"/>
                  </a:lnTo>
                  <a:lnTo>
                    <a:pt x="4870" y="433"/>
                  </a:lnTo>
                  <a:lnTo>
                    <a:pt x="4871" y="430"/>
                  </a:lnTo>
                  <a:lnTo>
                    <a:pt x="4871" y="426"/>
                  </a:lnTo>
                  <a:lnTo>
                    <a:pt x="4872" y="422"/>
                  </a:lnTo>
                  <a:lnTo>
                    <a:pt x="4873" y="417"/>
                  </a:lnTo>
                  <a:lnTo>
                    <a:pt x="4874" y="413"/>
                  </a:lnTo>
                  <a:lnTo>
                    <a:pt x="4874" y="409"/>
                  </a:lnTo>
                  <a:lnTo>
                    <a:pt x="4875" y="405"/>
                  </a:lnTo>
                  <a:lnTo>
                    <a:pt x="4876" y="400"/>
                  </a:lnTo>
                  <a:lnTo>
                    <a:pt x="4876" y="396"/>
                  </a:lnTo>
                  <a:lnTo>
                    <a:pt x="4877" y="391"/>
                  </a:lnTo>
                  <a:lnTo>
                    <a:pt x="4878" y="387"/>
                  </a:lnTo>
                  <a:lnTo>
                    <a:pt x="4879" y="383"/>
                  </a:lnTo>
                  <a:lnTo>
                    <a:pt x="4879" y="377"/>
                  </a:lnTo>
                  <a:lnTo>
                    <a:pt x="4880" y="373"/>
                  </a:lnTo>
                  <a:lnTo>
                    <a:pt x="4881" y="369"/>
                  </a:lnTo>
                  <a:lnTo>
                    <a:pt x="4881" y="363"/>
                  </a:lnTo>
                  <a:lnTo>
                    <a:pt x="4882" y="359"/>
                  </a:lnTo>
                  <a:lnTo>
                    <a:pt x="4883" y="357"/>
                  </a:lnTo>
                  <a:lnTo>
                    <a:pt x="4884" y="354"/>
                  </a:lnTo>
                  <a:lnTo>
                    <a:pt x="4884" y="352"/>
                  </a:lnTo>
                  <a:lnTo>
                    <a:pt x="4885" y="352"/>
                  </a:lnTo>
                  <a:lnTo>
                    <a:pt x="4886" y="349"/>
                  </a:lnTo>
                  <a:lnTo>
                    <a:pt x="4887" y="347"/>
                  </a:lnTo>
                  <a:lnTo>
                    <a:pt x="4887" y="346"/>
                  </a:lnTo>
                  <a:lnTo>
                    <a:pt x="4888" y="347"/>
                  </a:lnTo>
                  <a:lnTo>
                    <a:pt x="4889" y="347"/>
                  </a:lnTo>
                  <a:lnTo>
                    <a:pt x="4889" y="348"/>
                  </a:lnTo>
                  <a:lnTo>
                    <a:pt x="4890" y="350"/>
                  </a:lnTo>
                  <a:lnTo>
                    <a:pt x="4891" y="352"/>
                  </a:lnTo>
                  <a:lnTo>
                    <a:pt x="4892" y="355"/>
                  </a:lnTo>
                  <a:lnTo>
                    <a:pt x="4892" y="359"/>
                  </a:lnTo>
                  <a:lnTo>
                    <a:pt x="4893" y="362"/>
                  </a:lnTo>
                  <a:lnTo>
                    <a:pt x="4894" y="365"/>
                  </a:lnTo>
                  <a:lnTo>
                    <a:pt x="4895" y="368"/>
                  </a:lnTo>
                  <a:lnTo>
                    <a:pt x="4895" y="371"/>
                  </a:lnTo>
                  <a:lnTo>
                    <a:pt x="4896" y="373"/>
                  </a:lnTo>
                  <a:lnTo>
                    <a:pt x="4897" y="376"/>
                  </a:lnTo>
                  <a:lnTo>
                    <a:pt x="4897" y="379"/>
                  </a:lnTo>
                  <a:lnTo>
                    <a:pt x="4898" y="381"/>
                  </a:lnTo>
                  <a:lnTo>
                    <a:pt x="4899" y="383"/>
                  </a:lnTo>
                  <a:lnTo>
                    <a:pt x="4900" y="385"/>
                  </a:lnTo>
                  <a:lnTo>
                    <a:pt x="4900" y="387"/>
                  </a:lnTo>
                  <a:lnTo>
                    <a:pt x="4901" y="389"/>
                  </a:lnTo>
                  <a:lnTo>
                    <a:pt x="4902" y="391"/>
                  </a:lnTo>
                  <a:lnTo>
                    <a:pt x="4902" y="393"/>
                  </a:lnTo>
                  <a:lnTo>
                    <a:pt x="4903" y="396"/>
                  </a:lnTo>
                  <a:lnTo>
                    <a:pt x="4904" y="398"/>
                  </a:lnTo>
                  <a:lnTo>
                    <a:pt x="4905" y="400"/>
                  </a:lnTo>
                  <a:lnTo>
                    <a:pt x="4905" y="402"/>
                  </a:lnTo>
                  <a:lnTo>
                    <a:pt x="4906" y="404"/>
                  </a:lnTo>
                  <a:lnTo>
                    <a:pt x="4907" y="406"/>
                  </a:lnTo>
                  <a:lnTo>
                    <a:pt x="4908" y="407"/>
                  </a:lnTo>
                  <a:lnTo>
                    <a:pt x="4908" y="409"/>
                  </a:lnTo>
                  <a:lnTo>
                    <a:pt x="4909" y="410"/>
                  </a:lnTo>
                  <a:lnTo>
                    <a:pt x="4910" y="410"/>
                  </a:lnTo>
                  <a:lnTo>
                    <a:pt x="4910" y="412"/>
                  </a:lnTo>
                  <a:lnTo>
                    <a:pt x="4911" y="413"/>
                  </a:lnTo>
                  <a:lnTo>
                    <a:pt x="4912" y="414"/>
                  </a:lnTo>
                  <a:lnTo>
                    <a:pt x="4913" y="415"/>
                  </a:lnTo>
                  <a:lnTo>
                    <a:pt x="4913" y="416"/>
                  </a:lnTo>
                  <a:lnTo>
                    <a:pt x="4914" y="417"/>
                  </a:lnTo>
                  <a:lnTo>
                    <a:pt x="4915" y="418"/>
                  </a:lnTo>
                  <a:lnTo>
                    <a:pt x="4915" y="418"/>
                  </a:lnTo>
                  <a:lnTo>
                    <a:pt x="4916" y="419"/>
                  </a:lnTo>
                  <a:lnTo>
                    <a:pt x="4917" y="420"/>
                  </a:lnTo>
                  <a:lnTo>
                    <a:pt x="4918" y="421"/>
                  </a:lnTo>
                  <a:lnTo>
                    <a:pt x="4918" y="422"/>
                  </a:lnTo>
                  <a:lnTo>
                    <a:pt x="4919" y="422"/>
                  </a:lnTo>
                  <a:lnTo>
                    <a:pt x="4920" y="423"/>
                  </a:lnTo>
                  <a:lnTo>
                    <a:pt x="4921" y="424"/>
                  </a:lnTo>
                  <a:lnTo>
                    <a:pt x="4921" y="424"/>
                  </a:lnTo>
                  <a:lnTo>
                    <a:pt x="4922" y="425"/>
                  </a:lnTo>
                  <a:lnTo>
                    <a:pt x="4923" y="426"/>
                  </a:lnTo>
                  <a:lnTo>
                    <a:pt x="4923" y="426"/>
                  </a:lnTo>
                  <a:lnTo>
                    <a:pt x="4924" y="426"/>
                  </a:lnTo>
                  <a:lnTo>
                    <a:pt x="4925" y="422"/>
                  </a:lnTo>
                  <a:lnTo>
                    <a:pt x="4926" y="421"/>
                  </a:lnTo>
                  <a:lnTo>
                    <a:pt x="4926" y="421"/>
                  </a:lnTo>
                  <a:lnTo>
                    <a:pt x="4927" y="423"/>
                  </a:lnTo>
                  <a:lnTo>
                    <a:pt x="4928" y="425"/>
                  </a:lnTo>
                  <a:lnTo>
                    <a:pt x="4928" y="425"/>
                  </a:lnTo>
                  <a:lnTo>
                    <a:pt x="4929" y="426"/>
                  </a:lnTo>
                  <a:lnTo>
                    <a:pt x="4930" y="427"/>
                  </a:lnTo>
                  <a:lnTo>
                    <a:pt x="4931" y="429"/>
                  </a:lnTo>
                  <a:lnTo>
                    <a:pt x="4931" y="430"/>
                  </a:lnTo>
                  <a:lnTo>
                    <a:pt x="4932" y="431"/>
                  </a:lnTo>
                  <a:lnTo>
                    <a:pt x="4933" y="431"/>
                  </a:lnTo>
                  <a:lnTo>
                    <a:pt x="4934" y="432"/>
                  </a:lnTo>
                  <a:lnTo>
                    <a:pt x="4934" y="431"/>
                  </a:lnTo>
                  <a:lnTo>
                    <a:pt x="4935" y="433"/>
                  </a:lnTo>
                  <a:lnTo>
                    <a:pt x="4936" y="434"/>
                  </a:lnTo>
                  <a:lnTo>
                    <a:pt x="4936" y="435"/>
                  </a:lnTo>
                  <a:lnTo>
                    <a:pt x="4937" y="435"/>
                  </a:lnTo>
                  <a:lnTo>
                    <a:pt x="4938" y="436"/>
                  </a:lnTo>
                  <a:lnTo>
                    <a:pt x="4939" y="436"/>
                  </a:lnTo>
                  <a:lnTo>
                    <a:pt x="4939" y="437"/>
                  </a:lnTo>
                  <a:lnTo>
                    <a:pt x="4940" y="437"/>
                  </a:lnTo>
                  <a:lnTo>
                    <a:pt x="4941" y="437"/>
                  </a:lnTo>
                  <a:lnTo>
                    <a:pt x="4941" y="437"/>
                  </a:lnTo>
                  <a:lnTo>
                    <a:pt x="4942" y="438"/>
                  </a:lnTo>
                  <a:lnTo>
                    <a:pt x="4943" y="437"/>
                  </a:lnTo>
                  <a:lnTo>
                    <a:pt x="4944" y="437"/>
                  </a:lnTo>
                  <a:lnTo>
                    <a:pt x="4944" y="437"/>
                  </a:lnTo>
                  <a:lnTo>
                    <a:pt x="4945" y="436"/>
                  </a:lnTo>
                  <a:lnTo>
                    <a:pt x="4946" y="436"/>
                  </a:lnTo>
                  <a:lnTo>
                    <a:pt x="4947" y="436"/>
                  </a:lnTo>
                  <a:lnTo>
                    <a:pt x="4947" y="437"/>
                  </a:lnTo>
                  <a:lnTo>
                    <a:pt x="4948" y="436"/>
                  </a:lnTo>
                  <a:lnTo>
                    <a:pt x="4949" y="436"/>
                  </a:lnTo>
                  <a:lnTo>
                    <a:pt x="4949" y="436"/>
                  </a:lnTo>
                  <a:lnTo>
                    <a:pt x="4950" y="436"/>
                  </a:lnTo>
                  <a:lnTo>
                    <a:pt x="4951" y="437"/>
                  </a:lnTo>
                  <a:lnTo>
                    <a:pt x="4952" y="438"/>
                  </a:lnTo>
                  <a:lnTo>
                    <a:pt x="4952" y="439"/>
                  </a:lnTo>
                  <a:lnTo>
                    <a:pt x="4953" y="441"/>
                  </a:lnTo>
                  <a:lnTo>
                    <a:pt x="4954" y="441"/>
                  </a:lnTo>
                  <a:lnTo>
                    <a:pt x="4955" y="442"/>
                  </a:lnTo>
                  <a:lnTo>
                    <a:pt x="4955" y="443"/>
                  </a:lnTo>
                  <a:lnTo>
                    <a:pt x="4956" y="443"/>
                  </a:lnTo>
                  <a:lnTo>
                    <a:pt x="4957" y="447"/>
                  </a:lnTo>
                  <a:lnTo>
                    <a:pt x="4957" y="447"/>
                  </a:lnTo>
                  <a:lnTo>
                    <a:pt x="4958" y="445"/>
                  </a:lnTo>
                  <a:lnTo>
                    <a:pt x="4959" y="442"/>
                  </a:lnTo>
                  <a:lnTo>
                    <a:pt x="4960" y="439"/>
                  </a:lnTo>
                  <a:lnTo>
                    <a:pt x="4960" y="434"/>
                  </a:lnTo>
                  <a:lnTo>
                    <a:pt x="4961" y="429"/>
                  </a:lnTo>
                  <a:lnTo>
                    <a:pt x="4962" y="424"/>
                  </a:lnTo>
                  <a:lnTo>
                    <a:pt x="4962" y="419"/>
                  </a:lnTo>
                  <a:lnTo>
                    <a:pt x="4963" y="414"/>
                  </a:lnTo>
                  <a:lnTo>
                    <a:pt x="4964" y="409"/>
                  </a:lnTo>
                  <a:lnTo>
                    <a:pt x="4965" y="405"/>
                  </a:lnTo>
                  <a:lnTo>
                    <a:pt x="4965" y="400"/>
                  </a:lnTo>
                  <a:lnTo>
                    <a:pt x="4966" y="396"/>
                  </a:lnTo>
                  <a:lnTo>
                    <a:pt x="4967" y="392"/>
                  </a:lnTo>
                  <a:lnTo>
                    <a:pt x="4968" y="387"/>
                  </a:lnTo>
                  <a:lnTo>
                    <a:pt x="4968" y="382"/>
                  </a:lnTo>
                  <a:lnTo>
                    <a:pt x="4969" y="378"/>
                  </a:lnTo>
                  <a:lnTo>
                    <a:pt x="4970" y="374"/>
                  </a:lnTo>
                  <a:lnTo>
                    <a:pt x="4970" y="370"/>
                  </a:lnTo>
                  <a:lnTo>
                    <a:pt x="4971" y="367"/>
                  </a:lnTo>
                  <a:lnTo>
                    <a:pt x="4972" y="364"/>
                  </a:lnTo>
                  <a:lnTo>
                    <a:pt x="4973" y="361"/>
                  </a:lnTo>
                  <a:lnTo>
                    <a:pt x="4973" y="358"/>
                  </a:lnTo>
                  <a:lnTo>
                    <a:pt x="4974" y="356"/>
                  </a:lnTo>
                  <a:lnTo>
                    <a:pt x="4975" y="350"/>
                  </a:lnTo>
                  <a:lnTo>
                    <a:pt x="4975" y="346"/>
                  </a:lnTo>
                  <a:lnTo>
                    <a:pt x="4976" y="344"/>
                  </a:lnTo>
                  <a:lnTo>
                    <a:pt x="4977" y="343"/>
                  </a:lnTo>
                  <a:lnTo>
                    <a:pt x="4978" y="344"/>
                  </a:lnTo>
                  <a:lnTo>
                    <a:pt x="4978" y="345"/>
                  </a:lnTo>
                  <a:lnTo>
                    <a:pt x="4979" y="347"/>
                  </a:lnTo>
                  <a:lnTo>
                    <a:pt x="4980" y="347"/>
                  </a:lnTo>
                  <a:lnTo>
                    <a:pt x="4981" y="350"/>
                  </a:lnTo>
                  <a:lnTo>
                    <a:pt x="4981" y="353"/>
                  </a:lnTo>
                  <a:lnTo>
                    <a:pt x="4982" y="356"/>
                  </a:lnTo>
                  <a:lnTo>
                    <a:pt x="4983" y="357"/>
                  </a:lnTo>
                  <a:lnTo>
                    <a:pt x="4983" y="360"/>
                  </a:lnTo>
                  <a:lnTo>
                    <a:pt x="4984" y="364"/>
                  </a:lnTo>
                  <a:lnTo>
                    <a:pt x="4985" y="368"/>
                  </a:lnTo>
                  <a:lnTo>
                    <a:pt x="4986" y="372"/>
                  </a:lnTo>
                  <a:lnTo>
                    <a:pt x="4986" y="375"/>
                  </a:lnTo>
                  <a:lnTo>
                    <a:pt x="4987" y="378"/>
                  </a:lnTo>
                  <a:lnTo>
                    <a:pt x="4988" y="381"/>
                  </a:lnTo>
                  <a:lnTo>
                    <a:pt x="4988" y="384"/>
                  </a:lnTo>
                  <a:lnTo>
                    <a:pt x="4989" y="386"/>
                  </a:lnTo>
                  <a:lnTo>
                    <a:pt x="4990" y="388"/>
                  </a:lnTo>
                  <a:lnTo>
                    <a:pt x="4991" y="391"/>
                  </a:lnTo>
                  <a:lnTo>
                    <a:pt x="4991" y="394"/>
                  </a:lnTo>
                  <a:lnTo>
                    <a:pt x="4992" y="396"/>
                  </a:lnTo>
                  <a:lnTo>
                    <a:pt x="4993" y="399"/>
                  </a:lnTo>
                  <a:lnTo>
                    <a:pt x="4994" y="400"/>
                  </a:lnTo>
                  <a:lnTo>
                    <a:pt x="4994" y="402"/>
                  </a:lnTo>
                  <a:lnTo>
                    <a:pt x="4995" y="403"/>
                  </a:lnTo>
                  <a:lnTo>
                    <a:pt x="4996" y="404"/>
                  </a:lnTo>
                  <a:lnTo>
                    <a:pt x="4996" y="405"/>
                  </a:lnTo>
                  <a:lnTo>
                    <a:pt x="4997" y="406"/>
                  </a:lnTo>
                  <a:lnTo>
                    <a:pt x="4998" y="407"/>
                  </a:lnTo>
                  <a:lnTo>
                    <a:pt x="4999" y="407"/>
                  </a:lnTo>
                  <a:lnTo>
                    <a:pt x="4999" y="408"/>
                  </a:lnTo>
                  <a:lnTo>
                    <a:pt x="5000" y="410"/>
                  </a:lnTo>
                  <a:lnTo>
                    <a:pt x="5001" y="412"/>
                  </a:lnTo>
                  <a:lnTo>
                    <a:pt x="5002" y="413"/>
                  </a:lnTo>
                  <a:lnTo>
                    <a:pt x="5002" y="414"/>
                  </a:lnTo>
                  <a:lnTo>
                    <a:pt x="5003" y="414"/>
                  </a:lnTo>
                  <a:lnTo>
                    <a:pt x="5004" y="414"/>
                  </a:lnTo>
                  <a:lnTo>
                    <a:pt x="5004" y="415"/>
                  </a:lnTo>
                  <a:lnTo>
                    <a:pt x="5005" y="416"/>
                  </a:lnTo>
                  <a:lnTo>
                    <a:pt x="5006" y="417"/>
                  </a:lnTo>
                  <a:lnTo>
                    <a:pt x="5007" y="419"/>
                  </a:lnTo>
                  <a:lnTo>
                    <a:pt x="5007" y="419"/>
                  </a:lnTo>
                  <a:lnTo>
                    <a:pt x="5008" y="420"/>
                  </a:lnTo>
                  <a:lnTo>
                    <a:pt x="5009" y="420"/>
                  </a:lnTo>
                  <a:lnTo>
                    <a:pt x="5009" y="420"/>
                  </a:lnTo>
                  <a:lnTo>
                    <a:pt x="5010" y="421"/>
                  </a:lnTo>
                  <a:lnTo>
                    <a:pt x="5011" y="422"/>
                  </a:lnTo>
                  <a:lnTo>
                    <a:pt x="5012" y="423"/>
                  </a:lnTo>
                  <a:lnTo>
                    <a:pt x="5012" y="424"/>
                  </a:lnTo>
                  <a:lnTo>
                    <a:pt x="5013" y="424"/>
                  </a:lnTo>
                  <a:lnTo>
                    <a:pt x="5014" y="425"/>
                  </a:lnTo>
                  <a:lnTo>
                    <a:pt x="5015" y="427"/>
                  </a:lnTo>
                  <a:lnTo>
                    <a:pt x="5015" y="427"/>
                  </a:lnTo>
                  <a:lnTo>
                    <a:pt x="5016" y="427"/>
                  </a:lnTo>
                  <a:lnTo>
                    <a:pt x="5017" y="427"/>
                  </a:lnTo>
                  <a:lnTo>
                    <a:pt x="5017" y="427"/>
                  </a:lnTo>
                  <a:lnTo>
                    <a:pt x="5018" y="428"/>
                  </a:lnTo>
                  <a:lnTo>
                    <a:pt x="5019" y="428"/>
                  </a:lnTo>
                  <a:lnTo>
                    <a:pt x="5020" y="427"/>
                  </a:lnTo>
                  <a:lnTo>
                    <a:pt x="5020" y="428"/>
                  </a:lnTo>
                  <a:lnTo>
                    <a:pt x="5021" y="429"/>
                  </a:lnTo>
                  <a:lnTo>
                    <a:pt x="5022" y="430"/>
                  </a:lnTo>
                  <a:lnTo>
                    <a:pt x="5022" y="430"/>
                  </a:lnTo>
                  <a:lnTo>
                    <a:pt x="5023" y="430"/>
                  </a:lnTo>
                  <a:lnTo>
                    <a:pt x="5024" y="430"/>
                  </a:lnTo>
                  <a:lnTo>
                    <a:pt x="5025" y="431"/>
                  </a:lnTo>
                  <a:lnTo>
                    <a:pt x="5025" y="431"/>
                  </a:lnTo>
                  <a:lnTo>
                    <a:pt x="5026" y="432"/>
                  </a:lnTo>
                  <a:lnTo>
                    <a:pt x="5027" y="432"/>
                  </a:lnTo>
                  <a:lnTo>
                    <a:pt x="5028" y="433"/>
                  </a:lnTo>
                  <a:lnTo>
                    <a:pt x="5028" y="434"/>
                  </a:lnTo>
                  <a:lnTo>
                    <a:pt x="5029" y="434"/>
                  </a:lnTo>
                  <a:lnTo>
                    <a:pt x="5030" y="435"/>
                  </a:lnTo>
                  <a:lnTo>
                    <a:pt x="5030" y="436"/>
                  </a:lnTo>
                  <a:lnTo>
                    <a:pt x="5031" y="436"/>
                  </a:lnTo>
                  <a:lnTo>
                    <a:pt x="5032" y="436"/>
                  </a:lnTo>
                  <a:lnTo>
                    <a:pt x="5033" y="437"/>
                  </a:lnTo>
                  <a:lnTo>
                    <a:pt x="5033" y="443"/>
                  </a:lnTo>
                  <a:lnTo>
                    <a:pt x="5034" y="445"/>
                  </a:lnTo>
                  <a:lnTo>
                    <a:pt x="5035" y="446"/>
                  </a:lnTo>
                  <a:lnTo>
                    <a:pt x="5035" y="445"/>
                  </a:lnTo>
                  <a:lnTo>
                    <a:pt x="5036" y="442"/>
                  </a:lnTo>
                  <a:lnTo>
                    <a:pt x="5037" y="441"/>
                  </a:lnTo>
                  <a:lnTo>
                    <a:pt x="5038" y="440"/>
                  </a:lnTo>
                  <a:lnTo>
                    <a:pt x="5038" y="441"/>
                  </a:lnTo>
                  <a:lnTo>
                    <a:pt x="5039" y="441"/>
                  </a:lnTo>
                  <a:lnTo>
                    <a:pt x="5040" y="441"/>
                  </a:lnTo>
                  <a:lnTo>
                    <a:pt x="5041" y="441"/>
                  </a:lnTo>
                  <a:lnTo>
                    <a:pt x="5041" y="441"/>
                  </a:lnTo>
                  <a:lnTo>
                    <a:pt x="5042" y="440"/>
                  </a:lnTo>
                  <a:lnTo>
                    <a:pt x="5043" y="440"/>
                  </a:lnTo>
                  <a:lnTo>
                    <a:pt x="5043" y="441"/>
                  </a:lnTo>
                  <a:lnTo>
                    <a:pt x="5044" y="442"/>
                  </a:lnTo>
                  <a:lnTo>
                    <a:pt x="5045" y="442"/>
                  </a:lnTo>
                  <a:lnTo>
                    <a:pt x="5046" y="442"/>
                  </a:lnTo>
                  <a:lnTo>
                    <a:pt x="5046" y="440"/>
                  </a:lnTo>
                  <a:lnTo>
                    <a:pt x="5047" y="438"/>
                  </a:lnTo>
                  <a:lnTo>
                    <a:pt x="5048" y="438"/>
                  </a:lnTo>
                  <a:lnTo>
                    <a:pt x="5049" y="439"/>
                  </a:lnTo>
                  <a:lnTo>
                    <a:pt x="5049" y="437"/>
                  </a:lnTo>
                  <a:lnTo>
                    <a:pt x="5050" y="437"/>
                  </a:lnTo>
                  <a:lnTo>
                    <a:pt x="5051" y="437"/>
                  </a:lnTo>
                  <a:lnTo>
                    <a:pt x="5051" y="437"/>
                  </a:lnTo>
                  <a:lnTo>
                    <a:pt x="5052" y="438"/>
                  </a:lnTo>
                  <a:lnTo>
                    <a:pt x="5053" y="438"/>
                  </a:lnTo>
                  <a:lnTo>
                    <a:pt x="5054" y="438"/>
                  </a:lnTo>
                  <a:lnTo>
                    <a:pt x="5054" y="436"/>
                  </a:lnTo>
                  <a:lnTo>
                    <a:pt x="5055" y="432"/>
                  </a:lnTo>
                  <a:lnTo>
                    <a:pt x="5056" y="429"/>
                  </a:lnTo>
                  <a:lnTo>
                    <a:pt x="5056" y="425"/>
                  </a:lnTo>
                  <a:lnTo>
                    <a:pt x="5057" y="421"/>
                  </a:lnTo>
                  <a:lnTo>
                    <a:pt x="5058" y="417"/>
                  </a:lnTo>
                  <a:lnTo>
                    <a:pt x="5059" y="411"/>
                  </a:lnTo>
                  <a:lnTo>
                    <a:pt x="5059" y="406"/>
                  </a:lnTo>
                  <a:lnTo>
                    <a:pt x="5060" y="401"/>
                  </a:lnTo>
                  <a:lnTo>
                    <a:pt x="5061" y="397"/>
                  </a:lnTo>
                  <a:lnTo>
                    <a:pt x="5062" y="393"/>
                  </a:lnTo>
                  <a:lnTo>
                    <a:pt x="5062" y="389"/>
                  </a:lnTo>
                  <a:lnTo>
                    <a:pt x="5063" y="386"/>
                  </a:lnTo>
                  <a:lnTo>
                    <a:pt x="5064" y="382"/>
                  </a:lnTo>
                  <a:lnTo>
                    <a:pt x="5064" y="379"/>
                  </a:lnTo>
                  <a:lnTo>
                    <a:pt x="5065" y="375"/>
                  </a:lnTo>
                  <a:lnTo>
                    <a:pt x="5066" y="372"/>
                  </a:lnTo>
                  <a:lnTo>
                    <a:pt x="5067" y="369"/>
                  </a:lnTo>
                  <a:lnTo>
                    <a:pt x="5067" y="366"/>
                  </a:lnTo>
                  <a:lnTo>
                    <a:pt x="5068" y="363"/>
                  </a:lnTo>
                  <a:lnTo>
                    <a:pt x="5069" y="361"/>
                  </a:lnTo>
                  <a:lnTo>
                    <a:pt x="5069" y="358"/>
                  </a:lnTo>
                  <a:lnTo>
                    <a:pt x="5070" y="361"/>
                  </a:lnTo>
                  <a:lnTo>
                    <a:pt x="5071" y="360"/>
                  </a:lnTo>
                  <a:lnTo>
                    <a:pt x="5072" y="353"/>
                  </a:lnTo>
                  <a:lnTo>
                    <a:pt x="5072" y="350"/>
                  </a:lnTo>
                  <a:lnTo>
                    <a:pt x="5073" y="349"/>
                  </a:lnTo>
                  <a:lnTo>
                    <a:pt x="5074" y="350"/>
                  </a:lnTo>
                  <a:lnTo>
                    <a:pt x="5075" y="351"/>
                  </a:lnTo>
                  <a:lnTo>
                    <a:pt x="5075" y="352"/>
                  </a:lnTo>
                  <a:lnTo>
                    <a:pt x="5076" y="354"/>
                  </a:lnTo>
                  <a:lnTo>
                    <a:pt x="5077" y="356"/>
                  </a:lnTo>
                  <a:lnTo>
                    <a:pt x="5077" y="358"/>
                  </a:lnTo>
                  <a:lnTo>
                    <a:pt x="5078" y="361"/>
                  </a:lnTo>
                  <a:lnTo>
                    <a:pt x="5079" y="364"/>
                  </a:lnTo>
                  <a:lnTo>
                    <a:pt x="5080" y="367"/>
                  </a:lnTo>
                  <a:lnTo>
                    <a:pt x="5080" y="371"/>
                  </a:lnTo>
                  <a:lnTo>
                    <a:pt x="5081" y="375"/>
                  </a:lnTo>
                  <a:lnTo>
                    <a:pt x="5082" y="378"/>
                  </a:lnTo>
                  <a:lnTo>
                    <a:pt x="5082" y="379"/>
                  </a:lnTo>
                  <a:lnTo>
                    <a:pt x="5083" y="381"/>
                  </a:lnTo>
                  <a:lnTo>
                    <a:pt x="5084" y="384"/>
                  </a:lnTo>
                  <a:lnTo>
                    <a:pt x="5085" y="387"/>
                  </a:lnTo>
                  <a:lnTo>
                    <a:pt x="5085" y="387"/>
                  </a:lnTo>
                  <a:lnTo>
                    <a:pt x="5086" y="389"/>
                  </a:lnTo>
                  <a:lnTo>
                    <a:pt x="5087" y="392"/>
                  </a:lnTo>
                  <a:lnTo>
                    <a:pt x="5088" y="395"/>
                  </a:lnTo>
                  <a:lnTo>
                    <a:pt x="5088" y="396"/>
                  </a:lnTo>
                  <a:lnTo>
                    <a:pt x="5089" y="399"/>
                  </a:lnTo>
                  <a:lnTo>
                    <a:pt x="5090" y="401"/>
                  </a:lnTo>
                  <a:lnTo>
                    <a:pt x="5090" y="403"/>
                  </a:lnTo>
                  <a:lnTo>
                    <a:pt x="5091" y="410"/>
                  </a:lnTo>
                  <a:lnTo>
                    <a:pt x="5092" y="413"/>
                  </a:lnTo>
                  <a:lnTo>
                    <a:pt x="5093" y="414"/>
                  </a:lnTo>
                  <a:lnTo>
                    <a:pt x="5093" y="415"/>
                  </a:lnTo>
                  <a:lnTo>
                    <a:pt x="5094" y="416"/>
                  </a:lnTo>
                  <a:lnTo>
                    <a:pt x="5095" y="416"/>
                  </a:lnTo>
                  <a:lnTo>
                    <a:pt x="5096" y="416"/>
                  </a:lnTo>
                  <a:lnTo>
                    <a:pt x="5096" y="417"/>
                  </a:lnTo>
                  <a:lnTo>
                    <a:pt x="5097" y="418"/>
                  </a:lnTo>
                  <a:lnTo>
                    <a:pt x="5098" y="419"/>
                  </a:lnTo>
                  <a:lnTo>
                    <a:pt x="5098" y="420"/>
                  </a:lnTo>
                  <a:lnTo>
                    <a:pt x="5099" y="416"/>
                  </a:lnTo>
                  <a:lnTo>
                    <a:pt x="5100" y="415"/>
                  </a:lnTo>
                  <a:lnTo>
                    <a:pt x="5101" y="416"/>
                  </a:lnTo>
                  <a:lnTo>
                    <a:pt x="5101" y="417"/>
                  </a:lnTo>
                  <a:lnTo>
                    <a:pt x="5102" y="418"/>
                  </a:lnTo>
                  <a:lnTo>
                    <a:pt x="5103" y="419"/>
                  </a:lnTo>
                  <a:lnTo>
                    <a:pt x="5103" y="421"/>
                  </a:lnTo>
                  <a:lnTo>
                    <a:pt x="5104" y="422"/>
                  </a:lnTo>
                  <a:lnTo>
                    <a:pt x="5105" y="423"/>
                  </a:lnTo>
                  <a:lnTo>
                    <a:pt x="5106" y="424"/>
                  </a:lnTo>
                  <a:lnTo>
                    <a:pt x="5106" y="425"/>
                  </a:lnTo>
                  <a:lnTo>
                    <a:pt x="5107" y="426"/>
                  </a:lnTo>
                  <a:lnTo>
                    <a:pt x="5108" y="427"/>
                  </a:lnTo>
                  <a:lnTo>
                    <a:pt x="5109" y="427"/>
                  </a:lnTo>
                  <a:lnTo>
                    <a:pt x="5109" y="428"/>
                  </a:lnTo>
                  <a:lnTo>
                    <a:pt x="5110" y="429"/>
                  </a:lnTo>
                  <a:lnTo>
                    <a:pt x="5111" y="429"/>
                  </a:lnTo>
                  <a:lnTo>
                    <a:pt x="5111" y="429"/>
                  </a:lnTo>
                  <a:lnTo>
                    <a:pt x="5112" y="428"/>
                  </a:lnTo>
                  <a:lnTo>
                    <a:pt x="5113" y="428"/>
                  </a:lnTo>
                  <a:lnTo>
                    <a:pt x="5114" y="428"/>
                  </a:lnTo>
                  <a:lnTo>
                    <a:pt x="5114" y="425"/>
                  </a:lnTo>
                  <a:lnTo>
                    <a:pt x="5115" y="424"/>
                  </a:lnTo>
                  <a:lnTo>
                    <a:pt x="5116" y="425"/>
                  </a:lnTo>
                  <a:lnTo>
                    <a:pt x="5116" y="426"/>
                  </a:lnTo>
                  <a:lnTo>
                    <a:pt x="5117" y="428"/>
                  </a:lnTo>
                  <a:lnTo>
                    <a:pt x="5118" y="430"/>
                  </a:lnTo>
                  <a:lnTo>
                    <a:pt x="5119" y="431"/>
                  </a:lnTo>
                  <a:lnTo>
                    <a:pt x="5119" y="432"/>
                  </a:lnTo>
                  <a:lnTo>
                    <a:pt x="5120" y="433"/>
                  </a:lnTo>
                  <a:lnTo>
                    <a:pt x="5121" y="434"/>
                  </a:lnTo>
                  <a:lnTo>
                    <a:pt x="5122" y="434"/>
                  </a:lnTo>
                  <a:lnTo>
                    <a:pt x="5122" y="435"/>
                  </a:lnTo>
                  <a:lnTo>
                    <a:pt x="5123" y="435"/>
                  </a:lnTo>
                  <a:lnTo>
                    <a:pt x="5124" y="435"/>
                  </a:lnTo>
                  <a:lnTo>
                    <a:pt x="5124" y="435"/>
                  </a:lnTo>
                  <a:lnTo>
                    <a:pt x="5125" y="436"/>
                  </a:lnTo>
                  <a:lnTo>
                    <a:pt x="5126" y="436"/>
                  </a:lnTo>
                  <a:lnTo>
                    <a:pt x="5127" y="437"/>
                  </a:lnTo>
                  <a:lnTo>
                    <a:pt x="5127" y="437"/>
                  </a:lnTo>
                  <a:lnTo>
                    <a:pt x="5128" y="438"/>
                  </a:lnTo>
                  <a:lnTo>
                    <a:pt x="5129" y="438"/>
                  </a:lnTo>
                  <a:lnTo>
                    <a:pt x="5129" y="438"/>
                  </a:lnTo>
                  <a:lnTo>
                    <a:pt x="5130" y="439"/>
                  </a:lnTo>
                  <a:lnTo>
                    <a:pt x="5131" y="439"/>
                  </a:lnTo>
                  <a:lnTo>
                    <a:pt x="5132" y="439"/>
                  </a:lnTo>
                  <a:lnTo>
                    <a:pt x="5132" y="439"/>
                  </a:lnTo>
                  <a:lnTo>
                    <a:pt x="5133" y="440"/>
                  </a:lnTo>
                  <a:lnTo>
                    <a:pt x="5134" y="441"/>
                  </a:lnTo>
                  <a:lnTo>
                    <a:pt x="5135" y="441"/>
                  </a:lnTo>
                  <a:lnTo>
                    <a:pt x="5135" y="442"/>
                  </a:lnTo>
                  <a:lnTo>
                    <a:pt x="5136" y="442"/>
                  </a:lnTo>
                  <a:lnTo>
                    <a:pt x="5137" y="443"/>
                  </a:lnTo>
                  <a:lnTo>
                    <a:pt x="5137" y="442"/>
                  </a:lnTo>
                  <a:lnTo>
                    <a:pt x="5138" y="443"/>
                  </a:lnTo>
                  <a:lnTo>
                    <a:pt x="5139" y="442"/>
                  </a:lnTo>
                  <a:lnTo>
                    <a:pt x="5140" y="442"/>
                  </a:lnTo>
                  <a:lnTo>
                    <a:pt x="5140" y="440"/>
                  </a:lnTo>
                  <a:lnTo>
                    <a:pt x="5141" y="439"/>
                  </a:lnTo>
                  <a:lnTo>
                    <a:pt x="5142" y="439"/>
                  </a:lnTo>
                  <a:lnTo>
                    <a:pt x="5143" y="439"/>
                  </a:lnTo>
                  <a:lnTo>
                    <a:pt x="5143" y="439"/>
                  </a:lnTo>
                  <a:lnTo>
                    <a:pt x="5144" y="439"/>
                  </a:lnTo>
                  <a:lnTo>
                    <a:pt x="5145" y="440"/>
                  </a:lnTo>
                  <a:lnTo>
                    <a:pt x="5145" y="440"/>
                  </a:lnTo>
                  <a:lnTo>
                    <a:pt x="5146" y="441"/>
                  </a:lnTo>
                  <a:lnTo>
                    <a:pt x="5147" y="442"/>
                  </a:lnTo>
                  <a:lnTo>
                    <a:pt x="5148" y="442"/>
                  </a:lnTo>
                  <a:lnTo>
                    <a:pt x="5148" y="443"/>
                  </a:lnTo>
                  <a:lnTo>
                    <a:pt x="5149" y="442"/>
                  </a:lnTo>
                  <a:lnTo>
                    <a:pt x="5150" y="447"/>
                  </a:lnTo>
                  <a:lnTo>
                    <a:pt x="5150" y="449"/>
                  </a:lnTo>
                  <a:lnTo>
                    <a:pt x="5151" y="449"/>
                  </a:lnTo>
                  <a:lnTo>
                    <a:pt x="5152" y="449"/>
                  </a:lnTo>
                  <a:lnTo>
                    <a:pt x="5153" y="448"/>
                  </a:lnTo>
                  <a:lnTo>
                    <a:pt x="5153" y="448"/>
                  </a:lnTo>
                  <a:lnTo>
                    <a:pt x="5154" y="447"/>
                  </a:lnTo>
                  <a:lnTo>
                    <a:pt x="5155" y="446"/>
                  </a:lnTo>
                  <a:lnTo>
                    <a:pt x="5156" y="445"/>
                  </a:lnTo>
                  <a:lnTo>
                    <a:pt x="5156" y="445"/>
                  </a:lnTo>
                  <a:lnTo>
                    <a:pt x="5157" y="445"/>
                  </a:lnTo>
                  <a:lnTo>
                    <a:pt x="5158" y="445"/>
                  </a:lnTo>
                  <a:lnTo>
                    <a:pt x="5158" y="444"/>
                  </a:lnTo>
                  <a:lnTo>
                    <a:pt x="5159" y="442"/>
                  </a:lnTo>
                  <a:lnTo>
                    <a:pt x="5160" y="440"/>
                  </a:lnTo>
                  <a:lnTo>
                    <a:pt x="5161" y="437"/>
                  </a:lnTo>
                  <a:lnTo>
                    <a:pt x="5161" y="434"/>
                  </a:lnTo>
                  <a:lnTo>
                    <a:pt x="5162" y="423"/>
                  </a:lnTo>
                  <a:lnTo>
                    <a:pt x="5163" y="416"/>
                  </a:lnTo>
                  <a:lnTo>
                    <a:pt x="5163" y="412"/>
                  </a:lnTo>
                  <a:lnTo>
                    <a:pt x="5164" y="409"/>
                  </a:lnTo>
                  <a:lnTo>
                    <a:pt x="5165" y="406"/>
                  </a:lnTo>
                  <a:lnTo>
                    <a:pt x="5166" y="402"/>
                  </a:lnTo>
                  <a:lnTo>
                    <a:pt x="5166" y="398"/>
                  </a:lnTo>
                  <a:lnTo>
                    <a:pt x="5167" y="395"/>
                  </a:lnTo>
                  <a:lnTo>
                    <a:pt x="5168" y="391"/>
                  </a:lnTo>
                  <a:lnTo>
                    <a:pt x="5169" y="388"/>
                  </a:lnTo>
                  <a:lnTo>
                    <a:pt x="5169" y="384"/>
                  </a:lnTo>
                  <a:lnTo>
                    <a:pt x="5170" y="380"/>
                  </a:lnTo>
                  <a:lnTo>
                    <a:pt x="5171" y="376"/>
                  </a:lnTo>
                  <a:lnTo>
                    <a:pt x="5171" y="373"/>
                  </a:lnTo>
                  <a:lnTo>
                    <a:pt x="5172" y="366"/>
                  </a:lnTo>
                  <a:lnTo>
                    <a:pt x="5173" y="362"/>
                  </a:lnTo>
                  <a:lnTo>
                    <a:pt x="5174" y="359"/>
                  </a:lnTo>
                  <a:lnTo>
                    <a:pt x="5174" y="358"/>
                  </a:lnTo>
                  <a:lnTo>
                    <a:pt x="5175" y="355"/>
                  </a:lnTo>
                  <a:lnTo>
                    <a:pt x="5176" y="353"/>
                  </a:lnTo>
                  <a:lnTo>
                    <a:pt x="5176" y="351"/>
                  </a:lnTo>
                  <a:lnTo>
                    <a:pt x="5177" y="347"/>
                  </a:lnTo>
                  <a:lnTo>
                    <a:pt x="5178" y="344"/>
                  </a:lnTo>
                  <a:lnTo>
                    <a:pt x="5179" y="344"/>
                  </a:lnTo>
                  <a:lnTo>
                    <a:pt x="5179" y="344"/>
                  </a:lnTo>
                  <a:lnTo>
                    <a:pt x="5180" y="345"/>
                  </a:lnTo>
                  <a:lnTo>
                    <a:pt x="5181" y="347"/>
                  </a:lnTo>
                  <a:lnTo>
                    <a:pt x="5182" y="350"/>
                  </a:lnTo>
                  <a:lnTo>
                    <a:pt x="5182" y="353"/>
                  </a:lnTo>
                  <a:lnTo>
                    <a:pt x="5183" y="356"/>
                  </a:lnTo>
                  <a:lnTo>
                    <a:pt x="5184" y="359"/>
                  </a:lnTo>
                  <a:lnTo>
                    <a:pt x="5184" y="363"/>
                  </a:lnTo>
                  <a:lnTo>
                    <a:pt x="5185" y="367"/>
                  </a:lnTo>
                  <a:lnTo>
                    <a:pt x="5186" y="370"/>
                  </a:lnTo>
                  <a:lnTo>
                    <a:pt x="5187" y="374"/>
                  </a:lnTo>
                  <a:lnTo>
                    <a:pt x="5187" y="377"/>
                  </a:lnTo>
                  <a:lnTo>
                    <a:pt x="5188" y="380"/>
                  </a:lnTo>
                  <a:lnTo>
                    <a:pt x="5189" y="383"/>
                  </a:lnTo>
                  <a:lnTo>
                    <a:pt x="5189" y="385"/>
                  </a:lnTo>
                  <a:lnTo>
                    <a:pt x="5190" y="387"/>
                  </a:lnTo>
                  <a:lnTo>
                    <a:pt x="5191" y="389"/>
                  </a:lnTo>
                  <a:lnTo>
                    <a:pt x="5192" y="391"/>
                  </a:lnTo>
                  <a:lnTo>
                    <a:pt x="5192" y="393"/>
                  </a:lnTo>
                  <a:lnTo>
                    <a:pt x="5193" y="395"/>
                  </a:lnTo>
                  <a:lnTo>
                    <a:pt x="5194" y="398"/>
                  </a:lnTo>
                  <a:lnTo>
                    <a:pt x="5195" y="400"/>
                  </a:lnTo>
                  <a:lnTo>
                    <a:pt x="5195" y="402"/>
                  </a:lnTo>
                  <a:lnTo>
                    <a:pt x="5196" y="403"/>
                  </a:lnTo>
                  <a:lnTo>
                    <a:pt x="5197" y="404"/>
                  </a:lnTo>
                  <a:lnTo>
                    <a:pt x="5197" y="406"/>
                  </a:lnTo>
                  <a:lnTo>
                    <a:pt x="5198" y="405"/>
                  </a:lnTo>
                  <a:lnTo>
                    <a:pt x="5199" y="406"/>
                  </a:lnTo>
                  <a:lnTo>
                    <a:pt x="5200" y="407"/>
                  </a:lnTo>
                  <a:lnTo>
                    <a:pt x="5200" y="409"/>
                  </a:lnTo>
                  <a:lnTo>
                    <a:pt x="5201" y="410"/>
                  </a:lnTo>
                  <a:lnTo>
                    <a:pt x="5202" y="410"/>
                  </a:lnTo>
                  <a:lnTo>
                    <a:pt x="5203" y="411"/>
                  </a:lnTo>
                  <a:lnTo>
                    <a:pt x="5203" y="412"/>
                  </a:lnTo>
                  <a:lnTo>
                    <a:pt x="5204" y="413"/>
                  </a:lnTo>
                  <a:lnTo>
                    <a:pt x="5205" y="415"/>
                  </a:lnTo>
                  <a:lnTo>
                    <a:pt x="5205" y="414"/>
                  </a:lnTo>
                  <a:lnTo>
                    <a:pt x="5206" y="415"/>
                  </a:lnTo>
                  <a:lnTo>
                    <a:pt x="5207" y="417"/>
                  </a:lnTo>
                  <a:lnTo>
                    <a:pt x="5208" y="417"/>
                  </a:lnTo>
                  <a:lnTo>
                    <a:pt x="5208" y="419"/>
                  </a:lnTo>
                  <a:lnTo>
                    <a:pt x="5209" y="420"/>
                  </a:lnTo>
                  <a:lnTo>
                    <a:pt x="5210" y="421"/>
                  </a:lnTo>
                  <a:lnTo>
                    <a:pt x="5210" y="421"/>
                  </a:lnTo>
                  <a:lnTo>
                    <a:pt x="5211" y="421"/>
                  </a:lnTo>
                  <a:lnTo>
                    <a:pt x="5212" y="422"/>
                  </a:lnTo>
                  <a:lnTo>
                    <a:pt x="5213" y="423"/>
                  </a:lnTo>
                  <a:lnTo>
                    <a:pt x="5213" y="429"/>
                  </a:lnTo>
                  <a:lnTo>
                    <a:pt x="5214" y="431"/>
                  </a:lnTo>
                  <a:lnTo>
                    <a:pt x="5215" y="433"/>
                  </a:lnTo>
                  <a:lnTo>
                    <a:pt x="5216" y="432"/>
                  </a:lnTo>
                  <a:lnTo>
                    <a:pt x="5216" y="432"/>
                  </a:lnTo>
                  <a:lnTo>
                    <a:pt x="5217" y="431"/>
                  </a:lnTo>
                  <a:lnTo>
                    <a:pt x="5218" y="431"/>
                  </a:lnTo>
                  <a:lnTo>
                    <a:pt x="5218" y="430"/>
                  </a:lnTo>
                  <a:lnTo>
                    <a:pt x="5219" y="430"/>
                  </a:lnTo>
                  <a:lnTo>
                    <a:pt x="5220" y="431"/>
                  </a:lnTo>
                  <a:lnTo>
                    <a:pt x="5221" y="432"/>
                  </a:lnTo>
                  <a:lnTo>
                    <a:pt x="5221" y="433"/>
                  </a:lnTo>
                  <a:lnTo>
                    <a:pt x="5222" y="433"/>
                  </a:lnTo>
                  <a:lnTo>
                    <a:pt x="5223" y="433"/>
                  </a:lnTo>
                  <a:lnTo>
                    <a:pt x="5223" y="433"/>
                  </a:lnTo>
                  <a:lnTo>
                    <a:pt x="5224" y="433"/>
                  </a:lnTo>
                  <a:lnTo>
                    <a:pt x="5225" y="439"/>
                  </a:lnTo>
                  <a:lnTo>
                    <a:pt x="5226" y="441"/>
                  </a:lnTo>
                  <a:lnTo>
                    <a:pt x="5226" y="442"/>
                  </a:lnTo>
                  <a:lnTo>
                    <a:pt x="5227" y="441"/>
                  </a:lnTo>
                  <a:lnTo>
                    <a:pt x="5228" y="440"/>
                  </a:lnTo>
                  <a:lnTo>
                    <a:pt x="5229" y="440"/>
                  </a:lnTo>
                  <a:lnTo>
                    <a:pt x="5229" y="440"/>
                  </a:lnTo>
                  <a:lnTo>
                    <a:pt x="5230" y="440"/>
                  </a:lnTo>
                  <a:lnTo>
                    <a:pt x="5231" y="440"/>
                  </a:lnTo>
                  <a:lnTo>
                    <a:pt x="5231" y="440"/>
                  </a:lnTo>
                  <a:lnTo>
                    <a:pt x="5232" y="439"/>
                  </a:lnTo>
                  <a:lnTo>
                    <a:pt x="5233" y="438"/>
                  </a:lnTo>
                  <a:lnTo>
                    <a:pt x="5234" y="437"/>
                  </a:lnTo>
                  <a:lnTo>
                    <a:pt x="5234" y="437"/>
                  </a:lnTo>
                  <a:lnTo>
                    <a:pt x="5235" y="437"/>
                  </a:lnTo>
                  <a:lnTo>
                    <a:pt x="5236" y="437"/>
                  </a:lnTo>
                  <a:lnTo>
                    <a:pt x="5236" y="437"/>
                  </a:lnTo>
                  <a:lnTo>
                    <a:pt x="5237" y="437"/>
                  </a:lnTo>
                  <a:lnTo>
                    <a:pt x="5238" y="438"/>
                  </a:lnTo>
                  <a:lnTo>
                    <a:pt x="5239" y="437"/>
                  </a:lnTo>
                  <a:lnTo>
                    <a:pt x="5239" y="436"/>
                  </a:lnTo>
                  <a:lnTo>
                    <a:pt x="5240" y="436"/>
                  </a:lnTo>
                  <a:lnTo>
                    <a:pt x="5241" y="436"/>
                  </a:lnTo>
                  <a:lnTo>
                    <a:pt x="5242" y="437"/>
                  </a:lnTo>
                  <a:lnTo>
                    <a:pt x="5242" y="437"/>
                  </a:lnTo>
                  <a:lnTo>
                    <a:pt x="5243" y="438"/>
                  </a:lnTo>
                  <a:lnTo>
                    <a:pt x="5244" y="438"/>
                  </a:lnTo>
                  <a:lnTo>
                    <a:pt x="5244" y="439"/>
                  </a:lnTo>
                  <a:lnTo>
                    <a:pt x="5245" y="440"/>
                  </a:lnTo>
                  <a:lnTo>
                    <a:pt x="5246" y="441"/>
                  </a:lnTo>
                  <a:lnTo>
                    <a:pt x="5247" y="441"/>
                  </a:lnTo>
                  <a:lnTo>
                    <a:pt x="5247" y="441"/>
                  </a:lnTo>
                  <a:lnTo>
                    <a:pt x="5248" y="440"/>
                  </a:lnTo>
                  <a:lnTo>
                    <a:pt x="5249" y="435"/>
                  </a:lnTo>
                  <a:lnTo>
                    <a:pt x="5250" y="432"/>
                  </a:lnTo>
                  <a:lnTo>
                    <a:pt x="5250" y="433"/>
                  </a:lnTo>
                  <a:lnTo>
                    <a:pt x="5251" y="431"/>
                  </a:lnTo>
                  <a:lnTo>
                    <a:pt x="5252" y="427"/>
                  </a:lnTo>
                  <a:lnTo>
                    <a:pt x="5252" y="424"/>
                  </a:lnTo>
                  <a:lnTo>
                    <a:pt x="5253" y="419"/>
                  </a:lnTo>
                  <a:lnTo>
                    <a:pt x="5254" y="416"/>
                  </a:lnTo>
                  <a:lnTo>
                    <a:pt x="5255" y="411"/>
                  </a:lnTo>
                  <a:lnTo>
                    <a:pt x="5255" y="407"/>
                  </a:lnTo>
                  <a:lnTo>
                    <a:pt x="5256" y="402"/>
                  </a:lnTo>
                  <a:lnTo>
                    <a:pt x="5257" y="401"/>
                  </a:lnTo>
                  <a:lnTo>
                    <a:pt x="5257" y="398"/>
                  </a:lnTo>
                  <a:lnTo>
                    <a:pt x="5258" y="391"/>
                  </a:lnTo>
                  <a:lnTo>
                    <a:pt x="5259" y="386"/>
                  </a:lnTo>
                  <a:lnTo>
                    <a:pt x="5260" y="381"/>
                  </a:lnTo>
                  <a:lnTo>
                    <a:pt x="5260" y="376"/>
                  </a:lnTo>
                  <a:lnTo>
                    <a:pt x="5261" y="372"/>
                  </a:lnTo>
                  <a:lnTo>
                    <a:pt x="5262" y="369"/>
                  </a:lnTo>
                  <a:lnTo>
                    <a:pt x="5263" y="366"/>
                  </a:lnTo>
                  <a:lnTo>
                    <a:pt x="5263" y="364"/>
                  </a:lnTo>
                  <a:lnTo>
                    <a:pt x="5264" y="362"/>
                  </a:lnTo>
                  <a:lnTo>
                    <a:pt x="5265" y="359"/>
                  </a:lnTo>
                  <a:lnTo>
                    <a:pt x="5265" y="356"/>
                  </a:lnTo>
                  <a:lnTo>
                    <a:pt x="5266" y="354"/>
                  </a:lnTo>
                  <a:lnTo>
                    <a:pt x="5267" y="353"/>
                  </a:lnTo>
                  <a:lnTo>
                    <a:pt x="5268" y="352"/>
                  </a:lnTo>
                  <a:lnTo>
                    <a:pt x="5268" y="352"/>
                  </a:lnTo>
                  <a:lnTo>
                    <a:pt x="5269" y="353"/>
                  </a:lnTo>
                  <a:lnTo>
                    <a:pt x="5270" y="354"/>
                  </a:lnTo>
                  <a:lnTo>
                    <a:pt x="5270" y="356"/>
                  </a:lnTo>
                  <a:lnTo>
                    <a:pt x="5271" y="357"/>
                  </a:lnTo>
                  <a:lnTo>
                    <a:pt x="5272" y="360"/>
                  </a:lnTo>
                  <a:lnTo>
                    <a:pt x="5273" y="362"/>
                  </a:lnTo>
                  <a:lnTo>
                    <a:pt x="5273" y="365"/>
                  </a:lnTo>
                  <a:lnTo>
                    <a:pt x="5274" y="368"/>
                  </a:lnTo>
                  <a:lnTo>
                    <a:pt x="5275" y="371"/>
                  </a:lnTo>
                  <a:lnTo>
                    <a:pt x="5276" y="374"/>
                  </a:lnTo>
                  <a:lnTo>
                    <a:pt x="5276" y="377"/>
                  </a:lnTo>
                  <a:lnTo>
                    <a:pt x="5277" y="376"/>
                  </a:lnTo>
                  <a:lnTo>
                    <a:pt x="5278" y="378"/>
                  </a:lnTo>
                  <a:lnTo>
                    <a:pt x="5278" y="379"/>
                  </a:lnTo>
                  <a:lnTo>
                    <a:pt x="5279" y="381"/>
                  </a:lnTo>
                  <a:lnTo>
                    <a:pt x="5280" y="384"/>
                  </a:lnTo>
                  <a:lnTo>
                    <a:pt x="5281" y="387"/>
                  </a:lnTo>
                  <a:lnTo>
                    <a:pt x="5281" y="390"/>
                  </a:lnTo>
                  <a:lnTo>
                    <a:pt x="5282" y="393"/>
                  </a:lnTo>
                  <a:lnTo>
                    <a:pt x="5283" y="395"/>
                  </a:lnTo>
                  <a:lnTo>
                    <a:pt x="5283" y="397"/>
                  </a:lnTo>
                  <a:lnTo>
                    <a:pt x="5284" y="398"/>
                  </a:lnTo>
                  <a:lnTo>
                    <a:pt x="5285" y="400"/>
                  </a:lnTo>
                  <a:lnTo>
                    <a:pt x="5286" y="401"/>
                  </a:lnTo>
                  <a:lnTo>
                    <a:pt x="5286" y="403"/>
                  </a:lnTo>
                  <a:lnTo>
                    <a:pt x="5287" y="405"/>
                  </a:lnTo>
                  <a:lnTo>
                    <a:pt x="5288" y="407"/>
                  </a:lnTo>
                  <a:lnTo>
                    <a:pt x="5289" y="408"/>
                  </a:lnTo>
                  <a:lnTo>
                    <a:pt x="5289" y="409"/>
                  </a:lnTo>
                  <a:lnTo>
                    <a:pt x="5290" y="411"/>
                  </a:lnTo>
                  <a:lnTo>
                    <a:pt x="5291" y="412"/>
                  </a:lnTo>
                  <a:lnTo>
                    <a:pt x="5291" y="412"/>
                  </a:lnTo>
                  <a:lnTo>
                    <a:pt x="5292" y="413"/>
                  </a:lnTo>
                  <a:lnTo>
                    <a:pt x="5293" y="414"/>
                  </a:lnTo>
                  <a:lnTo>
                    <a:pt x="5294" y="416"/>
                  </a:lnTo>
                  <a:lnTo>
                    <a:pt x="5294" y="416"/>
                  </a:lnTo>
                  <a:lnTo>
                    <a:pt x="5295" y="417"/>
                  </a:lnTo>
                  <a:lnTo>
                    <a:pt x="5296" y="418"/>
                  </a:lnTo>
                  <a:lnTo>
                    <a:pt x="5297" y="418"/>
                  </a:lnTo>
                  <a:lnTo>
                    <a:pt x="5297" y="418"/>
                  </a:lnTo>
                  <a:lnTo>
                    <a:pt x="5298" y="418"/>
                  </a:lnTo>
                  <a:lnTo>
                    <a:pt x="5299" y="418"/>
                  </a:lnTo>
                  <a:lnTo>
                    <a:pt x="5299" y="419"/>
                  </a:lnTo>
                  <a:lnTo>
                    <a:pt x="5300" y="420"/>
                  </a:lnTo>
                  <a:lnTo>
                    <a:pt x="5301" y="421"/>
                  </a:lnTo>
                  <a:lnTo>
                    <a:pt x="5302" y="422"/>
                  </a:lnTo>
                  <a:lnTo>
                    <a:pt x="5302" y="424"/>
                  </a:lnTo>
                  <a:lnTo>
                    <a:pt x="5303" y="424"/>
                  </a:lnTo>
                  <a:lnTo>
                    <a:pt x="5304" y="424"/>
                  </a:lnTo>
                  <a:lnTo>
                    <a:pt x="5304" y="425"/>
                  </a:lnTo>
                  <a:lnTo>
                    <a:pt x="5305" y="425"/>
                  </a:lnTo>
                  <a:lnTo>
                    <a:pt x="5306" y="426"/>
                  </a:lnTo>
                  <a:lnTo>
                    <a:pt x="5307" y="427"/>
                  </a:lnTo>
                  <a:lnTo>
                    <a:pt x="5307" y="427"/>
                  </a:lnTo>
                  <a:lnTo>
                    <a:pt x="5308" y="427"/>
                  </a:lnTo>
                  <a:lnTo>
                    <a:pt x="5309" y="428"/>
                  </a:lnTo>
                  <a:lnTo>
                    <a:pt x="5310" y="428"/>
                  </a:lnTo>
                  <a:lnTo>
                    <a:pt x="5310" y="428"/>
                  </a:lnTo>
                  <a:lnTo>
                    <a:pt x="5311" y="428"/>
                  </a:lnTo>
                  <a:lnTo>
                    <a:pt x="5312" y="429"/>
                  </a:lnTo>
                  <a:lnTo>
                    <a:pt x="5312" y="429"/>
                  </a:lnTo>
                  <a:lnTo>
                    <a:pt x="5313" y="430"/>
                  </a:lnTo>
                  <a:lnTo>
                    <a:pt x="5314" y="430"/>
                  </a:lnTo>
                  <a:lnTo>
                    <a:pt x="5315" y="430"/>
                  </a:lnTo>
                  <a:lnTo>
                    <a:pt x="5315" y="431"/>
                  </a:lnTo>
                  <a:lnTo>
                    <a:pt x="5316" y="431"/>
                  </a:lnTo>
                  <a:lnTo>
                    <a:pt x="5317" y="432"/>
                  </a:lnTo>
                  <a:lnTo>
                    <a:pt x="5317" y="432"/>
                  </a:lnTo>
                  <a:lnTo>
                    <a:pt x="5318" y="433"/>
                  </a:lnTo>
                  <a:lnTo>
                    <a:pt x="5319" y="434"/>
                  </a:lnTo>
                  <a:lnTo>
                    <a:pt x="5320" y="435"/>
                  </a:lnTo>
                  <a:lnTo>
                    <a:pt x="5320" y="435"/>
                  </a:lnTo>
                  <a:lnTo>
                    <a:pt x="5321" y="435"/>
                  </a:lnTo>
                  <a:lnTo>
                    <a:pt x="5322" y="435"/>
                  </a:lnTo>
                  <a:lnTo>
                    <a:pt x="5323" y="435"/>
                  </a:lnTo>
                  <a:lnTo>
                    <a:pt x="5323" y="436"/>
                  </a:lnTo>
                  <a:lnTo>
                    <a:pt x="5324" y="437"/>
                  </a:lnTo>
                  <a:lnTo>
                    <a:pt x="5325" y="438"/>
                  </a:lnTo>
                  <a:lnTo>
                    <a:pt x="5325" y="439"/>
                  </a:lnTo>
                  <a:lnTo>
                    <a:pt x="5326" y="439"/>
                  </a:lnTo>
                  <a:lnTo>
                    <a:pt x="5327" y="440"/>
                  </a:lnTo>
                  <a:lnTo>
                    <a:pt x="5328" y="440"/>
                  </a:lnTo>
                  <a:lnTo>
                    <a:pt x="5328" y="441"/>
                  </a:lnTo>
                  <a:lnTo>
                    <a:pt x="5329" y="442"/>
                  </a:lnTo>
                  <a:lnTo>
                    <a:pt x="5330" y="443"/>
                  </a:lnTo>
                  <a:lnTo>
                    <a:pt x="5330" y="443"/>
                  </a:lnTo>
                  <a:lnTo>
                    <a:pt x="5331" y="443"/>
                  </a:lnTo>
                  <a:lnTo>
                    <a:pt x="5332" y="442"/>
                  </a:lnTo>
                  <a:lnTo>
                    <a:pt x="5333" y="442"/>
                  </a:lnTo>
                  <a:lnTo>
                    <a:pt x="5333" y="442"/>
                  </a:lnTo>
                  <a:lnTo>
                    <a:pt x="5334" y="442"/>
                  </a:lnTo>
                  <a:lnTo>
                    <a:pt x="5335" y="442"/>
                  </a:lnTo>
                  <a:lnTo>
                    <a:pt x="5336" y="441"/>
                  </a:lnTo>
                  <a:lnTo>
                    <a:pt x="5336" y="441"/>
                  </a:lnTo>
                  <a:lnTo>
                    <a:pt x="5337" y="442"/>
                  </a:lnTo>
                  <a:lnTo>
                    <a:pt x="5338" y="442"/>
                  </a:lnTo>
                  <a:lnTo>
                    <a:pt x="5338" y="443"/>
                  </a:lnTo>
                  <a:lnTo>
                    <a:pt x="5339" y="442"/>
                  </a:lnTo>
                  <a:lnTo>
                    <a:pt x="5340" y="442"/>
                  </a:lnTo>
                  <a:lnTo>
                    <a:pt x="5341" y="441"/>
                  </a:lnTo>
                  <a:lnTo>
                    <a:pt x="5341" y="439"/>
                  </a:lnTo>
                  <a:lnTo>
                    <a:pt x="5342" y="437"/>
                  </a:lnTo>
                  <a:lnTo>
                    <a:pt x="5343" y="434"/>
                  </a:lnTo>
                  <a:lnTo>
                    <a:pt x="5344" y="431"/>
                  </a:lnTo>
                  <a:lnTo>
                    <a:pt x="5344" y="428"/>
                  </a:lnTo>
                  <a:lnTo>
                    <a:pt x="5345" y="423"/>
                  </a:lnTo>
                  <a:lnTo>
                    <a:pt x="5346" y="419"/>
                  </a:lnTo>
                  <a:lnTo>
                    <a:pt x="5346" y="413"/>
                  </a:lnTo>
                  <a:lnTo>
                    <a:pt x="5347" y="408"/>
                  </a:lnTo>
                  <a:lnTo>
                    <a:pt x="5348" y="403"/>
                  </a:lnTo>
                  <a:lnTo>
                    <a:pt x="5349" y="399"/>
                  </a:lnTo>
                  <a:lnTo>
                    <a:pt x="5349" y="394"/>
                  </a:lnTo>
                  <a:lnTo>
                    <a:pt x="5350" y="389"/>
                  </a:lnTo>
                  <a:lnTo>
                    <a:pt x="5351" y="385"/>
                  </a:lnTo>
                  <a:lnTo>
                    <a:pt x="5351" y="380"/>
                  </a:lnTo>
                  <a:lnTo>
                    <a:pt x="5352" y="376"/>
                  </a:lnTo>
                  <a:lnTo>
                    <a:pt x="5353" y="369"/>
                  </a:lnTo>
                  <a:lnTo>
                    <a:pt x="5354" y="364"/>
                  </a:lnTo>
                  <a:lnTo>
                    <a:pt x="5354" y="361"/>
                  </a:lnTo>
                  <a:lnTo>
                    <a:pt x="5355" y="358"/>
                  </a:lnTo>
                  <a:lnTo>
                    <a:pt x="5356" y="356"/>
                  </a:lnTo>
                  <a:lnTo>
                    <a:pt x="5357" y="354"/>
                  </a:lnTo>
                  <a:lnTo>
                    <a:pt x="5357" y="352"/>
                  </a:lnTo>
                  <a:lnTo>
                    <a:pt x="5358" y="351"/>
                  </a:lnTo>
                  <a:lnTo>
                    <a:pt x="5359" y="350"/>
                  </a:lnTo>
                  <a:lnTo>
                    <a:pt x="5359" y="350"/>
                  </a:lnTo>
                  <a:lnTo>
                    <a:pt x="5360" y="350"/>
                  </a:lnTo>
                  <a:lnTo>
                    <a:pt x="5361" y="351"/>
                  </a:lnTo>
                  <a:lnTo>
                    <a:pt x="5362" y="353"/>
                  </a:lnTo>
                  <a:lnTo>
                    <a:pt x="5362" y="355"/>
                  </a:lnTo>
                  <a:lnTo>
                    <a:pt x="5363" y="357"/>
                  </a:lnTo>
                  <a:lnTo>
                    <a:pt x="5364" y="360"/>
                  </a:lnTo>
                  <a:lnTo>
                    <a:pt x="5364" y="363"/>
                  </a:lnTo>
                  <a:lnTo>
                    <a:pt x="5365" y="364"/>
                  </a:lnTo>
                  <a:lnTo>
                    <a:pt x="5366" y="366"/>
                  </a:lnTo>
                  <a:lnTo>
                    <a:pt x="5367" y="368"/>
                  </a:lnTo>
                  <a:lnTo>
                    <a:pt x="5367" y="371"/>
                  </a:lnTo>
                  <a:lnTo>
                    <a:pt x="5368" y="374"/>
                  </a:lnTo>
                  <a:lnTo>
                    <a:pt x="5369" y="377"/>
                  </a:lnTo>
                  <a:lnTo>
                    <a:pt x="5370" y="381"/>
                  </a:lnTo>
                  <a:lnTo>
                    <a:pt x="5370" y="384"/>
                  </a:lnTo>
                  <a:lnTo>
                    <a:pt x="5371" y="386"/>
                  </a:lnTo>
                  <a:lnTo>
                    <a:pt x="5372" y="388"/>
                  </a:lnTo>
                  <a:lnTo>
                    <a:pt x="5372" y="402"/>
                  </a:lnTo>
                  <a:lnTo>
                    <a:pt x="5373" y="408"/>
                  </a:lnTo>
                  <a:lnTo>
                    <a:pt x="5374" y="410"/>
                  </a:lnTo>
                  <a:lnTo>
                    <a:pt x="5375" y="410"/>
                  </a:lnTo>
                  <a:lnTo>
                    <a:pt x="5375" y="409"/>
                  </a:lnTo>
                  <a:lnTo>
                    <a:pt x="5376" y="409"/>
                  </a:lnTo>
                  <a:lnTo>
                    <a:pt x="5377" y="409"/>
                  </a:lnTo>
                  <a:lnTo>
                    <a:pt x="5377" y="408"/>
                  </a:lnTo>
                  <a:lnTo>
                    <a:pt x="5378" y="408"/>
                  </a:lnTo>
                  <a:lnTo>
                    <a:pt x="5379" y="408"/>
                  </a:lnTo>
                  <a:lnTo>
                    <a:pt x="5380" y="409"/>
                  </a:lnTo>
                  <a:lnTo>
                    <a:pt x="5380" y="410"/>
                  </a:lnTo>
                  <a:lnTo>
                    <a:pt x="5381" y="412"/>
                  </a:lnTo>
                  <a:lnTo>
                    <a:pt x="5382" y="413"/>
                  </a:lnTo>
                  <a:lnTo>
                    <a:pt x="5383" y="414"/>
                  </a:lnTo>
                  <a:lnTo>
                    <a:pt x="5383" y="414"/>
                  </a:lnTo>
                  <a:lnTo>
                    <a:pt x="5384" y="415"/>
                  </a:lnTo>
                  <a:lnTo>
                    <a:pt x="5385" y="415"/>
                  </a:lnTo>
                  <a:lnTo>
                    <a:pt x="5385" y="416"/>
                  </a:lnTo>
                  <a:lnTo>
                    <a:pt x="5386" y="417"/>
                  </a:lnTo>
                  <a:lnTo>
                    <a:pt x="5387" y="418"/>
                  </a:lnTo>
                  <a:lnTo>
                    <a:pt x="5388" y="419"/>
                  </a:lnTo>
                  <a:lnTo>
                    <a:pt x="5388" y="419"/>
                  </a:lnTo>
                  <a:lnTo>
                    <a:pt x="5389" y="420"/>
                  </a:lnTo>
                  <a:lnTo>
                    <a:pt x="5390" y="421"/>
                  </a:lnTo>
                  <a:lnTo>
                    <a:pt x="5391" y="421"/>
                  </a:lnTo>
                  <a:lnTo>
                    <a:pt x="5391" y="422"/>
                  </a:lnTo>
                  <a:lnTo>
                    <a:pt x="5392" y="423"/>
                  </a:lnTo>
                  <a:lnTo>
                    <a:pt x="5393" y="424"/>
                  </a:lnTo>
                  <a:lnTo>
                    <a:pt x="5393" y="425"/>
                  </a:lnTo>
                  <a:lnTo>
                    <a:pt x="5394" y="425"/>
                  </a:lnTo>
                  <a:lnTo>
                    <a:pt x="5395" y="426"/>
                  </a:lnTo>
                  <a:lnTo>
                    <a:pt x="5396" y="426"/>
                  </a:lnTo>
                  <a:lnTo>
                    <a:pt x="5396" y="427"/>
                  </a:lnTo>
                  <a:lnTo>
                    <a:pt x="5397" y="427"/>
                  </a:lnTo>
                  <a:lnTo>
                    <a:pt x="5398" y="428"/>
                  </a:lnTo>
                  <a:lnTo>
                    <a:pt x="5398" y="429"/>
                  </a:lnTo>
                  <a:lnTo>
                    <a:pt x="5399" y="430"/>
                  </a:lnTo>
                  <a:lnTo>
                    <a:pt x="5400" y="431"/>
                  </a:lnTo>
                  <a:lnTo>
                    <a:pt x="5401" y="431"/>
                  </a:lnTo>
                  <a:lnTo>
                    <a:pt x="5401" y="431"/>
                  </a:lnTo>
                  <a:lnTo>
                    <a:pt x="5402" y="432"/>
                  </a:lnTo>
                  <a:lnTo>
                    <a:pt x="5403" y="432"/>
                  </a:lnTo>
                  <a:lnTo>
                    <a:pt x="5404" y="433"/>
                  </a:lnTo>
                  <a:lnTo>
                    <a:pt x="5404" y="433"/>
                  </a:lnTo>
                  <a:lnTo>
                    <a:pt x="5405" y="433"/>
                  </a:lnTo>
                  <a:lnTo>
                    <a:pt x="5406" y="433"/>
                  </a:lnTo>
                  <a:lnTo>
                    <a:pt x="5406" y="433"/>
                  </a:lnTo>
                  <a:lnTo>
                    <a:pt x="5407" y="433"/>
                  </a:lnTo>
                  <a:lnTo>
                    <a:pt x="5408" y="433"/>
                  </a:lnTo>
                  <a:lnTo>
                    <a:pt x="5409" y="433"/>
                  </a:lnTo>
                  <a:lnTo>
                    <a:pt x="5409" y="434"/>
                  </a:lnTo>
                  <a:lnTo>
                    <a:pt x="5410" y="435"/>
                  </a:lnTo>
                  <a:lnTo>
                    <a:pt x="5411" y="436"/>
                  </a:lnTo>
                  <a:lnTo>
                    <a:pt x="5411" y="437"/>
                  </a:lnTo>
                  <a:lnTo>
                    <a:pt x="5412" y="436"/>
                  </a:lnTo>
                  <a:lnTo>
                    <a:pt x="5413" y="436"/>
                  </a:lnTo>
                  <a:lnTo>
                    <a:pt x="5414" y="435"/>
                  </a:lnTo>
                  <a:lnTo>
                    <a:pt x="5414" y="435"/>
                  </a:lnTo>
                  <a:lnTo>
                    <a:pt x="5415" y="435"/>
                  </a:lnTo>
                  <a:lnTo>
                    <a:pt x="5416" y="436"/>
                  </a:lnTo>
                  <a:lnTo>
                    <a:pt x="5417" y="436"/>
                  </a:lnTo>
                  <a:lnTo>
                    <a:pt x="5417" y="436"/>
                  </a:lnTo>
                  <a:lnTo>
                    <a:pt x="5418" y="436"/>
                  </a:lnTo>
                  <a:lnTo>
                    <a:pt x="5419" y="437"/>
                  </a:lnTo>
                  <a:lnTo>
                    <a:pt x="5419" y="436"/>
                  </a:lnTo>
                  <a:lnTo>
                    <a:pt x="5420" y="437"/>
                  </a:lnTo>
                  <a:lnTo>
                    <a:pt x="5421" y="437"/>
                  </a:lnTo>
                  <a:lnTo>
                    <a:pt x="5422" y="437"/>
                  </a:lnTo>
                  <a:lnTo>
                    <a:pt x="5422" y="438"/>
                  </a:lnTo>
                  <a:lnTo>
                    <a:pt x="5423" y="439"/>
                  </a:lnTo>
                  <a:lnTo>
                    <a:pt x="5424" y="437"/>
                  </a:lnTo>
                  <a:lnTo>
                    <a:pt x="5424" y="437"/>
                  </a:lnTo>
                  <a:lnTo>
                    <a:pt x="5425" y="437"/>
                  </a:lnTo>
                  <a:lnTo>
                    <a:pt x="5426" y="437"/>
                  </a:lnTo>
                  <a:lnTo>
                    <a:pt x="5427" y="438"/>
                  </a:lnTo>
                  <a:lnTo>
                    <a:pt x="5427" y="439"/>
                  </a:lnTo>
                  <a:lnTo>
                    <a:pt x="5428" y="439"/>
                  </a:lnTo>
                  <a:lnTo>
                    <a:pt x="5429" y="440"/>
                  </a:lnTo>
                  <a:lnTo>
                    <a:pt x="5430" y="439"/>
                  </a:lnTo>
                  <a:lnTo>
                    <a:pt x="5430" y="439"/>
                  </a:lnTo>
                  <a:lnTo>
                    <a:pt x="5431" y="440"/>
                  </a:lnTo>
                  <a:lnTo>
                    <a:pt x="5432" y="440"/>
                  </a:lnTo>
                  <a:lnTo>
                    <a:pt x="5432" y="440"/>
                  </a:lnTo>
                  <a:lnTo>
                    <a:pt x="5433" y="440"/>
                  </a:lnTo>
                  <a:lnTo>
                    <a:pt x="5434" y="440"/>
                  </a:lnTo>
                  <a:lnTo>
                    <a:pt x="5435" y="441"/>
                  </a:lnTo>
                  <a:lnTo>
                    <a:pt x="5435" y="446"/>
                  </a:lnTo>
                  <a:lnTo>
                    <a:pt x="5436" y="448"/>
                  </a:lnTo>
                  <a:lnTo>
                    <a:pt x="5437" y="448"/>
                  </a:lnTo>
                  <a:lnTo>
                    <a:pt x="5437" y="446"/>
                  </a:lnTo>
                  <a:lnTo>
                    <a:pt x="5438" y="445"/>
                  </a:lnTo>
                  <a:lnTo>
                    <a:pt x="5439" y="444"/>
                  </a:lnTo>
                  <a:lnTo>
                    <a:pt x="5440" y="444"/>
                  </a:lnTo>
                  <a:lnTo>
                    <a:pt x="5440" y="444"/>
                  </a:lnTo>
                  <a:lnTo>
                    <a:pt x="5441" y="443"/>
                  </a:lnTo>
                  <a:lnTo>
                    <a:pt x="5442" y="443"/>
                  </a:lnTo>
                  <a:lnTo>
                    <a:pt x="5443" y="442"/>
                  </a:lnTo>
                  <a:lnTo>
                    <a:pt x="5443" y="442"/>
                  </a:lnTo>
                  <a:lnTo>
                    <a:pt x="5444" y="441"/>
                  </a:lnTo>
                  <a:lnTo>
                    <a:pt x="5445" y="442"/>
                  </a:lnTo>
                  <a:lnTo>
                    <a:pt x="5445" y="443"/>
                  </a:lnTo>
                  <a:lnTo>
                    <a:pt x="5446" y="443"/>
                  </a:lnTo>
                  <a:lnTo>
                    <a:pt x="5447" y="442"/>
                  </a:lnTo>
                  <a:lnTo>
                    <a:pt x="5448" y="442"/>
                  </a:lnTo>
                  <a:lnTo>
                    <a:pt x="5448" y="441"/>
                  </a:lnTo>
                  <a:lnTo>
                    <a:pt x="5449" y="440"/>
                  </a:lnTo>
                  <a:lnTo>
                    <a:pt x="5450" y="438"/>
                  </a:lnTo>
                  <a:lnTo>
                    <a:pt x="5451" y="436"/>
                  </a:lnTo>
                  <a:lnTo>
                    <a:pt x="5451" y="432"/>
                  </a:lnTo>
                  <a:lnTo>
                    <a:pt x="5452" y="430"/>
                  </a:lnTo>
                  <a:lnTo>
                    <a:pt x="5453" y="427"/>
                  </a:lnTo>
                  <a:lnTo>
                    <a:pt x="5453" y="422"/>
                  </a:lnTo>
                  <a:lnTo>
                    <a:pt x="5454" y="417"/>
                  </a:lnTo>
                  <a:lnTo>
                    <a:pt x="5455" y="412"/>
                  </a:lnTo>
                  <a:lnTo>
                    <a:pt x="5456" y="408"/>
                  </a:lnTo>
                  <a:lnTo>
                    <a:pt x="5456" y="404"/>
                  </a:lnTo>
                  <a:lnTo>
                    <a:pt x="5457" y="401"/>
                  </a:lnTo>
                  <a:lnTo>
                    <a:pt x="5458" y="396"/>
                  </a:lnTo>
                  <a:lnTo>
                    <a:pt x="5458" y="391"/>
                  </a:lnTo>
                  <a:lnTo>
                    <a:pt x="5459" y="386"/>
                  </a:lnTo>
                  <a:lnTo>
                    <a:pt x="5460" y="382"/>
                  </a:lnTo>
                  <a:lnTo>
                    <a:pt x="5461" y="379"/>
                  </a:lnTo>
                  <a:lnTo>
                    <a:pt x="5461" y="376"/>
                  </a:lnTo>
                  <a:lnTo>
                    <a:pt x="5462" y="373"/>
                  </a:lnTo>
                  <a:lnTo>
                    <a:pt x="5463" y="370"/>
                  </a:lnTo>
                  <a:lnTo>
                    <a:pt x="5464" y="367"/>
                  </a:lnTo>
                  <a:lnTo>
                    <a:pt x="5464" y="364"/>
                  </a:lnTo>
                  <a:lnTo>
                    <a:pt x="5465" y="361"/>
                  </a:lnTo>
                  <a:lnTo>
                    <a:pt x="5466" y="359"/>
                  </a:lnTo>
                  <a:lnTo>
                    <a:pt x="5466" y="357"/>
                  </a:lnTo>
                  <a:lnTo>
                    <a:pt x="5467" y="354"/>
                  </a:lnTo>
                  <a:lnTo>
                    <a:pt x="5468" y="353"/>
                  </a:lnTo>
                  <a:lnTo>
                    <a:pt x="5469" y="352"/>
                  </a:lnTo>
                  <a:lnTo>
                    <a:pt x="5469" y="353"/>
                  </a:lnTo>
                  <a:lnTo>
                    <a:pt x="5470" y="354"/>
                  </a:lnTo>
                  <a:lnTo>
                    <a:pt x="5471" y="355"/>
                  </a:lnTo>
                  <a:lnTo>
                    <a:pt x="5471" y="357"/>
                  </a:lnTo>
                  <a:lnTo>
                    <a:pt x="5472" y="360"/>
                  </a:lnTo>
                  <a:lnTo>
                    <a:pt x="5473" y="362"/>
                  </a:lnTo>
                  <a:lnTo>
                    <a:pt x="5474" y="365"/>
                  </a:lnTo>
                  <a:lnTo>
                    <a:pt x="5474" y="367"/>
                  </a:lnTo>
                  <a:lnTo>
                    <a:pt x="5475" y="370"/>
                  </a:lnTo>
                  <a:lnTo>
                    <a:pt x="5476" y="373"/>
                  </a:lnTo>
                  <a:lnTo>
                    <a:pt x="5477" y="376"/>
                  </a:lnTo>
                  <a:lnTo>
                    <a:pt x="5477" y="379"/>
                  </a:lnTo>
                  <a:lnTo>
                    <a:pt x="5478" y="382"/>
                  </a:lnTo>
                  <a:lnTo>
                    <a:pt x="5479" y="383"/>
                  </a:lnTo>
                  <a:lnTo>
                    <a:pt x="5479" y="386"/>
                  </a:lnTo>
                  <a:lnTo>
                    <a:pt x="5480" y="388"/>
                  </a:lnTo>
                  <a:lnTo>
                    <a:pt x="5481" y="391"/>
                  </a:lnTo>
                  <a:lnTo>
                    <a:pt x="5482" y="393"/>
                  </a:lnTo>
                  <a:lnTo>
                    <a:pt x="5482" y="395"/>
                  </a:lnTo>
                  <a:lnTo>
                    <a:pt x="5483" y="396"/>
                  </a:lnTo>
                  <a:lnTo>
                    <a:pt x="5484" y="398"/>
                  </a:lnTo>
                  <a:lnTo>
                    <a:pt x="5484" y="400"/>
                  </a:lnTo>
                  <a:lnTo>
                    <a:pt x="5485" y="402"/>
                  </a:lnTo>
                  <a:lnTo>
                    <a:pt x="5486" y="403"/>
                  </a:lnTo>
                  <a:lnTo>
                    <a:pt x="5487" y="404"/>
                  </a:lnTo>
                  <a:lnTo>
                    <a:pt x="5487" y="402"/>
                  </a:lnTo>
                  <a:lnTo>
                    <a:pt x="5488" y="402"/>
                  </a:lnTo>
                  <a:lnTo>
                    <a:pt x="5489" y="404"/>
                  </a:lnTo>
                  <a:lnTo>
                    <a:pt x="5490" y="406"/>
                  </a:lnTo>
                  <a:lnTo>
                    <a:pt x="5490" y="409"/>
                  </a:lnTo>
                  <a:lnTo>
                    <a:pt x="5491" y="411"/>
                  </a:lnTo>
                  <a:lnTo>
                    <a:pt x="5492" y="412"/>
                  </a:lnTo>
                  <a:lnTo>
                    <a:pt x="5492" y="414"/>
                  </a:lnTo>
                  <a:lnTo>
                    <a:pt x="5493" y="415"/>
                  </a:lnTo>
                  <a:lnTo>
                    <a:pt x="5494" y="416"/>
                  </a:lnTo>
                  <a:lnTo>
                    <a:pt x="5495" y="417"/>
                  </a:lnTo>
                  <a:lnTo>
                    <a:pt x="5495" y="418"/>
                  </a:lnTo>
                  <a:lnTo>
                    <a:pt x="5496" y="418"/>
                  </a:lnTo>
                  <a:lnTo>
                    <a:pt x="5497" y="419"/>
                  </a:lnTo>
                  <a:lnTo>
                    <a:pt x="5498" y="420"/>
                  </a:lnTo>
                  <a:lnTo>
                    <a:pt x="5498" y="421"/>
                  </a:lnTo>
                  <a:lnTo>
                    <a:pt x="5499" y="422"/>
                  </a:lnTo>
                  <a:lnTo>
                    <a:pt x="5500" y="422"/>
                  </a:lnTo>
                  <a:lnTo>
                    <a:pt x="5500" y="422"/>
                  </a:lnTo>
                  <a:lnTo>
                    <a:pt x="5501" y="422"/>
                  </a:lnTo>
                  <a:lnTo>
                    <a:pt x="5502" y="422"/>
                  </a:lnTo>
                  <a:lnTo>
                    <a:pt x="5503" y="423"/>
                  </a:lnTo>
                  <a:lnTo>
                    <a:pt x="5503" y="424"/>
                  </a:lnTo>
                  <a:lnTo>
                    <a:pt x="5504" y="424"/>
                  </a:lnTo>
                  <a:lnTo>
                    <a:pt x="5505" y="425"/>
                  </a:lnTo>
                  <a:lnTo>
                    <a:pt x="5505" y="425"/>
                  </a:lnTo>
                  <a:lnTo>
                    <a:pt x="5506" y="430"/>
                  </a:lnTo>
                  <a:lnTo>
                    <a:pt x="5507" y="432"/>
                  </a:lnTo>
                  <a:lnTo>
                    <a:pt x="5508" y="432"/>
                  </a:lnTo>
                  <a:lnTo>
                    <a:pt x="5508" y="431"/>
                  </a:lnTo>
                  <a:lnTo>
                    <a:pt x="5509" y="431"/>
                  </a:lnTo>
                  <a:lnTo>
                    <a:pt x="5510" y="431"/>
                  </a:lnTo>
                  <a:lnTo>
                    <a:pt x="5511" y="431"/>
                  </a:lnTo>
                  <a:lnTo>
                    <a:pt x="5511" y="432"/>
                  </a:lnTo>
                  <a:lnTo>
                    <a:pt x="5512" y="431"/>
                  </a:lnTo>
                  <a:lnTo>
                    <a:pt x="5513" y="431"/>
                  </a:lnTo>
                  <a:lnTo>
                    <a:pt x="5513" y="432"/>
                  </a:lnTo>
                  <a:lnTo>
                    <a:pt x="5514" y="432"/>
                  </a:lnTo>
                  <a:lnTo>
                    <a:pt x="5515" y="432"/>
                  </a:lnTo>
                  <a:lnTo>
                    <a:pt x="5516" y="432"/>
                  </a:lnTo>
                  <a:lnTo>
                    <a:pt x="5516" y="432"/>
                  </a:lnTo>
                  <a:lnTo>
                    <a:pt x="5517" y="432"/>
                  </a:lnTo>
                  <a:lnTo>
                    <a:pt x="5518" y="436"/>
                  </a:lnTo>
                  <a:lnTo>
                    <a:pt x="5518" y="437"/>
                  </a:lnTo>
                  <a:lnTo>
                    <a:pt x="5519" y="437"/>
                  </a:lnTo>
                  <a:lnTo>
                    <a:pt x="5520" y="437"/>
                  </a:lnTo>
                  <a:lnTo>
                    <a:pt x="5521" y="438"/>
                  </a:lnTo>
                  <a:lnTo>
                    <a:pt x="5521" y="437"/>
                  </a:lnTo>
                  <a:lnTo>
                    <a:pt x="5522" y="435"/>
                  </a:lnTo>
                  <a:lnTo>
                    <a:pt x="5523" y="435"/>
                  </a:lnTo>
                  <a:lnTo>
                    <a:pt x="5524" y="434"/>
                  </a:lnTo>
                  <a:lnTo>
                    <a:pt x="5524" y="435"/>
                  </a:lnTo>
                  <a:lnTo>
                    <a:pt x="5525" y="436"/>
                  </a:lnTo>
                  <a:lnTo>
                    <a:pt x="5526" y="437"/>
                  </a:lnTo>
                  <a:lnTo>
                    <a:pt x="5526" y="437"/>
                  </a:lnTo>
                  <a:lnTo>
                    <a:pt x="5527" y="438"/>
                  </a:lnTo>
                  <a:lnTo>
                    <a:pt x="5528" y="438"/>
                  </a:lnTo>
                  <a:lnTo>
                    <a:pt x="5529" y="438"/>
                  </a:lnTo>
                  <a:lnTo>
                    <a:pt x="5529" y="438"/>
                  </a:lnTo>
                  <a:lnTo>
                    <a:pt x="5530" y="438"/>
                  </a:lnTo>
                  <a:lnTo>
                    <a:pt x="5531" y="438"/>
                  </a:lnTo>
                  <a:lnTo>
                    <a:pt x="5531" y="439"/>
                  </a:lnTo>
                  <a:lnTo>
                    <a:pt x="5532" y="439"/>
                  </a:lnTo>
                  <a:lnTo>
                    <a:pt x="5533" y="440"/>
                  </a:lnTo>
                  <a:lnTo>
                    <a:pt x="5534" y="440"/>
                  </a:lnTo>
                  <a:lnTo>
                    <a:pt x="5535" y="440"/>
                  </a:lnTo>
                  <a:lnTo>
                    <a:pt x="5535" y="440"/>
                  </a:lnTo>
                  <a:lnTo>
                    <a:pt x="5536" y="440"/>
                  </a:lnTo>
                  <a:lnTo>
                    <a:pt x="5537" y="441"/>
                  </a:lnTo>
                  <a:lnTo>
                    <a:pt x="5538" y="441"/>
                  </a:lnTo>
                  <a:lnTo>
                    <a:pt x="5538" y="442"/>
                  </a:lnTo>
                  <a:lnTo>
                    <a:pt x="5539" y="442"/>
                  </a:lnTo>
                  <a:lnTo>
                    <a:pt x="5540" y="441"/>
                  </a:lnTo>
                  <a:lnTo>
                    <a:pt x="5540" y="442"/>
                  </a:lnTo>
                  <a:lnTo>
                    <a:pt x="5541" y="442"/>
                  </a:lnTo>
                  <a:lnTo>
                    <a:pt x="5542" y="442"/>
                  </a:lnTo>
                  <a:lnTo>
                    <a:pt x="5543" y="443"/>
                  </a:lnTo>
                  <a:lnTo>
                    <a:pt x="5543" y="443"/>
                  </a:lnTo>
                  <a:lnTo>
                    <a:pt x="5544" y="444"/>
                  </a:lnTo>
                  <a:lnTo>
                    <a:pt x="5545" y="444"/>
                  </a:lnTo>
                  <a:lnTo>
                    <a:pt x="5545" y="444"/>
                  </a:lnTo>
                  <a:lnTo>
                    <a:pt x="5546" y="444"/>
                  </a:lnTo>
                  <a:lnTo>
                    <a:pt x="5547" y="444"/>
                  </a:lnTo>
                  <a:lnTo>
                    <a:pt x="5548" y="444"/>
                  </a:lnTo>
                  <a:lnTo>
                    <a:pt x="5548" y="444"/>
                  </a:lnTo>
                  <a:lnTo>
                    <a:pt x="5549" y="444"/>
                  </a:lnTo>
                  <a:lnTo>
                    <a:pt x="5550" y="444"/>
                  </a:lnTo>
                  <a:lnTo>
                    <a:pt x="5551" y="442"/>
                  </a:lnTo>
                  <a:lnTo>
                    <a:pt x="5551" y="441"/>
                  </a:lnTo>
                  <a:lnTo>
                    <a:pt x="5552" y="438"/>
                  </a:lnTo>
                  <a:lnTo>
                    <a:pt x="5553" y="434"/>
                  </a:lnTo>
                  <a:lnTo>
                    <a:pt x="5553" y="431"/>
                  </a:lnTo>
                  <a:lnTo>
                    <a:pt x="5554" y="427"/>
                  </a:lnTo>
                  <a:lnTo>
                    <a:pt x="5555" y="423"/>
                  </a:lnTo>
                  <a:lnTo>
                    <a:pt x="5556" y="419"/>
                  </a:lnTo>
                  <a:lnTo>
                    <a:pt x="5556" y="415"/>
                  </a:lnTo>
                  <a:lnTo>
                    <a:pt x="5557" y="411"/>
                  </a:lnTo>
                  <a:lnTo>
                    <a:pt x="5558" y="407"/>
                  </a:lnTo>
                  <a:lnTo>
                    <a:pt x="5558" y="401"/>
                  </a:lnTo>
                  <a:lnTo>
                    <a:pt x="5559" y="396"/>
                  </a:lnTo>
                  <a:lnTo>
                    <a:pt x="5560" y="388"/>
                  </a:lnTo>
                  <a:lnTo>
                    <a:pt x="5561" y="383"/>
                  </a:lnTo>
                  <a:lnTo>
                    <a:pt x="5561" y="378"/>
                  </a:lnTo>
                  <a:lnTo>
                    <a:pt x="5562" y="375"/>
                  </a:lnTo>
                  <a:lnTo>
                    <a:pt x="5563" y="372"/>
                  </a:lnTo>
                  <a:lnTo>
                    <a:pt x="5564" y="369"/>
                  </a:lnTo>
                  <a:lnTo>
                    <a:pt x="5564" y="366"/>
                  </a:lnTo>
                  <a:lnTo>
                    <a:pt x="5565" y="364"/>
                  </a:lnTo>
                  <a:lnTo>
                    <a:pt x="5566" y="362"/>
                  </a:lnTo>
                  <a:lnTo>
                    <a:pt x="5566" y="359"/>
                  </a:lnTo>
                  <a:lnTo>
                    <a:pt x="5567" y="357"/>
                  </a:lnTo>
                  <a:lnTo>
                    <a:pt x="5568" y="355"/>
                  </a:lnTo>
                  <a:lnTo>
                    <a:pt x="5569" y="353"/>
                  </a:lnTo>
                  <a:lnTo>
                    <a:pt x="5569" y="352"/>
                  </a:lnTo>
                  <a:lnTo>
                    <a:pt x="5570" y="351"/>
                  </a:lnTo>
                  <a:lnTo>
                    <a:pt x="5571" y="351"/>
                  </a:lnTo>
                  <a:lnTo>
                    <a:pt x="5572" y="353"/>
                  </a:lnTo>
                  <a:lnTo>
                    <a:pt x="5572" y="355"/>
                  </a:lnTo>
                  <a:lnTo>
                    <a:pt x="5573" y="358"/>
                  </a:lnTo>
                  <a:lnTo>
                    <a:pt x="5574" y="360"/>
                  </a:lnTo>
                  <a:lnTo>
                    <a:pt x="5574" y="362"/>
                  </a:lnTo>
                  <a:lnTo>
                    <a:pt x="5575" y="365"/>
                  </a:lnTo>
                  <a:lnTo>
                    <a:pt x="5576" y="368"/>
                  </a:lnTo>
                  <a:lnTo>
                    <a:pt x="5577" y="370"/>
                  </a:lnTo>
                  <a:lnTo>
                    <a:pt x="5577" y="373"/>
                  </a:lnTo>
                  <a:lnTo>
                    <a:pt x="5578" y="375"/>
                  </a:lnTo>
                  <a:lnTo>
                    <a:pt x="5579" y="377"/>
                  </a:lnTo>
                  <a:lnTo>
                    <a:pt x="5579" y="380"/>
                  </a:lnTo>
                  <a:lnTo>
                    <a:pt x="5580" y="382"/>
                  </a:lnTo>
                  <a:lnTo>
                    <a:pt x="5581" y="385"/>
                  </a:lnTo>
                  <a:lnTo>
                    <a:pt x="5582" y="387"/>
                  </a:lnTo>
                  <a:lnTo>
                    <a:pt x="5582" y="389"/>
                  </a:lnTo>
                  <a:lnTo>
                    <a:pt x="5583" y="390"/>
                  </a:lnTo>
                  <a:lnTo>
                    <a:pt x="5584" y="392"/>
                  </a:lnTo>
                  <a:lnTo>
                    <a:pt x="5585" y="395"/>
                  </a:lnTo>
                  <a:lnTo>
                    <a:pt x="5585" y="401"/>
                  </a:lnTo>
                  <a:lnTo>
                    <a:pt x="5586" y="405"/>
                  </a:lnTo>
                  <a:lnTo>
                    <a:pt x="5587" y="407"/>
                  </a:lnTo>
                  <a:lnTo>
                    <a:pt x="5587" y="408"/>
                  </a:lnTo>
                  <a:lnTo>
                    <a:pt x="5588" y="410"/>
                  </a:lnTo>
                  <a:lnTo>
                    <a:pt x="5589" y="411"/>
                  </a:lnTo>
                  <a:lnTo>
                    <a:pt x="5590" y="412"/>
                  </a:lnTo>
                  <a:lnTo>
                    <a:pt x="5590" y="413"/>
                  </a:lnTo>
                  <a:lnTo>
                    <a:pt x="5591" y="414"/>
                  </a:lnTo>
                  <a:lnTo>
                    <a:pt x="5592" y="415"/>
                  </a:lnTo>
                  <a:lnTo>
                    <a:pt x="5592" y="415"/>
                  </a:lnTo>
                  <a:lnTo>
                    <a:pt x="5593" y="415"/>
                  </a:lnTo>
                  <a:lnTo>
                    <a:pt x="5594" y="417"/>
                  </a:lnTo>
                  <a:lnTo>
                    <a:pt x="5595" y="417"/>
                  </a:lnTo>
                  <a:lnTo>
                    <a:pt x="5595" y="417"/>
                  </a:lnTo>
                  <a:lnTo>
                    <a:pt x="5596" y="418"/>
                  </a:lnTo>
                  <a:lnTo>
                    <a:pt x="5597" y="418"/>
                  </a:lnTo>
                  <a:lnTo>
                    <a:pt x="5598" y="418"/>
                  </a:lnTo>
                  <a:lnTo>
                    <a:pt x="5598" y="418"/>
                  </a:lnTo>
                  <a:lnTo>
                    <a:pt x="5599" y="418"/>
                  </a:lnTo>
                  <a:lnTo>
                    <a:pt x="5600" y="419"/>
                  </a:lnTo>
                  <a:lnTo>
                    <a:pt x="5600" y="420"/>
                  </a:lnTo>
                  <a:lnTo>
                    <a:pt x="5601" y="421"/>
                  </a:lnTo>
                  <a:lnTo>
                    <a:pt x="5602" y="422"/>
                  </a:lnTo>
                  <a:lnTo>
                    <a:pt x="5603" y="423"/>
                  </a:lnTo>
                  <a:lnTo>
                    <a:pt x="5603" y="424"/>
                  </a:lnTo>
                  <a:lnTo>
                    <a:pt x="5604" y="424"/>
                  </a:lnTo>
                  <a:lnTo>
                    <a:pt x="5605" y="425"/>
                  </a:lnTo>
                  <a:lnTo>
                    <a:pt x="5605" y="424"/>
                  </a:lnTo>
                  <a:lnTo>
                    <a:pt x="5606" y="425"/>
                  </a:lnTo>
                  <a:lnTo>
                    <a:pt x="5607" y="426"/>
                  </a:lnTo>
                  <a:lnTo>
                    <a:pt x="5608" y="426"/>
                  </a:lnTo>
                  <a:lnTo>
                    <a:pt x="5608" y="428"/>
                  </a:lnTo>
                  <a:lnTo>
                    <a:pt x="5609" y="428"/>
                  </a:lnTo>
                  <a:lnTo>
                    <a:pt x="5610" y="429"/>
                  </a:lnTo>
                  <a:lnTo>
                    <a:pt x="5611" y="430"/>
                  </a:lnTo>
                  <a:lnTo>
                    <a:pt x="5611" y="430"/>
                  </a:lnTo>
                  <a:lnTo>
                    <a:pt x="5612" y="431"/>
                  </a:lnTo>
                  <a:lnTo>
                    <a:pt x="5613" y="431"/>
                  </a:lnTo>
                  <a:lnTo>
                    <a:pt x="5613" y="432"/>
                  </a:lnTo>
                  <a:lnTo>
                    <a:pt x="5614" y="432"/>
                  </a:lnTo>
                  <a:lnTo>
                    <a:pt x="5615" y="433"/>
                  </a:lnTo>
                  <a:lnTo>
                    <a:pt x="5616" y="433"/>
                  </a:lnTo>
                  <a:lnTo>
                    <a:pt x="5616" y="433"/>
                  </a:lnTo>
                  <a:lnTo>
                    <a:pt x="5617" y="433"/>
                  </a:lnTo>
                  <a:lnTo>
                    <a:pt x="5618" y="433"/>
                  </a:lnTo>
                  <a:lnTo>
                    <a:pt x="5619" y="433"/>
                  </a:lnTo>
                  <a:lnTo>
                    <a:pt x="5619" y="433"/>
                  </a:lnTo>
                  <a:lnTo>
                    <a:pt x="5620" y="434"/>
                  </a:lnTo>
                  <a:lnTo>
                    <a:pt x="5621" y="434"/>
                  </a:lnTo>
                  <a:lnTo>
                    <a:pt x="5621" y="433"/>
                  </a:lnTo>
                  <a:lnTo>
                    <a:pt x="5622" y="434"/>
                  </a:lnTo>
                  <a:lnTo>
                    <a:pt x="5623" y="435"/>
                  </a:lnTo>
                  <a:lnTo>
                    <a:pt x="5624" y="435"/>
                  </a:lnTo>
                  <a:lnTo>
                    <a:pt x="5624" y="435"/>
                  </a:lnTo>
                  <a:lnTo>
                    <a:pt x="5625" y="435"/>
                  </a:lnTo>
                  <a:lnTo>
                    <a:pt x="5626" y="435"/>
                  </a:lnTo>
                  <a:lnTo>
                    <a:pt x="5626" y="435"/>
                  </a:lnTo>
                  <a:lnTo>
                    <a:pt x="5627" y="436"/>
                  </a:lnTo>
                  <a:lnTo>
                    <a:pt x="5628" y="436"/>
                  </a:lnTo>
                  <a:lnTo>
                    <a:pt x="5629" y="437"/>
                  </a:lnTo>
                  <a:lnTo>
                    <a:pt x="5629" y="437"/>
                  </a:lnTo>
                  <a:lnTo>
                    <a:pt x="5630" y="438"/>
                  </a:lnTo>
                  <a:lnTo>
                    <a:pt x="5631" y="438"/>
                  </a:lnTo>
                  <a:lnTo>
                    <a:pt x="5632" y="438"/>
                  </a:lnTo>
                  <a:lnTo>
                    <a:pt x="5632" y="438"/>
                  </a:lnTo>
                  <a:lnTo>
                    <a:pt x="5633" y="438"/>
                  </a:lnTo>
                  <a:lnTo>
                    <a:pt x="5634" y="438"/>
                  </a:lnTo>
                  <a:lnTo>
                    <a:pt x="5634" y="438"/>
                  </a:lnTo>
                  <a:lnTo>
                    <a:pt x="5635" y="439"/>
                  </a:lnTo>
                  <a:lnTo>
                    <a:pt x="5636" y="439"/>
                  </a:lnTo>
                  <a:lnTo>
                    <a:pt x="5637" y="439"/>
                  </a:lnTo>
                  <a:lnTo>
                    <a:pt x="5637" y="439"/>
                  </a:lnTo>
                  <a:lnTo>
                    <a:pt x="5638" y="439"/>
                  </a:lnTo>
                  <a:lnTo>
                    <a:pt x="5639" y="440"/>
                  </a:lnTo>
                  <a:lnTo>
                    <a:pt x="5639" y="441"/>
                  </a:lnTo>
                  <a:lnTo>
                    <a:pt x="5640" y="442"/>
                  </a:lnTo>
                  <a:lnTo>
                    <a:pt x="5641" y="443"/>
                  </a:lnTo>
                  <a:lnTo>
                    <a:pt x="5642" y="444"/>
                  </a:lnTo>
                  <a:lnTo>
                    <a:pt x="5642" y="443"/>
                  </a:lnTo>
                  <a:lnTo>
                    <a:pt x="5643" y="443"/>
                  </a:lnTo>
                  <a:lnTo>
                    <a:pt x="5644" y="443"/>
                  </a:lnTo>
                  <a:lnTo>
                    <a:pt x="5645" y="443"/>
                  </a:lnTo>
                  <a:lnTo>
                    <a:pt x="5645" y="444"/>
                  </a:lnTo>
                  <a:lnTo>
                    <a:pt x="5646" y="444"/>
                  </a:lnTo>
                  <a:lnTo>
                    <a:pt x="5647" y="444"/>
                  </a:lnTo>
                  <a:lnTo>
                    <a:pt x="5647" y="444"/>
                  </a:lnTo>
                  <a:lnTo>
                    <a:pt x="5648" y="445"/>
                  </a:lnTo>
                  <a:lnTo>
                    <a:pt x="5649" y="445"/>
                  </a:lnTo>
                  <a:lnTo>
                    <a:pt x="5650" y="445"/>
                  </a:lnTo>
                  <a:lnTo>
                    <a:pt x="5650" y="445"/>
                  </a:lnTo>
                  <a:lnTo>
                    <a:pt x="5651" y="449"/>
                  </a:lnTo>
                  <a:lnTo>
                    <a:pt x="5652" y="451"/>
                  </a:lnTo>
                  <a:lnTo>
                    <a:pt x="5652" y="451"/>
                  </a:lnTo>
                  <a:lnTo>
                    <a:pt x="5653" y="451"/>
                  </a:lnTo>
                  <a:lnTo>
                    <a:pt x="5654" y="450"/>
                  </a:lnTo>
                  <a:lnTo>
                    <a:pt x="5655" y="448"/>
                  </a:lnTo>
                  <a:lnTo>
                    <a:pt x="5655" y="447"/>
                  </a:lnTo>
                  <a:lnTo>
                    <a:pt x="5656" y="447"/>
                  </a:lnTo>
                  <a:lnTo>
                    <a:pt x="5657" y="444"/>
                  </a:lnTo>
                  <a:lnTo>
                    <a:pt x="5658" y="442"/>
                  </a:lnTo>
                  <a:lnTo>
                    <a:pt x="5658" y="440"/>
                  </a:lnTo>
                  <a:lnTo>
                    <a:pt x="5659" y="437"/>
                  </a:lnTo>
                  <a:lnTo>
                    <a:pt x="5660" y="434"/>
                  </a:lnTo>
                  <a:lnTo>
                    <a:pt x="5660" y="430"/>
                  </a:lnTo>
                  <a:lnTo>
                    <a:pt x="5661" y="426"/>
                  </a:lnTo>
                  <a:lnTo>
                    <a:pt x="5662" y="421"/>
                  </a:lnTo>
                  <a:lnTo>
                    <a:pt x="5663" y="416"/>
                  </a:lnTo>
                  <a:lnTo>
                    <a:pt x="5663" y="411"/>
                  </a:lnTo>
                  <a:lnTo>
                    <a:pt x="5664" y="407"/>
                  </a:lnTo>
                  <a:lnTo>
                    <a:pt x="5665" y="402"/>
                  </a:lnTo>
                  <a:lnTo>
                    <a:pt x="5666" y="398"/>
                  </a:lnTo>
                  <a:lnTo>
                    <a:pt x="5666" y="393"/>
                  </a:lnTo>
                  <a:lnTo>
                    <a:pt x="5667" y="388"/>
                  </a:lnTo>
                  <a:lnTo>
                    <a:pt x="5668" y="384"/>
                  </a:lnTo>
                  <a:lnTo>
                    <a:pt x="5668" y="380"/>
                  </a:lnTo>
                  <a:lnTo>
                    <a:pt x="5669" y="372"/>
                  </a:lnTo>
                  <a:lnTo>
                    <a:pt x="5670" y="367"/>
                  </a:lnTo>
                  <a:lnTo>
                    <a:pt x="5671" y="363"/>
                  </a:lnTo>
                  <a:lnTo>
                    <a:pt x="5671" y="361"/>
                  </a:lnTo>
                  <a:lnTo>
                    <a:pt x="5672" y="359"/>
                  </a:lnTo>
                  <a:lnTo>
                    <a:pt x="5673" y="358"/>
                  </a:lnTo>
                  <a:lnTo>
                    <a:pt x="5673" y="356"/>
                  </a:lnTo>
                  <a:lnTo>
                    <a:pt x="5674" y="355"/>
                  </a:lnTo>
                  <a:lnTo>
                    <a:pt x="5675" y="353"/>
                  </a:lnTo>
                  <a:lnTo>
                    <a:pt x="5676" y="351"/>
                  </a:lnTo>
                  <a:lnTo>
                    <a:pt x="5676" y="349"/>
                  </a:lnTo>
                  <a:lnTo>
                    <a:pt x="5677" y="349"/>
                  </a:lnTo>
                  <a:lnTo>
                    <a:pt x="5678" y="349"/>
                  </a:lnTo>
                  <a:lnTo>
                    <a:pt x="5679" y="350"/>
                  </a:lnTo>
                  <a:lnTo>
                    <a:pt x="5679" y="352"/>
                  </a:lnTo>
                  <a:lnTo>
                    <a:pt x="5680" y="355"/>
                  </a:lnTo>
                  <a:lnTo>
                    <a:pt x="5681" y="358"/>
                  </a:lnTo>
                  <a:lnTo>
                    <a:pt x="5681" y="361"/>
                  </a:lnTo>
                  <a:lnTo>
                    <a:pt x="5682" y="364"/>
                  </a:lnTo>
                  <a:lnTo>
                    <a:pt x="5683" y="368"/>
                  </a:lnTo>
                  <a:lnTo>
                    <a:pt x="5684" y="370"/>
                  </a:lnTo>
                  <a:lnTo>
                    <a:pt x="5684" y="373"/>
                  </a:lnTo>
                  <a:lnTo>
                    <a:pt x="5685" y="375"/>
                  </a:lnTo>
                  <a:lnTo>
                    <a:pt x="5686" y="378"/>
                  </a:lnTo>
                  <a:lnTo>
                    <a:pt x="5686" y="381"/>
                  </a:lnTo>
                  <a:lnTo>
                    <a:pt x="5687" y="384"/>
                  </a:lnTo>
                  <a:lnTo>
                    <a:pt x="5688" y="386"/>
                  </a:lnTo>
                  <a:lnTo>
                    <a:pt x="5689" y="387"/>
                  </a:lnTo>
                  <a:lnTo>
                    <a:pt x="5689" y="389"/>
                  </a:lnTo>
                  <a:lnTo>
                    <a:pt x="5690" y="391"/>
                  </a:lnTo>
                  <a:lnTo>
                    <a:pt x="5691" y="393"/>
                  </a:lnTo>
                  <a:lnTo>
                    <a:pt x="5692" y="395"/>
                  </a:lnTo>
                  <a:lnTo>
                    <a:pt x="5692" y="397"/>
                  </a:lnTo>
                  <a:lnTo>
                    <a:pt x="5693" y="398"/>
                  </a:lnTo>
                  <a:lnTo>
                    <a:pt x="5694" y="399"/>
                  </a:lnTo>
                  <a:lnTo>
                    <a:pt x="5694" y="401"/>
                  </a:lnTo>
                  <a:lnTo>
                    <a:pt x="5695" y="402"/>
                  </a:lnTo>
                  <a:lnTo>
                    <a:pt x="5696" y="407"/>
                  </a:lnTo>
                  <a:lnTo>
                    <a:pt x="5697" y="410"/>
                  </a:lnTo>
                  <a:lnTo>
                    <a:pt x="5697" y="411"/>
                  </a:lnTo>
                  <a:lnTo>
                    <a:pt x="5698" y="413"/>
                  </a:lnTo>
                  <a:lnTo>
                    <a:pt x="5699" y="414"/>
                  </a:lnTo>
                  <a:lnTo>
                    <a:pt x="5699" y="414"/>
                  </a:lnTo>
                  <a:lnTo>
                    <a:pt x="5700" y="414"/>
                  </a:lnTo>
                  <a:lnTo>
                    <a:pt x="5701" y="415"/>
                  </a:lnTo>
                  <a:lnTo>
                    <a:pt x="5702" y="415"/>
                  </a:lnTo>
                  <a:lnTo>
                    <a:pt x="5702" y="416"/>
                  </a:lnTo>
                  <a:lnTo>
                    <a:pt x="5703" y="418"/>
                  </a:lnTo>
                  <a:lnTo>
                    <a:pt x="5704" y="419"/>
                  </a:lnTo>
                  <a:lnTo>
                    <a:pt x="5705" y="420"/>
                  </a:lnTo>
                  <a:lnTo>
                    <a:pt x="5705" y="421"/>
                  </a:lnTo>
                  <a:lnTo>
                    <a:pt x="5706" y="421"/>
                  </a:lnTo>
                  <a:lnTo>
                    <a:pt x="5707" y="421"/>
                  </a:lnTo>
                  <a:lnTo>
                    <a:pt x="5707" y="421"/>
                  </a:lnTo>
                  <a:lnTo>
                    <a:pt x="5708" y="422"/>
                  </a:lnTo>
                  <a:lnTo>
                    <a:pt x="5709" y="423"/>
                  </a:lnTo>
                  <a:lnTo>
                    <a:pt x="5710" y="424"/>
                  </a:lnTo>
                  <a:lnTo>
                    <a:pt x="5710" y="425"/>
                  </a:lnTo>
                  <a:lnTo>
                    <a:pt x="5711" y="426"/>
                  </a:lnTo>
                  <a:lnTo>
                    <a:pt x="5712" y="427"/>
                  </a:lnTo>
                  <a:lnTo>
                    <a:pt x="5712" y="428"/>
                  </a:lnTo>
                  <a:lnTo>
                    <a:pt x="5713" y="429"/>
                  </a:lnTo>
                  <a:lnTo>
                    <a:pt x="5714" y="430"/>
                  </a:lnTo>
                  <a:lnTo>
                    <a:pt x="5715" y="430"/>
                  </a:lnTo>
                  <a:lnTo>
                    <a:pt x="5715" y="429"/>
                  </a:lnTo>
                  <a:lnTo>
                    <a:pt x="5716" y="429"/>
                  </a:lnTo>
                  <a:lnTo>
                    <a:pt x="5717" y="430"/>
                  </a:lnTo>
                  <a:lnTo>
                    <a:pt x="5718" y="430"/>
                  </a:lnTo>
                  <a:lnTo>
                    <a:pt x="5718" y="431"/>
                  </a:lnTo>
                  <a:lnTo>
                    <a:pt x="5719" y="432"/>
                  </a:lnTo>
                  <a:lnTo>
                    <a:pt x="5720" y="431"/>
                  </a:lnTo>
                  <a:lnTo>
                    <a:pt x="5720" y="432"/>
                  </a:lnTo>
                  <a:lnTo>
                    <a:pt x="5721" y="432"/>
                  </a:lnTo>
                  <a:lnTo>
                    <a:pt x="5722" y="432"/>
                  </a:lnTo>
                  <a:lnTo>
                    <a:pt x="5723" y="433"/>
                  </a:lnTo>
                  <a:lnTo>
                    <a:pt x="5723" y="434"/>
                  </a:lnTo>
                  <a:lnTo>
                    <a:pt x="5724" y="434"/>
                  </a:lnTo>
                  <a:lnTo>
                    <a:pt x="5725" y="433"/>
                  </a:lnTo>
                  <a:lnTo>
                    <a:pt x="5726" y="434"/>
                  </a:lnTo>
                  <a:lnTo>
                    <a:pt x="5726" y="434"/>
                  </a:lnTo>
                  <a:lnTo>
                    <a:pt x="5727" y="435"/>
                  </a:lnTo>
                  <a:lnTo>
                    <a:pt x="5728" y="436"/>
                  </a:lnTo>
                  <a:lnTo>
                    <a:pt x="5728" y="436"/>
                  </a:lnTo>
                  <a:lnTo>
                    <a:pt x="5729" y="436"/>
                  </a:lnTo>
                  <a:lnTo>
                    <a:pt x="5730" y="436"/>
                  </a:lnTo>
                  <a:lnTo>
                    <a:pt x="5731" y="436"/>
                  </a:lnTo>
                  <a:lnTo>
                    <a:pt x="5731" y="437"/>
                  </a:lnTo>
                  <a:lnTo>
                    <a:pt x="5732" y="438"/>
                  </a:lnTo>
                  <a:lnTo>
                    <a:pt x="5733" y="439"/>
                  </a:lnTo>
                  <a:lnTo>
                    <a:pt x="5733" y="440"/>
                  </a:lnTo>
                  <a:lnTo>
                    <a:pt x="5734" y="446"/>
                  </a:lnTo>
                  <a:lnTo>
                    <a:pt x="5735" y="450"/>
                  </a:lnTo>
                  <a:lnTo>
                    <a:pt x="5736" y="450"/>
                  </a:lnTo>
                  <a:lnTo>
                    <a:pt x="5736" y="449"/>
                  </a:lnTo>
                  <a:lnTo>
                    <a:pt x="5737" y="448"/>
                  </a:lnTo>
                  <a:lnTo>
                    <a:pt x="5738" y="447"/>
                  </a:lnTo>
                  <a:lnTo>
                    <a:pt x="5739" y="445"/>
                  </a:lnTo>
                  <a:lnTo>
                    <a:pt x="5739" y="444"/>
                  </a:lnTo>
                  <a:lnTo>
                    <a:pt x="5740" y="443"/>
                  </a:lnTo>
                  <a:lnTo>
                    <a:pt x="5741" y="442"/>
                  </a:lnTo>
                  <a:lnTo>
                    <a:pt x="5741" y="442"/>
                  </a:lnTo>
                  <a:lnTo>
                    <a:pt x="5742" y="442"/>
                  </a:lnTo>
                  <a:lnTo>
                    <a:pt x="5743" y="442"/>
                  </a:lnTo>
                  <a:lnTo>
                    <a:pt x="5744" y="442"/>
                  </a:lnTo>
                  <a:lnTo>
                    <a:pt x="5744" y="442"/>
                  </a:lnTo>
                  <a:lnTo>
                    <a:pt x="5745" y="442"/>
                  </a:lnTo>
                  <a:lnTo>
                    <a:pt x="5746" y="442"/>
                  </a:lnTo>
                  <a:lnTo>
                    <a:pt x="5746" y="443"/>
                  </a:lnTo>
                  <a:lnTo>
                    <a:pt x="5747" y="443"/>
                  </a:lnTo>
                  <a:lnTo>
                    <a:pt x="5748" y="443"/>
                  </a:lnTo>
                  <a:lnTo>
                    <a:pt x="5749" y="443"/>
                  </a:lnTo>
                  <a:lnTo>
                    <a:pt x="5749" y="443"/>
                  </a:lnTo>
                  <a:lnTo>
                    <a:pt x="5750" y="444"/>
                  </a:lnTo>
                  <a:lnTo>
                    <a:pt x="5751" y="444"/>
                  </a:lnTo>
                  <a:lnTo>
                    <a:pt x="5752" y="448"/>
                  </a:lnTo>
                  <a:lnTo>
                    <a:pt x="5752" y="450"/>
                  </a:lnTo>
                  <a:lnTo>
                    <a:pt x="5753" y="451"/>
                  </a:lnTo>
                  <a:lnTo>
                    <a:pt x="5754" y="451"/>
                  </a:lnTo>
                  <a:lnTo>
                    <a:pt x="5754" y="451"/>
                  </a:lnTo>
                  <a:lnTo>
                    <a:pt x="5755" y="450"/>
                  </a:lnTo>
                  <a:lnTo>
                    <a:pt x="5756" y="449"/>
                  </a:lnTo>
                  <a:lnTo>
                    <a:pt x="5757" y="449"/>
                  </a:lnTo>
                  <a:lnTo>
                    <a:pt x="5757" y="448"/>
                  </a:lnTo>
                  <a:lnTo>
                    <a:pt x="5758" y="446"/>
                  </a:lnTo>
                  <a:lnTo>
                    <a:pt x="5759" y="445"/>
                  </a:lnTo>
                  <a:lnTo>
                    <a:pt x="5759" y="442"/>
                  </a:lnTo>
                  <a:lnTo>
                    <a:pt x="5760" y="439"/>
                  </a:lnTo>
                  <a:lnTo>
                    <a:pt x="5761" y="441"/>
                  </a:lnTo>
                  <a:lnTo>
                    <a:pt x="5762" y="438"/>
                  </a:lnTo>
                  <a:lnTo>
                    <a:pt x="5762" y="433"/>
                  </a:lnTo>
                  <a:lnTo>
                    <a:pt x="5763" y="428"/>
                  </a:lnTo>
                  <a:lnTo>
                    <a:pt x="5764" y="423"/>
                  </a:lnTo>
                  <a:lnTo>
                    <a:pt x="5765" y="417"/>
                  </a:lnTo>
                  <a:lnTo>
                    <a:pt x="5765" y="412"/>
                  </a:lnTo>
                  <a:lnTo>
                    <a:pt x="5766" y="405"/>
                  </a:lnTo>
                  <a:lnTo>
                    <a:pt x="5767" y="400"/>
                  </a:lnTo>
                  <a:lnTo>
                    <a:pt x="5767" y="394"/>
                  </a:lnTo>
                  <a:lnTo>
                    <a:pt x="5768" y="389"/>
                  </a:lnTo>
                  <a:lnTo>
                    <a:pt x="5769" y="385"/>
                  </a:lnTo>
                  <a:lnTo>
                    <a:pt x="5770" y="381"/>
                  </a:lnTo>
                  <a:lnTo>
                    <a:pt x="5770" y="377"/>
                  </a:lnTo>
                  <a:lnTo>
                    <a:pt x="5771" y="374"/>
                  </a:lnTo>
                  <a:lnTo>
                    <a:pt x="5772" y="370"/>
                  </a:lnTo>
                  <a:lnTo>
                    <a:pt x="5773" y="367"/>
                  </a:lnTo>
                  <a:lnTo>
                    <a:pt x="5773" y="364"/>
                  </a:lnTo>
                  <a:lnTo>
                    <a:pt x="5774" y="361"/>
                  </a:lnTo>
                  <a:lnTo>
                    <a:pt x="5775" y="359"/>
                  </a:lnTo>
                  <a:lnTo>
                    <a:pt x="5775" y="357"/>
                  </a:lnTo>
                  <a:lnTo>
                    <a:pt x="5776" y="354"/>
                  </a:lnTo>
                  <a:lnTo>
                    <a:pt x="5777" y="352"/>
                  </a:lnTo>
                  <a:lnTo>
                    <a:pt x="5778" y="350"/>
                  </a:lnTo>
                  <a:lnTo>
                    <a:pt x="5778" y="350"/>
                  </a:lnTo>
                  <a:lnTo>
                    <a:pt x="5779" y="347"/>
                  </a:lnTo>
                  <a:lnTo>
                    <a:pt x="5780" y="347"/>
                  </a:lnTo>
                  <a:lnTo>
                    <a:pt x="5780" y="348"/>
                  </a:lnTo>
                  <a:lnTo>
                    <a:pt x="5781" y="351"/>
                  </a:lnTo>
                  <a:lnTo>
                    <a:pt x="5782" y="356"/>
                  </a:lnTo>
                  <a:lnTo>
                    <a:pt x="5783" y="356"/>
                  </a:lnTo>
                  <a:lnTo>
                    <a:pt x="5783" y="359"/>
                  </a:lnTo>
                  <a:lnTo>
                    <a:pt x="5784" y="362"/>
                  </a:lnTo>
                  <a:lnTo>
                    <a:pt x="5785" y="366"/>
                  </a:lnTo>
                  <a:lnTo>
                    <a:pt x="5786" y="370"/>
                  </a:lnTo>
                  <a:lnTo>
                    <a:pt x="5786" y="374"/>
                  </a:lnTo>
                  <a:lnTo>
                    <a:pt x="5787" y="378"/>
                  </a:lnTo>
                  <a:lnTo>
                    <a:pt x="5788" y="381"/>
                  </a:lnTo>
                  <a:lnTo>
                    <a:pt x="5788" y="384"/>
                  </a:lnTo>
                  <a:lnTo>
                    <a:pt x="5789" y="387"/>
                  </a:lnTo>
                  <a:lnTo>
                    <a:pt x="5790" y="390"/>
                  </a:lnTo>
                  <a:lnTo>
                    <a:pt x="5791" y="392"/>
                  </a:lnTo>
                  <a:lnTo>
                    <a:pt x="5791" y="394"/>
                  </a:lnTo>
                  <a:lnTo>
                    <a:pt x="5792" y="397"/>
                  </a:lnTo>
                  <a:lnTo>
                    <a:pt x="5793" y="397"/>
                  </a:lnTo>
                  <a:lnTo>
                    <a:pt x="5793" y="398"/>
                  </a:lnTo>
                  <a:lnTo>
                    <a:pt x="5794" y="400"/>
                  </a:lnTo>
                  <a:lnTo>
                    <a:pt x="5795" y="402"/>
                  </a:lnTo>
                  <a:lnTo>
                    <a:pt x="5796" y="403"/>
                  </a:lnTo>
                  <a:lnTo>
                    <a:pt x="5796" y="405"/>
                  </a:lnTo>
                  <a:lnTo>
                    <a:pt x="5797" y="407"/>
                  </a:lnTo>
                  <a:lnTo>
                    <a:pt x="5798" y="408"/>
                  </a:lnTo>
                  <a:lnTo>
                    <a:pt x="5799" y="409"/>
                  </a:lnTo>
                  <a:lnTo>
                    <a:pt x="5799" y="411"/>
                  </a:lnTo>
                  <a:lnTo>
                    <a:pt x="5800" y="412"/>
                  </a:lnTo>
                  <a:lnTo>
                    <a:pt x="5801" y="413"/>
                  </a:lnTo>
                  <a:lnTo>
                    <a:pt x="5801" y="414"/>
                  </a:lnTo>
                  <a:lnTo>
                    <a:pt x="5802" y="416"/>
                  </a:lnTo>
                  <a:lnTo>
                    <a:pt x="5803" y="417"/>
                  </a:lnTo>
                  <a:lnTo>
                    <a:pt x="5804" y="418"/>
                  </a:lnTo>
                  <a:lnTo>
                    <a:pt x="5804" y="419"/>
                  </a:lnTo>
                  <a:lnTo>
                    <a:pt x="5805" y="420"/>
                  </a:lnTo>
                  <a:lnTo>
                    <a:pt x="5806" y="421"/>
                  </a:lnTo>
                  <a:lnTo>
                    <a:pt x="5806" y="422"/>
                  </a:lnTo>
                  <a:lnTo>
                    <a:pt x="5807" y="423"/>
                  </a:lnTo>
                  <a:lnTo>
                    <a:pt x="5808" y="423"/>
                  </a:lnTo>
                  <a:lnTo>
                    <a:pt x="5809" y="424"/>
                  </a:lnTo>
                  <a:lnTo>
                    <a:pt x="5809" y="424"/>
                  </a:lnTo>
                  <a:lnTo>
                    <a:pt x="5810" y="425"/>
                  </a:lnTo>
                  <a:lnTo>
                    <a:pt x="5811" y="425"/>
                  </a:lnTo>
                  <a:lnTo>
                    <a:pt x="5812" y="425"/>
                  </a:lnTo>
                  <a:lnTo>
                    <a:pt x="5812" y="425"/>
                  </a:lnTo>
                  <a:lnTo>
                    <a:pt x="5813" y="426"/>
                  </a:lnTo>
                  <a:lnTo>
                    <a:pt x="5814" y="426"/>
                  </a:lnTo>
                  <a:lnTo>
                    <a:pt x="5814" y="426"/>
                  </a:lnTo>
                  <a:lnTo>
                    <a:pt x="5815" y="427"/>
                  </a:lnTo>
                  <a:lnTo>
                    <a:pt x="5816" y="428"/>
                  </a:lnTo>
                  <a:lnTo>
                    <a:pt x="5817" y="429"/>
                  </a:lnTo>
                  <a:lnTo>
                    <a:pt x="5817" y="430"/>
                  </a:lnTo>
                  <a:lnTo>
                    <a:pt x="5818" y="431"/>
                  </a:lnTo>
                  <a:lnTo>
                    <a:pt x="5819" y="431"/>
                  </a:lnTo>
                  <a:lnTo>
                    <a:pt x="5820" y="431"/>
                  </a:lnTo>
                  <a:lnTo>
                    <a:pt x="5820" y="438"/>
                  </a:lnTo>
                  <a:lnTo>
                    <a:pt x="5821" y="440"/>
                  </a:lnTo>
                  <a:lnTo>
                    <a:pt x="5822" y="440"/>
                  </a:lnTo>
                  <a:lnTo>
                    <a:pt x="5822" y="440"/>
                  </a:lnTo>
                  <a:lnTo>
                    <a:pt x="5823" y="438"/>
                  </a:lnTo>
                  <a:lnTo>
                    <a:pt x="5824" y="438"/>
                  </a:lnTo>
                  <a:lnTo>
                    <a:pt x="5825" y="437"/>
                  </a:lnTo>
                  <a:lnTo>
                    <a:pt x="5825" y="437"/>
                  </a:lnTo>
                  <a:lnTo>
                    <a:pt x="5826" y="437"/>
                  </a:lnTo>
                  <a:lnTo>
                    <a:pt x="5827" y="436"/>
                  </a:lnTo>
                  <a:lnTo>
                    <a:pt x="5827" y="435"/>
                  </a:lnTo>
                  <a:lnTo>
                    <a:pt x="5828" y="435"/>
                  </a:lnTo>
                  <a:lnTo>
                    <a:pt x="5829" y="435"/>
                  </a:lnTo>
                  <a:lnTo>
                    <a:pt x="5830" y="436"/>
                  </a:lnTo>
                  <a:lnTo>
                    <a:pt x="5830" y="437"/>
                  </a:lnTo>
                  <a:lnTo>
                    <a:pt x="5831" y="438"/>
                  </a:lnTo>
                  <a:lnTo>
                    <a:pt x="5832" y="439"/>
                  </a:lnTo>
                  <a:lnTo>
                    <a:pt x="5833" y="439"/>
                  </a:lnTo>
                  <a:lnTo>
                    <a:pt x="5833" y="439"/>
                  </a:lnTo>
                  <a:lnTo>
                    <a:pt x="5834" y="439"/>
                  </a:lnTo>
                  <a:lnTo>
                    <a:pt x="5835" y="439"/>
                  </a:lnTo>
                  <a:lnTo>
                    <a:pt x="5835" y="439"/>
                  </a:lnTo>
                  <a:lnTo>
                    <a:pt x="5836" y="438"/>
                  </a:lnTo>
                  <a:lnTo>
                    <a:pt x="5837" y="439"/>
                  </a:lnTo>
                  <a:lnTo>
                    <a:pt x="5838" y="440"/>
                  </a:lnTo>
                  <a:lnTo>
                    <a:pt x="5838" y="440"/>
                  </a:lnTo>
                  <a:lnTo>
                    <a:pt x="5839" y="440"/>
                  </a:lnTo>
                  <a:lnTo>
                    <a:pt x="5840" y="440"/>
                  </a:lnTo>
                  <a:lnTo>
                    <a:pt x="5840" y="440"/>
                  </a:lnTo>
                  <a:lnTo>
                    <a:pt x="5841" y="440"/>
                  </a:lnTo>
                  <a:lnTo>
                    <a:pt x="5842" y="440"/>
                  </a:lnTo>
                  <a:lnTo>
                    <a:pt x="5843" y="440"/>
                  </a:lnTo>
                  <a:lnTo>
                    <a:pt x="5843" y="441"/>
                  </a:lnTo>
                  <a:lnTo>
                    <a:pt x="5844" y="441"/>
                  </a:lnTo>
                  <a:lnTo>
                    <a:pt x="5845" y="441"/>
                  </a:lnTo>
                  <a:lnTo>
                    <a:pt x="5846" y="448"/>
                  </a:lnTo>
                  <a:lnTo>
                    <a:pt x="5846" y="450"/>
                  </a:lnTo>
                  <a:lnTo>
                    <a:pt x="5847" y="450"/>
                  </a:lnTo>
                  <a:lnTo>
                    <a:pt x="5848" y="449"/>
                  </a:lnTo>
                  <a:lnTo>
                    <a:pt x="5848" y="447"/>
                  </a:lnTo>
                  <a:lnTo>
                    <a:pt x="5849" y="445"/>
                  </a:lnTo>
                  <a:lnTo>
                    <a:pt x="5850" y="444"/>
                  </a:lnTo>
                  <a:lnTo>
                    <a:pt x="5851" y="443"/>
                  </a:lnTo>
                  <a:lnTo>
                    <a:pt x="5851" y="443"/>
                  </a:lnTo>
                  <a:lnTo>
                    <a:pt x="5852" y="444"/>
                  </a:lnTo>
                  <a:lnTo>
                    <a:pt x="5853" y="444"/>
                  </a:lnTo>
                  <a:lnTo>
                    <a:pt x="5853" y="444"/>
                  </a:lnTo>
                  <a:lnTo>
                    <a:pt x="5854" y="443"/>
                  </a:lnTo>
                  <a:lnTo>
                    <a:pt x="5855" y="443"/>
                  </a:lnTo>
                  <a:lnTo>
                    <a:pt x="5856" y="443"/>
                  </a:lnTo>
                  <a:lnTo>
                    <a:pt x="5856" y="443"/>
                  </a:lnTo>
                  <a:lnTo>
                    <a:pt x="5857" y="449"/>
                  </a:lnTo>
                  <a:lnTo>
                    <a:pt x="5858" y="451"/>
                  </a:lnTo>
                  <a:lnTo>
                    <a:pt x="5859" y="451"/>
                  </a:lnTo>
                  <a:lnTo>
                    <a:pt x="5859" y="450"/>
                  </a:lnTo>
                  <a:lnTo>
                    <a:pt x="5860" y="449"/>
                  </a:lnTo>
                  <a:lnTo>
                    <a:pt x="5861" y="447"/>
                  </a:lnTo>
                  <a:lnTo>
                    <a:pt x="5861" y="446"/>
                  </a:lnTo>
                  <a:lnTo>
                    <a:pt x="5862" y="445"/>
                  </a:lnTo>
                  <a:lnTo>
                    <a:pt x="5863" y="444"/>
                  </a:lnTo>
                  <a:lnTo>
                    <a:pt x="5864" y="444"/>
                  </a:lnTo>
                  <a:lnTo>
                    <a:pt x="5864" y="444"/>
                  </a:lnTo>
                  <a:lnTo>
                    <a:pt x="5865" y="444"/>
                  </a:lnTo>
                  <a:lnTo>
                    <a:pt x="5866" y="443"/>
                  </a:lnTo>
                  <a:lnTo>
                    <a:pt x="5867" y="442"/>
                  </a:lnTo>
                  <a:lnTo>
                    <a:pt x="5867" y="439"/>
                  </a:lnTo>
                  <a:lnTo>
                    <a:pt x="5868" y="436"/>
                  </a:lnTo>
                  <a:lnTo>
                    <a:pt x="5869" y="432"/>
                  </a:lnTo>
                  <a:lnTo>
                    <a:pt x="5869" y="428"/>
                  </a:lnTo>
                  <a:lnTo>
                    <a:pt x="5870" y="423"/>
                  </a:lnTo>
                  <a:lnTo>
                    <a:pt x="5871" y="418"/>
                  </a:lnTo>
                  <a:lnTo>
                    <a:pt x="5872" y="412"/>
                  </a:lnTo>
                  <a:lnTo>
                    <a:pt x="5872" y="407"/>
                  </a:lnTo>
                  <a:lnTo>
                    <a:pt x="5873" y="402"/>
                  </a:lnTo>
                  <a:lnTo>
                    <a:pt x="5874" y="397"/>
                  </a:lnTo>
                  <a:lnTo>
                    <a:pt x="5874" y="393"/>
                  </a:lnTo>
                  <a:lnTo>
                    <a:pt x="5875" y="389"/>
                  </a:lnTo>
                  <a:lnTo>
                    <a:pt x="5876" y="385"/>
                  </a:lnTo>
                  <a:lnTo>
                    <a:pt x="5877" y="381"/>
                  </a:lnTo>
                  <a:lnTo>
                    <a:pt x="5877" y="377"/>
                  </a:lnTo>
                  <a:lnTo>
                    <a:pt x="5878" y="374"/>
                  </a:lnTo>
                  <a:lnTo>
                    <a:pt x="5879" y="370"/>
                  </a:lnTo>
                  <a:lnTo>
                    <a:pt x="5880" y="368"/>
                  </a:lnTo>
                  <a:lnTo>
                    <a:pt x="5880" y="365"/>
                  </a:lnTo>
                  <a:lnTo>
                    <a:pt x="5881" y="362"/>
                  </a:lnTo>
                  <a:lnTo>
                    <a:pt x="5882" y="359"/>
                  </a:lnTo>
                  <a:lnTo>
                    <a:pt x="5882" y="356"/>
                  </a:lnTo>
                  <a:lnTo>
                    <a:pt x="5883" y="354"/>
                  </a:lnTo>
                  <a:lnTo>
                    <a:pt x="5884" y="352"/>
                  </a:lnTo>
                  <a:lnTo>
                    <a:pt x="5885" y="352"/>
                  </a:lnTo>
                  <a:lnTo>
                    <a:pt x="5885" y="351"/>
                  </a:lnTo>
                  <a:lnTo>
                    <a:pt x="5886" y="352"/>
                  </a:lnTo>
                  <a:lnTo>
                    <a:pt x="5887" y="354"/>
                  </a:lnTo>
                  <a:lnTo>
                    <a:pt x="5887" y="356"/>
                  </a:lnTo>
                  <a:lnTo>
                    <a:pt x="5888" y="357"/>
                  </a:lnTo>
                  <a:lnTo>
                    <a:pt x="5889" y="358"/>
                  </a:lnTo>
                  <a:lnTo>
                    <a:pt x="5890" y="360"/>
                  </a:lnTo>
                  <a:lnTo>
                    <a:pt x="5890" y="362"/>
                  </a:lnTo>
                  <a:lnTo>
                    <a:pt x="5891" y="366"/>
                  </a:lnTo>
                  <a:lnTo>
                    <a:pt x="5892" y="370"/>
                  </a:lnTo>
                  <a:lnTo>
                    <a:pt x="5893" y="374"/>
                  </a:lnTo>
                  <a:lnTo>
                    <a:pt x="5893" y="377"/>
                  </a:lnTo>
                  <a:lnTo>
                    <a:pt x="5894" y="380"/>
                  </a:lnTo>
                  <a:lnTo>
                    <a:pt x="5895" y="383"/>
                  </a:lnTo>
                  <a:lnTo>
                    <a:pt x="5895" y="385"/>
                  </a:lnTo>
                  <a:lnTo>
                    <a:pt x="5896" y="388"/>
                  </a:lnTo>
                  <a:lnTo>
                    <a:pt x="5897" y="389"/>
                  </a:lnTo>
                  <a:lnTo>
                    <a:pt x="5898" y="392"/>
                  </a:lnTo>
                  <a:lnTo>
                    <a:pt x="5898" y="394"/>
                  </a:lnTo>
                  <a:lnTo>
                    <a:pt x="5899" y="396"/>
                  </a:lnTo>
                  <a:lnTo>
                    <a:pt x="5900" y="398"/>
                  </a:lnTo>
                  <a:lnTo>
                    <a:pt x="5900" y="400"/>
                  </a:lnTo>
                  <a:lnTo>
                    <a:pt x="5901" y="402"/>
                  </a:lnTo>
                  <a:lnTo>
                    <a:pt x="5902" y="401"/>
                  </a:lnTo>
                  <a:lnTo>
                    <a:pt x="5903" y="402"/>
                  </a:lnTo>
                  <a:lnTo>
                    <a:pt x="5903" y="403"/>
                  </a:lnTo>
                  <a:lnTo>
                    <a:pt x="5904" y="404"/>
                  </a:lnTo>
                  <a:lnTo>
                    <a:pt x="5905" y="406"/>
                  </a:lnTo>
                  <a:lnTo>
                    <a:pt x="5906" y="407"/>
                  </a:lnTo>
                  <a:lnTo>
                    <a:pt x="5906" y="409"/>
                  </a:lnTo>
                  <a:lnTo>
                    <a:pt x="5907" y="410"/>
                  </a:lnTo>
                  <a:lnTo>
                    <a:pt x="5908" y="412"/>
                  </a:lnTo>
                  <a:lnTo>
                    <a:pt x="5908" y="414"/>
                  </a:lnTo>
                  <a:lnTo>
                    <a:pt x="5909" y="415"/>
                  </a:lnTo>
                  <a:lnTo>
                    <a:pt x="5910" y="416"/>
                  </a:lnTo>
                  <a:lnTo>
                    <a:pt x="5911" y="418"/>
                  </a:lnTo>
                  <a:lnTo>
                    <a:pt x="5911" y="419"/>
                  </a:lnTo>
                  <a:lnTo>
                    <a:pt x="5912" y="419"/>
                  </a:lnTo>
                  <a:lnTo>
                    <a:pt x="5913" y="420"/>
                  </a:lnTo>
                  <a:lnTo>
                    <a:pt x="5914" y="424"/>
                  </a:lnTo>
                  <a:lnTo>
                    <a:pt x="5914" y="426"/>
                  </a:lnTo>
                  <a:lnTo>
                    <a:pt x="5915" y="428"/>
                  </a:lnTo>
                  <a:lnTo>
                    <a:pt x="5916" y="429"/>
                  </a:lnTo>
                  <a:lnTo>
                    <a:pt x="5916" y="429"/>
                  </a:lnTo>
                  <a:lnTo>
                    <a:pt x="5917" y="429"/>
                  </a:lnTo>
                  <a:lnTo>
                    <a:pt x="5918" y="429"/>
                  </a:lnTo>
                  <a:lnTo>
                    <a:pt x="5919" y="429"/>
                  </a:lnTo>
                  <a:lnTo>
                    <a:pt x="5919" y="429"/>
                  </a:lnTo>
                  <a:lnTo>
                    <a:pt x="5920" y="429"/>
                  </a:lnTo>
                  <a:lnTo>
                    <a:pt x="5921" y="430"/>
                  </a:lnTo>
                  <a:lnTo>
                    <a:pt x="5921" y="430"/>
                  </a:lnTo>
                  <a:lnTo>
                    <a:pt x="5922" y="430"/>
                  </a:lnTo>
                  <a:lnTo>
                    <a:pt x="5923" y="429"/>
                  </a:lnTo>
                  <a:lnTo>
                    <a:pt x="5924" y="434"/>
                  </a:lnTo>
                  <a:lnTo>
                    <a:pt x="5924" y="436"/>
                  </a:lnTo>
                  <a:lnTo>
                    <a:pt x="5925" y="437"/>
                  </a:lnTo>
                  <a:lnTo>
                    <a:pt x="5926" y="436"/>
                  </a:lnTo>
                  <a:lnTo>
                    <a:pt x="5927" y="436"/>
                  </a:lnTo>
                  <a:lnTo>
                    <a:pt x="5927" y="435"/>
                  </a:lnTo>
                  <a:lnTo>
                    <a:pt x="5928" y="434"/>
                  </a:lnTo>
                  <a:lnTo>
                    <a:pt x="5929" y="439"/>
                  </a:lnTo>
                  <a:lnTo>
                    <a:pt x="5929" y="440"/>
                  </a:lnTo>
                  <a:lnTo>
                    <a:pt x="5930" y="437"/>
                  </a:lnTo>
                  <a:lnTo>
                    <a:pt x="5931" y="436"/>
                  </a:lnTo>
                  <a:lnTo>
                    <a:pt x="5932" y="434"/>
                  </a:lnTo>
                  <a:lnTo>
                    <a:pt x="5932" y="433"/>
                  </a:lnTo>
                  <a:lnTo>
                    <a:pt x="5933" y="433"/>
                  </a:lnTo>
                  <a:lnTo>
                    <a:pt x="5934" y="434"/>
                  </a:lnTo>
                  <a:lnTo>
                    <a:pt x="5934" y="438"/>
                  </a:lnTo>
                  <a:lnTo>
                    <a:pt x="5935" y="440"/>
                  </a:lnTo>
                  <a:lnTo>
                    <a:pt x="5936" y="440"/>
                  </a:lnTo>
                  <a:lnTo>
                    <a:pt x="5937" y="439"/>
                  </a:lnTo>
                  <a:lnTo>
                    <a:pt x="5937" y="440"/>
                  </a:lnTo>
                  <a:lnTo>
                    <a:pt x="5938" y="439"/>
                  </a:lnTo>
                  <a:lnTo>
                    <a:pt x="5939" y="439"/>
                  </a:lnTo>
                  <a:lnTo>
                    <a:pt x="5940" y="438"/>
                  </a:lnTo>
                  <a:lnTo>
                    <a:pt x="5940" y="438"/>
                  </a:lnTo>
                  <a:lnTo>
                    <a:pt x="5941" y="438"/>
                  </a:lnTo>
                  <a:lnTo>
                    <a:pt x="5942" y="438"/>
                  </a:lnTo>
                  <a:lnTo>
                    <a:pt x="5942" y="438"/>
                  </a:lnTo>
                  <a:lnTo>
                    <a:pt x="5943" y="438"/>
                  </a:lnTo>
                  <a:lnTo>
                    <a:pt x="5944" y="438"/>
                  </a:lnTo>
                  <a:lnTo>
                    <a:pt x="5945" y="438"/>
                  </a:lnTo>
                  <a:lnTo>
                    <a:pt x="5945" y="438"/>
                  </a:lnTo>
                  <a:lnTo>
                    <a:pt x="5946" y="439"/>
                  </a:lnTo>
                  <a:lnTo>
                    <a:pt x="5947" y="439"/>
                  </a:lnTo>
                  <a:lnTo>
                    <a:pt x="5947" y="439"/>
                  </a:lnTo>
                  <a:lnTo>
                    <a:pt x="5948" y="440"/>
                  </a:lnTo>
                  <a:lnTo>
                    <a:pt x="5949" y="440"/>
                  </a:lnTo>
                  <a:lnTo>
                    <a:pt x="5950" y="441"/>
                  </a:lnTo>
                  <a:lnTo>
                    <a:pt x="5950" y="441"/>
                  </a:lnTo>
                  <a:lnTo>
                    <a:pt x="5951" y="442"/>
                  </a:lnTo>
                  <a:lnTo>
                    <a:pt x="5952" y="443"/>
                  </a:lnTo>
                  <a:lnTo>
                    <a:pt x="5953" y="443"/>
                  </a:lnTo>
                  <a:lnTo>
                    <a:pt x="5953" y="443"/>
                  </a:lnTo>
                  <a:lnTo>
                    <a:pt x="5954" y="443"/>
                  </a:lnTo>
                </a:path>
              </a:pathLst>
            </a:custGeom>
            <a:noFill/>
            <a:ln w="3175"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Rectangle 9">
              <a:extLst>
                <a:ext uri="{FF2B5EF4-FFF2-40B4-BE49-F238E27FC236}">
                  <a16:creationId xmlns:a16="http://schemas.microsoft.com/office/drawing/2014/main" id="{ADF0A648-A69B-4699-9D5F-00118B3FADFB}"/>
                </a:ext>
              </a:extLst>
            </p:cNvPr>
            <p:cNvSpPr>
              <a:spLocks noChangeArrowheads="1"/>
            </p:cNvSpPr>
            <p:nvPr/>
          </p:nvSpPr>
          <p:spPr bwMode="auto">
            <a:xfrm>
              <a:off x="1370012" y="1689101"/>
              <a:ext cx="9451976" cy="7588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600"/>
            </a:p>
          </p:txBody>
        </p:sp>
        <p:sp>
          <p:nvSpPr>
            <p:cNvPr id="8" name="Line 10">
              <a:extLst>
                <a:ext uri="{FF2B5EF4-FFF2-40B4-BE49-F238E27FC236}">
                  <a16:creationId xmlns:a16="http://schemas.microsoft.com/office/drawing/2014/main" id="{F40839BB-87EF-485E-9264-7D41AB9D05EA}"/>
                </a:ext>
              </a:extLst>
            </p:cNvPr>
            <p:cNvSpPr>
              <a:spLocks noChangeShapeType="1"/>
            </p:cNvSpPr>
            <p:nvPr/>
          </p:nvSpPr>
          <p:spPr bwMode="auto">
            <a:xfrm>
              <a:off x="1370012" y="2447926"/>
              <a:ext cx="9451976"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9" name="Line 11">
              <a:extLst>
                <a:ext uri="{FF2B5EF4-FFF2-40B4-BE49-F238E27FC236}">
                  <a16:creationId xmlns:a16="http://schemas.microsoft.com/office/drawing/2014/main" id="{4C4947A8-A02C-426F-BAA0-58844D1BDEE7}"/>
                </a:ext>
              </a:extLst>
            </p:cNvPr>
            <p:cNvSpPr>
              <a:spLocks noChangeShapeType="1"/>
            </p:cNvSpPr>
            <p:nvPr/>
          </p:nvSpPr>
          <p:spPr bwMode="auto">
            <a:xfrm>
              <a:off x="2517775" y="2447926"/>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10" name="Line 12">
              <a:extLst>
                <a:ext uri="{FF2B5EF4-FFF2-40B4-BE49-F238E27FC236}">
                  <a16:creationId xmlns:a16="http://schemas.microsoft.com/office/drawing/2014/main" id="{FBE2E53F-2433-4BA9-8996-E6240B5F4179}"/>
                </a:ext>
              </a:extLst>
            </p:cNvPr>
            <p:cNvSpPr>
              <a:spLocks noChangeShapeType="1"/>
            </p:cNvSpPr>
            <p:nvPr/>
          </p:nvSpPr>
          <p:spPr bwMode="auto">
            <a:xfrm>
              <a:off x="3665537" y="2447926"/>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11" name="Line 13">
              <a:extLst>
                <a:ext uri="{FF2B5EF4-FFF2-40B4-BE49-F238E27FC236}">
                  <a16:creationId xmlns:a16="http://schemas.microsoft.com/office/drawing/2014/main" id="{65419653-B230-4ACB-94B7-6B37FE7A7799}"/>
                </a:ext>
              </a:extLst>
            </p:cNvPr>
            <p:cNvSpPr>
              <a:spLocks noChangeShapeType="1"/>
            </p:cNvSpPr>
            <p:nvPr/>
          </p:nvSpPr>
          <p:spPr bwMode="auto">
            <a:xfrm>
              <a:off x="4813300" y="2447926"/>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12" name="Line 14">
              <a:extLst>
                <a:ext uri="{FF2B5EF4-FFF2-40B4-BE49-F238E27FC236}">
                  <a16:creationId xmlns:a16="http://schemas.microsoft.com/office/drawing/2014/main" id="{69943164-C858-4197-A393-B69E6CF115D1}"/>
                </a:ext>
              </a:extLst>
            </p:cNvPr>
            <p:cNvSpPr>
              <a:spLocks noChangeShapeType="1"/>
            </p:cNvSpPr>
            <p:nvPr/>
          </p:nvSpPr>
          <p:spPr bwMode="auto">
            <a:xfrm>
              <a:off x="5962650" y="2447926"/>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13" name="Line 15">
              <a:extLst>
                <a:ext uri="{FF2B5EF4-FFF2-40B4-BE49-F238E27FC236}">
                  <a16:creationId xmlns:a16="http://schemas.microsoft.com/office/drawing/2014/main" id="{FABE5FD5-BACF-4868-91E8-9921DF9B947E}"/>
                </a:ext>
              </a:extLst>
            </p:cNvPr>
            <p:cNvSpPr>
              <a:spLocks noChangeShapeType="1"/>
            </p:cNvSpPr>
            <p:nvPr/>
          </p:nvSpPr>
          <p:spPr bwMode="auto">
            <a:xfrm>
              <a:off x="7110413" y="2447926"/>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14" name="Line 16">
              <a:extLst>
                <a:ext uri="{FF2B5EF4-FFF2-40B4-BE49-F238E27FC236}">
                  <a16:creationId xmlns:a16="http://schemas.microsoft.com/office/drawing/2014/main" id="{CD13AB23-3A00-47BB-96CA-75706DBF64AE}"/>
                </a:ext>
              </a:extLst>
            </p:cNvPr>
            <p:cNvSpPr>
              <a:spLocks noChangeShapeType="1"/>
            </p:cNvSpPr>
            <p:nvPr/>
          </p:nvSpPr>
          <p:spPr bwMode="auto">
            <a:xfrm>
              <a:off x="8258175" y="2447926"/>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15" name="Line 17">
              <a:extLst>
                <a:ext uri="{FF2B5EF4-FFF2-40B4-BE49-F238E27FC236}">
                  <a16:creationId xmlns:a16="http://schemas.microsoft.com/office/drawing/2014/main" id="{4CA47290-C797-4A12-B4C9-34B002EDD153}"/>
                </a:ext>
              </a:extLst>
            </p:cNvPr>
            <p:cNvSpPr>
              <a:spLocks noChangeShapeType="1"/>
            </p:cNvSpPr>
            <p:nvPr/>
          </p:nvSpPr>
          <p:spPr bwMode="auto">
            <a:xfrm>
              <a:off x="9405938" y="2447926"/>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16" name="Line 18">
              <a:extLst>
                <a:ext uri="{FF2B5EF4-FFF2-40B4-BE49-F238E27FC236}">
                  <a16:creationId xmlns:a16="http://schemas.microsoft.com/office/drawing/2014/main" id="{7FDA62A2-966C-4406-A60A-0A10DE14FFDE}"/>
                </a:ext>
              </a:extLst>
            </p:cNvPr>
            <p:cNvSpPr>
              <a:spLocks noChangeShapeType="1"/>
            </p:cNvSpPr>
            <p:nvPr/>
          </p:nvSpPr>
          <p:spPr bwMode="auto">
            <a:xfrm>
              <a:off x="10555288" y="2447926"/>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17" name="Rectangle 26">
              <a:extLst>
                <a:ext uri="{FF2B5EF4-FFF2-40B4-BE49-F238E27FC236}">
                  <a16:creationId xmlns:a16="http://schemas.microsoft.com/office/drawing/2014/main" id="{6CC25CF0-23C0-4EF1-8D06-753B3DB3DDC8}"/>
                </a:ext>
              </a:extLst>
            </p:cNvPr>
            <p:cNvSpPr>
              <a:spLocks noChangeArrowheads="1"/>
            </p:cNvSpPr>
            <p:nvPr/>
          </p:nvSpPr>
          <p:spPr bwMode="auto">
            <a:xfrm>
              <a:off x="10485438" y="2578101"/>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8000</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8" name="Line 28">
              <a:extLst>
                <a:ext uri="{FF2B5EF4-FFF2-40B4-BE49-F238E27FC236}">
                  <a16:creationId xmlns:a16="http://schemas.microsoft.com/office/drawing/2014/main" id="{AE5B7F5F-5929-46EF-A8D7-C2CBBE67C2F5}"/>
                </a:ext>
              </a:extLst>
            </p:cNvPr>
            <p:cNvSpPr>
              <a:spLocks noChangeShapeType="1"/>
            </p:cNvSpPr>
            <p:nvPr/>
          </p:nvSpPr>
          <p:spPr bwMode="auto">
            <a:xfrm>
              <a:off x="1370012" y="1689101"/>
              <a:ext cx="0" cy="75882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19" name="Line 29">
              <a:extLst>
                <a:ext uri="{FF2B5EF4-FFF2-40B4-BE49-F238E27FC236}">
                  <a16:creationId xmlns:a16="http://schemas.microsoft.com/office/drawing/2014/main" id="{C7B3407B-BB6B-4BA0-8465-1A5A8B5567A6}"/>
                </a:ext>
              </a:extLst>
            </p:cNvPr>
            <p:cNvSpPr>
              <a:spLocks noChangeShapeType="1"/>
            </p:cNvSpPr>
            <p:nvPr/>
          </p:nvSpPr>
          <p:spPr bwMode="auto">
            <a:xfrm flipH="1">
              <a:off x="1276350" y="1689101"/>
              <a:ext cx="936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20" name="Line 30">
              <a:extLst>
                <a:ext uri="{FF2B5EF4-FFF2-40B4-BE49-F238E27FC236}">
                  <a16:creationId xmlns:a16="http://schemas.microsoft.com/office/drawing/2014/main" id="{C6FA8E10-FB73-419C-AEB5-D29B16527317}"/>
                </a:ext>
              </a:extLst>
            </p:cNvPr>
            <p:cNvSpPr>
              <a:spLocks noChangeShapeType="1"/>
            </p:cNvSpPr>
            <p:nvPr/>
          </p:nvSpPr>
          <p:spPr bwMode="auto">
            <a:xfrm flipH="1">
              <a:off x="1280583" y="2447926"/>
              <a:ext cx="936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21" name="Rectangle 31">
              <a:extLst>
                <a:ext uri="{FF2B5EF4-FFF2-40B4-BE49-F238E27FC236}">
                  <a16:creationId xmlns:a16="http://schemas.microsoft.com/office/drawing/2014/main" id="{374AA401-FD5F-4625-B88B-D721D0947026}"/>
                </a:ext>
              </a:extLst>
            </p:cNvPr>
            <p:cNvSpPr>
              <a:spLocks noChangeArrowheads="1"/>
            </p:cNvSpPr>
            <p:nvPr/>
          </p:nvSpPr>
          <p:spPr bwMode="auto">
            <a:xfrm>
              <a:off x="1129774" y="1644652"/>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64</a:t>
              </a:r>
              <a:endParaRPr kumimoji="0" lang="en-US" altLang="en-US" sz="3200" b="0" i="0" u="none" strike="noStrike" cap="none" normalizeH="0" baseline="0" dirty="0">
                <a:ln>
                  <a:noFill/>
                </a:ln>
                <a:solidFill>
                  <a:schemeClr val="tx1"/>
                </a:solidFill>
                <a:effectLst/>
                <a:latin typeface="Arial" panose="020B0604020202020204" pitchFamily="34" charset="0"/>
              </a:endParaRPr>
            </a:p>
          </p:txBody>
        </p:sp>
        <p:sp>
          <p:nvSpPr>
            <p:cNvPr id="22" name="Rectangle 32">
              <a:extLst>
                <a:ext uri="{FF2B5EF4-FFF2-40B4-BE49-F238E27FC236}">
                  <a16:creationId xmlns:a16="http://schemas.microsoft.com/office/drawing/2014/main" id="{E71007FF-2C6F-4A3A-8401-A115279B34F0}"/>
                </a:ext>
              </a:extLst>
            </p:cNvPr>
            <p:cNvSpPr>
              <a:spLocks noChangeArrowheads="1"/>
            </p:cNvSpPr>
            <p:nvPr/>
          </p:nvSpPr>
          <p:spPr bwMode="auto">
            <a:xfrm>
              <a:off x="1094849" y="2403477"/>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900" b="0" i="0" u="none" strike="noStrike" cap="none" normalizeH="0" baseline="0" dirty="0">
                  <a:ln>
                    <a:noFill/>
                  </a:ln>
                  <a:solidFill>
                    <a:srgbClr val="262626"/>
                  </a:solidFill>
                  <a:effectLst/>
                  <a:latin typeface="Arial" panose="020B0604020202020204" pitchFamily="34" charset="0"/>
                </a:rPr>
                <a:t>512</a:t>
              </a:r>
              <a:endParaRPr kumimoji="0" lang="en-US" altLang="en-US" sz="3200" b="0" i="0" u="none" strike="noStrike" cap="none" normalizeH="0" baseline="0" dirty="0">
                <a:ln>
                  <a:noFill/>
                </a:ln>
                <a:solidFill>
                  <a:schemeClr val="tx1"/>
                </a:solidFill>
                <a:effectLst/>
                <a:latin typeface="Arial" panose="020B0604020202020204" pitchFamily="34" charset="0"/>
              </a:endParaRPr>
            </a:p>
          </p:txBody>
        </p:sp>
        <p:sp>
          <p:nvSpPr>
            <p:cNvPr id="23" name="Rectangle 33">
              <a:extLst>
                <a:ext uri="{FF2B5EF4-FFF2-40B4-BE49-F238E27FC236}">
                  <a16:creationId xmlns:a16="http://schemas.microsoft.com/office/drawing/2014/main" id="{08BA07D1-5B99-4131-9D5A-ED825F1FBDC6}"/>
                </a:ext>
              </a:extLst>
            </p:cNvPr>
            <p:cNvSpPr>
              <a:spLocks noChangeArrowheads="1"/>
            </p:cNvSpPr>
            <p:nvPr/>
          </p:nvSpPr>
          <p:spPr bwMode="auto">
            <a:xfrm>
              <a:off x="1370012" y="1689101"/>
              <a:ext cx="9451976" cy="758825"/>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600"/>
            </a:p>
          </p:txBody>
        </p:sp>
        <p:sp>
          <p:nvSpPr>
            <p:cNvPr id="24" name="Oval 35">
              <a:extLst>
                <a:ext uri="{FF2B5EF4-FFF2-40B4-BE49-F238E27FC236}">
                  <a16:creationId xmlns:a16="http://schemas.microsoft.com/office/drawing/2014/main" id="{B57AC700-4956-4E8D-8E0F-9818713B1B65}"/>
                </a:ext>
              </a:extLst>
            </p:cNvPr>
            <p:cNvSpPr>
              <a:spLocks noChangeArrowheads="1"/>
            </p:cNvSpPr>
            <p:nvPr/>
          </p:nvSpPr>
          <p:spPr bwMode="auto">
            <a:xfrm>
              <a:off x="7313613" y="19526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 name="Oval 36">
              <a:extLst>
                <a:ext uri="{FF2B5EF4-FFF2-40B4-BE49-F238E27FC236}">
                  <a16:creationId xmlns:a16="http://schemas.microsoft.com/office/drawing/2014/main" id="{04B20B4B-7B2A-404A-949E-96E4C7548AF9}"/>
                </a:ext>
              </a:extLst>
            </p:cNvPr>
            <p:cNvSpPr>
              <a:spLocks noChangeArrowheads="1"/>
            </p:cNvSpPr>
            <p:nvPr/>
          </p:nvSpPr>
          <p:spPr bwMode="auto">
            <a:xfrm>
              <a:off x="7313613" y="195421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 name="Oval 37">
              <a:extLst>
                <a:ext uri="{FF2B5EF4-FFF2-40B4-BE49-F238E27FC236}">
                  <a16:creationId xmlns:a16="http://schemas.microsoft.com/office/drawing/2014/main" id="{5CB46A37-EE0F-4ACE-8E5B-559230646E70}"/>
                </a:ext>
              </a:extLst>
            </p:cNvPr>
            <p:cNvSpPr>
              <a:spLocks noChangeArrowheads="1"/>
            </p:cNvSpPr>
            <p:nvPr/>
          </p:nvSpPr>
          <p:spPr bwMode="auto">
            <a:xfrm>
              <a:off x="7313613" y="19558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7" name="Oval 38">
              <a:extLst>
                <a:ext uri="{FF2B5EF4-FFF2-40B4-BE49-F238E27FC236}">
                  <a16:creationId xmlns:a16="http://schemas.microsoft.com/office/drawing/2014/main" id="{DA1EAECA-5D0D-4AB7-9525-CEDAE2D35E2E}"/>
                </a:ext>
              </a:extLst>
            </p:cNvPr>
            <p:cNvSpPr>
              <a:spLocks noChangeArrowheads="1"/>
            </p:cNvSpPr>
            <p:nvPr/>
          </p:nvSpPr>
          <p:spPr bwMode="auto">
            <a:xfrm>
              <a:off x="7313613" y="19573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8" name="Oval 39">
              <a:extLst>
                <a:ext uri="{FF2B5EF4-FFF2-40B4-BE49-F238E27FC236}">
                  <a16:creationId xmlns:a16="http://schemas.microsoft.com/office/drawing/2014/main" id="{CAC00BA3-3FF9-4452-A4A1-58CBEF43BE7C}"/>
                </a:ext>
              </a:extLst>
            </p:cNvPr>
            <p:cNvSpPr>
              <a:spLocks noChangeArrowheads="1"/>
            </p:cNvSpPr>
            <p:nvPr/>
          </p:nvSpPr>
          <p:spPr bwMode="auto">
            <a:xfrm>
              <a:off x="7313613" y="19589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9" name="Oval 40">
              <a:extLst>
                <a:ext uri="{FF2B5EF4-FFF2-40B4-BE49-F238E27FC236}">
                  <a16:creationId xmlns:a16="http://schemas.microsoft.com/office/drawing/2014/main" id="{006F0F5B-A956-426D-A4F4-09CC606AFCCF}"/>
                </a:ext>
              </a:extLst>
            </p:cNvPr>
            <p:cNvSpPr>
              <a:spLocks noChangeArrowheads="1"/>
            </p:cNvSpPr>
            <p:nvPr/>
          </p:nvSpPr>
          <p:spPr bwMode="auto">
            <a:xfrm>
              <a:off x="7313613" y="196056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0" name="Oval 41">
              <a:extLst>
                <a:ext uri="{FF2B5EF4-FFF2-40B4-BE49-F238E27FC236}">
                  <a16:creationId xmlns:a16="http://schemas.microsoft.com/office/drawing/2014/main" id="{131F4F8F-D299-488A-96BA-85D99351B99C}"/>
                </a:ext>
              </a:extLst>
            </p:cNvPr>
            <p:cNvSpPr>
              <a:spLocks noChangeArrowheads="1"/>
            </p:cNvSpPr>
            <p:nvPr/>
          </p:nvSpPr>
          <p:spPr bwMode="auto">
            <a:xfrm>
              <a:off x="7313613" y="196215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1" name="Oval 42">
              <a:extLst>
                <a:ext uri="{FF2B5EF4-FFF2-40B4-BE49-F238E27FC236}">
                  <a16:creationId xmlns:a16="http://schemas.microsoft.com/office/drawing/2014/main" id="{862AFD38-2146-4B23-BEE2-022183EE5B18}"/>
                </a:ext>
              </a:extLst>
            </p:cNvPr>
            <p:cNvSpPr>
              <a:spLocks noChangeArrowheads="1"/>
            </p:cNvSpPr>
            <p:nvPr/>
          </p:nvSpPr>
          <p:spPr bwMode="auto">
            <a:xfrm>
              <a:off x="7313613" y="196373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2" name="Oval 43">
              <a:extLst>
                <a:ext uri="{FF2B5EF4-FFF2-40B4-BE49-F238E27FC236}">
                  <a16:creationId xmlns:a16="http://schemas.microsoft.com/office/drawing/2014/main" id="{252AADDB-DB02-44E2-B6A9-D9E27BC98245}"/>
                </a:ext>
              </a:extLst>
            </p:cNvPr>
            <p:cNvSpPr>
              <a:spLocks noChangeArrowheads="1"/>
            </p:cNvSpPr>
            <p:nvPr/>
          </p:nvSpPr>
          <p:spPr bwMode="auto">
            <a:xfrm>
              <a:off x="7313613" y="196532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3" name="Oval 44">
              <a:extLst>
                <a:ext uri="{FF2B5EF4-FFF2-40B4-BE49-F238E27FC236}">
                  <a16:creationId xmlns:a16="http://schemas.microsoft.com/office/drawing/2014/main" id="{AFB92175-0860-41D8-A8CE-B3FC94A52401}"/>
                </a:ext>
              </a:extLst>
            </p:cNvPr>
            <p:cNvSpPr>
              <a:spLocks noChangeArrowheads="1"/>
            </p:cNvSpPr>
            <p:nvPr/>
          </p:nvSpPr>
          <p:spPr bwMode="auto">
            <a:xfrm>
              <a:off x="7313613" y="19669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4" name="Oval 45">
              <a:extLst>
                <a:ext uri="{FF2B5EF4-FFF2-40B4-BE49-F238E27FC236}">
                  <a16:creationId xmlns:a16="http://schemas.microsoft.com/office/drawing/2014/main" id="{8C05BA02-19B2-4A9D-ACE1-5ED144193781}"/>
                </a:ext>
              </a:extLst>
            </p:cNvPr>
            <p:cNvSpPr>
              <a:spLocks noChangeArrowheads="1"/>
            </p:cNvSpPr>
            <p:nvPr/>
          </p:nvSpPr>
          <p:spPr bwMode="auto">
            <a:xfrm>
              <a:off x="7313613" y="200818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5" name="Oval 46">
              <a:extLst>
                <a:ext uri="{FF2B5EF4-FFF2-40B4-BE49-F238E27FC236}">
                  <a16:creationId xmlns:a16="http://schemas.microsoft.com/office/drawing/2014/main" id="{DDC977FE-6EA7-4E69-878A-CDDEB6AC2FEE}"/>
                </a:ext>
              </a:extLst>
            </p:cNvPr>
            <p:cNvSpPr>
              <a:spLocks noChangeArrowheads="1"/>
            </p:cNvSpPr>
            <p:nvPr/>
          </p:nvSpPr>
          <p:spPr bwMode="auto">
            <a:xfrm>
              <a:off x="7313613" y="200977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6" name="Oval 47">
              <a:extLst>
                <a:ext uri="{FF2B5EF4-FFF2-40B4-BE49-F238E27FC236}">
                  <a16:creationId xmlns:a16="http://schemas.microsoft.com/office/drawing/2014/main" id="{89F60B62-80D7-4DE1-9CDF-F9B3AAAF27D1}"/>
                </a:ext>
              </a:extLst>
            </p:cNvPr>
            <p:cNvSpPr>
              <a:spLocks noChangeArrowheads="1"/>
            </p:cNvSpPr>
            <p:nvPr/>
          </p:nvSpPr>
          <p:spPr bwMode="auto">
            <a:xfrm>
              <a:off x="7313613" y="201136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7" name="Oval 48">
              <a:extLst>
                <a:ext uri="{FF2B5EF4-FFF2-40B4-BE49-F238E27FC236}">
                  <a16:creationId xmlns:a16="http://schemas.microsoft.com/office/drawing/2014/main" id="{B9E29748-8232-4FA9-B9EC-7D72DB3ED1E2}"/>
                </a:ext>
              </a:extLst>
            </p:cNvPr>
            <p:cNvSpPr>
              <a:spLocks noChangeArrowheads="1"/>
            </p:cNvSpPr>
            <p:nvPr/>
          </p:nvSpPr>
          <p:spPr bwMode="auto">
            <a:xfrm>
              <a:off x="7313613" y="20145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8" name="Oval 49">
              <a:extLst>
                <a:ext uri="{FF2B5EF4-FFF2-40B4-BE49-F238E27FC236}">
                  <a16:creationId xmlns:a16="http://schemas.microsoft.com/office/drawing/2014/main" id="{AD557707-490F-47FF-B8F6-CA9F14F49CA7}"/>
                </a:ext>
              </a:extLst>
            </p:cNvPr>
            <p:cNvSpPr>
              <a:spLocks noChangeArrowheads="1"/>
            </p:cNvSpPr>
            <p:nvPr/>
          </p:nvSpPr>
          <p:spPr bwMode="auto">
            <a:xfrm>
              <a:off x="7313613" y="20161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39" name="Oval 50">
              <a:extLst>
                <a:ext uri="{FF2B5EF4-FFF2-40B4-BE49-F238E27FC236}">
                  <a16:creationId xmlns:a16="http://schemas.microsoft.com/office/drawing/2014/main" id="{E0858131-49AD-4863-820D-8B2EFD2ED5AA}"/>
                </a:ext>
              </a:extLst>
            </p:cNvPr>
            <p:cNvSpPr>
              <a:spLocks noChangeArrowheads="1"/>
            </p:cNvSpPr>
            <p:nvPr/>
          </p:nvSpPr>
          <p:spPr bwMode="auto">
            <a:xfrm>
              <a:off x="7313613" y="201771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0" name="Oval 51">
              <a:extLst>
                <a:ext uri="{FF2B5EF4-FFF2-40B4-BE49-F238E27FC236}">
                  <a16:creationId xmlns:a16="http://schemas.microsoft.com/office/drawing/2014/main" id="{8877788E-CA64-4B09-827D-6C3EDD0E75AB}"/>
                </a:ext>
              </a:extLst>
            </p:cNvPr>
            <p:cNvSpPr>
              <a:spLocks noChangeArrowheads="1"/>
            </p:cNvSpPr>
            <p:nvPr/>
          </p:nvSpPr>
          <p:spPr bwMode="auto">
            <a:xfrm>
              <a:off x="7313613" y="20193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1" name="Oval 52">
              <a:extLst>
                <a:ext uri="{FF2B5EF4-FFF2-40B4-BE49-F238E27FC236}">
                  <a16:creationId xmlns:a16="http://schemas.microsoft.com/office/drawing/2014/main" id="{6E494BE0-DB63-4D28-81CD-FB07958B5051}"/>
                </a:ext>
              </a:extLst>
            </p:cNvPr>
            <p:cNvSpPr>
              <a:spLocks noChangeArrowheads="1"/>
            </p:cNvSpPr>
            <p:nvPr/>
          </p:nvSpPr>
          <p:spPr bwMode="auto">
            <a:xfrm>
              <a:off x="7313613" y="20208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2" name="Oval 53">
              <a:extLst>
                <a:ext uri="{FF2B5EF4-FFF2-40B4-BE49-F238E27FC236}">
                  <a16:creationId xmlns:a16="http://schemas.microsoft.com/office/drawing/2014/main" id="{33CA58B9-3084-4600-9BAB-D592213E1D0A}"/>
                </a:ext>
              </a:extLst>
            </p:cNvPr>
            <p:cNvSpPr>
              <a:spLocks noChangeArrowheads="1"/>
            </p:cNvSpPr>
            <p:nvPr/>
          </p:nvSpPr>
          <p:spPr bwMode="auto">
            <a:xfrm>
              <a:off x="7313613" y="20923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3" name="Oval 54">
              <a:extLst>
                <a:ext uri="{FF2B5EF4-FFF2-40B4-BE49-F238E27FC236}">
                  <a16:creationId xmlns:a16="http://schemas.microsoft.com/office/drawing/2014/main" id="{D782C071-3554-4F1E-8AC5-1E9B0FAEB9C4}"/>
                </a:ext>
              </a:extLst>
            </p:cNvPr>
            <p:cNvSpPr>
              <a:spLocks noChangeArrowheads="1"/>
            </p:cNvSpPr>
            <p:nvPr/>
          </p:nvSpPr>
          <p:spPr bwMode="auto">
            <a:xfrm>
              <a:off x="7313613" y="209391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4" name="Oval 55">
              <a:extLst>
                <a:ext uri="{FF2B5EF4-FFF2-40B4-BE49-F238E27FC236}">
                  <a16:creationId xmlns:a16="http://schemas.microsoft.com/office/drawing/2014/main" id="{D7407AB3-D0FF-4FF1-A535-7F569CABC4E1}"/>
                </a:ext>
              </a:extLst>
            </p:cNvPr>
            <p:cNvSpPr>
              <a:spLocks noChangeArrowheads="1"/>
            </p:cNvSpPr>
            <p:nvPr/>
          </p:nvSpPr>
          <p:spPr bwMode="auto">
            <a:xfrm>
              <a:off x="7313613" y="20955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 name="Oval 56">
              <a:extLst>
                <a:ext uri="{FF2B5EF4-FFF2-40B4-BE49-F238E27FC236}">
                  <a16:creationId xmlns:a16="http://schemas.microsoft.com/office/drawing/2014/main" id="{ED3322F1-863D-47AC-98DB-5D577FC3511D}"/>
                </a:ext>
              </a:extLst>
            </p:cNvPr>
            <p:cNvSpPr>
              <a:spLocks noChangeArrowheads="1"/>
            </p:cNvSpPr>
            <p:nvPr/>
          </p:nvSpPr>
          <p:spPr bwMode="auto">
            <a:xfrm>
              <a:off x="7313613" y="20970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 name="Oval 57">
              <a:extLst>
                <a:ext uri="{FF2B5EF4-FFF2-40B4-BE49-F238E27FC236}">
                  <a16:creationId xmlns:a16="http://schemas.microsoft.com/office/drawing/2014/main" id="{9D00598D-85AD-4E13-9866-C707F11D7DE5}"/>
                </a:ext>
              </a:extLst>
            </p:cNvPr>
            <p:cNvSpPr>
              <a:spLocks noChangeArrowheads="1"/>
            </p:cNvSpPr>
            <p:nvPr/>
          </p:nvSpPr>
          <p:spPr bwMode="auto">
            <a:xfrm>
              <a:off x="7313613" y="20986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 name="Oval 58">
              <a:extLst>
                <a:ext uri="{FF2B5EF4-FFF2-40B4-BE49-F238E27FC236}">
                  <a16:creationId xmlns:a16="http://schemas.microsoft.com/office/drawing/2014/main" id="{90B46681-80D0-4964-8C74-07C8D4E3BF41}"/>
                </a:ext>
              </a:extLst>
            </p:cNvPr>
            <p:cNvSpPr>
              <a:spLocks noChangeArrowheads="1"/>
            </p:cNvSpPr>
            <p:nvPr/>
          </p:nvSpPr>
          <p:spPr bwMode="auto">
            <a:xfrm>
              <a:off x="7313613" y="21002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 name="Oval 59">
              <a:extLst>
                <a:ext uri="{FF2B5EF4-FFF2-40B4-BE49-F238E27FC236}">
                  <a16:creationId xmlns:a16="http://schemas.microsoft.com/office/drawing/2014/main" id="{E82E344C-FB60-4600-BEE3-713874959460}"/>
                </a:ext>
              </a:extLst>
            </p:cNvPr>
            <p:cNvSpPr>
              <a:spLocks noChangeArrowheads="1"/>
            </p:cNvSpPr>
            <p:nvPr/>
          </p:nvSpPr>
          <p:spPr bwMode="auto">
            <a:xfrm>
              <a:off x="7313613" y="21018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 name="Oval 60">
              <a:extLst>
                <a:ext uri="{FF2B5EF4-FFF2-40B4-BE49-F238E27FC236}">
                  <a16:creationId xmlns:a16="http://schemas.microsoft.com/office/drawing/2014/main" id="{6CD5F4B1-ADE7-4BCA-B24D-9E7FF03E71A2}"/>
                </a:ext>
              </a:extLst>
            </p:cNvPr>
            <p:cNvSpPr>
              <a:spLocks noChangeArrowheads="1"/>
            </p:cNvSpPr>
            <p:nvPr/>
          </p:nvSpPr>
          <p:spPr bwMode="auto">
            <a:xfrm>
              <a:off x="7315200" y="193675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 name="Oval 61">
              <a:extLst>
                <a:ext uri="{FF2B5EF4-FFF2-40B4-BE49-F238E27FC236}">
                  <a16:creationId xmlns:a16="http://schemas.microsoft.com/office/drawing/2014/main" id="{42D3B287-960A-44EE-91D7-0C9142AD31DC}"/>
                </a:ext>
              </a:extLst>
            </p:cNvPr>
            <p:cNvSpPr>
              <a:spLocks noChangeArrowheads="1"/>
            </p:cNvSpPr>
            <p:nvPr/>
          </p:nvSpPr>
          <p:spPr bwMode="auto">
            <a:xfrm>
              <a:off x="7315200" y="19446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 name="Oval 62">
              <a:extLst>
                <a:ext uri="{FF2B5EF4-FFF2-40B4-BE49-F238E27FC236}">
                  <a16:creationId xmlns:a16="http://schemas.microsoft.com/office/drawing/2014/main" id="{8B88FD8B-556F-4F4F-94B4-210567AC7697}"/>
                </a:ext>
              </a:extLst>
            </p:cNvPr>
            <p:cNvSpPr>
              <a:spLocks noChangeArrowheads="1"/>
            </p:cNvSpPr>
            <p:nvPr/>
          </p:nvSpPr>
          <p:spPr bwMode="auto">
            <a:xfrm>
              <a:off x="7315200" y="19462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 name="Oval 63">
              <a:extLst>
                <a:ext uri="{FF2B5EF4-FFF2-40B4-BE49-F238E27FC236}">
                  <a16:creationId xmlns:a16="http://schemas.microsoft.com/office/drawing/2014/main" id="{359417F9-7351-4C3B-AF7C-DCD7518C8B7D}"/>
                </a:ext>
              </a:extLst>
            </p:cNvPr>
            <p:cNvSpPr>
              <a:spLocks noChangeArrowheads="1"/>
            </p:cNvSpPr>
            <p:nvPr/>
          </p:nvSpPr>
          <p:spPr bwMode="auto">
            <a:xfrm>
              <a:off x="7315200" y="19478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 name="Oval 64">
              <a:extLst>
                <a:ext uri="{FF2B5EF4-FFF2-40B4-BE49-F238E27FC236}">
                  <a16:creationId xmlns:a16="http://schemas.microsoft.com/office/drawing/2014/main" id="{282E5871-6AFA-4086-93D2-32613F336FC9}"/>
                </a:ext>
              </a:extLst>
            </p:cNvPr>
            <p:cNvSpPr>
              <a:spLocks noChangeArrowheads="1"/>
            </p:cNvSpPr>
            <p:nvPr/>
          </p:nvSpPr>
          <p:spPr bwMode="auto">
            <a:xfrm>
              <a:off x="7315200" y="19494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 name="Oval 65">
              <a:extLst>
                <a:ext uri="{FF2B5EF4-FFF2-40B4-BE49-F238E27FC236}">
                  <a16:creationId xmlns:a16="http://schemas.microsoft.com/office/drawing/2014/main" id="{E325B656-BDAA-477A-A543-F336FBDEDA85}"/>
                </a:ext>
              </a:extLst>
            </p:cNvPr>
            <p:cNvSpPr>
              <a:spLocks noChangeArrowheads="1"/>
            </p:cNvSpPr>
            <p:nvPr/>
          </p:nvSpPr>
          <p:spPr bwMode="auto">
            <a:xfrm>
              <a:off x="7315200" y="19510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 name="Oval 66">
              <a:extLst>
                <a:ext uri="{FF2B5EF4-FFF2-40B4-BE49-F238E27FC236}">
                  <a16:creationId xmlns:a16="http://schemas.microsoft.com/office/drawing/2014/main" id="{08E4642B-0AF9-4D43-9E41-F4752FD375E4}"/>
                </a:ext>
              </a:extLst>
            </p:cNvPr>
            <p:cNvSpPr>
              <a:spLocks noChangeArrowheads="1"/>
            </p:cNvSpPr>
            <p:nvPr/>
          </p:nvSpPr>
          <p:spPr bwMode="auto">
            <a:xfrm>
              <a:off x="7316788" y="19256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 name="Oval 67">
              <a:extLst>
                <a:ext uri="{FF2B5EF4-FFF2-40B4-BE49-F238E27FC236}">
                  <a16:creationId xmlns:a16="http://schemas.microsoft.com/office/drawing/2014/main" id="{AF190799-FC9C-4A4D-8D9C-0CB7A9A4EC02}"/>
                </a:ext>
              </a:extLst>
            </p:cNvPr>
            <p:cNvSpPr>
              <a:spLocks noChangeArrowheads="1"/>
            </p:cNvSpPr>
            <p:nvPr/>
          </p:nvSpPr>
          <p:spPr bwMode="auto">
            <a:xfrm>
              <a:off x="7316788" y="19272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 name="Oval 68">
              <a:extLst>
                <a:ext uri="{FF2B5EF4-FFF2-40B4-BE49-F238E27FC236}">
                  <a16:creationId xmlns:a16="http://schemas.microsoft.com/office/drawing/2014/main" id="{89476198-2B1C-4E4B-B5DF-45DC8125C70B}"/>
                </a:ext>
              </a:extLst>
            </p:cNvPr>
            <p:cNvSpPr>
              <a:spLocks noChangeArrowheads="1"/>
            </p:cNvSpPr>
            <p:nvPr/>
          </p:nvSpPr>
          <p:spPr bwMode="auto">
            <a:xfrm>
              <a:off x="7316788" y="192881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 name="Oval 69">
              <a:extLst>
                <a:ext uri="{FF2B5EF4-FFF2-40B4-BE49-F238E27FC236}">
                  <a16:creationId xmlns:a16="http://schemas.microsoft.com/office/drawing/2014/main" id="{FA358EDC-FACA-47C2-96F4-F6285BD1C45E}"/>
                </a:ext>
              </a:extLst>
            </p:cNvPr>
            <p:cNvSpPr>
              <a:spLocks noChangeArrowheads="1"/>
            </p:cNvSpPr>
            <p:nvPr/>
          </p:nvSpPr>
          <p:spPr bwMode="auto">
            <a:xfrm>
              <a:off x="7316788" y="19304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 name="Oval 70">
              <a:extLst>
                <a:ext uri="{FF2B5EF4-FFF2-40B4-BE49-F238E27FC236}">
                  <a16:creationId xmlns:a16="http://schemas.microsoft.com/office/drawing/2014/main" id="{820E5FA7-4093-4B3E-96AB-7371FBE014D7}"/>
                </a:ext>
              </a:extLst>
            </p:cNvPr>
            <p:cNvSpPr>
              <a:spLocks noChangeArrowheads="1"/>
            </p:cNvSpPr>
            <p:nvPr/>
          </p:nvSpPr>
          <p:spPr bwMode="auto">
            <a:xfrm>
              <a:off x="7316788" y="193833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 name="Oval 71">
              <a:extLst>
                <a:ext uri="{FF2B5EF4-FFF2-40B4-BE49-F238E27FC236}">
                  <a16:creationId xmlns:a16="http://schemas.microsoft.com/office/drawing/2014/main" id="{E7C4BFBD-EB44-4339-B981-B6040DF533AF}"/>
                </a:ext>
              </a:extLst>
            </p:cNvPr>
            <p:cNvSpPr>
              <a:spLocks noChangeArrowheads="1"/>
            </p:cNvSpPr>
            <p:nvPr/>
          </p:nvSpPr>
          <p:spPr bwMode="auto">
            <a:xfrm>
              <a:off x="7316788" y="193992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 name="Oval 72">
              <a:extLst>
                <a:ext uri="{FF2B5EF4-FFF2-40B4-BE49-F238E27FC236}">
                  <a16:creationId xmlns:a16="http://schemas.microsoft.com/office/drawing/2014/main" id="{C5E56290-631D-439E-BC75-1A0680A1B500}"/>
                </a:ext>
              </a:extLst>
            </p:cNvPr>
            <p:cNvSpPr>
              <a:spLocks noChangeArrowheads="1"/>
            </p:cNvSpPr>
            <p:nvPr/>
          </p:nvSpPr>
          <p:spPr bwMode="auto">
            <a:xfrm>
              <a:off x="7316788" y="19415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 name="Oval 73">
              <a:extLst>
                <a:ext uri="{FF2B5EF4-FFF2-40B4-BE49-F238E27FC236}">
                  <a16:creationId xmlns:a16="http://schemas.microsoft.com/office/drawing/2014/main" id="{85FB2EE7-471C-4C86-9AED-809EB8C222D1}"/>
                </a:ext>
              </a:extLst>
            </p:cNvPr>
            <p:cNvSpPr>
              <a:spLocks noChangeArrowheads="1"/>
            </p:cNvSpPr>
            <p:nvPr/>
          </p:nvSpPr>
          <p:spPr bwMode="auto">
            <a:xfrm>
              <a:off x="7316788" y="17716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 name="Oval 74">
              <a:extLst>
                <a:ext uri="{FF2B5EF4-FFF2-40B4-BE49-F238E27FC236}">
                  <a16:creationId xmlns:a16="http://schemas.microsoft.com/office/drawing/2014/main" id="{0E95FC8A-BD32-456E-8DF2-6C5587883254}"/>
                </a:ext>
              </a:extLst>
            </p:cNvPr>
            <p:cNvSpPr>
              <a:spLocks noChangeArrowheads="1"/>
            </p:cNvSpPr>
            <p:nvPr/>
          </p:nvSpPr>
          <p:spPr bwMode="auto">
            <a:xfrm>
              <a:off x="7316788" y="177323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4" name="Oval 75">
              <a:extLst>
                <a:ext uri="{FF2B5EF4-FFF2-40B4-BE49-F238E27FC236}">
                  <a16:creationId xmlns:a16="http://schemas.microsoft.com/office/drawing/2014/main" id="{716153FC-BAF9-4070-8CB1-7269B0B50624}"/>
                </a:ext>
              </a:extLst>
            </p:cNvPr>
            <p:cNvSpPr>
              <a:spLocks noChangeArrowheads="1"/>
            </p:cNvSpPr>
            <p:nvPr/>
          </p:nvSpPr>
          <p:spPr bwMode="auto">
            <a:xfrm>
              <a:off x="7316788" y="177482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5" name="Oval 76">
              <a:extLst>
                <a:ext uri="{FF2B5EF4-FFF2-40B4-BE49-F238E27FC236}">
                  <a16:creationId xmlns:a16="http://schemas.microsoft.com/office/drawing/2014/main" id="{E95C09B3-65D6-48A5-93C9-E348D815B9E3}"/>
                </a:ext>
              </a:extLst>
            </p:cNvPr>
            <p:cNvSpPr>
              <a:spLocks noChangeArrowheads="1"/>
            </p:cNvSpPr>
            <p:nvPr/>
          </p:nvSpPr>
          <p:spPr bwMode="auto">
            <a:xfrm>
              <a:off x="7316788" y="177641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6" name="Oval 77">
              <a:extLst>
                <a:ext uri="{FF2B5EF4-FFF2-40B4-BE49-F238E27FC236}">
                  <a16:creationId xmlns:a16="http://schemas.microsoft.com/office/drawing/2014/main" id="{84FBBE89-1C63-4A0A-A22F-52636056B7C8}"/>
                </a:ext>
              </a:extLst>
            </p:cNvPr>
            <p:cNvSpPr>
              <a:spLocks noChangeArrowheads="1"/>
            </p:cNvSpPr>
            <p:nvPr/>
          </p:nvSpPr>
          <p:spPr bwMode="auto">
            <a:xfrm>
              <a:off x="7316788" y="177800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7" name="Oval 78">
              <a:extLst>
                <a:ext uri="{FF2B5EF4-FFF2-40B4-BE49-F238E27FC236}">
                  <a16:creationId xmlns:a16="http://schemas.microsoft.com/office/drawing/2014/main" id="{C4FF11A7-517C-4603-8C3E-4F8B80EE6E75}"/>
                </a:ext>
              </a:extLst>
            </p:cNvPr>
            <p:cNvSpPr>
              <a:spLocks noChangeArrowheads="1"/>
            </p:cNvSpPr>
            <p:nvPr/>
          </p:nvSpPr>
          <p:spPr bwMode="auto">
            <a:xfrm>
              <a:off x="7316788" y="177958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8" name="Oval 79">
              <a:extLst>
                <a:ext uri="{FF2B5EF4-FFF2-40B4-BE49-F238E27FC236}">
                  <a16:creationId xmlns:a16="http://schemas.microsoft.com/office/drawing/2014/main" id="{5DF4E98B-5FC9-4246-9B7A-C4FFC12A70E4}"/>
                </a:ext>
              </a:extLst>
            </p:cNvPr>
            <p:cNvSpPr>
              <a:spLocks noChangeArrowheads="1"/>
            </p:cNvSpPr>
            <p:nvPr/>
          </p:nvSpPr>
          <p:spPr bwMode="auto">
            <a:xfrm>
              <a:off x="7316788" y="17811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9" name="Oval 80">
              <a:extLst>
                <a:ext uri="{FF2B5EF4-FFF2-40B4-BE49-F238E27FC236}">
                  <a16:creationId xmlns:a16="http://schemas.microsoft.com/office/drawing/2014/main" id="{E6435679-3F08-41CF-AEAE-173573EEE761}"/>
                </a:ext>
              </a:extLst>
            </p:cNvPr>
            <p:cNvSpPr>
              <a:spLocks noChangeArrowheads="1"/>
            </p:cNvSpPr>
            <p:nvPr/>
          </p:nvSpPr>
          <p:spPr bwMode="auto">
            <a:xfrm>
              <a:off x="7316788" y="17827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0" name="Oval 81">
              <a:extLst>
                <a:ext uri="{FF2B5EF4-FFF2-40B4-BE49-F238E27FC236}">
                  <a16:creationId xmlns:a16="http://schemas.microsoft.com/office/drawing/2014/main" id="{21374EFE-8DB9-448C-9CB5-315A33A120BD}"/>
                </a:ext>
              </a:extLst>
            </p:cNvPr>
            <p:cNvSpPr>
              <a:spLocks noChangeArrowheads="1"/>
            </p:cNvSpPr>
            <p:nvPr/>
          </p:nvSpPr>
          <p:spPr bwMode="auto">
            <a:xfrm>
              <a:off x="7316788" y="17843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1" name="Oval 82">
              <a:extLst>
                <a:ext uri="{FF2B5EF4-FFF2-40B4-BE49-F238E27FC236}">
                  <a16:creationId xmlns:a16="http://schemas.microsoft.com/office/drawing/2014/main" id="{A7E427B0-14F1-453E-AF6A-349BCE70386C}"/>
                </a:ext>
              </a:extLst>
            </p:cNvPr>
            <p:cNvSpPr>
              <a:spLocks noChangeArrowheads="1"/>
            </p:cNvSpPr>
            <p:nvPr/>
          </p:nvSpPr>
          <p:spPr bwMode="auto">
            <a:xfrm>
              <a:off x="7316788" y="17954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2" name="Oval 83">
              <a:extLst>
                <a:ext uri="{FF2B5EF4-FFF2-40B4-BE49-F238E27FC236}">
                  <a16:creationId xmlns:a16="http://schemas.microsoft.com/office/drawing/2014/main" id="{3E90487D-B46E-43DE-93C7-66589AA44F60}"/>
                </a:ext>
              </a:extLst>
            </p:cNvPr>
            <p:cNvSpPr>
              <a:spLocks noChangeArrowheads="1"/>
            </p:cNvSpPr>
            <p:nvPr/>
          </p:nvSpPr>
          <p:spPr bwMode="auto">
            <a:xfrm>
              <a:off x="7316788" y="17970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3" name="Oval 84">
              <a:extLst>
                <a:ext uri="{FF2B5EF4-FFF2-40B4-BE49-F238E27FC236}">
                  <a16:creationId xmlns:a16="http://schemas.microsoft.com/office/drawing/2014/main" id="{5CE13EBC-5FD7-4379-81B6-8C67B3E7D518}"/>
                </a:ext>
              </a:extLst>
            </p:cNvPr>
            <p:cNvSpPr>
              <a:spLocks noChangeArrowheads="1"/>
            </p:cNvSpPr>
            <p:nvPr/>
          </p:nvSpPr>
          <p:spPr bwMode="auto">
            <a:xfrm>
              <a:off x="7316788" y="179863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4" name="Oval 85">
              <a:extLst>
                <a:ext uri="{FF2B5EF4-FFF2-40B4-BE49-F238E27FC236}">
                  <a16:creationId xmlns:a16="http://schemas.microsoft.com/office/drawing/2014/main" id="{6C37F7CC-27C2-4B0C-819C-97500836A8F5}"/>
                </a:ext>
              </a:extLst>
            </p:cNvPr>
            <p:cNvSpPr>
              <a:spLocks noChangeArrowheads="1"/>
            </p:cNvSpPr>
            <p:nvPr/>
          </p:nvSpPr>
          <p:spPr bwMode="auto">
            <a:xfrm>
              <a:off x="7316788" y="180022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5" name="Oval 86">
              <a:extLst>
                <a:ext uri="{FF2B5EF4-FFF2-40B4-BE49-F238E27FC236}">
                  <a16:creationId xmlns:a16="http://schemas.microsoft.com/office/drawing/2014/main" id="{95C63430-D1CF-42B2-9535-3F98BA69260F}"/>
                </a:ext>
              </a:extLst>
            </p:cNvPr>
            <p:cNvSpPr>
              <a:spLocks noChangeArrowheads="1"/>
            </p:cNvSpPr>
            <p:nvPr/>
          </p:nvSpPr>
          <p:spPr bwMode="auto">
            <a:xfrm>
              <a:off x="7316788" y="180181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6" name="Oval 87">
              <a:extLst>
                <a:ext uri="{FF2B5EF4-FFF2-40B4-BE49-F238E27FC236}">
                  <a16:creationId xmlns:a16="http://schemas.microsoft.com/office/drawing/2014/main" id="{555E6F0D-6541-4909-BCD6-864C7069CD02}"/>
                </a:ext>
              </a:extLst>
            </p:cNvPr>
            <p:cNvSpPr>
              <a:spLocks noChangeArrowheads="1"/>
            </p:cNvSpPr>
            <p:nvPr/>
          </p:nvSpPr>
          <p:spPr bwMode="auto">
            <a:xfrm>
              <a:off x="7316788" y="180340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7" name="Oval 88">
              <a:extLst>
                <a:ext uri="{FF2B5EF4-FFF2-40B4-BE49-F238E27FC236}">
                  <a16:creationId xmlns:a16="http://schemas.microsoft.com/office/drawing/2014/main" id="{609C0626-89F4-4EF9-B23C-0ADE949DC955}"/>
                </a:ext>
              </a:extLst>
            </p:cNvPr>
            <p:cNvSpPr>
              <a:spLocks noChangeArrowheads="1"/>
            </p:cNvSpPr>
            <p:nvPr/>
          </p:nvSpPr>
          <p:spPr bwMode="auto">
            <a:xfrm>
              <a:off x="7316788" y="180498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8" name="Oval 89">
              <a:extLst>
                <a:ext uri="{FF2B5EF4-FFF2-40B4-BE49-F238E27FC236}">
                  <a16:creationId xmlns:a16="http://schemas.microsoft.com/office/drawing/2014/main" id="{D628A41C-0899-489A-9568-B734515352D1}"/>
                </a:ext>
              </a:extLst>
            </p:cNvPr>
            <p:cNvSpPr>
              <a:spLocks noChangeArrowheads="1"/>
            </p:cNvSpPr>
            <p:nvPr/>
          </p:nvSpPr>
          <p:spPr bwMode="auto">
            <a:xfrm>
              <a:off x="7316788" y="18065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79" name="Oval 90">
              <a:extLst>
                <a:ext uri="{FF2B5EF4-FFF2-40B4-BE49-F238E27FC236}">
                  <a16:creationId xmlns:a16="http://schemas.microsoft.com/office/drawing/2014/main" id="{C7E6D4DE-5D18-42B4-A38B-6427321313CA}"/>
                </a:ext>
              </a:extLst>
            </p:cNvPr>
            <p:cNvSpPr>
              <a:spLocks noChangeArrowheads="1"/>
            </p:cNvSpPr>
            <p:nvPr/>
          </p:nvSpPr>
          <p:spPr bwMode="auto">
            <a:xfrm>
              <a:off x="7316788" y="18081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0" name="Oval 91">
              <a:extLst>
                <a:ext uri="{FF2B5EF4-FFF2-40B4-BE49-F238E27FC236}">
                  <a16:creationId xmlns:a16="http://schemas.microsoft.com/office/drawing/2014/main" id="{90882B64-BC9B-4BA2-AAF9-B78F9291A704}"/>
                </a:ext>
              </a:extLst>
            </p:cNvPr>
            <p:cNvSpPr>
              <a:spLocks noChangeArrowheads="1"/>
            </p:cNvSpPr>
            <p:nvPr/>
          </p:nvSpPr>
          <p:spPr bwMode="auto">
            <a:xfrm>
              <a:off x="7316788" y="18097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1" name="Oval 92">
              <a:extLst>
                <a:ext uri="{FF2B5EF4-FFF2-40B4-BE49-F238E27FC236}">
                  <a16:creationId xmlns:a16="http://schemas.microsoft.com/office/drawing/2014/main" id="{106C6280-BBE9-4B6D-8BCF-9CBF7D49FFC4}"/>
                </a:ext>
              </a:extLst>
            </p:cNvPr>
            <p:cNvSpPr>
              <a:spLocks noChangeArrowheads="1"/>
            </p:cNvSpPr>
            <p:nvPr/>
          </p:nvSpPr>
          <p:spPr bwMode="auto">
            <a:xfrm>
              <a:off x="7316788" y="1811338"/>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2" name="Oval 93">
              <a:extLst>
                <a:ext uri="{FF2B5EF4-FFF2-40B4-BE49-F238E27FC236}">
                  <a16:creationId xmlns:a16="http://schemas.microsoft.com/office/drawing/2014/main" id="{A8B66F97-AD6C-44E5-B386-2C7782415C67}"/>
                </a:ext>
              </a:extLst>
            </p:cNvPr>
            <p:cNvSpPr>
              <a:spLocks noChangeArrowheads="1"/>
            </p:cNvSpPr>
            <p:nvPr/>
          </p:nvSpPr>
          <p:spPr bwMode="auto">
            <a:xfrm>
              <a:off x="7316788" y="1812926"/>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3" name="Oval 94">
              <a:extLst>
                <a:ext uri="{FF2B5EF4-FFF2-40B4-BE49-F238E27FC236}">
                  <a16:creationId xmlns:a16="http://schemas.microsoft.com/office/drawing/2014/main" id="{B23A5C78-C2A7-4A1B-BA64-91827E7EFA03}"/>
                </a:ext>
              </a:extLst>
            </p:cNvPr>
            <p:cNvSpPr>
              <a:spLocks noChangeArrowheads="1"/>
            </p:cNvSpPr>
            <p:nvPr/>
          </p:nvSpPr>
          <p:spPr bwMode="auto">
            <a:xfrm>
              <a:off x="7316788" y="1814513"/>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4" name="Oval 95">
              <a:extLst>
                <a:ext uri="{FF2B5EF4-FFF2-40B4-BE49-F238E27FC236}">
                  <a16:creationId xmlns:a16="http://schemas.microsoft.com/office/drawing/2014/main" id="{1203769C-BB59-4424-89E4-4E413CC8C9B1}"/>
                </a:ext>
              </a:extLst>
            </p:cNvPr>
            <p:cNvSpPr>
              <a:spLocks noChangeArrowheads="1"/>
            </p:cNvSpPr>
            <p:nvPr/>
          </p:nvSpPr>
          <p:spPr bwMode="auto">
            <a:xfrm>
              <a:off x="7316788" y="1816101"/>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5" name="Oval 96">
              <a:extLst>
                <a:ext uri="{FF2B5EF4-FFF2-40B4-BE49-F238E27FC236}">
                  <a16:creationId xmlns:a16="http://schemas.microsoft.com/office/drawing/2014/main" id="{68E43F18-C3AE-47DC-9FA1-D9212649402C}"/>
                </a:ext>
              </a:extLst>
            </p:cNvPr>
            <p:cNvSpPr>
              <a:spLocks noChangeArrowheads="1"/>
            </p:cNvSpPr>
            <p:nvPr/>
          </p:nvSpPr>
          <p:spPr bwMode="auto">
            <a:xfrm>
              <a:off x="7316788" y="1817688"/>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6" name="Oval 97">
              <a:extLst>
                <a:ext uri="{FF2B5EF4-FFF2-40B4-BE49-F238E27FC236}">
                  <a16:creationId xmlns:a16="http://schemas.microsoft.com/office/drawing/2014/main" id="{62AC10D5-D127-4B14-A3F5-B17266A2A914}"/>
                </a:ext>
              </a:extLst>
            </p:cNvPr>
            <p:cNvSpPr>
              <a:spLocks noChangeArrowheads="1"/>
            </p:cNvSpPr>
            <p:nvPr/>
          </p:nvSpPr>
          <p:spPr bwMode="auto">
            <a:xfrm>
              <a:off x="7316788" y="18208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7" name="Oval 98">
              <a:extLst>
                <a:ext uri="{FF2B5EF4-FFF2-40B4-BE49-F238E27FC236}">
                  <a16:creationId xmlns:a16="http://schemas.microsoft.com/office/drawing/2014/main" id="{4568DF6D-5015-4274-A246-20DB1A326B36}"/>
                </a:ext>
              </a:extLst>
            </p:cNvPr>
            <p:cNvSpPr>
              <a:spLocks noChangeArrowheads="1"/>
            </p:cNvSpPr>
            <p:nvPr/>
          </p:nvSpPr>
          <p:spPr bwMode="auto">
            <a:xfrm>
              <a:off x="7316788" y="18224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8" name="Oval 99">
              <a:extLst>
                <a:ext uri="{FF2B5EF4-FFF2-40B4-BE49-F238E27FC236}">
                  <a16:creationId xmlns:a16="http://schemas.microsoft.com/office/drawing/2014/main" id="{BE67D22D-E7A5-4186-9502-D10E949B0DEF}"/>
                </a:ext>
              </a:extLst>
            </p:cNvPr>
            <p:cNvSpPr>
              <a:spLocks noChangeArrowheads="1"/>
            </p:cNvSpPr>
            <p:nvPr/>
          </p:nvSpPr>
          <p:spPr bwMode="auto">
            <a:xfrm>
              <a:off x="7316788" y="182403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89" name="Oval 100">
              <a:extLst>
                <a:ext uri="{FF2B5EF4-FFF2-40B4-BE49-F238E27FC236}">
                  <a16:creationId xmlns:a16="http://schemas.microsoft.com/office/drawing/2014/main" id="{DC85A0D8-7A9C-4840-BAFB-C2EB5D12A6EA}"/>
                </a:ext>
              </a:extLst>
            </p:cNvPr>
            <p:cNvSpPr>
              <a:spLocks noChangeArrowheads="1"/>
            </p:cNvSpPr>
            <p:nvPr/>
          </p:nvSpPr>
          <p:spPr bwMode="auto">
            <a:xfrm>
              <a:off x="7316788" y="182562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0" name="Oval 101">
              <a:extLst>
                <a:ext uri="{FF2B5EF4-FFF2-40B4-BE49-F238E27FC236}">
                  <a16:creationId xmlns:a16="http://schemas.microsoft.com/office/drawing/2014/main" id="{AE4CBFD6-4A0B-422A-80CA-DDF4019F02D4}"/>
                </a:ext>
              </a:extLst>
            </p:cNvPr>
            <p:cNvSpPr>
              <a:spLocks noChangeArrowheads="1"/>
            </p:cNvSpPr>
            <p:nvPr/>
          </p:nvSpPr>
          <p:spPr bwMode="auto">
            <a:xfrm>
              <a:off x="7316788" y="182721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1" name="Oval 102">
              <a:extLst>
                <a:ext uri="{FF2B5EF4-FFF2-40B4-BE49-F238E27FC236}">
                  <a16:creationId xmlns:a16="http://schemas.microsoft.com/office/drawing/2014/main" id="{F098C913-52A9-450B-95B7-1B17ED7D2B8A}"/>
                </a:ext>
              </a:extLst>
            </p:cNvPr>
            <p:cNvSpPr>
              <a:spLocks noChangeArrowheads="1"/>
            </p:cNvSpPr>
            <p:nvPr/>
          </p:nvSpPr>
          <p:spPr bwMode="auto">
            <a:xfrm>
              <a:off x="7316788" y="182880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2" name="Oval 103">
              <a:extLst>
                <a:ext uri="{FF2B5EF4-FFF2-40B4-BE49-F238E27FC236}">
                  <a16:creationId xmlns:a16="http://schemas.microsoft.com/office/drawing/2014/main" id="{608616C3-FD3E-4769-BABA-D1EC21F21EAE}"/>
                </a:ext>
              </a:extLst>
            </p:cNvPr>
            <p:cNvSpPr>
              <a:spLocks noChangeArrowheads="1"/>
            </p:cNvSpPr>
            <p:nvPr/>
          </p:nvSpPr>
          <p:spPr bwMode="auto">
            <a:xfrm>
              <a:off x="7316788" y="183038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3" name="Oval 104">
              <a:extLst>
                <a:ext uri="{FF2B5EF4-FFF2-40B4-BE49-F238E27FC236}">
                  <a16:creationId xmlns:a16="http://schemas.microsoft.com/office/drawing/2014/main" id="{0ECCB341-B407-458C-9740-C47968B95314}"/>
                </a:ext>
              </a:extLst>
            </p:cNvPr>
            <p:cNvSpPr>
              <a:spLocks noChangeArrowheads="1"/>
            </p:cNvSpPr>
            <p:nvPr/>
          </p:nvSpPr>
          <p:spPr bwMode="auto">
            <a:xfrm>
              <a:off x="7316788" y="18319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4" name="Oval 105">
              <a:extLst>
                <a:ext uri="{FF2B5EF4-FFF2-40B4-BE49-F238E27FC236}">
                  <a16:creationId xmlns:a16="http://schemas.microsoft.com/office/drawing/2014/main" id="{17FD7A9A-2808-4EE0-87B1-97F312E7D81E}"/>
                </a:ext>
              </a:extLst>
            </p:cNvPr>
            <p:cNvSpPr>
              <a:spLocks noChangeArrowheads="1"/>
            </p:cNvSpPr>
            <p:nvPr/>
          </p:nvSpPr>
          <p:spPr bwMode="auto">
            <a:xfrm>
              <a:off x="7316788" y="18335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5" name="Oval 106">
              <a:extLst>
                <a:ext uri="{FF2B5EF4-FFF2-40B4-BE49-F238E27FC236}">
                  <a16:creationId xmlns:a16="http://schemas.microsoft.com/office/drawing/2014/main" id="{F0333EAB-A157-4697-90C7-49437E23DA70}"/>
                </a:ext>
              </a:extLst>
            </p:cNvPr>
            <p:cNvSpPr>
              <a:spLocks noChangeArrowheads="1"/>
            </p:cNvSpPr>
            <p:nvPr/>
          </p:nvSpPr>
          <p:spPr bwMode="auto">
            <a:xfrm>
              <a:off x="7316788" y="18351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6" name="Oval 107">
              <a:extLst>
                <a:ext uri="{FF2B5EF4-FFF2-40B4-BE49-F238E27FC236}">
                  <a16:creationId xmlns:a16="http://schemas.microsoft.com/office/drawing/2014/main" id="{75F3D92E-B543-4657-9219-344653CADD7B}"/>
                </a:ext>
              </a:extLst>
            </p:cNvPr>
            <p:cNvSpPr>
              <a:spLocks noChangeArrowheads="1"/>
            </p:cNvSpPr>
            <p:nvPr/>
          </p:nvSpPr>
          <p:spPr bwMode="auto">
            <a:xfrm>
              <a:off x="7316788" y="1836738"/>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7" name="Oval 108">
              <a:extLst>
                <a:ext uri="{FF2B5EF4-FFF2-40B4-BE49-F238E27FC236}">
                  <a16:creationId xmlns:a16="http://schemas.microsoft.com/office/drawing/2014/main" id="{C8509FB3-074C-4908-ABE7-3E2EE2B19249}"/>
                </a:ext>
              </a:extLst>
            </p:cNvPr>
            <p:cNvSpPr>
              <a:spLocks noChangeArrowheads="1"/>
            </p:cNvSpPr>
            <p:nvPr/>
          </p:nvSpPr>
          <p:spPr bwMode="auto">
            <a:xfrm>
              <a:off x="7316788" y="1838326"/>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8" name="Oval 109">
              <a:extLst>
                <a:ext uri="{FF2B5EF4-FFF2-40B4-BE49-F238E27FC236}">
                  <a16:creationId xmlns:a16="http://schemas.microsoft.com/office/drawing/2014/main" id="{9A5B072B-F068-4D0B-9F91-4B20897A96A4}"/>
                </a:ext>
              </a:extLst>
            </p:cNvPr>
            <p:cNvSpPr>
              <a:spLocks noChangeArrowheads="1"/>
            </p:cNvSpPr>
            <p:nvPr/>
          </p:nvSpPr>
          <p:spPr bwMode="auto">
            <a:xfrm>
              <a:off x="7316788" y="1839913"/>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99" name="Oval 110">
              <a:extLst>
                <a:ext uri="{FF2B5EF4-FFF2-40B4-BE49-F238E27FC236}">
                  <a16:creationId xmlns:a16="http://schemas.microsoft.com/office/drawing/2014/main" id="{3C3BAE83-7858-43EF-8873-373853404BDF}"/>
                </a:ext>
              </a:extLst>
            </p:cNvPr>
            <p:cNvSpPr>
              <a:spLocks noChangeArrowheads="1"/>
            </p:cNvSpPr>
            <p:nvPr/>
          </p:nvSpPr>
          <p:spPr bwMode="auto">
            <a:xfrm>
              <a:off x="7316788" y="1841501"/>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0" name="Oval 111">
              <a:extLst>
                <a:ext uri="{FF2B5EF4-FFF2-40B4-BE49-F238E27FC236}">
                  <a16:creationId xmlns:a16="http://schemas.microsoft.com/office/drawing/2014/main" id="{405B4CEE-C4C8-4F8A-9268-1A8232DB02E2}"/>
                </a:ext>
              </a:extLst>
            </p:cNvPr>
            <p:cNvSpPr>
              <a:spLocks noChangeArrowheads="1"/>
            </p:cNvSpPr>
            <p:nvPr/>
          </p:nvSpPr>
          <p:spPr bwMode="auto">
            <a:xfrm>
              <a:off x="7316788" y="1843088"/>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1" name="Oval 112">
              <a:extLst>
                <a:ext uri="{FF2B5EF4-FFF2-40B4-BE49-F238E27FC236}">
                  <a16:creationId xmlns:a16="http://schemas.microsoft.com/office/drawing/2014/main" id="{15901246-9065-43A5-8722-34CC26AB9194}"/>
                </a:ext>
              </a:extLst>
            </p:cNvPr>
            <p:cNvSpPr>
              <a:spLocks noChangeArrowheads="1"/>
            </p:cNvSpPr>
            <p:nvPr/>
          </p:nvSpPr>
          <p:spPr bwMode="auto">
            <a:xfrm>
              <a:off x="7316788" y="18462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2" name="Oval 113">
              <a:extLst>
                <a:ext uri="{FF2B5EF4-FFF2-40B4-BE49-F238E27FC236}">
                  <a16:creationId xmlns:a16="http://schemas.microsoft.com/office/drawing/2014/main" id="{67883EC3-F1F5-4192-AFEA-FDCF775A803D}"/>
                </a:ext>
              </a:extLst>
            </p:cNvPr>
            <p:cNvSpPr>
              <a:spLocks noChangeArrowheads="1"/>
            </p:cNvSpPr>
            <p:nvPr/>
          </p:nvSpPr>
          <p:spPr bwMode="auto">
            <a:xfrm>
              <a:off x="7316788" y="18478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3" name="Oval 114">
              <a:extLst>
                <a:ext uri="{FF2B5EF4-FFF2-40B4-BE49-F238E27FC236}">
                  <a16:creationId xmlns:a16="http://schemas.microsoft.com/office/drawing/2014/main" id="{143E1E0E-EFCD-4E6F-8118-1B6B4F0E8DB3}"/>
                </a:ext>
              </a:extLst>
            </p:cNvPr>
            <p:cNvSpPr>
              <a:spLocks noChangeArrowheads="1"/>
            </p:cNvSpPr>
            <p:nvPr/>
          </p:nvSpPr>
          <p:spPr bwMode="auto">
            <a:xfrm>
              <a:off x="7316788" y="1912938"/>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4" name="Oval 115">
              <a:extLst>
                <a:ext uri="{FF2B5EF4-FFF2-40B4-BE49-F238E27FC236}">
                  <a16:creationId xmlns:a16="http://schemas.microsoft.com/office/drawing/2014/main" id="{38DB0160-5896-42EA-A0FC-54ED75896EA3}"/>
                </a:ext>
              </a:extLst>
            </p:cNvPr>
            <p:cNvSpPr>
              <a:spLocks noChangeArrowheads="1"/>
            </p:cNvSpPr>
            <p:nvPr/>
          </p:nvSpPr>
          <p:spPr bwMode="auto">
            <a:xfrm>
              <a:off x="7316788" y="1914526"/>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5" name="Oval 116">
              <a:extLst>
                <a:ext uri="{FF2B5EF4-FFF2-40B4-BE49-F238E27FC236}">
                  <a16:creationId xmlns:a16="http://schemas.microsoft.com/office/drawing/2014/main" id="{4E6B0807-F26D-4008-9268-E90C3ABEE886}"/>
                </a:ext>
              </a:extLst>
            </p:cNvPr>
            <p:cNvSpPr>
              <a:spLocks noChangeArrowheads="1"/>
            </p:cNvSpPr>
            <p:nvPr/>
          </p:nvSpPr>
          <p:spPr bwMode="auto">
            <a:xfrm>
              <a:off x="7316788" y="1916113"/>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6" name="Oval 117">
              <a:extLst>
                <a:ext uri="{FF2B5EF4-FFF2-40B4-BE49-F238E27FC236}">
                  <a16:creationId xmlns:a16="http://schemas.microsoft.com/office/drawing/2014/main" id="{6C8845C8-BCD1-4A1A-9ED6-F063514CBB89}"/>
                </a:ext>
              </a:extLst>
            </p:cNvPr>
            <p:cNvSpPr>
              <a:spLocks noChangeArrowheads="1"/>
            </p:cNvSpPr>
            <p:nvPr/>
          </p:nvSpPr>
          <p:spPr bwMode="auto">
            <a:xfrm>
              <a:off x="7316788" y="1917701"/>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7" name="Oval 118">
              <a:extLst>
                <a:ext uri="{FF2B5EF4-FFF2-40B4-BE49-F238E27FC236}">
                  <a16:creationId xmlns:a16="http://schemas.microsoft.com/office/drawing/2014/main" id="{860762FA-6E1F-4E34-A8A9-E5840721CECB}"/>
                </a:ext>
              </a:extLst>
            </p:cNvPr>
            <p:cNvSpPr>
              <a:spLocks noChangeArrowheads="1"/>
            </p:cNvSpPr>
            <p:nvPr/>
          </p:nvSpPr>
          <p:spPr bwMode="auto">
            <a:xfrm>
              <a:off x="7316788" y="19208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8" name="Oval 119">
              <a:extLst>
                <a:ext uri="{FF2B5EF4-FFF2-40B4-BE49-F238E27FC236}">
                  <a16:creationId xmlns:a16="http://schemas.microsoft.com/office/drawing/2014/main" id="{F1260ED8-8B6D-461B-A633-D81071DB0AFF}"/>
                </a:ext>
              </a:extLst>
            </p:cNvPr>
            <p:cNvSpPr>
              <a:spLocks noChangeArrowheads="1"/>
            </p:cNvSpPr>
            <p:nvPr/>
          </p:nvSpPr>
          <p:spPr bwMode="auto">
            <a:xfrm>
              <a:off x="7316788" y="19240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09" name="Oval 120">
              <a:extLst>
                <a:ext uri="{FF2B5EF4-FFF2-40B4-BE49-F238E27FC236}">
                  <a16:creationId xmlns:a16="http://schemas.microsoft.com/office/drawing/2014/main" id="{68B9EF90-28C1-4142-BED9-DA52536B2549}"/>
                </a:ext>
              </a:extLst>
            </p:cNvPr>
            <p:cNvSpPr>
              <a:spLocks noChangeArrowheads="1"/>
            </p:cNvSpPr>
            <p:nvPr/>
          </p:nvSpPr>
          <p:spPr bwMode="auto">
            <a:xfrm>
              <a:off x="7318375" y="17272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0" name="Oval 121">
              <a:extLst>
                <a:ext uri="{FF2B5EF4-FFF2-40B4-BE49-F238E27FC236}">
                  <a16:creationId xmlns:a16="http://schemas.microsoft.com/office/drawing/2014/main" id="{BF69F6D9-9594-4377-98B7-17A373FB96A5}"/>
                </a:ext>
              </a:extLst>
            </p:cNvPr>
            <p:cNvSpPr>
              <a:spLocks noChangeArrowheads="1"/>
            </p:cNvSpPr>
            <p:nvPr/>
          </p:nvSpPr>
          <p:spPr bwMode="auto">
            <a:xfrm>
              <a:off x="7318375" y="176688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1" name="Oval 122">
              <a:extLst>
                <a:ext uri="{FF2B5EF4-FFF2-40B4-BE49-F238E27FC236}">
                  <a16:creationId xmlns:a16="http://schemas.microsoft.com/office/drawing/2014/main" id="{CDE033F9-9763-43C2-A96F-913D2C63CFAC}"/>
                </a:ext>
              </a:extLst>
            </p:cNvPr>
            <p:cNvSpPr>
              <a:spLocks noChangeArrowheads="1"/>
            </p:cNvSpPr>
            <p:nvPr/>
          </p:nvSpPr>
          <p:spPr bwMode="auto">
            <a:xfrm>
              <a:off x="7318375" y="17700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2" name="Oval 123">
              <a:extLst>
                <a:ext uri="{FF2B5EF4-FFF2-40B4-BE49-F238E27FC236}">
                  <a16:creationId xmlns:a16="http://schemas.microsoft.com/office/drawing/2014/main" id="{BE48E3D3-6D1F-4F46-A0D6-534D62E52456}"/>
                </a:ext>
              </a:extLst>
            </p:cNvPr>
            <p:cNvSpPr>
              <a:spLocks noChangeArrowheads="1"/>
            </p:cNvSpPr>
            <p:nvPr/>
          </p:nvSpPr>
          <p:spPr bwMode="auto">
            <a:xfrm>
              <a:off x="7318375" y="178593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3" name="Oval 124">
              <a:extLst>
                <a:ext uri="{FF2B5EF4-FFF2-40B4-BE49-F238E27FC236}">
                  <a16:creationId xmlns:a16="http://schemas.microsoft.com/office/drawing/2014/main" id="{7BC50784-5A37-4368-8D43-0B61048B413B}"/>
                </a:ext>
              </a:extLst>
            </p:cNvPr>
            <p:cNvSpPr>
              <a:spLocks noChangeArrowheads="1"/>
            </p:cNvSpPr>
            <p:nvPr/>
          </p:nvSpPr>
          <p:spPr bwMode="auto">
            <a:xfrm>
              <a:off x="7318375" y="178752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4" name="Oval 125">
              <a:extLst>
                <a:ext uri="{FF2B5EF4-FFF2-40B4-BE49-F238E27FC236}">
                  <a16:creationId xmlns:a16="http://schemas.microsoft.com/office/drawing/2014/main" id="{DF737E7C-4B7A-4EDE-B38B-87FAF8FB9C32}"/>
                </a:ext>
              </a:extLst>
            </p:cNvPr>
            <p:cNvSpPr>
              <a:spLocks noChangeArrowheads="1"/>
            </p:cNvSpPr>
            <p:nvPr/>
          </p:nvSpPr>
          <p:spPr bwMode="auto">
            <a:xfrm>
              <a:off x="7318375" y="17891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5" name="Oval 126">
              <a:extLst>
                <a:ext uri="{FF2B5EF4-FFF2-40B4-BE49-F238E27FC236}">
                  <a16:creationId xmlns:a16="http://schemas.microsoft.com/office/drawing/2014/main" id="{558C9B37-9D2F-4E11-B8CA-84A3307FE953}"/>
                </a:ext>
              </a:extLst>
            </p:cNvPr>
            <p:cNvSpPr>
              <a:spLocks noChangeArrowheads="1"/>
            </p:cNvSpPr>
            <p:nvPr/>
          </p:nvSpPr>
          <p:spPr bwMode="auto">
            <a:xfrm>
              <a:off x="7318375" y="179070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6" name="Oval 127">
              <a:extLst>
                <a:ext uri="{FF2B5EF4-FFF2-40B4-BE49-F238E27FC236}">
                  <a16:creationId xmlns:a16="http://schemas.microsoft.com/office/drawing/2014/main" id="{F02C992B-E681-4139-80E7-01489255B3AC}"/>
                </a:ext>
              </a:extLst>
            </p:cNvPr>
            <p:cNvSpPr>
              <a:spLocks noChangeArrowheads="1"/>
            </p:cNvSpPr>
            <p:nvPr/>
          </p:nvSpPr>
          <p:spPr bwMode="auto">
            <a:xfrm>
              <a:off x="7318375" y="179228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7" name="Oval 128">
              <a:extLst>
                <a:ext uri="{FF2B5EF4-FFF2-40B4-BE49-F238E27FC236}">
                  <a16:creationId xmlns:a16="http://schemas.microsoft.com/office/drawing/2014/main" id="{C54BD7BC-B570-42DF-87EB-81292CB7A35D}"/>
                </a:ext>
              </a:extLst>
            </p:cNvPr>
            <p:cNvSpPr>
              <a:spLocks noChangeArrowheads="1"/>
            </p:cNvSpPr>
            <p:nvPr/>
          </p:nvSpPr>
          <p:spPr bwMode="auto">
            <a:xfrm>
              <a:off x="7319963" y="172561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8" name="Oval 129">
              <a:extLst>
                <a:ext uri="{FF2B5EF4-FFF2-40B4-BE49-F238E27FC236}">
                  <a16:creationId xmlns:a16="http://schemas.microsoft.com/office/drawing/2014/main" id="{7DF52BE3-027E-47AD-9990-9C128426EB34}"/>
                </a:ext>
              </a:extLst>
            </p:cNvPr>
            <p:cNvSpPr>
              <a:spLocks noChangeArrowheads="1"/>
            </p:cNvSpPr>
            <p:nvPr/>
          </p:nvSpPr>
          <p:spPr bwMode="auto">
            <a:xfrm>
              <a:off x="7319963" y="17287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19" name="Oval 130">
              <a:extLst>
                <a:ext uri="{FF2B5EF4-FFF2-40B4-BE49-F238E27FC236}">
                  <a16:creationId xmlns:a16="http://schemas.microsoft.com/office/drawing/2014/main" id="{8543B787-E0F1-40F3-80F2-02D241CBA8B8}"/>
                </a:ext>
              </a:extLst>
            </p:cNvPr>
            <p:cNvSpPr>
              <a:spLocks noChangeArrowheads="1"/>
            </p:cNvSpPr>
            <p:nvPr/>
          </p:nvSpPr>
          <p:spPr bwMode="auto">
            <a:xfrm>
              <a:off x="7319963" y="17303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0" name="Oval 131">
              <a:extLst>
                <a:ext uri="{FF2B5EF4-FFF2-40B4-BE49-F238E27FC236}">
                  <a16:creationId xmlns:a16="http://schemas.microsoft.com/office/drawing/2014/main" id="{DBACA114-084D-4F78-8D93-6C6B243B0EFF}"/>
                </a:ext>
              </a:extLst>
            </p:cNvPr>
            <p:cNvSpPr>
              <a:spLocks noChangeArrowheads="1"/>
            </p:cNvSpPr>
            <p:nvPr/>
          </p:nvSpPr>
          <p:spPr bwMode="auto">
            <a:xfrm>
              <a:off x="7319963" y="17319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1" name="Oval 132">
              <a:extLst>
                <a:ext uri="{FF2B5EF4-FFF2-40B4-BE49-F238E27FC236}">
                  <a16:creationId xmlns:a16="http://schemas.microsoft.com/office/drawing/2014/main" id="{1F89F62A-BBD0-47C7-8A07-A33FAB16BED1}"/>
                </a:ext>
              </a:extLst>
            </p:cNvPr>
            <p:cNvSpPr>
              <a:spLocks noChangeArrowheads="1"/>
            </p:cNvSpPr>
            <p:nvPr/>
          </p:nvSpPr>
          <p:spPr bwMode="auto">
            <a:xfrm>
              <a:off x="7319963" y="17335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2" name="Oval 133">
              <a:extLst>
                <a:ext uri="{FF2B5EF4-FFF2-40B4-BE49-F238E27FC236}">
                  <a16:creationId xmlns:a16="http://schemas.microsoft.com/office/drawing/2014/main" id="{7CFD0FD5-C7A0-40E6-9B6C-47A80815D49A}"/>
                </a:ext>
              </a:extLst>
            </p:cNvPr>
            <p:cNvSpPr>
              <a:spLocks noChangeArrowheads="1"/>
            </p:cNvSpPr>
            <p:nvPr/>
          </p:nvSpPr>
          <p:spPr bwMode="auto">
            <a:xfrm>
              <a:off x="7319963" y="17351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3" name="Oval 134">
              <a:extLst>
                <a:ext uri="{FF2B5EF4-FFF2-40B4-BE49-F238E27FC236}">
                  <a16:creationId xmlns:a16="http://schemas.microsoft.com/office/drawing/2014/main" id="{29EFF0B2-A9BA-473B-AE68-9DC33F128A6C}"/>
                </a:ext>
              </a:extLst>
            </p:cNvPr>
            <p:cNvSpPr>
              <a:spLocks noChangeArrowheads="1"/>
            </p:cNvSpPr>
            <p:nvPr/>
          </p:nvSpPr>
          <p:spPr bwMode="auto">
            <a:xfrm>
              <a:off x="7319963" y="173672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4" name="Oval 135">
              <a:extLst>
                <a:ext uri="{FF2B5EF4-FFF2-40B4-BE49-F238E27FC236}">
                  <a16:creationId xmlns:a16="http://schemas.microsoft.com/office/drawing/2014/main" id="{65BF867E-20CD-4895-84CE-0FC9D66756C4}"/>
                </a:ext>
              </a:extLst>
            </p:cNvPr>
            <p:cNvSpPr>
              <a:spLocks noChangeArrowheads="1"/>
            </p:cNvSpPr>
            <p:nvPr/>
          </p:nvSpPr>
          <p:spPr bwMode="auto">
            <a:xfrm>
              <a:off x="7319963" y="17383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5" name="Oval 136">
              <a:extLst>
                <a:ext uri="{FF2B5EF4-FFF2-40B4-BE49-F238E27FC236}">
                  <a16:creationId xmlns:a16="http://schemas.microsoft.com/office/drawing/2014/main" id="{1814472B-EF33-41A6-AEF2-D069D2F13FFF}"/>
                </a:ext>
              </a:extLst>
            </p:cNvPr>
            <p:cNvSpPr>
              <a:spLocks noChangeArrowheads="1"/>
            </p:cNvSpPr>
            <p:nvPr/>
          </p:nvSpPr>
          <p:spPr bwMode="auto">
            <a:xfrm>
              <a:off x="7319963" y="176212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6" name="Oval 137">
              <a:extLst>
                <a:ext uri="{FF2B5EF4-FFF2-40B4-BE49-F238E27FC236}">
                  <a16:creationId xmlns:a16="http://schemas.microsoft.com/office/drawing/2014/main" id="{6DF1CD23-FBCC-4C5D-ABEA-CED85C1973C8}"/>
                </a:ext>
              </a:extLst>
            </p:cNvPr>
            <p:cNvSpPr>
              <a:spLocks noChangeArrowheads="1"/>
            </p:cNvSpPr>
            <p:nvPr/>
          </p:nvSpPr>
          <p:spPr bwMode="auto">
            <a:xfrm>
              <a:off x="7319963" y="17637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7" name="Oval 138">
              <a:extLst>
                <a:ext uri="{FF2B5EF4-FFF2-40B4-BE49-F238E27FC236}">
                  <a16:creationId xmlns:a16="http://schemas.microsoft.com/office/drawing/2014/main" id="{C17DDD70-E100-49BC-82A6-4FABB1851A5D}"/>
                </a:ext>
              </a:extLst>
            </p:cNvPr>
            <p:cNvSpPr>
              <a:spLocks noChangeArrowheads="1"/>
            </p:cNvSpPr>
            <p:nvPr/>
          </p:nvSpPr>
          <p:spPr bwMode="auto">
            <a:xfrm>
              <a:off x="7319963" y="176530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8" name="Oval 139">
              <a:extLst>
                <a:ext uri="{FF2B5EF4-FFF2-40B4-BE49-F238E27FC236}">
                  <a16:creationId xmlns:a16="http://schemas.microsoft.com/office/drawing/2014/main" id="{D43E34E3-14B1-4C23-8126-D720978C4875}"/>
                </a:ext>
              </a:extLst>
            </p:cNvPr>
            <p:cNvSpPr>
              <a:spLocks noChangeArrowheads="1"/>
            </p:cNvSpPr>
            <p:nvPr/>
          </p:nvSpPr>
          <p:spPr bwMode="auto">
            <a:xfrm>
              <a:off x="7319963" y="172402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29" name="Oval 140">
              <a:extLst>
                <a:ext uri="{FF2B5EF4-FFF2-40B4-BE49-F238E27FC236}">
                  <a16:creationId xmlns:a16="http://schemas.microsoft.com/office/drawing/2014/main" id="{1830BBD5-7357-45F9-B97E-8A6402739B51}"/>
                </a:ext>
              </a:extLst>
            </p:cNvPr>
            <p:cNvSpPr>
              <a:spLocks noChangeArrowheads="1"/>
            </p:cNvSpPr>
            <p:nvPr/>
          </p:nvSpPr>
          <p:spPr bwMode="auto">
            <a:xfrm>
              <a:off x="7319963" y="174783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0" name="Oval 141">
              <a:extLst>
                <a:ext uri="{FF2B5EF4-FFF2-40B4-BE49-F238E27FC236}">
                  <a16:creationId xmlns:a16="http://schemas.microsoft.com/office/drawing/2014/main" id="{9FCB32F8-C08B-4B4B-B940-6BB9E642EFD1}"/>
                </a:ext>
              </a:extLst>
            </p:cNvPr>
            <p:cNvSpPr>
              <a:spLocks noChangeArrowheads="1"/>
            </p:cNvSpPr>
            <p:nvPr/>
          </p:nvSpPr>
          <p:spPr bwMode="auto">
            <a:xfrm>
              <a:off x="7319963" y="174942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1" name="Oval 142">
              <a:extLst>
                <a:ext uri="{FF2B5EF4-FFF2-40B4-BE49-F238E27FC236}">
                  <a16:creationId xmlns:a16="http://schemas.microsoft.com/office/drawing/2014/main" id="{30C8C5EE-EF9C-41F6-91E6-50BED9FE2422}"/>
                </a:ext>
              </a:extLst>
            </p:cNvPr>
            <p:cNvSpPr>
              <a:spLocks noChangeArrowheads="1"/>
            </p:cNvSpPr>
            <p:nvPr/>
          </p:nvSpPr>
          <p:spPr bwMode="auto">
            <a:xfrm>
              <a:off x="7319963" y="175418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2" name="Oval 143">
              <a:extLst>
                <a:ext uri="{FF2B5EF4-FFF2-40B4-BE49-F238E27FC236}">
                  <a16:creationId xmlns:a16="http://schemas.microsoft.com/office/drawing/2014/main" id="{4F7C2E32-7428-44C4-81CF-8CB0370500AA}"/>
                </a:ext>
              </a:extLst>
            </p:cNvPr>
            <p:cNvSpPr>
              <a:spLocks noChangeArrowheads="1"/>
            </p:cNvSpPr>
            <p:nvPr/>
          </p:nvSpPr>
          <p:spPr bwMode="auto">
            <a:xfrm>
              <a:off x="7319963" y="17557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3" name="Oval 144">
              <a:extLst>
                <a:ext uri="{FF2B5EF4-FFF2-40B4-BE49-F238E27FC236}">
                  <a16:creationId xmlns:a16="http://schemas.microsoft.com/office/drawing/2014/main" id="{0571447C-46AB-4462-B540-1A4A814100FA}"/>
                </a:ext>
              </a:extLst>
            </p:cNvPr>
            <p:cNvSpPr>
              <a:spLocks noChangeArrowheads="1"/>
            </p:cNvSpPr>
            <p:nvPr/>
          </p:nvSpPr>
          <p:spPr bwMode="auto">
            <a:xfrm>
              <a:off x="7319963" y="17573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4" name="Oval 145">
              <a:extLst>
                <a:ext uri="{FF2B5EF4-FFF2-40B4-BE49-F238E27FC236}">
                  <a16:creationId xmlns:a16="http://schemas.microsoft.com/office/drawing/2014/main" id="{7BD5CE38-EC71-4E33-8862-D9B902FCCB6E}"/>
                </a:ext>
              </a:extLst>
            </p:cNvPr>
            <p:cNvSpPr>
              <a:spLocks noChangeArrowheads="1"/>
            </p:cNvSpPr>
            <p:nvPr/>
          </p:nvSpPr>
          <p:spPr bwMode="auto">
            <a:xfrm>
              <a:off x="7319963" y="17589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5" name="Oval 146">
              <a:extLst>
                <a:ext uri="{FF2B5EF4-FFF2-40B4-BE49-F238E27FC236}">
                  <a16:creationId xmlns:a16="http://schemas.microsoft.com/office/drawing/2014/main" id="{79882607-48FF-4DEE-BAC8-26D9220B43DE}"/>
                </a:ext>
              </a:extLst>
            </p:cNvPr>
            <p:cNvSpPr>
              <a:spLocks noChangeArrowheads="1"/>
            </p:cNvSpPr>
            <p:nvPr/>
          </p:nvSpPr>
          <p:spPr bwMode="auto">
            <a:xfrm>
              <a:off x="7319963" y="176053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6" name="Oval 147">
              <a:extLst>
                <a:ext uri="{FF2B5EF4-FFF2-40B4-BE49-F238E27FC236}">
                  <a16:creationId xmlns:a16="http://schemas.microsoft.com/office/drawing/2014/main" id="{00363830-6BB5-452F-AAD5-8BDE2AA8A1FF}"/>
                </a:ext>
              </a:extLst>
            </p:cNvPr>
            <p:cNvSpPr>
              <a:spLocks noChangeArrowheads="1"/>
            </p:cNvSpPr>
            <p:nvPr/>
          </p:nvSpPr>
          <p:spPr bwMode="auto">
            <a:xfrm>
              <a:off x="7321550" y="17208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7" name="Oval 148">
              <a:extLst>
                <a:ext uri="{FF2B5EF4-FFF2-40B4-BE49-F238E27FC236}">
                  <a16:creationId xmlns:a16="http://schemas.microsoft.com/office/drawing/2014/main" id="{46C2E74D-9069-43BB-B493-8346D64E2D58}"/>
                </a:ext>
              </a:extLst>
            </p:cNvPr>
            <p:cNvSpPr>
              <a:spLocks noChangeArrowheads="1"/>
            </p:cNvSpPr>
            <p:nvPr/>
          </p:nvSpPr>
          <p:spPr bwMode="auto">
            <a:xfrm>
              <a:off x="7321550" y="172243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8" name="Oval 149">
              <a:extLst>
                <a:ext uri="{FF2B5EF4-FFF2-40B4-BE49-F238E27FC236}">
                  <a16:creationId xmlns:a16="http://schemas.microsoft.com/office/drawing/2014/main" id="{679765DF-2671-4BD9-9CA3-476ADD59B706}"/>
                </a:ext>
              </a:extLst>
            </p:cNvPr>
            <p:cNvSpPr>
              <a:spLocks noChangeArrowheads="1"/>
            </p:cNvSpPr>
            <p:nvPr/>
          </p:nvSpPr>
          <p:spPr bwMode="auto">
            <a:xfrm>
              <a:off x="7323138" y="17081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39" name="Oval 150">
              <a:extLst>
                <a:ext uri="{FF2B5EF4-FFF2-40B4-BE49-F238E27FC236}">
                  <a16:creationId xmlns:a16="http://schemas.microsoft.com/office/drawing/2014/main" id="{21501E6B-236B-46AF-96A8-A058F8989FCC}"/>
                </a:ext>
              </a:extLst>
            </p:cNvPr>
            <p:cNvSpPr>
              <a:spLocks noChangeArrowheads="1"/>
            </p:cNvSpPr>
            <p:nvPr/>
          </p:nvSpPr>
          <p:spPr bwMode="auto">
            <a:xfrm>
              <a:off x="7323138" y="171608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0" name="Oval 151">
              <a:extLst>
                <a:ext uri="{FF2B5EF4-FFF2-40B4-BE49-F238E27FC236}">
                  <a16:creationId xmlns:a16="http://schemas.microsoft.com/office/drawing/2014/main" id="{C562C261-F467-4CA1-B942-EADE66488E4A}"/>
                </a:ext>
              </a:extLst>
            </p:cNvPr>
            <p:cNvSpPr>
              <a:spLocks noChangeArrowheads="1"/>
            </p:cNvSpPr>
            <p:nvPr/>
          </p:nvSpPr>
          <p:spPr bwMode="auto">
            <a:xfrm>
              <a:off x="7323138" y="171767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1" name="Oval 152">
              <a:extLst>
                <a:ext uri="{FF2B5EF4-FFF2-40B4-BE49-F238E27FC236}">
                  <a16:creationId xmlns:a16="http://schemas.microsoft.com/office/drawing/2014/main" id="{A4B72AE9-1C2B-48DB-87BF-65934F2E88AD}"/>
                </a:ext>
              </a:extLst>
            </p:cNvPr>
            <p:cNvSpPr>
              <a:spLocks noChangeArrowheads="1"/>
            </p:cNvSpPr>
            <p:nvPr/>
          </p:nvSpPr>
          <p:spPr bwMode="auto">
            <a:xfrm>
              <a:off x="7323138" y="20256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2" name="Oval 153">
              <a:extLst>
                <a:ext uri="{FF2B5EF4-FFF2-40B4-BE49-F238E27FC236}">
                  <a16:creationId xmlns:a16="http://schemas.microsoft.com/office/drawing/2014/main" id="{44F37743-6D66-486D-B198-8797A4E86007}"/>
                </a:ext>
              </a:extLst>
            </p:cNvPr>
            <p:cNvSpPr>
              <a:spLocks noChangeArrowheads="1"/>
            </p:cNvSpPr>
            <p:nvPr/>
          </p:nvSpPr>
          <p:spPr bwMode="auto">
            <a:xfrm>
              <a:off x="7323138" y="20272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3" name="Oval 154">
              <a:extLst>
                <a:ext uri="{FF2B5EF4-FFF2-40B4-BE49-F238E27FC236}">
                  <a16:creationId xmlns:a16="http://schemas.microsoft.com/office/drawing/2014/main" id="{BAA6B922-D888-4D0F-A9B1-840CAF29EA8A}"/>
                </a:ext>
              </a:extLst>
            </p:cNvPr>
            <p:cNvSpPr>
              <a:spLocks noChangeArrowheads="1"/>
            </p:cNvSpPr>
            <p:nvPr/>
          </p:nvSpPr>
          <p:spPr bwMode="auto">
            <a:xfrm>
              <a:off x="7323138" y="20288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4" name="Oval 155">
              <a:extLst>
                <a:ext uri="{FF2B5EF4-FFF2-40B4-BE49-F238E27FC236}">
                  <a16:creationId xmlns:a16="http://schemas.microsoft.com/office/drawing/2014/main" id="{DEA22773-00F1-46D4-8396-5859B4979CC2}"/>
                </a:ext>
              </a:extLst>
            </p:cNvPr>
            <p:cNvSpPr>
              <a:spLocks noChangeArrowheads="1"/>
            </p:cNvSpPr>
            <p:nvPr/>
          </p:nvSpPr>
          <p:spPr bwMode="auto">
            <a:xfrm>
              <a:off x="7323138" y="20304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5" name="Oval 156">
              <a:extLst>
                <a:ext uri="{FF2B5EF4-FFF2-40B4-BE49-F238E27FC236}">
                  <a16:creationId xmlns:a16="http://schemas.microsoft.com/office/drawing/2014/main" id="{07D76E15-6310-4331-901E-CA6C00E84AC2}"/>
                </a:ext>
              </a:extLst>
            </p:cNvPr>
            <p:cNvSpPr>
              <a:spLocks noChangeArrowheads="1"/>
            </p:cNvSpPr>
            <p:nvPr/>
          </p:nvSpPr>
          <p:spPr bwMode="auto">
            <a:xfrm>
              <a:off x="7323138" y="203200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6" name="Oval 157">
              <a:extLst>
                <a:ext uri="{FF2B5EF4-FFF2-40B4-BE49-F238E27FC236}">
                  <a16:creationId xmlns:a16="http://schemas.microsoft.com/office/drawing/2014/main" id="{EA511F79-0093-4201-B8AE-223973A7B8C7}"/>
                </a:ext>
              </a:extLst>
            </p:cNvPr>
            <p:cNvSpPr>
              <a:spLocks noChangeArrowheads="1"/>
            </p:cNvSpPr>
            <p:nvPr/>
          </p:nvSpPr>
          <p:spPr bwMode="auto">
            <a:xfrm>
              <a:off x="7323138" y="203358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7" name="Oval 158">
              <a:extLst>
                <a:ext uri="{FF2B5EF4-FFF2-40B4-BE49-F238E27FC236}">
                  <a16:creationId xmlns:a16="http://schemas.microsoft.com/office/drawing/2014/main" id="{98ABF002-4B58-4572-BA09-851B4400D250}"/>
                </a:ext>
              </a:extLst>
            </p:cNvPr>
            <p:cNvSpPr>
              <a:spLocks noChangeArrowheads="1"/>
            </p:cNvSpPr>
            <p:nvPr/>
          </p:nvSpPr>
          <p:spPr bwMode="auto">
            <a:xfrm>
              <a:off x="7323138" y="203517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8" name="Oval 159">
              <a:extLst>
                <a:ext uri="{FF2B5EF4-FFF2-40B4-BE49-F238E27FC236}">
                  <a16:creationId xmlns:a16="http://schemas.microsoft.com/office/drawing/2014/main" id="{D12B1061-5BCB-4A60-8B2A-A0CE2E5D58F4}"/>
                </a:ext>
              </a:extLst>
            </p:cNvPr>
            <p:cNvSpPr>
              <a:spLocks noChangeArrowheads="1"/>
            </p:cNvSpPr>
            <p:nvPr/>
          </p:nvSpPr>
          <p:spPr bwMode="auto">
            <a:xfrm>
              <a:off x="7323138" y="203676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49" name="Oval 160">
              <a:extLst>
                <a:ext uri="{FF2B5EF4-FFF2-40B4-BE49-F238E27FC236}">
                  <a16:creationId xmlns:a16="http://schemas.microsoft.com/office/drawing/2014/main" id="{3E848AC3-7DC4-46AB-8BBF-0A563704FC60}"/>
                </a:ext>
              </a:extLst>
            </p:cNvPr>
            <p:cNvSpPr>
              <a:spLocks noChangeArrowheads="1"/>
            </p:cNvSpPr>
            <p:nvPr/>
          </p:nvSpPr>
          <p:spPr bwMode="auto">
            <a:xfrm>
              <a:off x="7323138" y="20399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0" name="Oval 161">
              <a:extLst>
                <a:ext uri="{FF2B5EF4-FFF2-40B4-BE49-F238E27FC236}">
                  <a16:creationId xmlns:a16="http://schemas.microsoft.com/office/drawing/2014/main" id="{763245B7-22F8-420D-9C66-3185AF4F81C7}"/>
                </a:ext>
              </a:extLst>
            </p:cNvPr>
            <p:cNvSpPr>
              <a:spLocks noChangeArrowheads="1"/>
            </p:cNvSpPr>
            <p:nvPr/>
          </p:nvSpPr>
          <p:spPr bwMode="auto">
            <a:xfrm>
              <a:off x="7323138" y="20415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1" name="Oval 162">
              <a:extLst>
                <a:ext uri="{FF2B5EF4-FFF2-40B4-BE49-F238E27FC236}">
                  <a16:creationId xmlns:a16="http://schemas.microsoft.com/office/drawing/2014/main" id="{B3D82E3A-DF0F-4070-8CFD-B3474A37CF98}"/>
                </a:ext>
              </a:extLst>
            </p:cNvPr>
            <p:cNvSpPr>
              <a:spLocks noChangeArrowheads="1"/>
            </p:cNvSpPr>
            <p:nvPr/>
          </p:nvSpPr>
          <p:spPr bwMode="auto">
            <a:xfrm>
              <a:off x="7323138" y="204311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2" name="Oval 163">
              <a:extLst>
                <a:ext uri="{FF2B5EF4-FFF2-40B4-BE49-F238E27FC236}">
                  <a16:creationId xmlns:a16="http://schemas.microsoft.com/office/drawing/2014/main" id="{F984EB15-A16A-4EC7-B161-42103BA0493C}"/>
                </a:ext>
              </a:extLst>
            </p:cNvPr>
            <p:cNvSpPr>
              <a:spLocks noChangeArrowheads="1"/>
            </p:cNvSpPr>
            <p:nvPr/>
          </p:nvSpPr>
          <p:spPr bwMode="auto">
            <a:xfrm>
              <a:off x="7323138" y="20447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3" name="Oval 164">
              <a:extLst>
                <a:ext uri="{FF2B5EF4-FFF2-40B4-BE49-F238E27FC236}">
                  <a16:creationId xmlns:a16="http://schemas.microsoft.com/office/drawing/2014/main" id="{6F56D2F0-A4EB-4F65-8891-2838DB9E24F6}"/>
                </a:ext>
              </a:extLst>
            </p:cNvPr>
            <p:cNvSpPr>
              <a:spLocks noChangeArrowheads="1"/>
            </p:cNvSpPr>
            <p:nvPr/>
          </p:nvSpPr>
          <p:spPr bwMode="auto">
            <a:xfrm>
              <a:off x="7323138" y="20462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4" name="Oval 165">
              <a:extLst>
                <a:ext uri="{FF2B5EF4-FFF2-40B4-BE49-F238E27FC236}">
                  <a16:creationId xmlns:a16="http://schemas.microsoft.com/office/drawing/2014/main" id="{9E3CF406-2C66-4F43-BAB0-1BF1CD83069A}"/>
                </a:ext>
              </a:extLst>
            </p:cNvPr>
            <p:cNvSpPr>
              <a:spLocks noChangeArrowheads="1"/>
            </p:cNvSpPr>
            <p:nvPr/>
          </p:nvSpPr>
          <p:spPr bwMode="auto">
            <a:xfrm>
              <a:off x="7323138" y="20478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5" name="Oval 166">
              <a:extLst>
                <a:ext uri="{FF2B5EF4-FFF2-40B4-BE49-F238E27FC236}">
                  <a16:creationId xmlns:a16="http://schemas.microsoft.com/office/drawing/2014/main" id="{537C2A21-1658-47F0-8B72-75EB7507EA67}"/>
                </a:ext>
              </a:extLst>
            </p:cNvPr>
            <p:cNvSpPr>
              <a:spLocks noChangeArrowheads="1"/>
            </p:cNvSpPr>
            <p:nvPr/>
          </p:nvSpPr>
          <p:spPr bwMode="auto">
            <a:xfrm>
              <a:off x="7323138" y="20494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6" name="Oval 167">
              <a:extLst>
                <a:ext uri="{FF2B5EF4-FFF2-40B4-BE49-F238E27FC236}">
                  <a16:creationId xmlns:a16="http://schemas.microsoft.com/office/drawing/2014/main" id="{F6C722F0-E658-47A9-80C5-86C53AE0F11C}"/>
                </a:ext>
              </a:extLst>
            </p:cNvPr>
            <p:cNvSpPr>
              <a:spLocks noChangeArrowheads="1"/>
            </p:cNvSpPr>
            <p:nvPr/>
          </p:nvSpPr>
          <p:spPr bwMode="auto">
            <a:xfrm>
              <a:off x="7323138" y="20510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7" name="Oval 168">
              <a:extLst>
                <a:ext uri="{FF2B5EF4-FFF2-40B4-BE49-F238E27FC236}">
                  <a16:creationId xmlns:a16="http://schemas.microsoft.com/office/drawing/2014/main" id="{B6E32EEA-F3A8-4A2D-AC32-37D459F4F15E}"/>
                </a:ext>
              </a:extLst>
            </p:cNvPr>
            <p:cNvSpPr>
              <a:spLocks noChangeArrowheads="1"/>
            </p:cNvSpPr>
            <p:nvPr/>
          </p:nvSpPr>
          <p:spPr bwMode="auto">
            <a:xfrm>
              <a:off x="7323138" y="206851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8" name="Oval 169">
              <a:extLst>
                <a:ext uri="{FF2B5EF4-FFF2-40B4-BE49-F238E27FC236}">
                  <a16:creationId xmlns:a16="http://schemas.microsoft.com/office/drawing/2014/main" id="{34DE74D7-4C3C-4C61-8CF8-450E09674AA2}"/>
                </a:ext>
              </a:extLst>
            </p:cNvPr>
            <p:cNvSpPr>
              <a:spLocks noChangeArrowheads="1"/>
            </p:cNvSpPr>
            <p:nvPr/>
          </p:nvSpPr>
          <p:spPr bwMode="auto">
            <a:xfrm>
              <a:off x="7324725" y="171450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59" name="Oval 170">
              <a:extLst>
                <a:ext uri="{FF2B5EF4-FFF2-40B4-BE49-F238E27FC236}">
                  <a16:creationId xmlns:a16="http://schemas.microsoft.com/office/drawing/2014/main" id="{81479009-F9BE-431B-8ADD-DC4872C7F51A}"/>
                </a:ext>
              </a:extLst>
            </p:cNvPr>
            <p:cNvSpPr>
              <a:spLocks noChangeArrowheads="1"/>
            </p:cNvSpPr>
            <p:nvPr/>
          </p:nvSpPr>
          <p:spPr bwMode="auto">
            <a:xfrm>
              <a:off x="7324725" y="20224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0" name="Oval 171">
              <a:extLst>
                <a:ext uri="{FF2B5EF4-FFF2-40B4-BE49-F238E27FC236}">
                  <a16:creationId xmlns:a16="http://schemas.microsoft.com/office/drawing/2014/main" id="{693F6FC6-2ECE-48FC-9143-D97BDFE2CAA9}"/>
                </a:ext>
              </a:extLst>
            </p:cNvPr>
            <p:cNvSpPr>
              <a:spLocks noChangeArrowheads="1"/>
            </p:cNvSpPr>
            <p:nvPr/>
          </p:nvSpPr>
          <p:spPr bwMode="auto">
            <a:xfrm>
              <a:off x="7324725" y="20240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1" name="Oval 172">
              <a:extLst>
                <a:ext uri="{FF2B5EF4-FFF2-40B4-BE49-F238E27FC236}">
                  <a16:creationId xmlns:a16="http://schemas.microsoft.com/office/drawing/2014/main" id="{29BC7346-1267-459A-A0D1-F8FC36118746}"/>
                </a:ext>
              </a:extLst>
            </p:cNvPr>
            <p:cNvSpPr>
              <a:spLocks noChangeArrowheads="1"/>
            </p:cNvSpPr>
            <p:nvPr/>
          </p:nvSpPr>
          <p:spPr bwMode="auto">
            <a:xfrm>
              <a:off x="7324725" y="20526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2" name="Oval 173">
              <a:extLst>
                <a:ext uri="{FF2B5EF4-FFF2-40B4-BE49-F238E27FC236}">
                  <a16:creationId xmlns:a16="http://schemas.microsoft.com/office/drawing/2014/main" id="{10C8984D-BE10-45BF-85FC-B6E3E5B615E4}"/>
                </a:ext>
              </a:extLst>
            </p:cNvPr>
            <p:cNvSpPr>
              <a:spLocks noChangeArrowheads="1"/>
            </p:cNvSpPr>
            <p:nvPr/>
          </p:nvSpPr>
          <p:spPr bwMode="auto">
            <a:xfrm>
              <a:off x="7324725" y="205422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3" name="Oval 174">
              <a:extLst>
                <a:ext uri="{FF2B5EF4-FFF2-40B4-BE49-F238E27FC236}">
                  <a16:creationId xmlns:a16="http://schemas.microsoft.com/office/drawing/2014/main" id="{D1F49D6E-0DFD-4D96-A9CD-0D1D005A0B46}"/>
                </a:ext>
              </a:extLst>
            </p:cNvPr>
            <p:cNvSpPr>
              <a:spLocks noChangeArrowheads="1"/>
            </p:cNvSpPr>
            <p:nvPr/>
          </p:nvSpPr>
          <p:spPr bwMode="auto">
            <a:xfrm>
              <a:off x="7324725" y="20558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4" name="Oval 175">
              <a:extLst>
                <a:ext uri="{FF2B5EF4-FFF2-40B4-BE49-F238E27FC236}">
                  <a16:creationId xmlns:a16="http://schemas.microsoft.com/office/drawing/2014/main" id="{6CF72791-618A-4DAF-916B-EC44BB2EE6EE}"/>
                </a:ext>
              </a:extLst>
            </p:cNvPr>
            <p:cNvSpPr>
              <a:spLocks noChangeArrowheads="1"/>
            </p:cNvSpPr>
            <p:nvPr/>
          </p:nvSpPr>
          <p:spPr bwMode="auto">
            <a:xfrm>
              <a:off x="7324725" y="205740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5" name="Oval 176">
              <a:extLst>
                <a:ext uri="{FF2B5EF4-FFF2-40B4-BE49-F238E27FC236}">
                  <a16:creationId xmlns:a16="http://schemas.microsoft.com/office/drawing/2014/main" id="{52BDE2BB-E769-48CF-BDB2-2A1B5C936479}"/>
                </a:ext>
              </a:extLst>
            </p:cNvPr>
            <p:cNvSpPr>
              <a:spLocks noChangeArrowheads="1"/>
            </p:cNvSpPr>
            <p:nvPr/>
          </p:nvSpPr>
          <p:spPr bwMode="auto">
            <a:xfrm>
              <a:off x="7324725" y="205898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6" name="Oval 177">
              <a:extLst>
                <a:ext uri="{FF2B5EF4-FFF2-40B4-BE49-F238E27FC236}">
                  <a16:creationId xmlns:a16="http://schemas.microsoft.com/office/drawing/2014/main" id="{FF1B6693-2B30-49B1-BB70-7B77D4707937}"/>
                </a:ext>
              </a:extLst>
            </p:cNvPr>
            <p:cNvSpPr>
              <a:spLocks noChangeArrowheads="1"/>
            </p:cNvSpPr>
            <p:nvPr/>
          </p:nvSpPr>
          <p:spPr bwMode="auto">
            <a:xfrm>
              <a:off x="7324725" y="206057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7" name="Oval 178">
              <a:extLst>
                <a:ext uri="{FF2B5EF4-FFF2-40B4-BE49-F238E27FC236}">
                  <a16:creationId xmlns:a16="http://schemas.microsoft.com/office/drawing/2014/main" id="{0041C1CB-A7D2-4340-9BB0-B8185659DC03}"/>
                </a:ext>
              </a:extLst>
            </p:cNvPr>
            <p:cNvSpPr>
              <a:spLocks noChangeArrowheads="1"/>
            </p:cNvSpPr>
            <p:nvPr/>
          </p:nvSpPr>
          <p:spPr bwMode="auto">
            <a:xfrm>
              <a:off x="7324725" y="20637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8" name="Oval 179">
              <a:extLst>
                <a:ext uri="{FF2B5EF4-FFF2-40B4-BE49-F238E27FC236}">
                  <a16:creationId xmlns:a16="http://schemas.microsoft.com/office/drawing/2014/main" id="{FF4AA92E-E8CD-49CF-9C7D-5F9E8D395FB3}"/>
                </a:ext>
              </a:extLst>
            </p:cNvPr>
            <p:cNvSpPr>
              <a:spLocks noChangeArrowheads="1"/>
            </p:cNvSpPr>
            <p:nvPr/>
          </p:nvSpPr>
          <p:spPr bwMode="auto">
            <a:xfrm>
              <a:off x="7324725" y="20653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69" name="Oval 180">
              <a:extLst>
                <a:ext uri="{FF2B5EF4-FFF2-40B4-BE49-F238E27FC236}">
                  <a16:creationId xmlns:a16="http://schemas.microsoft.com/office/drawing/2014/main" id="{C0BCF4C8-CC04-4E5A-88FA-38F7484155A8}"/>
                </a:ext>
              </a:extLst>
            </p:cNvPr>
            <p:cNvSpPr>
              <a:spLocks noChangeArrowheads="1"/>
            </p:cNvSpPr>
            <p:nvPr/>
          </p:nvSpPr>
          <p:spPr bwMode="auto">
            <a:xfrm>
              <a:off x="7324725" y="20669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0" name="Oval 181">
              <a:extLst>
                <a:ext uri="{FF2B5EF4-FFF2-40B4-BE49-F238E27FC236}">
                  <a16:creationId xmlns:a16="http://schemas.microsoft.com/office/drawing/2014/main" id="{C5F2FD63-010C-45C3-AA26-F57F8FB445F8}"/>
                </a:ext>
              </a:extLst>
            </p:cNvPr>
            <p:cNvSpPr>
              <a:spLocks noChangeArrowheads="1"/>
            </p:cNvSpPr>
            <p:nvPr/>
          </p:nvSpPr>
          <p:spPr bwMode="auto">
            <a:xfrm>
              <a:off x="7324725" y="20701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1" name="Oval 182">
              <a:extLst>
                <a:ext uri="{FF2B5EF4-FFF2-40B4-BE49-F238E27FC236}">
                  <a16:creationId xmlns:a16="http://schemas.microsoft.com/office/drawing/2014/main" id="{581EA46F-EE85-4CB3-A7EE-D39C9E42DD5E}"/>
                </a:ext>
              </a:extLst>
            </p:cNvPr>
            <p:cNvSpPr>
              <a:spLocks noChangeArrowheads="1"/>
            </p:cNvSpPr>
            <p:nvPr/>
          </p:nvSpPr>
          <p:spPr bwMode="auto">
            <a:xfrm>
              <a:off x="7324725" y="20716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2" name="Oval 183">
              <a:extLst>
                <a:ext uri="{FF2B5EF4-FFF2-40B4-BE49-F238E27FC236}">
                  <a16:creationId xmlns:a16="http://schemas.microsoft.com/office/drawing/2014/main" id="{4688D94D-6CFA-4291-A973-DE68F3A481F3}"/>
                </a:ext>
              </a:extLst>
            </p:cNvPr>
            <p:cNvSpPr>
              <a:spLocks noChangeArrowheads="1"/>
            </p:cNvSpPr>
            <p:nvPr/>
          </p:nvSpPr>
          <p:spPr bwMode="auto">
            <a:xfrm>
              <a:off x="7324725" y="20732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3" name="Oval 184">
              <a:extLst>
                <a:ext uri="{FF2B5EF4-FFF2-40B4-BE49-F238E27FC236}">
                  <a16:creationId xmlns:a16="http://schemas.microsoft.com/office/drawing/2014/main" id="{A1C618AB-FEAC-474D-B981-CE7C6012DA44}"/>
                </a:ext>
              </a:extLst>
            </p:cNvPr>
            <p:cNvSpPr>
              <a:spLocks noChangeArrowheads="1"/>
            </p:cNvSpPr>
            <p:nvPr/>
          </p:nvSpPr>
          <p:spPr bwMode="auto">
            <a:xfrm>
              <a:off x="7324725" y="20748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4" name="Oval 185">
              <a:extLst>
                <a:ext uri="{FF2B5EF4-FFF2-40B4-BE49-F238E27FC236}">
                  <a16:creationId xmlns:a16="http://schemas.microsoft.com/office/drawing/2014/main" id="{F251BB5F-4610-4EBF-A62F-84CC85E0D23B}"/>
                </a:ext>
              </a:extLst>
            </p:cNvPr>
            <p:cNvSpPr>
              <a:spLocks noChangeArrowheads="1"/>
            </p:cNvSpPr>
            <p:nvPr/>
          </p:nvSpPr>
          <p:spPr bwMode="auto">
            <a:xfrm>
              <a:off x="7324725" y="1711326"/>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5" name="Oval 186">
              <a:extLst>
                <a:ext uri="{FF2B5EF4-FFF2-40B4-BE49-F238E27FC236}">
                  <a16:creationId xmlns:a16="http://schemas.microsoft.com/office/drawing/2014/main" id="{0196039C-CB7E-4215-86B1-DD76792F94D0}"/>
                </a:ext>
              </a:extLst>
            </p:cNvPr>
            <p:cNvSpPr>
              <a:spLocks noChangeArrowheads="1"/>
            </p:cNvSpPr>
            <p:nvPr/>
          </p:nvSpPr>
          <p:spPr bwMode="auto">
            <a:xfrm>
              <a:off x="7324725" y="1712913"/>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6" name="Oval 187">
              <a:extLst>
                <a:ext uri="{FF2B5EF4-FFF2-40B4-BE49-F238E27FC236}">
                  <a16:creationId xmlns:a16="http://schemas.microsoft.com/office/drawing/2014/main" id="{E2B961E6-1ED3-4398-955C-74EDD23721C0}"/>
                </a:ext>
              </a:extLst>
            </p:cNvPr>
            <p:cNvSpPr>
              <a:spLocks noChangeArrowheads="1"/>
            </p:cNvSpPr>
            <p:nvPr/>
          </p:nvSpPr>
          <p:spPr bwMode="auto">
            <a:xfrm>
              <a:off x="7326313" y="19954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7" name="Oval 188">
              <a:extLst>
                <a:ext uri="{FF2B5EF4-FFF2-40B4-BE49-F238E27FC236}">
                  <a16:creationId xmlns:a16="http://schemas.microsoft.com/office/drawing/2014/main" id="{5E5D43D0-0134-41D0-AEF6-D314016845FB}"/>
                </a:ext>
              </a:extLst>
            </p:cNvPr>
            <p:cNvSpPr>
              <a:spLocks noChangeArrowheads="1"/>
            </p:cNvSpPr>
            <p:nvPr/>
          </p:nvSpPr>
          <p:spPr bwMode="auto">
            <a:xfrm>
              <a:off x="7326313" y="19970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8" name="Oval 189">
              <a:extLst>
                <a:ext uri="{FF2B5EF4-FFF2-40B4-BE49-F238E27FC236}">
                  <a16:creationId xmlns:a16="http://schemas.microsoft.com/office/drawing/2014/main" id="{253E2AA1-49E0-4683-8C64-DF314F998030}"/>
                </a:ext>
              </a:extLst>
            </p:cNvPr>
            <p:cNvSpPr>
              <a:spLocks noChangeArrowheads="1"/>
            </p:cNvSpPr>
            <p:nvPr/>
          </p:nvSpPr>
          <p:spPr bwMode="auto">
            <a:xfrm>
              <a:off x="7326313" y="19986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79" name="Oval 190">
              <a:extLst>
                <a:ext uri="{FF2B5EF4-FFF2-40B4-BE49-F238E27FC236}">
                  <a16:creationId xmlns:a16="http://schemas.microsoft.com/office/drawing/2014/main" id="{AE691872-93EE-49CD-9980-73118FDDB466}"/>
                </a:ext>
              </a:extLst>
            </p:cNvPr>
            <p:cNvSpPr>
              <a:spLocks noChangeArrowheads="1"/>
            </p:cNvSpPr>
            <p:nvPr/>
          </p:nvSpPr>
          <p:spPr bwMode="auto">
            <a:xfrm>
              <a:off x="7326313" y="20002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0" name="Oval 191">
              <a:extLst>
                <a:ext uri="{FF2B5EF4-FFF2-40B4-BE49-F238E27FC236}">
                  <a16:creationId xmlns:a16="http://schemas.microsoft.com/office/drawing/2014/main" id="{32891B1B-AA69-4C2B-A134-71CDA81F175F}"/>
                </a:ext>
              </a:extLst>
            </p:cNvPr>
            <p:cNvSpPr>
              <a:spLocks noChangeArrowheads="1"/>
            </p:cNvSpPr>
            <p:nvPr/>
          </p:nvSpPr>
          <p:spPr bwMode="auto">
            <a:xfrm>
              <a:off x="7326313" y="20018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1" name="Oval 192">
              <a:extLst>
                <a:ext uri="{FF2B5EF4-FFF2-40B4-BE49-F238E27FC236}">
                  <a16:creationId xmlns:a16="http://schemas.microsoft.com/office/drawing/2014/main" id="{E9196D7D-F5EF-4ED0-8F34-CD9F6282FC4C}"/>
                </a:ext>
              </a:extLst>
            </p:cNvPr>
            <p:cNvSpPr>
              <a:spLocks noChangeArrowheads="1"/>
            </p:cNvSpPr>
            <p:nvPr/>
          </p:nvSpPr>
          <p:spPr bwMode="auto">
            <a:xfrm>
              <a:off x="7326313" y="20034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2" name="Oval 193">
              <a:extLst>
                <a:ext uri="{FF2B5EF4-FFF2-40B4-BE49-F238E27FC236}">
                  <a16:creationId xmlns:a16="http://schemas.microsoft.com/office/drawing/2014/main" id="{385D6E98-55F3-43C7-BE69-9B01E85B4DA4}"/>
                </a:ext>
              </a:extLst>
            </p:cNvPr>
            <p:cNvSpPr>
              <a:spLocks noChangeArrowheads="1"/>
            </p:cNvSpPr>
            <p:nvPr/>
          </p:nvSpPr>
          <p:spPr bwMode="auto">
            <a:xfrm>
              <a:off x="7326313" y="20050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3" name="Oval 194">
              <a:extLst>
                <a:ext uri="{FF2B5EF4-FFF2-40B4-BE49-F238E27FC236}">
                  <a16:creationId xmlns:a16="http://schemas.microsoft.com/office/drawing/2014/main" id="{401936C0-9CD8-480E-88E4-318EE6E425AD}"/>
                </a:ext>
              </a:extLst>
            </p:cNvPr>
            <p:cNvSpPr>
              <a:spLocks noChangeArrowheads="1"/>
            </p:cNvSpPr>
            <p:nvPr/>
          </p:nvSpPr>
          <p:spPr bwMode="auto">
            <a:xfrm>
              <a:off x="7326313" y="200660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4" name="Oval 195">
              <a:extLst>
                <a:ext uri="{FF2B5EF4-FFF2-40B4-BE49-F238E27FC236}">
                  <a16:creationId xmlns:a16="http://schemas.microsoft.com/office/drawing/2014/main" id="{B1F708FF-6DD4-476A-98EB-ED450D75EEE9}"/>
                </a:ext>
              </a:extLst>
            </p:cNvPr>
            <p:cNvSpPr>
              <a:spLocks noChangeArrowheads="1"/>
            </p:cNvSpPr>
            <p:nvPr/>
          </p:nvSpPr>
          <p:spPr bwMode="auto">
            <a:xfrm>
              <a:off x="7331075" y="19351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5" name="Oval 196">
              <a:extLst>
                <a:ext uri="{FF2B5EF4-FFF2-40B4-BE49-F238E27FC236}">
                  <a16:creationId xmlns:a16="http://schemas.microsoft.com/office/drawing/2014/main" id="{F6C7FCE0-84D2-46F6-B1CC-810B7C3CD3DE}"/>
                </a:ext>
              </a:extLst>
            </p:cNvPr>
            <p:cNvSpPr>
              <a:spLocks noChangeArrowheads="1"/>
            </p:cNvSpPr>
            <p:nvPr/>
          </p:nvSpPr>
          <p:spPr bwMode="auto">
            <a:xfrm>
              <a:off x="7332663" y="19319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6" name="Oval 197">
              <a:extLst>
                <a:ext uri="{FF2B5EF4-FFF2-40B4-BE49-F238E27FC236}">
                  <a16:creationId xmlns:a16="http://schemas.microsoft.com/office/drawing/2014/main" id="{30BA2349-B0C5-4804-9D17-71A99E63343C}"/>
                </a:ext>
              </a:extLst>
            </p:cNvPr>
            <p:cNvSpPr>
              <a:spLocks noChangeArrowheads="1"/>
            </p:cNvSpPr>
            <p:nvPr/>
          </p:nvSpPr>
          <p:spPr bwMode="auto">
            <a:xfrm>
              <a:off x="7332663" y="19335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7" name="Oval 198">
              <a:extLst>
                <a:ext uri="{FF2B5EF4-FFF2-40B4-BE49-F238E27FC236}">
                  <a16:creationId xmlns:a16="http://schemas.microsoft.com/office/drawing/2014/main" id="{89A5A81C-1AAA-49D9-9124-27C248F9D4C8}"/>
                </a:ext>
              </a:extLst>
            </p:cNvPr>
            <p:cNvSpPr>
              <a:spLocks noChangeArrowheads="1"/>
            </p:cNvSpPr>
            <p:nvPr/>
          </p:nvSpPr>
          <p:spPr bwMode="auto">
            <a:xfrm>
              <a:off x="7335838" y="19224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8" name="Oval 199">
              <a:extLst>
                <a:ext uri="{FF2B5EF4-FFF2-40B4-BE49-F238E27FC236}">
                  <a16:creationId xmlns:a16="http://schemas.microsoft.com/office/drawing/2014/main" id="{7A0EA83D-F57C-4504-BDD2-63A9C4EF3AFE}"/>
                </a:ext>
              </a:extLst>
            </p:cNvPr>
            <p:cNvSpPr>
              <a:spLocks noChangeArrowheads="1"/>
            </p:cNvSpPr>
            <p:nvPr/>
          </p:nvSpPr>
          <p:spPr bwMode="auto">
            <a:xfrm>
              <a:off x="7554913" y="24447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89" name="Oval 200">
              <a:extLst>
                <a:ext uri="{FF2B5EF4-FFF2-40B4-BE49-F238E27FC236}">
                  <a16:creationId xmlns:a16="http://schemas.microsoft.com/office/drawing/2014/main" id="{758E7C77-C79E-4A77-98A2-CB466943C8F5}"/>
                </a:ext>
              </a:extLst>
            </p:cNvPr>
            <p:cNvSpPr>
              <a:spLocks noChangeArrowheads="1"/>
            </p:cNvSpPr>
            <p:nvPr/>
          </p:nvSpPr>
          <p:spPr bwMode="auto">
            <a:xfrm>
              <a:off x="7556500" y="24431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90" name="Oval 201">
              <a:extLst>
                <a:ext uri="{FF2B5EF4-FFF2-40B4-BE49-F238E27FC236}">
                  <a16:creationId xmlns:a16="http://schemas.microsoft.com/office/drawing/2014/main" id="{1DAD5CF9-A6CB-442D-8043-3D6B697D5169}"/>
                </a:ext>
              </a:extLst>
            </p:cNvPr>
            <p:cNvSpPr>
              <a:spLocks noChangeArrowheads="1"/>
            </p:cNvSpPr>
            <p:nvPr/>
          </p:nvSpPr>
          <p:spPr bwMode="auto">
            <a:xfrm>
              <a:off x="7556500" y="24415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91" name="Oval 202">
              <a:extLst>
                <a:ext uri="{FF2B5EF4-FFF2-40B4-BE49-F238E27FC236}">
                  <a16:creationId xmlns:a16="http://schemas.microsoft.com/office/drawing/2014/main" id="{E35968B2-F8F7-4292-BD82-9F79B9CFCDBB}"/>
                </a:ext>
              </a:extLst>
            </p:cNvPr>
            <p:cNvSpPr>
              <a:spLocks noChangeArrowheads="1"/>
            </p:cNvSpPr>
            <p:nvPr/>
          </p:nvSpPr>
          <p:spPr bwMode="auto">
            <a:xfrm>
              <a:off x="7558088" y="24399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92" name="Oval 203">
              <a:extLst>
                <a:ext uri="{FF2B5EF4-FFF2-40B4-BE49-F238E27FC236}">
                  <a16:creationId xmlns:a16="http://schemas.microsoft.com/office/drawing/2014/main" id="{60BE5827-4AF5-49BC-A8DD-069A0D6F431B}"/>
                </a:ext>
              </a:extLst>
            </p:cNvPr>
            <p:cNvSpPr>
              <a:spLocks noChangeArrowheads="1"/>
            </p:cNvSpPr>
            <p:nvPr/>
          </p:nvSpPr>
          <p:spPr bwMode="auto">
            <a:xfrm>
              <a:off x="7559675" y="24384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93" name="Oval 204">
              <a:extLst>
                <a:ext uri="{FF2B5EF4-FFF2-40B4-BE49-F238E27FC236}">
                  <a16:creationId xmlns:a16="http://schemas.microsoft.com/office/drawing/2014/main" id="{15931D5A-0165-4B64-B402-C8D9D5B8022D}"/>
                </a:ext>
              </a:extLst>
            </p:cNvPr>
            <p:cNvSpPr>
              <a:spLocks noChangeArrowheads="1"/>
            </p:cNvSpPr>
            <p:nvPr/>
          </p:nvSpPr>
          <p:spPr bwMode="auto">
            <a:xfrm>
              <a:off x="7561263" y="243522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grpSp>
          <p:nvGrpSpPr>
            <p:cNvPr id="194" name="Group 406">
              <a:extLst>
                <a:ext uri="{FF2B5EF4-FFF2-40B4-BE49-F238E27FC236}">
                  <a16:creationId xmlns:a16="http://schemas.microsoft.com/office/drawing/2014/main" id="{79C70CE9-DB48-4576-8076-6BAE30B6AE3C}"/>
                </a:ext>
              </a:extLst>
            </p:cNvPr>
            <p:cNvGrpSpPr>
              <a:grpSpLocks/>
            </p:cNvGrpSpPr>
            <p:nvPr/>
          </p:nvGrpSpPr>
          <p:grpSpPr bwMode="auto">
            <a:xfrm>
              <a:off x="7561263" y="1689101"/>
              <a:ext cx="182563" cy="754063"/>
              <a:chOff x="4407" y="2016"/>
              <a:chExt cx="115" cy="475"/>
            </a:xfrm>
          </p:grpSpPr>
          <p:sp>
            <p:nvSpPr>
              <p:cNvPr id="443" name="Oval 206">
                <a:extLst>
                  <a:ext uri="{FF2B5EF4-FFF2-40B4-BE49-F238E27FC236}">
                    <a16:creationId xmlns:a16="http://schemas.microsoft.com/office/drawing/2014/main" id="{17B800D7-41BE-45C4-BDE7-B8B1E2DA70FE}"/>
                  </a:ext>
                </a:extLst>
              </p:cNvPr>
              <p:cNvSpPr>
                <a:spLocks noChangeArrowheads="1"/>
              </p:cNvSpPr>
              <p:nvPr/>
            </p:nvSpPr>
            <p:spPr bwMode="auto">
              <a:xfrm>
                <a:off x="4407" y="2485"/>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44" name="Oval 207">
                <a:extLst>
                  <a:ext uri="{FF2B5EF4-FFF2-40B4-BE49-F238E27FC236}">
                    <a16:creationId xmlns:a16="http://schemas.microsoft.com/office/drawing/2014/main" id="{C2B5CC3E-603F-4899-BEDF-FDC135572DC6}"/>
                  </a:ext>
                </a:extLst>
              </p:cNvPr>
              <p:cNvSpPr>
                <a:spLocks noChangeArrowheads="1"/>
              </p:cNvSpPr>
              <p:nvPr/>
            </p:nvSpPr>
            <p:spPr bwMode="auto">
              <a:xfrm>
                <a:off x="4408" y="2484"/>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45" name="Oval 208">
                <a:extLst>
                  <a:ext uri="{FF2B5EF4-FFF2-40B4-BE49-F238E27FC236}">
                    <a16:creationId xmlns:a16="http://schemas.microsoft.com/office/drawing/2014/main" id="{DACD0B5C-BC75-460F-8B86-E8C045E5E2E7}"/>
                  </a:ext>
                </a:extLst>
              </p:cNvPr>
              <p:cNvSpPr>
                <a:spLocks noChangeArrowheads="1"/>
              </p:cNvSpPr>
              <p:nvPr/>
            </p:nvSpPr>
            <p:spPr bwMode="auto">
              <a:xfrm>
                <a:off x="4409" y="2483"/>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46" name="Oval 209">
                <a:extLst>
                  <a:ext uri="{FF2B5EF4-FFF2-40B4-BE49-F238E27FC236}">
                    <a16:creationId xmlns:a16="http://schemas.microsoft.com/office/drawing/2014/main" id="{BBB0FD80-0730-4959-B8F6-20285FCF54D1}"/>
                  </a:ext>
                </a:extLst>
              </p:cNvPr>
              <p:cNvSpPr>
                <a:spLocks noChangeArrowheads="1"/>
              </p:cNvSpPr>
              <p:nvPr/>
            </p:nvSpPr>
            <p:spPr bwMode="auto">
              <a:xfrm>
                <a:off x="4409" y="2381"/>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47" name="Oval 210">
                <a:extLst>
                  <a:ext uri="{FF2B5EF4-FFF2-40B4-BE49-F238E27FC236}">
                    <a16:creationId xmlns:a16="http://schemas.microsoft.com/office/drawing/2014/main" id="{EA1C2451-6F16-4EC2-8A3B-CC32ECE73961}"/>
                  </a:ext>
                </a:extLst>
              </p:cNvPr>
              <p:cNvSpPr>
                <a:spLocks noChangeArrowheads="1"/>
              </p:cNvSpPr>
              <p:nvPr/>
            </p:nvSpPr>
            <p:spPr bwMode="auto">
              <a:xfrm>
                <a:off x="4409" y="2382"/>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48" name="Oval 211">
                <a:extLst>
                  <a:ext uri="{FF2B5EF4-FFF2-40B4-BE49-F238E27FC236}">
                    <a16:creationId xmlns:a16="http://schemas.microsoft.com/office/drawing/2014/main" id="{EA246D70-FAB5-4C5A-A504-2C6496497582}"/>
                  </a:ext>
                </a:extLst>
              </p:cNvPr>
              <p:cNvSpPr>
                <a:spLocks noChangeArrowheads="1"/>
              </p:cNvSpPr>
              <p:nvPr/>
            </p:nvSpPr>
            <p:spPr bwMode="auto">
              <a:xfrm>
                <a:off x="4409" y="2482"/>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49" name="Oval 212">
                <a:extLst>
                  <a:ext uri="{FF2B5EF4-FFF2-40B4-BE49-F238E27FC236}">
                    <a16:creationId xmlns:a16="http://schemas.microsoft.com/office/drawing/2014/main" id="{668AD3E2-E1D9-407D-904E-1C7A20B458DF}"/>
                  </a:ext>
                </a:extLst>
              </p:cNvPr>
              <p:cNvSpPr>
                <a:spLocks noChangeArrowheads="1"/>
              </p:cNvSpPr>
              <p:nvPr/>
            </p:nvSpPr>
            <p:spPr bwMode="auto">
              <a:xfrm>
                <a:off x="4410" y="2380"/>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0" name="Oval 213">
                <a:extLst>
                  <a:ext uri="{FF2B5EF4-FFF2-40B4-BE49-F238E27FC236}">
                    <a16:creationId xmlns:a16="http://schemas.microsoft.com/office/drawing/2014/main" id="{6C1B9CF7-6D82-4DCC-BC9C-4E4B40F2765C}"/>
                  </a:ext>
                </a:extLst>
              </p:cNvPr>
              <p:cNvSpPr>
                <a:spLocks noChangeArrowheads="1"/>
              </p:cNvSpPr>
              <p:nvPr/>
            </p:nvSpPr>
            <p:spPr bwMode="auto">
              <a:xfrm>
                <a:off x="4410" y="2481"/>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1" name="Oval 214">
                <a:extLst>
                  <a:ext uri="{FF2B5EF4-FFF2-40B4-BE49-F238E27FC236}">
                    <a16:creationId xmlns:a16="http://schemas.microsoft.com/office/drawing/2014/main" id="{A8BBAF41-7FBE-4BB6-A6B3-8CF46AF4CADA}"/>
                  </a:ext>
                </a:extLst>
              </p:cNvPr>
              <p:cNvSpPr>
                <a:spLocks noChangeArrowheads="1"/>
              </p:cNvSpPr>
              <p:nvPr/>
            </p:nvSpPr>
            <p:spPr bwMode="auto">
              <a:xfrm>
                <a:off x="4411" y="238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2" name="Oval 215">
                <a:extLst>
                  <a:ext uri="{FF2B5EF4-FFF2-40B4-BE49-F238E27FC236}">
                    <a16:creationId xmlns:a16="http://schemas.microsoft.com/office/drawing/2014/main" id="{6E5C80A4-3BA0-4D19-9272-A55B480D8682}"/>
                  </a:ext>
                </a:extLst>
              </p:cNvPr>
              <p:cNvSpPr>
                <a:spLocks noChangeArrowheads="1"/>
              </p:cNvSpPr>
              <p:nvPr/>
            </p:nvSpPr>
            <p:spPr bwMode="auto">
              <a:xfrm>
                <a:off x="4411" y="2384"/>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3" name="Oval 216">
                <a:extLst>
                  <a:ext uri="{FF2B5EF4-FFF2-40B4-BE49-F238E27FC236}">
                    <a16:creationId xmlns:a16="http://schemas.microsoft.com/office/drawing/2014/main" id="{495712CF-E15A-4603-99B1-8C4385EAB713}"/>
                  </a:ext>
                </a:extLst>
              </p:cNvPr>
              <p:cNvSpPr>
                <a:spLocks noChangeArrowheads="1"/>
              </p:cNvSpPr>
              <p:nvPr/>
            </p:nvSpPr>
            <p:spPr bwMode="auto">
              <a:xfrm>
                <a:off x="4411" y="2480"/>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4" name="Oval 217">
                <a:extLst>
                  <a:ext uri="{FF2B5EF4-FFF2-40B4-BE49-F238E27FC236}">
                    <a16:creationId xmlns:a16="http://schemas.microsoft.com/office/drawing/2014/main" id="{CAB3DCD7-25CC-4E73-8F0D-645376B7389C}"/>
                  </a:ext>
                </a:extLst>
              </p:cNvPr>
              <p:cNvSpPr>
                <a:spLocks noChangeArrowheads="1"/>
              </p:cNvSpPr>
              <p:nvPr/>
            </p:nvSpPr>
            <p:spPr bwMode="auto">
              <a:xfrm>
                <a:off x="4412" y="2479"/>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5" name="Oval 218">
                <a:extLst>
                  <a:ext uri="{FF2B5EF4-FFF2-40B4-BE49-F238E27FC236}">
                    <a16:creationId xmlns:a16="http://schemas.microsoft.com/office/drawing/2014/main" id="{207CD64A-9CFD-45C9-A08A-6273254849AA}"/>
                  </a:ext>
                </a:extLst>
              </p:cNvPr>
              <p:cNvSpPr>
                <a:spLocks noChangeArrowheads="1"/>
              </p:cNvSpPr>
              <p:nvPr/>
            </p:nvSpPr>
            <p:spPr bwMode="auto">
              <a:xfrm>
                <a:off x="4412" y="2478"/>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6" name="Oval 219">
                <a:extLst>
                  <a:ext uri="{FF2B5EF4-FFF2-40B4-BE49-F238E27FC236}">
                    <a16:creationId xmlns:a16="http://schemas.microsoft.com/office/drawing/2014/main" id="{462DC515-89EA-4B87-B9CE-5A7490C94B4A}"/>
                  </a:ext>
                </a:extLst>
              </p:cNvPr>
              <p:cNvSpPr>
                <a:spLocks noChangeArrowheads="1"/>
              </p:cNvSpPr>
              <p:nvPr/>
            </p:nvSpPr>
            <p:spPr bwMode="auto">
              <a:xfrm>
                <a:off x="4413" y="2477"/>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7" name="Oval 220">
                <a:extLst>
                  <a:ext uri="{FF2B5EF4-FFF2-40B4-BE49-F238E27FC236}">
                    <a16:creationId xmlns:a16="http://schemas.microsoft.com/office/drawing/2014/main" id="{F31A1B27-9B07-4BA7-AFA3-324FCC8D4744}"/>
                  </a:ext>
                </a:extLst>
              </p:cNvPr>
              <p:cNvSpPr>
                <a:spLocks noChangeArrowheads="1"/>
              </p:cNvSpPr>
              <p:nvPr/>
            </p:nvSpPr>
            <p:spPr bwMode="auto">
              <a:xfrm>
                <a:off x="4415" y="2476"/>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8" name="Oval 221">
                <a:extLst>
                  <a:ext uri="{FF2B5EF4-FFF2-40B4-BE49-F238E27FC236}">
                    <a16:creationId xmlns:a16="http://schemas.microsoft.com/office/drawing/2014/main" id="{0C506ADB-05EB-4A17-88DB-1651AF564A73}"/>
                  </a:ext>
                </a:extLst>
              </p:cNvPr>
              <p:cNvSpPr>
                <a:spLocks noChangeArrowheads="1"/>
              </p:cNvSpPr>
              <p:nvPr/>
            </p:nvSpPr>
            <p:spPr bwMode="auto">
              <a:xfrm>
                <a:off x="4415" y="2475"/>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59" name="Oval 222">
                <a:extLst>
                  <a:ext uri="{FF2B5EF4-FFF2-40B4-BE49-F238E27FC236}">
                    <a16:creationId xmlns:a16="http://schemas.microsoft.com/office/drawing/2014/main" id="{FD6B8248-2970-4E28-A42B-D58A673141CB}"/>
                  </a:ext>
                </a:extLst>
              </p:cNvPr>
              <p:cNvSpPr>
                <a:spLocks noChangeArrowheads="1"/>
              </p:cNvSpPr>
              <p:nvPr/>
            </p:nvSpPr>
            <p:spPr bwMode="auto">
              <a:xfrm>
                <a:off x="4416" y="2474"/>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0" name="Oval 223">
                <a:extLst>
                  <a:ext uri="{FF2B5EF4-FFF2-40B4-BE49-F238E27FC236}">
                    <a16:creationId xmlns:a16="http://schemas.microsoft.com/office/drawing/2014/main" id="{FCB277E4-CC63-4776-BFDD-E50594D067D1}"/>
                  </a:ext>
                </a:extLst>
              </p:cNvPr>
              <p:cNvSpPr>
                <a:spLocks noChangeArrowheads="1"/>
              </p:cNvSpPr>
              <p:nvPr/>
            </p:nvSpPr>
            <p:spPr bwMode="auto">
              <a:xfrm>
                <a:off x="4417" y="247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1" name="Oval 224">
                <a:extLst>
                  <a:ext uri="{FF2B5EF4-FFF2-40B4-BE49-F238E27FC236}">
                    <a16:creationId xmlns:a16="http://schemas.microsoft.com/office/drawing/2014/main" id="{AED9AB18-D015-456D-BB21-0B1E7027C693}"/>
                  </a:ext>
                </a:extLst>
              </p:cNvPr>
              <p:cNvSpPr>
                <a:spLocks noChangeArrowheads="1"/>
              </p:cNvSpPr>
              <p:nvPr/>
            </p:nvSpPr>
            <p:spPr bwMode="auto">
              <a:xfrm>
                <a:off x="4417" y="2472"/>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2" name="Oval 225">
                <a:extLst>
                  <a:ext uri="{FF2B5EF4-FFF2-40B4-BE49-F238E27FC236}">
                    <a16:creationId xmlns:a16="http://schemas.microsoft.com/office/drawing/2014/main" id="{F956FACC-D589-4D13-BADD-619AA9669B20}"/>
                  </a:ext>
                </a:extLst>
              </p:cNvPr>
              <p:cNvSpPr>
                <a:spLocks noChangeArrowheads="1"/>
              </p:cNvSpPr>
              <p:nvPr/>
            </p:nvSpPr>
            <p:spPr bwMode="auto">
              <a:xfrm>
                <a:off x="4418" y="2470"/>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3" name="Oval 226">
                <a:extLst>
                  <a:ext uri="{FF2B5EF4-FFF2-40B4-BE49-F238E27FC236}">
                    <a16:creationId xmlns:a16="http://schemas.microsoft.com/office/drawing/2014/main" id="{14C88628-D088-4042-B8CB-8E98B81673AF}"/>
                  </a:ext>
                </a:extLst>
              </p:cNvPr>
              <p:cNvSpPr>
                <a:spLocks noChangeArrowheads="1"/>
              </p:cNvSpPr>
              <p:nvPr/>
            </p:nvSpPr>
            <p:spPr bwMode="auto">
              <a:xfrm>
                <a:off x="4419" y="2469"/>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4" name="Oval 227">
                <a:extLst>
                  <a:ext uri="{FF2B5EF4-FFF2-40B4-BE49-F238E27FC236}">
                    <a16:creationId xmlns:a16="http://schemas.microsoft.com/office/drawing/2014/main" id="{252BFBC8-1651-4FC7-8460-FEF64AE1A61C}"/>
                  </a:ext>
                </a:extLst>
              </p:cNvPr>
              <p:cNvSpPr>
                <a:spLocks noChangeArrowheads="1"/>
              </p:cNvSpPr>
              <p:nvPr/>
            </p:nvSpPr>
            <p:spPr bwMode="auto">
              <a:xfrm>
                <a:off x="4420" y="2468"/>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5" name="Oval 228">
                <a:extLst>
                  <a:ext uri="{FF2B5EF4-FFF2-40B4-BE49-F238E27FC236}">
                    <a16:creationId xmlns:a16="http://schemas.microsoft.com/office/drawing/2014/main" id="{0FAD56E0-3190-4264-A27B-6202F0E3A10B}"/>
                  </a:ext>
                </a:extLst>
              </p:cNvPr>
              <p:cNvSpPr>
                <a:spLocks noChangeArrowheads="1"/>
              </p:cNvSpPr>
              <p:nvPr/>
            </p:nvSpPr>
            <p:spPr bwMode="auto">
              <a:xfrm>
                <a:off x="4420" y="2467"/>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6" name="Oval 229">
                <a:extLst>
                  <a:ext uri="{FF2B5EF4-FFF2-40B4-BE49-F238E27FC236}">
                    <a16:creationId xmlns:a16="http://schemas.microsoft.com/office/drawing/2014/main" id="{B5A21B2B-9187-4A77-AAC0-621FFF341F2F}"/>
                  </a:ext>
                </a:extLst>
              </p:cNvPr>
              <p:cNvSpPr>
                <a:spLocks noChangeArrowheads="1"/>
              </p:cNvSpPr>
              <p:nvPr/>
            </p:nvSpPr>
            <p:spPr bwMode="auto">
              <a:xfrm>
                <a:off x="4421" y="2466"/>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7" name="Oval 230">
                <a:extLst>
                  <a:ext uri="{FF2B5EF4-FFF2-40B4-BE49-F238E27FC236}">
                    <a16:creationId xmlns:a16="http://schemas.microsoft.com/office/drawing/2014/main" id="{E99A2A10-9B61-4957-BF6E-5390C641A75C}"/>
                  </a:ext>
                </a:extLst>
              </p:cNvPr>
              <p:cNvSpPr>
                <a:spLocks noChangeArrowheads="1"/>
              </p:cNvSpPr>
              <p:nvPr/>
            </p:nvSpPr>
            <p:spPr bwMode="auto">
              <a:xfrm>
                <a:off x="4422" y="2465"/>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8" name="Oval 231">
                <a:extLst>
                  <a:ext uri="{FF2B5EF4-FFF2-40B4-BE49-F238E27FC236}">
                    <a16:creationId xmlns:a16="http://schemas.microsoft.com/office/drawing/2014/main" id="{B3BF4BB8-3AF4-4452-ACF7-E89930F8408B}"/>
                  </a:ext>
                </a:extLst>
              </p:cNvPr>
              <p:cNvSpPr>
                <a:spLocks noChangeArrowheads="1"/>
              </p:cNvSpPr>
              <p:nvPr/>
            </p:nvSpPr>
            <p:spPr bwMode="auto">
              <a:xfrm>
                <a:off x="4422" y="2464"/>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69" name="Oval 232">
                <a:extLst>
                  <a:ext uri="{FF2B5EF4-FFF2-40B4-BE49-F238E27FC236}">
                    <a16:creationId xmlns:a16="http://schemas.microsoft.com/office/drawing/2014/main" id="{5CFC1D81-B0FC-4073-B130-9F5D340FF06C}"/>
                  </a:ext>
                </a:extLst>
              </p:cNvPr>
              <p:cNvSpPr>
                <a:spLocks noChangeArrowheads="1"/>
              </p:cNvSpPr>
              <p:nvPr/>
            </p:nvSpPr>
            <p:spPr bwMode="auto">
              <a:xfrm>
                <a:off x="4423" y="2128"/>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0" name="Oval 233">
                <a:extLst>
                  <a:ext uri="{FF2B5EF4-FFF2-40B4-BE49-F238E27FC236}">
                    <a16:creationId xmlns:a16="http://schemas.microsoft.com/office/drawing/2014/main" id="{1ED56150-1568-4221-A1E7-159326D9FDF1}"/>
                  </a:ext>
                </a:extLst>
              </p:cNvPr>
              <p:cNvSpPr>
                <a:spLocks noChangeArrowheads="1"/>
              </p:cNvSpPr>
              <p:nvPr/>
            </p:nvSpPr>
            <p:spPr bwMode="auto">
              <a:xfrm>
                <a:off x="4423" y="2463"/>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1" name="Oval 234">
                <a:extLst>
                  <a:ext uri="{FF2B5EF4-FFF2-40B4-BE49-F238E27FC236}">
                    <a16:creationId xmlns:a16="http://schemas.microsoft.com/office/drawing/2014/main" id="{82E1AE3B-5885-4C16-ACF2-6E155DFF0BC1}"/>
                  </a:ext>
                </a:extLst>
              </p:cNvPr>
              <p:cNvSpPr>
                <a:spLocks noChangeArrowheads="1"/>
              </p:cNvSpPr>
              <p:nvPr/>
            </p:nvSpPr>
            <p:spPr bwMode="auto">
              <a:xfrm>
                <a:off x="4424" y="2127"/>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2" name="Oval 235">
                <a:extLst>
                  <a:ext uri="{FF2B5EF4-FFF2-40B4-BE49-F238E27FC236}">
                    <a16:creationId xmlns:a16="http://schemas.microsoft.com/office/drawing/2014/main" id="{A77AF499-6A65-44A1-9E35-4F595A0BA65A}"/>
                  </a:ext>
                </a:extLst>
              </p:cNvPr>
              <p:cNvSpPr>
                <a:spLocks noChangeArrowheads="1"/>
              </p:cNvSpPr>
              <p:nvPr/>
            </p:nvSpPr>
            <p:spPr bwMode="auto">
              <a:xfrm>
                <a:off x="4425" y="2126"/>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3" name="Oval 236">
                <a:extLst>
                  <a:ext uri="{FF2B5EF4-FFF2-40B4-BE49-F238E27FC236}">
                    <a16:creationId xmlns:a16="http://schemas.microsoft.com/office/drawing/2014/main" id="{9294948F-D276-48F8-8158-ED53B0B41798}"/>
                  </a:ext>
                </a:extLst>
              </p:cNvPr>
              <p:cNvSpPr>
                <a:spLocks noChangeArrowheads="1"/>
              </p:cNvSpPr>
              <p:nvPr/>
            </p:nvSpPr>
            <p:spPr bwMode="auto">
              <a:xfrm>
                <a:off x="4425" y="2462"/>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4" name="Oval 237">
                <a:extLst>
                  <a:ext uri="{FF2B5EF4-FFF2-40B4-BE49-F238E27FC236}">
                    <a16:creationId xmlns:a16="http://schemas.microsoft.com/office/drawing/2014/main" id="{723F9CE4-C603-4832-8B03-31357567B392}"/>
                  </a:ext>
                </a:extLst>
              </p:cNvPr>
              <p:cNvSpPr>
                <a:spLocks noChangeArrowheads="1"/>
              </p:cNvSpPr>
              <p:nvPr/>
            </p:nvSpPr>
            <p:spPr bwMode="auto">
              <a:xfrm>
                <a:off x="4425" y="2125"/>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5" name="Oval 238">
                <a:extLst>
                  <a:ext uri="{FF2B5EF4-FFF2-40B4-BE49-F238E27FC236}">
                    <a16:creationId xmlns:a16="http://schemas.microsoft.com/office/drawing/2014/main" id="{0C426804-A884-4F70-8A74-FECC3E495090}"/>
                  </a:ext>
                </a:extLst>
              </p:cNvPr>
              <p:cNvSpPr>
                <a:spLocks noChangeArrowheads="1"/>
              </p:cNvSpPr>
              <p:nvPr/>
            </p:nvSpPr>
            <p:spPr bwMode="auto">
              <a:xfrm>
                <a:off x="4425" y="2461"/>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6" name="Oval 239">
                <a:extLst>
                  <a:ext uri="{FF2B5EF4-FFF2-40B4-BE49-F238E27FC236}">
                    <a16:creationId xmlns:a16="http://schemas.microsoft.com/office/drawing/2014/main" id="{62941B0B-92AF-4900-A1CD-526ADCC7E514}"/>
                  </a:ext>
                </a:extLst>
              </p:cNvPr>
              <p:cNvSpPr>
                <a:spLocks noChangeArrowheads="1"/>
              </p:cNvSpPr>
              <p:nvPr/>
            </p:nvSpPr>
            <p:spPr bwMode="auto">
              <a:xfrm>
                <a:off x="4426" y="2124"/>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7" name="Oval 240">
                <a:extLst>
                  <a:ext uri="{FF2B5EF4-FFF2-40B4-BE49-F238E27FC236}">
                    <a16:creationId xmlns:a16="http://schemas.microsoft.com/office/drawing/2014/main" id="{FC8BE794-BAAC-4FDD-B321-BC3903F6D0D1}"/>
                  </a:ext>
                </a:extLst>
              </p:cNvPr>
              <p:cNvSpPr>
                <a:spLocks noChangeArrowheads="1"/>
              </p:cNvSpPr>
              <p:nvPr/>
            </p:nvSpPr>
            <p:spPr bwMode="auto">
              <a:xfrm>
                <a:off x="4426" y="2460"/>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8" name="Oval 241">
                <a:extLst>
                  <a:ext uri="{FF2B5EF4-FFF2-40B4-BE49-F238E27FC236}">
                    <a16:creationId xmlns:a16="http://schemas.microsoft.com/office/drawing/2014/main" id="{AE40E8F8-0F0E-4BBA-B1DF-00538AA7DF7F}"/>
                  </a:ext>
                </a:extLst>
              </p:cNvPr>
              <p:cNvSpPr>
                <a:spLocks noChangeArrowheads="1"/>
              </p:cNvSpPr>
              <p:nvPr/>
            </p:nvSpPr>
            <p:spPr bwMode="auto">
              <a:xfrm>
                <a:off x="4427" y="212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79" name="Oval 242">
                <a:extLst>
                  <a:ext uri="{FF2B5EF4-FFF2-40B4-BE49-F238E27FC236}">
                    <a16:creationId xmlns:a16="http://schemas.microsoft.com/office/drawing/2014/main" id="{61852643-3575-41EE-A1F7-2C1DD73D8EC4}"/>
                  </a:ext>
                </a:extLst>
              </p:cNvPr>
              <p:cNvSpPr>
                <a:spLocks noChangeArrowheads="1"/>
              </p:cNvSpPr>
              <p:nvPr/>
            </p:nvSpPr>
            <p:spPr bwMode="auto">
              <a:xfrm>
                <a:off x="4427" y="2459"/>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0" name="Oval 243">
                <a:extLst>
                  <a:ext uri="{FF2B5EF4-FFF2-40B4-BE49-F238E27FC236}">
                    <a16:creationId xmlns:a16="http://schemas.microsoft.com/office/drawing/2014/main" id="{27F15361-1336-4253-8EFA-C2165B241190}"/>
                  </a:ext>
                </a:extLst>
              </p:cNvPr>
              <p:cNvSpPr>
                <a:spLocks noChangeArrowheads="1"/>
              </p:cNvSpPr>
              <p:nvPr/>
            </p:nvSpPr>
            <p:spPr bwMode="auto">
              <a:xfrm>
                <a:off x="4428" y="2122"/>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1" name="Oval 244">
                <a:extLst>
                  <a:ext uri="{FF2B5EF4-FFF2-40B4-BE49-F238E27FC236}">
                    <a16:creationId xmlns:a16="http://schemas.microsoft.com/office/drawing/2014/main" id="{42C33A3C-3E58-454C-A80E-84FB11DCE1DF}"/>
                  </a:ext>
                </a:extLst>
              </p:cNvPr>
              <p:cNvSpPr>
                <a:spLocks noChangeArrowheads="1"/>
              </p:cNvSpPr>
              <p:nvPr/>
            </p:nvSpPr>
            <p:spPr bwMode="auto">
              <a:xfrm>
                <a:off x="4428" y="2458"/>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2" name="Oval 245">
                <a:extLst>
                  <a:ext uri="{FF2B5EF4-FFF2-40B4-BE49-F238E27FC236}">
                    <a16:creationId xmlns:a16="http://schemas.microsoft.com/office/drawing/2014/main" id="{0664B864-5526-4405-AF1A-FB02F59C691B}"/>
                  </a:ext>
                </a:extLst>
              </p:cNvPr>
              <p:cNvSpPr>
                <a:spLocks noChangeArrowheads="1"/>
              </p:cNvSpPr>
              <p:nvPr/>
            </p:nvSpPr>
            <p:spPr bwMode="auto">
              <a:xfrm>
                <a:off x="4428" y="2120"/>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3" name="Oval 246">
                <a:extLst>
                  <a:ext uri="{FF2B5EF4-FFF2-40B4-BE49-F238E27FC236}">
                    <a16:creationId xmlns:a16="http://schemas.microsoft.com/office/drawing/2014/main" id="{D9D6ACA6-AE94-438B-A64D-3F6DF7E8F9E4}"/>
                  </a:ext>
                </a:extLst>
              </p:cNvPr>
              <p:cNvSpPr>
                <a:spLocks noChangeArrowheads="1"/>
              </p:cNvSpPr>
              <p:nvPr/>
            </p:nvSpPr>
            <p:spPr bwMode="auto">
              <a:xfrm>
                <a:off x="4428" y="2121"/>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4" name="Oval 247">
                <a:extLst>
                  <a:ext uri="{FF2B5EF4-FFF2-40B4-BE49-F238E27FC236}">
                    <a16:creationId xmlns:a16="http://schemas.microsoft.com/office/drawing/2014/main" id="{A5A5EC24-98D4-4E96-8965-08D2C2EBDD3F}"/>
                  </a:ext>
                </a:extLst>
              </p:cNvPr>
              <p:cNvSpPr>
                <a:spLocks noChangeArrowheads="1"/>
              </p:cNvSpPr>
              <p:nvPr/>
            </p:nvSpPr>
            <p:spPr bwMode="auto">
              <a:xfrm>
                <a:off x="4428" y="2457"/>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5" name="Oval 248">
                <a:extLst>
                  <a:ext uri="{FF2B5EF4-FFF2-40B4-BE49-F238E27FC236}">
                    <a16:creationId xmlns:a16="http://schemas.microsoft.com/office/drawing/2014/main" id="{BAA877E5-B78F-4F68-A7CD-3B51B7A4A0FD}"/>
                  </a:ext>
                </a:extLst>
              </p:cNvPr>
              <p:cNvSpPr>
                <a:spLocks noChangeArrowheads="1"/>
              </p:cNvSpPr>
              <p:nvPr/>
            </p:nvSpPr>
            <p:spPr bwMode="auto">
              <a:xfrm>
                <a:off x="4429" y="2119"/>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6" name="Oval 249">
                <a:extLst>
                  <a:ext uri="{FF2B5EF4-FFF2-40B4-BE49-F238E27FC236}">
                    <a16:creationId xmlns:a16="http://schemas.microsoft.com/office/drawing/2014/main" id="{7AC5005E-3C08-462C-A6CD-ECCC3475D956}"/>
                  </a:ext>
                </a:extLst>
              </p:cNvPr>
              <p:cNvSpPr>
                <a:spLocks noChangeArrowheads="1"/>
              </p:cNvSpPr>
              <p:nvPr/>
            </p:nvSpPr>
            <p:spPr bwMode="auto">
              <a:xfrm>
                <a:off x="4429" y="2455"/>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7" name="Oval 250">
                <a:extLst>
                  <a:ext uri="{FF2B5EF4-FFF2-40B4-BE49-F238E27FC236}">
                    <a16:creationId xmlns:a16="http://schemas.microsoft.com/office/drawing/2014/main" id="{8844BCE7-D9F1-44D7-8722-FD003C13A701}"/>
                  </a:ext>
                </a:extLst>
              </p:cNvPr>
              <p:cNvSpPr>
                <a:spLocks noChangeArrowheads="1"/>
              </p:cNvSpPr>
              <p:nvPr/>
            </p:nvSpPr>
            <p:spPr bwMode="auto">
              <a:xfrm>
                <a:off x="4430" y="2454"/>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8" name="Oval 251">
                <a:extLst>
                  <a:ext uri="{FF2B5EF4-FFF2-40B4-BE49-F238E27FC236}">
                    <a16:creationId xmlns:a16="http://schemas.microsoft.com/office/drawing/2014/main" id="{B45A9D62-D560-4DE3-86C3-A21A2A06811B}"/>
                  </a:ext>
                </a:extLst>
              </p:cNvPr>
              <p:cNvSpPr>
                <a:spLocks noChangeArrowheads="1"/>
              </p:cNvSpPr>
              <p:nvPr/>
            </p:nvSpPr>
            <p:spPr bwMode="auto">
              <a:xfrm>
                <a:off x="4430" y="2453"/>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89" name="Oval 252">
                <a:extLst>
                  <a:ext uri="{FF2B5EF4-FFF2-40B4-BE49-F238E27FC236}">
                    <a16:creationId xmlns:a16="http://schemas.microsoft.com/office/drawing/2014/main" id="{B98E9298-B167-4416-9135-A0E14CBF6C21}"/>
                  </a:ext>
                </a:extLst>
              </p:cNvPr>
              <p:cNvSpPr>
                <a:spLocks noChangeArrowheads="1"/>
              </p:cNvSpPr>
              <p:nvPr/>
            </p:nvSpPr>
            <p:spPr bwMode="auto">
              <a:xfrm>
                <a:off x="4431" y="2452"/>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0" name="Oval 253">
                <a:extLst>
                  <a:ext uri="{FF2B5EF4-FFF2-40B4-BE49-F238E27FC236}">
                    <a16:creationId xmlns:a16="http://schemas.microsoft.com/office/drawing/2014/main" id="{A6C55EB2-E5DB-4D18-AC1A-6AA29EEAD97F}"/>
                  </a:ext>
                </a:extLst>
              </p:cNvPr>
              <p:cNvSpPr>
                <a:spLocks noChangeArrowheads="1"/>
              </p:cNvSpPr>
              <p:nvPr/>
            </p:nvSpPr>
            <p:spPr bwMode="auto">
              <a:xfrm>
                <a:off x="4432" y="2451"/>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1" name="Oval 254">
                <a:extLst>
                  <a:ext uri="{FF2B5EF4-FFF2-40B4-BE49-F238E27FC236}">
                    <a16:creationId xmlns:a16="http://schemas.microsoft.com/office/drawing/2014/main" id="{0E4E19E0-42AD-4B09-B353-B9F75F747021}"/>
                  </a:ext>
                </a:extLst>
              </p:cNvPr>
              <p:cNvSpPr>
                <a:spLocks noChangeArrowheads="1"/>
              </p:cNvSpPr>
              <p:nvPr/>
            </p:nvSpPr>
            <p:spPr bwMode="auto">
              <a:xfrm>
                <a:off x="4433" y="2450"/>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2" name="Oval 255">
                <a:extLst>
                  <a:ext uri="{FF2B5EF4-FFF2-40B4-BE49-F238E27FC236}">
                    <a16:creationId xmlns:a16="http://schemas.microsoft.com/office/drawing/2014/main" id="{39518F31-CA7F-4613-9984-B9BA23BF45D6}"/>
                  </a:ext>
                </a:extLst>
              </p:cNvPr>
              <p:cNvSpPr>
                <a:spLocks noChangeArrowheads="1"/>
              </p:cNvSpPr>
              <p:nvPr/>
            </p:nvSpPr>
            <p:spPr bwMode="auto">
              <a:xfrm>
                <a:off x="4433" y="2449"/>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3" name="Oval 256">
                <a:extLst>
                  <a:ext uri="{FF2B5EF4-FFF2-40B4-BE49-F238E27FC236}">
                    <a16:creationId xmlns:a16="http://schemas.microsoft.com/office/drawing/2014/main" id="{5104C0AF-68BF-488A-8BDE-40938E88DD62}"/>
                  </a:ext>
                </a:extLst>
              </p:cNvPr>
              <p:cNvSpPr>
                <a:spLocks noChangeArrowheads="1"/>
              </p:cNvSpPr>
              <p:nvPr/>
            </p:nvSpPr>
            <p:spPr bwMode="auto">
              <a:xfrm>
                <a:off x="4434" y="2448"/>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4" name="Oval 257">
                <a:extLst>
                  <a:ext uri="{FF2B5EF4-FFF2-40B4-BE49-F238E27FC236}">
                    <a16:creationId xmlns:a16="http://schemas.microsoft.com/office/drawing/2014/main" id="{4086A0B3-2F4B-4219-8B7C-99D2DB58CD23}"/>
                  </a:ext>
                </a:extLst>
              </p:cNvPr>
              <p:cNvSpPr>
                <a:spLocks noChangeArrowheads="1"/>
              </p:cNvSpPr>
              <p:nvPr/>
            </p:nvSpPr>
            <p:spPr bwMode="auto">
              <a:xfrm>
                <a:off x="4435" y="2447"/>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5" name="Oval 258">
                <a:extLst>
                  <a:ext uri="{FF2B5EF4-FFF2-40B4-BE49-F238E27FC236}">
                    <a16:creationId xmlns:a16="http://schemas.microsoft.com/office/drawing/2014/main" id="{EC556EC2-1241-475D-90A2-7AE0E9AF0B6E}"/>
                  </a:ext>
                </a:extLst>
              </p:cNvPr>
              <p:cNvSpPr>
                <a:spLocks noChangeArrowheads="1"/>
              </p:cNvSpPr>
              <p:nvPr/>
            </p:nvSpPr>
            <p:spPr bwMode="auto">
              <a:xfrm>
                <a:off x="4436" y="2446"/>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6" name="Oval 259">
                <a:extLst>
                  <a:ext uri="{FF2B5EF4-FFF2-40B4-BE49-F238E27FC236}">
                    <a16:creationId xmlns:a16="http://schemas.microsoft.com/office/drawing/2014/main" id="{7249FD7C-63D2-4DE2-92E1-878CF124A349}"/>
                  </a:ext>
                </a:extLst>
              </p:cNvPr>
              <p:cNvSpPr>
                <a:spLocks noChangeArrowheads="1"/>
              </p:cNvSpPr>
              <p:nvPr/>
            </p:nvSpPr>
            <p:spPr bwMode="auto">
              <a:xfrm>
                <a:off x="4436" y="2445"/>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7" name="Oval 260">
                <a:extLst>
                  <a:ext uri="{FF2B5EF4-FFF2-40B4-BE49-F238E27FC236}">
                    <a16:creationId xmlns:a16="http://schemas.microsoft.com/office/drawing/2014/main" id="{8952F306-0822-40ED-AD69-C25CD26C73A6}"/>
                  </a:ext>
                </a:extLst>
              </p:cNvPr>
              <p:cNvSpPr>
                <a:spLocks noChangeArrowheads="1"/>
              </p:cNvSpPr>
              <p:nvPr/>
            </p:nvSpPr>
            <p:spPr bwMode="auto">
              <a:xfrm>
                <a:off x="4437" y="2444"/>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8" name="Oval 261">
                <a:extLst>
                  <a:ext uri="{FF2B5EF4-FFF2-40B4-BE49-F238E27FC236}">
                    <a16:creationId xmlns:a16="http://schemas.microsoft.com/office/drawing/2014/main" id="{C0177321-7AD3-4CB8-A3B3-CFA9955388E9}"/>
                  </a:ext>
                </a:extLst>
              </p:cNvPr>
              <p:cNvSpPr>
                <a:spLocks noChangeArrowheads="1"/>
              </p:cNvSpPr>
              <p:nvPr/>
            </p:nvSpPr>
            <p:spPr bwMode="auto">
              <a:xfrm>
                <a:off x="4438" y="244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499" name="Oval 262">
                <a:extLst>
                  <a:ext uri="{FF2B5EF4-FFF2-40B4-BE49-F238E27FC236}">
                    <a16:creationId xmlns:a16="http://schemas.microsoft.com/office/drawing/2014/main" id="{8B8F7909-B123-4453-AC87-49846893563B}"/>
                  </a:ext>
                </a:extLst>
              </p:cNvPr>
              <p:cNvSpPr>
                <a:spLocks noChangeArrowheads="1"/>
              </p:cNvSpPr>
              <p:nvPr/>
            </p:nvSpPr>
            <p:spPr bwMode="auto">
              <a:xfrm>
                <a:off x="4438" y="2442"/>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0" name="Oval 263">
                <a:extLst>
                  <a:ext uri="{FF2B5EF4-FFF2-40B4-BE49-F238E27FC236}">
                    <a16:creationId xmlns:a16="http://schemas.microsoft.com/office/drawing/2014/main" id="{07AF3B5F-43CC-48B3-BEE3-B3EA6149CEE0}"/>
                  </a:ext>
                </a:extLst>
              </p:cNvPr>
              <p:cNvSpPr>
                <a:spLocks noChangeArrowheads="1"/>
              </p:cNvSpPr>
              <p:nvPr/>
            </p:nvSpPr>
            <p:spPr bwMode="auto">
              <a:xfrm>
                <a:off x="4440" y="2441"/>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1" name="Oval 264">
                <a:extLst>
                  <a:ext uri="{FF2B5EF4-FFF2-40B4-BE49-F238E27FC236}">
                    <a16:creationId xmlns:a16="http://schemas.microsoft.com/office/drawing/2014/main" id="{C70073C6-B232-4092-9719-2802044C9FA6}"/>
                  </a:ext>
                </a:extLst>
              </p:cNvPr>
              <p:cNvSpPr>
                <a:spLocks noChangeArrowheads="1"/>
              </p:cNvSpPr>
              <p:nvPr/>
            </p:nvSpPr>
            <p:spPr bwMode="auto">
              <a:xfrm>
                <a:off x="4441" y="2439"/>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2" name="Oval 265">
                <a:extLst>
                  <a:ext uri="{FF2B5EF4-FFF2-40B4-BE49-F238E27FC236}">
                    <a16:creationId xmlns:a16="http://schemas.microsoft.com/office/drawing/2014/main" id="{DF22460D-12A8-4D44-B0F2-345372351DE6}"/>
                  </a:ext>
                </a:extLst>
              </p:cNvPr>
              <p:cNvSpPr>
                <a:spLocks noChangeArrowheads="1"/>
              </p:cNvSpPr>
              <p:nvPr/>
            </p:nvSpPr>
            <p:spPr bwMode="auto">
              <a:xfrm>
                <a:off x="4441" y="2438"/>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3" name="Oval 266">
                <a:extLst>
                  <a:ext uri="{FF2B5EF4-FFF2-40B4-BE49-F238E27FC236}">
                    <a16:creationId xmlns:a16="http://schemas.microsoft.com/office/drawing/2014/main" id="{AF7B8815-3973-4E20-B06C-66ED770C7C3A}"/>
                  </a:ext>
                </a:extLst>
              </p:cNvPr>
              <p:cNvSpPr>
                <a:spLocks noChangeArrowheads="1"/>
              </p:cNvSpPr>
              <p:nvPr/>
            </p:nvSpPr>
            <p:spPr bwMode="auto">
              <a:xfrm>
                <a:off x="4442" y="2437"/>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4" name="Oval 267">
                <a:extLst>
                  <a:ext uri="{FF2B5EF4-FFF2-40B4-BE49-F238E27FC236}">
                    <a16:creationId xmlns:a16="http://schemas.microsoft.com/office/drawing/2014/main" id="{5372E0B8-EA71-4B89-8FE8-673506B5B5CF}"/>
                  </a:ext>
                </a:extLst>
              </p:cNvPr>
              <p:cNvSpPr>
                <a:spLocks noChangeArrowheads="1"/>
              </p:cNvSpPr>
              <p:nvPr/>
            </p:nvSpPr>
            <p:spPr bwMode="auto">
              <a:xfrm>
                <a:off x="4443" y="2436"/>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5" name="Oval 268">
                <a:extLst>
                  <a:ext uri="{FF2B5EF4-FFF2-40B4-BE49-F238E27FC236}">
                    <a16:creationId xmlns:a16="http://schemas.microsoft.com/office/drawing/2014/main" id="{FCD1B425-C9CB-4D7F-871A-172D5DBC1A84}"/>
                  </a:ext>
                </a:extLst>
              </p:cNvPr>
              <p:cNvSpPr>
                <a:spLocks noChangeArrowheads="1"/>
              </p:cNvSpPr>
              <p:nvPr/>
            </p:nvSpPr>
            <p:spPr bwMode="auto">
              <a:xfrm>
                <a:off x="4443" y="2435"/>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6" name="Oval 269">
                <a:extLst>
                  <a:ext uri="{FF2B5EF4-FFF2-40B4-BE49-F238E27FC236}">
                    <a16:creationId xmlns:a16="http://schemas.microsoft.com/office/drawing/2014/main" id="{C37003EF-B6FE-4C65-8999-0529B1685E7B}"/>
                  </a:ext>
                </a:extLst>
              </p:cNvPr>
              <p:cNvSpPr>
                <a:spLocks noChangeArrowheads="1"/>
              </p:cNvSpPr>
              <p:nvPr/>
            </p:nvSpPr>
            <p:spPr bwMode="auto">
              <a:xfrm>
                <a:off x="4444" y="2434"/>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7" name="Oval 270">
                <a:extLst>
                  <a:ext uri="{FF2B5EF4-FFF2-40B4-BE49-F238E27FC236}">
                    <a16:creationId xmlns:a16="http://schemas.microsoft.com/office/drawing/2014/main" id="{05841071-98DB-4DD9-BA6E-DFCD81C17739}"/>
                  </a:ext>
                </a:extLst>
              </p:cNvPr>
              <p:cNvSpPr>
                <a:spLocks noChangeArrowheads="1"/>
              </p:cNvSpPr>
              <p:nvPr/>
            </p:nvSpPr>
            <p:spPr bwMode="auto">
              <a:xfrm>
                <a:off x="4445" y="243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8" name="Oval 271">
                <a:extLst>
                  <a:ext uri="{FF2B5EF4-FFF2-40B4-BE49-F238E27FC236}">
                    <a16:creationId xmlns:a16="http://schemas.microsoft.com/office/drawing/2014/main" id="{F6292CAB-E5B3-4D79-ABF2-A044AEFEC7F1}"/>
                  </a:ext>
                </a:extLst>
              </p:cNvPr>
              <p:cNvSpPr>
                <a:spLocks noChangeArrowheads="1"/>
              </p:cNvSpPr>
              <p:nvPr/>
            </p:nvSpPr>
            <p:spPr bwMode="auto">
              <a:xfrm>
                <a:off x="4446" y="2431"/>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09" name="Oval 272">
                <a:extLst>
                  <a:ext uri="{FF2B5EF4-FFF2-40B4-BE49-F238E27FC236}">
                    <a16:creationId xmlns:a16="http://schemas.microsoft.com/office/drawing/2014/main" id="{7CB511DF-1916-4CDE-969B-8D8B4E967DC1}"/>
                  </a:ext>
                </a:extLst>
              </p:cNvPr>
              <p:cNvSpPr>
                <a:spLocks noChangeArrowheads="1"/>
              </p:cNvSpPr>
              <p:nvPr/>
            </p:nvSpPr>
            <p:spPr bwMode="auto">
              <a:xfrm>
                <a:off x="4446" y="2432"/>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0" name="Oval 273">
                <a:extLst>
                  <a:ext uri="{FF2B5EF4-FFF2-40B4-BE49-F238E27FC236}">
                    <a16:creationId xmlns:a16="http://schemas.microsoft.com/office/drawing/2014/main" id="{04E71558-D5B9-4BEC-857D-DECCEFCC6895}"/>
                  </a:ext>
                </a:extLst>
              </p:cNvPr>
              <p:cNvSpPr>
                <a:spLocks noChangeArrowheads="1"/>
              </p:cNvSpPr>
              <p:nvPr/>
            </p:nvSpPr>
            <p:spPr bwMode="auto">
              <a:xfrm>
                <a:off x="4446" y="2430"/>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1" name="Oval 274">
                <a:extLst>
                  <a:ext uri="{FF2B5EF4-FFF2-40B4-BE49-F238E27FC236}">
                    <a16:creationId xmlns:a16="http://schemas.microsoft.com/office/drawing/2014/main" id="{984EFDB4-4D0E-4223-A68D-69422FAB5965}"/>
                  </a:ext>
                </a:extLst>
              </p:cNvPr>
              <p:cNvSpPr>
                <a:spLocks noChangeArrowheads="1"/>
              </p:cNvSpPr>
              <p:nvPr/>
            </p:nvSpPr>
            <p:spPr bwMode="auto">
              <a:xfrm>
                <a:off x="4447" y="2429"/>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2" name="Oval 275">
                <a:extLst>
                  <a:ext uri="{FF2B5EF4-FFF2-40B4-BE49-F238E27FC236}">
                    <a16:creationId xmlns:a16="http://schemas.microsoft.com/office/drawing/2014/main" id="{BF99F0A6-EB64-4066-9C91-5FD9DDBAB957}"/>
                  </a:ext>
                </a:extLst>
              </p:cNvPr>
              <p:cNvSpPr>
                <a:spLocks noChangeArrowheads="1"/>
              </p:cNvSpPr>
              <p:nvPr/>
            </p:nvSpPr>
            <p:spPr bwMode="auto">
              <a:xfrm>
                <a:off x="4448" y="2427"/>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3" name="Oval 276">
                <a:extLst>
                  <a:ext uri="{FF2B5EF4-FFF2-40B4-BE49-F238E27FC236}">
                    <a16:creationId xmlns:a16="http://schemas.microsoft.com/office/drawing/2014/main" id="{944C54B1-4B37-4218-905F-94CD6DD443C2}"/>
                  </a:ext>
                </a:extLst>
              </p:cNvPr>
              <p:cNvSpPr>
                <a:spLocks noChangeArrowheads="1"/>
              </p:cNvSpPr>
              <p:nvPr/>
            </p:nvSpPr>
            <p:spPr bwMode="auto">
              <a:xfrm>
                <a:off x="4448" y="2428"/>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4" name="Oval 277">
                <a:extLst>
                  <a:ext uri="{FF2B5EF4-FFF2-40B4-BE49-F238E27FC236}">
                    <a16:creationId xmlns:a16="http://schemas.microsoft.com/office/drawing/2014/main" id="{6F63B3A5-2303-4061-9A66-EBD3AF0600BA}"/>
                  </a:ext>
                </a:extLst>
              </p:cNvPr>
              <p:cNvSpPr>
                <a:spLocks noChangeArrowheads="1"/>
              </p:cNvSpPr>
              <p:nvPr/>
            </p:nvSpPr>
            <p:spPr bwMode="auto">
              <a:xfrm>
                <a:off x="4449" y="2426"/>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5" name="Oval 278">
                <a:extLst>
                  <a:ext uri="{FF2B5EF4-FFF2-40B4-BE49-F238E27FC236}">
                    <a16:creationId xmlns:a16="http://schemas.microsoft.com/office/drawing/2014/main" id="{2558DBC6-776C-4E09-AA11-A0EC0A38BB7E}"/>
                  </a:ext>
                </a:extLst>
              </p:cNvPr>
              <p:cNvSpPr>
                <a:spLocks noChangeArrowheads="1"/>
              </p:cNvSpPr>
              <p:nvPr/>
            </p:nvSpPr>
            <p:spPr bwMode="auto">
              <a:xfrm>
                <a:off x="4449" y="2425"/>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6" name="Oval 279">
                <a:extLst>
                  <a:ext uri="{FF2B5EF4-FFF2-40B4-BE49-F238E27FC236}">
                    <a16:creationId xmlns:a16="http://schemas.microsoft.com/office/drawing/2014/main" id="{06778738-FE8A-4CAF-9BB7-BBB44A8CC04D}"/>
                  </a:ext>
                </a:extLst>
              </p:cNvPr>
              <p:cNvSpPr>
                <a:spLocks noChangeArrowheads="1"/>
              </p:cNvSpPr>
              <p:nvPr/>
            </p:nvSpPr>
            <p:spPr bwMode="auto">
              <a:xfrm>
                <a:off x="4450" y="2376"/>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7" name="Oval 280">
                <a:extLst>
                  <a:ext uri="{FF2B5EF4-FFF2-40B4-BE49-F238E27FC236}">
                    <a16:creationId xmlns:a16="http://schemas.microsoft.com/office/drawing/2014/main" id="{371B9105-7F6F-4791-9D0F-3561E4A18F22}"/>
                  </a:ext>
                </a:extLst>
              </p:cNvPr>
              <p:cNvSpPr>
                <a:spLocks noChangeArrowheads="1"/>
              </p:cNvSpPr>
              <p:nvPr/>
            </p:nvSpPr>
            <p:spPr bwMode="auto">
              <a:xfrm>
                <a:off x="4450" y="2379"/>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8" name="Oval 281">
                <a:extLst>
                  <a:ext uri="{FF2B5EF4-FFF2-40B4-BE49-F238E27FC236}">
                    <a16:creationId xmlns:a16="http://schemas.microsoft.com/office/drawing/2014/main" id="{89E0A83D-26C4-4E02-A985-5D4F1F093E58}"/>
                  </a:ext>
                </a:extLst>
              </p:cNvPr>
              <p:cNvSpPr>
                <a:spLocks noChangeArrowheads="1"/>
              </p:cNvSpPr>
              <p:nvPr/>
            </p:nvSpPr>
            <p:spPr bwMode="auto">
              <a:xfrm>
                <a:off x="4450" y="2422"/>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19" name="Oval 282">
                <a:extLst>
                  <a:ext uri="{FF2B5EF4-FFF2-40B4-BE49-F238E27FC236}">
                    <a16:creationId xmlns:a16="http://schemas.microsoft.com/office/drawing/2014/main" id="{88F39323-0859-42E8-88FF-2257A4056844}"/>
                  </a:ext>
                </a:extLst>
              </p:cNvPr>
              <p:cNvSpPr>
                <a:spLocks noChangeArrowheads="1"/>
              </p:cNvSpPr>
              <p:nvPr/>
            </p:nvSpPr>
            <p:spPr bwMode="auto">
              <a:xfrm>
                <a:off x="4450" y="2423"/>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0" name="Oval 283">
                <a:extLst>
                  <a:ext uri="{FF2B5EF4-FFF2-40B4-BE49-F238E27FC236}">
                    <a16:creationId xmlns:a16="http://schemas.microsoft.com/office/drawing/2014/main" id="{201CB902-F25C-408D-B1B5-F50BDBC8A263}"/>
                  </a:ext>
                </a:extLst>
              </p:cNvPr>
              <p:cNvSpPr>
                <a:spLocks noChangeArrowheads="1"/>
              </p:cNvSpPr>
              <p:nvPr/>
            </p:nvSpPr>
            <p:spPr bwMode="auto">
              <a:xfrm>
                <a:off x="4451" y="2375"/>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1" name="Oval 284">
                <a:extLst>
                  <a:ext uri="{FF2B5EF4-FFF2-40B4-BE49-F238E27FC236}">
                    <a16:creationId xmlns:a16="http://schemas.microsoft.com/office/drawing/2014/main" id="{67A5C28E-E939-4564-90D1-733BC91B6AC6}"/>
                  </a:ext>
                </a:extLst>
              </p:cNvPr>
              <p:cNvSpPr>
                <a:spLocks noChangeArrowheads="1"/>
              </p:cNvSpPr>
              <p:nvPr/>
            </p:nvSpPr>
            <p:spPr bwMode="auto">
              <a:xfrm>
                <a:off x="4451" y="2378"/>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2" name="Oval 285">
                <a:extLst>
                  <a:ext uri="{FF2B5EF4-FFF2-40B4-BE49-F238E27FC236}">
                    <a16:creationId xmlns:a16="http://schemas.microsoft.com/office/drawing/2014/main" id="{E9B72150-4D11-4F44-A4DE-580366A2EA3F}"/>
                  </a:ext>
                </a:extLst>
              </p:cNvPr>
              <p:cNvSpPr>
                <a:spLocks noChangeArrowheads="1"/>
              </p:cNvSpPr>
              <p:nvPr/>
            </p:nvSpPr>
            <p:spPr bwMode="auto">
              <a:xfrm>
                <a:off x="4451" y="2421"/>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3" name="Oval 286">
                <a:extLst>
                  <a:ext uri="{FF2B5EF4-FFF2-40B4-BE49-F238E27FC236}">
                    <a16:creationId xmlns:a16="http://schemas.microsoft.com/office/drawing/2014/main" id="{69E790CE-5D99-4059-9819-6B133C048787}"/>
                  </a:ext>
                </a:extLst>
              </p:cNvPr>
              <p:cNvSpPr>
                <a:spLocks noChangeArrowheads="1"/>
              </p:cNvSpPr>
              <p:nvPr/>
            </p:nvSpPr>
            <p:spPr bwMode="auto">
              <a:xfrm>
                <a:off x="4451" y="2374"/>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4" name="Oval 287">
                <a:extLst>
                  <a:ext uri="{FF2B5EF4-FFF2-40B4-BE49-F238E27FC236}">
                    <a16:creationId xmlns:a16="http://schemas.microsoft.com/office/drawing/2014/main" id="{142F0755-D7C8-4B05-9777-C5344B64F6D7}"/>
                  </a:ext>
                </a:extLst>
              </p:cNvPr>
              <p:cNvSpPr>
                <a:spLocks noChangeArrowheads="1"/>
              </p:cNvSpPr>
              <p:nvPr/>
            </p:nvSpPr>
            <p:spPr bwMode="auto">
              <a:xfrm>
                <a:off x="4451" y="2419"/>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5" name="Oval 288">
                <a:extLst>
                  <a:ext uri="{FF2B5EF4-FFF2-40B4-BE49-F238E27FC236}">
                    <a16:creationId xmlns:a16="http://schemas.microsoft.com/office/drawing/2014/main" id="{DF928D87-B3C2-47D4-BACA-4A3E72502182}"/>
                  </a:ext>
                </a:extLst>
              </p:cNvPr>
              <p:cNvSpPr>
                <a:spLocks noChangeArrowheads="1"/>
              </p:cNvSpPr>
              <p:nvPr/>
            </p:nvSpPr>
            <p:spPr bwMode="auto">
              <a:xfrm>
                <a:off x="4451" y="2420"/>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6" name="Oval 289">
                <a:extLst>
                  <a:ext uri="{FF2B5EF4-FFF2-40B4-BE49-F238E27FC236}">
                    <a16:creationId xmlns:a16="http://schemas.microsoft.com/office/drawing/2014/main" id="{A308DD50-9FC8-401A-929D-AEB4D1BC5F42}"/>
                  </a:ext>
                </a:extLst>
              </p:cNvPr>
              <p:cNvSpPr>
                <a:spLocks noChangeArrowheads="1"/>
              </p:cNvSpPr>
              <p:nvPr/>
            </p:nvSpPr>
            <p:spPr bwMode="auto">
              <a:xfrm>
                <a:off x="4452" y="2373"/>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7" name="Oval 290">
                <a:extLst>
                  <a:ext uri="{FF2B5EF4-FFF2-40B4-BE49-F238E27FC236}">
                    <a16:creationId xmlns:a16="http://schemas.microsoft.com/office/drawing/2014/main" id="{AF6DD6E4-7C68-4FD8-A35A-617BF78D8FAC}"/>
                  </a:ext>
                </a:extLst>
              </p:cNvPr>
              <p:cNvSpPr>
                <a:spLocks noChangeArrowheads="1"/>
              </p:cNvSpPr>
              <p:nvPr/>
            </p:nvSpPr>
            <p:spPr bwMode="auto">
              <a:xfrm>
                <a:off x="4452" y="2417"/>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8" name="Oval 291">
                <a:extLst>
                  <a:ext uri="{FF2B5EF4-FFF2-40B4-BE49-F238E27FC236}">
                    <a16:creationId xmlns:a16="http://schemas.microsoft.com/office/drawing/2014/main" id="{3F7796EF-AC07-4E2C-B570-7ECEFAEF3A25}"/>
                  </a:ext>
                </a:extLst>
              </p:cNvPr>
              <p:cNvSpPr>
                <a:spLocks noChangeArrowheads="1"/>
              </p:cNvSpPr>
              <p:nvPr/>
            </p:nvSpPr>
            <p:spPr bwMode="auto">
              <a:xfrm>
                <a:off x="4452" y="2418"/>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29" name="Oval 292">
                <a:extLst>
                  <a:ext uri="{FF2B5EF4-FFF2-40B4-BE49-F238E27FC236}">
                    <a16:creationId xmlns:a16="http://schemas.microsoft.com/office/drawing/2014/main" id="{DDE4D762-43C3-4B76-93BE-0C2850357749}"/>
                  </a:ext>
                </a:extLst>
              </p:cNvPr>
              <p:cNvSpPr>
                <a:spLocks noChangeArrowheads="1"/>
              </p:cNvSpPr>
              <p:nvPr/>
            </p:nvSpPr>
            <p:spPr bwMode="auto">
              <a:xfrm>
                <a:off x="4453" y="2372"/>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0" name="Oval 293">
                <a:extLst>
                  <a:ext uri="{FF2B5EF4-FFF2-40B4-BE49-F238E27FC236}">
                    <a16:creationId xmlns:a16="http://schemas.microsoft.com/office/drawing/2014/main" id="{6BF9BB71-AEED-45FA-A60B-DC4EAA8DCC05}"/>
                  </a:ext>
                </a:extLst>
              </p:cNvPr>
              <p:cNvSpPr>
                <a:spLocks noChangeArrowheads="1"/>
              </p:cNvSpPr>
              <p:nvPr/>
            </p:nvSpPr>
            <p:spPr bwMode="auto">
              <a:xfrm>
                <a:off x="4453" y="2415"/>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1" name="Oval 294">
                <a:extLst>
                  <a:ext uri="{FF2B5EF4-FFF2-40B4-BE49-F238E27FC236}">
                    <a16:creationId xmlns:a16="http://schemas.microsoft.com/office/drawing/2014/main" id="{33D65D75-6936-48A7-B406-CB20F6A45FE1}"/>
                  </a:ext>
                </a:extLst>
              </p:cNvPr>
              <p:cNvSpPr>
                <a:spLocks noChangeArrowheads="1"/>
              </p:cNvSpPr>
              <p:nvPr/>
            </p:nvSpPr>
            <p:spPr bwMode="auto">
              <a:xfrm>
                <a:off x="4453" y="2416"/>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2" name="Oval 295">
                <a:extLst>
                  <a:ext uri="{FF2B5EF4-FFF2-40B4-BE49-F238E27FC236}">
                    <a16:creationId xmlns:a16="http://schemas.microsoft.com/office/drawing/2014/main" id="{7EAB84AA-8582-420C-8579-1B3348EC8895}"/>
                  </a:ext>
                </a:extLst>
              </p:cNvPr>
              <p:cNvSpPr>
                <a:spLocks noChangeArrowheads="1"/>
              </p:cNvSpPr>
              <p:nvPr/>
            </p:nvSpPr>
            <p:spPr bwMode="auto">
              <a:xfrm>
                <a:off x="4454" y="2408"/>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3" name="Oval 296">
                <a:extLst>
                  <a:ext uri="{FF2B5EF4-FFF2-40B4-BE49-F238E27FC236}">
                    <a16:creationId xmlns:a16="http://schemas.microsoft.com/office/drawing/2014/main" id="{6EC5FE22-90B9-48B1-B904-161001C3116E}"/>
                  </a:ext>
                </a:extLst>
              </p:cNvPr>
              <p:cNvSpPr>
                <a:spLocks noChangeArrowheads="1"/>
              </p:cNvSpPr>
              <p:nvPr/>
            </p:nvSpPr>
            <p:spPr bwMode="auto">
              <a:xfrm>
                <a:off x="4454" y="2410"/>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4" name="Oval 297">
                <a:extLst>
                  <a:ext uri="{FF2B5EF4-FFF2-40B4-BE49-F238E27FC236}">
                    <a16:creationId xmlns:a16="http://schemas.microsoft.com/office/drawing/2014/main" id="{4D279433-928C-40F8-B94E-122A2A8C2328}"/>
                  </a:ext>
                </a:extLst>
              </p:cNvPr>
              <p:cNvSpPr>
                <a:spLocks noChangeArrowheads="1"/>
              </p:cNvSpPr>
              <p:nvPr/>
            </p:nvSpPr>
            <p:spPr bwMode="auto">
              <a:xfrm>
                <a:off x="4454" y="2411"/>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5" name="Oval 298">
                <a:extLst>
                  <a:ext uri="{FF2B5EF4-FFF2-40B4-BE49-F238E27FC236}">
                    <a16:creationId xmlns:a16="http://schemas.microsoft.com/office/drawing/2014/main" id="{55E1A794-0373-416E-8467-ED65A1514D90}"/>
                  </a:ext>
                </a:extLst>
              </p:cNvPr>
              <p:cNvSpPr>
                <a:spLocks noChangeArrowheads="1"/>
              </p:cNvSpPr>
              <p:nvPr/>
            </p:nvSpPr>
            <p:spPr bwMode="auto">
              <a:xfrm>
                <a:off x="4454" y="2412"/>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6" name="Oval 299">
                <a:extLst>
                  <a:ext uri="{FF2B5EF4-FFF2-40B4-BE49-F238E27FC236}">
                    <a16:creationId xmlns:a16="http://schemas.microsoft.com/office/drawing/2014/main" id="{98B02D27-0A9B-481E-AD6B-CEB2B40EE2A5}"/>
                  </a:ext>
                </a:extLst>
              </p:cNvPr>
              <p:cNvSpPr>
                <a:spLocks noChangeArrowheads="1"/>
              </p:cNvSpPr>
              <p:nvPr/>
            </p:nvSpPr>
            <p:spPr bwMode="auto">
              <a:xfrm>
                <a:off x="4454" y="241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7" name="Oval 300">
                <a:extLst>
                  <a:ext uri="{FF2B5EF4-FFF2-40B4-BE49-F238E27FC236}">
                    <a16:creationId xmlns:a16="http://schemas.microsoft.com/office/drawing/2014/main" id="{468E3044-FF2A-44D0-BD9E-44512CC2EE39}"/>
                  </a:ext>
                </a:extLst>
              </p:cNvPr>
              <p:cNvSpPr>
                <a:spLocks noChangeArrowheads="1"/>
              </p:cNvSpPr>
              <p:nvPr/>
            </p:nvSpPr>
            <p:spPr bwMode="auto">
              <a:xfrm>
                <a:off x="4454" y="2414"/>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8" name="Oval 301">
                <a:extLst>
                  <a:ext uri="{FF2B5EF4-FFF2-40B4-BE49-F238E27FC236}">
                    <a16:creationId xmlns:a16="http://schemas.microsoft.com/office/drawing/2014/main" id="{F8789153-EA90-401A-9AD5-29C0AF618B52}"/>
                  </a:ext>
                </a:extLst>
              </p:cNvPr>
              <p:cNvSpPr>
                <a:spLocks noChangeArrowheads="1"/>
              </p:cNvSpPr>
              <p:nvPr/>
            </p:nvSpPr>
            <p:spPr bwMode="auto">
              <a:xfrm>
                <a:off x="4455" y="2371"/>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39" name="Oval 302">
                <a:extLst>
                  <a:ext uri="{FF2B5EF4-FFF2-40B4-BE49-F238E27FC236}">
                    <a16:creationId xmlns:a16="http://schemas.microsoft.com/office/drawing/2014/main" id="{EE3C9F6A-9AFE-42F3-825B-BF7643235733}"/>
                  </a:ext>
                </a:extLst>
              </p:cNvPr>
              <p:cNvSpPr>
                <a:spLocks noChangeArrowheads="1"/>
              </p:cNvSpPr>
              <p:nvPr/>
            </p:nvSpPr>
            <p:spPr bwMode="auto">
              <a:xfrm>
                <a:off x="4456" y="2312"/>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0" name="Oval 303">
                <a:extLst>
                  <a:ext uri="{FF2B5EF4-FFF2-40B4-BE49-F238E27FC236}">
                    <a16:creationId xmlns:a16="http://schemas.microsoft.com/office/drawing/2014/main" id="{6EB9F259-7356-4EDE-A363-466ECB60F266}"/>
                  </a:ext>
                </a:extLst>
              </p:cNvPr>
              <p:cNvSpPr>
                <a:spLocks noChangeArrowheads="1"/>
              </p:cNvSpPr>
              <p:nvPr/>
            </p:nvSpPr>
            <p:spPr bwMode="auto">
              <a:xfrm>
                <a:off x="4456" y="2313"/>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1" name="Oval 304">
                <a:extLst>
                  <a:ext uri="{FF2B5EF4-FFF2-40B4-BE49-F238E27FC236}">
                    <a16:creationId xmlns:a16="http://schemas.microsoft.com/office/drawing/2014/main" id="{891DFAFC-5EB6-47A6-A387-6779C8F84FB5}"/>
                  </a:ext>
                </a:extLst>
              </p:cNvPr>
              <p:cNvSpPr>
                <a:spLocks noChangeArrowheads="1"/>
              </p:cNvSpPr>
              <p:nvPr/>
            </p:nvSpPr>
            <p:spPr bwMode="auto">
              <a:xfrm>
                <a:off x="4456" y="2322"/>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2" name="Oval 305">
                <a:extLst>
                  <a:ext uri="{FF2B5EF4-FFF2-40B4-BE49-F238E27FC236}">
                    <a16:creationId xmlns:a16="http://schemas.microsoft.com/office/drawing/2014/main" id="{DE15EFCB-E162-4D86-95AB-3F2C4621D65C}"/>
                  </a:ext>
                </a:extLst>
              </p:cNvPr>
              <p:cNvSpPr>
                <a:spLocks noChangeArrowheads="1"/>
              </p:cNvSpPr>
              <p:nvPr/>
            </p:nvSpPr>
            <p:spPr bwMode="auto">
              <a:xfrm>
                <a:off x="4456" y="2326"/>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3" name="Oval 306">
                <a:extLst>
                  <a:ext uri="{FF2B5EF4-FFF2-40B4-BE49-F238E27FC236}">
                    <a16:creationId xmlns:a16="http://schemas.microsoft.com/office/drawing/2014/main" id="{4FEEF93F-EA9A-4BE1-BC22-89A8901A2B76}"/>
                  </a:ext>
                </a:extLst>
              </p:cNvPr>
              <p:cNvSpPr>
                <a:spLocks noChangeArrowheads="1"/>
              </p:cNvSpPr>
              <p:nvPr/>
            </p:nvSpPr>
            <p:spPr bwMode="auto">
              <a:xfrm>
                <a:off x="4456" y="2327"/>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4" name="Oval 307">
                <a:extLst>
                  <a:ext uri="{FF2B5EF4-FFF2-40B4-BE49-F238E27FC236}">
                    <a16:creationId xmlns:a16="http://schemas.microsoft.com/office/drawing/2014/main" id="{62389098-FDBF-4F97-AC90-A7B99CFEBEDC}"/>
                  </a:ext>
                </a:extLst>
              </p:cNvPr>
              <p:cNvSpPr>
                <a:spLocks noChangeArrowheads="1"/>
              </p:cNvSpPr>
              <p:nvPr/>
            </p:nvSpPr>
            <p:spPr bwMode="auto">
              <a:xfrm>
                <a:off x="4456" y="2328"/>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5" name="Oval 308">
                <a:extLst>
                  <a:ext uri="{FF2B5EF4-FFF2-40B4-BE49-F238E27FC236}">
                    <a16:creationId xmlns:a16="http://schemas.microsoft.com/office/drawing/2014/main" id="{4B210D4B-A4F5-4C7D-A7FE-1E8F40F440F9}"/>
                  </a:ext>
                </a:extLst>
              </p:cNvPr>
              <p:cNvSpPr>
                <a:spLocks noChangeArrowheads="1"/>
              </p:cNvSpPr>
              <p:nvPr/>
            </p:nvSpPr>
            <p:spPr bwMode="auto">
              <a:xfrm>
                <a:off x="4456" y="2329"/>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6" name="Oval 309">
                <a:extLst>
                  <a:ext uri="{FF2B5EF4-FFF2-40B4-BE49-F238E27FC236}">
                    <a16:creationId xmlns:a16="http://schemas.microsoft.com/office/drawing/2014/main" id="{A506FDDB-11E2-40E0-8E53-1133A8CEA365}"/>
                  </a:ext>
                </a:extLst>
              </p:cNvPr>
              <p:cNvSpPr>
                <a:spLocks noChangeArrowheads="1"/>
              </p:cNvSpPr>
              <p:nvPr/>
            </p:nvSpPr>
            <p:spPr bwMode="auto">
              <a:xfrm>
                <a:off x="4456" y="2331"/>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7" name="Oval 310">
                <a:extLst>
                  <a:ext uri="{FF2B5EF4-FFF2-40B4-BE49-F238E27FC236}">
                    <a16:creationId xmlns:a16="http://schemas.microsoft.com/office/drawing/2014/main" id="{9CF857E4-9FA8-4EDE-BF05-04316FE8E2D0}"/>
                  </a:ext>
                </a:extLst>
              </p:cNvPr>
              <p:cNvSpPr>
                <a:spLocks noChangeArrowheads="1"/>
              </p:cNvSpPr>
              <p:nvPr/>
            </p:nvSpPr>
            <p:spPr bwMode="auto">
              <a:xfrm>
                <a:off x="4456" y="2332"/>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8" name="Oval 311">
                <a:extLst>
                  <a:ext uri="{FF2B5EF4-FFF2-40B4-BE49-F238E27FC236}">
                    <a16:creationId xmlns:a16="http://schemas.microsoft.com/office/drawing/2014/main" id="{0171337D-FA20-4326-902E-D8A639621BF8}"/>
                  </a:ext>
                </a:extLst>
              </p:cNvPr>
              <p:cNvSpPr>
                <a:spLocks noChangeArrowheads="1"/>
              </p:cNvSpPr>
              <p:nvPr/>
            </p:nvSpPr>
            <p:spPr bwMode="auto">
              <a:xfrm>
                <a:off x="4456" y="233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49" name="Oval 312">
                <a:extLst>
                  <a:ext uri="{FF2B5EF4-FFF2-40B4-BE49-F238E27FC236}">
                    <a16:creationId xmlns:a16="http://schemas.microsoft.com/office/drawing/2014/main" id="{16F72BDD-407C-40C5-B195-B44D57C8FDA6}"/>
                  </a:ext>
                </a:extLst>
              </p:cNvPr>
              <p:cNvSpPr>
                <a:spLocks noChangeArrowheads="1"/>
              </p:cNvSpPr>
              <p:nvPr/>
            </p:nvSpPr>
            <p:spPr bwMode="auto">
              <a:xfrm>
                <a:off x="4456" y="2370"/>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0" name="Oval 313">
                <a:extLst>
                  <a:ext uri="{FF2B5EF4-FFF2-40B4-BE49-F238E27FC236}">
                    <a16:creationId xmlns:a16="http://schemas.microsoft.com/office/drawing/2014/main" id="{6C6529CE-7845-425D-AF83-E9C8BE1EF726}"/>
                  </a:ext>
                </a:extLst>
              </p:cNvPr>
              <p:cNvSpPr>
                <a:spLocks noChangeArrowheads="1"/>
              </p:cNvSpPr>
              <p:nvPr/>
            </p:nvSpPr>
            <p:spPr bwMode="auto">
              <a:xfrm>
                <a:off x="4456" y="2323"/>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1" name="Oval 314">
                <a:extLst>
                  <a:ext uri="{FF2B5EF4-FFF2-40B4-BE49-F238E27FC236}">
                    <a16:creationId xmlns:a16="http://schemas.microsoft.com/office/drawing/2014/main" id="{5A93DDD6-D055-48BF-9046-0C988C321C7D}"/>
                  </a:ext>
                </a:extLst>
              </p:cNvPr>
              <p:cNvSpPr>
                <a:spLocks noChangeArrowheads="1"/>
              </p:cNvSpPr>
              <p:nvPr/>
            </p:nvSpPr>
            <p:spPr bwMode="auto">
              <a:xfrm>
                <a:off x="4456" y="2324"/>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2" name="Oval 315">
                <a:extLst>
                  <a:ext uri="{FF2B5EF4-FFF2-40B4-BE49-F238E27FC236}">
                    <a16:creationId xmlns:a16="http://schemas.microsoft.com/office/drawing/2014/main" id="{6ACAF2A8-A850-4006-9FB3-D9EB080255CA}"/>
                  </a:ext>
                </a:extLst>
              </p:cNvPr>
              <p:cNvSpPr>
                <a:spLocks noChangeArrowheads="1"/>
              </p:cNvSpPr>
              <p:nvPr/>
            </p:nvSpPr>
            <p:spPr bwMode="auto">
              <a:xfrm>
                <a:off x="4456" y="2325"/>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3" name="Oval 316">
                <a:extLst>
                  <a:ext uri="{FF2B5EF4-FFF2-40B4-BE49-F238E27FC236}">
                    <a16:creationId xmlns:a16="http://schemas.microsoft.com/office/drawing/2014/main" id="{5B557573-9FCC-40C0-8CE8-E70F4D24C60A}"/>
                  </a:ext>
                </a:extLst>
              </p:cNvPr>
              <p:cNvSpPr>
                <a:spLocks noChangeArrowheads="1"/>
              </p:cNvSpPr>
              <p:nvPr/>
            </p:nvSpPr>
            <p:spPr bwMode="auto">
              <a:xfrm>
                <a:off x="4456" y="2334"/>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4" name="Oval 317">
                <a:extLst>
                  <a:ext uri="{FF2B5EF4-FFF2-40B4-BE49-F238E27FC236}">
                    <a16:creationId xmlns:a16="http://schemas.microsoft.com/office/drawing/2014/main" id="{A43584E6-3713-4484-AA5F-E4451EFB097E}"/>
                  </a:ext>
                </a:extLst>
              </p:cNvPr>
              <p:cNvSpPr>
                <a:spLocks noChangeArrowheads="1"/>
              </p:cNvSpPr>
              <p:nvPr/>
            </p:nvSpPr>
            <p:spPr bwMode="auto">
              <a:xfrm>
                <a:off x="4456" y="2335"/>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5" name="Oval 318">
                <a:extLst>
                  <a:ext uri="{FF2B5EF4-FFF2-40B4-BE49-F238E27FC236}">
                    <a16:creationId xmlns:a16="http://schemas.microsoft.com/office/drawing/2014/main" id="{5F80BD17-1371-4BB7-96FB-0D67FBB54513}"/>
                  </a:ext>
                </a:extLst>
              </p:cNvPr>
              <p:cNvSpPr>
                <a:spLocks noChangeArrowheads="1"/>
              </p:cNvSpPr>
              <p:nvPr/>
            </p:nvSpPr>
            <p:spPr bwMode="auto">
              <a:xfrm>
                <a:off x="4456" y="2336"/>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6" name="Oval 319">
                <a:extLst>
                  <a:ext uri="{FF2B5EF4-FFF2-40B4-BE49-F238E27FC236}">
                    <a16:creationId xmlns:a16="http://schemas.microsoft.com/office/drawing/2014/main" id="{766CA07A-BD82-4B76-9166-E0FDFD7A79CD}"/>
                  </a:ext>
                </a:extLst>
              </p:cNvPr>
              <p:cNvSpPr>
                <a:spLocks noChangeArrowheads="1"/>
              </p:cNvSpPr>
              <p:nvPr/>
            </p:nvSpPr>
            <p:spPr bwMode="auto">
              <a:xfrm>
                <a:off x="4456" y="2337"/>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7" name="Oval 320">
                <a:extLst>
                  <a:ext uri="{FF2B5EF4-FFF2-40B4-BE49-F238E27FC236}">
                    <a16:creationId xmlns:a16="http://schemas.microsoft.com/office/drawing/2014/main" id="{F130A17C-AF08-41B8-88FA-F5A4D6CDCBB3}"/>
                  </a:ext>
                </a:extLst>
              </p:cNvPr>
              <p:cNvSpPr>
                <a:spLocks noChangeArrowheads="1"/>
              </p:cNvSpPr>
              <p:nvPr/>
            </p:nvSpPr>
            <p:spPr bwMode="auto">
              <a:xfrm>
                <a:off x="4456" y="2338"/>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8" name="Oval 321">
                <a:extLst>
                  <a:ext uri="{FF2B5EF4-FFF2-40B4-BE49-F238E27FC236}">
                    <a16:creationId xmlns:a16="http://schemas.microsoft.com/office/drawing/2014/main" id="{106C0BAC-C308-4A4A-8EBB-619C7B0DA998}"/>
                  </a:ext>
                </a:extLst>
              </p:cNvPr>
              <p:cNvSpPr>
                <a:spLocks noChangeArrowheads="1"/>
              </p:cNvSpPr>
              <p:nvPr/>
            </p:nvSpPr>
            <p:spPr bwMode="auto">
              <a:xfrm>
                <a:off x="4456" y="2339"/>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59" name="Oval 322">
                <a:extLst>
                  <a:ext uri="{FF2B5EF4-FFF2-40B4-BE49-F238E27FC236}">
                    <a16:creationId xmlns:a16="http://schemas.microsoft.com/office/drawing/2014/main" id="{6A083D3F-9FBB-4796-B7F0-4DB0EC3FE647}"/>
                  </a:ext>
                </a:extLst>
              </p:cNvPr>
              <p:cNvSpPr>
                <a:spLocks noChangeArrowheads="1"/>
              </p:cNvSpPr>
              <p:nvPr/>
            </p:nvSpPr>
            <p:spPr bwMode="auto">
              <a:xfrm>
                <a:off x="4456" y="2340"/>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0" name="Oval 323">
                <a:extLst>
                  <a:ext uri="{FF2B5EF4-FFF2-40B4-BE49-F238E27FC236}">
                    <a16:creationId xmlns:a16="http://schemas.microsoft.com/office/drawing/2014/main" id="{C1BBBCE3-8A77-4C40-BC5A-B177CBEFC1D6}"/>
                  </a:ext>
                </a:extLst>
              </p:cNvPr>
              <p:cNvSpPr>
                <a:spLocks noChangeArrowheads="1"/>
              </p:cNvSpPr>
              <p:nvPr/>
            </p:nvSpPr>
            <p:spPr bwMode="auto">
              <a:xfrm>
                <a:off x="4456" y="2341"/>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1" name="Oval 324">
                <a:extLst>
                  <a:ext uri="{FF2B5EF4-FFF2-40B4-BE49-F238E27FC236}">
                    <a16:creationId xmlns:a16="http://schemas.microsoft.com/office/drawing/2014/main" id="{FDF18261-184C-4C14-ADAE-648C3A89C035}"/>
                  </a:ext>
                </a:extLst>
              </p:cNvPr>
              <p:cNvSpPr>
                <a:spLocks noChangeArrowheads="1"/>
              </p:cNvSpPr>
              <p:nvPr/>
            </p:nvSpPr>
            <p:spPr bwMode="auto">
              <a:xfrm>
                <a:off x="4456" y="2342"/>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2" name="Oval 325">
                <a:extLst>
                  <a:ext uri="{FF2B5EF4-FFF2-40B4-BE49-F238E27FC236}">
                    <a16:creationId xmlns:a16="http://schemas.microsoft.com/office/drawing/2014/main" id="{C92D007F-A836-42A4-A1C3-06E161CF7791}"/>
                  </a:ext>
                </a:extLst>
              </p:cNvPr>
              <p:cNvSpPr>
                <a:spLocks noChangeArrowheads="1"/>
              </p:cNvSpPr>
              <p:nvPr/>
            </p:nvSpPr>
            <p:spPr bwMode="auto">
              <a:xfrm>
                <a:off x="4456" y="2343"/>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3" name="Oval 326">
                <a:extLst>
                  <a:ext uri="{FF2B5EF4-FFF2-40B4-BE49-F238E27FC236}">
                    <a16:creationId xmlns:a16="http://schemas.microsoft.com/office/drawing/2014/main" id="{69297DF4-9B72-4703-974C-D335C45B8ECD}"/>
                  </a:ext>
                </a:extLst>
              </p:cNvPr>
              <p:cNvSpPr>
                <a:spLocks noChangeArrowheads="1"/>
              </p:cNvSpPr>
              <p:nvPr/>
            </p:nvSpPr>
            <p:spPr bwMode="auto">
              <a:xfrm>
                <a:off x="4456" y="2344"/>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4" name="Oval 327">
                <a:extLst>
                  <a:ext uri="{FF2B5EF4-FFF2-40B4-BE49-F238E27FC236}">
                    <a16:creationId xmlns:a16="http://schemas.microsoft.com/office/drawing/2014/main" id="{75EA0A2D-1A99-43FD-A76A-62EA1FAB6842}"/>
                  </a:ext>
                </a:extLst>
              </p:cNvPr>
              <p:cNvSpPr>
                <a:spLocks noChangeArrowheads="1"/>
              </p:cNvSpPr>
              <p:nvPr/>
            </p:nvSpPr>
            <p:spPr bwMode="auto">
              <a:xfrm>
                <a:off x="4456" y="2345"/>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5" name="Oval 328">
                <a:extLst>
                  <a:ext uri="{FF2B5EF4-FFF2-40B4-BE49-F238E27FC236}">
                    <a16:creationId xmlns:a16="http://schemas.microsoft.com/office/drawing/2014/main" id="{A76256E5-4C88-457A-A820-A9C55356FC5A}"/>
                  </a:ext>
                </a:extLst>
              </p:cNvPr>
              <p:cNvSpPr>
                <a:spLocks noChangeArrowheads="1"/>
              </p:cNvSpPr>
              <p:nvPr/>
            </p:nvSpPr>
            <p:spPr bwMode="auto">
              <a:xfrm>
                <a:off x="4456" y="2347"/>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6" name="Oval 329">
                <a:extLst>
                  <a:ext uri="{FF2B5EF4-FFF2-40B4-BE49-F238E27FC236}">
                    <a16:creationId xmlns:a16="http://schemas.microsoft.com/office/drawing/2014/main" id="{FC167E51-BD42-4E36-8462-E3B7BCFD054A}"/>
                  </a:ext>
                </a:extLst>
              </p:cNvPr>
              <p:cNvSpPr>
                <a:spLocks noChangeArrowheads="1"/>
              </p:cNvSpPr>
              <p:nvPr/>
            </p:nvSpPr>
            <p:spPr bwMode="auto">
              <a:xfrm>
                <a:off x="4456" y="2348"/>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7" name="Oval 330">
                <a:extLst>
                  <a:ext uri="{FF2B5EF4-FFF2-40B4-BE49-F238E27FC236}">
                    <a16:creationId xmlns:a16="http://schemas.microsoft.com/office/drawing/2014/main" id="{8C872E92-9EA6-4383-B423-3B57FF7A0232}"/>
                  </a:ext>
                </a:extLst>
              </p:cNvPr>
              <p:cNvSpPr>
                <a:spLocks noChangeArrowheads="1"/>
              </p:cNvSpPr>
              <p:nvPr/>
            </p:nvSpPr>
            <p:spPr bwMode="auto">
              <a:xfrm>
                <a:off x="4456" y="2349"/>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8" name="Oval 331">
                <a:extLst>
                  <a:ext uri="{FF2B5EF4-FFF2-40B4-BE49-F238E27FC236}">
                    <a16:creationId xmlns:a16="http://schemas.microsoft.com/office/drawing/2014/main" id="{43205370-F1FC-4617-9368-F749028F40BB}"/>
                  </a:ext>
                </a:extLst>
              </p:cNvPr>
              <p:cNvSpPr>
                <a:spLocks noChangeArrowheads="1"/>
              </p:cNvSpPr>
              <p:nvPr/>
            </p:nvSpPr>
            <p:spPr bwMode="auto">
              <a:xfrm>
                <a:off x="4456" y="2369"/>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69" name="Oval 332">
                <a:extLst>
                  <a:ext uri="{FF2B5EF4-FFF2-40B4-BE49-F238E27FC236}">
                    <a16:creationId xmlns:a16="http://schemas.microsoft.com/office/drawing/2014/main" id="{8C421845-5217-4EA2-A9DD-4760E0CC1A16}"/>
                  </a:ext>
                </a:extLst>
              </p:cNvPr>
              <p:cNvSpPr>
                <a:spLocks noChangeArrowheads="1"/>
              </p:cNvSpPr>
              <p:nvPr/>
            </p:nvSpPr>
            <p:spPr bwMode="auto">
              <a:xfrm>
                <a:off x="4457" y="2301"/>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0" name="Oval 333">
                <a:extLst>
                  <a:ext uri="{FF2B5EF4-FFF2-40B4-BE49-F238E27FC236}">
                    <a16:creationId xmlns:a16="http://schemas.microsoft.com/office/drawing/2014/main" id="{E08215F4-BE19-432B-904F-A0F0E9950CFA}"/>
                  </a:ext>
                </a:extLst>
              </p:cNvPr>
              <p:cNvSpPr>
                <a:spLocks noChangeArrowheads="1"/>
              </p:cNvSpPr>
              <p:nvPr/>
            </p:nvSpPr>
            <p:spPr bwMode="auto">
              <a:xfrm>
                <a:off x="4457" y="2350"/>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1" name="Oval 334">
                <a:extLst>
                  <a:ext uri="{FF2B5EF4-FFF2-40B4-BE49-F238E27FC236}">
                    <a16:creationId xmlns:a16="http://schemas.microsoft.com/office/drawing/2014/main" id="{FB45CC9E-2C1C-42EC-B5D1-17008DDB6D38}"/>
                  </a:ext>
                </a:extLst>
              </p:cNvPr>
              <p:cNvSpPr>
                <a:spLocks noChangeArrowheads="1"/>
              </p:cNvSpPr>
              <p:nvPr/>
            </p:nvSpPr>
            <p:spPr bwMode="auto">
              <a:xfrm>
                <a:off x="4457" y="2351"/>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2" name="Oval 335">
                <a:extLst>
                  <a:ext uri="{FF2B5EF4-FFF2-40B4-BE49-F238E27FC236}">
                    <a16:creationId xmlns:a16="http://schemas.microsoft.com/office/drawing/2014/main" id="{7AFDEF67-E703-4495-8A27-F1B586FE4CD5}"/>
                  </a:ext>
                </a:extLst>
              </p:cNvPr>
              <p:cNvSpPr>
                <a:spLocks noChangeArrowheads="1"/>
              </p:cNvSpPr>
              <p:nvPr/>
            </p:nvSpPr>
            <p:spPr bwMode="auto">
              <a:xfrm>
                <a:off x="4457" y="2352"/>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3" name="Oval 336">
                <a:extLst>
                  <a:ext uri="{FF2B5EF4-FFF2-40B4-BE49-F238E27FC236}">
                    <a16:creationId xmlns:a16="http://schemas.microsoft.com/office/drawing/2014/main" id="{3E3BC042-28E5-4704-9C60-64C8BD65997F}"/>
                  </a:ext>
                </a:extLst>
              </p:cNvPr>
              <p:cNvSpPr>
                <a:spLocks noChangeArrowheads="1"/>
              </p:cNvSpPr>
              <p:nvPr/>
            </p:nvSpPr>
            <p:spPr bwMode="auto">
              <a:xfrm>
                <a:off x="4457" y="2353"/>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4" name="Oval 337">
                <a:extLst>
                  <a:ext uri="{FF2B5EF4-FFF2-40B4-BE49-F238E27FC236}">
                    <a16:creationId xmlns:a16="http://schemas.microsoft.com/office/drawing/2014/main" id="{07317E64-186A-4F08-A630-EB5E8C2C4C9C}"/>
                  </a:ext>
                </a:extLst>
              </p:cNvPr>
              <p:cNvSpPr>
                <a:spLocks noChangeArrowheads="1"/>
              </p:cNvSpPr>
              <p:nvPr/>
            </p:nvSpPr>
            <p:spPr bwMode="auto">
              <a:xfrm>
                <a:off x="4457" y="2354"/>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5" name="Oval 338">
                <a:extLst>
                  <a:ext uri="{FF2B5EF4-FFF2-40B4-BE49-F238E27FC236}">
                    <a16:creationId xmlns:a16="http://schemas.microsoft.com/office/drawing/2014/main" id="{CD2FA125-209F-45CE-9DAD-200FAA40FB0F}"/>
                  </a:ext>
                </a:extLst>
              </p:cNvPr>
              <p:cNvSpPr>
                <a:spLocks noChangeArrowheads="1"/>
              </p:cNvSpPr>
              <p:nvPr/>
            </p:nvSpPr>
            <p:spPr bwMode="auto">
              <a:xfrm>
                <a:off x="4457" y="2355"/>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6" name="Oval 339">
                <a:extLst>
                  <a:ext uri="{FF2B5EF4-FFF2-40B4-BE49-F238E27FC236}">
                    <a16:creationId xmlns:a16="http://schemas.microsoft.com/office/drawing/2014/main" id="{3A581B73-75DC-435E-9717-E329E8F28FD8}"/>
                  </a:ext>
                </a:extLst>
              </p:cNvPr>
              <p:cNvSpPr>
                <a:spLocks noChangeArrowheads="1"/>
              </p:cNvSpPr>
              <p:nvPr/>
            </p:nvSpPr>
            <p:spPr bwMode="auto">
              <a:xfrm>
                <a:off x="4457" y="2356"/>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7" name="Oval 340">
                <a:extLst>
                  <a:ext uri="{FF2B5EF4-FFF2-40B4-BE49-F238E27FC236}">
                    <a16:creationId xmlns:a16="http://schemas.microsoft.com/office/drawing/2014/main" id="{A5497B96-F3BF-4BC8-8F17-7C808BF601C8}"/>
                  </a:ext>
                </a:extLst>
              </p:cNvPr>
              <p:cNvSpPr>
                <a:spLocks noChangeArrowheads="1"/>
              </p:cNvSpPr>
              <p:nvPr/>
            </p:nvSpPr>
            <p:spPr bwMode="auto">
              <a:xfrm>
                <a:off x="4457" y="2357"/>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8" name="Oval 341">
                <a:extLst>
                  <a:ext uri="{FF2B5EF4-FFF2-40B4-BE49-F238E27FC236}">
                    <a16:creationId xmlns:a16="http://schemas.microsoft.com/office/drawing/2014/main" id="{A0DB22D7-D1DF-49FB-B5A8-AC8D0A847469}"/>
                  </a:ext>
                </a:extLst>
              </p:cNvPr>
              <p:cNvSpPr>
                <a:spLocks noChangeArrowheads="1"/>
              </p:cNvSpPr>
              <p:nvPr/>
            </p:nvSpPr>
            <p:spPr bwMode="auto">
              <a:xfrm>
                <a:off x="4457" y="2358"/>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79" name="Oval 342">
                <a:extLst>
                  <a:ext uri="{FF2B5EF4-FFF2-40B4-BE49-F238E27FC236}">
                    <a16:creationId xmlns:a16="http://schemas.microsoft.com/office/drawing/2014/main" id="{6EA83243-4AB8-4312-9D6A-1C9757AF0668}"/>
                  </a:ext>
                </a:extLst>
              </p:cNvPr>
              <p:cNvSpPr>
                <a:spLocks noChangeArrowheads="1"/>
              </p:cNvSpPr>
              <p:nvPr/>
            </p:nvSpPr>
            <p:spPr bwMode="auto">
              <a:xfrm>
                <a:off x="4457" y="2359"/>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0" name="Oval 343">
                <a:extLst>
                  <a:ext uri="{FF2B5EF4-FFF2-40B4-BE49-F238E27FC236}">
                    <a16:creationId xmlns:a16="http://schemas.microsoft.com/office/drawing/2014/main" id="{18C71B0F-4705-4DD0-A387-6C254475CF84}"/>
                  </a:ext>
                </a:extLst>
              </p:cNvPr>
              <p:cNvSpPr>
                <a:spLocks noChangeArrowheads="1"/>
              </p:cNvSpPr>
              <p:nvPr/>
            </p:nvSpPr>
            <p:spPr bwMode="auto">
              <a:xfrm>
                <a:off x="4457" y="2360"/>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1" name="Oval 344">
                <a:extLst>
                  <a:ext uri="{FF2B5EF4-FFF2-40B4-BE49-F238E27FC236}">
                    <a16:creationId xmlns:a16="http://schemas.microsoft.com/office/drawing/2014/main" id="{21B83C7B-E185-407A-8EDE-739AB8B3A011}"/>
                  </a:ext>
                </a:extLst>
              </p:cNvPr>
              <p:cNvSpPr>
                <a:spLocks noChangeArrowheads="1"/>
              </p:cNvSpPr>
              <p:nvPr/>
            </p:nvSpPr>
            <p:spPr bwMode="auto">
              <a:xfrm>
                <a:off x="4457" y="2362"/>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2" name="Oval 345">
                <a:extLst>
                  <a:ext uri="{FF2B5EF4-FFF2-40B4-BE49-F238E27FC236}">
                    <a16:creationId xmlns:a16="http://schemas.microsoft.com/office/drawing/2014/main" id="{428EEF18-3432-4423-8419-9AE35BCBF164}"/>
                  </a:ext>
                </a:extLst>
              </p:cNvPr>
              <p:cNvSpPr>
                <a:spLocks noChangeArrowheads="1"/>
              </p:cNvSpPr>
              <p:nvPr/>
            </p:nvSpPr>
            <p:spPr bwMode="auto">
              <a:xfrm>
                <a:off x="4457" y="2363"/>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3" name="Oval 346">
                <a:extLst>
                  <a:ext uri="{FF2B5EF4-FFF2-40B4-BE49-F238E27FC236}">
                    <a16:creationId xmlns:a16="http://schemas.microsoft.com/office/drawing/2014/main" id="{A6AF6A11-78BF-4F7E-8807-413F182D5441}"/>
                  </a:ext>
                </a:extLst>
              </p:cNvPr>
              <p:cNvSpPr>
                <a:spLocks noChangeArrowheads="1"/>
              </p:cNvSpPr>
              <p:nvPr/>
            </p:nvSpPr>
            <p:spPr bwMode="auto">
              <a:xfrm>
                <a:off x="4457" y="2364"/>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4" name="Oval 347">
                <a:extLst>
                  <a:ext uri="{FF2B5EF4-FFF2-40B4-BE49-F238E27FC236}">
                    <a16:creationId xmlns:a16="http://schemas.microsoft.com/office/drawing/2014/main" id="{B995A245-192E-47F8-B3F9-A3FF4849003C}"/>
                  </a:ext>
                </a:extLst>
              </p:cNvPr>
              <p:cNvSpPr>
                <a:spLocks noChangeArrowheads="1"/>
              </p:cNvSpPr>
              <p:nvPr/>
            </p:nvSpPr>
            <p:spPr bwMode="auto">
              <a:xfrm>
                <a:off x="4457" y="2365"/>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5" name="Oval 348">
                <a:extLst>
                  <a:ext uri="{FF2B5EF4-FFF2-40B4-BE49-F238E27FC236}">
                    <a16:creationId xmlns:a16="http://schemas.microsoft.com/office/drawing/2014/main" id="{934BA68D-FE70-4E92-B0FA-7F207BC574B7}"/>
                  </a:ext>
                </a:extLst>
              </p:cNvPr>
              <p:cNvSpPr>
                <a:spLocks noChangeArrowheads="1"/>
              </p:cNvSpPr>
              <p:nvPr/>
            </p:nvSpPr>
            <p:spPr bwMode="auto">
              <a:xfrm>
                <a:off x="4457" y="2366"/>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6" name="Oval 349">
                <a:extLst>
                  <a:ext uri="{FF2B5EF4-FFF2-40B4-BE49-F238E27FC236}">
                    <a16:creationId xmlns:a16="http://schemas.microsoft.com/office/drawing/2014/main" id="{B8001547-3087-46C5-831A-BEFB971B13B0}"/>
                  </a:ext>
                </a:extLst>
              </p:cNvPr>
              <p:cNvSpPr>
                <a:spLocks noChangeArrowheads="1"/>
              </p:cNvSpPr>
              <p:nvPr/>
            </p:nvSpPr>
            <p:spPr bwMode="auto">
              <a:xfrm>
                <a:off x="4457" y="2367"/>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7" name="Oval 350">
                <a:extLst>
                  <a:ext uri="{FF2B5EF4-FFF2-40B4-BE49-F238E27FC236}">
                    <a16:creationId xmlns:a16="http://schemas.microsoft.com/office/drawing/2014/main" id="{076A3F16-FF09-48D7-8290-D8F3CD440364}"/>
                  </a:ext>
                </a:extLst>
              </p:cNvPr>
              <p:cNvSpPr>
                <a:spLocks noChangeArrowheads="1"/>
              </p:cNvSpPr>
              <p:nvPr/>
            </p:nvSpPr>
            <p:spPr bwMode="auto">
              <a:xfrm>
                <a:off x="4457" y="2368"/>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8" name="Oval 351">
                <a:extLst>
                  <a:ext uri="{FF2B5EF4-FFF2-40B4-BE49-F238E27FC236}">
                    <a16:creationId xmlns:a16="http://schemas.microsoft.com/office/drawing/2014/main" id="{DFEAFE15-7F1C-4D6E-BE83-26D5E9D4340E}"/>
                  </a:ext>
                </a:extLst>
              </p:cNvPr>
              <p:cNvSpPr>
                <a:spLocks noChangeArrowheads="1"/>
              </p:cNvSpPr>
              <p:nvPr/>
            </p:nvSpPr>
            <p:spPr bwMode="auto">
              <a:xfrm>
                <a:off x="4458" y="2297"/>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89" name="Oval 352">
                <a:extLst>
                  <a:ext uri="{FF2B5EF4-FFF2-40B4-BE49-F238E27FC236}">
                    <a16:creationId xmlns:a16="http://schemas.microsoft.com/office/drawing/2014/main" id="{B384BC28-63E7-450F-BA34-F34FE7717555}"/>
                  </a:ext>
                </a:extLst>
              </p:cNvPr>
              <p:cNvSpPr>
                <a:spLocks noChangeArrowheads="1"/>
              </p:cNvSpPr>
              <p:nvPr/>
            </p:nvSpPr>
            <p:spPr bwMode="auto">
              <a:xfrm>
                <a:off x="4458" y="2298"/>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0" name="Oval 353">
                <a:extLst>
                  <a:ext uri="{FF2B5EF4-FFF2-40B4-BE49-F238E27FC236}">
                    <a16:creationId xmlns:a16="http://schemas.microsoft.com/office/drawing/2014/main" id="{954525A4-EFCC-4AFB-A124-F0927F281135}"/>
                  </a:ext>
                </a:extLst>
              </p:cNvPr>
              <p:cNvSpPr>
                <a:spLocks noChangeArrowheads="1"/>
              </p:cNvSpPr>
              <p:nvPr/>
            </p:nvSpPr>
            <p:spPr bwMode="auto">
              <a:xfrm>
                <a:off x="4458" y="2300"/>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1" name="Oval 354">
                <a:extLst>
                  <a:ext uri="{FF2B5EF4-FFF2-40B4-BE49-F238E27FC236}">
                    <a16:creationId xmlns:a16="http://schemas.microsoft.com/office/drawing/2014/main" id="{1ED255D6-1CB6-4C6B-AF1D-8B9ED37D6963}"/>
                  </a:ext>
                </a:extLst>
              </p:cNvPr>
              <p:cNvSpPr>
                <a:spLocks noChangeArrowheads="1"/>
              </p:cNvSpPr>
              <p:nvPr/>
            </p:nvSpPr>
            <p:spPr bwMode="auto">
              <a:xfrm>
                <a:off x="4459" y="229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2" name="Oval 355">
                <a:extLst>
                  <a:ext uri="{FF2B5EF4-FFF2-40B4-BE49-F238E27FC236}">
                    <a16:creationId xmlns:a16="http://schemas.microsoft.com/office/drawing/2014/main" id="{1451D343-448D-4444-9CBE-6DDCF8F6123A}"/>
                  </a:ext>
                </a:extLst>
              </p:cNvPr>
              <p:cNvSpPr>
                <a:spLocks noChangeArrowheads="1"/>
              </p:cNvSpPr>
              <p:nvPr/>
            </p:nvSpPr>
            <p:spPr bwMode="auto">
              <a:xfrm>
                <a:off x="4459" y="2294"/>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3" name="Oval 356">
                <a:extLst>
                  <a:ext uri="{FF2B5EF4-FFF2-40B4-BE49-F238E27FC236}">
                    <a16:creationId xmlns:a16="http://schemas.microsoft.com/office/drawing/2014/main" id="{CEE03F02-C5C6-444D-81E4-3EBD6519573D}"/>
                  </a:ext>
                </a:extLst>
              </p:cNvPr>
              <p:cNvSpPr>
                <a:spLocks noChangeArrowheads="1"/>
              </p:cNvSpPr>
              <p:nvPr/>
            </p:nvSpPr>
            <p:spPr bwMode="auto">
              <a:xfrm>
                <a:off x="4459" y="2295"/>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4" name="Oval 357">
                <a:extLst>
                  <a:ext uri="{FF2B5EF4-FFF2-40B4-BE49-F238E27FC236}">
                    <a16:creationId xmlns:a16="http://schemas.microsoft.com/office/drawing/2014/main" id="{9C2601AB-C0E0-44FA-A262-6C12CA6FB2EB}"/>
                  </a:ext>
                </a:extLst>
              </p:cNvPr>
              <p:cNvSpPr>
                <a:spLocks noChangeArrowheads="1"/>
              </p:cNvSpPr>
              <p:nvPr/>
            </p:nvSpPr>
            <p:spPr bwMode="auto">
              <a:xfrm>
                <a:off x="4459" y="2296"/>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5" name="Oval 358">
                <a:extLst>
                  <a:ext uri="{FF2B5EF4-FFF2-40B4-BE49-F238E27FC236}">
                    <a16:creationId xmlns:a16="http://schemas.microsoft.com/office/drawing/2014/main" id="{25ECC193-A286-49EA-BD9B-610BBD8D084E}"/>
                  </a:ext>
                </a:extLst>
              </p:cNvPr>
              <p:cNvSpPr>
                <a:spLocks noChangeArrowheads="1"/>
              </p:cNvSpPr>
              <p:nvPr/>
            </p:nvSpPr>
            <p:spPr bwMode="auto">
              <a:xfrm>
                <a:off x="4459" y="2290"/>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6" name="Oval 359">
                <a:extLst>
                  <a:ext uri="{FF2B5EF4-FFF2-40B4-BE49-F238E27FC236}">
                    <a16:creationId xmlns:a16="http://schemas.microsoft.com/office/drawing/2014/main" id="{5B42BC4B-A633-4FAC-8213-A16099CF3AA9}"/>
                  </a:ext>
                </a:extLst>
              </p:cNvPr>
              <p:cNvSpPr>
                <a:spLocks noChangeArrowheads="1"/>
              </p:cNvSpPr>
              <p:nvPr/>
            </p:nvSpPr>
            <p:spPr bwMode="auto">
              <a:xfrm>
                <a:off x="4459" y="2291"/>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7" name="Oval 360">
                <a:extLst>
                  <a:ext uri="{FF2B5EF4-FFF2-40B4-BE49-F238E27FC236}">
                    <a16:creationId xmlns:a16="http://schemas.microsoft.com/office/drawing/2014/main" id="{3B631ACA-8BCA-4696-BC4D-10B7811F55DF}"/>
                  </a:ext>
                </a:extLst>
              </p:cNvPr>
              <p:cNvSpPr>
                <a:spLocks noChangeArrowheads="1"/>
              </p:cNvSpPr>
              <p:nvPr/>
            </p:nvSpPr>
            <p:spPr bwMode="auto">
              <a:xfrm>
                <a:off x="4459" y="2292"/>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8" name="Oval 361">
                <a:extLst>
                  <a:ext uri="{FF2B5EF4-FFF2-40B4-BE49-F238E27FC236}">
                    <a16:creationId xmlns:a16="http://schemas.microsoft.com/office/drawing/2014/main" id="{F52FC8BE-0DDA-4133-8108-F9F50A08A192}"/>
                  </a:ext>
                </a:extLst>
              </p:cNvPr>
              <p:cNvSpPr>
                <a:spLocks noChangeArrowheads="1"/>
              </p:cNvSpPr>
              <p:nvPr/>
            </p:nvSpPr>
            <p:spPr bwMode="auto">
              <a:xfrm>
                <a:off x="4460" y="2287"/>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599" name="Oval 362">
                <a:extLst>
                  <a:ext uri="{FF2B5EF4-FFF2-40B4-BE49-F238E27FC236}">
                    <a16:creationId xmlns:a16="http://schemas.microsoft.com/office/drawing/2014/main" id="{562B8E4B-0C4E-4F4E-95A4-A740869DBDEA}"/>
                  </a:ext>
                </a:extLst>
              </p:cNvPr>
              <p:cNvSpPr>
                <a:spLocks noChangeArrowheads="1"/>
              </p:cNvSpPr>
              <p:nvPr/>
            </p:nvSpPr>
            <p:spPr bwMode="auto">
              <a:xfrm>
                <a:off x="4460" y="2288"/>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0" name="Oval 363">
                <a:extLst>
                  <a:ext uri="{FF2B5EF4-FFF2-40B4-BE49-F238E27FC236}">
                    <a16:creationId xmlns:a16="http://schemas.microsoft.com/office/drawing/2014/main" id="{9D8B314D-10C0-4295-9E03-50B7015E147D}"/>
                  </a:ext>
                </a:extLst>
              </p:cNvPr>
              <p:cNvSpPr>
                <a:spLocks noChangeArrowheads="1"/>
              </p:cNvSpPr>
              <p:nvPr/>
            </p:nvSpPr>
            <p:spPr bwMode="auto">
              <a:xfrm>
                <a:off x="4460" y="2289"/>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1" name="Oval 364">
                <a:extLst>
                  <a:ext uri="{FF2B5EF4-FFF2-40B4-BE49-F238E27FC236}">
                    <a16:creationId xmlns:a16="http://schemas.microsoft.com/office/drawing/2014/main" id="{658AB26D-832F-4D72-A2A3-CA77B7990C97}"/>
                  </a:ext>
                </a:extLst>
              </p:cNvPr>
              <p:cNvSpPr>
                <a:spLocks noChangeArrowheads="1"/>
              </p:cNvSpPr>
              <p:nvPr/>
            </p:nvSpPr>
            <p:spPr bwMode="auto">
              <a:xfrm>
                <a:off x="4461" y="2282"/>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2" name="Oval 365">
                <a:extLst>
                  <a:ext uri="{FF2B5EF4-FFF2-40B4-BE49-F238E27FC236}">
                    <a16:creationId xmlns:a16="http://schemas.microsoft.com/office/drawing/2014/main" id="{1A218759-CB66-4D32-908F-95840FE465D9}"/>
                  </a:ext>
                </a:extLst>
              </p:cNvPr>
              <p:cNvSpPr>
                <a:spLocks noChangeArrowheads="1"/>
              </p:cNvSpPr>
              <p:nvPr/>
            </p:nvSpPr>
            <p:spPr bwMode="auto">
              <a:xfrm>
                <a:off x="4461" y="2284"/>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3" name="Oval 366">
                <a:extLst>
                  <a:ext uri="{FF2B5EF4-FFF2-40B4-BE49-F238E27FC236}">
                    <a16:creationId xmlns:a16="http://schemas.microsoft.com/office/drawing/2014/main" id="{60A5C4E6-0FF4-48F3-8F2B-07B0AEE738DE}"/>
                  </a:ext>
                </a:extLst>
              </p:cNvPr>
              <p:cNvSpPr>
                <a:spLocks noChangeArrowheads="1"/>
              </p:cNvSpPr>
              <p:nvPr/>
            </p:nvSpPr>
            <p:spPr bwMode="auto">
              <a:xfrm>
                <a:off x="4461" y="2285"/>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4" name="Oval 367">
                <a:extLst>
                  <a:ext uri="{FF2B5EF4-FFF2-40B4-BE49-F238E27FC236}">
                    <a16:creationId xmlns:a16="http://schemas.microsoft.com/office/drawing/2014/main" id="{3C3A9683-D33B-4D09-8BE5-DC11078EC4A8}"/>
                  </a:ext>
                </a:extLst>
              </p:cNvPr>
              <p:cNvSpPr>
                <a:spLocks noChangeArrowheads="1"/>
              </p:cNvSpPr>
              <p:nvPr/>
            </p:nvSpPr>
            <p:spPr bwMode="auto">
              <a:xfrm>
                <a:off x="4461" y="2286"/>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5" name="Oval 368">
                <a:extLst>
                  <a:ext uri="{FF2B5EF4-FFF2-40B4-BE49-F238E27FC236}">
                    <a16:creationId xmlns:a16="http://schemas.microsoft.com/office/drawing/2014/main" id="{9A24D88F-79D1-4B8C-B9A0-682F51F9C1E8}"/>
                  </a:ext>
                </a:extLst>
              </p:cNvPr>
              <p:cNvSpPr>
                <a:spLocks noChangeArrowheads="1"/>
              </p:cNvSpPr>
              <p:nvPr/>
            </p:nvSpPr>
            <p:spPr bwMode="auto">
              <a:xfrm>
                <a:off x="4462" y="2277"/>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6" name="Oval 369">
                <a:extLst>
                  <a:ext uri="{FF2B5EF4-FFF2-40B4-BE49-F238E27FC236}">
                    <a16:creationId xmlns:a16="http://schemas.microsoft.com/office/drawing/2014/main" id="{C0BD1BB3-711C-41EA-9401-01C33FB2EDA3}"/>
                  </a:ext>
                </a:extLst>
              </p:cNvPr>
              <p:cNvSpPr>
                <a:spLocks noChangeArrowheads="1"/>
              </p:cNvSpPr>
              <p:nvPr/>
            </p:nvSpPr>
            <p:spPr bwMode="auto">
              <a:xfrm>
                <a:off x="4462" y="2278"/>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7" name="Oval 370">
                <a:extLst>
                  <a:ext uri="{FF2B5EF4-FFF2-40B4-BE49-F238E27FC236}">
                    <a16:creationId xmlns:a16="http://schemas.microsoft.com/office/drawing/2014/main" id="{53A9210C-F573-4A18-BDE6-A5B10BD9F68E}"/>
                  </a:ext>
                </a:extLst>
              </p:cNvPr>
              <p:cNvSpPr>
                <a:spLocks noChangeArrowheads="1"/>
              </p:cNvSpPr>
              <p:nvPr/>
            </p:nvSpPr>
            <p:spPr bwMode="auto">
              <a:xfrm>
                <a:off x="4462" y="2279"/>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8" name="Oval 371">
                <a:extLst>
                  <a:ext uri="{FF2B5EF4-FFF2-40B4-BE49-F238E27FC236}">
                    <a16:creationId xmlns:a16="http://schemas.microsoft.com/office/drawing/2014/main" id="{6EDE6741-D656-4385-8E84-B54611036538}"/>
                  </a:ext>
                </a:extLst>
              </p:cNvPr>
              <p:cNvSpPr>
                <a:spLocks noChangeArrowheads="1"/>
              </p:cNvSpPr>
              <p:nvPr/>
            </p:nvSpPr>
            <p:spPr bwMode="auto">
              <a:xfrm>
                <a:off x="4462" y="2280"/>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09" name="Oval 372">
                <a:extLst>
                  <a:ext uri="{FF2B5EF4-FFF2-40B4-BE49-F238E27FC236}">
                    <a16:creationId xmlns:a16="http://schemas.microsoft.com/office/drawing/2014/main" id="{DB1C6AF9-A75B-4499-A94A-4230FD7A4B50}"/>
                  </a:ext>
                </a:extLst>
              </p:cNvPr>
              <p:cNvSpPr>
                <a:spLocks noChangeArrowheads="1"/>
              </p:cNvSpPr>
              <p:nvPr/>
            </p:nvSpPr>
            <p:spPr bwMode="auto">
              <a:xfrm>
                <a:off x="4462" y="2281"/>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0" name="Oval 373">
                <a:extLst>
                  <a:ext uri="{FF2B5EF4-FFF2-40B4-BE49-F238E27FC236}">
                    <a16:creationId xmlns:a16="http://schemas.microsoft.com/office/drawing/2014/main" id="{142EA972-A7E3-4BEF-9320-062976457CE2}"/>
                  </a:ext>
                </a:extLst>
              </p:cNvPr>
              <p:cNvSpPr>
                <a:spLocks noChangeArrowheads="1"/>
              </p:cNvSpPr>
              <p:nvPr/>
            </p:nvSpPr>
            <p:spPr bwMode="auto">
              <a:xfrm>
                <a:off x="4482" y="2407"/>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1" name="Oval 374">
                <a:extLst>
                  <a:ext uri="{FF2B5EF4-FFF2-40B4-BE49-F238E27FC236}">
                    <a16:creationId xmlns:a16="http://schemas.microsoft.com/office/drawing/2014/main" id="{68B3E2FA-EEF7-4231-BE5D-E9E2788BDA0F}"/>
                  </a:ext>
                </a:extLst>
              </p:cNvPr>
              <p:cNvSpPr>
                <a:spLocks noChangeArrowheads="1"/>
              </p:cNvSpPr>
              <p:nvPr/>
            </p:nvSpPr>
            <p:spPr bwMode="auto">
              <a:xfrm>
                <a:off x="4483" y="2406"/>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2" name="Oval 375">
                <a:extLst>
                  <a:ext uri="{FF2B5EF4-FFF2-40B4-BE49-F238E27FC236}">
                    <a16:creationId xmlns:a16="http://schemas.microsoft.com/office/drawing/2014/main" id="{AEAFE90A-96E2-43D2-880F-FF3985A16C83}"/>
                  </a:ext>
                </a:extLst>
              </p:cNvPr>
              <p:cNvSpPr>
                <a:spLocks noChangeArrowheads="1"/>
              </p:cNvSpPr>
              <p:nvPr/>
            </p:nvSpPr>
            <p:spPr bwMode="auto">
              <a:xfrm>
                <a:off x="4483" y="2405"/>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3" name="Oval 376">
                <a:extLst>
                  <a:ext uri="{FF2B5EF4-FFF2-40B4-BE49-F238E27FC236}">
                    <a16:creationId xmlns:a16="http://schemas.microsoft.com/office/drawing/2014/main" id="{90D5D068-C4AE-4EEF-9BE5-4147412EF878}"/>
                  </a:ext>
                </a:extLst>
              </p:cNvPr>
              <p:cNvSpPr>
                <a:spLocks noChangeArrowheads="1"/>
              </p:cNvSpPr>
              <p:nvPr/>
            </p:nvSpPr>
            <p:spPr bwMode="auto">
              <a:xfrm>
                <a:off x="4484" y="2404"/>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4" name="Oval 377">
                <a:extLst>
                  <a:ext uri="{FF2B5EF4-FFF2-40B4-BE49-F238E27FC236}">
                    <a16:creationId xmlns:a16="http://schemas.microsoft.com/office/drawing/2014/main" id="{6130A7FE-7B5C-4B4B-A31D-A72C0CB96B6E}"/>
                  </a:ext>
                </a:extLst>
              </p:cNvPr>
              <p:cNvSpPr>
                <a:spLocks noChangeArrowheads="1"/>
              </p:cNvSpPr>
              <p:nvPr/>
            </p:nvSpPr>
            <p:spPr bwMode="auto">
              <a:xfrm>
                <a:off x="4485" y="240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5" name="Oval 378">
                <a:extLst>
                  <a:ext uri="{FF2B5EF4-FFF2-40B4-BE49-F238E27FC236}">
                    <a16:creationId xmlns:a16="http://schemas.microsoft.com/office/drawing/2014/main" id="{8BAA8089-BE91-4338-A86A-D8193FE38626}"/>
                  </a:ext>
                </a:extLst>
              </p:cNvPr>
              <p:cNvSpPr>
                <a:spLocks noChangeArrowheads="1"/>
              </p:cNvSpPr>
              <p:nvPr/>
            </p:nvSpPr>
            <p:spPr bwMode="auto">
              <a:xfrm>
                <a:off x="4485" y="2402"/>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6" name="Oval 379">
                <a:extLst>
                  <a:ext uri="{FF2B5EF4-FFF2-40B4-BE49-F238E27FC236}">
                    <a16:creationId xmlns:a16="http://schemas.microsoft.com/office/drawing/2014/main" id="{AD3E96D2-2EF0-45D1-B7A5-35FFFED6E90A}"/>
                  </a:ext>
                </a:extLst>
              </p:cNvPr>
              <p:cNvSpPr>
                <a:spLocks noChangeArrowheads="1"/>
              </p:cNvSpPr>
              <p:nvPr/>
            </p:nvSpPr>
            <p:spPr bwMode="auto">
              <a:xfrm>
                <a:off x="4486" y="2401"/>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7" name="Oval 380">
                <a:extLst>
                  <a:ext uri="{FF2B5EF4-FFF2-40B4-BE49-F238E27FC236}">
                    <a16:creationId xmlns:a16="http://schemas.microsoft.com/office/drawing/2014/main" id="{F6746442-A608-452A-8166-3950DA494E6D}"/>
                  </a:ext>
                </a:extLst>
              </p:cNvPr>
              <p:cNvSpPr>
                <a:spLocks noChangeArrowheads="1"/>
              </p:cNvSpPr>
              <p:nvPr/>
            </p:nvSpPr>
            <p:spPr bwMode="auto">
              <a:xfrm>
                <a:off x="4487" y="2400"/>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8" name="Oval 381">
                <a:extLst>
                  <a:ext uri="{FF2B5EF4-FFF2-40B4-BE49-F238E27FC236}">
                    <a16:creationId xmlns:a16="http://schemas.microsoft.com/office/drawing/2014/main" id="{5FEE28C7-8FCD-47F8-AF37-DE7BC138F8E9}"/>
                  </a:ext>
                </a:extLst>
              </p:cNvPr>
              <p:cNvSpPr>
                <a:spLocks noChangeArrowheads="1"/>
              </p:cNvSpPr>
              <p:nvPr/>
            </p:nvSpPr>
            <p:spPr bwMode="auto">
              <a:xfrm>
                <a:off x="4488" y="2399"/>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19" name="Oval 382">
                <a:extLst>
                  <a:ext uri="{FF2B5EF4-FFF2-40B4-BE49-F238E27FC236}">
                    <a16:creationId xmlns:a16="http://schemas.microsoft.com/office/drawing/2014/main" id="{F7E22B39-3560-4E09-9D55-B2F43819252E}"/>
                  </a:ext>
                </a:extLst>
              </p:cNvPr>
              <p:cNvSpPr>
                <a:spLocks noChangeArrowheads="1"/>
              </p:cNvSpPr>
              <p:nvPr/>
            </p:nvSpPr>
            <p:spPr bwMode="auto">
              <a:xfrm>
                <a:off x="4488" y="2398"/>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0" name="Oval 383">
                <a:extLst>
                  <a:ext uri="{FF2B5EF4-FFF2-40B4-BE49-F238E27FC236}">
                    <a16:creationId xmlns:a16="http://schemas.microsoft.com/office/drawing/2014/main" id="{B506354F-7A3A-4CEA-ADBE-1E27E43F80F4}"/>
                  </a:ext>
                </a:extLst>
              </p:cNvPr>
              <p:cNvSpPr>
                <a:spLocks noChangeArrowheads="1"/>
              </p:cNvSpPr>
              <p:nvPr/>
            </p:nvSpPr>
            <p:spPr bwMode="auto">
              <a:xfrm>
                <a:off x="4489" y="2397"/>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1" name="Oval 384">
                <a:extLst>
                  <a:ext uri="{FF2B5EF4-FFF2-40B4-BE49-F238E27FC236}">
                    <a16:creationId xmlns:a16="http://schemas.microsoft.com/office/drawing/2014/main" id="{E010ECD2-2827-4B71-BE4E-308902D95CE2}"/>
                  </a:ext>
                </a:extLst>
              </p:cNvPr>
              <p:cNvSpPr>
                <a:spLocks noChangeArrowheads="1"/>
              </p:cNvSpPr>
              <p:nvPr/>
            </p:nvSpPr>
            <p:spPr bwMode="auto">
              <a:xfrm>
                <a:off x="4490" y="2396"/>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2" name="Oval 385">
                <a:extLst>
                  <a:ext uri="{FF2B5EF4-FFF2-40B4-BE49-F238E27FC236}">
                    <a16:creationId xmlns:a16="http://schemas.microsoft.com/office/drawing/2014/main" id="{1248E5F6-81EB-4901-A787-0ACC9DD5AB96}"/>
                  </a:ext>
                </a:extLst>
              </p:cNvPr>
              <p:cNvSpPr>
                <a:spLocks noChangeArrowheads="1"/>
              </p:cNvSpPr>
              <p:nvPr/>
            </p:nvSpPr>
            <p:spPr bwMode="auto">
              <a:xfrm>
                <a:off x="4490" y="2395"/>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3" name="Oval 386">
                <a:extLst>
                  <a:ext uri="{FF2B5EF4-FFF2-40B4-BE49-F238E27FC236}">
                    <a16:creationId xmlns:a16="http://schemas.microsoft.com/office/drawing/2014/main" id="{A54B59F9-9213-41A6-8616-C0AB0CBE4B8F}"/>
                  </a:ext>
                </a:extLst>
              </p:cNvPr>
              <p:cNvSpPr>
                <a:spLocks noChangeArrowheads="1"/>
              </p:cNvSpPr>
              <p:nvPr/>
            </p:nvSpPr>
            <p:spPr bwMode="auto">
              <a:xfrm>
                <a:off x="4492" y="2394"/>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4" name="Oval 387">
                <a:extLst>
                  <a:ext uri="{FF2B5EF4-FFF2-40B4-BE49-F238E27FC236}">
                    <a16:creationId xmlns:a16="http://schemas.microsoft.com/office/drawing/2014/main" id="{C486AA2D-0BEB-44CF-B17B-7B1E07095619}"/>
                  </a:ext>
                </a:extLst>
              </p:cNvPr>
              <p:cNvSpPr>
                <a:spLocks noChangeArrowheads="1"/>
              </p:cNvSpPr>
              <p:nvPr/>
            </p:nvSpPr>
            <p:spPr bwMode="auto">
              <a:xfrm>
                <a:off x="4493" y="2392"/>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5" name="Oval 388">
                <a:extLst>
                  <a:ext uri="{FF2B5EF4-FFF2-40B4-BE49-F238E27FC236}">
                    <a16:creationId xmlns:a16="http://schemas.microsoft.com/office/drawing/2014/main" id="{EB786512-89EC-404C-9D8B-268A4928175D}"/>
                  </a:ext>
                </a:extLst>
              </p:cNvPr>
              <p:cNvSpPr>
                <a:spLocks noChangeArrowheads="1"/>
              </p:cNvSpPr>
              <p:nvPr/>
            </p:nvSpPr>
            <p:spPr bwMode="auto">
              <a:xfrm>
                <a:off x="4493" y="2391"/>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6" name="Oval 389">
                <a:extLst>
                  <a:ext uri="{FF2B5EF4-FFF2-40B4-BE49-F238E27FC236}">
                    <a16:creationId xmlns:a16="http://schemas.microsoft.com/office/drawing/2014/main" id="{31D6B436-C1FE-4961-B68C-51A5BFA874B0}"/>
                  </a:ext>
                </a:extLst>
              </p:cNvPr>
              <p:cNvSpPr>
                <a:spLocks noChangeArrowheads="1"/>
              </p:cNvSpPr>
              <p:nvPr/>
            </p:nvSpPr>
            <p:spPr bwMode="auto">
              <a:xfrm>
                <a:off x="4494" y="2390"/>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7" name="Oval 390">
                <a:extLst>
                  <a:ext uri="{FF2B5EF4-FFF2-40B4-BE49-F238E27FC236}">
                    <a16:creationId xmlns:a16="http://schemas.microsoft.com/office/drawing/2014/main" id="{A03BD395-AB48-4EA2-BDAC-A950521D1B80}"/>
                  </a:ext>
                </a:extLst>
              </p:cNvPr>
              <p:cNvSpPr>
                <a:spLocks noChangeArrowheads="1"/>
              </p:cNvSpPr>
              <p:nvPr/>
            </p:nvSpPr>
            <p:spPr bwMode="auto">
              <a:xfrm>
                <a:off x="4495" y="2018"/>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8" name="Oval 391">
                <a:extLst>
                  <a:ext uri="{FF2B5EF4-FFF2-40B4-BE49-F238E27FC236}">
                    <a16:creationId xmlns:a16="http://schemas.microsoft.com/office/drawing/2014/main" id="{A6B5283B-9265-42E5-AF74-79B4E2C6D38B}"/>
                  </a:ext>
                </a:extLst>
              </p:cNvPr>
              <p:cNvSpPr>
                <a:spLocks noChangeArrowheads="1"/>
              </p:cNvSpPr>
              <p:nvPr/>
            </p:nvSpPr>
            <p:spPr bwMode="auto">
              <a:xfrm>
                <a:off x="4495" y="2389"/>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29" name="Oval 392">
                <a:extLst>
                  <a:ext uri="{FF2B5EF4-FFF2-40B4-BE49-F238E27FC236}">
                    <a16:creationId xmlns:a16="http://schemas.microsoft.com/office/drawing/2014/main" id="{6F47C55E-135A-4A94-A77A-BEA60FA2D59B}"/>
                  </a:ext>
                </a:extLst>
              </p:cNvPr>
              <p:cNvSpPr>
                <a:spLocks noChangeArrowheads="1"/>
              </p:cNvSpPr>
              <p:nvPr/>
            </p:nvSpPr>
            <p:spPr bwMode="auto">
              <a:xfrm>
                <a:off x="4496" y="2017"/>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0" name="Oval 393">
                <a:extLst>
                  <a:ext uri="{FF2B5EF4-FFF2-40B4-BE49-F238E27FC236}">
                    <a16:creationId xmlns:a16="http://schemas.microsoft.com/office/drawing/2014/main" id="{303A0198-DA6F-414A-A96D-C03F5EA70C5E}"/>
                  </a:ext>
                </a:extLst>
              </p:cNvPr>
              <p:cNvSpPr>
                <a:spLocks noChangeArrowheads="1"/>
              </p:cNvSpPr>
              <p:nvPr/>
            </p:nvSpPr>
            <p:spPr bwMode="auto">
              <a:xfrm>
                <a:off x="4496" y="2388"/>
                <a:ext cx="5"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1" name="Oval 394">
                <a:extLst>
                  <a:ext uri="{FF2B5EF4-FFF2-40B4-BE49-F238E27FC236}">
                    <a16:creationId xmlns:a16="http://schemas.microsoft.com/office/drawing/2014/main" id="{D92C8D12-B156-47DA-ACB3-85F87E6A7DD8}"/>
                  </a:ext>
                </a:extLst>
              </p:cNvPr>
              <p:cNvSpPr>
                <a:spLocks noChangeArrowheads="1"/>
              </p:cNvSpPr>
              <p:nvPr/>
            </p:nvSpPr>
            <p:spPr bwMode="auto">
              <a:xfrm>
                <a:off x="4496" y="2016"/>
                <a:ext cx="6" cy="6"/>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2" name="Oval 395">
                <a:extLst>
                  <a:ext uri="{FF2B5EF4-FFF2-40B4-BE49-F238E27FC236}">
                    <a16:creationId xmlns:a16="http://schemas.microsoft.com/office/drawing/2014/main" id="{BEDF4A1F-EAB3-4447-A7FE-C2DB0568AAA4}"/>
                  </a:ext>
                </a:extLst>
              </p:cNvPr>
              <p:cNvSpPr>
                <a:spLocks noChangeArrowheads="1"/>
              </p:cNvSpPr>
              <p:nvPr/>
            </p:nvSpPr>
            <p:spPr bwMode="auto">
              <a:xfrm>
                <a:off x="4496" y="2387"/>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3" name="Oval 396">
                <a:extLst>
                  <a:ext uri="{FF2B5EF4-FFF2-40B4-BE49-F238E27FC236}">
                    <a16:creationId xmlns:a16="http://schemas.microsoft.com/office/drawing/2014/main" id="{4F4720EE-D3F8-4C44-BDA5-35981308C169}"/>
                  </a:ext>
                </a:extLst>
              </p:cNvPr>
              <p:cNvSpPr>
                <a:spLocks noChangeArrowheads="1"/>
              </p:cNvSpPr>
              <p:nvPr/>
            </p:nvSpPr>
            <p:spPr bwMode="auto">
              <a:xfrm>
                <a:off x="4497" y="2386"/>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4" name="Oval 397">
                <a:extLst>
                  <a:ext uri="{FF2B5EF4-FFF2-40B4-BE49-F238E27FC236}">
                    <a16:creationId xmlns:a16="http://schemas.microsoft.com/office/drawing/2014/main" id="{CFBC2A16-CA87-4243-88AB-6518923FBEDE}"/>
                  </a:ext>
                </a:extLst>
              </p:cNvPr>
              <p:cNvSpPr>
                <a:spLocks noChangeArrowheads="1"/>
              </p:cNvSpPr>
              <p:nvPr/>
            </p:nvSpPr>
            <p:spPr bwMode="auto">
              <a:xfrm>
                <a:off x="4498" y="2385"/>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5" name="Oval 398">
                <a:extLst>
                  <a:ext uri="{FF2B5EF4-FFF2-40B4-BE49-F238E27FC236}">
                    <a16:creationId xmlns:a16="http://schemas.microsoft.com/office/drawing/2014/main" id="{01CAD890-8287-4A23-80B6-4826D6F3D6E2}"/>
                  </a:ext>
                </a:extLst>
              </p:cNvPr>
              <p:cNvSpPr>
                <a:spLocks noChangeArrowheads="1"/>
              </p:cNvSpPr>
              <p:nvPr/>
            </p:nvSpPr>
            <p:spPr bwMode="auto">
              <a:xfrm>
                <a:off x="4514" y="2195"/>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6" name="Oval 399">
                <a:extLst>
                  <a:ext uri="{FF2B5EF4-FFF2-40B4-BE49-F238E27FC236}">
                    <a16:creationId xmlns:a16="http://schemas.microsoft.com/office/drawing/2014/main" id="{34490B6F-FDF2-485F-82F8-8C3F3E9DED43}"/>
                  </a:ext>
                </a:extLst>
              </p:cNvPr>
              <p:cNvSpPr>
                <a:spLocks noChangeArrowheads="1"/>
              </p:cNvSpPr>
              <p:nvPr/>
            </p:nvSpPr>
            <p:spPr bwMode="auto">
              <a:xfrm>
                <a:off x="4514" y="2194"/>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7" name="Oval 400">
                <a:extLst>
                  <a:ext uri="{FF2B5EF4-FFF2-40B4-BE49-F238E27FC236}">
                    <a16:creationId xmlns:a16="http://schemas.microsoft.com/office/drawing/2014/main" id="{79E8C517-9EF8-4C33-AB7F-912CA4C0679B}"/>
                  </a:ext>
                </a:extLst>
              </p:cNvPr>
              <p:cNvSpPr>
                <a:spLocks noChangeArrowheads="1"/>
              </p:cNvSpPr>
              <p:nvPr/>
            </p:nvSpPr>
            <p:spPr bwMode="auto">
              <a:xfrm>
                <a:off x="4516" y="2193"/>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8" name="Oval 401">
                <a:extLst>
                  <a:ext uri="{FF2B5EF4-FFF2-40B4-BE49-F238E27FC236}">
                    <a16:creationId xmlns:a16="http://schemas.microsoft.com/office/drawing/2014/main" id="{9E30E04B-F21A-426A-8A7A-ECEFE120B800}"/>
                  </a:ext>
                </a:extLst>
              </p:cNvPr>
              <p:cNvSpPr>
                <a:spLocks noChangeArrowheads="1"/>
              </p:cNvSpPr>
              <p:nvPr/>
            </p:nvSpPr>
            <p:spPr bwMode="auto">
              <a:xfrm>
                <a:off x="4516" y="2196"/>
                <a:ext cx="5"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39" name="Oval 402">
                <a:extLst>
                  <a:ext uri="{FF2B5EF4-FFF2-40B4-BE49-F238E27FC236}">
                    <a16:creationId xmlns:a16="http://schemas.microsoft.com/office/drawing/2014/main" id="{E4B6DF3E-D8BB-4701-B7D1-31D76787BB81}"/>
                  </a:ext>
                </a:extLst>
              </p:cNvPr>
              <p:cNvSpPr>
                <a:spLocks noChangeArrowheads="1"/>
              </p:cNvSpPr>
              <p:nvPr/>
            </p:nvSpPr>
            <p:spPr bwMode="auto">
              <a:xfrm>
                <a:off x="4516" y="2197"/>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40" name="Oval 403">
                <a:extLst>
                  <a:ext uri="{FF2B5EF4-FFF2-40B4-BE49-F238E27FC236}">
                    <a16:creationId xmlns:a16="http://schemas.microsoft.com/office/drawing/2014/main" id="{3D848843-C827-4F5C-A0A6-96EBD9D26502}"/>
                  </a:ext>
                </a:extLst>
              </p:cNvPr>
              <p:cNvSpPr>
                <a:spLocks noChangeArrowheads="1"/>
              </p:cNvSpPr>
              <p:nvPr/>
            </p:nvSpPr>
            <p:spPr bwMode="auto">
              <a:xfrm>
                <a:off x="4516" y="2198"/>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41" name="Oval 404">
                <a:extLst>
                  <a:ext uri="{FF2B5EF4-FFF2-40B4-BE49-F238E27FC236}">
                    <a16:creationId xmlns:a16="http://schemas.microsoft.com/office/drawing/2014/main" id="{941532C6-A3F9-43C9-99BE-095637E3EAD0}"/>
                  </a:ext>
                </a:extLst>
              </p:cNvPr>
              <p:cNvSpPr>
                <a:spLocks noChangeArrowheads="1"/>
              </p:cNvSpPr>
              <p:nvPr/>
            </p:nvSpPr>
            <p:spPr bwMode="auto">
              <a:xfrm>
                <a:off x="4516" y="2199"/>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642" name="Oval 405">
                <a:extLst>
                  <a:ext uri="{FF2B5EF4-FFF2-40B4-BE49-F238E27FC236}">
                    <a16:creationId xmlns:a16="http://schemas.microsoft.com/office/drawing/2014/main" id="{A313BB22-DD3D-4A8B-BADE-DF7AD9301EEE}"/>
                  </a:ext>
                </a:extLst>
              </p:cNvPr>
              <p:cNvSpPr>
                <a:spLocks noChangeArrowheads="1"/>
              </p:cNvSpPr>
              <p:nvPr/>
            </p:nvSpPr>
            <p:spPr bwMode="auto">
              <a:xfrm>
                <a:off x="4516" y="2200"/>
                <a:ext cx="6" cy="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grpSp>
        <p:sp>
          <p:nvSpPr>
            <p:cNvPr id="195" name="Oval 407">
              <a:extLst>
                <a:ext uri="{FF2B5EF4-FFF2-40B4-BE49-F238E27FC236}">
                  <a16:creationId xmlns:a16="http://schemas.microsoft.com/office/drawing/2014/main" id="{B0FDC991-1154-4754-B2A3-A6583FF2E4A9}"/>
                </a:ext>
              </a:extLst>
            </p:cNvPr>
            <p:cNvSpPr>
              <a:spLocks noChangeArrowheads="1"/>
            </p:cNvSpPr>
            <p:nvPr/>
          </p:nvSpPr>
          <p:spPr bwMode="auto">
            <a:xfrm>
              <a:off x="7734300" y="198278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96" name="Oval 408">
              <a:extLst>
                <a:ext uri="{FF2B5EF4-FFF2-40B4-BE49-F238E27FC236}">
                  <a16:creationId xmlns:a16="http://schemas.microsoft.com/office/drawing/2014/main" id="{784CC820-C3F4-4B83-8480-CC0523C0EF03}"/>
                </a:ext>
              </a:extLst>
            </p:cNvPr>
            <p:cNvSpPr>
              <a:spLocks noChangeArrowheads="1"/>
            </p:cNvSpPr>
            <p:nvPr/>
          </p:nvSpPr>
          <p:spPr bwMode="auto">
            <a:xfrm>
              <a:off x="7734300" y="19843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97" name="Oval 409">
              <a:extLst>
                <a:ext uri="{FF2B5EF4-FFF2-40B4-BE49-F238E27FC236}">
                  <a16:creationId xmlns:a16="http://schemas.microsoft.com/office/drawing/2014/main" id="{1BFF37E9-C6CF-41AA-A50B-EC9D469F9242}"/>
                </a:ext>
              </a:extLst>
            </p:cNvPr>
            <p:cNvSpPr>
              <a:spLocks noChangeArrowheads="1"/>
            </p:cNvSpPr>
            <p:nvPr/>
          </p:nvSpPr>
          <p:spPr bwMode="auto">
            <a:xfrm>
              <a:off x="7734300" y="1985963"/>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98" name="Oval 410">
              <a:extLst>
                <a:ext uri="{FF2B5EF4-FFF2-40B4-BE49-F238E27FC236}">
                  <a16:creationId xmlns:a16="http://schemas.microsoft.com/office/drawing/2014/main" id="{0BDF786E-94D3-4686-9905-226B29F54911}"/>
                </a:ext>
              </a:extLst>
            </p:cNvPr>
            <p:cNvSpPr>
              <a:spLocks noChangeArrowheads="1"/>
            </p:cNvSpPr>
            <p:nvPr/>
          </p:nvSpPr>
          <p:spPr bwMode="auto">
            <a:xfrm>
              <a:off x="7735887" y="1987551"/>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199" name="Oval 411">
              <a:extLst>
                <a:ext uri="{FF2B5EF4-FFF2-40B4-BE49-F238E27FC236}">
                  <a16:creationId xmlns:a16="http://schemas.microsoft.com/office/drawing/2014/main" id="{5DD03235-7A77-4E53-8618-05327AC063CC}"/>
                </a:ext>
              </a:extLst>
            </p:cNvPr>
            <p:cNvSpPr>
              <a:spLocks noChangeArrowheads="1"/>
            </p:cNvSpPr>
            <p:nvPr/>
          </p:nvSpPr>
          <p:spPr bwMode="auto">
            <a:xfrm>
              <a:off x="7735887" y="1989138"/>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0" name="Oval 412">
              <a:extLst>
                <a:ext uri="{FF2B5EF4-FFF2-40B4-BE49-F238E27FC236}">
                  <a16:creationId xmlns:a16="http://schemas.microsoft.com/office/drawing/2014/main" id="{EB374098-AD13-4230-8479-2223FD9FCFD0}"/>
                </a:ext>
              </a:extLst>
            </p:cNvPr>
            <p:cNvSpPr>
              <a:spLocks noChangeArrowheads="1"/>
            </p:cNvSpPr>
            <p:nvPr/>
          </p:nvSpPr>
          <p:spPr bwMode="auto">
            <a:xfrm>
              <a:off x="7735887" y="1990726"/>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1" name="Oval 413">
              <a:extLst>
                <a:ext uri="{FF2B5EF4-FFF2-40B4-BE49-F238E27FC236}">
                  <a16:creationId xmlns:a16="http://schemas.microsoft.com/office/drawing/2014/main" id="{DFEEA089-233E-407E-ADD0-59095A3BF1E1}"/>
                </a:ext>
              </a:extLst>
            </p:cNvPr>
            <p:cNvSpPr>
              <a:spLocks noChangeArrowheads="1"/>
            </p:cNvSpPr>
            <p:nvPr/>
          </p:nvSpPr>
          <p:spPr bwMode="auto">
            <a:xfrm>
              <a:off x="7735887" y="1992313"/>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2" name="Oval 414">
              <a:extLst>
                <a:ext uri="{FF2B5EF4-FFF2-40B4-BE49-F238E27FC236}">
                  <a16:creationId xmlns:a16="http://schemas.microsoft.com/office/drawing/2014/main" id="{881F1E01-08B9-45C3-87B8-F2B3C84D6E09}"/>
                </a:ext>
              </a:extLst>
            </p:cNvPr>
            <p:cNvSpPr>
              <a:spLocks noChangeArrowheads="1"/>
            </p:cNvSpPr>
            <p:nvPr/>
          </p:nvSpPr>
          <p:spPr bwMode="auto">
            <a:xfrm>
              <a:off x="7739062" y="20764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3" name="Oval 415">
              <a:extLst>
                <a:ext uri="{FF2B5EF4-FFF2-40B4-BE49-F238E27FC236}">
                  <a16:creationId xmlns:a16="http://schemas.microsoft.com/office/drawing/2014/main" id="{41B51CDB-A1CD-45E4-B128-C85FA52319B9}"/>
                </a:ext>
              </a:extLst>
            </p:cNvPr>
            <p:cNvSpPr>
              <a:spLocks noChangeArrowheads="1"/>
            </p:cNvSpPr>
            <p:nvPr/>
          </p:nvSpPr>
          <p:spPr bwMode="auto">
            <a:xfrm>
              <a:off x="7739062" y="20780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4" name="Oval 416">
              <a:extLst>
                <a:ext uri="{FF2B5EF4-FFF2-40B4-BE49-F238E27FC236}">
                  <a16:creationId xmlns:a16="http://schemas.microsoft.com/office/drawing/2014/main" id="{B353097C-E896-428E-80C0-57520DF6242C}"/>
                </a:ext>
              </a:extLst>
            </p:cNvPr>
            <p:cNvSpPr>
              <a:spLocks noChangeArrowheads="1"/>
            </p:cNvSpPr>
            <p:nvPr/>
          </p:nvSpPr>
          <p:spPr bwMode="auto">
            <a:xfrm>
              <a:off x="7739062" y="207962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5" name="Oval 417">
              <a:extLst>
                <a:ext uri="{FF2B5EF4-FFF2-40B4-BE49-F238E27FC236}">
                  <a16:creationId xmlns:a16="http://schemas.microsoft.com/office/drawing/2014/main" id="{591C0D56-E4ED-4DC5-9A17-EB4B900F3FEF}"/>
                </a:ext>
              </a:extLst>
            </p:cNvPr>
            <p:cNvSpPr>
              <a:spLocks noChangeArrowheads="1"/>
            </p:cNvSpPr>
            <p:nvPr/>
          </p:nvSpPr>
          <p:spPr bwMode="auto">
            <a:xfrm>
              <a:off x="7739062" y="20812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6" name="Oval 418">
              <a:extLst>
                <a:ext uri="{FF2B5EF4-FFF2-40B4-BE49-F238E27FC236}">
                  <a16:creationId xmlns:a16="http://schemas.microsoft.com/office/drawing/2014/main" id="{70208457-529D-4C0F-9092-D4E22706FC65}"/>
                </a:ext>
              </a:extLst>
            </p:cNvPr>
            <p:cNvSpPr>
              <a:spLocks noChangeArrowheads="1"/>
            </p:cNvSpPr>
            <p:nvPr/>
          </p:nvSpPr>
          <p:spPr bwMode="auto">
            <a:xfrm>
              <a:off x="7739062" y="208280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7" name="Oval 419">
              <a:extLst>
                <a:ext uri="{FF2B5EF4-FFF2-40B4-BE49-F238E27FC236}">
                  <a16:creationId xmlns:a16="http://schemas.microsoft.com/office/drawing/2014/main" id="{769D3948-7E59-435E-A9C9-7538DB65B88C}"/>
                </a:ext>
              </a:extLst>
            </p:cNvPr>
            <p:cNvSpPr>
              <a:spLocks noChangeArrowheads="1"/>
            </p:cNvSpPr>
            <p:nvPr/>
          </p:nvSpPr>
          <p:spPr bwMode="auto">
            <a:xfrm>
              <a:off x="7739062" y="208438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8" name="Oval 420">
              <a:extLst>
                <a:ext uri="{FF2B5EF4-FFF2-40B4-BE49-F238E27FC236}">
                  <a16:creationId xmlns:a16="http://schemas.microsoft.com/office/drawing/2014/main" id="{A5F75728-AECF-486C-B891-FDA8FC7AD2D2}"/>
                </a:ext>
              </a:extLst>
            </p:cNvPr>
            <p:cNvSpPr>
              <a:spLocks noChangeArrowheads="1"/>
            </p:cNvSpPr>
            <p:nvPr/>
          </p:nvSpPr>
          <p:spPr bwMode="auto">
            <a:xfrm>
              <a:off x="7739062" y="208597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09" name="Oval 421">
              <a:extLst>
                <a:ext uri="{FF2B5EF4-FFF2-40B4-BE49-F238E27FC236}">
                  <a16:creationId xmlns:a16="http://schemas.microsoft.com/office/drawing/2014/main" id="{F691B446-DA53-4E33-9AFA-F47FB39DCC05}"/>
                </a:ext>
              </a:extLst>
            </p:cNvPr>
            <p:cNvSpPr>
              <a:spLocks noChangeArrowheads="1"/>
            </p:cNvSpPr>
            <p:nvPr/>
          </p:nvSpPr>
          <p:spPr bwMode="auto">
            <a:xfrm>
              <a:off x="7739062" y="20891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0" name="Oval 422">
              <a:extLst>
                <a:ext uri="{FF2B5EF4-FFF2-40B4-BE49-F238E27FC236}">
                  <a16:creationId xmlns:a16="http://schemas.microsoft.com/office/drawing/2014/main" id="{65FFE953-0B17-4F8C-BF24-654E4D22F5C4}"/>
                </a:ext>
              </a:extLst>
            </p:cNvPr>
            <p:cNvSpPr>
              <a:spLocks noChangeArrowheads="1"/>
            </p:cNvSpPr>
            <p:nvPr/>
          </p:nvSpPr>
          <p:spPr bwMode="auto">
            <a:xfrm>
              <a:off x="7739062" y="20907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1" name="Oval 423">
              <a:extLst>
                <a:ext uri="{FF2B5EF4-FFF2-40B4-BE49-F238E27FC236}">
                  <a16:creationId xmlns:a16="http://schemas.microsoft.com/office/drawing/2014/main" id="{D6AEABC1-14C0-4FA2-99F9-ED6FC8334088}"/>
                </a:ext>
              </a:extLst>
            </p:cNvPr>
            <p:cNvSpPr>
              <a:spLocks noChangeArrowheads="1"/>
            </p:cNvSpPr>
            <p:nvPr/>
          </p:nvSpPr>
          <p:spPr bwMode="auto">
            <a:xfrm>
              <a:off x="7740650" y="21685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2" name="Oval 424">
              <a:extLst>
                <a:ext uri="{FF2B5EF4-FFF2-40B4-BE49-F238E27FC236}">
                  <a16:creationId xmlns:a16="http://schemas.microsoft.com/office/drawing/2014/main" id="{A86EE37E-97F3-47B1-9F9C-222D895CC3A7}"/>
                </a:ext>
              </a:extLst>
            </p:cNvPr>
            <p:cNvSpPr>
              <a:spLocks noChangeArrowheads="1"/>
            </p:cNvSpPr>
            <p:nvPr/>
          </p:nvSpPr>
          <p:spPr bwMode="auto">
            <a:xfrm>
              <a:off x="7740650" y="21732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3" name="Oval 425">
              <a:extLst>
                <a:ext uri="{FF2B5EF4-FFF2-40B4-BE49-F238E27FC236}">
                  <a16:creationId xmlns:a16="http://schemas.microsoft.com/office/drawing/2014/main" id="{CC5EAAFD-38EC-446F-A10C-F03D877D7FAF}"/>
                </a:ext>
              </a:extLst>
            </p:cNvPr>
            <p:cNvSpPr>
              <a:spLocks noChangeArrowheads="1"/>
            </p:cNvSpPr>
            <p:nvPr/>
          </p:nvSpPr>
          <p:spPr bwMode="auto">
            <a:xfrm>
              <a:off x="7742237" y="217011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4" name="Oval 426">
              <a:extLst>
                <a:ext uri="{FF2B5EF4-FFF2-40B4-BE49-F238E27FC236}">
                  <a16:creationId xmlns:a16="http://schemas.microsoft.com/office/drawing/2014/main" id="{CA26B846-5BA6-4A82-BB69-F78DA3ACF861}"/>
                </a:ext>
              </a:extLst>
            </p:cNvPr>
            <p:cNvSpPr>
              <a:spLocks noChangeArrowheads="1"/>
            </p:cNvSpPr>
            <p:nvPr/>
          </p:nvSpPr>
          <p:spPr bwMode="auto">
            <a:xfrm>
              <a:off x="7742237" y="21717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5" name="Oval 427">
              <a:extLst>
                <a:ext uri="{FF2B5EF4-FFF2-40B4-BE49-F238E27FC236}">
                  <a16:creationId xmlns:a16="http://schemas.microsoft.com/office/drawing/2014/main" id="{1A8CFF1C-0B43-4A19-A5B7-2FEC27B98A97}"/>
                </a:ext>
              </a:extLst>
            </p:cNvPr>
            <p:cNvSpPr>
              <a:spLocks noChangeArrowheads="1"/>
            </p:cNvSpPr>
            <p:nvPr/>
          </p:nvSpPr>
          <p:spPr bwMode="auto">
            <a:xfrm>
              <a:off x="7743825" y="216693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6" name="Oval 428">
              <a:extLst>
                <a:ext uri="{FF2B5EF4-FFF2-40B4-BE49-F238E27FC236}">
                  <a16:creationId xmlns:a16="http://schemas.microsoft.com/office/drawing/2014/main" id="{D7C51C9A-05F9-4DF6-B097-4A94D4349366}"/>
                </a:ext>
              </a:extLst>
            </p:cNvPr>
            <p:cNvSpPr>
              <a:spLocks noChangeArrowheads="1"/>
            </p:cNvSpPr>
            <p:nvPr/>
          </p:nvSpPr>
          <p:spPr bwMode="auto">
            <a:xfrm>
              <a:off x="7745412" y="21653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7" name="Oval 429">
              <a:extLst>
                <a:ext uri="{FF2B5EF4-FFF2-40B4-BE49-F238E27FC236}">
                  <a16:creationId xmlns:a16="http://schemas.microsoft.com/office/drawing/2014/main" id="{401D5648-8876-4C29-85CD-02D12208FDE6}"/>
                </a:ext>
              </a:extLst>
            </p:cNvPr>
            <p:cNvSpPr>
              <a:spLocks noChangeArrowheads="1"/>
            </p:cNvSpPr>
            <p:nvPr/>
          </p:nvSpPr>
          <p:spPr bwMode="auto">
            <a:xfrm>
              <a:off x="7747000" y="21637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8" name="Oval 430">
              <a:extLst>
                <a:ext uri="{FF2B5EF4-FFF2-40B4-BE49-F238E27FC236}">
                  <a16:creationId xmlns:a16="http://schemas.microsoft.com/office/drawing/2014/main" id="{DE790AE4-9BF0-4866-AC51-A2B46971E49E}"/>
                </a:ext>
              </a:extLst>
            </p:cNvPr>
            <p:cNvSpPr>
              <a:spLocks noChangeArrowheads="1"/>
            </p:cNvSpPr>
            <p:nvPr/>
          </p:nvSpPr>
          <p:spPr bwMode="auto">
            <a:xfrm>
              <a:off x="7751762" y="21574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19" name="Oval 431">
              <a:extLst>
                <a:ext uri="{FF2B5EF4-FFF2-40B4-BE49-F238E27FC236}">
                  <a16:creationId xmlns:a16="http://schemas.microsoft.com/office/drawing/2014/main" id="{AC897254-84EA-47D5-BE7E-4FCE85AB5285}"/>
                </a:ext>
              </a:extLst>
            </p:cNvPr>
            <p:cNvSpPr>
              <a:spLocks noChangeArrowheads="1"/>
            </p:cNvSpPr>
            <p:nvPr/>
          </p:nvSpPr>
          <p:spPr bwMode="auto">
            <a:xfrm>
              <a:off x="7751762" y="2155826"/>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0" name="Oval 432">
              <a:extLst>
                <a:ext uri="{FF2B5EF4-FFF2-40B4-BE49-F238E27FC236}">
                  <a16:creationId xmlns:a16="http://schemas.microsoft.com/office/drawing/2014/main" id="{C7B89AE7-0DA7-4176-A01C-7880964D6F8A}"/>
                </a:ext>
              </a:extLst>
            </p:cNvPr>
            <p:cNvSpPr>
              <a:spLocks noChangeArrowheads="1"/>
            </p:cNvSpPr>
            <p:nvPr/>
          </p:nvSpPr>
          <p:spPr bwMode="auto">
            <a:xfrm>
              <a:off x="7753350" y="215423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1" name="Oval 433">
              <a:extLst>
                <a:ext uri="{FF2B5EF4-FFF2-40B4-BE49-F238E27FC236}">
                  <a16:creationId xmlns:a16="http://schemas.microsoft.com/office/drawing/2014/main" id="{F0319378-3056-4514-BF3C-97A8F63050F9}"/>
                </a:ext>
              </a:extLst>
            </p:cNvPr>
            <p:cNvSpPr>
              <a:spLocks noChangeArrowheads="1"/>
            </p:cNvSpPr>
            <p:nvPr/>
          </p:nvSpPr>
          <p:spPr bwMode="auto">
            <a:xfrm>
              <a:off x="7754937" y="21526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2" name="Oval 434">
              <a:extLst>
                <a:ext uri="{FF2B5EF4-FFF2-40B4-BE49-F238E27FC236}">
                  <a16:creationId xmlns:a16="http://schemas.microsoft.com/office/drawing/2014/main" id="{4CA76D22-C313-401E-80FC-605A92D1DC32}"/>
                </a:ext>
              </a:extLst>
            </p:cNvPr>
            <p:cNvSpPr>
              <a:spLocks noChangeArrowheads="1"/>
            </p:cNvSpPr>
            <p:nvPr/>
          </p:nvSpPr>
          <p:spPr bwMode="auto">
            <a:xfrm>
              <a:off x="7754937" y="21510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3" name="Oval 435">
              <a:extLst>
                <a:ext uri="{FF2B5EF4-FFF2-40B4-BE49-F238E27FC236}">
                  <a16:creationId xmlns:a16="http://schemas.microsoft.com/office/drawing/2014/main" id="{8C5E3700-03B0-45D0-B469-15B01A23E7E1}"/>
                </a:ext>
              </a:extLst>
            </p:cNvPr>
            <p:cNvSpPr>
              <a:spLocks noChangeArrowheads="1"/>
            </p:cNvSpPr>
            <p:nvPr/>
          </p:nvSpPr>
          <p:spPr bwMode="auto">
            <a:xfrm>
              <a:off x="7756525" y="214788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4" name="Oval 436">
              <a:extLst>
                <a:ext uri="{FF2B5EF4-FFF2-40B4-BE49-F238E27FC236}">
                  <a16:creationId xmlns:a16="http://schemas.microsoft.com/office/drawing/2014/main" id="{2986CF81-703B-4EC6-A8B1-F3F97CE294C9}"/>
                </a:ext>
              </a:extLst>
            </p:cNvPr>
            <p:cNvSpPr>
              <a:spLocks noChangeArrowheads="1"/>
            </p:cNvSpPr>
            <p:nvPr/>
          </p:nvSpPr>
          <p:spPr bwMode="auto">
            <a:xfrm>
              <a:off x="7756525" y="21494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5" name="Oval 437">
              <a:extLst>
                <a:ext uri="{FF2B5EF4-FFF2-40B4-BE49-F238E27FC236}">
                  <a16:creationId xmlns:a16="http://schemas.microsoft.com/office/drawing/2014/main" id="{701DB293-E53A-4491-B945-B54881F7102D}"/>
                </a:ext>
              </a:extLst>
            </p:cNvPr>
            <p:cNvSpPr>
              <a:spLocks noChangeArrowheads="1"/>
            </p:cNvSpPr>
            <p:nvPr/>
          </p:nvSpPr>
          <p:spPr bwMode="auto">
            <a:xfrm>
              <a:off x="7758112" y="21463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6" name="Oval 438">
              <a:extLst>
                <a:ext uri="{FF2B5EF4-FFF2-40B4-BE49-F238E27FC236}">
                  <a16:creationId xmlns:a16="http://schemas.microsoft.com/office/drawing/2014/main" id="{636633B4-CD87-4074-8741-EB3EE002C880}"/>
                </a:ext>
              </a:extLst>
            </p:cNvPr>
            <p:cNvSpPr>
              <a:spLocks noChangeArrowheads="1"/>
            </p:cNvSpPr>
            <p:nvPr/>
          </p:nvSpPr>
          <p:spPr bwMode="auto">
            <a:xfrm>
              <a:off x="7759700" y="21431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7" name="Oval 439">
              <a:extLst>
                <a:ext uri="{FF2B5EF4-FFF2-40B4-BE49-F238E27FC236}">
                  <a16:creationId xmlns:a16="http://schemas.microsoft.com/office/drawing/2014/main" id="{4E93ECC4-17CC-4DCA-8044-476A00646D33}"/>
                </a:ext>
              </a:extLst>
            </p:cNvPr>
            <p:cNvSpPr>
              <a:spLocks noChangeArrowheads="1"/>
            </p:cNvSpPr>
            <p:nvPr/>
          </p:nvSpPr>
          <p:spPr bwMode="auto">
            <a:xfrm>
              <a:off x="7759700" y="214471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8" name="Oval 440">
              <a:extLst>
                <a:ext uri="{FF2B5EF4-FFF2-40B4-BE49-F238E27FC236}">
                  <a16:creationId xmlns:a16="http://schemas.microsoft.com/office/drawing/2014/main" id="{BFA64B12-80B7-48E3-8C3D-69F110D08FC5}"/>
                </a:ext>
              </a:extLst>
            </p:cNvPr>
            <p:cNvSpPr>
              <a:spLocks noChangeArrowheads="1"/>
            </p:cNvSpPr>
            <p:nvPr/>
          </p:nvSpPr>
          <p:spPr bwMode="auto">
            <a:xfrm>
              <a:off x="7810500" y="175101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29" name="Oval 441">
              <a:extLst>
                <a:ext uri="{FF2B5EF4-FFF2-40B4-BE49-F238E27FC236}">
                  <a16:creationId xmlns:a16="http://schemas.microsoft.com/office/drawing/2014/main" id="{A05FFE4B-405F-44C0-A5D1-55E2533BD9B3}"/>
                </a:ext>
              </a:extLst>
            </p:cNvPr>
            <p:cNvSpPr>
              <a:spLocks noChangeArrowheads="1"/>
            </p:cNvSpPr>
            <p:nvPr/>
          </p:nvSpPr>
          <p:spPr bwMode="auto">
            <a:xfrm>
              <a:off x="7810500" y="175260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0" name="Oval 442">
              <a:extLst>
                <a:ext uri="{FF2B5EF4-FFF2-40B4-BE49-F238E27FC236}">
                  <a16:creationId xmlns:a16="http://schemas.microsoft.com/office/drawing/2014/main" id="{372F637A-EE06-473C-9FFC-2BBA71FC870A}"/>
                </a:ext>
              </a:extLst>
            </p:cNvPr>
            <p:cNvSpPr>
              <a:spLocks noChangeArrowheads="1"/>
            </p:cNvSpPr>
            <p:nvPr/>
          </p:nvSpPr>
          <p:spPr bwMode="auto">
            <a:xfrm>
              <a:off x="7970837" y="190341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1" name="Oval 443">
              <a:extLst>
                <a:ext uri="{FF2B5EF4-FFF2-40B4-BE49-F238E27FC236}">
                  <a16:creationId xmlns:a16="http://schemas.microsoft.com/office/drawing/2014/main" id="{6688E950-DAD0-47B9-A300-90056C8FB4A3}"/>
                </a:ext>
              </a:extLst>
            </p:cNvPr>
            <p:cNvSpPr>
              <a:spLocks noChangeArrowheads="1"/>
            </p:cNvSpPr>
            <p:nvPr/>
          </p:nvSpPr>
          <p:spPr bwMode="auto">
            <a:xfrm>
              <a:off x="7970837" y="190500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2" name="Oval 444">
              <a:extLst>
                <a:ext uri="{FF2B5EF4-FFF2-40B4-BE49-F238E27FC236}">
                  <a16:creationId xmlns:a16="http://schemas.microsoft.com/office/drawing/2014/main" id="{8FAF439D-964D-4920-A034-42C8A163D989}"/>
                </a:ext>
              </a:extLst>
            </p:cNvPr>
            <p:cNvSpPr>
              <a:spLocks noChangeArrowheads="1"/>
            </p:cNvSpPr>
            <p:nvPr/>
          </p:nvSpPr>
          <p:spPr bwMode="auto">
            <a:xfrm>
              <a:off x="7970837" y="190658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3" name="Oval 445">
              <a:extLst>
                <a:ext uri="{FF2B5EF4-FFF2-40B4-BE49-F238E27FC236}">
                  <a16:creationId xmlns:a16="http://schemas.microsoft.com/office/drawing/2014/main" id="{FE3E3817-22E2-4130-8B04-A07016BBA513}"/>
                </a:ext>
              </a:extLst>
            </p:cNvPr>
            <p:cNvSpPr>
              <a:spLocks noChangeArrowheads="1"/>
            </p:cNvSpPr>
            <p:nvPr/>
          </p:nvSpPr>
          <p:spPr bwMode="auto">
            <a:xfrm>
              <a:off x="7970837" y="19081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4" name="Oval 446">
              <a:extLst>
                <a:ext uri="{FF2B5EF4-FFF2-40B4-BE49-F238E27FC236}">
                  <a16:creationId xmlns:a16="http://schemas.microsoft.com/office/drawing/2014/main" id="{46F9CF29-58C0-4DA9-BF5D-8AF15702D175}"/>
                </a:ext>
              </a:extLst>
            </p:cNvPr>
            <p:cNvSpPr>
              <a:spLocks noChangeArrowheads="1"/>
            </p:cNvSpPr>
            <p:nvPr/>
          </p:nvSpPr>
          <p:spPr bwMode="auto">
            <a:xfrm>
              <a:off x="7974012" y="19018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5" name="Oval 447">
              <a:extLst>
                <a:ext uri="{FF2B5EF4-FFF2-40B4-BE49-F238E27FC236}">
                  <a16:creationId xmlns:a16="http://schemas.microsoft.com/office/drawing/2014/main" id="{0F2C5B63-011B-402F-BC00-42620C714386}"/>
                </a:ext>
              </a:extLst>
            </p:cNvPr>
            <p:cNvSpPr>
              <a:spLocks noChangeArrowheads="1"/>
            </p:cNvSpPr>
            <p:nvPr/>
          </p:nvSpPr>
          <p:spPr bwMode="auto">
            <a:xfrm>
              <a:off x="7975600" y="19002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6" name="Oval 448">
              <a:extLst>
                <a:ext uri="{FF2B5EF4-FFF2-40B4-BE49-F238E27FC236}">
                  <a16:creationId xmlns:a16="http://schemas.microsoft.com/office/drawing/2014/main" id="{C1043702-B2ED-421D-80D1-EFE4D829E32E}"/>
                </a:ext>
              </a:extLst>
            </p:cNvPr>
            <p:cNvSpPr>
              <a:spLocks noChangeArrowheads="1"/>
            </p:cNvSpPr>
            <p:nvPr/>
          </p:nvSpPr>
          <p:spPr bwMode="auto">
            <a:xfrm>
              <a:off x="7975600" y="1889126"/>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7" name="Oval 449">
              <a:extLst>
                <a:ext uri="{FF2B5EF4-FFF2-40B4-BE49-F238E27FC236}">
                  <a16:creationId xmlns:a16="http://schemas.microsoft.com/office/drawing/2014/main" id="{64A94C7E-0A26-47B7-A28E-1739DC086718}"/>
                </a:ext>
              </a:extLst>
            </p:cNvPr>
            <p:cNvSpPr>
              <a:spLocks noChangeArrowheads="1"/>
            </p:cNvSpPr>
            <p:nvPr/>
          </p:nvSpPr>
          <p:spPr bwMode="auto">
            <a:xfrm>
              <a:off x="7975600" y="1890713"/>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8" name="Oval 450">
              <a:extLst>
                <a:ext uri="{FF2B5EF4-FFF2-40B4-BE49-F238E27FC236}">
                  <a16:creationId xmlns:a16="http://schemas.microsoft.com/office/drawing/2014/main" id="{AF347311-2248-4CFF-A9F7-EE8BA983B9C9}"/>
                </a:ext>
              </a:extLst>
            </p:cNvPr>
            <p:cNvSpPr>
              <a:spLocks noChangeArrowheads="1"/>
            </p:cNvSpPr>
            <p:nvPr/>
          </p:nvSpPr>
          <p:spPr bwMode="auto">
            <a:xfrm>
              <a:off x="7975600" y="1892301"/>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39" name="Oval 451">
              <a:extLst>
                <a:ext uri="{FF2B5EF4-FFF2-40B4-BE49-F238E27FC236}">
                  <a16:creationId xmlns:a16="http://schemas.microsoft.com/office/drawing/2014/main" id="{D2596BC9-A6F9-40B6-AAC1-59C837460696}"/>
                </a:ext>
              </a:extLst>
            </p:cNvPr>
            <p:cNvSpPr>
              <a:spLocks noChangeArrowheads="1"/>
            </p:cNvSpPr>
            <p:nvPr/>
          </p:nvSpPr>
          <p:spPr bwMode="auto">
            <a:xfrm>
              <a:off x="7975600" y="18954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0" name="Oval 452">
              <a:extLst>
                <a:ext uri="{FF2B5EF4-FFF2-40B4-BE49-F238E27FC236}">
                  <a16:creationId xmlns:a16="http://schemas.microsoft.com/office/drawing/2014/main" id="{5F256BD1-1287-44C4-95D0-1F0BA3CF634C}"/>
                </a:ext>
              </a:extLst>
            </p:cNvPr>
            <p:cNvSpPr>
              <a:spLocks noChangeArrowheads="1"/>
            </p:cNvSpPr>
            <p:nvPr/>
          </p:nvSpPr>
          <p:spPr bwMode="auto">
            <a:xfrm>
              <a:off x="7975600" y="18970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1" name="Oval 453">
              <a:extLst>
                <a:ext uri="{FF2B5EF4-FFF2-40B4-BE49-F238E27FC236}">
                  <a16:creationId xmlns:a16="http://schemas.microsoft.com/office/drawing/2014/main" id="{07BCEF18-20C4-4E52-AC8B-F7D372E44560}"/>
                </a:ext>
              </a:extLst>
            </p:cNvPr>
            <p:cNvSpPr>
              <a:spLocks noChangeArrowheads="1"/>
            </p:cNvSpPr>
            <p:nvPr/>
          </p:nvSpPr>
          <p:spPr bwMode="auto">
            <a:xfrm>
              <a:off x="7975600" y="18986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2" name="Oval 454">
              <a:extLst>
                <a:ext uri="{FF2B5EF4-FFF2-40B4-BE49-F238E27FC236}">
                  <a16:creationId xmlns:a16="http://schemas.microsoft.com/office/drawing/2014/main" id="{6A6C1B85-45B9-4C94-87C6-B38B1A57516B}"/>
                </a:ext>
              </a:extLst>
            </p:cNvPr>
            <p:cNvSpPr>
              <a:spLocks noChangeArrowheads="1"/>
            </p:cNvSpPr>
            <p:nvPr/>
          </p:nvSpPr>
          <p:spPr bwMode="auto">
            <a:xfrm>
              <a:off x="7977187" y="188277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3" name="Oval 455">
              <a:extLst>
                <a:ext uri="{FF2B5EF4-FFF2-40B4-BE49-F238E27FC236}">
                  <a16:creationId xmlns:a16="http://schemas.microsoft.com/office/drawing/2014/main" id="{9910F2FA-E142-47C4-8C4E-C6F057DC2EB0}"/>
                </a:ext>
              </a:extLst>
            </p:cNvPr>
            <p:cNvSpPr>
              <a:spLocks noChangeArrowheads="1"/>
            </p:cNvSpPr>
            <p:nvPr/>
          </p:nvSpPr>
          <p:spPr bwMode="auto">
            <a:xfrm>
              <a:off x="7977187" y="18843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4" name="Oval 456">
              <a:extLst>
                <a:ext uri="{FF2B5EF4-FFF2-40B4-BE49-F238E27FC236}">
                  <a16:creationId xmlns:a16="http://schemas.microsoft.com/office/drawing/2014/main" id="{DB8A0116-A8B2-4D46-B0ED-538088F8B87B}"/>
                </a:ext>
              </a:extLst>
            </p:cNvPr>
            <p:cNvSpPr>
              <a:spLocks noChangeArrowheads="1"/>
            </p:cNvSpPr>
            <p:nvPr/>
          </p:nvSpPr>
          <p:spPr bwMode="auto">
            <a:xfrm>
              <a:off x="7977187" y="1885951"/>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5" name="Oval 457">
              <a:extLst>
                <a:ext uri="{FF2B5EF4-FFF2-40B4-BE49-F238E27FC236}">
                  <a16:creationId xmlns:a16="http://schemas.microsoft.com/office/drawing/2014/main" id="{47C06A14-7FF7-487C-AF7F-159313F28D39}"/>
                </a:ext>
              </a:extLst>
            </p:cNvPr>
            <p:cNvSpPr>
              <a:spLocks noChangeArrowheads="1"/>
            </p:cNvSpPr>
            <p:nvPr/>
          </p:nvSpPr>
          <p:spPr bwMode="auto">
            <a:xfrm>
              <a:off x="7977187" y="188753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6" name="Oval 458">
              <a:extLst>
                <a:ext uri="{FF2B5EF4-FFF2-40B4-BE49-F238E27FC236}">
                  <a16:creationId xmlns:a16="http://schemas.microsoft.com/office/drawing/2014/main" id="{B1C3A5FC-7314-4367-BAEB-AB06214AC505}"/>
                </a:ext>
              </a:extLst>
            </p:cNvPr>
            <p:cNvSpPr>
              <a:spLocks noChangeArrowheads="1"/>
            </p:cNvSpPr>
            <p:nvPr/>
          </p:nvSpPr>
          <p:spPr bwMode="auto">
            <a:xfrm>
              <a:off x="7978775" y="187960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7" name="Oval 459">
              <a:extLst>
                <a:ext uri="{FF2B5EF4-FFF2-40B4-BE49-F238E27FC236}">
                  <a16:creationId xmlns:a16="http://schemas.microsoft.com/office/drawing/2014/main" id="{37D73DDA-2815-44F2-96BF-236F8BAB2402}"/>
                </a:ext>
              </a:extLst>
            </p:cNvPr>
            <p:cNvSpPr>
              <a:spLocks noChangeArrowheads="1"/>
            </p:cNvSpPr>
            <p:nvPr/>
          </p:nvSpPr>
          <p:spPr bwMode="auto">
            <a:xfrm>
              <a:off x="7978775" y="188118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8" name="Oval 460">
              <a:extLst>
                <a:ext uri="{FF2B5EF4-FFF2-40B4-BE49-F238E27FC236}">
                  <a16:creationId xmlns:a16="http://schemas.microsoft.com/office/drawing/2014/main" id="{80E53CDD-190F-4979-BEB1-1B93A324AF94}"/>
                </a:ext>
              </a:extLst>
            </p:cNvPr>
            <p:cNvSpPr>
              <a:spLocks noChangeArrowheads="1"/>
            </p:cNvSpPr>
            <p:nvPr/>
          </p:nvSpPr>
          <p:spPr bwMode="auto">
            <a:xfrm>
              <a:off x="7978775" y="187801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49" name="Oval 461">
              <a:extLst>
                <a:ext uri="{FF2B5EF4-FFF2-40B4-BE49-F238E27FC236}">
                  <a16:creationId xmlns:a16="http://schemas.microsoft.com/office/drawing/2014/main" id="{B91B0A04-C874-469E-BBC7-815782B3D344}"/>
                </a:ext>
              </a:extLst>
            </p:cNvPr>
            <p:cNvSpPr>
              <a:spLocks noChangeArrowheads="1"/>
            </p:cNvSpPr>
            <p:nvPr/>
          </p:nvSpPr>
          <p:spPr bwMode="auto">
            <a:xfrm>
              <a:off x="7980362" y="174625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0" name="Oval 462">
              <a:extLst>
                <a:ext uri="{FF2B5EF4-FFF2-40B4-BE49-F238E27FC236}">
                  <a16:creationId xmlns:a16="http://schemas.microsoft.com/office/drawing/2014/main" id="{90B2C8FE-99CF-41A5-BE8F-56B9EE91B721}"/>
                </a:ext>
              </a:extLst>
            </p:cNvPr>
            <p:cNvSpPr>
              <a:spLocks noChangeArrowheads="1"/>
            </p:cNvSpPr>
            <p:nvPr/>
          </p:nvSpPr>
          <p:spPr bwMode="auto">
            <a:xfrm>
              <a:off x="7980362" y="187483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1" name="Oval 463">
              <a:extLst>
                <a:ext uri="{FF2B5EF4-FFF2-40B4-BE49-F238E27FC236}">
                  <a16:creationId xmlns:a16="http://schemas.microsoft.com/office/drawing/2014/main" id="{7B8572A0-A017-45FA-B2F0-4FF38FC5B16A}"/>
                </a:ext>
              </a:extLst>
            </p:cNvPr>
            <p:cNvSpPr>
              <a:spLocks noChangeArrowheads="1"/>
            </p:cNvSpPr>
            <p:nvPr/>
          </p:nvSpPr>
          <p:spPr bwMode="auto">
            <a:xfrm>
              <a:off x="7980362" y="187642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2" name="Oval 464">
              <a:extLst>
                <a:ext uri="{FF2B5EF4-FFF2-40B4-BE49-F238E27FC236}">
                  <a16:creationId xmlns:a16="http://schemas.microsoft.com/office/drawing/2014/main" id="{3349D63B-F99D-4B58-BF2D-24A4C415CF59}"/>
                </a:ext>
              </a:extLst>
            </p:cNvPr>
            <p:cNvSpPr>
              <a:spLocks noChangeArrowheads="1"/>
            </p:cNvSpPr>
            <p:nvPr/>
          </p:nvSpPr>
          <p:spPr bwMode="auto">
            <a:xfrm>
              <a:off x="7981950" y="1743076"/>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3" name="Oval 465">
              <a:extLst>
                <a:ext uri="{FF2B5EF4-FFF2-40B4-BE49-F238E27FC236}">
                  <a16:creationId xmlns:a16="http://schemas.microsoft.com/office/drawing/2014/main" id="{CE0A27C7-A2E2-4DB7-B5FF-821EE0F76733}"/>
                </a:ext>
              </a:extLst>
            </p:cNvPr>
            <p:cNvSpPr>
              <a:spLocks noChangeArrowheads="1"/>
            </p:cNvSpPr>
            <p:nvPr/>
          </p:nvSpPr>
          <p:spPr bwMode="auto">
            <a:xfrm>
              <a:off x="7981950" y="18494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4" name="Oval 466">
              <a:extLst>
                <a:ext uri="{FF2B5EF4-FFF2-40B4-BE49-F238E27FC236}">
                  <a16:creationId xmlns:a16="http://schemas.microsoft.com/office/drawing/2014/main" id="{E10D0CAE-A3B5-4B50-888B-5C49CA73A5EF}"/>
                </a:ext>
              </a:extLst>
            </p:cNvPr>
            <p:cNvSpPr>
              <a:spLocks noChangeArrowheads="1"/>
            </p:cNvSpPr>
            <p:nvPr/>
          </p:nvSpPr>
          <p:spPr bwMode="auto">
            <a:xfrm>
              <a:off x="7981950" y="18510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5" name="Oval 467">
              <a:extLst>
                <a:ext uri="{FF2B5EF4-FFF2-40B4-BE49-F238E27FC236}">
                  <a16:creationId xmlns:a16="http://schemas.microsoft.com/office/drawing/2014/main" id="{003B2C69-76DC-4172-8E15-24CD569363D1}"/>
                </a:ext>
              </a:extLst>
            </p:cNvPr>
            <p:cNvSpPr>
              <a:spLocks noChangeArrowheads="1"/>
            </p:cNvSpPr>
            <p:nvPr/>
          </p:nvSpPr>
          <p:spPr bwMode="auto">
            <a:xfrm>
              <a:off x="7981950" y="18716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6" name="Oval 468">
              <a:extLst>
                <a:ext uri="{FF2B5EF4-FFF2-40B4-BE49-F238E27FC236}">
                  <a16:creationId xmlns:a16="http://schemas.microsoft.com/office/drawing/2014/main" id="{DA29B3FC-476C-4E57-8561-31E786A65074}"/>
                </a:ext>
              </a:extLst>
            </p:cNvPr>
            <p:cNvSpPr>
              <a:spLocks noChangeArrowheads="1"/>
            </p:cNvSpPr>
            <p:nvPr/>
          </p:nvSpPr>
          <p:spPr bwMode="auto">
            <a:xfrm>
              <a:off x="7981950" y="18732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7" name="Oval 469">
              <a:extLst>
                <a:ext uri="{FF2B5EF4-FFF2-40B4-BE49-F238E27FC236}">
                  <a16:creationId xmlns:a16="http://schemas.microsoft.com/office/drawing/2014/main" id="{C5F1EA55-882E-4D73-BF63-F475840650CD}"/>
                </a:ext>
              </a:extLst>
            </p:cNvPr>
            <p:cNvSpPr>
              <a:spLocks noChangeArrowheads="1"/>
            </p:cNvSpPr>
            <p:nvPr/>
          </p:nvSpPr>
          <p:spPr bwMode="auto">
            <a:xfrm>
              <a:off x="7983537" y="1741488"/>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8" name="Oval 470">
              <a:extLst>
                <a:ext uri="{FF2B5EF4-FFF2-40B4-BE49-F238E27FC236}">
                  <a16:creationId xmlns:a16="http://schemas.microsoft.com/office/drawing/2014/main" id="{FD7624DC-AC9C-4081-8167-2C90AFA7C240}"/>
                </a:ext>
              </a:extLst>
            </p:cNvPr>
            <p:cNvSpPr>
              <a:spLocks noChangeArrowheads="1"/>
            </p:cNvSpPr>
            <p:nvPr/>
          </p:nvSpPr>
          <p:spPr bwMode="auto">
            <a:xfrm>
              <a:off x="7983537" y="1739901"/>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59" name="Oval 471">
              <a:extLst>
                <a:ext uri="{FF2B5EF4-FFF2-40B4-BE49-F238E27FC236}">
                  <a16:creationId xmlns:a16="http://schemas.microsoft.com/office/drawing/2014/main" id="{59C8F06A-6586-43D4-AC98-519082F2B98E}"/>
                </a:ext>
              </a:extLst>
            </p:cNvPr>
            <p:cNvSpPr>
              <a:spLocks noChangeArrowheads="1"/>
            </p:cNvSpPr>
            <p:nvPr/>
          </p:nvSpPr>
          <p:spPr bwMode="auto">
            <a:xfrm>
              <a:off x="7991475" y="18700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0" name="Oval 472">
              <a:extLst>
                <a:ext uri="{FF2B5EF4-FFF2-40B4-BE49-F238E27FC236}">
                  <a16:creationId xmlns:a16="http://schemas.microsoft.com/office/drawing/2014/main" id="{54649A73-3C44-4286-91AC-8638BDE2F465}"/>
                </a:ext>
              </a:extLst>
            </p:cNvPr>
            <p:cNvSpPr>
              <a:spLocks noChangeArrowheads="1"/>
            </p:cNvSpPr>
            <p:nvPr/>
          </p:nvSpPr>
          <p:spPr bwMode="auto">
            <a:xfrm>
              <a:off x="8107362" y="1687513"/>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1" name="Oval 473">
              <a:extLst>
                <a:ext uri="{FF2B5EF4-FFF2-40B4-BE49-F238E27FC236}">
                  <a16:creationId xmlns:a16="http://schemas.microsoft.com/office/drawing/2014/main" id="{5D9F98C2-CD7D-47BF-8C9C-F0D5A2A835DB}"/>
                </a:ext>
              </a:extLst>
            </p:cNvPr>
            <p:cNvSpPr>
              <a:spLocks noChangeArrowheads="1"/>
            </p:cNvSpPr>
            <p:nvPr/>
          </p:nvSpPr>
          <p:spPr bwMode="auto">
            <a:xfrm>
              <a:off x="8289925" y="1685926"/>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2" name="Oval 474">
              <a:extLst>
                <a:ext uri="{FF2B5EF4-FFF2-40B4-BE49-F238E27FC236}">
                  <a16:creationId xmlns:a16="http://schemas.microsoft.com/office/drawing/2014/main" id="{6ED75982-A4E2-4440-BDD5-8471598586A6}"/>
                </a:ext>
              </a:extLst>
            </p:cNvPr>
            <p:cNvSpPr>
              <a:spLocks noChangeArrowheads="1"/>
            </p:cNvSpPr>
            <p:nvPr/>
          </p:nvSpPr>
          <p:spPr bwMode="auto">
            <a:xfrm>
              <a:off x="8291512" y="16843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3" name="Oval 475">
              <a:extLst>
                <a:ext uri="{FF2B5EF4-FFF2-40B4-BE49-F238E27FC236}">
                  <a16:creationId xmlns:a16="http://schemas.microsoft.com/office/drawing/2014/main" id="{1F92762A-3DC2-4CF8-B4BF-8C9D96E00D19}"/>
                </a:ext>
              </a:extLst>
            </p:cNvPr>
            <p:cNvSpPr>
              <a:spLocks noChangeArrowheads="1"/>
            </p:cNvSpPr>
            <p:nvPr/>
          </p:nvSpPr>
          <p:spPr bwMode="auto">
            <a:xfrm>
              <a:off x="8643937" y="190976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4" name="Oval 476">
              <a:extLst>
                <a:ext uri="{FF2B5EF4-FFF2-40B4-BE49-F238E27FC236}">
                  <a16:creationId xmlns:a16="http://schemas.microsoft.com/office/drawing/2014/main" id="{8E6EC31D-F3D6-48DD-A48B-5415B5AB7806}"/>
                </a:ext>
              </a:extLst>
            </p:cNvPr>
            <p:cNvSpPr>
              <a:spLocks noChangeArrowheads="1"/>
            </p:cNvSpPr>
            <p:nvPr/>
          </p:nvSpPr>
          <p:spPr bwMode="auto">
            <a:xfrm>
              <a:off x="8651875" y="1911351"/>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5" name="Oval 477">
              <a:extLst>
                <a:ext uri="{FF2B5EF4-FFF2-40B4-BE49-F238E27FC236}">
                  <a16:creationId xmlns:a16="http://schemas.microsoft.com/office/drawing/2014/main" id="{AE25F31D-7F62-422B-9A2E-A377EB0A8AAD}"/>
                </a:ext>
              </a:extLst>
            </p:cNvPr>
            <p:cNvSpPr>
              <a:spLocks noChangeArrowheads="1"/>
            </p:cNvSpPr>
            <p:nvPr/>
          </p:nvSpPr>
          <p:spPr bwMode="auto">
            <a:xfrm>
              <a:off x="8689975" y="1706563"/>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6" name="Oval 478">
              <a:extLst>
                <a:ext uri="{FF2B5EF4-FFF2-40B4-BE49-F238E27FC236}">
                  <a16:creationId xmlns:a16="http://schemas.microsoft.com/office/drawing/2014/main" id="{A80F03BF-428B-4C2F-B5C1-1062CC7AAE86}"/>
                </a:ext>
              </a:extLst>
            </p:cNvPr>
            <p:cNvSpPr>
              <a:spLocks noChangeArrowheads="1"/>
            </p:cNvSpPr>
            <p:nvPr/>
          </p:nvSpPr>
          <p:spPr bwMode="auto">
            <a:xfrm>
              <a:off x="8689975" y="17097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7" name="Oval 479">
              <a:extLst>
                <a:ext uri="{FF2B5EF4-FFF2-40B4-BE49-F238E27FC236}">
                  <a16:creationId xmlns:a16="http://schemas.microsoft.com/office/drawing/2014/main" id="{35F76E47-AC5F-4C7A-B8F6-5734F1D7DBDA}"/>
                </a:ext>
              </a:extLst>
            </p:cNvPr>
            <p:cNvSpPr>
              <a:spLocks noChangeArrowheads="1"/>
            </p:cNvSpPr>
            <p:nvPr/>
          </p:nvSpPr>
          <p:spPr bwMode="auto">
            <a:xfrm>
              <a:off x="8689975" y="1700213"/>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8" name="Oval 480">
              <a:extLst>
                <a:ext uri="{FF2B5EF4-FFF2-40B4-BE49-F238E27FC236}">
                  <a16:creationId xmlns:a16="http://schemas.microsoft.com/office/drawing/2014/main" id="{140CD092-B40E-44E8-BDA2-4CDEE94B5A90}"/>
                </a:ext>
              </a:extLst>
            </p:cNvPr>
            <p:cNvSpPr>
              <a:spLocks noChangeArrowheads="1"/>
            </p:cNvSpPr>
            <p:nvPr/>
          </p:nvSpPr>
          <p:spPr bwMode="auto">
            <a:xfrm>
              <a:off x="8689975" y="1701801"/>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69" name="Oval 481">
              <a:extLst>
                <a:ext uri="{FF2B5EF4-FFF2-40B4-BE49-F238E27FC236}">
                  <a16:creationId xmlns:a16="http://schemas.microsoft.com/office/drawing/2014/main" id="{B9D3DDF2-3E0F-4E63-A473-4E2DD3B567C8}"/>
                </a:ext>
              </a:extLst>
            </p:cNvPr>
            <p:cNvSpPr>
              <a:spLocks noChangeArrowheads="1"/>
            </p:cNvSpPr>
            <p:nvPr/>
          </p:nvSpPr>
          <p:spPr bwMode="auto">
            <a:xfrm>
              <a:off x="8689975" y="1703388"/>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70" name="Oval 482">
              <a:extLst>
                <a:ext uri="{FF2B5EF4-FFF2-40B4-BE49-F238E27FC236}">
                  <a16:creationId xmlns:a16="http://schemas.microsoft.com/office/drawing/2014/main" id="{3BFDC1A1-4B6D-4A51-8A50-4CB0A092BAAF}"/>
                </a:ext>
              </a:extLst>
            </p:cNvPr>
            <p:cNvSpPr>
              <a:spLocks noChangeArrowheads="1"/>
            </p:cNvSpPr>
            <p:nvPr/>
          </p:nvSpPr>
          <p:spPr bwMode="auto">
            <a:xfrm>
              <a:off x="8689975" y="1704976"/>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71" name="Oval 483">
              <a:extLst>
                <a:ext uri="{FF2B5EF4-FFF2-40B4-BE49-F238E27FC236}">
                  <a16:creationId xmlns:a16="http://schemas.microsoft.com/office/drawing/2014/main" id="{BA7964EA-65C4-4047-A59F-AD0E61910882}"/>
                </a:ext>
              </a:extLst>
            </p:cNvPr>
            <p:cNvSpPr>
              <a:spLocks noChangeArrowheads="1"/>
            </p:cNvSpPr>
            <p:nvPr/>
          </p:nvSpPr>
          <p:spPr bwMode="auto">
            <a:xfrm>
              <a:off x="8691562" y="1695451"/>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72" name="Oval 484">
              <a:extLst>
                <a:ext uri="{FF2B5EF4-FFF2-40B4-BE49-F238E27FC236}">
                  <a16:creationId xmlns:a16="http://schemas.microsoft.com/office/drawing/2014/main" id="{BDD5F22E-9415-4469-B54B-E0012C0A49E7}"/>
                </a:ext>
              </a:extLst>
            </p:cNvPr>
            <p:cNvSpPr>
              <a:spLocks noChangeArrowheads="1"/>
            </p:cNvSpPr>
            <p:nvPr/>
          </p:nvSpPr>
          <p:spPr bwMode="auto">
            <a:xfrm>
              <a:off x="8691562" y="1697038"/>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73" name="Oval 485">
              <a:extLst>
                <a:ext uri="{FF2B5EF4-FFF2-40B4-BE49-F238E27FC236}">
                  <a16:creationId xmlns:a16="http://schemas.microsoft.com/office/drawing/2014/main" id="{70D6E2A1-2AB8-4542-9AA0-70FE4333D1F9}"/>
                </a:ext>
              </a:extLst>
            </p:cNvPr>
            <p:cNvSpPr>
              <a:spLocks noChangeArrowheads="1"/>
            </p:cNvSpPr>
            <p:nvPr/>
          </p:nvSpPr>
          <p:spPr bwMode="auto">
            <a:xfrm>
              <a:off x="8691562" y="1698626"/>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3600"/>
            </a:p>
          </p:txBody>
        </p:sp>
        <p:sp>
          <p:nvSpPr>
            <p:cNvPr id="274" name="Line 11">
              <a:extLst>
                <a:ext uri="{FF2B5EF4-FFF2-40B4-BE49-F238E27FC236}">
                  <a16:creationId xmlns:a16="http://schemas.microsoft.com/office/drawing/2014/main" id="{AFEA6F72-8BB7-44B0-8DF9-EEF01B94EA28}"/>
                </a:ext>
              </a:extLst>
            </p:cNvPr>
            <p:cNvSpPr>
              <a:spLocks noChangeShapeType="1"/>
            </p:cNvSpPr>
            <p:nvPr/>
          </p:nvSpPr>
          <p:spPr bwMode="auto">
            <a:xfrm>
              <a:off x="1371070" y="2451630"/>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600"/>
            </a:p>
          </p:txBody>
        </p:sp>
        <p:sp>
          <p:nvSpPr>
            <p:cNvPr id="275" name="Rectangle 19">
              <a:extLst>
                <a:ext uri="{FF2B5EF4-FFF2-40B4-BE49-F238E27FC236}">
                  <a16:creationId xmlns:a16="http://schemas.microsoft.com/office/drawing/2014/main" id="{48349E3A-4C78-41CD-A7A5-0A0DE21C3597}"/>
                </a:ext>
              </a:extLst>
            </p:cNvPr>
            <p:cNvSpPr>
              <a:spLocks noChangeArrowheads="1"/>
            </p:cNvSpPr>
            <p:nvPr/>
          </p:nvSpPr>
          <p:spPr bwMode="auto">
            <a:xfrm>
              <a:off x="1337729" y="2581805"/>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1</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76" name="Rectangle 275">
              <a:extLst>
                <a:ext uri="{FF2B5EF4-FFF2-40B4-BE49-F238E27FC236}">
                  <a16:creationId xmlns:a16="http://schemas.microsoft.com/office/drawing/2014/main" id="{132D6466-9B42-4FEE-886D-AE8332652585}"/>
                </a:ext>
              </a:extLst>
            </p:cNvPr>
            <p:cNvSpPr/>
            <p:nvPr/>
          </p:nvSpPr>
          <p:spPr>
            <a:xfrm>
              <a:off x="1415426" y="588435"/>
              <a:ext cx="2045432" cy="276999"/>
            </a:xfrm>
            <a:prstGeom prst="rect">
              <a:avLst/>
            </a:prstGeom>
          </p:spPr>
          <p:txBody>
            <a:bodyPr wrap="none" lIns="0" tIns="0" rIns="0" bIns="0">
              <a:spAutoFit/>
            </a:bodyPr>
            <a:lstStyle/>
            <a:p>
              <a:r>
                <a:rPr lang="en-US" sz="1200" dirty="0">
                  <a:solidFill>
                    <a:srgbClr val="0000FF"/>
                  </a:solidFill>
                  <a:latin typeface="Arial" panose="020B0604020202020204" pitchFamily="34" charset="0"/>
                </a:rPr>
                <a:t>Mars</a:t>
              </a:r>
              <a:r>
                <a:rPr lang="en-US" dirty="0">
                  <a:solidFill>
                    <a:srgbClr val="0000FF"/>
                  </a:solidFill>
                  <a:latin typeface="Times New Roman" panose="02020603050405020304" pitchFamily="18" charset="0"/>
                  <a:ea typeface="SimSun" panose="02010600030101010101" pitchFamily="2" charset="-122"/>
                </a:rPr>
                <a:t> </a:t>
              </a:r>
              <a:r>
                <a:rPr lang="en-US" sz="1200" dirty="0">
                  <a:solidFill>
                    <a:srgbClr val="0000FF"/>
                  </a:solidFill>
                  <a:latin typeface="Arial" panose="020B0604020202020204" pitchFamily="34" charset="0"/>
                </a:rPr>
                <a:t>Science Laboratory: P-3</a:t>
              </a:r>
            </a:p>
          </p:txBody>
        </p:sp>
        <p:sp>
          <p:nvSpPr>
            <p:cNvPr id="277" name="Rectangle 276">
              <a:extLst>
                <a:ext uri="{FF2B5EF4-FFF2-40B4-BE49-F238E27FC236}">
                  <a16:creationId xmlns:a16="http://schemas.microsoft.com/office/drawing/2014/main" id="{4E439EE1-2232-48E0-8599-D4D4FECA6C78}"/>
                </a:ext>
              </a:extLst>
            </p:cNvPr>
            <p:cNvSpPr/>
            <p:nvPr/>
          </p:nvSpPr>
          <p:spPr>
            <a:xfrm>
              <a:off x="7274983" y="588435"/>
              <a:ext cx="1519767" cy="876297"/>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Rectangle 277">
              <a:extLst>
                <a:ext uri="{FF2B5EF4-FFF2-40B4-BE49-F238E27FC236}">
                  <a16:creationId xmlns:a16="http://schemas.microsoft.com/office/drawing/2014/main" id="{7CA42C60-BE73-4B73-9241-D993DE3EEB77}"/>
                </a:ext>
              </a:extLst>
            </p:cNvPr>
            <p:cNvSpPr/>
            <p:nvPr/>
          </p:nvSpPr>
          <p:spPr>
            <a:xfrm>
              <a:off x="5327808" y="599006"/>
              <a:ext cx="1536383" cy="184666"/>
            </a:xfrm>
            <a:prstGeom prst="rect">
              <a:avLst/>
            </a:prstGeom>
          </p:spPr>
          <p:txBody>
            <a:bodyPr wrap="none" lIns="0" tIns="0" rIns="0" bIns="0">
              <a:spAutoFit/>
            </a:bodyPr>
            <a:lstStyle/>
            <a:p>
              <a:r>
                <a:rPr lang="en-US" sz="1200" dirty="0">
                  <a:solidFill>
                    <a:srgbClr val="262626"/>
                  </a:solidFill>
                  <a:latin typeface="Arial" panose="020B0604020202020204" pitchFamily="34" charset="0"/>
                </a:rPr>
                <a:t>Ground Truth Anomaly</a:t>
              </a:r>
            </a:p>
          </p:txBody>
        </p:sp>
        <p:cxnSp>
          <p:nvCxnSpPr>
            <p:cNvPr id="279" name="Straight Arrow Connector 278">
              <a:extLst>
                <a:ext uri="{FF2B5EF4-FFF2-40B4-BE49-F238E27FC236}">
                  <a16:creationId xmlns:a16="http://schemas.microsoft.com/office/drawing/2014/main" id="{9248EC6D-1A23-49B6-B269-A0E596BF8DD8}"/>
                </a:ext>
              </a:extLst>
            </p:cNvPr>
            <p:cNvCxnSpPr>
              <a:cxnSpLocks/>
            </p:cNvCxnSpPr>
            <p:nvPr/>
          </p:nvCxnSpPr>
          <p:spPr>
            <a:xfrm>
              <a:off x="6956800" y="695782"/>
              <a:ext cx="279099" cy="144122"/>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280" name="Line 966">
              <a:extLst>
                <a:ext uri="{FF2B5EF4-FFF2-40B4-BE49-F238E27FC236}">
                  <a16:creationId xmlns:a16="http://schemas.microsoft.com/office/drawing/2014/main" id="{B5429CFE-B469-4908-8ECA-0FCA62BA8FA8}"/>
                </a:ext>
              </a:extLst>
            </p:cNvPr>
            <p:cNvSpPr>
              <a:spLocks noChangeShapeType="1"/>
            </p:cNvSpPr>
            <p:nvPr/>
          </p:nvSpPr>
          <p:spPr bwMode="auto">
            <a:xfrm>
              <a:off x="1388334" y="3604332"/>
              <a:ext cx="945197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1" name="Freeform 968">
              <a:extLst>
                <a:ext uri="{FF2B5EF4-FFF2-40B4-BE49-F238E27FC236}">
                  <a16:creationId xmlns:a16="http://schemas.microsoft.com/office/drawing/2014/main" id="{1F13D98A-BD48-405B-8356-D0E0726FC888}"/>
                </a:ext>
              </a:extLst>
            </p:cNvPr>
            <p:cNvSpPr>
              <a:spLocks/>
            </p:cNvSpPr>
            <p:nvPr/>
          </p:nvSpPr>
          <p:spPr bwMode="auto">
            <a:xfrm>
              <a:off x="1388334" y="3136545"/>
              <a:ext cx="9451975" cy="363538"/>
            </a:xfrm>
            <a:custGeom>
              <a:avLst/>
              <a:gdLst>
                <a:gd name="T0" fmla="*/ 94 w 5954"/>
                <a:gd name="T1" fmla="*/ 769 h 769"/>
                <a:gd name="T2" fmla="*/ 188 w 5954"/>
                <a:gd name="T3" fmla="*/ 769 h 769"/>
                <a:gd name="T4" fmla="*/ 283 w 5954"/>
                <a:gd name="T5" fmla="*/ 769 h 769"/>
                <a:gd name="T6" fmla="*/ 377 w 5954"/>
                <a:gd name="T7" fmla="*/ 769 h 769"/>
                <a:gd name="T8" fmla="*/ 472 w 5954"/>
                <a:gd name="T9" fmla="*/ 769 h 769"/>
                <a:gd name="T10" fmla="*/ 566 w 5954"/>
                <a:gd name="T11" fmla="*/ 769 h 769"/>
                <a:gd name="T12" fmla="*/ 661 w 5954"/>
                <a:gd name="T13" fmla="*/ 769 h 769"/>
                <a:gd name="T14" fmla="*/ 755 w 5954"/>
                <a:gd name="T15" fmla="*/ 769 h 769"/>
                <a:gd name="T16" fmla="*/ 850 w 5954"/>
                <a:gd name="T17" fmla="*/ 769 h 769"/>
                <a:gd name="T18" fmla="*/ 944 w 5954"/>
                <a:gd name="T19" fmla="*/ 769 h 769"/>
                <a:gd name="T20" fmla="*/ 1039 w 5954"/>
                <a:gd name="T21" fmla="*/ 769 h 769"/>
                <a:gd name="T22" fmla="*/ 1133 w 5954"/>
                <a:gd name="T23" fmla="*/ 769 h 769"/>
                <a:gd name="T24" fmla="*/ 1228 w 5954"/>
                <a:gd name="T25" fmla="*/ 769 h 769"/>
                <a:gd name="T26" fmla="*/ 1322 w 5954"/>
                <a:gd name="T27" fmla="*/ 769 h 769"/>
                <a:gd name="T28" fmla="*/ 1417 w 5954"/>
                <a:gd name="T29" fmla="*/ 769 h 769"/>
                <a:gd name="T30" fmla="*/ 1511 w 5954"/>
                <a:gd name="T31" fmla="*/ 769 h 769"/>
                <a:gd name="T32" fmla="*/ 1606 w 5954"/>
                <a:gd name="T33" fmla="*/ 769 h 769"/>
                <a:gd name="T34" fmla="*/ 1700 w 5954"/>
                <a:gd name="T35" fmla="*/ 769 h 769"/>
                <a:gd name="T36" fmla="*/ 1795 w 5954"/>
                <a:gd name="T37" fmla="*/ 769 h 769"/>
                <a:gd name="T38" fmla="*/ 1890 w 5954"/>
                <a:gd name="T39" fmla="*/ 769 h 769"/>
                <a:gd name="T40" fmla="*/ 1984 w 5954"/>
                <a:gd name="T41" fmla="*/ 769 h 769"/>
                <a:gd name="T42" fmla="*/ 2079 w 5954"/>
                <a:gd name="T43" fmla="*/ 769 h 769"/>
                <a:gd name="T44" fmla="*/ 2173 w 5954"/>
                <a:gd name="T45" fmla="*/ 769 h 769"/>
                <a:gd name="T46" fmla="*/ 2268 w 5954"/>
                <a:gd name="T47" fmla="*/ 769 h 769"/>
                <a:gd name="T48" fmla="*/ 2362 w 5954"/>
                <a:gd name="T49" fmla="*/ 769 h 769"/>
                <a:gd name="T50" fmla="*/ 2457 w 5954"/>
                <a:gd name="T51" fmla="*/ 769 h 769"/>
                <a:gd name="T52" fmla="*/ 2551 w 5954"/>
                <a:gd name="T53" fmla="*/ 769 h 769"/>
                <a:gd name="T54" fmla="*/ 2646 w 5954"/>
                <a:gd name="T55" fmla="*/ 769 h 769"/>
                <a:gd name="T56" fmla="*/ 2740 w 5954"/>
                <a:gd name="T57" fmla="*/ 769 h 769"/>
                <a:gd name="T58" fmla="*/ 2835 w 5954"/>
                <a:gd name="T59" fmla="*/ 769 h 769"/>
                <a:gd name="T60" fmla="*/ 2929 w 5954"/>
                <a:gd name="T61" fmla="*/ 769 h 769"/>
                <a:gd name="T62" fmla="*/ 3024 w 5954"/>
                <a:gd name="T63" fmla="*/ 769 h 769"/>
                <a:gd name="T64" fmla="*/ 3118 w 5954"/>
                <a:gd name="T65" fmla="*/ 769 h 769"/>
                <a:gd name="T66" fmla="*/ 3213 w 5954"/>
                <a:gd name="T67" fmla="*/ 769 h 769"/>
                <a:gd name="T68" fmla="*/ 3307 w 5954"/>
                <a:gd name="T69" fmla="*/ 769 h 769"/>
                <a:gd name="T70" fmla="*/ 3402 w 5954"/>
                <a:gd name="T71" fmla="*/ 769 h 769"/>
                <a:gd name="T72" fmla="*/ 3496 w 5954"/>
                <a:gd name="T73" fmla="*/ 769 h 769"/>
                <a:gd name="T74" fmla="*/ 3591 w 5954"/>
                <a:gd name="T75" fmla="*/ 769 h 769"/>
                <a:gd name="T76" fmla="*/ 3686 w 5954"/>
                <a:gd name="T77" fmla="*/ 769 h 769"/>
                <a:gd name="T78" fmla="*/ 3780 w 5954"/>
                <a:gd name="T79" fmla="*/ 769 h 769"/>
                <a:gd name="T80" fmla="*/ 3875 w 5954"/>
                <a:gd name="T81" fmla="*/ 769 h 769"/>
                <a:gd name="T82" fmla="*/ 3969 w 5954"/>
                <a:gd name="T83" fmla="*/ 769 h 769"/>
                <a:gd name="T84" fmla="*/ 4063 w 5954"/>
                <a:gd name="T85" fmla="*/ 769 h 769"/>
                <a:gd name="T86" fmla="*/ 4158 w 5954"/>
                <a:gd name="T87" fmla="*/ 769 h 769"/>
                <a:gd name="T88" fmla="*/ 4252 w 5954"/>
                <a:gd name="T89" fmla="*/ 769 h 769"/>
                <a:gd name="T90" fmla="*/ 4347 w 5954"/>
                <a:gd name="T91" fmla="*/ 769 h 769"/>
                <a:gd name="T92" fmla="*/ 4441 w 5954"/>
                <a:gd name="T93" fmla="*/ 769 h 769"/>
                <a:gd name="T94" fmla="*/ 4536 w 5954"/>
                <a:gd name="T95" fmla="*/ 769 h 769"/>
                <a:gd name="T96" fmla="*/ 4631 w 5954"/>
                <a:gd name="T97" fmla="*/ 769 h 769"/>
                <a:gd name="T98" fmla="*/ 4725 w 5954"/>
                <a:gd name="T99" fmla="*/ 769 h 769"/>
                <a:gd name="T100" fmla="*/ 4820 w 5954"/>
                <a:gd name="T101" fmla="*/ 769 h 769"/>
                <a:gd name="T102" fmla="*/ 4914 w 5954"/>
                <a:gd name="T103" fmla="*/ 769 h 769"/>
                <a:gd name="T104" fmla="*/ 5009 w 5954"/>
                <a:gd name="T105" fmla="*/ 769 h 769"/>
                <a:gd name="T106" fmla="*/ 5103 w 5954"/>
                <a:gd name="T107" fmla="*/ 769 h 769"/>
                <a:gd name="T108" fmla="*/ 5198 w 5954"/>
                <a:gd name="T109" fmla="*/ 769 h 769"/>
                <a:gd name="T110" fmla="*/ 5292 w 5954"/>
                <a:gd name="T111" fmla="*/ 769 h 769"/>
                <a:gd name="T112" fmla="*/ 5387 w 5954"/>
                <a:gd name="T113" fmla="*/ 769 h 769"/>
                <a:gd name="T114" fmla="*/ 5481 w 5954"/>
                <a:gd name="T115" fmla="*/ 769 h 769"/>
                <a:gd name="T116" fmla="*/ 5576 w 5954"/>
                <a:gd name="T117" fmla="*/ 769 h 769"/>
                <a:gd name="T118" fmla="*/ 5670 w 5954"/>
                <a:gd name="T119" fmla="*/ 769 h 769"/>
                <a:gd name="T120" fmla="*/ 5765 w 5954"/>
                <a:gd name="T121" fmla="*/ 769 h 769"/>
                <a:gd name="T122" fmla="*/ 5859 w 5954"/>
                <a:gd name="T123" fmla="*/ 769 h 769"/>
                <a:gd name="T124" fmla="*/ 5954 w 5954"/>
                <a:gd name="T125" fmla="*/ 769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54" h="769">
                  <a:moveTo>
                    <a:pt x="0" y="0"/>
                  </a:moveTo>
                  <a:lnTo>
                    <a:pt x="2" y="769"/>
                  </a:lnTo>
                  <a:lnTo>
                    <a:pt x="3" y="769"/>
                  </a:lnTo>
                  <a:lnTo>
                    <a:pt x="5" y="769"/>
                  </a:lnTo>
                  <a:lnTo>
                    <a:pt x="6" y="769"/>
                  </a:lnTo>
                  <a:lnTo>
                    <a:pt x="8" y="769"/>
                  </a:lnTo>
                  <a:lnTo>
                    <a:pt x="9" y="0"/>
                  </a:lnTo>
                  <a:lnTo>
                    <a:pt x="11" y="769"/>
                  </a:lnTo>
                  <a:lnTo>
                    <a:pt x="12" y="769"/>
                  </a:lnTo>
                  <a:lnTo>
                    <a:pt x="14" y="769"/>
                  </a:lnTo>
                  <a:lnTo>
                    <a:pt x="15" y="769"/>
                  </a:lnTo>
                  <a:lnTo>
                    <a:pt x="17" y="769"/>
                  </a:lnTo>
                  <a:lnTo>
                    <a:pt x="18" y="769"/>
                  </a:lnTo>
                  <a:lnTo>
                    <a:pt x="20" y="769"/>
                  </a:lnTo>
                  <a:lnTo>
                    <a:pt x="21" y="769"/>
                  </a:lnTo>
                  <a:lnTo>
                    <a:pt x="23" y="769"/>
                  </a:lnTo>
                  <a:lnTo>
                    <a:pt x="24" y="769"/>
                  </a:lnTo>
                  <a:lnTo>
                    <a:pt x="26" y="769"/>
                  </a:lnTo>
                  <a:lnTo>
                    <a:pt x="27" y="769"/>
                  </a:lnTo>
                  <a:lnTo>
                    <a:pt x="29" y="769"/>
                  </a:lnTo>
                  <a:lnTo>
                    <a:pt x="30" y="769"/>
                  </a:lnTo>
                  <a:lnTo>
                    <a:pt x="31" y="769"/>
                  </a:lnTo>
                  <a:lnTo>
                    <a:pt x="33" y="769"/>
                  </a:lnTo>
                  <a:lnTo>
                    <a:pt x="34" y="769"/>
                  </a:lnTo>
                  <a:lnTo>
                    <a:pt x="36" y="769"/>
                  </a:lnTo>
                  <a:lnTo>
                    <a:pt x="37" y="769"/>
                  </a:lnTo>
                  <a:lnTo>
                    <a:pt x="39" y="769"/>
                  </a:lnTo>
                  <a:lnTo>
                    <a:pt x="40" y="769"/>
                  </a:lnTo>
                  <a:lnTo>
                    <a:pt x="42" y="769"/>
                  </a:lnTo>
                  <a:lnTo>
                    <a:pt x="43" y="769"/>
                  </a:lnTo>
                  <a:lnTo>
                    <a:pt x="45" y="769"/>
                  </a:lnTo>
                  <a:lnTo>
                    <a:pt x="46" y="769"/>
                  </a:lnTo>
                  <a:lnTo>
                    <a:pt x="48" y="769"/>
                  </a:lnTo>
                  <a:lnTo>
                    <a:pt x="49" y="769"/>
                  </a:lnTo>
                  <a:lnTo>
                    <a:pt x="51" y="769"/>
                  </a:lnTo>
                  <a:lnTo>
                    <a:pt x="52" y="769"/>
                  </a:lnTo>
                  <a:lnTo>
                    <a:pt x="54" y="769"/>
                  </a:lnTo>
                  <a:lnTo>
                    <a:pt x="55" y="769"/>
                  </a:lnTo>
                  <a:lnTo>
                    <a:pt x="57" y="769"/>
                  </a:lnTo>
                  <a:lnTo>
                    <a:pt x="58" y="769"/>
                  </a:lnTo>
                  <a:lnTo>
                    <a:pt x="60" y="769"/>
                  </a:lnTo>
                  <a:lnTo>
                    <a:pt x="61" y="769"/>
                  </a:lnTo>
                  <a:lnTo>
                    <a:pt x="63" y="769"/>
                  </a:lnTo>
                  <a:lnTo>
                    <a:pt x="64" y="769"/>
                  </a:lnTo>
                  <a:lnTo>
                    <a:pt x="65" y="769"/>
                  </a:lnTo>
                  <a:lnTo>
                    <a:pt x="67" y="769"/>
                  </a:lnTo>
                  <a:lnTo>
                    <a:pt x="68" y="769"/>
                  </a:lnTo>
                  <a:lnTo>
                    <a:pt x="70" y="769"/>
                  </a:lnTo>
                  <a:lnTo>
                    <a:pt x="71" y="769"/>
                  </a:lnTo>
                  <a:lnTo>
                    <a:pt x="73" y="769"/>
                  </a:lnTo>
                  <a:lnTo>
                    <a:pt x="74" y="769"/>
                  </a:lnTo>
                  <a:lnTo>
                    <a:pt x="76" y="769"/>
                  </a:lnTo>
                  <a:lnTo>
                    <a:pt x="77" y="769"/>
                  </a:lnTo>
                  <a:lnTo>
                    <a:pt x="79" y="769"/>
                  </a:lnTo>
                  <a:lnTo>
                    <a:pt x="80" y="769"/>
                  </a:lnTo>
                  <a:lnTo>
                    <a:pt x="82" y="769"/>
                  </a:lnTo>
                  <a:lnTo>
                    <a:pt x="83" y="769"/>
                  </a:lnTo>
                  <a:lnTo>
                    <a:pt x="85" y="769"/>
                  </a:lnTo>
                  <a:lnTo>
                    <a:pt x="86" y="769"/>
                  </a:lnTo>
                  <a:lnTo>
                    <a:pt x="88" y="769"/>
                  </a:lnTo>
                  <a:lnTo>
                    <a:pt x="89" y="769"/>
                  </a:lnTo>
                  <a:lnTo>
                    <a:pt x="91" y="769"/>
                  </a:lnTo>
                  <a:lnTo>
                    <a:pt x="92" y="769"/>
                  </a:lnTo>
                  <a:lnTo>
                    <a:pt x="94" y="769"/>
                  </a:lnTo>
                  <a:lnTo>
                    <a:pt x="95" y="769"/>
                  </a:lnTo>
                  <a:lnTo>
                    <a:pt x="96" y="769"/>
                  </a:lnTo>
                  <a:lnTo>
                    <a:pt x="98" y="769"/>
                  </a:lnTo>
                  <a:lnTo>
                    <a:pt x="99" y="769"/>
                  </a:lnTo>
                  <a:lnTo>
                    <a:pt x="101" y="769"/>
                  </a:lnTo>
                  <a:lnTo>
                    <a:pt x="102" y="769"/>
                  </a:lnTo>
                  <a:lnTo>
                    <a:pt x="104" y="769"/>
                  </a:lnTo>
                  <a:lnTo>
                    <a:pt x="105" y="769"/>
                  </a:lnTo>
                  <a:lnTo>
                    <a:pt x="107" y="769"/>
                  </a:lnTo>
                  <a:lnTo>
                    <a:pt x="108" y="769"/>
                  </a:lnTo>
                  <a:lnTo>
                    <a:pt x="110" y="769"/>
                  </a:lnTo>
                  <a:lnTo>
                    <a:pt x="111" y="769"/>
                  </a:lnTo>
                  <a:lnTo>
                    <a:pt x="113" y="769"/>
                  </a:lnTo>
                  <a:lnTo>
                    <a:pt x="114" y="769"/>
                  </a:lnTo>
                  <a:lnTo>
                    <a:pt x="116" y="769"/>
                  </a:lnTo>
                  <a:lnTo>
                    <a:pt x="117" y="769"/>
                  </a:lnTo>
                  <a:lnTo>
                    <a:pt x="119" y="769"/>
                  </a:lnTo>
                  <a:lnTo>
                    <a:pt x="120" y="769"/>
                  </a:lnTo>
                  <a:lnTo>
                    <a:pt x="122" y="769"/>
                  </a:lnTo>
                  <a:lnTo>
                    <a:pt x="123" y="769"/>
                  </a:lnTo>
                  <a:lnTo>
                    <a:pt x="125" y="769"/>
                  </a:lnTo>
                  <a:lnTo>
                    <a:pt x="126" y="769"/>
                  </a:lnTo>
                  <a:lnTo>
                    <a:pt x="127" y="769"/>
                  </a:lnTo>
                  <a:lnTo>
                    <a:pt x="129" y="769"/>
                  </a:lnTo>
                  <a:lnTo>
                    <a:pt x="130" y="769"/>
                  </a:lnTo>
                  <a:lnTo>
                    <a:pt x="132" y="769"/>
                  </a:lnTo>
                  <a:lnTo>
                    <a:pt x="133" y="769"/>
                  </a:lnTo>
                  <a:lnTo>
                    <a:pt x="135" y="769"/>
                  </a:lnTo>
                  <a:lnTo>
                    <a:pt x="136" y="769"/>
                  </a:lnTo>
                  <a:lnTo>
                    <a:pt x="138" y="769"/>
                  </a:lnTo>
                  <a:lnTo>
                    <a:pt x="139" y="769"/>
                  </a:lnTo>
                  <a:lnTo>
                    <a:pt x="141" y="769"/>
                  </a:lnTo>
                  <a:lnTo>
                    <a:pt x="142" y="769"/>
                  </a:lnTo>
                  <a:lnTo>
                    <a:pt x="144" y="769"/>
                  </a:lnTo>
                  <a:lnTo>
                    <a:pt x="145" y="769"/>
                  </a:lnTo>
                  <a:lnTo>
                    <a:pt x="147" y="769"/>
                  </a:lnTo>
                  <a:lnTo>
                    <a:pt x="148" y="0"/>
                  </a:lnTo>
                  <a:lnTo>
                    <a:pt x="150" y="769"/>
                  </a:lnTo>
                  <a:lnTo>
                    <a:pt x="151" y="769"/>
                  </a:lnTo>
                  <a:lnTo>
                    <a:pt x="153" y="769"/>
                  </a:lnTo>
                  <a:lnTo>
                    <a:pt x="154" y="769"/>
                  </a:lnTo>
                  <a:lnTo>
                    <a:pt x="156" y="769"/>
                  </a:lnTo>
                  <a:lnTo>
                    <a:pt x="157" y="0"/>
                  </a:lnTo>
                  <a:lnTo>
                    <a:pt x="158" y="769"/>
                  </a:lnTo>
                  <a:lnTo>
                    <a:pt x="160" y="769"/>
                  </a:lnTo>
                  <a:lnTo>
                    <a:pt x="161" y="769"/>
                  </a:lnTo>
                  <a:lnTo>
                    <a:pt x="163" y="769"/>
                  </a:lnTo>
                  <a:lnTo>
                    <a:pt x="164" y="769"/>
                  </a:lnTo>
                  <a:lnTo>
                    <a:pt x="166" y="769"/>
                  </a:lnTo>
                  <a:lnTo>
                    <a:pt x="167" y="769"/>
                  </a:lnTo>
                  <a:lnTo>
                    <a:pt x="169" y="769"/>
                  </a:lnTo>
                  <a:lnTo>
                    <a:pt x="170" y="769"/>
                  </a:lnTo>
                  <a:lnTo>
                    <a:pt x="172" y="769"/>
                  </a:lnTo>
                  <a:lnTo>
                    <a:pt x="173" y="769"/>
                  </a:lnTo>
                  <a:lnTo>
                    <a:pt x="175" y="769"/>
                  </a:lnTo>
                  <a:lnTo>
                    <a:pt x="176" y="769"/>
                  </a:lnTo>
                  <a:lnTo>
                    <a:pt x="178" y="769"/>
                  </a:lnTo>
                  <a:lnTo>
                    <a:pt x="179" y="769"/>
                  </a:lnTo>
                  <a:lnTo>
                    <a:pt x="181" y="769"/>
                  </a:lnTo>
                  <a:lnTo>
                    <a:pt x="182" y="769"/>
                  </a:lnTo>
                  <a:lnTo>
                    <a:pt x="184" y="769"/>
                  </a:lnTo>
                  <a:lnTo>
                    <a:pt x="185" y="769"/>
                  </a:lnTo>
                  <a:lnTo>
                    <a:pt x="187" y="769"/>
                  </a:lnTo>
                  <a:lnTo>
                    <a:pt x="188" y="769"/>
                  </a:lnTo>
                  <a:lnTo>
                    <a:pt x="189" y="769"/>
                  </a:lnTo>
                  <a:lnTo>
                    <a:pt x="191" y="769"/>
                  </a:lnTo>
                  <a:lnTo>
                    <a:pt x="192" y="769"/>
                  </a:lnTo>
                  <a:lnTo>
                    <a:pt x="194" y="769"/>
                  </a:lnTo>
                  <a:lnTo>
                    <a:pt x="195" y="769"/>
                  </a:lnTo>
                  <a:lnTo>
                    <a:pt x="197" y="769"/>
                  </a:lnTo>
                  <a:lnTo>
                    <a:pt x="198" y="769"/>
                  </a:lnTo>
                  <a:lnTo>
                    <a:pt x="200" y="769"/>
                  </a:lnTo>
                  <a:lnTo>
                    <a:pt x="201" y="769"/>
                  </a:lnTo>
                  <a:lnTo>
                    <a:pt x="203" y="769"/>
                  </a:lnTo>
                  <a:lnTo>
                    <a:pt x="204" y="769"/>
                  </a:lnTo>
                  <a:lnTo>
                    <a:pt x="206" y="769"/>
                  </a:lnTo>
                  <a:lnTo>
                    <a:pt x="207" y="769"/>
                  </a:lnTo>
                  <a:lnTo>
                    <a:pt x="209" y="769"/>
                  </a:lnTo>
                  <a:lnTo>
                    <a:pt x="210" y="769"/>
                  </a:lnTo>
                  <a:lnTo>
                    <a:pt x="212" y="769"/>
                  </a:lnTo>
                  <a:lnTo>
                    <a:pt x="213" y="769"/>
                  </a:lnTo>
                  <a:lnTo>
                    <a:pt x="215" y="769"/>
                  </a:lnTo>
                  <a:lnTo>
                    <a:pt x="216" y="769"/>
                  </a:lnTo>
                  <a:lnTo>
                    <a:pt x="218" y="769"/>
                  </a:lnTo>
                  <a:lnTo>
                    <a:pt x="219" y="769"/>
                  </a:lnTo>
                  <a:lnTo>
                    <a:pt x="220" y="769"/>
                  </a:lnTo>
                  <a:lnTo>
                    <a:pt x="222" y="769"/>
                  </a:lnTo>
                  <a:lnTo>
                    <a:pt x="223" y="769"/>
                  </a:lnTo>
                  <a:lnTo>
                    <a:pt x="225" y="769"/>
                  </a:lnTo>
                  <a:lnTo>
                    <a:pt x="226" y="769"/>
                  </a:lnTo>
                  <a:lnTo>
                    <a:pt x="228" y="769"/>
                  </a:lnTo>
                  <a:lnTo>
                    <a:pt x="229" y="769"/>
                  </a:lnTo>
                  <a:lnTo>
                    <a:pt x="231" y="769"/>
                  </a:lnTo>
                  <a:lnTo>
                    <a:pt x="232" y="769"/>
                  </a:lnTo>
                  <a:lnTo>
                    <a:pt x="234" y="769"/>
                  </a:lnTo>
                  <a:lnTo>
                    <a:pt x="235" y="769"/>
                  </a:lnTo>
                  <a:lnTo>
                    <a:pt x="237" y="769"/>
                  </a:lnTo>
                  <a:lnTo>
                    <a:pt x="238" y="769"/>
                  </a:lnTo>
                  <a:lnTo>
                    <a:pt x="240" y="769"/>
                  </a:lnTo>
                  <a:lnTo>
                    <a:pt x="241" y="769"/>
                  </a:lnTo>
                  <a:lnTo>
                    <a:pt x="243" y="769"/>
                  </a:lnTo>
                  <a:lnTo>
                    <a:pt x="244" y="769"/>
                  </a:lnTo>
                  <a:lnTo>
                    <a:pt x="246" y="769"/>
                  </a:lnTo>
                  <a:lnTo>
                    <a:pt x="247" y="769"/>
                  </a:lnTo>
                  <a:lnTo>
                    <a:pt x="249" y="769"/>
                  </a:lnTo>
                  <a:lnTo>
                    <a:pt x="250" y="769"/>
                  </a:lnTo>
                  <a:lnTo>
                    <a:pt x="252" y="769"/>
                  </a:lnTo>
                  <a:lnTo>
                    <a:pt x="253" y="769"/>
                  </a:lnTo>
                  <a:lnTo>
                    <a:pt x="254" y="769"/>
                  </a:lnTo>
                  <a:lnTo>
                    <a:pt x="256" y="769"/>
                  </a:lnTo>
                  <a:lnTo>
                    <a:pt x="257" y="769"/>
                  </a:lnTo>
                  <a:lnTo>
                    <a:pt x="259" y="769"/>
                  </a:lnTo>
                  <a:lnTo>
                    <a:pt x="260" y="769"/>
                  </a:lnTo>
                  <a:lnTo>
                    <a:pt x="262" y="769"/>
                  </a:lnTo>
                  <a:lnTo>
                    <a:pt x="263" y="769"/>
                  </a:lnTo>
                  <a:lnTo>
                    <a:pt x="265" y="769"/>
                  </a:lnTo>
                  <a:lnTo>
                    <a:pt x="266" y="769"/>
                  </a:lnTo>
                  <a:lnTo>
                    <a:pt x="268" y="769"/>
                  </a:lnTo>
                  <a:lnTo>
                    <a:pt x="269" y="769"/>
                  </a:lnTo>
                  <a:lnTo>
                    <a:pt x="271" y="769"/>
                  </a:lnTo>
                  <a:lnTo>
                    <a:pt x="272" y="769"/>
                  </a:lnTo>
                  <a:lnTo>
                    <a:pt x="274" y="769"/>
                  </a:lnTo>
                  <a:lnTo>
                    <a:pt x="275" y="769"/>
                  </a:lnTo>
                  <a:lnTo>
                    <a:pt x="277" y="769"/>
                  </a:lnTo>
                  <a:lnTo>
                    <a:pt x="278" y="769"/>
                  </a:lnTo>
                  <a:lnTo>
                    <a:pt x="280" y="769"/>
                  </a:lnTo>
                  <a:lnTo>
                    <a:pt x="281" y="769"/>
                  </a:lnTo>
                  <a:lnTo>
                    <a:pt x="283" y="769"/>
                  </a:lnTo>
                  <a:lnTo>
                    <a:pt x="284" y="769"/>
                  </a:lnTo>
                  <a:lnTo>
                    <a:pt x="285" y="769"/>
                  </a:lnTo>
                  <a:lnTo>
                    <a:pt x="287" y="769"/>
                  </a:lnTo>
                  <a:lnTo>
                    <a:pt x="288" y="769"/>
                  </a:lnTo>
                  <a:lnTo>
                    <a:pt x="290" y="769"/>
                  </a:lnTo>
                  <a:lnTo>
                    <a:pt x="291" y="769"/>
                  </a:lnTo>
                  <a:lnTo>
                    <a:pt x="293" y="769"/>
                  </a:lnTo>
                  <a:lnTo>
                    <a:pt x="294" y="769"/>
                  </a:lnTo>
                  <a:lnTo>
                    <a:pt x="296" y="0"/>
                  </a:lnTo>
                  <a:lnTo>
                    <a:pt x="297" y="769"/>
                  </a:lnTo>
                  <a:lnTo>
                    <a:pt x="299" y="769"/>
                  </a:lnTo>
                  <a:lnTo>
                    <a:pt x="300" y="769"/>
                  </a:lnTo>
                  <a:lnTo>
                    <a:pt x="302" y="769"/>
                  </a:lnTo>
                  <a:lnTo>
                    <a:pt x="303" y="769"/>
                  </a:lnTo>
                  <a:lnTo>
                    <a:pt x="305" y="0"/>
                  </a:lnTo>
                  <a:lnTo>
                    <a:pt x="306" y="769"/>
                  </a:lnTo>
                  <a:lnTo>
                    <a:pt x="308" y="769"/>
                  </a:lnTo>
                  <a:lnTo>
                    <a:pt x="309" y="769"/>
                  </a:lnTo>
                  <a:lnTo>
                    <a:pt x="311" y="769"/>
                  </a:lnTo>
                  <a:lnTo>
                    <a:pt x="312" y="769"/>
                  </a:lnTo>
                  <a:lnTo>
                    <a:pt x="314" y="769"/>
                  </a:lnTo>
                  <a:lnTo>
                    <a:pt x="315" y="769"/>
                  </a:lnTo>
                  <a:lnTo>
                    <a:pt x="316" y="769"/>
                  </a:lnTo>
                  <a:lnTo>
                    <a:pt x="318" y="769"/>
                  </a:lnTo>
                  <a:lnTo>
                    <a:pt x="319" y="769"/>
                  </a:lnTo>
                  <a:lnTo>
                    <a:pt x="321" y="769"/>
                  </a:lnTo>
                  <a:lnTo>
                    <a:pt x="322" y="769"/>
                  </a:lnTo>
                  <a:lnTo>
                    <a:pt x="324" y="769"/>
                  </a:lnTo>
                  <a:lnTo>
                    <a:pt x="325" y="769"/>
                  </a:lnTo>
                  <a:lnTo>
                    <a:pt x="327" y="769"/>
                  </a:lnTo>
                  <a:lnTo>
                    <a:pt x="328" y="769"/>
                  </a:lnTo>
                  <a:lnTo>
                    <a:pt x="330" y="769"/>
                  </a:lnTo>
                  <a:lnTo>
                    <a:pt x="331" y="769"/>
                  </a:lnTo>
                  <a:lnTo>
                    <a:pt x="333" y="769"/>
                  </a:lnTo>
                  <a:lnTo>
                    <a:pt x="334" y="769"/>
                  </a:lnTo>
                  <a:lnTo>
                    <a:pt x="336" y="769"/>
                  </a:lnTo>
                  <a:lnTo>
                    <a:pt x="337" y="769"/>
                  </a:lnTo>
                  <a:lnTo>
                    <a:pt x="339" y="769"/>
                  </a:lnTo>
                  <a:lnTo>
                    <a:pt x="340" y="769"/>
                  </a:lnTo>
                  <a:lnTo>
                    <a:pt x="342" y="769"/>
                  </a:lnTo>
                  <a:lnTo>
                    <a:pt x="343" y="769"/>
                  </a:lnTo>
                  <a:lnTo>
                    <a:pt x="345" y="769"/>
                  </a:lnTo>
                  <a:lnTo>
                    <a:pt x="346" y="769"/>
                  </a:lnTo>
                  <a:lnTo>
                    <a:pt x="347" y="769"/>
                  </a:lnTo>
                  <a:lnTo>
                    <a:pt x="349" y="769"/>
                  </a:lnTo>
                  <a:lnTo>
                    <a:pt x="350" y="769"/>
                  </a:lnTo>
                  <a:lnTo>
                    <a:pt x="352" y="769"/>
                  </a:lnTo>
                  <a:lnTo>
                    <a:pt x="353" y="769"/>
                  </a:lnTo>
                  <a:lnTo>
                    <a:pt x="355" y="769"/>
                  </a:lnTo>
                  <a:lnTo>
                    <a:pt x="356" y="769"/>
                  </a:lnTo>
                  <a:lnTo>
                    <a:pt x="358" y="769"/>
                  </a:lnTo>
                  <a:lnTo>
                    <a:pt x="359" y="769"/>
                  </a:lnTo>
                  <a:lnTo>
                    <a:pt x="361" y="769"/>
                  </a:lnTo>
                  <a:lnTo>
                    <a:pt x="362" y="769"/>
                  </a:lnTo>
                  <a:lnTo>
                    <a:pt x="364" y="769"/>
                  </a:lnTo>
                  <a:lnTo>
                    <a:pt x="365" y="769"/>
                  </a:lnTo>
                  <a:lnTo>
                    <a:pt x="367" y="769"/>
                  </a:lnTo>
                  <a:lnTo>
                    <a:pt x="368" y="769"/>
                  </a:lnTo>
                  <a:lnTo>
                    <a:pt x="370" y="769"/>
                  </a:lnTo>
                  <a:lnTo>
                    <a:pt x="371" y="769"/>
                  </a:lnTo>
                  <a:lnTo>
                    <a:pt x="373" y="769"/>
                  </a:lnTo>
                  <a:lnTo>
                    <a:pt x="374" y="769"/>
                  </a:lnTo>
                  <a:lnTo>
                    <a:pt x="376" y="769"/>
                  </a:lnTo>
                  <a:lnTo>
                    <a:pt x="377" y="769"/>
                  </a:lnTo>
                  <a:lnTo>
                    <a:pt x="378" y="769"/>
                  </a:lnTo>
                  <a:lnTo>
                    <a:pt x="380" y="769"/>
                  </a:lnTo>
                  <a:lnTo>
                    <a:pt x="381" y="769"/>
                  </a:lnTo>
                  <a:lnTo>
                    <a:pt x="383" y="769"/>
                  </a:lnTo>
                  <a:lnTo>
                    <a:pt x="384" y="769"/>
                  </a:lnTo>
                  <a:lnTo>
                    <a:pt x="386" y="769"/>
                  </a:lnTo>
                  <a:lnTo>
                    <a:pt x="387" y="769"/>
                  </a:lnTo>
                  <a:lnTo>
                    <a:pt x="389" y="769"/>
                  </a:lnTo>
                  <a:lnTo>
                    <a:pt x="390" y="769"/>
                  </a:lnTo>
                  <a:lnTo>
                    <a:pt x="392" y="769"/>
                  </a:lnTo>
                  <a:lnTo>
                    <a:pt x="393" y="769"/>
                  </a:lnTo>
                  <a:lnTo>
                    <a:pt x="395" y="769"/>
                  </a:lnTo>
                  <a:lnTo>
                    <a:pt x="396" y="769"/>
                  </a:lnTo>
                  <a:lnTo>
                    <a:pt x="398" y="769"/>
                  </a:lnTo>
                  <a:lnTo>
                    <a:pt x="399" y="769"/>
                  </a:lnTo>
                  <a:lnTo>
                    <a:pt x="401" y="769"/>
                  </a:lnTo>
                  <a:lnTo>
                    <a:pt x="402" y="769"/>
                  </a:lnTo>
                  <a:lnTo>
                    <a:pt x="404" y="769"/>
                  </a:lnTo>
                  <a:lnTo>
                    <a:pt x="405" y="769"/>
                  </a:lnTo>
                  <a:lnTo>
                    <a:pt x="407" y="769"/>
                  </a:lnTo>
                  <a:lnTo>
                    <a:pt x="408" y="769"/>
                  </a:lnTo>
                  <a:lnTo>
                    <a:pt x="409" y="769"/>
                  </a:lnTo>
                  <a:lnTo>
                    <a:pt x="411" y="769"/>
                  </a:lnTo>
                  <a:lnTo>
                    <a:pt x="412" y="769"/>
                  </a:lnTo>
                  <a:lnTo>
                    <a:pt x="414" y="769"/>
                  </a:lnTo>
                  <a:lnTo>
                    <a:pt x="415" y="769"/>
                  </a:lnTo>
                  <a:lnTo>
                    <a:pt x="417" y="769"/>
                  </a:lnTo>
                  <a:lnTo>
                    <a:pt x="418" y="769"/>
                  </a:lnTo>
                  <a:lnTo>
                    <a:pt x="420" y="769"/>
                  </a:lnTo>
                  <a:lnTo>
                    <a:pt x="421" y="769"/>
                  </a:lnTo>
                  <a:lnTo>
                    <a:pt x="423" y="769"/>
                  </a:lnTo>
                  <a:lnTo>
                    <a:pt x="424" y="769"/>
                  </a:lnTo>
                  <a:lnTo>
                    <a:pt x="426" y="769"/>
                  </a:lnTo>
                  <a:lnTo>
                    <a:pt x="427" y="769"/>
                  </a:lnTo>
                  <a:lnTo>
                    <a:pt x="429" y="769"/>
                  </a:lnTo>
                  <a:lnTo>
                    <a:pt x="430" y="769"/>
                  </a:lnTo>
                  <a:lnTo>
                    <a:pt x="432" y="769"/>
                  </a:lnTo>
                  <a:lnTo>
                    <a:pt x="433" y="769"/>
                  </a:lnTo>
                  <a:lnTo>
                    <a:pt x="435" y="769"/>
                  </a:lnTo>
                  <a:lnTo>
                    <a:pt x="436" y="769"/>
                  </a:lnTo>
                  <a:lnTo>
                    <a:pt x="438" y="769"/>
                  </a:lnTo>
                  <a:lnTo>
                    <a:pt x="439" y="769"/>
                  </a:lnTo>
                  <a:lnTo>
                    <a:pt x="441" y="769"/>
                  </a:lnTo>
                  <a:lnTo>
                    <a:pt x="442" y="769"/>
                  </a:lnTo>
                  <a:lnTo>
                    <a:pt x="443" y="0"/>
                  </a:lnTo>
                  <a:lnTo>
                    <a:pt x="445" y="769"/>
                  </a:lnTo>
                  <a:lnTo>
                    <a:pt x="446" y="769"/>
                  </a:lnTo>
                  <a:lnTo>
                    <a:pt x="448" y="769"/>
                  </a:lnTo>
                  <a:lnTo>
                    <a:pt x="449" y="769"/>
                  </a:lnTo>
                  <a:lnTo>
                    <a:pt x="451" y="769"/>
                  </a:lnTo>
                  <a:lnTo>
                    <a:pt x="452" y="0"/>
                  </a:lnTo>
                  <a:lnTo>
                    <a:pt x="454" y="769"/>
                  </a:lnTo>
                  <a:lnTo>
                    <a:pt x="455" y="769"/>
                  </a:lnTo>
                  <a:lnTo>
                    <a:pt x="457" y="769"/>
                  </a:lnTo>
                  <a:lnTo>
                    <a:pt x="458" y="769"/>
                  </a:lnTo>
                  <a:lnTo>
                    <a:pt x="460" y="769"/>
                  </a:lnTo>
                  <a:lnTo>
                    <a:pt x="461" y="769"/>
                  </a:lnTo>
                  <a:lnTo>
                    <a:pt x="463" y="769"/>
                  </a:lnTo>
                  <a:lnTo>
                    <a:pt x="464" y="769"/>
                  </a:lnTo>
                  <a:lnTo>
                    <a:pt x="466" y="769"/>
                  </a:lnTo>
                  <a:lnTo>
                    <a:pt x="467" y="769"/>
                  </a:lnTo>
                  <a:lnTo>
                    <a:pt x="469" y="769"/>
                  </a:lnTo>
                  <a:lnTo>
                    <a:pt x="470" y="769"/>
                  </a:lnTo>
                  <a:lnTo>
                    <a:pt x="472" y="769"/>
                  </a:lnTo>
                  <a:lnTo>
                    <a:pt x="473" y="769"/>
                  </a:lnTo>
                  <a:lnTo>
                    <a:pt x="474" y="769"/>
                  </a:lnTo>
                  <a:lnTo>
                    <a:pt x="476" y="769"/>
                  </a:lnTo>
                  <a:lnTo>
                    <a:pt x="477" y="769"/>
                  </a:lnTo>
                  <a:lnTo>
                    <a:pt x="479" y="769"/>
                  </a:lnTo>
                  <a:lnTo>
                    <a:pt x="480" y="769"/>
                  </a:lnTo>
                  <a:lnTo>
                    <a:pt x="482" y="769"/>
                  </a:lnTo>
                  <a:lnTo>
                    <a:pt x="483" y="769"/>
                  </a:lnTo>
                  <a:lnTo>
                    <a:pt x="485" y="769"/>
                  </a:lnTo>
                  <a:lnTo>
                    <a:pt x="486" y="769"/>
                  </a:lnTo>
                  <a:lnTo>
                    <a:pt x="488" y="769"/>
                  </a:lnTo>
                  <a:lnTo>
                    <a:pt x="489" y="769"/>
                  </a:lnTo>
                  <a:lnTo>
                    <a:pt x="491" y="769"/>
                  </a:lnTo>
                  <a:lnTo>
                    <a:pt x="492" y="769"/>
                  </a:lnTo>
                  <a:lnTo>
                    <a:pt x="494" y="769"/>
                  </a:lnTo>
                  <a:lnTo>
                    <a:pt x="495" y="769"/>
                  </a:lnTo>
                  <a:lnTo>
                    <a:pt x="497" y="769"/>
                  </a:lnTo>
                  <a:lnTo>
                    <a:pt x="498" y="769"/>
                  </a:lnTo>
                  <a:lnTo>
                    <a:pt x="500" y="769"/>
                  </a:lnTo>
                  <a:lnTo>
                    <a:pt x="501" y="769"/>
                  </a:lnTo>
                  <a:lnTo>
                    <a:pt x="503" y="769"/>
                  </a:lnTo>
                  <a:lnTo>
                    <a:pt x="504" y="769"/>
                  </a:lnTo>
                  <a:lnTo>
                    <a:pt x="505" y="769"/>
                  </a:lnTo>
                  <a:lnTo>
                    <a:pt x="507" y="769"/>
                  </a:lnTo>
                  <a:lnTo>
                    <a:pt x="508" y="769"/>
                  </a:lnTo>
                  <a:lnTo>
                    <a:pt x="510" y="769"/>
                  </a:lnTo>
                  <a:lnTo>
                    <a:pt x="511" y="769"/>
                  </a:lnTo>
                  <a:lnTo>
                    <a:pt x="513" y="769"/>
                  </a:lnTo>
                  <a:lnTo>
                    <a:pt x="514" y="769"/>
                  </a:lnTo>
                  <a:lnTo>
                    <a:pt x="516" y="769"/>
                  </a:lnTo>
                  <a:lnTo>
                    <a:pt x="517" y="769"/>
                  </a:lnTo>
                  <a:lnTo>
                    <a:pt x="519" y="769"/>
                  </a:lnTo>
                  <a:lnTo>
                    <a:pt x="520" y="769"/>
                  </a:lnTo>
                  <a:lnTo>
                    <a:pt x="522" y="769"/>
                  </a:lnTo>
                  <a:lnTo>
                    <a:pt x="523" y="769"/>
                  </a:lnTo>
                  <a:lnTo>
                    <a:pt x="525" y="769"/>
                  </a:lnTo>
                  <a:lnTo>
                    <a:pt x="526" y="769"/>
                  </a:lnTo>
                  <a:lnTo>
                    <a:pt x="528" y="769"/>
                  </a:lnTo>
                  <a:lnTo>
                    <a:pt x="529" y="769"/>
                  </a:lnTo>
                  <a:lnTo>
                    <a:pt x="531" y="769"/>
                  </a:lnTo>
                  <a:lnTo>
                    <a:pt x="532" y="769"/>
                  </a:lnTo>
                  <a:lnTo>
                    <a:pt x="534" y="769"/>
                  </a:lnTo>
                  <a:lnTo>
                    <a:pt x="535" y="769"/>
                  </a:lnTo>
                  <a:lnTo>
                    <a:pt x="536" y="769"/>
                  </a:lnTo>
                  <a:lnTo>
                    <a:pt x="538" y="769"/>
                  </a:lnTo>
                  <a:lnTo>
                    <a:pt x="539" y="769"/>
                  </a:lnTo>
                  <a:lnTo>
                    <a:pt x="541" y="769"/>
                  </a:lnTo>
                  <a:lnTo>
                    <a:pt x="542" y="769"/>
                  </a:lnTo>
                  <a:lnTo>
                    <a:pt x="544" y="769"/>
                  </a:lnTo>
                  <a:lnTo>
                    <a:pt x="545" y="769"/>
                  </a:lnTo>
                  <a:lnTo>
                    <a:pt x="547" y="769"/>
                  </a:lnTo>
                  <a:lnTo>
                    <a:pt x="548" y="769"/>
                  </a:lnTo>
                  <a:lnTo>
                    <a:pt x="550" y="769"/>
                  </a:lnTo>
                  <a:lnTo>
                    <a:pt x="551" y="769"/>
                  </a:lnTo>
                  <a:lnTo>
                    <a:pt x="553" y="769"/>
                  </a:lnTo>
                  <a:lnTo>
                    <a:pt x="554" y="769"/>
                  </a:lnTo>
                  <a:lnTo>
                    <a:pt x="556" y="769"/>
                  </a:lnTo>
                  <a:lnTo>
                    <a:pt x="557" y="769"/>
                  </a:lnTo>
                  <a:lnTo>
                    <a:pt x="559" y="769"/>
                  </a:lnTo>
                  <a:lnTo>
                    <a:pt x="560" y="769"/>
                  </a:lnTo>
                  <a:lnTo>
                    <a:pt x="562" y="769"/>
                  </a:lnTo>
                  <a:lnTo>
                    <a:pt x="563" y="769"/>
                  </a:lnTo>
                  <a:lnTo>
                    <a:pt x="565" y="769"/>
                  </a:lnTo>
                  <a:lnTo>
                    <a:pt x="566" y="769"/>
                  </a:lnTo>
                  <a:lnTo>
                    <a:pt x="567" y="769"/>
                  </a:lnTo>
                  <a:lnTo>
                    <a:pt x="569" y="769"/>
                  </a:lnTo>
                  <a:lnTo>
                    <a:pt x="570" y="769"/>
                  </a:lnTo>
                  <a:lnTo>
                    <a:pt x="572" y="769"/>
                  </a:lnTo>
                  <a:lnTo>
                    <a:pt x="573" y="769"/>
                  </a:lnTo>
                  <a:lnTo>
                    <a:pt x="575" y="769"/>
                  </a:lnTo>
                  <a:lnTo>
                    <a:pt x="576" y="769"/>
                  </a:lnTo>
                  <a:lnTo>
                    <a:pt x="578" y="769"/>
                  </a:lnTo>
                  <a:lnTo>
                    <a:pt x="579" y="769"/>
                  </a:lnTo>
                  <a:lnTo>
                    <a:pt x="581" y="769"/>
                  </a:lnTo>
                  <a:lnTo>
                    <a:pt x="582" y="769"/>
                  </a:lnTo>
                  <a:lnTo>
                    <a:pt x="584" y="769"/>
                  </a:lnTo>
                  <a:lnTo>
                    <a:pt x="585" y="769"/>
                  </a:lnTo>
                  <a:lnTo>
                    <a:pt x="587" y="769"/>
                  </a:lnTo>
                  <a:lnTo>
                    <a:pt x="588" y="769"/>
                  </a:lnTo>
                  <a:lnTo>
                    <a:pt x="590" y="769"/>
                  </a:lnTo>
                  <a:lnTo>
                    <a:pt x="591" y="0"/>
                  </a:lnTo>
                  <a:lnTo>
                    <a:pt x="593" y="769"/>
                  </a:lnTo>
                  <a:lnTo>
                    <a:pt x="594" y="769"/>
                  </a:lnTo>
                  <a:lnTo>
                    <a:pt x="596" y="769"/>
                  </a:lnTo>
                  <a:lnTo>
                    <a:pt x="597" y="769"/>
                  </a:lnTo>
                  <a:lnTo>
                    <a:pt x="598" y="769"/>
                  </a:lnTo>
                  <a:lnTo>
                    <a:pt x="600" y="0"/>
                  </a:lnTo>
                  <a:lnTo>
                    <a:pt x="601" y="769"/>
                  </a:lnTo>
                  <a:lnTo>
                    <a:pt x="603" y="769"/>
                  </a:lnTo>
                  <a:lnTo>
                    <a:pt x="604" y="769"/>
                  </a:lnTo>
                  <a:lnTo>
                    <a:pt x="606" y="769"/>
                  </a:lnTo>
                  <a:lnTo>
                    <a:pt x="607" y="769"/>
                  </a:lnTo>
                  <a:lnTo>
                    <a:pt x="609" y="769"/>
                  </a:lnTo>
                  <a:lnTo>
                    <a:pt x="610" y="769"/>
                  </a:lnTo>
                  <a:lnTo>
                    <a:pt x="612" y="769"/>
                  </a:lnTo>
                  <a:lnTo>
                    <a:pt x="613" y="769"/>
                  </a:lnTo>
                  <a:lnTo>
                    <a:pt x="615" y="769"/>
                  </a:lnTo>
                  <a:lnTo>
                    <a:pt x="616" y="769"/>
                  </a:lnTo>
                  <a:lnTo>
                    <a:pt x="618" y="769"/>
                  </a:lnTo>
                  <a:lnTo>
                    <a:pt x="619" y="769"/>
                  </a:lnTo>
                  <a:lnTo>
                    <a:pt x="621" y="769"/>
                  </a:lnTo>
                  <a:lnTo>
                    <a:pt x="622" y="769"/>
                  </a:lnTo>
                  <a:lnTo>
                    <a:pt x="624" y="769"/>
                  </a:lnTo>
                  <a:lnTo>
                    <a:pt x="625" y="769"/>
                  </a:lnTo>
                  <a:lnTo>
                    <a:pt x="627" y="769"/>
                  </a:lnTo>
                  <a:lnTo>
                    <a:pt x="628" y="769"/>
                  </a:lnTo>
                  <a:lnTo>
                    <a:pt x="630" y="769"/>
                  </a:lnTo>
                  <a:lnTo>
                    <a:pt x="631" y="769"/>
                  </a:lnTo>
                  <a:lnTo>
                    <a:pt x="632" y="769"/>
                  </a:lnTo>
                  <a:lnTo>
                    <a:pt x="634" y="769"/>
                  </a:lnTo>
                  <a:lnTo>
                    <a:pt x="635" y="769"/>
                  </a:lnTo>
                  <a:lnTo>
                    <a:pt x="637" y="769"/>
                  </a:lnTo>
                  <a:lnTo>
                    <a:pt x="638" y="769"/>
                  </a:lnTo>
                  <a:lnTo>
                    <a:pt x="640" y="769"/>
                  </a:lnTo>
                  <a:lnTo>
                    <a:pt x="641" y="769"/>
                  </a:lnTo>
                  <a:lnTo>
                    <a:pt x="643" y="769"/>
                  </a:lnTo>
                  <a:lnTo>
                    <a:pt x="644" y="769"/>
                  </a:lnTo>
                  <a:lnTo>
                    <a:pt x="646" y="769"/>
                  </a:lnTo>
                  <a:lnTo>
                    <a:pt x="647" y="769"/>
                  </a:lnTo>
                  <a:lnTo>
                    <a:pt x="649" y="769"/>
                  </a:lnTo>
                  <a:lnTo>
                    <a:pt x="650" y="769"/>
                  </a:lnTo>
                  <a:lnTo>
                    <a:pt x="652" y="769"/>
                  </a:lnTo>
                  <a:lnTo>
                    <a:pt x="653" y="769"/>
                  </a:lnTo>
                  <a:lnTo>
                    <a:pt x="655" y="769"/>
                  </a:lnTo>
                  <a:lnTo>
                    <a:pt x="656" y="769"/>
                  </a:lnTo>
                  <a:lnTo>
                    <a:pt x="658" y="769"/>
                  </a:lnTo>
                  <a:lnTo>
                    <a:pt x="659" y="769"/>
                  </a:lnTo>
                  <a:lnTo>
                    <a:pt x="661" y="769"/>
                  </a:lnTo>
                  <a:lnTo>
                    <a:pt x="662" y="769"/>
                  </a:lnTo>
                  <a:lnTo>
                    <a:pt x="663" y="769"/>
                  </a:lnTo>
                  <a:lnTo>
                    <a:pt x="665" y="769"/>
                  </a:lnTo>
                  <a:lnTo>
                    <a:pt x="666" y="769"/>
                  </a:lnTo>
                  <a:lnTo>
                    <a:pt x="668" y="769"/>
                  </a:lnTo>
                  <a:lnTo>
                    <a:pt x="669" y="769"/>
                  </a:lnTo>
                  <a:lnTo>
                    <a:pt x="671" y="769"/>
                  </a:lnTo>
                  <a:lnTo>
                    <a:pt x="672" y="769"/>
                  </a:lnTo>
                  <a:lnTo>
                    <a:pt x="674" y="769"/>
                  </a:lnTo>
                  <a:lnTo>
                    <a:pt x="675" y="769"/>
                  </a:lnTo>
                  <a:lnTo>
                    <a:pt x="677" y="769"/>
                  </a:lnTo>
                  <a:lnTo>
                    <a:pt x="678" y="769"/>
                  </a:lnTo>
                  <a:lnTo>
                    <a:pt x="680" y="769"/>
                  </a:lnTo>
                  <a:lnTo>
                    <a:pt x="681" y="769"/>
                  </a:lnTo>
                  <a:lnTo>
                    <a:pt x="683" y="769"/>
                  </a:lnTo>
                  <a:lnTo>
                    <a:pt x="684" y="769"/>
                  </a:lnTo>
                  <a:lnTo>
                    <a:pt x="686" y="769"/>
                  </a:lnTo>
                  <a:lnTo>
                    <a:pt x="687" y="769"/>
                  </a:lnTo>
                  <a:lnTo>
                    <a:pt x="689" y="769"/>
                  </a:lnTo>
                  <a:lnTo>
                    <a:pt x="690" y="769"/>
                  </a:lnTo>
                  <a:lnTo>
                    <a:pt x="692" y="769"/>
                  </a:lnTo>
                  <a:lnTo>
                    <a:pt x="693" y="769"/>
                  </a:lnTo>
                  <a:lnTo>
                    <a:pt x="694" y="769"/>
                  </a:lnTo>
                  <a:lnTo>
                    <a:pt x="696" y="769"/>
                  </a:lnTo>
                  <a:lnTo>
                    <a:pt x="697" y="769"/>
                  </a:lnTo>
                  <a:lnTo>
                    <a:pt x="699" y="769"/>
                  </a:lnTo>
                  <a:lnTo>
                    <a:pt x="700" y="769"/>
                  </a:lnTo>
                  <a:lnTo>
                    <a:pt x="702" y="769"/>
                  </a:lnTo>
                  <a:lnTo>
                    <a:pt x="703" y="769"/>
                  </a:lnTo>
                  <a:lnTo>
                    <a:pt x="705" y="769"/>
                  </a:lnTo>
                  <a:lnTo>
                    <a:pt x="706" y="769"/>
                  </a:lnTo>
                  <a:lnTo>
                    <a:pt x="708" y="769"/>
                  </a:lnTo>
                  <a:lnTo>
                    <a:pt x="709" y="769"/>
                  </a:lnTo>
                  <a:lnTo>
                    <a:pt x="711" y="769"/>
                  </a:lnTo>
                  <a:lnTo>
                    <a:pt x="712" y="769"/>
                  </a:lnTo>
                  <a:lnTo>
                    <a:pt x="714" y="769"/>
                  </a:lnTo>
                  <a:lnTo>
                    <a:pt x="715" y="769"/>
                  </a:lnTo>
                  <a:lnTo>
                    <a:pt x="717" y="769"/>
                  </a:lnTo>
                  <a:lnTo>
                    <a:pt x="718" y="769"/>
                  </a:lnTo>
                  <a:lnTo>
                    <a:pt x="720" y="769"/>
                  </a:lnTo>
                  <a:lnTo>
                    <a:pt x="721" y="769"/>
                  </a:lnTo>
                  <a:lnTo>
                    <a:pt x="723" y="769"/>
                  </a:lnTo>
                  <a:lnTo>
                    <a:pt x="724" y="769"/>
                  </a:lnTo>
                  <a:lnTo>
                    <a:pt x="725" y="769"/>
                  </a:lnTo>
                  <a:lnTo>
                    <a:pt x="727" y="769"/>
                  </a:lnTo>
                  <a:lnTo>
                    <a:pt x="728" y="769"/>
                  </a:lnTo>
                  <a:lnTo>
                    <a:pt x="730" y="769"/>
                  </a:lnTo>
                  <a:lnTo>
                    <a:pt x="731" y="769"/>
                  </a:lnTo>
                  <a:lnTo>
                    <a:pt x="733" y="769"/>
                  </a:lnTo>
                  <a:lnTo>
                    <a:pt x="734" y="769"/>
                  </a:lnTo>
                  <a:lnTo>
                    <a:pt x="736" y="769"/>
                  </a:lnTo>
                  <a:lnTo>
                    <a:pt x="737" y="769"/>
                  </a:lnTo>
                  <a:lnTo>
                    <a:pt x="739" y="0"/>
                  </a:lnTo>
                  <a:lnTo>
                    <a:pt x="740" y="769"/>
                  </a:lnTo>
                  <a:lnTo>
                    <a:pt x="742" y="769"/>
                  </a:lnTo>
                  <a:lnTo>
                    <a:pt x="743" y="769"/>
                  </a:lnTo>
                  <a:lnTo>
                    <a:pt x="745" y="769"/>
                  </a:lnTo>
                  <a:lnTo>
                    <a:pt x="746" y="769"/>
                  </a:lnTo>
                  <a:lnTo>
                    <a:pt x="748" y="0"/>
                  </a:lnTo>
                  <a:lnTo>
                    <a:pt x="749" y="769"/>
                  </a:lnTo>
                  <a:lnTo>
                    <a:pt x="751" y="769"/>
                  </a:lnTo>
                  <a:lnTo>
                    <a:pt x="752" y="769"/>
                  </a:lnTo>
                  <a:lnTo>
                    <a:pt x="754" y="769"/>
                  </a:lnTo>
                  <a:lnTo>
                    <a:pt x="755" y="769"/>
                  </a:lnTo>
                  <a:lnTo>
                    <a:pt x="756" y="769"/>
                  </a:lnTo>
                  <a:lnTo>
                    <a:pt x="758" y="769"/>
                  </a:lnTo>
                  <a:lnTo>
                    <a:pt x="759" y="769"/>
                  </a:lnTo>
                  <a:lnTo>
                    <a:pt x="761" y="769"/>
                  </a:lnTo>
                  <a:lnTo>
                    <a:pt x="762" y="769"/>
                  </a:lnTo>
                  <a:lnTo>
                    <a:pt x="764" y="769"/>
                  </a:lnTo>
                  <a:lnTo>
                    <a:pt x="765" y="769"/>
                  </a:lnTo>
                  <a:lnTo>
                    <a:pt x="767" y="769"/>
                  </a:lnTo>
                  <a:lnTo>
                    <a:pt x="768" y="769"/>
                  </a:lnTo>
                  <a:lnTo>
                    <a:pt x="770" y="769"/>
                  </a:lnTo>
                  <a:lnTo>
                    <a:pt x="771" y="769"/>
                  </a:lnTo>
                  <a:lnTo>
                    <a:pt x="773" y="769"/>
                  </a:lnTo>
                  <a:lnTo>
                    <a:pt x="774" y="769"/>
                  </a:lnTo>
                  <a:lnTo>
                    <a:pt x="776" y="769"/>
                  </a:lnTo>
                  <a:lnTo>
                    <a:pt x="777" y="769"/>
                  </a:lnTo>
                  <a:lnTo>
                    <a:pt x="779" y="769"/>
                  </a:lnTo>
                  <a:lnTo>
                    <a:pt x="780" y="769"/>
                  </a:lnTo>
                  <a:lnTo>
                    <a:pt x="782" y="769"/>
                  </a:lnTo>
                  <a:lnTo>
                    <a:pt x="783" y="769"/>
                  </a:lnTo>
                  <a:lnTo>
                    <a:pt x="785" y="769"/>
                  </a:lnTo>
                  <a:lnTo>
                    <a:pt x="786" y="769"/>
                  </a:lnTo>
                  <a:lnTo>
                    <a:pt x="787" y="769"/>
                  </a:lnTo>
                  <a:lnTo>
                    <a:pt x="789" y="769"/>
                  </a:lnTo>
                  <a:lnTo>
                    <a:pt x="790" y="769"/>
                  </a:lnTo>
                  <a:lnTo>
                    <a:pt x="792" y="769"/>
                  </a:lnTo>
                  <a:lnTo>
                    <a:pt x="793" y="769"/>
                  </a:lnTo>
                  <a:lnTo>
                    <a:pt x="795" y="769"/>
                  </a:lnTo>
                  <a:lnTo>
                    <a:pt x="796" y="769"/>
                  </a:lnTo>
                  <a:lnTo>
                    <a:pt x="798" y="769"/>
                  </a:lnTo>
                  <a:lnTo>
                    <a:pt x="799" y="769"/>
                  </a:lnTo>
                  <a:lnTo>
                    <a:pt x="801" y="769"/>
                  </a:lnTo>
                  <a:lnTo>
                    <a:pt x="802" y="769"/>
                  </a:lnTo>
                  <a:lnTo>
                    <a:pt x="804" y="769"/>
                  </a:lnTo>
                  <a:lnTo>
                    <a:pt x="805" y="769"/>
                  </a:lnTo>
                  <a:lnTo>
                    <a:pt x="807" y="769"/>
                  </a:lnTo>
                  <a:lnTo>
                    <a:pt x="808" y="769"/>
                  </a:lnTo>
                  <a:lnTo>
                    <a:pt x="810" y="769"/>
                  </a:lnTo>
                  <a:lnTo>
                    <a:pt x="811" y="769"/>
                  </a:lnTo>
                  <a:lnTo>
                    <a:pt x="813" y="769"/>
                  </a:lnTo>
                  <a:lnTo>
                    <a:pt x="814" y="769"/>
                  </a:lnTo>
                  <a:lnTo>
                    <a:pt x="816" y="769"/>
                  </a:lnTo>
                  <a:lnTo>
                    <a:pt x="817" y="769"/>
                  </a:lnTo>
                  <a:lnTo>
                    <a:pt x="819" y="769"/>
                  </a:lnTo>
                  <a:lnTo>
                    <a:pt x="820" y="769"/>
                  </a:lnTo>
                  <a:lnTo>
                    <a:pt x="821" y="769"/>
                  </a:lnTo>
                  <a:lnTo>
                    <a:pt x="823" y="769"/>
                  </a:lnTo>
                  <a:lnTo>
                    <a:pt x="824" y="769"/>
                  </a:lnTo>
                  <a:lnTo>
                    <a:pt x="826" y="769"/>
                  </a:lnTo>
                  <a:lnTo>
                    <a:pt x="827" y="769"/>
                  </a:lnTo>
                  <a:lnTo>
                    <a:pt x="829" y="769"/>
                  </a:lnTo>
                  <a:lnTo>
                    <a:pt x="830" y="769"/>
                  </a:lnTo>
                  <a:lnTo>
                    <a:pt x="832" y="769"/>
                  </a:lnTo>
                  <a:lnTo>
                    <a:pt x="833" y="769"/>
                  </a:lnTo>
                  <a:lnTo>
                    <a:pt x="835" y="769"/>
                  </a:lnTo>
                  <a:lnTo>
                    <a:pt x="836" y="769"/>
                  </a:lnTo>
                  <a:lnTo>
                    <a:pt x="838" y="769"/>
                  </a:lnTo>
                  <a:lnTo>
                    <a:pt x="839" y="769"/>
                  </a:lnTo>
                  <a:lnTo>
                    <a:pt x="841" y="769"/>
                  </a:lnTo>
                  <a:lnTo>
                    <a:pt x="842" y="769"/>
                  </a:lnTo>
                  <a:lnTo>
                    <a:pt x="844" y="769"/>
                  </a:lnTo>
                  <a:lnTo>
                    <a:pt x="845" y="769"/>
                  </a:lnTo>
                  <a:lnTo>
                    <a:pt x="847" y="769"/>
                  </a:lnTo>
                  <a:lnTo>
                    <a:pt x="848" y="769"/>
                  </a:lnTo>
                  <a:lnTo>
                    <a:pt x="850" y="769"/>
                  </a:lnTo>
                  <a:lnTo>
                    <a:pt x="851" y="769"/>
                  </a:lnTo>
                  <a:lnTo>
                    <a:pt x="852" y="769"/>
                  </a:lnTo>
                  <a:lnTo>
                    <a:pt x="854" y="769"/>
                  </a:lnTo>
                  <a:lnTo>
                    <a:pt x="855" y="769"/>
                  </a:lnTo>
                  <a:lnTo>
                    <a:pt x="857" y="769"/>
                  </a:lnTo>
                  <a:lnTo>
                    <a:pt x="858" y="769"/>
                  </a:lnTo>
                  <a:lnTo>
                    <a:pt x="860" y="769"/>
                  </a:lnTo>
                  <a:lnTo>
                    <a:pt x="861" y="769"/>
                  </a:lnTo>
                  <a:lnTo>
                    <a:pt x="863" y="769"/>
                  </a:lnTo>
                  <a:lnTo>
                    <a:pt x="864" y="769"/>
                  </a:lnTo>
                  <a:lnTo>
                    <a:pt x="866" y="769"/>
                  </a:lnTo>
                  <a:lnTo>
                    <a:pt x="867" y="769"/>
                  </a:lnTo>
                  <a:lnTo>
                    <a:pt x="869" y="769"/>
                  </a:lnTo>
                  <a:lnTo>
                    <a:pt x="870" y="769"/>
                  </a:lnTo>
                  <a:lnTo>
                    <a:pt x="872" y="769"/>
                  </a:lnTo>
                  <a:lnTo>
                    <a:pt x="873" y="769"/>
                  </a:lnTo>
                  <a:lnTo>
                    <a:pt x="875" y="769"/>
                  </a:lnTo>
                  <a:lnTo>
                    <a:pt x="876" y="769"/>
                  </a:lnTo>
                  <a:lnTo>
                    <a:pt x="878" y="769"/>
                  </a:lnTo>
                  <a:lnTo>
                    <a:pt x="879" y="769"/>
                  </a:lnTo>
                  <a:lnTo>
                    <a:pt x="881" y="769"/>
                  </a:lnTo>
                  <a:lnTo>
                    <a:pt x="882" y="769"/>
                  </a:lnTo>
                  <a:lnTo>
                    <a:pt x="884" y="769"/>
                  </a:lnTo>
                  <a:lnTo>
                    <a:pt x="885" y="769"/>
                  </a:lnTo>
                  <a:lnTo>
                    <a:pt x="887" y="0"/>
                  </a:lnTo>
                  <a:lnTo>
                    <a:pt x="888" y="769"/>
                  </a:lnTo>
                  <a:lnTo>
                    <a:pt x="890" y="769"/>
                  </a:lnTo>
                  <a:lnTo>
                    <a:pt x="891" y="769"/>
                  </a:lnTo>
                  <a:lnTo>
                    <a:pt x="893" y="769"/>
                  </a:lnTo>
                  <a:lnTo>
                    <a:pt x="894" y="769"/>
                  </a:lnTo>
                  <a:lnTo>
                    <a:pt x="896" y="0"/>
                  </a:lnTo>
                  <a:lnTo>
                    <a:pt x="897" y="769"/>
                  </a:lnTo>
                  <a:lnTo>
                    <a:pt x="898" y="769"/>
                  </a:lnTo>
                  <a:lnTo>
                    <a:pt x="900" y="769"/>
                  </a:lnTo>
                  <a:lnTo>
                    <a:pt x="901" y="769"/>
                  </a:lnTo>
                  <a:lnTo>
                    <a:pt x="903" y="769"/>
                  </a:lnTo>
                  <a:lnTo>
                    <a:pt x="904" y="769"/>
                  </a:lnTo>
                  <a:lnTo>
                    <a:pt x="906" y="769"/>
                  </a:lnTo>
                  <a:lnTo>
                    <a:pt x="907" y="769"/>
                  </a:lnTo>
                  <a:lnTo>
                    <a:pt x="909" y="769"/>
                  </a:lnTo>
                  <a:lnTo>
                    <a:pt x="910" y="769"/>
                  </a:lnTo>
                  <a:lnTo>
                    <a:pt x="912" y="769"/>
                  </a:lnTo>
                  <a:lnTo>
                    <a:pt x="913" y="769"/>
                  </a:lnTo>
                  <a:lnTo>
                    <a:pt x="915" y="769"/>
                  </a:lnTo>
                  <a:lnTo>
                    <a:pt x="916" y="769"/>
                  </a:lnTo>
                  <a:lnTo>
                    <a:pt x="918" y="769"/>
                  </a:lnTo>
                  <a:lnTo>
                    <a:pt x="919" y="769"/>
                  </a:lnTo>
                  <a:lnTo>
                    <a:pt x="921" y="769"/>
                  </a:lnTo>
                  <a:lnTo>
                    <a:pt x="922" y="769"/>
                  </a:lnTo>
                  <a:lnTo>
                    <a:pt x="924" y="769"/>
                  </a:lnTo>
                  <a:lnTo>
                    <a:pt x="925" y="769"/>
                  </a:lnTo>
                  <a:lnTo>
                    <a:pt x="927" y="769"/>
                  </a:lnTo>
                  <a:lnTo>
                    <a:pt x="928" y="769"/>
                  </a:lnTo>
                  <a:lnTo>
                    <a:pt x="929" y="769"/>
                  </a:lnTo>
                  <a:lnTo>
                    <a:pt x="931" y="769"/>
                  </a:lnTo>
                  <a:lnTo>
                    <a:pt x="932" y="769"/>
                  </a:lnTo>
                  <a:lnTo>
                    <a:pt x="934" y="769"/>
                  </a:lnTo>
                  <a:lnTo>
                    <a:pt x="935" y="769"/>
                  </a:lnTo>
                  <a:lnTo>
                    <a:pt x="937" y="769"/>
                  </a:lnTo>
                  <a:lnTo>
                    <a:pt x="938" y="769"/>
                  </a:lnTo>
                  <a:lnTo>
                    <a:pt x="940" y="769"/>
                  </a:lnTo>
                  <a:lnTo>
                    <a:pt x="941" y="769"/>
                  </a:lnTo>
                  <a:lnTo>
                    <a:pt x="943" y="769"/>
                  </a:lnTo>
                  <a:lnTo>
                    <a:pt x="944" y="769"/>
                  </a:lnTo>
                  <a:lnTo>
                    <a:pt x="946" y="769"/>
                  </a:lnTo>
                  <a:lnTo>
                    <a:pt x="947" y="769"/>
                  </a:lnTo>
                  <a:lnTo>
                    <a:pt x="949" y="769"/>
                  </a:lnTo>
                  <a:lnTo>
                    <a:pt x="950" y="769"/>
                  </a:lnTo>
                  <a:lnTo>
                    <a:pt x="952" y="769"/>
                  </a:lnTo>
                  <a:lnTo>
                    <a:pt x="953" y="769"/>
                  </a:lnTo>
                  <a:lnTo>
                    <a:pt x="955" y="769"/>
                  </a:lnTo>
                  <a:lnTo>
                    <a:pt x="956" y="769"/>
                  </a:lnTo>
                  <a:lnTo>
                    <a:pt x="958" y="769"/>
                  </a:lnTo>
                  <a:lnTo>
                    <a:pt x="959" y="769"/>
                  </a:lnTo>
                  <a:lnTo>
                    <a:pt x="961" y="769"/>
                  </a:lnTo>
                  <a:lnTo>
                    <a:pt x="962" y="769"/>
                  </a:lnTo>
                  <a:lnTo>
                    <a:pt x="963" y="769"/>
                  </a:lnTo>
                  <a:lnTo>
                    <a:pt x="965" y="769"/>
                  </a:lnTo>
                  <a:lnTo>
                    <a:pt x="966" y="769"/>
                  </a:lnTo>
                  <a:lnTo>
                    <a:pt x="968" y="769"/>
                  </a:lnTo>
                  <a:lnTo>
                    <a:pt x="969" y="769"/>
                  </a:lnTo>
                  <a:lnTo>
                    <a:pt x="971" y="769"/>
                  </a:lnTo>
                  <a:lnTo>
                    <a:pt x="972" y="769"/>
                  </a:lnTo>
                  <a:lnTo>
                    <a:pt x="974" y="769"/>
                  </a:lnTo>
                  <a:lnTo>
                    <a:pt x="975" y="769"/>
                  </a:lnTo>
                  <a:lnTo>
                    <a:pt x="977" y="769"/>
                  </a:lnTo>
                  <a:lnTo>
                    <a:pt x="978" y="769"/>
                  </a:lnTo>
                  <a:lnTo>
                    <a:pt x="980" y="769"/>
                  </a:lnTo>
                  <a:lnTo>
                    <a:pt x="981" y="769"/>
                  </a:lnTo>
                  <a:lnTo>
                    <a:pt x="983" y="769"/>
                  </a:lnTo>
                  <a:lnTo>
                    <a:pt x="984" y="769"/>
                  </a:lnTo>
                  <a:lnTo>
                    <a:pt x="986" y="769"/>
                  </a:lnTo>
                  <a:lnTo>
                    <a:pt x="987" y="769"/>
                  </a:lnTo>
                  <a:lnTo>
                    <a:pt x="989" y="769"/>
                  </a:lnTo>
                  <a:lnTo>
                    <a:pt x="990" y="769"/>
                  </a:lnTo>
                  <a:lnTo>
                    <a:pt x="992" y="769"/>
                  </a:lnTo>
                  <a:lnTo>
                    <a:pt x="993" y="769"/>
                  </a:lnTo>
                  <a:lnTo>
                    <a:pt x="994" y="769"/>
                  </a:lnTo>
                  <a:lnTo>
                    <a:pt x="996" y="769"/>
                  </a:lnTo>
                  <a:lnTo>
                    <a:pt x="997" y="769"/>
                  </a:lnTo>
                  <a:lnTo>
                    <a:pt x="999" y="769"/>
                  </a:lnTo>
                  <a:lnTo>
                    <a:pt x="1000" y="769"/>
                  </a:lnTo>
                  <a:lnTo>
                    <a:pt x="1002" y="769"/>
                  </a:lnTo>
                  <a:lnTo>
                    <a:pt x="1003" y="769"/>
                  </a:lnTo>
                  <a:lnTo>
                    <a:pt x="1005" y="769"/>
                  </a:lnTo>
                  <a:lnTo>
                    <a:pt x="1006" y="769"/>
                  </a:lnTo>
                  <a:lnTo>
                    <a:pt x="1008" y="769"/>
                  </a:lnTo>
                  <a:lnTo>
                    <a:pt x="1009" y="769"/>
                  </a:lnTo>
                  <a:lnTo>
                    <a:pt x="1011" y="769"/>
                  </a:lnTo>
                  <a:lnTo>
                    <a:pt x="1012" y="769"/>
                  </a:lnTo>
                  <a:lnTo>
                    <a:pt x="1014" y="769"/>
                  </a:lnTo>
                  <a:lnTo>
                    <a:pt x="1015" y="769"/>
                  </a:lnTo>
                  <a:lnTo>
                    <a:pt x="1017" y="769"/>
                  </a:lnTo>
                  <a:lnTo>
                    <a:pt x="1018" y="769"/>
                  </a:lnTo>
                  <a:lnTo>
                    <a:pt x="1020" y="769"/>
                  </a:lnTo>
                  <a:lnTo>
                    <a:pt x="1021" y="769"/>
                  </a:lnTo>
                  <a:lnTo>
                    <a:pt x="1023" y="769"/>
                  </a:lnTo>
                  <a:lnTo>
                    <a:pt x="1024" y="769"/>
                  </a:lnTo>
                  <a:lnTo>
                    <a:pt x="1025" y="769"/>
                  </a:lnTo>
                  <a:lnTo>
                    <a:pt x="1027" y="769"/>
                  </a:lnTo>
                  <a:lnTo>
                    <a:pt x="1028" y="769"/>
                  </a:lnTo>
                  <a:lnTo>
                    <a:pt x="1030" y="769"/>
                  </a:lnTo>
                  <a:lnTo>
                    <a:pt x="1031" y="769"/>
                  </a:lnTo>
                  <a:lnTo>
                    <a:pt x="1033" y="769"/>
                  </a:lnTo>
                  <a:lnTo>
                    <a:pt x="1034" y="0"/>
                  </a:lnTo>
                  <a:lnTo>
                    <a:pt x="1036" y="769"/>
                  </a:lnTo>
                  <a:lnTo>
                    <a:pt x="1037" y="769"/>
                  </a:lnTo>
                  <a:lnTo>
                    <a:pt x="1039" y="769"/>
                  </a:lnTo>
                  <a:lnTo>
                    <a:pt x="1040" y="769"/>
                  </a:lnTo>
                  <a:lnTo>
                    <a:pt x="1042" y="769"/>
                  </a:lnTo>
                  <a:lnTo>
                    <a:pt x="1043" y="0"/>
                  </a:lnTo>
                  <a:lnTo>
                    <a:pt x="1045" y="769"/>
                  </a:lnTo>
                  <a:lnTo>
                    <a:pt x="1046" y="769"/>
                  </a:lnTo>
                  <a:lnTo>
                    <a:pt x="1048" y="769"/>
                  </a:lnTo>
                  <a:lnTo>
                    <a:pt x="1049" y="769"/>
                  </a:lnTo>
                  <a:lnTo>
                    <a:pt x="1051" y="769"/>
                  </a:lnTo>
                  <a:lnTo>
                    <a:pt x="1052" y="769"/>
                  </a:lnTo>
                  <a:lnTo>
                    <a:pt x="1054" y="769"/>
                  </a:lnTo>
                  <a:lnTo>
                    <a:pt x="1055" y="769"/>
                  </a:lnTo>
                  <a:lnTo>
                    <a:pt x="1056" y="769"/>
                  </a:lnTo>
                  <a:lnTo>
                    <a:pt x="1058" y="769"/>
                  </a:lnTo>
                  <a:lnTo>
                    <a:pt x="1059" y="769"/>
                  </a:lnTo>
                  <a:lnTo>
                    <a:pt x="1061" y="769"/>
                  </a:lnTo>
                  <a:lnTo>
                    <a:pt x="1062" y="769"/>
                  </a:lnTo>
                  <a:lnTo>
                    <a:pt x="1064" y="769"/>
                  </a:lnTo>
                  <a:lnTo>
                    <a:pt x="1065" y="769"/>
                  </a:lnTo>
                  <a:lnTo>
                    <a:pt x="1067" y="769"/>
                  </a:lnTo>
                  <a:lnTo>
                    <a:pt x="1068" y="769"/>
                  </a:lnTo>
                  <a:lnTo>
                    <a:pt x="1070" y="769"/>
                  </a:lnTo>
                  <a:lnTo>
                    <a:pt x="1071" y="769"/>
                  </a:lnTo>
                  <a:lnTo>
                    <a:pt x="1073" y="769"/>
                  </a:lnTo>
                  <a:lnTo>
                    <a:pt x="1074" y="769"/>
                  </a:lnTo>
                  <a:lnTo>
                    <a:pt x="1076" y="769"/>
                  </a:lnTo>
                  <a:lnTo>
                    <a:pt x="1077" y="769"/>
                  </a:lnTo>
                  <a:lnTo>
                    <a:pt x="1079" y="769"/>
                  </a:lnTo>
                  <a:lnTo>
                    <a:pt x="1080" y="769"/>
                  </a:lnTo>
                  <a:lnTo>
                    <a:pt x="1082" y="769"/>
                  </a:lnTo>
                  <a:lnTo>
                    <a:pt x="1083" y="769"/>
                  </a:lnTo>
                  <a:lnTo>
                    <a:pt x="1085" y="769"/>
                  </a:lnTo>
                  <a:lnTo>
                    <a:pt x="1086" y="769"/>
                  </a:lnTo>
                  <a:lnTo>
                    <a:pt x="1087" y="769"/>
                  </a:lnTo>
                  <a:lnTo>
                    <a:pt x="1089" y="769"/>
                  </a:lnTo>
                  <a:lnTo>
                    <a:pt x="1090" y="769"/>
                  </a:lnTo>
                  <a:lnTo>
                    <a:pt x="1092" y="769"/>
                  </a:lnTo>
                  <a:lnTo>
                    <a:pt x="1093" y="769"/>
                  </a:lnTo>
                  <a:lnTo>
                    <a:pt x="1095" y="769"/>
                  </a:lnTo>
                  <a:lnTo>
                    <a:pt x="1096" y="769"/>
                  </a:lnTo>
                  <a:lnTo>
                    <a:pt x="1098" y="769"/>
                  </a:lnTo>
                  <a:lnTo>
                    <a:pt x="1099" y="769"/>
                  </a:lnTo>
                  <a:lnTo>
                    <a:pt x="1101" y="769"/>
                  </a:lnTo>
                  <a:lnTo>
                    <a:pt x="1102" y="769"/>
                  </a:lnTo>
                  <a:lnTo>
                    <a:pt x="1104" y="769"/>
                  </a:lnTo>
                  <a:lnTo>
                    <a:pt x="1105" y="769"/>
                  </a:lnTo>
                  <a:lnTo>
                    <a:pt x="1107" y="769"/>
                  </a:lnTo>
                  <a:lnTo>
                    <a:pt x="1108" y="769"/>
                  </a:lnTo>
                  <a:lnTo>
                    <a:pt x="1110" y="769"/>
                  </a:lnTo>
                  <a:lnTo>
                    <a:pt x="1111" y="769"/>
                  </a:lnTo>
                  <a:lnTo>
                    <a:pt x="1113" y="769"/>
                  </a:lnTo>
                  <a:lnTo>
                    <a:pt x="1114" y="769"/>
                  </a:lnTo>
                  <a:lnTo>
                    <a:pt x="1116" y="769"/>
                  </a:lnTo>
                  <a:lnTo>
                    <a:pt x="1117" y="769"/>
                  </a:lnTo>
                  <a:lnTo>
                    <a:pt x="1118" y="769"/>
                  </a:lnTo>
                  <a:lnTo>
                    <a:pt x="1120" y="769"/>
                  </a:lnTo>
                  <a:lnTo>
                    <a:pt x="1121" y="769"/>
                  </a:lnTo>
                  <a:lnTo>
                    <a:pt x="1123" y="769"/>
                  </a:lnTo>
                  <a:lnTo>
                    <a:pt x="1124" y="769"/>
                  </a:lnTo>
                  <a:lnTo>
                    <a:pt x="1126" y="769"/>
                  </a:lnTo>
                  <a:lnTo>
                    <a:pt x="1127" y="769"/>
                  </a:lnTo>
                  <a:lnTo>
                    <a:pt x="1129" y="769"/>
                  </a:lnTo>
                  <a:lnTo>
                    <a:pt x="1130" y="769"/>
                  </a:lnTo>
                  <a:lnTo>
                    <a:pt x="1132" y="769"/>
                  </a:lnTo>
                  <a:lnTo>
                    <a:pt x="1133" y="769"/>
                  </a:lnTo>
                  <a:lnTo>
                    <a:pt x="1135" y="769"/>
                  </a:lnTo>
                  <a:lnTo>
                    <a:pt x="1136" y="769"/>
                  </a:lnTo>
                  <a:lnTo>
                    <a:pt x="1138" y="769"/>
                  </a:lnTo>
                  <a:lnTo>
                    <a:pt x="1139" y="769"/>
                  </a:lnTo>
                  <a:lnTo>
                    <a:pt x="1141" y="769"/>
                  </a:lnTo>
                  <a:lnTo>
                    <a:pt x="1142" y="769"/>
                  </a:lnTo>
                  <a:lnTo>
                    <a:pt x="1144" y="769"/>
                  </a:lnTo>
                  <a:lnTo>
                    <a:pt x="1145" y="769"/>
                  </a:lnTo>
                  <a:lnTo>
                    <a:pt x="1147" y="769"/>
                  </a:lnTo>
                  <a:lnTo>
                    <a:pt x="1148" y="769"/>
                  </a:lnTo>
                  <a:lnTo>
                    <a:pt x="1150" y="769"/>
                  </a:lnTo>
                  <a:lnTo>
                    <a:pt x="1151" y="769"/>
                  </a:lnTo>
                  <a:lnTo>
                    <a:pt x="1152" y="769"/>
                  </a:lnTo>
                  <a:lnTo>
                    <a:pt x="1154" y="769"/>
                  </a:lnTo>
                  <a:lnTo>
                    <a:pt x="1155" y="769"/>
                  </a:lnTo>
                  <a:lnTo>
                    <a:pt x="1157" y="769"/>
                  </a:lnTo>
                  <a:lnTo>
                    <a:pt x="1158" y="769"/>
                  </a:lnTo>
                  <a:lnTo>
                    <a:pt x="1160" y="769"/>
                  </a:lnTo>
                  <a:lnTo>
                    <a:pt x="1161" y="769"/>
                  </a:lnTo>
                  <a:lnTo>
                    <a:pt x="1163" y="769"/>
                  </a:lnTo>
                  <a:lnTo>
                    <a:pt x="1164" y="769"/>
                  </a:lnTo>
                  <a:lnTo>
                    <a:pt x="1166" y="769"/>
                  </a:lnTo>
                  <a:lnTo>
                    <a:pt x="1167" y="769"/>
                  </a:lnTo>
                  <a:lnTo>
                    <a:pt x="1169" y="769"/>
                  </a:lnTo>
                  <a:lnTo>
                    <a:pt x="1170" y="769"/>
                  </a:lnTo>
                  <a:lnTo>
                    <a:pt x="1172" y="769"/>
                  </a:lnTo>
                  <a:lnTo>
                    <a:pt x="1173" y="769"/>
                  </a:lnTo>
                  <a:lnTo>
                    <a:pt x="1175" y="769"/>
                  </a:lnTo>
                  <a:lnTo>
                    <a:pt x="1176" y="769"/>
                  </a:lnTo>
                  <a:lnTo>
                    <a:pt x="1178" y="769"/>
                  </a:lnTo>
                  <a:lnTo>
                    <a:pt x="1179" y="769"/>
                  </a:lnTo>
                  <a:lnTo>
                    <a:pt x="1181" y="769"/>
                  </a:lnTo>
                  <a:lnTo>
                    <a:pt x="1182" y="0"/>
                  </a:lnTo>
                  <a:lnTo>
                    <a:pt x="1183" y="769"/>
                  </a:lnTo>
                  <a:lnTo>
                    <a:pt x="1185" y="769"/>
                  </a:lnTo>
                  <a:lnTo>
                    <a:pt x="1186" y="769"/>
                  </a:lnTo>
                  <a:lnTo>
                    <a:pt x="1188" y="769"/>
                  </a:lnTo>
                  <a:lnTo>
                    <a:pt x="1189" y="769"/>
                  </a:lnTo>
                  <a:lnTo>
                    <a:pt x="1191" y="0"/>
                  </a:lnTo>
                  <a:lnTo>
                    <a:pt x="1192" y="769"/>
                  </a:lnTo>
                  <a:lnTo>
                    <a:pt x="1194" y="769"/>
                  </a:lnTo>
                  <a:lnTo>
                    <a:pt x="1195" y="769"/>
                  </a:lnTo>
                  <a:lnTo>
                    <a:pt x="1197" y="769"/>
                  </a:lnTo>
                  <a:lnTo>
                    <a:pt x="1198" y="769"/>
                  </a:lnTo>
                  <a:lnTo>
                    <a:pt x="1200" y="769"/>
                  </a:lnTo>
                  <a:lnTo>
                    <a:pt x="1201" y="769"/>
                  </a:lnTo>
                  <a:lnTo>
                    <a:pt x="1203" y="769"/>
                  </a:lnTo>
                  <a:lnTo>
                    <a:pt x="1204" y="769"/>
                  </a:lnTo>
                  <a:lnTo>
                    <a:pt x="1206" y="769"/>
                  </a:lnTo>
                  <a:lnTo>
                    <a:pt x="1207" y="769"/>
                  </a:lnTo>
                  <a:lnTo>
                    <a:pt x="1209" y="769"/>
                  </a:lnTo>
                  <a:lnTo>
                    <a:pt x="1210" y="769"/>
                  </a:lnTo>
                  <a:lnTo>
                    <a:pt x="1212" y="769"/>
                  </a:lnTo>
                  <a:lnTo>
                    <a:pt x="1213" y="769"/>
                  </a:lnTo>
                  <a:lnTo>
                    <a:pt x="1214" y="769"/>
                  </a:lnTo>
                  <a:lnTo>
                    <a:pt x="1216" y="769"/>
                  </a:lnTo>
                  <a:lnTo>
                    <a:pt x="1217" y="769"/>
                  </a:lnTo>
                  <a:lnTo>
                    <a:pt x="1219" y="769"/>
                  </a:lnTo>
                  <a:lnTo>
                    <a:pt x="1220" y="769"/>
                  </a:lnTo>
                  <a:lnTo>
                    <a:pt x="1222" y="769"/>
                  </a:lnTo>
                  <a:lnTo>
                    <a:pt x="1223" y="769"/>
                  </a:lnTo>
                  <a:lnTo>
                    <a:pt x="1225" y="769"/>
                  </a:lnTo>
                  <a:lnTo>
                    <a:pt x="1226" y="769"/>
                  </a:lnTo>
                  <a:lnTo>
                    <a:pt x="1228" y="769"/>
                  </a:lnTo>
                  <a:lnTo>
                    <a:pt x="1229" y="769"/>
                  </a:lnTo>
                  <a:lnTo>
                    <a:pt x="1231" y="769"/>
                  </a:lnTo>
                  <a:lnTo>
                    <a:pt x="1232" y="769"/>
                  </a:lnTo>
                  <a:lnTo>
                    <a:pt x="1234" y="769"/>
                  </a:lnTo>
                  <a:lnTo>
                    <a:pt x="1235" y="769"/>
                  </a:lnTo>
                  <a:lnTo>
                    <a:pt x="1237" y="769"/>
                  </a:lnTo>
                  <a:lnTo>
                    <a:pt x="1238" y="769"/>
                  </a:lnTo>
                  <a:lnTo>
                    <a:pt x="1240" y="769"/>
                  </a:lnTo>
                  <a:lnTo>
                    <a:pt x="1241" y="769"/>
                  </a:lnTo>
                  <a:lnTo>
                    <a:pt x="1243" y="769"/>
                  </a:lnTo>
                  <a:lnTo>
                    <a:pt x="1244" y="769"/>
                  </a:lnTo>
                  <a:lnTo>
                    <a:pt x="1245" y="769"/>
                  </a:lnTo>
                  <a:lnTo>
                    <a:pt x="1247" y="769"/>
                  </a:lnTo>
                  <a:lnTo>
                    <a:pt x="1248" y="769"/>
                  </a:lnTo>
                  <a:lnTo>
                    <a:pt x="1250" y="769"/>
                  </a:lnTo>
                  <a:lnTo>
                    <a:pt x="1251" y="769"/>
                  </a:lnTo>
                  <a:lnTo>
                    <a:pt x="1253" y="769"/>
                  </a:lnTo>
                  <a:lnTo>
                    <a:pt x="1254" y="769"/>
                  </a:lnTo>
                  <a:lnTo>
                    <a:pt x="1256" y="769"/>
                  </a:lnTo>
                  <a:lnTo>
                    <a:pt x="1257" y="769"/>
                  </a:lnTo>
                  <a:lnTo>
                    <a:pt x="1259" y="769"/>
                  </a:lnTo>
                  <a:lnTo>
                    <a:pt x="1260" y="769"/>
                  </a:lnTo>
                  <a:lnTo>
                    <a:pt x="1262" y="769"/>
                  </a:lnTo>
                  <a:lnTo>
                    <a:pt x="1263" y="769"/>
                  </a:lnTo>
                  <a:lnTo>
                    <a:pt x="1265" y="769"/>
                  </a:lnTo>
                  <a:lnTo>
                    <a:pt x="1266" y="769"/>
                  </a:lnTo>
                  <a:lnTo>
                    <a:pt x="1268" y="769"/>
                  </a:lnTo>
                  <a:lnTo>
                    <a:pt x="1269" y="769"/>
                  </a:lnTo>
                  <a:lnTo>
                    <a:pt x="1271" y="769"/>
                  </a:lnTo>
                  <a:lnTo>
                    <a:pt x="1272" y="769"/>
                  </a:lnTo>
                  <a:lnTo>
                    <a:pt x="1274" y="769"/>
                  </a:lnTo>
                  <a:lnTo>
                    <a:pt x="1275" y="769"/>
                  </a:lnTo>
                  <a:lnTo>
                    <a:pt x="1276" y="769"/>
                  </a:lnTo>
                  <a:lnTo>
                    <a:pt x="1278" y="769"/>
                  </a:lnTo>
                  <a:lnTo>
                    <a:pt x="1279" y="769"/>
                  </a:lnTo>
                  <a:lnTo>
                    <a:pt x="1281" y="769"/>
                  </a:lnTo>
                  <a:lnTo>
                    <a:pt x="1282" y="769"/>
                  </a:lnTo>
                  <a:lnTo>
                    <a:pt x="1284" y="769"/>
                  </a:lnTo>
                  <a:lnTo>
                    <a:pt x="1285" y="769"/>
                  </a:lnTo>
                  <a:lnTo>
                    <a:pt x="1287" y="769"/>
                  </a:lnTo>
                  <a:lnTo>
                    <a:pt x="1288" y="769"/>
                  </a:lnTo>
                  <a:lnTo>
                    <a:pt x="1290" y="769"/>
                  </a:lnTo>
                  <a:lnTo>
                    <a:pt x="1291" y="769"/>
                  </a:lnTo>
                  <a:lnTo>
                    <a:pt x="1293" y="769"/>
                  </a:lnTo>
                  <a:lnTo>
                    <a:pt x="1294" y="769"/>
                  </a:lnTo>
                  <a:lnTo>
                    <a:pt x="1296" y="769"/>
                  </a:lnTo>
                  <a:lnTo>
                    <a:pt x="1297" y="769"/>
                  </a:lnTo>
                  <a:lnTo>
                    <a:pt x="1299" y="769"/>
                  </a:lnTo>
                  <a:lnTo>
                    <a:pt x="1300" y="769"/>
                  </a:lnTo>
                  <a:lnTo>
                    <a:pt x="1302" y="769"/>
                  </a:lnTo>
                  <a:lnTo>
                    <a:pt x="1303" y="769"/>
                  </a:lnTo>
                  <a:lnTo>
                    <a:pt x="1305" y="769"/>
                  </a:lnTo>
                  <a:lnTo>
                    <a:pt x="1306" y="769"/>
                  </a:lnTo>
                  <a:lnTo>
                    <a:pt x="1307" y="769"/>
                  </a:lnTo>
                  <a:lnTo>
                    <a:pt x="1309" y="769"/>
                  </a:lnTo>
                  <a:lnTo>
                    <a:pt x="1310" y="769"/>
                  </a:lnTo>
                  <a:lnTo>
                    <a:pt x="1312" y="769"/>
                  </a:lnTo>
                  <a:lnTo>
                    <a:pt x="1313" y="769"/>
                  </a:lnTo>
                  <a:lnTo>
                    <a:pt x="1315" y="769"/>
                  </a:lnTo>
                  <a:lnTo>
                    <a:pt x="1316" y="769"/>
                  </a:lnTo>
                  <a:lnTo>
                    <a:pt x="1318" y="769"/>
                  </a:lnTo>
                  <a:lnTo>
                    <a:pt x="1319" y="769"/>
                  </a:lnTo>
                  <a:lnTo>
                    <a:pt x="1321" y="769"/>
                  </a:lnTo>
                  <a:lnTo>
                    <a:pt x="1322" y="769"/>
                  </a:lnTo>
                  <a:lnTo>
                    <a:pt x="1324" y="769"/>
                  </a:lnTo>
                  <a:lnTo>
                    <a:pt x="1325" y="769"/>
                  </a:lnTo>
                  <a:lnTo>
                    <a:pt x="1327" y="769"/>
                  </a:lnTo>
                  <a:lnTo>
                    <a:pt x="1328" y="769"/>
                  </a:lnTo>
                  <a:lnTo>
                    <a:pt x="1330" y="0"/>
                  </a:lnTo>
                  <a:lnTo>
                    <a:pt x="1331" y="769"/>
                  </a:lnTo>
                  <a:lnTo>
                    <a:pt x="1333" y="769"/>
                  </a:lnTo>
                  <a:lnTo>
                    <a:pt x="1334" y="769"/>
                  </a:lnTo>
                  <a:lnTo>
                    <a:pt x="1336" y="769"/>
                  </a:lnTo>
                  <a:lnTo>
                    <a:pt x="1337" y="769"/>
                  </a:lnTo>
                  <a:lnTo>
                    <a:pt x="1339" y="0"/>
                  </a:lnTo>
                  <a:lnTo>
                    <a:pt x="1340" y="769"/>
                  </a:lnTo>
                  <a:lnTo>
                    <a:pt x="1341" y="769"/>
                  </a:lnTo>
                  <a:lnTo>
                    <a:pt x="1343" y="769"/>
                  </a:lnTo>
                  <a:lnTo>
                    <a:pt x="1344" y="769"/>
                  </a:lnTo>
                  <a:lnTo>
                    <a:pt x="1346" y="769"/>
                  </a:lnTo>
                  <a:lnTo>
                    <a:pt x="1347" y="769"/>
                  </a:lnTo>
                  <a:lnTo>
                    <a:pt x="1349" y="769"/>
                  </a:lnTo>
                  <a:lnTo>
                    <a:pt x="1350" y="769"/>
                  </a:lnTo>
                  <a:lnTo>
                    <a:pt x="1352" y="769"/>
                  </a:lnTo>
                  <a:lnTo>
                    <a:pt x="1353" y="769"/>
                  </a:lnTo>
                  <a:lnTo>
                    <a:pt x="1355" y="769"/>
                  </a:lnTo>
                  <a:lnTo>
                    <a:pt x="1356" y="769"/>
                  </a:lnTo>
                  <a:lnTo>
                    <a:pt x="1358" y="769"/>
                  </a:lnTo>
                  <a:lnTo>
                    <a:pt x="1359" y="769"/>
                  </a:lnTo>
                  <a:lnTo>
                    <a:pt x="1361" y="769"/>
                  </a:lnTo>
                  <a:lnTo>
                    <a:pt x="1362" y="769"/>
                  </a:lnTo>
                  <a:lnTo>
                    <a:pt x="1364" y="769"/>
                  </a:lnTo>
                  <a:lnTo>
                    <a:pt x="1365" y="769"/>
                  </a:lnTo>
                  <a:lnTo>
                    <a:pt x="1367" y="769"/>
                  </a:lnTo>
                  <a:lnTo>
                    <a:pt x="1368" y="769"/>
                  </a:lnTo>
                  <a:lnTo>
                    <a:pt x="1370" y="769"/>
                  </a:lnTo>
                  <a:lnTo>
                    <a:pt x="1371" y="769"/>
                  </a:lnTo>
                  <a:lnTo>
                    <a:pt x="1372" y="769"/>
                  </a:lnTo>
                  <a:lnTo>
                    <a:pt x="1374" y="769"/>
                  </a:lnTo>
                  <a:lnTo>
                    <a:pt x="1375" y="769"/>
                  </a:lnTo>
                  <a:lnTo>
                    <a:pt x="1377" y="769"/>
                  </a:lnTo>
                  <a:lnTo>
                    <a:pt x="1378" y="769"/>
                  </a:lnTo>
                  <a:lnTo>
                    <a:pt x="1380" y="769"/>
                  </a:lnTo>
                  <a:lnTo>
                    <a:pt x="1381" y="769"/>
                  </a:lnTo>
                  <a:lnTo>
                    <a:pt x="1383" y="769"/>
                  </a:lnTo>
                  <a:lnTo>
                    <a:pt x="1384" y="769"/>
                  </a:lnTo>
                  <a:lnTo>
                    <a:pt x="1386" y="769"/>
                  </a:lnTo>
                  <a:lnTo>
                    <a:pt x="1387" y="769"/>
                  </a:lnTo>
                  <a:lnTo>
                    <a:pt x="1389" y="769"/>
                  </a:lnTo>
                  <a:lnTo>
                    <a:pt x="1390" y="769"/>
                  </a:lnTo>
                  <a:lnTo>
                    <a:pt x="1392" y="769"/>
                  </a:lnTo>
                  <a:lnTo>
                    <a:pt x="1393" y="769"/>
                  </a:lnTo>
                  <a:lnTo>
                    <a:pt x="1395" y="769"/>
                  </a:lnTo>
                  <a:lnTo>
                    <a:pt x="1396" y="769"/>
                  </a:lnTo>
                  <a:lnTo>
                    <a:pt x="1398" y="769"/>
                  </a:lnTo>
                  <a:lnTo>
                    <a:pt x="1399" y="769"/>
                  </a:lnTo>
                  <a:lnTo>
                    <a:pt x="1401" y="769"/>
                  </a:lnTo>
                  <a:lnTo>
                    <a:pt x="1402" y="769"/>
                  </a:lnTo>
                  <a:lnTo>
                    <a:pt x="1403" y="769"/>
                  </a:lnTo>
                  <a:lnTo>
                    <a:pt x="1405" y="769"/>
                  </a:lnTo>
                  <a:lnTo>
                    <a:pt x="1406" y="769"/>
                  </a:lnTo>
                  <a:lnTo>
                    <a:pt x="1408" y="769"/>
                  </a:lnTo>
                  <a:lnTo>
                    <a:pt x="1409" y="769"/>
                  </a:lnTo>
                  <a:lnTo>
                    <a:pt x="1411" y="769"/>
                  </a:lnTo>
                  <a:lnTo>
                    <a:pt x="1412" y="769"/>
                  </a:lnTo>
                  <a:lnTo>
                    <a:pt x="1414" y="769"/>
                  </a:lnTo>
                  <a:lnTo>
                    <a:pt x="1415" y="769"/>
                  </a:lnTo>
                  <a:lnTo>
                    <a:pt x="1417" y="769"/>
                  </a:lnTo>
                  <a:lnTo>
                    <a:pt x="1418" y="769"/>
                  </a:lnTo>
                  <a:lnTo>
                    <a:pt x="1420" y="769"/>
                  </a:lnTo>
                  <a:lnTo>
                    <a:pt x="1421" y="769"/>
                  </a:lnTo>
                  <a:lnTo>
                    <a:pt x="1423" y="769"/>
                  </a:lnTo>
                  <a:lnTo>
                    <a:pt x="1424" y="769"/>
                  </a:lnTo>
                  <a:lnTo>
                    <a:pt x="1426" y="769"/>
                  </a:lnTo>
                  <a:lnTo>
                    <a:pt x="1427" y="769"/>
                  </a:lnTo>
                  <a:lnTo>
                    <a:pt x="1429" y="769"/>
                  </a:lnTo>
                  <a:lnTo>
                    <a:pt x="1430" y="769"/>
                  </a:lnTo>
                  <a:lnTo>
                    <a:pt x="1432" y="769"/>
                  </a:lnTo>
                  <a:lnTo>
                    <a:pt x="1433" y="769"/>
                  </a:lnTo>
                  <a:lnTo>
                    <a:pt x="1434" y="769"/>
                  </a:lnTo>
                  <a:lnTo>
                    <a:pt x="1436" y="769"/>
                  </a:lnTo>
                  <a:lnTo>
                    <a:pt x="1437" y="769"/>
                  </a:lnTo>
                  <a:lnTo>
                    <a:pt x="1439" y="769"/>
                  </a:lnTo>
                  <a:lnTo>
                    <a:pt x="1440" y="769"/>
                  </a:lnTo>
                  <a:lnTo>
                    <a:pt x="1442" y="769"/>
                  </a:lnTo>
                  <a:lnTo>
                    <a:pt x="1443" y="769"/>
                  </a:lnTo>
                  <a:lnTo>
                    <a:pt x="1445" y="769"/>
                  </a:lnTo>
                  <a:lnTo>
                    <a:pt x="1446" y="769"/>
                  </a:lnTo>
                  <a:lnTo>
                    <a:pt x="1448" y="769"/>
                  </a:lnTo>
                  <a:lnTo>
                    <a:pt x="1449" y="769"/>
                  </a:lnTo>
                  <a:lnTo>
                    <a:pt x="1451" y="769"/>
                  </a:lnTo>
                  <a:lnTo>
                    <a:pt x="1452" y="769"/>
                  </a:lnTo>
                  <a:lnTo>
                    <a:pt x="1454" y="769"/>
                  </a:lnTo>
                  <a:lnTo>
                    <a:pt x="1455" y="769"/>
                  </a:lnTo>
                  <a:lnTo>
                    <a:pt x="1457" y="769"/>
                  </a:lnTo>
                  <a:lnTo>
                    <a:pt x="1458" y="769"/>
                  </a:lnTo>
                  <a:lnTo>
                    <a:pt x="1460" y="769"/>
                  </a:lnTo>
                  <a:lnTo>
                    <a:pt x="1461" y="769"/>
                  </a:lnTo>
                  <a:lnTo>
                    <a:pt x="1463" y="769"/>
                  </a:lnTo>
                  <a:lnTo>
                    <a:pt x="1464" y="769"/>
                  </a:lnTo>
                  <a:lnTo>
                    <a:pt x="1465" y="769"/>
                  </a:lnTo>
                  <a:lnTo>
                    <a:pt x="1467" y="769"/>
                  </a:lnTo>
                  <a:lnTo>
                    <a:pt x="1468" y="769"/>
                  </a:lnTo>
                  <a:lnTo>
                    <a:pt x="1470" y="769"/>
                  </a:lnTo>
                  <a:lnTo>
                    <a:pt x="1471" y="769"/>
                  </a:lnTo>
                  <a:lnTo>
                    <a:pt x="1473" y="769"/>
                  </a:lnTo>
                  <a:lnTo>
                    <a:pt x="1474" y="769"/>
                  </a:lnTo>
                  <a:lnTo>
                    <a:pt x="1476" y="769"/>
                  </a:lnTo>
                  <a:lnTo>
                    <a:pt x="1477" y="0"/>
                  </a:lnTo>
                  <a:lnTo>
                    <a:pt x="1479" y="769"/>
                  </a:lnTo>
                  <a:lnTo>
                    <a:pt x="1480" y="769"/>
                  </a:lnTo>
                  <a:lnTo>
                    <a:pt x="1482" y="769"/>
                  </a:lnTo>
                  <a:lnTo>
                    <a:pt x="1483" y="769"/>
                  </a:lnTo>
                  <a:lnTo>
                    <a:pt x="1485" y="769"/>
                  </a:lnTo>
                  <a:lnTo>
                    <a:pt x="1486" y="0"/>
                  </a:lnTo>
                  <a:lnTo>
                    <a:pt x="1488" y="769"/>
                  </a:lnTo>
                  <a:lnTo>
                    <a:pt x="1489" y="769"/>
                  </a:lnTo>
                  <a:lnTo>
                    <a:pt x="1491" y="769"/>
                  </a:lnTo>
                  <a:lnTo>
                    <a:pt x="1492" y="769"/>
                  </a:lnTo>
                  <a:lnTo>
                    <a:pt x="1494" y="769"/>
                  </a:lnTo>
                  <a:lnTo>
                    <a:pt x="1495" y="769"/>
                  </a:lnTo>
                  <a:lnTo>
                    <a:pt x="1496" y="769"/>
                  </a:lnTo>
                  <a:lnTo>
                    <a:pt x="1498" y="769"/>
                  </a:lnTo>
                  <a:lnTo>
                    <a:pt x="1499" y="769"/>
                  </a:lnTo>
                  <a:lnTo>
                    <a:pt x="1501" y="769"/>
                  </a:lnTo>
                  <a:lnTo>
                    <a:pt x="1502" y="769"/>
                  </a:lnTo>
                  <a:lnTo>
                    <a:pt x="1504" y="769"/>
                  </a:lnTo>
                  <a:lnTo>
                    <a:pt x="1505" y="769"/>
                  </a:lnTo>
                  <a:lnTo>
                    <a:pt x="1507" y="769"/>
                  </a:lnTo>
                  <a:lnTo>
                    <a:pt x="1508" y="769"/>
                  </a:lnTo>
                  <a:lnTo>
                    <a:pt x="1510" y="769"/>
                  </a:lnTo>
                  <a:lnTo>
                    <a:pt x="1511" y="769"/>
                  </a:lnTo>
                  <a:lnTo>
                    <a:pt x="1513" y="769"/>
                  </a:lnTo>
                  <a:lnTo>
                    <a:pt x="1514" y="769"/>
                  </a:lnTo>
                  <a:lnTo>
                    <a:pt x="1516" y="769"/>
                  </a:lnTo>
                  <a:lnTo>
                    <a:pt x="1517" y="769"/>
                  </a:lnTo>
                  <a:lnTo>
                    <a:pt x="1519" y="769"/>
                  </a:lnTo>
                  <a:lnTo>
                    <a:pt x="1520" y="769"/>
                  </a:lnTo>
                  <a:lnTo>
                    <a:pt x="1522" y="769"/>
                  </a:lnTo>
                  <a:lnTo>
                    <a:pt x="1523" y="769"/>
                  </a:lnTo>
                  <a:lnTo>
                    <a:pt x="1525" y="769"/>
                  </a:lnTo>
                  <a:lnTo>
                    <a:pt x="1526" y="769"/>
                  </a:lnTo>
                  <a:lnTo>
                    <a:pt x="1528" y="769"/>
                  </a:lnTo>
                  <a:lnTo>
                    <a:pt x="1529" y="769"/>
                  </a:lnTo>
                  <a:lnTo>
                    <a:pt x="1530" y="769"/>
                  </a:lnTo>
                  <a:lnTo>
                    <a:pt x="1532" y="769"/>
                  </a:lnTo>
                  <a:lnTo>
                    <a:pt x="1533" y="769"/>
                  </a:lnTo>
                  <a:lnTo>
                    <a:pt x="1535" y="769"/>
                  </a:lnTo>
                  <a:lnTo>
                    <a:pt x="1536" y="769"/>
                  </a:lnTo>
                  <a:lnTo>
                    <a:pt x="1538" y="769"/>
                  </a:lnTo>
                  <a:lnTo>
                    <a:pt x="1539" y="769"/>
                  </a:lnTo>
                  <a:lnTo>
                    <a:pt x="1541" y="769"/>
                  </a:lnTo>
                  <a:lnTo>
                    <a:pt x="1542" y="769"/>
                  </a:lnTo>
                  <a:lnTo>
                    <a:pt x="1544" y="769"/>
                  </a:lnTo>
                  <a:lnTo>
                    <a:pt x="1545" y="769"/>
                  </a:lnTo>
                  <a:lnTo>
                    <a:pt x="1547" y="769"/>
                  </a:lnTo>
                  <a:lnTo>
                    <a:pt x="1548" y="769"/>
                  </a:lnTo>
                  <a:lnTo>
                    <a:pt x="1550" y="769"/>
                  </a:lnTo>
                  <a:lnTo>
                    <a:pt x="1551" y="769"/>
                  </a:lnTo>
                  <a:lnTo>
                    <a:pt x="1553" y="769"/>
                  </a:lnTo>
                  <a:lnTo>
                    <a:pt x="1554" y="769"/>
                  </a:lnTo>
                  <a:lnTo>
                    <a:pt x="1556" y="769"/>
                  </a:lnTo>
                  <a:lnTo>
                    <a:pt x="1557" y="769"/>
                  </a:lnTo>
                  <a:lnTo>
                    <a:pt x="1559" y="769"/>
                  </a:lnTo>
                  <a:lnTo>
                    <a:pt x="1560" y="769"/>
                  </a:lnTo>
                  <a:lnTo>
                    <a:pt x="1561" y="769"/>
                  </a:lnTo>
                  <a:lnTo>
                    <a:pt x="1563" y="769"/>
                  </a:lnTo>
                  <a:lnTo>
                    <a:pt x="1564" y="769"/>
                  </a:lnTo>
                  <a:lnTo>
                    <a:pt x="1566" y="769"/>
                  </a:lnTo>
                  <a:lnTo>
                    <a:pt x="1567" y="769"/>
                  </a:lnTo>
                  <a:lnTo>
                    <a:pt x="1569" y="769"/>
                  </a:lnTo>
                  <a:lnTo>
                    <a:pt x="1570" y="769"/>
                  </a:lnTo>
                  <a:lnTo>
                    <a:pt x="1572" y="769"/>
                  </a:lnTo>
                  <a:lnTo>
                    <a:pt x="1573" y="769"/>
                  </a:lnTo>
                  <a:lnTo>
                    <a:pt x="1575" y="769"/>
                  </a:lnTo>
                  <a:lnTo>
                    <a:pt x="1576" y="769"/>
                  </a:lnTo>
                  <a:lnTo>
                    <a:pt x="1578" y="769"/>
                  </a:lnTo>
                  <a:lnTo>
                    <a:pt x="1579" y="769"/>
                  </a:lnTo>
                  <a:lnTo>
                    <a:pt x="1581" y="769"/>
                  </a:lnTo>
                  <a:lnTo>
                    <a:pt x="1582" y="769"/>
                  </a:lnTo>
                  <a:lnTo>
                    <a:pt x="1584" y="769"/>
                  </a:lnTo>
                  <a:lnTo>
                    <a:pt x="1585" y="769"/>
                  </a:lnTo>
                  <a:lnTo>
                    <a:pt x="1587" y="769"/>
                  </a:lnTo>
                  <a:lnTo>
                    <a:pt x="1588" y="769"/>
                  </a:lnTo>
                  <a:lnTo>
                    <a:pt x="1590" y="769"/>
                  </a:lnTo>
                  <a:lnTo>
                    <a:pt x="1591" y="769"/>
                  </a:lnTo>
                  <a:lnTo>
                    <a:pt x="1592" y="769"/>
                  </a:lnTo>
                  <a:lnTo>
                    <a:pt x="1594" y="769"/>
                  </a:lnTo>
                  <a:lnTo>
                    <a:pt x="1595" y="769"/>
                  </a:lnTo>
                  <a:lnTo>
                    <a:pt x="1597" y="769"/>
                  </a:lnTo>
                  <a:lnTo>
                    <a:pt x="1598" y="769"/>
                  </a:lnTo>
                  <a:lnTo>
                    <a:pt x="1600" y="769"/>
                  </a:lnTo>
                  <a:lnTo>
                    <a:pt x="1601" y="769"/>
                  </a:lnTo>
                  <a:lnTo>
                    <a:pt x="1603" y="769"/>
                  </a:lnTo>
                  <a:lnTo>
                    <a:pt x="1604" y="769"/>
                  </a:lnTo>
                  <a:lnTo>
                    <a:pt x="1606" y="769"/>
                  </a:lnTo>
                  <a:lnTo>
                    <a:pt x="1607" y="769"/>
                  </a:lnTo>
                  <a:lnTo>
                    <a:pt x="1609" y="769"/>
                  </a:lnTo>
                  <a:lnTo>
                    <a:pt x="1610" y="769"/>
                  </a:lnTo>
                  <a:lnTo>
                    <a:pt x="1612" y="769"/>
                  </a:lnTo>
                  <a:lnTo>
                    <a:pt x="1613" y="769"/>
                  </a:lnTo>
                  <a:lnTo>
                    <a:pt x="1615" y="769"/>
                  </a:lnTo>
                  <a:lnTo>
                    <a:pt x="1616" y="769"/>
                  </a:lnTo>
                  <a:lnTo>
                    <a:pt x="1618" y="769"/>
                  </a:lnTo>
                  <a:lnTo>
                    <a:pt x="1619" y="769"/>
                  </a:lnTo>
                  <a:lnTo>
                    <a:pt x="1621" y="769"/>
                  </a:lnTo>
                  <a:lnTo>
                    <a:pt x="1622" y="769"/>
                  </a:lnTo>
                  <a:lnTo>
                    <a:pt x="1623" y="769"/>
                  </a:lnTo>
                  <a:lnTo>
                    <a:pt x="1625" y="0"/>
                  </a:lnTo>
                  <a:lnTo>
                    <a:pt x="1626" y="769"/>
                  </a:lnTo>
                  <a:lnTo>
                    <a:pt x="1628" y="769"/>
                  </a:lnTo>
                  <a:lnTo>
                    <a:pt x="1629" y="769"/>
                  </a:lnTo>
                  <a:lnTo>
                    <a:pt x="1631" y="769"/>
                  </a:lnTo>
                  <a:lnTo>
                    <a:pt x="1632" y="769"/>
                  </a:lnTo>
                  <a:lnTo>
                    <a:pt x="1634" y="0"/>
                  </a:lnTo>
                  <a:lnTo>
                    <a:pt x="1635" y="769"/>
                  </a:lnTo>
                  <a:lnTo>
                    <a:pt x="1637" y="769"/>
                  </a:lnTo>
                  <a:lnTo>
                    <a:pt x="1638" y="769"/>
                  </a:lnTo>
                  <a:lnTo>
                    <a:pt x="1640" y="769"/>
                  </a:lnTo>
                  <a:lnTo>
                    <a:pt x="1641" y="769"/>
                  </a:lnTo>
                  <a:lnTo>
                    <a:pt x="1643" y="769"/>
                  </a:lnTo>
                  <a:lnTo>
                    <a:pt x="1644" y="769"/>
                  </a:lnTo>
                  <a:lnTo>
                    <a:pt x="1646" y="769"/>
                  </a:lnTo>
                  <a:lnTo>
                    <a:pt x="1647" y="769"/>
                  </a:lnTo>
                  <a:lnTo>
                    <a:pt x="1649" y="769"/>
                  </a:lnTo>
                  <a:lnTo>
                    <a:pt x="1650" y="769"/>
                  </a:lnTo>
                  <a:lnTo>
                    <a:pt x="1652" y="769"/>
                  </a:lnTo>
                  <a:lnTo>
                    <a:pt x="1653" y="769"/>
                  </a:lnTo>
                  <a:lnTo>
                    <a:pt x="1654" y="769"/>
                  </a:lnTo>
                  <a:lnTo>
                    <a:pt x="1656" y="769"/>
                  </a:lnTo>
                  <a:lnTo>
                    <a:pt x="1657" y="769"/>
                  </a:lnTo>
                  <a:lnTo>
                    <a:pt x="1659" y="769"/>
                  </a:lnTo>
                  <a:lnTo>
                    <a:pt x="1660" y="769"/>
                  </a:lnTo>
                  <a:lnTo>
                    <a:pt x="1662" y="769"/>
                  </a:lnTo>
                  <a:lnTo>
                    <a:pt x="1663" y="769"/>
                  </a:lnTo>
                  <a:lnTo>
                    <a:pt x="1665" y="769"/>
                  </a:lnTo>
                  <a:lnTo>
                    <a:pt x="1666" y="769"/>
                  </a:lnTo>
                  <a:lnTo>
                    <a:pt x="1668" y="769"/>
                  </a:lnTo>
                  <a:lnTo>
                    <a:pt x="1669" y="769"/>
                  </a:lnTo>
                  <a:lnTo>
                    <a:pt x="1671" y="769"/>
                  </a:lnTo>
                  <a:lnTo>
                    <a:pt x="1672" y="769"/>
                  </a:lnTo>
                  <a:lnTo>
                    <a:pt x="1674" y="769"/>
                  </a:lnTo>
                  <a:lnTo>
                    <a:pt x="1675" y="769"/>
                  </a:lnTo>
                  <a:lnTo>
                    <a:pt x="1677" y="769"/>
                  </a:lnTo>
                  <a:lnTo>
                    <a:pt x="1678" y="769"/>
                  </a:lnTo>
                  <a:lnTo>
                    <a:pt x="1680" y="769"/>
                  </a:lnTo>
                  <a:lnTo>
                    <a:pt x="1681" y="769"/>
                  </a:lnTo>
                  <a:lnTo>
                    <a:pt x="1683" y="769"/>
                  </a:lnTo>
                  <a:lnTo>
                    <a:pt x="1684" y="769"/>
                  </a:lnTo>
                  <a:lnTo>
                    <a:pt x="1685" y="769"/>
                  </a:lnTo>
                  <a:lnTo>
                    <a:pt x="1687" y="769"/>
                  </a:lnTo>
                  <a:lnTo>
                    <a:pt x="1688" y="769"/>
                  </a:lnTo>
                  <a:lnTo>
                    <a:pt x="1690" y="769"/>
                  </a:lnTo>
                  <a:lnTo>
                    <a:pt x="1691" y="769"/>
                  </a:lnTo>
                  <a:lnTo>
                    <a:pt x="1693" y="769"/>
                  </a:lnTo>
                  <a:lnTo>
                    <a:pt x="1694" y="769"/>
                  </a:lnTo>
                  <a:lnTo>
                    <a:pt x="1696" y="769"/>
                  </a:lnTo>
                  <a:lnTo>
                    <a:pt x="1697" y="769"/>
                  </a:lnTo>
                  <a:lnTo>
                    <a:pt x="1699" y="769"/>
                  </a:lnTo>
                  <a:lnTo>
                    <a:pt x="1700" y="769"/>
                  </a:lnTo>
                  <a:lnTo>
                    <a:pt x="1702" y="769"/>
                  </a:lnTo>
                  <a:lnTo>
                    <a:pt x="1703" y="769"/>
                  </a:lnTo>
                  <a:lnTo>
                    <a:pt x="1705" y="769"/>
                  </a:lnTo>
                  <a:lnTo>
                    <a:pt x="1706" y="769"/>
                  </a:lnTo>
                  <a:lnTo>
                    <a:pt x="1708" y="769"/>
                  </a:lnTo>
                  <a:lnTo>
                    <a:pt x="1709" y="769"/>
                  </a:lnTo>
                  <a:lnTo>
                    <a:pt x="1711" y="769"/>
                  </a:lnTo>
                  <a:lnTo>
                    <a:pt x="1712" y="769"/>
                  </a:lnTo>
                  <a:lnTo>
                    <a:pt x="1714" y="769"/>
                  </a:lnTo>
                  <a:lnTo>
                    <a:pt x="1715" y="769"/>
                  </a:lnTo>
                  <a:lnTo>
                    <a:pt x="1717" y="769"/>
                  </a:lnTo>
                  <a:lnTo>
                    <a:pt x="1718" y="769"/>
                  </a:lnTo>
                  <a:lnTo>
                    <a:pt x="1719" y="769"/>
                  </a:lnTo>
                  <a:lnTo>
                    <a:pt x="1721" y="769"/>
                  </a:lnTo>
                  <a:lnTo>
                    <a:pt x="1722" y="769"/>
                  </a:lnTo>
                  <a:lnTo>
                    <a:pt x="1724" y="769"/>
                  </a:lnTo>
                  <a:lnTo>
                    <a:pt x="1725" y="769"/>
                  </a:lnTo>
                  <a:lnTo>
                    <a:pt x="1727" y="769"/>
                  </a:lnTo>
                  <a:lnTo>
                    <a:pt x="1728" y="769"/>
                  </a:lnTo>
                  <a:lnTo>
                    <a:pt x="1730" y="769"/>
                  </a:lnTo>
                  <a:lnTo>
                    <a:pt x="1731" y="769"/>
                  </a:lnTo>
                  <a:lnTo>
                    <a:pt x="1733" y="769"/>
                  </a:lnTo>
                  <a:lnTo>
                    <a:pt x="1734" y="769"/>
                  </a:lnTo>
                  <a:lnTo>
                    <a:pt x="1736" y="769"/>
                  </a:lnTo>
                  <a:lnTo>
                    <a:pt x="1737" y="769"/>
                  </a:lnTo>
                  <a:lnTo>
                    <a:pt x="1739" y="769"/>
                  </a:lnTo>
                  <a:lnTo>
                    <a:pt x="1740" y="769"/>
                  </a:lnTo>
                  <a:lnTo>
                    <a:pt x="1742" y="769"/>
                  </a:lnTo>
                  <a:lnTo>
                    <a:pt x="1743" y="769"/>
                  </a:lnTo>
                  <a:lnTo>
                    <a:pt x="1745" y="769"/>
                  </a:lnTo>
                  <a:lnTo>
                    <a:pt x="1746" y="769"/>
                  </a:lnTo>
                  <a:lnTo>
                    <a:pt x="1748" y="769"/>
                  </a:lnTo>
                  <a:lnTo>
                    <a:pt x="1749" y="769"/>
                  </a:lnTo>
                  <a:lnTo>
                    <a:pt x="1750" y="769"/>
                  </a:lnTo>
                  <a:lnTo>
                    <a:pt x="1752" y="769"/>
                  </a:lnTo>
                  <a:lnTo>
                    <a:pt x="1753" y="769"/>
                  </a:lnTo>
                  <a:lnTo>
                    <a:pt x="1755" y="769"/>
                  </a:lnTo>
                  <a:lnTo>
                    <a:pt x="1756" y="769"/>
                  </a:lnTo>
                  <a:lnTo>
                    <a:pt x="1758" y="769"/>
                  </a:lnTo>
                  <a:lnTo>
                    <a:pt x="1759" y="769"/>
                  </a:lnTo>
                  <a:lnTo>
                    <a:pt x="1761" y="769"/>
                  </a:lnTo>
                  <a:lnTo>
                    <a:pt x="1762" y="769"/>
                  </a:lnTo>
                  <a:lnTo>
                    <a:pt x="1764" y="769"/>
                  </a:lnTo>
                  <a:lnTo>
                    <a:pt x="1765" y="769"/>
                  </a:lnTo>
                  <a:lnTo>
                    <a:pt x="1767" y="769"/>
                  </a:lnTo>
                  <a:lnTo>
                    <a:pt x="1768" y="769"/>
                  </a:lnTo>
                  <a:lnTo>
                    <a:pt x="1770" y="769"/>
                  </a:lnTo>
                  <a:lnTo>
                    <a:pt x="1771" y="769"/>
                  </a:lnTo>
                  <a:lnTo>
                    <a:pt x="1773" y="0"/>
                  </a:lnTo>
                  <a:lnTo>
                    <a:pt x="1774" y="769"/>
                  </a:lnTo>
                  <a:lnTo>
                    <a:pt x="1776" y="769"/>
                  </a:lnTo>
                  <a:lnTo>
                    <a:pt x="1777" y="769"/>
                  </a:lnTo>
                  <a:lnTo>
                    <a:pt x="1779" y="769"/>
                  </a:lnTo>
                  <a:lnTo>
                    <a:pt x="1780" y="769"/>
                  </a:lnTo>
                  <a:lnTo>
                    <a:pt x="1781" y="0"/>
                  </a:lnTo>
                  <a:lnTo>
                    <a:pt x="1783" y="769"/>
                  </a:lnTo>
                  <a:lnTo>
                    <a:pt x="1784" y="769"/>
                  </a:lnTo>
                  <a:lnTo>
                    <a:pt x="1786" y="769"/>
                  </a:lnTo>
                  <a:lnTo>
                    <a:pt x="1787" y="769"/>
                  </a:lnTo>
                  <a:lnTo>
                    <a:pt x="1789" y="769"/>
                  </a:lnTo>
                  <a:lnTo>
                    <a:pt x="1790" y="769"/>
                  </a:lnTo>
                  <a:lnTo>
                    <a:pt x="1792" y="769"/>
                  </a:lnTo>
                  <a:lnTo>
                    <a:pt x="1793" y="769"/>
                  </a:lnTo>
                  <a:lnTo>
                    <a:pt x="1795" y="769"/>
                  </a:lnTo>
                  <a:lnTo>
                    <a:pt x="1796" y="769"/>
                  </a:lnTo>
                  <a:lnTo>
                    <a:pt x="1798" y="769"/>
                  </a:lnTo>
                  <a:lnTo>
                    <a:pt x="1799" y="769"/>
                  </a:lnTo>
                  <a:lnTo>
                    <a:pt x="1801" y="769"/>
                  </a:lnTo>
                  <a:lnTo>
                    <a:pt x="1802" y="769"/>
                  </a:lnTo>
                  <a:lnTo>
                    <a:pt x="1804" y="769"/>
                  </a:lnTo>
                  <a:lnTo>
                    <a:pt x="1805" y="769"/>
                  </a:lnTo>
                  <a:lnTo>
                    <a:pt x="1807" y="769"/>
                  </a:lnTo>
                  <a:lnTo>
                    <a:pt x="1808" y="769"/>
                  </a:lnTo>
                  <a:lnTo>
                    <a:pt x="1810" y="769"/>
                  </a:lnTo>
                  <a:lnTo>
                    <a:pt x="1811" y="769"/>
                  </a:lnTo>
                  <a:lnTo>
                    <a:pt x="1813" y="769"/>
                  </a:lnTo>
                  <a:lnTo>
                    <a:pt x="1814" y="769"/>
                  </a:lnTo>
                  <a:lnTo>
                    <a:pt x="1816" y="769"/>
                  </a:lnTo>
                  <a:lnTo>
                    <a:pt x="1817" y="769"/>
                  </a:lnTo>
                  <a:lnTo>
                    <a:pt x="1819" y="769"/>
                  </a:lnTo>
                  <a:lnTo>
                    <a:pt x="1820" y="769"/>
                  </a:lnTo>
                  <a:lnTo>
                    <a:pt x="1822" y="769"/>
                  </a:lnTo>
                  <a:lnTo>
                    <a:pt x="1823" y="769"/>
                  </a:lnTo>
                  <a:lnTo>
                    <a:pt x="1825" y="769"/>
                  </a:lnTo>
                  <a:lnTo>
                    <a:pt x="1826" y="769"/>
                  </a:lnTo>
                  <a:lnTo>
                    <a:pt x="1827" y="769"/>
                  </a:lnTo>
                  <a:lnTo>
                    <a:pt x="1829" y="769"/>
                  </a:lnTo>
                  <a:lnTo>
                    <a:pt x="1830" y="769"/>
                  </a:lnTo>
                  <a:lnTo>
                    <a:pt x="1832" y="769"/>
                  </a:lnTo>
                  <a:lnTo>
                    <a:pt x="1833" y="769"/>
                  </a:lnTo>
                  <a:lnTo>
                    <a:pt x="1835" y="769"/>
                  </a:lnTo>
                  <a:lnTo>
                    <a:pt x="1836" y="769"/>
                  </a:lnTo>
                  <a:lnTo>
                    <a:pt x="1838" y="769"/>
                  </a:lnTo>
                  <a:lnTo>
                    <a:pt x="1839" y="769"/>
                  </a:lnTo>
                  <a:lnTo>
                    <a:pt x="1841" y="769"/>
                  </a:lnTo>
                  <a:lnTo>
                    <a:pt x="1842" y="769"/>
                  </a:lnTo>
                  <a:lnTo>
                    <a:pt x="1844" y="769"/>
                  </a:lnTo>
                  <a:lnTo>
                    <a:pt x="1845" y="769"/>
                  </a:lnTo>
                  <a:lnTo>
                    <a:pt x="1847" y="769"/>
                  </a:lnTo>
                  <a:lnTo>
                    <a:pt x="1848" y="769"/>
                  </a:lnTo>
                  <a:lnTo>
                    <a:pt x="1850" y="769"/>
                  </a:lnTo>
                  <a:lnTo>
                    <a:pt x="1851" y="769"/>
                  </a:lnTo>
                  <a:lnTo>
                    <a:pt x="1853" y="769"/>
                  </a:lnTo>
                  <a:lnTo>
                    <a:pt x="1854" y="769"/>
                  </a:lnTo>
                  <a:lnTo>
                    <a:pt x="1856" y="769"/>
                  </a:lnTo>
                  <a:lnTo>
                    <a:pt x="1857" y="769"/>
                  </a:lnTo>
                  <a:lnTo>
                    <a:pt x="1859" y="769"/>
                  </a:lnTo>
                  <a:lnTo>
                    <a:pt x="1860" y="769"/>
                  </a:lnTo>
                  <a:lnTo>
                    <a:pt x="1861" y="769"/>
                  </a:lnTo>
                  <a:lnTo>
                    <a:pt x="1863" y="769"/>
                  </a:lnTo>
                  <a:lnTo>
                    <a:pt x="1864" y="769"/>
                  </a:lnTo>
                  <a:lnTo>
                    <a:pt x="1866" y="769"/>
                  </a:lnTo>
                  <a:lnTo>
                    <a:pt x="1867" y="769"/>
                  </a:lnTo>
                  <a:lnTo>
                    <a:pt x="1869" y="769"/>
                  </a:lnTo>
                  <a:lnTo>
                    <a:pt x="1870" y="769"/>
                  </a:lnTo>
                  <a:lnTo>
                    <a:pt x="1872" y="769"/>
                  </a:lnTo>
                  <a:lnTo>
                    <a:pt x="1873" y="769"/>
                  </a:lnTo>
                  <a:lnTo>
                    <a:pt x="1875" y="769"/>
                  </a:lnTo>
                  <a:lnTo>
                    <a:pt x="1876" y="769"/>
                  </a:lnTo>
                  <a:lnTo>
                    <a:pt x="1878" y="769"/>
                  </a:lnTo>
                  <a:lnTo>
                    <a:pt x="1879" y="769"/>
                  </a:lnTo>
                  <a:lnTo>
                    <a:pt x="1881" y="769"/>
                  </a:lnTo>
                  <a:lnTo>
                    <a:pt x="1882" y="769"/>
                  </a:lnTo>
                  <a:lnTo>
                    <a:pt x="1884" y="769"/>
                  </a:lnTo>
                  <a:lnTo>
                    <a:pt x="1885" y="769"/>
                  </a:lnTo>
                  <a:lnTo>
                    <a:pt x="1887" y="769"/>
                  </a:lnTo>
                  <a:lnTo>
                    <a:pt x="1888" y="769"/>
                  </a:lnTo>
                  <a:lnTo>
                    <a:pt x="1890" y="769"/>
                  </a:lnTo>
                  <a:lnTo>
                    <a:pt x="1891" y="769"/>
                  </a:lnTo>
                  <a:lnTo>
                    <a:pt x="1892" y="769"/>
                  </a:lnTo>
                  <a:lnTo>
                    <a:pt x="1894" y="769"/>
                  </a:lnTo>
                  <a:lnTo>
                    <a:pt x="1895" y="769"/>
                  </a:lnTo>
                  <a:lnTo>
                    <a:pt x="1897" y="769"/>
                  </a:lnTo>
                  <a:lnTo>
                    <a:pt x="1898" y="769"/>
                  </a:lnTo>
                  <a:lnTo>
                    <a:pt x="1900" y="769"/>
                  </a:lnTo>
                  <a:lnTo>
                    <a:pt x="1901" y="769"/>
                  </a:lnTo>
                  <a:lnTo>
                    <a:pt x="1903" y="769"/>
                  </a:lnTo>
                  <a:lnTo>
                    <a:pt x="1904" y="769"/>
                  </a:lnTo>
                  <a:lnTo>
                    <a:pt x="1906" y="769"/>
                  </a:lnTo>
                  <a:lnTo>
                    <a:pt x="1907" y="769"/>
                  </a:lnTo>
                  <a:lnTo>
                    <a:pt x="1909" y="769"/>
                  </a:lnTo>
                  <a:lnTo>
                    <a:pt x="1910" y="769"/>
                  </a:lnTo>
                  <a:lnTo>
                    <a:pt x="1912" y="769"/>
                  </a:lnTo>
                  <a:lnTo>
                    <a:pt x="1913" y="769"/>
                  </a:lnTo>
                  <a:lnTo>
                    <a:pt x="1915" y="769"/>
                  </a:lnTo>
                  <a:lnTo>
                    <a:pt x="1916" y="769"/>
                  </a:lnTo>
                  <a:lnTo>
                    <a:pt x="1918" y="769"/>
                  </a:lnTo>
                  <a:lnTo>
                    <a:pt x="1919" y="769"/>
                  </a:lnTo>
                  <a:lnTo>
                    <a:pt x="1921" y="0"/>
                  </a:lnTo>
                  <a:lnTo>
                    <a:pt x="1922" y="769"/>
                  </a:lnTo>
                  <a:lnTo>
                    <a:pt x="1923" y="769"/>
                  </a:lnTo>
                  <a:lnTo>
                    <a:pt x="1925" y="769"/>
                  </a:lnTo>
                  <a:lnTo>
                    <a:pt x="1926" y="769"/>
                  </a:lnTo>
                  <a:lnTo>
                    <a:pt x="1928" y="769"/>
                  </a:lnTo>
                  <a:lnTo>
                    <a:pt x="1929" y="0"/>
                  </a:lnTo>
                  <a:lnTo>
                    <a:pt x="1931" y="769"/>
                  </a:lnTo>
                  <a:lnTo>
                    <a:pt x="1932" y="769"/>
                  </a:lnTo>
                  <a:lnTo>
                    <a:pt x="1934" y="769"/>
                  </a:lnTo>
                  <a:lnTo>
                    <a:pt x="1935" y="769"/>
                  </a:lnTo>
                  <a:lnTo>
                    <a:pt x="1937" y="769"/>
                  </a:lnTo>
                  <a:lnTo>
                    <a:pt x="1938" y="769"/>
                  </a:lnTo>
                  <a:lnTo>
                    <a:pt x="1940" y="769"/>
                  </a:lnTo>
                  <a:lnTo>
                    <a:pt x="1941" y="769"/>
                  </a:lnTo>
                  <a:lnTo>
                    <a:pt x="1943" y="769"/>
                  </a:lnTo>
                  <a:lnTo>
                    <a:pt x="1944" y="769"/>
                  </a:lnTo>
                  <a:lnTo>
                    <a:pt x="1946" y="769"/>
                  </a:lnTo>
                  <a:lnTo>
                    <a:pt x="1947" y="769"/>
                  </a:lnTo>
                  <a:lnTo>
                    <a:pt x="1949" y="769"/>
                  </a:lnTo>
                  <a:lnTo>
                    <a:pt x="1950" y="769"/>
                  </a:lnTo>
                  <a:lnTo>
                    <a:pt x="1952" y="769"/>
                  </a:lnTo>
                  <a:lnTo>
                    <a:pt x="1953" y="769"/>
                  </a:lnTo>
                  <a:lnTo>
                    <a:pt x="1954" y="769"/>
                  </a:lnTo>
                  <a:lnTo>
                    <a:pt x="1956" y="769"/>
                  </a:lnTo>
                  <a:lnTo>
                    <a:pt x="1957" y="769"/>
                  </a:lnTo>
                  <a:lnTo>
                    <a:pt x="1959" y="769"/>
                  </a:lnTo>
                  <a:lnTo>
                    <a:pt x="1960" y="769"/>
                  </a:lnTo>
                  <a:lnTo>
                    <a:pt x="1962" y="769"/>
                  </a:lnTo>
                  <a:lnTo>
                    <a:pt x="1963" y="769"/>
                  </a:lnTo>
                  <a:lnTo>
                    <a:pt x="1965" y="769"/>
                  </a:lnTo>
                  <a:lnTo>
                    <a:pt x="1966" y="769"/>
                  </a:lnTo>
                  <a:lnTo>
                    <a:pt x="1968" y="769"/>
                  </a:lnTo>
                  <a:lnTo>
                    <a:pt x="1969" y="769"/>
                  </a:lnTo>
                  <a:lnTo>
                    <a:pt x="1971" y="769"/>
                  </a:lnTo>
                  <a:lnTo>
                    <a:pt x="1972" y="769"/>
                  </a:lnTo>
                  <a:lnTo>
                    <a:pt x="1974" y="769"/>
                  </a:lnTo>
                  <a:lnTo>
                    <a:pt x="1975" y="769"/>
                  </a:lnTo>
                  <a:lnTo>
                    <a:pt x="1977" y="769"/>
                  </a:lnTo>
                  <a:lnTo>
                    <a:pt x="1978" y="769"/>
                  </a:lnTo>
                  <a:lnTo>
                    <a:pt x="1980" y="769"/>
                  </a:lnTo>
                  <a:lnTo>
                    <a:pt x="1981" y="769"/>
                  </a:lnTo>
                  <a:lnTo>
                    <a:pt x="1983" y="769"/>
                  </a:lnTo>
                  <a:lnTo>
                    <a:pt x="1984" y="769"/>
                  </a:lnTo>
                  <a:lnTo>
                    <a:pt x="1985" y="769"/>
                  </a:lnTo>
                  <a:lnTo>
                    <a:pt x="1987" y="769"/>
                  </a:lnTo>
                  <a:lnTo>
                    <a:pt x="1988" y="769"/>
                  </a:lnTo>
                  <a:lnTo>
                    <a:pt x="1990" y="769"/>
                  </a:lnTo>
                  <a:lnTo>
                    <a:pt x="1991" y="769"/>
                  </a:lnTo>
                  <a:lnTo>
                    <a:pt x="1993" y="769"/>
                  </a:lnTo>
                  <a:lnTo>
                    <a:pt x="1994" y="769"/>
                  </a:lnTo>
                  <a:lnTo>
                    <a:pt x="1996" y="769"/>
                  </a:lnTo>
                  <a:lnTo>
                    <a:pt x="1997" y="769"/>
                  </a:lnTo>
                  <a:lnTo>
                    <a:pt x="1999" y="769"/>
                  </a:lnTo>
                  <a:lnTo>
                    <a:pt x="2000" y="769"/>
                  </a:lnTo>
                  <a:lnTo>
                    <a:pt x="2002" y="769"/>
                  </a:lnTo>
                  <a:lnTo>
                    <a:pt x="2003" y="769"/>
                  </a:lnTo>
                  <a:lnTo>
                    <a:pt x="2005" y="769"/>
                  </a:lnTo>
                  <a:lnTo>
                    <a:pt x="2006" y="769"/>
                  </a:lnTo>
                  <a:lnTo>
                    <a:pt x="2008" y="769"/>
                  </a:lnTo>
                  <a:lnTo>
                    <a:pt x="2009" y="769"/>
                  </a:lnTo>
                  <a:lnTo>
                    <a:pt x="2011" y="769"/>
                  </a:lnTo>
                  <a:lnTo>
                    <a:pt x="2012" y="769"/>
                  </a:lnTo>
                  <a:lnTo>
                    <a:pt x="2014" y="769"/>
                  </a:lnTo>
                  <a:lnTo>
                    <a:pt x="2015" y="769"/>
                  </a:lnTo>
                  <a:lnTo>
                    <a:pt x="2016" y="769"/>
                  </a:lnTo>
                  <a:lnTo>
                    <a:pt x="2018" y="769"/>
                  </a:lnTo>
                  <a:lnTo>
                    <a:pt x="2019" y="769"/>
                  </a:lnTo>
                  <a:lnTo>
                    <a:pt x="2021" y="769"/>
                  </a:lnTo>
                  <a:lnTo>
                    <a:pt x="2022" y="769"/>
                  </a:lnTo>
                  <a:lnTo>
                    <a:pt x="2024" y="769"/>
                  </a:lnTo>
                  <a:lnTo>
                    <a:pt x="2025" y="769"/>
                  </a:lnTo>
                  <a:lnTo>
                    <a:pt x="2027" y="769"/>
                  </a:lnTo>
                  <a:lnTo>
                    <a:pt x="2028" y="769"/>
                  </a:lnTo>
                  <a:lnTo>
                    <a:pt x="2030" y="769"/>
                  </a:lnTo>
                  <a:lnTo>
                    <a:pt x="2031" y="769"/>
                  </a:lnTo>
                  <a:lnTo>
                    <a:pt x="2033" y="769"/>
                  </a:lnTo>
                  <a:lnTo>
                    <a:pt x="2034" y="769"/>
                  </a:lnTo>
                  <a:lnTo>
                    <a:pt x="2036" y="769"/>
                  </a:lnTo>
                  <a:lnTo>
                    <a:pt x="2037" y="769"/>
                  </a:lnTo>
                  <a:lnTo>
                    <a:pt x="2039" y="769"/>
                  </a:lnTo>
                  <a:lnTo>
                    <a:pt x="2040" y="769"/>
                  </a:lnTo>
                  <a:lnTo>
                    <a:pt x="2042" y="769"/>
                  </a:lnTo>
                  <a:lnTo>
                    <a:pt x="2043" y="769"/>
                  </a:lnTo>
                  <a:lnTo>
                    <a:pt x="2045" y="769"/>
                  </a:lnTo>
                  <a:lnTo>
                    <a:pt x="2046" y="769"/>
                  </a:lnTo>
                  <a:lnTo>
                    <a:pt x="2047" y="769"/>
                  </a:lnTo>
                  <a:lnTo>
                    <a:pt x="2049" y="769"/>
                  </a:lnTo>
                  <a:lnTo>
                    <a:pt x="2050" y="769"/>
                  </a:lnTo>
                  <a:lnTo>
                    <a:pt x="2052" y="769"/>
                  </a:lnTo>
                  <a:lnTo>
                    <a:pt x="2053" y="769"/>
                  </a:lnTo>
                  <a:lnTo>
                    <a:pt x="2055" y="769"/>
                  </a:lnTo>
                  <a:lnTo>
                    <a:pt x="2056" y="769"/>
                  </a:lnTo>
                  <a:lnTo>
                    <a:pt x="2058" y="769"/>
                  </a:lnTo>
                  <a:lnTo>
                    <a:pt x="2059" y="769"/>
                  </a:lnTo>
                  <a:lnTo>
                    <a:pt x="2061" y="769"/>
                  </a:lnTo>
                  <a:lnTo>
                    <a:pt x="2062" y="769"/>
                  </a:lnTo>
                  <a:lnTo>
                    <a:pt x="2064" y="769"/>
                  </a:lnTo>
                  <a:lnTo>
                    <a:pt x="2065" y="769"/>
                  </a:lnTo>
                  <a:lnTo>
                    <a:pt x="2067" y="769"/>
                  </a:lnTo>
                  <a:lnTo>
                    <a:pt x="2068" y="0"/>
                  </a:lnTo>
                  <a:lnTo>
                    <a:pt x="2070" y="769"/>
                  </a:lnTo>
                  <a:lnTo>
                    <a:pt x="2071" y="769"/>
                  </a:lnTo>
                  <a:lnTo>
                    <a:pt x="2073" y="769"/>
                  </a:lnTo>
                  <a:lnTo>
                    <a:pt x="2074" y="769"/>
                  </a:lnTo>
                  <a:lnTo>
                    <a:pt x="2076" y="769"/>
                  </a:lnTo>
                  <a:lnTo>
                    <a:pt x="2077" y="0"/>
                  </a:lnTo>
                  <a:lnTo>
                    <a:pt x="2079" y="769"/>
                  </a:lnTo>
                  <a:lnTo>
                    <a:pt x="2080" y="769"/>
                  </a:lnTo>
                  <a:lnTo>
                    <a:pt x="2081" y="769"/>
                  </a:lnTo>
                  <a:lnTo>
                    <a:pt x="2083" y="769"/>
                  </a:lnTo>
                  <a:lnTo>
                    <a:pt x="2084" y="769"/>
                  </a:lnTo>
                  <a:lnTo>
                    <a:pt x="2086" y="769"/>
                  </a:lnTo>
                  <a:lnTo>
                    <a:pt x="2087" y="769"/>
                  </a:lnTo>
                  <a:lnTo>
                    <a:pt x="2089" y="769"/>
                  </a:lnTo>
                  <a:lnTo>
                    <a:pt x="2090" y="769"/>
                  </a:lnTo>
                  <a:lnTo>
                    <a:pt x="2092" y="769"/>
                  </a:lnTo>
                  <a:lnTo>
                    <a:pt x="2093" y="769"/>
                  </a:lnTo>
                  <a:lnTo>
                    <a:pt x="2095" y="769"/>
                  </a:lnTo>
                  <a:lnTo>
                    <a:pt x="2096" y="769"/>
                  </a:lnTo>
                  <a:lnTo>
                    <a:pt x="2098" y="769"/>
                  </a:lnTo>
                  <a:lnTo>
                    <a:pt x="2099" y="769"/>
                  </a:lnTo>
                  <a:lnTo>
                    <a:pt x="2101" y="769"/>
                  </a:lnTo>
                  <a:lnTo>
                    <a:pt x="2102" y="769"/>
                  </a:lnTo>
                  <a:lnTo>
                    <a:pt x="2104" y="769"/>
                  </a:lnTo>
                  <a:lnTo>
                    <a:pt x="2105" y="769"/>
                  </a:lnTo>
                  <a:lnTo>
                    <a:pt x="2107" y="769"/>
                  </a:lnTo>
                  <a:lnTo>
                    <a:pt x="2108" y="769"/>
                  </a:lnTo>
                  <a:lnTo>
                    <a:pt x="2110" y="769"/>
                  </a:lnTo>
                  <a:lnTo>
                    <a:pt x="2111" y="769"/>
                  </a:lnTo>
                  <a:lnTo>
                    <a:pt x="2112" y="769"/>
                  </a:lnTo>
                  <a:lnTo>
                    <a:pt x="2114" y="769"/>
                  </a:lnTo>
                  <a:lnTo>
                    <a:pt x="2115" y="769"/>
                  </a:lnTo>
                  <a:lnTo>
                    <a:pt x="2117" y="769"/>
                  </a:lnTo>
                  <a:lnTo>
                    <a:pt x="2118" y="769"/>
                  </a:lnTo>
                  <a:lnTo>
                    <a:pt x="2120" y="769"/>
                  </a:lnTo>
                  <a:lnTo>
                    <a:pt x="2121" y="769"/>
                  </a:lnTo>
                  <a:lnTo>
                    <a:pt x="2123" y="769"/>
                  </a:lnTo>
                  <a:lnTo>
                    <a:pt x="2124" y="769"/>
                  </a:lnTo>
                  <a:lnTo>
                    <a:pt x="2126" y="769"/>
                  </a:lnTo>
                  <a:lnTo>
                    <a:pt x="2127" y="769"/>
                  </a:lnTo>
                  <a:lnTo>
                    <a:pt x="2129" y="769"/>
                  </a:lnTo>
                  <a:lnTo>
                    <a:pt x="2130" y="769"/>
                  </a:lnTo>
                  <a:lnTo>
                    <a:pt x="2132" y="769"/>
                  </a:lnTo>
                  <a:lnTo>
                    <a:pt x="2133" y="769"/>
                  </a:lnTo>
                  <a:lnTo>
                    <a:pt x="2135" y="769"/>
                  </a:lnTo>
                  <a:lnTo>
                    <a:pt x="2136" y="769"/>
                  </a:lnTo>
                  <a:lnTo>
                    <a:pt x="2138" y="769"/>
                  </a:lnTo>
                  <a:lnTo>
                    <a:pt x="2139" y="769"/>
                  </a:lnTo>
                  <a:lnTo>
                    <a:pt x="2141" y="769"/>
                  </a:lnTo>
                  <a:lnTo>
                    <a:pt x="2142" y="769"/>
                  </a:lnTo>
                  <a:lnTo>
                    <a:pt x="2143" y="769"/>
                  </a:lnTo>
                  <a:lnTo>
                    <a:pt x="2145" y="769"/>
                  </a:lnTo>
                  <a:lnTo>
                    <a:pt x="2146" y="769"/>
                  </a:lnTo>
                  <a:lnTo>
                    <a:pt x="2148" y="769"/>
                  </a:lnTo>
                  <a:lnTo>
                    <a:pt x="2149" y="769"/>
                  </a:lnTo>
                  <a:lnTo>
                    <a:pt x="2151" y="769"/>
                  </a:lnTo>
                  <a:lnTo>
                    <a:pt x="2152" y="769"/>
                  </a:lnTo>
                  <a:lnTo>
                    <a:pt x="2154" y="769"/>
                  </a:lnTo>
                  <a:lnTo>
                    <a:pt x="2155" y="769"/>
                  </a:lnTo>
                  <a:lnTo>
                    <a:pt x="2157" y="769"/>
                  </a:lnTo>
                  <a:lnTo>
                    <a:pt x="2158" y="769"/>
                  </a:lnTo>
                  <a:lnTo>
                    <a:pt x="2160" y="769"/>
                  </a:lnTo>
                  <a:lnTo>
                    <a:pt x="2161" y="769"/>
                  </a:lnTo>
                  <a:lnTo>
                    <a:pt x="2163" y="769"/>
                  </a:lnTo>
                  <a:lnTo>
                    <a:pt x="2164" y="769"/>
                  </a:lnTo>
                  <a:lnTo>
                    <a:pt x="2166" y="769"/>
                  </a:lnTo>
                  <a:lnTo>
                    <a:pt x="2167" y="769"/>
                  </a:lnTo>
                  <a:lnTo>
                    <a:pt x="2169" y="769"/>
                  </a:lnTo>
                  <a:lnTo>
                    <a:pt x="2170" y="769"/>
                  </a:lnTo>
                  <a:lnTo>
                    <a:pt x="2172" y="769"/>
                  </a:lnTo>
                  <a:lnTo>
                    <a:pt x="2173" y="769"/>
                  </a:lnTo>
                  <a:lnTo>
                    <a:pt x="2174" y="769"/>
                  </a:lnTo>
                  <a:lnTo>
                    <a:pt x="2176" y="769"/>
                  </a:lnTo>
                  <a:lnTo>
                    <a:pt x="2177" y="769"/>
                  </a:lnTo>
                  <a:lnTo>
                    <a:pt x="2179" y="769"/>
                  </a:lnTo>
                  <a:lnTo>
                    <a:pt x="2180" y="769"/>
                  </a:lnTo>
                  <a:lnTo>
                    <a:pt x="2182" y="769"/>
                  </a:lnTo>
                  <a:lnTo>
                    <a:pt x="2183" y="769"/>
                  </a:lnTo>
                  <a:lnTo>
                    <a:pt x="2185" y="769"/>
                  </a:lnTo>
                  <a:lnTo>
                    <a:pt x="2186" y="769"/>
                  </a:lnTo>
                  <a:lnTo>
                    <a:pt x="2188" y="769"/>
                  </a:lnTo>
                  <a:lnTo>
                    <a:pt x="2189" y="769"/>
                  </a:lnTo>
                  <a:lnTo>
                    <a:pt x="2191" y="769"/>
                  </a:lnTo>
                  <a:lnTo>
                    <a:pt x="2192" y="769"/>
                  </a:lnTo>
                  <a:lnTo>
                    <a:pt x="2194" y="769"/>
                  </a:lnTo>
                  <a:lnTo>
                    <a:pt x="2195" y="769"/>
                  </a:lnTo>
                  <a:lnTo>
                    <a:pt x="2197" y="769"/>
                  </a:lnTo>
                  <a:lnTo>
                    <a:pt x="2198" y="769"/>
                  </a:lnTo>
                  <a:lnTo>
                    <a:pt x="2200" y="769"/>
                  </a:lnTo>
                  <a:lnTo>
                    <a:pt x="2201" y="769"/>
                  </a:lnTo>
                  <a:lnTo>
                    <a:pt x="2203" y="769"/>
                  </a:lnTo>
                  <a:lnTo>
                    <a:pt x="2204" y="769"/>
                  </a:lnTo>
                  <a:lnTo>
                    <a:pt x="2205" y="769"/>
                  </a:lnTo>
                  <a:lnTo>
                    <a:pt x="2207" y="769"/>
                  </a:lnTo>
                  <a:lnTo>
                    <a:pt x="2208" y="769"/>
                  </a:lnTo>
                  <a:lnTo>
                    <a:pt x="2210" y="769"/>
                  </a:lnTo>
                  <a:lnTo>
                    <a:pt x="2211" y="769"/>
                  </a:lnTo>
                  <a:lnTo>
                    <a:pt x="2213" y="769"/>
                  </a:lnTo>
                  <a:lnTo>
                    <a:pt x="2214" y="769"/>
                  </a:lnTo>
                  <a:lnTo>
                    <a:pt x="2216" y="0"/>
                  </a:lnTo>
                  <a:lnTo>
                    <a:pt x="2217" y="769"/>
                  </a:lnTo>
                  <a:lnTo>
                    <a:pt x="2219" y="769"/>
                  </a:lnTo>
                  <a:lnTo>
                    <a:pt x="2220" y="769"/>
                  </a:lnTo>
                  <a:lnTo>
                    <a:pt x="2222" y="769"/>
                  </a:lnTo>
                  <a:lnTo>
                    <a:pt x="2223" y="769"/>
                  </a:lnTo>
                  <a:lnTo>
                    <a:pt x="2225" y="0"/>
                  </a:lnTo>
                  <a:lnTo>
                    <a:pt x="2226" y="769"/>
                  </a:lnTo>
                  <a:lnTo>
                    <a:pt x="2228" y="769"/>
                  </a:lnTo>
                  <a:lnTo>
                    <a:pt x="2229" y="769"/>
                  </a:lnTo>
                  <a:lnTo>
                    <a:pt x="2231" y="769"/>
                  </a:lnTo>
                  <a:lnTo>
                    <a:pt x="2232" y="769"/>
                  </a:lnTo>
                  <a:lnTo>
                    <a:pt x="2234" y="769"/>
                  </a:lnTo>
                  <a:lnTo>
                    <a:pt x="2235" y="769"/>
                  </a:lnTo>
                  <a:lnTo>
                    <a:pt x="2236" y="769"/>
                  </a:lnTo>
                  <a:lnTo>
                    <a:pt x="2238" y="769"/>
                  </a:lnTo>
                  <a:lnTo>
                    <a:pt x="2239" y="769"/>
                  </a:lnTo>
                  <a:lnTo>
                    <a:pt x="2241" y="769"/>
                  </a:lnTo>
                  <a:lnTo>
                    <a:pt x="2242" y="769"/>
                  </a:lnTo>
                  <a:lnTo>
                    <a:pt x="2244" y="769"/>
                  </a:lnTo>
                  <a:lnTo>
                    <a:pt x="2245" y="769"/>
                  </a:lnTo>
                  <a:lnTo>
                    <a:pt x="2247" y="769"/>
                  </a:lnTo>
                  <a:lnTo>
                    <a:pt x="2248" y="769"/>
                  </a:lnTo>
                  <a:lnTo>
                    <a:pt x="2250" y="769"/>
                  </a:lnTo>
                  <a:lnTo>
                    <a:pt x="2251" y="769"/>
                  </a:lnTo>
                  <a:lnTo>
                    <a:pt x="2253" y="769"/>
                  </a:lnTo>
                  <a:lnTo>
                    <a:pt x="2254" y="769"/>
                  </a:lnTo>
                  <a:lnTo>
                    <a:pt x="2256" y="769"/>
                  </a:lnTo>
                  <a:lnTo>
                    <a:pt x="2257" y="769"/>
                  </a:lnTo>
                  <a:lnTo>
                    <a:pt x="2259" y="769"/>
                  </a:lnTo>
                  <a:lnTo>
                    <a:pt x="2260" y="769"/>
                  </a:lnTo>
                  <a:lnTo>
                    <a:pt x="2262" y="769"/>
                  </a:lnTo>
                  <a:lnTo>
                    <a:pt x="2263" y="769"/>
                  </a:lnTo>
                  <a:lnTo>
                    <a:pt x="2265" y="769"/>
                  </a:lnTo>
                  <a:lnTo>
                    <a:pt x="2266" y="769"/>
                  </a:lnTo>
                  <a:lnTo>
                    <a:pt x="2268" y="769"/>
                  </a:lnTo>
                  <a:lnTo>
                    <a:pt x="2269" y="769"/>
                  </a:lnTo>
                  <a:lnTo>
                    <a:pt x="2270" y="769"/>
                  </a:lnTo>
                  <a:lnTo>
                    <a:pt x="2272" y="769"/>
                  </a:lnTo>
                  <a:lnTo>
                    <a:pt x="2273" y="769"/>
                  </a:lnTo>
                  <a:lnTo>
                    <a:pt x="2275" y="769"/>
                  </a:lnTo>
                  <a:lnTo>
                    <a:pt x="2276" y="769"/>
                  </a:lnTo>
                  <a:lnTo>
                    <a:pt x="2278" y="769"/>
                  </a:lnTo>
                  <a:lnTo>
                    <a:pt x="2279" y="769"/>
                  </a:lnTo>
                  <a:lnTo>
                    <a:pt x="2281" y="769"/>
                  </a:lnTo>
                  <a:lnTo>
                    <a:pt x="2282" y="769"/>
                  </a:lnTo>
                  <a:lnTo>
                    <a:pt x="2284" y="769"/>
                  </a:lnTo>
                  <a:lnTo>
                    <a:pt x="2285" y="769"/>
                  </a:lnTo>
                  <a:lnTo>
                    <a:pt x="2287" y="769"/>
                  </a:lnTo>
                  <a:lnTo>
                    <a:pt x="2288" y="769"/>
                  </a:lnTo>
                  <a:lnTo>
                    <a:pt x="2290" y="769"/>
                  </a:lnTo>
                  <a:lnTo>
                    <a:pt x="2291" y="769"/>
                  </a:lnTo>
                  <a:lnTo>
                    <a:pt x="2293" y="769"/>
                  </a:lnTo>
                  <a:lnTo>
                    <a:pt x="2294" y="769"/>
                  </a:lnTo>
                  <a:lnTo>
                    <a:pt x="2296" y="769"/>
                  </a:lnTo>
                  <a:lnTo>
                    <a:pt x="2297" y="769"/>
                  </a:lnTo>
                  <a:lnTo>
                    <a:pt x="2299" y="769"/>
                  </a:lnTo>
                  <a:lnTo>
                    <a:pt x="2300" y="769"/>
                  </a:lnTo>
                  <a:lnTo>
                    <a:pt x="2301" y="769"/>
                  </a:lnTo>
                  <a:lnTo>
                    <a:pt x="2303" y="769"/>
                  </a:lnTo>
                  <a:lnTo>
                    <a:pt x="2304" y="769"/>
                  </a:lnTo>
                  <a:lnTo>
                    <a:pt x="2306" y="769"/>
                  </a:lnTo>
                  <a:lnTo>
                    <a:pt x="2307" y="769"/>
                  </a:lnTo>
                  <a:lnTo>
                    <a:pt x="2309" y="769"/>
                  </a:lnTo>
                  <a:lnTo>
                    <a:pt x="2310" y="769"/>
                  </a:lnTo>
                  <a:lnTo>
                    <a:pt x="2312" y="769"/>
                  </a:lnTo>
                  <a:lnTo>
                    <a:pt x="2313" y="769"/>
                  </a:lnTo>
                  <a:lnTo>
                    <a:pt x="2315" y="769"/>
                  </a:lnTo>
                  <a:lnTo>
                    <a:pt x="2316" y="769"/>
                  </a:lnTo>
                  <a:lnTo>
                    <a:pt x="2318" y="769"/>
                  </a:lnTo>
                  <a:lnTo>
                    <a:pt x="2319" y="769"/>
                  </a:lnTo>
                  <a:lnTo>
                    <a:pt x="2321" y="769"/>
                  </a:lnTo>
                  <a:lnTo>
                    <a:pt x="2322" y="769"/>
                  </a:lnTo>
                  <a:lnTo>
                    <a:pt x="2324" y="769"/>
                  </a:lnTo>
                  <a:lnTo>
                    <a:pt x="2325" y="769"/>
                  </a:lnTo>
                  <a:lnTo>
                    <a:pt x="2327" y="769"/>
                  </a:lnTo>
                  <a:lnTo>
                    <a:pt x="2328" y="769"/>
                  </a:lnTo>
                  <a:lnTo>
                    <a:pt x="2330" y="769"/>
                  </a:lnTo>
                  <a:lnTo>
                    <a:pt x="2331" y="769"/>
                  </a:lnTo>
                  <a:lnTo>
                    <a:pt x="2332" y="769"/>
                  </a:lnTo>
                  <a:lnTo>
                    <a:pt x="2334" y="769"/>
                  </a:lnTo>
                  <a:lnTo>
                    <a:pt x="2335" y="769"/>
                  </a:lnTo>
                  <a:lnTo>
                    <a:pt x="2337" y="769"/>
                  </a:lnTo>
                  <a:lnTo>
                    <a:pt x="2338" y="769"/>
                  </a:lnTo>
                  <a:lnTo>
                    <a:pt x="2340" y="769"/>
                  </a:lnTo>
                  <a:lnTo>
                    <a:pt x="2341" y="769"/>
                  </a:lnTo>
                  <a:lnTo>
                    <a:pt x="2343" y="769"/>
                  </a:lnTo>
                  <a:lnTo>
                    <a:pt x="2344" y="769"/>
                  </a:lnTo>
                  <a:lnTo>
                    <a:pt x="2346" y="769"/>
                  </a:lnTo>
                  <a:lnTo>
                    <a:pt x="2347" y="769"/>
                  </a:lnTo>
                  <a:lnTo>
                    <a:pt x="2349" y="769"/>
                  </a:lnTo>
                  <a:lnTo>
                    <a:pt x="2350" y="769"/>
                  </a:lnTo>
                  <a:lnTo>
                    <a:pt x="2352" y="769"/>
                  </a:lnTo>
                  <a:lnTo>
                    <a:pt x="2353" y="769"/>
                  </a:lnTo>
                  <a:lnTo>
                    <a:pt x="2355" y="769"/>
                  </a:lnTo>
                  <a:lnTo>
                    <a:pt x="2356" y="769"/>
                  </a:lnTo>
                  <a:lnTo>
                    <a:pt x="2358" y="769"/>
                  </a:lnTo>
                  <a:lnTo>
                    <a:pt x="2359" y="769"/>
                  </a:lnTo>
                  <a:lnTo>
                    <a:pt x="2361" y="769"/>
                  </a:lnTo>
                  <a:lnTo>
                    <a:pt x="2362" y="769"/>
                  </a:lnTo>
                  <a:lnTo>
                    <a:pt x="2363" y="0"/>
                  </a:lnTo>
                  <a:lnTo>
                    <a:pt x="2365" y="769"/>
                  </a:lnTo>
                  <a:lnTo>
                    <a:pt x="2366" y="769"/>
                  </a:lnTo>
                  <a:lnTo>
                    <a:pt x="2368" y="769"/>
                  </a:lnTo>
                  <a:lnTo>
                    <a:pt x="2369" y="769"/>
                  </a:lnTo>
                  <a:lnTo>
                    <a:pt x="2371" y="769"/>
                  </a:lnTo>
                  <a:lnTo>
                    <a:pt x="2372" y="0"/>
                  </a:lnTo>
                  <a:lnTo>
                    <a:pt x="2374" y="769"/>
                  </a:lnTo>
                  <a:lnTo>
                    <a:pt x="2375" y="769"/>
                  </a:lnTo>
                  <a:lnTo>
                    <a:pt x="2377" y="769"/>
                  </a:lnTo>
                  <a:lnTo>
                    <a:pt x="2378" y="769"/>
                  </a:lnTo>
                  <a:lnTo>
                    <a:pt x="2380" y="769"/>
                  </a:lnTo>
                  <a:lnTo>
                    <a:pt x="2381" y="769"/>
                  </a:lnTo>
                  <a:lnTo>
                    <a:pt x="2383" y="769"/>
                  </a:lnTo>
                  <a:lnTo>
                    <a:pt x="2384" y="769"/>
                  </a:lnTo>
                  <a:lnTo>
                    <a:pt x="2386" y="769"/>
                  </a:lnTo>
                  <a:lnTo>
                    <a:pt x="2387" y="769"/>
                  </a:lnTo>
                  <a:lnTo>
                    <a:pt x="2389" y="769"/>
                  </a:lnTo>
                  <a:lnTo>
                    <a:pt x="2390" y="769"/>
                  </a:lnTo>
                  <a:lnTo>
                    <a:pt x="2392" y="769"/>
                  </a:lnTo>
                  <a:lnTo>
                    <a:pt x="2393" y="769"/>
                  </a:lnTo>
                  <a:lnTo>
                    <a:pt x="2394" y="769"/>
                  </a:lnTo>
                  <a:lnTo>
                    <a:pt x="2396" y="769"/>
                  </a:lnTo>
                  <a:lnTo>
                    <a:pt x="2397" y="769"/>
                  </a:lnTo>
                  <a:lnTo>
                    <a:pt x="2399" y="769"/>
                  </a:lnTo>
                  <a:lnTo>
                    <a:pt x="2400" y="769"/>
                  </a:lnTo>
                  <a:lnTo>
                    <a:pt x="2402" y="769"/>
                  </a:lnTo>
                  <a:lnTo>
                    <a:pt x="2403" y="769"/>
                  </a:lnTo>
                  <a:lnTo>
                    <a:pt x="2405" y="769"/>
                  </a:lnTo>
                  <a:lnTo>
                    <a:pt x="2406" y="769"/>
                  </a:lnTo>
                  <a:lnTo>
                    <a:pt x="2408" y="769"/>
                  </a:lnTo>
                  <a:lnTo>
                    <a:pt x="2409" y="769"/>
                  </a:lnTo>
                  <a:lnTo>
                    <a:pt x="2411" y="769"/>
                  </a:lnTo>
                  <a:lnTo>
                    <a:pt x="2412" y="769"/>
                  </a:lnTo>
                  <a:lnTo>
                    <a:pt x="2414" y="769"/>
                  </a:lnTo>
                  <a:lnTo>
                    <a:pt x="2415" y="769"/>
                  </a:lnTo>
                  <a:lnTo>
                    <a:pt x="2417" y="769"/>
                  </a:lnTo>
                  <a:lnTo>
                    <a:pt x="2418" y="769"/>
                  </a:lnTo>
                  <a:lnTo>
                    <a:pt x="2420" y="769"/>
                  </a:lnTo>
                  <a:lnTo>
                    <a:pt x="2421" y="769"/>
                  </a:lnTo>
                  <a:lnTo>
                    <a:pt x="2423" y="769"/>
                  </a:lnTo>
                  <a:lnTo>
                    <a:pt x="2424" y="769"/>
                  </a:lnTo>
                  <a:lnTo>
                    <a:pt x="2425" y="769"/>
                  </a:lnTo>
                  <a:lnTo>
                    <a:pt x="2427" y="769"/>
                  </a:lnTo>
                  <a:lnTo>
                    <a:pt x="2428" y="769"/>
                  </a:lnTo>
                  <a:lnTo>
                    <a:pt x="2430" y="769"/>
                  </a:lnTo>
                  <a:lnTo>
                    <a:pt x="2431" y="769"/>
                  </a:lnTo>
                  <a:lnTo>
                    <a:pt x="2433" y="769"/>
                  </a:lnTo>
                  <a:lnTo>
                    <a:pt x="2434" y="769"/>
                  </a:lnTo>
                  <a:lnTo>
                    <a:pt x="2436" y="769"/>
                  </a:lnTo>
                  <a:lnTo>
                    <a:pt x="2437" y="769"/>
                  </a:lnTo>
                  <a:lnTo>
                    <a:pt x="2439" y="769"/>
                  </a:lnTo>
                  <a:lnTo>
                    <a:pt x="2440" y="769"/>
                  </a:lnTo>
                  <a:lnTo>
                    <a:pt x="2442" y="769"/>
                  </a:lnTo>
                  <a:lnTo>
                    <a:pt x="2443" y="769"/>
                  </a:lnTo>
                  <a:lnTo>
                    <a:pt x="2445" y="769"/>
                  </a:lnTo>
                  <a:lnTo>
                    <a:pt x="2446" y="769"/>
                  </a:lnTo>
                  <a:lnTo>
                    <a:pt x="2448" y="769"/>
                  </a:lnTo>
                  <a:lnTo>
                    <a:pt x="2449" y="769"/>
                  </a:lnTo>
                  <a:lnTo>
                    <a:pt x="2451" y="769"/>
                  </a:lnTo>
                  <a:lnTo>
                    <a:pt x="2452" y="769"/>
                  </a:lnTo>
                  <a:lnTo>
                    <a:pt x="2454" y="769"/>
                  </a:lnTo>
                  <a:lnTo>
                    <a:pt x="2455" y="769"/>
                  </a:lnTo>
                  <a:lnTo>
                    <a:pt x="2457" y="769"/>
                  </a:lnTo>
                  <a:lnTo>
                    <a:pt x="2458" y="769"/>
                  </a:lnTo>
                  <a:lnTo>
                    <a:pt x="2459" y="769"/>
                  </a:lnTo>
                  <a:lnTo>
                    <a:pt x="2461" y="769"/>
                  </a:lnTo>
                  <a:lnTo>
                    <a:pt x="2462" y="769"/>
                  </a:lnTo>
                  <a:lnTo>
                    <a:pt x="2464" y="769"/>
                  </a:lnTo>
                  <a:lnTo>
                    <a:pt x="2465" y="769"/>
                  </a:lnTo>
                  <a:lnTo>
                    <a:pt x="2467" y="769"/>
                  </a:lnTo>
                  <a:lnTo>
                    <a:pt x="2468" y="769"/>
                  </a:lnTo>
                  <a:lnTo>
                    <a:pt x="2470" y="769"/>
                  </a:lnTo>
                  <a:lnTo>
                    <a:pt x="2471" y="769"/>
                  </a:lnTo>
                  <a:lnTo>
                    <a:pt x="2473" y="769"/>
                  </a:lnTo>
                  <a:lnTo>
                    <a:pt x="2474" y="769"/>
                  </a:lnTo>
                  <a:lnTo>
                    <a:pt x="2476" y="769"/>
                  </a:lnTo>
                  <a:lnTo>
                    <a:pt x="2477" y="769"/>
                  </a:lnTo>
                  <a:lnTo>
                    <a:pt x="2479" y="769"/>
                  </a:lnTo>
                  <a:lnTo>
                    <a:pt x="2480" y="769"/>
                  </a:lnTo>
                  <a:lnTo>
                    <a:pt x="2482" y="769"/>
                  </a:lnTo>
                  <a:lnTo>
                    <a:pt x="2483" y="769"/>
                  </a:lnTo>
                  <a:lnTo>
                    <a:pt x="2485" y="769"/>
                  </a:lnTo>
                  <a:lnTo>
                    <a:pt x="2486" y="769"/>
                  </a:lnTo>
                  <a:lnTo>
                    <a:pt x="2488" y="769"/>
                  </a:lnTo>
                  <a:lnTo>
                    <a:pt x="2489" y="769"/>
                  </a:lnTo>
                  <a:lnTo>
                    <a:pt x="2490" y="769"/>
                  </a:lnTo>
                  <a:lnTo>
                    <a:pt x="2492" y="769"/>
                  </a:lnTo>
                  <a:lnTo>
                    <a:pt x="2493" y="769"/>
                  </a:lnTo>
                  <a:lnTo>
                    <a:pt x="2495" y="769"/>
                  </a:lnTo>
                  <a:lnTo>
                    <a:pt x="2496" y="769"/>
                  </a:lnTo>
                  <a:lnTo>
                    <a:pt x="2498" y="769"/>
                  </a:lnTo>
                  <a:lnTo>
                    <a:pt x="2499" y="769"/>
                  </a:lnTo>
                  <a:lnTo>
                    <a:pt x="2501" y="769"/>
                  </a:lnTo>
                  <a:lnTo>
                    <a:pt x="2502" y="769"/>
                  </a:lnTo>
                  <a:lnTo>
                    <a:pt x="2504" y="769"/>
                  </a:lnTo>
                  <a:lnTo>
                    <a:pt x="2505" y="769"/>
                  </a:lnTo>
                  <a:lnTo>
                    <a:pt x="2507" y="769"/>
                  </a:lnTo>
                  <a:lnTo>
                    <a:pt x="2508" y="769"/>
                  </a:lnTo>
                  <a:lnTo>
                    <a:pt x="2510" y="769"/>
                  </a:lnTo>
                  <a:lnTo>
                    <a:pt x="2511" y="0"/>
                  </a:lnTo>
                  <a:lnTo>
                    <a:pt x="2513" y="769"/>
                  </a:lnTo>
                  <a:lnTo>
                    <a:pt x="2514" y="769"/>
                  </a:lnTo>
                  <a:lnTo>
                    <a:pt x="2516" y="769"/>
                  </a:lnTo>
                  <a:lnTo>
                    <a:pt x="2517" y="769"/>
                  </a:lnTo>
                  <a:lnTo>
                    <a:pt x="2519" y="769"/>
                  </a:lnTo>
                  <a:lnTo>
                    <a:pt x="2520" y="0"/>
                  </a:lnTo>
                  <a:lnTo>
                    <a:pt x="2521" y="769"/>
                  </a:lnTo>
                  <a:lnTo>
                    <a:pt x="2523" y="769"/>
                  </a:lnTo>
                  <a:lnTo>
                    <a:pt x="2524" y="769"/>
                  </a:lnTo>
                  <a:lnTo>
                    <a:pt x="2526" y="769"/>
                  </a:lnTo>
                  <a:lnTo>
                    <a:pt x="2527" y="769"/>
                  </a:lnTo>
                  <a:lnTo>
                    <a:pt x="2529" y="769"/>
                  </a:lnTo>
                  <a:lnTo>
                    <a:pt x="2530" y="769"/>
                  </a:lnTo>
                  <a:lnTo>
                    <a:pt x="2532" y="769"/>
                  </a:lnTo>
                  <a:lnTo>
                    <a:pt x="2533" y="769"/>
                  </a:lnTo>
                  <a:lnTo>
                    <a:pt x="2535" y="769"/>
                  </a:lnTo>
                  <a:lnTo>
                    <a:pt x="2536" y="769"/>
                  </a:lnTo>
                  <a:lnTo>
                    <a:pt x="2538" y="769"/>
                  </a:lnTo>
                  <a:lnTo>
                    <a:pt x="2539" y="769"/>
                  </a:lnTo>
                  <a:lnTo>
                    <a:pt x="2541" y="769"/>
                  </a:lnTo>
                  <a:lnTo>
                    <a:pt x="2542" y="769"/>
                  </a:lnTo>
                  <a:lnTo>
                    <a:pt x="2544" y="769"/>
                  </a:lnTo>
                  <a:lnTo>
                    <a:pt x="2545" y="769"/>
                  </a:lnTo>
                  <a:lnTo>
                    <a:pt x="2547" y="769"/>
                  </a:lnTo>
                  <a:lnTo>
                    <a:pt x="2548" y="769"/>
                  </a:lnTo>
                  <a:lnTo>
                    <a:pt x="2550" y="769"/>
                  </a:lnTo>
                  <a:lnTo>
                    <a:pt x="2551" y="769"/>
                  </a:lnTo>
                  <a:lnTo>
                    <a:pt x="2552" y="769"/>
                  </a:lnTo>
                  <a:lnTo>
                    <a:pt x="2554" y="769"/>
                  </a:lnTo>
                  <a:lnTo>
                    <a:pt x="2555" y="769"/>
                  </a:lnTo>
                  <a:lnTo>
                    <a:pt x="2557" y="769"/>
                  </a:lnTo>
                  <a:lnTo>
                    <a:pt x="2558" y="769"/>
                  </a:lnTo>
                  <a:lnTo>
                    <a:pt x="2560" y="769"/>
                  </a:lnTo>
                  <a:lnTo>
                    <a:pt x="2561" y="769"/>
                  </a:lnTo>
                  <a:lnTo>
                    <a:pt x="2563" y="769"/>
                  </a:lnTo>
                  <a:lnTo>
                    <a:pt x="2564" y="769"/>
                  </a:lnTo>
                  <a:lnTo>
                    <a:pt x="2566" y="769"/>
                  </a:lnTo>
                  <a:lnTo>
                    <a:pt x="2567" y="769"/>
                  </a:lnTo>
                  <a:lnTo>
                    <a:pt x="2569" y="769"/>
                  </a:lnTo>
                  <a:lnTo>
                    <a:pt x="2570" y="769"/>
                  </a:lnTo>
                  <a:lnTo>
                    <a:pt x="2572" y="769"/>
                  </a:lnTo>
                  <a:lnTo>
                    <a:pt x="2573" y="769"/>
                  </a:lnTo>
                  <a:lnTo>
                    <a:pt x="2575" y="769"/>
                  </a:lnTo>
                  <a:lnTo>
                    <a:pt x="2576" y="769"/>
                  </a:lnTo>
                  <a:lnTo>
                    <a:pt x="2578" y="769"/>
                  </a:lnTo>
                  <a:lnTo>
                    <a:pt x="2579" y="769"/>
                  </a:lnTo>
                  <a:lnTo>
                    <a:pt x="2581" y="769"/>
                  </a:lnTo>
                  <a:lnTo>
                    <a:pt x="2582" y="769"/>
                  </a:lnTo>
                  <a:lnTo>
                    <a:pt x="2583" y="769"/>
                  </a:lnTo>
                  <a:lnTo>
                    <a:pt x="2585" y="769"/>
                  </a:lnTo>
                  <a:lnTo>
                    <a:pt x="2586" y="769"/>
                  </a:lnTo>
                  <a:lnTo>
                    <a:pt x="2588" y="769"/>
                  </a:lnTo>
                  <a:lnTo>
                    <a:pt x="2589" y="769"/>
                  </a:lnTo>
                  <a:lnTo>
                    <a:pt x="2591" y="769"/>
                  </a:lnTo>
                  <a:lnTo>
                    <a:pt x="2592" y="769"/>
                  </a:lnTo>
                  <a:lnTo>
                    <a:pt x="2594" y="769"/>
                  </a:lnTo>
                  <a:lnTo>
                    <a:pt x="2595" y="769"/>
                  </a:lnTo>
                  <a:lnTo>
                    <a:pt x="2597" y="769"/>
                  </a:lnTo>
                  <a:lnTo>
                    <a:pt x="2598" y="769"/>
                  </a:lnTo>
                  <a:lnTo>
                    <a:pt x="2600" y="769"/>
                  </a:lnTo>
                  <a:lnTo>
                    <a:pt x="2601" y="769"/>
                  </a:lnTo>
                  <a:lnTo>
                    <a:pt x="2603" y="769"/>
                  </a:lnTo>
                  <a:lnTo>
                    <a:pt x="2604" y="769"/>
                  </a:lnTo>
                  <a:lnTo>
                    <a:pt x="2606" y="769"/>
                  </a:lnTo>
                  <a:lnTo>
                    <a:pt x="2607" y="769"/>
                  </a:lnTo>
                  <a:lnTo>
                    <a:pt x="2609" y="769"/>
                  </a:lnTo>
                  <a:lnTo>
                    <a:pt x="2610" y="769"/>
                  </a:lnTo>
                  <a:lnTo>
                    <a:pt x="2612" y="769"/>
                  </a:lnTo>
                  <a:lnTo>
                    <a:pt x="2613" y="769"/>
                  </a:lnTo>
                  <a:lnTo>
                    <a:pt x="2614" y="769"/>
                  </a:lnTo>
                  <a:lnTo>
                    <a:pt x="2616" y="769"/>
                  </a:lnTo>
                  <a:lnTo>
                    <a:pt x="2617" y="769"/>
                  </a:lnTo>
                  <a:lnTo>
                    <a:pt x="2619" y="769"/>
                  </a:lnTo>
                  <a:lnTo>
                    <a:pt x="2620" y="769"/>
                  </a:lnTo>
                  <a:lnTo>
                    <a:pt x="2622" y="769"/>
                  </a:lnTo>
                  <a:lnTo>
                    <a:pt x="2623" y="769"/>
                  </a:lnTo>
                  <a:lnTo>
                    <a:pt x="2625" y="769"/>
                  </a:lnTo>
                  <a:lnTo>
                    <a:pt x="2626" y="769"/>
                  </a:lnTo>
                  <a:lnTo>
                    <a:pt x="2628" y="769"/>
                  </a:lnTo>
                  <a:lnTo>
                    <a:pt x="2629" y="769"/>
                  </a:lnTo>
                  <a:lnTo>
                    <a:pt x="2631" y="769"/>
                  </a:lnTo>
                  <a:lnTo>
                    <a:pt x="2632" y="769"/>
                  </a:lnTo>
                  <a:lnTo>
                    <a:pt x="2634" y="769"/>
                  </a:lnTo>
                  <a:lnTo>
                    <a:pt x="2635" y="769"/>
                  </a:lnTo>
                  <a:lnTo>
                    <a:pt x="2637" y="769"/>
                  </a:lnTo>
                  <a:lnTo>
                    <a:pt x="2638" y="769"/>
                  </a:lnTo>
                  <a:lnTo>
                    <a:pt x="2640" y="769"/>
                  </a:lnTo>
                  <a:lnTo>
                    <a:pt x="2641" y="769"/>
                  </a:lnTo>
                  <a:lnTo>
                    <a:pt x="2643" y="769"/>
                  </a:lnTo>
                  <a:lnTo>
                    <a:pt x="2644" y="769"/>
                  </a:lnTo>
                  <a:lnTo>
                    <a:pt x="2646" y="769"/>
                  </a:lnTo>
                  <a:lnTo>
                    <a:pt x="2647" y="769"/>
                  </a:lnTo>
                  <a:lnTo>
                    <a:pt x="2648" y="769"/>
                  </a:lnTo>
                  <a:lnTo>
                    <a:pt x="2650" y="769"/>
                  </a:lnTo>
                  <a:lnTo>
                    <a:pt x="2651" y="769"/>
                  </a:lnTo>
                  <a:lnTo>
                    <a:pt x="2653" y="769"/>
                  </a:lnTo>
                  <a:lnTo>
                    <a:pt x="2654" y="769"/>
                  </a:lnTo>
                  <a:lnTo>
                    <a:pt x="2656" y="769"/>
                  </a:lnTo>
                  <a:lnTo>
                    <a:pt x="2657" y="769"/>
                  </a:lnTo>
                  <a:lnTo>
                    <a:pt x="2659" y="0"/>
                  </a:lnTo>
                  <a:lnTo>
                    <a:pt x="2660" y="769"/>
                  </a:lnTo>
                  <a:lnTo>
                    <a:pt x="2662" y="769"/>
                  </a:lnTo>
                  <a:lnTo>
                    <a:pt x="2663" y="769"/>
                  </a:lnTo>
                  <a:lnTo>
                    <a:pt x="2665" y="769"/>
                  </a:lnTo>
                  <a:lnTo>
                    <a:pt x="2666" y="769"/>
                  </a:lnTo>
                  <a:lnTo>
                    <a:pt x="2668" y="0"/>
                  </a:lnTo>
                  <a:lnTo>
                    <a:pt x="2669" y="769"/>
                  </a:lnTo>
                  <a:lnTo>
                    <a:pt x="2671" y="769"/>
                  </a:lnTo>
                  <a:lnTo>
                    <a:pt x="2672" y="769"/>
                  </a:lnTo>
                  <a:lnTo>
                    <a:pt x="2674" y="769"/>
                  </a:lnTo>
                  <a:lnTo>
                    <a:pt x="2675" y="769"/>
                  </a:lnTo>
                  <a:lnTo>
                    <a:pt x="2677" y="769"/>
                  </a:lnTo>
                  <a:lnTo>
                    <a:pt x="2678" y="769"/>
                  </a:lnTo>
                  <a:lnTo>
                    <a:pt x="2679" y="769"/>
                  </a:lnTo>
                  <a:lnTo>
                    <a:pt x="2681" y="769"/>
                  </a:lnTo>
                  <a:lnTo>
                    <a:pt x="2682" y="769"/>
                  </a:lnTo>
                  <a:lnTo>
                    <a:pt x="2684" y="769"/>
                  </a:lnTo>
                  <a:lnTo>
                    <a:pt x="2685" y="769"/>
                  </a:lnTo>
                  <a:lnTo>
                    <a:pt x="2687" y="769"/>
                  </a:lnTo>
                  <a:lnTo>
                    <a:pt x="2688" y="769"/>
                  </a:lnTo>
                  <a:lnTo>
                    <a:pt x="2690" y="769"/>
                  </a:lnTo>
                  <a:lnTo>
                    <a:pt x="2691" y="769"/>
                  </a:lnTo>
                  <a:lnTo>
                    <a:pt x="2693" y="769"/>
                  </a:lnTo>
                  <a:lnTo>
                    <a:pt x="2694" y="769"/>
                  </a:lnTo>
                  <a:lnTo>
                    <a:pt x="2696" y="769"/>
                  </a:lnTo>
                  <a:lnTo>
                    <a:pt x="2697" y="769"/>
                  </a:lnTo>
                  <a:lnTo>
                    <a:pt x="2699" y="769"/>
                  </a:lnTo>
                  <a:lnTo>
                    <a:pt x="2700" y="769"/>
                  </a:lnTo>
                  <a:lnTo>
                    <a:pt x="2702" y="769"/>
                  </a:lnTo>
                  <a:lnTo>
                    <a:pt x="2703" y="769"/>
                  </a:lnTo>
                  <a:lnTo>
                    <a:pt x="2705" y="769"/>
                  </a:lnTo>
                  <a:lnTo>
                    <a:pt x="2706" y="769"/>
                  </a:lnTo>
                  <a:lnTo>
                    <a:pt x="2708" y="769"/>
                  </a:lnTo>
                  <a:lnTo>
                    <a:pt x="2709" y="769"/>
                  </a:lnTo>
                  <a:lnTo>
                    <a:pt x="2710" y="769"/>
                  </a:lnTo>
                  <a:lnTo>
                    <a:pt x="2712" y="769"/>
                  </a:lnTo>
                  <a:lnTo>
                    <a:pt x="2713" y="769"/>
                  </a:lnTo>
                  <a:lnTo>
                    <a:pt x="2715" y="769"/>
                  </a:lnTo>
                  <a:lnTo>
                    <a:pt x="2716" y="769"/>
                  </a:lnTo>
                  <a:lnTo>
                    <a:pt x="2718" y="769"/>
                  </a:lnTo>
                  <a:lnTo>
                    <a:pt x="2719" y="769"/>
                  </a:lnTo>
                  <a:lnTo>
                    <a:pt x="2721" y="769"/>
                  </a:lnTo>
                  <a:lnTo>
                    <a:pt x="2722" y="769"/>
                  </a:lnTo>
                  <a:lnTo>
                    <a:pt x="2724" y="769"/>
                  </a:lnTo>
                  <a:lnTo>
                    <a:pt x="2725" y="769"/>
                  </a:lnTo>
                  <a:lnTo>
                    <a:pt x="2727" y="769"/>
                  </a:lnTo>
                  <a:lnTo>
                    <a:pt x="2728" y="769"/>
                  </a:lnTo>
                  <a:lnTo>
                    <a:pt x="2730" y="769"/>
                  </a:lnTo>
                  <a:lnTo>
                    <a:pt x="2731" y="769"/>
                  </a:lnTo>
                  <a:lnTo>
                    <a:pt x="2733" y="769"/>
                  </a:lnTo>
                  <a:lnTo>
                    <a:pt x="2734" y="769"/>
                  </a:lnTo>
                  <a:lnTo>
                    <a:pt x="2736" y="769"/>
                  </a:lnTo>
                  <a:lnTo>
                    <a:pt x="2737" y="769"/>
                  </a:lnTo>
                  <a:lnTo>
                    <a:pt x="2739" y="769"/>
                  </a:lnTo>
                  <a:lnTo>
                    <a:pt x="2740" y="769"/>
                  </a:lnTo>
                  <a:lnTo>
                    <a:pt x="2742" y="769"/>
                  </a:lnTo>
                  <a:lnTo>
                    <a:pt x="2743" y="769"/>
                  </a:lnTo>
                  <a:lnTo>
                    <a:pt x="2745" y="769"/>
                  </a:lnTo>
                  <a:lnTo>
                    <a:pt x="2746" y="769"/>
                  </a:lnTo>
                  <a:lnTo>
                    <a:pt x="2748" y="769"/>
                  </a:lnTo>
                  <a:lnTo>
                    <a:pt x="2749" y="769"/>
                  </a:lnTo>
                  <a:lnTo>
                    <a:pt x="2751" y="769"/>
                  </a:lnTo>
                  <a:lnTo>
                    <a:pt x="2752" y="769"/>
                  </a:lnTo>
                  <a:lnTo>
                    <a:pt x="2754" y="769"/>
                  </a:lnTo>
                  <a:lnTo>
                    <a:pt x="2755" y="769"/>
                  </a:lnTo>
                  <a:lnTo>
                    <a:pt x="2756" y="769"/>
                  </a:lnTo>
                  <a:lnTo>
                    <a:pt x="2758" y="769"/>
                  </a:lnTo>
                  <a:lnTo>
                    <a:pt x="2759" y="769"/>
                  </a:lnTo>
                  <a:lnTo>
                    <a:pt x="2761" y="769"/>
                  </a:lnTo>
                  <a:lnTo>
                    <a:pt x="2762" y="769"/>
                  </a:lnTo>
                  <a:lnTo>
                    <a:pt x="2764" y="769"/>
                  </a:lnTo>
                  <a:lnTo>
                    <a:pt x="2765" y="769"/>
                  </a:lnTo>
                  <a:lnTo>
                    <a:pt x="2767" y="769"/>
                  </a:lnTo>
                  <a:lnTo>
                    <a:pt x="2768" y="769"/>
                  </a:lnTo>
                  <a:lnTo>
                    <a:pt x="2770" y="769"/>
                  </a:lnTo>
                  <a:lnTo>
                    <a:pt x="2771" y="769"/>
                  </a:lnTo>
                  <a:lnTo>
                    <a:pt x="2773" y="769"/>
                  </a:lnTo>
                  <a:lnTo>
                    <a:pt x="2774" y="769"/>
                  </a:lnTo>
                  <a:lnTo>
                    <a:pt x="2776" y="769"/>
                  </a:lnTo>
                  <a:lnTo>
                    <a:pt x="2777" y="769"/>
                  </a:lnTo>
                  <a:lnTo>
                    <a:pt x="2779" y="769"/>
                  </a:lnTo>
                  <a:lnTo>
                    <a:pt x="2780" y="769"/>
                  </a:lnTo>
                  <a:lnTo>
                    <a:pt x="2782" y="769"/>
                  </a:lnTo>
                  <a:lnTo>
                    <a:pt x="2783" y="769"/>
                  </a:lnTo>
                  <a:lnTo>
                    <a:pt x="2785" y="769"/>
                  </a:lnTo>
                  <a:lnTo>
                    <a:pt x="2786" y="769"/>
                  </a:lnTo>
                  <a:lnTo>
                    <a:pt x="2788" y="769"/>
                  </a:lnTo>
                  <a:lnTo>
                    <a:pt x="2789" y="769"/>
                  </a:lnTo>
                  <a:lnTo>
                    <a:pt x="2790" y="769"/>
                  </a:lnTo>
                  <a:lnTo>
                    <a:pt x="2792" y="769"/>
                  </a:lnTo>
                  <a:lnTo>
                    <a:pt x="2793" y="769"/>
                  </a:lnTo>
                  <a:lnTo>
                    <a:pt x="2795" y="769"/>
                  </a:lnTo>
                  <a:lnTo>
                    <a:pt x="2796" y="769"/>
                  </a:lnTo>
                  <a:lnTo>
                    <a:pt x="2798" y="769"/>
                  </a:lnTo>
                  <a:lnTo>
                    <a:pt x="2799" y="769"/>
                  </a:lnTo>
                  <a:lnTo>
                    <a:pt x="2801" y="769"/>
                  </a:lnTo>
                  <a:lnTo>
                    <a:pt x="2802" y="769"/>
                  </a:lnTo>
                  <a:lnTo>
                    <a:pt x="2804" y="769"/>
                  </a:lnTo>
                  <a:lnTo>
                    <a:pt x="2805" y="769"/>
                  </a:lnTo>
                  <a:lnTo>
                    <a:pt x="2807" y="0"/>
                  </a:lnTo>
                  <a:lnTo>
                    <a:pt x="2808" y="769"/>
                  </a:lnTo>
                  <a:lnTo>
                    <a:pt x="2810" y="769"/>
                  </a:lnTo>
                  <a:lnTo>
                    <a:pt x="2811" y="769"/>
                  </a:lnTo>
                  <a:lnTo>
                    <a:pt x="2813" y="769"/>
                  </a:lnTo>
                  <a:lnTo>
                    <a:pt x="2814" y="769"/>
                  </a:lnTo>
                  <a:lnTo>
                    <a:pt x="2816" y="0"/>
                  </a:lnTo>
                  <a:lnTo>
                    <a:pt x="2817" y="769"/>
                  </a:lnTo>
                  <a:lnTo>
                    <a:pt x="2819" y="769"/>
                  </a:lnTo>
                  <a:lnTo>
                    <a:pt x="2820" y="769"/>
                  </a:lnTo>
                  <a:lnTo>
                    <a:pt x="2821" y="769"/>
                  </a:lnTo>
                  <a:lnTo>
                    <a:pt x="2823" y="769"/>
                  </a:lnTo>
                  <a:lnTo>
                    <a:pt x="2824" y="769"/>
                  </a:lnTo>
                  <a:lnTo>
                    <a:pt x="2826" y="769"/>
                  </a:lnTo>
                  <a:lnTo>
                    <a:pt x="2827" y="769"/>
                  </a:lnTo>
                  <a:lnTo>
                    <a:pt x="2829" y="769"/>
                  </a:lnTo>
                  <a:lnTo>
                    <a:pt x="2830" y="769"/>
                  </a:lnTo>
                  <a:lnTo>
                    <a:pt x="2832" y="769"/>
                  </a:lnTo>
                  <a:lnTo>
                    <a:pt x="2833" y="769"/>
                  </a:lnTo>
                  <a:lnTo>
                    <a:pt x="2835" y="769"/>
                  </a:lnTo>
                  <a:lnTo>
                    <a:pt x="2836" y="769"/>
                  </a:lnTo>
                  <a:lnTo>
                    <a:pt x="2838" y="769"/>
                  </a:lnTo>
                  <a:lnTo>
                    <a:pt x="2839" y="769"/>
                  </a:lnTo>
                  <a:lnTo>
                    <a:pt x="2841" y="769"/>
                  </a:lnTo>
                  <a:lnTo>
                    <a:pt x="2842" y="769"/>
                  </a:lnTo>
                  <a:lnTo>
                    <a:pt x="2844" y="769"/>
                  </a:lnTo>
                  <a:lnTo>
                    <a:pt x="2845" y="769"/>
                  </a:lnTo>
                  <a:lnTo>
                    <a:pt x="2847" y="769"/>
                  </a:lnTo>
                  <a:lnTo>
                    <a:pt x="2848" y="769"/>
                  </a:lnTo>
                  <a:lnTo>
                    <a:pt x="2850" y="769"/>
                  </a:lnTo>
                  <a:lnTo>
                    <a:pt x="2851" y="769"/>
                  </a:lnTo>
                  <a:lnTo>
                    <a:pt x="2852" y="769"/>
                  </a:lnTo>
                  <a:lnTo>
                    <a:pt x="2854" y="769"/>
                  </a:lnTo>
                  <a:lnTo>
                    <a:pt x="2855" y="769"/>
                  </a:lnTo>
                  <a:lnTo>
                    <a:pt x="2857" y="769"/>
                  </a:lnTo>
                  <a:lnTo>
                    <a:pt x="2858" y="769"/>
                  </a:lnTo>
                  <a:lnTo>
                    <a:pt x="2860" y="769"/>
                  </a:lnTo>
                  <a:lnTo>
                    <a:pt x="2861" y="769"/>
                  </a:lnTo>
                  <a:lnTo>
                    <a:pt x="2863" y="769"/>
                  </a:lnTo>
                  <a:lnTo>
                    <a:pt x="2864" y="769"/>
                  </a:lnTo>
                  <a:lnTo>
                    <a:pt x="2866" y="769"/>
                  </a:lnTo>
                  <a:lnTo>
                    <a:pt x="2867" y="769"/>
                  </a:lnTo>
                  <a:lnTo>
                    <a:pt x="2869" y="769"/>
                  </a:lnTo>
                  <a:lnTo>
                    <a:pt x="2870" y="769"/>
                  </a:lnTo>
                  <a:lnTo>
                    <a:pt x="2872" y="769"/>
                  </a:lnTo>
                  <a:lnTo>
                    <a:pt x="2873" y="769"/>
                  </a:lnTo>
                  <a:lnTo>
                    <a:pt x="2875" y="769"/>
                  </a:lnTo>
                  <a:lnTo>
                    <a:pt x="2876" y="769"/>
                  </a:lnTo>
                  <a:lnTo>
                    <a:pt x="2878" y="769"/>
                  </a:lnTo>
                  <a:lnTo>
                    <a:pt x="2879" y="769"/>
                  </a:lnTo>
                  <a:lnTo>
                    <a:pt x="2881" y="769"/>
                  </a:lnTo>
                  <a:lnTo>
                    <a:pt x="2882" y="769"/>
                  </a:lnTo>
                  <a:lnTo>
                    <a:pt x="2883" y="769"/>
                  </a:lnTo>
                  <a:lnTo>
                    <a:pt x="2885" y="769"/>
                  </a:lnTo>
                  <a:lnTo>
                    <a:pt x="2886" y="769"/>
                  </a:lnTo>
                  <a:lnTo>
                    <a:pt x="2888" y="769"/>
                  </a:lnTo>
                  <a:lnTo>
                    <a:pt x="2889" y="769"/>
                  </a:lnTo>
                  <a:lnTo>
                    <a:pt x="2891" y="769"/>
                  </a:lnTo>
                  <a:lnTo>
                    <a:pt x="2892" y="769"/>
                  </a:lnTo>
                  <a:lnTo>
                    <a:pt x="2894" y="769"/>
                  </a:lnTo>
                  <a:lnTo>
                    <a:pt x="2895" y="769"/>
                  </a:lnTo>
                  <a:lnTo>
                    <a:pt x="2897" y="769"/>
                  </a:lnTo>
                  <a:lnTo>
                    <a:pt x="2898" y="769"/>
                  </a:lnTo>
                  <a:lnTo>
                    <a:pt x="2900" y="769"/>
                  </a:lnTo>
                  <a:lnTo>
                    <a:pt x="2901" y="769"/>
                  </a:lnTo>
                  <a:lnTo>
                    <a:pt x="2903" y="769"/>
                  </a:lnTo>
                  <a:lnTo>
                    <a:pt x="2904" y="769"/>
                  </a:lnTo>
                  <a:lnTo>
                    <a:pt x="2906" y="769"/>
                  </a:lnTo>
                  <a:lnTo>
                    <a:pt x="2907" y="769"/>
                  </a:lnTo>
                  <a:lnTo>
                    <a:pt x="2909" y="769"/>
                  </a:lnTo>
                  <a:lnTo>
                    <a:pt x="2910" y="769"/>
                  </a:lnTo>
                  <a:lnTo>
                    <a:pt x="2912" y="769"/>
                  </a:lnTo>
                  <a:lnTo>
                    <a:pt x="2913" y="769"/>
                  </a:lnTo>
                  <a:lnTo>
                    <a:pt x="2914" y="769"/>
                  </a:lnTo>
                  <a:lnTo>
                    <a:pt x="2916" y="769"/>
                  </a:lnTo>
                  <a:lnTo>
                    <a:pt x="2917" y="769"/>
                  </a:lnTo>
                  <a:lnTo>
                    <a:pt x="2919" y="769"/>
                  </a:lnTo>
                  <a:lnTo>
                    <a:pt x="2920" y="769"/>
                  </a:lnTo>
                  <a:lnTo>
                    <a:pt x="2922" y="769"/>
                  </a:lnTo>
                  <a:lnTo>
                    <a:pt x="2923" y="769"/>
                  </a:lnTo>
                  <a:lnTo>
                    <a:pt x="2925" y="769"/>
                  </a:lnTo>
                  <a:lnTo>
                    <a:pt x="2926" y="769"/>
                  </a:lnTo>
                  <a:lnTo>
                    <a:pt x="2928" y="769"/>
                  </a:lnTo>
                  <a:lnTo>
                    <a:pt x="2929" y="769"/>
                  </a:lnTo>
                  <a:lnTo>
                    <a:pt x="2931" y="769"/>
                  </a:lnTo>
                  <a:lnTo>
                    <a:pt x="2932" y="769"/>
                  </a:lnTo>
                  <a:lnTo>
                    <a:pt x="2934" y="769"/>
                  </a:lnTo>
                  <a:lnTo>
                    <a:pt x="2935" y="769"/>
                  </a:lnTo>
                  <a:lnTo>
                    <a:pt x="2937" y="769"/>
                  </a:lnTo>
                  <a:lnTo>
                    <a:pt x="2938" y="769"/>
                  </a:lnTo>
                  <a:lnTo>
                    <a:pt x="2940" y="769"/>
                  </a:lnTo>
                  <a:lnTo>
                    <a:pt x="2941" y="769"/>
                  </a:lnTo>
                  <a:lnTo>
                    <a:pt x="2943" y="769"/>
                  </a:lnTo>
                  <a:lnTo>
                    <a:pt x="2944" y="769"/>
                  </a:lnTo>
                  <a:lnTo>
                    <a:pt x="2945" y="769"/>
                  </a:lnTo>
                  <a:lnTo>
                    <a:pt x="2947" y="769"/>
                  </a:lnTo>
                  <a:lnTo>
                    <a:pt x="2948" y="769"/>
                  </a:lnTo>
                  <a:lnTo>
                    <a:pt x="2950" y="769"/>
                  </a:lnTo>
                  <a:lnTo>
                    <a:pt x="2951" y="769"/>
                  </a:lnTo>
                  <a:lnTo>
                    <a:pt x="2953" y="769"/>
                  </a:lnTo>
                  <a:lnTo>
                    <a:pt x="2954" y="0"/>
                  </a:lnTo>
                  <a:lnTo>
                    <a:pt x="2956" y="769"/>
                  </a:lnTo>
                  <a:lnTo>
                    <a:pt x="2957" y="769"/>
                  </a:lnTo>
                  <a:lnTo>
                    <a:pt x="2959" y="769"/>
                  </a:lnTo>
                  <a:lnTo>
                    <a:pt x="2960" y="769"/>
                  </a:lnTo>
                  <a:lnTo>
                    <a:pt x="2962" y="0"/>
                  </a:lnTo>
                  <a:lnTo>
                    <a:pt x="2963" y="0"/>
                  </a:lnTo>
                  <a:lnTo>
                    <a:pt x="2965" y="769"/>
                  </a:lnTo>
                  <a:lnTo>
                    <a:pt x="2966" y="769"/>
                  </a:lnTo>
                  <a:lnTo>
                    <a:pt x="2968" y="769"/>
                  </a:lnTo>
                  <a:lnTo>
                    <a:pt x="2969" y="0"/>
                  </a:lnTo>
                  <a:lnTo>
                    <a:pt x="2971" y="769"/>
                  </a:lnTo>
                  <a:lnTo>
                    <a:pt x="2972" y="769"/>
                  </a:lnTo>
                  <a:lnTo>
                    <a:pt x="2974" y="769"/>
                  </a:lnTo>
                  <a:lnTo>
                    <a:pt x="2975" y="769"/>
                  </a:lnTo>
                  <a:lnTo>
                    <a:pt x="2977" y="0"/>
                  </a:lnTo>
                  <a:lnTo>
                    <a:pt x="2978" y="769"/>
                  </a:lnTo>
                  <a:lnTo>
                    <a:pt x="2979" y="769"/>
                  </a:lnTo>
                  <a:lnTo>
                    <a:pt x="2981" y="769"/>
                  </a:lnTo>
                  <a:lnTo>
                    <a:pt x="2982" y="769"/>
                  </a:lnTo>
                  <a:lnTo>
                    <a:pt x="2984" y="769"/>
                  </a:lnTo>
                  <a:lnTo>
                    <a:pt x="2985" y="769"/>
                  </a:lnTo>
                  <a:lnTo>
                    <a:pt x="2987" y="769"/>
                  </a:lnTo>
                  <a:lnTo>
                    <a:pt x="2988" y="769"/>
                  </a:lnTo>
                  <a:lnTo>
                    <a:pt x="2990" y="769"/>
                  </a:lnTo>
                  <a:lnTo>
                    <a:pt x="2991" y="769"/>
                  </a:lnTo>
                  <a:lnTo>
                    <a:pt x="2993" y="769"/>
                  </a:lnTo>
                  <a:lnTo>
                    <a:pt x="2994" y="769"/>
                  </a:lnTo>
                  <a:lnTo>
                    <a:pt x="2996" y="769"/>
                  </a:lnTo>
                  <a:lnTo>
                    <a:pt x="2997" y="769"/>
                  </a:lnTo>
                  <a:lnTo>
                    <a:pt x="2999" y="769"/>
                  </a:lnTo>
                  <a:lnTo>
                    <a:pt x="3000" y="769"/>
                  </a:lnTo>
                  <a:lnTo>
                    <a:pt x="3002" y="769"/>
                  </a:lnTo>
                  <a:lnTo>
                    <a:pt x="3003" y="769"/>
                  </a:lnTo>
                  <a:lnTo>
                    <a:pt x="3005" y="769"/>
                  </a:lnTo>
                  <a:lnTo>
                    <a:pt x="3006" y="769"/>
                  </a:lnTo>
                  <a:lnTo>
                    <a:pt x="3008" y="769"/>
                  </a:lnTo>
                  <a:lnTo>
                    <a:pt x="3009" y="769"/>
                  </a:lnTo>
                  <a:lnTo>
                    <a:pt x="3010" y="769"/>
                  </a:lnTo>
                  <a:lnTo>
                    <a:pt x="3012" y="769"/>
                  </a:lnTo>
                  <a:lnTo>
                    <a:pt x="3013" y="769"/>
                  </a:lnTo>
                  <a:lnTo>
                    <a:pt x="3015" y="769"/>
                  </a:lnTo>
                  <a:lnTo>
                    <a:pt x="3016" y="769"/>
                  </a:lnTo>
                  <a:lnTo>
                    <a:pt x="3018" y="769"/>
                  </a:lnTo>
                  <a:lnTo>
                    <a:pt x="3019" y="769"/>
                  </a:lnTo>
                  <a:lnTo>
                    <a:pt x="3021" y="769"/>
                  </a:lnTo>
                  <a:lnTo>
                    <a:pt x="3022" y="769"/>
                  </a:lnTo>
                  <a:lnTo>
                    <a:pt x="3024" y="769"/>
                  </a:lnTo>
                  <a:lnTo>
                    <a:pt x="3025" y="769"/>
                  </a:lnTo>
                  <a:lnTo>
                    <a:pt x="3027" y="769"/>
                  </a:lnTo>
                  <a:lnTo>
                    <a:pt x="3028" y="769"/>
                  </a:lnTo>
                  <a:lnTo>
                    <a:pt x="3030" y="769"/>
                  </a:lnTo>
                  <a:lnTo>
                    <a:pt x="3031" y="769"/>
                  </a:lnTo>
                  <a:lnTo>
                    <a:pt x="3033" y="769"/>
                  </a:lnTo>
                  <a:lnTo>
                    <a:pt x="3034" y="769"/>
                  </a:lnTo>
                  <a:lnTo>
                    <a:pt x="3036" y="769"/>
                  </a:lnTo>
                  <a:lnTo>
                    <a:pt x="3037" y="769"/>
                  </a:lnTo>
                  <a:lnTo>
                    <a:pt x="3039" y="769"/>
                  </a:lnTo>
                  <a:lnTo>
                    <a:pt x="3040" y="769"/>
                  </a:lnTo>
                  <a:lnTo>
                    <a:pt x="3041" y="769"/>
                  </a:lnTo>
                  <a:lnTo>
                    <a:pt x="3043" y="769"/>
                  </a:lnTo>
                  <a:lnTo>
                    <a:pt x="3044" y="769"/>
                  </a:lnTo>
                  <a:lnTo>
                    <a:pt x="3046" y="769"/>
                  </a:lnTo>
                  <a:lnTo>
                    <a:pt x="3047" y="769"/>
                  </a:lnTo>
                  <a:lnTo>
                    <a:pt x="3049" y="769"/>
                  </a:lnTo>
                  <a:lnTo>
                    <a:pt x="3050" y="769"/>
                  </a:lnTo>
                  <a:lnTo>
                    <a:pt x="3052" y="769"/>
                  </a:lnTo>
                  <a:lnTo>
                    <a:pt x="3053" y="769"/>
                  </a:lnTo>
                  <a:lnTo>
                    <a:pt x="3055" y="769"/>
                  </a:lnTo>
                  <a:lnTo>
                    <a:pt x="3056" y="769"/>
                  </a:lnTo>
                  <a:lnTo>
                    <a:pt x="3058" y="769"/>
                  </a:lnTo>
                  <a:lnTo>
                    <a:pt x="3059" y="769"/>
                  </a:lnTo>
                  <a:lnTo>
                    <a:pt x="3061" y="769"/>
                  </a:lnTo>
                  <a:lnTo>
                    <a:pt x="3062" y="769"/>
                  </a:lnTo>
                  <a:lnTo>
                    <a:pt x="3064" y="769"/>
                  </a:lnTo>
                  <a:lnTo>
                    <a:pt x="3065" y="769"/>
                  </a:lnTo>
                  <a:lnTo>
                    <a:pt x="3067" y="769"/>
                  </a:lnTo>
                  <a:lnTo>
                    <a:pt x="3068" y="769"/>
                  </a:lnTo>
                  <a:lnTo>
                    <a:pt x="3070" y="769"/>
                  </a:lnTo>
                  <a:lnTo>
                    <a:pt x="3071" y="769"/>
                  </a:lnTo>
                  <a:lnTo>
                    <a:pt x="3072" y="769"/>
                  </a:lnTo>
                  <a:lnTo>
                    <a:pt x="3074" y="769"/>
                  </a:lnTo>
                  <a:lnTo>
                    <a:pt x="3075" y="769"/>
                  </a:lnTo>
                  <a:lnTo>
                    <a:pt x="3077" y="769"/>
                  </a:lnTo>
                  <a:lnTo>
                    <a:pt x="3078" y="769"/>
                  </a:lnTo>
                  <a:lnTo>
                    <a:pt x="3080" y="769"/>
                  </a:lnTo>
                  <a:lnTo>
                    <a:pt x="3081" y="769"/>
                  </a:lnTo>
                  <a:lnTo>
                    <a:pt x="3083" y="769"/>
                  </a:lnTo>
                  <a:lnTo>
                    <a:pt x="3084" y="769"/>
                  </a:lnTo>
                  <a:lnTo>
                    <a:pt x="3086" y="769"/>
                  </a:lnTo>
                  <a:lnTo>
                    <a:pt x="3087" y="769"/>
                  </a:lnTo>
                  <a:lnTo>
                    <a:pt x="3089" y="769"/>
                  </a:lnTo>
                  <a:lnTo>
                    <a:pt x="3090" y="769"/>
                  </a:lnTo>
                  <a:lnTo>
                    <a:pt x="3092" y="769"/>
                  </a:lnTo>
                  <a:lnTo>
                    <a:pt x="3093" y="769"/>
                  </a:lnTo>
                  <a:lnTo>
                    <a:pt x="3095" y="769"/>
                  </a:lnTo>
                  <a:lnTo>
                    <a:pt x="3096" y="769"/>
                  </a:lnTo>
                  <a:lnTo>
                    <a:pt x="3098" y="769"/>
                  </a:lnTo>
                  <a:lnTo>
                    <a:pt x="3099" y="769"/>
                  </a:lnTo>
                  <a:lnTo>
                    <a:pt x="3101" y="769"/>
                  </a:lnTo>
                  <a:lnTo>
                    <a:pt x="3102" y="0"/>
                  </a:lnTo>
                  <a:lnTo>
                    <a:pt x="3103" y="769"/>
                  </a:lnTo>
                  <a:lnTo>
                    <a:pt x="3105" y="769"/>
                  </a:lnTo>
                  <a:lnTo>
                    <a:pt x="3106" y="769"/>
                  </a:lnTo>
                  <a:lnTo>
                    <a:pt x="3108" y="769"/>
                  </a:lnTo>
                  <a:lnTo>
                    <a:pt x="3109" y="769"/>
                  </a:lnTo>
                  <a:lnTo>
                    <a:pt x="3111" y="0"/>
                  </a:lnTo>
                  <a:lnTo>
                    <a:pt x="3112" y="769"/>
                  </a:lnTo>
                  <a:lnTo>
                    <a:pt x="3114" y="769"/>
                  </a:lnTo>
                  <a:lnTo>
                    <a:pt x="3115" y="769"/>
                  </a:lnTo>
                  <a:lnTo>
                    <a:pt x="3117" y="769"/>
                  </a:lnTo>
                  <a:lnTo>
                    <a:pt x="3118" y="769"/>
                  </a:lnTo>
                  <a:lnTo>
                    <a:pt x="3120" y="769"/>
                  </a:lnTo>
                  <a:lnTo>
                    <a:pt x="3121" y="769"/>
                  </a:lnTo>
                  <a:lnTo>
                    <a:pt x="3123" y="769"/>
                  </a:lnTo>
                  <a:lnTo>
                    <a:pt x="3124" y="769"/>
                  </a:lnTo>
                  <a:lnTo>
                    <a:pt x="3126" y="769"/>
                  </a:lnTo>
                  <a:lnTo>
                    <a:pt x="3127" y="769"/>
                  </a:lnTo>
                  <a:lnTo>
                    <a:pt x="3129" y="769"/>
                  </a:lnTo>
                  <a:lnTo>
                    <a:pt x="3130" y="769"/>
                  </a:lnTo>
                  <a:lnTo>
                    <a:pt x="3132" y="769"/>
                  </a:lnTo>
                  <a:lnTo>
                    <a:pt x="3133" y="769"/>
                  </a:lnTo>
                  <a:lnTo>
                    <a:pt x="3134" y="769"/>
                  </a:lnTo>
                  <a:lnTo>
                    <a:pt x="3136" y="769"/>
                  </a:lnTo>
                  <a:lnTo>
                    <a:pt x="3137" y="769"/>
                  </a:lnTo>
                  <a:lnTo>
                    <a:pt x="3139" y="769"/>
                  </a:lnTo>
                  <a:lnTo>
                    <a:pt x="3140" y="769"/>
                  </a:lnTo>
                  <a:lnTo>
                    <a:pt x="3142" y="769"/>
                  </a:lnTo>
                  <a:lnTo>
                    <a:pt x="3143" y="769"/>
                  </a:lnTo>
                  <a:lnTo>
                    <a:pt x="3145" y="769"/>
                  </a:lnTo>
                  <a:lnTo>
                    <a:pt x="3146" y="769"/>
                  </a:lnTo>
                  <a:lnTo>
                    <a:pt x="3148" y="769"/>
                  </a:lnTo>
                  <a:lnTo>
                    <a:pt x="3149" y="769"/>
                  </a:lnTo>
                  <a:lnTo>
                    <a:pt x="3151" y="769"/>
                  </a:lnTo>
                  <a:lnTo>
                    <a:pt x="3152" y="769"/>
                  </a:lnTo>
                  <a:lnTo>
                    <a:pt x="3154" y="769"/>
                  </a:lnTo>
                  <a:lnTo>
                    <a:pt x="3155" y="769"/>
                  </a:lnTo>
                  <a:lnTo>
                    <a:pt x="3157" y="769"/>
                  </a:lnTo>
                  <a:lnTo>
                    <a:pt x="3158" y="769"/>
                  </a:lnTo>
                  <a:lnTo>
                    <a:pt x="3160" y="769"/>
                  </a:lnTo>
                  <a:lnTo>
                    <a:pt x="3161" y="769"/>
                  </a:lnTo>
                  <a:lnTo>
                    <a:pt x="3163" y="769"/>
                  </a:lnTo>
                  <a:lnTo>
                    <a:pt x="3164" y="769"/>
                  </a:lnTo>
                  <a:lnTo>
                    <a:pt x="3166" y="769"/>
                  </a:lnTo>
                  <a:lnTo>
                    <a:pt x="3167" y="769"/>
                  </a:lnTo>
                  <a:lnTo>
                    <a:pt x="3168" y="769"/>
                  </a:lnTo>
                  <a:lnTo>
                    <a:pt x="3170" y="769"/>
                  </a:lnTo>
                  <a:lnTo>
                    <a:pt x="3171" y="769"/>
                  </a:lnTo>
                  <a:lnTo>
                    <a:pt x="3173" y="769"/>
                  </a:lnTo>
                  <a:lnTo>
                    <a:pt x="3174" y="769"/>
                  </a:lnTo>
                  <a:lnTo>
                    <a:pt x="3176" y="769"/>
                  </a:lnTo>
                  <a:lnTo>
                    <a:pt x="3177" y="769"/>
                  </a:lnTo>
                  <a:lnTo>
                    <a:pt x="3179" y="769"/>
                  </a:lnTo>
                  <a:lnTo>
                    <a:pt x="3180" y="769"/>
                  </a:lnTo>
                  <a:lnTo>
                    <a:pt x="3182" y="769"/>
                  </a:lnTo>
                  <a:lnTo>
                    <a:pt x="3183" y="769"/>
                  </a:lnTo>
                  <a:lnTo>
                    <a:pt x="3185" y="769"/>
                  </a:lnTo>
                  <a:lnTo>
                    <a:pt x="3186" y="769"/>
                  </a:lnTo>
                  <a:lnTo>
                    <a:pt x="3188" y="769"/>
                  </a:lnTo>
                  <a:lnTo>
                    <a:pt x="3189" y="769"/>
                  </a:lnTo>
                  <a:lnTo>
                    <a:pt x="3191" y="769"/>
                  </a:lnTo>
                  <a:lnTo>
                    <a:pt x="3192" y="769"/>
                  </a:lnTo>
                  <a:lnTo>
                    <a:pt x="3194" y="769"/>
                  </a:lnTo>
                  <a:lnTo>
                    <a:pt x="3195" y="769"/>
                  </a:lnTo>
                  <a:lnTo>
                    <a:pt x="3197" y="769"/>
                  </a:lnTo>
                  <a:lnTo>
                    <a:pt x="3198" y="769"/>
                  </a:lnTo>
                  <a:lnTo>
                    <a:pt x="3199" y="769"/>
                  </a:lnTo>
                  <a:lnTo>
                    <a:pt x="3201" y="769"/>
                  </a:lnTo>
                  <a:lnTo>
                    <a:pt x="3202" y="769"/>
                  </a:lnTo>
                  <a:lnTo>
                    <a:pt x="3204" y="769"/>
                  </a:lnTo>
                  <a:lnTo>
                    <a:pt x="3205" y="769"/>
                  </a:lnTo>
                  <a:lnTo>
                    <a:pt x="3207" y="769"/>
                  </a:lnTo>
                  <a:lnTo>
                    <a:pt x="3208" y="769"/>
                  </a:lnTo>
                  <a:lnTo>
                    <a:pt x="3210" y="769"/>
                  </a:lnTo>
                  <a:lnTo>
                    <a:pt x="3211" y="769"/>
                  </a:lnTo>
                  <a:lnTo>
                    <a:pt x="3213" y="769"/>
                  </a:lnTo>
                  <a:lnTo>
                    <a:pt x="3214" y="769"/>
                  </a:lnTo>
                  <a:lnTo>
                    <a:pt x="3216" y="769"/>
                  </a:lnTo>
                  <a:lnTo>
                    <a:pt x="3217" y="769"/>
                  </a:lnTo>
                  <a:lnTo>
                    <a:pt x="3219" y="769"/>
                  </a:lnTo>
                  <a:lnTo>
                    <a:pt x="3220" y="769"/>
                  </a:lnTo>
                  <a:lnTo>
                    <a:pt x="3222" y="769"/>
                  </a:lnTo>
                  <a:lnTo>
                    <a:pt x="3223" y="769"/>
                  </a:lnTo>
                  <a:lnTo>
                    <a:pt x="3225" y="769"/>
                  </a:lnTo>
                  <a:lnTo>
                    <a:pt x="3226" y="769"/>
                  </a:lnTo>
                  <a:lnTo>
                    <a:pt x="3228" y="769"/>
                  </a:lnTo>
                  <a:lnTo>
                    <a:pt x="3229" y="769"/>
                  </a:lnTo>
                  <a:lnTo>
                    <a:pt x="3230" y="769"/>
                  </a:lnTo>
                  <a:lnTo>
                    <a:pt x="3232" y="769"/>
                  </a:lnTo>
                  <a:lnTo>
                    <a:pt x="3233" y="769"/>
                  </a:lnTo>
                  <a:lnTo>
                    <a:pt x="3235" y="769"/>
                  </a:lnTo>
                  <a:lnTo>
                    <a:pt x="3236" y="769"/>
                  </a:lnTo>
                  <a:lnTo>
                    <a:pt x="3238" y="769"/>
                  </a:lnTo>
                  <a:lnTo>
                    <a:pt x="3239" y="769"/>
                  </a:lnTo>
                  <a:lnTo>
                    <a:pt x="3241" y="769"/>
                  </a:lnTo>
                  <a:lnTo>
                    <a:pt x="3242" y="769"/>
                  </a:lnTo>
                  <a:lnTo>
                    <a:pt x="3244" y="769"/>
                  </a:lnTo>
                  <a:lnTo>
                    <a:pt x="3245" y="769"/>
                  </a:lnTo>
                  <a:lnTo>
                    <a:pt x="3247" y="769"/>
                  </a:lnTo>
                  <a:lnTo>
                    <a:pt x="3248" y="769"/>
                  </a:lnTo>
                  <a:lnTo>
                    <a:pt x="3250" y="0"/>
                  </a:lnTo>
                  <a:lnTo>
                    <a:pt x="3251" y="769"/>
                  </a:lnTo>
                  <a:lnTo>
                    <a:pt x="3253" y="769"/>
                  </a:lnTo>
                  <a:lnTo>
                    <a:pt x="3254" y="769"/>
                  </a:lnTo>
                  <a:lnTo>
                    <a:pt x="3256" y="769"/>
                  </a:lnTo>
                  <a:lnTo>
                    <a:pt x="3257" y="769"/>
                  </a:lnTo>
                  <a:lnTo>
                    <a:pt x="3259" y="0"/>
                  </a:lnTo>
                  <a:lnTo>
                    <a:pt x="3260" y="769"/>
                  </a:lnTo>
                  <a:lnTo>
                    <a:pt x="3261" y="769"/>
                  </a:lnTo>
                  <a:lnTo>
                    <a:pt x="3263" y="769"/>
                  </a:lnTo>
                  <a:lnTo>
                    <a:pt x="3264" y="769"/>
                  </a:lnTo>
                  <a:lnTo>
                    <a:pt x="3266" y="769"/>
                  </a:lnTo>
                  <a:lnTo>
                    <a:pt x="3267" y="769"/>
                  </a:lnTo>
                  <a:lnTo>
                    <a:pt x="3269" y="769"/>
                  </a:lnTo>
                  <a:lnTo>
                    <a:pt x="3270" y="769"/>
                  </a:lnTo>
                  <a:lnTo>
                    <a:pt x="3272" y="769"/>
                  </a:lnTo>
                  <a:lnTo>
                    <a:pt x="3273" y="769"/>
                  </a:lnTo>
                  <a:lnTo>
                    <a:pt x="3275" y="769"/>
                  </a:lnTo>
                  <a:lnTo>
                    <a:pt x="3276" y="769"/>
                  </a:lnTo>
                  <a:lnTo>
                    <a:pt x="3278" y="769"/>
                  </a:lnTo>
                  <a:lnTo>
                    <a:pt x="3279" y="769"/>
                  </a:lnTo>
                  <a:lnTo>
                    <a:pt x="3281" y="769"/>
                  </a:lnTo>
                  <a:lnTo>
                    <a:pt x="3282" y="769"/>
                  </a:lnTo>
                  <a:lnTo>
                    <a:pt x="3284" y="769"/>
                  </a:lnTo>
                  <a:lnTo>
                    <a:pt x="3285" y="769"/>
                  </a:lnTo>
                  <a:lnTo>
                    <a:pt x="3287" y="769"/>
                  </a:lnTo>
                  <a:lnTo>
                    <a:pt x="3288" y="769"/>
                  </a:lnTo>
                  <a:lnTo>
                    <a:pt x="3290" y="769"/>
                  </a:lnTo>
                  <a:lnTo>
                    <a:pt x="3291" y="769"/>
                  </a:lnTo>
                  <a:lnTo>
                    <a:pt x="3292" y="769"/>
                  </a:lnTo>
                  <a:lnTo>
                    <a:pt x="3294" y="769"/>
                  </a:lnTo>
                  <a:lnTo>
                    <a:pt x="3295" y="769"/>
                  </a:lnTo>
                  <a:lnTo>
                    <a:pt x="3297" y="769"/>
                  </a:lnTo>
                  <a:lnTo>
                    <a:pt x="3298" y="769"/>
                  </a:lnTo>
                  <a:lnTo>
                    <a:pt x="3300" y="769"/>
                  </a:lnTo>
                  <a:lnTo>
                    <a:pt x="3301" y="769"/>
                  </a:lnTo>
                  <a:lnTo>
                    <a:pt x="3303" y="769"/>
                  </a:lnTo>
                  <a:lnTo>
                    <a:pt x="3304" y="769"/>
                  </a:lnTo>
                  <a:lnTo>
                    <a:pt x="3306" y="769"/>
                  </a:lnTo>
                  <a:lnTo>
                    <a:pt x="3307" y="769"/>
                  </a:lnTo>
                  <a:lnTo>
                    <a:pt x="3309" y="769"/>
                  </a:lnTo>
                  <a:lnTo>
                    <a:pt x="3310" y="769"/>
                  </a:lnTo>
                  <a:lnTo>
                    <a:pt x="3312" y="769"/>
                  </a:lnTo>
                  <a:lnTo>
                    <a:pt x="3313" y="769"/>
                  </a:lnTo>
                  <a:lnTo>
                    <a:pt x="3315" y="769"/>
                  </a:lnTo>
                  <a:lnTo>
                    <a:pt x="3316" y="769"/>
                  </a:lnTo>
                  <a:lnTo>
                    <a:pt x="3318" y="769"/>
                  </a:lnTo>
                  <a:lnTo>
                    <a:pt x="3319" y="769"/>
                  </a:lnTo>
                  <a:lnTo>
                    <a:pt x="3321" y="769"/>
                  </a:lnTo>
                  <a:lnTo>
                    <a:pt x="3322" y="769"/>
                  </a:lnTo>
                  <a:lnTo>
                    <a:pt x="3323" y="769"/>
                  </a:lnTo>
                  <a:lnTo>
                    <a:pt x="3325" y="769"/>
                  </a:lnTo>
                  <a:lnTo>
                    <a:pt x="3326" y="769"/>
                  </a:lnTo>
                  <a:lnTo>
                    <a:pt x="3328" y="769"/>
                  </a:lnTo>
                  <a:lnTo>
                    <a:pt x="3329" y="769"/>
                  </a:lnTo>
                  <a:lnTo>
                    <a:pt x="3331" y="769"/>
                  </a:lnTo>
                  <a:lnTo>
                    <a:pt x="3332" y="769"/>
                  </a:lnTo>
                  <a:lnTo>
                    <a:pt x="3334" y="769"/>
                  </a:lnTo>
                  <a:lnTo>
                    <a:pt x="3335" y="769"/>
                  </a:lnTo>
                  <a:lnTo>
                    <a:pt x="3337" y="769"/>
                  </a:lnTo>
                  <a:lnTo>
                    <a:pt x="3338" y="769"/>
                  </a:lnTo>
                  <a:lnTo>
                    <a:pt x="3340" y="769"/>
                  </a:lnTo>
                  <a:lnTo>
                    <a:pt x="3341" y="769"/>
                  </a:lnTo>
                  <a:lnTo>
                    <a:pt x="3343" y="769"/>
                  </a:lnTo>
                  <a:lnTo>
                    <a:pt x="3344" y="769"/>
                  </a:lnTo>
                  <a:lnTo>
                    <a:pt x="3346" y="769"/>
                  </a:lnTo>
                  <a:lnTo>
                    <a:pt x="3347" y="769"/>
                  </a:lnTo>
                  <a:lnTo>
                    <a:pt x="3349" y="769"/>
                  </a:lnTo>
                  <a:lnTo>
                    <a:pt x="3350" y="769"/>
                  </a:lnTo>
                  <a:lnTo>
                    <a:pt x="3352" y="769"/>
                  </a:lnTo>
                  <a:lnTo>
                    <a:pt x="3353" y="769"/>
                  </a:lnTo>
                  <a:lnTo>
                    <a:pt x="3355" y="769"/>
                  </a:lnTo>
                  <a:lnTo>
                    <a:pt x="3356" y="769"/>
                  </a:lnTo>
                  <a:lnTo>
                    <a:pt x="3357" y="769"/>
                  </a:lnTo>
                  <a:lnTo>
                    <a:pt x="3359" y="769"/>
                  </a:lnTo>
                  <a:lnTo>
                    <a:pt x="3360" y="769"/>
                  </a:lnTo>
                  <a:lnTo>
                    <a:pt x="3362" y="769"/>
                  </a:lnTo>
                  <a:lnTo>
                    <a:pt x="3363" y="769"/>
                  </a:lnTo>
                  <a:lnTo>
                    <a:pt x="3365" y="769"/>
                  </a:lnTo>
                  <a:lnTo>
                    <a:pt x="3366" y="769"/>
                  </a:lnTo>
                  <a:lnTo>
                    <a:pt x="3368" y="769"/>
                  </a:lnTo>
                  <a:lnTo>
                    <a:pt x="3369" y="769"/>
                  </a:lnTo>
                  <a:lnTo>
                    <a:pt x="3371" y="769"/>
                  </a:lnTo>
                  <a:lnTo>
                    <a:pt x="3372" y="769"/>
                  </a:lnTo>
                  <a:lnTo>
                    <a:pt x="3374" y="769"/>
                  </a:lnTo>
                  <a:lnTo>
                    <a:pt x="3375" y="769"/>
                  </a:lnTo>
                  <a:lnTo>
                    <a:pt x="3377" y="769"/>
                  </a:lnTo>
                  <a:lnTo>
                    <a:pt x="3378" y="769"/>
                  </a:lnTo>
                  <a:lnTo>
                    <a:pt x="3380" y="769"/>
                  </a:lnTo>
                  <a:lnTo>
                    <a:pt x="3381" y="769"/>
                  </a:lnTo>
                  <a:lnTo>
                    <a:pt x="3383" y="769"/>
                  </a:lnTo>
                  <a:lnTo>
                    <a:pt x="3384" y="769"/>
                  </a:lnTo>
                  <a:lnTo>
                    <a:pt x="3386" y="769"/>
                  </a:lnTo>
                  <a:lnTo>
                    <a:pt x="3387" y="769"/>
                  </a:lnTo>
                  <a:lnTo>
                    <a:pt x="3388" y="769"/>
                  </a:lnTo>
                  <a:lnTo>
                    <a:pt x="3390" y="769"/>
                  </a:lnTo>
                  <a:lnTo>
                    <a:pt x="3391" y="769"/>
                  </a:lnTo>
                  <a:lnTo>
                    <a:pt x="3393" y="769"/>
                  </a:lnTo>
                  <a:lnTo>
                    <a:pt x="3394" y="769"/>
                  </a:lnTo>
                  <a:lnTo>
                    <a:pt x="3396" y="769"/>
                  </a:lnTo>
                  <a:lnTo>
                    <a:pt x="3397" y="0"/>
                  </a:lnTo>
                  <a:lnTo>
                    <a:pt x="3399" y="769"/>
                  </a:lnTo>
                  <a:lnTo>
                    <a:pt x="3400" y="769"/>
                  </a:lnTo>
                  <a:lnTo>
                    <a:pt x="3402" y="769"/>
                  </a:lnTo>
                  <a:lnTo>
                    <a:pt x="3403" y="769"/>
                  </a:lnTo>
                  <a:lnTo>
                    <a:pt x="3405" y="769"/>
                  </a:lnTo>
                  <a:lnTo>
                    <a:pt x="3406" y="0"/>
                  </a:lnTo>
                  <a:lnTo>
                    <a:pt x="3408" y="769"/>
                  </a:lnTo>
                  <a:lnTo>
                    <a:pt x="3409" y="769"/>
                  </a:lnTo>
                  <a:lnTo>
                    <a:pt x="3411" y="769"/>
                  </a:lnTo>
                  <a:lnTo>
                    <a:pt x="3412" y="769"/>
                  </a:lnTo>
                  <a:lnTo>
                    <a:pt x="3414" y="769"/>
                  </a:lnTo>
                  <a:lnTo>
                    <a:pt x="3415" y="769"/>
                  </a:lnTo>
                  <a:lnTo>
                    <a:pt x="3417" y="769"/>
                  </a:lnTo>
                  <a:lnTo>
                    <a:pt x="3418" y="769"/>
                  </a:lnTo>
                  <a:lnTo>
                    <a:pt x="3419" y="769"/>
                  </a:lnTo>
                  <a:lnTo>
                    <a:pt x="3421" y="769"/>
                  </a:lnTo>
                  <a:lnTo>
                    <a:pt x="3422" y="769"/>
                  </a:lnTo>
                  <a:lnTo>
                    <a:pt x="3424" y="769"/>
                  </a:lnTo>
                  <a:lnTo>
                    <a:pt x="3425" y="769"/>
                  </a:lnTo>
                  <a:lnTo>
                    <a:pt x="3427" y="769"/>
                  </a:lnTo>
                  <a:lnTo>
                    <a:pt x="3428" y="769"/>
                  </a:lnTo>
                  <a:lnTo>
                    <a:pt x="3430" y="769"/>
                  </a:lnTo>
                  <a:lnTo>
                    <a:pt x="3431" y="769"/>
                  </a:lnTo>
                  <a:lnTo>
                    <a:pt x="3433" y="769"/>
                  </a:lnTo>
                  <a:lnTo>
                    <a:pt x="3434" y="769"/>
                  </a:lnTo>
                  <a:lnTo>
                    <a:pt x="3436" y="769"/>
                  </a:lnTo>
                  <a:lnTo>
                    <a:pt x="3437" y="769"/>
                  </a:lnTo>
                  <a:lnTo>
                    <a:pt x="3439" y="769"/>
                  </a:lnTo>
                  <a:lnTo>
                    <a:pt x="3440" y="769"/>
                  </a:lnTo>
                  <a:lnTo>
                    <a:pt x="3442" y="769"/>
                  </a:lnTo>
                  <a:lnTo>
                    <a:pt x="3443" y="769"/>
                  </a:lnTo>
                  <a:lnTo>
                    <a:pt x="3445" y="769"/>
                  </a:lnTo>
                  <a:lnTo>
                    <a:pt x="3446" y="769"/>
                  </a:lnTo>
                  <a:lnTo>
                    <a:pt x="3448" y="769"/>
                  </a:lnTo>
                  <a:lnTo>
                    <a:pt x="3449" y="769"/>
                  </a:lnTo>
                  <a:lnTo>
                    <a:pt x="3450" y="769"/>
                  </a:lnTo>
                  <a:lnTo>
                    <a:pt x="3452" y="769"/>
                  </a:lnTo>
                  <a:lnTo>
                    <a:pt x="3453" y="769"/>
                  </a:lnTo>
                  <a:lnTo>
                    <a:pt x="3455" y="769"/>
                  </a:lnTo>
                  <a:lnTo>
                    <a:pt x="3456" y="769"/>
                  </a:lnTo>
                  <a:lnTo>
                    <a:pt x="3458" y="769"/>
                  </a:lnTo>
                  <a:lnTo>
                    <a:pt x="3459" y="769"/>
                  </a:lnTo>
                  <a:lnTo>
                    <a:pt x="3461" y="769"/>
                  </a:lnTo>
                  <a:lnTo>
                    <a:pt x="3462" y="769"/>
                  </a:lnTo>
                  <a:lnTo>
                    <a:pt x="3464" y="769"/>
                  </a:lnTo>
                  <a:lnTo>
                    <a:pt x="3465" y="769"/>
                  </a:lnTo>
                  <a:lnTo>
                    <a:pt x="3467" y="769"/>
                  </a:lnTo>
                  <a:lnTo>
                    <a:pt x="3468" y="769"/>
                  </a:lnTo>
                  <a:lnTo>
                    <a:pt x="3470" y="769"/>
                  </a:lnTo>
                  <a:lnTo>
                    <a:pt x="3471" y="769"/>
                  </a:lnTo>
                  <a:lnTo>
                    <a:pt x="3473" y="769"/>
                  </a:lnTo>
                  <a:lnTo>
                    <a:pt x="3474" y="769"/>
                  </a:lnTo>
                  <a:lnTo>
                    <a:pt x="3476" y="769"/>
                  </a:lnTo>
                  <a:lnTo>
                    <a:pt x="3477" y="769"/>
                  </a:lnTo>
                  <a:lnTo>
                    <a:pt x="3479" y="769"/>
                  </a:lnTo>
                  <a:lnTo>
                    <a:pt x="3480" y="769"/>
                  </a:lnTo>
                  <a:lnTo>
                    <a:pt x="3481" y="769"/>
                  </a:lnTo>
                  <a:lnTo>
                    <a:pt x="3483" y="769"/>
                  </a:lnTo>
                  <a:lnTo>
                    <a:pt x="3484" y="769"/>
                  </a:lnTo>
                  <a:lnTo>
                    <a:pt x="3486" y="769"/>
                  </a:lnTo>
                  <a:lnTo>
                    <a:pt x="3487" y="769"/>
                  </a:lnTo>
                  <a:lnTo>
                    <a:pt x="3489" y="769"/>
                  </a:lnTo>
                  <a:lnTo>
                    <a:pt x="3490" y="769"/>
                  </a:lnTo>
                  <a:lnTo>
                    <a:pt x="3492" y="769"/>
                  </a:lnTo>
                  <a:lnTo>
                    <a:pt x="3493" y="769"/>
                  </a:lnTo>
                  <a:lnTo>
                    <a:pt x="3495" y="769"/>
                  </a:lnTo>
                  <a:lnTo>
                    <a:pt x="3496" y="769"/>
                  </a:lnTo>
                  <a:lnTo>
                    <a:pt x="3498" y="769"/>
                  </a:lnTo>
                  <a:lnTo>
                    <a:pt x="3499" y="769"/>
                  </a:lnTo>
                  <a:lnTo>
                    <a:pt x="3501" y="769"/>
                  </a:lnTo>
                  <a:lnTo>
                    <a:pt x="3502" y="769"/>
                  </a:lnTo>
                  <a:lnTo>
                    <a:pt x="3504" y="769"/>
                  </a:lnTo>
                  <a:lnTo>
                    <a:pt x="3505" y="769"/>
                  </a:lnTo>
                  <a:lnTo>
                    <a:pt x="3507" y="769"/>
                  </a:lnTo>
                  <a:lnTo>
                    <a:pt x="3508" y="769"/>
                  </a:lnTo>
                  <a:lnTo>
                    <a:pt x="3510" y="769"/>
                  </a:lnTo>
                  <a:lnTo>
                    <a:pt x="3511" y="769"/>
                  </a:lnTo>
                  <a:lnTo>
                    <a:pt x="3512" y="769"/>
                  </a:lnTo>
                  <a:lnTo>
                    <a:pt x="3514" y="769"/>
                  </a:lnTo>
                  <a:lnTo>
                    <a:pt x="3515" y="769"/>
                  </a:lnTo>
                  <a:lnTo>
                    <a:pt x="3517" y="769"/>
                  </a:lnTo>
                  <a:lnTo>
                    <a:pt x="3518" y="769"/>
                  </a:lnTo>
                  <a:lnTo>
                    <a:pt x="3520" y="769"/>
                  </a:lnTo>
                  <a:lnTo>
                    <a:pt x="3521" y="769"/>
                  </a:lnTo>
                  <a:lnTo>
                    <a:pt x="3523" y="769"/>
                  </a:lnTo>
                  <a:lnTo>
                    <a:pt x="3524" y="769"/>
                  </a:lnTo>
                  <a:lnTo>
                    <a:pt x="3526" y="769"/>
                  </a:lnTo>
                  <a:lnTo>
                    <a:pt x="3527" y="769"/>
                  </a:lnTo>
                  <a:lnTo>
                    <a:pt x="3529" y="769"/>
                  </a:lnTo>
                  <a:lnTo>
                    <a:pt x="3530" y="769"/>
                  </a:lnTo>
                  <a:lnTo>
                    <a:pt x="3532" y="769"/>
                  </a:lnTo>
                  <a:lnTo>
                    <a:pt x="3533" y="769"/>
                  </a:lnTo>
                  <a:lnTo>
                    <a:pt x="3535" y="769"/>
                  </a:lnTo>
                  <a:lnTo>
                    <a:pt x="3536" y="769"/>
                  </a:lnTo>
                  <a:lnTo>
                    <a:pt x="3538" y="769"/>
                  </a:lnTo>
                  <a:lnTo>
                    <a:pt x="3539" y="769"/>
                  </a:lnTo>
                  <a:lnTo>
                    <a:pt x="3541" y="769"/>
                  </a:lnTo>
                  <a:lnTo>
                    <a:pt x="3542" y="769"/>
                  </a:lnTo>
                  <a:lnTo>
                    <a:pt x="3544" y="769"/>
                  </a:lnTo>
                  <a:lnTo>
                    <a:pt x="3545" y="0"/>
                  </a:lnTo>
                  <a:lnTo>
                    <a:pt x="3546" y="769"/>
                  </a:lnTo>
                  <a:lnTo>
                    <a:pt x="3548" y="769"/>
                  </a:lnTo>
                  <a:lnTo>
                    <a:pt x="3549" y="769"/>
                  </a:lnTo>
                  <a:lnTo>
                    <a:pt x="3551" y="769"/>
                  </a:lnTo>
                  <a:lnTo>
                    <a:pt x="3552" y="769"/>
                  </a:lnTo>
                  <a:lnTo>
                    <a:pt x="3554" y="0"/>
                  </a:lnTo>
                  <a:lnTo>
                    <a:pt x="3555" y="769"/>
                  </a:lnTo>
                  <a:lnTo>
                    <a:pt x="3557" y="769"/>
                  </a:lnTo>
                  <a:lnTo>
                    <a:pt x="3558" y="769"/>
                  </a:lnTo>
                  <a:lnTo>
                    <a:pt x="3560" y="769"/>
                  </a:lnTo>
                  <a:lnTo>
                    <a:pt x="3561" y="769"/>
                  </a:lnTo>
                  <a:lnTo>
                    <a:pt x="3563" y="769"/>
                  </a:lnTo>
                  <a:lnTo>
                    <a:pt x="3564" y="769"/>
                  </a:lnTo>
                  <a:lnTo>
                    <a:pt x="3566" y="769"/>
                  </a:lnTo>
                  <a:lnTo>
                    <a:pt x="3567" y="769"/>
                  </a:lnTo>
                  <a:lnTo>
                    <a:pt x="3569" y="769"/>
                  </a:lnTo>
                  <a:lnTo>
                    <a:pt x="3570" y="769"/>
                  </a:lnTo>
                  <a:lnTo>
                    <a:pt x="3572" y="769"/>
                  </a:lnTo>
                  <a:lnTo>
                    <a:pt x="3573" y="769"/>
                  </a:lnTo>
                  <a:lnTo>
                    <a:pt x="3575" y="769"/>
                  </a:lnTo>
                  <a:lnTo>
                    <a:pt x="3576" y="769"/>
                  </a:lnTo>
                  <a:lnTo>
                    <a:pt x="3577" y="769"/>
                  </a:lnTo>
                  <a:lnTo>
                    <a:pt x="3579" y="769"/>
                  </a:lnTo>
                  <a:lnTo>
                    <a:pt x="3580" y="769"/>
                  </a:lnTo>
                  <a:lnTo>
                    <a:pt x="3582" y="769"/>
                  </a:lnTo>
                  <a:lnTo>
                    <a:pt x="3583" y="769"/>
                  </a:lnTo>
                  <a:lnTo>
                    <a:pt x="3585" y="769"/>
                  </a:lnTo>
                  <a:lnTo>
                    <a:pt x="3586" y="769"/>
                  </a:lnTo>
                  <a:lnTo>
                    <a:pt x="3588" y="769"/>
                  </a:lnTo>
                  <a:lnTo>
                    <a:pt x="3589" y="769"/>
                  </a:lnTo>
                  <a:lnTo>
                    <a:pt x="3591" y="769"/>
                  </a:lnTo>
                  <a:lnTo>
                    <a:pt x="3592" y="769"/>
                  </a:lnTo>
                  <a:lnTo>
                    <a:pt x="3594" y="769"/>
                  </a:lnTo>
                  <a:lnTo>
                    <a:pt x="3595" y="769"/>
                  </a:lnTo>
                  <a:lnTo>
                    <a:pt x="3597" y="769"/>
                  </a:lnTo>
                  <a:lnTo>
                    <a:pt x="3598" y="769"/>
                  </a:lnTo>
                  <a:lnTo>
                    <a:pt x="3600" y="769"/>
                  </a:lnTo>
                  <a:lnTo>
                    <a:pt x="3601" y="769"/>
                  </a:lnTo>
                  <a:lnTo>
                    <a:pt x="3603" y="769"/>
                  </a:lnTo>
                  <a:lnTo>
                    <a:pt x="3604" y="769"/>
                  </a:lnTo>
                  <a:lnTo>
                    <a:pt x="3606" y="769"/>
                  </a:lnTo>
                  <a:lnTo>
                    <a:pt x="3607" y="769"/>
                  </a:lnTo>
                  <a:lnTo>
                    <a:pt x="3608" y="769"/>
                  </a:lnTo>
                  <a:lnTo>
                    <a:pt x="3610" y="769"/>
                  </a:lnTo>
                  <a:lnTo>
                    <a:pt x="3611" y="769"/>
                  </a:lnTo>
                  <a:lnTo>
                    <a:pt x="3613" y="769"/>
                  </a:lnTo>
                  <a:lnTo>
                    <a:pt x="3614" y="769"/>
                  </a:lnTo>
                  <a:lnTo>
                    <a:pt x="3616" y="769"/>
                  </a:lnTo>
                  <a:lnTo>
                    <a:pt x="3617" y="769"/>
                  </a:lnTo>
                  <a:lnTo>
                    <a:pt x="3619" y="769"/>
                  </a:lnTo>
                  <a:lnTo>
                    <a:pt x="3620" y="769"/>
                  </a:lnTo>
                  <a:lnTo>
                    <a:pt x="3622" y="769"/>
                  </a:lnTo>
                  <a:lnTo>
                    <a:pt x="3623" y="769"/>
                  </a:lnTo>
                  <a:lnTo>
                    <a:pt x="3625" y="769"/>
                  </a:lnTo>
                  <a:lnTo>
                    <a:pt x="3626" y="769"/>
                  </a:lnTo>
                  <a:lnTo>
                    <a:pt x="3628" y="769"/>
                  </a:lnTo>
                  <a:lnTo>
                    <a:pt x="3629" y="769"/>
                  </a:lnTo>
                  <a:lnTo>
                    <a:pt x="3631" y="769"/>
                  </a:lnTo>
                  <a:lnTo>
                    <a:pt x="3632" y="769"/>
                  </a:lnTo>
                  <a:lnTo>
                    <a:pt x="3634" y="769"/>
                  </a:lnTo>
                  <a:lnTo>
                    <a:pt x="3635" y="769"/>
                  </a:lnTo>
                  <a:lnTo>
                    <a:pt x="3637" y="769"/>
                  </a:lnTo>
                  <a:lnTo>
                    <a:pt x="3638" y="769"/>
                  </a:lnTo>
                  <a:lnTo>
                    <a:pt x="3639" y="769"/>
                  </a:lnTo>
                  <a:lnTo>
                    <a:pt x="3641" y="769"/>
                  </a:lnTo>
                  <a:lnTo>
                    <a:pt x="3642" y="769"/>
                  </a:lnTo>
                  <a:lnTo>
                    <a:pt x="3644" y="769"/>
                  </a:lnTo>
                  <a:lnTo>
                    <a:pt x="3645" y="769"/>
                  </a:lnTo>
                  <a:lnTo>
                    <a:pt x="3647" y="769"/>
                  </a:lnTo>
                  <a:lnTo>
                    <a:pt x="3648" y="769"/>
                  </a:lnTo>
                  <a:lnTo>
                    <a:pt x="3650" y="769"/>
                  </a:lnTo>
                  <a:lnTo>
                    <a:pt x="3651" y="769"/>
                  </a:lnTo>
                  <a:lnTo>
                    <a:pt x="3653" y="769"/>
                  </a:lnTo>
                  <a:lnTo>
                    <a:pt x="3654" y="769"/>
                  </a:lnTo>
                  <a:lnTo>
                    <a:pt x="3656" y="769"/>
                  </a:lnTo>
                  <a:lnTo>
                    <a:pt x="3657" y="769"/>
                  </a:lnTo>
                  <a:lnTo>
                    <a:pt x="3659" y="769"/>
                  </a:lnTo>
                  <a:lnTo>
                    <a:pt x="3660" y="769"/>
                  </a:lnTo>
                  <a:lnTo>
                    <a:pt x="3662" y="769"/>
                  </a:lnTo>
                  <a:lnTo>
                    <a:pt x="3663" y="769"/>
                  </a:lnTo>
                  <a:lnTo>
                    <a:pt x="3665" y="769"/>
                  </a:lnTo>
                  <a:lnTo>
                    <a:pt x="3666" y="769"/>
                  </a:lnTo>
                  <a:lnTo>
                    <a:pt x="3668" y="769"/>
                  </a:lnTo>
                  <a:lnTo>
                    <a:pt x="3669" y="769"/>
                  </a:lnTo>
                  <a:lnTo>
                    <a:pt x="3671" y="769"/>
                  </a:lnTo>
                  <a:lnTo>
                    <a:pt x="3672" y="769"/>
                  </a:lnTo>
                  <a:lnTo>
                    <a:pt x="3674" y="769"/>
                  </a:lnTo>
                  <a:lnTo>
                    <a:pt x="3675" y="769"/>
                  </a:lnTo>
                  <a:lnTo>
                    <a:pt x="3677" y="769"/>
                  </a:lnTo>
                  <a:lnTo>
                    <a:pt x="3678" y="769"/>
                  </a:lnTo>
                  <a:lnTo>
                    <a:pt x="3680" y="769"/>
                  </a:lnTo>
                  <a:lnTo>
                    <a:pt x="3681" y="769"/>
                  </a:lnTo>
                  <a:lnTo>
                    <a:pt x="3683" y="769"/>
                  </a:lnTo>
                  <a:lnTo>
                    <a:pt x="3684" y="769"/>
                  </a:lnTo>
                  <a:lnTo>
                    <a:pt x="3686" y="769"/>
                  </a:lnTo>
                  <a:lnTo>
                    <a:pt x="3687" y="769"/>
                  </a:lnTo>
                  <a:lnTo>
                    <a:pt x="3688" y="769"/>
                  </a:lnTo>
                  <a:lnTo>
                    <a:pt x="3690" y="769"/>
                  </a:lnTo>
                  <a:lnTo>
                    <a:pt x="3691" y="769"/>
                  </a:lnTo>
                  <a:lnTo>
                    <a:pt x="3693" y="0"/>
                  </a:lnTo>
                  <a:lnTo>
                    <a:pt x="3694" y="769"/>
                  </a:lnTo>
                  <a:lnTo>
                    <a:pt x="3696" y="769"/>
                  </a:lnTo>
                  <a:lnTo>
                    <a:pt x="3697" y="769"/>
                  </a:lnTo>
                  <a:lnTo>
                    <a:pt x="3699" y="769"/>
                  </a:lnTo>
                  <a:lnTo>
                    <a:pt x="3700" y="769"/>
                  </a:lnTo>
                  <a:lnTo>
                    <a:pt x="3702" y="0"/>
                  </a:lnTo>
                  <a:lnTo>
                    <a:pt x="3703" y="769"/>
                  </a:lnTo>
                  <a:lnTo>
                    <a:pt x="3705" y="769"/>
                  </a:lnTo>
                  <a:lnTo>
                    <a:pt x="3706" y="769"/>
                  </a:lnTo>
                  <a:lnTo>
                    <a:pt x="3708" y="769"/>
                  </a:lnTo>
                  <a:lnTo>
                    <a:pt x="3709" y="769"/>
                  </a:lnTo>
                  <a:lnTo>
                    <a:pt x="3711" y="769"/>
                  </a:lnTo>
                  <a:lnTo>
                    <a:pt x="3712" y="769"/>
                  </a:lnTo>
                  <a:lnTo>
                    <a:pt x="3714" y="769"/>
                  </a:lnTo>
                  <a:lnTo>
                    <a:pt x="3715" y="769"/>
                  </a:lnTo>
                  <a:lnTo>
                    <a:pt x="3717" y="769"/>
                  </a:lnTo>
                  <a:lnTo>
                    <a:pt x="3718" y="769"/>
                  </a:lnTo>
                  <a:lnTo>
                    <a:pt x="3719" y="769"/>
                  </a:lnTo>
                  <a:lnTo>
                    <a:pt x="3721" y="769"/>
                  </a:lnTo>
                  <a:lnTo>
                    <a:pt x="3722" y="769"/>
                  </a:lnTo>
                  <a:lnTo>
                    <a:pt x="3724" y="769"/>
                  </a:lnTo>
                  <a:lnTo>
                    <a:pt x="3725" y="769"/>
                  </a:lnTo>
                  <a:lnTo>
                    <a:pt x="3727" y="769"/>
                  </a:lnTo>
                  <a:lnTo>
                    <a:pt x="3728" y="769"/>
                  </a:lnTo>
                  <a:lnTo>
                    <a:pt x="3730" y="769"/>
                  </a:lnTo>
                  <a:lnTo>
                    <a:pt x="3731" y="769"/>
                  </a:lnTo>
                  <a:lnTo>
                    <a:pt x="3733" y="769"/>
                  </a:lnTo>
                  <a:lnTo>
                    <a:pt x="3734" y="769"/>
                  </a:lnTo>
                  <a:lnTo>
                    <a:pt x="3736" y="769"/>
                  </a:lnTo>
                  <a:lnTo>
                    <a:pt x="3737" y="769"/>
                  </a:lnTo>
                  <a:lnTo>
                    <a:pt x="3739" y="769"/>
                  </a:lnTo>
                  <a:lnTo>
                    <a:pt x="3740" y="769"/>
                  </a:lnTo>
                  <a:lnTo>
                    <a:pt x="3742" y="769"/>
                  </a:lnTo>
                  <a:lnTo>
                    <a:pt x="3743" y="769"/>
                  </a:lnTo>
                  <a:lnTo>
                    <a:pt x="3745" y="769"/>
                  </a:lnTo>
                  <a:lnTo>
                    <a:pt x="3746" y="769"/>
                  </a:lnTo>
                  <a:lnTo>
                    <a:pt x="3748" y="769"/>
                  </a:lnTo>
                  <a:lnTo>
                    <a:pt x="3749" y="769"/>
                  </a:lnTo>
                  <a:lnTo>
                    <a:pt x="3750" y="769"/>
                  </a:lnTo>
                  <a:lnTo>
                    <a:pt x="3752" y="769"/>
                  </a:lnTo>
                  <a:lnTo>
                    <a:pt x="3753" y="769"/>
                  </a:lnTo>
                  <a:lnTo>
                    <a:pt x="3755" y="769"/>
                  </a:lnTo>
                  <a:lnTo>
                    <a:pt x="3756" y="769"/>
                  </a:lnTo>
                  <a:lnTo>
                    <a:pt x="3758" y="769"/>
                  </a:lnTo>
                  <a:lnTo>
                    <a:pt x="3759" y="769"/>
                  </a:lnTo>
                  <a:lnTo>
                    <a:pt x="3761" y="769"/>
                  </a:lnTo>
                  <a:lnTo>
                    <a:pt x="3762" y="769"/>
                  </a:lnTo>
                  <a:lnTo>
                    <a:pt x="3764" y="769"/>
                  </a:lnTo>
                  <a:lnTo>
                    <a:pt x="3765" y="769"/>
                  </a:lnTo>
                  <a:lnTo>
                    <a:pt x="3767" y="769"/>
                  </a:lnTo>
                  <a:lnTo>
                    <a:pt x="3768" y="769"/>
                  </a:lnTo>
                  <a:lnTo>
                    <a:pt x="3770" y="769"/>
                  </a:lnTo>
                  <a:lnTo>
                    <a:pt x="3771" y="769"/>
                  </a:lnTo>
                  <a:lnTo>
                    <a:pt x="3773" y="769"/>
                  </a:lnTo>
                  <a:lnTo>
                    <a:pt x="3774" y="769"/>
                  </a:lnTo>
                  <a:lnTo>
                    <a:pt x="3776" y="769"/>
                  </a:lnTo>
                  <a:lnTo>
                    <a:pt x="3777" y="769"/>
                  </a:lnTo>
                  <a:lnTo>
                    <a:pt x="3779" y="769"/>
                  </a:lnTo>
                  <a:lnTo>
                    <a:pt x="3780" y="769"/>
                  </a:lnTo>
                  <a:lnTo>
                    <a:pt x="3781" y="769"/>
                  </a:lnTo>
                  <a:lnTo>
                    <a:pt x="3783" y="769"/>
                  </a:lnTo>
                  <a:lnTo>
                    <a:pt x="3784" y="769"/>
                  </a:lnTo>
                  <a:lnTo>
                    <a:pt x="3786" y="769"/>
                  </a:lnTo>
                  <a:lnTo>
                    <a:pt x="3787" y="769"/>
                  </a:lnTo>
                  <a:lnTo>
                    <a:pt x="3789" y="769"/>
                  </a:lnTo>
                  <a:lnTo>
                    <a:pt x="3790" y="769"/>
                  </a:lnTo>
                  <a:lnTo>
                    <a:pt x="3792" y="769"/>
                  </a:lnTo>
                  <a:lnTo>
                    <a:pt x="3793" y="769"/>
                  </a:lnTo>
                  <a:lnTo>
                    <a:pt x="3795" y="769"/>
                  </a:lnTo>
                  <a:lnTo>
                    <a:pt x="3796" y="769"/>
                  </a:lnTo>
                  <a:lnTo>
                    <a:pt x="3798" y="769"/>
                  </a:lnTo>
                  <a:lnTo>
                    <a:pt x="3799" y="769"/>
                  </a:lnTo>
                  <a:lnTo>
                    <a:pt x="3801" y="769"/>
                  </a:lnTo>
                  <a:lnTo>
                    <a:pt x="3802" y="769"/>
                  </a:lnTo>
                  <a:lnTo>
                    <a:pt x="3804" y="769"/>
                  </a:lnTo>
                  <a:lnTo>
                    <a:pt x="3805" y="769"/>
                  </a:lnTo>
                  <a:lnTo>
                    <a:pt x="3807" y="769"/>
                  </a:lnTo>
                  <a:lnTo>
                    <a:pt x="3808" y="769"/>
                  </a:lnTo>
                  <a:lnTo>
                    <a:pt x="3810" y="769"/>
                  </a:lnTo>
                  <a:lnTo>
                    <a:pt x="3811" y="769"/>
                  </a:lnTo>
                  <a:lnTo>
                    <a:pt x="3812" y="769"/>
                  </a:lnTo>
                  <a:lnTo>
                    <a:pt x="3814" y="769"/>
                  </a:lnTo>
                  <a:lnTo>
                    <a:pt x="3815" y="769"/>
                  </a:lnTo>
                  <a:lnTo>
                    <a:pt x="3817" y="769"/>
                  </a:lnTo>
                  <a:lnTo>
                    <a:pt x="3818" y="769"/>
                  </a:lnTo>
                  <a:lnTo>
                    <a:pt x="3820" y="769"/>
                  </a:lnTo>
                  <a:lnTo>
                    <a:pt x="3821" y="769"/>
                  </a:lnTo>
                  <a:lnTo>
                    <a:pt x="3823" y="769"/>
                  </a:lnTo>
                  <a:lnTo>
                    <a:pt x="3824" y="769"/>
                  </a:lnTo>
                  <a:lnTo>
                    <a:pt x="3826" y="769"/>
                  </a:lnTo>
                  <a:lnTo>
                    <a:pt x="3827" y="769"/>
                  </a:lnTo>
                  <a:lnTo>
                    <a:pt x="3829" y="769"/>
                  </a:lnTo>
                  <a:lnTo>
                    <a:pt x="3830" y="769"/>
                  </a:lnTo>
                  <a:lnTo>
                    <a:pt x="3832" y="769"/>
                  </a:lnTo>
                  <a:lnTo>
                    <a:pt x="3833" y="769"/>
                  </a:lnTo>
                  <a:lnTo>
                    <a:pt x="3835" y="769"/>
                  </a:lnTo>
                  <a:lnTo>
                    <a:pt x="3836" y="769"/>
                  </a:lnTo>
                  <a:lnTo>
                    <a:pt x="3838" y="769"/>
                  </a:lnTo>
                  <a:lnTo>
                    <a:pt x="3839" y="769"/>
                  </a:lnTo>
                  <a:lnTo>
                    <a:pt x="3841" y="0"/>
                  </a:lnTo>
                  <a:lnTo>
                    <a:pt x="3842" y="769"/>
                  </a:lnTo>
                  <a:lnTo>
                    <a:pt x="3843" y="769"/>
                  </a:lnTo>
                  <a:lnTo>
                    <a:pt x="3845" y="769"/>
                  </a:lnTo>
                  <a:lnTo>
                    <a:pt x="3846" y="769"/>
                  </a:lnTo>
                  <a:lnTo>
                    <a:pt x="3848" y="769"/>
                  </a:lnTo>
                  <a:lnTo>
                    <a:pt x="3849" y="0"/>
                  </a:lnTo>
                  <a:lnTo>
                    <a:pt x="3851" y="769"/>
                  </a:lnTo>
                  <a:lnTo>
                    <a:pt x="3852" y="769"/>
                  </a:lnTo>
                  <a:lnTo>
                    <a:pt x="3854" y="769"/>
                  </a:lnTo>
                  <a:lnTo>
                    <a:pt x="3855" y="769"/>
                  </a:lnTo>
                  <a:lnTo>
                    <a:pt x="3857" y="769"/>
                  </a:lnTo>
                  <a:lnTo>
                    <a:pt x="3858" y="769"/>
                  </a:lnTo>
                  <a:lnTo>
                    <a:pt x="3860" y="769"/>
                  </a:lnTo>
                  <a:lnTo>
                    <a:pt x="3861" y="769"/>
                  </a:lnTo>
                  <a:lnTo>
                    <a:pt x="3863" y="769"/>
                  </a:lnTo>
                  <a:lnTo>
                    <a:pt x="3864" y="769"/>
                  </a:lnTo>
                  <a:lnTo>
                    <a:pt x="3866" y="769"/>
                  </a:lnTo>
                  <a:lnTo>
                    <a:pt x="3867" y="769"/>
                  </a:lnTo>
                  <a:lnTo>
                    <a:pt x="3869" y="769"/>
                  </a:lnTo>
                  <a:lnTo>
                    <a:pt x="3870" y="769"/>
                  </a:lnTo>
                  <a:lnTo>
                    <a:pt x="3872" y="769"/>
                  </a:lnTo>
                  <a:lnTo>
                    <a:pt x="3873" y="769"/>
                  </a:lnTo>
                  <a:lnTo>
                    <a:pt x="3875" y="769"/>
                  </a:lnTo>
                  <a:lnTo>
                    <a:pt x="3876" y="769"/>
                  </a:lnTo>
                  <a:lnTo>
                    <a:pt x="3877" y="769"/>
                  </a:lnTo>
                  <a:lnTo>
                    <a:pt x="3879" y="769"/>
                  </a:lnTo>
                  <a:lnTo>
                    <a:pt x="3880" y="769"/>
                  </a:lnTo>
                  <a:lnTo>
                    <a:pt x="3882" y="769"/>
                  </a:lnTo>
                  <a:lnTo>
                    <a:pt x="3883" y="769"/>
                  </a:lnTo>
                  <a:lnTo>
                    <a:pt x="3885" y="769"/>
                  </a:lnTo>
                  <a:lnTo>
                    <a:pt x="3886" y="769"/>
                  </a:lnTo>
                  <a:lnTo>
                    <a:pt x="3888" y="769"/>
                  </a:lnTo>
                  <a:lnTo>
                    <a:pt x="3889" y="769"/>
                  </a:lnTo>
                  <a:lnTo>
                    <a:pt x="3891" y="769"/>
                  </a:lnTo>
                  <a:lnTo>
                    <a:pt x="3892" y="769"/>
                  </a:lnTo>
                  <a:lnTo>
                    <a:pt x="3894" y="769"/>
                  </a:lnTo>
                  <a:lnTo>
                    <a:pt x="3895" y="769"/>
                  </a:lnTo>
                  <a:lnTo>
                    <a:pt x="3897" y="769"/>
                  </a:lnTo>
                  <a:lnTo>
                    <a:pt x="3898" y="769"/>
                  </a:lnTo>
                  <a:lnTo>
                    <a:pt x="3900" y="769"/>
                  </a:lnTo>
                  <a:lnTo>
                    <a:pt x="3901" y="769"/>
                  </a:lnTo>
                  <a:lnTo>
                    <a:pt x="3903" y="769"/>
                  </a:lnTo>
                  <a:lnTo>
                    <a:pt x="3904" y="769"/>
                  </a:lnTo>
                  <a:lnTo>
                    <a:pt x="3906" y="769"/>
                  </a:lnTo>
                  <a:lnTo>
                    <a:pt x="3907" y="769"/>
                  </a:lnTo>
                  <a:lnTo>
                    <a:pt x="3908" y="769"/>
                  </a:lnTo>
                  <a:lnTo>
                    <a:pt x="3910" y="769"/>
                  </a:lnTo>
                  <a:lnTo>
                    <a:pt x="3911" y="769"/>
                  </a:lnTo>
                  <a:lnTo>
                    <a:pt x="3913" y="769"/>
                  </a:lnTo>
                  <a:lnTo>
                    <a:pt x="3914" y="769"/>
                  </a:lnTo>
                  <a:lnTo>
                    <a:pt x="3916" y="769"/>
                  </a:lnTo>
                  <a:lnTo>
                    <a:pt x="3917" y="769"/>
                  </a:lnTo>
                  <a:lnTo>
                    <a:pt x="3919" y="769"/>
                  </a:lnTo>
                  <a:lnTo>
                    <a:pt x="3920" y="769"/>
                  </a:lnTo>
                  <a:lnTo>
                    <a:pt x="3922" y="769"/>
                  </a:lnTo>
                  <a:lnTo>
                    <a:pt x="3923" y="769"/>
                  </a:lnTo>
                  <a:lnTo>
                    <a:pt x="3925" y="769"/>
                  </a:lnTo>
                  <a:lnTo>
                    <a:pt x="3926" y="769"/>
                  </a:lnTo>
                  <a:lnTo>
                    <a:pt x="3928" y="769"/>
                  </a:lnTo>
                  <a:lnTo>
                    <a:pt x="3929" y="769"/>
                  </a:lnTo>
                  <a:lnTo>
                    <a:pt x="3931" y="769"/>
                  </a:lnTo>
                  <a:lnTo>
                    <a:pt x="3932" y="769"/>
                  </a:lnTo>
                  <a:lnTo>
                    <a:pt x="3934" y="769"/>
                  </a:lnTo>
                  <a:lnTo>
                    <a:pt x="3935" y="769"/>
                  </a:lnTo>
                  <a:lnTo>
                    <a:pt x="3937" y="769"/>
                  </a:lnTo>
                  <a:lnTo>
                    <a:pt x="3938" y="769"/>
                  </a:lnTo>
                  <a:lnTo>
                    <a:pt x="3939" y="769"/>
                  </a:lnTo>
                  <a:lnTo>
                    <a:pt x="3941" y="769"/>
                  </a:lnTo>
                  <a:lnTo>
                    <a:pt x="3942" y="769"/>
                  </a:lnTo>
                  <a:lnTo>
                    <a:pt x="3944" y="769"/>
                  </a:lnTo>
                  <a:lnTo>
                    <a:pt x="3945" y="769"/>
                  </a:lnTo>
                  <a:lnTo>
                    <a:pt x="3947" y="769"/>
                  </a:lnTo>
                  <a:lnTo>
                    <a:pt x="3948" y="769"/>
                  </a:lnTo>
                  <a:lnTo>
                    <a:pt x="3950" y="769"/>
                  </a:lnTo>
                  <a:lnTo>
                    <a:pt x="3951" y="769"/>
                  </a:lnTo>
                  <a:lnTo>
                    <a:pt x="3953" y="769"/>
                  </a:lnTo>
                  <a:lnTo>
                    <a:pt x="3954" y="769"/>
                  </a:lnTo>
                  <a:lnTo>
                    <a:pt x="3956" y="769"/>
                  </a:lnTo>
                  <a:lnTo>
                    <a:pt x="3957" y="769"/>
                  </a:lnTo>
                  <a:lnTo>
                    <a:pt x="3959" y="769"/>
                  </a:lnTo>
                  <a:lnTo>
                    <a:pt x="3960" y="769"/>
                  </a:lnTo>
                  <a:lnTo>
                    <a:pt x="3962" y="769"/>
                  </a:lnTo>
                  <a:lnTo>
                    <a:pt x="3963" y="769"/>
                  </a:lnTo>
                  <a:lnTo>
                    <a:pt x="3965" y="769"/>
                  </a:lnTo>
                  <a:lnTo>
                    <a:pt x="3966" y="769"/>
                  </a:lnTo>
                  <a:lnTo>
                    <a:pt x="3968" y="769"/>
                  </a:lnTo>
                  <a:lnTo>
                    <a:pt x="3969" y="769"/>
                  </a:lnTo>
                  <a:lnTo>
                    <a:pt x="3970" y="769"/>
                  </a:lnTo>
                  <a:lnTo>
                    <a:pt x="3972" y="769"/>
                  </a:lnTo>
                  <a:lnTo>
                    <a:pt x="3973" y="769"/>
                  </a:lnTo>
                  <a:lnTo>
                    <a:pt x="3975" y="769"/>
                  </a:lnTo>
                  <a:lnTo>
                    <a:pt x="3976" y="769"/>
                  </a:lnTo>
                  <a:lnTo>
                    <a:pt x="3978" y="769"/>
                  </a:lnTo>
                  <a:lnTo>
                    <a:pt x="3979" y="769"/>
                  </a:lnTo>
                  <a:lnTo>
                    <a:pt x="3981" y="769"/>
                  </a:lnTo>
                  <a:lnTo>
                    <a:pt x="3982" y="769"/>
                  </a:lnTo>
                  <a:lnTo>
                    <a:pt x="3984" y="769"/>
                  </a:lnTo>
                  <a:lnTo>
                    <a:pt x="3985" y="769"/>
                  </a:lnTo>
                  <a:lnTo>
                    <a:pt x="3987" y="769"/>
                  </a:lnTo>
                  <a:lnTo>
                    <a:pt x="3988" y="0"/>
                  </a:lnTo>
                  <a:lnTo>
                    <a:pt x="3990" y="769"/>
                  </a:lnTo>
                  <a:lnTo>
                    <a:pt x="3991" y="769"/>
                  </a:lnTo>
                  <a:lnTo>
                    <a:pt x="3993" y="769"/>
                  </a:lnTo>
                  <a:lnTo>
                    <a:pt x="3994" y="769"/>
                  </a:lnTo>
                  <a:lnTo>
                    <a:pt x="3996" y="769"/>
                  </a:lnTo>
                  <a:lnTo>
                    <a:pt x="3997" y="0"/>
                  </a:lnTo>
                  <a:lnTo>
                    <a:pt x="3999" y="769"/>
                  </a:lnTo>
                  <a:lnTo>
                    <a:pt x="4000" y="769"/>
                  </a:lnTo>
                  <a:lnTo>
                    <a:pt x="4001" y="769"/>
                  </a:lnTo>
                  <a:lnTo>
                    <a:pt x="4003" y="769"/>
                  </a:lnTo>
                  <a:lnTo>
                    <a:pt x="4004" y="769"/>
                  </a:lnTo>
                  <a:lnTo>
                    <a:pt x="4006" y="769"/>
                  </a:lnTo>
                  <a:lnTo>
                    <a:pt x="4007" y="769"/>
                  </a:lnTo>
                  <a:lnTo>
                    <a:pt x="4009" y="769"/>
                  </a:lnTo>
                  <a:lnTo>
                    <a:pt x="4010" y="769"/>
                  </a:lnTo>
                  <a:lnTo>
                    <a:pt x="4012" y="769"/>
                  </a:lnTo>
                  <a:lnTo>
                    <a:pt x="4013" y="769"/>
                  </a:lnTo>
                  <a:lnTo>
                    <a:pt x="4015" y="769"/>
                  </a:lnTo>
                  <a:lnTo>
                    <a:pt x="4016" y="769"/>
                  </a:lnTo>
                  <a:lnTo>
                    <a:pt x="4018" y="769"/>
                  </a:lnTo>
                  <a:lnTo>
                    <a:pt x="4019" y="769"/>
                  </a:lnTo>
                  <a:lnTo>
                    <a:pt x="4021" y="769"/>
                  </a:lnTo>
                  <a:lnTo>
                    <a:pt x="4022" y="769"/>
                  </a:lnTo>
                  <a:lnTo>
                    <a:pt x="4024" y="769"/>
                  </a:lnTo>
                  <a:lnTo>
                    <a:pt x="4025" y="769"/>
                  </a:lnTo>
                  <a:lnTo>
                    <a:pt x="4027" y="769"/>
                  </a:lnTo>
                  <a:lnTo>
                    <a:pt x="4028" y="769"/>
                  </a:lnTo>
                  <a:lnTo>
                    <a:pt x="4030" y="769"/>
                  </a:lnTo>
                  <a:lnTo>
                    <a:pt x="4031" y="769"/>
                  </a:lnTo>
                  <a:lnTo>
                    <a:pt x="4032" y="769"/>
                  </a:lnTo>
                  <a:lnTo>
                    <a:pt x="4034" y="769"/>
                  </a:lnTo>
                  <a:lnTo>
                    <a:pt x="4035" y="769"/>
                  </a:lnTo>
                  <a:lnTo>
                    <a:pt x="4037" y="769"/>
                  </a:lnTo>
                  <a:lnTo>
                    <a:pt x="4038" y="769"/>
                  </a:lnTo>
                  <a:lnTo>
                    <a:pt x="4040" y="769"/>
                  </a:lnTo>
                  <a:lnTo>
                    <a:pt x="4041" y="769"/>
                  </a:lnTo>
                  <a:lnTo>
                    <a:pt x="4043" y="769"/>
                  </a:lnTo>
                  <a:lnTo>
                    <a:pt x="4044" y="769"/>
                  </a:lnTo>
                  <a:lnTo>
                    <a:pt x="4046" y="769"/>
                  </a:lnTo>
                  <a:lnTo>
                    <a:pt x="4047" y="769"/>
                  </a:lnTo>
                  <a:lnTo>
                    <a:pt x="4049" y="769"/>
                  </a:lnTo>
                  <a:lnTo>
                    <a:pt x="4050" y="769"/>
                  </a:lnTo>
                  <a:lnTo>
                    <a:pt x="4052" y="769"/>
                  </a:lnTo>
                  <a:lnTo>
                    <a:pt x="4053" y="769"/>
                  </a:lnTo>
                  <a:lnTo>
                    <a:pt x="4055" y="769"/>
                  </a:lnTo>
                  <a:lnTo>
                    <a:pt x="4056" y="769"/>
                  </a:lnTo>
                  <a:lnTo>
                    <a:pt x="4058" y="769"/>
                  </a:lnTo>
                  <a:lnTo>
                    <a:pt x="4059" y="769"/>
                  </a:lnTo>
                  <a:lnTo>
                    <a:pt x="4061" y="769"/>
                  </a:lnTo>
                  <a:lnTo>
                    <a:pt x="4062" y="769"/>
                  </a:lnTo>
                  <a:lnTo>
                    <a:pt x="4063" y="769"/>
                  </a:lnTo>
                  <a:lnTo>
                    <a:pt x="4065" y="769"/>
                  </a:lnTo>
                  <a:lnTo>
                    <a:pt x="4066" y="769"/>
                  </a:lnTo>
                  <a:lnTo>
                    <a:pt x="4068" y="769"/>
                  </a:lnTo>
                  <a:lnTo>
                    <a:pt x="4069" y="769"/>
                  </a:lnTo>
                  <a:lnTo>
                    <a:pt x="4071" y="769"/>
                  </a:lnTo>
                  <a:lnTo>
                    <a:pt x="4072" y="769"/>
                  </a:lnTo>
                  <a:lnTo>
                    <a:pt x="4074" y="769"/>
                  </a:lnTo>
                  <a:lnTo>
                    <a:pt x="4075" y="769"/>
                  </a:lnTo>
                  <a:lnTo>
                    <a:pt x="4077" y="769"/>
                  </a:lnTo>
                  <a:lnTo>
                    <a:pt x="4078" y="769"/>
                  </a:lnTo>
                  <a:lnTo>
                    <a:pt x="4080" y="769"/>
                  </a:lnTo>
                  <a:lnTo>
                    <a:pt x="4081" y="769"/>
                  </a:lnTo>
                  <a:lnTo>
                    <a:pt x="4083" y="769"/>
                  </a:lnTo>
                  <a:lnTo>
                    <a:pt x="4084" y="769"/>
                  </a:lnTo>
                  <a:lnTo>
                    <a:pt x="4086" y="769"/>
                  </a:lnTo>
                  <a:lnTo>
                    <a:pt x="4087" y="769"/>
                  </a:lnTo>
                  <a:lnTo>
                    <a:pt x="4089" y="769"/>
                  </a:lnTo>
                  <a:lnTo>
                    <a:pt x="4090" y="769"/>
                  </a:lnTo>
                  <a:lnTo>
                    <a:pt x="4092" y="769"/>
                  </a:lnTo>
                  <a:lnTo>
                    <a:pt x="4093" y="769"/>
                  </a:lnTo>
                  <a:lnTo>
                    <a:pt x="4095" y="769"/>
                  </a:lnTo>
                  <a:lnTo>
                    <a:pt x="4096" y="769"/>
                  </a:lnTo>
                  <a:lnTo>
                    <a:pt x="4097" y="769"/>
                  </a:lnTo>
                  <a:lnTo>
                    <a:pt x="4099" y="769"/>
                  </a:lnTo>
                  <a:lnTo>
                    <a:pt x="4100" y="769"/>
                  </a:lnTo>
                  <a:lnTo>
                    <a:pt x="4102" y="769"/>
                  </a:lnTo>
                  <a:lnTo>
                    <a:pt x="4103" y="769"/>
                  </a:lnTo>
                  <a:lnTo>
                    <a:pt x="4105" y="769"/>
                  </a:lnTo>
                  <a:lnTo>
                    <a:pt x="4106" y="769"/>
                  </a:lnTo>
                  <a:lnTo>
                    <a:pt x="4108" y="769"/>
                  </a:lnTo>
                  <a:lnTo>
                    <a:pt x="4109" y="769"/>
                  </a:lnTo>
                  <a:lnTo>
                    <a:pt x="4111" y="769"/>
                  </a:lnTo>
                  <a:lnTo>
                    <a:pt x="4112" y="769"/>
                  </a:lnTo>
                  <a:lnTo>
                    <a:pt x="4114" y="769"/>
                  </a:lnTo>
                  <a:lnTo>
                    <a:pt x="4115" y="769"/>
                  </a:lnTo>
                  <a:lnTo>
                    <a:pt x="4117" y="769"/>
                  </a:lnTo>
                  <a:lnTo>
                    <a:pt x="4118" y="769"/>
                  </a:lnTo>
                  <a:lnTo>
                    <a:pt x="4120" y="769"/>
                  </a:lnTo>
                  <a:lnTo>
                    <a:pt x="4121" y="769"/>
                  </a:lnTo>
                  <a:lnTo>
                    <a:pt x="4123" y="769"/>
                  </a:lnTo>
                  <a:lnTo>
                    <a:pt x="4124" y="769"/>
                  </a:lnTo>
                  <a:lnTo>
                    <a:pt x="4126" y="769"/>
                  </a:lnTo>
                  <a:lnTo>
                    <a:pt x="4127" y="769"/>
                  </a:lnTo>
                  <a:lnTo>
                    <a:pt x="4128" y="769"/>
                  </a:lnTo>
                  <a:lnTo>
                    <a:pt x="4130" y="769"/>
                  </a:lnTo>
                  <a:lnTo>
                    <a:pt x="4131" y="769"/>
                  </a:lnTo>
                  <a:lnTo>
                    <a:pt x="4133" y="769"/>
                  </a:lnTo>
                  <a:lnTo>
                    <a:pt x="4134" y="769"/>
                  </a:lnTo>
                  <a:lnTo>
                    <a:pt x="4136" y="0"/>
                  </a:lnTo>
                  <a:lnTo>
                    <a:pt x="4137" y="769"/>
                  </a:lnTo>
                  <a:lnTo>
                    <a:pt x="4139" y="769"/>
                  </a:lnTo>
                  <a:lnTo>
                    <a:pt x="4140" y="769"/>
                  </a:lnTo>
                  <a:lnTo>
                    <a:pt x="4142" y="769"/>
                  </a:lnTo>
                  <a:lnTo>
                    <a:pt x="4143" y="769"/>
                  </a:lnTo>
                  <a:lnTo>
                    <a:pt x="4145" y="0"/>
                  </a:lnTo>
                  <a:lnTo>
                    <a:pt x="4146" y="769"/>
                  </a:lnTo>
                  <a:lnTo>
                    <a:pt x="4148" y="769"/>
                  </a:lnTo>
                  <a:lnTo>
                    <a:pt x="4149" y="769"/>
                  </a:lnTo>
                  <a:lnTo>
                    <a:pt x="4151" y="769"/>
                  </a:lnTo>
                  <a:lnTo>
                    <a:pt x="4152" y="769"/>
                  </a:lnTo>
                  <a:lnTo>
                    <a:pt x="4154" y="769"/>
                  </a:lnTo>
                  <a:lnTo>
                    <a:pt x="4155" y="769"/>
                  </a:lnTo>
                  <a:lnTo>
                    <a:pt x="4157" y="769"/>
                  </a:lnTo>
                  <a:lnTo>
                    <a:pt x="4158" y="769"/>
                  </a:lnTo>
                  <a:lnTo>
                    <a:pt x="4159" y="769"/>
                  </a:lnTo>
                  <a:lnTo>
                    <a:pt x="4161" y="769"/>
                  </a:lnTo>
                  <a:lnTo>
                    <a:pt x="4162" y="769"/>
                  </a:lnTo>
                  <a:lnTo>
                    <a:pt x="4164" y="769"/>
                  </a:lnTo>
                  <a:lnTo>
                    <a:pt x="4165" y="769"/>
                  </a:lnTo>
                  <a:lnTo>
                    <a:pt x="4167" y="769"/>
                  </a:lnTo>
                  <a:lnTo>
                    <a:pt x="4168" y="769"/>
                  </a:lnTo>
                  <a:lnTo>
                    <a:pt x="4170" y="769"/>
                  </a:lnTo>
                  <a:lnTo>
                    <a:pt x="4171" y="769"/>
                  </a:lnTo>
                  <a:lnTo>
                    <a:pt x="4173" y="769"/>
                  </a:lnTo>
                  <a:lnTo>
                    <a:pt x="4174" y="769"/>
                  </a:lnTo>
                  <a:lnTo>
                    <a:pt x="4176" y="769"/>
                  </a:lnTo>
                  <a:lnTo>
                    <a:pt x="4177" y="769"/>
                  </a:lnTo>
                  <a:lnTo>
                    <a:pt x="4179" y="769"/>
                  </a:lnTo>
                  <a:lnTo>
                    <a:pt x="4180" y="769"/>
                  </a:lnTo>
                  <a:lnTo>
                    <a:pt x="4182" y="769"/>
                  </a:lnTo>
                  <a:lnTo>
                    <a:pt x="4183" y="769"/>
                  </a:lnTo>
                  <a:lnTo>
                    <a:pt x="4185" y="769"/>
                  </a:lnTo>
                  <a:lnTo>
                    <a:pt x="4186" y="769"/>
                  </a:lnTo>
                  <a:lnTo>
                    <a:pt x="4188" y="769"/>
                  </a:lnTo>
                  <a:lnTo>
                    <a:pt x="4189" y="769"/>
                  </a:lnTo>
                  <a:lnTo>
                    <a:pt x="4190" y="769"/>
                  </a:lnTo>
                  <a:lnTo>
                    <a:pt x="4192" y="769"/>
                  </a:lnTo>
                  <a:lnTo>
                    <a:pt x="4193" y="769"/>
                  </a:lnTo>
                  <a:lnTo>
                    <a:pt x="4195" y="769"/>
                  </a:lnTo>
                  <a:lnTo>
                    <a:pt x="4196" y="769"/>
                  </a:lnTo>
                  <a:lnTo>
                    <a:pt x="4198" y="769"/>
                  </a:lnTo>
                  <a:lnTo>
                    <a:pt x="4199" y="769"/>
                  </a:lnTo>
                  <a:lnTo>
                    <a:pt x="4201" y="769"/>
                  </a:lnTo>
                  <a:lnTo>
                    <a:pt x="4202" y="769"/>
                  </a:lnTo>
                  <a:lnTo>
                    <a:pt x="4204" y="769"/>
                  </a:lnTo>
                  <a:lnTo>
                    <a:pt x="4205" y="769"/>
                  </a:lnTo>
                  <a:lnTo>
                    <a:pt x="4207" y="769"/>
                  </a:lnTo>
                  <a:lnTo>
                    <a:pt x="4208" y="769"/>
                  </a:lnTo>
                  <a:lnTo>
                    <a:pt x="4210" y="769"/>
                  </a:lnTo>
                  <a:lnTo>
                    <a:pt x="4211" y="769"/>
                  </a:lnTo>
                  <a:lnTo>
                    <a:pt x="4213" y="769"/>
                  </a:lnTo>
                  <a:lnTo>
                    <a:pt x="4214" y="769"/>
                  </a:lnTo>
                  <a:lnTo>
                    <a:pt x="4216" y="769"/>
                  </a:lnTo>
                  <a:lnTo>
                    <a:pt x="4217" y="769"/>
                  </a:lnTo>
                  <a:lnTo>
                    <a:pt x="4219" y="769"/>
                  </a:lnTo>
                  <a:lnTo>
                    <a:pt x="4220" y="769"/>
                  </a:lnTo>
                  <a:lnTo>
                    <a:pt x="4221" y="769"/>
                  </a:lnTo>
                  <a:lnTo>
                    <a:pt x="4223" y="769"/>
                  </a:lnTo>
                  <a:lnTo>
                    <a:pt x="4224" y="769"/>
                  </a:lnTo>
                  <a:lnTo>
                    <a:pt x="4226" y="769"/>
                  </a:lnTo>
                  <a:lnTo>
                    <a:pt x="4227" y="769"/>
                  </a:lnTo>
                  <a:lnTo>
                    <a:pt x="4229" y="769"/>
                  </a:lnTo>
                  <a:lnTo>
                    <a:pt x="4230" y="769"/>
                  </a:lnTo>
                  <a:lnTo>
                    <a:pt x="4232" y="769"/>
                  </a:lnTo>
                  <a:lnTo>
                    <a:pt x="4233" y="769"/>
                  </a:lnTo>
                  <a:lnTo>
                    <a:pt x="4235" y="769"/>
                  </a:lnTo>
                  <a:lnTo>
                    <a:pt x="4236" y="769"/>
                  </a:lnTo>
                  <a:lnTo>
                    <a:pt x="4238" y="769"/>
                  </a:lnTo>
                  <a:lnTo>
                    <a:pt x="4239" y="769"/>
                  </a:lnTo>
                  <a:lnTo>
                    <a:pt x="4241" y="769"/>
                  </a:lnTo>
                  <a:lnTo>
                    <a:pt x="4242" y="769"/>
                  </a:lnTo>
                  <a:lnTo>
                    <a:pt x="4244" y="769"/>
                  </a:lnTo>
                  <a:lnTo>
                    <a:pt x="4245" y="769"/>
                  </a:lnTo>
                  <a:lnTo>
                    <a:pt x="4247" y="769"/>
                  </a:lnTo>
                  <a:lnTo>
                    <a:pt x="4248" y="769"/>
                  </a:lnTo>
                  <a:lnTo>
                    <a:pt x="4250" y="769"/>
                  </a:lnTo>
                  <a:lnTo>
                    <a:pt x="4251" y="769"/>
                  </a:lnTo>
                  <a:lnTo>
                    <a:pt x="4252" y="769"/>
                  </a:lnTo>
                  <a:lnTo>
                    <a:pt x="4254" y="769"/>
                  </a:lnTo>
                  <a:lnTo>
                    <a:pt x="4255" y="769"/>
                  </a:lnTo>
                  <a:lnTo>
                    <a:pt x="4257" y="769"/>
                  </a:lnTo>
                  <a:lnTo>
                    <a:pt x="4258" y="769"/>
                  </a:lnTo>
                  <a:lnTo>
                    <a:pt x="4260" y="769"/>
                  </a:lnTo>
                  <a:lnTo>
                    <a:pt x="4261" y="769"/>
                  </a:lnTo>
                  <a:lnTo>
                    <a:pt x="4263" y="769"/>
                  </a:lnTo>
                  <a:lnTo>
                    <a:pt x="4264" y="769"/>
                  </a:lnTo>
                  <a:lnTo>
                    <a:pt x="4266" y="769"/>
                  </a:lnTo>
                  <a:lnTo>
                    <a:pt x="4267" y="769"/>
                  </a:lnTo>
                  <a:lnTo>
                    <a:pt x="4269" y="769"/>
                  </a:lnTo>
                  <a:lnTo>
                    <a:pt x="4270" y="769"/>
                  </a:lnTo>
                  <a:lnTo>
                    <a:pt x="4272" y="769"/>
                  </a:lnTo>
                  <a:lnTo>
                    <a:pt x="4273" y="769"/>
                  </a:lnTo>
                  <a:lnTo>
                    <a:pt x="4275" y="769"/>
                  </a:lnTo>
                  <a:lnTo>
                    <a:pt x="4276" y="769"/>
                  </a:lnTo>
                  <a:lnTo>
                    <a:pt x="4278" y="769"/>
                  </a:lnTo>
                  <a:lnTo>
                    <a:pt x="4279" y="769"/>
                  </a:lnTo>
                  <a:lnTo>
                    <a:pt x="4281" y="769"/>
                  </a:lnTo>
                  <a:lnTo>
                    <a:pt x="4282" y="769"/>
                  </a:lnTo>
                  <a:lnTo>
                    <a:pt x="4284" y="0"/>
                  </a:lnTo>
                  <a:lnTo>
                    <a:pt x="4285" y="769"/>
                  </a:lnTo>
                  <a:lnTo>
                    <a:pt x="4286" y="769"/>
                  </a:lnTo>
                  <a:lnTo>
                    <a:pt x="4288" y="769"/>
                  </a:lnTo>
                  <a:lnTo>
                    <a:pt x="4289" y="769"/>
                  </a:lnTo>
                  <a:lnTo>
                    <a:pt x="4291" y="769"/>
                  </a:lnTo>
                  <a:lnTo>
                    <a:pt x="4292" y="0"/>
                  </a:lnTo>
                  <a:lnTo>
                    <a:pt x="4294" y="769"/>
                  </a:lnTo>
                  <a:lnTo>
                    <a:pt x="4295" y="769"/>
                  </a:lnTo>
                  <a:lnTo>
                    <a:pt x="4297" y="769"/>
                  </a:lnTo>
                  <a:lnTo>
                    <a:pt x="4298" y="769"/>
                  </a:lnTo>
                  <a:lnTo>
                    <a:pt x="4300" y="769"/>
                  </a:lnTo>
                  <a:lnTo>
                    <a:pt x="4301" y="769"/>
                  </a:lnTo>
                  <a:lnTo>
                    <a:pt x="4303" y="769"/>
                  </a:lnTo>
                  <a:lnTo>
                    <a:pt x="4304" y="769"/>
                  </a:lnTo>
                  <a:lnTo>
                    <a:pt x="4306" y="769"/>
                  </a:lnTo>
                  <a:lnTo>
                    <a:pt x="4307" y="769"/>
                  </a:lnTo>
                  <a:lnTo>
                    <a:pt x="4309" y="769"/>
                  </a:lnTo>
                  <a:lnTo>
                    <a:pt x="4310" y="769"/>
                  </a:lnTo>
                  <a:lnTo>
                    <a:pt x="4312" y="769"/>
                  </a:lnTo>
                  <a:lnTo>
                    <a:pt x="4313" y="769"/>
                  </a:lnTo>
                  <a:lnTo>
                    <a:pt x="4315" y="769"/>
                  </a:lnTo>
                  <a:lnTo>
                    <a:pt x="4316" y="769"/>
                  </a:lnTo>
                  <a:lnTo>
                    <a:pt x="4317" y="769"/>
                  </a:lnTo>
                  <a:lnTo>
                    <a:pt x="4319" y="769"/>
                  </a:lnTo>
                  <a:lnTo>
                    <a:pt x="4320" y="769"/>
                  </a:lnTo>
                  <a:lnTo>
                    <a:pt x="4322" y="769"/>
                  </a:lnTo>
                  <a:lnTo>
                    <a:pt x="4323" y="769"/>
                  </a:lnTo>
                  <a:lnTo>
                    <a:pt x="4325" y="769"/>
                  </a:lnTo>
                  <a:lnTo>
                    <a:pt x="4326" y="769"/>
                  </a:lnTo>
                  <a:lnTo>
                    <a:pt x="4328" y="769"/>
                  </a:lnTo>
                  <a:lnTo>
                    <a:pt x="4329" y="769"/>
                  </a:lnTo>
                  <a:lnTo>
                    <a:pt x="4331" y="769"/>
                  </a:lnTo>
                  <a:lnTo>
                    <a:pt x="4332" y="769"/>
                  </a:lnTo>
                  <a:lnTo>
                    <a:pt x="4334" y="769"/>
                  </a:lnTo>
                  <a:lnTo>
                    <a:pt x="4335" y="769"/>
                  </a:lnTo>
                  <a:lnTo>
                    <a:pt x="4337" y="769"/>
                  </a:lnTo>
                  <a:lnTo>
                    <a:pt x="4338" y="769"/>
                  </a:lnTo>
                  <a:lnTo>
                    <a:pt x="4340" y="769"/>
                  </a:lnTo>
                  <a:lnTo>
                    <a:pt x="4341" y="769"/>
                  </a:lnTo>
                  <a:lnTo>
                    <a:pt x="4343" y="769"/>
                  </a:lnTo>
                  <a:lnTo>
                    <a:pt x="4344" y="769"/>
                  </a:lnTo>
                  <a:lnTo>
                    <a:pt x="4346" y="769"/>
                  </a:lnTo>
                  <a:lnTo>
                    <a:pt x="4347" y="769"/>
                  </a:lnTo>
                  <a:lnTo>
                    <a:pt x="4348" y="769"/>
                  </a:lnTo>
                  <a:lnTo>
                    <a:pt x="4350" y="769"/>
                  </a:lnTo>
                  <a:lnTo>
                    <a:pt x="4351" y="769"/>
                  </a:lnTo>
                  <a:lnTo>
                    <a:pt x="4353" y="769"/>
                  </a:lnTo>
                  <a:lnTo>
                    <a:pt x="4354" y="769"/>
                  </a:lnTo>
                  <a:lnTo>
                    <a:pt x="4356" y="769"/>
                  </a:lnTo>
                  <a:lnTo>
                    <a:pt x="4357" y="769"/>
                  </a:lnTo>
                  <a:lnTo>
                    <a:pt x="4359" y="769"/>
                  </a:lnTo>
                  <a:lnTo>
                    <a:pt x="4360" y="769"/>
                  </a:lnTo>
                  <a:lnTo>
                    <a:pt x="4362" y="769"/>
                  </a:lnTo>
                  <a:lnTo>
                    <a:pt x="4363" y="769"/>
                  </a:lnTo>
                  <a:lnTo>
                    <a:pt x="4365" y="769"/>
                  </a:lnTo>
                  <a:lnTo>
                    <a:pt x="4366" y="769"/>
                  </a:lnTo>
                  <a:lnTo>
                    <a:pt x="4368" y="769"/>
                  </a:lnTo>
                  <a:lnTo>
                    <a:pt x="4369" y="769"/>
                  </a:lnTo>
                  <a:lnTo>
                    <a:pt x="4371" y="769"/>
                  </a:lnTo>
                  <a:lnTo>
                    <a:pt x="4372" y="769"/>
                  </a:lnTo>
                  <a:lnTo>
                    <a:pt x="4374" y="769"/>
                  </a:lnTo>
                  <a:lnTo>
                    <a:pt x="4375" y="769"/>
                  </a:lnTo>
                  <a:lnTo>
                    <a:pt x="4377" y="769"/>
                  </a:lnTo>
                  <a:lnTo>
                    <a:pt x="4378" y="769"/>
                  </a:lnTo>
                  <a:lnTo>
                    <a:pt x="4379" y="769"/>
                  </a:lnTo>
                  <a:lnTo>
                    <a:pt x="4381" y="769"/>
                  </a:lnTo>
                  <a:lnTo>
                    <a:pt x="4382" y="769"/>
                  </a:lnTo>
                  <a:lnTo>
                    <a:pt x="4384" y="769"/>
                  </a:lnTo>
                  <a:lnTo>
                    <a:pt x="4385" y="769"/>
                  </a:lnTo>
                  <a:lnTo>
                    <a:pt x="4387" y="769"/>
                  </a:lnTo>
                  <a:lnTo>
                    <a:pt x="4388" y="769"/>
                  </a:lnTo>
                  <a:lnTo>
                    <a:pt x="4390" y="769"/>
                  </a:lnTo>
                  <a:lnTo>
                    <a:pt x="4391" y="769"/>
                  </a:lnTo>
                  <a:lnTo>
                    <a:pt x="4393" y="769"/>
                  </a:lnTo>
                  <a:lnTo>
                    <a:pt x="4394" y="769"/>
                  </a:lnTo>
                  <a:lnTo>
                    <a:pt x="4396" y="769"/>
                  </a:lnTo>
                  <a:lnTo>
                    <a:pt x="4397" y="769"/>
                  </a:lnTo>
                  <a:lnTo>
                    <a:pt x="4399" y="769"/>
                  </a:lnTo>
                  <a:lnTo>
                    <a:pt x="4400" y="769"/>
                  </a:lnTo>
                  <a:lnTo>
                    <a:pt x="4402" y="769"/>
                  </a:lnTo>
                  <a:lnTo>
                    <a:pt x="4403" y="769"/>
                  </a:lnTo>
                  <a:lnTo>
                    <a:pt x="4405" y="769"/>
                  </a:lnTo>
                  <a:lnTo>
                    <a:pt x="4406" y="769"/>
                  </a:lnTo>
                  <a:lnTo>
                    <a:pt x="4408" y="769"/>
                  </a:lnTo>
                  <a:lnTo>
                    <a:pt x="4409" y="769"/>
                  </a:lnTo>
                  <a:lnTo>
                    <a:pt x="4410" y="769"/>
                  </a:lnTo>
                  <a:lnTo>
                    <a:pt x="4412" y="769"/>
                  </a:lnTo>
                  <a:lnTo>
                    <a:pt x="4413" y="769"/>
                  </a:lnTo>
                  <a:lnTo>
                    <a:pt x="4415" y="769"/>
                  </a:lnTo>
                  <a:lnTo>
                    <a:pt x="4416" y="769"/>
                  </a:lnTo>
                  <a:lnTo>
                    <a:pt x="4418" y="769"/>
                  </a:lnTo>
                  <a:lnTo>
                    <a:pt x="4419" y="769"/>
                  </a:lnTo>
                  <a:lnTo>
                    <a:pt x="4421" y="769"/>
                  </a:lnTo>
                  <a:lnTo>
                    <a:pt x="4422" y="769"/>
                  </a:lnTo>
                  <a:lnTo>
                    <a:pt x="4424" y="769"/>
                  </a:lnTo>
                  <a:lnTo>
                    <a:pt x="4425" y="769"/>
                  </a:lnTo>
                  <a:lnTo>
                    <a:pt x="4427" y="769"/>
                  </a:lnTo>
                  <a:lnTo>
                    <a:pt x="4428" y="769"/>
                  </a:lnTo>
                  <a:lnTo>
                    <a:pt x="4430" y="769"/>
                  </a:lnTo>
                  <a:lnTo>
                    <a:pt x="4431" y="0"/>
                  </a:lnTo>
                  <a:lnTo>
                    <a:pt x="4433" y="769"/>
                  </a:lnTo>
                  <a:lnTo>
                    <a:pt x="4434" y="769"/>
                  </a:lnTo>
                  <a:lnTo>
                    <a:pt x="4436" y="769"/>
                  </a:lnTo>
                  <a:lnTo>
                    <a:pt x="4437" y="769"/>
                  </a:lnTo>
                  <a:lnTo>
                    <a:pt x="4439" y="769"/>
                  </a:lnTo>
                  <a:lnTo>
                    <a:pt x="4440" y="0"/>
                  </a:lnTo>
                  <a:lnTo>
                    <a:pt x="4441" y="769"/>
                  </a:lnTo>
                  <a:lnTo>
                    <a:pt x="4443" y="769"/>
                  </a:lnTo>
                  <a:lnTo>
                    <a:pt x="4444" y="769"/>
                  </a:lnTo>
                  <a:lnTo>
                    <a:pt x="4446" y="769"/>
                  </a:lnTo>
                  <a:lnTo>
                    <a:pt x="4447" y="769"/>
                  </a:lnTo>
                  <a:lnTo>
                    <a:pt x="4449" y="769"/>
                  </a:lnTo>
                  <a:lnTo>
                    <a:pt x="4450" y="769"/>
                  </a:lnTo>
                  <a:lnTo>
                    <a:pt x="4452" y="769"/>
                  </a:lnTo>
                  <a:lnTo>
                    <a:pt x="4453" y="769"/>
                  </a:lnTo>
                  <a:lnTo>
                    <a:pt x="4455" y="769"/>
                  </a:lnTo>
                  <a:lnTo>
                    <a:pt x="4456" y="769"/>
                  </a:lnTo>
                  <a:lnTo>
                    <a:pt x="4458" y="769"/>
                  </a:lnTo>
                  <a:lnTo>
                    <a:pt x="4459" y="769"/>
                  </a:lnTo>
                  <a:lnTo>
                    <a:pt x="4461" y="769"/>
                  </a:lnTo>
                  <a:lnTo>
                    <a:pt x="4462" y="769"/>
                  </a:lnTo>
                  <a:lnTo>
                    <a:pt x="4464" y="769"/>
                  </a:lnTo>
                  <a:lnTo>
                    <a:pt x="4465" y="769"/>
                  </a:lnTo>
                  <a:lnTo>
                    <a:pt x="4467" y="769"/>
                  </a:lnTo>
                  <a:lnTo>
                    <a:pt x="4468" y="769"/>
                  </a:lnTo>
                  <a:lnTo>
                    <a:pt x="4470" y="769"/>
                  </a:lnTo>
                  <a:lnTo>
                    <a:pt x="4471" y="769"/>
                  </a:lnTo>
                  <a:lnTo>
                    <a:pt x="4473" y="769"/>
                  </a:lnTo>
                  <a:lnTo>
                    <a:pt x="4474" y="769"/>
                  </a:lnTo>
                  <a:lnTo>
                    <a:pt x="4475" y="769"/>
                  </a:lnTo>
                  <a:lnTo>
                    <a:pt x="4477" y="769"/>
                  </a:lnTo>
                  <a:lnTo>
                    <a:pt x="4478" y="769"/>
                  </a:lnTo>
                  <a:lnTo>
                    <a:pt x="4480" y="769"/>
                  </a:lnTo>
                  <a:lnTo>
                    <a:pt x="4481" y="769"/>
                  </a:lnTo>
                  <a:lnTo>
                    <a:pt x="4483" y="769"/>
                  </a:lnTo>
                  <a:lnTo>
                    <a:pt x="4484" y="769"/>
                  </a:lnTo>
                  <a:lnTo>
                    <a:pt x="4486" y="769"/>
                  </a:lnTo>
                  <a:lnTo>
                    <a:pt x="4487" y="769"/>
                  </a:lnTo>
                  <a:lnTo>
                    <a:pt x="4489" y="769"/>
                  </a:lnTo>
                  <a:lnTo>
                    <a:pt x="4490" y="769"/>
                  </a:lnTo>
                  <a:lnTo>
                    <a:pt x="4492" y="769"/>
                  </a:lnTo>
                  <a:lnTo>
                    <a:pt x="4493" y="769"/>
                  </a:lnTo>
                  <a:lnTo>
                    <a:pt x="4495" y="769"/>
                  </a:lnTo>
                  <a:lnTo>
                    <a:pt x="4496" y="769"/>
                  </a:lnTo>
                  <a:lnTo>
                    <a:pt x="4498" y="769"/>
                  </a:lnTo>
                  <a:lnTo>
                    <a:pt x="4499" y="769"/>
                  </a:lnTo>
                  <a:lnTo>
                    <a:pt x="4501" y="769"/>
                  </a:lnTo>
                  <a:lnTo>
                    <a:pt x="4502" y="769"/>
                  </a:lnTo>
                  <a:lnTo>
                    <a:pt x="4504" y="769"/>
                  </a:lnTo>
                  <a:lnTo>
                    <a:pt x="4505" y="769"/>
                  </a:lnTo>
                  <a:lnTo>
                    <a:pt x="4506" y="769"/>
                  </a:lnTo>
                  <a:lnTo>
                    <a:pt x="4508" y="769"/>
                  </a:lnTo>
                  <a:lnTo>
                    <a:pt x="4509" y="769"/>
                  </a:lnTo>
                  <a:lnTo>
                    <a:pt x="4511" y="769"/>
                  </a:lnTo>
                  <a:lnTo>
                    <a:pt x="4512" y="769"/>
                  </a:lnTo>
                  <a:lnTo>
                    <a:pt x="4514" y="769"/>
                  </a:lnTo>
                  <a:lnTo>
                    <a:pt x="4515" y="769"/>
                  </a:lnTo>
                  <a:lnTo>
                    <a:pt x="4517" y="769"/>
                  </a:lnTo>
                  <a:lnTo>
                    <a:pt x="4518" y="769"/>
                  </a:lnTo>
                  <a:lnTo>
                    <a:pt x="4520" y="769"/>
                  </a:lnTo>
                  <a:lnTo>
                    <a:pt x="4521" y="769"/>
                  </a:lnTo>
                  <a:lnTo>
                    <a:pt x="4523" y="769"/>
                  </a:lnTo>
                  <a:lnTo>
                    <a:pt x="4524" y="769"/>
                  </a:lnTo>
                  <a:lnTo>
                    <a:pt x="4526" y="769"/>
                  </a:lnTo>
                  <a:lnTo>
                    <a:pt x="4527" y="769"/>
                  </a:lnTo>
                  <a:lnTo>
                    <a:pt x="4529" y="769"/>
                  </a:lnTo>
                  <a:lnTo>
                    <a:pt x="4530" y="769"/>
                  </a:lnTo>
                  <a:lnTo>
                    <a:pt x="4532" y="769"/>
                  </a:lnTo>
                  <a:lnTo>
                    <a:pt x="4533" y="769"/>
                  </a:lnTo>
                  <a:lnTo>
                    <a:pt x="4535" y="769"/>
                  </a:lnTo>
                  <a:lnTo>
                    <a:pt x="4536" y="769"/>
                  </a:lnTo>
                  <a:lnTo>
                    <a:pt x="4537" y="769"/>
                  </a:lnTo>
                  <a:lnTo>
                    <a:pt x="4539" y="769"/>
                  </a:lnTo>
                  <a:lnTo>
                    <a:pt x="4540" y="769"/>
                  </a:lnTo>
                  <a:lnTo>
                    <a:pt x="4542" y="769"/>
                  </a:lnTo>
                  <a:lnTo>
                    <a:pt x="4543" y="769"/>
                  </a:lnTo>
                  <a:lnTo>
                    <a:pt x="4545" y="769"/>
                  </a:lnTo>
                  <a:lnTo>
                    <a:pt x="4546" y="769"/>
                  </a:lnTo>
                  <a:lnTo>
                    <a:pt x="4548" y="769"/>
                  </a:lnTo>
                  <a:lnTo>
                    <a:pt x="4549" y="769"/>
                  </a:lnTo>
                  <a:lnTo>
                    <a:pt x="4551" y="769"/>
                  </a:lnTo>
                  <a:lnTo>
                    <a:pt x="4552" y="769"/>
                  </a:lnTo>
                  <a:lnTo>
                    <a:pt x="4554" y="769"/>
                  </a:lnTo>
                  <a:lnTo>
                    <a:pt x="4555" y="769"/>
                  </a:lnTo>
                  <a:lnTo>
                    <a:pt x="4557" y="769"/>
                  </a:lnTo>
                  <a:lnTo>
                    <a:pt x="4558" y="769"/>
                  </a:lnTo>
                  <a:lnTo>
                    <a:pt x="4560" y="769"/>
                  </a:lnTo>
                  <a:lnTo>
                    <a:pt x="4561" y="769"/>
                  </a:lnTo>
                  <a:lnTo>
                    <a:pt x="4563" y="769"/>
                  </a:lnTo>
                  <a:lnTo>
                    <a:pt x="4564" y="769"/>
                  </a:lnTo>
                  <a:lnTo>
                    <a:pt x="4566" y="769"/>
                  </a:lnTo>
                  <a:lnTo>
                    <a:pt x="4567" y="769"/>
                  </a:lnTo>
                  <a:lnTo>
                    <a:pt x="4568" y="769"/>
                  </a:lnTo>
                  <a:lnTo>
                    <a:pt x="4570" y="769"/>
                  </a:lnTo>
                  <a:lnTo>
                    <a:pt x="4571" y="769"/>
                  </a:lnTo>
                  <a:lnTo>
                    <a:pt x="4573" y="769"/>
                  </a:lnTo>
                  <a:lnTo>
                    <a:pt x="4574" y="769"/>
                  </a:lnTo>
                  <a:lnTo>
                    <a:pt x="4576" y="769"/>
                  </a:lnTo>
                  <a:lnTo>
                    <a:pt x="4577" y="769"/>
                  </a:lnTo>
                  <a:lnTo>
                    <a:pt x="4579" y="0"/>
                  </a:lnTo>
                  <a:lnTo>
                    <a:pt x="4580" y="769"/>
                  </a:lnTo>
                  <a:lnTo>
                    <a:pt x="4582" y="769"/>
                  </a:lnTo>
                  <a:lnTo>
                    <a:pt x="4583" y="769"/>
                  </a:lnTo>
                  <a:lnTo>
                    <a:pt x="4585" y="769"/>
                  </a:lnTo>
                  <a:lnTo>
                    <a:pt x="4586" y="769"/>
                  </a:lnTo>
                  <a:lnTo>
                    <a:pt x="4588" y="0"/>
                  </a:lnTo>
                  <a:lnTo>
                    <a:pt x="4589" y="769"/>
                  </a:lnTo>
                  <a:lnTo>
                    <a:pt x="4591" y="769"/>
                  </a:lnTo>
                  <a:lnTo>
                    <a:pt x="4592" y="769"/>
                  </a:lnTo>
                  <a:lnTo>
                    <a:pt x="4594" y="769"/>
                  </a:lnTo>
                  <a:lnTo>
                    <a:pt x="4595" y="769"/>
                  </a:lnTo>
                  <a:lnTo>
                    <a:pt x="4597" y="769"/>
                  </a:lnTo>
                  <a:lnTo>
                    <a:pt x="4598" y="769"/>
                  </a:lnTo>
                  <a:lnTo>
                    <a:pt x="4599" y="769"/>
                  </a:lnTo>
                  <a:lnTo>
                    <a:pt x="4601" y="769"/>
                  </a:lnTo>
                  <a:lnTo>
                    <a:pt x="4603" y="769"/>
                  </a:lnTo>
                  <a:lnTo>
                    <a:pt x="4604" y="769"/>
                  </a:lnTo>
                  <a:lnTo>
                    <a:pt x="4606" y="769"/>
                  </a:lnTo>
                  <a:lnTo>
                    <a:pt x="4607" y="769"/>
                  </a:lnTo>
                  <a:lnTo>
                    <a:pt x="4609" y="769"/>
                  </a:lnTo>
                  <a:lnTo>
                    <a:pt x="4610" y="769"/>
                  </a:lnTo>
                  <a:lnTo>
                    <a:pt x="4612" y="769"/>
                  </a:lnTo>
                  <a:lnTo>
                    <a:pt x="4613" y="769"/>
                  </a:lnTo>
                  <a:lnTo>
                    <a:pt x="4615" y="769"/>
                  </a:lnTo>
                  <a:lnTo>
                    <a:pt x="4616" y="769"/>
                  </a:lnTo>
                  <a:lnTo>
                    <a:pt x="4617" y="769"/>
                  </a:lnTo>
                  <a:lnTo>
                    <a:pt x="4619" y="769"/>
                  </a:lnTo>
                  <a:lnTo>
                    <a:pt x="4620" y="769"/>
                  </a:lnTo>
                  <a:lnTo>
                    <a:pt x="4622" y="769"/>
                  </a:lnTo>
                  <a:lnTo>
                    <a:pt x="4623" y="769"/>
                  </a:lnTo>
                  <a:lnTo>
                    <a:pt x="4625" y="769"/>
                  </a:lnTo>
                  <a:lnTo>
                    <a:pt x="4626" y="769"/>
                  </a:lnTo>
                  <a:lnTo>
                    <a:pt x="4628" y="769"/>
                  </a:lnTo>
                  <a:lnTo>
                    <a:pt x="4629" y="769"/>
                  </a:lnTo>
                  <a:lnTo>
                    <a:pt x="4631" y="769"/>
                  </a:lnTo>
                  <a:lnTo>
                    <a:pt x="4632" y="769"/>
                  </a:lnTo>
                  <a:lnTo>
                    <a:pt x="4634" y="769"/>
                  </a:lnTo>
                  <a:lnTo>
                    <a:pt x="4635" y="769"/>
                  </a:lnTo>
                  <a:lnTo>
                    <a:pt x="4637" y="769"/>
                  </a:lnTo>
                  <a:lnTo>
                    <a:pt x="4638" y="769"/>
                  </a:lnTo>
                  <a:lnTo>
                    <a:pt x="4640" y="769"/>
                  </a:lnTo>
                  <a:lnTo>
                    <a:pt x="4641" y="769"/>
                  </a:lnTo>
                  <a:lnTo>
                    <a:pt x="4643" y="769"/>
                  </a:lnTo>
                  <a:lnTo>
                    <a:pt x="4644" y="769"/>
                  </a:lnTo>
                  <a:lnTo>
                    <a:pt x="4646" y="769"/>
                  </a:lnTo>
                  <a:lnTo>
                    <a:pt x="4647" y="769"/>
                  </a:lnTo>
                  <a:lnTo>
                    <a:pt x="4648" y="769"/>
                  </a:lnTo>
                  <a:lnTo>
                    <a:pt x="4650" y="769"/>
                  </a:lnTo>
                  <a:lnTo>
                    <a:pt x="4651" y="769"/>
                  </a:lnTo>
                  <a:lnTo>
                    <a:pt x="4653" y="769"/>
                  </a:lnTo>
                  <a:lnTo>
                    <a:pt x="4654" y="769"/>
                  </a:lnTo>
                  <a:lnTo>
                    <a:pt x="4656" y="769"/>
                  </a:lnTo>
                  <a:lnTo>
                    <a:pt x="4657" y="769"/>
                  </a:lnTo>
                  <a:lnTo>
                    <a:pt x="4659" y="769"/>
                  </a:lnTo>
                  <a:lnTo>
                    <a:pt x="4660" y="769"/>
                  </a:lnTo>
                  <a:lnTo>
                    <a:pt x="4662" y="769"/>
                  </a:lnTo>
                  <a:lnTo>
                    <a:pt x="4663" y="769"/>
                  </a:lnTo>
                  <a:lnTo>
                    <a:pt x="4665" y="769"/>
                  </a:lnTo>
                  <a:lnTo>
                    <a:pt x="4666" y="769"/>
                  </a:lnTo>
                  <a:lnTo>
                    <a:pt x="4668" y="769"/>
                  </a:lnTo>
                  <a:lnTo>
                    <a:pt x="4669" y="769"/>
                  </a:lnTo>
                  <a:lnTo>
                    <a:pt x="4671" y="769"/>
                  </a:lnTo>
                  <a:lnTo>
                    <a:pt x="4672" y="769"/>
                  </a:lnTo>
                  <a:lnTo>
                    <a:pt x="4674" y="769"/>
                  </a:lnTo>
                  <a:lnTo>
                    <a:pt x="4675" y="769"/>
                  </a:lnTo>
                  <a:lnTo>
                    <a:pt x="4677" y="769"/>
                  </a:lnTo>
                  <a:lnTo>
                    <a:pt x="4678" y="769"/>
                  </a:lnTo>
                  <a:lnTo>
                    <a:pt x="4679" y="769"/>
                  </a:lnTo>
                  <a:lnTo>
                    <a:pt x="4681" y="769"/>
                  </a:lnTo>
                  <a:lnTo>
                    <a:pt x="4682" y="769"/>
                  </a:lnTo>
                  <a:lnTo>
                    <a:pt x="4684" y="769"/>
                  </a:lnTo>
                  <a:lnTo>
                    <a:pt x="4685" y="769"/>
                  </a:lnTo>
                  <a:lnTo>
                    <a:pt x="4687" y="769"/>
                  </a:lnTo>
                  <a:lnTo>
                    <a:pt x="4688" y="769"/>
                  </a:lnTo>
                  <a:lnTo>
                    <a:pt x="4690" y="769"/>
                  </a:lnTo>
                  <a:lnTo>
                    <a:pt x="4691" y="769"/>
                  </a:lnTo>
                  <a:lnTo>
                    <a:pt x="4693" y="769"/>
                  </a:lnTo>
                  <a:lnTo>
                    <a:pt x="4694" y="769"/>
                  </a:lnTo>
                  <a:lnTo>
                    <a:pt x="4696" y="769"/>
                  </a:lnTo>
                  <a:lnTo>
                    <a:pt x="4697" y="769"/>
                  </a:lnTo>
                  <a:lnTo>
                    <a:pt x="4699" y="769"/>
                  </a:lnTo>
                  <a:lnTo>
                    <a:pt x="4700" y="769"/>
                  </a:lnTo>
                  <a:lnTo>
                    <a:pt x="4702" y="769"/>
                  </a:lnTo>
                  <a:lnTo>
                    <a:pt x="4703" y="769"/>
                  </a:lnTo>
                  <a:lnTo>
                    <a:pt x="4705" y="769"/>
                  </a:lnTo>
                  <a:lnTo>
                    <a:pt x="4706" y="769"/>
                  </a:lnTo>
                  <a:lnTo>
                    <a:pt x="4708" y="769"/>
                  </a:lnTo>
                  <a:lnTo>
                    <a:pt x="4709" y="769"/>
                  </a:lnTo>
                  <a:lnTo>
                    <a:pt x="4710" y="769"/>
                  </a:lnTo>
                  <a:lnTo>
                    <a:pt x="4712" y="769"/>
                  </a:lnTo>
                  <a:lnTo>
                    <a:pt x="4713" y="769"/>
                  </a:lnTo>
                  <a:lnTo>
                    <a:pt x="4715" y="769"/>
                  </a:lnTo>
                  <a:lnTo>
                    <a:pt x="4716" y="769"/>
                  </a:lnTo>
                  <a:lnTo>
                    <a:pt x="4718" y="769"/>
                  </a:lnTo>
                  <a:lnTo>
                    <a:pt x="4719" y="769"/>
                  </a:lnTo>
                  <a:lnTo>
                    <a:pt x="4721" y="769"/>
                  </a:lnTo>
                  <a:lnTo>
                    <a:pt x="4722" y="769"/>
                  </a:lnTo>
                  <a:lnTo>
                    <a:pt x="4724" y="769"/>
                  </a:lnTo>
                  <a:lnTo>
                    <a:pt x="4725" y="769"/>
                  </a:lnTo>
                  <a:lnTo>
                    <a:pt x="4727" y="0"/>
                  </a:lnTo>
                  <a:lnTo>
                    <a:pt x="4728" y="769"/>
                  </a:lnTo>
                  <a:lnTo>
                    <a:pt x="4730" y="769"/>
                  </a:lnTo>
                  <a:lnTo>
                    <a:pt x="4731" y="769"/>
                  </a:lnTo>
                  <a:lnTo>
                    <a:pt x="4733" y="769"/>
                  </a:lnTo>
                  <a:lnTo>
                    <a:pt x="4734" y="769"/>
                  </a:lnTo>
                  <a:lnTo>
                    <a:pt x="4736" y="0"/>
                  </a:lnTo>
                  <a:lnTo>
                    <a:pt x="4737" y="769"/>
                  </a:lnTo>
                  <a:lnTo>
                    <a:pt x="4739" y="769"/>
                  </a:lnTo>
                  <a:lnTo>
                    <a:pt x="4740" y="769"/>
                  </a:lnTo>
                  <a:lnTo>
                    <a:pt x="4741" y="769"/>
                  </a:lnTo>
                  <a:lnTo>
                    <a:pt x="4743" y="769"/>
                  </a:lnTo>
                  <a:lnTo>
                    <a:pt x="4744" y="769"/>
                  </a:lnTo>
                  <a:lnTo>
                    <a:pt x="4746" y="769"/>
                  </a:lnTo>
                  <a:lnTo>
                    <a:pt x="4747" y="769"/>
                  </a:lnTo>
                  <a:lnTo>
                    <a:pt x="4749" y="769"/>
                  </a:lnTo>
                  <a:lnTo>
                    <a:pt x="4750" y="769"/>
                  </a:lnTo>
                  <a:lnTo>
                    <a:pt x="4752" y="769"/>
                  </a:lnTo>
                  <a:lnTo>
                    <a:pt x="4753" y="769"/>
                  </a:lnTo>
                  <a:lnTo>
                    <a:pt x="4755" y="769"/>
                  </a:lnTo>
                  <a:lnTo>
                    <a:pt x="4756" y="769"/>
                  </a:lnTo>
                  <a:lnTo>
                    <a:pt x="4758" y="769"/>
                  </a:lnTo>
                  <a:lnTo>
                    <a:pt x="4759" y="769"/>
                  </a:lnTo>
                  <a:lnTo>
                    <a:pt x="4761" y="769"/>
                  </a:lnTo>
                  <a:lnTo>
                    <a:pt x="4762" y="769"/>
                  </a:lnTo>
                  <a:lnTo>
                    <a:pt x="4764" y="769"/>
                  </a:lnTo>
                  <a:lnTo>
                    <a:pt x="4765" y="769"/>
                  </a:lnTo>
                  <a:lnTo>
                    <a:pt x="4767" y="769"/>
                  </a:lnTo>
                  <a:lnTo>
                    <a:pt x="4768" y="769"/>
                  </a:lnTo>
                  <a:lnTo>
                    <a:pt x="4770" y="769"/>
                  </a:lnTo>
                  <a:lnTo>
                    <a:pt x="4771" y="769"/>
                  </a:lnTo>
                  <a:lnTo>
                    <a:pt x="4772" y="769"/>
                  </a:lnTo>
                  <a:lnTo>
                    <a:pt x="4774" y="769"/>
                  </a:lnTo>
                  <a:lnTo>
                    <a:pt x="4775" y="769"/>
                  </a:lnTo>
                  <a:lnTo>
                    <a:pt x="4777" y="769"/>
                  </a:lnTo>
                  <a:lnTo>
                    <a:pt x="4778" y="769"/>
                  </a:lnTo>
                  <a:lnTo>
                    <a:pt x="4780" y="769"/>
                  </a:lnTo>
                  <a:lnTo>
                    <a:pt x="4781" y="769"/>
                  </a:lnTo>
                  <a:lnTo>
                    <a:pt x="4783" y="769"/>
                  </a:lnTo>
                  <a:lnTo>
                    <a:pt x="4784" y="769"/>
                  </a:lnTo>
                  <a:lnTo>
                    <a:pt x="4786" y="769"/>
                  </a:lnTo>
                  <a:lnTo>
                    <a:pt x="4787" y="769"/>
                  </a:lnTo>
                  <a:lnTo>
                    <a:pt x="4789" y="769"/>
                  </a:lnTo>
                  <a:lnTo>
                    <a:pt x="4790" y="769"/>
                  </a:lnTo>
                  <a:lnTo>
                    <a:pt x="4792" y="769"/>
                  </a:lnTo>
                  <a:lnTo>
                    <a:pt x="4793" y="769"/>
                  </a:lnTo>
                  <a:lnTo>
                    <a:pt x="4795" y="769"/>
                  </a:lnTo>
                  <a:lnTo>
                    <a:pt x="4796" y="769"/>
                  </a:lnTo>
                  <a:lnTo>
                    <a:pt x="4798" y="769"/>
                  </a:lnTo>
                  <a:lnTo>
                    <a:pt x="4799" y="769"/>
                  </a:lnTo>
                  <a:lnTo>
                    <a:pt x="4801" y="769"/>
                  </a:lnTo>
                  <a:lnTo>
                    <a:pt x="4802" y="769"/>
                  </a:lnTo>
                  <a:lnTo>
                    <a:pt x="4804" y="769"/>
                  </a:lnTo>
                  <a:lnTo>
                    <a:pt x="4805" y="769"/>
                  </a:lnTo>
                  <a:lnTo>
                    <a:pt x="4806" y="769"/>
                  </a:lnTo>
                  <a:lnTo>
                    <a:pt x="4808" y="769"/>
                  </a:lnTo>
                  <a:lnTo>
                    <a:pt x="4809" y="769"/>
                  </a:lnTo>
                  <a:lnTo>
                    <a:pt x="4811" y="769"/>
                  </a:lnTo>
                  <a:lnTo>
                    <a:pt x="4812" y="769"/>
                  </a:lnTo>
                  <a:lnTo>
                    <a:pt x="4814" y="769"/>
                  </a:lnTo>
                  <a:lnTo>
                    <a:pt x="4815" y="769"/>
                  </a:lnTo>
                  <a:lnTo>
                    <a:pt x="4817" y="769"/>
                  </a:lnTo>
                  <a:lnTo>
                    <a:pt x="4818" y="769"/>
                  </a:lnTo>
                  <a:lnTo>
                    <a:pt x="4820" y="769"/>
                  </a:lnTo>
                  <a:lnTo>
                    <a:pt x="4821" y="769"/>
                  </a:lnTo>
                  <a:lnTo>
                    <a:pt x="4823" y="769"/>
                  </a:lnTo>
                  <a:lnTo>
                    <a:pt x="4824" y="769"/>
                  </a:lnTo>
                  <a:lnTo>
                    <a:pt x="4826" y="769"/>
                  </a:lnTo>
                  <a:lnTo>
                    <a:pt x="4827" y="769"/>
                  </a:lnTo>
                  <a:lnTo>
                    <a:pt x="4829" y="769"/>
                  </a:lnTo>
                  <a:lnTo>
                    <a:pt x="4830" y="769"/>
                  </a:lnTo>
                  <a:lnTo>
                    <a:pt x="4832" y="769"/>
                  </a:lnTo>
                  <a:lnTo>
                    <a:pt x="4833" y="769"/>
                  </a:lnTo>
                  <a:lnTo>
                    <a:pt x="4835" y="769"/>
                  </a:lnTo>
                  <a:lnTo>
                    <a:pt x="4836" y="769"/>
                  </a:lnTo>
                  <a:lnTo>
                    <a:pt x="4837" y="769"/>
                  </a:lnTo>
                  <a:lnTo>
                    <a:pt x="4839" y="769"/>
                  </a:lnTo>
                  <a:lnTo>
                    <a:pt x="4840" y="769"/>
                  </a:lnTo>
                  <a:lnTo>
                    <a:pt x="4842" y="769"/>
                  </a:lnTo>
                  <a:lnTo>
                    <a:pt x="4843" y="769"/>
                  </a:lnTo>
                  <a:lnTo>
                    <a:pt x="4845" y="769"/>
                  </a:lnTo>
                  <a:lnTo>
                    <a:pt x="4846" y="769"/>
                  </a:lnTo>
                  <a:lnTo>
                    <a:pt x="4848" y="769"/>
                  </a:lnTo>
                  <a:lnTo>
                    <a:pt x="4849" y="769"/>
                  </a:lnTo>
                  <a:lnTo>
                    <a:pt x="4851" y="769"/>
                  </a:lnTo>
                  <a:lnTo>
                    <a:pt x="4852" y="769"/>
                  </a:lnTo>
                  <a:lnTo>
                    <a:pt x="4854" y="769"/>
                  </a:lnTo>
                  <a:lnTo>
                    <a:pt x="4855" y="769"/>
                  </a:lnTo>
                  <a:lnTo>
                    <a:pt x="4857" y="769"/>
                  </a:lnTo>
                  <a:lnTo>
                    <a:pt x="4858" y="769"/>
                  </a:lnTo>
                  <a:lnTo>
                    <a:pt x="4860" y="769"/>
                  </a:lnTo>
                  <a:lnTo>
                    <a:pt x="4861" y="769"/>
                  </a:lnTo>
                  <a:lnTo>
                    <a:pt x="4863" y="769"/>
                  </a:lnTo>
                  <a:lnTo>
                    <a:pt x="4864" y="769"/>
                  </a:lnTo>
                  <a:lnTo>
                    <a:pt x="4866" y="769"/>
                  </a:lnTo>
                  <a:lnTo>
                    <a:pt x="4867" y="769"/>
                  </a:lnTo>
                  <a:lnTo>
                    <a:pt x="4868" y="769"/>
                  </a:lnTo>
                  <a:lnTo>
                    <a:pt x="4870" y="769"/>
                  </a:lnTo>
                  <a:lnTo>
                    <a:pt x="4871" y="769"/>
                  </a:lnTo>
                  <a:lnTo>
                    <a:pt x="4873" y="769"/>
                  </a:lnTo>
                  <a:lnTo>
                    <a:pt x="4874" y="0"/>
                  </a:lnTo>
                  <a:lnTo>
                    <a:pt x="4876" y="769"/>
                  </a:lnTo>
                  <a:lnTo>
                    <a:pt x="4877" y="769"/>
                  </a:lnTo>
                  <a:lnTo>
                    <a:pt x="4879" y="769"/>
                  </a:lnTo>
                  <a:lnTo>
                    <a:pt x="4880" y="769"/>
                  </a:lnTo>
                  <a:lnTo>
                    <a:pt x="4882" y="769"/>
                  </a:lnTo>
                  <a:lnTo>
                    <a:pt x="4883" y="0"/>
                  </a:lnTo>
                  <a:lnTo>
                    <a:pt x="4885" y="769"/>
                  </a:lnTo>
                  <a:lnTo>
                    <a:pt x="4886" y="769"/>
                  </a:lnTo>
                  <a:lnTo>
                    <a:pt x="4888" y="769"/>
                  </a:lnTo>
                  <a:lnTo>
                    <a:pt x="4889" y="769"/>
                  </a:lnTo>
                  <a:lnTo>
                    <a:pt x="4891" y="769"/>
                  </a:lnTo>
                  <a:lnTo>
                    <a:pt x="4892" y="769"/>
                  </a:lnTo>
                  <a:lnTo>
                    <a:pt x="4894" y="769"/>
                  </a:lnTo>
                  <a:lnTo>
                    <a:pt x="4895" y="769"/>
                  </a:lnTo>
                  <a:lnTo>
                    <a:pt x="4897" y="769"/>
                  </a:lnTo>
                  <a:lnTo>
                    <a:pt x="4898" y="769"/>
                  </a:lnTo>
                  <a:lnTo>
                    <a:pt x="4899" y="769"/>
                  </a:lnTo>
                  <a:lnTo>
                    <a:pt x="4901" y="769"/>
                  </a:lnTo>
                  <a:lnTo>
                    <a:pt x="4902" y="769"/>
                  </a:lnTo>
                  <a:lnTo>
                    <a:pt x="4904" y="769"/>
                  </a:lnTo>
                  <a:lnTo>
                    <a:pt x="4905" y="769"/>
                  </a:lnTo>
                  <a:lnTo>
                    <a:pt x="4907" y="769"/>
                  </a:lnTo>
                  <a:lnTo>
                    <a:pt x="4908" y="769"/>
                  </a:lnTo>
                  <a:lnTo>
                    <a:pt x="4910" y="769"/>
                  </a:lnTo>
                  <a:lnTo>
                    <a:pt x="4911" y="769"/>
                  </a:lnTo>
                  <a:lnTo>
                    <a:pt x="4913" y="769"/>
                  </a:lnTo>
                  <a:lnTo>
                    <a:pt x="4914" y="769"/>
                  </a:lnTo>
                  <a:lnTo>
                    <a:pt x="4916" y="769"/>
                  </a:lnTo>
                  <a:lnTo>
                    <a:pt x="4917" y="769"/>
                  </a:lnTo>
                  <a:lnTo>
                    <a:pt x="4919" y="769"/>
                  </a:lnTo>
                  <a:lnTo>
                    <a:pt x="4920" y="769"/>
                  </a:lnTo>
                  <a:lnTo>
                    <a:pt x="4922" y="769"/>
                  </a:lnTo>
                  <a:lnTo>
                    <a:pt x="4923" y="769"/>
                  </a:lnTo>
                  <a:lnTo>
                    <a:pt x="4925" y="769"/>
                  </a:lnTo>
                  <a:lnTo>
                    <a:pt x="4926" y="769"/>
                  </a:lnTo>
                  <a:lnTo>
                    <a:pt x="4928" y="769"/>
                  </a:lnTo>
                  <a:lnTo>
                    <a:pt x="4929" y="769"/>
                  </a:lnTo>
                  <a:lnTo>
                    <a:pt x="4930" y="769"/>
                  </a:lnTo>
                  <a:lnTo>
                    <a:pt x="4932" y="769"/>
                  </a:lnTo>
                  <a:lnTo>
                    <a:pt x="4933" y="769"/>
                  </a:lnTo>
                  <a:lnTo>
                    <a:pt x="4935" y="769"/>
                  </a:lnTo>
                  <a:lnTo>
                    <a:pt x="4936" y="769"/>
                  </a:lnTo>
                  <a:lnTo>
                    <a:pt x="4938" y="769"/>
                  </a:lnTo>
                  <a:lnTo>
                    <a:pt x="4939" y="769"/>
                  </a:lnTo>
                  <a:lnTo>
                    <a:pt x="4941" y="769"/>
                  </a:lnTo>
                  <a:lnTo>
                    <a:pt x="4942" y="769"/>
                  </a:lnTo>
                  <a:lnTo>
                    <a:pt x="4944" y="769"/>
                  </a:lnTo>
                  <a:lnTo>
                    <a:pt x="4945" y="769"/>
                  </a:lnTo>
                  <a:lnTo>
                    <a:pt x="4947" y="769"/>
                  </a:lnTo>
                  <a:lnTo>
                    <a:pt x="4948" y="769"/>
                  </a:lnTo>
                  <a:lnTo>
                    <a:pt x="4950" y="769"/>
                  </a:lnTo>
                  <a:lnTo>
                    <a:pt x="4951" y="769"/>
                  </a:lnTo>
                  <a:lnTo>
                    <a:pt x="4953" y="769"/>
                  </a:lnTo>
                  <a:lnTo>
                    <a:pt x="4954" y="769"/>
                  </a:lnTo>
                  <a:lnTo>
                    <a:pt x="4956" y="769"/>
                  </a:lnTo>
                  <a:lnTo>
                    <a:pt x="4957" y="769"/>
                  </a:lnTo>
                  <a:lnTo>
                    <a:pt x="4959" y="769"/>
                  </a:lnTo>
                  <a:lnTo>
                    <a:pt x="4960" y="769"/>
                  </a:lnTo>
                  <a:lnTo>
                    <a:pt x="4961" y="769"/>
                  </a:lnTo>
                  <a:lnTo>
                    <a:pt x="4963" y="769"/>
                  </a:lnTo>
                  <a:lnTo>
                    <a:pt x="4964" y="769"/>
                  </a:lnTo>
                  <a:lnTo>
                    <a:pt x="4966" y="769"/>
                  </a:lnTo>
                  <a:lnTo>
                    <a:pt x="4967" y="769"/>
                  </a:lnTo>
                  <a:lnTo>
                    <a:pt x="4969" y="769"/>
                  </a:lnTo>
                  <a:lnTo>
                    <a:pt x="4970" y="769"/>
                  </a:lnTo>
                  <a:lnTo>
                    <a:pt x="4972" y="769"/>
                  </a:lnTo>
                  <a:lnTo>
                    <a:pt x="4973" y="769"/>
                  </a:lnTo>
                  <a:lnTo>
                    <a:pt x="4975" y="769"/>
                  </a:lnTo>
                  <a:lnTo>
                    <a:pt x="4976" y="769"/>
                  </a:lnTo>
                  <a:lnTo>
                    <a:pt x="4978" y="769"/>
                  </a:lnTo>
                  <a:lnTo>
                    <a:pt x="4979" y="769"/>
                  </a:lnTo>
                  <a:lnTo>
                    <a:pt x="4981" y="769"/>
                  </a:lnTo>
                  <a:lnTo>
                    <a:pt x="4982" y="769"/>
                  </a:lnTo>
                  <a:lnTo>
                    <a:pt x="4984" y="769"/>
                  </a:lnTo>
                  <a:lnTo>
                    <a:pt x="4985" y="769"/>
                  </a:lnTo>
                  <a:lnTo>
                    <a:pt x="4987" y="769"/>
                  </a:lnTo>
                  <a:lnTo>
                    <a:pt x="4988" y="769"/>
                  </a:lnTo>
                  <a:lnTo>
                    <a:pt x="4990" y="769"/>
                  </a:lnTo>
                  <a:lnTo>
                    <a:pt x="4991" y="769"/>
                  </a:lnTo>
                  <a:lnTo>
                    <a:pt x="4993" y="769"/>
                  </a:lnTo>
                  <a:lnTo>
                    <a:pt x="4994" y="769"/>
                  </a:lnTo>
                  <a:lnTo>
                    <a:pt x="4995" y="769"/>
                  </a:lnTo>
                  <a:lnTo>
                    <a:pt x="4997" y="769"/>
                  </a:lnTo>
                  <a:lnTo>
                    <a:pt x="4998" y="769"/>
                  </a:lnTo>
                  <a:lnTo>
                    <a:pt x="5000" y="769"/>
                  </a:lnTo>
                  <a:lnTo>
                    <a:pt x="5001" y="769"/>
                  </a:lnTo>
                  <a:lnTo>
                    <a:pt x="5003" y="769"/>
                  </a:lnTo>
                  <a:lnTo>
                    <a:pt x="5004" y="769"/>
                  </a:lnTo>
                  <a:lnTo>
                    <a:pt x="5006" y="769"/>
                  </a:lnTo>
                  <a:lnTo>
                    <a:pt x="5007" y="769"/>
                  </a:lnTo>
                  <a:lnTo>
                    <a:pt x="5009" y="769"/>
                  </a:lnTo>
                  <a:lnTo>
                    <a:pt x="5010" y="769"/>
                  </a:lnTo>
                  <a:lnTo>
                    <a:pt x="5012" y="769"/>
                  </a:lnTo>
                  <a:lnTo>
                    <a:pt x="5013" y="769"/>
                  </a:lnTo>
                  <a:lnTo>
                    <a:pt x="5015" y="769"/>
                  </a:lnTo>
                  <a:lnTo>
                    <a:pt x="5016" y="769"/>
                  </a:lnTo>
                  <a:lnTo>
                    <a:pt x="5018" y="769"/>
                  </a:lnTo>
                  <a:lnTo>
                    <a:pt x="5019" y="769"/>
                  </a:lnTo>
                  <a:lnTo>
                    <a:pt x="5021" y="769"/>
                  </a:lnTo>
                  <a:lnTo>
                    <a:pt x="5022" y="0"/>
                  </a:lnTo>
                  <a:lnTo>
                    <a:pt x="5024" y="769"/>
                  </a:lnTo>
                  <a:lnTo>
                    <a:pt x="5025" y="769"/>
                  </a:lnTo>
                  <a:lnTo>
                    <a:pt x="5026" y="769"/>
                  </a:lnTo>
                  <a:lnTo>
                    <a:pt x="5028" y="769"/>
                  </a:lnTo>
                  <a:lnTo>
                    <a:pt x="5029" y="769"/>
                  </a:lnTo>
                  <a:lnTo>
                    <a:pt x="5031" y="0"/>
                  </a:lnTo>
                  <a:lnTo>
                    <a:pt x="5032" y="769"/>
                  </a:lnTo>
                  <a:lnTo>
                    <a:pt x="5034" y="769"/>
                  </a:lnTo>
                  <a:lnTo>
                    <a:pt x="5035" y="769"/>
                  </a:lnTo>
                  <a:lnTo>
                    <a:pt x="5037" y="769"/>
                  </a:lnTo>
                  <a:lnTo>
                    <a:pt x="5038" y="769"/>
                  </a:lnTo>
                  <a:lnTo>
                    <a:pt x="5040" y="769"/>
                  </a:lnTo>
                  <a:lnTo>
                    <a:pt x="5041" y="769"/>
                  </a:lnTo>
                  <a:lnTo>
                    <a:pt x="5043" y="769"/>
                  </a:lnTo>
                  <a:lnTo>
                    <a:pt x="5044" y="769"/>
                  </a:lnTo>
                  <a:lnTo>
                    <a:pt x="5046" y="769"/>
                  </a:lnTo>
                  <a:lnTo>
                    <a:pt x="5047" y="769"/>
                  </a:lnTo>
                  <a:lnTo>
                    <a:pt x="5049" y="769"/>
                  </a:lnTo>
                  <a:lnTo>
                    <a:pt x="5050" y="769"/>
                  </a:lnTo>
                  <a:lnTo>
                    <a:pt x="5052" y="769"/>
                  </a:lnTo>
                  <a:lnTo>
                    <a:pt x="5053" y="769"/>
                  </a:lnTo>
                  <a:lnTo>
                    <a:pt x="5055" y="769"/>
                  </a:lnTo>
                  <a:lnTo>
                    <a:pt x="5056" y="769"/>
                  </a:lnTo>
                  <a:lnTo>
                    <a:pt x="5057" y="769"/>
                  </a:lnTo>
                  <a:lnTo>
                    <a:pt x="5059" y="769"/>
                  </a:lnTo>
                  <a:lnTo>
                    <a:pt x="5060" y="769"/>
                  </a:lnTo>
                  <a:lnTo>
                    <a:pt x="5062" y="769"/>
                  </a:lnTo>
                  <a:lnTo>
                    <a:pt x="5063" y="769"/>
                  </a:lnTo>
                  <a:lnTo>
                    <a:pt x="5065" y="769"/>
                  </a:lnTo>
                  <a:lnTo>
                    <a:pt x="5066" y="769"/>
                  </a:lnTo>
                  <a:lnTo>
                    <a:pt x="5068" y="769"/>
                  </a:lnTo>
                  <a:lnTo>
                    <a:pt x="5069" y="769"/>
                  </a:lnTo>
                  <a:lnTo>
                    <a:pt x="5071" y="769"/>
                  </a:lnTo>
                  <a:lnTo>
                    <a:pt x="5072" y="769"/>
                  </a:lnTo>
                  <a:lnTo>
                    <a:pt x="5074" y="769"/>
                  </a:lnTo>
                  <a:lnTo>
                    <a:pt x="5075" y="769"/>
                  </a:lnTo>
                  <a:lnTo>
                    <a:pt x="5077" y="769"/>
                  </a:lnTo>
                  <a:lnTo>
                    <a:pt x="5078" y="769"/>
                  </a:lnTo>
                  <a:lnTo>
                    <a:pt x="5080" y="769"/>
                  </a:lnTo>
                  <a:lnTo>
                    <a:pt x="5081" y="769"/>
                  </a:lnTo>
                  <a:lnTo>
                    <a:pt x="5083" y="769"/>
                  </a:lnTo>
                  <a:lnTo>
                    <a:pt x="5084" y="769"/>
                  </a:lnTo>
                  <a:lnTo>
                    <a:pt x="5086" y="769"/>
                  </a:lnTo>
                  <a:lnTo>
                    <a:pt x="5087" y="769"/>
                  </a:lnTo>
                  <a:lnTo>
                    <a:pt x="5088" y="769"/>
                  </a:lnTo>
                  <a:lnTo>
                    <a:pt x="5090" y="769"/>
                  </a:lnTo>
                  <a:lnTo>
                    <a:pt x="5091" y="769"/>
                  </a:lnTo>
                  <a:lnTo>
                    <a:pt x="5093" y="769"/>
                  </a:lnTo>
                  <a:lnTo>
                    <a:pt x="5094" y="769"/>
                  </a:lnTo>
                  <a:lnTo>
                    <a:pt x="5096" y="769"/>
                  </a:lnTo>
                  <a:lnTo>
                    <a:pt x="5097" y="769"/>
                  </a:lnTo>
                  <a:lnTo>
                    <a:pt x="5099" y="769"/>
                  </a:lnTo>
                  <a:lnTo>
                    <a:pt x="5100" y="769"/>
                  </a:lnTo>
                  <a:lnTo>
                    <a:pt x="5102" y="769"/>
                  </a:lnTo>
                  <a:lnTo>
                    <a:pt x="5103" y="769"/>
                  </a:lnTo>
                  <a:lnTo>
                    <a:pt x="5105" y="769"/>
                  </a:lnTo>
                  <a:lnTo>
                    <a:pt x="5106" y="769"/>
                  </a:lnTo>
                  <a:lnTo>
                    <a:pt x="5108" y="769"/>
                  </a:lnTo>
                  <a:lnTo>
                    <a:pt x="5109" y="769"/>
                  </a:lnTo>
                  <a:lnTo>
                    <a:pt x="5111" y="769"/>
                  </a:lnTo>
                  <a:lnTo>
                    <a:pt x="5112" y="769"/>
                  </a:lnTo>
                  <a:lnTo>
                    <a:pt x="5114" y="769"/>
                  </a:lnTo>
                  <a:lnTo>
                    <a:pt x="5115" y="769"/>
                  </a:lnTo>
                  <a:lnTo>
                    <a:pt x="5117" y="769"/>
                  </a:lnTo>
                  <a:lnTo>
                    <a:pt x="5118" y="769"/>
                  </a:lnTo>
                  <a:lnTo>
                    <a:pt x="5119" y="769"/>
                  </a:lnTo>
                  <a:lnTo>
                    <a:pt x="5121" y="769"/>
                  </a:lnTo>
                  <a:lnTo>
                    <a:pt x="5122" y="769"/>
                  </a:lnTo>
                  <a:lnTo>
                    <a:pt x="5124" y="769"/>
                  </a:lnTo>
                  <a:lnTo>
                    <a:pt x="5125" y="769"/>
                  </a:lnTo>
                  <a:lnTo>
                    <a:pt x="5127" y="769"/>
                  </a:lnTo>
                  <a:lnTo>
                    <a:pt x="5128" y="769"/>
                  </a:lnTo>
                  <a:lnTo>
                    <a:pt x="5130" y="769"/>
                  </a:lnTo>
                  <a:lnTo>
                    <a:pt x="5131" y="769"/>
                  </a:lnTo>
                  <a:lnTo>
                    <a:pt x="5133" y="769"/>
                  </a:lnTo>
                  <a:lnTo>
                    <a:pt x="5134" y="769"/>
                  </a:lnTo>
                  <a:lnTo>
                    <a:pt x="5136" y="769"/>
                  </a:lnTo>
                  <a:lnTo>
                    <a:pt x="5137" y="769"/>
                  </a:lnTo>
                  <a:lnTo>
                    <a:pt x="5139" y="769"/>
                  </a:lnTo>
                  <a:lnTo>
                    <a:pt x="5140" y="769"/>
                  </a:lnTo>
                  <a:lnTo>
                    <a:pt x="5142" y="769"/>
                  </a:lnTo>
                  <a:lnTo>
                    <a:pt x="5143" y="769"/>
                  </a:lnTo>
                  <a:lnTo>
                    <a:pt x="5145" y="769"/>
                  </a:lnTo>
                  <a:lnTo>
                    <a:pt x="5146" y="769"/>
                  </a:lnTo>
                  <a:lnTo>
                    <a:pt x="5148" y="769"/>
                  </a:lnTo>
                  <a:lnTo>
                    <a:pt x="5149" y="769"/>
                  </a:lnTo>
                  <a:lnTo>
                    <a:pt x="5150" y="769"/>
                  </a:lnTo>
                  <a:lnTo>
                    <a:pt x="5152" y="769"/>
                  </a:lnTo>
                  <a:lnTo>
                    <a:pt x="5153" y="769"/>
                  </a:lnTo>
                  <a:lnTo>
                    <a:pt x="5155" y="769"/>
                  </a:lnTo>
                  <a:lnTo>
                    <a:pt x="5156" y="769"/>
                  </a:lnTo>
                  <a:lnTo>
                    <a:pt x="5158" y="769"/>
                  </a:lnTo>
                  <a:lnTo>
                    <a:pt x="5159" y="769"/>
                  </a:lnTo>
                  <a:lnTo>
                    <a:pt x="5161" y="769"/>
                  </a:lnTo>
                  <a:lnTo>
                    <a:pt x="5162" y="769"/>
                  </a:lnTo>
                  <a:lnTo>
                    <a:pt x="5164" y="769"/>
                  </a:lnTo>
                  <a:lnTo>
                    <a:pt x="5165" y="769"/>
                  </a:lnTo>
                  <a:lnTo>
                    <a:pt x="5167" y="769"/>
                  </a:lnTo>
                  <a:lnTo>
                    <a:pt x="5168" y="769"/>
                  </a:lnTo>
                  <a:lnTo>
                    <a:pt x="5170" y="0"/>
                  </a:lnTo>
                  <a:lnTo>
                    <a:pt x="5171" y="769"/>
                  </a:lnTo>
                  <a:lnTo>
                    <a:pt x="5173" y="769"/>
                  </a:lnTo>
                  <a:lnTo>
                    <a:pt x="5174" y="769"/>
                  </a:lnTo>
                  <a:lnTo>
                    <a:pt x="5176" y="769"/>
                  </a:lnTo>
                  <a:lnTo>
                    <a:pt x="5177" y="769"/>
                  </a:lnTo>
                  <a:lnTo>
                    <a:pt x="5179" y="0"/>
                  </a:lnTo>
                  <a:lnTo>
                    <a:pt x="5180" y="769"/>
                  </a:lnTo>
                  <a:lnTo>
                    <a:pt x="5182" y="769"/>
                  </a:lnTo>
                  <a:lnTo>
                    <a:pt x="5183" y="769"/>
                  </a:lnTo>
                  <a:lnTo>
                    <a:pt x="5184" y="769"/>
                  </a:lnTo>
                  <a:lnTo>
                    <a:pt x="5186" y="769"/>
                  </a:lnTo>
                  <a:lnTo>
                    <a:pt x="5187" y="769"/>
                  </a:lnTo>
                  <a:lnTo>
                    <a:pt x="5189" y="769"/>
                  </a:lnTo>
                  <a:lnTo>
                    <a:pt x="5190" y="769"/>
                  </a:lnTo>
                  <a:lnTo>
                    <a:pt x="5192" y="769"/>
                  </a:lnTo>
                  <a:lnTo>
                    <a:pt x="5193" y="769"/>
                  </a:lnTo>
                  <a:lnTo>
                    <a:pt x="5195" y="769"/>
                  </a:lnTo>
                  <a:lnTo>
                    <a:pt x="5196" y="769"/>
                  </a:lnTo>
                  <a:lnTo>
                    <a:pt x="5198" y="769"/>
                  </a:lnTo>
                  <a:lnTo>
                    <a:pt x="5199" y="769"/>
                  </a:lnTo>
                  <a:lnTo>
                    <a:pt x="5201" y="769"/>
                  </a:lnTo>
                  <a:lnTo>
                    <a:pt x="5202" y="769"/>
                  </a:lnTo>
                  <a:lnTo>
                    <a:pt x="5204" y="769"/>
                  </a:lnTo>
                  <a:lnTo>
                    <a:pt x="5205" y="769"/>
                  </a:lnTo>
                  <a:lnTo>
                    <a:pt x="5207" y="769"/>
                  </a:lnTo>
                  <a:lnTo>
                    <a:pt x="5208" y="769"/>
                  </a:lnTo>
                  <a:lnTo>
                    <a:pt x="5210" y="769"/>
                  </a:lnTo>
                  <a:lnTo>
                    <a:pt x="5211" y="769"/>
                  </a:lnTo>
                  <a:lnTo>
                    <a:pt x="5213" y="769"/>
                  </a:lnTo>
                  <a:lnTo>
                    <a:pt x="5214" y="769"/>
                  </a:lnTo>
                  <a:lnTo>
                    <a:pt x="5215" y="769"/>
                  </a:lnTo>
                  <a:lnTo>
                    <a:pt x="5217" y="769"/>
                  </a:lnTo>
                  <a:lnTo>
                    <a:pt x="5218" y="769"/>
                  </a:lnTo>
                  <a:lnTo>
                    <a:pt x="5220" y="769"/>
                  </a:lnTo>
                  <a:lnTo>
                    <a:pt x="5221" y="769"/>
                  </a:lnTo>
                  <a:lnTo>
                    <a:pt x="5223" y="769"/>
                  </a:lnTo>
                  <a:lnTo>
                    <a:pt x="5224" y="769"/>
                  </a:lnTo>
                  <a:lnTo>
                    <a:pt x="5226" y="769"/>
                  </a:lnTo>
                  <a:lnTo>
                    <a:pt x="5227" y="769"/>
                  </a:lnTo>
                  <a:lnTo>
                    <a:pt x="5229" y="769"/>
                  </a:lnTo>
                  <a:lnTo>
                    <a:pt x="5230" y="769"/>
                  </a:lnTo>
                  <a:lnTo>
                    <a:pt x="5232" y="769"/>
                  </a:lnTo>
                  <a:lnTo>
                    <a:pt x="5233" y="769"/>
                  </a:lnTo>
                  <a:lnTo>
                    <a:pt x="5235" y="769"/>
                  </a:lnTo>
                  <a:lnTo>
                    <a:pt x="5236" y="769"/>
                  </a:lnTo>
                  <a:lnTo>
                    <a:pt x="5238" y="769"/>
                  </a:lnTo>
                  <a:lnTo>
                    <a:pt x="5239" y="769"/>
                  </a:lnTo>
                  <a:lnTo>
                    <a:pt x="5241" y="769"/>
                  </a:lnTo>
                  <a:lnTo>
                    <a:pt x="5242" y="769"/>
                  </a:lnTo>
                  <a:lnTo>
                    <a:pt x="5244" y="769"/>
                  </a:lnTo>
                  <a:lnTo>
                    <a:pt x="5245" y="769"/>
                  </a:lnTo>
                  <a:lnTo>
                    <a:pt x="5246" y="769"/>
                  </a:lnTo>
                  <a:lnTo>
                    <a:pt x="5248" y="769"/>
                  </a:lnTo>
                  <a:lnTo>
                    <a:pt x="5249" y="769"/>
                  </a:lnTo>
                  <a:lnTo>
                    <a:pt x="5251" y="769"/>
                  </a:lnTo>
                  <a:lnTo>
                    <a:pt x="5252" y="769"/>
                  </a:lnTo>
                  <a:lnTo>
                    <a:pt x="5254" y="769"/>
                  </a:lnTo>
                  <a:lnTo>
                    <a:pt x="5255" y="769"/>
                  </a:lnTo>
                  <a:lnTo>
                    <a:pt x="5257" y="769"/>
                  </a:lnTo>
                  <a:lnTo>
                    <a:pt x="5258" y="769"/>
                  </a:lnTo>
                  <a:lnTo>
                    <a:pt x="5260" y="769"/>
                  </a:lnTo>
                  <a:lnTo>
                    <a:pt x="5261" y="769"/>
                  </a:lnTo>
                  <a:lnTo>
                    <a:pt x="5263" y="769"/>
                  </a:lnTo>
                  <a:lnTo>
                    <a:pt x="5264" y="769"/>
                  </a:lnTo>
                  <a:lnTo>
                    <a:pt x="5266" y="769"/>
                  </a:lnTo>
                  <a:lnTo>
                    <a:pt x="5267" y="769"/>
                  </a:lnTo>
                  <a:lnTo>
                    <a:pt x="5269" y="769"/>
                  </a:lnTo>
                  <a:lnTo>
                    <a:pt x="5270" y="769"/>
                  </a:lnTo>
                  <a:lnTo>
                    <a:pt x="5272" y="769"/>
                  </a:lnTo>
                  <a:lnTo>
                    <a:pt x="5273" y="769"/>
                  </a:lnTo>
                  <a:lnTo>
                    <a:pt x="5275" y="769"/>
                  </a:lnTo>
                  <a:lnTo>
                    <a:pt x="5276" y="769"/>
                  </a:lnTo>
                  <a:lnTo>
                    <a:pt x="5277" y="769"/>
                  </a:lnTo>
                  <a:lnTo>
                    <a:pt x="5279" y="769"/>
                  </a:lnTo>
                  <a:lnTo>
                    <a:pt x="5280" y="769"/>
                  </a:lnTo>
                  <a:lnTo>
                    <a:pt x="5282" y="769"/>
                  </a:lnTo>
                  <a:lnTo>
                    <a:pt x="5283" y="769"/>
                  </a:lnTo>
                  <a:lnTo>
                    <a:pt x="5285" y="769"/>
                  </a:lnTo>
                  <a:lnTo>
                    <a:pt x="5286" y="769"/>
                  </a:lnTo>
                  <a:lnTo>
                    <a:pt x="5288" y="769"/>
                  </a:lnTo>
                  <a:lnTo>
                    <a:pt x="5289" y="769"/>
                  </a:lnTo>
                  <a:lnTo>
                    <a:pt x="5291" y="769"/>
                  </a:lnTo>
                  <a:lnTo>
                    <a:pt x="5292" y="769"/>
                  </a:lnTo>
                  <a:lnTo>
                    <a:pt x="5294" y="769"/>
                  </a:lnTo>
                  <a:lnTo>
                    <a:pt x="5295" y="769"/>
                  </a:lnTo>
                  <a:lnTo>
                    <a:pt x="5297" y="769"/>
                  </a:lnTo>
                  <a:lnTo>
                    <a:pt x="5298" y="769"/>
                  </a:lnTo>
                  <a:lnTo>
                    <a:pt x="5300" y="769"/>
                  </a:lnTo>
                  <a:lnTo>
                    <a:pt x="5301" y="769"/>
                  </a:lnTo>
                  <a:lnTo>
                    <a:pt x="5303" y="769"/>
                  </a:lnTo>
                  <a:lnTo>
                    <a:pt x="5304" y="769"/>
                  </a:lnTo>
                  <a:lnTo>
                    <a:pt x="5306" y="769"/>
                  </a:lnTo>
                  <a:lnTo>
                    <a:pt x="5307" y="769"/>
                  </a:lnTo>
                  <a:lnTo>
                    <a:pt x="5308" y="769"/>
                  </a:lnTo>
                  <a:lnTo>
                    <a:pt x="5310" y="769"/>
                  </a:lnTo>
                  <a:lnTo>
                    <a:pt x="5311" y="769"/>
                  </a:lnTo>
                  <a:lnTo>
                    <a:pt x="5313" y="769"/>
                  </a:lnTo>
                  <a:lnTo>
                    <a:pt x="5314" y="769"/>
                  </a:lnTo>
                  <a:lnTo>
                    <a:pt x="5316" y="769"/>
                  </a:lnTo>
                  <a:lnTo>
                    <a:pt x="5317" y="0"/>
                  </a:lnTo>
                  <a:lnTo>
                    <a:pt x="5319" y="769"/>
                  </a:lnTo>
                  <a:lnTo>
                    <a:pt x="5320" y="769"/>
                  </a:lnTo>
                  <a:lnTo>
                    <a:pt x="5322" y="769"/>
                  </a:lnTo>
                  <a:lnTo>
                    <a:pt x="5323" y="769"/>
                  </a:lnTo>
                  <a:lnTo>
                    <a:pt x="5325" y="769"/>
                  </a:lnTo>
                  <a:lnTo>
                    <a:pt x="5326" y="0"/>
                  </a:lnTo>
                  <a:lnTo>
                    <a:pt x="5328" y="769"/>
                  </a:lnTo>
                  <a:lnTo>
                    <a:pt x="5329" y="769"/>
                  </a:lnTo>
                  <a:lnTo>
                    <a:pt x="5331" y="769"/>
                  </a:lnTo>
                  <a:lnTo>
                    <a:pt x="5332" y="769"/>
                  </a:lnTo>
                  <a:lnTo>
                    <a:pt x="5334" y="769"/>
                  </a:lnTo>
                  <a:lnTo>
                    <a:pt x="5335" y="769"/>
                  </a:lnTo>
                  <a:lnTo>
                    <a:pt x="5337" y="769"/>
                  </a:lnTo>
                  <a:lnTo>
                    <a:pt x="5338" y="769"/>
                  </a:lnTo>
                  <a:lnTo>
                    <a:pt x="5339" y="769"/>
                  </a:lnTo>
                  <a:lnTo>
                    <a:pt x="5341" y="769"/>
                  </a:lnTo>
                  <a:lnTo>
                    <a:pt x="5342" y="769"/>
                  </a:lnTo>
                  <a:lnTo>
                    <a:pt x="5344" y="769"/>
                  </a:lnTo>
                  <a:lnTo>
                    <a:pt x="5345" y="769"/>
                  </a:lnTo>
                  <a:lnTo>
                    <a:pt x="5347" y="769"/>
                  </a:lnTo>
                  <a:lnTo>
                    <a:pt x="5348" y="769"/>
                  </a:lnTo>
                  <a:lnTo>
                    <a:pt x="5350" y="769"/>
                  </a:lnTo>
                  <a:lnTo>
                    <a:pt x="5351" y="769"/>
                  </a:lnTo>
                  <a:lnTo>
                    <a:pt x="5353" y="769"/>
                  </a:lnTo>
                  <a:lnTo>
                    <a:pt x="5354" y="769"/>
                  </a:lnTo>
                  <a:lnTo>
                    <a:pt x="5356" y="769"/>
                  </a:lnTo>
                  <a:lnTo>
                    <a:pt x="5357" y="769"/>
                  </a:lnTo>
                  <a:lnTo>
                    <a:pt x="5359" y="769"/>
                  </a:lnTo>
                  <a:lnTo>
                    <a:pt x="5360" y="769"/>
                  </a:lnTo>
                  <a:lnTo>
                    <a:pt x="5362" y="769"/>
                  </a:lnTo>
                  <a:lnTo>
                    <a:pt x="5363" y="769"/>
                  </a:lnTo>
                  <a:lnTo>
                    <a:pt x="5365" y="769"/>
                  </a:lnTo>
                  <a:lnTo>
                    <a:pt x="5366" y="769"/>
                  </a:lnTo>
                  <a:lnTo>
                    <a:pt x="5368" y="769"/>
                  </a:lnTo>
                  <a:lnTo>
                    <a:pt x="5369" y="769"/>
                  </a:lnTo>
                  <a:lnTo>
                    <a:pt x="5371" y="769"/>
                  </a:lnTo>
                  <a:lnTo>
                    <a:pt x="5372" y="769"/>
                  </a:lnTo>
                  <a:lnTo>
                    <a:pt x="5373" y="769"/>
                  </a:lnTo>
                  <a:lnTo>
                    <a:pt x="5375" y="769"/>
                  </a:lnTo>
                  <a:lnTo>
                    <a:pt x="5376" y="769"/>
                  </a:lnTo>
                  <a:lnTo>
                    <a:pt x="5378" y="769"/>
                  </a:lnTo>
                  <a:lnTo>
                    <a:pt x="5379" y="769"/>
                  </a:lnTo>
                  <a:lnTo>
                    <a:pt x="5381" y="769"/>
                  </a:lnTo>
                  <a:lnTo>
                    <a:pt x="5382" y="769"/>
                  </a:lnTo>
                  <a:lnTo>
                    <a:pt x="5384" y="769"/>
                  </a:lnTo>
                  <a:lnTo>
                    <a:pt x="5385" y="769"/>
                  </a:lnTo>
                  <a:lnTo>
                    <a:pt x="5387" y="769"/>
                  </a:lnTo>
                  <a:lnTo>
                    <a:pt x="5388" y="769"/>
                  </a:lnTo>
                  <a:lnTo>
                    <a:pt x="5390" y="769"/>
                  </a:lnTo>
                  <a:lnTo>
                    <a:pt x="5391" y="769"/>
                  </a:lnTo>
                  <a:lnTo>
                    <a:pt x="5393" y="769"/>
                  </a:lnTo>
                  <a:lnTo>
                    <a:pt x="5394" y="769"/>
                  </a:lnTo>
                  <a:lnTo>
                    <a:pt x="5396" y="769"/>
                  </a:lnTo>
                  <a:lnTo>
                    <a:pt x="5397" y="769"/>
                  </a:lnTo>
                  <a:lnTo>
                    <a:pt x="5399" y="769"/>
                  </a:lnTo>
                  <a:lnTo>
                    <a:pt x="5400" y="769"/>
                  </a:lnTo>
                  <a:lnTo>
                    <a:pt x="5402" y="769"/>
                  </a:lnTo>
                  <a:lnTo>
                    <a:pt x="5403" y="769"/>
                  </a:lnTo>
                  <a:lnTo>
                    <a:pt x="5404" y="769"/>
                  </a:lnTo>
                  <a:lnTo>
                    <a:pt x="5406" y="769"/>
                  </a:lnTo>
                  <a:lnTo>
                    <a:pt x="5407" y="769"/>
                  </a:lnTo>
                  <a:lnTo>
                    <a:pt x="5409" y="769"/>
                  </a:lnTo>
                  <a:lnTo>
                    <a:pt x="5410" y="769"/>
                  </a:lnTo>
                  <a:lnTo>
                    <a:pt x="5412" y="769"/>
                  </a:lnTo>
                  <a:lnTo>
                    <a:pt x="5413" y="769"/>
                  </a:lnTo>
                  <a:lnTo>
                    <a:pt x="5415" y="769"/>
                  </a:lnTo>
                  <a:lnTo>
                    <a:pt x="5416" y="769"/>
                  </a:lnTo>
                  <a:lnTo>
                    <a:pt x="5418" y="769"/>
                  </a:lnTo>
                  <a:lnTo>
                    <a:pt x="5419" y="769"/>
                  </a:lnTo>
                  <a:lnTo>
                    <a:pt x="5421" y="769"/>
                  </a:lnTo>
                  <a:lnTo>
                    <a:pt x="5422" y="769"/>
                  </a:lnTo>
                  <a:lnTo>
                    <a:pt x="5424" y="769"/>
                  </a:lnTo>
                  <a:lnTo>
                    <a:pt x="5425" y="769"/>
                  </a:lnTo>
                  <a:lnTo>
                    <a:pt x="5427" y="769"/>
                  </a:lnTo>
                  <a:lnTo>
                    <a:pt x="5428" y="769"/>
                  </a:lnTo>
                  <a:lnTo>
                    <a:pt x="5430" y="769"/>
                  </a:lnTo>
                  <a:lnTo>
                    <a:pt x="5431" y="769"/>
                  </a:lnTo>
                  <a:lnTo>
                    <a:pt x="5433" y="769"/>
                  </a:lnTo>
                  <a:lnTo>
                    <a:pt x="5434" y="769"/>
                  </a:lnTo>
                  <a:lnTo>
                    <a:pt x="5435" y="769"/>
                  </a:lnTo>
                  <a:lnTo>
                    <a:pt x="5437" y="769"/>
                  </a:lnTo>
                  <a:lnTo>
                    <a:pt x="5438" y="769"/>
                  </a:lnTo>
                  <a:lnTo>
                    <a:pt x="5440" y="769"/>
                  </a:lnTo>
                  <a:lnTo>
                    <a:pt x="5441" y="769"/>
                  </a:lnTo>
                  <a:lnTo>
                    <a:pt x="5443" y="769"/>
                  </a:lnTo>
                  <a:lnTo>
                    <a:pt x="5444" y="769"/>
                  </a:lnTo>
                  <a:lnTo>
                    <a:pt x="5446" y="769"/>
                  </a:lnTo>
                  <a:lnTo>
                    <a:pt x="5447" y="769"/>
                  </a:lnTo>
                  <a:lnTo>
                    <a:pt x="5449" y="769"/>
                  </a:lnTo>
                  <a:lnTo>
                    <a:pt x="5450" y="769"/>
                  </a:lnTo>
                  <a:lnTo>
                    <a:pt x="5452" y="769"/>
                  </a:lnTo>
                  <a:lnTo>
                    <a:pt x="5453" y="769"/>
                  </a:lnTo>
                  <a:lnTo>
                    <a:pt x="5455" y="769"/>
                  </a:lnTo>
                  <a:lnTo>
                    <a:pt x="5456" y="769"/>
                  </a:lnTo>
                  <a:lnTo>
                    <a:pt x="5458" y="769"/>
                  </a:lnTo>
                  <a:lnTo>
                    <a:pt x="5459" y="769"/>
                  </a:lnTo>
                  <a:lnTo>
                    <a:pt x="5461" y="769"/>
                  </a:lnTo>
                  <a:lnTo>
                    <a:pt x="5462" y="769"/>
                  </a:lnTo>
                  <a:lnTo>
                    <a:pt x="5464" y="769"/>
                  </a:lnTo>
                  <a:lnTo>
                    <a:pt x="5465" y="0"/>
                  </a:lnTo>
                  <a:lnTo>
                    <a:pt x="5466" y="769"/>
                  </a:lnTo>
                  <a:lnTo>
                    <a:pt x="5468" y="769"/>
                  </a:lnTo>
                  <a:lnTo>
                    <a:pt x="5469" y="769"/>
                  </a:lnTo>
                  <a:lnTo>
                    <a:pt x="5471" y="769"/>
                  </a:lnTo>
                  <a:lnTo>
                    <a:pt x="5472" y="769"/>
                  </a:lnTo>
                  <a:lnTo>
                    <a:pt x="5474" y="0"/>
                  </a:lnTo>
                  <a:lnTo>
                    <a:pt x="5475" y="769"/>
                  </a:lnTo>
                  <a:lnTo>
                    <a:pt x="5477" y="769"/>
                  </a:lnTo>
                  <a:lnTo>
                    <a:pt x="5478" y="769"/>
                  </a:lnTo>
                  <a:lnTo>
                    <a:pt x="5480" y="769"/>
                  </a:lnTo>
                  <a:lnTo>
                    <a:pt x="5481" y="769"/>
                  </a:lnTo>
                  <a:lnTo>
                    <a:pt x="5483" y="769"/>
                  </a:lnTo>
                  <a:lnTo>
                    <a:pt x="5484" y="769"/>
                  </a:lnTo>
                  <a:lnTo>
                    <a:pt x="5486" y="769"/>
                  </a:lnTo>
                  <a:lnTo>
                    <a:pt x="5487" y="769"/>
                  </a:lnTo>
                  <a:lnTo>
                    <a:pt x="5489" y="769"/>
                  </a:lnTo>
                  <a:lnTo>
                    <a:pt x="5490" y="769"/>
                  </a:lnTo>
                  <a:lnTo>
                    <a:pt x="5492" y="769"/>
                  </a:lnTo>
                  <a:lnTo>
                    <a:pt x="5493" y="769"/>
                  </a:lnTo>
                  <a:lnTo>
                    <a:pt x="5495" y="769"/>
                  </a:lnTo>
                  <a:lnTo>
                    <a:pt x="5496" y="769"/>
                  </a:lnTo>
                  <a:lnTo>
                    <a:pt x="5497" y="769"/>
                  </a:lnTo>
                  <a:lnTo>
                    <a:pt x="5499" y="769"/>
                  </a:lnTo>
                  <a:lnTo>
                    <a:pt x="5500" y="769"/>
                  </a:lnTo>
                  <a:lnTo>
                    <a:pt x="5502" y="769"/>
                  </a:lnTo>
                  <a:lnTo>
                    <a:pt x="5503" y="769"/>
                  </a:lnTo>
                  <a:lnTo>
                    <a:pt x="5505" y="769"/>
                  </a:lnTo>
                  <a:lnTo>
                    <a:pt x="5506" y="769"/>
                  </a:lnTo>
                  <a:lnTo>
                    <a:pt x="5508" y="769"/>
                  </a:lnTo>
                  <a:lnTo>
                    <a:pt x="5509" y="769"/>
                  </a:lnTo>
                  <a:lnTo>
                    <a:pt x="5511" y="769"/>
                  </a:lnTo>
                  <a:lnTo>
                    <a:pt x="5512" y="769"/>
                  </a:lnTo>
                  <a:lnTo>
                    <a:pt x="5514" y="769"/>
                  </a:lnTo>
                  <a:lnTo>
                    <a:pt x="5515" y="769"/>
                  </a:lnTo>
                  <a:lnTo>
                    <a:pt x="5517" y="769"/>
                  </a:lnTo>
                  <a:lnTo>
                    <a:pt x="5518" y="769"/>
                  </a:lnTo>
                  <a:lnTo>
                    <a:pt x="5520" y="769"/>
                  </a:lnTo>
                  <a:lnTo>
                    <a:pt x="5521" y="769"/>
                  </a:lnTo>
                  <a:lnTo>
                    <a:pt x="5523" y="769"/>
                  </a:lnTo>
                  <a:lnTo>
                    <a:pt x="5524" y="769"/>
                  </a:lnTo>
                  <a:lnTo>
                    <a:pt x="5526" y="769"/>
                  </a:lnTo>
                  <a:lnTo>
                    <a:pt x="5527" y="769"/>
                  </a:lnTo>
                  <a:lnTo>
                    <a:pt x="5528" y="769"/>
                  </a:lnTo>
                  <a:lnTo>
                    <a:pt x="5530" y="769"/>
                  </a:lnTo>
                  <a:lnTo>
                    <a:pt x="5531" y="769"/>
                  </a:lnTo>
                  <a:lnTo>
                    <a:pt x="5533" y="769"/>
                  </a:lnTo>
                  <a:lnTo>
                    <a:pt x="5535" y="769"/>
                  </a:lnTo>
                  <a:lnTo>
                    <a:pt x="5536" y="769"/>
                  </a:lnTo>
                  <a:lnTo>
                    <a:pt x="5538" y="769"/>
                  </a:lnTo>
                  <a:lnTo>
                    <a:pt x="5539" y="769"/>
                  </a:lnTo>
                  <a:lnTo>
                    <a:pt x="5541" y="769"/>
                  </a:lnTo>
                  <a:lnTo>
                    <a:pt x="5542" y="769"/>
                  </a:lnTo>
                  <a:lnTo>
                    <a:pt x="5544" y="769"/>
                  </a:lnTo>
                  <a:lnTo>
                    <a:pt x="5545" y="769"/>
                  </a:lnTo>
                  <a:lnTo>
                    <a:pt x="5546" y="769"/>
                  </a:lnTo>
                  <a:lnTo>
                    <a:pt x="5548" y="769"/>
                  </a:lnTo>
                  <a:lnTo>
                    <a:pt x="5549" y="769"/>
                  </a:lnTo>
                  <a:lnTo>
                    <a:pt x="5551" y="769"/>
                  </a:lnTo>
                  <a:lnTo>
                    <a:pt x="5552" y="769"/>
                  </a:lnTo>
                  <a:lnTo>
                    <a:pt x="5554" y="769"/>
                  </a:lnTo>
                  <a:lnTo>
                    <a:pt x="5555" y="769"/>
                  </a:lnTo>
                  <a:lnTo>
                    <a:pt x="5557" y="769"/>
                  </a:lnTo>
                  <a:lnTo>
                    <a:pt x="5558" y="769"/>
                  </a:lnTo>
                  <a:lnTo>
                    <a:pt x="5560" y="769"/>
                  </a:lnTo>
                  <a:lnTo>
                    <a:pt x="5561" y="769"/>
                  </a:lnTo>
                  <a:lnTo>
                    <a:pt x="5563" y="769"/>
                  </a:lnTo>
                  <a:lnTo>
                    <a:pt x="5564" y="769"/>
                  </a:lnTo>
                  <a:lnTo>
                    <a:pt x="5566" y="769"/>
                  </a:lnTo>
                  <a:lnTo>
                    <a:pt x="5567" y="769"/>
                  </a:lnTo>
                  <a:lnTo>
                    <a:pt x="5569" y="769"/>
                  </a:lnTo>
                  <a:lnTo>
                    <a:pt x="5570" y="769"/>
                  </a:lnTo>
                  <a:lnTo>
                    <a:pt x="5572" y="769"/>
                  </a:lnTo>
                  <a:lnTo>
                    <a:pt x="5573" y="769"/>
                  </a:lnTo>
                  <a:lnTo>
                    <a:pt x="5575" y="769"/>
                  </a:lnTo>
                  <a:lnTo>
                    <a:pt x="5576" y="769"/>
                  </a:lnTo>
                  <a:lnTo>
                    <a:pt x="5577" y="769"/>
                  </a:lnTo>
                  <a:lnTo>
                    <a:pt x="5579" y="769"/>
                  </a:lnTo>
                  <a:lnTo>
                    <a:pt x="5580" y="769"/>
                  </a:lnTo>
                  <a:lnTo>
                    <a:pt x="5582" y="769"/>
                  </a:lnTo>
                  <a:lnTo>
                    <a:pt x="5583" y="769"/>
                  </a:lnTo>
                  <a:lnTo>
                    <a:pt x="5585" y="769"/>
                  </a:lnTo>
                  <a:lnTo>
                    <a:pt x="5586" y="769"/>
                  </a:lnTo>
                  <a:lnTo>
                    <a:pt x="5588" y="769"/>
                  </a:lnTo>
                  <a:lnTo>
                    <a:pt x="5589" y="769"/>
                  </a:lnTo>
                  <a:lnTo>
                    <a:pt x="5591" y="769"/>
                  </a:lnTo>
                  <a:lnTo>
                    <a:pt x="5592" y="769"/>
                  </a:lnTo>
                  <a:lnTo>
                    <a:pt x="5594" y="769"/>
                  </a:lnTo>
                  <a:lnTo>
                    <a:pt x="5595" y="769"/>
                  </a:lnTo>
                  <a:lnTo>
                    <a:pt x="5597" y="769"/>
                  </a:lnTo>
                  <a:lnTo>
                    <a:pt x="5598" y="769"/>
                  </a:lnTo>
                  <a:lnTo>
                    <a:pt x="5600" y="769"/>
                  </a:lnTo>
                  <a:lnTo>
                    <a:pt x="5601" y="769"/>
                  </a:lnTo>
                  <a:lnTo>
                    <a:pt x="5603" y="769"/>
                  </a:lnTo>
                  <a:lnTo>
                    <a:pt x="5604" y="769"/>
                  </a:lnTo>
                  <a:lnTo>
                    <a:pt x="5606" y="769"/>
                  </a:lnTo>
                  <a:lnTo>
                    <a:pt x="5607" y="769"/>
                  </a:lnTo>
                  <a:lnTo>
                    <a:pt x="5608" y="769"/>
                  </a:lnTo>
                  <a:lnTo>
                    <a:pt x="5610" y="769"/>
                  </a:lnTo>
                  <a:lnTo>
                    <a:pt x="5611" y="769"/>
                  </a:lnTo>
                  <a:lnTo>
                    <a:pt x="5613" y="0"/>
                  </a:lnTo>
                  <a:lnTo>
                    <a:pt x="5614" y="769"/>
                  </a:lnTo>
                  <a:lnTo>
                    <a:pt x="5616" y="769"/>
                  </a:lnTo>
                  <a:lnTo>
                    <a:pt x="5617" y="769"/>
                  </a:lnTo>
                  <a:lnTo>
                    <a:pt x="5619" y="769"/>
                  </a:lnTo>
                  <a:lnTo>
                    <a:pt x="5620" y="769"/>
                  </a:lnTo>
                  <a:lnTo>
                    <a:pt x="5622" y="0"/>
                  </a:lnTo>
                  <a:lnTo>
                    <a:pt x="5623" y="769"/>
                  </a:lnTo>
                  <a:lnTo>
                    <a:pt x="5625" y="769"/>
                  </a:lnTo>
                  <a:lnTo>
                    <a:pt x="5626" y="769"/>
                  </a:lnTo>
                  <a:lnTo>
                    <a:pt x="5628" y="769"/>
                  </a:lnTo>
                  <a:lnTo>
                    <a:pt x="5629" y="769"/>
                  </a:lnTo>
                  <a:lnTo>
                    <a:pt x="5631" y="769"/>
                  </a:lnTo>
                  <a:lnTo>
                    <a:pt x="5632" y="769"/>
                  </a:lnTo>
                  <a:lnTo>
                    <a:pt x="5634" y="769"/>
                  </a:lnTo>
                  <a:lnTo>
                    <a:pt x="5635" y="769"/>
                  </a:lnTo>
                  <a:lnTo>
                    <a:pt x="5637" y="769"/>
                  </a:lnTo>
                  <a:lnTo>
                    <a:pt x="5638" y="769"/>
                  </a:lnTo>
                  <a:lnTo>
                    <a:pt x="5639" y="769"/>
                  </a:lnTo>
                  <a:lnTo>
                    <a:pt x="5641" y="769"/>
                  </a:lnTo>
                  <a:lnTo>
                    <a:pt x="5642" y="769"/>
                  </a:lnTo>
                  <a:lnTo>
                    <a:pt x="5644" y="769"/>
                  </a:lnTo>
                  <a:lnTo>
                    <a:pt x="5645" y="769"/>
                  </a:lnTo>
                  <a:lnTo>
                    <a:pt x="5647" y="769"/>
                  </a:lnTo>
                  <a:lnTo>
                    <a:pt x="5648" y="769"/>
                  </a:lnTo>
                  <a:lnTo>
                    <a:pt x="5650" y="769"/>
                  </a:lnTo>
                  <a:lnTo>
                    <a:pt x="5651" y="769"/>
                  </a:lnTo>
                  <a:lnTo>
                    <a:pt x="5653" y="769"/>
                  </a:lnTo>
                  <a:lnTo>
                    <a:pt x="5654" y="769"/>
                  </a:lnTo>
                  <a:lnTo>
                    <a:pt x="5656" y="769"/>
                  </a:lnTo>
                  <a:lnTo>
                    <a:pt x="5657" y="769"/>
                  </a:lnTo>
                  <a:lnTo>
                    <a:pt x="5659" y="769"/>
                  </a:lnTo>
                  <a:lnTo>
                    <a:pt x="5660" y="769"/>
                  </a:lnTo>
                  <a:lnTo>
                    <a:pt x="5662" y="769"/>
                  </a:lnTo>
                  <a:lnTo>
                    <a:pt x="5663" y="769"/>
                  </a:lnTo>
                  <a:lnTo>
                    <a:pt x="5665" y="769"/>
                  </a:lnTo>
                  <a:lnTo>
                    <a:pt x="5666" y="769"/>
                  </a:lnTo>
                  <a:lnTo>
                    <a:pt x="5668" y="769"/>
                  </a:lnTo>
                  <a:lnTo>
                    <a:pt x="5669" y="769"/>
                  </a:lnTo>
                  <a:lnTo>
                    <a:pt x="5670" y="769"/>
                  </a:lnTo>
                  <a:lnTo>
                    <a:pt x="5672" y="769"/>
                  </a:lnTo>
                  <a:lnTo>
                    <a:pt x="5673" y="769"/>
                  </a:lnTo>
                  <a:lnTo>
                    <a:pt x="5675" y="769"/>
                  </a:lnTo>
                  <a:lnTo>
                    <a:pt x="5676" y="769"/>
                  </a:lnTo>
                  <a:lnTo>
                    <a:pt x="5678" y="769"/>
                  </a:lnTo>
                  <a:lnTo>
                    <a:pt x="5679" y="769"/>
                  </a:lnTo>
                  <a:lnTo>
                    <a:pt x="5681" y="769"/>
                  </a:lnTo>
                  <a:lnTo>
                    <a:pt x="5682" y="769"/>
                  </a:lnTo>
                  <a:lnTo>
                    <a:pt x="5684" y="769"/>
                  </a:lnTo>
                  <a:lnTo>
                    <a:pt x="5685" y="769"/>
                  </a:lnTo>
                  <a:lnTo>
                    <a:pt x="5687" y="769"/>
                  </a:lnTo>
                  <a:lnTo>
                    <a:pt x="5688" y="769"/>
                  </a:lnTo>
                  <a:lnTo>
                    <a:pt x="5690" y="769"/>
                  </a:lnTo>
                  <a:lnTo>
                    <a:pt x="5691" y="769"/>
                  </a:lnTo>
                  <a:lnTo>
                    <a:pt x="5693" y="769"/>
                  </a:lnTo>
                  <a:lnTo>
                    <a:pt x="5694" y="769"/>
                  </a:lnTo>
                  <a:lnTo>
                    <a:pt x="5696" y="769"/>
                  </a:lnTo>
                  <a:lnTo>
                    <a:pt x="5697" y="769"/>
                  </a:lnTo>
                  <a:lnTo>
                    <a:pt x="5699" y="769"/>
                  </a:lnTo>
                  <a:lnTo>
                    <a:pt x="5700" y="769"/>
                  </a:lnTo>
                  <a:lnTo>
                    <a:pt x="5702" y="769"/>
                  </a:lnTo>
                  <a:lnTo>
                    <a:pt x="5703" y="769"/>
                  </a:lnTo>
                  <a:lnTo>
                    <a:pt x="5704" y="769"/>
                  </a:lnTo>
                  <a:lnTo>
                    <a:pt x="5706" y="769"/>
                  </a:lnTo>
                  <a:lnTo>
                    <a:pt x="5707" y="769"/>
                  </a:lnTo>
                  <a:lnTo>
                    <a:pt x="5709" y="769"/>
                  </a:lnTo>
                  <a:lnTo>
                    <a:pt x="5710" y="769"/>
                  </a:lnTo>
                  <a:lnTo>
                    <a:pt x="5712" y="769"/>
                  </a:lnTo>
                  <a:lnTo>
                    <a:pt x="5713" y="769"/>
                  </a:lnTo>
                  <a:lnTo>
                    <a:pt x="5715" y="769"/>
                  </a:lnTo>
                  <a:lnTo>
                    <a:pt x="5716" y="769"/>
                  </a:lnTo>
                  <a:lnTo>
                    <a:pt x="5718" y="769"/>
                  </a:lnTo>
                  <a:lnTo>
                    <a:pt x="5719" y="769"/>
                  </a:lnTo>
                  <a:lnTo>
                    <a:pt x="5721" y="769"/>
                  </a:lnTo>
                  <a:lnTo>
                    <a:pt x="5722" y="769"/>
                  </a:lnTo>
                  <a:lnTo>
                    <a:pt x="5724" y="769"/>
                  </a:lnTo>
                  <a:lnTo>
                    <a:pt x="5725" y="769"/>
                  </a:lnTo>
                  <a:lnTo>
                    <a:pt x="5727" y="769"/>
                  </a:lnTo>
                  <a:lnTo>
                    <a:pt x="5728" y="769"/>
                  </a:lnTo>
                  <a:lnTo>
                    <a:pt x="5730" y="769"/>
                  </a:lnTo>
                  <a:lnTo>
                    <a:pt x="5731" y="769"/>
                  </a:lnTo>
                  <a:lnTo>
                    <a:pt x="5733" y="769"/>
                  </a:lnTo>
                  <a:lnTo>
                    <a:pt x="5734" y="769"/>
                  </a:lnTo>
                  <a:lnTo>
                    <a:pt x="5735" y="769"/>
                  </a:lnTo>
                  <a:lnTo>
                    <a:pt x="5737" y="769"/>
                  </a:lnTo>
                  <a:lnTo>
                    <a:pt x="5738" y="769"/>
                  </a:lnTo>
                  <a:lnTo>
                    <a:pt x="5740" y="769"/>
                  </a:lnTo>
                  <a:lnTo>
                    <a:pt x="5741" y="769"/>
                  </a:lnTo>
                  <a:lnTo>
                    <a:pt x="5743" y="769"/>
                  </a:lnTo>
                  <a:lnTo>
                    <a:pt x="5744" y="769"/>
                  </a:lnTo>
                  <a:lnTo>
                    <a:pt x="5746" y="769"/>
                  </a:lnTo>
                  <a:lnTo>
                    <a:pt x="5747" y="769"/>
                  </a:lnTo>
                  <a:lnTo>
                    <a:pt x="5749" y="769"/>
                  </a:lnTo>
                  <a:lnTo>
                    <a:pt x="5750" y="769"/>
                  </a:lnTo>
                  <a:lnTo>
                    <a:pt x="5752" y="769"/>
                  </a:lnTo>
                  <a:lnTo>
                    <a:pt x="5753" y="769"/>
                  </a:lnTo>
                  <a:lnTo>
                    <a:pt x="5755" y="769"/>
                  </a:lnTo>
                  <a:lnTo>
                    <a:pt x="5756" y="769"/>
                  </a:lnTo>
                  <a:lnTo>
                    <a:pt x="5758" y="769"/>
                  </a:lnTo>
                  <a:lnTo>
                    <a:pt x="5759" y="769"/>
                  </a:lnTo>
                  <a:lnTo>
                    <a:pt x="5761" y="0"/>
                  </a:lnTo>
                  <a:lnTo>
                    <a:pt x="5762" y="769"/>
                  </a:lnTo>
                  <a:lnTo>
                    <a:pt x="5764" y="769"/>
                  </a:lnTo>
                  <a:lnTo>
                    <a:pt x="5765" y="769"/>
                  </a:lnTo>
                  <a:lnTo>
                    <a:pt x="5766" y="769"/>
                  </a:lnTo>
                  <a:lnTo>
                    <a:pt x="5768" y="769"/>
                  </a:lnTo>
                  <a:lnTo>
                    <a:pt x="5769" y="0"/>
                  </a:lnTo>
                  <a:lnTo>
                    <a:pt x="5771" y="769"/>
                  </a:lnTo>
                  <a:lnTo>
                    <a:pt x="5772" y="769"/>
                  </a:lnTo>
                  <a:lnTo>
                    <a:pt x="5774" y="769"/>
                  </a:lnTo>
                  <a:lnTo>
                    <a:pt x="5775" y="769"/>
                  </a:lnTo>
                  <a:lnTo>
                    <a:pt x="5777" y="769"/>
                  </a:lnTo>
                  <a:lnTo>
                    <a:pt x="5778" y="769"/>
                  </a:lnTo>
                  <a:lnTo>
                    <a:pt x="5780" y="769"/>
                  </a:lnTo>
                  <a:lnTo>
                    <a:pt x="5781" y="769"/>
                  </a:lnTo>
                  <a:lnTo>
                    <a:pt x="5783" y="769"/>
                  </a:lnTo>
                  <a:lnTo>
                    <a:pt x="5784" y="769"/>
                  </a:lnTo>
                  <a:lnTo>
                    <a:pt x="5786" y="769"/>
                  </a:lnTo>
                  <a:lnTo>
                    <a:pt x="5787" y="769"/>
                  </a:lnTo>
                  <a:lnTo>
                    <a:pt x="5789" y="769"/>
                  </a:lnTo>
                  <a:lnTo>
                    <a:pt x="5790" y="769"/>
                  </a:lnTo>
                  <a:lnTo>
                    <a:pt x="5792" y="769"/>
                  </a:lnTo>
                  <a:lnTo>
                    <a:pt x="5793" y="769"/>
                  </a:lnTo>
                  <a:lnTo>
                    <a:pt x="5795" y="769"/>
                  </a:lnTo>
                  <a:lnTo>
                    <a:pt x="5796" y="769"/>
                  </a:lnTo>
                  <a:lnTo>
                    <a:pt x="5797" y="769"/>
                  </a:lnTo>
                  <a:lnTo>
                    <a:pt x="5799" y="769"/>
                  </a:lnTo>
                  <a:lnTo>
                    <a:pt x="5800" y="769"/>
                  </a:lnTo>
                  <a:lnTo>
                    <a:pt x="5802" y="769"/>
                  </a:lnTo>
                  <a:lnTo>
                    <a:pt x="5803" y="769"/>
                  </a:lnTo>
                  <a:lnTo>
                    <a:pt x="5805" y="769"/>
                  </a:lnTo>
                  <a:lnTo>
                    <a:pt x="5806" y="769"/>
                  </a:lnTo>
                  <a:lnTo>
                    <a:pt x="5808" y="769"/>
                  </a:lnTo>
                  <a:lnTo>
                    <a:pt x="5809" y="769"/>
                  </a:lnTo>
                  <a:lnTo>
                    <a:pt x="5811" y="769"/>
                  </a:lnTo>
                  <a:lnTo>
                    <a:pt x="5812" y="769"/>
                  </a:lnTo>
                  <a:lnTo>
                    <a:pt x="5814" y="769"/>
                  </a:lnTo>
                  <a:lnTo>
                    <a:pt x="5815" y="769"/>
                  </a:lnTo>
                  <a:lnTo>
                    <a:pt x="5817" y="769"/>
                  </a:lnTo>
                  <a:lnTo>
                    <a:pt x="5818" y="769"/>
                  </a:lnTo>
                  <a:lnTo>
                    <a:pt x="5820" y="769"/>
                  </a:lnTo>
                  <a:lnTo>
                    <a:pt x="5821" y="769"/>
                  </a:lnTo>
                  <a:lnTo>
                    <a:pt x="5823" y="769"/>
                  </a:lnTo>
                  <a:lnTo>
                    <a:pt x="5824" y="769"/>
                  </a:lnTo>
                  <a:lnTo>
                    <a:pt x="5826" y="769"/>
                  </a:lnTo>
                  <a:lnTo>
                    <a:pt x="5827" y="769"/>
                  </a:lnTo>
                  <a:lnTo>
                    <a:pt x="5828" y="769"/>
                  </a:lnTo>
                  <a:lnTo>
                    <a:pt x="5830" y="769"/>
                  </a:lnTo>
                  <a:lnTo>
                    <a:pt x="5831" y="769"/>
                  </a:lnTo>
                  <a:lnTo>
                    <a:pt x="5833" y="769"/>
                  </a:lnTo>
                  <a:lnTo>
                    <a:pt x="5834" y="769"/>
                  </a:lnTo>
                  <a:lnTo>
                    <a:pt x="5836" y="769"/>
                  </a:lnTo>
                  <a:lnTo>
                    <a:pt x="5837" y="769"/>
                  </a:lnTo>
                  <a:lnTo>
                    <a:pt x="5839" y="769"/>
                  </a:lnTo>
                  <a:lnTo>
                    <a:pt x="5840" y="769"/>
                  </a:lnTo>
                  <a:lnTo>
                    <a:pt x="5842" y="769"/>
                  </a:lnTo>
                  <a:lnTo>
                    <a:pt x="5843" y="769"/>
                  </a:lnTo>
                  <a:lnTo>
                    <a:pt x="5845" y="769"/>
                  </a:lnTo>
                  <a:lnTo>
                    <a:pt x="5846" y="769"/>
                  </a:lnTo>
                  <a:lnTo>
                    <a:pt x="5848" y="769"/>
                  </a:lnTo>
                  <a:lnTo>
                    <a:pt x="5849" y="769"/>
                  </a:lnTo>
                  <a:lnTo>
                    <a:pt x="5851" y="769"/>
                  </a:lnTo>
                  <a:lnTo>
                    <a:pt x="5852" y="769"/>
                  </a:lnTo>
                  <a:lnTo>
                    <a:pt x="5854" y="769"/>
                  </a:lnTo>
                  <a:lnTo>
                    <a:pt x="5855" y="769"/>
                  </a:lnTo>
                  <a:lnTo>
                    <a:pt x="5857" y="769"/>
                  </a:lnTo>
                  <a:lnTo>
                    <a:pt x="5858" y="769"/>
                  </a:lnTo>
                  <a:lnTo>
                    <a:pt x="5859" y="769"/>
                  </a:lnTo>
                  <a:lnTo>
                    <a:pt x="5861" y="769"/>
                  </a:lnTo>
                  <a:lnTo>
                    <a:pt x="5862" y="769"/>
                  </a:lnTo>
                  <a:lnTo>
                    <a:pt x="5864" y="769"/>
                  </a:lnTo>
                  <a:lnTo>
                    <a:pt x="5865" y="769"/>
                  </a:lnTo>
                  <a:lnTo>
                    <a:pt x="5867" y="769"/>
                  </a:lnTo>
                  <a:lnTo>
                    <a:pt x="5868" y="769"/>
                  </a:lnTo>
                  <a:lnTo>
                    <a:pt x="5870" y="769"/>
                  </a:lnTo>
                  <a:lnTo>
                    <a:pt x="5871" y="769"/>
                  </a:lnTo>
                  <a:lnTo>
                    <a:pt x="5873" y="769"/>
                  </a:lnTo>
                  <a:lnTo>
                    <a:pt x="5874" y="769"/>
                  </a:lnTo>
                  <a:lnTo>
                    <a:pt x="5876" y="769"/>
                  </a:lnTo>
                  <a:lnTo>
                    <a:pt x="5877" y="769"/>
                  </a:lnTo>
                  <a:lnTo>
                    <a:pt x="5879" y="769"/>
                  </a:lnTo>
                  <a:lnTo>
                    <a:pt x="5880" y="769"/>
                  </a:lnTo>
                  <a:lnTo>
                    <a:pt x="5882" y="769"/>
                  </a:lnTo>
                  <a:lnTo>
                    <a:pt x="5883" y="769"/>
                  </a:lnTo>
                  <a:lnTo>
                    <a:pt x="5885" y="769"/>
                  </a:lnTo>
                  <a:lnTo>
                    <a:pt x="5886" y="769"/>
                  </a:lnTo>
                  <a:lnTo>
                    <a:pt x="5888" y="769"/>
                  </a:lnTo>
                  <a:lnTo>
                    <a:pt x="5889" y="769"/>
                  </a:lnTo>
                  <a:lnTo>
                    <a:pt x="5891" y="769"/>
                  </a:lnTo>
                  <a:lnTo>
                    <a:pt x="5892" y="769"/>
                  </a:lnTo>
                  <a:lnTo>
                    <a:pt x="5893" y="769"/>
                  </a:lnTo>
                  <a:lnTo>
                    <a:pt x="5895" y="769"/>
                  </a:lnTo>
                  <a:lnTo>
                    <a:pt x="5896" y="769"/>
                  </a:lnTo>
                  <a:lnTo>
                    <a:pt x="5898" y="769"/>
                  </a:lnTo>
                  <a:lnTo>
                    <a:pt x="5899" y="769"/>
                  </a:lnTo>
                  <a:lnTo>
                    <a:pt x="5901" y="769"/>
                  </a:lnTo>
                  <a:lnTo>
                    <a:pt x="5902" y="769"/>
                  </a:lnTo>
                  <a:lnTo>
                    <a:pt x="5904" y="769"/>
                  </a:lnTo>
                  <a:lnTo>
                    <a:pt x="5905" y="769"/>
                  </a:lnTo>
                  <a:lnTo>
                    <a:pt x="5907" y="769"/>
                  </a:lnTo>
                  <a:lnTo>
                    <a:pt x="5908" y="0"/>
                  </a:lnTo>
                  <a:lnTo>
                    <a:pt x="5910" y="769"/>
                  </a:lnTo>
                  <a:lnTo>
                    <a:pt x="5911" y="769"/>
                  </a:lnTo>
                  <a:lnTo>
                    <a:pt x="5913" y="769"/>
                  </a:lnTo>
                  <a:lnTo>
                    <a:pt x="5914" y="769"/>
                  </a:lnTo>
                  <a:lnTo>
                    <a:pt x="5916" y="769"/>
                  </a:lnTo>
                  <a:lnTo>
                    <a:pt x="5917" y="0"/>
                  </a:lnTo>
                  <a:lnTo>
                    <a:pt x="5919" y="769"/>
                  </a:lnTo>
                  <a:lnTo>
                    <a:pt x="5920" y="769"/>
                  </a:lnTo>
                  <a:lnTo>
                    <a:pt x="5922" y="769"/>
                  </a:lnTo>
                  <a:lnTo>
                    <a:pt x="5923" y="769"/>
                  </a:lnTo>
                  <a:lnTo>
                    <a:pt x="5924" y="769"/>
                  </a:lnTo>
                  <a:lnTo>
                    <a:pt x="5926" y="769"/>
                  </a:lnTo>
                  <a:lnTo>
                    <a:pt x="5927" y="769"/>
                  </a:lnTo>
                  <a:lnTo>
                    <a:pt x="5929" y="769"/>
                  </a:lnTo>
                  <a:lnTo>
                    <a:pt x="5930" y="769"/>
                  </a:lnTo>
                  <a:lnTo>
                    <a:pt x="5932" y="769"/>
                  </a:lnTo>
                  <a:lnTo>
                    <a:pt x="5933" y="769"/>
                  </a:lnTo>
                  <a:lnTo>
                    <a:pt x="5935" y="769"/>
                  </a:lnTo>
                  <a:lnTo>
                    <a:pt x="5936" y="769"/>
                  </a:lnTo>
                  <a:lnTo>
                    <a:pt x="5938" y="769"/>
                  </a:lnTo>
                  <a:lnTo>
                    <a:pt x="5939" y="769"/>
                  </a:lnTo>
                  <a:lnTo>
                    <a:pt x="5941" y="769"/>
                  </a:lnTo>
                  <a:lnTo>
                    <a:pt x="5942" y="769"/>
                  </a:lnTo>
                  <a:lnTo>
                    <a:pt x="5944" y="769"/>
                  </a:lnTo>
                  <a:lnTo>
                    <a:pt x="5945" y="769"/>
                  </a:lnTo>
                  <a:lnTo>
                    <a:pt x="5947" y="769"/>
                  </a:lnTo>
                  <a:lnTo>
                    <a:pt x="5948" y="769"/>
                  </a:lnTo>
                  <a:lnTo>
                    <a:pt x="5950" y="769"/>
                  </a:lnTo>
                  <a:lnTo>
                    <a:pt x="5951" y="769"/>
                  </a:lnTo>
                  <a:lnTo>
                    <a:pt x="5953" y="769"/>
                  </a:lnTo>
                  <a:lnTo>
                    <a:pt x="5954" y="769"/>
                  </a:lnTo>
                </a:path>
              </a:pathLst>
            </a:custGeom>
            <a:noFill/>
            <a:ln w="3175" cap="flat">
              <a:solidFill>
                <a:srgbClr val="00B05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2" name="Rectangle 281">
              <a:extLst>
                <a:ext uri="{FF2B5EF4-FFF2-40B4-BE49-F238E27FC236}">
                  <a16:creationId xmlns:a16="http://schemas.microsoft.com/office/drawing/2014/main" id="{4BC193A1-E25D-450C-960C-AA8D20EC69FB}"/>
                </a:ext>
              </a:extLst>
            </p:cNvPr>
            <p:cNvSpPr/>
            <p:nvPr/>
          </p:nvSpPr>
          <p:spPr>
            <a:xfrm>
              <a:off x="1354217" y="2876482"/>
              <a:ext cx="2443298" cy="276999"/>
            </a:xfrm>
            <a:prstGeom prst="rect">
              <a:avLst/>
            </a:prstGeom>
          </p:spPr>
          <p:txBody>
            <a:bodyPr wrap="none">
              <a:spAutoFit/>
            </a:bodyPr>
            <a:lstStyle/>
            <a:p>
              <a:r>
                <a:rPr lang="en-US" sz="1200" dirty="0">
                  <a:solidFill>
                    <a:srgbClr val="00B050"/>
                  </a:solidFill>
                  <a:latin typeface="Arial" panose="020B0604020202020204" pitchFamily="34" charset="0"/>
                </a:rPr>
                <a:t>NAB: </a:t>
              </a:r>
              <a:r>
                <a:rPr lang="en-US" sz="1200" dirty="0" err="1">
                  <a:solidFill>
                    <a:srgbClr val="00B050"/>
                  </a:solidFill>
                  <a:latin typeface="Arial" panose="020B0604020202020204" pitchFamily="34" charset="0"/>
                </a:rPr>
                <a:t>art_increase_spike_density</a:t>
              </a:r>
              <a:endParaRPr lang="en-US" sz="1200" dirty="0">
                <a:solidFill>
                  <a:srgbClr val="00B050"/>
                </a:solidFill>
                <a:latin typeface="Arial" panose="020B0604020202020204" pitchFamily="34" charset="0"/>
              </a:endParaRPr>
            </a:p>
          </p:txBody>
        </p:sp>
        <p:grpSp>
          <p:nvGrpSpPr>
            <p:cNvPr id="283" name="Group 282">
              <a:extLst>
                <a:ext uri="{FF2B5EF4-FFF2-40B4-BE49-F238E27FC236}">
                  <a16:creationId xmlns:a16="http://schemas.microsoft.com/office/drawing/2014/main" id="{6AC6E279-08A4-413A-8017-1D515D53BD10}"/>
                </a:ext>
              </a:extLst>
            </p:cNvPr>
            <p:cNvGrpSpPr/>
            <p:nvPr/>
          </p:nvGrpSpPr>
          <p:grpSpPr>
            <a:xfrm>
              <a:off x="1075074" y="3756464"/>
              <a:ext cx="9794988" cy="1097103"/>
              <a:chOff x="1085234" y="4266002"/>
              <a:chExt cx="9794988" cy="1248134"/>
            </a:xfrm>
          </p:grpSpPr>
          <p:sp>
            <p:nvSpPr>
              <p:cNvPr id="323" name="Rectangle 969">
                <a:extLst>
                  <a:ext uri="{FF2B5EF4-FFF2-40B4-BE49-F238E27FC236}">
                    <a16:creationId xmlns:a16="http://schemas.microsoft.com/office/drawing/2014/main" id="{DE4184B6-4E0E-42BD-A56A-6A88F28B7ED5}"/>
                  </a:ext>
                </a:extLst>
              </p:cNvPr>
              <p:cNvSpPr>
                <a:spLocks noChangeArrowheads="1"/>
              </p:cNvSpPr>
              <p:nvPr/>
            </p:nvSpPr>
            <p:spPr bwMode="auto">
              <a:xfrm>
                <a:off x="1398494" y="4299339"/>
                <a:ext cx="9451975" cy="94615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Line 970">
                <a:extLst>
                  <a:ext uri="{FF2B5EF4-FFF2-40B4-BE49-F238E27FC236}">
                    <a16:creationId xmlns:a16="http://schemas.microsoft.com/office/drawing/2014/main" id="{EA64829E-866A-495B-B017-71DC8419F63E}"/>
                  </a:ext>
                </a:extLst>
              </p:cNvPr>
              <p:cNvSpPr>
                <a:spLocks noChangeShapeType="1"/>
              </p:cNvSpPr>
              <p:nvPr/>
            </p:nvSpPr>
            <p:spPr bwMode="auto">
              <a:xfrm>
                <a:off x="1398494" y="5245489"/>
                <a:ext cx="945197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5" name="Line 971">
                <a:extLst>
                  <a:ext uri="{FF2B5EF4-FFF2-40B4-BE49-F238E27FC236}">
                    <a16:creationId xmlns:a16="http://schemas.microsoft.com/office/drawing/2014/main" id="{F536A7BB-262A-4C75-B0C3-B6CD15AC5D6E}"/>
                  </a:ext>
                </a:extLst>
              </p:cNvPr>
              <p:cNvSpPr>
                <a:spLocks noChangeShapeType="1"/>
              </p:cNvSpPr>
              <p:nvPr/>
            </p:nvSpPr>
            <p:spPr bwMode="auto">
              <a:xfrm>
                <a:off x="2568482" y="524548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6" name="Line 972">
                <a:extLst>
                  <a:ext uri="{FF2B5EF4-FFF2-40B4-BE49-F238E27FC236}">
                    <a16:creationId xmlns:a16="http://schemas.microsoft.com/office/drawing/2014/main" id="{010DBBBD-516F-413D-9211-D924C062B00D}"/>
                  </a:ext>
                </a:extLst>
              </p:cNvPr>
              <p:cNvSpPr>
                <a:spLocks noChangeShapeType="1"/>
              </p:cNvSpPr>
              <p:nvPr/>
            </p:nvSpPr>
            <p:spPr bwMode="auto">
              <a:xfrm>
                <a:off x="3741644" y="524548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7" name="Line 973">
                <a:extLst>
                  <a:ext uri="{FF2B5EF4-FFF2-40B4-BE49-F238E27FC236}">
                    <a16:creationId xmlns:a16="http://schemas.microsoft.com/office/drawing/2014/main" id="{D2744DCD-FE84-4DE7-B4DA-D8E5EC3CDB9F}"/>
                  </a:ext>
                </a:extLst>
              </p:cNvPr>
              <p:cNvSpPr>
                <a:spLocks noChangeShapeType="1"/>
              </p:cNvSpPr>
              <p:nvPr/>
            </p:nvSpPr>
            <p:spPr bwMode="auto">
              <a:xfrm>
                <a:off x="4913219" y="524548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8" name="Line 974">
                <a:extLst>
                  <a:ext uri="{FF2B5EF4-FFF2-40B4-BE49-F238E27FC236}">
                    <a16:creationId xmlns:a16="http://schemas.microsoft.com/office/drawing/2014/main" id="{856EB46A-BC47-40F6-B7C4-2A6CCAB4C845}"/>
                  </a:ext>
                </a:extLst>
              </p:cNvPr>
              <p:cNvSpPr>
                <a:spLocks noChangeShapeType="1"/>
              </p:cNvSpPr>
              <p:nvPr/>
            </p:nvSpPr>
            <p:spPr bwMode="auto">
              <a:xfrm>
                <a:off x="6086382" y="524548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9" name="Line 975">
                <a:extLst>
                  <a:ext uri="{FF2B5EF4-FFF2-40B4-BE49-F238E27FC236}">
                    <a16:creationId xmlns:a16="http://schemas.microsoft.com/office/drawing/2014/main" id="{42DAED07-86B5-4B02-8646-31468C3CC3D7}"/>
                  </a:ext>
                </a:extLst>
              </p:cNvPr>
              <p:cNvSpPr>
                <a:spLocks noChangeShapeType="1"/>
              </p:cNvSpPr>
              <p:nvPr/>
            </p:nvSpPr>
            <p:spPr bwMode="auto">
              <a:xfrm>
                <a:off x="7257957" y="524548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0" name="Line 976">
                <a:extLst>
                  <a:ext uri="{FF2B5EF4-FFF2-40B4-BE49-F238E27FC236}">
                    <a16:creationId xmlns:a16="http://schemas.microsoft.com/office/drawing/2014/main" id="{625B05A8-00A3-4AF3-A4BE-5C83E779E502}"/>
                  </a:ext>
                </a:extLst>
              </p:cNvPr>
              <p:cNvSpPr>
                <a:spLocks noChangeShapeType="1"/>
              </p:cNvSpPr>
              <p:nvPr/>
            </p:nvSpPr>
            <p:spPr bwMode="auto">
              <a:xfrm>
                <a:off x="8431119" y="524548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1" name="Line 977">
                <a:extLst>
                  <a:ext uri="{FF2B5EF4-FFF2-40B4-BE49-F238E27FC236}">
                    <a16:creationId xmlns:a16="http://schemas.microsoft.com/office/drawing/2014/main" id="{7C6AE566-5F67-4946-83BA-AB856AAFE04C}"/>
                  </a:ext>
                </a:extLst>
              </p:cNvPr>
              <p:cNvSpPr>
                <a:spLocks noChangeShapeType="1"/>
              </p:cNvSpPr>
              <p:nvPr/>
            </p:nvSpPr>
            <p:spPr bwMode="auto">
              <a:xfrm>
                <a:off x="9602694" y="524548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2" name="Line 978">
                <a:extLst>
                  <a:ext uri="{FF2B5EF4-FFF2-40B4-BE49-F238E27FC236}">
                    <a16:creationId xmlns:a16="http://schemas.microsoft.com/office/drawing/2014/main" id="{2512C3D4-C050-48F2-B53C-C6A350370813}"/>
                  </a:ext>
                </a:extLst>
              </p:cNvPr>
              <p:cNvSpPr>
                <a:spLocks noChangeShapeType="1"/>
              </p:cNvSpPr>
              <p:nvPr/>
            </p:nvSpPr>
            <p:spPr bwMode="auto">
              <a:xfrm>
                <a:off x="10775857" y="5245489"/>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3" name="Rectangle 986">
                <a:extLst>
                  <a:ext uri="{FF2B5EF4-FFF2-40B4-BE49-F238E27FC236}">
                    <a16:creationId xmlns:a16="http://schemas.microsoft.com/office/drawing/2014/main" id="{AED849FA-1E18-4AA3-A9C1-339D803152E0}"/>
                  </a:ext>
                </a:extLst>
              </p:cNvPr>
              <p:cNvSpPr>
                <a:spLocks noChangeArrowheads="1"/>
              </p:cNvSpPr>
              <p:nvPr/>
            </p:nvSpPr>
            <p:spPr bwMode="auto">
              <a:xfrm>
                <a:off x="10649390" y="5374077"/>
                <a:ext cx="230832" cy="140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800" dirty="0">
                    <a:solidFill>
                      <a:srgbClr val="262626"/>
                    </a:solidFill>
                  </a:rPr>
                  <a:t>4000</a:t>
                </a:r>
                <a:endParaRPr lang="en-US" altLang="en-US" sz="1000" dirty="0">
                  <a:solidFill>
                    <a:srgbClr val="262626"/>
                  </a:solidFill>
                </a:endParaRPr>
              </a:p>
            </p:txBody>
          </p:sp>
          <p:sp>
            <p:nvSpPr>
              <p:cNvPr id="334" name="Line 988">
                <a:extLst>
                  <a:ext uri="{FF2B5EF4-FFF2-40B4-BE49-F238E27FC236}">
                    <a16:creationId xmlns:a16="http://schemas.microsoft.com/office/drawing/2014/main" id="{921AA479-F297-492C-8389-EF60E7805846}"/>
                  </a:ext>
                </a:extLst>
              </p:cNvPr>
              <p:cNvSpPr>
                <a:spLocks noChangeShapeType="1"/>
              </p:cNvSpPr>
              <p:nvPr/>
            </p:nvSpPr>
            <p:spPr bwMode="auto">
              <a:xfrm>
                <a:off x="1398494" y="4299339"/>
                <a:ext cx="0" cy="9461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5" name="Line 989">
                <a:extLst>
                  <a:ext uri="{FF2B5EF4-FFF2-40B4-BE49-F238E27FC236}">
                    <a16:creationId xmlns:a16="http://schemas.microsoft.com/office/drawing/2014/main" id="{F237C2FC-2747-4B81-9B22-08DD63BA3711}"/>
                  </a:ext>
                </a:extLst>
              </p:cNvPr>
              <p:cNvSpPr>
                <a:spLocks noChangeShapeType="1"/>
              </p:cNvSpPr>
              <p:nvPr/>
            </p:nvSpPr>
            <p:spPr bwMode="auto">
              <a:xfrm flipH="1">
                <a:off x="1304832" y="4299339"/>
                <a:ext cx="936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6" name="Line 990">
                <a:extLst>
                  <a:ext uri="{FF2B5EF4-FFF2-40B4-BE49-F238E27FC236}">
                    <a16:creationId xmlns:a16="http://schemas.microsoft.com/office/drawing/2014/main" id="{E6287703-223C-45B6-ABCD-0FEC0DE16BBF}"/>
                  </a:ext>
                </a:extLst>
              </p:cNvPr>
              <p:cNvSpPr>
                <a:spLocks noChangeShapeType="1"/>
              </p:cNvSpPr>
              <p:nvPr/>
            </p:nvSpPr>
            <p:spPr bwMode="auto">
              <a:xfrm flipH="1">
                <a:off x="1304832" y="5245489"/>
                <a:ext cx="936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37" name="Rectangle 991">
                <a:extLst>
                  <a:ext uri="{FF2B5EF4-FFF2-40B4-BE49-F238E27FC236}">
                    <a16:creationId xmlns:a16="http://schemas.microsoft.com/office/drawing/2014/main" id="{E17A1EC7-6A07-4CF4-A1CF-A8821E9D4AA5}"/>
                  </a:ext>
                </a:extLst>
              </p:cNvPr>
              <p:cNvSpPr>
                <a:spLocks noChangeArrowheads="1"/>
              </p:cNvSpPr>
              <p:nvPr/>
            </p:nvSpPr>
            <p:spPr bwMode="auto">
              <a:xfrm>
                <a:off x="1085234" y="4266002"/>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262626"/>
                    </a:solidFill>
                  </a:rPr>
                  <a:t>100</a:t>
                </a:r>
              </a:p>
            </p:txBody>
          </p:sp>
          <p:sp>
            <p:nvSpPr>
              <p:cNvPr id="338" name="Rectangle 992">
                <a:extLst>
                  <a:ext uri="{FF2B5EF4-FFF2-40B4-BE49-F238E27FC236}">
                    <a16:creationId xmlns:a16="http://schemas.microsoft.com/office/drawing/2014/main" id="{0DD7E24C-5B16-4186-A17F-050B74B437AC}"/>
                  </a:ext>
                </a:extLst>
              </p:cNvPr>
              <p:cNvSpPr>
                <a:spLocks noChangeArrowheads="1"/>
              </p:cNvSpPr>
              <p:nvPr/>
            </p:nvSpPr>
            <p:spPr bwMode="auto">
              <a:xfrm>
                <a:off x="1085234" y="5215327"/>
                <a:ext cx="19236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262626"/>
                    </a:solidFill>
                  </a:rPr>
                  <a:t>200</a:t>
                </a:r>
              </a:p>
            </p:txBody>
          </p:sp>
          <p:sp>
            <p:nvSpPr>
              <p:cNvPr id="339" name="Rectangle 993">
                <a:extLst>
                  <a:ext uri="{FF2B5EF4-FFF2-40B4-BE49-F238E27FC236}">
                    <a16:creationId xmlns:a16="http://schemas.microsoft.com/office/drawing/2014/main" id="{12EADFF1-4FC6-42BB-91D9-D503BA5F903F}"/>
                  </a:ext>
                </a:extLst>
              </p:cNvPr>
              <p:cNvSpPr>
                <a:spLocks noChangeArrowheads="1"/>
              </p:cNvSpPr>
              <p:nvPr/>
            </p:nvSpPr>
            <p:spPr bwMode="auto">
              <a:xfrm>
                <a:off x="1398494" y="4299339"/>
                <a:ext cx="9451975" cy="946150"/>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Oval 995">
                <a:extLst>
                  <a:ext uri="{FF2B5EF4-FFF2-40B4-BE49-F238E27FC236}">
                    <a16:creationId xmlns:a16="http://schemas.microsoft.com/office/drawing/2014/main" id="{C903E8C8-2865-4911-ACB2-7A8651CB4B92}"/>
                  </a:ext>
                </a:extLst>
              </p:cNvPr>
              <p:cNvSpPr>
                <a:spLocks noChangeArrowheads="1"/>
              </p:cNvSpPr>
              <p:nvPr/>
            </p:nvSpPr>
            <p:spPr bwMode="auto">
              <a:xfrm>
                <a:off x="5865719" y="5175639"/>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Oval 996">
                <a:extLst>
                  <a:ext uri="{FF2B5EF4-FFF2-40B4-BE49-F238E27FC236}">
                    <a16:creationId xmlns:a16="http://schemas.microsoft.com/office/drawing/2014/main" id="{B143BB65-FA17-4C88-80E3-33AD2826F60C}"/>
                  </a:ext>
                </a:extLst>
              </p:cNvPr>
              <p:cNvSpPr>
                <a:spLocks noChangeArrowheads="1"/>
              </p:cNvSpPr>
              <p:nvPr/>
            </p:nvSpPr>
            <p:spPr bwMode="auto">
              <a:xfrm>
                <a:off x="5868894" y="5032764"/>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Oval 997">
                <a:extLst>
                  <a:ext uri="{FF2B5EF4-FFF2-40B4-BE49-F238E27FC236}">
                    <a16:creationId xmlns:a16="http://schemas.microsoft.com/office/drawing/2014/main" id="{45ED6388-A378-4FEB-B173-48F1F1F33F6E}"/>
                  </a:ext>
                </a:extLst>
              </p:cNvPr>
              <p:cNvSpPr>
                <a:spLocks noChangeArrowheads="1"/>
              </p:cNvSpPr>
              <p:nvPr/>
            </p:nvSpPr>
            <p:spPr bwMode="auto">
              <a:xfrm>
                <a:off x="5868894" y="5042289"/>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Oval 998">
                <a:extLst>
                  <a:ext uri="{FF2B5EF4-FFF2-40B4-BE49-F238E27FC236}">
                    <a16:creationId xmlns:a16="http://schemas.microsoft.com/office/drawing/2014/main" id="{B8E5EA8E-171F-4B86-B761-6246DD701D5B}"/>
                  </a:ext>
                </a:extLst>
              </p:cNvPr>
              <p:cNvSpPr>
                <a:spLocks noChangeArrowheads="1"/>
              </p:cNvSpPr>
              <p:nvPr/>
            </p:nvSpPr>
            <p:spPr bwMode="auto">
              <a:xfrm>
                <a:off x="5868894" y="5051814"/>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Oval 999">
                <a:extLst>
                  <a:ext uri="{FF2B5EF4-FFF2-40B4-BE49-F238E27FC236}">
                    <a16:creationId xmlns:a16="http://schemas.microsoft.com/office/drawing/2014/main" id="{F132202B-4FD6-4A83-9AFF-D9E15E07F924}"/>
                  </a:ext>
                </a:extLst>
              </p:cNvPr>
              <p:cNvSpPr>
                <a:spLocks noChangeArrowheads="1"/>
              </p:cNvSpPr>
              <p:nvPr/>
            </p:nvSpPr>
            <p:spPr bwMode="auto">
              <a:xfrm>
                <a:off x="5868894" y="5061339"/>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Oval 1000">
                <a:extLst>
                  <a:ext uri="{FF2B5EF4-FFF2-40B4-BE49-F238E27FC236}">
                    <a16:creationId xmlns:a16="http://schemas.microsoft.com/office/drawing/2014/main" id="{F67A0C34-6F21-4AB7-B550-7BA742C90A3D}"/>
                  </a:ext>
                </a:extLst>
              </p:cNvPr>
              <p:cNvSpPr>
                <a:spLocks noChangeArrowheads="1"/>
              </p:cNvSpPr>
              <p:nvPr/>
            </p:nvSpPr>
            <p:spPr bwMode="auto">
              <a:xfrm>
                <a:off x="5868894" y="5070864"/>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Oval 1001">
                <a:extLst>
                  <a:ext uri="{FF2B5EF4-FFF2-40B4-BE49-F238E27FC236}">
                    <a16:creationId xmlns:a16="http://schemas.microsoft.com/office/drawing/2014/main" id="{4CC31AD3-93EE-487E-BCDB-545473E5500B}"/>
                  </a:ext>
                </a:extLst>
              </p:cNvPr>
              <p:cNvSpPr>
                <a:spLocks noChangeArrowheads="1"/>
              </p:cNvSpPr>
              <p:nvPr/>
            </p:nvSpPr>
            <p:spPr bwMode="auto">
              <a:xfrm>
                <a:off x="5868894" y="508038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Oval 1002">
                <a:extLst>
                  <a:ext uri="{FF2B5EF4-FFF2-40B4-BE49-F238E27FC236}">
                    <a16:creationId xmlns:a16="http://schemas.microsoft.com/office/drawing/2014/main" id="{6C1735E4-2BBD-47D0-A174-36BA448FE902}"/>
                  </a:ext>
                </a:extLst>
              </p:cNvPr>
              <p:cNvSpPr>
                <a:spLocks noChangeArrowheads="1"/>
              </p:cNvSpPr>
              <p:nvPr/>
            </p:nvSpPr>
            <p:spPr bwMode="auto">
              <a:xfrm>
                <a:off x="5868894" y="508991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Oval 1003">
                <a:extLst>
                  <a:ext uri="{FF2B5EF4-FFF2-40B4-BE49-F238E27FC236}">
                    <a16:creationId xmlns:a16="http://schemas.microsoft.com/office/drawing/2014/main" id="{1B6135D4-18FB-4CE1-A712-D25CDC39F50F}"/>
                  </a:ext>
                </a:extLst>
              </p:cNvPr>
              <p:cNvSpPr>
                <a:spLocks noChangeArrowheads="1"/>
              </p:cNvSpPr>
              <p:nvPr/>
            </p:nvSpPr>
            <p:spPr bwMode="auto">
              <a:xfrm>
                <a:off x="5868894" y="509943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Oval 1004">
                <a:extLst>
                  <a:ext uri="{FF2B5EF4-FFF2-40B4-BE49-F238E27FC236}">
                    <a16:creationId xmlns:a16="http://schemas.microsoft.com/office/drawing/2014/main" id="{681BE86B-76FD-4659-A0E5-319A3937E4C1}"/>
                  </a:ext>
                </a:extLst>
              </p:cNvPr>
              <p:cNvSpPr>
                <a:spLocks noChangeArrowheads="1"/>
              </p:cNvSpPr>
              <p:nvPr/>
            </p:nvSpPr>
            <p:spPr bwMode="auto">
              <a:xfrm>
                <a:off x="5868894" y="5108964"/>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Oval 1005">
                <a:extLst>
                  <a:ext uri="{FF2B5EF4-FFF2-40B4-BE49-F238E27FC236}">
                    <a16:creationId xmlns:a16="http://schemas.microsoft.com/office/drawing/2014/main" id="{DA674776-9E03-4CB5-9D66-B14945167CB4}"/>
                  </a:ext>
                </a:extLst>
              </p:cNvPr>
              <p:cNvSpPr>
                <a:spLocks noChangeArrowheads="1"/>
              </p:cNvSpPr>
              <p:nvPr/>
            </p:nvSpPr>
            <p:spPr bwMode="auto">
              <a:xfrm>
                <a:off x="5868894" y="513753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Oval 1006">
                <a:extLst>
                  <a:ext uri="{FF2B5EF4-FFF2-40B4-BE49-F238E27FC236}">
                    <a16:creationId xmlns:a16="http://schemas.microsoft.com/office/drawing/2014/main" id="{00D27C93-0613-4543-9B75-5A7C3C1F8F65}"/>
                  </a:ext>
                </a:extLst>
              </p:cNvPr>
              <p:cNvSpPr>
                <a:spLocks noChangeArrowheads="1"/>
              </p:cNvSpPr>
              <p:nvPr/>
            </p:nvSpPr>
            <p:spPr bwMode="auto">
              <a:xfrm>
                <a:off x="5868894" y="514706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Oval 1007">
                <a:extLst>
                  <a:ext uri="{FF2B5EF4-FFF2-40B4-BE49-F238E27FC236}">
                    <a16:creationId xmlns:a16="http://schemas.microsoft.com/office/drawing/2014/main" id="{578F0F05-C8E1-4E47-8BD9-E4B035879008}"/>
                  </a:ext>
                </a:extLst>
              </p:cNvPr>
              <p:cNvSpPr>
                <a:spLocks noChangeArrowheads="1"/>
              </p:cNvSpPr>
              <p:nvPr/>
            </p:nvSpPr>
            <p:spPr bwMode="auto">
              <a:xfrm>
                <a:off x="5868894" y="515658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Oval 1008">
                <a:extLst>
                  <a:ext uri="{FF2B5EF4-FFF2-40B4-BE49-F238E27FC236}">
                    <a16:creationId xmlns:a16="http://schemas.microsoft.com/office/drawing/2014/main" id="{C2E769AE-CAB7-463F-B540-580D1E137A9D}"/>
                  </a:ext>
                </a:extLst>
              </p:cNvPr>
              <p:cNvSpPr>
                <a:spLocks noChangeArrowheads="1"/>
              </p:cNvSpPr>
              <p:nvPr/>
            </p:nvSpPr>
            <p:spPr bwMode="auto">
              <a:xfrm>
                <a:off x="5868894" y="516611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Oval 1009">
                <a:extLst>
                  <a:ext uri="{FF2B5EF4-FFF2-40B4-BE49-F238E27FC236}">
                    <a16:creationId xmlns:a16="http://schemas.microsoft.com/office/drawing/2014/main" id="{FD013F7F-9AEA-453D-B93F-E92758EE3A3B}"/>
                  </a:ext>
                </a:extLst>
              </p:cNvPr>
              <p:cNvSpPr>
                <a:spLocks noChangeArrowheads="1"/>
              </p:cNvSpPr>
              <p:nvPr/>
            </p:nvSpPr>
            <p:spPr bwMode="auto">
              <a:xfrm>
                <a:off x="5870482" y="5128014"/>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Oval 1010">
                <a:extLst>
                  <a:ext uri="{FF2B5EF4-FFF2-40B4-BE49-F238E27FC236}">
                    <a16:creationId xmlns:a16="http://schemas.microsoft.com/office/drawing/2014/main" id="{EC0FF444-0B80-44BA-9C1E-DF1088A01A6F}"/>
                  </a:ext>
                </a:extLst>
              </p:cNvPr>
              <p:cNvSpPr>
                <a:spLocks noChangeArrowheads="1"/>
              </p:cNvSpPr>
              <p:nvPr/>
            </p:nvSpPr>
            <p:spPr bwMode="auto">
              <a:xfrm>
                <a:off x="5880007" y="5013714"/>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Oval 1011">
                <a:extLst>
                  <a:ext uri="{FF2B5EF4-FFF2-40B4-BE49-F238E27FC236}">
                    <a16:creationId xmlns:a16="http://schemas.microsoft.com/office/drawing/2014/main" id="{C8FDA505-3E8F-493C-8EA1-02E08A2E79E8}"/>
                  </a:ext>
                </a:extLst>
              </p:cNvPr>
              <p:cNvSpPr>
                <a:spLocks noChangeArrowheads="1"/>
              </p:cNvSpPr>
              <p:nvPr/>
            </p:nvSpPr>
            <p:spPr bwMode="auto">
              <a:xfrm>
                <a:off x="5880007" y="511848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Oval 1012">
                <a:extLst>
                  <a:ext uri="{FF2B5EF4-FFF2-40B4-BE49-F238E27FC236}">
                    <a16:creationId xmlns:a16="http://schemas.microsoft.com/office/drawing/2014/main" id="{1194BBEC-28C0-4D43-AA95-DA0F14916DA0}"/>
                  </a:ext>
                </a:extLst>
              </p:cNvPr>
              <p:cNvSpPr>
                <a:spLocks noChangeArrowheads="1"/>
              </p:cNvSpPr>
              <p:nvPr/>
            </p:nvSpPr>
            <p:spPr bwMode="auto">
              <a:xfrm>
                <a:off x="5889532" y="499625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Oval 1013">
                <a:extLst>
                  <a:ext uri="{FF2B5EF4-FFF2-40B4-BE49-F238E27FC236}">
                    <a16:creationId xmlns:a16="http://schemas.microsoft.com/office/drawing/2014/main" id="{486D4E67-76D5-41B0-9029-6971F580E07C}"/>
                  </a:ext>
                </a:extLst>
              </p:cNvPr>
              <p:cNvSpPr>
                <a:spLocks noChangeArrowheads="1"/>
              </p:cNvSpPr>
              <p:nvPr/>
            </p:nvSpPr>
            <p:spPr bwMode="auto">
              <a:xfrm>
                <a:off x="5889532" y="5004189"/>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Oval 1014">
                <a:extLst>
                  <a:ext uri="{FF2B5EF4-FFF2-40B4-BE49-F238E27FC236}">
                    <a16:creationId xmlns:a16="http://schemas.microsoft.com/office/drawing/2014/main" id="{8D356A49-200D-4568-BB92-00DD0EF97478}"/>
                  </a:ext>
                </a:extLst>
              </p:cNvPr>
              <p:cNvSpPr>
                <a:spLocks noChangeArrowheads="1"/>
              </p:cNvSpPr>
              <p:nvPr/>
            </p:nvSpPr>
            <p:spPr bwMode="auto">
              <a:xfrm>
                <a:off x="5894294" y="492957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Oval 1015">
                <a:extLst>
                  <a:ext uri="{FF2B5EF4-FFF2-40B4-BE49-F238E27FC236}">
                    <a16:creationId xmlns:a16="http://schemas.microsoft.com/office/drawing/2014/main" id="{9C935ED3-E739-48D0-B4DB-81311AF12F13}"/>
                  </a:ext>
                </a:extLst>
              </p:cNvPr>
              <p:cNvSpPr>
                <a:spLocks noChangeArrowheads="1"/>
              </p:cNvSpPr>
              <p:nvPr/>
            </p:nvSpPr>
            <p:spPr bwMode="auto">
              <a:xfrm>
                <a:off x="5894294" y="495815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Oval 1016">
                <a:extLst>
                  <a:ext uri="{FF2B5EF4-FFF2-40B4-BE49-F238E27FC236}">
                    <a16:creationId xmlns:a16="http://schemas.microsoft.com/office/drawing/2014/main" id="{53765645-0A8C-4321-89CE-E1AA86887237}"/>
                  </a:ext>
                </a:extLst>
              </p:cNvPr>
              <p:cNvSpPr>
                <a:spLocks noChangeArrowheads="1"/>
              </p:cNvSpPr>
              <p:nvPr/>
            </p:nvSpPr>
            <p:spPr bwMode="auto">
              <a:xfrm>
                <a:off x="5894294" y="496767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Oval 1017">
                <a:extLst>
                  <a:ext uri="{FF2B5EF4-FFF2-40B4-BE49-F238E27FC236}">
                    <a16:creationId xmlns:a16="http://schemas.microsoft.com/office/drawing/2014/main" id="{BACADFC3-B7AE-42B0-9D75-90C9F0A905CE}"/>
                  </a:ext>
                </a:extLst>
              </p:cNvPr>
              <p:cNvSpPr>
                <a:spLocks noChangeArrowheads="1"/>
              </p:cNvSpPr>
              <p:nvPr/>
            </p:nvSpPr>
            <p:spPr bwMode="auto">
              <a:xfrm>
                <a:off x="5894294" y="497720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Oval 1018">
                <a:extLst>
                  <a:ext uri="{FF2B5EF4-FFF2-40B4-BE49-F238E27FC236}">
                    <a16:creationId xmlns:a16="http://schemas.microsoft.com/office/drawing/2014/main" id="{13825F1B-2E67-4115-A84A-B768CD10D875}"/>
                  </a:ext>
                </a:extLst>
              </p:cNvPr>
              <p:cNvSpPr>
                <a:spLocks noChangeArrowheads="1"/>
              </p:cNvSpPr>
              <p:nvPr/>
            </p:nvSpPr>
            <p:spPr bwMode="auto">
              <a:xfrm>
                <a:off x="5894294" y="498672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Oval 1019">
                <a:extLst>
                  <a:ext uri="{FF2B5EF4-FFF2-40B4-BE49-F238E27FC236}">
                    <a16:creationId xmlns:a16="http://schemas.microsoft.com/office/drawing/2014/main" id="{49786B20-D7B2-4168-918C-3927FE2B07B7}"/>
                  </a:ext>
                </a:extLst>
              </p:cNvPr>
              <p:cNvSpPr>
                <a:spLocks noChangeArrowheads="1"/>
              </p:cNvSpPr>
              <p:nvPr/>
            </p:nvSpPr>
            <p:spPr bwMode="auto">
              <a:xfrm>
                <a:off x="5895882" y="4920052"/>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Oval 1020">
                <a:extLst>
                  <a:ext uri="{FF2B5EF4-FFF2-40B4-BE49-F238E27FC236}">
                    <a16:creationId xmlns:a16="http://schemas.microsoft.com/office/drawing/2014/main" id="{A52EDA12-F606-47A8-8CB2-E6D0531E4EE7}"/>
                  </a:ext>
                </a:extLst>
              </p:cNvPr>
              <p:cNvSpPr>
                <a:spLocks noChangeArrowheads="1"/>
              </p:cNvSpPr>
              <p:nvPr/>
            </p:nvSpPr>
            <p:spPr bwMode="auto">
              <a:xfrm>
                <a:off x="5895882" y="4939102"/>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Oval 1021">
                <a:extLst>
                  <a:ext uri="{FF2B5EF4-FFF2-40B4-BE49-F238E27FC236}">
                    <a16:creationId xmlns:a16="http://schemas.microsoft.com/office/drawing/2014/main" id="{50E6F469-E6EE-400E-8CCC-DFCD72365039}"/>
                  </a:ext>
                </a:extLst>
              </p:cNvPr>
              <p:cNvSpPr>
                <a:spLocks noChangeArrowheads="1"/>
              </p:cNvSpPr>
              <p:nvPr/>
            </p:nvSpPr>
            <p:spPr bwMode="auto">
              <a:xfrm>
                <a:off x="5895882" y="4948627"/>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Oval 1022">
                <a:extLst>
                  <a:ext uri="{FF2B5EF4-FFF2-40B4-BE49-F238E27FC236}">
                    <a16:creationId xmlns:a16="http://schemas.microsoft.com/office/drawing/2014/main" id="{06C7269E-ABAF-4DFB-A25C-D4C5AF614FBB}"/>
                  </a:ext>
                </a:extLst>
              </p:cNvPr>
              <p:cNvSpPr>
                <a:spLocks noChangeArrowheads="1"/>
              </p:cNvSpPr>
              <p:nvPr/>
            </p:nvSpPr>
            <p:spPr bwMode="auto">
              <a:xfrm>
                <a:off x="5895882" y="5023239"/>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Oval 1023">
                <a:extLst>
                  <a:ext uri="{FF2B5EF4-FFF2-40B4-BE49-F238E27FC236}">
                    <a16:creationId xmlns:a16="http://schemas.microsoft.com/office/drawing/2014/main" id="{28019965-EE5A-4D1F-99BE-4761FE556F0D}"/>
                  </a:ext>
                </a:extLst>
              </p:cNvPr>
              <p:cNvSpPr>
                <a:spLocks noChangeArrowheads="1"/>
              </p:cNvSpPr>
              <p:nvPr/>
            </p:nvSpPr>
            <p:spPr bwMode="auto">
              <a:xfrm>
                <a:off x="5899057" y="491052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Oval 1024">
                <a:extLst>
                  <a:ext uri="{FF2B5EF4-FFF2-40B4-BE49-F238E27FC236}">
                    <a16:creationId xmlns:a16="http://schemas.microsoft.com/office/drawing/2014/main" id="{7EA1A04F-7EEB-4DCA-BA80-5429689A1ABC}"/>
                  </a:ext>
                </a:extLst>
              </p:cNvPr>
              <p:cNvSpPr>
                <a:spLocks noChangeArrowheads="1"/>
              </p:cNvSpPr>
              <p:nvPr/>
            </p:nvSpPr>
            <p:spPr bwMode="auto">
              <a:xfrm>
                <a:off x="5908582" y="490100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Oval 1025">
                <a:extLst>
                  <a:ext uri="{FF2B5EF4-FFF2-40B4-BE49-F238E27FC236}">
                    <a16:creationId xmlns:a16="http://schemas.microsoft.com/office/drawing/2014/main" id="{7133345A-BD60-45F9-ACC6-004D6C2F25C2}"/>
                  </a:ext>
                </a:extLst>
              </p:cNvPr>
              <p:cNvSpPr>
                <a:spLocks noChangeArrowheads="1"/>
              </p:cNvSpPr>
              <p:nvPr/>
            </p:nvSpPr>
            <p:spPr bwMode="auto">
              <a:xfrm>
                <a:off x="5910169" y="4881952"/>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Oval 1026">
                <a:extLst>
                  <a:ext uri="{FF2B5EF4-FFF2-40B4-BE49-F238E27FC236}">
                    <a16:creationId xmlns:a16="http://schemas.microsoft.com/office/drawing/2014/main" id="{441835FE-CB92-40CF-8FE3-B604F582A466}"/>
                  </a:ext>
                </a:extLst>
              </p:cNvPr>
              <p:cNvSpPr>
                <a:spLocks noChangeArrowheads="1"/>
              </p:cNvSpPr>
              <p:nvPr/>
            </p:nvSpPr>
            <p:spPr bwMode="auto">
              <a:xfrm>
                <a:off x="5910169" y="4891477"/>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Oval 1027">
                <a:extLst>
                  <a:ext uri="{FF2B5EF4-FFF2-40B4-BE49-F238E27FC236}">
                    <a16:creationId xmlns:a16="http://schemas.microsoft.com/office/drawing/2014/main" id="{9CF2A6A4-C007-48E9-BC34-8F8572D221BC}"/>
                  </a:ext>
                </a:extLst>
              </p:cNvPr>
              <p:cNvSpPr>
                <a:spLocks noChangeArrowheads="1"/>
              </p:cNvSpPr>
              <p:nvPr/>
            </p:nvSpPr>
            <p:spPr bwMode="auto">
              <a:xfrm>
                <a:off x="5922869" y="484385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Oval 1028">
                <a:extLst>
                  <a:ext uri="{FF2B5EF4-FFF2-40B4-BE49-F238E27FC236}">
                    <a16:creationId xmlns:a16="http://schemas.microsoft.com/office/drawing/2014/main" id="{6DF93162-AAEE-45B5-8322-DC2AA1610A7C}"/>
                  </a:ext>
                </a:extLst>
              </p:cNvPr>
              <p:cNvSpPr>
                <a:spLocks noChangeArrowheads="1"/>
              </p:cNvSpPr>
              <p:nvPr/>
            </p:nvSpPr>
            <p:spPr bwMode="auto">
              <a:xfrm>
                <a:off x="5922869" y="485337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Oval 1029">
                <a:extLst>
                  <a:ext uri="{FF2B5EF4-FFF2-40B4-BE49-F238E27FC236}">
                    <a16:creationId xmlns:a16="http://schemas.microsoft.com/office/drawing/2014/main" id="{F5AFE1D6-8E49-42C3-A702-2234E239BF10}"/>
                  </a:ext>
                </a:extLst>
              </p:cNvPr>
              <p:cNvSpPr>
                <a:spLocks noChangeArrowheads="1"/>
              </p:cNvSpPr>
              <p:nvPr/>
            </p:nvSpPr>
            <p:spPr bwMode="auto">
              <a:xfrm>
                <a:off x="5922869" y="486290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Oval 1030">
                <a:extLst>
                  <a:ext uri="{FF2B5EF4-FFF2-40B4-BE49-F238E27FC236}">
                    <a16:creationId xmlns:a16="http://schemas.microsoft.com/office/drawing/2014/main" id="{F5EC04C7-3292-4D63-A113-728F1FC6405D}"/>
                  </a:ext>
                </a:extLst>
              </p:cNvPr>
              <p:cNvSpPr>
                <a:spLocks noChangeArrowheads="1"/>
              </p:cNvSpPr>
              <p:nvPr/>
            </p:nvSpPr>
            <p:spPr bwMode="auto">
              <a:xfrm>
                <a:off x="5922869" y="487242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Oval 1031">
                <a:extLst>
                  <a:ext uri="{FF2B5EF4-FFF2-40B4-BE49-F238E27FC236}">
                    <a16:creationId xmlns:a16="http://schemas.microsoft.com/office/drawing/2014/main" id="{B376427C-1071-43C9-9A63-19BBF34D22E9}"/>
                  </a:ext>
                </a:extLst>
              </p:cNvPr>
              <p:cNvSpPr>
                <a:spLocks noChangeArrowheads="1"/>
              </p:cNvSpPr>
              <p:nvPr/>
            </p:nvSpPr>
            <p:spPr bwMode="auto">
              <a:xfrm>
                <a:off x="5924457" y="4805752"/>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Oval 1032">
                <a:extLst>
                  <a:ext uri="{FF2B5EF4-FFF2-40B4-BE49-F238E27FC236}">
                    <a16:creationId xmlns:a16="http://schemas.microsoft.com/office/drawing/2014/main" id="{FB8217DE-0947-4F33-A73F-868D250DE988}"/>
                  </a:ext>
                </a:extLst>
              </p:cNvPr>
              <p:cNvSpPr>
                <a:spLocks noChangeArrowheads="1"/>
              </p:cNvSpPr>
              <p:nvPr/>
            </p:nvSpPr>
            <p:spPr bwMode="auto">
              <a:xfrm>
                <a:off x="5924457" y="4834327"/>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Oval 1033">
                <a:extLst>
                  <a:ext uri="{FF2B5EF4-FFF2-40B4-BE49-F238E27FC236}">
                    <a16:creationId xmlns:a16="http://schemas.microsoft.com/office/drawing/2014/main" id="{BC0A14AB-F620-4274-9955-718579E4E741}"/>
                  </a:ext>
                </a:extLst>
              </p:cNvPr>
              <p:cNvSpPr>
                <a:spLocks noChangeArrowheads="1"/>
              </p:cNvSpPr>
              <p:nvPr/>
            </p:nvSpPr>
            <p:spPr bwMode="auto">
              <a:xfrm>
                <a:off x="5927632" y="461683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Oval 1034">
                <a:extLst>
                  <a:ext uri="{FF2B5EF4-FFF2-40B4-BE49-F238E27FC236}">
                    <a16:creationId xmlns:a16="http://schemas.microsoft.com/office/drawing/2014/main" id="{28003405-8DB7-43FD-A94E-B34BED851A5D}"/>
                  </a:ext>
                </a:extLst>
              </p:cNvPr>
              <p:cNvSpPr>
                <a:spLocks noChangeArrowheads="1"/>
              </p:cNvSpPr>
              <p:nvPr/>
            </p:nvSpPr>
            <p:spPr bwMode="auto">
              <a:xfrm>
                <a:off x="5927632" y="467398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Oval 1035">
                <a:extLst>
                  <a:ext uri="{FF2B5EF4-FFF2-40B4-BE49-F238E27FC236}">
                    <a16:creationId xmlns:a16="http://schemas.microsoft.com/office/drawing/2014/main" id="{787EDB82-3564-447E-8905-6D8F69028194}"/>
                  </a:ext>
                </a:extLst>
              </p:cNvPr>
              <p:cNvSpPr>
                <a:spLocks noChangeArrowheads="1"/>
              </p:cNvSpPr>
              <p:nvPr/>
            </p:nvSpPr>
            <p:spPr bwMode="auto">
              <a:xfrm>
                <a:off x="5927632" y="468351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Oval 1036">
                <a:extLst>
                  <a:ext uri="{FF2B5EF4-FFF2-40B4-BE49-F238E27FC236}">
                    <a16:creationId xmlns:a16="http://schemas.microsoft.com/office/drawing/2014/main" id="{73A60464-BB5C-41DA-9EA6-03ACD9A82AA6}"/>
                  </a:ext>
                </a:extLst>
              </p:cNvPr>
              <p:cNvSpPr>
                <a:spLocks noChangeArrowheads="1"/>
              </p:cNvSpPr>
              <p:nvPr/>
            </p:nvSpPr>
            <p:spPr bwMode="auto">
              <a:xfrm>
                <a:off x="5927632" y="4796227"/>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Oval 1037">
                <a:extLst>
                  <a:ext uri="{FF2B5EF4-FFF2-40B4-BE49-F238E27FC236}">
                    <a16:creationId xmlns:a16="http://schemas.microsoft.com/office/drawing/2014/main" id="{1C968369-BB2C-44C5-9359-0FF0F996E689}"/>
                  </a:ext>
                </a:extLst>
              </p:cNvPr>
              <p:cNvSpPr>
                <a:spLocks noChangeArrowheads="1"/>
              </p:cNvSpPr>
              <p:nvPr/>
            </p:nvSpPr>
            <p:spPr bwMode="auto">
              <a:xfrm>
                <a:off x="5927632" y="4815277"/>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Oval 1038">
                <a:extLst>
                  <a:ext uri="{FF2B5EF4-FFF2-40B4-BE49-F238E27FC236}">
                    <a16:creationId xmlns:a16="http://schemas.microsoft.com/office/drawing/2014/main" id="{AFFFA287-8C7E-4EDD-A39B-4DCE22B563F8}"/>
                  </a:ext>
                </a:extLst>
              </p:cNvPr>
              <p:cNvSpPr>
                <a:spLocks noChangeArrowheads="1"/>
              </p:cNvSpPr>
              <p:nvPr/>
            </p:nvSpPr>
            <p:spPr bwMode="auto">
              <a:xfrm>
                <a:off x="5927632" y="4824802"/>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Oval 1039">
                <a:extLst>
                  <a:ext uri="{FF2B5EF4-FFF2-40B4-BE49-F238E27FC236}">
                    <a16:creationId xmlns:a16="http://schemas.microsoft.com/office/drawing/2014/main" id="{6646256C-E96D-4A47-AFD9-9135EFD64F2A}"/>
                  </a:ext>
                </a:extLst>
              </p:cNvPr>
              <p:cNvSpPr>
                <a:spLocks noChangeArrowheads="1"/>
              </p:cNvSpPr>
              <p:nvPr/>
            </p:nvSpPr>
            <p:spPr bwMode="auto">
              <a:xfrm>
                <a:off x="5929219" y="4786702"/>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Oval 1040">
                <a:extLst>
                  <a:ext uri="{FF2B5EF4-FFF2-40B4-BE49-F238E27FC236}">
                    <a16:creationId xmlns:a16="http://schemas.microsoft.com/office/drawing/2014/main" id="{95E91F3D-710F-46A5-8DE1-E8664855DFE7}"/>
                  </a:ext>
                </a:extLst>
              </p:cNvPr>
              <p:cNvSpPr>
                <a:spLocks noChangeArrowheads="1"/>
              </p:cNvSpPr>
              <p:nvPr/>
            </p:nvSpPr>
            <p:spPr bwMode="auto">
              <a:xfrm>
                <a:off x="5932394" y="4777177"/>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Oval 1041">
                <a:extLst>
                  <a:ext uri="{FF2B5EF4-FFF2-40B4-BE49-F238E27FC236}">
                    <a16:creationId xmlns:a16="http://schemas.microsoft.com/office/drawing/2014/main" id="{54D12188-FB78-42F5-A3A8-D6EE22DFBA79}"/>
                  </a:ext>
                </a:extLst>
              </p:cNvPr>
              <p:cNvSpPr>
                <a:spLocks noChangeArrowheads="1"/>
              </p:cNvSpPr>
              <p:nvPr/>
            </p:nvSpPr>
            <p:spPr bwMode="auto">
              <a:xfrm>
                <a:off x="5940332" y="4758127"/>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Oval 1042">
                <a:extLst>
                  <a:ext uri="{FF2B5EF4-FFF2-40B4-BE49-F238E27FC236}">
                    <a16:creationId xmlns:a16="http://schemas.microsoft.com/office/drawing/2014/main" id="{4D0CAA7D-9B59-4D87-ABB8-D13FF3A3F999}"/>
                  </a:ext>
                </a:extLst>
              </p:cNvPr>
              <p:cNvSpPr>
                <a:spLocks noChangeArrowheads="1"/>
              </p:cNvSpPr>
              <p:nvPr/>
            </p:nvSpPr>
            <p:spPr bwMode="auto">
              <a:xfrm>
                <a:off x="5940332" y="4767652"/>
                <a:ext cx="9525"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Oval 1043">
                <a:extLst>
                  <a:ext uri="{FF2B5EF4-FFF2-40B4-BE49-F238E27FC236}">
                    <a16:creationId xmlns:a16="http://schemas.microsoft.com/office/drawing/2014/main" id="{84286A1B-23CF-4918-93F1-8A9BBC16EA64}"/>
                  </a:ext>
                </a:extLst>
              </p:cNvPr>
              <p:cNvSpPr>
                <a:spLocks noChangeArrowheads="1"/>
              </p:cNvSpPr>
              <p:nvPr/>
            </p:nvSpPr>
            <p:spPr bwMode="auto">
              <a:xfrm>
                <a:off x="5945094" y="4693039"/>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Oval 1044">
                <a:extLst>
                  <a:ext uri="{FF2B5EF4-FFF2-40B4-BE49-F238E27FC236}">
                    <a16:creationId xmlns:a16="http://schemas.microsoft.com/office/drawing/2014/main" id="{7EFA6510-7476-4B08-8AA0-E2B0FF652640}"/>
                  </a:ext>
                </a:extLst>
              </p:cNvPr>
              <p:cNvSpPr>
                <a:spLocks noChangeArrowheads="1"/>
              </p:cNvSpPr>
              <p:nvPr/>
            </p:nvSpPr>
            <p:spPr bwMode="auto">
              <a:xfrm>
                <a:off x="5945094" y="4721614"/>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Oval 1045">
                <a:extLst>
                  <a:ext uri="{FF2B5EF4-FFF2-40B4-BE49-F238E27FC236}">
                    <a16:creationId xmlns:a16="http://schemas.microsoft.com/office/drawing/2014/main" id="{AADA5019-00B9-40AB-ABA9-6EBF039776D8}"/>
                  </a:ext>
                </a:extLst>
              </p:cNvPr>
              <p:cNvSpPr>
                <a:spLocks noChangeArrowheads="1"/>
              </p:cNvSpPr>
              <p:nvPr/>
            </p:nvSpPr>
            <p:spPr bwMode="auto">
              <a:xfrm>
                <a:off x="5945094" y="4740664"/>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Oval 1046">
                <a:extLst>
                  <a:ext uri="{FF2B5EF4-FFF2-40B4-BE49-F238E27FC236}">
                    <a16:creationId xmlns:a16="http://schemas.microsoft.com/office/drawing/2014/main" id="{36071BF7-3E48-4266-BE81-486279BEBDCB}"/>
                  </a:ext>
                </a:extLst>
              </p:cNvPr>
              <p:cNvSpPr>
                <a:spLocks noChangeArrowheads="1"/>
              </p:cNvSpPr>
              <p:nvPr/>
            </p:nvSpPr>
            <p:spPr bwMode="auto">
              <a:xfrm>
                <a:off x="5945094" y="4750189"/>
                <a:ext cx="9525"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Oval 1047">
                <a:extLst>
                  <a:ext uri="{FF2B5EF4-FFF2-40B4-BE49-F238E27FC236}">
                    <a16:creationId xmlns:a16="http://schemas.microsoft.com/office/drawing/2014/main" id="{9360561C-AD86-499B-BAF5-1FDB064F2C08}"/>
                  </a:ext>
                </a:extLst>
              </p:cNvPr>
              <p:cNvSpPr>
                <a:spLocks noChangeArrowheads="1"/>
              </p:cNvSpPr>
              <p:nvPr/>
            </p:nvSpPr>
            <p:spPr bwMode="auto">
              <a:xfrm>
                <a:off x="5948269" y="471208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Oval 1048">
                <a:extLst>
                  <a:ext uri="{FF2B5EF4-FFF2-40B4-BE49-F238E27FC236}">
                    <a16:creationId xmlns:a16="http://schemas.microsoft.com/office/drawing/2014/main" id="{74CE8788-3422-4DE1-8DD4-270D28137CA4}"/>
                  </a:ext>
                </a:extLst>
              </p:cNvPr>
              <p:cNvSpPr>
                <a:spLocks noChangeArrowheads="1"/>
              </p:cNvSpPr>
              <p:nvPr/>
            </p:nvSpPr>
            <p:spPr bwMode="auto">
              <a:xfrm>
                <a:off x="5948269" y="473113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Oval 1049">
                <a:extLst>
                  <a:ext uri="{FF2B5EF4-FFF2-40B4-BE49-F238E27FC236}">
                    <a16:creationId xmlns:a16="http://schemas.microsoft.com/office/drawing/2014/main" id="{D9E9B666-70F2-453E-894A-BDF9C63DE93B}"/>
                  </a:ext>
                </a:extLst>
              </p:cNvPr>
              <p:cNvSpPr>
                <a:spLocks noChangeArrowheads="1"/>
              </p:cNvSpPr>
              <p:nvPr/>
            </p:nvSpPr>
            <p:spPr bwMode="auto">
              <a:xfrm>
                <a:off x="5957794" y="470256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Oval 1050">
                <a:extLst>
                  <a:ext uri="{FF2B5EF4-FFF2-40B4-BE49-F238E27FC236}">
                    <a16:creationId xmlns:a16="http://schemas.microsoft.com/office/drawing/2014/main" id="{D33A87ED-C14E-4B7C-87F5-0752034CB027}"/>
                  </a:ext>
                </a:extLst>
              </p:cNvPr>
              <p:cNvSpPr>
                <a:spLocks noChangeArrowheads="1"/>
              </p:cNvSpPr>
              <p:nvPr/>
            </p:nvSpPr>
            <p:spPr bwMode="auto">
              <a:xfrm>
                <a:off x="5967319" y="463588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Oval 1051">
                <a:extLst>
                  <a:ext uri="{FF2B5EF4-FFF2-40B4-BE49-F238E27FC236}">
                    <a16:creationId xmlns:a16="http://schemas.microsoft.com/office/drawing/2014/main" id="{761D5466-2329-4BA3-BE4E-08B1CA503D93}"/>
                  </a:ext>
                </a:extLst>
              </p:cNvPr>
              <p:cNvSpPr>
                <a:spLocks noChangeArrowheads="1"/>
              </p:cNvSpPr>
              <p:nvPr/>
            </p:nvSpPr>
            <p:spPr bwMode="auto">
              <a:xfrm>
                <a:off x="5967319" y="464541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Oval 1052">
                <a:extLst>
                  <a:ext uri="{FF2B5EF4-FFF2-40B4-BE49-F238E27FC236}">
                    <a16:creationId xmlns:a16="http://schemas.microsoft.com/office/drawing/2014/main" id="{148C42A9-0201-421F-B72E-042D9287872F}"/>
                  </a:ext>
                </a:extLst>
              </p:cNvPr>
              <p:cNvSpPr>
                <a:spLocks noChangeArrowheads="1"/>
              </p:cNvSpPr>
              <p:nvPr/>
            </p:nvSpPr>
            <p:spPr bwMode="auto">
              <a:xfrm>
                <a:off x="5967319" y="465493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Oval 1053">
                <a:extLst>
                  <a:ext uri="{FF2B5EF4-FFF2-40B4-BE49-F238E27FC236}">
                    <a16:creationId xmlns:a16="http://schemas.microsoft.com/office/drawing/2014/main" id="{BFC4B758-D5A4-4DC4-A9C0-BEF3C08F42F8}"/>
                  </a:ext>
                </a:extLst>
              </p:cNvPr>
              <p:cNvSpPr>
                <a:spLocks noChangeArrowheads="1"/>
              </p:cNvSpPr>
              <p:nvPr/>
            </p:nvSpPr>
            <p:spPr bwMode="auto">
              <a:xfrm>
                <a:off x="5967319" y="466446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Oval 1054">
                <a:extLst>
                  <a:ext uri="{FF2B5EF4-FFF2-40B4-BE49-F238E27FC236}">
                    <a16:creationId xmlns:a16="http://schemas.microsoft.com/office/drawing/2014/main" id="{CED9B7B1-62B9-4BA7-9857-AB8C2622BA85}"/>
                  </a:ext>
                </a:extLst>
              </p:cNvPr>
              <p:cNvSpPr>
                <a:spLocks noChangeArrowheads="1"/>
              </p:cNvSpPr>
              <p:nvPr/>
            </p:nvSpPr>
            <p:spPr bwMode="auto">
              <a:xfrm>
                <a:off x="5991132" y="457873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Oval 1055">
                <a:extLst>
                  <a:ext uri="{FF2B5EF4-FFF2-40B4-BE49-F238E27FC236}">
                    <a16:creationId xmlns:a16="http://schemas.microsoft.com/office/drawing/2014/main" id="{86CD40DA-B0B1-459F-8314-A9E8E5620DDD}"/>
                  </a:ext>
                </a:extLst>
              </p:cNvPr>
              <p:cNvSpPr>
                <a:spLocks noChangeArrowheads="1"/>
              </p:cNvSpPr>
              <p:nvPr/>
            </p:nvSpPr>
            <p:spPr bwMode="auto">
              <a:xfrm>
                <a:off x="5991132" y="458826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Oval 1056">
                <a:extLst>
                  <a:ext uri="{FF2B5EF4-FFF2-40B4-BE49-F238E27FC236}">
                    <a16:creationId xmlns:a16="http://schemas.microsoft.com/office/drawing/2014/main" id="{843F1DF2-29FE-444B-B88A-9CD82448429F}"/>
                  </a:ext>
                </a:extLst>
              </p:cNvPr>
              <p:cNvSpPr>
                <a:spLocks noChangeArrowheads="1"/>
              </p:cNvSpPr>
              <p:nvPr/>
            </p:nvSpPr>
            <p:spPr bwMode="auto">
              <a:xfrm>
                <a:off x="5997482" y="4540639"/>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Oval 1057">
                <a:extLst>
                  <a:ext uri="{FF2B5EF4-FFF2-40B4-BE49-F238E27FC236}">
                    <a16:creationId xmlns:a16="http://schemas.microsoft.com/office/drawing/2014/main" id="{CA416430-03A8-4535-8C86-C5CA2486F55A}"/>
                  </a:ext>
                </a:extLst>
              </p:cNvPr>
              <p:cNvSpPr>
                <a:spLocks noChangeArrowheads="1"/>
              </p:cNvSpPr>
              <p:nvPr/>
            </p:nvSpPr>
            <p:spPr bwMode="auto">
              <a:xfrm>
                <a:off x="5997482" y="4559689"/>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Oval 1058">
                <a:extLst>
                  <a:ext uri="{FF2B5EF4-FFF2-40B4-BE49-F238E27FC236}">
                    <a16:creationId xmlns:a16="http://schemas.microsoft.com/office/drawing/2014/main" id="{F79DE25D-0571-42AD-ACF8-D21FEBFD996C}"/>
                  </a:ext>
                </a:extLst>
              </p:cNvPr>
              <p:cNvSpPr>
                <a:spLocks noChangeArrowheads="1"/>
              </p:cNvSpPr>
              <p:nvPr/>
            </p:nvSpPr>
            <p:spPr bwMode="auto">
              <a:xfrm>
                <a:off x="6002244" y="459778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Oval 1059">
                <a:extLst>
                  <a:ext uri="{FF2B5EF4-FFF2-40B4-BE49-F238E27FC236}">
                    <a16:creationId xmlns:a16="http://schemas.microsoft.com/office/drawing/2014/main" id="{C5D2DC0D-4A9F-409C-8BC6-FB675FC30E38}"/>
                  </a:ext>
                </a:extLst>
              </p:cNvPr>
              <p:cNvSpPr>
                <a:spLocks noChangeArrowheads="1"/>
              </p:cNvSpPr>
              <p:nvPr/>
            </p:nvSpPr>
            <p:spPr bwMode="auto">
              <a:xfrm>
                <a:off x="6002244" y="460731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Oval 1060">
                <a:extLst>
                  <a:ext uri="{FF2B5EF4-FFF2-40B4-BE49-F238E27FC236}">
                    <a16:creationId xmlns:a16="http://schemas.microsoft.com/office/drawing/2014/main" id="{AC5CE405-32C0-4272-9B2C-E3AEF7846E77}"/>
                  </a:ext>
                </a:extLst>
              </p:cNvPr>
              <p:cNvSpPr>
                <a:spLocks noChangeArrowheads="1"/>
              </p:cNvSpPr>
              <p:nvPr/>
            </p:nvSpPr>
            <p:spPr bwMode="auto">
              <a:xfrm>
                <a:off x="6002244" y="462636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Oval 1061">
                <a:extLst>
                  <a:ext uri="{FF2B5EF4-FFF2-40B4-BE49-F238E27FC236}">
                    <a16:creationId xmlns:a16="http://schemas.microsoft.com/office/drawing/2014/main" id="{A7230D65-2AA9-4B58-99BC-9516D249A39E}"/>
                  </a:ext>
                </a:extLst>
              </p:cNvPr>
              <p:cNvSpPr>
                <a:spLocks noChangeArrowheads="1"/>
              </p:cNvSpPr>
              <p:nvPr/>
            </p:nvSpPr>
            <p:spPr bwMode="auto">
              <a:xfrm>
                <a:off x="6016532" y="456921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Oval 1062">
                <a:extLst>
                  <a:ext uri="{FF2B5EF4-FFF2-40B4-BE49-F238E27FC236}">
                    <a16:creationId xmlns:a16="http://schemas.microsoft.com/office/drawing/2014/main" id="{6507A3A6-FB1C-490C-AF67-EFF67B752437}"/>
                  </a:ext>
                </a:extLst>
              </p:cNvPr>
              <p:cNvSpPr>
                <a:spLocks noChangeArrowheads="1"/>
              </p:cNvSpPr>
              <p:nvPr/>
            </p:nvSpPr>
            <p:spPr bwMode="auto">
              <a:xfrm>
                <a:off x="6021294" y="444697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Oval 1063">
                <a:extLst>
                  <a:ext uri="{FF2B5EF4-FFF2-40B4-BE49-F238E27FC236}">
                    <a16:creationId xmlns:a16="http://schemas.microsoft.com/office/drawing/2014/main" id="{5F81C16D-6A2E-476C-8244-9A1A6A6DB3F8}"/>
                  </a:ext>
                </a:extLst>
              </p:cNvPr>
              <p:cNvSpPr>
                <a:spLocks noChangeArrowheads="1"/>
              </p:cNvSpPr>
              <p:nvPr/>
            </p:nvSpPr>
            <p:spPr bwMode="auto">
              <a:xfrm>
                <a:off x="6021294" y="445650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Oval 1064">
                <a:extLst>
                  <a:ext uri="{FF2B5EF4-FFF2-40B4-BE49-F238E27FC236}">
                    <a16:creationId xmlns:a16="http://schemas.microsoft.com/office/drawing/2014/main" id="{D944C00A-51BC-4914-9CA2-74248976EE27}"/>
                  </a:ext>
                </a:extLst>
              </p:cNvPr>
              <p:cNvSpPr>
                <a:spLocks noChangeArrowheads="1"/>
              </p:cNvSpPr>
              <p:nvPr/>
            </p:nvSpPr>
            <p:spPr bwMode="auto">
              <a:xfrm>
                <a:off x="6021294" y="4550164"/>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Oval 1065">
                <a:extLst>
                  <a:ext uri="{FF2B5EF4-FFF2-40B4-BE49-F238E27FC236}">
                    <a16:creationId xmlns:a16="http://schemas.microsoft.com/office/drawing/2014/main" id="{B194FB73-B719-49DF-8F58-07B3ED2A5C0F}"/>
                  </a:ext>
                </a:extLst>
              </p:cNvPr>
              <p:cNvSpPr>
                <a:spLocks noChangeArrowheads="1"/>
              </p:cNvSpPr>
              <p:nvPr/>
            </p:nvSpPr>
            <p:spPr bwMode="auto">
              <a:xfrm>
                <a:off x="6026057" y="4531114"/>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Oval 1066">
                <a:extLst>
                  <a:ext uri="{FF2B5EF4-FFF2-40B4-BE49-F238E27FC236}">
                    <a16:creationId xmlns:a16="http://schemas.microsoft.com/office/drawing/2014/main" id="{EDF213C7-1C40-4980-95FA-7B756C54F236}"/>
                  </a:ext>
                </a:extLst>
              </p:cNvPr>
              <p:cNvSpPr>
                <a:spLocks noChangeArrowheads="1"/>
              </p:cNvSpPr>
              <p:nvPr/>
            </p:nvSpPr>
            <p:spPr bwMode="auto">
              <a:xfrm>
                <a:off x="6027644" y="4521589"/>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Oval 1067">
                <a:extLst>
                  <a:ext uri="{FF2B5EF4-FFF2-40B4-BE49-F238E27FC236}">
                    <a16:creationId xmlns:a16="http://schemas.microsoft.com/office/drawing/2014/main" id="{9F091DBE-1C31-47BC-8E95-023C558CF38A}"/>
                  </a:ext>
                </a:extLst>
              </p:cNvPr>
              <p:cNvSpPr>
                <a:spLocks noChangeArrowheads="1"/>
              </p:cNvSpPr>
              <p:nvPr/>
            </p:nvSpPr>
            <p:spPr bwMode="auto">
              <a:xfrm>
                <a:off x="6030819" y="442792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Oval 1068">
                <a:extLst>
                  <a:ext uri="{FF2B5EF4-FFF2-40B4-BE49-F238E27FC236}">
                    <a16:creationId xmlns:a16="http://schemas.microsoft.com/office/drawing/2014/main" id="{CFFD90F4-C303-431A-B395-635066885C74}"/>
                  </a:ext>
                </a:extLst>
              </p:cNvPr>
              <p:cNvSpPr>
                <a:spLocks noChangeArrowheads="1"/>
              </p:cNvSpPr>
              <p:nvPr/>
            </p:nvSpPr>
            <p:spPr bwMode="auto">
              <a:xfrm>
                <a:off x="6030819" y="443745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Oval 1069">
                <a:extLst>
                  <a:ext uri="{FF2B5EF4-FFF2-40B4-BE49-F238E27FC236}">
                    <a16:creationId xmlns:a16="http://schemas.microsoft.com/office/drawing/2014/main" id="{88C2BFFA-C34A-468C-A126-45FA0D3EC1BF}"/>
                  </a:ext>
                </a:extLst>
              </p:cNvPr>
              <p:cNvSpPr>
                <a:spLocks noChangeArrowheads="1"/>
              </p:cNvSpPr>
              <p:nvPr/>
            </p:nvSpPr>
            <p:spPr bwMode="auto">
              <a:xfrm>
                <a:off x="6030819" y="4512064"/>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Oval 1070">
                <a:extLst>
                  <a:ext uri="{FF2B5EF4-FFF2-40B4-BE49-F238E27FC236}">
                    <a16:creationId xmlns:a16="http://schemas.microsoft.com/office/drawing/2014/main" id="{725A9637-FB18-4892-9E9A-7F35766B44BC}"/>
                  </a:ext>
                </a:extLst>
              </p:cNvPr>
              <p:cNvSpPr>
                <a:spLocks noChangeArrowheads="1"/>
              </p:cNvSpPr>
              <p:nvPr/>
            </p:nvSpPr>
            <p:spPr bwMode="auto">
              <a:xfrm>
                <a:off x="6032407" y="441840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Oval 1071">
                <a:extLst>
                  <a:ext uri="{FF2B5EF4-FFF2-40B4-BE49-F238E27FC236}">
                    <a16:creationId xmlns:a16="http://schemas.microsoft.com/office/drawing/2014/main" id="{457BAF6C-3605-4D48-BF2B-6063CE453727}"/>
                  </a:ext>
                </a:extLst>
              </p:cNvPr>
              <p:cNvSpPr>
                <a:spLocks noChangeArrowheads="1"/>
              </p:cNvSpPr>
              <p:nvPr/>
            </p:nvSpPr>
            <p:spPr bwMode="auto">
              <a:xfrm>
                <a:off x="6032407" y="448507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Oval 1072">
                <a:extLst>
                  <a:ext uri="{FF2B5EF4-FFF2-40B4-BE49-F238E27FC236}">
                    <a16:creationId xmlns:a16="http://schemas.microsoft.com/office/drawing/2014/main" id="{96B4035A-0E3C-4565-9299-D05B51D89AD8}"/>
                  </a:ext>
                </a:extLst>
              </p:cNvPr>
              <p:cNvSpPr>
                <a:spLocks noChangeArrowheads="1"/>
              </p:cNvSpPr>
              <p:nvPr/>
            </p:nvSpPr>
            <p:spPr bwMode="auto">
              <a:xfrm>
                <a:off x="6032407" y="4502539"/>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Oval 1073">
                <a:extLst>
                  <a:ext uri="{FF2B5EF4-FFF2-40B4-BE49-F238E27FC236}">
                    <a16:creationId xmlns:a16="http://schemas.microsoft.com/office/drawing/2014/main" id="{6982E5E1-A81D-412D-ACE8-3D7A2811E18B}"/>
                  </a:ext>
                </a:extLst>
              </p:cNvPr>
              <p:cNvSpPr>
                <a:spLocks noChangeArrowheads="1"/>
              </p:cNvSpPr>
              <p:nvPr/>
            </p:nvSpPr>
            <p:spPr bwMode="auto">
              <a:xfrm>
                <a:off x="6035582" y="436125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Oval 1074">
                <a:extLst>
                  <a:ext uri="{FF2B5EF4-FFF2-40B4-BE49-F238E27FC236}">
                    <a16:creationId xmlns:a16="http://schemas.microsoft.com/office/drawing/2014/main" id="{9C40D4CE-CAA8-4F39-8B95-68B808A9BE33}"/>
                  </a:ext>
                </a:extLst>
              </p:cNvPr>
              <p:cNvSpPr>
                <a:spLocks noChangeArrowheads="1"/>
              </p:cNvSpPr>
              <p:nvPr/>
            </p:nvSpPr>
            <p:spPr bwMode="auto">
              <a:xfrm>
                <a:off x="6035582" y="437077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Oval 1075">
                <a:extLst>
                  <a:ext uri="{FF2B5EF4-FFF2-40B4-BE49-F238E27FC236}">
                    <a16:creationId xmlns:a16="http://schemas.microsoft.com/office/drawing/2014/main" id="{225766DD-C4CD-47F2-9F44-40B3D129C5C5}"/>
                  </a:ext>
                </a:extLst>
              </p:cNvPr>
              <p:cNvSpPr>
                <a:spLocks noChangeArrowheads="1"/>
              </p:cNvSpPr>
              <p:nvPr/>
            </p:nvSpPr>
            <p:spPr bwMode="auto">
              <a:xfrm>
                <a:off x="6035582" y="438030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Oval 1076">
                <a:extLst>
                  <a:ext uri="{FF2B5EF4-FFF2-40B4-BE49-F238E27FC236}">
                    <a16:creationId xmlns:a16="http://schemas.microsoft.com/office/drawing/2014/main" id="{C9420CEF-2FDE-4728-AE5B-6D0D97D410BB}"/>
                  </a:ext>
                </a:extLst>
              </p:cNvPr>
              <p:cNvSpPr>
                <a:spLocks noChangeArrowheads="1"/>
              </p:cNvSpPr>
              <p:nvPr/>
            </p:nvSpPr>
            <p:spPr bwMode="auto">
              <a:xfrm>
                <a:off x="6035582" y="438982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Oval 1077">
                <a:extLst>
                  <a:ext uri="{FF2B5EF4-FFF2-40B4-BE49-F238E27FC236}">
                    <a16:creationId xmlns:a16="http://schemas.microsoft.com/office/drawing/2014/main" id="{DD4E69C4-A01B-4AE8-9216-3D4A4E07598A}"/>
                  </a:ext>
                </a:extLst>
              </p:cNvPr>
              <p:cNvSpPr>
                <a:spLocks noChangeArrowheads="1"/>
              </p:cNvSpPr>
              <p:nvPr/>
            </p:nvSpPr>
            <p:spPr bwMode="auto">
              <a:xfrm>
                <a:off x="6035582" y="439935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Oval 1078">
                <a:extLst>
                  <a:ext uri="{FF2B5EF4-FFF2-40B4-BE49-F238E27FC236}">
                    <a16:creationId xmlns:a16="http://schemas.microsoft.com/office/drawing/2014/main" id="{09B953DB-C6E4-4BBB-9D57-272BB1C39195}"/>
                  </a:ext>
                </a:extLst>
              </p:cNvPr>
              <p:cNvSpPr>
                <a:spLocks noChangeArrowheads="1"/>
              </p:cNvSpPr>
              <p:nvPr/>
            </p:nvSpPr>
            <p:spPr bwMode="auto">
              <a:xfrm>
                <a:off x="6035582" y="440887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Oval 1079">
                <a:extLst>
                  <a:ext uri="{FF2B5EF4-FFF2-40B4-BE49-F238E27FC236}">
                    <a16:creationId xmlns:a16="http://schemas.microsoft.com/office/drawing/2014/main" id="{2E085A2A-1DA2-4B42-B2DE-2E1042986455}"/>
                  </a:ext>
                </a:extLst>
              </p:cNvPr>
              <p:cNvSpPr>
                <a:spLocks noChangeArrowheads="1"/>
              </p:cNvSpPr>
              <p:nvPr/>
            </p:nvSpPr>
            <p:spPr bwMode="auto">
              <a:xfrm>
                <a:off x="6035582" y="446602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Oval 1080">
                <a:extLst>
                  <a:ext uri="{FF2B5EF4-FFF2-40B4-BE49-F238E27FC236}">
                    <a16:creationId xmlns:a16="http://schemas.microsoft.com/office/drawing/2014/main" id="{79C14814-61FE-4862-A4BF-3C188E42611B}"/>
                  </a:ext>
                </a:extLst>
              </p:cNvPr>
              <p:cNvSpPr>
                <a:spLocks noChangeArrowheads="1"/>
              </p:cNvSpPr>
              <p:nvPr/>
            </p:nvSpPr>
            <p:spPr bwMode="auto">
              <a:xfrm>
                <a:off x="6035582" y="447555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Oval 1081">
                <a:extLst>
                  <a:ext uri="{FF2B5EF4-FFF2-40B4-BE49-F238E27FC236}">
                    <a16:creationId xmlns:a16="http://schemas.microsoft.com/office/drawing/2014/main" id="{318CCC1E-8091-4D92-AEEB-774520F8B761}"/>
                  </a:ext>
                </a:extLst>
              </p:cNvPr>
              <p:cNvSpPr>
                <a:spLocks noChangeArrowheads="1"/>
              </p:cNvSpPr>
              <p:nvPr/>
            </p:nvSpPr>
            <p:spPr bwMode="auto">
              <a:xfrm>
                <a:off x="6035582" y="4493014"/>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Oval 1082">
                <a:extLst>
                  <a:ext uri="{FF2B5EF4-FFF2-40B4-BE49-F238E27FC236}">
                    <a16:creationId xmlns:a16="http://schemas.microsoft.com/office/drawing/2014/main" id="{3AC7D94E-C0DF-4B20-BA7C-C319EE1EB810}"/>
                  </a:ext>
                </a:extLst>
              </p:cNvPr>
              <p:cNvSpPr>
                <a:spLocks noChangeArrowheads="1"/>
              </p:cNvSpPr>
              <p:nvPr/>
            </p:nvSpPr>
            <p:spPr bwMode="auto">
              <a:xfrm>
                <a:off x="6035582" y="524231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Oval 1083">
                <a:extLst>
                  <a:ext uri="{FF2B5EF4-FFF2-40B4-BE49-F238E27FC236}">
                    <a16:creationId xmlns:a16="http://schemas.microsoft.com/office/drawing/2014/main" id="{FB39733D-D57C-44B1-B229-266B783007F9}"/>
                  </a:ext>
                </a:extLst>
              </p:cNvPr>
              <p:cNvSpPr>
                <a:spLocks noChangeArrowheads="1"/>
              </p:cNvSpPr>
              <p:nvPr/>
            </p:nvSpPr>
            <p:spPr bwMode="auto">
              <a:xfrm>
                <a:off x="6037169" y="435172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Oval 1084">
                <a:extLst>
                  <a:ext uri="{FF2B5EF4-FFF2-40B4-BE49-F238E27FC236}">
                    <a16:creationId xmlns:a16="http://schemas.microsoft.com/office/drawing/2014/main" id="{D1533FC5-98F4-49A8-915C-8E8E5686FB08}"/>
                  </a:ext>
                </a:extLst>
              </p:cNvPr>
              <p:cNvSpPr>
                <a:spLocks noChangeArrowheads="1"/>
              </p:cNvSpPr>
              <p:nvPr/>
            </p:nvSpPr>
            <p:spPr bwMode="auto">
              <a:xfrm>
                <a:off x="6086382" y="434220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Oval 1085">
                <a:extLst>
                  <a:ext uri="{FF2B5EF4-FFF2-40B4-BE49-F238E27FC236}">
                    <a16:creationId xmlns:a16="http://schemas.microsoft.com/office/drawing/2014/main" id="{E94B13D2-3D05-4ED9-9B7D-6F23CF8718EB}"/>
                  </a:ext>
                </a:extLst>
              </p:cNvPr>
              <p:cNvSpPr>
                <a:spLocks noChangeArrowheads="1"/>
              </p:cNvSpPr>
              <p:nvPr/>
            </p:nvSpPr>
            <p:spPr bwMode="auto">
              <a:xfrm>
                <a:off x="6086382" y="522326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Oval 1086">
                <a:extLst>
                  <a:ext uri="{FF2B5EF4-FFF2-40B4-BE49-F238E27FC236}">
                    <a16:creationId xmlns:a16="http://schemas.microsoft.com/office/drawing/2014/main" id="{3F9513DA-FCBE-4B59-95C8-3D02E9358A30}"/>
                  </a:ext>
                </a:extLst>
              </p:cNvPr>
              <p:cNvSpPr>
                <a:spLocks noChangeArrowheads="1"/>
              </p:cNvSpPr>
              <p:nvPr/>
            </p:nvSpPr>
            <p:spPr bwMode="auto">
              <a:xfrm>
                <a:off x="6086382" y="523278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Oval 1087">
                <a:extLst>
                  <a:ext uri="{FF2B5EF4-FFF2-40B4-BE49-F238E27FC236}">
                    <a16:creationId xmlns:a16="http://schemas.microsoft.com/office/drawing/2014/main" id="{998EA7C5-3F28-46C9-9B89-53DA5CD9B4A3}"/>
                  </a:ext>
                </a:extLst>
              </p:cNvPr>
              <p:cNvSpPr>
                <a:spLocks noChangeArrowheads="1"/>
              </p:cNvSpPr>
              <p:nvPr/>
            </p:nvSpPr>
            <p:spPr bwMode="auto">
              <a:xfrm>
                <a:off x="6089557" y="433267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Oval 1088">
                <a:extLst>
                  <a:ext uri="{FF2B5EF4-FFF2-40B4-BE49-F238E27FC236}">
                    <a16:creationId xmlns:a16="http://schemas.microsoft.com/office/drawing/2014/main" id="{D5E543EC-0668-4BAD-A094-BFF2E32802DA}"/>
                  </a:ext>
                </a:extLst>
              </p:cNvPr>
              <p:cNvSpPr>
                <a:spLocks noChangeArrowheads="1"/>
              </p:cNvSpPr>
              <p:nvPr/>
            </p:nvSpPr>
            <p:spPr bwMode="auto">
              <a:xfrm>
                <a:off x="6091144" y="4313627"/>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Oval 1089">
                <a:extLst>
                  <a:ext uri="{FF2B5EF4-FFF2-40B4-BE49-F238E27FC236}">
                    <a16:creationId xmlns:a16="http://schemas.microsoft.com/office/drawing/2014/main" id="{323E33F2-A416-4A13-92B6-17C1911D982D}"/>
                  </a:ext>
                </a:extLst>
              </p:cNvPr>
              <p:cNvSpPr>
                <a:spLocks noChangeArrowheads="1"/>
              </p:cNvSpPr>
              <p:nvPr/>
            </p:nvSpPr>
            <p:spPr bwMode="auto">
              <a:xfrm>
                <a:off x="6091144" y="4323152"/>
                <a:ext cx="7938" cy="9525"/>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Oval 1090">
                <a:extLst>
                  <a:ext uri="{FF2B5EF4-FFF2-40B4-BE49-F238E27FC236}">
                    <a16:creationId xmlns:a16="http://schemas.microsoft.com/office/drawing/2014/main" id="{97143C17-6639-4C9D-817E-3C518EEF6855}"/>
                  </a:ext>
                </a:extLst>
              </p:cNvPr>
              <p:cNvSpPr>
                <a:spLocks noChangeArrowheads="1"/>
              </p:cNvSpPr>
              <p:nvPr/>
            </p:nvSpPr>
            <p:spPr bwMode="auto">
              <a:xfrm>
                <a:off x="6091144" y="518516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Oval 1091">
                <a:extLst>
                  <a:ext uri="{FF2B5EF4-FFF2-40B4-BE49-F238E27FC236}">
                    <a16:creationId xmlns:a16="http://schemas.microsoft.com/office/drawing/2014/main" id="{556CAB0D-7539-41C1-88B7-8D69E8C0B4AE}"/>
                  </a:ext>
                </a:extLst>
              </p:cNvPr>
              <p:cNvSpPr>
                <a:spLocks noChangeArrowheads="1"/>
              </p:cNvSpPr>
              <p:nvPr/>
            </p:nvSpPr>
            <p:spPr bwMode="auto">
              <a:xfrm>
                <a:off x="6091144" y="5204214"/>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Oval 1092">
                <a:extLst>
                  <a:ext uri="{FF2B5EF4-FFF2-40B4-BE49-F238E27FC236}">
                    <a16:creationId xmlns:a16="http://schemas.microsoft.com/office/drawing/2014/main" id="{4C98EE84-01D6-4AF5-A21E-1E651F3FE433}"/>
                  </a:ext>
                </a:extLst>
              </p:cNvPr>
              <p:cNvSpPr>
                <a:spLocks noChangeArrowheads="1"/>
              </p:cNvSpPr>
              <p:nvPr/>
            </p:nvSpPr>
            <p:spPr bwMode="auto">
              <a:xfrm>
                <a:off x="6091144" y="521373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Oval 1093">
                <a:extLst>
                  <a:ext uri="{FF2B5EF4-FFF2-40B4-BE49-F238E27FC236}">
                    <a16:creationId xmlns:a16="http://schemas.microsoft.com/office/drawing/2014/main" id="{9BEE2F6D-378B-478F-ABC9-3863EEECA6C6}"/>
                  </a:ext>
                </a:extLst>
              </p:cNvPr>
              <p:cNvSpPr>
                <a:spLocks noChangeArrowheads="1"/>
              </p:cNvSpPr>
              <p:nvPr/>
            </p:nvSpPr>
            <p:spPr bwMode="auto">
              <a:xfrm>
                <a:off x="6095907" y="4294577"/>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Oval 1094">
                <a:extLst>
                  <a:ext uri="{FF2B5EF4-FFF2-40B4-BE49-F238E27FC236}">
                    <a16:creationId xmlns:a16="http://schemas.microsoft.com/office/drawing/2014/main" id="{0CDECB25-3D0C-40EA-9401-5F97E23A8A1C}"/>
                  </a:ext>
                </a:extLst>
              </p:cNvPr>
              <p:cNvSpPr>
                <a:spLocks noChangeArrowheads="1"/>
              </p:cNvSpPr>
              <p:nvPr/>
            </p:nvSpPr>
            <p:spPr bwMode="auto">
              <a:xfrm>
                <a:off x="6095907" y="4304102"/>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Oval 1095">
                <a:extLst>
                  <a:ext uri="{FF2B5EF4-FFF2-40B4-BE49-F238E27FC236}">
                    <a16:creationId xmlns:a16="http://schemas.microsoft.com/office/drawing/2014/main" id="{154EF908-2F05-49FE-AC50-D0CBEB048390}"/>
                  </a:ext>
                </a:extLst>
              </p:cNvPr>
              <p:cNvSpPr>
                <a:spLocks noChangeArrowheads="1"/>
              </p:cNvSpPr>
              <p:nvPr/>
            </p:nvSpPr>
            <p:spPr bwMode="auto">
              <a:xfrm>
                <a:off x="6095907" y="5194689"/>
                <a:ext cx="7938" cy="7938"/>
              </a:xfrm>
              <a:prstGeom prst="ellipse">
                <a:avLst/>
              </a:prstGeom>
              <a:solidFill>
                <a:srgbClr val="FF0000"/>
              </a:solid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Line 971">
                <a:extLst>
                  <a:ext uri="{FF2B5EF4-FFF2-40B4-BE49-F238E27FC236}">
                    <a16:creationId xmlns:a16="http://schemas.microsoft.com/office/drawing/2014/main" id="{01F8F835-6CA2-4BED-B3F7-9E6AF8D5167E}"/>
                  </a:ext>
                </a:extLst>
              </p:cNvPr>
              <p:cNvSpPr>
                <a:spLocks noChangeShapeType="1"/>
              </p:cNvSpPr>
              <p:nvPr/>
            </p:nvSpPr>
            <p:spPr bwMode="auto">
              <a:xfrm>
                <a:off x="1400177" y="5240723"/>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2" name="Rectangle 979">
                <a:extLst>
                  <a:ext uri="{FF2B5EF4-FFF2-40B4-BE49-F238E27FC236}">
                    <a16:creationId xmlns:a16="http://schemas.microsoft.com/office/drawing/2014/main" id="{B89DBBBF-4765-4877-B722-631C031A6B1B}"/>
                  </a:ext>
                </a:extLst>
              </p:cNvPr>
              <p:cNvSpPr>
                <a:spLocks noChangeArrowheads="1"/>
              </p:cNvSpPr>
              <p:nvPr/>
            </p:nvSpPr>
            <p:spPr bwMode="auto">
              <a:xfrm>
                <a:off x="1364377" y="5374077"/>
                <a:ext cx="57708" cy="1400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800" dirty="0">
                    <a:solidFill>
                      <a:srgbClr val="262626"/>
                    </a:solidFill>
                  </a:rPr>
                  <a:t>1</a:t>
                </a:r>
              </a:p>
            </p:txBody>
          </p:sp>
        </p:grpSp>
        <p:sp>
          <p:nvSpPr>
            <p:cNvPr id="284" name="Rectangle 283">
              <a:extLst>
                <a:ext uri="{FF2B5EF4-FFF2-40B4-BE49-F238E27FC236}">
                  <a16:creationId xmlns:a16="http://schemas.microsoft.com/office/drawing/2014/main" id="{10DEE11B-D5AF-4201-8660-1C53AF20D1F8}"/>
                </a:ext>
              </a:extLst>
            </p:cNvPr>
            <p:cNvSpPr/>
            <p:nvPr/>
          </p:nvSpPr>
          <p:spPr>
            <a:xfrm>
              <a:off x="6006372" y="3040380"/>
              <a:ext cx="189535" cy="55827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Rectangle 284">
              <a:extLst>
                <a:ext uri="{FF2B5EF4-FFF2-40B4-BE49-F238E27FC236}">
                  <a16:creationId xmlns:a16="http://schemas.microsoft.com/office/drawing/2014/main" id="{16B27A3A-B003-462E-9163-2D1BF297D56B}"/>
                </a:ext>
              </a:extLst>
            </p:cNvPr>
            <p:cNvSpPr/>
            <p:nvPr/>
          </p:nvSpPr>
          <p:spPr>
            <a:xfrm>
              <a:off x="6568757" y="2920060"/>
              <a:ext cx="1536383" cy="184666"/>
            </a:xfrm>
            <a:prstGeom prst="rect">
              <a:avLst/>
            </a:prstGeom>
          </p:spPr>
          <p:txBody>
            <a:bodyPr wrap="none" lIns="0" tIns="0" rIns="0" bIns="0">
              <a:spAutoFit/>
            </a:bodyPr>
            <a:lstStyle/>
            <a:p>
              <a:r>
                <a:rPr lang="en-US" sz="1200" dirty="0">
                  <a:solidFill>
                    <a:srgbClr val="262626"/>
                  </a:solidFill>
                  <a:latin typeface="Arial" panose="020B0604020202020204" pitchFamily="34" charset="0"/>
                </a:rPr>
                <a:t>Ground Truth Anomaly</a:t>
              </a:r>
            </a:p>
          </p:txBody>
        </p:sp>
        <p:cxnSp>
          <p:nvCxnSpPr>
            <p:cNvPr id="286" name="Straight Arrow Connector 285">
              <a:extLst>
                <a:ext uri="{FF2B5EF4-FFF2-40B4-BE49-F238E27FC236}">
                  <a16:creationId xmlns:a16="http://schemas.microsoft.com/office/drawing/2014/main" id="{5EF22A23-AF72-4ABE-9070-904BCAAF3D49}"/>
                </a:ext>
              </a:extLst>
            </p:cNvPr>
            <p:cNvCxnSpPr>
              <a:cxnSpLocks/>
            </p:cNvCxnSpPr>
            <p:nvPr/>
          </p:nvCxnSpPr>
          <p:spPr>
            <a:xfrm flipH="1">
              <a:off x="6242783" y="2994344"/>
              <a:ext cx="301845" cy="90487"/>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sp>
          <p:nvSpPr>
            <p:cNvPr id="287" name="Line 6">
              <a:extLst>
                <a:ext uri="{FF2B5EF4-FFF2-40B4-BE49-F238E27FC236}">
                  <a16:creationId xmlns:a16="http://schemas.microsoft.com/office/drawing/2014/main" id="{B592421E-368A-4BD5-898D-90CE5B51ACD6}"/>
                </a:ext>
              </a:extLst>
            </p:cNvPr>
            <p:cNvSpPr>
              <a:spLocks noChangeShapeType="1"/>
            </p:cNvSpPr>
            <p:nvPr/>
          </p:nvSpPr>
          <p:spPr bwMode="auto">
            <a:xfrm>
              <a:off x="1373729" y="5740830"/>
              <a:ext cx="945197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8" name="Freeform 8">
              <a:extLst>
                <a:ext uri="{FF2B5EF4-FFF2-40B4-BE49-F238E27FC236}">
                  <a16:creationId xmlns:a16="http://schemas.microsoft.com/office/drawing/2014/main" id="{6882F45A-67F5-4949-B875-E005DE77545F}"/>
                </a:ext>
              </a:extLst>
            </p:cNvPr>
            <p:cNvSpPr>
              <a:spLocks/>
            </p:cNvSpPr>
            <p:nvPr/>
          </p:nvSpPr>
          <p:spPr bwMode="auto">
            <a:xfrm>
              <a:off x="1373729" y="5101069"/>
              <a:ext cx="9451975" cy="608013"/>
            </a:xfrm>
            <a:custGeom>
              <a:avLst/>
              <a:gdLst>
                <a:gd name="T0" fmla="*/ 93 w 5954"/>
                <a:gd name="T1" fmla="*/ 705 h 705"/>
                <a:gd name="T2" fmla="*/ 189 w 5954"/>
                <a:gd name="T3" fmla="*/ 705 h 705"/>
                <a:gd name="T4" fmla="*/ 285 w 5954"/>
                <a:gd name="T5" fmla="*/ 705 h 705"/>
                <a:gd name="T6" fmla="*/ 381 w 5954"/>
                <a:gd name="T7" fmla="*/ 703 h 705"/>
                <a:gd name="T8" fmla="*/ 478 w 5954"/>
                <a:gd name="T9" fmla="*/ 700 h 705"/>
                <a:gd name="T10" fmla="*/ 574 w 5954"/>
                <a:gd name="T11" fmla="*/ 700 h 705"/>
                <a:gd name="T12" fmla="*/ 670 w 5954"/>
                <a:gd name="T13" fmla="*/ 699 h 705"/>
                <a:gd name="T14" fmla="*/ 766 w 5954"/>
                <a:gd name="T15" fmla="*/ 698 h 705"/>
                <a:gd name="T16" fmla="*/ 863 w 5954"/>
                <a:gd name="T17" fmla="*/ 701 h 705"/>
                <a:gd name="T18" fmla="*/ 959 w 5954"/>
                <a:gd name="T19" fmla="*/ 698 h 705"/>
                <a:gd name="T20" fmla="*/ 1056 w 5954"/>
                <a:gd name="T21" fmla="*/ 699 h 705"/>
                <a:gd name="T22" fmla="*/ 1152 w 5954"/>
                <a:gd name="T23" fmla="*/ 700 h 705"/>
                <a:gd name="T24" fmla="*/ 1248 w 5954"/>
                <a:gd name="T25" fmla="*/ 696 h 705"/>
                <a:gd name="T26" fmla="*/ 1344 w 5954"/>
                <a:gd name="T27" fmla="*/ 700 h 705"/>
                <a:gd name="T28" fmla="*/ 1441 w 5954"/>
                <a:gd name="T29" fmla="*/ 703 h 705"/>
                <a:gd name="T30" fmla="*/ 1537 w 5954"/>
                <a:gd name="T31" fmla="*/ 701 h 705"/>
                <a:gd name="T32" fmla="*/ 1633 w 5954"/>
                <a:gd name="T33" fmla="*/ 699 h 705"/>
                <a:gd name="T34" fmla="*/ 1729 w 5954"/>
                <a:gd name="T35" fmla="*/ 700 h 705"/>
                <a:gd name="T36" fmla="*/ 1826 w 5954"/>
                <a:gd name="T37" fmla="*/ 697 h 705"/>
                <a:gd name="T38" fmla="*/ 1922 w 5954"/>
                <a:gd name="T39" fmla="*/ 696 h 705"/>
                <a:gd name="T40" fmla="*/ 2018 w 5954"/>
                <a:gd name="T41" fmla="*/ 702 h 705"/>
                <a:gd name="T42" fmla="*/ 2115 w 5954"/>
                <a:gd name="T43" fmla="*/ 704 h 705"/>
                <a:gd name="T44" fmla="*/ 2211 w 5954"/>
                <a:gd name="T45" fmla="*/ 704 h 705"/>
                <a:gd name="T46" fmla="*/ 2307 w 5954"/>
                <a:gd name="T47" fmla="*/ 704 h 705"/>
                <a:gd name="T48" fmla="*/ 2404 w 5954"/>
                <a:gd name="T49" fmla="*/ 703 h 705"/>
                <a:gd name="T50" fmla="*/ 2500 w 5954"/>
                <a:gd name="T51" fmla="*/ 705 h 705"/>
                <a:gd name="T52" fmla="*/ 2596 w 5954"/>
                <a:gd name="T53" fmla="*/ 705 h 705"/>
                <a:gd name="T54" fmla="*/ 2692 w 5954"/>
                <a:gd name="T55" fmla="*/ 704 h 705"/>
                <a:gd name="T56" fmla="*/ 2789 w 5954"/>
                <a:gd name="T57" fmla="*/ 703 h 705"/>
                <a:gd name="T58" fmla="*/ 2885 w 5954"/>
                <a:gd name="T59" fmla="*/ 701 h 705"/>
                <a:gd name="T60" fmla="*/ 2981 w 5954"/>
                <a:gd name="T61" fmla="*/ 698 h 705"/>
                <a:gd name="T62" fmla="*/ 3078 w 5954"/>
                <a:gd name="T63" fmla="*/ 694 h 705"/>
                <a:gd name="T64" fmla="*/ 3174 w 5954"/>
                <a:gd name="T65" fmla="*/ 700 h 705"/>
                <a:gd name="T66" fmla="*/ 3270 w 5954"/>
                <a:gd name="T67" fmla="*/ 699 h 705"/>
                <a:gd name="T68" fmla="*/ 3367 w 5954"/>
                <a:gd name="T69" fmla="*/ 697 h 705"/>
                <a:gd name="T70" fmla="*/ 3463 w 5954"/>
                <a:gd name="T71" fmla="*/ 702 h 705"/>
                <a:gd name="T72" fmla="*/ 3559 w 5954"/>
                <a:gd name="T73" fmla="*/ 702 h 705"/>
                <a:gd name="T74" fmla="*/ 3655 w 5954"/>
                <a:gd name="T75" fmla="*/ 701 h 705"/>
                <a:gd name="T76" fmla="*/ 3752 w 5954"/>
                <a:gd name="T77" fmla="*/ 698 h 705"/>
                <a:gd name="T78" fmla="*/ 3848 w 5954"/>
                <a:gd name="T79" fmla="*/ 699 h 705"/>
                <a:gd name="T80" fmla="*/ 3944 w 5954"/>
                <a:gd name="T81" fmla="*/ 700 h 705"/>
                <a:gd name="T82" fmla="*/ 4041 w 5954"/>
                <a:gd name="T83" fmla="*/ 698 h 705"/>
                <a:gd name="T84" fmla="*/ 4137 w 5954"/>
                <a:gd name="T85" fmla="*/ 699 h 705"/>
                <a:gd name="T86" fmla="*/ 4233 w 5954"/>
                <a:gd name="T87" fmla="*/ 697 h 705"/>
                <a:gd name="T88" fmla="*/ 4329 w 5954"/>
                <a:gd name="T89" fmla="*/ 701 h 705"/>
                <a:gd name="T90" fmla="*/ 4426 w 5954"/>
                <a:gd name="T91" fmla="*/ 701 h 705"/>
                <a:gd name="T92" fmla="*/ 4522 w 5954"/>
                <a:gd name="T93" fmla="*/ 703 h 705"/>
                <a:gd name="T94" fmla="*/ 4619 w 5954"/>
                <a:gd name="T95" fmla="*/ 704 h 705"/>
                <a:gd name="T96" fmla="*/ 4715 w 5954"/>
                <a:gd name="T97" fmla="*/ 703 h 705"/>
                <a:gd name="T98" fmla="*/ 4811 w 5954"/>
                <a:gd name="T99" fmla="*/ 703 h 705"/>
                <a:gd name="T100" fmla="*/ 4907 w 5954"/>
                <a:gd name="T101" fmla="*/ 705 h 705"/>
                <a:gd name="T102" fmla="*/ 5004 w 5954"/>
                <a:gd name="T103" fmla="*/ 704 h 705"/>
                <a:gd name="T104" fmla="*/ 5100 w 5954"/>
                <a:gd name="T105" fmla="*/ 703 h 705"/>
                <a:gd name="T106" fmla="*/ 5196 w 5954"/>
                <a:gd name="T107" fmla="*/ 704 h 705"/>
                <a:gd name="T108" fmla="*/ 5292 w 5954"/>
                <a:gd name="T109" fmla="*/ 700 h 705"/>
                <a:gd name="T110" fmla="*/ 5389 w 5954"/>
                <a:gd name="T111" fmla="*/ 697 h 705"/>
                <a:gd name="T112" fmla="*/ 5485 w 5954"/>
                <a:gd name="T113" fmla="*/ 701 h 705"/>
                <a:gd name="T114" fmla="*/ 5581 w 5954"/>
                <a:gd name="T115" fmla="*/ 699 h 705"/>
                <a:gd name="T116" fmla="*/ 5678 w 5954"/>
                <a:gd name="T117" fmla="*/ 700 h 705"/>
                <a:gd name="T118" fmla="*/ 5774 w 5954"/>
                <a:gd name="T119" fmla="*/ 700 h 705"/>
                <a:gd name="T120" fmla="*/ 5870 w 5954"/>
                <a:gd name="T121" fmla="*/ 41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54" h="705">
                  <a:moveTo>
                    <a:pt x="0" y="705"/>
                  </a:moveTo>
                  <a:lnTo>
                    <a:pt x="5" y="702"/>
                  </a:lnTo>
                  <a:lnTo>
                    <a:pt x="9" y="702"/>
                  </a:lnTo>
                  <a:lnTo>
                    <a:pt x="13" y="698"/>
                  </a:lnTo>
                  <a:lnTo>
                    <a:pt x="17" y="700"/>
                  </a:lnTo>
                  <a:lnTo>
                    <a:pt x="21" y="701"/>
                  </a:lnTo>
                  <a:lnTo>
                    <a:pt x="26" y="699"/>
                  </a:lnTo>
                  <a:lnTo>
                    <a:pt x="30" y="696"/>
                  </a:lnTo>
                  <a:lnTo>
                    <a:pt x="34" y="702"/>
                  </a:lnTo>
                  <a:lnTo>
                    <a:pt x="38" y="700"/>
                  </a:lnTo>
                  <a:lnTo>
                    <a:pt x="42" y="695"/>
                  </a:lnTo>
                  <a:lnTo>
                    <a:pt x="47" y="692"/>
                  </a:lnTo>
                  <a:lnTo>
                    <a:pt x="51" y="697"/>
                  </a:lnTo>
                  <a:lnTo>
                    <a:pt x="55" y="691"/>
                  </a:lnTo>
                  <a:lnTo>
                    <a:pt x="59" y="700"/>
                  </a:lnTo>
                  <a:lnTo>
                    <a:pt x="63" y="698"/>
                  </a:lnTo>
                  <a:lnTo>
                    <a:pt x="67" y="699"/>
                  </a:lnTo>
                  <a:lnTo>
                    <a:pt x="72" y="698"/>
                  </a:lnTo>
                  <a:lnTo>
                    <a:pt x="76" y="704"/>
                  </a:lnTo>
                  <a:lnTo>
                    <a:pt x="80" y="700"/>
                  </a:lnTo>
                  <a:lnTo>
                    <a:pt x="84" y="705"/>
                  </a:lnTo>
                  <a:lnTo>
                    <a:pt x="88" y="705"/>
                  </a:lnTo>
                  <a:lnTo>
                    <a:pt x="93" y="705"/>
                  </a:lnTo>
                  <a:lnTo>
                    <a:pt x="97" y="704"/>
                  </a:lnTo>
                  <a:lnTo>
                    <a:pt x="101" y="704"/>
                  </a:lnTo>
                  <a:lnTo>
                    <a:pt x="105" y="704"/>
                  </a:lnTo>
                  <a:lnTo>
                    <a:pt x="109" y="702"/>
                  </a:lnTo>
                  <a:lnTo>
                    <a:pt x="114" y="702"/>
                  </a:lnTo>
                  <a:lnTo>
                    <a:pt x="118" y="700"/>
                  </a:lnTo>
                  <a:lnTo>
                    <a:pt x="122" y="699"/>
                  </a:lnTo>
                  <a:lnTo>
                    <a:pt x="126" y="700"/>
                  </a:lnTo>
                  <a:lnTo>
                    <a:pt x="130" y="701"/>
                  </a:lnTo>
                  <a:lnTo>
                    <a:pt x="134" y="701"/>
                  </a:lnTo>
                  <a:lnTo>
                    <a:pt x="139" y="702"/>
                  </a:lnTo>
                  <a:lnTo>
                    <a:pt x="143" y="701"/>
                  </a:lnTo>
                  <a:lnTo>
                    <a:pt x="147" y="695"/>
                  </a:lnTo>
                  <a:lnTo>
                    <a:pt x="151" y="696"/>
                  </a:lnTo>
                  <a:lnTo>
                    <a:pt x="155" y="695"/>
                  </a:lnTo>
                  <a:lnTo>
                    <a:pt x="160" y="699"/>
                  </a:lnTo>
                  <a:lnTo>
                    <a:pt x="164" y="693"/>
                  </a:lnTo>
                  <a:lnTo>
                    <a:pt x="168" y="695"/>
                  </a:lnTo>
                  <a:lnTo>
                    <a:pt x="172" y="699"/>
                  </a:lnTo>
                  <a:lnTo>
                    <a:pt x="176" y="701"/>
                  </a:lnTo>
                  <a:lnTo>
                    <a:pt x="180" y="701"/>
                  </a:lnTo>
                  <a:lnTo>
                    <a:pt x="185" y="703"/>
                  </a:lnTo>
                  <a:lnTo>
                    <a:pt x="189" y="705"/>
                  </a:lnTo>
                  <a:lnTo>
                    <a:pt x="193" y="705"/>
                  </a:lnTo>
                  <a:lnTo>
                    <a:pt x="197" y="705"/>
                  </a:lnTo>
                  <a:lnTo>
                    <a:pt x="201" y="701"/>
                  </a:lnTo>
                  <a:lnTo>
                    <a:pt x="206" y="703"/>
                  </a:lnTo>
                  <a:lnTo>
                    <a:pt x="210" y="700"/>
                  </a:lnTo>
                  <a:lnTo>
                    <a:pt x="214" y="699"/>
                  </a:lnTo>
                  <a:lnTo>
                    <a:pt x="218" y="697"/>
                  </a:lnTo>
                  <a:lnTo>
                    <a:pt x="222" y="694"/>
                  </a:lnTo>
                  <a:lnTo>
                    <a:pt x="227" y="700"/>
                  </a:lnTo>
                  <a:lnTo>
                    <a:pt x="231" y="694"/>
                  </a:lnTo>
                  <a:lnTo>
                    <a:pt x="235" y="698"/>
                  </a:lnTo>
                  <a:lnTo>
                    <a:pt x="239" y="699"/>
                  </a:lnTo>
                  <a:lnTo>
                    <a:pt x="243" y="697"/>
                  </a:lnTo>
                  <a:lnTo>
                    <a:pt x="247" y="696"/>
                  </a:lnTo>
                  <a:lnTo>
                    <a:pt x="252" y="696"/>
                  </a:lnTo>
                  <a:lnTo>
                    <a:pt x="256" y="696"/>
                  </a:lnTo>
                  <a:lnTo>
                    <a:pt x="260" y="699"/>
                  </a:lnTo>
                  <a:lnTo>
                    <a:pt x="264" y="698"/>
                  </a:lnTo>
                  <a:lnTo>
                    <a:pt x="268" y="700"/>
                  </a:lnTo>
                  <a:lnTo>
                    <a:pt x="273" y="702"/>
                  </a:lnTo>
                  <a:lnTo>
                    <a:pt x="277" y="704"/>
                  </a:lnTo>
                  <a:lnTo>
                    <a:pt x="281" y="704"/>
                  </a:lnTo>
                  <a:lnTo>
                    <a:pt x="285" y="705"/>
                  </a:lnTo>
                  <a:lnTo>
                    <a:pt x="289" y="701"/>
                  </a:lnTo>
                  <a:lnTo>
                    <a:pt x="293" y="702"/>
                  </a:lnTo>
                  <a:lnTo>
                    <a:pt x="298" y="701"/>
                  </a:lnTo>
                  <a:lnTo>
                    <a:pt x="302" y="704"/>
                  </a:lnTo>
                  <a:lnTo>
                    <a:pt x="306" y="703"/>
                  </a:lnTo>
                  <a:lnTo>
                    <a:pt x="310" y="700"/>
                  </a:lnTo>
                  <a:lnTo>
                    <a:pt x="314" y="700"/>
                  </a:lnTo>
                  <a:lnTo>
                    <a:pt x="319" y="693"/>
                  </a:lnTo>
                  <a:lnTo>
                    <a:pt x="323" y="697"/>
                  </a:lnTo>
                  <a:lnTo>
                    <a:pt x="327" y="700"/>
                  </a:lnTo>
                  <a:lnTo>
                    <a:pt x="331" y="699"/>
                  </a:lnTo>
                  <a:lnTo>
                    <a:pt x="335" y="700"/>
                  </a:lnTo>
                  <a:lnTo>
                    <a:pt x="340" y="698"/>
                  </a:lnTo>
                  <a:lnTo>
                    <a:pt x="344" y="697"/>
                  </a:lnTo>
                  <a:lnTo>
                    <a:pt x="348" y="699"/>
                  </a:lnTo>
                  <a:lnTo>
                    <a:pt x="352" y="696"/>
                  </a:lnTo>
                  <a:lnTo>
                    <a:pt x="356" y="700"/>
                  </a:lnTo>
                  <a:lnTo>
                    <a:pt x="360" y="699"/>
                  </a:lnTo>
                  <a:lnTo>
                    <a:pt x="365" y="698"/>
                  </a:lnTo>
                  <a:lnTo>
                    <a:pt x="369" y="698"/>
                  </a:lnTo>
                  <a:lnTo>
                    <a:pt x="373" y="703"/>
                  </a:lnTo>
                  <a:lnTo>
                    <a:pt x="377" y="705"/>
                  </a:lnTo>
                  <a:lnTo>
                    <a:pt x="381" y="703"/>
                  </a:lnTo>
                  <a:lnTo>
                    <a:pt x="386" y="705"/>
                  </a:lnTo>
                  <a:lnTo>
                    <a:pt x="390" y="705"/>
                  </a:lnTo>
                  <a:lnTo>
                    <a:pt x="394" y="703"/>
                  </a:lnTo>
                  <a:lnTo>
                    <a:pt x="398" y="703"/>
                  </a:lnTo>
                  <a:lnTo>
                    <a:pt x="402" y="702"/>
                  </a:lnTo>
                  <a:lnTo>
                    <a:pt x="407" y="703"/>
                  </a:lnTo>
                  <a:lnTo>
                    <a:pt x="411" y="699"/>
                  </a:lnTo>
                  <a:lnTo>
                    <a:pt x="415" y="700"/>
                  </a:lnTo>
                  <a:lnTo>
                    <a:pt x="419" y="697"/>
                  </a:lnTo>
                  <a:lnTo>
                    <a:pt x="423" y="693"/>
                  </a:lnTo>
                  <a:lnTo>
                    <a:pt x="427" y="697"/>
                  </a:lnTo>
                  <a:lnTo>
                    <a:pt x="432" y="702"/>
                  </a:lnTo>
                  <a:lnTo>
                    <a:pt x="436" y="701"/>
                  </a:lnTo>
                  <a:lnTo>
                    <a:pt x="440" y="697"/>
                  </a:lnTo>
                  <a:lnTo>
                    <a:pt x="444" y="698"/>
                  </a:lnTo>
                  <a:lnTo>
                    <a:pt x="448" y="699"/>
                  </a:lnTo>
                  <a:lnTo>
                    <a:pt x="453" y="700"/>
                  </a:lnTo>
                  <a:lnTo>
                    <a:pt x="457" y="697"/>
                  </a:lnTo>
                  <a:lnTo>
                    <a:pt x="461" y="694"/>
                  </a:lnTo>
                  <a:lnTo>
                    <a:pt x="465" y="699"/>
                  </a:lnTo>
                  <a:lnTo>
                    <a:pt x="469" y="696"/>
                  </a:lnTo>
                  <a:lnTo>
                    <a:pt x="473" y="699"/>
                  </a:lnTo>
                  <a:lnTo>
                    <a:pt x="478" y="700"/>
                  </a:lnTo>
                  <a:lnTo>
                    <a:pt x="482" y="703"/>
                  </a:lnTo>
                  <a:lnTo>
                    <a:pt x="486" y="700"/>
                  </a:lnTo>
                  <a:lnTo>
                    <a:pt x="490" y="705"/>
                  </a:lnTo>
                  <a:lnTo>
                    <a:pt x="494" y="704"/>
                  </a:lnTo>
                  <a:lnTo>
                    <a:pt x="499" y="704"/>
                  </a:lnTo>
                  <a:lnTo>
                    <a:pt x="503" y="703"/>
                  </a:lnTo>
                  <a:lnTo>
                    <a:pt x="507" y="702"/>
                  </a:lnTo>
                  <a:lnTo>
                    <a:pt x="511" y="701"/>
                  </a:lnTo>
                  <a:lnTo>
                    <a:pt x="515" y="699"/>
                  </a:lnTo>
                  <a:lnTo>
                    <a:pt x="520" y="698"/>
                  </a:lnTo>
                  <a:lnTo>
                    <a:pt x="524" y="698"/>
                  </a:lnTo>
                  <a:lnTo>
                    <a:pt x="528" y="699"/>
                  </a:lnTo>
                  <a:lnTo>
                    <a:pt x="532" y="699"/>
                  </a:lnTo>
                  <a:lnTo>
                    <a:pt x="536" y="700"/>
                  </a:lnTo>
                  <a:lnTo>
                    <a:pt x="540" y="700"/>
                  </a:lnTo>
                  <a:lnTo>
                    <a:pt x="545" y="697"/>
                  </a:lnTo>
                  <a:lnTo>
                    <a:pt x="549" y="695"/>
                  </a:lnTo>
                  <a:lnTo>
                    <a:pt x="553" y="700"/>
                  </a:lnTo>
                  <a:lnTo>
                    <a:pt x="557" y="699"/>
                  </a:lnTo>
                  <a:lnTo>
                    <a:pt x="561" y="696"/>
                  </a:lnTo>
                  <a:lnTo>
                    <a:pt x="566" y="699"/>
                  </a:lnTo>
                  <a:lnTo>
                    <a:pt x="570" y="699"/>
                  </a:lnTo>
                  <a:lnTo>
                    <a:pt x="574" y="700"/>
                  </a:lnTo>
                  <a:lnTo>
                    <a:pt x="578" y="703"/>
                  </a:lnTo>
                  <a:lnTo>
                    <a:pt x="582" y="704"/>
                  </a:lnTo>
                  <a:lnTo>
                    <a:pt x="586" y="705"/>
                  </a:lnTo>
                  <a:lnTo>
                    <a:pt x="591" y="704"/>
                  </a:lnTo>
                  <a:lnTo>
                    <a:pt x="595" y="705"/>
                  </a:lnTo>
                  <a:lnTo>
                    <a:pt x="599" y="704"/>
                  </a:lnTo>
                  <a:lnTo>
                    <a:pt x="603" y="700"/>
                  </a:lnTo>
                  <a:lnTo>
                    <a:pt x="607" y="691"/>
                  </a:lnTo>
                  <a:lnTo>
                    <a:pt x="612" y="700"/>
                  </a:lnTo>
                  <a:lnTo>
                    <a:pt x="616" y="699"/>
                  </a:lnTo>
                  <a:lnTo>
                    <a:pt x="620" y="694"/>
                  </a:lnTo>
                  <a:lnTo>
                    <a:pt x="624" y="694"/>
                  </a:lnTo>
                  <a:lnTo>
                    <a:pt x="628" y="696"/>
                  </a:lnTo>
                  <a:lnTo>
                    <a:pt x="633" y="695"/>
                  </a:lnTo>
                  <a:lnTo>
                    <a:pt x="637" y="698"/>
                  </a:lnTo>
                  <a:lnTo>
                    <a:pt x="641" y="699"/>
                  </a:lnTo>
                  <a:lnTo>
                    <a:pt x="645" y="695"/>
                  </a:lnTo>
                  <a:lnTo>
                    <a:pt x="649" y="701"/>
                  </a:lnTo>
                  <a:lnTo>
                    <a:pt x="653" y="700"/>
                  </a:lnTo>
                  <a:lnTo>
                    <a:pt x="658" y="697"/>
                  </a:lnTo>
                  <a:lnTo>
                    <a:pt x="662" y="698"/>
                  </a:lnTo>
                  <a:lnTo>
                    <a:pt x="666" y="700"/>
                  </a:lnTo>
                  <a:lnTo>
                    <a:pt x="670" y="699"/>
                  </a:lnTo>
                  <a:lnTo>
                    <a:pt x="674" y="702"/>
                  </a:lnTo>
                  <a:lnTo>
                    <a:pt x="679" y="704"/>
                  </a:lnTo>
                  <a:lnTo>
                    <a:pt x="683" y="705"/>
                  </a:lnTo>
                  <a:lnTo>
                    <a:pt x="687" y="704"/>
                  </a:lnTo>
                  <a:lnTo>
                    <a:pt x="691" y="705"/>
                  </a:lnTo>
                  <a:lnTo>
                    <a:pt x="695" y="704"/>
                  </a:lnTo>
                  <a:lnTo>
                    <a:pt x="699" y="704"/>
                  </a:lnTo>
                  <a:lnTo>
                    <a:pt x="704" y="704"/>
                  </a:lnTo>
                  <a:lnTo>
                    <a:pt x="708" y="704"/>
                  </a:lnTo>
                  <a:lnTo>
                    <a:pt x="712" y="702"/>
                  </a:lnTo>
                  <a:lnTo>
                    <a:pt x="716" y="702"/>
                  </a:lnTo>
                  <a:lnTo>
                    <a:pt x="720" y="700"/>
                  </a:lnTo>
                  <a:lnTo>
                    <a:pt x="725" y="702"/>
                  </a:lnTo>
                  <a:lnTo>
                    <a:pt x="729" y="701"/>
                  </a:lnTo>
                  <a:lnTo>
                    <a:pt x="733" y="701"/>
                  </a:lnTo>
                  <a:lnTo>
                    <a:pt x="737" y="702"/>
                  </a:lnTo>
                  <a:lnTo>
                    <a:pt x="741" y="702"/>
                  </a:lnTo>
                  <a:lnTo>
                    <a:pt x="746" y="701"/>
                  </a:lnTo>
                  <a:lnTo>
                    <a:pt x="750" y="703"/>
                  </a:lnTo>
                  <a:lnTo>
                    <a:pt x="754" y="701"/>
                  </a:lnTo>
                  <a:lnTo>
                    <a:pt x="758" y="695"/>
                  </a:lnTo>
                  <a:lnTo>
                    <a:pt x="762" y="693"/>
                  </a:lnTo>
                  <a:lnTo>
                    <a:pt x="766" y="698"/>
                  </a:lnTo>
                  <a:lnTo>
                    <a:pt x="771" y="701"/>
                  </a:lnTo>
                  <a:lnTo>
                    <a:pt x="775" y="703"/>
                  </a:lnTo>
                  <a:lnTo>
                    <a:pt x="779" y="701"/>
                  </a:lnTo>
                  <a:lnTo>
                    <a:pt x="783" y="704"/>
                  </a:lnTo>
                  <a:lnTo>
                    <a:pt x="787" y="704"/>
                  </a:lnTo>
                  <a:lnTo>
                    <a:pt x="792" y="704"/>
                  </a:lnTo>
                  <a:lnTo>
                    <a:pt x="796" y="705"/>
                  </a:lnTo>
                  <a:lnTo>
                    <a:pt x="800" y="705"/>
                  </a:lnTo>
                  <a:lnTo>
                    <a:pt x="804" y="704"/>
                  </a:lnTo>
                  <a:lnTo>
                    <a:pt x="808" y="701"/>
                  </a:lnTo>
                  <a:lnTo>
                    <a:pt x="813" y="701"/>
                  </a:lnTo>
                  <a:lnTo>
                    <a:pt x="817" y="701"/>
                  </a:lnTo>
                  <a:lnTo>
                    <a:pt x="821" y="702"/>
                  </a:lnTo>
                  <a:lnTo>
                    <a:pt x="825" y="700"/>
                  </a:lnTo>
                  <a:lnTo>
                    <a:pt x="829" y="699"/>
                  </a:lnTo>
                  <a:lnTo>
                    <a:pt x="833" y="701"/>
                  </a:lnTo>
                  <a:lnTo>
                    <a:pt x="838" y="702"/>
                  </a:lnTo>
                  <a:lnTo>
                    <a:pt x="842" y="701"/>
                  </a:lnTo>
                  <a:lnTo>
                    <a:pt x="846" y="703"/>
                  </a:lnTo>
                  <a:lnTo>
                    <a:pt x="850" y="700"/>
                  </a:lnTo>
                  <a:lnTo>
                    <a:pt x="854" y="700"/>
                  </a:lnTo>
                  <a:lnTo>
                    <a:pt x="859" y="700"/>
                  </a:lnTo>
                  <a:lnTo>
                    <a:pt x="863" y="701"/>
                  </a:lnTo>
                  <a:lnTo>
                    <a:pt x="867" y="699"/>
                  </a:lnTo>
                  <a:lnTo>
                    <a:pt x="871" y="703"/>
                  </a:lnTo>
                  <a:lnTo>
                    <a:pt x="876" y="697"/>
                  </a:lnTo>
                  <a:lnTo>
                    <a:pt x="880" y="703"/>
                  </a:lnTo>
                  <a:lnTo>
                    <a:pt x="884" y="705"/>
                  </a:lnTo>
                  <a:lnTo>
                    <a:pt x="888" y="704"/>
                  </a:lnTo>
                  <a:lnTo>
                    <a:pt x="892" y="705"/>
                  </a:lnTo>
                  <a:lnTo>
                    <a:pt x="896" y="704"/>
                  </a:lnTo>
                  <a:lnTo>
                    <a:pt x="901" y="704"/>
                  </a:lnTo>
                  <a:lnTo>
                    <a:pt x="905" y="703"/>
                  </a:lnTo>
                  <a:lnTo>
                    <a:pt x="909" y="698"/>
                  </a:lnTo>
                  <a:lnTo>
                    <a:pt x="913" y="701"/>
                  </a:lnTo>
                  <a:lnTo>
                    <a:pt x="917" y="697"/>
                  </a:lnTo>
                  <a:lnTo>
                    <a:pt x="922" y="700"/>
                  </a:lnTo>
                  <a:lnTo>
                    <a:pt x="926" y="700"/>
                  </a:lnTo>
                  <a:lnTo>
                    <a:pt x="930" y="700"/>
                  </a:lnTo>
                  <a:lnTo>
                    <a:pt x="934" y="701"/>
                  </a:lnTo>
                  <a:lnTo>
                    <a:pt x="938" y="699"/>
                  </a:lnTo>
                  <a:lnTo>
                    <a:pt x="943" y="696"/>
                  </a:lnTo>
                  <a:lnTo>
                    <a:pt x="947" y="696"/>
                  </a:lnTo>
                  <a:lnTo>
                    <a:pt x="951" y="698"/>
                  </a:lnTo>
                  <a:lnTo>
                    <a:pt x="955" y="701"/>
                  </a:lnTo>
                  <a:lnTo>
                    <a:pt x="959" y="698"/>
                  </a:lnTo>
                  <a:lnTo>
                    <a:pt x="963" y="697"/>
                  </a:lnTo>
                  <a:lnTo>
                    <a:pt x="968" y="699"/>
                  </a:lnTo>
                  <a:lnTo>
                    <a:pt x="972" y="702"/>
                  </a:lnTo>
                  <a:lnTo>
                    <a:pt x="976" y="704"/>
                  </a:lnTo>
                  <a:lnTo>
                    <a:pt x="980" y="705"/>
                  </a:lnTo>
                  <a:lnTo>
                    <a:pt x="984" y="705"/>
                  </a:lnTo>
                  <a:lnTo>
                    <a:pt x="989" y="705"/>
                  </a:lnTo>
                  <a:lnTo>
                    <a:pt x="993" y="705"/>
                  </a:lnTo>
                  <a:lnTo>
                    <a:pt x="997" y="704"/>
                  </a:lnTo>
                  <a:lnTo>
                    <a:pt x="1001" y="704"/>
                  </a:lnTo>
                  <a:lnTo>
                    <a:pt x="1005" y="703"/>
                  </a:lnTo>
                  <a:lnTo>
                    <a:pt x="1009" y="702"/>
                  </a:lnTo>
                  <a:lnTo>
                    <a:pt x="1014" y="698"/>
                  </a:lnTo>
                  <a:lnTo>
                    <a:pt x="1018" y="700"/>
                  </a:lnTo>
                  <a:lnTo>
                    <a:pt x="1022" y="699"/>
                  </a:lnTo>
                  <a:lnTo>
                    <a:pt x="1026" y="697"/>
                  </a:lnTo>
                  <a:lnTo>
                    <a:pt x="1030" y="698"/>
                  </a:lnTo>
                  <a:lnTo>
                    <a:pt x="1035" y="700"/>
                  </a:lnTo>
                  <a:lnTo>
                    <a:pt x="1039" y="699"/>
                  </a:lnTo>
                  <a:lnTo>
                    <a:pt x="1043" y="699"/>
                  </a:lnTo>
                  <a:lnTo>
                    <a:pt x="1047" y="699"/>
                  </a:lnTo>
                  <a:lnTo>
                    <a:pt x="1051" y="699"/>
                  </a:lnTo>
                  <a:lnTo>
                    <a:pt x="1056" y="699"/>
                  </a:lnTo>
                  <a:lnTo>
                    <a:pt x="1060" y="696"/>
                  </a:lnTo>
                  <a:lnTo>
                    <a:pt x="1064" y="699"/>
                  </a:lnTo>
                  <a:lnTo>
                    <a:pt x="1068" y="701"/>
                  </a:lnTo>
                  <a:lnTo>
                    <a:pt x="1072" y="701"/>
                  </a:lnTo>
                  <a:lnTo>
                    <a:pt x="1076" y="704"/>
                  </a:lnTo>
                  <a:lnTo>
                    <a:pt x="1081" y="704"/>
                  </a:lnTo>
                  <a:lnTo>
                    <a:pt x="1085" y="705"/>
                  </a:lnTo>
                  <a:lnTo>
                    <a:pt x="1089" y="705"/>
                  </a:lnTo>
                  <a:lnTo>
                    <a:pt x="1093" y="705"/>
                  </a:lnTo>
                  <a:lnTo>
                    <a:pt x="1097" y="705"/>
                  </a:lnTo>
                  <a:lnTo>
                    <a:pt x="1102" y="704"/>
                  </a:lnTo>
                  <a:lnTo>
                    <a:pt x="1106" y="703"/>
                  </a:lnTo>
                  <a:lnTo>
                    <a:pt x="1110" y="702"/>
                  </a:lnTo>
                  <a:lnTo>
                    <a:pt x="1114" y="701"/>
                  </a:lnTo>
                  <a:lnTo>
                    <a:pt x="1118" y="698"/>
                  </a:lnTo>
                  <a:lnTo>
                    <a:pt x="1122" y="700"/>
                  </a:lnTo>
                  <a:lnTo>
                    <a:pt x="1127" y="698"/>
                  </a:lnTo>
                  <a:lnTo>
                    <a:pt x="1131" y="699"/>
                  </a:lnTo>
                  <a:lnTo>
                    <a:pt x="1135" y="700"/>
                  </a:lnTo>
                  <a:lnTo>
                    <a:pt x="1139" y="700"/>
                  </a:lnTo>
                  <a:lnTo>
                    <a:pt x="1143" y="700"/>
                  </a:lnTo>
                  <a:lnTo>
                    <a:pt x="1148" y="700"/>
                  </a:lnTo>
                  <a:lnTo>
                    <a:pt x="1152" y="700"/>
                  </a:lnTo>
                  <a:lnTo>
                    <a:pt x="1156" y="699"/>
                  </a:lnTo>
                  <a:lnTo>
                    <a:pt x="1160" y="700"/>
                  </a:lnTo>
                  <a:lnTo>
                    <a:pt x="1164" y="700"/>
                  </a:lnTo>
                  <a:lnTo>
                    <a:pt x="1169" y="700"/>
                  </a:lnTo>
                  <a:lnTo>
                    <a:pt x="1173" y="701"/>
                  </a:lnTo>
                  <a:lnTo>
                    <a:pt x="1177" y="703"/>
                  </a:lnTo>
                  <a:lnTo>
                    <a:pt x="1181" y="703"/>
                  </a:lnTo>
                  <a:lnTo>
                    <a:pt x="1185" y="700"/>
                  </a:lnTo>
                  <a:lnTo>
                    <a:pt x="1189" y="704"/>
                  </a:lnTo>
                  <a:lnTo>
                    <a:pt x="1194" y="704"/>
                  </a:lnTo>
                  <a:lnTo>
                    <a:pt x="1198" y="704"/>
                  </a:lnTo>
                  <a:lnTo>
                    <a:pt x="1202" y="704"/>
                  </a:lnTo>
                  <a:lnTo>
                    <a:pt x="1206" y="704"/>
                  </a:lnTo>
                  <a:lnTo>
                    <a:pt x="1210" y="702"/>
                  </a:lnTo>
                  <a:lnTo>
                    <a:pt x="1215" y="700"/>
                  </a:lnTo>
                  <a:lnTo>
                    <a:pt x="1219" y="699"/>
                  </a:lnTo>
                  <a:lnTo>
                    <a:pt x="1223" y="699"/>
                  </a:lnTo>
                  <a:lnTo>
                    <a:pt x="1227" y="696"/>
                  </a:lnTo>
                  <a:lnTo>
                    <a:pt x="1231" y="698"/>
                  </a:lnTo>
                  <a:lnTo>
                    <a:pt x="1236" y="701"/>
                  </a:lnTo>
                  <a:lnTo>
                    <a:pt x="1240" y="701"/>
                  </a:lnTo>
                  <a:lnTo>
                    <a:pt x="1244" y="697"/>
                  </a:lnTo>
                  <a:lnTo>
                    <a:pt x="1248" y="696"/>
                  </a:lnTo>
                  <a:lnTo>
                    <a:pt x="1252" y="699"/>
                  </a:lnTo>
                  <a:lnTo>
                    <a:pt x="1256" y="700"/>
                  </a:lnTo>
                  <a:lnTo>
                    <a:pt x="1261" y="698"/>
                  </a:lnTo>
                  <a:lnTo>
                    <a:pt x="1265" y="699"/>
                  </a:lnTo>
                  <a:lnTo>
                    <a:pt x="1269" y="699"/>
                  </a:lnTo>
                  <a:lnTo>
                    <a:pt x="1273" y="702"/>
                  </a:lnTo>
                  <a:lnTo>
                    <a:pt x="1277" y="703"/>
                  </a:lnTo>
                  <a:lnTo>
                    <a:pt x="1282" y="703"/>
                  </a:lnTo>
                  <a:lnTo>
                    <a:pt x="1286" y="705"/>
                  </a:lnTo>
                  <a:lnTo>
                    <a:pt x="1290" y="705"/>
                  </a:lnTo>
                  <a:lnTo>
                    <a:pt x="1294" y="704"/>
                  </a:lnTo>
                  <a:lnTo>
                    <a:pt x="1298" y="704"/>
                  </a:lnTo>
                  <a:lnTo>
                    <a:pt x="1302" y="703"/>
                  </a:lnTo>
                  <a:lnTo>
                    <a:pt x="1307" y="703"/>
                  </a:lnTo>
                  <a:lnTo>
                    <a:pt x="1311" y="702"/>
                  </a:lnTo>
                  <a:lnTo>
                    <a:pt x="1315" y="702"/>
                  </a:lnTo>
                  <a:lnTo>
                    <a:pt x="1319" y="699"/>
                  </a:lnTo>
                  <a:lnTo>
                    <a:pt x="1323" y="701"/>
                  </a:lnTo>
                  <a:lnTo>
                    <a:pt x="1328" y="698"/>
                  </a:lnTo>
                  <a:lnTo>
                    <a:pt x="1332" y="700"/>
                  </a:lnTo>
                  <a:lnTo>
                    <a:pt x="1336" y="698"/>
                  </a:lnTo>
                  <a:lnTo>
                    <a:pt x="1340" y="698"/>
                  </a:lnTo>
                  <a:lnTo>
                    <a:pt x="1344" y="700"/>
                  </a:lnTo>
                  <a:lnTo>
                    <a:pt x="1349" y="702"/>
                  </a:lnTo>
                  <a:lnTo>
                    <a:pt x="1353" y="697"/>
                  </a:lnTo>
                  <a:lnTo>
                    <a:pt x="1357" y="697"/>
                  </a:lnTo>
                  <a:lnTo>
                    <a:pt x="1361" y="699"/>
                  </a:lnTo>
                  <a:lnTo>
                    <a:pt x="1365" y="701"/>
                  </a:lnTo>
                  <a:lnTo>
                    <a:pt x="1369" y="697"/>
                  </a:lnTo>
                  <a:lnTo>
                    <a:pt x="1374" y="700"/>
                  </a:lnTo>
                  <a:lnTo>
                    <a:pt x="1378" y="700"/>
                  </a:lnTo>
                  <a:lnTo>
                    <a:pt x="1382" y="704"/>
                  </a:lnTo>
                  <a:lnTo>
                    <a:pt x="1386" y="704"/>
                  </a:lnTo>
                  <a:lnTo>
                    <a:pt x="1390" y="704"/>
                  </a:lnTo>
                  <a:lnTo>
                    <a:pt x="1395" y="705"/>
                  </a:lnTo>
                  <a:lnTo>
                    <a:pt x="1399" y="705"/>
                  </a:lnTo>
                  <a:lnTo>
                    <a:pt x="1403" y="705"/>
                  </a:lnTo>
                  <a:lnTo>
                    <a:pt x="1407" y="704"/>
                  </a:lnTo>
                  <a:lnTo>
                    <a:pt x="1411" y="703"/>
                  </a:lnTo>
                  <a:lnTo>
                    <a:pt x="1415" y="704"/>
                  </a:lnTo>
                  <a:lnTo>
                    <a:pt x="1420" y="701"/>
                  </a:lnTo>
                  <a:lnTo>
                    <a:pt x="1424" y="701"/>
                  </a:lnTo>
                  <a:lnTo>
                    <a:pt x="1428" y="702"/>
                  </a:lnTo>
                  <a:lnTo>
                    <a:pt x="1432" y="701"/>
                  </a:lnTo>
                  <a:lnTo>
                    <a:pt x="1436" y="701"/>
                  </a:lnTo>
                  <a:lnTo>
                    <a:pt x="1441" y="703"/>
                  </a:lnTo>
                  <a:lnTo>
                    <a:pt x="1445" y="700"/>
                  </a:lnTo>
                  <a:lnTo>
                    <a:pt x="1449" y="693"/>
                  </a:lnTo>
                  <a:lnTo>
                    <a:pt x="1453" y="697"/>
                  </a:lnTo>
                  <a:lnTo>
                    <a:pt x="1457" y="699"/>
                  </a:lnTo>
                  <a:lnTo>
                    <a:pt x="1462" y="698"/>
                  </a:lnTo>
                  <a:lnTo>
                    <a:pt x="1466" y="699"/>
                  </a:lnTo>
                  <a:lnTo>
                    <a:pt x="1470" y="700"/>
                  </a:lnTo>
                  <a:lnTo>
                    <a:pt x="1474" y="701"/>
                  </a:lnTo>
                  <a:lnTo>
                    <a:pt x="1478" y="703"/>
                  </a:lnTo>
                  <a:lnTo>
                    <a:pt x="1482" y="704"/>
                  </a:lnTo>
                  <a:lnTo>
                    <a:pt x="1487" y="704"/>
                  </a:lnTo>
                  <a:lnTo>
                    <a:pt x="1491" y="704"/>
                  </a:lnTo>
                  <a:lnTo>
                    <a:pt x="1495" y="705"/>
                  </a:lnTo>
                  <a:lnTo>
                    <a:pt x="1499" y="705"/>
                  </a:lnTo>
                  <a:lnTo>
                    <a:pt x="1503" y="704"/>
                  </a:lnTo>
                  <a:lnTo>
                    <a:pt x="1508" y="704"/>
                  </a:lnTo>
                  <a:lnTo>
                    <a:pt x="1512" y="703"/>
                  </a:lnTo>
                  <a:lnTo>
                    <a:pt x="1516" y="702"/>
                  </a:lnTo>
                  <a:lnTo>
                    <a:pt x="1520" y="701"/>
                  </a:lnTo>
                  <a:lnTo>
                    <a:pt x="1524" y="701"/>
                  </a:lnTo>
                  <a:lnTo>
                    <a:pt x="1529" y="699"/>
                  </a:lnTo>
                  <a:lnTo>
                    <a:pt x="1533" y="703"/>
                  </a:lnTo>
                  <a:lnTo>
                    <a:pt x="1537" y="701"/>
                  </a:lnTo>
                  <a:lnTo>
                    <a:pt x="1541" y="702"/>
                  </a:lnTo>
                  <a:lnTo>
                    <a:pt x="1545" y="699"/>
                  </a:lnTo>
                  <a:lnTo>
                    <a:pt x="1549" y="700"/>
                  </a:lnTo>
                  <a:lnTo>
                    <a:pt x="1554" y="701"/>
                  </a:lnTo>
                  <a:lnTo>
                    <a:pt x="1558" y="697"/>
                  </a:lnTo>
                  <a:lnTo>
                    <a:pt x="1562" y="699"/>
                  </a:lnTo>
                  <a:lnTo>
                    <a:pt x="1566" y="700"/>
                  </a:lnTo>
                  <a:lnTo>
                    <a:pt x="1570" y="700"/>
                  </a:lnTo>
                  <a:lnTo>
                    <a:pt x="1575" y="702"/>
                  </a:lnTo>
                  <a:lnTo>
                    <a:pt x="1579" y="702"/>
                  </a:lnTo>
                  <a:lnTo>
                    <a:pt x="1583" y="703"/>
                  </a:lnTo>
                  <a:lnTo>
                    <a:pt x="1587" y="699"/>
                  </a:lnTo>
                  <a:lnTo>
                    <a:pt x="1591" y="705"/>
                  </a:lnTo>
                  <a:lnTo>
                    <a:pt x="1595" y="705"/>
                  </a:lnTo>
                  <a:lnTo>
                    <a:pt x="1600" y="704"/>
                  </a:lnTo>
                  <a:lnTo>
                    <a:pt x="1604" y="703"/>
                  </a:lnTo>
                  <a:lnTo>
                    <a:pt x="1608" y="704"/>
                  </a:lnTo>
                  <a:lnTo>
                    <a:pt x="1612" y="702"/>
                  </a:lnTo>
                  <a:lnTo>
                    <a:pt x="1616" y="698"/>
                  </a:lnTo>
                  <a:lnTo>
                    <a:pt x="1621" y="698"/>
                  </a:lnTo>
                  <a:lnTo>
                    <a:pt x="1625" y="699"/>
                  </a:lnTo>
                  <a:lnTo>
                    <a:pt x="1629" y="700"/>
                  </a:lnTo>
                  <a:lnTo>
                    <a:pt x="1633" y="699"/>
                  </a:lnTo>
                  <a:lnTo>
                    <a:pt x="1637" y="699"/>
                  </a:lnTo>
                  <a:lnTo>
                    <a:pt x="1642" y="698"/>
                  </a:lnTo>
                  <a:lnTo>
                    <a:pt x="1646" y="701"/>
                  </a:lnTo>
                  <a:lnTo>
                    <a:pt x="1650" y="698"/>
                  </a:lnTo>
                  <a:lnTo>
                    <a:pt x="1654" y="694"/>
                  </a:lnTo>
                  <a:lnTo>
                    <a:pt x="1658" y="698"/>
                  </a:lnTo>
                  <a:lnTo>
                    <a:pt x="1662" y="696"/>
                  </a:lnTo>
                  <a:lnTo>
                    <a:pt x="1667" y="699"/>
                  </a:lnTo>
                  <a:lnTo>
                    <a:pt x="1671" y="700"/>
                  </a:lnTo>
                  <a:lnTo>
                    <a:pt x="1675" y="699"/>
                  </a:lnTo>
                  <a:lnTo>
                    <a:pt x="1679" y="702"/>
                  </a:lnTo>
                  <a:lnTo>
                    <a:pt x="1683" y="703"/>
                  </a:lnTo>
                  <a:lnTo>
                    <a:pt x="1688" y="704"/>
                  </a:lnTo>
                  <a:lnTo>
                    <a:pt x="1692" y="705"/>
                  </a:lnTo>
                  <a:lnTo>
                    <a:pt x="1696" y="704"/>
                  </a:lnTo>
                  <a:lnTo>
                    <a:pt x="1700" y="705"/>
                  </a:lnTo>
                  <a:lnTo>
                    <a:pt x="1704" y="705"/>
                  </a:lnTo>
                  <a:lnTo>
                    <a:pt x="1708" y="703"/>
                  </a:lnTo>
                  <a:lnTo>
                    <a:pt x="1713" y="701"/>
                  </a:lnTo>
                  <a:lnTo>
                    <a:pt x="1717" y="701"/>
                  </a:lnTo>
                  <a:lnTo>
                    <a:pt x="1721" y="701"/>
                  </a:lnTo>
                  <a:lnTo>
                    <a:pt x="1725" y="699"/>
                  </a:lnTo>
                  <a:lnTo>
                    <a:pt x="1729" y="700"/>
                  </a:lnTo>
                  <a:lnTo>
                    <a:pt x="1734" y="699"/>
                  </a:lnTo>
                  <a:lnTo>
                    <a:pt x="1738" y="701"/>
                  </a:lnTo>
                  <a:lnTo>
                    <a:pt x="1742" y="700"/>
                  </a:lnTo>
                  <a:lnTo>
                    <a:pt x="1746" y="697"/>
                  </a:lnTo>
                  <a:lnTo>
                    <a:pt x="1750" y="699"/>
                  </a:lnTo>
                  <a:lnTo>
                    <a:pt x="1755" y="701"/>
                  </a:lnTo>
                  <a:lnTo>
                    <a:pt x="1759" y="696"/>
                  </a:lnTo>
                  <a:lnTo>
                    <a:pt x="1763" y="696"/>
                  </a:lnTo>
                  <a:lnTo>
                    <a:pt x="1767" y="694"/>
                  </a:lnTo>
                  <a:lnTo>
                    <a:pt x="1771" y="696"/>
                  </a:lnTo>
                  <a:lnTo>
                    <a:pt x="1775" y="698"/>
                  </a:lnTo>
                  <a:lnTo>
                    <a:pt x="1780" y="703"/>
                  </a:lnTo>
                  <a:lnTo>
                    <a:pt x="1784" y="704"/>
                  </a:lnTo>
                  <a:lnTo>
                    <a:pt x="1788" y="704"/>
                  </a:lnTo>
                  <a:lnTo>
                    <a:pt x="1792" y="704"/>
                  </a:lnTo>
                  <a:lnTo>
                    <a:pt x="1796" y="705"/>
                  </a:lnTo>
                  <a:lnTo>
                    <a:pt x="1801" y="705"/>
                  </a:lnTo>
                  <a:lnTo>
                    <a:pt x="1805" y="704"/>
                  </a:lnTo>
                  <a:lnTo>
                    <a:pt x="1809" y="704"/>
                  </a:lnTo>
                  <a:lnTo>
                    <a:pt x="1813" y="700"/>
                  </a:lnTo>
                  <a:lnTo>
                    <a:pt x="1818" y="701"/>
                  </a:lnTo>
                  <a:lnTo>
                    <a:pt x="1822" y="697"/>
                  </a:lnTo>
                  <a:lnTo>
                    <a:pt x="1826" y="697"/>
                  </a:lnTo>
                  <a:lnTo>
                    <a:pt x="1830" y="699"/>
                  </a:lnTo>
                  <a:lnTo>
                    <a:pt x="1834" y="695"/>
                  </a:lnTo>
                  <a:lnTo>
                    <a:pt x="1838" y="697"/>
                  </a:lnTo>
                  <a:lnTo>
                    <a:pt x="1843" y="696"/>
                  </a:lnTo>
                  <a:lnTo>
                    <a:pt x="1847" y="700"/>
                  </a:lnTo>
                  <a:lnTo>
                    <a:pt x="1851" y="696"/>
                  </a:lnTo>
                  <a:lnTo>
                    <a:pt x="1855" y="697"/>
                  </a:lnTo>
                  <a:lnTo>
                    <a:pt x="1859" y="703"/>
                  </a:lnTo>
                  <a:lnTo>
                    <a:pt x="1864" y="696"/>
                  </a:lnTo>
                  <a:lnTo>
                    <a:pt x="1868" y="700"/>
                  </a:lnTo>
                  <a:lnTo>
                    <a:pt x="1872" y="700"/>
                  </a:lnTo>
                  <a:lnTo>
                    <a:pt x="1876" y="697"/>
                  </a:lnTo>
                  <a:lnTo>
                    <a:pt x="1880" y="700"/>
                  </a:lnTo>
                  <a:lnTo>
                    <a:pt x="1885" y="703"/>
                  </a:lnTo>
                  <a:lnTo>
                    <a:pt x="1889" y="705"/>
                  </a:lnTo>
                  <a:lnTo>
                    <a:pt x="1893" y="704"/>
                  </a:lnTo>
                  <a:lnTo>
                    <a:pt x="1897" y="704"/>
                  </a:lnTo>
                  <a:lnTo>
                    <a:pt x="1901" y="704"/>
                  </a:lnTo>
                  <a:lnTo>
                    <a:pt x="1905" y="704"/>
                  </a:lnTo>
                  <a:lnTo>
                    <a:pt x="1910" y="698"/>
                  </a:lnTo>
                  <a:lnTo>
                    <a:pt x="1914" y="701"/>
                  </a:lnTo>
                  <a:lnTo>
                    <a:pt x="1918" y="697"/>
                  </a:lnTo>
                  <a:lnTo>
                    <a:pt x="1922" y="696"/>
                  </a:lnTo>
                  <a:lnTo>
                    <a:pt x="1926" y="699"/>
                  </a:lnTo>
                  <a:lnTo>
                    <a:pt x="1931" y="697"/>
                  </a:lnTo>
                  <a:lnTo>
                    <a:pt x="1935" y="700"/>
                  </a:lnTo>
                  <a:lnTo>
                    <a:pt x="1939" y="701"/>
                  </a:lnTo>
                  <a:lnTo>
                    <a:pt x="1943" y="699"/>
                  </a:lnTo>
                  <a:lnTo>
                    <a:pt x="1947" y="701"/>
                  </a:lnTo>
                  <a:lnTo>
                    <a:pt x="1952" y="699"/>
                  </a:lnTo>
                  <a:lnTo>
                    <a:pt x="1956" y="699"/>
                  </a:lnTo>
                  <a:lnTo>
                    <a:pt x="1960" y="699"/>
                  </a:lnTo>
                  <a:lnTo>
                    <a:pt x="1964" y="698"/>
                  </a:lnTo>
                  <a:lnTo>
                    <a:pt x="1968" y="695"/>
                  </a:lnTo>
                  <a:lnTo>
                    <a:pt x="1972" y="697"/>
                  </a:lnTo>
                  <a:lnTo>
                    <a:pt x="1977" y="700"/>
                  </a:lnTo>
                  <a:lnTo>
                    <a:pt x="1981" y="703"/>
                  </a:lnTo>
                  <a:lnTo>
                    <a:pt x="1985" y="703"/>
                  </a:lnTo>
                  <a:lnTo>
                    <a:pt x="1989" y="704"/>
                  </a:lnTo>
                  <a:lnTo>
                    <a:pt x="1993" y="704"/>
                  </a:lnTo>
                  <a:lnTo>
                    <a:pt x="1998" y="704"/>
                  </a:lnTo>
                  <a:lnTo>
                    <a:pt x="2002" y="704"/>
                  </a:lnTo>
                  <a:lnTo>
                    <a:pt x="2006" y="705"/>
                  </a:lnTo>
                  <a:lnTo>
                    <a:pt x="2010" y="704"/>
                  </a:lnTo>
                  <a:lnTo>
                    <a:pt x="2014" y="703"/>
                  </a:lnTo>
                  <a:lnTo>
                    <a:pt x="2018" y="702"/>
                  </a:lnTo>
                  <a:lnTo>
                    <a:pt x="2023" y="702"/>
                  </a:lnTo>
                  <a:lnTo>
                    <a:pt x="2027" y="699"/>
                  </a:lnTo>
                  <a:lnTo>
                    <a:pt x="2031" y="699"/>
                  </a:lnTo>
                  <a:lnTo>
                    <a:pt x="2035" y="696"/>
                  </a:lnTo>
                  <a:lnTo>
                    <a:pt x="2039" y="701"/>
                  </a:lnTo>
                  <a:lnTo>
                    <a:pt x="2044" y="699"/>
                  </a:lnTo>
                  <a:lnTo>
                    <a:pt x="2048" y="695"/>
                  </a:lnTo>
                  <a:lnTo>
                    <a:pt x="2052" y="697"/>
                  </a:lnTo>
                  <a:lnTo>
                    <a:pt x="2056" y="701"/>
                  </a:lnTo>
                  <a:lnTo>
                    <a:pt x="2060" y="701"/>
                  </a:lnTo>
                  <a:lnTo>
                    <a:pt x="2065" y="702"/>
                  </a:lnTo>
                  <a:lnTo>
                    <a:pt x="2069" y="695"/>
                  </a:lnTo>
                  <a:lnTo>
                    <a:pt x="2073" y="694"/>
                  </a:lnTo>
                  <a:lnTo>
                    <a:pt x="2077" y="701"/>
                  </a:lnTo>
                  <a:lnTo>
                    <a:pt x="2081" y="697"/>
                  </a:lnTo>
                  <a:lnTo>
                    <a:pt x="2085" y="703"/>
                  </a:lnTo>
                  <a:lnTo>
                    <a:pt x="2090" y="699"/>
                  </a:lnTo>
                  <a:lnTo>
                    <a:pt x="2094" y="705"/>
                  </a:lnTo>
                  <a:lnTo>
                    <a:pt x="2098" y="704"/>
                  </a:lnTo>
                  <a:lnTo>
                    <a:pt x="2102" y="704"/>
                  </a:lnTo>
                  <a:lnTo>
                    <a:pt x="2106" y="704"/>
                  </a:lnTo>
                  <a:lnTo>
                    <a:pt x="2111" y="703"/>
                  </a:lnTo>
                  <a:lnTo>
                    <a:pt x="2115" y="704"/>
                  </a:lnTo>
                  <a:lnTo>
                    <a:pt x="2119" y="702"/>
                  </a:lnTo>
                  <a:lnTo>
                    <a:pt x="2123" y="701"/>
                  </a:lnTo>
                  <a:lnTo>
                    <a:pt x="2127" y="702"/>
                  </a:lnTo>
                  <a:lnTo>
                    <a:pt x="2131" y="702"/>
                  </a:lnTo>
                  <a:lnTo>
                    <a:pt x="2136" y="701"/>
                  </a:lnTo>
                  <a:lnTo>
                    <a:pt x="2140" y="701"/>
                  </a:lnTo>
                  <a:lnTo>
                    <a:pt x="2144" y="702"/>
                  </a:lnTo>
                  <a:lnTo>
                    <a:pt x="2148" y="701"/>
                  </a:lnTo>
                  <a:lnTo>
                    <a:pt x="2152" y="701"/>
                  </a:lnTo>
                  <a:lnTo>
                    <a:pt x="2157" y="701"/>
                  </a:lnTo>
                  <a:lnTo>
                    <a:pt x="2161" y="700"/>
                  </a:lnTo>
                  <a:lnTo>
                    <a:pt x="2165" y="701"/>
                  </a:lnTo>
                  <a:lnTo>
                    <a:pt x="2169" y="697"/>
                  </a:lnTo>
                  <a:lnTo>
                    <a:pt x="2173" y="700"/>
                  </a:lnTo>
                  <a:lnTo>
                    <a:pt x="2178" y="700"/>
                  </a:lnTo>
                  <a:lnTo>
                    <a:pt x="2182" y="703"/>
                  </a:lnTo>
                  <a:lnTo>
                    <a:pt x="2186" y="702"/>
                  </a:lnTo>
                  <a:lnTo>
                    <a:pt x="2190" y="702"/>
                  </a:lnTo>
                  <a:lnTo>
                    <a:pt x="2194" y="704"/>
                  </a:lnTo>
                  <a:lnTo>
                    <a:pt x="2198" y="705"/>
                  </a:lnTo>
                  <a:lnTo>
                    <a:pt x="2203" y="705"/>
                  </a:lnTo>
                  <a:lnTo>
                    <a:pt x="2207" y="705"/>
                  </a:lnTo>
                  <a:lnTo>
                    <a:pt x="2211" y="704"/>
                  </a:lnTo>
                  <a:lnTo>
                    <a:pt x="2215" y="703"/>
                  </a:lnTo>
                  <a:lnTo>
                    <a:pt x="2219" y="703"/>
                  </a:lnTo>
                  <a:lnTo>
                    <a:pt x="2224" y="700"/>
                  </a:lnTo>
                  <a:lnTo>
                    <a:pt x="2228" y="702"/>
                  </a:lnTo>
                  <a:lnTo>
                    <a:pt x="2232" y="699"/>
                  </a:lnTo>
                  <a:lnTo>
                    <a:pt x="2236" y="702"/>
                  </a:lnTo>
                  <a:lnTo>
                    <a:pt x="2240" y="702"/>
                  </a:lnTo>
                  <a:lnTo>
                    <a:pt x="2245" y="702"/>
                  </a:lnTo>
                  <a:lnTo>
                    <a:pt x="2249" y="700"/>
                  </a:lnTo>
                  <a:lnTo>
                    <a:pt x="2253" y="699"/>
                  </a:lnTo>
                  <a:lnTo>
                    <a:pt x="2257" y="698"/>
                  </a:lnTo>
                  <a:lnTo>
                    <a:pt x="2261" y="699"/>
                  </a:lnTo>
                  <a:lnTo>
                    <a:pt x="2265" y="698"/>
                  </a:lnTo>
                  <a:lnTo>
                    <a:pt x="2270" y="695"/>
                  </a:lnTo>
                  <a:lnTo>
                    <a:pt x="2274" y="698"/>
                  </a:lnTo>
                  <a:lnTo>
                    <a:pt x="2278" y="702"/>
                  </a:lnTo>
                  <a:lnTo>
                    <a:pt x="2282" y="704"/>
                  </a:lnTo>
                  <a:lnTo>
                    <a:pt x="2286" y="704"/>
                  </a:lnTo>
                  <a:lnTo>
                    <a:pt x="2291" y="704"/>
                  </a:lnTo>
                  <a:lnTo>
                    <a:pt x="2295" y="705"/>
                  </a:lnTo>
                  <a:lnTo>
                    <a:pt x="2299" y="705"/>
                  </a:lnTo>
                  <a:lnTo>
                    <a:pt x="2303" y="704"/>
                  </a:lnTo>
                  <a:lnTo>
                    <a:pt x="2307" y="704"/>
                  </a:lnTo>
                  <a:lnTo>
                    <a:pt x="2311" y="702"/>
                  </a:lnTo>
                  <a:lnTo>
                    <a:pt x="2316" y="702"/>
                  </a:lnTo>
                  <a:lnTo>
                    <a:pt x="2320" y="700"/>
                  </a:lnTo>
                  <a:lnTo>
                    <a:pt x="2324" y="699"/>
                  </a:lnTo>
                  <a:lnTo>
                    <a:pt x="2328" y="698"/>
                  </a:lnTo>
                  <a:lnTo>
                    <a:pt x="2332" y="698"/>
                  </a:lnTo>
                  <a:lnTo>
                    <a:pt x="2337" y="699"/>
                  </a:lnTo>
                  <a:lnTo>
                    <a:pt x="2341" y="698"/>
                  </a:lnTo>
                  <a:lnTo>
                    <a:pt x="2345" y="698"/>
                  </a:lnTo>
                  <a:lnTo>
                    <a:pt x="2349" y="699"/>
                  </a:lnTo>
                  <a:lnTo>
                    <a:pt x="2353" y="700"/>
                  </a:lnTo>
                  <a:lnTo>
                    <a:pt x="2358" y="699"/>
                  </a:lnTo>
                  <a:lnTo>
                    <a:pt x="2362" y="699"/>
                  </a:lnTo>
                  <a:lnTo>
                    <a:pt x="2366" y="699"/>
                  </a:lnTo>
                  <a:lnTo>
                    <a:pt x="2370" y="695"/>
                  </a:lnTo>
                  <a:lnTo>
                    <a:pt x="2374" y="698"/>
                  </a:lnTo>
                  <a:lnTo>
                    <a:pt x="2378" y="700"/>
                  </a:lnTo>
                  <a:lnTo>
                    <a:pt x="2383" y="704"/>
                  </a:lnTo>
                  <a:lnTo>
                    <a:pt x="2387" y="703"/>
                  </a:lnTo>
                  <a:lnTo>
                    <a:pt x="2391" y="705"/>
                  </a:lnTo>
                  <a:lnTo>
                    <a:pt x="2395" y="702"/>
                  </a:lnTo>
                  <a:lnTo>
                    <a:pt x="2399" y="704"/>
                  </a:lnTo>
                  <a:lnTo>
                    <a:pt x="2404" y="703"/>
                  </a:lnTo>
                  <a:lnTo>
                    <a:pt x="2408" y="705"/>
                  </a:lnTo>
                  <a:lnTo>
                    <a:pt x="2412" y="704"/>
                  </a:lnTo>
                  <a:lnTo>
                    <a:pt x="2416" y="703"/>
                  </a:lnTo>
                  <a:lnTo>
                    <a:pt x="2420" y="700"/>
                  </a:lnTo>
                  <a:lnTo>
                    <a:pt x="2424" y="699"/>
                  </a:lnTo>
                  <a:lnTo>
                    <a:pt x="2429" y="700"/>
                  </a:lnTo>
                  <a:lnTo>
                    <a:pt x="2433" y="697"/>
                  </a:lnTo>
                  <a:lnTo>
                    <a:pt x="2437" y="697"/>
                  </a:lnTo>
                  <a:lnTo>
                    <a:pt x="2441" y="697"/>
                  </a:lnTo>
                  <a:lnTo>
                    <a:pt x="2445" y="697"/>
                  </a:lnTo>
                  <a:lnTo>
                    <a:pt x="2450" y="699"/>
                  </a:lnTo>
                  <a:lnTo>
                    <a:pt x="2454" y="697"/>
                  </a:lnTo>
                  <a:lnTo>
                    <a:pt x="2458" y="697"/>
                  </a:lnTo>
                  <a:lnTo>
                    <a:pt x="2462" y="700"/>
                  </a:lnTo>
                  <a:lnTo>
                    <a:pt x="2466" y="699"/>
                  </a:lnTo>
                  <a:lnTo>
                    <a:pt x="2471" y="695"/>
                  </a:lnTo>
                  <a:lnTo>
                    <a:pt x="2475" y="696"/>
                  </a:lnTo>
                  <a:lnTo>
                    <a:pt x="2479" y="697"/>
                  </a:lnTo>
                  <a:lnTo>
                    <a:pt x="2483" y="700"/>
                  </a:lnTo>
                  <a:lnTo>
                    <a:pt x="2487" y="702"/>
                  </a:lnTo>
                  <a:lnTo>
                    <a:pt x="2491" y="704"/>
                  </a:lnTo>
                  <a:lnTo>
                    <a:pt x="2496" y="705"/>
                  </a:lnTo>
                  <a:lnTo>
                    <a:pt x="2500" y="705"/>
                  </a:lnTo>
                  <a:lnTo>
                    <a:pt x="2504" y="704"/>
                  </a:lnTo>
                  <a:lnTo>
                    <a:pt x="2508" y="704"/>
                  </a:lnTo>
                  <a:lnTo>
                    <a:pt x="2512" y="704"/>
                  </a:lnTo>
                  <a:lnTo>
                    <a:pt x="2517" y="702"/>
                  </a:lnTo>
                  <a:lnTo>
                    <a:pt x="2521" y="702"/>
                  </a:lnTo>
                  <a:lnTo>
                    <a:pt x="2525" y="701"/>
                  </a:lnTo>
                  <a:lnTo>
                    <a:pt x="2529" y="695"/>
                  </a:lnTo>
                  <a:lnTo>
                    <a:pt x="2533" y="699"/>
                  </a:lnTo>
                  <a:lnTo>
                    <a:pt x="2537" y="699"/>
                  </a:lnTo>
                  <a:lnTo>
                    <a:pt x="2542" y="695"/>
                  </a:lnTo>
                  <a:lnTo>
                    <a:pt x="2546" y="700"/>
                  </a:lnTo>
                  <a:lnTo>
                    <a:pt x="2550" y="699"/>
                  </a:lnTo>
                  <a:lnTo>
                    <a:pt x="2554" y="692"/>
                  </a:lnTo>
                  <a:lnTo>
                    <a:pt x="2558" y="699"/>
                  </a:lnTo>
                  <a:lnTo>
                    <a:pt x="2563" y="697"/>
                  </a:lnTo>
                  <a:lnTo>
                    <a:pt x="2567" y="697"/>
                  </a:lnTo>
                  <a:lnTo>
                    <a:pt x="2571" y="699"/>
                  </a:lnTo>
                  <a:lnTo>
                    <a:pt x="2575" y="701"/>
                  </a:lnTo>
                  <a:lnTo>
                    <a:pt x="2579" y="699"/>
                  </a:lnTo>
                  <a:lnTo>
                    <a:pt x="2584" y="699"/>
                  </a:lnTo>
                  <a:lnTo>
                    <a:pt x="2588" y="700"/>
                  </a:lnTo>
                  <a:lnTo>
                    <a:pt x="2592" y="705"/>
                  </a:lnTo>
                  <a:lnTo>
                    <a:pt x="2596" y="705"/>
                  </a:lnTo>
                  <a:lnTo>
                    <a:pt x="2600" y="705"/>
                  </a:lnTo>
                  <a:lnTo>
                    <a:pt x="2604" y="705"/>
                  </a:lnTo>
                  <a:lnTo>
                    <a:pt x="2609" y="705"/>
                  </a:lnTo>
                  <a:lnTo>
                    <a:pt x="2613" y="704"/>
                  </a:lnTo>
                  <a:lnTo>
                    <a:pt x="2617" y="701"/>
                  </a:lnTo>
                  <a:lnTo>
                    <a:pt x="2621" y="698"/>
                  </a:lnTo>
                  <a:lnTo>
                    <a:pt x="2625" y="699"/>
                  </a:lnTo>
                  <a:lnTo>
                    <a:pt x="2630" y="698"/>
                  </a:lnTo>
                  <a:lnTo>
                    <a:pt x="2634" y="697"/>
                  </a:lnTo>
                  <a:lnTo>
                    <a:pt x="2638" y="700"/>
                  </a:lnTo>
                  <a:lnTo>
                    <a:pt x="2642" y="699"/>
                  </a:lnTo>
                  <a:lnTo>
                    <a:pt x="2646" y="697"/>
                  </a:lnTo>
                  <a:lnTo>
                    <a:pt x="2651" y="697"/>
                  </a:lnTo>
                  <a:lnTo>
                    <a:pt x="2655" y="701"/>
                  </a:lnTo>
                  <a:lnTo>
                    <a:pt x="2659" y="699"/>
                  </a:lnTo>
                  <a:lnTo>
                    <a:pt x="2663" y="699"/>
                  </a:lnTo>
                  <a:lnTo>
                    <a:pt x="2667" y="700"/>
                  </a:lnTo>
                  <a:lnTo>
                    <a:pt x="2671" y="698"/>
                  </a:lnTo>
                  <a:lnTo>
                    <a:pt x="2676" y="701"/>
                  </a:lnTo>
                  <a:lnTo>
                    <a:pt x="2680" y="702"/>
                  </a:lnTo>
                  <a:lnTo>
                    <a:pt x="2684" y="703"/>
                  </a:lnTo>
                  <a:lnTo>
                    <a:pt x="2688" y="701"/>
                  </a:lnTo>
                  <a:lnTo>
                    <a:pt x="2692" y="704"/>
                  </a:lnTo>
                  <a:lnTo>
                    <a:pt x="2697" y="705"/>
                  </a:lnTo>
                  <a:lnTo>
                    <a:pt x="2701" y="705"/>
                  </a:lnTo>
                  <a:lnTo>
                    <a:pt x="2705" y="704"/>
                  </a:lnTo>
                  <a:lnTo>
                    <a:pt x="2709" y="704"/>
                  </a:lnTo>
                  <a:lnTo>
                    <a:pt x="2713" y="704"/>
                  </a:lnTo>
                  <a:lnTo>
                    <a:pt x="2717" y="702"/>
                  </a:lnTo>
                  <a:lnTo>
                    <a:pt x="2722" y="701"/>
                  </a:lnTo>
                  <a:lnTo>
                    <a:pt x="2726" y="701"/>
                  </a:lnTo>
                  <a:lnTo>
                    <a:pt x="2730" y="700"/>
                  </a:lnTo>
                  <a:lnTo>
                    <a:pt x="2734" y="698"/>
                  </a:lnTo>
                  <a:lnTo>
                    <a:pt x="2739" y="700"/>
                  </a:lnTo>
                  <a:lnTo>
                    <a:pt x="2743" y="700"/>
                  </a:lnTo>
                  <a:lnTo>
                    <a:pt x="2747" y="702"/>
                  </a:lnTo>
                  <a:lnTo>
                    <a:pt x="2751" y="700"/>
                  </a:lnTo>
                  <a:lnTo>
                    <a:pt x="2755" y="701"/>
                  </a:lnTo>
                  <a:lnTo>
                    <a:pt x="2760" y="697"/>
                  </a:lnTo>
                  <a:lnTo>
                    <a:pt x="2764" y="700"/>
                  </a:lnTo>
                  <a:lnTo>
                    <a:pt x="2768" y="699"/>
                  </a:lnTo>
                  <a:lnTo>
                    <a:pt x="2772" y="699"/>
                  </a:lnTo>
                  <a:lnTo>
                    <a:pt x="2776" y="701"/>
                  </a:lnTo>
                  <a:lnTo>
                    <a:pt x="2781" y="700"/>
                  </a:lnTo>
                  <a:lnTo>
                    <a:pt x="2785" y="699"/>
                  </a:lnTo>
                  <a:lnTo>
                    <a:pt x="2789" y="703"/>
                  </a:lnTo>
                  <a:lnTo>
                    <a:pt x="2793" y="702"/>
                  </a:lnTo>
                  <a:lnTo>
                    <a:pt x="2797" y="705"/>
                  </a:lnTo>
                  <a:lnTo>
                    <a:pt x="2801" y="705"/>
                  </a:lnTo>
                  <a:lnTo>
                    <a:pt x="2806" y="705"/>
                  </a:lnTo>
                  <a:lnTo>
                    <a:pt x="2810" y="704"/>
                  </a:lnTo>
                  <a:lnTo>
                    <a:pt x="2814" y="704"/>
                  </a:lnTo>
                  <a:lnTo>
                    <a:pt x="2818" y="702"/>
                  </a:lnTo>
                  <a:lnTo>
                    <a:pt x="2822" y="703"/>
                  </a:lnTo>
                  <a:lnTo>
                    <a:pt x="2827" y="702"/>
                  </a:lnTo>
                  <a:lnTo>
                    <a:pt x="2831" y="701"/>
                  </a:lnTo>
                  <a:lnTo>
                    <a:pt x="2835" y="701"/>
                  </a:lnTo>
                  <a:lnTo>
                    <a:pt x="2839" y="702"/>
                  </a:lnTo>
                  <a:lnTo>
                    <a:pt x="2843" y="701"/>
                  </a:lnTo>
                  <a:lnTo>
                    <a:pt x="2847" y="700"/>
                  </a:lnTo>
                  <a:lnTo>
                    <a:pt x="2852" y="700"/>
                  </a:lnTo>
                  <a:lnTo>
                    <a:pt x="2856" y="702"/>
                  </a:lnTo>
                  <a:lnTo>
                    <a:pt x="2860" y="698"/>
                  </a:lnTo>
                  <a:lnTo>
                    <a:pt x="2864" y="702"/>
                  </a:lnTo>
                  <a:lnTo>
                    <a:pt x="2868" y="702"/>
                  </a:lnTo>
                  <a:lnTo>
                    <a:pt x="2873" y="698"/>
                  </a:lnTo>
                  <a:lnTo>
                    <a:pt x="2877" y="703"/>
                  </a:lnTo>
                  <a:lnTo>
                    <a:pt x="2881" y="700"/>
                  </a:lnTo>
                  <a:lnTo>
                    <a:pt x="2885" y="701"/>
                  </a:lnTo>
                  <a:lnTo>
                    <a:pt x="2889" y="704"/>
                  </a:lnTo>
                  <a:lnTo>
                    <a:pt x="2894" y="705"/>
                  </a:lnTo>
                  <a:lnTo>
                    <a:pt x="2898" y="705"/>
                  </a:lnTo>
                  <a:lnTo>
                    <a:pt x="2902" y="705"/>
                  </a:lnTo>
                  <a:lnTo>
                    <a:pt x="2906" y="705"/>
                  </a:lnTo>
                  <a:lnTo>
                    <a:pt x="2910" y="705"/>
                  </a:lnTo>
                  <a:lnTo>
                    <a:pt x="2914" y="704"/>
                  </a:lnTo>
                  <a:lnTo>
                    <a:pt x="2919" y="704"/>
                  </a:lnTo>
                  <a:lnTo>
                    <a:pt x="2923" y="702"/>
                  </a:lnTo>
                  <a:lnTo>
                    <a:pt x="2927" y="702"/>
                  </a:lnTo>
                  <a:lnTo>
                    <a:pt x="2931" y="700"/>
                  </a:lnTo>
                  <a:lnTo>
                    <a:pt x="2935" y="702"/>
                  </a:lnTo>
                  <a:lnTo>
                    <a:pt x="2940" y="702"/>
                  </a:lnTo>
                  <a:lnTo>
                    <a:pt x="2944" y="703"/>
                  </a:lnTo>
                  <a:lnTo>
                    <a:pt x="2948" y="700"/>
                  </a:lnTo>
                  <a:lnTo>
                    <a:pt x="2952" y="702"/>
                  </a:lnTo>
                  <a:lnTo>
                    <a:pt x="2956" y="701"/>
                  </a:lnTo>
                  <a:lnTo>
                    <a:pt x="2960" y="699"/>
                  </a:lnTo>
                  <a:lnTo>
                    <a:pt x="2965" y="701"/>
                  </a:lnTo>
                  <a:lnTo>
                    <a:pt x="2969" y="699"/>
                  </a:lnTo>
                  <a:lnTo>
                    <a:pt x="2973" y="700"/>
                  </a:lnTo>
                  <a:lnTo>
                    <a:pt x="2977" y="700"/>
                  </a:lnTo>
                  <a:lnTo>
                    <a:pt x="2981" y="698"/>
                  </a:lnTo>
                  <a:lnTo>
                    <a:pt x="2986" y="703"/>
                  </a:lnTo>
                  <a:lnTo>
                    <a:pt x="2990" y="703"/>
                  </a:lnTo>
                  <a:lnTo>
                    <a:pt x="2994" y="702"/>
                  </a:lnTo>
                  <a:lnTo>
                    <a:pt x="2998" y="704"/>
                  </a:lnTo>
                  <a:lnTo>
                    <a:pt x="3002" y="704"/>
                  </a:lnTo>
                  <a:lnTo>
                    <a:pt x="3007" y="704"/>
                  </a:lnTo>
                  <a:lnTo>
                    <a:pt x="3011" y="704"/>
                  </a:lnTo>
                  <a:lnTo>
                    <a:pt x="3015" y="703"/>
                  </a:lnTo>
                  <a:lnTo>
                    <a:pt x="3019" y="702"/>
                  </a:lnTo>
                  <a:lnTo>
                    <a:pt x="3023" y="702"/>
                  </a:lnTo>
                  <a:lnTo>
                    <a:pt x="3027" y="701"/>
                  </a:lnTo>
                  <a:lnTo>
                    <a:pt x="3032" y="700"/>
                  </a:lnTo>
                  <a:lnTo>
                    <a:pt x="3036" y="700"/>
                  </a:lnTo>
                  <a:lnTo>
                    <a:pt x="3040" y="700"/>
                  </a:lnTo>
                  <a:lnTo>
                    <a:pt x="3044" y="701"/>
                  </a:lnTo>
                  <a:lnTo>
                    <a:pt x="3048" y="700"/>
                  </a:lnTo>
                  <a:lnTo>
                    <a:pt x="3053" y="700"/>
                  </a:lnTo>
                  <a:lnTo>
                    <a:pt x="3057" y="701"/>
                  </a:lnTo>
                  <a:lnTo>
                    <a:pt x="3061" y="697"/>
                  </a:lnTo>
                  <a:lnTo>
                    <a:pt x="3065" y="697"/>
                  </a:lnTo>
                  <a:lnTo>
                    <a:pt x="3069" y="698"/>
                  </a:lnTo>
                  <a:lnTo>
                    <a:pt x="3074" y="697"/>
                  </a:lnTo>
                  <a:lnTo>
                    <a:pt x="3078" y="694"/>
                  </a:lnTo>
                  <a:lnTo>
                    <a:pt x="3082" y="701"/>
                  </a:lnTo>
                  <a:lnTo>
                    <a:pt x="3086" y="703"/>
                  </a:lnTo>
                  <a:lnTo>
                    <a:pt x="3090" y="703"/>
                  </a:lnTo>
                  <a:lnTo>
                    <a:pt x="3094" y="703"/>
                  </a:lnTo>
                  <a:lnTo>
                    <a:pt x="3099" y="704"/>
                  </a:lnTo>
                  <a:lnTo>
                    <a:pt x="3103" y="704"/>
                  </a:lnTo>
                  <a:lnTo>
                    <a:pt x="3107" y="704"/>
                  </a:lnTo>
                  <a:lnTo>
                    <a:pt x="3111" y="705"/>
                  </a:lnTo>
                  <a:lnTo>
                    <a:pt x="3115" y="703"/>
                  </a:lnTo>
                  <a:lnTo>
                    <a:pt x="3120" y="699"/>
                  </a:lnTo>
                  <a:lnTo>
                    <a:pt x="3124" y="701"/>
                  </a:lnTo>
                  <a:lnTo>
                    <a:pt x="3128" y="700"/>
                  </a:lnTo>
                  <a:lnTo>
                    <a:pt x="3132" y="697"/>
                  </a:lnTo>
                  <a:lnTo>
                    <a:pt x="3136" y="699"/>
                  </a:lnTo>
                  <a:lnTo>
                    <a:pt x="3140" y="699"/>
                  </a:lnTo>
                  <a:lnTo>
                    <a:pt x="3145" y="700"/>
                  </a:lnTo>
                  <a:lnTo>
                    <a:pt x="3149" y="698"/>
                  </a:lnTo>
                  <a:lnTo>
                    <a:pt x="3153" y="698"/>
                  </a:lnTo>
                  <a:lnTo>
                    <a:pt x="3157" y="696"/>
                  </a:lnTo>
                  <a:lnTo>
                    <a:pt x="3161" y="696"/>
                  </a:lnTo>
                  <a:lnTo>
                    <a:pt x="3166" y="697"/>
                  </a:lnTo>
                  <a:lnTo>
                    <a:pt x="3170" y="698"/>
                  </a:lnTo>
                  <a:lnTo>
                    <a:pt x="3174" y="700"/>
                  </a:lnTo>
                  <a:lnTo>
                    <a:pt x="3178" y="696"/>
                  </a:lnTo>
                  <a:lnTo>
                    <a:pt x="3182" y="701"/>
                  </a:lnTo>
                  <a:lnTo>
                    <a:pt x="3187" y="701"/>
                  </a:lnTo>
                  <a:lnTo>
                    <a:pt x="3191" y="703"/>
                  </a:lnTo>
                  <a:lnTo>
                    <a:pt x="3195" y="705"/>
                  </a:lnTo>
                  <a:lnTo>
                    <a:pt x="3199" y="704"/>
                  </a:lnTo>
                  <a:lnTo>
                    <a:pt x="3203" y="704"/>
                  </a:lnTo>
                  <a:lnTo>
                    <a:pt x="3207" y="705"/>
                  </a:lnTo>
                  <a:lnTo>
                    <a:pt x="3212" y="705"/>
                  </a:lnTo>
                  <a:lnTo>
                    <a:pt x="3216" y="703"/>
                  </a:lnTo>
                  <a:lnTo>
                    <a:pt x="3220" y="702"/>
                  </a:lnTo>
                  <a:lnTo>
                    <a:pt x="3224" y="702"/>
                  </a:lnTo>
                  <a:lnTo>
                    <a:pt x="3228" y="700"/>
                  </a:lnTo>
                  <a:lnTo>
                    <a:pt x="3233" y="699"/>
                  </a:lnTo>
                  <a:lnTo>
                    <a:pt x="3237" y="697"/>
                  </a:lnTo>
                  <a:lnTo>
                    <a:pt x="3241" y="699"/>
                  </a:lnTo>
                  <a:lnTo>
                    <a:pt x="3245" y="699"/>
                  </a:lnTo>
                  <a:lnTo>
                    <a:pt x="3249" y="702"/>
                  </a:lnTo>
                  <a:lnTo>
                    <a:pt x="3253" y="701"/>
                  </a:lnTo>
                  <a:lnTo>
                    <a:pt x="3258" y="702"/>
                  </a:lnTo>
                  <a:lnTo>
                    <a:pt x="3262" y="701"/>
                  </a:lnTo>
                  <a:lnTo>
                    <a:pt x="3266" y="701"/>
                  </a:lnTo>
                  <a:lnTo>
                    <a:pt x="3270" y="699"/>
                  </a:lnTo>
                  <a:lnTo>
                    <a:pt x="3274" y="699"/>
                  </a:lnTo>
                  <a:lnTo>
                    <a:pt x="3279" y="698"/>
                  </a:lnTo>
                  <a:lnTo>
                    <a:pt x="3283" y="703"/>
                  </a:lnTo>
                  <a:lnTo>
                    <a:pt x="3287" y="704"/>
                  </a:lnTo>
                  <a:lnTo>
                    <a:pt x="3291" y="705"/>
                  </a:lnTo>
                  <a:lnTo>
                    <a:pt x="3295" y="704"/>
                  </a:lnTo>
                  <a:lnTo>
                    <a:pt x="3300" y="705"/>
                  </a:lnTo>
                  <a:lnTo>
                    <a:pt x="3304" y="705"/>
                  </a:lnTo>
                  <a:lnTo>
                    <a:pt x="3308" y="705"/>
                  </a:lnTo>
                  <a:lnTo>
                    <a:pt x="3312" y="704"/>
                  </a:lnTo>
                  <a:lnTo>
                    <a:pt x="3316" y="703"/>
                  </a:lnTo>
                  <a:lnTo>
                    <a:pt x="3320" y="702"/>
                  </a:lnTo>
                  <a:lnTo>
                    <a:pt x="3325" y="701"/>
                  </a:lnTo>
                  <a:lnTo>
                    <a:pt x="3329" y="699"/>
                  </a:lnTo>
                  <a:lnTo>
                    <a:pt x="3333" y="698"/>
                  </a:lnTo>
                  <a:lnTo>
                    <a:pt x="3337" y="698"/>
                  </a:lnTo>
                  <a:lnTo>
                    <a:pt x="3341" y="700"/>
                  </a:lnTo>
                  <a:lnTo>
                    <a:pt x="3346" y="699"/>
                  </a:lnTo>
                  <a:lnTo>
                    <a:pt x="3350" y="699"/>
                  </a:lnTo>
                  <a:lnTo>
                    <a:pt x="3354" y="699"/>
                  </a:lnTo>
                  <a:lnTo>
                    <a:pt x="3358" y="700"/>
                  </a:lnTo>
                  <a:lnTo>
                    <a:pt x="3362" y="701"/>
                  </a:lnTo>
                  <a:lnTo>
                    <a:pt x="3367" y="697"/>
                  </a:lnTo>
                  <a:lnTo>
                    <a:pt x="3371" y="700"/>
                  </a:lnTo>
                  <a:lnTo>
                    <a:pt x="3375" y="688"/>
                  </a:lnTo>
                  <a:lnTo>
                    <a:pt x="3379" y="701"/>
                  </a:lnTo>
                  <a:lnTo>
                    <a:pt x="3383" y="701"/>
                  </a:lnTo>
                  <a:lnTo>
                    <a:pt x="3387" y="702"/>
                  </a:lnTo>
                  <a:lnTo>
                    <a:pt x="3392" y="704"/>
                  </a:lnTo>
                  <a:lnTo>
                    <a:pt x="3396" y="704"/>
                  </a:lnTo>
                  <a:lnTo>
                    <a:pt x="3400" y="705"/>
                  </a:lnTo>
                  <a:lnTo>
                    <a:pt x="3404" y="705"/>
                  </a:lnTo>
                  <a:lnTo>
                    <a:pt x="3408" y="705"/>
                  </a:lnTo>
                  <a:lnTo>
                    <a:pt x="3413" y="704"/>
                  </a:lnTo>
                  <a:lnTo>
                    <a:pt x="3417" y="703"/>
                  </a:lnTo>
                  <a:lnTo>
                    <a:pt x="3421" y="700"/>
                  </a:lnTo>
                  <a:lnTo>
                    <a:pt x="3425" y="702"/>
                  </a:lnTo>
                  <a:lnTo>
                    <a:pt x="3429" y="700"/>
                  </a:lnTo>
                  <a:lnTo>
                    <a:pt x="3433" y="698"/>
                  </a:lnTo>
                  <a:lnTo>
                    <a:pt x="3438" y="699"/>
                  </a:lnTo>
                  <a:lnTo>
                    <a:pt x="3442" y="699"/>
                  </a:lnTo>
                  <a:lnTo>
                    <a:pt x="3446" y="700"/>
                  </a:lnTo>
                  <a:lnTo>
                    <a:pt x="3450" y="699"/>
                  </a:lnTo>
                  <a:lnTo>
                    <a:pt x="3454" y="700"/>
                  </a:lnTo>
                  <a:lnTo>
                    <a:pt x="3459" y="699"/>
                  </a:lnTo>
                  <a:lnTo>
                    <a:pt x="3463" y="702"/>
                  </a:lnTo>
                  <a:lnTo>
                    <a:pt x="3467" y="702"/>
                  </a:lnTo>
                  <a:lnTo>
                    <a:pt x="3471" y="698"/>
                  </a:lnTo>
                  <a:lnTo>
                    <a:pt x="3475" y="699"/>
                  </a:lnTo>
                  <a:lnTo>
                    <a:pt x="3480" y="700"/>
                  </a:lnTo>
                  <a:lnTo>
                    <a:pt x="3484" y="701"/>
                  </a:lnTo>
                  <a:lnTo>
                    <a:pt x="3488" y="702"/>
                  </a:lnTo>
                  <a:lnTo>
                    <a:pt x="3492" y="704"/>
                  </a:lnTo>
                  <a:lnTo>
                    <a:pt x="3496" y="705"/>
                  </a:lnTo>
                  <a:lnTo>
                    <a:pt x="3500" y="705"/>
                  </a:lnTo>
                  <a:lnTo>
                    <a:pt x="3505" y="704"/>
                  </a:lnTo>
                  <a:lnTo>
                    <a:pt x="3509" y="705"/>
                  </a:lnTo>
                  <a:lnTo>
                    <a:pt x="3513" y="705"/>
                  </a:lnTo>
                  <a:lnTo>
                    <a:pt x="3517" y="704"/>
                  </a:lnTo>
                  <a:lnTo>
                    <a:pt x="3521" y="702"/>
                  </a:lnTo>
                  <a:lnTo>
                    <a:pt x="3526" y="702"/>
                  </a:lnTo>
                  <a:lnTo>
                    <a:pt x="3530" y="702"/>
                  </a:lnTo>
                  <a:lnTo>
                    <a:pt x="3534" y="702"/>
                  </a:lnTo>
                  <a:lnTo>
                    <a:pt x="3538" y="703"/>
                  </a:lnTo>
                  <a:lnTo>
                    <a:pt x="3542" y="703"/>
                  </a:lnTo>
                  <a:lnTo>
                    <a:pt x="3546" y="702"/>
                  </a:lnTo>
                  <a:lnTo>
                    <a:pt x="3551" y="702"/>
                  </a:lnTo>
                  <a:lnTo>
                    <a:pt x="3555" y="703"/>
                  </a:lnTo>
                  <a:lnTo>
                    <a:pt x="3559" y="702"/>
                  </a:lnTo>
                  <a:lnTo>
                    <a:pt x="3563" y="702"/>
                  </a:lnTo>
                  <a:lnTo>
                    <a:pt x="3567" y="701"/>
                  </a:lnTo>
                  <a:lnTo>
                    <a:pt x="3572" y="702"/>
                  </a:lnTo>
                  <a:lnTo>
                    <a:pt x="3576" y="702"/>
                  </a:lnTo>
                  <a:lnTo>
                    <a:pt x="3580" y="701"/>
                  </a:lnTo>
                  <a:lnTo>
                    <a:pt x="3584" y="701"/>
                  </a:lnTo>
                  <a:lnTo>
                    <a:pt x="3588" y="704"/>
                  </a:lnTo>
                  <a:lnTo>
                    <a:pt x="3593" y="701"/>
                  </a:lnTo>
                  <a:lnTo>
                    <a:pt x="3597" y="702"/>
                  </a:lnTo>
                  <a:lnTo>
                    <a:pt x="3601" y="705"/>
                  </a:lnTo>
                  <a:lnTo>
                    <a:pt x="3605" y="705"/>
                  </a:lnTo>
                  <a:lnTo>
                    <a:pt x="3609" y="705"/>
                  </a:lnTo>
                  <a:lnTo>
                    <a:pt x="3613" y="705"/>
                  </a:lnTo>
                  <a:lnTo>
                    <a:pt x="3618" y="704"/>
                  </a:lnTo>
                  <a:lnTo>
                    <a:pt x="3622" y="703"/>
                  </a:lnTo>
                  <a:lnTo>
                    <a:pt x="3626" y="702"/>
                  </a:lnTo>
                  <a:lnTo>
                    <a:pt x="3630" y="702"/>
                  </a:lnTo>
                  <a:lnTo>
                    <a:pt x="3634" y="700"/>
                  </a:lnTo>
                  <a:lnTo>
                    <a:pt x="3639" y="702"/>
                  </a:lnTo>
                  <a:lnTo>
                    <a:pt x="3643" y="701"/>
                  </a:lnTo>
                  <a:lnTo>
                    <a:pt x="3647" y="701"/>
                  </a:lnTo>
                  <a:lnTo>
                    <a:pt x="3651" y="702"/>
                  </a:lnTo>
                  <a:lnTo>
                    <a:pt x="3655" y="701"/>
                  </a:lnTo>
                  <a:lnTo>
                    <a:pt x="3660" y="702"/>
                  </a:lnTo>
                  <a:lnTo>
                    <a:pt x="3664" y="702"/>
                  </a:lnTo>
                  <a:lnTo>
                    <a:pt x="3668" y="701"/>
                  </a:lnTo>
                  <a:lnTo>
                    <a:pt x="3672" y="701"/>
                  </a:lnTo>
                  <a:lnTo>
                    <a:pt x="3676" y="696"/>
                  </a:lnTo>
                  <a:lnTo>
                    <a:pt x="3681" y="698"/>
                  </a:lnTo>
                  <a:lnTo>
                    <a:pt x="3685" y="699"/>
                  </a:lnTo>
                  <a:lnTo>
                    <a:pt x="3689" y="703"/>
                  </a:lnTo>
                  <a:lnTo>
                    <a:pt x="3693" y="702"/>
                  </a:lnTo>
                  <a:lnTo>
                    <a:pt x="3697" y="704"/>
                  </a:lnTo>
                  <a:lnTo>
                    <a:pt x="3702" y="705"/>
                  </a:lnTo>
                  <a:lnTo>
                    <a:pt x="3706" y="705"/>
                  </a:lnTo>
                  <a:lnTo>
                    <a:pt x="3710" y="705"/>
                  </a:lnTo>
                  <a:lnTo>
                    <a:pt x="3714" y="704"/>
                  </a:lnTo>
                  <a:lnTo>
                    <a:pt x="3718" y="703"/>
                  </a:lnTo>
                  <a:lnTo>
                    <a:pt x="3723" y="701"/>
                  </a:lnTo>
                  <a:lnTo>
                    <a:pt x="3727" y="699"/>
                  </a:lnTo>
                  <a:lnTo>
                    <a:pt x="3731" y="701"/>
                  </a:lnTo>
                  <a:lnTo>
                    <a:pt x="3735" y="698"/>
                  </a:lnTo>
                  <a:lnTo>
                    <a:pt x="3739" y="699"/>
                  </a:lnTo>
                  <a:lnTo>
                    <a:pt x="3743" y="697"/>
                  </a:lnTo>
                  <a:lnTo>
                    <a:pt x="3748" y="696"/>
                  </a:lnTo>
                  <a:lnTo>
                    <a:pt x="3752" y="698"/>
                  </a:lnTo>
                  <a:lnTo>
                    <a:pt x="3756" y="696"/>
                  </a:lnTo>
                  <a:lnTo>
                    <a:pt x="3760" y="698"/>
                  </a:lnTo>
                  <a:lnTo>
                    <a:pt x="3764" y="701"/>
                  </a:lnTo>
                  <a:lnTo>
                    <a:pt x="3769" y="700"/>
                  </a:lnTo>
                  <a:lnTo>
                    <a:pt x="3773" y="698"/>
                  </a:lnTo>
                  <a:lnTo>
                    <a:pt x="3777" y="697"/>
                  </a:lnTo>
                  <a:lnTo>
                    <a:pt x="3781" y="696"/>
                  </a:lnTo>
                  <a:lnTo>
                    <a:pt x="3785" y="698"/>
                  </a:lnTo>
                  <a:lnTo>
                    <a:pt x="3790" y="698"/>
                  </a:lnTo>
                  <a:lnTo>
                    <a:pt x="3794" y="702"/>
                  </a:lnTo>
                  <a:lnTo>
                    <a:pt x="3798" y="703"/>
                  </a:lnTo>
                  <a:lnTo>
                    <a:pt x="3802" y="704"/>
                  </a:lnTo>
                  <a:lnTo>
                    <a:pt x="3806" y="705"/>
                  </a:lnTo>
                  <a:lnTo>
                    <a:pt x="3810" y="705"/>
                  </a:lnTo>
                  <a:lnTo>
                    <a:pt x="3815" y="704"/>
                  </a:lnTo>
                  <a:lnTo>
                    <a:pt x="3819" y="703"/>
                  </a:lnTo>
                  <a:lnTo>
                    <a:pt x="3823" y="702"/>
                  </a:lnTo>
                  <a:lnTo>
                    <a:pt x="3827" y="696"/>
                  </a:lnTo>
                  <a:lnTo>
                    <a:pt x="3831" y="700"/>
                  </a:lnTo>
                  <a:lnTo>
                    <a:pt x="3836" y="698"/>
                  </a:lnTo>
                  <a:lnTo>
                    <a:pt x="3840" y="699"/>
                  </a:lnTo>
                  <a:lnTo>
                    <a:pt x="3844" y="701"/>
                  </a:lnTo>
                  <a:lnTo>
                    <a:pt x="3848" y="699"/>
                  </a:lnTo>
                  <a:lnTo>
                    <a:pt x="3852" y="693"/>
                  </a:lnTo>
                  <a:lnTo>
                    <a:pt x="3856" y="699"/>
                  </a:lnTo>
                  <a:lnTo>
                    <a:pt x="3861" y="699"/>
                  </a:lnTo>
                  <a:lnTo>
                    <a:pt x="3865" y="696"/>
                  </a:lnTo>
                  <a:lnTo>
                    <a:pt x="3869" y="699"/>
                  </a:lnTo>
                  <a:lnTo>
                    <a:pt x="3873" y="699"/>
                  </a:lnTo>
                  <a:lnTo>
                    <a:pt x="3877" y="696"/>
                  </a:lnTo>
                  <a:lnTo>
                    <a:pt x="3882" y="696"/>
                  </a:lnTo>
                  <a:lnTo>
                    <a:pt x="3886" y="701"/>
                  </a:lnTo>
                  <a:lnTo>
                    <a:pt x="3890" y="700"/>
                  </a:lnTo>
                  <a:lnTo>
                    <a:pt x="3894" y="702"/>
                  </a:lnTo>
                  <a:lnTo>
                    <a:pt x="3898" y="703"/>
                  </a:lnTo>
                  <a:lnTo>
                    <a:pt x="3903" y="704"/>
                  </a:lnTo>
                  <a:lnTo>
                    <a:pt x="3907" y="705"/>
                  </a:lnTo>
                  <a:lnTo>
                    <a:pt x="3911" y="705"/>
                  </a:lnTo>
                  <a:lnTo>
                    <a:pt x="3915" y="701"/>
                  </a:lnTo>
                  <a:lnTo>
                    <a:pt x="3919" y="703"/>
                  </a:lnTo>
                  <a:lnTo>
                    <a:pt x="3923" y="702"/>
                  </a:lnTo>
                  <a:lnTo>
                    <a:pt x="3928" y="700"/>
                  </a:lnTo>
                  <a:lnTo>
                    <a:pt x="3932" y="699"/>
                  </a:lnTo>
                  <a:lnTo>
                    <a:pt x="3936" y="699"/>
                  </a:lnTo>
                  <a:lnTo>
                    <a:pt x="3940" y="697"/>
                  </a:lnTo>
                  <a:lnTo>
                    <a:pt x="3944" y="700"/>
                  </a:lnTo>
                  <a:lnTo>
                    <a:pt x="3949" y="698"/>
                  </a:lnTo>
                  <a:lnTo>
                    <a:pt x="3953" y="699"/>
                  </a:lnTo>
                  <a:lnTo>
                    <a:pt x="3957" y="700"/>
                  </a:lnTo>
                  <a:lnTo>
                    <a:pt x="3961" y="701"/>
                  </a:lnTo>
                  <a:lnTo>
                    <a:pt x="3965" y="700"/>
                  </a:lnTo>
                  <a:lnTo>
                    <a:pt x="3969" y="698"/>
                  </a:lnTo>
                  <a:lnTo>
                    <a:pt x="3974" y="699"/>
                  </a:lnTo>
                  <a:lnTo>
                    <a:pt x="3978" y="699"/>
                  </a:lnTo>
                  <a:lnTo>
                    <a:pt x="3982" y="697"/>
                  </a:lnTo>
                  <a:lnTo>
                    <a:pt x="3986" y="701"/>
                  </a:lnTo>
                  <a:lnTo>
                    <a:pt x="3990" y="702"/>
                  </a:lnTo>
                  <a:lnTo>
                    <a:pt x="3995" y="704"/>
                  </a:lnTo>
                  <a:lnTo>
                    <a:pt x="3999" y="705"/>
                  </a:lnTo>
                  <a:lnTo>
                    <a:pt x="4003" y="705"/>
                  </a:lnTo>
                  <a:lnTo>
                    <a:pt x="4007" y="705"/>
                  </a:lnTo>
                  <a:lnTo>
                    <a:pt x="4011" y="705"/>
                  </a:lnTo>
                  <a:lnTo>
                    <a:pt x="4016" y="704"/>
                  </a:lnTo>
                  <a:lnTo>
                    <a:pt x="4020" y="703"/>
                  </a:lnTo>
                  <a:lnTo>
                    <a:pt x="4024" y="701"/>
                  </a:lnTo>
                  <a:lnTo>
                    <a:pt x="4028" y="700"/>
                  </a:lnTo>
                  <a:lnTo>
                    <a:pt x="4032" y="699"/>
                  </a:lnTo>
                  <a:lnTo>
                    <a:pt x="4036" y="700"/>
                  </a:lnTo>
                  <a:lnTo>
                    <a:pt x="4041" y="698"/>
                  </a:lnTo>
                  <a:lnTo>
                    <a:pt x="4045" y="700"/>
                  </a:lnTo>
                  <a:lnTo>
                    <a:pt x="4049" y="701"/>
                  </a:lnTo>
                  <a:lnTo>
                    <a:pt x="4053" y="699"/>
                  </a:lnTo>
                  <a:lnTo>
                    <a:pt x="4057" y="702"/>
                  </a:lnTo>
                  <a:lnTo>
                    <a:pt x="4062" y="702"/>
                  </a:lnTo>
                  <a:lnTo>
                    <a:pt x="4066" y="699"/>
                  </a:lnTo>
                  <a:lnTo>
                    <a:pt x="4070" y="699"/>
                  </a:lnTo>
                  <a:lnTo>
                    <a:pt x="4074" y="699"/>
                  </a:lnTo>
                  <a:lnTo>
                    <a:pt x="4078" y="700"/>
                  </a:lnTo>
                  <a:lnTo>
                    <a:pt x="4083" y="701"/>
                  </a:lnTo>
                  <a:lnTo>
                    <a:pt x="4087" y="700"/>
                  </a:lnTo>
                  <a:lnTo>
                    <a:pt x="4091" y="702"/>
                  </a:lnTo>
                  <a:lnTo>
                    <a:pt x="4095" y="702"/>
                  </a:lnTo>
                  <a:lnTo>
                    <a:pt x="4099" y="705"/>
                  </a:lnTo>
                  <a:lnTo>
                    <a:pt x="4103" y="705"/>
                  </a:lnTo>
                  <a:lnTo>
                    <a:pt x="4108" y="705"/>
                  </a:lnTo>
                  <a:lnTo>
                    <a:pt x="4112" y="705"/>
                  </a:lnTo>
                  <a:lnTo>
                    <a:pt x="4116" y="704"/>
                  </a:lnTo>
                  <a:lnTo>
                    <a:pt x="4120" y="704"/>
                  </a:lnTo>
                  <a:lnTo>
                    <a:pt x="4124" y="703"/>
                  </a:lnTo>
                  <a:lnTo>
                    <a:pt x="4129" y="701"/>
                  </a:lnTo>
                  <a:lnTo>
                    <a:pt x="4133" y="700"/>
                  </a:lnTo>
                  <a:lnTo>
                    <a:pt x="4137" y="699"/>
                  </a:lnTo>
                  <a:lnTo>
                    <a:pt x="4141" y="696"/>
                  </a:lnTo>
                  <a:lnTo>
                    <a:pt x="4145" y="697"/>
                  </a:lnTo>
                  <a:lnTo>
                    <a:pt x="4149" y="699"/>
                  </a:lnTo>
                  <a:lnTo>
                    <a:pt x="4154" y="699"/>
                  </a:lnTo>
                  <a:lnTo>
                    <a:pt x="4158" y="701"/>
                  </a:lnTo>
                  <a:lnTo>
                    <a:pt x="4162" y="700"/>
                  </a:lnTo>
                  <a:lnTo>
                    <a:pt x="4166" y="699"/>
                  </a:lnTo>
                  <a:lnTo>
                    <a:pt x="4170" y="696"/>
                  </a:lnTo>
                  <a:lnTo>
                    <a:pt x="4175" y="697"/>
                  </a:lnTo>
                  <a:lnTo>
                    <a:pt x="4179" y="702"/>
                  </a:lnTo>
                  <a:lnTo>
                    <a:pt x="4183" y="695"/>
                  </a:lnTo>
                  <a:lnTo>
                    <a:pt x="4187" y="702"/>
                  </a:lnTo>
                  <a:lnTo>
                    <a:pt x="4191" y="703"/>
                  </a:lnTo>
                  <a:lnTo>
                    <a:pt x="4196" y="704"/>
                  </a:lnTo>
                  <a:lnTo>
                    <a:pt x="4200" y="704"/>
                  </a:lnTo>
                  <a:lnTo>
                    <a:pt x="4204" y="704"/>
                  </a:lnTo>
                  <a:lnTo>
                    <a:pt x="4208" y="705"/>
                  </a:lnTo>
                  <a:lnTo>
                    <a:pt x="4212" y="705"/>
                  </a:lnTo>
                  <a:lnTo>
                    <a:pt x="4216" y="704"/>
                  </a:lnTo>
                  <a:lnTo>
                    <a:pt x="4221" y="704"/>
                  </a:lnTo>
                  <a:lnTo>
                    <a:pt x="4225" y="703"/>
                  </a:lnTo>
                  <a:lnTo>
                    <a:pt x="4229" y="698"/>
                  </a:lnTo>
                  <a:lnTo>
                    <a:pt x="4233" y="697"/>
                  </a:lnTo>
                  <a:lnTo>
                    <a:pt x="4237" y="698"/>
                  </a:lnTo>
                  <a:lnTo>
                    <a:pt x="4242" y="699"/>
                  </a:lnTo>
                  <a:lnTo>
                    <a:pt x="4246" y="701"/>
                  </a:lnTo>
                  <a:lnTo>
                    <a:pt x="4250" y="701"/>
                  </a:lnTo>
                  <a:lnTo>
                    <a:pt x="4254" y="701"/>
                  </a:lnTo>
                  <a:lnTo>
                    <a:pt x="4258" y="700"/>
                  </a:lnTo>
                  <a:lnTo>
                    <a:pt x="4262" y="702"/>
                  </a:lnTo>
                  <a:lnTo>
                    <a:pt x="4267" y="703"/>
                  </a:lnTo>
                  <a:lnTo>
                    <a:pt x="4271" y="702"/>
                  </a:lnTo>
                  <a:lnTo>
                    <a:pt x="4275" y="700"/>
                  </a:lnTo>
                  <a:lnTo>
                    <a:pt x="4279" y="701"/>
                  </a:lnTo>
                  <a:lnTo>
                    <a:pt x="4283" y="700"/>
                  </a:lnTo>
                  <a:lnTo>
                    <a:pt x="4288" y="702"/>
                  </a:lnTo>
                  <a:lnTo>
                    <a:pt x="4292" y="702"/>
                  </a:lnTo>
                  <a:lnTo>
                    <a:pt x="4296" y="704"/>
                  </a:lnTo>
                  <a:lnTo>
                    <a:pt x="4300" y="704"/>
                  </a:lnTo>
                  <a:lnTo>
                    <a:pt x="4304" y="704"/>
                  </a:lnTo>
                  <a:lnTo>
                    <a:pt x="4309" y="705"/>
                  </a:lnTo>
                  <a:lnTo>
                    <a:pt x="4313" y="705"/>
                  </a:lnTo>
                  <a:lnTo>
                    <a:pt x="4317" y="705"/>
                  </a:lnTo>
                  <a:lnTo>
                    <a:pt x="4321" y="705"/>
                  </a:lnTo>
                  <a:lnTo>
                    <a:pt x="4325" y="704"/>
                  </a:lnTo>
                  <a:lnTo>
                    <a:pt x="4329" y="701"/>
                  </a:lnTo>
                  <a:lnTo>
                    <a:pt x="4334" y="700"/>
                  </a:lnTo>
                  <a:lnTo>
                    <a:pt x="4338" y="700"/>
                  </a:lnTo>
                  <a:lnTo>
                    <a:pt x="4342" y="702"/>
                  </a:lnTo>
                  <a:lnTo>
                    <a:pt x="4346" y="701"/>
                  </a:lnTo>
                  <a:lnTo>
                    <a:pt x="4350" y="700"/>
                  </a:lnTo>
                  <a:lnTo>
                    <a:pt x="4355" y="701"/>
                  </a:lnTo>
                  <a:lnTo>
                    <a:pt x="4359" y="702"/>
                  </a:lnTo>
                  <a:lnTo>
                    <a:pt x="4363" y="700"/>
                  </a:lnTo>
                  <a:lnTo>
                    <a:pt x="4367" y="698"/>
                  </a:lnTo>
                  <a:lnTo>
                    <a:pt x="4371" y="700"/>
                  </a:lnTo>
                  <a:lnTo>
                    <a:pt x="4376" y="698"/>
                  </a:lnTo>
                  <a:lnTo>
                    <a:pt x="4380" y="698"/>
                  </a:lnTo>
                  <a:lnTo>
                    <a:pt x="4384" y="701"/>
                  </a:lnTo>
                  <a:lnTo>
                    <a:pt x="4388" y="701"/>
                  </a:lnTo>
                  <a:lnTo>
                    <a:pt x="4392" y="703"/>
                  </a:lnTo>
                  <a:lnTo>
                    <a:pt x="4396" y="705"/>
                  </a:lnTo>
                  <a:lnTo>
                    <a:pt x="4401" y="704"/>
                  </a:lnTo>
                  <a:lnTo>
                    <a:pt x="4405" y="704"/>
                  </a:lnTo>
                  <a:lnTo>
                    <a:pt x="4409" y="705"/>
                  </a:lnTo>
                  <a:lnTo>
                    <a:pt x="4413" y="705"/>
                  </a:lnTo>
                  <a:lnTo>
                    <a:pt x="4417" y="704"/>
                  </a:lnTo>
                  <a:lnTo>
                    <a:pt x="4422" y="704"/>
                  </a:lnTo>
                  <a:lnTo>
                    <a:pt x="4426" y="701"/>
                  </a:lnTo>
                  <a:lnTo>
                    <a:pt x="4430" y="702"/>
                  </a:lnTo>
                  <a:lnTo>
                    <a:pt x="4434" y="700"/>
                  </a:lnTo>
                  <a:lnTo>
                    <a:pt x="4438" y="699"/>
                  </a:lnTo>
                  <a:lnTo>
                    <a:pt x="4442" y="698"/>
                  </a:lnTo>
                  <a:lnTo>
                    <a:pt x="4447" y="698"/>
                  </a:lnTo>
                  <a:lnTo>
                    <a:pt x="4451" y="699"/>
                  </a:lnTo>
                  <a:lnTo>
                    <a:pt x="4455" y="699"/>
                  </a:lnTo>
                  <a:lnTo>
                    <a:pt x="4459" y="699"/>
                  </a:lnTo>
                  <a:lnTo>
                    <a:pt x="4463" y="699"/>
                  </a:lnTo>
                  <a:lnTo>
                    <a:pt x="4468" y="700"/>
                  </a:lnTo>
                  <a:lnTo>
                    <a:pt x="4472" y="698"/>
                  </a:lnTo>
                  <a:lnTo>
                    <a:pt x="4476" y="697"/>
                  </a:lnTo>
                  <a:lnTo>
                    <a:pt x="4480" y="700"/>
                  </a:lnTo>
                  <a:lnTo>
                    <a:pt x="4484" y="699"/>
                  </a:lnTo>
                  <a:lnTo>
                    <a:pt x="4489" y="699"/>
                  </a:lnTo>
                  <a:lnTo>
                    <a:pt x="4493" y="703"/>
                  </a:lnTo>
                  <a:lnTo>
                    <a:pt x="4497" y="704"/>
                  </a:lnTo>
                  <a:lnTo>
                    <a:pt x="4501" y="704"/>
                  </a:lnTo>
                  <a:lnTo>
                    <a:pt x="4505" y="705"/>
                  </a:lnTo>
                  <a:lnTo>
                    <a:pt x="4509" y="704"/>
                  </a:lnTo>
                  <a:lnTo>
                    <a:pt x="4514" y="705"/>
                  </a:lnTo>
                  <a:lnTo>
                    <a:pt x="4518" y="704"/>
                  </a:lnTo>
                  <a:lnTo>
                    <a:pt x="4522" y="703"/>
                  </a:lnTo>
                  <a:lnTo>
                    <a:pt x="4526" y="702"/>
                  </a:lnTo>
                  <a:lnTo>
                    <a:pt x="4530" y="699"/>
                  </a:lnTo>
                  <a:lnTo>
                    <a:pt x="4535" y="699"/>
                  </a:lnTo>
                  <a:lnTo>
                    <a:pt x="4539" y="700"/>
                  </a:lnTo>
                  <a:lnTo>
                    <a:pt x="4543" y="698"/>
                  </a:lnTo>
                  <a:lnTo>
                    <a:pt x="4547" y="698"/>
                  </a:lnTo>
                  <a:lnTo>
                    <a:pt x="4551" y="698"/>
                  </a:lnTo>
                  <a:lnTo>
                    <a:pt x="4555" y="700"/>
                  </a:lnTo>
                  <a:lnTo>
                    <a:pt x="4560" y="700"/>
                  </a:lnTo>
                  <a:lnTo>
                    <a:pt x="4564" y="700"/>
                  </a:lnTo>
                  <a:lnTo>
                    <a:pt x="4568" y="698"/>
                  </a:lnTo>
                  <a:lnTo>
                    <a:pt x="4572" y="703"/>
                  </a:lnTo>
                  <a:lnTo>
                    <a:pt x="4576" y="698"/>
                  </a:lnTo>
                  <a:lnTo>
                    <a:pt x="4581" y="697"/>
                  </a:lnTo>
                  <a:lnTo>
                    <a:pt x="4585" y="699"/>
                  </a:lnTo>
                  <a:lnTo>
                    <a:pt x="4589" y="701"/>
                  </a:lnTo>
                  <a:lnTo>
                    <a:pt x="4593" y="702"/>
                  </a:lnTo>
                  <a:lnTo>
                    <a:pt x="4597" y="705"/>
                  </a:lnTo>
                  <a:lnTo>
                    <a:pt x="4602" y="705"/>
                  </a:lnTo>
                  <a:lnTo>
                    <a:pt x="4606" y="705"/>
                  </a:lnTo>
                  <a:lnTo>
                    <a:pt x="4610" y="704"/>
                  </a:lnTo>
                  <a:lnTo>
                    <a:pt x="4614" y="705"/>
                  </a:lnTo>
                  <a:lnTo>
                    <a:pt x="4619" y="704"/>
                  </a:lnTo>
                  <a:lnTo>
                    <a:pt x="4623" y="702"/>
                  </a:lnTo>
                  <a:lnTo>
                    <a:pt x="4627" y="700"/>
                  </a:lnTo>
                  <a:lnTo>
                    <a:pt x="4631" y="701"/>
                  </a:lnTo>
                  <a:lnTo>
                    <a:pt x="4635" y="700"/>
                  </a:lnTo>
                  <a:lnTo>
                    <a:pt x="4639" y="702"/>
                  </a:lnTo>
                  <a:lnTo>
                    <a:pt x="4644" y="700"/>
                  </a:lnTo>
                  <a:lnTo>
                    <a:pt x="4648" y="699"/>
                  </a:lnTo>
                  <a:lnTo>
                    <a:pt x="4652" y="700"/>
                  </a:lnTo>
                  <a:lnTo>
                    <a:pt x="4656" y="701"/>
                  </a:lnTo>
                  <a:lnTo>
                    <a:pt x="4660" y="701"/>
                  </a:lnTo>
                  <a:lnTo>
                    <a:pt x="4665" y="699"/>
                  </a:lnTo>
                  <a:lnTo>
                    <a:pt x="4669" y="701"/>
                  </a:lnTo>
                  <a:lnTo>
                    <a:pt x="4673" y="700"/>
                  </a:lnTo>
                  <a:lnTo>
                    <a:pt x="4677" y="698"/>
                  </a:lnTo>
                  <a:lnTo>
                    <a:pt x="4681" y="697"/>
                  </a:lnTo>
                  <a:lnTo>
                    <a:pt x="4685" y="702"/>
                  </a:lnTo>
                  <a:lnTo>
                    <a:pt x="4690" y="703"/>
                  </a:lnTo>
                  <a:lnTo>
                    <a:pt x="4694" y="703"/>
                  </a:lnTo>
                  <a:lnTo>
                    <a:pt x="4698" y="704"/>
                  </a:lnTo>
                  <a:lnTo>
                    <a:pt x="4702" y="702"/>
                  </a:lnTo>
                  <a:lnTo>
                    <a:pt x="4706" y="702"/>
                  </a:lnTo>
                  <a:lnTo>
                    <a:pt x="4711" y="703"/>
                  </a:lnTo>
                  <a:lnTo>
                    <a:pt x="4715" y="703"/>
                  </a:lnTo>
                  <a:lnTo>
                    <a:pt x="4719" y="701"/>
                  </a:lnTo>
                  <a:lnTo>
                    <a:pt x="4723" y="704"/>
                  </a:lnTo>
                  <a:lnTo>
                    <a:pt x="4727" y="703"/>
                  </a:lnTo>
                  <a:lnTo>
                    <a:pt x="4732" y="697"/>
                  </a:lnTo>
                  <a:lnTo>
                    <a:pt x="4736" y="697"/>
                  </a:lnTo>
                  <a:lnTo>
                    <a:pt x="4740" y="698"/>
                  </a:lnTo>
                  <a:lnTo>
                    <a:pt x="4744" y="699"/>
                  </a:lnTo>
                  <a:lnTo>
                    <a:pt x="4748" y="696"/>
                  </a:lnTo>
                  <a:lnTo>
                    <a:pt x="4752" y="698"/>
                  </a:lnTo>
                  <a:lnTo>
                    <a:pt x="4757" y="700"/>
                  </a:lnTo>
                  <a:lnTo>
                    <a:pt x="4761" y="702"/>
                  </a:lnTo>
                  <a:lnTo>
                    <a:pt x="4765" y="699"/>
                  </a:lnTo>
                  <a:lnTo>
                    <a:pt x="4769" y="694"/>
                  </a:lnTo>
                  <a:lnTo>
                    <a:pt x="4773" y="697"/>
                  </a:lnTo>
                  <a:lnTo>
                    <a:pt x="4778" y="699"/>
                  </a:lnTo>
                  <a:lnTo>
                    <a:pt x="4782" y="699"/>
                  </a:lnTo>
                  <a:lnTo>
                    <a:pt x="4786" y="698"/>
                  </a:lnTo>
                  <a:lnTo>
                    <a:pt x="4790" y="699"/>
                  </a:lnTo>
                  <a:lnTo>
                    <a:pt x="4794" y="703"/>
                  </a:lnTo>
                  <a:lnTo>
                    <a:pt x="4799" y="699"/>
                  </a:lnTo>
                  <a:lnTo>
                    <a:pt x="4803" y="704"/>
                  </a:lnTo>
                  <a:lnTo>
                    <a:pt x="4807" y="705"/>
                  </a:lnTo>
                  <a:lnTo>
                    <a:pt x="4811" y="703"/>
                  </a:lnTo>
                  <a:lnTo>
                    <a:pt x="4815" y="700"/>
                  </a:lnTo>
                  <a:lnTo>
                    <a:pt x="4819" y="702"/>
                  </a:lnTo>
                  <a:lnTo>
                    <a:pt x="4824" y="703"/>
                  </a:lnTo>
                  <a:lnTo>
                    <a:pt x="4828" y="701"/>
                  </a:lnTo>
                  <a:lnTo>
                    <a:pt x="4832" y="702"/>
                  </a:lnTo>
                  <a:lnTo>
                    <a:pt x="4836" y="697"/>
                  </a:lnTo>
                  <a:lnTo>
                    <a:pt x="4840" y="700"/>
                  </a:lnTo>
                  <a:lnTo>
                    <a:pt x="4845" y="702"/>
                  </a:lnTo>
                  <a:lnTo>
                    <a:pt x="4849" y="702"/>
                  </a:lnTo>
                  <a:lnTo>
                    <a:pt x="4853" y="701"/>
                  </a:lnTo>
                  <a:lnTo>
                    <a:pt x="4857" y="700"/>
                  </a:lnTo>
                  <a:lnTo>
                    <a:pt x="4861" y="698"/>
                  </a:lnTo>
                  <a:lnTo>
                    <a:pt x="4865" y="701"/>
                  </a:lnTo>
                  <a:lnTo>
                    <a:pt x="4870" y="699"/>
                  </a:lnTo>
                  <a:lnTo>
                    <a:pt x="4874" y="701"/>
                  </a:lnTo>
                  <a:lnTo>
                    <a:pt x="4878" y="701"/>
                  </a:lnTo>
                  <a:lnTo>
                    <a:pt x="4882" y="700"/>
                  </a:lnTo>
                  <a:lnTo>
                    <a:pt x="4886" y="700"/>
                  </a:lnTo>
                  <a:lnTo>
                    <a:pt x="4891" y="700"/>
                  </a:lnTo>
                  <a:lnTo>
                    <a:pt x="4895" y="702"/>
                  </a:lnTo>
                  <a:lnTo>
                    <a:pt x="4899" y="703"/>
                  </a:lnTo>
                  <a:lnTo>
                    <a:pt x="4903" y="704"/>
                  </a:lnTo>
                  <a:lnTo>
                    <a:pt x="4907" y="705"/>
                  </a:lnTo>
                  <a:lnTo>
                    <a:pt x="4912" y="704"/>
                  </a:lnTo>
                  <a:lnTo>
                    <a:pt x="4916" y="705"/>
                  </a:lnTo>
                  <a:lnTo>
                    <a:pt x="4920" y="705"/>
                  </a:lnTo>
                  <a:lnTo>
                    <a:pt x="4924" y="704"/>
                  </a:lnTo>
                  <a:lnTo>
                    <a:pt x="4928" y="703"/>
                  </a:lnTo>
                  <a:lnTo>
                    <a:pt x="4932" y="701"/>
                  </a:lnTo>
                  <a:lnTo>
                    <a:pt x="4937" y="701"/>
                  </a:lnTo>
                  <a:lnTo>
                    <a:pt x="4941" y="700"/>
                  </a:lnTo>
                  <a:lnTo>
                    <a:pt x="4945" y="697"/>
                  </a:lnTo>
                  <a:lnTo>
                    <a:pt x="4949" y="698"/>
                  </a:lnTo>
                  <a:lnTo>
                    <a:pt x="4953" y="699"/>
                  </a:lnTo>
                  <a:lnTo>
                    <a:pt x="4958" y="700"/>
                  </a:lnTo>
                  <a:lnTo>
                    <a:pt x="4962" y="702"/>
                  </a:lnTo>
                  <a:lnTo>
                    <a:pt x="4966" y="699"/>
                  </a:lnTo>
                  <a:lnTo>
                    <a:pt x="4970" y="702"/>
                  </a:lnTo>
                  <a:lnTo>
                    <a:pt x="4974" y="698"/>
                  </a:lnTo>
                  <a:lnTo>
                    <a:pt x="4978" y="699"/>
                  </a:lnTo>
                  <a:lnTo>
                    <a:pt x="4983" y="700"/>
                  </a:lnTo>
                  <a:lnTo>
                    <a:pt x="4987" y="700"/>
                  </a:lnTo>
                  <a:lnTo>
                    <a:pt x="4991" y="702"/>
                  </a:lnTo>
                  <a:lnTo>
                    <a:pt x="4995" y="703"/>
                  </a:lnTo>
                  <a:lnTo>
                    <a:pt x="4999" y="704"/>
                  </a:lnTo>
                  <a:lnTo>
                    <a:pt x="5004" y="704"/>
                  </a:lnTo>
                  <a:lnTo>
                    <a:pt x="5008" y="705"/>
                  </a:lnTo>
                  <a:lnTo>
                    <a:pt x="5012" y="705"/>
                  </a:lnTo>
                  <a:lnTo>
                    <a:pt x="5016" y="705"/>
                  </a:lnTo>
                  <a:lnTo>
                    <a:pt x="5020" y="704"/>
                  </a:lnTo>
                  <a:lnTo>
                    <a:pt x="5025" y="702"/>
                  </a:lnTo>
                  <a:lnTo>
                    <a:pt x="5029" y="703"/>
                  </a:lnTo>
                  <a:lnTo>
                    <a:pt x="5033" y="701"/>
                  </a:lnTo>
                  <a:lnTo>
                    <a:pt x="5037" y="699"/>
                  </a:lnTo>
                  <a:lnTo>
                    <a:pt x="5041" y="701"/>
                  </a:lnTo>
                  <a:lnTo>
                    <a:pt x="5045" y="700"/>
                  </a:lnTo>
                  <a:lnTo>
                    <a:pt x="5050" y="701"/>
                  </a:lnTo>
                  <a:lnTo>
                    <a:pt x="5054" y="700"/>
                  </a:lnTo>
                  <a:lnTo>
                    <a:pt x="5058" y="702"/>
                  </a:lnTo>
                  <a:lnTo>
                    <a:pt x="5062" y="699"/>
                  </a:lnTo>
                  <a:lnTo>
                    <a:pt x="5066" y="701"/>
                  </a:lnTo>
                  <a:lnTo>
                    <a:pt x="5071" y="702"/>
                  </a:lnTo>
                  <a:lnTo>
                    <a:pt x="5075" y="700"/>
                  </a:lnTo>
                  <a:lnTo>
                    <a:pt x="5079" y="698"/>
                  </a:lnTo>
                  <a:lnTo>
                    <a:pt x="5083" y="701"/>
                  </a:lnTo>
                  <a:lnTo>
                    <a:pt x="5087" y="700"/>
                  </a:lnTo>
                  <a:lnTo>
                    <a:pt x="5091" y="700"/>
                  </a:lnTo>
                  <a:lnTo>
                    <a:pt x="5096" y="704"/>
                  </a:lnTo>
                  <a:lnTo>
                    <a:pt x="5100" y="703"/>
                  </a:lnTo>
                  <a:lnTo>
                    <a:pt x="5104" y="705"/>
                  </a:lnTo>
                  <a:lnTo>
                    <a:pt x="5108" y="705"/>
                  </a:lnTo>
                  <a:lnTo>
                    <a:pt x="5112" y="705"/>
                  </a:lnTo>
                  <a:lnTo>
                    <a:pt x="5117" y="705"/>
                  </a:lnTo>
                  <a:lnTo>
                    <a:pt x="5121" y="703"/>
                  </a:lnTo>
                  <a:lnTo>
                    <a:pt x="5125" y="703"/>
                  </a:lnTo>
                  <a:lnTo>
                    <a:pt x="5129" y="702"/>
                  </a:lnTo>
                  <a:lnTo>
                    <a:pt x="5133" y="699"/>
                  </a:lnTo>
                  <a:lnTo>
                    <a:pt x="5138" y="699"/>
                  </a:lnTo>
                  <a:lnTo>
                    <a:pt x="5142" y="696"/>
                  </a:lnTo>
                  <a:lnTo>
                    <a:pt x="5146" y="696"/>
                  </a:lnTo>
                  <a:lnTo>
                    <a:pt x="5150" y="699"/>
                  </a:lnTo>
                  <a:lnTo>
                    <a:pt x="5154" y="699"/>
                  </a:lnTo>
                  <a:lnTo>
                    <a:pt x="5158" y="700"/>
                  </a:lnTo>
                  <a:lnTo>
                    <a:pt x="5163" y="701"/>
                  </a:lnTo>
                  <a:lnTo>
                    <a:pt x="5167" y="699"/>
                  </a:lnTo>
                  <a:lnTo>
                    <a:pt x="5171" y="696"/>
                  </a:lnTo>
                  <a:lnTo>
                    <a:pt x="5175" y="698"/>
                  </a:lnTo>
                  <a:lnTo>
                    <a:pt x="5179" y="698"/>
                  </a:lnTo>
                  <a:lnTo>
                    <a:pt x="5184" y="695"/>
                  </a:lnTo>
                  <a:lnTo>
                    <a:pt x="5188" y="697"/>
                  </a:lnTo>
                  <a:lnTo>
                    <a:pt x="5192" y="700"/>
                  </a:lnTo>
                  <a:lnTo>
                    <a:pt x="5196" y="704"/>
                  </a:lnTo>
                  <a:lnTo>
                    <a:pt x="5200" y="705"/>
                  </a:lnTo>
                  <a:lnTo>
                    <a:pt x="5205" y="704"/>
                  </a:lnTo>
                  <a:lnTo>
                    <a:pt x="5209" y="705"/>
                  </a:lnTo>
                  <a:lnTo>
                    <a:pt x="5213" y="705"/>
                  </a:lnTo>
                  <a:lnTo>
                    <a:pt x="5217" y="705"/>
                  </a:lnTo>
                  <a:lnTo>
                    <a:pt x="5221" y="705"/>
                  </a:lnTo>
                  <a:lnTo>
                    <a:pt x="5225" y="704"/>
                  </a:lnTo>
                  <a:lnTo>
                    <a:pt x="5230" y="701"/>
                  </a:lnTo>
                  <a:lnTo>
                    <a:pt x="5234" y="697"/>
                  </a:lnTo>
                  <a:lnTo>
                    <a:pt x="5238" y="698"/>
                  </a:lnTo>
                  <a:lnTo>
                    <a:pt x="5242" y="695"/>
                  </a:lnTo>
                  <a:lnTo>
                    <a:pt x="5246" y="696"/>
                  </a:lnTo>
                  <a:lnTo>
                    <a:pt x="5251" y="699"/>
                  </a:lnTo>
                  <a:lnTo>
                    <a:pt x="5255" y="700"/>
                  </a:lnTo>
                  <a:lnTo>
                    <a:pt x="5259" y="701"/>
                  </a:lnTo>
                  <a:lnTo>
                    <a:pt x="5263" y="700"/>
                  </a:lnTo>
                  <a:lnTo>
                    <a:pt x="5267" y="702"/>
                  </a:lnTo>
                  <a:lnTo>
                    <a:pt x="5271" y="701"/>
                  </a:lnTo>
                  <a:lnTo>
                    <a:pt x="5276" y="696"/>
                  </a:lnTo>
                  <a:lnTo>
                    <a:pt x="5280" y="701"/>
                  </a:lnTo>
                  <a:lnTo>
                    <a:pt x="5284" y="699"/>
                  </a:lnTo>
                  <a:lnTo>
                    <a:pt x="5288" y="699"/>
                  </a:lnTo>
                  <a:lnTo>
                    <a:pt x="5292" y="700"/>
                  </a:lnTo>
                  <a:lnTo>
                    <a:pt x="5297" y="703"/>
                  </a:lnTo>
                  <a:lnTo>
                    <a:pt x="5301" y="704"/>
                  </a:lnTo>
                  <a:lnTo>
                    <a:pt x="5305" y="705"/>
                  </a:lnTo>
                  <a:lnTo>
                    <a:pt x="5309" y="705"/>
                  </a:lnTo>
                  <a:lnTo>
                    <a:pt x="5313" y="705"/>
                  </a:lnTo>
                  <a:lnTo>
                    <a:pt x="5318" y="705"/>
                  </a:lnTo>
                  <a:lnTo>
                    <a:pt x="5322" y="705"/>
                  </a:lnTo>
                  <a:lnTo>
                    <a:pt x="5326" y="699"/>
                  </a:lnTo>
                  <a:lnTo>
                    <a:pt x="5330" y="701"/>
                  </a:lnTo>
                  <a:lnTo>
                    <a:pt x="5334" y="698"/>
                  </a:lnTo>
                  <a:lnTo>
                    <a:pt x="5338" y="698"/>
                  </a:lnTo>
                  <a:lnTo>
                    <a:pt x="5343" y="699"/>
                  </a:lnTo>
                  <a:lnTo>
                    <a:pt x="5347" y="700"/>
                  </a:lnTo>
                  <a:lnTo>
                    <a:pt x="5351" y="700"/>
                  </a:lnTo>
                  <a:lnTo>
                    <a:pt x="5355" y="701"/>
                  </a:lnTo>
                  <a:lnTo>
                    <a:pt x="5359" y="698"/>
                  </a:lnTo>
                  <a:lnTo>
                    <a:pt x="5364" y="700"/>
                  </a:lnTo>
                  <a:lnTo>
                    <a:pt x="5368" y="702"/>
                  </a:lnTo>
                  <a:lnTo>
                    <a:pt x="5372" y="700"/>
                  </a:lnTo>
                  <a:lnTo>
                    <a:pt x="5376" y="699"/>
                  </a:lnTo>
                  <a:lnTo>
                    <a:pt x="5380" y="696"/>
                  </a:lnTo>
                  <a:lnTo>
                    <a:pt x="5384" y="697"/>
                  </a:lnTo>
                  <a:lnTo>
                    <a:pt x="5389" y="697"/>
                  </a:lnTo>
                  <a:lnTo>
                    <a:pt x="5393" y="702"/>
                  </a:lnTo>
                  <a:lnTo>
                    <a:pt x="5397" y="700"/>
                  </a:lnTo>
                  <a:lnTo>
                    <a:pt x="5401" y="703"/>
                  </a:lnTo>
                  <a:lnTo>
                    <a:pt x="5405" y="704"/>
                  </a:lnTo>
                  <a:lnTo>
                    <a:pt x="5410" y="704"/>
                  </a:lnTo>
                  <a:lnTo>
                    <a:pt x="5414" y="705"/>
                  </a:lnTo>
                  <a:lnTo>
                    <a:pt x="5418" y="705"/>
                  </a:lnTo>
                  <a:lnTo>
                    <a:pt x="5422" y="704"/>
                  </a:lnTo>
                  <a:lnTo>
                    <a:pt x="5426" y="701"/>
                  </a:lnTo>
                  <a:lnTo>
                    <a:pt x="5431" y="702"/>
                  </a:lnTo>
                  <a:lnTo>
                    <a:pt x="5435" y="699"/>
                  </a:lnTo>
                  <a:lnTo>
                    <a:pt x="5439" y="699"/>
                  </a:lnTo>
                  <a:lnTo>
                    <a:pt x="5443" y="695"/>
                  </a:lnTo>
                  <a:lnTo>
                    <a:pt x="5447" y="699"/>
                  </a:lnTo>
                  <a:lnTo>
                    <a:pt x="5451" y="700"/>
                  </a:lnTo>
                  <a:lnTo>
                    <a:pt x="5456" y="699"/>
                  </a:lnTo>
                  <a:lnTo>
                    <a:pt x="5460" y="701"/>
                  </a:lnTo>
                  <a:lnTo>
                    <a:pt x="5464" y="701"/>
                  </a:lnTo>
                  <a:lnTo>
                    <a:pt x="5468" y="701"/>
                  </a:lnTo>
                  <a:lnTo>
                    <a:pt x="5472" y="698"/>
                  </a:lnTo>
                  <a:lnTo>
                    <a:pt x="5477" y="699"/>
                  </a:lnTo>
                  <a:lnTo>
                    <a:pt x="5481" y="699"/>
                  </a:lnTo>
                  <a:lnTo>
                    <a:pt x="5485" y="701"/>
                  </a:lnTo>
                  <a:lnTo>
                    <a:pt x="5489" y="698"/>
                  </a:lnTo>
                  <a:lnTo>
                    <a:pt x="5493" y="701"/>
                  </a:lnTo>
                  <a:lnTo>
                    <a:pt x="5498" y="702"/>
                  </a:lnTo>
                  <a:lnTo>
                    <a:pt x="5502" y="704"/>
                  </a:lnTo>
                  <a:lnTo>
                    <a:pt x="5506" y="704"/>
                  </a:lnTo>
                  <a:lnTo>
                    <a:pt x="5510" y="705"/>
                  </a:lnTo>
                  <a:lnTo>
                    <a:pt x="5514" y="704"/>
                  </a:lnTo>
                  <a:lnTo>
                    <a:pt x="5518" y="705"/>
                  </a:lnTo>
                  <a:lnTo>
                    <a:pt x="5523" y="703"/>
                  </a:lnTo>
                  <a:lnTo>
                    <a:pt x="5527" y="702"/>
                  </a:lnTo>
                  <a:lnTo>
                    <a:pt x="5531" y="699"/>
                  </a:lnTo>
                  <a:lnTo>
                    <a:pt x="5535" y="699"/>
                  </a:lnTo>
                  <a:lnTo>
                    <a:pt x="5540" y="699"/>
                  </a:lnTo>
                  <a:lnTo>
                    <a:pt x="5544" y="699"/>
                  </a:lnTo>
                  <a:lnTo>
                    <a:pt x="5548" y="700"/>
                  </a:lnTo>
                  <a:lnTo>
                    <a:pt x="5552" y="700"/>
                  </a:lnTo>
                  <a:lnTo>
                    <a:pt x="5556" y="699"/>
                  </a:lnTo>
                  <a:lnTo>
                    <a:pt x="5561" y="700"/>
                  </a:lnTo>
                  <a:lnTo>
                    <a:pt x="5565" y="701"/>
                  </a:lnTo>
                  <a:lnTo>
                    <a:pt x="5569" y="699"/>
                  </a:lnTo>
                  <a:lnTo>
                    <a:pt x="5573" y="699"/>
                  </a:lnTo>
                  <a:lnTo>
                    <a:pt x="5577" y="702"/>
                  </a:lnTo>
                  <a:lnTo>
                    <a:pt x="5581" y="699"/>
                  </a:lnTo>
                  <a:lnTo>
                    <a:pt x="5586" y="698"/>
                  </a:lnTo>
                  <a:lnTo>
                    <a:pt x="5590" y="699"/>
                  </a:lnTo>
                  <a:lnTo>
                    <a:pt x="5594" y="703"/>
                  </a:lnTo>
                  <a:lnTo>
                    <a:pt x="5598" y="703"/>
                  </a:lnTo>
                  <a:lnTo>
                    <a:pt x="5602" y="704"/>
                  </a:lnTo>
                  <a:lnTo>
                    <a:pt x="5607" y="705"/>
                  </a:lnTo>
                  <a:lnTo>
                    <a:pt x="5611" y="705"/>
                  </a:lnTo>
                  <a:lnTo>
                    <a:pt x="5615" y="705"/>
                  </a:lnTo>
                  <a:lnTo>
                    <a:pt x="5619" y="705"/>
                  </a:lnTo>
                  <a:lnTo>
                    <a:pt x="5623" y="705"/>
                  </a:lnTo>
                  <a:lnTo>
                    <a:pt x="5628" y="704"/>
                  </a:lnTo>
                  <a:lnTo>
                    <a:pt x="5632" y="700"/>
                  </a:lnTo>
                  <a:lnTo>
                    <a:pt x="5636" y="702"/>
                  </a:lnTo>
                  <a:lnTo>
                    <a:pt x="5640" y="700"/>
                  </a:lnTo>
                  <a:lnTo>
                    <a:pt x="5644" y="700"/>
                  </a:lnTo>
                  <a:lnTo>
                    <a:pt x="5648" y="698"/>
                  </a:lnTo>
                  <a:lnTo>
                    <a:pt x="5653" y="699"/>
                  </a:lnTo>
                  <a:lnTo>
                    <a:pt x="5657" y="701"/>
                  </a:lnTo>
                  <a:lnTo>
                    <a:pt x="5661" y="702"/>
                  </a:lnTo>
                  <a:lnTo>
                    <a:pt x="5665" y="700"/>
                  </a:lnTo>
                  <a:lnTo>
                    <a:pt x="5669" y="702"/>
                  </a:lnTo>
                  <a:lnTo>
                    <a:pt x="5674" y="702"/>
                  </a:lnTo>
                  <a:lnTo>
                    <a:pt x="5678" y="700"/>
                  </a:lnTo>
                  <a:lnTo>
                    <a:pt x="5682" y="701"/>
                  </a:lnTo>
                  <a:lnTo>
                    <a:pt x="5686" y="700"/>
                  </a:lnTo>
                  <a:lnTo>
                    <a:pt x="5690" y="700"/>
                  </a:lnTo>
                  <a:lnTo>
                    <a:pt x="5694" y="703"/>
                  </a:lnTo>
                  <a:lnTo>
                    <a:pt x="5699" y="702"/>
                  </a:lnTo>
                  <a:lnTo>
                    <a:pt x="5703" y="704"/>
                  </a:lnTo>
                  <a:lnTo>
                    <a:pt x="5707" y="704"/>
                  </a:lnTo>
                  <a:lnTo>
                    <a:pt x="5711" y="705"/>
                  </a:lnTo>
                  <a:lnTo>
                    <a:pt x="5715" y="705"/>
                  </a:lnTo>
                  <a:lnTo>
                    <a:pt x="5720" y="705"/>
                  </a:lnTo>
                  <a:lnTo>
                    <a:pt x="5724" y="704"/>
                  </a:lnTo>
                  <a:lnTo>
                    <a:pt x="5728" y="705"/>
                  </a:lnTo>
                  <a:lnTo>
                    <a:pt x="5732" y="704"/>
                  </a:lnTo>
                  <a:lnTo>
                    <a:pt x="5736" y="699"/>
                  </a:lnTo>
                  <a:lnTo>
                    <a:pt x="5741" y="701"/>
                  </a:lnTo>
                  <a:lnTo>
                    <a:pt x="5745" y="702"/>
                  </a:lnTo>
                  <a:lnTo>
                    <a:pt x="5749" y="700"/>
                  </a:lnTo>
                  <a:lnTo>
                    <a:pt x="5753" y="700"/>
                  </a:lnTo>
                  <a:lnTo>
                    <a:pt x="5757" y="700"/>
                  </a:lnTo>
                  <a:lnTo>
                    <a:pt x="5761" y="700"/>
                  </a:lnTo>
                  <a:lnTo>
                    <a:pt x="5766" y="697"/>
                  </a:lnTo>
                  <a:lnTo>
                    <a:pt x="5770" y="701"/>
                  </a:lnTo>
                  <a:lnTo>
                    <a:pt x="5774" y="700"/>
                  </a:lnTo>
                  <a:lnTo>
                    <a:pt x="5778" y="698"/>
                  </a:lnTo>
                  <a:lnTo>
                    <a:pt x="5782" y="698"/>
                  </a:lnTo>
                  <a:lnTo>
                    <a:pt x="5787" y="699"/>
                  </a:lnTo>
                  <a:lnTo>
                    <a:pt x="5791" y="699"/>
                  </a:lnTo>
                  <a:lnTo>
                    <a:pt x="5795" y="576"/>
                  </a:lnTo>
                  <a:lnTo>
                    <a:pt x="5799" y="0"/>
                  </a:lnTo>
                  <a:lnTo>
                    <a:pt x="5803" y="704"/>
                  </a:lnTo>
                  <a:lnTo>
                    <a:pt x="5807" y="704"/>
                  </a:lnTo>
                  <a:lnTo>
                    <a:pt x="5812" y="705"/>
                  </a:lnTo>
                  <a:lnTo>
                    <a:pt x="5816" y="705"/>
                  </a:lnTo>
                  <a:lnTo>
                    <a:pt x="5820" y="705"/>
                  </a:lnTo>
                  <a:lnTo>
                    <a:pt x="5824" y="705"/>
                  </a:lnTo>
                  <a:lnTo>
                    <a:pt x="5828" y="703"/>
                  </a:lnTo>
                  <a:lnTo>
                    <a:pt x="5833" y="704"/>
                  </a:lnTo>
                  <a:lnTo>
                    <a:pt x="5837" y="225"/>
                  </a:lnTo>
                  <a:lnTo>
                    <a:pt x="5841" y="159"/>
                  </a:lnTo>
                  <a:lnTo>
                    <a:pt x="5845" y="216"/>
                  </a:lnTo>
                  <a:lnTo>
                    <a:pt x="5849" y="140"/>
                  </a:lnTo>
                  <a:lnTo>
                    <a:pt x="5854" y="194"/>
                  </a:lnTo>
                  <a:lnTo>
                    <a:pt x="5858" y="420"/>
                  </a:lnTo>
                  <a:lnTo>
                    <a:pt x="5862" y="700"/>
                  </a:lnTo>
                  <a:lnTo>
                    <a:pt x="5866" y="420"/>
                  </a:lnTo>
                  <a:lnTo>
                    <a:pt x="5870" y="411"/>
                  </a:lnTo>
                  <a:lnTo>
                    <a:pt x="5874" y="472"/>
                  </a:lnTo>
                  <a:lnTo>
                    <a:pt x="5879" y="136"/>
                  </a:lnTo>
                  <a:lnTo>
                    <a:pt x="5883" y="479"/>
                  </a:lnTo>
                  <a:lnTo>
                    <a:pt x="5887" y="700"/>
                  </a:lnTo>
                  <a:lnTo>
                    <a:pt x="5891" y="401"/>
                  </a:lnTo>
                  <a:lnTo>
                    <a:pt x="5895" y="196"/>
                  </a:lnTo>
                  <a:lnTo>
                    <a:pt x="5900" y="144"/>
                  </a:lnTo>
                  <a:lnTo>
                    <a:pt x="5904" y="578"/>
                  </a:lnTo>
                  <a:lnTo>
                    <a:pt x="5908" y="704"/>
                  </a:lnTo>
                  <a:lnTo>
                    <a:pt x="5912" y="705"/>
                  </a:lnTo>
                  <a:lnTo>
                    <a:pt x="5916" y="705"/>
                  </a:lnTo>
                  <a:lnTo>
                    <a:pt x="5921" y="704"/>
                  </a:lnTo>
                  <a:lnTo>
                    <a:pt x="5925" y="705"/>
                  </a:lnTo>
                  <a:lnTo>
                    <a:pt x="5929" y="704"/>
                  </a:lnTo>
                  <a:lnTo>
                    <a:pt x="5933" y="158"/>
                  </a:lnTo>
                  <a:lnTo>
                    <a:pt x="5937" y="324"/>
                  </a:lnTo>
                  <a:lnTo>
                    <a:pt x="5941" y="206"/>
                  </a:lnTo>
                  <a:lnTo>
                    <a:pt x="5946" y="337"/>
                  </a:lnTo>
                  <a:lnTo>
                    <a:pt x="5950" y="173"/>
                  </a:lnTo>
                  <a:lnTo>
                    <a:pt x="5954" y="329"/>
                  </a:lnTo>
                </a:path>
              </a:pathLst>
            </a:custGeom>
            <a:noFill/>
            <a:ln w="3175" cap="flat">
              <a:solidFill>
                <a:srgbClr val="7030A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9" name="Rectangle 9">
              <a:extLst>
                <a:ext uri="{FF2B5EF4-FFF2-40B4-BE49-F238E27FC236}">
                  <a16:creationId xmlns:a16="http://schemas.microsoft.com/office/drawing/2014/main" id="{4322DF3D-C7D3-4B52-B007-8C32FE536499}"/>
                </a:ext>
              </a:extLst>
            </p:cNvPr>
            <p:cNvSpPr>
              <a:spLocks noChangeArrowheads="1"/>
            </p:cNvSpPr>
            <p:nvPr/>
          </p:nvSpPr>
          <p:spPr bwMode="auto">
            <a:xfrm>
              <a:off x="1373729" y="5920746"/>
              <a:ext cx="9451975" cy="225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Line 10">
              <a:extLst>
                <a:ext uri="{FF2B5EF4-FFF2-40B4-BE49-F238E27FC236}">
                  <a16:creationId xmlns:a16="http://schemas.microsoft.com/office/drawing/2014/main" id="{7A4FBE45-25EB-4B31-8F77-1872A013EB3C}"/>
                </a:ext>
              </a:extLst>
            </p:cNvPr>
            <p:cNvSpPr>
              <a:spLocks noChangeShapeType="1"/>
            </p:cNvSpPr>
            <p:nvPr/>
          </p:nvSpPr>
          <p:spPr bwMode="auto">
            <a:xfrm>
              <a:off x="1373729" y="6146171"/>
              <a:ext cx="9451975"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1" name="Line 11">
              <a:extLst>
                <a:ext uri="{FF2B5EF4-FFF2-40B4-BE49-F238E27FC236}">
                  <a16:creationId xmlns:a16="http://schemas.microsoft.com/office/drawing/2014/main" id="{327793AA-4B25-4829-A6ED-45FAC76D748E}"/>
                </a:ext>
              </a:extLst>
            </p:cNvPr>
            <p:cNvSpPr>
              <a:spLocks noChangeShapeType="1"/>
            </p:cNvSpPr>
            <p:nvPr/>
          </p:nvSpPr>
          <p:spPr bwMode="auto">
            <a:xfrm>
              <a:off x="2696117" y="614617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2" name="Line 12">
              <a:extLst>
                <a:ext uri="{FF2B5EF4-FFF2-40B4-BE49-F238E27FC236}">
                  <a16:creationId xmlns:a16="http://schemas.microsoft.com/office/drawing/2014/main" id="{47EFB381-807D-4312-B8F5-ECCBE53288D7}"/>
                </a:ext>
              </a:extLst>
            </p:cNvPr>
            <p:cNvSpPr>
              <a:spLocks noChangeShapeType="1"/>
            </p:cNvSpPr>
            <p:nvPr/>
          </p:nvSpPr>
          <p:spPr bwMode="auto">
            <a:xfrm>
              <a:off x="4026442" y="614617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3" name="Line 13">
              <a:extLst>
                <a:ext uri="{FF2B5EF4-FFF2-40B4-BE49-F238E27FC236}">
                  <a16:creationId xmlns:a16="http://schemas.microsoft.com/office/drawing/2014/main" id="{D7AD276A-CEA6-4EAC-BD54-D221DDABDD27}"/>
                </a:ext>
              </a:extLst>
            </p:cNvPr>
            <p:cNvSpPr>
              <a:spLocks noChangeShapeType="1"/>
            </p:cNvSpPr>
            <p:nvPr/>
          </p:nvSpPr>
          <p:spPr bwMode="auto">
            <a:xfrm>
              <a:off x="5355179" y="614617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4" name="Line 14">
              <a:extLst>
                <a:ext uri="{FF2B5EF4-FFF2-40B4-BE49-F238E27FC236}">
                  <a16:creationId xmlns:a16="http://schemas.microsoft.com/office/drawing/2014/main" id="{712A05C8-C3A3-4C6B-AE66-AAC49543A62F}"/>
                </a:ext>
              </a:extLst>
            </p:cNvPr>
            <p:cNvSpPr>
              <a:spLocks noChangeShapeType="1"/>
            </p:cNvSpPr>
            <p:nvPr/>
          </p:nvSpPr>
          <p:spPr bwMode="auto">
            <a:xfrm>
              <a:off x="6685504" y="614617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5" name="Line 15">
              <a:extLst>
                <a:ext uri="{FF2B5EF4-FFF2-40B4-BE49-F238E27FC236}">
                  <a16:creationId xmlns:a16="http://schemas.microsoft.com/office/drawing/2014/main" id="{0DC38BB4-5D30-4800-9581-A14DF6118DBE}"/>
                </a:ext>
              </a:extLst>
            </p:cNvPr>
            <p:cNvSpPr>
              <a:spLocks noChangeShapeType="1"/>
            </p:cNvSpPr>
            <p:nvPr/>
          </p:nvSpPr>
          <p:spPr bwMode="auto">
            <a:xfrm>
              <a:off x="8014242" y="614617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6" name="Line 16">
              <a:extLst>
                <a:ext uri="{FF2B5EF4-FFF2-40B4-BE49-F238E27FC236}">
                  <a16:creationId xmlns:a16="http://schemas.microsoft.com/office/drawing/2014/main" id="{18CDBDEC-7C4C-4B63-A362-083EDFB37B07}"/>
                </a:ext>
              </a:extLst>
            </p:cNvPr>
            <p:cNvSpPr>
              <a:spLocks noChangeShapeType="1"/>
            </p:cNvSpPr>
            <p:nvPr/>
          </p:nvSpPr>
          <p:spPr bwMode="auto">
            <a:xfrm>
              <a:off x="9342979" y="614617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7" name="Line 17">
              <a:extLst>
                <a:ext uri="{FF2B5EF4-FFF2-40B4-BE49-F238E27FC236}">
                  <a16:creationId xmlns:a16="http://schemas.microsoft.com/office/drawing/2014/main" id="{69A452F7-51AE-4BD2-8D21-F28BED705AE2}"/>
                </a:ext>
              </a:extLst>
            </p:cNvPr>
            <p:cNvSpPr>
              <a:spLocks noChangeShapeType="1"/>
            </p:cNvSpPr>
            <p:nvPr/>
          </p:nvSpPr>
          <p:spPr bwMode="auto">
            <a:xfrm>
              <a:off x="10673304" y="614617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8" name="Rectangle 24">
              <a:extLst>
                <a:ext uri="{FF2B5EF4-FFF2-40B4-BE49-F238E27FC236}">
                  <a16:creationId xmlns:a16="http://schemas.microsoft.com/office/drawing/2014/main" id="{1AC4B4AF-DC62-453F-A77D-D9194DE359FB}"/>
                </a:ext>
              </a:extLst>
            </p:cNvPr>
            <p:cNvSpPr>
              <a:spLocks noChangeArrowheads="1"/>
            </p:cNvSpPr>
            <p:nvPr/>
          </p:nvSpPr>
          <p:spPr bwMode="auto">
            <a:xfrm>
              <a:off x="10603454" y="6276346"/>
              <a:ext cx="23083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a:ln>
                    <a:noFill/>
                  </a:ln>
                  <a:solidFill>
                    <a:srgbClr val="262626"/>
                  </a:solidFill>
                  <a:effectLst/>
                  <a:latin typeface="Arial" panose="020B0604020202020204" pitchFamily="34" charset="0"/>
                </a:rPr>
                <a:t>1400</a:t>
              </a:r>
              <a:endParaRPr kumimoji="0" lang="en-US" altLang="en-US" sz="2800" b="0" i="0" u="none" strike="noStrike" cap="none" normalizeH="0" baseline="0">
                <a:ln>
                  <a:noFill/>
                </a:ln>
                <a:solidFill>
                  <a:schemeClr val="tx1"/>
                </a:solidFill>
                <a:effectLst/>
                <a:latin typeface="Arial" panose="020B0604020202020204" pitchFamily="34" charset="0"/>
              </a:endParaRPr>
            </a:p>
          </p:txBody>
        </p:sp>
        <p:sp>
          <p:nvSpPr>
            <p:cNvPr id="299" name="Line 26">
              <a:extLst>
                <a:ext uri="{FF2B5EF4-FFF2-40B4-BE49-F238E27FC236}">
                  <a16:creationId xmlns:a16="http://schemas.microsoft.com/office/drawing/2014/main" id="{E8C1588E-7B44-4D5F-89EA-A35AFF819B7B}"/>
                </a:ext>
              </a:extLst>
            </p:cNvPr>
            <p:cNvSpPr>
              <a:spLocks noChangeShapeType="1"/>
            </p:cNvSpPr>
            <p:nvPr/>
          </p:nvSpPr>
          <p:spPr bwMode="auto">
            <a:xfrm>
              <a:off x="1373729" y="5920746"/>
              <a:ext cx="0" cy="225425"/>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0" name="Line 27">
              <a:extLst>
                <a:ext uri="{FF2B5EF4-FFF2-40B4-BE49-F238E27FC236}">
                  <a16:creationId xmlns:a16="http://schemas.microsoft.com/office/drawing/2014/main" id="{3D1D58CD-989F-4131-B927-01983DAD205D}"/>
                </a:ext>
              </a:extLst>
            </p:cNvPr>
            <p:cNvSpPr>
              <a:spLocks noChangeShapeType="1"/>
            </p:cNvSpPr>
            <p:nvPr/>
          </p:nvSpPr>
          <p:spPr bwMode="auto">
            <a:xfrm flipH="1">
              <a:off x="1280067" y="5920746"/>
              <a:ext cx="936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1" name="Line 28">
              <a:extLst>
                <a:ext uri="{FF2B5EF4-FFF2-40B4-BE49-F238E27FC236}">
                  <a16:creationId xmlns:a16="http://schemas.microsoft.com/office/drawing/2014/main" id="{D64F7284-CA08-4612-82F1-AB2C0B1BDF30}"/>
                </a:ext>
              </a:extLst>
            </p:cNvPr>
            <p:cNvSpPr>
              <a:spLocks noChangeShapeType="1"/>
            </p:cNvSpPr>
            <p:nvPr/>
          </p:nvSpPr>
          <p:spPr bwMode="auto">
            <a:xfrm flipH="1">
              <a:off x="1280067" y="6146161"/>
              <a:ext cx="93663"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2" name="Rectangle 29">
              <a:extLst>
                <a:ext uri="{FF2B5EF4-FFF2-40B4-BE49-F238E27FC236}">
                  <a16:creationId xmlns:a16="http://schemas.microsoft.com/office/drawing/2014/main" id="{FAEB2072-3663-4B02-98E0-5D894FD0234F}"/>
                </a:ext>
              </a:extLst>
            </p:cNvPr>
            <p:cNvSpPr>
              <a:spLocks noChangeArrowheads="1"/>
            </p:cNvSpPr>
            <p:nvPr/>
          </p:nvSpPr>
          <p:spPr bwMode="auto">
            <a:xfrm>
              <a:off x="1112326" y="5867831"/>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262626"/>
                  </a:solidFill>
                </a:rPr>
                <a:t>20</a:t>
              </a:r>
            </a:p>
          </p:txBody>
        </p:sp>
        <p:sp>
          <p:nvSpPr>
            <p:cNvPr id="303" name="Rectangle 30">
              <a:extLst>
                <a:ext uri="{FF2B5EF4-FFF2-40B4-BE49-F238E27FC236}">
                  <a16:creationId xmlns:a16="http://schemas.microsoft.com/office/drawing/2014/main" id="{7AD7B164-14CD-409C-9C06-9BF7C57DD661}"/>
                </a:ext>
              </a:extLst>
            </p:cNvPr>
            <p:cNvSpPr>
              <a:spLocks noChangeArrowheads="1"/>
            </p:cNvSpPr>
            <p:nvPr/>
          </p:nvSpPr>
          <p:spPr bwMode="auto">
            <a:xfrm>
              <a:off x="1112326" y="6093256"/>
              <a:ext cx="128240"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lang="en-US" altLang="en-US" sz="900" dirty="0">
                  <a:solidFill>
                    <a:srgbClr val="262626"/>
                  </a:solidFill>
                </a:rPr>
                <a:t>32</a:t>
              </a:r>
            </a:p>
          </p:txBody>
        </p:sp>
        <p:sp>
          <p:nvSpPr>
            <p:cNvPr id="304" name="Rectangle 31">
              <a:extLst>
                <a:ext uri="{FF2B5EF4-FFF2-40B4-BE49-F238E27FC236}">
                  <a16:creationId xmlns:a16="http://schemas.microsoft.com/office/drawing/2014/main" id="{8F2227BF-A3ED-4197-8598-FEB8AD9CE64B}"/>
                </a:ext>
              </a:extLst>
            </p:cNvPr>
            <p:cNvSpPr>
              <a:spLocks noChangeArrowheads="1"/>
            </p:cNvSpPr>
            <p:nvPr/>
          </p:nvSpPr>
          <p:spPr bwMode="auto">
            <a:xfrm>
              <a:off x="1373729" y="5920746"/>
              <a:ext cx="9451975" cy="225425"/>
            </a:xfrm>
            <a:prstGeom prst="rect">
              <a:avLst/>
            </a:prstGeom>
            <a:solidFill>
              <a:srgbClr val="E6E6E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Oval 34">
              <a:extLst>
                <a:ext uri="{FF2B5EF4-FFF2-40B4-BE49-F238E27FC236}">
                  <a16:creationId xmlns:a16="http://schemas.microsoft.com/office/drawing/2014/main" id="{49AC1632-4EAB-474D-B796-57AF81CE8CA8}"/>
                </a:ext>
              </a:extLst>
            </p:cNvPr>
            <p:cNvSpPr>
              <a:spLocks noChangeArrowheads="1"/>
            </p:cNvSpPr>
            <p:nvPr/>
          </p:nvSpPr>
          <p:spPr bwMode="auto">
            <a:xfrm>
              <a:off x="10482804" y="6142996"/>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Oval 35">
              <a:extLst>
                <a:ext uri="{FF2B5EF4-FFF2-40B4-BE49-F238E27FC236}">
                  <a16:creationId xmlns:a16="http://schemas.microsoft.com/office/drawing/2014/main" id="{466E8BDD-3A08-4352-837D-60FAA37B8EEE}"/>
                </a:ext>
              </a:extLst>
            </p:cNvPr>
            <p:cNvSpPr>
              <a:spLocks noChangeArrowheads="1"/>
            </p:cNvSpPr>
            <p:nvPr/>
          </p:nvSpPr>
          <p:spPr bwMode="auto">
            <a:xfrm>
              <a:off x="10489154" y="6123946"/>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Oval 36">
              <a:extLst>
                <a:ext uri="{FF2B5EF4-FFF2-40B4-BE49-F238E27FC236}">
                  <a16:creationId xmlns:a16="http://schemas.microsoft.com/office/drawing/2014/main" id="{435A646C-A530-4214-98B7-5F0AE2F4E5C6}"/>
                </a:ext>
              </a:extLst>
            </p:cNvPr>
            <p:cNvSpPr>
              <a:spLocks noChangeArrowheads="1"/>
            </p:cNvSpPr>
            <p:nvPr/>
          </p:nvSpPr>
          <p:spPr bwMode="auto">
            <a:xfrm>
              <a:off x="10495504" y="6104896"/>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Oval 37">
              <a:extLst>
                <a:ext uri="{FF2B5EF4-FFF2-40B4-BE49-F238E27FC236}">
                  <a16:creationId xmlns:a16="http://schemas.microsoft.com/office/drawing/2014/main" id="{54FC68F4-8970-46B1-BBB3-756ACC33CDB7}"/>
                </a:ext>
              </a:extLst>
            </p:cNvPr>
            <p:cNvSpPr>
              <a:spLocks noChangeArrowheads="1"/>
            </p:cNvSpPr>
            <p:nvPr/>
          </p:nvSpPr>
          <p:spPr bwMode="auto">
            <a:xfrm>
              <a:off x="10509792" y="6085846"/>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Oval 38">
              <a:extLst>
                <a:ext uri="{FF2B5EF4-FFF2-40B4-BE49-F238E27FC236}">
                  <a16:creationId xmlns:a16="http://schemas.microsoft.com/office/drawing/2014/main" id="{422E2525-1299-44D3-8E85-9793C77CDC93}"/>
                </a:ext>
              </a:extLst>
            </p:cNvPr>
            <p:cNvSpPr>
              <a:spLocks noChangeArrowheads="1"/>
            </p:cNvSpPr>
            <p:nvPr/>
          </p:nvSpPr>
          <p:spPr bwMode="auto">
            <a:xfrm>
              <a:off x="10516142" y="606679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Oval 39">
              <a:extLst>
                <a:ext uri="{FF2B5EF4-FFF2-40B4-BE49-F238E27FC236}">
                  <a16:creationId xmlns:a16="http://schemas.microsoft.com/office/drawing/2014/main" id="{0E19E2F8-F052-428D-A72E-847B96DDFF03}"/>
                </a:ext>
              </a:extLst>
            </p:cNvPr>
            <p:cNvSpPr>
              <a:spLocks noChangeArrowheads="1"/>
            </p:cNvSpPr>
            <p:nvPr/>
          </p:nvSpPr>
          <p:spPr bwMode="auto">
            <a:xfrm>
              <a:off x="10522492" y="6047746"/>
              <a:ext cx="7938" cy="9525"/>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Oval 40">
              <a:extLst>
                <a:ext uri="{FF2B5EF4-FFF2-40B4-BE49-F238E27FC236}">
                  <a16:creationId xmlns:a16="http://schemas.microsoft.com/office/drawing/2014/main" id="{EA247218-4229-402F-8F01-7978AB7EDD0A}"/>
                </a:ext>
              </a:extLst>
            </p:cNvPr>
            <p:cNvSpPr>
              <a:spLocks noChangeArrowheads="1"/>
            </p:cNvSpPr>
            <p:nvPr/>
          </p:nvSpPr>
          <p:spPr bwMode="auto">
            <a:xfrm>
              <a:off x="10528842" y="6030283"/>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Oval 41">
              <a:extLst>
                <a:ext uri="{FF2B5EF4-FFF2-40B4-BE49-F238E27FC236}">
                  <a16:creationId xmlns:a16="http://schemas.microsoft.com/office/drawing/2014/main" id="{0855475C-F8FC-4D98-8F90-BEF9DD815DC5}"/>
                </a:ext>
              </a:extLst>
            </p:cNvPr>
            <p:cNvSpPr>
              <a:spLocks noChangeArrowheads="1"/>
            </p:cNvSpPr>
            <p:nvPr/>
          </p:nvSpPr>
          <p:spPr bwMode="auto">
            <a:xfrm>
              <a:off x="10535192" y="6011233"/>
              <a:ext cx="9525"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Oval 42">
              <a:extLst>
                <a:ext uri="{FF2B5EF4-FFF2-40B4-BE49-F238E27FC236}">
                  <a16:creationId xmlns:a16="http://schemas.microsoft.com/office/drawing/2014/main" id="{B3DB568F-E234-4A50-84E9-1B08E4B55ABD}"/>
                </a:ext>
              </a:extLst>
            </p:cNvPr>
            <p:cNvSpPr>
              <a:spLocks noChangeArrowheads="1"/>
            </p:cNvSpPr>
            <p:nvPr/>
          </p:nvSpPr>
          <p:spPr bwMode="auto">
            <a:xfrm>
              <a:off x="10543129" y="5954083"/>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Oval 43">
              <a:extLst>
                <a:ext uri="{FF2B5EF4-FFF2-40B4-BE49-F238E27FC236}">
                  <a16:creationId xmlns:a16="http://schemas.microsoft.com/office/drawing/2014/main" id="{A1C24AE7-A1F0-4C09-8E3A-CA0184014D5E}"/>
                </a:ext>
              </a:extLst>
            </p:cNvPr>
            <p:cNvSpPr>
              <a:spLocks noChangeArrowheads="1"/>
            </p:cNvSpPr>
            <p:nvPr/>
          </p:nvSpPr>
          <p:spPr bwMode="auto">
            <a:xfrm>
              <a:off x="10543129" y="5973133"/>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Oval 44">
              <a:extLst>
                <a:ext uri="{FF2B5EF4-FFF2-40B4-BE49-F238E27FC236}">
                  <a16:creationId xmlns:a16="http://schemas.microsoft.com/office/drawing/2014/main" id="{A68EEB79-469B-461A-AAA3-6737E2F41156}"/>
                </a:ext>
              </a:extLst>
            </p:cNvPr>
            <p:cNvSpPr>
              <a:spLocks noChangeArrowheads="1"/>
            </p:cNvSpPr>
            <p:nvPr/>
          </p:nvSpPr>
          <p:spPr bwMode="auto">
            <a:xfrm>
              <a:off x="10543129" y="5992183"/>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Oval 45">
              <a:extLst>
                <a:ext uri="{FF2B5EF4-FFF2-40B4-BE49-F238E27FC236}">
                  <a16:creationId xmlns:a16="http://schemas.microsoft.com/office/drawing/2014/main" id="{26E6CD6A-D5C8-4E2A-B7DF-172A40F40B59}"/>
                </a:ext>
              </a:extLst>
            </p:cNvPr>
            <p:cNvSpPr>
              <a:spLocks noChangeArrowheads="1"/>
            </p:cNvSpPr>
            <p:nvPr/>
          </p:nvSpPr>
          <p:spPr bwMode="auto">
            <a:xfrm>
              <a:off x="10549479" y="5935033"/>
              <a:ext cx="7938" cy="7938"/>
            </a:xfrm>
            <a:prstGeom prst="ellipse">
              <a:avLst/>
            </a:prstGeom>
            <a:solidFill>
              <a:srgbClr val="FF0000"/>
            </a:solidFill>
            <a:ln w="2857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Line 11">
              <a:extLst>
                <a:ext uri="{FF2B5EF4-FFF2-40B4-BE49-F238E27FC236}">
                  <a16:creationId xmlns:a16="http://schemas.microsoft.com/office/drawing/2014/main" id="{0FFF679E-3AD0-480A-8D19-73FBEA2BD189}"/>
                </a:ext>
              </a:extLst>
            </p:cNvPr>
            <p:cNvSpPr>
              <a:spLocks noChangeShapeType="1"/>
            </p:cNvSpPr>
            <p:nvPr/>
          </p:nvSpPr>
          <p:spPr bwMode="auto">
            <a:xfrm>
              <a:off x="1374239" y="6148281"/>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8" name="Rectangle 18">
              <a:extLst>
                <a:ext uri="{FF2B5EF4-FFF2-40B4-BE49-F238E27FC236}">
                  <a16:creationId xmlns:a16="http://schemas.microsoft.com/office/drawing/2014/main" id="{9FC5BDD3-1874-49BE-96CB-5BC9D104A05D}"/>
                </a:ext>
              </a:extLst>
            </p:cNvPr>
            <p:cNvSpPr>
              <a:spLocks noChangeArrowheads="1"/>
            </p:cNvSpPr>
            <p:nvPr/>
          </p:nvSpPr>
          <p:spPr bwMode="auto">
            <a:xfrm>
              <a:off x="1344080" y="6278456"/>
              <a:ext cx="57708"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800" b="0" i="0" u="none" strike="noStrike" cap="none" normalizeH="0" baseline="0" dirty="0">
                  <a:ln>
                    <a:noFill/>
                  </a:ln>
                  <a:solidFill>
                    <a:srgbClr val="262626"/>
                  </a:solidFill>
                  <a:effectLst/>
                  <a:latin typeface="Arial" panose="020B0604020202020204" pitchFamily="34" charset="0"/>
                </a:rPr>
                <a:t>1</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319" name="Rectangle 318">
              <a:extLst>
                <a:ext uri="{FF2B5EF4-FFF2-40B4-BE49-F238E27FC236}">
                  <a16:creationId xmlns:a16="http://schemas.microsoft.com/office/drawing/2014/main" id="{1FDAB6CC-EDC5-4ECF-8B8A-2FB08BF31F77}"/>
                </a:ext>
              </a:extLst>
            </p:cNvPr>
            <p:cNvSpPr/>
            <p:nvPr/>
          </p:nvSpPr>
          <p:spPr>
            <a:xfrm>
              <a:off x="10559236" y="5079307"/>
              <a:ext cx="266468" cy="657788"/>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Rectangle 319">
              <a:extLst>
                <a:ext uri="{FF2B5EF4-FFF2-40B4-BE49-F238E27FC236}">
                  <a16:creationId xmlns:a16="http://schemas.microsoft.com/office/drawing/2014/main" id="{DC98DF6B-D0C7-4567-95E8-1FF5954E5ECE}"/>
                </a:ext>
              </a:extLst>
            </p:cNvPr>
            <p:cNvSpPr/>
            <p:nvPr/>
          </p:nvSpPr>
          <p:spPr>
            <a:xfrm>
              <a:off x="1424749" y="5225820"/>
              <a:ext cx="2084160" cy="184666"/>
            </a:xfrm>
            <a:prstGeom prst="rect">
              <a:avLst/>
            </a:prstGeom>
          </p:spPr>
          <p:txBody>
            <a:bodyPr wrap="none" lIns="0" tIns="0" rIns="0" bIns="0">
              <a:spAutoFit/>
            </a:bodyPr>
            <a:lstStyle/>
            <a:p>
              <a:r>
                <a:rPr lang="en-US" sz="1200" dirty="0">
                  <a:solidFill>
                    <a:srgbClr val="7030A0"/>
                  </a:solidFill>
                  <a:latin typeface="Arial" panose="020B0604020202020204" pitchFamily="34" charset="0"/>
                </a:rPr>
                <a:t>Yahoo T1Benchmark: Real 67</a:t>
              </a:r>
            </a:p>
          </p:txBody>
        </p:sp>
        <p:sp>
          <p:nvSpPr>
            <p:cNvPr id="321" name="Rectangle 320">
              <a:extLst>
                <a:ext uri="{FF2B5EF4-FFF2-40B4-BE49-F238E27FC236}">
                  <a16:creationId xmlns:a16="http://schemas.microsoft.com/office/drawing/2014/main" id="{E052A62D-C8C2-4AB3-9A50-476D18F8B022}"/>
                </a:ext>
              </a:extLst>
            </p:cNvPr>
            <p:cNvSpPr/>
            <p:nvPr/>
          </p:nvSpPr>
          <p:spPr>
            <a:xfrm>
              <a:off x="8608051" y="5186188"/>
              <a:ext cx="1536383" cy="184666"/>
            </a:xfrm>
            <a:prstGeom prst="rect">
              <a:avLst/>
            </a:prstGeom>
          </p:spPr>
          <p:txBody>
            <a:bodyPr wrap="none" lIns="0" tIns="0" rIns="0" bIns="0">
              <a:spAutoFit/>
            </a:bodyPr>
            <a:lstStyle/>
            <a:p>
              <a:r>
                <a:rPr lang="en-US" sz="1200" dirty="0">
                  <a:solidFill>
                    <a:srgbClr val="262626"/>
                  </a:solidFill>
                  <a:latin typeface="Arial" panose="020B0604020202020204" pitchFamily="34" charset="0"/>
                </a:rPr>
                <a:t>Ground Truth Anomaly</a:t>
              </a:r>
            </a:p>
          </p:txBody>
        </p:sp>
        <p:cxnSp>
          <p:nvCxnSpPr>
            <p:cNvPr id="322" name="Straight Arrow Connector 321">
              <a:extLst>
                <a:ext uri="{FF2B5EF4-FFF2-40B4-BE49-F238E27FC236}">
                  <a16:creationId xmlns:a16="http://schemas.microsoft.com/office/drawing/2014/main" id="{7DDBFC53-95E6-4121-9B69-3A372151A993}"/>
                </a:ext>
              </a:extLst>
            </p:cNvPr>
            <p:cNvCxnSpPr>
              <a:cxnSpLocks/>
            </p:cNvCxnSpPr>
            <p:nvPr/>
          </p:nvCxnSpPr>
          <p:spPr>
            <a:xfrm>
              <a:off x="10237043" y="5282964"/>
              <a:ext cx="279099" cy="144122"/>
            </a:xfrm>
            <a:prstGeom prst="straightConnector1">
              <a:avLst/>
            </a:prstGeom>
            <a:ln>
              <a:solidFill>
                <a:schemeClr val="bg1">
                  <a:lumMod val="50000"/>
                </a:schemeClr>
              </a:solidFill>
              <a:tailEnd type="stealth"/>
            </a:ln>
          </p:spPr>
          <p:style>
            <a:lnRef idx="1">
              <a:schemeClr val="accent1"/>
            </a:lnRef>
            <a:fillRef idx="0">
              <a:schemeClr val="accent1"/>
            </a:fillRef>
            <a:effectRef idx="0">
              <a:schemeClr val="accent1"/>
            </a:effectRef>
            <a:fontRef idx="minor">
              <a:schemeClr val="tx1"/>
            </a:fontRef>
          </p:style>
        </p:cxnSp>
      </p:grpSp>
      <p:sp>
        <p:nvSpPr>
          <p:cNvPr id="644" name="TextBox 643">
            <a:extLst>
              <a:ext uri="{FF2B5EF4-FFF2-40B4-BE49-F238E27FC236}">
                <a16:creationId xmlns:a16="http://schemas.microsoft.com/office/drawing/2014/main" id="{54F18477-C68C-43DF-8B45-BAC610299E89}"/>
              </a:ext>
            </a:extLst>
          </p:cNvPr>
          <p:cNvSpPr txBox="1"/>
          <p:nvPr/>
        </p:nvSpPr>
        <p:spPr>
          <a:xfrm>
            <a:off x="244601" y="218671"/>
            <a:ext cx="5762540" cy="369332"/>
          </a:xfrm>
          <a:prstGeom prst="rect">
            <a:avLst/>
          </a:prstGeom>
          <a:noFill/>
        </p:spPr>
        <p:txBody>
          <a:bodyPr wrap="none" rtlCol="0">
            <a:spAutoFit/>
          </a:bodyPr>
          <a:lstStyle/>
          <a:p>
            <a:r>
              <a:rPr lang="en-US" dirty="0"/>
              <a:t>Time series discords work well, here with random examples</a:t>
            </a:r>
          </a:p>
        </p:txBody>
      </p:sp>
    </p:spTree>
    <p:extLst>
      <p:ext uri="{BB962C8B-B14F-4D97-AF65-F5344CB8AC3E}">
        <p14:creationId xmlns:p14="http://schemas.microsoft.com/office/powerpoint/2010/main" val="35500508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 name="TextBox 1524">
            <a:extLst>
              <a:ext uri="{FF2B5EF4-FFF2-40B4-BE49-F238E27FC236}">
                <a16:creationId xmlns:a16="http://schemas.microsoft.com/office/drawing/2014/main" id="{D7BF281C-F6BF-437B-B97D-7DE30312AB8B}"/>
              </a:ext>
            </a:extLst>
          </p:cNvPr>
          <p:cNvSpPr txBox="1"/>
          <p:nvPr/>
        </p:nvSpPr>
        <p:spPr>
          <a:xfrm>
            <a:off x="66800" y="198352"/>
            <a:ext cx="9548961" cy="923330"/>
          </a:xfrm>
          <a:prstGeom prst="rect">
            <a:avLst/>
          </a:prstGeom>
          <a:noFill/>
        </p:spPr>
        <p:txBody>
          <a:bodyPr wrap="none" rtlCol="0">
            <a:spAutoFit/>
          </a:bodyPr>
          <a:lstStyle/>
          <a:p>
            <a:r>
              <a:rPr lang="en-US" dirty="0"/>
              <a:t>Time series discords work perfectly many Yahoo </a:t>
            </a:r>
            <a:r>
              <a:rPr lang="en-US" sz="1800" b="0" i="0" dirty="0">
                <a:solidFill>
                  <a:srgbClr val="222222"/>
                </a:solidFill>
                <a:effectLst/>
                <a:latin typeface="Calibri" panose="020F0502020204030204" pitchFamily="34" charset="0"/>
              </a:rPr>
              <a:t>datasets</a:t>
            </a:r>
          </a:p>
          <a:p>
            <a:endParaRPr lang="en-US" dirty="0"/>
          </a:p>
          <a:p>
            <a:r>
              <a:rPr lang="en-US" dirty="0"/>
              <a:t>Here we show a vector containing the discord score at every point, also known as the Matrix Profile.</a:t>
            </a:r>
          </a:p>
        </p:txBody>
      </p:sp>
      <p:grpSp>
        <p:nvGrpSpPr>
          <p:cNvPr id="2" name="Group 1">
            <a:extLst>
              <a:ext uri="{FF2B5EF4-FFF2-40B4-BE49-F238E27FC236}">
                <a16:creationId xmlns:a16="http://schemas.microsoft.com/office/drawing/2014/main" id="{165335CB-65A5-4D95-AF13-84D79BA3BF5F}"/>
              </a:ext>
            </a:extLst>
          </p:cNvPr>
          <p:cNvGrpSpPr/>
          <p:nvPr/>
        </p:nvGrpSpPr>
        <p:grpSpPr>
          <a:xfrm>
            <a:off x="4102100" y="1454150"/>
            <a:ext cx="7723127" cy="5257384"/>
            <a:chOff x="2126068" y="363062"/>
            <a:chExt cx="9684430" cy="6342457"/>
          </a:xfrm>
        </p:grpSpPr>
        <p:sp>
          <p:nvSpPr>
            <p:cNvPr id="249" name="Rectangle 248">
              <a:extLst>
                <a:ext uri="{FF2B5EF4-FFF2-40B4-BE49-F238E27FC236}">
                  <a16:creationId xmlns:a16="http://schemas.microsoft.com/office/drawing/2014/main" id="{0F5D8A9A-D269-4600-B68E-F0319D355304}"/>
                </a:ext>
              </a:extLst>
            </p:cNvPr>
            <p:cNvSpPr/>
            <p:nvPr/>
          </p:nvSpPr>
          <p:spPr>
            <a:xfrm>
              <a:off x="2126068" y="2742190"/>
              <a:ext cx="9508845" cy="3548393"/>
            </a:xfrm>
            <a:prstGeom prst="rect">
              <a:avLst/>
            </a:prstGeom>
            <a:solidFill>
              <a:srgbClr val="FBFDF9"/>
            </a:solidFill>
            <a:ln>
              <a:solidFill>
                <a:schemeClr val="accent4">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grpSp>
          <p:nvGrpSpPr>
            <p:cNvPr id="250" name="Group 249">
              <a:extLst>
                <a:ext uri="{FF2B5EF4-FFF2-40B4-BE49-F238E27FC236}">
                  <a16:creationId xmlns:a16="http://schemas.microsoft.com/office/drawing/2014/main" id="{776DF9D9-E4BF-4037-99DA-5AB70A2F8F6A}"/>
                </a:ext>
              </a:extLst>
            </p:cNvPr>
            <p:cNvGrpSpPr/>
            <p:nvPr/>
          </p:nvGrpSpPr>
          <p:grpSpPr>
            <a:xfrm>
              <a:off x="2415465" y="363062"/>
              <a:ext cx="9395033" cy="1731892"/>
              <a:chOff x="983274" y="1799465"/>
              <a:chExt cx="9395033" cy="1731892"/>
            </a:xfrm>
          </p:grpSpPr>
          <p:cxnSp>
            <p:nvCxnSpPr>
              <p:cNvPr id="251" name="Straight Connector 250">
                <a:extLst>
                  <a:ext uri="{FF2B5EF4-FFF2-40B4-BE49-F238E27FC236}">
                    <a16:creationId xmlns:a16="http://schemas.microsoft.com/office/drawing/2014/main" id="{A3C3AF43-AB45-4D19-BEB0-4F18706EC327}"/>
                  </a:ext>
                </a:extLst>
              </p:cNvPr>
              <p:cNvCxnSpPr>
                <a:cxnSpLocks/>
              </p:cNvCxnSpPr>
              <p:nvPr/>
            </p:nvCxnSpPr>
            <p:spPr>
              <a:xfrm flipH="1">
                <a:off x="3907631" y="1882775"/>
                <a:ext cx="1618459" cy="56515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D3CD137E-F351-436D-A9CB-3DFE26183E74}"/>
                  </a:ext>
                </a:extLst>
              </p:cNvPr>
              <p:cNvCxnSpPr>
                <a:cxnSpLocks/>
              </p:cNvCxnSpPr>
              <p:nvPr/>
            </p:nvCxnSpPr>
            <p:spPr>
              <a:xfrm flipH="1">
                <a:off x="3914775" y="2397125"/>
                <a:ext cx="1620840" cy="77470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53" name="Rectangle 252">
                <a:extLst>
                  <a:ext uri="{FF2B5EF4-FFF2-40B4-BE49-F238E27FC236}">
                    <a16:creationId xmlns:a16="http://schemas.microsoft.com/office/drawing/2014/main" id="{A35DBED1-2A53-4962-BFE8-2CE3DCD4F485}"/>
                  </a:ext>
                </a:extLst>
              </p:cNvPr>
              <p:cNvSpPr/>
              <p:nvPr/>
            </p:nvSpPr>
            <p:spPr>
              <a:xfrm>
                <a:off x="5527675" y="1879601"/>
                <a:ext cx="403225" cy="527050"/>
              </a:xfrm>
              <a:prstGeom prst="rect">
                <a:avLst/>
              </a:prstGeom>
              <a:solidFill>
                <a:srgbClr val="F8F8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54" name="Rectangle 253">
                <a:extLst>
                  <a:ext uri="{FF2B5EF4-FFF2-40B4-BE49-F238E27FC236}">
                    <a16:creationId xmlns:a16="http://schemas.microsoft.com/office/drawing/2014/main" id="{B1F6B68C-7F7C-40B8-ABC0-6DC404BF56A4}"/>
                  </a:ext>
                </a:extLst>
              </p:cNvPr>
              <p:cNvSpPr/>
              <p:nvPr/>
            </p:nvSpPr>
            <p:spPr>
              <a:xfrm>
                <a:off x="3902075" y="2451100"/>
                <a:ext cx="1546225" cy="727075"/>
              </a:xfrm>
              <a:prstGeom prst="rect">
                <a:avLst/>
              </a:prstGeom>
              <a:solidFill>
                <a:srgbClr val="F8F8F8"/>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55" name="Rectangle 254">
                <a:extLst>
                  <a:ext uri="{FF2B5EF4-FFF2-40B4-BE49-F238E27FC236}">
                    <a16:creationId xmlns:a16="http://schemas.microsoft.com/office/drawing/2014/main" id="{DD10110C-2D91-49E5-A31F-937F49D01393}"/>
                  </a:ext>
                </a:extLst>
              </p:cNvPr>
              <p:cNvSpPr/>
              <p:nvPr/>
            </p:nvSpPr>
            <p:spPr>
              <a:xfrm>
                <a:off x="7688508" y="1799465"/>
                <a:ext cx="2092504" cy="204214"/>
              </a:xfrm>
              <a:prstGeom prst="rect">
                <a:avLst/>
              </a:prstGeom>
            </p:spPr>
            <p:txBody>
              <a:bodyPr wrap="none" lIns="0" tIns="0" rIns="0" bIns="0">
                <a:spAutoFit/>
              </a:bodyPr>
              <a:lstStyle/>
              <a:p>
                <a:r>
                  <a:rPr lang="en-US" sz="1100" dirty="0">
                    <a:solidFill>
                      <a:srgbClr val="0070C0"/>
                    </a:solidFill>
                  </a:rPr>
                  <a:t>Yahoo!: A4Benchmark-TS100</a:t>
                </a:r>
              </a:p>
            </p:txBody>
          </p:sp>
          <p:sp>
            <p:nvSpPr>
              <p:cNvPr id="256" name="Line 6">
                <a:extLst>
                  <a:ext uri="{FF2B5EF4-FFF2-40B4-BE49-F238E27FC236}">
                    <a16:creationId xmlns:a16="http://schemas.microsoft.com/office/drawing/2014/main" id="{B6CBDBB3-E774-4438-A671-987F0541D477}"/>
                  </a:ext>
                </a:extLst>
              </p:cNvPr>
              <p:cNvSpPr>
                <a:spLocks noChangeShapeType="1"/>
              </p:cNvSpPr>
              <p:nvPr/>
            </p:nvSpPr>
            <p:spPr bwMode="auto">
              <a:xfrm>
                <a:off x="1008675" y="3337902"/>
                <a:ext cx="8866846"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57" name="Line 7">
                <a:extLst>
                  <a:ext uri="{FF2B5EF4-FFF2-40B4-BE49-F238E27FC236}">
                    <a16:creationId xmlns:a16="http://schemas.microsoft.com/office/drawing/2014/main" id="{D883715E-BD4A-4FA2-81F0-1FFF3FE7EFD1}"/>
                  </a:ext>
                </a:extLst>
              </p:cNvPr>
              <p:cNvSpPr>
                <a:spLocks noChangeShapeType="1"/>
              </p:cNvSpPr>
              <p:nvPr/>
            </p:nvSpPr>
            <p:spPr bwMode="auto">
              <a:xfrm flipV="1">
                <a:off x="1008674" y="3345840"/>
                <a:ext cx="0" cy="365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58" name="Line 8">
                <a:extLst>
                  <a:ext uri="{FF2B5EF4-FFF2-40B4-BE49-F238E27FC236}">
                    <a16:creationId xmlns:a16="http://schemas.microsoft.com/office/drawing/2014/main" id="{74A5FE82-12FE-4F84-8ADF-D9041BD3F790}"/>
                  </a:ext>
                </a:extLst>
              </p:cNvPr>
              <p:cNvSpPr>
                <a:spLocks noChangeShapeType="1"/>
              </p:cNvSpPr>
              <p:nvPr/>
            </p:nvSpPr>
            <p:spPr bwMode="auto">
              <a:xfrm flipV="1">
                <a:off x="2058011" y="3345840"/>
                <a:ext cx="0" cy="365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59" name="Line 9">
                <a:extLst>
                  <a:ext uri="{FF2B5EF4-FFF2-40B4-BE49-F238E27FC236}">
                    <a16:creationId xmlns:a16="http://schemas.microsoft.com/office/drawing/2014/main" id="{B1565F5C-EFD7-45F5-A6B3-149A16491E4B}"/>
                  </a:ext>
                </a:extLst>
              </p:cNvPr>
              <p:cNvSpPr>
                <a:spLocks noChangeShapeType="1"/>
              </p:cNvSpPr>
              <p:nvPr/>
            </p:nvSpPr>
            <p:spPr bwMode="auto">
              <a:xfrm flipV="1">
                <a:off x="3108936" y="3345840"/>
                <a:ext cx="0" cy="365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60" name="Line 10">
                <a:extLst>
                  <a:ext uri="{FF2B5EF4-FFF2-40B4-BE49-F238E27FC236}">
                    <a16:creationId xmlns:a16="http://schemas.microsoft.com/office/drawing/2014/main" id="{8E551A4B-3A5F-4855-85C7-0D94FABEBC0A}"/>
                  </a:ext>
                </a:extLst>
              </p:cNvPr>
              <p:cNvSpPr>
                <a:spLocks noChangeShapeType="1"/>
              </p:cNvSpPr>
              <p:nvPr/>
            </p:nvSpPr>
            <p:spPr bwMode="auto">
              <a:xfrm flipV="1">
                <a:off x="4159861" y="3345840"/>
                <a:ext cx="0" cy="365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61" name="Line 11">
                <a:extLst>
                  <a:ext uri="{FF2B5EF4-FFF2-40B4-BE49-F238E27FC236}">
                    <a16:creationId xmlns:a16="http://schemas.microsoft.com/office/drawing/2014/main" id="{9F90A836-A563-4716-8655-63C3896824A0}"/>
                  </a:ext>
                </a:extLst>
              </p:cNvPr>
              <p:cNvSpPr>
                <a:spLocks noChangeShapeType="1"/>
              </p:cNvSpPr>
              <p:nvPr/>
            </p:nvSpPr>
            <p:spPr bwMode="auto">
              <a:xfrm flipV="1">
                <a:off x="5209199" y="3345840"/>
                <a:ext cx="0" cy="365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62" name="Line 12">
                <a:extLst>
                  <a:ext uri="{FF2B5EF4-FFF2-40B4-BE49-F238E27FC236}">
                    <a16:creationId xmlns:a16="http://schemas.microsoft.com/office/drawing/2014/main" id="{18A87C96-686F-4B96-96B1-E53C361FD742}"/>
                  </a:ext>
                </a:extLst>
              </p:cNvPr>
              <p:cNvSpPr>
                <a:spLocks noChangeShapeType="1"/>
              </p:cNvSpPr>
              <p:nvPr/>
            </p:nvSpPr>
            <p:spPr bwMode="auto">
              <a:xfrm flipV="1">
                <a:off x="6260124" y="3345840"/>
                <a:ext cx="0" cy="365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63" name="Line 13">
                <a:extLst>
                  <a:ext uri="{FF2B5EF4-FFF2-40B4-BE49-F238E27FC236}">
                    <a16:creationId xmlns:a16="http://schemas.microsoft.com/office/drawing/2014/main" id="{73AEDB8E-7D6D-4149-A37F-D2787E8707C4}"/>
                  </a:ext>
                </a:extLst>
              </p:cNvPr>
              <p:cNvSpPr>
                <a:spLocks noChangeShapeType="1"/>
              </p:cNvSpPr>
              <p:nvPr/>
            </p:nvSpPr>
            <p:spPr bwMode="auto">
              <a:xfrm flipV="1">
                <a:off x="7311049" y="3345840"/>
                <a:ext cx="0" cy="365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64" name="Line 14">
                <a:extLst>
                  <a:ext uri="{FF2B5EF4-FFF2-40B4-BE49-F238E27FC236}">
                    <a16:creationId xmlns:a16="http://schemas.microsoft.com/office/drawing/2014/main" id="{30297D49-4E29-41C9-971D-0B9EAEFF35D1}"/>
                  </a:ext>
                </a:extLst>
              </p:cNvPr>
              <p:cNvSpPr>
                <a:spLocks noChangeShapeType="1"/>
              </p:cNvSpPr>
              <p:nvPr/>
            </p:nvSpPr>
            <p:spPr bwMode="auto">
              <a:xfrm flipV="1">
                <a:off x="8360387" y="3345840"/>
                <a:ext cx="0" cy="365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65" name="Line 15">
                <a:extLst>
                  <a:ext uri="{FF2B5EF4-FFF2-40B4-BE49-F238E27FC236}">
                    <a16:creationId xmlns:a16="http://schemas.microsoft.com/office/drawing/2014/main" id="{665941B3-667A-4C00-94AA-025D066F38C4}"/>
                  </a:ext>
                </a:extLst>
              </p:cNvPr>
              <p:cNvSpPr>
                <a:spLocks noChangeShapeType="1"/>
              </p:cNvSpPr>
              <p:nvPr/>
            </p:nvSpPr>
            <p:spPr bwMode="auto">
              <a:xfrm flipV="1">
                <a:off x="9411312" y="3345840"/>
                <a:ext cx="0" cy="36513"/>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3200"/>
              </a:p>
            </p:txBody>
          </p:sp>
          <p:sp>
            <p:nvSpPr>
              <p:cNvPr id="266" name="Rectangle 265">
                <a:extLst>
                  <a:ext uri="{FF2B5EF4-FFF2-40B4-BE49-F238E27FC236}">
                    <a16:creationId xmlns:a16="http://schemas.microsoft.com/office/drawing/2014/main" id="{13837A96-6AC8-4CEA-B9EB-175A3E867A13}"/>
                  </a:ext>
                </a:extLst>
              </p:cNvPr>
              <p:cNvSpPr>
                <a:spLocks noChangeArrowheads="1"/>
              </p:cNvSpPr>
              <p:nvPr/>
            </p:nvSpPr>
            <p:spPr bwMode="auto">
              <a:xfrm>
                <a:off x="983274" y="3401402"/>
                <a:ext cx="62314"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267" name="Rectangle 266">
                <a:extLst>
                  <a:ext uri="{FF2B5EF4-FFF2-40B4-BE49-F238E27FC236}">
                    <a16:creationId xmlns:a16="http://schemas.microsoft.com/office/drawing/2014/main" id="{2441F0CF-8975-49D6-BD64-B86D87BD4570}"/>
                  </a:ext>
                </a:extLst>
              </p:cNvPr>
              <p:cNvSpPr>
                <a:spLocks noChangeArrowheads="1"/>
              </p:cNvSpPr>
              <p:nvPr/>
            </p:nvSpPr>
            <p:spPr bwMode="auto">
              <a:xfrm>
                <a:off x="5137761" y="3401402"/>
                <a:ext cx="186939"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800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268" name="Rectangle 267">
                <a:extLst>
                  <a:ext uri="{FF2B5EF4-FFF2-40B4-BE49-F238E27FC236}">
                    <a16:creationId xmlns:a16="http://schemas.microsoft.com/office/drawing/2014/main" id="{F77B621E-5BCD-482C-92B5-4006BC19B8A6}"/>
                  </a:ext>
                </a:extLst>
              </p:cNvPr>
              <p:cNvSpPr>
                <a:spLocks noChangeArrowheads="1"/>
              </p:cNvSpPr>
              <p:nvPr/>
            </p:nvSpPr>
            <p:spPr bwMode="auto">
              <a:xfrm>
                <a:off x="9323999" y="3401402"/>
                <a:ext cx="249251"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1600</a:t>
                </a:r>
                <a:endParaRPr kumimoji="0" lang="en-US" altLang="en-US" sz="3200" b="0" i="0" u="none" strike="noStrike" cap="none" normalizeH="0" baseline="0">
                  <a:ln>
                    <a:noFill/>
                  </a:ln>
                  <a:solidFill>
                    <a:schemeClr val="tx1"/>
                  </a:solidFill>
                  <a:effectLst/>
                  <a:latin typeface="Arial" panose="020B0604020202020204" pitchFamily="34" charset="0"/>
                </a:endParaRPr>
              </a:p>
            </p:txBody>
          </p:sp>
          <p:sp>
            <p:nvSpPr>
              <p:cNvPr id="269" name="Freeform 46">
                <a:extLst>
                  <a:ext uri="{FF2B5EF4-FFF2-40B4-BE49-F238E27FC236}">
                    <a16:creationId xmlns:a16="http://schemas.microsoft.com/office/drawing/2014/main" id="{BC9DE804-7514-4054-ACA1-5F9C08A0F8EA}"/>
                  </a:ext>
                </a:extLst>
              </p:cNvPr>
              <p:cNvSpPr>
                <a:spLocks/>
              </p:cNvSpPr>
              <p:nvPr/>
            </p:nvSpPr>
            <p:spPr bwMode="auto">
              <a:xfrm>
                <a:off x="1013436" y="1890102"/>
                <a:ext cx="8818563" cy="1250950"/>
              </a:xfrm>
              <a:custGeom>
                <a:avLst/>
                <a:gdLst>
                  <a:gd name="T0" fmla="*/ 86 w 5555"/>
                  <a:gd name="T1" fmla="*/ 62 h 788"/>
                  <a:gd name="T2" fmla="*/ 175 w 5555"/>
                  <a:gd name="T3" fmla="*/ 46 h 788"/>
                  <a:gd name="T4" fmla="*/ 265 w 5555"/>
                  <a:gd name="T5" fmla="*/ 176 h 788"/>
                  <a:gd name="T6" fmla="*/ 354 w 5555"/>
                  <a:gd name="T7" fmla="*/ 237 h 788"/>
                  <a:gd name="T8" fmla="*/ 443 w 5555"/>
                  <a:gd name="T9" fmla="*/ 207 h 788"/>
                  <a:gd name="T10" fmla="*/ 533 w 5555"/>
                  <a:gd name="T11" fmla="*/ 214 h 788"/>
                  <a:gd name="T12" fmla="*/ 622 w 5555"/>
                  <a:gd name="T13" fmla="*/ 247 h 788"/>
                  <a:gd name="T14" fmla="*/ 711 w 5555"/>
                  <a:gd name="T15" fmla="*/ 174 h 788"/>
                  <a:gd name="T16" fmla="*/ 801 w 5555"/>
                  <a:gd name="T17" fmla="*/ 77 h 788"/>
                  <a:gd name="T18" fmla="*/ 890 w 5555"/>
                  <a:gd name="T19" fmla="*/ 121 h 788"/>
                  <a:gd name="T20" fmla="*/ 979 w 5555"/>
                  <a:gd name="T21" fmla="*/ 235 h 788"/>
                  <a:gd name="T22" fmla="*/ 1069 w 5555"/>
                  <a:gd name="T23" fmla="*/ 214 h 788"/>
                  <a:gd name="T24" fmla="*/ 1158 w 5555"/>
                  <a:gd name="T25" fmla="*/ 132 h 788"/>
                  <a:gd name="T26" fmla="*/ 1247 w 5555"/>
                  <a:gd name="T27" fmla="*/ 156 h 788"/>
                  <a:gd name="T28" fmla="*/ 1336 w 5555"/>
                  <a:gd name="T29" fmla="*/ 254 h 788"/>
                  <a:gd name="T30" fmla="*/ 1426 w 5555"/>
                  <a:gd name="T31" fmla="*/ 248 h 788"/>
                  <a:gd name="T32" fmla="*/ 1515 w 5555"/>
                  <a:gd name="T33" fmla="*/ 153 h 788"/>
                  <a:gd name="T34" fmla="*/ 1605 w 5555"/>
                  <a:gd name="T35" fmla="*/ 128 h 788"/>
                  <a:gd name="T36" fmla="*/ 1694 w 5555"/>
                  <a:gd name="T37" fmla="*/ 169 h 788"/>
                  <a:gd name="T38" fmla="*/ 1783 w 5555"/>
                  <a:gd name="T39" fmla="*/ 146 h 788"/>
                  <a:gd name="T40" fmla="*/ 1873 w 5555"/>
                  <a:gd name="T41" fmla="*/ 118 h 788"/>
                  <a:gd name="T42" fmla="*/ 1962 w 5555"/>
                  <a:gd name="T43" fmla="*/ 215 h 788"/>
                  <a:gd name="T44" fmla="*/ 2051 w 5555"/>
                  <a:gd name="T45" fmla="*/ 328 h 788"/>
                  <a:gd name="T46" fmla="*/ 2140 w 5555"/>
                  <a:gd name="T47" fmla="*/ 266 h 788"/>
                  <a:gd name="T48" fmla="*/ 2230 w 5555"/>
                  <a:gd name="T49" fmla="*/ 95 h 788"/>
                  <a:gd name="T50" fmla="*/ 2319 w 5555"/>
                  <a:gd name="T51" fmla="*/ 51 h 788"/>
                  <a:gd name="T52" fmla="*/ 2409 w 5555"/>
                  <a:gd name="T53" fmla="*/ 141 h 788"/>
                  <a:gd name="T54" fmla="*/ 2498 w 5555"/>
                  <a:gd name="T55" fmla="*/ 195 h 788"/>
                  <a:gd name="T56" fmla="*/ 2587 w 5555"/>
                  <a:gd name="T57" fmla="*/ 200 h 788"/>
                  <a:gd name="T58" fmla="*/ 2676 w 5555"/>
                  <a:gd name="T59" fmla="*/ 252 h 788"/>
                  <a:gd name="T60" fmla="*/ 2766 w 5555"/>
                  <a:gd name="T61" fmla="*/ 290 h 788"/>
                  <a:gd name="T62" fmla="*/ 2855 w 5555"/>
                  <a:gd name="T63" fmla="*/ 189 h 788"/>
                  <a:gd name="T64" fmla="*/ 2944 w 5555"/>
                  <a:gd name="T65" fmla="*/ 49 h 788"/>
                  <a:gd name="T66" fmla="*/ 3034 w 5555"/>
                  <a:gd name="T67" fmla="*/ 78 h 788"/>
                  <a:gd name="T68" fmla="*/ 3123 w 5555"/>
                  <a:gd name="T69" fmla="*/ 224 h 788"/>
                  <a:gd name="T70" fmla="*/ 3212 w 5555"/>
                  <a:gd name="T71" fmla="*/ 245 h 788"/>
                  <a:gd name="T72" fmla="*/ 3302 w 5555"/>
                  <a:gd name="T73" fmla="*/ 181 h 788"/>
                  <a:gd name="T74" fmla="*/ 3391 w 5555"/>
                  <a:gd name="T75" fmla="*/ 186 h 788"/>
                  <a:gd name="T76" fmla="*/ 3480 w 5555"/>
                  <a:gd name="T77" fmla="*/ 274 h 788"/>
                  <a:gd name="T78" fmla="*/ 3570 w 5555"/>
                  <a:gd name="T79" fmla="*/ 260 h 788"/>
                  <a:gd name="T80" fmla="*/ 3659 w 5555"/>
                  <a:gd name="T81" fmla="*/ 163 h 788"/>
                  <a:gd name="T82" fmla="*/ 3749 w 5555"/>
                  <a:gd name="T83" fmla="*/ 212 h 788"/>
                  <a:gd name="T84" fmla="*/ 3838 w 5555"/>
                  <a:gd name="T85" fmla="*/ 319 h 788"/>
                  <a:gd name="T86" fmla="*/ 3927 w 5555"/>
                  <a:gd name="T87" fmla="*/ 292 h 788"/>
                  <a:gd name="T88" fmla="*/ 4016 w 5555"/>
                  <a:gd name="T89" fmla="*/ 209 h 788"/>
                  <a:gd name="T90" fmla="*/ 4106 w 5555"/>
                  <a:gd name="T91" fmla="*/ 317 h 788"/>
                  <a:gd name="T92" fmla="*/ 4195 w 5555"/>
                  <a:gd name="T93" fmla="*/ 503 h 788"/>
                  <a:gd name="T94" fmla="*/ 4284 w 5555"/>
                  <a:gd name="T95" fmla="*/ 496 h 788"/>
                  <a:gd name="T96" fmla="*/ 4374 w 5555"/>
                  <a:gd name="T97" fmla="*/ 318 h 788"/>
                  <a:gd name="T98" fmla="*/ 4463 w 5555"/>
                  <a:gd name="T99" fmla="*/ 272 h 788"/>
                  <a:gd name="T100" fmla="*/ 4552 w 5555"/>
                  <a:gd name="T101" fmla="*/ 360 h 788"/>
                  <a:gd name="T102" fmla="*/ 4642 w 5555"/>
                  <a:gd name="T103" fmla="*/ 400 h 788"/>
                  <a:gd name="T104" fmla="*/ 4731 w 5555"/>
                  <a:gd name="T105" fmla="*/ 424 h 788"/>
                  <a:gd name="T106" fmla="*/ 4820 w 5555"/>
                  <a:gd name="T107" fmla="*/ 563 h 788"/>
                  <a:gd name="T108" fmla="*/ 4910 w 5555"/>
                  <a:gd name="T109" fmla="*/ 680 h 788"/>
                  <a:gd name="T110" fmla="*/ 4999 w 5555"/>
                  <a:gd name="T111" fmla="*/ 566 h 788"/>
                  <a:gd name="T112" fmla="*/ 5088 w 5555"/>
                  <a:gd name="T113" fmla="*/ 356 h 788"/>
                  <a:gd name="T114" fmla="*/ 5178 w 5555"/>
                  <a:gd name="T115" fmla="*/ 368 h 788"/>
                  <a:gd name="T116" fmla="*/ 5267 w 5555"/>
                  <a:gd name="T117" fmla="*/ 550 h 788"/>
                  <a:gd name="T118" fmla="*/ 5356 w 5555"/>
                  <a:gd name="T119" fmla="*/ 648 h 788"/>
                  <a:gd name="T120" fmla="*/ 5446 w 5555"/>
                  <a:gd name="T121" fmla="*/ 624 h 788"/>
                  <a:gd name="T122" fmla="*/ 5535 w 5555"/>
                  <a:gd name="T123" fmla="*/ 657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55" h="788">
                    <a:moveTo>
                      <a:pt x="0" y="184"/>
                    </a:moveTo>
                    <a:lnTo>
                      <a:pt x="3" y="136"/>
                    </a:lnTo>
                    <a:lnTo>
                      <a:pt x="7" y="97"/>
                    </a:lnTo>
                    <a:lnTo>
                      <a:pt x="10" y="79"/>
                    </a:lnTo>
                    <a:lnTo>
                      <a:pt x="13" y="70"/>
                    </a:lnTo>
                    <a:lnTo>
                      <a:pt x="17" y="91"/>
                    </a:lnTo>
                    <a:lnTo>
                      <a:pt x="20" y="109"/>
                    </a:lnTo>
                    <a:lnTo>
                      <a:pt x="23" y="144"/>
                    </a:lnTo>
                    <a:lnTo>
                      <a:pt x="27" y="167"/>
                    </a:lnTo>
                    <a:lnTo>
                      <a:pt x="30" y="181"/>
                    </a:lnTo>
                    <a:lnTo>
                      <a:pt x="33" y="185"/>
                    </a:lnTo>
                    <a:lnTo>
                      <a:pt x="36" y="170"/>
                    </a:lnTo>
                    <a:lnTo>
                      <a:pt x="40" y="159"/>
                    </a:lnTo>
                    <a:lnTo>
                      <a:pt x="43" y="141"/>
                    </a:lnTo>
                    <a:lnTo>
                      <a:pt x="46" y="128"/>
                    </a:lnTo>
                    <a:lnTo>
                      <a:pt x="50" y="134"/>
                    </a:lnTo>
                    <a:lnTo>
                      <a:pt x="53" y="150"/>
                    </a:lnTo>
                    <a:lnTo>
                      <a:pt x="56" y="179"/>
                    </a:lnTo>
                    <a:lnTo>
                      <a:pt x="60" y="203"/>
                    </a:lnTo>
                    <a:lnTo>
                      <a:pt x="63" y="233"/>
                    </a:lnTo>
                    <a:lnTo>
                      <a:pt x="66" y="256"/>
                    </a:lnTo>
                    <a:lnTo>
                      <a:pt x="69" y="242"/>
                    </a:lnTo>
                    <a:lnTo>
                      <a:pt x="73" y="221"/>
                    </a:lnTo>
                    <a:lnTo>
                      <a:pt x="76" y="185"/>
                    </a:lnTo>
                    <a:lnTo>
                      <a:pt x="79" y="143"/>
                    </a:lnTo>
                    <a:lnTo>
                      <a:pt x="83" y="89"/>
                    </a:lnTo>
                    <a:lnTo>
                      <a:pt x="86" y="62"/>
                    </a:lnTo>
                    <a:lnTo>
                      <a:pt x="89" y="33"/>
                    </a:lnTo>
                    <a:lnTo>
                      <a:pt x="93" y="33"/>
                    </a:lnTo>
                    <a:lnTo>
                      <a:pt x="96" y="47"/>
                    </a:lnTo>
                    <a:lnTo>
                      <a:pt x="99" y="78"/>
                    </a:lnTo>
                    <a:lnTo>
                      <a:pt x="103" y="107"/>
                    </a:lnTo>
                    <a:lnTo>
                      <a:pt x="106" y="134"/>
                    </a:lnTo>
                    <a:lnTo>
                      <a:pt x="109" y="153"/>
                    </a:lnTo>
                    <a:lnTo>
                      <a:pt x="112" y="153"/>
                    </a:lnTo>
                    <a:lnTo>
                      <a:pt x="116" y="151"/>
                    </a:lnTo>
                    <a:lnTo>
                      <a:pt x="119" y="129"/>
                    </a:lnTo>
                    <a:lnTo>
                      <a:pt x="122" y="114"/>
                    </a:lnTo>
                    <a:lnTo>
                      <a:pt x="126" y="103"/>
                    </a:lnTo>
                    <a:lnTo>
                      <a:pt x="129" y="112"/>
                    </a:lnTo>
                    <a:lnTo>
                      <a:pt x="132" y="125"/>
                    </a:lnTo>
                    <a:lnTo>
                      <a:pt x="136" y="157"/>
                    </a:lnTo>
                    <a:lnTo>
                      <a:pt x="139" y="182"/>
                    </a:lnTo>
                    <a:lnTo>
                      <a:pt x="142" y="212"/>
                    </a:lnTo>
                    <a:lnTo>
                      <a:pt x="146" y="232"/>
                    </a:lnTo>
                    <a:lnTo>
                      <a:pt x="149" y="229"/>
                    </a:lnTo>
                    <a:lnTo>
                      <a:pt x="152" y="211"/>
                    </a:lnTo>
                    <a:lnTo>
                      <a:pt x="155" y="179"/>
                    </a:lnTo>
                    <a:lnTo>
                      <a:pt x="159" y="130"/>
                    </a:lnTo>
                    <a:lnTo>
                      <a:pt x="162" y="87"/>
                    </a:lnTo>
                    <a:lnTo>
                      <a:pt x="165" y="53"/>
                    </a:lnTo>
                    <a:lnTo>
                      <a:pt x="169" y="34"/>
                    </a:lnTo>
                    <a:lnTo>
                      <a:pt x="172" y="25"/>
                    </a:lnTo>
                    <a:lnTo>
                      <a:pt x="175" y="46"/>
                    </a:lnTo>
                    <a:lnTo>
                      <a:pt x="179" y="79"/>
                    </a:lnTo>
                    <a:lnTo>
                      <a:pt x="182" y="112"/>
                    </a:lnTo>
                    <a:lnTo>
                      <a:pt x="185" y="141"/>
                    </a:lnTo>
                    <a:lnTo>
                      <a:pt x="189" y="156"/>
                    </a:lnTo>
                    <a:lnTo>
                      <a:pt x="192" y="163"/>
                    </a:lnTo>
                    <a:lnTo>
                      <a:pt x="195" y="157"/>
                    </a:lnTo>
                    <a:lnTo>
                      <a:pt x="198" y="142"/>
                    </a:lnTo>
                    <a:lnTo>
                      <a:pt x="202" y="128"/>
                    </a:lnTo>
                    <a:lnTo>
                      <a:pt x="205" y="118"/>
                    </a:lnTo>
                    <a:lnTo>
                      <a:pt x="208" y="125"/>
                    </a:lnTo>
                    <a:lnTo>
                      <a:pt x="212" y="145"/>
                    </a:lnTo>
                    <a:lnTo>
                      <a:pt x="215" y="172"/>
                    </a:lnTo>
                    <a:lnTo>
                      <a:pt x="218" y="205"/>
                    </a:lnTo>
                    <a:lnTo>
                      <a:pt x="222" y="235"/>
                    </a:lnTo>
                    <a:lnTo>
                      <a:pt x="225" y="256"/>
                    </a:lnTo>
                    <a:lnTo>
                      <a:pt x="228" y="252"/>
                    </a:lnTo>
                    <a:lnTo>
                      <a:pt x="232" y="235"/>
                    </a:lnTo>
                    <a:lnTo>
                      <a:pt x="235" y="198"/>
                    </a:lnTo>
                    <a:lnTo>
                      <a:pt x="238" y="159"/>
                    </a:lnTo>
                    <a:lnTo>
                      <a:pt x="241" y="115"/>
                    </a:lnTo>
                    <a:lnTo>
                      <a:pt x="245" y="80"/>
                    </a:lnTo>
                    <a:lnTo>
                      <a:pt x="248" y="62"/>
                    </a:lnTo>
                    <a:lnTo>
                      <a:pt x="251" y="60"/>
                    </a:lnTo>
                    <a:lnTo>
                      <a:pt x="255" y="79"/>
                    </a:lnTo>
                    <a:lnTo>
                      <a:pt x="258" y="113"/>
                    </a:lnTo>
                    <a:lnTo>
                      <a:pt x="261" y="145"/>
                    </a:lnTo>
                    <a:lnTo>
                      <a:pt x="265" y="176"/>
                    </a:lnTo>
                    <a:lnTo>
                      <a:pt x="268" y="189"/>
                    </a:lnTo>
                    <a:lnTo>
                      <a:pt x="271" y="197"/>
                    </a:lnTo>
                    <a:lnTo>
                      <a:pt x="275" y="194"/>
                    </a:lnTo>
                    <a:lnTo>
                      <a:pt x="278" y="307"/>
                    </a:lnTo>
                    <a:lnTo>
                      <a:pt x="281" y="165"/>
                    </a:lnTo>
                    <a:lnTo>
                      <a:pt x="284" y="167"/>
                    </a:lnTo>
                    <a:lnTo>
                      <a:pt x="288" y="167"/>
                    </a:lnTo>
                    <a:lnTo>
                      <a:pt x="291" y="184"/>
                    </a:lnTo>
                    <a:lnTo>
                      <a:pt x="294" y="213"/>
                    </a:lnTo>
                    <a:lnTo>
                      <a:pt x="298" y="250"/>
                    </a:lnTo>
                    <a:lnTo>
                      <a:pt x="301" y="282"/>
                    </a:lnTo>
                    <a:lnTo>
                      <a:pt x="304" y="298"/>
                    </a:lnTo>
                    <a:lnTo>
                      <a:pt x="308" y="300"/>
                    </a:lnTo>
                    <a:lnTo>
                      <a:pt x="311" y="282"/>
                    </a:lnTo>
                    <a:lnTo>
                      <a:pt x="314" y="244"/>
                    </a:lnTo>
                    <a:lnTo>
                      <a:pt x="317" y="199"/>
                    </a:lnTo>
                    <a:lnTo>
                      <a:pt x="321" y="159"/>
                    </a:lnTo>
                    <a:lnTo>
                      <a:pt x="324" y="126"/>
                    </a:lnTo>
                    <a:lnTo>
                      <a:pt x="327" y="104"/>
                    </a:lnTo>
                    <a:lnTo>
                      <a:pt x="331" y="108"/>
                    </a:lnTo>
                    <a:lnTo>
                      <a:pt x="334" y="126"/>
                    </a:lnTo>
                    <a:lnTo>
                      <a:pt x="337" y="154"/>
                    </a:lnTo>
                    <a:lnTo>
                      <a:pt x="341" y="192"/>
                    </a:lnTo>
                    <a:lnTo>
                      <a:pt x="344" y="214"/>
                    </a:lnTo>
                    <a:lnTo>
                      <a:pt x="347" y="238"/>
                    </a:lnTo>
                    <a:lnTo>
                      <a:pt x="351" y="237"/>
                    </a:lnTo>
                    <a:lnTo>
                      <a:pt x="354" y="237"/>
                    </a:lnTo>
                    <a:lnTo>
                      <a:pt x="357" y="223"/>
                    </a:lnTo>
                    <a:lnTo>
                      <a:pt x="360" y="205"/>
                    </a:lnTo>
                    <a:lnTo>
                      <a:pt x="364" y="202"/>
                    </a:lnTo>
                    <a:lnTo>
                      <a:pt x="367" y="205"/>
                    </a:lnTo>
                    <a:lnTo>
                      <a:pt x="370" y="219"/>
                    </a:lnTo>
                    <a:lnTo>
                      <a:pt x="374" y="251"/>
                    </a:lnTo>
                    <a:lnTo>
                      <a:pt x="377" y="283"/>
                    </a:lnTo>
                    <a:lnTo>
                      <a:pt x="380" y="318"/>
                    </a:lnTo>
                    <a:lnTo>
                      <a:pt x="384" y="328"/>
                    </a:lnTo>
                    <a:lnTo>
                      <a:pt x="387" y="327"/>
                    </a:lnTo>
                    <a:lnTo>
                      <a:pt x="390" y="309"/>
                    </a:lnTo>
                    <a:lnTo>
                      <a:pt x="394" y="274"/>
                    </a:lnTo>
                    <a:lnTo>
                      <a:pt x="397" y="234"/>
                    </a:lnTo>
                    <a:lnTo>
                      <a:pt x="400" y="189"/>
                    </a:lnTo>
                    <a:lnTo>
                      <a:pt x="403" y="150"/>
                    </a:lnTo>
                    <a:lnTo>
                      <a:pt x="407" y="128"/>
                    </a:lnTo>
                    <a:lnTo>
                      <a:pt x="410" y="129"/>
                    </a:lnTo>
                    <a:lnTo>
                      <a:pt x="414" y="146"/>
                    </a:lnTo>
                    <a:lnTo>
                      <a:pt x="417" y="170"/>
                    </a:lnTo>
                    <a:lnTo>
                      <a:pt x="420" y="208"/>
                    </a:lnTo>
                    <a:lnTo>
                      <a:pt x="424" y="230"/>
                    </a:lnTo>
                    <a:lnTo>
                      <a:pt x="427" y="249"/>
                    </a:lnTo>
                    <a:lnTo>
                      <a:pt x="430" y="255"/>
                    </a:lnTo>
                    <a:lnTo>
                      <a:pt x="433" y="248"/>
                    </a:lnTo>
                    <a:lnTo>
                      <a:pt x="437" y="232"/>
                    </a:lnTo>
                    <a:lnTo>
                      <a:pt x="440" y="214"/>
                    </a:lnTo>
                    <a:lnTo>
                      <a:pt x="443" y="207"/>
                    </a:lnTo>
                    <a:lnTo>
                      <a:pt x="447" y="210"/>
                    </a:lnTo>
                    <a:lnTo>
                      <a:pt x="450" y="224"/>
                    </a:lnTo>
                    <a:lnTo>
                      <a:pt x="453" y="255"/>
                    </a:lnTo>
                    <a:lnTo>
                      <a:pt x="457" y="286"/>
                    </a:lnTo>
                    <a:lnTo>
                      <a:pt x="460" y="311"/>
                    </a:lnTo>
                    <a:lnTo>
                      <a:pt x="463" y="328"/>
                    </a:lnTo>
                    <a:lnTo>
                      <a:pt x="467" y="319"/>
                    </a:lnTo>
                    <a:lnTo>
                      <a:pt x="470" y="302"/>
                    </a:lnTo>
                    <a:lnTo>
                      <a:pt x="473" y="268"/>
                    </a:lnTo>
                    <a:lnTo>
                      <a:pt x="476" y="222"/>
                    </a:lnTo>
                    <a:lnTo>
                      <a:pt x="480" y="174"/>
                    </a:lnTo>
                    <a:lnTo>
                      <a:pt x="483" y="140"/>
                    </a:lnTo>
                    <a:lnTo>
                      <a:pt x="486" y="113"/>
                    </a:lnTo>
                    <a:lnTo>
                      <a:pt x="490" y="118"/>
                    </a:lnTo>
                    <a:lnTo>
                      <a:pt x="493" y="129"/>
                    </a:lnTo>
                    <a:lnTo>
                      <a:pt x="496" y="157"/>
                    </a:lnTo>
                    <a:lnTo>
                      <a:pt x="500" y="186"/>
                    </a:lnTo>
                    <a:lnTo>
                      <a:pt x="503" y="217"/>
                    </a:lnTo>
                    <a:lnTo>
                      <a:pt x="506" y="227"/>
                    </a:lnTo>
                    <a:lnTo>
                      <a:pt x="510" y="232"/>
                    </a:lnTo>
                    <a:lnTo>
                      <a:pt x="513" y="221"/>
                    </a:lnTo>
                    <a:lnTo>
                      <a:pt x="516" y="199"/>
                    </a:lnTo>
                    <a:lnTo>
                      <a:pt x="519" y="185"/>
                    </a:lnTo>
                    <a:lnTo>
                      <a:pt x="523" y="172"/>
                    </a:lnTo>
                    <a:lnTo>
                      <a:pt x="526" y="179"/>
                    </a:lnTo>
                    <a:lnTo>
                      <a:pt x="529" y="192"/>
                    </a:lnTo>
                    <a:lnTo>
                      <a:pt x="533" y="214"/>
                    </a:lnTo>
                    <a:lnTo>
                      <a:pt x="536" y="249"/>
                    </a:lnTo>
                    <a:lnTo>
                      <a:pt x="539" y="276"/>
                    </a:lnTo>
                    <a:lnTo>
                      <a:pt x="543" y="285"/>
                    </a:lnTo>
                    <a:lnTo>
                      <a:pt x="546" y="289"/>
                    </a:lnTo>
                    <a:lnTo>
                      <a:pt x="549" y="266"/>
                    </a:lnTo>
                    <a:lnTo>
                      <a:pt x="553" y="225"/>
                    </a:lnTo>
                    <a:lnTo>
                      <a:pt x="556" y="54"/>
                    </a:lnTo>
                    <a:lnTo>
                      <a:pt x="559" y="130"/>
                    </a:lnTo>
                    <a:lnTo>
                      <a:pt x="562" y="94"/>
                    </a:lnTo>
                    <a:lnTo>
                      <a:pt x="566" y="73"/>
                    </a:lnTo>
                    <a:lnTo>
                      <a:pt x="569" y="77"/>
                    </a:lnTo>
                    <a:lnTo>
                      <a:pt x="572" y="85"/>
                    </a:lnTo>
                    <a:lnTo>
                      <a:pt x="576" y="114"/>
                    </a:lnTo>
                    <a:lnTo>
                      <a:pt x="579" y="140"/>
                    </a:lnTo>
                    <a:lnTo>
                      <a:pt x="582" y="165"/>
                    </a:lnTo>
                    <a:lnTo>
                      <a:pt x="586" y="186"/>
                    </a:lnTo>
                    <a:lnTo>
                      <a:pt x="589" y="190"/>
                    </a:lnTo>
                    <a:lnTo>
                      <a:pt x="592" y="179"/>
                    </a:lnTo>
                    <a:lnTo>
                      <a:pt x="595" y="155"/>
                    </a:lnTo>
                    <a:lnTo>
                      <a:pt x="599" y="144"/>
                    </a:lnTo>
                    <a:lnTo>
                      <a:pt x="602" y="131"/>
                    </a:lnTo>
                    <a:lnTo>
                      <a:pt x="605" y="135"/>
                    </a:lnTo>
                    <a:lnTo>
                      <a:pt x="609" y="149"/>
                    </a:lnTo>
                    <a:lnTo>
                      <a:pt x="612" y="175"/>
                    </a:lnTo>
                    <a:lnTo>
                      <a:pt x="615" y="210"/>
                    </a:lnTo>
                    <a:lnTo>
                      <a:pt x="619" y="230"/>
                    </a:lnTo>
                    <a:lnTo>
                      <a:pt x="622" y="247"/>
                    </a:lnTo>
                    <a:lnTo>
                      <a:pt x="625" y="245"/>
                    </a:lnTo>
                    <a:lnTo>
                      <a:pt x="629" y="225"/>
                    </a:lnTo>
                    <a:lnTo>
                      <a:pt x="632" y="187"/>
                    </a:lnTo>
                    <a:lnTo>
                      <a:pt x="635" y="143"/>
                    </a:lnTo>
                    <a:lnTo>
                      <a:pt x="638" y="94"/>
                    </a:lnTo>
                    <a:lnTo>
                      <a:pt x="642" y="57"/>
                    </a:lnTo>
                    <a:lnTo>
                      <a:pt x="645" y="33"/>
                    </a:lnTo>
                    <a:lnTo>
                      <a:pt x="648" y="32"/>
                    </a:lnTo>
                    <a:lnTo>
                      <a:pt x="652" y="55"/>
                    </a:lnTo>
                    <a:lnTo>
                      <a:pt x="655" y="80"/>
                    </a:lnTo>
                    <a:lnTo>
                      <a:pt x="658" y="109"/>
                    </a:lnTo>
                    <a:lnTo>
                      <a:pt x="662" y="138"/>
                    </a:lnTo>
                    <a:lnTo>
                      <a:pt x="665" y="151"/>
                    </a:lnTo>
                    <a:lnTo>
                      <a:pt x="668" y="154"/>
                    </a:lnTo>
                    <a:lnTo>
                      <a:pt x="672" y="149"/>
                    </a:lnTo>
                    <a:lnTo>
                      <a:pt x="675" y="130"/>
                    </a:lnTo>
                    <a:lnTo>
                      <a:pt x="678" y="110"/>
                    </a:lnTo>
                    <a:lnTo>
                      <a:pt x="681" y="110"/>
                    </a:lnTo>
                    <a:lnTo>
                      <a:pt x="685" y="105"/>
                    </a:lnTo>
                    <a:lnTo>
                      <a:pt x="688" y="129"/>
                    </a:lnTo>
                    <a:lnTo>
                      <a:pt x="691" y="157"/>
                    </a:lnTo>
                    <a:lnTo>
                      <a:pt x="695" y="188"/>
                    </a:lnTo>
                    <a:lnTo>
                      <a:pt x="698" y="212"/>
                    </a:lnTo>
                    <a:lnTo>
                      <a:pt x="701" y="232"/>
                    </a:lnTo>
                    <a:lnTo>
                      <a:pt x="705" y="231"/>
                    </a:lnTo>
                    <a:lnTo>
                      <a:pt x="708" y="213"/>
                    </a:lnTo>
                    <a:lnTo>
                      <a:pt x="711" y="174"/>
                    </a:lnTo>
                    <a:lnTo>
                      <a:pt x="715" y="130"/>
                    </a:lnTo>
                    <a:lnTo>
                      <a:pt x="718" y="86"/>
                    </a:lnTo>
                    <a:lnTo>
                      <a:pt x="721" y="52"/>
                    </a:lnTo>
                    <a:lnTo>
                      <a:pt x="724" y="27"/>
                    </a:lnTo>
                    <a:lnTo>
                      <a:pt x="728" y="32"/>
                    </a:lnTo>
                    <a:lnTo>
                      <a:pt x="731" y="47"/>
                    </a:lnTo>
                    <a:lnTo>
                      <a:pt x="734" y="79"/>
                    </a:lnTo>
                    <a:lnTo>
                      <a:pt x="738" y="117"/>
                    </a:lnTo>
                    <a:lnTo>
                      <a:pt x="741" y="139"/>
                    </a:lnTo>
                    <a:lnTo>
                      <a:pt x="744" y="160"/>
                    </a:lnTo>
                    <a:lnTo>
                      <a:pt x="748" y="160"/>
                    </a:lnTo>
                    <a:lnTo>
                      <a:pt x="751" y="150"/>
                    </a:lnTo>
                    <a:lnTo>
                      <a:pt x="754" y="137"/>
                    </a:lnTo>
                    <a:lnTo>
                      <a:pt x="758" y="129"/>
                    </a:lnTo>
                    <a:lnTo>
                      <a:pt x="761" y="124"/>
                    </a:lnTo>
                    <a:lnTo>
                      <a:pt x="764" y="127"/>
                    </a:lnTo>
                    <a:lnTo>
                      <a:pt x="767" y="144"/>
                    </a:lnTo>
                    <a:lnTo>
                      <a:pt x="771" y="176"/>
                    </a:lnTo>
                    <a:lnTo>
                      <a:pt x="774" y="207"/>
                    </a:lnTo>
                    <a:lnTo>
                      <a:pt x="777" y="234"/>
                    </a:lnTo>
                    <a:lnTo>
                      <a:pt x="781" y="378"/>
                    </a:lnTo>
                    <a:lnTo>
                      <a:pt x="784" y="255"/>
                    </a:lnTo>
                    <a:lnTo>
                      <a:pt x="787" y="230"/>
                    </a:lnTo>
                    <a:lnTo>
                      <a:pt x="791" y="202"/>
                    </a:lnTo>
                    <a:lnTo>
                      <a:pt x="794" y="164"/>
                    </a:lnTo>
                    <a:lnTo>
                      <a:pt x="797" y="117"/>
                    </a:lnTo>
                    <a:lnTo>
                      <a:pt x="801" y="77"/>
                    </a:lnTo>
                    <a:lnTo>
                      <a:pt x="804" y="69"/>
                    </a:lnTo>
                    <a:lnTo>
                      <a:pt x="807" y="62"/>
                    </a:lnTo>
                    <a:lnTo>
                      <a:pt x="810" y="83"/>
                    </a:lnTo>
                    <a:lnTo>
                      <a:pt x="814" y="111"/>
                    </a:lnTo>
                    <a:lnTo>
                      <a:pt x="817" y="147"/>
                    </a:lnTo>
                    <a:lnTo>
                      <a:pt x="820" y="178"/>
                    </a:lnTo>
                    <a:lnTo>
                      <a:pt x="824" y="195"/>
                    </a:lnTo>
                    <a:lnTo>
                      <a:pt x="827" y="202"/>
                    </a:lnTo>
                    <a:lnTo>
                      <a:pt x="830" y="193"/>
                    </a:lnTo>
                    <a:lnTo>
                      <a:pt x="834" y="180"/>
                    </a:lnTo>
                    <a:lnTo>
                      <a:pt x="837" y="166"/>
                    </a:lnTo>
                    <a:lnTo>
                      <a:pt x="840" y="167"/>
                    </a:lnTo>
                    <a:lnTo>
                      <a:pt x="843" y="170"/>
                    </a:lnTo>
                    <a:lnTo>
                      <a:pt x="847" y="187"/>
                    </a:lnTo>
                    <a:lnTo>
                      <a:pt x="850" y="216"/>
                    </a:lnTo>
                    <a:lnTo>
                      <a:pt x="853" y="251"/>
                    </a:lnTo>
                    <a:lnTo>
                      <a:pt x="857" y="281"/>
                    </a:lnTo>
                    <a:lnTo>
                      <a:pt x="860" y="297"/>
                    </a:lnTo>
                    <a:lnTo>
                      <a:pt x="863" y="299"/>
                    </a:lnTo>
                    <a:lnTo>
                      <a:pt x="867" y="279"/>
                    </a:lnTo>
                    <a:lnTo>
                      <a:pt x="870" y="249"/>
                    </a:lnTo>
                    <a:lnTo>
                      <a:pt x="873" y="204"/>
                    </a:lnTo>
                    <a:lnTo>
                      <a:pt x="877" y="165"/>
                    </a:lnTo>
                    <a:lnTo>
                      <a:pt x="880" y="128"/>
                    </a:lnTo>
                    <a:lnTo>
                      <a:pt x="883" y="103"/>
                    </a:lnTo>
                    <a:lnTo>
                      <a:pt x="887" y="111"/>
                    </a:lnTo>
                    <a:lnTo>
                      <a:pt x="890" y="121"/>
                    </a:lnTo>
                    <a:lnTo>
                      <a:pt x="893" y="155"/>
                    </a:lnTo>
                    <a:lnTo>
                      <a:pt x="897" y="194"/>
                    </a:lnTo>
                    <a:lnTo>
                      <a:pt x="900" y="214"/>
                    </a:lnTo>
                    <a:lnTo>
                      <a:pt x="903" y="237"/>
                    </a:lnTo>
                    <a:lnTo>
                      <a:pt x="907" y="241"/>
                    </a:lnTo>
                    <a:lnTo>
                      <a:pt x="910" y="242"/>
                    </a:lnTo>
                    <a:lnTo>
                      <a:pt x="913" y="218"/>
                    </a:lnTo>
                    <a:lnTo>
                      <a:pt x="916" y="207"/>
                    </a:lnTo>
                    <a:lnTo>
                      <a:pt x="920" y="203"/>
                    </a:lnTo>
                    <a:lnTo>
                      <a:pt x="923" y="207"/>
                    </a:lnTo>
                    <a:lnTo>
                      <a:pt x="926" y="219"/>
                    </a:lnTo>
                    <a:lnTo>
                      <a:pt x="930" y="253"/>
                    </a:lnTo>
                    <a:lnTo>
                      <a:pt x="933" y="282"/>
                    </a:lnTo>
                    <a:lnTo>
                      <a:pt x="936" y="314"/>
                    </a:lnTo>
                    <a:lnTo>
                      <a:pt x="940" y="335"/>
                    </a:lnTo>
                    <a:lnTo>
                      <a:pt x="943" y="325"/>
                    </a:lnTo>
                    <a:lnTo>
                      <a:pt x="946" y="313"/>
                    </a:lnTo>
                    <a:lnTo>
                      <a:pt x="950" y="275"/>
                    </a:lnTo>
                    <a:lnTo>
                      <a:pt x="953" y="225"/>
                    </a:lnTo>
                    <a:lnTo>
                      <a:pt x="956" y="183"/>
                    </a:lnTo>
                    <a:lnTo>
                      <a:pt x="959" y="147"/>
                    </a:lnTo>
                    <a:lnTo>
                      <a:pt x="963" y="127"/>
                    </a:lnTo>
                    <a:lnTo>
                      <a:pt x="966" y="133"/>
                    </a:lnTo>
                    <a:lnTo>
                      <a:pt x="969" y="146"/>
                    </a:lnTo>
                    <a:lnTo>
                      <a:pt x="973" y="176"/>
                    </a:lnTo>
                    <a:lnTo>
                      <a:pt x="976" y="207"/>
                    </a:lnTo>
                    <a:lnTo>
                      <a:pt x="979" y="235"/>
                    </a:lnTo>
                    <a:lnTo>
                      <a:pt x="983" y="256"/>
                    </a:lnTo>
                    <a:lnTo>
                      <a:pt x="986" y="250"/>
                    </a:lnTo>
                    <a:lnTo>
                      <a:pt x="989" y="235"/>
                    </a:lnTo>
                    <a:lnTo>
                      <a:pt x="993" y="228"/>
                    </a:lnTo>
                    <a:lnTo>
                      <a:pt x="996" y="216"/>
                    </a:lnTo>
                    <a:lnTo>
                      <a:pt x="999" y="207"/>
                    </a:lnTo>
                    <a:lnTo>
                      <a:pt x="1002" y="205"/>
                    </a:lnTo>
                    <a:lnTo>
                      <a:pt x="1006" y="228"/>
                    </a:lnTo>
                    <a:lnTo>
                      <a:pt x="1009" y="253"/>
                    </a:lnTo>
                    <a:lnTo>
                      <a:pt x="1012" y="285"/>
                    </a:lnTo>
                    <a:lnTo>
                      <a:pt x="1016" y="307"/>
                    </a:lnTo>
                    <a:lnTo>
                      <a:pt x="1019" y="326"/>
                    </a:lnTo>
                    <a:lnTo>
                      <a:pt x="1022" y="325"/>
                    </a:lnTo>
                    <a:lnTo>
                      <a:pt x="1026" y="303"/>
                    </a:lnTo>
                    <a:lnTo>
                      <a:pt x="1029" y="268"/>
                    </a:lnTo>
                    <a:lnTo>
                      <a:pt x="1032" y="220"/>
                    </a:lnTo>
                    <a:lnTo>
                      <a:pt x="1036" y="175"/>
                    </a:lnTo>
                    <a:lnTo>
                      <a:pt x="1039" y="137"/>
                    </a:lnTo>
                    <a:lnTo>
                      <a:pt x="1042" y="121"/>
                    </a:lnTo>
                    <a:lnTo>
                      <a:pt x="1045" y="114"/>
                    </a:lnTo>
                    <a:lnTo>
                      <a:pt x="1049" y="130"/>
                    </a:lnTo>
                    <a:lnTo>
                      <a:pt x="1052" y="154"/>
                    </a:lnTo>
                    <a:lnTo>
                      <a:pt x="1055" y="188"/>
                    </a:lnTo>
                    <a:lnTo>
                      <a:pt x="1059" y="212"/>
                    </a:lnTo>
                    <a:lnTo>
                      <a:pt x="1062" y="227"/>
                    </a:lnTo>
                    <a:lnTo>
                      <a:pt x="1065" y="229"/>
                    </a:lnTo>
                    <a:lnTo>
                      <a:pt x="1069" y="214"/>
                    </a:lnTo>
                    <a:lnTo>
                      <a:pt x="1072" y="198"/>
                    </a:lnTo>
                    <a:lnTo>
                      <a:pt x="1075" y="186"/>
                    </a:lnTo>
                    <a:lnTo>
                      <a:pt x="1079" y="176"/>
                    </a:lnTo>
                    <a:lnTo>
                      <a:pt x="1082" y="180"/>
                    </a:lnTo>
                    <a:lnTo>
                      <a:pt x="1085" y="195"/>
                    </a:lnTo>
                    <a:lnTo>
                      <a:pt x="1088" y="216"/>
                    </a:lnTo>
                    <a:lnTo>
                      <a:pt x="1092" y="245"/>
                    </a:lnTo>
                    <a:lnTo>
                      <a:pt x="1095" y="274"/>
                    </a:lnTo>
                    <a:lnTo>
                      <a:pt x="1098" y="288"/>
                    </a:lnTo>
                    <a:lnTo>
                      <a:pt x="1102" y="288"/>
                    </a:lnTo>
                    <a:lnTo>
                      <a:pt x="1105" y="269"/>
                    </a:lnTo>
                    <a:lnTo>
                      <a:pt x="1108" y="231"/>
                    </a:lnTo>
                    <a:lnTo>
                      <a:pt x="1112" y="182"/>
                    </a:lnTo>
                    <a:lnTo>
                      <a:pt x="1115" y="133"/>
                    </a:lnTo>
                    <a:lnTo>
                      <a:pt x="1118" y="99"/>
                    </a:lnTo>
                    <a:lnTo>
                      <a:pt x="1122" y="72"/>
                    </a:lnTo>
                    <a:lnTo>
                      <a:pt x="1125" y="72"/>
                    </a:lnTo>
                    <a:lnTo>
                      <a:pt x="1128" y="86"/>
                    </a:lnTo>
                    <a:lnTo>
                      <a:pt x="1131" y="114"/>
                    </a:lnTo>
                    <a:lnTo>
                      <a:pt x="1135" y="139"/>
                    </a:lnTo>
                    <a:lnTo>
                      <a:pt x="1138" y="172"/>
                    </a:lnTo>
                    <a:lnTo>
                      <a:pt x="1141" y="179"/>
                    </a:lnTo>
                    <a:lnTo>
                      <a:pt x="1145" y="185"/>
                    </a:lnTo>
                    <a:lnTo>
                      <a:pt x="1148" y="172"/>
                    </a:lnTo>
                    <a:lnTo>
                      <a:pt x="1151" y="157"/>
                    </a:lnTo>
                    <a:lnTo>
                      <a:pt x="1155" y="145"/>
                    </a:lnTo>
                    <a:lnTo>
                      <a:pt x="1158" y="132"/>
                    </a:lnTo>
                    <a:lnTo>
                      <a:pt x="1161" y="132"/>
                    </a:lnTo>
                    <a:lnTo>
                      <a:pt x="1164" y="149"/>
                    </a:lnTo>
                    <a:lnTo>
                      <a:pt x="1168" y="175"/>
                    </a:lnTo>
                    <a:lnTo>
                      <a:pt x="1171" y="197"/>
                    </a:lnTo>
                    <a:lnTo>
                      <a:pt x="1174" y="232"/>
                    </a:lnTo>
                    <a:lnTo>
                      <a:pt x="1178" y="246"/>
                    </a:lnTo>
                    <a:lnTo>
                      <a:pt x="1181" y="246"/>
                    </a:lnTo>
                    <a:lnTo>
                      <a:pt x="1184" y="220"/>
                    </a:lnTo>
                    <a:lnTo>
                      <a:pt x="1188" y="188"/>
                    </a:lnTo>
                    <a:lnTo>
                      <a:pt x="1191" y="145"/>
                    </a:lnTo>
                    <a:lnTo>
                      <a:pt x="1194" y="98"/>
                    </a:lnTo>
                    <a:lnTo>
                      <a:pt x="1198" y="56"/>
                    </a:lnTo>
                    <a:lnTo>
                      <a:pt x="1201" y="34"/>
                    </a:lnTo>
                    <a:lnTo>
                      <a:pt x="1204" y="36"/>
                    </a:lnTo>
                    <a:lnTo>
                      <a:pt x="1207" y="48"/>
                    </a:lnTo>
                    <a:lnTo>
                      <a:pt x="1211" y="79"/>
                    </a:lnTo>
                    <a:lnTo>
                      <a:pt x="1214" y="112"/>
                    </a:lnTo>
                    <a:lnTo>
                      <a:pt x="1217" y="134"/>
                    </a:lnTo>
                    <a:lnTo>
                      <a:pt x="1221" y="149"/>
                    </a:lnTo>
                    <a:lnTo>
                      <a:pt x="1224" y="153"/>
                    </a:lnTo>
                    <a:lnTo>
                      <a:pt x="1227" y="143"/>
                    </a:lnTo>
                    <a:lnTo>
                      <a:pt x="1231" y="131"/>
                    </a:lnTo>
                    <a:lnTo>
                      <a:pt x="1234" y="117"/>
                    </a:lnTo>
                    <a:lnTo>
                      <a:pt x="1237" y="106"/>
                    </a:lnTo>
                    <a:lnTo>
                      <a:pt x="1241" y="113"/>
                    </a:lnTo>
                    <a:lnTo>
                      <a:pt x="1244" y="128"/>
                    </a:lnTo>
                    <a:lnTo>
                      <a:pt x="1247" y="156"/>
                    </a:lnTo>
                    <a:lnTo>
                      <a:pt x="1250" y="187"/>
                    </a:lnTo>
                    <a:lnTo>
                      <a:pt x="1254" y="215"/>
                    </a:lnTo>
                    <a:lnTo>
                      <a:pt x="1257" y="233"/>
                    </a:lnTo>
                    <a:lnTo>
                      <a:pt x="1260" y="230"/>
                    </a:lnTo>
                    <a:lnTo>
                      <a:pt x="1264" y="212"/>
                    </a:lnTo>
                    <a:lnTo>
                      <a:pt x="1267" y="176"/>
                    </a:lnTo>
                    <a:lnTo>
                      <a:pt x="1270" y="132"/>
                    </a:lnTo>
                    <a:lnTo>
                      <a:pt x="1274" y="88"/>
                    </a:lnTo>
                    <a:lnTo>
                      <a:pt x="1277" y="54"/>
                    </a:lnTo>
                    <a:lnTo>
                      <a:pt x="1280" y="33"/>
                    </a:lnTo>
                    <a:lnTo>
                      <a:pt x="1284" y="25"/>
                    </a:lnTo>
                    <a:lnTo>
                      <a:pt x="1287" y="46"/>
                    </a:lnTo>
                    <a:lnTo>
                      <a:pt x="1290" y="81"/>
                    </a:lnTo>
                    <a:lnTo>
                      <a:pt x="1293" y="109"/>
                    </a:lnTo>
                    <a:lnTo>
                      <a:pt x="1297" y="145"/>
                    </a:lnTo>
                    <a:lnTo>
                      <a:pt x="1300" y="157"/>
                    </a:lnTo>
                    <a:lnTo>
                      <a:pt x="1303" y="160"/>
                    </a:lnTo>
                    <a:lnTo>
                      <a:pt x="1307" y="153"/>
                    </a:lnTo>
                    <a:lnTo>
                      <a:pt x="1310" y="143"/>
                    </a:lnTo>
                    <a:lnTo>
                      <a:pt x="1313" y="128"/>
                    </a:lnTo>
                    <a:lnTo>
                      <a:pt x="1317" y="122"/>
                    </a:lnTo>
                    <a:lnTo>
                      <a:pt x="1320" y="123"/>
                    </a:lnTo>
                    <a:lnTo>
                      <a:pt x="1323" y="145"/>
                    </a:lnTo>
                    <a:lnTo>
                      <a:pt x="1327" y="173"/>
                    </a:lnTo>
                    <a:lnTo>
                      <a:pt x="1330" y="207"/>
                    </a:lnTo>
                    <a:lnTo>
                      <a:pt x="1333" y="235"/>
                    </a:lnTo>
                    <a:lnTo>
                      <a:pt x="1336" y="254"/>
                    </a:lnTo>
                    <a:lnTo>
                      <a:pt x="1340" y="253"/>
                    </a:lnTo>
                    <a:lnTo>
                      <a:pt x="1343" y="229"/>
                    </a:lnTo>
                    <a:lnTo>
                      <a:pt x="1346" y="199"/>
                    </a:lnTo>
                    <a:lnTo>
                      <a:pt x="1350" y="160"/>
                    </a:lnTo>
                    <a:lnTo>
                      <a:pt x="1353" y="115"/>
                    </a:lnTo>
                    <a:lnTo>
                      <a:pt x="1356" y="82"/>
                    </a:lnTo>
                    <a:lnTo>
                      <a:pt x="1360" y="63"/>
                    </a:lnTo>
                    <a:lnTo>
                      <a:pt x="1363" y="65"/>
                    </a:lnTo>
                    <a:lnTo>
                      <a:pt x="1366" y="82"/>
                    </a:lnTo>
                    <a:lnTo>
                      <a:pt x="1370" y="113"/>
                    </a:lnTo>
                    <a:lnTo>
                      <a:pt x="1373" y="146"/>
                    </a:lnTo>
                    <a:lnTo>
                      <a:pt x="1376" y="174"/>
                    </a:lnTo>
                    <a:lnTo>
                      <a:pt x="1380" y="200"/>
                    </a:lnTo>
                    <a:lnTo>
                      <a:pt x="1383" y="202"/>
                    </a:lnTo>
                    <a:lnTo>
                      <a:pt x="1386" y="195"/>
                    </a:lnTo>
                    <a:lnTo>
                      <a:pt x="1390" y="184"/>
                    </a:lnTo>
                    <a:lnTo>
                      <a:pt x="1393" y="164"/>
                    </a:lnTo>
                    <a:lnTo>
                      <a:pt x="1396" y="159"/>
                    </a:lnTo>
                    <a:lnTo>
                      <a:pt x="1400" y="164"/>
                    </a:lnTo>
                    <a:lnTo>
                      <a:pt x="1403" y="185"/>
                    </a:lnTo>
                    <a:lnTo>
                      <a:pt x="1406" y="213"/>
                    </a:lnTo>
                    <a:lnTo>
                      <a:pt x="1409" y="248"/>
                    </a:lnTo>
                    <a:lnTo>
                      <a:pt x="1413" y="282"/>
                    </a:lnTo>
                    <a:lnTo>
                      <a:pt x="1416" y="300"/>
                    </a:lnTo>
                    <a:lnTo>
                      <a:pt x="1419" y="297"/>
                    </a:lnTo>
                    <a:lnTo>
                      <a:pt x="1423" y="276"/>
                    </a:lnTo>
                    <a:lnTo>
                      <a:pt x="1426" y="248"/>
                    </a:lnTo>
                    <a:lnTo>
                      <a:pt x="1429" y="199"/>
                    </a:lnTo>
                    <a:lnTo>
                      <a:pt x="1433" y="160"/>
                    </a:lnTo>
                    <a:lnTo>
                      <a:pt x="1436" y="126"/>
                    </a:lnTo>
                    <a:lnTo>
                      <a:pt x="1439" y="110"/>
                    </a:lnTo>
                    <a:lnTo>
                      <a:pt x="1443" y="110"/>
                    </a:lnTo>
                    <a:lnTo>
                      <a:pt x="1446" y="128"/>
                    </a:lnTo>
                    <a:lnTo>
                      <a:pt x="1449" y="155"/>
                    </a:lnTo>
                    <a:lnTo>
                      <a:pt x="1452" y="192"/>
                    </a:lnTo>
                    <a:lnTo>
                      <a:pt x="1456" y="214"/>
                    </a:lnTo>
                    <a:lnTo>
                      <a:pt x="1459" y="230"/>
                    </a:lnTo>
                    <a:lnTo>
                      <a:pt x="1462" y="240"/>
                    </a:lnTo>
                    <a:lnTo>
                      <a:pt x="1466" y="232"/>
                    </a:lnTo>
                    <a:lnTo>
                      <a:pt x="1469" y="220"/>
                    </a:lnTo>
                    <a:lnTo>
                      <a:pt x="1472" y="208"/>
                    </a:lnTo>
                    <a:lnTo>
                      <a:pt x="1476" y="195"/>
                    </a:lnTo>
                    <a:lnTo>
                      <a:pt x="1479" y="201"/>
                    </a:lnTo>
                    <a:lnTo>
                      <a:pt x="1482" y="220"/>
                    </a:lnTo>
                    <a:lnTo>
                      <a:pt x="1485" y="248"/>
                    </a:lnTo>
                    <a:lnTo>
                      <a:pt x="1489" y="284"/>
                    </a:lnTo>
                    <a:lnTo>
                      <a:pt x="1492" y="317"/>
                    </a:lnTo>
                    <a:lnTo>
                      <a:pt x="1495" y="333"/>
                    </a:lnTo>
                    <a:lnTo>
                      <a:pt x="1499" y="330"/>
                    </a:lnTo>
                    <a:lnTo>
                      <a:pt x="1502" y="317"/>
                    </a:lnTo>
                    <a:lnTo>
                      <a:pt x="1505" y="273"/>
                    </a:lnTo>
                    <a:lnTo>
                      <a:pt x="1509" y="230"/>
                    </a:lnTo>
                    <a:lnTo>
                      <a:pt x="1512" y="184"/>
                    </a:lnTo>
                    <a:lnTo>
                      <a:pt x="1515" y="153"/>
                    </a:lnTo>
                    <a:lnTo>
                      <a:pt x="1519" y="133"/>
                    </a:lnTo>
                    <a:lnTo>
                      <a:pt x="1522" y="131"/>
                    </a:lnTo>
                    <a:lnTo>
                      <a:pt x="1525" y="151"/>
                    </a:lnTo>
                    <a:lnTo>
                      <a:pt x="1528" y="177"/>
                    </a:lnTo>
                    <a:lnTo>
                      <a:pt x="1532" y="205"/>
                    </a:lnTo>
                    <a:lnTo>
                      <a:pt x="1535" y="235"/>
                    </a:lnTo>
                    <a:lnTo>
                      <a:pt x="1538" y="251"/>
                    </a:lnTo>
                    <a:lnTo>
                      <a:pt x="1542" y="251"/>
                    </a:lnTo>
                    <a:lnTo>
                      <a:pt x="1545" y="245"/>
                    </a:lnTo>
                    <a:lnTo>
                      <a:pt x="1548" y="229"/>
                    </a:lnTo>
                    <a:lnTo>
                      <a:pt x="1552" y="214"/>
                    </a:lnTo>
                    <a:lnTo>
                      <a:pt x="1555" y="207"/>
                    </a:lnTo>
                    <a:lnTo>
                      <a:pt x="1558" y="214"/>
                    </a:lnTo>
                    <a:lnTo>
                      <a:pt x="1562" y="225"/>
                    </a:lnTo>
                    <a:lnTo>
                      <a:pt x="1565" y="254"/>
                    </a:lnTo>
                    <a:lnTo>
                      <a:pt x="1568" y="283"/>
                    </a:lnTo>
                    <a:lnTo>
                      <a:pt x="1571" y="311"/>
                    </a:lnTo>
                    <a:lnTo>
                      <a:pt x="1575" y="326"/>
                    </a:lnTo>
                    <a:lnTo>
                      <a:pt x="1578" y="324"/>
                    </a:lnTo>
                    <a:lnTo>
                      <a:pt x="1581" y="303"/>
                    </a:lnTo>
                    <a:lnTo>
                      <a:pt x="1585" y="269"/>
                    </a:lnTo>
                    <a:lnTo>
                      <a:pt x="1588" y="222"/>
                    </a:lnTo>
                    <a:lnTo>
                      <a:pt x="1591" y="175"/>
                    </a:lnTo>
                    <a:lnTo>
                      <a:pt x="1595" y="140"/>
                    </a:lnTo>
                    <a:lnTo>
                      <a:pt x="1598" y="119"/>
                    </a:lnTo>
                    <a:lnTo>
                      <a:pt x="1601" y="113"/>
                    </a:lnTo>
                    <a:lnTo>
                      <a:pt x="1605" y="128"/>
                    </a:lnTo>
                    <a:lnTo>
                      <a:pt x="1608" y="157"/>
                    </a:lnTo>
                    <a:lnTo>
                      <a:pt x="1611" y="191"/>
                    </a:lnTo>
                    <a:lnTo>
                      <a:pt x="1614" y="208"/>
                    </a:lnTo>
                    <a:lnTo>
                      <a:pt x="1618" y="228"/>
                    </a:lnTo>
                    <a:lnTo>
                      <a:pt x="1621" y="231"/>
                    </a:lnTo>
                    <a:lnTo>
                      <a:pt x="1624" y="216"/>
                    </a:lnTo>
                    <a:lnTo>
                      <a:pt x="1628" y="205"/>
                    </a:lnTo>
                    <a:lnTo>
                      <a:pt x="1631" y="187"/>
                    </a:lnTo>
                    <a:lnTo>
                      <a:pt x="1634" y="176"/>
                    </a:lnTo>
                    <a:lnTo>
                      <a:pt x="1638" y="179"/>
                    </a:lnTo>
                    <a:lnTo>
                      <a:pt x="1641" y="198"/>
                    </a:lnTo>
                    <a:lnTo>
                      <a:pt x="1644" y="222"/>
                    </a:lnTo>
                    <a:lnTo>
                      <a:pt x="1648" y="251"/>
                    </a:lnTo>
                    <a:lnTo>
                      <a:pt x="1651" y="275"/>
                    </a:lnTo>
                    <a:lnTo>
                      <a:pt x="1654" y="294"/>
                    </a:lnTo>
                    <a:lnTo>
                      <a:pt x="1657" y="291"/>
                    </a:lnTo>
                    <a:lnTo>
                      <a:pt x="1661" y="265"/>
                    </a:lnTo>
                    <a:lnTo>
                      <a:pt x="1664" y="226"/>
                    </a:lnTo>
                    <a:lnTo>
                      <a:pt x="1667" y="183"/>
                    </a:lnTo>
                    <a:lnTo>
                      <a:pt x="1671" y="131"/>
                    </a:lnTo>
                    <a:lnTo>
                      <a:pt x="1674" y="97"/>
                    </a:lnTo>
                    <a:lnTo>
                      <a:pt x="1677" y="74"/>
                    </a:lnTo>
                    <a:lnTo>
                      <a:pt x="1681" y="68"/>
                    </a:lnTo>
                    <a:lnTo>
                      <a:pt x="1684" y="86"/>
                    </a:lnTo>
                    <a:lnTo>
                      <a:pt x="1687" y="112"/>
                    </a:lnTo>
                    <a:lnTo>
                      <a:pt x="1691" y="146"/>
                    </a:lnTo>
                    <a:lnTo>
                      <a:pt x="1694" y="169"/>
                    </a:lnTo>
                    <a:lnTo>
                      <a:pt x="1697" y="185"/>
                    </a:lnTo>
                    <a:lnTo>
                      <a:pt x="1700" y="183"/>
                    </a:lnTo>
                    <a:lnTo>
                      <a:pt x="1704" y="175"/>
                    </a:lnTo>
                    <a:lnTo>
                      <a:pt x="1707" y="160"/>
                    </a:lnTo>
                    <a:lnTo>
                      <a:pt x="1710" y="139"/>
                    </a:lnTo>
                    <a:lnTo>
                      <a:pt x="1714" y="134"/>
                    </a:lnTo>
                    <a:lnTo>
                      <a:pt x="1717" y="134"/>
                    </a:lnTo>
                    <a:lnTo>
                      <a:pt x="1720" y="145"/>
                    </a:lnTo>
                    <a:lnTo>
                      <a:pt x="1724" y="175"/>
                    </a:lnTo>
                    <a:lnTo>
                      <a:pt x="1727" y="207"/>
                    </a:lnTo>
                    <a:lnTo>
                      <a:pt x="1730" y="233"/>
                    </a:lnTo>
                    <a:lnTo>
                      <a:pt x="1733" y="247"/>
                    </a:lnTo>
                    <a:lnTo>
                      <a:pt x="1737" y="240"/>
                    </a:lnTo>
                    <a:lnTo>
                      <a:pt x="1740" y="224"/>
                    </a:lnTo>
                    <a:lnTo>
                      <a:pt x="1743" y="186"/>
                    </a:lnTo>
                    <a:lnTo>
                      <a:pt x="1747" y="142"/>
                    </a:lnTo>
                    <a:lnTo>
                      <a:pt x="1750" y="94"/>
                    </a:lnTo>
                    <a:lnTo>
                      <a:pt x="1753" y="57"/>
                    </a:lnTo>
                    <a:lnTo>
                      <a:pt x="1757" y="35"/>
                    </a:lnTo>
                    <a:lnTo>
                      <a:pt x="1760" y="39"/>
                    </a:lnTo>
                    <a:lnTo>
                      <a:pt x="1763" y="50"/>
                    </a:lnTo>
                    <a:lnTo>
                      <a:pt x="1767" y="79"/>
                    </a:lnTo>
                    <a:lnTo>
                      <a:pt x="1770" y="107"/>
                    </a:lnTo>
                    <a:lnTo>
                      <a:pt x="1773" y="136"/>
                    </a:lnTo>
                    <a:lnTo>
                      <a:pt x="1776" y="156"/>
                    </a:lnTo>
                    <a:lnTo>
                      <a:pt x="1780" y="156"/>
                    </a:lnTo>
                    <a:lnTo>
                      <a:pt x="1783" y="146"/>
                    </a:lnTo>
                    <a:lnTo>
                      <a:pt x="1786" y="133"/>
                    </a:lnTo>
                    <a:lnTo>
                      <a:pt x="1790" y="116"/>
                    </a:lnTo>
                    <a:lnTo>
                      <a:pt x="1793" y="111"/>
                    </a:lnTo>
                    <a:lnTo>
                      <a:pt x="1796" y="108"/>
                    </a:lnTo>
                    <a:lnTo>
                      <a:pt x="1800" y="123"/>
                    </a:lnTo>
                    <a:lnTo>
                      <a:pt x="1803" y="153"/>
                    </a:lnTo>
                    <a:lnTo>
                      <a:pt x="1806" y="188"/>
                    </a:lnTo>
                    <a:lnTo>
                      <a:pt x="1810" y="211"/>
                    </a:lnTo>
                    <a:lnTo>
                      <a:pt x="1813" y="235"/>
                    </a:lnTo>
                    <a:lnTo>
                      <a:pt x="1816" y="231"/>
                    </a:lnTo>
                    <a:lnTo>
                      <a:pt x="1819" y="213"/>
                    </a:lnTo>
                    <a:lnTo>
                      <a:pt x="1823" y="176"/>
                    </a:lnTo>
                    <a:lnTo>
                      <a:pt x="1826" y="133"/>
                    </a:lnTo>
                    <a:lnTo>
                      <a:pt x="1830" y="84"/>
                    </a:lnTo>
                    <a:lnTo>
                      <a:pt x="1833" y="50"/>
                    </a:lnTo>
                    <a:lnTo>
                      <a:pt x="1836" y="36"/>
                    </a:lnTo>
                    <a:lnTo>
                      <a:pt x="1840" y="31"/>
                    </a:lnTo>
                    <a:lnTo>
                      <a:pt x="1843" y="58"/>
                    </a:lnTo>
                    <a:lnTo>
                      <a:pt x="1846" y="77"/>
                    </a:lnTo>
                    <a:lnTo>
                      <a:pt x="1849" y="110"/>
                    </a:lnTo>
                    <a:lnTo>
                      <a:pt x="1853" y="139"/>
                    </a:lnTo>
                    <a:lnTo>
                      <a:pt x="1856" y="156"/>
                    </a:lnTo>
                    <a:lnTo>
                      <a:pt x="1859" y="164"/>
                    </a:lnTo>
                    <a:lnTo>
                      <a:pt x="1863" y="155"/>
                    </a:lnTo>
                    <a:lnTo>
                      <a:pt x="1866" y="139"/>
                    </a:lnTo>
                    <a:lnTo>
                      <a:pt x="1869" y="125"/>
                    </a:lnTo>
                    <a:lnTo>
                      <a:pt x="1873" y="118"/>
                    </a:lnTo>
                    <a:lnTo>
                      <a:pt x="1876" y="124"/>
                    </a:lnTo>
                    <a:lnTo>
                      <a:pt x="1879" y="140"/>
                    </a:lnTo>
                    <a:lnTo>
                      <a:pt x="1883" y="171"/>
                    </a:lnTo>
                    <a:lnTo>
                      <a:pt x="1886" y="204"/>
                    </a:lnTo>
                    <a:lnTo>
                      <a:pt x="1889" y="236"/>
                    </a:lnTo>
                    <a:lnTo>
                      <a:pt x="1892" y="253"/>
                    </a:lnTo>
                    <a:lnTo>
                      <a:pt x="1896" y="253"/>
                    </a:lnTo>
                    <a:lnTo>
                      <a:pt x="1899" y="235"/>
                    </a:lnTo>
                    <a:lnTo>
                      <a:pt x="1902" y="204"/>
                    </a:lnTo>
                    <a:lnTo>
                      <a:pt x="1906" y="156"/>
                    </a:lnTo>
                    <a:lnTo>
                      <a:pt x="1909" y="115"/>
                    </a:lnTo>
                    <a:lnTo>
                      <a:pt x="1912" y="82"/>
                    </a:lnTo>
                    <a:lnTo>
                      <a:pt x="1916" y="63"/>
                    </a:lnTo>
                    <a:lnTo>
                      <a:pt x="1919" y="60"/>
                    </a:lnTo>
                    <a:lnTo>
                      <a:pt x="1922" y="84"/>
                    </a:lnTo>
                    <a:lnTo>
                      <a:pt x="1926" y="115"/>
                    </a:lnTo>
                    <a:lnTo>
                      <a:pt x="1929" y="150"/>
                    </a:lnTo>
                    <a:lnTo>
                      <a:pt x="1932" y="175"/>
                    </a:lnTo>
                    <a:lnTo>
                      <a:pt x="1935" y="194"/>
                    </a:lnTo>
                    <a:lnTo>
                      <a:pt x="1939" y="201"/>
                    </a:lnTo>
                    <a:lnTo>
                      <a:pt x="1942" y="194"/>
                    </a:lnTo>
                    <a:lnTo>
                      <a:pt x="1945" y="182"/>
                    </a:lnTo>
                    <a:lnTo>
                      <a:pt x="1949" y="171"/>
                    </a:lnTo>
                    <a:lnTo>
                      <a:pt x="1952" y="162"/>
                    </a:lnTo>
                    <a:lnTo>
                      <a:pt x="1955" y="167"/>
                    </a:lnTo>
                    <a:lnTo>
                      <a:pt x="1959" y="190"/>
                    </a:lnTo>
                    <a:lnTo>
                      <a:pt x="1962" y="215"/>
                    </a:lnTo>
                    <a:lnTo>
                      <a:pt x="1965" y="249"/>
                    </a:lnTo>
                    <a:lnTo>
                      <a:pt x="1969" y="278"/>
                    </a:lnTo>
                    <a:lnTo>
                      <a:pt x="1972" y="297"/>
                    </a:lnTo>
                    <a:lnTo>
                      <a:pt x="1975" y="298"/>
                    </a:lnTo>
                    <a:lnTo>
                      <a:pt x="1978" y="281"/>
                    </a:lnTo>
                    <a:lnTo>
                      <a:pt x="1982" y="247"/>
                    </a:lnTo>
                    <a:lnTo>
                      <a:pt x="1985" y="206"/>
                    </a:lnTo>
                    <a:lnTo>
                      <a:pt x="1988" y="161"/>
                    </a:lnTo>
                    <a:lnTo>
                      <a:pt x="1992" y="126"/>
                    </a:lnTo>
                    <a:lnTo>
                      <a:pt x="1995" y="108"/>
                    </a:lnTo>
                    <a:lnTo>
                      <a:pt x="1998" y="109"/>
                    </a:lnTo>
                    <a:lnTo>
                      <a:pt x="2002" y="130"/>
                    </a:lnTo>
                    <a:lnTo>
                      <a:pt x="2005" y="155"/>
                    </a:lnTo>
                    <a:lnTo>
                      <a:pt x="2008" y="190"/>
                    </a:lnTo>
                    <a:lnTo>
                      <a:pt x="2012" y="222"/>
                    </a:lnTo>
                    <a:lnTo>
                      <a:pt x="2015" y="238"/>
                    </a:lnTo>
                    <a:lnTo>
                      <a:pt x="2018" y="242"/>
                    </a:lnTo>
                    <a:lnTo>
                      <a:pt x="2021" y="231"/>
                    </a:lnTo>
                    <a:lnTo>
                      <a:pt x="2025" y="222"/>
                    </a:lnTo>
                    <a:lnTo>
                      <a:pt x="2028" y="205"/>
                    </a:lnTo>
                    <a:lnTo>
                      <a:pt x="2031" y="201"/>
                    </a:lnTo>
                    <a:lnTo>
                      <a:pt x="2035" y="200"/>
                    </a:lnTo>
                    <a:lnTo>
                      <a:pt x="2038" y="214"/>
                    </a:lnTo>
                    <a:lnTo>
                      <a:pt x="2041" y="251"/>
                    </a:lnTo>
                    <a:lnTo>
                      <a:pt x="2045" y="284"/>
                    </a:lnTo>
                    <a:lnTo>
                      <a:pt x="2048" y="311"/>
                    </a:lnTo>
                    <a:lnTo>
                      <a:pt x="2051" y="328"/>
                    </a:lnTo>
                    <a:lnTo>
                      <a:pt x="2054" y="330"/>
                    </a:lnTo>
                    <a:lnTo>
                      <a:pt x="2058" y="308"/>
                    </a:lnTo>
                    <a:lnTo>
                      <a:pt x="2061" y="277"/>
                    </a:lnTo>
                    <a:lnTo>
                      <a:pt x="2064" y="227"/>
                    </a:lnTo>
                    <a:lnTo>
                      <a:pt x="2068" y="187"/>
                    </a:lnTo>
                    <a:lnTo>
                      <a:pt x="2071" y="153"/>
                    </a:lnTo>
                    <a:lnTo>
                      <a:pt x="2074" y="132"/>
                    </a:lnTo>
                    <a:lnTo>
                      <a:pt x="2078" y="130"/>
                    </a:lnTo>
                    <a:lnTo>
                      <a:pt x="2081" y="153"/>
                    </a:lnTo>
                    <a:lnTo>
                      <a:pt x="2084" y="174"/>
                    </a:lnTo>
                    <a:lnTo>
                      <a:pt x="2088" y="209"/>
                    </a:lnTo>
                    <a:lnTo>
                      <a:pt x="2091" y="235"/>
                    </a:lnTo>
                    <a:lnTo>
                      <a:pt x="2094" y="254"/>
                    </a:lnTo>
                    <a:lnTo>
                      <a:pt x="2097" y="250"/>
                    </a:lnTo>
                    <a:lnTo>
                      <a:pt x="2101" y="248"/>
                    </a:lnTo>
                    <a:lnTo>
                      <a:pt x="2104" y="227"/>
                    </a:lnTo>
                    <a:lnTo>
                      <a:pt x="2107" y="213"/>
                    </a:lnTo>
                    <a:lnTo>
                      <a:pt x="2111" y="209"/>
                    </a:lnTo>
                    <a:lnTo>
                      <a:pt x="2114" y="209"/>
                    </a:lnTo>
                    <a:lnTo>
                      <a:pt x="2117" y="223"/>
                    </a:lnTo>
                    <a:lnTo>
                      <a:pt x="2121" y="251"/>
                    </a:lnTo>
                    <a:lnTo>
                      <a:pt x="2124" y="281"/>
                    </a:lnTo>
                    <a:lnTo>
                      <a:pt x="2127" y="310"/>
                    </a:lnTo>
                    <a:lnTo>
                      <a:pt x="2131" y="329"/>
                    </a:lnTo>
                    <a:lnTo>
                      <a:pt x="2134" y="324"/>
                    </a:lnTo>
                    <a:lnTo>
                      <a:pt x="2137" y="303"/>
                    </a:lnTo>
                    <a:lnTo>
                      <a:pt x="2140" y="266"/>
                    </a:lnTo>
                    <a:lnTo>
                      <a:pt x="2144" y="221"/>
                    </a:lnTo>
                    <a:lnTo>
                      <a:pt x="2147" y="172"/>
                    </a:lnTo>
                    <a:lnTo>
                      <a:pt x="2150" y="137"/>
                    </a:lnTo>
                    <a:lnTo>
                      <a:pt x="2154" y="112"/>
                    </a:lnTo>
                    <a:lnTo>
                      <a:pt x="2157" y="113"/>
                    </a:lnTo>
                    <a:lnTo>
                      <a:pt x="2160" y="128"/>
                    </a:lnTo>
                    <a:lnTo>
                      <a:pt x="2164" y="158"/>
                    </a:lnTo>
                    <a:lnTo>
                      <a:pt x="2167" y="184"/>
                    </a:lnTo>
                    <a:lnTo>
                      <a:pt x="2170" y="215"/>
                    </a:lnTo>
                    <a:lnTo>
                      <a:pt x="2174" y="228"/>
                    </a:lnTo>
                    <a:lnTo>
                      <a:pt x="2177" y="231"/>
                    </a:lnTo>
                    <a:lnTo>
                      <a:pt x="2180" y="220"/>
                    </a:lnTo>
                    <a:lnTo>
                      <a:pt x="2183" y="205"/>
                    </a:lnTo>
                    <a:lnTo>
                      <a:pt x="2187" y="184"/>
                    </a:lnTo>
                    <a:lnTo>
                      <a:pt x="2190" y="170"/>
                    </a:lnTo>
                    <a:lnTo>
                      <a:pt x="2193" y="180"/>
                    </a:lnTo>
                    <a:lnTo>
                      <a:pt x="2197" y="194"/>
                    </a:lnTo>
                    <a:lnTo>
                      <a:pt x="2200" y="219"/>
                    </a:lnTo>
                    <a:lnTo>
                      <a:pt x="2203" y="250"/>
                    </a:lnTo>
                    <a:lnTo>
                      <a:pt x="2207" y="274"/>
                    </a:lnTo>
                    <a:lnTo>
                      <a:pt x="2210" y="293"/>
                    </a:lnTo>
                    <a:lnTo>
                      <a:pt x="2213" y="290"/>
                    </a:lnTo>
                    <a:lnTo>
                      <a:pt x="2217" y="268"/>
                    </a:lnTo>
                    <a:lnTo>
                      <a:pt x="2220" y="231"/>
                    </a:lnTo>
                    <a:lnTo>
                      <a:pt x="2223" y="177"/>
                    </a:lnTo>
                    <a:lnTo>
                      <a:pt x="2226" y="134"/>
                    </a:lnTo>
                    <a:lnTo>
                      <a:pt x="2230" y="95"/>
                    </a:lnTo>
                    <a:lnTo>
                      <a:pt x="2233" y="69"/>
                    </a:lnTo>
                    <a:lnTo>
                      <a:pt x="2236" y="74"/>
                    </a:lnTo>
                    <a:lnTo>
                      <a:pt x="2240" y="89"/>
                    </a:lnTo>
                    <a:lnTo>
                      <a:pt x="2243" y="111"/>
                    </a:lnTo>
                    <a:lnTo>
                      <a:pt x="2246" y="139"/>
                    </a:lnTo>
                    <a:lnTo>
                      <a:pt x="2250" y="172"/>
                    </a:lnTo>
                    <a:lnTo>
                      <a:pt x="2253" y="185"/>
                    </a:lnTo>
                    <a:lnTo>
                      <a:pt x="2256" y="185"/>
                    </a:lnTo>
                    <a:lnTo>
                      <a:pt x="2260" y="177"/>
                    </a:lnTo>
                    <a:lnTo>
                      <a:pt x="2263" y="155"/>
                    </a:lnTo>
                    <a:lnTo>
                      <a:pt x="2266" y="139"/>
                    </a:lnTo>
                    <a:lnTo>
                      <a:pt x="2269" y="135"/>
                    </a:lnTo>
                    <a:lnTo>
                      <a:pt x="2273" y="133"/>
                    </a:lnTo>
                    <a:lnTo>
                      <a:pt x="2276" y="146"/>
                    </a:lnTo>
                    <a:lnTo>
                      <a:pt x="2279" y="174"/>
                    </a:lnTo>
                    <a:lnTo>
                      <a:pt x="2283" y="209"/>
                    </a:lnTo>
                    <a:lnTo>
                      <a:pt x="2286" y="231"/>
                    </a:lnTo>
                    <a:lnTo>
                      <a:pt x="2289" y="243"/>
                    </a:lnTo>
                    <a:lnTo>
                      <a:pt x="2293" y="247"/>
                    </a:lnTo>
                    <a:lnTo>
                      <a:pt x="2296" y="223"/>
                    </a:lnTo>
                    <a:lnTo>
                      <a:pt x="2299" y="185"/>
                    </a:lnTo>
                    <a:lnTo>
                      <a:pt x="2303" y="139"/>
                    </a:lnTo>
                    <a:lnTo>
                      <a:pt x="2306" y="95"/>
                    </a:lnTo>
                    <a:lnTo>
                      <a:pt x="2309" y="61"/>
                    </a:lnTo>
                    <a:lnTo>
                      <a:pt x="2313" y="33"/>
                    </a:lnTo>
                    <a:lnTo>
                      <a:pt x="2316" y="36"/>
                    </a:lnTo>
                    <a:lnTo>
                      <a:pt x="2319" y="51"/>
                    </a:lnTo>
                    <a:lnTo>
                      <a:pt x="2323" y="80"/>
                    </a:lnTo>
                    <a:lnTo>
                      <a:pt x="2326" y="109"/>
                    </a:lnTo>
                    <a:lnTo>
                      <a:pt x="2329" y="141"/>
                    </a:lnTo>
                    <a:lnTo>
                      <a:pt x="2332" y="153"/>
                    </a:lnTo>
                    <a:lnTo>
                      <a:pt x="2336" y="156"/>
                    </a:lnTo>
                    <a:lnTo>
                      <a:pt x="2339" y="146"/>
                    </a:lnTo>
                    <a:lnTo>
                      <a:pt x="2342" y="129"/>
                    </a:lnTo>
                    <a:lnTo>
                      <a:pt x="2346" y="117"/>
                    </a:lnTo>
                    <a:lnTo>
                      <a:pt x="2349" y="104"/>
                    </a:lnTo>
                    <a:lnTo>
                      <a:pt x="2352" y="110"/>
                    </a:lnTo>
                    <a:lnTo>
                      <a:pt x="2356" y="123"/>
                    </a:lnTo>
                    <a:lnTo>
                      <a:pt x="2359" y="158"/>
                    </a:lnTo>
                    <a:lnTo>
                      <a:pt x="2362" y="187"/>
                    </a:lnTo>
                    <a:lnTo>
                      <a:pt x="2366" y="218"/>
                    </a:lnTo>
                    <a:lnTo>
                      <a:pt x="2369" y="235"/>
                    </a:lnTo>
                    <a:lnTo>
                      <a:pt x="2372" y="233"/>
                    </a:lnTo>
                    <a:lnTo>
                      <a:pt x="2375" y="212"/>
                    </a:lnTo>
                    <a:lnTo>
                      <a:pt x="2379" y="173"/>
                    </a:lnTo>
                    <a:lnTo>
                      <a:pt x="2382" y="127"/>
                    </a:lnTo>
                    <a:lnTo>
                      <a:pt x="2385" y="84"/>
                    </a:lnTo>
                    <a:lnTo>
                      <a:pt x="2389" y="53"/>
                    </a:lnTo>
                    <a:lnTo>
                      <a:pt x="2392" y="31"/>
                    </a:lnTo>
                    <a:lnTo>
                      <a:pt x="2395" y="30"/>
                    </a:lnTo>
                    <a:lnTo>
                      <a:pt x="2399" y="49"/>
                    </a:lnTo>
                    <a:lnTo>
                      <a:pt x="2402" y="74"/>
                    </a:lnTo>
                    <a:lnTo>
                      <a:pt x="2405" y="111"/>
                    </a:lnTo>
                    <a:lnTo>
                      <a:pt x="2409" y="141"/>
                    </a:lnTo>
                    <a:lnTo>
                      <a:pt x="2412" y="158"/>
                    </a:lnTo>
                    <a:lnTo>
                      <a:pt x="2415" y="162"/>
                    </a:lnTo>
                    <a:lnTo>
                      <a:pt x="2418" y="157"/>
                    </a:lnTo>
                    <a:lnTo>
                      <a:pt x="2422" y="145"/>
                    </a:lnTo>
                    <a:lnTo>
                      <a:pt x="2425" y="126"/>
                    </a:lnTo>
                    <a:lnTo>
                      <a:pt x="2428" y="120"/>
                    </a:lnTo>
                    <a:lnTo>
                      <a:pt x="2432" y="125"/>
                    </a:lnTo>
                    <a:lnTo>
                      <a:pt x="2435" y="142"/>
                    </a:lnTo>
                    <a:lnTo>
                      <a:pt x="2438" y="174"/>
                    </a:lnTo>
                    <a:lnTo>
                      <a:pt x="2442" y="207"/>
                    </a:lnTo>
                    <a:lnTo>
                      <a:pt x="2445" y="233"/>
                    </a:lnTo>
                    <a:lnTo>
                      <a:pt x="2448" y="252"/>
                    </a:lnTo>
                    <a:lnTo>
                      <a:pt x="2452" y="251"/>
                    </a:lnTo>
                    <a:lnTo>
                      <a:pt x="2455" y="239"/>
                    </a:lnTo>
                    <a:lnTo>
                      <a:pt x="2458" y="199"/>
                    </a:lnTo>
                    <a:lnTo>
                      <a:pt x="2461" y="156"/>
                    </a:lnTo>
                    <a:lnTo>
                      <a:pt x="2465" y="114"/>
                    </a:lnTo>
                    <a:lnTo>
                      <a:pt x="2468" y="78"/>
                    </a:lnTo>
                    <a:lnTo>
                      <a:pt x="2471" y="65"/>
                    </a:lnTo>
                    <a:lnTo>
                      <a:pt x="2475" y="67"/>
                    </a:lnTo>
                    <a:lnTo>
                      <a:pt x="2478" y="79"/>
                    </a:lnTo>
                    <a:lnTo>
                      <a:pt x="2481" y="113"/>
                    </a:lnTo>
                    <a:lnTo>
                      <a:pt x="2485" y="146"/>
                    </a:lnTo>
                    <a:lnTo>
                      <a:pt x="2488" y="176"/>
                    </a:lnTo>
                    <a:lnTo>
                      <a:pt x="2491" y="195"/>
                    </a:lnTo>
                    <a:lnTo>
                      <a:pt x="2495" y="206"/>
                    </a:lnTo>
                    <a:lnTo>
                      <a:pt x="2498" y="195"/>
                    </a:lnTo>
                    <a:lnTo>
                      <a:pt x="2501" y="181"/>
                    </a:lnTo>
                    <a:lnTo>
                      <a:pt x="2504" y="171"/>
                    </a:lnTo>
                    <a:lnTo>
                      <a:pt x="2508" y="157"/>
                    </a:lnTo>
                    <a:lnTo>
                      <a:pt x="2511" y="169"/>
                    </a:lnTo>
                    <a:lnTo>
                      <a:pt x="2514" y="183"/>
                    </a:lnTo>
                    <a:lnTo>
                      <a:pt x="2518" y="214"/>
                    </a:lnTo>
                    <a:lnTo>
                      <a:pt x="2521" y="249"/>
                    </a:lnTo>
                    <a:lnTo>
                      <a:pt x="2524" y="276"/>
                    </a:lnTo>
                    <a:lnTo>
                      <a:pt x="2528" y="294"/>
                    </a:lnTo>
                    <a:lnTo>
                      <a:pt x="2531" y="301"/>
                    </a:lnTo>
                    <a:lnTo>
                      <a:pt x="2534" y="280"/>
                    </a:lnTo>
                    <a:lnTo>
                      <a:pt x="2538" y="246"/>
                    </a:lnTo>
                    <a:lnTo>
                      <a:pt x="2541" y="200"/>
                    </a:lnTo>
                    <a:lnTo>
                      <a:pt x="2544" y="158"/>
                    </a:lnTo>
                    <a:lnTo>
                      <a:pt x="2547" y="127"/>
                    </a:lnTo>
                    <a:lnTo>
                      <a:pt x="2551" y="108"/>
                    </a:lnTo>
                    <a:lnTo>
                      <a:pt x="2554" y="105"/>
                    </a:lnTo>
                    <a:lnTo>
                      <a:pt x="2557" y="124"/>
                    </a:lnTo>
                    <a:lnTo>
                      <a:pt x="2561" y="154"/>
                    </a:lnTo>
                    <a:lnTo>
                      <a:pt x="2564" y="185"/>
                    </a:lnTo>
                    <a:lnTo>
                      <a:pt x="2567" y="213"/>
                    </a:lnTo>
                    <a:lnTo>
                      <a:pt x="2571" y="238"/>
                    </a:lnTo>
                    <a:lnTo>
                      <a:pt x="2574" y="244"/>
                    </a:lnTo>
                    <a:lnTo>
                      <a:pt x="2577" y="240"/>
                    </a:lnTo>
                    <a:lnTo>
                      <a:pt x="2580" y="220"/>
                    </a:lnTo>
                    <a:lnTo>
                      <a:pt x="2584" y="203"/>
                    </a:lnTo>
                    <a:lnTo>
                      <a:pt x="2587" y="200"/>
                    </a:lnTo>
                    <a:lnTo>
                      <a:pt x="2590" y="205"/>
                    </a:lnTo>
                    <a:lnTo>
                      <a:pt x="2594" y="218"/>
                    </a:lnTo>
                    <a:lnTo>
                      <a:pt x="2597" y="250"/>
                    </a:lnTo>
                    <a:lnTo>
                      <a:pt x="2600" y="280"/>
                    </a:lnTo>
                    <a:lnTo>
                      <a:pt x="2604" y="314"/>
                    </a:lnTo>
                    <a:lnTo>
                      <a:pt x="2607" y="326"/>
                    </a:lnTo>
                    <a:lnTo>
                      <a:pt x="2610" y="326"/>
                    </a:lnTo>
                    <a:lnTo>
                      <a:pt x="2614" y="313"/>
                    </a:lnTo>
                    <a:lnTo>
                      <a:pt x="2617" y="272"/>
                    </a:lnTo>
                    <a:lnTo>
                      <a:pt x="2620" y="230"/>
                    </a:lnTo>
                    <a:lnTo>
                      <a:pt x="2623" y="186"/>
                    </a:lnTo>
                    <a:lnTo>
                      <a:pt x="2627" y="149"/>
                    </a:lnTo>
                    <a:lnTo>
                      <a:pt x="2630" y="127"/>
                    </a:lnTo>
                    <a:lnTo>
                      <a:pt x="2633" y="131"/>
                    </a:lnTo>
                    <a:lnTo>
                      <a:pt x="2637" y="144"/>
                    </a:lnTo>
                    <a:lnTo>
                      <a:pt x="2640" y="178"/>
                    </a:lnTo>
                    <a:lnTo>
                      <a:pt x="2643" y="206"/>
                    </a:lnTo>
                    <a:lnTo>
                      <a:pt x="2647" y="233"/>
                    </a:lnTo>
                    <a:lnTo>
                      <a:pt x="2650" y="252"/>
                    </a:lnTo>
                    <a:lnTo>
                      <a:pt x="2653" y="254"/>
                    </a:lnTo>
                    <a:lnTo>
                      <a:pt x="2657" y="248"/>
                    </a:lnTo>
                    <a:lnTo>
                      <a:pt x="2660" y="235"/>
                    </a:lnTo>
                    <a:lnTo>
                      <a:pt x="2663" y="216"/>
                    </a:lnTo>
                    <a:lnTo>
                      <a:pt x="2666" y="204"/>
                    </a:lnTo>
                    <a:lnTo>
                      <a:pt x="2670" y="215"/>
                    </a:lnTo>
                    <a:lnTo>
                      <a:pt x="2673" y="220"/>
                    </a:lnTo>
                    <a:lnTo>
                      <a:pt x="2676" y="252"/>
                    </a:lnTo>
                    <a:lnTo>
                      <a:pt x="2680" y="283"/>
                    </a:lnTo>
                    <a:lnTo>
                      <a:pt x="2683" y="312"/>
                    </a:lnTo>
                    <a:lnTo>
                      <a:pt x="2686" y="329"/>
                    </a:lnTo>
                    <a:lnTo>
                      <a:pt x="2690" y="327"/>
                    </a:lnTo>
                    <a:lnTo>
                      <a:pt x="2693" y="305"/>
                    </a:lnTo>
                    <a:lnTo>
                      <a:pt x="2696" y="265"/>
                    </a:lnTo>
                    <a:lnTo>
                      <a:pt x="2700" y="217"/>
                    </a:lnTo>
                    <a:lnTo>
                      <a:pt x="2703" y="179"/>
                    </a:lnTo>
                    <a:lnTo>
                      <a:pt x="2706" y="139"/>
                    </a:lnTo>
                    <a:lnTo>
                      <a:pt x="2709" y="117"/>
                    </a:lnTo>
                    <a:lnTo>
                      <a:pt x="2713" y="116"/>
                    </a:lnTo>
                    <a:lnTo>
                      <a:pt x="2716" y="126"/>
                    </a:lnTo>
                    <a:lnTo>
                      <a:pt x="2719" y="159"/>
                    </a:lnTo>
                    <a:lnTo>
                      <a:pt x="2723" y="184"/>
                    </a:lnTo>
                    <a:lnTo>
                      <a:pt x="2726" y="210"/>
                    </a:lnTo>
                    <a:lnTo>
                      <a:pt x="2729" y="233"/>
                    </a:lnTo>
                    <a:lnTo>
                      <a:pt x="2733" y="230"/>
                    </a:lnTo>
                    <a:lnTo>
                      <a:pt x="2736" y="224"/>
                    </a:lnTo>
                    <a:lnTo>
                      <a:pt x="2739" y="204"/>
                    </a:lnTo>
                    <a:lnTo>
                      <a:pt x="2743" y="184"/>
                    </a:lnTo>
                    <a:lnTo>
                      <a:pt x="2746" y="180"/>
                    </a:lnTo>
                    <a:lnTo>
                      <a:pt x="2749" y="176"/>
                    </a:lnTo>
                    <a:lnTo>
                      <a:pt x="2752" y="193"/>
                    </a:lnTo>
                    <a:lnTo>
                      <a:pt x="2756" y="218"/>
                    </a:lnTo>
                    <a:lnTo>
                      <a:pt x="2759" y="252"/>
                    </a:lnTo>
                    <a:lnTo>
                      <a:pt x="2762" y="276"/>
                    </a:lnTo>
                    <a:lnTo>
                      <a:pt x="2766" y="290"/>
                    </a:lnTo>
                    <a:lnTo>
                      <a:pt x="2769" y="286"/>
                    </a:lnTo>
                    <a:lnTo>
                      <a:pt x="2772" y="266"/>
                    </a:lnTo>
                    <a:lnTo>
                      <a:pt x="2776" y="232"/>
                    </a:lnTo>
                    <a:lnTo>
                      <a:pt x="2779" y="179"/>
                    </a:lnTo>
                    <a:lnTo>
                      <a:pt x="2782" y="134"/>
                    </a:lnTo>
                    <a:lnTo>
                      <a:pt x="2786" y="97"/>
                    </a:lnTo>
                    <a:lnTo>
                      <a:pt x="2789" y="75"/>
                    </a:lnTo>
                    <a:lnTo>
                      <a:pt x="2792" y="73"/>
                    </a:lnTo>
                    <a:lnTo>
                      <a:pt x="2796" y="83"/>
                    </a:lnTo>
                    <a:lnTo>
                      <a:pt x="2799" y="110"/>
                    </a:lnTo>
                    <a:lnTo>
                      <a:pt x="2802" y="147"/>
                    </a:lnTo>
                    <a:lnTo>
                      <a:pt x="2806" y="172"/>
                    </a:lnTo>
                    <a:lnTo>
                      <a:pt x="2809" y="181"/>
                    </a:lnTo>
                    <a:lnTo>
                      <a:pt x="2812" y="184"/>
                    </a:lnTo>
                    <a:lnTo>
                      <a:pt x="2816" y="179"/>
                    </a:lnTo>
                    <a:lnTo>
                      <a:pt x="2819" y="159"/>
                    </a:lnTo>
                    <a:lnTo>
                      <a:pt x="2822" y="139"/>
                    </a:lnTo>
                    <a:lnTo>
                      <a:pt x="2825" y="132"/>
                    </a:lnTo>
                    <a:lnTo>
                      <a:pt x="2829" y="133"/>
                    </a:lnTo>
                    <a:lnTo>
                      <a:pt x="2832" y="147"/>
                    </a:lnTo>
                    <a:lnTo>
                      <a:pt x="2835" y="176"/>
                    </a:lnTo>
                    <a:lnTo>
                      <a:pt x="2839" y="200"/>
                    </a:lnTo>
                    <a:lnTo>
                      <a:pt x="2842" y="228"/>
                    </a:lnTo>
                    <a:lnTo>
                      <a:pt x="2845" y="245"/>
                    </a:lnTo>
                    <a:lnTo>
                      <a:pt x="2849" y="243"/>
                    </a:lnTo>
                    <a:lnTo>
                      <a:pt x="2852" y="227"/>
                    </a:lnTo>
                    <a:lnTo>
                      <a:pt x="2855" y="189"/>
                    </a:lnTo>
                    <a:lnTo>
                      <a:pt x="2859" y="141"/>
                    </a:lnTo>
                    <a:lnTo>
                      <a:pt x="2862" y="99"/>
                    </a:lnTo>
                    <a:lnTo>
                      <a:pt x="2865" y="54"/>
                    </a:lnTo>
                    <a:lnTo>
                      <a:pt x="2868" y="40"/>
                    </a:lnTo>
                    <a:lnTo>
                      <a:pt x="2872" y="39"/>
                    </a:lnTo>
                    <a:lnTo>
                      <a:pt x="2875" y="50"/>
                    </a:lnTo>
                    <a:lnTo>
                      <a:pt x="2878" y="76"/>
                    </a:lnTo>
                    <a:lnTo>
                      <a:pt x="2882" y="107"/>
                    </a:lnTo>
                    <a:lnTo>
                      <a:pt x="2885" y="136"/>
                    </a:lnTo>
                    <a:lnTo>
                      <a:pt x="2888" y="152"/>
                    </a:lnTo>
                    <a:lnTo>
                      <a:pt x="2892" y="161"/>
                    </a:lnTo>
                    <a:lnTo>
                      <a:pt x="2895" y="146"/>
                    </a:lnTo>
                    <a:lnTo>
                      <a:pt x="2898" y="135"/>
                    </a:lnTo>
                    <a:lnTo>
                      <a:pt x="2901" y="114"/>
                    </a:lnTo>
                    <a:lnTo>
                      <a:pt x="2905" y="102"/>
                    </a:lnTo>
                    <a:lnTo>
                      <a:pt x="2908" y="112"/>
                    </a:lnTo>
                    <a:lnTo>
                      <a:pt x="2911" y="129"/>
                    </a:lnTo>
                    <a:lnTo>
                      <a:pt x="2915" y="156"/>
                    </a:lnTo>
                    <a:lnTo>
                      <a:pt x="2918" y="184"/>
                    </a:lnTo>
                    <a:lnTo>
                      <a:pt x="2921" y="213"/>
                    </a:lnTo>
                    <a:lnTo>
                      <a:pt x="2925" y="228"/>
                    </a:lnTo>
                    <a:lnTo>
                      <a:pt x="2928" y="233"/>
                    </a:lnTo>
                    <a:lnTo>
                      <a:pt x="2931" y="211"/>
                    </a:lnTo>
                    <a:lnTo>
                      <a:pt x="2935" y="175"/>
                    </a:lnTo>
                    <a:lnTo>
                      <a:pt x="2938" y="129"/>
                    </a:lnTo>
                    <a:lnTo>
                      <a:pt x="2941" y="83"/>
                    </a:lnTo>
                    <a:lnTo>
                      <a:pt x="2944" y="49"/>
                    </a:lnTo>
                    <a:lnTo>
                      <a:pt x="2948" y="31"/>
                    </a:lnTo>
                    <a:lnTo>
                      <a:pt x="2951" y="34"/>
                    </a:lnTo>
                    <a:lnTo>
                      <a:pt x="2954" y="47"/>
                    </a:lnTo>
                    <a:lnTo>
                      <a:pt x="2958" y="75"/>
                    </a:lnTo>
                    <a:lnTo>
                      <a:pt x="2961" y="110"/>
                    </a:lnTo>
                    <a:lnTo>
                      <a:pt x="2964" y="141"/>
                    </a:lnTo>
                    <a:lnTo>
                      <a:pt x="2968" y="153"/>
                    </a:lnTo>
                    <a:lnTo>
                      <a:pt x="2971" y="162"/>
                    </a:lnTo>
                    <a:lnTo>
                      <a:pt x="2974" y="154"/>
                    </a:lnTo>
                    <a:lnTo>
                      <a:pt x="2978" y="17"/>
                    </a:lnTo>
                    <a:lnTo>
                      <a:pt x="2981" y="128"/>
                    </a:lnTo>
                    <a:lnTo>
                      <a:pt x="2984" y="119"/>
                    </a:lnTo>
                    <a:lnTo>
                      <a:pt x="2987" y="121"/>
                    </a:lnTo>
                    <a:lnTo>
                      <a:pt x="2991" y="149"/>
                    </a:lnTo>
                    <a:lnTo>
                      <a:pt x="2994" y="173"/>
                    </a:lnTo>
                    <a:lnTo>
                      <a:pt x="2997" y="208"/>
                    </a:lnTo>
                    <a:lnTo>
                      <a:pt x="3001" y="235"/>
                    </a:lnTo>
                    <a:lnTo>
                      <a:pt x="3004" y="252"/>
                    </a:lnTo>
                    <a:lnTo>
                      <a:pt x="3007" y="252"/>
                    </a:lnTo>
                    <a:lnTo>
                      <a:pt x="3011" y="233"/>
                    </a:lnTo>
                    <a:lnTo>
                      <a:pt x="3014" y="203"/>
                    </a:lnTo>
                    <a:lnTo>
                      <a:pt x="3017" y="160"/>
                    </a:lnTo>
                    <a:lnTo>
                      <a:pt x="3021" y="116"/>
                    </a:lnTo>
                    <a:lnTo>
                      <a:pt x="3024" y="82"/>
                    </a:lnTo>
                    <a:lnTo>
                      <a:pt x="3027" y="64"/>
                    </a:lnTo>
                    <a:lnTo>
                      <a:pt x="3030" y="64"/>
                    </a:lnTo>
                    <a:lnTo>
                      <a:pt x="3034" y="78"/>
                    </a:lnTo>
                    <a:lnTo>
                      <a:pt x="3037" y="116"/>
                    </a:lnTo>
                    <a:lnTo>
                      <a:pt x="3040" y="146"/>
                    </a:lnTo>
                    <a:lnTo>
                      <a:pt x="3044" y="176"/>
                    </a:lnTo>
                    <a:lnTo>
                      <a:pt x="3047" y="200"/>
                    </a:lnTo>
                    <a:lnTo>
                      <a:pt x="3050" y="201"/>
                    </a:lnTo>
                    <a:lnTo>
                      <a:pt x="3054" y="194"/>
                    </a:lnTo>
                    <a:lnTo>
                      <a:pt x="3057" y="183"/>
                    </a:lnTo>
                    <a:lnTo>
                      <a:pt x="3060" y="170"/>
                    </a:lnTo>
                    <a:lnTo>
                      <a:pt x="3064" y="161"/>
                    </a:lnTo>
                    <a:lnTo>
                      <a:pt x="3067" y="165"/>
                    </a:lnTo>
                    <a:lnTo>
                      <a:pt x="3070" y="188"/>
                    </a:lnTo>
                    <a:lnTo>
                      <a:pt x="3073" y="214"/>
                    </a:lnTo>
                    <a:lnTo>
                      <a:pt x="3077" y="249"/>
                    </a:lnTo>
                    <a:lnTo>
                      <a:pt x="3080" y="278"/>
                    </a:lnTo>
                    <a:lnTo>
                      <a:pt x="3083" y="298"/>
                    </a:lnTo>
                    <a:lnTo>
                      <a:pt x="3087" y="301"/>
                    </a:lnTo>
                    <a:lnTo>
                      <a:pt x="3090" y="280"/>
                    </a:lnTo>
                    <a:lnTo>
                      <a:pt x="3093" y="245"/>
                    </a:lnTo>
                    <a:lnTo>
                      <a:pt x="3097" y="202"/>
                    </a:lnTo>
                    <a:lnTo>
                      <a:pt x="3100" y="155"/>
                    </a:lnTo>
                    <a:lnTo>
                      <a:pt x="3103" y="126"/>
                    </a:lnTo>
                    <a:lnTo>
                      <a:pt x="3107" y="107"/>
                    </a:lnTo>
                    <a:lnTo>
                      <a:pt x="3110" y="110"/>
                    </a:lnTo>
                    <a:lnTo>
                      <a:pt x="3113" y="122"/>
                    </a:lnTo>
                    <a:lnTo>
                      <a:pt x="3116" y="157"/>
                    </a:lnTo>
                    <a:lnTo>
                      <a:pt x="3120" y="188"/>
                    </a:lnTo>
                    <a:lnTo>
                      <a:pt x="3123" y="224"/>
                    </a:lnTo>
                    <a:lnTo>
                      <a:pt x="3126" y="234"/>
                    </a:lnTo>
                    <a:lnTo>
                      <a:pt x="3130" y="240"/>
                    </a:lnTo>
                    <a:lnTo>
                      <a:pt x="3133" y="238"/>
                    </a:lnTo>
                    <a:lnTo>
                      <a:pt x="3136" y="221"/>
                    </a:lnTo>
                    <a:lnTo>
                      <a:pt x="3140" y="205"/>
                    </a:lnTo>
                    <a:lnTo>
                      <a:pt x="3143" y="202"/>
                    </a:lnTo>
                    <a:lnTo>
                      <a:pt x="3146" y="205"/>
                    </a:lnTo>
                    <a:lnTo>
                      <a:pt x="3149" y="222"/>
                    </a:lnTo>
                    <a:lnTo>
                      <a:pt x="3153" y="255"/>
                    </a:lnTo>
                    <a:lnTo>
                      <a:pt x="3156" y="284"/>
                    </a:lnTo>
                    <a:lnTo>
                      <a:pt x="3159" y="314"/>
                    </a:lnTo>
                    <a:lnTo>
                      <a:pt x="3163" y="334"/>
                    </a:lnTo>
                    <a:lnTo>
                      <a:pt x="3166" y="325"/>
                    </a:lnTo>
                    <a:lnTo>
                      <a:pt x="3169" y="311"/>
                    </a:lnTo>
                    <a:lnTo>
                      <a:pt x="3173" y="276"/>
                    </a:lnTo>
                    <a:lnTo>
                      <a:pt x="3176" y="227"/>
                    </a:lnTo>
                    <a:lnTo>
                      <a:pt x="3179" y="183"/>
                    </a:lnTo>
                    <a:lnTo>
                      <a:pt x="3183" y="149"/>
                    </a:lnTo>
                    <a:lnTo>
                      <a:pt x="3186" y="130"/>
                    </a:lnTo>
                    <a:lnTo>
                      <a:pt x="3189" y="133"/>
                    </a:lnTo>
                    <a:lnTo>
                      <a:pt x="3192" y="148"/>
                    </a:lnTo>
                    <a:lnTo>
                      <a:pt x="3196" y="174"/>
                    </a:lnTo>
                    <a:lnTo>
                      <a:pt x="3199" y="207"/>
                    </a:lnTo>
                    <a:lnTo>
                      <a:pt x="3202" y="232"/>
                    </a:lnTo>
                    <a:lnTo>
                      <a:pt x="3206" y="247"/>
                    </a:lnTo>
                    <a:lnTo>
                      <a:pt x="3209" y="258"/>
                    </a:lnTo>
                    <a:lnTo>
                      <a:pt x="3212" y="245"/>
                    </a:lnTo>
                    <a:lnTo>
                      <a:pt x="3216" y="236"/>
                    </a:lnTo>
                    <a:lnTo>
                      <a:pt x="3219" y="214"/>
                    </a:lnTo>
                    <a:lnTo>
                      <a:pt x="3222" y="206"/>
                    </a:lnTo>
                    <a:lnTo>
                      <a:pt x="3226" y="209"/>
                    </a:lnTo>
                    <a:lnTo>
                      <a:pt x="3229" y="223"/>
                    </a:lnTo>
                    <a:lnTo>
                      <a:pt x="3232" y="252"/>
                    </a:lnTo>
                    <a:lnTo>
                      <a:pt x="3235" y="282"/>
                    </a:lnTo>
                    <a:lnTo>
                      <a:pt x="3239" y="311"/>
                    </a:lnTo>
                    <a:lnTo>
                      <a:pt x="3242" y="325"/>
                    </a:lnTo>
                    <a:lnTo>
                      <a:pt x="3245" y="326"/>
                    </a:lnTo>
                    <a:lnTo>
                      <a:pt x="3249" y="304"/>
                    </a:lnTo>
                    <a:lnTo>
                      <a:pt x="3252" y="272"/>
                    </a:lnTo>
                    <a:lnTo>
                      <a:pt x="3256" y="219"/>
                    </a:lnTo>
                    <a:lnTo>
                      <a:pt x="3259" y="177"/>
                    </a:lnTo>
                    <a:lnTo>
                      <a:pt x="3262" y="138"/>
                    </a:lnTo>
                    <a:lnTo>
                      <a:pt x="3265" y="110"/>
                    </a:lnTo>
                    <a:lnTo>
                      <a:pt x="3269" y="118"/>
                    </a:lnTo>
                    <a:lnTo>
                      <a:pt x="3272" y="131"/>
                    </a:lnTo>
                    <a:lnTo>
                      <a:pt x="3275" y="157"/>
                    </a:lnTo>
                    <a:lnTo>
                      <a:pt x="3279" y="191"/>
                    </a:lnTo>
                    <a:lnTo>
                      <a:pt x="3282" y="211"/>
                    </a:lnTo>
                    <a:lnTo>
                      <a:pt x="3285" y="225"/>
                    </a:lnTo>
                    <a:lnTo>
                      <a:pt x="3289" y="229"/>
                    </a:lnTo>
                    <a:lnTo>
                      <a:pt x="3292" y="218"/>
                    </a:lnTo>
                    <a:lnTo>
                      <a:pt x="3295" y="205"/>
                    </a:lnTo>
                    <a:lnTo>
                      <a:pt x="3299" y="186"/>
                    </a:lnTo>
                    <a:lnTo>
                      <a:pt x="3302" y="181"/>
                    </a:lnTo>
                    <a:lnTo>
                      <a:pt x="3305" y="174"/>
                    </a:lnTo>
                    <a:lnTo>
                      <a:pt x="3308" y="193"/>
                    </a:lnTo>
                    <a:lnTo>
                      <a:pt x="3312" y="215"/>
                    </a:lnTo>
                    <a:lnTo>
                      <a:pt x="3315" y="246"/>
                    </a:lnTo>
                    <a:lnTo>
                      <a:pt x="3318" y="273"/>
                    </a:lnTo>
                    <a:lnTo>
                      <a:pt x="3322" y="292"/>
                    </a:lnTo>
                    <a:lnTo>
                      <a:pt x="3325" y="168"/>
                    </a:lnTo>
                    <a:lnTo>
                      <a:pt x="3328" y="268"/>
                    </a:lnTo>
                    <a:lnTo>
                      <a:pt x="3332" y="231"/>
                    </a:lnTo>
                    <a:lnTo>
                      <a:pt x="3335" y="183"/>
                    </a:lnTo>
                    <a:lnTo>
                      <a:pt x="3338" y="118"/>
                    </a:lnTo>
                    <a:lnTo>
                      <a:pt x="3342" y="64"/>
                    </a:lnTo>
                    <a:lnTo>
                      <a:pt x="3345" y="42"/>
                    </a:lnTo>
                    <a:lnTo>
                      <a:pt x="3348" y="42"/>
                    </a:lnTo>
                    <a:lnTo>
                      <a:pt x="3351" y="59"/>
                    </a:lnTo>
                    <a:lnTo>
                      <a:pt x="3355" y="98"/>
                    </a:lnTo>
                    <a:lnTo>
                      <a:pt x="3358" y="138"/>
                    </a:lnTo>
                    <a:lnTo>
                      <a:pt x="3361" y="176"/>
                    </a:lnTo>
                    <a:lnTo>
                      <a:pt x="3365" y="192"/>
                    </a:lnTo>
                    <a:lnTo>
                      <a:pt x="3368" y="187"/>
                    </a:lnTo>
                    <a:lnTo>
                      <a:pt x="3371" y="180"/>
                    </a:lnTo>
                    <a:lnTo>
                      <a:pt x="3375" y="159"/>
                    </a:lnTo>
                    <a:lnTo>
                      <a:pt x="3378" y="138"/>
                    </a:lnTo>
                    <a:lnTo>
                      <a:pt x="3381" y="125"/>
                    </a:lnTo>
                    <a:lnTo>
                      <a:pt x="3385" y="131"/>
                    </a:lnTo>
                    <a:lnTo>
                      <a:pt x="3388" y="148"/>
                    </a:lnTo>
                    <a:lnTo>
                      <a:pt x="3391" y="186"/>
                    </a:lnTo>
                    <a:lnTo>
                      <a:pt x="3394" y="225"/>
                    </a:lnTo>
                    <a:lnTo>
                      <a:pt x="3398" y="260"/>
                    </a:lnTo>
                    <a:lnTo>
                      <a:pt x="3401" y="281"/>
                    </a:lnTo>
                    <a:lnTo>
                      <a:pt x="3404" y="283"/>
                    </a:lnTo>
                    <a:lnTo>
                      <a:pt x="3408" y="256"/>
                    </a:lnTo>
                    <a:lnTo>
                      <a:pt x="3411" y="213"/>
                    </a:lnTo>
                    <a:lnTo>
                      <a:pt x="3414" y="141"/>
                    </a:lnTo>
                    <a:lnTo>
                      <a:pt x="3418" y="82"/>
                    </a:lnTo>
                    <a:lnTo>
                      <a:pt x="3421" y="39"/>
                    </a:lnTo>
                    <a:lnTo>
                      <a:pt x="3424" y="2"/>
                    </a:lnTo>
                    <a:lnTo>
                      <a:pt x="3428" y="0"/>
                    </a:lnTo>
                    <a:lnTo>
                      <a:pt x="3431" y="29"/>
                    </a:lnTo>
                    <a:lnTo>
                      <a:pt x="3434" y="63"/>
                    </a:lnTo>
                    <a:lnTo>
                      <a:pt x="3437" y="104"/>
                    </a:lnTo>
                    <a:lnTo>
                      <a:pt x="3441" y="142"/>
                    </a:lnTo>
                    <a:lnTo>
                      <a:pt x="3444" y="166"/>
                    </a:lnTo>
                    <a:lnTo>
                      <a:pt x="3447" y="170"/>
                    </a:lnTo>
                    <a:lnTo>
                      <a:pt x="3451" y="155"/>
                    </a:lnTo>
                    <a:lnTo>
                      <a:pt x="3454" y="137"/>
                    </a:lnTo>
                    <a:lnTo>
                      <a:pt x="3457" y="118"/>
                    </a:lnTo>
                    <a:lnTo>
                      <a:pt x="3461" y="112"/>
                    </a:lnTo>
                    <a:lnTo>
                      <a:pt x="3464" y="114"/>
                    </a:lnTo>
                    <a:lnTo>
                      <a:pt x="3467" y="137"/>
                    </a:lnTo>
                    <a:lnTo>
                      <a:pt x="3470" y="175"/>
                    </a:lnTo>
                    <a:lnTo>
                      <a:pt x="3474" y="220"/>
                    </a:lnTo>
                    <a:lnTo>
                      <a:pt x="3477" y="255"/>
                    </a:lnTo>
                    <a:lnTo>
                      <a:pt x="3480" y="274"/>
                    </a:lnTo>
                    <a:lnTo>
                      <a:pt x="3484" y="277"/>
                    </a:lnTo>
                    <a:lnTo>
                      <a:pt x="3487" y="248"/>
                    </a:lnTo>
                    <a:lnTo>
                      <a:pt x="3490" y="205"/>
                    </a:lnTo>
                    <a:lnTo>
                      <a:pt x="3494" y="150"/>
                    </a:lnTo>
                    <a:lnTo>
                      <a:pt x="3497" y="86"/>
                    </a:lnTo>
                    <a:lnTo>
                      <a:pt x="3500" y="45"/>
                    </a:lnTo>
                    <a:lnTo>
                      <a:pt x="3504" y="12"/>
                    </a:lnTo>
                    <a:lnTo>
                      <a:pt x="3507" y="21"/>
                    </a:lnTo>
                    <a:lnTo>
                      <a:pt x="3510" y="38"/>
                    </a:lnTo>
                    <a:lnTo>
                      <a:pt x="3513" y="79"/>
                    </a:lnTo>
                    <a:lnTo>
                      <a:pt x="3517" y="121"/>
                    </a:lnTo>
                    <a:lnTo>
                      <a:pt x="3520" y="156"/>
                    </a:lnTo>
                    <a:lnTo>
                      <a:pt x="3523" y="187"/>
                    </a:lnTo>
                    <a:lnTo>
                      <a:pt x="3527" y="196"/>
                    </a:lnTo>
                    <a:lnTo>
                      <a:pt x="3530" y="182"/>
                    </a:lnTo>
                    <a:lnTo>
                      <a:pt x="3533" y="165"/>
                    </a:lnTo>
                    <a:lnTo>
                      <a:pt x="3537" y="149"/>
                    </a:lnTo>
                    <a:lnTo>
                      <a:pt x="3540" y="143"/>
                    </a:lnTo>
                    <a:lnTo>
                      <a:pt x="3543" y="147"/>
                    </a:lnTo>
                    <a:lnTo>
                      <a:pt x="3547" y="170"/>
                    </a:lnTo>
                    <a:lnTo>
                      <a:pt x="3550" y="212"/>
                    </a:lnTo>
                    <a:lnTo>
                      <a:pt x="3553" y="251"/>
                    </a:lnTo>
                    <a:lnTo>
                      <a:pt x="3556" y="300"/>
                    </a:lnTo>
                    <a:lnTo>
                      <a:pt x="3560" y="327"/>
                    </a:lnTo>
                    <a:lnTo>
                      <a:pt x="3563" y="321"/>
                    </a:lnTo>
                    <a:lnTo>
                      <a:pt x="3566" y="295"/>
                    </a:lnTo>
                    <a:lnTo>
                      <a:pt x="3570" y="260"/>
                    </a:lnTo>
                    <a:lnTo>
                      <a:pt x="3573" y="198"/>
                    </a:lnTo>
                    <a:lnTo>
                      <a:pt x="3576" y="134"/>
                    </a:lnTo>
                    <a:lnTo>
                      <a:pt x="3580" y="97"/>
                    </a:lnTo>
                    <a:lnTo>
                      <a:pt x="3583" y="70"/>
                    </a:lnTo>
                    <a:lnTo>
                      <a:pt x="3586" y="80"/>
                    </a:lnTo>
                    <a:lnTo>
                      <a:pt x="3590" y="98"/>
                    </a:lnTo>
                    <a:lnTo>
                      <a:pt x="3593" y="137"/>
                    </a:lnTo>
                    <a:lnTo>
                      <a:pt x="3596" y="189"/>
                    </a:lnTo>
                    <a:lnTo>
                      <a:pt x="3599" y="228"/>
                    </a:lnTo>
                    <a:lnTo>
                      <a:pt x="3603" y="253"/>
                    </a:lnTo>
                    <a:lnTo>
                      <a:pt x="3606" y="259"/>
                    </a:lnTo>
                    <a:lnTo>
                      <a:pt x="3609" y="255"/>
                    </a:lnTo>
                    <a:lnTo>
                      <a:pt x="3613" y="228"/>
                    </a:lnTo>
                    <a:lnTo>
                      <a:pt x="3616" y="219"/>
                    </a:lnTo>
                    <a:lnTo>
                      <a:pt x="3619" y="204"/>
                    </a:lnTo>
                    <a:lnTo>
                      <a:pt x="3623" y="218"/>
                    </a:lnTo>
                    <a:lnTo>
                      <a:pt x="3626" y="243"/>
                    </a:lnTo>
                    <a:lnTo>
                      <a:pt x="3629" y="285"/>
                    </a:lnTo>
                    <a:lnTo>
                      <a:pt x="3633" y="329"/>
                    </a:lnTo>
                    <a:lnTo>
                      <a:pt x="3636" y="370"/>
                    </a:lnTo>
                    <a:lnTo>
                      <a:pt x="3639" y="392"/>
                    </a:lnTo>
                    <a:lnTo>
                      <a:pt x="3642" y="394"/>
                    </a:lnTo>
                    <a:lnTo>
                      <a:pt x="3646" y="370"/>
                    </a:lnTo>
                    <a:lnTo>
                      <a:pt x="3649" y="330"/>
                    </a:lnTo>
                    <a:lnTo>
                      <a:pt x="3652" y="276"/>
                    </a:lnTo>
                    <a:lnTo>
                      <a:pt x="3656" y="215"/>
                    </a:lnTo>
                    <a:lnTo>
                      <a:pt x="3659" y="163"/>
                    </a:lnTo>
                    <a:lnTo>
                      <a:pt x="3662" y="142"/>
                    </a:lnTo>
                    <a:lnTo>
                      <a:pt x="3666" y="146"/>
                    </a:lnTo>
                    <a:lnTo>
                      <a:pt x="3669" y="174"/>
                    </a:lnTo>
                    <a:lnTo>
                      <a:pt x="3672" y="214"/>
                    </a:lnTo>
                    <a:lnTo>
                      <a:pt x="3676" y="261"/>
                    </a:lnTo>
                    <a:lnTo>
                      <a:pt x="3679" y="298"/>
                    </a:lnTo>
                    <a:lnTo>
                      <a:pt x="3682" y="322"/>
                    </a:lnTo>
                    <a:lnTo>
                      <a:pt x="3685" y="336"/>
                    </a:lnTo>
                    <a:lnTo>
                      <a:pt x="3689" y="318"/>
                    </a:lnTo>
                    <a:lnTo>
                      <a:pt x="3692" y="305"/>
                    </a:lnTo>
                    <a:lnTo>
                      <a:pt x="3695" y="278"/>
                    </a:lnTo>
                    <a:lnTo>
                      <a:pt x="3699" y="272"/>
                    </a:lnTo>
                    <a:lnTo>
                      <a:pt x="3702" y="287"/>
                    </a:lnTo>
                    <a:lnTo>
                      <a:pt x="3705" y="311"/>
                    </a:lnTo>
                    <a:lnTo>
                      <a:pt x="3709" y="344"/>
                    </a:lnTo>
                    <a:lnTo>
                      <a:pt x="3712" y="397"/>
                    </a:lnTo>
                    <a:lnTo>
                      <a:pt x="3715" y="429"/>
                    </a:lnTo>
                    <a:lnTo>
                      <a:pt x="3719" y="455"/>
                    </a:lnTo>
                    <a:lnTo>
                      <a:pt x="3722" y="455"/>
                    </a:lnTo>
                    <a:lnTo>
                      <a:pt x="3725" y="429"/>
                    </a:lnTo>
                    <a:lnTo>
                      <a:pt x="3729" y="383"/>
                    </a:lnTo>
                    <a:lnTo>
                      <a:pt x="3732" y="329"/>
                    </a:lnTo>
                    <a:lnTo>
                      <a:pt x="3735" y="269"/>
                    </a:lnTo>
                    <a:lnTo>
                      <a:pt x="3739" y="228"/>
                    </a:lnTo>
                    <a:lnTo>
                      <a:pt x="3742" y="354"/>
                    </a:lnTo>
                    <a:lnTo>
                      <a:pt x="3745" y="187"/>
                    </a:lnTo>
                    <a:lnTo>
                      <a:pt x="3749" y="212"/>
                    </a:lnTo>
                    <a:lnTo>
                      <a:pt x="3752" y="260"/>
                    </a:lnTo>
                    <a:lnTo>
                      <a:pt x="3755" y="300"/>
                    </a:lnTo>
                    <a:lnTo>
                      <a:pt x="3758" y="334"/>
                    </a:lnTo>
                    <a:lnTo>
                      <a:pt x="3762" y="357"/>
                    </a:lnTo>
                    <a:lnTo>
                      <a:pt x="3765" y="365"/>
                    </a:lnTo>
                    <a:lnTo>
                      <a:pt x="3768" y="355"/>
                    </a:lnTo>
                    <a:lnTo>
                      <a:pt x="3772" y="333"/>
                    </a:lnTo>
                    <a:lnTo>
                      <a:pt x="3775" y="313"/>
                    </a:lnTo>
                    <a:lnTo>
                      <a:pt x="3778" y="299"/>
                    </a:lnTo>
                    <a:lnTo>
                      <a:pt x="3782" y="299"/>
                    </a:lnTo>
                    <a:lnTo>
                      <a:pt x="3785" y="325"/>
                    </a:lnTo>
                    <a:lnTo>
                      <a:pt x="3788" y="366"/>
                    </a:lnTo>
                    <a:lnTo>
                      <a:pt x="3791" y="400"/>
                    </a:lnTo>
                    <a:lnTo>
                      <a:pt x="3795" y="443"/>
                    </a:lnTo>
                    <a:lnTo>
                      <a:pt x="3798" y="466"/>
                    </a:lnTo>
                    <a:lnTo>
                      <a:pt x="3801" y="460"/>
                    </a:lnTo>
                    <a:lnTo>
                      <a:pt x="3805" y="437"/>
                    </a:lnTo>
                    <a:lnTo>
                      <a:pt x="3808" y="391"/>
                    </a:lnTo>
                    <a:lnTo>
                      <a:pt x="3811" y="323"/>
                    </a:lnTo>
                    <a:lnTo>
                      <a:pt x="3815" y="272"/>
                    </a:lnTo>
                    <a:lnTo>
                      <a:pt x="3818" y="224"/>
                    </a:lnTo>
                    <a:lnTo>
                      <a:pt x="3821" y="191"/>
                    </a:lnTo>
                    <a:lnTo>
                      <a:pt x="3825" y="186"/>
                    </a:lnTo>
                    <a:lnTo>
                      <a:pt x="3828" y="206"/>
                    </a:lnTo>
                    <a:lnTo>
                      <a:pt x="3831" y="245"/>
                    </a:lnTo>
                    <a:lnTo>
                      <a:pt x="3834" y="291"/>
                    </a:lnTo>
                    <a:lnTo>
                      <a:pt x="3838" y="319"/>
                    </a:lnTo>
                    <a:lnTo>
                      <a:pt x="3841" y="345"/>
                    </a:lnTo>
                    <a:lnTo>
                      <a:pt x="3844" y="345"/>
                    </a:lnTo>
                    <a:lnTo>
                      <a:pt x="3848" y="332"/>
                    </a:lnTo>
                    <a:lnTo>
                      <a:pt x="3851" y="310"/>
                    </a:lnTo>
                    <a:lnTo>
                      <a:pt x="3854" y="288"/>
                    </a:lnTo>
                    <a:lnTo>
                      <a:pt x="3858" y="271"/>
                    </a:lnTo>
                    <a:lnTo>
                      <a:pt x="3861" y="281"/>
                    </a:lnTo>
                    <a:lnTo>
                      <a:pt x="3864" y="308"/>
                    </a:lnTo>
                    <a:lnTo>
                      <a:pt x="3868" y="332"/>
                    </a:lnTo>
                    <a:lnTo>
                      <a:pt x="3871" y="377"/>
                    </a:lnTo>
                    <a:lnTo>
                      <a:pt x="3874" y="411"/>
                    </a:lnTo>
                    <a:lnTo>
                      <a:pt x="3877" y="433"/>
                    </a:lnTo>
                    <a:lnTo>
                      <a:pt x="3881" y="427"/>
                    </a:lnTo>
                    <a:lnTo>
                      <a:pt x="3884" y="397"/>
                    </a:lnTo>
                    <a:lnTo>
                      <a:pt x="3887" y="346"/>
                    </a:lnTo>
                    <a:lnTo>
                      <a:pt x="3891" y="294"/>
                    </a:lnTo>
                    <a:lnTo>
                      <a:pt x="3894" y="228"/>
                    </a:lnTo>
                    <a:lnTo>
                      <a:pt x="3897" y="177"/>
                    </a:lnTo>
                    <a:lnTo>
                      <a:pt x="3901" y="153"/>
                    </a:lnTo>
                    <a:lnTo>
                      <a:pt x="3904" y="141"/>
                    </a:lnTo>
                    <a:lnTo>
                      <a:pt x="3907" y="169"/>
                    </a:lnTo>
                    <a:lnTo>
                      <a:pt x="3911" y="207"/>
                    </a:lnTo>
                    <a:lnTo>
                      <a:pt x="3914" y="238"/>
                    </a:lnTo>
                    <a:lnTo>
                      <a:pt x="3917" y="281"/>
                    </a:lnTo>
                    <a:lnTo>
                      <a:pt x="3920" y="302"/>
                    </a:lnTo>
                    <a:lnTo>
                      <a:pt x="3924" y="303"/>
                    </a:lnTo>
                    <a:lnTo>
                      <a:pt x="3927" y="292"/>
                    </a:lnTo>
                    <a:lnTo>
                      <a:pt x="3930" y="267"/>
                    </a:lnTo>
                    <a:lnTo>
                      <a:pt x="3934" y="249"/>
                    </a:lnTo>
                    <a:lnTo>
                      <a:pt x="3937" y="230"/>
                    </a:lnTo>
                    <a:lnTo>
                      <a:pt x="3940" y="238"/>
                    </a:lnTo>
                    <a:lnTo>
                      <a:pt x="3944" y="263"/>
                    </a:lnTo>
                    <a:lnTo>
                      <a:pt x="3947" y="292"/>
                    </a:lnTo>
                    <a:lnTo>
                      <a:pt x="3950" y="336"/>
                    </a:lnTo>
                    <a:lnTo>
                      <a:pt x="3954" y="372"/>
                    </a:lnTo>
                    <a:lnTo>
                      <a:pt x="3957" y="387"/>
                    </a:lnTo>
                    <a:lnTo>
                      <a:pt x="3960" y="391"/>
                    </a:lnTo>
                    <a:lnTo>
                      <a:pt x="3963" y="357"/>
                    </a:lnTo>
                    <a:lnTo>
                      <a:pt x="3967" y="313"/>
                    </a:lnTo>
                    <a:lnTo>
                      <a:pt x="3970" y="253"/>
                    </a:lnTo>
                    <a:lnTo>
                      <a:pt x="3973" y="190"/>
                    </a:lnTo>
                    <a:lnTo>
                      <a:pt x="3977" y="139"/>
                    </a:lnTo>
                    <a:lnTo>
                      <a:pt x="3980" y="108"/>
                    </a:lnTo>
                    <a:lnTo>
                      <a:pt x="3983" y="108"/>
                    </a:lnTo>
                    <a:lnTo>
                      <a:pt x="3987" y="133"/>
                    </a:lnTo>
                    <a:lnTo>
                      <a:pt x="3990" y="166"/>
                    </a:lnTo>
                    <a:lnTo>
                      <a:pt x="3993" y="212"/>
                    </a:lnTo>
                    <a:lnTo>
                      <a:pt x="3997" y="249"/>
                    </a:lnTo>
                    <a:lnTo>
                      <a:pt x="4000" y="279"/>
                    </a:lnTo>
                    <a:lnTo>
                      <a:pt x="4003" y="282"/>
                    </a:lnTo>
                    <a:lnTo>
                      <a:pt x="4006" y="267"/>
                    </a:lnTo>
                    <a:lnTo>
                      <a:pt x="4010" y="247"/>
                    </a:lnTo>
                    <a:lnTo>
                      <a:pt x="4013" y="224"/>
                    </a:lnTo>
                    <a:lnTo>
                      <a:pt x="4016" y="209"/>
                    </a:lnTo>
                    <a:lnTo>
                      <a:pt x="4020" y="223"/>
                    </a:lnTo>
                    <a:lnTo>
                      <a:pt x="4023" y="243"/>
                    </a:lnTo>
                    <a:lnTo>
                      <a:pt x="4026" y="275"/>
                    </a:lnTo>
                    <a:lnTo>
                      <a:pt x="4030" y="324"/>
                    </a:lnTo>
                    <a:lnTo>
                      <a:pt x="4033" y="362"/>
                    </a:lnTo>
                    <a:lnTo>
                      <a:pt x="4036" y="380"/>
                    </a:lnTo>
                    <a:lnTo>
                      <a:pt x="4039" y="379"/>
                    </a:lnTo>
                    <a:lnTo>
                      <a:pt x="4043" y="353"/>
                    </a:lnTo>
                    <a:lnTo>
                      <a:pt x="4046" y="312"/>
                    </a:lnTo>
                    <a:lnTo>
                      <a:pt x="4049" y="251"/>
                    </a:lnTo>
                    <a:lnTo>
                      <a:pt x="4053" y="190"/>
                    </a:lnTo>
                    <a:lnTo>
                      <a:pt x="4056" y="148"/>
                    </a:lnTo>
                    <a:lnTo>
                      <a:pt x="4059" y="117"/>
                    </a:lnTo>
                    <a:lnTo>
                      <a:pt x="4063" y="125"/>
                    </a:lnTo>
                    <a:lnTo>
                      <a:pt x="4066" y="148"/>
                    </a:lnTo>
                    <a:lnTo>
                      <a:pt x="4069" y="193"/>
                    </a:lnTo>
                    <a:lnTo>
                      <a:pt x="4073" y="231"/>
                    </a:lnTo>
                    <a:lnTo>
                      <a:pt x="4076" y="272"/>
                    </a:lnTo>
                    <a:lnTo>
                      <a:pt x="4079" y="294"/>
                    </a:lnTo>
                    <a:lnTo>
                      <a:pt x="4082" y="301"/>
                    </a:lnTo>
                    <a:lnTo>
                      <a:pt x="4086" y="290"/>
                    </a:lnTo>
                    <a:lnTo>
                      <a:pt x="4089" y="278"/>
                    </a:lnTo>
                    <a:lnTo>
                      <a:pt x="4092" y="256"/>
                    </a:lnTo>
                    <a:lnTo>
                      <a:pt x="4096" y="244"/>
                    </a:lnTo>
                    <a:lnTo>
                      <a:pt x="4099" y="256"/>
                    </a:lnTo>
                    <a:lnTo>
                      <a:pt x="4102" y="281"/>
                    </a:lnTo>
                    <a:lnTo>
                      <a:pt x="4106" y="317"/>
                    </a:lnTo>
                    <a:lnTo>
                      <a:pt x="4109" y="362"/>
                    </a:lnTo>
                    <a:lnTo>
                      <a:pt x="4112" y="408"/>
                    </a:lnTo>
                    <a:lnTo>
                      <a:pt x="4116" y="433"/>
                    </a:lnTo>
                    <a:lnTo>
                      <a:pt x="4119" y="432"/>
                    </a:lnTo>
                    <a:lnTo>
                      <a:pt x="4122" y="404"/>
                    </a:lnTo>
                    <a:lnTo>
                      <a:pt x="4125" y="366"/>
                    </a:lnTo>
                    <a:lnTo>
                      <a:pt x="4129" y="308"/>
                    </a:lnTo>
                    <a:lnTo>
                      <a:pt x="4132" y="250"/>
                    </a:lnTo>
                    <a:lnTo>
                      <a:pt x="4135" y="205"/>
                    </a:lnTo>
                    <a:lnTo>
                      <a:pt x="4139" y="183"/>
                    </a:lnTo>
                    <a:lnTo>
                      <a:pt x="4142" y="182"/>
                    </a:lnTo>
                    <a:lnTo>
                      <a:pt x="4145" y="200"/>
                    </a:lnTo>
                    <a:lnTo>
                      <a:pt x="4149" y="253"/>
                    </a:lnTo>
                    <a:lnTo>
                      <a:pt x="4152" y="296"/>
                    </a:lnTo>
                    <a:lnTo>
                      <a:pt x="4155" y="337"/>
                    </a:lnTo>
                    <a:lnTo>
                      <a:pt x="4159" y="359"/>
                    </a:lnTo>
                    <a:lnTo>
                      <a:pt x="4162" y="368"/>
                    </a:lnTo>
                    <a:lnTo>
                      <a:pt x="4165" y="359"/>
                    </a:lnTo>
                    <a:lnTo>
                      <a:pt x="4168" y="343"/>
                    </a:lnTo>
                    <a:lnTo>
                      <a:pt x="4172" y="321"/>
                    </a:lnTo>
                    <a:lnTo>
                      <a:pt x="4175" y="323"/>
                    </a:lnTo>
                    <a:lnTo>
                      <a:pt x="4178" y="324"/>
                    </a:lnTo>
                    <a:lnTo>
                      <a:pt x="4182" y="347"/>
                    </a:lnTo>
                    <a:lnTo>
                      <a:pt x="4185" y="393"/>
                    </a:lnTo>
                    <a:lnTo>
                      <a:pt x="4188" y="439"/>
                    </a:lnTo>
                    <a:lnTo>
                      <a:pt x="4192" y="483"/>
                    </a:lnTo>
                    <a:lnTo>
                      <a:pt x="4195" y="503"/>
                    </a:lnTo>
                    <a:lnTo>
                      <a:pt x="4198" y="504"/>
                    </a:lnTo>
                    <a:lnTo>
                      <a:pt x="4202" y="486"/>
                    </a:lnTo>
                    <a:lnTo>
                      <a:pt x="4205" y="438"/>
                    </a:lnTo>
                    <a:lnTo>
                      <a:pt x="4208" y="382"/>
                    </a:lnTo>
                    <a:lnTo>
                      <a:pt x="4212" y="322"/>
                    </a:lnTo>
                    <a:lnTo>
                      <a:pt x="4215" y="281"/>
                    </a:lnTo>
                    <a:lnTo>
                      <a:pt x="4218" y="247"/>
                    </a:lnTo>
                    <a:lnTo>
                      <a:pt x="4222" y="254"/>
                    </a:lnTo>
                    <a:lnTo>
                      <a:pt x="4225" y="280"/>
                    </a:lnTo>
                    <a:lnTo>
                      <a:pt x="4228" y="321"/>
                    </a:lnTo>
                    <a:lnTo>
                      <a:pt x="4232" y="366"/>
                    </a:lnTo>
                    <a:lnTo>
                      <a:pt x="4235" y="406"/>
                    </a:lnTo>
                    <a:lnTo>
                      <a:pt x="4238" y="426"/>
                    </a:lnTo>
                    <a:lnTo>
                      <a:pt x="4241" y="438"/>
                    </a:lnTo>
                    <a:lnTo>
                      <a:pt x="4245" y="431"/>
                    </a:lnTo>
                    <a:lnTo>
                      <a:pt x="4248" y="412"/>
                    </a:lnTo>
                    <a:lnTo>
                      <a:pt x="4251" y="389"/>
                    </a:lnTo>
                    <a:lnTo>
                      <a:pt x="4255" y="383"/>
                    </a:lnTo>
                    <a:lnTo>
                      <a:pt x="4258" y="390"/>
                    </a:lnTo>
                    <a:lnTo>
                      <a:pt x="4261" y="416"/>
                    </a:lnTo>
                    <a:lnTo>
                      <a:pt x="4265" y="453"/>
                    </a:lnTo>
                    <a:lnTo>
                      <a:pt x="4268" y="494"/>
                    </a:lnTo>
                    <a:lnTo>
                      <a:pt x="4271" y="540"/>
                    </a:lnTo>
                    <a:lnTo>
                      <a:pt x="4275" y="564"/>
                    </a:lnTo>
                    <a:lnTo>
                      <a:pt x="4278" y="559"/>
                    </a:lnTo>
                    <a:lnTo>
                      <a:pt x="4281" y="536"/>
                    </a:lnTo>
                    <a:lnTo>
                      <a:pt x="4284" y="496"/>
                    </a:lnTo>
                    <a:lnTo>
                      <a:pt x="4288" y="437"/>
                    </a:lnTo>
                    <a:lnTo>
                      <a:pt x="4291" y="374"/>
                    </a:lnTo>
                    <a:lnTo>
                      <a:pt x="4294" y="325"/>
                    </a:lnTo>
                    <a:lnTo>
                      <a:pt x="4298" y="301"/>
                    </a:lnTo>
                    <a:lnTo>
                      <a:pt x="4301" y="302"/>
                    </a:lnTo>
                    <a:lnTo>
                      <a:pt x="4304" y="325"/>
                    </a:lnTo>
                    <a:lnTo>
                      <a:pt x="4308" y="359"/>
                    </a:lnTo>
                    <a:lnTo>
                      <a:pt x="4311" y="404"/>
                    </a:lnTo>
                    <a:lnTo>
                      <a:pt x="4314" y="447"/>
                    </a:lnTo>
                    <a:lnTo>
                      <a:pt x="4317" y="460"/>
                    </a:lnTo>
                    <a:lnTo>
                      <a:pt x="4321" y="471"/>
                    </a:lnTo>
                    <a:lnTo>
                      <a:pt x="4324" y="456"/>
                    </a:lnTo>
                    <a:lnTo>
                      <a:pt x="4327" y="435"/>
                    </a:lnTo>
                    <a:lnTo>
                      <a:pt x="4331" y="414"/>
                    </a:lnTo>
                    <a:lnTo>
                      <a:pt x="4334" y="404"/>
                    </a:lnTo>
                    <a:lnTo>
                      <a:pt x="4337" y="409"/>
                    </a:lnTo>
                    <a:lnTo>
                      <a:pt x="4341" y="430"/>
                    </a:lnTo>
                    <a:lnTo>
                      <a:pt x="4344" y="469"/>
                    </a:lnTo>
                    <a:lnTo>
                      <a:pt x="4347" y="517"/>
                    </a:lnTo>
                    <a:lnTo>
                      <a:pt x="4351" y="553"/>
                    </a:lnTo>
                    <a:lnTo>
                      <a:pt x="4354" y="573"/>
                    </a:lnTo>
                    <a:lnTo>
                      <a:pt x="4357" y="569"/>
                    </a:lnTo>
                    <a:lnTo>
                      <a:pt x="4360" y="539"/>
                    </a:lnTo>
                    <a:lnTo>
                      <a:pt x="4364" y="497"/>
                    </a:lnTo>
                    <a:lnTo>
                      <a:pt x="4367" y="435"/>
                    </a:lnTo>
                    <a:lnTo>
                      <a:pt x="4370" y="371"/>
                    </a:lnTo>
                    <a:lnTo>
                      <a:pt x="4374" y="318"/>
                    </a:lnTo>
                    <a:lnTo>
                      <a:pt x="4377" y="294"/>
                    </a:lnTo>
                    <a:lnTo>
                      <a:pt x="4380" y="294"/>
                    </a:lnTo>
                    <a:lnTo>
                      <a:pt x="4384" y="319"/>
                    </a:lnTo>
                    <a:lnTo>
                      <a:pt x="4387" y="357"/>
                    </a:lnTo>
                    <a:lnTo>
                      <a:pt x="4390" y="392"/>
                    </a:lnTo>
                    <a:lnTo>
                      <a:pt x="4394" y="424"/>
                    </a:lnTo>
                    <a:lnTo>
                      <a:pt x="4397" y="452"/>
                    </a:lnTo>
                    <a:lnTo>
                      <a:pt x="4400" y="457"/>
                    </a:lnTo>
                    <a:lnTo>
                      <a:pt x="4403" y="436"/>
                    </a:lnTo>
                    <a:lnTo>
                      <a:pt x="4407" y="423"/>
                    </a:lnTo>
                    <a:lnTo>
                      <a:pt x="4410" y="396"/>
                    </a:lnTo>
                    <a:lnTo>
                      <a:pt x="4413" y="382"/>
                    </a:lnTo>
                    <a:lnTo>
                      <a:pt x="4417" y="387"/>
                    </a:lnTo>
                    <a:lnTo>
                      <a:pt x="4420" y="407"/>
                    </a:lnTo>
                    <a:lnTo>
                      <a:pt x="4423" y="446"/>
                    </a:lnTo>
                    <a:lnTo>
                      <a:pt x="4427" y="480"/>
                    </a:lnTo>
                    <a:lnTo>
                      <a:pt x="4430" y="521"/>
                    </a:lnTo>
                    <a:lnTo>
                      <a:pt x="4433" y="544"/>
                    </a:lnTo>
                    <a:lnTo>
                      <a:pt x="4437" y="538"/>
                    </a:lnTo>
                    <a:lnTo>
                      <a:pt x="4440" y="508"/>
                    </a:lnTo>
                    <a:lnTo>
                      <a:pt x="4443" y="457"/>
                    </a:lnTo>
                    <a:lnTo>
                      <a:pt x="4446" y="397"/>
                    </a:lnTo>
                    <a:lnTo>
                      <a:pt x="4450" y="329"/>
                    </a:lnTo>
                    <a:lnTo>
                      <a:pt x="4453" y="289"/>
                    </a:lnTo>
                    <a:lnTo>
                      <a:pt x="4456" y="254"/>
                    </a:lnTo>
                    <a:lnTo>
                      <a:pt x="4460" y="255"/>
                    </a:lnTo>
                    <a:lnTo>
                      <a:pt x="4463" y="272"/>
                    </a:lnTo>
                    <a:lnTo>
                      <a:pt x="4466" y="316"/>
                    </a:lnTo>
                    <a:lnTo>
                      <a:pt x="4470" y="347"/>
                    </a:lnTo>
                    <a:lnTo>
                      <a:pt x="4473" y="388"/>
                    </a:lnTo>
                    <a:lnTo>
                      <a:pt x="4476" y="407"/>
                    </a:lnTo>
                    <a:lnTo>
                      <a:pt x="4480" y="407"/>
                    </a:lnTo>
                    <a:lnTo>
                      <a:pt x="4483" y="397"/>
                    </a:lnTo>
                    <a:lnTo>
                      <a:pt x="4486" y="375"/>
                    </a:lnTo>
                    <a:lnTo>
                      <a:pt x="4489" y="352"/>
                    </a:lnTo>
                    <a:lnTo>
                      <a:pt x="4493" y="335"/>
                    </a:lnTo>
                    <a:lnTo>
                      <a:pt x="4496" y="343"/>
                    </a:lnTo>
                    <a:lnTo>
                      <a:pt x="4499" y="362"/>
                    </a:lnTo>
                    <a:lnTo>
                      <a:pt x="4503" y="396"/>
                    </a:lnTo>
                    <a:lnTo>
                      <a:pt x="4506" y="437"/>
                    </a:lnTo>
                    <a:lnTo>
                      <a:pt x="4509" y="475"/>
                    </a:lnTo>
                    <a:lnTo>
                      <a:pt x="4513" y="494"/>
                    </a:lnTo>
                    <a:lnTo>
                      <a:pt x="4516" y="492"/>
                    </a:lnTo>
                    <a:lnTo>
                      <a:pt x="4519" y="469"/>
                    </a:lnTo>
                    <a:lnTo>
                      <a:pt x="4523" y="417"/>
                    </a:lnTo>
                    <a:lnTo>
                      <a:pt x="4526" y="359"/>
                    </a:lnTo>
                    <a:lnTo>
                      <a:pt x="4529" y="302"/>
                    </a:lnTo>
                    <a:lnTo>
                      <a:pt x="4532" y="247"/>
                    </a:lnTo>
                    <a:lnTo>
                      <a:pt x="4536" y="218"/>
                    </a:lnTo>
                    <a:lnTo>
                      <a:pt x="4539" y="223"/>
                    </a:lnTo>
                    <a:lnTo>
                      <a:pt x="4542" y="247"/>
                    </a:lnTo>
                    <a:lnTo>
                      <a:pt x="4546" y="281"/>
                    </a:lnTo>
                    <a:lnTo>
                      <a:pt x="4549" y="486"/>
                    </a:lnTo>
                    <a:lnTo>
                      <a:pt x="4552" y="360"/>
                    </a:lnTo>
                    <a:lnTo>
                      <a:pt x="4556" y="378"/>
                    </a:lnTo>
                    <a:lnTo>
                      <a:pt x="4559" y="386"/>
                    </a:lnTo>
                    <a:lnTo>
                      <a:pt x="4562" y="372"/>
                    </a:lnTo>
                    <a:lnTo>
                      <a:pt x="4565" y="354"/>
                    </a:lnTo>
                    <a:lnTo>
                      <a:pt x="4569" y="328"/>
                    </a:lnTo>
                    <a:lnTo>
                      <a:pt x="4572" y="320"/>
                    </a:lnTo>
                    <a:lnTo>
                      <a:pt x="4575" y="330"/>
                    </a:lnTo>
                    <a:lnTo>
                      <a:pt x="4579" y="341"/>
                    </a:lnTo>
                    <a:lnTo>
                      <a:pt x="4582" y="386"/>
                    </a:lnTo>
                    <a:lnTo>
                      <a:pt x="4585" y="428"/>
                    </a:lnTo>
                    <a:lnTo>
                      <a:pt x="4589" y="471"/>
                    </a:lnTo>
                    <a:lnTo>
                      <a:pt x="4592" y="492"/>
                    </a:lnTo>
                    <a:lnTo>
                      <a:pt x="4595" y="496"/>
                    </a:lnTo>
                    <a:lnTo>
                      <a:pt x="4599" y="467"/>
                    </a:lnTo>
                    <a:lnTo>
                      <a:pt x="4602" y="420"/>
                    </a:lnTo>
                    <a:lnTo>
                      <a:pt x="4605" y="365"/>
                    </a:lnTo>
                    <a:lnTo>
                      <a:pt x="4608" y="304"/>
                    </a:lnTo>
                    <a:lnTo>
                      <a:pt x="4612" y="259"/>
                    </a:lnTo>
                    <a:lnTo>
                      <a:pt x="4615" y="226"/>
                    </a:lnTo>
                    <a:lnTo>
                      <a:pt x="4618" y="228"/>
                    </a:lnTo>
                    <a:lnTo>
                      <a:pt x="4622" y="253"/>
                    </a:lnTo>
                    <a:lnTo>
                      <a:pt x="4625" y="292"/>
                    </a:lnTo>
                    <a:lnTo>
                      <a:pt x="4628" y="344"/>
                    </a:lnTo>
                    <a:lnTo>
                      <a:pt x="4632" y="380"/>
                    </a:lnTo>
                    <a:lnTo>
                      <a:pt x="4635" y="402"/>
                    </a:lnTo>
                    <a:lnTo>
                      <a:pt x="4638" y="413"/>
                    </a:lnTo>
                    <a:lnTo>
                      <a:pt x="4642" y="400"/>
                    </a:lnTo>
                    <a:lnTo>
                      <a:pt x="4645" y="384"/>
                    </a:lnTo>
                    <a:lnTo>
                      <a:pt x="4648" y="365"/>
                    </a:lnTo>
                    <a:lnTo>
                      <a:pt x="4651" y="355"/>
                    </a:lnTo>
                    <a:lnTo>
                      <a:pt x="4655" y="365"/>
                    </a:lnTo>
                    <a:lnTo>
                      <a:pt x="4658" y="389"/>
                    </a:lnTo>
                    <a:lnTo>
                      <a:pt x="4661" y="422"/>
                    </a:lnTo>
                    <a:lnTo>
                      <a:pt x="4665" y="480"/>
                    </a:lnTo>
                    <a:lnTo>
                      <a:pt x="4668" y="506"/>
                    </a:lnTo>
                    <a:lnTo>
                      <a:pt x="4672" y="534"/>
                    </a:lnTo>
                    <a:lnTo>
                      <a:pt x="4675" y="544"/>
                    </a:lnTo>
                    <a:lnTo>
                      <a:pt x="4678" y="518"/>
                    </a:lnTo>
                    <a:lnTo>
                      <a:pt x="4681" y="469"/>
                    </a:lnTo>
                    <a:lnTo>
                      <a:pt x="4685" y="409"/>
                    </a:lnTo>
                    <a:lnTo>
                      <a:pt x="4688" y="360"/>
                    </a:lnTo>
                    <a:lnTo>
                      <a:pt x="4691" y="313"/>
                    </a:lnTo>
                    <a:lnTo>
                      <a:pt x="4695" y="286"/>
                    </a:lnTo>
                    <a:lnTo>
                      <a:pt x="4698" y="288"/>
                    </a:lnTo>
                    <a:lnTo>
                      <a:pt x="4701" y="315"/>
                    </a:lnTo>
                    <a:lnTo>
                      <a:pt x="4705" y="355"/>
                    </a:lnTo>
                    <a:lnTo>
                      <a:pt x="4708" y="398"/>
                    </a:lnTo>
                    <a:lnTo>
                      <a:pt x="4711" y="437"/>
                    </a:lnTo>
                    <a:lnTo>
                      <a:pt x="4715" y="466"/>
                    </a:lnTo>
                    <a:lnTo>
                      <a:pt x="4718" y="472"/>
                    </a:lnTo>
                    <a:lnTo>
                      <a:pt x="4721" y="471"/>
                    </a:lnTo>
                    <a:lnTo>
                      <a:pt x="4724" y="454"/>
                    </a:lnTo>
                    <a:lnTo>
                      <a:pt x="4728" y="439"/>
                    </a:lnTo>
                    <a:lnTo>
                      <a:pt x="4731" y="424"/>
                    </a:lnTo>
                    <a:lnTo>
                      <a:pt x="4734" y="430"/>
                    </a:lnTo>
                    <a:lnTo>
                      <a:pt x="4738" y="469"/>
                    </a:lnTo>
                    <a:lnTo>
                      <a:pt x="4741" y="494"/>
                    </a:lnTo>
                    <a:lnTo>
                      <a:pt x="4744" y="546"/>
                    </a:lnTo>
                    <a:lnTo>
                      <a:pt x="4748" y="586"/>
                    </a:lnTo>
                    <a:lnTo>
                      <a:pt x="4751" y="610"/>
                    </a:lnTo>
                    <a:lnTo>
                      <a:pt x="4754" y="606"/>
                    </a:lnTo>
                    <a:lnTo>
                      <a:pt x="4758" y="592"/>
                    </a:lnTo>
                    <a:lnTo>
                      <a:pt x="4761" y="540"/>
                    </a:lnTo>
                    <a:lnTo>
                      <a:pt x="4764" y="486"/>
                    </a:lnTo>
                    <a:lnTo>
                      <a:pt x="4767" y="432"/>
                    </a:lnTo>
                    <a:lnTo>
                      <a:pt x="4771" y="381"/>
                    </a:lnTo>
                    <a:lnTo>
                      <a:pt x="4774" y="364"/>
                    </a:lnTo>
                    <a:lnTo>
                      <a:pt x="4777" y="363"/>
                    </a:lnTo>
                    <a:lnTo>
                      <a:pt x="4781" y="386"/>
                    </a:lnTo>
                    <a:lnTo>
                      <a:pt x="4784" y="422"/>
                    </a:lnTo>
                    <a:lnTo>
                      <a:pt x="4787" y="474"/>
                    </a:lnTo>
                    <a:lnTo>
                      <a:pt x="4791" y="510"/>
                    </a:lnTo>
                    <a:lnTo>
                      <a:pt x="4794" y="549"/>
                    </a:lnTo>
                    <a:lnTo>
                      <a:pt x="4797" y="539"/>
                    </a:lnTo>
                    <a:lnTo>
                      <a:pt x="4801" y="536"/>
                    </a:lnTo>
                    <a:lnTo>
                      <a:pt x="4804" y="517"/>
                    </a:lnTo>
                    <a:lnTo>
                      <a:pt x="4807" y="500"/>
                    </a:lnTo>
                    <a:lnTo>
                      <a:pt x="4810" y="494"/>
                    </a:lnTo>
                    <a:lnTo>
                      <a:pt x="4814" y="496"/>
                    </a:lnTo>
                    <a:lnTo>
                      <a:pt x="4817" y="521"/>
                    </a:lnTo>
                    <a:lnTo>
                      <a:pt x="4820" y="563"/>
                    </a:lnTo>
                    <a:lnTo>
                      <a:pt x="4824" y="613"/>
                    </a:lnTo>
                    <a:lnTo>
                      <a:pt x="4827" y="648"/>
                    </a:lnTo>
                    <a:lnTo>
                      <a:pt x="4830" y="669"/>
                    </a:lnTo>
                    <a:lnTo>
                      <a:pt x="4834" y="667"/>
                    </a:lnTo>
                    <a:lnTo>
                      <a:pt x="4837" y="641"/>
                    </a:lnTo>
                    <a:lnTo>
                      <a:pt x="4840" y="591"/>
                    </a:lnTo>
                    <a:lnTo>
                      <a:pt x="4844" y="545"/>
                    </a:lnTo>
                    <a:lnTo>
                      <a:pt x="4847" y="479"/>
                    </a:lnTo>
                    <a:lnTo>
                      <a:pt x="4850" y="428"/>
                    </a:lnTo>
                    <a:lnTo>
                      <a:pt x="4853" y="413"/>
                    </a:lnTo>
                    <a:lnTo>
                      <a:pt x="4857" y="404"/>
                    </a:lnTo>
                    <a:lnTo>
                      <a:pt x="4860" y="429"/>
                    </a:lnTo>
                    <a:lnTo>
                      <a:pt x="4863" y="468"/>
                    </a:lnTo>
                    <a:lnTo>
                      <a:pt x="4867" y="513"/>
                    </a:lnTo>
                    <a:lnTo>
                      <a:pt x="4870" y="547"/>
                    </a:lnTo>
                    <a:lnTo>
                      <a:pt x="4873" y="574"/>
                    </a:lnTo>
                    <a:lnTo>
                      <a:pt x="4877" y="581"/>
                    </a:lnTo>
                    <a:lnTo>
                      <a:pt x="4880" y="565"/>
                    </a:lnTo>
                    <a:lnTo>
                      <a:pt x="4883" y="544"/>
                    </a:lnTo>
                    <a:lnTo>
                      <a:pt x="4886" y="527"/>
                    </a:lnTo>
                    <a:lnTo>
                      <a:pt x="4890" y="510"/>
                    </a:lnTo>
                    <a:lnTo>
                      <a:pt x="4893" y="523"/>
                    </a:lnTo>
                    <a:lnTo>
                      <a:pt x="4896" y="546"/>
                    </a:lnTo>
                    <a:lnTo>
                      <a:pt x="4900" y="575"/>
                    </a:lnTo>
                    <a:lnTo>
                      <a:pt x="4903" y="628"/>
                    </a:lnTo>
                    <a:lnTo>
                      <a:pt x="4906" y="656"/>
                    </a:lnTo>
                    <a:lnTo>
                      <a:pt x="4910" y="680"/>
                    </a:lnTo>
                    <a:lnTo>
                      <a:pt x="4913" y="677"/>
                    </a:lnTo>
                    <a:lnTo>
                      <a:pt x="4916" y="645"/>
                    </a:lnTo>
                    <a:lnTo>
                      <a:pt x="4920" y="601"/>
                    </a:lnTo>
                    <a:lnTo>
                      <a:pt x="4923" y="550"/>
                    </a:lnTo>
                    <a:lnTo>
                      <a:pt x="4926" y="473"/>
                    </a:lnTo>
                    <a:lnTo>
                      <a:pt x="4929" y="427"/>
                    </a:lnTo>
                    <a:lnTo>
                      <a:pt x="4933" y="403"/>
                    </a:lnTo>
                    <a:lnTo>
                      <a:pt x="4936" y="404"/>
                    </a:lnTo>
                    <a:lnTo>
                      <a:pt x="4939" y="424"/>
                    </a:lnTo>
                    <a:lnTo>
                      <a:pt x="4943" y="462"/>
                    </a:lnTo>
                    <a:lnTo>
                      <a:pt x="4946" y="491"/>
                    </a:lnTo>
                    <a:lnTo>
                      <a:pt x="4949" y="533"/>
                    </a:lnTo>
                    <a:lnTo>
                      <a:pt x="4953" y="552"/>
                    </a:lnTo>
                    <a:lnTo>
                      <a:pt x="4956" y="564"/>
                    </a:lnTo>
                    <a:lnTo>
                      <a:pt x="4959" y="544"/>
                    </a:lnTo>
                    <a:lnTo>
                      <a:pt x="4963" y="530"/>
                    </a:lnTo>
                    <a:lnTo>
                      <a:pt x="4966" y="504"/>
                    </a:lnTo>
                    <a:lnTo>
                      <a:pt x="4969" y="488"/>
                    </a:lnTo>
                    <a:lnTo>
                      <a:pt x="4972" y="499"/>
                    </a:lnTo>
                    <a:lnTo>
                      <a:pt x="4976" y="517"/>
                    </a:lnTo>
                    <a:lnTo>
                      <a:pt x="4979" y="552"/>
                    </a:lnTo>
                    <a:lnTo>
                      <a:pt x="4982" y="591"/>
                    </a:lnTo>
                    <a:lnTo>
                      <a:pt x="4986" y="628"/>
                    </a:lnTo>
                    <a:lnTo>
                      <a:pt x="4989" y="644"/>
                    </a:lnTo>
                    <a:lnTo>
                      <a:pt x="4992" y="647"/>
                    </a:lnTo>
                    <a:lnTo>
                      <a:pt x="4996" y="616"/>
                    </a:lnTo>
                    <a:lnTo>
                      <a:pt x="4999" y="566"/>
                    </a:lnTo>
                    <a:lnTo>
                      <a:pt x="5002" y="500"/>
                    </a:lnTo>
                    <a:lnTo>
                      <a:pt x="5006" y="436"/>
                    </a:lnTo>
                    <a:lnTo>
                      <a:pt x="5009" y="392"/>
                    </a:lnTo>
                    <a:lnTo>
                      <a:pt x="5012" y="360"/>
                    </a:lnTo>
                    <a:lnTo>
                      <a:pt x="5015" y="359"/>
                    </a:lnTo>
                    <a:lnTo>
                      <a:pt x="5019" y="377"/>
                    </a:lnTo>
                    <a:lnTo>
                      <a:pt x="5022" y="413"/>
                    </a:lnTo>
                    <a:lnTo>
                      <a:pt x="5025" y="452"/>
                    </a:lnTo>
                    <a:lnTo>
                      <a:pt x="5029" y="496"/>
                    </a:lnTo>
                    <a:lnTo>
                      <a:pt x="5032" y="512"/>
                    </a:lnTo>
                    <a:lnTo>
                      <a:pt x="5035" y="518"/>
                    </a:lnTo>
                    <a:lnTo>
                      <a:pt x="5039" y="502"/>
                    </a:lnTo>
                    <a:lnTo>
                      <a:pt x="5042" y="485"/>
                    </a:lnTo>
                    <a:lnTo>
                      <a:pt x="5045" y="462"/>
                    </a:lnTo>
                    <a:lnTo>
                      <a:pt x="5049" y="446"/>
                    </a:lnTo>
                    <a:lnTo>
                      <a:pt x="5052" y="448"/>
                    </a:lnTo>
                    <a:lnTo>
                      <a:pt x="5055" y="473"/>
                    </a:lnTo>
                    <a:lnTo>
                      <a:pt x="5058" y="507"/>
                    </a:lnTo>
                    <a:lnTo>
                      <a:pt x="5062" y="554"/>
                    </a:lnTo>
                    <a:lnTo>
                      <a:pt x="5065" y="582"/>
                    </a:lnTo>
                    <a:lnTo>
                      <a:pt x="5068" y="606"/>
                    </a:lnTo>
                    <a:lnTo>
                      <a:pt x="5072" y="606"/>
                    </a:lnTo>
                    <a:lnTo>
                      <a:pt x="5075" y="578"/>
                    </a:lnTo>
                    <a:lnTo>
                      <a:pt x="5078" y="529"/>
                    </a:lnTo>
                    <a:lnTo>
                      <a:pt x="5082" y="467"/>
                    </a:lnTo>
                    <a:lnTo>
                      <a:pt x="5085" y="408"/>
                    </a:lnTo>
                    <a:lnTo>
                      <a:pt x="5088" y="356"/>
                    </a:lnTo>
                    <a:lnTo>
                      <a:pt x="5092" y="326"/>
                    </a:lnTo>
                    <a:lnTo>
                      <a:pt x="5095" y="321"/>
                    </a:lnTo>
                    <a:lnTo>
                      <a:pt x="5098" y="350"/>
                    </a:lnTo>
                    <a:lnTo>
                      <a:pt x="5101" y="393"/>
                    </a:lnTo>
                    <a:lnTo>
                      <a:pt x="5105" y="426"/>
                    </a:lnTo>
                    <a:lnTo>
                      <a:pt x="5108" y="461"/>
                    </a:lnTo>
                    <a:lnTo>
                      <a:pt x="5111" y="485"/>
                    </a:lnTo>
                    <a:lnTo>
                      <a:pt x="5115" y="495"/>
                    </a:lnTo>
                    <a:lnTo>
                      <a:pt x="5118" y="486"/>
                    </a:lnTo>
                    <a:lnTo>
                      <a:pt x="5121" y="467"/>
                    </a:lnTo>
                    <a:lnTo>
                      <a:pt x="5125" y="435"/>
                    </a:lnTo>
                    <a:lnTo>
                      <a:pt x="5128" y="426"/>
                    </a:lnTo>
                    <a:lnTo>
                      <a:pt x="5131" y="436"/>
                    </a:lnTo>
                    <a:lnTo>
                      <a:pt x="5134" y="458"/>
                    </a:lnTo>
                    <a:lnTo>
                      <a:pt x="5138" y="498"/>
                    </a:lnTo>
                    <a:lnTo>
                      <a:pt x="5141" y="539"/>
                    </a:lnTo>
                    <a:lnTo>
                      <a:pt x="5145" y="581"/>
                    </a:lnTo>
                    <a:lnTo>
                      <a:pt x="5148" y="602"/>
                    </a:lnTo>
                    <a:lnTo>
                      <a:pt x="5151" y="595"/>
                    </a:lnTo>
                    <a:lnTo>
                      <a:pt x="5155" y="568"/>
                    </a:lnTo>
                    <a:lnTo>
                      <a:pt x="5158" y="532"/>
                    </a:lnTo>
                    <a:lnTo>
                      <a:pt x="5161" y="473"/>
                    </a:lnTo>
                    <a:lnTo>
                      <a:pt x="5165" y="405"/>
                    </a:lnTo>
                    <a:lnTo>
                      <a:pt x="5168" y="361"/>
                    </a:lnTo>
                    <a:lnTo>
                      <a:pt x="5171" y="339"/>
                    </a:lnTo>
                    <a:lnTo>
                      <a:pt x="5174" y="337"/>
                    </a:lnTo>
                    <a:lnTo>
                      <a:pt x="5178" y="368"/>
                    </a:lnTo>
                    <a:lnTo>
                      <a:pt x="5181" y="400"/>
                    </a:lnTo>
                    <a:lnTo>
                      <a:pt x="5184" y="439"/>
                    </a:lnTo>
                    <a:lnTo>
                      <a:pt x="5188" y="480"/>
                    </a:lnTo>
                    <a:lnTo>
                      <a:pt x="5191" y="510"/>
                    </a:lnTo>
                    <a:lnTo>
                      <a:pt x="5194" y="521"/>
                    </a:lnTo>
                    <a:lnTo>
                      <a:pt x="5198" y="509"/>
                    </a:lnTo>
                    <a:lnTo>
                      <a:pt x="5201" y="488"/>
                    </a:lnTo>
                    <a:lnTo>
                      <a:pt x="5204" y="467"/>
                    </a:lnTo>
                    <a:lnTo>
                      <a:pt x="5207" y="467"/>
                    </a:lnTo>
                    <a:lnTo>
                      <a:pt x="5211" y="466"/>
                    </a:lnTo>
                    <a:lnTo>
                      <a:pt x="5214" y="491"/>
                    </a:lnTo>
                    <a:lnTo>
                      <a:pt x="5217" y="533"/>
                    </a:lnTo>
                    <a:lnTo>
                      <a:pt x="5221" y="582"/>
                    </a:lnTo>
                    <a:lnTo>
                      <a:pt x="5224" y="615"/>
                    </a:lnTo>
                    <a:lnTo>
                      <a:pt x="5227" y="646"/>
                    </a:lnTo>
                    <a:lnTo>
                      <a:pt x="5231" y="643"/>
                    </a:lnTo>
                    <a:lnTo>
                      <a:pt x="5234" y="631"/>
                    </a:lnTo>
                    <a:lnTo>
                      <a:pt x="5237" y="582"/>
                    </a:lnTo>
                    <a:lnTo>
                      <a:pt x="5241" y="517"/>
                    </a:lnTo>
                    <a:lnTo>
                      <a:pt x="5244" y="458"/>
                    </a:lnTo>
                    <a:lnTo>
                      <a:pt x="5247" y="419"/>
                    </a:lnTo>
                    <a:lnTo>
                      <a:pt x="5250" y="394"/>
                    </a:lnTo>
                    <a:lnTo>
                      <a:pt x="5254" y="396"/>
                    </a:lnTo>
                    <a:lnTo>
                      <a:pt x="5257" y="420"/>
                    </a:lnTo>
                    <a:lnTo>
                      <a:pt x="5260" y="467"/>
                    </a:lnTo>
                    <a:lnTo>
                      <a:pt x="5264" y="511"/>
                    </a:lnTo>
                    <a:lnTo>
                      <a:pt x="5267" y="550"/>
                    </a:lnTo>
                    <a:lnTo>
                      <a:pt x="5270" y="579"/>
                    </a:lnTo>
                    <a:lnTo>
                      <a:pt x="5274" y="580"/>
                    </a:lnTo>
                    <a:lnTo>
                      <a:pt x="5277" y="573"/>
                    </a:lnTo>
                    <a:lnTo>
                      <a:pt x="5280" y="562"/>
                    </a:lnTo>
                    <a:lnTo>
                      <a:pt x="5284" y="543"/>
                    </a:lnTo>
                    <a:lnTo>
                      <a:pt x="5287" y="535"/>
                    </a:lnTo>
                    <a:lnTo>
                      <a:pt x="5290" y="546"/>
                    </a:lnTo>
                    <a:lnTo>
                      <a:pt x="5293" y="571"/>
                    </a:lnTo>
                    <a:lnTo>
                      <a:pt x="5297" y="609"/>
                    </a:lnTo>
                    <a:lnTo>
                      <a:pt x="5300" y="649"/>
                    </a:lnTo>
                    <a:lnTo>
                      <a:pt x="5303" y="694"/>
                    </a:lnTo>
                    <a:lnTo>
                      <a:pt x="5307" y="717"/>
                    </a:lnTo>
                    <a:lnTo>
                      <a:pt x="5310" y="725"/>
                    </a:lnTo>
                    <a:lnTo>
                      <a:pt x="5313" y="695"/>
                    </a:lnTo>
                    <a:lnTo>
                      <a:pt x="5317" y="648"/>
                    </a:lnTo>
                    <a:lnTo>
                      <a:pt x="5320" y="596"/>
                    </a:lnTo>
                    <a:lnTo>
                      <a:pt x="5323" y="538"/>
                    </a:lnTo>
                    <a:lnTo>
                      <a:pt x="5327" y="493"/>
                    </a:lnTo>
                    <a:lnTo>
                      <a:pt x="5330" y="468"/>
                    </a:lnTo>
                    <a:lnTo>
                      <a:pt x="5333" y="470"/>
                    </a:lnTo>
                    <a:lnTo>
                      <a:pt x="5336" y="496"/>
                    </a:lnTo>
                    <a:lnTo>
                      <a:pt x="5340" y="532"/>
                    </a:lnTo>
                    <a:lnTo>
                      <a:pt x="5343" y="579"/>
                    </a:lnTo>
                    <a:lnTo>
                      <a:pt x="5346" y="615"/>
                    </a:lnTo>
                    <a:lnTo>
                      <a:pt x="5350" y="647"/>
                    </a:lnTo>
                    <a:lnTo>
                      <a:pt x="5353" y="648"/>
                    </a:lnTo>
                    <a:lnTo>
                      <a:pt x="5356" y="648"/>
                    </a:lnTo>
                    <a:lnTo>
                      <a:pt x="5360" y="624"/>
                    </a:lnTo>
                    <a:lnTo>
                      <a:pt x="5363" y="607"/>
                    </a:lnTo>
                    <a:lnTo>
                      <a:pt x="5366" y="599"/>
                    </a:lnTo>
                    <a:lnTo>
                      <a:pt x="5370" y="608"/>
                    </a:lnTo>
                    <a:lnTo>
                      <a:pt x="5373" y="630"/>
                    </a:lnTo>
                    <a:lnTo>
                      <a:pt x="5376" y="664"/>
                    </a:lnTo>
                    <a:lnTo>
                      <a:pt x="5379" y="714"/>
                    </a:lnTo>
                    <a:lnTo>
                      <a:pt x="5383" y="750"/>
                    </a:lnTo>
                    <a:lnTo>
                      <a:pt x="5386" y="778"/>
                    </a:lnTo>
                    <a:lnTo>
                      <a:pt x="5389" y="773"/>
                    </a:lnTo>
                    <a:lnTo>
                      <a:pt x="5393" y="752"/>
                    </a:lnTo>
                    <a:lnTo>
                      <a:pt x="5396" y="707"/>
                    </a:lnTo>
                    <a:lnTo>
                      <a:pt x="5399" y="650"/>
                    </a:lnTo>
                    <a:lnTo>
                      <a:pt x="5403" y="590"/>
                    </a:lnTo>
                    <a:lnTo>
                      <a:pt x="5406" y="540"/>
                    </a:lnTo>
                    <a:lnTo>
                      <a:pt x="5409" y="512"/>
                    </a:lnTo>
                    <a:lnTo>
                      <a:pt x="5413" y="514"/>
                    </a:lnTo>
                    <a:lnTo>
                      <a:pt x="5416" y="538"/>
                    </a:lnTo>
                    <a:lnTo>
                      <a:pt x="5419" y="578"/>
                    </a:lnTo>
                    <a:lnTo>
                      <a:pt x="5422" y="621"/>
                    </a:lnTo>
                    <a:lnTo>
                      <a:pt x="5426" y="654"/>
                    </a:lnTo>
                    <a:lnTo>
                      <a:pt x="5429" y="681"/>
                    </a:lnTo>
                    <a:lnTo>
                      <a:pt x="5432" y="684"/>
                    </a:lnTo>
                    <a:lnTo>
                      <a:pt x="5436" y="675"/>
                    </a:lnTo>
                    <a:lnTo>
                      <a:pt x="5439" y="662"/>
                    </a:lnTo>
                    <a:lnTo>
                      <a:pt x="5442" y="631"/>
                    </a:lnTo>
                    <a:lnTo>
                      <a:pt x="5446" y="624"/>
                    </a:lnTo>
                    <a:lnTo>
                      <a:pt x="5449" y="629"/>
                    </a:lnTo>
                    <a:lnTo>
                      <a:pt x="5452" y="653"/>
                    </a:lnTo>
                    <a:lnTo>
                      <a:pt x="5455" y="696"/>
                    </a:lnTo>
                    <a:lnTo>
                      <a:pt x="5459" y="728"/>
                    </a:lnTo>
                    <a:lnTo>
                      <a:pt x="5462" y="764"/>
                    </a:lnTo>
                    <a:lnTo>
                      <a:pt x="5465" y="788"/>
                    </a:lnTo>
                    <a:lnTo>
                      <a:pt x="5469" y="782"/>
                    </a:lnTo>
                    <a:lnTo>
                      <a:pt x="5472" y="763"/>
                    </a:lnTo>
                    <a:lnTo>
                      <a:pt x="5475" y="710"/>
                    </a:lnTo>
                    <a:lnTo>
                      <a:pt x="5479" y="651"/>
                    </a:lnTo>
                    <a:lnTo>
                      <a:pt x="5482" y="586"/>
                    </a:lnTo>
                    <a:lnTo>
                      <a:pt x="5485" y="540"/>
                    </a:lnTo>
                    <a:lnTo>
                      <a:pt x="5489" y="508"/>
                    </a:lnTo>
                    <a:lnTo>
                      <a:pt x="5492" y="506"/>
                    </a:lnTo>
                    <a:lnTo>
                      <a:pt x="5495" y="533"/>
                    </a:lnTo>
                    <a:lnTo>
                      <a:pt x="5498" y="567"/>
                    </a:lnTo>
                    <a:lnTo>
                      <a:pt x="5502" y="605"/>
                    </a:lnTo>
                    <a:lnTo>
                      <a:pt x="5505" y="647"/>
                    </a:lnTo>
                    <a:lnTo>
                      <a:pt x="5508" y="662"/>
                    </a:lnTo>
                    <a:lnTo>
                      <a:pt x="5512" y="667"/>
                    </a:lnTo>
                    <a:lnTo>
                      <a:pt x="5515" y="657"/>
                    </a:lnTo>
                    <a:lnTo>
                      <a:pt x="5518" y="634"/>
                    </a:lnTo>
                    <a:lnTo>
                      <a:pt x="5522" y="608"/>
                    </a:lnTo>
                    <a:lnTo>
                      <a:pt x="5525" y="601"/>
                    </a:lnTo>
                    <a:lnTo>
                      <a:pt x="5528" y="603"/>
                    </a:lnTo>
                    <a:lnTo>
                      <a:pt x="5532" y="624"/>
                    </a:lnTo>
                    <a:lnTo>
                      <a:pt x="5535" y="657"/>
                    </a:lnTo>
                    <a:lnTo>
                      <a:pt x="5538" y="700"/>
                    </a:lnTo>
                    <a:lnTo>
                      <a:pt x="5541" y="733"/>
                    </a:lnTo>
                    <a:lnTo>
                      <a:pt x="5545" y="752"/>
                    </a:lnTo>
                    <a:lnTo>
                      <a:pt x="5548" y="751"/>
                    </a:lnTo>
                    <a:lnTo>
                      <a:pt x="5551" y="727"/>
                    </a:lnTo>
                    <a:lnTo>
                      <a:pt x="5555" y="674"/>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70" name="Freeform 47">
                <a:extLst>
                  <a:ext uri="{FF2B5EF4-FFF2-40B4-BE49-F238E27FC236}">
                    <a16:creationId xmlns:a16="http://schemas.microsoft.com/office/drawing/2014/main" id="{9539B670-A159-418E-8A38-E3AEDCE4F081}"/>
                  </a:ext>
                </a:extLst>
              </p:cNvPr>
              <p:cNvSpPr>
                <a:spLocks/>
              </p:cNvSpPr>
              <p:nvPr/>
            </p:nvSpPr>
            <p:spPr bwMode="auto">
              <a:xfrm>
                <a:off x="1013436" y="2903220"/>
                <a:ext cx="8818563" cy="320700"/>
              </a:xfrm>
              <a:custGeom>
                <a:avLst/>
                <a:gdLst>
                  <a:gd name="T0" fmla="*/ 86 w 5555"/>
                  <a:gd name="T1" fmla="*/ 488 h 488"/>
                  <a:gd name="T2" fmla="*/ 175 w 5555"/>
                  <a:gd name="T3" fmla="*/ 488 h 488"/>
                  <a:gd name="T4" fmla="*/ 265 w 5555"/>
                  <a:gd name="T5" fmla="*/ 488 h 488"/>
                  <a:gd name="T6" fmla="*/ 354 w 5555"/>
                  <a:gd name="T7" fmla="*/ 488 h 488"/>
                  <a:gd name="T8" fmla="*/ 443 w 5555"/>
                  <a:gd name="T9" fmla="*/ 488 h 488"/>
                  <a:gd name="T10" fmla="*/ 533 w 5555"/>
                  <a:gd name="T11" fmla="*/ 488 h 488"/>
                  <a:gd name="T12" fmla="*/ 622 w 5555"/>
                  <a:gd name="T13" fmla="*/ 488 h 488"/>
                  <a:gd name="T14" fmla="*/ 711 w 5555"/>
                  <a:gd name="T15" fmla="*/ 488 h 488"/>
                  <a:gd name="T16" fmla="*/ 801 w 5555"/>
                  <a:gd name="T17" fmla="*/ 488 h 488"/>
                  <a:gd name="T18" fmla="*/ 890 w 5555"/>
                  <a:gd name="T19" fmla="*/ 488 h 488"/>
                  <a:gd name="T20" fmla="*/ 979 w 5555"/>
                  <a:gd name="T21" fmla="*/ 488 h 488"/>
                  <a:gd name="T22" fmla="*/ 1069 w 5555"/>
                  <a:gd name="T23" fmla="*/ 488 h 488"/>
                  <a:gd name="T24" fmla="*/ 1158 w 5555"/>
                  <a:gd name="T25" fmla="*/ 488 h 488"/>
                  <a:gd name="T26" fmla="*/ 1247 w 5555"/>
                  <a:gd name="T27" fmla="*/ 488 h 488"/>
                  <a:gd name="T28" fmla="*/ 1336 w 5555"/>
                  <a:gd name="T29" fmla="*/ 488 h 488"/>
                  <a:gd name="T30" fmla="*/ 1426 w 5555"/>
                  <a:gd name="T31" fmla="*/ 488 h 488"/>
                  <a:gd name="T32" fmla="*/ 1515 w 5555"/>
                  <a:gd name="T33" fmla="*/ 488 h 488"/>
                  <a:gd name="T34" fmla="*/ 1605 w 5555"/>
                  <a:gd name="T35" fmla="*/ 488 h 488"/>
                  <a:gd name="T36" fmla="*/ 1694 w 5555"/>
                  <a:gd name="T37" fmla="*/ 488 h 488"/>
                  <a:gd name="T38" fmla="*/ 1783 w 5555"/>
                  <a:gd name="T39" fmla="*/ 488 h 488"/>
                  <a:gd name="T40" fmla="*/ 1873 w 5555"/>
                  <a:gd name="T41" fmla="*/ 488 h 488"/>
                  <a:gd name="T42" fmla="*/ 1962 w 5555"/>
                  <a:gd name="T43" fmla="*/ 488 h 488"/>
                  <a:gd name="T44" fmla="*/ 2051 w 5555"/>
                  <a:gd name="T45" fmla="*/ 488 h 488"/>
                  <a:gd name="T46" fmla="*/ 2140 w 5555"/>
                  <a:gd name="T47" fmla="*/ 488 h 488"/>
                  <a:gd name="T48" fmla="*/ 2230 w 5555"/>
                  <a:gd name="T49" fmla="*/ 488 h 488"/>
                  <a:gd name="T50" fmla="*/ 2319 w 5555"/>
                  <a:gd name="T51" fmla="*/ 488 h 488"/>
                  <a:gd name="T52" fmla="*/ 2409 w 5555"/>
                  <a:gd name="T53" fmla="*/ 488 h 488"/>
                  <a:gd name="T54" fmla="*/ 2498 w 5555"/>
                  <a:gd name="T55" fmla="*/ 488 h 488"/>
                  <a:gd name="T56" fmla="*/ 2587 w 5555"/>
                  <a:gd name="T57" fmla="*/ 488 h 488"/>
                  <a:gd name="T58" fmla="*/ 2676 w 5555"/>
                  <a:gd name="T59" fmla="*/ 488 h 488"/>
                  <a:gd name="T60" fmla="*/ 2766 w 5555"/>
                  <a:gd name="T61" fmla="*/ 488 h 488"/>
                  <a:gd name="T62" fmla="*/ 2855 w 5555"/>
                  <a:gd name="T63" fmla="*/ 488 h 488"/>
                  <a:gd name="T64" fmla="*/ 2944 w 5555"/>
                  <a:gd name="T65" fmla="*/ 488 h 488"/>
                  <a:gd name="T66" fmla="*/ 3034 w 5555"/>
                  <a:gd name="T67" fmla="*/ 488 h 488"/>
                  <a:gd name="T68" fmla="*/ 3123 w 5555"/>
                  <a:gd name="T69" fmla="*/ 488 h 488"/>
                  <a:gd name="T70" fmla="*/ 3212 w 5555"/>
                  <a:gd name="T71" fmla="*/ 488 h 488"/>
                  <a:gd name="T72" fmla="*/ 3302 w 5555"/>
                  <a:gd name="T73" fmla="*/ 488 h 488"/>
                  <a:gd name="T74" fmla="*/ 3391 w 5555"/>
                  <a:gd name="T75" fmla="*/ 488 h 488"/>
                  <a:gd name="T76" fmla="*/ 3480 w 5555"/>
                  <a:gd name="T77" fmla="*/ 488 h 488"/>
                  <a:gd name="T78" fmla="*/ 3570 w 5555"/>
                  <a:gd name="T79" fmla="*/ 488 h 488"/>
                  <a:gd name="T80" fmla="*/ 3659 w 5555"/>
                  <a:gd name="T81" fmla="*/ 488 h 488"/>
                  <a:gd name="T82" fmla="*/ 3749 w 5555"/>
                  <a:gd name="T83" fmla="*/ 488 h 488"/>
                  <a:gd name="T84" fmla="*/ 3838 w 5555"/>
                  <a:gd name="T85" fmla="*/ 488 h 488"/>
                  <a:gd name="T86" fmla="*/ 3927 w 5555"/>
                  <a:gd name="T87" fmla="*/ 488 h 488"/>
                  <a:gd name="T88" fmla="*/ 4016 w 5555"/>
                  <a:gd name="T89" fmla="*/ 488 h 488"/>
                  <a:gd name="T90" fmla="*/ 4106 w 5555"/>
                  <a:gd name="T91" fmla="*/ 488 h 488"/>
                  <a:gd name="T92" fmla="*/ 4195 w 5555"/>
                  <a:gd name="T93" fmla="*/ 488 h 488"/>
                  <a:gd name="T94" fmla="*/ 4284 w 5555"/>
                  <a:gd name="T95" fmla="*/ 488 h 488"/>
                  <a:gd name="T96" fmla="*/ 4374 w 5555"/>
                  <a:gd name="T97" fmla="*/ 488 h 488"/>
                  <a:gd name="T98" fmla="*/ 4463 w 5555"/>
                  <a:gd name="T99" fmla="*/ 488 h 488"/>
                  <a:gd name="T100" fmla="*/ 4552 w 5555"/>
                  <a:gd name="T101" fmla="*/ 488 h 488"/>
                  <a:gd name="T102" fmla="*/ 4642 w 5555"/>
                  <a:gd name="T103" fmla="*/ 488 h 488"/>
                  <a:gd name="T104" fmla="*/ 4731 w 5555"/>
                  <a:gd name="T105" fmla="*/ 488 h 488"/>
                  <a:gd name="T106" fmla="*/ 4820 w 5555"/>
                  <a:gd name="T107" fmla="*/ 488 h 488"/>
                  <a:gd name="T108" fmla="*/ 4910 w 5555"/>
                  <a:gd name="T109" fmla="*/ 488 h 488"/>
                  <a:gd name="T110" fmla="*/ 4999 w 5555"/>
                  <a:gd name="T111" fmla="*/ 488 h 488"/>
                  <a:gd name="T112" fmla="*/ 5088 w 5555"/>
                  <a:gd name="T113" fmla="*/ 488 h 488"/>
                  <a:gd name="T114" fmla="*/ 5178 w 5555"/>
                  <a:gd name="T115" fmla="*/ 488 h 488"/>
                  <a:gd name="T116" fmla="*/ 5267 w 5555"/>
                  <a:gd name="T117" fmla="*/ 488 h 488"/>
                  <a:gd name="T118" fmla="*/ 5356 w 5555"/>
                  <a:gd name="T119" fmla="*/ 488 h 488"/>
                  <a:gd name="T120" fmla="*/ 5446 w 5555"/>
                  <a:gd name="T121" fmla="*/ 488 h 488"/>
                  <a:gd name="T122" fmla="*/ 5535 w 5555"/>
                  <a:gd name="T123" fmla="*/ 488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55" h="488">
                    <a:moveTo>
                      <a:pt x="0" y="488"/>
                    </a:moveTo>
                    <a:lnTo>
                      <a:pt x="3" y="488"/>
                    </a:lnTo>
                    <a:lnTo>
                      <a:pt x="7" y="488"/>
                    </a:lnTo>
                    <a:lnTo>
                      <a:pt x="10" y="488"/>
                    </a:lnTo>
                    <a:lnTo>
                      <a:pt x="13" y="488"/>
                    </a:lnTo>
                    <a:lnTo>
                      <a:pt x="17" y="488"/>
                    </a:lnTo>
                    <a:lnTo>
                      <a:pt x="20" y="488"/>
                    </a:lnTo>
                    <a:lnTo>
                      <a:pt x="23" y="488"/>
                    </a:lnTo>
                    <a:lnTo>
                      <a:pt x="27" y="488"/>
                    </a:lnTo>
                    <a:lnTo>
                      <a:pt x="30" y="488"/>
                    </a:lnTo>
                    <a:lnTo>
                      <a:pt x="33" y="488"/>
                    </a:lnTo>
                    <a:lnTo>
                      <a:pt x="36" y="488"/>
                    </a:lnTo>
                    <a:lnTo>
                      <a:pt x="40" y="488"/>
                    </a:lnTo>
                    <a:lnTo>
                      <a:pt x="43" y="488"/>
                    </a:lnTo>
                    <a:lnTo>
                      <a:pt x="46" y="488"/>
                    </a:lnTo>
                    <a:lnTo>
                      <a:pt x="50" y="488"/>
                    </a:lnTo>
                    <a:lnTo>
                      <a:pt x="53" y="488"/>
                    </a:lnTo>
                    <a:lnTo>
                      <a:pt x="56" y="488"/>
                    </a:lnTo>
                    <a:lnTo>
                      <a:pt x="60" y="488"/>
                    </a:lnTo>
                    <a:lnTo>
                      <a:pt x="63" y="488"/>
                    </a:lnTo>
                    <a:lnTo>
                      <a:pt x="66" y="488"/>
                    </a:lnTo>
                    <a:lnTo>
                      <a:pt x="69" y="488"/>
                    </a:lnTo>
                    <a:lnTo>
                      <a:pt x="73" y="488"/>
                    </a:lnTo>
                    <a:lnTo>
                      <a:pt x="76" y="488"/>
                    </a:lnTo>
                    <a:lnTo>
                      <a:pt x="79" y="488"/>
                    </a:lnTo>
                    <a:lnTo>
                      <a:pt x="83" y="488"/>
                    </a:lnTo>
                    <a:lnTo>
                      <a:pt x="86" y="488"/>
                    </a:lnTo>
                    <a:lnTo>
                      <a:pt x="89" y="488"/>
                    </a:lnTo>
                    <a:lnTo>
                      <a:pt x="93" y="488"/>
                    </a:lnTo>
                    <a:lnTo>
                      <a:pt x="96" y="488"/>
                    </a:lnTo>
                    <a:lnTo>
                      <a:pt x="99" y="488"/>
                    </a:lnTo>
                    <a:lnTo>
                      <a:pt x="103" y="488"/>
                    </a:lnTo>
                    <a:lnTo>
                      <a:pt x="106" y="488"/>
                    </a:lnTo>
                    <a:lnTo>
                      <a:pt x="109" y="488"/>
                    </a:lnTo>
                    <a:lnTo>
                      <a:pt x="112" y="488"/>
                    </a:lnTo>
                    <a:lnTo>
                      <a:pt x="116" y="488"/>
                    </a:lnTo>
                    <a:lnTo>
                      <a:pt x="119" y="488"/>
                    </a:lnTo>
                    <a:lnTo>
                      <a:pt x="122" y="488"/>
                    </a:lnTo>
                    <a:lnTo>
                      <a:pt x="126" y="488"/>
                    </a:lnTo>
                    <a:lnTo>
                      <a:pt x="129" y="488"/>
                    </a:lnTo>
                    <a:lnTo>
                      <a:pt x="132" y="488"/>
                    </a:lnTo>
                    <a:lnTo>
                      <a:pt x="136" y="488"/>
                    </a:lnTo>
                    <a:lnTo>
                      <a:pt x="139" y="488"/>
                    </a:lnTo>
                    <a:lnTo>
                      <a:pt x="142" y="488"/>
                    </a:lnTo>
                    <a:lnTo>
                      <a:pt x="146" y="488"/>
                    </a:lnTo>
                    <a:lnTo>
                      <a:pt x="149" y="488"/>
                    </a:lnTo>
                    <a:lnTo>
                      <a:pt x="152" y="488"/>
                    </a:lnTo>
                    <a:lnTo>
                      <a:pt x="155" y="488"/>
                    </a:lnTo>
                    <a:lnTo>
                      <a:pt x="159" y="488"/>
                    </a:lnTo>
                    <a:lnTo>
                      <a:pt x="162" y="488"/>
                    </a:lnTo>
                    <a:lnTo>
                      <a:pt x="165" y="488"/>
                    </a:lnTo>
                    <a:lnTo>
                      <a:pt x="169" y="488"/>
                    </a:lnTo>
                    <a:lnTo>
                      <a:pt x="172" y="488"/>
                    </a:lnTo>
                    <a:lnTo>
                      <a:pt x="175" y="488"/>
                    </a:lnTo>
                    <a:lnTo>
                      <a:pt x="179" y="488"/>
                    </a:lnTo>
                    <a:lnTo>
                      <a:pt x="182" y="488"/>
                    </a:lnTo>
                    <a:lnTo>
                      <a:pt x="185" y="488"/>
                    </a:lnTo>
                    <a:lnTo>
                      <a:pt x="189" y="488"/>
                    </a:lnTo>
                    <a:lnTo>
                      <a:pt x="192" y="488"/>
                    </a:lnTo>
                    <a:lnTo>
                      <a:pt x="195" y="488"/>
                    </a:lnTo>
                    <a:lnTo>
                      <a:pt x="198" y="488"/>
                    </a:lnTo>
                    <a:lnTo>
                      <a:pt x="202" y="488"/>
                    </a:lnTo>
                    <a:lnTo>
                      <a:pt x="205" y="488"/>
                    </a:lnTo>
                    <a:lnTo>
                      <a:pt x="208" y="488"/>
                    </a:lnTo>
                    <a:lnTo>
                      <a:pt x="212" y="488"/>
                    </a:lnTo>
                    <a:lnTo>
                      <a:pt x="215" y="488"/>
                    </a:lnTo>
                    <a:lnTo>
                      <a:pt x="218" y="488"/>
                    </a:lnTo>
                    <a:lnTo>
                      <a:pt x="222" y="488"/>
                    </a:lnTo>
                    <a:lnTo>
                      <a:pt x="225" y="488"/>
                    </a:lnTo>
                    <a:lnTo>
                      <a:pt x="228" y="488"/>
                    </a:lnTo>
                    <a:lnTo>
                      <a:pt x="232" y="488"/>
                    </a:lnTo>
                    <a:lnTo>
                      <a:pt x="235" y="488"/>
                    </a:lnTo>
                    <a:lnTo>
                      <a:pt x="238" y="488"/>
                    </a:lnTo>
                    <a:lnTo>
                      <a:pt x="241" y="488"/>
                    </a:lnTo>
                    <a:lnTo>
                      <a:pt x="245" y="488"/>
                    </a:lnTo>
                    <a:lnTo>
                      <a:pt x="248" y="488"/>
                    </a:lnTo>
                    <a:lnTo>
                      <a:pt x="251" y="488"/>
                    </a:lnTo>
                    <a:lnTo>
                      <a:pt x="255" y="488"/>
                    </a:lnTo>
                    <a:lnTo>
                      <a:pt x="258" y="488"/>
                    </a:lnTo>
                    <a:lnTo>
                      <a:pt x="261" y="488"/>
                    </a:lnTo>
                    <a:lnTo>
                      <a:pt x="265" y="488"/>
                    </a:lnTo>
                    <a:lnTo>
                      <a:pt x="268" y="488"/>
                    </a:lnTo>
                    <a:lnTo>
                      <a:pt x="271" y="488"/>
                    </a:lnTo>
                    <a:lnTo>
                      <a:pt x="275" y="488"/>
                    </a:lnTo>
                    <a:lnTo>
                      <a:pt x="278" y="0"/>
                    </a:lnTo>
                    <a:lnTo>
                      <a:pt x="281" y="488"/>
                    </a:lnTo>
                    <a:lnTo>
                      <a:pt x="284" y="488"/>
                    </a:lnTo>
                    <a:lnTo>
                      <a:pt x="288" y="488"/>
                    </a:lnTo>
                    <a:lnTo>
                      <a:pt x="291" y="488"/>
                    </a:lnTo>
                    <a:lnTo>
                      <a:pt x="294" y="488"/>
                    </a:lnTo>
                    <a:lnTo>
                      <a:pt x="298" y="488"/>
                    </a:lnTo>
                    <a:lnTo>
                      <a:pt x="301" y="488"/>
                    </a:lnTo>
                    <a:lnTo>
                      <a:pt x="304" y="488"/>
                    </a:lnTo>
                    <a:lnTo>
                      <a:pt x="308" y="488"/>
                    </a:lnTo>
                    <a:lnTo>
                      <a:pt x="311" y="488"/>
                    </a:lnTo>
                    <a:lnTo>
                      <a:pt x="314" y="488"/>
                    </a:lnTo>
                    <a:lnTo>
                      <a:pt x="317" y="488"/>
                    </a:lnTo>
                    <a:lnTo>
                      <a:pt x="321" y="488"/>
                    </a:lnTo>
                    <a:lnTo>
                      <a:pt x="324" y="488"/>
                    </a:lnTo>
                    <a:lnTo>
                      <a:pt x="327" y="488"/>
                    </a:lnTo>
                    <a:lnTo>
                      <a:pt x="331" y="488"/>
                    </a:lnTo>
                    <a:lnTo>
                      <a:pt x="334" y="488"/>
                    </a:lnTo>
                    <a:lnTo>
                      <a:pt x="337" y="488"/>
                    </a:lnTo>
                    <a:lnTo>
                      <a:pt x="341" y="488"/>
                    </a:lnTo>
                    <a:lnTo>
                      <a:pt x="344" y="488"/>
                    </a:lnTo>
                    <a:lnTo>
                      <a:pt x="347" y="488"/>
                    </a:lnTo>
                    <a:lnTo>
                      <a:pt x="351" y="488"/>
                    </a:lnTo>
                    <a:lnTo>
                      <a:pt x="354" y="488"/>
                    </a:lnTo>
                    <a:lnTo>
                      <a:pt x="357" y="488"/>
                    </a:lnTo>
                    <a:lnTo>
                      <a:pt x="360" y="488"/>
                    </a:lnTo>
                    <a:lnTo>
                      <a:pt x="364" y="488"/>
                    </a:lnTo>
                    <a:lnTo>
                      <a:pt x="367" y="488"/>
                    </a:lnTo>
                    <a:lnTo>
                      <a:pt x="370" y="488"/>
                    </a:lnTo>
                    <a:lnTo>
                      <a:pt x="374" y="488"/>
                    </a:lnTo>
                    <a:lnTo>
                      <a:pt x="377" y="488"/>
                    </a:lnTo>
                    <a:lnTo>
                      <a:pt x="380" y="488"/>
                    </a:lnTo>
                    <a:lnTo>
                      <a:pt x="384" y="488"/>
                    </a:lnTo>
                    <a:lnTo>
                      <a:pt x="387" y="488"/>
                    </a:lnTo>
                    <a:lnTo>
                      <a:pt x="390" y="488"/>
                    </a:lnTo>
                    <a:lnTo>
                      <a:pt x="394" y="488"/>
                    </a:lnTo>
                    <a:lnTo>
                      <a:pt x="397" y="488"/>
                    </a:lnTo>
                    <a:lnTo>
                      <a:pt x="400" y="488"/>
                    </a:lnTo>
                    <a:lnTo>
                      <a:pt x="403" y="488"/>
                    </a:lnTo>
                    <a:lnTo>
                      <a:pt x="407" y="488"/>
                    </a:lnTo>
                    <a:lnTo>
                      <a:pt x="410" y="488"/>
                    </a:lnTo>
                    <a:lnTo>
                      <a:pt x="414" y="488"/>
                    </a:lnTo>
                    <a:lnTo>
                      <a:pt x="417" y="488"/>
                    </a:lnTo>
                    <a:lnTo>
                      <a:pt x="420" y="488"/>
                    </a:lnTo>
                    <a:lnTo>
                      <a:pt x="424" y="488"/>
                    </a:lnTo>
                    <a:lnTo>
                      <a:pt x="427" y="488"/>
                    </a:lnTo>
                    <a:lnTo>
                      <a:pt x="430" y="488"/>
                    </a:lnTo>
                    <a:lnTo>
                      <a:pt x="433" y="488"/>
                    </a:lnTo>
                    <a:lnTo>
                      <a:pt x="437" y="488"/>
                    </a:lnTo>
                    <a:lnTo>
                      <a:pt x="440" y="488"/>
                    </a:lnTo>
                    <a:lnTo>
                      <a:pt x="443" y="488"/>
                    </a:lnTo>
                    <a:lnTo>
                      <a:pt x="447" y="488"/>
                    </a:lnTo>
                    <a:lnTo>
                      <a:pt x="450" y="488"/>
                    </a:lnTo>
                    <a:lnTo>
                      <a:pt x="453" y="488"/>
                    </a:lnTo>
                    <a:lnTo>
                      <a:pt x="457" y="488"/>
                    </a:lnTo>
                    <a:lnTo>
                      <a:pt x="460" y="488"/>
                    </a:lnTo>
                    <a:lnTo>
                      <a:pt x="463" y="488"/>
                    </a:lnTo>
                    <a:lnTo>
                      <a:pt x="467" y="488"/>
                    </a:lnTo>
                    <a:lnTo>
                      <a:pt x="470" y="488"/>
                    </a:lnTo>
                    <a:lnTo>
                      <a:pt x="473" y="488"/>
                    </a:lnTo>
                    <a:lnTo>
                      <a:pt x="476" y="488"/>
                    </a:lnTo>
                    <a:lnTo>
                      <a:pt x="480" y="488"/>
                    </a:lnTo>
                    <a:lnTo>
                      <a:pt x="483" y="488"/>
                    </a:lnTo>
                    <a:lnTo>
                      <a:pt x="486" y="488"/>
                    </a:lnTo>
                    <a:lnTo>
                      <a:pt x="490" y="488"/>
                    </a:lnTo>
                    <a:lnTo>
                      <a:pt x="493" y="488"/>
                    </a:lnTo>
                    <a:lnTo>
                      <a:pt x="496" y="488"/>
                    </a:lnTo>
                    <a:lnTo>
                      <a:pt x="500" y="488"/>
                    </a:lnTo>
                    <a:lnTo>
                      <a:pt x="503" y="488"/>
                    </a:lnTo>
                    <a:lnTo>
                      <a:pt x="506" y="488"/>
                    </a:lnTo>
                    <a:lnTo>
                      <a:pt x="510" y="488"/>
                    </a:lnTo>
                    <a:lnTo>
                      <a:pt x="513" y="488"/>
                    </a:lnTo>
                    <a:lnTo>
                      <a:pt x="516" y="488"/>
                    </a:lnTo>
                    <a:lnTo>
                      <a:pt x="519" y="488"/>
                    </a:lnTo>
                    <a:lnTo>
                      <a:pt x="523" y="488"/>
                    </a:lnTo>
                    <a:lnTo>
                      <a:pt x="526" y="488"/>
                    </a:lnTo>
                    <a:lnTo>
                      <a:pt x="529" y="488"/>
                    </a:lnTo>
                    <a:lnTo>
                      <a:pt x="533" y="488"/>
                    </a:lnTo>
                    <a:lnTo>
                      <a:pt x="536" y="488"/>
                    </a:lnTo>
                    <a:lnTo>
                      <a:pt x="539" y="488"/>
                    </a:lnTo>
                    <a:lnTo>
                      <a:pt x="543" y="488"/>
                    </a:lnTo>
                    <a:lnTo>
                      <a:pt x="546" y="488"/>
                    </a:lnTo>
                    <a:lnTo>
                      <a:pt x="549" y="488"/>
                    </a:lnTo>
                    <a:lnTo>
                      <a:pt x="553" y="488"/>
                    </a:lnTo>
                    <a:lnTo>
                      <a:pt x="556" y="0"/>
                    </a:lnTo>
                    <a:lnTo>
                      <a:pt x="559" y="488"/>
                    </a:lnTo>
                    <a:lnTo>
                      <a:pt x="562" y="488"/>
                    </a:lnTo>
                    <a:lnTo>
                      <a:pt x="566" y="488"/>
                    </a:lnTo>
                    <a:lnTo>
                      <a:pt x="569" y="488"/>
                    </a:lnTo>
                    <a:lnTo>
                      <a:pt x="572" y="488"/>
                    </a:lnTo>
                    <a:lnTo>
                      <a:pt x="576" y="488"/>
                    </a:lnTo>
                    <a:lnTo>
                      <a:pt x="579" y="488"/>
                    </a:lnTo>
                    <a:lnTo>
                      <a:pt x="582" y="488"/>
                    </a:lnTo>
                    <a:lnTo>
                      <a:pt x="586" y="488"/>
                    </a:lnTo>
                    <a:lnTo>
                      <a:pt x="589" y="488"/>
                    </a:lnTo>
                    <a:lnTo>
                      <a:pt x="592" y="488"/>
                    </a:lnTo>
                    <a:lnTo>
                      <a:pt x="595" y="488"/>
                    </a:lnTo>
                    <a:lnTo>
                      <a:pt x="599" y="488"/>
                    </a:lnTo>
                    <a:lnTo>
                      <a:pt x="602" y="488"/>
                    </a:lnTo>
                    <a:lnTo>
                      <a:pt x="605" y="488"/>
                    </a:lnTo>
                    <a:lnTo>
                      <a:pt x="609" y="488"/>
                    </a:lnTo>
                    <a:lnTo>
                      <a:pt x="612" y="488"/>
                    </a:lnTo>
                    <a:lnTo>
                      <a:pt x="615" y="488"/>
                    </a:lnTo>
                    <a:lnTo>
                      <a:pt x="619" y="488"/>
                    </a:lnTo>
                    <a:lnTo>
                      <a:pt x="622" y="488"/>
                    </a:lnTo>
                    <a:lnTo>
                      <a:pt x="625" y="488"/>
                    </a:lnTo>
                    <a:lnTo>
                      <a:pt x="629" y="488"/>
                    </a:lnTo>
                    <a:lnTo>
                      <a:pt x="632" y="488"/>
                    </a:lnTo>
                    <a:lnTo>
                      <a:pt x="635" y="488"/>
                    </a:lnTo>
                    <a:lnTo>
                      <a:pt x="638" y="488"/>
                    </a:lnTo>
                    <a:lnTo>
                      <a:pt x="642" y="488"/>
                    </a:lnTo>
                    <a:lnTo>
                      <a:pt x="645" y="488"/>
                    </a:lnTo>
                    <a:lnTo>
                      <a:pt x="648" y="488"/>
                    </a:lnTo>
                    <a:lnTo>
                      <a:pt x="652" y="488"/>
                    </a:lnTo>
                    <a:lnTo>
                      <a:pt x="655" y="488"/>
                    </a:lnTo>
                    <a:lnTo>
                      <a:pt x="658" y="488"/>
                    </a:lnTo>
                    <a:lnTo>
                      <a:pt x="662" y="488"/>
                    </a:lnTo>
                    <a:lnTo>
                      <a:pt x="665" y="488"/>
                    </a:lnTo>
                    <a:lnTo>
                      <a:pt x="668" y="488"/>
                    </a:lnTo>
                    <a:lnTo>
                      <a:pt x="672" y="488"/>
                    </a:lnTo>
                    <a:lnTo>
                      <a:pt x="675" y="488"/>
                    </a:lnTo>
                    <a:lnTo>
                      <a:pt x="678" y="488"/>
                    </a:lnTo>
                    <a:lnTo>
                      <a:pt x="681" y="488"/>
                    </a:lnTo>
                    <a:lnTo>
                      <a:pt x="685" y="488"/>
                    </a:lnTo>
                    <a:lnTo>
                      <a:pt x="688" y="488"/>
                    </a:lnTo>
                    <a:lnTo>
                      <a:pt x="691" y="488"/>
                    </a:lnTo>
                    <a:lnTo>
                      <a:pt x="695" y="488"/>
                    </a:lnTo>
                    <a:lnTo>
                      <a:pt x="698" y="488"/>
                    </a:lnTo>
                    <a:lnTo>
                      <a:pt x="701" y="488"/>
                    </a:lnTo>
                    <a:lnTo>
                      <a:pt x="705" y="488"/>
                    </a:lnTo>
                    <a:lnTo>
                      <a:pt x="708" y="488"/>
                    </a:lnTo>
                    <a:lnTo>
                      <a:pt x="711" y="488"/>
                    </a:lnTo>
                    <a:lnTo>
                      <a:pt x="715" y="488"/>
                    </a:lnTo>
                    <a:lnTo>
                      <a:pt x="718" y="488"/>
                    </a:lnTo>
                    <a:lnTo>
                      <a:pt x="721" y="488"/>
                    </a:lnTo>
                    <a:lnTo>
                      <a:pt x="724" y="488"/>
                    </a:lnTo>
                    <a:lnTo>
                      <a:pt x="728" y="488"/>
                    </a:lnTo>
                    <a:lnTo>
                      <a:pt x="731" y="488"/>
                    </a:lnTo>
                    <a:lnTo>
                      <a:pt x="734" y="488"/>
                    </a:lnTo>
                    <a:lnTo>
                      <a:pt x="738" y="488"/>
                    </a:lnTo>
                    <a:lnTo>
                      <a:pt x="741" y="488"/>
                    </a:lnTo>
                    <a:lnTo>
                      <a:pt x="744" y="488"/>
                    </a:lnTo>
                    <a:lnTo>
                      <a:pt x="748" y="488"/>
                    </a:lnTo>
                    <a:lnTo>
                      <a:pt x="751" y="488"/>
                    </a:lnTo>
                    <a:lnTo>
                      <a:pt x="754" y="488"/>
                    </a:lnTo>
                    <a:lnTo>
                      <a:pt x="758" y="488"/>
                    </a:lnTo>
                    <a:lnTo>
                      <a:pt x="761" y="488"/>
                    </a:lnTo>
                    <a:lnTo>
                      <a:pt x="764" y="488"/>
                    </a:lnTo>
                    <a:lnTo>
                      <a:pt x="767" y="488"/>
                    </a:lnTo>
                    <a:lnTo>
                      <a:pt x="771" y="488"/>
                    </a:lnTo>
                    <a:lnTo>
                      <a:pt x="774" y="488"/>
                    </a:lnTo>
                    <a:lnTo>
                      <a:pt x="777" y="488"/>
                    </a:lnTo>
                    <a:lnTo>
                      <a:pt x="781" y="0"/>
                    </a:lnTo>
                    <a:lnTo>
                      <a:pt x="784" y="488"/>
                    </a:lnTo>
                    <a:lnTo>
                      <a:pt x="787" y="488"/>
                    </a:lnTo>
                    <a:lnTo>
                      <a:pt x="791" y="488"/>
                    </a:lnTo>
                    <a:lnTo>
                      <a:pt x="794" y="488"/>
                    </a:lnTo>
                    <a:lnTo>
                      <a:pt x="797" y="488"/>
                    </a:lnTo>
                    <a:lnTo>
                      <a:pt x="801" y="488"/>
                    </a:lnTo>
                    <a:lnTo>
                      <a:pt x="804" y="488"/>
                    </a:lnTo>
                    <a:lnTo>
                      <a:pt x="807" y="488"/>
                    </a:lnTo>
                    <a:lnTo>
                      <a:pt x="810" y="488"/>
                    </a:lnTo>
                    <a:lnTo>
                      <a:pt x="814" y="488"/>
                    </a:lnTo>
                    <a:lnTo>
                      <a:pt x="817" y="488"/>
                    </a:lnTo>
                    <a:lnTo>
                      <a:pt x="820" y="488"/>
                    </a:lnTo>
                    <a:lnTo>
                      <a:pt x="824" y="488"/>
                    </a:lnTo>
                    <a:lnTo>
                      <a:pt x="827" y="488"/>
                    </a:lnTo>
                    <a:lnTo>
                      <a:pt x="830" y="488"/>
                    </a:lnTo>
                    <a:lnTo>
                      <a:pt x="834" y="488"/>
                    </a:lnTo>
                    <a:lnTo>
                      <a:pt x="837" y="488"/>
                    </a:lnTo>
                    <a:lnTo>
                      <a:pt x="840" y="488"/>
                    </a:lnTo>
                    <a:lnTo>
                      <a:pt x="843" y="488"/>
                    </a:lnTo>
                    <a:lnTo>
                      <a:pt x="847" y="488"/>
                    </a:lnTo>
                    <a:lnTo>
                      <a:pt x="850" y="488"/>
                    </a:lnTo>
                    <a:lnTo>
                      <a:pt x="853" y="488"/>
                    </a:lnTo>
                    <a:lnTo>
                      <a:pt x="857" y="488"/>
                    </a:lnTo>
                    <a:lnTo>
                      <a:pt x="860" y="488"/>
                    </a:lnTo>
                    <a:lnTo>
                      <a:pt x="863" y="488"/>
                    </a:lnTo>
                    <a:lnTo>
                      <a:pt x="867" y="488"/>
                    </a:lnTo>
                    <a:lnTo>
                      <a:pt x="870" y="488"/>
                    </a:lnTo>
                    <a:lnTo>
                      <a:pt x="873" y="488"/>
                    </a:lnTo>
                    <a:lnTo>
                      <a:pt x="877" y="488"/>
                    </a:lnTo>
                    <a:lnTo>
                      <a:pt x="880" y="488"/>
                    </a:lnTo>
                    <a:lnTo>
                      <a:pt x="883" y="488"/>
                    </a:lnTo>
                    <a:lnTo>
                      <a:pt x="887" y="488"/>
                    </a:lnTo>
                    <a:lnTo>
                      <a:pt x="890" y="488"/>
                    </a:lnTo>
                    <a:lnTo>
                      <a:pt x="893" y="488"/>
                    </a:lnTo>
                    <a:lnTo>
                      <a:pt x="897" y="488"/>
                    </a:lnTo>
                    <a:lnTo>
                      <a:pt x="900" y="488"/>
                    </a:lnTo>
                    <a:lnTo>
                      <a:pt x="903" y="488"/>
                    </a:lnTo>
                    <a:lnTo>
                      <a:pt x="907" y="488"/>
                    </a:lnTo>
                    <a:lnTo>
                      <a:pt x="910" y="488"/>
                    </a:lnTo>
                    <a:lnTo>
                      <a:pt x="913" y="488"/>
                    </a:lnTo>
                    <a:lnTo>
                      <a:pt x="916" y="488"/>
                    </a:lnTo>
                    <a:lnTo>
                      <a:pt x="920" y="488"/>
                    </a:lnTo>
                    <a:lnTo>
                      <a:pt x="923" y="488"/>
                    </a:lnTo>
                    <a:lnTo>
                      <a:pt x="926" y="488"/>
                    </a:lnTo>
                    <a:lnTo>
                      <a:pt x="930" y="488"/>
                    </a:lnTo>
                    <a:lnTo>
                      <a:pt x="933" y="488"/>
                    </a:lnTo>
                    <a:lnTo>
                      <a:pt x="936" y="488"/>
                    </a:lnTo>
                    <a:lnTo>
                      <a:pt x="940" y="488"/>
                    </a:lnTo>
                    <a:lnTo>
                      <a:pt x="943" y="488"/>
                    </a:lnTo>
                    <a:lnTo>
                      <a:pt x="946" y="488"/>
                    </a:lnTo>
                    <a:lnTo>
                      <a:pt x="950" y="488"/>
                    </a:lnTo>
                    <a:lnTo>
                      <a:pt x="953" y="488"/>
                    </a:lnTo>
                    <a:lnTo>
                      <a:pt x="956" y="488"/>
                    </a:lnTo>
                    <a:lnTo>
                      <a:pt x="959" y="488"/>
                    </a:lnTo>
                    <a:lnTo>
                      <a:pt x="963" y="488"/>
                    </a:lnTo>
                    <a:lnTo>
                      <a:pt x="966" y="488"/>
                    </a:lnTo>
                    <a:lnTo>
                      <a:pt x="969" y="488"/>
                    </a:lnTo>
                    <a:lnTo>
                      <a:pt x="973" y="488"/>
                    </a:lnTo>
                    <a:lnTo>
                      <a:pt x="976" y="488"/>
                    </a:lnTo>
                    <a:lnTo>
                      <a:pt x="979" y="488"/>
                    </a:lnTo>
                    <a:lnTo>
                      <a:pt x="983" y="488"/>
                    </a:lnTo>
                    <a:lnTo>
                      <a:pt x="986" y="488"/>
                    </a:lnTo>
                    <a:lnTo>
                      <a:pt x="989" y="488"/>
                    </a:lnTo>
                    <a:lnTo>
                      <a:pt x="993" y="488"/>
                    </a:lnTo>
                    <a:lnTo>
                      <a:pt x="996" y="488"/>
                    </a:lnTo>
                    <a:lnTo>
                      <a:pt x="999" y="488"/>
                    </a:lnTo>
                    <a:lnTo>
                      <a:pt x="1002" y="488"/>
                    </a:lnTo>
                    <a:lnTo>
                      <a:pt x="1006" y="488"/>
                    </a:lnTo>
                    <a:lnTo>
                      <a:pt x="1009" y="488"/>
                    </a:lnTo>
                    <a:lnTo>
                      <a:pt x="1012" y="488"/>
                    </a:lnTo>
                    <a:lnTo>
                      <a:pt x="1016" y="488"/>
                    </a:lnTo>
                    <a:lnTo>
                      <a:pt x="1019" y="488"/>
                    </a:lnTo>
                    <a:lnTo>
                      <a:pt x="1022" y="488"/>
                    </a:lnTo>
                    <a:lnTo>
                      <a:pt x="1026" y="488"/>
                    </a:lnTo>
                    <a:lnTo>
                      <a:pt x="1029" y="488"/>
                    </a:lnTo>
                    <a:lnTo>
                      <a:pt x="1032" y="488"/>
                    </a:lnTo>
                    <a:lnTo>
                      <a:pt x="1036" y="488"/>
                    </a:lnTo>
                    <a:lnTo>
                      <a:pt x="1039" y="488"/>
                    </a:lnTo>
                    <a:lnTo>
                      <a:pt x="1042" y="488"/>
                    </a:lnTo>
                    <a:lnTo>
                      <a:pt x="1045" y="488"/>
                    </a:lnTo>
                    <a:lnTo>
                      <a:pt x="1049" y="488"/>
                    </a:lnTo>
                    <a:lnTo>
                      <a:pt x="1052" y="488"/>
                    </a:lnTo>
                    <a:lnTo>
                      <a:pt x="1055" y="488"/>
                    </a:lnTo>
                    <a:lnTo>
                      <a:pt x="1059" y="488"/>
                    </a:lnTo>
                    <a:lnTo>
                      <a:pt x="1062" y="488"/>
                    </a:lnTo>
                    <a:lnTo>
                      <a:pt x="1065" y="488"/>
                    </a:lnTo>
                    <a:lnTo>
                      <a:pt x="1069" y="488"/>
                    </a:lnTo>
                    <a:lnTo>
                      <a:pt x="1072" y="488"/>
                    </a:lnTo>
                    <a:lnTo>
                      <a:pt x="1075" y="488"/>
                    </a:lnTo>
                    <a:lnTo>
                      <a:pt x="1079" y="488"/>
                    </a:lnTo>
                    <a:lnTo>
                      <a:pt x="1082" y="488"/>
                    </a:lnTo>
                    <a:lnTo>
                      <a:pt x="1085" y="488"/>
                    </a:lnTo>
                    <a:lnTo>
                      <a:pt x="1088" y="488"/>
                    </a:lnTo>
                    <a:lnTo>
                      <a:pt x="1092" y="488"/>
                    </a:lnTo>
                    <a:lnTo>
                      <a:pt x="1095" y="488"/>
                    </a:lnTo>
                    <a:lnTo>
                      <a:pt x="1098" y="488"/>
                    </a:lnTo>
                    <a:lnTo>
                      <a:pt x="1102" y="488"/>
                    </a:lnTo>
                    <a:lnTo>
                      <a:pt x="1105" y="488"/>
                    </a:lnTo>
                    <a:lnTo>
                      <a:pt x="1108" y="488"/>
                    </a:lnTo>
                    <a:lnTo>
                      <a:pt x="1112" y="488"/>
                    </a:lnTo>
                    <a:lnTo>
                      <a:pt x="1115" y="488"/>
                    </a:lnTo>
                    <a:lnTo>
                      <a:pt x="1118" y="488"/>
                    </a:lnTo>
                    <a:lnTo>
                      <a:pt x="1122" y="488"/>
                    </a:lnTo>
                    <a:lnTo>
                      <a:pt x="1125" y="488"/>
                    </a:lnTo>
                    <a:lnTo>
                      <a:pt x="1128" y="488"/>
                    </a:lnTo>
                    <a:lnTo>
                      <a:pt x="1131" y="488"/>
                    </a:lnTo>
                    <a:lnTo>
                      <a:pt x="1135" y="488"/>
                    </a:lnTo>
                    <a:lnTo>
                      <a:pt x="1138" y="488"/>
                    </a:lnTo>
                    <a:lnTo>
                      <a:pt x="1141" y="488"/>
                    </a:lnTo>
                    <a:lnTo>
                      <a:pt x="1145" y="488"/>
                    </a:lnTo>
                    <a:lnTo>
                      <a:pt x="1148" y="488"/>
                    </a:lnTo>
                    <a:lnTo>
                      <a:pt x="1151" y="488"/>
                    </a:lnTo>
                    <a:lnTo>
                      <a:pt x="1155" y="488"/>
                    </a:lnTo>
                    <a:lnTo>
                      <a:pt x="1158" y="488"/>
                    </a:lnTo>
                    <a:lnTo>
                      <a:pt x="1161" y="488"/>
                    </a:lnTo>
                    <a:lnTo>
                      <a:pt x="1164" y="488"/>
                    </a:lnTo>
                    <a:lnTo>
                      <a:pt x="1168" y="488"/>
                    </a:lnTo>
                    <a:lnTo>
                      <a:pt x="1171" y="488"/>
                    </a:lnTo>
                    <a:lnTo>
                      <a:pt x="1174" y="488"/>
                    </a:lnTo>
                    <a:lnTo>
                      <a:pt x="1178" y="488"/>
                    </a:lnTo>
                    <a:lnTo>
                      <a:pt x="1181" y="488"/>
                    </a:lnTo>
                    <a:lnTo>
                      <a:pt x="1184" y="488"/>
                    </a:lnTo>
                    <a:lnTo>
                      <a:pt x="1188" y="488"/>
                    </a:lnTo>
                    <a:lnTo>
                      <a:pt x="1191" y="488"/>
                    </a:lnTo>
                    <a:lnTo>
                      <a:pt x="1194" y="488"/>
                    </a:lnTo>
                    <a:lnTo>
                      <a:pt x="1198" y="488"/>
                    </a:lnTo>
                    <a:lnTo>
                      <a:pt x="1201" y="488"/>
                    </a:lnTo>
                    <a:lnTo>
                      <a:pt x="1204" y="488"/>
                    </a:lnTo>
                    <a:lnTo>
                      <a:pt x="1207" y="488"/>
                    </a:lnTo>
                    <a:lnTo>
                      <a:pt x="1211" y="488"/>
                    </a:lnTo>
                    <a:lnTo>
                      <a:pt x="1214" y="488"/>
                    </a:lnTo>
                    <a:lnTo>
                      <a:pt x="1217" y="488"/>
                    </a:lnTo>
                    <a:lnTo>
                      <a:pt x="1221" y="488"/>
                    </a:lnTo>
                    <a:lnTo>
                      <a:pt x="1224" y="488"/>
                    </a:lnTo>
                    <a:lnTo>
                      <a:pt x="1227" y="488"/>
                    </a:lnTo>
                    <a:lnTo>
                      <a:pt x="1231" y="488"/>
                    </a:lnTo>
                    <a:lnTo>
                      <a:pt x="1234" y="488"/>
                    </a:lnTo>
                    <a:lnTo>
                      <a:pt x="1237" y="488"/>
                    </a:lnTo>
                    <a:lnTo>
                      <a:pt x="1241" y="488"/>
                    </a:lnTo>
                    <a:lnTo>
                      <a:pt x="1244" y="488"/>
                    </a:lnTo>
                    <a:lnTo>
                      <a:pt x="1247" y="488"/>
                    </a:lnTo>
                    <a:lnTo>
                      <a:pt x="1250" y="488"/>
                    </a:lnTo>
                    <a:lnTo>
                      <a:pt x="1254" y="488"/>
                    </a:lnTo>
                    <a:lnTo>
                      <a:pt x="1257" y="488"/>
                    </a:lnTo>
                    <a:lnTo>
                      <a:pt x="1260" y="488"/>
                    </a:lnTo>
                    <a:lnTo>
                      <a:pt x="1264" y="488"/>
                    </a:lnTo>
                    <a:lnTo>
                      <a:pt x="1267" y="488"/>
                    </a:lnTo>
                    <a:lnTo>
                      <a:pt x="1270" y="488"/>
                    </a:lnTo>
                    <a:lnTo>
                      <a:pt x="1274" y="488"/>
                    </a:lnTo>
                    <a:lnTo>
                      <a:pt x="1277" y="488"/>
                    </a:lnTo>
                    <a:lnTo>
                      <a:pt x="1280" y="488"/>
                    </a:lnTo>
                    <a:lnTo>
                      <a:pt x="1284" y="488"/>
                    </a:lnTo>
                    <a:lnTo>
                      <a:pt x="1287" y="488"/>
                    </a:lnTo>
                    <a:lnTo>
                      <a:pt x="1290" y="488"/>
                    </a:lnTo>
                    <a:lnTo>
                      <a:pt x="1293" y="488"/>
                    </a:lnTo>
                    <a:lnTo>
                      <a:pt x="1297" y="488"/>
                    </a:lnTo>
                    <a:lnTo>
                      <a:pt x="1300" y="488"/>
                    </a:lnTo>
                    <a:lnTo>
                      <a:pt x="1303" y="488"/>
                    </a:lnTo>
                    <a:lnTo>
                      <a:pt x="1307" y="488"/>
                    </a:lnTo>
                    <a:lnTo>
                      <a:pt x="1310" y="488"/>
                    </a:lnTo>
                    <a:lnTo>
                      <a:pt x="1313" y="488"/>
                    </a:lnTo>
                    <a:lnTo>
                      <a:pt x="1317" y="488"/>
                    </a:lnTo>
                    <a:lnTo>
                      <a:pt x="1320" y="488"/>
                    </a:lnTo>
                    <a:lnTo>
                      <a:pt x="1323" y="488"/>
                    </a:lnTo>
                    <a:lnTo>
                      <a:pt x="1327" y="488"/>
                    </a:lnTo>
                    <a:lnTo>
                      <a:pt x="1330" y="488"/>
                    </a:lnTo>
                    <a:lnTo>
                      <a:pt x="1333" y="488"/>
                    </a:lnTo>
                    <a:lnTo>
                      <a:pt x="1336" y="488"/>
                    </a:lnTo>
                    <a:lnTo>
                      <a:pt x="1340" y="488"/>
                    </a:lnTo>
                    <a:lnTo>
                      <a:pt x="1343" y="488"/>
                    </a:lnTo>
                    <a:lnTo>
                      <a:pt x="1346" y="488"/>
                    </a:lnTo>
                    <a:lnTo>
                      <a:pt x="1350" y="488"/>
                    </a:lnTo>
                    <a:lnTo>
                      <a:pt x="1353" y="488"/>
                    </a:lnTo>
                    <a:lnTo>
                      <a:pt x="1356" y="488"/>
                    </a:lnTo>
                    <a:lnTo>
                      <a:pt x="1360" y="488"/>
                    </a:lnTo>
                    <a:lnTo>
                      <a:pt x="1363" y="488"/>
                    </a:lnTo>
                    <a:lnTo>
                      <a:pt x="1366" y="488"/>
                    </a:lnTo>
                    <a:lnTo>
                      <a:pt x="1370" y="488"/>
                    </a:lnTo>
                    <a:lnTo>
                      <a:pt x="1373" y="488"/>
                    </a:lnTo>
                    <a:lnTo>
                      <a:pt x="1376" y="488"/>
                    </a:lnTo>
                    <a:lnTo>
                      <a:pt x="1380" y="488"/>
                    </a:lnTo>
                    <a:lnTo>
                      <a:pt x="1383" y="488"/>
                    </a:lnTo>
                    <a:lnTo>
                      <a:pt x="1386" y="488"/>
                    </a:lnTo>
                    <a:lnTo>
                      <a:pt x="1390" y="488"/>
                    </a:lnTo>
                    <a:lnTo>
                      <a:pt x="1393" y="488"/>
                    </a:lnTo>
                    <a:lnTo>
                      <a:pt x="1396" y="488"/>
                    </a:lnTo>
                    <a:lnTo>
                      <a:pt x="1400" y="488"/>
                    </a:lnTo>
                    <a:lnTo>
                      <a:pt x="1403" y="488"/>
                    </a:lnTo>
                    <a:lnTo>
                      <a:pt x="1406" y="488"/>
                    </a:lnTo>
                    <a:lnTo>
                      <a:pt x="1409" y="488"/>
                    </a:lnTo>
                    <a:lnTo>
                      <a:pt x="1413" y="488"/>
                    </a:lnTo>
                    <a:lnTo>
                      <a:pt x="1416" y="488"/>
                    </a:lnTo>
                    <a:lnTo>
                      <a:pt x="1419" y="488"/>
                    </a:lnTo>
                    <a:lnTo>
                      <a:pt x="1423" y="488"/>
                    </a:lnTo>
                    <a:lnTo>
                      <a:pt x="1426" y="488"/>
                    </a:lnTo>
                    <a:lnTo>
                      <a:pt x="1429" y="488"/>
                    </a:lnTo>
                    <a:lnTo>
                      <a:pt x="1433" y="488"/>
                    </a:lnTo>
                    <a:lnTo>
                      <a:pt x="1436" y="488"/>
                    </a:lnTo>
                    <a:lnTo>
                      <a:pt x="1439" y="488"/>
                    </a:lnTo>
                    <a:lnTo>
                      <a:pt x="1443" y="488"/>
                    </a:lnTo>
                    <a:lnTo>
                      <a:pt x="1446" y="488"/>
                    </a:lnTo>
                    <a:lnTo>
                      <a:pt x="1449" y="488"/>
                    </a:lnTo>
                    <a:lnTo>
                      <a:pt x="1452" y="488"/>
                    </a:lnTo>
                    <a:lnTo>
                      <a:pt x="1456" y="488"/>
                    </a:lnTo>
                    <a:lnTo>
                      <a:pt x="1459" y="488"/>
                    </a:lnTo>
                    <a:lnTo>
                      <a:pt x="1462" y="488"/>
                    </a:lnTo>
                    <a:lnTo>
                      <a:pt x="1466" y="488"/>
                    </a:lnTo>
                    <a:lnTo>
                      <a:pt x="1469" y="488"/>
                    </a:lnTo>
                    <a:lnTo>
                      <a:pt x="1472" y="488"/>
                    </a:lnTo>
                    <a:lnTo>
                      <a:pt x="1476" y="488"/>
                    </a:lnTo>
                    <a:lnTo>
                      <a:pt x="1479" y="488"/>
                    </a:lnTo>
                    <a:lnTo>
                      <a:pt x="1482" y="488"/>
                    </a:lnTo>
                    <a:lnTo>
                      <a:pt x="1485" y="488"/>
                    </a:lnTo>
                    <a:lnTo>
                      <a:pt x="1489" y="488"/>
                    </a:lnTo>
                    <a:lnTo>
                      <a:pt x="1492" y="488"/>
                    </a:lnTo>
                    <a:lnTo>
                      <a:pt x="1495" y="488"/>
                    </a:lnTo>
                    <a:lnTo>
                      <a:pt x="1499" y="488"/>
                    </a:lnTo>
                    <a:lnTo>
                      <a:pt x="1502" y="488"/>
                    </a:lnTo>
                    <a:lnTo>
                      <a:pt x="1505" y="488"/>
                    </a:lnTo>
                    <a:lnTo>
                      <a:pt x="1509" y="488"/>
                    </a:lnTo>
                    <a:lnTo>
                      <a:pt x="1512" y="488"/>
                    </a:lnTo>
                    <a:lnTo>
                      <a:pt x="1515" y="488"/>
                    </a:lnTo>
                    <a:lnTo>
                      <a:pt x="1519" y="488"/>
                    </a:lnTo>
                    <a:lnTo>
                      <a:pt x="1522" y="488"/>
                    </a:lnTo>
                    <a:lnTo>
                      <a:pt x="1525" y="488"/>
                    </a:lnTo>
                    <a:lnTo>
                      <a:pt x="1528" y="488"/>
                    </a:lnTo>
                    <a:lnTo>
                      <a:pt x="1532" y="488"/>
                    </a:lnTo>
                    <a:lnTo>
                      <a:pt x="1535" y="488"/>
                    </a:lnTo>
                    <a:lnTo>
                      <a:pt x="1538" y="488"/>
                    </a:lnTo>
                    <a:lnTo>
                      <a:pt x="1542" y="488"/>
                    </a:lnTo>
                    <a:lnTo>
                      <a:pt x="1545" y="488"/>
                    </a:lnTo>
                    <a:lnTo>
                      <a:pt x="1548" y="488"/>
                    </a:lnTo>
                    <a:lnTo>
                      <a:pt x="1552" y="488"/>
                    </a:lnTo>
                    <a:lnTo>
                      <a:pt x="1555" y="488"/>
                    </a:lnTo>
                    <a:lnTo>
                      <a:pt x="1558" y="488"/>
                    </a:lnTo>
                    <a:lnTo>
                      <a:pt x="1562" y="488"/>
                    </a:lnTo>
                    <a:lnTo>
                      <a:pt x="1565" y="488"/>
                    </a:lnTo>
                    <a:lnTo>
                      <a:pt x="1568" y="488"/>
                    </a:lnTo>
                    <a:lnTo>
                      <a:pt x="1571" y="488"/>
                    </a:lnTo>
                    <a:lnTo>
                      <a:pt x="1575" y="488"/>
                    </a:lnTo>
                    <a:lnTo>
                      <a:pt x="1578" y="488"/>
                    </a:lnTo>
                    <a:lnTo>
                      <a:pt x="1581" y="488"/>
                    </a:lnTo>
                    <a:lnTo>
                      <a:pt x="1585" y="488"/>
                    </a:lnTo>
                    <a:lnTo>
                      <a:pt x="1588" y="488"/>
                    </a:lnTo>
                    <a:lnTo>
                      <a:pt x="1591" y="488"/>
                    </a:lnTo>
                    <a:lnTo>
                      <a:pt x="1595" y="488"/>
                    </a:lnTo>
                    <a:lnTo>
                      <a:pt x="1598" y="488"/>
                    </a:lnTo>
                    <a:lnTo>
                      <a:pt x="1601" y="488"/>
                    </a:lnTo>
                    <a:lnTo>
                      <a:pt x="1605" y="488"/>
                    </a:lnTo>
                    <a:lnTo>
                      <a:pt x="1608" y="488"/>
                    </a:lnTo>
                    <a:lnTo>
                      <a:pt x="1611" y="488"/>
                    </a:lnTo>
                    <a:lnTo>
                      <a:pt x="1614" y="488"/>
                    </a:lnTo>
                    <a:lnTo>
                      <a:pt x="1618" y="488"/>
                    </a:lnTo>
                    <a:lnTo>
                      <a:pt x="1621" y="488"/>
                    </a:lnTo>
                    <a:lnTo>
                      <a:pt x="1624" y="488"/>
                    </a:lnTo>
                    <a:lnTo>
                      <a:pt x="1628" y="488"/>
                    </a:lnTo>
                    <a:lnTo>
                      <a:pt x="1631" y="488"/>
                    </a:lnTo>
                    <a:lnTo>
                      <a:pt x="1634" y="488"/>
                    </a:lnTo>
                    <a:lnTo>
                      <a:pt x="1638" y="488"/>
                    </a:lnTo>
                    <a:lnTo>
                      <a:pt x="1641" y="488"/>
                    </a:lnTo>
                    <a:lnTo>
                      <a:pt x="1644" y="488"/>
                    </a:lnTo>
                    <a:lnTo>
                      <a:pt x="1648" y="488"/>
                    </a:lnTo>
                    <a:lnTo>
                      <a:pt x="1651" y="488"/>
                    </a:lnTo>
                    <a:lnTo>
                      <a:pt x="1654" y="488"/>
                    </a:lnTo>
                    <a:lnTo>
                      <a:pt x="1657" y="488"/>
                    </a:lnTo>
                    <a:lnTo>
                      <a:pt x="1661" y="488"/>
                    </a:lnTo>
                    <a:lnTo>
                      <a:pt x="1664" y="488"/>
                    </a:lnTo>
                    <a:lnTo>
                      <a:pt x="1667" y="488"/>
                    </a:lnTo>
                    <a:lnTo>
                      <a:pt x="1671" y="488"/>
                    </a:lnTo>
                    <a:lnTo>
                      <a:pt x="1674" y="488"/>
                    </a:lnTo>
                    <a:lnTo>
                      <a:pt x="1677" y="488"/>
                    </a:lnTo>
                    <a:lnTo>
                      <a:pt x="1681" y="488"/>
                    </a:lnTo>
                    <a:lnTo>
                      <a:pt x="1684" y="488"/>
                    </a:lnTo>
                    <a:lnTo>
                      <a:pt x="1687" y="488"/>
                    </a:lnTo>
                    <a:lnTo>
                      <a:pt x="1691" y="488"/>
                    </a:lnTo>
                    <a:lnTo>
                      <a:pt x="1694" y="488"/>
                    </a:lnTo>
                    <a:lnTo>
                      <a:pt x="1697" y="488"/>
                    </a:lnTo>
                    <a:lnTo>
                      <a:pt x="1700" y="488"/>
                    </a:lnTo>
                    <a:lnTo>
                      <a:pt x="1704" y="488"/>
                    </a:lnTo>
                    <a:lnTo>
                      <a:pt x="1707" y="488"/>
                    </a:lnTo>
                    <a:lnTo>
                      <a:pt x="1710" y="488"/>
                    </a:lnTo>
                    <a:lnTo>
                      <a:pt x="1714" y="488"/>
                    </a:lnTo>
                    <a:lnTo>
                      <a:pt x="1717" y="488"/>
                    </a:lnTo>
                    <a:lnTo>
                      <a:pt x="1720" y="488"/>
                    </a:lnTo>
                    <a:lnTo>
                      <a:pt x="1724" y="488"/>
                    </a:lnTo>
                    <a:lnTo>
                      <a:pt x="1727" y="488"/>
                    </a:lnTo>
                    <a:lnTo>
                      <a:pt x="1730" y="488"/>
                    </a:lnTo>
                    <a:lnTo>
                      <a:pt x="1733" y="488"/>
                    </a:lnTo>
                    <a:lnTo>
                      <a:pt x="1737" y="488"/>
                    </a:lnTo>
                    <a:lnTo>
                      <a:pt x="1740" y="488"/>
                    </a:lnTo>
                    <a:lnTo>
                      <a:pt x="1743" y="488"/>
                    </a:lnTo>
                    <a:lnTo>
                      <a:pt x="1747" y="488"/>
                    </a:lnTo>
                    <a:lnTo>
                      <a:pt x="1750" y="488"/>
                    </a:lnTo>
                    <a:lnTo>
                      <a:pt x="1753" y="488"/>
                    </a:lnTo>
                    <a:lnTo>
                      <a:pt x="1757" y="488"/>
                    </a:lnTo>
                    <a:lnTo>
                      <a:pt x="1760" y="488"/>
                    </a:lnTo>
                    <a:lnTo>
                      <a:pt x="1763" y="488"/>
                    </a:lnTo>
                    <a:lnTo>
                      <a:pt x="1767" y="488"/>
                    </a:lnTo>
                    <a:lnTo>
                      <a:pt x="1770" y="488"/>
                    </a:lnTo>
                    <a:lnTo>
                      <a:pt x="1773" y="488"/>
                    </a:lnTo>
                    <a:lnTo>
                      <a:pt x="1776" y="488"/>
                    </a:lnTo>
                    <a:lnTo>
                      <a:pt x="1780" y="488"/>
                    </a:lnTo>
                    <a:lnTo>
                      <a:pt x="1783" y="488"/>
                    </a:lnTo>
                    <a:lnTo>
                      <a:pt x="1786" y="488"/>
                    </a:lnTo>
                    <a:lnTo>
                      <a:pt x="1790" y="488"/>
                    </a:lnTo>
                    <a:lnTo>
                      <a:pt x="1793" y="488"/>
                    </a:lnTo>
                    <a:lnTo>
                      <a:pt x="1796" y="488"/>
                    </a:lnTo>
                    <a:lnTo>
                      <a:pt x="1800" y="488"/>
                    </a:lnTo>
                    <a:lnTo>
                      <a:pt x="1803" y="488"/>
                    </a:lnTo>
                    <a:lnTo>
                      <a:pt x="1806" y="488"/>
                    </a:lnTo>
                    <a:lnTo>
                      <a:pt x="1810" y="488"/>
                    </a:lnTo>
                    <a:lnTo>
                      <a:pt x="1813" y="488"/>
                    </a:lnTo>
                    <a:lnTo>
                      <a:pt x="1816" y="488"/>
                    </a:lnTo>
                    <a:lnTo>
                      <a:pt x="1819" y="488"/>
                    </a:lnTo>
                    <a:lnTo>
                      <a:pt x="1823" y="488"/>
                    </a:lnTo>
                    <a:lnTo>
                      <a:pt x="1826" y="488"/>
                    </a:lnTo>
                    <a:lnTo>
                      <a:pt x="1830" y="488"/>
                    </a:lnTo>
                    <a:lnTo>
                      <a:pt x="1833" y="488"/>
                    </a:lnTo>
                    <a:lnTo>
                      <a:pt x="1836" y="488"/>
                    </a:lnTo>
                    <a:lnTo>
                      <a:pt x="1840" y="488"/>
                    </a:lnTo>
                    <a:lnTo>
                      <a:pt x="1843" y="488"/>
                    </a:lnTo>
                    <a:lnTo>
                      <a:pt x="1846" y="488"/>
                    </a:lnTo>
                    <a:lnTo>
                      <a:pt x="1849" y="488"/>
                    </a:lnTo>
                    <a:lnTo>
                      <a:pt x="1853" y="488"/>
                    </a:lnTo>
                    <a:lnTo>
                      <a:pt x="1856" y="488"/>
                    </a:lnTo>
                    <a:lnTo>
                      <a:pt x="1859" y="488"/>
                    </a:lnTo>
                    <a:lnTo>
                      <a:pt x="1863" y="488"/>
                    </a:lnTo>
                    <a:lnTo>
                      <a:pt x="1866" y="488"/>
                    </a:lnTo>
                    <a:lnTo>
                      <a:pt x="1869" y="488"/>
                    </a:lnTo>
                    <a:lnTo>
                      <a:pt x="1873" y="488"/>
                    </a:lnTo>
                    <a:lnTo>
                      <a:pt x="1876" y="488"/>
                    </a:lnTo>
                    <a:lnTo>
                      <a:pt x="1879" y="488"/>
                    </a:lnTo>
                    <a:lnTo>
                      <a:pt x="1883" y="488"/>
                    </a:lnTo>
                    <a:lnTo>
                      <a:pt x="1886" y="488"/>
                    </a:lnTo>
                    <a:lnTo>
                      <a:pt x="1889" y="488"/>
                    </a:lnTo>
                    <a:lnTo>
                      <a:pt x="1892" y="488"/>
                    </a:lnTo>
                    <a:lnTo>
                      <a:pt x="1896" y="488"/>
                    </a:lnTo>
                    <a:lnTo>
                      <a:pt x="1899" y="488"/>
                    </a:lnTo>
                    <a:lnTo>
                      <a:pt x="1902" y="488"/>
                    </a:lnTo>
                    <a:lnTo>
                      <a:pt x="1906" y="488"/>
                    </a:lnTo>
                    <a:lnTo>
                      <a:pt x="1909" y="488"/>
                    </a:lnTo>
                    <a:lnTo>
                      <a:pt x="1912" y="488"/>
                    </a:lnTo>
                    <a:lnTo>
                      <a:pt x="1916" y="488"/>
                    </a:lnTo>
                    <a:lnTo>
                      <a:pt x="1919" y="488"/>
                    </a:lnTo>
                    <a:lnTo>
                      <a:pt x="1922" y="488"/>
                    </a:lnTo>
                    <a:lnTo>
                      <a:pt x="1926" y="488"/>
                    </a:lnTo>
                    <a:lnTo>
                      <a:pt x="1929" y="488"/>
                    </a:lnTo>
                    <a:lnTo>
                      <a:pt x="1932" y="488"/>
                    </a:lnTo>
                    <a:lnTo>
                      <a:pt x="1935" y="488"/>
                    </a:lnTo>
                    <a:lnTo>
                      <a:pt x="1939" y="488"/>
                    </a:lnTo>
                    <a:lnTo>
                      <a:pt x="1942" y="488"/>
                    </a:lnTo>
                    <a:lnTo>
                      <a:pt x="1945" y="488"/>
                    </a:lnTo>
                    <a:lnTo>
                      <a:pt x="1949" y="488"/>
                    </a:lnTo>
                    <a:lnTo>
                      <a:pt x="1952" y="488"/>
                    </a:lnTo>
                    <a:lnTo>
                      <a:pt x="1955" y="488"/>
                    </a:lnTo>
                    <a:lnTo>
                      <a:pt x="1959" y="488"/>
                    </a:lnTo>
                    <a:lnTo>
                      <a:pt x="1962" y="488"/>
                    </a:lnTo>
                    <a:lnTo>
                      <a:pt x="1965" y="488"/>
                    </a:lnTo>
                    <a:lnTo>
                      <a:pt x="1969" y="488"/>
                    </a:lnTo>
                    <a:lnTo>
                      <a:pt x="1972" y="488"/>
                    </a:lnTo>
                    <a:lnTo>
                      <a:pt x="1975" y="488"/>
                    </a:lnTo>
                    <a:lnTo>
                      <a:pt x="1978" y="488"/>
                    </a:lnTo>
                    <a:lnTo>
                      <a:pt x="1982" y="488"/>
                    </a:lnTo>
                    <a:lnTo>
                      <a:pt x="1985" y="488"/>
                    </a:lnTo>
                    <a:lnTo>
                      <a:pt x="1988" y="488"/>
                    </a:lnTo>
                    <a:lnTo>
                      <a:pt x="1992" y="488"/>
                    </a:lnTo>
                    <a:lnTo>
                      <a:pt x="1995" y="488"/>
                    </a:lnTo>
                    <a:lnTo>
                      <a:pt x="1998" y="488"/>
                    </a:lnTo>
                    <a:lnTo>
                      <a:pt x="2002" y="488"/>
                    </a:lnTo>
                    <a:lnTo>
                      <a:pt x="2005" y="488"/>
                    </a:lnTo>
                    <a:lnTo>
                      <a:pt x="2008" y="488"/>
                    </a:lnTo>
                    <a:lnTo>
                      <a:pt x="2012" y="488"/>
                    </a:lnTo>
                    <a:lnTo>
                      <a:pt x="2015" y="488"/>
                    </a:lnTo>
                    <a:lnTo>
                      <a:pt x="2018" y="488"/>
                    </a:lnTo>
                    <a:lnTo>
                      <a:pt x="2021" y="488"/>
                    </a:lnTo>
                    <a:lnTo>
                      <a:pt x="2025" y="488"/>
                    </a:lnTo>
                    <a:lnTo>
                      <a:pt x="2028" y="488"/>
                    </a:lnTo>
                    <a:lnTo>
                      <a:pt x="2031" y="488"/>
                    </a:lnTo>
                    <a:lnTo>
                      <a:pt x="2035" y="488"/>
                    </a:lnTo>
                    <a:lnTo>
                      <a:pt x="2038" y="488"/>
                    </a:lnTo>
                    <a:lnTo>
                      <a:pt x="2041" y="488"/>
                    </a:lnTo>
                    <a:lnTo>
                      <a:pt x="2045" y="488"/>
                    </a:lnTo>
                    <a:lnTo>
                      <a:pt x="2048" y="488"/>
                    </a:lnTo>
                    <a:lnTo>
                      <a:pt x="2051" y="488"/>
                    </a:lnTo>
                    <a:lnTo>
                      <a:pt x="2054" y="488"/>
                    </a:lnTo>
                    <a:lnTo>
                      <a:pt x="2058" y="488"/>
                    </a:lnTo>
                    <a:lnTo>
                      <a:pt x="2061" y="488"/>
                    </a:lnTo>
                    <a:lnTo>
                      <a:pt x="2064" y="488"/>
                    </a:lnTo>
                    <a:lnTo>
                      <a:pt x="2068" y="488"/>
                    </a:lnTo>
                    <a:lnTo>
                      <a:pt x="2071" y="488"/>
                    </a:lnTo>
                    <a:lnTo>
                      <a:pt x="2074" y="488"/>
                    </a:lnTo>
                    <a:lnTo>
                      <a:pt x="2078" y="488"/>
                    </a:lnTo>
                    <a:lnTo>
                      <a:pt x="2081" y="488"/>
                    </a:lnTo>
                    <a:lnTo>
                      <a:pt x="2084" y="488"/>
                    </a:lnTo>
                    <a:lnTo>
                      <a:pt x="2088" y="488"/>
                    </a:lnTo>
                    <a:lnTo>
                      <a:pt x="2091" y="488"/>
                    </a:lnTo>
                    <a:lnTo>
                      <a:pt x="2094" y="488"/>
                    </a:lnTo>
                    <a:lnTo>
                      <a:pt x="2097" y="488"/>
                    </a:lnTo>
                    <a:lnTo>
                      <a:pt x="2101" y="488"/>
                    </a:lnTo>
                    <a:lnTo>
                      <a:pt x="2104" y="488"/>
                    </a:lnTo>
                    <a:lnTo>
                      <a:pt x="2107" y="488"/>
                    </a:lnTo>
                    <a:lnTo>
                      <a:pt x="2111" y="488"/>
                    </a:lnTo>
                    <a:lnTo>
                      <a:pt x="2114" y="488"/>
                    </a:lnTo>
                    <a:lnTo>
                      <a:pt x="2117" y="488"/>
                    </a:lnTo>
                    <a:lnTo>
                      <a:pt x="2121" y="488"/>
                    </a:lnTo>
                    <a:lnTo>
                      <a:pt x="2124" y="488"/>
                    </a:lnTo>
                    <a:lnTo>
                      <a:pt x="2127" y="488"/>
                    </a:lnTo>
                    <a:lnTo>
                      <a:pt x="2131" y="488"/>
                    </a:lnTo>
                    <a:lnTo>
                      <a:pt x="2134" y="488"/>
                    </a:lnTo>
                    <a:lnTo>
                      <a:pt x="2137" y="488"/>
                    </a:lnTo>
                    <a:lnTo>
                      <a:pt x="2140" y="488"/>
                    </a:lnTo>
                    <a:lnTo>
                      <a:pt x="2144" y="488"/>
                    </a:lnTo>
                    <a:lnTo>
                      <a:pt x="2147" y="488"/>
                    </a:lnTo>
                    <a:lnTo>
                      <a:pt x="2150" y="488"/>
                    </a:lnTo>
                    <a:lnTo>
                      <a:pt x="2154" y="488"/>
                    </a:lnTo>
                    <a:lnTo>
                      <a:pt x="2157" y="488"/>
                    </a:lnTo>
                    <a:lnTo>
                      <a:pt x="2160" y="488"/>
                    </a:lnTo>
                    <a:lnTo>
                      <a:pt x="2164" y="488"/>
                    </a:lnTo>
                    <a:lnTo>
                      <a:pt x="2167" y="488"/>
                    </a:lnTo>
                    <a:lnTo>
                      <a:pt x="2170" y="488"/>
                    </a:lnTo>
                    <a:lnTo>
                      <a:pt x="2174" y="488"/>
                    </a:lnTo>
                    <a:lnTo>
                      <a:pt x="2177" y="488"/>
                    </a:lnTo>
                    <a:lnTo>
                      <a:pt x="2180" y="488"/>
                    </a:lnTo>
                    <a:lnTo>
                      <a:pt x="2183" y="488"/>
                    </a:lnTo>
                    <a:lnTo>
                      <a:pt x="2187" y="488"/>
                    </a:lnTo>
                    <a:lnTo>
                      <a:pt x="2190" y="488"/>
                    </a:lnTo>
                    <a:lnTo>
                      <a:pt x="2193" y="488"/>
                    </a:lnTo>
                    <a:lnTo>
                      <a:pt x="2197" y="488"/>
                    </a:lnTo>
                    <a:lnTo>
                      <a:pt x="2200" y="488"/>
                    </a:lnTo>
                    <a:lnTo>
                      <a:pt x="2203" y="488"/>
                    </a:lnTo>
                    <a:lnTo>
                      <a:pt x="2207" y="488"/>
                    </a:lnTo>
                    <a:lnTo>
                      <a:pt x="2210" y="488"/>
                    </a:lnTo>
                    <a:lnTo>
                      <a:pt x="2213" y="488"/>
                    </a:lnTo>
                    <a:lnTo>
                      <a:pt x="2217" y="488"/>
                    </a:lnTo>
                    <a:lnTo>
                      <a:pt x="2220" y="488"/>
                    </a:lnTo>
                    <a:lnTo>
                      <a:pt x="2223" y="488"/>
                    </a:lnTo>
                    <a:lnTo>
                      <a:pt x="2226" y="488"/>
                    </a:lnTo>
                    <a:lnTo>
                      <a:pt x="2230" y="488"/>
                    </a:lnTo>
                    <a:lnTo>
                      <a:pt x="2233" y="488"/>
                    </a:lnTo>
                    <a:lnTo>
                      <a:pt x="2236" y="488"/>
                    </a:lnTo>
                    <a:lnTo>
                      <a:pt x="2240" y="488"/>
                    </a:lnTo>
                    <a:lnTo>
                      <a:pt x="2243" y="488"/>
                    </a:lnTo>
                    <a:lnTo>
                      <a:pt x="2246" y="488"/>
                    </a:lnTo>
                    <a:lnTo>
                      <a:pt x="2250" y="488"/>
                    </a:lnTo>
                    <a:lnTo>
                      <a:pt x="2253" y="488"/>
                    </a:lnTo>
                    <a:lnTo>
                      <a:pt x="2256" y="488"/>
                    </a:lnTo>
                    <a:lnTo>
                      <a:pt x="2260" y="488"/>
                    </a:lnTo>
                    <a:lnTo>
                      <a:pt x="2263" y="488"/>
                    </a:lnTo>
                    <a:lnTo>
                      <a:pt x="2266" y="488"/>
                    </a:lnTo>
                    <a:lnTo>
                      <a:pt x="2269" y="488"/>
                    </a:lnTo>
                    <a:lnTo>
                      <a:pt x="2273" y="488"/>
                    </a:lnTo>
                    <a:lnTo>
                      <a:pt x="2276" y="488"/>
                    </a:lnTo>
                    <a:lnTo>
                      <a:pt x="2279" y="488"/>
                    </a:lnTo>
                    <a:lnTo>
                      <a:pt x="2283" y="488"/>
                    </a:lnTo>
                    <a:lnTo>
                      <a:pt x="2286" y="488"/>
                    </a:lnTo>
                    <a:lnTo>
                      <a:pt x="2289" y="488"/>
                    </a:lnTo>
                    <a:lnTo>
                      <a:pt x="2293" y="488"/>
                    </a:lnTo>
                    <a:lnTo>
                      <a:pt x="2296" y="488"/>
                    </a:lnTo>
                    <a:lnTo>
                      <a:pt x="2299" y="488"/>
                    </a:lnTo>
                    <a:lnTo>
                      <a:pt x="2303" y="488"/>
                    </a:lnTo>
                    <a:lnTo>
                      <a:pt x="2306" y="488"/>
                    </a:lnTo>
                    <a:lnTo>
                      <a:pt x="2309" y="488"/>
                    </a:lnTo>
                    <a:lnTo>
                      <a:pt x="2313" y="488"/>
                    </a:lnTo>
                    <a:lnTo>
                      <a:pt x="2316" y="488"/>
                    </a:lnTo>
                    <a:lnTo>
                      <a:pt x="2319" y="488"/>
                    </a:lnTo>
                    <a:lnTo>
                      <a:pt x="2323" y="488"/>
                    </a:lnTo>
                    <a:lnTo>
                      <a:pt x="2326" y="488"/>
                    </a:lnTo>
                    <a:lnTo>
                      <a:pt x="2329" y="488"/>
                    </a:lnTo>
                    <a:lnTo>
                      <a:pt x="2332" y="488"/>
                    </a:lnTo>
                    <a:lnTo>
                      <a:pt x="2336" y="488"/>
                    </a:lnTo>
                    <a:lnTo>
                      <a:pt x="2339" y="488"/>
                    </a:lnTo>
                    <a:lnTo>
                      <a:pt x="2342" y="488"/>
                    </a:lnTo>
                    <a:lnTo>
                      <a:pt x="2346" y="488"/>
                    </a:lnTo>
                    <a:lnTo>
                      <a:pt x="2349" y="488"/>
                    </a:lnTo>
                    <a:lnTo>
                      <a:pt x="2352" y="488"/>
                    </a:lnTo>
                    <a:lnTo>
                      <a:pt x="2356" y="488"/>
                    </a:lnTo>
                    <a:lnTo>
                      <a:pt x="2359" y="488"/>
                    </a:lnTo>
                    <a:lnTo>
                      <a:pt x="2362" y="488"/>
                    </a:lnTo>
                    <a:lnTo>
                      <a:pt x="2366" y="488"/>
                    </a:lnTo>
                    <a:lnTo>
                      <a:pt x="2369" y="488"/>
                    </a:lnTo>
                    <a:lnTo>
                      <a:pt x="2372" y="488"/>
                    </a:lnTo>
                    <a:lnTo>
                      <a:pt x="2375" y="488"/>
                    </a:lnTo>
                    <a:lnTo>
                      <a:pt x="2379" y="488"/>
                    </a:lnTo>
                    <a:lnTo>
                      <a:pt x="2382" y="488"/>
                    </a:lnTo>
                    <a:lnTo>
                      <a:pt x="2385" y="488"/>
                    </a:lnTo>
                    <a:lnTo>
                      <a:pt x="2389" y="488"/>
                    </a:lnTo>
                    <a:lnTo>
                      <a:pt x="2392" y="488"/>
                    </a:lnTo>
                    <a:lnTo>
                      <a:pt x="2395" y="488"/>
                    </a:lnTo>
                    <a:lnTo>
                      <a:pt x="2399" y="488"/>
                    </a:lnTo>
                    <a:lnTo>
                      <a:pt x="2402" y="488"/>
                    </a:lnTo>
                    <a:lnTo>
                      <a:pt x="2405" y="488"/>
                    </a:lnTo>
                    <a:lnTo>
                      <a:pt x="2409" y="488"/>
                    </a:lnTo>
                    <a:lnTo>
                      <a:pt x="2412" y="488"/>
                    </a:lnTo>
                    <a:lnTo>
                      <a:pt x="2415" y="488"/>
                    </a:lnTo>
                    <a:lnTo>
                      <a:pt x="2418" y="488"/>
                    </a:lnTo>
                    <a:lnTo>
                      <a:pt x="2422" y="488"/>
                    </a:lnTo>
                    <a:lnTo>
                      <a:pt x="2425" y="488"/>
                    </a:lnTo>
                    <a:lnTo>
                      <a:pt x="2428" y="488"/>
                    </a:lnTo>
                    <a:lnTo>
                      <a:pt x="2432" y="488"/>
                    </a:lnTo>
                    <a:lnTo>
                      <a:pt x="2435" y="488"/>
                    </a:lnTo>
                    <a:lnTo>
                      <a:pt x="2438" y="488"/>
                    </a:lnTo>
                    <a:lnTo>
                      <a:pt x="2442" y="488"/>
                    </a:lnTo>
                    <a:lnTo>
                      <a:pt x="2445" y="488"/>
                    </a:lnTo>
                    <a:lnTo>
                      <a:pt x="2448" y="488"/>
                    </a:lnTo>
                    <a:lnTo>
                      <a:pt x="2452" y="488"/>
                    </a:lnTo>
                    <a:lnTo>
                      <a:pt x="2455" y="488"/>
                    </a:lnTo>
                    <a:lnTo>
                      <a:pt x="2458" y="488"/>
                    </a:lnTo>
                    <a:lnTo>
                      <a:pt x="2461" y="488"/>
                    </a:lnTo>
                    <a:lnTo>
                      <a:pt x="2465" y="488"/>
                    </a:lnTo>
                    <a:lnTo>
                      <a:pt x="2468" y="488"/>
                    </a:lnTo>
                    <a:lnTo>
                      <a:pt x="2471" y="488"/>
                    </a:lnTo>
                    <a:lnTo>
                      <a:pt x="2475" y="488"/>
                    </a:lnTo>
                    <a:lnTo>
                      <a:pt x="2478" y="488"/>
                    </a:lnTo>
                    <a:lnTo>
                      <a:pt x="2481" y="488"/>
                    </a:lnTo>
                    <a:lnTo>
                      <a:pt x="2485" y="488"/>
                    </a:lnTo>
                    <a:lnTo>
                      <a:pt x="2488" y="488"/>
                    </a:lnTo>
                    <a:lnTo>
                      <a:pt x="2491" y="488"/>
                    </a:lnTo>
                    <a:lnTo>
                      <a:pt x="2495" y="488"/>
                    </a:lnTo>
                    <a:lnTo>
                      <a:pt x="2498" y="488"/>
                    </a:lnTo>
                    <a:lnTo>
                      <a:pt x="2501" y="488"/>
                    </a:lnTo>
                    <a:lnTo>
                      <a:pt x="2504" y="488"/>
                    </a:lnTo>
                    <a:lnTo>
                      <a:pt x="2508" y="488"/>
                    </a:lnTo>
                    <a:lnTo>
                      <a:pt x="2511" y="488"/>
                    </a:lnTo>
                    <a:lnTo>
                      <a:pt x="2514" y="488"/>
                    </a:lnTo>
                    <a:lnTo>
                      <a:pt x="2518" y="488"/>
                    </a:lnTo>
                    <a:lnTo>
                      <a:pt x="2521" y="488"/>
                    </a:lnTo>
                    <a:lnTo>
                      <a:pt x="2524" y="488"/>
                    </a:lnTo>
                    <a:lnTo>
                      <a:pt x="2528" y="488"/>
                    </a:lnTo>
                    <a:lnTo>
                      <a:pt x="2531" y="488"/>
                    </a:lnTo>
                    <a:lnTo>
                      <a:pt x="2534" y="488"/>
                    </a:lnTo>
                    <a:lnTo>
                      <a:pt x="2538" y="488"/>
                    </a:lnTo>
                    <a:lnTo>
                      <a:pt x="2541" y="488"/>
                    </a:lnTo>
                    <a:lnTo>
                      <a:pt x="2544" y="488"/>
                    </a:lnTo>
                    <a:lnTo>
                      <a:pt x="2547" y="488"/>
                    </a:lnTo>
                    <a:lnTo>
                      <a:pt x="2551" y="488"/>
                    </a:lnTo>
                    <a:lnTo>
                      <a:pt x="2554" y="488"/>
                    </a:lnTo>
                    <a:lnTo>
                      <a:pt x="2557" y="488"/>
                    </a:lnTo>
                    <a:lnTo>
                      <a:pt x="2561" y="488"/>
                    </a:lnTo>
                    <a:lnTo>
                      <a:pt x="2564" y="488"/>
                    </a:lnTo>
                    <a:lnTo>
                      <a:pt x="2567" y="488"/>
                    </a:lnTo>
                    <a:lnTo>
                      <a:pt x="2571" y="488"/>
                    </a:lnTo>
                    <a:lnTo>
                      <a:pt x="2574" y="488"/>
                    </a:lnTo>
                    <a:lnTo>
                      <a:pt x="2577" y="488"/>
                    </a:lnTo>
                    <a:lnTo>
                      <a:pt x="2580" y="488"/>
                    </a:lnTo>
                    <a:lnTo>
                      <a:pt x="2584" y="488"/>
                    </a:lnTo>
                    <a:lnTo>
                      <a:pt x="2587" y="488"/>
                    </a:lnTo>
                    <a:lnTo>
                      <a:pt x="2590" y="488"/>
                    </a:lnTo>
                    <a:lnTo>
                      <a:pt x="2594" y="488"/>
                    </a:lnTo>
                    <a:lnTo>
                      <a:pt x="2597" y="488"/>
                    </a:lnTo>
                    <a:lnTo>
                      <a:pt x="2600" y="488"/>
                    </a:lnTo>
                    <a:lnTo>
                      <a:pt x="2604" y="488"/>
                    </a:lnTo>
                    <a:lnTo>
                      <a:pt x="2607" y="488"/>
                    </a:lnTo>
                    <a:lnTo>
                      <a:pt x="2610" y="488"/>
                    </a:lnTo>
                    <a:lnTo>
                      <a:pt x="2614" y="488"/>
                    </a:lnTo>
                    <a:lnTo>
                      <a:pt x="2617" y="488"/>
                    </a:lnTo>
                    <a:lnTo>
                      <a:pt x="2620" y="488"/>
                    </a:lnTo>
                    <a:lnTo>
                      <a:pt x="2623" y="488"/>
                    </a:lnTo>
                    <a:lnTo>
                      <a:pt x="2627" y="488"/>
                    </a:lnTo>
                    <a:lnTo>
                      <a:pt x="2630" y="488"/>
                    </a:lnTo>
                    <a:lnTo>
                      <a:pt x="2633" y="488"/>
                    </a:lnTo>
                    <a:lnTo>
                      <a:pt x="2637" y="488"/>
                    </a:lnTo>
                    <a:lnTo>
                      <a:pt x="2640" y="488"/>
                    </a:lnTo>
                    <a:lnTo>
                      <a:pt x="2643" y="488"/>
                    </a:lnTo>
                    <a:lnTo>
                      <a:pt x="2647" y="488"/>
                    </a:lnTo>
                    <a:lnTo>
                      <a:pt x="2650" y="488"/>
                    </a:lnTo>
                    <a:lnTo>
                      <a:pt x="2653" y="488"/>
                    </a:lnTo>
                    <a:lnTo>
                      <a:pt x="2657" y="488"/>
                    </a:lnTo>
                    <a:lnTo>
                      <a:pt x="2660" y="488"/>
                    </a:lnTo>
                    <a:lnTo>
                      <a:pt x="2663" y="488"/>
                    </a:lnTo>
                    <a:lnTo>
                      <a:pt x="2666" y="488"/>
                    </a:lnTo>
                    <a:lnTo>
                      <a:pt x="2670" y="488"/>
                    </a:lnTo>
                    <a:lnTo>
                      <a:pt x="2673" y="488"/>
                    </a:lnTo>
                    <a:lnTo>
                      <a:pt x="2676" y="488"/>
                    </a:lnTo>
                    <a:lnTo>
                      <a:pt x="2680" y="488"/>
                    </a:lnTo>
                    <a:lnTo>
                      <a:pt x="2683" y="488"/>
                    </a:lnTo>
                    <a:lnTo>
                      <a:pt x="2686" y="488"/>
                    </a:lnTo>
                    <a:lnTo>
                      <a:pt x="2690" y="488"/>
                    </a:lnTo>
                    <a:lnTo>
                      <a:pt x="2693" y="488"/>
                    </a:lnTo>
                    <a:lnTo>
                      <a:pt x="2696" y="488"/>
                    </a:lnTo>
                    <a:lnTo>
                      <a:pt x="2700" y="488"/>
                    </a:lnTo>
                    <a:lnTo>
                      <a:pt x="2703" y="488"/>
                    </a:lnTo>
                    <a:lnTo>
                      <a:pt x="2706" y="488"/>
                    </a:lnTo>
                    <a:lnTo>
                      <a:pt x="2709" y="488"/>
                    </a:lnTo>
                    <a:lnTo>
                      <a:pt x="2713" y="488"/>
                    </a:lnTo>
                    <a:lnTo>
                      <a:pt x="2716" y="488"/>
                    </a:lnTo>
                    <a:lnTo>
                      <a:pt x="2719" y="488"/>
                    </a:lnTo>
                    <a:lnTo>
                      <a:pt x="2723" y="488"/>
                    </a:lnTo>
                    <a:lnTo>
                      <a:pt x="2726" y="488"/>
                    </a:lnTo>
                    <a:lnTo>
                      <a:pt x="2729" y="488"/>
                    </a:lnTo>
                    <a:lnTo>
                      <a:pt x="2733" y="488"/>
                    </a:lnTo>
                    <a:lnTo>
                      <a:pt x="2736" y="488"/>
                    </a:lnTo>
                    <a:lnTo>
                      <a:pt x="2739" y="488"/>
                    </a:lnTo>
                    <a:lnTo>
                      <a:pt x="2743" y="488"/>
                    </a:lnTo>
                    <a:lnTo>
                      <a:pt x="2746" y="488"/>
                    </a:lnTo>
                    <a:lnTo>
                      <a:pt x="2749" y="488"/>
                    </a:lnTo>
                    <a:lnTo>
                      <a:pt x="2752" y="488"/>
                    </a:lnTo>
                    <a:lnTo>
                      <a:pt x="2756" y="488"/>
                    </a:lnTo>
                    <a:lnTo>
                      <a:pt x="2759" y="488"/>
                    </a:lnTo>
                    <a:lnTo>
                      <a:pt x="2762" y="488"/>
                    </a:lnTo>
                    <a:lnTo>
                      <a:pt x="2766" y="488"/>
                    </a:lnTo>
                    <a:lnTo>
                      <a:pt x="2769" y="488"/>
                    </a:lnTo>
                    <a:lnTo>
                      <a:pt x="2772" y="488"/>
                    </a:lnTo>
                    <a:lnTo>
                      <a:pt x="2776" y="488"/>
                    </a:lnTo>
                    <a:lnTo>
                      <a:pt x="2779" y="488"/>
                    </a:lnTo>
                    <a:lnTo>
                      <a:pt x="2782" y="488"/>
                    </a:lnTo>
                    <a:lnTo>
                      <a:pt x="2786" y="488"/>
                    </a:lnTo>
                    <a:lnTo>
                      <a:pt x="2789" y="488"/>
                    </a:lnTo>
                    <a:lnTo>
                      <a:pt x="2792" y="488"/>
                    </a:lnTo>
                    <a:lnTo>
                      <a:pt x="2796" y="488"/>
                    </a:lnTo>
                    <a:lnTo>
                      <a:pt x="2799" y="488"/>
                    </a:lnTo>
                    <a:lnTo>
                      <a:pt x="2802" y="488"/>
                    </a:lnTo>
                    <a:lnTo>
                      <a:pt x="2806" y="488"/>
                    </a:lnTo>
                    <a:lnTo>
                      <a:pt x="2809" y="488"/>
                    </a:lnTo>
                    <a:lnTo>
                      <a:pt x="2812" y="488"/>
                    </a:lnTo>
                    <a:lnTo>
                      <a:pt x="2816" y="488"/>
                    </a:lnTo>
                    <a:lnTo>
                      <a:pt x="2819" y="488"/>
                    </a:lnTo>
                    <a:lnTo>
                      <a:pt x="2822" y="488"/>
                    </a:lnTo>
                    <a:lnTo>
                      <a:pt x="2825" y="488"/>
                    </a:lnTo>
                    <a:lnTo>
                      <a:pt x="2829" y="488"/>
                    </a:lnTo>
                    <a:lnTo>
                      <a:pt x="2832" y="488"/>
                    </a:lnTo>
                    <a:lnTo>
                      <a:pt x="2835" y="488"/>
                    </a:lnTo>
                    <a:lnTo>
                      <a:pt x="2839" y="488"/>
                    </a:lnTo>
                    <a:lnTo>
                      <a:pt x="2842" y="488"/>
                    </a:lnTo>
                    <a:lnTo>
                      <a:pt x="2845" y="488"/>
                    </a:lnTo>
                    <a:lnTo>
                      <a:pt x="2849" y="488"/>
                    </a:lnTo>
                    <a:lnTo>
                      <a:pt x="2852" y="488"/>
                    </a:lnTo>
                    <a:lnTo>
                      <a:pt x="2855" y="488"/>
                    </a:lnTo>
                    <a:lnTo>
                      <a:pt x="2859" y="488"/>
                    </a:lnTo>
                    <a:lnTo>
                      <a:pt x="2862" y="488"/>
                    </a:lnTo>
                    <a:lnTo>
                      <a:pt x="2865" y="488"/>
                    </a:lnTo>
                    <a:lnTo>
                      <a:pt x="2868" y="488"/>
                    </a:lnTo>
                    <a:lnTo>
                      <a:pt x="2872" y="488"/>
                    </a:lnTo>
                    <a:lnTo>
                      <a:pt x="2875" y="488"/>
                    </a:lnTo>
                    <a:lnTo>
                      <a:pt x="2878" y="488"/>
                    </a:lnTo>
                    <a:lnTo>
                      <a:pt x="2882" y="488"/>
                    </a:lnTo>
                    <a:lnTo>
                      <a:pt x="2885" y="488"/>
                    </a:lnTo>
                    <a:lnTo>
                      <a:pt x="2888" y="488"/>
                    </a:lnTo>
                    <a:lnTo>
                      <a:pt x="2892" y="488"/>
                    </a:lnTo>
                    <a:lnTo>
                      <a:pt x="2895" y="488"/>
                    </a:lnTo>
                    <a:lnTo>
                      <a:pt x="2898" y="488"/>
                    </a:lnTo>
                    <a:lnTo>
                      <a:pt x="2901" y="488"/>
                    </a:lnTo>
                    <a:lnTo>
                      <a:pt x="2905" y="488"/>
                    </a:lnTo>
                    <a:lnTo>
                      <a:pt x="2908" y="488"/>
                    </a:lnTo>
                    <a:lnTo>
                      <a:pt x="2911" y="488"/>
                    </a:lnTo>
                    <a:lnTo>
                      <a:pt x="2915" y="488"/>
                    </a:lnTo>
                    <a:lnTo>
                      <a:pt x="2918" y="488"/>
                    </a:lnTo>
                    <a:lnTo>
                      <a:pt x="2921" y="488"/>
                    </a:lnTo>
                    <a:lnTo>
                      <a:pt x="2925" y="488"/>
                    </a:lnTo>
                    <a:lnTo>
                      <a:pt x="2928" y="488"/>
                    </a:lnTo>
                    <a:lnTo>
                      <a:pt x="2931" y="488"/>
                    </a:lnTo>
                    <a:lnTo>
                      <a:pt x="2935" y="488"/>
                    </a:lnTo>
                    <a:lnTo>
                      <a:pt x="2938" y="488"/>
                    </a:lnTo>
                    <a:lnTo>
                      <a:pt x="2941" y="488"/>
                    </a:lnTo>
                    <a:lnTo>
                      <a:pt x="2944" y="488"/>
                    </a:lnTo>
                    <a:lnTo>
                      <a:pt x="2948" y="488"/>
                    </a:lnTo>
                    <a:lnTo>
                      <a:pt x="2951" y="488"/>
                    </a:lnTo>
                    <a:lnTo>
                      <a:pt x="2954" y="488"/>
                    </a:lnTo>
                    <a:lnTo>
                      <a:pt x="2958" y="488"/>
                    </a:lnTo>
                    <a:lnTo>
                      <a:pt x="2961" y="488"/>
                    </a:lnTo>
                    <a:lnTo>
                      <a:pt x="2964" y="488"/>
                    </a:lnTo>
                    <a:lnTo>
                      <a:pt x="2968" y="488"/>
                    </a:lnTo>
                    <a:lnTo>
                      <a:pt x="2971" y="488"/>
                    </a:lnTo>
                    <a:lnTo>
                      <a:pt x="2974" y="488"/>
                    </a:lnTo>
                    <a:lnTo>
                      <a:pt x="2978" y="0"/>
                    </a:lnTo>
                    <a:lnTo>
                      <a:pt x="2981" y="488"/>
                    </a:lnTo>
                    <a:lnTo>
                      <a:pt x="2984" y="488"/>
                    </a:lnTo>
                    <a:lnTo>
                      <a:pt x="2987" y="488"/>
                    </a:lnTo>
                    <a:lnTo>
                      <a:pt x="2991" y="488"/>
                    </a:lnTo>
                    <a:lnTo>
                      <a:pt x="2994" y="488"/>
                    </a:lnTo>
                    <a:lnTo>
                      <a:pt x="2997" y="488"/>
                    </a:lnTo>
                    <a:lnTo>
                      <a:pt x="3001" y="488"/>
                    </a:lnTo>
                    <a:lnTo>
                      <a:pt x="3004" y="488"/>
                    </a:lnTo>
                    <a:lnTo>
                      <a:pt x="3007" y="488"/>
                    </a:lnTo>
                    <a:lnTo>
                      <a:pt x="3011" y="488"/>
                    </a:lnTo>
                    <a:lnTo>
                      <a:pt x="3014" y="488"/>
                    </a:lnTo>
                    <a:lnTo>
                      <a:pt x="3017" y="488"/>
                    </a:lnTo>
                    <a:lnTo>
                      <a:pt x="3021" y="488"/>
                    </a:lnTo>
                    <a:lnTo>
                      <a:pt x="3024" y="488"/>
                    </a:lnTo>
                    <a:lnTo>
                      <a:pt x="3027" y="488"/>
                    </a:lnTo>
                    <a:lnTo>
                      <a:pt x="3030" y="488"/>
                    </a:lnTo>
                    <a:lnTo>
                      <a:pt x="3034" y="488"/>
                    </a:lnTo>
                    <a:lnTo>
                      <a:pt x="3037" y="488"/>
                    </a:lnTo>
                    <a:lnTo>
                      <a:pt x="3040" y="488"/>
                    </a:lnTo>
                    <a:lnTo>
                      <a:pt x="3044" y="488"/>
                    </a:lnTo>
                    <a:lnTo>
                      <a:pt x="3047" y="488"/>
                    </a:lnTo>
                    <a:lnTo>
                      <a:pt x="3050" y="488"/>
                    </a:lnTo>
                    <a:lnTo>
                      <a:pt x="3054" y="488"/>
                    </a:lnTo>
                    <a:lnTo>
                      <a:pt x="3057" y="488"/>
                    </a:lnTo>
                    <a:lnTo>
                      <a:pt x="3060" y="488"/>
                    </a:lnTo>
                    <a:lnTo>
                      <a:pt x="3064" y="488"/>
                    </a:lnTo>
                    <a:lnTo>
                      <a:pt x="3067" y="488"/>
                    </a:lnTo>
                    <a:lnTo>
                      <a:pt x="3070" y="488"/>
                    </a:lnTo>
                    <a:lnTo>
                      <a:pt x="3073" y="488"/>
                    </a:lnTo>
                    <a:lnTo>
                      <a:pt x="3077" y="488"/>
                    </a:lnTo>
                    <a:lnTo>
                      <a:pt x="3080" y="488"/>
                    </a:lnTo>
                    <a:lnTo>
                      <a:pt x="3083" y="488"/>
                    </a:lnTo>
                    <a:lnTo>
                      <a:pt x="3087" y="488"/>
                    </a:lnTo>
                    <a:lnTo>
                      <a:pt x="3090" y="488"/>
                    </a:lnTo>
                    <a:lnTo>
                      <a:pt x="3093" y="488"/>
                    </a:lnTo>
                    <a:lnTo>
                      <a:pt x="3097" y="488"/>
                    </a:lnTo>
                    <a:lnTo>
                      <a:pt x="3100" y="488"/>
                    </a:lnTo>
                    <a:lnTo>
                      <a:pt x="3103" y="488"/>
                    </a:lnTo>
                    <a:lnTo>
                      <a:pt x="3107" y="488"/>
                    </a:lnTo>
                    <a:lnTo>
                      <a:pt x="3110" y="488"/>
                    </a:lnTo>
                    <a:lnTo>
                      <a:pt x="3113" y="488"/>
                    </a:lnTo>
                    <a:lnTo>
                      <a:pt x="3116" y="488"/>
                    </a:lnTo>
                    <a:lnTo>
                      <a:pt x="3120" y="488"/>
                    </a:lnTo>
                    <a:lnTo>
                      <a:pt x="3123" y="488"/>
                    </a:lnTo>
                    <a:lnTo>
                      <a:pt x="3126" y="488"/>
                    </a:lnTo>
                    <a:lnTo>
                      <a:pt x="3130" y="488"/>
                    </a:lnTo>
                    <a:lnTo>
                      <a:pt x="3133" y="488"/>
                    </a:lnTo>
                    <a:lnTo>
                      <a:pt x="3136" y="488"/>
                    </a:lnTo>
                    <a:lnTo>
                      <a:pt x="3140" y="488"/>
                    </a:lnTo>
                    <a:lnTo>
                      <a:pt x="3143" y="488"/>
                    </a:lnTo>
                    <a:lnTo>
                      <a:pt x="3146" y="488"/>
                    </a:lnTo>
                    <a:lnTo>
                      <a:pt x="3149" y="488"/>
                    </a:lnTo>
                    <a:lnTo>
                      <a:pt x="3153" y="488"/>
                    </a:lnTo>
                    <a:lnTo>
                      <a:pt x="3156" y="488"/>
                    </a:lnTo>
                    <a:lnTo>
                      <a:pt x="3159" y="488"/>
                    </a:lnTo>
                    <a:lnTo>
                      <a:pt x="3163" y="488"/>
                    </a:lnTo>
                    <a:lnTo>
                      <a:pt x="3166" y="488"/>
                    </a:lnTo>
                    <a:lnTo>
                      <a:pt x="3169" y="488"/>
                    </a:lnTo>
                    <a:lnTo>
                      <a:pt x="3173" y="488"/>
                    </a:lnTo>
                    <a:lnTo>
                      <a:pt x="3176" y="488"/>
                    </a:lnTo>
                    <a:lnTo>
                      <a:pt x="3179" y="488"/>
                    </a:lnTo>
                    <a:lnTo>
                      <a:pt x="3183" y="488"/>
                    </a:lnTo>
                    <a:lnTo>
                      <a:pt x="3186" y="488"/>
                    </a:lnTo>
                    <a:lnTo>
                      <a:pt x="3189" y="488"/>
                    </a:lnTo>
                    <a:lnTo>
                      <a:pt x="3192" y="488"/>
                    </a:lnTo>
                    <a:lnTo>
                      <a:pt x="3196" y="488"/>
                    </a:lnTo>
                    <a:lnTo>
                      <a:pt x="3199" y="488"/>
                    </a:lnTo>
                    <a:lnTo>
                      <a:pt x="3202" y="488"/>
                    </a:lnTo>
                    <a:lnTo>
                      <a:pt x="3206" y="488"/>
                    </a:lnTo>
                    <a:lnTo>
                      <a:pt x="3209" y="488"/>
                    </a:lnTo>
                    <a:lnTo>
                      <a:pt x="3212" y="488"/>
                    </a:lnTo>
                    <a:lnTo>
                      <a:pt x="3216" y="488"/>
                    </a:lnTo>
                    <a:lnTo>
                      <a:pt x="3219" y="488"/>
                    </a:lnTo>
                    <a:lnTo>
                      <a:pt x="3222" y="488"/>
                    </a:lnTo>
                    <a:lnTo>
                      <a:pt x="3226" y="488"/>
                    </a:lnTo>
                    <a:lnTo>
                      <a:pt x="3229" y="488"/>
                    </a:lnTo>
                    <a:lnTo>
                      <a:pt x="3232" y="488"/>
                    </a:lnTo>
                    <a:lnTo>
                      <a:pt x="3235" y="488"/>
                    </a:lnTo>
                    <a:lnTo>
                      <a:pt x="3239" y="488"/>
                    </a:lnTo>
                    <a:lnTo>
                      <a:pt x="3242" y="488"/>
                    </a:lnTo>
                    <a:lnTo>
                      <a:pt x="3245" y="488"/>
                    </a:lnTo>
                    <a:lnTo>
                      <a:pt x="3249" y="488"/>
                    </a:lnTo>
                    <a:lnTo>
                      <a:pt x="3252" y="488"/>
                    </a:lnTo>
                    <a:lnTo>
                      <a:pt x="3256" y="488"/>
                    </a:lnTo>
                    <a:lnTo>
                      <a:pt x="3259" y="488"/>
                    </a:lnTo>
                    <a:lnTo>
                      <a:pt x="3262" y="488"/>
                    </a:lnTo>
                    <a:lnTo>
                      <a:pt x="3265" y="488"/>
                    </a:lnTo>
                    <a:lnTo>
                      <a:pt x="3269" y="488"/>
                    </a:lnTo>
                    <a:lnTo>
                      <a:pt x="3272" y="488"/>
                    </a:lnTo>
                    <a:lnTo>
                      <a:pt x="3275" y="488"/>
                    </a:lnTo>
                    <a:lnTo>
                      <a:pt x="3279" y="488"/>
                    </a:lnTo>
                    <a:lnTo>
                      <a:pt x="3282" y="488"/>
                    </a:lnTo>
                    <a:lnTo>
                      <a:pt x="3285" y="488"/>
                    </a:lnTo>
                    <a:lnTo>
                      <a:pt x="3289" y="488"/>
                    </a:lnTo>
                    <a:lnTo>
                      <a:pt x="3292" y="488"/>
                    </a:lnTo>
                    <a:lnTo>
                      <a:pt x="3295" y="488"/>
                    </a:lnTo>
                    <a:lnTo>
                      <a:pt x="3299" y="488"/>
                    </a:lnTo>
                    <a:lnTo>
                      <a:pt x="3302" y="488"/>
                    </a:lnTo>
                    <a:lnTo>
                      <a:pt x="3305" y="488"/>
                    </a:lnTo>
                    <a:lnTo>
                      <a:pt x="3308" y="488"/>
                    </a:lnTo>
                    <a:lnTo>
                      <a:pt x="3312" y="488"/>
                    </a:lnTo>
                    <a:lnTo>
                      <a:pt x="3315" y="488"/>
                    </a:lnTo>
                    <a:lnTo>
                      <a:pt x="3318" y="488"/>
                    </a:lnTo>
                    <a:lnTo>
                      <a:pt x="3322" y="488"/>
                    </a:lnTo>
                    <a:lnTo>
                      <a:pt x="3325" y="0"/>
                    </a:lnTo>
                    <a:lnTo>
                      <a:pt x="3328" y="488"/>
                    </a:lnTo>
                    <a:lnTo>
                      <a:pt x="3332" y="488"/>
                    </a:lnTo>
                    <a:lnTo>
                      <a:pt x="3335" y="488"/>
                    </a:lnTo>
                    <a:lnTo>
                      <a:pt x="3338" y="488"/>
                    </a:lnTo>
                    <a:lnTo>
                      <a:pt x="3342" y="488"/>
                    </a:lnTo>
                    <a:lnTo>
                      <a:pt x="3345" y="488"/>
                    </a:lnTo>
                    <a:lnTo>
                      <a:pt x="3348" y="488"/>
                    </a:lnTo>
                    <a:lnTo>
                      <a:pt x="3351" y="488"/>
                    </a:lnTo>
                    <a:lnTo>
                      <a:pt x="3355" y="488"/>
                    </a:lnTo>
                    <a:lnTo>
                      <a:pt x="3358" y="488"/>
                    </a:lnTo>
                    <a:lnTo>
                      <a:pt x="3361" y="488"/>
                    </a:lnTo>
                    <a:lnTo>
                      <a:pt x="3365" y="488"/>
                    </a:lnTo>
                    <a:lnTo>
                      <a:pt x="3368" y="488"/>
                    </a:lnTo>
                    <a:lnTo>
                      <a:pt x="3371" y="488"/>
                    </a:lnTo>
                    <a:lnTo>
                      <a:pt x="3375" y="488"/>
                    </a:lnTo>
                    <a:lnTo>
                      <a:pt x="3378" y="488"/>
                    </a:lnTo>
                    <a:lnTo>
                      <a:pt x="3381" y="488"/>
                    </a:lnTo>
                    <a:lnTo>
                      <a:pt x="3385" y="488"/>
                    </a:lnTo>
                    <a:lnTo>
                      <a:pt x="3388" y="488"/>
                    </a:lnTo>
                    <a:lnTo>
                      <a:pt x="3391" y="488"/>
                    </a:lnTo>
                    <a:lnTo>
                      <a:pt x="3394" y="488"/>
                    </a:lnTo>
                    <a:lnTo>
                      <a:pt x="3398" y="488"/>
                    </a:lnTo>
                    <a:lnTo>
                      <a:pt x="3401" y="488"/>
                    </a:lnTo>
                    <a:lnTo>
                      <a:pt x="3404" y="488"/>
                    </a:lnTo>
                    <a:lnTo>
                      <a:pt x="3408" y="488"/>
                    </a:lnTo>
                    <a:lnTo>
                      <a:pt x="3411" y="488"/>
                    </a:lnTo>
                    <a:lnTo>
                      <a:pt x="3414" y="488"/>
                    </a:lnTo>
                    <a:lnTo>
                      <a:pt x="3418" y="488"/>
                    </a:lnTo>
                    <a:lnTo>
                      <a:pt x="3421" y="488"/>
                    </a:lnTo>
                    <a:lnTo>
                      <a:pt x="3424" y="488"/>
                    </a:lnTo>
                    <a:lnTo>
                      <a:pt x="3428" y="488"/>
                    </a:lnTo>
                    <a:lnTo>
                      <a:pt x="3431" y="488"/>
                    </a:lnTo>
                    <a:lnTo>
                      <a:pt x="3434" y="488"/>
                    </a:lnTo>
                    <a:lnTo>
                      <a:pt x="3437" y="488"/>
                    </a:lnTo>
                    <a:lnTo>
                      <a:pt x="3441" y="488"/>
                    </a:lnTo>
                    <a:lnTo>
                      <a:pt x="3444" y="488"/>
                    </a:lnTo>
                    <a:lnTo>
                      <a:pt x="3447" y="488"/>
                    </a:lnTo>
                    <a:lnTo>
                      <a:pt x="3451" y="488"/>
                    </a:lnTo>
                    <a:lnTo>
                      <a:pt x="3454" y="488"/>
                    </a:lnTo>
                    <a:lnTo>
                      <a:pt x="3457" y="488"/>
                    </a:lnTo>
                    <a:lnTo>
                      <a:pt x="3461" y="488"/>
                    </a:lnTo>
                    <a:lnTo>
                      <a:pt x="3464" y="488"/>
                    </a:lnTo>
                    <a:lnTo>
                      <a:pt x="3467" y="488"/>
                    </a:lnTo>
                    <a:lnTo>
                      <a:pt x="3470" y="488"/>
                    </a:lnTo>
                    <a:lnTo>
                      <a:pt x="3474" y="488"/>
                    </a:lnTo>
                    <a:lnTo>
                      <a:pt x="3477" y="488"/>
                    </a:lnTo>
                    <a:lnTo>
                      <a:pt x="3480" y="488"/>
                    </a:lnTo>
                    <a:lnTo>
                      <a:pt x="3484" y="488"/>
                    </a:lnTo>
                    <a:lnTo>
                      <a:pt x="3487" y="488"/>
                    </a:lnTo>
                    <a:lnTo>
                      <a:pt x="3490" y="488"/>
                    </a:lnTo>
                    <a:lnTo>
                      <a:pt x="3494" y="488"/>
                    </a:lnTo>
                    <a:lnTo>
                      <a:pt x="3497" y="488"/>
                    </a:lnTo>
                    <a:lnTo>
                      <a:pt x="3500" y="488"/>
                    </a:lnTo>
                    <a:lnTo>
                      <a:pt x="3504" y="488"/>
                    </a:lnTo>
                    <a:lnTo>
                      <a:pt x="3507" y="488"/>
                    </a:lnTo>
                    <a:lnTo>
                      <a:pt x="3510" y="488"/>
                    </a:lnTo>
                    <a:lnTo>
                      <a:pt x="3513" y="488"/>
                    </a:lnTo>
                    <a:lnTo>
                      <a:pt x="3517" y="488"/>
                    </a:lnTo>
                    <a:lnTo>
                      <a:pt x="3520" y="488"/>
                    </a:lnTo>
                    <a:lnTo>
                      <a:pt x="3523" y="488"/>
                    </a:lnTo>
                    <a:lnTo>
                      <a:pt x="3527" y="488"/>
                    </a:lnTo>
                    <a:lnTo>
                      <a:pt x="3530" y="488"/>
                    </a:lnTo>
                    <a:lnTo>
                      <a:pt x="3533" y="488"/>
                    </a:lnTo>
                    <a:lnTo>
                      <a:pt x="3537" y="488"/>
                    </a:lnTo>
                    <a:lnTo>
                      <a:pt x="3540" y="488"/>
                    </a:lnTo>
                    <a:lnTo>
                      <a:pt x="3543" y="488"/>
                    </a:lnTo>
                    <a:lnTo>
                      <a:pt x="3547" y="488"/>
                    </a:lnTo>
                    <a:lnTo>
                      <a:pt x="3550" y="488"/>
                    </a:lnTo>
                    <a:lnTo>
                      <a:pt x="3553" y="488"/>
                    </a:lnTo>
                    <a:lnTo>
                      <a:pt x="3556" y="488"/>
                    </a:lnTo>
                    <a:lnTo>
                      <a:pt x="3560" y="488"/>
                    </a:lnTo>
                    <a:lnTo>
                      <a:pt x="3563" y="488"/>
                    </a:lnTo>
                    <a:lnTo>
                      <a:pt x="3566" y="488"/>
                    </a:lnTo>
                    <a:lnTo>
                      <a:pt x="3570" y="488"/>
                    </a:lnTo>
                    <a:lnTo>
                      <a:pt x="3573" y="488"/>
                    </a:lnTo>
                    <a:lnTo>
                      <a:pt x="3576" y="488"/>
                    </a:lnTo>
                    <a:lnTo>
                      <a:pt x="3580" y="488"/>
                    </a:lnTo>
                    <a:lnTo>
                      <a:pt x="3583" y="488"/>
                    </a:lnTo>
                    <a:lnTo>
                      <a:pt x="3586" y="488"/>
                    </a:lnTo>
                    <a:lnTo>
                      <a:pt x="3590" y="488"/>
                    </a:lnTo>
                    <a:lnTo>
                      <a:pt x="3593" y="488"/>
                    </a:lnTo>
                    <a:lnTo>
                      <a:pt x="3596" y="488"/>
                    </a:lnTo>
                    <a:lnTo>
                      <a:pt x="3599" y="488"/>
                    </a:lnTo>
                    <a:lnTo>
                      <a:pt x="3603" y="488"/>
                    </a:lnTo>
                    <a:lnTo>
                      <a:pt x="3606" y="488"/>
                    </a:lnTo>
                    <a:lnTo>
                      <a:pt x="3609" y="488"/>
                    </a:lnTo>
                    <a:lnTo>
                      <a:pt x="3613" y="488"/>
                    </a:lnTo>
                    <a:lnTo>
                      <a:pt x="3616" y="488"/>
                    </a:lnTo>
                    <a:lnTo>
                      <a:pt x="3619" y="488"/>
                    </a:lnTo>
                    <a:lnTo>
                      <a:pt x="3623" y="488"/>
                    </a:lnTo>
                    <a:lnTo>
                      <a:pt x="3626" y="488"/>
                    </a:lnTo>
                    <a:lnTo>
                      <a:pt x="3629" y="488"/>
                    </a:lnTo>
                    <a:lnTo>
                      <a:pt x="3633" y="488"/>
                    </a:lnTo>
                    <a:lnTo>
                      <a:pt x="3636" y="488"/>
                    </a:lnTo>
                    <a:lnTo>
                      <a:pt x="3639" y="488"/>
                    </a:lnTo>
                    <a:lnTo>
                      <a:pt x="3642" y="488"/>
                    </a:lnTo>
                    <a:lnTo>
                      <a:pt x="3646" y="488"/>
                    </a:lnTo>
                    <a:lnTo>
                      <a:pt x="3649" y="488"/>
                    </a:lnTo>
                    <a:lnTo>
                      <a:pt x="3652" y="488"/>
                    </a:lnTo>
                    <a:lnTo>
                      <a:pt x="3656" y="488"/>
                    </a:lnTo>
                    <a:lnTo>
                      <a:pt x="3659" y="488"/>
                    </a:lnTo>
                    <a:lnTo>
                      <a:pt x="3662" y="488"/>
                    </a:lnTo>
                    <a:lnTo>
                      <a:pt x="3666" y="488"/>
                    </a:lnTo>
                    <a:lnTo>
                      <a:pt x="3669" y="488"/>
                    </a:lnTo>
                    <a:lnTo>
                      <a:pt x="3672" y="488"/>
                    </a:lnTo>
                    <a:lnTo>
                      <a:pt x="3676" y="488"/>
                    </a:lnTo>
                    <a:lnTo>
                      <a:pt x="3679" y="488"/>
                    </a:lnTo>
                    <a:lnTo>
                      <a:pt x="3682" y="488"/>
                    </a:lnTo>
                    <a:lnTo>
                      <a:pt x="3685" y="488"/>
                    </a:lnTo>
                    <a:lnTo>
                      <a:pt x="3689" y="488"/>
                    </a:lnTo>
                    <a:lnTo>
                      <a:pt x="3692" y="488"/>
                    </a:lnTo>
                    <a:lnTo>
                      <a:pt x="3695" y="488"/>
                    </a:lnTo>
                    <a:lnTo>
                      <a:pt x="3699" y="488"/>
                    </a:lnTo>
                    <a:lnTo>
                      <a:pt x="3702" y="488"/>
                    </a:lnTo>
                    <a:lnTo>
                      <a:pt x="3705" y="488"/>
                    </a:lnTo>
                    <a:lnTo>
                      <a:pt x="3709" y="488"/>
                    </a:lnTo>
                    <a:lnTo>
                      <a:pt x="3712" y="488"/>
                    </a:lnTo>
                    <a:lnTo>
                      <a:pt x="3715" y="488"/>
                    </a:lnTo>
                    <a:lnTo>
                      <a:pt x="3719" y="488"/>
                    </a:lnTo>
                    <a:lnTo>
                      <a:pt x="3722" y="488"/>
                    </a:lnTo>
                    <a:lnTo>
                      <a:pt x="3725" y="488"/>
                    </a:lnTo>
                    <a:lnTo>
                      <a:pt x="3729" y="488"/>
                    </a:lnTo>
                    <a:lnTo>
                      <a:pt x="3732" y="488"/>
                    </a:lnTo>
                    <a:lnTo>
                      <a:pt x="3735" y="488"/>
                    </a:lnTo>
                    <a:lnTo>
                      <a:pt x="3739" y="488"/>
                    </a:lnTo>
                    <a:lnTo>
                      <a:pt x="3742" y="0"/>
                    </a:lnTo>
                    <a:lnTo>
                      <a:pt x="3745" y="488"/>
                    </a:lnTo>
                    <a:lnTo>
                      <a:pt x="3749" y="488"/>
                    </a:lnTo>
                    <a:lnTo>
                      <a:pt x="3752" y="488"/>
                    </a:lnTo>
                    <a:lnTo>
                      <a:pt x="3755" y="488"/>
                    </a:lnTo>
                    <a:lnTo>
                      <a:pt x="3758" y="488"/>
                    </a:lnTo>
                    <a:lnTo>
                      <a:pt x="3762" y="488"/>
                    </a:lnTo>
                    <a:lnTo>
                      <a:pt x="3765" y="488"/>
                    </a:lnTo>
                    <a:lnTo>
                      <a:pt x="3768" y="488"/>
                    </a:lnTo>
                    <a:lnTo>
                      <a:pt x="3772" y="488"/>
                    </a:lnTo>
                    <a:lnTo>
                      <a:pt x="3775" y="488"/>
                    </a:lnTo>
                    <a:lnTo>
                      <a:pt x="3778" y="488"/>
                    </a:lnTo>
                    <a:lnTo>
                      <a:pt x="3782" y="488"/>
                    </a:lnTo>
                    <a:lnTo>
                      <a:pt x="3785" y="488"/>
                    </a:lnTo>
                    <a:lnTo>
                      <a:pt x="3788" y="488"/>
                    </a:lnTo>
                    <a:lnTo>
                      <a:pt x="3791" y="488"/>
                    </a:lnTo>
                    <a:lnTo>
                      <a:pt x="3795" y="488"/>
                    </a:lnTo>
                    <a:lnTo>
                      <a:pt x="3798" y="488"/>
                    </a:lnTo>
                    <a:lnTo>
                      <a:pt x="3801" y="488"/>
                    </a:lnTo>
                    <a:lnTo>
                      <a:pt x="3805" y="488"/>
                    </a:lnTo>
                    <a:lnTo>
                      <a:pt x="3808" y="488"/>
                    </a:lnTo>
                    <a:lnTo>
                      <a:pt x="3811" y="488"/>
                    </a:lnTo>
                    <a:lnTo>
                      <a:pt x="3815" y="488"/>
                    </a:lnTo>
                    <a:lnTo>
                      <a:pt x="3818" y="488"/>
                    </a:lnTo>
                    <a:lnTo>
                      <a:pt x="3821" y="488"/>
                    </a:lnTo>
                    <a:lnTo>
                      <a:pt x="3825" y="488"/>
                    </a:lnTo>
                    <a:lnTo>
                      <a:pt x="3828" y="488"/>
                    </a:lnTo>
                    <a:lnTo>
                      <a:pt x="3831" y="488"/>
                    </a:lnTo>
                    <a:lnTo>
                      <a:pt x="3834" y="488"/>
                    </a:lnTo>
                    <a:lnTo>
                      <a:pt x="3838" y="488"/>
                    </a:lnTo>
                    <a:lnTo>
                      <a:pt x="3841" y="488"/>
                    </a:lnTo>
                    <a:lnTo>
                      <a:pt x="3844" y="488"/>
                    </a:lnTo>
                    <a:lnTo>
                      <a:pt x="3848" y="488"/>
                    </a:lnTo>
                    <a:lnTo>
                      <a:pt x="3851" y="488"/>
                    </a:lnTo>
                    <a:lnTo>
                      <a:pt x="3854" y="488"/>
                    </a:lnTo>
                    <a:lnTo>
                      <a:pt x="3858" y="488"/>
                    </a:lnTo>
                    <a:lnTo>
                      <a:pt x="3861" y="488"/>
                    </a:lnTo>
                    <a:lnTo>
                      <a:pt x="3864" y="488"/>
                    </a:lnTo>
                    <a:lnTo>
                      <a:pt x="3868" y="488"/>
                    </a:lnTo>
                    <a:lnTo>
                      <a:pt x="3871" y="488"/>
                    </a:lnTo>
                    <a:lnTo>
                      <a:pt x="3874" y="488"/>
                    </a:lnTo>
                    <a:lnTo>
                      <a:pt x="3877" y="488"/>
                    </a:lnTo>
                    <a:lnTo>
                      <a:pt x="3881" y="488"/>
                    </a:lnTo>
                    <a:lnTo>
                      <a:pt x="3884" y="488"/>
                    </a:lnTo>
                    <a:lnTo>
                      <a:pt x="3887" y="488"/>
                    </a:lnTo>
                    <a:lnTo>
                      <a:pt x="3891" y="488"/>
                    </a:lnTo>
                    <a:lnTo>
                      <a:pt x="3894" y="488"/>
                    </a:lnTo>
                    <a:lnTo>
                      <a:pt x="3897" y="488"/>
                    </a:lnTo>
                    <a:lnTo>
                      <a:pt x="3901" y="488"/>
                    </a:lnTo>
                    <a:lnTo>
                      <a:pt x="3904" y="488"/>
                    </a:lnTo>
                    <a:lnTo>
                      <a:pt x="3907" y="488"/>
                    </a:lnTo>
                    <a:lnTo>
                      <a:pt x="3911" y="488"/>
                    </a:lnTo>
                    <a:lnTo>
                      <a:pt x="3914" y="488"/>
                    </a:lnTo>
                    <a:lnTo>
                      <a:pt x="3917" y="488"/>
                    </a:lnTo>
                    <a:lnTo>
                      <a:pt x="3920" y="488"/>
                    </a:lnTo>
                    <a:lnTo>
                      <a:pt x="3924" y="488"/>
                    </a:lnTo>
                    <a:lnTo>
                      <a:pt x="3927" y="488"/>
                    </a:lnTo>
                    <a:lnTo>
                      <a:pt x="3930" y="488"/>
                    </a:lnTo>
                    <a:lnTo>
                      <a:pt x="3934" y="488"/>
                    </a:lnTo>
                    <a:lnTo>
                      <a:pt x="3937" y="488"/>
                    </a:lnTo>
                    <a:lnTo>
                      <a:pt x="3940" y="488"/>
                    </a:lnTo>
                    <a:lnTo>
                      <a:pt x="3944" y="488"/>
                    </a:lnTo>
                    <a:lnTo>
                      <a:pt x="3947" y="488"/>
                    </a:lnTo>
                    <a:lnTo>
                      <a:pt x="3950" y="488"/>
                    </a:lnTo>
                    <a:lnTo>
                      <a:pt x="3954" y="488"/>
                    </a:lnTo>
                    <a:lnTo>
                      <a:pt x="3957" y="488"/>
                    </a:lnTo>
                    <a:lnTo>
                      <a:pt x="3960" y="488"/>
                    </a:lnTo>
                    <a:lnTo>
                      <a:pt x="3963" y="488"/>
                    </a:lnTo>
                    <a:lnTo>
                      <a:pt x="3967" y="488"/>
                    </a:lnTo>
                    <a:lnTo>
                      <a:pt x="3970" y="488"/>
                    </a:lnTo>
                    <a:lnTo>
                      <a:pt x="3973" y="488"/>
                    </a:lnTo>
                    <a:lnTo>
                      <a:pt x="3977" y="488"/>
                    </a:lnTo>
                    <a:lnTo>
                      <a:pt x="3980" y="488"/>
                    </a:lnTo>
                    <a:lnTo>
                      <a:pt x="3983" y="488"/>
                    </a:lnTo>
                    <a:lnTo>
                      <a:pt x="3987" y="488"/>
                    </a:lnTo>
                    <a:lnTo>
                      <a:pt x="3990" y="488"/>
                    </a:lnTo>
                    <a:lnTo>
                      <a:pt x="3993" y="488"/>
                    </a:lnTo>
                    <a:lnTo>
                      <a:pt x="3997" y="488"/>
                    </a:lnTo>
                    <a:lnTo>
                      <a:pt x="4000" y="488"/>
                    </a:lnTo>
                    <a:lnTo>
                      <a:pt x="4003" y="488"/>
                    </a:lnTo>
                    <a:lnTo>
                      <a:pt x="4006" y="488"/>
                    </a:lnTo>
                    <a:lnTo>
                      <a:pt x="4010" y="488"/>
                    </a:lnTo>
                    <a:lnTo>
                      <a:pt x="4013" y="488"/>
                    </a:lnTo>
                    <a:lnTo>
                      <a:pt x="4016" y="488"/>
                    </a:lnTo>
                    <a:lnTo>
                      <a:pt x="4020" y="488"/>
                    </a:lnTo>
                    <a:lnTo>
                      <a:pt x="4023" y="488"/>
                    </a:lnTo>
                    <a:lnTo>
                      <a:pt x="4026" y="488"/>
                    </a:lnTo>
                    <a:lnTo>
                      <a:pt x="4030" y="488"/>
                    </a:lnTo>
                    <a:lnTo>
                      <a:pt x="4033" y="488"/>
                    </a:lnTo>
                    <a:lnTo>
                      <a:pt x="4036" y="488"/>
                    </a:lnTo>
                    <a:lnTo>
                      <a:pt x="4039" y="488"/>
                    </a:lnTo>
                    <a:lnTo>
                      <a:pt x="4043" y="488"/>
                    </a:lnTo>
                    <a:lnTo>
                      <a:pt x="4046" y="488"/>
                    </a:lnTo>
                    <a:lnTo>
                      <a:pt x="4049" y="488"/>
                    </a:lnTo>
                    <a:lnTo>
                      <a:pt x="4053" y="488"/>
                    </a:lnTo>
                    <a:lnTo>
                      <a:pt x="4056" y="488"/>
                    </a:lnTo>
                    <a:lnTo>
                      <a:pt x="4059" y="488"/>
                    </a:lnTo>
                    <a:lnTo>
                      <a:pt x="4063" y="488"/>
                    </a:lnTo>
                    <a:lnTo>
                      <a:pt x="4066" y="488"/>
                    </a:lnTo>
                    <a:lnTo>
                      <a:pt x="4069" y="488"/>
                    </a:lnTo>
                    <a:lnTo>
                      <a:pt x="4073" y="488"/>
                    </a:lnTo>
                    <a:lnTo>
                      <a:pt x="4076" y="488"/>
                    </a:lnTo>
                    <a:lnTo>
                      <a:pt x="4079" y="488"/>
                    </a:lnTo>
                    <a:lnTo>
                      <a:pt x="4082" y="488"/>
                    </a:lnTo>
                    <a:lnTo>
                      <a:pt x="4086" y="488"/>
                    </a:lnTo>
                    <a:lnTo>
                      <a:pt x="4089" y="488"/>
                    </a:lnTo>
                    <a:lnTo>
                      <a:pt x="4092" y="488"/>
                    </a:lnTo>
                    <a:lnTo>
                      <a:pt x="4096" y="488"/>
                    </a:lnTo>
                    <a:lnTo>
                      <a:pt x="4099" y="488"/>
                    </a:lnTo>
                    <a:lnTo>
                      <a:pt x="4102" y="488"/>
                    </a:lnTo>
                    <a:lnTo>
                      <a:pt x="4106" y="488"/>
                    </a:lnTo>
                    <a:lnTo>
                      <a:pt x="4109" y="488"/>
                    </a:lnTo>
                    <a:lnTo>
                      <a:pt x="4112" y="488"/>
                    </a:lnTo>
                    <a:lnTo>
                      <a:pt x="4116" y="488"/>
                    </a:lnTo>
                    <a:lnTo>
                      <a:pt x="4119" y="488"/>
                    </a:lnTo>
                    <a:lnTo>
                      <a:pt x="4122" y="488"/>
                    </a:lnTo>
                    <a:lnTo>
                      <a:pt x="4125" y="488"/>
                    </a:lnTo>
                    <a:lnTo>
                      <a:pt x="4129" y="488"/>
                    </a:lnTo>
                    <a:lnTo>
                      <a:pt x="4132" y="488"/>
                    </a:lnTo>
                    <a:lnTo>
                      <a:pt x="4135" y="488"/>
                    </a:lnTo>
                    <a:lnTo>
                      <a:pt x="4139" y="488"/>
                    </a:lnTo>
                    <a:lnTo>
                      <a:pt x="4142" y="488"/>
                    </a:lnTo>
                    <a:lnTo>
                      <a:pt x="4145" y="488"/>
                    </a:lnTo>
                    <a:lnTo>
                      <a:pt x="4149" y="488"/>
                    </a:lnTo>
                    <a:lnTo>
                      <a:pt x="4152" y="488"/>
                    </a:lnTo>
                    <a:lnTo>
                      <a:pt x="4155" y="488"/>
                    </a:lnTo>
                    <a:lnTo>
                      <a:pt x="4159" y="488"/>
                    </a:lnTo>
                    <a:lnTo>
                      <a:pt x="4162" y="488"/>
                    </a:lnTo>
                    <a:lnTo>
                      <a:pt x="4165" y="488"/>
                    </a:lnTo>
                    <a:lnTo>
                      <a:pt x="4168" y="488"/>
                    </a:lnTo>
                    <a:lnTo>
                      <a:pt x="4172" y="488"/>
                    </a:lnTo>
                    <a:lnTo>
                      <a:pt x="4175" y="488"/>
                    </a:lnTo>
                    <a:lnTo>
                      <a:pt x="4178" y="488"/>
                    </a:lnTo>
                    <a:lnTo>
                      <a:pt x="4182" y="488"/>
                    </a:lnTo>
                    <a:lnTo>
                      <a:pt x="4185" y="488"/>
                    </a:lnTo>
                    <a:lnTo>
                      <a:pt x="4188" y="488"/>
                    </a:lnTo>
                    <a:lnTo>
                      <a:pt x="4192" y="488"/>
                    </a:lnTo>
                    <a:lnTo>
                      <a:pt x="4195" y="488"/>
                    </a:lnTo>
                    <a:lnTo>
                      <a:pt x="4198" y="488"/>
                    </a:lnTo>
                    <a:lnTo>
                      <a:pt x="4202" y="488"/>
                    </a:lnTo>
                    <a:lnTo>
                      <a:pt x="4205" y="488"/>
                    </a:lnTo>
                    <a:lnTo>
                      <a:pt x="4208" y="488"/>
                    </a:lnTo>
                    <a:lnTo>
                      <a:pt x="4212" y="488"/>
                    </a:lnTo>
                    <a:lnTo>
                      <a:pt x="4215" y="488"/>
                    </a:lnTo>
                    <a:lnTo>
                      <a:pt x="4218" y="488"/>
                    </a:lnTo>
                    <a:lnTo>
                      <a:pt x="4222" y="488"/>
                    </a:lnTo>
                    <a:lnTo>
                      <a:pt x="4225" y="488"/>
                    </a:lnTo>
                    <a:lnTo>
                      <a:pt x="4228" y="488"/>
                    </a:lnTo>
                    <a:lnTo>
                      <a:pt x="4232" y="488"/>
                    </a:lnTo>
                    <a:lnTo>
                      <a:pt x="4235" y="488"/>
                    </a:lnTo>
                    <a:lnTo>
                      <a:pt x="4238" y="488"/>
                    </a:lnTo>
                    <a:lnTo>
                      <a:pt x="4241" y="488"/>
                    </a:lnTo>
                    <a:lnTo>
                      <a:pt x="4245" y="488"/>
                    </a:lnTo>
                    <a:lnTo>
                      <a:pt x="4248" y="488"/>
                    </a:lnTo>
                    <a:lnTo>
                      <a:pt x="4251" y="488"/>
                    </a:lnTo>
                    <a:lnTo>
                      <a:pt x="4255" y="488"/>
                    </a:lnTo>
                    <a:lnTo>
                      <a:pt x="4258" y="488"/>
                    </a:lnTo>
                    <a:lnTo>
                      <a:pt x="4261" y="488"/>
                    </a:lnTo>
                    <a:lnTo>
                      <a:pt x="4265" y="488"/>
                    </a:lnTo>
                    <a:lnTo>
                      <a:pt x="4268" y="488"/>
                    </a:lnTo>
                    <a:lnTo>
                      <a:pt x="4271" y="488"/>
                    </a:lnTo>
                    <a:lnTo>
                      <a:pt x="4275" y="488"/>
                    </a:lnTo>
                    <a:lnTo>
                      <a:pt x="4278" y="488"/>
                    </a:lnTo>
                    <a:lnTo>
                      <a:pt x="4281" y="488"/>
                    </a:lnTo>
                    <a:lnTo>
                      <a:pt x="4284" y="488"/>
                    </a:lnTo>
                    <a:lnTo>
                      <a:pt x="4288" y="488"/>
                    </a:lnTo>
                    <a:lnTo>
                      <a:pt x="4291" y="488"/>
                    </a:lnTo>
                    <a:lnTo>
                      <a:pt x="4294" y="488"/>
                    </a:lnTo>
                    <a:lnTo>
                      <a:pt x="4298" y="488"/>
                    </a:lnTo>
                    <a:lnTo>
                      <a:pt x="4301" y="488"/>
                    </a:lnTo>
                    <a:lnTo>
                      <a:pt x="4304" y="488"/>
                    </a:lnTo>
                    <a:lnTo>
                      <a:pt x="4308" y="488"/>
                    </a:lnTo>
                    <a:lnTo>
                      <a:pt x="4311" y="488"/>
                    </a:lnTo>
                    <a:lnTo>
                      <a:pt x="4314" y="488"/>
                    </a:lnTo>
                    <a:lnTo>
                      <a:pt x="4317" y="488"/>
                    </a:lnTo>
                    <a:lnTo>
                      <a:pt x="4321" y="488"/>
                    </a:lnTo>
                    <a:lnTo>
                      <a:pt x="4324" y="488"/>
                    </a:lnTo>
                    <a:lnTo>
                      <a:pt x="4327" y="488"/>
                    </a:lnTo>
                    <a:lnTo>
                      <a:pt x="4331" y="488"/>
                    </a:lnTo>
                    <a:lnTo>
                      <a:pt x="4334" y="488"/>
                    </a:lnTo>
                    <a:lnTo>
                      <a:pt x="4337" y="488"/>
                    </a:lnTo>
                    <a:lnTo>
                      <a:pt x="4341" y="488"/>
                    </a:lnTo>
                    <a:lnTo>
                      <a:pt x="4344" y="488"/>
                    </a:lnTo>
                    <a:lnTo>
                      <a:pt x="4347" y="488"/>
                    </a:lnTo>
                    <a:lnTo>
                      <a:pt x="4351" y="488"/>
                    </a:lnTo>
                    <a:lnTo>
                      <a:pt x="4354" y="488"/>
                    </a:lnTo>
                    <a:lnTo>
                      <a:pt x="4357" y="488"/>
                    </a:lnTo>
                    <a:lnTo>
                      <a:pt x="4360" y="488"/>
                    </a:lnTo>
                    <a:lnTo>
                      <a:pt x="4364" y="488"/>
                    </a:lnTo>
                    <a:lnTo>
                      <a:pt x="4367" y="488"/>
                    </a:lnTo>
                    <a:lnTo>
                      <a:pt x="4370" y="488"/>
                    </a:lnTo>
                    <a:lnTo>
                      <a:pt x="4374" y="488"/>
                    </a:lnTo>
                    <a:lnTo>
                      <a:pt x="4377" y="488"/>
                    </a:lnTo>
                    <a:lnTo>
                      <a:pt x="4380" y="488"/>
                    </a:lnTo>
                    <a:lnTo>
                      <a:pt x="4384" y="488"/>
                    </a:lnTo>
                    <a:lnTo>
                      <a:pt x="4387" y="488"/>
                    </a:lnTo>
                    <a:lnTo>
                      <a:pt x="4390" y="488"/>
                    </a:lnTo>
                    <a:lnTo>
                      <a:pt x="4394" y="488"/>
                    </a:lnTo>
                    <a:lnTo>
                      <a:pt x="4397" y="488"/>
                    </a:lnTo>
                    <a:lnTo>
                      <a:pt x="4400" y="488"/>
                    </a:lnTo>
                    <a:lnTo>
                      <a:pt x="4403" y="488"/>
                    </a:lnTo>
                    <a:lnTo>
                      <a:pt x="4407" y="488"/>
                    </a:lnTo>
                    <a:lnTo>
                      <a:pt x="4410" y="488"/>
                    </a:lnTo>
                    <a:lnTo>
                      <a:pt x="4413" y="488"/>
                    </a:lnTo>
                    <a:lnTo>
                      <a:pt x="4417" y="488"/>
                    </a:lnTo>
                    <a:lnTo>
                      <a:pt x="4420" y="488"/>
                    </a:lnTo>
                    <a:lnTo>
                      <a:pt x="4423" y="488"/>
                    </a:lnTo>
                    <a:lnTo>
                      <a:pt x="4427" y="488"/>
                    </a:lnTo>
                    <a:lnTo>
                      <a:pt x="4430" y="488"/>
                    </a:lnTo>
                    <a:lnTo>
                      <a:pt x="4433" y="488"/>
                    </a:lnTo>
                    <a:lnTo>
                      <a:pt x="4437" y="488"/>
                    </a:lnTo>
                    <a:lnTo>
                      <a:pt x="4440" y="488"/>
                    </a:lnTo>
                    <a:lnTo>
                      <a:pt x="4443" y="488"/>
                    </a:lnTo>
                    <a:lnTo>
                      <a:pt x="4446" y="488"/>
                    </a:lnTo>
                    <a:lnTo>
                      <a:pt x="4450" y="488"/>
                    </a:lnTo>
                    <a:lnTo>
                      <a:pt x="4453" y="488"/>
                    </a:lnTo>
                    <a:lnTo>
                      <a:pt x="4456" y="488"/>
                    </a:lnTo>
                    <a:lnTo>
                      <a:pt x="4460" y="488"/>
                    </a:lnTo>
                    <a:lnTo>
                      <a:pt x="4463" y="488"/>
                    </a:lnTo>
                    <a:lnTo>
                      <a:pt x="4466" y="488"/>
                    </a:lnTo>
                    <a:lnTo>
                      <a:pt x="4470" y="488"/>
                    </a:lnTo>
                    <a:lnTo>
                      <a:pt x="4473" y="488"/>
                    </a:lnTo>
                    <a:lnTo>
                      <a:pt x="4476" y="488"/>
                    </a:lnTo>
                    <a:lnTo>
                      <a:pt x="4480" y="488"/>
                    </a:lnTo>
                    <a:lnTo>
                      <a:pt x="4483" y="488"/>
                    </a:lnTo>
                    <a:lnTo>
                      <a:pt x="4486" y="488"/>
                    </a:lnTo>
                    <a:lnTo>
                      <a:pt x="4489" y="488"/>
                    </a:lnTo>
                    <a:lnTo>
                      <a:pt x="4493" y="488"/>
                    </a:lnTo>
                    <a:lnTo>
                      <a:pt x="4496" y="488"/>
                    </a:lnTo>
                    <a:lnTo>
                      <a:pt x="4499" y="488"/>
                    </a:lnTo>
                    <a:lnTo>
                      <a:pt x="4503" y="488"/>
                    </a:lnTo>
                    <a:lnTo>
                      <a:pt x="4506" y="488"/>
                    </a:lnTo>
                    <a:lnTo>
                      <a:pt x="4509" y="488"/>
                    </a:lnTo>
                    <a:lnTo>
                      <a:pt x="4513" y="488"/>
                    </a:lnTo>
                    <a:lnTo>
                      <a:pt x="4516" y="488"/>
                    </a:lnTo>
                    <a:lnTo>
                      <a:pt x="4519" y="488"/>
                    </a:lnTo>
                    <a:lnTo>
                      <a:pt x="4523" y="488"/>
                    </a:lnTo>
                    <a:lnTo>
                      <a:pt x="4526" y="488"/>
                    </a:lnTo>
                    <a:lnTo>
                      <a:pt x="4529" y="488"/>
                    </a:lnTo>
                    <a:lnTo>
                      <a:pt x="4532" y="488"/>
                    </a:lnTo>
                    <a:lnTo>
                      <a:pt x="4536" y="488"/>
                    </a:lnTo>
                    <a:lnTo>
                      <a:pt x="4539" y="488"/>
                    </a:lnTo>
                    <a:lnTo>
                      <a:pt x="4542" y="488"/>
                    </a:lnTo>
                    <a:lnTo>
                      <a:pt x="4546" y="488"/>
                    </a:lnTo>
                    <a:lnTo>
                      <a:pt x="4549" y="0"/>
                    </a:lnTo>
                    <a:lnTo>
                      <a:pt x="4552" y="488"/>
                    </a:lnTo>
                    <a:lnTo>
                      <a:pt x="4556" y="488"/>
                    </a:lnTo>
                    <a:lnTo>
                      <a:pt x="4559" y="488"/>
                    </a:lnTo>
                    <a:lnTo>
                      <a:pt x="4562" y="488"/>
                    </a:lnTo>
                    <a:lnTo>
                      <a:pt x="4565" y="488"/>
                    </a:lnTo>
                    <a:lnTo>
                      <a:pt x="4569" y="488"/>
                    </a:lnTo>
                    <a:lnTo>
                      <a:pt x="4572" y="488"/>
                    </a:lnTo>
                    <a:lnTo>
                      <a:pt x="4575" y="488"/>
                    </a:lnTo>
                    <a:lnTo>
                      <a:pt x="4579" y="488"/>
                    </a:lnTo>
                    <a:lnTo>
                      <a:pt x="4582" y="488"/>
                    </a:lnTo>
                    <a:lnTo>
                      <a:pt x="4585" y="488"/>
                    </a:lnTo>
                    <a:lnTo>
                      <a:pt x="4589" y="488"/>
                    </a:lnTo>
                    <a:lnTo>
                      <a:pt x="4592" y="488"/>
                    </a:lnTo>
                    <a:lnTo>
                      <a:pt x="4595" y="488"/>
                    </a:lnTo>
                    <a:lnTo>
                      <a:pt x="4599" y="488"/>
                    </a:lnTo>
                    <a:lnTo>
                      <a:pt x="4602" y="488"/>
                    </a:lnTo>
                    <a:lnTo>
                      <a:pt x="4605" y="488"/>
                    </a:lnTo>
                    <a:lnTo>
                      <a:pt x="4608" y="488"/>
                    </a:lnTo>
                    <a:lnTo>
                      <a:pt x="4612" y="488"/>
                    </a:lnTo>
                    <a:lnTo>
                      <a:pt x="4615" y="488"/>
                    </a:lnTo>
                    <a:lnTo>
                      <a:pt x="4618" y="488"/>
                    </a:lnTo>
                    <a:lnTo>
                      <a:pt x="4622" y="488"/>
                    </a:lnTo>
                    <a:lnTo>
                      <a:pt x="4625" y="488"/>
                    </a:lnTo>
                    <a:lnTo>
                      <a:pt x="4628" y="488"/>
                    </a:lnTo>
                    <a:lnTo>
                      <a:pt x="4632" y="488"/>
                    </a:lnTo>
                    <a:lnTo>
                      <a:pt x="4635" y="488"/>
                    </a:lnTo>
                    <a:lnTo>
                      <a:pt x="4638" y="488"/>
                    </a:lnTo>
                    <a:lnTo>
                      <a:pt x="4642" y="488"/>
                    </a:lnTo>
                    <a:lnTo>
                      <a:pt x="4645" y="488"/>
                    </a:lnTo>
                    <a:lnTo>
                      <a:pt x="4648" y="488"/>
                    </a:lnTo>
                    <a:lnTo>
                      <a:pt x="4651" y="488"/>
                    </a:lnTo>
                    <a:lnTo>
                      <a:pt x="4655" y="488"/>
                    </a:lnTo>
                    <a:lnTo>
                      <a:pt x="4658" y="488"/>
                    </a:lnTo>
                    <a:lnTo>
                      <a:pt x="4661" y="488"/>
                    </a:lnTo>
                    <a:lnTo>
                      <a:pt x="4665" y="488"/>
                    </a:lnTo>
                    <a:lnTo>
                      <a:pt x="4668" y="488"/>
                    </a:lnTo>
                    <a:lnTo>
                      <a:pt x="4672" y="488"/>
                    </a:lnTo>
                    <a:lnTo>
                      <a:pt x="4675" y="488"/>
                    </a:lnTo>
                    <a:lnTo>
                      <a:pt x="4678" y="488"/>
                    </a:lnTo>
                    <a:lnTo>
                      <a:pt x="4681" y="488"/>
                    </a:lnTo>
                    <a:lnTo>
                      <a:pt x="4685" y="488"/>
                    </a:lnTo>
                    <a:lnTo>
                      <a:pt x="4688" y="488"/>
                    </a:lnTo>
                    <a:lnTo>
                      <a:pt x="4691" y="488"/>
                    </a:lnTo>
                    <a:lnTo>
                      <a:pt x="4695" y="488"/>
                    </a:lnTo>
                    <a:lnTo>
                      <a:pt x="4698" y="488"/>
                    </a:lnTo>
                    <a:lnTo>
                      <a:pt x="4701" y="488"/>
                    </a:lnTo>
                    <a:lnTo>
                      <a:pt x="4705" y="488"/>
                    </a:lnTo>
                    <a:lnTo>
                      <a:pt x="4708" y="488"/>
                    </a:lnTo>
                    <a:lnTo>
                      <a:pt x="4711" y="488"/>
                    </a:lnTo>
                    <a:lnTo>
                      <a:pt x="4715" y="488"/>
                    </a:lnTo>
                    <a:lnTo>
                      <a:pt x="4718" y="488"/>
                    </a:lnTo>
                    <a:lnTo>
                      <a:pt x="4721" y="488"/>
                    </a:lnTo>
                    <a:lnTo>
                      <a:pt x="4724" y="488"/>
                    </a:lnTo>
                    <a:lnTo>
                      <a:pt x="4728" y="488"/>
                    </a:lnTo>
                    <a:lnTo>
                      <a:pt x="4731" y="488"/>
                    </a:lnTo>
                    <a:lnTo>
                      <a:pt x="4734" y="488"/>
                    </a:lnTo>
                    <a:lnTo>
                      <a:pt x="4738" y="488"/>
                    </a:lnTo>
                    <a:lnTo>
                      <a:pt x="4741" y="488"/>
                    </a:lnTo>
                    <a:lnTo>
                      <a:pt x="4744" y="488"/>
                    </a:lnTo>
                    <a:lnTo>
                      <a:pt x="4748" y="488"/>
                    </a:lnTo>
                    <a:lnTo>
                      <a:pt x="4751" y="488"/>
                    </a:lnTo>
                    <a:lnTo>
                      <a:pt x="4754" y="488"/>
                    </a:lnTo>
                    <a:lnTo>
                      <a:pt x="4758" y="488"/>
                    </a:lnTo>
                    <a:lnTo>
                      <a:pt x="4761" y="488"/>
                    </a:lnTo>
                    <a:lnTo>
                      <a:pt x="4764" y="488"/>
                    </a:lnTo>
                    <a:lnTo>
                      <a:pt x="4767" y="488"/>
                    </a:lnTo>
                    <a:lnTo>
                      <a:pt x="4771" y="488"/>
                    </a:lnTo>
                    <a:lnTo>
                      <a:pt x="4774" y="488"/>
                    </a:lnTo>
                    <a:lnTo>
                      <a:pt x="4777" y="488"/>
                    </a:lnTo>
                    <a:lnTo>
                      <a:pt x="4781" y="488"/>
                    </a:lnTo>
                    <a:lnTo>
                      <a:pt x="4784" y="488"/>
                    </a:lnTo>
                    <a:lnTo>
                      <a:pt x="4787" y="488"/>
                    </a:lnTo>
                    <a:lnTo>
                      <a:pt x="4791" y="488"/>
                    </a:lnTo>
                    <a:lnTo>
                      <a:pt x="4794" y="488"/>
                    </a:lnTo>
                    <a:lnTo>
                      <a:pt x="4797" y="488"/>
                    </a:lnTo>
                    <a:lnTo>
                      <a:pt x="4801" y="488"/>
                    </a:lnTo>
                    <a:lnTo>
                      <a:pt x="4804" y="488"/>
                    </a:lnTo>
                    <a:lnTo>
                      <a:pt x="4807" y="488"/>
                    </a:lnTo>
                    <a:lnTo>
                      <a:pt x="4810" y="488"/>
                    </a:lnTo>
                    <a:lnTo>
                      <a:pt x="4814" y="488"/>
                    </a:lnTo>
                    <a:lnTo>
                      <a:pt x="4817" y="488"/>
                    </a:lnTo>
                    <a:lnTo>
                      <a:pt x="4820" y="488"/>
                    </a:lnTo>
                    <a:lnTo>
                      <a:pt x="4824" y="488"/>
                    </a:lnTo>
                    <a:lnTo>
                      <a:pt x="4827" y="488"/>
                    </a:lnTo>
                    <a:lnTo>
                      <a:pt x="4830" y="488"/>
                    </a:lnTo>
                    <a:lnTo>
                      <a:pt x="4834" y="488"/>
                    </a:lnTo>
                    <a:lnTo>
                      <a:pt x="4837" y="488"/>
                    </a:lnTo>
                    <a:lnTo>
                      <a:pt x="4840" y="488"/>
                    </a:lnTo>
                    <a:lnTo>
                      <a:pt x="4844" y="488"/>
                    </a:lnTo>
                    <a:lnTo>
                      <a:pt x="4847" y="488"/>
                    </a:lnTo>
                    <a:lnTo>
                      <a:pt x="4850" y="488"/>
                    </a:lnTo>
                    <a:lnTo>
                      <a:pt x="4853" y="488"/>
                    </a:lnTo>
                    <a:lnTo>
                      <a:pt x="4857" y="488"/>
                    </a:lnTo>
                    <a:lnTo>
                      <a:pt x="4860" y="488"/>
                    </a:lnTo>
                    <a:lnTo>
                      <a:pt x="4863" y="488"/>
                    </a:lnTo>
                    <a:lnTo>
                      <a:pt x="4867" y="488"/>
                    </a:lnTo>
                    <a:lnTo>
                      <a:pt x="4870" y="488"/>
                    </a:lnTo>
                    <a:lnTo>
                      <a:pt x="4873" y="488"/>
                    </a:lnTo>
                    <a:lnTo>
                      <a:pt x="4877" y="488"/>
                    </a:lnTo>
                    <a:lnTo>
                      <a:pt x="4880" y="488"/>
                    </a:lnTo>
                    <a:lnTo>
                      <a:pt x="4883" y="488"/>
                    </a:lnTo>
                    <a:lnTo>
                      <a:pt x="4886" y="488"/>
                    </a:lnTo>
                    <a:lnTo>
                      <a:pt x="4890" y="488"/>
                    </a:lnTo>
                    <a:lnTo>
                      <a:pt x="4893" y="488"/>
                    </a:lnTo>
                    <a:lnTo>
                      <a:pt x="4896" y="488"/>
                    </a:lnTo>
                    <a:lnTo>
                      <a:pt x="4900" y="488"/>
                    </a:lnTo>
                    <a:lnTo>
                      <a:pt x="4903" y="488"/>
                    </a:lnTo>
                    <a:lnTo>
                      <a:pt x="4906" y="488"/>
                    </a:lnTo>
                    <a:lnTo>
                      <a:pt x="4910" y="488"/>
                    </a:lnTo>
                    <a:lnTo>
                      <a:pt x="4913" y="488"/>
                    </a:lnTo>
                    <a:lnTo>
                      <a:pt x="4916" y="488"/>
                    </a:lnTo>
                    <a:lnTo>
                      <a:pt x="4920" y="488"/>
                    </a:lnTo>
                    <a:lnTo>
                      <a:pt x="4923" y="488"/>
                    </a:lnTo>
                    <a:lnTo>
                      <a:pt x="4926" y="488"/>
                    </a:lnTo>
                    <a:lnTo>
                      <a:pt x="4929" y="488"/>
                    </a:lnTo>
                    <a:lnTo>
                      <a:pt x="4933" y="488"/>
                    </a:lnTo>
                    <a:lnTo>
                      <a:pt x="4936" y="488"/>
                    </a:lnTo>
                    <a:lnTo>
                      <a:pt x="4939" y="488"/>
                    </a:lnTo>
                    <a:lnTo>
                      <a:pt x="4943" y="488"/>
                    </a:lnTo>
                    <a:lnTo>
                      <a:pt x="4946" y="488"/>
                    </a:lnTo>
                    <a:lnTo>
                      <a:pt x="4949" y="488"/>
                    </a:lnTo>
                    <a:lnTo>
                      <a:pt x="4953" y="488"/>
                    </a:lnTo>
                    <a:lnTo>
                      <a:pt x="4956" y="488"/>
                    </a:lnTo>
                    <a:lnTo>
                      <a:pt x="4959" y="488"/>
                    </a:lnTo>
                    <a:lnTo>
                      <a:pt x="4963" y="488"/>
                    </a:lnTo>
                    <a:lnTo>
                      <a:pt x="4966" y="488"/>
                    </a:lnTo>
                    <a:lnTo>
                      <a:pt x="4969" y="488"/>
                    </a:lnTo>
                    <a:lnTo>
                      <a:pt x="4972" y="488"/>
                    </a:lnTo>
                    <a:lnTo>
                      <a:pt x="4976" y="488"/>
                    </a:lnTo>
                    <a:lnTo>
                      <a:pt x="4979" y="488"/>
                    </a:lnTo>
                    <a:lnTo>
                      <a:pt x="4982" y="488"/>
                    </a:lnTo>
                    <a:lnTo>
                      <a:pt x="4986" y="488"/>
                    </a:lnTo>
                    <a:lnTo>
                      <a:pt x="4989" y="488"/>
                    </a:lnTo>
                    <a:lnTo>
                      <a:pt x="4992" y="488"/>
                    </a:lnTo>
                    <a:lnTo>
                      <a:pt x="4996" y="488"/>
                    </a:lnTo>
                    <a:lnTo>
                      <a:pt x="4999" y="488"/>
                    </a:lnTo>
                    <a:lnTo>
                      <a:pt x="5002" y="488"/>
                    </a:lnTo>
                    <a:lnTo>
                      <a:pt x="5006" y="488"/>
                    </a:lnTo>
                    <a:lnTo>
                      <a:pt x="5009" y="488"/>
                    </a:lnTo>
                    <a:lnTo>
                      <a:pt x="5012" y="488"/>
                    </a:lnTo>
                    <a:lnTo>
                      <a:pt x="5015" y="488"/>
                    </a:lnTo>
                    <a:lnTo>
                      <a:pt x="5019" y="488"/>
                    </a:lnTo>
                    <a:lnTo>
                      <a:pt x="5022" y="488"/>
                    </a:lnTo>
                    <a:lnTo>
                      <a:pt x="5025" y="488"/>
                    </a:lnTo>
                    <a:lnTo>
                      <a:pt x="5029" y="488"/>
                    </a:lnTo>
                    <a:lnTo>
                      <a:pt x="5032" y="488"/>
                    </a:lnTo>
                    <a:lnTo>
                      <a:pt x="5035" y="488"/>
                    </a:lnTo>
                    <a:lnTo>
                      <a:pt x="5039" y="488"/>
                    </a:lnTo>
                    <a:lnTo>
                      <a:pt x="5042" y="488"/>
                    </a:lnTo>
                    <a:lnTo>
                      <a:pt x="5045" y="488"/>
                    </a:lnTo>
                    <a:lnTo>
                      <a:pt x="5049" y="488"/>
                    </a:lnTo>
                    <a:lnTo>
                      <a:pt x="5052" y="488"/>
                    </a:lnTo>
                    <a:lnTo>
                      <a:pt x="5055" y="488"/>
                    </a:lnTo>
                    <a:lnTo>
                      <a:pt x="5058" y="488"/>
                    </a:lnTo>
                    <a:lnTo>
                      <a:pt x="5062" y="488"/>
                    </a:lnTo>
                    <a:lnTo>
                      <a:pt x="5065" y="488"/>
                    </a:lnTo>
                    <a:lnTo>
                      <a:pt x="5068" y="488"/>
                    </a:lnTo>
                    <a:lnTo>
                      <a:pt x="5072" y="488"/>
                    </a:lnTo>
                    <a:lnTo>
                      <a:pt x="5075" y="488"/>
                    </a:lnTo>
                    <a:lnTo>
                      <a:pt x="5078" y="488"/>
                    </a:lnTo>
                    <a:lnTo>
                      <a:pt x="5082" y="488"/>
                    </a:lnTo>
                    <a:lnTo>
                      <a:pt x="5085" y="488"/>
                    </a:lnTo>
                    <a:lnTo>
                      <a:pt x="5088" y="488"/>
                    </a:lnTo>
                    <a:lnTo>
                      <a:pt x="5092" y="488"/>
                    </a:lnTo>
                    <a:lnTo>
                      <a:pt x="5095" y="488"/>
                    </a:lnTo>
                    <a:lnTo>
                      <a:pt x="5098" y="488"/>
                    </a:lnTo>
                    <a:lnTo>
                      <a:pt x="5101" y="488"/>
                    </a:lnTo>
                    <a:lnTo>
                      <a:pt x="5105" y="488"/>
                    </a:lnTo>
                    <a:lnTo>
                      <a:pt x="5108" y="488"/>
                    </a:lnTo>
                    <a:lnTo>
                      <a:pt x="5111" y="488"/>
                    </a:lnTo>
                    <a:lnTo>
                      <a:pt x="5115" y="488"/>
                    </a:lnTo>
                    <a:lnTo>
                      <a:pt x="5118" y="488"/>
                    </a:lnTo>
                    <a:lnTo>
                      <a:pt x="5121" y="488"/>
                    </a:lnTo>
                    <a:lnTo>
                      <a:pt x="5125" y="488"/>
                    </a:lnTo>
                    <a:lnTo>
                      <a:pt x="5128" y="488"/>
                    </a:lnTo>
                    <a:lnTo>
                      <a:pt x="5131" y="488"/>
                    </a:lnTo>
                    <a:lnTo>
                      <a:pt x="5134" y="488"/>
                    </a:lnTo>
                    <a:lnTo>
                      <a:pt x="5138" y="488"/>
                    </a:lnTo>
                    <a:lnTo>
                      <a:pt x="5141" y="488"/>
                    </a:lnTo>
                    <a:lnTo>
                      <a:pt x="5145" y="488"/>
                    </a:lnTo>
                    <a:lnTo>
                      <a:pt x="5148" y="488"/>
                    </a:lnTo>
                    <a:lnTo>
                      <a:pt x="5151" y="488"/>
                    </a:lnTo>
                    <a:lnTo>
                      <a:pt x="5155" y="488"/>
                    </a:lnTo>
                    <a:lnTo>
                      <a:pt x="5158" y="488"/>
                    </a:lnTo>
                    <a:lnTo>
                      <a:pt x="5161" y="488"/>
                    </a:lnTo>
                    <a:lnTo>
                      <a:pt x="5165" y="488"/>
                    </a:lnTo>
                    <a:lnTo>
                      <a:pt x="5168" y="488"/>
                    </a:lnTo>
                    <a:lnTo>
                      <a:pt x="5171" y="488"/>
                    </a:lnTo>
                    <a:lnTo>
                      <a:pt x="5174" y="488"/>
                    </a:lnTo>
                    <a:lnTo>
                      <a:pt x="5178" y="488"/>
                    </a:lnTo>
                    <a:lnTo>
                      <a:pt x="5181" y="488"/>
                    </a:lnTo>
                    <a:lnTo>
                      <a:pt x="5184" y="488"/>
                    </a:lnTo>
                    <a:lnTo>
                      <a:pt x="5188" y="488"/>
                    </a:lnTo>
                    <a:lnTo>
                      <a:pt x="5191" y="488"/>
                    </a:lnTo>
                    <a:lnTo>
                      <a:pt x="5194" y="488"/>
                    </a:lnTo>
                    <a:lnTo>
                      <a:pt x="5198" y="488"/>
                    </a:lnTo>
                    <a:lnTo>
                      <a:pt x="5201" y="488"/>
                    </a:lnTo>
                    <a:lnTo>
                      <a:pt x="5204" y="488"/>
                    </a:lnTo>
                    <a:lnTo>
                      <a:pt x="5207" y="488"/>
                    </a:lnTo>
                    <a:lnTo>
                      <a:pt x="5211" y="488"/>
                    </a:lnTo>
                    <a:lnTo>
                      <a:pt x="5214" y="488"/>
                    </a:lnTo>
                    <a:lnTo>
                      <a:pt x="5217" y="488"/>
                    </a:lnTo>
                    <a:lnTo>
                      <a:pt x="5221" y="488"/>
                    </a:lnTo>
                    <a:lnTo>
                      <a:pt x="5224" y="488"/>
                    </a:lnTo>
                    <a:lnTo>
                      <a:pt x="5227" y="488"/>
                    </a:lnTo>
                    <a:lnTo>
                      <a:pt x="5231" y="488"/>
                    </a:lnTo>
                    <a:lnTo>
                      <a:pt x="5234" y="488"/>
                    </a:lnTo>
                    <a:lnTo>
                      <a:pt x="5237" y="488"/>
                    </a:lnTo>
                    <a:lnTo>
                      <a:pt x="5241" y="488"/>
                    </a:lnTo>
                    <a:lnTo>
                      <a:pt x="5244" y="488"/>
                    </a:lnTo>
                    <a:lnTo>
                      <a:pt x="5247" y="488"/>
                    </a:lnTo>
                    <a:lnTo>
                      <a:pt x="5250" y="488"/>
                    </a:lnTo>
                    <a:lnTo>
                      <a:pt x="5254" y="488"/>
                    </a:lnTo>
                    <a:lnTo>
                      <a:pt x="5257" y="488"/>
                    </a:lnTo>
                    <a:lnTo>
                      <a:pt x="5260" y="488"/>
                    </a:lnTo>
                    <a:lnTo>
                      <a:pt x="5264" y="488"/>
                    </a:lnTo>
                    <a:lnTo>
                      <a:pt x="5267" y="488"/>
                    </a:lnTo>
                    <a:lnTo>
                      <a:pt x="5270" y="488"/>
                    </a:lnTo>
                    <a:lnTo>
                      <a:pt x="5274" y="488"/>
                    </a:lnTo>
                    <a:lnTo>
                      <a:pt x="5277" y="488"/>
                    </a:lnTo>
                    <a:lnTo>
                      <a:pt x="5280" y="488"/>
                    </a:lnTo>
                    <a:lnTo>
                      <a:pt x="5284" y="488"/>
                    </a:lnTo>
                    <a:lnTo>
                      <a:pt x="5287" y="488"/>
                    </a:lnTo>
                    <a:lnTo>
                      <a:pt x="5290" y="488"/>
                    </a:lnTo>
                    <a:lnTo>
                      <a:pt x="5293" y="488"/>
                    </a:lnTo>
                    <a:lnTo>
                      <a:pt x="5297" y="488"/>
                    </a:lnTo>
                    <a:lnTo>
                      <a:pt x="5300" y="488"/>
                    </a:lnTo>
                    <a:lnTo>
                      <a:pt x="5303" y="488"/>
                    </a:lnTo>
                    <a:lnTo>
                      <a:pt x="5307" y="488"/>
                    </a:lnTo>
                    <a:lnTo>
                      <a:pt x="5310" y="488"/>
                    </a:lnTo>
                    <a:lnTo>
                      <a:pt x="5313" y="488"/>
                    </a:lnTo>
                    <a:lnTo>
                      <a:pt x="5317" y="488"/>
                    </a:lnTo>
                    <a:lnTo>
                      <a:pt x="5320" y="488"/>
                    </a:lnTo>
                    <a:lnTo>
                      <a:pt x="5323" y="488"/>
                    </a:lnTo>
                    <a:lnTo>
                      <a:pt x="5327" y="488"/>
                    </a:lnTo>
                    <a:lnTo>
                      <a:pt x="5330" y="488"/>
                    </a:lnTo>
                    <a:lnTo>
                      <a:pt x="5333" y="488"/>
                    </a:lnTo>
                    <a:lnTo>
                      <a:pt x="5336" y="488"/>
                    </a:lnTo>
                    <a:lnTo>
                      <a:pt x="5340" y="488"/>
                    </a:lnTo>
                    <a:lnTo>
                      <a:pt x="5343" y="488"/>
                    </a:lnTo>
                    <a:lnTo>
                      <a:pt x="5346" y="488"/>
                    </a:lnTo>
                    <a:lnTo>
                      <a:pt x="5350" y="488"/>
                    </a:lnTo>
                    <a:lnTo>
                      <a:pt x="5353" y="488"/>
                    </a:lnTo>
                    <a:lnTo>
                      <a:pt x="5356" y="488"/>
                    </a:lnTo>
                    <a:lnTo>
                      <a:pt x="5360" y="488"/>
                    </a:lnTo>
                    <a:lnTo>
                      <a:pt x="5363" y="488"/>
                    </a:lnTo>
                    <a:lnTo>
                      <a:pt x="5366" y="488"/>
                    </a:lnTo>
                    <a:lnTo>
                      <a:pt x="5370" y="488"/>
                    </a:lnTo>
                    <a:lnTo>
                      <a:pt x="5373" y="488"/>
                    </a:lnTo>
                    <a:lnTo>
                      <a:pt x="5376" y="488"/>
                    </a:lnTo>
                    <a:lnTo>
                      <a:pt x="5379" y="488"/>
                    </a:lnTo>
                    <a:lnTo>
                      <a:pt x="5383" y="488"/>
                    </a:lnTo>
                    <a:lnTo>
                      <a:pt x="5386" y="488"/>
                    </a:lnTo>
                    <a:lnTo>
                      <a:pt x="5389" y="488"/>
                    </a:lnTo>
                    <a:lnTo>
                      <a:pt x="5393" y="488"/>
                    </a:lnTo>
                    <a:lnTo>
                      <a:pt x="5396" y="488"/>
                    </a:lnTo>
                    <a:lnTo>
                      <a:pt x="5399" y="488"/>
                    </a:lnTo>
                    <a:lnTo>
                      <a:pt x="5403" y="488"/>
                    </a:lnTo>
                    <a:lnTo>
                      <a:pt x="5406" y="488"/>
                    </a:lnTo>
                    <a:lnTo>
                      <a:pt x="5409" y="488"/>
                    </a:lnTo>
                    <a:lnTo>
                      <a:pt x="5413" y="488"/>
                    </a:lnTo>
                    <a:lnTo>
                      <a:pt x="5416" y="488"/>
                    </a:lnTo>
                    <a:lnTo>
                      <a:pt x="5419" y="488"/>
                    </a:lnTo>
                    <a:lnTo>
                      <a:pt x="5422" y="488"/>
                    </a:lnTo>
                    <a:lnTo>
                      <a:pt x="5426" y="488"/>
                    </a:lnTo>
                    <a:lnTo>
                      <a:pt x="5429" y="488"/>
                    </a:lnTo>
                    <a:lnTo>
                      <a:pt x="5432" y="488"/>
                    </a:lnTo>
                    <a:lnTo>
                      <a:pt x="5436" y="488"/>
                    </a:lnTo>
                    <a:lnTo>
                      <a:pt x="5439" y="488"/>
                    </a:lnTo>
                    <a:lnTo>
                      <a:pt x="5442" y="488"/>
                    </a:lnTo>
                    <a:lnTo>
                      <a:pt x="5446" y="488"/>
                    </a:lnTo>
                    <a:lnTo>
                      <a:pt x="5449" y="488"/>
                    </a:lnTo>
                    <a:lnTo>
                      <a:pt x="5452" y="488"/>
                    </a:lnTo>
                    <a:lnTo>
                      <a:pt x="5455" y="488"/>
                    </a:lnTo>
                    <a:lnTo>
                      <a:pt x="5459" y="488"/>
                    </a:lnTo>
                    <a:lnTo>
                      <a:pt x="5462" y="488"/>
                    </a:lnTo>
                    <a:lnTo>
                      <a:pt x="5465" y="488"/>
                    </a:lnTo>
                    <a:lnTo>
                      <a:pt x="5469" y="488"/>
                    </a:lnTo>
                    <a:lnTo>
                      <a:pt x="5472" y="488"/>
                    </a:lnTo>
                    <a:lnTo>
                      <a:pt x="5475" y="488"/>
                    </a:lnTo>
                    <a:lnTo>
                      <a:pt x="5479" y="488"/>
                    </a:lnTo>
                    <a:lnTo>
                      <a:pt x="5482" y="488"/>
                    </a:lnTo>
                    <a:lnTo>
                      <a:pt x="5485" y="488"/>
                    </a:lnTo>
                    <a:lnTo>
                      <a:pt x="5489" y="488"/>
                    </a:lnTo>
                    <a:lnTo>
                      <a:pt x="5492" y="488"/>
                    </a:lnTo>
                    <a:lnTo>
                      <a:pt x="5495" y="488"/>
                    </a:lnTo>
                    <a:lnTo>
                      <a:pt x="5498" y="488"/>
                    </a:lnTo>
                    <a:lnTo>
                      <a:pt x="5502" y="488"/>
                    </a:lnTo>
                    <a:lnTo>
                      <a:pt x="5505" y="488"/>
                    </a:lnTo>
                    <a:lnTo>
                      <a:pt x="5508" y="488"/>
                    </a:lnTo>
                    <a:lnTo>
                      <a:pt x="5512" y="488"/>
                    </a:lnTo>
                    <a:lnTo>
                      <a:pt x="5515" y="488"/>
                    </a:lnTo>
                    <a:lnTo>
                      <a:pt x="5518" y="488"/>
                    </a:lnTo>
                    <a:lnTo>
                      <a:pt x="5522" y="488"/>
                    </a:lnTo>
                    <a:lnTo>
                      <a:pt x="5525" y="488"/>
                    </a:lnTo>
                    <a:lnTo>
                      <a:pt x="5528" y="488"/>
                    </a:lnTo>
                    <a:lnTo>
                      <a:pt x="5532" y="488"/>
                    </a:lnTo>
                    <a:lnTo>
                      <a:pt x="5535" y="488"/>
                    </a:lnTo>
                    <a:lnTo>
                      <a:pt x="5538" y="488"/>
                    </a:lnTo>
                    <a:lnTo>
                      <a:pt x="5541" y="488"/>
                    </a:lnTo>
                    <a:lnTo>
                      <a:pt x="5545" y="488"/>
                    </a:lnTo>
                    <a:lnTo>
                      <a:pt x="5548" y="488"/>
                    </a:lnTo>
                    <a:lnTo>
                      <a:pt x="5551" y="488"/>
                    </a:lnTo>
                    <a:lnTo>
                      <a:pt x="5555" y="488"/>
                    </a:lnTo>
                  </a:path>
                </a:pathLst>
              </a:custGeom>
              <a:noFill/>
              <a:ln w="1905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71" name="Rectangle 270">
                <a:extLst>
                  <a:ext uri="{FF2B5EF4-FFF2-40B4-BE49-F238E27FC236}">
                    <a16:creationId xmlns:a16="http://schemas.microsoft.com/office/drawing/2014/main" id="{B96BBAB6-B955-488E-BB22-CFF151863113}"/>
                  </a:ext>
                </a:extLst>
              </p:cNvPr>
              <p:cNvSpPr/>
              <p:nvPr/>
            </p:nvSpPr>
            <p:spPr>
              <a:xfrm>
                <a:off x="9930057" y="3063115"/>
                <a:ext cx="448250" cy="204214"/>
              </a:xfrm>
              <a:prstGeom prst="rect">
                <a:avLst/>
              </a:prstGeom>
            </p:spPr>
            <p:txBody>
              <a:bodyPr wrap="none" lIns="0" tIns="0" rIns="0" bIns="0">
                <a:spAutoFit/>
              </a:bodyPr>
              <a:lstStyle/>
              <a:p>
                <a:r>
                  <a:rPr lang="en-US" sz="1100" dirty="0">
                    <a:solidFill>
                      <a:srgbClr val="FF0000"/>
                    </a:solidFill>
                  </a:rPr>
                  <a:t>Labels</a:t>
                </a:r>
              </a:p>
            </p:txBody>
          </p:sp>
          <p:sp>
            <p:nvSpPr>
              <p:cNvPr id="272" name="Freeform 121">
                <a:extLst>
                  <a:ext uri="{FF2B5EF4-FFF2-40B4-BE49-F238E27FC236}">
                    <a16:creationId xmlns:a16="http://schemas.microsoft.com/office/drawing/2014/main" id="{52D40BAD-C2E0-4C29-8E83-051AA8F55688}"/>
                  </a:ext>
                </a:extLst>
              </p:cNvPr>
              <p:cNvSpPr>
                <a:spLocks/>
              </p:cNvSpPr>
              <p:nvPr/>
            </p:nvSpPr>
            <p:spPr bwMode="auto">
              <a:xfrm>
                <a:off x="3962400" y="2493964"/>
                <a:ext cx="1383666" cy="658213"/>
              </a:xfrm>
              <a:custGeom>
                <a:avLst/>
                <a:gdLst>
                  <a:gd name="T0" fmla="*/ 23 w 5380"/>
                  <a:gd name="T1" fmla="*/ 1208 h 1635"/>
                  <a:gd name="T2" fmla="*/ 168 w 5380"/>
                  <a:gd name="T3" fmla="*/ 710 h 1635"/>
                  <a:gd name="T4" fmla="*/ 312 w 5380"/>
                  <a:gd name="T5" fmla="*/ 209 h 1635"/>
                  <a:gd name="T6" fmla="*/ 457 w 5380"/>
                  <a:gd name="T7" fmla="*/ 124 h 1635"/>
                  <a:gd name="T8" fmla="*/ 602 w 5380"/>
                  <a:gd name="T9" fmla="*/ 335 h 1635"/>
                  <a:gd name="T10" fmla="*/ 747 w 5380"/>
                  <a:gd name="T11" fmla="*/ 683 h 1635"/>
                  <a:gd name="T12" fmla="*/ 892 w 5380"/>
                  <a:gd name="T13" fmla="*/ 829 h 1635"/>
                  <a:gd name="T14" fmla="*/ 1036 w 5380"/>
                  <a:gd name="T15" fmla="*/ 676 h 1635"/>
                  <a:gd name="T16" fmla="*/ 1181 w 5380"/>
                  <a:gd name="T17" fmla="*/ 489 h 1635"/>
                  <a:gd name="T18" fmla="*/ 1326 w 5380"/>
                  <a:gd name="T19" fmla="*/ 640 h 1635"/>
                  <a:gd name="T20" fmla="*/ 1471 w 5380"/>
                  <a:gd name="T21" fmla="*/ 960 h 1635"/>
                  <a:gd name="T22" fmla="*/ 1616 w 5380"/>
                  <a:gd name="T23" fmla="*/ 1215 h 1635"/>
                  <a:gd name="T24" fmla="*/ 1761 w 5380"/>
                  <a:gd name="T25" fmla="*/ 1116 h 1635"/>
                  <a:gd name="T26" fmla="*/ 1905 w 5380"/>
                  <a:gd name="T27" fmla="*/ 644 h 1635"/>
                  <a:gd name="T28" fmla="*/ 2050 w 5380"/>
                  <a:gd name="T29" fmla="*/ 182 h 1635"/>
                  <a:gd name="T30" fmla="*/ 2195 w 5380"/>
                  <a:gd name="T31" fmla="*/ 94 h 1635"/>
                  <a:gd name="T32" fmla="*/ 2340 w 5380"/>
                  <a:gd name="T33" fmla="*/ 330 h 1635"/>
                  <a:gd name="T34" fmla="*/ 2485 w 5380"/>
                  <a:gd name="T35" fmla="*/ 713 h 1635"/>
                  <a:gd name="T36" fmla="*/ 2630 w 5380"/>
                  <a:gd name="T37" fmla="*/ 834 h 1635"/>
                  <a:gd name="T38" fmla="*/ 2774 w 5380"/>
                  <a:gd name="T39" fmla="*/ 0 h 1635"/>
                  <a:gd name="T40" fmla="*/ 2919 w 5380"/>
                  <a:gd name="T41" fmla="*/ 585 h 1635"/>
                  <a:gd name="T42" fmla="*/ 3064 w 5380"/>
                  <a:gd name="T43" fmla="*/ 757 h 1635"/>
                  <a:gd name="T44" fmla="*/ 3209 w 5380"/>
                  <a:gd name="T45" fmla="*/ 1097 h 1635"/>
                  <a:gd name="T46" fmla="*/ 3354 w 5380"/>
                  <a:gd name="T47" fmla="*/ 1351 h 1635"/>
                  <a:gd name="T48" fmla="*/ 3499 w 5380"/>
                  <a:gd name="T49" fmla="*/ 1240 h 1635"/>
                  <a:gd name="T50" fmla="*/ 3643 w 5380"/>
                  <a:gd name="T51" fmla="*/ 821 h 1635"/>
                  <a:gd name="T52" fmla="*/ 3788 w 5380"/>
                  <a:gd name="T53" fmla="*/ 373 h 1635"/>
                  <a:gd name="T54" fmla="*/ 3933 w 5380"/>
                  <a:gd name="T55" fmla="*/ 267 h 1635"/>
                  <a:gd name="T56" fmla="*/ 4078 w 5380"/>
                  <a:gd name="T57" fmla="*/ 567 h 1635"/>
                  <a:gd name="T58" fmla="*/ 4223 w 5380"/>
                  <a:gd name="T59" fmla="*/ 915 h 1635"/>
                  <a:gd name="T60" fmla="*/ 4367 w 5380"/>
                  <a:gd name="T61" fmla="*/ 1060 h 1635"/>
                  <a:gd name="T62" fmla="*/ 4512 w 5380"/>
                  <a:gd name="T63" fmla="*/ 953 h 1635"/>
                  <a:gd name="T64" fmla="*/ 4657 w 5380"/>
                  <a:gd name="T65" fmla="*/ 830 h 1635"/>
                  <a:gd name="T66" fmla="*/ 4802 w 5380"/>
                  <a:gd name="T67" fmla="*/ 982 h 1635"/>
                  <a:gd name="T68" fmla="*/ 4947 w 5380"/>
                  <a:gd name="T69" fmla="*/ 1334 h 1635"/>
                  <a:gd name="T70" fmla="*/ 5092 w 5380"/>
                  <a:gd name="T71" fmla="*/ 1615 h 1635"/>
                  <a:gd name="T72" fmla="*/ 5236 w 5380"/>
                  <a:gd name="T73" fmla="*/ 1514 h 1635"/>
                  <a:gd name="T74" fmla="*/ 5380 w 5380"/>
                  <a:gd name="T75" fmla="*/ 1068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80" h="1635">
                    <a:moveTo>
                      <a:pt x="0" y="1238"/>
                    </a:moveTo>
                    <a:lnTo>
                      <a:pt x="23" y="1208"/>
                    </a:lnTo>
                    <a:lnTo>
                      <a:pt x="95" y="991"/>
                    </a:lnTo>
                    <a:lnTo>
                      <a:pt x="168" y="710"/>
                    </a:lnTo>
                    <a:lnTo>
                      <a:pt x="240" y="470"/>
                    </a:lnTo>
                    <a:lnTo>
                      <a:pt x="312" y="209"/>
                    </a:lnTo>
                    <a:lnTo>
                      <a:pt x="385" y="129"/>
                    </a:lnTo>
                    <a:lnTo>
                      <a:pt x="457" y="124"/>
                    </a:lnTo>
                    <a:lnTo>
                      <a:pt x="530" y="186"/>
                    </a:lnTo>
                    <a:lnTo>
                      <a:pt x="602" y="335"/>
                    </a:lnTo>
                    <a:lnTo>
                      <a:pt x="675" y="514"/>
                    </a:lnTo>
                    <a:lnTo>
                      <a:pt x="747" y="683"/>
                    </a:lnTo>
                    <a:lnTo>
                      <a:pt x="819" y="778"/>
                    </a:lnTo>
                    <a:lnTo>
                      <a:pt x="892" y="829"/>
                    </a:lnTo>
                    <a:lnTo>
                      <a:pt x="964" y="742"/>
                    </a:lnTo>
                    <a:lnTo>
                      <a:pt x="1036" y="676"/>
                    </a:lnTo>
                    <a:lnTo>
                      <a:pt x="1109" y="559"/>
                    </a:lnTo>
                    <a:lnTo>
                      <a:pt x="1181" y="489"/>
                    </a:lnTo>
                    <a:lnTo>
                      <a:pt x="1254" y="546"/>
                    </a:lnTo>
                    <a:lnTo>
                      <a:pt x="1326" y="640"/>
                    </a:lnTo>
                    <a:lnTo>
                      <a:pt x="1399" y="800"/>
                    </a:lnTo>
                    <a:lnTo>
                      <a:pt x="1471" y="960"/>
                    </a:lnTo>
                    <a:lnTo>
                      <a:pt x="1544" y="1125"/>
                    </a:lnTo>
                    <a:lnTo>
                      <a:pt x="1616" y="1215"/>
                    </a:lnTo>
                    <a:lnTo>
                      <a:pt x="1688" y="1243"/>
                    </a:lnTo>
                    <a:lnTo>
                      <a:pt x="1761" y="1116"/>
                    </a:lnTo>
                    <a:lnTo>
                      <a:pt x="1833" y="905"/>
                    </a:lnTo>
                    <a:lnTo>
                      <a:pt x="1905" y="644"/>
                    </a:lnTo>
                    <a:lnTo>
                      <a:pt x="1978" y="379"/>
                    </a:lnTo>
                    <a:lnTo>
                      <a:pt x="2050" y="182"/>
                    </a:lnTo>
                    <a:lnTo>
                      <a:pt x="2123" y="80"/>
                    </a:lnTo>
                    <a:lnTo>
                      <a:pt x="2195" y="94"/>
                    </a:lnTo>
                    <a:lnTo>
                      <a:pt x="2268" y="168"/>
                    </a:lnTo>
                    <a:lnTo>
                      <a:pt x="2340" y="330"/>
                    </a:lnTo>
                    <a:lnTo>
                      <a:pt x="2412" y="531"/>
                    </a:lnTo>
                    <a:lnTo>
                      <a:pt x="2485" y="713"/>
                    </a:lnTo>
                    <a:lnTo>
                      <a:pt x="2557" y="781"/>
                    </a:lnTo>
                    <a:lnTo>
                      <a:pt x="2630" y="834"/>
                    </a:lnTo>
                    <a:lnTo>
                      <a:pt x="2702" y="788"/>
                    </a:lnTo>
                    <a:lnTo>
                      <a:pt x="2774" y="0"/>
                    </a:lnTo>
                    <a:lnTo>
                      <a:pt x="2847" y="639"/>
                    </a:lnTo>
                    <a:lnTo>
                      <a:pt x="2919" y="585"/>
                    </a:lnTo>
                    <a:lnTo>
                      <a:pt x="2992" y="597"/>
                    </a:lnTo>
                    <a:lnTo>
                      <a:pt x="3064" y="757"/>
                    </a:lnTo>
                    <a:lnTo>
                      <a:pt x="3137" y="899"/>
                    </a:lnTo>
                    <a:lnTo>
                      <a:pt x="3209" y="1097"/>
                    </a:lnTo>
                    <a:lnTo>
                      <a:pt x="3281" y="1251"/>
                    </a:lnTo>
                    <a:lnTo>
                      <a:pt x="3354" y="1351"/>
                    </a:lnTo>
                    <a:lnTo>
                      <a:pt x="3426" y="1354"/>
                    </a:lnTo>
                    <a:lnTo>
                      <a:pt x="3499" y="1240"/>
                    </a:lnTo>
                    <a:lnTo>
                      <a:pt x="3571" y="1068"/>
                    </a:lnTo>
                    <a:lnTo>
                      <a:pt x="3643" y="821"/>
                    </a:lnTo>
                    <a:lnTo>
                      <a:pt x="3716" y="570"/>
                    </a:lnTo>
                    <a:lnTo>
                      <a:pt x="3788" y="373"/>
                    </a:lnTo>
                    <a:lnTo>
                      <a:pt x="3860" y="267"/>
                    </a:lnTo>
                    <a:lnTo>
                      <a:pt x="3933" y="267"/>
                    </a:lnTo>
                    <a:lnTo>
                      <a:pt x="4006" y="348"/>
                    </a:lnTo>
                    <a:lnTo>
                      <a:pt x="4078" y="567"/>
                    </a:lnTo>
                    <a:lnTo>
                      <a:pt x="4150" y="739"/>
                    </a:lnTo>
                    <a:lnTo>
                      <a:pt x="4223" y="915"/>
                    </a:lnTo>
                    <a:lnTo>
                      <a:pt x="4295" y="1054"/>
                    </a:lnTo>
                    <a:lnTo>
                      <a:pt x="4367" y="1060"/>
                    </a:lnTo>
                    <a:lnTo>
                      <a:pt x="4440" y="1019"/>
                    </a:lnTo>
                    <a:lnTo>
                      <a:pt x="4512" y="953"/>
                    </a:lnTo>
                    <a:lnTo>
                      <a:pt x="4585" y="877"/>
                    </a:lnTo>
                    <a:lnTo>
                      <a:pt x="4657" y="830"/>
                    </a:lnTo>
                    <a:lnTo>
                      <a:pt x="4729" y="852"/>
                    </a:lnTo>
                    <a:lnTo>
                      <a:pt x="4802" y="982"/>
                    </a:lnTo>
                    <a:lnTo>
                      <a:pt x="4874" y="1131"/>
                    </a:lnTo>
                    <a:lnTo>
                      <a:pt x="4947" y="1334"/>
                    </a:lnTo>
                    <a:lnTo>
                      <a:pt x="5019" y="1501"/>
                    </a:lnTo>
                    <a:lnTo>
                      <a:pt x="5092" y="1615"/>
                    </a:lnTo>
                    <a:lnTo>
                      <a:pt x="5164" y="1635"/>
                    </a:lnTo>
                    <a:lnTo>
                      <a:pt x="5236" y="1514"/>
                    </a:lnTo>
                    <a:lnTo>
                      <a:pt x="5309" y="1309"/>
                    </a:lnTo>
                    <a:lnTo>
                      <a:pt x="5380" y="1068"/>
                    </a:lnTo>
                  </a:path>
                </a:pathLst>
              </a:custGeom>
              <a:noFill/>
              <a:ln w="12700"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a:p>
            </p:txBody>
          </p:sp>
          <p:cxnSp>
            <p:nvCxnSpPr>
              <p:cNvPr id="273" name="Straight Connector 272">
                <a:extLst>
                  <a:ext uri="{FF2B5EF4-FFF2-40B4-BE49-F238E27FC236}">
                    <a16:creationId xmlns:a16="http://schemas.microsoft.com/office/drawing/2014/main" id="{32BDB72F-609D-46EC-B4DA-84A2CEDE9E32}"/>
                  </a:ext>
                </a:extLst>
              </p:cNvPr>
              <p:cNvCxnSpPr/>
              <p:nvPr/>
            </p:nvCxnSpPr>
            <p:spPr>
              <a:xfrm flipH="1">
                <a:off x="5448300" y="2397125"/>
                <a:ext cx="473075" cy="768350"/>
              </a:xfrm>
              <a:prstGeom prst="line">
                <a:avLst/>
              </a:prstGeom>
              <a:ln w="31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grpSp>
        <p:sp>
          <p:nvSpPr>
            <p:cNvPr id="274" name="Rectangle 273">
              <a:extLst>
                <a:ext uri="{FF2B5EF4-FFF2-40B4-BE49-F238E27FC236}">
                  <a16:creationId xmlns:a16="http://schemas.microsoft.com/office/drawing/2014/main" id="{ACAFE6C6-4869-491C-B6E5-9268BF7C5E4E}"/>
                </a:ext>
              </a:extLst>
            </p:cNvPr>
            <p:cNvSpPr/>
            <p:nvPr/>
          </p:nvSpPr>
          <p:spPr>
            <a:xfrm>
              <a:off x="2143455" y="2742190"/>
              <a:ext cx="5207980" cy="334169"/>
            </a:xfrm>
            <a:prstGeom prst="rect">
              <a:avLst/>
            </a:prstGeom>
          </p:spPr>
          <p:txBody>
            <a:bodyPr wrap="none">
              <a:spAutoFit/>
            </a:bodyPr>
            <a:lstStyle/>
            <a:p>
              <a:r>
                <a:rPr lang="en-US" sz="1200" dirty="0">
                  <a:solidFill>
                    <a:srgbClr val="2B2B2B"/>
                  </a:solidFill>
                  <a:latin typeface="Gotham SSm A"/>
                </a:rPr>
                <a:t>How well would MP do on this problem?  This is </a:t>
              </a:r>
              <a:r>
                <a:rPr lang="en-US" sz="1200" i="1" dirty="0">
                  <a:solidFill>
                    <a:srgbClr val="2B2B2B"/>
                  </a:solidFill>
                  <a:latin typeface="Gotham SSm A"/>
                </a:rPr>
                <a:t>way</a:t>
              </a:r>
              <a:r>
                <a:rPr lang="en-US" sz="1200" dirty="0">
                  <a:solidFill>
                    <a:srgbClr val="2B2B2B"/>
                  </a:solidFill>
                  <a:latin typeface="Gotham SSm A"/>
                </a:rPr>
                <a:t> too easy!  </a:t>
              </a:r>
              <a:endParaRPr lang="en-US" sz="1200" dirty="0"/>
            </a:p>
          </p:txBody>
        </p:sp>
        <p:sp>
          <p:nvSpPr>
            <p:cNvPr id="275" name="Line 6">
              <a:extLst>
                <a:ext uri="{FF2B5EF4-FFF2-40B4-BE49-F238E27FC236}">
                  <a16:creationId xmlns:a16="http://schemas.microsoft.com/office/drawing/2014/main" id="{2C9FDE4C-D728-4A8C-A6D5-DE10CC1D6DA3}"/>
                </a:ext>
              </a:extLst>
            </p:cNvPr>
            <p:cNvSpPr>
              <a:spLocks noChangeShapeType="1"/>
            </p:cNvSpPr>
            <p:nvPr/>
          </p:nvSpPr>
          <p:spPr bwMode="auto">
            <a:xfrm>
              <a:off x="2756790" y="4532620"/>
              <a:ext cx="8733624"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76" name="Line 7">
              <a:extLst>
                <a:ext uri="{FF2B5EF4-FFF2-40B4-BE49-F238E27FC236}">
                  <a16:creationId xmlns:a16="http://schemas.microsoft.com/office/drawing/2014/main" id="{8887F5AC-0511-447D-97C5-913C7E221409}"/>
                </a:ext>
              </a:extLst>
            </p:cNvPr>
            <p:cNvSpPr>
              <a:spLocks noChangeShapeType="1"/>
            </p:cNvSpPr>
            <p:nvPr/>
          </p:nvSpPr>
          <p:spPr bwMode="auto">
            <a:xfrm flipV="1">
              <a:off x="2756790" y="4374911"/>
              <a:ext cx="0" cy="15771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77" name="Line 8">
              <a:extLst>
                <a:ext uri="{FF2B5EF4-FFF2-40B4-BE49-F238E27FC236}">
                  <a16:creationId xmlns:a16="http://schemas.microsoft.com/office/drawing/2014/main" id="{316ED9D0-AA27-47D1-9580-1E07389A3E54}"/>
                </a:ext>
              </a:extLst>
            </p:cNvPr>
            <p:cNvSpPr>
              <a:spLocks noChangeShapeType="1"/>
            </p:cNvSpPr>
            <p:nvPr/>
          </p:nvSpPr>
          <p:spPr bwMode="auto">
            <a:xfrm flipV="1">
              <a:off x="11490414" y="4374911"/>
              <a:ext cx="0" cy="15771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78" name="Rectangle 9">
              <a:extLst>
                <a:ext uri="{FF2B5EF4-FFF2-40B4-BE49-F238E27FC236}">
                  <a16:creationId xmlns:a16="http://schemas.microsoft.com/office/drawing/2014/main" id="{E87407F4-F3FF-486D-83BC-53E49C0EB456}"/>
                </a:ext>
              </a:extLst>
            </p:cNvPr>
            <p:cNvSpPr>
              <a:spLocks noChangeArrowheads="1"/>
            </p:cNvSpPr>
            <p:nvPr/>
          </p:nvSpPr>
          <p:spPr bwMode="auto">
            <a:xfrm>
              <a:off x="2720880" y="4644887"/>
              <a:ext cx="62314"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a:t>
              </a:r>
              <a:endParaRPr kumimoji="0" lang="en-US" altLang="en-US" sz="1200" b="0" i="0" u="none" strike="noStrike" cap="none" normalizeH="0" baseline="0">
                <a:ln>
                  <a:noFill/>
                </a:ln>
                <a:solidFill>
                  <a:schemeClr val="tx1"/>
                </a:solidFill>
                <a:effectLst/>
                <a:latin typeface="Arial" panose="020B0604020202020204" pitchFamily="34" charset="0"/>
              </a:endParaRPr>
            </a:p>
          </p:txBody>
        </p:sp>
        <p:sp>
          <p:nvSpPr>
            <p:cNvPr id="279" name="Rectangle 10">
              <a:extLst>
                <a:ext uri="{FF2B5EF4-FFF2-40B4-BE49-F238E27FC236}">
                  <a16:creationId xmlns:a16="http://schemas.microsoft.com/office/drawing/2014/main" id="{BD93843B-1043-4A89-A84E-06161C533ABE}"/>
                </a:ext>
              </a:extLst>
            </p:cNvPr>
            <p:cNvSpPr>
              <a:spLocks noChangeArrowheads="1"/>
            </p:cNvSpPr>
            <p:nvPr/>
          </p:nvSpPr>
          <p:spPr bwMode="auto">
            <a:xfrm>
              <a:off x="11364727" y="4644887"/>
              <a:ext cx="249251"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1680</a:t>
              </a:r>
              <a:endParaRPr kumimoji="0" lang="en-US" altLang="en-US" sz="1200" b="0" i="0" u="none" strike="noStrike" cap="none" normalizeH="0" baseline="0">
                <a:ln>
                  <a:noFill/>
                </a:ln>
                <a:solidFill>
                  <a:schemeClr val="tx1"/>
                </a:solidFill>
                <a:effectLst/>
                <a:latin typeface="Arial" panose="020B0604020202020204" pitchFamily="34" charset="0"/>
              </a:endParaRPr>
            </a:p>
          </p:txBody>
        </p:sp>
        <p:sp>
          <p:nvSpPr>
            <p:cNvPr id="280" name="Line 11">
              <a:extLst>
                <a:ext uri="{FF2B5EF4-FFF2-40B4-BE49-F238E27FC236}">
                  <a16:creationId xmlns:a16="http://schemas.microsoft.com/office/drawing/2014/main" id="{229EBB46-AF46-481B-8697-184B7EBF70E0}"/>
                </a:ext>
              </a:extLst>
            </p:cNvPr>
            <p:cNvSpPr>
              <a:spLocks noChangeShapeType="1"/>
            </p:cNvSpPr>
            <p:nvPr/>
          </p:nvSpPr>
          <p:spPr bwMode="auto">
            <a:xfrm flipV="1">
              <a:off x="2756790" y="3514192"/>
              <a:ext cx="0" cy="1018429"/>
            </a:xfrm>
            <a:prstGeom prst="line">
              <a:avLst/>
            </a:prstGeom>
            <a:noFill/>
            <a:ln w="6350" cap="flat">
              <a:solidFill>
                <a:srgbClr val="FFFFFF"/>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81" name="Freeform 12">
              <a:extLst>
                <a:ext uri="{FF2B5EF4-FFF2-40B4-BE49-F238E27FC236}">
                  <a16:creationId xmlns:a16="http://schemas.microsoft.com/office/drawing/2014/main" id="{6D7204C6-7E7F-4892-848C-B93B9C8C8786}"/>
                </a:ext>
              </a:extLst>
            </p:cNvPr>
            <p:cNvSpPr>
              <a:spLocks/>
            </p:cNvSpPr>
            <p:nvPr/>
          </p:nvSpPr>
          <p:spPr bwMode="auto">
            <a:xfrm>
              <a:off x="2756790" y="3562307"/>
              <a:ext cx="8733624" cy="924872"/>
            </a:xfrm>
            <a:custGeom>
              <a:avLst/>
              <a:gdLst>
                <a:gd name="T0" fmla="*/ 90 w 5837"/>
                <a:gd name="T1" fmla="*/ 27 h 346"/>
                <a:gd name="T2" fmla="*/ 184 w 5837"/>
                <a:gd name="T3" fmla="*/ 20 h 346"/>
                <a:gd name="T4" fmla="*/ 278 w 5837"/>
                <a:gd name="T5" fmla="*/ 77 h 346"/>
                <a:gd name="T6" fmla="*/ 372 w 5837"/>
                <a:gd name="T7" fmla="*/ 104 h 346"/>
                <a:gd name="T8" fmla="*/ 466 w 5837"/>
                <a:gd name="T9" fmla="*/ 90 h 346"/>
                <a:gd name="T10" fmla="*/ 560 w 5837"/>
                <a:gd name="T11" fmla="*/ 94 h 346"/>
                <a:gd name="T12" fmla="*/ 654 w 5837"/>
                <a:gd name="T13" fmla="*/ 108 h 346"/>
                <a:gd name="T14" fmla="*/ 748 w 5837"/>
                <a:gd name="T15" fmla="*/ 76 h 346"/>
                <a:gd name="T16" fmla="*/ 841 w 5837"/>
                <a:gd name="T17" fmla="*/ 34 h 346"/>
                <a:gd name="T18" fmla="*/ 935 w 5837"/>
                <a:gd name="T19" fmla="*/ 53 h 346"/>
                <a:gd name="T20" fmla="*/ 1029 w 5837"/>
                <a:gd name="T21" fmla="*/ 103 h 346"/>
                <a:gd name="T22" fmla="*/ 1123 w 5837"/>
                <a:gd name="T23" fmla="*/ 94 h 346"/>
                <a:gd name="T24" fmla="*/ 1217 w 5837"/>
                <a:gd name="T25" fmla="*/ 58 h 346"/>
                <a:gd name="T26" fmla="*/ 1311 w 5837"/>
                <a:gd name="T27" fmla="*/ 68 h 346"/>
                <a:gd name="T28" fmla="*/ 1405 w 5837"/>
                <a:gd name="T29" fmla="*/ 111 h 346"/>
                <a:gd name="T30" fmla="*/ 1498 w 5837"/>
                <a:gd name="T31" fmla="*/ 108 h 346"/>
                <a:gd name="T32" fmla="*/ 1592 w 5837"/>
                <a:gd name="T33" fmla="*/ 67 h 346"/>
                <a:gd name="T34" fmla="*/ 1686 w 5837"/>
                <a:gd name="T35" fmla="*/ 55 h 346"/>
                <a:gd name="T36" fmla="*/ 1780 w 5837"/>
                <a:gd name="T37" fmla="*/ 74 h 346"/>
                <a:gd name="T38" fmla="*/ 1874 w 5837"/>
                <a:gd name="T39" fmla="*/ 64 h 346"/>
                <a:gd name="T40" fmla="*/ 1968 w 5837"/>
                <a:gd name="T41" fmla="*/ 51 h 346"/>
                <a:gd name="T42" fmla="*/ 2062 w 5837"/>
                <a:gd name="T43" fmla="*/ 94 h 346"/>
                <a:gd name="T44" fmla="*/ 2156 w 5837"/>
                <a:gd name="T45" fmla="*/ 143 h 346"/>
                <a:gd name="T46" fmla="*/ 2249 w 5837"/>
                <a:gd name="T47" fmla="*/ 116 h 346"/>
                <a:gd name="T48" fmla="*/ 2343 w 5837"/>
                <a:gd name="T49" fmla="*/ 41 h 346"/>
                <a:gd name="T50" fmla="*/ 2437 w 5837"/>
                <a:gd name="T51" fmla="*/ 22 h 346"/>
                <a:gd name="T52" fmla="*/ 2531 w 5837"/>
                <a:gd name="T53" fmla="*/ 61 h 346"/>
                <a:gd name="T54" fmla="*/ 2625 w 5837"/>
                <a:gd name="T55" fmla="*/ 85 h 346"/>
                <a:gd name="T56" fmla="*/ 2719 w 5837"/>
                <a:gd name="T57" fmla="*/ 87 h 346"/>
                <a:gd name="T58" fmla="*/ 2813 w 5837"/>
                <a:gd name="T59" fmla="*/ 110 h 346"/>
                <a:gd name="T60" fmla="*/ 2906 w 5837"/>
                <a:gd name="T61" fmla="*/ 127 h 346"/>
                <a:gd name="T62" fmla="*/ 3000 w 5837"/>
                <a:gd name="T63" fmla="*/ 83 h 346"/>
                <a:gd name="T64" fmla="*/ 3094 w 5837"/>
                <a:gd name="T65" fmla="*/ 21 h 346"/>
                <a:gd name="T66" fmla="*/ 3188 w 5837"/>
                <a:gd name="T67" fmla="*/ 34 h 346"/>
                <a:gd name="T68" fmla="*/ 3282 w 5837"/>
                <a:gd name="T69" fmla="*/ 98 h 346"/>
                <a:gd name="T70" fmla="*/ 3376 w 5837"/>
                <a:gd name="T71" fmla="*/ 107 h 346"/>
                <a:gd name="T72" fmla="*/ 3470 w 5837"/>
                <a:gd name="T73" fmla="*/ 79 h 346"/>
                <a:gd name="T74" fmla="*/ 3564 w 5837"/>
                <a:gd name="T75" fmla="*/ 81 h 346"/>
                <a:gd name="T76" fmla="*/ 3658 w 5837"/>
                <a:gd name="T77" fmla="*/ 120 h 346"/>
                <a:gd name="T78" fmla="*/ 3751 w 5837"/>
                <a:gd name="T79" fmla="*/ 114 h 346"/>
                <a:gd name="T80" fmla="*/ 3845 w 5837"/>
                <a:gd name="T81" fmla="*/ 71 h 346"/>
                <a:gd name="T82" fmla="*/ 3939 w 5837"/>
                <a:gd name="T83" fmla="*/ 93 h 346"/>
                <a:gd name="T84" fmla="*/ 4033 w 5837"/>
                <a:gd name="T85" fmla="*/ 140 h 346"/>
                <a:gd name="T86" fmla="*/ 4127 w 5837"/>
                <a:gd name="T87" fmla="*/ 128 h 346"/>
                <a:gd name="T88" fmla="*/ 4221 w 5837"/>
                <a:gd name="T89" fmla="*/ 91 h 346"/>
                <a:gd name="T90" fmla="*/ 4314 w 5837"/>
                <a:gd name="T91" fmla="*/ 139 h 346"/>
                <a:gd name="T92" fmla="*/ 4408 w 5837"/>
                <a:gd name="T93" fmla="*/ 221 h 346"/>
                <a:gd name="T94" fmla="*/ 4502 w 5837"/>
                <a:gd name="T95" fmla="*/ 217 h 346"/>
                <a:gd name="T96" fmla="*/ 4596 w 5837"/>
                <a:gd name="T97" fmla="*/ 139 h 346"/>
                <a:gd name="T98" fmla="*/ 4690 w 5837"/>
                <a:gd name="T99" fmla="*/ 119 h 346"/>
                <a:gd name="T100" fmla="*/ 4784 w 5837"/>
                <a:gd name="T101" fmla="*/ 157 h 346"/>
                <a:gd name="T102" fmla="*/ 4877 w 5837"/>
                <a:gd name="T103" fmla="*/ 175 h 346"/>
                <a:gd name="T104" fmla="*/ 4972 w 5837"/>
                <a:gd name="T105" fmla="*/ 186 h 346"/>
                <a:gd name="T106" fmla="*/ 5066 w 5837"/>
                <a:gd name="T107" fmla="*/ 246 h 346"/>
                <a:gd name="T108" fmla="*/ 5159 w 5837"/>
                <a:gd name="T109" fmla="*/ 298 h 346"/>
                <a:gd name="T110" fmla="*/ 5253 w 5837"/>
                <a:gd name="T111" fmla="*/ 248 h 346"/>
                <a:gd name="T112" fmla="*/ 5347 w 5837"/>
                <a:gd name="T113" fmla="*/ 156 h 346"/>
                <a:gd name="T114" fmla="*/ 5441 w 5837"/>
                <a:gd name="T115" fmla="*/ 161 h 346"/>
                <a:gd name="T116" fmla="*/ 5535 w 5837"/>
                <a:gd name="T117" fmla="*/ 241 h 346"/>
                <a:gd name="T118" fmla="*/ 5629 w 5837"/>
                <a:gd name="T119" fmla="*/ 284 h 346"/>
                <a:gd name="T120" fmla="*/ 5722 w 5837"/>
                <a:gd name="T121" fmla="*/ 273 h 346"/>
                <a:gd name="T122" fmla="*/ 5816 w 5837"/>
                <a:gd name="T123" fmla="*/ 288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7" h="346">
                  <a:moveTo>
                    <a:pt x="0" y="80"/>
                  </a:moveTo>
                  <a:lnTo>
                    <a:pt x="4" y="59"/>
                  </a:lnTo>
                  <a:lnTo>
                    <a:pt x="7" y="42"/>
                  </a:lnTo>
                  <a:lnTo>
                    <a:pt x="10" y="34"/>
                  </a:lnTo>
                  <a:lnTo>
                    <a:pt x="14" y="30"/>
                  </a:lnTo>
                  <a:lnTo>
                    <a:pt x="18" y="40"/>
                  </a:lnTo>
                  <a:lnTo>
                    <a:pt x="21" y="47"/>
                  </a:lnTo>
                  <a:lnTo>
                    <a:pt x="24" y="63"/>
                  </a:lnTo>
                  <a:lnTo>
                    <a:pt x="28" y="73"/>
                  </a:lnTo>
                  <a:lnTo>
                    <a:pt x="31" y="79"/>
                  </a:lnTo>
                  <a:lnTo>
                    <a:pt x="35" y="81"/>
                  </a:lnTo>
                  <a:lnTo>
                    <a:pt x="38" y="74"/>
                  </a:lnTo>
                  <a:lnTo>
                    <a:pt x="42" y="69"/>
                  </a:lnTo>
                  <a:lnTo>
                    <a:pt x="45" y="61"/>
                  </a:lnTo>
                  <a:lnTo>
                    <a:pt x="49" y="56"/>
                  </a:lnTo>
                  <a:lnTo>
                    <a:pt x="52" y="58"/>
                  </a:lnTo>
                  <a:lnTo>
                    <a:pt x="56" y="65"/>
                  </a:lnTo>
                  <a:lnTo>
                    <a:pt x="59" y="78"/>
                  </a:lnTo>
                  <a:lnTo>
                    <a:pt x="63" y="89"/>
                  </a:lnTo>
                  <a:lnTo>
                    <a:pt x="66" y="102"/>
                  </a:lnTo>
                  <a:lnTo>
                    <a:pt x="70" y="112"/>
                  </a:lnTo>
                  <a:lnTo>
                    <a:pt x="73" y="106"/>
                  </a:lnTo>
                  <a:lnTo>
                    <a:pt x="76" y="97"/>
                  </a:lnTo>
                  <a:lnTo>
                    <a:pt x="80" y="81"/>
                  </a:lnTo>
                  <a:lnTo>
                    <a:pt x="84" y="63"/>
                  </a:lnTo>
                  <a:lnTo>
                    <a:pt x="87" y="39"/>
                  </a:lnTo>
                  <a:lnTo>
                    <a:pt x="90" y="27"/>
                  </a:lnTo>
                  <a:lnTo>
                    <a:pt x="94" y="14"/>
                  </a:lnTo>
                  <a:lnTo>
                    <a:pt x="97" y="14"/>
                  </a:lnTo>
                  <a:lnTo>
                    <a:pt x="101" y="20"/>
                  </a:lnTo>
                  <a:lnTo>
                    <a:pt x="104" y="34"/>
                  </a:lnTo>
                  <a:lnTo>
                    <a:pt x="108" y="46"/>
                  </a:lnTo>
                  <a:lnTo>
                    <a:pt x="111" y="58"/>
                  </a:lnTo>
                  <a:lnTo>
                    <a:pt x="115" y="67"/>
                  </a:lnTo>
                  <a:lnTo>
                    <a:pt x="118" y="67"/>
                  </a:lnTo>
                  <a:lnTo>
                    <a:pt x="122" y="66"/>
                  </a:lnTo>
                  <a:lnTo>
                    <a:pt x="125" y="57"/>
                  </a:lnTo>
                  <a:lnTo>
                    <a:pt x="129" y="50"/>
                  </a:lnTo>
                  <a:lnTo>
                    <a:pt x="132" y="45"/>
                  </a:lnTo>
                  <a:lnTo>
                    <a:pt x="136" y="49"/>
                  </a:lnTo>
                  <a:lnTo>
                    <a:pt x="139" y="54"/>
                  </a:lnTo>
                  <a:lnTo>
                    <a:pt x="143" y="69"/>
                  </a:lnTo>
                  <a:lnTo>
                    <a:pt x="146" y="79"/>
                  </a:lnTo>
                  <a:lnTo>
                    <a:pt x="149" y="92"/>
                  </a:lnTo>
                  <a:lnTo>
                    <a:pt x="153" y="101"/>
                  </a:lnTo>
                  <a:lnTo>
                    <a:pt x="157" y="100"/>
                  </a:lnTo>
                  <a:lnTo>
                    <a:pt x="160" y="92"/>
                  </a:lnTo>
                  <a:lnTo>
                    <a:pt x="163" y="78"/>
                  </a:lnTo>
                  <a:lnTo>
                    <a:pt x="167" y="57"/>
                  </a:lnTo>
                  <a:lnTo>
                    <a:pt x="170" y="38"/>
                  </a:lnTo>
                  <a:lnTo>
                    <a:pt x="174" y="23"/>
                  </a:lnTo>
                  <a:lnTo>
                    <a:pt x="177" y="14"/>
                  </a:lnTo>
                  <a:lnTo>
                    <a:pt x="181" y="11"/>
                  </a:lnTo>
                  <a:lnTo>
                    <a:pt x="184" y="20"/>
                  </a:lnTo>
                  <a:lnTo>
                    <a:pt x="188" y="34"/>
                  </a:lnTo>
                  <a:lnTo>
                    <a:pt x="191" y="49"/>
                  </a:lnTo>
                  <a:lnTo>
                    <a:pt x="195" y="61"/>
                  </a:lnTo>
                  <a:lnTo>
                    <a:pt x="198" y="68"/>
                  </a:lnTo>
                  <a:lnTo>
                    <a:pt x="202" y="71"/>
                  </a:lnTo>
                  <a:lnTo>
                    <a:pt x="205" y="68"/>
                  </a:lnTo>
                  <a:lnTo>
                    <a:pt x="209" y="62"/>
                  </a:lnTo>
                  <a:lnTo>
                    <a:pt x="212" y="56"/>
                  </a:lnTo>
                  <a:lnTo>
                    <a:pt x="215" y="52"/>
                  </a:lnTo>
                  <a:lnTo>
                    <a:pt x="219" y="54"/>
                  </a:lnTo>
                  <a:lnTo>
                    <a:pt x="223" y="63"/>
                  </a:lnTo>
                  <a:lnTo>
                    <a:pt x="226" y="75"/>
                  </a:lnTo>
                  <a:lnTo>
                    <a:pt x="229" y="89"/>
                  </a:lnTo>
                  <a:lnTo>
                    <a:pt x="233" y="103"/>
                  </a:lnTo>
                  <a:lnTo>
                    <a:pt x="237" y="112"/>
                  </a:lnTo>
                  <a:lnTo>
                    <a:pt x="240" y="110"/>
                  </a:lnTo>
                  <a:lnTo>
                    <a:pt x="243" y="103"/>
                  </a:lnTo>
                  <a:lnTo>
                    <a:pt x="247" y="86"/>
                  </a:lnTo>
                  <a:lnTo>
                    <a:pt x="251" y="69"/>
                  </a:lnTo>
                  <a:lnTo>
                    <a:pt x="254" y="50"/>
                  </a:lnTo>
                  <a:lnTo>
                    <a:pt x="257" y="35"/>
                  </a:lnTo>
                  <a:lnTo>
                    <a:pt x="261" y="27"/>
                  </a:lnTo>
                  <a:lnTo>
                    <a:pt x="264" y="26"/>
                  </a:lnTo>
                  <a:lnTo>
                    <a:pt x="268" y="34"/>
                  </a:lnTo>
                  <a:lnTo>
                    <a:pt x="271" y="49"/>
                  </a:lnTo>
                  <a:lnTo>
                    <a:pt x="275" y="63"/>
                  </a:lnTo>
                  <a:lnTo>
                    <a:pt x="278" y="77"/>
                  </a:lnTo>
                  <a:lnTo>
                    <a:pt x="282" y="83"/>
                  </a:lnTo>
                  <a:lnTo>
                    <a:pt x="285" y="86"/>
                  </a:lnTo>
                  <a:lnTo>
                    <a:pt x="289" y="85"/>
                  </a:lnTo>
                  <a:lnTo>
                    <a:pt x="292" y="134"/>
                  </a:lnTo>
                  <a:lnTo>
                    <a:pt x="296" y="72"/>
                  </a:lnTo>
                  <a:lnTo>
                    <a:pt x="299" y="73"/>
                  </a:lnTo>
                  <a:lnTo>
                    <a:pt x="303" y="73"/>
                  </a:lnTo>
                  <a:lnTo>
                    <a:pt x="306" y="80"/>
                  </a:lnTo>
                  <a:lnTo>
                    <a:pt x="309" y="93"/>
                  </a:lnTo>
                  <a:lnTo>
                    <a:pt x="313" y="109"/>
                  </a:lnTo>
                  <a:lnTo>
                    <a:pt x="316" y="123"/>
                  </a:lnTo>
                  <a:lnTo>
                    <a:pt x="320" y="130"/>
                  </a:lnTo>
                  <a:lnTo>
                    <a:pt x="323" y="131"/>
                  </a:lnTo>
                  <a:lnTo>
                    <a:pt x="327" y="123"/>
                  </a:lnTo>
                  <a:lnTo>
                    <a:pt x="330" y="107"/>
                  </a:lnTo>
                  <a:lnTo>
                    <a:pt x="334" y="87"/>
                  </a:lnTo>
                  <a:lnTo>
                    <a:pt x="337" y="69"/>
                  </a:lnTo>
                  <a:lnTo>
                    <a:pt x="341" y="55"/>
                  </a:lnTo>
                  <a:lnTo>
                    <a:pt x="344" y="45"/>
                  </a:lnTo>
                  <a:lnTo>
                    <a:pt x="348" y="47"/>
                  </a:lnTo>
                  <a:lnTo>
                    <a:pt x="351" y="55"/>
                  </a:lnTo>
                  <a:lnTo>
                    <a:pt x="355" y="67"/>
                  </a:lnTo>
                  <a:lnTo>
                    <a:pt x="358" y="84"/>
                  </a:lnTo>
                  <a:lnTo>
                    <a:pt x="362" y="94"/>
                  </a:lnTo>
                  <a:lnTo>
                    <a:pt x="365" y="104"/>
                  </a:lnTo>
                  <a:lnTo>
                    <a:pt x="368" y="104"/>
                  </a:lnTo>
                  <a:lnTo>
                    <a:pt x="372" y="104"/>
                  </a:lnTo>
                  <a:lnTo>
                    <a:pt x="376" y="97"/>
                  </a:lnTo>
                  <a:lnTo>
                    <a:pt x="379" y="90"/>
                  </a:lnTo>
                  <a:lnTo>
                    <a:pt x="382" y="88"/>
                  </a:lnTo>
                  <a:lnTo>
                    <a:pt x="386" y="89"/>
                  </a:lnTo>
                  <a:lnTo>
                    <a:pt x="390" y="96"/>
                  </a:lnTo>
                  <a:lnTo>
                    <a:pt x="393" y="110"/>
                  </a:lnTo>
                  <a:lnTo>
                    <a:pt x="396" y="124"/>
                  </a:lnTo>
                  <a:lnTo>
                    <a:pt x="400" y="139"/>
                  </a:lnTo>
                  <a:lnTo>
                    <a:pt x="404" y="143"/>
                  </a:lnTo>
                  <a:lnTo>
                    <a:pt x="407" y="143"/>
                  </a:lnTo>
                  <a:lnTo>
                    <a:pt x="410" y="135"/>
                  </a:lnTo>
                  <a:lnTo>
                    <a:pt x="414" y="120"/>
                  </a:lnTo>
                  <a:lnTo>
                    <a:pt x="417" y="102"/>
                  </a:lnTo>
                  <a:lnTo>
                    <a:pt x="421" y="83"/>
                  </a:lnTo>
                  <a:lnTo>
                    <a:pt x="424" y="66"/>
                  </a:lnTo>
                  <a:lnTo>
                    <a:pt x="428" y="56"/>
                  </a:lnTo>
                  <a:lnTo>
                    <a:pt x="431" y="56"/>
                  </a:lnTo>
                  <a:lnTo>
                    <a:pt x="435" y="64"/>
                  </a:lnTo>
                  <a:lnTo>
                    <a:pt x="438" y="74"/>
                  </a:lnTo>
                  <a:lnTo>
                    <a:pt x="442" y="91"/>
                  </a:lnTo>
                  <a:lnTo>
                    <a:pt x="445" y="100"/>
                  </a:lnTo>
                  <a:lnTo>
                    <a:pt x="448" y="109"/>
                  </a:lnTo>
                  <a:lnTo>
                    <a:pt x="452" y="111"/>
                  </a:lnTo>
                  <a:lnTo>
                    <a:pt x="456" y="109"/>
                  </a:lnTo>
                  <a:lnTo>
                    <a:pt x="459" y="101"/>
                  </a:lnTo>
                  <a:lnTo>
                    <a:pt x="462" y="94"/>
                  </a:lnTo>
                  <a:lnTo>
                    <a:pt x="466" y="90"/>
                  </a:lnTo>
                  <a:lnTo>
                    <a:pt x="469" y="92"/>
                  </a:lnTo>
                  <a:lnTo>
                    <a:pt x="473" y="98"/>
                  </a:lnTo>
                  <a:lnTo>
                    <a:pt x="476" y="112"/>
                  </a:lnTo>
                  <a:lnTo>
                    <a:pt x="480" y="125"/>
                  </a:lnTo>
                  <a:lnTo>
                    <a:pt x="483" y="136"/>
                  </a:lnTo>
                  <a:lnTo>
                    <a:pt x="487" y="144"/>
                  </a:lnTo>
                  <a:lnTo>
                    <a:pt x="490" y="140"/>
                  </a:lnTo>
                  <a:lnTo>
                    <a:pt x="494" y="132"/>
                  </a:lnTo>
                  <a:lnTo>
                    <a:pt x="497" y="117"/>
                  </a:lnTo>
                  <a:lnTo>
                    <a:pt x="501" y="97"/>
                  </a:lnTo>
                  <a:lnTo>
                    <a:pt x="504" y="76"/>
                  </a:lnTo>
                  <a:lnTo>
                    <a:pt x="508" y="61"/>
                  </a:lnTo>
                  <a:lnTo>
                    <a:pt x="511" y="49"/>
                  </a:lnTo>
                  <a:lnTo>
                    <a:pt x="515" y="51"/>
                  </a:lnTo>
                  <a:lnTo>
                    <a:pt x="518" y="56"/>
                  </a:lnTo>
                  <a:lnTo>
                    <a:pt x="521" y="68"/>
                  </a:lnTo>
                  <a:lnTo>
                    <a:pt x="525" y="81"/>
                  </a:lnTo>
                  <a:lnTo>
                    <a:pt x="529" y="95"/>
                  </a:lnTo>
                  <a:lnTo>
                    <a:pt x="532" y="100"/>
                  </a:lnTo>
                  <a:lnTo>
                    <a:pt x="535" y="101"/>
                  </a:lnTo>
                  <a:lnTo>
                    <a:pt x="539" y="97"/>
                  </a:lnTo>
                  <a:lnTo>
                    <a:pt x="542" y="87"/>
                  </a:lnTo>
                  <a:lnTo>
                    <a:pt x="546" y="81"/>
                  </a:lnTo>
                  <a:lnTo>
                    <a:pt x="549" y="75"/>
                  </a:lnTo>
                  <a:lnTo>
                    <a:pt x="553" y="78"/>
                  </a:lnTo>
                  <a:lnTo>
                    <a:pt x="556" y="84"/>
                  </a:lnTo>
                  <a:lnTo>
                    <a:pt x="560" y="94"/>
                  </a:lnTo>
                  <a:lnTo>
                    <a:pt x="563" y="109"/>
                  </a:lnTo>
                  <a:lnTo>
                    <a:pt x="567" y="121"/>
                  </a:lnTo>
                  <a:lnTo>
                    <a:pt x="570" y="125"/>
                  </a:lnTo>
                  <a:lnTo>
                    <a:pt x="574" y="126"/>
                  </a:lnTo>
                  <a:lnTo>
                    <a:pt x="577" y="117"/>
                  </a:lnTo>
                  <a:lnTo>
                    <a:pt x="581" y="98"/>
                  </a:lnTo>
                  <a:lnTo>
                    <a:pt x="584" y="23"/>
                  </a:lnTo>
                  <a:lnTo>
                    <a:pt x="587" y="57"/>
                  </a:lnTo>
                  <a:lnTo>
                    <a:pt x="591" y="41"/>
                  </a:lnTo>
                  <a:lnTo>
                    <a:pt x="595" y="32"/>
                  </a:lnTo>
                  <a:lnTo>
                    <a:pt x="598" y="33"/>
                  </a:lnTo>
                  <a:lnTo>
                    <a:pt x="601" y="37"/>
                  </a:lnTo>
                  <a:lnTo>
                    <a:pt x="605" y="49"/>
                  </a:lnTo>
                  <a:lnTo>
                    <a:pt x="609" y="61"/>
                  </a:lnTo>
                  <a:lnTo>
                    <a:pt x="612" y="72"/>
                  </a:lnTo>
                  <a:lnTo>
                    <a:pt x="615" y="81"/>
                  </a:lnTo>
                  <a:lnTo>
                    <a:pt x="619" y="83"/>
                  </a:lnTo>
                  <a:lnTo>
                    <a:pt x="622" y="78"/>
                  </a:lnTo>
                  <a:lnTo>
                    <a:pt x="626" y="67"/>
                  </a:lnTo>
                  <a:lnTo>
                    <a:pt x="629" y="63"/>
                  </a:lnTo>
                  <a:lnTo>
                    <a:pt x="633" y="57"/>
                  </a:lnTo>
                  <a:lnTo>
                    <a:pt x="636" y="59"/>
                  </a:lnTo>
                  <a:lnTo>
                    <a:pt x="640" y="65"/>
                  </a:lnTo>
                  <a:lnTo>
                    <a:pt x="643" y="77"/>
                  </a:lnTo>
                  <a:lnTo>
                    <a:pt x="647" y="92"/>
                  </a:lnTo>
                  <a:lnTo>
                    <a:pt x="650" y="100"/>
                  </a:lnTo>
                  <a:lnTo>
                    <a:pt x="654" y="108"/>
                  </a:lnTo>
                  <a:lnTo>
                    <a:pt x="657" y="107"/>
                  </a:lnTo>
                  <a:lnTo>
                    <a:pt x="661" y="98"/>
                  </a:lnTo>
                  <a:lnTo>
                    <a:pt x="664" y="82"/>
                  </a:lnTo>
                  <a:lnTo>
                    <a:pt x="668" y="63"/>
                  </a:lnTo>
                  <a:lnTo>
                    <a:pt x="671" y="41"/>
                  </a:lnTo>
                  <a:lnTo>
                    <a:pt x="674" y="24"/>
                  </a:lnTo>
                  <a:lnTo>
                    <a:pt x="678" y="14"/>
                  </a:lnTo>
                  <a:lnTo>
                    <a:pt x="681" y="14"/>
                  </a:lnTo>
                  <a:lnTo>
                    <a:pt x="685" y="24"/>
                  </a:lnTo>
                  <a:lnTo>
                    <a:pt x="688" y="35"/>
                  </a:lnTo>
                  <a:lnTo>
                    <a:pt x="692" y="47"/>
                  </a:lnTo>
                  <a:lnTo>
                    <a:pt x="695" y="60"/>
                  </a:lnTo>
                  <a:lnTo>
                    <a:pt x="699" y="66"/>
                  </a:lnTo>
                  <a:lnTo>
                    <a:pt x="702" y="67"/>
                  </a:lnTo>
                  <a:lnTo>
                    <a:pt x="706" y="65"/>
                  </a:lnTo>
                  <a:lnTo>
                    <a:pt x="709" y="57"/>
                  </a:lnTo>
                  <a:lnTo>
                    <a:pt x="713" y="48"/>
                  </a:lnTo>
                  <a:lnTo>
                    <a:pt x="716" y="47"/>
                  </a:lnTo>
                  <a:lnTo>
                    <a:pt x="720" y="46"/>
                  </a:lnTo>
                  <a:lnTo>
                    <a:pt x="723" y="56"/>
                  </a:lnTo>
                  <a:lnTo>
                    <a:pt x="727" y="68"/>
                  </a:lnTo>
                  <a:lnTo>
                    <a:pt x="730" y="82"/>
                  </a:lnTo>
                  <a:lnTo>
                    <a:pt x="734" y="92"/>
                  </a:lnTo>
                  <a:lnTo>
                    <a:pt x="737" y="101"/>
                  </a:lnTo>
                  <a:lnTo>
                    <a:pt x="740" y="101"/>
                  </a:lnTo>
                  <a:lnTo>
                    <a:pt x="744" y="93"/>
                  </a:lnTo>
                  <a:lnTo>
                    <a:pt x="748" y="76"/>
                  </a:lnTo>
                  <a:lnTo>
                    <a:pt x="751" y="57"/>
                  </a:lnTo>
                  <a:lnTo>
                    <a:pt x="754" y="37"/>
                  </a:lnTo>
                  <a:lnTo>
                    <a:pt x="758" y="23"/>
                  </a:lnTo>
                  <a:lnTo>
                    <a:pt x="762" y="12"/>
                  </a:lnTo>
                  <a:lnTo>
                    <a:pt x="765" y="14"/>
                  </a:lnTo>
                  <a:lnTo>
                    <a:pt x="768" y="20"/>
                  </a:lnTo>
                  <a:lnTo>
                    <a:pt x="772" y="34"/>
                  </a:lnTo>
                  <a:lnTo>
                    <a:pt x="775" y="51"/>
                  </a:lnTo>
                  <a:lnTo>
                    <a:pt x="779" y="60"/>
                  </a:lnTo>
                  <a:lnTo>
                    <a:pt x="782" y="70"/>
                  </a:lnTo>
                  <a:lnTo>
                    <a:pt x="786" y="70"/>
                  </a:lnTo>
                  <a:lnTo>
                    <a:pt x="789" y="66"/>
                  </a:lnTo>
                  <a:lnTo>
                    <a:pt x="793" y="60"/>
                  </a:lnTo>
                  <a:lnTo>
                    <a:pt x="796" y="56"/>
                  </a:lnTo>
                  <a:lnTo>
                    <a:pt x="800" y="54"/>
                  </a:lnTo>
                  <a:lnTo>
                    <a:pt x="803" y="55"/>
                  </a:lnTo>
                  <a:lnTo>
                    <a:pt x="807" y="63"/>
                  </a:lnTo>
                  <a:lnTo>
                    <a:pt x="810" y="77"/>
                  </a:lnTo>
                  <a:lnTo>
                    <a:pt x="814" y="90"/>
                  </a:lnTo>
                  <a:lnTo>
                    <a:pt x="817" y="102"/>
                  </a:lnTo>
                  <a:lnTo>
                    <a:pt x="820" y="165"/>
                  </a:lnTo>
                  <a:lnTo>
                    <a:pt x="824" y="112"/>
                  </a:lnTo>
                  <a:lnTo>
                    <a:pt x="828" y="101"/>
                  </a:lnTo>
                  <a:lnTo>
                    <a:pt x="831" y="88"/>
                  </a:lnTo>
                  <a:lnTo>
                    <a:pt x="834" y="72"/>
                  </a:lnTo>
                  <a:lnTo>
                    <a:pt x="838" y="51"/>
                  </a:lnTo>
                  <a:lnTo>
                    <a:pt x="841" y="34"/>
                  </a:lnTo>
                  <a:lnTo>
                    <a:pt x="845" y="30"/>
                  </a:lnTo>
                  <a:lnTo>
                    <a:pt x="848" y="27"/>
                  </a:lnTo>
                  <a:lnTo>
                    <a:pt x="852" y="36"/>
                  </a:lnTo>
                  <a:lnTo>
                    <a:pt x="855" y="49"/>
                  </a:lnTo>
                  <a:lnTo>
                    <a:pt x="859" y="64"/>
                  </a:lnTo>
                  <a:lnTo>
                    <a:pt x="862" y="78"/>
                  </a:lnTo>
                  <a:lnTo>
                    <a:pt x="866" y="85"/>
                  </a:lnTo>
                  <a:lnTo>
                    <a:pt x="869" y="88"/>
                  </a:lnTo>
                  <a:lnTo>
                    <a:pt x="873" y="84"/>
                  </a:lnTo>
                  <a:lnTo>
                    <a:pt x="876" y="78"/>
                  </a:lnTo>
                  <a:lnTo>
                    <a:pt x="880" y="72"/>
                  </a:lnTo>
                  <a:lnTo>
                    <a:pt x="883" y="73"/>
                  </a:lnTo>
                  <a:lnTo>
                    <a:pt x="887" y="74"/>
                  </a:lnTo>
                  <a:lnTo>
                    <a:pt x="890" y="82"/>
                  </a:lnTo>
                  <a:lnTo>
                    <a:pt x="893" y="94"/>
                  </a:lnTo>
                  <a:lnTo>
                    <a:pt x="897" y="110"/>
                  </a:lnTo>
                  <a:lnTo>
                    <a:pt x="901" y="123"/>
                  </a:lnTo>
                  <a:lnTo>
                    <a:pt x="904" y="130"/>
                  </a:lnTo>
                  <a:lnTo>
                    <a:pt x="907" y="131"/>
                  </a:lnTo>
                  <a:lnTo>
                    <a:pt x="911" y="122"/>
                  </a:lnTo>
                  <a:lnTo>
                    <a:pt x="915" y="109"/>
                  </a:lnTo>
                  <a:lnTo>
                    <a:pt x="918" y="89"/>
                  </a:lnTo>
                  <a:lnTo>
                    <a:pt x="921" y="72"/>
                  </a:lnTo>
                  <a:lnTo>
                    <a:pt x="925" y="56"/>
                  </a:lnTo>
                  <a:lnTo>
                    <a:pt x="928" y="44"/>
                  </a:lnTo>
                  <a:lnTo>
                    <a:pt x="932" y="48"/>
                  </a:lnTo>
                  <a:lnTo>
                    <a:pt x="935" y="53"/>
                  </a:lnTo>
                  <a:lnTo>
                    <a:pt x="939" y="68"/>
                  </a:lnTo>
                  <a:lnTo>
                    <a:pt x="942" y="84"/>
                  </a:lnTo>
                  <a:lnTo>
                    <a:pt x="946" y="94"/>
                  </a:lnTo>
                  <a:lnTo>
                    <a:pt x="949" y="103"/>
                  </a:lnTo>
                  <a:lnTo>
                    <a:pt x="953" y="105"/>
                  </a:lnTo>
                  <a:lnTo>
                    <a:pt x="956" y="106"/>
                  </a:lnTo>
                  <a:lnTo>
                    <a:pt x="959" y="95"/>
                  </a:lnTo>
                  <a:lnTo>
                    <a:pt x="963" y="90"/>
                  </a:lnTo>
                  <a:lnTo>
                    <a:pt x="967" y="89"/>
                  </a:lnTo>
                  <a:lnTo>
                    <a:pt x="970" y="90"/>
                  </a:lnTo>
                  <a:lnTo>
                    <a:pt x="973" y="96"/>
                  </a:lnTo>
                  <a:lnTo>
                    <a:pt x="977" y="111"/>
                  </a:lnTo>
                  <a:lnTo>
                    <a:pt x="981" y="124"/>
                  </a:lnTo>
                  <a:lnTo>
                    <a:pt x="984" y="138"/>
                  </a:lnTo>
                  <a:lnTo>
                    <a:pt x="987" y="146"/>
                  </a:lnTo>
                  <a:lnTo>
                    <a:pt x="991" y="142"/>
                  </a:lnTo>
                  <a:lnTo>
                    <a:pt x="994" y="137"/>
                  </a:lnTo>
                  <a:lnTo>
                    <a:pt x="998" y="120"/>
                  </a:lnTo>
                  <a:lnTo>
                    <a:pt x="1001" y="98"/>
                  </a:lnTo>
                  <a:lnTo>
                    <a:pt x="1005" y="80"/>
                  </a:lnTo>
                  <a:lnTo>
                    <a:pt x="1008" y="64"/>
                  </a:lnTo>
                  <a:lnTo>
                    <a:pt x="1012" y="55"/>
                  </a:lnTo>
                  <a:lnTo>
                    <a:pt x="1015" y="58"/>
                  </a:lnTo>
                  <a:lnTo>
                    <a:pt x="1019" y="64"/>
                  </a:lnTo>
                  <a:lnTo>
                    <a:pt x="1022" y="77"/>
                  </a:lnTo>
                  <a:lnTo>
                    <a:pt x="1026" y="90"/>
                  </a:lnTo>
                  <a:lnTo>
                    <a:pt x="1029" y="103"/>
                  </a:lnTo>
                  <a:lnTo>
                    <a:pt x="1033" y="112"/>
                  </a:lnTo>
                  <a:lnTo>
                    <a:pt x="1036" y="109"/>
                  </a:lnTo>
                  <a:lnTo>
                    <a:pt x="1040" y="103"/>
                  </a:lnTo>
                  <a:lnTo>
                    <a:pt x="1043" y="100"/>
                  </a:lnTo>
                  <a:lnTo>
                    <a:pt x="1046" y="95"/>
                  </a:lnTo>
                  <a:lnTo>
                    <a:pt x="1050" y="90"/>
                  </a:lnTo>
                  <a:lnTo>
                    <a:pt x="1054" y="89"/>
                  </a:lnTo>
                  <a:lnTo>
                    <a:pt x="1057" y="100"/>
                  </a:lnTo>
                  <a:lnTo>
                    <a:pt x="1060" y="110"/>
                  </a:lnTo>
                  <a:lnTo>
                    <a:pt x="1064" y="125"/>
                  </a:lnTo>
                  <a:lnTo>
                    <a:pt x="1067" y="134"/>
                  </a:lnTo>
                  <a:lnTo>
                    <a:pt x="1071" y="143"/>
                  </a:lnTo>
                  <a:lnTo>
                    <a:pt x="1074" y="142"/>
                  </a:lnTo>
                  <a:lnTo>
                    <a:pt x="1078" y="132"/>
                  </a:lnTo>
                  <a:lnTo>
                    <a:pt x="1081" y="117"/>
                  </a:lnTo>
                  <a:lnTo>
                    <a:pt x="1085" y="96"/>
                  </a:lnTo>
                  <a:lnTo>
                    <a:pt x="1088" y="77"/>
                  </a:lnTo>
                  <a:lnTo>
                    <a:pt x="1092" y="60"/>
                  </a:lnTo>
                  <a:lnTo>
                    <a:pt x="1095" y="53"/>
                  </a:lnTo>
                  <a:lnTo>
                    <a:pt x="1098" y="49"/>
                  </a:lnTo>
                  <a:lnTo>
                    <a:pt x="1102" y="57"/>
                  </a:lnTo>
                  <a:lnTo>
                    <a:pt x="1106" y="67"/>
                  </a:lnTo>
                  <a:lnTo>
                    <a:pt x="1109" y="82"/>
                  </a:lnTo>
                  <a:lnTo>
                    <a:pt x="1112" y="92"/>
                  </a:lnTo>
                  <a:lnTo>
                    <a:pt x="1116" y="100"/>
                  </a:lnTo>
                  <a:lnTo>
                    <a:pt x="1120" y="100"/>
                  </a:lnTo>
                  <a:lnTo>
                    <a:pt x="1123" y="94"/>
                  </a:lnTo>
                  <a:lnTo>
                    <a:pt x="1126" y="87"/>
                  </a:lnTo>
                  <a:lnTo>
                    <a:pt x="1130" y="81"/>
                  </a:lnTo>
                  <a:lnTo>
                    <a:pt x="1134" y="77"/>
                  </a:lnTo>
                  <a:lnTo>
                    <a:pt x="1137" y="78"/>
                  </a:lnTo>
                  <a:lnTo>
                    <a:pt x="1140" y="85"/>
                  </a:lnTo>
                  <a:lnTo>
                    <a:pt x="1144" y="94"/>
                  </a:lnTo>
                  <a:lnTo>
                    <a:pt x="1147" y="107"/>
                  </a:lnTo>
                  <a:lnTo>
                    <a:pt x="1151" y="120"/>
                  </a:lnTo>
                  <a:lnTo>
                    <a:pt x="1154" y="126"/>
                  </a:lnTo>
                  <a:lnTo>
                    <a:pt x="1158" y="126"/>
                  </a:lnTo>
                  <a:lnTo>
                    <a:pt x="1161" y="118"/>
                  </a:lnTo>
                  <a:lnTo>
                    <a:pt x="1165" y="101"/>
                  </a:lnTo>
                  <a:lnTo>
                    <a:pt x="1168" y="80"/>
                  </a:lnTo>
                  <a:lnTo>
                    <a:pt x="1172" y="58"/>
                  </a:lnTo>
                  <a:lnTo>
                    <a:pt x="1175" y="43"/>
                  </a:lnTo>
                  <a:lnTo>
                    <a:pt x="1179" y="31"/>
                  </a:lnTo>
                  <a:lnTo>
                    <a:pt x="1182" y="31"/>
                  </a:lnTo>
                  <a:lnTo>
                    <a:pt x="1186" y="37"/>
                  </a:lnTo>
                  <a:lnTo>
                    <a:pt x="1189" y="49"/>
                  </a:lnTo>
                  <a:lnTo>
                    <a:pt x="1192" y="61"/>
                  </a:lnTo>
                  <a:lnTo>
                    <a:pt x="1196" y="75"/>
                  </a:lnTo>
                  <a:lnTo>
                    <a:pt x="1199" y="78"/>
                  </a:lnTo>
                  <a:lnTo>
                    <a:pt x="1203" y="81"/>
                  </a:lnTo>
                  <a:lnTo>
                    <a:pt x="1206" y="75"/>
                  </a:lnTo>
                  <a:lnTo>
                    <a:pt x="1210" y="69"/>
                  </a:lnTo>
                  <a:lnTo>
                    <a:pt x="1213" y="63"/>
                  </a:lnTo>
                  <a:lnTo>
                    <a:pt x="1217" y="58"/>
                  </a:lnTo>
                  <a:lnTo>
                    <a:pt x="1220" y="57"/>
                  </a:lnTo>
                  <a:lnTo>
                    <a:pt x="1224" y="65"/>
                  </a:lnTo>
                  <a:lnTo>
                    <a:pt x="1227" y="77"/>
                  </a:lnTo>
                  <a:lnTo>
                    <a:pt x="1231" y="86"/>
                  </a:lnTo>
                  <a:lnTo>
                    <a:pt x="1234" y="101"/>
                  </a:lnTo>
                  <a:lnTo>
                    <a:pt x="1238" y="107"/>
                  </a:lnTo>
                  <a:lnTo>
                    <a:pt x="1241" y="107"/>
                  </a:lnTo>
                  <a:lnTo>
                    <a:pt x="1245" y="96"/>
                  </a:lnTo>
                  <a:lnTo>
                    <a:pt x="1248" y="82"/>
                  </a:lnTo>
                  <a:lnTo>
                    <a:pt x="1251" y="63"/>
                  </a:lnTo>
                  <a:lnTo>
                    <a:pt x="1255" y="43"/>
                  </a:lnTo>
                  <a:lnTo>
                    <a:pt x="1259" y="24"/>
                  </a:lnTo>
                  <a:lnTo>
                    <a:pt x="1262" y="14"/>
                  </a:lnTo>
                  <a:lnTo>
                    <a:pt x="1265" y="15"/>
                  </a:lnTo>
                  <a:lnTo>
                    <a:pt x="1269" y="20"/>
                  </a:lnTo>
                  <a:lnTo>
                    <a:pt x="1273" y="34"/>
                  </a:lnTo>
                  <a:lnTo>
                    <a:pt x="1276" y="49"/>
                  </a:lnTo>
                  <a:lnTo>
                    <a:pt x="1279" y="58"/>
                  </a:lnTo>
                  <a:lnTo>
                    <a:pt x="1283" y="65"/>
                  </a:lnTo>
                  <a:lnTo>
                    <a:pt x="1287" y="67"/>
                  </a:lnTo>
                  <a:lnTo>
                    <a:pt x="1290" y="62"/>
                  </a:lnTo>
                  <a:lnTo>
                    <a:pt x="1293" y="57"/>
                  </a:lnTo>
                  <a:lnTo>
                    <a:pt x="1297" y="51"/>
                  </a:lnTo>
                  <a:lnTo>
                    <a:pt x="1300" y="46"/>
                  </a:lnTo>
                  <a:lnTo>
                    <a:pt x="1304" y="49"/>
                  </a:lnTo>
                  <a:lnTo>
                    <a:pt x="1307" y="56"/>
                  </a:lnTo>
                  <a:lnTo>
                    <a:pt x="1311" y="68"/>
                  </a:lnTo>
                  <a:lnTo>
                    <a:pt x="1314" y="82"/>
                  </a:lnTo>
                  <a:lnTo>
                    <a:pt x="1318" y="94"/>
                  </a:lnTo>
                  <a:lnTo>
                    <a:pt x="1321" y="102"/>
                  </a:lnTo>
                  <a:lnTo>
                    <a:pt x="1325" y="101"/>
                  </a:lnTo>
                  <a:lnTo>
                    <a:pt x="1328" y="93"/>
                  </a:lnTo>
                  <a:lnTo>
                    <a:pt x="1331" y="77"/>
                  </a:lnTo>
                  <a:lnTo>
                    <a:pt x="1335" y="58"/>
                  </a:lnTo>
                  <a:lnTo>
                    <a:pt x="1339" y="38"/>
                  </a:lnTo>
                  <a:lnTo>
                    <a:pt x="1342" y="23"/>
                  </a:lnTo>
                  <a:lnTo>
                    <a:pt x="1345" y="14"/>
                  </a:lnTo>
                  <a:lnTo>
                    <a:pt x="1349" y="11"/>
                  </a:lnTo>
                  <a:lnTo>
                    <a:pt x="1353" y="20"/>
                  </a:lnTo>
                  <a:lnTo>
                    <a:pt x="1356" y="35"/>
                  </a:lnTo>
                  <a:lnTo>
                    <a:pt x="1359" y="47"/>
                  </a:lnTo>
                  <a:lnTo>
                    <a:pt x="1363" y="63"/>
                  </a:lnTo>
                  <a:lnTo>
                    <a:pt x="1366" y="68"/>
                  </a:lnTo>
                  <a:lnTo>
                    <a:pt x="1370" y="70"/>
                  </a:lnTo>
                  <a:lnTo>
                    <a:pt x="1373" y="67"/>
                  </a:lnTo>
                  <a:lnTo>
                    <a:pt x="1377" y="62"/>
                  </a:lnTo>
                  <a:lnTo>
                    <a:pt x="1380" y="56"/>
                  </a:lnTo>
                  <a:lnTo>
                    <a:pt x="1384" y="53"/>
                  </a:lnTo>
                  <a:lnTo>
                    <a:pt x="1387" y="54"/>
                  </a:lnTo>
                  <a:lnTo>
                    <a:pt x="1391" y="63"/>
                  </a:lnTo>
                  <a:lnTo>
                    <a:pt x="1394" y="75"/>
                  </a:lnTo>
                  <a:lnTo>
                    <a:pt x="1398" y="90"/>
                  </a:lnTo>
                  <a:lnTo>
                    <a:pt x="1401" y="103"/>
                  </a:lnTo>
                  <a:lnTo>
                    <a:pt x="1405" y="111"/>
                  </a:lnTo>
                  <a:lnTo>
                    <a:pt x="1408" y="111"/>
                  </a:lnTo>
                  <a:lnTo>
                    <a:pt x="1412" y="100"/>
                  </a:lnTo>
                  <a:lnTo>
                    <a:pt x="1415" y="87"/>
                  </a:lnTo>
                  <a:lnTo>
                    <a:pt x="1418" y="70"/>
                  </a:lnTo>
                  <a:lnTo>
                    <a:pt x="1422" y="50"/>
                  </a:lnTo>
                  <a:lnTo>
                    <a:pt x="1426" y="36"/>
                  </a:lnTo>
                  <a:lnTo>
                    <a:pt x="1429" y="27"/>
                  </a:lnTo>
                  <a:lnTo>
                    <a:pt x="1432" y="28"/>
                  </a:lnTo>
                  <a:lnTo>
                    <a:pt x="1436" y="35"/>
                  </a:lnTo>
                  <a:lnTo>
                    <a:pt x="1439" y="49"/>
                  </a:lnTo>
                  <a:lnTo>
                    <a:pt x="1443" y="64"/>
                  </a:lnTo>
                  <a:lnTo>
                    <a:pt x="1446" y="76"/>
                  </a:lnTo>
                  <a:lnTo>
                    <a:pt x="1450" y="87"/>
                  </a:lnTo>
                  <a:lnTo>
                    <a:pt x="1453" y="88"/>
                  </a:lnTo>
                  <a:lnTo>
                    <a:pt x="1457" y="85"/>
                  </a:lnTo>
                  <a:lnTo>
                    <a:pt x="1460" y="80"/>
                  </a:lnTo>
                  <a:lnTo>
                    <a:pt x="1464" y="72"/>
                  </a:lnTo>
                  <a:lnTo>
                    <a:pt x="1467" y="69"/>
                  </a:lnTo>
                  <a:lnTo>
                    <a:pt x="1470" y="72"/>
                  </a:lnTo>
                  <a:lnTo>
                    <a:pt x="1474" y="81"/>
                  </a:lnTo>
                  <a:lnTo>
                    <a:pt x="1478" y="93"/>
                  </a:lnTo>
                  <a:lnTo>
                    <a:pt x="1481" y="109"/>
                  </a:lnTo>
                  <a:lnTo>
                    <a:pt x="1484" y="124"/>
                  </a:lnTo>
                  <a:lnTo>
                    <a:pt x="1488" y="131"/>
                  </a:lnTo>
                  <a:lnTo>
                    <a:pt x="1492" y="130"/>
                  </a:lnTo>
                  <a:lnTo>
                    <a:pt x="1495" y="121"/>
                  </a:lnTo>
                  <a:lnTo>
                    <a:pt x="1498" y="108"/>
                  </a:lnTo>
                  <a:lnTo>
                    <a:pt x="1502" y="87"/>
                  </a:lnTo>
                  <a:lnTo>
                    <a:pt x="1506" y="70"/>
                  </a:lnTo>
                  <a:lnTo>
                    <a:pt x="1509" y="55"/>
                  </a:lnTo>
                  <a:lnTo>
                    <a:pt x="1512" y="48"/>
                  </a:lnTo>
                  <a:lnTo>
                    <a:pt x="1516" y="48"/>
                  </a:lnTo>
                  <a:lnTo>
                    <a:pt x="1519" y="56"/>
                  </a:lnTo>
                  <a:lnTo>
                    <a:pt x="1523" y="67"/>
                  </a:lnTo>
                  <a:lnTo>
                    <a:pt x="1526" y="84"/>
                  </a:lnTo>
                  <a:lnTo>
                    <a:pt x="1530" y="94"/>
                  </a:lnTo>
                  <a:lnTo>
                    <a:pt x="1533" y="100"/>
                  </a:lnTo>
                  <a:lnTo>
                    <a:pt x="1537" y="105"/>
                  </a:lnTo>
                  <a:lnTo>
                    <a:pt x="1540" y="101"/>
                  </a:lnTo>
                  <a:lnTo>
                    <a:pt x="1544" y="96"/>
                  </a:lnTo>
                  <a:lnTo>
                    <a:pt x="1547" y="91"/>
                  </a:lnTo>
                  <a:lnTo>
                    <a:pt x="1551" y="85"/>
                  </a:lnTo>
                  <a:lnTo>
                    <a:pt x="1554" y="88"/>
                  </a:lnTo>
                  <a:lnTo>
                    <a:pt x="1558" y="96"/>
                  </a:lnTo>
                  <a:lnTo>
                    <a:pt x="1561" y="108"/>
                  </a:lnTo>
                  <a:lnTo>
                    <a:pt x="1565" y="124"/>
                  </a:lnTo>
                  <a:lnTo>
                    <a:pt x="1568" y="139"/>
                  </a:lnTo>
                  <a:lnTo>
                    <a:pt x="1571" y="146"/>
                  </a:lnTo>
                  <a:lnTo>
                    <a:pt x="1575" y="144"/>
                  </a:lnTo>
                  <a:lnTo>
                    <a:pt x="1578" y="139"/>
                  </a:lnTo>
                  <a:lnTo>
                    <a:pt x="1582" y="120"/>
                  </a:lnTo>
                  <a:lnTo>
                    <a:pt x="1585" y="100"/>
                  </a:lnTo>
                  <a:lnTo>
                    <a:pt x="1589" y="80"/>
                  </a:lnTo>
                  <a:lnTo>
                    <a:pt x="1592" y="67"/>
                  </a:lnTo>
                  <a:lnTo>
                    <a:pt x="1596" y="58"/>
                  </a:lnTo>
                  <a:lnTo>
                    <a:pt x="1599" y="57"/>
                  </a:lnTo>
                  <a:lnTo>
                    <a:pt x="1603" y="66"/>
                  </a:lnTo>
                  <a:lnTo>
                    <a:pt x="1606" y="77"/>
                  </a:lnTo>
                  <a:lnTo>
                    <a:pt x="1610" y="90"/>
                  </a:lnTo>
                  <a:lnTo>
                    <a:pt x="1613" y="103"/>
                  </a:lnTo>
                  <a:lnTo>
                    <a:pt x="1617" y="110"/>
                  </a:lnTo>
                  <a:lnTo>
                    <a:pt x="1620" y="110"/>
                  </a:lnTo>
                  <a:lnTo>
                    <a:pt x="1623" y="107"/>
                  </a:lnTo>
                  <a:lnTo>
                    <a:pt x="1627" y="100"/>
                  </a:lnTo>
                  <a:lnTo>
                    <a:pt x="1631" y="94"/>
                  </a:lnTo>
                  <a:lnTo>
                    <a:pt x="1634" y="90"/>
                  </a:lnTo>
                  <a:lnTo>
                    <a:pt x="1637" y="94"/>
                  </a:lnTo>
                  <a:lnTo>
                    <a:pt x="1641" y="98"/>
                  </a:lnTo>
                  <a:lnTo>
                    <a:pt x="1645" y="111"/>
                  </a:lnTo>
                  <a:lnTo>
                    <a:pt x="1648" y="124"/>
                  </a:lnTo>
                  <a:lnTo>
                    <a:pt x="1651" y="136"/>
                  </a:lnTo>
                  <a:lnTo>
                    <a:pt x="1655" y="143"/>
                  </a:lnTo>
                  <a:lnTo>
                    <a:pt x="1659" y="142"/>
                  </a:lnTo>
                  <a:lnTo>
                    <a:pt x="1662" y="132"/>
                  </a:lnTo>
                  <a:lnTo>
                    <a:pt x="1665" y="118"/>
                  </a:lnTo>
                  <a:lnTo>
                    <a:pt x="1669" y="97"/>
                  </a:lnTo>
                  <a:lnTo>
                    <a:pt x="1672" y="76"/>
                  </a:lnTo>
                  <a:lnTo>
                    <a:pt x="1676" y="61"/>
                  </a:lnTo>
                  <a:lnTo>
                    <a:pt x="1679" y="52"/>
                  </a:lnTo>
                  <a:lnTo>
                    <a:pt x="1683" y="49"/>
                  </a:lnTo>
                  <a:lnTo>
                    <a:pt x="1686" y="55"/>
                  </a:lnTo>
                  <a:lnTo>
                    <a:pt x="1690" y="68"/>
                  </a:lnTo>
                  <a:lnTo>
                    <a:pt x="1693" y="84"/>
                  </a:lnTo>
                  <a:lnTo>
                    <a:pt x="1697" y="91"/>
                  </a:lnTo>
                  <a:lnTo>
                    <a:pt x="1700" y="100"/>
                  </a:lnTo>
                  <a:lnTo>
                    <a:pt x="1703" y="101"/>
                  </a:lnTo>
                  <a:lnTo>
                    <a:pt x="1707" y="94"/>
                  </a:lnTo>
                  <a:lnTo>
                    <a:pt x="1711" y="89"/>
                  </a:lnTo>
                  <a:lnTo>
                    <a:pt x="1714" y="82"/>
                  </a:lnTo>
                  <a:lnTo>
                    <a:pt x="1717" y="77"/>
                  </a:lnTo>
                  <a:lnTo>
                    <a:pt x="1721" y="78"/>
                  </a:lnTo>
                  <a:lnTo>
                    <a:pt x="1724" y="86"/>
                  </a:lnTo>
                  <a:lnTo>
                    <a:pt x="1728" y="97"/>
                  </a:lnTo>
                  <a:lnTo>
                    <a:pt x="1731" y="110"/>
                  </a:lnTo>
                  <a:lnTo>
                    <a:pt x="1735" y="120"/>
                  </a:lnTo>
                  <a:lnTo>
                    <a:pt x="1738" y="129"/>
                  </a:lnTo>
                  <a:lnTo>
                    <a:pt x="1742" y="127"/>
                  </a:lnTo>
                  <a:lnTo>
                    <a:pt x="1745" y="116"/>
                  </a:lnTo>
                  <a:lnTo>
                    <a:pt x="1749" y="99"/>
                  </a:lnTo>
                  <a:lnTo>
                    <a:pt x="1752" y="80"/>
                  </a:lnTo>
                  <a:lnTo>
                    <a:pt x="1756" y="57"/>
                  </a:lnTo>
                  <a:lnTo>
                    <a:pt x="1759" y="42"/>
                  </a:lnTo>
                  <a:lnTo>
                    <a:pt x="1763" y="32"/>
                  </a:lnTo>
                  <a:lnTo>
                    <a:pt x="1766" y="29"/>
                  </a:lnTo>
                  <a:lnTo>
                    <a:pt x="1770" y="37"/>
                  </a:lnTo>
                  <a:lnTo>
                    <a:pt x="1773" y="49"/>
                  </a:lnTo>
                  <a:lnTo>
                    <a:pt x="1776" y="64"/>
                  </a:lnTo>
                  <a:lnTo>
                    <a:pt x="1780" y="74"/>
                  </a:lnTo>
                  <a:lnTo>
                    <a:pt x="1784" y="81"/>
                  </a:lnTo>
                  <a:lnTo>
                    <a:pt x="1787" y="80"/>
                  </a:lnTo>
                  <a:lnTo>
                    <a:pt x="1790" y="77"/>
                  </a:lnTo>
                  <a:lnTo>
                    <a:pt x="1794" y="70"/>
                  </a:lnTo>
                  <a:lnTo>
                    <a:pt x="1798" y="61"/>
                  </a:lnTo>
                  <a:lnTo>
                    <a:pt x="1801" y="58"/>
                  </a:lnTo>
                  <a:lnTo>
                    <a:pt x="1804" y="58"/>
                  </a:lnTo>
                  <a:lnTo>
                    <a:pt x="1808" y="63"/>
                  </a:lnTo>
                  <a:lnTo>
                    <a:pt x="1811" y="77"/>
                  </a:lnTo>
                  <a:lnTo>
                    <a:pt x="1815" y="90"/>
                  </a:lnTo>
                  <a:lnTo>
                    <a:pt x="1818" y="102"/>
                  </a:lnTo>
                  <a:lnTo>
                    <a:pt x="1822" y="108"/>
                  </a:lnTo>
                  <a:lnTo>
                    <a:pt x="1825" y="105"/>
                  </a:lnTo>
                  <a:lnTo>
                    <a:pt x="1829" y="98"/>
                  </a:lnTo>
                  <a:lnTo>
                    <a:pt x="1832" y="81"/>
                  </a:lnTo>
                  <a:lnTo>
                    <a:pt x="1836" y="62"/>
                  </a:lnTo>
                  <a:lnTo>
                    <a:pt x="1839" y="41"/>
                  </a:lnTo>
                  <a:lnTo>
                    <a:pt x="1842" y="24"/>
                  </a:lnTo>
                  <a:lnTo>
                    <a:pt x="1846" y="15"/>
                  </a:lnTo>
                  <a:lnTo>
                    <a:pt x="1850" y="17"/>
                  </a:lnTo>
                  <a:lnTo>
                    <a:pt x="1853" y="21"/>
                  </a:lnTo>
                  <a:lnTo>
                    <a:pt x="1856" y="34"/>
                  </a:lnTo>
                  <a:lnTo>
                    <a:pt x="1860" y="46"/>
                  </a:lnTo>
                  <a:lnTo>
                    <a:pt x="1864" y="59"/>
                  </a:lnTo>
                  <a:lnTo>
                    <a:pt x="1867" y="68"/>
                  </a:lnTo>
                  <a:lnTo>
                    <a:pt x="1870" y="68"/>
                  </a:lnTo>
                  <a:lnTo>
                    <a:pt x="1874" y="64"/>
                  </a:lnTo>
                  <a:lnTo>
                    <a:pt x="1878" y="58"/>
                  </a:lnTo>
                  <a:lnTo>
                    <a:pt x="1881" y="50"/>
                  </a:lnTo>
                  <a:lnTo>
                    <a:pt x="1884" y="48"/>
                  </a:lnTo>
                  <a:lnTo>
                    <a:pt x="1888" y="47"/>
                  </a:lnTo>
                  <a:lnTo>
                    <a:pt x="1891" y="54"/>
                  </a:lnTo>
                  <a:lnTo>
                    <a:pt x="1895" y="67"/>
                  </a:lnTo>
                  <a:lnTo>
                    <a:pt x="1898" y="82"/>
                  </a:lnTo>
                  <a:lnTo>
                    <a:pt x="1902" y="92"/>
                  </a:lnTo>
                  <a:lnTo>
                    <a:pt x="1905" y="103"/>
                  </a:lnTo>
                  <a:lnTo>
                    <a:pt x="1909" y="101"/>
                  </a:lnTo>
                  <a:lnTo>
                    <a:pt x="1912" y="93"/>
                  </a:lnTo>
                  <a:lnTo>
                    <a:pt x="1916" y="77"/>
                  </a:lnTo>
                  <a:lnTo>
                    <a:pt x="1919" y="58"/>
                  </a:lnTo>
                  <a:lnTo>
                    <a:pt x="1923" y="36"/>
                  </a:lnTo>
                  <a:lnTo>
                    <a:pt x="1926" y="21"/>
                  </a:lnTo>
                  <a:lnTo>
                    <a:pt x="1930" y="15"/>
                  </a:lnTo>
                  <a:lnTo>
                    <a:pt x="1933" y="13"/>
                  </a:lnTo>
                  <a:lnTo>
                    <a:pt x="1937" y="25"/>
                  </a:lnTo>
                  <a:lnTo>
                    <a:pt x="1940" y="34"/>
                  </a:lnTo>
                  <a:lnTo>
                    <a:pt x="1943" y="48"/>
                  </a:lnTo>
                  <a:lnTo>
                    <a:pt x="1947" y="61"/>
                  </a:lnTo>
                  <a:lnTo>
                    <a:pt x="1950" y="68"/>
                  </a:lnTo>
                  <a:lnTo>
                    <a:pt x="1954" y="72"/>
                  </a:lnTo>
                  <a:lnTo>
                    <a:pt x="1957" y="68"/>
                  </a:lnTo>
                  <a:lnTo>
                    <a:pt x="1961" y="61"/>
                  </a:lnTo>
                  <a:lnTo>
                    <a:pt x="1964" y="55"/>
                  </a:lnTo>
                  <a:lnTo>
                    <a:pt x="1968" y="51"/>
                  </a:lnTo>
                  <a:lnTo>
                    <a:pt x="1971" y="54"/>
                  </a:lnTo>
                  <a:lnTo>
                    <a:pt x="1975" y="61"/>
                  </a:lnTo>
                  <a:lnTo>
                    <a:pt x="1978" y="75"/>
                  </a:lnTo>
                  <a:lnTo>
                    <a:pt x="1982" y="89"/>
                  </a:lnTo>
                  <a:lnTo>
                    <a:pt x="1985" y="103"/>
                  </a:lnTo>
                  <a:lnTo>
                    <a:pt x="1989" y="111"/>
                  </a:lnTo>
                  <a:lnTo>
                    <a:pt x="1992" y="111"/>
                  </a:lnTo>
                  <a:lnTo>
                    <a:pt x="1995" y="103"/>
                  </a:lnTo>
                  <a:lnTo>
                    <a:pt x="1999" y="89"/>
                  </a:lnTo>
                  <a:lnTo>
                    <a:pt x="2003" y="68"/>
                  </a:lnTo>
                  <a:lnTo>
                    <a:pt x="2006" y="50"/>
                  </a:lnTo>
                  <a:lnTo>
                    <a:pt x="2009" y="36"/>
                  </a:lnTo>
                  <a:lnTo>
                    <a:pt x="2013" y="27"/>
                  </a:lnTo>
                  <a:lnTo>
                    <a:pt x="2017" y="26"/>
                  </a:lnTo>
                  <a:lnTo>
                    <a:pt x="2020" y="36"/>
                  </a:lnTo>
                  <a:lnTo>
                    <a:pt x="2023" y="50"/>
                  </a:lnTo>
                  <a:lnTo>
                    <a:pt x="2027" y="65"/>
                  </a:lnTo>
                  <a:lnTo>
                    <a:pt x="2031" y="77"/>
                  </a:lnTo>
                  <a:lnTo>
                    <a:pt x="2034" y="84"/>
                  </a:lnTo>
                  <a:lnTo>
                    <a:pt x="2037" y="88"/>
                  </a:lnTo>
                  <a:lnTo>
                    <a:pt x="2041" y="84"/>
                  </a:lnTo>
                  <a:lnTo>
                    <a:pt x="2044" y="80"/>
                  </a:lnTo>
                  <a:lnTo>
                    <a:pt x="2048" y="75"/>
                  </a:lnTo>
                  <a:lnTo>
                    <a:pt x="2051" y="70"/>
                  </a:lnTo>
                  <a:lnTo>
                    <a:pt x="2055" y="73"/>
                  </a:lnTo>
                  <a:lnTo>
                    <a:pt x="2058" y="83"/>
                  </a:lnTo>
                  <a:lnTo>
                    <a:pt x="2062" y="94"/>
                  </a:lnTo>
                  <a:lnTo>
                    <a:pt x="2065" y="109"/>
                  </a:lnTo>
                  <a:lnTo>
                    <a:pt x="2069" y="122"/>
                  </a:lnTo>
                  <a:lnTo>
                    <a:pt x="2072" y="130"/>
                  </a:lnTo>
                  <a:lnTo>
                    <a:pt x="2076" y="130"/>
                  </a:lnTo>
                  <a:lnTo>
                    <a:pt x="2079" y="123"/>
                  </a:lnTo>
                  <a:lnTo>
                    <a:pt x="2083" y="108"/>
                  </a:lnTo>
                  <a:lnTo>
                    <a:pt x="2086" y="90"/>
                  </a:lnTo>
                  <a:lnTo>
                    <a:pt x="2089" y="70"/>
                  </a:lnTo>
                  <a:lnTo>
                    <a:pt x="2093" y="55"/>
                  </a:lnTo>
                  <a:lnTo>
                    <a:pt x="2096" y="47"/>
                  </a:lnTo>
                  <a:lnTo>
                    <a:pt x="2100" y="47"/>
                  </a:lnTo>
                  <a:lnTo>
                    <a:pt x="2103" y="57"/>
                  </a:lnTo>
                  <a:lnTo>
                    <a:pt x="2107" y="67"/>
                  </a:lnTo>
                  <a:lnTo>
                    <a:pt x="2110" y="83"/>
                  </a:lnTo>
                  <a:lnTo>
                    <a:pt x="2114" y="97"/>
                  </a:lnTo>
                  <a:lnTo>
                    <a:pt x="2117" y="104"/>
                  </a:lnTo>
                  <a:lnTo>
                    <a:pt x="2121" y="106"/>
                  </a:lnTo>
                  <a:lnTo>
                    <a:pt x="2124" y="101"/>
                  </a:lnTo>
                  <a:lnTo>
                    <a:pt x="2128" y="97"/>
                  </a:lnTo>
                  <a:lnTo>
                    <a:pt x="2131" y="89"/>
                  </a:lnTo>
                  <a:lnTo>
                    <a:pt x="2135" y="88"/>
                  </a:lnTo>
                  <a:lnTo>
                    <a:pt x="2138" y="87"/>
                  </a:lnTo>
                  <a:lnTo>
                    <a:pt x="2142" y="94"/>
                  </a:lnTo>
                  <a:lnTo>
                    <a:pt x="2145" y="110"/>
                  </a:lnTo>
                  <a:lnTo>
                    <a:pt x="2148" y="124"/>
                  </a:lnTo>
                  <a:lnTo>
                    <a:pt x="2152" y="136"/>
                  </a:lnTo>
                  <a:lnTo>
                    <a:pt x="2156" y="143"/>
                  </a:lnTo>
                  <a:lnTo>
                    <a:pt x="2159" y="144"/>
                  </a:lnTo>
                  <a:lnTo>
                    <a:pt x="2162" y="135"/>
                  </a:lnTo>
                  <a:lnTo>
                    <a:pt x="2166" y="121"/>
                  </a:lnTo>
                  <a:lnTo>
                    <a:pt x="2170" y="99"/>
                  </a:lnTo>
                  <a:lnTo>
                    <a:pt x="2173" y="81"/>
                  </a:lnTo>
                  <a:lnTo>
                    <a:pt x="2176" y="67"/>
                  </a:lnTo>
                  <a:lnTo>
                    <a:pt x="2180" y="58"/>
                  </a:lnTo>
                  <a:lnTo>
                    <a:pt x="2183" y="57"/>
                  </a:lnTo>
                  <a:lnTo>
                    <a:pt x="2187" y="67"/>
                  </a:lnTo>
                  <a:lnTo>
                    <a:pt x="2190" y="76"/>
                  </a:lnTo>
                  <a:lnTo>
                    <a:pt x="2194" y="91"/>
                  </a:lnTo>
                  <a:lnTo>
                    <a:pt x="2197" y="103"/>
                  </a:lnTo>
                  <a:lnTo>
                    <a:pt x="2201" y="111"/>
                  </a:lnTo>
                  <a:lnTo>
                    <a:pt x="2204" y="109"/>
                  </a:lnTo>
                  <a:lnTo>
                    <a:pt x="2208" y="108"/>
                  </a:lnTo>
                  <a:lnTo>
                    <a:pt x="2211" y="99"/>
                  </a:lnTo>
                  <a:lnTo>
                    <a:pt x="2214" y="93"/>
                  </a:lnTo>
                  <a:lnTo>
                    <a:pt x="2218" y="91"/>
                  </a:lnTo>
                  <a:lnTo>
                    <a:pt x="2222" y="91"/>
                  </a:lnTo>
                  <a:lnTo>
                    <a:pt x="2225" y="98"/>
                  </a:lnTo>
                  <a:lnTo>
                    <a:pt x="2228" y="110"/>
                  </a:lnTo>
                  <a:lnTo>
                    <a:pt x="2232" y="123"/>
                  </a:lnTo>
                  <a:lnTo>
                    <a:pt x="2236" y="135"/>
                  </a:lnTo>
                  <a:lnTo>
                    <a:pt x="2239" y="144"/>
                  </a:lnTo>
                  <a:lnTo>
                    <a:pt x="2242" y="142"/>
                  </a:lnTo>
                  <a:lnTo>
                    <a:pt x="2246" y="132"/>
                  </a:lnTo>
                  <a:lnTo>
                    <a:pt x="2249" y="116"/>
                  </a:lnTo>
                  <a:lnTo>
                    <a:pt x="2253" y="97"/>
                  </a:lnTo>
                  <a:lnTo>
                    <a:pt x="2256" y="75"/>
                  </a:lnTo>
                  <a:lnTo>
                    <a:pt x="2260" y="60"/>
                  </a:lnTo>
                  <a:lnTo>
                    <a:pt x="2263" y="49"/>
                  </a:lnTo>
                  <a:lnTo>
                    <a:pt x="2267" y="49"/>
                  </a:lnTo>
                  <a:lnTo>
                    <a:pt x="2270" y="56"/>
                  </a:lnTo>
                  <a:lnTo>
                    <a:pt x="2274" y="69"/>
                  </a:lnTo>
                  <a:lnTo>
                    <a:pt x="2277" y="80"/>
                  </a:lnTo>
                  <a:lnTo>
                    <a:pt x="2281" y="94"/>
                  </a:lnTo>
                  <a:lnTo>
                    <a:pt x="2284" y="100"/>
                  </a:lnTo>
                  <a:lnTo>
                    <a:pt x="2288" y="101"/>
                  </a:lnTo>
                  <a:lnTo>
                    <a:pt x="2291" y="96"/>
                  </a:lnTo>
                  <a:lnTo>
                    <a:pt x="2295" y="90"/>
                  </a:lnTo>
                  <a:lnTo>
                    <a:pt x="2298" y="80"/>
                  </a:lnTo>
                  <a:lnTo>
                    <a:pt x="2301" y="74"/>
                  </a:lnTo>
                  <a:lnTo>
                    <a:pt x="2305" y="79"/>
                  </a:lnTo>
                  <a:lnTo>
                    <a:pt x="2309" y="84"/>
                  </a:lnTo>
                  <a:lnTo>
                    <a:pt x="2312" y="96"/>
                  </a:lnTo>
                  <a:lnTo>
                    <a:pt x="2315" y="109"/>
                  </a:lnTo>
                  <a:lnTo>
                    <a:pt x="2319" y="120"/>
                  </a:lnTo>
                  <a:lnTo>
                    <a:pt x="2322" y="128"/>
                  </a:lnTo>
                  <a:lnTo>
                    <a:pt x="2326" y="127"/>
                  </a:lnTo>
                  <a:lnTo>
                    <a:pt x="2329" y="117"/>
                  </a:lnTo>
                  <a:lnTo>
                    <a:pt x="2333" y="101"/>
                  </a:lnTo>
                  <a:lnTo>
                    <a:pt x="2336" y="77"/>
                  </a:lnTo>
                  <a:lnTo>
                    <a:pt x="2340" y="58"/>
                  </a:lnTo>
                  <a:lnTo>
                    <a:pt x="2343" y="41"/>
                  </a:lnTo>
                  <a:lnTo>
                    <a:pt x="2347" y="30"/>
                  </a:lnTo>
                  <a:lnTo>
                    <a:pt x="2350" y="32"/>
                  </a:lnTo>
                  <a:lnTo>
                    <a:pt x="2354" y="39"/>
                  </a:lnTo>
                  <a:lnTo>
                    <a:pt x="2357" y="48"/>
                  </a:lnTo>
                  <a:lnTo>
                    <a:pt x="2361" y="61"/>
                  </a:lnTo>
                  <a:lnTo>
                    <a:pt x="2364" y="75"/>
                  </a:lnTo>
                  <a:lnTo>
                    <a:pt x="2367" y="81"/>
                  </a:lnTo>
                  <a:lnTo>
                    <a:pt x="2371" y="81"/>
                  </a:lnTo>
                  <a:lnTo>
                    <a:pt x="2375" y="77"/>
                  </a:lnTo>
                  <a:lnTo>
                    <a:pt x="2378" y="68"/>
                  </a:lnTo>
                  <a:lnTo>
                    <a:pt x="2381" y="61"/>
                  </a:lnTo>
                  <a:lnTo>
                    <a:pt x="2385" y="59"/>
                  </a:lnTo>
                  <a:lnTo>
                    <a:pt x="2389" y="58"/>
                  </a:lnTo>
                  <a:lnTo>
                    <a:pt x="2392" y="64"/>
                  </a:lnTo>
                  <a:lnTo>
                    <a:pt x="2395" y="76"/>
                  </a:lnTo>
                  <a:lnTo>
                    <a:pt x="2399" y="91"/>
                  </a:lnTo>
                  <a:lnTo>
                    <a:pt x="2402" y="101"/>
                  </a:lnTo>
                  <a:lnTo>
                    <a:pt x="2406" y="106"/>
                  </a:lnTo>
                  <a:lnTo>
                    <a:pt x="2409" y="108"/>
                  </a:lnTo>
                  <a:lnTo>
                    <a:pt x="2413" y="97"/>
                  </a:lnTo>
                  <a:lnTo>
                    <a:pt x="2416" y="81"/>
                  </a:lnTo>
                  <a:lnTo>
                    <a:pt x="2420" y="61"/>
                  </a:lnTo>
                  <a:lnTo>
                    <a:pt x="2423" y="41"/>
                  </a:lnTo>
                  <a:lnTo>
                    <a:pt x="2427" y="26"/>
                  </a:lnTo>
                  <a:lnTo>
                    <a:pt x="2430" y="14"/>
                  </a:lnTo>
                  <a:lnTo>
                    <a:pt x="2434" y="15"/>
                  </a:lnTo>
                  <a:lnTo>
                    <a:pt x="2437" y="22"/>
                  </a:lnTo>
                  <a:lnTo>
                    <a:pt x="2441" y="35"/>
                  </a:lnTo>
                  <a:lnTo>
                    <a:pt x="2444" y="47"/>
                  </a:lnTo>
                  <a:lnTo>
                    <a:pt x="2448" y="61"/>
                  </a:lnTo>
                  <a:lnTo>
                    <a:pt x="2451" y="67"/>
                  </a:lnTo>
                  <a:lnTo>
                    <a:pt x="2455" y="68"/>
                  </a:lnTo>
                  <a:lnTo>
                    <a:pt x="2458" y="64"/>
                  </a:lnTo>
                  <a:lnTo>
                    <a:pt x="2461" y="56"/>
                  </a:lnTo>
                  <a:lnTo>
                    <a:pt x="2465" y="51"/>
                  </a:lnTo>
                  <a:lnTo>
                    <a:pt x="2468" y="45"/>
                  </a:lnTo>
                  <a:lnTo>
                    <a:pt x="2472" y="48"/>
                  </a:lnTo>
                  <a:lnTo>
                    <a:pt x="2475" y="54"/>
                  </a:lnTo>
                  <a:lnTo>
                    <a:pt x="2479" y="69"/>
                  </a:lnTo>
                  <a:lnTo>
                    <a:pt x="2482" y="82"/>
                  </a:lnTo>
                  <a:lnTo>
                    <a:pt x="2486" y="95"/>
                  </a:lnTo>
                  <a:lnTo>
                    <a:pt x="2489" y="103"/>
                  </a:lnTo>
                  <a:lnTo>
                    <a:pt x="2493" y="102"/>
                  </a:lnTo>
                  <a:lnTo>
                    <a:pt x="2496" y="93"/>
                  </a:lnTo>
                  <a:lnTo>
                    <a:pt x="2500" y="75"/>
                  </a:lnTo>
                  <a:lnTo>
                    <a:pt x="2503" y="55"/>
                  </a:lnTo>
                  <a:lnTo>
                    <a:pt x="2507" y="37"/>
                  </a:lnTo>
                  <a:lnTo>
                    <a:pt x="2510" y="23"/>
                  </a:lnTo>
                  <a:lnTo>
                    <a:pt x="2514" y="13"/>
                  </a:lnTo>
                  <a:lnTo>
                    <a:pt x="2517" y="13"/>
                  </a:lnTo>
                  <a:lnTo>
                    <a:pt x="2520" y="21"/>
                  </a:lnTo>
                  <a:lnTo>
                    <a:pt x="2524" y="32"/>
                  </a:lnTo>
                  <a:lnTo>
                    <a:pt x="2528" y="48"/>
                  </a:lnTo>
                  <a:lnTo>
                    <a:pt x="2531" y="61"/>
                  </a:lnTo>
                  <a:lnTo>
                    <a:pt x="2534" y="69"/>
                  </a:lnTo>
                  <a:lnTo>
                    <a:pt x="2538" y="70"/>
                  </a:lnTo>
                  <a:lnTo>
                    <a:pt x="2542" y="69"/>
                  </a:lnTo>
                  <a:lnTo>
                    <a:pt x="2545" y="63"/>
                  </a:lnTo>
                  <a:lnTo>
                    <a:pt x="2548" y="55"/>
                  </a:lnTo>
                  <a:lnTo>
                    <a:pt x="2552" y="52"/>
                  </a:lnTo>
                  <a:lnTo>
                    <a:pt x="2556" y="55"/>
                  </a:lnTo>
                  <a:lnTo>
                    <a:pt x="2559" y="62"/>
                  </a:lnTo>
                  <a:lnTo>
                    <a:pt x="2562" y="76"/>
                  </a:lnTo>
                  <a:lnTo>
                    <a:pt x="2566" y="90"/>
                  </a:lnTo>
                  <a:lnTo>
                    <a:pt x="2569" y="102"/>
                  </a:lnTo>
                  <a:lnTo>
                    <a:pt x="2573" y="110"/>
                  </a:lnTo>
                  <a:lnTo>
                    <a:pt x="2576" y="110"/>
                  </a:lnTo>
                  <a:lnTo>
                    <a:pt x="2580" y="104"/>
                  </a:lnTo>
                  <a:lnTo>
                    <a:pt x="2583" y="87"/>
                  </a:lnTo>
                  <a:lnTo>
                    <a:pt x="2587" y="68"/>
                  </a:lnTo>
                  <a:lnTo>
                    <a:pt x="2590" y="49"/>
                  </a:lnTo>
                  <a:lnTo>
                    <a:pt x="2594" y="34"/>
                  </a:lnTo>
                  <a:lnTo>
                    <a:pt x="2597" y="28"/>
                  </a:lnTo>
                  <a:lnTo>
                    <a:pt x="2600" y="29"/>
                  </a:lnTo>
                  <a:lnTo>
                    <a:pt x="2604" y="34"/>
                  </a:lnTo>
                  <a:lnTo>
                    <a:pt x="2608" y="49"/>
                  </a:lnTo>
                  <a:lnTo>
                    <a:pt x="2611" y="64"/>
                  </a:lnTo>
                  <a:lnTo>
                    <a:pt x="2614" y="77"/>
                  </a:lnTo>
                  <a:lnTo>
                    <a:pt x="2618" y="85"/>
                  </a:lnTo>
                  <a:lnTo>
                    <a:pt x="2621" y="90"/>
                  </a:lnTo>
                  <a:lnTo>
                    <a:pt x="2625" y="85"/>
                  </a:lnTo>
                  <a:lnTo>
                    <a:pt x="2628" y="79"/>
                  </a:lnTo>
                  <a:lnTo>
                    <a:pt x="2632" y="74"/>
                  </a:lnTo>
                  <a:lnTo>
                    <a:pt x="2635" y="69"/>
                  </a:lnTo>
                  <a:lnTo>
                    <a:pt x="2639" y="74"/>
                  </a:lnTo>
                  <a:lnTo>
                    <a:pt x="2642" y="80"/>
                  </a:lnTo>
                  <a:lnTo>
                    <a:pt x="2646" y="94"/>
                  </a:lnTo>
                  <a:lnTo>
                    <a:pt x="2649" y="109"/>
                  </a:lnTo>
                  <a:lnTo>
                    <a:pt x="2653" y="121"/>
                  </a:lnTo>
                  <a:lnTo>
                    <a:pt x="2656" y="129"/>
                  </a:lnTo>
                  <a:lnTo>
                    <a:pt x="2660" y="132"/>
                  </a:lnTo>
                  <a:lnTo>
                    <a:pt x="2663" y="123"/>
                  </a:lnTo>
                  <a:lnTo>
                    <a:pt x="2667" y="108"/>
                  </a:lnTo>
                  <a:lnTo>
                    <a:pt x="2670" y="87"/>
                  </a:lnTo>
                  <a:lnTo>
                    <a:pt x="2673" y="69"/>
                  </a:lnTo>
                  <a:lnTo>
                    <a:pt x="2677" y="55"/>
                  </a:lnTo>
                  <a:lnTo>
                    <a:pt x="2681" y="47"/>
                  </a:lnTo>
                  <a:lnTo>
                    <a:pt x="2684" y="46"/>
                  </a:lnTo>
                  <a:lnTo>
                    <a:pt x="2687" y="54"/>
                  </a:lnTo>
                  <a:lnTo>
                    <a:pt x="2691" y="67"/>
                  </a:lnTo>
                  <a:lnTo>
                    <a:pt x="2694" y="81"/>
                  </a:lnTo>
                  <a:lnTo>
                    <a:pt x="2698" y="93"/>
                  </a:lnTo>
                  <a:lnTo>
                    <a:pt x="2701" y="104"/>
                  </a:lnTo>
                  <a:lnTo>
                    <a:pt x="2705" y="107"/>
                  </a:lnTo>
                  <a:lnTo>
                    <a:pt x="2708" y="105"/>
                  </a:lnTo>
                  <a:lnTo>
                    <a:pt x="2712" y="96"/>
                  </a:lnTo>
                  <a:lnTo>
                    <a:pt x="2715" y="89"/>
                  </a:lnTo>
                  <a:lnTo>
                    <a:pt x="2719" y="87"/>
                  </a:lnTo>
                  <a:lnTo>
                    <a:pt x="2722" y="89"/>
                  </a:lnTo>
                  <a:lnTo>
                    <a:pt x="2726" y="95"/>
                  </a:lnTo>
                  <a:lnTo>
                    <a:pt x="2729" y="109"/>
                  </a:lnTo>
                  <a:lnTo>
                    <a:pt x="2733" y="123"/>
                  </a:lnTo>
                  <a:lnTo>
                    <a:pt x="2736" y="137"/>
                  </a:lnTo>
                  <a:lnTo>
                    <a:pt x="2739" y="143"/>
                  </a:lnTo>
                  <a:lnTo>
                    <a:pt x="2743" y="143"/>
                  </a:lnTo>
                  <a:lnTo>
                    <a:pt x="2747" y="137"/>
                  </a:lnTo>
                  <a:lnTo>
                    <a:pt x="2750" y="119"/>
                  </a:lnTo>
                  <a:lnTo>
                    <a:pt x="2753" y="101"/>
                  </a:lnTo>
                  <a:lnTo>
                    <a:pt x="2757" y="81"/>
                  </a:lnTo>
                  <a:lnTo>
                    <a:pt x="2761" y="65"/>
                  </a:lnTo>
                  <a:lnTo>
                    <a:pt x="2764" y="55"/>
                  </a:lnTo>
                  <a:lnTo>
                    <a:pt x="2767" y="57"/>
                  </a:lnTo>
                  <a:lnTo>
                    <a:pt x="2771" y="63"/>
                  </a:lnTo>
                  <a:lnTo>
                    <a:pt x="2774" y="78"/>
                  </a:lnTo>
                  <a:lnTo>
                    <a:pt x="2778" y="90"/>
                  </a:lnTo>
                  <a:lnTo>
                    <a:pt x="2781" y="102"/>
                  </a:lnTo>
                  <a:lnTo>
                    <a:pt x="2785" y="110"/>
                  </a:lnTo>
                  <a:lnTo>
                    <a:pt x="2788" y="111"/>
                  </a:lnTo>
                  <a:lnTo>
                    <a:pt x="2792" y="108"/>
                  </a:lnTo>
                  <a:lnTo>
                    <a:pt x="2795" y="103"/>
                  </a:lnTo>
                  <a:lnTo>
                    <a:pt x="2799" y="94"/>
                  </a:lnTo>
                  <a:lnTo>
                    <a:pt x="2802" y="89"/>
                  </a:lnTo>
                  <a:lnTo>
                    <a:pt x="2806" y="94"/>
                  </a:lnTo>
                  <a:lnTo>
                    <a:pt x="2809" y="96"/>
                  </a:lnTo>
                  <a:lnTo>
                    <a:pt x="2813" y="110"/>
                  </a:lnTo>
                  <a:lnTo>
                    <a:pt x="2816" y="124"/>
                  </a:lnTo>
                  <a:lnTo>
                    <a:pt x="2820" y="137"/>
                  </a:lnTo>
                  <a:lnTo>
                    <a:pt x="2823" y="144"/>
                  </a:lnTo>
                  <a:lnTo>
                    <a:pt x="2826" y="143"/>
                  </a:lnTo>
                  <a:lnTo>
                    <a:pt x="2830" y="134"/>
                  </a:lnTo>
                  <a:lnTo>
                    <a:pt x="2833" y="116"/>
                  </a:lnTo>
                  <a:lnTo>
                    <a:pt x="2837" y="95"/>
                  </a:lnTo>
                  <a:lnTo>
                    <a:pt x="2840" y="78"/>
                  </a:lnTo>
                  <a:lnTo>
                    <a:pt x="2844" y="61"/>
                  </a:lnTo>
                  <a:lnTo>
                    <a:pt x="2847" y="51"/>
                  </a:lnTo>
                  <a:lnTo>
                    <a:pt x="2851" y="50"/>
                  </a:lnTo>
                  <a:lnTo>
                    <a:pt x="2854" y="55"/>
                  </a:lnTo>
                  <a:lnTo>
                    <a:pt x="2858" y="69"/>
                  </a:lnTo>
                  <a:lnTo>
                    <a:pt x="2861" y="80"/>
                  </a:lnTo>
                  <a:lnTo>
                    <a:pt x="2865" y="92"/>
                  </a:lnTo>
                  <a:lnTo>
                    <a:pt x="2868" y="102"/>
                  </a:lnTo>
                  <a:lnTo>
                    <a:pt x="2872" y="101"/>
                  </a:lnTo>
                  <a:lnTo>
                    <a:pt x="2875" y="98"/>
                  </a:lnTo>
                  <a:lnTo>
                    <a:pt x="2879" y="89"/>
                  </a:lnTo>
                  <a:lnTo>
                    <a:pt x="2882" y="80"/>
                  </a:lnTo>
                  <a:lnTo>
                    <a:pt x="2886" y="78"/>
                  </a:lnTo>
                  <a:lnTo>
                    <a:pt x="2889" y="77"/>
                  </a:lnTo>
                  <a:lnTo>
                    <a:pt x="2892" y="84"/>
                  </a:lnTo>
                  <a:lnTo>
                    <a:pt x="2896" y="95"/>
                  </a:lnTo>
                  <a:lnTo>
                    <a:pt x="2900" y="110"/>
                  </a:lnTo>
                  <a:lnTo>
                    <a:pt x="2903" y="121"/>
                  </a:lnTo>
                  <a:lnTo>
                    <a:pt x="2906" y="127"/>
                  </a:lnTo>
                  <a:lnTo>
                    <a:pt x="2910" y="125"/>
                  </a:lnTo>
                  <a:lnTo>
                    <a:pt x="2914" y="117"/>
                  </a:lnTo>
                  <a:lnTo>
                    <a:pt x="2917" y="101"/>
                  </a:lnTo>
                  <a:lnTo>
                    <a:pt x="2920" y="78"/>
                  </a:lnTo>
                  <a:lnTo>
                    <a:pt x="2924" y="58"/>
                  </a:lnTo>
                  <a:lnTo>
                    <a:pt x="2927" y="42"/>
                  </a:lnTo>
                  <a:lnTo>
                    <a:pt x="2931" y="32"/>
                  </a:lnTo>
                  <a:lnTo>
                    <a:pt x="2934" y="32"/>
                  </a:lnTo>
                  <a:lnTo>
                    <a:pt x="2938" y="36"/>
                  </a:lnTo>
                  <a:lnTo>
                    <a:pt x="2941" y="48"/>
                  </a:lnTo>
                  <a:lnTo>
                    <a:pt x="2945" y="64"/>
                  </a:lnTo>
                  <a:lnTo>
                    <a:pt x="2948" y="75"/>
                  </a:lnTo>
                  <a:lnTo>
                    <a:pt x="2952" y="79"/>
                  </a:lnTo>
                  <a:lnTo>
                    <a:pt x="2955" y="80"/>
                  </a:lnTo>
                  <a:lnTo>
                    <a:pt x="2959" y="78"/>
                  </a:lnTo>
                  <a:lnTo>
                    <a:pt x="2962" y="69"/>
                  </a:lnTo>
                  <a:lnTo>
                    <a:pt x="2966" y="61"/>
                  </a:lnTo>
                  <a:lnTo>
                    <a:pt x="2969" y="58"/>
                  </a:lnTo>
                  <a:lnTo>
                    <a:pt x="2972" y="58"/>
                  </a:lnTo>
                  <a:lnTo>
                    <a:pt x="2976" y="64"/>
                  </a:lnTo>
                  <a:lnTo>
                    <a:pt x="2980" y="77"/>
                  </a:lnTo>
                  <a:lnTo>
                    <a:pt x="2983" y="87"/>
                  </a:lnTo>
                  <a:lnTo>
                    <a:pt x="2986" y="100"/>
                  </a:lnTo>
                  <a:lnTo>
                    <a:pt x="2990" y="107"/>
                  </a:lnTo>
                  <a:lnTo>
                    <a:pt x="2993" y="106"/>
                  </a:lnTo>
                  <a:lnTo>
                    <a:pt x="2997" y="99"/>
                  </a:lnTo>
                  <a:lnTo>
                    <a:pt x="3000" y="83"/>
                  </a:lnTo>
                  <a:lnTo>
                    <a:pt x="3004" y="61"/>
                  </a:lnTo>
                  <a:lnTo>
                    <a:pt x="3007" y="43"/>
                  </a:lnTo>
                  <a:lnTo>
                    <a:pt x="3011" y="23"/>
                  </a:lnTo>
                  <a:lnTo>
                    <a:pt x="3014" y="17"/>
                  </a:lnTo>
                  <a:lnTo>
                    <a:pt x="3018" y="17"/>
                  </a:lnTo>
                  <a:lnTo>
                    <a:pt x="3021" y="21"/>
                  </a:lnTo>
                  <a:lnTo>
                    <a:pt x="3025" y="33"/>
                  </a:lnTo>
                  <a:lnTo>
                    <a:pt x="3028" y="46"/>
                  </a:lnTo>
                  <a:lnTo>
                    <a:pt x="3032" y="59"/>
                  </a:lnTo>
                  <a:lnTo>
                    <a:pt x="3035" y="66"/>
                  </a:lnTo>
                  <a:lnTo>
                    <a:pt x="3039" y="70"/>
                  </a:lnTo>
                  <a:lnTo>
                    <a:pt x="3042" y="64"/>
                  </a:lnTo>
                  <a:lnTo>
                    <a:pt x="3045" y="59"/>
                  </a:lnTo>
                  <a:lnTo>
                    <a:pt x="3049" y="50"/>
                  </a:lnTo>
                  <a:lnTo>
                    <a:pt x="3053" y="44"/>
                  </a:lnTo>
                  <a:lnTo>
                    <a:pt x="3056" y="49"/>
                  </a:lnTo>
                  <a:lnTo>
                    <a:pt x="3059" y="56"/>
                  </a:lnTo>
                  <a:lnTo>
                    <a:pt x="3063" y="68"/>
                  </a:lnTo>
                  <a:lnTo>
                    <a:pt x="3067" y="80"/>
                  </a:lnTo>
                  <a:lnTo>
                    <a:pt x="3070" y="93"/>
                  </a:lnTo>
                  <a:lnTo>
                    <a:pt x="3073" y="100"/>
                  </a:lnTo>
                  <a:lnTo>
                    <a:pt x="3077" y="102"/>
                  </a:lnTo>
                  <a:lnTo>
                    <a:pt x="3080" y="92"/>
                  </a:lnTo>
                  <a:lnTo>
                    <a:pt x="3084" y="76"/>
                  </a:lnTo>
                  <a:lnTo>
                    <a:pt x="3087" y="56"/>
                  </a:lnTo>
                  <a:lnTo>
                    <a:pt x="3091" y="36"/>
                  </a:lnTo>
                  <a:lnTo>
                    <a:pt x="3094" y="21"/>
                  </a:lnTo>
                  <a:lnTo>
                    <a:pt x="3098" y="13"/>
                  </a:lnTo>
                  <a:lnTo>
                    <a:pt x="3101" y="14"/>
                  </a:lnTo>
                  <a:lnTo>
                    <a:pt x="3105" y="20"/>
                  </a:lnTo>
                  <a:lnTo>
                    <a:pt x="3108" y="32"/>
                  </a:lnTo>
                  <a:lnTo>
                    <a:pt x="3111" y="47"/>
                  </a:lnTo>
                  <a:lnTo>
                    <a:pt x="3115" y="61"/>
                  </a:lnTo>
                  <a:lnTo>
                    <a:pt x="3119" y="67"/>
                  </a:lnTo>
                  <a:lnTo>
                    <a:pt x="3122" y="71"/>
                  </a:lnTo>
                  <a:lnTo>
                    <a:pt x="3125" y="67"/>
                  </a:lnTo>
                  <a:lnTo>
                    <a:pt x="3129" y="7"/>
                  </a:lnTo>
                  <a:lnTo>
                    <a:pt x="3133" y="56"/>
                  </a:lnTo>
                  <a:lnTo>
                    <a:pt x="3136" y="52"/>
                  </a:lnTo>
                  <a:lnTo>
                    <a:pt x="3139" y="53"/>
                  </a:lnTo>
                  <a:lnTo>
                    <a:pt x="3143" y="65"/>
                  </a:lnTo>
                  <a:lnTo>
                    <a:pt x="3146" y="76"/>
                  </a:lnTo>
                  <a:lnTo>
                    <a:pt x="3150" y="91"/>
                  </a:lnTo>
                  <a:lnTo>
                    <a:pt x="3153" y="103"/>
                  </a:lnTo>
                  <a:lnTo>
                    <a:pt x="3157" y="110"/>
                  </a:lnTo>
                  <a:lnTo>
                    <a:pt x="3160" y="110"/>
                  </a:lnTo>
                  <a:lnTo>
                    <a:pt x="3164" y="101"/>
                  </a:lnTo>
                  <a:lnTo>
                    <a:pt x="3167" y="89"/>
                  </a:lnTo>
                  <a:lnTo>
                    <a:pt x="3171" y="70"/>
                  </a:lnTo>
                  <a:lnTo>
                    <a:pt x="3174" y="50"/>
                  </a:lnTo>
                  <a:lnTo>
                    <a:pt x="3178" y="36"/>
                  </a:lnTo>
                  <a:lnTo>
                    <a:pt x="3181" y="27"/>
                  </a:lnTo>
                  <a:lnTo>
                    <a:pt x="3185" y="27"/>
                  </a:lnTo>
                  <a:lnTo>
                    <a:pt x="3188" y="34"/>
                  </a:lnTo>
                  <a:lnTo>
                    <a:pt x="3192" y="50"/>
                  </a:lnTo>
                  <a:lnTo>
                    <a:pt x="3195" y="63"/>
                  </a:lnTo>
                  <a:lnTo>
                    <a:pt x="3198" y="77"/>
                  </a:lnTo>
                  <a:lnTo>
                    <a:pt x="3202" y="87"/>
                  </a:lnTo>
                  <a:lnTo>
                    <a:pt x="3205" y="88"/>
                  </a:lnTo>
                  <a:lnTo>
                    <a:pt x="3209" y="85"/>
                  </a:lnTo>
                  <a:lnTo>
                    <a:pt x="3212" y="80"/>
                  </a:lnTo>
                  <a:lnTo>
                    <a:pt x="3216" y="74"/>
                  </a:lnTo>
                  <a:lnTo>
                    <a:pt x="3219" y="70"/>
                  </a:lnTo>
                  <a:lnTo>
                    <a:pt x="3223" y="72"/>
                  </a:lnTo>
                  <a:lnTo>
                    <a:pt x="3226" y="82"/>
                  </a:lnTo>
                  <a:lnTo>
                    <a:pt x="3230" y="93"/>
                  </a:lnTo>
                  <a:lnTo>
                    <a:pt x="3233" y="109"/>
                  </a:lnTo>
                  <a:lnTo>
                    <a:pt x="3237" y="121"/>
                  </a:lnTo>
                  <a:lnTo>
                    <a:pt x="3240" y="130"/>
                  </a:lnTo>
                  <a:lnTo>
                    <a:pt x="3244" y="132"/>
                  </a:lnTo>
                  <a:lnTo>
                    <a:pt x="3247" y="123"/>
                  </a:lnTo>
                  <a:lnTo>
                    <a:pt x="3250" y="107"/>
                  </a:lnTo>
                  <a:lnTo>
                    <a:pt x="3254" y="88"/>
                  </a:lnTo>
                  <a:lnTo>
                    <a:pt x="3258" y="68"/>
                  </a:lnTo>
                  <a:lnTo>
                    <a:pt x="3261" y="55"/>
                  </a:lnTo>
                  <a:lnTo>
                    <a:pt x="3264" y="47"/>
                  </a:lnTo>
                  <a:lnTo>
                    <a:pt x="3268" y="48"/>
                  </a:lnTo>
                  <a:lnTo>
                    <a:pt x="3272" y="53"/>
                  </a:lnTo>
                  <a:lnTo>
                    <a:pt x="3275" y="68"/>
                  </a:lnTo>
                  <a:lnTo>
                    <a:pt x="3278" y="82"/>
                  </a:lnTo>
                  <a:lnTo>
                    <a:pt x="3282" y="98"/>
                  </a:lnTo>
                  <a:lnTo>
                    <a:pt x="3286" y="102"/>
                  </a:lnTo>
                  <a:lnTo>
                    <a:pt x="3289" y="105"/>
                  </a:lnTo>
                  <a:lnTo>
                    <a:pt x="3292" y="104"/>
                  </a:lnTo>
                  <a:lnTo>
                    <a:pt x="3296" y="97"/>
                  </a:lnTo>
                  <a:lnTo>
                    <a:pt x="3299" y="90"/>
                  </a:lnTo>
                  <a:lnTo>
                    <a:pt x="3303" y="88"/>
                  </a:lnTo>
                  <a:lnTo>
                    <a:pt x="3306" y="90"/>
                  </a:lnTo>
                  <a:lnTo>
                    <a:pt x="3310" y="97"/>
                  </a:lnTo>
                  <a:lnTo>
                    <a:pt x="3313" y="112"/>
                  </a:lnTo>
                  <a:lnTo>
                    <a:pt x="3317" y="124"/>
                  </a:lnTo>
                  <a:lnTo>
                    <a:pt x="3320" y="138"/>
                  </a:lnTo>
                  <a:lnTo>
                    <a:pt x="3324" y="146"/>
                  </a:lnTo>
                  <a:lnTo>
                    <a:pt x="3327" y="143"/>
                  </a:lnTo>
                  <a:lnTo>
                    <a:pt x="3331" y="136"/>
                  </a:lnTo>
                  <a:lnTo>
                    <a:pt x="3334" y="121"/>
                  </a:lnTo>
                  <a:lnTo>
                    <a:pt x="3338" y="99"/>
                  </a:lnTo>
                  <a:lnTo>
                    <a:pt x="3341" y="80"/>
                  </a:lnTo>
                  <a:lnTo>
                    <a:pt x="3344" y="65"/>
                  </a:lnTo>
                  <a:lnTo>
                    <a:pt x="3348" y="57"/>
                  </a:lnTo>
                  <a:lnTo>
                    <a:pt x="3351" y="58"/>
                  </a:lnTo>
                  <a:lnTo>
                    <a:pt x="3355" y="64"/>
                  </a:lnTo>
                  <a:lnTo>
                    <a:pt x="3358" y="76"/>
                  </a:lnTo>
                  <a:lnTo>
                    <a:pt x="3362" y="90"/>
                  </a:lnTo>
                  <a:lnTo>
                    <a:pt x="3365" y="101"/>
                  </a:lnTo>
                  <a:lnTo>
                    <a:pt x="3369" y="108"/>
                  </a:lnTo>
                  <a:lnTo>
                    <a:pt x="3372" y="113"/>
                  </a:lnTo>
                  <a:lnTo>
                    <a:pt x="3376" y="107"/>
                  </a:lnTo>
                  <a:lnTo>
                    <a:pt x="3379" y="103"/>
                  </a:lnTo>
                  <a:lnTo>
                    <a:pt x="3383" y="94"/>
                  </a:lnTo>
                  <a:lnTo>
                    <a:pt x="3386" y="90"/>
                  </a:lnTo>
                  <a:lnTo>
                    <a:pt x="3390" y="92"/>
                  </a:lnTo>
                  <a:lnTo>
                    <a:pt x="3393" y="98"/>
                  </a:lnTo>
                  <a:lnTo>
                    <a:pt x="3397" y="110"/>
                  </a:lnTo>
                  <a:lnTo>
                    <a:pt x="3400" y="123"/>
                  </a:lnTo>
                  <a:lnTo>
                    <a:pt x="3403" y="136"/>
                  </a:lnTo>
                  <a:lnTo>
                    <a:pt x="3407" y="142"/>
                  </a:lnTo>
                  <a:lnTo>
                    <a:pt x="3411" y="143"/>
                  </a:lnTo>
                  <a:lnTo>
                    <a:pt x="3414" y="133"/>
                  </a:lnTo>
                  <a:lnTo>
                    <a:pt x="3417" y="119"/>
                  </a:lnTo>
                  <a:lnTo>
                    <a:pt x="3421" y="96"/>
                  </a:lnTo>
                  <a:lnTo>
                    <a:pt x="3425" y="77"/>
                  </a:lnTo>
                  <a:lnTo>
                    <a:pt x="3428" y="60"/>
                  </a:lnTo>
                  <a:lnTo>
                    <a:pt x="3431" y="48"/>
                  </a:lnTo>
                  <a:lnTo>
                    <a:pt x="3435" y="51"/>
                  </a:lnTo>
                  <a:lnTo>
                    <a:pt x="3439" y="57"/>
                  </a:lnTo>
                  <a:lnTo>
                    <a:pt x="3442" y="69"/>
                  </a:lnTo>
                  <a:lnTo>
                    <a:pt x="3445" y="83"/>
                  </a:lnTo>
                  <a:lnTo>
                    <a:pt x="3449" y="92"/>
                  </a:lnTo>
                  <a:lnTo>
                    <a:pt x="3452" y="98"/>
                  </a:lnTo>
                  <a:lnTo>
                    <a:pt x="3456" y="100"/>
                  </a:lnTo>
                  <a:lnTo>
                    <a:pt x="3459" y="95"/>
                  </a:lnTo>
                  <a:lnTo>
                    <a:pt x="3463" y="90"/>
                  </a:lnTo>
                  <a:lnTo>
                    <a:pt x="3466" y="81"/>
                  </a:lnTo>
                  <a:lnTo>
                    <a:pt x="3470" y="79"/>
                  </a:lnTo>
                  <a:lnTo>
                    <a:pt x="3473" y="76"/>
                  </a:lnTo>
                  <a:lnTo>
                    <a:pt x="3477" y="84"/>
                  </a:lnTo>
                  <a:lnTo>
                    <a:pt x="3480" y="94"/>
                  </a:lnTo>
                  <a:lnTo>
                    <a:pt x="3483" y="107"/>
                  </a:lnTo>
                  <a:lnTo>
                    <a:pt x="3487" y="120"/>
                  </a:lnTo>
                  <a:lnTo>
                    <a:pt x="3491" y="128"/>
                  </a:lnTo>
                  <a:lnTo>
                    <a:pt x="3494" y="73"/>
                  </a:lnTo>
                  <a:lnTo>
                    <a:pt x="3497" y="117"/>
                  </a:lnTo>
                  <a:lnTo>
                    <a:pt x="3501" y="101"/>
                  </a:lnTo>
                  <a:lnTo>
                    <a:pt x="3505" y="80"/>
                  </a:lnTo>
                  <a:lnTo>
                    <a:pt x="3508" y="51"/>
                  </a:lnTo>
                  <a:lnTo>
                    <a:pt x="3511" y="28"/>
                  </a:lnTo>
                  <a:lnTo>
                    <a:pt x="3515" y="18"/>
                  </a:lnTo>
                  <a:lnTo>
                    <a:pt x="3518" y="18"/>
                  </a:lnTo>
                  <a:lnTo>
                    <a:pt x="3522" y="25"/>
                  </a:lnTo>
                  <a:lnTo>
                    <a:pt x="3525" y="43"/>
                  </a:lnTo>
                  <a:lnTo>
                    <a:pt x="3529" y="60"/>
                  </a:lnTo>
                  <a:lnTo>
                    <a:pt x="3532" y="77"/>
                  </a:lnTo>
                  <a:lnTo>
                    <a:pt x="3536" y="84"/>
                  </a:lnTo>
                  <a:lnTo>
                    <a:pt x="3539" y="82"/>
                  </a:lnTo>
                  <a:lnTo>
                    <a:pt x="3543" y="78"/>
                  </a:lnTo>
                  <a:lnTo>
                    <a:pt x="3546" y="69"/>
                  </a:lnTo>
                  <a:lnTo>
                    <a:pt x="3550" y="60"/>
                  </a:lnTo>
                  <a:lnTo>
                    <a:pt x="3553" y="54"/>
                  </a:lnTo>
                  <a:lnTo>
                    <a:pt x="3557" y="57"/>
                  </a:lnTo>
                  <a:lnTo>
                    <a:pt x="3560" y="64"/>
                  </a:lnTo>
                  <a:lnTo>
                    <a:pt x="3564" y="81"/>
                  </a:lnTo>
                  <a:lnTo>
                    <a:pt x="3567" y="98"/>
                  </a:lnTo>
                  <a:lnTo>
                    <a:pt x="3570" y="114"/>
                  </a:lnTo>
                  <a:lnTo>
                    <a:pt x="3574" y="123"/>
                  </a:lnTo>
                  <a:lnTo>
                    <a:pt x="3578" y="124"/>
                  </a:lnTo>
                  <a:lnTo>
                    <a:pt x="3581" y="112"/>
                  </a:lnTo>
                  <a:lnTo>
                    <a:pt x="3584" y="93"/>
                  </a:lnTo>
                  <a:lnTo>
                    <a:pt x="3588" y="61"/>
                  </a:lnTo>
                  <a:lnTo>
                    <a:pt x="3591" y="35"/>
                  </a:lnTo>
                  <a:lnTo>
                    <a:pt x="3595" y="17"/>
                  </a:lnTo>
                  <a:lnTo>
                    <a:pt x="3598" y="0"/>
                  </a:lnTo>
                  <a:lnTo>
                    <a:pt x="3602" y="0"/>
                  </a:lnTo>
                  <a:lnTo>
                    <a:pt x="3605" y="12"/>
                  </a:lnTo>
                  <a:lnTo>
                    <a:pt x="3609" y="27"/>
                  </a:lnTo>
                  <a:lnTo>
                    <a:pt x="3612" y="45"/>
                  </a:lnTo>
                  <a:lnTo>
                    <a:pt x="3616" y="62"/>
                  </a:lnTo>
                  <a:lnTo>
                    <a:pt x="3619" y="72"/>
                  </a:lnTo>
                  <a:lnTo>
                    <a:pt x="3622" y="74"/>
                  </a:lnTo>
                  <a:lnTo>
                    <a:pt x="3626" y="67"/>
                  </a:lnTo>
                  <a:lnTo>
                    <a:pt x="3630" y="60"/>
                  </a:lnTo>
                  <a:lnTo>
                    <a:pt x="3633" y="51"/>
                  </a:lnTo>
                  <a:lnTo>
                    <a:pt x="3636" y="49"/>
                  </a:lnTo>
                  <a:lnTo>
                    <a:pt x="3640" y="50"/>
                  </a:lnTo>
                  <a:lnTo>
                    <a:pt x="3644" y="60"/>
                  </a:lnTo>
                  <a:lnTo>
                    <a:pt x="3647" y="76"/>
                  </a:lnTo>
                  <a:lnTo>
                    <a:pt x="3650" y="96"/>
                  </a:lnTo>
                  <a:lnTo>
                    <a:pt x="3654" y="111"/>
                  </a:lnTo>
                  <a:lnTo>
                    <a:pt x="3658" y="120"/>
                  </a:lnTo>
                  <a:lnTo>
                    <a:pt x="3661" y="121"/>
                  </a:lnTo>
                  <a:lnTo>
                    <a:pt x="3664" y="108"/>
                  </a:lnTo>
                  <a:lnTo>
                    <a:pt x="3668" y="89"/>
                  </a:lnTo>
                  <a:lnTo>
                    <a:pt x="3671" y="66"/>
                  </a:lnTo>
                  <a:lnTo>
                    <a:pt x="3675" y="37"/>
                  </a:lnTo>
                  <a:lnTo>
                    <a:pt x="3678" y="20"/>
                  </a:lnTo>
                  <a:lnTo>
                    <a:pt x="3682" y="4"/>
                  </a:lnTo>
                  <a:lnTo>
                    <a:pt x="3685" y="9"/>
                  </a:lnTo>
                  <a:lnTo>
                    <a:pt x="3689" y="16"/>
                  </a:lnTo>
                  <a:lnTo>
                    <a:pt x="3692" y="34"/>
                  </a:lnTo>
                  <a:lnTo>
                    <a:pt x="3696" y="52"/>
                  </a:lnTo>
                  <a:lnTo>
                    <a:pt x="3699" y="68"/>
                  </a:lnTo>
                  <a:lnTo>
                    <a:pt x="3703" y="81"/>
                  </a:lnTo>
                  <a:lnTo>
                    <a:pt x="3706" y="86"/>
                  </a:lnTo>
                  <a:lnTo>
                    <a:pt x="3710" y="80"/>
                  </a:lnTo>
                  <a:lnTo>
                    <a:pt x="3713" y="72"/>
                  </a:lnTo>
                  <a:lnTo>
                    <a:pt x="3717" y="65"/>
                  </a:lnTo>
                  <a:lnTo>
                    <a:pt x="3720" y="63"/>
                  </a:lnTo>
                  <a:lnTo>
                    <a:pt x="3723" y="64"/>
                  </a:lnTo>
                  <a:lnTo>
                    <a:pt x="3727" y="74"/>
                  </a:lnTo>
                  <a:lnTo>
                    <a:pt x="3730" y="93"/>
                  </a:lnTo>
                  <a:lnTo>
                    <a:pt x="3734" y="110"/>
                  </a:lnTo>
                  <a:lnTo>
                    <a:pt x="3737" y="131"/>
                  </a:lnTo>
                  <a:lnTo>
                    <a:pt x="3741" y="143"/>
                  </a:lnTo>
                  <a:lnTo>
                    <a:pt x="3744" y="140"/>
                  </a:lnTo>
                  <a:lnTo>
                    <a:pt x="3748" y="129"/>
                  </a:lnTo>
                  <a:lnTo>
                    <a:pt x="3751" y="114"/>
                  </a:lnTo>
                  <a:lnTo>
                    <a:pt x="3755" y="86"/>
                  </a:lnTo>
                  <a:lnTo>
                    <a:pt x="3758" y="58"/>
                  </a:lnTo>
                  <a:lnTo>
                    <a:pt x="3762" y="42"/>
                  </a:lnTo>
                  <a:lnTo>
                    <a:pt x="3765" y="30"/>
                  </a:lnTo>
                  <a:lnTo>
                    <a:pt x="3769" y="35"/>
                  </a:lnTo>
                  <a:lnTo>
                    <a:pt x="3772" y="43"/>
                  </a:lnTo>
                  <a:lnTo>
                    <a:pt x="3775" y="60"/>
                  </a:lnTo>
                  <a:lnTo>
                    <a:pt x="3779" y="83"/>
                  </a:lnTo>
                  <a:lnTo>
                    <a:pt x="3783" y="100"/>
                  </a:lnTo>
                  <a:lnTo>
                    <a:pt x="3786" y="110"/>
                  </a:lnTo>
                  <a:lnTo>
                    <a:pt x="3789" y="114"/>
                  </a:lnTo>
                  <a:lnTo>
                    <a:pt x="3793" y="111"/>
                  </a:lnTo>
                  <a:lnTo>
                    <a:pt x="3797" y="100"/>
                  </a:lnTo>
                  <a:lnTo>
                    <a:pt x="3800" y="96"/>
                  </a:lnTo>
                  <a:lnTo>
                    <a:pt x="3803" y="89"/>
                  </a:lnTo>
                  <a:lnTo>
                    <a:pt x="3807" y="95"/>
                  </a:lnTo>
                  <a:lnTo>
                    <a:pt x="3811" y="106"/>
                  </a:lnTo>
                  <a:lnTo>
                    <a:pt x="3814" y="124"/>
                  </a:lnTo>
                  <a:lnTo>
                    <a:pt x="3817" y="144"/>
                  </a:lnTo>
                  <a:lnTo>
                    <a:pt x="3821" y="162"/>
                  </a:lnTo>
                  <a:lnTo>
                    <a:pt x="3824" y="172"/>
                  </a:lnTo>
                  <a:lnTo>
                    <a:pt x="3828" y="173"/>
                  </a:lnTo>
                  <a:lnTo>
                    <a:pt x="3831" y="162"/>
                  </a:lnTo>
                  <a:lnTo>
                    <a:pt x="3835" y="144"/>
                  </a:lnTo>
                  <a:lnTo>
                    <a:pt x="3838" y="121"/>
                  </a:lnTo>
                  <a:lnTo>
                    <a:pt x="3842" y="94"/>
                  </a:lnTo>
                  <a:lnTo>
                    <a:pt x="3845" y="71"/>
                  </a:lnTo>
                  <a:lnTo>
                    <a:pt x="3849" y="62"/>
                  </a:lnTo>
                  <a:lnTo>
                    <a:pt x="3852" y="64"/>
                  </a:lnTo>
                  <a:lnTo>
                    <a:pt x="3855" y="76"/>
                  </a:lnTo>
                  <a:lnTo>
                    <a:pt x="3859" y="94"/>
                  </a:lnTo>
                  <a:lnTo>
                    <a:pt x="3863" y="114"/>
                  </a:lnTo>
                  <a:lnTo>
                    <a:pt x="3866" y="130"/>
                  </a:lnTo>
                  <a:lnTo>
                    <a:pt x="3869" y="141"/>
                  </a:lnTo>
                  <a:lnTo>
                    <a:pt x="3873" y="147"/>
                  </a:lnTo>
                  <a:lnTo>
                    <a:pt x="3876" y="139"/>
                  </a:lnTo>
                  <a:lnTo>
                    <a:pt x="3880" y="134"/>
                  </a:lnTo>
                  <a:lnTo>
                    <a:pt x="3883" y="121"/>
                  </a:lnTo>
                  <a:lnTo>
                    <a:pt x="3887" y="119"/>
                  </a:lnTo>
                  <a:lnTo>
                    <a:pt x="3890" y="126"/>
                  </a:lnTo>
                  <a:lnTo>
                    <a:pt x="3894" y="136"/>
                  </a:lnTo>
                  <a:lnTo>
                    <a:pt x="3897" y="150"/>
                  </a:lnTo>
                  <a:lnTo>
                    <a:pt x="3901" y="173"/>
                  </a:lnTo>
                  <a:lnTo>
                    <a:pt x="3904" y="188"/>
                  </a:lnTo>
                  <a:lnTo>
                    <a:pt x="3908" y="200"/>
                  </a:lnTo>
                  <a:lnTo>
                    <a:pt x="3911" y="200"/>
                  </a:lnTo>
                  <a:lnTo>
                    <a:pt x="3915" y="188"/>
                  </a:lnTo>
                  <a:lnTo>
                    <a:pt x="3918" y="168"/>
                  </a:lnTo>
                  <a:lnTo>
                    <a:pt x="3922" y="144"/>
                  </a:lnTo>
                  <a:lnTo>
                    <a:pt x="3925" y="118"/>
                  </a:lnTo>
                  <a:lnTo>
                    <a:pt x="3928" y="100"/>
                  </a:lnTo>
                  <a:lnTo>
                    <a:pt x="3932" y="155"/>
                  </a:lnTo>
                  <a:lnTo>
                    <a:pt x="3936" y="81"/>
                  </a:lnTo>
                  <a:lnTo>
                    <a:pt x="3939" y="93"/>
                  </a:lnTo>
                  <a:lnTo>
                    <a:pt x="3942" y="114"/>
                  </a:lnTo>
                  <a:lnTo>
                    <a:pt x="3946" y="131"/>
                  </a:lnTo>
                  <a:lnTo>
                    <a:pt x="3950" y="146"/>
                  </a:lnTo>
                  <a:lnTo>
                    <a:pt x="3953" y="156"/>
                  </a:lnTo>
                  <a:lnTo>
                    <a:pt x="3956" y="160"/>
                  </a:lnTo>
                  <a:lnTo>
                    <a:pt x="3960" y="155"/>
                  </a:lnTo>
                  <a:lnTo>
                    <a:pt x="3963" y="146"/>
                  </a:lnTo>
                  <a:lnTo>
                    <a:pt x="3967" y="137"/>
                  </a:lnTo>
                  <a:lnTo>
                    <a:pt x="3970" y="130"/>
                  </a:lnTo>
                  <a:lnTo>
                    <a:pt x="3974" y="131"/>
                  </a:lnTo>
                  <a:lnTo>
                    <a:pt x="3977" y="142"/>
                  </a:lnTo>
                  <a:lnTo>
                    <a:pt x="3981" y="160"/>
                  </a:lnTo>
                  <a:lnTo>
                    <a:pt x="3984" y="175"/>
                  </a:lnTo>
                  <a:lnTo>
                    <a:pt x="3988" y="194"/>
                  </a:lnTo>
                  <a:lnTo>
                    <a:pt x="3991" y="204"/>
                  </a:lnTo>
                  <a:lnTo>
                    <a:pt x="3994" y="201"/>
                  </a:lnTo>
                  <a:lnTo>
                    <a:pt x="3998" y="191"/>
                  </a:lnTo>
                  <a:lnTo>
                    <a:pt x="4002" y="171"/>
                  </a:lnTo>
                  <a:lnTo>
                    <a:pt x="4005" y="141"/>
                  </a:lnTo>
                  <a:lnTo>
                    <a:pt x="4008" y="119"/>
                  </a:lnTo>
                  <a:lnTo>
                    <a:pt x="4012" y="98"/>
                  </a:lnTo>
                  <a:lnTo>
                    <a:pt x="4016" y="83"/>
                  </a:lnTo>
                  <a:lnTo>
                    <a:pt x="4019" y="81"/>
                  </a:lnTo>
                  <a:lnTo>
                    <a:pt x="4022" y="90"/>
                  </a:lnTo>
                  <a:lnTo>
                    <a:pt x="4026" y="107"/>
                  </a:lnTo>
                  <a:lnTo>
                    <a:pt x="4029" y="127"/>
                  </a:lnTo>
                  <a:lnTo>
                    <a:pt x="4033" y="140"/>
                  </a:lnTo>
                  <a:lnTo>
                    <a:pt x="4036" y="151"/>
                  </a:lnTo>
                  <a:lnTo>
                    <a:pt x="4040" y="151"/>
                  </a:lnTo>
                  <a:lnTo>
                    <a:pt x="4043" y="145"/>
                  </a:lnTo>
                  <a:lnTo>
                    <a:pt x="4047" y="136"/>
                  </a:lnTo>
                  <a:lnTo>
                    <a:pt x="4050" y="126"/>
                  </a:lnTo>
                  <a:lnTo>
                    <a:pt x="4054" y="118"/>
                  </a:lnTo>
                  <a:lnTo>
                    <a:pt x="4057" y="123"/>
                  </a:lnTo>
                  <a:lnTo>
                    <a:pt x="4061" y="135"/>
                  </a:lnTo>
                  <a:lnTo>
                    <a:pt x="4064" y="145"/>
                  </a:lnTo>
                  <a:lnTo>
                    <a:pt x="4068" y="165"/>
                  </a:lnTo>
                  <a:lnTo>
                    <a:pt x="4071" y="180"/>
                  </a:lnTo>
                  <a:lnTo>
                    <a:pt x="4075" y="190"/>
                  </a:lnTo>
                  <a:lnTo>
                    <a:pt x="4078" y="187"/>
                  </a:lnTo>
                  <a:lnTo>
                    <a:pt x="4082" y="174"/>
                  </a:lnTo>
                  <a:lnTo>
                    <a:pt x="4085" y="151"/>
                  </a:lnTo>
                  <a:lnTo>
                    <a:pt x="4089" y="129"/>
                  </a:lnTo>
                  <a:lnTo>
                    <a:pt x="4092" y="100"/>
                  </a:lnTo>
                  <a:lnTo>
                    <a:pt x="4095" y="77"/>
                  </a:lnTo>
                  <a:lnTo>
                    <a:pt x="4099" y="67"/>
                  </a:lnTo>
                  <a:lnTo>
                    <a:pt x="4102" y="61"/>
                  </a:lnTo>
                  <a:lnTo>
                    <a:pt x="4106" y="74"/>
                  </a:lnTo>
                  <a:lnTo>
                    <a:pt x="4109" y="90"/>
                  </a:lnTo>
                  <a:lnTo>
                    <a:pt x="4113" y="104"/>
                  </a:lnTo>
                  <a:lnTo>
                    <a:pt x="4116" y="123"/>
                  </a:lnTo>
                  <a:lnTo>
                    <a:pt x="4120" y="132"/>
                  </a:lnTo>
                  <a:lnTo>
                    <a:pt x="4123" y="132"/>
                  </a:lnTo>
                  <a:lnTo>
                    <a:pt x="4127" y="128"/>
                  </a:lnTo>
                  <a:lnTo>
                    <a:pt x="4130" y="117"/>
                  </a:lnTo>
                  <a:lnTo>
                    <a:pt x="4134" y="109"/>
                  </a:lnTo>
                  <a:lnTo>
                    <a:pt x="4137" y="100"/>
                  </a:lnTo>
                  <a:lnTo>
                    <a:pt x="4141" y="104"/>
                  </a:lnTo>
                  <a:lnTo>
                    <a:pt x="4144" y="115"/>
                  </a:lnTo>
                  <a:lnTo>
                    <a:pt x="4147" y="128"/>
                  </a:lnTo>
                  <a:lnTo>
                    <a:pt x="4151" y="147"/>
                  </a:lnTo>
                  <a:lnTo>
                    <a:pt x="4155" y="163"/>
                  </a:lnTo>
                  <a:lnTo>
                    <a:pt x="4158" y="169"/>
                  </a:lnTo>
                  <a:lnTo>
                    <a:pt x="4161" y="171"/>
                  </a:lnTo>
                  <a:lnTo>
                    <a:pt x="4165" y="156"/>
                  </a:lnTo>
                  <a:lnTo>
                    <a:pt x="4169" y="137"/>
                  </a:lnTo>
                  <a:lnTo>
                    <a:pt x="4172" y="110"/>
                  </a:lnTo>
                  <a:lnTo>
                    <a:pt x="4175" y="83"/>
                  </a:lnTo>
                  <a:lnTo>
                    <a:pt x="4179" y="61"/>
                  </a:lnTo>
                  <a:lnTo>
                    <a:pt x="4183" y="47"/>
                  </a:lnTo>
                  <a:lnTo>
                    <a:pt x="4186" y="47"/>
                  </a:lnTo>
                  <a:lnTo>
                    <a:pt x="4189" y="58"/>
                  </a:lnTo>
                  <a:lnTo>
                    <a:pt x="4193" y="73"/>
                  </a:lnTo>
                  <a:lnTo>
                    <a:pt x="4196" y="93"/>
                  </a:lnTo>
                  <a:lnTo>
                    <a:pt x="4200" y="109"/>
                  </a:lnTo>
                  <a:lnTo>
                    <a:pt x="4203" y="122"/>
                  </a:lnTo>
                  <a:lnTo>
                    <a:pt x="4207" y="123"/>
                  </a:lnTo>
                  <a:lnTo>
                    <a:pt x="4210" y="117"/>
                  </a:lnTo>
                  <a:lnTo>
                    <a:pt x="4214" y="108"/>
                  </a:lnTo>
                  <a:lnTo>
                    <a:pt x="4217" y="98"/>
                  </a:lnTo>
                  <a:lnTo>
                    <a:pt x="4221" y="91"/>
                  </a:lnTo>
                  <a:lnTo>
                    <a:pt x="4224" y="98"/>
                  </a:lnTo>
                  <a:lnTo>
                    <a:pt x="4228" y="106"/>
                  </a:lnTo>
                  <a:lnTo>
                    <a:pt x="4231" y="120"/>
                  </a:lnTo>
                  <a:lnTo>
                    <a:pt x="4235" y="142"/>
                  </a:lnTo>
                  <a:lnTo>
                    <a:pt x="4238" y="158"/>
                  </a:lnTo>
                  <a:lnTo>
                    <a:pt x="4241" y="166"/>
                  </a:lnTo>
                  <a:lnTo>
                    <a:pt x="4245" y="166"/>
                  </a:lnTo>
                  <a:lnTo>
                    <a:pt x="4248" y="154"/>
                  </a:lnTo>
                  <a:lnTo>
                    <a:pt x="4252" y="137"/>
                  </a:lnTo>
                  <a:lnTo>
                    <a:pt x="4255" y="110"/>
                  </a:lnTo>
                  <a:lnTo>
                    <a:pt x="4259" y="83"/>
                  </a:lnTo>
                  <a:lnTo>
                    <a:pt x="4262" y="64"/>
                  </a:lnTo>
                  <a:lnTo>
                    <a:pt x="4266" y="51"/>
                  </a:lnTo>
                  <a:lnTo>
                    <a:pt x="4269" y="54"/>
                  </a:lnTo>
                  <a:lnTo>
                    <a:pt x="4273" y="64"/>
                  </a:lnTo>
                  <a:lnTo>
                    <a:pt x="4276" y="84"/>
                  </a:lnTo>
                  <a:lnTo>
                    <a:pt x="4280" y="101"/>
                  </a:lnTo>
                  <a:lnTo>
                    <a:pt x="4283" y="119"/>
                  </a:lnTo>
                  <a:lnTo>
                    <a:pt x="4287" y="129"/>
                  </a:lnTo>
                  <a:lnTo>
                    <a:pt x="4290" y="132"/>
                  </a:lnTo>
                  <a:lnTo>
                    <a:pt x="4294" y="127"/>
                  </a:lnTo>
                  <a:lnTo>
                    <a:pt x="4297" y="121"/>
                  </a:lnTo>
                  <a:lnTo>
                    <a:pt x="4300" y="112"/>
                  </a:lnTo>
                  <a:lnTo>
                    <a:pt x="4304" y="107"/>
                  </a:lnTo>
                  <a:lnTo>
                    <a:pt x="4308" y="112"/>
                  </a:lnTo>
                  <a:lnTo>
                    <a:pt x="4311" y="123"/>
                  </a:lnTo>
                  <a:lnTo>
                    <a:pt x="4314" y="139"/>
                  </a:lnTo>
                  <a:lnTo>
                    <a:pt x="4318" y="159"/>
                  </a:lnTo>
                  <a:lnTo>
                    <a:pt x="4322" y="179"/>
                  </a:lnTo>
                  <a:lnTo>
                    <a:pt x="4325" y="190"/>
                  </a:lnTo>
                  <a:lnTo>
                    <a:pt x="4328" y="189"/>
                  </a:lnTo>
                  <a:lnTo>
                    <a:pt x="4332" y="177"/>
                  </a:lnTo>
                  <a:lnTo>
                    <a:pt x="4335" y="160"/>
                  </a:lnTo>
                  <a:lnTo>
                    <a:pt x="4339" y="135"/>
                  </a:lnTo>
                  <a:lnTo>
                    <a:pt x="4342" y="109"/>
                  </a:lnTo>
                  <a:lnTo>
                    <a:pt x="4346" y="89"/>
                  </a:lnTo>
                  <a:lnTo>
                    <a:pt x="4349" y="80"/>
                  </a:lnTo>
                  <a:lnTo>
                    <a:pt x="4353" y="79"/>
                  </a:lnTo>
                  <a:lnTo>
                    <a:pt x="4356" y="87"/>
                  </a:lnTo>
                  <a:lnTo>
                    <a:pt x="4360" y="111"/>
                  </a:lnTo>
                  <a:lnTo>
                    <a:pt x="4363" y="129"/>
                  </a:lnTo>
                  <a:lnTo>
                    <a:pt x="4366" y="147"/>
                  </a:lnTo>
                  <a:lnTo>
                    <a:pt x="4370" y="157"/>
                  </a:lnTo>
                  <a:lnTo>
                    <a:pt x="4374" y="161"/>
                  </a:lnTo>
                  <a:lnTo>
                    <a:pt x="4377" y="157"/>
                  </a:lnTo>
                  <a:lnTo>
                    <a:pt x="4380" y="150"/>
                  </a:lnTo>
                  <a:lnTo>
                    <a:pt x="4384" y="140"/>
                  </a:lnTo>
                  <a:lnTo>
                    <a:pt x="4388" y="141"/>
                  </a:lnTo>
                  <a:lnTo>
                    <a:pt x="4391" y="142"/>
                  </a:lnTo>
                  <a:lnTo>
                    <a:pt x="4394" y="152"/>
                  </a:lnTo>
                  <a:lnTo>
                    <a:pt x="4398" y="172"/>
                  </a:lnTo>
                  <a:lnTo>
                    <a:pt x="4401" y="192"/>
                  </a:lnTo>
                  <a:lnTo>
                    <a:pt x="4405" y="212"/>
                  </a:lnTo>
                  <a:lnTo>
                    <a:pt x="4408" y="221"/>
                  </a:lnTo>
                  <a:lnTo>
                    <a:pt x="4412" y="221"/>
                  </a:lnTo>
                  <a:lnTo>
                    <a:pt x="4415" y="213"/>
                  </a:lnTo>
                  <a:lnTo>
                    <a:pt x="4419" y="192"/>
                  </a:lnTo>
                  <a:lnTo>
                    <a:pt x="4422" y="167"/>
                  </a:lnTo>
                  <a:lnTo>
                    <a:pt x="4426" y="141"/>
                  </a:lnTo>
                  <a:lnTo>
                    <a:pt x="4429" y="123"/>
                  </a:lnTo>
                  <a:lnTo>
                    <a:pt x="4433" y="108"/>
                  </a:lnTo>
                  <a:lnTo>
                    <a:pt x="4436" y="111"/>
                  </a:lnTo>
                  <a:lnTo>
                    <a:pt x="4440" y="123"/>
                  </a:lnTo>
                  <a:lnTo>
                    <a:pt x="4443" y="141"/>
                  </a:lnTo>
                  <a:lnTo>
                    <a:pt x="4447" y="160"/>
                  </a:lnTo>
                  <a:lnTo>
                    <a:pt x="4450" y="178"/>
                  </a:lnTo>
                  <a:lnTo>
                    <a:pt x="4453" y="186"/>
                  </a:lnTo>
                  <a:lnTo>
                    <a:pt x="4457" y="192"/>
                  </a:lnTo>
                  <a:lnTo>
                    <a:pt x="4461" y="189"/>
                  </a:lnTo>
                  <a:lnTo>
                    <a:pt x="4464" y="181"/>
                  </a:lnTo>
                  <a:lnTo>
                    <a:pt x="4467" y="170"/>
                  </a:lnTo>
                  <a:lnTo>
                    <a:pt x="4471" y="167"/>
                  </a:lnTo>
                  <a:lnTo>
                    <a:pt x="4474" y="170"/>
                  </a:lnTo>
                  <a:lnTo>
                    <a:pt x="4478" y="182"/>
                  </a:lnTo>
                  <a:lnTo>
                    <a:pt x="4481" y="198"/>
                  </a:lnTo>
                  <a:lnTo>
                    <a:pt x="4485" y="216"/>
                  </a:lnTo>
                  <a:lnTo>
                    <a:pt x="4488" y="237"/>
                  </a:lnTo>
                  <a:lnTo>
                    <a:pt x="4492" y="247"/>
                  </a:lnTo>
                  <a:lnTo>
                    <a:pt x="4495" y="245"/>
                  </a:lnTo>
                  <a:lnTo>
                    <a:pt x="4499" y="235"/>
                  </a:lnTo>
                  <a:lnTo>
                    <a:pt x="4502" y="217"/>
                  </a:lnTo>
                  <a:lnTo>
                    <a:pt x="4506" y="191"/>
                  </a:lnTo>
                  <a:lnTo>
                    <a:pt x="4509" y="164"/>
                  </a:lnTo>
                  <a:lnTo>
                    <a:pt x="4513" y="142"/>
                  </a:lnTo>
                  <a:lnTo>
                    <a:pt x="4516" y="132"/>
                  </a:lnTo>
                  <a:lnTo>
                    <a:pt x="4519" y="132"/>
                  </a:lnTo>
                  <a:lnTo>
                    <a:pt x="4523" y="142"/>
                  </a:lnTo>
                  <a:lnTo>
                    <a:pt x="4527" y="157"/>
                  </a:lnTo>
                  <a:lnTo>
                    <a:pt x="4530" y="177"/>
                  </a:lnTo>
                  <a:lnTo>
                    <a:pt x="4533" y="195"/>
                  </a:lnTo>
                  <a:lnTo>
                    <a:pt x="4537" y="202"/>
                  </a:lnTo>
                  <a:lnTo>
                    <a:pt x="4541" y="206"/>
                  </a:lnTo>
                  <a:lnTo>
                    <a:pt x="4544" y="200"/>
                  </a:lnTo>
                  <a:lnTo>
                    <a:pt x="4547" y="190"/>
                  </a:lnTo>
                  <a:lnTo>
                    <a:pt x="4551" y="181"/>
                  </a:lnTo>
                  <a:lnTo>
                    <a:pt x="4554" y="177"/>
                  </a:lnTo>
                  <a:lnTo>
                    <a:pt x="4558" y="179"/>
                  </a:lnTo>
                  <a:lnTo>
                    <a:pt x="4561" y="188"/>
                  </a:lnTo>
                  <a:lnTo>
                    <a:pt x="4565" y="206"/>
                  </a:lnTo>
                  <a:lnTo>
                    <a:pt x="4568" y="226"/>
                  </a:lnTo>
                  <a:lnTo>
                    <a:pt x="4572" y="242"/>
                  </a:lnTo>
                  <a:lnTo>
                    <a:pt x="4575" y="251"/>
                  </a:lnTo>
                  <a:lnTo>
                    <a:pt x="4579" y="249"/>
                  </a:lnTo>
                  <a:lnTo>
                    <a:pt x="4582" y="236"/>
                  </a:lnTo>
                  <a:lnTo>
                    <a:pt x="4586" y="218"/>
                  </a:lnTo>
                  <a:lnTo>
                    <a:pt x="4589" y="190"/>
                  </a:lnTo>
                  <a:lnTo>
                    <a:pt x="4593" y="162"/>
                  </a:lnTo>
                  <a:lnTo>
                    <a:pt x="4596" y="139"/>
                  </a:lnTo>
                  <a:lnTo>
                    <a:pt x="4600" y="129"/>
                  </a:lnTo>
                  <a:lnTo>
                    <a:pt x="4603" y="129"/>
                  </a:lnTo>
                  <a:lnTo>
                    <a:pt x="4607" y="140"/>
                  </a:lnTo>
                  <a:lnTo>
                    <a:pt x="4610" y="157"/>
                  </a:lnTo>
                  <a:lnTo>
                    <a:pt x="4613" y="172"/>
                  </a:lnTo>
                  <a:lnTo>
                    <a:pt x="4617" y="186"/>
                  </a:lnTo>
                  <a:lnTo>
                    <a:pt x="4620" y="198"/>
                  </a:lnTo>
                  <a:lnTo>
                    <a:pt x="4624" y="200"/>
                  </a:lnTo>
                  <a:lnTo>
                    <a:pt x="4627" y="191"/>
                  </a:lnTo>
                  <a:lnTo>
                    <a:pt x="4631" y="185"/>
                  </a:lnTo>
                  <a:lnTo>
                    <a:pt x="4634" y="173"/>
                  </a:lnTo>
                  <a:lnTo>
                    <a:pt x="4638" y="167"/>
                  </a:lnTo>
                  <a:lnTo>
                    <a:pt x="4641" y="169"/>
                  </a:lnTo>
                  <a:lnTo>
                    <a:pt x="4645" y="178"/>
                  </a:lnTo>
                  <a:lnTo>
                    <a:pt x="4648" y="195"/>
                  </a:lnTo>
                  <a:lnTo>
                    <a:pt x="4652" y="210"/>
                  </a:lnTo>
                  <a:lnTo>
                    <a:pt x="4655" y="228"/>
                  </a:lnTo>
                  <a:lnTo>
                    <a:pt x="4659" y="238"/>
                  </a:lnTo>
                  <a:lnTo>
                    <a:pt x="4662" y="236"/>
                  </a:lnTo>
                  <a:lnTo>
                    <a:pt x="4666" y="223"/>
                  </a:lnTo>
                  <a:lnTo>
                    <a:pt x="4669" y="200"/>
                  </a:lnTo>
                  <a:lnTo>
                    <a:pt x="4672" y="174"/>
                  </a:lnTo>
                  <a:lnTo>
                    <a:pt x="4676" y="144"/>
                  </a:lnTo>
                  <a:lnTo>
                    <a:pt x="4680" y="126"/>
                  </a:lnTo>
                  <a:lnTo>
                    <a:pt x="4683" y="111"/>
                  </a:lnTo>
                  <a:lnTo>
                    <a:pt x="4686" y="112"/>
                  </a:lnTo>
                  <a:lnTo>
                    <a:pt x="4690" y="119"/>
                  </a:lnTo>
                  <a:lnTo>
                    <a:pt x="4694" y="138"/>
                  </a:lnTo>
                  <a:lnTo>
                    <a:pt x="4697" y="152"/>
                  </a:lnTo>
                  <a:lnTo>
                    <a:pt x="4700" y="170"/>
                  </a:lnTo>
                  <a:lnTo>
                    <a:pt x="4704" y="178"/>
                  </a:lnTo>
                  <a:lnTo>
                    <a:pt x="4707" y="178"/>
                  </a:lnTo>
                  <a:lnTo>
                    <a:pt x="4711" y="174"/>
                  </a:lnTo>
                  <a:lnTo>
                    <a:pt x="4714" y="164"/>
                  </a:lnTo>
                  <a:lnTo>
                    <a:pt x="4718" y="154"/>
                  </a:lnTo>
                  <a:lnTo>
                    <a:pt x="4721" y="147"/>
                  </a:lnTo>
                  <a:lnTo>
                    <a:pt x="4725" y="150"/>
                  </a:lnTo>
                  <a:lnTo>
                    <a:pt x="4728" y="158"/>
                  </a:lnTo>
                  <a:lnTo>
                    <a:pt x="4732" y="173"/>
                  </a:lnTo>
                  <a:lnTo>
                    <a:pt x="4735" y="191"/>
                  </a:lnTo>
                  <a:lnTo>
                    <a:pt x="4739" y="208"/>
                  </a:lnTo>
                  <a:lnTo>
                    <a:pt x="4742" y="216"/>
                  </a:lnTo>
                  <a:lnTo>
                    <a:pt x="4746" y="215"/>
                  </a:lnTo>
                  <a:lnTo>
                    <a:pt x="4749" y="206"/>
                  </a:lnTo>
                  <a:lnTo>
                    <a:pt x="4752" y="183"/>
                  </a:lnTo>
                  <a:lnTo>
                    <a:pt x="4756" y="157"/>
                  </a:lnTo>
                  <a:lnTo>
                    <a:pt x="4760" y="132"/>
                  </a:lnTo>
                  <a:lnTo>
                    <a:pt x="4763" y="108"/>
                  </a:lnTo>
                  <a:lnTo>
                    <a:pt x="4766" y="95"/>
                  </a:lnTo>
                  <a:lnTo>
                    <a:pt x="4770" y="98"/>
                  </a:lnTo>
                  <a:lnTo>
                    <a:pt x="4773" y="108"/>
                  </a:lnTo>
                  <a:lnTo>
                    <a:pt x="4777" y="123"/>
                  </a:lnTo>
                  <a:lnTo>
                    <a:pt x="4780" y="213"/>
                  </a:lnTo>
                  <a:lnTo>
                    <a:pt x="4784" y="157"/>
                  </a:lnTo>
                  <a:lnTo>
                    <a:pt x="4787" y="166"/>
                  </a:lnTo>
                  <a:lnTo>
                    <a:pt x="4791" y="169"/>
                  </a:lnTo>
                  <a:lnTo>
                    <a:pt x="4794" y="163"/>
                  </a:lnTo>
                  <a:lnTo>
                    <a:pt x="4798" y="155"/>
                  </a:lnTo>
                  <a:lnTo>
                    <a:pt x="4801" y="143"/>
                  </a:lnTo>
                  <a:lnTo>
                    <a:pt x="4805" y="140"/>
                  </a:lnTo>
                  <a:lnTo>
                    <a:pt x="4808" y="144"/>
                  </a:lnTo>
                  <a:lnTo>
                    <a:pt x="4812" y="149"/>
                  </a:lnTo>
                  <a:lnTo>
                    <a:pt x="4815" y="169"/>
                  </a:lnTo>
                  <a:lnTo>
                    <a:pt x="4819" y="187"/>
                  </a:lnTo>
                  <a:lnTo>
                    <a:pt x="4822" y="206"/>
                  </a:lnTo>
                  <a:lnTo>
                    <a:pt x="4825" y="215"/>
                  </a:lnTo>
                  <a:lnTo>
                    <a:pt x="4829" y="217"/>
                  </a:lnTo>
                  <a:lnTo>
                    <a:pt x="4833" y="204"/>
                  </a:lnTo>
                  <a:lnTo>
                    <a:pt x="4836" y="184"/>
                  </a:lnTo>
                  <a:lnTo>
                    <a:pt x="4839" y="160"/>
                  </a:lnTo>
                  <a:lnTo>
                    <a:pt x="4843" y="133"/>
                  </a:lnTo>
                  <a:lnTo>
                    <a:pt x="4846" y="114"/>
                  </a:lnTo>
                  <a:lnTo>
                    <a:pt x="4850" y="99"/>
                  </a:lnTo>
                  <a:lnTo>
                    <a:pt x="4853" y="100"/>
                  </a:lnTo>
                  <a:lnTo>
                    <a:pt x="4857" y="110"/>
                  </a:lnTo>
                  <a:lnTo>
                    <a:pt x="4860" y="128"/>
                  </a:lnTo>
                  <a:lnTo>
                    <a:pt x="4864" y="150"/>
                  </a:lnTo>
                  <a:lnTo>
                    <a:pt x="4867" y="166"/>
                  </a:lnTo>
                  <a:lnTo>
                    <a:pt x="4871" y="176"/>
                  </a:lnTo>
                  <a:lnTo>
                    <a:pt x="4874" y="181"/>
                  </a:lnTo>
                  <a:lnTo>
                    <a:pt x="4877" y="175"/>
                  </a:lnTo>
                  <a:lnTo>
                    <a:pt x="4881" y="168"/>
                  </a:lnTo>
                  <a:lnTo>
                    <a:pt x="4885" y="160"/>
                  </a:lnTo>
                  <a:lnTo>
                    <a:pt x="4888" y="155"/>
                  </a:lnTo>
                  <a:lnTo>
                    <a:pt x="4891" y="160"/>
                  </a:lnTo>
                  <a:lnTo>
                    <a:pt x="4895" y="170"/>
                  </a:lnTo>
                  <a:lnTo>
                    <a:pt x="4899" y="185"/>
                  </a:lnTo>
                  <a:lnTo>
                    <a:pt x="4902" y="210"/>
                  </a:lnTo>
                  <a:lnTo>
                    <a:pt x="4905" y="221"/>
                  </a:lnTo>
                  <a:lnTo>
                    <a:pt x="4909" y="234"/>
                  </a:lnTo>
                  <a:lnTo>
                    <a:pt x="4913" y="238"/>
                  </a:lnTo>
                  <a:lnTo>
                    <a:pt x="4916" y="227"/>
                  </a:lnTo>
                  <a:lnTo>
                    <a:pt x="4919" y="205"/>
                  </a:lnTo>
                  <a:lnTo>
                    <a:pt x="4923" y="179"/>
                  </a:lnTo>
                  <a:lnTo>
                    <a:pt x="4926" y="158"/>
                  </a:lnTo>
                  <a:lnTo>
                    <a:pt x="4930" y="137"/>
                  </a:lnTo>
                  <a:lnTo>
                    <a:pt x="4933" y="125"/>
                  </a:lnTo>
                  <a:lnTo>
                    <a:pt x="4937" y="126"/>
                  </a:lnTo>
                  <a:lnTo>
                    <a:pt x="4940" y="138"/>
                  </a:lnTo>
                  <a:lnTo>
                    <a:pt x="4944" y="155"/>
                  </a:lnTo>
                  <a:lnTo>
                    <a:pt x="4947" y="174"/>
                  </a:lnTo>
                  <a:lnTo>
                    <a:pt x="4951" y="192"/>
                  </a:lnTo>
                  <a:lnTo>
                    <a:pt x="4954" y="204"/>
                  </a:lnTo>
                  <a:lnTo>
                    <a:pt x="4958" y="207"/>
                  </a:lnTo>
                  <a:lnTo>
                    <a:pt x="4961" y="206"/>
                  </a:lnTo>
                  <a:lnTo>
                    <a:pt x="4965" y="199"/>
                  </a:lnTo>
                  <a:lnTo>
                    <a:pt x="4968" y="192"/>
                  </a:lnTo>
                  <a:lnTo>
                    <a:pt x="4972" y="186"/>
                  </a:lnTo>
                  <a:lnTo>
                    <a:pt x="4975" y="188"/>
                  </a:lnTo>
                  <a:lnTo>
                    <a:pt x="4978" y="205"/>
                  </a:lnTo>
                  <a:lnTo>
                    <a:pt x="4982" y="217"/>
                  </a:lnTo>
                  <a:lnTo>
                    <a:pt x="4985" y="239"/>
                  </a:lnTo>
                  <a:lnTo>
                    <a:pt x="4989" y="256"/>
                  </a:lnTo>
                  <a:lnTo>
                    <a:pt x="4992" y="267"/>
                  </a:lnTo>
                  <a:lnTo>
                    <a:pt x="4996" y="266"/>
                  </a:lnTo>
                  <a:lnTo>
                    <a:pt x="4999" y="260"/>
                  </a:lnTo>
                  <a:lnTo>
                    <a:pt x="5003" y="236"/>
                  </a:lnTo>
                  <a:lnTo>
                    <a:pt x="5006" y="213"/>
                  </a:lnTo>
                  <a:lnTo>
                    <a:pt x="5010" y="189"/>
                  </a:lnTo>
                  <a:lnTo>
                    <a:pt x="5013" y="167"/>
                  </a:lnTo>
                  <a:lnTo>
                    <a:pt x="5017" y="160"/>
                  </a:lnTo>
                  <a:lnTo>
                    <a:pt x="5020" y="159"/>
                  </a:lnTo>
                  <a:lnTo>
                    <a:pt x="5024" y="169"/>
                  </a:lnTo>
                  <a:lnTo>
                    <a:pt x="5027" y="185"/>
                  </a:lnTo>
                  <a:lnTo>
                    <a:pt x="5030" y="207"/>
                  </a:lnTo>
                  <a:lnTo>
                    <a:pt x="5034" y="224"/>
                  </a:lnTo>
                  <a:lnTo>
                    <a:pt x="5038" y="241"/>
                  </a:lnTo>
                  <a:lnTo>
                    <a:pt x="5041" y="236"/>
                  </a:lnTo>
                  <a:lnTo>
                    <a:pt x="5044" y="235"/>
                  </a:lnTo>
                  <a:lnTo>
                    <a:pt x="5048" y="226"/>
                  </a:lnTo>
                  <a:lnTo>
                    <a:pt x="5052" y="219"/>
                  </a:lnTo>
                  <a:lnTo>
                    <a:pt x="5055" y="216"/>
                  </a:lnTo>
                  <a:lnTo>
                    <a:pt x="5058" y="217"/>
                  </a:lnTo>
                  <a:lnTo>
                    <a:pt x="5062" y="228"/>
                  </a:lnTo>
                  <a:lnTo>
                    <a:pt x="5066" y="246"/>
                  </a:lnTo>
                  <a:lnTo>
                    <a:pt x="5069" y="269"/>
                  </a:lnTo>
                  <a:lnTo>
                    <a:pt x="5072" y="284"/>
                  </a:lnTo>
                  <a:lnTo>
                    <a:pt x="5076" y="293"/>
                  </a:lnTo>
                  <a:lnTo>
                    <a:pt x="5079" y="293"/>
                  </a:lnTo>
                  <a:lnTo>
                    <a:pt x="5083" y="281"/>
                  </a:lnTo>
                  <a:lnTo>
                    <a:pt x="5086" y="259"/>
                  </a:lnTo>
                  <a:lnTo>
                    <a:pt x="5090" y="239"/>
                  </a:lnTo>
                  <a:lnTo>
                    <a:pt x="5093" y="210"/>
                  </a:lnTo>
                  <a:lnTo>
                    <a:pt x="5097" y="187"/>
                  </a:lnTo>
                  <a:lnTo>
                    <a:pt x="5100" y="181"/>
                  </a:lnTo>
                  <a:lnTo>
                    <a:pt x="5104" y="177"/>
                  </a:lnTo>
                  <a:lnTo>
                    <a:pt x="5107" y="188"/>
                  </a:lnTo>
                  <a:lnTo>
                    <a:pt x="5111" y="205"/>
                  </a:lnTo>
                  <a:lnTo>
                    <a:pt x="5114" y="225"/>
                  </a:lnTo>
                  <a:lnTo>
                    <a:pt x="5118" y="240"/>
                  </a:lnTo>
                  <a:lnTo>
                    <a:pt x="5121" y="252"/>
                  </a:lnTo>
                  <a:lnTo>
                    <a:pt x="5124" y="255"/>
                  </a:lnTo>
                  <a:lnTo>
                    <a:pt x="5128" y="247"/>
                  </a:lnTo>
                  <a:lnTo>
                    <a:pt x="5132" y="238"/>
                  </a:lnTo>
                  <a:lnTo>
                    <a:pt x="5135" y="231"/>
                  </a:lnTo>
                  <a:lnTo>
                    <a:pt x="5138" y="224"/>
                  </a:lnTo>
                  <a:lnTo>
                    <a:pt x="5142" y="229"/>
                  </a:lnTo>
                  <a:lnTo>
                    <a:pt x="5145" y="239"/>
                  </a:lnTo>
                  <a:lnTo>
                    <a:pt x="5149" y="252"/>
                  </a:lnTo>
                  <a:lnTo>
                    <a:pt x="5152" y="275"/>
                  </a:lnTo>
                  <a:lnTo>
                    <a:pt x="5156" y="288"/>
                  </a:lnTo>
                  <a:lnTo>
                    <a:pt x="5159" y="298"/>
                  </a:lnTo>
                  <a:lnTo>
                    <a:pt x="5163" y="296"/>
                  </a:lnTo>
                  <a:lnTo>
                    <a:pt x="5166" y="283"/>
                  </a:lnTo>
                  <a:lnTo>
                    <a:pt x="5170" y="263"/>
                  </a:lnTo>
                  <a:lnTo>
                    <a:pt x="5173" y="241"/>
                  </a:lnTo>
                  <a:lnTo>
                    <a:pt x="5177" y="207"/>
                  </a:lnTo>
                  <a:lnTo>
                    <a:pt x="5180" y="187"/>
                  </a:lnTo>
                  <a:lnTo>
                    <a:pt x="5184" y="177"/>
                  </a:lnTo>
                  <a:lnTo>
                    <a:pt x="5187" y="177"/>
                  </a:lnTo>
                  <a:lnTo>
                    <a:pt x="5191" y="186"/>
                  </a:lnTo>
                  <a:lnTo>
                    <a:pt x="5194" y="203"/>
                  </a:lnTo>
                  <a:lnTo>
                    <a:pt x="5197" y="215"/>
                  </a:lnTo>
                  <a:lnTo>
                    <a:pt x="5201" y="233"/>
                  </a:lnTo>
                  <a:lnTo>
                    <a:pt x="5205" y="242"/>
                  </a:lnTo>
                  <a:lnTo>
                    <a:pt x="5208" y="247"/>
                  </a:lnTo>
                  <a:lnTo>
                    <a:pt x="5211" y="238"/>
                  </a:lnTo>
                  <a:lnTo>
                    <a:pt x="5215" y="232"/>
                  </a:lnTo>
                  <a:lnTo>
                    <a:pt x="5219" y="221"/>
                  </a:lnTo>
                  <a:lnTo>
                    <a:pt x="5222" y="214"/>
                  </a:lnTo>
                  <a:lnTo>
                    <a:pt x="5225" y="219"/>
                  </a:lnTo>
                  <a:lnTo>
                    <a:pt x="5229" y="226"/>
                  </a:lnTo>
                  <a:lnTo>
                    <a:pt x="5232" y="242"/>
                  </a:lnTo>
                  <a:lnTo>
                    <a:pt x="5236" y="259"/>
                  </a:lnTo>
                  <a:lnTo>
                    <a:pt x="5239" y="275"/>
                  </a:lnTo>
                  <a:lnTo>
                    <a:pt x="5243" y="282"/>
                  </a:lnTo>
                  <a:lnTo>
                    <a:pt x="5246" y="283"/>
                  </a:lnTo>
                  <a:lnTo>
                    <a:pt x="5250" y="270"/>
                  </a:lnTo>
                  <a:lnTo>
                    <a:pt x="5253" y="248"/>
                  </a:lnTo>
                  <a:lnTo>
                    <a:pt x="5257" y="219"/>
                  </a:lnTo>
                  <a:lnTo>
                    <a:pt x="5260" y="191"/>
                  </a:lnTo>
                  <a:lnTo>
                    <a:pt x="5263" y="172"/>
                  </a:lnTo>
                  <a:lnTo>
                    <a:pt x="5267" y="158"/>
                  </a:lnTo>
                  <a:lnTo>
                    <a:pt x="5271" y="157"/>
                  </a:lnTo>
                  <a:lnTo>
                    <a:pt x="5274" y="165"/>
                  </a:lnTo>
                  <a:lnTo>
                    <a:pt x="5277" y="181"/>
                  </a:lnTo>
                  <a:lnTo>
                    <a:pt x="5281" y="198"/>
                  </a:lnTo>
                  <a:lnTo>
                    <a:pt x="5285" y="217"/>
                  </a:lnTo>
                  <a:lnTo>
                    <a:pt x="5288" y="224"/>
                  </a:lnTo>
                  <a:lnTo>
                    <a:pt x="5291" y="227"/>
                  </a:lnTo>
                  <a:lnTo>
                    <a:pt x="5295" y="220"/>
                  </a:lnTo>
                  <a:lnTo>
                    <a:pt x="5298" y="213"/>
                  </a:lnTo>
                  <a:lnTo>
                    <a:pt x="5302" y="202"/>
                  </a:lnTo>
                  <a:lnTo>
                    <a:pt x="5305" y="195"/>
                  </a:lnTo>
                  <a:lnTo>
                    <a:pt x="5309" y="196"/>
                  </a:lnTo>
                  <a:lnTo>
                    <a:pt x="5312" y="207"/>
                  </a:lnTo>
                  <a:lnTo>
                    <a:pt x="5316" y="222"/>
                  </a:lnTo>
                  <a:lnTo>
                    <a:pt x="5319" y="243"/>
                  </a:lnTo>
                  <a:lnTo>
                    <a:pt x="5323" y="255"/>
                  </a:lnTo>
                  <a:lnTo>
                    <a:pt x="5326" y="266"/>
                  </a:lnTo>
                  <a:lnTo>
                    <a:pt x="5330" y="266"/>
                  </a:lnTo>
                  <a:lnTo>
                    <a:pt x="5333" y="253"/>
                  </a:lnTo>
                  <a:lnTo>
                    <a:pt x="5337" y="232"/>
                  </a:lnTo>
                  <a:lnTo>
                    <a:pt x="5340" y="205"/>
                  </a:lnTo>
                  <a:lnTo>
                    <a:pt x="5344" y="178"/>
                  </a:lnTo>
                  <a:lnTo>
                    <a:pt x="5347" y="156"/>
                  </a:lnTo>
                  <a:lnTo>
                    <a:pt x="5350" y="143"/>
                  </a:lnTo>
                  <a:lnTo>
                    <a:pt x="5354" y="141"/>
                  </a:lnTo>
                  <a:lnTo>
                    <a:pt x="5357" y="153"/>
                  </a:lnTo>
                  <a:lnTo>
                    <a:pt x="5361" y="172"/>
                  </a:lnTo>
                  <a:lnTo>
                    <a:pt x="5364" y="186"/>
                  </a:lnTo>
                  <a:lnTo>
                    <a:pt x="5368" y="202"/>
                  </a:lnTo>
                  <a:lnTo>
                    <a:pt x="5371" y="212"/>
                  </a:lnTo>
                  <a:lnTo>
                    <a:pt x="5375" y="217"/>
                  </a:lnTo>
                  <a:lnTo>
                    <a:pt x="5378" y="213"/>
                  </a:lnTo>
                  <a:lnTo>
                    <a:pt x="5382" y="204"/>
                  </a:lnTo>
                  <a:lnTo>
                    <a:pt x="5385" y="190"/>
                  </a:lnTo>
                  <a:lnTo>
                    <a:pt x="5389" y="186"/>
                  </a:lnTo>
                  <a:lnTo>
                    <a:pt x="5392" y="191"/>
                  </a:lnTo>
                  <a:lnTo>
                    <a:pt x="5396" y="200"/>
                  </a:lnTo>
                  <a:lnTo>
                    <a:pt x="5399" y="218"/>
                  </a:lnTo>
                  <a:lnTo>
                    <a:pt x="5402" y="236"/>
                  </a:lnTo>
                  <a:lnTo>
                    <a:pt x="5406" y="255"/>
                  </a:lnTo>
                  <a:lnTo>
                    <a:pt x="5410" y="264"/>
                  </a:lnTo>
                  <a:lnTo>
                    <a:pt x="5413" y="261"/>
                  </a:lnTo>
                  <a:lnTo>
                    <a:pt x="5416" y="249"/>
                  </a:lnTo>
                  <a:lnTo>
                    <a:pt x="5420" y="233"/>
                  </a:lnTo>
                  <a:lnTo>
                    <a:pt x="5424" y="207"/>
                  </a:lnTo>
                  <a:lnTo>
                    <a:pt x="5427" y="177"/>
                  </a:lnTo>
                  <a:lnTo>
                    <a:pt x="5430" y="158"/>
                  </a:lnTo>
                  <a:lnTo>
                    <a:pt x="5434" y="149"/>
                  </a:lnTo>
                  <a:lnTo>
                    <a:pt x="5438" y="147"/>
                  </a:lnTo>
                  <a:lnTo>
                    <a:pt x="5441" y="161"/>
                  </a:lnTo>
                  <a:lnTo>
                    <a:pt x="5444" y="175"/>
                  </a:lnTo>
                  <a:lnTo>
                    <a:pt x="5448" y="192"/>
                  </a:lnTo>
                  <a:lnTo>
                    <a:pt x="5451" y="210"/>
                  </a:lnTo>
                  <a:lnTo>
                    <a:pt x="5455" y="224"/>
                  </a:lnTo>
                  <a:lnTo>
                    <a:pt x="5458" y="228"/>
                  </a:lnTo>
                  <a:lnTo>
                    <a:pt x="5462" y="223"/>
                  </a:lnTo>
                  <a:lnTo>
                    <a:pt x="5465" y="214"/>
                  </a:lnTo>
                  <a:lnTo>
                    <a:pt x="5469" y="204"/>
                  </a:lnTo>
                  <a:lnTo>
                    <a:pt x="5472" y="204"/>
                  </a:lnTo>
                  <a:lnTo>
                    <a:pt x="5476" y="204"/>
                  </a:lnTo>
                  <a:lnTo>
                    <a:pt x="5479" y="215"/>
                  </a:lnTo>
                  <a:lnTo>
                    <a:pt x="5483" y="233"/>
                  </a:lnTo>
                  <a:lnTo>
                    <a:pt x="5486" y="255"/>
                  </a:lnTo>
                  <a:lnTo>
                    <a:pt x="5490" y="270"/>
                  </a:lnTo>
                  <a:lnTo>
                    <a:pt x="5493" y="283"/>
                  </a:lnTo>
                  <a:lnTo>
                    <a:pt x="5496" y="282"/>
                  </a:lnTo>
                  <a:lnTo>
                    <a:pt x="5500" y="276"/>
                  </a:lnTo>
                  <a:lnTo>
                    <a:pt x="5503" y="255"/>
                  </a:lnTo>
                  <a:lnTo>
                    <a:pt x="5507" y="226"/>
                  </a:lnTo>
                  <a:lnTo>
                    <a:pt x="5510" y="201"/>
                  </a:lnTo>
                  <a:lnTo>
                    <a:pt x="5514" y="183"/>
                  </a:lnTo>
                  <a:lnTo>
                    <a:pt x="5517" y="172"/>
                  </a:lnTo>
                  <a:lnTo>
                    <a:pt x="5521" y="173"/>
                  </a:lnTo>
                  <a:lnTo>
                    <a:pt x="5524" y="184"/>
                  </a:lnTo>
                  <a:lnTo>
                    <a:pt x="5528" y="204"/>
                  </a:lnTo>
                  <a:lnTo>
                    <a:pt x="5531" y="224"/>
                  </a:lnTo>
                  <a:lnTo>
                    <a:pt x="5535" y="241"/>
                  </a:lnTo>
                  <a:lnTo>
                    <a:pt x="5538" y="253"/>
                  </a:lnTo>
                  <a:lnTo>
                    <a:pt x="5542" y="254"/>
                  </a:lnTo>
                  <a:lnTo>
                    <a:pt x="5545" y="251"/>
                  </a:lnTo>
                  <a:lnTo>
                    <a:pt x="5549" y="246"/>
                  </a:lnTo>
                  <a:lnTo>
                    <a:pt x="5552" y="238"/>
                  </a:lnTo>
                  <a:lnTo>
                    <a:pt x="5555" y="234"/>
                  </a:lnTo>
                  <a:lnTo>
                    <a:pt x="5559" y="239"/>
                  </a:lnTo>
                  <a:lnTo>
                    <a:pt x="5563" y="250"/>
                  </a:lnTo>
                  <a:lnTo>
                    <a:pt x="5566" y="267"/>
                  </a:lnTo>
                  <a:lnTo>
                    <a:pt x="5569" y="284"/>
                  </a:lnTo>
                  <a:lnTo>
                    <a:pt x="5573" y="304"/>
                  </a:lnTo>
                  <a:lnTo>
                    <a:pt x="5577" y="315"/>
                  </a:lnTo>
                  <a:lnTo>
                    <a:pt x="5580" y="318"/>
                  </a:lnTo>
                  <a:lnTo>
                    <a:pt x="5583" y="305"/>
                  </a:lnTo>
                  <a:lnTo>
                    <a:pt x="5587" y="284"/>
                  </a:lnTo>
                  <a:lnTo>
                    <a:pt x="5591" y="261"/>
                  </a:lnTo>
                  <a:lnTo>
                    <a:pt x="5594" y="236"/>
                  </a:lnTo>
                  <a:lnTo>
                    <a:pt x="5597" y="216"/>
                  </a:lnTo>
                  <a:lnTo>
                    <a:pt x="5601" y="205"/>
                  </a:lnTo>
                  <a:lnTo>
                    <a:pt x="5604" y="206"/>
                  </a:lnTo>
                  <a:lnTo>
                    <a:pt x="5608" y="217"/>
                  </a:lnTo>
                  <a:lnTo>
                    <a:pt x="5611" y="233"/>
                  </a:lnTo>
                  <a:lnTo>
                    <a:pt x="5615" y="254"/>
                  </a:lnTo>
                  <a:lnTo>
                    <a:pt x="5618" y="270"/>
                  </a:lnTo>
                  <a:lnTo>
                    <a:pt x="5622" y="284"/>
                  </a:lnTo>
                  <a:lnTo>
                    <a:pt x="5625" y="284"/>
                  </a:lnTo>
                  <a:lnTo>
                    <a:pt x="5629" y="284"/>
                  </a:lnTo>
                  <a:lnTo>
                    <a:pt x="5632" y="273"/>
                  </a:lnTo>
                  <a:lnTo>
                    <a:pt x="5635" y="266"/>
                  </a:lnTo>
                  <a:lnTo>
                    <a:pt x="5639" y="263"/>
                  </a:lnTo>
                  <a:lnTo>
                    <a:pt x="5643" y="267"/>
                  </a:lnTo>
                  <a:lnTo>
                    <a:pt x="5646" y="276"/>
                  </a:lnTo>
                  <a:lnTo>
                    <a:pt x="5649" y="291"/>
                  </a:lnTo>
                  <a:lnTo>
                    <a:pt x="5653" y="313"/>
                  </a:lnTo>
                  <a:lnTo>
                    <a:pt x="5656" y="329"/>
                  </a:lnTo>
                  <a:lnTo>
                    <a:pt x="5660" y="341"/>
                  </a:lnTo>
                  <a:lnTo>
                    <a:pt x="5663" y="339"/>
                  </a:lnTo>
                  <a:lnTo>
                    <a:pt x="5667" y="330"/>
                  </a:lnTo>
                  <a:lnTo>
                    <a:pt x="5670" y="310"/>
                  </a:lnTo>
                  <a:lnTo>
                    <a:pt x="5674" y="285"/>
                  </a:lnTo>
                  <a:lnTo>
                    <a:pt x="5677" y="258"/>
                  </a:lnTo>
                  <a:lnTo>
                    <a:pt x="5681" y="236"/>
                  </a:lnTo>
                  <a:lnTo>
                    <a:pt x="5684" y="224"/>
                  </a:lnTo>
                  <a:lnTo>
                    <a:pt x="5688" y="225"/>
                  </a:lnTo>
                  <a:lnTo>
                    <a:pt x="5691" y="236"/>
                  </a:lnTo>
                  <a:lnTo>
                    <a:pt x="5695" y="253"/>
                  </a:lnTo>
                  <a:lnTo>
                    <a:pt x="5698" y="272"/>
                  </a:lnTo>
                  <a:lnTo>
                    <a:pt x="5702" y="287"/>
                  </a:lnTo>
                  <a:lnTo>
                    <a:pt x="5705" y="298"/>
                  </a:lnTo>
                  <a:lnTo>
                    <a:pt x="5709" y="300"/>
                  </a:lnTo>
                  <a:lnTo>
                    <a:pt x="5712" y="296"/>
                  </a:lnTo>
                  <a:lnTo>
                    <a:pt x="5716" y="290"/>
                  </a:lnTo>
                  <a:lnTo>
                    <a:pt x="5719" y="277"/>
                  </a:lnTo>
                  <a:lnTo>
                    <a:pt x="5722" y="273"/>
                  </a:lnTo>
                  <a:lnTo>
                    <a:pt x="5726" y="276"/>
                  </a:lnTo>
                  <a:lnTo>
                    <a:pt x="5730" y="286"/>
                  </a:lnTo>
                  <a:lnTo>
                    <a:pt x="5733" y="305"/>
                  </a:lnTo>
                  <a:lnTo>
                    <a:pt x="5736" y="319"/>
                  </a:lnTo>
                  <a:lnTo>
                    <a:pt x="5740" y="335"/>
                  </a:lnTo>
                  <a:lnTo>
                    <a:pt x="5743" y="346"/>
                  </a:lnTo>
                  <a:lnTo>
                    <a:pt x="5747" y="343"/>
                  </a:lnTo>
                  <a:lnTo>
                    <a:pt x="5750" y="335"/>
                  </a:lnTo>
                  <a:lnTo>
                    <a:pt x="5754" y="311"/>
                  </a:lnTo>
                  <a:lnTo>
                    <a:pt x="5757" y="286"/>
                  </a:lnTo>
                  <a:lnTo>
                    <a:pt x="5761" y="256"/>
                  </a:lnTo>
                  <a:lnTo>
                    <a:pt x="5764" y="236"/>
                  </a:lnTo>
                  <a:lnTo>
                    <a:pt x="5768" y="223"/>
                  </a:lnTo>
                  <a:lnTo>
                    <a:pt x="5771" y="221"/>
                  </a:lnTo>
                  <a:lnTo>
                    <a:pt x="5774" y="233"/>
                  </a:lnTo>
                  <a:lnTo>
                    <a:pt x="5778" y="248"/>
                  </a:lnTo>
                  <a:lnTo>
                    <a:pt x="5782" y="265"/>
                  </a:lnTo>
                  <a:lnTo>
                    <a:pt x="5785" y="283"/>
                  </a:lnTo>
                  <a:lnTo>
                    <a:pt x="5788" y="290"/>
                  </a:lnTo>
                  <a:lnTo>
                    <a:pt x="5792" y="292"/>
                  </a:lnTo>
                  <a:lnTo>
                    <a:pt x="5796" y="288"/>
                  </a:lnTo>
                  <a:lnTo>
                    <a:pt x="5799" y="278"/>
                  </a:lnTo>
                  <a:lnTo>
                    <a:pt x="5802" y="266"/>
                  </a:lnTo>
                  <a:lnTo>
                    <a:pt x="5806" y="263"/>
                  </a:lnTo>
                  <a:lnTo>
                    <a:pt x="5810" y="264"/>
                  </a:lnTo>
                  <a:lnTo>
                    <a:pt x="5813" y="273"/>
                  </a:lnTo>
                  <a:lnTo>
                    <a:pt x="5816" y="288"/>
                  </a:lnTo>
                  <a:lnTo>
                    <a:pt x="5820" y="307"/>
                  </a:lnTo>
                  <a:lnTo>
                    <a:pt x="5823" y="321"/>
                  </a:lnTo>
                  <a:lnTo>
                    <a:pt x="5827" y="330"/>
                  </a:lnTo>
                  <a:lnTo>
                    <a:pt x="5830" y="329"/>
                  </a:lnTo>
                  <a:lnTo>
                    <a:pt x="5834" y="319"/>
                  </a:lnTo>
                  <a:lnTo>
                    <a:pt x="5837" y="295"/>
                  </a:lnTo>
                </a:path>
              </a:pathLst>
            </a:custGeom>
            <a:noFill/>
            <a:ln w="6350" cap="flat">
              <a:solidFill>
                <a:srgbClr val="0070C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82" name="Line 16">
              <a:extLst>
                <a:ext uri="{FF2B5EF4-FFF2-40B4-BE49-F238E27FC236}">
                  <a16:creationId xmlns:a16="http://schemas.microsoft.com/office/drawing/2014/main" id="{670B303B-4DB9-4846-BE58-66F10EF4E676}"/>
                </a:ext>
              </a:extLst>
            </p:cNvPr>
            <p:cNvSpPr>
              <a:spLocks noChangeShapeType="1"/>
            </p:cNvSpPr>
            <p:nvPr/>
          </p:nvSpPr>
          <p:spPr bwMode="auto">
            <a:xfrm>
              <a:off x="2756790" y="6160501"/>
              <a:ext cx="8733624"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83" name="Line 17">
              <a:extLst>
                <a:ext uri="{FF2B5EF4-FFF2-40B4-BE49-F238E27FC236}">
                  <a16:creationId xmlns:a16="http://schemas.microsoft.com/office/drawing/2014/main" id="{2650A21C-3633-4D7B-B841-72F9CD3A3245}"/>
                </a:ext>
              </a:extLst>
            </p:cNvPr>
            <p:cNvSpPr>
              <a:spLocks noChangeShapeType="1"/>
            </p:cNvSpPr>
            <p:nvPr/>
          </p:nvSpPr>
          <p:spPr bwMode="auto">
            <a:xfrm flipV="1">
              <a:off x="2756790" y="6005465"/>
              <a:ext cx="0" cy="155036"/>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84" name="Line 18">
              <a:extLst>
                <a:ext uri="{FF2B5EF4-FFF2-40B4-BE49-F238E27FC236}">
                  <a16:creationId xmlns:a16="http://schemas.microsoft.com/office/drawing/2014/main" id="{70A79B4F-DA98-428C-A352-DFFAABCD16BA}"/>
                </a:ext>
              </a:extLst>
            </p:cNvPr>
            <p:cNvSpPr>
              <a:spLocks noChangeShapeType="1"/>
            </p:cNvSpPr>
            <p:nvPr/>
          </p:nvSpPr>
          <p:spPr bwMode="auto">
            <a:xfrm flipV="1">
              <a:off x="11490414" y="6005465"/>
              <a:ext cx="0" cy="155036"/>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85" name="Rectangle 19">
              <a:extLst>
                <a:ext uri="{FF2B5EF4-FFF2-40B4-BE49-F238E27FC236}">
                  <a16:creationId xmlns:a16="http://schemas.microsoft.com/office/drawing/2014/main" id="{EB3FD577-E9DE-4FD0-BFA7-77F44BF0C4F8}"/>
                </a:ext>
              </a:extLst>
            </p:cNvPr>
            <p:cNvSpPr>
              <a:spLocks noChangeArrowheads="1"/>
            </p:cNvSpPr>
            <p:nvPr/>
          </p:nvSpPr>
          <p:spPr bwMode="auto">
            <a:xfrm>
              <a:off x="2720880" y="6275441"/>
              <a:ext cx="62314"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a:t>
              </a:r>
              <a:endParaRPr kumimoji="0" lang="en-US" altLang="en-US" sz="1200" b="0" i="0" u="none" strike="noStrike" cap="none" normalizeH="0" baseline="0">
                <a:ln>
                  <a:noFill/>
                </a:ln>
                <a:solidFill>
                  <a:schemeClr val="tx1"/>
                </a:solidFill>
                <a:effectLst/>
                <a:latin typeface="Arial" panose="020B0604020202020204" pitchFamily="34" charset="0"/>
              </a:endParaRPr>
            </a:p>
          </p:txBody>
        </p:sp>
        <p:sp>
          <p:nvSpPr>
            <p:cNvPr id="286" name="Rectangle 20">
              <a:extLst>
                <a:ext uri="{FF2B5EF4-FFF2-40B4-BE49-F238E27FC236}">
                  <a16:creationId xmlns:a16="http://schemas.microsoft.com/office/drawing/2014/main" id="{2641B647-0DE1-4AEC-9617-57AE20BCE7AB}"/>
                </a:ext>
              </a:extLst>
            </p:cNvPr>
            <p:cNvSpPr>
              <a:spLocks noChangeArrowheads="1"/>
            </p:cNvSpPr>
            <p:nvPr/>
          </p:nvSpPr>
          <p:spPr bwMode="auto">
            <a:xfrm>
              <a:off x="11364727" y="6275441"/>
              <a:ext cx="249251"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1680</a:t>
              </a:r>
              <a:endParaRPr kumimoji="0" lang="en-US" altLang="en-US" sz="1200" b="0" i="0" u="none" strike="noStrike" cap="none" normalizeH="0" baseline="0">
                <a:ln>
                  <a:noFill/>
                </a:ln>
                <a:solidFill>
                  <a:schemeClr val="tx1"/>
                </a:solidFill>
                <a:effectLst/>
                <a:latin typeface="Arial" panose="020B0604020202020204" pitchFamily="34" charset="0"/>
              </a:endParaRPr>
            </a:p>
          </p:txBody>
        </p:sp>
        <p:sp>
          <p:nvSpPr>
            <p:cNvPr id="287" name="Line 21">
              <a:extLst>
                <a:ext uri="{FF2B5EF4-FFF2-40B4-BE49-F238E27FC236}">
                  <a16:creationId xmlns:a16="http://schemas.microsoft.com/office/drawing/2014/main" id="{2D34B791-0537-43A5-A263-936F36563F54}"/>
                </a:ext>
              </a:extLst>
            </p:cNvPr>
            <p:cNvSpPr>
              <a:spLocks noChangeShapeType="1"/>
            </p:cNvSpPr>
            <p:nvPr/>
          </p:nvSpPr>
          <p:spPr bwMode="auto">
            <a:xfrm flipV="1">
              <a:off x="2756790" y="5144746"/>
              <a:ext cx="0" cy="1015755"/>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88" name="Line 22">
              <a:extLst>
                <a:ext uri="{FF2B5EF4-FFF2-40B4-BE49-F238E27FC236}">
                  <a16:creationId xmlns:a16="http://schemas.microsoft.com/office/drawing/2014/main" id="{7AF449AD-DD12-4587-9711-5C2752C8AC03}"/>
                </a:ext>
              </a:extLst>
            </p:cNvPr>
            <p:cNvSpPr>
              <a:spLocks noChangeShapeType="1"/>
            </p:cNvSpPr>
            <p:nvPr/>
          </p:nvSpPr>
          <p:spPr bwMode="auto">
            <a:xfrm>
              <a:off x="2756790" y="6160501"/>
              <a:ext cx="8678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89" name="Line 23">
              <a:extLst>
                <a:ext uri="{FF2B5EF4-FFF2-40B4-BE49-F238E27FC236}">
                  <a16:creationId xmlns:a16="http://schemas.microsoft.com/office/drawing/2014/main" id="{5E2935DF-002E-4F82-A8D7-A169A7DBA5B5}"/>
                </a:ext>
              </a:extLst>
            </p:cNvPr>
            <p:cNvSpPr>
              <a:spLocks noChangeShapeType="1"/>
            </p:cNvSpPr>
            <p:nvPr/>
          </p:nvSpPr>
          <p:spPr bwMode="auto">
            <a:xfrm>
              <a:off x="2756790" y="5593817"/>
              <a:ext cx="86783" cy="0"/>
            </a:xfrm>
            <a:prstGeom prst="line">
              <a:avLst/>
            </a:prstGeom>
            <a:noFill/>
            <a:ln w="6350"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90" name="Rectangle 24">
              <a:extLst>
                <a:ext uri="{FF2B5EF4-FFF2-40B4-BE49-F238E27FC236}">
                  <a16:creationId xmlns:a16="http://schemas.microsoft.com/office/drawing/2014/main" id="{A9332467-8E74-4F09-98C8-8563D7727E77}"/>
                </a:ext>
              </a:extLst>
            </p:cNvPr>
            <p:cNvSpPr>
              <a:spLocks noChangeArrowheads="1"/>
            </p:cNvSpPr>
            <p:nvPr/>
          </p:nvSpPr>
          <p:spPr bwMode="auto">
            <a:xfrm>
              <a:off x="2638586" y="6048235"/>
              <a:ext cx="62314"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200" b="0" i="0" u="none" strike="noStrike" cap="none" normalizeH="0" baseline="0">
                <a:ln>
                  <a:noFill/>
                </a:ln>
                <a:solidFill>
                  <a:schemeClr val="tx1"/>
                </a:solidFill>
                <a:effectLst/>
                <a:latin typeface="Arial" panose="020B0604020202020204" pitchFamily="34" charset="0"/>
              </a:endParaRPr>
            </a:p>
          </p:txBody>
        </p:sp>
        <p:sp>
          <p:nvSpPr>
            <p:cNvPr id="291" name="Rectangle 25">
              <a:extLst>
                <a:ext uri="{FF2B5EF4-FFF2-40B4-BE49-F238E27FC236}">
                  <a16:creationId xmlns:a16="http://schemas.microsoft.com/office/drawing/2014/main" id="{7C68BE5F-535B-46A9-95FD-0E63440C2417}"/>
                </a:ext>
              </a:extLst>
            </p:cNvPr>
            <p:cNvSpPr>
              <a:spLocks noChangeArrowheads="1"/>
            </p:cNvSpPr>
            <p:nvPr/>
          </p:nvSpPr>
          <p:spPr bwMode="auto">
            <a:xfrm>
              <a:off x="2638586" y="5484222"/>
              <a:ext cx="62314"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5</a:t>
              </a:r>
              <a:endParaRPr kumimoji="0" lang="en-US" altLang="en-US" sz="1200" b="0" i="0" u="none" strike="noStrike" cap="none" normalizeH="0" baseline="0">
                <a:ln>
                  <a:noFill/>
                </a:ln>
                <a:solidFill>
                  <a:schemeClr val="tx1"/>
                </a:solidFill>
                <a:effectLst/>
                <a:latin typeface="Arial" panose="020B0604020202020204" pitchFamily="34" charset="0"/>
              </a:endParaRPr>
            </a:p>
          </p:txBody>
        </p:sp>
        <p:sp>
          <p:nvSpPr>
            <p:cNvPr id="292" name="Freeform 26">
              <a:extLst>
                <a:ext uri="{FF2B5EF4-FFF2-40B4-BE49-F238E27FC236}">
                  <a16:creationId xmlns:a16="http://schemas.microsoft.com/office/drawing/2014/main" id="{1609BBE3-46AB-4264-A849-8C3F8BA8F2A5}"/>
                </a:ext>
              </a:extLst>
            </p:cNvPr>
            <p:cNvSpPr>
              <a:spLocks/>
            </p:cNvSpPr>
            <p:nvPr/>
          </p:nvSpPr>
          <p:spPr bwMode="auto">
            <a:xfrm>
              <a:off x="2756790" y="5328233"/>
              <a:ext cx="8634871" cy="821578"/>
            </a:xfrm>
            <a:custGeom>
              <a:avLst/>
              <a:gdLst>
                <a:gd name="T0" fmla="*/ 87 w 5771"/>
                <a:gd name="T1" fmla="*/ 108 h 114"/>
                <a:gd name="T2" fmla="*/ 177 w 5771"/>
                <a:gd name="T3" fmla="*/ 112 h 114"/>
                <a:gd name="T4" fmla="*/ 268 w 5771"/>
                <a:gd name="T5" fmla="*/ 34 h 114"/>
                <a:gd name="T6" fmla="*/ 358 w 5771"/>
                <a:gd name="T7" fmla="*/ 108 h 114"/>
                <a:gd name="T8" fmla="*/ 448 w 5771"/>
                <a:gd name="T9" fmla="*/ 110 h 114"/>
                <a:gd name="T10" fmla="*/ 539 w 5771"/>
                <a:gd name="T11" fmla="*/ 49 h 114"/>
                <a:gd name="T12" fmla="*/ 629 w 5771"/>
                <a:gd name="T13" fmla="*/ 111 h 114"/>
                <a:gd name="T14" fmla="*/ 720 w 5771"/>
                <a:gd name="T15" fmla="*/ 108 h 114"/>
                <a:gd name="T16" fmla="*/ 810 w 5771"/>
                <a:gd name="T17" fmla="*/ 54 h 114"/>
                <a:gd name="T18" fmla="*/ 901 w 5771"/>
                <a:gd name="T19" fmla="*/ 109 h 114"/>
                <a:gd name="T20" fmla="*/ 991 w 5771"/>
                <a:gd name="T21" fmla="*/ 104 h 114"/>
                <a:gd name="T22" fmla="*/ 1081 w 5771"/>
                <a:gd name="T23" fmla="*/ 107 h 114"/>
                <a:gd name="T24" fmla="*/ 1172 w 5771"/>
                <a:gd name="T25" fmla="*/ 106 h 114"/>
                <a:gd name="T26" fmla="*/ 1262 w 5771"/>
                <a:gd name="T27" fmla="*/ 110 h 114"/>
                <a:gd name="T28" fmla="*/ 1353 w 5771"/>
                <a:gd name="T29" fmla="*/ 110 h 114"/>
                <a:gd name="T30" fmla="*/ 1443 w 5771"/>
                <a:gd name="T31" fmla="*/ 108 h 114"/>
                <a:gd name="T32" fmla="*/ 1533 w 5771"/>
                <a:gd name="T33" fmla="*/ 110 h 114"/>
                <a:gd name="T34" fmla="*/ 1623 w 5771"/>
                <a:gd name="T35" fmla="*/ 112 h 114"/>
                <a:gd name="T36" fmla="*/ 1714 w 5771"/>
                <a:gd name="T37" fmla="*/ 109 h 114"/>
                <a:gd name="T38" fmla="*/ 1804 w 5771"/>
                <a:gd name="T39" fmla="*/ 111 h 114"/>
                <a:gd name="T40" fmla="*/ 1895 w 5771"/>
                <a:gd name="T41" fmla="*/ 108 h 114"/>
                <a:gd name="T42" fmla="*/ 1985 w 5771"/>
                <a:gd name="T43" fmla="*/ 110 h 114"/>
                <a:gd name="T44" fmla="*/ 2076 w 5771"/>
                <a:gd name="T45" fmla="*/ 105 h 114"/>
                <a:gd name="T46" fmla="*/ 2166 w 5771"/>
                <a:gd name="T47" fmla="*/ 107 h 114"/>
                <a:gd name="T48" fmla="*/ 2256 w 5771"/>
                <a:gd name="T49" fmla="*/ 111 h 114"/>
                <a:gd name="T50" fmla="*/ 2347 w 5771"/>
                <a:gd name="T51" fmla="*/ 109 h 114"/>
                <a:gd name="T52" fmla="*/ 2437 w 5771"/>
                <a:gd name="T53" fmla="*/ 108 h 114"/>
                <a:gd name="T54" fmla="*/ 2528 w 5771"/>
                <a:gd name="T55" fmla="*/ 111 h 114"/>
                <a:gd name="T56" fmla="*/ 2618 w 5771"/>
                <a:gd name="T57" fmla="*/ 111 h 114"/>
                <a:gd name="T58" fmla="*/ 2708 w 5771"/>
                <a:gd name="T59" fmla="*/ 111 h 114"/>
                <a:gd name="T60" fmla="*/ 2799 w 5771"/>
                <a:gd name="T61" fmla="*/ 110 h 114"/>
                <a:gd name="T62" fmla="*/ 2889 w 5771"/>
                <a:gd name="T63" fmla="*/ 110 h 114"/>
                <a:gd name="T64" fmla="*/ 2980 w 5771"/>
                <a:gd name="T65" fmla="*/ 109 h 114"/>
                <a:gd name="T66" fmla="*/ 3070 w 5771"/>
                <a:gd name="T67" fmla="*/ 46 h 114"/>
                <a:gd name="T68" fmla="*/ 3160 w 5771"/>
                <a:gd name="T69" fmla="*/ 111 h 114"/>
                <a:gd name="T70" fmla="*/ 3250 w 5771"/>
                <a:gd name="T71" fmla="*/ 109 h 114"/>
                <a:gd name="T72" fmla="*/ 3341 w 5771"/>
                <a:gd name="T73" fmla="*/ 109 h 114"/>
                <a:gd name="T74" fmla="*/ 3431 w 5771"/>
                <a:gd name="T75" fmla="*/ 22 h 114"/>
                <a:gd name="T76" fmla="*/ 3522 w 5771"/>
                <a:gd name="T77" fmla="*/ 107 h 114"/>
                <a:gd name="T78" fmla="*/ 3612 w 5771"/>
                <a:gd name="T79" fmla="*/ 106 h 114"/>
                <a:gd name="T80" fmla="*/ 3703 w 5771"/>
                <a:gd name="T81" fmla="*/ 109 h 114"/>
                <a:gd name="T82" fmla="*/ 3793 w 5771"/>
                <a:gd name="T83" fmla="*/ 107 h 114"/>
                <a:gd name="T84" fmla="*/ 3883 w 5771"/>
                <a:gd name="T85" fmla="*/ 39 h 114"/>
                <a:gd name="T86" fmla="*/ 3974 w 5771"/>
                <a:gd name="T87" fmla="*/ 107 h 114"/>
                <a:gd name="T88" fmla="*/ 4064 w 5771"/>
                <a:gd name="T89" fmla="*/ 111 h 114"/>
                <a:gd name="T90" fmla="*/ 4155 w 5771"/>
                <a:gd name="T91" fmla="*/ 110 h 114"/>
                <a:gd name="T92" fmla="*/ 4245 w 5771"/>
                <a:gd name="T93" fmla="*/ 109 h 114"/>
                <a:gd name="T94" fmla="*/ 4335 w 5771"/>
                <a:gd name="T95" fmla="*/ 107 h 114"/>
                <a:gd name="T96" fmla="*/ 4426 w 5771"/>
                <a:gd name="T97" fmla="*/ 112 h 114"/>
                <a:gd name="T98" fmla="*/ 4516 w 5771"/>
                <a:gd name="T99" fmla="*/ 111 h 114"/>
                <a:gd name="T100" fmla="*/ 4607 w 5771"/>
                <a:gd name="T101" fmla="*/ 107 h 114"/>
                <a:gd name="T102" fmla="*/ 4697 w 5771"/>
                <a:gd name="T103" fmla="*/ 110 h 114"/>
                <a:gd name="T104" fmla="*/ 4787 w 5771"/>
                <a:gd name="T105" fmla="*/ 110 h 114"/>
                <a:gd name="T106" fmla="*/ 4877 w 5771"/>
                <a:gd name="T107" fmla="*/ 109 h 114"/>
                <a:gd name="T108" fmla="*/ 4968 w 5771"/>
                <a:gd name="T109" fmla="*/ 109 h 114"/>
                <a:gd name="T110" fmla="*/ 5058 w 5771"/>
                <a:gd name="T111" fmla="*/ 109 h 114"/>
                <a:gd name="T112" fmla="*/ 5149 w 5771"/>
                <a:gd name="T113" fmla="*/ 110 h 114"/>
                <a:gd name="T114" fmla="*/ 5239 w 5771"/>
                <a:gd name="T115" fmla="*/ 111 h 114"/>
                <a:gd name="T116" fmla="*/ 5330 w 5771"/>
                <a:gd name="T117" fmla="*/ 108 h 114"/>
                <a:gd name="T118" fmla="*/ 5420 w 5771"/>
                <a:gd name="T119" fmla="*/ 107 h 114"/>
                <a:gd name="T120" fmla="*/ 5510 w 5771"/>
                <a:gd name="T121" fmla="*/ 111 h 114"/>
                <a:gd name="T122" fmla="*/ 5601 w 5771"/>
                <a:gd name="T123" fmla="*/ 111 h 114"/>
                <a:gd name="T124" fmla="*/ 5691 w 5771"/>
                <a:gd name="T125"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71" h="114">
                  <a:moveTo>
                    <a:pt x="0" y="104"/>
                  </a:moveTo>
                  <a:lnTo>
                    <a:pt x="4" y="105"/>
                  </a:lnTo>
                  <a:lnTo>
                    <a:pt x="7" y="106"/>
                  </a:lnTo>
                  <a:lnTo>
                    <a:pt x="10" y="106"/>
                  </a:lnTo>
                  <a:lnTo>
                    <a:pt x="14" y="106"/>
                  </a:lnTo>
                  <a:lnTo>
                    <a:pt x="18" y="105"/>
                  </a:lnTo>
                  <a:lnTo>
                    <a:pt x="21" y="106"/>
                  </a:lnTo>
                  <a:lnTo>
                    <a:pt x="24" y="107"/>
                  </a:lnTo>
                  <a:lnTo>
                    <a:pt x="28" y="110"/>
                  </a:lnTo>
                  <a:lnTo>
                    <a:pt x="31" y="113"/>
                  </a:lnTo>
                  <a:lnTo>
                    <a:pt x="35" y="113"/>
                  </a:lnTo>
                  <a:lnTo>
                    <a:pt x="38" y="113"/>
                  </a:lnTo>
                  <a:lnTo>
                    <a:pt x="42" y="113"/>
                  </a:lnTo>
                  <a:lnTo>
                    <a:pt x="45" y="113"/>
                  </a:lnTo>
                  <a:lnTo>
                    <a:pt x="49" y="112"/>
                  </a:lnTo>
                  <a:lnTo>
                    <a:pt x="52" y="111"/>
                  </a:lnTo>
                  <a:lnTo>
                    <a:pt x="56" y="109"/>
                  </a:lnTo>
                  <a:lnTo>
                    <a:pt x="59" y="109"/>
                  </a:lnTo>
                  <a:lnTo>
                    <a:pt x="63" y="109"/>
                  </a:lnTo>
                  <a:lnTo>
                    <a:pt x="66" y="108"/>
                  </a:lnTo>
                  <a:lnTo>
                    <a:pt x="70" y="107"/>
                  </a:lnTo>
                  <a:lnTo>
                    <a:pt x="73" y="108"/>
                  </a:lnTo>
                  <a:lnTo>
                    <a:pt x="76" y="107"/>
                  </a:lnTo>
                  <a:lnTo>
                    <a:pt x="80" y="106"/>
                  </a:lnTo>
                  <a:lnTo>
                    <a:pt x="84" y="105"/>
                  </a:lnTo>
                  <a:lnTo>
                    <a:pt x="87" y="108"/>
                  </a:lnTo>
                  <a:lnTo>
                    <a:pt x="90" y="110"/>
                  </a:lnTo>
                  <a:lnTo>
                    <a:pt x="94" y="110"/>
                  </a:lnTo>
                  <a:lnTo>
                    <a:pt x="97" y="107"/>
                  </a:lnTo>
                  <a:lnTo>
                    <a:pt x="101" y="107"/>
                  </a:lnTo>
                  <a:lnTo>
                    <a:pt x="104" y="107"/>
                  </a:lnTo>
                  <a:lnTo>
                    <a:pt x="108" y="108"/>
                  </a:lnTo>
                  <a:lnTo>
                    <a:pt x="111" y="108"/>
                  </a:lnTo>
                  <a:lnTo>
                    <a:pt x="115" y="109"/>
                  </a:lnTo>
                  <a:lnTo>
                    <a:pt x="118" y="110"/>
                  </a:lnTo>
                  <a:lnTo>
                    <a:pt x="122" y="110"/>
                  </a:lnTo>
                  <a:lnTo>
                    <a:pt x="125" y="112"/>
                  </a:lnTo>
                  <a:lnTo>
                    <a:pt x="129" y="112"/>
                  </a:lnTo>
                  <a:lnTo>
                    <a:pt x="132" y="112"/>
                  </a:lnTo>
                  <a:lnTo>
                    <a:pt x="136" y="111"/>
                  </a:lnTo>
                  <a:lnTo>
                    <a:pt x="139" y="111"/>
                  </a:lnTo>
                  <a:lnTo>
                    <a:pt x="143" y="111"/>
                  </a:lnTo>
                  <a:lnTo>
                    <a:pt x="146" y="111"/>
                  </a:lnTo>
                  <a:lnTo>
                    <a:pt x="149" y="111"/>
                  </a:lnTo>
                  <a:lnTo>
                    <a:pt x="153" y="111"/>
                  </a:lnTo>
                  <a:lnTo>
                    <a:pt x="157" y="111"/>
                  </a:lnTo>
                  <a:lnTo>
                    <a:pt x="160" y="110"/>
                  </a:lnTo>
                  <a:lnTo>
                    <a:pt x="163" y="110"/>
                  </a:lnTo>
                  <a:lnTo>
                    <a:pt x="167" y="111"/>
                  </a:lnTo>
                  <a:lnTo>
                    <a:pt x="170" y="112"/>
                  </a:lnTo>
                  <a:lnTo>
                    <a:pt x="174" y="113"/>
                  </a:lnTo>
                  <a:lnTo>
                    <a:pt x="177" y="112"/>
                  </a:lnTo>
                  <a:lnTo>
                    <a:pt x="181" y="111"/>
                  </a:lnTo>
                  <a:lnTo>
                    <a:pt x="184" y="110"/>
                  </a:lnTo>
                  <a:lnTo>
                    <a:pt x="188" y="110"/>
                  </a:lnTo>
                  <a:lnTo>
                    <a:pt x="191" y="111"/>
                  </a:lnTo>
                  <a:lnTo>
                    <a:pt x="195" y="111"/>
                  </a:lnTo>
                  <a:lnTo>
                    <a:pt x="198" y="111"/>
                  </a:lnTo>
                  <a:lnTo>
                    <a:pt x="202" y="112"/>
                  </a:lnTo>
                  <a:lnTo>
                    <a:pt x="205" y="111"/>
                  </a:lnTo>
                  <a:lnTo>
                    <a:pt x="209" y="112"/>
                  </a:lnTo>
                  <a:lnTo>
                    <a:pt x="212" y="112"/>
                  </a:lnTo>
                  <a:lnTo>
                    <a:pt x="215" y="110"/>
                  </a:lnTo>
                  <a:lnTo>
                    <a:pt x="219" y="110"/>
                  </a:lnTo>
                  <a:lnTo>
                    <a:pt x="223" y="110"/>
                  </a:lnTo>
                  <a:lnTo>
                    <a:pt x="226" y="43"/>
                  </a:lnTo>
                  <a:lnTo>
                    <a:pt x="229" y="43"/>
                  </a:lnTo>
                  <a:lnTo>
                    <a:pt x="233" y="42"/>
                  </a:lnTo>
                  <a:lnTo>
                    <a:pt x="237" y="40"/>
                  </a:lnTo>
                  <a:lnTo>
                    <a:pt x="240" y="35"/>
                  </a:lnTo>
                  <a:lnTo>
                    <a:pt x="243" y="31"/>
                  </a:lnTo>
                  <a:lnTo>
                    <a:pt x="247" y="33"/>
                  </a:lnTo>
                  <a:lnTo>
                    <a:pt x="251" y="39"/>
                  </a:lnTo>
                  <a:lnTo>
                    <a:pt x="254" y="47"/>
                  </a:lnTo>
                  <a:lnTo>
                    <a:pt x="257" y="51"/>
                  </a:lnTo>
                  <a:lnTo>
                    <a:pt x="261" y="50"/>
                  </a:lnTo>
                  <a:lnTo>
                    <a:pt x="264" y="44"/>
                  </a:lnTo>
                  <a:lnTo>
                    <a:pt x="268" y="34"/>
                  </a:lnTo>
                  <a:lnTo>
                    <a:pt x="271" y="25"/>
                  </a:lnTo>
                  <a:lnTo>
                    <a:pt x="275" y="23"/>
                  </a:lnTo>
                  <a:lnTo>
                    <a:pt x="278" y="30"/>
                  </a:lnTo>
                  <a:lnTo>
                    <a:pt x="282" y="36"/>
                  </a:lnTo>
                  <a:lnTo>
                    <a:pt x="285" y="42"/>
                  </a:lnTo>
                  <a:lnTo>
                    <a:pt x="289" y="46"/>
                  </a:lnTo>
                  <a:lnTo>
                    <a:pt x="292" y="47"/>
                  </a:lnTo>
                  <a:lnTo>
                    <a:pt x="296" y="111"/>
                  </a:lnTo>
                  <a:lnTo>
                    <a:pt x="299" y="111"/>
                  </a:lnTo>
                  <a:lnTo>
                    <a:pt x="303" y="110"/>
                  </a:lnTo>
                  <a:lnTo>
                    <a:pt x="306" y="110"/>
                  </a:lnTo>
                  <a:lnTo>
                    <a:pt x="309" y="109"/>
                  </a:lnTo>
                  <a:lnTo>
                    <a:pt x="313" y="109"/>
                  </a:lnTo>
                  <a:lnTo>
                    <a:pt x="316" y="109"/>
                  </a:lnTo>
                  <a:lnTo>
                    <a:pt x="320" y="109"/>
                  </a:lnTo>
                  <a:lnTo>
                    <a:pt x="323" y="109"/>
                  </a:lnTo>
                  <a:lnTo>
                    <a:pt x="327" y="108"/>
                  </a:lnTo>
                  <a:lnTo>
                    <a:pt x="330" y="108"/>
                  </a:lnTo>
                  <a:lnTo>
                    <a:pt x="334" y="111"/>
                  </a:lnTo>
                  <a:lnTo>
                    <a:pt x="337" y="110"/>
                  </a:lnTo>
                  <a:lnTo>
                    <a:pt x="341" y="111"/>
                  </a:lnTo>
                  <a:lnTo>
                    <a:pt x="344" y="111"/>
                  </a:lnTo>
                  <a:lnTo>
                    <a:pt x="348" y="110"/>
                  </a:lnTo>
                  <a:lnTo>
                    <a:pt x="351" y="109"/>
                  </a:lnTo>
                  <a:lnTo>
                    <a:pt x="355" y="108"/>
                  </a:lnTo>
                  <a:lnTo>
                    <a:pt x="358" y="108"/>
                  </a:lnTo>
                  <a:lnTo>
                    <a:pt x="362" y="110"/>
                  </a:lnTo>
                  <a:lnTo>
                    <a:pt x="365" y="110"/>
                  </a:lnTo>
                  <a:lnTo>
                    <a:pt x="368" y="110"/>
                  </a:lnTo>
                  <a:lnTo>
                    <a:pt x="372" y="110"/>
                  </a:lnTo>
                  <a:lnTo>
                    <a:pt x="376" y="110"/>
                  </a:lnTo>
                  <a:lnTo>
                    <a:pt x="379" y="110"/>
                  </a:lnTo>
                  <a:lnTo>
                    <a:pt x="382" y="110"/>
                  </a:lnTo>
                  <a:lnTo>
                    <a:pt x="386" y="110"/>
                  </a:lnTo>
                  <a:lnTo>
                    <a:pt x="390" y="110"/>
                  </a:lnTo>
                  <a:lnTo>
                    <a:pt x="393" y="110"/>
                  </a:lnTo>
                  <a:lnTo>
                    <a:pt x="396" y="110"/>
                  </a:lnTo>
                  <a:lnTo>
                    <a:pt x="400" y="110"/>
                  </a:lnTo>
                  <a:lnTo>
                    <a:pt x="404" y="110"/>
                  </a:lnTo>
                  <a:lnTo>
                    <a:pt x="407" y="109"/>
                  </a:lnTo>
                  <a:lnTo>
                    <a:pt x="410" y="108"/>
                  </a:lnTo>
                  <a:lnTo>
                    <a:pt x="414" y="108"/>
                  </a:lnTo>
                  <a:lnTo>
                    <a:pt x="417" y="109"/>
                  </a:lnTo>
                  <a:lnTo>
                    <a:pt x="421" y="110"/>
                  </a:lnTo>
                  <a:lnTo>
                    <a:pt x="424" y="110"/>
                  </a:lnTo>
                  <a:lnTo>
                    <a:pt x="428" y="109"/>
                  </a:lnTo>
                  <a:lnTo>
                    <a:pt x="431" y="108"/>
                  </a:lnTo>
                  <a:lnTo>
                    <a:pt x="435" y="107"/>
                  </a:lnTo>
                  <a:lnTo>
                    <a:pt x="438" y="106"/>
                  </a:lnTo>
                  <a:lnTo>
                    <a:pt x="442" y="108"/>
                  </a:lnTo>
                  <a:lnTo>
                    <a:pt x="445" y="109"/>
                  </a:lnTo>
                  <a:lnTo>
                    <a:pt x="448" y="110"/>
                  </a:lnTo>
                  <a:lnTo>
                    <a:pt x="452" y="112"/>
                  </a:lnTo>
                  <a:lnTo>
                    <a:pt x="456" y="112"/>
                  </a:lnTo>
                  <a:lnTo>
                    <a:pt x="459" y="112"/>
                  </a:lnTo>
                  <a:lnTo>
                    <a:pt x="462" y="113"/>
                  </a:lnTo>
                  <a:lnTo>
                    <a:pt x="466" y="113"/>
                  </a:lnTo>
                  <a:lnTo>
                    <a:pt x="469" y="113"/>
                  </a:lnTo>
                  <a:lnTo>
                    <a:pt x="473" y="113"/>
                  </a:lnTo>
                  <a:lnTo>
                    <a:pt x="476" y="111"/>
                  </a:lnTo>
                  <a:lnTo>
                    <a:pt x="480" y="112"/>
                  </a:lnTo>
                  <a:lnTo>
                    <a:pt x="483" y="112"/>
                  </a:lnTo>
                  <a:lnTo>
                    <a:pt x="487" y="112"/>
                  </a:lnTo>
                  <a:lnTo>
                    <a:pt x="490" y="111"/>
                  </a:lnTo>
                  <a:lnTo>
                    <a:pt x="494" y="109"/>
                  </a:lnTo>
                  <a:lnTo>
                    <a:pt x="497" y="108"/>
                  </a:lnTo>
                  <a:lnTo>
                    <a:pt x="501" y="108"/>
                  </a:lnTo>
                  <a:lnTo>
                    <a:pt x="504" y="108"/>
                  </a:lnTo>
                  <a:lnTo>
                    <a:pt x="508" y="109"/>
                  </a:lnTo>
                  <a:lnTo>
                    <a:pt x="511" y="109"/>
                  </a:lnTo>
                  <a:lnTo>
                    <a:pt x="515" y="107"/>
                  </a:lnTo>
                  <a:lnTo>
                    <a:pt x="518" y="24"/>
                  </a:lnTo>
                  <a:lnTo>
                    <a:pt x="521" y="24"/>
                  </a:lnTo>
                  <a:lnTo>
                    <a:pt x="525" y="31"/>
                  </a:lnTo>
                  <a:lnTo>
                    <a:pt x="529" y="40"/>
                  </a:lnTo>
                  <a:lnTo>
                    <a:pt x="532" y="45"/>
                  </a:lnTo>
                  <a:lnTo>
                    <a:pt x="535" y="48"/>
                  </a:lnTo>
                  <a:lnTo>
                    <a:pt x="539" y="49"/>
                  </a:lnTo>
                  <a:lnTo>
                    <a:pt x="542" y="49"/>
                  </a:lnTo>
                  <a:lnTo>
                    <a:pt x="546" y="49"/>
                  </a:lnTo>
                  <a:lnTo>
                    <a:pt x="549" y="49"/>
                  </a:lnTo>
                  <a:lnTo>
                    <a:pt x="553" y="49"/>
                  </a:lnTo>
                  <a:lnTo>
                    <a:pt x="556" y="49"/>
                  </a:lnTo>
                  <a:lnTo>
                    <a:pt x="560" y="50"/>
                  </a:lnTo>
                  <a:lnTo>
                    <a:pt x="563" y="49"/>
                  </a:lnTo>
                  <a:lnTo>
                    <a:pt x="567" y="48"/>
                  </a:lnTo>
                  <a:lnTo>
                    <a:pt x="570" y="43"/>
                  </a:lnTo>
                  <a:lnTo>
                    <a:pt x="574" y="35"/>
                  </a:lnTo>
                  <a:lnTo>
                    <a:pt x="577" y="23"/>
                  </a:lnTo>
                  <a:lnTo>
                    <a:pt x="581" y="17"/>
                  </a:lnTo>
                  <a:lnTo>
                    <a:pt x="584" y="29"/>
                  </a:lnTo>
                  <a:lnTo>
                    <a:pt x="587" y="107"/>
                  </a:lnTo>
                  <a:lnTo>
                    <a:pt x="591" y="108"/>
                  </a:lnTo>
                  <a:lnTo>
                    <a:pt x="595" y="108"/>
                  </a:lnTo>
                  <a:lnTo>
                    <a:pt x="598" y="107"/>
                  </a:lnTo>
                  <a:lnTo>
                    <a:pt x="601" y="105"/>
                  </a:lnTo>
                  <a:lnTo>
                    <a:pt x="605" y="105"/>
                  </a:lnTo>
                  <a:lnTo>
                    <a:pt x="609" y="107"/>
                  </a:lnTo>
                  <a:lnTo>
                    <a:pt x="612" y="108"/>
                  </a:lnTo>
                  <a:lnTo>
                    <a:pt x="615" y="111"/>
                  </a:lnTo>
                  <a:lnTo>
                    <a:pt x="619" y="111"/>
                  </a:lnTo>
                  <a:lnTo>
                    <a:pt x="622" y="111"/>
                  </a:lnTo>
                  <a:lnTo>
                    <a:pt x="626" y="111"/>
                  </a:lnTo>
                  <a:lnTo>
                    <a:pt x="629" y="111"/>
                  </a:lnTo>
                  <a:lnTo>
                    <a:pt x="633" y="111"/>
                  </a:lnTo>
                  <a:lnTo>
                    <a:pt x="636" y="111"/>
                  </a:lnTo>
                  <a:lnTo>
                    <a:pt x="640" y="111"/>
                  </a:lnTo>
                  <a:lnTo>
                    <a:pt x="643" y="112"/>
                  </a:lnTo>
                  <a:lnTo>
                    <a:pt x="647" y="112"/>
                  </a:lnTo>
                  <a:lnTo>
                    <a:pt x="650" y="113"/>
                  </a:lnTo>
                  <a:lnTo>
                    <a:pt x="654" y="113"/>
                  </a:lnTo>
                  <a:lnTo>
                    <a:pt x="657" y="111"/>
                  </a:lnTo>
                  <a:lnTo>
                    <a:pt x="661" y="107"/>
                  </a:lnTo>
                  <a:lnTo>
                    <a:pt x="664" y="106"/>
                  </a:lnTo>
                  <a:lnTo>
                    <a:pt x="668" y="107"/>
                  </a:lnTo>
                  <a:lnTo>
                    <a:pt x="671" y="107"/>
                  </a:lnTo>
                  <a:lnTo>
                    <a:pt x="674" y="108"/>
                  </a:lnTo>
                  <a:lnTo>
                    <a:pt x="678" y="108"/>
                  </a:lnTo>
                  <a:lnTo>
                    <a:pt x="681" y="107"/>
                  </a:lnTo>
                  <a:lnTo>
                    <a:pt x="685" y="106"/>
                  </a:lnTo>
                  <a:lnTo>
                    <a:pt x="688" y="106"/>
                  </a:lnTo>
                  <a:lnTo>
                    <a:pt x="692" y="107"/>
                  </a:lnTo>
                  <a:lnTo>
                    <a:pt x="695" y="107"/>
                  </a:lnTo>
                  <a:lnTo>
                    <a:pt x="699" y="108"/>
                  </a:lnTo>
                  <a:lnTo>
                    <a:pt x="702" y="108"/>
                  </a:lnTo>
                  <a:lnTo>
                    <a:pt x="706" y="108"/>
                  </a:lnTo>
                  <a:lnTo>
                    <a:pt x="709" y="110"/>
                  </a:lnTo>
                  <a:lnTo>
                    <a:pt x="713" y="110"/>
                  </a:lnTo>
                  <a:lnTo>
                    <a:pt x="716" y="110"/>
                  </a:lnTo>
                  <a:lnTo>
                    <a:pt x="720" y="108"/>
                  </a:lnTo>
                  <a:lnTo>
                    <a:pt x="723" y="108"/>
                  </a:lnTo>
                  <a:lnTo>
                    <a:pt x="727" y="108"/>
                  </a:lnTo>
                  <a:lnTo>
                    <a:pt x="730" y="108"/>
                  </a:lnTo>
                  <a:lnTo>
                    <a:pt x="734" y="107"/>
                  </a:lnTo>
                  <a:lnTo>
                    <a:pt x="737" y="107"/>
                  </a:lnTo>
                  <a:lnTo>
                    <a:pt x="740" y="106"/>
                  </a:lnTo>
                  <a:lnTo>
                    <a:pt x="744" y="105"/>
                  </a:lnTo>
                  <a:lnTo>
                    <a:pt x="748" y="107"/>
                  </a:lnTo>
                  <a:lnTo>
                    <a:pt x="751" y="107"/>
                  </a:lnTo>
                  <a:lnTo>
                    <a:pt x="754" y="62"/>
                  </a:lnTo>
                  <a:lnTo>
                    <a:pt x="758" y="62"/>
                  </a:lnTo>
                  <a:lnTo>
                    <a:pt x="762" y="60"/>
                  </a:lnTo>
                  <a:lnTo>
                    <a:pt x="765" y="56"/>
                  </a:lnTo>
                  <a:lnTo>
                    <a:pt x="768" y="50"/>
                  </a:lnTo>
                  <a:lnTo>
                    <a:pt x="772" y="45"/>
                  </a:lnTo>
                  <a:lnTo>
                    <a:pt x="775" y="46"/>
                  </a:lnTo>
                  <a:lnTo>
                    <a:pt x="779" y="49"/>
                  </a:lnTo>
                  <a:lnTo>
                    <a:pt x="782" y="53"/>
                  </a:lnTo>
                  <a:lnTo>
                    <a:pt x="786" y="55"/>
                  </a:lnTo>
                  <a:lnTo>
                    <a:pt x="789" y="56"/>
                  </a:lnTo>
                  <a:lnTo>
                    <a:pt x="793" y="56"/>
                  </a:lnTo>
                  <a:lnTo>
                    <a:pt x="796" y="55"/>
                  </a:lnTo>
                  <a:lnTo>
                    <a:pt x="800" y="55"/>
                  </a:lnTo>
                  <a:lnTo>
                    <a:pt x="803" y="55"/>
                  </a:lnTo>
                  <a:lnTo>
                    <a:pt x="807" y="54"/>
                  </a:lnTo>
                  <a:lnTo>
                    <a:pt x="810" y="54"/>
                  </a:lnTo>
                  <a:lnTo>
                    <a:pt x="814" y="54"/>
                  </a:lnTo>
                  <a:lnTo>
                    <a:pt x="817" y="55"/>
                  </a:lnTo>
                  <a:lnTo>
                    <a:pt x="820" y="56"/>
                  </a:lnTo>
                  <a:lnTo>
                    <a:pt x="824" y="107"/>
                  </a:lnTo>
                  <a:lnTo>
                    <a:pt x="828" y="107"/>
                  </a:lnTo>
                  <a:lnTo>
                    <a:pt x="831" y="107"/>
                  </a:lnTo>
                  <a:lnTo>
                    <a:pt x="834" y="109"/>
                  </a:lnTo>
                  <a:lnTo>
                    <a:pt x="838" y="111"/>
                  </a:lnTo>
                  <a:lnTo>
                    <a:pt x="841" y="112"/>
                  </a:lnTo>
                  <a:lnTo>
                    <a:pt x="845" y="111"/>
                  </a:lnTo>
                  <a:lnTo>
                    <a:pt x="848" y="111"/>
                  </a:lnTo>
                  <a:lnTo>
                    <a:pt x="852" y="110"/>
                  </a:lnTo>
                  <a:lnTo>
                    <a:pt x="855" y="110"/>
                  </a:lnTo>
                  <a:lnTo>
                    <a:pt x="859" y="108"/>
                  </a:lnTo>
                  <a:lnTo>
                    <a:pt x="862" y="109"/>
                  </a:lnTo>
                  <a:lnTo>
                    <a:pt x="866" y="110"/>
                  </a:lnTo>
                  <a:lnTo>
                    <a:pt x="869" y="108"/>
                  </a:lnTo>
                  <a:lnTo>
                    <a:pt x="873" y="108"/>
                  </a:lnTo>
                  <a:lnTo>
                    <a:pt x="876" y="108"/>
                  </a:lnTo>
                  <a:lnTo>
                    <a:pt x="880" y="111"/>
                  </a:lnTo>
                  <a:lnTo>
                    <a:pt x="883" y="111"/>
                  </a:lnTo>
                  <a:lnTo>
                    <a:pt x="887" y="110"/>
                  </a:lnTo>
                  <a:lnTo>
                    <a:pt x="890" y="110"/>
                  </a:lnTo>
                  <a:lnTo>
                    <a:pt x="893" y="109"/>
                  </a:lnTo>
                  <a:lnTo>
                    <a:pt x="897" y="109"/>
                  </a:lnTo>
                  <a:lnTo>
                    <a:pt x="901" y="109"/>
                  </a:lnTo>
                  <a:lnTo>
                    <a:pt x="904" y="109"/>
                  </a:lnTo>
                  <a:lnTo>
                    <a:pt x="907" y="108"/>
                  </a:lnTo>
                  <a:lnTo>
                    <a:pt x="911" y="107"/>
                  </a:lnTo>
                  <a:lnTo>
                    <a:pt x="915" y="108"/>
                  </a:lnTo>
                  <a:lnTo>
                    <a:pt x="918" y="109"/>
                  </a:lnTo>
                  <a:lnTo>
                    <a:pt x="921" y="109"/>
                  </a:lnTo>
                  <a:lnTo>
                    <a:pt x="925" y="110"/>
                  </a:lnTo>
                  <a:lnTo>
                    <a:pt x="928" y="110"/>
                  </a:lnTo>
                  <a:lnTo>
                    <a:pt x="932" y="109"/>
                  </a:lnTo>
                  <a:lnTo>
                    <a:pt x="935" y="108"/>
                  </a:lnTo>
                  <a:lnTo>
                    <a:pt x="939" y="107"/>
                  </a:lnTo>
                  <a:lnTo>
                    <a:pt x="942" y="107"/>
                  </a:lnTo>
                  <a:lnTo>
                    <a:pt x="946" y="109"/>
                  </a:lnTo>
                  <a:lnTo>
                    <a:pt x="949" y="112"/>
                  </a:lnTo>
                  <a:lnTo>
                    <a:pt x="953" y="113"/>
                  </a:lnTo>
                  <a:lnTo>
                    <a:pt x="956" y="113"/>
                  </a:lnTo>
                  <a:lnTo>
                    <a:pt x="959" y="113"/>
                  </a:lnTo>
                  <a:lnTo>
                    <a:pt x="963" y="113"/>
                  </a:lnTo>
                  <a:lnTo>
                    <a:pt x="967" y="111"/>
                  </a:lnTo>
                  <a:lnTo>
                    <a:pt x="970" y="110"/>
                  </a:lnTo>
                  <a:lnTo>
                    <a:pt x="973" y="107"/>
                  </a:lnTo>
                  <a:lnTo>
                    <a:pt x="977" y="107"/>
                  </a:lnTo>
                  <a:lnTo>
                    <a:pt x="981" y="108"/>
                  </a:lnTo>
                  <a:lnTo>
                    <a:pt x="984" y="108"/>
                  </a:lnTo>
                  <a:lnTo>
                    <a:pt x="987" y="106"/>
                  </a:lnTo>
                  <a:lnTo>
                    <a:pt x="991" y="104"/>
                  </a:lnTo>
                  <a:lnTo>
                    <a:pt x="994" y="103"/>
                  </a:lnTo>
                  <a:lnTo>
                    <a:pt x="998" y="103"/>
                  </a:lnTo>
                  <a:lnTo>
                    <a:pt x="1001" y="103"/>
                  </a:lnTo>
                  <a:lnTo>
                    <a:pt x="1005" y="105"/>
                  </a:lnTo>
                  <a:lnTo>
                    <a:pt x="1008" y="106"/>
                  </a:lnTo>
                  <a:lnTo>
                    <a:pt x="1012" y="107"/>
                  </a:lnTo>
                  <a:lnTo>
                    <a:pt x="1015" y="105"/>
                  </a:lnTo>
                  <a:lnTo>
                    <a:pt x="1019" y="104"/>
                  </a:lnTo>
                  <a:lnTo>
                    <a:pt x="1022" y="103"/>
                  </a:lnTo>
                  <a:lnTo>
                    <a:pt x="1026" y="105"/>
                  </a:lnTo>
                  <a:lnTo>
                    <a:pt x="1029" y="106"/>
                  </a:lnTo>
                  <a:lnTo>
                    <a:pt x="1033" y="107"/>
                  </a:lnTo>
                  <a:lnTo>
                    <a:pt x="1036" y="109"/>
                  </a:lnTo>
                  <a:lnTo>
                    <a:pt x="1040" y="109"/>
                  </a:lnTo>
                  <a:lnTo>
                    <a:pt x="1043" y="110"/>
                  </a:lnTo>
                  <a:lnTo>
                    <a:pt x="1046" y="110"/>
                  </a:lnTo>
                  <a:lnTo>
                    <a:pt x="1050" y="110"/>
                  </a:lnTo>
                  <a:lnTo>
                    <a:pt x="1054" y="110"/>
                  </a:lnTo>
                  <a:lnTo>
                    <a:pt x="1057" y="112"/>
                  </a:lnTo>
                  <a:lnTo>
                    <a:pt x="1060" y="111"/>
                  </a:lnTo>
                  <a:lnTo>
                    <a:pt x="1064" y="111"/>
                  </a:lnTo>
                  <a:lnTo>
                    <a:pt x="1067" y="112"/>
                  </a:lnTo>
                  <a:lnTo>
                    <a:pt x="1071" y="111"/>
                  </a:lnTo>
                  <a:lnTo>
                    <a:pt x="1074" y="111"/>
                  </a:lnTo>
                  <a:lnTo>
                    <a:pt x="1078" y="108"/>
                  </a:lnTo>
                  <a:lnTo>
                    <a:pt x="1081" y="107"/>
                  </a:lnTo>
                  <a:lnTo>
                    <a:pt x="1085" y="107"/>
                  </a:lnTo>
                  <a:lnTo>
                    <a:pt x="1088" y="108"/>
                  </a:lnTo>
                  <a:lnTo>
                    <a:pt x="1092" y="109"/>
                  </a:lnTo>
                  <a:lnTo>
                    <a:pt x="1095" y="108"/>
                  </a:lnTo>
                  <a:lnTo>
                    <a:pt x="1098" y="108"/>
                  </a:lnTo>
                  <a:lnTo>
                    <a:pt x="1102" y="105"/>
                  </a:lnTo>
                  <a:lnTo>
                    <a:pt x="1106" y="104"/>
                  </a:lnTo>
                  <a:lnTo>
                    <a:pt x="1109" y="106"/>
                  </a:lnTo>
                  <a:lnTo>
                    <a:pt x="1112" y="108"/>
                  </a:lnTo>
                  <a:lnTo>
                    <a:pt x="1116" y="109"/>
                  </a:lnTo>
                  <a:lnTo>
                    <a:pt x="1120" y="111"/>
                  </a:lnTo>
                  <a:lnTo>
                    <a:pt x="1123" y="112"/>
                  </a:lnTo>
                  <a:lnTo>
                    <a:pt x="1126" y="111"/>
                  </a:lnTo>
                  <a:lnTo>
                    <a:pt x="1130" y="111"/>
                  </a:lnTo>
                  <a:lnTo>
                    <a:pt x="1134" y="110"/>
                  </a:lnTo>
                  <a:lnTo>
                    <a:pt x="1137" y="111"/>
                  </a:lnTo>
                  <a:lnTo>
                    <a:pt x="1140" y="110"/>
                  </a:lnTo>
                  <a:lnTo>
                    <a:pt x="1144" y="110"/>
                  </a:lnTo>
                  <a:lnTo>
                    <a:pt x="1147" y="110"/>
                  </a:lnTo>
                  <a:lnTo>
                    <a:pt x="1151" y="110"/>
                  </a:lnTo>
                  <a:lnTo>
                    <a:pt x="1154" y="109"/>
                  </a:lnTo>
                  <a:lnTo>
                    <a:pt x="1158" y="108"/>
                  </a:lnTo>
                  <a:lnTo>
                    <a:pt x="1161" y="106"/>
                  </a:lnTo>
                  <a:lnTo>
                    <a:pt x="1165" y="104"/>
                  </a:lnTo>
                  <a:lnTo>
                    <a:pt x="1168" y="103"/>
                  </a:lnTo>
                  <a:lnTo>
                    <a:pt x="1172" y="106"/>
                  </a:lnTo>
                  <a:lnTo>
                    <a:pt x="1175" y="108"/>
                  </a:lnTo>
                  <a:lnTo>
                    <a:pt x="1179" y="107"/>
                  </a:lnTo>
                  <a:lnTo>
                    <a:pt x="1182" y="107"/>
                  </a:lnTo>
                  <a:lnTo>
                    <a:pt x="1186" y="105"/>
                  </a:lnTo>
                  <a:lnTo>
                    <a:pt x="1189" y="103"/>
                  </a:lnTo>
                  <a:lnTo>
                    <a:pt x="1192" y="104"/>
                  </a:lnTo>
                  <a:lnTo>
                    <a:pt x="1196" y="107"/>
                  </a:lnTo>
                  <a:lnTo>
                    <a:pt x="1199" y="109"/>
                  </a:lnTo>
                  <a:lnTo>
                    <a:pt x="1203" y="110"/>
                  </a:lnTo>
                  <a:lnTo>
                    <a:pt x="1206" y="110"/>
                  </a:lnTo>
                  <a:lnTo>
                    <a:pt x="1210" y="109"/>
                  </a:lnTo>
                  <a:lnTo>
                    <a:pt x="1213" y="109"/>
                  </a:lnTo>
                  <a:lnTo>
                    <a:pt x="1217" y="110"/>
                  </a:lnTo>
                  <a:lnTo>
                    <a:pt x="1220" y="110"/>
                  </a:lnTo>
                  <a:lnTo>
                    <a:pt x="1224" y="110"/>
                  </a:lnTo>
                  <a:lnTo>
                    <a:pt x="1227" y="110"/>
                  </a:lnTo>
                  <a:lnTo>
                    <a:pt x="1231" y="109"/>
                  </a:lnTo>
                  <a:lnTo>
                    <a:pt x="1234" y="110"/>
                  </a:lnTo>
                  <a:lnTo>
                    <a:pt x="1238" y="108"/>
                  </a:lnTo>
                  <a:lnTo>
                    <a:pt x="1241" y="107"/>
                  </a:lnTo>
                  <a:lnTo>
                    <a:pt x="1245" y="105"/>
                  </a:lnTo>
                  <a:lnTo>
                    <a:pt x="1248" y="104"/>
                  </a:lnTo>
                  <a:lnTo>
                    <a:pt x="1251" y="105"/>
                  </a:lnTo>
                  <a:lnTo>
                    <a:pt x="1255" y="108"/>
                  </a:lnTo>
                  <a:lnTo>
                    <a:pt x="1259" y="110"/>
                  </a:lnTo>
                  <a:lnTo>
                    <a:pt x="1262" y="110"/>
                  </a:lnTo>
                  <a:lnTo>
                    <a:pt x="1265" y="109"/>
                  </a:lnTo>
                  <a:lnTo>
                    <a:pt x="1269" y="108"/>
                  </a:lnTo>
                  <a:lnTo>
                    <a:pt x="1273" y="107"/>
                  </a:lnTo>
                  <a:lnTo>
                    <a:pt x="1276" y="107"/>
                  </a:lnTo>
                  <a:lnTo>
                    <a:pt x="1279" y="109"/>
                  </a:lnTo>
                  <a:lnTo>
                    <a:pt x="1283" y="109"/>
                  </a:lnTo>
                  <a:lnTo>
                    <a:pt x="1287" y="110"/>
                  </a:lnTo>
                  <a:lnTo>
                    <a:pt x="1290" y="110"/>
                  </a:lnTo>
                  <a:lnTo>
                    <a:pt x="1293" y="112"/>
                  </a:lnTo>
                  <a:lnTo>
                    <a:pt x="1297" y="112"/>
                  </a:lnTo>
                  <a:lnTo>
                    <a:pt x="1300" y="112"/>
                  </a:lnTo>
                  <a:lnTo>
                    <a:pt x="1304" y="111"/>
                  </a:lnTo>
                  <a:lnTo>
                    <a:pt x="1307" y="111"/>
                  </a:lnTo>
                  <a:lnTo>
                    <a:pt x="1311" y="111"/>
                  </a:lnTo>
                  <a:lnTo>
                    <a:pt x="1314" y="111"/>
                  </a:lnTo>
                  <a:lnTo>
                    <a:pt x="1318" y="111"/>
                  </a:lnTo>
                  <a:lnTo>
                    <a:pt x="1321" y="111"/>
                  </a:lnTo>
                  <a:lnTo>
                    <a:pt x="1325" y="111"/>
                  </a:lnTo>
                  <a:lnTo>
                    <a:pt x="1328" y="110"/>
                  </a:lnTo>
                  <a:lnTo>
                    <a:pt x="1331" y="110"/>
                  </a:lnTo>
                  <a:lnTo>
                    <a:pt x="1335" y="111"/>
                  </a:lnTo>
                  <a:lnTo>
                    <a:pt x="1339" y="112"/>
                  </a:lnTo>
                  <a:lnTo>
                    <a:pt x="1342" y="113"/>
                  </a:lnTo>
                  <a:lnTo>
                    <a:pt x="1345" y="112"/>
                  </a:lnTo>
                  <a:lnTo>
                    <a:pt x="1349" y="111"/>
                  </a:lnTo>
                  <a:lnTo>
                    <a:pt x="1353" y="110"/>
                  </a:lnTo>
                  <a:lnTo>
                    <a:pt x="1356" y="109"/>
                  </a:lnTo>
                  <a:lnTo>
                    <a:pt x="1359" y="109"/>
                  </a:lnTo>
                  <a:lnTo>
                    <a:pt x="1363" y="110"/>
                  </a:lnTo>
                  <a:lnTo>
                    <a:pt x="1366" y="111"/>
                  </a:lnTo>
                  <a:lnTo>
                    <a:pt x="1370" y="111"/>
                  </a:lnTo>
                  <a:lnTo>
                    <a:pt x="1373" y="111"/>
                  </a:lnTo>
                  <a:lnTo>
                    <a:pt x="1377" y="112"/>
                  </a:lnTo>
                  <a:lnTo>
                    <a:pt x="1380" y="112"/>
                  </a:lnTo>
                  <a:lnTo>
                    <a:pt x="1384" y="112"/>
                  </a:lnTo>
                  <a:lnTo>
                    <a:pt x="1387" y="112"/>
                  </a:lnTo>
                  <a:lnTo>
                    <a:pt x="1391" y="112"/>
                  </a:lnTo>
                  <a:lnTo>
                    <a:pt x="1394" y="113"/>
                  </a:lnTo>
                  <a:lnTo>
                    <a:pt x="1398" y="111"/>
                  </a:lnTo>
                  <a:lnTo>
                    <a:pt x="1401" y="111"/>
                  </a:lnTo>
                  <a:lnTo>
                    <a:pt x="1405" y="111"/>
                  </a:lnTo>
                  <a:lnTo>
                    <a:pt x="1408" y="111"/>
                  </a:lnTo>
                  <a:lnTo>
                    <a:pt x="1412" y="111"/>
                  </a:lnTo>
                  <a:lnTo>
                    <a:pt x="1415" y="111"/>
                  </a:lnTo>
                  <a:lnTo>
                    <a:pt x="1418" y="111"/>
                  </a:lnTo>
                  <a:lnTo>
                    <a:pt x="1422" y="112"/>
                  </a:lnTo>
                  <a:lnTo>
                    <a:pt x="1426" y="112"/>
                  </a:lnTo>
                  <a:lnTo>
                    <a:pt x="1429" y="111"/>
                  </a:lnTo>
                  <a:lnTo>
                    <a:pt x="1432" y="111"/>
                  </a:lnTo>
                  <a:lnTo>
                    <a:pt x="1436" y="111"/>
                  </a:lnTo>
                  <a:lnTo>
                    <a:pt x="1439" y="108"/>
                  </a:lnTo>
                  <a:lnTo>
                    <a:pt x="1443" y="108"/>
                  </a:lnTo>
                  <a:lnTo>
                    <a:pt x="1446" y="109"/>
                  </a:lnTo>
                  <a:lnTo>
                    <a:pt x="1450" y="110"/>
                  </a:lnTo>
                  <a:lnTo>
                    <a:pt x="1453" y="111"/>
                  </a:lnTo>
                  <a:lnTo>
                    <a:pt x="1457" y="109"/>
                  </a:lnTo>
                  <a:lnTo>
                    <a:pt x="1460" y="110"/>
                  </a:lnTo>
                  <a:lnTo>
                    <a:pt x="1464" y="109"/>
                  </a:lnTo>
                  <a:lnTo>
                    <a:pt x="1467" y="108"/>
                  </a:lnTo>
                  <a:lnTo>
                    <a:pt x="1470" y="110"/>
                  </a:lnTo>
                  <a:lnTo>
                    <a:pt x="1474" y="109"/>
                  </a:lnTo>
                  <a:lnTo>
                    <a:pt x="1478" y="109"/>
                  </a:lnTo>
                  <a:lnTo>
                    <a:pt x="1481" y="109"/>
                  </a:lnTo>
                  <a:lnTo>
                    <a:pt x="1484" y="109"/>
                  </a:lnTo>
                  <a:lnTo>
                    <a:pt x="1488" y="108"/>
                  </a:lnTo>
                  <a:lnTo>
                    <a:pt x="1492" y="108"/>
                  </a:lnTo>
                  <a:lnTo>
                    <a:pt x="1495" y="107"/>
                  </a:lnTo>
                  <a:lnTo>
                    <a:pt x="1498" y="107"/>
                  </a:lnTo>
                  <a:lnTo>
                    <a:pt x="1502" y="108"/>
                  </a:lnTo>
                  <a:lnTo>
                    <a:pt x="1506" y="110"/>
                  </a:lnTo>
                  <a:lnTo>
                    <a:pt x="1509" y="110"/>
                  </a:lnTo>
                  <a:lnTo>
                    <a:pt x="1512" y="110"/>
                  </a:lnTo>
                  <a:lnTo>
                    <a:pt x="1516" y="109"/>
                  </a:lnTo>
                  <a:lnTo>
                    <a:pt x="1519" y="108"/>
                  </a:lnTo>
                  <a:lnTo>
                    <a:pt x="1523" y="107"/>
                  </a:lnTo>
                  <a:lnTo>
                    <a:pt x="1526" y="107"/>
                  </a:lnTo>
                  <a:lnTo>
                    <a:pt x="1530" y="109"/>
                  </a:lnTo>
                  <a:lnTo>
                    <a:pt x="1533" y="110"/>
                  </a:lnTo>
                  <a:lnTo>
                    <a:pt x="1537" y="110"/>
                  </a:lnTo>
                  <a:lnTo>
                    <a:pt x="1540" y="108"/>
                  </a:lnTo>
                  <a:lnTo>
                    <a:pt x="1544" y="108"/>
                  </a:lnTo>
                  <a:lnTo>
                    <a:pt x="1547" y="108"/>
                  </a:lnTo>
                  <a:lnTo>
                    <a:pt x="1551" y="108"/>
                  </a:lnTo>
                  <a:lnTo>
                    <a:pt x="1554" y="109"/>
                  </a:lnTo>
                  <a:lnTo>
                    <a:pt x="1558" y="109"/>
                  </a:lnTo>
                  <a:lnTo>
                    <a:pt x="1561" y="109"/>
                  </a:lnTo>
                  <a:lnTo>
                    <a:pt x="1565" y="109"/>
                  </a:lnTo>
                  <a:lnTo>
                    <a:pt x="1568" y="109"/>
                  </a:lnTo>
                  <a:lnTo>
                    <a:pt x="1571" y="108"/>
                  </a:lnTo>
                  <a:lnTo>
                    <a:pt x="1575" y="107"/>
                  </a:lnTo>
                  <a:lnTo>
                    <a:pt x="1578" y="106"/>
                  </a:lnTo>
                  <a:lnTo>
                    <a:pt x="1582" y="109"/>
                  </a:lnTo>
                  <a:lnTo>
                    <a:pt x="1585" y="110"/>
                  </a:lnTo>
                  <a:lnTo>
                    <a:pt x="1589" y="111"/>
                  </a:lnTo>
                  <a:lnTo>
                    <a:pt x="1592" y="112"/>
                  </a:lnTo>
                  <a:lnTo>
                    <a:pt x="1596" y="111"/>
                  </a:lnTo>
                  <a:lnTo>
                    <a:pt x="1599" y="110"/>
                  </a:lnTo>
                  <a:lnTo>
                    <a:pt x="1603" y="108"/>
                  </a:lnTo>
                  <a:lnTo>
                    <a:pt x="1606" y="108"/>
                  </a:lnTo>
                  <a:lnTo>
                    <a:pt x="1610" y="109"/>
                  </a:lnTo>
                  <a:lnTo>
                    <a:pt x="1613" y="111"/>
                  </a:lnTo>
                  <a:lnTo>
                    <a:pt x="1617" y="111"/>
                  </a:lnTo>
                  <a:lnTo>
                    <a:pt x="1620" y="112"/>
                  </a:lnTo>
                  <a:lnTo>
                    <a:pt x="1623" y="112"/>
                  </a:lnTo>
                  <a:lnTo>
                    <a:pt x="1627" y="111"/>
                  </a:lnTo>
                  <a:lnTo>
                    <a:pt x="1631" y="110"/>
                  </a:lnTo>
                  <a:lnTo>
                    <a:pt x="1634" y="110"/>
                  </a:lnTo>
                  <a:lnTo>
                    <a:pt x="1637" y="110"/>
                  </a:lnTo>
                  <a:lnTo>
                    <a:pt x="1641" y="112"/>
                  </a:lnTo>
                  <a:lnTo>
                    <a:pt x="1645" y="111"/>
                  </a:lnTo>
                  <a:lnTo>
                    <a:pt x="1648" y="111"/>
                  </a:lnTo>
                  <a:lnTo>
                    <a:pt x="1651" y="112"/>
                  </a:lnTo>
                  <a:lnTo>
                    <a:pt x="1655" y="111"/>
                  </a:lnTo>
                  <a:lnTo>
                    <a:pt x="1659" y="111"/>
                  </a:lnTo>
                  <a:lnTo>
                    <a:pt x="1662" y="108"/>
                  </a:lnTo>
                  <a:lnTo>
                    <a:pt x="1665" y="107"/>
                  </a:lnTo>
                  <a:lnTo>
                    <a:pt x="1669" y="107"/>
                  </a:lnTo>
                  <a:lnTo>
                    <a:pt x="1672" y="111"/>
                  </a:lnTo>
                  <a:lnTo>
                    <a:pt x="1676" y="111"/>
                  </a:lnTo>
                  <a:lnTo>
                    <a:pt x="1679" y="111"/>
                  </a:lnTo>
                  <a:lnTo>
                    <a:pt x="1683" y="110"/>
                  </a:lnTo>
                  <a:lnTo>
                    <a:pt x="1686" y="107"/>
                  </a:lnTo>
                  <a:lnTo>
                    <a:pt x="1690" y="105"/>
                  </a:lnTo>
                  <a:lnTo>
                    <a:pt x="1693" y="105"/>
                  </a:lnTo>
                  <a:lnTo>
                    <a:pt x="1697" y="108"/>
                  </a:lnTo>
                  <a:lnTo>
                    <a:pt x="1700" y="109"/>
                  </a:lnTo>
                  <a:lnTo>
                    <a:pt x="1703" y="111"/>
                  </a:lnTo>
                  <a:lnTo>
                    <a:pt x="1707" y="111"/>
                  </a:lnTo>
                  <a:lnTo>
                    <a:pt x="1711" y="111"/>
                  </a:lnTo>
                  <a:lnTo>
                    <a:pt x="1714" y="109"/>
                  </a:lnTo>
                  <a:lnTo>
                    <a:pt x="1717" y="109"/>
                  </a:lnTo>
                  <a:lnTo>
                    <a:pt x="1721" y="110"/>
                  </a:lnTo>
                  <a:lnTo>
                    <a:pt x="1724" y="110"/>
                  </a:lnTo>
                  <a:lnTo>
                    <a:pt x="1728" y="110"/>
                  </a:lnTo>
                  <a:lnTo>
                    <a:pt x="1731" y="110"/>
                  </a:lnTo>
                  <a:lnTo>
                    <a:pt x="1735" y="110"/>
                  </a:lnTo>
                  <a:lnTo>
                    <a:pt x="1738" y="110"/>
                  </a:lnTo>
                  <a:lnTo>
                    <a:pt x="1742" y="109"/>
                  </a:lnTo>
                  <a:lnTo>
                    <a:pt x="1745" y="108"/>
                  </a:lnTo>
                  <a:lnTo>
                    <a:pt x="1749" y="105"/>
                  </a:lnTo>
                  <a:lnTo>
                    <a:pt x="1752" y="106"/>
                  </a:lnTo>
                  <a:lnTo>
                    <a:pt x="1756" y="108"/>
                  </a:lnTo>
                  <a:lnTo>
                    <a:pt x="1759" y="108"/>
                  </a:lnTo>
                  <a:lnTo>
                    <a:pt x="1763" y="108"/>
                  </a:lnTo>
                  <a:lnTo>
                    <a:pt x="1766" y="107"/>
                  </a:lnTo>
                  <a:lnTo>
                    <a:pt x="1770" y="106"/>
                  </a:lnTo>
                  <a:lnTo>
                    <a:pt x="1773" y="106"/>
                  </a:lnTo>
                  <a:lnTo>
                    <a:pt x="1776" y="107"/>
                  </a:lnTo>
                  <a:lnTo>
                    <a:pt x="1780" y="110"/>
                  </a:lnTo>
                  <a:lnTo>
                    <a:pt x="1784" y="110"/>
                  </a:lnTo>
                  <a:lnTo>
                    <a:pt x="1787" y="111"/>
                  </a:lnTo>
                  <a:lnTo>
                    <a:pt x="1790" y="111"/>
                  </a:lnTo>
                  <a:lnTo>
                    <a:pt x="1794" y="111"/>
                  </a:lnTo>
                  <a:lnTo>
                    <a:pt x="1798" y="112"/>
                  </a:lnTo>
                  <a:lnTo>
                    <a:pt x="1801" y="111"/>
                  </a:lnTo>
                  <a:lnTo>
                    <a:pt x="1804" y="111"/>
                  </a:lnTo>
                  <a:lnTo>
                    <a:pt x="1808" y="111"/>
                  </a:lnTo>
                  <a:lnTo>
                    <a:pt x="1811" y="111"/>
                  </a:lnTo>
                  <a:lnTo>
                    <a:pt x="1815" y="111"/>
                  </a:lnTo>
                  <a:lnTo>
                    <a:pt x="1818" y="110"/>
                  </a:lnTo>
                  <a:lnTo>
                    <a:pt x="1822" y="109"/>
                  </a:lnTo>
                  <a:lnTo>
                    <a:pt x="1825" y="108"/>
                  </a:lnTo>
                  <a:lnTo>
                    <a:pt x="1829" y="107"/>
                  </a:lnTo>
                  <a:lnTo>
                    <a:pt x="1832" y="107"/>
                  </a:lnTo>
                  <a:lnTo>
                    <a:pt x="1836" y="106"/>
                  </a:lnTo>
                  <a:lnTo>
                    <a:pt x="1839" y="108"/>
                  </a:lnTo>
                  <a:lnTo>
                    <a:pt x="1842" y="109"/>
                  </a:lnTo>
                  <a:lnTo>
                    <a:pt x="1846" y="109"/>
                  </a:lnTo>
                  <a:lnTo>
                    <a:pt x="1850" y="108"/>
                  </a:lnTo>
                  <a:lnTo>
                    <a:pt x="1853" y="106"/>
                  </a:lnTo>
                  <a:lnTo>
                    <a:pt x="1856" y="106"/>
                  </a:lnTo>
                  <a:lnTo>
                    <a:pt x="1860" y="107"/>
                  </a:lnTo>
                  <a:lnTo>
                    <a:pt x="1864" y="107"/>
                  </a:lnTo>
                  <a:lnTo>
                    <a:pt x="1867" y="108"/>
                  </a:lnTo>
                  <a:lnTo>
                    <a:pt x="1870" y="108"/>
                  </a:lnTo>
                  <a:lnTo>
                    <a:pt x="1874" y="108"/>
                  </a:lnTo>
                  <a:lnTo>
                    <a:pt x="1878" y="108"/>
                  </a:lnTo>
                  <a:lnTo>
                    <a:pt x="1881" y="108"/>
                  </a:lnTo>
                  <a:lnTo>
                    <a:pt x="1884" y="108"/>
                  </a:lnTo>
                  <a:lnTo>
                    <a:pt x="1888" y="109"/>
                  </a:lnTo>
                  <a:lnTo>
                    <a:pt x="1891" y="109"/>
                  </a:lnTo>
                  <a:lnTo>
                    <a:pt x="1895" y="108"/>
                  </a:lnTo>
                  <a:lnTo>
                    <a:pt x="1898" y="108"/>
                  </a:lnTo>
                  <a:lnTo>
                    <a:pt x="1902" y="108"/>
                  </a:lnTo>
                  <a:lnTo>
                    <a:pt x="1905" y="108"/>
                  </a:lnTo>
                  <a:lnTo>
                    <a:pt x="1909" y="107"/>
                  </a:lnTo>
                  <a:lnTo>
                    <a:pt x="1912" y="106"/>
                  </a:lnTo>
                  <a:lnTo>
                    <a:pt x="1916" y="107"/>
                  </a:lnTo>
                  <a:lnTo>
                    <a:pt x="1919" y="108"/>
                  </a:lnTo>
                  <a:lnTo>
                    <a:pt x="1923" y="110"/>
                  </a:lnTo>
                  <a:lnTo>
                    <a:pt x="1926" y="110"/>
                  </a:lnTo>
                  <a:lnTo>
                    <a:pt x="1930" y="110"/>
                  </a:lnTo>
                  <a:lnTo>
                    <a:pt x="1933" y="108"/>
                  </a:lnTo>
                  <a:lnTo>
                    <a:pt x="1937" y="107"/>
                  </a:lnTo>
                  <a:lnTo>
                    <a:pt x="1940" y="110"/>
                  </a:lnTo>
                  <a:lnTo>
                    <a:pt x="1943" y="109"/>
                  </a:lnTo>
                  <a:lnTo>
                    <a:pt x="1947" y="110"/>
                  </a:lnTo>
                  <a:lnTo>
                    <a:pt x="1950" y="111"/>
                  </a:lnTo>
                  <a:lnTo>
                    <a:pt x="1954" y="111"/>
                  </a:lnTo>
                  <a:lnTo>
                    <a:pt x="1957" y="111"/>
                  </a:lnTo>
                  <a:lnTo>
                    <a:pt x="1961" y="110"/>
                  </a:lnTo>
                  <a:lnTo>
                    <a:pt x="1964" y="110"/>
                  </a:lnTo>
                  <a:lnTo>
                    <a:pt x="1968" y="110"/>
                  </a:lnTo>
                  <a:lnTo>
                    <a:pt x="1971" y="110"/>
                  </a:lnTo>
                  <a:lnTo>
                    <a:pt x="1975" y="110"/>
                  </a:lnTo>
                  <a:lnTo>
                    <a:pt x="1978" y="111"/>
                  </a:lnTo>
                  <a:lnTo>
                    <a:pt x="1982" y="110"/>
                  </a:lnTo>
                  <a:lnTo>
                    <a:pt x="1985" y="110"/>
                  </a:lnTo>
                  <a:lnTo>
                    <a:pt x="1989" y="110"/>
                  </a:lnTo>
                  <a:lnTo>
                    <a:pt x="1992" y="109"/>
                  </a:lnTo>
                  <a:lnTo>
                    <a:pt x="1995" y="108"/>
                  </a:lnTo>
                  <a:lnTo>
                    <a:pt x="1999" y="108"/>
                  </a:lnTo>
                  <a:lnTo>
                    <a:pt x="2003" y="110"/>
                  </a:lnTo>
                  <a:lnTo>
                    <a:pt x="2006" y="111"/>
                  </a:lnTo>
                  <a:lnTo>
                    <a:pt x="2009" y="112"/>
                  </a:lnTo>
                  <a:lnTo>
                    <a:pt x="2013" y="112"/>
                  </a:lnTo>
                  <a:lnTo>
                    <a:pt x="2017" y="111"/>
                  </a:lnTo>
                  <a:lnTo>
                    <a:pt x="2020" y="111"/>
                  </a:lnTo>
                  <a:lnTo>
                    <a:pt x="2023" y="109"/>
                  </a:lnTo>
                  <a:lnTo>
                    <a:pt x="2027" y="109"/>
                  </a:lnTo>
                  <a:lnTo>
                    <a:pt x="2031" y="110"/>
                  </a:lnTo>
                  <a:lnTo>
                    <a:pt x="2034" y="110"/>
                  </a:lnTo>
                  <a:lnTo>
                    <a:pt x="2037" y="111"/>
                  </a:lnTo>
                  <a:lnTo>
                    <a:pt x="2041" y="111"/>
                  </a:lnTo>
                  <a:lnTo>
                    <a:pt x="2044" y="111"/>
                  </a:lnTo>
                  <a:lnTo>
                    <a:pt x="2048" y="111"/>
                  </a:lnTo>
                  <a:lnTo>
                    <a:pt x="2051" y="111"/>
                  </a:lnTo>
                  <a:lnTo>
                    <a:pt x="2055" y="111"/>
                  </a:lnTo>
                  <a:lnTo>
                    <a:pt x="2058" y="109"/>
                  </a:lnTo>
                  <a:lnTo>
                    <a:pt x="2062" y="109"/>
                  </a:lnTo>
                  <a:lnTo>
                    <a:pt x="2065" y="110"/>
                  </a:lnTo>
                  <a:lnTo>
                    <a:pt x="2069" y="110"/>
                  </a:lnTo>
                  <a:lnTo>
                    <a:pt x="2072" y="109"/>
                  </a:lnTo>
                  <a:lnTo>
                    <a:pt x="2076" y="105"/>
                  </a:lnTo>
                  <a:lnTo>
                    <a:pt x="2079" y="106"/>
                  </a:lnTo>
                  <a:lnTo>
                    <a:pt x="2083" y="107"/>
                  </a:lnTo>
                  <a:lnTo>
                    <a:pt x="2086" y="109"/>
                  </a:lnTo>
                  <a:lnTo>
                    <a:pt x="2089" y="110"/>
                  </a:lnTo>
                  <a:lnTo>
                    <a:pt x="2093" y="110"/>
                  </a:lnTo>
                  <a:lnTo>
                    <a:pt x="2096" y="112"/>
                  </a:lnTo>
                  <a:lnTo>
                    <a:pt x="2100" y="111"/>
                  </a:lnTo>
                  <a:lnTo>
                    <a:pt x="2103" y="110"/>
                  </a:lnTo>
                  <a:lnTo>
                    <a:pt x="2107" y="106"/>
                  </a:lnTo>
                  <a:lnTo>
                    <a:pt x="2110" y="105"/>
                  </a:lnTo>
                  <a:lnTo>
                    <a:pt x="2114" y="105"/>
                  </a:lnTo>
                  <a:lnTo>
                    <a:pt x="2117" y="107"/>
                  </a:lnTo>
                  <a:lnTo>
                    <a:pt x="2121" y="108"/>
                  </a:lnTo>
                  <a:lnTo>
                    <a:pt x="2124" y="108"/>
                  </a:lnTo>
                  <a:lnTo>
                    <a:pt x="2128" y="108"/>
                  </a:lnTo>
                  <a:lnTo>
                    <a:pt x="2131" y="108"/>
                  </a:lnTo>
                  <a:lnTo>
                    <a:pt x="2135" y="108"/>
                  </a:lnTo>
                  <a:lnTo>
                    <a:pt x="2138" y="108"/>
                  </a:lnTo>
                  <a:lnTo>
                    <a:pt x="2142" y="108"/>
                  </a:lnTo>
                  <a:lnTo>
                    <a:pt x="2145" y="109"/>
                  </a:lnTo>
                  <a:lnTo>
                    <a:pt x="2148" y="109"/>
                  </a:lnTo>
                  <a:lnTo>
                    <a:pt x="2152" y="109"/>
                  </a:lnTo>
                  <a:lnTo>
                    <a:pt x="2156" y="108"/>
                  </a:lnTo>
                  <a:lnTo>
                    <a:pt x="2159" y="107"/>
                  </a:lnTo>
                  <a:lnTo>
                    <a:pt x="2162" y="106"/>
                  </a:lnTo>
                  <a:lnTo>
                    <a:pt x="2166" y="107"/>
                  </a:lnTo>
                  <a:lnTo>
                    <a:pt x="2170" y="109"/>
                  </a:lnTo>
                  <a:lnTo>
                    <a:pt x="2173" y="110"/>
                  </a:lnTo>
                  <a:lnTo>
                    <a:pt x="2176" y="111"/>
                  </a:lnTo>
                  <a:lnTo>
                    <a:pt x="2180" y="111"/>
                  </a:lnTo>
                  <a:lnTo>
                    <a:pt x="2183" y="110"/>
                  </a:lnTo>
                  <a:lnTo>
                    <a:pt x="2187" y="108"/>
                  </a:lnTo>
                  <a:lnTo>
                    <a:pt x="2190" y="108"/>
                  </a:lnTo>
                  <a:lnTo>
                    <a:pt x="2194" y="109"/>
                  </a:lnTo>
                  <a:lnTo>
                    <a:pt x="2197" y="111"/>
                  </a:lnTo>
                  <a:lnTo>
                    <a:pt x="2201" y="111"/>
                  </a:lnTo>
                  <a:lnTo>
                    <a:pt x="2204" y="112"/>
                  </a:lnTo>
                  <a:lnTo>
                    <a:pt x="2208" y="112"/>
                  </a:lnTo>
                  <a:lnTo>
                    <a:pt x="2211" y="112"/>
                  </a:lnTo>
                  <a:lnTo>
                    <a:pt x="2214" y="113"/>
                  </a:lnTo>
                  <a:lnTo>
                    <a:pt x="2218" y="113"/>
                  </a:lnTo>
                  <a:lnTo>
                    <a:pt x="2222" y="113"/>
                  </a:lnTo>
                  <a:lnTo>
                    <a:pt x="2225" y="113"/>
                  </a:lnTo>
                  <a:lnTo>
                    <a:pt x="2228" y="113"/>
                  </a:lnTo>
                  <a:lnTo>
                    <a:pt x="2232" y="114"/>
                  </a:lnTo>
                  <a:lnTo>
                    <a:pt x="2236" y="113"/>
                  </a:lnTo>
                  <a:lnTo>
                    <a:pt x="2239" y="113"/>
                  </a:lnTo>
                  <a:lnTo>
                    <a:pt x="2242" y="113"/>
                  </a:lnTo>
                  <a:lnTo>
                    <a:pt x="2246" y="113"/>
                  </a:lnTo>
                  <a:lnTo>
                    <a:pt x="2249" y="112"/>
                  </a:lnTo>
                  <a:lnTo>
                    <a:pt x="2253" y="110"/>
                  </a:lnTo>
                  <a:lnTo>
                    <a:pt x="2256" y="111"/>
                  </a:lnTo>
                  <a:lnTo>
                    <a:pt x="2260" y="112"/>
                  </a:lnTo>
                  <a:lnTo>
                    <a:pt x="2263" y="111"/>
                  </a:lnTo>
                  <a:lnTo>
                    <a:pt x="2267" y="110"/>
                  </a:lnTo>
                  <a:lnTo>
                    <a:pt x="2270" y="104"/>
                  </a:lnTo>
                  <a:lnTo>
                    <a:pt x="2274" y="104"/>
                  </a:lnTo>
                  <a:lnTo>
                    <a:pt x="2277" y="106"/>
                  </a:lnTo>
                  <a:lnTo>
                    <a:pt x="2281" y="108"/>
                  </a:lnTo>
                  <a:lnTo>
                    <a:pt x="2284" y="109"/>
                  </a:lnTo>
                  <a:lnTo>
                    <a:pt x="2288" y="111"/>
                  </a:lnTo>
                  <a:lnTo>
                    <a:pt x="2291" y="111"/>
                  </a:lnTo>
                  <a:lnTo>
                    <a:pt x="2295" y="112"/>
                  </a:lnTo>
                  <a:lnTo>
                    <a:pt x="2298" y="111"/>
                  </a:lnTo>
                  <a:lnTo>
                    <a:pt x="2301" y="111"/>
                  </a:lnTo>
                  <a:lnTo>
                    <a:pt x="2305" y="111"/>
                  </a:lnTo>
                  <a:lnTo>
                    <a:pt x="2309" y="110"/>
                  </a:lnTo>
                  <a:lnTo>
                    <a:pt x="2312" y="110"/>
                  </a:lnTo>
                  <a:lnTo>
                    <a:pt x="2315" y="110"/>
                  </a:lnTo>
                  <a:lnTo>
                    <a:pt x="2319" y="110"/>
                  </a:lnTo>
                  <a:lnTo>
                    <a:pt x="2322" y="109"/>
                  </a:lnTo>
                  <a:lnTo>
                    <a:pt x="2326" y="108"/>
                  </a:lnTo>
                  <a:lnTo>
                    <a:pt x="2329" y="107"/>
                  </a:lnTo>
                  <a:lnTo>
                    <a:pt x="2333" y="105"/>
                  </a:lnTo>
                  <a:lnTo>
                    <a:pt x="2336" y="107"/>
                  </a:lnTo>
                  <a:lnTo>
                    <a:pt x="2340" y="107"/>
                  </a:lnTo>
                  <a:lnTo>
                    <a:pt x="2343" y="109"/>
                  </a:lnTo>
                  <a:lnTo>
                    <a:pt x="2347" y="109"/>
                  </a:lnTo>
                  <a:lnTo>
                    <a:pt x="2350" y="107"/>
                  </a:lnTo>
                  <a:lnTo>
                    <a:pt x="2354" y="105"/>
                  </a:lnTo>
                  <a:lnTo>
                    <a:pt x="2357" y="106"/>
                  </a:lnTo>
                  <a:lnTo>
                    <a:pt x="2361" y="107"/>
                  </a:lnTo>
                  <a:lnTo>
                    <a:pt x="2364" y="110"/>
                  </a:lnTo>
                  <a:lnTo>
                    <a:pt x="2367" y="111"/>
                  </a:lnTo>
                  <a:lnTo>
                    <a:pt x="2371" y="111"/>
                  </a:lnTo>
                  <a:lnTo>
                    <a:pt x="2375" y="111"/>
                  </a:lnTo>
                  <a:lnTo>
                    <a:pt x="2378" y="111"/>
                  </a:lnTo>
                  <a:lnTo>
                    <a:pt x="2381" y="111"/>
                  </a:lnTo>
                  <a:lnTo>
                    <a:pt x="2385" y="111"/>
                  </a:lnTo>
                  <a:lnTo>
                    <a:pt x="2389" y="111"/>
                  </a:lnTo>
                  <a:lnTo>
                    <a:pt x="2392" y="111"/>
                  </a:lnTo>
                  <a:lnTo>
                    <a:pt x="2395" y="112"/>
                  </a:lnTo>
                  <a:lnTo>
                    <a:pt x="2399" y="111"/>
                  </a:lnTo>
                  <a:lnTo>
                    <a:pt x="2402" y="110"/>
                  </a:lnTo>
                  <a:lnTo>
                    <a:pt x="2406" y="109"/>
                  </a:lnTo>
                  <a:lnTo>
                    <a:pt x="2409" y="108"/>
                  </a:lnTo>
                  <a:lnTo>
                    <a:pt x="2413" y="107"/>
                  </a:lnTo>
                  <a:lnTo>
                    <a:pt x="2416" y="107"/>
                  </a:lnTo>
                  <a:lnTo>
                    <a:pt x="2420" y="106"/>
                  </a:lnTo>
                  <a:lnTo>
                    <a:pt x="2423" y="108"/>
                  </a:lnTo>
                  <a:lnTo>
                    <a:pt x="2427" y="110"/>
                  </a:lnTo>
                  <a:lnTo>
                    <a:pt x="2430" y="110"/>
                  </a:lnTo>
                  <a:lnTo>
                    <a:pt x="2434" y="109"/>
                  </a:lnTo>
                  <a:lnTo>
                    <a:pt x="2437" y="108"/>
                  </a:lnTo>
                  <a:lnTo>
                    <a:pt x="2441" y="107"/>
                  </a:lnTo>
                  <a:lnTo>
                    <a:pt x="2444" y="107"/>
                  </a:lnTo>
                  <a:lnTo>
                    <a:pt x="2448" y="108"/>
                  </a:lnTo>
                  <a:lnTo>
                    <a:pt x="2451" y="109"/>
                  </a:lnTo>
                  <a:lnTo>
                    <a:pt x="2455" y="110"/>
                  </a:lnTo>
                  <a:lnTo>
                    <a:pt x="2458" y="109"/>
                  </a:lnTo>
                  <a:lnTo>
                    <a:pt x="2461" y="109"/>
                  </a:lnTo>
                  <a:lnTo>
                    <a:pt x="2465" y="110"/>
                  </a:lnTo>
                  <a:lnTo>
                    <a:pt x="2468" y="110"/>
                  </a:lnTo>
                  <a:lnTo>
                    <a:pt x="2472" y="110"/>
                  </a:lnTo>
                  <a:lnTo>
                    <a:pt x="2475" y="110"/>
                  </a:lnTo>
                  <a:lnTo>
                    <a:pt x="2479" y="109"/>
                  </a:lnTo>
                  <a:lnTo>
                    <a:pt x="2482" y="109"/>
                  </a:lnTo>
                  <a:lnTo>
                    <a:pt x="2486" y="109"/>
                  </a:lnTo>
                  <a:lnTo>
                    <a:pt x="2489" y="109"/>
                  </a:lnTo>
                  <a:lnTo>
                    <a:pt x="2493" y="108"/>
                  </a:lnTo>
                  <a:lnTo>
                    <a:pt x="2496" y="108"/>
                  </a:lnTo>
                  <a:lnTo>
                    <a:pt x="2500" y="108"/>
                  </a:lnTo>
                  <a:lnTo>
                    <a:pt x="2503" y="109"/>
                  </a:lnTo>
                  <a:lnTo>
                    <a:pt x="2507" y="110"/>
                  </a:lnTo>
                  <a:lnTo>
                    <a:pt x="2510" y="111"/>
                  </a:lnTo>
                  <a:lnTo>
                    <a:pt x="2514" y="111"/>
                  </a:lnTo>
                  <a:lnTo>
                    <a:pt x="2517" y="110"/>
                  </a:lnTo>
                  <a:lnTo>
                    <a:pt x="2520" y="110"/>
                  </a:lnTo>
                  <a:lnTo>
                    <a:pt x="2524" y="110"/>
                  </a:lnTo>
                  <a:lnTo>
                    <a:pt x="2528" y="111"/>
                  </a:lnTo>
                  <a:lnTo>
                    <a:pt x="2531" y="111"/>
                  </a:lnTo>
                  <a:lnTo>
                    <a:pt x="2534" y="110"/>
                  </a:lnTo>
                  <a:lnTo>
                    <a:pt x="2538" y="110"/>
                  </a:lnTo>
                  <a:lnTo>
                    <a:pt x="2542" y="110"/>
                  </a:lnTo>
                  <a:lnTo>
                    <a:pt x="2545" y="110"/>
                  </a:lnTo>
                  <a:lnTo>
                    <a:pt x="2548" y="110"/>
                  </a:lnTo>
                  <a:lnTo>
                    <a:pt x="2552" y="110"/>
                  </a:lnTo>
                  <a:lnTo>
                    <a:pt x="2556" y="108"/>
                  </a:lnTo>
                  <a:lnTo>
                    <a:pt x="2559" y="108"/>
                  </a:lnTo>
                  <a:lnTo>
                    <a:pt x="2562" y="109"/>
                  </a:lnTo>
                  <a:lnTo>
                    <a:pt x="2566" y="109"/>
                  </a:lnTo>
                  <a:lnTo>
                    <a:pt x="2569" y="109"/>
                  </a:lnTo>
                  <a:lnTo>
                    <a:pt x="2573" y="108"/>
                  </a:lnTo>
                  <a:lnTo>
                    <a:pt x="2576" y="107"/>
                  </a:lnTo>
                  <a:lnTo>
                    <a:pt x="2580" y="107"/>
                  </a:lnTo>
                  <a:lnTo>
                    <a:pt x="2583" y="108"/>
                  </a:lnTo>
                  <a:lnTo>
                    <a:pt x="2587" y="109"/>
                  </a:lnTo>
                  <a:lnTo>
                    <a:pt x="2590" y="110"/>
                  </a:lnTo>
                  <a:lnTo>
                    <a:pt x="2594" y="111"/>
                  </a:lnTo>
                  <a:lnTo>
                    <a:pt x="2597" y="111"/>
                  </a:lnTo>
                  <a:lnTo>
                    <a:pt x="2600" y="111"/>
                  </a:lnTo>
                  <a:lnTo>
                    <a:pt x="2604" y="110"/>
                  </a:lnTo>
                  <a:lnTo>
                    <a:pt x="2608" y="109"/>
                  </a:lnTo>
                  <a:lnTo>
                    <a:pt x="2611" y="109"/>
                  </a:lnTo>
                  <a:lnTo>
                    <a:pt x="2614" y="110"/>
                  </a:lnTo>
                  <a:lnTo>
                    <a:pt x="2618" y="111"/>
                  </a:lnTo>
                  <a:lnTo>
                    <a:pt x="2621" y="111"/>
                  </a:lnTo>
                  <a:lnTo>
                    <a:pt x="2625" y="111"/>
                  </a:lnTo>
                  <a:lnTo>
                    <a:pt x="2628" y="111"/>
                  </a:lnTo>
                  <a:lnTo>
                    <a:pt x="2632" y="109"/>
                  </a:lnTo>
                  <a:lnTo>
                    <a:pt x="2635" y="110"/>
                  </a:lnTo>
                  <a:lnTo>
                    <a:pt x="2639" y="110"/>
                  </a:lnTo>
                  <a:lnTo>
                    <a:pt x="2642" y="110"/>
                  </a:lnTo>
                  <a:lnTo>
                    <a:pt x="2646" y="109"/>
                  </a:lnTo>
                  <a:lnTo>
                    <a:pt x="2649" y="109"/>
                  </a:lnTo>
                  <a:lnTo>
                    <a:pt x="2653" y="109"/>
                  </a:lnTo>
                  <a:lnTo>
                    <a:pt x="2656" y="109"/>
                  </a:lnTo>
                  <a:lnTo>
                    <a:pt x="2660" y="109"/>
                  </a:lnTo>
                  <a:lnTo>
                    <a:pt x="2663" y="108"/>
                  </a:lnTo>
                  <a:lnTo>
                    <a:pt x="2667" y="108"/>
                  </a:lnTo>
                  <a:lnTo>
                    <a:pt x="2670" y="109"/>
                  </a:lnTo>
                  <a:lnTo>
                    <a:pt x="2673" y="110"/>
                  </a:lnTo>
                  <a:lnTo>
                    <a:pt x="2677" y="110"/>
                  </a:lnTo>
                  <a:lnTo>
                    <a:pt x="2681" y="110"/>
                  </a:lnTo>
                  <a:lnTo>
                    <a:pt x="2684" y="110"/>
                  </a:lnTo>
                  <a:lnTo>
                    <a:pt x="2687" y="109"/>
                  </a:lnTo>
                  <a:lnTo>
                    <a:pt x="2691" y="108"/>
                  </a:lnTo>
                  <a:lnTo>
                    <a:pt x="2694" y="108"/>
                  </a:lnTo>
                  <a:lnTo>
                    <a:pt x="2698" y="110"/>
                  </a:lnTo>
                  <a:lnTo>
                    <a:pt x="2701" y="110"/>
                  </a:lnTo>
                  <a:lnTo>
                    <a:pt x="2705" y="110"/>
                  </a:lnTo>
                  <a:lnTo>
                    <a:pt x="2708" y="111"/>
                  </a:lnTo>
                  <a:lnTo>
                    <a:pt x="2712" y="110"/>
                  </a:lnTo>
                  <a:lnTo>
                    <a:pt x="2715" y="110"/>
                  </a:lnTo>
                  <a:lnTo>
                    <a:pt x="2719" y="110"/>
                  </a:lnTo>
                  <a:lnTo>
                    <a:pt x="2722" y="110"/>
                  </a:lnTo>
                  <a:lnTo>
                    <a:pt x="2726" y="110"/>
                  </a:lnTo>
                  <a:lnTo>
                    <a:pt x="2729" y="110"/>
                  </a:lnTo>
                  <a:lnTo>
                    <a:pt x="2733" y="110"/>
                  </a:lnTo>
                  <a:lnTo>
                    <a:pt x="2736" y="109"/>
                  </a:lnTo>
                  <a:lnTo>
                    <a:pt x="2739" y="110"/>
                  </a:lnTo>
                  <a:lnTo>
                    <a:pt x="2743" y="108"/>
                  </a:lnTo>
                  <a:lnTo>
                    <a:pt x="2747" y="107"/>
                  </a:lnTo>
                  <a:lnTo>
                    <a:pt x="2750" y="106"/>
                  </a:lnTo>
                  <a:lnTo>
                    <a:pt x="2753" y="108"/>
                  </a:lnTo>
                  <a:lnTo>
                    <a:pt x="2757" y="109"/>
                  </a:lnTo>
                  <a:lnTo>
                    <a:pt x="2761" y="110"/>
                  </a:lnTo>
                  <a:lnTo>
                    <a:pt x="2764" y="110"/>
                  </a:lnTo>
                  <a:lnTo>
                    <a:pt x="2767" y="108"/>
                  </a:lnTo>
                  <a:lnTo>
                    <a:pt x="2771" y="107"/>
                  </a:lnTo>
                  <a:lnTo>
                    <a:pt x="2774" y="105"/>
                  </a:lnTo>
                  <a:lnTo>
                    <a:pt x="2778" y="107"/>
                  </a:lnTo>
                  <a:lnTo>
                    <a:pt x="2781" y="108"/>
                  </a:lnTo>
                  <a:lnTo>
                    <a:pt x="2785" y="109"/>
                  </a:lnTo>
                  <a:lnTo>
                    <a:pt x="2788" y="110"/>
                  </a:lnTo>
                  <a:lnTo>
                    <a:pt x="2792" y="110"/>
                  </a:lnTo>
                  <a:lnTo>
                    <a:pt x="2795" y="109"/>
                  </a:lnTo>
                  <a:lnTo>
                    <a:pt x="2799" y="110"/>
                  </a:lnTo>
                  <a:lnTo>
                    <a:pt x="2802" y="109"/>
                  </a:lnTo>
                  <a:lnTo>
                    <a:pt x="2806" y="109"/>
                  </a:lnTo>
                  <a:lnTo>
                    <a:pt x="2809" y="110"/>
                  </a:lnTo>
                  <a:lnTo>
                    <a:pt x="2813" y="110"/>
                  </a:lnTo>
                  <a:lnTo>
                    <a:pt x="2816" y="110"/>
                  </a:lnTo>
                  <a:lnTo>
                    <a:pt x="2820" y="109"/>
                  </a:lnTo>
                  <a:lnTo>
                    <a:pt x="2823" y="108"/>
                  </a:lnTo>
                  <a:lnTo>
                    <a:pt x="2826" y="107"/>
                  </a:lnTo>
                  <a:lnTo>
                    <a:pt x="2830" y="105"/>
                  </a:lnTo>
                  <a:lnTo>
                    <a:pt x="2833" y="103"/>
                  </a:lnTo>
                  <a:lnTo>
                    <a:pt x="2837" y="105"/>
                  </a:lnTo>
                  <a:lnTo>
                    <a:pt x="2840" y="107"/>
                  </a:lnTo>
                  <a:lnTo>
                    <a:pt x="2844" y="108"/>
                  </a:lnTo>
                  <a:lnTo>
                    <a:pt x="2847" y="108"/>
                  </a:lnTo>
                  <a:lnTo>
                    <a:pt x="2851" y="107"/>
                  </a:lnTo>
                  <a:lnTo>
                    <a:pt x="2854" y="105"/>
                  </a:lnTo>
                  <a:lnTo>
                    <a:pt x="2858" y="105"/>
                  </a:lnTo>
                  <a:lnTo>
                    <a:pt x="2861" y="107"/>
                  </a:lnTo>
                  <a:lnTo>
                    <a:pt x="2865" y="109"/>
                  </a:lnTo>
                  <a:lnTo>
                    <a:pt x="2868" y="110"/>
                  </a:lnTo>
                  <a:lnTo>
                    <a:pt x="2872" y="110"/>
                  </a:lnTo>
                  <a:lnTo>
                    <a:pt x="2875" y="109"/>
                  </a:lnTo>
                  <a:lnTo>
                    <a:pt x="2879" y="110"/>
                  </a:lnTo>
                  <a:lnTo>
                    <a:pt x="2882" y="110"/>
                  </a:lnTo>
                  <a:lnTo>
                    <a:pt x="2886" y="110"/>
                  </a:lnTo>
                  <a:lnTo>
                    <a:pt x="2889" y="110"/>
                  </a:lnTo>
                  <a:lnTo>
                    <a:pt x="2892" y="110"/>
                  </a:lnTo>
                  <a:lnTo>
                    <a:pt x="2896" y="110"/>
                  </a:lnTo>
                  <a:lnTo>
                    <a:pt x="2900" y="110"/>
                  </a:lnTo>
                  <a:lnTo>
                    <a:pt x="2903" y="110"/>
                  </a:lnTo>
                  <a:lnTo>
                    <a:pt x="2906" y="110"/>
                  </a:lnTo>
                  <a:lnTo>
                    <a:pt x="2910" y="109"/>
                  </a:lnTo>
                  <a:lnTo>
                    <a:pt x="2914" y="108"/>
                  </a:lnTo>
                  <a:lnTo>
                    <a:pt x="2917" y="105"/>
                  </a:lnTo>
                  <a:lnTo>
                    <a:pt x="2920" y="106"/>
                  </a:lnTo>
                  <a:lnTo>
                    <a:pt x="2924" y="108"/>
                  </a:lnTo>
                  <a:lnTo>
                    <a:pt x="2927" y="108"/>
                  </a:lnTo>
                  <a:lnTo>
                    <a:pt x="2931" y="108"/>
                  </a:lnTo>
                  <a:lnTo>
                    <a:pt x="2934" y="106"/>
                  </a:lnTo>
                  <a:lnTo>
                    <a:pt x="2938" y="106"/>
                  </a:lnTo>
                  <a:lnTo>
                    <a:pt x="2941" y="105"/>
                  </a:lnTo>
                  <a:lnTo>
                    <a:pt x="2945" y="106"/>
                  </a:lnTo>
                  <a:lnTo>
                    <a:pt x="2948" y="108"/>
                  </a:lnTo>
                  <a:lnTo>
                    <a:pt x="2952" y="109"/>
                  </a:lnTo>
                  <a:lnTo>
                    <a:pt x="2955" y="110"/>
                  </a:lnTo>
                  <a:lnTo>
                    <a:pt x="2959" y="109"/>
                  </a:lnTo>
                  <a:lnTo>
                    <a:pt x="2962" y="110"/>
                  </a:lnTo>
                  <a:lnTo>
                    <a:pt x="2966" y="110"/>
                  </a:lnTo>
                  <a:lnTo>
                    <a:pt x="2969" y="110"/>
                  </a:lnTo>
                  <a:lnTo>
                    <a:pt x="2972" y="109"/>
                  </a:lnTo>
                  <a:lnTo>
                    <a:pt x="2976" y="109"/>
                  </a:lnTo>
                  <a:lnTo>
                    <a:pt x="2980" y="109"/>
                  </a:lnTo>
                  <a:lnTo>
                    <a:pt x="2983" y="109"/>
                  </a:lnTo>
                  <a:lnTo>
                    <a:pt x="2986" y="108"/>
                  </a:lnTo>
                  <a:lnTo>
                    <a:pt x="2990" y="108"/>
                  </a:lnTo>
                  <a:lnTo>
                    <a:pt x="2993" y="106"/>
                  </a:lnTo>
                  <a:lnTo>
                    <a:pt x="2997" y="105"/>
                  </a:lnTo>
                  <a:lnTo>
                    <a:pt x="3000" y="103"/>
                  </a:lnTo>
                  <a:lnTo>
                    <a:pt x="3004" y="106"/>
                  </a:lnTo>
                  <a:lnTo>
                    <a:pt x="3007" y="108"/>
                  </a:lnTo>
                  <a:lnTo>
                    <a:pt x="3011" y="110"/>
                  </a:lnTo>
                  <a:lnTo>
                    <a:pt x="3014" y="109"/>
                  </a:lnTo>
                  <a:lnTo>
                    <a:pt x="3018" y="109"/>
                  </a:lnTo>
                  <a:lnTo>
                    <a:pt x="3021" y="107"/>
                  </a:lnTo>
                  <a:lnTo>
                    <a:pt x="3025" y="106"/>
                  </a:lnTo>
                  <a:lnTo>
                    <a:pt x="3028" y="106"/>
                  </a:lnTo>
                  <a:lnTo>
                    <a:pt x="3032" y="107"/>
                  </a:lnTo>
                  <a:lnTo>
                    <a:pt x="3035" y="108"/>
                  </a:lnTo>
                  <a:lnTo>
                    <a:pt x="3039" y="108"/>
                  </a:lnTo>
                  <a:lnTo>
                    <a:pt x="3042" y="109"/>
                  </a:lnTo>
                  <a:lnTo>
                    <a:pt x="3045" y="109"/>
                  </a:lnTo>
                  <a:lnTo>
                    <a:pt x="3049" y="110"/>
                  </a:lnTo>
                  <a:lnTo>
                    <a:pt x="3053" y="110"/>
                  </a:lnTo>
                  <a:lnTo>
                    <a:pt x="3056" y="110"/>
                  </a:lnTo>
                  <a:lnTo>
                    <a:pt x="3059" y="110"/>
                  </a:lnTo>
                  <a:lnTo>
                    <a:pt x="3063" y="53"/>
                  </a:lnTo>
                  <a:lnTo>
                    <a:pt x="3067" y="50"/>
                  </a:lnTo>
                  <a:lnTo>
                    <a:pt x="3070" y="46"/>
                  </a:lnTo>
                  <a:lnTo>
                    <a:pt x="3073" y="41"/>
                  </a:lnTo>
                  <a:lnTo>
                    <a:pt x="3077" y="32"/>
                  </a:lnTo>
                  <a:lnTo>
                    <a:pt x="3080" y="24"/>
                  </a:lnTo>
                  <a:lnTo>
                    <a:pt x="3084" y="24"/>
                  </a:lnTo>
                  <a:lnTo>
                    <a:pt x="3087" y="32"/>
                  </a:lnTo>
                  <a:lnTo>
                    <a:pt x="3091" y="40"/>
                  </a:lnTo>
                  <a:lnTo>
                    <a:pt x="3094" y="47"/>
                  </a:lnTo>
                  <a:lnTo>
                    <a:pt x="3098" y="48"/>
                  </a:lnTo>
                  <a:lnTo>
                    <a:pt x="3101" y="45"/>
                  </a:lnTo>
                  <a:lnTo>
                    <a:pt x="3105" y="39"/>
                  </a:lnTo>
                  <a:lnTo>
                    <a:pt x="3108" y="33"/>
                  </a:lnTo>
                  <a:lnTo>
                    <a:pt x="3111" y="33"/>
                  </a:lnTo>
                  <a:lnTo>
                    <a:pt x="3115" y="38"/>
                  </a:lnTo>
                  <a:lnTo>
                    <a:pt x="3119" y="43"/>
                  </a:lnTo>
                  <a:lnTo>
                    <a:pt x="3122" y="45"/>
                  </a:lnTo>
                  <a:lnTo>
                    <a:pt x="3125" y="47"/>
                  </a:lnTo>
                  <a:lnTo>
                    <a:pt x="3129" y="47"/>
                  </a:lnTo>
                  <a:lnTo>
                    <a:pt x="3133" y="112"/>
                  </a:lnTo>
                  <a:lnTo>
                    <a:pt x="3136" y="112"/>
                  </a:lnTo>
                  <a:lnTo>
                    <a:pt x="3139" y="112"/>
                  </a:lnTo>
                  <a:lnTo>
                    <a:pt x="3143" y="112"/>
                  </a:lnTo>
                  <a:lnTo>
                    <a:pt x="3146" y="113"/>
                  </a:lnTo>
                  <a:lnTo>
                    <a:pt x="3150" y="111"/>
                  </a:lnTo>
                  <a:lnTo>
                    <a:pt x="3153" y="111"/>
                  </a:lnTo>
                  <a:lnTo>
                    <a:pt x="3157" y="111"/>
                  </a:lnTo>
                  <a:lnTo>
                    <a:pt x="3160" y="111"/>
                  </a:lnTo>
                  <a:lnTo>
                    <a:pt x="3164" y="111"/>
                  </a:lnTo>
                  <a:lnTo>
                    <a:pt x="3167" y="111"/>
                  </a:lnTo>
                  <a:lnTo>
                    <a:pt x="3171" y="111"/>
                  </a:lnTo>
                  <a:lnTo>
                    <a:pt x="3174" y="112"/>
                  </a:lnTo>
                  <a:lnTo>
                    <a:pt x="3178" y="112"/>
                  </a:lnTo>
                  <a:lnTo>
                    <a:pt x="3181" y="111"/>
                  </a:lnTo>
                  <a:lnTo>
                    <a:pt x="3185" y="111"/>
                  </a:lnTo>
                  <a:lnTo>
                    <a:pt x="3188" y="110"/>
                  </a:lnTo>
                  <a:lnTo>
                    <a:pt x="3192" y="109"/>
                  </a:lnTo>
                  <a:lnTo>
                    <a:pt x="3195" y="109"/>
                  </a:lnTo>
                  <a:lnTo>
                    <a:pt x="3198" y="110"/>
                  </a:lnTo>
                  <a:lnTo>
                    <a:pt x="3202" y="110"/>
                  </a:lnTo>
                  <a:lnTo>
                    <a:pt x="3205" y="111"/>
                  </a:lnTo>
                  <a:lnTo>
                    <a:pt x="3209" y="111"/>
                  </a:lnTo>
                  <a:lnTo>
                    <a:pt x="3212" y="111"/>
                  </a:lnTo>
                  <a:lnTo>
                    <a:pt x="3216" y="111"/>
                  </a:lnTo>
                  <a:lnTo>
                    <a:pt x="3219" y="111"/>
                  </a:lnTo>
                  <a:lnTo>
                    <a:pt x="3223" y="111"/>
                  </a:lnTo>
                  <a:lnTo>
                    <a:pt x="3226" y="110"/>
                  </a:lnTo>
                  <a:lnTo>
                    <a:pt x="3230" y="108"/>
                  </a:lnTo>
                  <a:lnTo>
                    <a:pt x="3233" y="108"/>
                  </a:lnTo>
                  <a:lnTo>
                    <a:pt x="3237" y="108"/>
                  </a:lnTo>
                  <a:lnTo>
                    <a:pt x="3240" y="109"/>
                  </a:lnTo>
                  <a:lnTo>
                    <a:pt x="3244" y="108"/>
                  </a:lnTo>
                  <a:lnTo>
                    <a:pt x="3247" y="109"/>
                  </a:lnTo>
                  <a:lnTo>
                    <a:pt x="3250" y="109"/>
                  </a:lnTo>
                  <a:lnTo>
                    <a:pt x="3254" y="110"/>
                  </a:lnTo>
                  <a:lnTo>
                    <a:pt x="3258" y="111"/>
                  </a:lnTo>
                  <a:lnTo>
                    <a:pt x="3261" y="111"/>
                  </a:lnTo>
                  <a:lnTo>
                    <a:pt x="3264" y="111"/>
                  </a:lnTo>
                  <a:lnTo>
                    <a:pt x="3268" y="110"/>
                  </a:lnTo>
                  <a:lnTo>
                    <a:pt x="3272" y="108"/>
                  </a:lnTo>
                  <a:lnTo>
                    <a:pt x="3275" y="107"/>
                  </a:lnTo>
                  <a:lnTo>
                    <a:pt x="3278" y="107"/>
                  </a:lnTo>
                  <a:lnTo>
                    <a:pt x="3282" y="109"/>
                  </a:lnTo>
                  <a:lnTo>
                    <a:pt x="3286" y="112"/>
                  </a:lnTo>
                  <a:lnTo>
                    <a:pt x="3289" y="113"/>
                  </a:lnTo>
                  <a:lnTo>
                    <a:pt x="3292" y="113"/>
                  </a:lnTo>
                  <a:lnTo>
                    <a:pt x="3296" y="113"/>
                  </a:lnTo>
                  <a:lnTo>
                    <a:pt x="3299" y="113"/>
                  </a:lnTo>
                  <a:lnTo>
                    <a:pt x="3303" y="111"/>
                  </a:lnTo>
                  <a:lnTo>
                    <a:pt x="3306" y="109"/>
                  </a:lnTo>
                  <a:lnTo>
                    <a:pt x="3310" y="108"/>
                  </a:lnTo>
                  <a:lnTo>
                    <a:pt x="3313" y="108"/>
                  </a:lnTo>
                  <a:lnTo>
                    <a:pt x="3317" y="108"/>
                  </a:lnTo>
                  <a:lnTo>
                    <a:pt x="3320" y="109"/>
                  </a:lnTo>
                  <a:lnTo>
                    <a:pt x="3324" y="108"/>
                  </a:lnTo>
                  <a:lnTo>
                    <a:pt x="3327" y="108"/>
                  </a:lnTo>
                  <a:lnTo>
                    <a:pt x="3331" y="107"/>
                  </a:lnTo>
                  <a:lnTo>
                    <a:pt x="3334" y="107"/>
                  </a:lnTo>
                  <a:lnTo>
                    <a:pt x="3338" y="108"/>
                  </a:lnTo>
                  <a:lnTo>
                    <a:pt x="3341" y="109"/>
                  </a:lnTo>
                  <a:lnTo>
                    <a:pt x="3344" y="110"/>
                  </a:lnTo>
                  <a:lnTo>
                    <a:pt x="3348" y="110"/>
                  </a:lnTo>
                  <a:lnTo>
                    <a:pt x="3351" y="109"/>
                  </a:lnTo>
                  <a:lnTo>
                    <a:pt x="3355" y="107"/>
                  </a:lnTo>
                  <a:lnTo>
                    <a:pt x="3358" y="106"/>
                  </a:lnTo>
                  <a:lnTo>
                    <a:pt x="3362" y="107"/>
                  </a:lnTo>
                  <a:lnTo>
                    <a:pt x="3365" y="108"/>
                  </a:lnTo>
                  <a:lnTo>
                    <a:pt x="3369" y="109"/>
                  </a:lnTo>
                  <a:lnTo>
                    <a:pt x="3372" y="111"/>
                  </a:lnTo>
                  <a:lnTo>
                    <a:pt x="3376" y="111"/>
                  </a:lnTo>
                  <a:lnTo>
                    <a:pt x="3379" y="111"/>
                  </a:lnTo>
                  <a:lnTo>
                    <a:pt x="3383" y="110"/>
                  </a:lnTo>
                  <a:lnTo>
                    <a:pt x="3386" y="110"/>
                  </a:lnTo>
                  <a:lnTo>
                    <a:pt x="3390" y="110"/>
                  </a:lnTo>
                  <a:lnTo>
                    <a:pt x="3393" y="110"/>
                  </a:lnTo>
                  <a:lnTo>
                    <a:pt x="3397" y="110"/>
                  </a:lnTo>
                  <a:lnTo>
                    <a:pt x="3400" y="110"/>
                  </a:lnTo>
                  <a:lnTo>
                    <a:pt x="3403" y="110"/>
                  </a:lnTo>
                  <a:lnTo>
                    <a:pt x="3407" y="108"/>
                  </a:lnTo>
                  <a:lnTo>
                    <a:pt x="3411" y="107"/>
                  </a:lnTo>
                  <a:lnTo>
                    <a:pt x="3414" y="105"/>
                  </a:lnTo>
                  <a:lnTo>
                    <a:pt x="3417" y="103"/>
                  </a:lnTo>
                  <a:lnTo>
                    <a:pt x="3421" y="103"/>
                  </a:lnTo>
                  <a:lnTo>
                    <a:pt x="3425" y="105"/>
                  </a:lnTo>
                  <a:lnTo>
                    <a:pt x="3428" y="21"/>
                  </a:lnTo>
                  <a:lnTo>
                    <a:pt x="3431" y="22"/>
                  </a:lnTo>
                  <a:lnTo>
                    <a:pt x="3435" y="13"/>
                  </a:lnTo>
                  <a:lnTo>
                    <a:pt x="3439" y="1"/>
                  </a:lnTo>
                  <a:lnTo>
                    <a:pt x="3442" y="0"/>
                  </a:lnTo>
                  <a:lnTo>
                    <a:pt x="3445" y="17"/>
                  </a:lnTo>
                  <a:lnTo>
                    <a:pt x="3449" y="34"/>
                  </a:lnTo>
                  <a:lnTo>
                    <a:pt x="3452" y="44"/>
                  </a:lnTo>
                  <a:lnTo>
                    <a:pt x="3456" y="49"/>
                  </a:lnTo>
                  <a:lnTo>
                    <a:pt x="3459" y="50"/>
                  </a:lnTo>
                  <a:lnTo>
                    <a:pt x="3463" y="50"/>
                  </a:lnTo>
                  <a:lnTo>
                    <a:pt x="3466" y="49"/>
                  </a:lnTo>
                  <a:lnTo>
                    <a:pt x="3470" y="50"/>
                  </a:lnTo>
                  <a:lnTo>
                    <a:pt x="3473" y="51"/>
                  </a:lnTo>
                  <a:lnTo>
                    <a:pt x="3477" y="51"/>
                  </a:lnTo>
                  <a:lnTo>
                    <a:pt x="3480" y="52"/>
                  </a:lnTo>
                  <a:lnTo>
                    <a:pt x="3483" y="52"/>
                  </a:lnTo>
                  <a:lnTo>
                    <a:pt x="3487" y="52"/>
                  </a:lnTo>
                  <a:lnTo>
                    <a:pt x="3491" y="49"/>
                  </a:lnTo>
                  <a:lnTo>
                    <a:pt x="3494" y="42"/>
                  </a:lnTo>
                  <a:lnTo>
                    <a:pt x="3497" y="103"/>
                  </a:lnTo>
                  <a:lnTo>
                    <a:pt x="3501" y="106"/>
                  </a:lnTo>
                  <a:lnTo>
                    <a:pt x="3505" y="107"/>
                  </a:lnTo>
                  <a:lnTo>
                    <a:pt x="3508" y="108"/>
                  </a:lnTo>
                  <a:lnTo>
                    <a:pt x="3511" y="108"/>
                  </a:lnTo>
                  <a:lnTo>
                    <a:pt x="3515" y="111"/>
                  </a:lnTo>
                  <a:lnTo>
                    <a:pt x="3518" y="109"/>
                  </a:lnTo>
                  <a:lnTo>
                    <a:pt x="3522" y="107"/>
                  </a:lnTo>
                  <a:lnTo>
                    <a:pt x="3525" y="106"/>
                  </a:lnTo>
                  <a:lnTo>
                    <a:pt x="3529" y="107"/>
                  </a:lnTo>
                  <a:lnTo>
                    <a:pt x="3532" y="109"/>
                  </a:lnTo>
                  <a:lnTo>
                    <a:pt x="3536" y="110"/>
                  </a:lnTo>
                  <a:lnTo>
                    <a:pt x="3539" y="111"/>
                  </a:lnTo>
                  <a:lnTo>
                    <a:pt x="3543" y="111"/>
                  </a:lnTo>
                  <a:lnTo>
                    <a:pt x="3546" y="111"/>
                  </a:lnTo>
                  <a:lnTo>
                    <a:pt x="3550" y="110"/>
                  </a:lnTo>
                  <a:lnTo>
                    <a:pt x="3553" y="110"/>
                  </a:lnTo>
                  <a:lnTo>
                    <a:pt x="3557" y="110"/>
                  </a:lnTo>
                  <a:lnTo>
                    <a:pt x="3560" y="110"/>
                  </a:lnTo>
                  <a:lnTo>
                    <a:pt x="3564" y="110"/>
                  </a:lnTo>
                  <a:lnTo>
                    <a:pt x="3567" y="110"/>
                  </a:lnTo>
                  <a:lnTo>
                    <a:pt x="3570" y="109"/>
                  </a:lnTo>
                  <a:lnTo>
                    <a:pt x="3574" y="108"/>
                  </a:lnTo>
                  <a:lnTo>
                    <a:pt x="3578" y="107"/>
                  </a:lnTo>
                  <a:lnTo>
                    <a:pt x="3581" y="105"/>
                  </a:lnTo>
                  <a:lnTo>
                    <a:pt x="3584" y="105"/>
                  </a:lnTo>
                  <a:lnTo>
                    <a:pt x="3588" y="108"/>
                  </a:lnTo>
                  <a:lnTo>
                    <a:pt x="3591" y="110"/>
                  </a:lnTo>
                  <a:lnTo>
                    <a:pt x="3595" y="110"/>
                  </a:lnTo>
                  <a:lnTo>
                    <a:pt x="3598" y="112"/>
                  </a:lnTo>
                  <a:lnTo>
                    <a:pt x="3602" y="111"/>
                  </a:lnTo>
                  <a:lnTo>
                    <a:pt x="3605" y="110"/>
                  </a:lnTo>
                  <a:lnTo>
                    <a:pt x="3609" y="106"/>
                  </a:lnTo>
                  <a:lnTo>
                    <a:pt x="3612" y="106"/>
                  </a:lnTo>
                  <a:lnTo>
                    <a:pt x="3616" y="109"/>
                  </a:lnTo>
                  <a:lnTo>
                    <a:pt x="3619" y="109"/>
                  </a:lnTo>
                  <a:lnTo>
                    <a:pt x="3622" y="110"/>
                  </a:lnTo>
                  <a:lnTo>
                    <a:pt x="3626" y="110"/>
                  </a:lnTo>
                  <a:lnTo>
                    <a:pt x="3630" y="110"/>
                  </a:lnTo>
                  <a:lnTo>
                    <a:pt x="3633" y="110"/>
                  </a:lnTo>
                  <a:lnTo>
                    <a:pt x="3636" y="110"/>
                  </a:lnTo>
                  <a:lnTo>
                    <a:pt x="3640" y="110"/>
                  </a:lnTo>
                  <a:lnTo>
                    <a:pt x="3644" y="109"/>
                  </a:lnTo>
                  <a:lnTo>
                    <a:pt x="3647" y="110"/>
                  </a:lnTo>
                  <a:lnTo>
                    <a:pt x="3650" y="110"/>
                  </a:lnTo>
                  <a:lnTo>
                    <a:pt x="3654" y="111"/>
                  </a:lnTo>
                  <a:lnTo>
                    <a:pt x="3658" y="111"/>
                  </a:lnTo>
                  <a:lnTo>
                    <a:pt x="3661" y="110"/>
                  </a:lnTo>
                  <a:lnTo>
                    <a:pt x="3664" y="108"/>
                  </a:lnTo>
                  <a:lnTo>
                    <a:pt x="3668" y="107"/>
                  </a:lnTo>
                  <a:lnTo>
                    <a:pt x="3671" y="108"/>
                  </a:lnTo>
                  <a:lnTo>
                    <a:pt x="3675" y="110"/>
                  </a:lnTo>
                  <a:lnTo>
                    <a:pt x="3678" y="111"/>
                  </a:lnTo>
                  <a:lnTo>
                    <a:pt x="3682" y="111"/>
                  </a:lnTo>
                  <a:lnTo>
                    <a:pt x="3685" y="111"/>
                  </a:lnTo>
                  <a:lnTo>
                    <a:pt x="3689" y="110"/>
                  </a:lnTo>
                  <a:lnTo>
                    <a:pt x="3692" y="109"/>
                  </a:lnTo>
                  <a:lnTo>
                    <a:pt x="3696" y="108"/>
                  </a:lnTo>
                  <a:lnTo>
                    <a:pt x="3699" y="108"/>
                  </a:lnTo>
                  <a:lnTo>
                    <a:pt x="3703" y="109"/>
                  </a:lnTo>
                  <a:lnTo>
                    <a:pt x="3706" y="109"/>
                  </a:lnTo>
                  <a:lnTo>
                    <a:pt x="3710" y="108"/>
                  </a:lnTo>
                  <a:lnTo>
                    <a:pt x="3713" y="108"/>
                  </a:lnTo>
                  <a:lnTo>
                    <a:pt x="3717" y="108"/>
                  </a:lnTo>
                  <a:lnTo>
                    <a:pt x="3720" y="108"/>
                  </a:lnTo>
                  <a:lnTo>
                    <a:pt x="3723" y="109"/>
                  </a:lnTo>
                  <a:lnTo>
                    <a:pt x="3727" y="109"/>
                  </a:lnTo>
                  <a:lnTo>
                    <a:pt x="3730" y="108"/>
                  </a:lnTo>
                  <a:lnTo>
                    <a:pt x="3734" y="108"/>
                  </a:lnTo>
                  <a:lnTo>
                    <a:pt x="3737" y="107"/>
                  </a:lnTo>
                  <a:lnTo>
                    <a:pt x="3741" y="106"/>
                  </a:lnTo>
                  <a:lnTo>
                    <a:pt x="3744" y="106"/>
                  </a:lnTo>
                  <a:lnTo>
                    <a:pt x="3748" y="105"/>
                  </a:lnTo>
                  <a:lnTo>
                    <a:pt x="3751" y="107"/>
                  </a:lnTo>
                  <a:lnTo>
                    <a:pt x="3755" y="108"/>
                  </a:lnTo>
                  <a:lnTo>
                    <a:pt x="3758" y="110"/>
                  </a:lnTo>
                  <a:lnTo>
                    <a:pt x="3762" y="111"/>
                  </a:lnTo>
                  <a:lnTo>
                    <a:pt x="3765" y="111"/>
                  </a:lnTo>
                  <a:lnTo>
                    <a:pt x="3769" y="110"/>
                  </a:lnTo>
                  <a:lnTo>
                    <a:pt x="3772" y="110"/>
                  </a:lnTo>
                  <a:lnTo>
                    <a:pt x="3775" y="107"/>
                  </a:lnTo>
                  <a:lnTo>
                    <a:pt x="3779" y="107"/>
                  </a:lnTo>
                  <a:lnTo>
                    <a:pt x="3783" y="107"/>
                  </a:lnTo>
                  <a:lnTo>
                    <a:pt x="3786" y="108"/>
                  </a:lnTo>
                  <a:lnTo>
                    <a:pt x="3789" y="108"/>
                  </a:lnTo>
                  <a:lnTo>
                    <a:pt x="3793" y="107"/>
                  </a:lnTo>
                  <a:lnTo>
                    <a:pt x="3797" y="107"/>
                  </a:lnTo>
                  <a:lnTo>
                    <a:pt x="3800" y="109"/>
                  </a:lnTo>
                  <a:lnTo>
                    <a:pt x="3803" y="109"/>
                  </a:lnTo>
                  <a:lnTo>
                    <a:pt x="3807" y="109"/>
                  </a:lnTo>
                  <a:lnTo>
                    <a:pt x="3811" y="109"/>
                  </a:lnTo>
                  <a:lnTo>
                    <a:pt x="3814" y="109"/>
                  </a:lnTo>
                  <a:lnTo>
                    <a:pt x="3817" y="109"/>
                  </a:lnTo>
                  <a:lnTo>
                    <a:pt x="3821" y="109"/>
                  </a:lnTo>
                  <a:lnTo>
                    <a:pt x="3824" y="108"/>
                  </a:lnTo>
                  <a:lnTo>
                    <a:pt x="3828" y="107"/>
                  </a:lnTo>
                  <a:lnTo>
                    <a:pt x="3831" y="107"/>
                  </a:lnTo>
                  <a:lnTo>
                    <a:pt x="3835" y="108"/>
                  </a:lnTo>
                  <a:lnTo>
                    <a:pt x="3838" y="108"/>
                  </a:lnTo>
                  <a:lnTo>
                    <a:pt x="3842" y="109"/>
                  </a:lnTo>
                  <a:lnTo>
                    <a:pt x="3845" y="110"/>
                  </a:lnTo>
                  <a:lnTo>
                    <a:pt x="3849" y="111"/>
                  </a:lnTo>
                  <a:lnTo>
                    <a:pt x="3852" y="110"/>
                  </a:lnTo>
                  <a:lnTo>
                    <a:pt x="3855" y="109"/>
                  </a:lnTo>
                  <a:lnTo>
                    <a:pt x="3859" y="107"/>
                  </a:lnTo>
                  <a:lnTo>
                    <a:pt x="3863" y="107"/>
                  </a:lnTo>
                  <a:lnTo>
                    <a:pt x="3866" y="31"/>
                  </a:lnTo>
                  <a:lnTo>
                    <a:pt x="3869" y="35"/>
                  </a:lnTo>
                  <a:lnTo>
                    <a:pt x="3873" y="38"/>
                  </a:lnTo>
                  <a:lnTo>
                    <a:pt x="3876" y="39"/>
                  </a:lnTo>
                  <a:lnTo>
                    <a:pt x="3880" y="39"/>
                  </a:lnTo>
                  <a:lnTo>
                    <a:pt x="3883" y="39"/>
                  </a:lnTo>
                  <a:lnTo>
                    <a:pt x="3887" y="39"/>
                  </a:lnTo>
                  <a:lnTo>
                    <a:pt x="3890" y="39"/>
                  </a:lnTo>
                  <a:lnTo>
                    <a:pt x="3894" y="39"/>
                  </a:lnTo>
                  <a:lnTo>
                    <a:pt x="3897" y="39"/>
                  </a:lnTo>
                  <a:lnTo>
                    <a:pt x="3901" y="39"/>
                  </a:lnTo>
                  <a:lnTo>
                    <a:pt x="3904" y="38"/>
                  </a:lnTo>
                  <a:lnTo>
                    <a:pt x="3908" y="34"/>
                  </a:lnTo>
                  <a:lnTo>
                    <a:pt x="3911" y="26"/>
                  </a:lnTo>
                  <a:lnTo>
                    <a:pt x="3915" y="14"/>
                  </a:lnTo>
                  <a:lnTo>
                    <a:pt x="3918" y="10"/>
                  </a:lnTo>
                  <a:lnTo>
                    <a:pt x="3922" y="19"/>
                  </a:lnTo>
                  <a:lnTo>
                    <a:pt x="3925" y="30"/>
                  </a:lnTo>
                  <a:lnTo>
                    <a:pt x="3928" y="37"/>
                  </a:lnTo>
                  <a:lnTo>
                    <a:pt x="3932" y="39"/>
                  </a:lnTo>
                  <a:lnTo>
                    <a:pt x="3936" y="108"/>
                  </a:lnTo>
                  <a:lnTo>
                    <a:pt x="3939" y="107"/>
                  </a:lnTo>
                  <a:lnTo>
                    <a:pt x="3942" y="107"/>
                  </a:lnTo>
                  <a:lnTo>
                    <a:pt x="3946" y="108"/>
                  </a:lnTo>
                  <a:lnTo>
                    <a:pt x="3950" y="108"/>
                  </a:lnTo>
                  <a:lnTo>
                    <a:pt x="3953" y="109"/>
                  </a:lnTo>
                  <a:lnTo>
                    <a:pt x="3956" y="109"/>
                  </a:lnTo>
                  <a:lnTo>
                    <a:pt x="3960" y="108"/>
                  </a:lnTo>
                  <a:lnTo>
                    <a:pt x="3963" y="108"/>
                  </a:lnTo>
                  <a:lnTo>
                    <a:pt x="3967" y="108"/>
                  </a:lnTo>
                  <a:lnTo>
                    <a:pt x="3970" y="107"/>
                  </a:lnTo>
                  <a:lnTo>
                    <a:pt x="3974" y="107"/>
                  </a:lnTo>
                  <a:lnTo>
                    <a:pt x="3977" y="109"/>
                  </a:lnTo>
                  <a:lnTo>
                    <a:pt x="3981" y="109"/>
                  </a:lnTo>
                  <a:lnTo>
                    <a:pt x="3984" y="109"/>
                  </a:lnTo>
                  <a:lnTo>
                    <a:pt x="3988" y="109"/>
                  </a:lnTo>
                  <a:lnTo>
                    <a:pt x="3991" y="108"/>
                  </a:lnTo>
                  <a:lnTo>
                    <a:pt x="3994" y="107"/>
                  </a:lnTo>
                  <a:lnTo>
                    <a:pt x="3998" y="106"/>
                  </a:lnTo>
                  <a:lnTo>
                    <a:pt x="4002" y="105"/>
                  </a:lnTo>
                  <a:lnTo>
                    <a:pt x="4005" y="106"/>
                  </a:lnTo>
                  <a:lnTo>
                    <a:pt x="4008" y="111"/>
                  </a:lnTo>
                  <a:lnTo>
                    <a:pt x="4012" y="111"/>
                  </a:lnTo>
                  <a:lnTo>
                    <a:pt x="4016" y="111"/>
                  </a:lnTo>
                  <a:lnTo>
                    <a:pt x="4019" y="110"/>
                  </a:lnTo>
                  <a:lnTo>
                    <a:pt x="4022" y="107"/>
                  </a:lnTo>
                  <a:lnTo>
                    <a:pt x="4026" y="105"/>
                  </a:lnTo>
                  <a:lnTo>
                    <a:pt x="4029" y="106"/>
                  </a:lnTo>
                  <a:lnTo>
                    <a:pt x="4033" y="110"/>
                  </a:lnTo>
                  <a:lnTo>
                    <a:pt x="4036" y="110"/>
                  </a:lnTo>
                  <a:lnTo>
                    <a:pt x="4040" y="111"/>
                  </a:lnTo>
                  <a:lnTo>
                    <a:pt x="4043" y="111"/>
                  </a:lnTo>
                  <a:lnTo>
                    <a:pt x="4047" y="109"/>
                  </a:lnTo>
                  <a:lnTo>
                    <a:pt x="4050" y="110"/>
                  </a:lnTo>
                  <a:lnTo>
                    <a:pt x="4054" y="110"/>
                  </a:lnTo>
                  <a:lnTo>
                    <a:pt x="4057" y="110"/>
                  </a:lnTo>
                  <a:lnTo>
                    <a:pt x="4061" y="110"/>
                  </a:lnTo>
                  <a:lnTo>
                    <a:pt x="4064" y="111"/>
                  </a:lnTo>
                  <a:lnTo>
                    <a:pt x="4068" y="111"/>
                  </a:lnTo>
                  <a:lnTo>
                    <a:pt x="4071" y="111"/>
                  </a:lnTo>
                  <a:lnTo>
                    <a:pt x="4075" y="110"/>
                  </a:lnTo>
                  <a:lnTo>
                    <a:pt x="4078" y="108"/>
                  </a:lnTo>
                  <a:lnTo>
                    <a:pt x="4082" y="107"/>
                  </a:lnTo>
                  <a:lnTo>
                    <a:pt x="4085" y="106"/>
                  </a:lnTo>
                  <a:lnTo>
                    <a:pt x="4089" y="107"/>
                  </a:lnTo>
                  <a:lnTo>
                    <a:pt x="4092" y="108"/>
                  </a:lnTo>
                  <a:lnTo>
                    <a:pt x="4095" y="109"/>
                  </a:lnTo>
                  <a:lnTo>
                    <a:pt x="4099" y="109"/>
                  </a:lnTo>
                  <a:lnTo>
                    <a:pt x="4102" y="109"/>
                  </a:lnTo>
                  <a:lnTo>
                    <a:pt x="4106" y="108"/>
                  </a:lnTo>
                  <a:lnTo>
                    <a:pt x="4109" y="108"/>
                  </a:lnTo>
                  <a:lnTo>
                    <a:pt x="4113" y="109"/>
                  </a:lnTo>
                  <a:lnTo>
                    <a:pt x="4116" y="110"/>
                  </a:lnTo>
                  <a:lnTo>
                    <a:pt x="4120" y="111"/>
                  </a:lnTo>
                  <a:lnTo>
                    <a:pt x="4123" y="112"/>
                  </a:lnTo>
                  <a:lnTo>
                    <a:pt x="4127" y="111"/>
                  </a:lnTo>
                  <a:lnTo>
                    <a:pt x="4130" y="111"/>
                  </a:lnTo>
                  <a:lnTo>
                    <a:pt x="4134" y="111"/>
                  </a:lnTo>
                  <a:lnTo>
                    <a:pt x="4137" y="110"/>
                  </a:lnTo>
                  <a:lnTo>
                    <a:pt x="4141" y="110"/>
                  </a:lnTo>
                  <a:lnTo>
                    <a:pt x="4144" y="110"/>
                  </a:lnTo>
                  <a:lnTo>
                    <a:pt x="4147" y="110"/>
                  </a:lnTo>
                  <a:lnTo>
                    <a:pt x="4151" y="110"/>
                  </a:lnTo>
                  <a:lnTo>
                    <a:pt x="4155" y="110"/>
                  </a:lnTo>
                  <a:lnTo>
                    <a:pt x="4158" y="110"/>
                  </a:lnTo>
                  <a:lnTo>
                    <a:pt x="4161" y="109"/>
                  </a:lnTo>
                  <a:lnTo>
                    <a:pt x="4165" y="108"/>
                  </a:lnTo>
                  <a:lnTo>
                    <a:pt x="4169" y="108"/>
                  </a:lnTo>
                  <a:lnTo>
                    <a:pt x="4172" y="109"/>
                  </a:lnTo>
                  <a:lnTo>
                    <a:pt x="4175" y="110"/>
                  </a:lnTo>
                  <a:lnTo>
                    <a:pt x="4179" y="112"/>
                  </a:lnTo>
                  <a:lnTo>
                    <a:pt x="4183" y="111"/>
                  </a:lnTo>
                  <a:lnTo>
                    <a:pt x="4186" y="109"/>
                  </a:lnTo>
                  <a:lnTo>
                    <a:pt x="4189" y="108"/>
                  </a:lnTo>
                  <a:lnTo>
                    <a:pt x="4193" y="106"/>
                  </a:lnTo>
                  <a:lnTo>
                    <a:pt x="4196" y="107"/>
                  </a:lnTo>
                  <a:lnTo>
                    <a:pt x="4200" y="109"/>
                  </a:lnTo>
                  <a:lnTo>
                    <a:pt x="4203" y="108"/>
                  </a:lnTo>
                  <a:lnTo>
                    <a:pt x="4207" y="110"/>
                  </a:lnTo>
                  <a:lnTo>
                    <a:pt x="4210" y="109"/>
                  </a:lnTo>
                  <a:lnTo>
                    <a:pt x="4214" y="109"/>
                  </a:lnTo>
                  <a:lnTo>
                    <a:pt x="4217" y="108"/>
                  </a:lnTo>
                  <a:lnTo>
                    <a:pt x="4221" y="108"/>
                  </a:lnTo>
                  <a:lnTo>
                    <a:pt x="4224" y="109"/>
                  </a:lnTo>
                  <a:lnTo>
                    <a:pt x="4228" y="109"/>
                  </a:lnTo>
                  <a:lnTo>
                    <a:pt x="4231" y="110"/>
                  </a:lnTo>
                  <a:lnTo>
                    <a:pt x="4235" y="110"/>
                  </a:lnTo>
                  <a:lnTo>
                    <a:pt x="4238" y="110"/>
                  </a:lnTo>
                  <a:lnTo>
                    <a:pt x="4241" y="110"/>
                  </a:lnTo>
                  <a:lnTo>
                    <a:pt x="4245" y="109"/>
                  </a:lnTo>
                  <a:lnTo>
                    <a:pt x="4248" y="109"/>
                  </a:lnTo>
                  <a:lnTo>
                    <a:pt x="4252" y="109"/>
                  </a:lnTo>
                  <a:lnTo>
                    <a:pt x="4255" y="111"/>
                  </a:lnTo>
                  <a:lnTo>
                    <a:pt x="4259" y="112"/>
                  </a:lnTo>
                  <a:lnTo>
                    <a:pt x="4262" y="111"/>
                  </a:lnTo>
                  <a:lnTo>
                    <a:pt x="4266" y="111"/>
                  </a:lnTo>
                  <a:lnTo>
                    <a:pt x="4269" y="111"/>
                  </a:lnTo>
                  <a:lnTo>
                    <a:pt x="4273" y="110"/>
                  </a:lnTo>
                  <a:lnTo>
                    <a:pt x="4276" y="108"/>
                  </a:lnTo>
                  <a:lnTo>
                    <a:pt x="4280" y="109"/>
                  </a:lnTo>
                  <a:lnTo>
                    <a:pt x="4283" y="109"/>
                  </a:lnTo>
                  <a:lnTo>
                    <a:pt x="4287" y="110"/>
                  </a:lnTo>
                  <a:lnTo>
                    <a:pt x="4290" y="111"/>
                  </a:lnTo>
                  <a:lnTo>
                    <a:pt x="4294" y="109"/>
                  </a:lnTo>
                  <a:lnTo>
                    <a:pt x="4297" y="109"/>
                  </a:lnTo>
                  <a:lnTo>
                    <a:pt x="4300" y="109"/>
                  </a:lnTo>
                  <a:lnTo>
                    <a:pt x="4304" y="109"/>
                  </a:lnTo>
                  <a:lnTo>
                    <a:pt x="4308" y="109"/>
                  </a:lnTo>
                  <a:lnTo>
                    <a:pt x="4311" y="109"/>
                  </a:lnTo>
                  <a:lnTo>
                    <a:pt x="4314" y="109"/>
                  </a:lnTo>
                  <a:lnTo>
                    <a:pt x="4318" y="110"/>
                  </a:lnTo>
                  <a:lnTo>
                    <a:pt x="4322" y="110"/>
                  </a:lnTo>
                  <a:lnTo>
                    <a:pt x="4325" y="109"/>
                  </a:lnTo>
                  <a:lnTo>
                    <a:pt x="4328" y="108"/>
                  </a:lnTo>
                  <a:lnTo>
                    <a:pt x="4332" y="107"/>
                  </a:lnTo>
                  <a:lnTo>
                    <a:pt x="4335" y="107"/>
                  </a:lnTo>
                  <a:lnTo>
                    <a:pt x="4339" y="109"/>
                  </a:lnTo>
                  <a:lnTo>
                    <a:pt x="4342" y="111"/>
                  </a:lnTo>
                  <a:lnTo>
                    <a:pt x="4346" y="112"/>
                  </a:lnTo>
                  <a:lnTo>
                    <a:pt x="4349" y="111"/>
                  </a:lnTo>
                  <a:lnTo>
                    <a:pt x="4353" y="111"/>
                  </a:lnTo>
                  <a:lnTo>
                    <a:pt x="4356" y="110"/>
                  </a:lnTo>
                  <a:lnTo>
                    <a:pt x="4360" y="110"/>
                  </a:lnTo>
                  <a:lnTo>
                    <a:pt x="4363" y="108"/>
                  </a:lnTo>
                  <a:lnTo>
                    <a:pt x="4366" y="107"/>
                  </a:lnTo>
                  <a:lnTo>
                    <a:pt x="4370" y="108"/>
                  </a:lnTo>
                  <a:lnTo>
                    <a:pt x="4374" y="108"/>
                  </a:lnTo>
                  <a:lnTo>
                    <a:pt x="4377" y="108"/>
                  </a:lnTo>
                  <a:lnTo>
                    <a:pt x="4380" y="109"/>
                  </a:lnTo>
                  <a:lnTo>
                    <a:pt x="4384" y="109"/>
                  </a:lnTo>
                  <a:lnTo>
                    <a:pt x="4388" y="109"/>
                  </a:lnTo>
                  <a:lnTo>
                    <a:pt x="4391" y="109"/>
                  </a:lnTo>
                  <a:lnTo>
                    <a:pt x="4394" y="110"/>
                  </a:lnTo>
                  <a:lnTo>
                    <a:pt x="4398" y="111"/>
                  </a:lnTo>
                  <a:lnTo>
                    <a:pt x="4401" y="110"/>
                  </a:lnTo>
                  <a:lnTo>
                    <a:pt x="4405" y="110"/>
                  </a:lnTo>
                  <a:lnTo>
                    <a:pt x="4408" y="110"/>
                  </a:lnTo>
                  <a:lnTo>
                    <a:pt x="4412" y="108"/>
                  </a:lnTo>
                  <a:lnTo>
                    <a:pt x="4415" y="109"/>
                  </a:lnTo>
                  <a:lnTo>
                    <a:pt x="4419" y="109"/>
                  </a:lnTo>
                  <a:lnTo>
                    <a:pt x="4422" y="111"/>
                  </a:lnTo>
                  <a:lnTo>
                    <a:pt x="4426" y="112"/>
                  </a:lnTo>
                  <a:lnTo>
                    <a:pt x="4429" y="111"/>
                  </a:lnTo>
                  <a:lnTo>
                    <a:pt x="4433" y="111"/>
                  </a:lnTo>
                  <a:lnTo>
                    <a:pt x="4436" y="111"/>
                  </a:lnTo>
                  <a:lnTo>
                    <a:pt x="4440" y="111"/>
                  </a:lnTo>
                  <a:lnTo>
                    <a:pt x="4443" y="109"/>
                  </a:lnTo>
                  <a:lnTo>
                    <a:pt x="4447" y="109"/>
                  </a:lnTo>
                  <a:lnTo>
                    <a:pt x="4450" y="110"/>
                  </a:lnTo>
                  <a:lnTo>
                    <a:pt x="4453" y="111"/>
                  </a:lnTo>
                  <a:lnTo>
                    <a:pt x="4457" y="112"/>
                  </a:lnTo>
                  <a:lnTo>
                    <a:pt x="4461" y="111"/>
                  </a:lnTo>
                  <a:lnTo>
                    <a:pt x="4464" y="111"/>
                  </a:lnTo>
                  <a:lnTo>
                    <a:pt x="4467" y="111"/>
                  </a:lnTo>
                  <a:lnTo>
                    <a:pt x="4471" y="110"/>
                  </a:lnTo>
                  <a:lnTo>
                    <a:pt x="4474" y="110"/>
                  </a:lnTo>
                  <a:lnTo>
                    <a:pt x="4478" y="110"/>
                  </a:lnTo>
                  <a:lnTo>
                    <a:pt x="4481" y="108"/>
                  </a:lnTo>
                  <a:lnTo>
                    <a:pt x="4485" y="108"/>
                  </a:lnTo>
                  <a:lnTo>
                    <a:pt x="4488" y="109"/>
                  </a:lnTo>
                  <a:lnTo>
                    <a:pt x="4492" y="109"/>
                  </a:lnTo>
                  <a:lnTo>
                    <a:pt x="4495" y="108"/>
                  </a:lnTo>
                  <a:lnTo>
                    <a:pt x="4499" y="107"/>
                  </a:lnTo>
                  <a:lnTo>
                    <a:pt x="4502" y="109"/>
                  </a:lnTo>
                  <a:lnTo>
                    <a:pt x="4506" y="110"/>
                  </a:lnTo>
                  <a:lnTo>
                    <a:pt x="4509" y="111"/>
                  </a:lnTo>
                  <a:lnTo>
                    <a:pt x="4513" y="111"/>
                  </a:lnTo>
                  <a:lnTo>
                    <a:pt x="4516" y="111"/>
                  </a:lnTo>
                  <a:lnTo>
                    <a:pt x="4519" y="110"/>
                  </a:lnTo>
                  <a:lnTo>
                    <a:pt x="4523" y="108"/>
                  </a:lnTo>
                  <a:lnTo>
                    <a:pt x="4527" y="107"/>
                  </a:lnTo>
                  <a:lnTo>
                    <a:pt x="4530" y="106"/>
                  </a:lnTo>
                  <a:lnTo>
                    <a:pt x="4533" y="108"/>
                  </a:lnTo>
                  <a:lnTo>
                    <a:pt x="4537" y="110"/>
                  </a:lnTo>
                  <a:lnTo>
                    <a:pt x="4541" y="110"/>
                  </a:lnTo>
                  <a:lnTo>
                    <a:pt x="4544" y="110"/>
                  </a:lnTo>
                  <a:lnTo>
                    <a:pt x="4547" y="109"/>
                  </a:lnTo>
                  <a:lnTo>
                    <a:pt x="4551" y="109"/>
                  </a:lnTo>
                  <a:lnTo>
                    <a:pt x="4554" y="110"/>
                  </a:lnTo>
                  <a:lnTo>
                    <a:pt x="4558" y="110"/>
                  </a:lnTo>
                  <a:lnTo>
                    <a:pt x="4561" y="110"/>
                  </a:lnTo>
                  <a:lnTo>
                    <a:pt x="4565" y="110"/>
                  </a:lnTo>
                  <a:lnTo>
                    <a:pt x="4568" y="111"/>
                  </a:lnTo>
                  <a:lnTo>
                    <a:pt x="4572" y="111"/>
                  </a:lnTo>
                  <a:lnTo>
                    <a:pt x="4575" y="110"/>
                  </a:lnTo>
                  <a:lnTo>
                    <a:pt x="4579" y="109"/>
                  </a:lnTo>
                  <a:lnTo>
                    <a:pt x="4582" y="107"/>
                  </a:lnTo>
                  <a:lnTo>
                    <a:pt x="4586" y="106"/>
                  </a:lnTo>
                  <a:lnTo>
                    <a:pt x="4589" y="107"/>
                  </a:lnTo>
                  <a:lnTo>
                    <a:pt x="4593" y="108"/>
                  </a:lnTo>
                  <a:lnTo>
                    <a:pt x="4596" y="110"/>
                  </a:lnTo>
                  <a:lnTo>
                    <a:pt x="4600" y="109"/>
                  </a:lnTo>
                  <a:lnTo>
                    <a:pt x="4603" y="108"/>
                  </a:lnTo>
                  <a:lnTo>
                    <a:pt x="4607" y="107"/>
                  </a:lnTo>
                  <a:lnTo>
                    <a:pt x="4610" y="107"/>
                  </a:lnTo>
                  <a:lnTo>
                    <a:pt x="4613" y="108"/>
                  </a:lnTo>
                  <a:lnTo>
                    <a:pt x="4617" y="111"/>
                  </a:lnTo>
                  <a:lnTo>
                    <a:pt x="4620" y="113"/>
                  </a:lnTo>
                  <a:lnTo>
                    <a:pt x="4624" y="113"/>
                  </a:lnTo>
                  <a:lnTo>
                    <a:pt x="4627" y="113"/>
                  </a:lnTo>
                  <a:lnTo>
                    <a:pt x="4631" y="113"/>
                  </a:lnTo>
                  <a:lnTo>
                    <a:pt x="4634" y="113"/>
                  </a:lnTo>
                  <a:lnTo>
                    <a:pt x="4638" y="113"/>
                  </a:lnTo>
                  <a:lnTo>
                    <a:pt x="4641" y="112"/>
                  </a:lnTo>
                  <a:lnTo>
                    <a:pt x="4645" y="112"/>
                  </a:lnTo>
                  <a:lnTo>
                    <a:pt x="4648" y="113"/>
                  </a:lnTo>
                  <a:lnTo>
                    <a:pt x="4652" y="114"/>
                  </a:lnTo>
                  <a:lnTo>
                    <a:pt x="4655" y="113"/>
                  </a:lnTo>
                  <a:lnTo>
                    <a:pt x="4659" y="113"/>
                  </a:lnTo>
                  <a:lnTo>
                    <a:pt x="4662" y="113"/>
                  </a:lnTo>
                  <a:lnTo>
                    <a:pt x="4666" y="113"/>
                  </a:lnTo>
                  <a:lnTo>
                    <a:pt x="4669" y="112"/>
                  </a:lnTo>
                  <a:lnTo>
                    <a:pt x="4672" y="110"/>
                  </a:lnTo>
                  <a:lnTo>
                    <a:pt x="4676" y="111"/>
                  </a:lnTo>
                  <a:lnTo>
                    <a:pt x="4680" y="112"/>
                  </a:lnTo>
                  <a:lnTo>
                    <a:pt x="4683" y="111"/>
                  </a:lnTo>
                  <a:lnTo>
                    <a:pt x="4686" y="110"/>
                  </a:lnTo>
                  <a:lnTo>
                    <a:pt x="4690" y="108"/>
                  </a:lnTo>
                  <a:lnTo>
                    <a:pt x="4694" y="108"/>
                  </a:lnTo>
                  <a:lnTo>
                    <a:pt x="4697" y="110"/>
                  </a:lnTo>
                  <a:lnTo>
                    <a:pt x="4700" y="111"/>
                  </a:lnTo>
                  <a:lnTo>
                    <a:pt x="4704" y="111"/>
                  </a:lnTo>
                  <a:lnTo>
                    <a:pt x="4707" y="111"/>
                  </a:lnTo>
                  <a:lnTo>
                    <a:pt x="4711" y="111"/>
                  </a:lnTo>
                  <a:lnTo>
                    <a:pt x="4714" y="50"/>
                  </a:lnTo>
                  <a:lnTo>
                    <a:pt x="4718" y="49"/>
                  </a:lnTo>
                  <a:lnTo>
                    <a:pt x="4721" y="48"/>
                  </a:lnTo>
                  <a:lnTo>
                    <a:pt x="4725" y="47"/>
                  </a:lnTo>
                  <a:lnTo>
                    <a:pt x="4728" y="47"/>
                  </a:lnTo>
                  <a:lnTo>
                    <a:pt x="4732" y="47"/>
                  </a:lnTo>
                  <a:lnTo>
                    <a:pt x="4735" y="45"/>
                  </a:lnTo>
                  <a:lnTo>
                    <a:pt x="4739" y="42"/>
                  </a:lnTo>
                  <a:lnTo>
                    <a:pt x="4742" y="38"/>
                  </a:lnTo>
                  <a:lnTo>
                    <a:pt x="4746" y="31"/>
                  </a:lnTo>
                  <a:lnTo>
                    <a:pt x="4749" y="22"/>
                  </a:lnTo>
                  <a:lnTo>
                    <a:pt x="4752" y="17"/>
                  </a:lnTo>
                  <a:lnTo>
                    <a:pt x="4756" y="26"/>
                  </a:lnTo>
                  <a:lnTo>
                    <a:pt x="4760" y="36"/>
                  </a:lnTo>
                  <a:lnTo>
                    <a:pt x="4763" y="42"/>
                  </a:lnTo>
                  <a:lnTo>
                    <a:pt x="4766" y="42"/>
                  </a:lnTo>
                  <a:lnTo>
                    <a:pt x="4770" y="35"/>
                  </a:lnTo>
                  <a:lnTo>
                    <a:pt x="4773" y="24"/>
                  </a:lnTo>
                  <a:lnTo>
                    <a:pt x="4777" y="16"/>
                  </a:lnTo>
                  <a:lnTo>
                    <a:pt x="4780" y="20"/>
                  </a:lnTo>
                  <a:lnTo>
                    <a:pt x="4784" y="108"/>
                  </a:lnTo>
                  <a:lnTo>
                    <a:pt x="4787" y="110"/>
                  </a:lnTo>
                  <a:lnTo>
                    <a:pt x="4791" y="110"/>
                  </a:lnTo>
                  <a:lnTo>
                    <a:pt x="4794" y="111"/>
                  </a:lnTo>
                  <a:lnTo>
                    <a:pt x="4798" y="108"/>
                  </a:lnTo>
                  <a:lnTo>
                    <a:pt x="4801" y="109"/>
                  </a:lnTo>
                  <a:lnTo>
                    <a:pt x="4805" y="109"/>
                  </a:lnTo>
                  <a:lnTo>
                    <a:pt x="4808" y="108"/>
                  </a:lnTo>
                  <a:lnTo>
                    <a:pt x="4812" y="109"/>
                  </a:lnTo>
                  <a:lnTo>
                    <a:pt x="4815" y="110"/>
                  </a:lnTo>
                  <a:lnTo>
                    <a:pt x="4819" y="110"/>
                  </a:lnTo>
                  <a:lnTo>
                    <a:pt x="4822" y="111"/>
                  </a:lnTo>
                  <a:lnTo>
                    <a:pt x="4825" y="111"/>
                  </a:lnTo>
                  <a:lnTo>
                    <a:pt x="4829" y="110"/>
                  </a:lnTo>
                  <a:lnTo>
                    <a:pt x="4833" y="108"/>
                  </a:lnTo>
                  <a:lnTo>
                    <a:pt x="4836" y="108"/>
                  </a:lnTo>
                  <a:lnTo>
                    <a:pt x="4839" y="109"/>
                  </a:lnTo>
                  <a:lnTo>
                    <a:pt x="4843" y="110"/>
                  </a:lnTo>
                  <a:lnTo>
                    <a:pt x="4846" y="110"/>
                  </a:lnTo>
                  <a:lnTo>
                    <a:pt x="4850" y="111"/>
                  </a:lnTo>
                  <a:lnTo>
                    <a:pt x="4853" y="110"/>
                  </a:lnTo>
                  <a:lnTo>
                    <a:pt x="4857" y="110"/>
                  </a:lnTo>
                  <a:lnTo>
                    <a:pt x="4860" y="108"/>
                  </a:lnTo>
                  <a:lnTo>
                    <a:pt x="4864" y="108"/>
                  </a:lnTo>
                  <a:lnTo>
                    <a:pt x="4867" y="109"/>
                  </a:lnTo>
                  <a:lnTo>
                    <a:pt x="4871" y="110"/>
                  </a:lnTo>
                  <a:lnTo>
                    <a:pt x="4874" y="109"/>
                  </a:lnTo>
                  <a:lnTo>
                    <a:pt x="4877" y="109"/>
                  </a:lnTo>
                  <a:lnTo>
                    <a:pt x="4881" y="109"/>
                  </a:lnTo>
                  <a:lnTo>
                    <a:pt x="4885" y="109"/>
                  </a:lnTo>
                  <a:lnTo>
                    <a:pt x="4888" y="109"/>
                  </a:lnTo>
                  <a:lnTo>
                    <a:pt x="4891" y="108"/>
                  </a:lnTo>
                  <a:lnTo>
                    <a:pt x="4895" y="108"/>
                  </a:lnTo>
                  <a:lnTo>
                    <a:pt x="4899" y="107"/>
                  </a:lnTo>
                  <a:lnTo>
                    <a:pt x="4902" y="107"/>
                  </a:lnTo>
                  <a:lnTo>
                    <a:pt x="4905" y="108"/>
                  </a:lnTo>
                  <a:lnTo>
                    <a:pt x="4909" y="108"/>
                  </a:lnTo>
                  <a:lnTo>
                    <a:pt x="4913" y="107"/>
                  </a:lnTo>
                  <a:lnTo>
                    <a:pt x="4916" y="107"/>
                  </a:lnTo>
                  <a:lnTo>
                    <a:pt x="4919" y="107"/>
                  </a:lnTo>
                  <a:lnTo>
                    <a:pt x="4923" y="110"/>
                  </a:lnTo>
                  <a:lnTo>
                    <a:pt x="4926" y="111"/>
                  </a:lnTo>
                  <a:lnTo>
                    <a:pt x="4930" y="111"/>
                  </a:lnTo>
                  <a:lnTo>
                    <a:pt x="4933" y="111"/>
                  </a:lnTo>
                  <a:lnTo>
                    <a:pt x="4937" y="110"/>
                  </a:lnTo>
                  <a:lnTo>
                    <a:pt x="4940" y="110"/>
                  </a:lnTo>
                  <a:lnTo>
                    <a:pt x="4944" y="107"/>
                  </a:lnTo>
                  <a:lnTo>
                    <a:pt x="4947" y="106"/>
                  </a:lnTo>
                  <a:lnTo>
                    <a:pt x="4951" y="107"/>
                  </a:lnTo>
                  <a:lnTo>
                    <a:pt x="4954" y="108"/>
                  </a:lnTo>
                  <a:lnTo>
                    <a:pt x="4958" y="108"/>
                  </a:lnTo>
                  <a:lnTo>
                    <a:pt x="4961" y="110"/>
                  </a:lnTo>
                  <a:lnTo>
                    <a:pt x="4965" y="109"/>
                  </a:lnTo>
                  <a:lnTo>
                    <a:pt x="4968" y="109"/>
                  </a:lnTo>
                  <a:lnTo>
                    <a:pt x="4972" y="107"/>
                  </a:lnTo>
                  <a:lnTo>
                    <a:pt x="4975" y="107"/>
                  </a:lnTo>
                  <a:lnTo>
                    <a:pt x="4978" y="107"/>
                  </a:lnTo>
                  <a:lnTo>
                    <a:pt x="4982" y="108"/>
                  </a:lnTo>
                  <a:lnTo>
                    <a:pt x="4985" y="108"/>
                  </a:lnTo>
                  <a:lnTo>
                    <a:pt x="4989" y="108"/>
                  </a:lnTo>
                  <a:lnTo>
                    <a:pt x="4992" y="108"/>
                  </a:lnTo>
                  <a:lnTo>
                    <a:pt x="4996" y="107"/>
                  </a:lnTo>
                  <a:lnTo>
                    <a:pt x="4999" y="109"/>
                  </a:lnTo>
                  <a:lnTo>
                    <a:pt x="5003" y="109"/>
                  </a:lnTo>
                  <a:lnTo>
                    <a:pt x="5006" y="110"/>
                  </a:lnTo>
                  <a:lnTo>
                    <a:pt x="5010" y="110"/>
                  </a:lnTo>
                  <a:lnTo>
                    <a:pt x="5013" y="111"/>
                  </a:lnTo>
                  <a:lnTo>
                    <a:pt x="5017" y="111"/>
                  </a:lnTo>
                  <a:lnTo>
                    <a:pt x="5020" y="110"/>
                  </a:lnTo>
                  <a:lnTo>
                    <a:pt x="5024" y="108"/>
                  </a:lnTo>
                  <a:lnTo>
                    <a:pt x="5027" y="107"/>
                  </a:lnTo>
                  <a:lnTo>
                    <a:pt x="5030" y="107"/>
                  </a:lnTo>
                  <a:lnTo>
                    <a:pt x="5034" y="106"/>
                  </a:lnTo>
                  <a:lnTo>
                    <a:pt x="5038" y="107"/>
                  </a:lnTo>
                  <a:lnTo>
                    <a:pt x="5041" y="109"/>
                  </a:lnTo>
                  <a:lnTo>
                    <a:pt x="5044" y="109"/>
                  </a:lnTo>
                  <a:lnTo>
                    <a:pt x="5048" y="109"/>
                  </a:lnTo>
                  <a:lnTo>
                    <a:pt x="5052" y="109"/>
                  </a:lnTo>
                  <a:lnTo>
                    <a:pt x="5055" y="109"/>
                  </a:lnTo>
                  <a:lnTo>
                    <a:pt x="5058" y="109"/>
                  </a:lnTo>
                  <a:lnTo>
                    <a:pt x="5062" y="109"/>
                  </a:lnTo>
                  <a:lnTo>
                    <a:pt x="5066" y="108"/>
                  </a:lnTo>
                  <a:lnTo>
                    <a:pt x="5069" y="108"/>
                  </a:lnTo>
                  <a:lnTo>
                    <a:pt x="5072" y="108"/>
                  </a:lnTo>
                  <a:lnTo>
                    <a:pt x="5076" y="108"/>
                  </a:lnTo>
                  <a:lnTo>
                    <a:pt x="5079" y="107"/>
                  </a:lnTo>
                  <a:lnTo>
                    <a:pt x="5083" y="104"/>
                  </a:lnTo>
                  <a:lnTo>
                    <a:pt x="5086" y="103"/>
                  </a:lnTo>
                  <a:lnTo>
                    <a:pt x="5090" y="107"/>
                  </a:lnTo>
                  <a:lnTo>
                    <a:pt x="5093" y="108"/>
                  </a:lnTo>
                  <a:lnTo>
                    <a:pt x="5097" y="110"/>
                  </a:lnTo>
                  <a:lnTo>
                    <a:pt x="5100" y="111"/>
                  </a:lnTo>
                  <a:lnTo>
                    <a:pt x="5104" y="109"/>
                  </a:lnTo>
                  <a:lnTo>
                    <a:pt x="5107" y="108"/>
                  </a:lnTo>
                  <a:lnTo>
                    <a:pt x="5111" y="105"/>
                  </a:lnTo>
                  <a:lnTo>
                    <a:pt x="5114" y="106"/>
                  </a:lnTo>
                  <a:lnTo>
                    <a:pt x="5118" y="108"/>
                  </a:lnTo>
                  <a:lnTo>
                    <a:pt x="5121" y="110"/>
                  </a:lnTo>
                  <a:lnTo>
                    <a:pt x="5124" y="110"/>
                  </a:lnTo>
                  <a:lnTo>
                    <a:pt x="5128" y="110"/>
                  </a:lnTo>
                  <a:lnTo>
                    <a:pt x="5132" y="109"/>
                  </a:lnTo>
                  <a:lnTo>
                    <a:pt x="5135" y="109"/>
                  </a:lnTo>
                  <a:lnTo>
                    <a:pt x="5138" y="109"/>
                  </a:lnTo>
                  <a:lnTo>
                    <a:pt x="5142" y="109"/>
                  </a:lnTo>
                  <a:lnTo>
                    <a:pt x="5145" y="110"/>
                  </a:lnTo>
                  <a:lnTo>
                    <a:pt x="5149" y="110"/>
                  </a:lnTo>
                  <a:lnTo>
                    <a:pt x="5152" y="110"/>
                  </a:lnTo>
                  <a:lnTo>
                    <a:pt x="5156" y="111"/>
                  </a:lnTo>
                  <a:lnTo>
                    <a:pt x="5159" y="110"/>
                  </a:lnTo>
                  <a:lnTo>
                    <a:pt x="5163" y="109"/>
                  </a:lnTo>
                  <a:lnTo>
                    <a:pt x="5166" y="107"/>
                  </a:lnTo>
                  <a:lnTo>
                    <a:pt x="5170" y="106"/>
                  </a:lnTo>
                  <a:lnTo>
                    <a:pt x="5173" y="107"/>
                  </a:lnTo>
                  <a:lnTo>
                    <a:pt x="5177" y="108"/>
                  </a:lnTo>
                  <a:lnTo>
                    <a:pt x="5180" y="110"/>
                  </a:lnTo>
                  <a:lnTo>
                    <a:pt x="5184" y="110"/>
                  </a:lnTo>
                  <a:lnTo>
                    <a:pt x="5187" y="108"/>
                  </a:lnTo>
                  <a:lnTo>
                    <a:pt x="5191" y="107"/>
                  </a:lnTo>
                  <a:lnTo>
                    <a:pt x="5194" y="107"/>
                  </a:lnTo>
                  <a:lnTo>
                    <a:pt x="5197" y="108"/>
                  </a:lnTo>
                  <a:lnTo>
                    <a:pt x="5201" y="111"/>
                  </a:lnTo>
                  <a:lnTo>
                    <a:pt x="5205" y="111"/>
                  </a:lnTo>
                  <a:lnTo>
                    <a:pt x="5208" y="113"/>
                  </a:lnTo>
                  <a:lnTo>
                    <a:pt x="5211" y="112"/>
                  </a:lnTo>
                  <a:lnTo>
                    <a:pt x="5215" y="112"/>
                  </a:lnTo>
                  <a:lnTo>
                    <a:pt x="5219" y="111"/>
                  </a:lnTo>
                  <a:lnTo>
                    <a:pt x="5222" y="111"/>
                  </a:lnTo>
                  <a:lnTo>
                    <a:pt x="5225" y="111"/>
                  </a:lnTo>
                  <a:lnTo>
                    <a:pt x="5229" y="112"/>
                  </a:lnTo>
                  <a:lnTo>
                    <a:pt x="5232" y="112"/>
                  </a:lnTo>
                  <a:lnTo>
                    <a:pt x="5236" y="111"/>
                  </a:lnTo>
                  <a:lnTo>
                    <a:pt x="5239" y="111"/>
                  </a:lnTo>
                  <a:lnTo>
                    <a:pt x="5243" y="111"/>
                  </a:lnTo>
                  <a:lnTo>
                    <a:pt x="5246" y="110"/>
                  </a:lnTo>
                  <a:lnTo>
                    <a:pt x="5250" y="109"/>
                  </a:lnTo>
                  <a:lnTo>
                    <a:pt x="5253" y="108"/>
                  </a:lnTo>
                  <a:lnTo>
                    <a:pt x="5257" y="109"/>
                  </a:lnTo>
                  <a:lnTo>
                    <a:pt x="5260" y="110"/>
                  </a:lnTo>
                  <a:lnTo>
                    <a:pt x="5263" y="110"/>
                  </a:lnTo>
                  <a:lnTo>
                    <a:pt x="5267" y="111"/>
                  </a:lnTo>
                  <a:lnTo>
                    <a:pt x="5271" y="110"/>
                  </a:lnTo>
                  <a:lnTo>
                    <a:pt x="5274" y="108"/>
                  </a:lnTo>
                  <a:lnTo>
                    <a:pt x="5277" y="107"/>
                  </a:lnTo>
                  <a:lnTo>
                    <a:pt x="5281" y="110"/>
                  </a:lnTo>
                  <a:lnTo>
                    <a:pt x="5285" y="111"/>
                  </a:lnTo>
                  <a:lnTo>
                    <a:pt x="5288" y="111"/>
                  </a:lnTo>
                  <a:lnTo>
                    <a:pt x="5291" y="112"/>
                  </a:lnTo>
                  <a:lnTo>
                    <a:pt x="5295" y="111"/>
                  </a:lnTo>
                  <a:lnTo>
                    <a:pt x="5298" y="111"/>
                  </a:lnTo>
                  <a:lnTo>
                    <a:pt x="5302" y="110"/>
                  </a:lnTo>
                  <a:lnTo>
                    <a:pt x="5305" y="110"/>
                  </a:lnTo>
                  <a:lnTo>
                    <a:pt x="5309" y="110"/>
                  </a:lnTo>
                  <a:lnTo>
                    <a:pt x="5312" y="110"/>
                  </a:lnTo>
                  <a:lnTo>
                    <a:pt x="5316" y="110"/>
                  </a:lnTo>
                  <a:lnTo>
                    <a:pt x="5319" y="109"/>
                  </a:lnTo>
                  <a:lnTo>
                    <a:pt x="5323" y="109"/>
                  </a:lnTo>
                  <a:lnTo>
                    <a:pt x="5326" y="108"/>
                  </a:lnTo>
                  <a:lnTo>
                    <a:pt x="5330" y="108"/>
                  </a:lnTo>
                  <a:lnTo>
                    <a:pt x="5333" y="105"/>
                  </a:lnTo>
                  <a:lnTo>
                    <a:pt x="5337" y="105"/>
                  </a:lnTo>
                  <a:lnTo>
                    <a:pt x="5340" y="106"/>
                  </a:lnTo>
                  <a:lnTo>
                    <a:pt x="5344" y="107"/>
                  </a:lnTo>
                  <a:lnTo>
                    <a:pt x="5347" y="109"/>
                  </a:lnTo>
                  <a:lnTo>
                    <a:pt x="5350" y="109"/>
                  </a:lnTo>
                  <a:lnTo>
                    <a:pt x="5354" y="107"/>
                  </a:lnTo>
                  <a:lnTo>
                    <a:pt x="5357" y="105"/>
                  </a:lnTo>
                  <a:lnTo>
                    <a:pt x="5361" y="104"/>
                  </a:lnTo>
                  <a:lnTo>
                    <a:pt x="5364" y="107"/>
                  </a:lnTo>
                  <a:lnTo>
                    <a:pt x="5368" y="107"/>
                  </a:lnTo>
                  <a:lnTo>
                    <a:pt x="5371" y="108"/>
                  </a:lnTo>
                  <a:lnTo>
                    <a:pt x="5375" y="110"/>
                  </a:lnTo>
                  <a:lnTo>
                    <a:pt x="5378" y="109"/>
                  </a:lnTo>
                  <a:lnTo>
                    <a:pt x="5382" y="108"/>
                  </a:lnTo>
                  <a:lnTo>
                    <a:pt x="5385" y="108"/>
                  </a:lnTo>
                  <a:lnTo>
                    <a:pt x="5389" y="108"/>
                  </a:lnTo>
                  <a:lnTo>
                    <a:pt x="5392" y="110"/>
                  </a:lnTo>
                  <a:lnTo>
                    <a:pt x="5396" y="109"/>
                  </a:lnTo>
                  <a:lnTo>
                    <a:pt x="5399" y="109"/>
                  </a:lnTo>
                  <a:lnTo>
                    <a:pt x="5402" y="109"/>
                  </a:lnTo>
                  <a:lnTo>
                    <a:pt x="5406" y="109"/>
                  </a:lnTo>
                  <a:lnTo>
                    <a:pt x="5410" y="108"/>
                  </a:lnTo>
                  <a:lnTo>
                    <a:pt x="5413" y="108"/>
                  </a:lnTo>
                  <a:lnTo>
                    <a:pt x="5416" y="108"/>
                  </a:lnTo>
                  <a:lnTo>
                    <a:pt x="5420" y="107"/>
                  </a:lnTo>
                  <a:lnTo>
                    <a:pt x="5424" y="108"/>
                  </a:lnTo>
                  <a:lnTo>
                    <a:pt x="5427" y="110"/>
                  </a:lnTo>
                  <a:lnTo>
                    <a:pt x="5430" y="110"/>
                  </a:lnTo>
                  <a:lnTo>
                    <a:pt x="5434" y="110"/>
                  </a:lnTo>
                  <a:lnTo>
                    <a:pt x="5438" y="108"/>
                  </a:lnTo>
                  <a:lnTo>
                    <a:pt x="5441" y="107"/>
                  </a:lnTo>
                  <a:lnTo>
                    <a:pt x="5444" y="106"/>
                  </a:lnTo>
                  <a:lnTo>
                    <a:pt x="5448" y="106"/>
                  </a:lnTo>
                  <a:lnTo>
                    <a:pt x="5451" y="107"/>
                  </a:lnTo>
                  <a:lnTo>
                    <a:pt x="5455" y="107"/>
                  </a:lnTo>
                  <a:lnTo>
                    <a:pt x="5458" y="108"/>
                  </a:lnTo>
                  <a:lnTo>
                    <a:pt x="5462" y="108"/>
                  </a:lnTo>
                  <a:lnTo>
                    <a:pt x="5465" y="109"/>
                  </a:lnTo>
                  <a:lnTo>
                    <a:pt x="5469" y="109"/>
                  </a:lnTo>
                  <a:lnTo>
                    <a:pt x="5472" y="108"/>
                  </a:lnTo>
                  <a:lnTo>
                    <a:pt x="5476" y="108"/>
                  </a:lnTo>
                  <a:lnTo>
                    <a:pt x="5479" y="108"/>
                  </a:lnTo>
                  <a:lnTo>
                    <a:pt x="5483" y="107"/>
                  </a:lnTo>
                  <a:lnTo>
                    <a:pt x="5486" y="107"/>
                  </a:lnTo>
                  <a:lnTo>
                    <a:pt x="5490" y="108"/>
                  </a:lnTo>
                  <a:lnTo>
                    <a:pt x="5493" y="107"/>
                  </a:lnTo>
                  <a:lnTo>
                    <a:pt x="5496" y="106"/>
                  </a:lnTo>
                  <a:lnTo>
                    <a:pt x="5500" y="107"/>
                  </a:lnTo>
                  <a:lnTo>
                    <a:pt x="5503" y="108"/>
                  </a:lnTo>
                  <a:lnTo>
                    <a:pt x="5507" y="110"/>
                  </a:lnTo>
                  <a:lnTo>
                    <a:pt x="5510" y="111"/>
                  </a:lnTo>
                  <a:lnTo>
                    <a:pt x="5514" y="112"/>
                  </a:lnTo>
                  <a:lnTo>
                    <a:pt x="5517" y="112"/>
                  </a:lnTo>
                  <a:lnTo>
                    <a:pt x="5521" y="111"/>
                  </a:lnTo>
                  <a:lnTo>
                    <a:pt x="5524" y="111"/>
                  </a:lnTo>
                  <a:lnTo>
                    <a:pt x="5528" y="109"/>
                  </a:lnTo>
                  <a:lnTo>
                    <a:pt x="5531" y="107"/>
                  </a:lnTo>
                  <a:lnTo>
                    <a:pt x="5535" y="108"/>
                  </a:lnTo>
                  <a:lnTo>
                    <a:pt x="5538" y="110"/>
                  </a:lnTo>
                  <a:lnTo>
                    <a:pt x="5542" y="109"/>
                  </a:lnTo>
                  <a:lnTo>
                    <a:pt x="5545" y="110"/>
                  </a:lnTo>
                  <a:lnTo>
                    <a:pt x="5549" y="110"/>
                  </a:lnTo>
                  <a:lnTo>
                    <a:pt x="5552" y="110"/>
                  </a:lnTo>
                  <a:lnTo>
                    <a:pt x="5555" y="110"/>
                  </a:lnTo>
                  <a:lnTo>
                    <a:pt x="5559" y="110"/>
                  </a:lnTo>
                  <a:lnTo>
                    <a:pt x="5563" y="110"/>
                  </a:lnTo>
                  <a:lnTo>
                    <a:pt x="5566" y="109"/>
                  </a:lnTo>
                  <a:lnTo>
                    <a:pt x="5569" y="109"/>
                  </a:lnTo>
                  <a:lnTo>
                    <a:pt x="5573" y="110"/>
                  </a:lnTo>
                  <a:lnTo>
                    <a:pt x="5577" y="110"/>
                  </a:lnTo>
                  <a:lnTo>
                    <a:pt x="5580" y="110"/>
                  </a:lnTo>
                  <a:lnTo>
                    <a:pt x="5583" y="109"/>
                  </a:lnTo>
                  <a:lnTo>
                    <a:pt x="5587" y="110"/>
                  </a:lnTo>
                  <a:lnTo>
                    <a:pt x="5591" y="110"/>
                  </a:lnTo>
                  <a:lnTo>
                    <a:pt x="5594" y="111"/>
                  </a:lnTo>
                  <a:lnTo>
                    <a:pt x="5597" y="111"/>
                  </a:lnTo>
                  <a:lnTo>
                    <a:pt x="5601" y="111"/>
                  </a:lnTo>
                  <a:lnTo>
                    <a:pt x="5604" y="111"/>
                  </a:lnTo>
                  <a:lnTo>
                    <a:pt x="5608" y="110"/>
                  </a:lnTo>
                  <a:lnTo>
                    <a:pt x="5611" y="109"/>
                  </a:lnTo>
                  <a:lnTo>
                    <a:pt x="5615" y="109"/>
                  </a:lnTo>
                  <a:lnTo>
                    <a:pt x="5618" y="109"/>
                  </a:lnTo>
                  <a:lnTo>
                    <a:pt x="5622" y="111"/>
                  </a:lnTo>
                  <a:lnTo>
                    <a:pt x="5625" y="111"/>
                  </a:lnTo>
                  <a:lnTo>
                    <a:pt x="5629" y="111"/>
                  </a:lnTo>
                  <a:lnTo>
                    <a:pt x="5632" y="111"/>
                  </a:lnTo>
                  <a:lnTo>
                    <a:pt x="5635" y="111"/>
                  </a:lnTo>
                  <a:lnTo>
                    <a:pt x="5639" y="110"/>
                  </a:lnTo>
                  <a:lnTo>
                    <a:pt x="5643" y="110"/>
                  </a:lnTo>
                  <a:lnTo>
                    <a:pt x="5646" y="110"/>
                  </a:lnTo>
                  <a:lnTo>
                    <a:pt x="5649" y="108"/>
                  </a:lnTo>
                  <a:lnTo>
                    <a:pt x="5653" y="110"/>
                  </a:lnTo>
                  <a:lnTo>
                    <a:pt x="5656" y="109"/>
                  </a:lnTo>
                  <a:lnTo>
                    <a:pt x="5660" y="110"/>
                  </a:lnTo>
                  <a:lnTo>
                    <a:pt x="5663" y="107"/>
                  </a:lnTo>
                  <a:lnTo>
                    <a:pt x="5667" y="105"/>
                  </a:lnTo>
                  <a:lnTo>
                    <a:pt x="5670" y="105"/>
                  </a:lnTo>
                  <a:lnTo>
                    <a:pt x="5674" y="106"/>
                  </a:lnTo>
                  <a:lnTo>
                    <a:pt x="5677" y="108"/>
                  </a:lnTo>
                  <a:lnTo>
                    <a:pt x="5681" y="110"/>
                  </a:lnTo>
                  <a:lnTo>
                    <a:pt x="5684" y="109"/>
                  </a:lnTo>
                  <a:lnTo>
                    <a:pt x="5688" y="108"/>
                  </a:lnTo>
                  <a:lnTo>
                    <a:pt x="5691" y="106"/>
                  </a:lnTo>
                  <a:lnTo>
                    <a:pt x="5695" y="105"/>
                  </a:lnTo>
                  <a:lnTo>
                    <a:pt x="5698" y="105"/>
                  </a:lnTo>
                  <a:lnTo>
                    <a:pt x="5702" y="107"/>
                  </a:lnTo>
                  <a:lnTo>
                    <a:pt x="5705" y="109"/>
                  </a:lnTo>
                  <a:lnTo>
                    <a:pt x="5709" y="108"/>
                  </a:lnTo>
                  <a:lnTo>
                    <a:pt x="5712" y="108"/>
                  </a:lnTo>
                  <a:lnTo>
                    <a:pt x="5716" y="109"/>
                  </a:lnTo>
                  <a:lnTo>
                    <a:pt x="5719" y="109"/>
                  </a:lnTo>
                  <a:lnTo>
                    <a:pt x="5722" y="110"/>
                  </a:lnTo>
                  <a:lnTo>
                    <a:pt x="5726" y="111"/>
                  </a:lnTo>
                  <a:lnTo>
                    <a:pt x="5730" y="111"/>
                  </a:lnTo>
                  <a:lnTo>
                    <a:pt x="5733" y="112"/>
                  </a:lnTo>
                  <a:lnTo>
                    <a:pt x="5736" y="112"/>
                  </a:lnTo>
                  <a:lnTo>
                    <a:pt x="5740" y="113"/>
                  </a:lnTo>
                  <a:lnTo>
                    <a:pt x="5743" y="113"/>
                  </a:lnTo>
                  <a:lnTo>
                    <a:pt x="5747" y="111"/>
                  </a:lnTo>
                  <a:lnTo>
                    <a:pt x="5750" y="109"/>
                  </a:lnTo>
                  <a:lnTo>
                    <a:pt x="5754" y="108"/>
                  </a:lnTo>
                  <a:lnTo>
                    <a:pt x="5757" y="109"/>
                  </a:lnTo>
                  <a:lnTo>
                    <a:pt x="5761" y="110"/>
                  </a:lnTo>
                  <a:lnTo>
                    <a:pt x="5764" y="110"/>
                  </a:lnTo>
                  <a:lnTo>
                    <a:pt x="5768" y="111"/>
                  </a:lnTo>
                  <a:lnTo>
                    <a:pt x="5771" y="110"/>
                  </a:lnTo>
                </a:path>
              </a:pathLst>
            </a:custGeom>
            <a:noFill/>
            <a:ln w="6350"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a:p>
          </p:txBody>
        </p:sp>
        <p:sp>
          <p:nvSpPr>
            <p:cNvPr id="293" name="Rectangle 68">
              <a:extLst>
                <a:ext uri="{FF2B5EF4-FFF2-40B4-BE49-F238E27FC236}">
                  <a16:creationId xmlns:a16="http://schemas.microsoft.com/office/drawing/2014/main" id="{29E6C86C-D173-4B33-915F-E017A2CC08F6}"/>
                </a:ext>
              </a:extLst>
            </p:cNvPr>
            <p:cNvSpPr>
              <a:spLocks noChangeArrowheads="1"/>
            </p:cNvSpPr>
            <p:nvPr/>
          </p:nvSpPr>
          <p:spPr bwMode="auto">
            <a:xfrm>
              <a:off x="2756790" y="3225504"/>
              <a:ext cx="8733624" cy="176422"/>
            </a:xfrm>
            <a:prstGeom prst="rect">
              <a:avLst/>
            </a:prstGeom>
            <a:solidFill>
              <a:srgbClr val="F0F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4" name="Rectangle 69">
              <a:extLst>
                <a:ext uri="{FF2B5EF4-FFF2-40B4-BE49-F238E27FC236}">
                  <a16:creationId xmlns:a16="http://schemas.microsoft.com/office/drawing/2014/main" id="{B88F3986-5FBA-4C8B-B8C3-55B5E24B247F}"/>
                </a:ext>
              </a:extLst>
            </p:cNvPr>
            <p:cNvSpPr>
              <a:spLocks noChangeArrowheads="1"/>
            </p:cNvSpPr>
            <p:nvPr/>
          </p:nvSpPr>
          <p:spPr bwMode="auto">
            <a:xfrm>
              <a:off x="2765768" y="3241540"/>
              <a:ext cx="2273411"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dirty="0">
                  <a:ln>
                    <a:noFill/>
                  </a:ln>
                  <a:solidFill>
                    <a:srgbClr val="000000"/>
                  </a:solidFill>
                  <a:effectLst/>
                  <a:latin typeface="Arial" panose="020B0604020202020204" pitchFamily="34" charset="0"/>
                </a:rPr>
                <a:t>SCRIMP 100.0% done: The input time series:</a:t>
              </a:r>
              <a:endParaRPr kumimoji="0" lang="en-US" altLang="en-US" sz="1200" b="0" i="0" u="none" strike="noStrike" cap="none" normalizeH="0" baseline="0" dirty="0">
                <a:ln>
                  <a:noFill/>
                </a:ln>
                <a:solidFill>
                  <a:schemeClr val="tx1"/>
                </a:solidFill>
                <a:effectLst/>
                <a:latin typeface="Arial" panose="020B0604020202020204" pitchFamily="34" charset="0"/>
              </a:endParaRPr>
            </a:p>
          </p:txBody>
        </p:sp>
        <p:sp>
          <p:nvSpPr>
            <p:cNvPr id="295" name="Rectangle 70">
              <a:extLst>
                <a:ext uri="{FF2B5EF4-FFF2-40B4-BE49-F238E27FC236}">
                  <a16:creationId xmlns:a16="http://schemas.microsoft.com/office/drawing/2014/main" id="{FAE4BBBF-4774-4FD3-B019-B186C322D055}"/>
                </a:ext>
              </a:extLst>
            </p:cNvPr>
            <p:cNvSpPr>
              <a:spLocks noChangeArrowheads="1"/>
            </p:cNvSpPr>
            <p:nvPr/>
          </p:nvSpPr>
          <p:spPr bwMode="auto">
            <a:xfrm>
              <a:off x="2756790" y="4853384"/>
              <a:ext cx="8733624" cy="212892"/>
            </a:xfrm>
            <a:prstGeom prst="rect">
              <a:avLst/>
            </a:prstGeom>
            <a:solidFill>
              <a:srgbClr val="F0F0F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1200"/>
            </a:p>
          </p:txBody>
        </p:sp>
        <p:sp>
          <p:nvSpPr>
            <p:cNvPr id="296" name="Rectangle 71">
              <a:extLst>
                <a:ext uri="{FF2B5EF4-FFF2-40B4-BE49-F238E27FC236}">
                  <a16:creationId xmlns:a16="http://schemas.microsoft.com/office/drawing/2014/main" id="{C28D22DC-3814-43A3-94E8-84A19633A0AE}"/>
                </a:ext>
              </a:extLst>
            </p:cNvPr>
            <p:cNvSpPr>
              <a:spLocks noChangeArrowheads="1"/>
            </p:cNvSpPr>
            <p:nvPr/>
          </p:nvSpPr>
          <p:spPr bwMode="auto">
            <a:xfrm>
              <a:off x="2765768" y="4872096"/>
              <a:ext cx="1443243" cy="129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000000"/>
                  </a:solidFill>
                  <a:effectLst/>
                  <a:latin typeface="Arial" panose="020B0604020202020204" pitchFamily="34" charset="0"/>
                </a:rPr>
                <a:t>The best-so-far matrix profile</a:t>
              </a:r>
              <a:endParaRPr kumimoji="0" lang="en-US" altLang="en-US" sz="1200" b="0" i="0" u="none" strike="noStrike" cap="none" normalizeH="0" baseline="0">
                <a:ln>
                  <a:noFill/>
                </a:ln>
                <a:solidFill>
                  <a:schemeClr val="tx1"/>
                </a:solidFill>
                <a:effectLst/>
                <a:latin typeface="Arial" panose="020B0604020202020204" pitchFamily="34" charset="0"/>
              </a:endParaRPr>
            </a:p>
          </p:txBody>
        </p:sp>
        <p:sp>
          <p:nvSpPr>
            <p:cNvPr id="297" name="TextBox 296">
              <a:extLst>
                <a:ext uri="{FF2B5EF4-FFF2-40B4-BE49-F238E27FC236}">
                  <a16:creationId xmlns:a16="http://schemas.microsoft.com/office/drawing/2014/main" id="{865A4CC1-37EF-4FB7-AB58-8F6C03BE703F}"/>
                </a:ext>
              </a:extLst>
            </p:cNvPr>
            <p:cNvSpPr txBox="1"/>
            <p:nvPr/>
          </p:nvSpPr>
          <p:spPr>
            <a:xfrm>
              <a:off x="4541127" y="6371350"/>
              <a:ext cx="2534883" cy="334169"/>
            </a:xfrm>
            <a:prstGeom prst="rect">
              <a:avLst/>
            </a:prstGeom>
            <a:noFill/>
          </p:spPr>
          <p:txBody>
            <a:bodyPr wrap="none" rtlCol="0">
              <a:spAutoFit/>
            </a:bodyPr>
            <a:lstStyle/>
            <a:p>
              <a:r>
                <a:rPr lang="en-US" sz="1200" dirty="0"/>
                <a:t>Matrix Profile, perfect result. </a:t>
              </a:r>
            </a:p>
          </p:txBody>
        </p:sp>
      </p:grpSp>
      <p:sp>
        <p:nvSpPr>
          <p:cNvPr id="298" name="TextBox 297">
            <a:extLst>
              <a:ext uri="{FF2B5EF4-FFF2-40B4-BE49-F238E27FC236}">
                <a16:creationId xmlns:a16="http://schemas.microsoft.com/office/drawing/2014/main" id="{A935B9D8-EFB0-45AE-B800-B2AB5BF0984B}"/>
              </a:ext>
            </a:extLst>
          </p:cNvPr>
          <p:cNvSpPr txBox="1"/>
          <p:nvPr/>
        </p:nvSpPr>
        <p:spPr>
          <a:xfrm>
            <a:off x="436137" y="5210447"/>
            <a:ext cx="2863850" cy="923330"/>
          </a:xfrm>
          <a:prstGeom prst="rect">
            <a:avLst/>
          </a:prstGeom>
          <a:noFill/>
        </p:spPr>
        <p:txBody>
          <a:bodyPr wrap="square">
            <a:spAutoFit/>
          </a:bodyPr>
          <a:lstStyle/>
          <a:p>
            <a:r>
              <a:rPr lang="en-US" dirty="0"/>
              <a:t>Discord score at every point</a:t>
            </a:r>
          </a:p>
          <a:p>
            <a:pPr algn="ctr"/>
            <a:r>
              <a:rPr lang="en-US" dirty="0"/>
              <a:t>or</a:t>
            </a:r>
          </a:p>
          <a:p>
            <a:r>
              <a:rPr lang="en-US" dirty="0"/>
              <a:t>The Matrix Profile</a:t>
            </a:r>
          </a:p>
        </p:txBody>
      </p:sp>
      <p:cxnSp>
        <p:nvCxnSpPr>
          <p:cNvPr id="5" name="Straight Arrow Connector 4">
            <a:extLst>
              <a:ext uri="{FF2B5EF4-FFF2-40B4-BE49-F238E27FC236}">
                <a16:creationId xmlns:a16="http://schemas.microsoft.com/office/drawing/2014/main" id="{054BE41D-585F-4275-A27D-ED560495694F}"/>
              </a:ext>
            </a:extLst>
          </p:cNvPr>
          <p:cNvCxnSpPr/>
          <p:nvPr/>
        </p:nvCxnSpPr>
        <p:spPr>
          <a:xfrm>
            <a:off x="3252223" y="5480050"/>
            <a:ext cx="1542027" cy="43033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2469417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51073942-B044-4208-9F7E-E4E0BE3597E1}"/>
              </a:ext>
            </a:extLst>
          </p:cNvPr>
          <p:cNvGrpSpPr/>
          <p:nvPr/>
        </p:nvGrpSpPr>
        <p:grpSpPr>
          <a:xfrm>
            <a:off x="208926" y="3886200"/>
            <a:ext cx="12281524" cy="2850309"/>
            <a:chOff x="1345577" y="2603592"/>
            <a:chExt cx="8283638" cy="1478617"/>
          </a:xfrm>
        </p:grpSpPr>
        <p:sp>
          <p:nvSpPr>
            <p:cNvPr id="5" name="Line 6">
              <a:extLst>
                <a:ext uri="{FF2B5EF4-FFF2-40B4-BE49-F238E27FC236}">
                  <a16:creationId xmlns:a16="http://schemas.microsoft.com/office/drawing/2014/main" id="{89803884-1FE8-4974-B1F2-648DC9F76C0E}"/>
                </a:ext>
              </a:extLst>
            </p:cNvPr>
            <p:cNvSpPr>
              <a:spLocks noChangeShapeType="1"/>
            </p:cNvSpPr>
            <p:nvPr/>
          </p:nvSpPr>
          <p:spPr bwMode="auto">
            <a:xfrm>
              <a:off x="1382090" y="2984489"/>
              <a:ext cx="77136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6" name="Freeform 12">
              <a:extLst>
                <a:ext uri="{FF2B5EF4-FFF2-40B4-BE49-F238E27FC236}">
                  <a16:creationId xmlns:a16="http://schemas.microsoft.com/office/drawing/2014/main" id="{7C1E6E71-A69E-4A53-ACD3-6C71E054ADF4}"/>
                </a:ext>
              </a:extLst>
            </p:cNvPr>
            <p:cNvSpPr>
              <a:spLocks/>
            </p:cNvSpPr>
            <p:nvPr/>
          </p:nvSpPr>
          <p:spPr bwMode="auto">
            <a:xfrm>
              <a:off x="1382090" y="2687821"/>
              <a:ext cx="7713663" cy="258568"/>
            </a:xfrm>
            <a:custGeom>
              <a:avLst/>
              <a:gdLst>
                <a:gd name="T0" fmla="*/ 76 w 4859"/>
                <a:gd name="T1" fmla="*/ 404 h 473"/>
                <a:gd name="T2" fmla="*/ 152 w 4859"/>
                <a:gd name="T3" fmla="*/ 242 h 473"/>
                <a:gd name="T4" fmla="*/ 229 w 4859"/>
                <a:gd name="T5" fmla="*/ 390 h 473"/>
                <a:gd name="T6" fmla="*/ 305 w 4859"/>
                <a:gd name="T7" fmla="*/ 285 h 473"/>
                <a:gd name="T8" fmla="*/ 381 w 4859"/>
                <a:gd name="T9" fmla="*/ 218 h 473"/>
                <a:gd name="T10" fmla="*/ 457 w 4859"/>
                <a:gd name="T11" fmla="*/ 419 h 473"/>
                <a:gd name="T12" fmla="*/ 533 w 4859"/>
                <a:gd name="T13" fmla="*/ 249 h 473"/>
                <a:gd name="T14" fmla="*/ 610 w 4859"/>
                <a:gd name="T15" fmla="*/ 319 h 473"/>
                <a:gd name="T16" fmla="*/ 686 w 4859"/>
                <a:gd name="T17" fmla="*/ 230 h 473"/>
                <a:gd name="T18" fmla="*/ 763 w 4859"/>
                <a:gd name="T19" fmla="*/ 250 h 473"/>
                <a:gd name="T20" fmla="*/ 839 w 4859"/>
                <a:gd name="T21" fmla="*/ 415 h 473"/>
                <a:gd name="T22" fmla="*/ 915 w 4859"/>
                <a:gd name="T23" fmla="*/ 288 h 473"/>
                <a:gd name="T24" fmla="*/ 991 w 4859"/>
                <a:gd name="T25" fmla="*/ 198 h 473"/>
                <a:gd name="T26" fmla="*/ 1068 w 4859"/>
                <a:gd name="T27" fmla="*/ 432 h 473"/>
                <a:gd name="T28" fmla="*/ 1144 w 4859"/>
                <a:gd name="T29" fmla="*/ 260 h 473"/>
                <a:gd name="T30" fmla="*/ 1220 w 4859"/>
                <a:gd name="T31" fmla="*/ 200 h 473"/>
                <a:gd name="T32" fmla="*/ 1296 w 4859"/>
                <a:gd name="T33" fmla="*/ 248 h 473"/>
                <a:gd name="T34" fmla="*/ 1373 w 4859"/>
                <a:gd name="T35" fmla="*/ 251 h 473"/>
                <a:gd name="T36" fmla="*/ 1449 w 4859"/>
                <a:gd name="T37" fmla="*/ 440 h 473"/>
                <a:gd name="T38" fmla="*/ 1525 w 4859"/>
                <a:gd name="T39" fmla="*/ 230 h 473"/>
                <a:gd name="T40" fmla="*/ 1602 w 4859"/>
                <a:gd name="T41" fmla="*/ 179 h 473"/>
                <a:gd name="T42" fmla="*/ 1678 w 4859"/>
                <a:gd name="T43" fmla="*/ 428 h 473"/>
                <a:gd name="T44" fmla="*/ 1754 w 4859"/>
                <a:gd name="T45" fmla="*/ 249 h 473"/>
                <a:gd name="T46" fmla="*/ 1830 w 4859"/>
                <a:gd name="T47" fmla="*/ 149 h 473"/>
                <a:gd name="T48" fmla="*/ 1907 w 4859"/>
                <a:gd name="T49" fmla="*/ 258 h 473"/>
                <a:gd name="T50" fmla="*/ 1983 w 4859"/>
                <a:gd name="T51" fmla="*/ 239 h 473"/>
                <a:gd name="T52" fmla="*/ 2059 w 4859"/>
                <a:gd name="T53" fmla="*/ 442 h 473"/>
                <a:gd name="T54" fmla="*/ 2136 w 4859"/>
                <a:gd name="T55" fmla="*/ 257 h 473"/>
                <a:gd name="T56" fmla="*/ 2212 w 4859"/>
                <a:gd name="T57" fmla="*/ 220 h 473"/>
                <a:gd name="T58" fmla="*/ 2288 w 4859"/>
                <a:gd name="T59" fmla="*/ 411 h 473"/>
                <a:gd name="T60" fmla="*/ 2364 w 4859"/>
                <a:gd name="T61" fmla="*/ 260 h 473"/>
                <a:gd name="T62" fmla="*/ 2440 w 4859"/>
                <a:gd name="T63" fmla="*/ 186 h 473"/>
                <a:gd name="T64" fmla="*/ 2517 w 4859"/>
                <a:gd name="T65" fmla="*/ 255 h 473"/>
                <a:gd name="T66" fmla="*/ 2593 w 4859"/>
                <a:gd name="T67" fmla="*/ 235 h 473"/>
                <a:gd name="T68" fmla="*/ 2670 w 4859"/>
                <a:gd name="T69" fmla="*/ 448 h 473"/>
                <a:gd name="T70" fmla="*/ 2746 w 4859"/>
                <a:gd name="T71" fmla="*/ 255 h 473"/>
                <a:gd name="T72" fmla="*/ 2822 w 4859"/>
                <a:gd name="T73" fmla="*/ 235 h 473"/>
                <a:gd name="T74" fmla="*/ 2898 w 4859"/>
                <a:gd name="T75" fmla="*/ 413 h 473"/>
                <a:gd name="T76" fmla="*/ 2974 w 4859"/>
                <a:gd name="T77" fmla="*/ 226 h 473"/>
                <a:gd name="T78" fmla="*/ 3051 w 4859"/>
                <a:gd name="T79" fmla="*/ 262 h 473"/>
                <a:gd name="T80" fmla="*/ 3127 w 4859"/>
                <a:gd name="T81" fmla="*/ 366 h 473"/>
                <a:gd name="T82" fmla="*/ 3203 w 4859"/>
                <a:gd name="T83" fmla="*/ 242 h 473"/>
                <a:gd name="T84" fmla="*/ 3280 w 4859"/>
                <a:gd name="T85" fmla="*/ 243 h 473"/>
                <a:gd name="T86" fmla="*/ 3356 w 4859"/>
                <a:gd name="T87" fmla="*/ 235 h 473"/>
                <a:gd name="T88" fmla="*/ 3432 w 4859"/>
                <a:gd name="T89" fmla="*/ 235 h 473"/>
                <a:gd name="T90" fmla="*/ 3508 w 4859"/>
                <a:gd name="T91" fmla="*/ 422 h 473"/>
                <a:gd name="T92" fmla="*/ 3585 w 4859"/>
                <a:gd name="T93" fmla="*/ 183 h 473"/>
                <a:gd name="T94" fmla="*/ 3661 w 4859"/>
                <a:gd name="T95" fmla="*/ 270 h 473"/>
                <a:gd name="T96" fmla="*/ 3737 w 4859"/>
                <a:gd name="T97" fmla="*/ 324 h 473"/>
                <a:gd name="T98" fmla="*/ 3814 w 4859"/>
                <a:gd name="T99" fmla="*/ 257 h 473"/>
                <a:gd name="T100" fmla="*/ 3890 w 4859"/>
                <a:gd name="T101" fmla="*/ 276 h 473"/>
                <a:gd name="T102" fmla="*/ 3966 w 4859"/>
                <a:gd name="T103" fmla="*/ 258 h 473"/>
                <a:gd name="T104" fmla="*/ 4042 w 4859"/>
                <a:gd name="T105" fmla="*/ 289 h 473"/>
                <a:gd name="T106" fmla="*/ 4119 w 4859"/>
                <a:gd name="T107" fmla="*/ 437 h 473"/>
                <a:gd name="T108" fmla="*/ 4195 w 4859"/>
                <a:gd name="T109" fmla="*/ 257 h 473"/>
                <a:gd name="T110" fmla="*/ 4271 w 4859"/>
                <a:gd name="T111" fmla="*/ 356 h 473"/>
                <a:gd name="T112" fmla="*/ 4347 w 4859"/>
                <a:gd name="T113" fmla="*/ 283 h 473"/>
                <a:gd name="T114" fmla="*/ 4424 w 4859"/>
                <a:gd name="T115" fmla="*/ 241 h 473"/>
                <a:gd name="T116" fmla="*/ 4500 w 4859"/>
                <a:gd name="T117" fmla="*/ 413 h 473"/>
                <a:gd name="T118" fmla="*/ 4576 w 4859"/>
                <a:gd name="T119" fmla="*/ 279 h 473"/>
                <a:gd name="T120" fmla="*/ 4653 w 4859"/>
                <a:gd name="T121" fmla="*/ 187 h 473"/>
                <a:gd name="T122" fmla="*/ 4729 w 4859"/>
                <a:gd name="T123" fmla="*/ 417 h 473"/>
                <a:gd name="T124" fmla="*/ 4805 w 4859"/>
                <a:gd name="T125" fmla="*/ 261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59" h="473">
                  <a:moveTo>
                    <a:pt x="0" y="342"/>
                  </a:moveTo>
                  <a:lnTo>
                    <a:pt x="1" y="375"/>
                  </a:lnTo>
                  <a:lnTo>
                    <a:pt x="1" y="398"/>
                  </a:lnTo>
                  <a:lnTo>
                    <a:pt x="2" y="417"/>
                  </a:lnTo>
                  <a:lnTo>
                    <a:pt x="2" y="427"/>
                  </a:lnTo>
                  <a:lnTo>
                    <a:pt x="3" y="439"/>
                  </a:lnTo>
                  <a:lnTo>
                    <a:pt x="3" y="445"/>
                  </a:lnTo>
                  <a:lnTo>
                    <a:pt x="3" y="448"/>
                  </a:lnTo>
                  <a:lnTo>
                    <a:pt x="4" y="447"/>
                  </a:lnTo>
                  <a:lnTo>
                    <a:pt x="4" y="447"/>
                  </a:lnTo>
                  <a:lnTo>
                    <a:pt x="5" y="443"/>
                  </a:lnTo>
                  <a:lnTo>
                    <a:pt x="5" y="421"/>
                  </a:lnTo>
                  <a:lnTo>
                    <a:pt x="6" y="394"/>
                  </a:lnTo>
                  <a:lnTo>
                    <a:pt x="6" y="340"/>
                  </a:lnTo>
                  <a:lnTo>
                    <a:pt x="7" y="306"/>
                  </a:lnTo>
                  <a:lnTo>
                    <a:pt x="7" y="282"/>
                  </a:lnTo>
                  <a:lnTo>
                    <a:pt x="8" y="257"/>
                  </a:lnTo>
                  <a:lnTo>
                    <a:pt x="8" y="227"/>
                  </a:lnTo>
                  <a:lnTo>
                    <a:pt x="9" y="237"/>
                  </a:lnTo>
                  <a:lnTo>
                    <a:pt x="9" y="230"/>
                  </a:lnTo>
                  <a:lnTo>
                    <a:pt x="10" y="244"/>
                  </a:lnTo>
                  <a:lnTo>
                    <a:pt x="10" y="259"/>
                  </a:lnTo>
                  <a:lnTo>
                    <a:pt x="11" y="265"/>
                  </a:lnTo>
                  <a:lnTo>
                    <a:pt x="11" y="250"/>
                  </a:lnTo>
                  <a:lnTo>
                    <a:pt x="12" y="245"/>
                  </a:lnTo>
                  <a:lnTo>
                    <a:pt x="12" y="245"/>
                  </a:lnTo>
                  <a:lnTo>
                    <a:pt x="12" y="254"/>
                  </a:lnTo>
                  <a:lnTo>
                    <a:pt x="13" y="238"/>
                  </a:lnTo>
                  <a:lnTo>
                    <a:pt x="13" y="237"/>
                  </a:lnTo>
                  <a:lnTo>
                    <a:pt x="14" y="224"/>
                  </a:lnTo>
                  <a:lnTo>
                    <a:pt x="14" y="239"/>
                  </a:lnTo>
                  <a:lnTo>
                    <a:pt x="15" y="249"/>
                  </a:lnTo>
                  <a:lnTo>
                    <a:pt x="15" y="277"/>
                  </a:lnTo>
                  <a:lnTo>
                    <a:pt x="16" y="292"/>
                  </a:lnTo>
                  <a:lnTo>
                    <a:pt x="16" y="266"/>
                  </a:lnTo>
                  <a:lnTo>
                    <a:pt x="17" y="238"/>
                  </a:lnTo>
                  <a:lnTo>
                    <a:pt x="17" y="196"/>
                  </a:lnTo>
                  <a:lnTo>
                    <a:pt x="17" y="140"/>
                  </a:lnTo>
                  <a:lnTo>
                    <a:pt x="18" y="149"/>
                  </a:lnTo>
                  <a:lnTo>
                    <a:pt x="19" y="172"/>
                  </a:lnTo>
                  <a:lnTo>
                    <a:pt x="19" y="197"/>
                  </a:lnTo>
                  <a:lnTo>
                    <a:pt x="20" y="227"/>
                  </a:lnTo>
                  <a:lnTo>
                    <a:pt x="20" y="191"/>
                  </a:lnTo>
                  <a:lnTo>
                    <a:pt x="20" y="178"/>
                  </a:lnTo>
                  <a:lnTo>
                    <a:pt x="21" y="192"/>
                  </a:lnTo>
                  <a:lnTo>
                    <a:pt x="21" y="211"/>
                  </a:lnTo>
                  <a:lnTo>
                    <a:pt x="22" y="230"/>
                  </a:lnTo>
                  <a:lnTo>
                    <a:pt x="22" y="279"/>
                  </a:lnTo>
                  <a:lnTo>
                    <a:pt x="23" y="312"/>
                  </a:lnTo>
                  <a:lnTo>
                    <a:pt x="23" y="353"/>
                  </a:lnTo>
                  <a:lnTo>
                    <a:pt x="24" y="382"/>
                  </a:lnTo>
                  <a:lnTo>
                    <a:pt x="24" y="402"/>
                  </a:lnTo>
                  <a:lnTo>
                    <a:pt x="25" y="415"/>
                  </a:lnTo>
                  <a:lnTo>
                    <a:pt x="25" y="430"/>
                  </a:lnTo>
                  <a:lnTo>
                    <a:pt x="26" y="437"/>
                  </a:lnTo>
                  <a:lnTo>
                    <a:pt x="26" y="443"/>
                  </a:lnTo>
                  <a:lnTo>
                    <a:pt x="26" y="442"/>
                  </a:lnTo>
                  <a:lnTo>
                    <a:pt x="27" y="443"/>
                  </a:lnTo>
                  <a:lnTo>
                    <a:pt x="27" y="439"/>
                  </a:lnTo>
                  <a:lnTo>
                    <a:pt x="28" y="419"/>
                  </a:lnTo>
                  <a:lnTo>
                    <a:pt x="29" y="391"/>
                  </a:lnTo>
                  <a:lnTo>
                    <a:pt x="29" y="339"/>
                  </a:lnTo>
                  <a:lnTo>
                    <a:pt x="29" y="307"/>
                  </a:lnTo>
                  <a:lnTo>
                    <a:pt x="30" y="272"/>
                  </a:lnTo>
                  <a:lnTo>
                    <a:pt x="30" y="242"/>
                  </a:lnTo>
                  <a:lnTo>
                    <a:pt x="31" y="232"/>
                  </a:lnTo>
                  <a:lnTo>
                    <a:pt x="31" y="238"/>
                  </a:lnTo>
                  <a:lnTo>
                    <a:pt x="32" y="244"/>
                  </a:lnTo>
                  <a:lnTo>
                    <a:pt x="32" y="264"/>
                  </a:lnTo>
                  <a:lnTo>
                    <a:pt x="33" y="257"/>
                  </a:lnTo>
                  <a:lnTo>
                    <a:pt x="33" y="266"/>
                  </a:lnTo>
                  <a:lnTo>
                    <a:pt x="34" y="249"/>
                  </a:lnTo>
                  <a:lnTo>
                    <a:pt x="34" y="242"/>
                  </a:lnTo>
                  <a:lnTo>
                    <a:pt x="34" y="241"/>
                  </a:lnTo>
                  <a:lnTo>
                    <a:pt x="35" y="248"/>
                  </a:lnTo>
                  <a:lnTo>
                    <a:pt x="35" y="243"/>
                  </a:lnTo>
                  <a:lnTo>
                    <a:pt x="36" y="249"/>
                  </a:lnTo>
                  <a:lnTo>
                    <a:pt x="36" y="249"/>
                  </a:lnTo>
                  <a:lnTo>
                    <a:pt x="37" y="256"/>
                  </a:lnTo>
                  <a:lnTo>
                    <a:pt x="37" y="273"/>
                  </a:lnTo>
                  <a:lnTo>
                    <a:pt x="38" y="296"/>
                  </a:lnTo>
                  <a:lnTo>
                    <a:pt x="38" y="306"/>
                  </a:lnTo>
                  <a:lnTo>
                    <a:pt x="39" y="263"/>
                  </a:lnTo>
                  <a:lnTo>
                    <a:pt x="39" y="209"/>
                  </a:lnTo>
                  <a:lnTo>
                    <a:pt x="40" y="188"/>
                  </a:lnTo>
                  <a:lnTo>
                    <a:pt x="40" y="177"/>
                  </a:lnTo>
                  <a:lnTo>
                    <a:pt x="41" y="173"/>
                  </a:lnTo>
                  <a:lnTo>
                    <a:pt x="41" y="149"/>
                  </a:lnTo>
                  <a:lnTo>
                    <a:pt x="42" y="207"/>
                  </a:lnTo>
                  <a:lnTo>
                    <a:pt x="42" y="253"/>
                  </a:lnTo>
                  <a:lnTo>
                    <a:pt x="43" y="221"/>
                  </a:lnTo>
                  <a:lnTo>
                    <a:pt x="43" y="201"/>
                  </a:lnTo>
                  <a:lnTo>
                    <a:pt x="43" y="203"/>
                  </a:lnTo>
                  <a:lnTo>
                    <a:pt x="44" y="243"/>
                  </a:lnTo>
                  <a:lnTo>
                    <a:pt x="44" y="262"/>
                  </a:lnTo>
                  <a:lnTo>
                    <a:pt x="45" y="288"/>
                  </a:lnTo>
                  <a:lnTo>
                    <a:pt x="45" y="321"/>
                  </a:lnTo>
                  <a:lnTo>
                    <a:pt x="46" y="346"/>
                  </a:lnTo>
                  <a:lnTo>
                    <a:pt x="46" y="372"/>
                  </a:lnTo>
                  <a:lnTo>
                    <a:pt x="47" y="387"/>
                  </a:lnTo>
                  <a:lnTo>
                    <a:pt x="47" y="403"/>
                  </a:lnTo>
                  <a:lnTo>
                    <a:pt x="48" y="420"/>
                  </a:lnTo>
                  <a:lnTo>
                    <a:pt x="48" y="434"/>
                  </a:lnTo>
                  <a:lnTo>
                    <a:pt x="49" y="438"/>
                  </a:lnTo>
                  <a:lnTo>
                    <a:pt x="49" y="435"/>
                  </a:lnTo>
                  <a:lnTo>
                    <a:pt x="50" y="436"/>
                  </a:lnTo>
                  <a:lnTo>
                    <a:pt x="50" y="437"/>
                  </a:lnTo>
                  <a:lnTo>
                    <a:pt x="51" y="418"/>
                  </a:lnTo>
                  <a:lnTo>
                    <a:pt x="51" y="395"/>
                  </a:lnTo>
                  <a:lnTo>
                    <a:pt x="52" y="351"/>
                  </a:lnTo>
                  <a:lnTo>
                    <a:pt x="52" y="325"/>
                  </a:lnTo>
                  <a:lnTo>
                    <a:pt x="52" y="297"/>
                  </a:lnTo>
                  <a:lnTo>
                    <a:pt x="53" y="271"/>
                  </a:lnTo>
                  <a:lnTo>
                    <a:pt x="53" y="245"/>
                  </a:lnTo>
                  <a:lnTo>
                    <a:pt x="54" y="252"/>
                  </a:lnTo>
                  <a:lnTo>
                    <a:pt x="54" y="265"/>
                  </a:lnTo>
                  <a:lnTo>
                    <a:pt x="55" y="279"/>
                  </a:lnTo>
                  <a:lnTo>
                    <a:pt x="55" y="275"/>
                  </a:lnTo>
                  <a:lnTo>
                    <a:pt x="56" y="281"/>
                  </a:lnTo>
                  <a:lnTo>
                    <a:pt x="56" y="271"/>
                  </a:lnTo>
                  <a:lnTo>
                    <a:pt x="57" y="261"/>
                  </a:lnTo>
                  <a:lnTo>
                    <a:pt x="57" y="248"/>
                  </a:lnTo>
                  <a:lnTo>
                    <a:pt x="57" y="243"/>
                  </a:lnTo>
                  <a:lnTo>
                    <a:pt x="58" y="241"/>
                  </a:lnTo>
                  <a:lnTo>
                    <a:pt x="59" y="239"/>
                  </a:lnTo>
                  <a:lnTo>
                    <a:pt x="59" y="243"/>
                  </a:lnTo>
                  <a:lnTo>
                    <a:pt x="60" y="253"/>
                  </a:lnTo>
                  <a:lnTo>
                    <a:pt x="60" y="273"/>
                  </a:lnTo>
                  <a:lnTo>
                    <a:pt x="60" y="297"/>
                  </a:lnTo>
                  <a:lnTo>
                    <a:pt x="61" y="307"/>
                  </a:lnTo>
                  <a:lnTo>
                    <a:pt x="61" y="268"/>
                  </a:lnTo>
                  <a:lnTo>
                    <a:pt x="62" y="237"/>
                  </a:lnTo>
                  <a:lnTo>
                    <a:pt x="62" y="216"/>
                  </a:lnTo>
                  <a:lnTo>
                    <a:pt x="63" y="200"/>
                  </a:lnTo>
                  <a:lnTo>
                    <a:pt x="63" y="111"/>
                  </a:lnTo>
                  <a:lnTo>
                    <a:pt x="64" y="214"/>
                  </a:lnTo>
                  <a:lnTo>
                    <a:pt x="64" y="199"/>
                  </a:lnTo>
                  <a:lnTo>
                    <a:pt x="65" y="205"/>
                  </a:lnTo>
                  <a:lnTo>
                    <a:pt x="65" y="200"/>
                  </a:lnTo>
                  <a:lnTo>
                    <a:pt x="66" y="237"/>
                  </a:lnTo>
                  <a:lnTo>
                    <a:pt x="66" y="266"/>
                  </a:lnTo>
                  <a:lnTo>
                    <a:pt x="66" y="273"/>
                  </a:lnTo>
                  <a:lnTo>
                    <a:pt x="67" y="278"/>
                  </a:lnTo>
                  <a:lnTo>
                    <a:pt x="68" y="280"/>
                  </a:lnTo>
                  <a:lnTo>
                    <a:pt x="68" y="285"/>
                  </a:lnTo>
                  <a:lnTo>
                    <a:pt x="69" y="299"/>
                  </a:lnTo>
                  <a:lnTo>
                    <a:pt x="69" y="322"/>
                  </a:lnTo>
                  <a:lnTo>
                    <a:pt x="69" y="336"/>
                  </a:lnTo>
                  <a:lnTo>
                    <a:pt x="70" y="353"/>
                  </a:lnTo>
                  <a:lnTo>
                    <a:pt x="70" y="372"/>
                  </a:lnTo>
                  <a:lnTo>
                    <a:pt x="71" y="386"/>
                  </a:lnTo>
                  <a:lnTo>
                    <a:pt x="71" y="394"/>
                  </a:lnTo>
                  <a:lnTo>
                    <a:pt x="72" y="405"/>
                  </a:lnTo>
                  <a:lnTo>
                    <a:pt x="72" y="419"/>
                  </a:lnTo>
                  <a:lnTo>
                    <a:pt x="73" y="432"/>
                  </a:lnTo>
                  <a:lnTo>
                    <a:pt x="73" y="434"/>
                  </a:lnTo>
                  <a:lnTo>
                    <a:pt x="74" y="430"/>
                  </a:lnTo>
                  <a:lnTo>
                    <a:pt x="74" y="422"/>
                  </a:lnTo>
                  <a:lnTo>
                    <a:pt x="75" y="415"/>
                  </a:lnTo>
                  <a:lnTo>
                    <a:pt x="75" y="414"/>
                  </a:lnTo>
                  <a:lnTo>
                    <a:pt x="75" y="411"/>
                  </a:lnTo>
                  <a:lnTo>
                    <a:pt x="76" y="404"/>
                  </a:lnTo>
                  <a:lnTo>
                    <a:pt x="76" y="385"/>
                  </a:lnTo>
                  <a:lnTo>
                    <a:pt x="77" y="379"/>
                  </a:lnTo>
                  <a:lnTo>
                    <a:pt x="77" y="369"/>
                  </a:lnTo>
                  <a:lnTo>
                    <a:pt x="78" y="356"/>
                  </a:lnTo>
                  <a:lnTo>
                    <a:pt x="78" y="340"/>
                  </a:lnTo>
                  <a:lnTo>
                    <a:pt x="79" y="313"/>
                  </a:lnTo>
                  <a:lnTo>
                    <a:pt x="79" y="309"/>
                  </a:lnTo>
                  <a:lnTo>
                    <a:pt x="80" y="307"/>
                  </a:lnTo>
                  <a:lnTo>
                    <a:pt x="80" y="285"/>
                  </a:lnTo>
                  <a:lnTo>
                    <a:pt x="81" y="301"/>
                  </a:lnTo>
                  <a:lnTo>
                    <a:pt x="81" y="250"/>
                  </a:lnTo>
                  <a:lnTo>
                    <a:pt x="82" y="253"/>
                  </a:lnTo>
                  <a:lnTo>
                    <a:pt x="82" y="273"/>
                  </a:lnTo>
                  <a:lnTo>
                    <a:pt x="83" y="275"/>
                  </a:lnTo>
                  <a:lnTo>
                    <a:pt x="83" y="296"/>
                  </a:lnTo>
                  <a:lnTo>
                    <a:pt x="83" y="311"/>
                  </a:lnTo>
                  <a:lnTo>
                    <a:pt x="84" y="327"/>
                  </a:lnTo>
                  <a:lnTo>
                    <a:pt x="84" y="332"/>
                  </a:lnTo>
                  <a:lnTo>
                    <a:pt x="85" y="286"/>
                  </a:lnTo>
                  <a:lnTo>
                    <a:pt x="85" y="291"/>
                  </a:lnTo>
                  <a:lnTo>
                    <a:pt x="86" y="292"/>
                  </a:lnTo>
                  <a:lnTo>
                    <a:pt x="86" y="298"/>
                  </a:lnTo>
                  <a:lnTo>
                    <a:pt x="87" y="299"/>
                  </a:lnTo>
                  <a:lnTo>
                    <a:pt x="87" y="307"/>
                  </a:lnTo>
                  <a:lnTo>
                    <a:pt x="88" y="304"/>
                  </a:lnTo>
                  <a:lnTo>
                    <a:pt x="88" y="304"/>
                  </a:lnTo>
                  <a:lnTo>
                    <a:pt x="89" y="285"/>
                  </a:lnTo>
                  <a:lnTo>
                    <a:pt x="89" y="273"/>
                  </a:lnTo>
                  <a:lnTo>
                    <a:pt x="90" y="256"/>
                  </a:lnTo>
                  <a:lnTo>
                    <a:pt x="90" y="255"/>
                  </a:lnTo>
                  <a:lnTo>
                    <a:pt x="91" y="261"/>
                  </a:lnTo>
                  <a:lnTo>
                    <a:pt x="91" y="278"/>
                  </a:lnTo>
                  <a:lnTo>
                    <a:pt x="92" y="299"/>
                  </a:lnTo>
                  <a:lnTo>
                    <a:pt x="92" y="322"/>
                  </a:lnTo>
                  <a:lnTo>
                    <a:pt x="92" y="340"/>
                  </a:lnTo>
                  <a:lnTo>
                    <a:pt x="93" y="363"/>
                  </a:lnTo>
                  <a:lnTo>
                    <a:pt x="93" y="376"/>
                  </a:lnTo>
                  <a:lnTo>
                    <a:pt x="94" y="387"/>
                  </a:lnTo>
                  <a:lnTo>
                    <a:pt x="94" y="396"/>
                  </a:lnTo>
                  <a:lnTo>
                    <a:pt x="95" y="420"/>
                  </a:lnTo>
                  <a:lnTo>
                    <a:pt x="95" y="436"/>
                  </a:lnTo>
                  <a:lnTo>
                    <a:pt x="96" y="443"/>
                  </a:lnTo>
                  <a:lnTo>
                    <a:pt x="96" y="442"/>
                  </a:lnTo>
                  <a:lnTo>
                    <a:pt x="97" y="435"/>
                  </a:lnTo>
                  <a:lnTo>
                    <a:pt x="97" y="429"/>
                  </a:lnTo>
                  <a:lnTo>
                    <a:pt x="98" y="421"/>
                  </a:lnTo>
                  <a:lnTo>
                    <a:pt x="98" y="417"/>
                  </a:lnTo>
                  <a:lnTo>
                    <a:pt x="99" y="398"/>
                  </a:lnTo>
                  <a:lnTo>
                    <a:pt x="99" y="383"/>
                  </a:lnTo>
                  <a:lnTo>
                    <a:pt x="100" y="364"/>
                  </a:lnTo>
                  <a:lnTo>
                    <a:pt x="100" y="349"/>
                  </a:lnTo>
                  <a:lnTo>
                    <a:pt x="100" y="335"/>
                  </a:lnTo>
                  <a:lnTo>
                    <a:pt x="101" y="333"/>
                  </a:lnTo>
                  <a:lnTo>
                    <a:pt x="101" y="315"/>
                  </a:lnTo>
                  <a:lnTo>
                    <a:pt x="102" y="321"/>
                  </a:lnTo>
                  <a:lnTo>
                    <a:pt x="102" y="316"/>
                  </a:lnTo>
                  <a:lnTo>
                    <a:pt x="103" y="313"/>
                  </a:lnTo>
                  <a:lnTo>
                    <a:pt x="103" y="312"/>
                  </a:lnTo>
                  <a:lnTo>
                    <a:pt x="104" y="306"/>
                  </a:lnTo>
                  <a:lnTo>
                    <a:pt x="104" y="308"/>
                  </a:lnTo>
                  <a:lnTo>
                    <a:pt x="105" y="305"/>
                  </a:lnTo>
                  <a:lnTo>
                    <a:pt x="105" y="302"/>
                  </a:lnTo>
                  <a:lnTo>
                    <a:pt x="106" y="314"/>
                  </a:lnTo>
                  <a:lnTo>
                    <a:pt x="106" y="308"/>
                  </a:lnTo>
                  <a:lnTo>
                    <a:pt x="106" y="305"/>
                  </a:lnTo>
                  <a:lnTo>
                    <a:pt x="107" y="295"/>
                  </a:lnTo>
                  <a:lnTo>
                    <a:pt x="108" y="297"/>
                  </a:lnTo>
                  <a:lnTo>
                    <a:pt x="108" y="279"/>
                  </a:lnTo>
                  <a:lnTo>
                    <a:pt x="109" y="254"/>
                  </a:lnTo>
                  <a:lnTo>
                    <a:pt x="109" y="270"/>
                  </a:lnTo>
                  <a:lnTo>
                    <a:pt x="109" y="302"/>
                  </a:lnTo>
                  <a:lnTo>
                    <a:pt x="110" y="298"/>
                  </a:lnTo>
                  <a:lnTo>
                    <a:pt x="110" y="289"/>
                  </a:lnTo>
                  <a:lnTo>
                    <a:pt x="111" y="287"/>
                  </a:lnTo>
                  <a:lnTo>
                    <a:pt x="111" y="279"/>
                  </a:lnTo>
                  <a:lnTo>
                    <a:pt x="112" y="262"/>
                  </a:lnTo>
                  <a:lnTo>
                    <a:pt x="112" y="275"/>
                  </a:lnTo>
                  <a:lnTo>
                    <a:pt x="113" y="268"/>
                  </a:lnTo>
                  <a:lnTo>
                    <a:pt x="113" y="287"/>
                  </a:lnTo>
                  <a:lnTo>
                    <a:pt x="114" y="297"/>
                  </a:lnTo>
                  <a:lnTo>
                    <a:pt x="114" y="315"/>
                  </a:lnTo>
                  <a:lnTo>
                    <a:pt x="115" y="326"/>
                  </a:lnTo>
                  <a:lnTo>
                    <a:pt x="115" y="339"/>
                  </a:lnTo>
                  <a:lnTo>
                    <a:pt x="115" y="363"/>
                  </a:lnTo>
                  <a:lnTo>
                    <a:pt x="116" y="369"/>
                  </a:lnTo>
                  <a:lnTo>
                    <a:pt x="117" y="378"/>
                  </a:lnTo>
                  <a:lnTo>
                    <a:pt x="117" y="387"/>
                  </a:lnTo>
                  <a:lnTo>
                    <a:pt x="118" y="415"/>
                  </a:lnTo>
                  <a:lnTo>
                    <a:pt x="118" y="436"/>
                  </a:lnTo>
                  <a:lnTo>
                    <a:pt x="118" y="441"/>
                  </a:lnTo>
                  <a:lnTo>
                    <a:pt x="119" y="443"/>
                  </a:lnTo>
                  <a:lnTo>
                    <a:pt x="119" y="438"/>
                  </a:lnTo>
                  <a:lnTo>
                    <a:pt x="120" y="435"/>
                  </a:lnTo>
                  <a:lnTo>
                    <a:pt x="120" y="424"/>
                  </a:lnTo>
                  <a:lnTo>
                    <a:pt x="121" y="424"/>
                  </a:lnTo>
                  <a:lnTo>
                    <a:pt x="121" y="405"/>
                  </a:lnTo>
                  <a:lnTo>
                    <a:pt x="122" y="396"/>
                  </a:lnTo>
                  <a:lnTo>
                    <a:pt x="122" y="372"/>
                  </a:lnTo>
                  <a:lnTo>
                    <a:pt x="123" y="360"/>
                  </a:lnTo>
                  <a:lnTo>
                    <a:pt x="123" y="340"/>
                  </a:lnTo>
                  <a:lnTo>
                    <a:pt x="123" y="333"/>
                  </a:lnTo>
                  <a:lnTo>
                    <a:pt x="124" y="317"/>
                  </a:lnTo>
                  <a:lnTo>
                    <a:pt x="124" y="308"/>
                  </a:lnTo>
                  <a:lnTo>
                    <a:pt x="125" y="308"/>
                  </a:lnTo>
                  <a:lnTo>
                    <a:pt x="125" y="301"/>
                  </a:lnTo>
                  <a:lnTo>
                    <a:pt x="126" y="295"/>
                  </a:lnTo>
                  <a:lnTo>
                    <a:pt x="126" y="287"/>
                  </a:lnTo>
                  <a:lnTo>
                    <a:pt x="127" y="280"/>
                  </a:lnTo>
                  <a:lnTo>
                    <a:pt x="127" y="296"/>
                  </a:lnTo>
                  <a:lnTo>
                    <a:pt x="128" y="294"/>
                  </a:lnTo>
                  <a:lnTo>
                    <a:pt x="128" y="308"/>
                  </a:lnTo>
                  <a:lnTo>
                    <a:pt x="129" y="297"/>
                  </a:lnTo>
                  <a:lnTo>
                    <a:pt x="129" y="287"/>
                  </a:lnTo>
                  <a:lnTo>
                    <a:pt x="130" y="270"/>
                  </a:lnTo>
                  <a:lnTo>
                    <a:pt x="130" y="269"/>
                  </a:lnTo>
                  <a:lnTo>
                    <a:pt x="131" y="270"/>
                  </a:lnTo>
                  <a:lnTo>
                    <a:pt x="131" y="268"/>
                  </a:lnTo>
                  <a:lnTo>
                    <a:pt x="132" y="281"/>
                  </a:lnTo>
                  <a:lnTo>
                    <a:pt x="132" y="298"/>
                  </a:lnTo>
                  <a:lnTo>
                    <a:pt x="132" y="302"/>
                  </a:lnTo>
                  <a:lnTo>
                    <a:pt x="133" y="278"/>
                  </a:lnTo>
                  <a:lnTo>
                    <a:pt x="133" y="278"/>
                  </a:lnTo>
                  <a:lnTo>
                    <a:pt x="134" y="304"/>
                  </a:lnTo>
                  <a:lnTo>
                    <a:pt x="134" y="304"/>
                  </a:lnTo>
                  <a:lnTo>
                    <a:pt x="135" y="314"/>
                  </a:lnTo>
                  <a:lnTo>
                    <a:pt x="135" y="336"/>
                  </a:lnTo>
                  <a:lnTo>
                    <a:pt x="136" y="369"/>
                  </a:lnTo>
                  <a:lnTo>
                    <a:pt x="136" y="387"/>
                  </a:lnTo>
                  <a:lnTo>
                    <a:pt x="137" y="411"/>
                  </a:lnTo>
                  <a:lnTo>
                    <a:pt x="137" y="429"/>
                  </a:lnTo>
                  <a:lnTo>
                    <a:pt x="138" y="435"/>
                  </a:lnTo>
                  <a:lnTo>
                    <a:pt x="138" y="444"/>
                  </a:lnTo>
                  <a:lnTo>
                    <a:pt x="139" y="450"/>
                  </a:lnTo>
                  <a:lnTo>
                    <a:pt x="139" y="451"/>
                  </a:lnTo>
                  <a:lnTo>
                    <a:pt x="140" y="446"/>
                  </a:lnTo>
                  <a:lnTo>
                    <a:pt x="140" y="446"/>
                  </a:lnTo>
                  <a:lnTo>
                    <a:pt x="141" y="442"/>
                  </a:lnTo>
                  <a:lnTo>
                    <a:pt x="141" y="423"/>
                  </a:lnTo>
                  <a:lnTo>
                    <a:pt x="141" y="397"/>
                  </a:lnTo>
                  <a:lnTo>
                    <a:pt x="142" y="345"/>
                  </a:lnTo>
                  <a:lnTo>
                    <a:pt x="142" y="321"/>
                  </a:lnTo>
                  <a:lnTo>
                    <a:pt x="143" y="293"/>
                  </a:lnTo>
                  <a:lnTo>
                    <a:pt x="143" y="274"/>
                  </a:lnTo>
                  <a:lnTo>
                    <a:pt x="144" y="244"/>
                  </a:lnTo>
                  <a:lnTo>
                    <a:pt x="144" y="258"/>
                  </a:lnTo>
                  <a:lnTo>
                    <a:pt x="145" y="275"/>
                  </a:lnTo>
                  <a:lnTo>
                    <a:pt x="145" y="303"/>
                  </a:lnTo>
                  <a:lnTo>
                    <a:pt x="146" y="302"/>
                  </a:lnTo>
                  <a:lnTo>
                    <a:pt x="146" y="302"/>
                  </a:lnTo>
                  <a:lnTo>
                    <a:pt x="146" y="291"/>
                  </a:lnTo>
                  <a:lnTo>
                    <a:pt x="147" y="290"/>
                  </a:lnTo>
                  <a:lnTo>
                    <a:pt x="148" y="286"/>
                  </a:lnTo>
                  <a:lnTo>
                    <a:pt x="148" y="288"/>
                  </a:lnTo>
                  <a:lnTo>
                    <a:pt x="149" y="277"/>
                  </a:lnTo>
                  <a:lnTo>
                    <a:pt x="149" y="273"/>
                  </a:lnTo>
                  <a:lnTo>
                    <a:pt x="149" y="269"/>
                  </a:lnTo>
                  <a:lnTo>
                    <a:pt x="150" y="270"/>
                  </a:lnTo>
                  <a:lnTo>
                    <a:pt x="150" y="277"/>
                  </a:lnTo>
                  <a:lnTo>
                    <a:pt x="151" y="284"/>
                  </a:lnTo>
                  <a:lnTo>
                    <a:pt x="151" y="290"/>
                  </a:lnTo>
                  <a:lnTo>
                    <a:pt x="152" y="262"/>
                  </a:lnTo>
                  <a:lnTo>
                    <a:pt x="152" y="242"/>
                  </a:lnTo>
                  <a:lnTo>
                    <a:pt x="153" y="215"/>
                  </a:lnTo>
                  <a:lnTo>
                    <a:pt x="153" y="203"/>
                  </a:lnTo>
                  <a:lnTo>
                    <a:pt x="154" y="204"/>
                  </a:lnTo>
                  <a:lnTo>
                    <a:pt x="154" y="225"/>
                  </a:lnTo>
                  <a:lnTo>
                    <a:pt x="155" y="246"/>
                  </a:lnTo>
                  <a:lnTo>
                    <a:pt x="155" y="257"/>
                  </a:lnTo>
                  <a:lnTo>
                    <a:pt x="155" y="235"/>
                  </a:lnTo>
                  <a:lnTo>
                    <a:pt x="156" y="243"/>
                  </a:lnTo>
                  <a:lnTo>
                    <a:pt x="157" y="259"/>
                  </a:lnTo>
                  <a:lnTo>
                    <a:pt x="157" y="273"/>
                  </a:lnTo>
                  <a:lnTo>
                    <a:pt x="158" y="293"/>
                  </a:lnTo>
                  <a:lnTo>
                    <a:pt x="158" y="330"/>
                  </a:lnTo>
                  <a:lnTo>
                    <a:pt x="158" y="361"/>
                  </a:lnTo>
                  <a:lnTo>
                    <a:pt x="159" y="375"/>
                  </a:lnTo>
                  <a:lnTo>
                    <a:pt x="159" y="385"/>
                  </a:lnTo>
                  <a:lnTo>
                    <a:pt x="160" y="412"/>
                  </a:lnTo>
                  <a:lnTo>
                    <a:pt x="160" y="432"/>
                  </a:lnTo>
                  <a:lnTo>
                    <a:pt x="161" y="444"/>
                  </a:lnTo>
                  <a:lnTo>
                    <a:pt x="161" y="448"/>
                  </a:lnTo>
                  <a:lnTo>
                    <a:pt x="162" y="451"/>
                  </a:lnTo>
                  <a:lnTo>
                    <a:pt x="162" y="448"/>
                  </a:lnTo>
                  <a:lnTo>
                    <a:pt x="163" y="448"/>
                  </a:lnTo>
                  <a:lnTo>
                    <a:pt x="163" y="445"/>
                  </a:lnTo>
                  <a:lnTo>
                    <a:pt x="164" y="421"/>
                  </a:lnTo>
                  <a:lnTo>
                    <a:pt x="164" y="394"/>
                  </a:lnTo>
                  <a:lnTo>
                    <a:pt x="164" y="336"/>
                  </a:lnTo>
                  <a:lnTo>
                    <a:pt x="165" y="310"/>
                  </a:lnTo>
                  <a:lnTo>
                    <a:pt x="165" y="275"/>
                  </a:lnTo>
                  <a:lnTo>
                    <a:pt x="166" y="252"/>
                  </a:lnTo>
                  <a:lnTo>
                    <a:pt x="166" y="228"/>
                  </a:lnTo>
                  <a:lnTo>
                    <a:pt x="167" y="237"/>
                  </a:lnTo>
                  <a:lnTo>
                    <a:pt x="167" y="239"/>
                  </a:lnTo>
                  <a:lnTo>
                    <a:pt x="168" y="274"/>
                  </a:lnTo>
                  <a:lnTo>
                    <a:pt x="168" y="269"/>
                  </a:lnTo>
                  <a:lnTo>
                    <a:pt x="169" y="279"/>
                  </a:lnTo>
                  <a:lnTo>
                    <a:pt x="169" y="261"/>
                  </a:lnTo>
                  <a:lnTo>
                    <a:pt x="170" y="254"/>
                  </a:lnTo>
                  <a:lnTo>
                    <a:pt x="170" y="255"/>
                  </a:lnTo>
                  <a:lnTo>
                    <a:pt x="171" y="258"/>
                  </a:lnTo>
                  <a:lnTo>
                    <a:pt x="171" y="251"/>
                  </a:lnTo>
                  <a:lnTo>
                    <a:pt x="172" y="244"/>
                  </a:lnTo>
                  <a:lnTo>
                    <a:pt x="172" y="243"/>
                  </a:lnTo>
                  <a:lnTo>
                    <a:pt x="172" y="248"/>
                  </a:lnTo>
                  <a:lnTo>
                    <a:pt x="173" y="253"/>
                  </a:lnTo>
                  <a:lnTo>
                    <a:pt x="173" y="280"/>
                  </a:lnTo>
                  <a:lnTo>
                    <a:pt x="174" y="292"/>
                  </a:lnTo>
                  <a:lnTo>
                    <a:pt x="174" y="263"/>
                  </a:lnTo>
                  <a:lnTo>
                    <a:pt x="175" y="221"/>
                  </a:lnTo>
                  <a:lnTo>
                    <a:pt x="175" y="185"/>
                  </a:lnTo>
                  <a:lnTo>
                    <a:pt x="176" y="168"/>
                  </a:lnTo>
                  <a:lnTo>
                    <a:pt x="176" y="165"/>
                  </a:lnTo>
                  <a:lnTo>
                    <a:pt x="177" y="177"/>
                  </a:lnTo>
                  <a:lnTo>
                    <a:pt x="177" y="209"/>
                  </a:lnTo>
                  <a:lnTo>
                    <a:pt x="178" y="230"/>
                  </a:lnTo>
                  <a:lnTo>
                    <a:pt x="178" y="206"/>
                  </a:lnTo>
                  <a:lnTo>
                    <a:pt x="179" y="194"/>
                  </a:lnTo>
                  <a:lnTo>
                    <a:pt x="179" y="169"/>
                  </a:lnTo>
                  <a:lnTo>
                    <a:pt x="180" y="208"/>
                  </a:lnTo>
                  <a:lnTo>
                    <a:pt x="180" y="252"/>
                  </a:lnTo>
                  <a:lnTo>
                    <a:pt x="181" y="293"/>
                  </a:lnTo>
                  <a:lnTo>
                    <a:pt x="181" y="328"/>
                  </a:lnTo>
                  <a:lnTo>
                    <a:pt x="181" y="360"/>
                  </a:lnTo>
                  <a:lnTo>
                    <a:pt x="182" y="380"/>
                  </a:lnTo>
                  <a:lnTo>
                    <a:pt x="182" y="407"/>
                  </a:lnTo>
                  <a:lnTo>
                    <a:pt x="183" y="417"/>
                  </a:lnTo>
                  <a:lnTo>
                    <a:pt x="183" y="434"/>
                  </a:lnTo>
                  <a:lnTo>
                    <a:pt x="184" y="441"/>
                  </a:lnTo>
                  <a:lnTo>
                    <a:pt x="184" y="445"/>
                  </a:lnTo>
                  <a:lnTo>
                    <a:pt x="185" y="443"/>
                  </a:lnTo>
                  <a:lnTo>
                    <a:pt x="185" y="445"/>
                  </a:lnTo>
                  <a:lnTo>
                    <a:pt x="186" y="443"/>
                  </a:lnTo>
                  <a:lnTo>
                    <a:pt x="186" y="424"/>
                  </a:lnTo>
                  <a:lnTo>
                    <a:pt x="186" y="396"/>
                  </a:lnTo>
                  <a:lnTo>
                    <a:pt x="187" y="340"/>
                  </a:lnTo>
                  <a:lnTo>
                    <a:pt x="188" y="312"/>
                  </a:lnTo>
                  <a:lnTo>
                    <a:pt x="188" y="266"/>
                  </a:lnTo>
                  <a:lnTo>
                    <a:pt x="189" y="250"/>
                  </a:lnTo>
                  <a:lnTo>
                    <a:pt x="189" y="226"/>
                  </a:lnTo>
                  <a:lnTo>
                    <a:pt x="189" y="234"/>
                  </a:lnTo>
                  <a:lnTo>
                    <a:pt x="190" y="245"/>
                  </a:lnTo>
                  <a:lnTo>
                    <a:pt x="190" y="265"/>
                  </a:lnTo>
                  <a:lnTo>
                    <a:pt x="191" y="262"/>
                  </a:lnTo>
                  <a:lnTo>
                    <a:pt x="191" y="273"/>
                  </a:lnTo>
                  <a:lnTo>
                    <a:pt x="192" y="258"/>
                  </a:lnTo>
                  <a:lnTo>
                    <a:pt x="192" y="253"/>
                  </a:lnTo>
                  <a:lnTo>
                    <a:pt x="193" y="254"/>
                  </a:lnTo>
                  <a:lnTo>
                    <a:pt x="193" y="254"/>
                  </a:lnTo>
                  <a:lnTo>
                    <a:pt x="194" y="250"/>
                  </a:lnTo>
                  <a:lnTo>
                    <a:pt x="194" y="250"/>
                  </a:lnTo>
                  <a:lnTo>
                    <a:pt x="195" y="249"/>
                  </a:lnTo>
                  <a:lnTo>
                    <a:pt x="195" y="253"/>
                  </a:lnTo>
                  <a:lnTo>
                    <a:pt x="195" y="263"/>
                  </a:lnTo>
                  <a:lnTo>
                    <a:pt x="196" y="290"/>
                  </a:lnTo>
                  <a:lnTo>
                    <a:pt x="197" y="288"/>
                  </a:lnTo>
                  <a:lnTo>
                    <a:pt x="197" y="267"/>
                  </a:lnTo>
                  <a:lnTo>
                    <a:pt x="198" y="237"/>
                  </a:lnTo>
                  <a:lnTo>
                    <a:pt x="198" y="204"/>
                  </a:lnTo>
                  <a:lnTo>
                    <a:pt x="198" y="175"/>
                  </a:lnTo>
                  <a:lnTo>
                    <a:pt x="199" y="159"/>
                  </a:lnTo>
                  <a:lnTo>
                    <a:pt x="199" y="155"/>
                  </a:lnTo>
                  <a:lnTo>
                    <a:pt x="200" y="171"/>
                  </a:lnTo>
                  <a:lnTo>
                    <a:pt x="200" y="225"/>
                  </a:lnTo>
                  <a:lnTo>
                    <a:pt x="201" y="190"/>
                  </a:lnTo>
                  <a:lnTo>
                    <a:pt x="201" y="175"/>
                  </a:lnTo>
                  <a:lnTo>
                    <a:pt x="202" y="184"/>
                  </a:lnTo>
                  <a:lnTo>
                    <a:pt x="202" y="188"/>
                  </a:lnTo>
                  <a:lnTo>
                    <a:pt x="203" y="209"/>
                  </a:lnTo>
                  <a:lnTo>
                    <a:pt x="203" y="240"/>
                  </a:lnTo>
                  <a:lnTo>
                    <a:pt x="204" y="290"/>
                  </a:lnTo>
                  <a:lnTo>
                    <a:pt x="204" y="335"/>
                  </a:lnTo>
                  <a:lnTo>
                    <a:pt x="204" y="367"/>
                  </a:lnTo>
                  <a:lnTo>
                    <a:pt x="205" y="394"/>
                  </a:lnTo>
                  <a:lnTo>
                    <a:pt x="206" y="410"/>
                  </a:lnTo>
                  <a:lnTo>
                    <a:pt x="206" y="424"/>
                  </a:lnTo>
                  <a:lnTo>
                    <a:pt x="207" y="432"/>
                  </a:lnTo>
                  <a:lnTo>
                    <a:pt x="207" y="438"/>
                  </a:lnTo>
                  <a:lnTo>
                    <a:pt x="207" y="440"/>
                  </a:lnTo>
                  <a:lnTo>
                    <a:pt x="208" y="443"/>
                  </a:lnTo>
                  <a:lnTo>
                    <a:pt x="208" y="441"/>
                  </a:lnTo>
                  <a:lnTo>
                    <a:pt x="209" y="420"/>
                  </a:lnTo>
                  <a:lnTo>
                    <a:pt x="209" y="393"/>
                  </a:lnTo>
                  <a:lnTo>
                    <a:pt x="210" y="338"/>
                  </a:lnTo>
                  <a:lnTo>
                    <a:pt x="210" y="305"/>
                  </a:lnTo>
                  <a:lnTo>
                    <a:pt x="211" y="266"/>
                  </a:lnTo>
                  <a:lnTo>
                    <a:pt x="211" y="243"/>
                  </a:lnTo>
                  <a:lnTo>
                    <a:pt x="212" y="218"/>
                  </a:lnTo>
                  <a:lnTo>
                    <a:pt x="212" y="233"/>
                  </a:lnTo>
                  <a:lnTo>
                    <a:pt x="212" y="244"/>
                  </a:lnTo>
                  <a:lnTo>
                    <a:pt x="213" y="268"/>
                  </a:lnTo>
                  <a:lnTo>
                    <a:pt x="213" y="268"/>
                  </a:lnTo>
                  <a:lnTo>
                    <a:pt x="214" y="275"/>
                  </a:lnTo>
                  <a:lnTo>
                    <a:pt x="214" y="258"/>
                  </a:lnTo>
                  <a:lnTo>
                    <a:pt x="215" y="255"/>
                  </a:lnTo>
                  <a:lnTo>
                    <a:pt x="215" y="262"/>
                  </a:lnTo>
                  <a:lnTo>
                    <a:pt x="216" y="267"/>
                  </a:lnTo>
                  <a:lnTo>
                    <a:pt x="216" y="253"/>
                  </a:lnTo>
                  <a:lnTo>
                    <a:pt x="217" y="255"/>
                  </a:lnTo>
                  <a:lnTo>
                    <a:pt x="217" y="250"/>
                  </a:lnTo>
                  <a:lnTo>
                    <a:pt x="218" y="262"/>
                  </a:lnTo>
                  <a:lnTo>
                    <a:pt x="218" y="271"/>
                  </a:lnTo>
                  <a:lnTo>
                    <a:pt x="219" y="295"/>
                  </a:lnTo>
                  <a:lnTo>
                    <a:pt x="219" y="309"/>
                  </a:lnTo>
                  <a:lnTo>
                    <a:pt x="220" y="276"/>
                  </a:lnTo>
                  <a:lnTo>
                    <a:pt x="220" y="242"/>
                  </a:lnTo>
                  <a:lnTo>
                    <a:pt x="221" y="209"/>
                  </a:lnTo>
                  <a:lnTo>
                    <a:pt x="221" y="179"/>
                  </a:lnTo>
                  <a:lnTo>
                    <a:pt x="221" y="157"/>
                  </a:lnTo>
                  <a:lnTo>
                    <a:pt x="222" y="161"/>
                  </a:lnTo>
                  <a:lnTo>
                    <a:pt x="222" y="183"/>
                  </a:lnTo>
                  <a:lnTo>
                    <a:pt x="223" y="212"/>
                  </a:lnTo>
                  <a:lnTo>
                    <a:pt x="223" y="171"/>
                  </a:lnTo>
                  <a:lnTo>
                    <a:pt x="224" y="166"/>
                  </a:lnTo>
                  <a:lnTo>
                    <a:pt x="224" y="163"/>
                  </a:lnTo>
                  <a:lnTo>
                    <a:pt x="225" y="175"/>
                  </a:lnTo>
                  <a:lnTo>
                    <a:pt x="225" y="194"/>
                  </a:lnTo>
                  <a:lnTo>
                    <a:pt x="226" y="209"/>
                  </a:lnTo>
                  <a:lnTo>
                    <a:pt x="226" y="231"/>
                  </a:lnTo>
                  <a:lnTo>
                    <a:pt x="227" y="278"/>
                  </a:lnTo>
                  <a:lnTo>
                    <a:pt x="227" y="315"/>
                  </a:lnTo>
                  <a:lnTo>
                    <a:pt x="228" y="346"/>
                  </a:lnTo>
                  <a:lnTo>
                    <a:pt x="228" y="371"/>
                  </a:lnTo>
                  <a:lnTo>
                    <a:pt x="229" y="390"/>
                  </a:lnTo>
                  <a:lnTo>
                    <a:pt x="229" y="408"/>
                  </a:lnTo>
                  <a:lnTo>
                    <a:pt x="229" y="421"/>
                  </a:lnTo>
                  <a:lnTo>
                    <a:pt x="230" y="423"/>
                  </a:lnTo>
                  <a:lnTo>
                    <a:pt x="230" y="434"/>
                  </a:lnTo>
                  <a:lnTo>
                    <a:pt x="231" y="436"/>
                  </a:lnTo>
                  <a:lnTo>
                    <a:pt x="231" y="418"/>
                  </a:lnTo>
                  <a:lnTo>
                    <a:pt x="232" y="392"/>
                  </a:lnTo>
                  <a:lnTo>
                    <a:pt x="232" y="345"/>
                  </a:lnTo>
                  <a:lnTo>
                    <a:pt x="233" y="317"/>
                  </a:lnTo>
                  <a:lnTo>
                    <a:pt x="233" y="282"/>
                  </a:lnTo>
                  <a:lnTo>
                    <a:pt x="234" y="261"/>
                  </a:lnTo>
                  <a:lnTo>
                    <a:pt x="234" y="234"/>
                  </a:lnTo>
                  <a:lnTo>
                    <a:pt x="235" y="235"/>
                  </a:lnTo>
                  <a:lnTo>
                    <a:pt x="235" y="248"/>
                  </a:lnTo>
                  <a:lnTo>
                    <a:pt x="235" y="274"/>
                  </a:lnTo>
                  <a:lnTo>
                    <a:pt x="236" y="273"/>
                  </a:lnTo>
                  <a:lnTo>
                    <a:pt x="237" y="284"/>
                  </a:lnTo>
                  <a:lnTo>
                    <a:pt x="237" y="263"/>
                  </a:lnTo>
                  <a:lnTo>
                    <a:pt x="238" y="260"/>
                  </a:lnTo>
                  <a:lnTo>
                    <a:pt x="238" y="267"/>
                  </a:lnTo>
                  <a:lnTo>
                    <a:pt x="238" y="267"/>
                  </a:lnTo>
                  <a:lnTo>
                    <a:pt x="239" y="262"/>
                  </a:lnTo>
                  <a:lnTo>
                    <a:pt x="239" y="251"/>
                  </a:lnTo>
                  <a:lnTo>
                    <a:pt x="240" y="251"/>
                  </a:lnTo>
                  <a:lnTo>
                    <a:pt x="240" y="257"/>
                  </a:lnTo>
                  <a:lnTo>
                    <a:pt x="241" y="276"/>
                  </a:lnTo>
                  <a:lnTo>
                    <a:pt x="241" y="296"/>
                  </a:lnTo>
                  <a:lnTo>
                    <a:pt x="242" y="301"/>
                  </a:lnTo>
                  <a:lnTo>
                    <a:pt x="242" y="269"/>
                  </a:lnTo>
                  <a:lnTo>
                    <a:pt x="243" y="232"/>
                  </a:lnTo>
                  <a:lnTo>
                    <a:pt x="243" y="200"/>
                  </a:lnTo>
                  <a:lnTo>
                    <a:pt x="244" y="190"/>
                  </a:lnTo>
                  <a:lnTo>
                    <a:pt x="244" y="170"/>
                  </a:lnTo>
                  <a:lnTo>
                    <a:pt x="244" y="183"/>
                  </a:lnTo>
                  <a:lnTo>
                    <a:pt x="245" y="211"/>
                  </a:lnTo>
                  <a:lnTo>
                    <a:pt x="246" y="224"/>
                  </a:lnTo>
                  <a:lnTo>
                    <a:pt x="246" y="200"/>
                  </a:lnTo>
                  <a:lnTo>
                    <a:pt x="247" y="197"/>
                  </a:lnTo>
                  <a:lnTo>
                    <a:pt x="247" y="185"/>
                  </a:lnTo>
                  <a:lnTo>
                    <a:pt x="247" y="172"/>
                  </a:lnTo>
                  <a:lnTo>
                    <a:pt x="248" y="159"/>
                  </a:lnTo>
                  <a:lnTo>
                    <a:pt x="248" y="149"/>
                  </a:lnTo>
                  <a:lnTo>
                    <a:pt x="249" y="161"/>
                  </a:lnTo>
                  <a:lnTo>
                    <a:pt x="249" y="173"/>
                  </a:lnTo>
                  <a:lnTo>
                    <a:pt x="250" y="192"/>
                  </a:lnTo>
                  <a:lnTo>
                    <a:pt x="250" y="212"/>
                  </a:lnTo>
                  <a:lnTo>
                    <a:pt x="251" y="241"/>
                  </a:lnTo>
                  <a:lnTo>
                    <a:pt x="251" y="278"/>
                  </a:lnTo>
                  <a:lnTo>
                    <a:pt x="252" y="312"/>
                  </a:lnTo>
                  <a:lnTo>
                    <a:pt x="252" y="328"/>
                  </a:lnTo>
                  <a:lnTo>
                    <a:pt x="252" y="349"/>
                  </a:lnTo>
                  <a:lnTo>
                    <a:pt x="253" y="395"/>
                  </a:lnTo>
                  <a:lnTo>
                    <a:pt x="253" y="419"/>
                  </a:lnTo>
                  <a:lnTo>
                    <a:pt x="254" y="429"/>
                  </a:lnTo>
                  <a:lnTo>
                    <a:pt x="254" y="432"/>
                  </a:lnTo>
                  <a:lnTo>
                    <a:pt x="255" y="418"/>
                  </a:lnTo>
                  <a:lnTo>
                    <a:pt x="255" y="409"/>
                  </a:lnTo>
                  <a:lnTo>
                    <a:pt x="256" y="390"/>
                  </a:lnTo>
                  <a:lnTo>
                    <a:pt x="256" y="387"/>
                  </a:lnTo>
                  <a:lnTo>
                    <a:pt x="257" y="359"/>
                  </a:lnTo>
                  <a:lnTo>
                    <a:pt x="257" y="340"/>
                  </a:lnTo>
                  <a:lnTo>
                    <a:pt x="258" y="312"/>
                  </a:lnTo>
                  <a:lnTo>
                    <a:pt x="258" y="310"/>
                  </a:lnTo>
                  <a:lnTo>
                    <a:pt x="259" y="287"/>
                  </a:lnTo>
                  <a:lnTo>
                    <a:pt x="259" y="286"/>
                  </a:lnTo>
                  <a:lnTo>
                    <a:pt x="260" y="266"/>
                  </a:lnTo>
                  <a:lnTo>
                    <a:pt x="260" y="265"/>
                  </a:lnTo>
                  <a:lnTo>
                    <a:pt x="261" y="251"/>
                  </a:lnTo>
                  <a:lnTo>
                    <a:pt x="261" y="249"/>
                  </a:lnTo>
                  <a:lnTo>
                    <a:pt x="261" y="247"/>
                  </a:lnTo>
                  <a:lnTo>
                    <a:pt x="262" y="255"/>
                  </a:lnTo>
                  <a:lnTo>
                    <a:pt x="262" y="249"/>
                  </a:lnTo>
                  <a:lnTo>
                    <a:pt x="263" y="249"/>
                  </a:lnTo>
                  <a:lnTo>
                    <a:pt x="263" y="240"/>
                  </a:lnTo>
                  <a:lnTo>
                    <a:pt x="264" y="254"/>
                  </a:lnTo>
                  <a:lnTo>
                    <a:pt x="264" y="262"/>
                  </a:lnTo>
                  <a:lnTo>
                    <a:pt x="265" y="244"/>
                  </a:lnTo>
                  <a:lnTo>
                    <a:pt x="265" y="218"/>
                  </a:lnTo>
                  <a:lnTo>
                    <a:pt x="266" y="202"/>
                  </a:lnTo>
                  <a:lnTo>
                    <a:pt x="266" y="201"/>
                  </a:lnTo>
                  <a:lnTo>
                    <a:pt x="267" y="198"/>
                  </a:lnTo>
                  <a:lnTo>
                    <a:pt x="267" y="206"/>
                  </a:lnTo>
                  <a:lnTo>
                    <a:pt x="268" y="233"/>
                  </a:lnTo>
                  <a:lnTo>
                    <a:pt x="268" y="238"/>
                  </a:lnTo>
                  <a:lnTo>
                    <a:pt x="269" y="224"/>
                  </a:lnTo>
                  <a:lnTo>
                    <a:pt x="269" y="224"/>
                  </a:lnTo>
                  <a:lnTo>
                    <a:pt x="270" y="211"/>
                  </a:lnTo>
                  <a:lnTo>
                    <a:pt x="270" y="181"/>
                  </a:lnTo>
                  <a:lnTo>
                    <a:pt x="270" y="169"/>
                  </a:lnTo>
                  <a:lnTo>
                    <a:pt x="271" y="162"/>
                  </a:lnTo>
                  <a:lnTo>
                    <a:pt x="271" y="162"/>
                  </a:lnTo>
                  <a:lnTo>
                    <a:pt x="272" y="171"/>
                  </a:lnTo>
                  <a:lnTo>
                    <a:pt x="272" y="184"/>
                  </a:lnTo>
                  <a:lnTo>
                    <a:pt x="273" y="214"/>
                  </a:lnTo>
                  <a:lnTo>
                    <a:pt x="273" y="238"/>
                  </a:lnTo>
                  <a:lnTo>
                    <a:pt x="274" y="273"/>
                  </a:lnTo>
                  <a:lnTo>
                    <a:pt x="274" y="298"/>
                  </a:lnTo>
                  <a:lnTo>
                    <a:pt x="275" y="317"/>
                  </a:lnTo>
                  <a:lnTo>
                    <a:pt x="275" y="338"/>
                  </a:lnTo>
                  <a:lnTo>
                    <a:pt x="275" y="390"/>
                  </a:lnTo>
                  <a:lnTo>
                    <a:pt x="276" y="420"/>
                  </a:lnTo>
                  <a:lnTo>
                    <a:pt x="277" y="431"/>
                  </a:lnTo>
                  <a:lnTo>
                    <a:pt x="277" y="432"/>
                  </a:lnTo>
                  <a:lnTo>
                    <a:pt x="278" y="430"/>
                  </a:lnTo>
                  <a:lnTo>
                    <a:pt x="278" y="430"/>
                  </a:lnTo>
                  <a:lnTo>
                    <a:pt x="278" y="418"/>
                  </a:lnTo>
                  <a:lnTo>
                    <a:pt x="279" y="410"/>
                  </a:lnTo>
                  <a:lnTo>
                    <a:pt x="279" y="394"/>
                  </a:lnTo>
                  <a:lnTo>
                    <a:pt x="280" y="377"/>
                  </a:lnTo>
                  <a:lnTo>
                    <a:pt x="280" y="344"/>
                  </a:lnTo>
                  <a:lnTo>
                    <a:pt x="281" y="310"/>
                  </a:lnTo>
                  <a:lnTo>
                    <a:pt x="281" y="278"/>
                  </a:lnTo>
                  <a:lnTo>
                    <a:pt x="282" y="293"/>
                  </a:lnTo>
                  <a:lnTo>
                    <a:pt x="282" y="269"/>
                  </a:lnTo>
                  <a:lnTo>
                    <a:pt x="283" y="267"/>
                  </a:lnTo>
                  <a:lnTo>
                    <a:pt x="283" y="249"/>
                  </a:lnTo>
                  <a:lnTo>
                    <a:pt x="284" y="244"/>
                  </a:lnTo>
                  <a:lnTo>
                    <a:pt x="284" y="229"/>
                  </a:lnTo>
                  <a:lnTo>
                    <a:pt x="284" y="205"/>
                  </a:lnTo>
                  <a:lnTo>
                    <a:pt x="285" y="197"/>
                  </a:lnTo>
                  <a:lnTo>
                    <a:pt x="286" y="227"/>
                  </a:lnTo>
                  <a:lnTo>
                    <a:pt x="286" y="250"/>
                  </a:lnTo>
                  <a:lnTo>
                    <a:pt x="287" y="278"/>
                  </a:lnTo>
                  <a:lnTo>
                    <a:pt x="287" y="304"/>
                  </a:lnTo>
                  <a:lnTo>
                    <a:pt x="287" y="301"/>
                  </a:lnTo>
                  <a:lnTo>
                    <a:pt x="288" y="231"/>
                  </a:lnTo>
                  <a:lnTo>
                    <a:pt x="288" y="214"/>
                  </a:lnTo>
                  <a:lnTo>
                    <a:pt x="289" y="233"/>
                  </a:lnTo>
                  <a:lnTo>
                    <a:pt x="289" y="251"/>
                  </a:lnTo>
                  <a:lnTo>
                    <a:pt x="290" y="260"/>
                  </a:lnTo>
                  <a:lnTo>
                    <a:pt x="290" y="277"/>
                  </a:lnTo>
                  <a:lnTo>
                    <a:pt x="291" y="285"/>
                  </a:lnTo>
                  <a:lnTo>
                    <a:pt x="291" y="267"/>
                  </a:lnTo>
                  <a:lnTo>
                    <a:pt x="292" y="268"/>
                  </a:lnTo>
                  <a:lnTo>
                    <a:pt x="292" y="289"/>
                  </a:lnTo>
                  <a:lnTo>
                    <a:pt x="293" y="302"/>
                  </a:lnTo>
                  <a:lnTo>
                    <a:pt x="293" y="318"/>
                  </a:lnTo>
                  <a:lnTo>
                    <a:pt x="293" y="306"/>
                  </a:lnTo>
                  <a:lnTo>
                    <a:pt x="294" y="322"/>
                  </a:lnTo>
                  <a:lnTo>
                    <a:pt x="295" y="364"/>
                  </a:lnTo>
                  <a:lnTo>
                    <a:pt x="295" y="384"/>
                  </a:lnTo>
                  <a:lnTo>
                    <a:pt x="295" y="411"/>
                  </a:lnTo>
                  <a:lnTo>
                    <a:pt x="296" y="431"/>
                  </a:lnTo>
                  <a:lnTo>
                    <a:pt x="296" y="440"/>
                  </a:lnTo>
                  <a:lnTo>
                    <a:pt x="297" y="449"/>
                  </a:lnTo>
                  <a:lnTo>
                    <a:pt x="297" y="452"/>
                  </a:lnTo>
                  <a:lnTo>
                    <a:pt x="298" y="448"/>
                  </a:lnTo>
                  <a:lnTo>
                    <a:pt x="298" y="442"/>
                  </a:lnTo>
                  <a:lnTo>
                    <a:pt x="299" y="439"/>
                  </a:lnTo>
                  <a:lnTo>
                    <a:pt x="299" y="415"/>
                  </a:lnTo>
                  <a:lnTo>
                    <a:pt x="300" y="393"/>
                  </a:lnTo>
                  <a:lnTo>
                    <a:pt x="300" y="338"/>
                  </a:lnTo>
                  <a:lnTo>
                    <a:pt x="301" y="312"/>
                  </a:lnTo>
                  <a:lnTo>
                    <a:pt x="301" y="284"/>
                  </a:lnTo>
                  <a:lnTo>
                    <a:pt x="301" y="261"/>
                  </a:lnTo>
                  <a:lnTo>
                    <a:pt x="302" y="246"/>
                  </a:lnTo>
                  <a:lnTo>
                    <a:pt x="302" y="250"/>
                  </a:lnTo>
                  <a:lnTo>
                    <a:pt x="303" y="268"/>
                  </a:lnTo>
                  <a:lnTo>
                    <a:pt x="303" y="288"/>
                  </a:lnTo>
                  <a:lnTo>
                    <a:pt x="304" y="280"/>
                  </a:lnTo>
                  <a:lnTo>
                    <a:pt x="304" y="294"/>
                  </a:lnTo>
                  <a:lnTo>
                    <a:pt x="305" y="285"/>
                  </a:lnTo>
                  <a:lnTo>
                    <a:pt x="305" y="274"/>
                  </a:lnTo>
                  <a:lnTo>
                    <a:pt x="306" y="278"/>
                  </a:lnTo>
                  <a:lnTo>
                    <a:pt x="306" y="286"/>
                  </a:lnTo>
                  <a:lnTo>
                    <a:pt x="307" y="274"/>
                  </a:lnTo>
                  <a:lnTo>
                    <a:pt x="307" y="271"/>
                  </a:lnTo>
                  <a:lnTo>
                    <a:pt x="308" y="270"/>
                  </a:lnTo>
                  <a:lnTo>
                    <a:pt x="308" y="273"/>
                  </a:lnTo>
                  <a:lnTo>
                    <a:pt x="309" y="273"/>
                  </a:lnTo>
                  <a:lnTo>
                    <a:pt x="309" y="284"/>
                  </a:lnTo>
                  <a:lnTo>
                    <a:pt x="310" y="288"/>
                  </a:lnTo>
                  <a:lnTo>
                    <a:pt x="310" y="261"/>
                  </a:lnTo>
                  <a:lnTo>
                    <a:pt x="310" y="221"/>
                  </a:lnTo>
                  <a:lnTo>
                    <a:pt x="311" y="208"/>
                  </a:lnTo>
                  <a:lnTo>
                    <a:pt x="311" y="148"/>
                  </a:lnTo>
                  <a:lnTo>
                    <a:pt x="312" y="178"/>
                  </a:lnTo>
                  <a:lnTo>
                    <a:pt x="312" y="203"/>
                  </a:lnTo>
                  <a:lnTo>
                    <a:pt x="313" y="189"/>
                  </a:lnTo>
                  <a:lnTo>
                    <a:pt x="313" y="214"/>
                  </a:lnTo>
                  <a:lnTo>
                    <a:pt x="314" y="194"/>
                  </a:lnTo>
                  <a:lnTo>
                    <a:pt x="314" y="191"/>
                  </a:lnTo>
                  <a:lnTo>
                    <a:pt x="315" y="206"/>
                  </a:lnTo>
                  <a:lnTo>
                    <a:pt x="315" y="242"/>
                  </a:lnTo>
                  <a:lnTo>
                    <a:pt x="315" y="272"/>
                  </a:lnTo>
                  <a:lnTo>
                    <a:pt x="316" y="321"/>
                  </a:lnTo>
                  <a:lnTo>
                    <a:pt x="317" y="351"/>
                  </a:lnTo>
                  <a:lnTo>
                    <a:pt x="317" y="370"/>
                  </a:lnTo>
                  <a:lnTo>
                    <a:pt x="318" y="396"/>
                  </a:lnTo>
                  <a:lnTo>
                    <a:pt x="318" y="417"/>
                  </a:lnTo>
                  <a:lnTo>
                    <a:pt x="318" y="426"/>
                  </a:lnTo>
                  <a:lnTo>
                    <a:pt x="319" y="439"/>
                  </a:lnTo>
                  <a:lnTo>
                    <a:pt x="319" y="448"/>
                  </a:lnTo>
                  <a:lnTo>
                    <a:pt x="320" y="451"/>
                  </a:lnTo>
                  <a:lnTo>
                    <a:pt x="320" y="448"/>
                  </a:lnTo>
                  <a:lnTo>
                    <a:pt x="321" y="449"/>
                  </a:lnTo>
                  <a:lnTo>
                    <a:pt x="321" y="444"/>
                  </a:lnTo>
                  <a:lnTo>
                    <a:pt x="322" y="421"/>
                  </a:lnTo>
                  <a:lnTo>
                    <a:pt x="322" y="388"/>
                  </a:lnTo>
                  <a:lnTo>
                    <a:pt x="323" y="332"/>
                  </a:lnTo>
                  <a:lnTo>
                    <a:pt x="323" y="299"/>
                  </a:lnTo>
                  <a:lnTo>
                    <a:pt x="324" y="262"/>
                  </a:lnTo>
                  <a:lnTo>
                    <a:pt x="324" y="243"/>
                  </a:lnTo>
                  <a:lnTo>
                    <a:pt x="324" y="219"/>
                  </a:lnTo>
                  <a:lnTo>
                    <a:pt x="325" y="231"/>
                  </a:lnTo>
                  <a:lnTo>
                    <a:pt x="326" y="248"/>
                  </a:lnTo>
                  <a:lnTo>
                    <a:pt x="326" y="261"/>
                  </a:lnTo>
                  <a:lnTo>
                    <a:pt x="327" y="261"/>
                  </a:lnTo>
                  <a:lnTo>
                    <a:pt x="327" y="276"/>
                  </a:lnTo>
                  <a:lnTo>
                    <a:pt x="327" y="253"/>
                  </a:lnTo>
                  <a:lnTo>
                    <a:pt x="328" y="250"/>
                  </a:lnTo>
                  <a:lnTo>
                    <a:pt x="328" y="253"/>
                  </a:lnTo>
                  <a:lnTo>
                    <a:pt x="329" y="261"/>
                  </a:lnTo>
                  <a:lnTo>
                    <a:pt x="329" y="244"/>
                  </a:lnTo>
                  <a:lnTo>
                    <a:pt x="330" y="205"/>
                  </a:lnTo>
                  <a:lnTo>
                    <a:pt x="330" y="213"/>
                  </a:lnTo>
                  <a:lnTo>
                    <a:pt x="331" y="264"/>
                  </a:lnTo>
                  <a:lnTo>
                    <a:pt x="331" y="286"/>
                  </a:lnTo>
                  <a:lnTo>
                    <a:pt x="332" y="313"/>
                  </a:lnTo>
                  <a:lnTo>
                    <a:pt x="332" y="324"/>
                  </a:lnTo>
                  <a:lnTo>
                    <a:pt x="333" y="288"/>
                  </a:lnTo>
                  <a:lnTo>
                    <a:pt x="333" y="247"/>
                  </a:lnTo>
                  <a:lnTo>
                    <a:pt x="333" y="190"/>
                  </a:lnTo>
                  <a:lnTo>
                    <a:pt x="334" y="155"/>
                  </a:lnTo>
                  <a:lnTo>
                    <a:pt x="335" y="145"/>
                  </a:lnTo>
                  <a:lnTo>
                    <a:pt x="335" y="156"/>
                  </a:lnTo>
                  <a:lnTo>
                    <a:pt x="336" y="191"/>
                  </a:lnTo>
                  <a:lnTo>
                    <a:pt x="336" y="213"/>
                  </a:lnTo>
                  <a:lnTo>
                    <a:pt x="336" y="190"/>
                  </a:lnTo>
                  <a:lnTo>
                    <a:pt x="337" y="200"/>
                  </a:lnTo>
                  <a:lnTo>
                    <a:pt x="337" y="215"/>
                  </a:lnTo>
                  <a:lnTo>
                    <a:pt x="338" y="237"/>
                  </a:lnTo>
                  <a:lnTo>
                    <a:pt x="338" y="254"/>
                  </a:lnTo>
                  <a:lnTo>
                    <a:pt x="339" y="293"/>
                  </a:lnTo>
                  <a:lnTo>
                    <a:pt x="339" y="331"/>
                  </a:lnTo>
                  <a:lnTo>
                    <a:pt x="340" y="364"/>
                  </a:lnTo>
                  <a:lnTo>
                    <a:pt x="340" y="385"/>
                  </a:lnTo>
                  <a:lnTo>
                    <a:pt x="341" y="403"/>
                  </a:lnTo>
                  <a:lnTo>
                    <a:pt x="341" y="418"/>
                  </a:lnTo>
                  <a:lnTo>
                    <a:pt x="341" y="429"/>
                  </a:lnTo>
                  <a:lnTo>
                    <a:pt x="342" y="439"/>
                  </a:lnTo>
                  <a:lnTo>
                    <a:pt x="342" y="445"/>
                  </a:lnTo>
                  <a:lnTo>
                    <a:pt x="343" y="442"/>
                  </a:lnTo>
                  <a:lnTo>
                    <a:pt x="343" y="444"/>
                  </a:lnTo>
                  <a:lnTo>
                    <a:pt x="344" y="443"/>
                  </a:lnTo>
                  <a:lnTo>
                    <a:pt x="344" y="419"/>
                  </a:lnTo>
                  <a:lnTo>
                    <a:pt x="345" y="392"/>
                  </a:lnTo>
                  <a:lnTo>
                    <a:pt x="345" y="322"/>
                  </a:lnTo>
                  <a:lnTo>
                    <a:pt x="346" y="295"/>
                  </a:lnTo>
                  <a:lnTo>
                    <a:pt x="346" y="254"/>
                  </a:lnTo>
                  <a:lnTo>
                    <a:pt x="347" y="227"/>
                  </a:lnTo>
                  <a:lnTo>
                    <a:pt x="347" y="223"/>
                  </a:lnTo>
                  <a:lnTo>
                    <a:pt x="348" y="230"/>
                  </a:lnTo>
                  <a:lnTo>
                    <a:pt x="348" y="241"/>
                  </a:lnTo>
                  <a:lnTo>
                    <a:pt x="349" y="256"/>
                  </a:lnTo>
                  <a:lnTo>
                    <a:pt x="349" y="259"/>
                  </a:lnTo>
                  <a:lnTo>
                    <a:pt x="350" y="274"/>
                  </a:lnTo>
                  <a:lnTo>
                    <a:pt x="350" y="254"/>
                  </a:lnTo>
                  <a:lnTo>
                    <a:pt x="350" y="249"/>
                  </a:lnTo>
                  <a:lnTo>
                    <a:pt x="351" y="260"/>
                  </a:lnTo>
                  <a:lnTo>
                    <a:pt x="351" y="264"/>
                  </a:lnTo>
                  <a:lnTo>
                    <a:pt x="352" y="261"/>
                  </a:lnTo>
                  <a:lnTo>
                    <a:pt x="352" y="256"/>
                  </a:lnTo>
                  <a:lnTo>
                    <a:pt x="353" y="257"/>
                  </a:lnTo>
                  <a:lnTo>
                    <a:pt x="353" y="263"/>
                  </a:lnTo>
                  <a:lnTo>
                    <a:pt x="354" y="274"/>
                  </a:lnTo>
                  <a:lnTo>
                    <a:pt x="354" y="295"/>
                  </a:lnTo>
                  <a:lnTo>
                    <a:pt x="355" y="311"/>
                  </a:lnTo>
                  <a:lnTo>
                    <a:pt x="355" y="276"/>
                  </a:lnTo>
                  <a:lnTo>
                    <a:pt x="356" y="240"/>
                  </a:lnTo>
                  <a:lnTo>
                    <a:pt x="356" y="203"/>
                  </a:lnTo>
                  <a:lnTo>
                    <a:pt x="357" y="178"/>
                  </a:lnTo>
                  <a:lnTo>
                    <a:pt x="357" y="157"/>
                  </a:lnTo>
                  <a:lnTo>
                    <a:pt x="358" y="166"/>
                  </a:lnTo>
                  <a:lnTo>
                    <a:pt x="358" y="186"/>
                  </a:lnTo>
                  <a:lnTo>
                    <a:pt x="359" y="207"/>
                  </a:lnTo>
                  <a:lnTo>
                    <a:pt x="359" y="180"/>
                  </a:lnTo>
                  <a:lnTo>
                    <a:pt x="359" y="173"/>
                  </a:lnTo>
                  <a:lnTo>
                    <a:pt x="360" y="180"/>
                  </a:lnTo>
                  <a:lnTo>
                    <a:pt x="360" y="189"/>
                  </a:lnTo>
                  <a:lnTo>
                    <a:pt x="361" y="208"/>
                  </a:lnTo>
                  <a:lnTo>
                    <a:pt x="361" y="230"/>
                  </a:lnTo>
                  <a:lnTo>
                    <a:pt x="362" y="269"/>
                  </a:lnTo>
                  <a:lnTo>
                    <a:pt x="362" y="319"/>
                  </a:lnTo>
                  <a:lnTo>
                    <a:pt x="363" y="351"/>
                  </a:lnTo>
                  <a:lnTo>
                    <a:pt x="363" y="378"/>
                  </a:lnTo>
                  <a:lnTo>
                    <a:pt x="364" y="401"/>
                  </a:lnTo>
                  <a:lnTo>
                    <a:pt x="364" y="420"/>
                  </a:lnTo>
                  <a:lnTo>
                    <a:pt x="364" y="429"/>
                  </a:lnTo>
                  <a:lnTo>
                    <a:pt x="365" y="434"/>
                  </a:lnTo>
                  <a:lnTo>
                    <a:pt x="366" y="435"/>
                  </a:lnTo>
                  <a:lnTo>
                    <a:pt x="366" y="439"/>
                  </a:lnTo>
                  <a:lnTo>
                    <a:pt x="367" y="439"/>
                  </a:lnTo>
                  <a:lnTo>
                    <a:pt x="367" y="413"/>
                  </a:lnTo>
                  <a:lnTo>
                    <a:pt x="367" y="387"/>
                  </a:lnTo>
                  <a:lnTo>
                    <a:pt x="368" y="327"/>
                  </a:lnTo>
                  <a:lnTo>
                    <a:pt x="368" y="298"/>
                  </a:lnTo>
                  <a:lnTo>
                    <a:pt x="369" y="264"/>
                  </a:lnTo>
                  <a:lnTo>
                    <a:pt x="369" y="242"/>
                  </a:lnTo>
                  <a:lnTo>
                    <a:pt x="370" y="227"/>
                  </a:lnTo>
                  <a:lnTo>
                    <a:pt x="370" y="239"/>
                  </a:lnTo>
                  <a:lnTo>
                    <a:pt x="371" y="245"/>
                  </a:lnTo>
                  <a:lnTo>
                    <a:pt x="371" y="260"/>
                  </a:lnTo>
                  <a:lnTo>
                    <a:pt x="372" y="263"/>
                  </a:lnTo>
                  <a:lnTo>
                    <a:pt x="372" y="273"/>
                  </a:lnTo>
                  <a:lnTo>
                    <a:pt x="373" y="252"/>
                  </a:lnTo>
                  <a:lnTo>
                    <a:pt x="373" y="247"/>
                  </a:lnTo>
                  <a:lnTo>
                    <a:pt x="373" y="250"/>
                  </a:lnTo>
                  <a:lnTo>
                    <a:pt x="374" y="261"/>
                  </a:lnTo>
                  <a:lnTo>
                    <a:pt x="375" y="245"/>
                  </a:lnTo>
                  <a:lnTo>
                    <a:pt x="375" y="242"/>
                  </a:lnTo>
                  <a:lnTo>
                    <a:pt x="376" y="237"/>
                  </a:lnTo>
                  <a:lnTo>
                    <a:pt x="376" y="265"/>
                  </a:lnTo>
                  <a:lnTo>
                    <a:pt x="376" y="281"/>
                  </a:lnTo>
                  <a:lnTo>
                    <a:pt x="377" y="306"/>
                  </a:lnTo>
                  <a:lnTo>
                    <a:pt x="377" y="329"/>
                  </a:lnTo>
                  <a:lnTo>
                    <a:pt x="378" y="300"/>
                  </a:lnTo>
                  <a:lnTo>
                    <a:pt x="378" y="256"/>
                  </a:lnTo>
                  <a:lnTo>
                    <a:pt x="379" y="218"/>
                  </a:lnTo>
                  <a:lnTo>
                    <a:pt x="379" y="189"/>
                  </a:lnTo>
                  <a:lnTo>
                    <a:pt x="380" y="175"/>
                  </a:lnTo>
                  <a:lnTo>
                    <a:pt x="380" y="170"/>
                  </a:lnTo>
                  <a:lnTo>
                    <a:pt x="381" y="195"/>
                  </a:lnTo>
                  <a:lnTo>
                    <a:pt x="381" y="218"/>
                  </a:lnTo>
                  <a:lnTo>
                    <a:pt x="381" y="165"/>
                  </a:lnTo>
                  <a:lnTo>
                    <a:pt x="382" y="156"/>
                  </a:lnTo>
                  <a:lnTo>
                    <a:pt x="382" y="163"/>
                  </a:lnTo>
                  <a:lnTo>
                    <a:pt x="383" y="173"/>
                  </a:lnTo>
                  <a:lnTo>
                    <a:pt x="384" y="185"/>
                  </a:lnTo>
                  <a:lnTo>
                    <a:pt x="384" y="197"/>
                  </a:lnTo>
                  <a:lnTo>
                    <a:pt x="384" y="221"/>
                  </a:lnTo>
                  <a:lnTo>
                    <a:pt x="385" y="271"/>
                  </a:lnTo>
                  <a:lnTo>
                    <a:pt x="385" y="303"/>
                  </a:lnTo>
                  <a:lnTo>
                    <a:pt x="386" y="333"/>
                  </a:lnTo>
                  <a:lnTo>
                    <a:pt x="386" y="365"/>
                  </a:lnTo>
                  <a:lnTo>
                    <a:pt x="387" y="386"/>
                  </a:lnTo>
                  <a:lnTo>
                    <a:pt x="387" y="400"/>
                  </a:lnTo>
                  <a:lnTo>
                    <a:pt x="388" y="417"/>
                  </a:lnTo>
                  <a:lnTo>
                    <a:pt x="388" y="419"/>
                  </a:lnTo>
                  <a:lnTo>
                    <a:pt x="389" y="428"/>
                  </a:lnTo>
                  <a:lnTo>
                    <a:pt x="389" y="430"/>
                  </a:lnTo>
                  <a:lnTo>
                    <a:pt x="390" y="414"/>
                  </a:lnTo>
                  <a:lnTo>
                    <a:pt x="390" y="388"/>
                  </a:lnTo>
                  <a:lnTo>
                    <a:pt x="390" y="337"/>
                  </a:lnTo>
                  <a:lnTo>
                    <a:pt x="391" y="307"/>
                  </a:lnTo>
                  <a:lnTo>
                    <a:pt x="391" y="281"/>
                  </a:lnTo>
                  <a:lnTo>
                    <a:pt x="392" y="264"/>
                  </a:lnTo>
                  <a:lnTo>
                    <a:pt x="392" y="235"/>
                  </a:lnTo>
                  <a:lnTo>
                    <a:pt x="393" y="240"/>
                  </a:lnTo>
                  <a:lnTo>
                    <a:pt x="393" y="260"/>
                  </a:lnTo>
                  <a:lnTo>
                    <a:pt x="394" y="274"/>
                  </a:lnTo>
                  <a:lnTo>
                    <a:pt x="394" y="276"/>
                  </a:lnTo>
                  <a:lnTo>
                    <a:pt x="395" y="279"/>
                  </a:lnTo>
                  <a:lnTo>
                    <a:pt x="395" y="264"/>
                  </a:lnTo>
                  <a:lnTo>
                    <a:pt x="396" y="262"/>
                  </a:lnTo>
                  <a:lnTo>
                    <a:pt x="396" y="267"/>
                  </a:lnTo>
                  <a:lnTo>
                    <a:pt x="397" y="272"/>
                  </a:lnTo>
                  <a:lnTo>
                    <a:pt x="397" y="267"/>
                  </a:lnTo>
                  <a:lnTo>
                    <a:pt x="398" y="258"/>
                  </a:lnTo>
                  <a:lnTo>
                    <a:pt x="398" y="256"/>
                  </a:lnTo>
                  <a:lnTo>
                    <a:pt x="399" y="267"/>
                  </a:lnTo>
                  <a:lnTo>
                    <a:pt x="399" y="290"/>
                  </a:lnTo>
                  <a:lnTo>
                    <a:pt x="399" y="310"/>
                  </a:lnTo>
                  <a:lnTo>
                    <a:pt x="400" y="320"/>
                  </a:lnTo>
                  <a:lnTo>
                    <a:pt x="400" y="292"/>
                  </a:lnTo>
                  <a:lnTo>
                    <a:pt x="401" y="247"/>
                  </a:lnTo>
                  <a:lnTo>
                    <a:pt x="401" y="212"/>
                  </a:lnTo>
                  <a:lnTo>
                    <a:pt x="402" y="185"/>
                  </a:lnTo>
                  <a:lnTo>
                    <a:pt x="402" y="170"/>
                  </a:lnTo>
                  <a:lnTo>
                    <a:pt x="403" y="174"/>
                  </a:lnTo>
                  <a:lnTo>
                    <a:pt x="403" y="198"/>
                  </a:lnTo>
                  <a:lnTo>
                    <a:pt x="404" y="205"/>
                  </a:lnTo>
                  <a:lnTo>
                    <a:pt x="404" y="183"/>
                  </a:lnTo>
                  <a:lnTo>
                    <a:pt x="404" y="186"/>
                  </a:lnTo>
                  <a:lnTo>
                    <a:pt x="405" y="185"/>
                  </a:lnTo>
                  <a:lnTo>
                    <a:pt x="406" y="159"/>
                  </a:lnTo>
                  <a:lnTo>
                    <a:pt x="406" y="161"/>
                  </a:lnTo>
                  <a:lnTo>
                    <a:pt x="407" y="161"/>
                  </a:lnTo>
                  <a:lnTo>
                    <a:pt x="407" y="158"/>
                  </a:lnTo>
                  <a:lnTo>
                    <a:pt x="407" y="176"/>
                  </a:lnTo>
                  <a:lnTo>
                    <a:pt x="408" y="200"/>
                  </a:lnTo>
                  <a:lnTo>
                    <a:pt x="408" y="228"/>
                  </a:lnTo>
                  <a:lnTo>
                    <a:pt x="409" y="250"/>
                  </a:lnTo>
                  <a:lnTo>
                    <a:pt x="409" y="281"/>
                  </a:lnTo>
                  <a:lnTo>
                    <a:pt x="410" y="314"/>
                  </a:lnTo>
                  <a:lnTo>
                    <a:pt x="410" y="323"/>
                  </a:lnTo>
                  <a:lnTo>
                    <a:pt x="411" y="347"/>
                  </a:lnTo>
                  <a:lnTo>
                    <a:pt x="411" y="394"/>
                  </a:lnTo>
                  <a:lnTo>
                    <a:pt x="412" y="418"/>
                  </a:lnTo>
                  <a:lnTo>
                    <a:pt x="412" y="431"/>
                  </a:lnTo>
                  <a:lnTo>
                    <a:pt x="413" y="430"/>
                  </a:lnTo>
                  <a:lnTo>
                    <a:pt x="413" y="416"/>
                  </a:lnTo>
                  <a:lnTo>
                    <a:pt x="413" y="408"/>
                  </a:lnTo>
                  <a:lnTo>
                    <a:pt x="414" y="393"/>
                  </a:lnTo>
                  <a:lnTo>
                    <a:pt x="415" y="388"/>
                  </a:lnTo>
                  <a:lnTo>
                    <a:pt x="415" y="360"/>
                  </a:lnTo>
                  <a:lnTo>
                    <a:pt x="416" y="342"/>
                  </a:lnTo>
                  <a:lnTo>
                    <a:pt x="416" y="313"/>
                  </a:lnTo>
                  <a:lnTo>
                    <a:pt x="416" y="314"/>
                  </a:lnTo>
                  <a:lnTo>
                    <a:pt x="417" y="290"/>
                  </a:lnTo>
                  <a:lnTo>
                    <a:pt x="417" y="280"/>
                  </a:lnTo>
                  <a:lnTo>
                    <a:pt x="418" y="253"/>
                  </a:lnTo>
                  <a:lnTo>
                    <a:pt x="418" y="259"/>
                  </a:lnTo>
                  <a:lnTo>
                    <a:pt x="419" y="260"/>
                  </a:lnTo>
                  <a:lnTo>
                    <a:pt x="419" y="249"/>
                  </a:lnTo>
                  <a:lnTo>
                    <a:pt x="420" y="251"/>
                  </a:lnTo>
                  <a:lnTo>
                    <a:pt x="420" y="261"/>
                  </a:lnTo>
                  <a:lnTo>
                    <a:pt x="421" y="262"/>
                  </a:lnTo>
                  <a:lnTo>
                    <a:pt x="421" y="261"/>
                  </a:lnTo>
                  <a:lnTo>
                    <a:pt x="422" y="255"/>
                  </a:lnTo>
                  <a:lnTo>
                    <a:pt x="422" y="268"/>
                  </a:lnTo>
                  <a:lnTo>
                    <a:pt x="422" y="267"/>
                  </a:lnTo>
                  <a:lnTo>
                    <a:pt x="423" y="254"/>
                  </a:lnTo>
                  <a:lnTo>
                    <a:pt x="424" y="224"/>
                  </a:lnTo>
                  <a:lnTo>
                    <a:pt x="424" y="222"/>
                  </a:lnTo>
                  <a:lnTo>
                    <a:pt x="424" y="212"/>
                  </a:lnTo>
                  <a:lnTo>
                    <a:pt x="425" y="189"/>
                  </a:lnTo>
                  <a:lnTo>
                    <a:pt x="425" y="201"/>
                  </a:lnTo>
                  <a:lnTo>
                    <a:pt x="426" y="229"/>
                  </a:lnTo>
                  <a:lnTo>
                    <a:pt x="426" y="227"/>
                  </a:lnTo>
                  <a:lnTo>
                    <a:pt x="427" y="213"/>
                  </a:lnTo>
                  <a:lnTo>
                    <a:pt x="427" y="203"/>
                  </a:lnTo>
                  <a:lnTo>
                    <a:pt x="428" y="201"/>
                  </a:lnTo>
                  <a:lnTo>
                    <a:pt x="428" y="175"/>
                  </a:lnTo>
                  <a:lnTo>
                    <a:pt x="429" y="166"/>
                  </a:lnTo>
                  <a:lnTo>
                    <a:pt x="429" y="161"/>
                  </a:lnTo>
                  <a:lnTo>
                    <a:pt x="430" y="170"/>
                  </a:lnTo>
                  <a:lnTo>
                    <a:pt x="430" y="182"/>
                  </a:lnTo>
                  <a:lnTo>
                    <a:pt x="430" y="195"/>
                  </a:lnTo>
                  <a:lnTo>
                    <a:pt x="431" y="222"/>
                  </a:lnTo>
                  <a:lnTo>
                    <a:pt x="431" y="241"/>
                  </a:lnTo>
                  <a:lnTo>
                    <a:pt x="432" y="276"/>
                  </a:lnTo>
                  <a:lnTo>
                    <a:pt x="432" y="301"/>
                  </a:lnTo>
                  <a:lnTo>
                    <a:pt x="433" y="314"/>
                  </a:lnTo>
                  <a:lnTo>
                    <a:pt x="433" y="339"/>
                  </a:lnTo>
                  <a:lnTo>
                    <a:pt x="434" y="382"/>
                  </a:lnTo>
                  <a:lnTo>
                    <a:pt x="434" y="414"/>
                  </a:lnTo>
                  <a:lnTo>
                    <a:pt x="435" y="429"/>
                  </a:lnTo>
                  <a:lnTo>
                    <a:pt x="435" y="432"/>
                  </a:lnTo>
                  <a:lnTo>
                    <a:pt x="436" y="427"/>
                  </a:lnTo>
                  <a:lnTo>
                    <a:pt x="436" y="426"/>
                  </a:lnTo>
                  <a:lnTo>
                    <a:pt x="437" y="410"/>
                  </a:lnTo>
                  <a:lnTo>
                    <a:pt x="437" y="406"/>
                  </a:lnTo>
                  <a:lnTo>
                    <a:pt x="438" y="387"/>
                  </a:lnTo>
                  <a:lnTo>
                    <a:pt x="438" y="372"/>
                  </a:lnTo>
                  <a:lnTo>
                    <a:pt x="439" y="341"/>
                  </a:lnTo>
                  <a:lnTo>
                    <a:pt x="439" y="331"/>
                  </a:lnTo>
                  <a:lnTo>
                    <a:pt x="439" y="305"/>
                  </a:lnTo>
                  <a:lnTo>
                    <a:pt x="440" y="294"/>
                  </a:lnTo>
                  <a:lnTo>
                    <a:pt x="440" y="275"/>
                  </a:lnTo>
                  <a:lnTo>
                    <a:pt x="441" y="271"/>
                  </a:lnTo>
                  <a:lnTo>
                    <a:pt x="441" y="261"/>
                  </a:lnTo>
                  <a:lnTo>
                    <a:pt x="442" y="263"/>
                  </a:lnTo>
                  <a:lnTo>
                    <a:pt x="442" y="257"/>
                  </a:lnTo>
                  <a:lnTo>
                    <a:pt x="443" y="249"/>
                  </a:lnTo>
                  <a:lnTo>
                    <a:pt x="443" y="255"/>
                  </a:lnTo>
                  <a:lnTo>
                    <a:pt x="444" y="261"/>
                  </a:lnTo>
                  <a:lnTo>
                    <a:pt x="444" y="269"/>
                  </a:lnTo>
                  <a:lnTo>
                    <a:pt x="445" y="274"/>
                  </a:lnTo>
                  <a:lnTo>
                    <a:pt x="445" y="269"/>
                  </a:lnTo>
                  <a:lnTo>
                    <a:pt x="446" y="263"/>
                  </a:lnTo>
                  <a:lnTo>
                    <a:pt x="446" y="241"/>
                  </a:lnTo>
                  <a:lnTo>
                    <a:pt x="447" y="242"/>
                  </a:lnTo>
                  <a:lnTo>
                    <a:pt x="447" y="239"/>
                  </a:lnTo>
                  <a:lnTo>
                    <a:pt x="447" y="246"/>
                  </a:lnTo>
                  <a:lnTo>
                    <a:pt x="448" y="253"/>
                  </a:lnTo>
                  <a:lnTo>
                    <a:pt x="448" y="274"/>
                  </a:lnTo>
                  <a:lnTo>
                    <a:pt x="449" y="272"/>
                  </a:lnTo>
                  <a:lnTo>
                    <a:pt x="449" y="264"/>
                  </a:lnTo>
                  <a:lnTo>
                    <a:pt x="450" y="260"/>
                  </a:lnTo>
                  <a:lnTo>
                    <a:pt x="450" y="274"/>
                  </a:lnTo>
                  <a:lnTo>
                    <a:pt x="451" y="290"/>
                  </a:lnTo>
                  <a:lnTo>
                    <a:pt x="451" y="304"/>
                  </a:lnTo>
                  <a:lnTo>
                    <a:pt x="452" y="328"/>
                  </a:lnTo>
                  <a:lnTo>
                    <a:pt x="452" y="359"/>
                  </a:lnTo>
                  <a:lnTo>
                    <a:pt x="453" y="389"/>
                  </a:lnTo>
                  <a:lnTo>
                    <a:pt x="453" y="406"/>
                  </a:lnTo>
                  <a:lnTo>
                    <a:pt x="453" y="423"/>
                  </a:lnTo>
                  <a:lnTo>
                    <a:pt x="454" y="433"/>
                  </a:lnTo>
                  <a:lnTo>
                    <a:pt x="455" y="442"/>
                  </a:lnTo>
                  <a:lnTo>
                    <a:pt x="455" y="448"/>
                  </a:lnTo>
                  <a:lnTo>
                    <a:pt x="456" y="451"/>
                  </a:lnTo>
                  <a:lnTo>
                    <a:pt x="456" y="443"/>
                  </a:lnTo>
                  <a:lnTo>
                    <a:pt x="456" y="443"/>
                  </a:lnTo>
                  <a:lnTo>
                    <a:pt x="457" y="437"/>
                  </a:lnTo>
                  <a:lnTo>
                    <a:pt x="457" y="419"/>
                  </a:lnTo>
                  <a:lnTo>
                    <a:pt x="458" y="390"/>
                  </a:lnTo>
                  <a:lnTo>
                    <a:pt x="458" y="343"/>
                  </a:lnTo>
                  <a:lnTo>
                    <a:pt x="459" y="315"/>
                  </a:lnTo>
                  <a:lnTo>
                    <a:pt x="459" y="284"/>
                  </a:lnTo>
                  <a:lnTo>
                    <a:pt x="460" y="263"/>
                  </a:lnTo>
                  <a:lnTo>
                    <a:pt x="460" y="248"/>
                  </a:lnTo>
                  <a:lnTo>
                    <a:pt x="461" y="248"/>
                  </a:lnTo>
                  <a:lnTo>
                    <a:pt x="461" y="266"/>
                  </a:lnTo>
                  <a:lnTo>
                    <a:pt x="462" y="289"/>
                  </a:lnTo>
                  <a:lnTo>
                    <a:pt x="462" y="286"/>
                  </a:lnTo>
                  <a:lnTo>
                    <a:pt x="462" y="290"/>
                  </a:lnTo>
                  <a:lnTo>
                    <a:pt x="463" y="282"/>
                  </a:lnTo>
                  <a:lnTo>
                    <a:pt x="464" y="280"/>
                  </a:lnTo>
                  <a:lnTo>
                    <a:pt x="464" y="276"/>
                  </a:lnTo>
                  <a:lnTo>
                    <a:pt x="465" y="280"/>
                  </a:lnTo>
                  <a:lnTo>
                    <a:pt x="465" y="270"/>
                  </a:lnTo>
                  <a:lnTo>
                    <a:pt x="465" y="268"/>
                  </a:lnTo>
                  <a:lnTo>
                    <a:pt x="466" y="264"/>
                  </a:lnTo>
                  <a:lnTo>
                    <a:pt x="466" y="272"/>
                  </a:lnTo>
                  <a:lnTo>
                    <a:pt x="467" y="270"/>
                  </a:lnTo>
                  <a:lnTo>
                    <a:pt x="467" y="283"/>
                  </a:lnTo>
                  <a:lnTo>
                    <a:pt x="468" y="286"/>
                  </a:lnTo>
                  <a:lnTo>
                    <a:pt x="468" y="264"/>
                  </a:lnTo>
                  <a:lnTo>
                    <a:pt x="469" y="236"/>
                  </a:lnTo>
                  <a:lnTo>
                    <a:pt x="469" y="197"/>
                  </a:lnTo>
                  <a:lnTo>
                    <a:pt x="470" y="196"/>
                  </a:lnTo>
                  <a:lnTo>
                    <a:pt x="470" y="196"/>
                  </a:lnTo>
                  <a:lnTo>
                    <a:pt x="470" y="209"/>
                  </a:lnTo>
                  <a:lnTo>
                    <a:pt x="471" y="226"/>
                  </a:lnTo>
                  <a:lnTo>
                    <a:pt x="471" y="245"/>
                  </a:lnTo>
                  <a:lnTo>
                    <a:pt x="472" y="229"/>
                  </a:lnTo>
                  <a:lnTo>
                    <a:pt x="473" y="224"/>
                  </a:lnTo>
                  <a:lnTo>
                    <a:pt x="473" y="223"/>
                  </a:lnTo>
                  <a:lnTo>
                    <a:pt x="473" y="248"/>
                  </a:lnTo>
                  <a:lnTo>
                    <a:pt x="474" y="279"/>
                  </a:lnTo>
                  <a:lnTo>
                    <a:pt x="474" y="313"/>
                  </a:lnTo>
                  <a:lnTo>
                    <a:pt x="475" y="345"/>
                  </a:lnTo>
                  <a:lnTo>
                    <a:pt x="475" y="377"/>
                  </a:lnTo>
                  <a:lnTo>
                    <a:pt x="476" y="398"/>
                  </a:lnTo>
                  <a:lnTo>
                    <a:pt x="476" y="415"/>
                  </a:lnTo>
                  <a:lnTo>
                    <a:pt x="477" y="428"/>
                  </a:lnTo>
                  <a:lnTo>
                    <a:pt x="477" y="438"/>
                  </a:lnTo>
                  <a:lnTo>
                    <a:pt x="478" y="445"/>
                  </a:lnTo>
                  <a:lnTo>
                    <a:pt x="478" y="448"/>
                  </a:lnTo>
                  <a:lnTo>
                    <a:pt x="479" y="446"/>
                  </a:lnTo>
                  <a:lnTo>
                    <a:pt x="479" y="448"/>
                  </a:lnTo>
                  <a:lnTo>
                    <a:pt x="479" y="443"/>
                  </a:lnTo>
                  <a:lnTo>
                    <a:pt x="480" y="419"/>
                  </a:lnTo>
                  <a:lnTo>
                    <a:pt x="480" y="391"/>
                  </a:lnTo>
                  <a:lnTo>
                    <a:pt x="481" y="337"/>
                  </a:lnTo>
                  <a:lnTo>
                    <a:pt x="481" y="309"/>
                  </a:lnTo>
                  <a:lnTo>
                    <a:pt x="482" y="276"/>
                  </a:lnTo>
                  <a:lnTo>
                    <a:pt x="482" y="250"/>
                  </a:lnTo>
                  <a:lnTo>
                    <a:pt x="483" y="231"/>
                  </a:lnTo>
                  <a:lnTo>
                    <a:pt x="483" y="238"/>
                  </a:lnTo>
                  <a:lnTo>
                    <a:pt x="484" y="244"/>
                  </a:lnTo>
                  <a:lnTo>
                    <a:pt x="484" y="264"/>
                  </a:lnTo>
                  <a:lnTo>
                    <a:pt x="485" y="260"/>
                  </a:lnTo>
                  <a:lnTo>
                    <a:pt x="485" y="263"/>
                  </a:lnTo>
                  <a:lnTo>
                    <a:pt x="486" y="258"/>
                  </a:lnTo>
                  <a:lnTo>
                    <a:pt x="486" y="248"/>
                  </a:lnTo>
                  <a:lnTo>
                    <a:pt x="487" y="232"/>
                  </a:lnTo>
                  <a:lnTo>
                    <a:pt x="487" y="242"/>
                  </a:lnTo>
                  <a:lnTo>
                    <a:pt x="488" y="241"/>
                  </a:lnTo>
                  <a:lnTo>
                    <a:pt x="488" y="238"/>
                  </a:lnTo>
                  <a:lnTo>
                    <a:pt x="488" y="244"/>
                  </a:lnTo>
                  <a:lnTo>
                    <a:pt x="489" y="256"/>
                  </a:lnTo>
                  <a:lnTo>
                    <a:pt x="489" y="265"/>
                  </a:lnTo>
                  <a:lnTo>
                    <a:pt x="490" y="285"/>
                  </a:lnTo>
                  <a:lnTo>
                    <a:pt x="490" y="294"/>
                  </a:lnTo>
                  <a:lnTo>
                    <a:pt x="491" y="258"/>
                  </a:lnTo>
                  <a:lnTo>
                    <a:pt x="491" y="213"/>
                  </a:lnTo>
                  <a:lnTo>
                    <a:pt x="492" y="174"/>
                  </a:lnTo>
                  <a:lnTo>
                    <a:pt x="492" y="164"/>
                  </a:lnTo>
                  <a:lnTo>
                    <a:pt x="493" y="156"/>
                  </a:lnTo>
                  <a:lnTo>
                    <a:pt x="493" y="171"/>
                  </a:lnTo>
                  <a:lnTo>
                    <a:pt x="493" y="191"/>
                  </a:lnTo>
                  <a:lnTo>
                    <a:pt x="494" y="206"/>
                  </a:lnTo>
                  <a:lnTo>
                    <a:pt x="495" y="176"/>
                  </a:lnTo>
                  <a:lnTo>
                    <a:pt x="495" y="181"/>
                  </a:lnTo>
                  <a:lnTo>
                    <a:pt x="496" y="191"/>
                  </a:lnTo>
                  <a:lnTo>
                    <a:pt x="496" y="192"/>
                  </a:lnTo>
                  <a:lnTo>
                    <a:pt x="496" y="232"/>
                  </a:lnTo>
                  <a:lnTo>
                    <a:pt x="497" y="264"/>
                  </a:lnTo>
                  <a:lnTo>
                    <a:pt x="497" y="312"/>
                  </a:lnTo>
                  <a:lnTo>
                    <a:pt x="498" y="348"/>
                  </a:lnTo>
                  <a:lnTo>
                    <a:pt x="498" y="377"/>
                  </a:lnTo>
                  <a:lnTo>
                    <a:pt x="499" y="402"/>
                  </a:lnTo>
                  <a:lnTo>
                    <a:pt x="499" y="416"/>
                  </a:lnTo>
                  <a:lnTo>
                    <a:pt x="500" y="428"/>
                  </a:lnTo>
                  <a:lnTo>
                    <a:pt x="500" y="436"/>
                  </a:lnTo>
                  <a:lnTo>
                    <a:pt x="501" y="441"/>
                  </a:lnTo>
                  <a:lnTo>
                    <a:pt x="501" y="442"/>
                  </a:lnTo>
                  <a:lnTo>
                    <a:pt x="502" y="444"/>
                  </a:lnTo>
                  <a:lnTo>
                    <a:pt x="502" y="442"/>
                  </a:lnTo>
                  <a:lnTo>
                    <a:pt x="502" y="419"/>
                  </a:lnTo>
                  <a:lnTo>
                    <a:pt x="503" y="389"/>
                  </a:lnTo>
                  <a:lnTo>
                    <a:pt x="504" y="331"/>
                  </a:lnTo>
                  <a:lnTo>
                    <a:pt x="504" y="303"/>
                  </a:lnTo>
                  <a:lnTo>
                    <a:pt x="505" y="266"/>
                  </a:lnTo>
                  <a:lnTo>
                    <a:pt x="505" y="242"/>
                  </a:lnTo>
                  <a:lnTo>
                    <a:pt x="505" y="224"/>
                  </a:lnTo>
                  <a:lnTo>
                    <a:pt x="506" y="230"/>
                  </a:lnTo>
                  <a:lnTo>
                    <a:pt x="506" y="236"/>
                  </a:lnTo>
                  <a:lnTo>
                    <a:pt x="507" y="251"/>
                  </a:lnTo>
                  <a:lnTo>
                    <a:pt x="507" y="250"/>
                  </a:lnTo>
                  <a:lnTo>
                    <a:pt x="508" y="252"/>
                  </a:lnTo>
                  <a:lnTo>
                    <a:pt x="508" y="239"/>
                  </a:lnTo>
                  <a:lnTo>
                    <a:pt x="509" y="237"/>
                  </a:lnTo>
                  <a:lnTo>
                    <a:pt x="509" y="236"/>
                  </a:lnTo>
                  <a:lnTo>
                    <a:pt x="510" y="240"/>
                  </a:lnTo>
                  <a:lnTo>
                    <a:pt x="510" y="233"/>
                  </a:lnTo>
                  <a:lnTo>
                    <a:pt x="510" y="230"/>
                  </a:lnTo>
                  <a:lnTo>
                    <a:pt x="511" y="236"/>
                  </a:lnTo>
                  <a:lnTo>
                    <a:pt x="511" y="246"/>
                  </a:lnTo>
                  <a:lnTo>
                    <a:pt x="512" y="259"/>
                  </a:lnTo>
                  <a:lnTo>
                    <a:pt x="513" y="286"/>
                  </a:lnTo>
                  <a:lnTo>
                    <a:pt x="513" y="291"/>
                  </a:lnTo>
                  <a:lnTo>
                    <a:pt x="513" y="254"/>
                  </a:lnTo>
                  <a:lnTo>
                    <a:pt x="514" y="217"/>
                  </a:lnTo>
                  <a:lnTo>
                    <a:pt x="514" y="183"/>
                  </a:lnTo>
                  <a:lnTo>
                    <a:pt x="515" y="166"/>
                  </a:lnTo>
                  <a:lnTo>
                    <a:pt x="515" y="153"/>
                  </a:lnTo>
                  <a:lnTo>
                    <a:pt x="516" y="159"/>
                  </a:lnTo>
                  <a:lnTo>
                    <a:pt x="516" y="192"/>
                  </a:lnTo>
                  <a:lnTo>
                    <a:pt x="517" y="163"/>
                  </a:lnTo>
                  <a:lnTo>
                    <a:pt x="517" y="152"/>
                  </a:lnTo>
                  <a:lnTo>
                    <a:pt x="518" y="174"/>
                  </a:lnTo>
                  <a:lnTo>
                    <a:pt x="518" y="179"/>
                  </a:lnTo>
                  <a:lnTo>
                    <a:pt x="519" y="180"/>
                  </a:lnTo>
                  <a:lnTo>
                    <a:pt x="519" y="206"/>
                  </a:lnTo>
                  <a:lnTo>
                    <a:pt x="519" y="243"/>
                  </a:lnTo>
                  <a:lnTo>
                    <a:pt x="520" y="286"/>
                  </a:lnTo>
                  <a:lnTo>
                    <a:pt x="520" y="328"/>
                  </a:lnTo>
                  <a:lnTo>
                    <a:pt x="521" y="368"/>
                  </a:lnTo>
                  <a:lnTo>
                    <a:pt x="522" y="388"/>
                  </a:lnTo>
                  <a:lnTo>
                    <a:pt x="522" y="409"/>
                  </a:lnTo>
                  <a:lnTo>
                    <a:pt x="522" y="423"/>
                  </a:lnTo>
                  <a:lnTo>
                    <a:pt x="523" y="436"/>
                  </a:lnTo>
                  <a:lnTo>
                    <a:pt x="523" y="443"/>
                  </a:lnTo>
                  <a:lnTo>
                    <a:pt x="524" y="440"/>
                  </a:lnTo>
                  <a:lnTo>
                    <a:pt x="524" y="443"/>
                  </a:lnTo>
                  <a:lnTo>
                    <a:pt x="525" y="441"/>
                  </a:lnTo>
                  <a:lnTo>
                    <a:pt x="525" y="420"/>
                  </a:lnTo>
                  <a:lnTo>
                    <a:pt x="526" y="387"/>
                  </a:lnTo>
                  <a:lnTo>
                    <a:pt x="526" y="329"/>
                  </a:lnTo>
                  <a:lnTo>
                    <a:pt x="527" y="298"/>
                  </a:lnTo>
                  <a:lnTo>
                    <a:pt x="527" y="263"/>
                  </a:lnTo>
                  <a:lnTo>
                    <a:pt x="528" y="241"/>
                  </a:lnTo>
                  <a:lnTo>
                    <a:pt x="528" y="225"/>
                  </a:lnTo>
                  <a:lnTo>
                    <a:pt x="528" y="232"/>
                  </a:lnTo>
                  <a:lnTo>
                    <a:pt x="529" y="236"/>
                  </a:lnTo>
                  <a:lnTo>
                    <a:pt x="529" y="260"/>
                  </a:lnTo>
                  <a:lnTo>
                    <a:pt x="530" y="253"/>
                  </a:lnTo>
                  <a:lnTo>
                    <a:pt x="530" y="268"/>
                  </a:lnTo>
                  <a:lnTo>
                    <a:pt x="531" y="254"/>
                  </a:lnTo>
                  <a:lnTo>
                    <a:pt x="531" y="249"/>
                  </a:lnTo>
                  <a:lnTo>
                    <a:pt x="532" y="252"/>
                  </a:lnTo>
                  <a:lnTo>
                    <a:pt x="532" y="260"/>
                  </a:lnTo>
                  <a:lnTo>
                    <a:pt x="533" y="252"/>
                  </a:lnTo>
                  <a:lnTo>
                    <a:pt x="533" y="249"/>
                  </a:lnTo>
                  <a:lnTo>
                    <a:pt x="533" y="249"/>
                  </a:lnTo>
                  <a:lnTo>
                    <a:pt x="534" y="259"/>
                  </a:lnTo>
                  <a:lnTo>
                    <a:pt x="535" y="276"/>
                  </a:lnTo>
                  <a:lnTo>
                    <a:pt x="535" y="295"/>
                  </a:lnTo>
                  <a:lnTo>
                    <a:pt x="536" y="309"/>
                  </a:lnTo>
                  <a:lnTo>
                    <a:pt x="536" y="277"/>
                  </a:lnTo>
                  <a:lnTo>
                    <a:pt x="536" y="245"/>
                  </a:lnTo>
                  <a:lnTo>
                    <a:pt x="537" y="210"/>
                  </a:lnTo>
                  <a:lnTo>
                    <a:pt x="537" y="184"/>
                  </a:lnTo>
                  <a:lnTo>
                    <a:pt x="538" y="166"/>
                  </a:lnTo>
                  <a:lnTo>
                    <a:pt x="538" y="172"/>
                  </a:lnTo>
                  <a:lnTo>
                    <a:pt x="539" y="197"/>
                  </a:lnTo>
                  <a:lnTo>
                    <a:pt x="539" y="201"/>
                  </a:lnTo>
                  <a:lnTo>
                    <a:pt x="540" y="168"/>
                  </a:lnTo>
                  <a:lnTo>
                    <a:pt x="540" y="161"/>
                  </a:lnTo>
                  <a:lnTo>
                    <a:pt x="541" y="167"/>
                  </a:lnTo>
                  <a:lnTo>
                    <a:pt x="541" y="162"/>
                  </a:lnTo>
                  <a:lnTo>
                    <a:pt x="542" y="174"/>
                  </a:lnTo>
                  <a:lnTo>
                    <a:pt x="542" y="194"/>
                  </a:lnTo>
                  <a:lnTo>
                    <a:pt x="542" y="225"/>
                  </a:lnTo>
                  <a:lnTo>
                    <a:pt x="543" y="261"/>
                  </a:lnTo>
                  <a:lnTo>
                    <a:pt x="544" y="299"/>
                  </a:lnTo>
                  <a:lnTo>
                    <a:pt x="544" y="339"/>
                  </a:lnTo>
                  <a:lnTo>
                    <a:pt x="545" y="366"/>
                  </a:lnTo>
                  <a:lnTo>
                    <a:pt x="545" y="386"/>
                  </a:lnTo>
                  <a:lnTo>
                    <a:pt x="545" y="403"/>
                  </a:lnTo>
                  <a:lnTo>
                    <a:pt x="546" y="413"/>
                  </a:lnTo>
                  <a:lnTo>
                    <a:pt x="546" y="419"/>
                  </a:lnTo>
                  <a:lnTo>
                    <a:pt x="547" y="430"/>
                  </a:lnTo>
                  <a:lnTo>
                    <a:pt x="547" y="431"/>
                  </a:lnTo>
                  <a:lnTo>
                    <a:pt x="548" y="412"/>
                  </a:lnTo>
                  <a:lnTo>
                    <a:pt x="548" y="387"/>
                  </a:lnTo>
                  <a:lnTo>
                    <a:pt x="549" y="342"/>
                  </a:lnTo>
                  <a:lnTo>
                    <a:pt x="549" y="316"/>
                  </a:lnTo>
                  <a:lnTo>
                    <a:pt x="550" y="282"/>
                  </a:lnTo>
                  <a:lnTo>
                    <a:pt x="550" y="264"/>
                  </a:lnTo>
                  <a:lnTo>
                    <a:pt x="551" y="242"/>
                  </a:lnTo>
                  <a:lnTo>
                    <a:pt x="551" y="246"/>
                  </a:lnTo>
                  <a:lnTo>
                    <a:pt x="551" y="259"/>
                  </a:lnTo>
                  <a:lnTo>
                    <a:pt x="552" y="275"/>
                  </a:lnTo>
                  <a:lnTo>
                    <a:pt x="553" y="275"/>
                  </a:lnTo>
                  <a:lnTo>
                    <a:pt x="553" y="277"/>
                  </a:lnTo>
                  <a:lnTo>
                    <a:pt x="554" y="262"/>
                  </a:lnTo>
                  <a:lnTo>
                    <a:pt x="554" y="261"/>
                  </a:lnTo>
                  <a:lnTo>
                    <a:pt x="554" y="264"/>
                  </a:lnTo>
                  <a:lnTo>
                    <a:pt x="555" y="272"/>
                  </a:lnTo>
                  <a:lnTo>
                    <a:pt x="555" y="273"/>
                  </a:lnTo>
                  <a:lnTo>
                    <a:pt x="556" y="260"/>
                  </a:lnTo>
                  <a:lnTo>
                    <a:pt x="556" y="260"/>
                  </a:lnTo>
                  <a:lnTo>
                    <a:pt x="557" y="260"/>
                  </a:lnTo>
                  <a:lnTo>
                    <a:pt x="557" y="282"/>
                  </a:lnTo>
                  <a:lnTo>
                    <a:pt x="558" y="293"/>
                  </a:lnTo>
                  <a:lnTo>
                    <a:pt x="558" y="310"/>
                  </a:lnTo>
                  <a:lnTo>
                    <a:pt x="559" y="273"/>
                  </a:lnTo>
                  <a:lnTo>
                    <a:pt x="559" y="238"/>
                  </a:lnTo>
                  <a:lnTo>
                    <a:pt x="559" y="207"/>
                  </a:lnTo>
                  <a:lnTo>
                    <a:pt x="560" y="185"/>
                  </a:lnTo>
                  <a:lnTo>
                    <a:pt x="560" y="169"/>
                  </a:lnTo>
                  <a:lnTo>
                    <a:pt x="561" y="178"/>
                  </a:lnTo>
                  <a:lnTo>
                    <a:pt x="562" y="203"/>
                  </a:lnTo>
                  <a:lnTo>
                    <a:pt x="562" y="202"/>
                  </a:lnTo>
                  <a:lnTo>
                    <a:pt x="562" y="183"/>
                  </a:lnTo>
                  <a:lnTo>
                    <a:pt x="563" y="187"/>
                  </a:lnTo>
                  <a:lnTo>
                    <a:pt x="563" y="178"/>
                  </a:lnTo>
                  <a:lnTo>
                    <a:pt x="564" y="162"/>
                  </a:lnTo>
                  <a:lnTo>
                    <a:pt x="564" y="151"/>
                  </a:lnTo>
                  <a:lnTo>
                    <a:pt x="565" y="156"/>
                  </a:lnTo>
                  <a:lnTo>
                    <a:pt x="565" y="156"/>
                  </a:lnTo>
                  <a:lnTo>
                    <a:pt x="566" y="179"/>
                  </a:lnTo>
                  <a:lnTo>
                    <a:pt x="566" y="194"/>
                  </a:lnTo>
                  <a:lnTo>
                    <a:pt x="567" y="224"/>
                  </a:lnTo>
                  <a:lnTo>
                    <a:pt x="567" y="248"/>
                  </a:lnTo>
                  <a:lnTo>
                    <a:pt x="568" y="280"/>
                  </a:lnTo>
                  <a:lnTo>
                    <a:pt x="568" y="311"/>
                  </a:lnTo>
                  <a:lnTo>
                    <a:pt x="568" y="329"/>
                  </a:lnTo>
                  <a:lnTo>
                    <a:pt x="569" y="350"/>
                  </a:lnTo>
                  <a:lnTo>
                    <a:pt x="569" y="394"/>
                  </a:lnTo>
                  <a:lnTo>
                    <a:pt x="570" y="416"/>
                  </a:lnTo>
                  <a:lnTo>
                    <a:pt x="570" y="427"/>
                  </a:lnTo>
                  <a:lnTo>
                    <a:pt x="571" y="424"/>
                  </a:lnTo>
                  <a:lnTo>
                    <a:pt x="571" y="410"/>
                  </a:lnTo>
                  <a:lnTo>
                    <a:pt x="572" y="409"/>
                  </a:lnTo>
                  <a:lnTo>
                    <a:pt x="572" y="391"/>
                  </a:lnTo>
                  <a:lnTo>
                    <a:pt x="573" y="385"/>
                  </a:lnTo>
                  <a:lnTo>
                    <a:pt x="573" y="356"/>
                  </a:lnTo>
                  <a:lnTo>
                    <a:pt x="574" y="338"/>
                  </a:lnTo>
                  <a:lnTo>
                    <a:pt x="574" y="306"/>
                  </a:lnTo>
                  <a:lnTo>
                    <a:pt x="575" y="298"/>
                  </a:lnTo>
                  <a:lnTo>
                    <a:pt x="575" y="278"/>
                  </a:lnTo>
                  <a:lnTo>
                    <a:pt x="576" y="269"/>
                  </a:lnTo>
                  <a:lnTo>
                    <a:pt x="576" y="247"/>
                  </a:lnTo>
                  <a:lnTo>
                    <a:pt x="576" y="261"/>
                  </a:lnTo>
                  <a:lnTo>
                    <a:pt x="577" y="250"/>
                  </a:lnTo>
                  <a:lnTo>
                    <a:pt x="577" y="253"/>
                  </a:lnTo>
                  <a:lnTo>
                    <a:pt x="578" y="261"/>
                  </a:lnTo>
                  <a:lnTo>
                    <a:pt x="578" y="260"/>
                  </a:lnTo>
                  <a:lnTo>
                    <a:pt x="579" y="257"/>
                  </a:lnTo>
                  <a:lnTo>
                    <a:pt x="579" y="260"/>
                  </a:lnTo>
                  <a:lnTo>
                    <a:pt x="580" y="255"/>
                  </a:lnTo>
                  <a:lnTo>
                    <a:pt x="580" y="269"/>
                  </a:lnTo>
                  <a:lnTo>
                    <a:pt x="581" y="253"/>
                  </a:lnTo>
                  <a:lnTo>
                    <a:pt x="581" y="244"/>
                  </a:lnTo>
                  <a:lnTo>
                    <a:pt x="582" y="233"/>
                  </a:lnTo>
                  <a:lnTo>
                    <a:pt x="582" y="226"/>
                  </a:lnTo>
                  <a:lnTo>
                    <a:pt x="582" y="205"/>
                  </a:lnTo>
                  <a:lnTo>
                    <a:pt x="583" y="194"/>
                  </a:lnTo>
                  <a:lnTo>
                    <a:pt x="584" y="206"/>
                  </a:lnTo>
                  <a:lnTo>
                    <a:pt x="584" y="230"/>
                  </a:lnTo>
                  <a:lnTo>
                    <a:pt x="585" y="229"/>
                  </a:lnTo>
                  <a:lnTo>
                    <a:pt x="585" y="204"/>
                  </a:lnTo>
                  <a:lnTo>
                    <a:pt x="585" y="209"/>
                  </a:lnTo>
                  <a:lnTo>
                    <a:pt x="586" y="200"/>
                  </a:lnTo>
                  <a:lnTo>
                    <a:pt x="586" y="175"/>
                  </a:lnTo>
                  <a:lnTo>
                    <a:pt x="587" y="163"/>
                  </a:lnTo>
                  <a:lnTo>
                    <a:pt x="587" y="161"/>
                  </a:lnTo>
                  <a:lnTo>
                    <a:pt x="588" y="163"/>
                  </a:lnTo>
                  <a:lnTo>
                    <a:pt x="588" y="174"/>
                  </a:lnTo>
                  <a:lnTo>
                    <a:pt x="589" y="201"/>
                  </a:lnTo>
                  <a:lnTo>
                    <a:pt x="589" y="223"/>
                  </a:lnTo>
                  <a:lnTo>
                    <a:pt x="590" y="242"/>
                  </a:lnTo>
                  <a:lnTo>
                    <a:pt x="590" y="271"/>
                  </a:lnTo>
                  <a:lnTo>
                    <a:pt x="591" y="298"/>
                  </a:lnTo>
                  <a:lnTo>
                    <a:pt x="591" y="320"/>
                  </a:lnTo>
                  <a:lnTo>
                    <a:pt x="591" y="338"/>
                  </a:lnTo>
                  <a:lnTo>
                    <a:pt x="592" y="388"/>
                  </a:lnTo>
                  <a:lnTo>
                    <a:pt x="593" y="414"/>
                  </a:lnTo>
                  <a:lnTo>
                    <a:pt x="593" y="427"/>
                  </a:lnTo>
                  <a:lnTo>
                    <a:pt x="594" y="432"/>
                  </a:lnTo>
                  <a:lnTo>
                    <a:pt x="594" y="426"/>
                  </a:lnTo>
                  <a:lnTo>
                    <a:pt x="594" y="427"/>
                  </a:lnTo>
                  <a:lnTo>
                    <a:pt x="595" y="412"/>
                  </a:lnTo>
                  <a:lnTo>
                    <a:pt x="595" y="407"/>
                  </a:lnTo>
                  <a:lnTo>
                    <a:pt x="596" y="388"/>
                  </a:lnTo>
                  <a:lnTo>
                    <a:pt x="596" y="375"/>
                  </a:lnTo>
                  <a:lnTo>
                    <a:pt x="597" y="345"/>
                  </a:lnTo>
                  <a:lnTo>
                    <a:pt x="597" y="330"/>
                  </a:lnTo>
                  <a:lnTo>
                    <a:pt x="598" y="302"/>
                  </a:lnTo>
                  <a:lnTo>
                    <a:pt x="598" y="293"/>
                  </a:lnTo>
                  <a:lnTo>
                    <a:pt x="599" y="274"/>
                  </a:lnTo>
                  <a:lnTo>
                    <a:pt x="599" y="268"/>
                  </a:lnTo>
                  <a:lnTo>
                    <a:pt x="599" y="263"/>
                  </a:lnTo>
                  <a:lnTo>
                    <a:pt x="600" y="254"/>
                  </a:lnTo>
                  <a:lnTo>
                    <a:pt x="600" y="260"/>
                  </a:lnTo>
                  <a:lnTo>
                    <a:pt x="601" y="247"/>
                  </a:lnTo>
                  <a:lnTo>
                    <a:pt x="602" y="253"/>
                  </a:lnTo>
                  <a:lnTo>
                    <a:pt x="602" y="254"/>
                  </a:lnTo>
                  <a:lnTo>
                    <a:pt x="602" y="263"/>
                  </a:lnTo>
                  <a:lnTo>
                    <a:pt x="603" y="265"/>
                  </a:lnTo>
                  <a:lnTo>
                    <a:pt x="603" y="252"/>
                  </a:lnTo>
                  <a:lnTo>
                    <a:pt x="604" y="245"/>
                  </a:lnTo>
                  <a:lnTo>
                    <a:pt x="604" y="233"/>
                  </a:lnTo>
                  <a:lnTo>
                    <a:pt x="605" y="236"/>
                  </a:lnTo>
                  <a:lnTo>
                    <a:pt x="605" y="226"/>
                  </a:lnTo>
                  <a:lnTo>
                    <a:pt x="606" y="237"/>
                  </a:lnTo>
                  <a:lnTo>
                    <a:pt x="606" y="252"/>
                  </a:lnTo>
                  <a:lnTo>
                    <a:pt x="607" y="273"/>
                  </a:lnTo>
                  <a:lnTo>
                    <a:pt x="607" y="268"/>
                  </a:lnTo>
                  <a:lnTo>
                    <a:pt x="608" y="253"/>
                  </a:lnTo>
                  <a:lnTo>
                    <a:pt x="608" y="269"/>
                  </a:lnTo>
                  <a:lnTo>
                    <a:pt x="608" y="276"/>
                  </a:lnTo>
                  <a:lnTo>
                    <a:pt x="609" y="285"/>
                  </a:lnTo>
                  <a:lnTo>
                    <a:pt x="609" y="301"/>
                  </a:lnTo>
                  <a:lnTo>
                    <a:pt x="610" y="319"/>
                  </a:lnTo>
                  <a:lnTo>
                    <a:pt x="611" y="349"/>
                  </a:lnTo>
                  <a:lnTo>
                    <a:pt x="611" y="381"/>
                  </a:lnTo>
                  <a:lnTo>
                    <a:pt x="611" y="391"/>
                  </a:lnTo>
                  <a:lnTo>
                    <a:pt x="612" y="408"/>
                  </a:lnTo>
                  <a:lnTo>
                    <a:pt x="612" y="429"/>
                  </a:lnTo>
                  <a:lnTo>
                    <a:pt x="613" y="441"/>
                  </a:lnTo>
                  <a:lnTo>
                    <a:pt x="613" y="445"/>
                  </a:lnTo>
                  <a:lnTo>
                    <a:pt x="614" y="448"/>
                  </a:lnTo>
                  <a:lnTo>
                    <a:pt x="614" y="446"/>
                  </a:lnTo>
                  <a:lnTo>
                    <a:pt x="615" y="445"/>
                  </a:lnTo>
                  <a:lnTo>
                    <a:pt x="615" y="438"/>
                  </a:lnTo>
                  <a:lnTo>
                    <a:pt x="616" y="419"/>
                  </a:lnTo>
                  <a:lnTo>
                    <a:pt x="616" y="396"/>
                  </a:lnTo>
                  <a:lnTo>
                    <a:pt x="617" y="361"/>
                  </a:lnTo>
                  <a:lnTo>
                    <a:pt x="617" y="346"/>
                  </a:lnTo>
                  <a:lnTo>
                    <a:pt x="617" y="331"/>
                  </a:lnTo>
                  <a:lnTo>
                    <a:pt x="618" y="311"/>
                  </a:lnTo>
                  <a:lnTo>
                    <a:pt x="618" y="301"/>
                  </a:lnTo>
                  <a:lnTo>
                    <a:pt x="619" y="289"/>
                  </a:lnTo>
                  <a:lnTo>
                    <a:pt x="619" y="293"/>
                  </a:lnTo>
                  <a:lnTo>
                    <a:pt x="620" y="298"/>
                  </a:lnTo>
                  <a:lnTo>
                    <a:pt x="620" y="299"/>
                  </a:lnTo>
                  <a:lnTo>
                    <a:pt x="621" y="303"/>
                  </a:lnTo>
                  <a:lnTo>
                    <a:pt x="621" y="291"/>
                  </a:lnTo>
                  <a:lnTo>
                    <a:pt x="622" y="287"/>
                  </a:lnTo>
                  <a:lnTo>
                    <a:pt x="622" y="283"/>
                  </a:lnTo>
                  <a:lnTo>
                    <a:pt x="623" y="296"/>
                  </a:lnTo>
                  <a:lnTo>
                    <a:pt x="623" y="283"/>
                  </a:lnTo>
                  <a:lnTo>
                    <a:pt x="624" y="285"/>
                  </a:lnTo>
                  <a:lnTo>
                    <a:pt x="624" y="276"/>
                  </a:lnTo>
                  <a:lnTo>
                    <a:pt x="625" y="285"/>
                  </a:lnTo>
                  <a:lnTo>
                    <a:pt x="625" y="293"/>
                  </a:lnTo>
                  <a:lnTo>
                    <a:pt x="625" y="307"/>
                  </a:lnTo>
                  <a:lnTo>
                    <a:pt x="626" y="309"/>
                  </a:lnTo>
                  <a:lnTo>
                    <a:pt x="626" y="296"/>
                  </a:lnTo>
                  <a:lnTo>
                    <a:pt x="627" y="272"/>
                  </a:lnTo>
                  <a:lnTo>
                    <a:pt x="627" y="254"/>
                  </a:lnTo>
                  <a:lnTo>
                    <a:pt x="628" y="231"/>
                  </a:lnTo>
                  <a:lnTo>
                    <a:pt x="628" y="226"/>
                  </a:lnTo>
                  <a:lnTo>
                    <a:pt x="629" y="229"/>
                  </a:lnTo>
                  <a:lnTo>
                    <a:pt x="629" y="245"/>
                  </a:lnTo>
                  <a:lnTo>
                    <a:pt x="630" y="253"/>
                  </a:lnTo>
                  <a:lnTo>
                    <a:pt x="630" y="251"/>
                  </a:lnTo>
                  <a:lnTo>
                    <a:pt x="631" y="257"/>
                  </a:lnTo>
                  <a:lnTo>
                    <a:pt x="631" y="261"/>
                  </a:lnTo>
                  <a:lnTo>
                    <a:pt x="631" y="272"/>
                  </a:lnTo>
                  <a:lnTo>
                    <a:pt x="632" y="285"/>
                  </a:lnTo>
                  <a:lnTo>
                    <a:pt x="633" y="313"/>
                  </a:lnTo>
                  <a:lnTo>
                    <a:pt x="633" y="347"/>
                  </a:lnTo>
                  <a:lnTo>
                    <a:pt x="634" y="378"/>
                  </a:lnTo>
                  <a:lnTo>
                    <a:pt x="634" y="400"/>
                  </a:lnTo>
                  <a:lnTo>
                    <a:pt x="634" y="416"/>
                  </a:lnTo>
                  <a:lnTo>
                    <a:pt x="635" y="427"/>
                  </a:lnTo>
                  <a:lnTo>
                    <a:pt x="635" y="440"/>
                  </a:lnTo>
                  <a:lnTo>
                    <a:pt x="636" y="446"/>
                  </a:lnTo>
                  <a:lnTo>
                    <a:pt x="636" y="450"/>
                  </a:lnTo>
                  <a:lnTo>
                    <a:pt x="637" y="448"/>
                  </a:lnTo>
                  <a:lnTo>
                    <a:pt x="637" y="449"/>
                  </a:lnTo>
                  <a:lnTo>
                    <a:pt x="638" y="446"/>
                  </a:lnTo>
                  <a:lnTo>
                    <a:pt x="638" y="419"/>
                  </a:lnTo>
                  <a:lnTo>
                    <a:pt x="639" y="393"/>
                  </a:lnTo>
                  <a:lnTo>
                    <a:pt x="639" y="336"/>
                  </a:lnTo>
                  <a:lnTo>
                    <a:pt x="640" y="306"/>
                  </a:lnTo>
                  <a:lnTo>
                    <a:pt x="640" y="286"/>
                  </a:lnTo>
                  <a:lnTo>
                    <a:pt x="640" y="267"/>
                  </a:lnTo>
                  <a:lnTo>
                    <a:pt x="641" y="250"/>
                  </a:lnTo>
                  <a:lnTo>
                    <a:pt x="642" y="256"/>
                  </a:lnTo>
                  <a:lnTo>
                    <a:pt x="642" y="263"/>
                  </a:lnTo>
                  <a:lnTo>
                    <a:pt x="642" y="278"/>
                  </a:lnTo>
                  <a:lnTo>
                    <a:pt x="643" y="274"/>
                  </a:lnTo>
                  <a:lnTo>
                    <a:pt x="643" y="283"/>
                  </a:lnTo>
                  <a:lnTo>
                    <a:pt x="644" y="267"/>
                  </a:lnTo>
                  <a:lnTo>
                    <a:pt x="644" y="264"/>
                  </a:lnTo>
                  <a:lnTo>
                    <a:pt x="645" y="270"/>
                  </a:lnTo>
                  <a:lnTo>
                    <a:pt x="645" y="270"/>
                  </a:lnTo>
                  <a:lnTo>
                    <a:pt x="646" y="265"/>
                  </a:lnTo>
                  <a:lnTo>
                    <a:pt x="646" y="261"/>
                  </a:lnTo>
                  <a:lnTo>
                    <a:pt x="647" y="264"/>
                  </a:lnTo>
                  <a:lnTo>
                    <a:pt x="647" y="264"/>
                  </a:lnTo>
                  <a:lnTo>
                    <a:pt x="648" y="273"/>
                  </a:lnTo>
                  <a:lnTo>
                    <a:pt x="648" y="291"/>
                  </a:lnTo>
                  <a:lnTo>
                    <a:pt x="648" y="303"/>
                  </a:lnTo>
                  <a:lnTo>
                    <a:pt x="649" y="276"/>
                  </a:lnTo>
                  <a:lnTo>
                    <a:pt x="649" y="239"/>
                  </a:lnTo>
                  <a:lnTo>
                    <a:pt x="650" y="204"/>
                  </a:lnTo>
                  <a:lnTo>
                    <a:pt x="651" y="188"/>
                  </a:lnTo>
                  <a:lnTo>
                    <a:pt x="651" y="173"/>
                  </a:lnTo>
                  <a:lnTo>
                    <a:pt x="651" y="177"/>
                  </a:lnTo>
                  <a:lnTo>
                    <a:pt x="652" y="198"/>
                  </a:lnTo>
                  <a:lnTo>
                    <a:pt x="652" y="194"/>
                  </a:lnTo>
                  <a:lnTo>
                    <a:pt x="653" y="187"/>
                  </a:lnTo>
                  <a:lnTo>
                    <a:pt x="653" y="185"/>
                  </a:lnTo>
                  <a:lnTo>
                    <a:pt x="654" y="195"/>
                  </a:lnTo>
                  <a:lnTo>
                    <a:pt x="654" y="211"/>
                  </a:lnTo>
                  <a:lnTo>
                    <a:pt x="655" y="229"/>
                  </a:lnTo>
                  <a:lnTo>
                    <a:pt x="655" y="265"/>
                  </a:lnTo>
                  <a:lnTo>
                    <a:pt x="656" y="310"/>
                  </a:lnTo>
                  <a:lnTo>
                    <a:pt x="656" y="351"/>
                  </a:lnTo>
                  <a:lnTo>
                    <a:pt x="657" y="379"/>
                  </a:lnTo>
                  <a:lnTo>
                    <a:pt x="657" y="401"/>
                  </a:lnTo>
                  <a:lnTo>
                    <a:pt x="657" y="414"/>
                  </a:lnTo>
                  <a:lnTo>
                    <a:pt x="658" y="429"/>
                  </a:lnTo>
                  <a:lnTo>
                    <a:pt x="658" y="436"/>
                  </a:lnTo>
                  <a:lnTo>
                    <a:pt x="659" y="442"/>
                  </a:lnTo>
                  <a:lnTo>
                    <a:pt x="659" y="440"/>
                  </a:lnTo>
                  <a:lnTo>
                    <a:pt x="660" y="442"/>
                  </a:lnTo>
                  <a:lnTo>
                    <a:pt x="660" y="442"/>
                  </a:lnTo>
                  <a:lnTo>
                    <a:pt x="661" y="420"/>
                  </a:lnTo>
                  <a:lnTo>
                    <a:pt x="661" y="390"/>
                  </a:lnTo>
                  <a:lnTo>
                    <a:pt x="662" y="330"/>
                  </a:lnTo>
                  <a:lnTo>
                    <a:pt x="662" y="302"/>
                  </a:lnTo>
                  <a:lnTo>
                    <a:pt x="663" y="265"/>
                  </a:lnTo>
                  <a:lnTo>
                    <a:pt x="663" y="251"/>
                  </a:lnTo>
                  <a:lnTo>
                    <a:pt x="664" y="234"/>
                  </a:lnTo>
                  <a:lnTo>
                    <a:pt x="664" y="243"/>
                  </a:lnTo>
                  <a:lnTo>
                    <a:pt x="665" y="245"/>
                  </a:lnTo>
                  <a:lnTo>
                    <a:pt x="665" y="269"/>
                  </a:lnTo>
                  <a:lnTo>
                    <a:pt x="665" y="269"/>
                  </a:lnTo>
                  <a:lnTo>
                    <a:pt x="666" y="277"/>
                  </a:lnTo>
                  <a:lnTo>
                    <a:pt x="666" y="262"/>
                  </a:lnTo>
                  <a:lnTo>
                    <a:pt x="667" y="257"/>
                  </a:lnTo>
                  <a:lnTo>
                    <a:pt x="667" y="266"/>
                  </a:lnTo>
                  <a:lnTo>
                    <a:pt x="668" y="270"/>
                  </a:lnTo>
                  <a:lnTo>
                    <a:pt x="668" y="259"/>
                  </a:lnTo>
                  <a:lnTo>
                    <a:pt x="669" y="261"/>
                  </a:lnTo>
                  <a:lnTo>
                    <a:pt x="669" y="261"/>
                  </a:lnTo>
                  <a:lnTo>
                    <a:pt x="670" y="268"/>
                  </a:lnTo>
                  <a:lnTo>
                    <a:pt x="670" y="283"/>
                  </a:lnTo>
                  <a:lnTo>
                    <a:pt x="671" y="306"/>
                  </a:lnTo>
                  <a:lnTo>
                    <a:pt x="671" y="318"/>
                  </a:lnTo>
                  <a:lnTo>
                    <a:pt x="671" y="285"/>
                  </a:lnTo>
                  <a:lnTo>
                    <a:pt x="672" y="244"/>
                  </a:lnTo>
                  <a:lnTo>
                    <a:pt x="673" y="218"/>
                  </a:lnTo>
                  <a:lnTo>
                    <a:pt x="673" y="196"/>
                  </a:lnTo>
                  <a:lnTo>
                    <a:pt x="674" y="176"/>
                  </a:lnTo>
                  <a:lnTo>
                    <a:pt x="674" y="172"/>
                  </a:lnTo>
                  <a:lnTo>
                    <a:pt x="674" y="182"/>
                  </a:lnTo>
                  <a:lnTo>
                    <a:pt x="675" y="184"/>
                  </a:lnTo>
                  <a:lnTo>
                    <a:pt x="675" y="172"/>
                  </a:lnTo>
                  <a:lnTo>
                    <a:pt x="676" y="170"/>
                  </a:lnTo>
                  <a:lnTo>
                    <a:pt x="676" y="172"/>
                  </a:lnTo>
                  <a:lnTo>
                    <a:pt x="677" y="188"/>
                  </a:lnTo>
                  <a:lnTo>
                    <a:pt x="677" y="198"/>
                  </a:lnTo>
                  <a:lnTo>
                    <a:pt x="678" y="237"/>
                  </a:lnTo>
                  <a:lnTo>
                    <a:pt x="678" y="286"/>
                  </a:lnTo>
                  <a:lnTo>
                    <a:pt x="679" y="324"/>
                  </a:lnTo>
                  <a:lnTo>
                    <a:pt x="679" y="360"/>
                  </a:lnTo>
                  <a:lnTo>
                    <a:pt x="680" y="387"/>
                  </a:lnTo>
                  <a:lnTo>
                    <a:pt x="680" y="402"/>
                  </a:lnTo>
                  <a:lnTo>
                    <a:pt x="680" y="416"/>
                  </a:lnTo>
                  <a:lnTo>
                    <a:pt x="681" y="428"/>
                  </a:lnTo>
                  <a:lnTo>
                    <a:pt x="682" y="434"/>
                  </a:lnTo>
                  <a:lnTo>
                    <a:pt x="682" y="434"/>
                  </a:lnTo>
                  <a:lnTo>
                    <a:pt x="683" y="442"/>
                  </a:lnTo>
                  <a:lnTo>
                    <a:pt x="683" y="442"/>
                  </a:lnTo>
                  <a:lnTo>
                    <a:pt x="683" y="418"/>
                  </a:lnTo>
                  <a:lnTo>
                    <a:pt x="684" y="386"/>
                  </a:lnTo>
                  <a:lnTo>
                    <a:pt x="684" y="330"/>
                  </a:lnTo>
                  <a:lnTo>
                    <a:pt x="685" y="306"/>
                  </a:lnTo>
                  <a:lnTo>
                    <a:pt x="685" y="269"/>
                  </a:lnTo>
                  <a:lnTo>
                    <a:pt x="686" y="247"/>
                  </a:lnTo>
                  <a:lnTo>
                    <a:pt x="686" y="230"/>
                  </a:lnTo>
                  <a:lnTo>
                    <a:pt x="687" y="241"/>
                  </a:lnTo>
                  <a:lnTo>
                    <a:pt x="687" y="258"/>
                  </a:lnTo>
                  <a:lnTo>
                    <a:pt x="688" y="271"/>
                  </a:lnTo>
                  <a:lnTo>
                    <a:pt x="688" y="270"/>
                  </a:lnTo>
                  <a:lnTo>
                    <a:pt x="688" y="278"/>
                  </a:lnTo>
                  <a:lnTo>
                    <a:pt x="689" y="264"/>
                  </a:lnTo>
                  <a:lnTo>
                    <a:pt x="689" y="258"/>
                  </a:lnTo>
                  <a:lnTo>
                    <a:pt x="690" y="259"/>
                  </a:lnTo>
                  <a:lnTo>
                    <a:pt x="691" y="265"/>
                  </a:lnTo>
                  <a:lnTo>
                    <a:pt x="691" y="258"/>
                  </a:lnTo>
                  <a:lnTo>
                    <a:pt x="691" y="254"/>
                  </a:lnTo>
                  <a:lnTo>
                    <a:pt x="692" y="256"/>
                  </a:lnTo>
                  <a:lnTo>
                    <a:pt x="692" y="267"/>
                  </a:lnTo>
                  <a:lnTo>
                    <a:pt x="693" y="287"/>
                  </a:lnTo>
                  <a:lnTo>
                    <a:pt x="693" y="306"/>
                  </a:lnTo>
                  <a:lnTo>
                    <a:pt x="694" y="315"/>
                  </a:lnTo>
                  <a:lnTo>
                    <a:pt x="694" y="283"/>
                  </a:lnTo>
                  <a:lnTo>
                    <a:pt x="695" y="254"/>
                  </a:lnTo>
                  <a:lnTo>
                    <a:pt x="695" y="220"/>
                  </a:lnTo>
                  <a:lnTo>
                    <a:pt x="696" y="192"/>
                  </a:lnTo>
                  <a:lnTo>
                    <a:pt x="696" y="175"/>
                  </a:lnTo>
                  <a:lnTo>
                    <a:pt x="697" y="169"/>
                  </a:lnTo>
                  <a:lnTo>
                    <a:pt x="697" y="181"/>
                  </a:lnTo>
                  <a:lnTo>
                    <a:pt x="697" y="176"/>
                  </a:lnTo>
                  <a:lnTo>
                    <a:pt x="698" y="162"/>
                  </a:lnTo>
                  <a:lnTo>
                    <a:pt x="698" y="160"/>
                  </a:lnTo>
                  <a:lnTo>
                    <a:pt x="699" y="164"/>
                  </a:lnTo>
                  <a:lnTo>
                    <a:pt x="700" y="175"/>
                  </a:lnTo>
                  <a:lnTo>
                    <a:pt x="700" y="180"/>
                  </a:lnTo>
                  <a:lnTo>
                    <a:pt x="700" y="195"/>
                  </a:lnTo>
                  <a:lnTo>
                    <a:pt x="701" y="230"/>
                  </a:lnTo>
                  <a:lnTo>
                    <a:pt x="701" y="265"/>
                  </a:lnTo>
                  <a:lnTo>
                    <a:pt x="702" y="303"/>
                  </a:lnTo>
                  <a:lnTo>
                    <a:pt x="702" y="342"/>
                  </a:lnTo>
                  <a:lnTo>
                    <a:pt x="703" y="362"/>
                  </a:lnTo>
                  <a:lnTo>
                    <a:pt x="703" y="387"/>
                  </a:lnTo>
                  <a:lnTo>
                    <a:pt x="704" y="404"/>
                  </a:lnTo>
                  <a:lnTo>
                    <a:pt x="704" y="414"/>
                  </a:lnTo>
                  <a:lnTo>
                    <a:pt x="705" y="417"/>
                  </a:lnTo>
                  <a:lnTo>
                    <a:pt x="705" y="429"/>
                  </a:lnTo>
                  <a:lnTo>
                    <a:pt x="705" y="433"/>
                  </a:lnTo>
                  <a:lnTo>
                    <a:pt x="706" y="413"/>
                  </a:lnTo>
                  <a:lnTo>
                    <a:pt x="706" y="386"/>
                  </a:lnTo>
                  <a:lnTo>
                    <a:pt x="707" y="339"/>
                  </a:lnTo>
                  <a:lnTo>
                    <a:pt x="707" y="315"/>
                  </a:lnTo>
                  <a:lnTo>
                    <a:pt x="708" y="281"/>
                  </a:lnTo>
                  <a:lnTo>
                    <a:pt x="708" y="264"/>
                  </a:lnTo>
                  <a:lnTo>
                    <a:pt x="709" y="238"/>
                  </a:lnTo>
                  <a:lnTo>
                    <a:pt x="709" y="249"/>
                  </a:lnTo>
                  <a:lnTo>
                    <a:pt x="710" y="254"/>
                  </a:lnTo>
                  <a:lnTo>
                    <a:pt x="710" y="274"/>
                  </a:lnTo>
                  <a:lnTo>
                    <a:pt x="711" y="268"/>
                  </a:lnTo>
                  <a:lnTo>
                    <a:pt x="711" y="280"/>
                  </a:lnTo>
                  <a:lnTo>
                    <a:pt x="712" y="269"/>
                  </a:lnTo>
                  <a:lnTo>
                    <a:pt x="712" y="267"/>
                  </a:lnTo>
                  <a:lnTo>
                    <a:pt x="713" y="271"/>
                  </a:lnTo>
                  <a:lnTo>
                    <a:pt x="713" y="272"/>
                  </a:lnTo>
                  <a:lnTo>
                    <a:pt x="714" y="273"/>
                  </a:lnTo>
                  <a:lnTo>
                    <a:pt x="714" y="263"/>
                  </a:lnTo>
                  <a:lnTo>
                    <a:pt x="714" y="267"/>
                  </a:lnTo>
                  <a:lnTo>
                    <a:pt x="715" y="272"/>
                  </a:lnTo>
                  <a:lnTo>
                    <a:pt x="715" y="288"/>
                  </a:lnTo>
                  <a:lnTo>
                    <a:pt x="716" y="316"/>
                  </a:lnTo>
                  <a:lnTo>
                    <a:pt x="716" y="318"/>
                  </a:lnTo>
                  <a:lnTo>
                    <a:pt x="717" y="287"/>
                  </a:lnTo>
                  <a:lnTo>
                    <a:pt x="717" y="252"/>
                  </a:lnTo>
                  <a:lnTo>
                    <a:pt x="718" y="227"/>
                  </a:lnTo>
                  <a:lnTo>
                    <a:pt x="718" y="201"/>
                  </a:lnTo>
                  <a:lnTo>
                    <a:pt x="719" y="183"/>
                  </a:lnTo>
                  <a:lnTo>
                    <a:pt x="719" y="186"/>
                  </a:lnTo>
                  <a:lnTo>
                    <a:pt x="720" y="202"/>
                  </a:lnTo>
                  <a:lnTo>
                    <a:pt x="720" y="192"/>
                  </a:lnTo>
                  <a:lnTo>
                    <a:pt x="720" y="190"/>
                  </a:lnTo>
                  <a:lnTo>
                    <a:pt x="721" y="198"/>
                  </a:lnTo>
                  <a:lnTo>
                    <a:pt x="722" y="187"/>
                  </a:lnTo>
                  <a:lnTo>
                    <a:pt x="722" y="172"/>
                  </a:lnTo>
                  <a:lnTo>
                    <a:pt x="723" y="160"/>
                  </a:lnTo>
                  <a:lnTo>
                    <a:pt x="723" y="166"/>
                  </a:lnTo>
                  <a:lnTo>
                    <a:pt x="723" y="169"/>
                  </a:lnTo>
                  <a:lnTo>
                    <a:pt x="724" y="191"/>
                  </a:lnTo>
                  <a:lnTo>
                    <a:pt x="724" y="205"/>
                  </a:lnTo>
                  <a:lnTo>
                    <a:pt x="725" y="226"/>
                  </a:lnTo>
                  <a:lnTo>
                    <a:pt x="725" y="245"/>
                  </a:lnTo>
                  <a:lnTo>
                    <a:pt x="726" y="267"/>
                  </a:lnTo>
                  <a:lnTo>
                    <a:pt x="726" y="292"/>
                  </a:lnTo>
                  <a:lnTo>
                    <a:pt x="727" y="322"/>
                  </a:lnTo>
                  <a:lnTo>
                    <a:pt x="727" y="346"/>
                  </a:lnTo>
                  <a:lnTo>
                    <a:pt x="728" y="396"/>
                  </a:lnTo>
                  <a:lnTo>
                    <a:pt x="728" y="420"/>
                  </a:lnTo>
                  <a:lnTo>
                    <a:pt x="728" y="430"/>
                  </a:lnTo>
                  <a:lnTo>
                    <a:pt x="729" y="426"/>
                  </a:lnTo>
                  <a:lnTo>
                    <a:pt x="729" y="410"/>
                  </a:lnTo>
                  <a:lnTo>
                    <a:pt x="730" y="405"/>
                  </a:lnTo>
                  <a:lnTo>
                    <a:pt x="731" y="386"/>
                  </a:lnTo>
                  <a:lnTo>
                    <a:pt x="731" y="383"/>
                  </a:lnTo>
                  <a:lnTo>
                    <a:pt x="731" y="360"/>
                  </a:lnTo>
                  <a:lnTo>
                    <a:pt x="732" y="352"/>
                  </a:lnTo>
                  <a:lnTo>
                    <a:pt x="732" y="326"/>
                  </a:lnTo>
                  <a:lnTo>
                    <a:pt x="733" y="326"/>
                  </a:lnTo>
                  <a:lnTo>
                    <a:pt x="733" y="296"/>
                  </a:lnTo>
                  <a:lnTo>
                    <a:pt x="734" y="294"/>
                  </a:lnTo>
                  <a:lnTo>
                    <a:pt x="734" y="276"/>
                  </a:lnTo>
                  <a:lnTo>
                    <a:pt x="735" y="274"/>
                  </a:lnTo>
                  <a:lnTo>
                    <a:pt x="735" y="265"/>
                  </a:lnTo>
                  <a:lnTo>
                    <a:pt x="736" y="256"/>
                  </a:lnTo>
                  <a:lnTo>
                    <a:pt x="736" y="259"/>
                  </a:lnTo>
                  <a:lnTo>
                    <a:pt x="737" y="263"/>
                  </a:lnTo>
                  <a:lnTo>
                    <a:pt x="737" y="260"/>
                  </a:lnTo>
                  <a:lnTo>
                    <a:pt x="737" y="256"/>
                  </a:lnTo>
                  <a:lnTo>
                    <a:pt x="738" y="255"/>
                  </a:lnTo>
                  <a:lnTo>
                    <a:pt x="738" y="260"/>
                  </a:lnTo>
                  <a:lnTo>
                    <a:pt x="739" y="266"/>
                  </a:lnTo>
                  <a:lnTo>
                    <a:pt x="740" y="251"/>
                  </a:lnTo>
                  <a:lnTo>
                    <a:pt x="740" y="231"/>
                  </a:lnTo>
                  <a:lnTo>
                    <a:pt x="740" y="218"/>
                  </a:lnTo>
                  <a:lnTo>
                    <a:pt x="741" y="214"/>
                  </a:lnTo>
                  <a:lnTo>
                    <a:pt x="741" y="197"/>
                  </a:lnTo>
                  <a:lnTo>
                    <a:pt x="742" y="195"/>
                  </a:lnTo>
                  <a:lnTo>
                    <a:pt x="742" y="221"/>
                  </a:lnTo>
                  <a:lnTo>
                    <a:pt x="743" y="215"/>
                  </a:lnTo>
                  <a:lnTo>
                    <a:pt x="743" y="216"/>
                  </a:lnTo>
                  <a:lnTo>
                    <a:pt x="744" y="212"/>
                  </a:lnTo>
                  <a:lnTo>
                    <a:pt x="744" y="209"/>
                  </a:lnTo>
                  <a:lnTo>
                    <a:pt x="745" y="190"/>
                  </a:lnTo>
                  <a:lnTo>
                    <a:pt x="745" y="172"/>
                  </a:lnTo>
                  <a:lnTo>
                    <a:pt x="746" y="172"/>
                  </a:lnTo>
                  <a:lnTo>
                    <a:pt x="746" y="176"/>
                  </a:lnTo>
                  <a:lnTo>
                    <a:pt x="746" y="190"/>
                  </a:lnTo>
                  <a:lnTo>
                    <a:pt x="747" y="206"/>
                  </a:lnTo>
                  <a:lnTo>
                    <a:pt x="747" y="205"/>
                  </a:lnTo>
                  <a:lnTo>
                    <a:pt x="748" y="229"/>
                  </a:lnTo>
                  <a:lnTo>
                    <a:pt x="748" y="260"/>
                  </a:lnTo>
                  <a:lnTo>
                    <a:pt x="749" y="293"/>
                  </a:lnTo>
                  <a:lnTo>
                    <a:pt x="749" y="311"/>
                  </a:lnTo>
                  <a:lnTo>
                    <a:pt x="750" y="333"/>
                  </a:lnTo>
                  <a:lnTo>
                    <a:pt x="750" y="389"/>
                  </a:lnTo>
                  <a:lnTo>
                    <a:pt x="751" y="415"/>
                  </a:lnTo>
                  <a:lnTo>
                    <a:pt x="751" y="429"/>
                  </a:lnTo>
                  <a:lnTo>
                    <a:pt x="752" y="430"/>
                  </a:lnTo>
                  <a:lnTo>
                    <a:pt x="752" y="424"/>
                  </a:lnTo>
                  <a:lnTo>
                    <a:pt x="753" y="420"/>
                  </a:lnTo>
                  <a:lnTo>
                    <a:pt x="753" y="404"/>
                  </a:lnTo>
                  <a:lnTo>
                    <a:pt x="754" y="392"/>
                  </a:lnTo>
                  <a:lnTo>
                    <a:pt x="754" y="379"/>
                  </a:lnTo>
                  <a:lnTo>
                    <a:pt x="754" y="372"/>
                  </a:lnTo>
                  <a:lnTo>
                    <a:pt x="755" y="345"/>
                  </a:lnTo>
                  <a:lnTo>
                    <a:pt x="755" y="331"/>
                  </a:lnTo>
                  <a:lnTo>
                    <a:pt x="756" y="307"/>
                  </a:lnTo>
                  <a:lnTo>
                    <a:pt x="756" y="294"/>
                  </a:lnTo>
                  <a:lnTo>
                    <a:pt x="757" y="278"/>
                  </a:lnTo>
                  <a:lnTo>
                    <a:pt x="757" y="271"/>
                  </a:lnTo>
                  <a:lnTo>
                    <a:pt x="758" y="260"/>
                  </a:lnTo>
                  <a:lnTo>
                    <a:pt x="758" y="264"/>
                  </a:lnTo>
                  <a:lnTo>
                    <a:pt x="759" y="266"/>
                  </a:lnTo>
                  <a:lnTo>
                    <a:pt x="759" y="249"/>
                  </a:lnTo>
                  <a:lnTo>
                    <a:pt x="760" y="257"/>
                  </a:lnTo>
                  <a:lnTo>
                    <a:pt x="760" y="265"/>
                  </a:lnTo>
                  <a:lnTo>
                    <a:pt x="760" y="264"/>
                  </a:lnTo>
                  <a:lnTo>
                    <a:pt x="761" y="274"/>
                  </a:lnTo>
                  <a:lnTo>
                    <a:pt x="762" y="275"/>
                  </a:lnTo>
                  <a:lnTo>
                    <a:pt x="762" y="264"/>
                  </a:lnTo>
                  <a:lnTo>
                    <a:pt x="763" y="250"/>
                  </a:lnTo>
                  <a:lnTo>
                    <a:pt x="763" y="238"/>
                  </a:lnTo>
                  <a:lnTo>
                    <a:pt x="763" y="236"/>
                  </a:lnTo>
                  <a:lnTo>
                    <a:pt x="764" y="245"/>
                  </a:lnTo>
                  <a:lnTo>
                    <a:pt x="764" y="266"/>
                  </a:lnTo>
                  <a:lnTo>
                    <a:pt x="765" y="270"/>
                  </a:lnTo>
                  <a:lnTo>
                    <a:pt x="765" y="267"/>
                  </a:lnTo>
                  <a:lnTo>
                    <a:pt x="766" y="270"/>
                  </a:lnTo>
                  <a:lnTo>
                    <a:pt x="766" y="268"/>
                  </a:lnTo>
                  <a:lnTo>
                    <a:pt x="767" y="281"/>
                  </a:lnTo>
                  <a:lnTo>
                    <a:pt x="767" y="296"/>
                  </a:lnTo>
                  <a:lnTo>
                    <a:pt x="768" y="320"/>
                  </a:lnTo>
                  <a:lnTo>
                    <a:pt x="768" y="341"/>
                  </a:lnTo>
                  <a:lnTo>
                    <a:pt x="769" y="366"/>
                  </a:lnTo>
                  <a:lnTo>
                    <a:pt x="769" y="390"/>
                  </a:lnTo>
                  <a:lnTo>
                    <a:pt x="769" y="408"/>
                  </a:lnTo>
                  <a:lnTo>
                    <a:pt x="770" y="422"/>
                  </a:lnTo>
                  <a:lnTo>
                    <a:pt x="771" y="431"/>
                  </a:lnTo>
                  <a:lnTo>
                    <a:pt x="771" y="443"/>
                  </a:lnTo>
                  <a:lnTo>
                    <a:pt x="771" y="446"/>
                  </a:lnTo>
                  <a:lnTo>
                    <a:pt x="772" y="448"/>
                  </a:lnTo>
                  <a:lnTo>
                    <a:pt x="772" y="447"/>
                  </a:lnTo>
                  <a:lnTo>
                    <a:pt x="773" y="445"/>
                  </a:lnTo>
                  <a:lnTo>
                    <a:pt x="773" y="443"/>
                  </a:lnTo>
                  <a:lnTo>
                    <a:pt x="774" y="420"/>
                  </a:lnTo>
                  <a:lnTo>
                    <a:pt x="774" y="396"/>
                  </a:lnTo>
                  <a:lnTo>
                    <a:pt x="775" y="343"/>
                  </a:lnTo>
                  <a:lnTo>
                    <a:pt x="775" y="319"/>
                  </a:lnTo>
                  <a:lnTo>
                    <a:pt x="776" y="283"/>
                  </a:lnTo>
                  <a:lnTo>
                    <a:pt x="776" y="265"/>
                  </a:lnTo>
                  <a:lnTo>
                    <a:pt x="777" y="251"/>
                  </a:lnTo>
                  <a:lnTo>
                    <a:pt x="777" y="253"/>
                  </a:lnTo>
                  <a:lnTo>
                    <a:pt x="777" y="265"/>
                  </a:lnTo>
                  <a:lnTo>
                    <a:pt x="778" y="292"/>
                  </a:lnTo>
                  <a:lnTo>
                    <a:pt x="778" y="285"/>
                  </a:lnTo>
                  <a:lnTo>
                    <a:pt x="779" y="292"/>
                  </a:lnTo>
                  <a:lnTo>
                    <a:pt x="780" y="278"/>
                  </a:lnTo>
                  <a:lnTo>
                    <a:pt x="780" y="279"/>
                  </a:lnTo>
                  <a:lnTo>
                    <a:pt x="780" y="279"/>
                  </a:lnTo>
                  <a:lnTo>
                    <a:pt x="781" y="279"/>
                  </a:lnTo>
                  <a:lnTo>
                    <a:pt x="781" y="272"/>
                  </a:lnTo>
                  <a:lnTo>
                    <a:pt x="782" y="273"/>
                  </a:lnTo>
                  <a:lnTo>
                    <a:pt x="782" y="265"/>
                  </a:lnTo>
                  <a:lnTo>
                    <a:pt x="783" y="273"/>
                  </a:lnTo>
                  <a:lnTo>
                    <a:pt x="783" y="270"/>
                  </a:lnTo>
                  <a:lnTo>
                    <a:pt x="784" y="291"/>
                  </a:lnTo>
                  <a:lnTo>
                    <a:pt x="784" y="294"/>
                  </a:lnTo>
                  <a:lnTo>
                    <a:pt x="785" y="269"/>
                  </a:lnTo>
                  <a:lnTo>
                    <a:pt x="785" y="249"/>
                  </a:lnTo>
                  <a:lnTo>
                    <a:pt x="786" y="218"/>
                  </a:lnTo>
                  <a:lnTo>
                    <a:pt x="786" y="201"/>
                  </a:lnTo>
                  <a:lnTo>
                    <a:pt x="786" y="201"/>
                  </a:lnTo>
                  <a:lnTo>
                    <a:pt x="787" y="212"/>
                  </a:lnTo>
                  <a:lnTo>
                    <a:pt x="787" y="212"/>
                  </a:lnTo>
                  <a:lnTo>
                    <a:pt x="788" y="216"/>
                  </a:lnTo>
                  <a:lnTo>
                    <a:pt x="789" y="215"/>
                  </a:lnTo>
                  <a:lnTo>
                    <a:pt x="789" y="229"/>
                  </a:lnTo>
                  <a:lnTo>
                    <a:pt x="789" y="232"/>
                  </a:lnTo>
                  <a:lnTo>
                    <a:pt x="790" y="261"/>
                  </a:lnTo>
                  <a:lnTo>
                    <a:pt x="790" y="283"/>
                  </a:lnTo>
                  <a:lnTo>
                    <a:pt x="791" y="318"/>
                  </a:lnTo>
                  <a:lnTo>
                    <a:pt x="791" y="348"/>
                  </a:lnTo>
                  <a:lnTo>
                    <a:pt x="792" y="375"/>
                  </a:lnTo>
                  <a:lnTo>
                    <a:pt x="792" y="397"/>
                  </a:lnTo>
                  <a:lnTo>
                    <a:pt x="793" y="419"/>
                  </a:lnTo>
                  <a:lnTo>
                    <a:pt x="793" y="429"/>
                  </a:lnTo>
                  <a:lnTo>
                    <a:pt x="794" y="436"/>
                  </a:lnTo>
                  <a:lnTo>
                    <a:pt x="794" y="443"/>
                  </a:lnTo>
                  <a:lnTo>
                    <a:pt x="794" y="449"/>
                  </a:lnTo>
                  <a:lnTo>
                    <a:pt x="795" y="447"/>
                  </a:lnTo>
                  <a:lnTo>
                    <a:pt x="795" y="448"/>
                  </a:lnTo>
                  <a:lnTo>
                    <a:pt x="796" y="446"/>
                  </a:lnTo>
                  <a:lnTo>
                    <a:pt x="796" y="423"/>
                  </a:lnTo>
                  <a:lnTo>
                    <a:pt x="797" y="394"/>
                  </a:lnTo>
                  <a:lnTo>
                    <a:pt x="797" y="340"/>
                  </a:lnTo>
                  <a:lnTo>
                    <a:pt x="798" y="313"/>
                  </a:lnTo>
                  <a:lnTo>
                    <a:pt x="798" y="271"/>
                  </a:lnTo>
                  <a:lnTo>
                    <a:pt x="799" y="250"/>
                  </a:lnTo>
                  <a:lnTo>
                    <a:pt x="799" y="233"/>
                  </a:lnTo>
                  <a:lnTo>
                    <a:pt x="800" y="241"/>
                  </a:lnTo>
                  <a:lnTo>
                    <a:pt x="800" y="253"/>
                  </a:lnTo>
                  <a:lnTo>
                    <a:pt x="801" y="268"/>
                  </a:lnTo>
                  <a:lnTo>
                    <a:pt x="801" y="269"/>
                  </a:lnTo>
                  <a:lnTo>
                    <a:pt x="802" y="279"/>
                  </a:lnTo>
                  <a:lnTo>
                    <a:pt x="802" y="264"/>
                  </a:lnTo>
                  <a:lnTo>
                    <a:pt x="803" y="257"/>
                  </a:lnTo>
                  <a:lnTo>
                    <a:pt x="803" y="254"/>
                  </a:lnTo>
                  <a:lnTo>
                    <a:pt x="803" y="262"/>
                  </a:lnTo>
                  <a:lnTo>
                    <a:pt x="804" y="248"/>
                  </a:lnTo>
                  <a:lnTo>
                    <a:pt x="804" y="249"/>
                  </a:lnTo>
                  <a:lnTo>
                    <a:pt x="805" y="250"/>
                  </a:lnTo>
                  <a:lnTo>
                    <a:pt x="805" y="264"/>
                  </a:lnTo>
                  <a:lnTo>
                    <a:pt x="806" y="275"/>
                  </a:lnTo>
                  <a:lnTo>
                    <a:pt x="806" y="297"/>
                  </a:lnTo>
                  <a:lnTo>
                    <a:pt x="807" y="311"/>
                  </a:lnTo>
                  <a:lnTo>
                    <a:pt x="807" y="278"/>
                  </a:lnTo>
                  <a:lnTo>
                    <a:pt x="808" y="247"/>
                  </a:lnTo>
                  <a:lnTo>
                    <a:pt x="808" y="215"/>
                  </a:lnTo>
                  <a:lnTo>
                    <a:pt x="809" y="197"/>
                  </a:lnTo>
                  <a:lnTo>
                    <a:pt x="809" y="186"/>
                  </a:lnTo>
                  <a:lnTo>
                    <a:pt x="809" y="198"/>
                  </a:lnTo>
                  <a:lnTo>
                    <a:pt x="810" y="203"/>
                  </a:lnTo>
                  <a:lnTo>
                    <a:pt x="811" y="196"/>
                  </a:lnTo>
                  <a:lnTo>
                    <a:pt x="811" y="191"/>
                  </a:lnTo>
                  <a:lnTo>
                    <a:pt x="812" y="183"/>
                  </a:lnTo>
                  <a:lnTo>
                    <a:pt x="812" y="199"/>
                  </a:lnTo>
                  <a:lnTo>
                    <a:pt x="812" y="222"/>
                  </a:lnTo>
                  <a:lnTo>
                    <a:pt x="813" y="242"/>
                  </a:lnTo>
                  <a:lnTo>
                    <a:pt x="813" y="275"/>
                  </a:lnTo>
                  <a:lnTo>
                    <a:pt x="814" y="311"/>
                  </a:lnTo>
                  <a:lnTo>
                    <a:pt x="814" y="349"/>
                  </a:lnTo>
                  <a:lnTo>
                    <a:pt x="815" y="380"/>
                  </a:lnTo>
                  <a:lnTo>
                    <a:pt x="815" y="402"/>
                  </a:lnTo>
                  <a:lnTo>
                    <a:pt x="816" y="417"/>
                  </a:lnTo>
                  <a:lnTo>
                    <a:pt x="816" y="427"/>
                  </a:lnTo>
                  <a:lnTo>
                    <a:pt x="817" y="436"/>
                  </a:lnTo>
                  <a:lnTo>
                    <a:pt x="817" y="441"/>
                  </a:lnTo>
                  <a:lnTo>
                    <a:pt x="817" y="439"/>
                  </a:lnTo>
                  <a:lnTo>
                    <a:pt x="818" y="445"/>
                  </a:lnTo>
                  <a:lnTo>
                    <a:pt x="818" y="442"/>
                  </a:lnTo>
                  <a:lnTo>
                    <a:pt x="819" y="419"/>
                  </a:lnTo>
                  <a:lnTo>
                    <a:pt x="820" y="390"/>
                  </a:lnTo>
                  <a:lnTo>
                    <a:pt x="820" y="331"/>
                  </a:lnTo>
                  <a:lnTo>
                    <a:pt x="820" y="297"/>
                  </a:lnTo>
                  <a:lnTo>
                    <a:pt x="821" y="262"/>
                  </a:lnTo>
                  <a:lnTo>
                    <a:pt x="821" y="243"/>
                  </a:lnTo>
                  <a:lnTo>
                    <a:pt x="822" y="235"/>
                  </a:lnTo>
                  <a:lnTo>
                    <a:pt x="822" y="247"/>
                  </a:lnTo>
                  <a:lnTo>
                    <a:pt x="823" y="250"/>
                  </a:lnTo>
                  <a:lnTo>
                    <a:pt x="823" y="273"/>
                  </a:lnTo>
                  <a:lnTo>
                    <a:pt x="824" y="264"/>
                  </a:lnTo>
                  <a:lnTo>
                    <a:pt x="824" y="280"/>
                  </a:lnTo>
                  <a:lnTo>
                    <a:pt x="825" y="260"/>
                  </a:lnTo>
                  <a:lnTo>
                    <a:pt x="825" y="256"/>
                  </a:lnTo>
                  <a:lnTo>
                    <a:pt x="826" y="260"/>
                  </a:lnTo>
                  <a:lnTo>
                    <a:pt x="826" y="266"/>
                  </a:lnTo>
                  <a:lnTo>
                    <a:pt x="826" y="256"/>
                  </a:lnTo>
                  <a:lnTo>
                    <a:pt x="827" y="257"/>
                  </a:lnTo>
                  <a:lnTo>
                    <a:pt x="827" y="261"/>
                  </a:lnTo>
                  <a:lnTo>
                    <a:pt x="828" y="264"/>
                  </a:lnTo>
                  <a:lnTo>
                    <a:pt x="829" y="276"/>
                  </a:lnTo>
                  <a:lnTo>
                    <a:pt x="829" y="297"/>
                  </a:lnTo>
                  <a:lnTo>
                    <a:pt x="829" y="312"/>
                  </a:lnTo>
                  <a:lnTo>
                    <a:pt x="830" y="279"/>
                  </a:lnTo>
                  <a:lnTo>
                    <a:pt x="830" y="244"/>
                  </a:lnTo>
                  <a:lnTo>
                    <a:pt x="831" y="215"/>
                  </a:lnTo>
                  <a:lnTo>
                    <a:pt x="831" y="185"/>
                  </a:lnTo>
                  <a:lnTo>
                    <a:pt x="832" y="178"/>
                  </a:lnTo>
                  <a:lnTo>
                    <a:pt x="832" y="181"/>
                  </a:lnTo>
                  <a:lnTo>
                    <a:pt x="833" y="189"/>
                  </a:lnTo>
                  <a:lnTo>
                    <a:pt x="833" y="189"/>
                  </a:lnTo>
                  <a:lnTo>
                    <a:pt x="834" y="179"/>
                  </a:lnTo>
                  <a:lnTo>
                    <a:pt x="834" y="175"/>
                  </a:lnTo>
                  <a:lnTo>
                    <a:pt x="835" y="184"/>
                  </a:lnTo>
                  <a:lnTo>
                    <a:pt x="835" y="198"/>
                  </a:lnTo>
                  <a:lnTo>
                    <a:pt x="835" y="214"/>
                  </a:lnTo>
                  <a:lnTo>
                    <a:pt x="836" y="251"/>
                  </a:lnTo>
                  <a:lnTo>
                    <a:pt x="836" y="287"/>
                  </a:lnTo>
                  <a:lnTo>
                    <a:pt x="837" y="330"/>
                  </a:lnTo>
                  <a:lnTo>
                    <a:pt x="837" y="361"/>
                  </a:lnTo>
                  <a:lnTo>
                    <a:pt x="838" y="389"/>
                  </a:lnTo>
                  <a:lnTo>
                    <a:pt x="838" y="403"/>
                  </a:lnTo>
                  <a:lnTo>
                    <a:pt x="839" y="415"/>
                  </a:lnTo>
                  <a:lnTo>
                    <a:pt x="839" y="428"/>
                  </a:lnTo>
                  <a:lnTo>
                    <a:pt x="840" y="436"/>
                  </a:lnTo>
                  <a:lnTo>
                    <a:pt x="840" y="435"/>
                  </a:lnTo>
                  <a:lnTo>
                    <a:pt x="841" y="442"/>
                  </a:lnTo>
                  <a:lnTo>
                    <a:pt x="841" y="441"/>
                  </a:lnTo>
                  <a:lnTo>
                    <a:pt x="842" y="415"/>
                  </a:lnTo>
                  <a:lnTo>
                    <a:pt x="842" y="390"/>
                  </a:lnTo>
                  <a:lnTo>
                    <a:pt x="843" y="331"/>
                  </a:lnTo>
                  <a:lnTo>
                    <a:pt x="843" y="309"/>
                  </a:lnTo>
                  <a:lnTo>
                    <a:pt x="843" y="267"/>
                  </a:lnTo>
                  <a:lnTo>
                    <a:pt x="844" y="253"/>
                  </a:lnTo>
                  <a:lnTo>
                    <a:pt x="844" y="239"/>
                  </a:lnTo>
                  <a:lnTo>
                    <a:pt x="845" y="250"/>
                  </a:lnTo>
                  <a:lnTo>
                    <a:pt x="845" y="252"/>
                  </a:lnTo>
                  <a:lnTo>
                    <a:pt x="846" y="271"/>
                  </a:lnTo>
                  <a:lnTo>
                    <a:pt x="846" y="271"/>
                  </a:lnTo>
                  <a:lnTo>
                    <a:pt x="847" y="272"/>
                  </a:lnTo>
                  <a:lnTo>
                    <a:pt x="847" y="253"/>
                  </a:lnTo>
                  <a:lnTo>
                    <a:pt x="848" y="255"/>
                  </a:lnTo>
                  <a:lnTo>
                    <a:pt x="848" y="259"/>
                  </a:lnTo>
                  <a:lnTo>
                    <a:pt x="849" y="268"/>
                  </a:lnTo>
                  <a:lnTo>
                    <a:pt x="849" y="256"/>
                  </a:lnTo>
                  <a:lnTo>
                    <a:pt x="849" y="253"/>
                  </a:lnTo>
                  <a:lnTo>
                    <a:pt x="850" y="255"/>
                  </a:lnTo>
                  <a:lnTo>
                    <a:pt x="851" y="262"/>
                  </a:lnTo>
                  <a:lnTo>
                    <a:pt x="851" y="281"/>
                  </a:lnTo>
                  <a:lnTo>
                    <a:pt x="852" y="307"/>
                  </a:lnTo>
                  <a:lnTo>
                    <a:pt x="852" y="312"/>
                  </a:lnTo>
                  <a:lnTo>
                    <a:pt x="852" y="282"/>
                  </a:lnTo>
                  <a:lnTo>
                    <a:pt x="853" y="251"/>
                  </a:lnTo>
                  <a:lnTo>
                    <a:pt x="853" y="214"/>
                  </a:lnTo>
                  <a:lnTo>
                    <a:pt x="854" y="191"/>
                  </a:lnTo>
                  <a:lnTo>
                    <a:pt x="854" y="172"/>
                  </a:lnTo>
                  <a:lnTo>
                    <a:pt x="855" y="174"/>
                  </a:lnTo>
                  <a:lnTo>
                    <a:pt x="855" y="185"/>
                  </a:lnTo>
                  <a:lnTo>
                    <a:pt x="856" y="181"/>
                  </a:lnTo>
                  <a:lnTo>
                    <a:pt x="856" y="174"/>
                  </a:lnTo>
                  <a:lnTo>
                    <a:pt x="857" y="177"/>
                  </a:lnTo>
                  <a:lnTo>
                    <a:pt x="857" y="178"/>
                  </a:lnTo>
                  <a:lnTo>
                    <a:pt x="857" y="180"/>
                  </a:lnTo>
                  <a:lnTo>
                    <a:pt x="858" y="192"/>
                  </a:lnTo>
                  <a:lnTo>
                    <a:pt x="858" y="206"/>
                  </a:lnTo>
                  <a:lnTo>
                    <a:pt x="859" y="240"/>
                  </a:lnTo>
                  <a:lnTo>
                    <a:pt x="860" y="281"/>
                  </a:lnTo>
                  <a:lnTo>
                    <a:pt x="860" y="311"/>
                  </a:lnTo>
                  <a:lnTo>
                    <a:pt x="860" y="345"/>
                  </a:lnTo>
                  <a:lnTo>
                    <a:pt x="861" y="365"/>
                  </a:lnTo>
                  <a:lnTo>
                    <a:pt x="861" y="388"/>
                  </a:lnTo>
                  <a:lnTo>
                    <a:pt x="862" y="403"/>
                  </a:lnTo>
                  <a:lnTo>
                    <a:pt x="862" y="413"/>
                  </a:lnTo>
                  <a:lnTo>
                    <a:pt x="863" y="418"/>
                  </a:lnTo>
                  <a:lnTo>
                    <a:pt x="863" y="430"/>
                  </a:lnTo>
                  <a:lnTo>
                    <a:pt x="864" y="429"/>
                  </a:lnTo>
                  <a:lnTo>
                    <a:pt x="864" y="414"/>
                  </a:lnTo>
                  <a:lnTo>
                    <a:pt x="865" y="393"/>
                  </a:lnTo>
                  <a:lnTo>
                    <a:pt x="865" y="344"/>
                  </a:lnTo>
                  <a:lnTo>
                    <a:pt x="866" y="319"/>
                  </a:lnTo>
                  <a:lnTo>
                    <a:pt x="866" y="290"/>
                  </a:lnTo>
                  <a:lnTo>
                    <a:pt x="866" y="271"/>
                  </a:lnTo>
                  <a:lnTo>
                    <a:pt x="867" y="250"/>
                  </a:lnTo>
                  <a:lnTo>
                    <a:pt x="867" y="257"/>
                  </a:lnTo>
                  <a:lnTo>
                    <a:pt x="868" y="267"/>
                  </a:lnTo>
                  <a:lnTo>
                    <a:pt x="869" y="282"/>
                  </a:lnTo>
                  <a:lnTo>
                    <a:pt x="869" y="275"/>
                  </a:lnTo>
                  <a:lnTo>
                    <a:pt x="869" y="284"/>
                  </a:lnTo>
                  <a:lnTo>
                    <a:pt x="870" y="275"/>
                  </a:lnTo>
                  <a:lnTo>
                    <a:pt x="870" y="267"/>
                  </a:lnTo>
                  <a:lnTo>
                    <a:pt x="871" y="268"/>
                  </a:lnTo>
                  <a:lnTo>
                    <a:pt x="871" y="274"/>
                  </a:lnTo>
                  <a:lnTo>
                    <a:pt x="872" y="266"/>
                  </a:lnTo>
                  <a:lnTo>
                    <a:pt x="872" y="264"/>
                  </a:lnTo>
                  <a:lnTo>
                    <a:pt x="873" y="259"/>
                  </a:lnTo>
                  <a:lnTo>
                    <a:pt x="873" y="266"/>
                  </a:lnTo>
                  <a:lnTo>
                    <a:pt x="874" y="285"/>
                  </a:lnTo>
                  <a:lnTo>
                    <a:pt x="874" y="305"/>
                  </a:lnTo>
                  <a:lnTo>
                    <a:pt x="875" y="314"/>
                  </a:lnTo>
                  <a:lnTo>
                    <a:pt x="875" y="276"/>
                  </a:lnTo>
                  <a:lnTo>
                    <a:pt x="875" y="237"/>
                  </a:lnTo>
                  <a:lnTo>
                    <a:pt x="876" y="213"/>
                  </a:lnTo>
                  <a:lnTo>
                    <a:pt x="876" y="194"/>
                  </a:lnTo>
                  <a:lnTo>
                    <a:pt x="877" y="175"/>
                  </a:lnTo>
                  <a:lnTo>
                    <a:pt x="878" y="184"/>
                  </a:lnTo>
                  <a:lnTo>
                    <a:pt x="878" y="204"/>
                  </a:lnTo>
                  <a:lnTo>
                    <a:pt x="878" y="198"/>
                  </a:lnTo>
                  <a:lnTo>
                    <a:pt x="879" y="205"/>
                  </a:lnTo>
                  <a:lnTo>
                    <a:pt x="879" y="208"/>
                  </a:lnTo>
                  <a:lnTo>
                    <a:pt x="880" y="199"/>
                  </a:lnTo>
                  <a:lnTo>
                    <a:pt x="880" y="186"/>
                  </a:lnTo>
                  <a:lnTo>
                    <a:pt x="881" y="181"/>
                  </a:lnTo>
                  <a:lnTo>
                    <a:pt x="881" y="181"/>
                  </a:lnTo>
                  <a:lnTo>
                    <a:pt x="882" y="185"/>
                  </a:lnTo>
                  <a:lnTo>
                    <a:pt x="882" y="201"/>
                  </a:lnTo>
                  <a:lnTo>
                    <a:pt x="883" y="227"/>
                  </a:lnTo>
                  <a:lnTo>
                    <a:pt x="883" y="251"/>
                  </a:lnTo>
                  <a:lnTo>
                    <a:pt x="883" y="262"/>
                  </a:lnTo>
                  <a:lnTo>
                    <a:pt x="884" y="285"/>
                  </a:lnTo>
                  <a:lnTo>
                    <a:pt x="884" y="310"/>
                  </a:lnTo>
                  <a:lnTo>
                    <a:pt x="885" y="332"/>
                  </a:lnTo>
                  <a:lnTo>
                    <a:pt x="885" y="353"/>
                  </a:lnTo>
                  <a:lnTo>
                    <a:pt x="886" y="402"/>
                  </a:lnTo>
                  <a:lnTo>
                    <a:pt x="886" y="425"/>
                  </a:lnTo>
                  <a:lnTo>
                    <a:pt x="887" y="431"/>
                  </a:lnTo>
                  <a:lnTo>
                    <a:pt x="887" y="429"/>
                  </a:lnTo>
                  <a:lnTo>
                    <a:pt x="888" y="418"/>
                  </a:lnTo>
                  <a:lnTo>
                    <a:pt x="888" y="410"/>
                  </a:lnTo>
                  <a:lnTo>
                    <a:pt x="889" y="399"/>
                  </a:lnTo>
                  <a:lnTo>
                    <a:pt x="889" y="388"/>
                  </a:lnTo>
                  <a:lnTo>
                    <a:pt x="890" y="366"/>
                  </a:lnTo>
                  <a:lnTo>
                    <a:pt x="890" y="353"/>
                  </a:lnTo>
                  <a:lnTo>
                    <a:pt x="891" y="322"/>
                  </a:lnTo>
                  <a:lnTo>
                    <a:pt x="891" y="318"/>
                  </a:lnTo>
                  <a:lnTo>
                    <a:pt x="892" y="293"/>
                  </a:lnTo>
                  <a:lnTo>
                    <a:pt x="892" y="290"/>
                  </a:lnTo>
                  <a:lnTo>
                    <a:pt x="892" y="276"/>
                  </a:lnTo>
                  <a:lnTo>
                    <a:pt x="893" y="275"/>
                  </a:lnTo>
                  <a:lnTo>
                    <a:pt x="893" y="272"/>
                  </a:lnTo>
                  <a:lnTo>
                    <a:pt x="894" y="263"/>
                  </a:lnTo>
                  <a:lnTo>
                    <a:pt x="894" y="262"/>
                  </a:lnTo>
                  <a:lnTo>
                    <a:pt x="895" y="270"/>
                  </a:lnTo>
                  <a:lnTo>
                    <a:pt x="895" y="270"/>
                  </a:lnTo>
                  <a:lnTo>
                    <a:pt x="896" y="269"/>
                  </a:lnTo>
                  <a:lnTo>
                    <a:pt x="896" y="269"/>
                  </a:lnTo>
                  <a:lnTo>
                    <a:pt x="897" y="275"/>
                  </a:lnTo>
                  <a:lnTo>
                    <a:pt x="897" y="275"/>
                  </a:lnTo>
                  <a:lnTo>
                    <a:pt x="898" y="259"/>
                  </a:lnTo>
                  <a:lnTo>
                    <a:pt x="898" y="240"/>
                  </a:lnTo>
                  <a:lnTo>
                    <a:pt x="898" y="231"/>
                  </a:lnTo>
                  <a:lnTo>
                    <a:pt x="899" y="219"/>
                  </a:lnTo>
                  <a:lnTo>
                    <a:pt x="900" y="208"/>
                  </a:lnTo>
                  <a:lnTo>
                    <a:pt x="900" y="220"/>
                  </a:lnTo>
                  <a:lnTo>
                    <a:pt x="900" y="242"/>
                  </a:lnTo>
                  <a:lnTo>
                    <a:pt x="901" y="234"/>
                  </a:lnTo>
                  <a:lnTo>
                    <a:pt x="901" y="227"/>
                  </a:lnTo>
                  <a:lnTo>
                    <a:pt x="902" y="224"/>
                  </a:lnTo>
                  <a:lnTo>
                    <a:pt x="902" y="222"/>
                  </a:lnTo>
                  <a:lnTo>
                    <a:pt x="903" y="202"/>
                  </a:lnTo>
                  <a:lnTo>
                    <a:pt x="903" y="192"/>
                  </a:lnTo>
                  <a:lnTo>
                    <a:pt x="904" y="188"/>
                  </a:lnTo>
                  <a:lnTo>
                    <a:pt x="904" y="187"/>
                  </a:lnTo>
                  <a:lnTo>
                    <a:pt x="905" y="213"/>
                  </a:lnTo>
                  <a:lnTo>
                    <a:pt x="905" y="225"/>
                  </a:lnTo>
                  <a:lnTo>
                    <a:pt x="906" y="251"/>
                  </a:lnTo>
                  <a:lnTo>
                    <a:pt x="906" y="258"/>
                  </a:lnTo>
                  <a:lnTo>
                    <a:pt x="906" y="277"/>
                  </a:lnTo>
                  <a:lnTo>
                    <a:pt x="907" y="307"/>
                  </a:lnTo>
                  <a:lnTo>
                    <a:pt x="907" y="330"/>
                  </a:lnTo>
                  <a:lnTo>
                    <a:pt x="908" y="347"/>
                  </a:lnTo>
                  <a:lnTo>
                    <a:pt x="909" y="399"/>
                  </a:lnTo>
                  <a:lnTo>
                    <a:pt x="909" y="424"/>
                  </a:lnTo>
                  <a:lnTo>
                    <a:pt x="909" y="431"/>
                  </a:lnTo>
                  <a:lnTo>
                    <a:pt x="910" y="434"/>
                  </a:lnTo>
                  <a:lnTo>
                    <a:pt x="910" y="431"/>
                  </a:lnTo>
                  <a:lnTo>
                    <a:pt x="911" y="429"/>
                  </a:lnTo>
                  <a:lnTo>
                    <a:pt x="911" y="412"/>
                  </a:lnTo>
                  <a:lnTo>
                    <a:pt x="912" y="407"/>
                  </a:lnTo>
                  <a:lnTo>
                    <a:pt x="912" y="393"/>
                  </a:lnTo>
                  <a:lnTo>
                    <a:pt x="913" y="376"/>
                  </a:lnTo>
                  <a:lnTo>
                    <a:pt x="913" y="346"/>
                  </a:lnTo>
                  <a:lnTo>
                    <a:pt x="914" y="335"/>
                  </a:lnTo>
                  <a:lnTo>
                    <a:pt x="914" y="307"/>
                  </a:lnTo>
                  <a:lnTo>
                    <a:pt x="915" y="298"/>
                  </a:lnTo>
                  <a:lnTo>
                    <a:pt x="915" y="288"/>
                  </a:lnTo>
                  <a:lnTo>
                    <a:pt x="915" y="280"/>
                  </a:lnTo>
                  <a:lnTo>
                    <a:pt x="916" y="277"/>
                  </a:lnTo>
                  <a:lnTo>
                    <a:pt x="916" y="273"/>
                  </a:lnTo>
                  <a:lnTo>
                    <a:pt x="917" y="274"/>
                  </a:lnTo>
                  <a:lnTo>
                    <a:pt x="918" y="269"/>
                  </a:lnTo>
                  <a:lnTo>
                    <a:pt x="918" y="275"/>
                  </a:lnTo>
                  <a:lnTo>
                    <a:pt x="918" y="282"/>
                  </a:lnTo>
                  <a:lnTo>
                    <a:pt x="919" y="286"/>
                  </a:lnTo>
                  <a:lnTo>
                    <a:pt x="919" y="284"/>
                  </a:lnTo>
                  <a:lnTo>
                    <a:pt x="920" y="286"/>
                  </a:lnTo>
                  <a:lnTo>
                    <a:pt x="920" y="275"/>
                  </a:lnTo>
                  <a:lnTo>
                    <a:pt x="921" y="260"/>
                  </a:lnTo>
                  <a:lnTo>
                    <a:pt x="921" y="256"/>
                  </a:lnTo>
                  <a:lnTo>
                    <a:pt x="922" y="252"/>
                  </a:lnTo>
                  <a:lnTo>
                    <a:pt x="922" y="260"/>
                  </a:lnTo>
                  <a:lnTo>
                    <a:pt x="923" y="275"/>
                  </a:lnTo>
                  <a:lnTo>
                    <a:pt x="923" y="278"/>
                  </a:lnTo>
                  <a:lnTo>
                    <a:pt x="923" y="273"/>
                  </a:lnTo>
                  <a:lnTo>
                    <a:pt x="924" y="280"/>
                  </a:lnTo>
                  <a:lnTo>
                    <a:pt x="924" y="283"/>
                  </a:lnTo>
                  <a:lnTo>
                    <a:pt x="925" y="295"/>
                  </a:lnTo>
                  <a:lnTo>
                    <a:pt x="925" y="302"/>
                  </a:lnTo>
                  <a:lnTo>
                    <a:pt x="926" y="317"/>
                  </a:lnTo>
                  <a:lnTo>
                    <a:pt x="926" y="331"/>
                  </a:lnTo>
                  <a:lnTo>
                    <a:pt x="927" y="357"/>
                  </a:lnTo>
                  <a:lnTo>
                    <a:pt x="927" y="386"/>
                  </a:lnTo>
                  <a:lnTo>
                    <a:pt x="928" y="405"/>
                  </a:lnTo>
                  <a:lnTo>
                    <a:pt x="928" y="422"/>
                  </a:lnTo>
                  <a:lnTo>
                    <a:pt x="929" y="434"/>
                  </a:lnTo>
                  <a:lnTo>
                    <a:pt x="929" y="440"/>
                  </a:lnTo>
                  <a:lnTo>
                    <a:pt x="930" y="446"/>
                  </a:lnTo>
                  <a:lnTo>
                    <a:pt x="930" y="448"/>
                  </a:lnTo>
                  <a:lnTo>
                    <a:pt x="931" y="444"/>
                  </a:lnTo>
                  <a:lnTo>
                    <a:pt x="931" y="446"/>
                  </a:lnTo>
                  <a:lnTo>
                    <a:pt x="932" y="440"/>
                  </a:lnTo>
                  <a:lnTo>
                    <a:pt x="932" y="422"/>
                  </a:lnTo>
                  <a:lnTo>
                    <a:pt x="932" y="399"/>
                  </a:lnTo>
                  <a:lnTo>
                    <a:pt x="933" y="351"/>
                  </a:lnTo>
                  <a:lnTo>
                    <a:pt x="933" y="320"/>
                  </a:lnTo>
                  <a:lnTo>
                    <a:pt x="934" y="301"/>
                  </a:lnTo>
                  <a:lnTo>
                    <a:pt x="934" y="280"/>
                  </a:lnTo>
                  <a:lnTo>
                    <a:pt x="935" y="260"/>
                  </a:lnTo>
                  <a:lnTo>
                    <a:pt x="935" y="265"/>
                  </a:lnTo>
                  <a:lnTo>
                    <a:pt x="936" y="272"/>
                  </a:lnTo>
                  <a:lnTo>
                    <a:pt x="936" y="298"/>
                  </a:lnTo>
                  <a:lnTo>
                    <a:pt x="937" y="300"/>
                  </a:lnTo>
                  <a:lnTo>
                    <a:pt x="937" y="297"/>
                  </a:lnTo>
                  <a:lnTo>
                    <a:pt x="938" y="290"/>
                  </a:lnTo>
                  <a:lnTo>
                    <a:pt x="938" y="280"/>
                  </a:lnTo>
                  <a:lnTo>
                    <a:pt x="938" y="286"/>
                  </a:lnTo>
                  <a:lnTo>
                    <a:pt x="939" y="284"/>
                  </a:lnTo>
                  <a:lnTo>
                    <a:pt x="940" y="275"/>
                  </a:lnTo>
                  <a:lnTo>
                    <a:pt x="940" y="279"/>
                  </a:lnTo>
                  <a:lnTo>
                    <a:pt x="941" y="276"/>
                  </a:lnTo>
                  <a:lnTo>
                    <a:pt x="941" y="274"/>
                  </a:lnTo>
                  <a:lnTo>
                    <a:pt x="941" y="277"/>
                  </a:lnTo>
                  <a:lnTo>
                    <a:pt x="942" y="293"/>
                  </a:lnTo>
                  <a:lnTo>
                    <a:pt x="942" y="302"/>
                  </a:lnTo>
                  <a:lnTo>
                    <a:pt x="943" y="278"/>
                  </a:lnTo>
                  <a:lnTo>
                    <a:pt x="943" y="254"/>
                  </a:lnTo>
                  <a:lnTo>
                    <a:pt x="944" y="223"/>
                  </a:lnTo>
                  <a:lnTo>
                    <a:pt x="944" y="217"/>
                  </a:lnTo>
                  <a:lnTo>
                    <a:pt x="945" y="213"/>
                  </a:lnTo>
                  <a:lnTo>
                    <a:pt x="945" y="223"/>
                  </a:lnTo>
                  <a:lnTo>
                    <a:pt x="946" y="224"/>
                  </a:lnTo>
                  <a:lnTo>
                    <a:pt x="946" y="234"/>
                  </a:lnTo>
                  <a:lnTo>
                    <a:pt x="946" y="238"/>
                  </a:lnTo>
                  <a:lnTo>
                    <a:pt x="947" y="242"/>
                  </a:lnTo>
                  <a:lnTo>
                    <a:pt x="947" y="252"/>
                  </a:lnTo>
                  <a:lnTo>
                    <a:pt x="948" y="275"/>
                  </a:lnTo>
                  <a:lnTo>
                    <a:pt x="949" y="294"/>
                  </a:lnTo>
                  <a:lnTo>
                    <a:pt x="949" y="328"/>
                  </a:lnTo>
                  <a:lnTo>
                    <a:pt x="949" y="356"/>
                  </a:lnTo>
                  <a:lnTo>
                    <a:pt x="950" y="380"/>
                  </a:lnTo>
                  <a:lnTo>
                    <a:pt x="950" y="401"/>
                  </a:lnTo>
                  <a:lnTo>
                    <a:pt x="951" y="417"/>
                  </a:lnTo>
                  <a:lnTo>
                    <a:pt x="951" y="428"/>
                  </a:lnTo>
                  <a:lnTo>
                    <a:pt x="952" y="436"/>
                  </a:lnTo>
                  <a:lnTo>
                    <a:pt x="952" y="443"/>
                  </a:lnTo>
                  <a:lnTo>
                    <a:pt x="953" y="447"/>
                  </a:lnTo>
                  <a:lnTo>
                    <a:pt x="953" y="446"/>
                  </a:lnTo>
                  <a:lnTo>
                    <a:pt x="954" y="448"/>
                  </a:lnTo>
                  <a:lnTo>
                    <a:pt x="954" y="444"/>
                  </a:lnTo>
                  <a:lnTo>
                    <a:pt x="955" y="422"/>
                  </a:lnTo>
                  <a:lnTo>
                    <a:pt x="955" y="399"/>
                  </a:lnTo>
                  <a:lnTo>
                    <a:pt x="955" y="344"/>
                  </a:lnTo>
                  <a:lnTo>
                    <a:pt x="956" y="316"/>
                  </a:lnTo>
                  <a:lnTo>
                    <a:pt x="956" y="283"/>
                  </a:lnTo>
                  <a:lnTo>
                    <a:pt x="957" y="255"/>
                  </a:lnTo>
                  <a:lnTo>
                    <a:pt x="958" y="235"/>
                  </a:lnTo>
                  <a:lnTo>
                    <a:pt x="958" y="250"/>
                  </a:lnTo>
                  <a:lnTo>
                    <a:pt x="958" y="262"/>
                  </a:lnTo>
                  <a:lnTo>
                    <a:pt x="959" y="282"/>
                  </a:lnTo>
                  <a:lnTo>
                    <a:pt x="959" y="281"/>
                  </a:lnTo>
                  <a:lnTo>
                    <a:pt x="960" y="291"/>
                  </a:lnTo>
                  <a:lnTo>
                    <a:pt x="960" y="269"/>
                  </a:lnTo>
                  <a:lnTo>
                    <a:pt x="961" y="270"/>
                  </a:lnTo>
                  <a:lnTo>
                    <a:pt x="961" y="264"/>
                  </a:lnTo>
                  <a:lnTo>
                    <a:pt x="962" y="276"/>
                  </a:lnTo>
                  <a:lnTo>
                    <a:pt x="962" y="265"/>
                  </a:lnTo>
                  <a:lnTo>
                    <a:pt x="963" y="247"/>
                  </a:lnTo>
                  <a:lnTo>
                    <a:pt x="963" y="243"/>
                  </a:lnTo>
                  <a:lnTo>
                    <a:pt x="964" y="249"/>
                  </a:lnTo>
                  <a:lnTo>
                    <a:pt x="964" y="277"/>
                  </a:lnTo>
                  <a:lnTo>
                    <a:pt x="964" y="307"/>
                  </a:lnTo>
                  <a:lnTo>
                    <a:pt x="965" y="314"/>
                  </a:lnTo>
                  <a:lnTo>
                    <a:pt x="965" y="293"/>
                  </a:lnTo>
                  <a:lnTo>
                    <a:pt x="966" y="247"/>
                  </a:lnTo>
                  <a:lnTo>
                    <a:pt x="966" y="214"/>
                  </a:lnTo>
                  <a:lnTo>
                    <a:pt x="967" y="190"/>
                  </a:lnTo>
                  <a:lnTo>
                    <a:pt x="967" y="171"/>
                  </a:lnTo>
                  <a:lnTo>
                    <a:pt x="968" y="158"/>
                  </a:lnTo>
                  <a:lnTo>
                    <a:pt x="968" y="220"/>
                  </a:lnTo>
                  <a:lnTo>
                    <a:pt x="969" y="225"/>
                  </a:lnTo>
                  <a:lnTo>
                    <a:pt x="969" y="204"/>
                  </a:lnTo>
                  <a:lnTo>
                    <a:pt x="970" y="199"/>
                  </a:lnTo>
                  <a:lnTo>
                    <a:pt x="970" y="231"/>
                  </a:lnTo>
                  <a:lnTo>
                    <a:pt x="971" y="215"/>
                  </a:lnTo>
                  <a:lnTo>
                    <a:pt x="971" y="246"/>
                  </a:lnTo>
                  <a:lnTo>
                    <a:pt x="972" y="298"/>
                  </a:lnTo>
                  <a:lnTo>
                    <a:pt x="972" y="317"/>
                  </a:lnTo>
                  <a:lnTo>
                    <a:pt x="972" y="337"/>
                  </a:lnTo>
                  <a:lnTo>
                    <a:pt x="973" y="376"/>
                  </a:lnTo>
                  <a:lnTo>
                    <a:pt x="973" y="398"/>
                  </a:lnTo>
                  <a:lnTo>
                    <a:pt x="974" y="416"/>
                  </a:lnTo>
                  <a:lnTo>
                    <a:pt x="974" y="432"/>
                  </a:lnTo>
                  <a:lnTo>
                    <a:pt x="975" y="440"/>
                  </a:lnTo>
                  <a:lnTo>
                    <a:pt x="975" y="445"/>
                  </a:lnTo>
                  <a:lnTo>
                    <a:pt x="976" y="444"/>
                  </a:lnTo>
                  <a:lnTo>
                    <a:pt x="976" y="448"/>
                  </a:lnTo>
                  <a:lnTo>
                    <a:pt x="977" y="444"/>
                  </a:lnTo>
                  <a:lnTo>
                    <a:pt x="977" y="422"/>
                  </a:lnTo>
                  <a:lnTo>
                    <a:pt x="978" y="395"/>
                  </a:lnTo>
                  <a:lnTo>
                    <a:pt x="978" y="332"/>
                  </a:lnTo>
                  <a:lnTo>
                    <a:pt x="979" y="293"/>
                  </a:lnTo>
                  <a:lnTo>
                    <a:pt x="979" y="257"/>
                  </a:lnTo>
                  <a:lnTo>
                    <a:pt x="980" y="255"/>
                  </a:lnTo>
                  <a:lnTo>
                    <a:pt x="980" y="237"/>
                  </a:lnTo>
                  <a:lnTo>
                    <a:pt x="981" y="243"/>
                  </a:lnTo>
                  <a:lnTo>
                    <a:pt x="981" y="243"/>
                  </a:lnTo>
                  <a:lnTo>
                    <a:pt x="981" y="267"/>
                  </a:lnTo>
                  <a:lnTo>
                    <a:pt x="982" y="276"/>
                  </a:lnTo>
                  <a:lnTo>
                    <a:pt x="982" y="289"/>
                  </a:lnTo>
                  <a:lnTo>
                    <a:pt x="983" y="274"/>
                  </a:lnTo>
                  <a:lnTo>
                    <a:pt x="983" y="266"/>
                  </a:lnTo>
                  <a:lnTo>
                    <a:pt x="984" y="265"/>
                  </a:lnTo>
                  <a:lnTo>
                    <a:pt x="984" y="269"/>
                  </a:lnTo>
                  <a:lnTo>
                    <a:pt x="985" y="262"/>
                  </a:lnTo>
                  <a:lnTo>
                    <a:pt x="985" y="264"/>
                  </a:lnTo>
                  <a:lnTo>
                    <a:pt x="986" y="262"/>
                  </a:lnTo>
                  <a:lnTo>
                    <a:pt x="986" y="270"/>
                  </a:lnTo>
                  <a:lnTo>
                    <a:pt x="986" y="275"/>
                  </a:lnTo>
                  <a:lnTo>
                    <a:pt x="987" y="295"/>
                  </a:lnTo>
                  <a:lnTo>
                    <a:pt x="987" y="304"/>
                  </a:lnTo>
                  <a:lnTo>
                    <a:pt x="988" y="272"/>
                  </a:lnTo>
                  <a:lnTo>
                    <a:pt x="989" y="226"/>
                  </a:lnTo>
                  <a:lnTo>
                    <a:pt x="989" y="205"/>
                  </a:lnTo>
                  <a:lnTo>
                    <a:pt x="989" y="193"/>
                  </a:lnTo>
                  <a:lnTo>
                    <a:pt x="990" y="173"/>
                  </a:lnTo>
                  <a:lnTo>
                    <a:pt x="990" y="183"/>
                  </a:lnTo>
                  <a:lnTo>
                    <a:pt x="991" y="198"/>
                  </a:lnTo>
                  <a:lnTo>
                    <a:pt x="991" y="198"/>
                  </a:lnTo>
                  <a:lnTo>
                    <a:pt x="992" y="194"/>
                  </a:lnTo>
                  <a:lnTo>
                    <a:pt x="992" y="195"/>
                  </a:lnTo>
                  <a:lnTo>
                    <a:pt x="993" y="189"/>
                  </a:lnTo>
                  <a:lnTo>
                    <a:pt x="993" y="202"/>
                  </a:lnTo>
                  <a:lnTo>
                    <a:pt x="994" y="223"/>
                  </a:lnTo>
                  <a:lnTo>
                    <a:pt x="994" y="256"/>
                  </a:lnTo>
                  <a:lnTo>
                    <a:pt x="995" y="298"/>
                  </a:lnTo>
                  <a:lnTo>
                    <a:pt x="995" y="336"/>
                  </a:lnTo>
                  <a:lnTo>
                    <a:pt x="995" y="365"/>
                  </a:lnTo>
                  <a:lnTo>
                    <a:pt x="996" y="387"/>
                  </a:lnTo>
                  <a:lnTo>
                    <a:pt x="996" y="405"/>
                  </a:lnTo>
                  <a:lnTo>
                    <a:pt x="997" y="419"/>
                  </a:lnTo>
                  <a:lnTo>
                    <a:pt x="998" y="430"/>
                  </a:lnTo>
                  <a:lnTo>
                    <a:pt x="998" y="436"/>
                  </a:lnTo>
                  <a:lnTo>
                    <a:pt x="998" y="436"/>
                  </a:lnTo>
                  <a:lnTo>
                    <a:pt x="999" y="442"/>
                  </a:lnTo>
                  <a:lnTo>
                    <a:pt x="999" y="441"/>
                  </a:lnTo>
                  <a:lnTo>
                    <a:pt x="1000" y="421"/>
                  </a:lnTo>
                  <a:lnTo>
                    <a:pt x="1000" y="398"/>
                  </a:lnTo>
                  <a:lnTo>
                    <a:pt x="1001" y="344"/>
                  </a:lnTo>
                  <a:lnTo>
                    <a:pt x="1001" y="314"/>
                  </a:lnTo>
                  <a:lnTo>
                    <a:pt x="1002" y="283"/>
                  </a:lnTo>
                  <a:lnTo>
                    <a:pt x="1002" y="259"/>
                  </a:lnTo>
                  <a:lnTo>
                    <a:pt x="1003" y="236"/>
                  </a:lnTo>
                  <a:lnTo>
                    <a:pt x="1003" y="250"/>
                  </a:lnTo>
                  <a:lnTo>
                    <a:pt x="1004" y="258"/>
                  </a:lnTo>
                  <a:lnTo>
                    <a:pt x="1004" y="276"/>
                  </a:lnTo>
                  <a:lnTo>
                    <a:pt x="1004" y="272"/>
                  </a:lnTo>
                  <a:lnTo>
                    <a:pt x="1005" y="285"/>
                  </a:lnTo>
                  <a:lnTo>
                    <a:pt x="1005" y="268"/>
                  </a:lnTo>
                  <a:lnTo>
                    <a:pt x="1006" y="261"/>
                  </a:lnTo>
                  <a:lnTo>
                    <a:pt x="1007" y="268"/>
                  </a:lnTo>
                  <a:lnTo>
                    <a:pt x="1007" y="270"/>
                  </a:lnTo>
                  <a:lnTo>
                    <a:pt x="1007" y="264"/>
                  </a:lnTo>
                  <a:lnTo>
                    <a:pt x="1008" y="260"/>
                  </a:lnTo>
                  <a:lnTo>
                    <a:pt x="1008" y="258"/>
                  </a:lnTo>
                  <a:lnTo>
                    <a:pt x="1009" y="264"/>
                  </a:lnTo>
                  <a:lnTo>
                    <a:pt x="1009" y="279"/>
                  </a:lnTo>
                  <a:lnTo>
                    <a:pt x="1010" y="300"/>
                  </a:lnTo>
                  <a:lnTo>
                    <a:pt x="1010" y="309"/>
                  </a:lnTo>
                  <a:lnTo>
                    <a:pt x="1011" y="278"/>
                  </a:lnTo>
                  <a:lnTo>
                    <a:pt x="1011" y="253"/>
                  </a:lnTo>
                  <a:lnTo>
                    <a:pt x="1012" y="216"/>
                  </a:lnTo>
                  <a:lnTo>
                    <a:pt x="1012" y="200"/>
                  </a:lnTo>
                  <a:lnTo>
                    <a:pt x="1012" y="183"/>
                  </a:lnTo>
                  <a:lnTo>
                    <a:pt x="1013" y="183"/>
                  </a:lnTo>
                  <a:lnTo>
                    <a:pt x="1013" y="183"/>
                  </a:lnTo>
                  <a:lnTo>
                    <a:pt x="1014" y="180"/>
                  </a:lnTo>
                  <a:lnTo>
                    <a:pt x="1014" y="182"/>
                  </a:lnTo>
                  <a:lnTo>
                    <a:pt x="1015" y="182"/>
                  </a:lnTo>
                  <a:lnTo>
                    <a:pt x="1015" y="175"/>
                  </a:lnTo>
                  <a:lnTo>
                    <a:pt x="1016" y="182"/>
                  </a:lnTo>
                  <a:lnTo>
                    <a:pt x="1016" y="188"/>
                  </a:lnTo>
                  <a:lnTo>
                    <a:pt x="1017" y="216"/>
                  </a:lnTo>
                  <a:lnTo>
                    <a:pt x="1017" y="238"/>
                  </a:lnTo>
                  <a:lnTo>
                    <a:pt x="1018" y="278"/>
                  </a:lnTo>
                  <a:lnTo>
                    <a:pt x="1018" y="316"/>
                  </a:lnTo>
                  <a:lnTo>
                    <a:pt x="1019" y="353"/>
                  </a:lnTo>
                  <a:lnTo>
                    <a:pt x="1019" y="370"/>
                  </a:lnTo>
                  <a:lnTo>
                    <a:pt x="1020" y="389"/>
                  </a:lnTo>
                  <a:lnTo>
                    <a:pt x="1020" y="407"/>
                  </a:lnTo>
                  <a:lnTo>
                    <a:pt x="1021" y="417"/>
                  </a:lnTo>
                  <a:lnTo>
                    <a:pt x="1021" y="417"/>
                  </a:lnTo>
                  <a:lnTo>
                    <a:pt x="1021" y="430"/>
                  </a:lnTo>
                  <a:lnTo>
                    <a:pt x="1022" y="435"/>
                  </a:lnTo>
                  <a:lnTo>
                    <a:pt x="1022" y="419"/>
                  </a:lnTo>
                  <a:lnTo>
                    <a:pt x="1023" y="397"/>
                  </a:lnTo>
                  <a:lnTo>
                    <a:pt x="1023" y="344"/>
                  </a:lnTo>
                  <a:lnTo>
                    <a:pt x="1024" y="328"/>
                  </a:lnTo>
                  <a:lnTo>
                    <a:pt x="1024" y="298"/>
                  </a:lnTo>
                  <a:lnTo>
                    <a:pt x="1025" y="276"/>
                  </a:lnTo>
                  <a:lnTo>
                    <a:pt x="1025" y="247"/>
                  </a:lnTo>
                  <a:lnTo>
                    <a:pt x="1026" y="252"/>
                  </a:lnTo>
                  <a:lnTo>
                    <a:pt x="1026" y="265"/>
                  </a:lnTo>
                  <a:lnTo>
                    <a:pt x="1027" y="286"/>
                  </a:lnTo>
                  <a:lnTo>
                    <a:pt x="1027" y="282"/>
                  </a:lnTo>
                  <a:lnTo>
                    <a:pt x="1028" y="285"/>
                  </a:lnTo>
                  <a:lnTo>
                    <a:pt x="1028" y="270"/>
                  </a:lnTo>
                  <a:lnTo>
                    <a:pt x="1029" y="264"/>
                  </a:lnTo>
                  <a:lnTo>
                    <a:pt x="1029" y="273"/>
                  </a:lnTo>
                  <a:lnTo>
                    <a:pt x="1030" y="273"/>
                  </a:lnTo>
                  <a:lnTo>
                    <a:pt x="1030" y="271"/>
                  </a:lnTo>
                  <a:lnTo>
                    <a:pt x="1030" y="261"/>
                  </a:lnTo>
                  <a:lnTo>
                    <a:pt x="1031" y="264"/>
                  </a:lnTo>
                  <a:lnTo>
                    <a:pt x="1031" y="274"/>
                  </a:lnTo>
                  <a:lnTo>
                    <a:pt x="1032" y="283"/>
                  </a:lnTo>
                  <a:lnTo>
                    <a:pt x="1032" y="301"/>
                  </a:lnTo>
                  <a:lnTo>
                    <a:pt x="1033" y="307"/>
                  </a:lnTo>
                  <a:lnTo>
                    <a:pt x="1033" y="270"/>
                  </a:lnTo>
                  <a:lnTo>
                    <a:pt x="1034" y="233"/>
                  </a:lnTo>
                  <a:lnTo>
                    <a:pt x="1034" y="212"/>
                  </a:lnTo>
                  <a:lnTo>
                    <a:pt x="1035" y="194"/>
                  </a:lnTo>
                  <a:lnTo>
                    <a:pt x="1035" y="180"/>
                  </a:lnTo>
                  <a:lnTo>
                    <a:pt x="1035" y="186"/>
                  </a:lnTo>
                  <a:lnTo>
                    <a:pt x="1036" y="200"/>
                  </a:lnTo>
                  <a:lnTo>
                    <a:pt x="1036" y="193"/>
                  </a:lnTo>
                  <a:lnTo>
                    <a:pt x="1037" y="205"/>
                  </a:lnTo>
                  <a:lnTo>
                    <a:pt x="1038" y="206"/>
                  </a:lnTo>
                  <a:lnTo>
                    <a:pt x="1038" y="195"/>
                  </a:lnTo>
                  <a:lnTo>
                    <a:pt x="1038" y="184"/>
                  </a:lnTo>
                  <a:lnTo>
                    <a:pt x="1039" y="183"/>
                  </a:lnTo>
                  <a:lnTo>
                    <a:pt x="1039" y="183"/>
                  </a:lnTo>
                  <a:lnTo>
                    <a:pt x="1040" y="193"/>
                  </a:lnTo>
                  <a:lnTo>
                    <a:pt x="1040" y="213"/>
                  </a:lnTo>
                  <a:lnTo>
                    <a:pt x="1041" y="229"/>
                  </a:lnTo>
                  <a:lnTo>
                    <a:pt x="1041" y="251"/>
                  </a:lnTo>
                  <a:lnTo>
                    <a:pt x="1042" y="263"/>
                  </a:lnTo>
                  <a:lnTo>
                    <a:pt x="1042" y="294"/>
                  </a:lnTo>
                  <a:lnTo>
                    <a:pt x="1043" y="317"/>
                  </a:lnTo>
                  <a:lnTo>
                    <a:pt x="1043" y="337"/>
                  </a:lnTo>
                  <a:lnTo>
                    <a:pt x="1044" y="354"/>
                  </a:lnTo>
                  <a:lnTo>
                    <a:pt x="1044" y="400"/>
                  </a:lnTo>
                  <a:lnTo>
                    <a:pt x="1044" y="423"/>
                  </a:lnTo>
                  <a:lnTo>
                    <a:pt x="1045" y="429"/>
                  </a:lnTo>
                  <a:lnTo>
                    <a:pt x="1045" y="427"/>
                  </a:lnTo>
                  <a:lnTo>
                    <a:pt x="1046" y="414"/>
                  </a:lnTo>
                  <a:lnTo>
                    <a:pt x="1047" y="410"/>
                  </a:lnTo>
                  <a:lnTo>
                    <a:pt x="1047" y="389"/>
                  </a:lnTo>
                  <a:lnTo>
                    <a:pt x="1047" y="378"/>
                  </a:lnTo>
                  <a:lnTo>
                    <a:pt x="1048" y="358"/>
                  </a:lnTo>
                  <a:lnTo>
                    <a:pt x="1048" y="344"/>
                  </a:lnTo>
                  <a:lnTo>
                    <a:pt x="1049" y="318"/>
                  </a:lnTo>
                  <a:lnTo>
                    <a:pt x="1049" y="317"/>
                  </a:lnTo>
                  <a:lnTo>
                    <a:pt x="1050" y="302"/>
                  </a:lnTo>
                  <a:lnTo>
                    <a:pt x="1050" y="295"/>
                  </a:lnTo>
                  <a:lnTo>
                    <a:pt x="1051" y="284"/>
                  </a:lnTo>
                  <a:lnTo>
                    <a:pt x="1051" y="280"/>
                  </a:lnTo>
                  <a:lnTo>
                    <a:pt x="1052" y="277"/>
                  </a:lnTo>
                  <a:lnTo>
                    <a:pt x="1052" y="266"/>
                  </a:lnTo>
                  <a:lnTo>
                    <a:pt x="1052" y="266"/>
                  </a:lnTo>
                  <a:lnTo>
                    <a:pt x="1053" y="268"/>
                  </a:lnTo>
                  <a:lnTo>
                    <a:pt x="1053" y="264"/>
                  </a:lnTo>
                  <a:lnTo>
                    <a:pt x="1054" y="267"/>
                  </a:lnTo>
                  <a:lnTo>
                    <a:pt x="1054" y="267"/>
                  </a:lnTo>
                  <a:lnTo>
                    <a:pt x="1055" y="275"/>
                  </a:lnTo>
                  <a:lnTo>
                    <a:pt x="1055" y="280"/>
                  </a:lnTo>
                  <a:lnTo>
                    <a:pt x="1056" y="259"/>
                  </a:lnTo>
                  <a:lnTo>
                    <a:pt x="1056" y="241"/>
                  </a:lnTo>
                  <a:lnTo>
                    <a:pt x="1057" y="225"/>
                  </a:lnTo>
                  <a:lnTo>
                    <a:pt x="1057" y="215"/>
                  </a:lnTo>
                  <a:lnTo>
                    <a:pt x="1058" y="204"/>
                  </a:lnTo>
                  <a:lnTo>
                    <a:pt x="1058" y="215"/>
                  </a:lnTo>
                  <a:lnTo>
                    <a:pt x="1059" y="231"/>
                  </a:lnTo>
                  <a:lnTo>
                    <a:pt x="1059" y="232"/>
                  </a:lnTo>
                  <a:lnTo>
                    <a:pt x="1060" y="232"/>
                  </a:lnTo>
                  <a:lnTo>
                    <a:pt x="1060" y="224"/>
                  </a:lnTo>
                  <a:lnTo>
                    <a:pt x="1061" y="218"/>
                  </a:lnTo>
                  <a:lnTo>
                    <a:pt x="1061" y="205"/>
                  </a:lnTo>
                  <a:lnTo>
                    <a:pt x="1061" y="204"/>
                  </a:lnTo>
                  <a:lnTo>
                    <a:pt x="1062" y="192"/>
                  </a:lnTo>
                  <a:lnTo>
                    <a:pt x="1062" y="192"/>
                  </a:lnTo>
                  <a:lnTo>
                    <a:pt x="1063" y="203"/>
                  </a:lnTo>
                  <a:lnTo>
                    <a:pt x="1063" y="229"/>
                  </a:lnTo>
                  <a:lnTo>
                    <a:pt x="1064" y="241"/>
                  </a:lnTo>
                  <a:lnTo>
                    <a:pt x="1064" y="252"/>
                  </a:lnTo>
                  <a:lnTo>
                    <a:pt x="1065" y="281"/>
                  </a:lnTo>
                  <a:lnTo>
                    <a:pt x="1065" y="303"/>
                  </a:lnTo>
                  <a:lnTo>
                    <a:pt x="1066" y="326"/>
                  </a:lnTo>
                  <a:lnTo>
                    <a:pt x="1066" y="347"/>
                  </a:lnTo>
                  <a:lnTo>
                    <a:pt x="1067" y="397"/>
                  </a:lnTo>
                  <a:lnTo>
                    <a:pt x="1067" y="421"/>
                  </a:lnTo>
                  <a:lnTo>
                    <a:pt x="1068" y="432"/>
                  </a:lnTo>
                  <a:lnTo>
                    <a:pt x="1068" y="433"/>
                  </a:lnTo>
                  <a:lnTo>
                    <a:pt x="1069" y="426"/>
                  </a:lnTo>
                  <a:lnTo>
                    <a:pt x="1069" y="427"/>
                  </a:lnTo>
                  <a:lnTo>
                    <a:pt x="1070" y="411"/>
                  </a:lnTo>
                  <a:lnTo>
                    <a:pt x="1070" y="392"/>
                  </a:lnTo>
                  <a:lnTo>
                    <a:pt x="1070" y="374"/>
                  </a:lnTo>
                  <a:lnTo>
                    <a:pt x="1071" y="366"/>
                  </a:lnTo>
                  <a:lnTo>
                    <a:pt x="1071" y="351"/>
                  </a:lnTo>
                  <a:lnTo>
                    <a:pt x="1072" y="335"/>
                  </a:lnTo>
                  <a:lnTo>
                    <a:pt x="1072" y="308"/>
                  </a:lnTo>
                  <a:lnTo>
                    <a:pt x="1073" y="297"/>
                  </a:lnTo>
                  <a:lnTo>
                    <a:pt x="1073" y="288"/>
                  </a:lnTo>
                  <a:lnTo>
                    <a:pt x="1074" y="282"/>
                  </a:lnTo>
                  <a:lnTo>
                    <a:pt x="1074" y="274"/>
                  </a:lnTo>
                  <a:lnTo>
                    <a:pt x="1075" y="268"/>
                  </a:lnTo>
                  <a:lnTo>
                    <a:pt x="1075" y="275"/>
                  </a:lnTo>
                  <a:lnTo>
                    <a:pt x="1075" y="261"/>
                  </a:lnTo>
                  <a:lnTo>
                    <a:pt x="1076" y="261"/>
                  </a:lnTo>
                  <a:lnTo>
                    <a:pt x="1076" y="271"/>
                  </a:lnTo>
                  <a:lnTo>
                    <a:pt x="1077" y="275"/>
                  </a:lnTo>
                  <a:lnTo>
                    <a:pt x="1078" y="277"/>
                  </a:lnTo>
                  <a:lnTo>
                    <a:pt x="1078" y="277"/>
                  </a:lnTo>
                  <a:lnTo>
                    <a:pt x="1078" y="270"/>
                  </a:lnTo>
                  <a:lnTo>
                    <a:pt x="1079" y="255"/>
                  </a:lnTo>
                  <a:lnTo>
                    <a:pt x="1079" y="255"/>
                  </a:lnTo>
                  <a:lnTo>
                    <a:pt x="1080" y="252"/>
                  </a:lnTo>
                  <a:lnTo>
                    <a:pt x="1080" y="255"/>
                  </a:lnTo>
                  <a:lnTo>
                    <a:pt x="1081" y="267"/>
                  </a:lnTo>
                  <a:lnTo>
                    <a:pt x="1081" y="280"/>
                  </a:lnTo>
                  <a:lnTo>
                    <a:pt x="1082" y="273"/>
                  </a:lnTo>
                  <a:lnTo>
                    <a:pt x="1082" y="275"/>
                  </a:lnTo>
                  <a:lnTo>
                    <a:pt x="1083" y="274"/>
                  </a:lnTo>
                  <a:lnTo>
                    <a:pt x="1083" y="286"/>
                  </a:lnTo>
                  <a:lnTo>
                    <a:pt x="1084" y="302"/>
                  </a:lnTo>
                  <a:lnTo>
                    <a:pt x="1084" y="321"/>
                  </a:lnTo>
                  <a:lnTo>
                    <a:pt x="1084" y="329"/>
                  </a:lnTo>
                  <a:lnTo>
                    <a:pt x="1085" y="354"/>
                  </a:lnTo>
                  <a:lnTo>
                    <a:pt x="1085" y="382"/>
                  </a:lnTo>
                  <a:lnTo>
                    <a:pt x="1086" y="403"/>
                  </a:lnTo>
                  <a:lnTo>
                    <a:pt x="1087" y="423"/>
                  </a:lnTo>
                  <a:lnTo>
                    <a:pt x="1087" y="428"/>
                  </a:lnTo>
                  <a:lnTo>
                    <a:pt x="1087" y="439"/>
                  </a:lnTo>
                  <a:lnTo>
                    <a:pt x="1088" y="445"/>
                  </a:lnTo>
                  <a:lnTo>
                    <a:pt x="1088" y="450"/>
                  </a:lnTo>
                  <a:lnTo>
                    <a:pt x="1089" y="445"/>
                  </a:lnTo>
                  <a:lnTo>
                    <a:pt x="1089" y="445"/>
                  </a:lnTo>
                  <a:lnTo>
                    <a:pt x="1090" y="441"/>
                  </a:lnTo>
                  <a:lnTo>
                    <a:pt x="1090" y="422"/>
                  </a:lnTo>
                  <a:lnTo>
                    <a:pt x="1091" y="399"/>
                  </a:lnTo>
                  <a:lnTo>
                    <a:pt x="1091" y="352"/>
                  </a:lnTo>
                  <a:lnTo>
                    <a:pt x="1092" y="330"/>
                  </a:lnTo>
                  <a:lnTo>
                    <a:pt x="1092" y="303"/>
                  </a:lnTo>
                  <a:lnTo>
                    <a:pt x="1093" y="285"/>
                  </a:lnTo>
                  <a:lnTo>
                    <a:pt x="1093" y="255"/>
                  </a:lnTo>
                  <a:lnTo>
                    <a:pt x="1093" y="266"/>
                  </a:lnTo>
                  <a:lnTo>
                    <a:pt x="1094" y="276"/>
                  </a:lnTo>
                  <a:lnTo>
                    <a:pt x="1094" y="295"/>
                  </a:lnTo>
                  <a:lnTo>
                    <a:pt x="1095" y="296"/>
                  </a:lnTo>
                  <a:lnTo>
                    <a:pt x="1095" y="304"/>
                  </a:lnTo>
                  <a:lnTo>
                    <a:pt x="1096" y="290"/>
                  </a:lnTo>
                  <a:lnTo>
                    <a:pt x="1096" y="292"/>
                  </a:lnTo>
                  <a:lnTo>
                    <a:pt x="1097" y="287"/>
                  </a:lnTo>
                  <a:lnTo>
                    <a:pt x="1097" y="293"/>
                  </a:lnTo>
                  <a:lnTo>
                    <a:pt x="1098" y="278"/>
                  </a:lnTo>
                  <a:lnTo>
                    <a:pt x="1098" y="277"/>
                  </a:lnTo>
                  <a:lnTo>
                    <a:pt x="1099" y="274"/>
                  </a:lnTo>
                  <a:lnTo>
                    <a:pt x="1099" y="275"/>
                  </a:lnTo>
                  <a:lnTo>
                    <a:pt x="1100" y="284"/>
                  </a:lnTo>
                  <a:lnTo>
                    <a:pt x="1100" y="291"/>
                  </a:lnTo>
                  <a:lnTo>
                    <a:pt x="1101" y="298"/>
                  </a:lnTo>
                  <a:lnTo>
                    <a:pt x="1101" y="273"/>
                  </a:lnTo>
                  <a:lnTo>
                    <a:pt x="1101" y="257"/>
                  </a:lnTo>
                  <a:lnTo>
                    <a:pt x="1102" y="231"/>
                  </a:lnTo>
                  <a:lnTo>
                    <a:pt x="1102" y="215"/>
                  </a:lnTo>
                  <a:lnTo>
                    <a:pt x="1103" y="213"/>
                  </a:lnTo>
                  <a:lnTo>
                    <a:pt x="1103" y="226"/>
                  </a:lnTo>
                  <a:lnTo>
                    <a:pt x="1104" y="227"/>
                  </a:lnTo>
                  <a:lnTo>
                    <a:pt x="1104" y="235"/>
                  </a:lnTo>
                  <a:lnTo>
                    <a:pt x="1105" y="234"/>
                  </a:lnTo>
                  <a:lnTo>
                    <a:pt x="1105" y="240"/>
                  </a:lnTo>
                  <a:lnTo>
                    <a:pt x="1106" y="255"/>
                  </a:lnTo>
                  <a:lnTo>
                    <a:pt x="1106" y="278"/>
                  </a:lnTo>
                  <a:lnTo>
                    <a:pt x="1107" y="301"/>
                  </a:lnTo>
                  <a:lnTo>
                    <a:pt x="1107" y="330"/>
                  </a:lnTo>
                  <a:lnTo>
                    <a:pt x="1108" y="357"/>
                  </a:lnTo>
                  <a:lnTo>
                    <a:pt x="1108" y="382"/>
                  </a:lnTo>
                  <a:lnTo>
                    <a:pt x="1109" y="402"/>
                  </a:lnTo>
                  <a:lnTo>
                    <a:pt x="1109" y="419"/>
                  </a:lnTo>
                  <a:lnTo>
                    <a:pt x="1110" y="428"/>
                  </a:lnTo>
                  <a:lnTo>
                    <a:pt x="1110" y="438"/>
                  </a:lnTo>
                  <a:lnTo>
                    <a:pt x="1110" y="446"/>
                  </a:lnTo>
                  <a:lnTo>
                    <a:pt x="1111" y="449"/>
                  </a:lnTo>
                  <a:lnTo>
                    <a:pt x="1111" y="445"/>
                  </a:lnTo>
                  <a:lnTo>
                    <a:pt x="1112" y="450"/>
                  </a:lnTo>
                  <a:lnTo>
                    <a:pt x="1112" y="447"/>
                  </a:lnTo>
                  <a:lnTo>
                    <a:pt x="1113" y="425"/>
                  </a:lnTo>
                  <a:lnTo>
                    <a:pt x="1113" y="402"/>
                  </a:lnTo>
                  <a:lnTo>
                    <a:pt x="1114" y="353"/>
                  </a:lnTo>
                  <a:lnTo>
                    <a:pt x="1114" y="327"/>
                  </a:lnTo>
                  <a:lnTo>
                    <a:pt x="1115" y="295"/>
                  </a:lnTo>
                  <a:lnTo>
                    <a:pt x="1115" y="272"/>
                  </a:lnTo>
                  <a:lnTo>
                    <a:pt x="1116" y="244"/>
                  </a:lnTo>
                  <a:lnTo>
                    <a:pt x="1116" y="256"/>
                  </a:lnTo>
                  <a:lnTo>
                    <a:pt x="1117" y="258"/>
                  </a:lnTo>
                  <a:lnTo>
                    <a:pt x="1117" y="281"/>
                  </a:lnTo>
                  <a:lnTo>
                    <a:pt x="1118" y="281"/>
                  </a:lnTo>
                  <a:lnTo>
                    <a:pt x="1118" y="290"/>
                  </a:lnTo>
                  <a:lnTo>
                    <a:pt x="1118" y="278"/>
                  </a:lnTo>
                  <a:lnTo>
                    <a:pt x="1119" y="270"/>
                  </a:lnTo>
                  <a:lnTo>
                    <a:pt x="1119" y="264"/>
                  </a:lnTo>
                  <a:lnTo>
                    <a:pt x="1120" y="278"/>
                  </a:lnTo>
                  <a:lnTo>
                    <a:pt x="1120" y="260"/>
                  </a:lnTo>
                  <a:lnTo>
                    <a:pt x="1121" y="254"/>
                  </a:lnTo>
                  <a:lnTo>
                    <a:pt x="1121" y="258"/>
                  </a:lnTo>
                  <a:lnTo>
                    <a:pt x="1122" y="267"/>
                  </a:lnTo>
                  <a:lnTo>
                    <a:pt x="1122" y="275"/>
                  </a:lnTo>
                  <a:lnTo>
                    <a:pt x="1123" y="291"/>
                  </a:lnTo>
                  <a:lnTo>
                    <a:pt x="1123" y="305"/>
                  </a:lnTo>
                  <a:lnTo>
                    <a:pt x="1124" y="275"/>
                  </a:lnTo>
                  <a:lnTo>
                    <a:pt x="1124" y="246"/>
                  </a:lnTo>
                  <a:lnTo>
                    <a:pt x="1124" y="212"/>
                  </a:lnTo>
                  <a:lnTo>
                    <a:pt x="1125" y="197"/>
                  </a:lnTo>
                  <a:lnTo>
                    <a:pt x="1125" y="187"/>
                  </a:lnTo>
                  <a:lnTo>
                    <a:pt x="1126" y="198"/>
                  </a:lnTo>
                  <a:lnTo>
                    <a:pt x="1127" y="203"/>
                  </a:lnTo>
                  <a:lnTo>
                    <a:pt x="1127" y="209"/>
                  </a:lnTo>
                  <a:lnTo>
                    <a:pt x="1127" y="209"/>
                  </a:lnTo>
                  <a:lnTo>
                    <a:pt x="1128" y="209"/>
                  </a:lnTo>
                  <a:lnTo>
                    <a:pt x="1128" y="214"/>
                  </a:lnTo>
                  <a:lnTo>
                    <a:pt x="1129" y="234"/>
                  </a:lnTo>
                  <a:lnTo>
                    <a:pt x="1129" y="251"/>
                  </a:lnTo>
                  <a:lnTo>
                    <a:pt x="1130" y="290"/>
                  </a:lnTo>
                  <a:lnTo>
                    <a:pt x="1130" y="326"/>
                  </a:lnTo>
                  <a:lnTo>
                    <a:pt x="1131" y="361"/>
                  </a:lnTo>
                  <a:lnTo>
                    <a:pt x="1131" y="383"/>
                  </a:lnTo>
                  <a:lnTo>
                    <a:pt x="1132" y="405"/>
                  </a:lnTo>
                  <a:lnTo>
                    <a:pt x="1132" y="417"/>
                  </a:lnTo>
                  <a:lnTo>
                    <a:pt x="1133" y="429"/>
                  </a:lnTo>
                  <a:lnTo>
                    <a:pt x="1133" y="437"/>
                  </a:lnTo>
                  <a:lnTo>
                    <a:pt x="1133" y="442"/>
                  </a:lnTo>
                  <a:lnTo>
                    <a:pt x="1134" y="440"/>
                  </a:lnTo>
                  <a:lnTo>
                    <a:pt x="1134" y="447"/>
                  </a:lnTo>
                  <a:lnTo>
                    <a:pt x="1135" y="446"/>
                  </a:lnTo>
                  <a:lnTo>
                    <a:pt x="1136" y="426"/>
                  </a:lnTo>
                  <a:lnTo>
                    <a:pt x="1136" y="404"/>
                  </a:lnTo>
                  <a:lnTo>
                    <a:pt x="1136" y="352"/>
                  </a:lnTo>
                  <a:lnTo>
                    <a:pt x="1137" y="327"/>
                  </a:lnTo>
                  <a:lnTo>
                    <a:pt x="1137" y="289"/>
                  </a:lnTo>
                  <a:lnTo>
                    <a:pt x="1138" y="263"/>
                  </a:lnTo>
                  <a:lnTo>
                    <a:pt x="1138" y="239"/>
                  </a:lnTo>
                  <a:lnTo>
                    <a:pt x="1139" y="250"/>
                  </a:lnTo>
                  <a:lnTo>
                    <a:pt x="1139" y="257"/>
                  </a:lnTo>
                  <a:lnTo>
                    <a:pt x="1140" y="275"/>
                  </a:lnTo>
                  <a:lnTo>
                    <a:pt x="1140" y="276"/>
                  </a:lnTo>
                  <a:lnTo>
                    <a:pt x="1141" y="281"/>
                  </a:lnTo>
                  <a:lnTo>
                    <a:pt x="1141" y="266"/>
                  </a:lnTo>
                  <a:lnTo>
                    <a:pt x="1141" y="266"/>
                  </a:lnTo>
                  <a:lnTo>
                    <a:pt x="1142" y="263"/>
                  </a:lnTo>
                  <a:lnTo>
                    <a:pt x="1142" y="263"/>
                  </a:lnTo>
                  <a:lnTo>
                    <a:pt x="1143" y="261"/>
                  </a:lnTo>
                  <a:lnTo>
                    <a:pt x="1143" y="262"/>
                  </a:lnTo>
                  <a:lnTo>
                    <a:pt x="1144" y="260"/>
                  </a:lnTo>
                  <a:lnTo>
                    <a:pt x="1144" y="271"/>
                  </a:lnTo>
                  <a:lnTo>
                    <a:pt x="1145" y="284"/>
                  </a:lnTo>
                  <a:lnTo>
                    <a:pt x="1145" y="301"/>
                  </a:lnTo>
                  <a:lnTo>
                    <a:pt x="1146" y="308"/>
                  </a:lnTo>
                  <a:lnTo>
                    <a:pt x="1146" y="285"/>
                  </a:lnTo>
                  <a:lnTo>
                    <a:pt x="1147" y="246"/>
                  </a:lnTo>
                  <a:lnTo>
                    <a:pt x="1147" y="208"/>
                  </a:lnTo>
                  <a:lnTo>
                    <a:pt x="1148" y="186"/>
                  </a:lnTo>
                  <a:lnTo>
                    <a:pt x="1148" y="182"/>
                  </a:lnTo>
                  <a:lnTo>
                    <a:pt x="1149" y="192"/>
                  </a:lnTo>
                  <a:lnTo>
                    <a:pt x="1149" y="192"/>
                  </a:lnTo>
                  <a:lnTo>
                    <a:pt x="1150" y="195"/>
                  </a:lnTo>
                  <a:lnTo>
                    <a:pt x="1150" y="198"/>
                  </a:lnTo>
                  <a:lnTo>
                    <a:pt x="1150" y="199"/>
                  </a:lnTo>
                  <a:lnTo>
                    <a:pt x="1151" y="198"/>
                  </a:lnTo>
                  <a:lnTo>
                    <a:pt x="1151" y="213"/>
                  </a:lnTo>
                  <a:lnTo>
                    <a:pt x="1152" y="241"/>
                  </a:lnTo>
                  <a:lnTo>
                    <a:pt x="1152" y="267"/>
                  </a:lnTo>
                  <a:lnTo>
                    <a:pt x="1153" y="297"/>
                  </a:lnTo>
                  <a:lnTo>
                    <a:pt x="1153" y="336"/>
                  </a:lnTo>
                  <a:lnTo>
                    <a:pt x="1154" y="368"/>
                  </a:lnTo>
                  <a:lnTo>
                    <a:pt x="1154" y="392"/>
                  </a:lnTo>
                  <a:lnTo>
                    <a:pt x="1155" y="408"/>
                  </a:lnTo>
                  <a:lnTo>
                    <a:pt x="1155" y="419"/>
                  </a:lnTo>
                  <a:lnTo>
                    <a:pt x="1156" y="429"/>
                  </a:lnTo>
                  <a:lnTo>
                    <a:pt x="1156" y="435"/>
                  </a:lnTo>
                  <a:lnTo>
                    <a:pt x="1157" y="434"/>
                  </a:lnTo>
                  <a:lnTo>
                    <a:pt x="1157" y="439"/>
                  </a:lnTo>
                  <a:lnTo>
                    <a:pt x="1158" y="436"/>
                  </a:lnTo>
                  <a:lnTo>
                    <a:pt x="1158" y="420"/>
                  </a:lnTo>
                  <a:lnTo>
                    <a:pt x="1159" y="400"/>
                  </a:lnTo>
                  <a:lnTo>
                    <a:pt x="1159" y="350"/>
                  </a:lnTo>
                  <a:lnTo>
                    <a:pt x="1159" y="324"/>
                  </a:lnTo>
                  <a:lnTo>
                    <a:pt x="1160" y="289"/>
                  </a:lnTo>
                  <a:lnTo>
                    <a:pt x="1160" y="265"/>
                  </a:lnTo>
                  <a:lnTo>
                    <a:pt x="1161" y="240"/>
                  </a:lnTo>
                  <a:lnTo>
                    <a:pt x="1161" y="253"/>
                  </a:lnTo>
                  <a:lnTo>
                    <a:pt x="1162" y="255"/>
                  </a:lnTo>
                  <a:lnTo>
                    <a:pt x="1162" y="281"/>
                  </a:lnTo>
                  <a:lnTo>
                    <a:pt x="1163" y="277"/>
                  </a:lnTo>
                  <a:lnTo>
                    <a:pt x="1163" y="283"/>
                  </a:lnTo>
                  <a:lnTo>
                    <a:pt x="1164" y="273"/>
                  </a:lnTo>
                  <a:lnTo>
                    <a:pt x="1164" y="264"/>
                  </a:lnTo>
                  <a:lnTo>
                    <a:pt x="1164" y="272"/>
                  </a:lnTo>
                  <a:lnTo>
                    <a:pt x="1165" y="270"/>
                  </a:lnTo>
                  <a:lnTo>
                    <a:pt x="1165" y="266"/>
                  </a:lnTo>
                  <a:lnTo>
                    <a:pt x="1166" y="255"/>
                  </a:lnTo>
                  <a:lnTo>
                    <a:pt x="1167" y="243"/>
                  </a:lnTo>
                  <a:lnTo>
                    <a:pt x="1167" y="265"/>
                  </a:lnTo>
                  <a:lnTo>
                    <a:pt x="1167" y="281"/>
                  </a:lnTo>
                  <a:lnTo>
                    <a:pt x="1168" y="302"/>
                  </a:lnTo>
                  <a:lnTo>
                    <a:pt x="1168" y="313"/>
                  </a:lnTo>
                  <a:lnTo>
                    <a:pt x="1169" y="289"/>
                  </a:lnTo>
                  <a:lnTo>
                    <a:pt x="1169" y="258"/>
                  </a:lnTo>
                  <a:lnTo>
                    <a:pt x="1170" y="218"/>
                  </a:lnTo>
                  <a:lnTo>
                    <a:pt x="1170" y="189"/>
                  </a:lnTo>
                  <a:lnTo>
                    <a:pt x="1171" y="174"/>
                  </a:lnTo>
                  <a:lnTo>
                    <a:pt x="1171" y="174"/>
                  </a:lnTo>
                  <a:lnTo>
                    <a:pt x="1172" y="181"/>
                  </a:lnTo>
                  <a:lnTo>
                    <a:pt x="1172" y="177"/>
                  </a:lnTo>
                  <a:lnTo>
                    <a:pt x="1173" y="183"/>
                  </a:lnTo>
                  <a:lnTo>
                    <a:pt x="1173" y="182"/>
                  </a:lnTo>
                  <a:lnTo>
                    <a:pt x="1173" y="184"/>
                  </a:lnTo>
                  <a:lnTo>
                    <a:pt x="1174" y="160"/>
                  </a:lnTo>
                  <a:lnTo>
                    <a:pt x="1174" y="170"/>
                  </a:lnTo>
                  <a:lnTo>
                    <a:pt x="1175" y="192"/>
                  </a:lnTo>
                  <a:lnTo>
                    <a:pt x="1176" y="225"/>
                  </a:lnTo>
                  <a:lnTo>
                    <a:pt x="1176" y="277"/>
                  </a:lnTo>
                  <a:lnTo>
                    <a:pt x="1176" y="312"/>
                  </a:lnTo>
                  <a:lnTo>
                    <a:pt x="1177" y="349"/>
                  </a:lnTo>
                  <a:lnTo>
                    <a:pt x="1177" y="378"/>
                  </a:lnTo>
                  <a:lnTo>
                    <a:pt x="1178" y="398"/>
                  </a:lnTo>
                  <a:lnTo>
                    <a:pt x="1178" y="415"/>
                  </a:lnTo>
                  <a:lnTo>
                    <a:pt x="1179" y="425"/>
                  </a:lnTo>
                  <a:lnTo>
                    <a:pt x="1179" y="428"/>
                  </a:lnTo>
                  <a:lnTo>
                    <a:pt x="1180" y="435"/>
                  </a:lnTo>
                  <a:lnTo>
                    <a:pt x="1180" y="439"/>
                  </a:lnTo>
                  <a:lnTo>
                    <a:pt x="1181" y="425"/>
                  </a:lnTo>
                  <a:lnTo>
                    <a:pt x="1181" y="400"/>
                  </a:lnTo>
                  <a:lnTo>
                    <a:pt x="1181" y="359"/>
                  </a:lnTo>
                  <a:lnTo>
                    <a:pt x="1182" y="335"/>
                  </a:lnTo>
                  <a:lnTo>
                    <a:pt x="1182" y="308"/>
                  </a:lnTo>
                  <a:lnTo>
                    <a:pt x="1183" y="289"/>
                  </a:lnTo>
                  <a:lnTo>
                    <a:pt x="1183" y="263"/>
                  </a:lnTo>
                  <a:lnTo>
                    <a:pt x="1184" y="269"/>
                  </a:lnTo>
                  <a:lnTo>
                    <a:pt x="1184" y="277"/>
                  </a:lnTo>
                  <a:lnTo>
                    <a:pt x="1185" y="290"/>
                  </a:lnTo>
                  <a:lnTo>
                    <a:pt x="1185" y="287"/>
                  </a:lnTo>
                  <a:lnTo>
                    <a:pt x="1186" y="295"/>
                  </a:lnTo>
                  <a:lnTo>
                    <a:pt x="1186" y="287"/>
                  </a:lnTo>
                  <a:lnTo>
                    <a:pt x="1187" y="283"/>
                  </a:lnTo>
                  <a:lnTo>
                    <a:pt x="1187" y="278"/>
                  </a:lnTo>
                  <a:lnTo>
                    <a:pt x="1188" y="279"/>
                  </a:lnTo>
                  <a:lnTo>
                    <a:pt x="1188" y="280"/>
                  </a:lnTo>
                  <a:lnTo>
                    <a:pt x="1189" y="271"/>
                  </a:lnTo>
                  <a:lnTo>
                    <a:pt x="1189" y="270"/>
                  </a:lnTo>
                  <a:lnTo>
                    <a:pt x="1190" y="273"/>
                  </a:lnTo>
                  <a:lnTo>
                    <a:pt x="1190" y="287"/>
                  </a:lnTo>
                  <a:lnTo>
                    <a:pt x="1190" y="302"/>
                  </a:lnTo>
                  <a:lnTo>
                    <a:pt x="1191" y="307"/>
                  </a:lnTo>
                  <a:lnTo>
                    <a:pt x="1191" y="285"/>
                  </a:lnTo>
                  <a:lnTo>
                    <a:pt x="1192" y="259"/>
                  </a:lnTo>
                  <a:lnTo>
                    <a:pt x="1192" y="238"/>
                  </a:lnTo>
                  <a:lnTo>
                    <a:pt x="1193" y="219"/>
                  </a:lnTo>
                  <a:lnTo>
                    <a:pt x="1193" y="200"/>
                  </a:lnTo>
                  <a:lnTo>
                    <a:pt x="1194" y="211"/>
                  </a:lnTo>
                  <a:lnTo>
                    <a:pt x="1194" y="215"/>
                  </a:lnTo>
                  <a:lnTo>
                    <a:pt x="1195" y="229"/>
                  </a:lnTo>
                  <a:lnTo>
                    <a:pt x="1195" y="228"/>
                  </a:lnTo>
                  <a:lnTo>
                    <a:pt x="1196" y="229"/>
                  </a:lnTo>
                  <a:lnTo>
                    <a:pt x="1196" y="220"/>
                  </a:lnTo>
                  <a:lnTo>
                    <a:pt x="1197" y="204"/>
                  </a:lnTo>
                  <a:lnTo>
                    <a:pt x="1197" y="198"/>
                  </a:lnTo>
                  <a:lnTo>
                    <a:pt x="1198" y="197"/>
                  </a:lnTo>
                  <a:lnTo>
                    <a:pt x="1198" y="199"/>
                  </a:lnTo>
                  <a:lnTo>
                    <a:pt x="1199" y="219"/>
                  </a:lnTo>
                  <a:lnTo>
                    <a:pt x="1199" y="242"/>
                  </a:lnTo>
                  <a:lnTo>
                    <a:pt x="1199" y="259"/>
                  </a:lnTo>
                  <a:lnTo>
                    <a:pt x="1200" y="274"/>
                  </a:lnTo>
                  <a:lnTo>
                    <a:pt x="1200" y="302"/>
                  </a:lnTo>
                  <a:lnTo>
                    <a:pt x="1201" y="320"/>
                  </a:lnTo>
                  <a:lnTo>
                    <a:pt x="1201" y="341"/>
                  </a:lnTo>
                  <a:lnTo>
                    <a:pt x="1202" y="360"/>
                  </a:lnTo>
                  <a:lnTo>
                    <a:pt x="1202" y="405"/>
                  </a:lnTo>
                  <a:lnTo>
                    <a:pt x="1203" y="427"/>
                  </a:lnTo>
                  <a:lnTo>
                    <a:pt x="1203" y="432"/>
                  </a:lnTo>
                  <a:lnTo>
                    <a:pt x="1204" y="429"/>
                  </a:lnTo>
                  <a:lnTo>
                    <a:pt x="1204" y="420"/>
                  </a:lnTo>
                  <a:lnTo>
                    <a:pt x="1204" y="416"/>
                  </a:lnTo>
                  <a:lnTo>
                    <a:pt x="1205" y="399"/>
                  </a:lnTo>
                  <a:lnTo>
                    <a:pt x="1206" y="395"/>
                  </a:lnTo>
                  <a:lnTo>
                    <a:pt x="1206" y="372"/>
                  </a:lnTo>
                  <a:lnTo>
                    <a:pt x="1207" y="356"/>
                  </a:lnTo>
                  <a:lnTo>
                    <a:pt x="1207" y="335"/>
                  </a:lnTo>
                  <a:lnTo>
                    <a:pt x="1207" y="332"/>
                  </a:lnTo>
                  <a:lnTo>
                    <a:pt x="1208" y="304"/>
                  </a:lnTo>
                  <a:lnTo>
                    <a:pt x="1208" y="302"/>
                  </a:lnTo>
                  <a:lnTo>
                    <a:pt x="1209" y="286"/>
                  </a:lnTo>
                  <a:lnTo>
                    <a:pt x="1209" y="287"/>
                  </a:lnTo>
                  <a:lnTo>
                    <a:pt x="1210" y="280"/>
                  </a:lnTo>
                  <a:lnTo>
                    <a:pt x="1210" y="278"/>
                  </a:lnTo>
                  <a:lnTo>
                    <a:pt x="1211" y="274"/>
                  </a:lnTo>
                  <a:lnTo>
                    <a:pt x="1211" y="284"/>
                  </a:lnTo>
                  <a:lnTo>
                    <a:pt x="1212" y="281"/>
                  </a:lnTo>
                  <a:lnTo>
                    <a:pt x="1212" y="282"/>
                  </a:lnTo>
                  <a:lnTo>
                    <a:pt x="1213" y="280"/>
                  </a:lnTo>
                  <a:lnTo>
                    <a:pt x="1213" y="278"/>
                  </a:lnTo>
                  <a:lnTo>
                    <a:pt x="1213" y="283"/>
                  </a:lnTo>
                  <a:lnTo>
                    <a:pt x="1214" y="277"/>
                  </a:lnTo>
                  <a:lnTo>
                    <a:pt x="1214" y="254"/>
                  </a:lnTo>
                  <a:lnTo>
                    <a:pt x="1215" y="242"/>
                  </a:lnTo>
                  <a:lnTo>
                    <a:pt x="1216" y="227"/>
                  </a:lnTo>
                  <a:lnTo>
                    <a:pt x="1216" y="216"/>
                  </a:lnTo>
                  <a:lnTo>
                    <a:pt x="1216" y="226"/>
                  </a:lnTo>
                  <a:lnTo>
                    <a:pt x="1217" y="231"/>
                  </a:lnTo>
                  <a:lnTo>
                    <a:pt x="1217" y="190"/>
                  </a:lnTo>
                  <a:lnTo>
                    <a:pt x="1218" y="246"/>
                  </a:lnTo>
                  <a:lnTo>
                    <a:pt x="1218" y="239"/>
                  </a:lnTo>
                  <a:lnTo>
                    <a:pt x="1219" y="232"/>
                  </a:lnTo>
                  <a:lnTo>
                    <a:pt x="1219" y="215"/>
                  </a:lnTo>
                  <a:lnTo>
                    <a:pt x="1220" y="202"/>
                  </a:lnTo>
                  <a:lnTo>
                    <a:pt x="1220" y="200"/>
                  </a:lnTo>
                  <a:lnTo>
                    <a:pt x="1221" y="200"/>
                  </a:lnTo>
                  <a:lnTo>
                    <a:pt x="1221" y="215"/>
                  </a:lnTo>
                  <a:lnTo>
                    <a:pt x="1222" y="232"/>
                  </a:lnTo>
                  <a:lnTo>
                    <a:pt x="1222" y="246"/>
                  </a:lnTo>
                  <a:lnTo>
                    <a:pt x="1222" y="260"/>
                  </a:lnTo>
                  <a:lnTo>
                    <a:pt x="1223" y="282"/>
                  </a:lnTo>
                  <a:lnTo>
                    <a:pt x="1223" y="306"/>
                  </a:lnTo>
                  <a:lnTo>
                    <a:pt x="1224" y="329"/>
                  </a:lnTo>
                  <a:lnTo>
                    <a:pt x="1224" y="351"/>
                  </a:lnTo>
                  <a:lnTo>
                    <a:pt x="1225" y="400"/>
                  </a:lnTo>
                  <a:lnTo>
                    <a:pt x="1225" y="427"/>
                  </a:lnTo>
                  <a:lnTo>
                    <a:pt x="1226" y="438"/>
                  </a:lnTo>
                  <a:lnTo>
                    <a:pt x="1226" y="435"/>
                  </a:lnTo>
                  <a:lnTo>
                    <a:pt x="1227" y="431"/>
                  </a:lnTo>
                  <a:lnTo>
                    <a:pt x="1227" y="427"/>
                  </a:lnTo>
                  <a:lnTo>
                    <a:pt x="1228" y="414"/>
                  </a:lnTo>
                  <a:lnTo>
                    <a:pt x="1228" y="408"/>
                  </a:lnTo>
                  <a:lnTo>
                    <a:pt x="1229" y="393"/>
                  </a:lnTo>
                  <a:lnTo>
                    <a:pt x="1229" y="380"/>
                  </a:lnTo>
                  <a:lnTo>
                    <a:pt x="1230" y="350"/>
                  </a:lnTo>
                  <a:lnTo>
                    <a:pt x="1230" y="340"/>
                  </a:lnTo>
                  <a:lnTo>
                    <a:pt x="1230" y="314"/>
                  </a:lnTo>
                  <a:lnTo>
                    <a:pt x="1231" y="303"/>
                  </a:lnTo>
                  <a:lnTo>
                    <a:pt x="1231" y="291"/>
                  </a:lnTo>
                  <a:lnTo>
                    <a:pt x="1232" y="284"/>
                  </a:lnTo>
                  <a:lnTo>
                    <a:pt x="1232" y="287"/>
                  </a:lnTo>
                  <a:lnTo>
                    <a:pt x="1233" y="281"/>
                  </a:lnTo>
                  <a:lnTo>
                    <a:pt x="1233" y="280"/>
                  </a:lnTo>
                  <a:lnTo>
                    <a:pt x="1234" y="274"/>
                  </a:lnTo>
                  <a:lnTo>
                    <a:pt x="1234" y="278"/>
                  </a:lnTo>
                  <a:lnTo>
                    <a:pt x="1235" y="286"/>
                  </a:lnTo>
                  <a:lnTo>
                    <a:pt x="1235" y="284"/>
                  </a:lnTo>
                  <a:lnTo>
                    <a:pt x="1236" y="292"/>
                  </a:lnTo>
                  <a:lnTo>
                    <a:pt x="1236" y="291"/>
                  </a:lnTo>
                  <a:lnTo>
                    <a:pt x="1237" y="277"/>
                  </a:lnTo>
                  <a:lnTo>
                    <a:pt x="1237" y="263"/>
                  </a:lnTo>
                  <a:lnTo>
                    <a:pt x="1238" y="264"/>
                  </a:lnTo>
                  <a:lnTo>
                    <a:pt x="1238" y="265"/>
                  </a:lnTo>
                  <a:lnTo>
                    <a:pt x="1239" y="267"/>
                  </a:lnTo>
                  <a:lnTo>
                    <a:pt x="1239" y="279"/>
                  </a:lnTo>
                  <a:lnTo>
                    <a:pt x="1239" y="274"/>
                  </a:lnTo>
                  <a:lnTo>
                    <a:pt x="1240" y="278"/>
                  </a:lnTo>
                  <a:lnTo>
                    <a:pt x="1240" y="286"/>
                  </a:lnTo>
                  <a:lnTo>
                    <a:pt x="1241" y="290"/>
                  </a:lnTo>
                  <a:lnTo>
                    <a:pt x="1241" y="298"/>
                  </a:lnTo>
                  <a:lnTo>
                    <a:pt x="1242" y="305"/>
                  </a:lnTo>
                  <a:lnTo>
                    <a:pt x="1242" y="322"/>
                  </a:lnTo>
                  <a:lnTo>
                    <a:pt x="1243" y="330"/>
                  </a:lnTo>
                  <a:lnTo>
                    <a:pt x="1243" y="362"/>
                  </a:lnTo>
                  <a:lnTo>
                    <a:pt x="1244" y="390"/>
                  </a:lnTo>
                  <a:lnTo>
                    <a:pt x="1244" y="414"/>
                  </a:lnTo>
                  <a:lnTo>
                    <a:pt x="1245" y="423"/>
                  </a:lnTo>
                  <a:lnTo>
                    <a:pt x="1245" y="433"/>
                  </a:lnTo>
                  <a:lnTo>
                    <a:pt x="1246" y="441"/>
                  </a:lnTo>
                  <a:lnTo>
                    <a:pt x="1246" y="446"/>
                  </a:lnTo>
                  <a:lnTo>
                    <a:pt x="1247" y="449"/>
                  </a:lnTo>
                  <a:lnTo>
                    <a:pt x="1247" y="446"/>
                  </a:lnTo>
                  <a:lnTo>
                    <a:pt x="1247" y="447"/>
                  </a:lnTo>
                  <a:lnTo>
                    <a:pt x="1248" y="444"/>
                  </a:lnTo>
                  <a:lnTo>
                    <a:pt x="1248" y="427"/>
                  </a:lnTo>
                  <a:lnTo>
                    <a:pt x="1249" y="402"/>
                  </a:lnTo>
                  <a:lnTo>
                    <a:pt x="1249" y="360"/>
                  </a:lnTo>
                  <a:lnTo>
                    <a:pt x="1250" y="335"/>
                  </a:lnTo>
                  <a:lnTo>
                    <a:pt x="1250" y="314"/>
                  </a:lnTo>
                  <a:lnTo>
                    <a:pt x="1251" y="295"/>
                  </a:lnTo>
                  <a:lnTo>
                    <a:pt x="1251" y="270"/>
                  </a:lnTo>
                  <a:lnTo>
                    <a:pt x="1252" y="272"/>
                  </a:lnTo>
                  <a:lnTo>
                    <a:pt x="1252" y="287"/>
                  </a:lnTo>
                  <a:lnTo>
                    <a:pt x="1253" y="304"/>
                  </a:lnTo>
                  <a:lnTo>
                    <a:pt x="1253" y="308"/>
                  </a:lnTo>
                  <a:lnTo>
                    <a:pt x="1253" y="313"/>
                  </a:lnTo>
                  <a:lnTo>
                    <a:pt x="1254" y="301"/>
                  </a:lnTo>
                  <a:lnTo>
                    <a:pt x="1254" y="299"/>
                  </a:lnTo>
                  <a:lnTo>
                    <a:pt x="1255" y="297"/>
                  </a:lnTo>
                  <a:lnTo>
                    <a:pt x="1256" y="294"/>
                  </a:lnTo>
                  <a:lnTo>
                    <a:pt x="1256" y="287"/>
                  </a:lnTo>
                  <a:lnTo>
                    <a:pt x="1256" y="286"/>
                  </a:lnTo>
                  <a:lnTo>
                    <a:pt x="1257" y="282"/>
                  </a:lnTo>
                  <a:lnTo>
                    <a:pt x="1257" y="287"/>
                  </a:lnTo>
                  <a:lnTo>
                    <a:pt x="1258" y="291"/>
                  </a:lnTo>
                  <a:lnTo>
                    <a:pt x="1258" y="295"/>
                  </a:lnTo>
                  <a:lnTo>
                    <a:pt x="1259" y="298"/>
                  </a:lnTo>
                  <a:lnTo>
                    <a:pt x="1259" y="275"/>
                  </a:lnTo>
                  <a:lnTo>
                    <a:pt x="1260" y="253"/>
                  </a:lnTo>
                  <a:lnTo>
                    <a:pt x="1260" y="235"/>
                  </a:lnTo>
                  <a:lnTo>
                    <a:pt x="1261" y="228"/>
                  </a:lnTo>
                  <a:lnTo>
                    <a:pt x="1261" y="223"/>
                  </a:lnTo>
                  <a:lnTo>
                    <a:pt x="1262" y="238"/>
                  </a:lnTo>
                  <a:lnTo>
                    <a:pt x="1262" y="236"/>
                  </a:lnTo>
                  <a:lnTo>
                    <a:pt x="1262" y="246"/>
                  </a:lnTo>
                  <a:lnTo>
                    <a:pt x="1263" y="247"/>
                  </a:lnTo>
                  <a:lnTo>
                    <a:pt x="1263" y="266"/>
                  </a:lnTo>
                  <a:lnTo>
                    <a:pt x="1264" y="274"/>
                  </a:lnTo>
                  <a:lnTo>
                    <a:pt x="1265" y="285"/>
                  </a:lnTo>
                  <a:lnTo>
                    <a:pt x="1265" y="305"/>
                  </a:lnTo>
                  <a:lnTo>
                    <a:pt x="1265" y="339"/>
                  </a:lnTo>
                  <a:lnTo>
                    <a:pt x="1266" y="357"/>
                  </a:lnTo>
                  <a:lnTo>
                    <a:pt x="1266" y="387"/>
                  </a:lnTo>
                  <a:lnTo>
                    <a:pt x="1267" y="405"/>
                  </a:lnTo>
                  <a:lnTo>
                    <a:pt x="1267" y="423"/>
                  </a:lnTo>
                  <a:lnTo>
                    <a:pt x="1268" y="431"/>
                  </a:lnTo>
                  <a:lnTo>
                    <a:pt x="1268" y="442"/>
                  </a:lnTo>
                  <a:lnTo>
                    <a:pt x="1269" y="448"/>
                  </a:lnTo>
                  <a:lnTo>
                    <a:pt x="1269" y="449"/>
                  </a:lnTo>
                  <a:lnTo>
                    <a:pt x="1270" y="448"/>
                  </a:lnTo>
                  <a:lnTo>
                    <a:pt x="1270" y="451"/>
                  </a:lnTo>
                  <a:lnTo>
                    <a:pt x="1270" y="450"/>
                  </a:lnTo>
                  <a:lnTo>
                    <a:pt x="1271" y="430"/>
                  </a:lnTo>
                  <a:lnTo>
                    <a:pt x="1271" y="403"/>
                  </a:lnTo>
                  <a:lnTo>
                    <a:pt x="1272" y="357"/>
                  </a:lnTo>
                  <a:lnTo>
                    <a:pt x="1272" y="336"/>
                  </a:lnTo>
                  <a:lnTo>
                    <a:pt x="1273" y="305"/>
                  </a:lnTo>
                  <a:lnTo>
                    <a:pt x="1273" y="280"/>
                  </a:lnTo>
                  <a:lnTo>
                    <a:pt x="1274" y="252"/>
                  </a:lnTo>
                  <a:lnTo>
                    <a:pt x="1274" y="266"/>
                  </a:lnTo>
                  <a:lnTo>
                    <a:pt x="1275" y="271"/>
                  </a:lnTo>
                  <a:lnTo>
                    <a:pt x="1275" y="288"/>
                  </a:lnTo>
                  <a:lnTo>
                    <a:pt x="1276" y="279"/>
                  </a:lnTo>
                  <a:lnTo>
                    <a:pt x="1276" y="296"/>
                  </a:lnTo>
                  <a:lnTo>
                    <a:pt x="1277" y="281"/>
                  </a:lnTo>
                  <a:lnTo>
                    <a:pt x="1277" y="276"/>
                  </a:lnTo>
                  <a:lnTo>
                    <a:pt x="1278" y="278"/>
                  </a:lnTo>
                  <a:lnTo>
                    <a:pt x="1278" y="284"/>
                  </a:lnTo>
                  <a:lnTo>
                    <a:pt x="1279" y="264"/>
                  </a:lnTo>
                  <a:lnTo>
                    <a:pt x="1279" y="266"/>
                  </a:lnTo>
                  <a:lnTo>
                    <a:pt x="1279" y="269"/>
                  </a:lnTo>
                  <a:lnTo>
                    <a:pt x="1280" y="271"/>
                  </a:lnTo>
                  <a:lnTo>
                    <a:pt x="1280" y="282"/>
                  </a:lnTo>
                  <a:lnTo>
                    <a:pt x="1281" y="302"/>
                  </a:lnTo>
                  <a:lnTo>
                    <a:pt x="1281" y="303"/>
                  </a:lnTo>
                  <a:lnTo>
                    <a:pt x="1282" y="279"/>
                  </a:lnTo>
                  <a:lnTo>
                    <a:pt x="1282" y="252"/>
                  </a:lnTo>
                  <a:lnTo>
                    <a:pt x="1283" y="220"/>
                  </a:lnTo>
                  <a:lnTo>
                    <a:pt x="1283" y="201"/>
                  </a:lnTo>
                  <a:lnTo>
                    <a:pt x="1284" y="207"/>
                  </a:lnTo>
                  <a:lnTo>
                    <a:pt x="1284" y="215"/>
                  </a:lnTo>
                  <a:lnTo>
                    <a:pt x="1285" y="214"/>
                  </a:lnTo>
                  <a:lnTo>
                    <a:pt x="1285" y="223"/>
                  </a:lnTo>
                  <a:lnTo>
                    <a:pt x="1286" y="220"/>
                  </a:lnTo>
                  <a:lnTo>
                    <a:pt x="1286" y="222"/>
                  </a:lnTo>
                  <a:lnTo>
                    <a:pt x="1287" y="236"/>
                  </a:lnTo>
                  <a:lnTo>
                    <a:pt x="1287" y="253"/>
                  </a:lnTo>
                  <a:lnTo>
                    <a:pt x="1288" y="266"/>
                  </a:lnTo>
                  <a:lnTo>
                    <a:pt x="1288" y="293"/>
                  </a:lnTo>
                  <a:lnTo>
                    <a:pt x="1288" y="332"/>
                  </a:lnTo>
                  <a:lnTo>
                    <a:pt x="1289" y="370"/>
                  </a:lnTo>
                  <a:lnTo>
                    <a:pt x="1289" y="389"/>
                  </a:lnTo>
                  <a:lnTo>
                    <a:pt x="1290" y="408"/>
                  </a:lnTo>
                  <a:lnTo>
                    <a:pt x="1290" y="420"/>
                  </a:lnTo>
                  <a:lnTo>
                    <a:pt x="1291" y="432"/>
                  </a:lnTo>
                  <a:lnTo>
                    <a:pt x="1291" y="440"/>
                  </a:lnTo>
                  <a:lnTo>
                    <a:pt x="1292" y="445"/>
                  </a:lnTo>
                  <a:lnTo>
                    <a:pt x="1292" y="443"/>
                  </a:lnTo>
                  <a:lnTo>
                    <a:pt x="1293" y="448"/>
                  </a:lnTo>
                  <a:lnTo>
                    <a:pt x="1293" y="448"/>
                  </a:lnTo>
                  <a:lnTo>
                    <a:pt x="1293" y="430"/>
                  </a:lnTo>
                  <a:lnTo>
                    <a:pt x="1294" y="404"/>
                  </a:lnTo>
                  <a:lnTo>
                    <a:pt x="1295" y="360"/>
                  </a:lnTo>
                  <a:lnTo>
                    <a:pt x="1295" y="329"/>
                  </a:lnTo>
                  <a:lnTo>
                    <a:pt x="1296" y="296"/>
                  </a:lnTo>
                  <a:lnTo>
                    <a:pt x="1296" y="273"/>
                  </a:lnTo>
                  <a:lnTo>
                    <a:pt x="1296" y="248"/>
                  </a:lnTo>
                  <a:lnTo>
                    <a:pt x="1297" y="260"/>
                  </a:lnTo>
                  <a:lnTo>
                    <a:pt x="1297" y="262"/>
                  </a:lnTo>
                  <a:lnTo>
                    <a:pt x="1298" y="282"/>
                  </a:lnTo>
                  <a:lnTo>
                    <a:pt x="1298" y="284"/>
                  </a:lnTo>
                  <a:lnTo>
                    <a:pt x="1299" y="282"/>
                  </a:lnTo>
                  <a:lnTo>
                    <a:pt x="1299" y="270"/>
                  </a:lnTo>
                  <a:lnTo>
                    <a:pt x="1300" y="267"/>
                  </a:lnTo>
                  <a:lnTo>
                    <a:pt x="1300" y="270"/>
                  </a:lnTo>
                  <a:lnTo>
                    <a:pt x="1301" y="272"/>
                  </a:lnTo>
                  <a:lnTo>
                    <a:pt x="1301" y="259"/>
                  </a:lnTo>
                  <a:lnTo>
                    <a:pt x="1302" y="258"/>
                  </a:lnTo>
                  <a:lnTo>
                    <a:pt x="1302" y="253"/>
                  </a:lnTo>
                  <a:lnTo>
                    <a:pt x="1302" y="265"/>
                  </a:lnTo>
                  <a:lnTo>
                    <a:pt x="1303" y="276"/>
                  </a:lnTo>
                  <a:lnTo>
                    <a:pt x="1303" y="293"/>
                  </a:lnTo>
                  <a:lnTo>
                    <a:pt x="1304" y="302"/>
                  </a:lnTo>
                  <a:lnTo>
                    <a:pt x="1305" y="276"/>
                  </a:lnTo>
                  <a:lnTo>
                    <a:pt x="1305" y="240"/>
                  </a:lnTo>
                  <a:lnTo>
                    <a:pt x="1305" y="217"/>
                  </a:lnTo>
                  <a:lnTo>
                    <a:pt x="1306" y="194"/>
                  </a:lnTo>
                  <a:lnTo>
                    <a:pt x="1306" y="181"/>
                  </a:lnTo>
                  <a:lnTo>
                    <a:pt x="1307" y="192"/>
                  </a:lnTo>
                  <a:lnTo>
                    <a:pt x="1307" y="189"/>
                  </a:lnTo>
                  <a:lnTo>
                    <a:pt x="1308" y="198"/>
                  </a:lnTo>
                  <a:lnTo>
                    <a:pt x="1308" y="201"/>
                  </a:lnTo>
                  <a:lnTo>
                    <a:pt x="1309" y="204"/>
                  </a:lnTo>
                  <a:lnTo>
                    <a:pt x="1309" y="178"/>
                  </a:lnTo>
                  <a:lnTo>
                    <a:pt x="1310" y="221"/>
                  </a:lnTo>
                  <a:lnTo>
                    <a:pt x="1310" y="257"/>
                  </a:lnTo>
                  <a:lnTo>
                    <a:pt x="1311" y="280"/>
                  </a:lnTo>
                  <a:lnTo>
                    <a:pt x="1311" y="310"/>
                  </a:lnTo>
                  <a:lnTo>
                    <a:pt x="1311" y="348"/>
                  </a:lnTo>
                  <a:lnTo>
                    <a:pt x="1312" y="370"/>
                  </a:lnTo>
                  <a:lnTo>
                    <a:pt x="1312" y="395"/>
                  </a:lnTo>
                  <a:lnTo>
                    <a:pt x="1313" y="410"/>
                  </a:lnTo>
                  <a:lnTo>
                    <a:pt x="1313" y="427"/>
                  </a:lnTo>
                  <a:lnTo>
                    <a:pt x="1314" y="435"/>
                  </a:lnTo>
                  <a:lnTo>
                    <a:pt x="1314" y="441"/>
                  </a:lnTo>
                  <a:lnTo>
                    <a:pt x="1315" y="439"/>
                  </a:lnTo>
                  <a:lnTo>
                    <a:pt x="1315" y="446"/>
                  </a:lnTo>
                  <a:lnTo>
                    <a:pt x="1316" y="445"/>
                  </a:lnTo>
                  <a:lnTo>
                    <a:pt x="1316" y="427"/>
                  </a:lnTo>
                  <a:lnTo>
                    <a:pt x="1317" y="404"/>
                  </a:lnTo>
                  <a:lnTo>
                    <a:pt x="1317" y="360"/>
                  </a:lnTo>
                  <a:lnTo>
                    <a:pt x="1318" y="336"/>
                  </a:lnTo>
                  <a:lnTo>
                    <a:pt x="1318" y="300"/>
                  </a:lnTo>
                  <a:lnTo>
                    <a:pt x="1319" y="279"/>
                  </a:lnTo>
                  <a:lnTo>
                    <a:pt x="1319" y="246"/>
                  </a:lnTo>
                  <a:lnTo>
                    <a:pt x="1319" y="257"/>
                  </a:lnTo>
                  <a:lnTo>
                    <a:pt x="1320" y="268"/>
                  </a:lnTo>
                  <a:lnTo>
                    <a:pt x="1320" y="286"/>
                  </a:lnTo>
                  <a:lnTo>
                    <a:pt x="1321" y="281"/>
                  </a:lnTo>
                  <a:lnTo>
                    <a:pt x="1321" y="290"/>
                  </a:lnTo>
                  <a:lnTo>
                    <a:pt x="1322" y="275"/>
                  </a:lnTo>
                  <a:lnTo>
                    <a:pt x="1322" y="275"/>
                  </a:lnTo>
                  <a:lnTo>
                    <a:pt x="1323" y="279"/>
                  </a:lnTo>
                  <a:lnTo>
                    <a:pt x="1323" y="278"/>
                  </a:lnTo>
                  <a:lnTo>
                    <a:pt x="1324" y="267"/>
                  </a:lnTo>
                  <a:lnTo>
                    <a:pt x="1324" y="270"/>
                  </a:lnTo>
                  <a:lnTo>
                    <a:pt x="1325" y="261"/>
                  </a:lnTo>
                  <a:lnTo>
                    <a:pt x="1325" y="271"/>
                  </a:lnTo>
                  <a:lnTo>
                    <a:pt x="1326" y="284"/>
                  </a:lnTo>
                  <a:lnTo>
                    <a:pt x="1326" y="303"/>
                  </a:lnTo>
                  <a:lnTo>
                    <a:pt x="1327" y="310"/>
                  </a:lnTo>
                  <a:lnTo>
                    <a:pt x="1327" y="281"/>
                  </a:lnTo>
                  <a:lnTo>
                    <a:pt x="1328" y="249"/>
                  </a:lnTo>
                  <a:lnTo>
                    <a:pt x="1328" y="219"/>
                  </a:lnTo>
                  <a:lnTo>
                    <a:pt x="1328" y="205"/>
                  </a:lnTo>
                  <a:lnTo>
                    <a:pt x="1329" y="197"/>
                  </a:lnTo>
                  <a:lnTo>
                    <a:pt x="1329" y="198"/>
                  </a:lnTo>
                  <a:lnTo>
                    <a:pt x="1330" y="201"/>
                  </a:lnTo>
                  <a:lnTo>
                    <a:pt x="1330" y="205"/>
                  </a:lnTo>
                  <a:lnTo>
                    <a:pt x="1331" y="208"/>
                  </a:lnTo>
                  <a:lnTo>
                    <a:pt x="1331" y="201"/>
                  </a:lnTo>
                  <a:lnTo>
                    <a:pt x="1332" y="203"/>
                  </a:lnTo>
                  <a:lnTo>
                    <a:pt x="1332" y="210"/>
                  </a:lnTo>
                  <a:lnTo>
                    <a:pt x="1333" y="220"/>
                  </a:lnTo>
                  <a:lnTo>
                    <a:pt x="1333" y="243"/>
                  </a:lnTo>
                  <a:lnTo>
                    <a:pt x="1333" y="272"/>
                  </a:lnTo>
                  <a:lnTo>
                    <a:pt x="1334" y="304"/>
                  </a:lnTo>
                  <a:lnTo>
                    <a:pt x="1335" y="333"/>
                  </a:lnTo>
                  <a:lnTo>
                    <a:pt x="1335" y="354"/>
                  </a:lnTo>
                  <a:lnTo>
                    <a:pt x="1336" y="371"/>
                  </a:lnTo>
                  <a:lnTo>
                    <a:pt x="1336" y="394"/>
                  </a:lnTo>
                  <a:lnTo>
                    <a:pt x="1336" y="410"/>
                  </a:lnTo>
                  <a:lnTo>
                    <a:pt x="1337" y="419"/>
                  </a:lnTo>
                  <a:lnTo>
                    <a:pt x="1337" y="421"/>
                  </a:lnTo>
                  <a:lnTo>
                    <a:pt x="1338" y="432"/>
                  </a:lnTo>
                  <a:lnTo>
                    <a:pt x="1338" y="437"/>
                  </a:lnTo>
                  <a:lnTo>
                    <a:pt x="1339" y="420"/>
                  </a:lnTo>
                  <a:lnTo>
                    <a:pt x="1339" y="404"/>
                  </a:lnTo>
                  <a:lnTo>
                    <a:pt x="1340" y="364"/>
                  </a:lnTo>
                  <a:lnTo>
                    <a:pt x="1340" y="349"/>
                  </a:lnTo>
                  <a:lnTo>
                    <a:pt x="1341" y="318"/>
                  </a:lnTo>
                  <a:lnTo>
                    <a:pt x="1341" y="310"/>
                  </a:lnTo>
                  <a:lnTo>
                    <a:pt x="1342" y="275"/>
                  </a:lnTo>
                  <a:lnTo>
                    <a:pt x="1342" y="281"/>
                  </a:lnTo>
                  <a:lnTo>
                    <a:pt x="1342" y="289"/>
                  </a:lnTo>
                  <a:lnTo>
                    <a:pt x="1343" y="300"/>
                  </a:lnTo>
                  <a:lnTo>
                    <a:pt x="1343" y="296"/>
                  </a:lnTo>
                  <a:lnTo>
                    <a:pt x="1344" y="295"/>
                  </a:lnTo>
                  <a:lnTo>
                    <a:pt x="1345" y="278"/>
                  </a:lnTo>
                  <a:lnTo>
                    <a:pt x="1345" y="276"/>
                  </a:lnTo>
                  <a:lnTo>
                    <a:pt x="1345" y="281"/>
                  </a:lnTo>
                  <a:lnTo>
                    <a:pt x="1346" y="272"/>
                  </a:lnTo>
                  <a:lnTo>
                    <a:pt x="1346" y="271"/>
                  </a:lnTo>
                  <a:lnTo>
                    <a:pt x="1347" y="263"/>
                  </a:lnTo>
                  <a:lnTo>
                    <a:pt x="1347" y="260"/>
                  </a:lnTo>
                  <a:lnTo>
                    <a:pt x="1348" y="262"/>
                  </a:lnTo>
                  <a:lnTo>
                    <a:pt x="1348" y="280"/>
                  </a:lnTo>
                  <a:lnTo>
                    <a:pt x="1349" y="293"/>
                  </a:lnTo>
                  <a:lnTo>
                    <a:pt x="1349" y="297"/>
                  </a:lnTo>
                  <a:lnTo>
                    <a:pt x="1350" y="270"/>
                  </a:lnTo>
                  <a:lnTo>
                    <a:pt x="1350" y="239"/>
                  </a:lnTo>
                  <a:lnTo>
                    <a:pt x="1351" y="222"/>
                  </a:lnTo>
                  <a:lnTo>
                    <a:pt x="1351" y="214"/>
                  </a:lnTo>
                  <a:lnTo>
                    <a:pt x="1351" y="206"/>
                  </a:lnTo>
                  <a:lnTo>
                    <a:pt x="1352" y="214"/>
                  </a:lnTo>
                  <a:lnTo>
                    <a:pt x="1352" y="227"/>
                  </a:lnTo>
                  <a:lnTo>
                    <a:pt x="1353" y="227"/>
                  </a:lnTo>
                  <a:lnTo>
                    <a:pt x="1354" y="240"/>
                  </a:lnTo>
                  <a:lnTo>
                    <a:pt x="1354" y="240"/>
                  </a:lnTo>
                  <a:lnTo>
                    <a:pt x="1354" y="236"/>
                  </a:lnTo>
                  <a:lnTo>
                    <a:pt x="1355" y="214"/>
                  </a:lnTo>
                  <a:lnTo>
                    <a:pt x="1355" y="221"/>
                  </a:lnTo>
                  <a:lnTo>
                    <a:pt x="1356" y="214"/>
                  </a:lnTo>
                  <a:lnTo>
                    <a:pt x="1356" y="225"/>
                  </a:lnTo>
                  <a:lnTo>
                    <a:pt x="1357" y="241"/>
                  </a:lnTo>
                  <a:lnTo>
                    <a:pt x="1357" y="263"/>
                  </a:lnTo>
                  <a:lnTo>
                    <a:pt x="1358" y="294"/>
                  </a:lnTo>
                  <a:lnTo>
                    <a:pt x="1358" y="305"/>
                  </a:lnTo>
                  <a:lnTo>
                    <a:pt x="1359" y="319"/>
                  </a:lnTo>
                  <a:lnTo>
                    <a:pt x="1359" y="343"/>
                  </a:lnTo>
                  <a:lnTo>
                    <a:pt x="1359" y="358"/>
                  </a:lnTo>
                  <a:lnTo>
                    <a:pt x="1360" y="369"/>
                  </a:lnTo>
                  <a:lnTo>
                    <a:pt x="1360" y="406"/>
                  </a:lnTo>
                  <a:lnTo>
                    <a:pt x="1361" y="430"/>
                  </a:lnTo>
                  <a:lnTo>
                    <a:pt x="1361" y="434"/>
                  </a:lnTo>
                  <a:lnTo>
                    <a:pt x="1362" y="431"/>
                  </a:lnTo>
                  <a:lnTo>
                    <a:pt x="1362" y="421"/>
                  </a:lnTo>
                  <a:lnTo>
                    <a:pt x="1363" y="412"/>
                  </a:lnTo>
                  <a:lnTo>
                    <a:pt x="1363" y="402"/>
                  </a:lnTo>
                  <a:lnTo>
                    <a:pt x="1364" y="396"/>
                  </a:lnTo>
                  <a:lnTo>
                    <a:pt x="1364" y="373"/>
                  </a:lnTo>
                  <a:lnTo>
                    <a:pt x="1365" y="359"/>
                  </a:lnTo>
                  <a:lnTo>
                    <a:pt x="1365" y="333"/>
                  </a:lnTo>
                  <a:lnTo>
                    <a:pt x="1366" y="330"/>
                  </a:lnTo>
                  <a:lnTo>
                    <a:pt x="1366" y="312"/>
                  </a:lnTo>
                  <a:lnTo>
                    <a:pt x="1367" y="307"/>
                  </a:lnTo>
                  <a:lnTo>
                    <a:pt x="1367" y="290"/>
                  </a:lnTo>
                  <a:lnTo>
                    <a:pt x="1368" y="288"/>
                  </a:lnTo>
                  <a:lnTo>
                    <a:pt x="1368" y="283"/>
                  </a:lnTo>
                  <a:lnTo>
                    <a:pt x="1368" y="279"/>
                  </a:lnTo>
                  <a:lnTo>
                    <a:pt x="1369" y="274"/>
                  </a:lnTo>
                  <a:lnTo>
                    <a:pt x="1369" y="279"/>
                  </a:lnTo>
                  <a:lnTo>
                    <a:pt x="1370" y="272"/>
                  </a:lnTo>
                  <a:lnTo>
                    <a:pt x="1370" y="274"/>
                  </a:lnTo>
                  <a:lnTo>
                    <a:pt x="1371" y="270"/>
                  </a:lnTo>
                  <a:lnTo>
                    <a:pt x="1371" y="285"/>
                  </a:lnTo>
                  <a:lnTo>
                    <a:pt x="1372" y="280"/>
                  </a:lnTo>
                  <a:lnTo>
                    <a:pt x="1372" y="268"/>
                  </a:lnTo>
                  <a:lnTo>
                    <a:pt x="1373" y="251"/>
                  </a:lnTo>
                  <a:lnTo>
                    <a:pt x="1373" y="248"/>
                  </a:lnTo>
                  <a:lnTo>
                    <a:pt x="1374" y="241"/>
                  </a:lnTo>
                  <a:lnTo>
                    <a:pt x="1374" y="235"/>
                  </a:lnTo>
                  <a:lnTo>
                    <a:pt x="1375" y="237"/>
                  </a:lnTo>
                  <a:lnTo>
                    <a:pt x="1375" y="262"/>
                  </a:lnTo>
                  <a:lnTo>
                    <a:pt x="1376" y="259"/>
                  </a:lnTo>
                  <a:lnTo>
                    <a:pt x="1376" y="264"/>
                  </a:lnTo>
                  <a:lnTo>
                    <a:pt x="1376" y="262"/>
                  </a:lnTo>
                  <a:lnTo>
                    <a:pt x="1377" y="255"/>
                  </a:lnTo>
                  <a:lnTo>
                    <a:pt x="1377" y="237"/>
                  </a:lnTo>
                  <a:lnTo>
                    <a:pt x="1378" y="239"/>
                  </a:lnTo>
                  <a:lnTo>
                    <a:pt x="1378" y="233"/>
                  </a:lnTo>
                  <a:lnTo>
                    <a:pt x="1379" y="241"/>
                  </a:lnTo>
                  <a:lnTo>
                    <a:pt x="1379" y="254"/>
                  </a:lnTo>
                  <a:lnTo>
                    <a:pt x="1380" y="272"/>
                  </a:lnTo>
                  <a:lnTo>
                    <a:pt x="1380" y="294"/>
                  </a:lnTo>
                  <a:lnTo>
                    <a:pt x="1381" y="304"/>
                  </a:lnTo>
                  <a:lnTo>
                    <a:pt x="1381" y="326"/>
                  </a:lnTo>
                  <a:lnTo>
                    <a:pt x="1382" y="346"/>
                  </a:lnTo>
                  <a:lnTo>
                    <a:pt x="1382" y="358"/>
                  </a:lnTo>
                  <a:lnTo>
                    <a:pt x="1382" y="369"/>
                  </a:lnTo>
                  <a:lnTo>
                    <a:pt x="1383" y="409"/>
                  </a:lnTo>
                  <a:lnTo>
                    <a:pt x="1384" y="430"/>
                  </a:lnTo>
                  <a:lnTo>
                    <a:pt x="1384" y="440"/>
                  </a:lnTo>
                  <a:lnTo>
                    <a:pt x="1385" y="442"/>
                  </a:lnTo>
                  <a:lnTo>
                    <a:pt x="1385" y="438"/>
                  </a:lnTo>
                  <a:lnTo>
                    <a:pt x="1385" y="435"/>
                  </a:lnTo>
                  <a:lnTo>
                    <a:pt x="1386" y="422"/>
                  </a:lnTo>
                  <a:lnTo>
                    <a:pt x="1386" y="419"/>
                  </a:lnTo>
                  <a:lnTo>
                    <a:pt x="1387" y="404"/>
                  </a:lnTo>
                  <a:lnTo>
                    <a:pt x="1387" y="387"/>
                  </a:lnTo>
                  <a:lnTo>
                    <a:pt x="1388" y="364"/>
                  </a:lnTo>
                  <a:lnTo>
                    <a:pt x="1388" y="351"/>
                  </a:lnTo>
                  <a:lnTo>
                    <a:pt x="1389" y="316"/>
                  </a:lnTo>
                  <a:lnTo>
                    <a:pt x="1389" y="305"/>
                  </a:lnTo>
                  <a:lnTo>
                    <a:pt x="1390" y="295"/>
                  </a:lnTo>
                  <a:lnTo>
                    <a:pt x="1390" y="290"/>
                  </a:lnTo>
                  <a:lnTo>
                    <a:pt x="1391" y="275"/>
                  </a:lnTo>
                  <a:lnTo>
                    <a:pt x="1391" y="272"/>
                  </a:lnTo>
                  <a:lnTo>
                    <a:pt x="1391" y="263"/>
                  </a:lnTo>
                  <a:lnTo>
                    <a:pt x="1392" y="262"/>
                  </a:lnTo>
                  <a:lnTo>
                    <a:pt x="1392" y="265"/>
                  </a:lnTo>
                  <a:lnTo>
                    <a:pt x="1393" y="273"/>
                  </a:lnTo>
                  <a:lnTo>
                    <a:pt x="1394" y="267"/>
                  </a:lnTo>
                  <a:lnTo>
                    <a:pt x="1394" y="264"/>
                  </a:lnTo>
                  <a:lnTo>
                    <a:pt x="1394" y="273"/>
                  </a:lnTo>
                  <a:lnTo>
                    <a:pt x="1395" y="274"/>
                  </a:lnTo>
                  <a:lnTo>
                    <a:pt x="1395" y="268"/>
                  </a:lnTo>
                  <a:lnTo>
                    <a:pt x="1396" y="273"/>
                  </a:lnTo>
                  <a:lnTo>
                    <a:pt x="1396" y="261"/>
                  </a:lnTo>
                  <a:lnTo>
                    <a:pt x="1397" y="267"/>
                  </a:lnTo>
                  <a:lnTo>
                    <a:pt x="1397" y="273"/>
                  </a:lnTo>
                  <a:lnTo>
                    <a:pt x="1398" y="270"/>
                  </a:lnTo>
                  <a:lnTo>
                    <a:pt x="1398" y="274"/>
                  </a:lnTo>
                  <a:lnTo>
                    <a:pt x="1399" y="281"/>
                  </a:lnTo>
                  <a:lnTo>
                    <a:pt x="1399" y="286"/>
                  </a:lnTo>
                  <a:lnTo>
                    <a:pt x="1399" y="292"/>
                  </a:lnTo>
                  <a:lnTo>
                    <a:pt x="1400" y="284"/>
                  </a:lnTo>
                  <a:lnTo>
                    <a:pt x="1400" y="284"/>
                  </a:lnTo>
                  <a:lnTo>
                    <a:pt x="1401" y="286"/>
                  </a:lnTo>
                  <a:lnTo>
                    <a:pt x="1401" y="297"/>
                  </a:lnTo>
                  <a:lnTo>
                    <a:pt x="1402" y="317"/>
                  </a:lnTo>
                  <a:lnTo>
                    <a:pt x="1402" y="342"/>
                  </a:lnTo>
                  <a:lnTo>
                    <a:pt x="1403" y="362"/>
                  </a:lnTo>
                  <a:lnTo>
                    <a:pt x="1403" y="370"/>
                  </a:lnTo>
                  <a:lnTo>
                    <a:pt x="1404" y="381"/>
                  </a:lnTo>
                  <a:lnTo>
                    <a:pt x="1404" y="395"/>
                  </a:lnTo>
                  <a:lnTo>
                    <a:pt x="1405" y="405"/>
                  </a:lnTo>
                  <a:lnTo>
                    <a:pt x="1405" y="410"/>
                  </a:lnTo>
                  <a:lnTo>
                    <a:pt x="1406" y="427"/>
                  </a:lnTo>
                  <a:lnTo>
                    <a:pt x="1406" y="438"/>
                  </a:lnTo>
                  <a:lnTo>
                    <a:pt x="1407" y="439"/>
                  </a:lnTo>
                  <a:lnTo>
                    <a:pt x="1407" y="437"/>
                  </a:lnTo>
                  <a:lnTo>
                    <a:pt x="1408" y="429"/>
                  </a:lnTo>
                  <a:lnTo>
                    <a:pt x="1408" y="430"/>
                  </a:lnTo>
                  <a:lnTo>
                    <a:pt x="1408" y="416"/>
                  </a:lnTo>
                  <a:lnTo>
                    <a:pt x="1409" y="413"/>
                  </a:lnTo>
                  <a:lnTo>
                    <a:pt x="1409" y="402"/>
                  </a:lnTo>
                  <a:lnTo>
                    <a:pt x="1410" y="390"/>
                  </a:lnTo>
                  <a:lnTo>
                    <a:pt x="1410" y="367"/>
                  </a:lnTo>
                  <a:lnTo>
                    <a:pt x="1411" y="355"/>
                  </a:lnTo>
                  <a:lnTo>
                    <a:pt x="1411" y="334"/>
                  </a:lnTo>
                  <a:lnTo>
                    <a:pt x="1412" y="325"/>
                  </a:lnTo>
                  <a:lnTo>
                    <a:pt x="1412" y="309"/>
                  </a:lnTo>
                  <a:lnTo>
                    <a:pt x="1413" y="304"/>
                  </a:lnTo>
                  <a:lnTo>
                    <a:pt x="1413" y="291"/>
                  </a:lnTo>
                  <a:lnTo>
                    <a:pt x="1414" y="291"/>
                  </a:lnTo>
                  <a:lnTo>
                    <a:pt x="1414" y="282"/>
                  </a:lnTo>
                  <a:lnTo>
                    <a:pt x="1415" y="273"/>
                  </a:lnTo>
                  <a:lnTo>
                    <a:pt x="1415" y="269"/>
                  </a:lnTo>
                  <a:lnTo>
                    <a:pt x="1416" y="263"/>
                  </a:lnTo>
                  <a:lnTo>
                    <a:pt x="1416" y="270"/>
                  </a:lnTo>
                  <a:lnTo>
                    <a:pt x="1417" y="280"/>
                  </a:lnTo>
                  <a:lnTo>
                    <a:pt x="1417" y="282"/>
                  </a:lnTo>
                  <a:lnTo>
                    <a:pt x="1417" y="268"/>
                  </a:lnTo>
                  <a:lnTo>
                    <a:pt x="1418" y="258"/>
                  </a:lnTo>
                  <a:lnTo>
                    <a:pt x="1418" y="261"/>
                  </a:lnTo>
                  <a:lnTo>
                    <a:pt x="1419" y="258"/>
                  </a:lnTo>
                  <a:lnTo>
                    <a:pt x="1419" y="259"/>
                  </a:lnTo>
                  <a:lnTo>
                    <a:pt x="1420" y="266"/>
                  </a:lnTo>
                  <a:lnTo>
                    <a:pt x="1420" y="272"/>
                  </a:lnTo>
                  <a:lnTo>
                    <a:pt x="1421" y="269"/>
                  </a:lnTo>
                  <a:lnTo>
                    <a:pt x="1421" y="291"/>
                  </a:lnTo>
                  <a:lnTo>
                    <a:pt x="1422" y="285"/>
                  </a:lnTo>
                  <a:lnTo>
                    <a:pt x="1422" y="307"/>
                  </a:lnTo>
                  <a:lnTo>
                    <a:pt x="1422" y="312"/>
                  </a:lnTo>
                  <a:lnTo>
                    <a:pt x="1423" y="340"/>
                  </a:lnTo>
                  <a:lnTo>
                    <a:pt x="1424" y="356"/>
                  </a:lnTo>
                  <a:lnTo>
                    <a:pt x="1424" y="376"/>
                  </a:lnTo>
                  <a:lnTo>
                    <a:pt x="1425" y="405"/>
                  </a:lnTo>
                  <a:lnTo>
                    <a:pt x="1425" y="421"/>
                  </a:lnTo>
                  <a:lnTo>
                    <a:pt x="1425" y="430"/>
                  </a:lnTo>
                  <a:lnTo>
                    <a:pt x="1426" y="442"/>
                  </a:lnTo>
                  <a:lnTo>
                    <a:pt x="1426" y="450"/>
                  </a:lnTo>
                  <a:lnTo>
                    <a:pt x="1427" y="451"/>
                  </a:lnTo>
                  <a:lnTo>
                    <a:pt x="1427" y="456"/>
                  </a:lnTo>
                  <a:lnTo>
                    <a:pt x="1428" y="452"/>
                  </a:lnTo>
                  <a:lnTo>
                    <a:pt x="1428" y="449"/>
                  </a:lnTo>
                  <a:lnTo>
                    <a:pt x="1429" y="444"/>
                  </a:lnTo>
                  <a:lnTo>
                    <a:pt x="1429" y="418"/>
                  </a:lnTo>
                  <a:lnTo>
                    <a:pt x="1430" y="389"/>
                  </a:lnTo>
                  <a:lnTo>
                    <a:pt x="1430" y="333"/>
                  </a:lnTo>
                  <a:lnTo>
                    <a:pt x="1431" y="295"/>
                  </a:lnTo>
                  <a:lnTo>
                    <a:pt x="1431" y="258"/>
                  </a:lnTo>
                  <a:lnTo>
                    <a:pt x="1431" y="248"/>
                  </a:lnTo>
                  <a:lnTo>
                    <a:pt x="1432" y="246"/>
                  </a:lnTo>
                  <a:lnTo>
                    <a:pt x="1433" y="241"/>
                  </a:lnTo>
                  <a:lnTo>
                    <a:pt x="1433" y="248"/>
                  </a:lnTo>
                  <a:lnTo>
                    <a:pt x="1434" y="272"/>
                  </a:lnTo>
                  <a:lnTo>
                    <a:pt x="1434" y="263"/>
                  </a:lnTo>
                  <a:lnTo>
                    <a:pt x="1434" y="275"/>
                  </a:lnTo>
                  <a:lnTo>
                    <a:pt x="1435" y="265"/>
                  </a:lnTo>
                  <a:lnTo>
                    <a:pt x="1435" y="261"/>
                  </a:lnTo>
                  <a:lnTo>
                    <a:pt x="1436" y="253"/>
                  </a:lnTo>
                  <a:lnTo>
                    <a:pt x="1436" y="260"/>
                  </a:lnTo>
                  <a:lnTo>
                    <a:pt x="1437" y="245"/>
                  </a:lnTo>
                  <a:lnTo>
                    <a:pt x="1437" y="253"/>
                  </a:lnTo>
                  <a:lnTo>
                    <a:pt x="1438" y="250"/>
                  </a:lnTo>
                  <a:lnTo>
                    <a:pt x="1438" y="252"/>
                  </a:lnTo>
                  <a:lnTo>
                    <a:pt x="1439" y="256"/>
                  </a:lnTo>
                  <a:lnTo>
                    <a:pt x="1439" y="283"/>
                  </a:lnTo>
                  <a:lnTo>
                    <a:pt x="1440" y="298"/>
                  </a:lnTo>
                  <a:lnTo>
                    <a:pt x="1440" y="279"/>
                  </a:lnTo>
                  <a:lnTo>
                    <a:pt x="1440" y="244"/>
                  </a:lnTo>
                  <a:lnTo>
                    <a:pt x="1441" y="215"/>
                  </a:lnTo>
                  <a:lnTo>
                    <a:pt x="1441" y="195"/>
                  </a:lnTo>
                  <a:lnTo>
                    <a:pt x="1442" y="197"/>
                  </a:lnTo>
                  <a:lnTo>
                    <a:pt x="1442" y="204"/>
                  </a:lnTo>
                  <a:lnTo>
                    <a:pt x="1443" y="211"/>
                  </a:lnTo>
                  <a:lnTo>
                    <a:pt x="1443" y="225"/>
                  </a:lnTo>
                  <a:lnTo>
                    <a:pt x="1444" y="233"/>
                  </a:lnTo>
                  <a:lnTo>
                    <a:pt x="1444" y="233"/>
                  </a:lnTo>
                  <a:lnTo>
                    <a:pt x="1445" y="258"/>
                  </a:lnTo>
                  <a:lnTo>
                    <a:pt x="1445" y="278"/>
                  </a:lnTo>
                  <a:lnTo>
                    <a:pt x="1446" y="303"/>
                  </a:lnTo>
                  <a:lnTo>
                    <a:pt x="1446" y="318"/>
                  </a:lnTo>
                  <a:lnTo>
                    <a:pt x="1447" y="347"/>
                  </a:lnTo>
                  <a:lnTo>
                    <a:pt x="1447" y="374"/>
                  </a:lnTo>
                  <a:lnTo>
                    <a:pt x="1448" y="395"/>
                  </a:lnTo>
                  <a:lnTo>
                    <a:pt x="1448" y="422"/>
                  </a:lnTo>
                  <a:lnTo>
                    <a:pt x="1448" y="432"/>
                  </a:lnTo>
                  <a:lnTo>
                    <a:pt x="1449" y="440"/>
                  </a:lnTo>
                  <a:lnTo>
                    <a:pt x="1449" y="445"/>
                  </a:lnTo>
                  <a:lnTo>
                    <a:pt x="1450" y="449"/>
                  </a:lnTo>
                  <a:lnTo>
                    <a:pt x="1450" y="448"/>
                  </a:lnTo>
                  <a:lnTo>
                    <a:pt x="1451" y="451"/>
                  </a:lnTo>
                  <a:lnTo>
                    <a:pt x="1451" y="446"/>
                  </a:lnTo>
                  <a:lnTo>
                    <a:pt x="1452" y="422"/>
                  </a:lnTo>
                  <a:lnTo>
                    <a:pt x="1452" y="394"/>
                  </a:lnTo>
                  <a:lnTo>
                    <a:pt x="1453" y="331"/>
                  </a:lnTo>
                  <a:lnTo>
                    <a:pt x="1453" y="296"/>
                  </a:lnTo>
                  <a:lnTo>
                    <a:pt x="1454" y="248"/>
                  </a:lnTo>
                  <a:lnTo>
                    <a:pt x="1454" y="242"/>
                  </a:lnTo>
                  <a:lnTo>
                    <a:pt x="1455" y="229"/>
                  </a:lnTo>
                  <a:lnTo>
                    <a:pt x="1455" y="241"/>
                  </a:lnTo>
                  <a:lnTo>
                    <a:pt x="1456" y="243"/>
                  </a:lnTo>
                  <a:lnTo>
                    <a:pt x="1456" y="255"/>
                  </a:lnTo>
                  <a:lnTo>
                    <a:pt x="1457" y="252"/>
                  </a:lnTo>
                  <a:lnTo>
                    <a:pt x="1457" y="264"/>
                  </a:lnTo>
                  <a:lnTo>
                    <a:pt x="1457" y="248"/>
                  </a:lnTo>
                  <a:lnTo>
                    <a:pt x="1458" y="249"/>
                  </a:lnTo>
                  <a:lnTo>
                    <a:pt x="1458" y="255"/>
                  </a:lnTo>
                  <a:lnTo>
                    <a:pt x="1459" y="257"/>
                  </a:lnTo>
                  <a:lnTo>
                    <a:pt x="1459" y="244"/>
                  </a:lnTo>
                  <a:lnTo>
                    <a:pt x="1460" y="250"/>
                  </a:lnTo>
                  <a:lnTo>
                    <a:pt x="1460" y="243"/>
                  </a:lnTo>
                  <a:lnTo>
                    <a:pt x="1461" y="247"/>
                  </a:lnTo>
                  <a:lnTo>
                    <a:pt x="1461" y="265"/>
                  </a:lnTo>
                  <a:lnTo>
                    <a:pt x="1462" y="281"/>
                  </a:lnTo>
                  <a:lnTo>
                    <a:pt x="1462" y="298"/>
                  </a:lnTo>
                  <a:lnTo>
                    <a:pt x="1463" y="273"/>
                  </a:lnTo>
                  <a:lnTo>
                    <a:pt x="1463" y="235"/>
                  </a:lnTo>
                  <a:lnTo>
                    <a:pt x="1464" y="201"/>
                  </a:lnTo>
                  <a:lnTo>
                    <a:pt x="1464" y="190"/>
                  </a:lnTo>
                  <a:lnTo>
                    <a:pt x="1465" y="179"/>
                  </a:lnTo>
                  <a:lnTo>
                    <a:pt x="1465" y="178"/>
                  </a:lnTo>
                  <a:lnTo>
                    <a:pt x="1465" y="181"/>
                  </a:lnTo>
                  <a:lnTo>
                    <a:pt x="1466" y="192"/>
                  </a:lnTo>
                  <a:lnTo>
                    <a:pt x="1466" y="191"/>
                  </a:lnTo>
                  <a:lnTo>
                    <a:pt x="1467" y="196"/>
                  </a:lnTo>
                  <a:lnTo>
                    <a:pt x="1467" y="207"/>
                  </a:lnTo>
                  <a:lnTo>
                    <a:pt x="1468" y="228"/>
                  </a:lnTo>
                  <a:lnTo>
                    <a:pt x="1468" y="253"/>
                  </a:lnTo>
                  <a:lnTo>
                    <a:pt x="1469" y="285"/>
                  </a:lnTo>
                  <a:lnTo>
                    <a:pt x="1469" y="316"/>
                  </a:lnTo>
                  <a:lnTo>
                    <a:pt x="1470" y="349"/>
                  </a:lnTo>
                  <a:lnTo>
                    <a:pt x="1470" y="371"/>
                  </a:lnTo>
                  <a:lnTo>
                    <a:pt x="1471" y="396"/>
                  </a:lnTo>
                  <a:lnTo>
                    <a:pt x="1471" y="406"/>
                  </a:lnTo>
                  <a:lnTo>
                    <a:pt x="1471" y="423"/>
                  </a:lnTo>
                  <a:lnTo>
                    <a:pt x="1472" y="434"/>
                  </a:lnTo>
                  <a:lnTo>
                    <a:pt x="1473" y="444"/>
                  </a:lnTo>
                  <a:lnTo>
                    <a:pt x="1473" y="439"/>
                  </a:lnTo>
                  <a:lnTo>
                    <a:pt x="1474" y="445"/>
                  </a:lnTo>
                  <a:lnTo>
                    <a:pt x="1474" y="444"/>
                  </a:lnTo>
                  <a:lnTo>
                    <a:pt x="1474" y="422"/>
                  </a:lnTo>
                  <a:lnTo>
                    <a:pt x="1475" y="393"/>
                  </a:lnTo>
                  <a:lnTo>
                    <a:pt x="1475" y="328"/>
                  </a:lnTo>
                  <a:lnTo>
                    <a:pt x="1476" y="285"/>
                  </a:lnTo>
                  <a:lnTo>
                    <a:pt x="1476" y="227"/>
                  </a:lnTo>
                  <a:lnTo>
                    <a:pt x="1477" y="224"/>
                  </a:lnTo>
                  <a:lnTo>
                    <a:pt x="1477" y="237"/>
                  </a:lnTo>
                  <a:lnTo>
                    <a:pt x="1478" y="236"/>
                  </a:lnTo>
                  <a:lnTo>
                    <a:pt x="1478" y="244"/>
                  </a:lnTo>
                  <a:lnTo>
                    <a:pt x="1479" y="248"/>
                  </a:lnTo>
                  <a:lnTo>
                    <a:pt x="1479" y="249"/>
                  </a:lnTo>
                  <a:lnTo>
                    <a:pt x="1480" y="255"/>
                  </a:lnTo>
                  <a:lnTo>
                    <a:pt x="1480" y="247"/>
                  </a:lnTo>
                  <a:lnTo>
                    <a:pt x="1480" y="235"/>
                  </a:lnTo>
                  <a:lnTo>
                    <a:pt x="1481" y="242"/>
                  </a:lnTo>
                  <a:lnTo>
                    <a:pt x="1481" y="258"/>
                  </a:lnTo>
                  <a:lnTo>
                    <a:pt x="1482" y="235"/>
                  </a:lnTo>
                  <a:lnTo>
                    <a:pt x="1483" y="230"/>
                  </a:lnTo>
                  <a:lnTo>
                    <a:pt x="1483" y="228"/>
                  </a:lnTo>
                  <a:lnTo>
                    <a:pt x="1483" y="238"/>
                  </a:lnTo>
                  <a:lnTo>
                    <a:pt x="1484" y="263"/>
                  </a:lnTo>
                  <a:lnTo>
                    <a:pt x="1484" y="290"/>
                  </a:lnTo>
                  <a:lnTo>
                    <a:pt x="1485" y="308"/>
                  </a:lnTo>
                  <a:lnTo>
                    <a:pt x="1485" y="279"/>
                  </a:lnTo>
                  <a:lnTo>
                    <a:pt x="1486" y="244"/>
                  </a:lnTo>
                  <a:lnTo>
                    <a:pt x="1486" y="208"/>
                  </a:lnTo>
                  <a:lnTo>
                    <a:pt x="1487" y="182"/>
                  </a:lnTo>
                  <a:lnTo>
                    <a:pt x="1487" y="168"/>
                  </a:lnTo>
                  <a:lnTo>
                    <a:pt x="1488" y="163"/>
                  </a:lnTo>
                  <a:lnTo>
                    <a:pt x="1488" y="159"/>
                  </a:lnTo>
                  <a:lnTo>
                    <a:pt x="1488" y="171"/>
                  </a:lnTo>
                  <a:lnTo>
                    <a:pt x="1489" y="173"/>
                  </a:lnTo>
                  <a:lnTo>
                    <a:pt x="1489" y="175"/>
                  </a:lnTo>
                  <a:lnTo>
                    <a:pt x="1490" y="173"/>
                  </a:lnTo>
                  <a:lnTo>
                    <a:pt x="1490" y="188"/>
                  </a:lnTo>
                  <a:lnTo>
                    <a:pt x="1491" y="212"/>
                  </a:lnTo>
                  <a:lnTo>
                    <a:pt x="1491" y="212"/>
                  </a:lnTo>
                  <a:lnTo>
                    <a:pt x="1492" y="244"/>
                  </a:lnTo>
                  <a:lnTo>
                    <a:pt x="1492" y="286"/>
                  </a:lnTo>
                  <a:lnTo>
                    <a:pt x="1493" y="329"/>
                  </a:lnTo>
                  <a:lnTo>
                    <a:pt x="1493" y="361"/>
                  </a:lnTo>
                  <a:lnTo>
                    <a:pt x="1494" y="377"/>
                  </a:lnTo>
                  <a:lnTo>
                    <a:pt x="1494" y="396"/>
                  </a:lnTo>
                  <a:lnTo>
                    <a:pt x="1495" y="411"/>
                  </a:lnTo>
                  <a:lnTo>
                    <a:pt x="1495" y="421"/>
                  </a:lnTo>
                  <a:lnTo>
                    <a:pt x="1496" y="421"/>
                  </a:lnTo>
                  <a:lnTo>
                    <a:pt x="1496" y="435"/>
                  </a:lnTo>
                  <a:lnTo>
                    <a:pt x="1497" y="439"/>
                  </a:lnTo>
                  <a:lnTo>
                    <a:pt x="1497" y="416"/>
                  </a:lnTo>
                  <a:lnTo>
                    <a:pt x="1497" y="385"/>
                  </a:lnTo>
                  <a:lnTo>
                    <a:pt x="1498" y="318"/>
                  </a:lnTo>
                  <a:lnTo>
                    <a:pt x="1498" y="282"/>
                  </a:lnTo>
                  <a:lnTo>
                    <a:pt x="1499" y="233"/>
                  </a:lnTo>
                  <a:lnTo>
                    <a:pt x="1499" y="227"/>
                  </a:lnTo>
                  <a:lnTo>
                    <a:pt x="1500" y="231"/>
                  </a:lnTo>
                  <a:lnTo>
                    <a:pt x="1500" y="237"/>
                  </a:lnTo>
                  <a:lnTo>
                    <a:pt x="1501" y="240"/>
                  </a:lnTo>
                  <a:lnTo>
                    <a:pt x="1501" y="251"/>
                  </a:lnTo>
                  <a:lnTo>
                    <a:pt x="1502" y="247"/>
                  </a:lnTo>
                  <a:lnTo>
                    <a:pt x="1502" y="256"/>
                  </a:lnTo>
                  <a:lnTo>
                    <a:pt x="1503" y="240"/>
                  </a:lnTo>
                  <a:lnTo>
                    <a:pt x="1503" y="244"/>
                  </a:lnTo>
                  <a:lnTo>
                    <a:pt x="1504" y="250"/>
                  </a:lnTo>
                  <a:lnTo>
                    <a:pt x="1504" y="255"/>
                  </a:lnTo>
                  <a:lnTo>
                    <a:pt x="1505" y="255"/>
                  </a:lnTo>
                  <a:lnTo>
                    <a:pt x="1505" y="240"/>
                  </a:lnTo>
                  <a:lnTo>
                    <a:pt x="1506" y="231"/>
                  </a:lnTo>
                  <a:lnTo>
                    <a:pt x="1506" y="241"/>
                  </a:lnTo>
                  <a:lnTo>
                    <a:pt x="1506" y="269"/>
                  </a:lnTo>
                  <a:lnTo>
                    <a:pt x="1507" y="289"/>
                  </a:lnTo>
                  <a:lnTo>
                    <a:pt x="1507" y="307"/>
                  </a:lnTo>
                  <a:lnTo>
                    <a:pt x="1508" y="268"/>
                  </a:lnTo>
                  <a:lnTo>
                    <a:pt x="1508" y="230"/>
                  </a:lnTo>
                  <a:lnTo>
                    <a:pt x="1509" y="193"/>
                  </a:lnTo>
                  <a:lnTo>
                    <a:pt x="1509" y="171"/>
                  </a:lnTo>
                  <a:lnTo>
                    <a:pt x="1510" y="143"/>
                  </a:lnTo>
                  <a:lnTo>
                    <a:pt x="1510" y="149"/>
                  </a:lnTo>
                  <a:lnTo>
                    <a:pt x="1511" y="152"/>
                  </a:lnTo>
                  <a:lnTo>
                    <a:pt x="1511" y="156"/>
                  </a:lnTo>
                  <a:lnTo>
                    <a:pt x="1511" y="160"/>
                  </a:lnTo>
                  <a:lnTo>
                    <a:pt x="1512" y="160"/>
                  </a:lnTo>
                  <a:lnTo>
                    <a:pt x="1513" y="152"/>
                  </a:lnTo>
                  <a:lnTo>
                    <a:pt x="1513" y="148"/>
                  </a:lnTo>
                  <a:lnTo>
                    <a:pt x="1514" y="148"/>
                  </a:lnTo>
                  <a:lnTo>
                    <a:pt x="1514" y="150"/>
                  </a:lnTo>
                  <a:lnTo>
                    <a:pt x="1514" y="163"/>
                  </a:lnTo>
                  <a:lnTo>
                    <a:pt x="1515" y="176"/>
                  </a:lnTo>
                  <a:lnTo>
                    <a:pt x="1515" y="206"/>
                  </a:lnTo>
                  <a:lnTo>
                    <a:pt x="1516" y="227"/>
                  </a:lnTo>
                  <a:lnTo>
                    <a:pt x="1516" y="243"/>
                  </a:lnTo>
                  <a:lnTo>
                    <a:pt x="1517" y="271"/>
                  </a:lnTo>
                  <a:lnTo>
                    <a:pt x="1517" y="304"/>
                  </a:lnTo>
                  <a:lnTo>
                    <a:pt x="1518" y="327"/>
                  </a:lnTo>
                  <a:lnTo>
                    <a:pt x="1518" y="350"/>
                  </a:lnTo>
                  <a:lnTo>
                    <a:pt x="1519" y="397"/>
                  </a:lnTo>
                  <a:lnTo>
                    <a:pt x="1519" y="420"/>
                  </a:lnTo>
                  <a:lnTo>
                    <a:pt x="1520" y="430"/>
                  </a:lnTo>
                  <a:lnTo>
                    <a:pt x="1520" y="428"/>
                  </a:lnTo>
                  <a:lnTo>
                    <a:pt x="1520" y="415"/>
                  </a:lnTo>
                  <a:lnTo>
                    <a:pt x="1521" y="408"/>
                  </a:lnTo>
                  <a:lnTo>
                    <a:pt x="1522" y="380"/>
                  </a:lnTo>
                  <a:lnTo>
                    <a:pt x="1522" y="372"/>
                  </a:lnTo>
                  <a:lnTo>
                    <a:pt x="1523" y="336"/>
                  </a:lnTo>
                  <a:lnTo>
                    <a:pt x="1523" y="319"/>
                  </a:lnTo>
                  <a:lnTo>
                    <a:pt x="1523" y="281"/>
                  </a:lnTo>
                  <a:lnTo>
                    <a:pt x="1524" y="273"/>
                  </a:lnTo>
                  <a:lnTo>
                    <a:pt x="1524" y="247"/>
                  </a:lnTo>
                  <a:lnTo>
                    <a:pt x="1525" y="247"/>
                  </a:lnTo>
                  <a:lnTo>
                    <a:pt x="1525" y="230"/>
                  </a:lnTo>
                  <a:lnTo>
                    <a:pt x="1526" y="228"/>
                  </a:lnTo>
                  <a:lnTo>
                    <a:pt x="1526" y="218"/>
                  </a:lnTo>
                  <a:lnTo>
                    <a:pt x="1527" y="216"/>
                  </a:lnTo>
                  <a:lnTo>
                    <a:pt x="1527" y="208"/>
                  </a:lnTo>
                  <a:lnTo>
                    <a:pt x="1528" y="212"/>
                  </a:lnTo>
                  <a:lnTo>
                    <a:pt x="1528" y="209"/>
                  </a:lnTo>
                  <a:lnTo>
                    <a:pt x="1528" y="197"/>
                  </a:lnTo>
                  <a:lnTo>
                    <a:pt x="1529" y="223"/>
                  </a:lnTo>
                  <a:lnTo>
                    <a:pt x="1529" y="253"/>
                  </a:lnTo>
                  <a:lnTo>
                    <a:pt x="1530" y="267"/>
                  </a:lnTo>
                  <a:lnTo>
                    <a:pt x="1530" y="241"/>
                  </a:lnTo>
                  <a:lnTo>
                    <a:pt x="1531" y="204"/>
                  </a:lnTo>
                  <a:lnTo>
                    <a:pt x="1531" y="180"/>
                  </a:lnTo>
                  <a:lnTo>
                    <a:pt x="1532" y="169"/>
                  </a:lnTo>
                  <a:lnTo>
                    <a:pt x="1532" y="160"/>
                  </a:lnTo>
                  <a:lnTo>
                    <a:pt x="1533" y="162"/>
                  </a:lnTo>
                  <a:lnTo>
                    <a:pt x="1533" y="178"/>
                  </a:lnTo>
                  <a:lnTo>
                    <a:pt x="1534" y="189"/>
                  </a:lnTo>
                  <a:lnTo>
                    <a:pt x="1534" y="193"/>
                  </a:lnTo>
                  <a:lnTo>
                    <a:pt x="1535" y="189"/>
                  </a:lnTo>
                  <a:lnTo>
                    <a:pt x="1535" y="177"/>
                  </a:lnTo>
                  <a:lnTo>
                    <a:pt x="1536" y="107"/>
                  </a:lnTo>
                  <a:lnTo>
                    <a:pt x="1536" y="106"/>
                  </a:lnTo>
                  <a:lnTo>
                    <a:pt x="1537" y="129"/>
                  </a:lnTo>
                  <a:lnTo>
                    <a:pt x="1537" y="161"/>
                  </a:lnTo>
                  <a:lnTo>
                    <a:pt x="1537" y="176"/>
                  </a:lnTo>
                  <a:lnTo>
                    <a:pt x="1538" y="190"/>
                  </a:lnTo>
                  <a:lnTo>
                    <a:pt x="1538" y="214"/>
                  </a:lnTo>
                  <a:lnTo>
                    <a:pt x="1539" y="234"/>
                  </a:lnTo>
                  <a:lnTo>
                    <a:pt x="1539" y="260"/>
                  </a:lnTo>
                  <a:lnTo>
                    <a:pt x="1540" y="290"/>
                  </a:lnTo>
                  <a:lnTo>
                    <a:pt x="1540" y="310"/>
                  </a:lnTo>
                  <a:lnTo>
                    <a:pt x="1541" y="342"/>
                  </a:lnTo>
                  <a:lnTo>
                    <a:pt x="1541" y="392"/>
                  </a:lnTo>
                  <a:lnTo>
                    <a:pt x="1542" y="422"/>
                  </a:lnTo>
                  <a:lnTo>
                    <a:pt x="1542" y="432"/>
                  </a:lnTo>
                  <a:lnTo>
                    <a:pt x="1543" y="434"/>
                  </a:lnTo>
                  <a:lnTo>
                    <a:pt x="1543" y="423"/>
                  </a:lnTo>
                  <a:lnTo>
                    <a:pt x="1544" y="421"/>
                  </a:lnTo>
                  <a:lnTo>
                    <a:pt x="1544" y="401"/>
                  </a:lnTo>
                  <a:lnTo>
                    <a:pt x="1545" y="390"/>
                  </a:lnTo>
                  <a:lnTo>
                    <a:pt x="1545" y="367"/>
                  </a:lnTo>
                  <a:lnTo>
                    <a:pt x="1546" y="352"/>
                  </a:lnTo>
                  <a:lnTo>
                    <a:pt x="1546" y="314"/>
                  </a:lnTo>
                  <a:lnTo>
                    <a:pt x="1546" y="297"/>
                  </a:lnTo>
                  <a:lnTo>
                    <a:pt x="1547" y="253"/>
                  </a:lnTo>
                  <a:lnTo>
                    <a:pt x="1547" y="250"/>
                  </a:lnTo>
                  <a:lnTo>
                    <a:pt x="1548" y="227"/>
                  </a:lnTo>
                  <a:lnTo>
                    <a:pt x="1548" y="221"/>
                  </a:lnTo>
                  <a:lnTo>
                    <a:pt x="1549" y="205"/>
                  </a:lnTo>
                  <a:lnTo>
                    <a:pt x="1549" y="225"/>
                  </a:lnTo>
                  <a:lnTo>
                    <a:pt x="1550" y="226"/>
                  </a:lnTo>
                  <a:lnTo>
                    <a:pt x="1550" y="230"/>
                  </a:lnTo>
                  <a:lnTo>
                    <a:pt x="1551" y="229"/>
                  </a:lnTo>
                  <a:lnTo>
                    <a:pt x="1551" y="245"/>
                  </a:lnTo>
                  <a:lnTo>
                    <a:pt x="1551" y="243"/>
                  </a:lnTo>
                  <a:lnTo>
                    <a:pt x="1552" y="240"/>
                  </a:lnTo>
                  <a:lnTo>
                    <a:pt x="1553" y="245"/>
                  </a:lnTo>
                  <a:lnTo>
                    <a:pt x="1553" y="246"/>
                  </a:lnTo>
                  <a:lnTo>
                    <a:pt x="1554" y="225"/>
                  </a:lnTo>
                  <a:lnTo>
                    <a:pt x="1554" y="211"/>
                  </a:lnTo>
                  <a:lnTo>
                    <a:pt x="1554" y="221"/>
                  </a:lnTo>
                  <a:lnTo>
                    <a:pt x="1555" y="223"/>
                  </a:lnTo>
                  <a:lnTo>
                    <a:pt x="1555" y="233"/>
                  </a:lnTo>
                  <a:lnTo>
                    <a:pt x="1556" y="235"/>
                  </a:lnTo>
                  <a:lnTo>
                    <a:pt x="1556" y="244"/>
                  </a:lnTo>
                  <a:lnTo>
                    <a:pt x="1557" y="258"/>
                  </a:lnTo>
                  <a:lnTo>
                    <a:pt x="1557" y="259"/>
                  </a:lnTo>
                  <a:lnTo>
                    <a:pt x="1558" y="270"/>
                  </a:lnTo>
                  <a:lnTo>
                    <a:pt x="1558" y="289"/>
                  </a:lnTo>
                  <a:lnTo>
                    <a:pt x="1559" y="314"/>
                  </a:lnTo>
                  <a:lnTo>
                    <a:pt x="1559" y="325"/>
                  </a:lnTo>
                  <a:lnTo>
                    <a:pt x="1560" y="356"/>
                  </a:lnTo>
                  <a:lnTo>
                    <a:pt x="1560" y="382"/>
                  </a:lnTo>
                  <a:lnTo>
                    <a:pt x="1560" y="407"/>
                  </a:lnTo>
                  <a:lnTo>
                    <a:pt x="1561" y="421"/>
                  </a:lnTo>
                  <a:lnTo>
                    <a:pt x="1562" y="427"/>
                  </a:lnTo>
                  <a:lnTo>
                    <a:pt x="1562" y="436"/>
                  </a:lnTo>
                  <a:lnTo>
                    <a:pt x="1563" y="442"/>
                  </a:lnTo>
                  <a:lnTo>
                    <a:pt x="1563" y="445"/>
                  </a:lnTo>
                  <a:lnTo>
                    <a:pt x="1563" y="443"/>
                  </a:lnTo>
                  <a:lnTo>
                    <a:pt x="1564" y="442"/>
                  </a:lnTo>
                  <a:lnTo>
                    <a:pt x="1564" y="438"/>
                  </a:lnTo>
                  <a:lnTo>
                    <a:pt x="1565" y="413"/>
                  </a:lnTo>
                  <a:lnTo>
                    <a:pt x="1565" y="389"/>
                  </a:lnTo>
                  <a:lnTo>
                    <a:pt x="1566" y="330"/>
                  </a:lnTo>
                  <a:lnTo>
                    <a:pt x="1566" y="296"/>
                  </a:lnTo>
                  <a:lnTo>
                    <a:pt x="1567" y="255"/>
                  </a:lnTo>
                  <a:lnTo>
                    <a:pt x="1567" y="249"/>
                  </a:lnTo>
                  <a:lnTo>
                    <a:pt x="1568" y="252"/>
                  </a:lnTo>
                  <a:lnTo>
                    <a:pt x="1568" y="250"/>
                  </a:lnTo>
                  <a:lnTo>
                    <a:pt x="1569" y="256"/>
                  </a:lnTo>
                  <a:lnTo>
                    <a:pt x="1569" y="270"/>
                  </a:lnTo>
                  <a:lnTo>
                    <a:pt x="1569" y="271"/>
                  </a:lnTo>
                  <a:lnTo>
                    <a:pt x="1570" y="280"/>
                  </a:lnTo>
                  <a:lnTo>
                    <a:pt x="1570" y="264"/>
                  </a:lnTo>
                  <a:lnTo>
                    <a:pt x="1571" y="261"/>
                  </a:lnTo>
                  <a:lnTo>
                    <a:pt x="1571" y="257"/>
                  </a:lnTo>
                  <a:lnTo>
                    <a:pt x="1572" y="273"/>
                  </a:lnTo>
                  <a:lnTo>
                    <a:pt x="1572" y="251"/>
                  </a:lnTo>
                  <a:lnTo>
                    <a:pt x="1573" y="252"/>
                  </a:lnTo>
                  <a:lnTo>
                    <a:pt x="1573" y="237"/>
                  </a:lnTo>
                  <a:lnTo>
                    <a:pt x="1574" y="240"/>
                  </a:lnTo>
                  <a:lnTo>
                    <a:pt x="1574" y="255"/>
                  </a:lnTo>
                  <a:lnTo>
                    <a:pt x="1575" y="274"/>
                  </a:lnTo>
                  <a:lnTo>
                    <a:pt x="1575" y="280"/>
                  </a:lnTo>
                  <a:lnTo>
                    <a:pt x="1576" y="252"/>
                  </a:lnTo>
                  <a:lnTo>
                    <a:pt x="1576" y="227"/>
                  </a:lnTo>
                  <a:lnTo>
                    <a:pt x="1577" y="197"/>
                  </a:lnTo>
                  <a:lnTo>
                    <a:pt x="1577" y="181"/>
                  </a:lnTo>
                  <a:lnTo>
                    <a:pt x="1577" y="177"/>
                  </a:lnTo>
                  <a:lnTo>
                    <a:pt x="1578" y="188"/>
                  </a:lnTo>
                  <a:lnTo>
                    <a:pt x="1578" y="186"/>
                  </a:lnTo>
                  <a:lnTo>
                    <a:pt x="1579" y="193"/>
                  </a:lnTo>
                  <a:lnTo>
                    <a:pt x="1579" y="209"/>
                  </a:lnTo>
                  <a:lnTo>
                    <a:pt x="1580" y="218"/>
                  </a:lnTo>
                  <a:lnTo>
                    <a:pt x="1580" y="213"/>
                  </a:lnTo>
                  <a:lnTo>
                    <a:pt x="1581" y="256"/>
                  </a:lnTo>
                  <a:lnTo>
                    <a:pt x="1581" y="287"/>
                  </a:lnTo>
                  <a:lnTo>
                    <a:pt x="1582" y="318"/>
                  </a:lnTo>
                  <a:lnTo>
                    <a:pt x="1582" y="347"/>
                  </a:lnTo>
                  <a:lnTo>
                    <a:pt x="1583" y="376"/>
                  </a:lnTo>
                  <a:lnTo>
                    <a:pt x="1583" y="400"/>
                  </a:lnTo>
                  <a:lnTo>
                    <a:pt x="1584" y="412"/>
                  </a:lnTo>
                  <a:lnTo>
                    <a:pt x="1584" y="424"/>
                  </a:lnTo>
                  <a:lnTo>
                    <a:pt x="1585" y="433"/>
                  </a:lnTo>
                  <a:lnTo>
                    <a:pt x="1585" y="442"/>
                  </a:lnTo>
                  <a:lnTo>
                    <a:pt x="1586" y="445"/>
                  </a:lnTo>
                  <a:lnTo>
                    <a:pt x="1586" y="445"/>
                  </a:lnTo>
                  <a:lnTo>
                    <a:pt x="1586" y="446"/>
                  </a:lnTo>
                  <a:lnTo>
                    <a:pt x="1587" y="444"/>
                  </a:lnTo>
                  <a:lnTo>
                    <a:pt x="1587" y="420"/>
                  </a:lnTo>
                  <a:lnTo>
                    <a:pt x="1588" y="393"/>
                  </a:lnTo>
                  <a:lnTo>
                    <a:pt x="1588" y="327"/>
                  </a:lnTo>
                  <a:lnTo>
                    <a:pt x="1589" y="281"/>
                  </a:lnTo>
                  <a:lnTo>
                    <a:pt x="1589" y="232"/>
                  </a:lnTo>
                  <a:lnTo>
                    <a:pt x="1590" y="232"/>
                  </a:lnTo>
                  <a:lnTo>
                    <a:pt x="1590" y="233"/>
                  </a:lnTo>
                  <a:lnTo>
                    <a:pt x="1591" y="247"/>
                  </a:lnTo>
                  <a:lnTo>
                    <a:pt x="1591" y="250"/>
                  </a:lnTo>
                  <a:lnTo>
                    <a:pt x="1592" y="265"/>
                  </a:lnTo>
                  <a:lnTo>
                    <a:pt x="1592" y="259"/>
                  </a:lnTo>
                  <a:lnTo>
                    <a:pt x="1593" y="267"/>
                  </a:lnTo>
                  <a:lnTo>
                    <a:pt x="1593" y="252"/>
                  </a:lnTo>
                  <a:lnTo>
                    <a:pt x="1594" y="249"/>
                  </a:lnTo>
                  <a:lnTo>
                    <a:pt x="1594" y="249"/>
                  </a:lnTo>
                  <a:lnTo>
                    <a:pt x="1594" y="259"/>
                  </a:lnTo>
                  <a:lnTo>
                    <a:pt x="1595" y="247"/>
                  </a:lnTo>
                  <a:lnTo>
                    <a:pt x="1595" y="241"/>
                  </a:lnTo>
                  <a:lnTo>
                    <a:pt x="1596" y="225"/>
                  </a:lnTo>
                  <a:lnTo>
                    <a:pt x="1596" y="238"/>
                  </a:lnTo>
                  <a:lnTo>
                    <a:pt x="1597" y="270"/>
                  </a:lnTo>
                  <a:lnTo>
                    <a:pt x="1597" y="304"/>
                  </a:lnTo>
                  <a:lnTo>
                    <a:pt x="1598" y="308"/>
                  </a:lnTo>
                  <a:lnTo>
                    <a:pt x="1598" y="269"/>
                  </a:lnTo>
                  <a:lnTo>
                    <a:pt x="1599" y="231"/>
                  </a:lnTo>
                  <a:lnTo>
                    <a:pt x="1599" y="200"/>
                  </a:lnTo>
                  <a:lnTo>
                    <a:pt x="1600" y="183"/>
                  </a:lnTo>
                  <a:lnTo>
                    <a:pt x="1600" y="183"/>
                  </a:lnTo>
                  <a:lnTo>
                    <a:pt x="1600" y="172"/>
                  </a:lnTo>
                  <a:lnTo>
                    <a:pt x="1601" y="172"/>
                  </a:lnTo>
                  <a:lnTo>
                    <a:pt x="1602" y="179"/>
                  </a:lnTo>
                  <a:lnTo>
                    <a:pt x="1602" y="181"/>
                  </a:lnTo>
                  <a:lnTo>
                    <a:pt x="1603" y="180"/>
                  </a:lnTo>
                  <a:lnTo>
                    <a:pt x="1603" y="194"/>
                  </a:lnTo>
                  <a:lnTo>
                    <a:pt x="1603" y="218"/>
                  </a:lnTo>
                  <a:lnTo>
                    <a:pt x="1604" y="246"/>
                  </a:lnTo>
                  <a:lnTo>
                    <a:pt x="1604" y="278"/>
                  </a:lnTo>
                  <a:lnTo>
                    <a:pt x="1605" y="313"/>
                  </a:lnTo>
                  <a:lnTo>
                    <a:pt x="1605" y="354"/>
                  </a:lnTo>
                  <a:lnTo>
                    <a:pt x="1606" y="376"/>
                  </a:lnTo>
                  <a:lnTo>
                    <a:pt x="1606" y="399"/>
                  </a:lnTo>
                  <a:lnTo>
                    <a:pt x="1607" y="409"/>
                  </a:lnTo>
                  <a:lnTo>
                    <a:pt x="1607" y="423"/>
                  </a:lnTo>
                  <a:lnTo>
                    <a:pt x="1608" y="431"/>
                  </a:lnTo>
                  <a:lnTo>
                    <a:pt x="1608" y="439"/>
                  </a:lnTo>
                  <a:lnTo>
                    <a:pt x="1609" y="439"/>
                  </a:lnTo>
                  <a:lnTo>
                    <a:pt x="1609" y="445"/>
                  </a:lnTo>
                  <a:lnTo>
                    <a:pt x="1609" y="441"/>
                  </a:lnTo>
                  <a:lnTo>
                    <a:pt x="1610" y="418"/>
                  </a:lnTo>
                  <a:lnTo>
                    <a:pt x="1611" y="390"/>
                  </a:lnTo>
                  <a:lnTo>
                    <a:pt x="1611" y="325"/>
                  </a:lnTo>
                  <a:lnTo>
                    <a:pt x="1612" y="280"/>
                  </a:lnTo>
                  <a:lnTo>
                    <a:pt x="1612" y="229"/>
                  </a:lnTo>
                  <a:lnTo>
                    <a:pt x="1612" y="223"/>
                  </a:lnTo>
                  <a:lnTo>
                    <a:pt x="1613" y="232"/>
                  </a:lnTo>
                  <a:lnTo>
                    <a:pt x="1613" y="247"/>
                  </a:lnTo>
                  <a:lnTo>
                    <a:pt x="1614" y="248"/>
                  </a:lnTo>
                  <a:lnTo>
                    <a:pt x="1614" y="264"/>
                  </a:lnTo>
                  <a:lnTo>
                    <a:pt x="1615" y="256"/>
                  </a:lnTo>
                  <a:lnTo>
                    <a:pt x="1615" y="261"/>
                  </a:lnTo>
                  <a:lnTo>
                    <a:pt x="1616" y="244"/>
                  </a:lnTo>
                  <a:lnTo>
                    <a:pt x="1616" y="249"/>
                  </a:lnTo>
                  <a:lnTo>
                    <a:pt x="1617" y="257"/>
                  </a:lnTo>
                  <a:lnTo>
                    <a:pt x="1617" y="263"/>
                  </a:lnTo>
                  <a:lnTo>
                    <a:pt x="1617" y="246"/>
                  </a:lnTo>
                  <a:lnTo>
                    <a:pt x="1618" y="245"/>
                  </a:lnTo>
                  <a:lnTo>
                    <a:pt x="1618" y="237"/>
                  </a:lnTo>
                  <a:lnTo>
                    <a:pt x="1619" y="243"/>
                  </a:lnTo>
                  <a:lnTo>
                    <a:pt x="1619" y="269"/>
                  </a:lnTo>
                  <a:lnTo>
                    <a:pt x="1620" y="292"/>
                  </a:lnTo>
                  <a:lnTo>
                    <a:pt x="1620" y="305"/>
                  </a:lnTo>
                  <a:lnTo>
                    <a:pt x="1621" y="267"/>
                  </a:lnTo>
                  <a:lnTo>
                    <a:pt x="1621" y="229"/>
                  </a:lnTo>
                  <a:lnTo>
                    <a:pt x="1622" y="198"/>
                  </a:lnTo>
                  <a:lnTo>
                    <a:pt x="1622" y="178"/>
                  </a:lnTo>
                  <a:lnTo>
                    <a:pt x="1623" y="163"/>
                  </a:lnTo>
                  <a:lnTo>
                    <a:pt x="1623" y="160"/>
                  </a:lnTo>
                  <a:lnTo>
                    <a:pt x="1624" y="158"/>
                  </a:lnTo>
                  <a:lnTo>
                    <a:pt x="1624" y="169"/>
                  </a:lnTo>
                  <a:lnTo>
                    <a:pt x="1625" y="172"/>
                  </a:lnTo>
                  <a:lnTo>
                    <a:pt x="1625" y="180"/>
                  </a:lnTo>
                  <a:lnTo>
                    <a:pt x="1626" y="176"/>
                  </a:lnTo>
                  <a:lnTo>
                    <a:pt x="1626" y="198"/>
                  </a:lnTo>
                  <a:lnTo>
                    <a:pt x="1626" y="220"/>
                  </a:lnTo>
                  <a:lnTo>
                    <a:pt x="1627" y="252"/>
                  </a:lnTo>
                  <a:lnTo>
                    <a:pt x="1627" y="293"/>
                  </a:lnTo>
                  <a:lnTo>
                    <a:pt x="1628" y="336"/>
                  </a:lnTo>
                  <a:lnTo>
                    <a:pt x="1628" y="366"/>
                  </a:lnTo>
                  <a:lnTo>
                    <a:pt x="1629" y="389"/>
                  </a:lnTo>
                  <a:lnTo>
                    <a:pt x="1629" y="405"/>
                  </a:lnTo>
                  <a:lnTo>
                    <a:pt x="1630" y="417"/>
                  </a:lnTo>
                  <a:lnTo>
                    <a:pt x="1630" y="430"/>
                  </a:lnTo>
                  <a:lnTo>
                    <a:pt x="1631" y="440"/>
                  </a:lnTo>
                  <a:lnTo>
                    <a:pt x="1631" y="437"/>
                  </a:lnTo>
                  <a:lnTo>
                    <a:pt x="1632" y="442"/>
                  </a:lnTo>
                  <a:lnTo>
                    <a:pt x="1632" y="440"/>
                  </a:lnTo>
                  <a:lnTo>
                    <a:pt x="1633" y="418"/>
                  </a:lnTo>
                  <a:lnTo>
                    <a:pt x="1633" y="389"/>
                  </a:lnTo>
                  <a:lnTo>
                    <a:pt x="1634" y="318"/>
                  </a:lnTo>
                  <a:lnTo>
                    <a:pt x="1634" y="276"/>
                  </a:lnTo>
                  <a:lnTo>
                    <a:pt x="1635" y="224"/>
                  </a:lnTo>
                  <a:lnTo>
                    <a:pt x="1635" y="215"/>
                  </a:lnTo>
                  <a:lnTo>
                    <a:pt x="1635" y="225"/>
                  </a:lnTo>
                  <a:lnTo>
                    <a:pt x="1636" y="235"/>
                  </a:lnTo>
                  <a:lnTo>
                    <a:pt x="1636" y="236"/>
                  </a:lnTo>
                  <a:lnTo>
                    <a:pt x="1637" y="252"/>
                  </a:lnTo>
                  <a:lnTo>
                    <a:pt x="1637" y="259"/>
                  </a:lnTo>
                  <a:lnTo>
                    <a:pt x="1638" y="273"/>
                  </a:lnTo>
                  <a:lnTo>
                    <a:pt x="1638" y="254"/>
                  </a:lnTo>
                  <a:lnTo>
                    <a:pt x="1639" y="245"/>
                  </a:lnTo>
                  <a:lnTo>
                    <a:pt x="1639" y="249"/>
                  </a:lnTo>
                  <a:lnTo>
                    <a:pt x="1640" y="260"/>
                  </a:lnTo>
                  <a:lnTo>
                    <a:pt x="1640" y="243"/>
                  </a:lnTo>
                  <a:lnTo>
                    <a:pt x="1640" y="244"/>
                  </a:lnTo>
                  <a:lnTo>
                    <a:pt x="1641" y="232"/>
                  </a:lnTo>
                  <a:lnTo>
                    <a:pt x="1642" y="241"/>
                  </a:lnTo>
                  <a:lnTo>
                    <a:pt x="1642" y="267"/>
                  </a:lnTo>
                  <a:lnTo>
                    <a:pt x="1643" y="288"/>
                  </a:lnTo>
                  <a:lnTo>
                    <a:pt x="1643" y="305"/>
                  </a:lnTo>
                  <a:lnTo>
                    <a:pt x="1643" y="267"/>
                  </a:lnTo>
                  <a:lnTo>
                    <a:pt x="1644" y="228"/>
                  </a:lnTo>
                  <a:lnTo>
                    <a:pt x="1644" y="195"/>
                  </a:lnTo>
                  <a:lnTo>
                    <a:pt x="1645" y="178"/>
                  </a:lnTo>
                  <a:lnTo>
                    <a:pt x="1645" y="162"/>
                  </a:lnTo>
                  <a:lnTo>
                    <a:pt x="1646" y="156"/>
                  </a:lnTo>
                  <a:lnTo>
                    <a:pt x="1646" y="153"/>
                  </a:lnTo>
                  <a:lnTo>
                    <a:pt x="1647" y="167"/>
                  </a:lnTo>
                  <a:lnTo>
                    <a:pt x="1647" y="177"/>
                  </a:lnTo>
                  <a:lnTo>
                    <a:pt x="1648" y="172"/>
                  </a:lnTo>
                  <a:lnTo>
                    <a:pt x="1648" y="171"/>
                  </a:lnTo>
                  <a:lnTo>
                    <a:pt x="1649" y="182"/>
                  </a:lnTo>
                  <a:lnTo>
                    <a:pt x="1649" y="194"/>
                  </a:lnTo>
                  <a:lnTo>
                    <a:pt x="1649" y="230"/>
                  </a:lnTo>
                  <a:lnTo>
                    <a:pt x="1650" y="256"/>
                  </a:lnTo>
                  <a:lnTo>
                    <a:pt x="1651" y="298"/>
                  </a:lnTo>
                  <a:lnTo>
                    <a:pt x="1651" y="333"/>
                  </a:lnTo>
                  <a:lnTo>
                    <a:pt x="1652" y="360"/>
                  </a:lnTo>
                  <a:lnTo>
                    <a:pt x="1652" y="379"/>
                  </a:lnTo>
                  <a:lnTo>
                    <a:pt x="1652" y="393"/>
                  </a:lnTo>
                  <a:lnTo>
                    <a:pt x="1653" y="407"/>
                  </a:lnTo>
                  <a:lnTo>
                    <a:pt x="1653" y="424"/>
                  </a:lnTo>
                  <a:lnTo>
                    <a:pt x="1654" y="421"/>
                  </a:lnTo>
                  <a:lnTo>
                    <a:pt x="1654" y="432"/>
                  </a:lnTo>
                  <a:lnTo>
                    <a:pt x="1655" y="435"/>
                  </a:lnTo>
                  <a:lnTo>
                    <a:pt x="1655" y="419"/>
                  </a:lnTo>
                  <a:lnTo>
                    <a:pt x="1656" y="391"/>
                  </a:lnTo>
                  <a:lnTo>
                    <a:pt x="1656" y="334"/>
                  </a:lnTo>
                  <a:lnTo>
                    <a:pt x="1657" y="287"/>
                  </a:lnTo>
                  <a:lnTo>
                    <a:pt x="1657" y="227"/>
                  </a:lnTo>
                  <a:lnTo>
                    <a:pt x="1657" y="225"/>
                  </a:lnTo>
                  <a:lnTo>
                    <a:pt x="1658" y="229"/>
                  </a:lnTo>
                  <a:lnTo>
                    <a:pt x="1658" y="239"/>
                  </a:lnTo>
                  <a:lnTo>
                    <a:pt x="1659" y="245"/>
                  </a:lnTo>
                  <a:lnTo>
                    <a:pt x="1659" y="265"/>
                  </a:lnTo>
                  <a:lnTo>
                    <a:pt x="1660" y="257"/>
                  </a:lnTo>
                  <a:lnTo>
                    <a:pt x="1660" y="268"/>
                  </a:lnTo>
                  <a:lnTo>
                    <a:pt x="1661" y="252"/>
                  </a:lnTo>
                  <a:lnTo>
                    <a:pt x="1661" y="252"/>
                  </a:lnTo>
                  <a:lnTo>
                    <a:pt x="1662" y="265"/>
                  </a:lnTo>
                  <a:lnTo>
                    <a:pt x="1662" y="267"/>
                  </a:lnTo>
                  <a:lnTo>
                    <a:pt x="1663" y="257"/>
                  </a:lnTo>
                  <a:lnTo>
                    <a:pt x="1663" y="245"/>
                  </a:lnTo>
                  <a:lnTo>
                    <a:pt x="1664" y="240"/>
                  </a:lnTo>
                  <a:lnTo>
                    <a:pt x="1664" y="255"/>
                  </a:lnTo>
                  <a:lnTo>
                    <a:pt x="1665" y="283"/>
                  </a:lnTo>
                  <a:lnTo>
                    <a:pt x="1665" y="299"/>
                  </a:lnTo>
                  <a:lnTo>
                    <a:pt x="1666" y="315"/>
                  </a:lnTo>
                  <a:lnTo>
                    <a:pt x="1666" y="276"/>
                  </a:lnTo>
                  <a:lnTo>
                    <a:pt x="1666" y="231"/>
                  </a:lnTo>
                  <a:lnTo>
                    <a:pt x="1667" y="198"/>
                  </a:lnTo>
                  <a:lnTo>
                    <a:pt x="1667" y="171"/>
                  </a:lnTo>
                  <a:lnTo>
                    <a:pt x="1668" y="159"/>
                  </a:lnTo>
                  <a:lnTo>
                    <a:pt x="1668" y="146"/>
                  </a:lnTo>
                  <a:lnTo>
                    <a:pt x="1669" y="152"/>
                  </a:lnTo>
                  <a:lnTo>
                    <a:pt x="1669" y="164"/>
                  </a:lnTo>
                  <a:lnTo>
                    <a:pt x="1670" y="169"/>
                  </a:lnTo>
                  <a:lnTo>
                    <a:pt x="1670" y="165"/>
                  </a:lnTo>
                  <a:lnTo>
                    <a:pt x="1671" y="150"/>
                  </a:lnTo>
                  <a:lnTo>
                    <a:pt x="1671" y="151"/>
                  </a:lnTo>
                  <a:lnTo>
                    <a:pt x="1672" y="143"/>
                  </a:lnTo>
                  <a:lnTo>
                    <a:pt x="1672" y="144"/>
                  </a:lnTo>
                  <a:lnTo>
                    <a:pt x="1673" y="156"/>
                  </a:lnTo>
                  <a:lnTo>
                    <a:pt x="1673" y="174"/>
                  </a:lnTo>
                  <a:lnTo>
                    <a:pt x="1674" y="192"/>
                  </a:lnTo>
                  <a:lnTo>
                    <a:pt x="1674" y="216"/>
                  </a:lnTo>
                  <a:lnTo>
                    <a:pt x="1675" y="233"/>
                  </a:lnTo>
                  <a:lnTo>
                    <a:pt x="1675" y="260"/>
                  </a:lnTo>
                  <a:lnTo>
                    <a:pt x="1675" y="291"/>
                  </a:lnTo>
                  <a:lnTo>
                    <a:pt x="1676" y="317"/>
                  </a:lnTo>
                  <a:lnTo>
                    <a:pt x="1676" y="346"/>
                  </a:lnTo>
                  <a:lnTo>
                    <a:pt x="1677" y="394"/>
                  </a:lnTo>
                  <a:lnTo>
                    <a:pt x="1677" y="419"/>
                  </a:lnTo>
                  <a:lnTo>
                    <a:pt x="1678" y="428"/>
                  </a:lnTo>
                  <a:lnTo>
                    <a:pt x="1678" y="429"/>
                  </a:lnTo>
                  <a:lnTo>
                    <a:pt x="1679" y="412"/>
                  </a:lnTo>
                  <a:lnTo>
                    <a:pt x="1679" y="407"/>
                  </a:lnTo>
                  <a:lnTo>
                    <a:pt x="1680" y="382"/>
                  </a:lnTo>
                  <a:lnTo>
                    <a:pt x="1680" y="368"/>
                  </a:lnTo>
                  <a:lnTo>
                    <a:pt x="1680" y="332"/>
                  </a:lnTo>
                  <a:lnTo>
                    <a:pt x="1681" y="323"/>
                  </a:lnTo>
                  <a:lnTo>
                    <a:pt x="1682" y="277"/>
                  </a:lnTo>
                  <a:lnTo>
                    <a:pt x="1682" y="278"/>
                  </a:lnTo>
                  <a:lnTo>
                    <a:pt x="1683" y="250"/>
                  </a:lnTo>
                  <a:lnTo>
                    <a:pt x="1683" y="247"/>
                  </a:lnTo>
                  <a:lnTo>
                    <a:pt x="1683" y="227"/>
                  </a:lnTo>
                  <a:lnTo>
                    <a:pt x="1684" y="219"/>
                  </a:lnTo>
                  <a:lnTo>
                    <a:pt x="1684" y="223"/>
                  </a:lnTo>
                  <a:lnTo>
                    <a:pt x="1685" y="215"/>
                  </a:lnTo>
                  <a:lnTo>
                    <a:pt x="1685" y="214"/>
                  </a:lnTo>
                  <a:lnTo>
                    <a:pt x="1686" y="226"/>
                  </a:lnTo>
                  <a:lnTo>
                    <a:pt x="1686" y="186"/>
                  </a:lnTo>
                  <a:lnTo>
                    <a:pt x="1687" y="158"/>
                  </a:lnTo>
                  <a:lnTo>
                    <a:pt x="1687" y="183"/>
                  </a:lnTo>
                  <a:lnTo>
                    <a:pt x="1688" y="238"/>
                  </a:lnTo>
                  <a:lnTo>
                    <a:pt x="1688" y="262"/>
                  </a:lnTo>
                  <a:lnTo>
                    <a:pt x="1689" y="242"/>
                  </a:lnTo>
                  <a:lnTo>
                    <a:pt x="1689" y="200"/>
                  </a:lnTo>
                  <a:lnTo>
                    <a:pt x="1689" y="171"/>
                  </a:lnTo>
                  <a:lnTo>
                    <a:pt x="1690" y="159"/>
                  </a:lnTo>
                  <a:lnTo>
                    <a:pt x="1691" y="148"/>
                  </a:lnTo>
                  <a:lnTo>
                    <a:pt x="1691" y="149"/>
                  </a:lnTo>
                  <a:lnTo>
                    <a:pt x="1692" y="150"/>
                  </a:lnTo>
                  <a:lnTo>
                    <a:pt x="1692" y="172"/>
                  </a:lnTo>
                  <a:lnTo>
                    <a:pt x="1692" y="204"/>
                  </a:lnTo>
                  <a:lnTo>
                    <a:pt x="1693" y="201"/>
                  </a:lnTo>
                  <a:lnTo>
                    <a:pt x="1693" y="189"/>
                  </a:lnTo>
                  <a:lnTo>
                    <a:pt x="1694" y="163"/>
                  </a:lnTo>
                  <a:lnTo>
                    <a:pt x="1694" y="152"/>
                  </a:lnTo>
                  <a:lnTo>
                    <a:pt x="1695" y="140"/>
                  </a:lnTo>
                  <a:lnTo>
                    <a:pt x="1695" y="143"/>
                  </a:lnTo>
                  <a:lnTo>
                    <a:pt x="1696" y="164"/>
                  </a:lnTo>
                  <a:lnTo>
                    <a:pt x="1696" y="184"/>
                  </a:lnTo>
                  <a:lnTo>
                    <a:pt x="1697" y="204"/>
                  </a:lnTo>
                  <a:lnTo>
                    <a:pt x="1697" y="224"/>
                  </a:lnTo>
                  <a:lnTo>
                    <a:pt x="1698" y="249"/>
                  </a:lnTo>
                  <a:lnTo>
                    <a:pt x="1698" y="283"/>
                  </a:lnTo>
                  <a:lnTo>
                    <a:pt x="1698" y="312"/>
                  </a:lnTo>
                  <a:lnTo>
                    <a:pt x="1699" y="333"/>
                  </a:lnTo>
                  <a:lnTo>
                    <a:pt x="1700" y="389"/>
                  </a:lnTo>
                  <a:lnTo>
                    <a:pt x="1700" y="422"/>
                  </a:lnTo>
                  <a:lnTo>
                    <a:pt x="1701" y="430"/>
                  </a:lnTo>
                  <a:lnTo>
                    <a:pt x="1701" y="422"/>
                  </a:lnTo>
                  <a:lnTo>
                    <a:pt x="1701" y="417"/>
                  </a:lnTo>
                  <a:lnTo>
                    <a:pt x="1702" y="419"/>
                  </a:lnTo>
                  <a:lnTo>
                    <a:pt x="1702" y="398"/>
                  </a:lnTo>
                  <a:lnTo>
                    <a:pt x="1703" y="380"/>
                  </a:lnTo>
                  <a:lnTo>
                    <a:pt x="1703" y="351"/>
                  </a:lnTo>
                  <a:lnTo>
                    <a:pt x="1704" y="340"/>
                  </a:lnTo>
                  <a:lnTo>
                    <a:pt x="1704" y="303"/>
                  </a:lnTo>
                  <a:lnTo>
                    <a:pt x="1705" y="286"/>
                  </a:lnTo>
                  <a:lnTo>
                    <a:pt x="1705" y="248"/>
                  </a:lnTo>
                  <a:lnTo>
                    <a:pt x="1706" y="246"/>
                  </a:lnTo>
                  <a:lnTo>
                    <a:pt x="1706" y="229"/>
                  </a:lnTo>
                  <a:lnTo>
                    <a:pt x="1706" y="227"/>
                  </a:lnTo>
                  <a:lnTo>
                    <a:pt x="1707" y="210"/>
                  </a:lnTo>
                  <a:lnTo>
                    <a:pt x="1707" y="224"/>
                  </a:lnTo>
                  <a:lnTo>
                    <a:pt x="1708" y="231"/>
                  </a:lnTo>
                  <a:lnTo>
                    <a:pt x="1708" y="235"/>
                  </a:lnTo>
                  <a:lnTo>
                    <a:pt x="1709" y="231"/>
                  </a:lnTo>
                  <a:lnTo>
                    <a:pt x="1709" y="239"/>
                  </a:lnTo>
                  <a:lnTo>
                    <a:pt x="1710" y="239"/>
                  </a:lnTo>
                  <a:lnTo>
                    <a:pt x="1710" y="241"/>
                  </a:lnTo>
                  <a:lnTo>
                    <a:pt x="1711" y="252"/>
                  </a:lnTo>
                  <a:lnTo>
                    <a:pt x="1711" y="238"/>
                  </a:lnTo>
                  <a:lnTo>
                    <a:pt x="1712" y="224"/>
                  </a:lnTo>
                  <a:lnTo>
                    <a:pt x="1712" y="213"/>
                  </a:lnTo>
                  <a:lnTo>
                    <a:pt x="1713" y="213"/>
                  </a:lnTo>
                  <a:lnTo>
                    <a:pt x="1713" y="225"/>
                  </a:lnTo>
                  <a:lnTo>
                    <a:pt x="1714" y="227"/>
                  </a:lnTo>
                  <a:lnTo>
                    <a:pt x="1714" y="237"/>
                  </a:lnTo>
                  <a:lnTo>
                    <a:pt x="1715" y="251"/>
                  </a:lnTo>
                  <a:lnTo>
                    <a:pt x="1715" y="261"/>
                  </a:lnTo>
                  <a:lnTo>
                    <a:pt x="1715" y="260"/>
                  </a:lnTo>
                  <a:lnTo>
                    <a:pt x="1716" y="284"/>
                  </a:lnTo>
                  <a:lnTo>
                    <a:pt x="1716" y="300"/>
                  </a:lnTo>
                  <a:lnTo>
                    <a:pt x="1717" y="318"/>
                  </a:lnTo>
                  <a:lnTo>
                    <a:pt x="1717" y="342"/>
                  </a:lnTo>
                  <a:lnTo>
                    <a:pt x="1718" y="376"/>
                  </a:lnTo>
                  <a:lnTo>
                    <a:pt x="1718" y="398"/>
                  </a:lnTo>
                  <a:lnTo>
                    <a:pt x="1719" y="416"/>
                  </a:lnTo>
                  <a:lnTo>
                    <a:pt x="1719" y="427"/>
                  </a:lnTo>
                  <a:lnTo>
                    <a:pt x="1720" y="436"/>
                  </a:lnTo>
                  <a:lnTo>
                    <a:pt x="1720" y="442"/>
                  </a:lnTo>
                  <a:lnTo>
                    <a:pt x="1721" y="450"/>
                  </a:lnTo>
                  <a:lnTo>
                    <a:pt x="1721" y="451"/>
                  </a:lnTo>
                  <a:lnTo>
                    <a:pt x="1722" y="445"/>
                  </a:lnTo>
                  <a:lnTo>
                    <a:pt x="1722" y="445"/>
                  </a:lnTo>
                  <a:lnTo>
                    <a:pt x="1723" y="440"/>
                  </a:lnTo>
                  <a:lnTo>
                    <a:pt x="1723" y="416"/>
                  </a:lnTo>
                  <a:lnTo>
                    <a:pt x="1723" y="388"/>
                  </a:lnTo>
                  <a:lnTo>
                    <a:pt x="1724" y="329"/>
                  </a:lnTo>
                  <a:lnTo>
                    <a:pt x="1724" y="293"/>
                  </a:lnTo>
                  <a:lnTo>
                    <a:pt x="1725" y="257"/>
                  </a:lnTo>
                  <a:lnTo>
                    <a:pt x="1725" y="245"/>
                  </a:lnTo>
                  <a:lnTo>
                    <a:pt x="1726" y="247"/>
                  </a:lnTo>
                  <a:lnTo>
                    <a:pt x="1726" y="256"/>
                  </a:lnTo>
                  <a:lnTo>
                    <a:pt x="1727" y="265"/>
                  </a:lnTo>
                  <a:lnTo>
                    <a:pt x="1727" y="276"/>
                  </a:lnTo>
                  <a:lnTo>
                    <a:pt x="1728" y="278"/>
                  </a:lnTo>
                  <a:lnTo>
                    <a:pt x="1728" y="286"/>
                  </a:lnTo>
                  <a:lnTo>
                    <a:pt x="1729" y="271"/>
                  </a:lnTo>
                  <a:lnTo>
                    <a:pt x="1729" y="270"/>
                  </a:lnTo>
                  <a:lnTo>
                    <a:pt x="1729" y="272"/>
                  </a:lnTo>
                  <a:lnTo>
                    <a:pt x="1730" y="282"/>
                  </a:lnTo>
                  <a:lnTo>
                    <a:pt x="1731" y="267"/>
                  </a:lnTo>
                  <a:lnTo>
                    <a:pt x="1731" y="264"/>
                  </a:lnTo>
                  <a:lnTo>
                    <a:pt x="1732" y="250"/>
                  </a:lnTo>
                  <a:lnTo>
                    <a:pt x="1732" y="254"/>
                  </a:lnTo>
                  <a:lnTo>
                    <a:pt x="1732" y="268"/>
                  </a:lnTo>
                  <a:lnTo>
                    <a:pt x="1733" y="279"/>
                  </a:lnTo>
                  <a:lnTo>
                    <a:pt x="1733" y="281"/>
                  </a:lnTo>
                  <a:lnTo>
                    <a:pt x="1734" y="254"/>
                  </a:lnTo>
                  <a:lnTo>
                    <a:pt x="1734" y="226"/>
                  </a:lnTo>
                  <a:lnTo>
                    <a:pt x="1735" y="192"/>
                  </a:lnTo>
                  <a:lnTo>
                    <a:pt x="1735" y="178"/>
                  </a:lnTo>
                  <a:lnTo>
                    <a:pt x="1736" y="179"/>
                  </a:lnTo>
                  <a:lnTo>
                    <a:pt x="1736" y="181"/>
                  </a:lnTo>
                  <a:lnTo>
                    <a:pt x="1737" y="179"/>
                  </a:lnTo>
                  <a:lnTo>
                    <a:pt x="1737" y="199"/>
                  </a:lnTo>
                  <a:lnTo>
                    <a:pt x="1738" y="209"/>
                  </a:lnTo>
                  <a:lnTo>
                    <a:pt x="1738" y="210"/>
                  </a:lnTo>
                  <a:lnTo>
                    <a:pt x="1738" y="228"/>
                  </a:lnTo>
                  <a:lnTo>
                    <a:pt x="1739" y="273"/>
                  </a:lnTo>
                  <a:lnTo>
                    <a:pt x="1740" y="299"/>
                  </a:lnTo>
                  <a:lnTo>
                    <a:pt x="1740" y="323"/>
                  </a:lnTo>
                  <a:lnTo>
                    <a:pt x="1741" y="360"/>
                  </a:lnTo>
                  <a:lnTo>
                    <a:pt x="1741" y="386"/>
                  </a:lnTo>
                  <a:lnTo>
                    <a:pt x="1741" y="405"/>
                  </a:lnTo>
                  <a:lnTo>
                    <a:pt x="1742" y="423"/>
                  </a:lnTo>
                  <a:lnTo>
                    <a:pt x="1742" y="433"/>
                  </a:lnTo>
                  <a:lnTo>
                    <a:pt x="1743" y="442"/>
                  </a:lnTo>
                  <a:lnTo>
                    <a:pt x="1743" y="447"/>
                  </a:lnTo>
                  <a:lnTo>
                    <a:pt x="1744" y="451"/>
                  </a:lnTo>
                  <a:lnTo>
                    <a:pt x="1744" y="448"/>
                  </a:lnTo>
                  <a:lnTo>
                    <a:pt x="1745" y="449"/>
                  </a:lnTo>
                  <a:lnTo>
                    <a:pt x="1745" y="445"/>
                  </a:lnTo>
                  <a:lnTo>
                    <a:pt x="1746" y="423"/>
                  </a:lnTo>
                  <a:lnTo>
                    <a:pt x="1746" y="395"/>
                  </a:lnTo>
                  <a:lnTo>
                    <a:pt x="1746" y="331"/>
                  </a:lnTo>
                  <a:lnTo>
                    <a:pt x="1747" y="277"/>
                  </a:lnTo>
                  <a:lnTo>
                    <a:pt x="1747" y="217"/>
                  </a:lnTo>
                  <a:lnTo>
                    <a:pt x="1748" y="200"/>
                  </a:lnTo>
                  <a:lnTo>
                    <a:pt x="1748" y="213"/>
                  </a:lnTo>
                  <a:lnTo>
                    <a:pt x="1749" y="220"/>
                  </a:lnTo>
                  <a:lnTo>
                    <a:pt x="1749" y="236"/>
                  </a:lnTo>
                  <a:lnTo>
                    <a:pt x="1750" y="255"/>
                  </a:lnTo>
                  <a:lnTo>
                    <a:pt x="1750" y="244"/>
                  </a:lnTo>
                  <a:lnTo>
                    <a:pt x="1751" y="255"/>
                  </a:lnTo>
                  <a:lnTo>
                    <a:pt x="1751" y="261"/>
                  </a:lnTo>
                  <a:lnTo>
                    <a:pt x="1752" y="264"/>
                  </a:lnTo>
                  <a:lnTo>
                    <a:pt x="1752" y="269"/>
                  </a:lnTo>
                  <a:lnTo>
                    <a:pt x="1753" y="275"/>
                  </a:lnTo>
                  <a:lnTo>
                    <a:pt x="1753" y="265"/>
                  </a:lnTo>
                  <a:lnTo>
                    <a:pt x="1754" y="258"/>
                  </a:lnTo>
                  <a:lnTo>
                    <a:pt x="1754" y="249"/>
                  </a:lnTo>
                  <a:lnTo>
                    <a:pt x="1755" y="248"/>
                  </a:lnTo>
                  <a:lnTo>
                    <a:pt x="1755" y="271"/>
                  </a:lnTo>
                  <a:lnTo>
                    <a:pt x="1755" y="294"/>
                  </a:lnTo>
                  <a:lnTo>
                    <a:pt x="1756" y="304"/>
                  </a:lnTo>
                  <a:lnTo>
                    <a:pt x="1756" y="267"/>
                  </a:lnTo>
                  <a:lnTo>
                    <a:pt x="1757" y="232"/>
                  </a:lnTo>
                  <a:lnTo>
                    <a:pt x="1757" y="196"/>
                  </a:lnTo>
                  <a:lnTo>
                    <a:pt x="1758" y="179"/>
                  </a:lnTo>
                  <a:lnTo>
                    <a:pt x="1758" y="176"/>
                  </a:lnTo>
                  <a:lnTo>
                    <a:pt x="1759" y="169"/>
                  </a:lnTo>
                  <a:lnTo>
                    <a:pt x="1759" y="173"/>
                  </a:lnTo>
                  <a:lnTo>
                    <a:pt x="1760" y="181"/>
                  </a:lnTo>
                  <a:lnTo>
                    <a:pt x="1760" y="177"/>
                  </a:lnTo>
                  <a:lnTo>
                    <a:pt x="1761" y="186"/>
                  </a:lnTo>
                  <a:lnTo>
                    <a:pt x="1761" y="203"/>
                  </a:lnTo>
                  <a:lnTo>
                    <a:pt x="1762" y="227"/>
                  </a:lnTo>
                  <a:lnTo>
                    <a:pt x="1762" y="258"/>
                  </a:lnTo>
                  <a:lnTo>
                    <a:pt x="1763" y="304"/>
                  </a:lnTo>
                  <a:lnTo>
                    <a:pt x="1763" y="333"/>
                  </a:lnTo>
                  <a:lnTo>
                    <a:pt x="1764" y="371"/>
                  </a:lnTo>
                  <a:lnTo>
                    <a:pt x="1764" y="390"/>
                  </a:lnTo>
                  <a:lnTo>
                    <a:pt x="1764" y="414"/>
                  </a:lnTo>
                  <a:lnTo>
                    <a:pt x="1765" y="424"/>
                  </a:lnTo>
                  <a:lnTo>
                    <a:pt x="1765" y="435"/>
                  </a:lnTo>
                  <a:lnTo>
                    <a:pt x="1766" y="441"/>
                  </a:lnTo>
                  <a:lnTo>
                    <a:pt x="1766" y="445"/>
                  </a:lnTo>
                  <a:lnTo>
                    <a:pt x="1767" y="445"/>
                  </a:lnTo>
                  <a:lnTo>
                    <a:pt x="1767" y="447"/>
                  </a:lnTo>
                  <a:lnTo>
                    <a:pt x="1768" y="443"/>
                  </a:lnTo>
                  <a:lnTo>
                    <a:pt x="1768" y="418"/>
                  </a:lnTo>
                  <a:lnTo>
                    <a:pt x="1769" y="391"/>
                  </a:lnTo>
                  <a:lnTo>
                    <a:pt x="1769" y="324"/>
                  </a:lnTo>
                  <a:lnTo>
                    <a:pt x="1769" y="280"/>
                  </a:lnTo>
                  <a:lnTo>
                    <a:pt x="1770" y="231"/>
                  </a:lnTo>
                  <a:lnTo>
                    <a:pt x="1771" y="227"/>
                  </a:lnTo>
                  <a:lnTo>
                    <a:pt x="1771" y="229"/>
                  </a:lnTo>
                  <a:lnTo>
                    <a:pt x="1772" y="244"/>
                  </a:lnTo>
                  <a:lnTo>
                    <a:pt x="1772" y="259"/>
                  </a:lnTo>
                  <a:lnTo>
                    <a:pt x="1772" y="264"/>
                  </a:lnTo>
                  <a:lnTo>
                    <a:pt x="1773" y="264"/>
                  </a:lnTo>
                  <a:lnTo>
                    <a:pt x="1773" y="270"/>
                  </a:lnTo>
                  <a:lnTo>
                    <a:pt x="1774" y="252"/>
                  </a:lnTo>
                  <a:lnTo>
                    <a:pt x="1774" y="252"/>
                  </a:lnTo>
                  <a:lnTo>
                    <a:pt x="1775" y="265"/>
                  </a:lnTo>
                  <a:lnTo>
                    <a:pt x="1775" y="267"/>
                  </a:lnTo>
                  <a:lnTo>
                    <a:pt x="1776" y="259"/>
                  </a:lnTo>
                  <a:lnTo>
                    <a:pt x="1776" y="250"/>
                  </a:lnTo>
                  <a:lnTo>
                    <a:pt x="1777" y="249"/>
                  </a:lnTo>
                  <a:lnTo>
                    <a:pt x="1777" y="254"/>
                  </a:lnTo>
                  <a:lnTo>
                    <a:pt x="1778" y="274"/>
                  </a:lnTo>
                  <a:lnTo>
                    <a:pt x="1778" y="298"/>
                  </a:lnTo>
                  <a:lnTo>
                    <a:pt x="1778" y="311"/>
                  </a:lnTo>
                  <a:lnTo>
                    <a:pt x="1779" y="277"/>
                  </a:lnTo>
                  <a:lnTo>
                    <a:pt x="1780" y="233"/>
                  </a:lnTo>
                  <a:lnTo>
                    <a:pt x="1780" y="203"/>
                  </a:lnTo>
                  <a:lnTo>
                    <a:pt x="1781" y="176"/>
                  </a:lnTo>
                  <a:lnTo>
                    <a:pt x="1781" y="161"/>
                  </a:lnTo>
                  <a:lnTo>
                    <a:pt x="1781" y="165"/>
                  </a:lnTo>
                  <a:lnTo>
                    <a:pt x="1782" y="172"/>
                  </a:lnTo>
                  <a:lnTo>
                    <a:pt x="1782" y="189"/>
                  </a:lnTo>
                  <a:lnTo>
                    <a:pt x="1783" y="185"/>
                  </a:lnTo>
                  <a:lnTo>
                    <a:pt x="1783" y="181"/>
                  </a:lnTo>
                  <a:lnTo>
                    <a:pt x="1784" y="189"/>
                  </a:lnTo>
                  <a:lnTo>
                    <a:pt x="1784" y="202"/>
                  </a:lnTo>
                  <a:lnTo>
                    <a:pt x="1785" y="227"/>
                  </a:lnTo>
                  <a:lnTo>
                    <a:pt x="1785" y="260"/>
                  </a:lnTo>
                  <a:lnTo>
                    <a:pt x="1786" y="308"/>
                  </a:lnTo>
                  <a:lnTo>
                    <a:pt x="1786" y="343"/>
                  </a:lnTo>
                  <a:lnTo>
                    <a:pt x="1787" y="376"/>
                  </a:lnTo>
                  <a:lnTo>
                    <a:pt x="1787" y="399"/>
                  </a:lnTo>
                  <a:lnTo>
                    <a:pt x="1787" y="410"/>
                  </a:lnTo>
                  <a:lnTo>
                    <a:pt x="1788" y="427"/>
                  </a:lnTo>
                  <a:lnTo>
                    <a:pt x="1789" y="435"/>
                  </a:lnTo>
                  <a:lnTo>
                    <a:pt x="1789" y="442"/>
                  </a:lnTo>
                  <a:lnTo>
                    <a:pt x="1789" y="440"/>
                  </a:lnTo>
                  <a:lnTo>
                    <a:pt x="1790" y="443"/>
                  </a:lnTo>
                  <a:lnTo>
                    <a:pt x="1790" y="441"/>
                  </a:lnTo>
                  <a:lnTo>
                    <a:pt x="1791" y="419"/>
                  </a:lnTo>
                  <a:lnTo>
                    <a:pt x="1791" y="385"/>
                  </a:lnTo>
                  <a:lnTo>
                    <a:pt x="1792" y="323"/>
                  </a:lnTo>
                  <a:lnTo>
                    <a:pt x="1792" y="275"/>
                  </a:lnTo>
                  <a:lnTo>
                    <a:pt x="1793" y="231"/>
                  </a:lnTo>
                  <a:lnTo>
                    <a:pt x="1793" y="223"/>
                  </a:lnTo>
                  <a:lnTo>
                    <a:pt x="1794" y="232"/>
                  </a:lnTo>
                  <a:lnTo>
                    <a:pt x="1794" y="240"/>
                  </a:lnTo>
                  <a:lnTo>
                    <a:pt x="1795" y="245"/>
                  </a:lnTo>
                  <a:lnTo>
                    <a:pt x="1795" y="258"/>
                  </a:lnTo>
                  <a:lnTo>
                    <a:pt x="1795" y="255"/>
                  </a:lnTo>
                  <a:lnTo>
                    <a:pt x="1796" y="265"/>
                  </a:lnTo>
                  <a:lnTo>
                    <a:pt x="1796" y="252"/>
                  </a:lnTo>
                  <a:lnTo>
                    <a:pt x="1797" y="255"/>
                  </a:lnTo>
                  <a:lnTo>
                    <a:pt x="1797" y="258"/>
                  </a:lnTo>
                  <a:lnTo>
                    <a:pt x="1798" y="260"/>
                  </a:lnTo>
                  <a:lnTo>
                    <a:pt x="1798" y="253"/>
                  </a:lnTo>
                  <a:lnTo>
                    <a:pt x="1799" y="248"/>
                  </a:lnTo>
                  <a:lnTo>
                    <a:pt x="1799" y="248"/>
                  </a:lnTo>
                  <a:lnTo>
                    <a:pt x="1800" y="254"/>
                  </a:lnTo>
                  <a:lnTo>
                    <a:pt x="1800" y="285"/>
                  </a:lnTo>
                  <a:lnTo>
                    <a:pt x="1801" y="309"/>
                  </a:lnTo>
                  <a:lnTo>
                    <a:pt x="1801" y="320"/>
                  </a:lnTo>
                  <a:lnTo>
                    <a:pt x="1802" y="283"/>
                  </a:lnTo>
                  <a:lnTo>
                    <a:pt x="1802" y="235"/>
                  </a:lnTo>
                  <a:lnTo>
                    <a:pt x="1803" y="214"/>
                  </a:lnTo>
                  <a:lnTo>
                    <a:pt x="1803" y="198"/>
                  </a:lnTo>
                  <a:lnTo>
                    <a:pt x="1804" y="182"/>
                  </a:lnTo>
                  <a:lnTo>
                    <a:pt x="1804" y="172"/>
                  </a:lnTo>
                  <a:lnTo>
                    <a:pt x="1804" y="159"/>
                  </a:lnTo>
                  <a:lnTo>
                    <a:pt x="1805" y="169"/>
                  </a:lnTo>
                  <a:lnTo>
                    <a:pt x="1805" y="163"/>
                  </a:lnTo>
                  <a:lnTo>
                    <a:pt x="1806" y="165"/>
                  </a:lnTo>
                  <a:lnTo>
                    <a:pt x="1806" y="162"/>
                  </a:lnTo>
                  <a:lnTo>
                    <a:pt x="1807" y="169"/>
                  </a:lnTo>
                  <a:lnTo>
                    <a:pt x="1807" y="189"/>
                  </a:lnTo>
                  <a:lnTo>
                    <a:pt x="1808" y="207"/>
                  </a:lnTo>
                  <a:lnTo>
                    <a:pt x="1808" y="238"/>
                  </a:lnTo>
                  <a:lnTo>
                    <a:pt x="1809" y="283"/>
                  </a:lnTo>
                  <a:lnTo>
                    <a:pt x="1809" y="319"/>
                  </a:lnTo>
                  <a:lnTo>
                    <a:pt x="1809" y="351"/>
                  </a:lnTo>
                  <a:lnTo>
                    <a:pt x="1810" y="372"/>
                  </a:lnTo>
                  <a:lnTo>
                    <a:pt x="1811" y="394"/>
                  </a:lnTo>
                  <a:lnTo>
                    <a:pt x="1811" y="407"/>
                  </a:lnTo>
                  <a:lnTo>
                    <a:pt x="1812" y="418"/>
                  </a:lnTo>
                  <a:lnTo>
                    <a:pt x="1812" y="419"/>
                  </a:lnTo>
                  <a:lnTo>
                    <a:pt x="1812" y="431"/>
                  </a:lnTo>
                  <a:lnTo>
                    <a:pt x="1813" y="434"/>
                  </a:lnTo>
                  <a:lnTo>
                    <a:pt x="1813" y="415"/>
                  </a:lnTo>
                  <a:lnTo>
                    <a:pt x="1814" y="384"/>
                  </a:lnTo>
                  <a:lnTo>
                    <a:pt x="1814" y="329"/>
                  </a:lnTo>
                  <a:lnTo>
                    <a:pt x="1815" y="287"/>
                  </a:lnTo>
                  <a:lnTo>
                    <a:pt x="1815" y="238"/>
                  </a:lnTo>
                  <a:lnTo>
                    <a:pt x="1816" y="236"/>
                  </a:lnTo>
                  <a:lnTo>
                    <a:pt x="1816" y="240"/>
                  </a:lnTo>
                  <a:lnTo>
                    <a:pt x="1817" y="251"/>
                  </a:lnTo>
                  <a:lnTo>
                    <a:pt x="1817" y="255"/>
                  </a:lnTo>
                  <a:lnTo>
                    <a:pt x="1818" y="264"/>
                  </a:lnTo>
                  <a:lnTo>
                    <a:pt x="1818" y="260"/>
                  </a:lnTo>
                  <a:lnTo>
                    <a:pt x="1818" y="266"/>
                  </a:lnTo>
                  <a:lnTo>
                    <a:pt x="1819" y="253"/>
                  </a:lnTo>
                  <a:lnTo>
                    <a:pt x="1820" y="254"/>
                  </a:lnTo>
                  <a:lnTo>
                    <a:pt x="1820" y="261"/>
                  </a:lnTo>
                  <a:lnTo>
                    <a:pt x="1821" y="267"/>
                  </a:lnTo>
                  <a:lnTo>
                    <a:pt x="1821" y="264"/>
                  </a:lnTo>
                  <a:lnTo>
                    <a:pt x="1821" y="257"/>
                  </a:lnTo>
                  <a:lnTo>
                    <a:pt x="1822" y="252"/>
                  </a:lnTo>
                  <a:lnTo>
                    <a:pt x="1822" y="258"/>
                  </a:lnTo>
                  <a:lnTo>
                    <a:pt x="1823" y="280"/>
                  </a:lnTo>
                  <a:lnTo>
                    <a:pt x="1823" y="302"/>
                  </a:lnTo>
                  <a:lnTo>
                    <a:pt x="1824" y="318"/>
                  </a:lnTo>
                  <a:lnTo>
                    <a:pt x="1824" y="276"/>
                  </a:lnTo>
                  <a:lnTo>
                    <a:pt x="1825" y="235"/>
                  </a:lnTo>
                  <a:lnTo>
                    <a:pt x="1825" y="196"/>
                  </a:lnTo>
                  <a:lnTo>
                    <a:pt x="1826" y="167"/>
                  </a:lnTo>
                  <a:lnTo>
                    <a:pt x="1826" y="157"/>
                  </a:lnTo>
                  <a:lnTo>
                    <a:pt x="1827" y="140"/>
                  </a:lnTo>
                  <a:lnTo>
                    <a:pt x="1827" y="149"/>
                  </a:lnTo>
                  <a:lnTo>
                    <a:pt x="1827" y="158"/>
                  </a:lnTo>
                  <a:lnTo>
                    <a:pt x="1828" y="158"/>
                  </a:lnTo>
                  <a:lnTo>
                    <a:pt x="1829" y="156"/>
                  </a:lnTo>
                  <a:lnTo>
                    <a:pt x="1829" y="146"/>
                  </a:lnTo>
                  <a:lnTo>
                    <a:pt x="1830" y="139"/>
                  </a:lnTo>
                  <a:lnTo>
                    <a:pt x="1830" y="145"/>
                  </a:lnTo>
                  <a:lnTo>
                    <a:pt x="1830" y="149"/>
                  </a:lnTo>
                  <a:lnTo>
                    <a:pt x="1831" y="168"/>
                  </a:lnTo>
                  <a:lnTo>
                    <a:pt x="1831" y="191"/>
                  </a:lnTo>
                  <a:lnTo>
                    <a:pt x="1832" y="210"/>
                  </a:lnTo>
                  <a:lnTo>
                    <a:pt x="1832" y="224"/>
                  </a:lnTo>
                  <a:lnTo>
                    <a:pt x="1833" y="240"/>
                  </a:lnTo>
                  <a:lnTo>
                    <a:pt x="1833" y="270"/>
                  </a:lnTo>
                  <a:lnTo>
                    <a:pt x="1834" y="295"/>
                  </a:lnTo>
                  <a:lnTo>
                    <a:pt x="1834" y="325"/>
                  </a:lnTo>
                  <a:lnTo>
                    <a:pt x="1835" y="350"/>
                  </a:lnTo>
                  <a:lnTo>
                    <a:pt x="1835" y="395"/>
                  </a:lnTo>
                  <a:lnTo>
                    <a:pt x="1835" y="421"/>
                  </a:lnTo>
                  <a:lnTo>
                    <a:pt x="1836" y="432"/>
                  </a:lnTo>
                  <a:lnTo>
                    <a:pt x="1836" y="428"/>
                  </a:lnTo>
                  <a:lnTo>
                    <a:pt x="1837" y="419"/>
                  </a:lnTo>
                  <a:lnTo>
                    <a:pt x="1838" y="408"/>
                  </a:lnTo>
                  <a:lnTo>
                    <a:pt x="1838" y="382"/>
                  </a:lnTo>
                  <a:lnTo>
                    <a:pt x="1838" y="367"/>
                  </a:lnTo>
                  <a:lnTo>
                    <a:pt x="1839" y="330"/>
                  </a:lnTo>
                  <a:lnTo>
                    <a:pt x="1839" y="321"/>
                  </a:lnTo>
                  <a:lnTo>
                    <a:pt x="1840" y="283"/>
                  </a:lnTo>
                  <a:lnTo>
                    <a:pt x="1840" y="279"/>
                  </a:lnTo>
                  <a:lnTo>
                    <a:pt x="1841" y="251"/>
                  </a:lnTo>
                  <a:lnTo>
                    <a:pt x="1841" y="249"/>
                  </a:lnTo>
                  <a:lnTo>
                    <a:pt x="1842" y="228"/>
                  </a:lnTo>
                  <a:lnTo>
                    <a:pt x="1842" y="234"/>
                  </a:lnTo>
                  <a:lnTo>
                    <a:pt x="1843" y="224"/>
                  </a:lnTo>
                  <a:lnTo>
                    <a:pt x="1843" y="222"/>
                  </a:lnTo>
                  <a:lnTo>
                    <a:pt x="1844" y="218"/>
                  </a:lnTo>
                  <a:lnTo>
                    <a:pt x="1844" y="223"/>
                  </a:lnTo>
                  <a:lnTo>
                    <a:pt x="1844" y="226"/>
                  </a:lnTo>
                  <a:lnTo>
                    <a:pt x="1845" y="224"/>
                  </a:lnTo>
                  <a:lnTo>
                    <a:pt x="1845" y="227"/>
                  </a:lnTo>
                  <a:lnTo>
                    <a:pt x="1846" y="254"/>
                  </a:lnTo>
                  <a:lnTo>
                    <a:pt x="1846" y="272"/>
                  </a:lnTo>
                  <a:lnTo>
                    <a:pt x="1847" y="254"/>
                  </a:lnTo>
                  <a:lnTo>
                    <a:pt x="1847" y="216"/>
                  </a:lnTo>
                  <a:lnTo>
                    <a:pt x="1848" y="192"/>
                  </a:lnTo>
                  <a:lnTo>
                    <a:pt x="1848" y="171"/>
                  </a:lnTo>
                  <a:lnTo>
                    <a:pt x="1849" y="161"/>
                  </a:lnTo>
                  <a:lnTo>
                    <a:pt x="1849" y="163"/>
                  </a:lnTo>
                  <a:lnTo>
                    <a:pt x="1850" y="175"/>
                  </a:lnTo>
                  <a:lnTo>
                    <a:pt x="1850" y="181"/>
                  </a:lnTo>
                  <a:lnTo>
                    <a:pt x="1851" y="186"/>
                  </a:lnTo>
                  <a:lnTo>
                    <a:pt x="1851" y="177"/>
                  </a:lnTo>
                  <a:lnTo>
                    <a:pt x="1852" y="166"/>
                  </a:lnTo>
                  <a:lnTo>
                    <a:pt x="1852" y="160"/>
                  </a:lnTo>
                  <a:lnTo>
                    <a:pt x="1852" y="155"/>
                  </a:lnTo>
                  <a:lnTo>
                    <a:pt x="1853" y="152"/>
                  </a:lnTo>
                  <a:lnTo>
                    <a:pt x="1853" y="153"/>
                  </a:lnTo>
                  <a:lnTo>
                    <a:pt x="1854" y="166"/>
                  </a:lnTo>
                  <a:lnTo>
                    <a:pt x="1854" y="167"/>
                  </a:lnTo>
                  <a:lnTo>
                    <a:pt x="1855" y="211"/>
                  </a:lnTo>
                  <a:lnTo>
                    <a:pt x="1855" y="223"/>
                  </a:lnTo>
                  <a:lnTo>
                    <a:pt x="1856" y="246"/>
                  </a:lnTo>
                  <a:lnTo>
                    <a:pt x="1856" y="274"/>
                  </a:lnTo>
                  <a:lnTo>
                    <a:pt x="1857" y="308"/>
                  </a:lnTo>
                  <a:lnTo>
                    <a:pt x="1857" y="331"/>
                  </a:lnTo>
                  <a:lnTo>
                    <a:pt x="1858" y="387"/>
                  </a:lnTo>
                  <a:lnTo>
                    <a:pt x="1858" y="418"/>
                  </a:lnTo>
                  <a:lnTo>
                    <a:pt x="1858" y="431"/>
                  </a:lnTo>
                  <a:lnTo>
                    <a:pt x="1859" y="423"/>
                  </a:lnTo>
                  <a:lnTo>
                    <a:pt x="1860" y="420"/>
                  </a:lnTo>
                  <a:lnTo>
                    <a:pt x="1860" y="420"/>
                  </a:lnTo>
                  <a:lnTo>
                    <a:pt x="1861" y="399"/>
                  </a:lnTo>
                  <a:lnTo>
                    <a:pt x="1861" y="391"/>
                  </a:lnTo>
                  <a:lnTo>
                    <a:pt x="1861" y="359"/>
                  </a:lnTo>
                  <a:lnTo>
                    <a:pt x="1862" y="343"/>
                  </a:lnTo>
                  <a:lnTo>
                    <a:pt x="1862" y="310"/>
                  </a:lnTo>
                  <a:lnTo>
                    <a:pt x="1863" y="296"/>
                  </a:lnTo>
                  <a:lnTo>
                    <a:pt x="1863" y="267"/>
                  </a:lnTo>
                  <a:lnTo>
                    <a:pt x="1864" y="262"/>
                  </a:lnTo>
                  <a:lnTo>
                    <a:pt x="1864" y="256"/>
                  </a:lnTo>
                  <a:lnTo>
                    <a:pt x="1865" y="257"/>
                  </a:lnTo>
                  <a:lnTo>
                    <a:pt x="1865" y="252"/>
                  </a:lnTo>
                  <a:lnTo>
                    <a:pt x="1866" y="264"/>
                  </a:lnTo>
                  <a:lnTo>
                    <a:pt x="1866" y="280"/>
                  </a:lnTo>
                  <a:lnTo>
                    <a:pt x="1867" y="287"/>
                  </a:lnTo>
                  <a:lnTo>
                    <a:pt x="1867" y="292"/>
                  </a:lnTo>
                  <a:lnTo>
                    <a:pt x="1867" y="300"/>
                  </a:lnTo>
                  <a:lnTo>
                    <a:pt x="1868" y="307"/>
                  </a:lnTo>
                  <a:lnTo>
                    <a:pt x="1869" y="314"/>
                  </a:lnTo>
                  <a:lnTo>
                    <a:pt x="1869" y="329"/>
                  </a:lnTo>
                  <a:lnTo>
                    <a:pt x="1870" y="310"/>
                  </a:lnTo>
                  <a:lnTo>
                    <a:pt x="1870" y="290"/>
                  </a:lnTo>
                  <a:lnTo>
                    <a:pt x="1870" y="275"/>
                  </a:lnTo>
                  <a:lnTo>
                    <a:pt x="1871" y="264"/>
                  </a:lnTo>
                  <a:lnTo>
                    <a:pt x="1871" y="261"/>
                  </a:lnTo>
                  <a:lnTo>
                    <a:pt x="1872" y="257"/>
                  </a:lnTo>
                  <a:lnTo>
                    <a:pt x="1872" y="255"/>
                  </a:lnTo>
                  <a:lnTo>
                    <a:pt x="1873" y="268"/>
                  </a:lnTo>
                  <a:lnTo>
                    <a:pt x="1873" y="275"/>
                  </a:lnTo>
                  <a:lnTo>
                    <a:pt x="1874" y="282"/>
                  </a:lnTo>
                  <a:lnTo>
                    <a:pt x="1874" y="288"/>
                  </a:lnTo>
                  <a:lnTo>
                    <a:pt x="1875" y="299"/>
                  </a:lnTo>
                  <a:lnTo>
                    <a:pt x="1875" y="320"/>
                  </a:lnTo>
                  <a:lnTo>
                    <a:pt x="1875" y="343"/>
                  </a:lnTo>
                  <a:lnTo>
                    <a:pt x="1876" y="364"/>
                  </a:lnTo>
                  <a:lnTo>
                    <a:pt x="1876" y="394"/>
                  </a:lnTo>
                  <a:lnTo>
                    <a:pt x="1877" y="418"/>
                  </a:lnTo>
                  <a:lnTo>
                    <a:pt x="1878" y="429"/>
                  </a:lnTo>
                  <a:lnTo>
                    <a:pt x="1878" y="436"/>
                  </a:lnTo>
                  <a:lnTo>
                    <a:pt x="1878" y="442"/>
                  </a:lnTo>
                  <a:lnTo>
                    <a:pt x="1879" y="448"/>
                  </a:lnTo>
                  <a:lnTo>
                    <a:pt x="1879" y="450"/>
                  </a:lnTo>
                  <a:lnTo>
                    <a:pt x="1880" y="445"/>
                  </a:lnTo>
                  <a:lnTo>
                    <a:pt x="1880" y="444"/>
                  </a:lnTo>
                  <a:lnTo>
                    <a:pt x="1881" y="438"/>
                  </a:lnTo>
                  <a:lnTo>
                    <a:pt x="1881" y="415"/>
                  </a:lnTo>
                  <a:lnTo>
                    <a:pt x="1882" y="384"/>
                  </a:lnTo>
                  <a:lnTo>
                    <a:pt x="1882" y="331"/>
                  </a:lnTo>
                  <a:lnTo>
                    <a:pt x="1883" y="298"/>
                  </a:lnTo>
                  <a:lnTo>
                    <a:pt x="1883" y="270"/>
                  </a:lnTo>
                  <a:lnTo>
                    <a:pt x="1884" y="261"/>
                  </a:lnTo>
                  <a:lnTo>
                    <a:pt x="1884" y="271"/>
                  </a:lnTo>
                  <a:lnTo>
                    <a:pt x="1884" y="273"/>
                  </a:lnTo>
                  <a:lnTo>
                    <a:pt x="1885" y="284"/>
                  </a:lnTo>
                  <a:lnTo>
                    <a:pt x="1885" y="294"/>
                  </a:lnTo>
                  <a:lnTo>
                    <a:pt x="1886" y="296"/>
                  </a:lnTo>
                  <a:lnTo>
                    <a:pt x="1886" y="299"/>
                  </a:lnTo>
                  <a:lnTo>
                    <a:pt x="1887" y="286"/>
                  </a:lnTo>
                  <a:lnTo>
                    <a:pt x="1887" y="286"/>
                  </a:lnTo>
                  <a:lnTo>
                    <a:pt x="1888" y="288"/>
                  </a:lnTo>
                  <a:lnTo>
                    <a:pt x="1888" y="290"/>
                  </a:lnTo>
                  <a:lnTo>
                    <a:pt x="1889" y="290"/>
                  </a:lnTo>
                  <a:lnTo>
                    <a:pt x="1889" y="278"/>
                  </a:lnTo>
                  <a:lnTo>
                    <a:pt x="1890" y="278"/>
                  </a:lnTo>
                  <a:lnTo>
                    <a:pt x="1890" y="275"/>
                  </a:lnTo>
                  <a:lnTo>
                    <a:pt x="1891" y="295"/>
                  </a:lnTo>
                  <a:lnTo>
                    <a:pt x="1891" y="307"/>
                  </a:lnTo>
                  <a:lnTo>
                    <a:pt x="1892" y="305"/>
                  </a:lnTo>
                  <a:lnTo>
                    <a:pt x="1892" y="277"/>
                  </a:lnTo>
                  <a:lnTo>
                    <a:pt x="1893" y="252"/>
                  </a:lnTo>
                  <a:lnTo>
                    <a:pt x="1893" y="227"/>
                  </a:lnTo>
                  <a:lnTo>
                    <a:pt x="1893" y="213"/>
                  </a:lnTo>
                  <a:lnTo>
                    <a:pt x="1894" y="209"/>
                  </a:lnTo>
                  <a:lnTo>
                    <a:pt x="1894" y="198"/>
                  </a:lnTo>
                  <a:lnTo>
                    <a:pt x="1895" y="200"/>
                  </a:lnTo>
                  <a:lnTo>
                    <a:pt x="1895" y="205"/>
                  </a:lnTo>
                  <a:lnTo>
                    <a:pt x="1896" y="202"/>
                  </a:lnTo>
                  <a:lnTo>
                    <a:pt x="1896" y="221"/>
                  </a:lnTo>
                  <a:lnTo>
                    <a:pt x="1897" y="229"/>
                  </a:lnTo>
                  <a:lnTo>
                    <a:pt x="1897" y="254"/>
                  </a:lnTo>
                  <a:lnTo>
                    <a:pt x="1898" y="287"/>
                  </a:lnTo>
                  <a:lnTo>
                    <a:pt x="1898" y="307"/>
                  </a:lnTo>
                  <a:lnTo>
                    <a:pt x="1898" y="338"/>
                  </a:lnTo>
                  <a:lnTo>
                    <a:pt x="1899" y="365"/>
                  </a:lnTo>
                  <a:lnTo>
                    <a:pt x="1900" y="387"/>
                  </a:lnTo>
                  <a:lnTo>
                    <a:pt x="1900" y="416"/>
                  </a:lnTo>
                  <a:lnTo>
                    <a:pt x="1901" y="430"/>
                  </a:lnTo>
                  <a:lnTo>
                    <a:pt x="1901" y="440"/>
                  </a:lnTo>
                  <a:lnTo>
                    <a:pt x="1901" y="448"/>
                  </a:lnTo>
                  <a:lnTo>
                    <a:pt x="1902" y="451"/>
                  </a:lnTo>
                  <a:lnTo>
                    <a:pt x="1902" y="448"/>
                  </a:lnTo>
                  <a:lnTo>
                    <a:pt x="1903" y="448"/>
                  </a:lnTo>
                  <a:lnTo>
                    <a:pt x="1903" y="445"/>
                  </a:lnTo>
                  <a:lnTo>
                    <a:pt x="1904" y="420"/>
                  </a:lnTo>
                  <a:lnTo>
                    <a:pt x="1904" y="385"/>
                  </a:lnTo>
                  <a:lnTo>
                    <a:pt x="1905" y="323"/>
                  </a:lnTo>
                  <a:lnTo>
                    <a:pt x="1905" y="286"/>
                  </a:lnTo>
                  <a:lnTo>
                    <a:pt x="1906" y="254"/>
                  </a:lnTo>
                  <a:lnTo>
                    <a:pt x="1906" y="252"/>
                  </a:lnTo>
                  <a:lnTo>
                    <a:pt x="1907" y="258"/>
                  </a:lnTo>
                  <a:lnTo>
                    <a:pt x="1907" y="273"/>
                  </a:lnTo>
                  <a:lnTo>
                    <a:pt x="1907" y="277"/>
                  </a:lnTo>
                  <a:lnTo>
                    <a:pt x="1908" y="289"/>
                  </a:lnTo>
                  <a:lnTo>
                    <a:pt x="1909" y="290"/>
                  </a:lnTo>
                  <a:lnTo>
                    <a:pt x="1909" y="302"/>
                  </a:lnTo>
                  <a:lnTo>
                    <a:pt x="1910" y="294"/>
                  </a:lnTo>
                  <a:lnTo>
                    <a:pt x="1910" y="289"/>
                  </a:lnTo>
                  <a:lnTo>
                    <a:pt x="1910" y="293"/>
                  </a:lnTo>
                  <a:lnTo>
                    <a:pt x="1911" y="300"/>
                  </a:lnTo>
                  <a:lnTo>
                    <a:pt x="1911" y="298"/>
                  </a:lnTo>
                  <a:lnTo>
                    <a:pt x="1912" y="298"/>
                  </a:lnTo>
                  <a:lnTo>
                    <a:pt x="1912" y="293"/>
                  </a:lnTo>
                  <a:lnTo>
                    <a:pt x="1913" y="299"/>
                  </a:lnTo>
                  <a:lnTo>
                    <a:pt x="1913" y="309"/>
                  </a:lnTo>
                  <a:lnTo>
                    <a:pt x="1914" y="330"/>
                  </a:lnTo>
                  <a:lnTo>
                    <a:pt x="1914" y="340"/>
                  </a:lnTo>
                  <a:lnTo>
                    <a:pt x="1915" y="311"/>
                  </a:lnTo>
                  <a:lnTo>
                    <a:pt x="1915" y="278"/>
                  </a:lnTo>
                  <a:lnTo>
                    <a:pt x="1916" y="243"/>
                  </a:lnTo>
                  <a:lnTo>
                    <a:pt x="1916" y="236"/>
                  </a:lnTo>
                  <a:lnTo>
                    <a:pt x="1916" y="212"/>
                  </a:lnTo>
                  <a:lnTo>
                    <a:pt x="1917" y="190"/>
                  </a:lnTo>
                  <a:lnTo>
                    <a:pt x="1918" y="186"/>
                  </a:lnTo>
                  <a:lnTo>
                    <a:pt x="1918" y="191"/>
                  </a:lnTo>
                  <a:lnTo>
                    <a:pt x="1918" y="191"/>
                  </a:lnTo>
                  <a:lnTo>
                    <a:pt x="1919" y="193"/>
                  </a:lnTo>
                  <a:lnTo>
                    <a:pt x="1919" y="209"/>
                  </a:lnTo>
                  <a:lnTo>
                    <a:pt x="1920" y="217"/>
                  </a:lnTo>
                  <a:lnTo>
                    <a:pt x="1920" y="245"/>
                  </a:lnTo>
                  <a:lnTo>
                    <a:pt x="1921" y="287"/>
                  </a:lnTo>
                  <a:lnTo>
                    <a:pt x="1921" y="323"/>
                  </a:lnTo>
                  <a:lnTo>
                    <a:pt x="1922" y="359"/>
                  </a:lnTo>
                  <a:lnTo>
                    <a:pt x="1922" y="388"/>
                  </a:lnTo>
                  <a:lnTo>
                    <a:pt x="1923" y="407"/>
                  </a:lnTo>
                  <a:lnTo>
                    <a:pt x="1923" y="419"/>
                  </a:lnTo>
                  <a:lnTo>
                    <a:pt x="1924" y="431"/>
                  </a:lnTo>
                  <a:lnTo>
                    <a:pt x="1924" y="437"/>
                  </a:lnTo>
                  <a:lnTo>
                    <a:pt x="1924" y="441"/>
                  </a:lnTo>
                  <a:lnTo>
                    <a:pt x="1925" y="443"/>
                  </a:lnTo>
                  <a:lnTo>
                    <a:pt x="1925" y="446"/>
                  </a:lnTo>
                  <a:lnTo>
                    <a:pt x="1926" y="442"/>
                  </a:lnTo>
                  <a:lnTo>
                    <a:pt x="1927" y="421"/>
                  </a:lnTo>
                  <a:lnTo>
                    <a:pt x="1927" y="387"/>
                  </a:lnTo>
                  <a:lnTo>
                    <a:pt x="1927" y="327"/>
                  </a:lnTo>
                  <a:lnTo>
                    <a:pt x="1928" y="284"/>
                  </a:lnTo>
                  <a:lnTo>
                    <a:pt x="1928" y="249"/>
                  </a:lnTo>
                  <a:lnTo>
                    <a:pt x="1929" y="251"/>
                  </a:lnTo>
                  <a:lnTo>
                    <a:pt x="1929" y="258"/>
                  </a:lnTo>
                  <a:lnTo>
                    <a:pt x="1930" y="267"/>
                  </a:lnTo>
                  <a:lnTo>
                    <a:pt x="1930" y="275"/>
                  </a:lnTo>
                  <a:lnTo>
                    <a:pt x="1931" y="285"/>
                  </a:lnTo>
                  <a:lnTo>
                    <a:pt x="1931" y="288"/>
                  </a:lnTo>
                  <a:lnTo>
                    <a:pt x="1932" y="291"/>
                  </a:lnTo>
                  <a:lnTo>
                    <a:pt x="1932" y="279"/>
                  </a:lnTo>
                  <a:lnTo>
                    <a:pt x="1933" y="274"/>
                  </a:lnTo>
                  <a:lnTo>
                    <a:pt x="1933" y="277"/>
                  </a:lnTo>
                  <a:lnTo>
                    <a:pt x="1933" y="283"/>
                  </a:lnTo>
                  <a:lnTo>
                    <a:pt x="1934" y="277"/>
                  </a:lnTo>
                  <a:lnTo>
                    <a:pt x="1934" y="268"/>
                  </a:lnTo>
                  <a:lnTo>
                    <a:pt x="1935" y="267"/>
                  </a:lnTo>
                  <a:lnTo>
                    <a:pt x="1935" y="269"/>
                  </a:lnTo>
                  <a:lnTo>
                    <a:pt x="1936" y="294"/>
                  </a:lnTo>
                  <a:lnTo>
                    <a:pt x="1936" y="318"/>
                  </a:lnTo>
                  <a:lnTo>
                    <a:pt x="1937" y="317"/>
                  </a:lnTo>
                  <a:lnTo>
                    <a:pt x="1937" y="283"/>
                  </a:lnTo>
                  <a:lnTo>
                    <a:pt x="1938" y="251"/>
                  </a:lnTo>
                  <a:lnTo>
                    <a:pt x="1938" y="218"/>
                  </a:lnTo>
                  <a:lnTo>
                    <a:pt x="1939" y="217"/>
                  </a:lnTo>
                  <a:lnTo>
                    <a:pt x="1939" y="207"/>
                  </a:lnTo>
                  <a:lnTo>
                    <a:pt x="1940" y="204"/>
                  </a:lnTo>
                  <a:lnTo>
                    <a:pt x="1940" y="215"/>
                  </a:lnTo>
                  <a:lnTo>
                    <a:pt x="1941" y="218"/>
                  </a:lnTo>
                  <a:lnTo>
                    <a:pt x="1941" y="204"/>
                  </a:lnTo>
                  <a:lnTo>
                    <a:pt x="1941" y="196"/>
                  </a:lnTo>
                  <a:lnTo>
                    <a:pt x="1942" y="205"/>
                  </a:lnTo>
                  <a:lnTo>
                    <a:pt x="1942" y="212"/>
                  </a:lnTo>
                  <a:lnTo>
                    <a:pt x="1943" y="245"/>
                  </a:lnTo>
                  <a:lnTo>
                    <a:pt x="1943" y="281"/>
                  </a:lnTo>
                  <a:lnTo>
                    <a:pt x="1944" y="322"/>
                  </a:lnTo>
                  <a:lnTo>
                    <a:pt x="1944" y="352"/>
                  </a:lnTo>
                  <a:lnTo>
                    <a:pt x="1945" y="385"/>
                  </a:lnTo>
                  <a:lnTo>
                    <a:pt x="1945" y="401"/>
                  </a:lnTo>
                  <a:lnTo>
                    <a:pt x="1946" y="414"/>
                  </a:lnTo>
                  <a:lnTo>
                    <a:pt x="1946" y="424"/>
                  </a:lnTo>
                  <a:lnTo>
                    <a:pt x="1947" y="435"/>
                  </a:lnTo>
                  <a:lnTo>
                    <a:pt x="1947" y="441"/>
                  </a:lnTo>
                  <a:lnTo>
                    <a:pt x="1947" y="439"/>
                  </a:lnTo>
                  <a:lnTo>
                    <a:pt x="1948" y="444"/>
                  </a:lnTo>
                  <a:lnTo>
                    <a:pt x="1949" y="443"/>
                  </a:lnTo>
                  <a:lnTo>
                    <a:pt x="1949" y="423"/>
                  </a:lnTo>
                  <a:lnTo>
                    <a:pt x="1950" y="398"/>
                  </a:lnTo>
                  <a:lnTo>
                    <a:pt x="1950" y="333"/>
                  </a:lnTo>
                  <a:lnTo>
                    <a:pt x="1950" y="298"/>
                  </a:lnTo>
                  <a:lnTo>
                    <a:pt x="1951" y="266"/>
                  </a:lnTo>
                  <a:lnTo>
                    <a:pt x="1951" y="251"/>
                  </a:lnTo>
                  <a:lnTo>
                    <a:pt x="1952" y="253"/>
                  </a:lnTo>
                  <a:lnTo>
                    <a:pt x="1952" y="264"/>
                  </a:lnTo>
                  <a:lnTo>
                    <a:pt x="1953" y="255"/>
                  </a:lnTo>
                  <a:lnTo>
                    <a:pt x="1953" y="257"/>
                  </a:lnTo>
                  <a:lnTo>
                    <a:pt x="1954" y="257"/>
                  </a:lnTo>
                  <a:lnTo>
                    <a:pt x="1954" y="276"/>
                  </a:lnTo>
                  <a:lnTo>
                    <a:pt x="1955" y="275"/>
                  </a:lnTo>
                  <a:lnTo>
                    <a:pt x="1955" y="263"/>
                  </a:lnTo>
                  <a:lnTo>
                    <a:pt x="1956" y="269"/>
                  </a:lnTo>
                  <a:lnTo>
                    <a:pt x="1956" y="265"/>
                  </a:lnTo>
                  <a:lnTo>
                    <a:pt x="1956" y="267"/>
                  </a:lnTo>
                  <a:lnTo>
                    <a:pt x="1957" y="273"/>
                  </a:lnTo>
                  <a:lnTo>
                    <a:pt x="1958" y="279"/>
                  </a:lnTo>
                  <a:lnTo>
                    <a:pt x="1958" y="285"/>
                  </a:lnTo>
                  <a:lnTo>
                    <a:pt x="1959" y="299"/>
                  </a:lnTo>
                  <a:lnTo>
                    <a:pt x="1959" y="311"/>
                  </a:lnTo>
                  <a:lnTo>
                    <a:pt x="1959" y="318"/>
                  </a:lnTo>
                  <a:lnTo>
                    <a:pt x="1960" y="279"/>
                  </a:lnTo>
                  <a:lnTo>
                    <a:pt x="1960" y="241"/>
                  </a:lnTo>
                  <a:lnTo>
                    <a:pt x="1961" y="216"/>
                  </a:lnTo>
                  <a:lnTo>
                    <a:pt x="1961" y="200"/>
                  </a:lnTo>
                  <a:lnTo>
                    <a:pt x="1962" y="192"/>
                  </a:lnTo>
                  <a:lnTo>
                    <a:pt x="1962" y="187"/>
                  </a:lnTo>
                  <a:lnTo>
                    <a:pt x="1963" y="195"/>
                  </a:lnTo>
                  <a:lnTo>
                    <a:pt x="1963" y="210"/>
                  </a:lnTo>
                  <a:lnTo>
                    <a:pt x="1964" y="212"/>
                  </a:lnTo>
                  <a:lnTo>
                    <a:pt x="1964" y="202"/>
                  </a:lnTo>
                  <a:lnTo>
                    <a:pt x="1964" y="207"/>
                  </a:lnTo>
                  <a:lnTo>
                    <a:pt x="1965" y="188"/>
                  </a:lnTo>
                  <a:lnTo>
                    <a:pt x="1965" y="206"/>
                  </a:lnTo>
                  <a:lnTo>
                    <a:pt x="1966" y="228"/>
                  </a:lnTo>
                  <a:lnTo>
                    <a:pt x="1967" y="277"/>
                  </a:lnTo>
                  <a:lnTo>
                    <a:pt x="1967" y="316"/>
                  </a:lnTo>
                  <a:lnTo>
                    <a:pt x="1967" y="347"/>
                  </a:lnTo>
                  <a:lnTo>
                    <a:pt x="1968" y="372"/>
                  </a:lnTo>
                  <a:lnTo>
                    <a:pt x="1968" y="388"/>
                  </a:lnTo>
                  <a:lnTo>
                    <a:pt x="1969" y="402"/>
                  </a:lnTo>
                  <a:lnTo>
                    <a:pt x="1969" y="415"/>
                  </a:lnTo>
                  <a:lnTo>
                    <a:pt x="1970" y="424"/>
                  </a:lnTo>
                  <a:lnTo>
                    <a:pt x="1970" y="424"/>
                  </a:lnTo>
                  <a:lnTo>
                    <a:pt x="1971" y="435"/>
                  </a:lnTo>
                  <a:lnTo>
                    <a:pt x="1971" y="438"/>
                  </a:lnTo>
                  <a:lnTo>
                    <a:pt x="1972" y="425"/>
                  </a:lnTo>
                  <a:lnTo>
                    <a:pt x="1972" y="393"/>
                  </a:lnTo>
                  <a:lnTo>
                    <a:pt x="1973" y="341"/>
                  </a:lnTo>
                  <a:lnTo>
                    <a:pt x="1973" y="316"/>
                  </a:lnTo>
                  <a:lnTo>
                    <a:pt x="1973" y="278"/>
                  </a:lnTo>
                  <a:lnTo>
                    <a:pt x="1974" y="273"/>
                  </a:lnTo>
                  <a:lnTo>
                    <a:pt x="1974" y="261"/>
                  </a:lnTo>
                  <a:lnTo>
                    <a:pt x="1975" y="270"/>
                  </a:lnTo>
                  <a:lnTo>
                    <a:pt x="1975" y="272"/>
                  </a:lnTo>
                  <a:lnTo>
                    <a:pt x="1976" y="281"/>
                  </a:lnTo>
                  <a:lnTo>
                    <a:pt x="1976" y="276"/>
                  </a:lnTo>
                  <a:lnTo>
                    <a:pt x="1977" y="288"/>
                  </a:lnTo>
                  <a:lnTo>
                    <a:pt x="1977" y="275"/>
                  </a:lnTo>
                  <a:lnTo>
                    <a:pt x="1978" y="271"/>
                  </a:lnTo>
                  <a:lnTo>
                    <a:pt x="1978" y="278"/>
                  </a:lnTo>
                  <a:lnTo>
                    <a:pt x="1979" y="282"/>
                  </a:lnTo>
                  <a:lnTo>
                    <a:pt x="1979" y="271"/>
                  </a:lnTo>
                  <a:lnTo>
                    <a:pt x="1980" y="270"/>
                  </a:lnTo>
                  <a:lnTo>
                    <a:pt x="1980" y="263"/>
                  </a:lnTo>
                  <a:lnTo>
                    <a:pt x="1981" y="271"/>
                  </a:lnTo>
                  <a:lnTo>
                    <a:pt x="1981" y="289"/>
                  </a:lnTo>
                  <a:lnTo>
                    <a:pt x="1982" y="302"/>
                  </a:lnTo>
                  <a:lnTo>
                    <a:pt x="1982" y="312"/>
                  </a:lnTo>
                  <a:lnTo>
                    <a:pt x="1982" y="280"/>
                  </a:lnTo>
                  <a:lnTo>
                    <a:pt x="1983" y="239"/>
                  </a:lnTo>
                  <a:lnTo>
                    <a:pt x="1983" y="207"/>
                  </a:lnTo>
                  <a:lnTo>
                    <a:pt x="1984" y="185"/>
                  </a:lnTo>
                  <a:lnTo>
                    <a:pt x="1984" y="174"/>
                  </a:lnTo>
                  <a:lnTo>
                    <a:pt x="1985" y="166"/>
                  </a:lnTo>
                  <a:lnTo>
                    <a:pt x="1985" y="168"/>
                  </a:lnTo>
                  <a:lnTo>
                    <a:pt x="1986" y="178"/>
                  </a:lnTo>
                  <a:lnTo>
                    <a:pt x="1986" y="179"/>
                  </a:lnTo>
                  <a:lnTo>
                    <a:pt x="1987" y="178"/>
                  </a:lnTo>
                  <a:lnTo>
                    <a:pt x="1987" y="160"/>
                  </a:lnTo>
                  <a:lnTo>
                    <a:pt x="1987" y="160"/>
                  </a:lnTo>
                  <a:lnTo>
                    <a:pt x="1988" y="153"/>
                  </a:lnTo>
                  <a:lnTo>
                    <a:pt x="1989" y="161"/>
                  </a:lnTo>
                  <a:lnTo>
                    <a:pt x="1989" y="170"/>
                  </a:lnTo>
                  <a:lnTo>
                    <a:pt x="1990" y="185"/>
                  </a:lnTo>
                  <a:lnTo>
                    <a:pt x="1990" y="196"/>
                  </a:lnTo>
                  <a:lnTo>
                    <a:pt x="1990" y="225"/>
                  </a:lnTo>
                  <a:lnTo>
                    <a:pt x="1991" y="244"/>
                  </a:lnTo>
                  <a:lnTo>
                    <a:pt x="1991" y="263"/>
                  </a:lnTo>
                  <a:lnTo>
                    <a:pt x="1992" y="298"/>
                  </a:lnTo>
                  <a:lnTo>
                    <a:pt x="1992" y="320"/>
                  </a:lnTo>
                  <a:lnTo>
                    <a:pt x="1993" y="348"/>
                  </a:lnTo>
                  <a:lnTo>
                    <a:pt x="1993" y="397"/>
                  </a:lnTo>
                  <a:lnTo>
                    <a:pt x="1994" y="421"/>
                  </a:lnTo>
                  <a:lnTo>
                    <a:pt x="1994" y="430"/>
                  </a:lnTo>
                  <a:lnTo>
                    <a:pt x="1995" y="428"/>
                  </a:lnTo>
                  <a:lnTo>
                    <a:pt x="1995" y="409"/>
                  </a:lnTo>
                  <a:lnTo>
                    <a:pt x="1996" y="401"/>
                  </a:lnTo>
                  <a:lnTo>
                    <a:pt x="1996" y="374"/>
                  </a:lnTo>
                  <a:lnTo>
                    <a:pt x="1996" y="365"/>
                  </a:lnTo>
                  <a:lnTo>
                    <a:pt x="1997" y="331"/>
                  </a:lnTo>
                  <a:lnTo>
                    <a:pt x="1998" y="325"/>
                  </a:lnTo>
                  <a:lnTo>
                    <a:pt x="1998" y="290"/>
                  </a:lnTo>
                  <a:lnTo>
                    <a:pt x="1999" y="282"/>
                  </a:lnTo>
                  <a:lnTo>
                    <a:pt x="1999" y="264"/>
                  </a:lnTo>
                  <a:lnTo>
                    <a:pt x="1999" y="255"/>
                  </a:lnTo>
                  <a:lnTo>
                    <a:pt x="2000" y="230"/>
                  </a:lnTo>
                  <a:lnTo>
                    <a:pt x="2000" y="230"/>
                  </a:lnTo>
                  <a:lnTo>
                    <a:pt x="2001" y="232"/>
                  </a:lnTo>
                  <a:lnTo>
                    <a:pt x="2001" y="227"/>
                  </a:lnTo>
                  <a:lnTo>
                    <a:pt x="2002" y="228"/>
                  </a:lnTo>
                  <a:lnTo>
                    <a:pt x="2002" y="232"/>
                  </a:lnTo>
                  <a:lnTo>
                    <a:pt x="2003" y="226"/>
                  </a:lnTo>
                  <a:lnTo>
                    <a:pt x="2003" y="233"/>
                  </a:lnTo>
                  <a:lnTo>
                    <a:pt x="2004" y="241"/>
                  </a:lnTo>
                  <a:lnTo>
                    <a:pt x="2004" y="261"/>
                  </a:lnTo>
                  <a:lnTo>
                    <a:pt x="2004" y="284"/>
                  </a:lnTo>
                  <a:lnTo>
                    <a:pt x="2005" y="259"/>
                  </a:lnTo>
                  <a:lnTo>
                    <a:pt x="2005" y="216"/>
                  </a:lnTo>
                  <a:lnTo>
                    <a:pt x="2006" y="192"/>
                  </a:lnTo>
                  <a:lnTo>
                    <a:pt x="2007" y="183"/>
                  </a:lnTo>
                  <a:lnTo>
                    <a:pt x="2007" y="172"/>
                  </a:lnTo>
                  <a:lnTo>
                    <a:pt x="2007" y="166"/>
                  </a:lnTo>
                  <a:lnTo>
                    <a:pt x="2008" y="188"/>
                  </a:lnTo>
                  <a:lnTo>
                    <a:pt x="2008" y="193"/>
                  </a:lnTo>
                  <a:lnTo>
                    <a:pt x="2009" y="201"/>
                  </a:lnTo>
                  <a:lnTo>
                    <a:pt x="2009" y="192"/>
                  </a:lnTo>
                  <a:lnTo>
                    <a:pt x="2010" y="170"/>
                  </a:lnTo>
                  <a:lnTo>
                    <a:pt x="2010" y="148"/>
                  </a:lnTo>
                  <a:lnTo>
                    <a:pt x="2011" y="136"/>
                  </a:lnTo>
                  <a:lnTo>
                    <a:pt x="2011" y="134"/>
                  </a:lnTo>
                  <a:lnTo>
                    <a:pt x="2012" y="144"/>
                  </a:lnTo>
                  <a:lnTo>
                    <a:pt x="2012" y="155"/>
                  </a:lnTo>
                  <a:lnTo>
                    <a:pt x="2013" y="176"/>
                  </a:lnTo>
                  <a:lnTo>
                    <a:pt x="2013" y="199"/>
                  </a:lnTo>
                  <a:lnTo>
                    <a:pt x="2013" y="220"/>
                  </a:lnTo>
                  <a:lnTo>
                    <a:pt x="2014" y="249"/>
                  </a:lnTo>
                  <a:lnTo>
                    <a:pt x="2014" y="277"/>
                  </a:lnTo>
                  <a:lnTo>
                    <a:pt x="2015" y="306"/>
                  </a:lnTo>
                  <a:lnTo>
                    <a:pt x="2016" y="329"/>
                  </a:lnTo>
                  <a:lnTo>
                    <a:pt x="2016" y="385"/>
                  </a:lnTo>
                  <a:lnTo>
                    <a:pt x="2016" y="421"/>
                  </a:lnTo>
                  <a:lnTo>
                    <a:pt x="2017" y="429"/>
                  </a:lnTo>
                  <a:lnTo>
                    <a:pt x="2017" y="426"/>
                  </a:lnTo>
                  <a:lnTo>
                    <a:pt x="2018" y="418"/>
                  </a:lnTo>
                  <a:lnTo>
                    <a:pt x="2018" y="414"/>
                  </a:lnTo>
                  <a:lnTo>
                    <a:pt x="2019" y="399"/>
                  </a:lnTo>
                  <a:lnTo>
                    <a:pt x="2019" y="386"/>
                  </a:lnTo>
                  <a:lnTo>
                    <a:pt x="2020" y="363"/>
                  </a:lnTo>
                  <a:lnTo>
                    <a:pt x="2020" y="349"/>
                  </a:lnTo>
                  <a:lnTo>
                    <a:pt x="2021" y="318"/>
                  </a:lnTo>
                  <a:lnTo>
                    <a:pt x="2021" y="305"/>
                  </a:lnTo>
                  <a:lnTo>
                    <a:pt x="2022" y="271"/>
                  </a:lnTo>
                  <a:lnTo>
                    <a:pt x="2022" y="264"/>
                  </a:lnTo>
                  <a:lnTo>
                    <a:pt x="2022" y="241"/>
                  </a:lnTo>
                  <a:lnTo>
                    <a:pt x="2023" y="236"/>
                  </a:lnTo>
                  <a:lnTo>
                    <a:pt x="2023" y="228"/>
                  </a:lnTo>
                  <a:lnTo>
                    <a:pt x="2024" y="231"/>
                  </a:lnTo>
                  <a:lnTo>
                    <a:pt x="2024" y="237"/>
                  </a:lnTo>
                  <a:lnTo>
                    <a:pt x="2025" y="233"/>
                  </a:lnTo>
                  <a:lnTo>
                    <a:pt x="2025" y="234"/>
                  </a:lnTo>
                  <a:lnTo>
                    <a:pt x="2026" y="248"/>
                  </a:lnTo>
                  <a:lnTo>
                    <a:pt x="2026" y="248"/>
                  </a:lnTo>
                  <a:lnTo>
                    <a:pt x="2027" y="260"/>
                  </a:lnTo>
                  <a:lnTo>
                    <a:pt x="2027" y="269"/>
                  </a:lnTo>
                  <a:lnTo>
                    <a:pt x="2028" y="260"/>
                  </a:lnTo>
                  <a:lnTo>
                    <a:pt x="2028" y="240"/>
                  </a:lnTo>
                  <a:lnTo>
                    <a:pt x="2029" y="226"/>
                  </a:lnTo>
                  <a:lnTo>
                    <a:pt x="2029" y="236"/>
                  </a:lnTo>
                  <a:lnTo>
                    <a:pt x="2030" y="238"/>
                  </a:lnTo>
                  <a:lnTo>
                    <a:pt x="2030" y="244"/>
                  </a:lnTo>
                  <a:lnTo>
                    <a:pt x="2030" y="254"/>
                  </a:lnTo>
                  <a:lnTo>
                    <a:pt x="2031" y="273"/>
                  </a:lnTo>
                  <a:lnTo>
                    <a:pt x="2031" y="276"/>
                  </a:lnTo>
                  <a:lnTo>
                    <a:pt x="2032" y="279"/>
                  </a:lnTo>
                  <a:lnTo>
                    <a:pt x="2032" y="293"/>
                  </a:lnTo>
                  <a:lnTo>
                    <a:pt x="2033" y="310"/>
                  </a:lnTo>
                  <a:lnTo>
                    <a:pt x="2033" y="328"/>
                  </a:lnTo>
                  <a:lnTo>
                    <a:pt x="2034" y="343"/>
                  </a:lnTo>
                  <a:lnTo>
                    <a:pt x="2034" y="373"/>
                  </a:lnTo>
                  <a:lnTo>
                    <a:pt x="2035" y="396"/>
                  </a:lnTo>
                  <a:lnTo>
                    <a:pt x="2035" y="413"/>
                  </a:lnTo>
                  <a:lnTo>
                    <a:pt x="2036" y="431"/>
                  </a:lnTo>
                  <a:lnTo>
                    <a:pt x="2036" y="434"/>
                  </a:lnTo>
                  <a:lnTo>
                    <a:pt x="2036" y="443"/>
                  </a:lnTo>
                  <a:lnTo>
                    <a:pt x="2037" y="449"/>
                  </a:lnTo>
                  <a:lnTo>
                    <a:pt x="2038" y="451"/>
                  </a:lnTo>
                  <a:lnTo>
                    <a:pt x="2038" y="446"/>
                  </a:lnTo>
                  <a:lnTo>
                    <a:pt x="2039" y="446"/>
                  </a:lnTo>
                  <a:lnTo>
                    <a:pt x="2039" y="437"/>
                  </a:lnTo>
                  <a:lnTo>
                    <a:pt x="2039" y="418"/>
                  </a:lnTo>
                  <a:lnTo>
                    <a:pt x="2040" y="386"/>
                  </a:lnTo>
                  <a:lnTo>
                    <a:pt x="2040" y="336"/>
                  </a:lnTo>
                  <a:lnTo>
                    <a:pt x="2041" y="302"/>
                  </a:lnTo>
                  <a:lnTo>
                    <a:pt x="2041" y="270"/>
                  </a:lnTo>
                  <a:lnTo>
                    <a:pt x="2042" y="263"/>
                  </a:lnTo>
                  <a:lnTo>
                    <a:pt x="2042" y="272"/>
                  </a:lnTo>
                  <a:lnTo>
                    <a:pt x="2043" y="286"/>
                  </a:lnTo>
                  <a:lnTo>
                    <a:pt x="2043" y="296"/>
                  </a:lnTo>
                  <a:lnTo>
                    <a:pt x="2044" y="293"/>
                  </a:lnTo>
                  <a:lnTo>
                    <a:pt x="2044" y="287"/>
                  </a:lnTo>
                  <a:lnTo>
                    <a:pt x="2045" y="290"/>
                  </a:lnTo>
                  <a:lnTo>
                    <a:pt x="2045" y="276"/>
                  </a:lnTo>
                  <a:lnTo>
                    <a:pt x="2045" y="275"/>
                  </a:lnTo>
                  <a:lnTo>
                    <a:pt x="2046" y="282"/>
                  </a:lnTo>
                  <a:lnTo>
                    <a:pt x="2047" y="285"/>
                  </a:lnTo>
                  <a:lnTo>
                    <a:pt x="2047" y="273"/>
                  </a:lnTo>
                  <a:lnTo>
                    <a:pt x="2047" y="264"/>
                  </a:lnTo>
                  <a:lnTo>
                    <a:pt x="2048" y="252"/>
                  </a:lnTo>
                  <a:lnTo>
                    <a:pt x="2048" y="256"/>
                  </a:lnTo>
                  <a:lnTo>
                    <a:pt x="2049" y="270"/>
                  </a:lnTo>
                  <a:lnTo>
                    <a:pt x="2049" y="284"/>
                  </a:lnTo>
                  <a:lnTo>
                    <a:pt x="2050" y="295"/>
                  </a:lnTo>
                  <a:lnTo>
                    <a:pt x="2050" y="261"/>
                  </a:lnTo>
                  <a:lnTo>
                    <a:pt x="2051" y="212"/>
                  </a:lnTo>
                  <a:lnTo>
                    <a:pt x="2051" y="194"/>
                  </a:lnTo>
                  <a:lnTo>
                    <a:pt x="2052" y="199"/>
                  </a:lnTo>
                  <a:lnTo>
                    <a:pt x="2052" y="198"/>
                  </a:lnTo>
                  <a:lnTo>
                    <a:pt x="2053" y="204"/>
                  </a:lnTo>
                  <a:lnTo>
                    <a:pt x="2053" y="212"/>
                  </a:lnTo>
                  <a:lnTo>
                    <a:pt x="2053" y="225"/>
                  </a:lnTo>
                  <a:lnTo>
                    <a:pt x="2054" y="232"/>
                  </a:lnTo>
                  <a:lnTo>
                    <a:pt x="2054" y="238"/>
                  </a:lnTo>
                  <a:lnTo>
                    <a:pt x="2055" y="256"/>
                  </a:lnTo>
                  <a:lnTo>
                    <a:pt x="2056" y="263"/>
                  </a:lnTo>
                  <a:lnTo>
                    <a:pt x="2056" y="307"/>
                  </a:lnTo>
                  <a:lnTo>
                    <a:pt x="2056" y="334"/>
                  </a:lnTo>
                  <a:lnTo>
                    <a:pt x="2057" y="359"/>
                  </a:lnTo>
                  <a:lnTo>
                    <a:pt x="2057" y="391"/>
                  </a:lnTo>
                  <a:lnTo>
                    <a:pt x="2058" y="409"/>
                  </a:lnTo>
                  <a:lnTo>
                    <a:pt x="2058" y="425"/>
                  </a:lnTo>
                  <a:lnTo>
                    <a:pt x="2059" y="434"/>
                  </a:lnTo>
                  <a:lnTo>
                    <a:pt x="2059" y="442"/>
                  </a:lnTo>
                  <a:lnTo>
                    <a:pt x="2060" y="449"/>
                  </a:lnTo>
                  <a:lnTo>
                    <a:pt x="2060" y="451"/>
                  </a:lnTo>
                  <a:lnTo>
                    <a:pt x="2061" y="448"/>
                  </a:lnTo>
                  <a:lnTo>
                    <a:pt x="2061" y="449"/>
                  </a:lnTo>
                  <a:lnTo>
                    <a:pt x="2062" y="444"/>
                  </a:lnTo>
                  <a:lnTo>
                    <a:pt x="2062" y="423"/>
                  </a:lnTo>
                  <a:lnTo>
                    <a:pt x="2062" y="395"/>
                  </a:lnTo>
                  <a:lnTo>
                    <a:pt x="2063" y="334"/>
                  </a:lnTo>
                  <a:lnTo>
                    <a:pt x="2063" y="293"/>
                  </a:lnTo>
                  <a:lnTo>
                    <a:pt x="2064" y="242"/>
                  </a:lnTo>
                  <a:lnTo>
                    <a:pt x="2064" y="232"/>
                  </a:lnTo>
                  <a:lnTo>
                    <a:pt x="2065" y="233"/>
                  </a:lnTo>
                  <a:lnTo>
                    <a:pt x="2065" y="250"/>
                  </a:lnTo>
                  <a:lnTo>
                    <a:pt x="2066" y="252"/>
                  </a:lnTo>
                  <a:lnTo>
                    <a:pt x="2066" y="271"/>
                  </a:lnTo>
                  <a:lnTo>
                    <a:pt x="2067" y="275"/>
                  </a:lnTo>
                  <a:lnTo>
                    <a:pt x="2067" y="280"/>
                  </a:lnTo>
                  <a:lnTo>
                    <a:pt x="2068" y="262"/>
                  </a:lnTo>
                  <a:lnTo>
                    <a:pt x="2068" y="264"/>
                  </a:lnTo>
                  <a:lnTo>
                    <a:pt x="2069" y="270"/>
                  </a:lnTo>
                  <a:lnTo>
                    <a:pt x="2069" y="281"/>
                  </a:lnTo>
                  <a:lnTo>
                    <a:pt x="2070" y="263"/>
                  </a:lnTo>
                  <a:lnTo>
                    <a:pt x="2070" y="252"/>
                  </a:lnTo>
                  <a:lnTo>
                    <a:pt x="2070" y="250"/>
                  </a:lnTo>
                  <a:lnTo>
                    <a:pt x="2071" y="252"/>
                  </a:lnTo>
                  <a:lnTo>
                    <a:pt x="2071" y="274"/>
                  </a:lnTo>
                  <a:lnTo>
                    <a:pt x="2072" y="297"/>
                  </a:lnTo>
                  <a:lnTo>
                    <a:pt x="2072" y="303"/>
                  </a:lnTo>
                  <a:lnTo>
                    <a:pt x="2073" y="265"/>
                  </a:lnTo>
                  <a:lnTo>
                    <a:pt x="2073" y="230"/>
                  </a:lnTo>
                  <a:lnTo>
                    <a:pt x="2074" y="196"/>
                  </a:lnTo>
                  <a:lnTo>
                    <a:pt x="2074" y="187"/>
                  </a:lnTo>
                  <a:lnTo>
                    <a:pt x="2075" y="178"/>
                  </a:lnTo>
                  <a:lnTo>
                    <a:pt x="2075" y="178"/>
                  </a:lnTo>
                  <a:lnTo>
                    <a:pt x="2076" y="181"/>
                  </a:lnTo>
                  <a:lnTo>
                    <a:pt x="2076" y="189"/>
                  </a:lnTo>
                  <a:lnTo>
                    <a:pt x="2076" y="183"/>
                  </a:lnTo>
                  <a:lnTo>
                    <a:pt x="2077" y="188"/>
                  </a:lnTo>
                  <a:lnTo>
                    <a:pt x="2078" y="205"/>
                  </a:lnTo>
                  <a:lnTo>
                    <a:pt x="2078" y="223"/>
                  </a:lnTo>
                  <a:lnTo>
                    <a:pt x="2079" y="257"/>
                  </a:lnTo>
                  <a:lnTo>
                    <a:pt x="2079" y="286"/>
                  </a:lnTo>
                  <a:lnTo>
                    <a:pt x="2079" y="319"/>
                  </a:lnTo>
                  <a:lnTo>
                    <a:pt x="2080" y="367"/>
                  </a:lnTo>
                  <a:lnTo>
                    <a:pt x="2080" y="389"/>
                  </a:lnTo>
                  <a:lnTo>
                    <a:pt x="2081" y="410"/>
                  </a:lnTo>
                  <a:lnTo>
                    <a:pt x="2081" y="423"/>
                  </a:lnTo>
                  <a:lnTo>
                    <a:pt x="2082" y="434"/>
                  </a:lnTo>
                  <a:lnTo>
                    <a:pt x="2082" y="439"/>
                  </a:lnTo>
                  <a:lnTo>
                    <a:pt x="2083" y="443"/>
                  </a:lnTo>
                  <a:lnTo>
                    <a:pt x="2083" y="444"/>
                  </a:lnTo>
                  <a:lnTo>
                    <a:pt x="2084" y="450"/>
                  </a:lnTo>
                  <a:lnTo>
                    <a:pt x="2084" y="443"/>
                  </a:lnTo>
                  <a:lnTo>
                    <a:pt x="2085" y="419"/>
                  </a:lnTo>
                  <a:lnTo>
                    <a:pt x="2085" y="389"/>
                  </a:lnTo>
                  <a:lnTo>
                    <a:pt x="2085" y="329"/>
                  </a:lnTo>
                  <a:lnTo>
                    <a:pt x="2086" y="281"/>
                  </a:lnTo>
                  <a:lnTo>
                    <a:pt x="2087" y="228"/>
                  </a:lnTo>
                  <a:lnTo>
                    <a:pt x="2087" y="220"/>
                  </a:lnTo>
                  <a:lnTo>
                    <a:pt x="2088" y="220"/>
                  </a:lnTo>
                  <a:lnTo>
                    <a:pt x="2088" y="236"/>
                  </a:lnTo>
                  <a:lnTo>
                    <a:pt x="2088" y="241"/>
                  </a:lnTo>
                  <a:lnTo>
                    <a:pt x="2089" y="264"/>
                  </a:lnTo>
                  <a:lnTo>
                    <a:pt x="2089" y="266"/>
                  </a:lnTo>
                  <a:lnTo>
                    <a:pt x="2090" y="271"/>
                  </a:lnTo>
                  <a:lnTo>
                    <a:pt x="2090" y="239"/>
                  </a:lnTo>
                  <a:lnTo>
                    <a:pt x="2091" y="247"/>
                  </a:lnTo>
                  <a:lnTo>
                    <a:pt x="2091" y="255"/>
                  </a:lnTo>
                  <a:lnTo>
                    <a:pt x="2092" y="264"/>
                  </a:lnTo>
                  <a:lnTo>
                    <a:pt x="2092" y="261"/>
                  </a:lnTo>
                  <a:lnTo>
                    <a:pt x="2093" y="253"/>
                  </a:lnTo>
                  <a:lnTo>
                    <a:pt x="2093" y="246"/>
                  </a:lnTo>
                  <a:lnTo>
                    <a:pt x="2093" y="249"/>
                  </a:lnTo>
                  <a:lnTo>
                    <a:pt x="2094" y="264"/>
                  </a:lnTo>
                  <a:lnTo>
                    <a:pt x="2094" y="291"/>
                  </a:lnTo>
                  <a:lnTo>
                    <a:pt x="2095" y="302"/>
                  </a:lnTo>
                  <a:lnTo>
                    <a:pt x="2096" y="272"/>
                  </a:lnTo>
                  <a:lnTo>
                    <a:pt x="2096" y="232"/>
                  </a:lnTo>
                  <a:lnTo>
                    <a:pt x="2096" y="196"/>
                  </a:lnTo>
                  <a:lnTo>
                    <a:pt x="2097" y="186"/>
                  </a:lnTo>
                  <a:lnTo>
                    <a:pt x="2097" y="171"/>
                  </a:lnTo>
                  <a:lnTo>
                    <a:pt x="2098" y="166"/>
                  </a:lnTo>
                  <a:lnTo>
                    <a:pt x="2098" y="172"/>
                  </a:lnTo>
                  <a:lnTo>
                    <a:pt x="2099" y="179"/>
                  </a:lnTo>
                  <a:lnTo>
                    <a:pt x="2099" y="181"/>
                  </a:lnTo>
                  <a:lnTo>
                    <a:pt x="2100" y="175"/>
                  </a:lnTo>
                  <a:lnTo>
                    <a:pt x="2100" y="194"/>
                  </a:lnTo>
                  <a:lnTo>
                    <a:pt x="2101" y="198"/>
                  </a:lnTo>
                  <a:lnTo>
                    <a:pt x="2101" y="227"/>
                  </a:lnTo>
                  <a:lnTo>
                    <a:pt x="2102" y="264"/>
                  </a:lnTo>
                  <a:lnTo>
                    <a:pt x="2102" y="310"/>
                  </a:lnTo>
                  <a:lnTo>
                    <a:pt x="2102" y="347"/>
                  </a:lnTo>
                  <a:lnTo>
                    <a:pt x="2103" y="377"/>
                  </a:lnTo>
                  <a:lnTo>
                    <a:pt x="2103" y="401"/>
                  </a:lnTo>
                  <a:lnTo>
                    <a:pt x="2104" y="415"/>
                  </a:lnTo>
                  <a:lnTo>
                    <a:pt x="2105" y="427"/>
                  </a:lnTo>
                  <a:lnTo>
                    <a:pt x="2105" y="434"/>
                  </a:lnTo>
                  <a:lnTo>
                    <a:pt x="2105" y="440"/>
                  </a:lnTo>
                  <a:lnTo>
                    <a:pt x="2106" y="440"/>
                  </a:lnTo>
                  <a:lnTo>
                    <a:pt x="2106" y="447"/>
                  </a:lnTo>
                  <a:lnTo>
                    <a:pt x="2107" y="445"/>
                  </a:lnTo>
                  <a:lnTo>
                    <a:pt x="2107" y="421"/>
                  </a:lnTo>
                  <a:lnTo>
                    <a:pt x="2108" y="391"/>
                  </a:lnTo>
                  <a:lnTo>
                    <a:pt x="2108" y="329"/>
                  </a:lnTo>
                  <a:lnTo>
                    <a:pt x="2109" y="282"/>
                  </a:lnTo>
                  <a:lnTo>
                    <a:pt x="2109" y="233"/>
                  </a:lnTo>
                  <a:lnTo>
                    <a:pt x="2110" y="229"/>
                  </a:lnTo>
                  <a:lnTo>
                    <a:pt x="2110" y="226"/>
                  </a:lnTo>
                  <a:lnTo>
                    <a:pt x="2111" y="237"/>
                  </a:lnTo>
                  <a:lnTo>
                    <a:pt x="2111" y="245"/>
                  </a:lnTo>
                  <a:lnTo>
                    <a:pt x="2111" y="261"/>
                  </a:lnTo>
                  <a:lnTo>
                    <a:pt x="2112" y="258"/>
                  </a:lnTo>
                  <a:lnTo>
                    <a:pt x="2112" y="268"/>
                  </a:lnTo>
                  <a:lnTo>
                    <a:pt x="2113" y="254"/>
                  </a:lnTo>
                  <a:lnTo>
                    <a:pt x="2113" y="253"/>
                  </a:lnTo>
                  <a:lnTo>
                    <a:pt x="2114" y="259"/>
                  </a:lnTo>
                  <a:lnTo>
                    <a:pt x="2114" y="267"/>
                  </a:lnTo>
                  <a:lnTo>
                    <a:pt x="2115" y="254"/>
                  </a:lnTo>
                  <a:lnTo>
                    <a:pt x="2115" y="248"/>
                  </a:lnTo>
                  <a:lnTo>
                    <a:pt x="2116" y="239"/>
                  </a:lnTo>
                  <a:lnTo>
                    <a:pt x="2116" y="243"/>
                  </a:lnTo>
                  <a:lnTo>
                    <a:pt x="2117" y="269"/>
                  </a:lnTo>
                  <a:lnTo>
                    <a:pt x="2117" y="299"/>
                  </a:lnTo>
                  <a:lnTo>
                    <a:pt x="2118" y="306"/>
                  </a:lnTo>
                  <a:lnTo>
                    <a:pt x="2118" y="268"/>
                  </a:lnTo>
                  <a:lnTo>
                    <a:pt x="2119" y="224"/>
                  </a:lnTo>
                  <a:lnTo>
                    <a:pt x="2119" y="199"/>
                  </a:lnTo>
                  <a:lnTo>
                    <a:pt x="2119" y="193"/>
                  </a:lnTo>
                  <a:lnTo>
                    <a:pt x="2120" y="171"/>
                  </a:lnTo>
                  <a:lnTo>
                    <a:pt x="2120" y="164"/>
                  </a:lnTo>
                  <a:lnTo>
                    <a:pt x="2121" y="168"/>
                  </a:lnTo>
                  <a:lnTo>
                    <a:pt x="2121" y="166"/>
                  </a:lnTo>
                  <a:lnTo>
                    <a:pt x="2122" y="165"/>
                  </a:lnTo>
                  <a:lnTo>
                    <a:pt x="2122" y="164"/>
                  </a:lnTo>
                  <a:lnTo>
                    <a:pt x="2123" y="173"/>
                  </a:lnTo>
                  <a:lnTo>
                    <a:pt x="2123" y="182"/>
                  </a:lnTo>
                  <a:lnTo>
                    <a:pt x="2124" y="191"/>
                  </a:lnTo>
                  <a:lnTo>
                    <a:pt x="2124" y="213"/>
                  </a:lnTo>
                  <a:lnTo>
                    <a:pt x="2125" y="256"/>
                  </a:lnTo>
                  <a:lnTo>
                    <a:pt x="2125" y="289"/>
                  </a:lnTo>
                  <a:lnTo>
                    <a:pt x="2125" y="327"/>
                  </a:lnTo>
                  <a:lnTo>
                    <a:pt x="2126" y="354"/>
                  </a:lnTo>
                  <a:lnTo>
                    <a:pt x="2127" y="376"/>
                  </a:lnTo>
                  <a:lnTo>
                    <a:pt x="2127" y="395"/>
                  </a:lnTo>
                  <a:lnTo>
                    <a:pt x="2128" y="409"/>
                  </a:lnTo>
                  <a:lnTo>
                    <a:pt x="2128" y="421"/>
                  </a:lnTo>
                  <a:lnTo>
                    <a:pt x="2128" y="423"/>
                  </a:lnTo>
                  <a:lnTo>
                    <a:pt x="2129" y="433"/>
                  </a:lnTo>
                  <a:lnTo>
                    <a:pt x="2129" y="436"/>
                  </a:lnTo>
                  <a:lnTo>
                    <a:pt x="2130" y="420"/>
                  </a:lnTo>
                  <a:lnTo>
                    <a:pt x="2130" y="392"/>
                  </a:lnTo>
                  <a:lnTo>
                    <a:pt x="2131" y="337"/>
                  </a:lnTo>
                  <a:lnTo>
                    <a:pt x="2131" y="294"/>
                  </a:lnTo>
                  <a:lnTo>
                    <a:pt x="2132" y="244"/>
                  </a:lnTo>
                  <a:lnTo>
                    <a:pt x="2132" y="235"/>
                  </a:lnTo>
                  <a:lnTo>
                    <a:pt x="2133" y="234"/>
                  </a:lnTo>
                  <a:lnTo>
                    <a:pt x="2133" y="240"/>
                  </a:lnTo>
                  <a:lnTo>
                    <a:pt x="2133" y="246"/>
                  </a:lnTo>
                  <a:lnTo>
                    <a:pt x="2134" y="267"/>
                  </a:lnTo>
                  <a:lnTo>
                    <a:pt x="2134" y="269"/>
                  </a:lnTo>
                  <a:lnTo>
                    <a:pt x="2135" y="267"/>
                  </a:lnTo>
                  <a:lnTo>
                    <a:pt x="2136" y="257"/>
                  </a:lnTo>
                  <a:lnTo>
                    <a:pt x="2136" y="251"/>
                  </a:lnTo>
                  <a:lnTo>
                    <a:pt x="2136" y="264"/>
                  </a:lnTo>
                  <a:lnTo>
                    <a:pt x="2137" y="266"/>
                  </a:lnTo>
                  <a:lnTo>
                    <a:pt x="2137" y="261"/>
                  </a:lnTo>
                  <a:lnTo>
                    <a:pt x="2138" y="245"/>
                  </a:lnTo>
                  <a:lnTo>
                    <a:pt x="2138" y="236"/>
                  </a:lnTo>
                  <a:lnTo>
                    <a:pt x="2139" y="245"/>
                  </a:lnTo>
                  <a:lnTo>
                    <a:pt x="2139" y="272"/>
                  </a:lnTo>
                  <a:lnTo>
                    <a:pt x="2140" y="288"/>
                  </a:lnTo>
                  <a:lnTo>
                    <a:pt x="2140" y="296"/>
                  </a:lnTo>
                  <a:lnTo>
                    <a:pt x="2141" y="255"/>
                  </a:lnTo>
                  <a:lnTo>
                    <a:pt x="2141" y="200"/>
                  </a:lnTo>
                  <a:lnTo>
                    <a:pt x="2142" y="169"/>
                  </a:lnTo>
                  <a:lnTo>
                    <a:pt x="2142" y="172"/>
                  </a:lnTo>
                  <a:lnTo>
                    <a:pt x="2142" y="153"/>
                  </a:lnTo>
                  <a:lnTo>
                    <a:pt x="2143" y="145"/>
                  </a:lnTo>
                  <a:lnTo>
                    <a:pt x="2143" y="160"/>
                  </a:lnTo>
                  <a:lnTo>
                    <a:pt x="2144" y="166"/>
                  </a:lnTo>
                  <a:lnTo>
                    <a:pt x="2145" y="173"/>
                  </a:lnTo>
                  <a:lnTo>
                    <a:pt x="2145" y="169"/>
                  </a:lnTo>
                  <a:lnTo>
                    <a:pt x="2145" y="166"/>
                  </a:lnTo>
                  <a:lnTo>
                    <a:pt x="2146" y="160"/>
                  </a:lnTo>
                  <a:lnTo>
                    <a:pt x="2146" y="177"/>
                  </a:lnTo>
                  <a:lnTo>
                    <a:pt x="2147" y="177"/>
                  </a:lnTo>
                  <a:lnTo>
                    <a:pt x="2147" y="192"/>
                  </a:lnTo>
                  <a:lnTo>
                    <a:pt x="2148" y="204"/>
                  </a:lnTo>
                  <a:lnTo>
                    <a:pt x="2148" y="226"/>
                  </a:lnTo>
                  <a:lnTo>
                    <a:pt x="2149" y="248"/>
                  </a:lnTo>
                  <a:lnTo>
                    <a:pt x="2149" y="267"/>
                  </a:lnTo>
                  <a:lnTo>
                    <a:pt x="2150" y="286"/>
                  </a:lnTo>
                  <a:lnTo>
                    <a:pt x="2150" y="304"/>
                  </a:lnTo>
                  <a:lnTo>
                    <a:pt x="2151" y="335"/>
                  </a:lnTo>
                  <a:lnTo>
                    <a:pt x="2151" y="358"/>
                  </a:lnTo>
                  <a:lnTo>
                    <a:pt x="2151" y="402"/>
                  </a:lnTo>
                  <a:lnTo>
                    <a:pt x="2152" y="427"/>
                  </a:lnTo>
                  <a:lnTo>
                    <a:pt x="2152" y="434"/>
                  </a:lnTo>
                  <a:lnTo>
                    <a:pt x="2153" y="432"/>
                  </a:lnTo>
                  <a:lnTo>
                    <a:pt x="2153" y="423"/>
                  </a:lnTo>
                  <a:lnTo>
                    <a:pt x="2154" y="416"/>
                  </a:lnTo>
                  <a:lnTo>
                    <a:pt x="2154" y="403"/>
                  </a:lnTo>
                  <a:lnTo>
                    <a:pt x="2155" y="390"/>
                  </a:lnTo>
                  <a:lnTo>
                    <a:pt x="2155" y="357"/>
                  </a:lnTo>
                  <a:lnTo>
                    <a:pt x="2156" y="333"/>
                  </a:lnTo>
                  <a:lnTo>
                    <a:pt x="2156" y="294"/>
                  </a:lnTo>
                  <a:lnTo>
                    <a:pt x="2157" y="270"/>
                  </a:lnTo>
                  <a:lnTo>
                    <a:pt x="2157" y="253"/>
                  </a:lnTo>
                  <a:lnTo>
                    <a:pt x="2158" y="253"/>
                  </a:lnTo>
                  <a:lnTo>
                    <a:pt x="2158" y="252"/>
                  </a:lnTo>
                  <a:lnTo>
                    <a:pt x="2159" y="249"/>
                  </a:lnTo>
                  <a:lnTo>
                    <a:pt x="2159" y="255"/>
                  </a:lnTo>
                  <a:lnTo>
                    <a:pt x="2159" y="256"/>
                  </a:lnTo>
                  <a:lnTo>
                    <a:pt x="2160" y="247"/>
                  </a:lnTo>
                  <a:lnTo>
                    <a:pt x="2160" y="259"/>
                  </a:lnTo>
                  <a:lnTo>
                    <a:pt x="2161" y="256"/>
                  </a:lnTo>
                  <a:lnTo>
                    <a:pt x="2161" y="255"/>
                  </a:lnTo>
                  <a:lnTo>
                    <a:pt x="2162" y="258"/>
                  </a:lnTo>
                  <a:lnTo>
                    <a:pt x="2162" y="267"/>
                  </a:lnTo>
                  <a:lnTo>
                    <a:pt x="2163" y="265"/>
                  </a:lnTo>
                  <a:lnTo>
                    <a:pt x="2163" y="240"/>
                  </a:lnTo>
                  <a:lnTo>
                    <a:pt x="2164" y="211"/>
                  </a:lnTo>
                  <a:lnTo>
                    <a:pt x="2164" y="199"/>
                  </a:lnTo>
                  <a:lnTo>
                    <a:pt x="2165" y="185"/>
                  </a:lnTo>
                  <a:lnTo>
                    <a:pt x="2165" y="161"/>
                  </a:lnTo>
                  <a:lnTo>
                    <a:pt x="2165" y="153"/>
                  </a:lnTo>
                  <a:lnTo>
                    <a:pt x="2166" y="182"/>
                  </a:lnTo>
                  <a:lnTo>
                    <a:pt x="2167" y="191"/>
                  </a:lnTo>
                  <a:lnTo>
                    <a:pt x="2167" y="189"/>
                  </a:lnTo>
                  <a:lnTo>
                    <a:pt x="2168" y="178"/>
                  </a:lnTo>
                  <a:lnTo>
                    <a:pt x="2168" y="178"/>
                  </a:lnTo>
                  <a:lnTo>
                    <a:pt x="2168" y="166"/>
                  </a:lnTo>
                  <a:lnTo>
                    <a:pt x="2169" y="161"/>
                  </a:lnTo>
                  <a:lnTo>
                    <a:pt x="2169" y="161"/>
                  </a:lnTo>
                  <a:lnTo>
                    <a:pt x="2170" y="169"/>
                  </a:lnTo>
                  <a:lnTo>
                    <a:pt x="2170" y="192"/>
                  </a:lnTo>
                  <a:lnTo>
                    <a:pt x="2171" y="198"/>
                  </a:lnTo>
                  <a:lnTo>
                    <a:pt x="2171" y="224"/>
                  </a:lnTo>
                  <a:lnTo>
                    <a:pt x="2172" y="241"/>
                  </a:lnTo>
                  <a:lnTo>
                    <a:pt x="2172" y="264"/>
                  </a:lnTo>
                  <a:lnTo>
                    <a:pt x="2173" y="289"/>
                  </a:lnTo>
                  <a:lnTo>
                    <a:pt x="2173" y="317"/>
                  </a:lnTo>
                  <a:lnTo>
                    <a:pt x="2174" y="339"/>
                  </a:lnTo>
                  <a:lnTo>
                    <a:pt x="2174" y="393"/>
                  </a:lnTo>
                  <a:lnTo>
                    <a:pt x="2174" y="421"/>
                  </a:lnTo>
                  <a:lnTo>
                    <a:pt x="2175" y="434"/>
                  </a:lnTo>
                  <a:lnTo>
                    <a:pt x="2176" y="434"/>
                  </a:lnTo>
                  <a:lnTo>
                    <a:pt x="2176" y="424"/>
                  </a:lnTo>
                  <a:lnTo>
                    <a:pt x="2177" y="418"/>
                  </a:lnTo>
                  <a:lnTo>
                    <a:pt x="2177" y="401"/>
                  </a:lnTo>
                  <a:lnTo>
                    <a:pt x="2177" y="386"/>
                  </a:lnTo>
                  <a:lnTo>
                    <a:pt x="2178" y="364"/>
                  </a:lnTo>
                  <a:lnTo>
                    <a:pt x="2178" y="344"/>
                  </a:lnTo>
                  <a:lnTo>
                    <a:pt x="2179" y="320"/>
                  </a:lnTo>
                  <a:lnTo>
                    <a:pt x="2179" y="298"/>
                  </a:lnTo>
                  <a:lnTo>
                    <a:pt x="2180" y="269"/>
                  </a:lnTo>
                  <a:lnTo>
                    <a:pt x="2180" y="258"/>
                  </a:lnTo>
                  <a:lnTo>
                    <a:pt x="2181" y="245"/>
                  </a:lnTo>
                  <a:lnTo>
                    <a:pt x="2181" y="250"/>
                  </a:lnTo>
                  <a:lnTo>
                    <a:pt x="2182" y="241"/>
                  </a:lnTo>
                  <a:lnTo>
                    <a:pt x="2182" y="252"/>
                  </a:lnTo>
                  <a:lnTo>
                    <a:pt x="2182" y="256"/>
                  </a:lnTo>
                  <a:lnTo>
                    <a:pt x="2183" y="262"/>
                  </a:lnTo>
                  <a:lnTo>
                    <a:pt x="2183" y="258"/>
                  </a:lnTo>
                  <a:lnTo>
                    <a:pt x="2184" y="264"/>
                  </a:lnTo>
                  <a:lnTo>
                    <a:pt x="2185" y="270"/>
                  </a:lnTo>
                  <a:lnTo>
                    <a:pt x="2185" y="286"/>
                  </a:lnTo>
                  <a:lnTo>
                    <a:pt x="2185" y="290"/>
                  </a:lnTo>
                  <a:lnTo>
                    <a:pt x="2186" y="279"/>
                  </a:lnTo>
                  <a:lnTo>
                    <a:pt x="2186" y="252"/>
                  </a:lnTo>
                  <a:lnTo>
                    <a:pt x="2187" y="234"/>
                  </a:lnTo>
                  <a:lnTo>
                    <a:pt x="2187" y="235"/>
                  </a:lnTo>
                  <a:lnTo>
                    <a:pt x="2188" y="229"/>
                  </a:lnTo>
                  <a:lnTo>
                    <a:pt x="2188" y="234"/>
                  </a:lnTo>
                  <a:lnTo>
                    <a:pt x="2189" y="254"/>
                  </a:lnTo>
                  <a:lnTo>
                    <a:pt x="2189" y="259"/>
                  </a:lnTo>
                  <a:lnTo>
                    <a:pt x="2190" y="274"/>
                  </a:lnTo>
                  <a:lnTo>
                    <a:pt x="2190" y="273"/>
                  </a:lnTo>
                  <a:lnTo>
                    <a:pt x="2191" y="293"/>
                  </a:lnTo>
                  <a:lnTo>
                    <a:pt x="2191" y="303"/>
                  </a:lnTo>
                  <a:lnTo>
                    <a:pt x="2191" y="330"/>
                  </a:lnTo>
                  <a:lnTo>
                    <a:pt x="2192" y="352"/>
                  </a:lnTo>
                  <a:lnTo>
                    <a:pt x="2192" y="377"/>
                  </a:lnTo>
                  <a:lnTo>
                    <a:pt x="2193" y="405"/>
                  </a:lnTo>
                  <a:lnTo>
                    <a:pt x="2194" y="421"/>
                  </a:lnTo>
                  <a:lnTo>
                    <a:pt x="2194" y="433"/>
                  </a:lnTo>
                  <a:lnTo>
                    <a:pt x="2194" y="439"/>
                  </a:lnTo>
                  <a:lnTo>
                    <a:pt x="2195" y="447"/>
                  </a:lnTo>
                  <a:lnTo>
                    <a:pt x="2195" y="452"/>
                  </a:lnTo>
                  <a:lnTo>
                    <a:pt x="2196" y="452"/>
                  </a:lnTo>
                  <a:lnTo>
                    <a:pt x="2196" y="449"/>
                  </a:lnTo>
                  <a:lnTo>
                    <a:pt x="2197" y="447"/>
                  </a:lnTo>
                  <a:lnTo>
                    <a:pt x="2197" y="440"/>
                  </a:lnTo>
                  <a:lnTo>
                    <a:pt x="2198" y="418"/>
                  </a:lnTo>
                  <a:lnTo>
                    <a:pt x="2198" y="391"/>
                  </a:lnTo>
                  <a:lnTo>
                    <a:pt x="2199" y="338"/>
                  </a:lnTo>
                  <a:lnTo>
                    <a:pt x="2199" y="301"/>
                  </a:lnTo>
                  <a:lnTo>
                    <a:pt x="2199" y="263"/>
                  </a:lnTo>
                  <a:lnTo>
                    <a:pt x="2200" y="252"/>
                  </a:lnTo>
                  <a:lnTo>
                    <a:pt x="2200" y="259"/>
                  </a:lnTo>
                  <a:lnTo>
                    <a:pt x="2201" y="258"/>
                  </a:lnTo>
                  <a:lnTo>
                    <a:pt x="2201" y="268"/>
                  </a:lnTo>
                  <a:lnTo>
                    <a:pt x="2202" y="288"/>
                  </a:lnTo>
                  <a:lnTo>
                    <a:pt x="2202" y="280"/>
                  </a:lnTo>
                  <a:lnTo>
                    <a:pt x="2203" y="287"/>
                  </a:lnTo>
                  <a:lnTo>
                    <a:pt x="2203" y="277"/>
                  </a:lnTo>
                  <a:lnTo>
                    <a:pt x="2204" y="274"/>
                  </a:lnTo>
                  <a:lnTo>
                    <a:pt x="2204" y="275"/>
                  </a:lnTo>
                  <a:lnTo>
                    <a:pt x="2205" y="287"/>
                  </a:lnTo>
                  <a:lnTo>
                    <a:pt x="2205" y="271"/>
                  </a:lnTo>
                  <a:lnTo>
                    <a:pt x="2206" y="266"/>
                  </a:lnTo>
                  <a:lnTo>
                    <a:pt x="2206" y="255"/>
                  </a:lnTo>
                  <a:lnTo>
                    <a:pt x="2207" y="255"/>
                  </a:lnTo>
                  <a:lnTo>
                    <a:pt x="2207" y="267"/>
                  </a:lnTo>
                  <a:lnTo>
                    <a:pt x="2208" y="283"/>
                  </a:lnTo>
                  <a:lnTo>
                    <a:pt x="2208" y="281"/>
                  </a:lnTo>
                  <a:lnTo>
                    <a:pt x="2208" y="247"/>
                  </a:lnTo>
                  <a:lnTo>
                    <a:pt x="2209" y="218"/>
                  </a:lnTo>
                  <a:lnTo>
                    <a:pt x="2209" y="190"/>
                  </a:lnTo>
                  <a:lnTo>
                    <a:pt x="2210" y="181"/>
                  </a:lnTo>
                  <a:lnTo>
                    <a:pt x="2210" y="177"/>
                  </a:lnTo>
                  <a:lnTo>
                    <a:pt x="2211" y="187"/>
                  </a:lnTo>
                  <a:lnTo>
                    <a:pt x="2211" y="206"/>
                  </a:lnTo>
                  <a:lnTo>
                    <a:pt x="2212" y="220"/>
                  </a:lnTo>
                  <a:lnTo>
                    <a:pt x="2212" y="219"/>
                  </a:lnTo>
                  <a:lnTo>
                    <a:pt x="2213" y="232"/>
                  </a:lnTo>
                  <a:lnTo>
                    <a:pt x="2213" y="244"/>
                  </a:lnTo>
                  <a:lnTo>
                    <a:pt x="2214" y="267"/>
                  </a:lnTo>
                  <a:lnTo>
                    <a:pt x="2214" y="286"/>
                  </a:lnTo>
                  <a:lnTo>
                    <a:pt x="2214" y="333"/>
                  </a:lnTo>
                  <a:lnTo>
                    <a:pt x="2215" y="359"/>
                  </a:lnTo>
                  <a:lnTo>
                    <a:pt x="2216" y="393"/>
                  </a:lnTo>
                  <a:lnTo>
                    <a:pt x="2216" y="410"/>
                  </a:lnTo>
                  <a:lnTo>
                    <a:pt x="2217" y="423"/>
                  </a:lnTo>
                  <a:lnTo>
                    <a:pt x="2217" y="433"/>
                  </a:lnTo>
                  <a:lnTo>
                    <a:pt x="2217" y="444"/>
                  </a:lnTo>
                  <a:lnTo>
                    <a:pt x="2218" y="450"/>
                  </a:lnTo>
                  <a:lnTo>
                    <a:pt x="2218" y="452"/>
                  </a:lnTo>
                  <a:lnTo>
                    <a:pt x="2219" y="449"/>
                  </a:lnTo>
                  <a:lnTo>
                    <a:pt x="2219" y="450"/>
                  </a:lnTo>
                  <a:lnTo>
                    <a:pt x="2220" y="446"/>
                  </a:lnTo>
                  <a:lnTo>
                    <a:pt x="2220" y="421"/>
                  </a:lnTo>
                  <a:lnTo>
                    <a:pt x="2221" y="392"/>
                  </a:lnTo>
                  <a:lnTo>
                    <a:pt x="2221" y="336"/>
                  </a:lnTo>
                  <a:lnTo>
                    <a:pt x="2222" y="293"/>
                  </a:lnTo>
                  <a:lnTo>
                    <a:pt x="2222" y="244"/>
                  </a:lnTo>
                  <a:lnTo>
                    <a:pt x="2222" y="236"/>
                  </a:lnTo>
                  <a:lnTo>
                    <a:pt x="2223" y="237"/>
                  </a:lnTo>
                  <a:lnTo>
                    <a:pt x="2223" y="247"/>
                  </a:lnTo>
                  <a:lnTo>
                    <a:pt x="2224" y="259"/>
                  </a:lnTo>
                  <a:lnTo>
                    <a:pt x="2225" y="272"/>
                  </a:lnTo>
                  <a:lnTo>
                    <a:pt x="2225" y="273"/>
                  </a:lnTo>
                  <a:lnTo>
                    <a:pt x="2225" y="284"/>
                  </a:lnTo>
                  <a:lnTo>
                    <a:pt x="2226" y="269"/>
                  </a:lnTo>
                  <a:lnTo>
                    <a:pt x="2226" y="263"/>
                  </a:lnTo>
                  <a:lnTo>
                    <a:pt x="2227" y="269"/>
                  </a:lnTo>
                  <a:lnTo>
                    <a:pt x="2227" y="275"/>
                  </a:lnTo>
                  <a:lnTo>
                    <a:pt x="2228" y="268"/>
                  </a:lnTo>
                  <a:lnTo>
                    <a:pt x="2228" y="261"/>
                  </a:lnTo>
                  <a:lnTo>
                    <a:pt x="2229" y="251"/>
                  </a:lnTo>
                  <a:lnTo>
                    <a:pt x="2229" y="247"/>
                  </a:lnTo>
                  <a:lnTo>
                    <a:pt x="2230" y="278"/>
                  </a:lnTo>
                  <a:lnTo>
                    <a:pt x="2230" y="298"/>
                  </a:lnTo>
                  <a:lnTo>
                    <a:pt x="2231" y="306"/>
                  </a:lnTo>
                  <a:lnTo>
                    <a:pt x="2231" y="267"/>
                  </a:lnTo>
                  <a:lnTo>
                    <a:pt x="2231" y="227"/>
                  </a:lnTo>
                  <a:lnTo>
                    <a:pt x="2232" y="195"/>
                  </a:lnTo>
                  <a:lnTo>
                    <a:pt x="2232" y="187"/>
                  </a:lnTo>
                  <a:lnTo>
                    <a:pt x="2233" y="174"/>
                  </a:lnTo>
                  <a:lnTo>
                    <a:pt x="2234" y="172"/>
                  </a:lnTo>
                  <a:lnTo>
                    <a:pt x="2234" y="183"/>
                  </a:lnTo>
                  <a:lnTo>
                    <a:pt x="2234" y="188"/>
                  </a:lnTo>
                  <a:lnTo>
                    <a:pt x="2235" y="186"/>
                  </a:lnTo>
                  <a:lnTo>
                    <a:pt x="2235" y="193"/>
                  </a:lnTo>
                  <a:lnTo>
                    <a:pt x="2236" y="207"/>
                  </a:lnTo>
                  <a:lnTo>
                    <a:pt x="2236" y="205"/>
                  </a:lnTo>
                  <a:lnTo>
                    <a:pt x="2237" y="214"/>
                  </a:lnTo>
                  <a:lnTo>
                    <a:pt x="2237" y="280"/>
                  </a:lnTo>
                  <a:lnTo>
                    <a:pt x="2238" y="322"/>
                  </a:lnTo>
                  <a:lnTo>
                    <a:pt x="2238" y="363"/>
                  </a:lnTo>
                  <a:lnTo>
                    <a:pt x="2239" y="393"/>
                  </a:lnTo>
                  <a:lnTo>
                    <a:pt x="2239" y="409"/>
                  </a:lnTo>
                  <a:lnTo>
                    <a:pt x="2240" y="427"/>
                  </a:lnTo>
                  <a:lnTo>
                    <a:pt x="2240" y="436"/>
                  </a:lnTo>
                  <a:lnTo>
                    <a:pt x="2240" y="443"/>
                  </a:lnTo>
                  <a:lnTo>
                    <a:pt x="2241" y="446"/>
                  </a:lnTo>
                  <a:lnTo>
                    <a:pt x="2241" y="445"/>
                  </a:lnTo>
                  <a:lnTo>
                    <a:pt x="2242" y="448"/>
                  </a:lnTo>
                  <a:lnTo>
                    <a:pt x="2242" y="443"/>
                  </a:lnTo>
                  <a:lnTo>
                    <a:pt x="2243" y="421"/>
                  </a:lnTo>
                  <a:lnTo>
                    <a:pt x="2243" y="391"/>
                  </a:lnTo>
                  <a:lnTo>
                    <a:pt x="2244" y="333"/>
                  </a:lnTo>
                  <a:lnTo>
                    <a:pt x="2244" y="283"/>
                  </a:lnTo>
                  <a:lnTo>
                    <a:pt x="2245" y="238"/>
                  </a:lnTo>
                  <a:lnTo>
                    <a:pt x="2245" y="228"/>
                  </a:lnTo>
                  <a:lnTo>
                    <a:pt x="2246" y="232"/>
                  </a:lnTo>
                  <a:lnTo>
                    <a:pt x="2246" y="253"/>
                  </a:lnTo>
                  <a:lnTo>
                    <a:pt x="2247" y="256"/>
                  </a:lnTo>
                  <a:lnTo>
                    <a:pt x="2247" y="265"/>
                  </a:lnTo>
                  <a:lnTo>
                    <a:pt x="2248" y="265"/>
                  </a:lnTo>
                  <a:lnTo>
                    <a:pt x="2248" y="272"/>
                  </a:lnTo>
                  <a:lnTo>
                    <a:pt x="2248" y="253"/>
                  </a:lnTo>
                  <a:lnTo>
                    <a:pt x="2249" y="254"/>
                  </a:lnTo>
                  <a:lnTo>
                    <a:pt x="2249" y="261"/>
                  </a:lnTo>
                  <a:lnTo>
                    <a:pt x="2250" y="269"/>
                  </a:lnTo>
                  <a:lnTo>
                    <a:pt x="2250" y="259"/>
                  </a:lnTo>
                  <a:lnTo>
                    <a:pt x="2251" y="255"/>
                  </a:lnTo>
                  <a:lnTo>
                    <a:pt x="2251" y="244"/>
                  </a:lnTo>
                  <a:lnTo>
                    <a:pt x="2252" y="247"/>
                  </a:lnTo>
                  <a:lnTo>
                    <a:pt x="2252" y="266"/>
                  </a:lnTo>
                  <a:lnTo>
                    <a:pt x="2253" y="292"/>
                  </a:lnTo>
                  <a:lnTo>
                    <a:pt x="2253" y="302"/>
                  </a:lnTo>
                  <a:lnTo>
                    <a:pt x="2254" y="268"/>
                  </a:lnTo>
                  <a:lnTo>
                    <a:pt x="2254" y="227"/>
                  </a:lnTo>
                  <a:lnTo>
                    <a:pt x="2254" y="188"/>
                  </a:lnTo>
                  <a:lnTo>
                    <a:pt x="2255" y="175"/>
                  </a:lnTo>
                  <a:lnTo>
                    <a:pt x="2256" y="162"/>
                  </a:lnTo>
                  <a:lnTo>
                    <a:pt x="2256" y="163"/>
                  </a:lnTo>
                  <a:lnTo>
                    <a:pt x="2257" y="169"/>
                  </a:lnTo>
                  <a:lnTo>
                    <a:pt x="2257" y="172"/>
                  </a:lnTo>
                  <a:lnTo>
                    <a:pt x="2257" y="172"/>
                  </a:lnTo>
                  <a:lnTo>
                    <a:pt x="2258" y="173"/>
                  </a:lnTo>
                  <a:lnTo>
                    <a:pt x="2258" y="175"/>
                  </a:lnTo>
                  <a:lnTo>
                    <a:pt x="2259" y="190"/>
                  </a:lnTo>
                  <a:lnTo>
                    <a:pt x="2259" y="224"/>
                  </a:lnTo>
                  <a:lnTo>
                    <a:pt x="2260" y="266"/>
                  </a:lnTo>
                  <a:lnTo>
                    <a:pt x="2260" y="309"/>
                  </a:lnTo>
                  <a:lnTo>
                    <a:pt x="2261" y="347"/>
                  </a:lnTo>
                  <a:lnTo>
                    <a:pt x="2261" y="379"/>
                  </a:lnTo>
                  <a:lnTo>
                    <a:pt x="2262" y="400"/>
                  </a:lnTo>
                  <a:lnTo>
                    <a:pt x="2262" y="413"/>
                  </a:lnTo>
                  <a:lnTo>
                    <a:pt x="2263" y="430"/>
                  </a:lnTo>
                  <a:lnTo>
                    <a:pt x="2263" y="438"/>
                  </a:lnTo>
                  <a:lnTo>
                    <a:pt x="2263" y="442"/>
                  </a:lnTo>
                  <a:lnTo>
                    <a:pt x="2264" y="438"/>
                  </a:lnTo>
                  <a:lnTo>
                    <a:pt x="2265" y="442"/>
                  </a:lnTo>
                  <a:lnTo>
                    <a:pt x="2265" y="438"/>
                  </a:lnTo>
                  <a:lnTo>
                    <a:pt x="2265" y="417"/>
                  </a:lnTo>
                  <a:lnTo>
                    <a:pt x="2266" y="393"/>
                  </a:lnTo>
                  <a:lnTo>
                    <a:pt x="2266" y="327"/>
                  </a:lnTo>
                  <a:lnTo>
                    <a:pt x="2267" y="286"/>
                  </a:lnTo>
                  <a:lnTo>
                    <a:pt x="2267" y="232"/>
                  </a:lnTo>
                  <a:lnTo>
                    <a:pt x="2268" y="225"/>
                  </a:lnTo>
                  <a:lnTo>
                    <a:pt x="2268" y="232"/>
                  </a:lnTo>
                  <a:lnTo>
                    <a:pt x="2269" y="241"/>
                  </a:lnTo>
                  <a:lnTo>
                    <a:pt x="2269" y="246"/>
                  </a:lnTo>
                  <a:lnTo>
                    <a:pt x="2270" y="257"/>
                  </a:lnTo>
                  <a:lnTo>
                    <a:pt x="2270" y="255"/>
                  </a:lnTo>
                  <a:lnTo>
                    <a:pt x="2271" y="263"/>
                  </a:lnTo>
                  <a:lnTo>
                    <a:pt x="2271" y="252"/>
                  </a:lnTo>
                  <a:lnTo>
                    <a:pt x="2271" y="250"/>
                  </a:lnTo>
                  <a:lnTo>
                    <a:pt x="2272" y="254"/>
                  </a:lnTo>
                  <a:lnTo>
                    <a:pt x="2272" y="263"/>
                  </a:lnTo>
                  <a:lnTo>
                    <a:pt x="2273" y="244"/>
                  </a:lnTo>
                  <a:lnTo>
                    <a:pt x="2274" y="239"/>
                  </a:lnTo>
                  <a:lnTo>
                    <a:pt x="2274" y="235"/>
                  </a:lnTo>
                  <a:lnTo>
                    <a:pt x="2274" y="237"/>
                  </a:lnTo>
                  <a:lnTo>
                    <a:pt x="2275" y="262"/>
                  </a:lnTo>
                  <a:lnTo>
                    <a:pt x="2275" y="290"/>
                  </a:lnTo>
                  <a:lnTo>
                    <a:pt x="2276" y="299"/>
                  </a:lnTo>
                  <a:lnTo>
                    <a:pt x="2276" y="259"/>
                  </a:lnTo>
                  <a:lnTo>
                    <a:pt x="2277" y="216"/>
                  </a:lnTo>
                  <a:lnTo>
                    <a:pt x="2277" y="192"/>
                  </a:lnTo>
                  <a:lnTo>
                    <a:pt x="2278" y="172"/>
                  </a:lnTo>
                  <a:lnTo>
                    <a:pt x="2278" y="152"/>
                  </a:lnTo>
                  <a:lnTo>
                    <a:pt x="2279" y="150"/>
                  </a:lnTo>
                  <a:lnTo>
                    <a:pt x="2279" y="155"/>
                  </a:lnTo>
                  <a:lnTo>
                    <a:pt x="2280" y="155"/>
                  </a:lnTo>
                  <a:lnTo>
                    <a:pt x="2280" y="157"/>
                  </a:lnTo>
                  <a:lnTo>
                    <a:pt x="2280" y="150"/>
                  </a:lnTo>
                  <a:lnTo>
                    <a:pt x="2281" y="154"/>
                  </a:lnTo>
                  <a:lnTo>
                    <a:pt x="2281" y="166"/>
                  </a:lnTo>
                  <a:lnTo>
                    <a:pt x="2282" y="184"/>
                  </a:lnTo>
                  <a:lnTo>
                    <a:pt x="2283" y="209"/>
                  </a:lnTo>
                  <a:lnTo>
                    <a:pt x="2283" y="247"/>
                  </a:lnTo>
                  <a:lnTo>
                    <a:pt x="2283" y="292"/>
                  </a:lnTo>
                  <a:lnTo>
                    <a:pt x="2284" y="306"/>
                  </a:lnTo>
                  <a:lnTo>
                    <a:pt x="2284" y="349"/>
                  </a:lnTo>
                  <a:lnTo>
                    <a:pt x="2285" y="378"/>
                  </a:lnTo>
                  <a:lnTo>
                    <a:pt x="2285" y="395"/>
                  </a:lnTo>
                  <a:lnTo>
                    <a:pt x="2286" y="412"/>
                  </a:lnTo>
                  <a:lnTo>
                    <a:pt x="2286" y="422"/>
                  </a:lnTo>
                  <a:lnTo>
                    <a:pt x="2287" y="422"/>
                  </a:lnTo>
                  <a:lnTo>
                    <a:pt x="2287" y="429"/>
                  </a:lnTo>
                  <a:lnTo>
                    <a:pt x="2288" y="433"/>
                  </a:lnTo>
                  <a:lnTo>
                    <a:pt x="2288" y="411"/>
                  </a:lnTo>
                  <a:lnTo>
                    <a:pt x="2288" y="387"/>
                  </a:lnTo>
                  <a:lnTo>
                    <a:pt x="2289" y="332"/>
                  </a:lnTo>
                  <a:lnTo>
                    <a:pt x="2289" y="290"/>
                  </a:lnTo>
                  <a:lnTo>
                    <a:pt x="2290" y="235"/>
                  </a:lnTo>
                  <a:lnTo>
                    <a:pt x="2290" y="221"/>
                  </a:lnTo>
                  <a:lnTo>
                    <a:pt x="2291" y="226"/>
                  </a:lnTo>
                  <a:lnTo>
                    <a:pt x="2291" y="236"/>
                  </a:lnTo>
                  <a:lnTo>
                    <a:pt x="2292" y="240"/>
                  </a:lnTo>
                  <a:lnTo>
                    <a:pt x="2292" y="256"/>
                  </a:lnTo>
                  <a:lnTo>
                    <a:pt x="2293" y="258"/>
                  </a:lnTo>
                  <a:lnTo>
                    <a:pt x="2293" y="259"/>
                  </a:lnTo>
                  <a:lnTo>
                    <a:pt x="2294" y="247"/>
                  </a:lnTo>
                  <a:lnTo>
                    <a:pt x="2294" y="244"/>
                  </a:lnTo>
                  <a:lnTo>
                    <a:pt x="2295" y="259"/>
                  </a:lnTo>
                  <a:lnTo>
                    <a:pt x="2295" y="268"/>
                  </a:lnTo>
                  <a:lnTo>
                    <a:pt x="2296" y="252"/>
                  </a:lnTo>
                  <a:lnTo>
                    <a:pt x="2296" y="234"/>
                  </a:lnTo>
                  <a:lnTo>
                    <a:pt x="2297" y="230"/>
                  </a:lnTo>
                  <a:lnTo>
                    <a:pt x="2297" y="248"/>
                  </a:lnTo>
                  <a:lnTo>
                    <a:pt x="2297" y="273"/>
                  </a:lnTo>
                  <a:lnTo>
                    <a:pt x="2298" y="295"/>
                  </a:lnTo>
                  <a:lnTo>
                    <a:pt x="2298" y="307"/>
                  </a:lnTo>
                  <a:lnTo>
                    <a:pt x="2299" y="266"/>
                  </a:lnTo>
                  <a:lnTo>
                    <a:pt x="2299" y="227"/>
                  </a:lnTo>
                  <a:lnTo>
                    <a:pt x="2300" y="198"/>
                  </a:lnTo>
                  <a:lnTo>
                    <a:pt x="2300" y="186"/>
                  </a:lnTo>
                  <a:lnTo>
                    <a:pt x="2301" y="160"/>
                  </a:lnTo>
                  <a:lnTo>
                    <a:pt x="2301" y="155"/>
                  </a:lnTo>
                  <a:lnTo>
                    <a:pt x="2302" y="163"/>
                  </a:lnTo>
                  <a:lnTo>
                    <a:pt x="2302" y="166"/>
                  </a:lnTo>
                  <a:lnTo>
                    <a:pt x="2303" y="166"/>
                  </a:lnTo>
                  <a:lnTo>
                    <a:pt x="2303" y="161"/>
                  </a:lnTo>
                  <a:lnTo>
                    <a:pt x="2303" y="161"/>
                  </a:lnTo>
                  <a:lnTo>
                    <a:pt x="2304" y="154"/>
                  </a:lnTo>
                  <a:lnTo>
                    <a:pt x="2305" y="148"/>
                  </a:lnTo>
                  <a:lnTo>
                    <a:pt x="2305" y="152"/>
                  </a:lnTo>
                  <a:lnTo>
                    <a:pt x="2306" y="168"/>
                  </a:lnTo>
                  <a:lnTo>
                    <a:pt x="2306" y="187"/>
                  </a:lnTo>
                  <a:lnTo>
                    <a:pt x="2306" y="201"/>
                  </a:lnTo>
                  <a:lnTo>
                    <a:pt x="2307" y="235"/>
                  </a:lnTo>
                  <a:lnTo>
                    <a:pt x="2307" y="236"/>
                  </a:lnTo>
                  <a:lnTo>
                    <a:pt x="2308" y="276"/>
                  </a:lnTo>
                  <a:lnTo>
                    <a:pt x="2308" y="304"/>
                  </a:lnTo>
                  <a:lnTo>
                    <a:pt x="2309" y="328"/>
                  </a:lnTo>
                  <a:lnTo>
                    <a:pt x="2309" y="347"/>
                  </a:lnTo>
                  <a:lnTo>
                    <a:pt x="2310" y="396"/>
                  </a:lnTo>
                  <a:lnTo>
                    <a:pt x="2310" y="420"/>
                  </a:lnTo>
                  <a:lnTo>
                    <a:pt x="2311" y="431"/>
                  </a:lnTo>
                  <a:lnTo>
                    <a:pt x="2311" y="425"/>
                  </a:lnTo>
                  <a:lnTo>
                    <a:pt x="2311" y="411"/>
                  </a:lnTo>
                  <a:lnTo>
                    <a:pt x="2312" y="396"/>
                  </a:lnTo>
                  <a:lnTo>
                    <a:pt x="2312" y="371"/>
                  </a:lnTo>
                  <a:lnTo>
                    <a:pt x="2313" y="350"/>
                  </a:lnTo>
                  <a:lnTo>
                    <a:pt x="2314" y="306"/>
                  </a:lnTo>
                  <a:lnTo>
                    <a:pt x="2314" y="293"/>
                  </a:lnTo>
                  <a:lnTo>
                    <a:pt x="2314" y="251"/>
                  </a:lnTo>
                  <a:lnTo>
                    <a:pt x="2315" y="240"/>
                  </a:lnTo>
                  <a:lnTo>
                    <a:pt x="2315" y="218"/>
                  </a:lnTo>
                  <a:lnTo>
                    <a:pt x="2316" y="222"/>
                  </a:lnTo>
                  <a:lnTo>
                    <a:pt x="2316" y="209"/>
                  </a:lnTo>
                  <a:lnTo>
                    <a:pt x="2317" y="210"/>
                  </a:lnTo>
                  <a:lnTo>
                    <a:pt x="2317" y="204"/>
                  </a:lnTo>
                  <a:lnTo>
                    <a:pt x="2318" y="214"/>
                  </a:lnTo>
                  <a:lnTo>
                    <a:pt x="2318" y="216"/>
                  </a:lnTo>
                  <a:lnTo>
                    <a:pt x="2319" y="224"/>
                  </a:lnTo>
                  <a:lnTo>
                    <a:pt x="2319" y="221"/>
                  </a:lnTo>
                  <a:lnTo>
                    <a:pt x="2320" y="229"/>
                  </a:lnTo>
                  <a:lnTo>
                    <a:pt x="2320" y="219"/>
                  </a:lnTo>
                  <a:lnTo>
                    <a:pt x="2320" y="242"/>
                  </a:lnTo>
                  <a:lnTo>
                    <a:pt x="2321" y="257"/>
                  </a:lnTo>
                  <a:lnTo>
                    <a:pt x="2321" y="233"/>
                  </a:lnTo>
                  <a:lnTo>
                    <a:pt x="2322" y="198"/>
                  </a:lnTo>
                  <a:lnTo>
                    <a:pt x="2323" y="181"/>
                  </a:lnTo>
                  <a:lnTo>
                    <a:pt x="2323" y="161"/>
                  </a:lnTo>
                  <a:lnTo>
                    <a:pt x="2323" y="150"/>
                  </a:lnTo>
                  <a:lnTo>
                    <a:pt x="2324" y="152"/>
                  </a:lnTo>
                  <a:lnTo>
                    <a:pt x="2324" y="168"/>
                  </a:lnTo>
                  <a:lnTo>
                    <a:pt x="2325" y="184"/>
                  </a:lnTo>
                  <a:lnTo>
                    <a:pt x="2325" y="191"/>
                  </a:lnTo>
                  <a:lnTo>
                    <a:pt x="2326" y="182"/>
                  </a:lnTo>
                  <a:lnTo>
                    <a:pt x="2326" y="168"/>
                  </a:lnTo>
                  <a:lnTo>
                    <a:pt x="2327" y="156"/>
                  </a:lnTo>
                  <a:lnTo>
                    <a:pt x="2327" y="146"/>
                  </a:lnTo>
                  <a:lnTo>
                    <a:pt x="2328" y="146"/>
                  </a:lnTo>
                  <a:lnTo>
                    <a:pt x="2328" y="152"/>
                  </a:lnTo>
                  <a:lnTo>
                    <a:pt x="2328" y="166"/>
                  </a:lnTo>
                  <a:lnTo>
                    <a:pt x="2329" y="183"/>
                  </a:lnTo>
                  <a:lnTo>
                    <a:pt x="2329" y="203"/>
                  </a:lnTo>
                  <a:lnTo>
                    <a:pt x="2330" y="219"/>
                  </a:lnTo>
                  <a:lnTo>
                    <a:pt x="2330" y="246"/>
                  </a:lnTo>
                  <a:lnTo>
                    <a:pt x="2331" y="273"/>
                  </a:lnTo>
                  <a:lnTo>
                    <a:pt x="2331" y="302"/>
                  </a:lnTo>
                  <a:lnTo>
                    <a:pt x="2332" y="328"/>
                  </a:lnTo>
                  <a:lnTo>
                    <a:pt x="2332" y="388"/>
                  </a:lnTo>
                  <a:lnTo>
                    <a:pt x="2333" y="421"/>
                  </a:lnTo>
                  <a:lnTo>
                    <a:pt x="2333" y="427"/>
                  </a:lnTo>
                  <a:lnTo>
                    <a:pt x="2334" y="428"/>
                  </a:lnTo>
                  <a:lnTo>
                    <a:pt x="2334" y="416"/>
                  </a:lnTo>
                  <a:lnTo>
                    <a:pt x="2335" y="419"/>
                  </a:lnTo>
                  <a:lnTo>
                    <a:pt x="2335" y="406"/>
                  </a:lnTo>
                  <a:lnTo>
                    <a:pt x="2336" y="389"/>
                  </a:lnTo>
                  <a:lnTo>
                    <a:pt x="2336" y="363"/>
                  </a:lnTo>
                  <a:lnTo>
                    <a:pt x="2337" y="340"/>
                  </a:lnTo>
                  <a:lnTo>
                    <a:pt x="2337" y="305"/>
                  </a:lnTo>
                  <a:lnTo>
                    <a:pt x="2337" y="287"/>
                  </a:lnTo>
                  <a:lnTo>
                    <a:pt x="2338" y="257"/>
                  </a:lnTo>
                  <a:lnTo>
                    <a:pt x="2338" y="251"/>
                  </a:lnTo>
                  <a:lnTo>
                    <a:pt x="2339" y="237"/>
                  </a:lnTo>
                  <a:lnTo>
                    <a:pt x="2339" y="235"/>
                  </a:lnTo>
                  <a:lnTo>
                    <a:pt x="2340" y="235"/>
                  </a:lnTo>
                  <a:lnTo>
                    <a:pt x="2340" y="234"/>
                  </a:lnTo>
                  <a:lnTo>
                    <a:pt x="2341" y="241"/>
                  </a:lnTo>
                  <a:lnTo>
                    <a:pt x="2341" y="244"/>
                  </a:lnTo>
                  <a:lnTo>
                    <a:pt x="2342" y="248"/>
                  </a:lnTo>
                  <a:lnTo>
                    <a:pt x="2342" y="255"/>
                  </a:lnTo>
                  <a:lnTo>
                    <a:pt x="2343" y="272"/>
                  </a:lnTo>
                  <a:lnTo>
                    <a:pt x="2343" y="281"/>
                  </a:lnTo>
                  <a:lnTo>
                    <a:pt x="2344" y="289"/>
                  </a:lnTo>
                  <a:lnTo>
                    <a:pt x="2344" y="266"/>
                  </a:lnTo>
                  <a:lnTo>
                    <a:pt x="2345" y="243"/>
                  </a:lnTo>
                  <a:lnTo>
                    <a:pt x="2345" y="229"/>
                  </a:lnTo>
                  <a:lnTo>
                    <a:pt x="2346" y="226"/>
                  </a:lnTo>
                  <a:lnTo>
                    <a:pt x="2346" y="223"/>
                  </a:lnTo>
                  <a:lnTo>
                    <a:pt x="2346" y="227"/>
                  </a:lnTo>
                  <a:lnTo>
                    <a:pt x="2347" y="238"/>
                  </a:lnTo>
                  <a:lnTo>
                    <a:pt x="2347" y="244"/>
                  </a:lnTo>
                  <a:lnTo>
                    <a:pt x="2348" y="256"/>
                  </a:lnTo>
                  <a:lnTo>
                    <a:pt x="2348" y="252"/>
                  </a:lnTo>
                  <a:lnTo>
                    <a:pt x="2349" y="254"/>
                  </a:lnTo>
                  <a:lnTo>
                    <a:pt x="2349" y="267"/>
                  </a:lnTo>
                  <a:lnTo>
                    <a:pt x="2350" y="291"/>
                  </a:lnTo>
                  <a:lnTo>
                    <a:pt x="2350" y="306"/>
                  </a:lnTo>
                  <a:lnTo>
                    <a:pt x="2351" y="334"/>
                  </a:lnTo>
                  <a:lnTo>
                    <a:pt x="2351" y="364"/>
                  </a:lnTo>
                  <a:lnTo>
                    <a:pt x="2351" y="392"/>
                  </a:lnTo>
                  <a:lnTo>
                    <a:pt x="2352" y="408"/>
                  </a:lnTo>
                  <a:lnTo>
                    <a:pt x="2352" y="418"/>
                  </a:lnTo>
                  <a:lnTo>
                    <a:pt x="2353" y="428"/>
                  </a:lnTo>
                  <a:lnTo>
                    <a:pt x="2354" y="437"/>
                  </a:lnTo>
                  <a:lnTo>
                    <a:pt x="2354" y="441"/>
                  </a:lnTo>
                  <a:lnTo>
                    <a:pt x="2354" y="437"/>
                  </a:lnTo>
                  <a:lnTo>
                    <a:pt x="2355" y="440"/>
                  </a:lnTo>
                  <a:lnTo>
                    <a:pt x="2355" y="441"/>
                  </a:lnTo>
                  <a:lnTo>
                    <a:pt x="2356" y="428"/>
                  </a:lnTo>
                  <a:lnTo>
                    <a:pt x="2356" y="412"/>
                  </a:lnTo>
                  <a:lnTo>
                    <a:pt x="2357" y="380"/>
                  </a:lnTo>
                  <a:lnTo>
                    <a:pt x="2357" y="357"/>
                  </a:lnTo>
                  <a:lnTo>
                    <a:pt x="2358" y="327"/>
                  </a:lnTo>
                  <a:lnTo>
                    <a:pt x="2358" y="310"/>
                  </a:lnTo>
                  <a:lnTo>
                    <a:pt x="2359" y="286"/>
                  </a:lnTo>
                  <a:lnTo>
                    <a:pt x="2359" y="288"/>
                  </a:lnTo>
                  <a:lnTo>
                    <a:pt x="2360" y="281"/>
                  </a:lnTo>
                  <a:lnTo>
                    <a:pt x="2360" y="294"/>
                  </a:lnTo>
                  <a:lnTo>
                    <a:pt x="2360" y="293"/>
                  </a:lnTo>
                  <a:lnTo>
                    <a:pt x="2361" y="295"/>
                  </a:lnTo>
                  <a:lnTo>
                    <a:pt x="2361" y="284"/>
                  </a:lnTo>
                  <a:lnTo>
                    <a:pt x="2362" y="284"/>
                  </a:lnTo>
                  <a:lnTo>
                    <a:pt x="2363" y="281"/>
                  </a:lnTo>
                  <a:lnTo>
                    <a:pt x="2363" y="284"/>
                  </a:lnTo>
                  <a:lnTo>
                    <a:pt x="2363" y="272"/>
                  </a:lnTo>
                  <a:lnTo>
                    <a:pt x="2364" y="269"/>
                  </a:lnTo>
                  <a:lnTo>
                    <a:pt x="2364" y="260"/>
                  </a:lnTo>
                  <a:lnTo>
                    <a:pt x="2365" y="263"/>
                  </a:lnTo>
                  <a:lnTo>
                    <a:pt x="2365" y="265"/>
                  </a:lnTo>
                  <a:lnTo>
                    <a:pt x="2366" y="277"/>
                  </a:lnTo>
                  <a:lnTo>
                    <a:pt x="2366" y="281"/>
                  </a:lnTo>
                  <a:lnTo>
                    <a:pt x="2367" y="258"/>
                  </a:lnTo>
                  <a:lnTo>
                    <a:pt x="2367" y="239"/>
                  </a:lnTo>
                  <a:lnTo>
                    <a:pt x="2368" y="212"/>
                  </a:lnTo>
                  <a:lnTo>
                    <a:pt x="2368" y="172"/>
                  </a:lnTo>
                  <a:lnTo>
                    <a:pt x="2369" y="177"/>
                  </a:lnTo>
                  <a:lnTo>
                    <a:pt x="2369" y="204"/>
                  </a:lnTo>
                  <a:lnTo>
                    <a:pt x="2369" y="204"/>
                  </a:lnTo>
                  <a:lnTo>
                    <a:pt x="2370" y="212"/>
                  </a:lnTo>
                  <a:lnTo>
                    <a:pt x="2370" y="216"/>
                  </a:lnTo>
                  <a:lnTo>
                    <a:pt x="2371" y="234"/>
                  </a:lnTo>
                  <a:lnTo>
                    <a:pt x="2372" y="260"/>
                  </a:lnTo>
                  <a:lnTo>
                    <a:pt x="2372" y="286"/>
                  </a:lnTo>
                  <a:lnTo>
                    <a:pt x="2372" y="298"/>
                  </a:lnTo>
                  <a:lnTo>
                    <a:pt x="2373" y="344"/>
                  </a:lnTo>
                  <a:lnTo>
                    <a:pt x="2373" y="366"/>
                  </a:lnTo>
                  <a:lnTo>
                    <a:pt x="2374" y="394"/>
                  </a:lnTo>
                  <a:lnTo>
                    <a:pt x="2374" y="406"/>
                  </a:lnTo>
                  <a:lnTo>
                    <a:pt x="2375" y="425"/>
                  </a:lnTo>
                  <a:lnTo>
                    <a:pt x="2375" y="436"/>
                  </a:lnTo>
                  <a:lnTo>
                    <a:pt x="2376" y="445"/>
                  </a:lnTo>
                  <a:lnTo>
                    <a:pt x="2376" y="451"/>
                  </a:lnTo>
                  <a:lnTo>
                    <a:pt x="2377" y="453"/>
                  </a:lnTo>
                  <a:lnTo>
                    <a:pt x="2377" y="450"/>
                  </a:lnTo>
                  <a:lnTo>
                    <a:pt x="2377" y="451"/>
                  </a:lnTo>
                  <a:lnTo>
                    <a:pt x="2378" y="445"/>
                  </a:lnTo>
                  <a:lnTo>
                    <a:pt x="2378" y="421"/>
                  </a:lnTo>
                  <a:lnTo>
                    <a:pt x="2379" y="393"/>
                  </a:lnTo>
                  <a:lnTo>
                    <a:pt x="2379" y="333"/>
                  </a:lnTo>
                  <a:lnTo>
                    <a:pt x="2380" y="290"/>
                  </a:lnTo>
                  <a:lnTo>
                    <a:pt x="2380" y="242"/>
                  </a:lnTo>
                  <a:lnTo>
                    <a:pt x="2381" y="231"/>
                  </a:lnTo>
                  <a:lnTo>
                    <a:pt x="2381" y="235"/>
                  </a:lnTo>
                  <a:lnTo>
                    <a:pt x="2382" y="246"/>
                  </a:lnTo>
                  <a:lnTo>
                    <a:pt x="2382" y="250"/>
                  </a:lnTo>
                  <a:lnTo>
                    <a:pt x="2383" y="273"/>
                  </a:lnTo>
                  <a:lnTo>
                    <a:pt x="2383" y="262"/>
                  </a:lnTo>
                  <a:lnTo>
                    <a:pt x="2384" y="276"/>
                  </a:lnTo>
                  <a:lnTo>
                    <a:pt x="2384" y="262"/>
                  </a:lnTo>
                  <a:lnTo>
                    <a:pt x="2385" y="261"/>
                  </a:lnTo>
                  <a:lnTo>
                    <a:pt x="2385" y="261"/>
                  </a:lnTo>
                  <a:lnTo>
                    <a:pt x="2386" y="267"/>
                  </a:lnTo>
                  <a:lnTo>
                    <a:pt x="2386" y="260"/>
                  </a:lnTo>
                  <a:lnTo>
                    <a:pt x="2386" y="252"/>
                  </a:lnTo>
                  <a:lnTo>
                    <a:pt x="2387" y="246"/>
                  </a:lnTo>
                  <a:lnTo>
                    <a:pt x="2387" y="247"/>
                  </a:lnTo>
                  <a:lnTo>
                    <a:pt x="2388" y="265"/>
                  </a:lnTo>
                  <a:lnTo>
                    <a:pt x="2388" y="292"/>
                  </a:lnTo>
                  <a:lnTo>
                    <a:pt x="2389" y="300"/>
                  </a:lnTo>
                  <a:lnTo>
                    <a:pt x="2389" y="276"/>
                  </a:lnTo>
                  <a:lnTo>
                    <a:pt x="2390" y="235"/>
                  </a:lnTo>
                  <a:lnTo>
                    <a:pt x="2390" y="200"/>
                  </a:lnTo>
                  <a:lnTo>
                    <a:pt x="2391" y="192"/>
                  </a:lnTo>
                  <a:lnTo>
                    <a:pt x="2391" y="188"/>
                  </a:lnTo>
                  <a:lnTo>
                    <a:pt x="2392" y="186"/>
                  </a:lnTo>
                  <a:lnTo>
                    <a:pt x="2392" y="194"/>
                  </a:lnTo>
                  <a:lnTo>
                    <a:pt x="2392" y="194"/>
                  </a:lnTo>
                  <a:lnTo>
                    <a:pt x="2393" y="193"/>
                  </a:lnTo>
                  <a:lnTo>
                    <a:pt x="2394" y="189"/>
                  </a:lnTo>
                  <a:lnTo>
                    <a:pt x="2394" y="204"/>
                  </a:lnTo>
                  <a:lnTo>
                    <a:pt x="2394" y="237"/>
                  </a:lnTo>
                  <a:lnTo>
                    <a:pt x="2395" y="265"/>
                  </a:lnTo>
                  <a:lnTo>
                    <a:pt x="2395" y="305"/>
                  </a:lnTo>
                  <a:lnTo>
                    <a:pt x="2396" y="335"/>
                  </a:lnTo>
                  <a:lnTo>
                    <a:pt x="2396" y="371"/>
                  </a:lnTo>
                  <a:lnTo>
                    <a:pt x="2397" y="395"/>
                  </a:lnTo>
                  <a:lnTo>
                    <a:pt x="2397" y="412"/>
                  </a:lnTo>
                  <a:lnTo>
                    <a:pt x="2398" y="425"/>
                  </a:lnTo>
                  <a:lnTo>
                    <a:pt x="2398" y="434"/>
                  </a:lnTo>
                  <a:lnTo>
                    <a:pt x="2399" y="443"/>
                  </a:lnTo>
                  <a:lnTo>
                    <a:pt x="2399" y="447"/>
                  </a:lnTo>
                  <a:lnTo>
                    <a:pt x="2400" y="447"/>
                  </a:lnTo>
                  <a:lnTo>
                    <a:pt x="2400" y="446"/>
                  </a:lnTo>
                  <a:lnTo>
                    <a:pt x="2400" y="444"/>
                  </a:lnTo>
                  <a:lnTo>
                    <a:pt x="2401" y="418"/>
                  </a:lnTo>
                  <a:lnTo>
                    <a:pt x="2401" y="390"/>
                  </a:lnTo>
                  <a:lnTo>
                    <a:pt x="2402" y="329"/>
                  </a:lnTo>
                  <a:lnTo>
                    <a:pt x="2403" y="282"/>
                  </a:lnTo>
                  <a:lnTo>
                    <a:pt x="2403" y="234"/>
                  </a:lnTo>
                  <a:lnTo>
                    <a:pt x="2403" y="226"/>
                  </a:lnTo>
                  <a:lnTo>
                    <a:pt x="2404" y="225"/>
                  </a:lnTo>
                  <a:lnTo>
                    <a:pt x="2404" y="237"/>
                  </a:lnTo>
                  <a:lnTo>
                    <a:pt x="2405" y="250"/>
                  </a:lnTo>
                  <a:lnTo>
                    <a:pt x="2405" y="264"/>
                  </a:lnTo>
                  <a:lnTo>
                    <a:pt x="2406" y="250"/>
                  </a:lnTo>
                  <a:lnTo>
                    <a:pt x="2406" y="264"/>
                  </a:lnTo>
                  <a:lnTo>
                    <a:pt x="2407" y="249"/>
                  </a:lnTo>
                  <a:lnTo>
                    <a:pt x="2407" y="253"/>
                  </a:lnTo>
                  <a:lnTo>
                    <a:pt x="2408" y="250"/>
                  </a:lnTo>
                  <a:lnTo>
                    <a:pt x="2408" y="257"/>
                  </a:lnTo>
                  <a:lnTo>
                    <a:pt x="2409" y="251"/>
                  </a:lnTo>
                  <a:lnTo>
                    <a:pt x="2409" y="245"/>
                  </a:lnTo>
                  <a:lnTo>
                    <a:pt x="2409" y="237"/>
                  </a:lnTo>
                  <a:lnTo>
                    <a:pt x="2410" y="242"/>
                  </a:lnTo>
                  <a:lnTo>
                    <a:pt x="2410" y="270"/>
                  </a:lnTo>
                  <a:lnTo>
                    <a:pt x="2411" y="295"/>
                  </a:lnTo>
                  <a:lnTo>
                    <a:pt x="2412" y="298"/>
                  </a:lnTo>
                  <a:lnTo>
                    <a:pt x="2412" y="258"/>
                  </a:lnTo>
                  <a:lnTo>
                    <a:pt x="2412" y="218"/>
                  </a:lnTo>
                  <a:lnTo>
                    <a:pt x="2413" y="204"/>
                  </a:lnTo>
                  <a:lnTo>
                    <a:pt x="2413" y="198"/>
                  </a:lnTo>
                  <a:lnTo>
                    <a:pt x="2414" y="188"/>
                  </a:lnTo>
                  <a:lnTo>
                    <a:pt x="2414" y="156"/>
                  </a:lnTo>
                  <a:lnTo>
                    <a:pt x="2415" y="167"/>
                  </a:lnTo>
                  <a:lnTo>
                    <a:pt x="2415" y="183"/>
                  </a:lnTo>
                  <a:lnTo>
                    <a:pt x="2416" y="157"/>
                  </a:lnTo>
                  <a:lnTo>
                    <a:pt x="2416" y="185"/>
                  </a:lnTo>
                  <a:lnTo>
                    <a:pt x="2417" y="200"/>
                  </a:lnTo>
                  <a:lnTo>
                    <a:pt x="2417" y="173"/>
                  </a:lnTo>
                  <a:lnTo>
                    <a:pt x="2417" y="230"/>
                  </a:lnTo>
                  <a:lnTo>
                    <a:pt x="2418" y="278"/>
                  </a:lnTo>
                  <a:lnTo>
                    <a:pt x="2418" y="313"/>
                  </a:lnTo>
                  <a:lnTo>
                    <a:pt x="2419" y="346"/>
                  </a:lnTo>
                  <a:lnTo>
                    <a:pt x="2419" y="374"/>
                  </a:lnTo>
                  <a:lnTo>
                    <a:pt x="2420" y="407"/>
                  </a:lnTo>
                  <a:lnTo>
                    <a:pt x="2420" y="417"/>
                  </a:lnTo>
                  <a:lnTo>
                    <a:pt x="2421" y="432"/>
                  </a:lnTo>
                  <a:lnTo>
                    <a:pt x="2421" y="439"/>
                  </a:lnTo>
                  <a:lnTo>
                    <a:pt x="2422" y="440"/>
                  </a:lnTo>
                  <a:lnTo>
                    <a:pt x="2422" y="439"/>
                  </a:lnTo>
                  <a:lnTo>
                    <a:pt x="2423" y="443"/>
                  </a:lnTo>
                  <a:lnTo>
                    <a:pt x="2423" y="441"/>
                  </a:lnTo>
                  <a:lnTo>
                    <a:pt x="2424" y="416"/>
                  </a:lnTo>
                  <a:lnTo>
                    <a:pt x="2424" y="387"/>
                  </a:lnTo>
                  <a:lnTo>
                    <a:pt x="2425" y="322"/>
                  </a:lnTo>
                  <a:lnTo>
                    <a:pt x="2425" y="275"/>
                  </a:lnTo>
                  <a:lnTo>
                    <a:pt x="2426" y="212"/>
                  </a:lnTo>
                  <a:lnTo>
                    <a:pt x="2426" y="215"/>
                  </a:lnTo>
                  <a:lnTo>
                    <a:pt x="2426" y="213"/>
                  </a:lnTo>
                  <a:lnTo>
                    <a:pt x="2427" y="227"/>
                  </a:lnTo>
                  <a:lnTo>
                    <a:pt x="2427" y="226"/>
                  </a:lnTo>
                  <a:lnTo>
                    <a:pt x="2428" y="235"/>
                  </a:lnTo>
                  <a:lnTo>
                    <a:pt x="2428" y="246"/>
                  </a:lnTo>
                  <a:lnTo>
                    <a:pt x="2429" y="265"/>
                  </a:lnTo>
                  <a:lnTo>
                    <a:pt x="2429" y="253"/>
                  </a:lnTo>
                  <a:lnTo>
                    <a:pt x="2430" y="260"/>
                  </a:lnTo>
                  <a:lnTo>
                    <a:pt x="2430" y="267"/>
                  </a:lnTo>
                  <a:lnTo>
                    <a:pt x="2431" y="271"/>
                  </a:lnTo>
                  <a:lnTo>
                    <a:pt x="2431" y="251"/>
                  </a:lnTo>
                  <a:lnTo>
                    <a:pt x="2432" y="249"/>
                  </a:lnTo>
                  <a:lnTo>
                    <a:pt x="2432" y="239"/>
                  </a:lnTo>
                  <a:lnTo>
                    <a:pt x="2433" y="242"/>
                  </a:lnTo>
                  <a:lnTo>
                    <a:pt x="2433" y="270"/>
                  </a:lnTo>
                  <a:lnTo>
                    <a:pt x="2434" y="289"/>
                  </a:lnTo>
                  <a:lnTo>
                    <a:pt x="2434" y="293"/>
                  </a:lnTo>
                  <a:lnTo>
                    <a:pt x="2435" y="257"/>
                  </a:lnTo>
                  <a:lnTo>
                    <a:pt x="2435" y="210"/>
                  </a:lnTo>
                  <a:lnTo>
                    <a:pt x="2435" y="181"/>
                  </a:lnTo>
                  <a:lnTo>
                    <a:pt x="2436" y="176"/>
                  </a:lnTo>
                  <a:lnTo>
                    <a:pt x="2436" y="155"/>
                  </a:lnTo>
                  <a:lnTo>
                    <a:pt x="2437" y="147"/>
                  </a:lnTo>
                  <a:lnTo>
                    <a:pt x="2437" y="157"/>
                  </a:lnTo>
                  <a:lnTo>
                    <a:pt x="2438" y="166"/>
                  </a:lnTo>
                  <a:lnTo>
                    <a:pt x="2438" y="159"/>
                  </a:lnTo>
                  <a:lnTo>
                    <a:pt x="2439" y="146"/>
                  </a:lnTo>
                  <a:lnTo>
                    <a:pt x="2439" y="157"/>
                  </a:lnTo>
                  <a:lnTo>
                    <a:pt x="2440" y="169"/>
                  </a:lnTo>
                  <a:lnTo>
                    <a:pt x="2440" y="179"/>
                  </a:lnTo>
                  <a:lnTo>
                    <a:pt x="2440" y="186"/>
                  </a:lnTo>
                  <a:lnTo>
                    <a:pt x="2441" y="241"/>
                  </a:lnTo>
                  <a:lnTo>
                    <a:pt x="2441" y="284"/>
                  </a:lnTo>
                  <a:lnTo>
                    <a:pt x="2442" y="321"/>
                  </a:lnTo>
                  <a:lnTo>
                    <a:pt x="2443" y="350"/>
                  </a:lnTo>
                  <a:lnTo>
                    <a:pt x="2443" y="377"/>
                  </a:lnTo>
                  <a:lnTo>
                    <a:pt x="2443" y="393"/>
                  </a:lnTo>
                  <a:lnTo>
                    <a:pt x="2444" y="411"/>
                  </a:lnTo>
                  <a:lnTo>
                    <a:pt x="2444" y="419"/>
                  </a:lnTo>
                  <a:lnTo>
                    <a:pt x="2445" y="421"/>
                  </a:lnTo>
                  <a:lnTo>
                    <a:pt x="2445" y="431"/>
                  </a:lnTo>
                  <a:lnTo>
                    <a:pt x="2446" y="435"/>
                  </a:lnTo>
                  <a:lnTo>
                    <a:pt x="2446" y="416"/>
                  </a:lnTo>
                  <a:lnTo>
                    <a:pt x="2447" y="394"/>
                  </a:lnTo>
                  <a:lnTo>
                    <a:pt x="2447" y="329"/>
                  </a:lnTo>
                  <a:lnTo>
                    <a:pt x="2448" y="293"/>
                  </a:lnTo>
                  <a:lnTo>
                    <a:pt x="2448" y="234"/>
                  </a:lnTo>
                  <a:lnTo>
                    <a:pt x="2449" y="230"/>
                  </a:lnTo>
                  <a:lnTo>
                    <a:pt x="2449" y="232"/>
                  </a:lnTo>
                  <a:lnTo>
                    <a:pt x="2449" y="240"/>
                  </a:lnTo>
                  <a:lnTo>
                    <a:pt x="2450" y="249"/>
                  </a:lnTo>
                  <a:lnTo>
                    <a:pt x="2450" y="261"/>
                  </a:lnTo>
                  <a:lnTo>
                    <a:pt x="2451" y="257"/>
                  </a:lnTo>
                  <a:lnTo>
                    <a:pt x="2452" y="262"/>
                  </a:lnTo>
                  <a:lnTo>
                    <a:pt x="2452" y="249"/>
                  </a:lnTo>
                  <a:lnTo>
                    <a:pt x="2452" y="244"/>
                  </a:lnTo>
                  <a:lnTo>
                    <a:pt x="2453" y="257"/>
                  </a:lnTo>
                  <a:lnTo>
                    <a:pt x="2453" y="260"/>
                  </a:lnTo>
                  <a:lnTo>
                    <a:pt x="2454" y="252"/>
                  </a:lnTo>
                  <a:lnTo>
                    <a:pt x="2454" y="237"/>
                  </a:lnTo>
                  <a:lnTo>
                    <a:pt x="2455" y="234"/>
                  </a:lnTo>
                  <a:lnTo>
                    <a:pt x="2455" y="241"/>
                  </a:lnTo>
                  <a:lnTo>
                    <a:pt x="2456" y="271"/>
                  </a:lnTo>
                  <a:lnTo>
                    <a:pt x="2456" y="293"/>
                  </a:lnTo>
                  <a:lnTo>
                    <a:pt x="2457" y="301"/>
                  </a:lnTo>
                  <a:lnTo>
                    <a:pt x="2457" y="261"/>
                  </a:lnTo>
                  <a:lnTo>
                    <a:pt x="2458" y="217"/>
                  </a:lnTo>
                  <a:lnTo>
                    <a:pt x="2458" y="194"/>
                  </a:lnTo>
                  <a:lnTo>
                    <a:pt x="2458" y="174"/>
                  </a:lnTo>
                  <a:lnTo>
                    <a:pt x="2459" y="155"/>
                  </a:lnTo>
                  <a:lnTo>
                    <a:pt x="2459" y="149"/>
                  </a:lnTo>
                  <a:lnTo>
                    <a:pt x="2460" y="152"/>
                  </a:lnTo>
                  <a:lnTo>
                    <a:pt x="2460" y="158"/>
                  </a:lnTo>
                  <a:lnTo>
                    <a:pt x="2461" y="159"/>
                  </a:lnTo>
                  <a:lnTo>
                    <a:pt x="2461" y="149"/>
                  </a:lnTo>
                  <a:lnTo>
                    <a:pt x="2462" y="151"/>
                  </a:lnTo>
                  <a:lnTo>
                    <a:pt x="2462" y="153"/>
                  </a:lnTo>
                  <a:lnTo>
                    <a:pt x="2463" y="150"/>
                  </a:lnTo>
                  <a:lnTo>
                    <a:pt x="2463" y="157"/>
                  </a:lnTo>
                  <a:lnTo>
                    <a:pt x="2464" y="171"/>
                  </a:lnTo>
                  <a:lnTo>
                    <a:pt x="2464" y="178"/>
                  </a:lnTo>
                  <a:lnTo>
                    <a:pt x="2465" y="199"/>
                  </a:lnTo>
                  <a:lnTo>
                    <a:pt x="2465" y="223"/>
                  </a:lnTo>
                  <a:lnTo>
                    <a:pt x="2466" y="236"/>
                  </a:lnTo>
                  <a:lnTo>
                    <a:pt x="2466" y="272"/>
                  </a:lnTo>
                  <a:lnTo>
                    <a:pt x="2466" y="299"/>
                  </a:lnTo>
                  <a:lnTo>
                    <a:pt x="2467" y="324"/>
                  </a:lnTo>
                  <a:lnTo>
                    <a:pt x="2467" y="345"/>
                  </a:lnTo>
                  <a:lnTo>
                    <a:pt x="2468" y="396"/>
                  </a:lnTo>
                  <a:lnTo>
                    <a:pt x="2468" y="418"/>
                  </a:lnTo>
                  <a:lnTo>
                    <a:pt x="2469" y="428"/>
                  </a:lnTo>
                  <a:lnTo>
                    <a:pt x="2469" y="426"/>
                  </a:lnTo>
                  <a:lnTo>
                    <a:pt x="2470" y="412"/>
                  </a:lnTo>
                  <a:lnTo>
                    <a:pt x="2470" y="401"/>
                  </a:lnTo>
                  <a:lnTo>
                    <a:pt x="2471" y="369"/>
                  </a:lnTo>
                  <a:lnTo>
                    <a:pt x="2471" y="349"/>
                  </a:lnTo>
                  <a:lnTo>
                    <a:pt x="2472" y="310"/>
                  </a:lnTo>
                  <a:lnTo>
                    <a:pt x="2472" y="303"/>
                  </a:lnTo>
                  <a:lnTo>
                    <a:pt x="2473" y="269"/>
                  </a:lnTo>
                  <a:lnTo>
                    <a:pt x="2473" y="268"/>
                  </a:lnTo>
                  <a:lnTo>
                    <a:pt x="2474" y="243"/>
                  </a:lnTo>
                  <a:lnTo>
                    <a:pt x="2474" y="233"/>
                  </a:lnTo>
                  <a:lnTo>
                    <a:pt x="2475" y="217"/>
                  </a:lnTo>
                  <a:lnTo>
                    <a:pt x="2475" y="213"/>
                  </a:lnTo>
                  <a:lnTo>
                    <a:pt x="2475" y="212"/>
                  </a:lnTo>
                  <a:lnTo>
                    <a:pt x="2476" y="214"/>
                  </a:lnTo>
                  <a:lnTo>
                    <a:pt x="2476" y="209"/>
                  </a:lnTo>
                  <a:lnTo>
                    <a:pt x="2477" y="215"/>
                  </a:lnTo>
                  <a:lnTo>
                    <a:pt x="2477" y="212"/>
                  </a:lnTo>
                  <a:lnTo>
                    <a:pt x="2478" y="212"/>
                  </a:lnTo>
                  <a:lnTo>
                    <a:pt x="2478" y="221"/>
                  </a:lnTo>
                  <a:lnTo>
                    <a:pt x="2479" y="246"/>
                  </a:lnTo>
                  <a:lnTo>
                    <a:pt x="2479" y="265"/>
                  </a:lnTo>
                  <a:lnTo>
                    <a:pt x="2480" y="244"/>
                  </a:lnTo>
                  <a:lnTo>
                    <a:pt x="2480" y="198"/>
                  </a:lnTo>
                  <a:lnTo>
                    <a:pt x="2480" y="178"/>
                  </a:lnTo>
                  <a:lnTo>
                    <a:pt x="2481" y="155"/>
                  </a:lnTo>
                  <a:lnTo>
                    <a:pt x="2481" y="142"/>
                  </a:lnTo>
                  <a:lnTo>
                    <a:pt x="2482" y="144"/>
                  </a:lnTo>
                  <a:lnTo>
                    <a:pt x="2483" y="169"/>
                  </a:lnTo>
                  <a:lnTo>
                    <a:pt x="2483" y="179"/>
                  </a:lnTo>
                  <a:lnTo>
                    <a:pt x="2483" y="177"/>
                  </a:lnTo>
                  <a:lnTo>
                    <a:pt x="2484" y="169"/>
                  </a:lnTo>
                  <a:lnTo>
                    <a:pt x="2484" y="160"/>
                  </a:lnTo>
                  <a:lnTo>
                    <a:pt x="2485" y="146"/>
                  </a:lnTo>
                  <a:lnTo>
                    <a:pt x="2485" y="137"/>
                  </a:lnTo>
                  <a:lnTo>
                    <a:pt x="2486" y="127"/>
                  </a:lnTo>
                  <a:lnTo>
                    <a:pt x="2486" y="134"/>
                  </a:lnTo>
                  <a:lnTo>
                    <a:pt x="2487" y="157"/>
                  </a:lnTo>
                  <a:lnTo>
                    <a:pt x="2487" y="164"/>
                  </a:lnTo>
                  <a:lnTo>
                    <a:pt x="2488" y="189"/>
                  </a:lnTo>
                  <a:lnTo>
                    <a:pt x="2488" y="209"/>
                  </a:lnTo>
                  <a:lnTo>
                    <a:pt x="2489" y="240"/>
                  </a:lnTo>
                  <a:lnTo>
                    <a:pt x="2489" y="273"/>
                  </a:lnTo>
                  <a:lnTo>
                    <a:pt x="2489" y="300"/>
                  </a:lnTo>
                  <a:lnTo>
                    <a:pt x="2490" y="327"/>
                  </a:lnTo>
                  <a:lnTo>
                    <a:pt x="2490" y="385"/>
                  </a:lnTo>
                  <a:lnTo>
                    <a:pt x="2491" y="415"/>
                  </a:lnTo>
                  <a:lnTo>
                    <a:pt x="2492" y="429"/>
                  </a:lnTo>
                  <a:lnTo>
                    <a:pt x="2492" y="428"/>
                  </a:lnTo>
                  <a:lnTo>
                    <a:pt x="2492" y="418"/>
                  </a:lnTo>
                  <a:lnTo>
                    <a:pt x="2493" y="411"/>
                  </a:lnTo>
                  <a:lnTo>
                    <a:pt x="2493" y="391"/>
                  </a:lnTo>
                  <a:lnTo>
                    <a:pt x="2494" y="385"/>
                  </a:lnTo>
                  <a:lnTo>
                    <a:pt x="2494" y="356"/>
                  </a:lnTo>
                  <a:lnTo>
                    <a:pt x="2495" y="332"/>
                  </a:lnTo>
                  <a:lnTo>
                    <a:pt x="2495" y="302"/>
                  </a:lnTo>
                  <a:lnTo>
                    <a:pt x="2496" y="287"/>
                  </a:lnTo>
                  <a:lnTo>
                    <a:pt x="2496" y="251"/>
                  </a:lnTo>
                  <a:lnTo>
                    <a:pt x="2497" y="242"/>
                  </a:lnTo>
                  <a:lnTo>
                    <a:pt x="2497" y="221"/>
                  </a:lnTo>
                  <a:lnTo>
                    <a:pt x="2498" y="210"/>
                  </a:lnTo>
                  <a:lnTo>
                    <a:pt x="2498" y="205"/>
                  </a:lnTo>
                  <a:lnTo>
                    <a:pt x="2498" y="206"/>
                  </a:lnTo>
                  <a:lnTo>
                    <a:pt x="2499" y="211"/>
                  </a:lnTo>
                  <a:lnTo>
                    <a:pt x="2499" y="209"/>
                  </a:lnTo>
                  <a:lnTo>
                    <a:pt x="2500" y="219"/>
                  </a:lnTo>
                  <a:lnTo>
                    <a:pt x="2501" y="226"/>
                  </a:lnTo>
                  <a:lnTo>
                    <a:pt x="2501" y="230"/>
                  </a:lnTo>
                  <a:lnTo>
                    <a:pt x="2501" y="248"/>
                  </a:lnTo>
                  <a:lnTo>
                    <a:pt x="2502" y="265"/>
                  </a:lnTo>
                  <a:lnTo>
                    <a:pt x="2502" y="252"/>
                  </a:lnTo>
                  <a:lnTo>
                    <a:pt x="2503" y="226"/>
                  </a:lnTo>
                  <a:lnTo>
                    <a:pt x="2503" y="221"/>
                  </a:lnTo>
                  <a:lnTo>
                    <a:pt x="2504" y="213"/>
                  </a:lnTo>
                  <a:lnTo>
                    <a:pt x="2504" y="207"/>
                  </a:lnTo>
                  <a:lnTo>
                    <a:pt x="2505" y="205"/>
                  </a:lnTo>
                  <a:lnTo>
                    <a:pt x="2505" y="235"/>
                  </a:lnTo>
                  <a:lnTo>
                    <a:pt x="2506" y="247"/>
                  </a:lnTo>
                  <a:lnTo>
                    <a:pt x="2506" y="255"/>
                  </a:lnTo>
                  <a:lnTo>
                    <a:pt x="2506" y="256"/>
                  </a:lnTo>
                  <a:lnTo>
                    <a:pt x="2507" y="273"/>
                  </a:lnTo>
                  <a:lnTo>
                    <a:pt x="2507" y="293"/>
                  </a:lnTo>
                  <a:lnTo>
                    <a:pt x="2508" y="323"/>
                  </a:lnTo>
                  <a:lnTo>
                    <a:pt x="2508" y="347"/>
                  </a:lnTo>
                  <a:lnTo>
                    <a:pt x="2509" y="373"/>
                  </a:lnTo>
                  <a:lnTo>
                    <a:pt x="2509" y="391"/>
                  </a:lnTo>
                  <a:lnTo>
                    <a:pt x="2510" y="416"/>
                  </a:lnTo>
                  <a:lnTo>
                    <a:pt x="2510" y="434"/>
                  </a:lnTo>
                  <a:lnTo>
                    <a:pt x="2511" y="438"/>
                  </a:lnTo>
                  <a:lnTo>
                    <a:pt x="2511" y="445"/>
                  </a:lnTo>
                  <a:lnTo>
                    <a:pt x="2512" y="450"/>
                  </a:lnTo>
                  <a:lnTo>
                    <a:pt x="2512" y="452"/>
                  </a:lnTo>
                  <a:lnTo>
                    <a:pt x="2513" y="447"/>
                  </a:lnTo>
                  <a:lnTo>
                    <a:pt x="2513" y="447"/>
                  </a:lnTo>
                  <a:lnTo>
                    <a:pt x="2514" y="437"/>
                  </a:lnTo>
                  <a:lnTo>
                    <a:pt x="2514" y="415"/>
                  </a:lnTo>
                  <a:lnTo>
                    <a:pt x="2515" y="386"/>
                  </a:lnTo>
                  <a:lnTo>
                    <a:pt x="2515" y="332"/>
                  </a:lnTo>
                  <a:lnTo>
                    <a:pt x="2515" y="298"/>
                  </a:lnTo>
                  <a:lnTo>
                    <a:pt x="2516" y="258"/>
                  </a:lnTo>
                  <a:lnTo>
                    <a:pt x="2516" y="251"/>
                  </a:lnTo>
                  <a:lnTo>
                    <a:pt x="2517" y="255"/>
                  </a:lnTo>
                  <a:lnTo>
                    <a:pt x="2517" y="255"/>
                  </a:lnTo>
                  <a:lnTo>
                    <a:pt x="2518" y="264"/>
                  </a:lnTo>
                  <a:lnTo>
                    <a:pt x="2518" y="276"/>
                  </a:lnTo>
                  <a:lnTo>
                    <a:pt x="2519" y="275"/>
                  </a:lnTo>
                  <a:lnTo>
                    <a:pt x="2519" y="279"/>
                  </a:lnTo>
                  <a:lnTo>
                    <a:pt x="2520" y="270"/>
                  </a:lnTo>
                  <a:lnTo>
                    <a:pt x="2520" y="269"/>
                  </a:lnTo>
                  <a:lnTo>
                    <a:pt x="2521" y="270"/>
                  </a:lnTo>
                  <a:lnTo>
                    <a:pt x="2521" y="278"/>
                  </a:lnTo>
                  <a:lnTo>
                    <a:pt x="2522" y="271"/>
                  </a:lnTo>
                  <a:lnTo>
                    <a:pt x="2522" y="260"/>
                  </a:lnTo>
                  <a:lnTo>
                    <a:pt x="2523" y="254"/>
                  </a:lnTo>
                  <a:lnTo>
                    <a:pt x="2523" y="248"/>
                  </a:lnTo>
                  <a:lnTo>
                    <a:pt x="2523" y="266"/>
                  </a:lnTo>
                  <a:lnTo>
                    <a:pt x="2524" y="278"/>
                  </a:lnTo>
                  <a:lnTo>
                    <a:pt x="2524" y="286"/>
                  </a:lnTo>
                  <a:lnTo>
                    <a:pt x="2525" y="250"/>
                  </a:lnTo>
                  <a:lnTo>
                    <a:pt x="2525" y="220"/>
                  </a:lnTo>
                  <a:lnTo>
                    <a:pt x="2526" y="193"/>
                  </a:lnTo>
                  <a:lnTo>
                    <a:pt x="2526" y="175"/>
                  </a:lnTo>
                  <a:lnTo>
                    <a:pt x="2527" y="182"/>
                  </a:lnTo>
                  <a:lnTo>
                    <a:pt x="2527" y="192"/>
                  </a:lnTo>
                  <a:lnTo>
                    <a:pt x="2528" y="206"/>
                  </a:lnTo>
                  <a:lnTo>
                    <a:pt x="2528" y="214"/>
                  </a:lnTo>
                  <a:lnTo>
                    <a:pt x="2529" y="213"/>
                  </a:lnTo>
                  <a:lnTo>
                    <a:pt x="2529" y="218"/>
                  </a:lnTo>
                  <a:lnTo>
                    <a:pt x="2529" y="229"/>
                  </a:lnTo>
                  <a:lnTo>
                    <a:pt x="2530" y="269"/>
                  </a:lnTo>
                  <a:lnTo>
                    <a:pt x="2530" y="307"/>
                  </a:lnTo>
                  <a:lnTo>
                    <a:pt x="2531" y="332"/>
                  </a:lnTo>
                  <a:lnTo>
                    <a:pt x="2532" y="362"/>
                  </a:lnTo>
                  <a:lnTo>
                    <a:pt x="2532" y="390"/>
                  </a:lnTo>
                  <a:lnTo>
                    <a:pt x="2532" y="408"/>
                  </a:lnTo>
                  <a:lnTo>
                    <a:pt x="2533" y="423"/>
                  </a:lnTo>
                  <a:lnTo>
                    <a:pt x="2533" y="434"/>
                  </a:lnTo>
                  <a:lnTo>
                    <a:pt x="2534" y="443"/>
                  </a:lnTo>
                  <a:lnTo>
                    <a:pt x="2534" y="448"/>
                  </a:lnTo>
                  <a:lnTo>
                    <a:pt x="2535" y="450"/>
                  </a:lnTo>
                  <a:lnTo>
                    <a:pt x="2535" y="448"/>
                  </a:lnTo>
                  <a:lnTo>
                    <a:pt x="2536" y="449"/>
                  </a:lnTo>
                  <a:lnTo>
                    <a:pt x="2536" y="444"/>
                  </a:lnTo>
                  <a:lnTo>
                    <a:pt x="2537" y="421"/>
                  </a:lnTo>
                  <a:lnTo>
                    <a:pt x="2537" y="395"/>
                  </a:lnTo>
                  <a:lnTo>
                    <a:pt x="2538" y="331"/>
                  </a:lnTo>
                  <a:lnTo>
                    <a:pt x="2538" y="291"/>
                  </a:lnTo>
                  <a:lnTo>
                    <a:pt x="2538" y="238"/>
                  </a:lnTo>
                  <a:lnTo>
                    <a:pt x="2539" y="226"/>
                  </a:lnTo>
                  <a:lnTo>
                    <a:pt x="2539" y="233"/>
                  </a:lnTo>
                  <a:lnTo>
                    <a:pt x="2540" y="242"/>
                  </a:lnTo>
                  <a:lnTo>
                    <a:pt x="2541" y="252"/>
                  </a:lnTo>
                  <a:lnTo>
                    <a:pt x="2541" y="267"/>
                  </a:lnTo>
                  <a:lnTo>
                    <a:pt x="2541" y="275"/>
                  </a:lnTo>
                  <a:lnTo>
                    <a:pt x="2542" y="273"/>
                  </a:lnTo>
                  <a:lnTo>
                    <a:pt x="2542" y="260"/>
                  </a:lnTo>
                  <a:lnTo>
                    <a:pt x="2543" y="253"/>
                  </a:lnTo>
                  <a:lnTo>
                    <a:pt x="2543" y="256"/>
                  </a:lnTo>
                  <a:lnTo>
                    <a:pt x="2544" y="272"/>
                  </a:lnTo>
                  <a:lnTo>
                    <a:pt x="2544" y="269"/>
                  </a:lnTo>
                  <a:lnTo>
                    <a:pt x="2545" y="254"/>
                  </a:lnTo>
                  <a:lnTo>
                    <a:pt x="2545" y="251"/>
                  </a:lnTo>
                  <a:lnTo>
                    <a:pt x="2546" y="244"/>
                  </a:lnTo>
                  <a:lnTo>
                    <a:pt x="2546" y="261"/>
                  </a:lnTo>
                  <a:lnTo>
                    <a:pt x="2546" y="284"/>
                  </a:lnTo>
                  <a:lnTo>
                    <a:pt x="2547" y="293"/>
                  </a:lnTo>
                  <a:lnTo>
                    <a:pt x="2547" y="256"/>
                  </a:lnTo>
                  <a:lnTo>
                    <a:pt x="2548" y="217"/>
                  </a:lnTo>
                  <a:lnTo>
                    <a:pt x="2548" y="190"/>
                  </a:lnTo>
                  <a:lnTo>
                    <a:pt x="2549" y="183"/>
                  </a:lnTo>
                  <a:lnTo>
                    <a:pt x="2549" y="172"/>
                  </a:lnTo>
                  <a:lnTo>
                    <a:pt x="2550" y="170"/>
                  </a:lnTo>
                  <a:lnTo>
                    <a:pt x="2550" y="176"/>
                  </a:lnTo>
                  <a:lnTo>
                    <a:pt x="2551" y="176"/>
                  </a:lnTo>
                  <a:lnTo>
                    <a:pt x="2551" y="161"/>
                  </a:lnTo>
                  <a:lnTo>
                    <a:pt x="2552" y="182"/>
                  </a:lnTo>
                  <a:lnTo>
                    <a:pt x="2552" y="195"/>
                  </a:lnTo>
                  <a:lnTo>
                    <a:pt x="2553" y="217"/>
                  </a:lnTo>
                  <a:lnTo>
                    <a:pt x="2553" y="255"/>
                  </a:lnTo>
                  <a:lnTo>
                    <a:pt x="2554" y="283"/>
                  </a:lnTo>
                  <a:lnTo>
                    <a:pt x="2554" y="327"/>
                  </a:lnTo>
                  <a:lnTo>
                    <a:pt x="2555" y="364"/>
                  </a:lnTo>
                  <a:lnTo>
                    <a:pt x="2555" y="389"/>
                  </a:lnTo>
                  <a:lnTo>
                    <a:pt x="2555" y="412"/>
                  </a:lnTo>
                  <a:lnTo>
                    <a:pt x="2556" y="422"/>
                  </a:lnTo>
                  <a:lnTo>
                    <a:pt x="2556" y="433"/>
                  </a:lnTo>
                  <a:lnTo>
                    <a:pt x="2557" y="439"/>
                  </a:lnTo>
                  <a:lnTo>
                    <a:pt x="2557" y="443"/>
                  </a:lnTo>
                  <a:lnTo>
                    <a:pt x="2558" y="441"/>
                  </a:lnTo>
                  <a:lnTo>
                    <a:pt x="2558" y="445"/>
                  </a:lnTo>
                  <a:lnTo>
                    <a:pt x="2559" y="443"/>
                  </a:lnTo>
                  <a:lnTo>
                    <a:pt x="2559" y="412"/>
                  </a:lnTo>
                  <a:lnTo>
                    <a:pt x="2560" y="376"/>
                  </a:lnTo>
                  <a:lnTo>
                    <a:pt x="2560" y="316"/>
                  </a:lnTo>
                  <a:lnTo>
                    <a:pt x="2561" y="273"/>
                  </a:lnTo>
                  <a:lnTo>
                    <a:pt x="2561" y="236"/>
                  </a:lnTo>
                  <a:lnTo>
                    <a:pt x="2562" y="221"/>
                  </a:lnTo>
                  <a:lnTo>
                    <a:pt x="2562" y="224"/>
                  </a:lnTo>
                  <a:lnTo>
                    <a:pt x="2563" y="232"/>
                  </a:lnTo>
                  <a:lnTo>
                    <a:pt x="2563" y="244"/>
                  </a:lnTo>
                  <a:lnTo>
                    <a:pt x="2564" y="261"/>
                  </a:lnTo>
                  <a:lnTo>
                    <a:pt x="2564" y="257"/>
                  </a:lnTo>
                  <a:lnTo>
                    <a:pt x="2564" y="274"/>
                  </a:lnTo>
                  <a:lnTo>
                    <a:pt x="2565" y="253"/>
                  </a:lnTo>
                  <a:lnTo>
                    <a:pt x="2565" y="256"/>
                  </a:lnTo>
                  <a:lnTo>
                    <a:pt x="2566" y="263"/>
                  </a:lnTo>
                  <a:lnTo>
                    <a:pt x="2566" y="271"/>
                  </a:lnTo>
                  <a:lnTo>
                    <a:pt x="2567" y="263"/>
                  </a:lnTo>
                  <a:lnTo>
                    <a:pt x="2567" y="255"/>
                  </a:lnTo>
                  <a:lnTo>
                    <a:pt x="2568" y="234"/>
                  </a:lnTo>
                  <a:lnTo>
                    <a:pt x="2568" y="249"/>
                  </a:lnTo>
                  <a:lnTo>
                    <a:pt x="2569" y="270"/>
                  </a:lnTo>
                  <a:lnTo>
                    <a:pt x="2569" y="295"/>
                  </a:lnTo>
                  <a:lnTo>
                    <a:pt x="2569" y="299"/>
                  </a:lnTo>
                  <a:lnTo>
                    <a:pt x="2570" y="264"/>
                  </a:lnTo>
                  <a:lnTo>
                    <a:pt x="2570" y="220"/>
                  </a:lnTo>
                  <a:lnTo>
                    <a:pt x="2571" y="205"/>
                  </a:lnTo>
                  <a:lnTo>
                    <a:pt x="2572" y="185"/>
                  </a:lnTo>
                  <a:lnTo>
                    <a:pt x="2572" y="169"/>
                  </a:lnTo>
                  <a:lnTo>
                    <a:pt x="2572" y="175"/>
                  </a:lnTo>
                  <a:lnTo>
                    <a:pt x="2573" y="169"/>
                  </a:lnTo>
                  <a:lnTo>
                    <a:pt x="2573" y="165"/>
                  </a:lnTo>
                  <a:lnTo>
                    <a:pt x="2574" y="158"/>
                  </a:lnTo>
                  <a:lnTo>
                    <a:pt x="2574" y="173"/>
                  </a:lnTo>
                  <a:lnTo>
                    <a:pt x="2575" y="193"/>
                  </a:lnTo>
                  <a:lnTo>
                    <a:pt x="2575" y="191"/>
                  </a:lnTo>
                  <a:lnTo>
                    <a:pt x="2576" y="211"/>
                  </a:lnTo>
                  <a:lnTo>
                    <a:pt x="2576" y="257"/>
                  </a:lnTo>
                  <a:lnTo>
                    <a:pt x="2577" y="310"/>
                  </a:lnTo>
                  <a:lnTo>
                    <a:pt x="2577" y="347"/>
                  </a:lnTo>
                  <a:lnTo>
                    <a:pt x="2578" y="376"/>
                  </a:lnTo>
                  <a:lnTo>
                    <a:pt x="2578" y="402"/>
                  </a:lnTo>
                  <a:lnTo>
                    <a:pt x="2578" y="421"/>
                  </a:lnTo>
                  <a:lnTo>
                    <a:pt x="2579" y="434"/>
                  </a:lnTo>
                  <a:lnTo>
                    <a:pt x="2579" y="440"/>
                  </a:lnTo>
                  <a:lnTo>
                    <a:pt x="2580" y="443"/>
                  </a:lnTo>
                  <a:lnTo>
                    <a:pt x="2581" y="441"/>
                  </a:lnTo>
                  <a:lnTo>
                    <a:pt x="2581" y="446"/>
                  </a:lnTo>
                  <a:lnTo>
                    <a:pt x="2581" y="440"/>
                  </a:lnTo>
                  <a:lnTo>
                    <a:pt x="2582" y="416"/>
                  </a:lnTo>
                  <a:lnTo>
                    <a:pt x="2582" y="382"/>
                  </a:lnTo>
                  <a:lnTo>
                    <a:pt x="2583" y="319"/>
                  </a:lnTo>
                  <a:lnTo>
                    <a:pt x="2583" y="269"/>
                  </a:lnTo>
                  <a:lnTo>
                    <a:pt x="2584" y="229"/>
                  </a:lnTo>
                  <a:lnTo>
                    <a:pt x="2584" y="208"/>
                  </a:lnTo>
                  <a:lnTo>
                    <a:pt x="2585" y="216"/>
                  </a:lnTo>
                  <a:lnTo>
                    <a:pt x="2585" y="225"/>
                  </a:lnTo>
                  <a:lnTo>
                    <a:pt x="2586" y="241"/>
                  </a:lnTo>
                  <a:lnTo>
                    <a:pt x="2586" y="253"/>
                  </a:lnTo>
                  <a:lnTo>
                    <a:pt x="2587" y="249"/>
                  </a:lnTo>
                  <a:lnTo>
                    <a:pt x="2587" y="247"/>
                  </a:lnTo>
                  <a:lnTo>
                    <a:pt x="2587" y="236"/>
                  </a:lnTo>
                  <a:lnTo>
                    <a:pt x="2588" y="226"/>
                  </a:lnTo>
                  <a:lnTo>
                    <a:pt x="2588" y="239"/>
                  </a:lnTo>
                  <a:lnTo>
                    <a:pt x="2589" y="250"/>
                  </a:lnTo>
                  <a:lnTo>
                    <a:pt x="2589" y="253"/>
                  </a:lnTo>
                  <a:lnTo>
                    <a:pt x="2590" y="246"/>
                  </a:lnTo>
                  <a:lnTo>
                    <a:pt x="2590" y="244"/>
                  </a:lnTo>
                  <a:lnTo>
                    <a:pt x="2591" y="256"/>
                  </a:lnTo>
                  <a:lnTo>
                    <a:pt x="2591" y="291"/>
                  </a:lnTo>
                  <a:lnTo>
                    <a:pt x="2592" y="309"/>
                  </a:lnTo>
                  <a:lnTo>
                    <a:pt x="2592" y="319"/>
                  </a:lnTo>
                  <a:lnTo>
                    <a:pt x="2593" y="281"/>
                  </a:lnTo>
                  <a:lnTo>
                    <a:pt x="2593" y="235"/>
                  </a:lnTo>
                  <a:lnTo>
                    <a:pt x="2594" y="208"/>
                  </a:lnTo>
                  <a:lnTo>
                    <a:pt x="2594" y="186"/>
                  </a:lnTo>
                  <a:lnTo>
                    <a:pt x="2595" y="171"/>
                  </a:lnTo>
                  <a:lnTo>
                    <a:pt x="2595" y="166"/>
                  </a:lnTo>
                  <a:lnTo>
                    <a:pt x="2595" y="158"/>
                  </a:lnTo>
                  <a:lnTo>
                    <a:pt x="2596" y="164"/>
                  </a:lnTo>
                  <a:lnTo>
                    <a:pt x="2596" y="160"/>
                  </a:lnTo>
                  <a:lnTo>
                    <a:pt x="2597" y="164"/>
                  </a:lnTo>
                  <a:lnTo>
                    <a:pt x="2597" y="171"/>
                  </a:lnTo>
                  <a:lnTo>
                    <a:pt x="2598" y="173"/>
                  </a:lnTo>
                  <a:lnTo>
                    <a:pt x="2598" y="185"/>
                  </a:lnTo>
                  <a:lnTo>
                    <a:pt x="2599" y="202"/>
                  </a:lnTo>
                  <a:lnTo>
                    <a:pt x="2599" y="243"/>
                  </a:lnTo>
                  <a:lnTo>
                    <a:pt x="2600" y="272"/>
                  </a:lnTo>
                  <a:lnTo>
                    <a:pt x="2600" y="316"/>
                  </a:lnTo>
                  <a:lnTo>
                    <a:pt x="2601" y="359"/>
                  </a:lnTo>
                  <a:lnTo>
                    <a:pt x="2601" y="380"/>
                  </a:lnTo>
                  <a:lnTo>
                    <a:pt x="2602" y="400"/>
                  </a:lnTo>
                  <a:lnTo>
                    <a:pt x="2602" y="410"/>
                  </a:lnTo>
                  <a:lnTo>
                    <a:pt x="2603" y="420"/>
                  </a:lnTo>
                  <a:lnTo>
                    <a:pt x="2603" y="422"/>
                  </a:lnTo>
                  <a:lnTo>
                    <a:pt x="2604" y="433"/>
                  </a:lnTo>
                  <a:lnTo>
                    <a:pt x="2604" y="436"/>
                  </a:lnTo>
                  <a:lnTo>
                    <a:pt x="2604" y="419"/>
                  </a:lnTo>
                  <a:lnTo>
                    <a:pt x="2605" y="390"/>
                  </a:lnTo>
                  <a:lnTo>
                    <a:pt x="2605" y="330"/>
                  </a:lnTo>
                  <a:lnTo>
                    <a:pt x="2606" y="288"/>
                  </a:lnTo>
                  <a:lnTo>
                    <a:pt x="2606" y="244"/>
                  </a:lnTo>
                  <a:lnTo>
                    <a:pt x="2607" y="230"/>
                  </a:lnTo>
                  <a:lnTo>
                    <a:pt x="2607" y="234"/>
                  </a:lnTo>
                  <a:lnTo>
                    <a:pt x="2608" y="241"/>
                  </a:lnTo>
                  <a:lnTo>
                    <a:pt x="2608" y="246"/>
                  </a:lnTo>
                  <a:lnTo>
                    <a:pt x="2609" y="259"/>
                  </a:lnTo>
                  <a:lnTo>
                    <a:pt x="2609" y="255"/>
                  </a:lnTo>
                  <a:lnTo>
                    <a:pt x="2610" y="263"/>
                  </a:lnTo>
                  <a:lnTo>
                    <a:pt x="2610" y="250"/>
                  </a:lnTo>
                  <a:lnTo>
                    <a:pt x="2611" y="250"/>
                  </a:lnTo>
                  <a:lnTo>
                    <a:pt x="2611" y="257"/>
                  </a:lnTo>
                  <a:lnTo>
                    <a:pt x="2612" y="260"/>
                  </a:lnTo>
                  <a:lnTo>
                    <a:pt x="2612" y="254"/>
                  </a:lnTo>
                  <a:lnTo>
                    <a:pt x="2612" y="236"/>
                  </a:lnTo>
                  <a:lnTo>
                    <a:pt x="2613" y="239"/>
                  </a:lnTo>
                  <a:lnTo>
                    <a:pt x="2613" y="247"/>
                  </a:lnTo>
                  <a:lnTo>
                    <a:pt x="2614" y="275"/>
                  </a:lnTo>
                  <a:lnTo>
                    <a:pt x="2614" y="291"/>
                  </a:lnTo>
                  <a:lnTo>
                    <a:pt x="2615" y="298"/>
                  </a:lnTo>
                  <a:lnTo>
                    <a:pt x="2615" y="262"/>
                  </a:lnTo>
                  <a:lnTo>
                    <a:pt x="2616" y="221"/>
                  </a:lnTo>
                  <a:lnTo>
                    <a:pt x="2616" y="196"/>
                  </a:lnTo>
                  <a:lnTo>
                    <a:pt x="2617" y="168"/>
                  </a:lnTo>
                  <a:lnTo>
                    <a:pt x="2617" y="151"/>
                  </a:lnTo>
                  <a:lnTo>
                    <a:pt x="2618" y="146"/>
                  </a:lnTo>
                  <a:lnTo>
                    <a:pt x="2618" y="154"/>
                  </a:lnTo>
                  <a:lnTo>
                    <a:pt x="2618" y="161"/>
                  </a:lnTo>
                  <a:lnTo>
                    <a:pt x="2619" y="163"/>
                  </a:lnTo>
                  <a:lnTo>
                    <a:pt x="2619" y="158"/>
                  </a:lnTo>
                  <a:lnTo>
                    <a:pt x="2620" y="149"/>
                  </a:lnTo>
                  <a:lnTo>
                    <a:pt x="2621" y="149"/>
                  </a:lnTo>
                  <a:lnTo>
                    <a:pt x="2621" y="149"/>
                  </a:lnTo>
                  <a:lnTo>
                    <a:pt x="2621" y="144"/>
                  </a:lnTo>
                  <a:lnTo>
                    <a:pt x="2622" y="162"/>
                  </a:lnTo>
                  <a:lnTo>
                    <a:pt x="2622" y="185"/>
                  </a:lnTo>
                  <a:lnTo>
                    <a:pt x="2623" y="204"/>
                  </a:lnTo>
                  <a:lnTo>
                    <a:pt x="2623" y="228"/>
                  </a:lnTo>
                  <a:lnTo>
                    <a:pt x="2624" y="242"/>
                  </a:lnTo>
                  <a:lnTo>
                    <a:pt x="2624" y="273"/>
                  </a:lnTo>
                  <a:lnTo>
                    <a:pt x="2625" y="302"/>
                  </a:lnTo>
                  <a:lnTo>
                    <a:pt x="2625" y="328"/>
                  </a:lnTo>
                  <a:lnTo>
                    <a:pt x="2626" y="349"/>
                  </a:lnTo>
                  <a:lnTo>
                    <a:pt x="2626" y="397"/>
                  </a:lnTo>
                  <a:lnTo>
                    <a:pt x="2627" y="424"/>
                  </a:lnTo>
                  <a:lnTo>
                    <a:pt x="2627" y="431"/>
                  </a:lnTo>
                  <a:lnTo>
                    <a:pt x="2627" y="429"/>
                  </a:lnTo>
                  <a:lnTo>
                    <a:pt x="2628" y="416"/>
                  </a:lnTo>
                  <a:lnTo>
                    <a:pt x="2628" y="401"/>
                  </a:lnTo>
                  <a:lnTo>
                    <a:pt x="2629" y="379"/>
                  </a:lnTo>
                  <a:lnTo>
                    <a:pt x="2630" y="364"/>
                  </a:lnTo>
                  <a:lnTo>
                    <a:pt x="2630" y="326"/>
                  </a:lnTo>
                  <a:lnTo>
                    <a:pt x="2630" y="311"/>
                  </a:lnTo>
                  <a:lnTo>
                    <a:pt x="2631" y="271"/>
                  </a:lnTo>
                  <a:lnTo>
                    <a:pt x="2631" y="275"/>
                  </a:lnTo>
                  <a:lnTo>
                    <a:pt x="2632" y="248"/>
                  </a:lnTo>
                  <a:lnTo>
                    <a:pt x="2632" y="235"/>
                  </a:lnTo>
                  <a:lnTo>
                    <a:pt x="2633" y="216"/>
                  </a:lnTo>
                  <a:lnTo>
                    <a:pt x="2633" y="214"/>
                  </a:lnTo>
                  <a:lnTo>
                    <a:pt x="2634" y="212"/>
                  </a:lnTo>
                  <a:lnTo>
                    <a:pt x="2634" y="210"/>
                  </a:lnTo>
                  <a:lnTo>
                    <a:pt x="2635" y="214"/>
                  </a:lnTo>
                  <a:lnTo>
                    <a:pt x="2635" y="227"/>
                  </a:lnTo>
                  <a:lnTo>
                    <a:pt x="2635" y="224"/>
                  </a:lnTo>
                  <a:lnTo>
                    <a:pt x="2636" y="220"/>
                  </a:lnTo>
                  <a:lnTo>
                    <a:pt x="2636" y="229"/>
                  </a:lnTo>
                  <a:lnTo>
                    <a:pt x="2637" y="253"/>
                  </a:lnTo>
                  <a:lnTo>
                    <a:pt x="2637" y="270"/>
                  </a:lnTo>
                  <a:lnTo>
                    <a:pt x="2638" y="243"/>
                  </a:lnTo>
                  <a:lnTo>
                    <a:pt x="2638" y="205"/>
                  </a:lnTo>
                  <a:lnTo>
                    <a:pt x="2639" y="187"/>
                  </a:lnTo>
                  <a:lnTo>
                    <a:pt x="2639" y="165"/>
                  </a:lnTo>
                  <a:lnTo>
                    <a:pt x="2640" y="146"/>
                  </a:lnTo>
                  <a:lnTo>
                    <a:pt x="2640" y="153"/>
                  </a:lnTo>
                  <a:lnTo>
                    <a:pt x="2641" y="172"/>
                  </a:lnTo>
                  <a:lnTo>
                    <a:pt x="2641" y="187"/>
                  </a:lnTo>
                  <a:lnTo>
                    <a:pt x="2642" y="193"/>
                  </a:lnTo>
                  <a:lnTo>
                    <a:pt x="2642" y="181"/>
                  </a:lnTo>
                  <a:lnTo>
                    <a:pt x="2643" y="169"/>
                  </a:lnTo>
                  <a:lnTo>
                    <a:pt x="2643" y="158"/>
                  </a:lnTo>
                  <a:lnTo>
                    <a:pt x="2644" y="142"/>
                  </a:lnTo>
                  <a:lnTo>
                    <a:pt x="2644" y="139"/>
                  </a:lnTo>
                  <a:lnTo>
                    <a:pt x="2644" y="149"/>
                  </a:lnTo>
                  <a:lnTo>
                    <a:pt x="2645" y="156"/>
                  </a:lnTo>
                  <a:lnTo>
                    <a:pt x="2645" y="178"/>
                  </a:lnTo>
                  <a:lnTo>
                    <a:pt x="2646" y="202"/>
                  </a:lnTo>
                  <a:lnTo>
                    <a:pt x="2646" y="221"/>
                  </a:lnTo>
                  <a:lnTo>
                    <a:pt x="2647" y="246"/>
                  </a:lnTo>
                  <a:lnTo>
                    <a:pt x="2647" y="279"/>
                  </a:lnTo>
                  <a:lnTo>
                    <a:pt x="2648" y="303"/>
                  </a:lnTo>
                  <a:lnTo>
                    <a:pt x="2648" y="330"/>
                  </a:lnTo>
                  <a:lnTo>
                    <a:pt x="2649" y="386"/>
                  </a:lnTo>
                  <a:lnTo>
                    <a:pt x="2649" y="417"/>
                  </a:lnTo>
                  <a:lnTo>
                    <a:pt x="2650" y="429"/>
                  </a:lnTo>
                  <a:lnTo>
                    <a:pt x="2650" y="428"/>
                  </a:lnTo>
                  <a:lnTo>
                    <a:pt x="2651" y="424"/>
                  </a:lnTo>
                  <a:lnTo>
                    <a:pt x="2651" y="419"/>
                  </a:lnTo>
                  <a:lnTo>
                    <a:pt x="2652" y="397"/>
                  </a:lnTo>
                  <a:lnTo>
                    <a:pt x="2652" y="385"/>
                  </a:lnTo>
                  <a:lnTo>
                    <a:pt x="2653" y="362"/>
                  </a:lnTo>
                  <a:lnTo>
                    <a:pt x="2653" y="341"/>
                  </a:lnTo>
                  <a:lnTo>
                    <a:pt x="2653" y="303"/>
                  </a:lnTo>
                  <a:lnTo>
                    <a:pt x="2654" y="287"/>
                  </a:lnTo>
                  <a:lnTo>
                    <a:pt x="2654" y="249"/>
                  </a:lnTo>
                  <a:lnTo>
                    <a:pt x="2655" y="251"/>
                  </a:lnTo>
                  <a:lnTo>
                    <a:pt x="2655" y="227"/>
                  </a:lnTo>
                  <a:lnTo>
                    <a:pt x="2656" y="224"/>
                  </a:lnTo>
                  <a:lnTo>
                    <a:pt x="2656" y="216"/>
                  </a:lnTo>
                  <a:lnTo>
                    <a:pt x="2657" y="229"/>
                  </a:lnTo>
                  <a:lnTo>
                    <a:pt x="2657" y="230"/>
                  </a:lnTo>
                  <a:lnTo>
                    <a:pt x="2658" y="228"/>
                  </a:lnTo>
                  <a:lnTo>
                    <a:pt x="2658" y="227"/>
                  </a:lnTo>
                  <a:lnTo>
                    <a:pt x="2658" y="232"/>
                  </a:lnTo>
                  <a:lnTo>
                    <a:pt x="2659" y="235"/>
                  </a:lnTo>
                  <a:lnTo>
                    <a:pt x="2659" y="251"/>
                  </a:lnTo>
                  <a:lnTo>
                    <a:pt x="2660" y="268"/>
                  </a:lnTo>
                  <a:lnTo>
                    <a:pt x="2661" y="256"/>
                  </a:lnTo>
                  <a:lnTo>
                    <a:pt x="2661" y="237"/>
                  </a:lnTo>
                  <a:lnTo>
                    <a:pt x="2661" y="230"/>
                  </a:lnTo>
                  <a:lnTo>
                    <a:pt x="2662" y="226"/>
                  </a:lnTo>
                  <a:lnTo>
                    <a:pt x="2662" y="233"/>
                  </a:lnTo>
                  <a:lnTo>
                    <a:pt x="2663" y="240"/>
                  </a:lnTo>
                  <a:lnTo>
                    <a:pt x="2663" y="254"/>
                  </a:lnTo>
                  <a:lnTo>
                    <a:pt x="2664" y="264"/>
                  </a:lnTo>
                  <a:lnTo>
                    <a:pt x="2664" y="280"/>
                  </a:lnTo>
                  <a:lnTo>
                    <a:pt x="2665" y="275"/>
                  </a:lnTo>
                  <a:lnTo>
                    <a:pt x="2665" y="297"/>
                  </a:lnTo>
                  <a:lnTo>
                    <a:pt x="2666" y="316"/>
                  </a:lnTo>
                  <a:lnTo>
                    <a:pt x="2666" y="334"/>
                  </a:lnTo>
                  <a:lnTo>
                    <a:pt x="2667" y="351"/>
                  </a:lnTo>
                  <a:lnTo>
                    <a:pt x="2667" y="373"/>
                  </a:lnTo>
                  <a:lnTo>
                    <a:pt x="2667" y="394"/>
                  </a:lnTo>
                  <a:lnTo>
                    <a:pt x="2668" y="420"/>
                  </a:lnTo>
                  <a:lnTo>
                    <a:pt x="2668" y="431"/>
                  </a:lnTo>
                  <a:lnTo>
                    <a:pt x="2669" y="439"/>
                  </a:lnTo>
                  <a:lnTo>
                    <a:pt x="2670" y="448"/>
                  </a:lnTo>
                  <a:lnTo>
                    <a:pt x="2670" y="452"/>
                  </a:lnTo>
                  <a:lnTo>
                    <a:pt x="2670" y="453"/>
                  </a:lnTo>
                  <a:lnTo>
                    <a:pt x="2671" y="448"/>
                  </a:lnTo>
                  <a:lnTo>
                    <a:pt x="2671" y="444"/>
                  </a:lnTo>
                  <a:lnTo>
                    <a:pt x="2672" y="439"/>
                  </a:lnTo>
                  <a:lnTo>
                    <a:pt x="2672" y="413"/>
                  </a:lnTo>
                  <a:lnTo>
                    <a:pt x="2673" y="388"/>
                  </a:lnTo>
                  <a:lnTo>
                    <a:pt x="2673" y="339"/>
                  </a:lnTo>
                  <a:lnTo>
                    <a:pt x="2674" y="302"/>
                  </a:lnTo>
                  <a:lnTo>
                    <a:pt x="2674" y="262"/>
                  </a:lnTo>
                  <a:lnTo>
                    <a:pt x="2675" y="255"/>
                  </a:lnTo>
                  <a:lnTo>
                    <a:pt x="2675" y="260"/>
                  </a:lnTo>
                  <a:lnTo>
                    <a:pt x="2675" y="259"/>
                  </a:lnTo>
                  <a:lnTo>
                    <a:pt x="2676" y="267"/>
                  </a:lnTo>
                  <a:lnTo>
                    <a:pt x="2676" y="283"/>
                  </a:lnTo>
                  <a:lnTo>
                    <a:pt x="2677" y="279"/>
                  </a:lnTo>
                  <a:lnTo>
                    <a:pt x="2677" y="294"/>
                  </a:lnTo>
                  <a:lnTo>
                    <a:pt x="2678" y="275"/>
                  </a:lnTo>
                  <a:lnTo>
                    <a:pt x="2678" y="273"/>
                  </a:lnTo>
                  <a:lnTo>
                    <a:pt x="2679" y="278"/>
                  </a:lnTo>
                  <a:lnTo>
                    <a:pt x="2679" y="286"/>
                  </a:lnTo>
                  <a:lnTo>
                    <a:pt x="2680" y="276"/>
                  </a:lnTo>
                  <a:lnTo>
                    <a:pt x="2680" y="269"/>
                  </a:lnTo>
                  <a:lnTo>
                    <a:pt x="2681" y="259"/>
                  </a:lnTo>
                  <a:lnTo>
                    <a:pt x="2681" y="250"/>
                  </a:lnTo>
                  <a:lnTo>
                    <a:pt x="2682" y="261"/>
                  </a:lnTo>
                  <a:lnTo>
                    <a:pt x="2682" y="277"/>
                  </a:lnTo>
                  <a:lnTo>
                    <a:pt x="2683" y="285"/>
                  </a:lnTo>
                  <a:lnTo>
                    <a:pt x="2683" y="253"/>
                  </a:lnTo>
                  <a:lnTo>
                    <a:pt x="2684" y="224"/>
                  </a:lnTo>
                  <a:lnTo>
                    <a:pt x="2684" y="199"/>
                  </a:lnTo>
                  <a:lnTo>
                    <a:pt x="2684" y="185"/>
                  </a:lnTo>
                  <a:lnTo>
                    <a:pt x="2685" y="179"/>
                  </a:lnTo>
                  <a:lnTo>
                    <a:pt x="2685" y="193"/>
                  </a:lnTo>
                  <a:lnTo>
                    <a:pt x="2686" y="210"/>
                  </a:lnTo>
                  <a:lnTo>
                    <a:pt x="2686" y="217"/>
                  </a:lnTo>
                  <a:lnTo>
                    <a:pt x="2687" y="217"/>
                  </a:lnTo>
                  <a:lnTo>
                    <a:pt x="2687" y="221"/>
                  </a:lnTo>
                  <a:lnTo>
                    <a:pt x="2688" y="236"/>
                  </a:lnTo>
                  <a:lnTo>
                    <a:pt x="2688" y="254"/>
                  </a:lnTo>
                  <a:lnTo>
                    <a:pt x="2689" y="285"/>
                  </a:lnTo>
                  <a:lnTo>
                    <a:pt x="2689" y="312"/>
                  </a:lnTo>
                  <a:lnTo>
                    <a:pt x="2690" y="341"/>
                  </a:lnTo>
                  <a:lnTo>
                    <a:pt x="2690" y="381"/>
                  </a:lnTo>
                  <a:lnTo>
                    <a:pt x="2691" y="406"/>
                  </a:lnTo>
                  <a:lnTo>
                    <a:pt x="2691" y="422"/>
                  </a:lnTo>
                  <a:lnTo>
                    <a:pt x="2692" y="433"/>
                  </a:lnTo>
                  <a:lnTo>
                    <a:pt x="2692" y="440"/>
                  </a:lnTo>
                  <a:lnTo>
                    <a:pt x="2693" y="447"/>
                  </a:lnTo>
                  <a:lnTo>
                    <a:pt x="2693" y="449"/>
                  </a:lnTo>
                  <a:lnTo>
                    <a:pt x="2693" y="448"/>
                  </a:lnTo>
                  <a:lnTo>
                    <a:pt x="2694" y="451"/>
                  </a:lnTo>
                  <a:lnTo>
                    <a:pt x="2694" y="442"/>
                  </a:lnTo>
                  <a:lnTo>
                    <a:pt x="2695" y="418"/>
                  </a:lnTo>
                  <a:lnTo>
                    <a:pt x="2695" y="393"/>
                  </a:lnTo>
                  <a:lnTo>
                    <a:pt x="2696" y="333"/>
                  </a:lnTo>
                  <a:lnTo>
                    <a:pt x="2696" y="291"/>
                  </a:lnTo>
                  <a:lnTo>
                    <a:pt x="2697" y="243"/>
                  </a:lnTo>
                  <a:lnTo>
                    <a:pt x="2697" y="238"/>
                  </a:lnTo>
                  <a:lnTo>
                    <a:pt x="2698" y="239"/>
                  </a:lnTo>
                  <a:lnTo>
                    <a:pt x="2698" y="255"/>
                  </a:lnTo>
                  <a:lnTo>
                    <a:pt x="2698" y="260"/>
                  </a:lnTo>
                  <a:lnTo>
                    <a:pt x="2699" y="271"/>
                  </a:lnTo>
                  <a:lnTo>
                    <a:pt x="2700" y="267"/>
                  </a:lnTo>
                  <a:lnTo>
                    <a:pt x="2700" y="280"/>
                  </a:lnTo>
                  <a:lnTo>
                    <a:pt x="2701" y="263"/>
                  </a:lnTo>
                  <a:lnTo>
                    <a:pt x="2701" y="259"/>
                  </a:lnTo>
                  <a:lnTo>
                    <a:pt x="2701" y="267"/>
                  </a:lnTo>
                  <a:lnTo>
                    <a:pt x="2702" y="279"/>
                  </a:lnTo>
                  <a:lnTo>
                    <a:pt x="2702" y="263"/>
                  </a:lnTo>
                  <a:lnTo>
                    <a:pt x="2703" y="257"/>
                  </a:lnTo>
                  <a:lnTo>
                    <a:pt x="2703" y="248"/>
                  </a:lnTo>
                  <a:lnTo>
                    <a:pt x="2704" y="247"/>
                  </a:lnTo>
                  <a:lnTo>
                    <a:pt x="2704" y="266"/>
                  </a:lnTo>
                  <a:lnTo>
                    <a:pt x="2705" y="290"/>
                  </a:lnTo>
                  <a:lnTo>
                    <a:pt x="2705" y="305"/>
                  </a:lnTo>
                  <a:lnTo>
                    <a:pt x="2706" y="270"/>
                  </a:lnTo>
                  <a:lnTo>
                    <a:pt x="2706" y="236"/>
                  </a:lnTo>
                  <a:lnTo>
                    <a:pt x="2707" y="205"/>
                  </a:lnTo>
                  <a:lnTo>
                    <a:pt x="2707" y="197"/>
                  </a:lnTo>
                  <a:lnTo>
                    <a:pt x="2707" y="190"/>
                  </a:lnTo>
                  <a:lnTo>
                    <a:pt x="2708" y="194"/>
                  </a:lnTo>
                  <a:lnTo>
                    <a:pt x="2708" y="187"/>
                  </a:lnTo>
                  <a:lnTo>
                    <a:pt x="2709" y="193"/>
                  </a:lnTo>
                  <a:lnTo>
                    <a:pt x="2710" y="187"/>
                  </a:lnTo>
                  <a:lnTo>
                    <a:pt x="2710" y="185"/>
                  </a:lnTo>
                  <a:lnTo>
                    <a:pt x="2710" y="200"/>
                  </a:lnTo>
                  <a:lnTo>
                    <a:pt x="2711" y="221"/>
                  </a:lnTo>
                  <a:lnTo>
                    <a:pt x="2711" y="241"/>
                  </a:lnTo>
                  <a:lnTo>
                    <a:pt x="2712" y="281"/>
                  </a:lnTo>
                  <a:lnTo>
                    <a:pt x="2712" y="325"/>
                  </a:lnTo>
                  <a:lnTo>
                    <a:pt x="2713" y="362"/>
                  </a:lnTo>
                  <a:lnTo>
                    <a:pt x="2713" y="390"/>
                  </a:lnTo>
                  <a:lnTo>
                    <a:pt x="2714" y="405"/>
                  </a:lnTo>
                  <a:lnTo>
                    <a:pt x="2714" y="419"/>
                  </a:lnTo>
                  <a:lnTo>
                    <a:pt x="2715" y="433"/>
                  </a:lnTo>
                  <a:lnTo>
                    <a:pt x="2715" y="442"/>
                  </a:lnTo>
                  <a:lnTo>
                    <a:pt x="2716" y="443"/>
                  </a:lnTo>
                  <a:lnTo>
                    <a:pt x="2716" y="442"/>
                  </a:lnTo>
                  <a:lnTo>
                    <a:pt x="2716" y="446"/>
                  </a:lnTo>
                  <a:lnTo>
                    <a:pt x="2717" y="445"/>
                  </a:lnTo>
                  <a:lnTo>
                    <a:pt x="2717" y="421"/>
                  </a:lnTo>
                  <a:lnTo>
                    <a:pt x="2718" y="393"/>
                  </a:lnTo>
                  <a:lnTo>
                    <a:pt x="2718" y="337"/>
                  </a:lnTo>
                  <a:lnTo>
                    <a:pt x="2719" y="291"/>
                  </a:lnTo>
                  <a:lnTo>
                    <a:pt x="2719" y="238"/>
                  </a:lnTo>
                  <a:lnTo>
                    <a:pt x="2720" y="238"/>
                  </a:lnTo>
                  <a:lnTo>
                    <a:pt x="2720" y="235"/>
                  </a:lnTo>
                  <a:lnTo>
                    <a:pt x="2721" y="245"/>
                  </a:lnTo>
                  <a:lnTo>
                    <a:pt x="2721" y="253"/>
                  </a:lnTo>
                  <a:lnTo>
                    <a:pt x="2722" y="274"/>
                  </a:lnTo>
                  <a:lnTo>
                    <a:pt x="2722" y="270"/>
                  </a:lnTo>
                  <a:lnTo>
                    <a:pt x="2723" y="279"/>
                  </a:lnTo>
                  <a:lnTo>
                    <a:pt x="2723" y="266"/>
                  </a:lnTo>
                  <a:lnTo>
                    <a:pt x="2724" y="261"/>
                  </a:lnTo>
                  <a:lnTo>
                    <a:pt x="2724" y="265"/>
                  </a:lnTo>
                  <a:lnTo>
                    <a:pt x="2724" y="270"/>
                  </a:lnTo>
                  <a:lnTo>
                    <a:pt x="2725" y="257"/>
                  </a:lnTo>
                  <a:lnTo>
                    <a:pt x="2725" y="252"/>
                  </a:lnTo>
                  <a:lnTo>
                    <a:pt x="2726" y="244"/>
                  </a:lnTo>
                  <a:lnTo>
                    <a:pt x="2726" y="240"/>
                  </a:lnTo>
                  <a:lnTo>
                    <a:pt x="2727" y="272"/>
                  </a:lnTo>
                  <a:lnTo>
                    <a:pt x="2727" y="292"/>
                  </a:lnTo>
                  <a:lnTo>
                    <a:pt x="2728" y="306"/>
                  </a:lnTo>
                  <a:lnTo>
                    <a:pt x="2728" y="257"/>
                  </a:lnTo>
                  <a:lnTo>
                    <a:pt x="2729" y="213"/>
                  </a:lnTo>
                  <a:lnTo>
                    <a:pt x="2729" y="206"/>
                  </a:lnTo>
                  <a:lnTo>
                    <a:pt x="2730" y="188"/>
                  </a:lnTo>
                  <a:lnTo>
                    <a:pt x="2730" y="165"/>
                  </a:lnTo>
                  <a:lnTo>
                    <a:pt x="2731" y="168"/>
                  </a:lnTo>
                  <a:lnTo>
                    <a:pt x="2731" y="174"/>
                  </a:lnTo>
                  <a:lnTo>
                    <a:pt x="2732" y="175"/>
                  </a:lnTo>
                  <a:lnTo>
                    <a:pt x="2732" y="172"/>
                  </a:lnTo>
                  <a:lnTo>
                    <a:pt x="2733" y="174"/>
                  </a:lnTo>
                  <a:lnTo>
                    <a:pt x="2733" y="181"/>
                  </a:lnTo>
                  <a:lnTo>
                    <a:pt x="2733" y="192"/>
                  </a:lnTo>
                  <a:lnTo>
                    <a:pt x="2734" y="223"/>
                  </a:lnTo>
                  <a:lnTo>
                    <a:pt x="2734" y="248"/>
                  </a:lnTo>
                  <a:lnTo>
                    <a:pt x="2735" y="304"/>
                  </a:lnTo>
                  <a:lnTo>
                    <a:pt x="2735" y="344"/>
                  </a:lnTo>
                  <a:lnTo>
                    <a:pt x="2736" y="372"/>
                  </a:lnTo>
                  <a:lnTo>
                    <a:pt x="2736" y="396"/>
                  </a:lnTo>
                  <a:lnTo>
                    <a:pt x="2737" y="410"/>
                  </a:lnTo>
                  <a:lnTo>
                    <a:pt x="2737" y="428"/>
                  </a:lnTo>
                  <a:lnTo>
                    <a:pt x="2738" y="434"/>
                  </a:lnTo>
                  <a:lnTo>
                    <a:pt x="2738" y="436"/>
                  </a:lnTo>
                  <a:lnTo>
                    <a:pt x="2739" y="437"/>
                  </a:lnTo>
                  <a:lnTo>
                    <a:pt x="2739" y="443"/>
                  </a:lnTo>
                  <a:lnTo>
                    <a:pt x="2740" y="439"/>
                  </a:lnTo>
                  <a:lnTo>
                    <a:pt x="2740" y="410"/>
                  </a:lnTo>
                  <a:lnTo>
                    <a:pt x="2741" y="384"/>
                  </a:lnTo>
                  <a:lnTo>
                    <a:pt x="2741" y="325"/>
                  </a:lnTo>
                  <a:lnTo>
                    <a:pt x="2741" y="285"/>
                  </a:lnTo>
                  <a:lnTo>
                    <a:pt x="2742" y="237"/>
                  </a:lnTo>
                  <a:lnTo>
                    <a:pt x="2742" y="234"/>
                  </a:lnTo>
                  <a:lnTo>
                    <a:pt x="2743" y="235"/>
                  </a:lnTo>
                  <a:lnTo>
                    <a:pt x="2743" y="240"/>
                  </a:lnTo>
                  <a:lnTo>
                    <a:pt x="2744" y="244"/>
                  </a:lnTo>
                  <a:lnTo>
                    <a:pt x="2744" y="257"/>
                  </a:lnTo>
                  <a:lnTo>
                    <a:pt x="2745" y="256"/>
                  </a:lnTo>
                  <a:lnTo>
                    <a:pt x="2745" y="266"/>
                  </a:lnTo>
                  <a:lnTo>
                    <a:pt x="2746" y="255"/>
                  </a:lnTo>
                  <a:lnTo>
                    <a:pt x="2746" y="249"/>
                  </a:lnTo>
                  <a:lnTo>
                    <a:pt x="2747" y="255"/>
                  </a:lnTo>
                  <a:lnTo>
                    <a:pt x="2747" y="264"/>
                  </a:lnTo>
                  <a:lnTo>
                    <a:pt x="2747" y="255"/>
                  </a:lnTo>
                  <a:lnTo>
                    <a:pt x="2748" y="247"/>
                  </a:lnTo>
                  <a:lnTo>
                    <a:pt x="2749" y="239"/>
                  </a:lnTo>
                  <a:lnTo>
                    <a:pt x="2749" y="244"/>
                  </a:lnTo>
                  <a:lnTo>
                    <a:pt x="2750" y="271"/>
                  </a:lnTo>
                  <a:lnTo>
                    <a:pt x="2750" y="297"/>
                  </a:lnTo>
                  <a:lnTo>
                    <a:pt x="2750" y="312"/>
                  </a:lnTo>
                  <a:lnTo>
                    <a:pt x="2751" y="275"/>
                  </a:lnTo>
                  <a:lnTo>
                    <a:pt x="2751" y="233"/>
                  </a:lnTo>
                  <a:lnTo>
                    <a:pt x="2752" y="211"/>
                  </a:lnTo>
                  <a:lnTo>
                    <a:pt x="2752" y="186"/>
                  </a:lnTo>
                  <a:lnTo>
                    <a:pt x="2753" y="173"/>
                  </a:lnTo>
                  <a:lnTo>
                    <a:pt x="2753" y="172"/>
                  </a:lnTo>
                  <a:lnTo>
                    <a:pt x="2754" y="162"/>
                  </a:lnTo>
                  <a:lnTo>
                    <a:pt x="2754" y="161"/>
                  </a:lnTo>
                  <a:lnTo>
                    <a:pt x="2755" y="161"/>
                  </a:lnTo>
                  <a:lnTo>
                    <a:pt x="2755" y="161"/>
                  </a:lnTo>
                  <a:lnTo>
                    <a:pt x="2756" y="173"/>
                  </a:lnTo>
                  <a:lnTo>
                    <a:pt x="2756" y="170"/>
                  </a:lnTo>
                  <a:lnTo>
                    <a:pt x="2756" y="174"/>
                  </a:lnTo>
                  <a:lnTo>
                    <a:pt x="2757" y="205"/>
                  </a:lnTo>
                  <a:lnTo>
                    <a:pt x="2757" y="232"/>
                  </a:lnTo>
                  <a:lnTo>
                    <a:pt x="2758" y="270"/>
                  </a:lnTo>
                  <a:lnTo>
                    <a:pt x="2759" y="309"/>
                  </a:lnTo>
                  <a:lnTo>
                    <a:pt x="2759" y="341"/>
                  </a:lnTo>
                  <a:lnTo>
                    <a:pt x="2759" y="363"/>
                  </a:lnTo>
                  <a:lnTo>
                    <a:pt x="2760" y="382"/>
                  </a:lnTo>
                  <a:lnTo>
                    <a:pt x="2760" y="398"/>
                  </a:lnTo>
                  <a:lnTo>
                    <a:pt x="2761" y="414"/>
                  </a:lnTo>
                  <a:lnTo>
                    <a:pt x="2761" y="415"/>
                  </a:lnTo>
                  <a:lnTo>
                    <a:pt x="2762" y="430"/>
                  </a:lnTo>
                  <a:lnTo>
                    <a:pt x="2762" y="433"/>
                  </a:lnTo>
                  <a:lnTo>
                    <a:pt x="2763" y="417"/>
                  </a:lnTo>
                  <a:lnTo>
                    <a:pt x="2763" y="388"/>
                  </a:lnTo>
                  <a:lnTo>
                    <a:pt x="2764" y="332"/>
                  </a:lnTo>
                  <a:lnTo>
                    <a:pt x="2764" y="294"/>
                  </a:lnTo>
                  <a:lnTo>
                    <a:pt x="2764" y="244"/>
                  </a:lnTo>
                  <a:lnTo>
                    <a:pt x="2765" y="228"/>
                  </a:lnTo>
                  <a:lnTo>
                    <a:pt x="2765" y="224"/>
                  </a:lnTo>
                  <a:lnTo>
                    <a:pt x="2766" y="237"/>
                  </a:lnTo>
                  <a:lnTo>
                    <a:pt x="2766" y="247"/>
                  </a:lnTo>
                  <a:lnTo>
                    <a:pt x="2767" y="255"/>
                  </a:lnTo>
                  <a:lnTo>
                    <a:pt x="2767" y="252"/>
                  </a:lnTo>
                  <a:lnTo>
                    <a:pt x="2768" y="260"/>
                  </a:lnTo>
                  <a:lnTo>
                    <a:pt x="2768" y="245"/>
                  </a:lnTo>
                  <a:lnTo>
                    <a:pt x="2769" y="242"/>
                  </a:lnTo>
                  <a:lnTo>
                    <a:pt x="2769" y="246"/>
                  </a:lnTo>
                  <a:lnTo>
                    <a:pt x="2770" y="252"/>
                  </a:lnTo>
                  <a:lnTo>
                    <a:pt x="2770" y="245"/>
                  </a:lnTo>
                  <a:lnTo>
                    <a:pt x="2771" y="227"/>
                  </a:lnTo>
                  <a:lnTo>
                    <a:pt x="2771" y="224"/>
                  </a:lnTo>
                  <a:lnTo>
                    <a:pt x="2772" y="233"/>
                  </a:lnTo>
                  <a:lnTo>
                    <a:pt x="2772" y="268"/>
                  </a:lnTo>
                  <a:lnTo>
                    <a:pt x="2773" y="292"/>
                  </a:lnTo>
                  <a:lnTo>
                    <a:pt x="2773" y="304"/>
                  </a:lnTo>
                  <a:lnTo>
                    <a:pt x="2773" y="269"/>
                  </a:lnTo>
                  <a:lnTo>
                    <a:pt x="2774" y="231"/>
                  </a:lnTo>
                  <a:lnTo>
                    <a:pt x="2774" y="214"/>
                  </a:lnTo>
                  <a:lnTo>
                    <a:pt x="2775" y="186"/>
                  </a:lnTo>
                  <a:lnTo>
                    <a:pt x="2775" y="165"/>
                  </a:lnTo>
                  <a:lnTo>
                    <a:pt x="2776" y="165"/>
                  </a:lnTo>
                  <a:lnTo>
                    <a:pt x="2776" y="166"/>
                  </a:lnTo>
                  <a:lnTo>
                    <a:pt x="2777" y="147"/>
                  </a:lnTo>
                  <a:lnTo>
                    <a:pt x="2777" y="147"/>
                  </a:lnTo>
                  <a:lnTo>
                    <a:pt x="2778" y="144"/>
                  </a:lnTo>
                  <a:lnTo>
                    <a:pt x="2778" y="147"/>
                  </a:lnTo>
                  <a:lnTo>
                    <a:pt x="2779" y="155"/>
                  </a:lnTo>
                  <a:lnTo>
                    <a:pt x="2779" y="155"/>
                  </a:lnTo>
                  <a:lnTo>
                    <a:pt x="2780" y="153"/>
                  </a:lnTo>
                  <a:lnTo>
                    <a:pt x="2780" y="166"/>
                  </a:lnTo>
                  <a:lnTo>
                    <a:pt x="2781" y="172"/>
                  </a:lnTo>
                  <a:lnTo>
                    <a:pt x="2781" y="172"/>
                  </a:lnTo>
                  <a:lnTo>
                    <a:pt x="2782" y="186"/>
                  </a:lnTo>
                  <a:lnTo>
                    <a:pt x="2782" y="192"/>
                  </a:lnTo>
                  <a:lnTo>
                    <a:pt x="2782" y="214"/>
                  </a:lnTo>
                  <a:lnTo>
                    <a:pt x="2783" y="233"/>
                  </a:lnTo>
                  <a:lnTo>
                    <a:pt x="2783" y="260"/>
                  </a:lnTo>
                  <a:lnTo>
                    <a:pt x="2784" y="292"/>
                  </a:lnTo>
                  <a:lnTo>
                    <a:pt x="2784" y="345"/>
                  </a:lnTo>
                  <a:lnTo>
                    <a:pt x="2785" y="380"/>
                  </a:lnTo>
                  <a:lnTo>
                    <a:pt x="2785" y="402"/>
                  </a:lnTo>
                  <a:lnTo>
                    <a:pt x="2786" y="404"/>
                  </a:lnTo>
                  <a:lnTo>
                    <a:pt x="2786" y="398"/>
                  </a:lnTo>
                  <a:lnTo>
                    <a:pt x="2787" y="396"/>
                  </a:lnTo>
                  <a:lnTo>
                    <a:pt x="2787" y="363"/>
                  </a:lnTo>
                  <a:lnTo>
                    <a:pt x="2787" y="354"/>
                  </a:lnTo>
                  <a:lnTo>
                    <a:pt x="2788" y="318"/>
                  </a:lnTo>
                  <a:lnTo>
                    <a:pt x="2789" y="302"/>
                  </a:lnTo>
                  <a:lnTo>
                    <a:pt x="2789" y="249"/>
                  </a:lnTo>
                  <a:lnTo>
                    <a:pt x="2790" y="243"/>
                  </a:lnTo>
                  <a:lnTo>
                    <a:pt x="2790" y="199"/>
                  </a:lnTo>
                  <a:lnTo>
                    <a:pt x="2790" y="192"/>
                  </a:lnTo>
                  <a:lnTo>
                    <a:pt x="2791" y="181"/>
                  </a:lnTo>
                  <a:lnTo>
                    <a:pt x="2791" y="168"/>
                  </a:lnTo>
                  <a:lnTo>
                    <a:pt x="2792" y="152"/>
                  </a:lnTo>
                  <a:lnTo>
                    <a:pt x="2792" y="164"/>
                  </a:lnTo>
                  <a:lnTo>
                    <a:pt x="2793" y="170"/>
                  </a:lnTo>
                  <a:lnTo>
                    <a:pt x="2793" y="184"/>
                  </a:lnTo>
                  <a:lnTo>
                    <a:pt x="2794" y="191"/>
                  </a:lnTo>
                  <a:lnTo>
                    <a:pt x="2794" y="191"/>
                  </a:lnTo>
                  <a:lnTo>
                    <a:pt x="2795" y="205"/>
                  </a:lnTo>
                  <a:lnTo>
                    <a:pt x="2795" y="232"/>
                  </a:lnTo>
                  <a:lnTo>
                    <a:pt x="2796" y="250"/>
                  </a:lnTo>
                  <a:lnTo>
                    <a:pt x="2796" y="221"/>
                  </a:lnTo>
                  <a:lnTo>
                    <a:pt x="2796" y="187"/>
                  </a:lnTo>
                  <a:lnTo>
                    <a:pt x="2797" y="168"/>
                  </a:lnTo>
                  <a:lnTo>
                    <a:pt x="2797" y="143"/>
                  </a:lnTo>
                  <a:lnTo>
                    <a:pt x="2798" y="130"/>
                  </a:lnTo>
                  <a:lnTo>
                    <a:pt x="2799" y="142"/>
                  </a:lnTo>
                  <a:lnTo>
                    <a:pt x="2799" y="153"/>
                  </a:lnTo>
                  <a:lnTo>
                    <a:pt x="2799" y="159"/>
                  </a:lnTo>
                  <a:lnTo>
                    <a:pt x="2800" y="176"/>
                  </a:lnTo>
                  <a:lnTo>
                    <a:pt x="2800" y="173"/>
                  </a:lnTo>
                  <a:lnTo>
                    <a:pt x="2801" y="155"/>
                  </a:lnTo>
                  <a:lnTo>
                    <a:pt x="2801" y="152"/>
                  </a:lnTo>
                  <a:lnTo>
                    <a:pt x="2802" y="161"/>
                  </a:lnTo>
                  <a:lnTo>
                    <a:pt x="2802" y="158"/>
                  </a:lnTo>
                  <a:lnTo>
                    <a:pt x="2803" y="170"/>
                  </a:lnTo>
                  <a:lnTo>
                    <a:pt x="2803" y="194"/>
                  </a:lnTo>
                  <a:lnTo>
                    <a:pt x="2804" y="0"/>
                  </a:lnTo>
                  <a:lnTo>
                    <a:pt x="2804" y="48"/>
                  </a:lnTo>
                  <a:lnTo>
                    <a:pt x="2804" y="313"/>
                  </a:lnTo>
                  <a:lnTo>
                    <a:pt x="2805" y="325"/>
                  </a:lnTo>
                  <a:lnTo>
                    <a:pt x="2805" y="352"/>
                  </a:lnTo>
                  <a:lnTo>
                    <a:pt x="2806" y="378"/>
                  </a:lnTo>
                  <a:lnTo>
                    <a:pt x="2806" y="396"/>
                  </a:lnTo>
                  <a:lnTo>
                    <a:pt x="2807" y="419"/>
                  </a:lnTo>
                  <a:lnTo>
                    <a:pt x="2807" y="412"/>
                  </a:lnTo>
                  <a:lnTo>
                    <a:pt x="2808" y="410"/>
                  </a:lnTo>
                  <a:lnTo>
                    <a:pt x="2808" y="419"/>
                  </a:lnTo>
                  <a:lnTo>
                    <a:pt x="2809" y="409"/>
                  </a:lnTo>
                  <a:lnTo>
                    <a:pt x="2809" y="411"/>
                  </a:lnTo>
                  <a:lnTo>
                    <a:pt x="2810" y="401"/>
                  </a:lnTo>
                  <a:lnTo>
                    <a:pt x="2810" y="397"/>
                  </a:lnTo>
                  <a:lnTo>
                    <a:pt x="2811" y="367"/>
                  </a:lnTo>
                  <a:lnTo>
                    <a:pt x="2811" y="351"/>
                  </a:lnTo>
                  <a:lnTo>
                    <a:pt x="2812" y="322"/>
                  </a:lnTo>
                  <a:lnTo>
                    <a:pt x="2812" y="304"/>
                  </a:lnTo>
                  <a:lnTo>
                    <a:pt x="2813" y="274"/>
                  </a:lnTo>
                  <a:lnTo>
                    <a:pt x="2813" y="266"/>
                  </a:lnTo>
                  <a:lnTo>
                    <a:pt x="2813" y="247"/>
                  </a:lnTo>
                  <a:lnTo>
                    <a:pt x="2814" y="244"/>
                  </a:lnTo>
                  <a:lnTo>
                    <a:pt x="2814" y="233"/>
                  </a:lnTo>
                  <a:lnTo>
                    <a:pt x="2815" y="242"/>
                  </a:lnTo>
                  <a:lnTo>
                    <a:pt x="2815" y="238"/>
                  </a:lnTo>
                  <a:lnTo>
                    <a:pt x="2816" y="236"/>
                  </a:lnTo>
                  <a:lnTo>
                    <a:pt x="2816" y="252"/>
                  </a:lnTo>
                  <a:lnTo>
                    <a:pt x="2817" y="257"/>
                  </a:lnTo>
                  <a:lnTo>
                    <a:pt x="2817" y="256"/>
                  </a:lnTo>
                  <a:lnTo>
                    <a:pt x="2818" y="264"/>
                  </a:lnTo>
                  <a:lnTo>
                    <a:pt x="2818" y="276"/>
                  </a:lnTo>
                  <a:lnTo>
                    <a:pt x="2819" y="262"/>
                  </a:lnTo>
                  <a:lnTo>
                    <a:pt x="2819" y="241"/>
                  </a:lnTo>
                  <a:lnTo>
                    <a:pt x="2820" y="228"/>
                  </a:lnTo>
                  <a:lnTo>
                    <a:pt x="2820" y="212"/>
                  </a:lnTo>
                  <a:lnTo>
                    <a:pt x="2821" y="198"/>
                  </a:lnTo>
                  <a:lnTo>
                    <a:pt x="2821" y="210"/>
                  </a:lnTo>
                  <a:lnTo>
                    <a:pt x="2822" y="220"/>
                  </a:lnTo>
                  <a:lnTo>
                    <a:pt x="2822" y="235"/>
                  </a:lnTo>
                  <a:lnTo>
                    <a:pt x="2822" y="251"/>
                  </a:lnTo>
                  <a:lnTo>
                    <a:pt x="2823" y="259"/>
                  </a:lnTo>
                  <a:lnTo>
                    <a:pt x="2823" y="264"/>
                  </a:lnTo>
                  <a:lnTo>
                    <a:pt x="2824" y="287"/>
                  </a:lnTo>
                  <a:lnTo>
                    <a:pt x="2824" y="317"/>
                  </a:lnTo>
                  <a:lnTo>
                    <a:pt x="2825" y="350"/>
                  </a:lnTo>
                  <a:lnTo>
                    <a:pt x="2825" y="367"/>
                  </a:lnTo>
                  <a:lnTo>
                    <a:pt x="2826" y="400"/>
                  </a:lnTo>
                  <a:lnTo>
                    <a:pt x="2826" y="420"/>
                  </a:lnTo>
                  <a:lnTo>
                    <a:pt x="2827" y="434"/>
                  </a:lnTo>
                  <a:lnTo>
                    <a:pt x="2827" y="441"/>
                  </a:lnTo>
                  <a:lnTo>
                    <a:pt x="2827" y="449"/>
                  </a:lnTo>
                  <a:lnTo>
                    <a:pt x="2828" y="452"/>
                  </a:lnTo>
                  <a:lnTo>
                    <a:pt x="2829" y="453"/>
                  </a:lnTo>
                  <a:lnTo>
                    <a:pt x="2829" y="448"/>
                  </a:lnTo>
                  <a:lnTo>
                    <a:pt x="2830" y="446"/>
                  </a:lnTo>
                  <a:lnTo>
                    <a:pt x="2830" y="438"/>
                  </a:lnTo>
                  <a:lnTo>
                    <a:pt x="2830" y="415"/>
                  </a:lnTo>
                  <a:lnTo>
                    <a:pt x="2831" y="376"/>
                  </a:lnTo>
                  <a:lnTo>
                    <a:pt x="2831" y="318"/>
                  </a:lnTo>
                  <a:lnTo>
                    <a:pt x="2832" y="297"/>
                  </a:lnTo>
                  <a:lnTo>
                    <a:pt x="2832" y="255"/>
                  </a:lnTo>
                  <a:lnTo>
                    <a:pt x="2833" y="253"/>
                  </a:lnTo>
                  <a:lnTo>
                    <a:pt x="2833" y="251"/>
                  </a:lnTo>
                  <a:lnTo>
                    <a:pt x="2834" y="255"/>
                  </a:lnTo>
                  <a:lnTo>
                    <a:pt x="2834" y="264"/>
                  </a:lnTo>
                  <a:lnTo>
                    <a:pt x="2835" y="280"/>
                  </a:lnTo>
                  <a:lnTo>
                    <a:pt x="2835" y="275"/>
                  </a:lnTo>
                  <a:lnTo>
                    <a:pt x="2836" y="288"/>
                  </a:lnTo>
                  <a:lnTo>
                    <a:pt x="2836" y="271"/>
                  </a:lnTo>
                  <a:lnTo>
                    <a:pt x="2836" y="271"/>
                  </a:lnTo>
                  <a:lnTo>
                    <a:pt x="2837" y="268"/>
                  </a:lnTo>
                  <a:lnTo>
                    <a:pt x="2838" y="275"/>
                  </a:lnTo>
                  <a:lnTo>
                    <a:pt x="2838" y="267"/>
                  </a:lnTo>
                  <a:lnTo>
                    <a:pt x="2839" y="264"/>
                  </a:lnTo>
                  <a:lnTo>
                    <a:pt x="2839" y="252"/>
                  </a:lnTo>
                  <a:lnTo>
                    <a:pt x="2839" y="251"/>
                  </a:lnTo>
                  <a:lnTo>
                    <a:pt x="2840" y="268"/>
                  </a:lnTo>
                  <a:lnTo>
                    <a:pt x="2840" y="278"/>
                  </a:lnTo>
                  <a:lnTo>
                    <a:pt x="2841" y="290"/>
                  </a:lnTo>
                  <a:lnTo>
                    <a:pt x="2841" y="263"/>
                  </a:lnTo>
                  <a:lnTo>
                    <a:pt x="2842" y="230"/>
                  </a:lnTo>
                  <a:lnTo>
                    <a:pt x="2842" y="201"/>
                  </a:lnTo>
                  <a:lnTo>
                    <a:pt x="2843" y="194"/>
                  </a:lnTo>
                  <a:lnTo>
                    <a:pt x="2843" y="194"/>
                  </a:lnTo>
                  <a:lnTo>
                    <a:pt x="2844" y="199"/>
                  </a:lnTo>
                  <a:lnTo>
                    <a:pt x="2844" y="207"/>
                  </a:lnTo>
                  <a:lnTo>
                    <a:pt x="2845" y="216"/>
                  </a:lnTo>
                  <a:lnTo>
                    <a:pt x="2845" y="219"/>
                  </a:lnTo>
                  <a:lnTo>
                    <a:pt x="2845" y="233"/>
                  </a:lnTo>
                  <a:lnTo>
                    <a:pt x="2846" y="225"/>
                  </a:lnTo>
                  <a:lnTo>
                    <a:pt x="2846" y="255"/>
                  </a:lnTo>
                  <a:lnTo>
                    <a:pt x="2847" y="298"/>
                  </a:lnTo>
                  <a:lnTo>
                    <a:pt x="2848" y="320"/>
                  </a:lnTo>
                  <a:lnTo>
                    <a:pt x="2848" y="344"/>
                  </a:lnTo>
                  <a:lnTo>
                    <a:pt x="2848" y="371"/>
                  </a:lnTo>
                  <a:lnTo>
                    <a:pt x="2849" y="401"/>
                  </a:lnTo>
                  <a:lnTo>
                    <a:pt x="2849" y="426"/>
                  </a:lnTo>
                  <a:lnTo>
                    <a:pt x="2850" y="436"/>
                  </a:lnTo>
                  <a:lnTo>
                    <a:pt x="2850" y="443"/>
                  </a:lnTo>
                  <a:lnTo>
                    <a:pt x="2851" y="448"/>
                  </a:lnTo>
                  <a:lnTo>
                    <a:pt x="2851" y="451"/>
                  </a:lnTo>
                  <a:lnTo>
                    <a:pt x="2852" y="450"/>
                  </a:lnTo>
                  <a:lnTo>
                    <a:pt x="2852" y="446"/>
                  </a:lnTo>
                  <a:lnTo>
                    <a:pt x="2853" y="444"/>
                  </a:lnTo>
                  <a:lnTo>
                    <a:pt x="2853" y="420"/>
                  </a:lnTo>
                  <a:lnTo>
                    <a:pt x="2853" y="387"/>
                  </a:lnTo>
                  <a:lnTo>
                    <a:pt x="2854" y="327"/>
                  </a:lnTo>
                  <a:lnTo>
                    <a:pt x="2854" y="294"/>
                  </a:lnTo>
                  <a:lnTo>
                    <a:pt x="2855" y="251"/>
                  </a:lnTo>
                  <a:lnTo>
                    <a:pt x="2855" y="250"/>
                  </a:lnTo>
                  <a:lnTo>
                    <a:pt x="2856" y="244"/>
                  </a:lnTo>
                  <a:lnTo>
                    <a:pt x="2856" y="255"/>
                  </a:lnTo>
                  <a:lnTo>
                    <a:pt x="2857" y="262"/>
                  </a:lnTo>
                  <a:lnTo>
                    <a:pt x="2857" y="275"/>
                  </a:lnTo>
                  <a:lnTo>
                    <a:pt x="2858" y="273"/>
                  </a:lnTo>
                  <a:lnTo>
                    <a:pt x="2858" y="278"/>
                  </a:lnTo>
                  <a:lnTo>
                    <a:pt x="2859" y="264"/>
                  </a:lnTo>
                  <a:lnTo>
                    <a:pt x="2859" y="260"/>
                  </a:lnTo>
                  <a:lnTo>
                    <a:pt x="2860" y="267"/>
                  </a:lnTo>
                  <a:lnTo>
                    <a:pt x="2860" y="278"/>
                  </a:lnTo>
                  <a:lnTo>
                    <a:pt x="2861" y="256"/>
                  </a:lnTo>
                  <a:lnTo>
                    <a:pt x="2861" y="254"/>
                  </a:lnTo>
                  <a:lnTo>
                    <a:pt x="2862" y="250"/>
                  </a:lnTo>
                  <a:lnTo>
                    <a:pt x="2862" y="249"/>
                  </a:lnTo>
                  <a:lnTo>
                    <a:pt x="2862" y="270"/>
                  </a:lnTo>
                  <a:lnTo>
                    <a:pt x="2863" y="298"/>
                  </a:lnTo>
                  <a:lnTo>
                    <a:pt x="2863" y="311"/>
                  </a:lnTo>
                  <a:lnTo>
                    <a:pt x="2864" y="282"/>
                  </a:lnTo>
                  <a:lnTo>
                    <a:pt x="2864" y="251"/>
                  </a:lnTo>
                  <a:lnTo>
                    <a:pt x="2865" y="220"/>
                  </a:lnTo>
                  <a:lnTo>
                    <a:pt x="2865" y="205"/>
                  </a:lnTo>
                  <a:lnTo>
                    <a:pt x="2866" y="200"/>
                  </a:lnTo>
                  <a:lnTo>
                    <a:pt x="2866" y="196"/>
                  </a:lnTo>
                  <a:lnTo>
                    <a:pt x="2867" y="197"/>
                  </a:lnTo>
                  <a:lnTo>
                    <a:pt x="2867" y="203"/>
                  </a:lnTo>
                  <a:lnTo>
                    <a:pt x="2868" y="194"/>
                  </a:lnTo>
                  <a:lnTo>
                    <a:pt x="2868" y="202"/>
                  </a:lnTo>
                  <a:lnTo>
                    <a:pt x="2869" y="205"/>
                  </a:lnTo>
                  <a:lnTo>
                    <a:pt x="2869" y="233"/>
                  </a:lnTo>
                  <a:lnTo>
                    <a:pt x="2870" y="260"/>
                  </a:lnTo>
                  <a:lnTo>
                    <a:pt x="2870" y="293"/>
                  </a:lnTo>
                  <a:lnTo>
                    <a:pt x="2870" y="328"/>
                  </a:lnTo>
                  <a:lnTo>
                    <a:pt x="2871" y="367"/>
                  </a:lnTo>
                  <a:lnTo>
                    <a:pt x="2871" y="393"/>
                  </a:lnTo>
                  <a:lnTo>
                    <a:pt x="2872" y="410"/>
                  </a:lnTo>
                  <a:lnTo>
                    <a:pt x="2872" y="422"/>
                  </a:lnTo>
                  <a:lnTo>
                    <a:pt x="2873" y="435"/>
                  </a:lnTo>
                  <a:lnTo>
                    <a:pt x="2873" y="440"/>
                  </a:lnTo>
                  <a:lnTo>
                    <a:pt x="2874" y="446"/>
                  </a:lnTo>
                  <a:lnTo>
                    <a:pt x="2874" y="445"/>
                  </a:lnTo>
                  <a:lnTo>
                    <a:pt x="2875" y="447"/>
                  </a:lnTo>
                  <a:lnTo>
                    <a:pt x="2875" y="442"/>
                  </a:lnTo>
                  <a:lnTo>
                    <a:pt x="2876" y="420"/>
                  </a:lnTo>
                  <a:lnTo>
                    <a:pt x="2876" y="389"/>
                  </a:lnTo>
                  <a:lnTo>
                    <a:pt x="2876" y="327"/>
                  </a:lnTo>
                  <a:lnTo>
                    <a:pt x="2877" y="282"/>
                  </a:lnTo>
                  <a:lnTo>
                    <a:pt x="2878" y="234"/>
                  </a:lnTo>
                  <a:lnTo>
                    <a:pt x="2878" y="232"/>
                  </a:lnTo>
                  <a:lnTo>
                    <a:pt x="2879" y="228"/>
                  </a:lnTo>
                  <a:lnTo>
                    <a:pt x="2879" y="237"/>
                  </a:lnTo>
                  <a:lnTo>
                    <a:pt x="2879" y="240"/>
                  </a:lnTo>
                  <a:lnTo>
                    <a:pt x="2880" y="269"/>
                  </a:lnTo>
                  <a:lnTo>
                    <a:pt x="2880" y="267"/>
                  </a:lnTo>
                  <a:lnTo>
                    <a:pt x="2881" y="270"/>
                  </a:lnTo>
                  <a:lnTo>
                    <a:pt x="2881" y="252"/>
                  </a:lnTo>
                  <a:lnTo>
                    <a:pt x="2882" y="254"/>
                  </a:lnTo>
                  <a:lnTo>
                    <a:pt x="2882" y="258"/>
                  </a:lnTo>
                  <a:lnTo>
                    <a:pt x="2883" y="265"/>
                  </a:lnTo>
                  <a:lnTo>
                    <a:pt x="2883" y="258"/>
                  </a:lnTo>
                  <a:lnTo>
                    <a:pt x="2884" y="251"/>
                  </a:lnTo>
                  <a:lnTo>
                    <a:pt x="2884" y="248"/>
                  </a:lnTo>
                  <a:lnTo>
                    <a:pt x="2885" y="245"/>
                  </a:lnTo>
                  <a:lnTo>
                    <a:pt x="2885" y="276"/>
                  </a:lnTo>
                  <a:lnTo>
                    <a:pt x="2885" y="305"/>
                  </a:lnTo>
                  <a:lnTo>
                    <a:pt x="2886" y="314"/>
                  </a:lnTo>
                  <a:lnTo>
                    <a:pt x="2886" y="279"/>
                  </a:lnTo>
                  <a:lnTo>
                    <a:pt x="2887" y="242"/>
                  </a:lnTo>
                  <a:lnTo>
                    <a:pt x="2888" y="210"/>
                  </a:lnTo>
                  <a:lnTo>
                    <a:pt x="2888" y="198"/>
                  </a:lnTo>
                  <a:lnTo>
                    <a:pt x="2888" y="187"/>
                  </a:lnTo>
                  <a:lnTo>
                    <a:pt x="2889" y="186"/>
                  </a:lnTo>
                  <a:lnTo>
                    <a:pt x="2889" y="186"/>
                  </a:lnTo>
                  <a:lnTo>
                    <a:pt x="2890" y="191"/>
                  </a:lnTo>
                  <a:lnTo>
                    <a:pt x="2890" y="182"/>
                  </a:lnTo>
                  <a:lnTo>
                    <a:pt x="2891" y="181"/>
                  </a:lnTo>
                  <a:lnTo>
                    <a:pt x="2891" y="187"/>
                  </a:lnTo>
                  <a:lnTo>
                    <a:pt x="2892" y="198"/>
                  </a:lnTo>
                  <a:lnTo>
                    <a:pt x="2892" y="222"/>
                  </a:lnTo>
                  <a:lnTo>
                    <a:pt x="2893" y="264"/>
                  </a:lnTo>
                  <a:lnTo>
                    <a:pt x="2893" y="306"/>
                  </a:lnTo>
                  <a:lnTo>
                    <a:pt x="2893" y="348"/>
                  </a:lnTo>
                  <a:lnTo>
                    <a:pt x="2894" y="372"/>
                  </a:lnTo>
                  <a:lnTo>
                    <a:pt x="2894" y="395"/>
                  </a:lnTo>
                  <a:lnTo>
                    <a:pt x="2895" y="412"/>
                  </a:lnTo>
                  <a:lnTo>
                    <a:pt x="2895" y="428"/>
                  </a:lnTo>
                  <a:lnTo>
                    <a:pt x="2896" y="435"/>
                  </a:lnTo>
                  <a:lnTo>
                    <a:pt x="2896" y="440"/>
                  </a:lnTo>
                  <a:lnTo>
                    <a:pt x="2897" y="436"/>
                  </a:lnTo>
                  <a:lnTo>
                    <a:pt x="2897" y="442"/>
                  </a:lnTo>
                  <a:lnTo>
                    <a:pt x="2898" y="440"/>
                  </a:lnTo>
                  <a:lnTo>
                    <a:pt x="2898" y="413"/>
                  </a:lnTo>
                  <a:lnTo>
                    <a:pt x="2899" y="376"/>
                  </a:lnTo>
                  <a:lnTo>
                    <a:pt x="2899" y="307"/>
                  </a:lnTo>
                  <a:lnTo>
                    <a:pt x="2900" y="263"/>
                  </a:lnTo>
                  <a:lnTo>
                    <a:pt x="2900" y="221"/>
                  </a:lnTo>
                  <a:lnTo>
                    <a:pt x="2901" y="215"/>
                  </a:lnTo>
                  <a:lnTo>
                    <a:pt x="2901" y="216"/>
                  </a:lnTo>
                  <a:lnTo>
                    <a:pt x="2902" y="230"/>
                  </a:lnTo>
                  <a:lnTo>
                    <a:pt x="2902" y="229"/>
                  </a:lnTo>
                  <a:lnTo>
                    <a:pt x="2902" y="243"/>
                  </a:lnTo>
                  <a:lnTo>
                    <a:pt x="2903" y="242"/>
                  </a:lnTo>
                  <a:lnTo>
                    <a:pt x="2903" y="256"/>
                  </a:lnTo>
                  <a:lnTo>
                    <a:pt x="2904" y="248"/>
                  </a:lnTo>
                  <a:lnTo>
                    <a:pt x="2904" y="249"/>
                  </a:lnTo>
                  <a:lnTo>
                    <a:pt x="2905" y="261"/>
                  </a:lnTo>
                  <a:lnTo>
                    <a:pt x="2905" y="264"/>
                  </a:lnTo>
                  <a:lnTo>
                    <a:pt x="2906" y="258"/>
                  </a:lnTo>
                  <a:lnTo>
                    <a:pt x="2906" y="255"/>
                  </a:lnTo>
                  <a:lnTo>
                    <a:pt x="2907" y="255"/>
                  </a:lnTo>
                  <a:lnTo>
                    <a:pt x="2907" y="260"/>
                  </a:lnTo>
                  <a:lnTo>
                    <a:pt x="2908" y="286"/>
                  </a:lnTo>
                  <a:lnTo>
                    <a:pt x="2908" y="308"/>
                  </a:lnTo>
                  <a:lnTo>
                    <a:pt x="2909" y="321"/>
                  </a:lnTo>
                  <a:lnTo>
                    <a:pt x="2909" y="282"/>
                  </a:lnTo>
                  <a:lnTo>
                    <a:pt x="2910" y="240"/>
                  </a:lnTo>
                  <a:lnTo>
                    <a:pt x="2910" y="210"/>
                  </a:lnTo>
                  <a:lnTo>
                    <a:pt x="2911" y="186"/>
                  </a:lnTo>
                  <a:lnTo>
                    <a:pt x="2911" y="175"/>
                  </a:lnTo>
                  <a:lnTo>
                    <a:pt x="2911" y="169"/>
                  </a:lnTo>
                  <a:lnTo>
                    <a:pt x="2912" y="164"/>
                  </a:lnTo>
                  <a:lnTo>
                    <a:pt x="2912" y="170"/>
                  </a:lnTo>
                  <a:lnTo>
                    <a:pt x="2913" y="167"/>
                  </a:lnTo>
                  <a:lnTo>
                    <a:pt x="2913" y="158"/>
                  </a:lnTo>
                  <a:lnTo>
                    <a:pt x="2914" y="164"/>
                  </a:lnTo>
                  <a:lnTo>
                    <a:pt x="2914" y="184"/>
                  </a:lnTo>
                  <a:lnTo>
                    <a:pt x="2915" y="197"/>
                  </a:lnTo>
                  <a:lnTo>
                    <a:pt x="2915" y="216"/>
                  </a:lnTo>
                  <a:lnTo>
                    <a:pt x="2916" y="252"/>
                  </a:lnTo>
                  <a:lnTo>
                    <a:pt x="2916" y="300"/>
                  </a:lnTo>
                  <a:lnTo>
                    <a:pt x="2916" y="331"/>
                  </a:lnTo>
                  <a:lnTo>
                    <a:pt x="2917" y="364"/>
                  </a:lnTo>
                  <a:lnTo>
                    <a:pt x="2918" y="385"/>
                  </a:lnTo>
                  <a:lnTo>
                    <a:pt x="2918" y="401"/>
                  </a:lnTo>
                  <a:lnTo>
                    <a:pt x="2919" y="409"/>
                  </a:lnTo>
                  <a:lnTo>
                    <a:pt x="2919" y="421"/>
                  </a:lnTo>
                  <a:lnTo>
                    <a:pt x="2919" y="425"/>
                  </a:lnTo>
                  <a:lnTo>
                    <a:pt x="2920" y="434"/>
                  </a:lnTo>
                  <a:lnTo>
                    <a:pt x="2920" y="435"/>
                  </a:lnTo>
                  <a:lnTo>
                    <a:pt x="2921" y="415"/>
                  </a:lnTo>
                  <a:lnTo>
                    <a:pt x="2921" y="382"/>
                  </a:lnTo>
                  <a:lnTo>
                    <a:pt x="2922" y="327"/>
                  </a:lnTo>
                  <a:lnTo>
                    <a:pt x="2922" y="289"/>
                  </a:lnTo>
                  <a:lnTo>
                    <a:pt x="2923" y="240"/>
                  </a:lnTo>
                  <a:lnTo>
                    <a:pt x="2923" y="237"/>
                  </a:lnTo>
                  <a:lnTo>
                    <a:pt x="2924" y="242"/>
                  </a:lnTo>
                  <a:lnTo>
                    <a:pt x="2924" y="250"/>
                  </a:lnTo>
                  <a:lnTo>
                    <a:pt x="2925" y="256"/>
                  </a:lnTo>
                  <a:lnTo>
                    <a:pt x="2925" y="264"/>
                  </a:lnTo>
                  <a:lnTo>
                    <a:pt x="2925" y="260"/>
                  </a:lnTo>
                  <a:lnTo>
                    <a:pt x="2926" y="268"/>
                  </a:lnTo>
                  <a:lnTo>
                    <a:pt x="2927" y="250"/>
                  </a:lnTo>
                  <a:lnTo>
                    <a:pt x="2927" y="250"/>
                  </a:lnTo>
                  <a:lnTo>
                    <a:pt x="2928" y="260"/>
                  </a:lnTo>
                  <a:lnTo>
                    <a:pt x="2928" y="255"/>
                  </a:lnTo>
                  <a:lnTo>
                    <a:pt x="2928" y="233"/>
                  </a:lnTo>
                  <a:lnTo>
                    <a:pt x="2929" y="232"/>
                  </a:lnTo>
                  <a:lnTo>
                    <a:pt x="2929" y="243"/>
                  </a:lnTo>
                  <a:lnTo>
                    <a:pt x="2930" y="254"/>
                  </a:lnTo>
                  <a:lnTo>
                    <a:pt x="2930" y="280"/>
                  </a:lnTo>
                  <a:lnTo>
                    <a:pt x="2931" y="303"/>
                  </a:lnTo>
                  <a:lnTo>
                    <a:pt x="2931" y="313"/>
                  </a:lnTo>
                  <a:lnTo>
                    <a:pt x="2932" y="281"/>
                  </a:lnTo>
                  <a:lnTo>
                    <a:pt x="2932" y="239"/>
                  </a:lnTo>
                  <a:lnTo>
                    <a:pt x="2933" y="210"/>
                  </a:lnTo>
                  <a:lnTo>
                    <a:pt x="2933" y="178"/>
                  </a:lnTo>
                  <a:lnTo>
                    <a:pt x="2934" y="156"/>
                  </a:lnTo>
                  <a:lnTo>
                    <a:pt x="2934" y="144"/>
                  </a:lnTo>
                  <a:lnTo>
                    <a:pt x="2934" y="149"/>
                  </a:lnTo>
                  <a:lnTo>
                    <a:pt x="2935" y="143"/>
                  </a:lnTo>
                  <a:lnTo>
                    <a:pt x="2935" y="143"/>
                  </a:lnTo>
                  <a:lnTo>
                    <a:pt x="2936" y="150"/>
                  </a:lnTo>
                  <a:lnTo>
                    <a:pt x="2936" y="145"/>
                  </a:lnTo>
                  <a:lnTo>
                    <a:pt x="2937" y="138"/>
                  </a:lnTo>
                  <a:lnTo>
                    <a:pt x="2937" y="145"/>
                  </a:lnTo>
                  <a:lnTo>
                    <a:pt x="2938" y="149"/>
                  </a:lnTo>
                  <a:lnTo>
                    <a:pt x="2938" y="163"/>
                  </a:lnTo>
                  <a:lnTo>
                    <a:pt x="2939" y="181"/>
                  </a:lnTo>
                  <a:lnTo>
                    <a:pt x="2939" y="205"/>
                  </a:lnTo>
                  <a:lnTo>
                    <a:pt x="2940" y="223"/>
                  </a:lnTo>
                  <a:lnTo>
                    <a:pt x="2940" y="238"/>
                  </a:lnTo>
                  <a:lnTo>
                    <a:pt x="2941" y="269"/>
                  </a:lnTo>
                  <a:lnTo>
                    <a:pt x="2941" y="299"/>
                  </a:lnTo>
                  <a:lnTo>
                    <a:pt x="2942" y="330"/>
                  </a:lnTo>
                  <a:lnTo>
                    <a:pt x="2942" y="349"/>
                  </a:lnTo>
                  <a:lnTo>
                    <a:pt x="2942" y="402"/>
                  </a:lnTo>
                  <a:lnTo>
                    <a:pt x="2943" y="424"/>
                  </a:lnTo>
                  <a:lnTo>
                    <a:pt x="2943" y="431"/>
                  </a:lnTo>
                  <a:lnTo>
                    <a:pt x="2944" y="428"/>
                  </a:lnTo>
                  <a:lnTo>
                    <a:pt x="2944" y="410"/>
                  </a:lnTo>
                  <a:lnTo>
                    <a:pt x="2945" y="405"/>
                  </a:lnTo>
                  <a:lnTo>
                    <a:pt x="2945" y="374"/>
                  </a:lnTo>
                  <a:lnTo>
                    <a:pt x="2946" y="360"/>
                  </a:lnTo>
                  <a:lnTo>
                    <a:pt x="2946" y="316"/>
                  </a:lnTo>
                  <a:lnTo>
                    <a:pt x="2947" y="306"/>
                  </a:lnTo>
                  <a:lnTo>
                    <a:pt x="2947" y="263"/>
                  </a:lnTo>
                  <a:lnTo>
                    <a:pt x="2948" y="264"/>
                  </a:lnTo>
                  <a:lnTo>
                    <a:pt x="2948" y="235"/>
                  </a:lnTo>
                  <a:lnTo>
                    <a:pt x="2949" y="232"/>
                  </a:lnTo>
                  <a:lnTo>
                    <a:pt x="2949" y="207"/>
                  </a:lnTo>
                  <a:lnTo>
                    <a:pt x="2950" y="203"/>
                  </a:lnTo>
                  <a:lnTo>
                    <a:pt x="2950" y="197"/>
                  </a:lnTo>
                  <a:lnTo>
                    <a:pt x="2951" y="200"/>
                  </a:lnTo>
                  <a:lnTo>
                    <a:pt x="2951" y="195"/>
                  </a:lnTo>
                  <a:lnTo>
                    <a:pt x="2951" y="208"/>
                  </a:lnTo>
                  <a:lnTo>
                    <a:pt x="2952" y="198"/>
                  </a:lnTo>
                  <a:lnTo>
                    <a:pt x="2952" y="203"/>
                  </a:lnTo>
                  <a:lnTo>
                    <a:pt x="2953" y="208"/>
                  </a:lnTo>
                  <a:lnTo>
                    <a:pt x="2953" y="248"/>
                  </a:lnTo>
                  <a:lnTo>
                    <a:pt x="2954" y="282"/>
                  </a:lnTo>
                  <a:lnTo>
                    <a:pt x="2954" y="252"/>
                  </a:lnTo>
                  <a:lnTo>
                    <a:pt x="2955" y="204"/>
                  </a:lnTo>
                  <a:lnTo>
                    <a:pt x="2955" y="170"/>
                  </a:lnTo>
                  <a:lnTo>
                    <a:pt x="2956" y="144"/>
                  </a:lnTo>
                  <a:lnTo>
                    <a:pt x="2956" y="136"/>
                  </a:lnTo>
                  <a:lnTo>
                    <a:pt x="2956" y="150"/>
                  </a:lnTo>
                  <a:lnTo>
                    <a:pt x="2957" y="164"/>
                  </a:lnTo>
                  <a:lnTo>
                    <a:pt x="2958" y="179"/>
                  </a:lnTo>
                  <a:lnTo>
                    <a:pt x="2958" y="185"/>
                  </a:lnTo>
                  <a:lnTo>
                    <a:pt x="2959" y="176"/>
                  </a:lnTo>
                  <a:lnTo>
                    <a:pt x="2959" y="152"/>
                  </a:lnTo>
                  <a:lnTo>
                    <a:pt x="2959" y="144"/>
                  </a:lnTo>
                  <a:lnTo>
                    <a:pt x="2960" y="135"/>
                  </a:lnTo>
                  <a:lnTo>
                    <a:pt x="2960" y="137"/>
                  </a:lnTo>
                  <a:lnTo>
                    <a:pt x="2961" y="148"/>
                  </a:lnTo>
                  <a:lnTo>
                    <a:pt x="2961" y="169"/>
                  </a:lnTo>
                  <a:lnTo>
                    <a:pt x="2962" y="186"/>
                  </a:lnTo>
                  <a:lnTo>
                    <a:pt x="2962" y="202"/>
                  </a:lnTo>
                  <a:lnTo>
                    <a:pt x="2963" y="218"/>
                  </a:lnTo>
                  <a:lnTo>
                    <a:pt x="2963" y="250"/>
                  </a:lnTo>
                  <a:lnTo>
                    <a:pt x="2964" y="279"/>
                  </a:lnTo>
                  <a:lnTo>
                    <a:pt x="2964" y="307"/>
                  </a:lnTo>
                  <a:lnTo>
                    <a:pt x="2965" y="328"/>
                  </a:lnTo>
                  <a:lnTo>
                    <a:pt x="2965" y="387"/>
                  </a:lnTo>
                  <a:lnTo>
                    <a:pt x="2965" y="417"/>
                  </a:lnTo>
                  <a:lnTo>
                    <a:pt x="2966" y="429"/>
                  </a:lnTo>
                  <a:lnTo>
                    <a:pt x="2967" y="430"/>
                  </a:lnTo>
                  <a:lnTo>
                    <a:pt x="2967" y="423"/>
                  </a:lnTo>
                  <a:lnTo>
                    <a:pt x="2968" y="421"/>
                  </a:lnTo>
                  <a:lnTo>
                    <a:pt x="2968" y="403"/>
                  </a:lnTo>
                  <a:lnTo>
                    <a:pt x="2968" y="390"/>
                  </a:lnTo>
                  <a:lnTo>
                    <a:pt x="2969" y="354"/>
                  </a:lnTo>
                  <a:lnTo>
                    <a:pt x="2969" y="335"/>
                  </a:lnTo>
                  <a:lnTo>
                    <a:pt x="2970" y="293"/>
                  </a:lnTo>
                  <a:lnTo>
                    <a:pt x="2970" y="282"/>
                  </a:lnTo>
                  <a:lnTo>
                    <a:pt x="2971" y="246"/>
                  </a:lnTo>
                  <a:lnTo>
                    <a:pt x="2971" y="245"/>
                  </a:lnTo>
                  <a:lnTo>
                    <a:pt x="2972" y="233"/>
                  </a:lnTo>
                  <a:lnTo>
                    <a:pt x="2972" y="223"/>
                  </a:lnTo>
                  <a:lnTo>
                    <a:pt x="2973" y="210"/>
                  </a:lnTo>
                  <a:lnTo>
                    <a:pt x="2973" y="216"/>
                  </a:lnTo>
                  <a:lnTo>
                    <a:pt x="2974" y="223"/>
                  </a:lnTo>
                  <a:lnTo>
                    <a:pt x="2974" y="222"/>
                  </a:lnTo>
                  <a:lnTo>
                    <a:pt x="2974" y="226"/>
                  </a:lnTo>
                  <a:lnTo>
                    <a:pt x="2975" y="229"/>
                  </a:lnTo>
                  <a:lnTo>
                    <a:pt x="2975" y="230"/>
                  </a:lnTo>
                  <a:lnTo>
                    <a:pt x="2976" y="247"/>
                  </a:lnTo>
                  <a:lnTo>
                    <a:pt x="2977" y="265"/>
                  </a:lnTo>
                  <a:lnTo>
                    <a:pt x="2977" y="249"/>
                  </a:lnTo>
                  <a:lnTo>
                    <a:pt x="2977" y="232"/>
                  </a:lnTo>
                  <a:lnTo>
                    <a:pt x="2978" y="225"/>
                  </a:lnTo>
                  <a:lnTo>
                    <a:pt x="2978" y="230"/>
                  </a:lnTo>
                  <a:lnTo>
                    <a:pt x="2979" y="236"/>
                  </a:lnTo>
                  <a:lnTo>
                    <a:pt x="2979" y="250"/>
                  </a:lnTo>
                  <a:lnTo>
                    <a:pt x="2980" y="266"/>
                  </a:lnTo>
                  <a:lnTo>
                    <a:pt x="2980" y="261"/>
                  </a:lnTo>
                  <a:lnTo>
                    <a:pt x="2981" y="275"/>
                  </a:lnTo>
                  <a:lnTo>
                    <a:pt x="2981" y="282"/>
                  </a:lnTo>
                  <a:lnTo>
                    <a:pt x="2982" y="289"/>
                  </a:lnTo>
                  <a:lnTo>
                    <a:pt x="2982" y="306"/>
                  </a:lnTo>
                  <a:lnTo>
                    <a:pt x="2982" y="333"/>
                  </a:lnTo>
                  <a:lnTo>
                    <a:pt x="2983" y="355"/>
                  </a:lnTo>
                  <a:lnTo>
                    <a:pt x="2983" y="378"/>
                  </a:lnTo>
                  <a:lnTo>
                    <a:pt x="2984" y="400"/>
                  </a:lnTo>
                  <a:lnTo>
                    <a:pt x="2984" y="417"/>
                  </a:lnTo>
                  <a:lnTo>
                    <a:pt x="2985" y="431"/>
                  </a:lnTo>
                  <a:lnTo>
                    <a:pt x="2985" y="437"/>
                  </a:lnTo>
                  <a:lnTo>
                    <a:pt x="2986" y="446"/>
                  </a:lnTo>
                  <a:lnTo>
                    <a:pt x="2986" y="451"/>
                  </a:lnTo>
                  <a:lnTo>
                    <a:pt x="2987" y="452"/>
                  </a:lnTo>
                  <a:lnTo>
                    <a:pt x="2987" y="447"/>
                  </a:lnTo>
                  <a:lnTo>
                    <a:pt x="2988" y="445"/>
                  </a:lnTo>
                  <a:lnTo>
                    <a:pt x="2988" y="439"/>
                  </a:lnTo>
                  <a:lnTo>
                    <a:pt x="2989" y="416"/>
                  </a:lnTo>
                  <a:lnTo>
                    <a:pt x="2989" y="391"/>
                  </a:lnTo>
                  <a:lnTo>
                    <a:pt x="2990" y="332"/>
                  </a:lnTo>
                  <a:lnTo>
                    <a:pt x="2990" y="301"/>
                  </a:lnTo>
                  <a:lnTo>
                    <a:pt x="2991" y="265"/>
                  </a:lnTo>
                  <a:lnTo>
                    <a:pt x="2991" y="260"/>
                  </a:lnTo>
                  <a:lnTo>
                    <a:pt x="2991" y="257"/>
                  </a:lnTo>
                  <a:lnTo>
                    <a:pt x="2992" y="259"/>
                  </a:lnTo>
                  <a:lnTo>
                    <a:pt x="2992" y="270"/>
                  </a:lnTo>
                  <a:lnTo>
                    <a:pt x="2993" y="281"/>
                  </a:lnTo>
                  <a:lnTo>
                    <a:pt x="2993" y="286"/>
                  </a:lnTo>
                  <a:lnTo>
                    <a:pt x="2994" y="291"/>
                  </a:lnTo>
                  <a:lnTo>
                    <a:pt x="2994" y="277"/>
                  </a:lnTo>
                  <a:lnTo>
                    <a:pt x="2995" y="276"/>
                  </a:lnTo>
                  <a:lnTo>
                    <a:pt x="2995" y="280"/>
                  </a:lnTo>
                  <a:lnTo>
                    <a:pt x="2996" y="285"/>
                  </a:lnTo>
                  <a:lnTo>
                    <a:pt x="2996" y="270"/>
                  </a:lnTo>
                  <a:lnTo>
                    <a:pt x="2997" y="264"/>
                  </a:lnTo>
                  <a:lnTo>
                    <a:pt x="2997" y="258"/>
                  </a:lnTo>
                  <a:lnTo>
                    <a:pt x="2998" y="250"/>
                  </a:lnTo>
                  <a:lnTo>
                    <a:pt x="2998" y="267"/>
                  </a:lnTo>
                  <a:lnTo>
                    <a:pt x="2999" y="287"/>
                  </a:lnTo>
                  <a:lnTo>
                    <a:pt x="2999" y="288"/>
                  </a:lnTo>
                  <a:lnTo>
                    <a:pt x="2999" y="263"/>
                  </a:lnTo>
                  <a:lnTo>
                    <a:pt x="3000" y="235"/>
                  </a:lnTo>
                  <a:lnTo>
                    <a:pt x="3000" y="203"/>
                  </a:lnTo>
                  <a:lnTo>
                    <a:pt x="3001" y="198"/>
                  </a:lnTo>
                  <a:lnTo>
                    <a:pt x="3001" y="194"/>
                  </a:lnTo>
                  <a:lnTo>
                    <a:pt x="3002" y="205"/>
                  </a:lnTo>
                  <a:lnTo>
                    <a:pt x="3002" y="210"/>
                  </a:lnTo>
                  <a:lnTo>
                    <a:pt x="3003" y="221"/>
                  </a:lnTo>
                  <a:lnTo>
                    <a:pt x="3003" y="218"/>
                  </a:lnTo>
                  <a:lnTo>
                    <a:pt x="3004" y="224"/>
                  </a:lnTo>
                  <a:lnTo>
                    <a:pt x="3004" y="223"/>
                  </a:lnTo>
                  <a:lnTo>
                    <a:pt x="3005" y="261"/>
                  </a:lnTo>
                  <a:lnTo>
                    <a:pt x="3005" y="290"/>
                  </a:lnTo>
                  <a:lnTo>
                    <a:pt x="3005" y="318"/>
                  </a:lnTo>
                  <a:lnTo>
                    <a:pt x="3006" y="346"/>
                  </a:lnTo>
                  <a:lnTo>
                    <a:pt x="3007" y="383"/>
                  </a:lnTo>
                  <a:lnTo>
                    <a:pt x="3007" y="398"/>
                  </a:lnTo>
                  <a:lnTo>
                    <a:pt x="3008" y="418"/>
                  </a:lnTo>
                  <a:lnTo>
                    <a:pt x="3008" y="428"/>
                  </a:lnTo>
                  <a:lnTo>
                    <a:pt x="3008" y="437"/>
                  </a:lnTo>
                  <a:lnTo>
                    <a:pt x="3009" y="445"/>
                  </a:lnTo>
                  <a:lnTo>
                    <a:pt x="3009" y="447"/>
                  </a:lnTo>
                  <a:lnTo>
                    <a:pt x="3010" y="447"/>
                  </a:lnTo>
                  <a:lnTo>
                    <a:pt x="3010" y="449"/>
                  </a:lnTo>
                  <a:lnTo>
                    <a:pt x="3011" y="446"/>
                  </a:lnTo>
                  <a:lnTo>
                    <a:pt x="3011" y="427"/>
                  </a:lnTo>
                  <a:lnTo>
                    <a:pt x="3012" y="407"/>
                  </a:lnTo>
                  <a:lnTo>
                    <a:pt x="3012" y="358"/>
                  </a:lnTo>
                  <a:lnTo>
                    <a:pt x="3013" y="325"/>
                  </a:lnTo>
                  <a:lnTo>
                    <a:pt x="3013" y="275"/>
                  </a:lnTo>
                  <a:lnTo>
                    <a:pt x="3014" y="268"/>
                  </a:lnTo>
                  <a:lnTo>
                    <a:pt x="3014" y="258"/>
                  </a:lnTo>
                  <a:lnTo>
                    <a:pt x="3014" y="260"/>
                  </a:lnTo>
                  <a:lnTo>
                    <a:pt x="3015" y="269"/>
                  </a:lnTo>
                  <a:lnTo>
                    <a:pt x="3016" y="282"/>
                  </a:lnTo>
                  <a:lnTo>
                    <a:pt x="3016" y="282"/>
                  </a:lnTo>
                  <a:lnTo>
                    <a:pt x="3017" y="287"/>
                  </a:lnTo>
                  <a:lnTo>
                    <a:pt x="3017" y="279"/>
                  </a:lnTo>
                  <a:lnTo>
                    <a:pt x="3017" y="281"/>
                  </a:lnTo>
                  <a:lnTo>
                    <a:pt x="3018" y="285"/>
                  </a:lnTo>
                  <a:lnTo>
                    <a:pt x="3018" y="287"/>
                  </a:lnTo>
                  <a:lnTo>
                    <a:pt x="3019" y="281"/>
                  </a:lnTo>
                  <a:lnTo>
                    <a:pt x="3019" y="278"/>
                  </a:lnTo>
                  <a:lnTo>
                    <a:pt x="3020" y="276"/>
                  </a:lnTo>
                  <a:lnTo>
                    <a:pt x="3020" y="275"/>
                  </a:lnTo>
                  <a:lnTo>
                    <a:pt x="3021" y="290"/>
                  </a:lnTo>
                  <a:lnTo>
                    <a:pt x="3021" y="316"/>
                  </a:lnTo>
                  <a:lnTo>
                    <a:pt x="3022" y="326"/>
                  </a:lnTo>
                  <a:lnTo>
                    <a:pt x="3022" y="291"/>
                  </a:lnTo>
                  <a:lnTo>
                    <a:pt x="3022" y="252"/>
                  </a:lnTo>
                  <a:lnTo>
                    <a:pt x="3023" y="224"/>
                  </a:lnTo>
                  <a:lnTo>
                    <a:pt x="3023" y="201"/>
                  </a:lnTo>
                  <a:lnTo>
                    <a:pt x="3024" y="197"/>
                  </a:lnTo>
                  <a:lnTo>
                    <a:pt x="3024" y="205"/>
                  </a:lnTo>
                  <a:lnTo>
                    <a:pt x="3025" y="209"/>
                  </a:lnTo>
                  <a:lnTo>
                    <a:pt x="3025" y="210"/>
                  </a:lnTo>
                  <a:lnTo>
                    <a:pt x="3026" y="204"/>
                  </a:lnTo>
                  <a:lnTo>
                    <a:pt x="3026" y="201"/>
                  </a:lnTo>
                  <a:lnTo>
                    <a:pt x="3027" y="215"/>
                  </a:lnTo>
                  <a:lnTo>
                    <a:pt x="3027" y="234"/>
                  </a:lnTo>
                  <a:lnTo>
                    <a:pt x="3028" y="266"/>
                  </a:lnTo>
                  <a:lnTo>
                    <a:pt x="3028" y="310"/>
                  </a:lnTo>
                  <a:lnTo>
                    <a:pt x="3029" y="342"/>
                  </a:lnTo>
                  <a:lnTo>
                    <a:pt x="3029" y="379"/>
                  </a:lnTo>
                  <a:lnTo>
                    <a:pt x="3030" y="394"/>
                  </a:lnTo>
                  <a:lnTo>
                    <a:pt x="3030" y="416"/>
                  </a:lnTo>
                  <a:lnTo>
                    <a:pt x="3031" y="428"/>
                  </a:lnTo>
                  <a:lnTo>
                    <a:pt x="3031" y="434"/>
                  </a:lnTo>
                  <a:lnTo>
                    <a:pt x="3031" y="444"/>
                  </a:lnTo>
                  <a:lnTo>
                    <a:pt x="3032" y="446"/>
                  </a:lnTo>
                  <a:lnTo>
                    <a:pt x="3032" y="445"/>
                  </a:lnTo>
                  <a:lnTo>
                    <a:pt x="3033" y="448"/>
                  </a:lnTo>
                  <a:lnTo>
                    <a:pt x="3033" y="443"/>
                  </a:lnTo>
                  <a:lnTo>
                    <a:pt x="3034" y="423"/>
                  </a:lnTo>
                  <a:lnTo>
                    <a:pt x="3034" y="391"/>
                  </a:lnTo>
                  <a:lnTo>
                    <a:pt x="3035" y="330"/>
                  </a:lnTo>
                  <a:lnTo>
                    <a:pt x="3035" y="284"/>
                  </a:lnTo>
                  <a:lnTo>
                    <a:pt x="3036" y="234"/>
                  </a:lnTo>
                  <a:lnTo>
                    <a:pt x="3036" y="234"/>
                  </a:lnTo>
                  <a:lnTo>
                    <a:pt x="3037" y="236"/>
                  </a:lnTo>
                  <a:lnTo>
                    <a:pt x="3037" y="250"/>
                  </a:lnTo>
                  <a:lnTo>
                    <a:pt x="3038" y="257"/>
                  </a:lnTo>
                  <a:lnTo>
                    <a:pt x="3038" y="273"/>
                  </a:lnTo>
                  <a:lnTo>
                    <a:pt x="3039" y="263"/>
                  </a:lnTo>
                  <a:lnTo>
                    <a:pt x="3039" y="268"/>
                  </a:lnTo>
                  <a:lnTo>
                    <a:pt x="3040" y="255"/>
                  </a:lnTo>
                  <a:lnTo>
                    <a:pt x="3040" y="259"/>
                  </a:lnTo>
                  <a:lnTo>
                    <a:pt x="3040" y="276"/>
                  </a:lnTo>
                  <a:lnTo>
                    <a:pt x="3041" y="274"/>
                  </a:lnTo>
                  <a:lnTo>
                    <a:pt x="3041" y="264"/>
                  </a:lnTo>
                  <a:lnTo>
                    <a:pt x="3042" y="255"/>
                  </a:lnTo>
                  <a:lnTo>
                    <a:pt x="3042" y="253"/>
                  </a:lnTo>
                  <a:lnTo>
                    <a:pt x="3043" y="260"/>
                  </a:lnTo>
                  <a:lnTo>
                    <a:pt x="3043" y="277"/>
                  </a:lnTo>
                  <a:lnTo>
                    <a:pt x="3044" y="304"/>
                  </a:lnTo>
                  <a:lnTo>
                    <a:pt x="3044" y="317"/>
                  </a:lnTo>
                  <a:lnTo>
                    <a:pt x="3045" y="280"/>
                  </a:lnTo>
                  <a:lnTo>
                    <a:pt x="3045" y="246"/>
                  </a:lnTo>
                  <a:lnTo>
                    <a:pt x="3045" y="216"/>
                  </a:lnTo>
                  <a:lnTo>
                    <a:pt x="3046" y="194"/>
                  </a:lnTo>
                  <a:lnTo>
                    <a:pt x="3047" y="185"/>
                  </a:lnTo>
                  <a:lnTo>
                    <a:pt x="3047" y="174"/>
                  </a:lnTo>
                  <a:lnTo>
                    <a:pt x="3048" y="185"/>
                  </a:lnTo>
                  <a:lnTo>
                    <a:pt x="3048" y="186"/>
                  </a:lnTo>
                  <a:lnTo>
                    <a:pt x="3048" y="176"/>
                  </a:lnTo>
                  <a:lnTo>
                    <a:pt x="3049" y="178"/>
                  </a:lnTo>
                  <a:lnTo>
                    <a:pt x="3049" y="181"/>
                  </a:lnTo>
                  <a:lnTo>
                    <a:pt x="3050" y="196"/>
                  </a:lnTo>
                  <a:lnTo>
                    <a:pt x="3050" y="222"/>
                  </a:lnTo>
                  <a:lnTo>
                    <a:pt x="3051" y="262"/>
                  </a:lnTo>
                  <a:lnTo>
                    <a:pt x="3051" y="313"/>
                  </a:lnTo>
                  <a:lnTo>
                    <a:pt x="3052" y="348"/>
                  </a:lnTo>
                  <a:lnTo>
                    <a:pt x="3052" y="379"/>
                  </a:lnTo>
                  <a:lnTo>
                    <a:pt x="3053" y="401"/>
                  </a:lnTo>
                  <a:lnTo>
                    <a:pt x="3053" y="412"/>
                  </a:lnTo>
                  <a:lnTo>
                    <a:pt x="3054" y="427"/>
                  </a:lnTo>
                  <a:lnTo>
                    <a:pt x="3054" y="437"/>
                  </a:lnTo>
                  <a:lnTo>
                    <a:pt x="3054" y="443"/>
                  </a:lnTo>
                  <a:lnTo>
                    <a:pt x="3055" y="439"/>
                  </a:lnTo>
                  <a:lnTo>
                    <a:pt x="3056" y="446"/>
                  </a:lnTo>
                  <a:lnTo>
                    <a:pt x="3056" y="442"/>
                  </a:lnTo>
                  <a:lnTo>
                    <a:pt x="3057" y="420"/>
                  </a:lnTo>
                  <a:lnTo>
                    <a:pt x="3057" y="388"/>
                  </a:lnTo>
                  <a:lnTo>
                    <a:pt x="3057" y="324"/>
                  </a:lnTo>
                  <a:lnTo>
                    <a:pt x="3058" y="284"/>
                  </a:lnTo>
                  <a:lnTo>
                    <a:pt x="3058" y="237"/>
                  </a:lnTo>
                  <a:lnTo>
                    <a:pt x="3059" y="229"/>
                  </a:lnTo>
                  <a:lnTo>
                    <a:pt x="3059" y="234"/>
                  </a:lnTo>
                  <a:lnTo>
                    <a:pt x="3060" y="244"/>
                  </a:lnTo>
                  <a:lnTo>
                    <a:pt x="3060" y="253"/>
                  </a:lnTo>
                  <a:lnTo>
                    <a:pt x="3061" y="265"/>
                  </a:lnTo>
                  <a:lnTo>
                    <a:pt x="3061" y="263"/>
                  </a:lnTo>
                  <a:lnTo>
                    <a:pt x="3062" y="264"/>
                  </a:lnTo>
                  <a:lnTo>
                    <a:pt x="3062" y="244"/>
                  </a:lnTo>
                  <a:lnTo>
                    <a:pt x="3063" y="250"/>
                  </a:lnTo>
                  <a:lnTo>
                    <a:pt x="3063" y="260"/>
                  </a:lnTo>
                  <a:lnTo>
                    <a:pt x="3063" y="264"/>
                  </a:lnTo>
                  <a:lnTo>
                    <a:pt x="3064" y="243"/>
                  </a:lnTo>
                  <a:lnTo>
                    <a:pt x="3064" y="241"/>
                  </a:lnTo>
                  <a:lnTo>
                    <a:pt x="3065" y="241"/>
                  </a:lnTo>
                  <a:lnTo>
                    <a:pt x="3065" y="251"/>
                  </a:lnTo>
                  <a:lnTo>
                    <a:pt x="3066" y="275"/>
                  </a:lnTo>
                  <a:lnTo>
                    <a:pt x="3066" y="310"/>
                  </a:lnTo>
                  <a:lnTo>
                    <a:pt x="3067" y="318"/>
                  </a:lnTo>
                  <a:lnTo>
                    <a:pt x="3067" y="279"/>
                  </a:lnTo>
                  <a:lnTo>
                    <a:pt x="3068" y="240"/>
                  </a:lnTo>
                  <a:lnTo>
                    <a:pt x="3068" y="212"/>
                  </a:lnTo>
                  <a:lnTo>
                    <a:pt x="3069" y="198"/>
                  </a:lnTo>
                  <a:lnTo>
                    <a:pt x="3069" y="181"/>
                  </a:lnTo>
                  <a:lnTo>
                    <a:pt x="3070" y="166"/>
                  </a:lnTo>
                  <a:lnTo>
                    <a:pt x="3070" y="163"/>
                  </a:lnTo>
                  <a:lnTo>
                    <a:pt x="3071" y="159"/>
                  </a:lnTo>
                  <a:lnTo>
                    <a:pt x="3071" y="154"/>
                  </a:lnTo>
                  <a:lnTo>
                    <a:pt x="3071" y="166"/>
                  </a:lnTo>
                  <a:lnTo>
                    <a:pt x="3072" y="176"/>
                  </a:lnTo>
                  <a:lnTo>
                    <a:pt x="3072" y="187"/>
                  </a:lnTo>
                  <a:lnTo>
                    <a:pt x="3073" y="201"/>
                  </a:lnTo>
                  <a:lnTo>
                    <a:pt x="3073" y="223"/>
                  </a:lnTo>
                  <a:lnTo>
                    <a:pt x="3074" y="257"/>
                  </a:lnTo>
                  <a:lnTo>
                    <a:pt x="3074" y="296"/>
                  </a:lnTo>
                  <a:lnTo>
                    <a:pt x="3075" y="329"/>
                  </a:lnTo>
                  <a:lnTo>
                    <a:pt x="3075" y="362"/>
                  </a:lnTo>
                  <a:lnTo>
                    <a:pt x="3076" y="386"/>
                  </a:lnTo>
                  <a:lnTo>
                    <a:pt x="3076" y="406"/>
                  </a:lnTo>
                  <a:lnTo>
                    <a:pt x="3077" y="413"/>
                  </a:lnTo>
                  <a:lnTo>
                    <a:pt x="3077" y="426"/>
                  </a:lnTo>
                  <a:lnTo>
                    <a:pt x="3078" y="425"/>
                  </a:lnTo>
                  <a:lnTo>
                    <a:pt x="3078" y="437"/>
                  </a:lnTo>
                  <a:lnTo>
                    <a:pt x="3079" y="436"/>
                  </a:lnTo>
                  <a:lnTo>
                    <a:pt x="3079" y="416"/>
                  </a:lnTo>
                  <a:lnTo>
                    <a:pt x="3080" y="387"/>
                  </a:lnTo>
                  <a:lnTo>
                    <a:pt x="3080" y="325"/>
                  </a:lnTo>
                  <a:lnTo>
                    <a:pt x="3080" y="281"/>
                  </a:lnTo>
                  <a:lnTo>
                    <a:pt x="3081" y="232"/>
                  </a:lnTo>
                  <a:lnTo>
                    <a:pt x="3081" y="227"/>
                  </a:lnTo>
                  <a:lnTo>
                    <a:pt x="3082" y="223"/>
                  </a:lnTo>
                  <a:lnTo>
                    <a:pt x="3082" y="242"/>
                  </a:lnTo>
                  <a:lnTo>
                    <a:pt x="3083" y="248"/>
                  </a:lnTo>
                  <a:lnTo>
                    <a:pt x="3083" y="256"/>
                  </a:lnTo>
                  <a:lnTo>
                    <a:pt x="3084" y="258"/>
                  </a:lnTo>
                  <a:lnTo>
                    <a:pt x="3084" y="258"/>
                  </a:lnTo>
                  <a:lnTo>
                    <a:pt x="3085" y="254"/>
                  </a:lnTo>
                  <a:lnTo>
                    <a:pt x="3085" y="252"/>
                  </a:lnTo>
                  <a:lnTo>
                    <a:pt x="3086" y="260"/>
                  </a:lnTo>
                  <a:lnTo>
                    <a:pt x="3086" y="267"/>
                  </a:lnTo>
                  <a:lnTo>
                    <a:pt x="3087" y="254"/>
                  </a:lnTo>
                  <a:lnTo>
                    <a:pt x="3087" y="245"/>
                  </a:lnTo>
                  <a:lnTo>
                    <a:pt x="3088" y="237"/>
                  </a:lnTo>
                  <a:lnTo>
                    <a:pt x="3088" y="249"/>
                  </a:lnTo>
                  <a:lnTo>
                    <a:pt x="3088" y="277"/>
                  </a:lnTo>
                  <a:lnTo>
                    <a:pt x="3089" y="296"/>
                  </a:lnTo>
                  <a:lnTo>
                    <a:pt x="3089" y="310"/>
                  </a:lnTo>
                  <a:lnTo>
                    <a:pt x="3090" y="271"/>
                  </a:lnTo>
                  <a:lnTo>
                    <a:pt x="3090" y="224"/>
                  </a:lnTo>
                  <a:lnTo>
                    <a:pt x="3091" y="194"/>
                  </a:lnTo>
                  <a:lnTo>
                    <a:pt x="3091" y="166"/>
                  </a:lnTo>
                  <a:lnTo>
                    <a:pt x="3092" y="145"/>
                  </a:lnTo>
                  <a:lnTo>
                    <a:pt x="3092" y="149"/>
                  </a:lnTo>
                  <a:lnTo>
                    <a:pt x="3093" y="159"/>
                  </a:lnTo>
                  <a:lnTo>
                    <a:pt x="3093" y="161"/>
                  </a:lnTo>
                  <a:lnTo>
                    <a:pt x="3094" y="155"/>
                  </a:lnTo>
                  <a:lnTo>
                    <a:pt x="3094" y="146"/>
                  </a:lnTo>
                  <a:lnTo>
                    <a:pt x="3094" y="148"/>
                  </a:lnTo>
                  <a:lnTo>
                    <a:pt x="3095" y="149"/>
                  </a:lnTo>
                  <a:lnTo>
                    <a:pt x="3096" y="148"/>
                  </a:lnTo>
                  <a:lnTo>
                    <a:pt x="3096" y="158"/>
                  </a:lnTo>
                  <a:lnTo>
                    <a:pt x="3097" y="171"/>
                  </a:lnTo>
                  <a:lnTo>
                    <a:pt x="3097" y="182"/>
                  </a:lnTo>
                  <a:lnTo>
                    <a:pt x="3097" y="199"/>
                  </a:lnTo>
                  <a:lnTo>
                    <a:pt x="3098" y="224"/>
                  </a:lnTo>
                  <a:lnTo>
                    <a:pt x="3098" y="241"/>
                  </a:lnTo>
                  <a:lnTo>
                    <a:pt x="3099" y="273"/>
                  </a:lnTo>
                  <a:lnTo>
                    <a:pt x="3099" y="303"/>
                  </a:lnTo>
                  <a:lnTo>
                    <a:pt x="3100" y="322"/>
                  </a:lnTo>
                  <a:lnTo>
                    <a:pt x="3100" y="350"/>
                  </a:lnTo>
                  <a:lnTo>
                    <a:pt x="3101" y="403"/>
                  </a:lnTo>
                  <a:lnTo>
                    <a:pt x="3101" y="425"/>
                  </a:lnTo>
                  <a:lnTo>
                    <a:pt x="3102" y="431"/>
                  </a:lnTo>
                  <a:lnTo>
                    <a:pt x="3102" y="430"/>
                  </a:lnTo>
                  <a:lnTo>
                    <a:pt x="3103" y="414"/>
                  </a:lnTo>
                  <a:lnTo>
                    <a:pt x="3103" y="410"/>
                  </a:lnTo>
                  <a:lnTo>
                    <a:pt x="3103" y="384"/>
                  </a:lnTo>
                  <a:lnTo>
                    <a:pt x="3104" y="369"/>
                  </a:lnTo>
                  <a:lnTo>
                    <a:pt x="3105" y="324"/>
                  </a:lnTo>
                  <a:lnTo>
                    <a:pt x="3105" y="311"/>
                  </a:lnTo>
                  <a:lnTo>
                    <a:pt x="3106" y="267"/>
                  </a:lnTo>
                  <a:lnTo>
                    <a:pt x="3106" y="270"/>
                  </a:lnTo>
                  <a:lnTo>
                    <a:pt x="3106" y="243"/>
                  </a:lnTo>
                  <a:lnTo>
                    <a:pt x="3107" y="239"/>
                  </a:lnTo>
                  <a:lnTo>
                    <a:pt x="3107" y="213"/>
                  </a:lnTo>
                  <a:lnTo>
                    <a:pt x="3108" y="211"/>
                  </a:lnTo>
                  <a:lnTo>
                    <a:pt x="3108" y="203"/>
                  </a:lnTo>
                  <a:lnTo>
                    <a:pt x="3109" y="208"/>
                  </a:lnTo>
                  <a:lnTo>
                    <a:pt x="3109" y="208"/>
                  </a:lnTo>
                  <a:lnTo>
                    <a:pt x="3110" y="209"/>
                  </a:lnTo>
                  <a:lnTo>
                    <a:pt x="3110" y="207"/>
                  </a:lnTo>
                  <a:lnTo>
                    <a:pt x="3111" y="206"/>
                  </a:lnTo>
                  <a:lnTo>
                    <a:pt x="3111" y="221"/>
                  </a:lnTo>
                  <a:lnTo>
                    <a:pt x="3111" y="252"/>
                  </a:lnTo>
                  <a:lnTo>
                    <a:pt x="3112" y="289"/>
                  </a:lnTo>
                  <a:lnTo>
                    <a:pt x="3112" y="259"/>
                  </a:lnTo>
                  <a:lnTo>
                    <a:pt x="3113" y="210"/>
                  </a:lnTo>
                  <a:lnTo>
                    <a:pt x="3113" y="183"/>
                  </a:lnTo>
                  <a:lnTo>
                    <a:pt x="3114" y="159"/>
                  </a:lnTo>
                  <a:lnTo>
                    <a:pt x="3114" y="144"/>
                  </a:lnTo>
                  <a:lnTo>
                    <a:pt x="3115" y="149"/>
                  </a:lnTo>
                  <a:lnTo>
                    <a:pt x="3115" y="171"/>
                  </a:lnTo>
                  <a:lnTo>
                    <a:pt x="3116" y="187"/>
                  </a:lnTo>
                  <a:lnTo>
                    <a:pt x="3116" y="192"/>
                  </a:lnTo>
                  <a:lnTo>
                    <a:pt x="3117" y="184"/>
                  </a:lnTo>
                  <a:lnTo>
                    <a:pt x="3117" y="155"/>
                  </a:lnTo>
                  <a:lnTo>
                    <a:pt x="3118" y="158"/>
                  </a:lnTo>
                  <a:lnTo>
                    <a:pt x="3118" y="143"/>
                  </a:lnTo>
                  <a:lnTo>
                    <a:pt x="3119" y="134"/>
                  </a:lnTo>
                  <a:lnTo>
                    <a:pt x="3119" y="151"/>
                  </a:lnTo>
                  <a:lnTo>
                    <a:pt x="3120" y="169"/>
                  </a:lnTo>
                  <a:lnTo>
                    <a:pt x="3120" y="180"/>
                  </a:lnTo>
                  <a:lnTo>
                    <a:pt x="3120" y="200"/>
                  </a:lnTo>
                  <a:lnTo>
                    <a:pt x="3121" y="219"/>
                  </a:lnTo>
                  <a:lnTo>
                    <a:pt x="3121" y="246"/>
                  </a:lnTo>
                  <a:lnTo>
                    <a:pt x="3122" y="273"/>
                  </a:lnTo>
                  <a:lnTo>
                    <a:pt x="3122" y="299"/>
                  </a:lnTo>
                  <a:lnTo>
                    <a:pt x="3123" y="326"/>
                  </a:lnTo>
                  <a:lnTo>
                    <a:pt x="3123" y="386"/>
                  </a:lnTo>
                  <a:lnTo>
                    <a:pt x="3124" y="417"/>
                  </a:lnTo>
                  <a:lnTo>
                    <a:pt x="3124" y="430"/>
                  </a:lnTo>
                  <a:lnTo>
                    <a:pt x="3125" y="433"/>
                  </a:lnTo>
                  <a:lnTo>
                    <a:pt x="3125" y="424"/>
                  </a:lnTo>
                  <a:lnTo>
                    <a:pt x="3126" y="420"/>
                  </a:lnTo>
                  <a:lnTo>
                    <a:pt x="3126" y="410"/>
                  </a:lnTo>
                  <a:lnTo>
                    <a:pt x="3127" y="396"/>
                  </a:lnTo>
                  <a:lnTo>
                    <a:pt x="3127" y="366"/>
                  </a:lnTo>
                  <a:lnTo>
                    <a:pt x="3128" y="341"/>
                  </a:lnTo>
                  <a:lnTo>
                    <a:pt x="3128" y="310"/>
                  </a:lnTo>
                  <a:lnTo>
                    <a:pt x="3129" y="290"/>
                  </a:lnTo>
                  <a:lnTo>
                    <a:pt x="3129" y="249"/>
                  </a:lnTo>
                  <a:lnTo>
                    <a:pt x="3129" y="241"/>
                  </a:lnTo>
                  <a:lnTo>
                    <a:pt x="3130" y="227"/>
                  </a:lnTo>
                  <a:lnTo>
                    <a:pt x="3130" y="209"/>
                  </a:lnTo>
                  <a:lnTo>
                    <a:pt x="3131" y="211"/>
                  </a:lnTo>
                  <a:lnTo>
                    <a:pt x="3131" y="209"/>
                  </a:lnTo>
                  <a:lnTo>
                    <a:pt x="3132" y="219"/>
                  </a:lnTo>
                  <a:lnTo>
                    <a:pt x="3132" y="218"/>
                  </a:lnTo>
                  <a:lnTo>
                    <a:pt x="3133" y="224"/>
                  </a:lnTo>
                  <a:lnTo>
                    <a:pt x="3133" y="234"/>
                  </a:lnTo>
                  <a:lnTo>
                    <a:pt x="3134" y="240"/>
                  </a:lnTo>
                  <a:lnTo>
                    <a:pt x="3134" y="250"/>
                  </a:lnTo>
                  <a:lnTo>
                    <a:pt x="3134" y="276"/>
                  </a:lnTo>
                  <a:lnTo>
                    <a:pt x="3135" y="259"/>
                  </a:lnTo>
                  <a:lnTo>
                    <a:pt x="3136" y="241"/>
                  </a:lnTo>
                  <a:lnTo>
                    <a:pt x="3136" y="233"/>
                  </a:lnTo>
                  <a:lnTo>
                    <a:pt x="3137" y="235"/>
                  </a:lnTo>
                  <a:lnTo>
                    <a:pt x="3137" y="245"/>
                  </a:lnTo>
                  <a:lnTo>
                    <a:pt x="3137" y="257"/>
                  </a:lnTo>
                  <a:lnTo>
                    <a:pt x="3138" y="276"/>
                  </a:lnTo>
                  <a:lnTo>
                    <a:pt x="3138" y="269"/>
                  </a:lnTo>
                  <a:lnTo>
                    <a:pt x="3139" y="280"/>
                  </a:lnTo>
                  <a:lnTo>
                    <a:pt x="3139" y="293"/>
                  </a:lnTo>
                  <a:lnTo>
                    <a:pt x="3140" y="308"/>
                  </a:lnTo>
                  <a:lnTo>
                    <a:pt x="3140" y="311"/>
                  </a:lnTo>
                  <a:lnTo>
                    <a:pt x="3141" y="328"/>
                  </a:lnTo>
                  <a:lnTo>
                    <a:pt x="3141" y="339"/>
                  </a:lnTo>
                  <a:lnTo>
                    <a:pt x="3142" y="373"/>
                  </a:lnTo>
                  <a:lnTo>
                    <a:pt x="3142" y="402"/>
                  </a:lnTo>
                  <a:lnTo>
                    <a:pt x="3143" y="419"/>
                  </a:lnTo>
                  <a:lnTo>
                    <a:pt x="3143" y="432"/>
                  </a:lnTo>
                  <a:lnTo>
                    <a:pt x="3143" y="438"/>
                  </a:lnTo>
                  <a:lnTo>
                    <a:pt x="3144" y="445"/>
                  </a:lnTo>
                  <a:lnTo>
                    <a:pt x="3145" y="449"/>
                  </a:lnTo>
                  <a:lnTo>
                    <a:pt x="3145" y="452"/>
                  </a:lnTo>
                  <a:lnTo>
                    <a:pt x="3146" y="448"/>
                  </a:lnTo>
                  <a:lnTo>
                    <a:pt x="3146" y="446"/>
                  </a:lnTo>
                  <a:lnTo>
                    <a:pt x="3146" y="438"/>
                  </a:lnTo>
                  <a:lnTo>
                    <a:pt x="3147" y="411"/>
                  </a:lnTo>
                  <a:lnTo>
                    <a:pt x="3147" y="378"/>
                  </a:lnTo>
                  <a:lnTo>
                    <a:pt x="3148" y="330"/>
                  </a:lnTo>
                  <a:lnTo>
                    <a:pt x="3148" y="297"/>
                  </a:lnTo>
                  <a:lnTo>
                    <a:pt x="3149" y="266"/>
                  </a:lnTo>
                  <a:lnTo>
                    <a:pt x="3149" y="247"/>
                  </a:lnTo>
                  <a:lnTo>
                    <a:pt x="3150" y="246"/>
                  </a:lnTo>
                  <a:lnTo>
                    <a:pt x="3150" y="256"/>
                  </a:lnTo>
                  <a:lnTo>
                    <a:pt x="3151" y="265"/>
                  </a:lnTo>
                  <a:lnTo>
                    <a:pt x="3151" y="281"/>
                  </a:lnTo>
                  <a:lnTo>
                    <a:pt x="3151" y="267"/>
                  </a:lnTo>
                  <a:lnTo>
                    <a:pt x="3152" y="289"/>
                  </a:lnTo>
                  <a:lnTo>
                    <a:pt x="3152" y="272"/>
                  </a:lnTo>
                  <a:lnTo>
                    <a:pt x="3153" y="269"/>
                  </a:lnTo>
                  <a:lnTo>
                    <a:pt x="3154" y="265"/>
                  </a:lnTo>
                  <a:lnTo>
                    <a:pt x="3154" y="260"/>
                  </a:lnTo>
                  <a:lnTo>
                    <a:pt x="3154" y="254"/>
                  </a:lnTo>
                  <a:lnTo>
                    <a:pt x="3155" y="240"/>
                  </a:lnTo>
                  <a:lnTo>
                    <a:pt x="3155" y="247"/>
                  </a:lnTo>
                  <a:lnTo>
                    <a:pt x="3156" y="265"/>
                  </a:lnTo>
                  <a:lnTo>
                    <a:pt x="3156" y="293"/>
                  </a:lnTo>
                  <a:lnTo>
                    <a:pt x="3157" y="309"/>
                  </a:lnTo>
                  <a:lnTo>
                    <a:pt x="3157" y="310"/>
                  </a:lnTo>
                  <a:lnTo>
                    <a:pt x="3158" y="282"/>
                  </a:lnTo>
                  <a:lnTo>
                    <a:pt x="3158" y="250"/>
                  </a:lnTo>
                  <a:lnTo>
                    <a:pt x="3159" y="228"/>
                  </a:lnTo>
                  <a:lnTo>
                    <a:pt x="3159" y="224"/>
                  </a:lnTo>
                  <a:lnTo>
                    <a:pt x="3160" y="219"/>
                  </a:lnTo>
                  <a:lnTo>
                    <a:pt x="3160" y="214"/>
                  </a:lnTo>
                  <a:lnTo>
                    <a:pt x="3160" y="225"/>
                  </a:lnTo>
                  <a:lnTo>
                    <a:pt x="3161" y="238"/>
                  </a:lnTo>
                  <a:lnTo>
                    <a:pt x="3161" y="229"/>
                  </a:lnTo>
                  <a:lnTo>
                    <a:pt x="3162" y="241"/>
                  </a:lnTo>
                  <a:lnTo>
                    <a:pt x="3162" y="251"/>
                  </a:lnTo>
                  <a:lnTo>
                    <a:pt x="3163" y="279"/>
                  </a:lnTo>
                  <a:lnTo>
                    <a:pt x="3163" y="292"/>
                  </a:lnTo>
                  <a:lnTo>
                    <a:pt x="3164" y="333"/>
                  </a:lnTo>
                  <a:lnTo>
                    <a:pt x="3164" y="355"/>
                  </a:lnTo>
                  <a:lnTo>
                    <a:pt x="3165" y="382"/>
                  </a:lnTo>
                  <a:lnTo>
                    <a:pt x="3165" y="399"/>
                  </a:lnTo>
                  <a:lnTo>
                    <a:pt x="3166" y="422"/>
                  </a:lnTo>
                  <a:lnTo>
                    <a:pt x="3166" y="436"/>
                  </a:lnTo>
                  <a:lnTo>
                    <a:pt x="3167" y="445"/>
                  </a:lnTo>
                  <a:lnTo>
                    <a:pt x="3167" y="448"/>
                  </a:lnTo>
                  <a:lnTo>
                    <a:pt x="3168" y="451"/>
                  </a:lnTo>
                  <a:lnTo>
                    <a:pt x="3168" y="449"/>
                  </a:lnTo>
                  <a:lnTo>
                    <a:pt x="3169" y="450"/>
                  </a:lnTo>
                  <a:lnTo>
                    <a:pt x="3169" y="445"/>
                  </a:lnTo>
                  <a:lnTo>
                    <a:pt x="3169" y="421"/>
                  </a:lnTo>
                  <a:lnTo>
                    <a:pt x="3170" y="390"/>
                  </a:lnTo>
                  <a:lnTo>
                    <a:pt x="3170" y="321"/>
                  </a:lnTo>
                  <a:lnTo>
                    <a:pt x="3171" y="280"/>
                  </a:lnTo>
                  <a:lnTo>
                    <a:pt x="3171" y="231"/>
                  </a:lnTo>
                  <a:lnTo>
                    <a:pt x="3172" y="223"/>
                  </a:lnTo>
                  <a:lnTo>
                    <a:pt x="3172" y="221"/>
                  </a:lnTo>
                  <a:lnTo>
                    <a:pt x="3173" y="230"/>
                  </a:lnTo>
                  <a:lnTo>
                    <a:pt x="3173" y="243"/>
                  </a:lnTo>
                  <a:lnTo>
                    <a:pt x="3174" y="257"/>
                  </a:lnTo>
                  <a:lnTo>
                    <a:pt x="3174" y="261"/>
                  </a:lnTo>
                  <a:lnTo>
                    <a:pt x="3174" y="273"/>
                  </a:lnTo>
                  <a:lnTo>
                    <a:pt x="3175" y="258"/>
                  </a:lnTo>
                  <a:lnTo>
                    <a:pt x="3176" y="255"/>
                  </a:lnTo>
                  <a:lnTo>
                    <a:pt x="3176" y="259"/>
                  </a:lnTo>
                  <a:lnTo>
                    <a:pt x="3177" y="267"/>
                  </a:lnTo>
                  <a:lnTo>
                    <a:pt x="3177" y="256"/>
                  </a:lnTo>
                  <a:lnTo>
                    <a:pt x="3177" y="243"/>
                  </a:lnTo>
                  <a:lnTo>
                    <a:pt x="3178" y="241"/>
                  </a:lnTo>
                  <a:lnTo>
                    <a:pt x="3178" y="244"/>
                  </a:lnTo>
                  <a:lnTo>
                    <a:pt x="3179" y="268"/>
                  </a:lnTo>
                  <a:lnTo>
                    <a:pt x="3179" y="293"/>
                  </a:lnTo>
                  <a:lnTo>
                    <a:pt x="3180" y="307"/>
                  </a:lnTo>
                  <a:lnTo>
                    <a:pt x="3180" y="270"/>
                  </a:lnTo>
                  <a:lnTo>
                    <a:pt x="3181" y="228"/>
                  </a:lnTo>
                  <a:lnTo>
                    <a:pt x="3181" y="193"/>
                  </a:lnTo>
                  <a:lnTo>
                    <a:pt x="3182" y="186"/>
                  </a:lnTo>
                  <a:lnTo>
                    <a:pt x="3182" y="183"/>
                  </a:lnTo>
                  <a:lnTo>
                    <a:pt x="3183" y="173"/>
                  </a:lnTo>
                  <a:lnTo>
                    <a:pt x="3183" y="164"/>
                  </a:lnTo>
                  <a:lnTo>
                    <a:pt x="3183" y="168"/>
                  </a:lnTo>
                  <a:lnTo>
                    <a:pt x="3184" y="165"/>
                  </a:lnTo>
                  <a:lnTo>
                    <a:pt x="3185" y="176"/>
                  </a:lnTo>
                  <a:lnTo>
                    <a:pt x="3185" y="182"/>
                  </a:lnTo>
                  <a:lnTo>
                    <a:pt x="3186" y="200"/>
                  </a:lnTo>
                  <a:lnTo>
                    <a:pt x="3186" y="235"/>
                  </a:lnTo>
                  <a:lnTo>
                    <a:pt x="3186" y="286"/>
                  </a:lnTo>
                  <a:lnTo>
                    <a:pt x="3187" y="327"/>
                  </a:lnTo>
                  <a:lnTo>
                    <a:pt x="3187" y="370"/>
                  </a:lnTo>
                  <a:lnTo>
                    <a:pt x="3188" y="393"/>
                  </a:lnTo>
                  <a:lnTo>
                    <a:pt x="3188" y="415"/>
                  </a:lnTo>
                  <a:lnTo>
                    <a:pt x="3189" y="425"/>
                  </a:lnTo>
                  <a:lnTo>
                    <a:pt x="3189" y="433"/>
                  </a:lnTo>
                  <a:lnTo>
                    <a:pt x="3190" y="442"/>
                  </a:lnTo>
                  <a:lnTo>
                    <a:pt x="3190" y="445"/>
                  </a:lnTo>
                  <a:lnTo>
                    <a:pt x="3191" y="444"/>
                  </a:lnTo>
                  <a:lnTo>
                    <a:pt x="3191" y="448"/>
                  </a:lnTo>
                  <a:lnTo>
                    <a:pt x="3192" y="444"/>
                  </a:lnTo>
                  <a:lnTo>
                    <a:pt x="3192" y="417"/>
                  </a:lnTo>
                  <a:lnTo>
                    <a:pt x="3192" y="388"/>
                  </a:lnTo>
                  <a:lnTo>
                    <a:pt x="3193" y="318"/>
                  </a:lnTo>
                  <a:lnTo>
                    <a:pt x="3194" y="272"/>
                  </a:lnTo>
                  <a:lnTo>
                    <a:pt x="3194" y="225"/>
                  </a:lnTo>
                  <a:lnTo>
                    <a:pt x="3194" y="209"/>
                  </a:lnTo>
                  <a:lnTo>
                    <a:pt x="3195" y="214"/>
                  </a:lnTo>
                  <a:lnTo>
                    <a:pt x="3195" y="231"/>
                  </a:lnTo>
                  <a:lnTo>
                    <a:pt x="3196" y="246"/>
                  </a:lnTo>
                  <a:lnTo>
                    <a:pt x="3196" y="251"/>
                  </a:lnTo>
                  <a:lnTo>
                    <a:pt x="3197" y="256"/>
                  </a:lnTo>
                  <a:lnTo>
                    <a:pt x="3197" y="262"/>
                  </a:lnTo>
                  <a:lnTo>
                    <a:pt x="3198" y="249"/>
                  </a:lnTo>
                  <a:lnTo>
                    <a:pt x="3198" y="251"/>
                  </a:lnTo>
                  <a:lnTo>
                    <a:pt x="3199" y="255"/>
                  </a:lnTo>
                  <a:lnTo>
                    <a:pt x="3199" y="269"/>
                  </a:lnTo>
                  <a:lnTo>
                    <a:pt x="3200" y="258"/>
                  </a:lnTo>
                  <a:lnTo>
                    <a:pt x="3200" y="255"/>
                  </a:lnTo>
                  <a:lnTo>
                    <a:pt x="3200" y="254"/>
                  </a:lnTo>
                  <a:lnTo>
                    <a:pt x="3201" y="249"/>
                  </a:lnTo>
                  <a:lnTo>
                    <a:pt x="3201" y="275"/>
                  </a:lnTo>
                  <a:lnTo>
                    <a:pt x="3202" y="300"/>
                  </a:lnTo>
                  <a:lnTo>
                    <a:pt x="3202" y="315"/>
                  </a:lnTo>
                  <a:lnTo>
                    <a:pt x="3203" y="281"/>
                  </a:lnTo>
                  <a:lnTo>
                    <a:pt x="3203" y="242"/>
                  </a:lnTo>
                  <a:lnTo>
                    <a:pt x="3204" y="213"/>
                  </a:lnTo>
                  <a:lnTo>
                    <a:pt x="3204" y="198"/>
                  </a:lnTo>
                  <a:lnTo>
                    <a:pt x="3205" y="185"/>
                  </a:lnTo>
                  <a:lnTo>
                    <a:pt x="3205" y="178"/>
                  </a:lnTo>
                  <a:lnTo>
                    <a:pt x="3206" y="177"/>
                  </a:lnTo>
                  <a:lnTo>
                    <a:pt x="3206" y="180"/>
                  </a:lnTo>
                  <a:lnTo>
                    <a:pt x="3207" y="179"/>
                  </a:lnTo>
                  <a:lnTo>
                    <a:pt x="3207" y="183"/>
                  </a:lnTo>
                  <a:lnTo>
                    <a:pt x="3208" y="193"/>
                  </a:lnTo>
                  <a:lnTo>
                    <a:pt x="3208" y="202"/>
                  </a:lnTo>
                  <a:lnTo>
                    <a:pt x="3209" y="220"/>
                  </a:lnTo>
                  <a:lnTo>
                    <a:pt x="3209" y="254"/>
                  </a:lnTo>
                  <a:lnTo>
                    <a:pt x="3209" y="298"/>
                  </a:lnTo>
                  <a:lnTo>
                    <a:pt x="3210" y="343"/>
                  </a:lnTo>
                  <a:lnTo>
                    <a:pt x="3210" y="376"/>
                  </a:lnTo>
                  <a:lnTo>
                    <a:pt x="3211" y="401"/>
                  </a:lnTo>
                  <a:lnTo>
                    <a:pt x="3211" y="413"/>
                  </a:lnTo>
                  <a:lnTo>
                    <a:pt x="3212" y="428"/>
                  </a:lnTo>
                  <a:lnTo>
                    <a:pt x="3212" y="437"/>
                  </a:lnTo>
                  <a:lnTo>
                    <a:pt x="3213" y="442"/>
                  </a:lnTo>
                  <a:lnTo>
                    <a:pt x="3213" y="442"/>
                  </a:lnTo>
                  <a:lnTo>
                    <a:pt x="3214" y="446"/>
                  </a:lnTo>
                  <a:lnTo>
                    <a:pt x="3214" y="443"/>
                  </a:lnTo>
                  <a:lnTo>
                    <a:pt x="3215" y="420"/>
                  </a:lnTo>
                  <a:lnTo>
                    <a:pt x="3215" y="389"/>
                  </a:lnTo>
                  <a:lnTo>
                    <a:pt x="3216" y="323"/>
                  </a:lnTo>
                  <a:lnTo>
                    <a:pt x="3216" y="273"/>
                  </a:lnTo>
                  <a:lnTo>
                    <a:pt x="3217" y="233"/>
                  </a:lnTo>
                  <a:lnTo>
                    <a:pt x="3217" y="227"/>
                  </a:lnTo>
                  <a:lnTo>
                    <a:pt x="3217" y="237"/>
                  </a:lnTo>
                  <a:lnTo>
                    <a:pt x="3218" y="248"/>
                  </a:lnTo>
                  <a:lnTo>
                    <a:pt x="3218" y="248"/>
                  </a:lnTo>
                  <a:lnTo>
                    <a:pt x="3219" y="250"/>
                  </a:lnTo>
                  <a:lnTo>
                    <a:pt x="3219" y="256"/>
                  </a:lnTo>
                  <a:lnTo>
                    <a:pt x="3220" y="271"/>
                  </a:lnTo>
                  <a:lnTo>
                    <a:pt x="3220" y="249"/>
                  </a:lnTo>
                  <a:lnTo>
                    <a:pt x="3221" y="252"/>
                  </a:lnTo>
                  <a:lnTo>
                    <a:pt x="3221" y="264"/>
                  </a:lnTo>
                  <a:lnTo>
                    <a:pt x="3222" y="272"/>
                  </a:lnTo>
                  <a:lnTo>
                    <a:pt x="3222" y="258"/>
                  </a:lnTo>
                  <a:lnTo>
                    <a:pt x="3223" y="253"/>
                  </a:lnTo>
                  <a:lnTo>
                    <a:pt x="3223" y="249"/>
                  </a:lnTo>
                  <a:lnTo>
                    <a:pt x="3223" y="255"/>
                  </a:lnTo>
                  <a:lnTo>
                    <a:pt x="3224" y="284"/>
                  </a:lnTo>
                  <a:lnTo>
                    <a:pt x="3225" y="316"/>
                  </a:lnTo>
                  <a:lnTo>
                    <a:pt x="3225" y="332"/>
                  </a:lnTo>
                  <a:lnTo>
                    <a:pt x="3226" y="293"/>
                  </a:lnTo>
                  <a:lnTo>
                    <a:pt x="3226" y="250"/>
                  </a:lnTo>
                  <a:lnTo>
                    <a:pt x="3226" y="217"/>
                  </a:lnTo>
                  <a:lnTo>
                    <a:pt x="3227" y="188"/>
                  </a:lnTo>
                  <a:lnTo>
                    <a:pt x="3227" y="176"/>
                  </a:lnTo>
                  <a:lnTo>
                    <a:pt x="3228" y="177"/>
                  </a:lnTo>
                  <a:lnTo>
                    <a:pt x="3228" y="168"/>
                  </a:lnTo>
                  <a:lnTo>
                    <a:pt x="3229" y="171"/>
                  </a:lnTo>
                  <a:lnTo>
                    <a:pt x="3229" y="167"/>
                  </a:lnTo>
                  <a:lnTo>
                    <a:pt x="3230" y="177"/>
                  </a:lnTo>
                  <a:lnTo>
                    <a:pt x="3230" y="175"/>
                  </a:lnTo>
                  <a:lnTo>
                    <a:pt x="3231" y="188"/>
                  </a:lnTo>
                  <a:lnTo>
                    <a:pt x="3231" y="209"/>
                  </a:lnTo>
                  <a:lnTo>
                    <a:pt x="3232" y="214"/>
                  </a:lnTo>
                  <a:lnTo>
                    <a:pt x="3232" y="234"/>
                  </a:lnTo>
                  <a:lnTo>
                    <a:pt x="3232" y="276"/>
                  </a:lnTo>
                  <a:lnTo>
                    <a:pt x="3233" y="324"/>
                  </a:lnTo>
                  <a:lnTo>
                    <a:pt x="3234" y="353"/>
                  </a:lnTo>
                  <a:lnTo>
                    <a:pt x="3234" y="376"/>
                  </a:lnTo>
                  <a:lnTo>
                    <a:pt x="3235" y="396"/>
                  </a:lnTo>
                  <a:lnTo>
                    <a:pt x="3235" y="412"/>
                  </a:lnTo>
                  <a:lnTo>
                    <a:pt x="3235" y="422"/>
                  </a:lnTo>
                  <a:lnTo>
                    <a:pt x="3236" y="420"/>
                  </a:lnTo>
                  <a:lnTo>
                    <a:pt x="3236" y="436"/>
                  </a:lnTo>
                  <a:lnTo>
                    <a:pt x="3237" y="438"/>
                  </a:lnTo>
                  <a:lnTo>
                    <a:pt x="3237" y="416"/>
                  </a:lnTo>
                  <a:lnTo>
                    <a:pt x="3238" y="386"/>
                  </a:lnTo>
                  <a:lnTo>
                    <a:pt x="3238" y="326"/>
                  </a:lnTo>
                  <a:lnTo>
                    <a:pt x="3239" y="289"/>
                  </a:lnTo>
                  <a:lnTo>
                    <a:pt x="3239" y="231"/>
                  </a:lnTo>
                  <a:lnTo>
                    <a:pt x="3240" y="224"/>
                  </a:lnTo>
                  <a:lnTo>
                    <a:pt x="3240" y="218"/>
                  </a:lnTo>
                  <a:lnTo>
                    <a:pt x="3240" y="233"/>
                  </a:lnTo>
                  <a:lnTo>
                    <a:pt x="3241" y="247"/>
                  </a:lnTo>
                  <a:lnTo>
                    <a:pt x="3241" y="252"/>
                  </a:lnTo>
                  <a:lnTo>
                    <a:pt x="3242" y="248"/>
                  </a:lnTo>
                  <a:lnTo>
                    <a:pt x="3243" y="256"/>
                  </a:lnTo>
                  <a:lnTo>
                    <a:pt x="3243" y="243"/>
                  </a:lnTo>
                  <a:lnTo>
                    <a:pt x="3243" y="245"/>
                  </a:lnTo>
                  <a:lnTo>
                    <a:pt x="3244" y="261"/>
                  </a:lnTo>
                  <a:lnTo>
                    <a:pt x="3244" y="264"/>
                  </a:lnTo>
                  <a:lnTo>
                    <a:pt x="3245" y="253"/>
                  </a:lnTo>
                  <a:lnTo>
                    <a:pt x="3245" y="246"/>
                  </a:lnTo>
                  <a:lnTo>
                    <a:pt x="3246" y="243"/>
                  </a:lnTo>
                  <a:lnTo>
                    <a:pt x="3246" y="253"/>
                  </a:lnTo>
                  <a:lnTo>
                    <a:pt x="3247" y="281"/>
                  </a:lnTo>
                  <a:lnTo>
                    <a:pt x="3247" y="302"/>
                  </a:lnTo>
                  <a:lnTo>
                    <a:pt x="3248" y="316"/>
                  </a:lnTo>
                  <a:lnTo>
                    <a:pt x="3248" y="282"/>
                  </a:lnTo>
                  <a:lnTo>
                    <a:pt x="3249" y="239"/>
                  </a:lnTo>
                  <a:lnTo>
                    <a:pt x="3249" y="201"/>
                  </a:lnTo>
                  <a:lnTo>
                    <a:pt x="3249" y="178"/>
                  </a:lnTo>
                  <a:lnTo>
                    <a:pt x="3250" y="157"/>
                  </a:lnTo>
                  <a:lnTo>
                    <a:pt x="3250" y="151"/>
                  </a:lnTo>
                  <a:lnTo>
                    <a:pt x="3251" y="157"/>
                  </a:lnTo>
                  <a:lnTo>
                    <a:pt x="3251" y="156"/>
                  </a:lnTo>
                  <a:lnTo>
                    <a:pt x="3252" y="155"/>
                  </a:lnTo>
                  <a:lnTo>
                    <a:pt x="3252" y="155"/>
                  </a:lnTo>
                  <a:lnTo>
                    <a:pt x="3253" y="150"/>
                  </a:lnTo>
                  <a:lnTo>
                    <a:pt x="3253" y="146"/>
                  </a:lnTo>
                  <a:lnTo>
                    <a:pt x="3254" y="140"/>
                  </a:lnTo>
                  <a:lnTo>
                    <a:pt x="3254" y="146"/>
                  </a:lnTo>
                  <a:lnTo>
                    <a:pt x="3255" y="157"/>
                  </a:lnTo>
                  <a:lnTo>
                    <a:pt x="3255" y="180"/>
                  </a:lnTo>
                  <a:lnTo>
                    <a:pt x="3256" y="197"/>
                  </a:lnTo>
                  <a:lnTo>
                    <a:pt x="3256" y="223"/>
                  </a:lnTo>
                  <a:lnTo>
                    <a:pt x="3257" y="243"/>
                  </a:lnTo>
                  <a:lnTo>
                    <a:pt x="3257" y="273"/>
                  </a:lnTo>
                  <a:lnTo>
                    <a:pt x="3258" y="302"/>
                  </a:lnTo>
                  <a:lnTo>
                    <a:pt x="3258" y="326"/>
                  </a:lnTo>
                  <a:lnTo>
                    <a:pt x="3258" y="351"/>
                  </a:lnTo>
                  <a:lnTo>
                    <a:pt x="3259" y="402"/>
                  </a:lnTo>
                  <a:lnTo>
                    <a:pt x="3259" y="425"/>
                  </a:lnTo>
                  <a:lnTo>
                    <a:pt x="3260" y="430"/>
                  </a:lnTo>
                  <a:lnTo>
                    <a:pt x="3260" y="429"/>
                  </a:lnTo>
                  <a:lnTo>
                    <a:pt x="3261" y="411"/>
                  </a:lnTo>
                  <a:lnTo>
                    <a:pt x="3261" y="408"/>
                  </a:lnTo>
                  <a:lnTo>
                    <a:pt x="3262" y="387"/>
                  </a:lnTo>
                  <a:lnTo>
                    <a:pt x="3262" y="364"/>
                  </a:lnTo>
                  <a:lnTo>
                    <a:pt x="3263" y="327"/>
                  </a:lnTo>
                  <a:lnTo>
                    <a:pt x="3263" y="308"/>
                  </a:lnTo>
                  <a:lnTo>
                    <a:pt x="3263" y="262"/>
                  </a:lnTo>
                  <a:lnTo>
                    <a:pt x="3264" y="265"/>
                  </a:lnTo>
                  <a:lnTo>
                    <a:pt x="3265" y="228"/>
                  </a:lnTo>
                  <a:lnTo>
                    <a:pt x="3265" y="229"/>
                  </a:lnTo>
                  <a:lnTo>
                    <a:pt x="3266" y="196"/>
                  </a:lnTo>
                  <a:lnTo>
                    <a:pt x="3266" y="191"/>
                  </a:lnTo>
                  <a:lnTo>
                    <a:pt x="3266" y="190"/>
                  </a:lnTo>
                  <a:lnTo>
                    <a:pt x="3267" y="200"/>
                  </a:lnTo>
                  <a:lnTo>
                    <a:pt x="3267" y="204"/>
                  </a:lnTo>
                  <a:lnTo>
                    <a:pt x="3268" y="218"/>
                  </a:lnTo>
                  <a:lnTo>
                    <a:pt x="3268" y="196"/>
                  </a:lnTo>
                  <a:lnTo>
                    <a:pt x="3269" y="195"/>
                  </a:lnTo>
                  <a:lnTo>
                    <a:pt x="3269" y="218"/>
                  </a:lnTo>
                  <a:lnTo>
                    <a:pt x="3270" y="250"/>
                  </a:lnTo>
                  <a:lnTo>
                    <a:pt x="3270" y="280"/>
                  </a:lnTo>
                  <a:lnTo>
                    <a:pt x="3271" y="243"/>
                  </a:lnTo>
                  <a:lnTo>
                    <a:pt x="3271" y="203"/>
                  </a:lnTo>
                  <a:lnTo>
                    <a:pt x="3272" y="180"/>
                  </a:lnTo>
                  <a:lnTo>
                    <a:pt x="3272" y="154"/>
                  </a:lnTo>
                  <a:lnTo>
                    <a:pt x="3272" y="143"/>
                  </a:lnTo>
                  <a:lnTo>
                    <a:pt x="3273" y="156"/>
                  </a:lnTo>
                  <a:lnTo>
                    <a:pt x="3274" y="183"/>
                  </a:lnTo>
                  <a:lnTo>
                    <a:pt x="3274" y="189"/>
                  </a:lnTo>
                  <a:lnTo>
                    <a:pt x="3275" y="199"/>
                  </a:lnTo>
                  <a:lnTo>
                    <a:pt x="3275" y="195"/>
                  </a:lnTo>
                  <a:lnTo>
                    <a:pt x="3275" y="162"/>
                  </a:lnTo>
                  <a:lnTo>
                    <a:pt x="3276" y="147"/>
                  </a:lnTo>
                  <a:lnTo>
                    <a:pt x="3276" y="134"/>
                  </a:lnTo>
                  <a:lnTo>
                    <a:pt x="3277" y="129"/>
                  </a:lnTo>
                  <a:lnTo>
                    <a:pt x="3277" y="142"/>
                  </a:lnTo>
                  <a:lnTo>
                    <a:pt x="3278" y="165"/>
                  </a:lnTo>
                  <a:lnTo>
                    <a:pt x="3278" y="173"/>
                  </a:lnTo>
                  <a:lnTo>
                    <a:pt x="3279" y="200"/>
                  </a:lnTo>
                  <a:lnTo>
                    <a:pt x="3279" y="219"/>
                  </a:lnTo>
                  <a:lnTo>
                    <a:pt x="3280" y="243"/>
                  </a:lnTo>
                  <a:lnTo>
                    <a:pt x="3280" y="272"/>
                  </a:lnTo>
                  <a:lnTo>
                    <a:pt x="3280" y="298"/>
                  </a:lnTo>
                  <a:lnTo>
                    <a:pt x="3281" y="328"/>
                  </a:lnTo>
                  <a:lnTo>
                    <a:pt x="3281" y="388"/>
                  </a:lnTo>
                  <a:lnTo>
                    <a:pt x="3282" y="419"/>
                  </a:lnTo>
                  <a:lnTo>
                    <a:pt x="3283" y="431"/>
                  </a:lnTo>
                  <a:lnTo>
                    <a:pt x="3283" y="431"/>
                  </a:lnTo>
                  <a:lnTo>
                    <a:pt x="3283" y="425"/>
                  </a:lnTo>
                  <a:lnTo>
                    <a:pt x="3284" y="424"/>
                  </a:lnTo>
                  <a:lnTo>
                    <a:pt x="3284" y="402"/>
                  </a:lnTo>
                  <a:lnTo>
                    <a:pt x="3285" y="391"/>
                  </a:lnTo>
                  <a:lnTo>
                    <a:pt x="3285" y="373"/>
                  </a:lnTo>
                  <a:lnTo>
                    <a:pt x="3286" y="350"/>
                  </a:lnTo>
                  <a:lnTo>
                    <a:pt x="3286" y="314"/>
                  </a:lnTo>
                  <a:lnTo>
                    <a:pt x="3287" y="299"/>
                  </a:lnTo>
                  <a:lnTo>
                    <a:pt x="3287" y="264"/>
                  </a:lnTo>
                  <a:lnTo>
                    <a:pt x="3288" y="258"/>
                  </a:lnTo>
                  <a:lnTo>
                    <a:pt x="3288" y="238"/>
                  </a:lnTo>
                  <a:lnTo>
                    <a:pt x="3289" y="225"/>
                  </a:lnTo>
                  <a:lnTo>
                    <a:pt x="3289" y="229"/>
                  </a:lnTo>
                  <a:lnTo>
                    <a:pt x="3289" y="231"/>
                  </a:lnTo>
                  <a:lnTo>
                    <a:pt x="3290" y="236"/>
                  </a:lnTo>
                  <a:lnTo>
                    <a:pt x="3290" y="232"/>
                  </a:lnTo>
                  <a:lnTo>
                    <a:pt x="3291" y="234"/>
                  </a:lnTo>
                  <a:lnTo>
                    <a:pt x="3291" y="243"/>
                  </a:lnTo>
                  <a:lnTo>
                    <a:pt x="3292" y="241"/>
                  </a:lnTo>
                  <a:lnTo>
                    <a:pt x="3292" y="252"/>
                  </a:lnTo>
                  <a:lnTo>
                    <a:pt x="3293" y="268"/>
                  </a:lnTo>
                  <a:lnTo>
                    <a:pt x="3293" y="254"/>
                  </a:lnTo>
                  <a:lnTo>
                    <a:pt x="3294" y="236"/>
                  </a:lnTo>
                  <a:lnTo>
                    <a:pt x="3294" y="229"/>
                  </a:lnTo>
                  <a:lnTo>
                    <a:pt x="3295" y="234"/>
                  </a:lnTo>
                  <a:lnTo>
                    <a:pt x="3295" y="257"/>
                  </a:lnTo>
                  <a:lnTo>
                    <a:pt x="3296" y="269"/>
                  </a:lnTo>
                  <a:lnTo>
                    <a:pt x="3296" y="291"/>
                  </a:lnTo>
                  <a:lnTo>
                    <a:pt x="3297" y="286"/>
                  </a:lnTo>
                  <a:lnTo>
                    <a:pt x="3297" y="295"/>
                  </a:lnTo>
                  <a:lnTo>
                    <a:pt x="3298" y="292"/>
                  </a:lnTo>
                  <a:lnTo>
                    <a:pt x="3298" y="313"/>
                  </a:lnTo>
                  <a:lnTo>
                    <a:pt x="3298" y="327"/>
                  </a:lnTo>
                  <a:lnTo>
                    <a:pt x="3299" y="346"/>
                  </a:lnTo>
                  <a:lnTo>
                    <a:pt x="3299" y="363"/>
                  </a:lnTo>
                  <a:lnTo>
                    <a:pt x="3300" y="376"/>
                  </a:lnTo>
                  <a:lnTo>
                    <a:pt x="3300" y="389"/>
                  </a:lnTo>
                  <a:lnTo>
                    <a:pt x="3301" y="406"/>
                  </a:lnTo>
                  <a:lnTo>
                    <a:pt x="3301" y="426"/>
                  </a:lnTo>
                  <a:lnTo>
                    <a:pt x="3302" y="430"/>
                  </a:lnTo>
                  <a:lnTo>
                    <a:pt x="3302" y="442"/>
                  </a:lnTo>
                  <a:lnTo>
                    <a:pt x="3303" y="449"/>
                  </a:lnTo>
                  <a:lnTo>
                    <a:pt x="3303" y="451"/>
                  </a:lnTo>
                  <a:lnTo>
                    <a:pt x="3303" y="447"/>
                  </a:lnTo>
                  <a:lnTo>
                    <a:pt x="3304" y="449"/>
                  </a:lnTo>
                  <a:lnTo>
                    <a:pt x="3305" y="443"/>
                  </a:lnTo>
                  <a:lnTo>
                    <a:pt x="3305" y="420"/>
                  </a:lnTo>
                  <a:lnTo>
                    <a:pt x="3306" y="385"/>
                  </a:lnTo>
                  <a:lnTo>
                    <a:pt x="3306" y="330"/>
                  </a:lnTo>
                  <a:lnTo>
                    <a:pt x="3306" y="301"/>
                  </a:lnTo>
                  <a:lnTo>
                    <a:pt x="3307" y="265"/>
                  </a:lnTo>
                  <a:lnTo>
                    <a:pt x="3307" y="251"/>
                  </a:lnTo>
                  <a:lnTo>
                    <a:pt x="3308" y="257"/>
                  </a:lnTo>
                  <a:lnTo>
                    <a:pt x="3308" y="263"/>
                  </a:lnTo>
                  <a:lnTo>
                    <a:pt x="3309" y="271"/>
                  </a:lnTo>
                  <a:lnTo>
                    <a:pt x="3309" y="288"/>
                  </a:lnTo>
                  <a:lnTo>
                    <a:pt x="3310" y="282"/>
                  </a:lnTo>
                  <a:lnTo>
                    <a:pt x="3310" y="283"/>
                  </a:lnTo>
                  <a:lnTo>
                    <a:pt x="3311" y="262"/>
                  </a:lnTo>
                  <a:lnTo>
                    <a:pt x="3311" y="276"/>
                  </a:lnTo>
                  <a:lnTo>
                    <a:pt x="3312" y="276"/>
                  </a:lnTo>
                  <a:lnTo>
                    <a:pt x="3312" y="279"/>
                  </a:lnTo>
                  <a:lnTo>
                    <a:pt x="3312" y="268"/>
                  </a:lnTo>
                  <a:lnTo>
                    <a:pt x="3313" y="267"/>
                  </a:lnTo>
                  <a:lnTo>
                    <a:pt x="3314" y="256"/>
                  </a:lnTo>
                  <a:lnTo>
                    <a:pt x="3314" y="253"/>
                  </a:lnTo>
                  <a:lnTo>
                    <a:pt x="3315" y="274"/>
                  </a:lnTo>
                  <a:lnTo>
                    <a:pt x="3315" y="293"/>
                  </a:lnTo>
                  <a:lnTo>
                    <a:pt x="3315" y="308"/>
                  </a:lnTo>
                  <a:lnTo>
                    <a:pt x="3316" y="273"/>
                  </a:lnTo>
                  <a:lnTo>
                    <a:pt x="3316" y="248"/>
                  </a:lnTo>
                  <a:lnTo>
                    <a:pt x="3317" y="228"/>
                  </a:lnTo>
                  <a:lnTo>
                    <a:pt x="3317" y="215"/>
                  </a:lnTo>
                  <a:lnTo>
                    <a:pt x="3318" y="208"/>
                  </a:lnTo>
                  <a:lnTo>
                    <a:pt x="3318" y="218"/>
                  </a:lnTo>
                  <a:lnTo>
                    <a:pt x="3319" y="225"/>
                  </a:lnTo>
                  <a:lnTo>
                    <a:pt x="3319" y="241"/>
                  </a:lnTo>
                  <a:lnTo>
                    <a:pt x="3320" y="240"/>
                  </a:lnTo>
                  <a:lnTo>
                    <a:pt x="3320" y="242"/>
                  </a:lnTo>
                  <a:lnTo>
                    <a:pt x="3321" y="246"/>
                  </a:lnTo>
                  <a:lnTo>
                    <a:pt x="3321" y="267"/>
                  </a:lnTo>
                  <a:lnTo>
                    <a:pt x="3321" y="302"/>
                  </a:lnTo>
                  <a:lnTo>
                    <a:pt x="3322" y="333"/>
                  </a:lnTo>
                  <a:lnTo>
                    <a:pt x="3323" y="351"/>
                  </a:lnTo>
                  <a:lnTo>
                    <a:pt x="3323" y="382"/>
                  </a:lnTo>
                  <a:lnTo>
                    <a:pt x="3324" y="401"/>
                  </a:lnTo>
                  <a:lnTo>
                    <a:pt x="3324" y="416"/>
                  </a:lnTo>
                  <a:lnTo>
                    <a:pt x="3324" y="428"/>
                  </a:lnTo>
                  <a:lnTo>
                    <a:pt x="3325" y="438"/>
                  </a:lnTo>
                  <a:lnTo>
                    <a:pt x="3325" y="444"/>
                  </a:lnTo>
                  <a:lnTo>
                    <a:pt x="3326" y="448"/>
                  </a:lnTo>
                  <a:lnTo>
                    <a:pt x="3326" y="443"/>
                  </a:lnTo>
                  <a:lnTo>
                    <a:pt x="3327" y="446"/>
                  </a:lnTo>
                  <a:lnTo>
                    <a:pt x="3327" y="443"/>
                  </a:lnTo>
                  <a:lnTo>
                    <a:pt x="3328" y="420"/>
                  </a:lnTo>
                  <a:lnTo>
                    <a:pt x="3328" y="394"/>
                  </a:lnTo>
                  <a:lnTo>
                    <a:pt x="3329" y="338"/>
                  </a:lnTo>
                  <a:lnTo>
                    <a:pt x="3329" y="295"/>
                  </a:lnTo>
                  <a:lnTo>
                    <a:pt x="3329" y="254"/>
                  </a:lnTo>
                  <a:lnTo>
                    <a:pt x="3330" y="245"/>
                  </a:lnTo>
                  <a:lnTo>
                    <a:pt x="3330" y="241"/>
                  </a:lnTo>
                  <a:lnTo>
                    <a:pt x="3331" y="251"/>
                  </a:lnTo>
                  <a:lnTo>
                    <a:pt x="3332" y="255"/>
                  </a:lnTo>
                  <a:lnTo>
                    <a:pt x="3332" y="269"/>
                  </a:lnTo>
                  <a:lnTo>
                    <a:pt x="3332" y="266"/>
                  </a:lnTo>
                  <a:lnTo>
                    <a:pt x="3333" y="278"/>
                  </a:lnTo>
                  <a:lnTo>
                    <a:pt x="3333" y="259"/>
                  </a:lnTo>
                  <a:lnTo>
                    <a:pt x="3334" y="258"/>
                  </a:lnTo>
                  <a:lnTo>
                    <a:pt x="3334" y="258"/>
                  </a:lnTo>
                  <a:lnTo>
                    <a:pt x="3335" y="261"/>
                  </a:lnTo>
                  <a:lnTo>
                    <a:pt x="3335" y="252"/>
                  </a:lnTo>
                  <a:lnTo>
                    <a:pt x="3336" y="249"/>
                  </a:lnTo>
                  <a:lnTo>
                    <a:pt x="3336" y="250"/>
                  </a:lnTo>
                  <a:lnTo>
                    <a:pt x="3337" y="247"/>
                  </a:lnTo>
                  <a:lnTo>
                    <a:pt x="3337" y="283"/>
                  </a:lnTo>
                  <a:lnTo>
                    <a:pt x="3338" y="312"/>
                  </a:lnTo>
                  <a:lnTo>
                    <a:pt x="3338" y="329"/>
                  </a:lnTo>
                  <a:lnTo>
                    <a:pt x="3338" y="298"/>
                  </a:lnTo>
                  <a:lnTo>
                    <a:pt x="3339" y="268"/>
                  </a:lnTo>
                  <a:lnTo>
                    <a:pt x="3339" y="243"/>
                  </a:lnTo>
                  <a:lnTo>
                    <a:pt x="3340" y="227"/>
                  </a:lnTo>
                  <a:lnTo>
                    <a:pt x="3340" y="222"/>
                  </a:lnTo>
                  <a:lnTo>
                    <a:pt x="3341" y="220"/>
                  </a:lnTo>
                  <a:lnTo>
                    <a:pt x="3341" y="229"/>
                  </a:lnTo>
                  <a:lnTo>
                    <a:pt x="3342" y="232"/>
                  </a:lnTo>
                  <a:lnTo>
                    <a:pt x="3342" y="232"/>
                  </a:lnTo>
                  <a:lnTo>
                    <a:pt x="3343" y="241"/>
                  </a:lnTo>
                  <a:lnTo>
                    <a:pt x="3343" y="250"/>
                  </a:lnTo>
                  <a:lnTo>
                    <a:pt x="3344" y="255"/>
                  </a:lnTo>
                  <a:lnTo>
                    <a:pt x="3344" y="262"/>
                  </a:lnTo>
                  <a:lnTo>
                    <a:pt x="3345" y="280"/>
                  </a:lnTo>
                  <a:lnTo>
                    <a:pt x="3345" y="311"/>
                  </a:lnTo>
                  <a:lnTo>
                    <a:pt x="3346" y="341"/>
                  </a:lnTo>
                  <a:lnTo>
                    <a:pt x="3346" y="369"/>
                  </a:lnTo>
                  <a:lnTo>
                    <a:pt x="3346" y="396"/>
                  </a:lnTo>
                  <a:lnTo>
                    <a:pt x="3347" y="410"/>
                  </a:lnTo>
                  <a:lnTo>
                    <a:pt x="3347" y="424"/>
                  </a:lnTo>
                  <a:lnTo>
                    <a:pt x="3348" y="431"/>
                  </a:lnTo>
                  <a:lnTo>
                    <a:pt x="3348" y="434"/>
                  </a:lnTo>
                  <a:lnTo>
                    <a:pt x="3349" y="429"/>
                  </a:lnTo>
                  <a:lnTo>
                    <a:pt x="3349" y="430"/>
                  </a:lnTo>
                  <a:lnTo>
                    <a:pt x="3350" y="430"/>
                  </a:lnTo>
                  <a:lnTo>
                    <a:pt x="3350" y="413"/>
                  </a:lnTo>
                  <a:lnTo>
                    <a:pt x="3351" y="386"/>
                  </a:lnTo>
                  <a:lnTo>
                    <a:pt x="3351" y="342"/>
                  </a:lnTo>
                  <a:lnTo>
                    <a:pt x="3352" y="302"/>
                  </a:lnTo>
                  <a:lnTo>
                    <a:pt x="3352" y="268"/>
                  </a:lnTo>
                  <a:lnTo>
                    <a:pt x="3352" y="239"/>
                  </a:lnTo>
                  <a:lnTo>
                    <a:pt x="3353" y="237"/>
                  </a:lnTo>
                  <a:lnTo>
                    <a:pt x="3354" y="243"/>
                  </a:lnTo>
                  <a:lnTo>
                    <a:pt x="3354" y="246"/>
                  </a:lnTo>
                  <a:lnTo>
                    <a:pt x="3355" y="253"/>
                  </a:lnTo>
                  <a:lnTo>
                    <a:pt x="3355" y="244"/>
                  </a:lnTo>
                  <a:lnTo>
                    <a:pt x="3355" y="245"/>
                  </a:lnTo>
                  <a:lnTo>
                    <a:pt x="3356" y="235"/>
                  </a:lnTo>
                  <a:lnTo>
                    <a:pt x="3356" y="229"/>
                  </a:lnTo>
                  <a:lnTo>
                    <a:pt x="3357" y="236"/>
                  </a:lnTo>
                  <a:lnTo>
                    <a:pt x="3357" y="226"/>
                  </a:lnTo>
                  <a:lnTo>
                    <a:pt x="3358" y="237"/>
                  </a:lnTo>
                  <a:lnTo>
                    <a:pt x="3358" y="242"/>
                  </a:lnTo>
                  <a:lnTo>
                    <a:pt x="3359" y="237"/>
                  </a:lnTo>
                  <a:lnTo>
                    <a:pt x="3359" y="245"/>
                  </a:lnTo>
                  <a:lnTo>
                    <a:pt x="3360" y="261"/>
                  </a:lnTo>
                  <a:lnTo>
                    <a:pt x="3360" y="287"/>
                  </a:lnTo>
                  <a:lnTo>
                    <a:pt x="3361" y="303"/>
                  </a:lnTo>
                  <a:lnTo>
                    <a:pt x="3361" y="268"/>
                  </a:lnTo>
                  <a:lnTo>
                    <a:pt x="3361" y="230"/>
                  </a:lnTo>
                  <a:lnTo>
                    <a:pt x="3362" y="219"/>
                  </a:lnTo>
                  <a:lnTo>
                    <a:pt x="3363" y="212"/>
                  </a:lnTo>
                  <a:lnTo>
                    <a:pt x="3363" y="201"/>
                  </a:lnTo>
                  <a:lnTo>
                    <a:pt x="3364" y="218"/>
                  </a:lnTo>
                  <a:lnTo>
                    <a:pt x="3364" y="244"/>
                  </a:lnTo>
                  <a:lnTo>
                    <a:pt x="3364" y="255"/>
                  </a:lnTo>
                  <a:lnTo>
                    <a:pt x="3365" y="252"/>
                  </a:lnTo>
                  <a:lnTo>
                    <a:pt x="3365" y="250"/>
                  </a:lnTo>
                  <a:lnTo>
                    <a:pt x="3366" y="266"/>
                  </a:lnTo>
                  <a:lnTo>
                    <a:pt x="3366" y="267"/>
                  </a:lnTo>
                  <a:lnTo>
                    <a:pt x="3367" y="285"/>
                  </a:lnTo>
                  <a:lnTo>
                    <a:pt x="3367" y="308"/>
                  </a:lnTo>
                  <a:lnTo>
                    <a:pt x="3368" y="310"/>
                  </a:lnTo>
                  <a:lnTo>
                    <a:pt x="3368" y="336"/>
                  </a:lnTo>
                  <a:lnTo>
                    <a:pt x="3369" y="349"/>
                  </a:lnTo>
                  <a:lnTo>
                    <a:pt x="3369" y="366"/>
                  </a:lnTo>
                  <a:lnTo>
                    <a:pt x="3369" y="375"/>
                  </a:lnTo>
                  <a:lnTo>
                    <a:pt x="3370" y="386"/>
                  </a:lnTo>
                  <a:lnTo>
                    <a:pt x="3370" y="401"/>
                  </a:lnTo>
                  <a:lnTo>
                    <a:pt x="3371" y="403"/>
                  </a:lnTo>
                  <a:lnTo>
                    <a:pt x="3372" y="409"/>
                  </a:lnTo>
                  <a:lnTo>
                    <a:pt x="3372" y="424"/>
                  </a:lnTo>
                  <a:lnTo>
                    <a:pt x="3372" y="430"/>
                  </a:lnTo>
                  <a:lnTo>
                    <a:pt x="3373" y="428"/>
                  </a:lnTo>
                  <a:lnTo>
                    <a:pt x="3373" y="418"/>
                  </a:lnTo>
                  <a:lnTo>
                    <a:pt x="3374" y="407"/>
                  </a:lnTo>
                  <a:lnTo>
                    <a:pt x="3374" y="402"/>
                  </a:lnTo>
                  <a:lnTo>
                    <a:pt x="3375" y="395"/>
                  </a:lnTo>
                  <a:lnTo>
                    <a:pt x="3375" y="388"/>
                  </a:lnTo>
                  <a:lnTo>
                    <a:pt x="3376" y="379"/>
                  </a:lnTo>
                  <a:lnTo>
                    <a:pt x="3376" y="372"/>
                  </a:lnTo>
                  <a:lnTo>
                    <a:pt x="3377" y="364"/>
                  </a:lnTo>
                  <a:lnTo>
                    <a:pt x="3377" y="356"/>
                  </a:lnTo>
                  <a:lnTo>
                    <a:pt x="3378" y="336"/>
                  </a:lnTo>
                  <a:lnTo>
                    <a:pt x="3378" y="320"/>
                  </a:lnTo>
                  <a:lnTo>
                    <a:pt x="3378" y="311"/>
                  </a:lnTo>
                  <a:lnTo>
                    <a:pt x="3379" y="313"/>
                  </a:lnTo>
                  <a:lnTo>
                    <a:pt x="3379" y="310"/>
                  </a:lnTo>
                  <a:lnTo>
                    <a:pt x="3380" y="310"/>
                  </a:lnTo>
                  <a:lnTo>
                    <a:pt x="3380" y="308"/>
                  </a:lnTo>
                  <a:lnTo>
                    <a:pt x="3381" y="304"/>
                  </a:lnTo>
                  <a:lnTo>
                    <a:pt x="3381" y="296"/>
                  </a:lnTo>
                  <a:lnTo>
                    <a:pt x="3382" y="297"/>
                  </a:lnTo>
                  <a:lnTo>
                    <a:pt x="3382" y="289"/>
                  </a:lnTo>
                  <a:lnTo>
                    <a:pt x="3383" y="310"/>
                  </a:lnTo>
                  <a:lnTo>
                    <a:pt x="3383" y="315"/>
                  </a:lnTo>
                  <a:lnTo>
                    <a:pt x="3384" y="313"/>
                  </a:lnTo>
                  <a:lnTo>
                    <a:pt x="3384" y="312"/>
                  </a:lnTo>
                  <a:lnTo>
                    <a:pt x="3385" y="317"/>
                  </a:lnTo>
                  <a:lnTo>
                    <a:pt x="3385" y="308"/>
                  </a:lnTo>
                  <a:lnTo>
                    <a:pt x="3386" y="308"/>
                  </a:lnTo>
                  <a:lnTo>
                    <a:pt x="3386" y="303"/>
                  </a:lnTo>
                  <a:lnTo>
                    <a:pt x="3387" y="303"/>
                  </a:lnTo>
                  <a:lnTo>
                    <a:pt x="3387" y="299"/>
                  </a:lnTo>
                  <a:lnTo>
                    <a:pt x="3387" y="290"/>
                  </a:lnTo>
                  <a:lnTo>
                    <a:pt x="3388" y="289"/>
                  </a:lnTo>
                  <a:lnTo>
                    <a:pt x="3388" y="284"/>
                  </a:lnTo>
                  <a:lnTo>
                    <a:pt x="3389" y="304"/>
                  </a:lnTo>
                  <a:lnTo>
                    <a:pt x="3389" y="321"/>
                  </a:lnTo>
                  <a:lnTo>
                    <a:pt x="3390" y="331"/>
                  </a:lnTo>
                  <a:lnTo>
                    <a:pt x="3390" y="357"/>
                  </a:lnTo>
                  <a:lnTo>
                    <a:pt x="3391" y="379"/>
                  </a:lnTo>
                  <a:lnTo>
                    <a:pt x="3391" y="390"/>
                  </a:lnTo>
                  <a:lnTo>
                    <a:pt x="3392" y="405"/>
                  </a:lnTo>
                  <a:lnTo>
                    <a:pt x="3392" y="417"/>
                  </a:lnTo>
                  <a:lnTo>
                    <a:pt x="3392" y="429"/>
                  </a:lnTo>
                  <a:lnTo>
                    <a:pt x="3393" y="438"/>
                  </a:lnTo>
                  <a:lnTo>
                    <a:pt x="3394" y="439"/>
                  </a:lnTo>
                  <a:lnTo>
                    <a:pt x="3394" y="439"/>
                  </a:lnTo>
                  <a:lnTo>
                    <a:pt x="3395" y="447"/>
                  </a:lnTo>
                  <a:lnTo>
                    <a:pt x="3395" y="451"/>
                  </a:lnTo>
                  <a:lnTo>
                    <a:pt x="3395" y="446"/>
                  </a:lnTo>
                  <a:lnTo>
                    <a:pt x="3396" y="439"/>
                  </a:lnTo>
                  <a:lnTo>
                    <a:pt x="3396" y="421"/>
                  </a:lnTo>
                  <a:lnTo>
                    <a:pt x="3397" y="414"/>
                  </a:lnTo>
                  <a:lnTo>
                    <a:pt x="3397" y="398"/>
                  </a:lnTo>
                  <a:lnTo>
                    <a:pt x="3398" y="384"/>
                  </a:lnTo>
                  <a:lnTo>
                    <a:pt x="3398" y="366"/>
                  </a:lnTo>
                  <a:lnTo>
                    <a:pt x="3399" y="354"/>
                  </a:lnTo>
                  <a:lnTo>
                    <a:pt x="3399" y="342"/>
                  </a:lnTo>
                  <a:lnTo>
                    <a:pt x="3400" y="330"/>
                  </a:lnTo>
                  <a:lnTo>
                    <a:pt x="3400" y="317"/>
                  </a:lnTo>
                  <a:lnTo>
                    <a:pt x="3401" y="304"/>
                  </a:lnTo>
                  <a:lnTo>
                    <a:pt x="3401" y="289"/>
                  </a:lnTo>
                  <a:lnTo>
                    <a:pt x="3401" y="278"/>
                  </a:lnTo>
                  <a:lnTo>
                    <a:pt x="3402" y="268"/>
                  </a:lnTo>
                  <a:lnTo>
                    <a:pt x="3403" y="261"/>
                  </a:lnTo>
                  <a:lnTo>
                    <a:pt x="3403" y="251"/>
                  </a:lnTo>
                  <a:lnTo>
                    <a:pt x="3404" y="258"/>
                  </a:lnTo>
                  <a:lnTo>
                    <a:pt x="3404" y="247"/>
                  </a:lnTo>
                  <a:lnTo>
                    <a:pt x="3404" y="245"/>
                  </a:lnTo>
                  <a:lnTo>
                    <a:pt x="3405" y="243"/>
                  </a:lnTo>
                  <a:lnTo>
                    <a:pt x="3405" y="259"/>
                  </a:lnTo>
                  <a:lnTo>
                    <a:pt x="3406" y="273"/>
                  </a:lnTo>
                  <a:lnTo>
                    <a:pt x="3406" y="244"/>
                  </a:lnTo>
                  <a:lnTo>
                    <a:pt x="3407" y="225"/>
                  </a:lnTo>
                  <a:lnTo>
                    <a:pt x="3407" y="224"/>
                  </a:lnTo>
                  <a:lnTo>
                    <a:pt x="3408" y="217"/>
                  </a:lnTo>
                  <a:lnTo>
                    <a:pt x="3408" y="199"/>
                  </a:lnTo>
                  <a:lnTo>
                    <a:pt x="3409" y="219"/>
                  </a:lnTo>
                  <a:lnTo>
                    <a:pt x="3409" y="245"/>
                  </a:lnTo>
                  <a:lnTo>
                    <a:pt x="3410" y="246"/>
                  </a:lnTo>
                  <a:lnTo>
                    <a:pt x="3410" y="250"/>
                  </a:lnTo>
                  <a:lnTo>
                    <a:pt x="3410" y="251"/>
                  </a:lnTo>
                  <a:lnTo>
                    <a:pt x="3411" y="234"/>
                  </a:lnTo>
                  <a:lnTo>
                    <a:pt x="3412" y="236"/>
                  </a:lnTo>
                  <a:lnTo>
                    <a:pt x="3412" y="241"/>
                  </a:lnTo>
                  <a:lnTo>
                    <a:pt x="3412" y="259"/>
                  </a:lnTo>
                  <a:lnTo>
                    <a:pt x="3413" y="279"/>
                  </a:lnTo>
                  <a:lnTo>
                    <a:pt x="3413" y="297"/>
                  </a:lnTo>
                  <a:lnTo>
                    <a:pt x="3414" y="313"/>
                  </a:lnTo>
                  <a:lnTo>
                    <a:pt x="3414" y="328"/>
                  </a:lnTo>
                  <a:lnTo>
                    <a:pt x="3415" y="341"/>
                  </a:lnTo>
                  <a:lnTo>
                    <a:pt x="3415" y="356"/>
                  </a:lnTo>
                  <a:lnTo>
                    <a:pt x="3416" y="370"/>
                  </a:lnTo>
                  <a:lnTo>
                    <a:pt x="3416" y="373"/>
                  </a:lnTo>
                  <a:lnTo>
                    <a:pt x="3417" y="387"/>
                  </a:lnTo>
                  <a:lnTo>
                    <a:pt x="3417" y="420"/>
                  </a:lnTo>
                  <a:lnTo>
                    <a:pt x="3418" y="440"/>
                  </a:lnTo>
                  <a:lnTo>
                    <a:pt x="3418" y="443"/>
                  </a:lnTo>
                  <a:lnTo>
                    <a:pt x="3418" y="446"/>
                  </a:lnTo>
                  <a:lnTo>
                    <a:pt x="3419" y="436"/>
                  </a:lnTo>
                  <a:lnTo>
                    <a:pt x="3419" y="433"/>
                  </a:lnTo>
                  <a:lnTo>
                    <a:pt x="3420" y="417"/>
                  </a:lnTo>
                  <a:lnTo>
                    <a:pt x="3421" y="409"/>
                  </a:lnTo>
                  <a:lnTo>
                    <a:pt x="3421" y="384"/>
                  </a:lnTo>
                  <a:lnTo>
                    <a:pt x="3421" y="364"/>
                  </a:lnTo>
                  <a:lnTo>
                    <a:pt x="3422" y="338"/>
                  </a:lnTo>
                  <a:lnTo>
                    <a:pt x="3422" y="322"/>
                  </a:lnTo>
                  <a:lnTo>
                    <a:pt x="3423" y="289"/>
                  </a:lnTo>
                  <a:lnTo>
                    <a:pt x="3423" y="285"/>
                  </a:lnTo>
                  <a:lnTo>
                    <a:pt x="3424" y="260"/>
                  </a:lnTo>
                  <a:lnTo>
                    <a:pt x="3424" y="250"/>
                  </a:lnTo>
                  <a:lnTo>
                    <a:pt x="3425" y="248"/>
                  </a:lnTo>
                  <a:lnTo>
                    <a:pt x="3425" y="236"/>
                  </a:lnTo>
                  <a:lnTo>
                    <a:pt x="3426" y="234"/>
                  </a:lnTo>
                  <a:lnTo>
                    <a:pt x="3426" y="241"/>
                  </a:lnTo>
                  <a:lnTo>
                    <a:pt x="3427" y="232"/>
                  </a:lnTo>
                  <a:lnTo>
                    <a:pt x="3427" y="235"/>
                  </a:lnTo>
                  <a:lnTo>
                    <a:pt x="3427" y="224"/>
                  </a:lnTo>
                  <a:lnTo>
                    <a:pt x="3428" y="242"/>
                  </a:lnTo>
                  <a:lnTo>
                    <a:pt x="3428" y="272"/>
                  </a:lnTo>
                  <a:lnTo>
                    <a:pt x="3429" y="248"/>
                  </a:lnTo>
                  <a:lnTo>
                    <a:pt x="3429" y="221"/>
                  </a:lnTo>
                  <a:lnTo>
                    <a:pt x="3430" y="213"/>
                  </a:lnTo>
                  <a:lnTo>
                    <a:pt x="3430" y="199"/>
                  </a:lnTo>
                  <a:lnTo>
                    <a:pt x="3431" y="183"/>
                  </a:lnTo>
                  <a:lnTo>
                    <a:pt x="3431" y="190"/>
                  </a:lnTo>
                  <a:lnTo>
                    <a:pt x="3432" y="229"/>
                  </a:lnTo>
                  <a:lnTo>
                    <a:pt x="3432" y="235"/>
                  </a:lnTo>
                  <a:lnTo>
                    <a:pt x="3433" y="237"/>
                  </a:lnTo>
                  <a:lnTo>
                    <a:pt x="3433" y="241"/>
                  </a:lnTo>
                  <a:lnTo>
                    <a:pt x="3434" y="224"/>
                  </a:lnTo>
                  <a:lnTo>
                    <a:pt x="3434" y="212"/>
                  </a:lnTo>
                  <a:lnTo>
                    <a:pt x="3435" y="218"/>
                  </a:lnTo>
                  <a:lnTo>
                    <a:pt x="3435" y="218"/>
                  </a:lnTo>
                  <a:lnTo>
                    <a:pt x="3435" y="230"/>
                  </a:lnTo>
                  <a:lnTo>
                    <a:pt x="3436" y="249"/>
                  </a:lnTo>
                  <a:lnTo>
                    <a:pt x="3436" y="259"/>
                  </a:lnTo>
                  <a:lnTo>
                    <a:pt x="3437" y="285"/>
                  </a:lnTo>
                  <a:lnTo>
                    <a:pt x="3437" y="293"/>
                  </a:lnTo>
                  <a:lnTo>
                    <a:pt x="3438" y="316"/>
                  </a:lnTo>
                  <a:lnTo>
                    <a:pt x="3438" y="336"/>
                  </a:lnTo>
                  <a:lnTo>
                    <a:pt x="3439" y="353"/>
                  </a:lnTo>
                  <a:lnTo>
                    <a:pt x="3439" y="363"/>
                  </a:lnTo>
                  <a:lnTo>
                    <a:pt x="3440" y="407"/>
                  </a:lnTo>
                  <a:lnTo>
                    <a:pt x="3440" y="427"/>
                  </a:lnTo>
                  <a:lnTo>
                    <a:pt x="3441" y="436"/>
                  </a:lnTo>
                  <a:lnTo>
                    <a:pt x="3441" y="436"/>
                  </a:lnTo>
                  <a:lnTo>
                    <a:pt x="3441" y="428"/>
                  </a:lnTo>
                  <a:lnTo>
                    <a:pt x="3442" y="429"/>
                  </a:lnTo>
                  <a:lnTo>
                    <a:pt x="3443" y="413"/>
                  </a:lnTo>
                  <a:lnTo>
                    <a:pt x="3443" y="405"/>
                  </a:lnTo>
                  <a:lnTo>
                    <a:pt x="3444" y="384"/>
                  </a:lnTo>
                  <a:lnTo>
                    <a:pt x="3444" y="363"/>
                  </a:lnTo>
                  <a:lnTo>
                    <a:pt x="3444" y="341"/>
                  </a:lnTo>
                  <a:lnTo>
                    <a:pt x="3445" y="326"/>
                  </a:lnTo>
                  <a:lnTo>
                    <a:pt x="3445" y="289"/>
                  </a:lnTo>
                  <a:lnTo>
                    <a:pt x="3446" y="293"/>
                  </a:lnTo>
                  <a:lnTo>
                    <a:pt x="3446" y="269"/>
                  </a:lnTo>
                  <a:lnTo>
                    <a:pt x="3447" y="263"/>
                  </a:lnTo>
                  <a:lnTo>
                    <a:pt x="3447" y="252"/>
                  </a:lnTo>
                  <a:lnTo>
                    <a:pt x="3448" y="255"/>
                  </a:lnTo>
                  <a:lnTo>
                    <a:pt x="3448" y="258"/>
                  </a:lnTo>
                  <a:lnTo>
                    <a:pt x="3449" y="244"/>
                  </a:lnTo>
                  <a:lnTo>
                    <a:pt x="3449" y="242"/>
                  </a:lnTo>
                  <a:lnTo>
                    <a:pt x="3450" y="254"/>
                  </a:lnTo>
                  <a:lnTo>
                    <a:pt x="3450" y="258"/>
                  </a:lnTo>
                  <a:lnTo>
                    <a:pt x="3450" y="270"/>
                  </a:lnTo>
                  <a:lnTo>
                    <a:pt x="3451" y="281"/>
                  </a:lnTo>
                  <a:lnTo>
                    <a:pt x="3452" y="269"/>
                  </a:lnTo>
                  <a:lnTo>
                    <a:pt x="3452" y="260"/>
                  </a:lnTo>
                  <a:lnTo>
                    <a:pt x="3453" y="257"/>
                  </a:lnTo>
                  <a:lnTo>
                    <a:pt x="3453" y="255"/>
                  </a:lnTo>
                  <a:lnTo>
                    <a:pt x="3453" y="261"/>
                  </a:lnTo>
                  <a:lnTo>
                    <a:pt x="3454" y="270"/>
                  </a:lnTo>
                  <a:lnTo>
                    <a:pt x="3454" y="284"/>
                  </a:lnTo>
                  <a:lnTo>
                    <a:pt x="3455" y="288"/>
                  </a:lnTo>
                  <a:lnTo>
                    <a:pt x="3455" y="306"/>
                  </a:lnTo>
                  <a:lnTo>
                    <a:pt x="3456" y="303"/>
                  </a:lnTo>
                  <a:lnTo>
                    <a:pt x="3456" y="308"/>
                  </a:lnTo>
                  <a:lnTo>
                    <a:pt x="3457" y="327"/>
                  </a:lnTo>
                  <a:lnTo>
                    <a:pt x="3457" y="354"/>
                  </a:lnTo>
                  <a:lnTo>
                    <a:pt x="3458" y="365"/>
                  </a:lnTo>
                  <a:lnTo>
                    <a:pt x="3458" y="380"/>
                  </a:lnTo>
                  <a:lnTo>
                    <a:pt x="3458" y="407"/>
                  </a:lnTo>
                  <a:lnTo>
                    <a:pt x="3459" y="422"/>
                  </a:lnTo>
                  <a:lnTo>
                    <a:pt x="3459" y="439"/>
                  </a:lnTo>
                  <a:lnTo>
                    <a:pt x="3460" y="442"/>
                  </a:lnTo>
                  <a:lnTo>
                    <a:pt x="3461" y="447"/>
                  </a:lnTo>
                  <a:lnTo>
                    <a:pt x="3461" y="453"/>
                  </a:lnTo>
                  <a:lnTo>
                    <a:pt x="3461" y="453"/>
                  </a:lnTo>
                  <a:lnTo>
                    <a:pt x="3462" y="450"/>
                  </a:lnTo>
                  <a:lnTo>
                    <a:pt x="3462" y="448"/>
                  </a:lnTo>
                  <a:lnTo>
                    <a:pt x="3463" y="438"/>
                  </a:lnTo>
                  <a:lnTo>
                    <a:pt x="3463" y="418"/>
                  </a:lnTo>
                  <a:lnTo>
                    <a:pt x="3464" y="386"/>
                  </a:lnTo>
                  <a:lnTo>
                    <a:pt x="3464" y="335"/>
                  </a:lnTo>
                  <a:lnTo>
                    <a:pt x="3465" y="303"/>
                  </a:lnTo>
                  <a:lnTo>
                    <a:pt x="3465" y="266"/>
                  </a:lnTo>
                  <a:lnTo>
                    <a:pt x="3466" y="252"/>
                  </a:lnTo>
                  <a:lnTo>
                    <a:pt x="3466" y="247"/>
                  </a:lnTo>
                  <a:lnTo>
                    <a:pt x="3467" y="257"/>
                  </a:lnTo>
                  <a:lnTo>
                    <a:pt x="3467" y="272"/>
                  </a:lnTo>
                  <a:lnTo>
                    <a:pt x="3467" y="284"/>
                  </a:lnTo>
                  <a:lnTo>
                    <a:pt x="3468" y="290"/>
                  </a:lnTo>
                  <a:lnTo>
                    <a:pt x="3468" y="298"/>
                  </a:lnTo>
                  <a:lnTo>
                    <a:pt x="3469" y="280"/>
                  </a:lnTo>
                  <a:lnTo>
                    <a:pt x="3469" y="277"/>
                  </a:lnTo>
                  <a:lnTo>
                    <a:pt x="3470" y="280"/>
                  </a:lnTo>
                  <a:lnTo>
                    <a:pt x="3470" y="284"/>
                  </a:lnTo>
                  <a:lnTo>
                    <a:pt x="3471" y="275"/>
                  </a:lnTo>
                  <a:lnTo>
                    <a:pt x="3471" y="270"/>
                  </a:lnTo>
                  <a:lnTo>
                    <a:pt x="3472" y="262"/>
                  </a:lnTo>
                  <a:lnTo>
                    <a:pt x="3472" y="254"/>
                  </a:lnTo>
                  <a:lnTo>
                    <a:pt x="3473" y="270"/>
                  </a:lnTo>
                  <a:lnTo>
                    <a:pt x="3473" y="290"/>
                  </a:lnTo>
                  <a:lnTo>
                    <a:pt x="3474" y="299"/>
                  </a:lnTo>
                  <a:lnTo>
                    <a:pt x="3474" y="263"/>
                  </a:lnTo>
                  <a:lnTo>
                    <a:pt x="3475" y="234"/>
                  </a:lnTo>
                  <a:lnTo>
                    <a:pt x="3475" y="211"/>
                  </a:lnTo>
                  <a:lnTo>
                    <a:pt x="3475" y="205"/>
                  </a:lnTo>
                  <a:lnTo>
                    <a:pt x="3476" y="210"/>
                  </a:lnTo>
                  <a:lnTo>
                    <a:pt x="3476" y="213"/>
                  </a:lnTo>
                  <a:lnTo>
                    <a:pt x="3477" y="201"/>
                  </a:lnTo>
                  <a:lnTo>
                    <a:pt x="3477" y="216"/>
                  </a:lnTo>
                  <a:lnTo>
                    <a:pt x="3478" y="230"/>
                  </a:lnTo>
                  <a:lnTo>
                    <a:pt x="3478" y="238"/>
                  </a:lnTo>
                  <a:lnTo>
                    <a:pt x="3479" y="239"/>
                  </a:lnTo>
                  <a:lnTo>
                    <a:pt x="3479" y="272"/>
                  </a:lnTo>
                  <a:lnTo>
                    <a:pt x="3480" y="299"/>
                  </a:lnTo>
                  <a:lnTo>
                    <a:pt x="3480" y="327"/>
                  </a:lnTo>
                  <a:lnTo>
                    <a:pt x="3481" y="355"/>
                  </a:lnTo>
                  <a:lnTo>
                    <a:pt x="3481" y="387"/>
                  </a:lnTo>
                  <a:lnTo>
                    <a:pt x="3481" y="413"/>
                  </a:lnTo>
                  <a:lnTo>
                    <a:pt x="3482" y="427"/>
                  </a:lnTo>
                  <a:lnTo>
                    <a:pt x="3483" y="434"/>
                  </a:lnTo>
                  <a:lnTo>
                    <a:pt x="3483" y="446"/>
                  </a:lnTo>
                  <a:lnTo>
                    <a:pt x="3484" y="451"/>
                  </a:lnTo>
                  <a:lnTo>
                    <a:pt x="3484" y="453"/>
                  </a:lnTo>
                  <a:lnTo>
                    <a:pt x="3484" y="448"/>
                  </a:lnTo>
                  <a:lnTo>
                    <a:pt x="3485" y="449"/>
                  </a:lnTo>
                  <a:lnTo>
                    <a:pt x="3485" y="446"/>
                  </a:lnTo>
                  <a:lnTo>
                    <a:pt x="3486" y="419"/>
                  </a:lnTo>
                  <a:lnTo>
                    <a:pt x="3486" y="393"/>
                  </a:lnTo>
                  <a:lnTo>
                    <a:pt x="3487" y="330"/>
                  </a:lnTo>
                  <a:lnTo>
                    <a:pt x="3487" y="286"/>
                  </a:lnTo>
                  <a:lnTo>
                    <a:pt x="3488" y="237"/>
                  </a:lnTo>
                  <a:lnTo>
                    <a:pt x="3488" y="221"/>
                  </a:lnTo>
                  <a:lnTo>
                    <a:pt x="3489" y="219"/>
                  </a:lnTo>
                  <a:lnTo>
                    <a:pt x="3489" y="236"/>
                  </a:lnTo>
                  <a:lnTo>
                    <a:pt x="3490" y="248"/>
                  </a:lnTo>
                  <a:lnTo>
                    <a:pt x="3490" y="267"/>
                  </a:lnTo>
                  <a:lnTo>
                    <a:pt x="3490" y="261"/>
                  </a:lnTo>
                  <a:lnTo>
                    <a:pt x="3491" y="277"/>
                  </a:lnTo>
                  <a:lnTo>
                    <a:pt x="3492" y="261"/>
                  </a:lnTo>
                  <a:lnTo>
                    <a:pt x="3492" y="260"/>
                  </a:lnTo>
                  <a:lnTo>
                    <a:pt x="3493" y="242"/>
                  </a:lnTo>
                  <a:lnTo>
                    <a:pt x="3493" y="245"/>
                  </a:lnTo>
                  <a:lnTo>
                    <a:pt x="3493" y="237"/>
                  </a:lnTo>
                  <a:lnTo>
                    <a:pt x="3494" y="249"/>
                  </a:lnTo>
                  <a:lnTo>
                    <a:pt x="3494" y="243"/>
                  </a:lnTo>
                  <a:lnTo>
                    <a:pt x="3495" y="252"/>
                  </a:lnTo>
                  <a:lnTo>
                    <a:pt x="3495" y="272"/>
                  </a:lnTo>
                  <a:lnTo>
                    <a:pt x="3496" y="304"/>
                  </a:lnTo>
                  <a:lnTo>
                    <a:pt x="3496" y="318"/>
                  </a:lnTo>
                  <a:lnTo>
                    <a:pt x="3497" y="279"/>
                  </a:lnTo>
                  <a:lnTo>
                    <a:pt x="3497" y="242"/>
                  </a:lnTo>
                  <a:lnTo>
                    <a:pt x="3498" y="217"/>
                  </a:lnTo>
                  <a:lnTo>
                    <a:pt x="3498" y="204"/>
                  </a:lnTo>
                  <a:lnTo>
                    <a:pt x="3498" y="191"/>
                  </a:lnTo>
                  <a:lnTo>
                    <a:pt x="3499" y="195"/>
                  </a:lnTo>
                  <a:lnTo>
                    <a:pt x="3499" y="187"/>
                  </a:lnTo>
                  <a:lnTo>
                    <a:pt x="3500" y="196"/>
                  </a:lnTo>
                  <a:lnTo>
                    <a:pt x="3501" y="190"/>
                  </a:lnTo>
                  <a:lnTo>
                    <a:pt x="3501" y="191"/>
                  </a:lnTo>
                  <a:lnTo>
                    <a:pt x="3501" y="197"/>
                  </a:lnTo>
                  <a:lnTo>
                    <a:pt x="3502" y="221"/>
                  </a:lnTo>
                  <a:lnTo>
                    <a:pt x="3502" y="248"/>
                  </a:lnTo>
                  <a:lnTo>
                    <a:pt x="3503" y="293"/>
                  </a:lnTo>
                  <a:lnTo>
                    <a:pt x="3503" y="321"/>
                  </a:lnTo>
                  <a:lnTo>
                    <a:pt x="3504" y="366"/>
                  </a:lnTo>
                  <a:lnTo>
                    <a:pt x="3504" y="393"/>
                  </a:lnTo>
                  <a:lnTo>
                    <a:pt x="3505" y="414"/>
                  </a:lnTo>
                  <a:lnTo>
                    <a:pt x="3505" y="425"/>
                  </a:lnTo>
                  <a:lnTo>
                    <a:pt x="3506" y="435"/>
                  </a:lnTo>
                  <a:lnTo>
                    <a:pt x="3506" y="441"/>
                  </a:lnTo>
                  <a:lnTo>
                    <a:pt x="3507" y="446"/>
                  </a:lnTo>
                  <a:lnTo>
                    <a:pt x="3507" y="445"/>
                  </a:lnTo>
                  <a:lnTo>
                    <a:pt x="3507" y="448"/>
                  </a:lnTo>
                  <a:lnTo>
                    <a:pt x="3508" y="444"/>
                  </a:lnTo>
                  <a:lnTo>
                    <a:pt x="3508" y="422"/>
                  </a:lnTo>
                  <a:lnTo>
                    <a:pt x="3509" y="394"/>
                  </a:lnTo>
                  <a:lnTo>
                    <a:pt x="3510" y="326"/>
                  </a:lnTo>
                  <a:lnTo>
                    <a:pt x="3510" y="280"/>
                  </a:lnTo>
                  <a:lnTo>
                    <a:pt x="3510" y="238"/>
                  </a:lnTo>
                  <a:lnTo>
                    <a:pt x="3511" y="221"/>
                  </a:lnTo>
                  <a:lnTo>
                    <a:pt x="3511" y="221"/>
                  </a:lnTo>
                  <a:lnTo>
                    <a:pt x="3512" y="231"/>
                  </a:lnTo>
                  <a:lnTo>
                    <a:pt x="3512" y="242"/>
                  </a:lnTo>
                  <a:lnTo>
                    <a:pt x="3513" y="251"/>
                  </a:lnTo>
                  <a:lnTo>
                    <a:pt x="3513" y="268"/>
                  </a:lnTo>
                  <a:lnTo>
                    <a:pt x="3514" y="275"/>
                  </a:lnTo>
                  <a:lnTo>
                    <a:pt x="3514" y="255"/>
                  </a:lnTo>
                  <a:lnTo>
                    <a:pt x="3515" y="241"/>
                  </a:lnTo>
                  <a:lnTo>
                    <a:pt x="3515" y="244"/>
                  </a:lnTo>
                  <a:lnTo>
                    <a:pt x="3516" y="252"/>
                  </a:lnTo>
                  <a:lnTo>
                    <a:pt x="3516" y="246"/>
                  </a:lnTo>
                  <a:lnTo>
                    <a:pt x="3516" y="244"/>
                  </a:lnTo>
                  <a:lnTo>
                    <a:pt x="3517" y="253"/>
                  </a:lnTo>
                  <a:lnTo>
                    <a:pt x="3517" y="265"/>
                  </a:lnTo>
                  <a:lnTo>
                    <a:pt x="3518" y="291"/>
                  </a:lnTo>
                  <a:lnTo>
                    <a:pt x="3518" y="317"/>
                  </a:lnTo>
                  <a:lnTo>
                    <a:pt x="3519" y="331"/>
                  </a:lnTo>
                  <a:lnTo>
                    <a:pt x="3519" y="286"/>
                  </a:lnTo>
                  <a:lnTo>
                    <a:pt x="3520" y="257"/>
                  </a:lnTo>
                  <a:lnTo>
                    <a:pt x="3520" y="223"/>
                  </a:lnTo>
                  <a:lnTo>
                    <a:pt x="3521" y="212"/>
                  </a:lnTo>
                  <a:lnTo>
                    <a:pt x="3521" y="211"/>
                  </a:lnTo>
                  <a:lnTo>
                    <a:pt x="3522" y="208"/>
                  </a:lnTo>
                  <a:lnTo>
                    <a:pt x="3522" y="206"/>
                  </a:lnTo>
                  <a:lnTo>
                    <a:pt x="3523" y="206"/>
                  </a:lnTo>
                  <a:lnTo>
                    <a:pt x="3523" y="209"/>
                  </a:lnTo>
                  <a:lnTo>
                    <a:pt x="3524" y="207"/>
                  </a:lnTo>
                  <a:lnTo>
                    <a:pt x="3524" y="211"/>
                  </a:lnTo>
                  <a:lnTo>
                    <a:pt x="3524" y="215"/>
                  </a:lnTo>
                  <a:lnTo>
                    <a:pt x="3525" y="228"/>
                  </a:lnTo>
                  <a:lnTo>
                    <a:pt x="3525" y="254"/>
                  </a:lnTo>
                  <a:lnTo>
                    <a:pt x="3526" y="294"/>
                  </a:lnTo>
                  <a:lnTo>
                    <a:pt x="3526" y="335"/>
                  </a:lnTo>
                  <a:lnTo>
                    <a:pt x="3527" y="365"/>
                  </a:lnTo>
                  <a:lnTo>
                    <a:pt x="3527" y="393"/>
                  </a:lnTo>
                  <a:lnTo>
                    <a:pt x="3528" y="411"/>
                  </a:lnTo>
                  <a:lnTo>
                    <a:pt x="3528" y="428"/>
                  </a:lnTo>
                  <a:lnTo>
                    <a:pt x="3529" y="436"/>
                  </a:lnTo>
                  <a:lnTo>
                    <a:pt x="3529" y="441"/>
                  </a:lnTo>
                  <a:lnTo>
                    <a:pt x="3530" y="439"/>
                  </a:lnTo>
                  <a:lnTo>
                    <a:pt x="3530" y="443"/>
                  </a:lnTo>
                  <a:lnTo>
                    <a:pt x="3530" y="441"/>
                  </a:lnTo>
                  <a:lnTo>
                    <a:pt x="3531" y="419"/>
                  </a:lnTo>
                  <a:lnTo>
                    <a:pt x="3532" y="391"/>
                  </a:lnTo>
                  <a:lnTo>
                    <a:pt x="3532" y="326"/>
                  </a:lnTo>
                  <a:lnTo>
                    <a:pt x="3533" y="281"/>
                  </a:lnTo>
                  <a:lnTo>
                    <a:pt x="3533" y="233"/>
                  </a:lnTo>
                  <a:lnTo>
                    <a:pt x="3533" y="220"/>
                  </a:lnTo>
                  <a:lnTo>
                    <a:pt x="3534" y="227"/>
                  </a:lnTo>
                  <a:lnTo>
                    <a:pt x="3534" y="235"/>
                  </a:lnTo>
                  <a:lnTo>
                    <a:pt x="3535" y="244"/>
                  </a:lnTo>
                  <a:lnTo>
                    <a:pt x="3535" y="255"/>
                  </a:lnTo>
                  <a:lnTo>
                    <a:pt x="3536" y="249"/>
                  </a:lnTo>
                  <a:lnTo>
                    <a:pt x="3536" y="264"/>
                  </a:lnTo>
                  <a:lnTo>
                    <a:pt x="3537" y="246"/>
                  </a:lnTo>
                  <a:lnTo>
                    <a:pt x="3537" y="251"/>
                  </a:lnTo>
                  <a:lnTo>
                    <a:pt x="3538" y="259"/>
                  </a:lnTo>
                  <a:lnTo>
                    <a:pt x="3538" y="265"/>
                  </a:lnTo>
                  <a:lnTo>
                    <a:pt x="3539" y="258"/>
                  </a:lnTo>
                  <a:lnTo>
                    <a:pt x="3539" y="248"/>
                  </a:lnTo>
                  <a:lnTo>
                    <a:pt x="3539" y="241"/>
                  </a:lnTo>
                  <a:lnTo>
                    <a:pt x="3540" y="243"/>
                  </a:lnTo>
                  <a:lnTo>
                    <a:pt x="3541" y="273"/>
                  </a:lnTo>
                  <a:lnTo>
                    <a:pt x="3541" y="298"/>
                  </a:lnTo>
                  <a:lnTo>
                    <a:pt x="3541" y="318"/>
                  </a:lnTo>
                  <a:lnTo>
                    <a:pt x="3542" y="279"/>
                  </a:lnTo>
                  <a:lnTo>
                    <a:pt x="3542" y="241"/>
                  </a:lnTo>
                  <a:lnTo>
                    <a:pt x="3543" y="215"/>
                  </a:lnTo>
                  <a:lnTo>
                    <a:pt x="3543" y="191"/>
                  </a:lnTo>
                  <a:lnTo>
                    <a:pt x="3544" y="188"/>
                  </a:lnTo>
                  <a:lnTo>
                    <a:pt x="3544" y="191"/>
                  </a:lnTo>
                  <a:lnTo>
                    <a:pt x="3545" y="193"/>
                  </a:lnTo>
                  <a:lnTo>
                    <a:pt x="3545" y="201"/>
                  </a:lnTo>
                  <a:lnTo>
                    <a:pt x="3546" y="193"/>
                  </a:lnTo>
                  <a:lnTo>
                    <a:pt x="3546" y="188"/>
                  </a:lnTo>
                  <a:lnTo>
                    <a:pt x="3547" y="193"/>
                  </a:lnTo>
                  <a:lnTo>
                    <a:pt x="3547" y="203"/>
                  </a:lnTo>
                  <a:lnTo>
                    <a:pt x="3547" y="200"/>
                  </a:lnTo>
                  <a:lnTo>
                    <a:pt x="3548" y="216"/>
                  </a:lnTo>
                  <a:lnTo>
                    <a:pt x="3548" y="240"/>
                  </a:lnTo>
                  <a:lnTo>
                    <a:pt x="3549" y="277"/>
                  </a:lnTo>
                  <a:lnTo>
                    <a:pt x="3550" y="317"/>
                  </a:lnTo>
                  <a:lnTo>
                    <a:pt x="3550" y="349"/>
                  </a:lnTo>
                  <a:lnTo>
                    <a:pt x="3550" y="375"/>
                  </a:lnTo>
                  <a:lnTo>
                    <a:pt x="3551" y="393"/>
                  </a:lnTo>
                  <a:lnTo>
                    <a:pt x="3551" y="408"/>
                  </a:lnTo>
                  <a:lnTo>
                    <a:pt x="3552" y="419"/>
                  </a:lnTo>
                  <a:lnTo>
                    <a:pt x="3552" y="422"/>
                  </a:lnTo>
                  <a:lnTo>
                    <a:pt x="3553" y="434"/>
                  </a:lnTo>
                  <a:lnTo>
                    <a:pt x="3553" y="432"/>
                  </a:lnTo>
                  <a:lnTo>
                    <a:pt x="3554" y="415"/>
                  </a:lnTo>
                  <a:lnTo>
                    <a:pt x="3554" y="388"/>
                  </a:lnTo>
                  <a:lnTo>
                    <a:pt x="3555" y="330"/>
                  </a:lnTo>
                  <a:lnTo>
                    <a:pt x="3555" y="286"/>
                  </a:lnTo>
                  <a:lnTo>
                    <a:pt x="3556" y="229"/>
                  </a:lnTo>
                  <a:lnTo>
                    <a:pt x="3556" y="219"/>
                  </a:lnTo>
                  <a:lnTo>
                    <a:pt x="3556" y="224"/>
                  </a:lnTo>
                  <a:lnTo>
                    <a:pt x="3557" y="230"/>
                  </a:lnTo>
                  <a:lnTo>
                    <a:pt x="3557" y="246"/>
                  </a:lnTo>
                  <a:lnTo>
                    <a:pt x="3558" y="257"/>
                  </a:lnTo>
                  <a:lnTo>
                    <a:pt x="3559" y="253"/>
                  </a:lnTo>
                  <a:lnTo>
                    <a:pt x="3559" y="260"/>
                  </a:lnTo>
                  <a:lnTo>
                    <a:pt x="3559" y="246"/>
                  </a:lnTo>
                  <a:lnTo>
                    <a:pt x="3560" y="246"/>
                  </a:lnTo>
                  <a:lnTo>
                    <a:pt x="3560" y="262"/>
                  </a:lnTo>
                  <a:lnTo>
                    <a:pt x="3561" y="255"/>
                  </a:lnTo>
                  <a:lnTo>
                    <a:pt x="3561" y="244"/>
                  </a:lnTo>
                  <a:lnTo>
                    <a:pt x="3562" y="235"/>
                  </a:lnTo>
                  <a:lnTo>
                    <a:pt x="3562" y="235"/>
                  </a:lnTo>
                  <a:lnTo>
                    <a:pt x="3563" y="250"/>
                  </a:lnTo>
                  <a:lnTo>
                    <a:pt x="3563" y="275"/>
                  </a:lnTo>
                  <a:lnTo>
                    <a:pt x="3564" y="299"/>
                  </a:lnTo>
                  <a:lnTo>
                    <a:pt x="3564" y="311"/>
                  </a:lnTo>
                  <a:lnTo>
                    <a:pt x="3564" y="267"/>
                  </a:lnTo>
                  <a:lnTo>
                    <a:pt x="3565" y="224"/>
                  </a:lnTo>
                  <a:lnTo>
                    <a:pt x="3565" y="192"/>
                  </a:lnTo>
                  <a:lnTo>
                    <a:pt x="3566" y="162"/>
                  </a:lnTo>
                  <a:lnTo>
                    <a:pt x="3566" y="151"/>
                  </a:lnTo>
                  <a:lnTo>
                    <a:pt x="3567" y="147"/>
                  </a:lnTo>
                  <a:lnTo>
                    <a:pt x="3567" y="151"/>
                  </a:lnTo>
                  <a:lnTo>
                    <a:pt x="3568" y="165"/>
                  </a:lnTo>
                  <a:lnTo>
                    <a:pt x="3568" y="156"/>
                  </a:lnTo>
                  <a:lnTo>
                    <a:pt x="3569" y="147"/>
                  </a:lnTo>
                  <a:lnTo>
                    <a:pt x="3569" y="147"/>
                  </a:lnTo>
                  <a:lnTo>
                    <a:pt x="3570" y="166"/>
                  </a:lnTo>
                  <a:lnTo>
                    <a:pt x="3570" y="172"/>
                  </a:lnTo>
                  <a:lnTo>
                    <a:pt x="3570" y="181"/>
                  </a:lnTo>
                  <a:lnTo>
                    <a:pt x="3571" y="196"/>
                  </a:lnTo>
                  <a:lnTo>
                    <a:pt x="3572" y="205"/>
                  </a:lnTo>
                  <a:lnTo>
                    <a:pt x="3572" y="214"/>
                  </a:lnTo>
                  <a:lnTo>
                    <a:pt x="3573" y="244"/>
                  </a:lnTo>
                  <a:lnTo>
                    <a:pt x="3573" y="256"/>
                  </a:lnTo>
                  <a:lnTo>
                    <a:pt x="3573" y="283"/>
                  </a:lnTo>
                  <a:lnTo>
                    <a:pt x="3574" y="315"/>
                  </a:lnTo>
                  <a:lnTo>
                    <a:pt x="3574" y="346"/>
                  </a:lnTo>
                  <a:lnTo>
                    <a:pt x="3575" y="361"/>
                  </a:lnTo>
                  <a:lnTo>
                    <a:pt x="3575" y="408"/>
                  </a:lnTo>
                  <a:lnTo>
                    <a:pt x="3576" y="430"/>
                  </a:lnTo>
                  <a:lnTo>
                    <a:pt x="3576" y="435"/>
                  </a:lnTo>
                  <a:lnTo>
                    <a:pt x="3577" y="432"/>
                  </a:lnTo>
                  <a:lnTo>
                    <a:pt x="3577" y="417"/>
                  </a:lnTo>
                  <a:lnTo>
                    <a:pt x="3578" y="410"/>
                  </a:lnTo>
                  <a:lnTo>
                    <a:pt x="3578" y="379"/>
                  </a:lnTo>
                  <a:lnTo>
                    <a:pt x="3579" y="367"/>
                  </a:lnTo>
                  <a:lnTo>
                    <a:pt x="3579" y="330"/>
                  </a:lnTo>
                  <a:lnTo>
                    <a:pt x="3579" y="318"/>
                  </a:lnTo>
                  <a:lnTo>
                    <a:pt x="3580" y="275"/>
                  </a:lnTo>
                  <a:lnTo>
                    <a:pt x="3581" y="269"/>
                  </a:lnTo>
                  <a:lnTo>
                    <a:pt x="3581" y="235"/>
                  </a:lnTo>
                  <a:lnTo>
                    <a:pt x="3582" y="196"/>
                  </a:lnTo>
                  <a:lnTo>
                    <a:pt x="3582" y="157"/>
                  </a:lnTo>
                  <a:lnTo>
                    <a:pt x="3582" y="165"/>
                  </a:lnTo>
                  <a:lnTo>
                    <a:pt x="3583" y="179"/>
                  </a:lnTo>
                  <a:lnTo>
                    <a:pt x="3583" y="178"/>
                  </a:lnTo>
                  <a:lnTo>
                    <a:pt x="3584" y="186"/>
                  </a:lnTo>
                  <a:lnTo>
                    <a:pt x="3584" y="181"/>
                  </a:lnTo>
                  <a:lnTo>
                    <a:pt x="3585" y="183"/>
                  </a:lnTo>
                  <a:lnTo>
                    <a:pt x="3585" y="185"/>
                  </a:lnTo>
                  <a:lnTo>
                    <a:pt x="3586" y="210"/>
                  </a:lnTo>
                  <a:lnTo>
                    <a:pt x="3586" y="252"/>
                  </a:lnTo>
                  <a:lnTo>
                    <a:pt x="3587" y="284"/>
                  </a:lnTo>
                  <a:lnTo>
                    <a:pt x="3587" y="251"/>
                  </a:lnTo>
                  <a:lnTo>
                    <a:pt x="3587" y="215"/>
                  </a:lnTo>
                  <a:lnTo>
                    <a:pt x="3588" y="192"/>
                  </a:lnTo>
                  <a:lnTo>
                    <a:pt x="3588" y="173"/>
                  </a:lnTo>
                  <a:lnTo>
                    <a:pt x="3589" y="162"/>
                  </a:lnTo>
                  <a:lnTo>
                    <a:pt x="3590" y="168"/>
                  </a:lnTo>
                  <a:lnTo>
                    <a:pt x="3590" y="169"/>
                  </a:lnTo>
                  <a:lnTo>
                    <a:pt x="3590" y="181"/>
                  </a:lnTo>
                  <a:lnTo>
                    <a:pt x="3591" y="186"/>
                  </a:lnTo>
                  <a:lnTo>
                    <a:pt x="3591" y="179"/>
                  </a:lnTo>
                  <a:lnTo>
                    <a:pt x="3592" y="163"/>
                  </a:lnTo>
                  <a:lnTo>
                    <a:pt x="3592" y="154"/>
                  </a:lnTo>
                  <a:lnTo>
                    <a:pt x="3593" y="144"/>
                  </a:lnTo>
                  <a:lnTo>
                    <a:pt x="3593" y="139"/>
                  </a:lnTo>
                  <a:lnTo>
                    <a:pt x="3594" y="151"/>
                  </a:lnTo>
                  <a:lnTo>
                    <a:pt x="3594" y="164"/>
                  </a:lnTo>
                  <a:lnTo>
                    <a:pt x="3595" y="180"/>
                  </a:lnTo>
                  <a:lnTo>
                    <a:pt x="3595" y="204"/>
                  </a:lnTo>
                  <a:lnTo>
                    <a:pt x="3596" y="223"/>
                  </a:lnTo>
                  <a:lnTo>
                    <a:pt x="3596" y="249"/>
                  </a:lnTo>
                  <a:lnTo>
                    <a:pt x="3596" y="283"/>
                  </a:lnTo>
                  <a:lnTo>
                    <a:pt x="3597" y="304"/>
                  </a:lnTo>
                  <a:lnTo>
                    <a:pt x="3597" y="336"/>
                  </a:lnTo>
                  <a:lnTo>
                    <a:pt x="3598" y="394"/>
                  </a:lnTo>
                  <a:lnTo>
                    <a:pt x="3599" y="426"/>
                  </a:lnTo>
                  <a:lnTo>
                    <a:pt x="3599" y="434"/>
                  </a:lnTo>
                  <a:lnTo>
                    <a:pt x="3599" y="435"/>
                  </a:lnTo>
                  <a:lnTo>
                    <a:pt x="3600" y="428"/>
                  </a:lnTo>
                  <a:lnTo>
                    <a:pt x="3600" y="425"/>
                  </a:lnTo>
                  <a:lnTo>
                    <a:pt x="3601" y="408"/>
                  </a:lnTo>
                  <a:lnTo>
                    <a:pt x="3601" y="395"/>
                  </a:lnTo>
                  <a:lnTo>
                    <a:pt x="3602" y="362"/>
                  </a:lnTo>
                  <a:lnTo>
                    <a:pt x="3602" y="334"/>
                  </a:lnTo>
                  <a:lnTo>
                    <a:pt x="3603" y="297"/>
                  </a:lnTo>
                  <a:lnTo>
                    <a:pt x="3603" y="278"/>
                  </a:lnTo>
                  <a:lnTo>
                    <a:pt x="3604" y="229"/>
                  </a:lnTo>
                  <a:lnTo>
                    <a:pt x="3604" y="218"/>
                  </a:lnTo>
                  <a:lnTo>
                    <a:pt x="3605" y="203"/>
                  </a:lnTo>
                  <a:lnTo>
                    <a:pt x="3605" y="195"/>
                  </a:lnTo>
                  <a:lnTo>
                    <a:pt x="3605" y="193"/>
                  </a:lnTo>
                  <a:lnTo>
                    <a:pt x="3606" y="200"/>
                  </a:lnTo>
                  <a:lnTo>
                    <a:pt x="3606" y="206"/>
                  </a:lnTo>
                  <a:lnTo>
                    <a:pt x="3607" y="205"/>
                  </a:lnTo>
                  <a:lnTo>
                    <a:pt x="3607" y="205"/>
                  </a:lnTo>
                  <a:lnTo>
                    <a:pt x="3608" y="217"/>
                  </a:lnTo>
                  <a:lnTo>
                    <a:pt x="3608" y="222"/>
                  </a:lnTo>
                  <a:lnTo>
                    <a:pt x="3609" y="242"/>
                  </a:lnTo>
                  <a:lnTo>
                    <a:pt x="3609" y="265"/>
                  </a:lnTo>
                  <a:lnTo>
                    <a:pt x="3610" y="251"/>
                  </a:lnTo>
                  <a:lnTo>
                    <a:pt x="3610" y="228"/>
                  </a:lnTo>
                  <a:lnTo>
                    <a:pt x="3611" y="215"/>
                  </a:lnTo>
                  <a:lnTo>
                    <a:pt x="3611" y="215"/>
                  </a:lnTo>
                  <a:lnTo>
                    <a:pt x="3612" y="211"/>
                  </a:lnTo>
                  <a:lnTo>
                    <a:pt x="3612" y="231"/>
                  </a:lnTo>
                  <a:lnTo>
                    <a:pt x="3613" y="252"/>
                  </a:lnTo>
                  <a:lnTo>
                    <a:pt x="3613" y="256"/>
                  </a:lnTo>
                  <a:lnTo>
                    <a:pt x="3613" y="264"/>
                  </a:lnTo>
                  <a:lnTo>
                    <a:pt x="3614" y="263"/>
                  </a:lnTo>
                  <a:lnTo>
                    <a:pt x="3614" y="268"/>
                  </a:lnTo>
                  <a:lnTo>
                    <a:pt x="3615" y="296"/>
                  </a:lnTo>
                  <a:lnTo>
                    <a:pt x="3615" y="324"/>
                  </a:lnTo>
                  <a:lnTo>
                    <a:pt x="3616" y="342"/>
                  </a:lnTo>
                  <a:lnTo>
                    <a:pt x="3616" y="375"/>
                  </a:lnTo>
                  <a:lnTo>
                    <a:pt x="3617" y="396"/>
                  </a:lnTo>
                  <a:lnTo>
                    <a:pt x="3617" y="416"/>
                  </a:lnTo>
                  <a:lnTo>
                    <a:pt x="3618" y="430"/>
                  </a:lnTo>
                  <a:lnTo>
                    <a:pt x="3618" y="436"/>
                  </a:lnTo>
                  <a:lnTo>
                    <a:pt x="3619" y="446"/>
                  </a:lnTo>
                  <a:lnTo>
                    <a:pt x="3619" y="449"/>
                  </a:lnTo>
                  <a:lnTo>
                    <a:pt x="3619" y="452"/>
                  </a:lnTo>
                  <a:lnTo>
                    <a:pt x="3620" y="447"/>
                  </a:lnTo>
                  <a:lnTo>
                    <a:pt x="3621" y="446"/>
                  </a:lnTo>
                  <a:lnTo>
                    <a:pt x="3621" y="440"/>
                  </a:lnTo>
                  <a:lnTo>
                    <a:pt x="3622" y="417"/>
                  </a:lnTo>
                  <a:lnTo>
                    <a:pt x="3622" y="391"/>
                  </a:lnTo>
                  <a:lnTo>
                    <a:pt x="3622" y="329"/>
                  </a:lnTo>
                  <a:lnTo>
                    <a:pt x="3623" y="296"/>
                  </a:lnTo>
                  <a:lnTo>
                    <a:pt x="3623" y="252"/>
                  </a:lnTo>
                  <a:lnTo>
                    <a:pt x="3624" y="237"/>
                  </a:lnTo>
                  <a:lnTo>
                    <a:pt x="3624" y="235"/>
                  </a:lnTo>
                  <a:lnTo>
                    <a:pt x="3625" y="239"/>
                  </a:lnTo>
                  <a:lnTo>
                    <a:pt x="3625" y="247"/>
                  </a:lnTo>
                  <a:lnTo>
                    <a:pt x="3626" y="259"/>
                  </a:lnTo>
                  <a:lnTo>
                    <a:pt x="3626" y="261"/>
                  </a:lnTo>
                  <a:lnTo>
                    <a:pt x="3627" y="270"/>
                  </a:lnTo>
                  <a:lnTo>
                    <a:pt x="3627" y="256"/>
                  </a:lnTo>
                  <a:lnTo>
                    <a:pt x="3627" y="255"/>
                  </a:lnTo>
                  <a:lnTo>
                    <a:pt x="3628" y="259"/>
                  </a:lnTo>
                  <a:lnTo>
                    <a:pt x="3628" y="260"/>
                  </a:lnTo>
                  <a:lnTo>
                    <a:pt x="3629" y="252"/>
                  </a:lnTo>
                  <a:lnTo>
                    <a:pt x="3630" y="255"/>
                  </a:lnTo>
                  <a:lnTo>
                    <a:pt x="3630" y="243"/>
                  </a:lnTo>
                  <a:lnTo>
                    <a:pt x="3630" y="244"/>
                  </a:lnTo>
                  <a:lnTo>
                    <a:pt x="3631" y="269"/>
                  </a:lnTo>
                  <a:lnTo>
                    <a:pt x="3631" y="290"/>
                  </a:lnTo>
                  <a:lnTo>
                    <a:pt x="3632" y="299"/>
                  </a:lnTo>
                  <a:lnTo>
                    <a:pt x="3632" y="269"/>
                  </a:lnTo>
                  <a:lnTo>
                    <a:pt x="3633" y="235"/>
                  </a:lnTo>
                  <a:lnTo>
                    <a:pt x="3633" y="209"/>
                  </a:lnTo>
                  <a:lnTo>
                    <a:pt x="3634" y="196"/>
                  </a:lnTo>
                  <a:lnTo>
                    <a:pt x="3634" y="191"/>
                  </a:lnTo>
                  <a:lnTo>
                    <a:pt x="3635" y="191"/>
                  </a:lnTo>
                  <a:lnTo>
                    <a:pt x="3635" y="203"/>
                  </a:lnTo>
                  <a:lnTo>
                    <a:pt x="3636" y="204"/>
                  </a:lnTo>
                  <a:lnTo>
                    <a:pt x="3636" y="199"/>
                  </a:lnTo>
                  <a:lnTo>
                    <a:pt x="3636" y="204"/>
                  </a:lnTo>
                  <a:lnTo>
                    <a:pt x="3637" y="208"/>
                  </a:lnTo>
                  <a:lnTo>
                    <a:pt x="3637" y="239"/>
                  </a:lnTo>
                  <a:lnTo>
                    <a:pt x="3638" y="262"/>
                  </a:lnTo>
                  <a:lnTo>
                    <a:pt x="3639" y="307"/>
                  </a:lnTo>
                  <a:lnTo>
                    <a:pt x="3639" y="336"/>
                  </a:lnTo>
                  <a:lnTo>
                    <a:pt x="3639" y="368"/>
                  </a:lnTo>
                  <a:lnTo>
                    <a:pt x="3640" y="391"/>
                  </a:lnTo>
                  <a:lnTo>
                    <a:pt x="3640" y="410"/>
                  </a:lnTo>
                  <a:lnTo>
                    <a:pt x="3641" y="428"/>
                  </a:lnTo>
                  <a:lnTo>
                    <a:pt x="3641" y="436"/>
                  </a:lnTo>
                  <a:lnTo>
                    <a:pt x="3642" y="443"/>
                  </a:lnTo>
                  <a:lnTo>
                    <a:pt x="3642" y="446"/>
                  </a:lnTo>
                  <a:lnTo>
                    <a:pt x="3643" y="447"/>
                  </a:lnTo>
                  <a:lnTo>
                    <a:pt x="3643" y="448"/>
                  </a:lnTo>
                  <a:lnTo>
                    <a:pt x="3644" y="442"/>
                  </a:lnTo>
                  <a:lnTo>
                    <a:pt x="3644" y="418"/>
                  </a:lnTo>
                  <a:lnTo>
                    <a:pt x="3645" y="377"/>
                  </a:lnTo>
                  <a:lnTo>
                    <a:pt x="3645" y="309"/>
                  </a:lnTo>
                  <a:lnTo>
                    <a:pt x="3645" y="272"/>
                  </a:lnTo>
                  <a:lnTo>
                    <a:pt x="3646" y="236"/>
                  </a:lnTo>
                  <a:lnTo>
                    <a:pt x="3646" y="224"/>
                  </a:lnTo>
                  <a:lnTo>
                    <a:pt x="3647" y="217"/>
                  </a:lnTo>
                  <a:lnTo>
                    <a:pt x="3648" y="233"/>
                  </a:lnTo>
                  <a:lnTo>
                    <a:pt x="3648" y="247"/>
                  </a:lnTo>
                  <a:lnTo>
                    <a:pt x="3648" y="258"/>
                  </a:lnTo>
                  <a:lnTo>
                    <a:pt x="3649" y="258"/>
                  </a:lnTo>
                  <a:lnTo>
                    <a:pt x="3649" y="266"/>
                  </a:lnTo>
                  <a:lnTo>
                    <a:pt x="3650" y="254"/>
                  </a:lnTo>
                  <a:lnTo>
                    <a:pt x="3650" y="262"/>
                  </a:lnTo>
                  <a:lnTo>
                    <a:pt x="3651" y="284"/>
                  </a:lnTo>
                  <a:lnTo>
                    <a:pt x="3651" y="280"/>
                  </a:lnTo>
                  <a:lnTo>
                    <a:pt x="3652" y="267"/>
                  </a:lnTo>
                  <a:lnTo>
                    <a:pt x="3652" y="260"/>
                  </a:lnTo>
                  <a:lnTo>
                    <a:pt x="3653" y="260"/>
                  </a:lnTo>
                  <a:lnTo>
                    <a:pt x="3653" y="271"/>
                  </a:lnTo>
                  <a:lnTo>
                    <a:pt x="3653" y="302"/>
                  </a:lnTo>
                  <a:lnTo>
                    <a:pt x="3654" y="323"/>
                  </a:lnTo>
                  <a:lnTo>
                    <a:pt x="3654" y="325"/>
                  </a:lnTo>
                  <a:lnTo>
                    <a:pt x="3655" y="287"/>
                  </a:lnTo>
                  <a:lnTo>
                    <a:pt x="3655" y="254"/>
                  </a:lnTo>
                  <a:lnTo>
                    <a:pt x="3656" y="224"/>
                  </a:lnTo>
                  <a:lnTo>
                    <a:pt x="3656" y="208"/>
                  </a:lnTo>
                  <a:lnTo>
                    <a:pt x="3657" y="203"/>
                  </a:lnTo>
                  <a:lnTo>
                    <a:pt x="3657" y="205"/>
                  </a:lnTo>
                  <a:lnTo>
                    <a:pt x="3658" y="195"/>
                  </a:lnTo>
                  <a:lnTo>
                    <a:pt x="3658" y="206"/>
                  </a:lnTo>
                  <a:lnTo>
                    <a:pt x="3659" y="193"/>
                  </a:lnTo>
                  <a:lnTo>
                    <a:pt x="3659" y="194"/>
                  </a:lnTo>
                  <a:lnTo>
                    <a:pt x="3660" y="200"/>
                  </a:lnTo>
                  <a:lnTo>
                    <a:pt x="3660" y="218"/>
                  </a:lnTo>
                  <a:lnTo>
                    <a:pt x="3661" y="240"/>
                  </a:lnTo>
                  <a:lnTo>
                    <a:pt x="3661" y="270"/>
                  </a:lnTo>
                  <a:lnTo>
                    <a:pt x="3662" y="301"/>
                  </a:lnTo>
                  <a:lnTo>
                    <a:pt x="3662" y="351"/>
                  </a:lnTo>
                  <a:lnTo>
                    <a:pt x="3662" y="379"/>
                  </a:lnTo>
                  <a:lnTo>
                    <a:pt x="3663" y="404"/>
                  </a:lnTo>
                  <a:lnTo>
                    <a:pt x="3663" y="413"/>
                  </a:lnTo>
                  <a:lnTo>
                    <a:pt x="3664" y="429"/>
                  </a:lnTo>
                  <a:lnTo>
                    <a:pt x="3664" y="439"/>
                  </a:lnTo>
                  <a:lnTo>
                    <a:pt x="3665" y="445"/>
                  </a:lnTo>
                  <a:lnTo>
                    <a:pt x="3665" y="443"/>
                  </a:lnTo>
                  <a:lnTo>
                    <a:pt x="3666" y="444"/>
                  </a:lnTo>
                  <a:lnTo>
                    <a:pt x="3666" y="443"/>
                  </a:lnTo>
                  <a:lnTo>
                    <a:pt x="3667" y="421"/>
                  </a:lnTo>
                  <a:lnTo>
                    <a:pt x="3667" y="392"/>
                  </a:lnTo>
                  <a:lnTo>
                    <a:pt x="3668" y="331"/>
                  </a:lnTo>
                  <a:lnTo>
                    <a:pt x="3668" y="279"/>
                  </a:lnTo>
                  <a:lnTo>
                    <a:pt x="3668" y="240"/>
                  </a:lnTo>
                  <a:lnTo>
                    <a:pt x="3669" y="215"/>
                  </a:lnTo>
                  <a:lnTo>
                    <a:pt x="3670" y="218"/>
                  </a:lnTo>
                  <a:lnTo>
                    <a:pt x="3670" y="231"/>
                  </a:lnTo>
                  <a:lnTo>
                    <a:pt x="3670" y="246"/>
                  </a:lnTo>
                  <a:lnTo>
                    <a:pt x="3671" y="258"/>
                  </a:lnTo>
                  <a:lnTo>
                    <a:pt x="3671" y="257"/>
                  </a:lnTo>
                  <a:lnTo>
                    <a:pt x="3672" y="262"/>
                  </a:lnTo>
                  <a:lnTo>
                    <a:pt x="3672" y="247"/>
                  </a:lnTo>
                  <a:lnTo>
                    <a:pt x="3673" y="252"/>
                  </a:lnTo>
                  <a:lnTo>
                    <a:pt x="3673" y="261"/>
                  </a:lnTo>
                  <a:lnTo>
                    <a:pt x="3674" y="259"/>
                  </a:lnTo>
                  <a:lnTo>
                    <a:pt x="3674" y="262"/>
                  </a:lnTo>
                  <a:lnTo>
                    <a:pt x="3675" y="261"/>
                  </a:lnTo>
                  <a:lnTo>
                    <a:pt x="3675" y="255"/>
                  </a:lnTo>
                  <a:lnTo>
                    <a:pt x="3676" y="263"/>
                  </a:lnTo>
                  <a:lnTo>
                    <a:pt x="3676" y="296"/>
                  </a:lnTo>
                  <a:lnTo>
                    <a:pt x="3676" y="325"/>
                  </a:lnTo>
                  <a:lnTo>
                    <a:pt x="3677" y="338"/>
                  </a:lnTo>
                  <a:lnTo>
                    <a:pt x="3677" y="306"/>
                  </a:lnTo>
                  <a:lnTo>
                    <a:pt x="3678" y="268"/>
                  </a:lnTo>
                  <a:lnTo>
                    <a:pt x="3679" y="235"/>
                  </a:lnTo>
                  <a:lnTo>
                    <a:pt x="3679" y="222"/>
                  </a:lnTo>
                  <a:lnTo>
                    <a:pt x="3679" y="210"/>
                  </a:lnTo>
                  <a:lnTo>
                    <a:pt x="3680" y="205"/>
                  </a:lnTo>
                  <a:lnTo>
                    <a:pt x="3680" y="206"/>
                  </a:lnTo>
                  <a:lnTo>
                    <a:pt x="3681" y="184"/>
                  </a:lnTo>
                  <a:lnTo>
                    <a:pt x="3681" y="178"/>
                  </a:lnTo>
                  <a:lnTo>
                    <a:pt x="3682" y="181"/>
                  </a:lnTo>
                  <a:lnTo>
                    <a:pt x="3682" y="190"/>
                  </a:lnTo>
                  <a:lnTo>
                    <a:pt x="3683" y="191"/>
                  </a:lnTo>
                  <a:lnTo>
                    <a:pt x="3683" y="211"/>
                  </a:lnTo>
                  <a:lnTo>
                    <a:pt x="3684" y="235"/>
                  </a:lnTo>
                  <a:lnTo>
                    <a:pt x="3684" y="265"/>
                  </a:lnTo>
                  <a:lnTo>
                    <a:pt x="3685" y="312"/>
                  </a:lnTo>
                  <a:lnTo>
                    <a:pt x="3685" y="349"/>
                  </a:lnTo>
                  <a:lnTo>
                    <a:pt x="3685" y="383"/>
                  </a:lnTo>
                  <a:lnTo>
                    <a:pt x="3686" y="400"/>
                  </a:lnTo>
                  <a:lnTo>
                    <a:pt x="3686" y="421"/>
                  </a:lnTo>
                  <a:lnTo>
                    <a:pt x="3687" y="431"/>
                  </a:lnTo>
                  <a:lnTo>
                    <a:pt x="3688" y="439"/>
                  </a:lnTo>
                  <a:lnTo>
                    <a:pt x="3688" y="439"/>
                  </a:lnTo>
                  <a:lnTo>
                    <a:pt x="3688" y="444"/>
                  </a:lnTo>
                  <a:lnTo>
                    <a:pt x="3689" y="442"/>
                  </a:lnTo>
                  <a:lnTo>
                    <a:pt x="3689" y="419"/>
                  </a:lnTo>
                  <a:lnTo>
                    <a:pt x="3690" y="393"/>
                  </a:lnTo>
                  <a:lnTo>
                    <a:pt x="3690" y="324"/>
                  </a:lnTo>
                  <a:lnTo>
                    <a:pt x="3691" y="283"/>
                  </a:lnTo>
                  <a:lnTo>
                    <a:pt x="3691" y="238"/>
                  </a:lnTo>
                  <a:lnTo>
                    <a:pt x="3692" y="221"/>
                  </a:lnTo>
                  <a:lnTo>
                    <a:pt x="3692" y="224"/>
                  </a:lnTo>
                  <a:lnTo>
                    <a:pt x="3693" y="235"/>
                  </a:lnTo>
                  <a:lnTo>
                    <a:pt x="3693" y="231"/>
                  </a:lnTo>
                  <a:lnTo>
                    <a:pt x="3693" y="251"/>
                  </a:lnTo>
                  <a:lnTo>
                    <a:pt x="3694" y="251"/>
                  </a:lnTo>
                  <a:lnTo>
                    <a:pt x="3694" y="261"/>
                  </a:lnTo>
                  <a:lnTo>
                    <a:pt x="3695" y="244"/>
                  </a:lnTo>
                  <a:lnTo>
                    <a:pt x="3695" y="246"/>
                  </a:lnTo>
                  <a:lnTo>
                    <a:pt x="3696" y="257"/>
                  </a:lnTo>
                  <a:lnTo>
                    <a:pt x="3696" y="256"/>
                  </a:lnTo>
                  <a:lnTo>
                    <a:pt x="3697" y="248"/>
                  </a:lnTo>
                  <a:lnTo>
                    <a:pt x="3697" y="243"/>
                  </a:lnTo>
                  <a:lnTo>
                    <a:pt x="3698" y="229"/>
                  </a:lnTo>
                  <a:lnTo>
                    <a:pt x="3698" y="244"/>
                  </a:lnTo>
                  <a:lnTo>
                    <a:pt x="3699" y="278"/>
                  </a:lnTo>
                  <a:lnTo>
                    <a:pt x="3699" y="304"/>
                  </a:lnTo>
                  <a:lnTo>
                    <a:pt x="3700" y="325"/>
                  </a:lnTo>
                  <a:lnTo>
                    <a:pt x="3700" y="292"/>
                  </a:lnTo>
                  <a:lnTo>
                    <a:pt x="3701" y="246"/>
                  </a:lnTo>
                  <a:lnTo>
                    <a:pt x="3701" y="218"/>
                  </a:lnTo>
                  <a:lnTo>
                    <a:pt x="3702" y="198"/>
                  </a:lnTo>
                  <a:lnTo>
                    <a:pt x="3702" y="187"/>
                  </a:lnTo>
                  <a:lnTo>
                    <a:pt x="3702" y="183"/>
                  </a:lnTo>
                  <a:lnTo>
                    <a:pt x="3703" y="188"/>
                  </a:lnTo>
                  <a:lnTo>
                    <a:pt x="3703" y="189"/>
                  </a:lnTo>
                  <a:lnTo>
                    <a:pt x="3704" y="182"/>
                  </a:lnTo>
                  <a:lnTo>
                    <a:pt x="3704" y="182"/>
                  </a:lnTo>
                  <a:lnTo>
                    <a:pt x="3705" y="183"/>
                  </a:lnTo>
                  <a:lnTo>
                    <a:pt x="3705" y="189"/>
                  </a:lnTo>
                  <a:lnTo>
                    <a:pt x="3706" y="201"/>
                  </a:lnTo>
                  <a:lnTo>
                    <a:pt x="3706" y="207"/>
                  </a:lnTo>
                  <a:lnTo>
                    <a:pt x="3707" y="224"/>
                  </a:lnTo>
                  <a:lnTo>
                    <a:pt x="3707" y="241"/>
                  </a:lnTo>
                  <a:lnTo>
                    <a:pt x="3708" y="278"/>
                  </a:lnTo>
                  <a:lnTo>
                    <a:pt x="3708" y="318"/>
                  </a:lnTo>
                  <a:lnTo>
                    <a:pt x="3708" y="347"/>
                  </a:lnTo>
                  <a:lnTo>
                    <a:pt x="3709" y="374"/>
                  </a:lnTo>
                  <a:lnTo>
                    <a:pt x="3710" y="397"/>
                  </a:lnTo>
                  <a:lnTo>
                    <a:pt x="3710" y="408"/>
                  </a:lnTo>
                  <a:lnTo>
                    <a:pt x="3711" y="417"/>
                  </a:lnTo>
                  <a:lnTo>
                    <a:pt x="3711" y="430"/>
                  </a:lnTo>
                  <a:lnTo>
                    <a:pt x="3711" y="435"/>
                  </a:lnTo>
                  <a:lnTo>
                    <a:pt x="3712" y="416"/>
                  </a:lnTo>
                  <a:lnTo>
                    <a:pt x="3712" y="390"/>
                  </a:lnTo>
                  <a:lnTo>
                    <a:pt x="3713" y="325"/>
                  </a:lnTo>
                  <a:lnTo>
                    <a:pt x="3713" y="287"/>
                  </a:lnTo>
                  <a:lnTo>
                    <a:pt x="3714" y="238"/>
                  </a:lnTo>
                  <a:lnTo>
                    <a:pt x="3714" y="226"/>
                  </a:lnTo>
                  <a:lnTo>
                    <a:pt x="3715" y="222"/>
                  </a:lnTo>
                  <a:lnTo>
                    <a:pt x="3715" y="233"/>
                  </a:lnTo>
                  <a:lnTo>
                    <a:pt x="3716" y="248"/>
                  </a:lnTo>
                  <a:lnTo>
                    <a:pt x="3716" y="256"/>
                  </a:lnTo>
                  <a:lnTo>
                    <a:pt x="3716" y="249"/>
                  </a:lnTo>
                  <a:lnTo>
                    <a:pt x="3717" y="253"/>
                  </a:lnTo>
                  <a:lnTo>
                    <a:pt x="3717" y="245"/>
                  </a:lnTo>
                  <a:lnTo>
                    <a:pt x="3718" y="253"/>
                  </a:lnTo>
                  <a:lnTo>
                    <a:pt x="3719" y="270"/>
                  </a:lnTo>
                  <a:lnTo>
                    <a:pt x="3719" y="258"/>
                  </a:lnTo>
                  <a:lnTo>
                    <a:pt x="3719" y="254"/>
                  </a:lnTo>
                  <a:lnTo>
                    <a:pt x="3720" y="243"/>
                  </a:lnTo>
                  <a:lnTo>
                    <a:pt x="3720" y="242"/>
                  </a:lnTo>
                  <a:lnTo>
                    <a:pt x="3721" y="252"/>
                  </a:lnTo>
                  <a:lnTo>
                    <a:pt x="3721" y="284"/>
                  </a:lnTo>
                  <a:lnTo>
                    <a:pt x="3722" y="305"/>
                  </a:lnTo>
                  <a:lnTo>
                    <a:pt x="3722" y="321"/>
                  </a:lnTo>
                  <a:lnTo>
                    <a:pt x="3723" y="282"/>
                  </a:lnTo>
                  <a:lnTo>
                    <a:pt x="3723" y="239"/>
                  </a:lnTo>
                  <a:lnTo>
                    <a:pt x="3724" y="209"/>
                  </a:lnTo>
                  <a:lnTo>
                    <a:pt x="3724" y="183"/>
                  </a:lnTo>
                  <a:lnTo>
                    <a:pt x="3725" y="166"/>
                  </a:lnTo>
                  <a:lnTo>
                    <a:pt x="3725" y="164"/>
                  </a:lnTo>
                  <a:lnTo>
                    <a:pt x="3725" y="173"/>
                  </a:lnTo>
                  <a:lnTo>
                    <a:pt x="3726" y="169"/>
                  </a:lnTo>
                  <a:lnTo>
                    <a:pt x="3726" y="167"/>
                  </a:lnTo>
                  <a:lnTo>
                    <a:pt x="3727" y="160"/>
                  </a:lnTo>
                  <a:lnTo>
                    <a:pt x="3728" y="150"/>
                  </a:lnTo>
                  <a:lnTo>
                    <a:pt x="3728" y="150"/>
                  </a:lnTo>
                  <a:lnTo>
                    <a:pt x="3728" y="157"/>
                  </a:lnTo>
                  <a:lnTo>
                    <a:pt x="3729" y="162"/>
                  </a:lnTo>
                  <a:lnTo>
                    <a:pt x="3729" y="175"/>
                  </a:lnTo>
                  <a:lnTo>
                    <a:pt x="3730" y="180"/>
                  </a:lnTo>
                  <a:lnTo>
                    <a:pt x="3730" y="198"/>
                  </a:lnTo>
                  <a:lnTo>
                    <a:pt x="3731" y="216"/>
                  </a:lnTo>
                  <a:lnTo>
                    <a:pt x="3731" y="233"/>
                  </a:lnTo>
                  <a:lnTo>
                    <a:pt x="3732" y="267"/>
                  </a:lnTo>
                  <a:lnTo>
                    <a:pt x="3732" y="299"/>
                  </a:lnTo>
                  <a:lnTo>
                    <a:pt x="3733" y="324"/>
                  </a:lnTo>
                  <a:lnTo>
                    <a:pt x="3733" y="345"/>
                  </a:lnTo>
                  <a:lnTo>
                    <a:pt x="3734" y="395"/>
                  </a:lnTo>
                  <a:lnTo>
                    <a:pt x="3734" y="422"/>
                  </a:lnTo>
                  <a:lnTo>
                    <a:pt x="3734" y="432"/>
                  </a:lnTo>
                  <a:lnTo>
                    <a:pt x="3735" y="431"/>
                  </a:lnTo>
                  <a:lnTo>
                    <a:pt x="3735" y="411"/>
                  </a:lnTo>
                  <a:lnTo>
                    <a:pt x="3736" y="413"/>
                  </a:lnTo>
                  <a:lnTo>
                    <a:pt x="3736" y="380"/>
                  </a:lnTo>
                  <a:lnTo>
                    <a:pt x="3737" y="366"/>
                  </a:lnTo>
                  <a:lnTo>
                    <a:pt x="3737" y="324"/>
                  </a:lnTo>
                  <a:lnTo>
                    <a:pt x="3738" y="314"/>
                  </a:lnTo>
                  <a:lnTo>
                    <a:pt x="3738" y="259"/>
                  </a:lnTo>
                  <a:lnTo>
                    <a:pt x="3739" y="241"/>
                  </a:lnTo>
                  <a:lnTo>
                    <a:pt x="3739" y="212"/>
                  </a:lnTo>
                  <a:lnTo>
                    <a:pt x="3740" y="206"/>
                  </a:lnTo>
                  <a:lnTo>
                    <a:pt x="3740" y="190"/>
                  </a:lnTo>
                  <a:lnTo>
                    <a:pt x="3741" y="182"/>
                  </a:lnTo>
                  <a:lnTo>
                    <a:pt x="3741" y="182"/>
                  </a:lnTo>
                  <a:lnTo>
                    <a:pt x="3742" y="179"/>
                  </a:lnTo>
                  <a:lnTo>
                    <a:pt x="3742" y="188"/>
                  </a:lnTo>
                  <a:lnTo>
                    <a:pt x="3742" y="196"/>
                  </a:lnTo>
                  <a:lnTo>
                    <a:pt x="3743" y="201"/>
                  </a:lnTo>
                  <a:lnTo>
                    <a:pt x="3743" y="214"/>
                  </a:lnTo>
                  <a:lnTo>
                    <a:pt x="3744" y="243"/>
                  </a:lnTo>
                  <a:lnTo>
                    <a:pt x="3744" y="283"/>
                  </a:lnTo>
                  <a:lnTo>
                    <a:pt x="3745" y="315"/>
                  </a:lnTo>
                  <a:lnTo>
                    <a:pt x="3745" y="292"/>
                  </a:lnTo>
                  <a:lnTo>
                    <a:pt x="3746" y="256"/>
                  </a:lnTo>
                  <a:lnTo>
                    <a:pt x="3746" y="223"/>
                  </a:lnTo>
                  <a:lnTo>
                    <a:pt x="3747" y="205"/>
                  </a:lnTo>
                  <a:lnTo>
                    <a:pt x="3747" y="189"/>
                  </a:lnTo>
                  <a:lnTo>
                    <a:pt x="3748" y="180"/>
                  </a:lnTo>
                  <a:lnTo>
                    <a:pt x="3748" y="180"/>
                  </a:lnTo>
                  <a:lnTo>
                    <a:pt x="3749" y="190"/>
                  </a:lnTo>
                  <a:lnTo>
                    <a:pt x="3749" y="182"/>
                  </a:lnTo>
                  <a:lnTo>
                    <a:pt x="3750" y="175"/>
                  </a:lnTo>
                  <a:lnTo>
                    <a:pt x="3750" y="173"/>
                  </a:lnTo>
                  <a:lnTo>
                    <a:pt x="3751" y="160"/>
                  </a:lnTo>
                  <a:lnTo>
                    <a:pt x="3751" y="153"/>
                  </a:lnTo>
                  <a:lnTo>
                    <a:pt x="3751" y="155"/>
                  </a:lnTo>
                  <a:lnTo>
                    <a:pt x="3752" y="158"/>
                  </a:lnTo>
                  <a:lnTo>
                    <a:pt x="3752" y="162"/>
                  </a:lnTo>
                  <a:lnTo>
                    <a:pt x="3753" y="183"/>
                  </a:lnTo>
                  <a:lnTo>
                    <a:pt x="3753" y="204"/>
                  </a:lnTo>
                  <a:lnTo>
                    <a:pt x="3754" y="216"/>
                  </a:lnTo>
                  <a:lnTo>
                    <a:pt x="3754" y="248"/>
                  </a:lnTo>
                  <a:lnTo>
                    <a:pt x="3755" y="279"/>
                  </a:lnTo>
                  <a:lnTo>
                    <a:pt x="3755" y="309"/>
                  </a:lnTo>
                  <a:lnTo>
                    <a:pt x="3756" y="331"/>
                  </a:lnTo>
                  <a:lnTo>
                    <a:pt x="3756" y="389"/>
                  </a:lnTo>
                  <a:lnTo>
                    <a:pt x="3757" y="419"/>
                  </a:lnTo>
                  <a:lnTo>
                    <a:pt x="3757" y="428"/>
                  </a:lnTo>
                  <a:lnTo>
                    <a:pt x="3757" y="430"/>
                  </a:lnTo>
                  <a:lnTo>
                    <a:pt x="3758" y="426"/>
                  </a:lnTo>
                  <a:lnTo>
                    <a:pt x="3759" y="423"/>
                  </a:lnTo>
                  <a:lnTo>
                    <a:pt x="3759" y="406"/>
                  </a:lnTo>
                  <a:lnTo>
                    <a:pt x="3759" y="391"/>
                  </a:lnTo>
                  <a:lnTo>
                    <a:pt x="3760" y="365"/>
                  </a:lnTo>
                  <a:lnTo>
                    <a:pt x="3760" y="348"/>
                  </a:lnTo>
                  <a:lnTo>
                    <a:pt x="3761" y="301"/>
                  </a:lnTo>
                  <a:lnTo>
                    <a:pt x="3761" y="277"/>
                  </a:lnTo>
                  <a:lnTo>
                    <a:pt x="3762" y="232"/>
                  </a:lnTo>
                  <a:lnTo>
                    <a:pt x="3762" y="229"/>
                  </a:lnTo>
                  <a:lnTo>
                    <a:pt x="3763" y="212"/>
                  </a:lnTo>
                  <a:lnTo>
                    <a:pt x="3763" y="205"/>
                  </a:lnTo>
                  <a:lnTo>
                    <a:pt x="3764" y="202"/>
                  </a:lnTo>
                  <a:lnTo>
                    <a:pt x="3764" y="210"/>
                  </a:lnTo>
                  <a:lnTo>
                    <a:pt x="3765" y="218"/>
                  </a:lnTo>
                  <a:lnTo>
                    <a:pt x="3765" y="222"/>
                  </a:lnTo>
                  <a:lnTo>
                    <a:pt x="3765" y="225"/>
                  </a:lnTo>
                  <a:lnTo>
                    <a:pt x="3766" y="228"/>
                  </a:lnTo>
                  <a:lnTo>
                    <a:pt x="3766" y="246"/>
                  </a:lnTo>
                  <a:lnTo>
                    <a:pt x="3767" y="263"/>
                  </a:lnTo>
                  <a:lnTo>
                    <a:pt x="3768" y="289"/>
                  </a:lnTo>
                  <a:lnTo>
                    <a:pt x="3768" y="275"/>
                  </a:lnTo>
                  <a:lnTo>
                    <a:pt x="3768" y="259"/>
                  </a:lnTo>
                  <a:lnTo>
                    <a:pt x="3769" y="244"/>
                  </a:lnTo>
                  <a:lnTo>
                    <a:pt x="3769" y="237"/>
                  </a:lnTo>
                  <a:lnTo>
                    <a:pt x="3770" y="237"/>
                  </a:lnTo>
                  <a:lnTo>
                    <a:pt x="3770" y="255"/>
                  </a:lnTo>
                  <a:lnTo>
                    <a:pt x="3771" y="268"/>
                  </a:lnTo>
                  <a:lnTo>
                    <a:pt x="3771" y="272"/>
                  </a:lnTo>
                  <a:lnTo>
                    <a:pt x="3772" y="280"/>
                  </a:lnTo>
                  <a:lnTo>
                    <a:pt x="3772" y="276"/>
                  </a:lnTo>
                  <a:lnTo>
                    <a:pt x="3773" y="281"/>
                  </a:lnTo>
                  <a:lnTo>
                    <a:pt x="3773" y="300"/>
                  </a:lnTo>
                  <a:lnTo>
                    <a:pt x="3774" y="328"/>
                  </a:lnTo>
                  <a:lnTo>
                    <a:pt x="3774" y="341"/>
                  </a:lnTo>
                  <a:lnTo>
                    <a:pt x="3774" y="362"/>
                  </a:lnTo>
                  <a:lnTo>
                    <a:pt x="3775" y="392"/>
                  </a:lnTo>
                  <a:lnTo>
                    <a:pt x="3775" y="410"/>
                  </a:lnTo>
                  <a:lnTo>
                    <a:pt x="3776" y="424"/>
                  </a:lnTo>
                  <a:lnTo>
                    <a:pt x="3777" y="433"/>
                  </a:lnTo>
                  <a:lnTo>
                    <a:pt x="3777" y="439"/>
                  </a:lnTo>
                  <a:lnTo>
                    <a:pt x="3777" y="448"/>
                  </a:lnTo>
                  <a:lnTo>
                    <a:pt x="3778" y="448"/>
                  </a:lnTo>
                  <a:lnTo>
                    <a:pt x="3778" y="442"/>
                  </a:lnTo>
                  <a:lnTo>
                    <a:pt x="3779" y="442"/>
                  </a:lnTo>
                  <a:lnTo>
                    <a:pt x="3779" y="437"/>
                  </a:lnTo>
                  <a:lnTo>
                    <a:pt x="3780" y="416"/>
                  </a:lnTo>
                  <a:lnTo>
                    <a:pt x="3780" y="388"/>
                  </a:lnTo>
                  <a:lnTo>
                    <a:pt x="3781" y="334"/>
                  </a:lnTo>
                  <a:lnTo>
                    <a:pt x="3781" y="299"/>
                  </a:lnTo>
                  <a:lnTo>
                    <a:pt x="3782" y="258"/>
                  </a:lnTo>
                  <a:lnTo>
                    <a:pt x="3782" y="251"/>
                  </a:lnTo>
                  <a:lnTo>
                    <a:pt x="3782" y="247"/>
                  </a:lnTo>
                  <a:lnTo>
                    <a:pt x="3783" y="256"/>
                  </a:lnTo>
                  <a:lnTo>
                    <a:pt x="3783" y="263"/>
                  </a:lnTo>
                  <a:lnTo>
                    <a:pt x="3784" y="274"/>
                  </a:lnTo>
                  <a:lnTo>
                    <a:pt x="3784" y="283"/>
                  </a:lnTo>
                  <a:lnTo>
                    <a:pt x="3785" y="287"/>
                  </a:lnTo>
                  <a:lnTo>
                    <a:pt x="3785" y="273"/>
                  </a:lnTo>
                  <a:lnTo>
                    <a:pt x="3786" y="274"/>
                  </a:lnTo>
                  <a:lnTo>
                    <a:pt x="3786" y="272"/>
                  </a:lnTo>
                  <a:lnTo>
                    <a:pt x="3787" y="278"/>
                  </a:lnTo>
                  <a:lnTo>
                    <a:pt x="3787" y="274"/>
                  </a:lnTo>
                  <a:lnTo>
                    <a:pt x="3788" y="268"/>
                  </a:lnTo>
                  <a:lnTo>
                    <a:pt x="3788" y="253"/>
                  </a:lnTo>
                  <a:lnTo>
                    <a:pt x="3789" y="259"/>
                  </a:lnTo>
                  <a:lnTo>
                    <a:pt x="3789" y="274"/>
                  </a:lnTo>
                  <a:lnTo>
                    <a:pt x="3790" y="301"/>
                  </a:lnTo>
                  <a:lnTo>
                    <a:pt x="3790" y="313"/>
                  </a:lnTo>
                  <a:lnTo>
                    <a:pt x="3791" y="286"/>
                  </a:lnTo>
                  <a:lnTo>
                    <a:pt x="3791" y="258"/>
                  </a:lnTo>
                  <a:lnTo>
                    <a:pt x="3791" y="227"/>
                  </a:lnTo>
                  <a:lnTo>
                    <a:pt x="3792" y="219"/>
                  </a:lnTo>
                  <a:lnTo>
                    <a:pt x="3792" y="214"/>
                  </a:lnTo>
                  <a:lnTo>
                    <a:pt x="3793" y="201"/>
                  </a:lnTo>
                  <a:lnTo>
                    <a:pt x="3793" y="209"/>
                  </a:lnTo>
                  <a:lnTo>
                    <a:pt x="3794" y="218"/>
                  </a:lnTo>
                  <a:lnTo>
                    <a:pt x="3794" y="215"/>
                  </a:lnTo>
                  <a:lnTo>
                    <a:pt x="3795" y="213"/>
                  </a:lnTo>
                  <a:lnTo>
                    <a:pt x="3795" y="219"/>
                  </a:lnTo>
                  <a:lnTo>
                    <a:pt x="3796" y="245"/>
                  </a:lnTo>
                  <a:lnTo>
                    <a:pt x="3796" y="264"/>
                  </a:lnTo>
                  <a:lnTo>
                    <a:pt x="3797" y="307"/>
                  </a:lnTo>
                  <a:lnTo>
                    <a:pt x="3797" y="333"/>
                  </a:lnTo>
                  <a:lnTo>
                    <a:pt x="3797" y="367"/>
                  </a:lnTo>
                  <a:lnTo>
                    <a:pt x="3798" y="389"/>
                  </a:lnTo>
                  <a:lnTo>
                    <a:pt x="3799" y="409"/>
                  </a:lnTo>
                  <a:lnTo>
                    <a:pt x="3799" y="420"/>
                  </a:lnTo>
                  <a:lnTo>
                    <a:pt x="3800" y="427"/>
                  </a:lnTo>
                  <a:lnTo>
                    <a:pt x="3800" y="440"/>
                  </a:lnTo>
                  <a:lnTo>
                    <a:pt x="3800" y="446"/>
                  </a:lnTo>
                  <a:lnTo>
                    <a:pt x="3801" y="445"/>
                  </a:lnTo>
                  <a:lnTo>
                    <a:pt x="3801" y="447"/>
                  </a:lnTo>
                  <a:lnTo>
                    <a:pt x="3802" y="444"/>
                  </a:lnTo>
                  <a:lnTo>
                    <a:pt x="3802" y="421"/>
                  </a:lnTo>
                  <a:lnTo>
                    <a:pt x="3803" y="394"/>
                  </a:lnTo>
                  <a:lnTo>
                    <a:pt x="3803" y="332"/>
                  </a:lnTo>
                  <a:lnTo>
                    <a:pt x="3804" y="295"/>
                  </a:lnTo>
                  <a:lnTo>
                    <a:pt x="3804" y="245"/>
                  </a:lnTo>
                  <a:lnTo>
                    <a:pt x="3805" y="241"/>
                  </a:lnTo>
                  <a:lnTo>
                    <a:pt x="3805" y="225"/>
                  </a:lnTo>
                  <a:lnTo>
                    <a:pt x="3805" y="241"/>
                  </a:lnTo>
                  <a:lnTo>
                    <a:pt x="3806" y="252"/>
                  </a:lnTo>
                  <a:lnTo>
                    <a:pt x="3806" y="266"/>
                  </a:lnTo>
                  <a:lnTo>
                    <a:pt x="3807" y="270"/>
                  </a:lnTo>
                  <a:lnTo>
                    <a:pt x="3808" y="277"/>
                  </a:lnTo>
                  <a:lnTo>
                    <a:pt x="3808" y="265"/>
                  </a:lnTo>
                  <a:lnTo>
                    <a:pt x="3808" y="258"/>
                  </a:lnTo>
                  <a:lnTo>
                    <a:pt x="3809" y="265"/>
                  </a:lnTo>
                  <a:lnTo>
                    <a:pt x="3809" y="275"/>
                  </a:lnTo>
                  <a:lnTo>
                    <a:pt x="3810" y="267"/>
                  </a:lnTo>
                  <a:lnTo>
                    <a:pt x="3810" y="259"/>
                  </a:lnTo>
                  <a:lnTo>
                    <a:pt x="3811" y="254"/>
                  </a:lnTo>
                  <a:lnTo>
                    <a:pt x="3811" y="256"/>
                  </a:lnTo>
                  <a:lnTo>
                    <a:pt x="3812" y="279"/>
                  </a:lnTo>
                  <a:lnTo>
                    <a:pt x="3812" y="303"/>
                  </a:lnTo>
                  <a:lnTo>
                    <a:pt x="3813" y="322"/>
                  </a:lnTo>
                  <a:lnTo>
                    <a:pt x="3813" y="285"/>
                  </a:lnTo>
                  <a:lnTo>
                    <a:pt x="3814" y="257"/>
                  </a:lnTo>
                  <a:lnTo>
                    <a:pt x="3814" y="229"/>
                  </a:lnTo>
                  <a:lnTo>
                    <a:pt x="3814" y="209"/>
                  </a:lnTo>
                  <a:lnTo>
                    <a:pt x="3815" y="198"/>
                  </a:lnTo>
                  <a:lnTo>
                    <a:pt x="3815" y="179"/>
                  </a:lnTo>
                  <a:lnTo>
                    <a:pt x="3816" y="187"/>
                  </a:lnTo>
                  <a:lnTo>
                    <a:pt x="3817" y="185"/>
                  </a:lnTo>
                  <a:lnTo>
                    <a:pt x="3817" y="185"/>
                  </a:lnTo>
                  <a:lnTo>
                    <a:pt x="3817" y="175"/>
                  </a:lnTo>
                  <a:lnTo>
                    <a:pt x="3818" y="189"/>
                  </a:lnTo>
                  <a:lnTo>
                    <a:pt x="3818" y="201"/>
                  </a:lnTo>
                  <a:lnTo>
                    <a:pt x="3819" y="229"/>
                  </a:lnTo>
                  <a:lnTo>
                    <a:pt x="3819" y="258"/>
                  </a:lnTo>
                  <a:lnTo>
                    <a:pt x="3820" y="298"/>
                  </a:lnTo>
                  <a:lnTo>
                    <a:pt x="3820" y="341"/>
                  </a:lnTo>
                  <a:lnTo>
                    <a:pt x="3821" y="371"/>
                  </a:lnTo>
                  <a:lnTo>
                    <a:pt x="3821" y="392"/>
                  </a:lnTo>
                  <a:lnTo>
                    <a:pt x="3822" y="406"/>
                  </a:lnTo>
                  <a:lnTo>
                    <a:pt x="3822" y="424"/>
                  </a:lnTo>
                  <a:lnTo>
                    <a:pt x="3822" y="434"/>
                  </a:lnTo>
                  <a:lnTo>
                    <a:pt x="3823" y="439"/>
                  </a:lnTo>
                  <a:lnTo>
                    <a:pt x="3823" y="438"/>
                  </a:lnTo>
                  <a:lnTo>
                    <a:pt x="3824" y="442"/>
                  </a:lnTo>
                  <a:lnTo>
                    <a:pt x="3824" y="442"/>
                  </a:lnTo>
                  <a:lnTo>
                    <a:pt x="3825" y="419"/>
                  </a:lnTo>
                  <a:lnTo>
                    <a:pt x="3825" y="393"/>
                  </a:lnTo>
                  <a:lnTo>
                    <a:pt x="3826" y="330"/>
                  </a:lnTo>
                  <a:lnTo>
                    <a:pt x="3826" y="287"/>
                  </a:lnTo>
                  <a:lnTo>
                    <a:pt x="3827" y="244"/>
                  </a:lnTo>
                  <a:lnTo>
                    <a:pt x="3827" y="229"/>
                  </a:lnTo>
                  <a:lnTo>
                    <a:pt x="3828" y="228"/>
                  </a:lnTo>
                  <a:lnTo>
                    <a:pt x="3828" y="236"/>
                  </a:lnTo>
                  <a:lnTo>
                    <a:pt x="3829" y="248"/>
                  </a:lnTo>
                  <a:lnTo>
                    <a:pt x="3829" y="258"/>
                  </a:lnTo>
                  <a:lnTo>
                    <a:pt x="3830" y="261"/>
                  </a:lnTo>
                  <a:lnTo>
                    <a:pt x="3830" y="267"/>
                  </a:lnTo>
                  <a:lnTo>
                    <a:pt x="3831" y="247"/>
                  </a:lnTo>
                  <a:lnTo>
                    <a:pt x="3831" y="247"/>
                  </a:lnTo>
                  <a:lnTo>
                    <a:pt x="3831" y="252"/>
                  </a:lnTo>
                  <a:lnTo>
                    <a:pt x="3832" y="258"/>
                  </a:lnTo>
                  <a:lnTo>
                    <a:pt x="3832" y="258"/>
                  </a:lnTo>
                  <a:lnTo>
                    <a:pt x="3833" y="253"/>
                  </a:lnTo>
                  <a:lnTo>
                    <a:pt x="3833" y="250"/>
                  </a:lnTo>
                  <a:lnTo>
                    <a:pt x="3834" y="256"/>
                  </a:lnTo>
                  <a:lnTo>
                    <a:pt x="3834" y="279"/>
                  </a:lnTo>
                  <a:lnTo>
                    <a:pt x="3835" y="309"/>
                  </a:lnTo>
                  <a:lnTo>
                    <a:pt x="3835" y="326"/>
                  </a:lnTo>
                  <a:lnTo>
                    <a:pt x="3836" y="292"/>
                  </a:lnTo>
                  <a:lnTo>
                    <a:pt x="3836" y="252"/>
                  </a:lnTo>
                  <a:lnTo>
                    <a:pt x="3837" y="224"/>
                  </a:lnTo>
                  <a:lnTo>
                    <a:pt x="3837" y="209"/>
                  </a:lnTo>
                  <a:lnTo>
                    <a:pt x="3838" y="195"/>
                  </a:lnTo>
                  <a:lnTo>
                    <a:pt x="3838" y="198"/>
                  </a:lnTo>
                  <a:lnTo>
                    <a:pt x="3839" y="183"/>
                  </a:lnTo>
                  <a:lnTo>
                    <a:pt x="3839" y="183"/>
                  </a:lnTo>
                  <a:lnTo>
                    <a:pt x="3840" y="170"/>
                  </a:lnTo>
                  <a:lnTo>
                    <a:pt x="3840" y="172"/>
                  </a:lnTo>
                  <a:lnTo>
                    <a:pt x="3840" y="173"/>
                  </a:lnTo>
                  <a:lnTo>
                    <a:pt x="3841" y="191"/>
                  </a:lnTo>
                  <a:lnTo>
                    <a:pt x="3841" y="203"/>
                  </a:lnTo>
                  <a:lnTo>
                    <a:pt x="3842" y="220"/>
                  </a:lnTo>
                  <a:lnTo>
                    <a:pt x="3842" y="252"/>
                  </a:lnTo>
                  <a:lnTo>
                    <a:pt x="3843" y="294"/>
                  </a:lnTo>
                  <a:lnTo>
                    <a:pt x="3843" y="341"/>
                  </a:lnTo>
                  <a:lnTo>
                    <a:pt x="3844" y="366"/>
                  </a:lnTo>
                  <a:lnTo>
                    <a:pt x="3844" y="392"/>
                  </a:lnTo>
                  <a:lnTo>
                    <a:pt x="3845" y="411"/>
                  </a:lnTo>
                  <a:lnTo>
                    <a:pt x="3845" y="427"/>
                  </a:lnTo>
                  <a:lnTo>
                    <a:pt x="3845" y="431"/>
                  </a:lnTo>
                  <a:lnTo>
                    <a:pt x="3846" y="432"/>
                  </a:lnTo>
                  <a:lnTo>
                    <a:pt x="3846" y="441"/>
                  </a:lnTo>
                  <a:lnTo>
                    <a:pt x="3847" y="436"/>
                  </a:lnTo>
                  <a:lnTo>
                    <a:pt x="3848" y="415"/>
                  </a:lnTo>
                  <a:lnTo>
                    <a:pt x="3848" y="388"/>
                  </a:lnTo>
                  <a:lnTo>
                    <a:pt x="3848" y="327"/>
                  </a:lnTo>
                  <a:lnTo>
                    <a:pt x="3849" y="289"/>
                  </a:lnTo>
                  <a:lnTo>
                    <a:pt x="3849" y="246"/>
                  </a:lnTo>
                  <a:lnTo>
                    <a:pt x="3850" y="226"/>
                  </a:lnTo>
                  <a:lnTo>
                    <a:pt x="3850" y="229"/>
                  </a:lnTo>
                  <a:lnTo>
                    <a:pt x="3851" y="235"/>
                  </a:lnTo>
                  <a:lnTo>
                    <a:pt x="3851" y="245"/>
                  </a:lnTo>
                  <a:lnTo>
                    <a:pt x="3852" y="250"/>
                  </a:lnTo>
                  <a:lnTo>
                    <a:pt x="3852" y="252"/>
                  </a:lnTo>
                  <a:lnTo>
                    <a:pt x="3853" y="263"/>
                  </a:lnTo>
                  <a:lnTo>
                    <a:pt x="3853" y="241"/>
                  </a:lnTo>
                  <a:lnTo>
                    <a:pt x="3854" y="238"/>
                  </a:lnTo>
                  <a:lnTo>
                    <a:pt x="3854" y="249"/>
                  </a:lnTo>
                  <a:lnTo>
                    <a:pt x="3854" y="251"/>
                  </a:lnTo>
                  <a:lnTo>
                    <a:pt x="3855" y="249"/>
                  </a:lnTo>
                  <a:lnTo>
                    <a:pt x="3855" y="241"/>
                  </a:lnTo>
                  <a:lnTo>
                    <a:pt x="3856" y="237"/>
                  </a:lnTo>
                  <a:lnTo>
                    <a:pt x="3857" y="242"/>
                  </a:lnTo>
                  <a:lnTo>
                    <a:pt x="3857" y="275"/>
                  </a:lnTo>
                  <a:lnTo>
                    <a:pt x="3857" y="302"/>
                  </a:lnTo>
                  <a:lnTo>
                    <a:pt x="3858" y="323"/>
                  </a:lnTo>
                  <a:lnTo>
                    <a:pt x="3858" y="288"/>
                  </a:lnTo>
                  <a:lnTo>
                    <a:pt x="3859" y="239"/>
                  </a:lnTo>
                  <a:lnTo>
                    <a:pt x="3859" y="210"/>
                  </a:lnTo>
                  <a:lnTo>
                    <a:pt x="3860" y="192"/>
                  </a:lnTo>
                  <a:lnTo>
                    <a:pt x="3860" y="176"/>
                  </a:lnTo>
                  <a:lnTo>
                    <a:pt x="3861" y="172"/>
                  </a:lnTo>
                  <a:lnTo>
                    <a:pt x="3861" y="169"/>
                  </a:lnTo>
                  <a:lnTo>
                    <a:pt x="3862" y="166"/>
                  </a:lnTo>
                  <a:lnTo>
                    <a:pt x="3862" y="158"/>
                  </a:lnTo>
                  <a:lnTo>
                    <a:pt x="3863" y="161"/>
                  </a:lnTo>
                  <a:lnTo>
                    <a:pt x="3863" y="162"/>
                  </a:lnTo>
                  <a:lnTo>
                    <a:pt x="3863" y="173"/>
                  </a:lnTo>
                  <a:lnTo>
                    <a:pt x="3864" y="177"/>
                  </a:lnTo>
                  <a:lnTo>
                    <a:pt x="3864" y="189"/>
                  </a:lnTo>
                  <a:lnTo>
                    <a:pt x="3865" y="223"/>
                  </a:lnTo>
                  <a:lnTo>
                    <a:pt x="3865" y="241"/>
                  </a:lnTo>
                  <a:lnTo>
                    <a:pt x="3866" y="269"/>
                  </a:lnTo>
                  <a:lnTo>
                    <a:pt x="3866" y="311"/>
                  </a:lnTo>
                  <a:lnTo>
                    <a:pt x="3867" y="345"/>
                  </a:lnTo>
                  <a:lnTo>
                    <a:pt x="3867" y="370"/>
                  </a:lnTo>
                  <a:lnTo>
                    <a:pt x="3868" y="392"/>
                  </a:lnTo>
                  <a:lnTo>
                    <a:pt x="3868" y="405"/>
                  </a:lnTo>
                  <a:lnTo>
                    <a:pt x="3869" y="408"/>
                  </a:lnTo>
                  <a:lnTo>
                    <a:pt x="3869" y="425"/>
                  </a:lnTo>
                  <a:lnTo>
                    <a:pt x="3870" y="429"/>
                  </a:lnTo>
                  <a:lnTo>
                    <a:pt x="3870" y="413"/>
                  </a:lnTo>
                  <a:lnTo>
                    <a:pt x="3871" y="391"/>
                  </a:lnTo>
                  <a:lnTo>
                    <a:pt x="3871" y="336"/>
                  </a:lnTo>
                  <a:lnTo>
                    <a:pt x="3871" y="295"/>
                  </a:lnTo>
                  <a:lnTo>
                    <a:pt x="3872" y="244"/>
                  </a:lnTo>
                  <a:lnTo>
                    <a:pt x="3872" y="222"/>
                  </a:lnTo>
                  <a:lnTo>
                    <a:pt x="3873" y="223"/>
                  </a:lnTo>
                  <a:lnTo>
                    <a:pt x="3873" y="219"/>
                  </a:lnTo>
                  <a:lnTo>
                    <a:pt x="3874" y="234"/>
                  </a:lnTo>
                  <a:lnTo>
                    <a:pt x="3874" y="250"/>
                  </a:lnTo>
                  <a:lnTo>
                    <a:pt x="3875" y="246"/>
                  </a:lnTo>
                  <a:lnTo>
                    <a:pt x="3875" y="247"/>
                  </a:lnTo>
                  <a:lnTo>
                    <a:pt x="3876" y="229"/>
                  </a:lnTo>
                  <a:lnTo>
                    <a:pt x="3876" y="235"/>
                  </a:lnTo>
                  <a:lnTo>
                    <a:pt x="3877" y="255"/>
                  </a:lnTo>
                  <a:lnTo>
                    <a:pt x="3877" y="256"/>
                  </a:lnTo>
                  <a:lnTo>
                    <a:pt x="3878" y="246"/>
                  </a:lnTo>
                  <a:lnTo>
                    <a:pt x="3878" y="237"/>
                  </a:lnTo>
                  <a:lnTo>
                    <a:pt x="3879" y="229"/>
                  </a:lnTo>
                  <a:lnTo>
                    <a:pt x="3879" y="242"/>
                  </a:lnTo>
                  <a:lnTo>
                    <a:pt x="3880" y="277"/>
                  </a:lnTo>
                  <a:lnTo>
                    <a:pt x="3880" y="294"/>
                  </a:lnTo>
                  <a:lnTo>
                    <a:pt x="3880" y="320"/>
                  </a:lnTo>
                  <a:lnTo>
                    <a:pt x="3881" y="283"/>
                  </a:lnTo>
                  <a:lnTo>
                    <a:pt x="3881" y="232"/>
                  </a:lnTo>
                  <a:lnTo>
                    <a:pt x="3882" y="196"/>
                  </a:lnTo>
                  <a:lnTo>
                    <a:pt x="3882" y="172"/>
                  </a:lnTo>
                  <a:lnTo>
                    <a:pt x="3883" y="155"/>
                  </a:lnTo>
                  <a:lnTo>
                    <a:pt x="3883" y="148"/>
                  </a:lnTo>
                  <a:lnTo>
                    <a:pt x="3884" y="149"/>
                  </a:lnTo>
                  <a:lnTo>
                    <a:pt x="3884" y="159"/>
                  </a:lnTo>
                  <a:lnTo>
                    <a:pt x="3885" y="156"/>
                  </a:lnTo>
                  <a:lnTo>
                    <a:pt x="3885" y="154"/>
                  </a:lnTo>
                  <a:lnTo>
                    <a:pt x="3886" y="148"/>
                  </a:lnTo>
                  <a:lnTo>
                    <a:pt x="3886" y="150"/>
                  </a:lnTo>
                  <a:lnTo>
                    <a:pt x="3886" y="161"/>
                  </a:lnTo>
                  <a:lnTo>
                    <a:pt x="3887" y="154"/>
                  </a:lnTo>
                  <a:lnTo>
                    <a:pt x="3888" y="160"/>
                  </a:lnTo>
                  <a:lnTo>
                    <a:pt x="3888" y="180"/>
                  </a:lnTo>
                  <a:lnTo>
                    <a:pt x="3888" y="195"/>
                  </a:lnTo>
                  <a:lnTo>
                    <a:pt x="3889" y="217"/>
                  </a:lnTo>
                  <a:lnTo>
                    <a:pt x="3889" y="239"/>
                  </a:lnTo>
                  <a:lnTo>
                    <a:pt x="3890" y="276"/>
                  </a:lnTo>
                  <a:lnTo>
                    <a:pt x="3890" y="301"/>
                  </a:lnTo>
                  <a:lnTo>
                    <a:pt x="3891" y="325"/>
                  </a:lnTo>
                  <a:lnTo>
                    <a:pt x="3891" y="343"/>
                  </a:lnTo>
                  <a:lnTo>
                    <a:pt x="3892" y="393"/>
                  </a:lnTo>
                  <a:lnTo>
                    <a:pt x="3892" y="417"/>
                  </a:lnTo>
                  <a:lnTo>
                    <a:pt x="3893" y="425"/>
                  </a:lnTo>
                  <a:lnTo>
                    <a:pt x="3893" y="424"/>
                  </a:lnTo>
                  <a:lnTo>
                    <a:pt x="3894" y="411"/>
                  </a:lnTo>
                  <a:lnTo>
                    <a:pt x="3894" y="415"/>
                  </a:lnTo>
                  <a:lnTo>
                    <a:pt x="3894" y="396"/>
                  </a:lnTo>
                  <a:lnTo>
                    <a:pt x="3895" y="382"/>
                  </a:lnTo>
                  <a:lnTo>
                    <a:pt x="3895" y="349"/>
                  </a:lnTo>
                  <a:lnTo>
                    <a:pt x="3896" y="333"/>
                  </a:lnTo>
                  <a:lnTo>
                    <a:pt x="3897" y="289"/>
                  </a:lnTo>
                  <a:lnTo>
                    <a:pt x="3897" y="278"/>
                  </a:lnTo>
                  <a:lnTo>
                    <a:pt x="3897" y="245"/>
                  </a:lnTo>
                  <a:lnTo>
                    <a:pt x="3898" y="234"/>
                  </a:lnTo>
                  <a:lnTo>
                    <a:pt x="3898" y="213"/>
                  </a:lnTo>
                  <a:lnTo>
                    <a:pt x="3899" y="201"/>
                  </a:lnTo>
                  <a:lnTo>
                    <a:pt x="3899" y="198"/>
                  </a:lnTo>
                  <a:lnTo>
                    <a:pt x="3900" y="198"/>
                  </a:lnTo>
                  <a:lnTo>
                    <a:pt x="3900" y="204"/>
                  </a:lnTo>
                  <a:lnTo>
                    <a:pt x="3901" y="205"/>
                  </a:lnTo>
                  <a:lnTo>
                    <a:pt x="3901" y="209"/>
                  </a:lnTo>
                  <a:lnTo>
                    <a:pt x="3902" y="211"/>
                  </a:lnTo>
                  <a:lnTo>
                    <a:pt x="3902" y="218"/>
                  </a:lnTo>
                  <a:lnTo>
                    <a:pt x="3903" y="255"/>
                  </a:lnTo>
                  <a:lnTo>
                    <a:pt x="3903" y="288"/>
                  </a:lnTo>
                  <a:lnTo>
                    <a:pt x="3903" y="262"/>
                  </a:lnTo>
                  <a:lnTo>
                    <a:pt x="3904" y="221"/>
                  </a:lnTo>
                  <a:lnTo>
                    <a:pt x="3904" y="201"/>
                  </a:lnTo>
                  <a:lnTo>
                    <a:pt x="3905" y="178"/>
                  </a:lnTo>
                  <a:lnTo>
                    <a:pt x="3906" y="163"/>
                  </a:lnTo>
                  <a:lnTo>
                    <a:pt x="3906" y="168"/>
                  </a:lnTo>
                  <a:lnTo>
                    <a:pt x="3906" y="192"/>
                  </a:lnTo>
                  <a:lnTo>
                    <a:pt x="3907" y="199"/>
                  </a:lnTo>
                  <a:lnTo>
                    <a:pt x="3907" y="201"/>
                  </a:lnTo>
                  <a:lnTo>
                    <a:pt x="3908" y="193"/>
                  </a:lnTo>
                  <a:lnTo>
                    <a:pt x="3908" y="186"/>
                  </a:lnTo>
                  <a:lnTo>
                    <a:pt x="3909" y="176"/>
                  </a:lnTo>
                  <a:lnTo>
                    <a:pt x="3909" y="169"/>
                  </a:lnTo>
                  <a:lnTo>
                    <a:pt x="3910" y="161"/>
                  </a:lnTo>
                  <a:lnTo>
                    <a:pt x="3910" y="165"/>
                  </a:lnTo>
                  <a:lnTo>
                    <a:pt x="3911" y="178"/>
                  </a:lnTo>
                  <a:lnTo>
                    <a:pt x="3911" y="196"/>
                  </a:lnTo>
                  <a:lnTo>
                    <a:pt x="3911" y="219"/>
                  </a:lnTo>
                  <a:lnTo>
                    <a:pt x="3912" y="235"/>
                  </a:lnTo>
                  <a:lnTo>
                    <a:pt x="3912" y="264"/>
                  </a:lnTo>
                  <a:lnTo>
                    <a:pt x="3913" y="290"/>
                  </a:lnTo>
                  <a:lnTo>
                    <a:pt x="3913" y="317"/>
                  </a:lnTo>
                  <a:lnTo>
                    <a:pt x="3914" y="338"/>
                  </a:lnTo>
                  <a:lnTo>
                    <a:pt x="3914" y="392"/>
                  </a:lnTo>
                  <a:lnTo>
                    <a:pt x="3915" y="418"/>
                  </a:lnTo>
                  <a:lnTo>
                    <a:pt x="3915" y="429"/>
                  </a:lnTo>
                  <a:lnTo>
                    <a:pt x="3916" y="425"/>
                  </a:lnTo>
                  <a:lnTo>
                    <a:pt x="3916" y="426"/>
                  </a:lnTo>
                  <a:lnTo>
                    <a:pt x="3917" y="426"/>
                  </a:lnTo>
                  <a:lnTo>
                    <a:pt x="3917" y="412"/>
                  </a:lnTo>
                  <a:lnTo>
                    <a:pt x="3918" y="401"/>
                  </a:lnTo>
                  <a:lnTo>
                    <a:pt x="3918" y="379"/>
                  </a:lnTo>
                  <a:lnTo>
                    <a:pt x="3919" y="362"/>
                  </a:lnTo>
                  <a:lnTo>
                    <a:pt x="3919" y="321"/>
                  </a:lnTo>
                  <a:lnTo>
                    <a:pt x="3920" y="305"/>
                  </a:lnTo>
                  <a:lnTo>
                    <a:pt x="3920" y="254"/>
                  </a:lnTo>
                  <a:lnTo>
                    <a:pt x="3920" y="251"/>
                  </a:lnTo>
                  <a:lnTo>
                    <a:pt x="3921" y="236"/>
                  </a:lnTo>
                  <a:lnTo>
                    <a:pt x="3921" y="230"/>
                  </a:lnTo>
                  <a:lnTo>
                    <a:pt x="3922" y="217"/>
                  </a:lnTo>
                  <a:lnTo>
                    <a:pt x="3922" y="223"/>
                  </a:lnTo>
                  <a:lnTo>
                    <a:pt x="3923" y="227"/>
                  </a:lnTo>
                  <a:lnTo>
                    <a:pt x="3923" y="225"/>
                  </a:lnTo>
                  <a:lnTo>
                    <a:pt x="3924" y="231"/>
                  </a:lnTo>
                  <a:lnTo>
                    <a:pt x="3924" y="236"/>
                  </a:lnTo>
                  <a:lnTo>
                    <a:pt x="3925" y="241"/>
                  </a:lnTo>
                  <a:lnTo>
                    <a:pt x="3925" y="262"/>
                  </a:lnTo>
                  <a:lnTo>
                    <a:pt x="3926" y="284"/>
                  </a:lnTo>
                  <a:lnTo>
                    <a:pt x="3926" y="267"/>
                  </a:lnTo>
                  <a:lnTo>
                    <a:pt x="3927" y="244"/>
                  </a:lnTo>
                  <a:lnTo>
                    <a:pt x="3927" y="235"/>
                  </a:lnTo>
                  <a:lnTo>
                    <a:pt x="3928" y="238"/>
                  </a:lnTo>
                  <a:lnTo>
                    <a:pt x="3928" y="243"/>
                  </a:lnTo>
                  <a:lnTo>
                    <a:pt x="3929" y="256"/>
                  </a:lnTo>
                  <a:lnTo>
                    <a:pt x="3929" y="275"/>
                  </a:lnTo>
                  <a:lnTo>
                    <a:pt x="3929" y="271"/>
                  </a:lnTo>
                  <a:lnTo>
                    <a:pt x="3930" y="280"/>
                  </a:lnTo>
                  <a:lnTo>
                    <a:pt x="3930" y="276"/>
                  </a:lnTo>
                  <a:lnTo>
                    <a:pt x="3931" y="286"/>
                  </a:lnTo>
                  <a:lnTo>
                    <a:pt x="3931" y="308"/>
                  </a:lnTo>
                  <a:lnTo>
                    <a:pt x="3932" y="328"/>
                  </a:lnTo>
                  <a:lnTo>
                    <a:pt x="3932" y="348"/>
                  </a:lnTo>
                  <a:lnTo>
                    <a:pt x="3933" y="371"/>
                  </a:lnTo>
                  <a:lnTo>
                    <a:pt x="3933" y="391"/>
                  </a:lnTo>
                  <a:lnTo>
                    <a:pt x="3934" y="411"/>
                  </a:lnTo>
                  <a:lnTo>
                    <a:pt x="3934" y="424"/>
                  </a:lnTo>
                  <a:lnTo>
                    <a:pt x="3934" y="432"/>
                  </a:lnTo>
                  <a:lnTo>
                    <a:pt x="3935" y="441"/>
                  </a:lnTo>
                  <a:lnTo>
                    <a:pt x="3935" y="445"/>
                  </a:lnTo>
                  <a:lnTo>
                    <a:pt x="3936" y="448"/>
                  </a:lnTo>
                  <a:lnTo>
                    <a:pt x="3937" y="442"/>
                  </a:lnTo>
                  <a:lnTo>
                    <a:pt x="3937" y="444"/>
                  </a:lnTo>
                  <a:lnTo>
                    <a:pt x="3937" y="442"/>
                  </a:lnTo>
                  <a:lnTo>
                    <a:pt x="3938" y="425"/>
                  </a:lnTo>
                  <a:lnTo>
                    <a:pt x="3938" y="408"/>
                  </a:lnTo>
                  <a:lnTo>
                    <a:pt x="3939" y="363"/>
                  </a:lnTo>
                  <a:lnTo>
                    <a:pt x="3939" y="341"/>
                  </a:lnTo>
                  <a:lnTo>
                    <a:pt x="3940" y="312"/>
                  </a:lnTo>
                  <a:lnTo>
                    <a:pt x="3940" y="296"/>
                  </a:lnTo>
                  <a:lnTo>
                    <a:pt x="3941" y="273"/>
                  </a:lnTo>
                  <a:lnTo>
                    <a:pt x="3941" y="275"/>
                  </a:lnTo>
                  <a:lnTo>
                    <a:pt x="3942" y="272"/>
                  </a:lnTo>
                  <a:lnTo>
                    <a:pt x="3942" y="284"/>
                  </a:lnTo>
                  <a:lnTo>
                    <a:pt x="3943" y="278"/>
                  </a:lnTo>
                  <a:lnTo>
                    <a:pt x="3943" y="275"/>
                  </a:lnTo>
                  <a:lnTo>
                    <a:pt x="3943" y="261"/>
                  </a:lnTo>
                  <a:lnTo>
                    <a:pt x="3944" y="259"/>
                  </a:lnTo>
                  <a:lnTo>
                    <a:pt x="3944" y="258"/>
                  </a:lnTo>
                  <a:lnTo>
                    <a:pt x="3945" y="264"/>
                  </a:lnTo>
                  <a:lnTo>
                    <a:pt x="3946" y="253"/>
                  </a:lnTo>
                  <a:lnTo>
                    <a:pt x="3946" y="252"/>
                  </a:lnTo>
                  <a:lnTo>
                    <a:pt x="3946" y="248"/>
                  </a:lnTo>
                  <a:lnTo>
                    <a:pt x="3947" y="251"/>
                  </a:lnTo>
                  <a:lnTo>
                    <a:pt x="3947" y="280"/>
                  </a:lnTo>
                  <a:lnTo>
                    <a:pt x="3948" y="304"/>
                  </a:lnTo>
                  <a:lnTo>
                    <a:pt x="3948" y="317"/>
                  </a:lnTo>
                  <a:lnTo>
                    <a:pt x="3949" y="287"/>
                  </a:lnTo>
                  <a:lnTo>
                    <a:pt x="3949" y="258"/>
                  </a:lnTo>
                  <a:lnTo>
                    <a:pt x="3950" y="233"/>
                  </a:lnTo>
                  <a:lnTo>
                    <a:pt x="3950" y="227"/>
                  </a:lnTo>
                  <a:lnTo>
                    <a:pt x="3951" y="222"/>
                  </a:lnTo>
                  <a:lnTo>
                    <a:pt x="3951" y="233"/>
                  </a:lnTo>
                  <a:lnTo>
                    <a:pt x="3951" y="244"/>
                  </a:lnTo>
                  <a:lnTo>
                    <a:pt x="3952" y="237"/>
                  </a:lnTo>
                  <a:lnTo>
                    <a:pt x="3952" y="236"/>
                  </a:lnTo>
                  <a:lnTo>
                    <a:pt x="3953" y="227"/>
                  </a:lnTo>
                  <a:lnTo>
                    <a:pt x="3953" y="242"/>
                  </a:lnTo>
                  <a:lnTo>
                    <a:pt x="3954" y="262"/>
                  </a:lnTo>
                  <a:lnTo>
                    <a:pt x="3954" y="299"/>
                  </a:lnTo>
                  <a:lnTo>
                    <a:pt x="3955" y="324"/>
                  </a:lnTo>
                  <a:lnTo>
                    <a:pt x="3955" y="352"/>
                  </a:lnTo>
                  <a:lnTo>
                    <a:pt x="3956" y="372"/>
                  </a:lnTo>
                  <a:lnTo>
                    <a:pt x="3956" y="385"/>
                  </a:lnTo>
                  <a:lnTo>
                    <a:pt x="3957" y="403"/>
                  </a:lnTo>
                  <a:lnTo>
                    <a:pt x="3957" y="420"/>
                  </a:lnTo>
                  <a:lnTo>
                    <a:pt x="3958" y="434"/>
                  </a:lnTo>
                  <a:lnTo>
                    <a:pt x="3958" y="439"/>
                  </a:lnTo>
                  <a:lnTo>
                    <a:pt x="3959" y="442"/>
                  </a:lnTo>
                  <a:lnTo>
                    <a:pt x="3959" y="439"/>
                  </a:lnTo>
                  <a:lnTo>
                    <a:pt x="3960" y="443"/>
                  </a:lnTo>
                  <a:lnTo>
                    <a:pt x="3960" y="440"/>
                  </a:lnTo>
                  <a:lnTo>
                    <a:pt x="3960" y="422"/>
                  </a:lnTo>
                  <a:lnTo>
                    <a:pt x="3961" y="403"/>
                  </a:lnTo>
                  <a:lnTo>
                    <a:pt x="3961" y="363"/>
                  </a:lnTo>
                  <a:lnTo>
                    <a:pt x="3962" y="343"/>
                  </a:lnTo>
                  <a:lnTo>
                    <a:pt x="3962" y="309"/>
                  </a:lnTo>
                  <a:lnTo>
                    <a:pt x="3963" y="293"/>
                  </a:lnTo>
                  <a:lnTo>
                    <a:pt x="3963" y="269"/>
                  </a:lnTo>
                  <a:lnTo>
                    <a:pt x="3964" y="270"/>
                  </a:lnTo>
                  <a:lnTo>
                    <a:pt x="3964" y="265"/>
                  </a:lnTo>
                  <a:lnTo>
                    <a:pt x="3965" y="271"/>
                  </a:lnTo>
                  <a:lnTo>
                    <a:pt x="3965" y="272"/>
                  </a:lnTo>
                  <a:lnTo>
                    <a:pt x="3966" y="276"/>
                  </a:lnTo>
                  <a:lnTo>
                    <a:pt x="3966" y="258"/>
                  </a:lnTo>
                  <a:lnTo>
                    <a:pt x="3967" y="249"/>
                  </a:lnTo>
                  <a:lnTo>
                    <a:pt x="3967" y="248"/>
                  </a:lnTo>
                  <a:lnTo>
                    <a:pt x="3968" y="251"/>
                  </a:lnTo>
                  <a:lnTo>
                    <a:pt x="3968" y="237"/>
                  </a:lnTo>
                  <a:lnTo>
                    <a:pt x="3969" y="247"/>
                  </a:lnTo>
                  <a:lnTo>
                    <a:pt x="3969" y="241"/>
                  </a:lnTo>
                  <a:lnTo>
                    <a:pt x="3969" y="252"/>
                  </a:lnTo>
                  <a:lnTo>
                    <a:pt x="3970" y="275"/>
                  </a:lnTo>
                  <a:lnTo>
                    <a:pt x="3970" y="305"/>
                  </a:lnTo>
                  <a:lnTo>
                    <a:pt x="3971" y="326"/>
                  </a:lnTo>
                  <a:lnTo>
                    <a:pt x="3971" y="297"/>
                  </a:lnTo>
                  <a:lnTo>
                    <a:pt x="3972" y="270"/>
                  </a:lnTo>
                  <a:lnTo>
                    <a:pt x="3972" y="238"/>
                  </a:lnTo>
                  <a:lnTo>
                    <a:pt x="3973" y="227"/>
                  </a:lnTo>
                  <a:lnTo>
                    <a:pt x="3973" y="231"/>
                  </a:lnTo>
                  <a:lnTo>
                    <a:pt x="3974" y="241"/>
                  </a:lnTo>
                  <a:lnTo>
                    <a:pt x="3974" y="249"/>
                  </a:lnTo>
                  <a:lnTo>
                    <a:pt x="3974" y="261"/>
                  </a:lnTo>
                  <a:lnTo>
                    <a:pt x="3975" y="263"/>
                  </a:lnTo>
                  <a:lnTo>
                    <a:pt x="3975" y="251"/>
                  </a:lnTo>
                  <a:lnTo>
                    <a:pt x="3976" y="273"/>
                  </a:lnTo>
                  <a:lnTo>
                    <a:pt x="3977" y="286"/>
                  </a:lnTo>
                  <a:lnTo>
                    <a:pt x="3977" y="299"/>
                  </a:lnTo>
                  <a:lnTo>
                    <a:pt x="3977" y="320"/>
                  </a:lnTo>
                  <a:lnTo>
                    <a:pt x="3978" y="335"/>
                  </a:lnTo>
                  <a:lnTo>
                    <a:pt x="3978" y="363"/>
                  </a:lnTo>
                  <a:lnTo>
                    <a:pt x="3979" y="383"/>
                  </a:lnTo>
                  <a:lnTo>
                    <a:pt x="3979" y="397"/>
                  </a:lnTo>
                  <a:lnTo>
                    <a:pt x="3980" y="408"/>
                  </a:lnTo>
                  <a:lnTo>
                    <a:pt x="3980" y="420"/>
                  </a:lnTo>
                  <a:lnTo>
                    <a:pt x="3981" y="432"/>
                  </a:lnTo>
                  <a:lnTo>
                    <a:pt x="3981" y="433"/>
                  </a:lnTo>
                  <a:lnTo>
                    <a:pt x="3982" y="431"/>
                  </a:lnTo>
                  <a:lnTo>
                    <a:pt x="3982" y="439"/>
                  </a:lnTo>
                  <a:lnTo>
                    <a:pt x="3983" y="441"/>
                  </a:lnTo>
                  <a:lnTo>
                    <a:pt x="3983" y="429"/>
                  </a:lnTo>
                  <a:lnTo>
                    <a:pt x="3983" y="414"/>
                  </a:lnTo>
                  <a:lnTo>
                    <a:pt x="3984" y="389"/>
                  </a:lnTo>
                  <a:lnTo>
                    <a:pt x="3984" y="385"/>
                  </a:lnTo>
                  <a:lnTo>
                    <a:pt x="3985" y="364"/>
                  </a:lnTo>
                  <a:lnTo>
                    <a:pt x="3986" y="353"/>
                  </a:lnTo>
                  <a:lnTo>
                    <a:pt x="3986" y="328"/>
                  </a:lnTo>
                  <a:lnTo>
                    <a:pt x="3986" y="311"/>
                  </a:lnTo>
                  <a:lnTo>
                    <a:pt x="3987" y="275"/>
                  </a:lnTo>
                  <a:lnTo>
                    <a:pt x="3987" y="253"/>
                  </a:lnTo>
                  <a:lnTo>
                    <a:pt x="3988" y="263"/>
                  </a:lnTo>
                  <a:lnTo>
                    <a:pt x="3988" y="240"/>
                  </a:lnTo>
                  <a:lnTo>
                    <a:pt x="3989" y="244"/>
                  </a:lnTo>
                  <a:lnTo>
                    <a:pt x="3989" y="249"/>
                  </a:lnTo>
                  <a:lnTo>
                    <a:pt x="3990" y="227"/>
                  </a:lnTo>
                  <a:lnTo>
                    <a:pt x="3990" y="214"/>
                  </a:lnTo>
                  <a:lnTo>
                    <a:pt x="3991" y="232"/>
                  </a:lnTo>
                  <a:lnTo>
                    <a:pt x="3991" y="236"/>
                  </a:lnTo>
                  <a:lnTo>
                    <a:pt x="3992" y="258"/>
                  </a:lnTo>
                  <a:lnTo>
                    <a:pt x="3992" y="261"/>
                  </a:lnTo>
                  <a:lnTo>
                    <a:pt x="3992" y="263"/>
                  </a:lnTo>
                  <a:lnTo>
                    <a:pt x="3993" y="281"/>
                  </a:lnTo>
                  <a:lnTo>
                    <a:pt x="3993" y="289"/>
                  </a:lnTo>
                  <a:lnTo>
                    <a:pt x="3994" y="269"/>
                  </a:lnTo>
                  <a:lnTo>
                    <a:pt x="3995" y="270"/>
                  </a:lnTo>
                  <a:lnTo>
                    <a:pt x="3995" y="267"/>
                  </a:lnTo>
                  <a:lnTo>
                    <a:pt x="3995" y="270"/>
                  </a:lnTo>
                  <a:lnTo>
                    <a:pt x="3996" y="282"/>
                  </a:lnTo>
                  <a:lnTo>
                    <a:pt x="3996" y="299"/>
                  </a:lnTo>
                  <a:lnTo>
                    <a:pt x="3997" y="315"/>
                  </a:lnTo>
                  <a:lnTo>
                    <a:pt x="3997" y="316"/>
                  </a:lnTo>
                  <a:lnTo>
                    <a:pt x="3998" y="323"/>
                  </a:lnTo>
                  <a:lnTo>
                    <a:pt x="3998" y="317"/>
                  </a:lnTo>
                  <a:lnTo>
                    <a:pt x="3999" y="321"/>
                  </a:lnTo>
                  <a:lnTo>
                    <a:pt x="3999" y="317"/>
                  </a:lnTo>
                  <a:lnTo>
                    <a:pt x="4000" y="326"/>
                  </a:lnTo>
                  <a:lnTo>
                    <a:pt x="4000" y="336"/>
                  </a:lnTo>
                  <a:lnTo>
                    <a:pt x="4000" y="344"/>
                  </a:lnTo>
                  <a:lnTo>
                    <a:pt x="4001" y="354"/>
                  </a:lnTo>
                  <a:lnTo>
                    <a:pt x="4001" y="371"/>
                  </a:lnTo>
                  <a:lnTo>
                    <a:pt x="4002" y="386"/>
                  </a:lnTo>
                  <a:lnTo>
                    <a:pt x="4002" y="398"/>
                  </a:lnTo>
                  <a:lnTo>
                    <a:pt x="4003" y="411"/>
                  </a:lnTo>
                  <a:lnTo>
                    <a:pt x="4003" y="425"/>
                  </a:lnTo>
                  <a:lnTo>
                    <a:pt x="4004" y="432"/>
                  </a:lnTo>
                  <a:lnTo>
                    <a:pt x="4004" y="435"/>
                  </a:lnTo>
                  <a:lnTo>
                    <a:pt x="4005" y="447"/>
                  </a:lnTo>
                  <a:lnTo>
                    <a:pt x="4005" y="452"/>
                  </a:lnTo>
                  <a:lnTo>
                    <a:pt x="4006" y="452"/>
                  </a:lnTo>
                  <a:lnTo>
                    <a:pt x="4006" y="448"/>
                  </a:lnTo>
                  <a:lnTo>
                    <a:pt x="4007" y="441"/>
                  </a:lnTo>
                  <a:lnTo>
                    <a:pt x="4007" y="442"/>
                  </a:lnTo>
                  <a:lnTo>
                    <a:pt x="4008" y="437"/>
                  </a:lnTo>
                  <a:lnTo>
                    <a:pt x="4008" y="438"/>
                  </a:lnTo>
                  <a:lnTo>
                    <a:pt x="4009" y="431"/>
                  </a:lnTo>
                  <a:lnTo>
                    <a:pt x="4009" y="423"/>
                  </a:lnTo>
                  <a:lnTo>
                    <a:pt x="4009" y="408"/>
                  </a:lnTo>
                  <a:lnTo>
                    <a:pt x="4010" y="394"/>
                  </a:lnTo>
                  <a:lnTo>
                    <a:pt x="4010" y="379"/>
                  </a:lnTo>
                  <a:lnTo>
                    <a:pt x="4011" y="370"/>
                  </a:lnTo>
                  <a:lnTo>
                    <a:pt x="4011" y="357"/>
                  </a:lnTo>
                  <a:lnTo>
                    <a:pt x="4012" y="351"/>
                  </a:lnTo>
                  <a:lnTo>
                    <a:pt x="4012" y="342"/>
                  </a:lnTo>
                  <a:lnTo>
                    <a:pt x="4013" y="345"/>
                  </a:lnTo>
                  <a:lnTo>
                    <a:pt x="4013" y="338"/>
                  </a:lnTo>
                  <a:lnTo>
                    <a:pt x="4014" y="338"/>
                  </a:lnTo>
                  <a:lnTo>
                    <a:pt x="4014" y="326"/>
                  </a:lnTo>
                  <a:lnTo>
                    <a:pt x="4015" y="328"/>
                  </a:lnTo>
                  <a:lnTo>
                    <a:pt x="4015" y="331"/>
                  </a:lnTo>
                  <a:lnTo>
                    <a:pt x="4016" y="337"/>
                  </a:lnTo>
                  <a:lnTo>
                    <a:pt x="4016" y="348"/>
                  </a:lnTo>
                  <a:lnTo>
                    <a:pt x="4017" y="345"/>
                  </a:lnTo>
                  <a:lnTo>
                    <a:pt x="4017" y="343"/>
                  </a:lnTo>
                  <a:lnTo>
                    <a:pt x="4017" y="343"/>
                  </a:lnTo>
                  <a:lnTo>
                    <a:pt x="4018" y="335"/>
                  </a:lnTo>
                  <a:lnTo>
                    <a:pt x="4018" y="337"/>
                  </a:lnTo>
                  <a:lnTo>
                    <a:pt x="4019" y="346"/>
                  </a:lnTo>
                  <a:lnTo>
                    <a:pt x="4019" y="355"/>
                  </a:lnTo>
                  <a:lnTo>
                    <a:pt x="4020" y="347"/>
                  </a:lnTo>
                  <a:lnTo>
                    <a:pt x="4020" y="350"/>
                  </a:lnTo>
                  <a:lnTo>
                    <a:pt x="4021" y="337"/>
                  </a:lnTo>
                  <a:lnTo>
                    <a:pt x="4021" y="343"/>
                  </a:lnTo>
                  <a:lnTo>
                    <a:pt x="4022" y="345"/>
                  </a:lnTo>
                  <a:lnTo>
                    <a:pt x="4022" y="373"/>
                  </a:lnTo>
                  <a:lnTo>
                    <a:pt x="4023" y="381"/>
                  </a:lnTo>
                  <a:lnTo>
                    <a:pt x="4023" y="394"/>
                  </a:lnTo>
                  <a:lnTo>
                    <a:pt x="4023" y="409"/>
                  </a:lnTo>
                  <a:lnTo>
                    <a:pt x="4024" y="418"/>
                  </a:lnTo>
                  <a:lnTo>
                    <a:pt x="4024" y="433"/>
                  </a:lnTo>
                  <a:lnTo>
                    <a:pt x="4025" y="439"/>
                  </a:lnTo>
                  <a:lnTo>
                    <a:pt x="4026" y="446"/>
                  </a:lnTo>
                  <a:lnTo>
                    <a:pt x="4026" y="451"/>
                  </a:lnTo>
                  <a:lnTo>
                    <a:pt x="4026" y="454"/>
                  </a:lnTo>
                  <a:lnTo>
                    <a:pt x="4027" y="450"/>
                  </a:lnTo>
                  <a:lnTo>
                    <a:pt x="4027" y="455"/>
                  </a:lnTo>
                  <a:lnTo>
                    <a:pt x="4028" y="456"/>
                  </a:lnTo>
                  <a:lnTo>
                    <a:pt x="4028" y="449"/>
                  </a:lnTo>
                  <a:lnTo>
                    <a:pt x="4029" y="440"/>
                  </a:lnTo>
                  <a:lnTo>
                    <a:pt x="4029" y="427"/>
                  </a:lnTo>
                  <a:lnTo>
                    <a:pt x="4030" y="420"/>
                  </a:lnTo>
                  <a:lnTo>
                    <a:pt x="4030" y="407"/>
                  </a:lnTo>
                  <a:lnTo>
                    <a:pt x="4031" y="397"/>
                  </a:lnTo>
                  <a:lnTo>
                    <a:pt x="4031" y="384"/>
                  </a:lnTo>
                  <a:lnTo>
                    <a:pt x="4032" y="371"/>
                  </a:lnTo>
                  <a:lnTo>
                    <a:pt x="4032" y="361"/>
                  </a:lnTo>
                  <a:lnTo>
                    <a:pt x="4032" y="349"/>
                  </a:lnTo>
                  <a:lnTo>
                    <a:pt x="4033" y="341"/>
                  </a:lnTo>
                  <a:lnTo>
                    <a:pt x="4033" y="332"/>
                  </a:lnTo>
                  <a:lnTo>
                    <a:pt x="4034" y="315"/>
                  </a:lnTo>
                  <a:lnTo>
                    <a:pt x="4035" y="309"/>
                  </a:lnTo>
                  <a:lnTo>
                    <a:pt x="4035" y="303"/>
                  </a:lnTo>
                  <a:lnTo>
                    <a:pt x="4035" y="298"/>
                  </a:lnTo>
                  <a:lnTo>
                    <a:pt x="4036" y="304"/>
                  </a:lnTo>
                  <a:lnTo>
                    <a:pt x="4036" y="298"/>
                  </a:lnTo>
                  <a:lnTo>
                    <a:pt x="4037" y="282"/>
                  </a:lnTo>
                  <a:lnTo>
                    <a:pt x="4037" y="273"/>
                  </a:lnTo>
                  <a:lnTo>
                    <a:pt x="4038" y="281"/>
                  </a:lnTo>
                  <a:lnTo>
                    <a:pt x="4038" y="286"/>
                  </a:lnTo>
                  <a:lnTo>
                    <a:pt x="4039" y="298"/>
                  </a:lnTo>
                  <a:lnTo>
                    <a:pt x="4039" y="285"/>
                  </a:lnTo>
                  <a:lnTo>
                    <a:pt x="4040" y="276"/>
                  </a:lnTo>
                  <a:lnTo>
                    <a:pt x="4040" y="271"/>
                  </a:lnTo>
                  <a:lnTo>
                    <a:pt x="4040" y="272"/>
                  </a:lnTo>
                  <a:lnTo>
                    <a:pt x="4041" y="255"/>
                  </a:lnTo>
                  <a:lnTo>
                    <a:pt x="4041" y="272"/>
                  </a:lnTo>
                  <a:lnTo>
                    <a:pt x="4042" y="291"/>
                  </a:lnTo>
                  <a:lnTo>
                    <a:pt x="4042" y="289"/>
                  </a:lnTo>
                  <a:lnTo>
                    <a:pt x="4043" y="295"/>
                  </a:lnTo>
                  <a:lnTo>
                    <a:pt x="4043" y="295"/>
                  </a:lnTo>
                  <a:lnTo>
                    <a:pt x="4044" y="285"/>
                  </a:lnTo>
                  <a:lnTo>
                    <a:pt x="4044" y="278"/>
                  </a:lnTo>
                  <a:lnTo>
                    <a:pt x="4045" y="294"/>
                  </a:lnTo>
                  <a:lnTo>
                    <a:pt x="4045" y="308"/>
                  </a:lnTo>
                  <a:lnTo>
                    <a:pt x="4046" y="312"/>
                  </a:lnTo>
                  <a:lnTo>
                    <a:pt x="4046" y="328"/>
                  </a:lnTo>
                  <a:lnTo>
                    <a:pt x="4047" y="337"/>
                  </a:lnTo>
                  <a:lnTo>
                    <a:pt x="4047" y="353"/>
                  </a:lnTo>
                  <a:lnTo>
                    <a:pt x="4048" y="360"/>
                  </a:lnTo>
                  <a:lnTo>
                    <a:pt x="4048" y="377"/>
                  </a:lnTo>
                  <a:lnTo>
                    <a:pt x="4049" y="383"/>
                  </a:lnTo>
                  <a:lnTo>
                    <a:pt x="4049" y="395"/>
                  </a:lnTo>
                  <a:lnTo>
                    <a:pt x="4049" y="402"/>
                  </a:lnTo>
                  <a:lnTo>
                    <a:pt x="4050" y="423"/>
                  </a:lnTo>
                  <a:lnTo>
                    <a:pt x="4050" y="441"/>
                  </a:lnTo>
                  <a:lnTo>
                    <a:pt x="4051" y="445"/>
                  </a:lnTo>
                  <a:lnTo>
                    <a:pt x="4051" y="445"/>
                  </a:lnTo>
                  <a:lnTo>
                    <a:pt x="4052" y="439"/>
                  </a:lnTo>
                  <a:lnTo>
                    <a:pt x="4052" y="437"/>
                  </a:lnTo>
                  <a:lnTo>
                    <a:pt x="4053" y="425"/>
                  </a:lnTo>
                  <a:lnTo>
                    <a:pt x="4053" y="419"/>
                  </a:lnTo>
                  <a:lnTo>
                    <a:pt x="4054" y="399"/>
                  </a:lnTo>
                  <a:lnTo>
                    <a:pt x="4054" y="382"/>
                  </a:lnTo>
                  <a:lnTo>
                    <a:pt x="4055" y="359"/>
                  </a:lnTo>
                  <a:lnTo>
                    <a:pt x="4055" y="352"/>
                  </a:lnTo>
                  <a:lnTo>
                    <a:pt x="4056" y="331"/>
                  </a:lnTo>
                  <a:lnTo>
                    <a:pt x="4056" y="318"/>
                  </a:lnTo>
                  <a:lnTo>
                    <a:pt x="4057" y="300"/>
                  </a:lnTo>
                  <a:lnTo>
                    <a:pt x="4057" y="290"/>
                  </a:lnTo>
                  <a:lnTo>
                    <a:pt x="4058" y="288"/>
                  </a:lnTo>
                  <a:lnTo>
                    <a:pt x="4058" y="267"/>
                  </a:lnTo>
                  <a:lnTo>
                    <a:pt x="4058" y="272"/>
                  </a:lnTo>
                  <a:lnTo>
                    <a:pt x="4059" y="276"/>
                  </a:lnTo>
                  <a:lnTo>
                    <a:pt x="4059" y="267"/>
                  </a:lnTo>
                  <a:lnTo>
                    <a:pt x="4060" y="258"/>
                  </a:lnTo>
                  <a:lnTo>
                    <a:pt x="4060" y="263"/>
                  </a:lnTo>
                  <a:lnTo>
                    <a:pt x="4061" y="278"/>
                  </a:lnTo>
                  <a:lnTo>
                    <a:pt x="4061" y="292"/>
                  </a:lnTo>
                  <a:lnTo>
                    <a:pt x="4062" y="285"/>
                  </a:lnTo>
                  <a:lnTo>
                    <a:pt x="4062" y="266"/>
                  </a:lnTo>
                  <a:lnTo>
                    <a:pt x="4063" y="259"/>
                  </a:lnTo>
                  <a:lnTo>
                    <a:pt x="4063" y="254"/>
                  </a:lnTo>
                  <a:lnTo>
                    <a:pt x="4063" y="248"/>
                  </a:lnTo>
                  <a:lnTo>
                    <a:pt x="4064" y="263"/>
                  </a:lnTo>
                  <a:lnTo>
                    <a:pt x="4065" y="278"/>
                  </a:lnTo>
                  <a:lnTo>
                    <a:pt x="4065" y="282"/>
                  </a:lnTo>
                  <a:lnTo>
                    <a:pt x="4066" y="278"/>
                  </a:lnTo>
                  <a:lnTo>
                    <a:pt x="4066" y="267"/>
                  </a:lnTo>
                  <a:lnTo>
                    <a:pt x="4066" y="255"/>
                  </a:lnTo>
                  <a:lnTo>
                    <a:pt x="4067" y="260"/>
                  </a:lnTo>
                  <a:lnTo>
                    <a:pt x="4067" y="263"/>
                  </a:lnTo>
                  <a:lnTo>
                    <a:pt x="4068" y="261"/>
                  </a:lnTo>
                  <a:lnTo>
                    <a:pt x="4068" y="274"/>
                  </a:lnTo>
                  <a:lnTo>
                    <a:pt x="4069" y="285"/>
                  </a:lnTo>
                  <a:lnTo>
                    <a:pt x="4069" y="298"/>
                  </a:lnTo>
                  <a:lnTo>
                    <a:pt x="4070" y="318"/>
                  </a:lnTo>
                  <a:lnTo>
                    <a:pt x="4070" y="320"/>
                  </a:lnTo>
                  <a:lnTo>
                    <a:pt x="4071" y="339"/>
                  </a:lnTo>
                  <a:lnTo>
                    <a:pt x="4071" y="354"/>
                  </a:lnTo>
                  <a:lnTo>
                    <a:pt x="4072" y="364"/>
                  </a:lnTo>
                  <a:lnTo>
                    <a:pt x="4072" y="375"/>
                  </a:lnTo>
                  <a:lnTo>
                    <a:pt x="4072" y="410"/>
                  </a:lnTo>
                  <a:lnTo>
                    <a:pt x="4073" y="432"/>
                  </a:lnTo>
                  <a:lnTo>
                    <a:pt x="4073" y="438"/>
                  </a:lnTo>
                  <a:lnTo>
                    <a:pt x="4074" y="440"/>
                  </a:lnTo>
                  <a:lnTo>
                    <a:pt x="4075" y="436"/>
                  </a:lnTo>
                  <a:lnTo>
                    <a:pt x="4075" y="436"/>
                  </a:lnTo>
                  <a:lnTo>
                    <a:pt x="4075" y="422"/>
                  </a:lnTo>
                  <a:lnTo>
                    <a:pt x="4076" y="411"/>
                  </a:lnTo>
                  <a:lnTo>
                    <a:pt x="4076" y="393"/>
                  </a:lnTo>
                  <a:lnTo>
                    <a:pt x="4077" y="383"/>
                  </a:lnTo>
                  <a:lnTo>
                    <a:pt x="4077" y="355"/>
                  </a:lnTo>
                  <a:lnTo>
                    <a:pt x="4078" y="341"/>
                  </a:lnTo>
                  <a:lnTo>
                    <a:pt x="4078" y="313"/>
                  </a:lnTo>
                  <a:lnTo>
                    <a:pt x="4079" y="314"/>
                  </a:lnTo>
                  <a:lnTo>
                    <a:pt x="4079" y="301"/>
                  </a:lnTo>
                  <a:lnTo>
                    <a:pt x="4080" y="294"/>
                  </a:lnTo>
                  <a:lnTo>
                    <a:pt x="4080" y="284"/>
                  </a:lnTo>
                  <a:lnTo>
                    <a:pt x="4081" y="281"/>
                  </a:lnTo>
                  <a:lnTo>
                    <a:pt x="4081" y="292"/>
                  </a:lnTo>
                  <a:lnTo>
                    <a:pt x="4081" y="291"/>
                  </a:lnTo>
                  <a:lnTo>
                    <a:pt x="4082" y="284"/>
                  </a:lnTo>
                  <a:lnTo>
                    <a:pt x="4082" y="283"/>
                  </a:lnTo>
                  <a:lnTo>
                    <a:pt x="4083" y="272"/>
                  </a:lnTo>
                  <a:lnTo>
                    <a:pt x="4083" y="274"/>
                  </a:lnTo>
                  <a:lnTo>
                    <a:pt x="4084" y="289"/>
                  </a:lnTo>
                  <a:lnTo>
                    <a:pt x="4084" y="280"/>
                  </a:lnTo>
                  <a:lnTo>
                    <a:pt x="4085" y="273"/>
                  </a:lnTo>
                  <a:lnTo>
                    <a:pt x="4085" y="273"/>
                  </a:lnTo>
                  <a:lnTo>
                    <a:pt x="4086" y="273"/>
                  </a:lnTo>
                  <a:lnTo>
                    <a:pt x="4086" y="275"/>
                  </a:lnTo>
                  <a:lnTo>
                    <a:pt x="4087" y="282"/>
                  </a:lnTo>
                  <a:lnTo>
                    <a:pt x="4087" y="293"/>
                  </a:lnTo>
                  <a:lnTo>
                    <a:pt x="4088" y="300"/>
                  </a:lnTo>
                  <a:lnTo>
                    <a:pt x="4088" y="308"/>
                  </a:lnTo>
                  <a:lnTo>
                    <a:pt x="4089" y="299"/>
                  </a:lnTo>
                  <a:lnTo>
                    <a:pt x="4089" y="304"/>
                  </a:lnTo>
                  <a:lnTo>
                    <a:pt x="4089" y="317"/>
                  </a:lnTo>
                  <a:lnTo>
                    <a:pt x="4090" y="338"/>
                  </a:lnTo>
                  <a:lnTo>
                    <a:pt x="4090" y="347"/>
                  </a:lnTo>
                  <a:lnTo>
                    <a:pt x="4091" y="370"/>
                  </a:lnTo>
                  <a:lnTo>
                    <a:pt x="4091" y="392"/>
                  </a:lnTo>
                  <a:lnTo>
                    <a:pt x="4092" y="412"/>
                  </a:lnTo>
                  <a:lnTo>
                    <a:pt x="4092" y="421"/>
                  </a:lnTo>
                  <a:lnTo>
                    <a:pt x="4093" y="429"/>
                  </a:lnTo>
                  <a:lnTo>
                    <a:pt x="4093" y="439"/>
                  </a:lnTo>
                  <a:lnTo>
                    <a:pt x="4094" y="443"/>
                  </a:lnTo>
                  <a:lnTo>
                    <a:pt x="4094" y="448"/>
                  </a:lnTo>
                  <a:lnTo>
                    <a:pt x="4095" y="446"/>
                  </a:lnTo>
                  <a:lnTo>
                    <a:pt x="4095" y="449"/>
                  </a:lnTo>
                  <a:lnTo>
                    <a:pt x="4096" y="448"/>
                  </a:lnTo>
                  <a:lnTo>
                    <a:pt x="4096" y="439"/>
                  </a:lnTo>
                  <a:lnTo>
                    <a:pt x="4097" y="422"/>
                  </a:lnTo>
                  <a:lnTo>
                    <a:pt x="4097" y="396"/>
                  </a:lnTo>
                  <a:lnTo>
                    <a:pt x="4098" y="389"/>
                  </a:lnTo>
                  <a:lnTo>
                    <a:pt x="4098" y="368"/>
                  </a:lnTo>
                  <a:lnTo>
                    <a:pt x="4098" y="358"/>
                  </a:lnTo>
                  <a:lnTo>
                    <a:pt x="4099" y="326"/>
                  </a:lnTo>
                  <a:lnTo>
                    <a:pt x="4099" y="323"/>
                  </a:lnTo>
                  <a:lnTo>
                    <a:pt x="4100" y="316"/>
                  </a:lnTo>
                  <a:lnTo>
                    <a:pt x="4100" y="310"/>
                  </a:lnTo>
                  <a:lnTo>
                    <a:pt x="4101" y="307"/>
                  </a:lnTo>
                  <a:lnTo>
                    <a:pt x="4101" y="301"/>
                  </a:lnTo>
                  <a:lnTo>
                    <a:pt x="4102" y="288"/>
                  </a:lnTo>
                  <a:lnTo>
                    <a:pt x="4102" y="284"/>
                  </a:lnTo>
                  <a:lnTo>
                    <a:pt x="4103" y="274"/>
                  </a:lnTo>
                  <a:lnTo>
                    <a:pt x="4103" y="277"/>
                  </a:lnTo>
                  <a:lnTo>
                    <a:pt x="4103" y="272"/>
                  </a:lnTo>
                  <a:lnTo>
                    <a:pt x="4104" y="263"/>
                  </a:lnTo>
                  <a:lnTo>
                    <a:pt x="4105" y="257"/>
                  </a:lnTo>
                  <a:lnTo>
                    <a:pt x="4105" y="259"/>
                  </a:lnTo>
                  <a:lnTo>
                    <a:pt x="4106" y="256"/>
                  </a:lnTo>
                  <a:lnTo>
                    <a:pt x="4106" y="271"/>
                  </a:lnTo>
                  <a:lnTo>
                    <a:pt x="4106" y="288"/>
                  </a:lnTo>
                  <a:lnTo>
                    <a:pt x="4107" y="262"/>
                  </a:lnTo>
                  <a:lnTo>
                    <a:pt x="4107" y="250"/>
                  </a:lnTo>
                  <a:lnTo>
                    <a:pt x="4108" y="231"/>
                  </a:lnTo>
                  <a:lnTo>
                    <a:pt x="4108" y="230"/>
                  </a:lnTo>
                  <a:lnTo>
                    <a:pt x="4109" y="227"/>
                  </a:lnTo>
                  <a:lnTo>
                    <a:pt x="4109" y="246"/>
                  </a:lnTo>
                  <a:lnTo>
                    <a:pt x="4110" y="259"/>
                  </a:lnTo>
                  <a:lnTo>
                    <a:pt x="4110" y="272"/>
                  </a:lnTo>
                  <a:lnTo>
                    <a:pt x="4111" y="262"/>
                  </a:lnTo>
                  <a:lnTo>
                    <a:pt x="4111" y="263"/>
                  </a:lnTo>
                  <a:lnTo>
                    <a:pt x="4112" y="276"/>
                  </a:lnTo>
                  <a:lnTo>
                    <a:pt x="4112" y="281"/>
                  </a:lnTo>
                  <a:lnTo>
                    <a:pt x="4112" y="298"/>
                  </a:lnTo>
                  <a:lnTo>
                    <a:pt x="4113" y="319"/>
                  </a:lnTo>
                  <a:lnTo>
                    <a:pt x="4113" y="340"/>
                  </a:lnTo>
                  <a:lnTo>
                    <a:pt x="4114" y="367"/>
                  </a:lnTo>
                  <a:lnTo>
                    <a:pt x="4115" y="386"/>
                  </a:lnTo>
                  <a:lnTo>
                    <a:pt x="4115" y="405"/>
                  </a:lnTo>
                  <a:lnTo>
                    <a:pt x="4115" y="416"/>
                  </a:lnTo>
                  <a:lnTo>
                    <a:pt x="4116" y="426"/>
                  </a:lnTo>
                  <a:lnTo>
                    <a:pt x="4116" y="433"/>
                  </a:lnTo>
                  <a:lnTo>
                    <a:pt x="4117" y="437"/>
                  </a:lnTo>
                  <a:lnTo>
                    <a:pt x="4117" y="436"/>
                  </a:lnTo>
                  <a:lnTo>
                    <a:pt x="4118" y="444"/>
                  </a:lnTo>
                  <a:lnTo>
                    <a:pt x="4118" y="448"/>
                  </a:lnTo>
                  <a:lnTo>
                    <a:pt x="4119" y="437"/>
                  </a:lnTo>
                  <a:lnTo>
                    <a:pt x="4119" y="422"/>
                  </a:lnTo>
                  <a:lnTo>
                    <a:pt x="4120" y="395"/>
                  </a:lnTo>
                  <a:lnTo>
                    <a:pt x="4120" y="388"/>
                  </a:lnTo>
                  <a:lnTo>
                    <a:pt x="4121" y="365"/>
                  </a:lnTo>
                  <a:lnTo>
                    <a:pt x="4121" y="350"/>
                  </a:lnTo>
                  <a:lnTo>
                    <a:pt x="4121" y="316"/>
                  </a:lnTo>
                  <a:lnTo>
                    <a:pt x="4122" y="310"/>
                  </a:lnTo>
                  <a:lnTo>
                    <a:pt x="4122" y="300"/>
                  </a:lnTo>
                  <a:lnTo>
                    <a:pt x="4123" y="299"/>
                  </a:lnTo>
                  <a:lnTo>
                    <a:pt x="4124" y="285"/>
                  </a:lnTo>
                  <a:lnTo>
                    <a:pt x="4124" y="284"/>
                  </a:lnTo>
                  <a:lnTo>
                    <a:pt x="4124" y="265"/>
                  </a:lnTo>
                  <a:lnTo>
                    <a:pt x="4125" y="258"/>
                  </a:lnTo>
                  <a:lnTo>
                    <a:pt x="4125" y="249"/>
                  </a:lnTo>
                  <a:lnTo>
                    <a:pt x="4126" y="240"/>
                  </a:lnTo>
                  <a:lnTo>
                    <a:pt x="4126" y="243"/>
                  </a:lnTo>
                  <a:lnTo>
                    <a:pt x="4127" y="245"/>
                  </a:lnTo>
                  <a:lnTo>
                    <a:pt x="4127" y="247"/>
                  </a:lnTo>
                  <a:lnTo>
                    <a:pt x="4128" y="245"/>
                  </a:lnTo>
                  <a:lnTo>
                    <a:pt x="4128" y="254"/>
                  </a:lnTo>
                  <a:lnTo>
                    <a:pt x="4129" y="275"/>
                  </a:lnTo>
                  <a:lnTo>
                    <a:pt x="4129" y="291"/>
                  </a:lnTo>
                  <a:lnTo>
                    <a:pt x="4129" y="268"/>
                  </a:lnTo>
                  <a:lnTo>
                    <a:pt x="4130" y="241"/>
                  </a:lnTo>
                  <a:lnTo>
                    <a:pt x="4130" y="220"/>
                  </a:lnTo>
                  <a:lnTo>
                    <a:pt x="4131" y="204"/>
                  </a:lnTo>
                  <a:lnTo>
                    <a:pt x="4131" y="201"/>
                  </a:lnTo>
                  <a:lnTo>
                    <a:pt x="4132" y="215"/>
                  </a:lnTo>
                  <a:lnTo>
                    <a:pt x="4132" y="229"/>
                  </a:lnTo>
                  <a:lnTo>
                    <a:pt x="4133" y="237"/>
                  </a:lnTo>
                  <a:lnTo>
                    <a:pt x="4133" y="228"/>
                  </a:lnTo>
                  <a:lnTo>
                    <a:pt x="4134" y="231"/>
                  </a:lnTo>
                  <a:lnTo>
                    <a:pt x="4134" y="234"/>
                  </a:lnTo>
                  <a:lnTo>
                    <a:pt x="4135" y="251"/>
                  </a:lnTo>
                  <a:lnTo>
                    <a:pt x="4135" y="256"/>
                  </a:lnTo>
                  <a:lnTo>
                    <a:pt x="4136" y="281"/>
                  </a:lnTo>
                  <a:lnTo>
                    <a:pt x="4136" y="301"/>
                  </a:lnTo>
                  <a:lnTo>
                    <a:pt x="4137" y="327"/>
                  </a:lnTo>
                  <a:lnTo>
                    <a:pt x="4137" y="347"/>
                  </a:lnTo>
                  <a:lnTo>
                    <a:pt x="4138" y="374"/>
                  </a:lnTo>
                  <a:lnTo>
                    <a:pt x="4138" y="388"/>
                  </a:lnTo>
                  <a:lnTo>
                    <a:pt x="4138" y="406"/>
                  </a:lnTo>
                  <a:lnTo>
                    <a:pt x="4139" y="417"/>
                  </a:lnTo>
                  <a:lnTo>
                    <a:pt x="4139" y="426"/>
                  </a:lnTo>
                  <a:lnTo>
                    <a:pt x="4140" y="424"/>
                  </a:lnTo>
                  <a:lnTo>
                    <a:pt x="4140" y="440"/>
                  </a:lnTo>
                  <a:lnTo>
                    <a:pt x="4141" y="446"/>
                  </a:lnTo>
                  <a:lnTo>
                    <a:pt x="4141" y="439"/>
                  </a:lnTo>
                  <a:lnTo>
                    <a:pt x="4142" y="429"/>
                  </a:lnTo>
                  <a:lnTo>
                    <a:pt x="4142" y="404"/>
                  </a:lnTo>
                  <a:lnTo>
                    <a:pt x="4143" y="397"/>
                  </a:lnTo>
                  <a:lnTo>
                    <a:pt x="4143" y="373"/>
                  </a:lnTo>
                  <a:lnTo>
                    <a:pt x="4144" y="359"/>
                  </a:lnTo>
                  <a:lnTo>
                    <a:pt x="4144" y="330"/>
                  </a:lnTo>
                  <a:lnTo>
                    <a:pt x="4145" y="329"/>
                  </a:lnTo>
                  <a:lnTo>
                    <a:pt x="4145" y="321"/>
                  </a:lnTo>
                  <a:lnTo>
                    <a:pt x="4146" y="313"/>
                  </a:lnTo>
                  <a:lnTo>
                    <a:pt x="4146" y="306"/>
                  </a:lnTo>
                  <a:lnTo>
                    <a:pt x="4146" y="290"/>
                  </a:lnTo>
                  <a:lnTo>
                    <a:pt x="4147" y="268"/>
                  </a:lnTo>
                  <a:lnTo>
                    <a:pt x="4147" y="270"/>
                  </a:lnTo>
                  <a:lnTo>
                    <a:pt x="4148" y="265"/>
                  </a:lnTo>
                  <a:lnTo>
                    <a:pt x="4148" y="249"/>
                  </a:lnTo>
                  <a:lnTo>
                    <a:pt x="4149" y="249"/>
                  </a:lnTo>
                  <a:lnTo>
                    <a:pt x="4149" y="247"/>
                  </a:lnTo>
                  <a:lnTo>
                    <a:pt x="4150" y="244"/>
                  </a:lnTo>
                  <a:lnTo>
                    <a:pt x="4150" y="240"/>
                  </a:lnTo>
                  <a:lnTo>
                    <a:pt x="4151" y="249"/>
                  </a:lnTo>
                  <a:lnTo>
                    <a:pt x="4151" y="261"/>
                  </a:lnTo>
                  <a:lnTo>
                    <a:pt x="4152" y="273"/>
                  </a:lnTo>
                  <a:lnTo>
                    <a:pt x="4152" y="256"/>
                  </a:lnTo>
                  <a:lnTo>
                    <a:pt x="4152" y="244"/>
                  </a:lnTo>
                  <a:lnTo>
                    <a:pt x="4153" y="232"/>
                  </a:lnTo>
                  <a:lnTo>
                    <a:pt x="4154" y="220"/>
                  </a:lnTo>
                  <a:lnTo>
                    <a:pt x="4154" y="206"/>
                  </a:lnTo>
                  <a:lnTo>
                    <a:pt x="4155" y="179"/>
                  </a:lnTo>
                  <a:lnTo>
                    <a:pt x="4155" y="165"/>
                  </a:lnTo>
                  <a:lnTo>
                    <a:pt x="4155" y="150"/>
                  </a:lnTo>
                  <a:lnTo>
                    <a:pt x="4156" y="138"/>
                  </a:lnTo>
                  <a:lnTo>
                    <a:pt x="4156" y="143"/>
                  </a:lnTo>
                  <a:lnTo>
                    <a:pt x="4157" y="166"/>
                  </a:lnTo>
                  <a:lnTo>
                    <a:pt x="4157" y="193"/>
                  </a:lnTo>
                  <a:lnTo>
                    <a:pt x="4158" y="210"/>
                  </a:lnTo>
                  <a:lnTo>
                    <a:pt x="4158" y="302"/>
                  </a:lnTo>
                  <a:lnTo>
                    <a:pt x="4159" y="206"/>
                  </a:lnTo>
                  <a:lnTo>
                    <a:pt x="4159" y="116"/>
                  </a:lnTo>
                  <a:lnTo>
                    <a:pt x="4160" y="108"/>
                  </a:lnTo>
                  <a:lnTo>
                    <a:pt x="4160" y="131"/>
                  </a:lnTo>
                  <a:lnTo>
                    <a:pt x="4161" y="156"/>
                  </a:lnTo>
                  <a:lnTo>
                    <a:pt x="4161" y="168"/>
                  </a:lnTo>
                  <a:lnTo>
                    <a:pt x="4161" y="194"/>
                  </a:lnTo>
                  <a:lnTo>
                    <a:pt x="4162" y="219"/>
                  </a:lnTo>
                  <a:lnTo>
                    <a:pt x="4162" y="254"/>
                  </a:lnTo>
                  <a:lnTo>
                    <a:pt x="4163" y="321"/>
                  </a:lnTo>
                  <a:lnTo>
                    <a:pt x="4164" y="366"/>
                  </a:lnTo>
                  <a:lnTo>
                    <a:pt x="4164" y="389"/>
                  </a:lnTo>
                  <a:lnTo>
                    <a:pt x="4164" y="404"/>
                  </a:lnTo>
                  <a:lnTo>
                    <a:pt x="4165" y="408"/>
                  </a:lnTo>
                  <a:lnTo>
                    <a:pt x="4165" y="412"/>
                  </a:lnTo>
                  <a:lnTo>
                    <a:pt x="4166" y="414"/>
                  </a:lnTo>
                  <a:lnTo>
                    <a:pt x="4166" y="417"/>
                  </a:lnTo>
                  <a:lnTo>
                    <a:pt x="4167" y="416"/>
                  </a:lnTo>
                  <a:lnTo>
                    <a:pt x="4167" y="407"/>
                  </a:lnTo>
                  <a:lnTo>
                    <a:pt x="4168" y="395"/>
                  </a:lnTo>
                  <a:lnTo>
                    <a:pt x="4168" y="380"/>
                  </a:lnTo>
                  <a:lnTo>
                    <a:pt x="4169" y="353"/>
                  </a:lnTo>
                  <a:lnTo>
                    <a:pt x="4169" y="336"/>
                  </a:lnTo>
                  <a:lnTo>
                    <a:pt x="4169" y="310"/>
                  </a:lnTo>
                  <a:lnTo>
                    <a:pt x="4170" y="298"/>
                  </a:lnTo>
                  <a:lnTo>
                    <a:pt x="4170" y="289"/>
                  </a:lnTo>
                  <a:lnTo>
                    <a:pt x="4171" y="287"/>
                  </a:lnTo>
                  <a:lnTo>
                    <a:pt x="4171" y="276"/>
                  </a:lnTo>
                  <a:lnTo>
                    <a:pt x="4172" y="279"/>
                  </a:lnTo>
                  <a:lnTo>
                    <a:pt x="4172" y="274"/>
                  </a:lnTo>
                  <a:lnTo>
                    <a:pt x="4173" y="269"/>
                  </a:lnTo>
                  <a:lnTo>
                    <a:pt x="4173" y="275"/>
                  </a:lnTo>
                  <a:lnTo>
                    <a:pt x="4174" y="279"/>
                  </a:lnTo>
                  <a:lnTo>
                    <a:pt x="4174" y="296"/>
                  </a:lnTo>
                  <a:lnTo>
                    <a:pt x="4175" y="286"/>
                  </a:lnTo>
                  <a:lnTo>
                    <a:pt x="4175" y="278"/>
                  </a:lnTo>
                  <a:lnTo>
                    <a:pt x="4176" y="277"/>
                  </a:lnTo>
                  <a:lnTo>
                    <a:pt x="4176" y="273"/>
                  </a:lnTo>
                  <a:lnTo>
                    <a:pt x="4177" y="284"/>
                  </a:lnTo>
                  <a:lnTo>
                    <a:pt x="4177" y="301"/>
                  </a:lnTo>
                  <a:lnTo>
                    <a:pt x="4178" y="307"/>
                  </a:lnTo>
                  <a:lnTo>
                    <a:pt x="4178" y="309"/>
                  </a:lnTo>
                  <a:lnTo>
                    <a:pt x="4178" y="312"/>
                  </a:lnTo>
                  <a:lnTo>
                    <a:pt x="4179" y="310"/>
                  </a:lnTo>
                  <a:lnTo>
                    <a:pt x="4179" y="320"/>
                  </a:lnTo>
                  <a:lnTo>
                    <a:pt x="4180" y="322"/>
                  </a:lnTo>
                  <a:lnTo>
                    <a:pt x="4180" y="344"/>
                  </a:lnTo>
                  <a:lnTo>
                    <a:pt x="4181" y="353"/>
                  </a:lnTo>
                  <a:lnTo>
                    <a:pt x="4181" y="373"/>
                  </a:lnTo>
                  <a:lnTo>
                    <a:pt x="4182" y="373"/>
                  </a:lnTo>
                  <a:lnTo>
                    <a:pt x="4182" y="397"/>
                  </a:lnTo>
                  <a:lnTo>
                    <a:pt x="4183" y="419"/>
                  </a:lnTo>
                  <a:lnTo>
                    <a:pt x="4183" y="425"/>
                  </a:lnTo>
                  <a:lnTo>
                    <a:pt x="4184" y="436"/>
                  </a:lnTo>
                  <a:lnTo>
                    <a:pt x="4184" y="439"/>
                  </a:lnTo>
                  <a:lnTo>
                    <a:pt x="4185" y="446"/>
                  </a:lnTo>
                  <a:lnTo>
                    <a:pt x="4185" y="443"/>
                  </a:lnTo>
                  <a:lnTo>
                    <a:pt x="4186" y="449"/>
                  </a:lnTo>
                  <a:lnTo>
                    <a:pt x="4186" y="450"/>
                  </a:lnTo>
                  <a:lnTo>
                    <a:pt x="4187" y="443"/>
                  </a:lnTo>
                  <a:lnTo>
                    <a:pt x="4187" y="428"/>
                  </a:lnTo>
                  <a:lnTo>
                    <a:pt x="4187" y="409"/>
                  </a:lnTo>
                  <a:lnTo>
                    <a:pt x="4188" y="402"/>
                  </a:lnTo>
                  <a:lnTo>
                    <a:pt x="4188" y="385"/>
                  </a:lnTo>
                  <a:lnTo>
                    <a:pt x="4189" y="376"/>
                  </a:lnTo>
                  <a:lnTo>
                    <a:pt x="4189" y="352"/>
                  </a:lnTo>
                  <a:lnTo>
                    <a:pt x="4190" y="342"/>
                  </a:lnTo>
                  <a:lnTo>
                    <a:pt x="4190" y="330"/>
                  </a:lnTo>
                  <a:lnTo>
                    <a:pt x="4191" y="322"/>
                  </a:lnTo>
                  <a:lnTo>
                    <a:pt x="4191" y="305"/>
                  </a:lnTo>
                  <a:lnTo>
                    <a:pt x="4192" y="303"/>
                  </a:lnTo>
                  <a:lnTo>
                    <a:pt x="4192" y="287"/>
                  </a:lnTo>
                  <a:lnTo>
                    <a:pt x="4192" y="274"/>
                  </a:lnTo>
                  <a:lnTo>
                    <a:pt x="4193" y="269"/>
                  </a:lnTo>
                  <a:lnTo>
                    <a:pt x="4194" y="278"/>
                  </a:lnTo>
                  <a:lnTo>
                    <a:pt x="4194" y="267"/>
                  </a:lnTo>
                  <a:lnTo>
                    <a:pt x="4195" y="259"/>
                  </a:lnTo>
                  <a:lnTo>
                    <a:pt x="4195" y="257"/>
                  </a:lnTo>
                  <a:lnTo>
                    <a:pt x="4195" y="257"/>
                  </a:lnTo>
                  <a:lnTo>
                    <a:pt x="4196" y="253"/>
                  </a:lnTo>
                  <a:lnTo>
                    <a:pt x="4196" y="271"/>
                  </a:lnTo>
                  <a:lnTo>
                    <a:pt x="4197" y="286"/>
                  </a:lnTo>
                  <a:lnTo>
                    <a:pt x="4197" y="263"/>
                  </a:lnTo>
                  <a:lnTo>
                    <a:pt x="4198" y="238"/>
                  </a:lnTo>
                  <a:lnTo>
                    <a:pt x="4198" y="230"/>
                  </a:lnTo>
                  <a:lnTo>
                    <a:pt x="4199" y="221"/>
                  </a:lnTo>
                  <a:lnTo>
                    <a:pt x="4199" y="208"/>
                  </a:lnTo>
                  <a:lnTo>
                    <a:pt x="4200" y="232"/>
                  </a:lnTo>
                  <a:lnTo>
                    <a:pt x="4200" y="252"/>
                  </a:lnTo>
                  <a:lnTo>
                    <a:pt x="4201" y="258"/>
                  </a:lnTo>
                  <a:lnTo>
                    <a:pt x="4201" y="264"/>
                  </a:lnTo>
                  <a:lnTo>
                    <a:pt x="4201" y="262"/>
                  </a:lnTo>
                  <a:lnTo>
                    <a:pt x="4202" y="238"/>
                  </a:lnTo>
                  <a:lnTo>
                    <a:pt x="4202" y="235"/>
                  </a:lnTo>
                  <a:lnTo>
                    <a:pt x="4203" y="248"/>
                  </a:lnTo>
                  <a:lnTo>
                    <a:pt x="4204" y="240"/>
                  </a:lnTo>
                  <a:lnTo>
                    <a:pt x="4204" y="255"/>
                  </a:lnTo>
                  <a:lnTo>
                    <a:pt x="4204" y="272"/>
                  </a:lnTo>
                  <a:lnTo>
                    <a:pt x="4205" y="284"/>
                  </a:lnTo>
                  <a:lnTo>
                    <a:pt x="4205" y="302"/>
                  </a:lnTo>
                  <a:lnTo>
                    <a:pt x="4206" y="318"/>
                  </a:lnTo>
                  <a:lnTo>
                    <a:pt x="4206" y="334"/>
                  </a:lnTo>
                  <a:lnTo>
                    <a:pt x="4207" y="349"/>
                  </a:lnTo>
                  <a:lnTo>
                    <a:pt x="4207" y="367"/>
                  </a:lnTo>
                  <a:lnTo>
                    <a:pt x="4208" y="378"/>
                  </a:lnTo>
                  <a:lnTo>
                    <a:pt x="4208" y="419"/>
                  </a:lnTo>
                  <a:lnTo>
                    <a:pt x="4209" y="435"/>
                  </a:lnTo>
                  <a:lnTo>
                    <a:pt x="4209" y="440"/>
                  </a:lnTo>
                  <a:lnTo>
                    <a:pt x="4210" y="439"/>
                  </a:lnTo>
                  <a:lnTo>
                    <a:pt x="4210" y="429"/>
                  </a:lnTo>
                  <a:lnTo>
                    <a:pt x="4210" y="429"/>
                  </a:lnTo>
                  <a:lnTo>
                    <a:pt x="4211" y="416"/>
                  </a:lnTo>
                  <a:lnTo>
                    <a:pt x="4211" y="409"/>
                  </a:lnTo>
                  <a:lnTo>
                    <a:pt x="4212" y="380"/>
                  </a:lnTo>
                  <a:lnTo>
                    <a:pt x="4212" y="363"/>
                  </a:lnTo>
                  <a:lnTo>
                    <a:pt x="4213" y="338"/>
                  </a:lnTo>
                  <a:lnTo>
                    <a:pt x="4213" y="330"/>
                  </a:lnTo>
                  <a:lnTo>
                    <a:pt x="4214" y="303"/>
                  </a:lnTo>
                  <a:lnTo>
                    <a:pt x="4214" y="295"/>
                  </a:lnTo>
                  <a:lnTo>
                    <a:pt x="4215" y="270"/>
                  </a:lnTo>
                  <a:lnTo>
                    <a:pt x="4215" y="254"/>
                  </a:lnTo>
                  <a:lnTo>
                    <a:pt x="4216" y="231"/>
                  </a:lnTo>
                  <a:lnTo>
                    <a:pt x="4216" y="215"/>
                  </a:lnTo>
                  <a:lnTo>
                    <a:pt x="4217" y="214"/>
                  </a:lnTo>
                  <a:lnTo>
                    <a:pt x="4217" y="215"/>
                  </a:lnTo>
                  <a:lnTo>
                    <a:pt x="4218" y="211"/>
                  </a:lnTo>
                  <a:lnTo>
                    <a:pt x="4218" y="213"/>
                  </a:lnTo>
                  <a:lnTo>
                    <a:pt x="4218" y="228"/>
                  </a:lnTo>
                  <a:lnTo>
                    <a:pt x="4219" y="239"/>
                  </a:lnTo>
                  <a:lnTo>
                    <a:pt x="4219" y="267"/>
                  </a:lnTo>
                  <a:lnTo>
                    <a:pt x="4220" y="248"/>
                  </a:lnTo>
                  <a:lnTo>
                    <a:pt x="4220" y="219"/>
                  </a:lnTo>
                  <a:lnTo>
                    <a:pt x="4221" y="206"/>
                  </a:lnTo>
                  <a:lnTo>
                    <a:pt x="4221" y="194"/>
                  </a:lnTo>
                  <a:lnTo>
                    <a:pt x="4222" y="186"/>
                  </a:lnTo>
                  <a:lnTo>
                    <a:pt x="4222" y="203"/>
                  </a:lnTo>
                  <a:lnTo>
                    <a:pt x="4223" y="244"/>
                  </a:lnTo>
                  <a:lnTo>
                    <a:pt x="4223" y="256"/>
                  </a:lnTo>
                  <a:lnTo>
                    <a:pt x="4224" y="240"/>
                  </a:lnTo>
                  <a:lnTo>
                    <a:pt x="4224" y="245"/>
                  </a:lnTo>
                  <a:lnTo>
                    <a:pt x="4225" y="229"/>
                  </a:lnTo>
                  <a:lnTo>
                    <a:pt x="4225" y="231"/>
                  </a:lnTo>
                  <a:lnTo>
                    <a:pt x="4226" y="234"/>
                  </a:lnTo>
                  <a:lnTo>
                    <a:pt x="4226" y="220"/>
                  </a:lnTo>
                  <a:lnTo>
                    <a:pt x="4227" y="236"/>
                  </a:lnTo>
                  <a:lnTo>
                    <a:pt x="4227" y="268"/>
                  </a:lnTo>
                  <a:lnTo>
                    <a:pt x="4227" y="273"/>
                  </a:lnTo>
                  <a:lnTo>
                    <a:pt x="4228" y="300"/>
                  </a:lnTo>
                  <a:lnTo>
                    <a:pt x="4228" y="315"/>
                  </a:lnTo>
                  <a:lnTo>
                    <a:pt x="4229" y="346"/>
                  </a:lnTo>
                  <a:lnTo>
                    <a:pt x="4229" y="362"/>
                  </a:lnTo>
                  <a:lnTo>
                    <a:pt x="4230" y="376"/>
                  </a:lnTo>
                  <a:lnTo>
                    <a:pt x="4230" y="391"/>
                  </a:lnTo>
                  <a:lnTo>
                    <a:pt x="4231" y="422"/>
                  </a:lnTo>
                  <a:lnTo>
                    <a:pt x="4231" y="437"/>
                  </a:lnTo>
                  <a:lnTo>
                    <a:pt x="4232" y="442"/>
                  </a:lnTo>
                  <a:lnTo>
                    <a:pt x="4232" y="442"/>
                  </a:lnTo>
                  <a:lnTo>
                    <a:pt x="4233" y="436"/>
                  </a:lnTo>
                  <a:lnTo>
                    <a:pt x="4233" y="435"/>
                  </a:lnTo>
                  <a:lnTo>
                    <a:pt x="4234" y="422"/>
                  </a:lnTo>
                  <a:lnTo>
                    <a:pt x="4234" y="414"/>
                  </a:lnTo>
                  <a:lnTo>
                    <a:pt x="4235" y="393"/>
                  </a:lnTo>
                  <a:lnTo>
                    <a:pt x="4235" y="380"/>
                  </a:lnTo>
                  <a:lnTo>
                    <a:pt x="4235" y="361"/>
                  </a:lnTo>
                  <a:lnTo>
                    <a:pt x="4236" y="341"/>
                  </a:lnTo>
                  <a:lnTo>
                    <a:pt x="4236" y="312"/>
                  </a:lnTo>
                  <a:lnTo>
                    <a:pt x="4237" y="310"/>
                  </a:lnTo>
                  <a:lnTo>
                    <a:pt x="4237" y="299"/>
                  </a:lnTo>
                  <a:lnTo>
                    <a:pt x="4238" y="289"/>
                  </a:lnTo>
                  <a:lnTo>
                    <a:pt x="4238" y="280"/>
                  </a:lnTo>
                  <a:lnTo>
                    <a:pt x="4239" y="276"/>
                  </a:lnTo>
                  <a:lnTo>
                    <a:pt x="4239" y="281"/>
                  </a:lnTo>
                  <a:lnTo>
                    <a:pt x="4240" y="281"/>
                  </a:lnTo>
                  <a:lnTo>
                    <a:pt x="4240" y="275"/>
                  </a:lnTo>
                  <a:lnTo>
                    <a:pt x="4241" y="288"/>
                  </a:lnTo>
                  <a:lnTo>
                    <a:pt x="4241" y="277"/>
                  </a:lnTo>
                  <a:lnTo>
                    <a:pt x="4241" y="281"/>
                  </a:lnTo>
                  <a:lnTo>
                    <a:pt x="4242" y="285"/>
                  </a:lnTo>
                  <a:lnTo>
                    <a:pt x="4243" y="287"/>
                  </a:lnTo>
                  <a:lnTo>
                    <a:pt x="4243" y="278"/>
                  </a:lnTo>
                  <a:lnTo>
                    <a:pt x="4244" y="282"/>
                  </a:lnTo>
                  <a:lnTo>
                    <a:pt x="4244" y="277"/>
                  </a:lnTo>
                  <a:lnTo>
                    <a:pt x="4244" y="303"/>
                  </a:lnTo>
                  <a:lnTo>
                    <a:pt x="4245" y="258"/>
                  </a:lnTo>
                  <a:lnTo>
                    <a:pt x="4245" y="279"/>
                  </a:lnTo>
                  <a:lnTo>
                    <a:pt x="4246" y="303"/>
                  </a:lnTo>
                  <a:lnTo>
                    <a:pt x="4246" y="336"/>
                  </a:lnTo>
                  <a:lnTo>
                    <a:pt x="4247" y="323"/>
                  </a:lnTo>
                  <a:lnTo>
                    <a:pt x="4247" y="337"/>
                  </a:lnTo>
                  <a:lnTo>
                    <a:pt x="4248" y="353"/>
                  </a:lnTo>
                  <a:lnTo>
                    <a:pt x="4248" y="367"/>
                  </a:lnTo>
                  <a:lnTo>
                    <a:pt x="4249" y="377"/>
                  </a:lnTo>
                  <a:lnTo>
                    <a:pt x="4249" y="393"/>
                  </a:lnTo>
                  <a:lnTo>
                    <a:pt x="4250" y="401"/>
                  </a:lnTo>
                  <a:lnTo>
                    <a:pt x="4250" y="423"/>
                  </a:lnTo>
                  <a:lnTo>
                    <a:pt x="4250" y="433"/>
                  </a:lnTo>
                  <a:lnTo>
                    <a:pt x="4251" y="439"/>
                  </a:lnTo>
                  <a:lnTo>
                    <a:pt x="4251" y="446"/>
                  </a:lnTo>
                  <a:lnTo>
                    <a:pt x="4252" y="454"/>
                  </a:lnTo>
                  <a:lnTo>
                    <a:pt x="4253" y="453"/>
                  </a:lnTo>
                  <a:lnTo>
                    <a:pt x="4253" y="451"/>
                  </a:lnTo>
                  <a:lnTo>
                    <a:pt x="4253" y="451"/>
                  </a:lnTo>
                  <a:lnTo>
                    <a:pt x="4254" y="443"/>
                  </a:lnTo>
                  <a:lnTo>
                    <a:pt x="4254" y="425"/>
                  </a:lnTo>
                  <a:lnTo>
                    <a:pt x="4255" y="396"/>
                  </a:lnTo>
                  <a:lnTo>
                    <a:pt x="4255" y="347"/>
                  </a:lnTo>
                  <a:lnTo>
                    <a:pt x="4256" y="309"/>
                  </a:lnTo>
                  <a:lnTo>
                    <a:pt x="4256" y="277"/>
                  </a:lnTo>
                  <a:lnTo>
                    <a:pt x="4257" y="259"/>
                  </a:lnTo>
                  <a:lnTo>
                    <a:pt x="4257" y="255"/>
                  </a:lnTo>
                  <a:lnTo>
                    <a:pt x="4258" y="272"/>
                  </a:lnTo>
                  <a:lnTo>
                    <a:pt x="4258" y="296"/>
                  </a:lnTo>
                  <a:lnTo>
                    <a:pt x="4258" y="316"/>
                  </a:lnTo>
                  <a:lnTo>
                    <a:pt x="4259" y="311"/>
                  </a:lnTo>
                  <a:lnTo>
                    <a:pt x="4259" y="314"/>
                  </a:lnTo>
                  <a:lnTo>
                    <a:pt x="4260" y="305"/>
                  </a:lnTo>
                  <a:lnTo>
                    <a:pt x="4260" y="300"/>
                  </a:lnTo>
                  <a:lnTo>
                    <a:pt x="4261" y="303"/>
                  </a:lnTo>
                  <a:lnTo>
                    <a:pt x="4261" y="304"/>
                  </a:lnTo>
                  <a:lnTo>
                    <a:pt x="4262" y="298"/>
                  </a:lnTo>
                  <a:lnTo>
                    <a:pt x="4262" y="289"/>
                  </a:lnTo>
                  <a:lnTo>
                    <a:pt x="4263" y="272"/>
                  </a:lnTo>
                  <a:lnTo>
                    <a:pt x="4263" y="263"/>
                  </a:lnTo>
                  <a:lnTo>
                    <a:pt x="4264" y="274"/>
                  </a:lnTo>
                  <a:lnTo>
                    <a:pt x="4264" y="288"/>
                  </a:lnTo>
                  <a:lnTo>
                    <a:pt x="4265" y="296"/>
                  </a:lnTo>
                  <a:lnTo>
                    <a:pt x="4265" y="267"/>
                  </a:lnTo>
                  <a:lnTo>
                    <a:pt x="4266" y="241"/>
                  </a:lnTo>
                  <a:lnTo>
                    <a:pt x="4266" y="215"/>
                  </a:lnTo>
                  <a:lnTo>
                    <a:pt x="4267" y="209"/>
                  </a:lnTo>
                  <a:lnTo>
                    <a:pt x="4267" y="208"/>
                  </a:lnTo>
                  <a:lnTo>
                    <a:pt x="4267" y="224"/>
                  </a:lnTo>
                  <a:lnTo>
                    <a:pt x="4268" y="241"/>
                  </a:lnTo>
                  <a:lnTo>
                    <a:pt x="4268" y="261"/>
                  </a:lnTo>
                  <a:lnTo>
                    <a:pt x="4269" y="266"/>
                  </a:lnTo>
                  <a:lnTo>
                    <a:pt x="4269" y="282"/>
                  </a:lnTo>
                  <a:lnTo>
                    <a:pt x="4270" y="301"/>
                  </a:lnTo>
                  <a:lnTo>
                    <a:pt x="4270" y="315"/>
                  </a:lnTo>
                  <a:lnTo>
                    <a:pt x="4271" y="333"/>
                  </a:lnTo>
                  <a:lnTo>
                    <a:pt x="4271" y="356"/>
                  </a:lnTo>
                  <a:lnTo>
                    <a:pt x="4272" y="377"/>
                  </a:lnTo>
                  <a:lnTo>
                    <a:pt x="4272" y="401"/>
                  </a:lnTo>
                  <a:lnTo>
                    <a:pt x="4273" y="418"/>
                  </a:lnTo>
                  <a:lnTo>
                    <a:pt x="4273" y="431"/>
                  </a:lnTo>
                  <a:lnTo>
                    <a:pt x="4274" y="439"/>
                  </a:lnTo>
                  <a:lnTo>
                    <a:pt x="4274" y="446"/>
                  </a:lnTo>
                  <a:lnTo>
                    <a:pt x="4275" y="453"/>
                  </a:lnTo>
                  <a:lnTo>
                    <a:pt x="4275" y="454"/>
                  </a:lnTo>
                  <a:lnTo>
                    <a:pt x="4276" y="452"/>
                  </a:lnTo>
                  <a:lnTo>
                    <a:pt x="4276" y="453"/>
                  </a:lnTo>
                  <a:lnTo>
                    <a:pt x="4276" y="448"/>
                  </a:lnTo>
                  <a:lnTo>
                    <a:pt x="4277" y="424"/>
                  </a:lnTo>
                  <a:lnTo>
                    <a:pt x="4277" y="398"/>
                  </a:lnTo>
                  <a:lnTo>
                    <a:pt x="4278" y="339"/>
                  </a:lnTo>
                  <a:lnTo>
                    <a:pt x="4278" y="304"/>
                  </a:lnTo>
                  <a:lnTo>
                    <a:pt x="4279" y="255"/>
                  </a:lnTo>
                  <a:lnTo>
                    <a:pt x="4279" y="234"/>
                  </a:lnTo>
                  <a:lnTo>
                    <a:pt x="4280" y="230"/>
                  </a:lnTo>
                  <a:lnTo>
                    <a:pt x="4280" y="253"/>
                  </a:lnTo>
                  <a:lnTo>
                    <a:pt x="4281" y="274"/>
                  </a:lnTo>
                  <a:lnTo>
                    <a:pt x="4281" y="298"/>
                  </a:lnTo>
                  <a:lnTo>
                    <a:pt x="4281" y="300"/>
                  </a:lnTo>
                  <a:lnTo>
                    <a:pt x="4282" y="309"/>
                  </a:lnTo>
                  <a:lnTo>
                    <a:pt x="4283" y="295"/>
                  </a:lnTo>
                  <a:lnTo>
                    <a:pt x="4283" y="291"/>
                  </a:lnTo>
                  <a:lnTo>
                    <a:pt x="4284" y="297"/>
                  </a:lnTo>
                  <a:lnTo>
                    <a:pt x="4284" y="303"/>
                  </a:lnTo>
                  <a:lnTo>
                    <a:pt x="4284" y="292"/>
                  </a:lnTo>
                  <a:lnTo>
                    <a:pt x="4285" y="290"/>
                  </a:lnTo>
                  <a:lnTo>
                    <a:pt x="4285" y="269"/>
                  </a:lnTo>
                  <a:lnTo>
                    <a:pt x="4286" y="267"/>
                  </a:lnTo>
                  <a:lnTo>
                    <a:pt x="4286" y="277"/>
                  </a:lnTo>
                  <a:lnTo>
                    <a:pt x="4287" y="297"/>
                  </a:lnTo>
                  <a:lnTo>
                    <a:pt x="4287" y="297"/>
                  </a:lnTo>
                  <a:lnTo>
                    <a:pt x="4288" y="276"/>
                  </a:lnTo>
                  <a:lnTo>
                    <a:pt x="4288" y="247"/>
                  </a:lnTo>
                  <a:lnTo>
                    <a:pt x="4289" y="213"/>
                  </a:lnTo>
                  <a:lnTo>
                    <a:pt x="4289" y="201"/>
                  </a:lnTo>
                  <a:lnTo>
                    <a:pt x="4290" y="209"/>
                  </a:lnTo>
                  <a:lnTo>
                    <a:pt x="4290" y="222"/>
                  </a:lnTo>
                  <a:lnTo>
                    <a:pt x="4290" y="226"/>
                  </a:lnTo>
                  <a:lnTo>
                    <a:pt x="4291" y="236"/>
                  </a:lnTo>
                  <a:lnTo>
                    <a:pt x="4291" y="237"/>
                  </a:lnTo>
                  <a:lnTo>
                    <a:pt x="4292" y="239"/>
                  </a:lnTo>
                  <a:lnTo>
                    <a:pt x="4293" y="266"/>
                  </a:lnTo>
                  <a:lnTo>
                    <a:pt x="4293" y="293"/>
                  </a:lnTo>
                  <a:lnTo>
                    <a:pt x="4293" y="317"/>
                  </a:lnTo>
                  <a:lnTo>
                    <a:pt x="4294" y="339"/>
                  </a:lnTo>
                  <a:lnTo>
                    <a:pt x="4294" y="372"/>
                  </a:lnTo>
                  <a:lnTo>
                    <a:pt x="4295" y="391"/>
                  </a:lnTo>
                  <a:lnTo>
                    <a:pt x="4295" y="408"/>
                  </a:lnTo>
                  <a:lnTo>
                    <a:pt x="4296" y="426"/>
                  </a:lnTo>
                  <a:lnTo>
                    <a:pt x="4296" y="436"/>
                  </a:lnTo>
                  <a:lnTo>
                    <a:pt x="4297" y="444"/>
                  </a:lnTo>
                  <a:lnTo>
                    <a:pt x="4297" y="449"/>
                  </a:lnTo>
                  <a:lnTo>
                    <a:pt x="4298" y="452"/>
                  </a:lnTo>
                  <a:lnTo>
                    <a:pt x="4298" y="451"/>
                  </a:lnTo>
                  <a:lnTo>
                    <a:pt x="4298" y="451"/>
                  </a:lnTo>
                  <a:lnTo>
                    <a:pt x="4299" y="449"/>
                  </a:lnTo>
                  <a:lnTo>
                    <a:pt x="4299" y="427"/>
                  </a:lnTo>
                  <a:lnTo>
                    <a:pt x="4300" y="397"/>
                  </a:lnTo>
                  <a:lnTo>
                    <a:pt x="4300" y="337"/>
                  </a:lnTo>
                  <a:lnTo>
                    <a:pt x="4301" y="297"/>
                  </a:lnTo>
                  <a:lnTo>
                    <a:pt x="4301" y="251"/>
                  </a:lnTo>
                  <a:lnTo>
                    <a:pt x="4302" y="228"/>
                  </a:lnTo>
                  <a:lnTo>
                    <a:pt x="4302" y="218"/>
                  </a:lnTo>
                  <a:lnTo>
                    <a:pt x="4303" y="240"/>
                  </a:lnTo>
                  <a:lnTo>
                    <a:pt x="4303" y="256"/>
                  </a:lnTo>
                  <a:lnTo>
                    <a:pt x="4304" y="284"/>
                  </a:lnTo>
                  <a:lnTo>
                    <a:pt x="4304" y="279"/>
                  </a:lnTo>
                  <a:lnTo>
                    <a:pt x="4305" y="292"/>
                  </a:lnTo>
                  <a:lnTo>
                    <a:pt x="4305" y="269"/>
                  </a:lnTo>
                  <a:lnTo>
                    <a:pt x="4306" y="272"/>
                  </a:lnTo>
                  <a:lnTo>
                    <a:pt x="4306" y="270"/>
                  </a:lnTo>
                  <a:lnTo>
                    <a:pt x="4307" y="275"/>
                  </a:lnTo>
                  <a:lnTo>
                    <a:pt x="4307" y="262"/>
                  </a:lnTo>
                  <a:lnTo>
                    <a:pt x="4307" y="264"/>
                  </a:lnTo>
                  <a:lnTo>
                    <a:pt x="4308" y="247"/>
                  </a:lnTo>
                  <a:lnTo>
                    <a:pt x="4308" y="244"/>
                  </a:lnTo>
                  <a:lnTo>
                    <a:pt x="4309" y="265"/>
                  </a:lnTo>
                  <a:lnTo>
                    <a:pt x="4309" y="274"/>
                  </a:lnTo>
                  <a:lnTo>
                    <a:pt x="4310" y="286"/>
                  </a:lnTo>
                  <a:lnTo>
                    <a:pt x="4310" y="257"/>
                  </a:lnTo>
                  <a:lnTo>
                    <a:pt x="4311" y="209"/>
                  </a:lnTo>
                  <a:lnTo>
                    <a:pt x="4311" y="183"/>
                  </a:lnTo>
                  <a:lnTo>
                    <a:pt x="4312" y="172"/>
                  </a:lnTo>
                  <a:lnTo>
                    <a:pt x="4312" y="163"/>
                  </a:lnTo>
                  <a:lnTo>
                    <a:pt x="4313" y="173"/>
                  </a:lnTo>
                  <a:lnTo>
                    <a:pt x="4313" y="186"/>
                  </a:lnTo>
                  <a:lnTo>
                    <a:pt x="4314" y="202"/>
                  </a:lnTo>
                  <a:lnTo>
                    <a:pt x="4314" y="194"/>
                  </a:lnTo>
                  <a:lnTo>
                    <a:pt x="4315" y="203"/>
                  </a:lnTo>
                  <a:lnTo>
                    <a:pt x="4315" y="209"/>
                  </a:lnTo>
                  <a:lnTo>
                    <a:pt x="4316" y="249"/>
                  </a:lnTo>
                  <a:lnTo>
                    <a:pt x="4316" y="289"/>
                  </a:lnTo>
                  <a:lnTo>
                    <a:pt x="4316" y="322"/>
                  </a:lnTo>
                  <a:lnTo>
                    <a:pt x="4317" y="354"/>
                  </a:lnTo>
                  <a:lnTo>
                    <a:pt x="4317" y="383"/>
                  </a:lnTo>
                  <a:lnTo>
                    <a:pt x="4318" y="405"/>
                  </a:lnTo>
                  <a:lnTo>
                    <a:pt x="4318" y="421"/>
                  </a:lnTo>
                  <a:lnTo>
                    <a:pt x="4319" y="432"/>
                  </a:lnTo>
                  <a:lnTo>
                    <a:pt x="4319" y="440"/>
                  </a:lnTo>
                  <a:lnTo>
                    <a:pt x="4320" y="448"/>
                  </a:lnTo>
                  <a:lnTo>
                    <a:pt x="4320" y="449"/>
                  </a:lnTo>
                  <a:lnTo>
                    <a:pt x="4321" y="450"/>
                  </a:lnTo>
                  <a:lnTo>
                    <a:pt x="4321" y="452"/>
                  </a:lnTo>
                  <a:lnTo>
                    <a:pt x="4321" y="449"/>
                  </a:lnTo>
                  <a:lnTo>
                    <a:pt x="4322" y="423"/>
                  </a:lnTo>
                  <a:lnTo>
                    <a:pt x="4323" y="393"/>
                  </a:lnTo>
                  <a:lnTo>
                    <a:pt x="4323" y="327"/>
                  </a:lnTo>
                  <a:lnTo>
                    <a:pt x="4324" y="281"/>
                  </a:lnTo>
                  <a:lnTo>
                    <a:pt x="4324" y="229"/>
                  </a:lnTo>
                  <a:lnTo>
                    <a:pt x="4324" y="209"/>
                  </a:lnTo>
                  <a:lnTo>
                    <a:pt x="4325" y="206"/>
                  </a:lnTo>
                  <a:lnTo>
                    <a:pt x="4325" y="227"/>
                  </a:lnTo>
                  <a:lnTo>
                    <a:pt x="4326" y="238"/>
                  </a:lnTo>
                  <a:lnTo>
                    <a:pt x="4326" y="265"/>
                  </a:lnTo>
                  <a:lnTo>
                    <a:pt x="4327" y="263"/>
                  </a:lnTo>
                  <a:lnTo>
                    <a:pt x="4327" y="285"/>
                  </a:lnTo>
                  <a:lnTo>
                    <a:pt x="4328" y="261"/>
                  </a:lnTo>
                  <a:lnTo>
                    <a:pt x="4328" y="258"/>
                  </a:lnTo>
                  <a:lnTo>
                    <a:pt x="4329" y="273"/>
                  </a:lnTo>
                  <a:lnTo>
                    <a:pt x="4329" y="274"/>
                  </a:lnTo>
                  <a:lnTo>
                    <a:pt x="4330" y="265"/>
                  </a:lnTo>
                  <a:lnTo>
                    <a:pt x="4330" y="263"/>
                  </a:lnTo>
                  <a:lnTo>
                    <a:pt x="4330" y="234"/>
                  </a:lnTo>
                  <a:lnTo>
                    <a:pt x="4331" y="229"/>
                  </a:lnTo>
                  <a:lnTo>
                    <a:pt x="4332" y="250"/>
                  </a:lnTo>
                  <a:lnTo>
                    <a:pt x="4332" y="273"/>
                  </a:lnTo>
                  <a:lnTo>
                    <a:pt x="4333" y="291"/>
                  </a:lnTo>
                  <a:lnTo>
                    <a:pt x="4333" y="258"/>
                  </a:lnTo>
                  <a:lnTo>
                    <a:pt x="4333" y="212"/>
                  </a:lnTo>
                  <a:lnTo>
                    <a:pt x="4334" y="183"/>
                  </a:lnTo>
                  <a:lnTo>
                    <a:pt x="4334" y="169"/>
                  </a:lnTo>
                  <a:lnTo>
                    <a:pt x="4335" y="164"/>
                  </a:lnTo>
                  <a:lnTo>
                    <a:pt x="4335" y="170"/>
                  </a:lnTo>
                  <a:lnTo>
                    <a:pt x="4336" y="176"/>
                  </a:lnTo>
                  <a:lnTo>
                    <a:pt x="4336" y="187"/>
                  </a:lnTo>
                  <a:lnTo>
                    <a:pt x="4337" y="188"/>
                  </a:lnTo>
                  <a:lnTo>
                    <a:pt x="4337" y="187"/>
                  </a:lnTo>
                  <a:lnTo>
                    <a:pt x="4338" y="191"/>
                  </a:lnTo>
                  <a:lnTo>
                    <a:pt x="4338" y="208"/>
                  </a:lnTo>
                  <a:lnTo>
                    <a:pt x="4339" y="240"/>
                  </a:lnTo>
                  <a:lnTo>
                    <a:pt x="4339" y="282"/>
                  </a:lnTo>
                  <a:lnTo>
                    <a:pt x="4339" y="314"/>
                  </a:lnTo>
                  <a:lnTo>
                    <a:pt x="4340" y="349"/>
                  </a:lnTo>
                  <a:lnTo>
                    <a:pt x="4340" y="376"/>
                  </a:lnTo>
                  <a:lnTo>
                    <a:pt x="4341" y="400"/>
                  </a:lnTo>
                  <a:lnTo>
                    <a:pt x="4341" y="411"/>
                  </a:lnTo>
                  <a:lnTo>
                    <a:pt x="4342" y="425"/>
                  </a:lnTo>
                  <a:lnTo>
                    <a:pt x="4342" y="433"/>
                  </a:lnTo>
                  <a:lnTo>
                    <a:pt x="4343" y="439"/>
                  </a:lnTo>
                  <a:lnTo>
                    <a:pt x="4343" y="441"/>
                  </a:lnTo>
                  <a:lnTo>
                    <a:pt x="4344" y="447"/>
                  </a:lnTo>
                  <a:lnTo>
                    <a:pt x="4344" y="444"/>
                  </a:lnTo>
                  <a:lnTo>
                    <a:pt x="4345" y="424"/>
                  </a:lnTo>
                  <a:lnTo>
                    <a:pt x="4345" y="400"/>
                  </a:lnTo>
                  <a:lnTo>
                    <a:pt x="4346" y="336"/>
                  </a:lnTo>
                  <a:lnTo>
                    <a:pt x="4346" y="306"/>
                  </a:lnTo>
                  <a:lnTo>
                    <a:pt x="4347" y="292"/>
                  </a:lnTo>
                  <a:lnTo>
                    <a:pt x="4347" y="291"/>
                  </a:lnTo>
                  <a:lnTo>
                    <a:pt x="4347" y="283"/>
                  </a:lnTo>
                  <a:lnTo>
                    <a:pt x="4348" y="279"/>
                  </a:lnTo>
                  <a:lnTo>
                    <a:pt x="4348" y="277"/>
                  </a:lnTo>
                  <a:lnTo>
                    <a:pt x="4349" y="288"/>
                  </a:lnTo>
                  <a:lnTo>
                    <a:pt x="4349" y="287"/>
                  </a:lnTo>
                  <a:lnTo>
                    <a:pt x="4350" y="297"/>
                  </a:lnTo>
                  <a:lnTo>
                    <a:pt x="4350" y="282"/>
                  </a:lnTo>
                  <a:lnTo>
                    <a:pt x="4351" y="281"/>
                  </a:lnTo>
                  <a:lnTo>
                    <a:pt x="4351" y="281"/>
                  </a:lnTo>
                  <a:lnTo>
                    <a:pt x="4352" y="277"/>
                  </a:lnTo>
                  <a:lnTo>
                    <a:pt x="4352" y="274"/>
                  </a:lnTo>
                  <a:lnTo>
                    <a:pt x="4353" y="264"/>
                  </a:lnTo>
                  <a:lnTo>
                    <a:pt x="4353" y="246"/>
                  </a:lnTo>
                  <a:lnTo>
                    <a:pt x="4354" y="252"/>
                  </a:lnTo>
                  <a:lnTo>
                    <a:pt x="4354" y="261"/>
                  </a:lnTo>
                  <a:lnTo>
                    <a:pt x="4355" y="282"/>
                  </a:lnTo>
                  <a:lnTo>
                    <a:pt x="4355" y="291"/>
                  </a:lnTo>
                  <a:lnTo>
                    <a:pt x="4356" y="254"/>
                  </a:lnTo>
                  <a:lnTo>
                    <a:pt x="4356" y="210"/>
                  </a:lnTo>
                  <a:lnTo>
                    <a:pt x="4356" y="175"/>
                  </a:lnTo>
                  <a:lnTo>
                    <a:pt x="4357" y="153"/>
                  </a:lnTo>
                  <a:lnTo>
                    <a:pt x="4357" y="142"/>
                  </a:lnTo>
                  <a:lnTo>
                    <a:pt x="4358" y="139"/>
                  </a:lnTo>
                  <a:lnTo>
                    <a:pt x="4358" y="164"/>
                  </a:lnTo>
                  <a:lnTo>
                    <a:pt x="4359" y="186"/>
                  </a:lnTo>
                  <a:lnTo>
                    <a:pt x="4359" y="185"/>
                  </a:lnTo>
                  <a:lnTo>
                    <a:pt x="4360" y="184"/>
                  </a:lnTo>
                  <a:lnTo>
                    <a:pt x="4360" y="172"/>
                  </a:lnTo>
                  <a:lnTo>
                    <a:pt x="4361" y="166"/>
                  </a:lnTo>
                  <a:lnTo>
                    <a:pt x="4361" y="168"/>
                  </a:lnTo>
                  <a:lnTo>
                    <a:pt x="4362" y="170"/>
                  </a:lnTo>
                  <a:lnTo>
                    <a:pt x="4362" y="180"/>
                  </a:lnTo>
                  <a:lnTo>
                    <a:pt x="4363" y="204"/>
                  </a:lnTo>
                  <a:lnTo>
                    <a:pt x="4363" y="233"/>
                  </a:lnTo>
                  <a:lnTo>
                    <a:pt x="4364" y="257"/>
                  </a:lnTo>
                  <a:lnTo>
                    <a:pt x="4364" y="275"/>
                  </a:lnTo>
                  <a:lnTo>
                    <a:pt x="4364" y="304"/>
                  </a:lnTo>
                  <a:lnTo>
                    <a:pt x="4365" y="331"/>
                  </a:lnTo>
                  <a:lnTo>
                    <a:pt x="4365" y="350"/>
                  </a:lnTo>
                  <a:lnTo>
                    <a:pt x="4366" y="369"/>
                  </a:lnTo>
                  <a:lnTo>
                    <a:pt x="4366" y="416"/>
                  </a:lnTo>
                  <a:lnTo>
                    <a:pt x="4367" y="432"/>
                  </a:lnTo>
                  <a:lnTo>
                    <a:pt x="4367" y="438"/>
                  </a:lnTo>
                  <a:lnTo>
                    <a:pt x="4368" y="434"/>
                  </a:lnTo>
                  <a:lnTo>
                    <a:pt x="4368" y="422"/>
                  </a:lnTo>
                  <a:lnTo>
                    <a:pt x="4369" y="412"/>
                  </a:lnTo>
                  <a:lnTo>
                    <a:pt x="4369" y="389"/>
                  </a:lnTo>
                  <a:lnTo>
                    <a:pt x="4370" y="384"/>
                  </a:lnTo>
                  <a:lnTo>
                    <a:pt x="4370" y="340"/>
                  </a:lnTo>
                  <a:lnTo>
                    <a:pt x="4370" y="316"/>
                  </a:lnTo>
                  <a:lnTo>
                    <a:pt x="4371" y="276"/>
                  </a:lnTo>
                  <a:lnTo>
                    <a:pt x="4372" y="275"/>
                  </a:lnTo>
                  <a:lnTo>
                    <a:pt x="4372" y="246"/>
                  </a:lnTo>
                  <a:lnTo>
                    <a:pt x="4373" y="233"/>
                  </a:lnTo>
                  <a:lnTo>
                    <a:pt x="4373" y="201"/>
                  </a:lnTo>
                  <a:lnTo>
                    <a:pt x="4373" y="199"/>
                  </a:lnTo>
                  <a:lnTo>
                    <a:pt x="4374" y="185"/>
                  </a:lnTo>
                  <a:lnTo>
                    <a:pt x="4374" y="195"/>
                  </a:lnTo>
                  <a:lnTo>
                    <a:pt x="4375" y="202"/>
                  </a:lnTo>
                  <a:lnTo>
                    <a:pt x="4375" y="215"/>
                  </a:lnTo>
                  <a:lnTo>
                    <a:pt x="4376" y="203"/>
                  </a:lnTo>
                  <a:lnTo>
                    <a:pt x="4376" y="194"/>
                  </a:lnTo>
                  <a:lnTo>
                    <a:pt x="4377" y="184"/>
                  </a:lnTo>
                  <a:lnTo>
                    <a:pt x="4377" y="199"/>
                  </a:lnTo>
                  <a:lnTo>
                    <a:pt x="4378" y="230"/>
                  </a:lnTo>
                  <a:lnTo>
                    <a:pt x="4378" y="218"/>
                  </a:lnTo>
                  <a:lnTo>
                    <a:pt x="4379" y="178"/>
                  </a:lnTo>
                  <a:lnTo>
                    <a:pt x="4379" y="152"/>
                  </a:lnTo>
                  <a:lnTo>
                    <a:pt x="4379" y="148"/>
                  </a:lnTo>
                  <a:lnTo>
                    <a:pt x="4380" y="135"/>
                  </a:lnTo>
                  <a:lnTo>
                    <a:pt x="4380" y="149"/>
                  </a:lnTo>
                  <a:lnTo>
                    <a:pt x="4381" y="135"/>
                  </a:lnTo>
                  <a:lnTo>
                    <a:pt x="4382" y="177"/>
                  </a:lnTo>
                  <a:lnTo>
                    <a:pt x="4382" y="188"/>
                  </a:lnTo>
                  <a:lnTo>
                    <a:pt x="4382" y="172"/>
                  </a:lnTo>
                  <a:lnTo>
                    <a:pt x="4383" y="158"/>
                  </a:lnTo>
                  <a:lnTo>
                    <a:pt x="4383" y="139"/>
                  </a:lnTo>
                  <a:lnTo>
                    <a:pt x="4384" y="132"/>
                  </a:lnTo>
                  <a:lnTo>
                    <a:pt x="4384" y="130"/>
                  </a:lnTo>
                  <a:lnTo>
                    <a:pt x="4385" y="151"/>
                  </a:lnTo>
                  <a:lnTo>
                    <a:pt x="4385" y="174"/>
                  </a:lnTo>
                  <a:lnTo>
                    <a:pt x="4386" y="194"/>
                  </a:lnTo>
                  <a:lnTo>
                    <a:pt x="4386" y="224"/>
                  </a:lnTo>
                  <a:lnTo>
                    <a:pt x="4387" y="242"/>
                  </a:lnTo>
                  <a:lnTo>
                    <a:pt x="4387" y="270"/>
                  </a:lnTo>
                  <a:lnTo>
                    <a:pt x="4387" y="297"/>
                  </a:lnTo>
                  <a:lnTo>
                    <a:pt x="4388" y="324"/>
                  </a:lnTo>
                  <a:lnTo>
                    <a:pt x="4388" y="355"/>
                  </a:lnTo>
                  <a:lnTo>
                    <a:pt x="4389" y="402"/>
                  </a:lnTo>
                  <a:lnTo>
                    <a:pt x="4389" y="429"/>
                  </a:lnTo>
                  <a:lnTo>
                    <a:pt x="4390" y="436"/>
                  </a:lnTo>
                  <a:lnTo>
                    <a:pt x="4390" y="439"/>
                  </a:lnTo>
                  <a:lnTo>
                    <a:pt x="4391" y="428"/>
                  </a:lnTo>
                  <a:lnTo>
                    <a:pt x="4391" y="428"/>
                  </a:lnTo>
                  <a:lnTo>
                    <a:pt x="4392" y="409"/>
                  </a:lnTo>
                  <a:lnTo>
                    <a:pt x="4392" y="399"/>
                  </a:lnTo>
                  <a:lnTo>
                    <a:pt x="4393" y="367"/>
                  </a:lnTo>
                  <a:lnTo>
                    <a:pt x="4393" y="354"/>
                  </a:lnTo>
                  <a:lnTo>
                    <a:pt x="4394" y="316"/>
                  </a:lnTo>
                  <a:lnTo>
                    <a:pt x="4394" y="306"/>
                  </a:lnTo>
                  <a:lnTo>
                    <a:pt x="4395" y="262"/>
                  </a:lnTo>
                  <a:lnTo>
                    <a:pt x="4395" y="259"/>
                  </a:lnTo>
                  <a:lnTo>
                    <a:pt x="4396" y="232"/>
                  </a:lnTo>
                  <a:lnTo>
                    <a:pt x="4396" y="234"/>
                  </a:lnTo>
                  <a:lnTo>
                    <a:pt x="4396" y="211"/>
                  </a:lnTo>
                  <a:lnTo>
                    <a:pt x="4397" y="216"/>
                  </a:lnTo>
                  <a:lnTo>
                    <a:pt x="4397" y="227"/>
                  </a:lnTo>
                  <a:lnTo>
                    <a:pt x="4398" y="238"/>
                  </a:lnTo>
                  <a:lnTo>
                    <a:pt x="4398" y="241"/>
                  </a:lnTo>
                  <a:lnTo>
                    <a:pt x="4399" y="253"/>
                  </a:lnTo>
                  <a:lnTo>
                    <a:pt x="4399" y="242"/>
                  </a:lnTo>
                  <a:lnTo>
                    <a:pt x="4400" y="247"/>
                  </a:lnTo>
                  <a:lnTo>
                    <a:pt x="4400" y="238"/>
                  </a:lnTo>
                  <a:lnTo>
                    <a:pt x="4401" y="234"/>
                  </a:lnTo>
                  <a:lnTo>
                    <a:pt x="4401" y="234"/>
                  </a:lnTo>
                  <a:lnTo>
                    <a:pt x="4402" y="234"/>
                  </a:lnTo>
                  <a:lnTo>
                    <a:pt x="4402" y="237"/>
                  </a:lnTo>
                  <a:lnTo>
                    <a:pt x="4403" y="249"/>
                  </a:lnTo>
                  <a:lnTo>
                    <a:pt x="4403" y="261"/>
                  </a:lnTo>
                  <a:lnTo>
                    <a:pt x="4404" y="288"/>
                  </a:lnTo>
                  <a:lnTo>
                    <a:pt x="4404" y="304"/>
                  </a:lnTo>
                  <a:lnTo>
                    <a:pt x="4405" y="309"/>
                  </a:lnTo>
                  <a:lnTo>
                    <a:pt x="4405" y="305"/>
                  </a:lnTo>
                  <a:lnTo>
                    <a:pt x="4405" y="317"/>
                  </a:lnTo>
                  <a:lnTo>
                    <a:pt x="4406" y="333"/>
                  </a:lnTo>
                  <a:lnTo>
                    <a:pt x="4406" y="327"/>
                  </a:lnTo>
                  <a:lnTo>
                    <a:pt x="4407" y="364"/>
                  </a:lnTo>
                  <a:lnTo>
                    <a:pt x="4407" y="387"/>
                  </a:lnTo>
                  <a:lnTo>
                    <a:pt x="4408" y="408"/>
                  </a:lnTo>
                  <a:lnTo>
                    <a:pt x="4408" y="428"/>
                  </a:lnTo>
                  <a:lnTo>
                    <a:pt x="4409" y="436"/>
                  </a:lnTo>
                  <a:lnTo>
                    <a:pt x="4409" y="442"/>
                  </a:lnTo>
                  <a:lnTo>
                    <a:pt x="4410" y="446"/>
                  </a:lnTo>
                  <a:lnTo>
                    <a:pt x="4410" y="450"/>
                  </a:lnTo>
                  <a:lnTo>
                    <a:pt x="4410" y="453"/>
                  </a:lnTo>
                  <a:lnTo>
                    <a:pt x="4411" y="450"/>
                  </a:lnTo>
                  <a:lnTo>
                    <a:pt x="4412" y="451"/>
                  </a:lnTo>
                  <a:lnTo>
                    <a:pt x="4412" y="445"/>
                  </a:lnTo>
                  <a:lnTo>
                    <a:pt x="4413" y="419"/>
                  </a:lnTo>
                  <a:lnTo>
                    <a:pt x="4413" y="395"/>
                  </a:lnTo>
                  <a:lnTo>
                    <a:pt x="4413" y="337"/>
                  </a:lnTo>
                  <a:lnTo>
                    <a:pt x="4414" y="302"/>
                  </a:lnTo>
                  <a:lnTo>
                    <a:pt x="4414" y="255"/>
                  </a:lnTo>
                  <a:lnTo>
                    <a:pt x="4415" y="236"/>
                  </a:lnTo>
                  <a:lnTo>
                    <a:pt x="4415" y="236"/>
                  </a:lnTo>
                  <a:lnTo>
                    <a:pt x="4416" y="249"/>
                  </a:lnTo>
                  <a:lnTo>
                    <a:pt x="4416" y="258"/>
                  </a:lnTo>
                  <a:lnTo>
                    <a:pt x="4417" y="278"/>
                  </a:lnTo>
                  <a:lnTo>
                    <a:pt x="4417" y="281"/>
                  </a:lnTo>
                  <a:lnTo>
                    <a:pt x="4418" y="291"/>
                  </a:lnTo>
                  <a:lnTo>
                    <a:pt x="4418" y="270"/>
                  </a:lnTo>
                  <a:lnTo>
                    <a:pt x="4419" y="261"/>
                  </a:lnTo>
                  <a:lnTo>
                    <a:pt x="4419" y="274"/>
                  </a:lnTo>
                  <a:lnTo>
                    <a:pt x="4419" y="279"/>
                  </a:lnTo>
                  <a:lnTo>
                    <a:pt x="4420" y="267"/>
                  </a:lnTo>
                  <a:lnTo>
                    <a:pt x="4421" y="266"/>
                  </a:lnTo>
                  <a:lnTo>
                    <a:pt x="4421" y="249"/>
                  </a:lnTo>
                  <a:lnTo>
                    <a:pt x="4422" y="239"/>
                  </a:lnTo>
                  <a:lnTo>
                    <a:pt x="4422" y="277"/>
                  </a:lnTo>
                  <a:lnTo>
                    <a:pt x="4422" y="290"/>
                  </a:lnTo>
                  <a:lnTo>
                    <a:pt x="4423" y="296"/>
                  </a:lnTo>
                  <a:lnTo>
                    <a:pt x="4423" y="272"/>
                  </a:lnTo>
                  <a:lnTo>
                    <a:pt x="4424" y="241"/>
                  </a:lnTo>
                  <a:lnTo>
                    <a:pt x="4424" y="215"/>
                  </a:lnTo>
                  <a:lnTo>
                    <a:pt x="4425" y="206"/>
                  </a:lnTo>
                  <a:lnTo>
                    <a:pt x="4425" y="212"/>
                  </a:lnTo>
                  <a:lnTo>
                    <a:pt x="4426" y="228"/>
                  </a:lnTo>
                  <a:lnTo>
                    <a:pt x="4426" y="231"/>
                  </a:lnTo>
                  <a:lnTo>
                    <a:pt x="4427" y="250"/>
                  </a:lnTo>
                  <a:lnTo>
                    <a:pt x="4427" y="246"/>
                  </a:lnTo>
                  <a:lnTo>
                    <a:pt x="4428" y="256"/>
                  </a:lnTo>
                  <a:lnTo>
                    <a:pt x="4428" y="264"/>
                  </a:lnTo>
                  <a:lnTo>
                    <a:pt x="4428" y="296"/>
                  </a:lnTo>
                  <a:lnTo>
                    <a:pt x="4429" y="324"/>
                  </a:lnTo>
                  <a:lnTo>
                    <a:pt x="4429" y="350"/>
                  </a:lnTo>
                  <a:lnTo>
                    <a:pt x="4430" y="339"/>
                  </a:lnTo>
                  <a:lnTo>
                    <a:pt x="4430" y="385"/>
                  </a:lnTo>
                  <a:lnTo>
                    <a:pt x="4431" y="411"/>
                  </a:lnTo>
                  <a:lnTo>
                    <a:pt x="4431" y="425"/>
                  </a:lnTo>
                  <a:lnTo>
                    <a:pt x="4432" y="435"/>
                  </a:lnTo>
                  <a:lnTo>
                    <a:pt x="4432" y="445"/>
                  </a:lnTo>
                  <a:lnTo>
                    <a:pt x="4433" y="452"/>
                  </a:lnTo>
                  <a:lnTo>
                    <a:pt x="4433" y="452"/>
                  </a:lnTo>
                  <a:lnTo>
                    <a:pt x="4434" y="451"/>
                  </a:lnTo>
                  <a:lnTo>
                    <a:pt x="4434" y="453"/>
                  </a:lnTo>
                  <a:lnTo>
                    <a:pt x="4435" y="449"/>
                  </a:lnTo>
                  <a:lnTo>
                    <a:pt x="4435" y="422"/>
                  </a:lnTo>
                  <a:lnTo>
                    <a:pt x="4436" y="396"/>
                  </a:lnTo>
                  <a:lnTo>
                    <a:pt x="4436" y="335"/>
                  </a:lnTo>
                  <a:lnTo>
                    <a:pt x="4436" y="293"/>
                  </a:lnTo>
                  <a:lnTo>
                    <a:pt x="4437" y="234"/>
                  </a:lnTo>
                  <a:lnTo>
                    <a:pt x="4437" y="216"/>
                  </a:lnTo>
                  <a:lnTo>
                    <a:pt x="4438" y="216"/>
                  </a:lnTo>
                  <a:lnTo>
                    <a:pt x="4438" y="229"/>
                  </a:lnTo>
                  <a:lnTo>
                    <a:pt x="4439" y="239"/>
                  </a:lnTo>
                  <a:lnTo>
                    <a:pt x="4439" y="255"/>
                  </a:lnTo>
                  <a:lnTo>
                    <a:pt x="4440" y="257"/>
                  </a:lnTo>
                  <a:lnTo>
                    <a:pt x="4440" y="265"/>
                  </a:lnTo>
                  <a:lnTo>
                    <a:pt x="4441" y="246"/>
                  </a:lnTo>
                  <a:lnTo>
                    <a:pt x="4441" y="245"/>
                  </a:lnTo>
                  <a:lnTo>
                    <a:pt x="4442" y="255"/>
                  </a:lnTo>
                  <a:lnTo>
                    <a:pt x="4442" y="261"/>
                  </a:lnTo>
                  <a:lnTo>
                    <a:pt x="4443" y="249"/>
                  </a:lnTo>
                  <a:lnTo>
                    <a:pt x="4443" y="244"/>
                  </a:lnTo>
                  <a:lnTo>
                    <a:pt x="4444" y="227"/>
                  </a:lnTo>
                  <a:lnTo>
                    <a:pt x="4444" y="229"/>
                  </a:lnTo>
                  <a:lnTo>
                    <a:pt x="4445" y="248"/>
                  </a:lnTo>
                  <a:lnTo>
                    <a:pt x="4445" y="272"/>
                  </a:lnTo>
                  <a:lnTo>
                    <a:pt x="4445" y="294"/>
                  </a:lnTo>
                  <a:lnTo>
                    <a:pt x="4446" y="268"/>
                  </a:lnTo>
                  <a:lnTo>
                    <a:pt x="4446" y="229"/>
                  </a:lnTo>
                  <a:lnTo>
                    <a:pt x="4447" y="195"/>
                  </a:lnTo>
                  <a:lnTo>
                    <a:pt x="4447" y="179"/>
                  </a:lnTo>
                  <a:lnTo>
                    <a:pt x="4448" y="175"/>
                  </a:lnTo>
                  <a:lnTo>
                    <a:pt x="4448" y="181"/>
                  </a:lnTo>
                  <a:lnTo>
                    <a:pt x="4449" y="183"/>
                  </a:lnTo>
                  <a:lnTo>
                    <a:pt x="4449" y="186"/>
                  </a:lnTo>
                  <a:lnTo>
                    <a:pt x="4450" y="186"/>
                  </a:lnTo>
                  <a:lnTo>
                    <a:pt x="4450" y="189"/>
                  </a:lnTo>
                  <a:lnTo>
                    <a:pt x="4450" y="209"/>
                  </a:lnTo>
                  <a:lnTo>
                    <a:pt x="4451" y="244"/>
                  </a:lnTo>
                  <a:lnTo>
                    <a:pt x="4452" y="284"/>
                  </a:lnTo>
                  <a:lnTo>
                    <a:pt x="4452" y="316"/>
                  </a:lnTo>
                  <a:lnTo>
                    <a:pt x="4453" y="345"/>
                  </a:lnTo>
                  <a:lnTo>
                    <a:pt x="4453" y="377"/>
                  </a:lnTo>
                  <a:lnTo>
                    <a:pt x="4453" y="398"/>
                  </a:lnTo>
                  <a:lnTo>
                    <a:pt x="4454" y="416"/>
                  </a:lnTo>
                  <a:lnTo>
                    <a:pt x="4454" y="427"/>
                  </a:lnTo>
                  <a:lnTo>
                    <a:pt x="4455" y="436"/>
                  </a:lnTo>
                  <a:lnTo>
                    <a:pt x="4455" y="440"/>
                  </a:lnTo>
                  <a:lnTo>
                    <a:pt x="4456" y="445"/>
                  </a:lnTo>
                  <a:lnTo>
                    <a:pt x="4456" y="445"/>
                  </a:lnTo>
                  <a:lnTo>
                    <a:pt x="4457" y="448"/>
                  </a:lnTo>
                  <a:lnTo>
                    <a:pt x="4457" y="446"/>
                  </a:lnTo>
                  <a:lnTo>
                    <a:pt x="4458" y="419"/>
                  </a:lnTo>
                  <a:lnTo>
                    <a:pt x="4458" y="394"/>
                  </a:lnTo>
                  <a:lnTo>
                    <a:pt x="4459" y="328"/>
                  </a:lnTo>
                  <a:lnTo>
                    <a:pt x="4459" y="287"/>
                  </a:lnTo>
                  <a:lnTo>
                    <a:pt x="4459" y="232"/>
                  </a:lnTo>
                  <a:lnTo>
                    <a:pt x="4460" y="220"/>
                  </a:lnTo>
                  <a:lnTo>
                    <a:pt x="4461" y="216"/>
                  </a:lnTo>
                  <a:lnTo>
                    <a:pt x="4461" y="226"/>
                  </a:lnTo>
                  <a:lnTo>
                    <a:pt x="4462" y="243"/>
                  </a:lnTo>
                  <a:lnTo>
                    <a:pt x="4462" y="266"/>
                  </a:lnTo>
                  <a:lnTo>
                    <a:pt x="4462" y="263"/>
                  </a:lnTo>
                  <a:lnTo>
                    <a:pt x="4463" y="276"/>
                  </a:lnTo>
                  <a:lnTo>
                    <a:pt x="4463" y="254"/>
                  </a:lnTo>
                  <a:lnTo>
                    <a:pt x="4464" y="253"/>
                  </a:lnTo>
                  <a:lnTo>
                    <a:pt x="4464" y="265"/>
                  </a:lnTo>
                  <a:lnTo>
                    <a:pt x="4465" y="273"/>
                  </a:lnTo>
                  <a:lnTo>
                    <a:pt x="4465" y="256"/>
                  </a:lnTo>
                  <a:lnTo>
                    <a:pt x="4466" y="254"/>
                  </a:lnTo>
                  <a:lnTo>
                    <a:pt x="4466" y="247"/>
                  </a:lnTo>
                  <a:lnTo>
                    <a:pt x="4467" y="246"/>
                  </a:lnTo>
                  <a:lnTo>
                    <a:pt x="4467" y="264"/>
                  </a:lnTo>
                  <a:lnTo>
                    <a:pt x="4468" y="288"/>
                  </a:lnTo>
                  <a:lnTo>
                    <a:pt x="4468" y="301"/>
                  </a:lnTo>
                  <a:lnTo>
                    <a:pt x="4468" y="276"/>
                  </a:lnTo>
                  <a:lnTo>
                    <a:pt x="4469" y="231"/>
                  </a:lnTo>
                  <a:lnTo>
                    <a:pt x="4470" y="197"/>
                  </a:lnTo>
                  <a:lnTo>
                    <a:pt x="4470" y="185"/>
                  </a:lnTo>
                  <a:lnTo>
                    <a:pt x="4471" y="178"/>
                  </a:lnTo>
                  <a:lnTo>
                    <a:pt x="4471" y="181"/>
                  </a:lnTo>
                  <a:lnTo>
                    <a:pt x="4471" y="203"/>
                  </a:lnTo>
                  <a:lnTo>
                    <a:pt x="4472" y="206"/>
                  </a:lnTo>
                  <a:lnTo>
                    <a:pt x="4472" y="198"/>
                  </a:lnTo>
                  <a:lnTo>
                    <a:pt x="4473" y="204"/>
                  </a:lnTo>
                  <a:lnTo>
                    <a:pt x="4473" y="201"/>
                  </a:lnTo>
                  <a:lnTo>
                    <a:pt x="4474" y="236"/>
                  </a:lnTo>
                  <a:lnTo>
                    <a:pt x="4474" y="273"/>
                  </a:lnTo>
                  <a:lnTo>
                    <a:pt x="4475" y="305"/>
                  </a:lnTo>
                  <a:lnTo>
                    <a:pt x="4475" y="342"/>
                  </a:lnTo>
                  <a:lnTo>
                    <a:pt x="4476" y="375"/>
                  </a:lnTo>
                  <a:lnTo>
                    <a:pt x="4476" y="398"/>
                  </a:lnTo>
                  <a:lnTo>
                    <a:pt x="4476" y="414"/>
                  </a:lnTo>
                  <a:lnTo>
                    <a:pt x="4477" y="427"/>
                  </a:lnTo>
                  <a:lnTo>
                    <a:pt x="4477" y="438"/>
                  </a:lnTo>
                  <a:lnTo>
                    <a:pt x="4478" y="443"/>
                  </a:lnTo>
                  <a:lnTo>
                    <a:pt x="4478" y="446"/>
                  </a:lnTo>
                  <a:lnTo>
                    <a:pt x="4479" y="445"/>
                  </a:lnTo>
                  <a:lnTo>
                    <a:pt x="4479" y="448"/>
                  </a:lnTo>
                  <a:lnTo>
                    <a:pt x="4480" y="445"/>
                  </a:lnTo>
                  <a:lnTo>
                    <a:pt x="4480" y="420"/>
                  </a:lnTo>
                  <a:lnTo>
                    <a:pt x="4481" y="394"/>
                  </a:lnTo>
                  <a:lnTo>
                    <a:pt x="4481" y="330"/>
                  </a:lnTo>
                  <a:lnTo>
                    <a:pt x="4482" y="287"/>
                  </a:lnTo>
                  <a:lnTo>
                    <a:pt x="4482" y="237"/>
                  </a:lnTo>
                  <a:lnTo>
                    <a:pt x="4483" y="222"/>
                  </a:lnTo>
                  <a:lnTo>
                    <a:pt x="4483" y="217"/>
                  </a:lnTo>
                  <a:lnTo>
                    <a:pt x="4484" y="231"/>
                  </a:lnTo>
                  <a:lnTo>
                    <a:pt x="4484" y="241"/>
                  </a:lnTo>
                  <a:lnTo>
                    <a:pt x="4485" y="270"/>
                  </a:lnTo>
                  <a:lnTo>
                    <a:pt x="4485" y="268"/>
                  </a:lnTo>
                  <a:lnTo>
                    <a:pt x="4485" y="285"/>
                  </a:lnTo>
                  <a:lnTo>
                    <a:pt x="4486" y="264"/>
                  </a:lnTo>
                  <a:lnTo>
                    <a:pt x="4486" y="255"/>
                  </a:lnTo>
                  <a:lnTo>
                    <a:pt x="4487" y="270"/>
                  </a:lnTo>
                  <a:lnTo>
                    <a:pt x="4487" y="278"/>
                  </a:lnTo>
                  <a:lnTo>
                    <a:pt x="4488" y="261"/>
                  </a:lnTo>
                  <a:lnTo>
                    <a:pt x="4488" y="256"/>
                  </a:lnTo>
                  <a:lnTo>
                    <a:pt x="4489" y="247"/>
                  </a:lnTo>
                  <a:lnTo>
                    <a:pt x="4489" y="247"/>
                  </a:lnTo>
                  <a:lnTo>
                    <a:pt x="4490" y="265"/>
                  </a:lnTo>
                  <a:lnTo>
                    <a:pt x="4490" y="287"/>
                  </a:lnTo>
                  <a:lnTo>
                    <a:pt x="4491" y="305"/>
                  </a:lnTo>
                  <a:lnTo>
                    <a:pt x="4491" y="276"/>
                  </a:lnTo>
                  <a:lnTo>
                    <a:pt x="4492" y="236"/>
                  </a:lnTo>
                  <a:lnTo>
                    <a:pt x="4492" y="199"/>
                  </a:lnTo>
                  <a:lnTo>
                    <a:pt x="4493" y="183"/>
                  </a:lnTo>
                  <a:lnTo>
                    <a:pt x="4493" y="173"/>
                  </a:lnTo>
                  <a:lnTo>
                    <a:pt x="4493" y="177"/>
                  </a:lnTo>
                  <a:lnTo>
                    <a:pt x="4494" y="178"/>
                  </a:lnTo>
                  <a:lnTo>
                    <a:pt x="4494" y="186"/>
                  </a:lnTo>
                  <a:lnTo>
                    <a:pt x="4495" y="177"/>
                  </a:lnTo>
                  <a:lnTo>
                    <a:pt x="4495" y="182"/>
                  </a:lnTo>
                  <a:lnTo>
                    <a:pt x="4496" y="184"/>
                  </a:lnTo>
                  <a:lnTo>
                    <a:pt x="4496" y="198"/>
                  </a:lnTo>
                  <a:lnTo>
                    <a:pt x="4497" y="218"/>
                  </a:lnTo>
                  <a:lnTo>
                    <a:pt x="4497" y="256"/>
                  </a:lnTo>
                  <a:lnTo>
                    <a:pt x="4498" y="295"/>
                  </a:lnTo>
                  <a:lnTo>
                    <a:pt x="4498" y="331"/>
                  </a:lnTo>
                  <a:lnTo>
                    <a:pt x="4499" y="362"/>
                  </a:lnTo>
                  <a:lnTo>
                    <a:pt x="4499" y="388"/>
                  </a:lnTo>
                  <a:lnTo>
                    <a:pt x="4499" y="400"/>
                  </a:lnTo>
                  <a:lnTo>
                    <a:pt x="4500" y="413"/>
                  </a:lnTo>
                  <a:lnTo>
                    <a:pt x="4501" y="422"/>
                  </a:lnTo>
                  <a:lnTo>
                    <a:pt x="4501" y="434"/>
                  </a:lnTo>
                  <a:lnTo>
                    <a:pt x="4502" y="431"/>
                  </a:lnTo>
                  <a:lnTo>
                    <a:pt x="4502" y="438"/>
                  </a:lnTo>
                  <a:lnTo>
                    <a:pt x="4502" y="439"/>
                  </a:lnTo>
                  <a:lnTo>
                    <a:pt x="4503" y="418"/>
                  </a:lnTo>
                  <a:lnTo>
                    <a:pt x="4503" y="394"/>
                  </a:lnTo>
                  <a:lnTo>
                    <a:pt x="4504" y="336"/>
                  </a:lnTo>
                  <a:lnTo>
                    <a:pt x="4504" y="296"/>
                  </a:lnTo>
                  <a:lnTo>
                    <a:pt x="4505" y="246"/>
                  </a:lnTo>
                  <a:lnTo>
                    <a:pt x="4505" y="232"/>
                  </a:lnTo>
                  <a:lnTo>
                    <a:pt x="4506" y="228"/>
                  </a:lnTo>
                  <a:lnTo>
                    <a:pt x="4506" y="240"/>
                  </a:lnTo>
                  <a:lnTo>
                    <a:pt x="4507" y="250"/>
                  </a:lnTo>
                  <a:lnTo>
                    <a:pt x="4507" y="270"/>
                  </a:lnTo>
                  <a:lnTo>
                    <a:pt x="4508" y="274"/>
                  </a:lnTo>
                  <a:lnTo>
                    <a:pt x="4508" y="287"/>
                  </a:lnTo>
                  <a:lnTo>
                    <a:pt x="4508" y="264"/>
                  </a:lnTo>
                  <a:lnTo>
                    <a:pt x="4509" y="264"/>
                  </a:lnTo>
                  <a:lnTo>
                    <a:pt x="4510" y="269"/>
                  </a:lnTo>
                  <a:lnTo>
                    <a:pt x="4510" y="274"/>
                  </a:lnTo>
                  <a:lnTo>
                    <a:pt x="4511" y="258"/>
                  </a:lnTo>
                  <a:lnTo>
                    <a:pt x="4511" y="245"/>
                  </a:lnTo>
                  <a:lnTo>
                    <a:pt x="4511" y="237"/>
                  </a:lnTo>
                  <a:lnTo>
                    <a:pt x="4512" y="242"/>
                  </a:lnTo>
                  <a:lnTo>
                    <a:pt x="4512" y="264"/>
                  </a:lnTo>
                  <a:lnTo>
                    <a:pt x="4513" y="282"/>
                  </a:lnTo>
                  <a:lnTo>
                    <a:pt x="4513" y="295"/>
                  </a:lnTo>
                  <a:lnTo>
                    <a:pt x="4514" y="268"/>
                  </a:lnTo>
                  <a:lnTo>
                    <a:pt x="4514" y="212"/>
                  </a:lnTo>
                  <a:lnTo>
                    <a:pt x="4515" y="183"/>
                  </a:lnTo>
                  <a:lnTo>
                    <a:pt x="4515" y="158"/>
                  </a:lnTo>
                  <a:lnTo>
                    <a:pt x="4516" y="142"/>
                  </a:lnTo>
                  <a:lnTo>
                    <a:pt x="4516" y="139"/>
                  </a:lnTo>
                  <a:lnTo>
                    <a:pt x="4516" y="154"/>
                  </a:lnTo>
                  <a:lnTo>
                    <a:pt x="4517" y="166"/>
                  </a:lnTo>
                  <a:lnTo>
                    <a:pt x="4517" y="169"/>
                  </a:lnTo>
                  <a:lnTo>
                    <a:pt x="4518" y="167"/>
                  </a:lnTo>
                  <a:lnTo>
                    <a:pt x="4518" y="159"/>
                  </a:lnTo>
                  <a:lnTo>
                    <a:pt x="4519" y="154"/>
                  </a:lnTo>
                  <a:lnTo>
                    <a:pt x="4519" y="160"/>
                  </a:lnTo>
                  <a:lnTo>
                    <a:pt x="4520" y="166"/>
                  </a:lnTo>
                  <a:lnTo>
                    <a:pt x="4520" y="173"/>
                  </a:lnTo>
                  <a:lnTo>
                    <a:pt x="4521" y="206"/>
                  </a:lnTo>
                  <a:lnTo>
                    <a:pt x="4521" y="231"/>
                  </a:lnTo>
                  <a:lnTo>
                    <a:pt x="4522" y="257"/>
                  </a:lnTo>
                  <a:lnTo>
                    <a:pt x="4522" y="281"/>
                  </a:lnTo>
                  <a:lnTo>
                    <a:pt x="4523" y="302"/>
                  </a:lnTo>
                  <a:lnTo>
                    <a:pt x="4523" y="327"/>
                  </a:lnTo>
                  <a:lnTo>
                    <a:pt x="4524" y="348"/>
                  </a:lnTo>
                  <a:lnTo>
                    <a:pt x="4524" y="365"/>
                  </a:lnTo>
                  <a:lnTo>
                    <a:pt x="4525" y="409"/>
                  </a:lnTo>
                  <a:lnTo>
                    <a:pt x="4525" y="430"/>
                  </a:lnTo>
                  <a:lnTo>
                    <a:pt x="4525" y="435"/>
                  </a:lnTo>
                  <a:lnTo>
                    <a:pt x="4526" y="431"/>
                  </a:lnTo>
                  <a:lnTo>
                    <a:pt x="4526" y="421"/>
                  </a:lnTo>
                  <a:lnTo>
                    <a:pt x="4527" y="419"/>
                  </a:lnTo>
                  <a:lnTo>
                    <a:pt x="4527" y="397"/>
                  </a:lnTo>
                  <a:lnTo>
                    <a:pt x="4528" y="383"/>
                  </a:lnTo>
                  <a:lnTo>
                    <a:pt x="4528" y="333"/>
                  </a:lnTo>
                  <a:lnTo>
                    <a:pt x="4529" y="328"/>
                  </a:lnTo>
                  <a:lnTo>
                    <a:pt x="4529" y="293"/>
                  </a:lnTo>
                  <a:lnTo>
                    <a:pt x="4530" y="290"/>
                  </a:lnTo>
                  <a:lnTo>
                    <a:pt x="4530" y="267"/>
                  </a:lnTo>
                  <a:lnTo>
                    <a:pt x="4531" y="262"/>
                  </a:lnTo>
                  <a:lnTo>
                    <a:pt x="4531" y="238"/>
                  </a:lnTo>
                  <a:lnTo>
                    <a:pt x="4532" y="232"/>
                  </a:lnTo>
                  <a:lnTo>
                    <a:pt x="4532" y="223"/>
                  </a:lnTo>
                  <a:lnTo>
                    <a:pt x="4533" y="220"/>
                  </a:lnTo>
                  <a:lnTo>
                    <a:pt x="4533" y="223"/>
                  </a:lnTo>
                  <a:lnTo>
                    <a:pt x="4534" y="239"/>
                  </a:lnTo>
                  <a:lnTo>
                    <a:pt x="4534" y="232"/>
                  </a:lnTo>
                  <a:lnTo>
                    <a:pt x="4534" y="223"/>
                  </a:lnTo>
                  <a:lnTo>
                    <a:pt x="4535" y="219"/>
                  </a:lnTo>
                  <a:lnTo>
                    <a:pt x="4535" y="228"/>
                  </a:lnTo>
                  <a:lnTo>
                    <a:pt x="4536" y="241"/>
                  </a:lnTo>
                  <a:lnTo>
                    <a:pt x="4536" y="226"/>
                  </a:lnTo>
                  <a:lnTo>
                    <a:pt x="4537" y="194"/>
                  </a:lnTo>
                  <a:lnTo>
                    <a:pt x="4537" y="186"/>
                  </a:lnTo>
                  <a:lnTo>
                    <a:pt x="4538" y="164"/>
                  </a:lnTo>
                  <a:lnTo>
                    <a:pt x="4538" y="146"/>
                  </a:lnTo>
                  <a:lnTo>
                    <a:pt x="4539" y="165"/>
                  </a:lnTo>
                  <a:lnTo>
                    <a:pt x="4539" y="202"/>
                  </a:lnTo>
                  <a:lnTo>
                    <a:pt x="4539" y="213"/>
                  </a:lnTo>
                  <a:lnTo>
                    <a:pt x="4540" y="213"/>
                  </a:lnTo>
                  <a:lnTo>
                    <a:pt x="4541" y="200"/>
                  </a:lnTo>
                  <a:lnTo>
                    <a:pt x="4541" y="186"/>
                  </a:lnTo>
                  <a:lnTo>
                    <a:pt x="4542" y="170"/>
                  </a:lnTo>
                  <a:lnTo>
                    <a:pt x="4542" y="168"/>
                  </a:lnTo>
                  <a:lnTo>
                    <a:pt x="4542" y="168"/>
                  </a:lnTo>
                  <a:lnTo>
                    <a:pt x="4543" y="166"/>
                  </a:lnTo>
                  <a:lnTo>
                    <a:pt x="4543" y="184"/>
                  </a:lnTo>
                  <a:lnTo>
                    <a:pt x="4544" y="206"/>
                  </a:lnTo>
                  <a:lnTo>
                    <a:pt x="4544" y="229"/>
                  </a:lnTo>
                  <a:lnTo>
                    <a:pt x="4545" y="240"/>
                  </a:lnTo>
                  <a:lnTo>
                    <a:pt x="4545" y="262"/>
                  </a:lnTo>
                  <a:lnTo>
                    <a:pt x="4546" y="293"/>
                  </a:lnTo>
                  <a:lnTo>
                    <a:pt x="4546" y="316"/>
                  </a:lnTo>
                  <a:lnTo>
                    <a:pt x="4547" y="345"/>
                  </a:lnTo>
                  <a:lnTo>
                    <a:pt x="4547" y="400"/>
                  </a:lnTo>
                  <a:lnTo>
                    <a:pt x="4548" y="424"/>
                  </a:lnTo>
                  <a:lnTo>
                    <a:pt x="4548" y="434"/>
                  </a:lnTo>
                  <a:lnTo>
                    <a:pt x="4548" y="436"/>
                  </a:lnTo>
                  <a:lnTo>
                    <a:pt x="4549" y="436"/>
                  </a:lnTo>
                  <a:lnTo>
                    <a:pt x="4550" y="431"/>
                  </a:lnTo>
                  <a:lnTo>
                    <a:pt x="4550" y="416"/>
                  </a:lnTo>
                  <a:lnTo>
                    <a:pt x="4551" y="397"/>
                  </a:lnTo>
                  <a:lnTo>
                    <a:pt x="4551" y="373"/>
                  </a:lnTo>
                  <a:lnTo>
                    <a:pt x="4551" y="353"/>
                  </a:lnTo>
                  <a:lnTo>
                    <a:pt x="4552" y="311"/>
                  </a:lnTo>
                  <a:lnTo>
                    <a:pt x="4552" y="291"/>
                  </a:lnTo>
                  <a:lnTo>
                    <a:pt x="4553" y="245"/>
                  </a:lnTo>
                  <a:lnTo>
                    <a:pt x="4553" y="229"/>
                  </a:lnTo>
                  <a:lnTo>
                    <a:pt x="4554" y="203"/>
                  </a:lnTo>
                  <a:lnTo>
                    <a:pt x="4554" y="198"/>
                  </a:lnTo>
                  <a:lnTo>
                    <a:pt x="4555" y="200"/>
                  </a:lnTo>
                  <a:lnTo>
                    <a:pt x="4555" y="196"/>
                  </a:lnTo>
                  <a:lnTo>
                    <a:pt x="4556" y="202"/>
                  </a:lnTo>
                  <a:lnTo>
                    <a:pt x="4556" y="207"/>
                  </a:lnTo>
                  <a:lnTo>
                    <a:pt x="4557" y="185"/>
                  </a:lnTo>
                  <a:lnTo>
                    <a:pt x="4557" y="206"/>
                  </a:lnTo>
                  <a:lnTo>
                    <a:pt x="4557" y="234"/>
                  </a:lnTo>
                  <a:lnTo>
                    <a:pt x="4558" y="251"/>
                  </a:lnTo>
                  <a:lnTo>
                    <a:pt x="4559" y="252"/>
                  </a:lnTo>
                  <a:lnTo>
                    <a:pt x="4559" y="261"/>
                  </a:lnTo>
                  <a:lnTo>
                    <a:pt x="4559" y="249"/>
                  </a:lnTo>
                  <a:lnTo>
                    <a:pt x="4560" y="249"/>
                  </a:lnTo>
                  <a:lnTo>
                    <a:pt x="4560" y="224"/>
                  </a:lnTo>
                  <a:lnTo>
                    <a:pt x="4561" y="270"/>
                  </a:lnTo>
                  <a:lnTo>
                    <a:pt x="4561" y="297"/>
                  </a:lnTo>
                  <a:lnTo>
                    <a:pt x="4562" y="304"/>
                  </a:lnTo>
                  <a:lnTo>
                    <a:pt x="4562" y="297"/>
                  </a:lnTo>
                  <a:lnTo>
                    <a:pt x="4563" y="305"/>
                  </a:lnTo>
                  <a:lnTo>
                    <a:pt x="4563" y="298"/>
                  </a:lnTo>
                  <a:lnTo>
                    <a:pt x="4564" y="286"/>
                  </a:lnTo>
                  <a:lnTo>
                    <a:pt x="4564" y="301"/>
                  </a:lnTo>
                  <a:lnTo>
                    <a:pt x="4565" y="320"/>
                  </a:lnTo>
                  <a:lnTo>
                    <a:pt x="4565" y="329"/>
                  </a:lnTo>
                  <a:lnTo>
                    <a:pt x="4565" y="341"/>
                  </a:lnTo>
                  <a:lnTo>
                    <a:pt x="4566" y="362"/>
                  </a:lnTo>
                  <a:lnTo>
                    <a:pt x="4566" y="381"/>
                  </a:lnTo>
                  <a:lnTo>
                    <a:pt x="4567" y="398"/>
                  </a:lnTo>
                  <a:lnTo>
                    <a:pt x="4567" y="408"/>
                  </a:lnTo>
                  <a:lnTo>
                    <a:pt x="4568" y="423"/>
                  </a:lnTo>
                  <a:lnTo>
                    <a:pt x="4568" y="427"/>
                  </a:lnTo>
                  <a:lnTo>
                    <a:pt x="4569" y="433"/>
                  </a:lnTo>
                  <a:lnTo>
                    <a:pt x="4569" y="434"/>
                  </a:lnTo>
                  <a:lnTo>
                    <a:pt x="4570" y="443"/>
                  </a:lnTo>
                  <a:lnTo>
                    <a:pt x="4570" y="445"/>
                  </a:lnTo>
                  <a:lnTo>
                    <a:pt x="4571" y="440"/>
                  </a:lnTo>
                  <a:lnTo>
                    <a:pt x="4571" y="431"/>
                  </a:lnTo>
                  <a:lnTo>
                    <a:pt x="4572" y="410"/>
                  </a:lnTo>
                  <a:lnTo>
                    <a:pt x="4572" y="407"/>
                  </a:lnTo>
                  <a:lnTo>
                    <a:pt x="4573" y="387"/>
                  </a:lnTo>
                  <a:lnTo>
                    <a:pt x="4573" y="370"/>
                  </a:lnTo>
                  <a:lnTo>
                    <a:pt x="4574" y="337"/>
                  </a:lnTo>
                  <a:lnTo>
                    <a:pt x="4574" y="331"/>
                  </a:lnTo>
                  <a:lnTo>
                    <a:pt x="4574" y="314"/>
                  </a:lnTo>
                  <a:lnTo>
                    <a:pt x="4575" y="318"/>
                  </a:lnTo>
                  <a:lnTo>
                    <a:pt x="4575" y="300"/>
                  </a:lnTo>
                  <a:lnTo>
                    <a:pt x="4576" y="303"/>
                  </a:lnTo>
                  <a:lnTo>
                    <a:pt x="4576" y="279"/>
                  </a:lnTo>
                  <a:lnTo>
                    <a:pt x="4577" y="275"/>
                  </a:lnTo>
                  <a:lnTo>
                    <a:pt x="4577" y="262"/>
                  </a:lnTo>
                  <a:lnTo>
                    <a:pt x="4578" y="264"/>
                  </a:lnTo>
                  <a:lnTo>
                    <a:pt x="4578" y="257"/>
                  </a:lnTo>
                  <a:lnTo>
                    <a:pt x="4579" y="262"/>
                  </a:lnTo>
                  <a:lnTo>
                    <a:pt x="4579" y="253"/>
                  </a:lnTo>
                  <a:lnTo>
                    <a:pt x="4579" y="257"/>
                  </a:lnTo>
                  <a:lnTo>
                    <a:pt x="4580" y="253"/>
                  </a:lnTo>
                  <a:lnTo>
                    <a:pt x="4581" y="263"/>
                  </a:lnTo>
                  <a:lnTo>
                    <a:pt x="4581" y="269"/>
                  </a:lnTo>
                  <a:lnTo>
                    <a:pt x="4582" y="264"/>
                  </a:lnTo>
                  <a:lnTo>
                    <a:pt x="4582" y="251"/>
                  </a:lnTo>
                  <a:lnTo>
                    <a:pt x="4582" y="242"/>
                  </a:lnTo>
                  <a:lnTo>
                    <a:pt x="4583" y="238"/>
                  </a:lnTo>
                  <a:lnTo>
                    <a:pt x="4583" y="250"/>
                  </a:lnTo>
                  <a:lnTo>
                    <a:pt x="4584" y="265"/>
                  </a:lnTo>
                  <a:lnTo>
                    <a:pt x="4584" y="279"/>
                  </a:lnTo>
                  <a:lnTo>
                    <a:pt x="4585" y="290"/>
                  </a:lnTo>
                  <a:lnTo>
                    <a:pt x="4585" y="301"/>
                  </a:lnTo>
                  <a:lnTo>
                    <a:pt x="4586" y="303"/>
                  </a:lnTo>
                  <a:lnTo>
                    <a:pt x="4586" y="310"/>
                  </a:lnTo>
                  <a:lnTo>
                    <a:pt x="4587" y="317"/>
                  </a:lnTo>
                  <a:lnTo>
                    <a:pt x="4587" y="348"/>
                  </a:lnTo>
                  <a:lnTo>
                    <a:pt x="4588" y="374"/>
                  </a:lnTo>
                  <a:lnTo>
                    <a:pt x="4588" y="390"/>
                  </a:lnTo>
                  <a:lnTo>
                    <a:pt x="4588" y="411"/>
                  </a:lnTo>
                  <a:lnTo>
                    <a:pt x="4589" y="426"/>
                  </a:lnTo>
                  <a:lnTo>
                    <a:pt x="4590" y="436"/>
                  </a:lnTo>
                  <a:lnTo>
                    <a:pt x="4590" y="441"/>
                  </a:lnTo>
                  <a:lnTo>
                    <a:pt x="4591" y="449"/>
                  </a:lnTo>
                  <a:lnTo>
                    <a:pt x="4591" y="454"/>
                  </a:lnTo>
                  <a:lnTo>
                    <a:pt x="4591" y="455"/>
                  </a:lnTo>
                  <a:lnTo>
                    <a:pt x="4592" y="453"/>
                  </a:lnTo>
                  <a:lnTo>
                    <a:pt x="4592" y="453"/>
                  </a:lnTo>
                  <a:lnTo>
                    <a:pt x="4593" y="446"/>
                  </a:lnTo>
                  <a:lnTo>
                    <a:pt x="4593" y="420"/>
                  </a:lnTo>
                  <a:lnTo>
                    <a:pt x="4594" y="396"/>
                  </a:lnTo>
                  <a:lnTo>
                    <a:pt x="4594" y="332"/>
                  </a:lnTo>
                  <a:lnTo>
                    <a:pt x="4595" y="299"/>
                  </a:lnTo>
                  <a:lnTo>
                    <a:pt x="4595" y="248"/>
                  </a:lnTo>
                  <a:lnTo>
                    <a:pt x="4596" y="237"/>
                  </a:lnTo>
                  <a:lnTo>
                    <a:pt x="4596" y="231"/>
                  </a:lnTo>
                  <a:lnTo>
                    <a:pt x="4597" y="244"/>
                  </a:lnTo>
                  <a:lnTo>
                    <a:pt x="4597" y="256"/>
                  </a:lnTo>
                  <a:lnTo>
                    <a:pt x="4597" y="282"/>
                  </a:lnTo>
                  <a:lnTo>
                    <a:pt x="4598" y="281"/>
                  </a:lnTo>
                  <a:lnTo>
                    <a:pt x="4599" y="294"/>
                  </a:lnTo>
                  <a:lnTo>
                    <a:pt x="4599" y="280"/>
                  </a:lnTo>
                  <a:lnTo>
                    <a:pt x="4600" y="283"/>
                  </a:lnTo>
                  <a:lnTo>
                    <a:pt x="4600" y="284"/>
                  </a:lnTo>
                  <a:lnTo>
                    <a:pt x="4600" y="295"/>
                  </a:lnTo>
                  <a:lnTo>
                    <a:pt x="4601" y="273"/>
                  </a:lnTo>
                  <a:lnTo>
                    <a:pt x="4601" y="276"/>
                  </a:lnTo>
                  <a:lnTo>
                    <a:pt x="4602" y="258"/>
                  </a:lnTo>
                  <a:lnTo>
                    <a:pt x="4602" y="261"/>
                  </a:lnTo>
                  <a:lnTo>
                    <a:pt x="4603" y="274"/>
                  </a:lnTo>
                  <a:lnTo>
                    <a:pt x="4603" y="290"/>
                  </a:lnTo>
                  <a:lnTo>
                    <a:pt x="4604" y="301"/>
                  </a:lnTo>
                  <a:lnTo>
                    <a:pt x="4604" y="275"/>
                  </a:lnTo>
                  <a:lnTo>
                    <a:pt x="4605" y="238"/>
                  </a:lnTo>
                  <a:lnTo>
                    <a:pt x="4605" y="203"/>
                  </a:lnTo>
                  <a:lnTo>
                    <a:pt x="4605" y="192"/>
                  </a:lnTo>
                  <a:lnTo>
                    <a:pt x="4606" y="203"/>
                  </a:lnTo>
                  <a:lnTo>
                    <a:pt x="4606" y="212"/>
                  </a:lnTo>
                  <a:lnTo>
                    <a:pt x="4607" y="215"/>
                  </a:lnTo>
                  <a:lnTo>
                    <a:pt x="4607" y="224"/>
                  </a:lnTo>
                  <a:lnTo>
                    <a:pt x="4608" y="216"/>
                  </a:lnTo>
                  <a:lnTo>
                    <a:pt x="4608" y="217"/>
                  </a:lnTo>
                  <a:lnTo>
                    <a:pt x="4609" y="231"/>
                  </a:lnTo>
                  <a:lnTo>
                    <a:pt x="4609" y="269"/>
                  </a:lnTo>
                  <a:lnTo>
                    <a:pt x="4610" y="300"/>
                  </a:lnTo>
                  <a:lnTo>
                    <a:pt x="4610" y="338"/>
                  </a:lnTo>
                  <a:lnTo>
                    <a:pt x="4611" y="365"/>
                  </a:lnTo>
                  <a:lnTo>
                    <a:pt x="4611" y="393"/>
                  </a:lnTo>
                  <a:lnTo>
                    <a:pt x="4612" y="408"/>
                  </a:lnTo>
                  <a:lnTo>
                    <a:pt x="4612" y="423"/>
                  </a:lnTo>
                  <a:lnTo>
                    <a:pt x="4613" y="432"/>
                  </a:lnTo>
                  <a:lnTo>
                    <a:pt x="4613" y="441"/>
                  </a:lnTo>
                  <a:lnTo>
                    <a:pt x="4614" y="447"/>
                  </a:lnTo>
                  <a:lnTo>
                    <a:pt x="4614" y="450"/>
                  </a:lnTo>
                  <a:lnTo>
                    <a:pt x="4614" y="448"/>
                  </a:lnTo>
                  <a:lnTo>
                    <a:pt x="4615" y="449"/>
                  </a:lnTo>
                  <a:lnTo>
                    <a:pt x="4615" y="447"/>
                  </a:lnTo>
                  <a:lnTo>
                    <a:pt x="4616" y="422"/>
                  </a:lnTo>
                  <a:lnTo>
                    <a:pt x="4616" y="395"/>
                  </a:lnTo>
                  <a:lnTo>
                    <a:pt x="4617" y="334"/>
                  </a:lnTo>
                  <a:lnTo>
                    <a:pt x="4617" y="289"/>
                  </a:lnTo>
                  <a:lnTo>
                    <a:pt x="4618" y="242"/>
                  </a:lnTo>
                  <a:lnTo>
                    <a:pt x="4618" y="227"/>
                  </a:lnTo>
                  <a:lnTo>
                    <a:pt x="4619" y="218"/>
                  </a:lnTo>
                  <a:lnTo>
                    <a:pt x="4619" y="235"/>
                  </a:lnTo>
                  <a:lnTo>
                    <a:pt x="4620" y="249"/>
                  </a:lnTo>
                  <a:lnTo>
                    <a:pt x="4620" y="267"/>
                  </a:lnTo>
                  <a:lnTo>
                    <a:pt x="4621" y="264"/>
                  </a:lnTo>
                  <a:lnTo>
                    <a:pt x="4621" y="284"/>
                  </a:lnTo>
                  <a:lnTo>
                    <a:pt x="4622" y="271"/>
                  </a:lnTo>
                  <a:lnTo>
                    <a:pt x="4622" y="266"/>
                  </a:lnTo>
                  <a:lnTo>
                    <a:pt x="4622" y="275"/>
                  </a:lnTo>
                  <a:lnTo>
                    <a:pt x="4623" y="285"/>
                  </a:lnTo>
                  <a:lnTo>
                    <a:pt x="4623" y="265"/>
                  </a:lnTo>
                  <a:lnTo>
                    <a:pt x="4624" y="259"/>
                  </a:lnTo>
                  <a:lnTo>
                    <a:pt x="4624" y="251"/>
                  </a:lnTo>
                  <a:lnTo>
                    <a:pt x="4625" y="249"/>
                  </a:lnTo>
                  <a:lnTo>
                    <a:pt x="4625" y="273"/>
                  </a:lnTo>
                  <a:lnTo>
                    <a:pt x="4626" y="281"/>
                  </a:lnTo>
                  <a:lnTo>
                    <a:pt x="4626" y="298"/>
                  </a:lnTo>
                  <a:lnTo>
                    <a:pt x="4627" y="268"/>
                  </a:lnTo>
                  <a:lnTo>
                    <a:pt x="4627" y="220"/>
                  </a:lnTo>
                  <a:lnTo>
                    <a:pt x="4628" y="191"/>
                  </a:lnTo>
                  <a:lnTo>
                    <a:pt x="4628" y="185"/>
                  </a:lnTo>
                  <a:lnTo>
                    <a:pt x="4628" y="182"/>
                  </a:lnTo>
                  <a:lnTo>
                    <a:pt x="4629" y="193"/>
                  </a:lnTo>
                  <a:lnTo>
                    <a:pt x="4630" y="201"/>
                  </a:lnTo>
                  <a:lnTo>
                    <a:pt x="4630" y="208"/>
                  </a:lnTo>
                  <a:lnTo>
                    <a:pt x="4631" y="200"/>
                  </a:lnTo>
                  <a:lnTo>
                    <a:pt x="4631" y="208"/>
                  </a:lnTo>
                  <a:lnTo>
                    <a:pt x="4631" y="218"/>
                  </a:lnTo>
                  <a:lnTo>
                    <a:pt x="4632" y="236"/>
                  </a:lnTo>
                  <a:lnTo>
                    <a:pt x="4632" y="280"/>
                  </a:lnTo>
                  <a:lnTo>
                    <a:pt x="4633" y="322"/>
                  </a:lnTo>
                  <a:lnTo>
                    <a:pt x="4633" y="350"/>
                  </a:lnTo>
                  <a:lnTo>
                    <a:pt x="4634" y="379"/>
                  </a:lnTo>
                  <a:lnTo>
                    <a:pt x="4634" y="397"/>
                  </a:lnTo>
                  <a:lnTo>
                    <a:pt x="4635" y="416"/>
                  </a:lnTo>
                  <a:lnTo>
                    <a:pt x="4635" y="429"/>
                  </a:lnTo>
                  <a:lnTo>
                    <a:pt x="4636" y="440"/>
                  </a:lnTo>
                  <a:lnTo>
                    <a:pt x="4636" y="444"/>
                  </a:lnTo>
                  <a:lnTo>
                    <a:pt x="4637" y="447"/>
                  </a:lnTo>
                  <a:lnTo>
                    <a:pt x="4637" y="446"/>
                  </a:lnTo>
                  <a:lnTo>
                    <a:pt x="4637" y="449"/>
                  </a:lnTo>
                  <a:lnTo>
                    <a:pt x="4638" y="445"/>
                  </a:lnTo>
                  <a:lnTo>
                    <a:pt x="4639" y="422"/>
                  </a:lnTo>
                  <a:lnTo>
                    <a:pt x="4639" y="397"/>
                  </a:lnTo>
                  <a:lnTo>
                    <a:pt x="4640" y="333"/>
                  </a:lnTo>
                  <a:lnTo>
                    <a:pt x="4640" y="294"/>
                  </a:lnTo>
                  <a:lnTo>
                    <a:pt x="4640" y="235"/>
                  </a:lnTo>
                  <a:lnTo>
                    <a:pt x="4641" y="224"/>
                  </a:lnTo>
                  <a:lnTo>
                    <a:pt x="4641" y="221"/>
                  </a:lnTo>
                  <a:lnTo>
                    <a:pt x="4642" y="240"/>
                  </a:lnTo>
                  <a:lnTo>
                    <a:pt x="4642" y="252"/>
                  </a:lnTo>
                  <a:lnTo>
                    <a:pt x="4643" y="277"/>
                  </a:lnTo>
                  <a:lnTo>
                    <a:pt x="4643" y="275"/>
                  </a:lnTo>
                  <a:lnTo>
                    <a:pt x="4644" y="292"/>
                  </a:lnTo>
                  <a:lnTo>
                    <a:pt x="4644" y="264"/>
                  </a:lnTo>
                  <a:lnTo>
                    <a:pt x="4645" y="261"/>
                  </a:lnTo>
                  <a:lnTo>
                    <a:pt x="4645" y="270"/>
                  </a:lnTo>
                  <a:lnTo>
                    <a:pt x="4645" y="284"/>
                  </a:lnTo>
                  <a:lnTo>
                    <a:pt x="4646" y="265"/>
                  </a:lnTo>
                  <a:lnTo>
                    <a:pt x="4646" y="261"/>
                  </a:lnTo>
                  <a:lnTo>
                    <a:pt x="4647" y="250"/>
                  </a:lnTo>
                  <a:lnTo>
                    <a:pt x="4648" y="246"/>
                  </a:lnTo>
                  <a:lnTo>
                    <a:pt x="4648" y="264"/>
                  </a:lnTo>
                  <a:lnTo>
                    <a:pt x="4648" y="284"/>
                  </a:lnTo>
                  <a:lnTo>
                    <a:pt x="4649" y="295"/>
                  </a:lnTo>
                  <a:lnTo>
                    <a:pt x="4649" y="269"/>
                  </a:lnTo>
                  <a:lnTo>
                    <a:pt x="4650" y="224"/>
                  </a:lnTo>
                  <a:lnTo>
                    <a:pt x="4650" y="194"/>
                  </a:lnTo>
                  <a:lnTo>
                    <a:pt x="4651" y="171"/>
                  </a:lnTo>
                  <a:lnTo>
                    <a:pt x="4651" y="167"/>
                  </a:lnTo>
                  <a:lnTo>
                    <a:pt x="4652" y="161"/>
                  </a:lnTo>
                  <a:lnTo>
                    <a:pt x="4652" y="178"/>
                  </a:lnTo>
                  <a:lnTo>
                    <a:pt x="4653" y="187"/>
                  </a:lnTo>
                  <a:lnTo>
                    <a:pt x="4653" y="175"/>
                  </a:lnTo>
                  <a:lnTo>
                    <a:pt x="4654" y="169"/>
                  </a:lnTo>
                  <a:lnTo>
                    <a:pt x="4654" y="180"/>
                  </a:lnTo>
                  <a:lnTo>
                    <a:pt x="4654" y="198"/>
                  </a:lnTo>
                  <a:lnTo>
                    <a:pt x="4655" y="210"/>
                  </a:lnTo>
                  <a:lnTo>
                    <a:pt x="4655" y="256"/>
                  </a:lnTo>
                  <a:lnTo>
                    <a:pt x="4656" y="295"/>
                  </a:lnTo>
                  <a:lnTo>
                    <a:pt x="4656" y="331"/>
                  </a:lnTo>
                  <a:lnTo>
                    <a:pt x="4657" y="361"/>
                  </a:lnTo>
                  <a:lnTo>
                    <a:pt x="4657" y="386"/>
                  </a:lnTo>
                  <a:lnTo>
                    <a:pt x="4658" y="399"/>
                  </a:lnTo>
                  <a:lnTo>
                    <a:pt x="4658" y="413"/>
                  </a:lnTo>
                  <a:lnTo>
                    <a:pt x="4659" y="423"/>
                  </a:lnTo>
                  <a:lnTo>
                    <a:pt x="4659" y="431"/>
                  </a:lnTo>
                  <a:lnTo>
                    <a:pt x="4660" y="432"/>
                  </a:lnTo>
                  <a:lnTo>
                    <a:pt x="4660" y="440"/>
                  </a:lnTo>
                  <a:lnTo>
                    <a:pt x="4661" y="443"/>
                  </a:lnTo>
                  <a:lnTo>
                    <a:pt x="4661" y="420"/>
                  </a:lnTo>
                  <a:lnTo>
                    <a:pt x="4662" y="394"/>
                  </a:lnTo>
                  <a:lnTo>
                    <a:pt x="4662" y="338"/>
                  </a:lnTo>
                  <a:lnTo>
                    <a:pt x="4663" y="298"/>
                  </a:lnTo>
                  <a:lnTo>
                    <a:pt x="4663" y="239"/>
                  </a:lnTo>
                  <a:lnTo>
                    <a:pt x="4663" y="231"/>
                  </a:lnTo>
                  <a:lnTo>
                    <a:pt x="4664" y="229"/>
                  </a:lnTo>
                  <a:lnTo>
                    <a:pt x="4664" y="241"/>
                  </a:lnTo>
                  <a:lnTo>
                    <a:pt x="4665" y="250"/>
                  </a:lnTo>
                  <a:lnTo>
                    <a:pt x="4665" y="274"/>
                  </a:lnTo>
                  <a:lnTo>
                    <a:pt x="4666" y="272"/>
                  </a:lnTo>
                  <a:lnTo>
                    <a:pt x="4666" y="285"/>
                  </a:lnTo>
                  <a:lnTo>
                    <a:pt x="4667" y="262"/>
                  </a:lnTo>
                  <a:lnTo>
                    <a:pt x="4667" y="255"/>
                  </a:lnTo>
                  <a:lnTo>
                    <a:pt x="4668" y="270"/>
                  </a:lnTo>
                  <a:lnTo>
                    <a:pt x="4668" y="270"/>
                  </a:lnTo>
                  <a:lnTo>
                    <a:pt x="4668" y="257"/>
                  </a:lnTo>
                  <a:lnTo>
                    <a:pt x="4669" y="247"/>
                  </a:lnTo>
                  <a:lnTo>
                    <a:pt x="4670" y="238"/>
                  </a:lnTo>
                  <a:lnTo>
                    <a:pt x="4670" y="244"/>
                  </a:lnTo>
                  <a:lnTo>
                    <a:pt x="4671" y="266"/>
                  </a:lnTo>
                  <a:lnTo>
                    <a:pt x="4671" y="284"/>
                  </a:lnTo>
                  <a:lnTo>
                    <a:pt x="4671" y="291"/>
                  </a:lnTo>
                  <a:lnTo>
                    <a:pt x="4672" y="260"/>
                  </a:lnTo>
                  <a:lnTo>
                    <a:pt x="4672" y="219"/>
                  </a:lnTo>
                  <a:lnTo>
                    <a:pt x="4673" y="189"/>
                  </a:lnTo>
                  <a:lnTo>
                    <a:pt x="4673" y="171"/>
                  </a:lnTo>
                  <a:lnTo>
                    <a:pt x="4674" y="149"/>
                  </a:lnTo>
                  <a:lnTo>
                    <a:pt x="4674" y="159"/>
                  </a:lnTo>
                  <a:lnTo>
                    <a:pt x="4675" y="173"/>
                  </a:lnTo>
                  <a:lnTo>
                    <a:pt x="4675" y="186"/>
                  </a:lnTo>
                  <a:lnTo>
                    <a:pt x="4676" y="189"/>
                  </a:lnTo>
                  <a:lnTo>
                    <a:pt x="4676" y="184"/>
                  </a:lnTo>
                  <a:lnTo>
                    <a:pt x="4677" y="168"/>
                  </a:lnTo>
                  <a:lnTo>
                    <a:pt x="4677" y="168"/>
                  </a:lnTo>
                  <a:lnTo>
                    <a:pt x="4677" y="169"/>
                  </a:lnTo>
                  <a:lnTo>
                    <a:pt x="4678" y="176"/>
                  </a:lnTo>
                  <a:lnTo>
                    <a:pt x="4679" y="181"/>
                  </a:lnTo>
                  <a:lnTo>
                    <a:pt x="4679" y="210"/>
                  </a:lnTo>
                  <a:lnTo>
                    <a:pt x="4680" y="227"/>
                  </a:lnTo>
                  <a:lnTo>
                    <a:pt x="4680" y="253"/>
                  </a:lnTo>
                  <a:lnTo>
                    <a:pt x="4680" y="301"/>
                  </a:lnTo>
                  <a:lnTo>
                    <a:pt x="4681" y="330"/>
                  </a:lnTo>
                  <a:lnTo>
                    <a:pt x="4681" y="350"/>
                  </a:lnTo>
                  <a:lnTo>
                    <a:pt x="4682" y="366"/>
                  </a:lnTo>
                  <a:lnTo>
                    <a:pt x="4682" y="381"/>
                  </a:lnTo>
                  <a:lnTo>
                    <a:pt x="4683" y="415"/>
                  </a:lnTo>
                  <a:lnTo>
                    <a:pt x="4683" y="431"/>
                  </a:lnTo>
                  <a:lnTo>
                    <a:pt x="4684" y="437"/>
                  </a:lnTo>
                  <a:lnTo>
                    <a:pt x="4684" y="434"/>
                  </a:lnTo>
                  <a:lnTo>
                    <a:pt x="4685" y="421"/>
                  </a:lnTo>
                  <a:lnTo>
                    <a:pt x="4685" y="413"/>
                  </a:lnTo>
                  <a:lnTo>
                    <a:pt x="4686" y="396"/>
                  </a:lnTo>
                  <a:lnTo>
                    <a:pt x="4686" y="382"/>
                  </a:lnTo>
                  <a:lnTo>
                    <a:pt x="4686" y="352"/>
                  </a:lnTo>
                  <a:lnTo>
                    <a:pt x="4687" y="335"/>
                  </a:lnTo>
                  <a:lnTo>
                    <a:pt x="4688" y="291"/>
                  </a:lnTo>
                  <a:lnTo>
                    <a:pt x="4688" y="293"/>
                  </a:lnTo>
                  <a:lnTo>
                    <a:pt x="4688" y="274"/>
                  </a:lnTo>
                  <a:lnTo>
                    <a:pt x="4689" y="269"/>
                  </a:lnTo>
                  <a:lnTo>
                    <a:pt x="4689" y="232"/>
                  </a:lnTo>
                  <a:lnTo>
                    <a:pt x="4690" y="233"/>
                  </a:lnTo>
                  <a:lnTo>
                    <a:pt x="4690" y="227"/>
                  </a:lnTo>
                  <a:lnTo>
                    <a:pt x="4691" y="228"/>
                  </a:lnTo>
                  <a:lnTo>
                    <a:pt x="4691" y="237"/>
                  </a:lnTo>
                  <a:lnTo>
                    <a:pt x="4692" y="247"/>
                  </a:lnTo>
                  <a:lnTo>
                    <a:pt x="4692" y="244"/>
                  </a:lnTo>
                  <a:lnTo>
                    <a:pt x="4693" y="241"/>
                  </a:lnTo>
                  <a:lnTo>
                    <a:pt x="4693" y="240"/>
                  </a:lnTo>
                  <a:lnTo>
                    <a:pt x="4694" y="242"/>
                  </a:lnTo>
                  <a:lnTo>
                    <a:pt x="4694" y="243"/>
                  </a:lnTo>
                  <a:lnTo>
                    <a:pt x="4694" y="233"/>
                  </a:lnTo>
                  <a:lnTo>
                    <a:pt x="4695" y="214"/>
                  </a:lnTo>
                  <a:lnTo>
                    <a:pt x="4695" y="195"/>
                  </a:lnTo>
                  <a:lnTo>
                    <a:pt x="4696" y="181"/>
                  </a:lnTo>
                  <a:lnTo>
                    <a:pt x="4696" y="157"/>
                  </a:lnTo>
                  <a:lnTo>
                    <a:pt x="4697" y="172"/>
                  </a:lnTo>
                  <a:lnTo>
                    <a:pt x="4697" y="217"/>
                  </a:lnTo>
                  <a:lnTo>
                    <a:pt x="4698" y="229"/>
                  </a:lnTo>
                  <a:lnTo>
                    <a:pt x="4698" y="229"/>
                  </a:lnTo>
                  <a:lnTo>
                    <a:pt x="4699" y="212"/>
                  </a:lnTo>
                  <a:lnTo>
                    <a:pt x="4699" y="179"/>
                  </a:lnTo>
                  <a:lnTo>
                    <a:pt x="4700" y="171"/>
                  </a:lnTo>
                  <a:lnTo>
                    <a:pt x="4700" y="163"/>
                  </a:lnTo>
                  <a:lnTo>
                    <a:pt x="4701" y="160"/>
                  </a:lnTo>
                  <a:lnTo>
                    <a:pt x="4701" y="171"/>
                  </a:lnTo>
                  <a:lnTo>
                    <a:pt x="4702" y="186"/>
                  </a:lnTo>
                  <a:lnTo>
                    <a:pt x="4702" y="199"/>
                  </a:lnTo>
                  <a:lnTo>
                    <a:pt x="4703" y="221"/>
                  </a:lnTo>
                  <a:lnTo>
                    <a:pt x="4703" y="238"/>
                  </a:lnTo>
                  <a:lnTo>
                    <a:pt x="4703" y="262"/>
                  </a:lnTo>
                  <a:lnTo>
                    <a:pt x="4704" y="289"/>
                  </a:lnTo>
                  <a:lnTo>
                    <a:pt x="4704" y="320"/>
                  </a:lnTo>
                  <a:lnTo>
                    <a:pt x="4705" y="344"/>
                  </a:lnTo>
                  <a:lnTo>
                    <a:pt x="4705" y="403"/>
                  </a:lnTo>
                  <a:lnTo>
                    <a:pt x="4706" y="428"/>
                  </a:lnTo>
                  <a:lnTo>
                    <a:pt x="4706" y="436"/>
                  </a:lnTo>
                  <a:lnTo>
                    <a:pt x="4707" y="440"/>
                  </a:lnTo>
                  <a:lnTo>
                    <a:pt x="4707" y="429"/>
                  </a:lnTo>
                  <a:lnTo>
                    <a:pt x="4708" y="425"/>
                  </a:lnTo>
                  <a:lnTo>
                    <a:pt x="4708" y="413"/>
                  </a:lnTo>
                  <a:lnTo>
                    <a:pt x="4709" y="409"/>
                  </a:lnTo>
                  <a:lnTo>
                    <a:pt x="4709" y="380"/>
                  </a:lnTo>
                  <a:lnTo>
                    <a:pt x="4710" y="361"/>
                  </a:lnTo>
                  <a:lnTo>
                    <a:pt x="4710" y="328"/>
                  </a:lnTo>
                  <a:lnTo>
                    <a:pt x="4711" y="311"/>
                  </a:lnTo>
                  <a:lnTo>
                    <a:pt x="4711" y="271"/>
                  </a:lnTo>
                  <a:lnTo>
                    <a:pt x="4711" y="270"/>
                  </a:lnTo>
                  <a:lnTo>
                    <a:pt x="4712" y="248"/>
                  </a:lnTo>
                  <a:lnTo>
                    <a:pt x="4712" y="239"/>
                  </a:lnTo>
                  <a:lnTo>
                    <a:pt x="4713" y="234"/>
                  </a:lnTo>
                  <a:lnTo>
                    <a:pt x="4713" y="235"/>
                  </a:lnTo>
                  <a:lnTo>
                    <a:pt x="4714" y="233"/>
                  </a:lnTo>
                  <a:lnTo>
                    <a:pt x="4714" y="235"/>
                  </a:lnTo>
                  <a:lnTo>
                    <a:pt x="4715" y="242"/>
                  </a:lnTo>
                  <a:lnTo>
                    <a:pt x="4715" y="254"/>
                  </a:lnTo>
                  <a:lnTo>
                    <a:pt x="4716" y="252"/>
                  </a:lnTo>
                  <a:lnTo>
                    <a:pt x="4716" y="257"/>
                  </a:lnTo>
                  <a:lnTo>
                    <a:pt x="4717" y="257"/>
                  </a:lnTo>
                  <a:lnTo>
                    <a:pt x="4717" y="258"/>
                  </a:lnTo>
                  <a:lnTo>
                    <a:pt x="4717" y="243"/>
                  </a:lnTo>
                  <a:lnTo>
                    <a:pt x="4718" y="235"/>
                  </a:lnTo>
                  <a:lnTo>
                    <a:pt x="4719" y="241"/>
                  </a:lnTo>
                  <a:lnTo>
                    <a:pt x="4719" y="258"/>
                  </a:lnTo>
                  <a:lnTo>
                    <a:pt x="4720" y="277"/>
                  </a:lnTo>
                  <a:lnTo>
                    <a:pt x="4720" y="293"/>
                  </a:lnTo>
                  <a:lnTo>
                    <a:pt x="4720" y="297"/>
                  </a:lnTo>
                  <a:lnTo>
                    <a:pt x="4721" y="310"/>
                  </a:lnTo>
                  <a:lnTo>
                    <a:pt x="4721" y="305"/>
                  </a:lnTo>
                  <a:lnTo>
                    <a:pt x="4722" y="324"/>
                  </a:lnTo>
                  <a:lnTo>
                    <a:pt x="4722" y="345"/>
                  </a:lnTo>
                  <a:lnTo>
                    <a:pt x="4723" y="353"/>
                  </a:lnTo>
                  <a:lnTo>
                    <a:pt x="4723" y="374"/>
                  </a:lnTo>
                  <a:lnTo>
                    <a:pt x="4724" y="393"/>
                  </a:lnTo>
                  <a:lnTo>
                    <a:pt x="4724" y="411"/>
                  </a:lnTo>
                  <a:lnTo>
                    <a:pt x="4725" y="424"/>
                  </a:lnTo>
                  <a:lnTo>
                    <a:pt x="4725" y="435"/>
                  </a:lnTo>
                  <a:lnTo>
                    <a:pt x="4726" y="442"/>
                  </a:lnTo>
                  <a:lnTo>
                    <a:pt x="4726" y="449"/>
                  </a:lnTo>
                  <a:lnTo>
                    <a:pt x="4726" y="449"/>
                  </a:lnTo>
                  <a:lnTo>
                    <a:pt x="4727" y="450"/>
                  </a:lnTo>
                  <a:lnTo>
                    <a:pt x="4728" y="447"/>
                  </a:lnTo>
                  <a:lnTo>
                    <a:pt x="4728" y="447"/>
                  </a:lnTo>
                  <a:lnTo>
                    <a:pt x="4729" y="440"/>
                  </a:lnTo>
                  <a:lnTo>
                    <a:pt x="4729" y="417"/>
                  </a:lnTo>
                  <a:lnTo>
                    <a:pt x="4729" y="392"/>
                  </a:lnTo>
                  <a:lnTo>
                    <a:pt x="4730" y="333"/>
                  </a:lnTo>
                  <a:lnTo>
                    <a:pt x="4730" y="305"/>
                  </a:lnTo>
                  <a:lnTo>
                    <a:pt x="4731" y="259"/>
                  </a:lnTo>
                  <a:lnTo>
                    <a:pt x="4731" y="248"/>
                  </a:lnTo>
                  <a:lnTo>
                    <a:pt x="4732" y="245"/>
                  </a:lnTo>
                  <a:lnTo>
                    <a:pt x="4732" y="264"/>
                  </a:lnTo>
                  <a:lnTo>
                    <a:pt x="4733" y="281"/>
                  </a:lnTo>
                  <a:lnTo>
                    <a:pt x="4733" y="307"/>
                  </a:lnTo>
                  <a:lnTo>
                    <a:pt x="4734" y="305"/>
                  </a:lnTo>
                  <a:lnTo>
                    <a:pt x="4734" y="309"/>
                  </a:lnTo>
                  <a:lnTo>
                    <a:pt x="4734" y="303"/>
                  </a:lnTo>
                  <a:lnTo>
                    <a:pt x="4735" y="298"/>
                  </a:lnTo>
                  <a:lnTo>
                    <a:pt x="4735" y="299"/>
                  </a:lnTo>
                  <a:lnTo>
                    <a:pt x="4736" y="299"/>
                  </a:lnTo>
                  <a:lnTo>
                    <a:pt x="4737" y="295"/>
                  </a:lnTo>
                  <a:lnTo>
                    <a:pt x="4737" y="305"/>
                  </a:lnTo>
                  <a:lnTo>
                    <a:pt x="4737" y="335"/>
                  </a:lnTo>
                  <a:lnTo>
                    <a:pt x="4738" y="357"/>
                  </a:lnTo>
                  <a:lnTo>
                    <a:pt x="4738" y="381"/>
                  </a:lnTo>
                  <a:lnTo>
                    <a:pt x="4739" y="398"/>
                  </a:lnTo>
                  <a:lnTo>
                    <a:pt x="4739" y="407"/>
                  </a:lnTo>
                  <a:lnTo>
                    <a:pt x="4740" y="411"/>
                  </a:lnTo>
                  <a:lnTo>
                    <a:pt x="4740" y="410"/>
                  </a:lnTo>
                  <a:lnTo>
                    <a:pt x="4741" y="403"/>
                  </a:lnTo>
                  <a:lnTo>
                    <a:pt x="4741" y="406"/>
                  </a:lnTo>
                  <a:lnTo>
                    <a:pt x="4742" y="416"/>
                  </a:lnTo>
                  <a:lnTo>
                    <a:pt x="4742" y="420"/>
                  </a:lnTo>
                  <a:lnTo>
                    <a:pt x="4743" y="427"/>
                  </a:lnTo>
                  <a:lnTo>
                    <a:pt x="4743" y="433"/>
                  </a:lnTo>
                  <a:lnTo>
                    <a:pt x="4743" y="435"/>
                  </a:lnTo>
                  <a:lnTo>
                    <a:pt x="4744" y="442"/>
                  </a:lnTo>
                  <a:lnTo>
                    <a:pt x="4744" y="452"/>
                  </a:lnTo>
                  <a:lnTo>
                    <a:pt x="4745" y="463"/>
                  </a:lnTo>
                  <a:lnTo>
                    <a:pt x="4745" y="470"/>
                  </a:lnTo>
                  <a:lnTo>
                    <a:pt x="4746" y="471"/>
                  </a:lnTo>
                  <a:lnTo>
                    <a:pt x="4746" y="472"/>
                  </a:lnTo>
                  <a:lnTo>
                    <a:pt x="4747" y="472"/>
                  </a:lnTo>
                  <a:lnTo>
                    <a:pt x="4747" y="473"/>
                  </a:lnTo>
                  <a:lnTo>
                    <a:pt x="4748" y="473"/>
                  </a:lnTo>
                  <a:lnTo>
                    <a:pt x="4748" y="473"/>
                  </a:lnTo>
                  <a:lnTo>
                    <a:pt x="4749" y="473"/>
                  </a:lnTo>
                  <a:lnTo>
                    <a:pt x="4749" y="473"/>
                  </a:lnTo>
                  <a:lnTo>
                    <a:pt x="4750" y="473"/>
                  </a:lnTo>
                  <a:lnTo>
                    <a:pt x="4750" y="473"/>
                  </a:lnTo>
                  <a:lnTo>
                    <a:pt x="4751" y="473"/>
                  </a:lnTo>
                  <a:lnTo>
                    <a:pt x="4751" y="473"/>
                  </a:lnTo>
                  <a:lnTo>
                    <a:pt x="4752" y="473"/>
                  </a:lnTo>
                  <a:lnTo>
                    <a:pt x="4752" y="473"/>
                  </a:lnTo>
                  <a:lnTo>
                    <a:pt x="4752" y="472"/>
                  </a:lnTo>
                  <a:lnTo>
                    <a:pt x="4753" y="471"/>
                  </a:lnTo>
                  <a:lnTo>
                    <a:pt x="4753" y="469"/>
                  </a:lnTo>
                  <a:lnTo>
                    <a:pt x="4754" y="466"/>
                  </a:lnTo>
                  <a:lnTo>
                    <a:pt x="4754" y="461"/>
                  </a:lnTo>
                  <a:lnTo>
                    <a:pt x="4755" y="454"/>
                  </a:lnTo>
                  <a:lnTo>
                    <a:pt x="4755" y="446"/>
                  </a:lnTo>
                  <a:lnTo>
                    <a:pt x="4756" y="438"/>
                  </a:lnTo>
                  <a:lnTo>
                    <a:pt x="4756" y="430"/>
                  </a:lnTo>
                  <a:lnTo>
                    <a:pt x="4757" y="427"/>
                  </a:lnTo>
                  <a:lnTo>
                    <a:pt x="4757" y="419"/>
                  </a:lnTo>
                  <a:lnTo>
                    <a:pt x="4757" y="414"/>
                  </a:lnTo>
                  <a:lnTo>
                    <a:pt x="4758" y="411"/>
                  </a:lnTo>
                  <a:lnTo>
                    <a:pt x="4759" y="410"/>
                  </a:lnTo>
                  <a:lnTo>
                    <a:pt x="4759" y="406"/>
                  </a:lnTo>
                  <a:lnTo>
                    <a:pt x="4760" y="404"/>
                  </a:lnTo>
                  <a:lnTo>
                    <a:pt x="4760" y="394"/>
                  </a:lnTo>
                  <a:lnTo>
                    <a:pt x="4760" y="389"/>
                  </a:lnTo>
                  <a:lnTo>
                    <a:pt x="4761" y="384"/>
                  </a:lnTo>
                  <a:lnTo>
                    <a:pt x="4761" y="377"/>
                  </a:lnTo>
                  <a:lnTo>
                    <a:pt x="4762" y="367"/>
                  </a:lnTo>
                  <a:lnTo>
                    <a:pt x="4762" y="355"/>
                  </a:lnTo>
                  <a:lnTo>
                    <a:pt x="4763" y="342"/>
                  </a:lnTo>
                  <a:lnTo>
                    <a:pt x="4763" y="320"/>
                  </a:lnTo>
                  <a:lnTo>
                    <a:pt x="4764" y="322"/>
                  </a:lnTo>
                  <a:lnTo>
                    <a:pt x="4764" y="329"/>
                  </a:lnTo>
                  <a:lnTo>
                    <a:pt x="4765" y="343"/>
                  </a:lnTo>
                  <a:lnTo>
                    <a:pt x="4765" y="347"/>
                  </a:lnTo>
                  <a:lnTo>
                    <a:pt x="4766" y="351"/>
                  </a:lnTo>
                  <a:lnTo>
                    <a:pt x="4766" y="346"/>
                  </a:lnTo>
                  <a:lnTo>
                    <a:pt x="4766" y="340"/>
                  </a:lnTo>
                  <a:lnTo>
                    <a:pt x="4767" y="346"/>
                  </a:lnTo>
                  <a:lnTo>
                    <a:pt x="4768" y="363"/>
                  </a:lnTo>
                  <a:lnTo>
                    <a:pt x="4768" y="368"/>
                  </a:lnTo>
                  <a:lnTo>
                    <a:pt x="4769" y="390"/>
                  </a:lnTo>
                  <a:lnTo>
                    <a:pt x="4769" y="407"/>
                  </a:lnTo>
                  <a:lnTo>
                    <a:pt x="4769" y="425"/>
                  </a:lnTo>
                  <a:lnTo>
                    <a:pt x="4770" y="437"/>
                  </a:lnTo>
                  <a:lnTo>
                    <a:pt x="4770" y="444"/>
                  </a:lnTo>
                  <a:lnTo>
                    <a:pt x="4771" y="449"/>
                  </a:lnTo>
                  <a:lnTo>
                    <a:pt x="4771" y="453"/>
                  </a:lnTo>
                  <a:lnTo>
                    <a:pt x="4772" y="458"/>
                  </a:lnTo>
                  <a:lnTo>
                    <a:pt x="4772" y="458"/>
                  </a:lnTo>
                  <a:lnTo>
                    <a:pt x="4773" y="456"/>
                  </a:lnTo>
                  <a:lnTo>
                    <a:pt x="4773" y="457"/>
                  </a:lnTo>
                  <a:lnTo>
                    <a:pt x="4774" y="451"/>
                  </a:lnTo>
                  <a:lnTo>
                    <a:pt x="4774" y="428"/>
                  </a:lnTo>
                  <a:lnTo>
                    <a:pt x="4774" y="401"/>
                  </a:lnTo>
                  <a:lnTo>
                    <a:pt x="4775" y="338"/>
                  </a:lnTo>
                  <a:lnTo>
                    <a:pt x="4775" y="304"/>
                  </a:lnTo>
                  <a:lnTo>
                    <a:pt x="4776" y="261"/>
                  </a:lnTo>
                  <a:lnTo>
                    <a:pt x="4777" y="247"/>
                  </a:lnTo>
                  <a:lnTo>
                    <a:pt x="4777" y="251"/>
                  </a:lnTo>
                  <a:lnTo>
                    <a:pt x="4777" y="263"/>
                  </a:lnTo>
                  <a:lnTo>
                    <a:pt x="4778" y="280"/>
                  </a:lnTo>
                  <a:lnTo>
                    <a:pt x="4778" y="305"/>
                  </a:lnTo>
                  <a:lnTo>
                    <a:pt x="4779" y="303"/>
                  </a:lnTo>
                  <a:lnTo>
                    <a:pt x="4779" y="312"/>
                  </a:lnTo>
                  <a:lnTo>
                    <a:pt x="4780" y="302"/>
                  </a:lnTo>
                  <a:lnTo>
                    <a:pt x="4780" y="303"/>
                  </a:lnTo>
                  <a:lnTo>
                    <a:pt x="4781" y="306"/>
                  </a:lnTo>
                  <a:lnTo>
                    <a:pt x="4781" y="309"/>
                  </a:lnTo>
                  <a:lnTo>
                    <a:pt x="4782" y="303"/>
                  </a:lnTo>
                  <a:lnTo>
                    <a:pt x="4782" y="296"/>
                  </a:lnTo>
                  <a:lnTo>
                    <a:pt x="4783" y="288"/>
                  </a:lnTo>
                  <a:lnTo>
                    <a:pt x="4783" y="277"/>
                  </a:lnTo>
                  <a:lnTo>
                    <a:pt x="4783" y="291"/>
                  </a:lnTo>
                  <a:lnTo>
                    <a:pt x="4784" y="304"/>
                  </a:lnTo>
                  <a:lnTo>
                    <a:pt x="4784" y="307"/>
                  </a:lnTo>
                  <a:lnTo>
                    <a:pt x="4785" y="281"/>
                  </a:lnTo>
                  <a:lnTo>
                    <a:pt x="4785" y="251"/>
                  </a:lnTo>
                  <a:lnTo>
                    <a:pt x="4786" y="216"/>
                  </a:lnTo>
                  <a:lnTo>
                    <a:pt x="4786" y="204"/>
                  </a:lnTo>
                  <a:lnTo>
                    <a:pt x="4787" y="198"/>
                  </a:lnTo>
                  <a:lnTo>
                    <a:pt x="4787" y="206"/>
                  </a:lnTo>
                  <a:lnTo>
                    <a:pt x="4788" y="218"/>
                  </a:lnTo>
                  <a:lnTo>
                    <a:pt x="4788" y="230"/>
                  </a:lnTo>
                  <a:lnTo>
                    <a:pt x="4789" y="227"/>
                  </a:lnTo>
                  <a:lnTo>
                    <a:pt x="4789" y="228"/>
                  </a:lnTo>
                  <a:lnTo>
                    <a:pt x="4790" y="231"/>
                  </a:lnTo>
                  <a:lnTo>
                    <a:pt x="4790" y="243"/>
                  </a:lnTo>
                  <a:lnTo>
                    <a:pt x="4791" y="286"/>
                  </a:lnTo>
                  <a:lnTo>
                    <a:pt x="4791" y="322"/>
                  </a:lnTo>
                  <a:lnTo>
                    <a:pt x="4792" y="351"/>
                  </a:lnTo>
                  <a:lnTo>
                    <a:pt x="4792" y="382"/>
                  </a:lnTo>
                  <a:lnTo>
                    <a:pt x="4792" y="405"/>
                  </a:lnTo>
                  <a:lnTo>
                    <a:pt x="4793" y="421"/>
                  </a:lnTo>
                  <a:lnTo>
                    <a:pt x="4793" y="430"/>
                  </a:lnTo>
                  <a:lnTo>
                    <a:pt x="4794" y="439"/>
                  </a:lnTo>
                  <a:lnTo>
                    <a:pt x="4794" y="445"/>
                  </a:lnTo>
                  <a:lnTo>
                    <a:pt x="4795" y="448"/>
                  </a:lnTo>
                  <a:lnTo>
                    <a:pt x="4795" y="448"/>
                  </a:lnTo>
                  <a:lnTo>
                    <a:pt x="4796" y="450"/>
                  </a:lnTo>
                  <a:lnTo>
                    <a:pt x="4796" y="445"/>
                  </a:lnTo>
                  <a:lnTo>
                    <a:pt x="4797" y="421"/>
                  </a:lnTo>
                  <a:lnTo>
                    <a:pt x="4797" y="394"/>
                  </a:lnTo>
                  <a:lnTo>
                    <a:pt x="4797" y="330"/>
                  </a:lnTo>
                  <a:lnTo>
                    <a:pt x="4798" y="292"/>
                  </a:lnTo>
                  <a:lnTo>
                    <a:pt x="4799" y="248"/>
                  </a:lnTo>
                  <a:lnTo>
                    <a:pt x="4799" y="235"/>
                  </a:lnTo>
                  <a:lnTo>
                    <a:pt x="4800" y="237"/>
                  </a:lnTo>
                  <a:lnTo>
                    <a:pt x="4800" y="251"/>
                  </a:lnTo>
                  <a:lnTo>
                    <a:pt x="4800" y="263"/>
                  </a:lnTo>
                  <a:lnTo>
                    <a:pt x="4801" y="277"/>
                  </a:lnTo>
                  <a:lnTo>
                    <a:pt x="4801" y="281"/>
                  </a:lnTo>
                  <a:lnTo>
                    <a:pt x="4802" y="296"/>
                  </a:lnTo>
                  <a:lnTo>
                    <a:pt x="4802" y="278"/>
                  </a:lnTo>
                  <a:lnTo>
                    <a:pt x="4803" y="271"/>
                  </a:lnTo>
                  <a:lnTo>
                    <a:pt x="4803" y="280"/>
                  </a:lnTo>
                  <a:lnTo>
                    <a:pt x="4804" y="283"/>
                  </a:lnTo>
                  <a:lnTo>
                    <a:pt x="4804" y="275"/>
                  </a:lnTo>
                  <a:lnTo>
                    <a:pt x="4805" y="266"/>
                  </a:lnTo>
                  <a:lnTo>
                    <a:pt x="4805" y="261"/>
                  </a:lnTo>
                  <a:lnTo>
                    <a:pt x="4806" y="254"/>
                  </a:lnTo>
                  <a:lnTo>
                    <a:pt x="4806" y="274"/>
                  </a:lnTo>
                  <a:lnTo>
                    <a:pt x="4806" y="295"/>
                  </a:lnTo>
                  <a:lnTo>
                    <a:pt x="4807" y="307"/>
                  </a:lnTo>
                  <a:lnTo>
                    <a:pt x="4808" y="280"/>
                  </a:lnTo>
                  <a:lnTo>
                    <a:pt x="4808" y="239"/>
                  </a:lnTo>
                  <a:lnTo>
                    <a:pt x="4809" y="212"/>
                  </a:lnTo>
                  <a:lnTo>
                    <a:pt x="4809" y="194"/>
                  </a:lnTo>
                  <a:lnTo>
                    <a:pt x="4809" y="190"/>
                  </a:lnTo>
                  <a:lnTo>
                    <a:pt x="4810" y="191"/>
                  </a:lnTo>
                  <a:lnTo>
                    <a:pt x="4810" y="193"/>
                  </a:lnTo>
                  <a:lnTo>
                    <a:pt x="4811" y="194"/>
                  </a:lnTo>
                  <a:lnTo>
                    <a:pt x="4811" y="193"/>
                  </a:lnTo>
                  <a:lnTo>
                    <a:pt x="4812" y="193"/>
                  </a:lnTo>
                  <a:lnTo>
                    <a:pt x="4812" y="200"/>
                  </a:lnTo>
                  <a:lnTo>
                    <a:pt x="4813" y="214"/>
                  </a:lnTo>
                  <a:lnTo>
                    <a:pt x="4813" y="223"/>
                  </a:lnTo>
                  <a:lnTo>
                    <a:pt x="4814" y="257"/>
                  </a:lnTo>
                  <a:lnTo>
                    <a:pt x="4814" y="300"/>
                  </a:lnTo>
                  <a:lnTo>
                    <a:pt x="4815" y="339"/>
                  </a:lnTo>
                  <a:lnTo>
                    <a:pt x="4815" y="368"/>
                  </a:lnTo>
                  <a:lnTo>
                    <a:pt x="4815" y="389"/>
                  </a:lnTo>
                  <a:lnTo>
                    <a:pt x="4816" y="402"/>
                  </a:lnTo>
                  <a:lnTo>
                    <a:pt x="4817" y="419"/>
                  </a:lnTo>
                  <a:lnTo>
                    <a:pt x="4817" y="427"/>
                  </a:lnTo>
                  <a:lnTo>
                    <a:pt x="4817" y="435"/>
                  </a:lnTo>
                  <a:lnTo>
                    <a:pt x="4818" y="433"/>
                  </a:lnTo>
                  <a:lnTo>
                    <a:pt x="4818" y="441"/>
                  </a:lnTo>
                  <a:lnTo>
                    <a:pt x="4819" y="443"/>
                  </a:lnTo>
                  <a:lnTo>
                    <a:pt x="4819" y="418"/>
                  </a:lnTo>
                  <a:lnTo>
                    <a:pt x="4820" y="393"/>
                  </a:lnTo>
                  <a:lnTo>
                    <a:pt x="4820" y="330"/>
                  </a:lnTo>
                  <a:lnTo>
                    <a:pt x="4821" y="281"/>
                  </a:lnTo>
                  <a:lnTo>
                    <a:pt x="4821" y="237"/>
                  </a:lnTo>
                  <a:lnTo>
                    <a:pt x="4822" y="221"/>
                  </a:lnTo>
                  <a:lnTo>
                    <a:pt x="4822" y="221"/>
                  </a:lnTo>
                  <a:lnTo>
                    <a:pt x="4823" y="235"/>
                  </a:lnTo>
                  <a:lnTo>
                    <a:pt x="4823" y="250"/>
                  </a:lnTo>
                  <a:lnTo>
                    <a:pt x="4823" y="267"/>
                  </a:lnTo>
                  <a:lnTo>
                    <a:pt x="4824" y="273"/>
                  </a:lnTo>
                  <a:lnTo>
                    <a:pt x="4824" y="274"/>
                  </a:lnTo>
                  <a:lnTo>
                    <a:pt x="4825" y="264"/>
                  </a:lnTo>
                  <a:lnTo>
                    <a:pt x="4826" y="264"/>
                  </a:lnTo>
                  <a:lnTo>
                    <a:pt x="4826" y="276"/>
                  </a:lnTo>
                  <a:lnTo>
                    <a:pt x="4826" y="272"/>
                  </a:lnTo>
                  <a:lnTo>
                    <a:pt x="4827" y="255"/>
                  </a:lnTo>
                  <a:lnTo>
                    <a:pt x="4827" y="251"/>
                  </a:lnTo>
                  <a:lnTo>
                    <a:pt x="4828" y="248"/>
                  </a:lnTo>
                  <a:lnTo>
                    <a:pt x="4828" y="251"/>
                  </a:lnTo>
                  <a:lnTo>
                    <a:pt x="4829" y="267"/>
                  </a:lnTo>
                  <a:lnTo>
                    <a:pt x="4829" y="285"/>
                  </a:lnTo>
                  <a:lnTo>
                    <a:pt x="4830" y="295"/>
                  </a:lnTo>
                  <a:lnTo>
                    <a:pt x="4830" y="261"/>
                  </a:lnTo>
                  <a:lnTo>
                    <a:pt x="4831" y="219"/>
                  </a:lnTo>
                  <a:lnTo>
                    <a:pt x="4831" y="187"/>
                  </a:lnTo>
                  <a:lnTo>
                    <a:pt x="4832" y="162"/>
                  </a:lnTo>
                  <a:lnTo>
                    <a:pt x="4832" y="143"/>
                  </a:lnTo>
                  <a:lnTo>
                    <a:pt x="4832" y="134"/>
                  </a:lnTo>
                  <a:lnTo>
                    <a:pt x="4833" y="143"/>
                  </a:lnTo>
                  <a:lnTo>
                    <a:pt x="4833" y="152"/>
                  </a:lnTo>
                  <a:lnTo>
                    <a:pt x="4834" y="160"/>
                  </a:lnTo>
                  <a:lnTo>
                    <a:pt x="4834" y="154"/>
                  </a:lnTo>
                  <a:lnTo>
                    <a:pt x="4835" y="150"/>
                  </a:lnTo>
                  <a:lnTo>
                    <a:pt x="4835" y="149"/>
                  </a:lnTo>
                  <a:lnTo>
                    <a:pt x="4836" y="148"/>
                  </a:lnTo>
                  <a:lnTo>
                    <a:pt x="4836" y="159"/>
                  </a:lnTo>
                  <a:lnTo>
                    <a:pt x="4837" y="162"/>
                  </a:lnTo>
                  <a:lnTo>
                    <a:pt x="4837" y="192"/>
                  </a:lnTo>
                  <a:lnTo>
                    <a:pt x="4838" y="216"/>
                  </a:lnTo>
                  <a:lnTo>
                    <a:pt x="4838" y="244"/>
                  </a:lnTo>
                  <a:lnTo>
                    <a:pt x="4839" y="268"/>
                  </a:lnTo>
                  <a:lnTo>
                    <a:pt x="4839" y="295"/>
                  </a:lnTo>
                  <a:lnTo>
                    <a:pt x="4840" y="321"/>
                  </a:lnTo>
                  <a:lnTo>
                    <a:pt x="4840" y="340"/>
                  </a:lnTo>
                  <a:lnTo>
                    <a:pt x="4840" y="360"/>
                  </a:lnTo>
                  <a:lnTo>
                    <a:pt x="4841" y="410"/>
                  </a:lnTo>
                  <a:lnTo>
                    <a:pt x="4841" y="429"/>
                  </a:lnTo>
                  <a:lnTo>
                    <a:pt x="4842" y="433"/>
                  </a:lnTo>
                  <a:lnTo>
                    <a:pt x="4842" y="428"/>
                  </a:lnTo>
                  <a:lnTo>
                    <a:pt x="4843" y="419"/>
                  </a:lnTo>
                  <a:lnTo>
                    <a:pt x="4843" y="415"/>
                  </a:lnTo>
                  <a:lnTo>
                    <a:pt x="4844" y="388"/>
                  </a:lnTo>
                  <a:lnTo>
                    <a:pt x="4844" y="372"/>
                  </a:lnTo>
                  <a:lnTo>
                    <a:pt x="4845" y="330"/>
                  </a:lnTo>
                  <a:lnTo>
                    <a:pt x="4845" y="310"/>
                  </a:lnTo>
                  <a:lnTo>
                    <a:pt x="4846" y="254"/>
                  </a:lnTo>
                  <a:lnTo>
                    <a:pt x="4846" y="260"/>
                  </a:lnTo>
                  <a:lnTo>
                    <a:pt x="4846" y="231"/>
                  </a:lnTo>
                  <a:lnTo>
                    <a:pt x="4847" y="228"/>
                  </a:lnTo>
                  <a:lnTo>
                    <a:pt x="4848" y="197"/>
                  </a:lnTo>
                  <a:lnTo>
                    <a:pt x="4848" y="196"/>
                  </a:lnTo>
                  <a:lnTo>
                    <a:pt x="4849" y="191"/>
                  </a:lnTo>
                  <a:lnTo>
                    <a:pt x="4849" y="195"/>
                  </a:lnTo>
                  <a:lnTo>
                    <a:pt x="4849" y="192"/>
                  </a:lnTo>
                  <a:lnTo>
                    <a:pt x="4850" y="210"/>
                  </a:lnTo>
                  <a:lnTo>
                    <a:pt x="4850" y="213"/>
                  </a:lnTo>
                  <a:lnTo>
                    <a:pt x="4851" y="211"/>
                  </a:lnTo>
                  <a:lnTo>
                    <a:pt x="4851" y="198"/>
                  </a:lnTo>
                  <a:lnTo>
                    <a:pt x="4852" y="219"/>
                  </a:lnTo>
                  <a:lnTo>
                    <a:pt x="4852" y="233"/>
                  </a:lnTo>
                  <a:lnTo>
                    <a:pt x="4853" y="223"/>
                  </a:lnTo>
                  <a:lnTo>
                    <a:pt x="4853" y="188"/>
                  </a:lnTo>
                  <a:lnTo>
                    <a:pt x="4854" y="159"/>
                  </a:lnTo>
                  <a:lnTo>
                    <a:pt x="4854" y="144"/>
                  </a:lnTo>
                  <a:lnTo>
                    <a:pt x="4855" y="125"/>
                  </a:lnTo>
                  <a:lnTo>
                    <a:pt x="4855" y="138"/>
                  </a:lnTo>
                  <a:lnTo>
                    <a:pt x="4855" y="172"/>
                  </a:lnTo>
                  <a:lnTo>
                    <a:pt x="4856" y="192"/>
                  </a:lnTo>
                  <a:lnTo>
                    <a:pt x="4857" y="187"/>
                  </a:lnTo>
                  <a:lnTo>
                    <a:pt x="4857" y="175"/>
                  </a:lnTo>
                  <a:lnTo>
                    <a:pt x="4858" y="163"/>
                  </a:lnTo>
                  <a:lnTo>
                    <a:pt x="4858" y="143"/>
                  </a:lnTo>
                  <a:lnTo>
                    <a:pt x="4858" y="152"/>
                  </a:lnTo>
                  <a:lnTo>
                    <a:pt x="4859" y="156"/>
                  </a:lnTo>
                </a:path>
              </a:pathLst>
            </a:custGeom>
            <a:noFill/>
            <a:ln w="31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 name="Line 16">
              <a:extLst>
                <a:ext uri="{FF2B5EF4-FFF2-40B4-BE49-F238E27FC236}">
                  <a16:creationId xmlns:a16="http://schemas.microsoft.com/office/drawing/2014/main" id="{590BD519-1690-4650-BAE5-16E71BFCA995}"/>
                </a:ext>
              </a:extLst>
            </p:cNvPr>
            <p:cNvSpPr>
              <a:spLocks noChangeShapeType="1"/>
            </p:cNvSpPr>
            <p:nvPr/>
          </p:nvSpPr>
          <p:spPr bwMode="auto">
            <a:xfrm>
              <a:off x="1382090" y="3887710"/>
              <a:ext cx="7713663"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8" name="Line 22">
              <a:extLst>
                <a:ext uri="{FF2B5EF4-FFF2-40B4-BE49-F238E27FC236}">
                  <a16:creationId xmlns:a16="http://schemas.microsoft.com/office/drawing/2014/main" id="{3EB52493-B6F5-44A4-9A39-5A46A1587F08}"/>
                </a:ext>
              </a:extLst>
            </p:cNvPr>
            <p:cNvSpPr>
              <a:spLocks noChangeShapeType="1"/>
            </p:cNvSpPr>
            <p:nvPr/>
          </p:nvSpPr>
          <p:spPr bwMode="auto">
            <a:xfrm>
              <a:off x="1382090" y="3887710"/>
              <a:ext cx="76200"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400"/>
            </a:p>
          </p:txBody>
        </p:sp>
        <p:sp>
          <p:nvSpPr>
            <p:cNvPr id="9" name="Freeform 28">
              <a:extLst>
                <a:ext uri="{FF2B5EF4-FFF2-40B4-BE49-F238E27FC236}">
                  <a16:creationId xmlns:a16="http://schemas.microsoft.com/office/drawing/2014/main" id="{B9CD4338-E7BC-41D7-8516-65C062E52FBD}"/>
                </a:ext>
              </a:extLst>
            </p:cNvPr>
            <p:cNvSpPr>
              <a:spLocks/>
            </p:cNvSpPr>
            <p:nvPr/>
          </p:nvSpPr>
          <p:spPr bwMode="auto">
            <a:xfrm>
              <a:off x="1382090" y="3356210"/>
              <a:ext cx="7678738" cy="500420"/>
            </a:xfrm>
            <a:custGeom>
              <a:avLst/>
              <a:gdLst>
                <a:gd name="T0" fmla="*/ 75 w 4837"/>
                <a:gd name="T1" fmla="*/ 99 h 161"/>
                <a:gd name="T2" fmla="*/ 151 w 4837"/>
                <a:gd name="T3" fmla="*/ 141 h 161"/>
                <a:gd name="T4" fmla="*/ 227 w 4837"/>
                <a:gd name="T5" fmla="*/ 147 h 161"/>
                <a:gd name="T6" fmla="*/ 303 w 4837"/>
                <a:gd name="T7" fmla="*/ 140 h 161"/>
                <a:gd name="T8" fmla="*/ 379 w 4837"/>
                <a:gd name="T9" fmla="*/ 150 h 161"/>
                <a:gd name="T10" fmla="*/ 455 w 4837"/>
                <a:gd name="T11" fmla="*/ 148 h 161"/>
                <a:gd name="T12" fmla="*/ 530 w 4837"/>
                <a:gd name="T13" fmla="*/ 149 h 161"/>
                <a:gd name="T14" fmla="*/ 606 w 4837"/>
                <a:gd name="T15" fmla="*/ 137 h 161"/>
                <a:gd name="T16" fmla="*/ 682 w 4837"/>
                <a:gd name="T17" fmla="*/ 152 h 161"/>
                <a:gd name="T18" fmla="*/ 758 w 4837"/>
                <a:gd name="T19" fmla="*/ 154 h 161"/>
                <a:gd name="T20" fmla="*/ 834 w 4837"/>
                <a:gd name="T21" fmla="*/ 155 h 161"/>
                <a:gd name="T22" fmla="*/ 909 w 4837"/>
                <a:gd name="T23" fmla="*/ 161 h 161"/>
                <a:gd name="T24" fmla="*/ 985 w 4837"/>
                <a:gd name="T25" fmla="*/ 154 h 161"/>
                <a:gd name="T26" fmla="*/ 1061 w 4837"/>
                <a:gd name="T27" fmla="*/ 150 h 161"/>
                <a:gd name="T28" fmla="*/ 1137 w 4837"/>
                <a:gd name="T29" fmla="*/ 150 h 161"/>
                <a:gd name="T30" fmla="*/ 1213 w 4837"/>
                <a:gd name="T31" fmla="*/ 140 h 161"/>
                <a:gd name="T32" fmla="*/ 1288 w 4837"/>
                <a:gd name="T33" fmla="*/ 151 h 161"/>
                <a:gd name="T34" fmla="*/ 1364 w 4837"/>
                <a:gd name="T35" fmla="*/ 143 h 161"/>
                <a:gd name="T36" fmla="*/ 1440 w 4837"/>
                <a:gd name="T37" fmla="*/ 144 h 161"/>
                <a:gd name="T38" fmla="*/ 1516 w 4837"/>
                <a:gd name="T39" fmla="*/ 135 h 161"/>
                <a:gd name="T40" fmla="*/ 1592 w 4837"/>
                <a:gd name="T41" fmla="*/ 150 h 161"/>
                <a:gd name="T42" fmla="*/ 1667 w 4837"/>
                <a:gd name="T43" fmla="*/ 141 h 161"/>
                <a:gd name="T44" fmla="*/ 1743 w 4837"/>
                <a:gd name="T45" fmla="*/ 146 h 161"/>
                <a:gd name="T46" fmla="*/ 1819 w 4837"/>
                <a:gd name="T47" fmla="*/ 152 h 161"/>
                <a:gd name="T48" fmla="*/ 1895 w 4837"/>
                <a:gd name="T49" fmla="*/ 137 h 161"/>
                <a:gd name="T50" fmla="*/ 1971 w 4837"/>
                <a:gd name="T51" fmla="*/ 135 h 161"/>
                <a:gd name="T52" fmla="*/ 2047 w 4837"/>
                <a:gd name="T53" fmla="*/ 152 h 161"/>
                <a:gd name="T54" fmla="*/ 2122 w 4837"/>
                <a:gd name="T55" fmla="*/ 148 h 161"/>
                <a:gd name="T56" fmla="*/ 2198 w 4837"/>
                <a:gd name="T57" fmla="*/ 154 h 161"/>
                <a:gd name="T58" fmla="*/ 2274 w 4837"/>
                <a:gd name="T59" fmla="*/ 157 h 161"/>
                <a:gd name="T60" fmla="*/ 2350 w 4837"/>
                <a:gd name="T61" fmla="*/ 123 h 161"/>
                <a:gd name="T62" fmla="*/ 2426 w 4837"/>
                <a:gd name="T63" fmla="*/ 149 h 161"/>
                <a:gd name="T64" fmla="*/ 2501 w 4837"/>
                <a:gd name="T65" fmla="*/ 150 h 161"/>
                <a:gd name="T66" fmla="*/ 2577 w 4837"/>
                <a:gd name="T67" fmla="*/ 151 h 161"/>
                <a:gd name="T68" fmla="*/ 2653 w 4837"/>
                <a:gd name="T69" fmla="*/ 155 h 161"/>
                <a:gd name="T70" fmla="*/ 2729 w 4837"/>
                <a:gd name="T71" fmla="*/ 154 h 161"/>
                <a:gd name="T72" fmla="*/ 2804 w 4837"/>
                <a:gd name="T73" fmla="*/ 109 h 161"/>
                <a:gd name="T74" fmla="*/ 2880 w 4837"/>
                <a:gd name="T75" fmla="*/ 149 h 161"/>
                <a:gd name="T76" fmla="*/ 2956 w 4837"/>
                <a:gd name="T77" fmla="*/ 155 h 161"/>
                <a:gd name="T78" fmla="*/ 3032 w 4837"/>
                <a:gd name="T79" fmla="*/ 154 h 161"/>
                <a:gd name="T80" fmla="*/ 3108 w 4837"/>
                <a:gd name="T81" fmla="*/ 155 h 161"/>
                <a:gd name="T82" fmla="*/ 3183 w 4837"/>
                <a:gd name="T83" fmla="*/ 145 h 161"/>
                <a:gd name="T84" fmla="*/ 3259 w 4837"/>
                <a:gd name="T85" fmla="*/ 150 h 161"/>
                <a:gd name="T86" fmla="*/ 3335 w 4837"/>
                <a:gd name="T87" fmla="*/ 123 h 161"/>
                <a:gd name="T88" fmla="*/ 3411 w 4837"/>
                <a:gd name="T89" fmla="*/ 142 h 161"/>
                <a:gd name="T90" fmla="*/ 3487 w 4837"/>
                <a:gd name="T91" fmla="*/ 147 h 161"/>
                <a:gd name="T92" fmla="*/ 3563 w 4837"/>
                <a:gd name="T93" fmla="*/ 129 h 161"/>
                <a:gd name="T94" fmla="*/ 3639 w 4837"/>
                <a:gd name="T95" fmla="*/ 147 h 161"/>
                <a:gd name="T96" fmla="*/ 3714 w 4837"/>
                <a:gd name="T97" fmla="*/ 153 h 161"/>
                <a:gd name="T98" fmla="*/ 3790 w 4837"/>
                <a:gd name="T99" fmla="*/ 157 h 161"/>
                <a:gd name="T100" fmla="*/ 3866 w 4837"/>
                <a:gd name="T101" fmla="*/ 151 h 161"/>
                <a:gd name="T102" fmla="*/ 3942 w 4837"/>
                <a:gd name="T103" fmla="*/ 122 h 161"/>
                <a:gd name="T104" fmla="*/ 4017 w 4837"/>
                <a:gd name="T105" fmla="*/ 130 h 161"/>
                <a:gd name="T106" fmla="*/ 4093 w 4837"/>
                <a:gd name="T107" fmla="*/ 129 h 161"/>
                <a:gd name="T108" fmla="*/ 4169 w 4837"/>
                <a:gd name="T109" fmla="*/ 130 h 161"/>
                <a:gd name="T110" fmla="*/ 4245 w 4837"/>
                <a:gd name="T111" fmla="*/ 135 h 161"/>
                <a:gd name="T112" fmla="*/ 4321 w 4837"/>
                <a:gd name="T113" fmla="*/ 146 h 161"/>
                <a:gd name="T114" fmla="*/ 4396 w 4837"/>
                <a:gd name="T115" fmla="*/ 139 h 161"/>
                <a:gd name="T116" fmla="*/ 4472 w 4837"/>
                <a:gd name="T117" fmla="*/ 155 h 161"/>
                <a:gd name="T118" fmla="*/ 4548 w 4837"/>
                <a:gd name="T119" fmla="*/ 115 h 161"/>
                <a:gd name="T120" fmla="*/ 4624 w 4837"/>
                <a:gd name="T121" fmla="*/ 155 h 161"/>
                <a:gd name="T122" fmla="*/ 4700 w 4837"/>
                <a:gd name="T123" fmla="*/ 145 h 161"/>
                <a:gd name="T124" fmla="*/ 4775 w 4837"/>
                <a:gd name="T125" fmla="*/ 14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837" h="161">
                  <a:moveTo>
                    <a:pt x="0" y="142"/>
                  </a:moveTo>
                  <a:lnTo>
                    <a:pt x="1" y="142"/>
                  </a:lnTo>
                  <a:lnTo>
                    <a:pt x="1" y="142"/>
                  </a:lnTo>
                  <a:lnTo>
                    <a:pt x="2" y="143"/>
                  </a:lnTo>
                  <a:lnTo>
                    <a:pt x="2" y="143"/>
                  </a:lnTo>
                  <a:lnTo>
                    <a:pt x="3" y="143"/>
                  </a:lnTo>
                  <a:lnTo>
                    <a:pt x="3" y="143"/>
                  </a:lnTo>
                  <a:lnTo>
                    <a:pt x="3" y="142"/>
                  </a:lnTo>
                  <a:lnTo>
                    <a:pt x="4" y="142"/>
                  </a:lnTo>
                  <a:lnTo>
                    <a:pt x="4" y="142"/>
                  </a:lnTo>
                  <a:lnTo>
                    <a:pt x="5" y="142"/>
                  </a:lnTo>
                  <a:lnTo>
                    <a:pt x="5" y="142"/>
                  </a:lnTo>
                  <a:lnTo>
                    <a:pt x="6" y="142"/>
                  </a:lnTo>
                  <a:lnTo>
                    <a:pt x="6" y="142"/>
                  </a:lnTo>
                  <a:lnTo>
                    <a:pt x="7" y="142"/>
                  </a:lnTo>
                  <a:lnTo>
                    <a:pt x="7" y="142"/>
                  </a:lnTo>
                  <a:lnTo>
                    <a:pt x="8" y="143"/>
                  </a:lnTo>
                  <a:lnTo>
                    <a:pt x="8" y="143"/>
                  </a:lnTo>
                  <a:lnTo>
                    <a:pt x="9" y="143"/>
                  </a:lnTo>
                  <a:lnTo>
                    <a:pt x="9" y="142"/>
                  </a:lnTo>
                  <a:lnTo>
                    <a:pt x="10" y="142"/>
                  </a:lnTo>
                  <a:lnTo>
                    <a:pt x="10" y="144"/>
                  </a:lnTo>
                  <a:lnTo>
                    <a:pt x="11" y="144"/>
                  </a:lnTo>
                  <a:lnTo>
                    <a:pt x="11" y="144"/>
                  </a:lnTo>
                  <a:lnTo>
                    <a:pt x="12" y="144"/>
                  </a:lnTo>
                  <a:lnTo>
                    <a:pt x="12" y="144"/>
                  </a:lnTo>
                  <a:lnTo>
                    <a:pt x="12" y="144"/>
                  </a:lnTo>
                  <a:lnTo>
                    <a:pt x="13" y="144"/>
                  </a:lnTo>
                  <a:lnTo>
                    <a:pt x="13" y="144"/>
                  </a:lnTo>
                  <a:lnTo>
                    <a:pt x="14" y="144"/>
                  </a:lnTo>
                  <a:lnTo>
                    <a:pt x="14" y="145"/>
                  </a:lnTo>
                  <a:lnTo>
                    <a:pt x="15" y="145"/>
                  </a:lnTo>
                  <a:lnTo>
                    <a:pt x="15" y="146"/>
                  </a:lnTo>
                  <a:lnTo>
                    <a:pt x="16" y="147"/>
                  </a:lnTo>
                  <a:lnTo>
                    <a:pt x="16" y="147"/>
                  </a:lnTo>
                  <a:lnTo>
                    <a:pt x="17" y="147"/>
                  </a:lnTo>
                  <a:lnTo>
                    <a:pt x="17" y="147"/>
                  </a:lnTo>
                  <a:lnTo>
                    <a:pt x="17" y="148"/>
                  </a:lnTo>
                  <a:lnTo>
                    <a:pt x="18" y="152"/>
                  </a:lnTo>
                  <a:lnTo>
                    <a:pt x="19" y="153"/>
                  </a:lnTo>
                  <a:lnTo>
                    <a:pt x="19" y="152"/>
                  </a:lnTo>
                  <a:lnTo>
                    <a:pt x="20" y="151"/>
                  </a:lnTo>
                  <a:lnTo>
                    <a:pt x="20" y="136"/>
                  </a:lnTo>
                  <a:lnTo>
                    <a:pt x="20" y="134"/>
                  </a:lnTo>
                  <a:lnTo>
                    <a:pt x="21" y="134"/>
                  </a:lnTo>
                  <a:lnTo>
                    <a:pt x="21" y="134"/>
                  </a:lnTo>
                  <a:lnTo>
                    <a:pt x="22" y="127"/>
                  </a:lnTo>
                  <a:lnTo>
                    <a:pt x="22" y="126"/>
                  </a:lnTo>
                  <a:lnTo>
                    <a:pt x="23" y="129"/>
                  </a:lnTo>
                  <a:lnTo>
                    <a:pt x="23" y="135"/>
                  </a:lnTo>
                  <a:lnTo>
                    <a:pt x="24" y="135"/>
                  </a:lnTo>
                  <a:lnTo>
                    <a:pt x="24" y="135"/>
                  </a:lnTo>
                  <a:lnTo>
                    <a:pt x="25" y="134"/>
                  </a:lnTo>
                  <a:lnTo>
                    <a:pt x="25" y="134"/>
                  </a:lnTo>
                  <a:lnTo>
                    <a:pt x="26" y="134"/>
                  </a:lnTo>
                  <a:lnTo>
                    <a:pt x="26" y="134"/>
                  </a:lnTo>
                  <a:lnTo>
                    <a:pt x="26" y="134"/>
                  </a:lnTo>
                  <a:lnTo>
                    <a:pt x="27" y="134"/>
                  </a:lnTo>
                  <a:lnTo>
                    <a:pt x="27" y="134"/>
                  </a:lnTo>
                  <a:lnTo>
                    <a:pt x="28" y="134"/>
                  </a:lnTo>
                  <a:lnTo>
                    <a:pt x="29" y="134"/>
                  </a:lnTo>
                  <a:lnTo>
                    <a:pt x="29" y="134"/>
                  </a:lnTo>
                  <a:lnTo>
                    <a:pt x="29" y="133"/>
                  </a:lnTo>
                  <a:lnTo>
                    <a:pt x="30" y="133"/>
                  </a:lnTo>
                  <a:lnTo>
                    <a:pt x="30" y="130"/>
                  </a:lnTo>
                  <a:lnTo>
                    <a:pt x="31" y="130"/>
                  </a:lnTo>
                  <a:lnTo>
                    <a:pt x="31" y="129"/>
                  </a:lnTo>
                  <a:lnTo>
                    <a:pt x="32" y="129"/>
                  </a:lnTo>
                  <a:lnTo>
                    <a:pt x="32" y="128"/>
                  </a:lnTo>
                  <a:lnTo>
                    <a:pt x="33" y="128"/>
                  </a:lnTo>
                  <a:lnTo>
                    <a:pt x="33" y="129"/>
                  </a:lnTo>
                  <a:lnTo>
                    <a:pt x="34" y="129"/>
                  </a:lnTo>
                  <a:lnTo>
                    <a:pt x="34" y="130"/>
                  </a:lnTo>
                  <a:lnTo>
                    <a:pt x="34" y="131"/>
                  </a:lnTo>
                  <a:lnTo>
                    <a:pt x="35" y="131"/>
                  </a:lnTo>
                  <a:lnTo>
                    <a:pt x="35" y="131"/>
                  </a:lnTo>
                  <a:lnTo>
                    <a:pt x="36" y="131"/>
                  </a:lnTo>
                  <a:lnTo>
                    <a:pt x="36" y="130"/>
                  </a:lnTo>
                  <a:lnTo>
                    <a:pt x="37" y="130"/>
                  </a:lnTo>
                  <a:lnTo>
                    <a:pt x="37" y="130"/>
                  </a:lnTo>
                  <a:lnTo>
                    <a:pt x="38" y="130"/>
                  </a:lnTo>
                  <a:lnTo>
                    <a:pt x="38" y="131"/>
                  </a:lnTo>
                  <a:lnTo>
                    <a:pt x="39" y="130"/>
                  </a:lnTo>
                  <a:lnTo>
                    <a:pt x="39" y="130"/>
                  </a:lnTo>
                  <a:lnTo>
                    <a:pt x="40" y="131"/>
                  </a:lnTo>
                  <a:lnTo>
                    <a:pt x="40" y="133"/>
                  </a:lnTo>
                  <a:lnTo>
                    <a:pt x="41" y="133"/>
                  </a:lnTo>
                  <a:lnTo>
                    <a:pt x="41" y="122"/>
                  </a:lnTo>
                  <a:lnTo>
                    <a:pt x="42" y="124"/>
                  </a:lnTo>
                  <a:lnTo>
                    <a:pt x="42" y="124"/>
                  </a:lnTo>
                  <a:lnTo>
                    <a:pt x="43" y="127"/>
                  </a:lnTo>
                  <a:lnTo>
                    <a:pt x="43" y="128"/>
                  </a:lnTo>
                  <a:lnTo>
                    <a:pt x="43" y="124"/>
                  </a:lnTo>
                  <a:lnTo>
                    <a:pt x="44" y="116"/>
                  </a:lnTo>
                  <a:lnTo>
                    <a:pt x="44" y="113"/>
                  </a:lnTo>
                  <a:lnTo>
                    <a:pt x="45" y="112"/>
                  </a:lnTo>
                  <a:lnTo>
                    <a:pt x="45" y="112"/>
                  </a:lnTo>
                  <a:lnTo>
                    <a:pt x="46" y="109"/>
                  </a:lnTo>
                  <a:lnTo>
                    <a:pt x="46" y="104"/>
                  </a:lnTo>
                  <a:lnTo>
                    <a:pt x="47" y="100"/>
                  </a:lnTo>
                  <a:lnTo>
                    <a:pt x="47" y="95"/>
                  </a:lnTo>
                  <a:lnTo>
                    <a:pt x="48" y="90"/>
                  </a:lnTo>
                  <a:lnTo>
                    <a:pt x="48" y="88"/>
                  </a:lnTo>
                  <a:lnTo>
                    <a:pt x="49" y="86"/>
                  </a:lnTo>
                  <a:lnTo>
                    <a:pt x="49" y="85"/>
                  </a:lnTo>
                  <a:lnTo>
                    <a:pt x="50" y="85"/>
                  </a:lnTo>
                  <a:lnTo>
                    <a:pt x="50" y="84"/>
                  </a:lnTo>
                  <a:lnTo>
                    <a:pt x="51" y="84"/>
                  </a:lnTo>
                  <a:lnTo>
                    <a:pt x="51" y="84"/>
                  </a:lnTo>
                  <a:lnTo>
                    <a:pt x="52" y="83"/>
                  </a:lnTo>
                  <a:lnTo>
                    <a:pt x="52" y="80"/>
                  </a:lnTo>
                  <a:lnTo>
                    <a:pt x="52" y="83"/>
                  </a:lnTo>
                  <a:lnTo>
                    <a:pt x="53" y="86"/>
                  </a:lnTo>
                  <a:lnTo>
                    <a:pt x="53" y="87"/>
                  </a:lnTo>
                  <a:lnTo>
                    <a:pt x="54" y="88"/>
                  </a:lnTo>
                  <a:lnTo>
                    <a:pt x="54" y="89"/>
                  </a:lnTo>
                  <a:lnTo>
                    <a:pt x="55" y="91"/>
                  </a:lnTo>
                  <a:lnTo>
                    <a:pt x="55" y="93"/>
                  </a:lnTo>
                  <a:lnTo>
                    <a:pt x="56" y="94"/>
                  </a:lnTo>
                  <a:lnTo>
                    <a:pt x="56" y="97"/>
                  </a:lnTo>
                  <a:lnTo>
                    <a:pt x="57" y="98"/>
                  </a:lnTo>
                  <a:lnTo>
                    <a:pt x="57" y="100"/>
                  </a:lnTo>
                  <a:lnTo>
                    <a:pt x="57" y="100"/>
                  </a:lnTo>
                  <a:lnTo>
                    <a:pt x="58" y="101"/>
                  </a:lnTo>
                  <a:lnTo>
                    <a:pt x="59" y="101"/>
                  </a:lnTo>
                  <a:lnTo>
                    <a:pt x="59" y="98"/>
                  </a:lnTo>
                  <a:lnTo>
                    <a:pt x="60" y="97"/>
                  </a:lnTo>
                  <a:lnTo>
                    <a:pt x="60" y="97"/>
                  </a:lnTo>
                  <a:lnTo>
                    <a:pt x="60" y="99"/>
                  </a:lnTo>
                  <a:lnTo>
                    <a:pt x="61" y="102"/>
                  </a:lnTo>
                  <a:lnTo>
                    <a:pt x="61" y="104"/>
                  </a:lnTo>
                  <a:lnTo>
                    <a:pt x="62" y="104"/>
                  </a:lnTo>
                  <a:lnTo>
                    <a:pt x="62" y="102"/>
                  </a:lnTo>
                  <a:lnTo>
                    <a:pt x="63" y="100"/>
                  </a:lnTo>
                  <a:lnTo>
                    <a:pt x="63" y="98"/>
                  </a:lnTo>
                  <a:lnTo>
                    <a:pt x="64" y="104"/>
                  </a:lnTo>
                  <a:lnTo>
                    <a:pt x="64" y="105"/>
                  </a:lnTo>
                  <a:lnTo>
                    <a:pt x="65" y="102"/>
                  </a:lnTo>
                  <a:lnTo>
                    <a:pt x="65" y="100"/>
                  </a:lnTo>
                  <a:lnTo>
                    <a:pt x="66" y="113"/>
                  </a:lnTo>
                  <a:lnTo>
                    <a:pt x="66" y="113"/>
                  </a:lnTo>
                  <a:lnTo>
                    <a:pt x="66" y="112"/>
                  </a:lnTo>
                  <a:lnTo>
                    <a:pt x="67" y="110"/>
                  </a:lnTo>
                  <a:lnTo>
                    <a:pt x="68" y="103"/>
                  </a:lnTo>
                  <a:lnTo>
                    <a:pt x="68" y="93"/>
                  </a:lnTo>
                  <a:lnTo>
                    <a:pt x="69" y="96"/>
                  </a:lnTo>
                  <a:lnTo>
                    <a:pt x="69" y="98"/>
                  </a:lnTo>
                  <a:lnTo>
                    <a:pt x="69" y="99"/>
                  </a:lnTo>
                  <a:lnTo>
                    <a:pt x="70" y="99"/>
                  </a:lnTo>
                  <a:lnTo>
                    <a:pt x="70" y="98"/>
                  </a:lnTo>
                  <a:lnTo>
                    <a:pt x="71" y="97"/>
                  </a:lnTo>
                  <a:lnTo>
                    <a:pt x="71" y="95"/>
                  </a:lnTo>
                  <a:lnTo>
                    <a:pt x="72" y="94"/>
                  </a:lnTo>
                  <a:lnTo>
                    <a:pt x="72" y="93"/>
                  </a:lnTo>
                  <a:lnTo>
                    <a:pt x="73" y="94"/>
                  </a:lnTo>
                  <a:lnTo>
                    <a:pt x="73" y="94"/>
                  </a:lnTo>
                  <a:lnTo>
                    <a:pt x="74" y="94"/>
                  </a:lnTo>
                  <a:lnTo>
                    <a:pt x="74" y="95"/>
                  </a:lnTo>
                  <a:lnTo>
                    <a:pt x="75" y="96"/>
                  </a:lnTo>
                  <a:lnTo>
                    <a:pt x="75" y="98"/>
                  </a:lnTo>
                  <a:lnTo>
                    <a:pt x="75" y="99"/>
                  </a:lnTo>
                  <a:lnTo>
                    <a:pt x="76" y="99"/>
                  </a:lnTo>
                  <a:lnTo>
                    <a:pt x="76" y="99"/>
                  </a:lnTo>
                  <a:lnTo>
                    <a:pt x="77" y="99"/>
                  </a:lnTo>
                  <a:lnTo>
                    <a:pt x="77" y="99"/>
                  </a:lnTo>
                  <a:lnTo>
                    <a:pt x="78" y="99"/>
                  </a:lnTo>
                  <a:lnTo>
                    <a:pt x="78" y="99"/>
                  </a:lnTo>
                  <a:lnTo>
                    <a:pt x="79" y="99"/>
                  </a:lnTo>
                  <a:lnTo>
                    <a:pt x="79" y="99"/>
                  </a:lnTo>
                  <a:lnTo>
                    <a:pt x="80" y="99"/>
                  </a:lnTo>
                  <a:lnTo>
                    <a:pt x="80" y="98"/>
                  </a:lnTo>
                  <a:lnTo>
                    <a:pt x="81" y="97"/>
                  </a:lnTo>
                  <a:lnTo>
                    <a:pt x="81" y="97"/>
                  </a:lnTo>
                  <a:lnTo>
                    <a:pt x="82" y="103"/>
                  </a:lnTo>
                  <a:lnTo>
                    <a:pt x="82" y="106"/>
                  </a:lnTo>
                  <a:lnTo>
                    <a:pt x="83" y="106"/>
                  </a:lnTo>
                  <a:lnTo>
                    <a:pt x="83" y="114"/>
                  </a:lnTo>
                  <a:lnTo>
                    <a:pt x="83" y="116"/>
                  </a:lnTo>
                  <a:lnTo>
                    <a:pt x="84" y="116"/>
                  </a:lnTo>
                  <a:lnTo>
                    <a:pt x="84" y="118"/>
                  </a:lnTo>
                  <a:lnTo>
                    <a:pt x="85" y="122"/>
                  </a:lnTo>
                  <a:lnTo>
                    <a:pt x="85" y="122"/>
                  </a:lnTo>
                  <a:lnTo>
                    <a:pt x="86" y="119"/>
                  </a:lnTo>
                  <a:lnTo>
                    <a:pt x="86" y="117"/>
                  </a:lnTo>
                  <a:lnTo>
                    <a:pt x="87" y="123"/>
                  </a:lnTo>
                  <a:lnTo>
                    <a:pt x="87" y="126"/>
                  </a:lnTo>
                  <a:lnTo>
                    <a:pt x="88" y="134"/>
                  </a:lnTo>
                  <a:lnTo>
                    <a:pt x="88" y="136"/>
                  </a:lnTo>
                  <a:lnTo>
                    <a:pt x="89" y="140"/>
                  </a:lnTo>
                  <a:lnTo>
                    <a:pt x="89" y="140"/>
                  </a:lnTo>
                  <a:lnTo>
                    <a:pt x="90" y="142"/>
                  </a:lnTo>
                  <a:lnTo>
                    <a:pt x="90" y="141"/>
                  </a:lnTo>
                  <a:lnTo>
                    <a:pt x="91" y="141"/>
                  </a:lnTo>
                  <a:lnTo>
                    <a:pt x="91" y="140"/>
                  </a:lnTo>
                  <a:lnTo>
                    <a:pt x="92" y="140"/>
                  </a:lnTo>
                  <a:lnTo>
                    <a:pt x="92" y="139"/>
                  </a:lnTo>
                  <a:lnTo>
                    <a:pt x="92" y="139"/>
                  </a:lnTo>
                  <a:lnTo>
                    <a:pt x="93" y="139"/>
                  </a:lnTo>
                  <a:lnTo>
                    <a:pt x="93" y="140"/>
                  </a:lnTo>
                  <a:lnTo>
                    <a:pt x="94" y="141"/>
                  </a:lnTo>
                  <a:lnTo>
                    <a:pt x="94" y="141"/>
                  </a:lnTo>
                  <a:lnTo>
                    <a:pt x="95" y="141"/>
                  </a:lnTo>
                  <a:lnTo>
                    <a:pt x="95" y="140"/>
                  </a:lnTo>
                  <a:lnTo>
                    <a:pt x="96" y="140"/>
                  </a:lnTo>
                  <a:lnTo>
                    <a:pt x="96" y="140"/>
                  </a:lnTo>
                  <a:lnTo>
                    <a:pt x="97" y="139"/>
                  </a:lnTo>
                  <a:lnTo>
                    <a:pt x="97" y="138"/>
                  </a:lnTo>
                  <a:lnTo>
                    <a:pt x="98" y="138"/>
                  </a:lnTo>
                  <a:lnTo>
                    <a:pt x="98" y="138"/>
                  </a:lnTo>
                  <a:lnTo>
                    <a:pt x="99" y="139"/>
                  </a:lnTo>
                  <a:lnTo>
                    <a:pt x="99" y="139"/>
                  </a:lnTo>
                  <a:lnTo>
                    <a:pt x="100" y="140"/>
                  </a:lnTo>
                  <a:lnTo>
                    <a:pt x="100" y="140"/>
                  </a:lnTo>
                  <a:lnTo>
                    <a:pt x="100" y="140"/>
                  </a:lnTo>
                  <a:lnTo>
                    <a:pt x="101" y="140"/>
                  </a:lnTo>
                  <a:lnTo>
                    <a:pt x="101" y="140"/>
                  </a:lnTo>
                  <a:lnTo>
                    <a:pt x="102" y="139"/>
                  </a:lnTo>
                  <a:lnTo>
                    <a:pt x="102" y="139"/>
                  </a:lnTo>
                  <a:lnTo>
                    <a:pt x="103" y="139"/>
                  </a:lnTo>
                  <a:lnTo>
                    <a:pt x="103" y="139"/>
                  </a:lnTo>
                  <a:lnTo>
                    <a:pt x="104" y="139"/>
                  </a:lnTo>
                  <a:lnTo>
                    <a:pt x="104" y="139"/>
                  </a:lnTo>
                  <a:lnTo>
                    <a:pt x="105" y="137"/>
                  </a:lnTo>
                  <a:lnTo>
                    <a:pt x="105" y="137"/>
                  </a:lnTo>
                  <a:lnTo>
                    <a:pt x="106" y="137"/>
                  </a:lnTo>
                  <a:lnTo>
                    <a:pt x="106" y="136"/>
                  </a:lnTo>
                  <a:lnTo>
                    <a:pt x="106" y="136"/>
                  </a:lnTo>
                  <a:lnTo>
                    <a:pt x="107" y="135"/>
                  </a:lnTo>
                  <a:lnTo>
                    <a:pt x="108" y="131"/>
                  </a:lnTo>
                  <a:lnTo>
                    <a:pt x="108" y="132"/>
                  </a:lnTo>
                  <a:lnTo>
                    <a:pt x="109" y="132"/>
                  </a:lnTo>
                  <a:lnTo>
                    <a:pt x="109" y="130"/>
                  </a:lnTo>
                  <a:lnTo>
                    <a:pt x="109" y="129"/>
                  </a:lnTo>
                  <a:lnTo>
                    <a:pt x="110" y="129"/>
                  </a:lnTo>
                  <a:lnTo>
                    <a:pt x="110" y="129"/>
                  </a:lnTo>
                  <a:lnTo>
                    <a:pt x="111" y="122"/>
                  </a:lnTo>
                  <a:lnTo>
                    <a:pt x="111" y="118"/>
                  </a:lnTo>
                  <a:lnTo>
                    <a:pt x="112" y="119"/>
                  </a:lnTo>
                  <a:lnTo>
                    <a:pt x="112" y="117"/>
                  </a:lnTo>
                  <a:lnTo>
                    <a:pt x="113" y="115"/>
                  </a:lnTo>
                  <a:lnTo>
                    <a:pt x="113" y="115"/>
                  </a:lnTo>
                  <a:lnTo>
                    <a:pt x="114" y="115"/>
                  </a:lnTo>
                  <a:lnTo>
                    <a:pt x="114" y="114"/>
                  </a:lnTo>
                  <a:lnTo>
                    <a:pt x="115" y="115"/>
                  </a:lnTo>
                  <a:lnTo>
                    <a:pt x="115" y="117"/>
                  </a:lnTo>
                  <a:lnTo>
                    <a:pt x="115" y="121"/>
                  </a:lnTo>
                  <a:lnTo>
                    <a:pt x="116" y="123"/>
                  </a:lnTo>
                  <a:lnTo>
                    <a:pt x="117" y="131"/>
                  </a:lnTo>
                  <a:lnTo>
                    <a:pt x="117" y="136"/>
                  </a:lnTo>
                  <a:lnTo>
                    <a:pt x="118" y="140"/>
                  </a:lnTo>
                  <a:lnTo>
                    <a:pt x="118" y="141"/>
                  </a:lnTo>
                  <a:lnTo>
                    <a:pt x="118" y="141"/>
                  </a:lnTo>
                  <a:lnTo>
                    <a:pt x="119" y="141"/>
                  </a:lnTo>
                  <a:lnTo>
                    <a:pt x="119" y="140"/>
                  </a:lnTo>
                  <a:lnTo>
                    <a:pt x="120" y="137"/>
                  </a:lnTo>
                  <a:lnTo>
                    <a:pt x="120" y="135"/>
                  </a:lnTo>
                  <a:lnTo>
                    <a:pt x="121" y="134"/>
                  </a:lnTo>
                  <a:lnTo>
                    <a:pt x="121" y="132"/>
                  </a:lnTo>
                  <a:lnTo>
                    <a:pt x="122" y="128"/>
                  </a:lnTo>
                  <a:lnTo>
                    <a:pt x="122" y="127"/>
                  </a:lnTo>
                  <a:lnTo>
                    <a:pt x="123" y="128"/>
                  </a:lnTo>
                  <a:lnTo>
                    <a:pt x="123" y="128"/>
                  </a:lnTo>
                  <a:lnTo>
                    <a:pt x="123" y="129"/>
                  </a:lnTo>
                  <a:lnTo>
                    <a:pt x="124" y="131"/>
                  </a:lnTo>
                  <a:lnTo>
                    <a:pt x="124" y="132"/>
                  </a:lnTo>
                  <a:lnTo>
                    <a:pt x="125" y="133"/>
                  </a:lnTo>
                  <a:lnTo>
                    <a:pt x="125" y="135"/>
                  </a:lnTo>
                  <a:lnTo>
                    <a:pt x="126" y="138"/>
                  </a:lnTo>
                  <a:lnTo>
                    <a:pt x="126" y="139"/>
                  </a:lnTo>
                  <a:lnTo>
                    <a:pt x="127" y="139"/>
                  </a:lnTo>
                  <a:lnTo>
                    <a:pt x="127" y="138"/>
                  </a:lnTo>
                  <a:lnTo>
                    <a:pt x="128" y="138"/>
                  </a:lnTo>
                  <a:lnTo>
                    <a:pt x="128" y="138"/>
                  </a:lnTo>
                  <a:lnTo>
                    <a:pt x="129" y="140"/>
                  </a:lnTo>
                  <a:lnTo>
                    <a:pt x="129" y="140"/>
                  </a:lnTo>
                  <a:lnTo>
                    <a:pt x="130" y="140"/>
                  </a:lnTo>
                  <a:lnTo>
                    <a:pt x="130" y="141"/>
                  </a:lnTo>
                  <a:lnTo>
                    <a:pt x="131" y="142"/>
                  </a:lnTo>
                  <a:lnTo>
                    <a:pt x="131" y="144"/>
                  </a:lnTo>
                  <a:lnTo>
                    <a:pt x="132" y="145"/>
                  </a:lnTo>
                  <a:lnTo>
                    <a:pt x="132" y="147"/>
                  </a:lnTo>
                  <a:lnTo>
                    <a:pt x="132" y="148"/>
                  </a:lnTo>
                  <a:lnTo>
                    <a:pt x="133" y="151"/>
                  </a:lnTo>
                  <a:lnTo>
                    <a:pt x="133" y="151"/>
                  </a:lnTo>
                  <a:lnTo>
                    <a:pt x="134" y="152"/>
                  </a:lnTo>
                  <a:lnTo>
                    <a:pt x="134" y="150"/>
                  </a:lnTo>
                  <a:lnTo>
                    <a:pt x="135" y="149"/>
                  </a:lnTo>
                  <a:lnTo>
                    <a:pt x="135" y="149"/>
                  </a:lnTo>
                  <a:lnTo>
                    <a:pt x="136" y="149"/>
                  </a:lnTo>
                  <a:lnTo>
                    <a:pt x="136" y="148"/>
                  </a:lnTo>
                  <a:lnTo>
                    <a:pt x="137" y="148"/>
                  </a:lnTo>
                  <a:lnTo>
                    <a:pt x="137" y="146"/>
                  </a:lnTo>
                  <a:lnTo>
                    <a:pt x="138" y="146"/>
                  </a:lnTo>
                  <a:lnTo>
                    <a:pt x="138" y="146"/>
                  </a:lnTo>
                  <a:lnTo>
                    <a:pt x="139" y="146"/>
                  </a:lnTo>
                  <a:lnTo>
                    <a:pt x="139" y="146"/>
                  </a:lnTo>
                  <a:lnTo>
                    <a:pt x="140" y="146"/>
                  </a:lnTo>
                  <a:lnTo>
                    <a:pt x="140" y="146"/>
                  </a:lnTo>
                  <a:lnTo>
                    <a:pt x="141" y="146"/>
                  </a:lnTo>
                  <a:lnTo>
                    <a:pt x="141" y="146"/>
                  </a:lnTo>
                  <a:lnTo>
                    <a:pt x="141" y="146"/>
                  </a:lnTo>
                  <a:lnTo>
                    <a:pt x="142" y="146"/>
                  </a:lnTo>
                  <a:lnTo>
                    <a:pt x="142" y="146"/>
                  </a:lnTo>
                  <a:lnTo>
                    <a:pt x="143" y="146"/>
                  </a:lnTo>
                  <a:lnTo>
                    <a:pt x="143" y="145"/>
                  </a:lnTo>
                  <a:lnTo>
                    <a:pt x="144" y="145"/>
                  </a:lnTo>
                  <a:lnTo>
                    <a:pt x="144" y="145"/>
                  </a:lnTo>
                  <a:lnTo>
                    <a:pt x="145" y="145"/>
                  </a:lnTo>
                  <a:lnTo>
                    <a:pt x="145" y="144"/>
                  </a:lnTo>
                  <a:lnTo>
                    <a:pt x="146" y="144"/>
                  </a:lnTo>
                  <a:lnTo>
                    <a:pt x="146" y="145"/>
                  </a:lnTo>
                  <a:lnTo>
                    <a:pt x="146" y="145"/>
                  </a:lnTo>
                  <a:lnTo>
                    <a:pt x="147" y="145"/>
                  </a:lnTo>
                  <a:lnTo>
                    <a:pt x="148" y="145"/>
                  </a:lnTo>
                  <a:lnTo>
                    <a:pt x="148" y="144"/>
                  </a:lnTo>
                  <a:lnTo>
                    <a:pt x="149" y="144"/>
                  </a:lnTo>
                  <a:lnTo>
                    <a:pt x="149" y="144"/>
                  </a:lnTo>
                  <a:lnTo>
                    <a:pt x="149" y="144"/>
                  </a:lnTo>
                  <a:lnTo>
                    <a:pt x="150" y="144"/>
                  </a:lnTo>
                  <a:lnTo>
                    <a:pt x="150" y="143"/>
                  </a:lnTo>
                  <a:lnTo>
                    <a:pt x="151" y="142"/>
                  </a:lnTo>
                  <a:lnTo>
                    <a:pt x="151" y="141"/>
                  </a:lnTo>
                  <a:lnTo>
                    <a:pt x="152" y="144"/>
                  </a:lnTo>
                  <a:lnTo>
                    <a:pt x="152" y="144"/>
                  </a:lnTo>
                  <a:lnTo>
                    <a:pt x="153" y="146"/>
                  </a:lnTo>
                  <a:lnTo>
                    <a:pt x="153" y="146"/>
                  </a:lnTo>
                  <a:lnTo>
                    <a:pt x="154" y="146"/>
                  </a:lnTo>
                  <a:lnTo>
                    <a:pt x="154" y="148"/>
                  </a:lnTo>
                  <a:lnTo>
                    <a:pt x="155" y="149"/>
                  </a:lnTo>
                  <a:lnTo>
                    <a:pt x="155" y="147"/>
                  </a:lnTo>
                  <a:lnTo>
                    <a:pt x="155" y="147"/>
                  </a:lnTo>
                  <a:lnTo>
                    <a:pt x="156" y="148"/>
                  </a:lnTo>
                  <a:lnTo>
                    <a:pt x="157" y="148"/>
                  </a:lnTo>
                  <a:lnTo>
                    <a:pt x="157" y="144"/>
                  </a:lnTo>
                  <a:lnTo>
                    <a:pt x="158" y="144"/>
                  </a:lnTo>
                  <a:lnTo>
                    <a:pt x="158" y="143"/>
                  </a:lnTo>
                  <a:lnTo>
                    <a:pt x="158" y="143"/>
                  </a:lnTo>
                  <a:lnTo>
                    <a:pt x="159" y="144"/>
                  </a:lnTo>
                  <a:lnTo>
                    <a:pt x="159" y="143"/>
                  </a:lnTo>
                  <a:lnTo>
                    <a:pt x="160" y="144"/>
                  </a:lnTo>
                  <a:lnTo>
                    <a:pt x="160" y="144"/>
                  </a:lnTo>
                  <a:lnTo>
                    <a:pt x="161" y="143"/>
                  </a:lnTo>
                  <a:lnTo>
                    <a:pt x="161" y="143"/>
                  </a:lnTo>
                  <a:lnTo>
                    <a:pt x="162" y="143"/>
                  </a:lnTo>
                  <a:lnTo>
                    <a:pt x="162" y="143"/>
                  </a:lnTo>
                  <a:lnTo>
                    <a:pt x="163" y="143"/>
                  </a:lnTo>
                  <a:lnTo>
                    <a:pt x="163" y="143"/>
                  </a:lnTo>
                  <a:lnTo>
                    <a:pt x="164" y="143"/>
                  </a:lnTo>
                  <a:lnTo>
                    <a:pt x="164" y="143"/>
                  </a:lnTo>
                  <a:lnTo>
                    <a:pt x="164" y="143"/>
                  </a:lnTo>
                  <a:lnTo>
                    <a:pt x="165" y="142"/>
                  </a:lnTo>
                  <a:lnTo>
                    <a:pt x="165" y="142"/>
                  </a:lnTo>
                  <a:lnTo>
                    <a:pt x="166" y="143"/>
                  </a:lnTo>
                  <a:lnTo>
                    <a:pt x="166" y="143"/>
                  </a:lnTo>
                  <a:lnTo>
                    <a:pt x="167" y="143"/>
                  </a:lnTo>
                  <a:lnTo>
                    <a:pt x="167" y="143"/>
                  </a:lnTo>
                  <a:lnTo>
                    <a:pt x="168" y="143"/>
                  </a:lnTo>
                  <a:lnTo>
                    <a:pt x="168" y="144"/>
                  </a:lnTo>
                  <a:lnTo>
                    <a:pt x="169" y="144"/>
                  </a:lnTo>
                  <a:lnTo>
                    <a:pt x="169" y="144"/>
                  </a:lnTo>
                  <a:lnTo>
                    <a:pt x="170" y="144"/>
                  </a:lnTo>
                  <a:lnTo>
                    <a:pt x="170" y="144"/>
                  </a:lnTo>
                  <a:lnTo>
                    <a:pt x="171" y="144"/>
                  </a:lnTo>
                  <a:lnTo>
                    <a:pt x="171" y="144"/>
                  </a:lnTo>
                  <a:lnTo>
                    <a:pt x="172" y="144"/>
                  </a:lnTo>
                  <a:lnTo>
                    <a:pt x="172" y="144"/>
                  </a:lnTo>
                  <a:lnTo>
                    <a:pt x="172" y="145"/>
                  </a:lnTo>
                  <a:lnTo>
                    <a:pt x="173" y="145"/>
                  </a:lnTo>
                  <a:lnTo>
                    <a:pt x="173" y="145"/>
                  </a:lnTo>
                  <a:lnTo>
                    <a:pt x="174" y="146"/>
                  </a:lnTo>
                  <a:lnTo>
                    <a:pt x="174" y="146"/>
                  </a:lnTo>
                  <a:lnTo>
                    <a:pt x="175" y="146"/>
                  </a:lnTo>
                  <a:lnTo>
                    <a:pt x="175" y="146"/>
                  </a:lnTo>
                  <a:lnTo>
                    <a:pt x="176" y="145"/>
                  </a:lnTo>
                  <a:lnTo>
                    <a:pt x="176" y="146"/>
                  </a:lnTo>
                  <a:lnTo>
                    <a:pt x="177" y="145"/>
                  </a:lnTo>
                  <a:lnTo>
                    <a:pt x="177" y="145"/>
                  </a:lnTo>
                  <a:lnTo>
                    <a:pt x="178" y="142"/>
                  </a:lnTo>
                  <a:lnTo>
                    <a:pt x="178" y="140"/>
                  </a:lnTo>
                  <a:lnTo>
                    <a:pt x="179" y="140"/>
                  </a:lnTo>
                  <a:lnTo>
                    <a:pt x="179" y="140"/>
                  </a:lnTo>
                  <a:lnTo>
                    <a:pt x="180" y="143"/>
                  </a:lnTo>
                  <a:lnTo>
                    <a:pt x="180" y="146"/>
                  </a:lnTo>
                  <a:lnTo>
                    <a:pt x="181" y="146"/>
                  </a:lnTo>
                  <a:lnTo>
                    <a:pt x="181" y="146"/>
                  </a:lnTo>
                  <a:lnTo>
                    <a:pt x="181" y="144"/>
                  </a:lnTo>
                  <a:lnTo>
                    <a:pt x="182" y="144"/>
                  </a:lnTo>
                  <a:lnTo>
                    <a:pt x="182" y="143"/>
                  </a:lnTo>
                  <a:lnTo>
                    <a:pt x="183" y="142"/>
                  </a:lnTo>
                  <a:lnTo>
                    <a:pt x="183" y="142"/>
                  </a:lnTo>
                  <a:lnTo>
                    <a:pt x="184" y="142"/>
                  </a:lnTo>
                  <a:lnTo>
                    <a:pt x="184" y="142"/>
                  </a:lnTo>
                  <a:lnTo>
                    <a:pt x="185" y="142"/>
                  </a:lnTo>
                  <a:lnTo>
                    <a:pt x="185" y="142"/>
                  </a:lnTo>
                  <a:lnTo>
                    <a:pt x="186" y="142"/>
                  </a:lnTo>
                  <a:lnTo>
                    <a:pt x="186" y="142"/>
                  </a:lnTo>
                  <a:lnTo>
                    <a:pt x="186" y="142"/>
                  </a:lnTo>
                  <a:lnTo>
                    <a:pt x="187" y="142"/>
                  </a:lnTo>
                  <a:lnTo>
                    <a:pt x="188" y="142"/>
                  </a:lnTo>
                  <a:lnTo>
                    <a:pt x="188" y="143"/>
                  </a:lnTo>
                  <a:lnTo>
                    <a:pt x="189" y="144"/>
                  </a:lnTo>
                  <a:lnTo>
                    <a:pt x="189" y="145"/>
                  </a:lnTo>
                  <a:lnTo>
                    <a:pt x="189" y="145"/>
                  </a:lnTo>
                  <a:lnTo>
                    <a:pt x="190" y="145"/>
                  </a:lnTo>
                  <a:lnTo>
                    <a:pt x="190" y="145"/>
                  </a:lnTo>
                  <a:lnTo>
                    <a:pt x="191" y="145"/>
                  </a:lnTo>
                  <a:lnTo>
                    <a:pt x="191" y="145"/>
                  </a:lnTo>
                  <a:lnTo>
                    <a:pt x="192" y="145"/>
                  </a:lnTo>
                  <a:lnTo>
                    <a:pt x="192" y="145"/>
                  </a:lnTo>
                  <a:lnTo>
                    <a:pt x="193" y="144"/>
                  </a:lnTo>
                  <a:lnTo>
                    <a:pt x="193" y="144"/>
                  </a:lnTo>
                  <a:lnTo>
                    <a:pt x="194" y="145"/>
                  </a:lnTo>
                  <a:lnTo>
                    <a:pt x="194" y="145"/>
                  </a:lnTo>
                  <a:lnTo>
                    <a:pt x="195" y="145"/>
                  </a:lnTo>
                  <a:lnTo>
                    <a:pt x="195" y="145"/>
                  </a:lnTo>
                  <a:lnTo>
                    <a:pt x="195" y="145"/>
                  </a:lnTo>
                  <a:lnTo>
                    <a:pt x="196" y="145"/>
                  </a:lnTo>
                  <a:lnTo>
                    <a:pt x="197" y="145"/>
                  </a:lnTo>
                  <a:lnTo>
                    <a:pt x="197" y="145"/>
                  </a:lnTo>
                  <a:lnTo>
                    <a:pt x="198" y="145"/>
                  </a:lnTo>
                  <a:lnTo>
                    <a:pt x="198" y="146"/>
                  </a:lnTo>
                  <a:lnTo>
                    <a:pt x="198" y="147"/>
                  </a:lnTo>
                  <a:lnTo>
                    <a:pt x="199" y="147"/>
                  </a:lnTo>
                  <a:lnTo>
                    <a:pt x="199" y="146"/>
                  </a:lnTo>
                  <a:lnTo>
                    <a:pt x="200" y="147"/>
                  </a:lnTo>
                  <a:lnTo>
                    <a:pt x="200" y="147"/>
                  </a:lnTo>
                  <a:lnTo>
                    <a:pt x="201" y="148"/>
                  </a:lnTo>
                  <a:lnTo>
                    <a:pt x="201" y="154"/>
                  </a:lnTo>
                  <a:lnTo>
                    <a:pt x="202" y="154"/>
                  </a:lnTo>
                  <a:lnTo>
                    <a:pt x="202" y="154"/>
                  </a:lnTo>
                  <a:lnTo>
                    <a:pt x="203" y="154"/>
                  </a:lnTo>
                  <a:lnTo>
                    <a:pt x="203" y="152"/>
                  </a:lnTo>
                  <a:lnTo>
                    <a:pt x="204" y="152"/>
                  </a:lnTo>
                  <a:lnTo>
                    <a:pt x="204" y="152"/>
                  </a:lnTo>
                  <a:lnTo>
                    <a:pt x="204" y="151"/>
                  </a:lnTo>
                  <a:lnTo>
                    <a:pt x="205" y="150"/>
                  </a:lnTo>
                  <a:lnTo>
                    <a:pt x="206" y="149"/>
                  </a:lnTo>
                  <a:lnTo>
                    <a:pt x="206" y="149"/>
                  </a:lnTo>
                  <a:lnTo>
                    <a:pt x="207" y="149"/>
                  </a:lnTo>
                  <a:lnTo>
                    <a:pt x="207" y="149"/>
                  </a:lnTo>
                  <a:lnTo>
                    <a:pt x="207" y="149"/>
                  </a:lnTo>
                  <a:lnTo>
                    <a:pt x="208" y="149"/>
                  </a:lnTo>
                  <a:lnTo>
                    <a:pt x="208" y="149"/>
                  </a:lnTo>
                  <a:lnTo>
                    <a:pt x="209" y="149"/>
                  </a:lnTo>
                  <a:lnTo>
                    <a:pt x="209" y="149"/>
                  </a:lnTo>
                  <a:lnTo>
                    <a:pt x="210" y="149"/>
                  </a:lnTo>
                  <a:lnTo>
                    <a:pt x="210" y="149"/>
                  </a:lnTo>
                  <a:lnTo>
                    <a:pt x="211" y="149"/>
                  </a:lnTo>
                  <a:lnTo>
                    <a:pt x="211" y="149"/>
                  </a:lnTo>
                  <a:lnTo>
                    <a:pt x="212" y="149"/>
                  </a:lnTo>
                  <a:lnTo>
                    <a:pt x="212" y="149"/>
                  </a:lnTo>
                  <a:lnTo>
                    <a:pt x="212" y="148"/>
                  </a:lnTo>
                  <a:lnTo>
                    <a:pt x="213" y="147"/>
                  </a:lnTo>
                  <a:lnTo>
                    <a:pt x="213" y="147"/>
                  </a:lnTo>
                  <a:lnTo>
                    <a:pt x="214" y="147"/>
                  </a:lnTo>
                  <a:lnTo>
                    <a:pt x="214" y="147"/>
                  </a:lnTo>
                  <a:lnTo>
                    <a:pt x="215" y="147"/>
                  </a:lnTo>
                  <a:lnTo>
                    <a:pt x="215" y="147"/>
                  </a:lnTo>
                  <a:lnTo>
                    <a:pt x="216" y="148"/>
                  </a:lnTo>
                  <a:lnTo>
                    <a:pt x="216" y="148"/>
                  </a:lnTo>
                  <a:lnTo>
                    <a:pt x="217" y="147"/>
                  </a:lnTo>
                  <a:lnTo>
                    <a:pt x="217" y="147"/>
                  </a:lnTo>
                  <a:lnTo>
                    <a:pt x="218" y="146"/>
                  </a:lnTo>
                  <a:lnTo>
                    <a:pt x="218" y="146"/>
                  </a:lnTo>
                  <a:lnTo>
                    <a:pt x="219" y="146"/>
                  </a:lnTo>
                  <a:lnTo>
                    <a:pt x="219" y="146"/>
                  </a:lnTo>
                  <a:lnTo>
                    <a:pt x="220" y="146"/>
                  </a:lnTo>
                  <a:lnTo>
                    <a:pt x="220" y="146"/>
                  </a:lnTo>
                  <a:lnTo>
                    <a:pt x="221" y="146"/>
                  </a:lnTo>
                  <a:lnTo>
                    <a:pt x="221" y="145"/>
                  </a:lnTo>
                  <a:lnTo>
                    <a:pt x="221" y="145"/>
                  </a:lnTo>
                  <a:lnTo>
                    <a:pt x="222" y="145"/>
                  </a:lnTo>
                  <a:lnTo>
                    <a:pt x="222" y="146"/>
                  </a:lnTo>
                  <a:lnTo>
                    <a:pt x="223" y="146"/>
                  </a:lnTo>
                  <a:lnTo>
                    <a:pt x="223" y="145"/>
                  </a:lnTo>
                  <a:lnTo>
                    <a:pt x="224" y="145"/>
                  </a:lnTo>
                  <a:lnTo>
                    <a:pt x="224" y="144"/>
                  </a:lnTo>
                  <a:lnTo>
                    <a:pt x="225" y="144"/>
                  </a:lnTo>
                  <a:lnTo>
                    <a:pt x="225" y="144"/>
                  </a:lnTo>
                  <a:lnTo>
                    <a:pt x="226" y="144"/>
                  </a:lnTo>
                  <a:lnTo>
                    <a:pt x="226" y="145"/>
                  </a:lnTo>
                  <a:lnTo>
                    <a:pt x="227" y="146"/>
                  </a:lnTo>
                  <a:lnTo>
                    <a:pt x="227" y="147"/>
                  </a:lnTo>
                  <a:lnTo>
                    <a:pt x="228" y="148"/>
                  </a:lnTo>
                  <a:lnTo>
                    <a:pt x="228" y="148"/>
                  </a:lnTo>
                  <a:lnTo>
                    <a:pt x="229" y="147"/>
                  </a:lnTo>
                  <a:lnTo>
                    <a:pt x="229" y="146"/>
                  </a:lnTo>
                  <a:lnTo>
                    <a:pt x="229" y="146"/>
                  </a:lnTo>
                  <a:lnTo>
                    <a:pt x="230" y="145"/>
                  </a:lnTo>
                  <a:lnTo>
                    <a:pt x="230" y="144"/>
                  </a:lnTo>
                  <a:lnTo>
                    <a:pt x="231" y="144"/>
                  </a:lnTo>
                  <a:lnTo>
                    <a:pt x="231" y="143"/>
                  </a:lnTo>
                  <a:lnTo>
                    <a:pt x="232" y="144"/>
                  </a:lnTo>
                  <a:lnTo>
                    <a:pt x="232" y="144"/>
                  </a:lnTo>
                  <a:lnTo>
                    <a:pt x="233" y="145"/>
                  </a:lnTo>
                  <a:lnTo>
                    <a:pt x="233" y="146"/>
                  </a:lnTo>
                  <a:lnTo>
                    <a:pt x="234" y="146"/>
                  </a:lnTo>
                  <a:lnTo>
                    <a:pt x="234" y="147"/>
                  </a:lnTo>
                  <a:lnTo>
                    <a:pt x="235" y="147"/>
                  </a:lnTo>
                  <a:lnTo>
                    <a:pt x="235" y="148"/>
                  </a:lnTo>
                  <a:lnTo>
                    <a:pt x="235" y="149"/>
                  </a:lnTo>
                  <a:lnTo>
                    <a:pt x="236" y="148"/>
                  </a:lnTo>
                  <a:lnTo>
                    <a:pt x="237" y="148"/>
                  </a:lnTo>
                  <a:lnTo>
                    <a:pt x="237" y="147"/>
                  </a:lnTo>
                  <a:lnTo>
                    <a:pt x="238" y="146"/>
                  </a:lnTo>
                  <a:lnTo>
                    <a:pt x="238" y="146"/>
                  </a:lnTo>
                  <a:lnTo>
                    <a:pt x="238" y="146"/>
                  </a:lnTo>
                  <a:lnTo>
                    <a:pt x="239" y="146"/>
                  </a:lnTo>
                  <a:lnTo>
                    <a:pt x="239" y="146"/>
                  </a:lnTo>
                  <a:lnTo>
                    <a:pt x="240" y="146"/>
                  </a:lnTo>
                  <a:lnTo>
                    <a:pt x="240" y="146"/>
                  </a:lnTo>
                  <a:lnTo>
                    <a:pt x="241" y="145"/>
                  </a:lnTo>
                  <a:lnTo>
                    <a:pt x="241" y="144"/>
                  </a:lnTo>
                  <a:lnTo>
                    <a:pt x="242" y="143"/>
                  </a:lnTo>
                  <a:lnTo>
                    <a:pt x="242" y="144"/>
                  </a:lnTo>
                  <a:lnTo>
                    <a:pt x="243" y="144"/>
                  </a:lnTo>
                  <a:lnTo>
                    <a:pt x="243" y="145"/>
                  </a:lnTo>
                  <a:lnTo>
                    <a:pt x="244" y="144"/>
                  </a:lnTo>
                  <a:lnTo>
                    <a:pt x="244" y="143"/>
                  </a:lnTo>
                  <a:lnTo>
                    <a:pt x="244" y="143"/>
                  </a:lnTo>
                  <a:lnTo>
                    <a:pt x="245" y="143"/>
                  </a:lnTo>
                  <a:lnTo>
                    <a:pt x="246" y="144"/>
                  </a:lnTo>
                  <a:lnTo>
                    <a:pt x="246" y="145"/>
                  </a:lnTo>
                  <a:lnTo>
                    <a:pt x="247" y="145"/>
                  </a:lnTo>
                  <a:lnTo>
                    <a:pt x="247" y="144"/>
                  </a:lnTo>
                  <a:lnTo>
                    <a:pt x="247" y="143"/>
                  </a:lnTo>
                  <a:lnTo>
                    <a:pt x="248" y="143"/>
                  </a:lnTo>
                  <a:lnTo>
                    <a:pt x="248" y="143"/>
                  </a:lnTo>
                  <a:lnTo>
                    <a:pt x="249" y="144"/>
                  </a:lnTo>
                  <a:lnTo>
                    <a:pt x="249" y="143"/>
                  </a:lnTo>
                  <a:lnTo>
                    <a:pt x="250" y="143"/>
                  </a:lnTo>
                  <a:lnTo>
                    <a:pt x="250" y="143"/>
                  </a:lnTo>
                  <a:lnTo>
                    <a:pt x="251" y="144"/>
                  </a:lnTo>
                  <a:lnTo>
                    <a:pt x="251" y="144"/>
                  </a:lnTo>
                  <a:lnTo>
                    <a:pt x="252" y="144"/>
                  </a:lnTo>
                  <a:lnTo>
                    <a:pt x="252" y="144"/>
                  </a:lnTo>
                  <a:lnTo>
                    <a:pt x="252" y="144"/>
                  </a:lnTo>
                  <a:lnTo>
                    <a:pt x="253" y="144"/>
                  </a:lnTo>
                  <a:lnTo>
                    <a:pt x="253" y="144"/>
                  </a:lnTo>
                  <a:lnTo>
                    <a:pt x="254" y="143"/>
                  </a:lnTo>
                  <a:lnTo>
                    <a:pt x="254" y="143"/>
                  </a:lnTo>
                  <a:lnTo>
                    <a:pt x="255" y="143"/>
                  </a:lnTo>
                  <a:lnTo>
                    <a:pt x="255" y="144"/>
                  </a:lnTo>
                  <a:lnTo>
                    <a:pt x="256" y="144"/>
                  </a:lnTo>
                  <a:lnTo>
                    <a:pt x="256" y="144"/>
                  </a:lnTo>
                  <a:lnTo>
                    <a:pt x="257" y="144"/>
                  </a:lnTo>
                  <a:lnTo>
                    <a:pt x="257" y="144"/>
                  </a:lnTo>
                  <a:lnTo>
                    <a:pt x="258" y="144"/>
                  </a:lnTo>
                  <a:lnTo>
                    <a:pt x="258" y="145"/>
                  </a:lnTo>
                  <a:lnTo>
                    <a:pt x="259" y="143"/>
                  </a:lnTo>
                  <a:lnTo>
                    <a:pt x="259" y="141"/>
                  </a:lnTo>
                  <a:lnTo>
                    <a:pt x="260" y="141"/>
                  </a:lnTo>
                  <a:lnTo>
                    <a:pt x="260" y="142"/>
                  </a:lnTo>
                  <a:lnTo>
                    <a:pt x="261" y="142"/>
                  </a:lnTo>
                  <a:lnTo>
                    <a:pt x="261" y="141"/>
                  </a:lnTo>
                  <a:lnTo>
                    <a:pt x="261" y="141"/>
                  </a:lnTo>
                  <a:lnTo>
                    <a:pt x="262" y="139"/>
                  </a:lnTo>
                  <a:lnTo>
                    <a:pt x="262" y="135"/>
                  </a:lnTo>
                  <a:lnTo>
                    <a:pt x="263" y="128"/>
                  </a:lnTo>
                  <a:lnTo>
                    <a:pt x="263" y="127"/>
                  </a:lnTo>
                  <a:lnTo>
                    <a:pt x="264" y="127"/>
                  </a:lnTo>
                  <a:lnTo>
                    <a:pt x="264" y="127"/>
                  </a:lnTo>
                  <a:lnTo>
                    <a:pt x="265" y="122"/>
                  </a:lnTo>
                  <a:lnTo>
                    <a:pt x="265" y="120"/>
                  </a:lnTo>
                  <a:lnTo>
                    <a:pt x="266" y="119"/>
                  </a:lnTo>
                  <a:lnTo>
                    <a:pt x="266" y="118"/>
                  </a:lnTo>
                  <a:lnTo>
                    <a:pt x="267" y="118"/>
                  </a:lnTo>
                  <a:lnTo>
                    <a:pt x="267" y="117"/>
                  </a:lnTo>
                  <a:lnTo>
                    <a:pt x="268" y="118"/>
                  </a:lnTo>
                  <a:lnTo>
                    <a:pt x="268" y="119"/>
                  </a:lnTo>
                  <a:lnTo>
                    <a:pt x="269" y="121"/>
                  </a:lnTo>
                  <a:lnTo>
                    <a:pt x="269" y="120"/>
                  </a:lnTo>
                  <a:lnTo>
                    <a:pt x="270" y="121"/>
                  </a:lnTo>
                  <a:lnTo>
                    <a:pt x="270" y="121"/>
                  </a:lnTo>
                  <a:lnTo>
                    <a:pt x="270" y="120"/>
                  </a:lnTo>
                  <a:lnTo>
                    <a:pt x="271" y="118"/>
                  </a:lnTo>
                  <a:lnTo>
                    <a:pt x="271" y="112"/>
                  </a:lnTo>
                  <a:lnTo>
                    <a:pt x="272" y="107"/>
                  </a:lnTo>
                  <a:lnTo>
                    <a:pt x="272" y="104"/>
                  </a:lnTo>
                  <a:lnTo>
                    <a:pt x="273" y="102"/>
                  </a:lnTo>
                  <a:lnTo>
                    <a:pt x="273" y="102"/>
                  </a:lnTo>
                  <a:lnTo>
                    <a:pt x="274" y="103"/>
                  </a:lnTo>
                  <a:lnTo>
                    <a:pt x="274" y="105"/>
                  </a:lnTo>
                  <a:lnTo>
                    <a:pt x="275" y="108"/>
                  </a:lnTo>
                  <a:lnTo>
                    <a:pt x="275" y="110"/>
                  </a:lnTo>
                  <a:lnTo>
                    <a:pt x="275" y="111"/>
                  </a:lnTo>
                  <a:lnTo>
                    <a:pt x="276" y="112"/>
                  </a:lnTo>
                  <a:lnTo>
                    <a:pt x="277" y="114"/>
                  </a:lnTo>
                  <a:lnTo>
                    <a:pt x="277" y="114"/>
                  </a:lnTo>
                  <a:lnTo>
                    <a:pt x="278" y="113"/>
                  </a:lnTo>
                  <a:lnTo>
                    <a:pt x="278" y="111"/>
                  </a:lnTo>
                  <a:lnTo>
                    <a:pt x="278" y="110"/>
                  </a:lnTo>
                  <a:lnTo>
                    <a:pt x="279" y="109"/>
                  </a:lnTo>
                  <a:lnTo>
                    <a:pt x="279" y="108"/>
                  </a:lnTo>
                  <a:lnTo>
                    <a:pt x="280" y="109"/>
                  </a:lnTo>
                  <a:lnTo>
                    <a:pt x="280" y="109"/>
                  </a:lnTo>
                  <a:lnTo>
                    <a:pt x="281" y="109"/>
                  </a:lnTo>
                  <a:lnTo>
                    <a:pt x="281" y="109"/>
                  </a:lnTo>
                  <a:lnTo>
                    <a:pt x="282" y="110"/>
                  </a:lnTo>
                  <a:lnTo>
                    <a:pt x="282" y="110"/>
                  </a:lnTo>
                  <a:lnTo>
                    <a:pt x="283" y="110"/>
                  </a:lnTo>
                  <a:lnTo>
                    <a:pt x="283" y="112"/>
                  </a:lnTo>
                  <a:lnTo>
                    <a:pt x="284" y="116"/>
                  </a:lnTo>
                  <a:lnTo>
                    <a:pt x="284" y="118"/>
                  </a:lnTo>
                  <a:lnTo>
                    <a:pt x="284" y="118"/>
                  </a:lnTo>
                  <a:lnTo>
                    <a:pt x="285" y="117"/>
                  </a:lnTo>
                  <a:lnTo>
                    <a:pt x="286" y="120"/>
                  </a:lnTo>
                  <a:lnTo>
                    <a:pt x="286" y="123"/>
                  </a:lnTo>
                  <a:lnTo>
                    <a:pt x="287" y="125"/>
                  </a:lnTo>
                  <a:lnTo>
                    <a:pt x="287" y="125"/>
                  </a:lnTo>
                  <a:lnTo>
                    <a:pt x="287" y="128"/>
                  </a:lnTo>
                  <a:lnTo>
                    <a:pt x="288" y="135"/>
                  </a:lnTo>
                  <a:lnTo>
                    <a:pt x="288" y="134"/>
                  </a:lnTo>
                  <a:lnTo>
                    <a:pt x="289" y="137"/>
                  </a:lnTo>
                  <a:lnTo>
                    <a:pt x="289" y="129"/>
                  </a:lnTo>
                  <a:lnTo>
                    <a:pt x="290" y="129"/>
                  </a:lnTo>
                  <a:lnTo>
                    <a:pt x="290" y="130"/>
                  </a:lnTo>
                  <a:lnTo>
                    <a:pt x="291" y="131"/>
                  </a:lnTo>
                  <a:lnTo>
                    <a:pt x="291" y="134"/>
                  </a:lnTo>
                  <a:lnTo>
                    <a:pt x="292" y="134"/>
                  </a:lnTo>
                  <a:lnTo>
                    <a:pt x="292" y="132"/>
                  </a:lnTo>
                  <a:lnTo>
                    <a:pt x="293" y="132"/>
                  </a:lnTo>
                  <a:lnTo>
                    <a:pt x="293" y="133"/>
                  </a:lnTo>
                  <a:lnTo>
                    <a:pt x="293" y="133"/>
                  </a:lnTo>
                  <a:lnTo>
                    <a:pt x="294" y="133"/>
                  </a:lnTo>
                  <a:lnTo>
                    <a:pt x="295" y="135"/>
                  </a:lnTo>
                  <a:lnTo>
                    <a:pt x="295" y="137"/>
                  </a:lnTo>
                  <a:lnTo>
                    <a:pt x="295" y="138"/>
                  </a:lnTo>
                  <a:lnTo>
                    <a:pt x="296" y="139"/>
                  </a:lnTo>
                  <a:lnTo>
                    <a:pt x="296" y="139"/>
                  </a:lnTo>
                  <a:lnTo>
                    <a:pt x="297" y="139"/>
                  </a:lnTo>
                  <a:lnTo>
                    <a:pt x="297" y="139"/>
                  </a:lnTo>
                  <a:lnTo>
                    <a:pt x="298" y="139"/>
                  </a:lnTo>
                  <a:lnTo>
                    <a:pt x="298" y="139"/>
                  </a:lnTo>
                  <a:lnTo>
                    <a:pt x="299" y="139"/>
                  </a:lnTo>
                  <a:lnTo>
                    <a:pt x="299" y="139"/>
                  </a:lnTo>
                  <a:lnTo>
                    <a:pt x="300" y="140"/>
                  </a:lnTo>
                  <a:lnTo>
                    <a:pt x="300" y="139"/>
                  </a:lnTo>
                  <a:lnTo>
                    <a:pt x="301" y="139"/>
                  </a:lnTo>
                  <a:lnTo>
                    <a:pt x="301" y="139"/>
                  </a:lnTo>
                  <a:lnTo>
                    <a:pt x="301" y="140"/>
                  </a:lnTo>
                  <a:lnTo>
                    <a:pt x="302" y="140"/>
                  </a:lnTo>
                  <a:lnTo>
                    <a:pt x="302" y="140"/>
                  </a:lnTo>
                  <a:lnTo>
                    <a:pt x="303" y="140"/>
                  </a:lnTo>
                  <a:lnTo>
                    <a:pt x="303" y="141"/>
                  </a:lnTo>
                  <a:lnTo>
                    <a:pt x="304" y="141"/>
                  </a:lnTo>
                  <a:lnTo>
                    <a:pt x="304" y="141"/>
                  </a:lnTo>
                  <a:lnTo>
                    <a:pt x="305" y="141"/>
                  </a:lnTo>
                  <a:lnTo>
                    <a:pt x="305" y="142"/>
                  </a:lnTo>
                  <a:lnTo>
                    <a:pt x="306" y="142"/>
                  </a:lnTo>
                  <a:lnTo>
                    <a:pt x="306" y="142"/>
                  </a:lnTo>
                  <a:lnTo>
                    <a:pt x="307" y="143"/>
                  </a:lnTo>
                  <a:lnTo>
                    <a:pt x="307" y="143"/>
                  </a:lnTo>
                  <a:lnTo>
                    <a:pt x="308" y="141"/>
                  </a:lnTo>
                  <a:lnTo>
                    <a:pt x="308" y="140"/>
                  </a:lnTo>
                  <a:lnTo>
                    <a:pt x="309" y="140"/>
                  </a:lnTo>
                  <a:lnTo>
                    <a:pt x="309" y="139"/>
                  </a:lnTo>
                  <a:lnTo>
                    <a:pt x="310" y="137"/>
                  </a:lnTo>
                  <a:lnTo>
                    <a:pt x="310" y="136"/>
                  </a:lnTo>
                  <a:lnTo>
                    <a:pt x="310" y="135"/>
                  </a:lnTo>
                  <a:lnTo>
                    <a:pt x="311" y="135"/>
                  </a:lnTo>
                  <a:lnTo>
                    <a:pt x="311" y="135"/>
                  </a:lnTo>
                  <a:lnTo>
                    <a:pt x="312" y="136"/>
                  </a:lnTo>
                  <a:lnTo>
                    <a:pt x="312" y="136"/>
                  </a:lnTo>
                  <a:lnTo>
                    <a:pt x="313" y="135"/>
                  </a:lnTo>
                  <a:lnTo>
                    <a:pt x="313" y="135"/>
                  </a:lnTo>
                  <a:lnTo>
                    <a:pt x="314" y="135"/>
                  </a:lnTo>
                  <a:lnTo>
                    <a:pt x="314" y="136"/>
                  </a:lnTo>
                  <a:lnTo>
                    <a:pt x="315" y="138"/>
                  </a:lnTo>
                  <a:lnTo>
                    <a:pt x="315" y="140"/>
                  </a:lnTo>
                  <a:lnTo>
                    <a:pt x="315" y="137"/>
                  </a:lnTo>
                  <a:lnTo>
                    <a:pt x="316" y="136"/>
                  </a:lnTo>
                  <a:lnTo>
                    <a:pt x="317" y="136"/>
                  </a:lnTo>
                  <a:lnTo>
                    <a:pt x="317" y="135"/>
                  </a:lnTo>
                  <a:lnTo>
                    <a:pt x="318" y="132"/>
                  </a:lnTo>
                  <a:lnTo>
                    <a:pt x="318" y="132"/>
                  </a:lnTo>
                  <a:lnTo>
                    <a:pt x="318" y="132"/>
                  </a:lnTo>
                  <a:lnTo>
                    <a:pt x="319" y="132"/>
                  </a:lnTo>
                  <a:lnTo>
                    <a:pt x="319" y="132"/>
                  </a:lnTo>
                  <a:lnTo>
                    <a:pt x="320" y="132"/>
                  </a:lnTo>
                  <a:lnTo>
                    <a:pt x="320" y="131"/>
                  </a:lnTo>
                  <a:lnTo>
                    <a:pt x="321" y="131"/>
                  </a:lnTo>
                  <a:lnTo>
                    <a:pt x="321" y="131"/>
                  </a:lnTo>
                  <a:lnTo>
                    <a:pt x="322" y="131"/>
                  </a:lnTo>
                  <a:lnTo>
                    <a:pt x="322" y="131"/>
                  </a:lnTo>
                  <a:lnTo>
                    <a:pt x="323" y="131"/>
                  </a:lnTo>
                  <a:lnTo>
                    <a:pt x="323" y="131"/>
                  </a:lnTo>
                  <a:lnTo>
                    <a:pt x="324" y="131"/>
                  </a:lnTo>
                  <a:lnTo>
                    <a:pt x="324" y="132"/>
                  </a:lnTo>
                  <a:lnTo>
                    <a:pt x="324" y="131"/>
                  </a:lnTo>
                  <a:lnTo>
                    <a:pt x="325" y="131"/>
                  </a:lnTo>
                  <a:lnTo>
                    <a:pt x="326" y="131"/>
                  </a:lnTo>
                  <a:lnTo>
                    <a:pt x="326" y="131"/>
                  </a:lnTo>
                  <a:lnTo>
                    <a:pt x="327" y="132"/>
                  </a:lnTo>
                  <a:lnTo>
                    <a:pt x="327" y="132"/>
                  </a:lnTo>
                  <a:lnTo>
                    <a:pt x="327" y="132"/>
                  </a:lnTo>
                  <a:lnTo>
                    <a:pt x="328" y="131"/>
                  </a:lnTo>
                  <a:lnTo>
                    <a:pt x="328" y="132"/>
                  </a:lnTo>
                  <a:lnTo>
                    <a:pt x="329" y="132"/>
                  </a:lnTo>
                  <a:lnTo>
                    <a:pt x="329" y="132"/>
                  </a:lnTo>
                  <a:lnTo>
                    <a:pt x="330" y="132"/>
                  </a:lnTo>
                  <a:lnTo>
                    <a:pt x="330" y="134"/>
                  </a:lnTo>
                  <a:lnTo>
                    <a:pt x="331" y="135"/>
                  </a:lnTo>
                  <a:lnTo>
                    <a:pt x="331" y="137"/>
                  </a:lnTo>
                  <a:lnTo>
                    <a:pt x="332" y="137"/>
                  </a:lnTo>
                  <a:lnTo>
                    <a:pt x="332" y="138"/>
                  </a:lnTo>
                  <a:lnTo>
                    <a:pt x="333" y="138"/>
                  </a:lnTo>
                  <a:lnTo>
                    <a:pt x="333" y="139"/>
                  </a:lnTo>
                  <a:lnTo>
                    <a:pt x="333" y="144"/>
                  </a:lnTo>
                  <a:lnTo>
                    <a:pt x="334" y="144"/>
                  </a:lnTo>
                  <a:lnTo>
                    <a:pt x="335" y="144"/>
                  </a:lnTo>
                  <a:lnTo>
                    <a:pt x="335" y="145"/>
                  </a:lnTo>
                  <a:lnTo>
                    <a:pt x="336" y="147"/>
                  </a:lnTo>
                  <a:lnTo>
                    <a:pt x="336" y="147"/>
                  </a:lnTo>
                  <a:lnTo>
                    <a:pt x="336" y="148"/>
                  </a:lnTo>
                  <a:lnTo>
                    <a:pt x="337" y="148"/>
                  </a:lnTo>
                  <a:lnTo>
                    <a:pt x="337" y="148"/>
                  </a:lnTo>
                  <a:lnTo>
                    <a:pt x="338" y="148"/>
                  </a:lnTo>
                  <a:lnTo>
                    <a:pt x="338" y="148"/>
                  </a:lnTo>
                  <a:lnTo>
                    <a:pt x="339" y="148"/>
                  </a:lnTo>
                  <a:lnTo>
                    <a:pt x="339" y="149"/>
                  </a:lnTo>
                  <a:lnTo>
                    <a:pt x="340" y="150"/>
                  </a:lnTo>
                  <a:lnTo>
                    <a:pt x="340" y="150"/>
                  </a:lnTo>
                  <a:lnTo>
                    <a:pt x="341" y="150"/>
                  </a:lnTo>
                  <a:lnTo>
                    <a:pt x="341" y="150"/>
                  </a:lnTo>
                  <a:lnTo>
                    <a:pt x="341" y="150"/>
                  </a:lnTo>
                  <a:lnTo>
                    <a:pt x="342" y="149"/>
                  </a:lnTo>
                  <a:lnTo>
                    <a:pt x="342" y="149"/>
                  </a:lnTo>
                  <a:lnTo>
                    <a:pt x="343" y="149"/>
                  </a:lnTo>
                  <a:lnTo>
                    <a:pt x="343" y="149"/>
                  </a:lnTo>
                  <a:lnTo>
                    <a:pt x="344" y="149"/>
                  </a:lnTo>
                  <a:lnTo>
                    <a:pt x="344" y="149"/>
                  </a:lnTo>
                  <a:lnTo>
                    <a:pt x="345" y="149"/>
                  </a:lnTo>
                  <a:lnTo>
                    <a:pt x="345" y="149"/>
                  </a:lnTo>
                  <a:lnTo>
                    <a:pt x="346" y="149"/>
                  </a:lnTo>
                  <a:lnTo>
                    <a:pt x="346" y="149"/>
                  </a:lnTo>
                  <a:lnTo>
                    <a:pt x="347" y="149"/>
                  </a:lnTo>
                  <a:lnTo>
                    <a:pt x="347" y="150"/>
                  </a:lnTo>
                  <a:lnTo>
                    <a:pt x="348" y="150"/>
                  </a:lnTo>
                  <a:lnTo>
                    <a:pt x="348" y="150"/>
                  </a:lnTo>
                  <a:lnTo>
                    <a:pt x="349" y="150"/>
                  </a:lnTo>
                  <a:lnTo>
                    <a:pt x="349" y="151"/>
                  </a:lnTo>
                  <a:lnTo>
                    <a:pt x="350" y="150"/>
                  </a:lnTo>
                  <a:lnTo>
                    <a:pt x="350" y="150"/>
                  </a:lnTo>
                  <a:lnTo>
                    <a:pt x="350" y="150"/>
                  </a:lnTo>
                  <a:lnTo>
                    <a:pt x="351" y="150"/>
                  </a:lnTo>
                  <a:lnTo>
                    <a:pt x="351" y="150"/>
                  </a:lnTo>
                  <a:lnTo>
                    <a:pt x="352" y="150"/>
                  </a:lnTo>
                  <a:lnTo>
                    <a:pt x="352" y="151"/>
                  </a:lnTo>
                  <a:lnTo>
                    <a:pt x="353" y="151"/>
                  </a:lnTo>
                  <a:lnTo>
                    <a:pt x="353" y="150"/>
                  </a:lnTo>
                  <a:lnTo>
                    <a:pt x="354" y="150"/>
                  </a:lnTo>
                  <a:lnTo>
                    <a:pt x="354" y="150"/>
                  </a:lnTo>
                  <a:lnTo>
                    <a:pt x="355" y="150"/>
                  </a:lnTo>
                  <a:lnTo>
                    <a:pt x="355" y="148"/>
                  </a:lnTo>
                  <a:lnTo>
                    <a:pt x="356" y="146"/>
                  </a:lnTo>
                  <a:lnTo>
                    <a:pt x="356" y="145"/>
                  </a:lnTo>
                  <a:lnTo>
                    <a:pt x="357" y="145"/>
                  </a:lnTo>
                  <a:lnTo>
                    <a:pt x="357" y="145"/>
                  </a:lnTo>
                  <a:lnTo>
                    <a:pt x="358" y="146"/>
                  </a:lnTo>
                  <a:lnTo>
                    <a:pt x="358" y="148"/>
                  </a:lnTo>
                  <a:lnTo>
                    <a:pt x="359" y="147"/>
                  </a:lnTo>
                  <a:lnTo>
                    <a:pt x="359" y="145"/>
                  </a:lnTo>
                  <a:lnTo>
                    <a:pt x="359" y="146"/>
                  </a:lnTo>
                  <a:lnTo>
                    <a:pt x="360" y="146"/>
                  </a:lnTo>
                  <a:lnTo>
                    <a:pt x="360" y="146"/>
                  </a:lnTo>
                  <a:lnTo>
                    <a:pt x="361" y="146"/>
                  </a:lnTo>
                  <a:lnTo>
                    <a:pt x="361" y="146"/>
                  </a:lnTo>
                  <a:lnTo>
                    <a:pt x="362" y="147"/>
                  </a:lnTo>
                  <a:lnTo>
                    <a:pt x="362" y="148"/>
                  </a:lnTo>
                  <a:lnTo>
                    <a:pt x="363" y="148"/>
                  </a:lnTo>
                  <a:lnTo>
                    <a:pt x="363" y="149"/>
                  </a:lnTo>
                  <a:lnTo>
                    <a:pt x="364" y="149"/>
                  </a:lnTo>
                  <a:lnTo>
                    <a:pt x="364" y="149"/>
                  </a:lnTo>
                  <a:lnTo>
                    <a:pt x="364" y="149"/>
                  </a:lnTo>
                  <a:lnTo>
                    <a:pt x="365" y="148"/>
                  </a:lnTo>
                  <a:lnTo>
                    <a:pt x="366" y="148"/>
                  </a:lnTo>
                  <a:lnTo>
                    <a:pt x="366" y="148"/>
                  </a:lnTo>
                  <a:lnTo>
                    <a:pt x="367" y="148"/>
                  </a:lnTo>
                  <a:lnTo>
                    <a:pt x="367" y="148"/>
                  </a:lnTo>
                  <a:lnTo>
                    <a:pt x="367" y="148"/>
                  </a:lnTo>
                  <a:lnTo>
                    <a:pt x="368" y="148"/>
                  </a:lnTo>
                  <a:lnTo>
                    <a:pt x="368" y="148"/>
                  </a:lnTo>
                  <a:lnTo>
                    <a:pt x="369" y="148"/>
                  </a:lnTo>
                  <a:lnTo>
                    <a:pt x="369" y="148"/>
                  </a:lnTo>
                  <a:lnTo>
                    <a:pt x="370" y="148"/>
                  </a:lnTo>
                  <a:lnTo>
                    <a:pt x="370" y="147"/>
                  </a:lnTo>
                  <a:lnTo>
                    <a:pt x="371" y="147"/>
                  </a:lnTo>
                  <a:lnTo>
                    <a:pt x="371" y="147"/>
                  </a:lnTo>
                  <a:lnTo>
                    <a:pt x="372" y="147"/>
                  </a:lnTo>
                  <a:lnTo>
                    <a:pt x="372" y="147"/>
                  </a:lnTo>
                  <a:lnTo>
                    <a:pt x="373" y="147"/>
                  </a:lnTo>
                  <a:lnTo>
                    <a:pt x="373" y="147"/>
                  </a:lnTo>
                  <a:lnTo>
                    <a:pt x="373" y="147"/>
                  </a:lnTo>
                  <a:lnTo>
                    <a:pt x="374" y="147"/>
                  </a:lnTo>
                  <a:lnTo>
                    <a:pt x="375" y="147"/>
                  </a:lnTo>
                  <a:lnTo>
                    <a:pt x="375" y="148"/>
                  </a:lnTo>
                  <a:lnTo>
                    <a:pt x="376" y="148"/>
                  </a:lnTo>
                  <a:lnTo>
                    <a:pt x="376" y="149"/>
                  </a:lnTo>
                  <a:lnTo>
                    <a:pt x="376" y="149"/>
                  </a:lnTo>
                  <a:lnTo>
                    <a:pt x="377" y="149"/>
                  </a:lnTo>
                  <a:lnTo>
                    <a:pt x="377" y="148"/>
                  </a:lnTo>
                  <a:lnTo>
                    <a:pt x="378" y="149"/>
                  </a:lnTo>
                  <a:lnTo>
                    <a:pt x="378" y="150"/>
                  </a:lnTo>
                  <a:lnTo>
                    <a:pt x="379" y="150"/>
                  </a:lnTo>
                  <a:lnTo>
                    <a:pt x="379" y="150"/>
                  </a:lnTo>
                  <a:lnTo>
                    <a:pt x="380" y="150"/>
                  </a:lnTo>
                  <a:lnTo>
                    <a:pt x="380" y="150"/>
                  </a:lnTo>
                  <a:lnTo>
                    <a:pt x="381" y="150"/>
                  </a:lnTo>
                  <a:lnTo>
                    <a:pt x="381" y="150"/>
                  </a:lnTo>
                  <a:lnTo>
                    <a:pt x="381" y="152"/>
                  </a:lnTo>
                  <a:lnTo>
                    <a:pt x="382" y="152"/>
                  </a:lnTo>
                  <a:lnTo>
                    <a:pt x="382" y="152"/>
                  </a:lnTo>
                  <a:lnTo>
                    <a:pt x="383" y="152"/>
                  </a:lnTo>
                  <a:lnTo>
                    <a:pt x="384" y="152"/>
                  </a:lnTo>
                  <a:lnTo>
                    <a:pt x="384" y="152"/>
                  </a:lnTo>
                  <a:lnTo>
                    <a:pt x="384" y="152"/>
                  </a:lnTo>
                  <a:lnTo>
                    <a:pt x="385" y="153"/>
                  </a:lnTo>
                  <a:lnTo>
                    <a:pt x="385" y="153"/>
                  </a:lnTo>
                  <a:lnTo>
                    <a:pt x="386" y="153"/>
                  </a:lnTo>
                  <a:lnTo>
                    <a:pt x="386" y="153"/>
                  </a:lnTo>
                  <a:lnTo>
                    <a:pt x="387" y="153"/>
                  </a:lnTo>
                  <a:lnTo>
                    <a:pt x="387" y="153"/>
                  </a:lnTo>
                  <a:lnTo>
                    <a:pt x="388" y="152"/>
                  </a:lnTo>
                  <a:lnTo>
                    <a:pt x="388" y="151"/>
                  </a:lnTo>
                  <a:lnTo>
                    <a:pt x="389" y="150"/>
                  </a:lnTo>
                  <a:lnTo>
                    <a:pt x="389" y="150"/>
                  </a:lnTo>
                  <a:lnTo>
                    <a:pt x="390" y="149"/>
                  </a:lnTo>
                  <a:lnTo>
                    <a:pt x="390" y="150"/>
                  </a:lnTo>
                  <a:lnTo>
                    <a:pt x="390" y="150"/>
                  </a:lnTo>
                  <a:lnTo>
                    <a:pt x="391" y="151"/>
                  </a:lnTo>
                  <a:lnTo>
                    <a:pt x="391" y="152"/>
                  </a:lnTo>
                  <a:lnTo>
                    <a:pt x="392" y="153"/>
                  </a:lnTo>
                  <a:lnTo>
                    <a:pt x="392" y="154"/>
                  </a:lnTo>
                  <a:lnTo>
                    <a:pt x="393" y="154"/>
                  </a:lnTo>
                  <a:lnTo>
                    <a:pt x="393" y="155"/>
                  </a:lnTo>
                  <a:lnTo>
                    <a:pt x="394" y="155"/>
                  </a:lnTo>
                  <a:lnTo>
                    <a:pt x="394" y="154"/>
                  </a:lnTo>
                  <a:lnTo>
                    <a:pt x="395" y="153"/>
                  </a:lnTo>
                  <a:lnTo>
                    <a:pt x="395" y="153"/>
                  </a:lnTo>
                  <a:lnTo>
                    <a:pt x="396" y="153"/>
                  </a:lnTo>
                  <a:lnTo>
                    <a:pt x="396" y="153"/>
                  </a:lnTo>
                  <a:lnTo>
                    <a:pt x="397" y="152"/>
                  </a:lnTo>
                  <a:lnTo>
                    <a:pt x="397" y="152"/>
                  </a:lnTo>
                  <a:lnTo>
                    <a:pt x="398" y="152"/>
                  </a:lnTo>
                  <a:lnTo>
                    <a:pt x="398" y="152"/>
                  </a:lnTo>
                  <a:lnTo>
                    <a:pt x="399" y="152"/>
                  </a:lnTo>
                  <a:lnTo>
                    <a:pt x="399" y="152"/>
                  </a:lnTo>
                  <a:lnTo>
                    <a:pt x="399" y="152"/>
                  </a:lnTo>
                  <a:lnTo>
                    <a:pt x="400" y="153"/>
                  </a:lnTo>
                  <a:lnTo>
                    <a:pt x="400" y="152"/>
                  </a:lnTo>
                  <a:lnTo>
                    <a:pt x="401" y="154"/>
                  </a:lnTo>
                  <a:lnTo>
                    <a:pt x="401" y="153"/>
                  </a:lnTo>
                  <a:lnTo>
                    <a:pt x="402" y="153"/>
                  </a:lnTo>
                  <a:lnTo>
                    <a:pt x="402" y="153"/>
                  </a:lnTo>
                  <a:lnTo>
                    <a:pt x="403" y="152"/>
                  </a:lnTo>
                  <a:lnTo>
                    <a:pt x="403" y="152"/>
                  </a:lnTo>
                  <a:lnTo>
                    <a:pt x="404" y="152"/>
                  </a:lnTo>
                  <a:lnTo>
                    <a:pt x="404" y="153"/>
                  </a:lnTo>
                  <a:lnTo>
                    <a:pt x="404" y="153"/>
                  </a:lnTo>
                  <a:lnTo>
                    <a:pt x="405" y="153"/>
                  </a:lnTo>
                  <a:lnTo>
                    <a:pt x="406" y="153"/>
                  </a:lnTo>
                  <a:lnTo>
                    <a:pt x="406" y="153"/>
                  </a:lnTo>
                  <a:lnTo>
                    <a:pt x="407" y="152"/>
                  </a:lnTo>
                  <a:lnTo>
                    <a:pt x="407" y="152"/>
                  </a:lnTo>
                  <a:lnTo>
                    <a:pt x="407" y="152"/>
                  </a:lnTo>
                  <a:lnTo>
                    <a:pt x="408" y="152"/>
                  </a:lnTo>
                  <a:lnTo>
                    <a:pt x="408" y="151"/>
                  </a:lnTo>
                  <a:lnTo>
                    <a:pt x="409" y="151"/>
                  </a:lnTo>
                  <a:lnTo>
                    <a:pt x="409" y="151"/>
                  </a:lnTo>
                  <a:lnTo>
                    <a:pt x="410" y="151"/>
                  </a:lnTo>
                  <a:lnTo>
                    <a:pt x="410" y="151"/>
                  </a:lnTo>
                  <a:lnTo>
                    <a:pt x="411" y="151"/>
                  </a:lnTo>
                  <a:lnTo>
                    <a:pt x="411" y="151"/>
                  </a:lnTo>
                  <a:lnTo>
                    <a:pt x="412" y="151"/>
                  </a:lnTo>
                  <a:lnTo>
                    <a:pt x="412" y="151"/>
                  </a:lnTo>
                  <a:lnTo>
                    <a:pt x="413" y="151"/>
                  </a:lnTo>
                  <a:lnTo>
                    <a:pt x="413" y="151"/>
                  </a:lnTo>
                  <a:lnTo>
                    <a:pt x="413" y="151"/>
                  </a:lnTo>
                  <a:lnTo>
                    <a:pt x="414" y="151"/>
                  </a:lnTo>
                  <a:lnTo>
                    <a:pt x="415" y="151"/>
                  </a:lnTo>
                  <a:lnTo>
                    <a:pt x="415" y="152"/>
                  </a:lnTo>
                  <a:lnTo>
                    <a:pt x="416" y="152"/>
                  </a:lnTo>
                  <a:lnTo>
                    <a:pt x="416" y="152"/>
                  </a:lnTo>
                  <a:lnTo>
                    <a:pt x="416" y="152"/>
                  </a:lnTo>
                  <a:lnTo>
                    <a:pt x="417" y="154"/>
                  </a:lnTo>
                  <a:lnTo>
                    <a:pt x="417" y="155"/>
                  </a:lnTo>
                  <a:lnTo>
                    <a:pt x="418" y="155"/>
                  </a:lnTo>
                  <a:lnTo>
                    <a:pt x="418" y="155"/>
                  </a:lnTo>
                  <a:lnTo>
                    <a:pt x="419" y="155"/>
                  </a:lnTo>
                  <a:lnTo>
                    <a:pt x="419" y="156"/>
                  </a:lnTo>
                  <a:lnTo>
                    <a:pt x="420" y="155"/>
                  </a:lnTo>
                  <a:lnTo>
                    <a:pt x="420" y="156"/>
                  </a:lnTo>
                  <a:lnTo>
                    <a:pt x="421" y="156"/>
                  </a:lnTo>
                  <a:lnTo>
                    <a:pt x="421" y="156"/>
                  </a:lnTo>
                  <a:lnTo>
                    <a:pt x="422" y="156"/>
                  </a:lnTo>
                  <a:lnTo>
                    <a:pt x="422" y="156"/>
                  </a:lnTo>
                  <a:lnTo>
                    <a:pt x="422" y="155"/>
                  </a:lnTo>
                  <a:lnTo>
                    <a:pt x="423" y="155"/>
                  </a:lnTo>
                  <a:lnTo>
                    <a:pt x="424" y="154"/>
                  </a:lnTo>
                  <a:lnTo>
                    <a:pt x="424" y="155"/>
                  </a:lnTo>
                  <a:lnTo>
                    <a:pt x="424" y="155"/>
                  </a:lnTo>
                  <a:lnTo>
                    <a:pt x="425" y="154"/>
                  </a:lnTo>
                  <a:lnTo>
                    <a:pt x="425" y="154"/>
                  </a:lnTo>
                  <a:lnTo>
                    <a:pt x="426" y="154"/>
                  </a:lnTo>
                  <a:lnTo>
                    <a:pt x="426" y="154"/>
                  </a:lnTo>
                  <a:lnTo>
                    <a:pt x="427" y="154"/>
                  </a:lnTo>
                  <a:lnTo>
                    <a:pt x="427" y="154"/>
                  </a:lnTo>
                  <a:lnTo>
                    <a:pt x="428" y="153"/>
                  </a:lnTo>
                  <a:lnTo>
                    <a:pt x="428" y="153"/>
                  </a:lnTo>
                  <a:lnTo>
                    <a:pt x="429" y="153"/>
                  </a:lnTo>
                  <a:lnTo>
                    <a:pt x="429" y="152"/>
                  </a:lnTo>
                  <a:lnTo>
                    <a:pt x="430" y="151"/>
                  </a:lnTo>
                  <a:lnTo>
                    <a:pt x="430" y="150"/>
                  </a:lnTo>
                  <a:lnTo>
                    <a:pt x="430" y="149"/>
                  </a:lnTo>
                  <a:lnTo>
                    <a:pt x="431" y="149"/>
                  </a:lnTo>
                  <a:lnTo>
                    <a:pt x="431" y="148"/>
                  </a:lnTo>
                  <a:lnTo>
                    <a:pt x="432" y="148"/>
                  </a:lnTo>
                  <a:lnTo>
                    <a:pt x="432" y="150"/>
                  </a:lnTo>
                  <a:lnTo>
                    <a:pt x="433" y="151"/>
                  </a:lnTo>
                  <a:lnTo>
                    <a:pt x="433" y="152"/>
                  </a:lnTo>
                  <a:lnTo>
                    <a:pt x="434" y="152"/>
                  </a:lnTo>
                  <a:lnTo>
                    <a:pt x="434" y="154"/>
                  </a:lnTo>
                  <a:lnTo>
                    <a:pt x="435" y="154"/>
                  </a:lnTo>
                  <a:lnTo>
                    <a:pt x="435" y="154"/>
                  </a:lnTo>
                  <a:lnTo>
                    <a:pt x="436" y="154"/>
                  </a:lnTo>
                  <a:lnTo>
                    <a:pt x="436" y="154"/>
                  </a:lnTo>
                  <a:lnTo>
                    <a:pt x="437" y="153"/>
                  </a:lnTo>
                  <a:lnTo>
                    <a:pt x="437" y="153"/>
                  </a:lnTo>
                  <a:lnTo>
                    <a:pt x="438" y="153"/>
                  </a:lnTo>
                  <a:lnTo>
                    <a:pt x="438" y="154"/>
                  </a:lnTo>
                  <a:lnTo>
                    <a:pt x="439" y="155"/>
                  </a:lnTo>
                  <a:lnTo>
                    <a:pt x="439" y="155"/>
                  </a:lnTo>
                  <a:lnTo>
                    <a:pt x="439" y="155"/>
                  </a:lnTo>
                  <a:lnTo>
                    <a:pt x="440" y="154"/>
                  </a:lnTo>
                  <a:lnTo>
                    <a:pt x="440" y="155"/>
                  </a:lnTo>
                  <a:lnTo>
                    <a:pt x="441" y="154"/>
                  </a:lnTo>
                  <a:lnTo>
                    <a:pt x="441" y="154"/>
                  </a:lnTo>
                  <a:lnTo>
                    <a:pt x="442" y="154"/>
                  </a:lnTo>
                  <a:lnTo>
                    <a:pt x="442" y="154"/>
                  </a:lnTo>
                  <a:lnTo>
                    <a:pt x="443" y="154"/>
                  </a:lnTo>
                  <a:lnTo>
                    <a:pt x="443" y="154"/>
                  </a:lnTo>
                  <a:lnTo>
                    <a:pt x="444" y="154"/>
                  </a:lnTo>
                  <a:lnTo>
                    <a:pt x="444" y="154"/>
                  </a:lnTo>
                  <a:lnTo>
                    <a:pt x="445" y="154"/>
                  </a:lnTo>
                  <a:lnTo>
                    <a:pt x="445" y="154"/>
                  </a:lnTo>
                  <a:lnTo>
                    <a:pt x="446" y="154"/>
                  </a:lnTo>
                  <a:lnTo>
                    <a:pt x="446" y="154"/>
                  </a:lnTo>
                  <a:lnTo>
                    <a:pt x="447" y="154"/>
                  </a:lnTo>
                  <a:lnTo>
                    <a:pt x="447" y="152"/>
                  </a:lnTo>
                  <a:lnTo>
                    <a:pt x="447" y="153"/>
                  </a:lnTo>
                  <a:lnTo>
                    <a:pt x="448" y="153"/>
                  </a:lnTo>
                  <a:lnTo>
                    <a:pt x="448" y="154"/>
                  </a:lnTo>
                  <a:lnTo>
                    <a:pt x="449" y="152"/>
                  </a:lnTo>
                  <a:lnTo>
                    <a:pt x="449" y="151"/>
                  </a:lnTo>
                  <a:lnTo>
                    <a:pt x="450" y="151"/>
                  </a:lnTo>
                  <a:lnTo>
                    <a:pt x="450" y="152"/>
                  </a:lnTo>
                  <a:lnTo>
                    <a:pt x="451" y="150"/>
                  </a:lnTo>
                  <a:lnTo>
                    <a:pt x="451" y="149"/>
                  </a:lnTo>
                  <a:lnTo>
                    <a:pt x="452" y="149"/>
                  </a:lnTo>
                  <a:lnTo>
                    <a:pt x="452" y="149"/>
                  </a:lnTo>
                  <a:lnTo>
                    <a:pt x="453" y="148"/>
                  </a:lnTo>
                  <a:lnTo>
                    <a:pt x="453" y="148"/>
                  </a:lnTo>
                  <a:lnTo>
                    <a:pt x="453" y="148"/>
                  </a:lnTo>
                  <a:lnTo>
                    <a:pt x="454" y="148"/>
                  </a:lnTo>
                  <a:lnTo>
                    <a:pt x="455" y="148"/>
                  </a:lnTo>
                  <a:lnTo>
                    <a:pt x="455" y="148"/>
                  </a:lnTo>
                  <a:lnTo>
                    <a:pt x="456" y="148"/>
                  </a:lnTo>
                  <a:lnTo>
                    <a:pt x="456" y="148"/>
                  </a:lnTo>
                  <a:lnTo>
                    <a:pt x="456" y="148"/>
                  </a:lnTo>
                  <a:lnTo>
                    <a:pt x="457" y="148"/>
                  </a:lnTo>
                  <a:lnTo>
                    <a:pt x="457" y="148"/>
                  </a:lnTo>
                  <a:lnTo>
                    <a:pt x="458" y="148"/>
                  </a:lnTo>
                  <a:lnTo>
                    <a:pt x="458" y="148"/>
                  </a:lnTo>
                  <a:lnTo>
                    <a:pt x="459" y="148"/>
                  </a:lnTo>
                  <a:lnTo>
                    <a:pt x="459" y="148"/>
                  </a:lnTo>
                  <a:lnTo>
                    <a:pt x="460" y="148"/>
                  </a:lnTo>
                  <a:lnTo>
                    <a:pt x="460" y="148"/>
                  </a:lnTo>
                  <a:lnTo>
                    <a:pt x="461" y="148"/>
                  </a:lnTo>
                  <a:lnTo>
                    <a:pt x="461" y="148"/>
                  </a:lnTo>
                  <a:lnTo>
                    <a:pt x="462" y="148"/>
                  </a:lnTo>
                  <a:lnTo>
                    <a:pt x="462" y="148"/>
                  </a:lnTo>
                  <a:lnTo>
                    <a:pt x="462" y="147"/>
                  </a:lnTo>
                  <a:lnTo>
                    <a:pt x="463" y="146"/>
                  </a:lnTo>
                  <a:lnTo>
                    <a:pt x="464" y="146"/>
                  </a:lnTo>
                  <a:lnTo>
                    <a:pt x="464" y="146"/>
                  </a:lnTo>
                  <a:lnTo>
                    <a:pt x="465" y="145"/>
                  </a:lnTo>
                  <a:lnTo>
                    <a:pt x="465" y="144"/>
                  </a:lnTo>
                  <a:lnTo>
                    <a:pt x="465" y="144"/>
                  </a:lnTo>
                  <a:lnTo>
                    <a:pt x="466" y="144"/>
                  </a:lnTo>
                  <a:lnTo>
                    <a:pt x="466" y="144"/>
                  </a:lnTo>
                  <a:lnTo>
                    <a:pt x="467" y="144"/>
                  </a:lnTo>
                  <a:lnTo>
                    <a:pt x="467" y="144"/>
                  </a:lnTo>
                  <a:lnTo>
                    <a:pt x="468" y="144"/>
                  </a:lnTo>
                  <a:lnTo>
                    <a:pt x="468" y="144"/>
                  </a:lnTo>
                  <a:lnTo>
                    <a:pt x="469" y="144"/>
                  </a:lnTo>
                  <a:lnTo>
                    <a:pt x="469" y="144"/>
                  </a:lnTo>
                  <a:lnTo>
                    <a:pt x="470" y="146"/>
                  </a:lnTo>
                  <a:lnTo>
                    <a:pt x="470" y="147"/>
                  </a:lnTo>
                  <a:lnTo>
                    <a:pt x="470" y="148"/>
                  </a:lnTo>
                  <a:lnTo>
                    <a:pt x="471" y="146"/>
                  </a:lnTo>
                  <a:lnTo>
                    <a:pt x="471" y="146"/>
                  </a:lnTo>
                  <a:lnTo>
                    <a:pt x="472" y="148"/>
                  </a:lnTo>
                  <a:lnTo>
                    <a:pt x="473" y="149"/>
                  </a:lnTo>
                  <a:lnTo>
                    <a:pt x="473" y="150"/>
                  </a:lnTo>
                  <a:lnTo>
                    <a:pt x="473" y="150"/>
                  </a:lnTo>
                  <a:lnTo>
                    <a:pt x="474" y="150"/>
                  </a:lnTo>
                  <a:lnTo>
                    <a:pt x="474" y="150"/>
                  </a:lnTo>
                  <a:lnTo>
                    <a:pt x="475" y="149"/>
                  </a:lnTo>
                  <a:lnTo>
                    <a:pt x="475" y="149"/>
                  </a:lnTo>
                  <a:lnTo>
                    <a:pt x="476" y="149"/>
                  </a:lnTo>
                  <a:lnTo>
                    <a:pt x="476" y="149"/>
                  </a:lnTo>
                  <a:lnTo>
                    <a:pt x="477" y="149"/>
                  </a:lnTo>
                  <a:lnTo>
                    <a:pt x="477" y="149"/>
                  </a:lnTo>
                  <a:lnTo>
                    <a:pt x="478" y="149"/>
                  </a:lnTo>
                  <a:lnTo>
                    <a:pt x="478" y="149"/>
                  </a:lnTo>
                  <a:lnTo>
                    <a:pt x="479" y="149"/>
                  </a:lnTo>
                  <a:lnTo>
                    <a:pt x="479" y="149"/>
                  </a:lnTo>
                  <a:lnTo>
                    <a:pt x="479" y="149"/>
                  </a:lnTo>
                  <a:lnTo>
                    <a:pt x="480" y="149"/>
                  </a:lnTo>
                  <a:lnTo>
                    <a:pt x="480" y="149"/>
                  </a:lnTo>
                  <a:lnTo>
                    <a:pt x="481" y="148"/>
                  </a:lnTo>
                  <a:lnTo>
                    <a:pt x="481" y="148"/>
                  </a:lnTo>
                  <a:lnTo>
                    <a:pt x="482" y="148"/>
                  </a:lnTo>
                  <a:lnTo>
                    <a:pt x="482" y="148"/>
                  </a:lnTo>
                  <a:lnTo>
                    <a:pt x="483" y="148"/>
                  </a:lnTo>
                  <a:lnTo>
                    <a:pt x="483" y="148"/>
                  </a:lnTo>
                  <a:lnTo>
                    <a:pt x="484" y="148"/>
                  </a:lnTo>
                  <a:lnTo>
                    <a:pt x="484" y="148"/>
                  </a:lnTo>
                  <a:lnTo>
                    <a:pt x="485" y="148"/>
                  </a:lnTo>
                  <a:lnTo>
                    <a:pt x="485" y="148"/>
                  </a:lnTo>
                  <a:lnTo>
                    <a:pt x="486" y="148"/>
                  </a:lnTo>
                  <a:lnTo>
                    <a:pt x="486" y="148"/>
                  </a:lnTo>
                  <a:lnTo>
                    <a:pt x="487" y="148"/>
                  </a:lnTo>
                  <a:lnTo>
                    <a:pt x="487" y="148"/>
                  </a:lnTo>
                  <a:lnTo>
                    <a:pt x="488" y="149"/>
                  </a:lnTo>
                  <a:lnTo>
                    <a:pt x="488" y="149"/>
                  </a:lnTo>
                  <a:lnTo>
                    <a:pt x="488" y="149"/>
                  </a:lnTo>
                  <a:lnTo>
                    <a:pt x="489" y="149"/>
                  </a:lnTo>
                  <a:lnTo>
                    <a:pt x="489" y="149"/>
                  </a:lnTo>
                  <a:lnTo>
                    <a:pt x="490" y="150"/>
                  </a:lnTo>
                  <a:lnTo>
                    <a:pt x="490" y="151"/>
                  </a:lnTo>
                  <a:lnTo>
                    <a:pt x="491" y="151"/>
                  </a:lnTo>
                  <a:lnTo>
                    <a:pt x="491" y="150"/>
                  </a:lnTo>
                  <a:lnTo>
                    <a:pt x="492" y="151"/>
                  </a:lnTo>
                  <a:lnTo>
                    <a:pt x="492" y="151"/>
                  </a:lnTo>
                  <a:lnTo>
                    <a:pt x="493" y="152"/>
                  </a:lnTo>
                  <a:lnTo>
                    <a:pt x="493" y="153"/>
                  </a:lnTo>
                  <a:lnTo>
                    <a:pt x="493" y="152"/>
                  </a:lnTo>
                  <a:lnTo>
                    <a:pt x="494" y="151"/>
                  </a:lnTo>
                  <a:lnTo>
                    <a:pt x="495" y="151"/>
                  </a:lnTo>
                  <a:lnTo>
                    <a:pt x="495" y="150"/>
                  </a:lnTo>
                  <a:lnTo>
                    <a:pt x="496" y="150"/>
                  </a:lnTo>
                  <a:lnTo>
                    <a:pt x="496" y="149"/>
                  </a:lnTo>
                  <a:lnTo>
                    <a:pt x="496" y="151"/>
                  </a:lnTo>
                  <a:lnTo>
                    <a:pt x="497" y="150"/>
                  </a:lnTo>
                  <a:lnTo>
                    <a:pt x="497" y="151"/>
                  </a:lnTo>
                  <a:lnTo>
                    <a:pt x="498" y="150"/>
                  </a:lnTo>
                  <a:lnTo>
                    <a:pt x="498" y="150"/>
                  </a:lnTo>
                  <a:lnTo>
                    <a:pt x="499" y="149"/>
                  </a:lnTo>
                  <a:lnTo>
                    <a:pt x="499" y="149"/>
                  </a:lnTo>
                  <a:lnTo>
                    <a:pt x="500" y="149"/>
                  </a:lnTo>
                  <a:lnTo>
                    <a:pt x="500" y="149"/>
                  </a:lnTo>
                  <a:lnTo>
                    <a:pt x="501" y="148"/>
                  </a:lnTo>
                  <a:lnTo>
                    <a:pt x="501" y="148"/>
                  </a:lnTo>
                  <a:lnTo>
                    <a:pt x="502" y="148"/>
                  </a:lnTo>
                  <a:lnTo>
                    <a:pt x="502" y="148"/>
                  </a:lnTo>
                  <a:lnTo>
                    <a:pt x="502" y="148"/>
                  </a:lnTo>
                  <a:lnTo>
                    <a:pt x="503" y="148"/>
                  </a:lnTo>
                  <a:lnTo>
                    <a:pt x="504" y="148"/>
                  </a:lnTo>
                  <a:lnTo>
                    <a:pt x="504" y="148"/>
                  </a:lnTo>
                  <a:lnTo>
                    <a:pt x="505" y="148"/>
                  </a:lnTo>
                  <a:lnTo>
                    <a:pt x="505" y="148"/>
                  </a:lnTo>
                  <a:lnTo>
                    <a:pt x="505" y="148"/>
                  </a:lnTo>
                  <a:lnTo>
                    <a:pt x="506" y="148"/>
                  </a:lnTo>
                  <a:lnTo>
                    <a:pt x="506" y="148"/>
                  </a:lnTo>
                  <a:lnTo>
                    <a:pt x="507" y="148"/>
                  </a:lnTo>
                  <a:lnTo>
                    <a:pt x="507" y="148"/>
                  </a:lnTo>
                  <a:lnTo>
                    <a:pt x="508" y="148"/>
                  </a:lnTo>
                  <a:lnTo>
                    <a:pt x="508" y="148"/>
                  </a:lnTo>
                  <a:lnTo>
                    <a:pt x="509" y="149"/>
                  </a:lnTo>
                  <a:lnTo>
                    <a:pt x="509" y="149"/>
                  </a:lnTo>
                  <a:lnTo>
                    <a:pt x="510" y="150"/>
                  </a:lnTo>
                  <a:lnTo>
                    <a:pt x="510" y="151"/>
                  </a:lnTo>
                  <a:lnTo>
                    <a:pt x="510" y="151"/>
                  </a:lnTo>
                  <a:lnTo>
                    <a:pt x="511" y="152"/>
                  </a:lnTo>
                  <a:lnTo>
                    <a:pt x="511" y="153"/>
                  </a:lnTo>
                  <a:lnTo>
                    <a:pt x="512" y="152"/>
                  </a:lnTo>
                  <a:lnTo>
                    <a:pt x="513" y="152"/>
                  </a:lnTo>
                  <a:lnTo>
                    <a:pt x="513" y="152"/>
                  </a:lnTo>
                  <a:lnTo>
                    <a:pt x="513" y="152"/>
                  </a:lnTo>
                  <a:lnTo>
                    <a:pt x="514" y="151"/>
                  </a:lnTo>
                  <a:lnTo>
                    <a:pt x="514" y="151"/>
                  </a:lnTo>
                  <a:lnTo>
                    <a:pt x="515" y="152"/>
                  </a:lnTo>
                  <a:lnTo>
                    <a:pt x="515" y="152"/>
                  </a:lnTo>
                  <a:lnTo>
                    <a:pt x="516" y="152"/>
                  </a:lnTo>
                  <a:lnTo>
                    <a:pt x="516" y="152"/>
                  </a:lnTo>
                  <a:lnTo>
                    <a:pt x="517" y="151"/>
                  </a:lnTo>
                  <a:lnTo>
                    <a:pt x="517" y="148"/>
                  </a:lnTo>
                  <a:lnTo>
                    <a:pt x="518" y="154"/>
                  </a:lnTo>
                  <a:lnTo>
                    <a:pt x="518" y="154"/>
                  </a:lnTo>
                  <a:lnTo>
                    <a:pt x="519" y="154"/>
                  </a:lnTo>
                  <a:lnTo>
                    <a:pt x="519" y="154"/>
                  </a:lnTo>
                  <a:lnTo>
                    <a:pt x="519" y="152"/>
                  </a:lnTo>
                  <a:lnTo>
                    <a:pt x="520" y="152"/>
                  </a:lnTo>
                  <a:lnTo>
                    <a:pt x="520" y="152"/>
                  </a:lnTo>
                  <a:lnTo>
                    <a:pt x="521" y="151"/>
                  </a:lnTo>
                  <a:lnTo>
                    <a:pt x="522" y="150"/>
                  </a:lnTo>
                  <a:lnTo>
                    <a:pt x="522" y="149"/>
                  </a:lnTo>
                  <a:lnTo>
                    <a:pt x="522" y="149"/>
                  </a:lnTo>
                  <a:lnTo>
                    <a:pt x="523" y="149"/>
                  </a:lnTo>
                  <a:lnTo>
                    <a:pt x="523" y="149"/>
                  </a:lnTo>
                  <a:lnTo>
                    <a:pt x="524" y="149"/>
                  </a:lnTo>
                  <a:lnTo>
                    <a:pt x="524" y="149"/>
                  </a:lnTo>
                  <a:lnTo>
                    <a:pt x="525" y="149"/>
                  </a:lnTo>
                  <a:lnTo>
                    <a:pt x="525" y="149"/>
                  </a:lnTo>
                  <a:lnTo>
                    <a:pt x="526" y="149"/>
                  </a:lnTo>
                  <a:lnTo>
                    <a:pt x="526" y="149"/>
                  </a:lnTo>
                  <a:lnTo>
                    <a:pt x="527" y="149"/>
                  </a:lnTo>
                  <a:lnTo>
                    <a:pt x="527" y="149"/>
                  </a:lnTo>
                  <a:lnTo>
                    <a:pt x="528" y="149"/>
                  </a:lnTo>
                  <a:lnTo>
                    <a:pt x="528" y="149"/>
                  </a:lnTo>
                  <a:lnTo>
                    <a:pt x="528" y="149"/>
                  </a:lnTo>
                  <a:lnTo>
                    <a:pt x="529" y="148"/>
                  </a:lnTo>
                  <a:lnTo>
                    <a:pt x="529" y="149"/>
                  </a:lnTo>
                  <a:lnTo>
                    <a:pt x="530" y="149"/>
                  </a:lnTo>
                  <a:lnTo>
                    <a:pt x="530" y="149"/>
                  </a:lnTo>
                  <a:lnTo>
                    <a:pt x="531" y="149"/>
                  </a:lnTo>
                  <a:lnTo>
                    <a:pt x="531" y="149"/>
                  </a:lnTo>
                  <a:lnTo>
                    <a:pt x="532" y="149"/>
                  </a:lnTo>
                  <a:lnTo>
                    <a:pt x="532" y="149"/>
                  </a:lnTo>
                  <a:lnTo>
                    <a:pt x="533" y="149"/>
                  </a:lnTo>
                  <a:lnTo>
                    <a:pt x="533" y="149"/>
                  </a:lnTo>
                  <a:lnTo>
                    <a:pt x="533" y="149"/>
                  </a:lnTo>
                  <a:lnTo>
                    <a:pt x="534" y="149"/>
                  </a:lnTo>
                  <a:lnTo>
                    <a:pt x="535" y="149"/>
                  </a:lnTo>
                  <a:lnTo>
                    <a:pt x="535" y="149"/>
                  </a:lnTo>
                  <a:lnTo>
                    <a:pt x="536" y="148"/>
                  </a:lnTo>
                  <a:lnTo>
                    <a:pt x="536" y="149"/>
                  </a:lnTo>
                  <a:lnTo>
                    <a:pt x="536" y="150"/>
                  </a:lnTo>
                  <a:lnTo>
                    <a:pt x="537" y="150"/>
                  </a:lnTo>
                  <a:lnTo>
                    <a:pt x="537" y="150"/>
                  </a:lnTo>
                  <a:lnTo>
                    <a:pt x="538" y="150"/>
                  </a:lnTo>
                  <a:lnTo>
                    <a:pt x="538" y="150"/>
                  </a:lnTo>
                  <a:lnTo>
                    <a:pt x="539" y="150"/>
                  </a:lnTo>
                  <a:lnTo>
                    <a:pt x="539" y="150"/>
                  </a:lnTo>
                  <a:lnTo>
                    <a:pt x="540" y="154"/>
                  </a:lnTo>
                  <a:lnTo>
                    <a:pt x="540" y="152"/>
                  </a:lnTo>
                  <a:lnTo>
                    <a:pt x="541" y="152"/>
                  </a:lnTo>
                  <a:lnTo>
                    <a:pt x="541" y="151"/>
                  </a:lnTo>
                  <a:lnTo>
                    <a:pt x="542" y="152"/>
                  </a:lnTo>
                  <a:lnTo>
                    <a:pt x="542" y="152"/>
                  </a:lnTo>
                  <a:lnTo>
                    <a:pt x="542" y="152"/>
                  </a:lnTo>
                  <a:lnTo>
                    <a:pt x="543" y="153"/>
                  </a:lnTo>
                  <a:lnTo>
                    <a:pt x="544" y="153"/>
                  </a:lnTo>
                  <a:lnTo>
                    <a:pt x="544" y="153"/>
                  </a:lnTo>
                  <a:lnTo>
                    <a:pt x="545" y="153"/>
                  </a:lnTo>
                  <a:lnTo>
                    <a:pt x="545" y="153"/>
                  </a:lnTo>
                  <a:lnTo>
                    <a:pt x="545" y="153"/>
                  </a:lnTo>
                  <a:lnTo>
                    <a:pt x="546" y="152"/>
                  </a:lnTo>
                  <a:lnTo>
                    <a:pt x="546" y="151"/>
                  </a:lnTo>
                  <a:lnTo>
                    <a:pt x="547" y="150"/>
                  </a:lnTo>
                  <a:lnTo>
                    <a:pt x="547" y="150"/>
                  </a:lnTo>
                  <a:lnTo>
                    <a:pt x="548" y="149"/>
                  </a:lnTo>
                  <a:lnTo>
                    <a:pt x="548" y="150"/>
                  </a:lnTo>
                  <a:lnTo>
                    <a:pt x="549" y="150"/>
                  </a:lnTo>
                  <a:lnTo>
                    <a:pt x="549" y="151"/>
                  </a:lnTo>
                  <a:lnTo>
                    <a:pt x="550" y="152"/>
                  </a:lnTo>
                  <a:lnTo>
                    <a:pt x="550" y="153"/>
                  </a:lnTo>
                  <a:lnTo>
                    <a:pt x="551" y="154"/>
                  </a:lnTo>
                  <a:lnTo>
                    <a:pt x="551" y="154"/>
                  </a:lnTo>
                  <a:lnTo>
                    <a:pt x="551" y="155"/>
                  </a:lnTo>
                  <a:lnTo>
                    <a:pt x="552" y="155"/>
                  </a:lnTo>
                  <a:lnTo>
                    <a:pt x="553" y="154"/>
                  </a:lnTo>
                  <a:lnTo>
                    <a:pt x="553" y="153"/>
                  </a:lnTo>
                  <a:lnTo>
                    <a:pt x="554" y="153"/>
                  </a:lnTo>
                  <a:lnTo>
                    <a:pt x="554" y="153"/>
                  </a:lnTo>
                  <a:lnTo>
                    <a:pt x="554" y="153"/>
                  </a:lnTo>
                  <a:lnTo>
                    <a:pt x="555" y="152"/>
                  </a:lnTo>
                  <a:lnTo>
                    <a:pt x="555" y="152"/>
                  </a:lnTo>
                  <a:lnTo>
                    <a:pt x="556" y="152"/>
                  </a:lnTo>
                  <a:lnTo>
                    <a:pt x="556" y="152"/>
                  </a:lnTo>
                  <a:lnTo>
                    <a:pt x="557" y="152"/>
                  </a:lnTo>
                  <a:lnTo>
                    <a:pt x="557" y="152"/>
                  </a:lnTo>
                  <a:lnTo>
                    <a:pt x="558" y="152"/>
                  </a:lnTo>
                  <a:lnTo>
                    <a:pt x="558" y="153"/>
                  </a:lnTo>
                  <a:lnTo>
                    <a:pt x="559" y="152"/>
                  </a:lnTo>
                  <a:lnTo>
                    <a:pt x="559" y="154"/>
                  </a:lnTo>
                  <a:lnTo>
                    <a:pt x="559" y="153"/>
                  </a:lnTo>
                  <a:lnTo>
                    <a:pt x="560" y="153"/>
                  </a:lnTo>
                  <a:lnTo>
                    <a:pt x="560" y="153"/>
                  </a:lnTo>
                  <a:lnTo>
                    <a:pt x="561" y="152"/>
                  </a:lnTo>
                  <a:lnTo>
                    <a:pt x="562" y="152"/>
                  </a:lnTo>
                  <a:lnTo>
                    <a:pt x="562" y="152"/>
                  </a:lnTo>
                  <a:lnTo>
                    <a:pt x="562" y="152"/>
                  </a:lnTo>
                  <a:lnTo>
                    <a:pt x="563" y="152"/>
                  </a:lnTo>
                  <a:lnTo>
                    <a:pt x="563" y="151"/>
                  </a:lnTo>
                  <a:lnTo>
                    <a:pt x="564" y="152"/>
                  </a:lnTo>
                  <a:lnTo>
                    <a:pt x="564" y="152"/>
                  </a:lnTo>
                  <a:lnTo>
                    <a:pt x="565" y="152"/>
                  </a:lnTo>
                  <a:lnTo>
                    <a:pt x="565" y="152"/>
                  </a:lnTo>
                  <a:lnTo>
                    <a:pt x="566" y="152"/>
                  </a:lnTo>
                  <a:lnTo>
                    <a:pt x="566" y="152"/>
                  </a:lnTo>
                  <a:lnTo>
                    <a:pt x="567" y="151"/>
                  </a:lnTo>
                  <a:lnTo>
                    <a:pt x="567" y="151"/>
                  </a:lnTo>
                  <a:lnTo>
                    <a:pt x="568" y="151"/>
                  </a:lnTo>
                  <a:lnTo>
                    <a:pt x="568" y="151"/>
                  </a:lnTo>
                  <a:lnTo>
                    <a:pt x="568" y="151"/>
                  </a:lnTo>
                  <a:lnTo>
                    <a:pt x="569" y="151"/>
                  </a:lnTo>
                  <a:lnTo>
                    <a:pt x="569" y="151"/>
                  </a:lnTo>
                  <a:lnTo>
                    <a:pt x="570" y="151"/>
                  </a:lnTo>
                  <a:lnTo>
                    <a:pt x="570" y="151"/>
                  </a:lnTo>
                  <a:lnTo>
                    <a:pt x="571" y="151"/>
                  </a:lnTo>
                  <a:lnTo>
                    <a:pt x="571" y="151"/>
                  </a:lnTo>
                  <a:lnTo>
                    <a:pt x="572" y="151"/>
                  </a:lnTo>
                  <a:lnTo>
                    <a:pt x="572" y="151"/>
                  </a:lnTo>
                  <a:lnTo>
                    <a:pt x="573" y="151"/>
                  </a:lnTo>
                  <a:lnTo>
                    <a:pt x="573" y="152"/>
                  </a:lnTo>
                  <a:lnTo>
                    <a:pt x="574" y="152"/>
                  </a:lnTo>
                  <a:lnTo>
                    <a:pt x="574" y="152"/>
                  </a:lnTo>
                  <a:lnTo>
                    <a:pt x="575" y="152"/>
                  </a:lnTo>
                  <a:lnTo>
                    <a:pt x="575" y="154"/>
                  </a:lnTo>
                  <a:lnTo>
                    <a:pt x="576" y="155"/>
                  </a:lnTo>
                  <a:lnTo>
                    <a:pt x="576" y="155"/>
                  </a:lnTo>
                  <a:lnTo>
                    <a:pt x="576" y="155"/>
                  </a:lnTo>
                  <a:lnTo>
                    <a:pt x="577" y="155"/>
                  </a:lnTo>
                  <a:lnTo>
                    <a:pt x="577" y="156"/>
                  </a:lnTo>
                  <a:lnTo>
                    <a:pt x="578" y="155"/>
                  </a:lnTo>
                  <a:lnTo>
                    <a:pt x="578" y="156"/>
                  </a:lnTo>
                  <a:lnTo>
                    <a:pt x="579" y="156"/>
                  </a:lnTo>
                  <a:lnTo>
                    <a:pt x="579" y="156"/>
                  </a:lnTo>
                  <a:lnTo>
                    <a:pt x="580" y="156"/>
                  </a:lnTo>
                  <a:lnTo>
                    <a:pt x="580" y="156"/>
                  </a:lnTo>
                  <a:lnTo>
                    <a:pt x="581" y="155"/>
                  </a:lnTo>
                  <a:lnTo>
                    <a:pt x="581" y="155"/>
                  </a:lnTo>
                  <a:lnTo>
                    <a:pt x="582" y="154"/>
                  </a:lnTo>
                  <a:lnTo>
                    <a:pt x="582" y="155"/>
                  </a:lnTo>
                  <a:lnTo>
                    <a:pt x="582" y="155"/>
                  </a:lnTo>
                  <a:lnTo>
                    <a:pt x="583" y="154"/>
                  </a:lnTo>
                  <a:lnTo>
                    <a:pt x="584" y="154"/>
                  </a:lnTo>
                  <a:lnTo>
                    <a:pt x="584" y="154"/>
                  </a:lnTo>
                  <a:lnTo>
                    <a:pt x="585" y="154"/>
                  </a:lnTo>
                  <a:lnTo>
                    <a:pt x="585" y="154"/>
                  </a:lnTo>
                  <a:lnTo>
                    <a:pt x="585" y="154"/>
                  </a:lnTo>
                  <a:lnTo>
                    <a:pt x="586" y="153"/>
                  </a:lnTo>
                  <a:lnTo>
                    <a:pt x="586" y="153"/>
                  </a:lnTo>
                  <a:lnTo>
                    <a:pt x="587" y="153"/>
                  </a:lnTo>
                  <a:lnTo>
                    <a:pt x="587" y="152"/>
                  </a:lnTo>
                  <a:lnTo>
                    <a:pt x="588" y="151"/>
                  </a:lnTo>
                  <a:lnTo>
                    <a:pt x="588" y="150"/>
                  </a:lnTo>
                  <a:lnTo>
                    <a:pt x="589" y="149"/>
                  </a:lnTo>
                  <a:lnTo>
                    <a:pt x="589" y="149"/>
                  </a:lnTo>
                  <a:lnTo>
                    <a:pt x="590" y="148"/>
                  </a:lnTo>
                  <a:lnTo>
                    <a:pt x="590" y="148"/>
                  </a:lnTo>
                  <a:lnTo>
                    <a:pt x="591" y="149"/>
                  </a:lnTo>
                  <a:lnTo>
                    <a:pt x="591" y="150"/>
                  </a:lnTo>
                  <a:lnTo>
                    <a:pt x="591" y="151"/>
                  </a:lnTo>
                  <a:lnTo>
                    <a:pt x="592" y="152"/>
                  </a:lnTo>
                  <a:lnTo>
                    <a:pt x="593" y="152"/>
                  </a:lnTo>
                  <a:lnTo>
                    <a:pt x="593" y="152"/>
                  </a:lnTo>
                  <a:lnTo>
                    <a:pt x="594" y="152"/>
                  </a:lnTo>
                  <a:lnTo>
                    <a:pt x="594" y="152"/>
                  </a:lnTo>
                  <a:lnTo>
                    <a:pt x="594" y="149"/>
                  </a:lnTo>
                  <a:lnTo>
                    <a:pt x="595" y="143"/>
                  </a:lnTo>
                  <a:lnTo>
                    <a:pt x="595" y="137"/>
                  </a:lnTo>
                  <a:lnTo>
                    <a:pt x="596" y="132"/>
                  </a:lnTo>
                  <a:lnTo>
                    <a:pt x="596" y="129"/>
                  </a:lnTo>
                  <a:lnTo>
                    <a:pt x="597" y="130"/>
                  </a:lnTo>
                  <a:lnTo>
                    <a:pt x="597" y="136"/>
                  </a:lnTo>
                  <a:lnTo>
                    <a:pt x="598" y="138"/>
                  </a:lnTo>
                  <a:lnTo>
                    <a:pt x="598" y="136"/>
                  </a:lnTo>
                  <a:lnTo>
                    <a:pt x="599" y="129"/>
                  </a:lnTo>
                  <a:lnTo>
                    <a:pt x="599" y="125"/>
                  </a:lnTo>
                  <a:lnTo>
                    <a:pt x="599" y="126"/>
                  </a:lnTo>
                  <a:lnTo>
                    <a:pt x="600" y="128"/>
                  </a:lnTo>
                  <a:lnTo>
                    <a:pt x="600" y="126"/>
                  </a:lnTo>
                  <a:lnTo>
                    <a:pt x="601" y="126"/>
                  </a:lnTo>
                  <a:lnTo>
                    <a:pt x="602" y="125"/>
                  </a:lnTo>
                  <a:lnTo>
                    <a:pt x="602" y="124"/>
                  </a:lnTo>
                  <a:lnTo>
                    <a:pt x="602" y="126"/>
                  </a:lnTo>
                  <a:lnTo>
                    <a:pt x="603" y="127"/>
                  </a:lnTo>
                  <a:lnTo>
                    <a:pt x="603" y="130"/>
                  </a:lnTo>
                  <a:lnTo>
                    <a:pt x="604" y="126"/>
                  </a:lnTo>
                  <a:lnTo>
                    <a:pt x="604" y="127"/>
                  </a:lnTo>
                  <a:lnTo>
                    <a:pt x="605" y="135"/>
                  </a:lnTo>
                  <a:lnTo>
                    <a:pt x="605" y="136"/>
                  </a:lnTo>
                  <a:lnTo>
                    <a:pt x="606" y="137"/>
                  </a:lnTo>
                  <a:lnTo>
                    <a:pt x="606" y="137"/>
                  </a:lnTo>
                  <a:lnTo>
                    <a:pt x="607" y="138"/>
                  </a:lnTo>
                  <a:lnTo>
                    <a:pt x="607" y="139"/>
                  </a:lnTo>
                  <a:lnTo>
                    <a:pt x="608" y="139"/>
                  </a:lnTo>
                  <a:lnTo>
                    <a:pt x="608" y="138"/>
                  </a:lnTo>
                  <a:lnTo>
                    <a:pt x="608" y="138"/>
                  </a:lnTo>
                  <a:lnTo>
                    <a:pt x="609" y="135"/>
                  </a:lnTo>
                  <a:lnTo>
                    <a:pt x="609" y="135"/>
                  </a:lnTo>
                  <a:lnTo>
                    <a:pt x="610" y="137"/>
                  </a:lnTo>
                  <a:lnTo>
                    <a:pt x="611" y="141"/>
                  </a:lnTo>
                  <a:lnTo>
                    <a:pt x="611" y="141"/>
                  </a:lnTo>
                  <a:lnTo>
                    <a:pt x="611" y="141"/>
                  </a:lnTo>
                  <a:lnTo>
                    <a:pt x="612" y="141"/>
                  </a:lnTo>
                  <a:lnTo>
                    <a:pt x="612" y="142"/>
                  </a:lnTo>
                  <a:lnTo>
                    <a:pt x="613" y="141"/>
                  </a:lnTo>
                  <a:lnTo>
                    <a:pt x="613" y="141"/>
                  </a:lnTo>
                  <a:lnTo>
                    <a:pt x="614" y="141"/>
                  </a:lnTo>
                  <a:lnTo>
                    <a:pt x="614" y="140"/>
                  </a:lnTo>
                  <a:lnTo>
                    <a:pt x="615" y="140"/>
                  </a:lnTo>
                  <a:lnTo>
                    <a:pt x="615" y="140"/>
                  </a:lnTo>
                  <a:lnTo>
                    <a:pt x="616" y="141"/>
                  </a:lnTo>
                  <a:lnTo>
                    <a:pt x="616" y="141"/>
                  </a:lnTo>
                  <a:lnTo>
                    <a:pt x="617" y="140"/>
                  </a:lnTo>
                  <a:lnTo>
                    <a:pt x="617" y="135"/>
                  </a:lnTo>
                  <a:lnTo>
                    <a:pt x="617" y="132"/>
                  </a:lnTo>
                  <a:lnTo>
                    <a:pt x="618" y="134"/>
                  </a:lnTo>
                  <a:lnTo>
                    <a:pt x="618" y="140"/>
                  </a:lnTo>
                  <a:lnTo>
                    <a:pt x="619" y="144"/>
                  </a:lnTo>
                  <a:lnTo>
                    <a:pt x="619" y="144"/>
                  </a:lnTo>
                  <a:lnTo>
                    <a:pt x="620" y="143"/>
                  </a:lnTo>
                  <a:lnTo>
                    <a:pt x="620" y="143"/>
                  </a:lnTo>
                  <a:lnTo>
                    <a:pt x="621" y="143"/>
                  </a:lnTo>
                  <a:lnTo>
                    <a:pt x="621" y="142"/>
                  </a:lnTo>
                  <a:lnTo>
                    <a:pt x="622" y="141"/>
                  </a:lnTo>
                  <a:lnTo>
                    <a:pt x="622" y="141"/>
                  </a:lnTo>
                  <a:lnTo>
                    <a:pt x="623" y="142"/>
                  </a:lnTo>
                  <a:lnTo>
                    <a:pt x="623" y="142"/>
                  </a:lnTo>
                  <a:lnTo>
                    <a:pt x="624" y="142"/>
                  </a:lnTo>
                  <a:lnTo>
                    <a:pt x="624" y="142"/>
                  </a:lnTo>
                  <a:lnTo>
                    <a:pt x="625" y="142"/>
                  </a:lnTo>
                  <a:lnTo>
                    <a:pt x="625" y="142"/>
                  </a:lnTo>
                  <a:lnTo>
                    <a:pt x="625" y="141"/>
                  </a:lnTo>
                  <a:lnTo>
                    <a:pt x="626" y="141"/>
                  </a:lnTo>
                  <a:lnTo>
                    <a:pt x="626" y="141"/>
                  </a:lnTo>
                  <a:lnTo>
                    <a:pt x="627" y="140"/>
                  </a:lnTo>
                  <a:lnTo>
                    <a:pt x="627" y="141"/>
                  </a:lnTo>
                  <a:lnTo>
                    <a:pt x="628" y="146"/>
                  </a:lnTo>
                  <a:lnTo>
                    <a:pt x="628" y="147"/>
                  </a:lnTo>
                  <a:lnTo>
                    <a:pt x="629" y="148"/>
                  </a:lnTo>
                  <a:lnTo>
                    <a:pt x="629" y="146"/>
                  </a:lnTo>
                  <a:lnTo>
                    <a:pt x="630" y="146"/>
                  </a:lnTo>
                  <a:lnTo>
                    <a:pt x="630" y="144"/>
                  </a:lnTo>
                  <a:lnTo>
                    <a:pt x="631" y="146"/>
                  </a:lnTo>
                  <a:lnTo>
                    <a:pt x="631" y="147"/>
                  </a:lnTo>
                  <a:lnTo>
                    <a:pt x="631" y="148"/>
                  </a:lnTo>
                  <a:lnTo>
                    <a:pt x="632" y="149"/>
                  </a:lnTo>
                  <a:lnTo>
                    <a:pt x="633" y="147"/>
                  </a:lnTo>
                  <a:lnTo>
                    <a:pt x="633" y="146"/>
                  </a:lnTo>
                  <a:lnTo>
                    <a:pt x="634" y="148"/>
                  </a:lnTo>
                  <a:lnTo>
                    <a:pt x="634" y="148"/>
                  </a:lnTo>
                  <a:lnTo>
                    <a:pt x="634" y="149"/>
                  </a:lnTo>
                  <a:lnTo>
                    <a:pt x="635" y="149"/>
                  </a:lnTo>
                  <a:lnTo>
                    <a:pt x="635" y="149"/>
                  </a:lnTo>
                  <a:lnTo>
                    <a:pt x="636" y="149"/>
                  </a:lnTo>
                  <a:lnTo>
                    <a:pt x="636" y="148"/>
                  </a:lnTo>
                  <a:lnTo>
                    <a:pt x="637" y="148"/>
                  </a:lnTo>
                  <a:lnTo>
                    <a:pt x="637" y="148"/>
                  </a:lnTo>
                  <a:lnTo>
                    <a:pt x="638" y="148"/>
                  </a:lnTo>
                  <a:lnTo>
                    <a:pt x="638" y="148"/>
                  </a:lnTo>
                  <a:lnTo>
                    <a:pt x="639" y="148"/>
                  </a:lnTo>
                  <a:lnTo>
                    <a:pt x="639" y="148"/>
                  </a:lnTo>
                  <a:lnTo>
                    <a:pt x="640" y="148"/>
                  </a:lnTo>
                  <a:lnTo>
                    <a:pt x="640" y="148"/>
                  </a:lnTo>
                  <a:lnTo>
                    <a:pt x="640" y="149"/>
                  </a:lnTo>
                  <a:lnTo>
                    <a:pt x="641" y="152"/>
                  </a:lnTo>
                  <a:lnTo>
                    <a:pt x="642" y="152"/>
                  </a:lnTo>
                  <a:lnTo>
                    <a:pt x="642" y="151"/>
                  </a:lnTo>
                  <a:lnTo>
                    <a:pt x="642" y="151"/>
                  </a:lnTo>
                  <a:lnTo>
                    <a:pt x="643" y="151"/>
                  </a:lnTo>
                  <a:lnTo>
                    <a:pt x="643" y="151"/>
                  </a:lnTo>
                  <a:lnTo>
                    <a:pt x="644" y="151"/>
                  </a:lnTo>
                  <a:lnTo>
                    <a:pt x="644" y="151"/>
                  </a:lnTo>
                  <a:lnTo>
                    <a:pt x="645" y="151"/>
                  </a:lnTo>
                  <a:lnTo>
                    <a:pt x="645" y="151"/>
                  </a:lnTo>
                  <a:lnTo>
                    <a:pt x="646" y="151"/>
                  </a:lnTo>
                  <a:lnTo>
                    <a:pt x="646" y="152"/>
                  </a:lnTo>
                  <a:lnTo>
                    <a:pt x="647" y="153"/>
                  </a:lnTo>
                  <a:lnTo>
                    <a:pt x="647" y="155"/>
                  </a:lnTo>
                  <a:lnTo>
                    <a:pt x="648" y="154"/>
                  </a:lnTo>
                  <a:lnTo>
                    <a:pt x="648" y="154"/>
                  </a:lnTo>
                  <a:lnTo>
                    <a:pt x="648" y="153"/>
                  </a:lnTo>
                  <a:lnTo>
                    <a:pt x="649" y="153"/>
                  </a:lnTo>
                  <a:lnTo>
                    <a:pt x="649" y="153"/>
                  </a:lnTo>
                  <a:lnTo>
                    <a:pt x="650" y="153"/>
                  </a:lnTo>
                  <a:lnTo>
                    <a:pt x="651" y="153"/>
                  </a:lnTo>
                  <a:lnTo>
                    <a:pt x="651" y="153"/>
                  </a:lnTo>
                  <a:lnTo>
                    <a:pt x="651" y="153"/>
                  </a:lnTo>
                  <a:lnTo>
                    <a:pt x="652" y="155"/>
                  </a:lnTo>
                  <a:lnTo>
                    <a:pt x="652" y="155"/>
                  </a:lnTo>
                  <a:lnTo>
                    <a:pt x="653" y="155"/>
                  </a:lnTo>
                  <a:lnTo>
                    <a:pt x="653" y="155"/>
                  </a:lnTo>
                  <a:lnTo>
                    <a:pt x="654" y="155"/>
                  </a:lnTo>
                  <a:lnTo>
                    <a:pt x="654" y="155"/>
                  </a:lnTo>
                  <a:lnTo>
                    <a:pt x="655" y="155"/>
                  </a:lnTo>
                  <a:lnTo>
                    <a:pt x="655" y="155"/>
                  </a:lnTo>
                  <a:lnTo>
                    <a:pt x="656" y="154"/>
                  </a:lnTo>
                  <a:lnTo>
                    <a:pt x="656" y="154"/>
                  </a:lnTo>
                  <a:lnTo>
                    <a:pt x="657" y="154"/>
                  </a:lnTo>
                  <a:lnTo>
                    <a:pt x="657" y="154"/>
                  </a:lnTo>
                  <a:lnTo>
                    <a:pt x="657" y="154"/>
                  </a:lnTo>
                  <a:lnTo>
                    <a:pt x="658" y="154"/>
                  </a:lnTo>
                  <a:lnTo>
                    <a:pt x="658" y="154"/>
                  </a:lnTo>
                  <a:lnTo>
                    <a:pt x="659" y="154"/>
                  </a:lnTo>
                  <a:lnTo>
                    <a:pt x="659" y="154"/>
                  </a:lnTo>
                  <a:lnTo>
                    <a:pt x="660" y="153"/>
                  </a:lnTo>
                  <a:lnTo>
                    <a:pt x="660" y="154"/>
                  </a:lnTo>
                  <a:lnTo>
                    <a:pt x="661" y="154"/>
                  </a:lnTo>
                  <a:lnTo>
                    <a:pt x="661" y="154"/>
                  </a:lnTo>
                  <a:lnTo>
                    <a:pt x="662" y="153"/>
                  </a:lnTo>
                  <a:lnTo>
                    <a:pt x="662" y="153"/>
                  </a:lnTo>
                  <a:lnTo>
                    <a:pt x="663" y="154"/>
                  </a:lnTo>
                  <a:lnTo>
                    <a:pt x="663" y="154"/>
                  </a:lnTo>
                  <a:lnTo>
                    <a:pt x="664" y="154"/>
                  </a:lnTo>
                  <a:lnTo>
                    <a:pt x="664" y="154"/>
                  </a:lnTo>
                  <a:lnTo>
                    <a:pt x="665" y="154"/>
                  </a:lnTo>
                  <a:lnTo>
                    <a:pt x="665" y="153"/>
                  </a:lnTo>
                  <a:lnTo>
                    <a:pt x="665" y="153"/>
                  </a:lnTo>
                  <a:lnTo>
                    <a:pt x="666" y="154"/>
                  </a:lnTo>
                  <a:lnTo>
                    <a:pt x="666" y="153"/>
                  </a:lnTo>
                  <a:lnTo>
                    <a:pt x="667" y="152"/>
                  </a:lnTo>
                  <a:lnTo>
                    <a:pt x="667" y="152"/>
                  </a:lnTo>
                  <a:lnTo>
                    <a:pt x="668" y="153"/>
                  </a:lnTo>
                  <a:lnTo>
                    <a:pt x="668" y="153"/>
                  </a:lnTo>
                  <a:lnTo>
                    <a:pt x="669" y="153"/>
                  </a:lnTo>
                  <a:lnTo>
                    <a:pt x="669" y="153"/>
                  </a:lnTo>
                  <a:lnTo>
                    <a:pt x="670" y="153"/>
                  </a:lnTo>
                  <a:lnTo>
                    <a:pt x="670" y="153"/>
                  </a:lnTo>
                  <a:lnTo>
                    <a:pt x="671" y="153"/>
                  </a:lnTo>
                  <a:lnTo>
                    <a:pt x="671" y="154"/>
                  </a:lnTo>
                  <a:lnTo>
                    <a:pt x="671" y="154"/>
                  </a:lnTo>
                  <a:lnTo>
                    <a:pt x="672" y="155"/>
                  </a:lnTo>
                  <a:lnTo>
                    <a:pt x="673" y="154"/>
                  </a:lnTo>
                  <a:lnTo>
                    <a:pt x="673" y="154"/>
                  </a:lnTo>
                  <a:lnTo>
                    <a:pt x="674" y="155"/>
                  </a:lnTo>
                  <a:lnTo>
                    <a:pt x="674" y="155"/>
                  </a:lnTo>
                  <a:lnTo>
                    <a:pt x="674" y="155"/>
                  </a:lnTo>
                  <a:lnTo>
                    <a:pt x="675" y="155"/>
                  </a:lnTo>
                  <a:lnTo>
                    <a:pt x="675" y="155"/>
                  </a:lnTo>
                  <a:lnTo>
                    <a:pt x="676" y="155"/>
                  </a:lnTo>
                  <a:lnTo>
                    <a:pt x="676" y="154"/>
                  </a:lnTo>
                  <a:lnTo>
                    <a:pt x="677" y="154"/>
                  </a:lnTo>
                  <a:lnTo>
                    <a:pt x="677" y="154"/>
                  </a:lnTo>
                  <a:lnTo>
                    <a:pt x="678" y="155"/>
                  </a:lnTo>
                  <a:lnTo>
                    <a:pt x="678" y="155"/>
                  </a:lnTo>
                  <a:lnTo>
                    <a:pt x="679" y="155"/>
                  </a:lnTo>
                  <a:lnTo>
                    <a:pt x="679" y="154"/>
                  </a:lnTo>
                  <a:lnTo>
                    <a:pt x="680" y="153"/>
                  </a:lnTo>
                  <a:lnTo>
                    <a:pt x="680" y="153"/>
                  </a:lnTo>
                  <a:lnTo>
                    <a:pt x="680" y="153"/>
                  </a:lnTo>
                  <a:lnTo>
                    <a:pt x="681" y="153"/>
                  </a:lnTo>
                  <a:lnTo>
                    <a:pt x="682" y="153"/>
                  </a:lnTo>
                  <a:lnTo>
                    <a:pt x="682" y="152"/>
                  </a:lnTo>
                  <a:lnTo>
                    <a:pt x="683" y="152"/>
                  </a:lnTo>
                  <a:lnTo>
                    <a:pt x="683" y="152"/>
                  </a:lnTo>
                  <a:lnTo>
                    <a:pt x="683" y="152"/>
                  </a:lnTo>
                  <a:lnTo>
                    <a:pt x="684" y="152"/>
                  </a:lnTo>
                  <a:lnTo>
                    <a:pt x="684" y="152"/>
                  </a:lnTo>
                  <a:lnTo>
                    <a:pt x="685" y="152"/>
                  </a:lnTo>
                  <a:lnTo>
                    <a:pt x="685" y="152"/>
                  </a:lnTo>
                  <a:lnTo>
                    <a:pt x="686" y="152"/>
                  </a:lnTo>
                  <a:lnTo>
                    <a:pt x="686" y="152"/>
                  </a:lnTo>
                  <a:lnTo>
                    <a:pt x="687" y="151"/>
                  </a:lnTo>
                  <a:lnTo>
                    <a:pt x="687" y="151"/>
                  </a:lnTo>
                  <a:lnTo>
                    <a:pt x="688" y="151"/>
                  </a:lnTo>
                  <a:lnTo>
                    <a:pt x="688" y="151"/>
                  </a:lnTo>
                  <a:lnTo>
                    <a:pt x="688" y="151"/>
                  </a:lnTo>
                  <a:lnTo>
                    <a:pt x="689" y="152"/>
                  </a:lnTo>
                  <a:lnTo>
                    <a:pt x="689" y="153"/>
                  </a:lnTo>
                  <a:lnTo>
                    <a:pt x="690" y="153"/>
                  </a:lnTo>
                  <a:lnTo>
                    <a:pt x="691" y="153"/>
                  </a:lnTo>
                  <a:lnTo>
                    <a:pt x="691" y="153"/>
                  </a:lnTo>
                  <a:lnTo>
                    <a:pt x="691" y="152"/>
                  </a:lnTo>
                  <a:lnTo>
                    <a:pt x="692" y="152"/>
                  </a:lnTo>
                  <a:lnTo>
                    <a:pt x="692" y="152"/>
                  </a:lnTo>
                  <a:lnTo>
                    <a:pt x="693" y="152"/>
                  </a:lnTo>
                  <a:lnTo>
                    <a:pt x="693" y="152"/>
                  </a:lnTo>
                  <a:lnTo>
                    <a:pt x="694" y="151"/>
                  </a:lnTo>
                  <a:lnTo>
                    <a:pt x="694" y="150"/>
                  </a:lnTo>
                  <a:lnTo>
                    <a:pt x="695" y="149"/>
                  </a:lnTo>
                  <a:lnTo>
                    <a:pt x="695" y="148"/>
                  </a:lnTo>
                  <a:lnTo>
                    <a:pt x="696" y="147"/>
                  </a:lnTo>
                  <a:lnTo>
                    <a:pt x="696" y="146"/>
                  </a:lnTo>
                  <a:lnTo>
                    <a:pt x="697" y="146"/>
                  </a:lnTo>
                  <a:lnTo>
                    <a:pt x="697" y="146"/>
                  </a:lnTo>
                  <a:lnTo>
                    <a:pt x="697" y="145"/>
                  </a:lnTo>
                  <a:lnTo>
                    <a:pt x="698" y="152"/>
                  </a:lnTo>
                  <a:lnTo>
                    <a:pt x="698" y="152"/>
                  </a:lnTo>
                  <a:lnTo>
                    <a:pt x="699" y="152"/>
                  </a:lnTo>
                  <a:lnTo>
                    <a:pt x="700" y="152"/>
                  </a:lnTo>
                  <a:lnTo>
                    <a:pt x="700" y="151"/>
                  </a:lnTo>
                  <a:lnTo>
                    <a:pt x="700" y="152"/>
                  </a:lnTo>
                  <a:lnTo>
                    <a:pt x="701" y="152"/>
                  </a:lnTo>
                  <a:lnTo>
                    <a:pt x="701" y="153"/>
                  </a:lnTo>
                  <a:lnTo>
                    <a:pt x="702" y="153"/>
                  </a:lnTo>
                  <a:lnTo>
                    <a:pt x="702" y="153"/>
                  </a:lnTo>
                  <a:lnTo>
                    <a:pt x="703" y="153"/>
                  </a:lnTo>
                  <a:lnTo>
                    <a:pt x="703" y="152"/>
                  </a:lnTo>
                  <a:lnTo>
                    <a:pt x="704" y="150"/>
                  </a:lnTo>
                  <a:lnTo>
                    <a:pt x="704" y="147"/>
                  </a:lnTo>
                  <a:lnTo>
                    <a:pt x="705" y="146"/>
                  </a:lnTo>
                  <a:lnTo>
                    <a:pt x="705" y="145"/>
                  </a:lnTo>
                  <a:lnTo>
                    <a:pt x="705" y="144"/>
                  </a:lnTo>
                  <a:lnTo>
                    <a:pt x="706" y="144"/>
                  </a:lnTo>
                  <a:lnTo>
                    <a:pt x="706" y="144"/>
                  </a:lnTo>
                  <a:lnTo>
                    <a:pt x="707" y="145"/>
                  </a:lnTo>
                  <a:lnTo>
                    <a:pt x="707" y="146"/>
                  </a:lnTo>
                  <a:lnTo>
                    <a:pt x="708" y="147"/>
                  </a:lnTo>
                  <a:lnTo>
                    <a:pt x="708" y="148"/>
                  </a:lnTo>
                  <a:lnTo>
                    <a:pt x="709" y="149"/>
                  </a:lnTo>
                  <a:lnTo>
                    <a:pt x="709" y="149"/>
                  </a:lnTo>
                  <a:lnTo>
                    <a:pt x="710" y="149"/>
                  </a:lnTo>
                  <a:lnTo>
                    <a:pt x="710" y="148"/>
                  </a:lnTo>
                  <a:lnTo>
                    <a:pt x="711" y="148"/>
                  </a:lnTo>
                  <a:lnTo>
                    <a:pt x="711" y="148"/>
                  </a:lnTo>
                  <a:lnTo>
                    <a:pt x="712" y="147"/>
                  </a:lnTo>
                  <a:lnTo>
                    <a:pt x="712" y="146"/>
                  </a:lnTo>
                  <a:lnTo>
                    <a:pt x="713" y="145"/>
                  </a:lnTo>
                  <a:lnTo>
                    <a:pt x="713" y="145"/>
                  </a:lnTo>
                  <a:lnTo>
                    <a:pt x="714" y="145"/>
                  </a:lnTo>
                  <a:lnTo>
                    <a:pt x="714" y="145"/>
                  </a:lnTo>
                  <a:lnTo>
                    <a:pt x="714" y="145"/>
                  </a:lnTo>
                  <a:lnTo>
                    <a:pt x="715" y="145"/>
                  </a:lnTo>
                  <a:lnTo>
                    <a:pt x="715" y="145"/>
                  </a:lnTo>
                  <a:lnTo>
                    <a:pt x="716" y="145"/>
                  </a:lnTo>
                  <a:lnTo>
                    <a:pt x="716" y="144"/>
                  </a:lnTo>
                  <a:lnTo>
                    <a:pt x="717" y="144"/>
                  </a:lnTo>
                  <a:lnTo>
                    <a:pt x="717" y="146"/>
                  </a:lnTo>
                  <a:lnTo>
                    <a:pt x="718" y="147"/>
                  </a:lnTo>
                  <a:lnTo>
                    <a:pt x="718" y="148"/>
                  </a:lnTo>
                  <a:lnTo>
                    <a:pt x="719" y="147"/>
                  </a:lnTo>
                  <a:lnTo>
                    <a:pt x="719" y="149"/>
                  </a:lnTo>
                  <a:lnTo>
                    <a:pt x="720" y="149"/>
                  </a:lnTo>
                  <a:lnTo>
                    <a:pt x="720" y="149"/>
                  </a:lnTo>
                  <a:lnTo>
                    <a:pt x="720" y="149"/>
                  </a:lnTo>
                  <a:lnTo>
                    <a:pt x="721" y="149"/>
                  </a:lnTo>
                  <a:lnTo>
                    <a:pt x="722" y="149"/>
                  </a:lnTo>
                  <a:lnTo>
                    <a:pt x="722" y="149"/>
                  </a:lnTo>
                  <a:lnTo>
                    <a:pt x="723" y="149"/>
                  </a:lnTo>
                  <a:lnTo>
                    <a:pt x="723" y="148"/>
                  </a:lnTo>
                  <a:lnTo>
                    <a:pt x="723" y="148"/>
                  </a:lnTo>
                  <a:lnTo>
                    <a:pt x="724" y="148"/>
                  </a:lnTo>
                  <a:lnTo>
                    <a:pt x="724" y="148"/>
                  </a:lnTo>
                  <a:lnTo>
                    <a:pt x="725" y="148"/>
                  </a:lnTo>
                  <a:lnTo>
                    <a:pt x="725" y="143"/>
                  </a:lnTo>
                  <a:lnTo>
                    <a:pt x="726" y="143"/>
                  </a:lnTo>
                  <a:lnTo>
                    <a:pt x="726" y="144"/>
                  </a:lnTo>
                  <a:lnTo>
                    <a:pt x="727" y="145"/>
                  </a:lnTo>
                  <a:lnTo>
                    <a:pt x="727" y="145"/>
                  </a:lnTo>
                  <a:lnTo>
                    <a:pt x="728" y="145"/>
                  </a:lnTo>
                  <a:lnTo>
                    <a:pt x="728" y="144"/>
                  </a:lnTo>
                  <a:lnTo>
                    <a:pt x="728" y="144"/>
                  </a:lnTo>
                  <a:lnTo>
                    <a:pt x="729" y="144"/>
                  </a:lnTo>
                  <a:lnTo>
                    <a:pt x="729" y="144"/>
                  </a:lnTo>
                  <a:lnTo>
                    <a:pt x="730" y="144"/>
                  </a:lnTo>
                  <a:lnTo>
                    <a:pt x="731" y="144"/>
                  </a:lnTo>
                  <a:lnTo>
                    <a:pt x="731" y="144"/>
                  </a:lnTo>
                  <a:lnTo>
                    <a:pt x="731" y="145"/>
                  </a:lnTo>
                  <a:lnTo>
                    <a:pt x="732" y="145"/>
                  </a:lnTo>
                  <a:lnTo>
                    <a:pt x="732" y="146"/>
                  </a:lnTo>
                  <a:lnTo>
                    <a:pt x="733" y="147"/>
                  </a:lnTo>
                  <a:lnTo>
                    <a:pt x="733" y="148"/>
                  </a:lnTo>
                  <a:lnTo>
                    <a:pt x="734" y="148"/>
                  </a:lnTo>
                  <a:lnTo>
                    <a:pt x="734" y="148"/>
                  </a:lnTo>
                  <a:lnTo>
                    <a:pt x="735" y="148"/>
                  </a:lnTo>
                  <a:lnTo>
                    <a:pt x="735" y="149"/>
                  </a:lnTo>
                  <a:lnTo>
                    <a:pt x="736" y="149"/>
                  </a:lnTo>
                  <a:lnTo>
                    <a:pt x="736" y="149"/>
                  </a:lnTo>
                  <a:lnTo>
                    <a:pt x="737" y="149"/>
                  </a:lnTo>
                  <a:lnTo>
                    <a:pt x="737" y="149"/>
                  </a:lnTo>
                  <a:lnTo>
                    <a:pt x="737" y="149"/>
                  </a:lnTo>
                  <a:lnTo>
                    <a:pt x="738" y="149"/>
                  </a:lnTo>
                  <a:lnTo>
                    <a:pt x="738" y="149"/>
                  </a:lnTo>
                  <a:lnTo>
                    <a:pt x="739" y="149"/>
                  </a:lnTo>
                  <a:lnTo>
                    <a:pt x="740" y="149"/>
                  </a:lnTo>
                  <a:lnTo>
                    <a:pt x="740" y="149"/>
                  </a:lnTo>
                  <a:lnTo>
                    <a:pt x="740" y="149"/>
                  </a:lnTo>
                  <a:lnTo>
                    <a:pt x="741" y="149"/>
                  </a:lnTo>
                  <a:lnTo>
                    <a:pt x="741" y="149"/>
                  </a:lnTo>
                  <a:lnTo>
                    <a:pt x="742" y="148"/>
                  </a:lnTo>
                  <a:lnTo>
                    <a:pt x="742" y="148"/>
                  </a:lnTo>
                  <a:lnTo>
                    <a:pt x="743" y="148"/>
                  </a:lnTo>
                  <a:lnTo>
                    <a:pt x="743" y="150"/>
                  </a:lnTo>
                  <a:lnTo>
                    <a:pt x="744" y="150"/>
                  </a:lnTo>
                  <a:lnTo>
                    <a:pt x="744" y="150"/>
                  </a:lnTo>
                  <a:lnTo>
                    <a:pt x="745" y="150"/>
                  </a:lnTo>
                  <a:lnTo>
                    <a:pt x="745" y="149"/>
                  </a:lnTo>
                  <a:lnTo>
                    <a:pt x="746" y="147"/>
                  </a:lnTo>
                  <a:lnTo>
                    <a:pt x="746" y="144"/>
                  </a:lnTo>
                  <a:lnTo>
                    <a:pt x="746" y="142"/>
                  </a:lnTo>
                  <a:lnTo>
                    <a:pt x="747" y="142"/>
                  </a:lnTo>
                  <a:lnTo>
                    <a:pt x="747" y="142"/>
                  </a:lnTo>
                  <a:lnTo>
                    <a:pt x="748" y="145"/>
                  </a:lnTo>
                  <a:lnTo>
                    <a:pt x="748" y="146"/>
                  </a:lnTo>
                  <a:lnTo>
                    <a:pt x="749" y="149"/>
                  </a:lnTo>
                  <a:lnTo>
                    <a:pt x="749" y="151"/>
                  </a:lnTo>
                  <a:lnTo>
                    <a:pt x="750" y="152"/>
                  </a:lnTo>
                  <a:lnTo>
                    <a:pt x="750" y="152"/>
                  </a:lnTo>
                  <a:lnTo>
                    <a:pt x="751" y="153"/>
                  </a:lnTo>
                  <a:lnTo>
                    <a:pt x="751" y="153"/>
                  </a:lnTo>
                  <a:lnTo>
                    <a:pt x="752" y="153"/>
                  </a:lnTo>
                  <a:lnTo>
                    <a:pt x="752" y="153"/>
                  </a:lnTo>
                  <a:lnTo>
                    <a:pt x="753" y="152"/>
                  </a:lnTo>
                  <a:lnTo>
                    <a:pt x="753" y="152"/>
                  </a:lnTo>
                  <a:lnTo>
                    <a:pt x="754" y="152"/>
                  </a:lnTo>
                  <a:lnTo>
                    <a:pt x="754" y="153"/>
                  </a:lnTo>
                  <a:lnTo>
                    <a:pt x="754" y="154"/>
                  </a:lnTo>
                  <a:lnTo>
                    <a:pt x="755" y="155"/>
                  </a:lnTo>
                  <a:lnTo>
                    <a:pt x="755" y="155"/>
                  </a:lnTo>
                  <a:lnTo>
                    <a:pt x="756" y="155"/>
                  </a:lnTo>
                  <a:lnTo>
                    <a:pt x="756" y="154"/>
                  </a:lnTo>
                  <a:lnTo>
                    <a:pt x="757" y="155"/>
                  </a:lnTo>
                  <a:lnTo>
                    <a:pt x="757" y="154"/>
                  </a:lnTo>
                  <a:lnTo>
                    <a:pt x="758" y="154"/>
                  </a:lnTo>
                  <a:lnTo>
                    <a:pt x="758" y="154"/>
                  </a:lnTo>
                  <a:lnTo>
                    <a:pt x="759" y="154"/>
                  </a:lnTo>
                  <a:lnTo>
                    <a:pt x="759" y="154"/>
                  </a:lnTo>
                  <a:lnTo>
                    <a:pt x="760" y="154"/>
                  </a:lnTo>
                  <a:lnTo>
                    <a:pt x="760" y="154"/>
                  </a:lnTo>
                  <a:lnTo>
                    <a:pt x="760" y="154"/>
                  </a:lnTo>
                  <a:lnTo>
                    <a:pt x="761" y="154"/>
                  </a:lnTo>
                  <a:lnTo>
                    <a:pt x="762" y="154"/>
                  </a:lnTo>
                  <a:lnTo>
                    <a:pt x="762" y="154"/>
                  </a:lnTo>
                  <a:lnTo>
                    <a:pt x="763" y="154"/>
                  </a:lnTo>
                  <a:lnTo>
                    <a:pt x="763" y="154"/>
                  </a:lnTo>
                  <a:lnTo>
                    <a:pt x="763" y="152"/>
                  </a:lnTo>
                  <a:lnTo>
                    <a:pt x="764" y="153"/>
                  </a:lnTo>
                  <a:lnTo>
                    <a:pt x="764" y="153"/>
                  </a:lnTo>
                  <a:lnTo>
                    <a:pt x="765" y="154"/>
                  </a:lnTo>
                  <a:lnTo>
                    <a:pt x="765" y="154"/>
                  </a:lnTo>
                  <a:lnTo>
                    <a:pt x="766" y="153"/>
                  </a:lnTo>
                  <a:lnTo>
                    <a:pt x="766" y="153"/>
                  </a:lnTo>
                  <a:lnTo>
                    <a:pt x="767" y="153"/>
                  </a:lnTo>
                  <a:lnTo>
                    <a:pt x="767" y="153"/>
                  </a:lnTo>
                  <a:lnTo>
                    <a:pt x="768" y="153"/>
                  </a:lnTo>
                  <a:lnTo>
                    <a:pt x="768" y="153"/>
                  </a:lnTo>
                  <a:lnTo>
                    <a:pt x="769" y="155"/>
                  </a:lnTo>
                  <a:lnTo>
                    <a:pt x="769" y="156"/>
                  </a:lnTo>
                  <a:lnTo>
                    <a:pt x="769" y="156"/>
                  </a:lnTo>
                  <a:lnTo>
                    <a:pt x="770" y="156"/>
                  </a:lnTo>
                  <a:lnTo>
                    <a:pt x="771" y="156"/>
                  </a:lnTo>
                  <a:lnTo>
                    <a:pt x="771" y="156"/>
                  </a:lnTo>
                  <a:lnTo>
                    <a:pt x="771" y="156"/>
                  </a:lnTo>
                  <a:lnTo>
                    <a:pt x="772" y="156"/>
                  </a:lnTo>
                  <a:lnTo>
                    <a:pt x="772" y="156"/>
                  </a:lnTo>
                  <a:lnTo>
                    <a:pt x="773" y="156"/>
                  </a:lnTo>
                  <a:lnTo>
                    <a:pt x="773" y="156"/>
                  </a:lnTo>
                  <a:lnTo>
                    <a:pt x="774" y="156"/>
                  </a:lnTo>
                  <a:lnTo>
                    <a:pt x="774" y="156"/>
                  </a:lnTo>
                  <a:lnTo>
                    <a:pt x="775" y="156"/>
                  </a:lnTo>
                  <a:lnTo>
                    <a:pt x="775" y="156"/>
                  </a:lnTo>
                  <a:lnTo>
                    <a:pt x="776" y="156"/>
                  </a:lnTo>
                  <a:lnTo>
                    <a:pt x="776" y="157"/>
                  </a:lnTo>
                  <a:lnTo>
                    <a:pt x="777" y="157"/>
                  </a:lnTo>
                  <a:lnTo>
                    <a:pt x="777" y="157"/>
                  </a:lnTo>
                  <a:lnTo>
                    <a:pt x="777" y="157"/>
                  </a:lnTo>
                  <a:lnTo>
                    <a:pt x="778" y="157"/>
                  </a:lnTo>
                  <a:lnTo>
                    <a:pt x="778" y="157"/>
                  </a:lnTo>
                  <a:lnTo>
                    <a:pt x="779" y="157"/>
                  </a:lnTo>
                  <a:lnTo>
                    <a:pt x="780" y="157"/>
                  </a:lnTo>
                  <a:lnTo>
                    <a:pt x="780" y="157"/>
                  </a:lnTo>
                  <a:lnTo>
                    <a:pt x="780" y="157"/>
                  </a:lnTo>
                  <a:lnTo>
                    <a:pt x="781" y="157"/>
                  </a:lnTo>
                  <a:lnTo>
                    <a:pt x="781" y="157"/>
                  </a:lnTo>
                  <a:lnTo>
                    <a:pt x="782" y="157"/>
                  </a:lnTo>
                  <a:lnTo>
                    <a:pt x="782" y="156"/>
                  </a:lnTo>
                  <a:lnTo>
                    <a:pt x="783" y="155"/>
                  </a:lnTo>
                  <a:lnTo>
                    <a:pt x="783" y="155"/>
                  </a:lnTo>
                  <a:lnTo>
                    <a:pt x="784" y="155"/>
                  </a:lnTo>
                  <a:lnTo>
                    <a:pt x="784" y="153"/>
                  </a:lnTo>
                  <a:lnTo>
                    <a:pt x="785" y="152"/>
                  </a:lnTo>
                  <a:lnTo>
                    <a:pt x="785" y="151"/>
                  </a:lnTo>
                  <a:lnTo>
                    <a:pt x="786" y="150"/>
                  </a:lnTo>
                  <a:lnTo>
                    <a:pt x="786" y="149"/>
                  </a:lnTo>
                  <a:lnTo>
                    <a:pt x="786" y="148"/>
                  </a:lnTo>
                  <a:lnTo>
                    <a:pt x="787" y="148"/>
                  </a:lnTo>
                  <a:lnTo>
                    <a:pt x="787" y="147"/>
                  </a:lnTo>
                  <a:lnTo>
                    <a:pt x="788" y="147"/>
                  </a:lnTo>
                  <a:lnTo>
                    <a:pt x="789" y="147"/>
                  </a:lnTo>
                  <a:lnTo>
                    <a:pt x="789" y="148"/>
                  </a:lnTo>
                  <a:lnTo>
                    <a:pt x="789" y="147"/>
                  </a:lnTo>
                  <a:lnTo>
                    <a:pt x="790" y="148"/>
                  </a:lnTo>
                  <a:lnTo>
                    <a:pt x="790" y="148"/>
                  </a:lnTo>
                  <a:lnTo>
                    <a:pt x="791" y="149"/>
                  </a:lnTo>
                  <a:lnTo>
                    <a:pt x="791" y="149"/>
                  </a:lnTo>
                  <a:lnTo>
                    <a:pt x="792" y="148"/>
                  </a:lnTo>
                  <a:lnTo>
                    <a:pt x="792" y="148"/>
                  </a:lnTo>
                  <a:lnTo>
                    <a:pt x="793" y="148"/>
                  </a:lnTo>
                  <a:lnTo>
                    <a:pt x="793" y="148"/>
                  </a:lnTo>
                  <a:lnTo>
                    <a:pt x="794" y="148"/>
                  </a:lnTo>
                  <a:lnTo>
                    <a:pt x="794" y="148"/>
                  </a:lnTo>
                  <a:lnTo>
                    <a:pt x="794" y="147"/>
                  </a:lnTo>
                  <a:lnTo>
                    <a:pt x="795" y="147"/>
                  </a:lnTo>
                  <a:lnTo>
                    <a:pt x="795" y="147"/>
                  </a:lnTo>
                  <a:lnTo>
                    <a:pt x="796" y="147"/>
                  </a:lnTo>
                  <a:lnTo>
                    <a:pt x="796" y="147"/>
                  </a:lnTo>
                  <a:lnTo>
                    <a:pt x="797" y="147"/>
                  </a:lnTo>
                  <a:lnTo>
                    <a:pt x="797" y="147"/>
                  </a:lnTo>
                  <a:lnTo>
                    <a:pt x="798" y="146"/>
                  </a:lnTo>
                  <a:lnTo>
                    <a:pt x="798" y="146"/>
                  </a:lnTo>
                  <a:lnTo>
                    <a:pt x="799" y="146"/>
                  </a:lnTo>
                  <a:lnTo>
                    <a:pt x="799" y="148"/>
                  </a:lnTo>
                  <a:lnTo>
                    <a:pt x="800" y="148"/>
                  </a:lnTo>
                  <a:lnTo>
                    <a:pt x="800" y="148"/>
                  </a:lnTo>
                  <a:lnTo>
                    <a:pt x="801" y="148"/>
                  </a:lnTo>
                  <a:lnTo>
                    <a:pt x="801" y="148"/>
                  </a:lnTo>
                  <a:lnTo>
                    <a:pt x="802" y="148"/>
                  </a:lnTo>
                  <a:lnTo>
                    <a:pt x="802" y="148"/>
                  </a:lnTo>
                  <a:lnTo>
                    <a:pt x="803" y="149"/>
                  </a:lnTo>
                  <a:lnTo>
                    <a:pt x="803" y="149"/>
                  </a:lnTo>
                  <a:lnTo>
                    <a:pt x="803" y="150"/>
                  </a:lnTo>
                  <a:lnTo>
                    <a:pt x="804" y="150"/>
                  </a:lnTo>
                  <a:lnTo>
                    <a:pt x="804" y="152"/>
                  </a:lnTo>
                  <a:lnTo>
                    <a:pt x="805" y="153"/>
                  </a:lnTo>
                  <a:lnTo>
                    <a:pt x="805" y="155"/>
                  </a:lnTo>
                  <a:lnTo>
                    <a:pt x="806" y="154"/>
                  </a:lnTo>
                  <a:lnTo>
                    <a:pt x="806" y="154"/>
                  </a:lnTo>
                  <a:lnTo>
                    <a:pt x="807" y="153"/>
                  </a:lnTo>
                  <a:lnTo>
                    <a:pt x="807" y="153"/>
                  </a:lnTo>
                  <a:lnTo>
                    <a:pt x="808" y="153"/>
                  </a:lnTo>
                  <a:lnTo>
                    <a:pt x="808" y="153"/>
                  </a:lnTo>
                  <a:lnTo>
                    <a:pt x="809" y="153"/>
                  </a:lnTo>
                  <a:lnTo>
                    <a:pt x="809" y="152"/>
                  </a:lnTo>
                  <a:lnTo>
                    <a:pt x="809" y="153"/>
                  </a:lnTo>
                  <a:lnTo>
                    <a:pt x="810" y="155"/>
                  </a:lnTo>
                  <a:lnTo>
                    <a:pt x="811" y="155"/>
                  </a:lnTo>
                  <a:lnTo>
                    <a:pt x="811" y="155"/>
                  </a:lnTo>
                  <a:lnTo>
                    <a:pt x="812" y="155"/>
                  </a:lnTo>
                  <a:lnTo>
                    <a:pt x="812" y="155"/>
                  </a:lnTo>
                  <a:lnTo>
                    <a:pt x="812" y="155"/>
                  </a:lnTo>
                  <a:lnTo>
                    <a:pt x="813" y="155"/>
                  </a:lnTo>
                  <a:lnTo>
                    <a:pt x="813" y="155"/>
                  </a:lnTo>
                  <a:lnTo>
                    <a:pt x="814" y="154"/>
                  </a:lnTo>
                  <a:lnTo>
                    <a:pt x="814" y="154"/>
                  </a:lnTo>
                  <a:lnTo>
                    <a:pt x="815" y="154"/>
                  </a:lnTo>
                  <a:lnTo>
                    <a:pt x="815" y="154"/>
                  </a:lnTo>
                  <a:lnTo>
                    <a:pt x="816" y="154"/>
                  </a:lnTo>
                  <a:lnTo>
                    <a:pt x="816" y="154"/>
                  </a:lnTo>
                  <a:lnTo>
                    <a:pt x="817" y="154"/>
                  </a:lnTo>
                  <a:lnTo>
                    <a:pt x="817" y="154"/>
                  </a:lnTo>
                  <a:lnTo>
                    <a:pt x="817" y="154"/>
                  </a:lnTo>
                  <a:lnTo>
                    <a:pt x="818" y="153"/>
                  </a:lnTo>
                  <a:lnTo>
                    <a:pt x="818" y="154"/>
                  </a:lnTo>
                  <a:lnTo>
                    <a:pt x="819" y="154"/>
                  </a:lnTo>
                  <a:lnTo>
                    <a:pt x="820" y="154"/>
                  </a:lnTo>
                  <a:lnTo>
                    <a:pt x="820" y="153"/>
                  </a:lnTo>
                  <a:lnTo>
                    <a:pt x="820" y="153"/>
                  </a:lnTo>
                  <a:lnTo>
                    <a:pt x="821" y="154"/>
                  </a:lnTo>
                  <a:lnTo>
                    <a:pt x="821" y="154"/>
                  </a:lnTo>
                  <a:lnTo>
                    <a:pt x="822" y="154"/>
                  </a:lnTo>
                  <a:lnTo>
                    <a:pt x="822" y="154"/>
                  </a:lnTo>
                  <a:lnTo>
                    <a:pt x="823" y="154"/>
                  </a:lnTo>
                  <a:lnTo>
                    <a:pt x="823" y="153"/>
                  </a:lnTo>
                  <a:lnTo>
                    <a:pt x="824" y="153"/>
                  </a:lnTo>
                  <a:lnTo>
                    <a:pt x="824" y="154"/>
                  </a:lnTo>
                  <a:lnTo>
                    <a:pt x="825" y="153"/>
                  </a:lnTo>
                  <a:lnTo>
                    <a:pt x="825" y="152"/>
                  </a:lnTo>
                  <a:lnTo>
                    <a:pt x="826" y="152"/>
                  </a:lnTo>
                  <a:lnTo>
                    <a:pt x="826" y="153"/>
                  </a:lnTo>
                  <a:lnTo>
                    <a:pt x="826" y="153"/>
                  </a:lnTo>
                  <a:lnTo>
                    <a:pt x="827" y="153"/>
                  </a:lnTo>
                  <a:lnTo>
                    <a:pt x="827" y="153"/>
                  </a:lnTo>
                  <a:lnTo>
                    <a:pt x="828" y="153"/>
                  </a:lnTo>
                  <a:lnTo>
                    <a:pt x="829" y="153"/>
                  </a:lnTo>
                  <a:lnTo>
                    <a:pt x="829" y="153"/>
                  </a:lnTo>
                  <a:lnTo>
                    <a:pt x="829" y="154"/>
                  </a:lnTo>
                  <a:lnTo>
                    <a:pt x="830" y="154"/>
                  </a:lnTo>
                  <a:lnTo>
                    <a:pt x="830" y="155"/>
                  </a:lnTo>
                  <a:lnTo>
                    <a:pt x="831" y="154"/>
                  </a:lnTo>
                  <a:lnTo>
                    <a:pt x="831" y="154"/>
                  </a:lnTo>
                  <a:lnTo>
                    <a:pt x="832" y="155"/>
                  </a:lnTo>
                  <a:lnTo>
                    <a:pt x="832" y="155"/>
                  </a:lnTo>
                  <a:lnTo>
                    <a:pt x="833" y="155"/>
                  </a:lnTo>
                  <a:lnTo>
                    <a:pt x="833" y="155"/>
                  </a:lnTo>
                  <a:lnTo>
                    <a:pt x="834" y="155"/>
                  </a:lnTo>
                  <a:lnTo>
                    <a:pt x="834" y="155"/>
                  </a:lnTo>
                  <a:lnTo>
                    <a:pt x="835" y="156"/>
                  </a:lnTo>
                  <a:lnTo>
                    <a:pt x="835" y="155"/>
                  </a:lnTo>
                  <a:lnTo>
                    <a:pt x="835" y="155"/>
                  </a:lnTo>
                  <a:lnTo>
                    <a:pt x="836" y="155"/>
                  </a:lnTo>
                  <a:lnTo>
                    <a:pt x="836" y="155"/>
                  </a:lnTo>
                  <a:lnTo>
                    <a:pt x="837" y="155"/>
                  </a:lnTo>
                  <a:lnTo>
                    <a:pt x="837" y="155"/>
                  </a:lnTo>
                  <a:lnTo>
                    <a:pt x="838" y="155"/>
                  </a:lnTo>
                  <a:lnTo>
                    <a:pt x="838" y="155"/>
                  </a:lnTo>
                  <a:lnTo>
                    <a:pt x="839" y="155"/>
                  </a:lnTo>
                  <a:lnTo>
                    <a:pt x="839" y="154"/>
                  </a:lnTo>
                  <a:lnTo>
                    <a:pt x="840" y="154"/>
                  </a:lnTo>
                  <a:lnTo>
                    <a:pt x="840" y="154"/>
                  </a:lnTo>
                  <a:lnTo>
                    <a:pt x="841" y="154"/>
                  </a:lnTo>
                  <a:lnTo>
                    <a:pt x="841" y="154"/>
                  </a:lnTo>
                  <a:lnTo>
                    <a:pt x="842" y="154"/>
                  </a:lnTo>
                  <a:lnTo>
                    <a:pt x="842" y="154"/>
                  </a:lnTo>
                  <a:lnTo>
                    <a:pt x="843" y="154"/>
                  </a:lnTo>
                  <a:lnTo>
                    <a:pt x="843" y="154"/>
                  </a:lnTo>
                  <a:lnTo>
                    <a:pt x="843" y="154"/>
                  </a:lnTo>
                  <a:lnTo>
                    <a:pt x="844" y="155"/>
                  </a:lnTo>
                  <a:lnTo>
                    <a:pt x="844" y="155"/>
                  </a:lnTo>
                  <a:lnTo>
                    <a:pt x="845" y="155"/>
                  </a:lnTo>
                  <a:lnTo>
                    <a:pt x="845" y="155"/>
                  </a:lnTo>
                  <a:lnTo>
                    <a:pt x="846" y="155"/>
                  </a:lnTo>
                  <a:lnTo>
                    <a:pt x="846" y="155"/>
                  </a:lnTo>
                  <a:lnTo>
                    <a:pt x="847" y="155"/>
                  </a:lnTo>
                  <a:lnTo>
                    <a:pt x="847" y="155"/>
                  </a:lnTo>
                  <a:lnTo>
                    <a:pt x="848" y="156"/>
                  </a:lnTo>
                  <a:lnTo>
                    <a:pt x="848" y="155"/>
                  </a:lnTo>
                  <a:lnTo>
                    <a:pt x="849" y="156"/>
                  </a:lnTo>
                  <a:lnTo>
                    <a:pt x="849" y="156"/>
                  </a:lnTo>
                  <a:lnTo>
                    <a:pt x="849" y="156"/>
                  </a:lnTo>
                  <a:lnTo>
                    <a:pt x="850" y="156"/>
                  </a:lnTo>
                  <a:lnTo>
                    <a:pt x="851" y="156"/>
                  </a:lnTo>
                  <a:lnTo>
                    <a:pt x="851" y="156"/>
                  </a:lnTo>
                  <a:lnTo>
                    <a:pt x="852" y="156"/>
                  </a:lnTo>
                  <a:lnTo>
                    <a:pt x="852" y="156"/>
                  </a:lnTo>
                  <a:lnTo>
                    <a:pt x="852" y="156"/>
                  </a:lnTo>
                  <a:lnTo>
                    <a:pt x="853" y="155"/>
                  </a:lnTo>
                  <a:lnTo>
                    <a:pt x="853" y="155"/>
                  </a:lnTo>
                  <a:lnTo>
                    <a:pt x="854" y="155"/>
                  </a:lnTo>
                  <a:lnTo>
                    <a:pt x="854" y="155"/>
                  </a:lnTo>
                  <a:lnTo>
                    <a:pt x="855" y="156"/>
                  </a:lnTo>
                  <a:lnTo>
                    <a:pt x="855" y="157"/>
                  </a:lnTo>
                  <a:lnTo>
                    <a:pt x="856" y="156"/>
                  </a:lnTo>
                  <a:lnTo>
                    <a:pt x="856" y="156"/>
                  </a:lnTo>
                  <a:lnTo>
                    <a:pt x="857" y="157"/>
                  </a:lnTo>
                  <a:lnTo>
                    <a:pt x="857" y="157"/>
                  </a:lnTo>
                  <a:lnTo>
                    <a:pt x="857" y="156"/>
                  </a:lnTo>
                  <a:lnTo>
                    <a:pt x="858" y="156"/>
                  </a:lnTo>
                  <a:lnTo>
                    <a:pt x="858" y="156"/>
                  </a:lnTo>
                  <a:lnTo>
                    <a:pt x="859" y="158"/>
                  </a:lnTo>
                  <a:lnTo>
                    <a:pt x="860" y="157"/>
                  </a:lnTo>
                  <a:lnTo>
                    <a:pt x="860" y="156"/>
                  </a:lnTo>
                  <a:lnTo>
                    <a:pt x="860" y="156"/>
                  </a:lnTo>
                  <a:lnTo>
                    <a:pt x="861" y="156"/>
                  </a:lnTo>
                  <a:lnTo>
                    <a:pt x="861" y="156"/>
                  </a:lnTo>
                  <a:lnTo>
                    <a:pt x="862" y="155"/>
                  </a:lnTo>
                  <a:lnTo>
                    <a:pt x="862" y="155"/>
                  </a:lnTo>
                  <a:lnTo>
                    <a:pt x="863" y="154"/>
                  </a:lnTo>
                  <a:lnTo>
                    <a:pt x="863" y="153"/>
                  </a:lnTo>
                  <a:lnTo>
                    <a:pt x="864" y="153"/>
                  </a:lnTo>
                  <a:lnTo>
                    <a:pt x="864" y="153"/>
                  </a:lnTo>
                  <a:lnTo>
                    <a:pt x="865" y="153"/>
                  </a:lnTo>
                  <a:lnTo>
                    <a:pt x="865" y="153"/>
                  </a:lnTo>
                  <a:lnTo>
                    <a:pt x="866" y="154"/>
                  </a:lnTo>
                  <a:lnTo>
                    <a:pt x="866" y="155"/>
                  </a:lnTo>
                  <a:lnTo>
                    <a:pt x="866" y="155"/>
                  </a:lnTo>
                  <a:lnTo>
                    <a:pt x="867" y="155"/>
                  </a:lnTo>
                  <a:lnTo>
                    <a:pt x="867" y="155"/>
                  </a:lnTo>
                  <a:lnTo>
                    <a:pt x="868" y="155"/>
                  </a:lnTo>
                  <a:lnTo>
                    <a:pt x="869" y="155"/>
                  </a:lnTo>
                  <a:lnTo>
                    <a:pt x="869" y="155"/>
                  </a:lnTo>
                  <a:lnTo>
                    <a:pt x="869" y="155"/>
                  </a:lnTo>
                  <a:lnTo>
                    <a:pt x="870" y="155"/>
                  </a:lnTo>
                  <a:lnTo>
                    <a:pt x="870" y="154"/>
                  </a:lnTo>
                  <a:lnTo>
                    <a:pt x="871" y="154"/>
                  </a:lnTo>
                  <a:lnTo>
                    <a:pt x="871" y="154"/>
                  </a:lnTo>
                  <a:lnTo>
                    <a:pt x="872" y="154"/>
                  </a:lnTo>
                  <a:lnTo>
                    <a:pt x="872" y="154"/>
                  </a:lnTo>
                  <a:lnTo>
                    <a:pt x="873" y="154"/>
                  </a:lnTo>
                  <a:lnTo>
                    <a:pt x="873" y="154"/>
                  </a:lnTo>
                  <a:lnTo>
                    <a:pt x="874" y="155"/>
                  </a:lnTo>
                  <a:lnTo>
                    <a:pt x="874" y="155"/>
                  </a:lnTo>
                  <a:lnTo>
                    <a:pt x="875" y="155"/>
                  </a:lnTo>
                  <a:lnTo>
                    <a:pt x="875" y="156"/>
                  </a:lnTo>
                  <a:lnTo>
                    <a:pt x="875" y="156"/>
                  </a:lnTo>
                  <a:lnTo>
                    <a:pt x="876" y="156"/>
                  </a:lnTo>
                  <a:lnTo>
                    <a:pt x="876" y="156"/>
                  </a:lnTo>
                  <a:lnTo>
                    <a:pt x="877" y="156"/>
                  </a:lnTo>
                  <a:lnTo>
                    <a:pt x="878" y="155"/>
                  </a:lnTo>
                  <a:lnTo>
                    <a:pt x="878" y="155"/>
                  </a:lnTo>
                  <a:lnTo>
                    <a:pt x="878" y="153"/>
                  </a:lnTo>
                  <a:lnTo>
                    <a:pt x="879" y="153"/>
                  </a:lnTo>
                  <a:lnTo>
                    <a:pt x="879" y="153"/>
                  </a:lnTo>
                  <a:lnTo>
                    <a:pt x="880" y="153"/>
                  </a:lnTo>
                  <a:lnTo>
                    <a:pt x="880" y="153"/>
                  </a:lnTo>
                  <a:lnTo>
                    <a:pt x="881" y="153"/>
                  </a:lnTo>
                  <a:lnTo>
                    <a:pt x="881" y="152"/>
                  </a:lnTo>
                  <a:lnTo>
                    <a:pt x="882" y="152"/>
                  </a:lnTo>
                  <a:lnTo>
                    <a:pt x="882" y="152"/>
                  </a:lnTo>
                  <a:lnTo>
                    <a:pt x="883" y="152"/>
                  </a:lnTo>
                  <a:lnTo>
                    <a:pt x="883" y="151"/>
                  </a:lnTo>
                  <a:lnTo>
                    <a:pt x="883" y="151"/>
                  </a:lnTo>
                  <a:lnTo>
                    <a:pt x="884" y="150"/>
                  </a:lnTo>
                  <a:lnTo>
                    <a:pt x="884" y="151"/>
                  </a:lnTo>
                  <a:lnTo>
                    <a:pt x="885" y="151"/>
                  </a:lnTo>
                  <a:lnTo>
                    <a:pt x="885" y="151"/>
                  </a:lnTo>
                  <a:lnTo>
                    <a:pt x="886" y="152"/>
                  </a:lnTo>
                  <a:lnTo>
                    <a:pt x="886" y="151"/>
                  </a:lnTo>
                  <a:lnTo>
                    <a:pt x="887" y="151"/>
                  </a:lnTo>
                  <a:lnTo>
                    <a:pt x="887" y="151"/>
                  </a:lnTo>
                  <a:lnTo>
                    <a:pt x="888" y="151"/>
                  </a:lnTo>
                  <a:lnTo>
                    <a:pt x="888" y="152"/>
                  </a:lnTo>
                  <a:lnTo>
                    <a:pt x="889" y="152"/>
                  </a:lnTo>
                  <a:lnTo>
                    <a:pt x="889" y="152"/>
                  </a:lnTo>
                  <a:lnTo>
                    <a:pt x="890" y="152"/>
                  </a:lnTo>
                  <a:lnTo>
                    <a:pt x="890" y="150"/>
                  </a:lnTo>
                  <a:lnTo>
                    <a:pt x="891" y="150"/>
                  </a:lnTo>
                  <a:lnTo>
                    <a:pt x="891" y="151"/>
                  </a:lnTo>
                  <a:lnTo>
                    <a:pt x="892" y="151"/>
                  </a:lnTo>
                  <a:lnTo>
                    <a:pt x="892" y="151"/>
                  </a:lnTo>
                  <a:lnTo>
                    <a:pt x="892" y="152"/>
                  </a:lnTo>
                  <a:lnTo>
                    <a:pt x="893" y="152"/>
                  </a:lnTo>
                  <a:lnTo>
                    <a:pt x="893" y="152"/>
                  </a:lnTo>
                  <a:lnTo>
                    <a:pt x="894" y="152"/>
                  </a:lnTo>
                  <a:lnTo>
                    <a:pt x="894" y="152"/>
                  </a:lnTo>
                  <a:lnTo>
                    <a:pt x="895" y="152"/>
                  </a:lnTo>
                  <a:lnTo>
                    <a:pt x="895" y="152"/>
                  </a:lnTo>
                  <a:lnTo>
                    <a:pt x="896" y="151"/>
                  </a:lnTo>
                  <a:lnTo>
                    <a:pt x="896" y="151"/>
                  </a:lnTo>
                  <a:lnTo>
                    <a:pt x="897" y="150"/>
                  </a:lnTo>
                  <a:lnTo>
                    <a:pt x="897" y="151"/>
                  </a:lnTo>
                  <a:lnTo>
                    <a:pt x="898" y="151"/>
                  </a:lnTo>
                  <a:lnTo>
                    <a:pt x="898" y="152"/>
                  </a:lnTo>
                  <a:lnTo>
                    <a:pt x="898" y="151"/>
                  </a:lnTo>
                  <a:lnTo>
                    <a:pt x="899" y="152"/>
                  </a:lnTo>
                  <a:lnTo>
                    <a:pt x="900" y="152"/>
                  </a:lnTo>
                  <a:lnTo>
                    <a:pt x="900" y="152"/>
                  </a:lnTo>
                  <a:lnTo>
                    <a:pt x="900" y="152"/>
                  </a:lnTo>
                  <a:lnTo>
                    <a:pt x="901" y="151"/>
                  </a:lnTo>
                  <a:lnTo>
                    <a:pt x="901" y="156"/>
                  </a:lnTo>
                  <a:lnTo>
                    <a:pt x="902" y="157"/>
                  </a:lnTo>
                  <a:lnTo>
                    <a:pt x="902" y="158"/>
                  </a:lnTo>
                  <a:lnTo>
                    <a:pt x="903" y="158"/>
                  </a:lnTo>
                  <a:lnTo>
                    <a:pt x="903" y="158"/>
                  </a:lnTo>
                  <a:lnTo>
                    <a:pt x="904" y="157"/>
                  </a:lnTo>
                  <a:lnTo>
                    <a:pt x="904" y="157"/>
                  </a:lnTo>
                  <a:lnTo>
                    <a:pt x="905" y="157"/>
                  </a:lnTo>
                  <a:lnTo>
                    <a:pt x="905" y="157"/>
                  </a:lnTo>
                  <a:lnTo>
                    <a:pt x="906" y="156"/>
                  </a:lnTo>
                  <a:lnTo>
                    <a:pt x="906" y="158"/>
                  </a:lnTo>
                  <a:lnTo>
                    <a:pt x="906" y="158"/>
                  </a:lnTo>
                  <a:lnTo>
                    <a:pt x="907" y="158"/>
                  </a:lnTo>
                  <a:lnTo>
                    <a:pt x="907" y="159"/>
                  </a:lnTo>
                  <a:lnTo>
                    <a:pt x="908" y="160"/>
                  </a:lnTo>
                  <a:lnTo>
                    <a:pt x="909" y="160"/>
                  </a:lnTo>
                  <a:lnTo>
                    <a:pt x="909" y="161"/>
                  </a:lnTo>
                  <a:lnTo>
                    <a:pt x="909" y="161"/>
                  </a:lnTo>
                  <a:lnTo>
                    <a:pt x="910" y="161"/>
                  </a:lnTo>
                  <a:lnTo>
                    <a:pt x="910" y="161"/>
                  </a:lnTo>
                  <a:lnTo>
                    <a:pt x="911" y="160"/>
                  </a:lnTo>
                  <a:lnTo>
                    <a:pt x="911" y="158"/>
                  </a:lnTo>
                  <a:lnTo>
                    <a:pt x="912" y="157"/>
                  </a:lnTo>
                  <a:lnTo>
                    <a:pt x="912" y="156"/>
                  </a:lnTo>
                  <a:lnTo>
                    <a:pt x="913" y="156"/>
                  </a:lnTo>
                  <a:lnTo>
                    <a:pt x="913" y="156"/>
                  </a:lnTo>
                  <a:lnTo>
                    <a:pt x="914" y="155"/>
                  </a:lnTo>
                  <a:lnTo>
                    <a:pt x="914" y="155"/>
                  </a:lnTo>
                  <a:lnTo>
                    <a:pt x="915" y="155"/>
                  </a:lnTo>
                  <a:lnTo>
                    <a:pt x="915" y="154"/>
                  </a:lnTo>
                  <a:lnTo>
                    <a:pt x="915" y="154"/>
                  </a:lnTo>
                  <a:lnTo>
                    <a:pt x="916" y="153"/>
                  </a:lnTo>
                  <a:lnTo>
                    <a:pt x="916" y="153"/>
                  </a:lnTo>
                  <a:lnTo>
                    <a:pt x="917" y="152"/>
                  </a:lnTo>
                  <a:lnTo>
                    <a:pt x="918" y="152"/>
                  </a:lnTo>
                  <a:lnTo>
                    <a:pt x="918" y="152"/>
                  </a:lnTo>
                  <a:lnTo>
                    <a:pt x="918" y="152"/>
                  </a:lnTo>
                  <a:lnTo>
                    <a:pt x="919" y="152"/>
                  </a:lnTo>
                  <a:lnTo>
                    <a:pt x="919" y="153"/>
                  </a:lnTo>
                  <a:lnTo>
                    <a:pt x="920" y="153"/>
                  </a:lnTo>
                  <a:lnTo>
                    <a:pt x="920" y="154"/>
                  </a:lnTo>
                  <a:lnTo>
                    <a:pt x="921" y="154"/>
                  </a:lnTo>
                  <a:lnTo>
                    <a:pt x="921" y="154"/>
                  </a:lnTo>
                  <a:lnTo>
                    <a:pt x="922" y="153"/>
                  </a:lnTo>
                  <a:lnTo>
                    <a:pt x="922" y="154"/>
                  </a:lnTo>
                  <a:lnTo>
                    <a:pt x="923" y="154"/>
                  </a:lnTo>
                  <a:lnTo>
                    <a:pt x="923" y="155"/>
                  </a:lnTo>
                  <a:lnTo>
                    <a:pt x="923" y="155"/>
                  </a:lnTo>
                  <a:lnTo>
                    <a:pt x="924" y="155"/>
                  </a:lnTo>
                  <a:lnTo>
                    <a:pt x="924" y="156"/>
                  </a:lnTo>
                  <a:lnTo>
                    <a:pt x="925" y="156"/>
                  </a:lnTo>
                  <a:lnTo>
                    <a:pt x="925" y="157"/>
                  </a:lnTo>
                  <a:lnTo>
                    <a:pt x="926" y="157"/>
                  </a:lnTo>
                  <a:lnTo>
                    <a:pt x="926" y="157"/>
                  </a:lnTo>
                  <a:lnTo>
                    <a:pt x="927" y="157"/>
                  </a:lnTo>
                  <a:lnTo>
                    <a:pt x="927" y="158"/>
                  </a:lnTo>
                  <a:lnTo>
                    <a:pt x="928" y="158"/>
                  </a:lnTo>
                  <a:lnTo>
                    <a:pt x="928" y="158"/>
                  </a:lnTo>
                  <a:lnTo>
                    <a:pt x="929" y="158"/>
                  </a:lnTo>
                  <a:lnTo>
                    <a:pt x="929" y="158"/>
                  </a:lnTo>
                  <a:lnTo>
                    <a:pt x="930" y="158"/>
                  </a:lnTo>
                  <a:lnTo>
                    <a:pt x="930" y="158"/>
                  </a:lnTo>
                  <a:lnTo>
                    <a:pt x="931" y="158"/>
                  </a:lnTo>
                  <a:lnTo>
                    <a:pt x="931" y="158"/>
                  </a:lnTo>
                  <a:lnTo>
                    <a:pt x="932" y="158"/>
                  </a:lnTo>
                  <a:lnTo>
                    <a:pt x="932" y="158"/>
                  </a:lnTo>
                  <a:lnTo>
                    <a:pt x="932" y="158"/>
                  </a:lnTo>
                  <a:lnTo>
                    <a:pt x="933" y="158"/>
                  </a:lnTo>
                  <a:lnTo>
                    <a:pt x="933" y="158"/>
                  </a:lnTo>
                  <a:lnTo>
                    <a:pt x="934" y="158"/>
                  </a:lnTo>
                  <a:lnTo>
                    <a:pt x="934" y="157"/>
                  </a:lnTo>
                  <a:lnTo>
                    <a:pt x="935" y="157"/>
                  </a:lnTo>
                  <a:lnTo>
                    <a:pt x="935" y="157"/>
                  </a:lnTo>
                  <a:lnTo>
                    <a:pt x="936" y="157"/>
                  </a:lnTo>
                  <a:lnTo>
                    <a:pt x="936" y="157"/>
                  </a:lnTo>
                  <a:lnTo>
                    <a:pt x="937" y="157"/>
                  </a:lnTo>
                  <a:lnTo>
                    <a:pt x="937" y="157"/>
                  </a:lnTo>
                  <a:lnTo>
                    <a:pt x="938" y="157"/>
                  </a:lnTo>
                  <a:lnTo>
                    <a:pt x="938" y="157"/>
                  </a:lnTo>
                  <a:lnTo>
                    <a:pt x="938" y="157"/>
                  </a:lnTo>
                  <a:lnTo>
                    <a:pt x="939" y="157"/>
                  </a:lnTo>
                  <a:lnTo>
                    <a:pt x="940" y="157"/>
                  </a:lnTo>
                  <a:lnTo>
                    <a:pt x="940" y="157"/>
                  </a:lnTo>
                  <a:lnTo>
                    <a:pt x="941" y="156"/>
                  </a:lnTo>
                  <a:lnTo>
                    <a:pt x="941" y="155"/>
                  </a:lnTo>
                  <a:lnTo>
                    <a:pt x="941" y="153"/>
                  </a:lnTo>
                  <a:lnTo>
                    <a:pt x="942" y="153"/>
                  </a:lnTo>
                  <a:lnTo>
                    <a:pt x="942" y="151"/>
                  </a:lnTo>
                  <a:lnTo>
                    <a:pt x="943" y="151"/>
                  </a:lnTo>
                  <a:lnTo>
                    <a:pt x="943" y="150"/>
                  </a:lnTo>
                  <a:lnTo>
                    <a:pt x="944" y="150"/>
                  </a:lnTo>
                  <a:lnTo>
                    <a:pt x="944" y="149"/>
                  </a:lnTo>
                  <a:lnTo>
                    <a:pt x="945" y="149"/>
                  </a:lnTo>
                  <a:lnTo>
                    <a:pt x="945" y="148"/>
                  </a:lnTo>
                  <a:lnTo>
                    <a:pt x="946" y="143"/>
                  </a:lnTo>
                  <a:lnTo>
                    <a:pt x="946" y="141"/>
                  </a:lnTo>
                  <a:lnTo>
                    <a:pt x="946" y="140"/>
                  </a:lnTo>
                  <a:lnTo>
                    <a:pt x="947" y="141"/>
                  </a:lnTo>
                  <a:lnTo>
                    <a:pt x="947" y="141"/>
                  </a:lnTo>
                  <a:lnTo>
                    <a:pt x="948" y="140"/>
                  </a:lnTo>
                  <a:lnTo>
                    <a:pt x="949" y="139"/>
                  </a:lnTo>
                  <a:lnTo>
                    <a:pt x="949" y="139"/>
                  </a:lnTo>
                  <a:lnTo>
                    <a:pt x="949" y="139"/>
                  </a:lnTo>
                  <a:lnTo>
                    <a:pt x="950" y="139"/>
                  </a:lnTo>
                  <a:lnTo>
                    <a:pt x="950" y="137"/>
                  </a:lnTo>
                  <a:lnTo>
                    <a:pt x="951" y="137"/>
                  </a:lnTo>
                  <a:lnTo>
                    <a:pt x="951" y="136"/>
                  </a:lnTo>
                  <a:lnTo>
                    <a:pt x="952" y="136"/>
                  </a:lnTo>
                  <a:lnTo>
                    <a:pt x="952" y="136"/>
                  </a:lnTo>
                  <a:lnTo>
                    <a:pt x="953" y="136"/>
                  </a:lnTo>
                  <a:lnTo>
                    <a:pt x="953" y="136"/>
                  </a:lnTo>
                  <a:lnTo>
                    <a:pt x="954" y="135"/>
                  </a:lnTo>
                  <a:lnTo>
                    <a:pt x="954" y="135"/>
                  </a:lnTo>
                  <a:lnTo>
                    <a:pt x="955" y="135"/>
                  </a:lnTo>
                  <a:lnTo>
                    <a:pt x="955" y="135"/>
                  </a:lnTo>
                  <a:lnTo>
                    <a:pt x="955" y="135"/>
                  </a:lnTo>
                  <a:lnTo>
                    <a:pt x="956" y="135"/>
                  </a:lnTo>
                  <a:lnTo>
                    <a:pt x="956" y="134"/>
                  </a:lnTo>
                  <a:lnTo>
                    <a:pt x="957" y="136"/>
                  </a:lnTo>
                  <a:lnTo>
                    <a:pt x="958" y="136"/>
                  </a:lnTo>
                  <a:lnTo>
                    <a:pt x="958" y="135"/>
                  </a:lnTo>
                  <a:lnTo>
                    <a:pt x="958" y="135"/>
                  </a:lnTo>
                  <a:lnTo>
                    <a:pt x="959" y="135"/>
                  </a:lnTo>
                  <a:lnTo>
                    <a:pt x="959" y="135"/>
                  </a:lnTo>
                  <a:lnTo>
                    <a:pt x="960" y="135"/>
                  </a:lnTo>
                  <a:lnTo>
                    <a:pt x="960" y="135"/>
                  </a:lnTo>
                  <a:lnTo>
                    <a:pt x="961" y="135"/>
                  </a:lnTo>
                  <a:lnTo>
                    <a:pt x="961" y="135"/>
                  </a:lnTo>
                  <a:lnTo>
                    <a:pt x="962" y="135"/>
                  </a:lnTo>
                  <a:lnTo>
                    <a:pt x="962" y="135"/>
                  </a:lnTo>
                  <a:lnTo>
                    <a:pt x="963" y="135"/>
                  </a:lnTo>
                  <a:lnTo>
                    <a:pt x="963" y="136"/>
                  </a:lnTo>
                  <a:lnTo>
                    <a:pt x="964" y="138"/>
                  </a:lnTo>
                  <a:lnTo>
                    <a:pt x="964" y="139"/>
                  </a:lnTo>
                  <a:lnTo>
                    <a:pt x="964" y="138"/>
                  </a:lnTo>
                  <a:lnTo>
                    <a:pt x="965" y="138"/>
                  </a:lnTo>
                  <a:lnTo>
                    <a:pt x="965" y="138"/>
                  </a:lnTo>
                  <a:lnTo>
                    <a:pt x="966" y="137"/>
                  </a:lnTo>
                  <a:lnTo>
                    <a:pt x="966" y="136"/>
                  </a:lnTo>
                  <a:lnTo>
                    <a:pt x="967" y="136"/>
                  </a:lnTo>
                  <a:lnTo>
                    <a:pt x="967" y="138"/>
                  </a:lnTo>
                  <a:lnTo>
                    <a:pt x="968" y="138"/>
                  </a:lnTo>
                  <a:lnTo>
                    <a:pt x="968" y="141"/>
                  </a:lnTo>
                  <a:lnTo>
                    <a:pt x="969" y="141"/>
                  </a:lnTo>
                  <a:lnTo>
                    <a:pt x="969" y="144"/>
                  </a:lnTo>
                  <a:lnTo>
                    <a:pt x="970" y="144"/>
                  </a:lnTo>
                  <a:lnTo>
                    <a:pt x="970" y="143"/>
                  </a:lnTo>
                  <a:lnTo>
                    <a:pt x="971" y="146"/>
                  </a:lnTo>
                  <a:lnTo>
                    <a:pt x="971" y="147"/>
                  </a:lnTo>
                  <a:lnTo>
                    <a:pt x="972" y="147"/>
                  </a:lnTo>
                  <a:lnTo>
                    <a:pt x="972" y="149"/>
                  </a:lnTo>
                  <a:lnTo>
                    <a:pt x="972" y="148"/>
                  </a:lnTo>
                  <a:lnTo>
                    <a:pt x="973" y="149"/>
                  </a:lnTo>
                  <a:lnTo>
                    <a:pt x="973" y="149"/>
                  </a:lnTo>
                  <a:lnTo>
                    <a:pt x="974" y="149"/>
                  </a:lnTo>
                  <a:lnTo>
                    <a:pt x="974" y="149"/>
                  </a:lnTo>
                  <a:lnTo>
                    <a:pt x="975" y="149"/>
                  </a:lnTo>
                  <a:lnTo>
                    <a:pt x="975" y="149"/>
                  </a:lnTo>
                  <a:lnTo>
                    <a:pt x="976" y="149"/>
                  </a:lnTo>
                  <a:lnTo>
                    <a:pt x="976" y="149"/>
                  </a:lnTo>
                  <a:lnTo>
                    <a:pt x="977" y="149"/>
                  </a:lnTo>
                  <a:lnTo>
                    <a:pt x="977" y="149"/>
                  </a:lnTo>
                  <a:lnTo>
                    <a:pt x="978" y="149"/>
                  </a:lnTo>
                  <a:lnTo>
                    <a:pt x="978" y="149"/>
                  </a:lnTo>
                  <a:lnTo>
                    <a:pt x="979" y="148"/>
                  </a:lnTo>
                  <a:lnTo>
                    <a:pt x="979" y="148"/>
                  </a:lnTo>
                  <a:lnTo>
                    <a:pt x="980" y="151"/>
                  </a:lnTo>
                  <a:lnTo>
                    <a:pt x="980" y="151"/>
                  </a:lnTo>
                  <a:lnTo>
                    <a:pt x="981" y="151"/>
                  </a:lnTo>
                  <a:lnTo>
                    <a:pt x="981" y="151"/>
                  </a:lnTo>
                  <a:lnTo>
                    <a:pt x="981" y="151"/>
                  </a:lnTo>
                  <a:lnTo>
                    <a:pt x="982" y="151"/>
                  </a:lnTo>
                  <a:lnTo>
                    <a:pt x="982" y="151"/>
                  </a:lnTo>
                  <a:lnTo>
                    <a:pt x="983" y="152"/>
                  </a:lnTo>
                  <a:lnTo>
                    <a:pt x="983" y="153"/>
                  </a:lnTo>
                  <a:lnTo>
                    <a:pt x="984" y="153"/>
                  </a:lnTo>
                  <a:lnTo>
                    <a:pt x="984" y="153"/>
                  </a:lnTo>
                  <a:lnTo>
                    <a:pt x="985" y="154"/>
                  </a:lnTo>
                  <a:lnTo>
                    <a:pt x="985" y="154"/>
                  </a:lnTo>
                  <a:lnTo>
                    <a:pt x="986" y="153"/>
                  </a:lnTo>
                  <a:lnTo>
                    <a:pt x="986" y="153"/>
                  </a:lnTo>
                  <a:lnTo>
                    <a:pt x="986" y="152"/>
                  </a:lnTo>
                  <a:lnTo>
                    <a:pt x="987" y="152"/>
                  </a:lnTo>
                  <a:lnTo>
                    <a:pt x="987" y="152"/>
                  </a:lnTo>
                  <a:lnTo>
                    <a:pt x="988" y="152"/>
                  </a:lnTo>
                  <a:lnTo>
                    <a:pt x="989" y="152"/>
                  </a:lnTo>
                  <a:lnTo>
                    <a:pt x="989" y="154"/>
                  </a:lnTo>
                  <a:lnTo>
                    <a:pt x="989" y="154"/>
                  </a:lnTo>
                  <a:lnTo>
                    <a:pt x="990" y="154"/>
                  </a:lnTo>
                  <a:lnTo>
                    <a:pt x="990" y="155"/>
                  </a:lnTo>
                  <a:lnTo>
                    <a:pt x="991" y="155"/>
                  </a:lnTo>
                  <a:lnTo>
                    <a:pt x="991" y="154"/>
                  </a:lnTo>
                  <a:lnTo>
                    <a:pt x="992" y="154"/>
                  </a:lnTo>
                  <a:lnTo>
                    <a:pt x="992" y="154"/>
                  </a:lnTo>
                  <a:lnTo>
                    <a:pt x="993" y="156"/>
                  </a:lnTo>
                  <a:lnTo>
                    <a:pt x="993" y="155"/>
                  </a:lnTo>
                  <a:lnTo>
                    <a:pt x="994" y="155"/>
                  </a:lnTo>
                  <a:lnTo>
                    <a:pt x="994" y="155"/>
                  </a:lnTo>
                  <a:lnTo>
                    <a:pt x="995" y="155"/>
                  </a:lnTo>
                  <a:lnTo>
                    <a:pt x="995" y="155"/>
                  </a:lnTo>
                  <a:lnTo>
                    <a:pt x="995" y="155"/>
                  </a:lnTo>
                  <a:lnTo>
                    <a:pt x="996" y="155"/>
                  </a:lnTo>
                  <a:lnTo>
                    <a:pt x="996" y="155"/>
                  </a:lnTo>
                  <a:lnTo>
                    <a:pt x="997" y="155"/>
                  </a:lnTo>
                  <a:lnTo>
                    <a:pt x="998" y="154"/>
                  </a:lnTo>
                  <a:lnTo>
                    <a:pt x="998" y="154"/>
                  </a:lnTo>
                  <a:lnTo>
                    <a:pt x="998" y="154"/>
                  </a:lnTo>
                  <a:lnTo>
                    <a:pt x="999" y="154"/>
                  </a:lnTo>
                  <a:lnTo>
                    <a:pt x="999" y="154"/>
                  </a:lnTo>
                  <a:lnTo>
                    <a:pt x="1000" y="154"/>
                  </a:lnTo>
                  <a:lnTo>
                    <a:pt x="1000" y="154"/>
                  </a:lnTo>
                  <a:lnTo>
                    <a:pt x="1001" y="154"/>
                  </a:lnTo>
                  <a:lnTo>
                    <a:pt x="1001" y="154"/>
                  </a:lnTo>
                  <a:lnTo>
                    <a:pt x="1002" y="154"/>
                  </a:lnTo>
                  <a:lnTo>
                    <a:pt x="1002" y="155"/>
                  </a:lnTo>
                  <a:lnTo>
                    <a:pt x="1003" y="155"/>
                  </a:lnTo>
                  <a:lnTo>
                    <a:pt x="1003" y="155"/>
                  </a:lnTo>
                  <a:lnTo>
                    <a:pt x="1004" y="155"/>
                  </a:lnTo>
                  <a:lnTo>
                    <a:pt x="1004" y="155"/>
                  </a:lnTo>
                  <a:lnTo>
                    <a:pt x="1004" y="155"/>
                  </a:lnTo>
                  <a:lnTo>
                    <a:pt x="1005" y="155"/>
                  </a:lnTo>
                  <a:lnTo>
                    <a:pt x="1005" y="155"/>
                  </a:lnTo>
                  <a:lnTo>
                    <a:pt x="1006" y="156"/>
                  </a:lnTo>
                  <a:lnTo>
                    <a:pt x="1007" y="155"/>
                  </a:lnTo>
                  <a:lnTo>
                    <a:pt x="1007" y="156"/>
                  </a:lnTo>
                  <a:lnTo>
                    <a:pt x="1007" y="156"/>
                  </a:lnTo>
                  <a:lnTo>
                    <a:pt x="1008" y="156"/>
                  </a:lnTo>
                  <a:lnTo>
                    <a:pt x="1008" y="156"/>
                  </a:lnTo>
                  <a:lnTo>
                    <a:pt x="1009" y="156"/>
                  </a:lnTo>
                  <a:lnTo>
                    <a:pt x="1009" y="156"/>
                  </a:lnTo>
                  <a:lnTo>
                    <a:pt x="1010" y="156"/>
                  </a:lnTo>
                  <a:lnTo>
                    <a:pt x="1010" y="156"/>
                  </a:lnTo>
                  <a:lnTo>
                    <a:pt x="1011" y="156"/>
                  </a:lnTo>
                  <a:lnTo>
                    <a:pt x="1011" y="155"/>
                  </a:lnTo>
                  <a:lnTo>
                    <a:pt x="1012" y="155"/>
                  </a:lnTo>
                  <a:lnTo>
                    <a:pt x="1012" y="155"/>
                  </a:lnTo>
                  <a:lnTo>
                    <a:pt x="1012" y="155"/>
                  </a:lnTo>
                  <a:lnTo>
                    <a:pt x="1013" y="156"/>
                  </a:lnTo>
                  <a:lnTo>
                    <a:pt x="1013" y="157"/>
                  </a:lnTo>
                  <a:lnTo>
                    <a:pt x="1014" y="156"/>
                  </a:lnTo>
                  <a:lnTo>
                    <a:pt x="1014" y="156"/>
                  </a:lnTo>
                  <a:lnTo>
                    <a:pt x="1015" y="157"/>
                  </a:lnTo>
                  <a:lnTo>
                    <a:pt x="1015" y="157"/>
                  </a:lnTo>
                  <a:lnTo>
                    <a:pt x="1016" y="156"/>
                  </a:lnTo>
                  <a:lnTo>
                    <a:pt x="1016" y="156"/>
                  </a:lnTo>
                  <a:lnTo>
                    <a:pt x="1017" y="156"/>
                  </a:lnTo>
                  <a:lnTo>
                    <a:pt x="1017" y="158"/>
                  </a:lnTo>
                  <a:lnTo>
                    <a:pt x="1018" y="157"/>
                  </a:lnTo>
                  <a:lnTo>
                    <a:pt x="1018" y="156"/>
                  </a:lnTo>
                  <a:lnTo>
                    <a:pt x="1019" y="156"/>
                  </a:lnTo>
                  <a:lnTo>
                    <a:pt x="1019" y="156"/>
                  </a:lnTo>
                  <a:lnTo>
                    <a:pt x="1020" y="156"/>
                  </a:lnTo>
                  <a:lnTo>
                    <a:pt x="1020" y="155"/>
                  </a:lnTo>
                  <a:lnTo>
                    <a:pt x="1021" y="155"/>
                  </a:lnTo>
                  <a:lnTo>
                    <a:pt x="1021" y="154"/>
                  </a:lnTo>
                  <a:lnTo>
                    <a:pt x="1021" y="153"/>
                  </a:lnTo>
                  <a:lnTo>
                    <a:pt x="1022" y="153"/>
                  </a:lnTo>
                  <a:lnTo>
                    <a:pt x="1022" y="153"/>
                  </a:lnTo>
                  <a:lnTo>
                    <a:pt x="1023" y="153"/>
                  </a:lnTo>
                  <a:lnTo>
                    <a:pt x="1023" y="153"/>
                  </a:lnTo>
                  <a:lnTo>
                    <a:pt x="1024" y="154"/>
                  </a:lnTo>
                  <a:lnTo>
                    <a:pt x="1024" y="155"/>
                  </a:lnTo>
                  <a:lnTo>
                    <a:pt x="1025" y="155"/>
                  </a:lnTo>
                  <a:lnTo>
                    <a:pt x="1025" y="155"/>
                  </a:lnTo>
                  <a:lnTo>
                    <a:pt x="1026" y="155"/>
                  </a:lnTo>
                  <a:lnTo>
                    <a:pt x="1026" y="155"/>
                  </a:lnTo>
                  <a:lnTo>
                    <a:pt x="1027" y="155"/>
                  </a:lnTo>
                  <a:lnTo>
                    <a:pt x="1027" y="155"/>
                  </a:lnTo>
                  <a:lnTo>
                    <a:pt x="1028" y="155"/>
                  </a:lnTo>
                  <a:lnTo>
                    <a:pt x="1028" y="155"/>
                  </a:lnTo>
                  <a:lnTo>
                    <a:pt x="1029" y="154"/>
                  </a:lnTo>
                  <a:lnTo>
                    <a:pt x="1029" y="154"/>
                  </a:lnTo>
                  <a:lnTo>
                    <a:pt x="1030" y="154"/>
                  </a:lnTo>
                  <a:lnTo>
                    <a:pt x="1030" y="154"/>
                  </a:lnTo>
                  <a:lnTo>
                    <a:pt x="1030" y="154"/>
                  </a:lnTo>
                  <a:lnTo>
                    <a:pt x="1031" y="154"/>
                  </a:lnTo>
                  <a:lnTo>
                    <a:pt x="1031" y="154"/>
                  </a:lnTo>
                  <a:lnTo>
                    <a:pt x="1032" y="155"/>
                  </a:lnTo>
                  <a:lnTo>
                    <a:pt x="1032" y="155"/>
                  </a:lnTo>
                  <a:lnTo>
                    <a:pt x="1033" y="155"/>
                  </a:lnTo>
                  <a:lnTo>
                    <a:pt x="1033" y="155"/>
                  </a:lnTo>
                  <a:lnTo>
                    <a:pt x="1034" y="155"/>
                  </a:lnTo>
                  <a:lnTo>
                    <a:pt x="1034" y="155"/>
                  </a:lnTo>
                  <a:lnTo>
                    <a:pt x="1035" y="155"/>
                  </a:lnTo>
                  <a:lnTo>
                    <a:pt x="1035" y="154"/>
                  </a:lnTo>
                  <a:lnTo>
                    <a:pt x="1035" y="154"/>
                  </a:lnTo>
                  <a:lnTo>
                    <a:pt x="1036" y="154"/>
                  </a:lnTo>
                  <a:lnTo>
                    <a:pt x="1036" y="153"/>
                  </a:lnTo>
                  <a:lnTo>
                    <a:pt x="1037" y="153"/>
                  </a:lnTo>
                  <a:lnTo>
                    <a:pt x="1038" y="152"/>
                  </a:lnTo>
                  <a:lnTo>
                    <a:pt x="1038" y="152"/>
                  </a:lnTo>
                  <a:lnTo>
                    <a:pt x="1038" y="152"/>
                  </a:lnTo>
                  <a:lnTo>
                    <a:pt x="1039" y="152"/>
                  </a:lnTo>
                  <a:lnTo>
                    <a:pt x="1039" y="152"/>
                  </a:lnTo>
                  <a:lnTo>
                    <a:pt x="1040" y="152"/>
                  </a:lnTo>
                  <a:lnTo>
                    <a:pt x="1040" y="152"/>
                  </a:lnTo>
                  <a:lnTo>
                    <a:pt x="1041" y="151"/>
                  </a:lnTo>
                  <a:lnTo>
                    <a:pt x="1041" y="151"/>
                  </a:lnTo>
                  <a:lnTo>
                    <a:pt x="1042" y="151"/>
                  </a:lnTo>
                  <a:lnTo>
                    <a:pt x="1042" y="150"/>
                  </a:lnTo>
                  <a:lnTo>
                    <a:pt x="1043" y="151"/>
                  </a:lnTo>
                  <a:lnTo>
                    <a:pt x="1043" y="151"/>
                  </a:lnTo>
                  <a:lnTo>
                    <a:pt x="1044" y="151"/>
                  </a:lnTo>
                  <a:lnTo>
                    <a:pt x="1044" y="152"/>
                  </a:lnTo>
                  <a:lnTo>
                    <a:pt x="1044" y="151"/>
                  </a:lnTo>
                  <a:lnTo>
                    <a:pt x="1045" y="151"/>
                  </a:lnTo>
                  <a:lnTo>
                    <a:pt x="1045" y="151"/>
                  </a:lnTo>
                  <a:lnTo>
                    <a:pt x="1046" y="151"/>
                  </a:lnTo>
                  <a:lnTo>
                    <a:pt x="1047" y="152"/>
                  </a:lnTo>
                  <a:lnTo>
                    <a:pt x="1047" y="152"/>
                  </a:lnTo>
                  <a:lnTo>
                    <a:pt x="1047" y="152"/>
                  </a:lnTo>
                  <a:lnTo>
                    <a:pt x="1048" y="152"/>
                  </a:lnTo>
                  <a:lnTo>
                    <a:pt x="1048" y="150"/>
                  </a:lnTo>
                  <a:lnTo>
                    <a:pt x="1049" y="150"/>
                  </a:lnTo>
                  <a:lnTo>
                    <a:pt x="1049" y="150"/>
                  </a:lnTo>
                  <a:lnTo>
                    <a:pt x="1050" y="150"/>
                  </a:lnTo>
                  <a:lnTo>
                    <a:pt x="1050" y="151"/>
                  </a:lnTo>
                  <a:lnTo>
                    <a:pt x="1051" y="152"/>
                  </a:lnTo>
                  <a:lnTo>
                    <a:pt x="1051" y="152"/>
                  </a:lnTo>
                  <a:lnTo>
                    <a:pt x="1052" y="152"/>
                  </a:lnTo>
                  <a:lnTo>
                    <a:pt x="1052" y="152"/>
                  </a:lnTo>
                  <a:lnTo>
                    <a:pt x="1052" y="152"/>
                  </a:lnTo>
                  <a:lnTo>
                    <a:pt x="1053" y="152"/>
                  </a:lnTo>
                  <a:lnTo>
                    <a:pt x="1053" y="152"/>
                  </a:lnTo>
                  <a:lnTo>
                    <a:pt x="1054" y="151"/>
                  </a:lnTo>
                  <a:lnTo>
                    <a:pt x="1054" y="151"/>
                  </a:lnTo>
                  <a:lnTo>
                    <a:pt x="1055" y="150"/>
                  </a:lnTo>
                  <a:lnTo>
                    <a:pt x="1055" y="150"/>
                  </a:lnTo>
                  <a:lnTo>
                    <a:pt x="1056" y="150"/>
                  </a:lnTo>
                  <a:lnTo>
                    <a:pt x="1056" y="150"/>
                  </a:lnTo>
                  <a:lnTo>
                    <a:pt x="1057" y="150"/>
                  </a:lnTo>
                  <a:lnTo>
                    <a:pt x="1057" y="150"/>
                  </a:lnTo>
                  <a:lnTo>
                    <a:pt x="1058" y="150"/>
                  </a:lnTo>
                  <a:lnTo>
                    <a:pt x="1058" y="150"/>
                  </a:lnTo>
                  <a:lnTo>
                    <a:pt x="1059" y="150"/>
                  </a:lnTo>
                  <a:lnTo>
                    <a:pt x="1059" y="150"/>
                  </a:lnTo>
                  <a:lnTo>
                    <a:pt x="1060" y="151"/>
                  </a:lnTo>
                  <a:lnTo>
                    <a:pt x="1060" y="151"/>
                  </a:lnTo>
                  <a:lnTo>
                    <a:pt x="1061" y="150"/>
                  </a:lnTo>
                  <a:lnTo>
                    <a:pt x="1061" y="150"/>
                  </a:lnTo>
                  <a:lnTo>
                    <a:pt x="1061" y="149"/>
                  </a:lnTo>
                  <a:lnTo>
                    <a:pt x="1062" y="150"/>
                  </a:lnTo>
                  <a:lnTo>
                    <a:pt x="1062" y="149"/>
                  </a:lnTo>
                  <a:lnTo>
                    <a:pt x="1063" y="148"/>
                  </a:lnTo>
                  <a:lnTo>
                    <a:pt x="1063" y="148"/>
                  </a:lnTo>
                  <a:lnTo>
                    <a:pt x="1064" y="149"/>
                  </a:lnTo>
                  <a:lnTo>
                    <a:pt x="1064" y="149"/>
                  </a:lnTo>
                  <a:lnTo>
                    <a:pt x="1065" y="150"/>
                  </a:lnTo>
                  <a:lnTo>
                    <a:pt x="1065" y="151"/>
                  </a:lnTo>
                  <a:lnTo>
                    <a:pt x="1066" y="152"/>
                  </a:lnTo>
                  <a:lnTo>
                    <a:pt x="1066" y="152"/>
                  </a:lnTo>
                  <a:lnTo>
                    <a:pt x="1067" y="152"/>
                  </a:lnTo>
                  <a:lnTo>
                    <a:pt x="1067" y="153"/>
                  </a:lnTo>
                  <a:lnTo>
                    <a:pt x="1068" y="153"/>
                  </a:lnTo>
                  <a:lnTo>
                    <a:pt x="1068" y="153"/>
                  </a:lnTo>
                  <a:lnTo>
                    <a:pt x="1069" y="153"/>
                  </a:lnTo>
                  <a:lnTo>
                    <a:pt x="1069" y="152"/>
                  </a:lnTo>
                  <a:lnTo>
                    <a:pt x="1070" y="152"/>
                  </a:lnTo>
                  <a:lnTo>
                    <a:pt x="1070" y="151"/>
                  </a:lnTo>
                  <a:lnTo>
                    <a:pt x="1070" y="151"/>
                  </a:lnTo>
                  <a:lnTo>
                    <a:pt x="1071" y="153"/>
                  </a:lnTo>
                  <a:lnTo>
                    <a:pt x="1071" y="154"/>
                  </a:lnTo>
                  <a:lnTo>
                    <a:pt x="1072" y="154"/>
                  </a:lnTo>
                  <a:lnTo>
                    <a:pt x="1072" y="154"/>
                  </a:lnTo>
                  <a:lnTo>
                    <a:pt x="1073" y="154"/>
                  </a:lnTo>
                  <a:lnTo>
                    <a:pt x="1073" y="154"/>
                  </a:lnTo>
                  <a:lnTo>
                    <a:pt x="1074" y="154"/>
                  </a:lnTo>
                  <a:lnTo>
                    <a:pt x="1074" y="155"/>
                  </a:lnTo>
                  <a:lnTo>
                    <a:pt x="1075" y="155"/>
                  </a:lnTo>
                  <a:lnTo>
                    <a:pt x="1075" y="154"/>
                  </a:lnTo>
                  <a:lnTo>
                    <a:pt x="1075" y="155"/>
                  </a:lnTo>
                  <a:lnTo>
                    <a:pt x="1076" y="155"/>
                  </a:lnTo>
                  <a:lnTo>
                    <a:pt x="1076" y="155"/>
                  </a:lnTo>
                  <a:lnTo>
                    <a:pt x="1077" y="155"/>
                  </a:lnTo>
                  <a:lnTo>
                    <a:pt x="1078" y="155"/>
                  </a:lnTo>
                  <a:lnTo>
                    <a:pt x="1078" y="155"/>
                  </a:lnTo>
                  <a:lnTo>
                    <a:pt x="1078" y="155"/>
                  </a:lnTo>
                  <a:lnTo>
                    <a:pt x="1079" y="154"/>
                  </a:lnTo>
                  <a:lnTo>
                    <a:pt x="1079" y="154"/>
                  </a:lnTo>
                  <a:lnTo>
                    <a:pt x="1080" y="153"/>
                  </a:lnTo>
                  <a:lnTo>
                    <a:pt x="1080" y="154"/>
                  </a:lnTo>
                  <a:lnTo>
                    <a:pt x="1081" y="154"/>
                  </a:lnTo>
                  <a:lnTo>
                    <a:pt x="1081" y="155"/>
                  </a:lnTo>
                  <a:lnTo>
                    <a:pt x="1082" y="156"/>
                  </a:lnTo>
                  <a:lnTo>
                    <a:pt x="1082" y="156"/>
                  </a:lnTo>
                  <a:lnTo>
                    <a:pt x="1083" y="156"/>
                  </a:lnTo>
                  <a:lnTo>
                    <a:pt x="1083" y="156"/>
                  </a:lnTo>
                  <a:lnTo>
                    <a:pt x="1084" y="157"/>
                  </a:lnTo>
                  <a:lnTo>
                    <a:pt x="1084" y="157"/>
                  </a:lnTo>
                  <a:lnTo>
                    <a:pt x="1084" y="157"/>
                  </a:lnTo>
                  <a:lnTo>
                    <a:pt x="1085" y="157"/>
                  </a:lnTo>
                  <a:lnTo>
                    <a:pt x="1085" y="158"/>
                  </a:lnTo>
                  <a:lnTo>
                    <a:pt x="1086" y="158"/>
                  </a:lnTo>
                  <a:lnTo>
                    <a:pt x="1087" y="158"/>
                  </a:lnTo>
                  <a:lnTo>
                    <a:pt x="1087" y="158"/>
                  </a:lnTo>
                  <a:lnTo>
                    <a:pt x="1087" y="158"/>
                  </a:lnTo>
                  <a:lnTo>
                    <a:pt x="1088" y="158"/>
                  </a:lnTo>
                  <a:lnTo>
                    <a:pt x="1088" y="158"/>
                  </a:lnTo>
                  <a:lnTo>
                    <a:pt x="1089" y="158"/>
                  </a:lnTo>
                  <a:lnTo>
                    <a:pt x="1089" y="158"/>
                  </a:lnTo>
                  <a:lnTo>
                    <a:pt x="1090" y="158"/>
                  </a:lnTo>
                  <a:lnTo>
                    <a:pt x="1090" y="158"/>
                  </a:lnTo>
                  <a:lnTo>
                    <a:pt x="1091" y="158"/>
                  </a:lnTo>
                  <a:lnTo>
                    <a:pt x="1091" y="158"/>
                  </a:lnTo>
                  <a:lnTo>
                    <a:pt x="1092" y="158"/>
                  </a:lnTo>
                  <a:lnTo>
                    <a:pt x="1092" y="158"/>
                  </a:lnTo>
                  <a:lnTo>
                    <a:pt x="1093" y="156"/>
                  </a:lnTo>
                  <a:lnTo>
                    <a:pt x="1093" y="155"/>
                  </a:lnTo>
                  <a:lnTo>
                    <a:pt x="1093" y="155"/>
                  </a:lnTo>
                  <a:lnTo>
                    <a:pt x="1094" y="155"/>
                  </a:lnTo>
                  <a:lnTo>
                    <a:pt x="1094" y="155"/>
                  </a:lnTo>
                  <a:lnTo>
                    <a:pt x="1095" y="155"/>
                  </a:lnTo>
                  <a:lnTo>
                    <a:pt x="1095" y="155"/>
                  </a:lnTo>
                  <a:lnTo>
                    <a:pt x="1096" y="155"/>
                  </a:lnTo>
                  <a:lnTo>
                    <a:pt x="1096" y="155"/>
                  </a:lnTo>
                  <a:lnTo>
                    <a:pt x="1097" y="155"/>
                  </a:lnTo>
                  <a:lnTo>
                    <a:pt x="1097" y="155"/>
                  </a:lnTo>
                  <a:lnTo>
                    <a:pt x="1098" y="156"/>
                  </a:lnTo>
                  <a:lnTo>
                    <a:pt x="1098" y="155"/>
                  </a:lnTo>
                  <a:lnTo>
                    <a:pt x="1099" y="155"/>
                  </a:lnTo>
                  <a:lnTo>
                    <a:pt x="1099" y="155"/>
                  </a:lnTo>
                  <a:lnTo>
                    <a:pt x="1100" y="155"/>
                  </a:lnTo>
                  <a:lnTo>
                    <a:pt x="1100" y="155"/>
                  </a:lnTo>
                  <a:lnTo>
                    <a:pt x="1101" y="155"/>
                  </a:lnTo>
                  <a:lnTo>
                    <a:pt x="1101" y="155"/>
                  </a:lnTo>
                  <a:lnTo>
                    <a:pt x="1101" y="155"/>
                  </a:lnTo>
                  <a:lnTo>
                    <a:pt x="1102" y="156"/>
                  </a:lnTo>
                  <a:lnTo>
                    <a:pt x="1102" y="156"/>
                  </a:lnTo>
                  <a:lnTo>
                    <a:pt x="1103" y="156"/>
                  </a:lnTo>
                  <a:lnTo>
                    <a:pt x="1103" y="156"/>
                  </a:lnTo>
                  <a:lnTo>
                    <a:pt x="1104" y="156"/>
                  </a:lnTo>
                  <a:lnTo>
                    <a:pt x="1104" y="156"/>
                  </a:lnTo>
                  <a:lnTo>
                    <a:pt x="1105" y="156"/>
                  </a:lnTo>
                  <a:lnTo>
                    <a:pt x="1105" y="156"/>
                  </a:lnTo>
                  <a:lnTo>
                    <a:pt x="1106" y="158"/>
                  </a:lnTo>
                  <a:lnTo>
                    <a:pt x="1106" y="158"/>
                  </a:lnTo>
                  <a:lnTo>
                    <a:pt x="1107" y="158"/>
                  </a:lnTo>
                  <a:lnTo>
                    <a:pt x="1107" y="158"/>
                  </a:lnTo>
                  <a:lnTo>
                    <a:pt x="1108" y="158"/>
                  </a:lnTo>
                  <a:lnTo>
                    <a:pt x="1108" y="158"/>
                  </a:lnTo>
                  <a:lnTo>
                    <a:pt x="1109" y="158"/>
                  </a:lnTo>
                  <a:lnTo>
                    <a:pt x="1109" y="158"/>
                  </a:lnTo>
                  <a:lnTo>
                    <a:pt x="1110" y="157"/>
                  </a:lnTo>
                  <a:lnTo>
                    <a:pt x="1110" y="157"/>
                  </a:lnTo>
                  <a:lnTo>
                    <a:pt x="1110" y="157"/>
                  </a:lnTo>
                  <a:lnTo>
                    <a:pt x="1111" y="157"/>
                  </a:lnTo>
                  <a:lnTo>
                    <a:pt x="1111" y="157"/>
                  </a:lnTo>
                  <a:lnTo>
                    <a:pt x="1112" y="157"/>
                  </a:lnTo>
                  <a:lnTo>
                    <a:pt x="1112" y="157"/>
                  </a:lnTo>
                  <a:lnTo>
                    <a:pt x="1113" y="157"/>
                  </a:lnTo>
                  <a:lnTo>
                    <a:pt x="1113" y="157"/>
                  </a:lnTo>
                  <a:lnTo>
                    <a:pt x="1114" y="157"/>
                  </a:lnTo>
                  <a:lnTo>
                    <a:pt x="1114" y="157"/>
                  </a:lnTo>
                  <a:lnTo>
                    <a:pt x="1115" y="157"/>
                  </a:lnTo>
                  <a:lnTo>
                    <a:pt x="1115" y="157"/>
                  </a:lnTo>
                  <a:lnTo>
                    <a:pt x="1116" y="157"/>
                  </a:lnTo>
                  <a:lnTo>
                    <a:pt x="1116" y="157"/>
                  </a:lnTo>
                  <a:lnTo>
                    <a:pt x="1117" y="157"/>
                  </a:lnTo>
                  <a:lnTo>
                    <a:pt x="1117" y="157"/>
                  </a:lnTo>
                  <a:lnTo>
                    <a:pt x="1118" y="157"/>
                  </a:lnTo>
                  <a:lnTo>
                    <a:pt x="1118" y="158"/>
                  </a:lnTo>
                  <a:lnTo>
                    <a:pt x="1118" y="158"/>
                  </a:lnTo>
                  <a:lnTo>
                    <a:pt x="1119" y="158"/>
                  </a:lnTo>
                  <a:lnTo>
                    <a:pt x="1119" y="157"/>
                  </a:lnTo>
                  <a:lnTo>
                    <a:pt x="1120" y="157"/>
                  </a:lnTo>
                  <a:lnTo>
                    <a:pt x="1120" y="157"/>
                  </a:lnTo>
                  <a:lnTo>
                    <a:pt x="1121" y="157"/>
                  </a:lnTo>
                  <a:lnTo>
                    <a:pt x="1121" y="155"/>
                  </a:lnTo>
                  <a:lnTo>
                    <a:pt x="1122" y="154"/>
                  </a:lnTo>
                  <a:lnTo>
                    <a:pt x="1122" y="153"/>
                  </a:lnTo>
                  <a:lnTo>
                    <a:pt x="1123" y="152"/>
                  </a:lnTo>
                  <a:lnTo>
                    <a:pt x="1123" y="151"/>
                  </a:lnTo>
                  <a:lnTo>
                    <a:pt x="1124" y="151"/>
                  </a:lnTo>
                  <a:lnTo>
                    <a:pt x="1124" y="150"/>
                  </a:lnTo>
                  <a:lnTo>
                    <a:pt x="1124" y="151"/>
                  </a:lnTo>
                  <a:lnTo>
                    <a:pt x="1125" y="151"/>
                  </a:lnTo>
                  <a:lnTo>
                    <a:pt x="1125" y="150"/>
                  </a:lnTo>
                  <a:lnTo>
                    <a:pt x="1126" y="150"/>
                  </a:lnTo>
                  <a:lnTo>
                    <a:pt x="1127" y="150"/>
                  </a:lnTo>
                  <a:lnTo>
                    <a:pt x="1127" y="149"/>
                  </a:lnTo>
                  <a:lnTo>
                    <a:pt x="1127" y="151"/>
                  </a:lnTo>
                  <a:lnTo>
                    <a:pt x="1128" y="150"/>
                  </a:lnTo>
                  <a:lnTo>
                    <a:pt x="1128" y="151"/>
                  </a:lnTo>
                  <a:lnTo>
                    <a:pt x="1129" y="150"/>
                  </a:lnTo>
                  <a:lnTo>
                    <a:pt x="1129" y="152"/>
                  </a:lnTo>
                  <a:lnTo>
                    <a:pt x="1130" y="152"/>
                  </a:lnTo>
                  <a:lnTo>
                    <a:pt x="1130" y="151"/>
                  </a:lnTo>
                  <a:lnTo>
                    <a:pt x="1131" y="151"/>
                  </a:lnTo>
                  <a:lnTo>
                    <a:pt x="1131" y="150"/>
                  </a:lnTo>
                  <a:lnTo>
                    <a:pt x="1132" y="150"/>
                  </a:lnTo>
                  <a:lnTo>
                    <a:pt x="1132" y="150"/>
                  </a:lnTo>
                  <a:lnTo>
                    <a:pt x="1133" y="150"/>
                  </a:lnTo>
                  <a:lnTo>
                    <a:pt x="1133" y="150"/>
                  </a:lnTo>
                  <a:lnTo>
                    <a:pt x="1133" y="150"/>
                  </a:lnTo>
                  <a:lnTo>
                    <a:pt x="1134" y="150"/>
                  </a:lnTo>
                  <a:lnTo>
                    <a:pt x="1134" y="150"/>
                  </a:lnTo>
                  <a:lnTo>
                    <a:pt x="1135" y="150"/>
                  </a:lnTo>
                  <a:lnTo>
                    <a:pt x="1136" y="150"/>
                  </a:lnTo>
                  <a:lnTo>
                    <a:pt x="1136" y="150"/>
                  </a:lnTo>
                  <a:lnTo>
                    <a:pt x="1136" y="150"/>
                  </a:lnTo>
                  <a:lnTo>
                    <a:pt x="1137" y="150"/>
                  </a:lnTo>
                  <a:lnTo>
                    <a:pt x="1137" y="149"/>
                  </a:lnTo>
                  <a:lnTo>
                    <a:pt x="1138" y="151"/>
                  </a:lnTo>
                  <a:lnTo>
                    <a:pt x="1138" y="151"/>
                  </a:lnTo>
                  <a:lnTo>
                    <a:pt x="1139" y="151"/>
                  </a:lnTo>
                  <a:lnTo>
                    <a:pt x="1139" y="151"/>
                  </a:lnTo>
                  <a:lnTo>
                    <a:pt x="1140" y="151"/>
                  </a:lnTo>
                  <a:lnTo>
                    <a:pt x="1140" y="151"/>
                  </a:lnTo>
                  <a:lnTo>
                    <a:pt x="1141" y="151"/>
                  </a:lnTo>
                  <a:lnTo>
                    <a:pt x="1141" y="152"/>
                  </a:lnTo>
                  <a:lnTo>
                    <a:pt x="1141" y="153"/>
                  </a:lnTo>
                  <a:lnTo>
                    <a:pt x="1142" y="153"/>
                  </a:lnTo>
                  <a:lnTo>
                    <a:pt x="1142" y="153"/>
                  </a:lnTo>
                  <a:lnTo>
                    <a:pt x="1143" y="154"/>
                  </a:lnTo>
                  <a:lnTo>
                    <a:pt x="1143" y="154"/>
                  </a:lnTo>
                  <a:lnTo>
                    <a:pt x="1144" y="153"/>
                  </a:lnTo>
                  <a:lnTo>
                    <a:pt x="1144" y="152"/>
                  </a:lnTo>
                  <a:lnTo>
                    <a:pt x="1145" y="152"/>
                  </a:lnTo>
                  <a:lnTo>
                    <a:pt x="1145" y="152"/>
                  </a:lnTo>
                  <a:lnTo>
                    <a:pt x="1146" y="152"/>
                  </a:lnTo>
                  <a:lnTo>
                    <a:pt x="1146" y="152"/>
                  </a:lnTo>
                  <a:lnTo>
                    <a:pt x="1147" y="152"/>
                  </a:lnTo>
                  <a:lnTo>
                    <a:pt x="1147" y="154"/>
                  </a:lnTo>
                  <a:lnTo>
                    <a:pt x="1148" y="154"/>
                  </a:lnTo>
                  <a:lnTo>
                    <a:pt x="1148" y="153"/>
                  </a:lnTo>
                  <a:lnTo>
                    <a:pt x="1149" y="152"/>
                  </a:lnTo>
                  <a:lnTo>
                    <a:pt x="1149" y="152"/>
                  </a:lnTo>
                  <a:lnTo>
                    <a:pt x="1150" y="152"/>
                  </a:lnTo>
                  <a:lnTo>
                    <a:pt x="1150" y="152"/>
                  </a:lnTo>
                  <a:lnTo>
                    <a:pt x="1150" y="152"/>
                  </a:lnTo>
                  <a:lnTo>
                    <a:pt x="1151" y="152"/>
                  </a:lnTo>
                  <a:lnTo>
                    <a:pt x="1151" y="152"/>
                  </a:lnTo>
                  <a:lnTo>
                    <a:pt x="1152" y="150"/>
                  </a:lnTo>
                  <a:lnTo>
                    <a:pt x="1152" y="151"/>
                  </a:lnTo>
                  <a:lnTo>
                    <a:pt x="1153" y="149"/>
                  </a:lnTo>
                  <a:lnTo>
                    <a:pt x="1153" y="149"/>
                  </a:lnTo>
                  <a:lnTo>
                    <a:pt x="1154" y="149"/>
                  </a:lnTo>
                  <a:lnTo>
                    <a:pt x="1154" y="149"/>
                  </a:lnTo>
                  <a:lnTo>
                    <a:pt x="1155" y="149"/>
                  </a:lnTo>
                  <a:lnTo>
                    <a:pt x="1155" y="148"/>
                  </a:lnTo>
                  <a:lnTo>
                    <a:pt x="1156" y="148"/>
                  </a:lnTo>
                  <a:lnTo>
                    <a:pt x="1156" y="147"/>
                  </a:lnTo>
                  <a:lnTo>
                    <a:pt x="1157" y="147"/>
                  </a:lnTo>
                  <a:lnTo>
                    <a:pt x="1157" y="147"/>
                  </a:lnTo>
                  <a:lnTo>
                    <a:pt x="1158" y="148"/>
                  </a:lnTo>
                  <a:lnTo>
                    <a:pt x="1158" y="149"/>
                  </a:lnTo>
                  <a:lnTo>
                    <a:pt x="1159" y="149"/>
                  </a:lnTo>
                  <a:lnTo>
                    <a:pt x="1159" y="149"/>
                  </a:lnTo>
                  <a:lnTo>
                    <a:pt x="1159" y="149"/>
                  </a:lnTo>
                  <a:lnTo>
                    <a:pt x="1160" y="149"/>
                  </a:lnTo>
                  <a:lnTo>
                    <a:pt x="1160" y="149"/>
                  </a:lnTo>
                  <a:lnTo>
                    <a:pt x="1161" y="148"/>
                  </a:lnTo>
                  <a:lnTo>
                    <a:pt x="1161" y="147"/>
                  </a:lnTo>
                  <a:lnTo>
                    <a:pt x="1162" y="145"/>
                  </a:lnTo>
                  <a:lnTo>
                    <a:pt x="1162" y="145"/>
                  </a:lnTo>
                  <a:lnTo>
                    <a:pt x="1163" y="145"/>
                  </a:lnTo>
                  <a:lnTo>
                    <a:pt x="1163" y="145"/>
                  </a:lnTo>
                  <a:lnTo>
                    <a:pt x="1164" y="145"/>
                  </a:lnTo>
                  <a:lnTo>
                    <a:pt x="1164" y="145"/>
                  </a:lnTo>
                  <a:lnTo>
                    <a:pt x="1164" y="144"/>
                  </a:lnTo>
                  <a:lnTo>
                    <a:pt x="1165" y="144"/>
                  </a:lnTo>
                  <a:lnTo>
                    <a:pt x="1165" y="144"/>
                  </a:lnTo>
                  <a:lnTo>
                    <a:pt x="1166" y="144"/>
                  </a:lnTo>
                  <a:lnTo>
                    <a:pt x="1167" y="144"/>
                  </a:lnTo>
                  <a:lnTo>
                    <a:pt x="1167" y="145"/>
                  </a:lnTo>
                  <a:lnTo>
                    <a:pt x="1167" y="145"/>
                  </a:lnTo>
                  <a:lnTo>
                    <a:pt x="1168" y="145"/>
                  </a:lnTo>
                  <a:lnTo>
                    <a:pt x="1168" y="145"/>
                  </a:lnTo>
                  <a:lnTo>
                    <a:pt x="1169" y="144"/>
                  </a:lnTo>
                  <a:lnTo>
                    <a:pt x="1169" y="144"/>
                  </a:lnTo>
                  <a:lnTo>
                    <a:pt x="1170" y="143"/>
                  </a:lnTo>
                  <a:lnTo>
                    <a:pt x="1170" y="141"/>
                  </a:lnTo>
                  <a:lnTo>
                    <a:pt x="1171" y="139"/>
                  </a:lnTo>
                  <a:lnTo>
                    <a:pt x="1171" y="137"/>
                  </a:lnTo>
                  <a:lnTo>
                    <a:pt x="1172" y="136"/>
                  </a:lnTo>
                  <a:lnTo>
                    <a:pt x="1172" y="136"/>
                  </a:lnTo>
                  <a:lnTo>
                    <a:pt x="1173" y="141"/>
                  </a:lnTo>
                  <a:lnTo>
                    <a:pt x="1173" y="138"/>
                  </a:lnTo>
                  <a:lnTo>
                    <a:pt x="1173" y="135"/>
                  </a:lnTo>
                  <a:lnTo>
                    <a:pt x="1174" y="133"/>
                  </a:lnTo>
                  <a:lnTo>
                    <a:pt x="1174" y="134"/>
                  </a:lnTo>
                  <a:lnTo>
                    <a:pt x="1175" y="138"/>
                  </a:lnTo>
                  <a:lnTo>
                    <a:pt x="1176" y="142"/>
                  </a:lnTo>
                  <a:lnTo>
                    <a:pt x="1176" y="146"/>
                  </a:lnTo>
                  <a:lnTo>
                    <a:pt x="1176" y="148"/>
                  </a:lnTo>
                  <a:lnTo>
                    <a:pt x="1177" y="149"/>
                  </a:lnTo>
                  <a:lnTo>
                    <a:pt x="1177" y="149"/>
                  </a:lnTo>
                  <a:lnTo>
                    <a:pt x="1178" y="149"/>
                  </a:lnTo>
                  <a:lnTo>
                    <a:pt x="1178" y="148"/>
                  </a:lnTo>
                  <a:lnTo>
                    <a:pt x="1179" y="147"/>
                  </a:lnTo>
                  <a:lnTo>
                    <a:pt x="1179" y="146"/>
                  </a:lnTo>
                  <a:lnTo>
                    <a:pt x="1180" y="146"/>
                  </a:lnTo>
                  <a:lnTo>
                    <a:pt x="1180" y="145"/>
                  </a:lnTo>
                  <a:lnTo>
                    <a:pt x="1181" y="145"/>
                  </a:lnTo>
                  <a:lnTo>
                    <a:pt x="1181" y="146"/>
                  </a:lnTo>
                  <a:lnTo>
                    <a:pt x="1181" y="147"/>
                  </a:lnTo>
                  <a:lnTo>
                    <a:pt x="1182" y="149"/>
                  </a:lnTo>
                  <a:lnTo>
                    <a:pt x="1182" y="149"/>
                  </a:lnTo>
                  <a:lnTo>
                    <a:pt x="1183" y="151"/>
                  </a:lnTo>
                  <a:lnTo>
                    <a:pt x="1183" y="151"/>
                  </a:lnTo>
                  <a:lnTo>
                    <a:pt x="1184" y="152"/>
                  </a:lnTo>
                  <a:lnTo>
                    <a:pt x="1184" y="152"/>
                  </a:lnTo>
                  <a:lnTo>
                    <a:pt x="1185" y="152"/>
                  </a:lnTo>
                  <a:lnTo>
                    <a:pt x="1185" y="152"/>
                  </a:lnTo>
                  <a:lnTo>
                    <a:pt x="1186" y="152"/>
                  </a:lnTo>
                  <a:lnTo>
                    <a:pt x="1186" y="152"/>
                  </a:lnTo>
                  <a:lnTo>
                    <a:pt x="1187" y="152"/>
                  </a:lnTo>
                  <a:lnTo>
                    <a:pt x="1187" y="152"/>
                  </a:lnTo>
                  <a:lnTo>
                    <a:pt x="1188" y="152"/>
                  </a:lnTo>
                  <a:lnTo>
                    <a:pt x="1188" y="152"/>
                  </a:lnTo>
                  <a:lnTo>
                    <a:pt x="1189" y="152"/>
                  </a:lnTo>
                  <a:lnTo>
                    <a:pt x="1189" y="152"/>
                  </a:lnTo>
                  <a:lnTo>
                    <a:pt x="1190" y="152"/>
                  </a:lnTo>
                  <a:lnTo>
                    <a:pt x="1190" y="152"/>
                  </a:lnTo>
                  <a:lnTo>
                    <a:pt x="1190" y="153"/>
                  </a:lnTo>
                  <a:lnTo>
                    <a:pt x="1191" y="154"/>
                  </a:lnTo>
                  <a:lnTo>
                    <a:pt x="1191" y="156"/>
                  </a:lnTo>
                  <a:lnTo>
                    <a:pt x="1192" y="156"/>
                  </a:lnTo>
                  <a:lnTo>
                    <a:pt x="1192" y="156"/>
                  </a:lnTo>
                  <a:lnTo>
                    <a:pt x="1193" y="156"/>
                  </a:lnTo>
                  <a:lnTo>
                    <a:pt x="1193" y="156"/>
                  </a:lnTo>
                  <a:lnTo>
                    <a:pt x="1194" y="155"/>
                  </a:lnTo>
                  <a:lnTo>
                    <a:pt x="1194" y="155"/>
                  </a:lnTo>
                  <a:lnTo>
                    <a:pt x="1195" y="151"/>
                  </a:lnTo>
                  <a:lnTo>
                    <a:pt x="1195" y="136"/>
                  </a:lnTo>
                  <a:lnTo>
                    <a:pt x="1196" y="136"/>
                  </a:lnTo>
                  <a:lnTo>
                    <a:pt x="1196" y="136"/>
                  </a:lnTo>
                  <a:lnTo>
                    <a:pt x="1197" y="137"/>
                  </a:lnTo>
                  <a:lnTo>
                    <a:pt x="1197" y="138"/>
                  </a:lnTo>
                  <a:lnTo>
                    <a:pt x="1198" y="137"/>
                  </a:lnTo>
                  <a:lnTo>
                    <a:pt x="1198" y="137"/>
                  </a:lnTo>
                  <a:lnTo>
                    <a:pt x="1199" y="137"/>
                  </a:lnTo>
                  <a:lnTo>
                    <a:pt x="1199" y="137"/>
                  </a:lnTo>
                  <a:lnTo>
                    <a:pt x="1199" y="138"/>
                  </a:lnTo>
                  <a:lnTo>
                    <a:pt x="1200" y="137"/>
                  </a:lnTo>
                  <a:lnTo>
                    <a:pt x="1200" y="138"/>
                  </a:lnTo>
                  <a:lnTo>
                    <a:pt x="1201" y="138"/>
                  </a:lnTo>
                  <a:lnTo>
                    <a:pt x="1201" y="139"/>
                  </a:lnTo>
                  <a:lnTo>
                    <a:pt x="1202" y="139"/>
                  </a:lnTo>
                  <a:lnTo>
                    <a:pt x="1202" y="138"/>
                  </a:lnTo>
                  <a:lnTo>
                    <a:pt x="1203" y="138"/>
                  </a:lnTo>
                  <a:lnTo>
                    <a:pt x="1203" y="138"/>
                  </a:lnTo>
                  <a:lnTo>
                    <a:pt x="1204" y="138"/>
                  </a:lnTo>
                  <a:lnTo>
                    <a:pt x="1204" y="138"/>
                  </a:lnTo>
                  <a:lnTo>
                    <a:pt x="1204" y="139"/>
                  </a:lnTo>
                  <a:lnTo>
                    <a:pt x="1205" y="139"/>
                  </a:lnTo>
                  <a:lnTo>
                    <a:pt x="1206" y="139"/>
                  </a:lnTo>
                  <a:lnTo>
                    <a:pt x="1206" y="139"/>
                  </a:lnTo>
                  <a:lnTo>
                    <a:pt x="1207" y="139"/>
                  </a:lnTo>
                  <a:lnTo>
                    <a:pt x="1207" y="140"/>
                  </a:lnTo>
                  <a:lnTo>
                    <a:pt x="1207" y="140"/>
                  </a:lnTo>
                  <a:lnTo>
                    <a:pt x="1208" y="140"/>
                  </a:lnTo>
                  <a:lnTo>
                    <a:pt x="1208" y="140"/>
                  </a:lnTo>
                  <a:lnTo>
                    <a:pt x="1209" y="140"/>
                  </a:lnTo>
                  <a:lnTo>
                    <a:pt x="1209" y="140"/>
                  </a:lnTo>
                  <a:lnTo>
                    <a:pt x="1210" y="140"/>
                  </a:lnTo>
                  <a:lnTo>
                    <a:pt x="1210" y="140"/>
                  </a:lnTo>
                  <a:lnTo>
                    <a:pt x="1211" y="140"/>
                  </a:lnTo>
                  <a:lnTo>
                    <a:pt x="1211" y="140"/>
                  </a:lnTo>
                  <a:lnTo>
                    <a:pt x="1212" y="140"/>
                  </a:lnTo>
                  <a:lnTo>
                    <a:pt x="1212" y="140"/>
                  </a:lnTo>
                  <a:lnTo>
                    <a:pt x="1213" y="140"/>
                  </a:lnTo>
                  <a:lnTo>
                    <a:pt x="1213" y="140"/>
                  </a:lnTo>
                  <a:lnTo>
                    <a:pt x="1213" y="140"/>
                  </a:lnTo>
                  <a:lnTo>
                    <a:pt x="1214" y="140"/>
                  </a:lnTo>
                  <a:lnTo>
                    <a:pt x="1214" y="140"/>
                  </a:lnTo>
                  <a:lnTo>
                    <a:pt x="1215" y="141"/>
                  </a:lnTo>
                  <a:lnTo>
                    <a:pt x="1216" y="141"/>
                  </a:lnTo>
                  <a:lnTo>
                    <a:pt x="1216" y="140"/>
                  </a:lnTo>
                  <a:lnTo>
                    <a:pt x="1216" y="140"/>
                  </a:lnTo>
                  <a:lnTo>
                    <a:pt x="1217" y="139"/>
                  </a:lnTo>
                  <a:lnTo>
                    <a:pt x="1217" y="140"/>
                  </a:lnTo>
                  <a:lnTo>
                    <a:pt x="1218" y="156"/>
                  </a:lnTo>
                  <a:lnTo>
                    <a:pt x="1218" y="157"/>
                  </a:lnTo>
                  <a:lnTo>
                    <a:pt x="1219" y="158"/>
                  </a:lnTo>
                  <a:lnTo>
                    <a:pt x="1219" y="158"/>
                  </a:lnTo>
                  <a:lnTo>
                    <a:pt x="1220" y="158"/>
                  </a:lnTo>
                  <a:lnTo>
                    <a:pt x="1220" y="157"/>
                  </a:lnTo>
                  <a:lnTo>
                    <a:pt x="1221" y="157"/>
                  </a:lnTo>
                  <a:lnTo>
                    <a:pt x="1221" y="157"/>
                  </a:lnTo>
                  <a:lnTo>
                    <a:pt x="1222" y="157"/>
                  </a:lnTo>
                  <a:lnTo>
                    <a:pt x="1222" y="156"/>
                  </a:lnTo>
                  <a:lnTo>
                    <a:pt x="1222" y="158"/>
                  </a:lnTo>
                  <a:lnTo>
                    <a:pt x="1223" y="158"/>
                  </a:lnTo>
                  <a:lnTo>
                    <a:pt x="1223" y="158"/>
                  </a:lnTo>
                  <a:lnTo>
                    <a:pt x="1224" y="159"/>
                  </a:lnTo>
                  <a:lnTo>
                    <a:pt x="1224" y="160"/>
                  </a:lnTo>
                  <a:lnTo>
                    <a:pt x="1225" y="160"/>
                  </a:lnTo>
                  <a:lnTo>
                    <a:pt x="1225" y="161"/>
                  </a:lnTo>
                  <a:lnTo>
                    <a:pt x="1226" y="161"/>
                  </a:lnTo>
                  <a:lnTo>
                    <a:pt x="1226" y="161"/>
                  </a:lnTo>
                  <a:lnTo>
                    <a:pt x="1227" y="161"/>
                  </a:lnTo>
                  <a:lnTo>
                    <a:pt x="1227" y="160"/>
                  </a:lnTo>
                  <a:lnTo>
                    <a:pt x="1228" y="158"/>
                  </a:lnTo>
                  <a:lnTo>
                    <a:pt x="1228" y="157"/>
                  </a:lnTo>
                  <a:lnTo>
                    <a:pt x="1229" y="156"/>
                  </a:lnTo>
                  <a:lnTo>
                    <a:pt x="1229" y="156"/>
                  </a:lnTo>
                  <a:lnTo>
                    <a:pt x="1230" y="156"/>
                  </a:lnTo>
                  <a:lnTo>
                    <a:pt x="1230" y="155"/>
                  </a:lnTo>
                  <a:lnTo>
                    <a:pt x="1230" y="155"/>
                  </a:lnTo>
                  <a:lnTo>
                    <a:pt x="1231" y="155"/>
                  </a:lnTo>
                  <a:lnTo>
                    <a:pt x="1231" y="154"/>
                  </a:lnTo>
                  <a:lnTo>
                    <a:pt x="1232" y="154"/>
                  </a:lnTo>
                  <a:lnTo>
                    <a:pt x="1232" y="155"/>
                  </a:lnTo>
                  <a:lnTo>
                    <a:pt x="1233" y="155"/>
                  </a:lnTo>
                  <a:lnTo>
                    <a:pt x="1233" y="154"/>
                  </a:lnTo>
                  <a:lnTo>
                    <a:pt x="1234" y="155"/>
                  </a:lnTo>
                  <a:lnTo>
                    <a:pt x="1234" y="155"/>
                  </a:lnTo>
                  <a:lnTo>
                    <a:pt x="1235" y="155"/>
                  </a:lnTo>
                  <a:lnTo>
                    <a:pt x="1235" y="155"/>
                  </a:lnTo>
                  <a:lnTo>
                    <a:pt x="1236" y="155"/>
                  </a:lnTo>
                  <a:lnTo>
                    <a:pt x="1236" y="155"/>
                  </a:lnTo>
                  <a:lnTo>
                    <a:pt x="1237" y="155"/>
                  </a:lnTo>
                  <a:lnTo>
                    <a:pt x="1237" y="154"/>
                  </a:lnTo>
                  <a:lnTo>
                    <a:pt x="1238" y="153"/>
                  </a:lnTo>
                  <a:lnTo>
                    <a:pt x="1238" y="153"/>
                  </a:lnTo>
                  <a:lnTo>
                    <a:pt x="1239" y="153"/>
                  </a:lnTo>
                  <a:lnTo>
                    <a:pt x="1239" y="153"/>
                  </a:lnTo>
                  <a:lnTo>
                    <a:pt x="1239" y="154"/>
                  </a:lnTo>
                  <a:lnTo>
                    <a:pt x="1240" y="156"/>
                  </a:lnTo>
                  <a:lnTo>
                    <a:pt x="1240" y="156"/>
                  </a:lnTo>
                  <a:lnTo>
                    <a:pt x="1241" y="156"/>
                  </a:lnTo>
                  <a:lnTo>
                    <a:pt x="1241" y="154"/>
                  </a:lnTo>
                  <a:lnTo>
                    <a:pt x="1242" y="154"/>
                  </a:lnTo>
                  <a:lnTo>
                    <a:pt x="1242" y="154"/>
                  </a:lnTo>
                  <a:lnTo>
                    <a:pt x="1243" y="154"/>
                  </a:lnTo>
                  <a:lnTo>
                    <a:pt x="1243" y="155"/>
                  </a:lnTo>
                  <a:lnTo>
                    <a:pt x="1244" y="154"/>
                  </a:lnTo>
                  <a:lnTo>
                    <a:pt x="1244" y="154"/>
                  </a:lnTo>
                  <a:lnTo>
                    <a:pt x="1245" y="155"/>
                  </a:lnTo>
                  <a:lnTo>
                    <a:pt x="1245" y="155"/>
                  </a:lnTo>
                  <a:lnTo>
                    <a:pt x="1246" y="155"/>
                  </a:lnTo>
                  <a:lnTo>
                    <a:pt x="1246" y="155"/>
                  </a:lnTo>
                  <a:lnTo>
                    <a:pt x="1247" y="155"/>
                  </a:lnTo>
                  <a:lnTo>
                    <a:pt x="1247" y="155"/>
                  </a:lnTo>
                  <a:lnTo>
                    <a:pt x="1247" y="155"/>
                  </a:lnTo>
                  <a:lnTo>
                    <a:pt x="1248" y="155"/>
                  </a:lnTo>
                  <a:lnTo>
                    <a:pt x="1248" y="155"/>
                  </a:lnTo>
                  <a:lnTo>
                    <a:pt x="1249" y="155"/>
                  </a:lnTo>
                  <a:lnTo>
                    <a:pt x="1249" y="155"/>
                  </a:lnTo>
                  <a:lnTo>
                    <a:pt x="1250" y="155"/>
                  </a:lnTo>
                  <a:lnTo>
                    <a:pt x="1250" y="155"/>
                  </a:lnTo>
                  <a:lnTo>
                    <a:pt x="1251" y="155"/>
                  </a:lnTo>
                  <a:lnTo>
                    <a:pt x="1251" y="155"/>
                  </a:lnTo>
                  <a:lnTo>
                    <a:pt x="1252" y="155"/>
                  </a:lnTo>
                  <a:lnTo>
                    <a:pt x="1252" y="155"/>
                  </a:lnTo>
                  <a:lnTo>
                    <a:pt x="1253" y="155"/>
                  </a:lnTo>
                  <a:lnTo>
                    <a:pt x="1253" y="155"/>
                  </a:lnTo>
                  <a:lnTo>
                    <a:pt x="1253" y="155"/>
                  </a:lnTo>
                  <a:lnTo>
                    <a:pt x="1254" y="155"/>
                  </a:lnTo>
                  <a:lnTo>
                    <a:pt x="1254" y="155"/>
                  </a:lnTo>
                  <a:lnTo>
                    <a:pt x="1255" y="155"/>
                  </a:lnTo>
                  <a:lnTo>
                    <a:pt x="1256" y="155"/>
                  </a:lnTo>
                  <a:lnTo>
                    <a:pt x="1256" y="155"/>
                  </a:lnTo>
                  <a:lnTo>
                    <a:pt x="1256" y="155"/>
                  </a:lnTo>
                  <a:lnTo>
                    <a:pt x="1257" y="155"/>
                  </a:lnTo>
                  <a:lnTo>
                    <a:pt x="1257" y="155"/>
                  </a:lnTo>
                  <a:lnTo>
                    <a:pt x="1258" y="155"/>
                  </a:lnTo>
                  <a:lnTo>
                    <a:pt x="1258" y="155"/>
                  </a:lnTo>
                  <a:lnTo>
                    <a:pt x="1259" y="155"/>
                  </a:lnTo>
                  <a:lnTo>
                    <a:pt x="1259" y="155"/>
                  </a:lnTo>
                  <a:lnTo>
                    <a:pt x="1260" y="155"/>
                  </a:lnTo>
                  <a:lnTo>
                    <a:pt x="1260" y="156"/>
                  </a:lnTo>
                  <a:lnTo>
                    <a:pt x="1261" y="156"/>
                  </a:lnTo>
                  <a:lnTo>
                    <a:pt x="1261" y="156"/>
                  </a:lnTo>
                  <a:lnTo>
                    <a:pt x="1262" y="156"/>
                  </a:lnTo>
                  <a:lnTo>
                    <a:pt x="1262" y="156"/>
                  </a:lnTo>
                  <a:lnTo>
                    <a:pt x="1262" y="156"/>
                  </a:lnTo>
                  <a:lnTo>
                    <a:pt x="1263" y="156"/>
                  </a:lnTo>
                  <a:lnTo>
                    <a:pt x="1263" y="156"/>
                  </a:lnTo>
                  <a:lnTo>
                    <a:pt x="1264" y="158"/>
                  </a:lnTo>
                  <a:lnTo>
                    <a:pt x="1265" y="158"/>
                  </a:lnTo>
                  <a:lnTo>
                    <a:pt x="1265" y="158"/>
                  </a:lnTo>
                  <a:lnTo>
                    <a:pt x="1265" y="158"/>
                  </a:lnTo>
                  <a:lnTo>
                    <a:pt x="1266" y="158"/>
                  </a:lnTo>
                  <a:lnTo>
                    <a:pt x="1266" y="158"/>
                  </a:lnTo>
                  <a:lnTo>
                    <a:pt x="1267" y="158"/>
                  </a:lnTo>
                  <a:lnTo>
                    <a:pt x="1267" y="158"/>
                  </a:lnTo>
                  <a:lnTo>
                    <a:pt x="1268" y="157"/>
                  </a:lnTo>
                  <a:lnTo>
                    <a:pt x="1268" y="157"/>
                  </a:lnTo>
                  <a:lnTo>
                    <a:pt x="1269" y="157"/>
                  </a:lnTo>
                  <a:lnTo>
                    <a:pt x="1269" y="157"/>
                  </a:lnTo>
                  <a:lnTo>
                    <a:pt x="1270" y="157"/>
                  </a:lnTo>
                  <a:lnTo>
                    <a:pt x="1270" y="157"/>
                  </a:lnTo>
                  <a:lnTo>
                    <a:pt x="1270" y="157"/>
                  </a:lnTo>
                  <a:lnTo>
                    <a:pt x="1271" y="157"/>
                  </a:lnTo>
                  <a:lnTo>
                    <a:pt x="1271" y="157"/>
                  </a:lnTo>
                  <a:lnTo>
                    <a:pt x="1272" y="157"/>
                  </a:lnTo>
                  <a:lnTo>
                    <a:pt x="1272" y="157"/>
                  </a:lnTo>
                  <a:lnTo>
                    <a:pt x="1273" y="157"/>
                  </a:lnTo>
                  <a:lnTo>
                    <a:pt x="1273" y="157"/>
                  </a:lnTo>
                  <a:lnTo>
                    <a:pt x="1274" y="157"/>
                  </a:lnTo>
                  <a:lnTo>
                    <a:pt x="1274" y="157"/>
                  </a:lnTo>
                  <a:lnTo>
                    <a:pt x="1275" y="157"/>
                  </a:lnTo>
                  <a:lnTo>
                    <a:pt x="1275" y="157"/>
                  </a:lnTo>
                  <a:lnTo>
                    <a:pt x="1276" y="157"/>
                  </a:lnTo>
                  <a:lnTo>
                    <a:pt x="1276" y="158"/>
                  </a:lnTo>
                  <a:lnTo>
                    <a:pt x="1277" y="158"/>
                  </a:lnTo>
                  <a:lnTo>
                    <a:pt x="1277" y="158"/>
                  </a:lnTo>
                  <a:lnTo>
                    <a:pt x="1278" y="157"/>
                  </a:lnTo>
                  <a:lnTo>
                    <a:pt x="1278" y="157"/>
                  </a:lnTo>
                  <a:lnTo>
                    <a:pt x="1279" y="157"/>
                  </a:lnTo>
                  <a:lnTo>
                    <a:pt x="1279" y="157"/>
                  </a:lnTo>
                  <a:lnTo>
                    <a:pt x="1279" y="155"/>
                  </a:lnTo>
                  <a:lnTo>
                    <a:pt x="1280" y="154"/>
                  </a:lnTo>
                  <a:lnTo>
                    <a:pt x="1280" y="153"/>
                  </a:lnTo>
                  <a:lnTo>
                    <a:pt x="1281" y="152"/>
                  </a:lnTo>
                  <a:lnTo>
                    <a:pt x="1281" y="151"/>
                  </a:lnTo>
                  <a:lnTo>
                    <a:pt x="1282" y="151"/>
                  </a:lnTo>
                  <a:lnTo>
                    <a:pt x="1282" y="149"/>
                  </a:lnTo>
                  <a:lnTo>
                    <a:pt x="1283" y="149"/>
                  </a:lnTo>
                  <a:lnTo>
                    <a:pt x="1283" y="149"/>
                  </a:lnTo>
                  <a:lnTo>
                    <a:pt x="1284" y="149"/>
                  </a:lnTo>
                  <a:lnTo>
                    <a:pt x="1284" y="149"/>
                  </a:lnTo>
                  <a:lnTo>
                    <a:pt x="1285" y="149"/>
                  </a:lnTo>
                  <a:lnTo>
                    <a:pt x="1285" y="149"/>
                  </a:lnTo>
                  <a:lnTo>
                    <a:pt x="1286" y="150"/>
                  </a:lnTo>
                  <a:lnTo>
                    <a:pt x="1286" y="150"/>
                  </a:lnTo>
                  <a:lnTo>
                    <a:pt x="1287" y="151"/>
                  </a:lnTo>
                  <a:lnTo>
                    <a:pt x="1287" y="150"/>
                  </a:lnTo>
                  <a:lnTo>
                    <a:pt x="1288" y="152"/>
                  </a:lnTo>
                  <a:lnTo>
                    <a:pt x="1288" y="152"/>
                  </a:lnTo>
                  <a:lnTo>
                    <a:pt x="1288" y="151"/>
                  </a:lnTo>
                  <a:lnTo>
                    <a:pt x="1289" y="151"/>
                  </a:lnTo>
                  <a:lnTo>
                    <a:pt x="1289" y="150"/>
                  </a:lnTo>
                  <a:lnTo>
                    <a:pt x="1290" y="150"/>
                  </a:lnTo>
                  <a:lnTo>
                    <a:pt x="1290" y="150"/>
                  </a:lnTo>
                  <a:lnTo>
                    <a:pt x="1291" y="150"/>
                  </a:lnTo>
                  <a:lnTo>
                    <a:pt x="1291" y="150"/>
                  </a:lnTo>
                  <a:lnTo>
                    <a:pt x="1292" y="150"/>
                  </a:lnTo>
                  <a:lnTo>
                    <a:pt x="1292" y="150"/>
                  </a:lnTo>
                  <a:lnTo>
                    <a:pt x="1293" y="150"/>
                  </a:lnTo>
                  <a:lnTo>
                    <a:pt x="1293" y="150"/>
                  </a:lnTo>
                  <a:lnTo>
                    <a:pt x="1293" y="150"/>
                  </a:lnTo>
                  <a:lnTo>
                    <a:pt x="1294" y="150"/>
                  </a:lnTo>
                  <a:lnTo>
                    <a:pt x="1295" y="150"/>
                  </a:lnTo>
                  <a:lnTo>
                    <a:pt x="1295" y="150"/>
                  </a:lnTo>
                  <a:lnTo>
                    <a:pt x="1296" y="149"/>
                  </a:lnTo>
                  <a:lnTo>
                    <a:pt x="1296" y="149"/>
                  </a:lnTo>
                  <a:lnTo>
                    <a:pt x="1296" y="149"/>
                  </a:lnTo>
                  <a:lnTo>
                    <a:pt x="1297" y="149"/>
                  </a:lnTo>
                  <a:lnTo>
                    <a:pt x="1297" y="149"/>
                  </a:lnTo>
                  <a:lnTo>
                    <a:pt x="1298" y="149"/>
                  </a:lnTo>
                  <a:lnTo>
                    <a:pt x="1298" y="149"/>
                  </a:lnTo>
                  <a:lnTo>
                    <a:pt x="1299" y="149"/>
                  </a:lnTo>
                  <a:lnTo>
                    <a:pt x="1299" y="149"/>
                  </a:lnTo>
                  <a:lnTo>
                    <a:pt x="1300" y="149"/>
                  </a:lnTo>
                  <a:lnTo>
                    <a:pt x="1300" y="149"/>
                  </a:lnTo>
                  <a:lnTo>
                    <a:pt x="1301" y="149"/>
                  </a:lnTo>
                  <a:lnTo>
                    <a:pt x="1301" y="149"/>
                  </a:lnTo>
                  <a:lnTo>
                    <a:pt x="1302" y="149"/>
                  </a:lnTo>
                  <a:lnTo>
                    <a:pt x="1302" y="148"/>
                  </a:lnTo>
                  <a:lnTo>
                    <a:pt x="1302" y="148"/>
                  </a:lnTo>
                  <a:lnTo>
                    <a:pt x="1303" y="148"/>
                  </a:lnTo>
                  <a:lnTo>
                    <a:pt x="1303" y="149"/>
                  </a:lnTo>
                  <a:lnTo>
                    <a:pt x="1304" y="150"/>
                  </a:lnTo>
                  <a:lnTo>
                    <a:pt x="1305" y="150"/>
                  </a:lnTo>
                  <a:lnTo>
                    <a:pt x="1305" y="150"/>
                  </a:lnTo>
                  <a:lnTo>
                    <a:pt x="1305" y="149"/>
                  </a:lnTo>
                  <a:lnTo>
                    <a:pt x="1306" y="149"/>
                  </a:lnTo>
                  <a:lnTo>
                    <a:pt x="1306" y="149"/>
                  </a:lnTo>
                  <a:lnTo>
                    <a:pt x="1307" y="147"/>
                  </a:lnTo>
                  <a:lnTo>
                    <a:pt x="1307" y="146"/>
                  </a:lnTo>
                  <a:lnTo>
                    <a:pt x="1308" y="147"/>
                  </a:lnTo>
                  <a:lnTo>
                    <a:pt x="1308" y="147"/>
                  </a:lnTo>
                  <a:lnTo>
                    <a:pt x="1309" y="146"/>
                  </a:lnTo>
                  <a:lnTo>
                    <a:pt x="1309" y="146"/>
                  </a:lnTo>
                  <a:lnTo>
                    <a:pt x="1310" y="148"/>
                  </a:lnTo>
                  <a:lnTo>
                    <a:pt x="1310" y="149"/>
                  </a:lnTo>
                  <a:lnTo>
                    <a:pt x="1311" y="148"/>
                  </a:lnTo>
                  <a:lnTo>
                    <a:pt x="1311" y="148"/>
                  </a:lnTo>
                  <a:lnTo>
                    <a:pt x="1311" y="146"/>
                  </a:lnTo>
                  <a:lnTo>
                    <a:pt x="1312" y="146"/>
                  </a:lnTo>
                  <a:lnTo>
                    <a:pt x="1312" y="145"/>
                  </a:lnTo>
                  <a:lnTo>
                    <a:pt x="1313" y="145"/>
                  </a:lnTo>
                  <a:lnTo>
                    <a:pt x="1313" y="144"/>
                  </a:lnTo>
                  <a:lnTo>
                    <a:pt x="1314" y="144"/>
                  </a:lnTo>
                  <a:lnTo>
                    <a:pt x="1314" y="144"/>
                  </a:lnTo>
                  <a:lnTo>
                    <a:pt x="1315" y="143"/>
                  </a:lnTo>
                  <a:lnTo>
                    <a:pt x="1315" y="143"/>
                  </a:lnTo>
                  <a:lnTo>
                    <a:pt x="1316" y="143"/>
                  </a:lnTo>
                  <a:lnTo>
                    <a:pt x="1316" y="143"/>
                  </a:lnTo>
                  <a:lnTo>
                    <a:pt x="1317" y="143"/>
                  </a:lnTo>
                  <a:lnTo>
                    <a:pt x="1317" y="143"/>
                  </a:lnTo>
                  <a:lnTo>
                    <a:pt x="1318" y="142"/>
                  </a:lnTo>
                  <a:lnTo>
                    <a:pt x="1318" y="142"/>
                  </a:lnTo>
                  <a:lnTo>
                    <a:pt x="1319" y="142"/>
                  </a:lnTo>
                  <a:lnTo>
                    <a:pt x="1319" y="140"/>
                  </a:lnTo>
                  <a:lnTo>
                    <a:pt x="1319" y="139"/>
                  </a:lnTo>
                  <a:lnTo>
                    <a:pt x="1320" y="138"/>
                  </a:lnTo>
                  <a:lnTo>
                    <a:pt x="1320" y="138"/>
                  </a:lnTo>
                  <a:lnTo>
                    <a:pt x="1321" y="138"/>
                  </a:lnTo>
                  <a:lnTo>
                    <a:pt x="1321" y="138"/>
                  </a:lnTo>
                  <a:lnTo>
                    <a:pt x="1322" y="138"/>
                  </a:lnTo>
                  <a:lnTo>
                    <a:pt x="1322" y="138"/>
                  </a:lnTo>
                  <a:lnTo>
                    <a:pt x="1323" y="138"/>
                  </a:lnTo>
                  <a:lnTo>
                    <a:pt x="1323" y="138"/>
                  </a:lnTo>
                  <a:lnTo>
                    <a:pt x="1324" y="138"/>
                  </a:lnTo>
                  <a:lnTo>
                    <a:pt x="1324" y="137"/>
                  </a:lnTo>
                  <a:lnTo>
                    <a:pt x="1325" y="137"/>
                  </a:lnTo>
                  <a:lnTo>
                    <a:pt x="1325" y="136"/>
                  </a:lnTo>
                  <a:lnTo>
                    <a:pt x="1326" y="134"/>
                  </a:lnTo>
                  <a:lnTo>
                    <a:pt x="1326" y="133"/>
                  </a:lnTo>
                  <a:lnTo>
                    <a:pt x="1327" y="132"/>
                  </a:lnTo>
                  <a:lnTo>
                    <a:pt x="1327" y="131"/>
                  </a:lnTo>
                  <a:lnTo>
                    <a:pt x="1328" y="130"/>
                  </a:lnTo>
                  <a:lnTo>
                    <a:pt x="1328" y="131"/>
                  </a:lnTo>
                  <a:lnTo>
                    <a:pt x="1328" y="132"/>
                  </a:lnTo>
                  <a:lnTo>
                    <a:pt x="1329" y="132"/>
                  </a:lnTo>
                  <a:lnTo>
                    <a:pt x="1329" y="132"/>
                  </a:lnTo>
                  <a:lnTo>
                    <a:pt x="1330" y="132"/>
                  </a:lnTo>
                  <a:lnTo>
                    <a:pt x="1330" y="132"/>
                  </a:lnTo>
                  <a:lnTo>
                    <a:pt x="1331" y="131"/>
                  </a:lnTo>
                  <a:lnTo>
                    <a:pt x="1331" y="130"/>
                  </a:lnTo>
                  <a:lnTo>
                    <a:pt x="1332" y="129"/>
                  </a:lnTo>
                  <a:lnTo>
                    <a:pt x="1332" y="127"/>
                  </a:lnTo>
                  <a:lnTo>
                    <a:pt x="1333" y="127"/>
                  </a:lnTo>
                  <a:lnTo>
                    <a:pt x="1333" y="126"/>
                  </a:lnTo>
                  <a:lnTo>
                    <a:pt x="1333" y="127"/>
                  </a:lnTo>
                  <a:lnTo>
                    <a:pt x="1334" y="129"/>
                  </a:lnTo>
                  <a:lnTo>
                    <a:pt x="1335" y="130"/>
                  </a:lnTo>
                  <a:lnTo>
                    <a:pt x="1335" y="131"/>
                  </a:lnTo>
                  <a:lnTo>
                    <a:pt x="1336" y="127"/>
                  </a:lnTo>
                  <a:lnTo>
                    <a:pt x="1336" y="124"/>
                  </a:lnTo>
                  <a:lnTo>
                    <a:pt x="1336" y="122"/>
                  </a:lnTo>
                  <a:lnTo>
                    <a:pt x="1337" y="119"/>
                  </a:lnTo>
                  <a:lnTo>
                    <a:pt x="1337" y="117"/>
                  </a:lnTo>
                  <a:lnTo>
                    <a:pt x="1338" y="115"/>
                  </a:lnTo>
                  <a:lnTo>
                    <a:pt x="1338" y="113"/>
                  </a:lnTo>
                  <a:lnTo>
                    <a:pt x="1339" y="113"/>
                  </a:lnTo>
                  <a:lnTo>
                    <a:pt x="1339" y="113"/>
                  </a:lnTo>
                  <a:lnTo>
                    <a:pt x="1340" y="115"/>
                  </a:lnTo>
                  <a:lnTo>
                    <a:pt x="1340" y="117"/>
                  </a:lnTo>
                  <a:lnTo>
                    <a:pt x="1341" y="119"/>
                  </a:lnTo>
                  <a:lnTo>
                    <a:pt x="1341" y="121"/>
                  </a:lnTo>
                  <a:lnTo>
                    <a:pt x="1342" y="129"/>
                  </a:lnTo>
                  <a:lnTo>
                    <a:pt x="1342" y="129"/>
                  </a:lnTo>
                  <a:lnTo>
                    <a:pt x="1342" y="129"/>
                  </a:lnTo>
                  <a:lnTo>
                    <a:pt x="1343" y="128"/>
                  </a:lnTo>
                  <a:lnTo>
                    <a:pt x="1343" y="128"/>
                  </a:lnTo>
                  <a:lnTo>
                    <a:pt x="1344" y="128"/>
                  </a:lnTo>
                  <a:lnTo>
                    <a:pt x="1345" y="128"/>
                  </a:lnTo>
                  <a:lnTo>
                    <a:pt x="1345" y="129"/>
                  </a:lnTo>
                  <a:lnTo>
                    <a:pt x="1345" y="129"/>
                  </a:lnTo>
                  <a:lnTo>
                    <a:pt x="1346" y="132"/>
                  </a:lnTo>
                  <a:lnTo>
                    <a:pt x="1346" y="132"/>
                  </a:lnTo>
                  <a:lnTo>
                    <a:pt x="1347" y="132"/>
                  </a:lnTo>
                  <a:lnTo>
                    <a:pt x="1347" y="132"/>
                  </a:lnTo>
                  <a:lnTo>
                    <a:pt x="1348" y="130"/>
                  </a:lnTo>
                  <a:lnTo>
                    <a:pt x="1348" y="130"/>
                  </a:lnTo>
                  <a:lnTo>
                    <a:pt x="1349" y="130"/>
                  </a:lnTo>
                  <a:lnTo>
                    <a:pt x="1349" y="134"/>
                  </a:lnTo>
                  <a:lnTo>
                    <a:pt x="1350" y="135"/>
                  </a:lnTo>
                  <a:lnTo>
                    <a:pt x="1350" y="136"/>
                  </a:lnTo>
                  <a:lnTo>
                    <a:pt x="1351" y="138"/>
                  </a:lnTo>
                  <a:lnTo>
                    <a:pt x="1351" y="140"/>
                  </a:lnTo>
                  <a:lnTo>
                    <a:pt x="1351" y="139"/>
                  </a:lnTo>
                  <a:lnTo>
                    <a:pt x="1352" y="137"/>
                  </a:lnTo>
                  <a:lnTo>
                    <a:pt x="1352" y="137"/>
                  </a:lnTo>
                  <a:lnTo>
                    <a:pt x="1353" y="136"/>
                  </a:lnTo>
                  <a:lnTo>
                    <a:pt x="1354" y="136"/>
                  </a:lnTo>
                  <a:lnTo>
                    <a:pt x="1354" y="136"/>
                  </a:lnTo>
                  <a:lnTo>
                    <a:pt x="1354" y="140"/>
                  </a:lnTo>
                  <a:lnTo>
                    <a:pt x="1355" y="140"/>
                  </a:lnTo>
                  <a:lnTo>
                    <a:pt x="1355" y="142"/>
                  </a:lnTo>
                  <a:lnTo>
                    <a:pt x="1356" y="141"/>
                  </a:lnTo>
                  <a:lnTo>
                    <a:pt x="1356" y="141"/>
                  </a:lnTo>
                  <a:lnTo>
                    <a:pt x="1357" y="140"/>
                  </a:lnTo>
                  <a:lnTo>
                    <a:pt x="1357" y="140"/>
                  </a:lnTo>
                  <a:lnTo>
                    <a:pt x="1358" y="141"/>
                  </a:lnTo>
                  <a:lnTo>
                    <a:pt x="1358" y="141"/>
                  </a:lnTo>
                  <a:lnTo>
                    <a:pt x="1359" y="140"/>
                  </a:lnTo>
                  <a:lnTo>
                    <a:pt x="1359" y="140"/>
                  </a:lnTo>
                  <a:lnTo>
                    <a:pt x="1359" y="141"/>
                  </a:lnTo>
                  <a:lnTo>
                    <a:pt x="1360" y="141"/>
                  </a:lnTo>
                  <a:lnTo>
                    <a:pt x="1360" y="141"/>
                  </a:lnTo>
                  <a:lnTo>
                    <a:pt x="1361" y="140"/>
                  </a:lnTo>
                  <a:lnTo>
                    <a:pt x="1361" y="140"/>
                  </a:lnTo>
                  <a:lnTo>
                    <a:pt x="1362" y="140"/>
                  </a:lnTo>
                  <a:lnTo>
                    <a:pt x="1362" y="139"/>
                  </a:lnTo>
                  <a:lnTo>
                    <a:pt x="1363" y="140"/>
                  </a:lnTo>
                  <a:lnTo>
                    <a:pt x="1363" y="142"/>
                  </a:lnTo>
                  <a:lnTo>
                    <a:pt x="1364" y="142"/>
                  </a:lnTo>
                  <a:lnTo>
                    <a:pt x="1364" y="143"/>
                  </a:lnTo>
                  <a:lnTo>
                    <a:pt x="1365" y="143"/>
                  </a:lnTo>
                  <a:lnTo>
                    <a:pt x="1365" y="143"/>
                  </a:lnTo>
                  <a:lnTo>
                    <a:pt x="1366" y="141"/>
                  </a:lnTo>
                  <a:lnTo>
                    <a:pt x="1366" y="140"/>
                  </a:lnTo>
                  <a:lnTo>
                    <a:pt x="1367" y="140"/>
                  </a:lnTo>
                  <a:lnTo>
                    <a:pt x="1367" y="140"/>
                  </a:lnTo>
                  <a:lnTo>
                    <a:pt x="1368" y="139"/>
                  </a:lnTo>
                  <a:lnTo>
                    <a:pt x="1368" y="139"/>
                  </a:lnTo>
                  <a:lnTo>
                    <a:pt x="1368" y="139"/>
                  </a:lnTo>
                  <a:lnTo>
                    <a:pt x="1369" y="139"/>
                  </a:lnTo>
                  <a:lnTo>
                    <a:pt x="1369" y="139"/>
                  </a:lnTo>
                  <a:lnTo>
                    <a:pt x="1370" y="139"/>
                  </a:lnTo>
                  <a:lnTo>
                    <a:pt x="1370" y="137"/>
                  </a:lnTo>
                  <a:lnTo>
                    <a:pt x="1371" y="137"/>
                  </a:lnTo>
                  <a:lnTo>
                    <a:pt x="1371" y="137"/>
                  </a:lnTo>
                  <a:lnTo>
                    <a:pt x="1372" y="137"/>
                  </a:lnTo>
                  <a:lnTo>
                    <a:pt x="1372" y="137"/>
                  </a:lnTo>
                  <a:lnTo>
                    <a:pt x="1373" y="137"/>
                  </a:lnTo>
                  <a:lnTo>
                    <a:pt x="1373" y="136"/>
                  </a:lnTo>
                  <a:lnTo>
                    <a:pt x="1374" y="135"/>
                  </a:lnTo>
                  <a:lnTo>
                    <a:pt x="1374" y="135"/>
                  </a:lnTo>
                  <a:lnTo>
                    <a:pt x="1375" y="134"/>
                  </a:lnTo>
                  <a:lnTo>
                    <a:pt x="1375" y="136"/>
                  </a:lnTo>
                  <a:lnTo>
                    <a:pt x="1376" y="134"/>
                  </a:lnTo>
                  <a:lnTo>
                    <a:pt x="1376" y="133"/>
                  </a:lnTo>
                  <a:lnTo>
                    <a:pt x="1376" y="132"/>
                  </a:lnTo>
                  <a:lnTo>
                    <a:pt x="1377" y="132"/>
                  </a:lnTo>
                  <a:lnTo>
                    <a:pt x="1377" y="134"/>
                  </a:lnTo>
                  <a:lnTo>
                    <a:pt x="1378" y="131"/>
                  </a:lnTo>
                  <a:lnTo>
                    <a:pt x="1378" y="125"/>
                  </a:lnTo>
                  <a:lnTo>
                    <a:pt x="1379" y="118"/>
                  </a:lnTo>
                  <a:lnTo>
                    <a:pt x="1379" y="111"/>
                  </a:lnTo>
                  <a:lnTo>
                    <a:pt x="1380" y="104"/>
                  </a:lnTo>
                  <a:lnTo>
                    <a:pt x="1380" y="101"/>
                  </a:lnTo>
                  <a:lnTo>
                    <a:pt x="1381" y="101"/>
                  </a:lnTo>
                  <a:lnTo>
                    <a:pt x="1381" y="104"/>
                  </a:lnTo>
                  <a:lnTo>
                    <a:pt x="1382" y="106"/>
                  </a:lnTo>
                  <a:lnTo>
                    <a:pt x="1382" y="108"/>
                  </a:lnTo>
                  <a:lnTo>
                    <a:pt x="1382" y="110"/>
                  </a:lnTo>
                  <a:lnTo>
                    <a:pt x="1383" y="113"/>
                  </a:lnTo>
                  <a:lnTo>
                    <a:pt x="1384" y="115"/>
                  </a:lnTo>
                  <a:lnTo>
                    <a:pt x="1384" y="116"/>
                  </a:lnTo>
                  <a:lnTo>
                    <a:pt x="1385" y="122"/>
                  </a:lnTo>
                  <a:lnTo>
                    <a:pt x="1385" y="126"/>
                  </a:lnTo>
                  <a:lnTo>
                    <a:pt x="1385" y="127"/>
                  </a:lnTo>
                  <a:lnTo>
                    <a:pt x="1386" y="124"/>
                  </a:lnTo>
                  <a:lnTo>
                    <a:pt x="1386" y="118"/>
                  </a:lnTo>
                  <a:lnTo>
                    <a:pt x="1387" y="117"/>
                  </a:lnTo>
                  <a:lnTo>
                    <a:pt x="1387" y="118"/>
                  </a:lnTo>
                  <a:lnTo>
                    <a:pt x="1388" y="121"/>
                  </a:lnTo>
                  <a:lnTo>
                    <a:pt x="1388" y="121"/>
                  </a:lnTo>
                  <a:lnTo>
                    <a:pt x="1389" y="121"/>
                  </a:lnTo>
                  <a:lnTo>
                    <a:pt x="1389" y="121"/>
                  </a:lnTo>
                  <a:lnTo>
                    <a:pt x="1390" y="121"/>
                  </a:lnTo>
                  <a:lnTo>
                    <a:pt x="1390" y="121"/>
                  </a:lnTo>
                  <a:lnTo>
                    <a:pt x="1391" y="120"/>
                  </a:lnTo>
                  <a:lnTo>
                    <a:pt x="1391" y="126"/>
                  </a:lnTo>
                  <a:lnTo>
                    <a:pt x="1391" y="127"/>
                  </a:lnTo>
                  <a:lnTo>
                    <a:pt x="1392" y="129"/>
                  </a:lnTo>
                  <a:lnTo>
                    <a:pt x="1392" y="131"/>
                  </a:lnTo>
                  <a:lnTo>
                    <a:pt x="1393" y="132"/>
                  </a:lnTo>
                  <a:lnTo>
                    <a:pt x="1394" y="131"/>
                  </a:lnTo>
                  <a:lnTo>
                    <a:pt x="1394" y="133"/>
                  </a:lnTo>
                  <a:lnTo>
                    <a:pt x="1394" y="133"/>
                  </a:lnTo>
                  <a:lnTo>
                    <a:pt x="1395" y="129"/>
                  </a:lnTo>
                  <a:lnTo>
                    <a:pt x="1395" y="129"/>
                  </a:lnTo>
                  <a:lnTo>
                    <a:pt x="1396" y="129"/>
                  </a:lnTo>
                  <a:lnTo>
                    <a:pt x="1396" y="129"/>
                  </a:lnTo>
                  <a:lnTo>
                    <a:pt x="1397" y="129"/>
                  </a:lnTo>
                  <a:lnTo>
                    <a:pt x="1397" y="130"/>
                  </a:lnTo>
                  <a:lnTo>
                    <a:pt x="1398" y="130"/>
                  </a:lnTo>
                  <a:lnTo>
                    <a:pt x="1398" y="132"/>
                  </a:lnTo>
                  <a:lnTo>
                    <a:pt x="1399" y="132"/>
                  </a:lnTo>
                  <a:lnTo>
                    <a:pt x="1399" y="132"/>
                  </a:lnTo>
                  <a:lnTo>
                    <a:pt x="1399" y="132"/>
                  </a:lnTo>
                  <a:lnTo>
                    <a:pt x="1400" y="126"/>
                  </a:lnTo>
                  <a:lnTo>
                    <a:pt x="1400" y="129"/>
                  </a:lnTo>
                  <a:lnTo>
                    <a:pt x="1401" y="127"/>
                  </a:lnTo>
                  <a:lnTo>
                    <a:pt x="1401" y="121"/>
                  </a:lnTo>
                  <a:lnTo>
                    <a:pt x="1402" y="119"/>
                  </a:lnTo>
                  <a:lnTo>
                    <a:pt x="1402" y="118"/>
                  </a:lnTo>
                  <a:lnTo>
                    <a:pt x="1403" y="117"/>
                  </a:lnTo>
                  <a:lnTo>
                    <a:pt x="1403" y="121"/>
                  </a:lnTo>
                  <a:lnTo>
                    <a:pt x="1404" y="122"/>
                  </a:lnTo>
                  <a:lnTo>
                    <a:pt x="1404" y="124"/>
                  </a:lnTo>
                  <a:lnTo>
                    <a:pt x="1405" y="126"/>
                  </a:lnTo>
                  <a:lnTo>
                    <a:pt x="1405" y="129"/>
                  </a:lnTo>
                  <a:lnTo>
                    <a:pt x="1406" y="137"/>
                  </a:lnTo>
                  <a:lnTo>
                    <a:pt x="1406" y="139"/>
                  </a:lnTo>
                  <a:lnTo>
                    <a:pt x="1407" y="140"/>
                  </a:lnTo>
                  <a:lnTo>
                    <a:pt x="1407" y="139"/>
                  </a:lnTo>
                  <a:lnTo>
                    <a:pt x="1408" y="137"/>
                  </a:lnTo>
                  <a:lnTo>
                    <a:pt x="1408" y="134"/>
                  </a:lnTo>
                  <a:lnTo>
                    <a:pt x="1408" y="129"/>
                  </a:lnTo>
                  <a:lnTo>
                    <a:pt x="1409" y="124"/>
                  </a:lnTo>
                  <a:lnTo>
                    <a:pt x="1409" y="124"/>
                  </a:lnTo>
                  <a:lnTo>
                    <a:pt x="1410" y="123"/>
                  </a:lnTo>
                  <a:lnTo>
                    <a:pt x="1410" y="124"/>
                  </a:lnTo>
                  <a:lnTo>
                    <a:pt x="1411" y="124"/>
                  </a:lnTo>
                  <a:lnTo>
                    <a:pt x="1411" y="126"/>
                  </a:lnTo>
                  <a:lnTo>
                    <a:pt x="1412" y="128"/>
                  </a:lnTo>
                  <a:lnTo>
                    <a:pt x="1412" y="127"/>
                  </a:lnTo>
                  <a:lnTo>
                    <a:pt x="1413" y="128"/>
                  </a:lnTo>
                  <a:lnTo>
                    <a:pt x="1413" y="128"/>
                  </a:lnTo>
                  <a:lnTo>
                    <a:pt x="1414" y="127"/>
                  </a:lnTo>
                  <a:lnTo>
                    <a:pt x="1414" y="127"/>
                  </a:lnTo>
                  <a:lnTo>
                    <a:pt x="1415" y="128"/>
                  </a:lnTo>
                  <a:lnTo>
                    <a:pt x="1415" y="132"/>
                  </a:lnTo>
                  <a:lnTo>
                    <a:pt x="1416" y="137"/>
                  </a:lnTo>
                  <a:lnTo>
                    <a:pt x="1416" y="138"/>
                  </a:lnTo>
                  <a:lnTo>
                    <a:pt x="1417" y="140"/>
                  </a:lnTo>
                  <a:lnTo>
                    <a:pt x="1417" y="141"/>
                  </a:lnTo>
                  <a:lnTo>
                    <a:pt x="1417" y="142"/>
                  </a:lnTo>
                  <a:lnTo>
                    <a:pt x="1418" y="139"/>
                  </a:lnTo>
                  <a:lnTo>
                    <a:pt x="1418" y="138"/>
                  </a:lnTo>
                  <a:lnTo>
                    <a:pt x="1419" y="138"/>
                  </a:lnTo>
                  <a:lnTo>
                    <a:pt x="1419" y="145"/>
                  </a:lnTo>
                  <a:lnTo>
                    <a:pt x="1420" y="146"/>
                  </a:lnTo>
                  <a:lnTo>
                    <a:pt x="1420" y="146"/>
                  </a:lnTo>
                  <a:lnTo>
                    <a:pt x="1421" y="147"/>
                  </a:lnTo>
                  <a:lnTo>
                    <a:pt x="1421" y="148"/>
                  </a:lnTo>
                  <a:lnTo>
                    <a:pt x="1422" y="148"/>
                  </a:lnTo>
                  <a:lnTo>
                    <a:pt x="1422" y="148"/>
                  </a:lnTo>
                  <a:lnTo>
                    <a:pt x="1422" y="146"/>
                  </a:lnTo>
                  <a:lnTo>
                    <a:pt x="1423" y="145"/>
                  </a:lnTo>
                  <a:lnTo>
                    <a:pt x="1424" y="144"/>
                  </a:lnTo>
                  <a:lnTo>
                    <a:pt x="1424" y="144"/>
                  </a:lnTo>
                  <a:lnTo>
                    <a:pt x="1425" y="144"/>
                  </a:lnTo>
                  <a:lnTo>
                    <a:pt x="1425" y="144"/>
                  </a:lnTo>
                  <a:lnTo>
                    <a:pt x="1425" y="145"/>
                  </a:lnTo>
                  <a:lnTo>
                    <a:pt x="1426" y="145"/>
                  </a:lnTo>
                  <a:lnTo>
                    <a:pt x="1426" y="145"/>
                  </a:lnTo>
                  <a:lnTo>
                    <a:pt x="1427" y="145"/>
                  </a:lnTo>
                  <a:lnTo>
                    <a:pt x="1427" y="145"/>
                  </a:lnTo>
                  <a:lnTo>
                    <a:pt x="1428" y="145"/>
                  </a:lnTo>
                  <a:lnTo>
                    <a:pt x="1428" y="145"/>
                  </a:lnTo>
                  <a:lnTo>
                    <a:pt x="1429" y="145"/>
                  </a:lnTo>
                  <a:lnTo>
                    <a:pt x="1429" y="145"/>
                  </a:lnTo>
                  <a:lnTo>
                    <a:pt x="1430" y="145"/>
                  </a:lnTo>
                  <a:lnTo>
                    <a:pt x="1430" y="145"/>
                  </a:lnTo>
                  <a:lnTo>
                    <a:pt x="1431" y="145"/>
                  </a:lnTo>
                  <a:lnTo>
                    <a:pt x="1431" y="145"/>
                  </a:lnTo>
                  <a:lnTo>
                    <a:pt x="1431" y="145"/>
                  </a:lnTo>
                  <a:lnTo>
                    <a:pt x="1432" y="145"/>
                  </a:lnTo>
                  <a:lnTo>
                    <a:pt x="1433" y="145"/>
                  </a:lnTo>
                  <a:lnTo>
                    <a:pt x="1433" y="146"/>
                  </a:lnTo>
                  <a:lnTo>
                    <a:pt x="1434" y="146"/>
                  </a:lnTo>
                  <a:lnTo>
                    <a:pt x="1434" y="147"/>
                  </a:lnTo>
                  <a:lnTo>
                    <a:pt x="1434" y="147"/>
                  </a:lnTo>
                  <a:lnTo>
                    <a:pt x="1435" y="147"/>
                  </a:lnTo>
                  <a:lnTo>
                    <a:pt x="1435" y="148"/>
                  </a:lnTo>
                  <a:lnTo>
                    <a:pt x="1436" y="148"/>
                  </a:lnTo>
                  <a:lnTo>
                    <a:pt x="1436" y="149"/>
                  </a:lnTo>
                  <a:lnTo>
                    <a:pt x="1437" y="149"/>
                  </a:lnTo>
                  <a:lnTo>
                    <a:pt x="1437" y="151"/>
                  </a:lnTo>
                  <a:lnTo>
                    <a:pt x="1438" y="150"/>
                  </a:lnTo>
                  <a:lnTo>
                    <a:pt x="1438" y="150"/>
                  </a:lnTo>
                  <a:lnTo>
                    <a:pt x="1439" y="150"/>
                  </a:lnTo>
                  <a:lnTo>
                    <a:pt x="1439" y="150"/>
                  </a:lnTo>
                  <a:lnTo>
                    <a:pt x="1440" y="147"/>
                  </a:lnTo>
                  <a:lnTo>
                    <a:pt x="1440" y="144"/>
                  </a:lnTo>
                  <a:lnTo>
                    <a:pt x="1440" y="144"/>
                  </a:lnTo>
                  <a:lnTo>
                    <a:pt x="1441" y="142"/>
                  </a:lnTo>
                  <a:lnTo>
                    <a:pt x="1441" y="144"/>
                  </a:lnTo>
                  <a:lnTo>
                    <a:pt x="1442" y="144"/>
                  </a:lnTo>
                  <a:lnTo>
                    <a:pt x="1442" y="146"/>
                  </a:lnTo>
                  <a:lnTo>
                    <a:pt x="1443" y="146"/>
                  </a:lnTo>
                  <a:lnTo>
                    <a:pt x="1443" y="147"/>
                  </a:lnTo>
                  <a:lnTo>
                    <a:pt x="1444" y="147"/>
                  </a:lnTo>
                  <a:lnTo>
                    <a:pt x="1444" y="149"/>
                  </a:lnTo>
                  <a:lnTo>
                    <a:pt x="1445" y="149"/>
                  </a:lnTo>
                  <a:lnTo>
                    <a:pt x="1445" y="149"/>
                  </a:lnTo>
                  <a:lnTo>
                    <a:pt x="1446" y="151"/>
                  </a:lnTo>
                  <a:lnTo>
                    <a:pt x="1446" y="152"/>
                  </a:lnTo>
                  <a:lnTo>
                    <a:pt x="1447" y="152"/>
                  </a:lnTo>
                  <a:lnTo>
                    <a:pt x="1447" y="152"/>
                  </a:lnTo>
                  <a:lnTo>
                    <a:pt x="1448" y="151"/>
                  </a:lnTo>
                  <a:lnTo>
                    <a:pt x="1448" y="150"/>
                  </a:lnTo>
                  <a:lnTo>
                    <a:pt x="1448" y="149"/>
                  </a:lnTo>
                  <a:lnTo>
                    <a:pt x="1449" y="149"/>
                  </a:lnTo>
                  <a:lnTo>
                    <a:pt x="1449" y="148"/>
                  </a:lnTo>
                  <a:lnTo>
                    <a:pt x="1450" y="148"/>
                  </a:lnTo>
                  <a:lnTo>
                    <a:pt x="1450" y="148"/>
                  </a:lnTo>
                  <a:lnTo>
                    <a:pt x="1451" y="148"/>
                  </a:lnTo>
                  <a:lnTo>
                    <a:pt x="1451" y="148"/>
                  </a:lnTo>
                  <a:lnTo>
                    <a:pt x="1452" y="149"/>
                  </a:lnTo>
                  <a:lnTo>
                    <a:pt x="1452" y="150"/>
                  </a:lnTo>
                  <a:lnTo>
                    <a:pt x="1453" y="150"/>
                  </a:lnTo>
                  <a:lnTo>
                    <a:pt x="1453" y="150"/>
                  </a:lnTo>
                  <a:lnTo>
                    <a:pt x="1454" y="151"/>
                  </a:lnTo>
                  <a:lnTo>
                    <a:pt x="1454" y="152"/>
                  </a:lnTo>
                  <a:lnTo>
                    <a:pt x="1455" y="152"/>
                  </a:lnTo>
                  <a:lnTo>
                    <a:pt x="1455" y="149"/>
                  </a:lnTo>
                  <a:lnTo>
                    <a:pt x="1456" y="149"/>
                  </a:lnTo>
                  <a:lnTo>
                    <a:pt x="1456" y="149"/>
                  </a:lnTo>
                  <a:lnTo>
                    <a:pt x="1457" y="148"/>
                  </a:lnTo>
                  <a:lnTo>
                    <a:pt x="1457" y="148"/>
                  </a:lnTo>
                  <a:lnTo>
                    <a:pt x="1457" y="148"/>
                  </a:lnTo>
                  <a:lnTo>
                    <a:pt x="1458" y="148"/>
                  </a:lnTo>
                  <a:lnTo>
                    <a:pt x="1458" y="147"/>
                  </a:lnTo>
                  <a:lnTo>
                    <a:pt x="1459" y="147"/>
                  </a:lnTo>
                  <a:lnTo>
                    <a:pt x="1459" y="147"/>
                  </a:lnTo>
                  <a:lnTo>
                    <a:pt x="1460" y="147"/>
                  </a:lnTo>
                  <a:lnTo>
                    <a:pt x="1460" y="147"/>
                  </a:lnTo>
                  <a:lnTo>
                    <a:pt x="1461" y="147"/>
                  </a:lnTo>
                  <a:lnTo>
                    <a:pt x="1461" y="147"/>
                  </a:lnTo>
                  <a:lnTo>
                    <a:pt x="1462" y="147"/>
                  </a:lnTo>
                  <a:lnTo>
                    <a:pt x="1462" y="148"/>
                  </a:lnTo>
                  <a:lnTo>
                    <a:pt x="1463" y="148"/>
                  </a:lnTo>
                  <a:lnTo>
                    <a:pt x="1463" y="148"/>
                  </a:lnTo>
                  <a:lnTo>
                    <a:pt x="1464" y="147"/>
                  </a:lnTo>
                  <a:lnTo>
                    <a:pt x="1464" y="147"/>
                  </a:lnTo>
                  <a:lnTo>
                    <a:pt x="1465" y="147"/>
                  </a:lnTo>
                  <a:lnTo>
                    <a:pt x="1465" y="148"/>
                  </a:lnTo>
                  <a:lnTo>
                    <a:pt x="1465" y="148"/>
                  </a:lnTo>
                  <a:lnTo>
                    <a:pt x="1466" y="148"/>
                  </a:lnTo>
                  <a:lnTo>
                    <a:pt x="1466" y="148"/>
                  </a:lnTo>
                  <a:lnTo>
                    <a:pt x="1467" y="148"/>
                  </a:lnTo>
                  <a:lnTo>
                    <a:pt x="1467" y="149"/>
                  </a:lnTo>
                  <a:lnTo>
                    <a:pt x="1468" y="150"/>
                  </a:lnTo>
                  <a:lnTo>
                    <a:pt x="1468" y="151"/>
                  </a:lnTo>
                  <a:lnTo>
                    <a:pt x="1469" y="151"/>
                  </a:lnTo>
                  <a:lnTo>
                    <a:pt x="1469" y="147"/>
                  </a:lnTo>
                  <a:lnTo>
                    <a:pt x="1470" y="148"/>
                  </a:lnTo>
                  <a:lnTo>
                    <a:pt x="1470" y="147"/>
                  </a:lnTo>
                  <a:lnTo>
                    <a:pt x="1471" y="147"/>
                  </a:lnTo>
                  <a:lnTo>
                    <a:pt x="1471" y="147"/>
                  </a:lnTo>
                  <a:lnTo>
                    <a:pt x="1471" y="146"/>
                  </a:lnTo>
                  <a:lnTo>
                    <a:pt x="1472" y="146"/>
                  </a:lnTo>
                  <a:lnTo>
                    <a:pt x="1473" y="146"/>
                  </a:lnTo>
                  <a:lnTo>
                    <a:pt x="1473" y="146"/>
                  </a:lnTo>
                  <a:lnTo>
                    <a:pt x="1474" y="146"/>
                  </a:lnTo>
                  <a:lnTo>
                    <a:pt x="1474" y="146"/>
                  </a:lnTo>
                  <a:lnTo>
                    <a:pt x="1474" y="145"/>
                  </a:lnTo>
                  <a:lnTo>
                    <a:pt x="1475" y="146"/>
                  </a:lnTo>
                  <a:lnTo>
                    <a:pt x="1475" y="145"/>
                  </a:lnTo>
                  <a:lnTo>
                    <a:pt x="1476" y="145"/>
                  </a:lnTo>
                  <a:lnTo>
                    <a:pt x="1476" y="145"/>
                  </a:lnTo>
                  <a:lnTo>
                    <a:pt x="1477" y="145"/>
                  </a:lnTo>
                  <a:lnTo>
                    <a:pt x="1477" y="145"/>
                  </a:lnTo>
                  <a:lnTo>
                    <a:pt x="1478" y="146"/>
                  </a:lnTo>
                  <a:lnTo>
                    <a:pt x="1478" y="146"/>
                  </a:lnTo>
                  <a:lnTo>
                    <a:pt x="1479" y="146"/>
                  </a:lnTo>
                  <a:lnTo>
                    <a:pt x="1479" y="146"/>
                  </a:lnTo>
                  <a:lnTo>
                    <a:pt x="1480" y="146"/>
                  </a:lnTo>
                  <a:lnTo>
                    <a:pt x="1480" y="146"/>
                  </a:lnTo>
                  <a:lnTo>
                    <a:pt x="1480" y="146"/>
                  </a:lnTo>
                  <a:lnTo>
                    <a:pt x="1481" y="146"/>
                  </a:lnTo>
                  <a:lnTo>
                    <a:pt x="1481" y="147"/>
                  </a:lnTo>
                  <a:lnTo>
                    <a:pt x="1482" y="146"/>
                  </a:lnTo>
                  <a:lnTo>
                    <a:pt x="1483" y="146"/>
                  </a:lnTo>
                  <a:lnTo>
                    <a:pt x="1483" y="146"/>
                  </a:lnTo>
                  <a:lnTo>
                    <a:pt x="1483" y="147"/>
                  </a:lnTo>
                  <a:lnTo>
                    <a:pt x="1484" y="147"/>
                  </a:lnTo>
                  <a:lnTo>
                    <a:pt x="1484" y="147"/>
                  </a:lnTo>
                  <a:lnTo>
                    <a:pt x="1485" y="149"/>
                  </a:lnTo>
                  <a:lnTo>
                    <a:pt x="1485" y="151"/>
                  </a:lnTo>
                  <a:lnTo>
                    <a:pt x="1486" y="151"/>
                  </a:lnTo>
                  <a:lnTo>
                    <a:pt x="1486" y="151"/>
                  </a:lnTo>
                  <a:lnTo>
                    <a:pt x="1487" y="151"/>
                  </a:lnTo>
                  <a:lnTo>
                    <a:pt x="1487" y="151"/>
                  </a:lnTo>
                  <a:lnTo>
                    <a:pt x="1488" y="151"/>
                  </a:lnTo>
                  <a:lnTo>
                    <a:pt x="1488" y="151"/>
                  </a:lnTo>
                  <a:lnTo>
                    <a:pt x="1488" y="151"/>
                  </a:lnTo>
                  <a:lnTo>
                    <a:pt x="1489" y="152"/>
                  </a:lnTo>
                  <a:lnTo>
                    <a:pt x="1489" y="154"/>
                  </a:lnTo>
                  <a:lnTo>
                    <a:pt x="1490" y="153"/>
                  </a:lnTo>
                  <a:lnTo>
                    <a:pt x="1490" y="153"/>
                  </a:lnTo>
                  <a:lnTo>
                    <a:pt x="1491" y="153"/>
                  </a:lnTo>
                  <a:lnTo>
                    <a:pt x="1491" y="154"/>
                  </a:lnTo>
                  <a:lnTo>
                    <a:pt x="1492" y="155"/>
                  </a:lnTo>
                  <a:lnTo>
                    <a:pt x="1492" y="155"/>
                  </a:lnTo>
                  <a:lnTo>
                    <a:pt x="1493" y="155"/>
                  </a:lnTo>
                  <a:lnTo>
                    <a:pt x="1493" y="157"/>
                  </a:lnTo>
                  <a:lnTo>
                    <a:pt x="1494" y="157"/>
                  </a:lnTo>
                  <a:lnTo>
                    <a:pt x="1494" y="156"/>
                  </a:lnTo>
                  <a:lnTo>
                    <a:pt x="1495" y="156"/>
                  </a:lnTo>
                  <a:lnTo>
                    <a:pt x="1495" y="155"/>
                  </a:lnTo>
                  <a:lnTo>
                    <a:pt x="1496" y="155"/>
                  </a:lnTo>
                  <a:lnTo>
                    <a:pt x="1496" y="154"/>
                  </a:lnTo>
                  <a:lnTo>
                    <a:pt x="1497" y="154"/>
                  </a:lnTo>
                  <a:lnTo>
                    <a:pt x="1497" y="154"/>
                  </a:lnTo>
                  <a:lnTo>
                    <a:pt x="1497" y="154"/>
                  </a:lnTo>
                  <a:lnTo>
                    <a:pt x="1498" y="154"/>
                  </a:lnTo>
                  <a:lnTo>
                    <a:pt x="1498" y="156"/>
                  </a:lnTo>
                  <a:lnTo>
                    <a:pt x="1499" y="156"/>
                  </a:lnTo>
                  <a:lnTo>
                    <a:pt x="1499" y="157"/>
                  </a:lnTo>
                  <a:lnTo>
                    <a:pt x="1500" y="156"/>
                  </a:lnTo>
                  <a:lnTo>
                    <a:pt x="1500" y="156"/>
                  </a:lnTo>
                  <a:lnTo>
                    <a:pt x="1501" y="155"/>
                  </a:lnTo>
                  <a:lnTo>
                    <a:pt x="1501" y="155"/>
                  </a:lnTo>
                  <a:lnTo>
                    <a:pt x="1502" y="155"/>
                  </a:lnTo>
                  <a:lnTo>
                    <a:pt x="1502" y="156"/>
                  </a:lnTo>
                  <a:lnTo>
                    <a:pt x="1503" y="155"/>
                  </a:lnTo>
                  <a:lnTo>
                    <a:pt x="1503" y="155"/>
                  </a:lnTo>
                  <a:lnTo>
                    <a:pt x="1504" y="154"/>
                  </a:lnTo>
                  <a:lnTo>
                    <a:pt x="1504" y="154"/>
                  </a:lnTo>
                  <a:lnTo>
                    <a:pt x="1505" y="155"/>
                  </a:lnTo>
                  <a:lnTo>
                    <a:pt x="1505" y="154"/>
                  </a:lnTo>
                  <a:lnTo>
                    <a:pt x="1506" y="153"/>
                  </a:lnTo>
                  <a:lnTo>
                    <a:pt x="1506" y="152"/>
                  </a:lnTo>
                  <a:lnTo>
                    <a:pt x="1506" y="151"/>
                  </a:lnTo>
                  <a:lnTo>
                    <a:pt x="1507" y="152"/>
                  </a:lnTo>
                  <a:lnTo>
                    <a:pt x="1507" y="152"/>
                  </a:lnTo>
                  <a:lnTo>
                    <a:pt x="1508" y="151"/>
                  </a:lnTo>
                  <a:lnTo>
                    <a:pt x="1508" y="151"/>
                  </a:lnTo>
                  <a:lnTo>
                    <a:pt x="1509" y="150"/>
                  </a:lnTo>
                  <a:lnTo>
                    <a:pt x="1509" y="150"/>
                  </a:lnTo>
                  <a:lnTo>
                    <a:pt x="1510" y="150"/>
                  </a:lnTo>
                  <a:lnTo>
                    <a:pt x="1510" y="151"/>
                  </a:lnTo>
                  <a:lnTo>
                    <a:pt x="1511" y="151"/>
                  </a:lnTo>
                  <a:lnTo>
                    <a:pt x="1511" y="151"/>
                  </a:lnTo>
                  <a:lnTo>
                    <a:pt x="1511" y="150"/>
                  </a:lnTo>
                  <a:lnTo>
                    <a:pt x="1512" y="150"/>
                  </a:lnTo>
                  <a:lnTo>
                    <a:pt x="1513" y="149"/>
                  </a:lnTo>
                  <a:lnTo>
                    <a:pt x="1513" y="148"/>
                  </a:lnTo>
                  <a:lnTo>
                    <a:pt x="1514" y="142"/>
                  </a:lnTo>
                  <a:lnTo>
                    <a:pt x="1514" y="142"/>
                  </a:lnTo>
                  <a:lnTo>
                    <a:pt x="1514" y="141"/>
                  </a:lnTo>
                  <a:lnTo>
                    <a:pt x="1515" y="139"/>
                  </a:lnTo>
                  <a:lnTo>
                    <a:pt x="1515" y="136"/>
                  </a:lnTo>
                  <a:lnTo>
                    <a:pt x="1516" y="135"/>
                  </a:lnTo>
                  <a:lnTo>
                    <a:pt x="1516" y="135"/>
                  </a:lnTo>
                  <a:lnTo>
                    <a:pt x="1517" y="134"/>
                  </a:lnTo>
                  <a:lnTo>
                    <a:pt x="1517" y="134"/>
                  </a:lnTo>
                  <a:lnTo>
                    <a:pt x="1518" y="134"/>
                  </a:lnTo>
                  <a:lnTo>
                    <a:pt x="1518" y="134"/>
                  </a:lnTo>
                  <a:lnTo>
                    <a:pt x="1519" y="134"/>
                  </a:lnTo>
                  <a:lnTo>
                    <a:pt x="1519" y="134"/>
                  </a:lnTo>
                  <a:lnTo>
                    <a:pt x="1520" y="134"/>
                  </a:lnTo>
                  <a:lnTo>
                    <a:pt x="1520" y="135"/>
                  </a:lnTo>
                  <a:lnTo>
                    <a:pt x="1520" y="135"/>
                  </a:lnTo>
                  <a:lnTo>
                    <a:pt x="1521" y="135"/>
                  </a:lnTo>
                  <a:lnTo>
                    <a:pt x="1522" y="135"/>
                  </a:lnTo>
                  <a:lnTo>
                    <a:pt x="1522" y="135"/>
                  </a:lnTo>
                  <a:lnTo>
                    <a:pt x="1523" y="135"/>
                  </a:lnTo>
                  <a:lnTo>
                    <a:pt x="1523" y="136"/>
                  </a:lnTo>
                  <a:lnTo>
                    <a:pt x="1523" y="136"/>
                  </a:lnTo>
                  <a:lnTo>
                    <a:pt x="1524" y="136"/>
                  </a:lnTo>
                  <a:lnTo>
                    <a:pt x="1524" y="136"/>
                  </a:lnTo>
                  <a:lnTo>
                    <a:pt x="1525" y="136"/>
                  </a:lnTo>
                  <a:lnTo>
                    <a:pt x="1525" y="136"/>
                  </a:lnTo>
                  <a:lnTo>
                    <a:pt x="1526" y="136"/>
                  </a:lnTo>
                  <a:lnTo>
                    <a:pt x="1526" y="137"/>
                  </a:lnTo>
                  <a:lnTo>
                    <a:pt x="1527" y="137"/>
                  </a:lnTo>
                  <a:lnTo>
                    <a:pt x="1527" y="138"/>
                  </a:lnTo>
                  <a:lnTo>
                    <a:pt x="1528" y="138"/>
                  </a:lnTo>
                  <a:lnTo>
                    <a:pt x="1528" y="138"/>
                  </a:lnTo>
                  <a:lnTo>
                    <a:pt x="1528" y="138"/>
                  </a:lnTo>
                  <a:lnTo>
                    <a:pt x="1529" y="138"/>
                  </a:lnTo>
                  <a:lnTo>
                    <a:pt x="1529" y="138"/>
                  </a:lnTo>
                  <a:lnTo>
                    <a:pt x="1530" y="138"/>
                  </a:lnTo>
                  <a:lnTo>
                    <a:pt x="1530" y="137"/>
                  </a:lnTo>
                  <a:lnTo>
                    <a:pt x="1531" y="137"/>
                  </a:lnTo>
                  <a:lnTo>
                    <a:pt x="1531" y="137"/>
                  </a:lnTo>
                  <a:lnTo>
                    <a:pt x="1532" y="136"/>
                  </a:lnTo>
                  <a:lnTo>
                    <a:pt x="1532" y="136"/>
                  </a:lnTo>
                  <a:lnTo>
                    <a:pt x="1533" y="136"/>
                  </a:lnTo>
                  <a:lnTo>
                    <a:pt x="1533" y="135"/>
                  </a:lnTo>
                  <a:lnTo>
                    <a:pt x="1534" y="134"/>
                  </a:lnTo>
                  <a:lnTo>
                    <a:pt x="1534" y="135"/>
                  </a:lnTo>
                  <a:lnTo>
                    <a:pt x="1535" y="135"/>
                  </a:lnTo>
                  <a:lnTo>
                    <a:pt x="1535" y="134"/>
                  </a:lnTo>
                  <a:lnTo>
                    <a:pt x="1536" y="133"/>
                  </a:lnTo>
                  <a:lnTo>
                    <a:pt x="1536" y="140"/>
                  </a:lnTo>
                  <a:lnTo>
                    <a:pt x="1537" y="147"/>
                  </a:lnTo>
                  <a:lnTo>
                    <a:pt x="1537" y="145"/>
                  </a:lnTo>
                  <a:lnTo>
                    <a:pt x="1537" y="143"/>
                  </a:lnTo>
                  <a:lnTo>
                    <a:pt x="1538" y="142"/>
                  </a:lnTo>
                  <a:lnTo>
                    <a:pt x="1538" y="142"/>
                  </a:lnTo>
                  <a:lnTo>
                    <a:pt x="1539" y="143"/>
                  </a:lnTo>
                  <a:lnTo>
                    <a:pt x="1539" y="144"/>
                  </a:lnTo>
                  <a:lnTo>
                    <a:pt x="1540" y="145"/>
                  </a:lnTo>
                  <a:lnTo>
                    <a:pt x="1540" y="146"/>
                  </a:lnTo>
                  <a:lnTo>
                    <a:pt x="1541" y="146"/>
                  </a:lnTo>
                  <a:lnTo>
                    <a:pt x="1541" y="148"/>
                  </a:lnTo>
                  <a:lnTo>
                    <a:pt x="1542" y="149"/>
                  </a:lnTo>
                  <a:lnTo>
                    <a:pt x="1542" y="149"/>
                  </a:lnTo>
                  <a:lnTo>
                    <a:pt x="1543" y="149"/>
                  </a:lnTo>
                  <a:lnTo>
                    <a:pt x="1543" y="149"/>
                  </a:lnTo>
                  <a:lnTo>
                    <a:pt x="1544" y="149"/>
                  </a:lnTo>
                  <a:lnTo>
                    <a:pt x="1544" y="149"/>
                  </a:lnTo>
                  <a:lnTo>
                    <a:pt x="1545" y="149"/>
                  </a:lnTo>
                  <a:lnTo>
                    <a:pt x="1545" y="150"/>
                  </a:lnTo>
                  <a:lnTo>
                    <a:pt x="1546" y="150"/>
                  </a:lnTo>
                  <a:lnTo>
                    <a:pt x="1546" y="152"/>
                  </a:lnTo>
                  <a:lnTo>
                    <a:pt x="1546" y="152"/>
                  </a:lnTo>
                  <a:lnTo>
                    <a:pt x="1547" y="153"/>
                  </a:lnTo>
                  <a:lnTo>
                    <a:pt x="1547" y="153"/>
                  </a:lnTo>
                  <a:lnTo>
                    <a:pt x="1548" y="153"/>
                  </a:lnTo>
                  <a:lnTo>
                    <a:pt x="1548" y="153"/>
                  </a:lnTo>
                  <a:lnTo>
                    <a:pt x="1549" y="153"/>
                  </a:lnTo>
                  <a:lnTo>
                    <a:pt x="1549" y="152"/>
                  </a:lnTo>
                  <a:lnTo>
                    <a:pt x="1550" y="152"/>
                  </a:lnTo>
                  <a:lnTo>
                    <a:pt x="1550" y="150"/>
                  </a:lnTo>
                  <a:lnTo>
                    <a:pt x="1551" y="150"/>
                  </a:lnTo>
                  <a:lnTo>
                    <a:pt x="1551" y="149"/>
                  </a:lnTo>
                  <a:lnTo>
                    <a:pt x="1551" y="149"/>
                  </a:lnTo>
                  <a:lnTo>
                    <a:pt x="1552" y="149"/>
                  </a:lnTo>
                  <a:lnTo>
                    <a:pt x="1553" y="149"/>
                  </a:lnTo>
                  <a:lnTo>
                    <a:pt x="1553" y="149"/>
                  </a:lnTo>
                  <a:lnTo>
                    <a:pt x="1554" y="150"/>
                  </a:lnTo>
                  <a:lnTo>
                    <a:pt x="1554" y="150"/>
                  </a:lnTo>
                  <a:lnTo>
                    <a:pt x="1554" y="150"/>
                  </a:lnTo>
                  <a:lnTo>
                    <a:pt x="1555" y="150"/>
                  </a:lnTo>
                  <a:lnTo>
                    <a:pt x="1555" y="151"/>
                  </a:lnTo>
                  <a:lnTo>
                    <a:pt x="1556" y="152"/>
                  </a:lnTo>
                  <a:lnTo>
                    <a:pt x="1556" y="152"/>
                  </a:lnTo>
                  <a:lnTo>
                    <a:pt x="1557" y="151"/>
                  </a:lnTo>
                  <a:lnTo>
                    <a:pt x="1557" y="151"/>
                  </a:lnTo>
                  <a:lnTo>
                    <a:pt x="1558" y="151"/>
                  </a:lnTo>
                  <a:lnTo>
                    <a:pt x="1558" y="152"/>
                  </a:lnTo>
                  <a:lnTo>
                    <a:pt x="1559" y="152"/>
                  </a:lnTo>
                  <a:lnTo>
                    <a:pt x="1559" y="152"/>
                  </a:lnTo>
                  <a:lnTo>
                    <a:pt x="1560" y="153"/>
                  </a:lnTo>
                  <a:lnTo>
                    <a:pt x="1560" y="153"/>
                  </a:lnTo>
                  <a:lnTo>
                    <a:pt x="1560" y="154"/>
                  </a:lnTo>
                  <a:lnTo>
                    <a:pt x="1561" y="154"/>
                  </a:lnTo>
                  <a:lnTo>
                    <a:pt x="1562" y="154"/>
                  </a:lnTo>
                  <a:lnTo>
                    <a:pt x="1562" y="154"/>
                  </a:lnTo>
                  <a:lnTo>
                    <a:pt x="1563" y="154"/>
                  </a:lnTo>
                  <a:lnTo>
                    <a:pt x="1563" y="155"/>
                  </a:lnTo>
                  <a:lnTo>
                    <a:pt x="1563" y="155"/>
                  </a:lnTo>
                  <a:lnTo>
                    <a:pt x="1564" y="155"/>
                  </a:lnTo>
                  <a:lnTo>
                    <a:pt x="1564" y="155"/>
                  </a:lnTo>
                  <a:lnTo>
                    <a:pt x="1565" y="155"/>
                  </a:lnTo>
                  <a:lnTo>
                    <a:pt x="1565" y="155"/>
                  </a:lnTo>
                  <a:lnTo>
                    <a:pt x="1566" y="154"/>
                  </a:lnTo>
                  <a:lnTo>
                    <a:pt x="1566" y="153"/>
                  </a:lnTo>
                  <a:lnTo>
                    <a:pt x="1567" y="153"/>
                  </a:lnTo>
                  <a:lnTo>
                    <a:pt x="1567" y="153"/>
                  </a:lnTo>
                  <a:lnTo>
                    <a:pt x="1568" y="153"/>
                  </a:lnTo>
                  <a:lnTo>
                    <a:pt x="1568" y="153"/>
                  </a:lnTo>
                  <a:lnTo>
                    <a:pt x="1569" y="154"/>
                  </a:lnTo>
                  <a:lnTo>
                    <a:pt x="1569" y="154"/>
                  </a:lnTo>
                  <a:lnTo>
                    <a:pt x="1569" y="154"/>
                  </a:lnTo>
                  <a:lnTo>
                    <a:pt x="1570" y="154"/>
                  </a:lnTo>
                  <a:lnTo>
                    <a:pt x="1570" y="154"/>
                  </a:lnTo>
                  <a:lnTo>
                    <a:pt x="1571" y="154"/>
                  </a:lnTo>
                  <a:lnTo>
                    <a:pt x="1571" y="154"/>
                  </a:lnTo>
                  <a:lnTo>
                    <a:pt x="1572" y="153"/>
                  </a:lnTo>
                  <a:lnTo>
                    <a:pt x="1572" y="153"/>
                  </a:lnTo>
                  <a:lnTo>
                    <a:pt x="1573" y="153"/>
                  </a:lnTo>
                  <a:lnTo>
                    <a:pt x="1573" y="153"/>
                  </a:lnTo>
                  <a:lnTo>
                    <a:pt x="1574" y="152"/>
                  </a:lnTo>
                  <a:lnTo>
                    <a:pt x="1574" y="152"/>
                  </a:lnTo>
                  <a:lnTo>
                    <a:pt x="1575" y="152"/>
                  </a:lnTo>
                  <a:lnTo>
                    <a:pt x="1575" y="151"/>
                  </a:lnTo>
                  <a:lnTo>
                    <a:pt x="1576" y="151"/>
                  </a:lnTo>
                  <a:lnTo>
                    <a:pt x="1576" y="151"/>
                  </a:lnTo>
                  <a:lnTo>
                    <a:pt x="1577" y="151"/>
                  </a:lnTo>
                  <a:lnTo>
                    <a:pt x="1577" y="151"/>
                  </a:lnTo>
                  <a:lnTo>
                    <a:pt x="1577" y="151"/>
                  </a:lnTo>
                  <a:lnTo>
                    <a:pt x="1578" y="151"/>
                  </a:lnTo>
                  <a:lnTo>
                    <a:pt x="1578" y="151"/>
                  </a:lnTo>
                  <a:lnTo>
                    <a:pt x="1579" y="151"/>
                  </a:lnTo>
                  <a:lnTo>
                    <a:pt x="1579" y="151"/>
                  </a:lnTo>
                  <a:lnTo>
                    <a:pt x="1580" y="151"/>
                  </a:lnTo>
                  <a:lnTo>
                    <a:pt x="1580" y="151"/>
                  </a:lnTo>
                  <a:lnTo>
                    <a:pt x="1581" y="151"/>
                  </a:lnTo>
                  <a:lnTo>
                    <a:pt x="1581" y="152"/>
                  </a:lnTo>
                  <a:lnTo>
                    <a:pt x="1582" y="152"/>
                  </a:lnTo>
                  <a:lnTo>
                    <a:pt x="1582" y="152"/>
                  </a:lnTo>
                  <a:lnTo>
                    <a:pt x="1583" y="153"/>
                  </a:lnTo>
                  <a:lnTo>
                    <a:pt x="1583" y="153"/>
                  </a:lnTo>
                  <a:lnTo>
                    <a:pt x="1584" y="152"/>
                  </a:lnTo>
                  <a:lnTo>
                    <a:pt x="1584" y="152"/>
                  </a:lnTo>
                  <a:lnTo>
                    <a:pt x="1585" y="152"/>
                  </a:lnTo>
                  <a:lnTo>
                    <a:pt x="1585" y="152"/>
                  </a:lnTo>
                  <a:lnTo>
                    <a:pt x="1586" y="152"/>
                  </a:lnTo>
                  <a:lnTo>
                    <a:pt x="1586" y="152"/>
                  </a:lnTo>
                  <a:lnTo>
                    <a:pt x="1586" y="152"/>
                  </a:lnTo>
                  <a:lnTo>
                    <a:pt x="1587" y="152"/>
                  </a:lnTo>
                  <a:lnTo>
                    <a:pt x="1587" y="152"/>
                  </a:lnTo>
                  <a:lnTo>
                    <a:pt x="1588" y="152"/>
                  </a:lnTo>
                  <a:lnTo>
                    <a:pt x="1588" y="152"/>
                  </a:lnTo>
                  <a:lnTo>
                    <a:pt x="1589" y="153"/>
                  </a:lnTo>
                  <a:lnTo>
                    <a:pt x="1589" y="152"/>
                  </a:lnTo>
                  <a:lnTo>
                    <a:pt x="1590" y="152"/>
                  </a:lnTo>
                  <a:lnTo>
                    <a:pt x="1590" y="152"/>
                  </a:lnTo>
                  <a:lnTo>
                    <a:pt x="1591" y="150"/>
                  </a:lnTo>
                  <a:lnTo>
                    <a:pt x="1591" y="150"/>
                  </a:lnTo>
                  <a:lnTo>
                    <a:pt x="1592" y="150"/>
                  </a:lnTo>
                  <a:lnTo>
                    <a:pt x="1592" y="150"/>
                  </a:lnTo>
                  <a:lnTo>
                    <a:pt x="1593" y="149"/>
                  </a:lnTo>
                  <a:lnTo>
                    <a:pt x="1593" y="149"/>
                  </a:lnTo>
                  <a:lnTo>
                    <a:pt x="1594" y="149"/>
                  </a:lnTo>
                  <a:lnTo>
                    <a:pt x="1594" y="149"/>
                  </a:lnTo>
                  <a:lnTo>
                    <a:pt x="1594" y="149"/>
                  </a:lnTo>
                  <a:lnTo>
                    <a:pt x="1595" y="149"/>
                  </a:lnTo>
                  <a:lnTo>
                    <a:pt x="1595" y="150"/>
                  </a:lnTo>
                  <a:lnTo>
                    <a:pt x="1596" y="150"/>
                  </a:lnTo>
                  <a:lnTo>
                    <a:pt x="1596" y="152"/>
                  </a:lnTo>
                  <a:lnTo>
                    <a:pt x="1597" y="152"/>
                  </a:lnTo>
                  <a:lnTo>
                    <a:pt x="1597" y="153"/>
                  </a:lnTo>
                  <a:lnTo>
                    <a:pt x="1598" y="153"/>
                  </a:lnTo>
                  <a:lnTo>
                    <a:pt x="1598" y="154"/>
                  </a:lnTo>
                  <a:lnTo>
                    <a:pt x="1599" y="153"/>
                  </a:lnTo>
                  <a:lnTo>
                    <a:pt x="1599" y="153"/>
                  </a:lnTo>
                  <a:lnTo>
                    <a:pt x="1600" y="153"/>
                  </a:lnTo>
                  <a:lnTo>
                    <a:pt x="1600" y="152"/>
                  </a:lnTo>
                  <a:lnTo>
                    <a:pt x="1600" y="153"/>
                  </a:lnTo>
                  <a:lnTo>
                    <a:pt x="1601" y="153"/>
                  </a:lnTo>
                  <a:lnTo>
                    <a:pt x="1602" y="153"/>
                  </a:lnTo>
                  <a:lnTo>
                    <a:pt x="1602" y="153"/>
                  </a:lnTo>
                  <a:lnTo>
                    <a:pt x="1603" y="153"/>
                  </a:lnTo>
                  <a:lnTo>
                    <a:pt x="1603" y="152"/>
                  </a:lnTo>
                  <a:lnTo>
                    <a:pt x="1603" y="152"/>
                  </a:lnTo>
                  <a:lnTo>
                    <a:pt x="1604" y="152"/>
                  </a:lnTo>
                  <a:lnTo>
                    <a:pt x="1604" y="156"/>
                  </a:lnTo>
                  <a:lnTo>
                    <a:pt x="1605" y="155"/>
                  </a:lnTo>
                  <a:lnTo>
                    <a:pt x="1605" y="155"/>
                  </a:lnTo>
                  <a:lnTo>
                    <a:pt x="1606" y="155"/>
                  </a:lnTo>
                  <a:lnTo>
                    <a:pt x="1606" y="155"/>
                  </a:lnTo>
                  <a:lnTo>
                    <a:pt x="1607" y="156"/>
                  </a:lnTo>
                  <a:lnTo>
                    <a:pt x="1607" y="156"/>
                  </a:lnTo>
                  <a:lnTo>
                    <a:pt x="1608" y="156"/>
                  </a:lnTo>
                  <a:lnTo>
                    <a:pt x="1608" y="157"/>
                  </a:lnTo>
                  <a:lnTo>
                    <a:pt x="1609" y="157"/>
                  </a:lnTo>
                  <a:lnTo>
                    <a:pt x="1609" y="156"/>
                  </a:lnTo>
                  <a:lnTo>
                    <a:pt x="1609" y="156"/>
                  </a:lnTo>
                  <a:lnTo>
                    <a:pt x="1610" y="156"/>
                  </a:lnTo>
                  <a:lnTo>
                    <a:pt x="1611" y="156"/>
                  </a:lnTo>
                  <a:lnTo>
                    <a:pt x="1611" y="156"/>
                  </a:lnTo>
                  <a:lnTo>
                    <a:pt x="1612" y="156"/>
                  </a:lnTo>
                  <a:lnTo>
                    <a:pt x="1612" y="156"/>
                  </a:lnTo>
                  <a:lnTo>
                    <a:pt x="1612" y="156"/>
                  </a:lnTo>
                  <a:lnTo>
                    <a:pt x="1613" y="156"/>
                  </a:lnTo>
                  <a:lnTo>
                    <a:pt x="1613" y="157"/>
                  </a:lnTo>
                  <a:lnTo>
                    <a:pt x="1614" y="157"/>
                  </a:lnTo>
                  <a:lnTo>
                    <a:pt x="1614" y="158"/>
                  </a:lnTo>
                  <a:lnTo>
                    <a:pt x="1615" y="158"/>
                  </a:lnTo>
                  <a:lnTo>
                    <a:pt x="1615" y="157"/>
                  </a:lnTo>
                  <a:lnTo>
                    <a:pt x="1616" y="156"/>
                  </a:lnTo>
                  <a:lnTo>
                    <a:pt x="1616" y="155"/>
                  </a:lnTo>
                  <a:lnTo>
                    <a:pt x="1617" y="155"/>
                  </a:lnTo>
                  <a:lnTo>
                    <a:pt x="1617" y="155"/>
                  </a:lnTo>
                  <a:lnTo>
                    <a:pt x="1617" y="155"/>
                  </a:lnTo>
                  <a:lnTo>
                    <a:pt x="1618" y="155"/>
                  </a:lnTo>
                  <a:lnTo>
                    <a:pt x="1618" y="155"/>
                  </a:lnTo>
                  <a:lnTo>
                    <a:pt x="1619" y="155"/>
                  </a:lnTo>
                  <a:lnTo>
                    <a:pt x="1619" y="155"/>
                  </a:lnTo>
                  <a:lnTo>
                    <a:pt x="1620" y="155"/>
                  </a:lnTo>
                  <a:lnTo>
                    <a:pt x="1620" y="155"/>
                  </a:lnTo>
                  <a:lnTo>
                    <a:pt x="1621" y="156"/>
                  </a:lnTo>
                  <a:lnTo>
                    <a:pt x="1621" y="155"/>
                  </a:lnTo>
                  <a:lnTo>
                    <a:pt x="1622" y="155"/>
                  </a:lnTo>
                  <a:lnTo>
                    <a:pt x="1622" y="155"/>
                  </a:lnTo>
                  <a:lnTo>
                    <a:pt x="1623" y="155"/>
                  </a:lnTo>
                  <a:lnTo>
                    <a:pt x="1623" y="155"/>
                  </a:lnTo>
                  <a:lnTo>
                    <a:pt x="1624" y="155"/>
                  </a:lnTo>
                  <a:lnTo>
                    <a:pt x="1624" y="155"/>
                  </a:lnTo>
                  <a:lnTo>
                    <a:pt x="1625" y="155"/>
                  </a:lnTo>
                  <a:lnTo>
                    <a:pt x="1625" y="153"/>
                  </a:lnTo>
                  <a:lnTo>
                    <a:pt x="1626" y="153"/>
                  </a:lnTo>
                  <a:lnTo>
                    <a:pt x="1626" y="154"/>
                  </a:lnTo>
                  <a:lnTo>
                    <a:pt x="1626" y="154"/>
                  </a:lnTo>
                  <a:lnTo>
                    <a:pt x="1627" y="154"/>
                  </a:lnTo>
                  <a:lnTo>
                    <a:pt x="1627" y="152"/>
                  </a:lnTo>
                  <a:lnTo>
                    <a:pt x="1628" y="152"/>
                  </a:lnTo>
                  <a:lnTo>
                    <a:pt x="1628" y="152"/>
                  </a:lnTo>
                  <a:lnTo>
                    <a:pt x="1629" y="151"/>
                  </a:lnTo>
                  <a:lnTo>
                    <a:pt x="1629" y="151"/>
                  </a:lnTo>
                  <a:lnTo>
                    <a:pt x="1630" y="151"/>
                  </a:lnTo>
                  <a:lnTo>
                    <a:pt x="1630" y="151"/>
                  </a:lnTo>
                  <a:lnTo>
                    <a:pt x="1631" y="150"/>
                  </a:lnTo>
                  <a:lnTo>
                    <a:pt x="1631" y="150"/>
                  </a:lnTo>
                  <a:lnTo>
                    <a:pt x="1632" y="150"/>
                  </a:lnTo>
                  <a:lnTo>
                    <a:pt x="1632" y="150"/>
                  </a:lnTo>
                  <a:lnTo>
                    <a:pt x="1633" y="150"/>
                  </a:lnTo>
                  <a:lnTo>
                    <a:pt x="1633" y="150"/>
                  </a:lnTo>
                  <a:lnTo>
                    <a:pt x="1634" y="150"/>
                  </a:lnTo>
                  <a:lnTo>
                    <a:pt x="1634" y="150"/>
                  </a:lnTo>
                  <a:lnTo>
                    <a:pt x="1635" y="150"/>
                  </a:lnTo>
                  <a:lnTo>
                    <a:pt x="1635" y="149"/>
                  </a:lnTo>
                  <a:lnTo>
                    <a:pt x="1635" y="150"/>
                  </a:lnTo>
                  <a:lnTo>
                    <a:pt x="1636" y="150"/>
                  </a:lnTo>
                  <a:lnTo>
                    <a:pt x="1636" y="150"/>
                  </a:lnTo>
                  <a:lnTo>
                    <a:pt x="1637" y="150"/>
                  </a:lnTo>
                  <a:lnTo>
                    <a:pt x="1637" y="150"/>
                  </a:lnTo>
                  <a:lnTo>
                    <a:pt x="1638" y="150"/>
                  </a:lnTo>
                  <a:lnTo>
                    <a:pt x="1638" y="150"/>
                  </a:lnTo>
                  <a:lnTo>
                    <a:pt x="1639" y="150"/>
                  </a:lnTo>
                  <a:lnTo>
                    <a:pt x="1639" y="150"/>
                  </a:lnTo>
                  <a:lnTo>
                    <a:pt x="1640" y="150"/>
                  </a:lnTo>
                  <a:lnTo>
                    <a:pt x="1640" y="150"/>
                  </a:lnTo>
                  <a:lnTo>
                    <a:pt x="1640" y="151"/>
                  </a:lnTo>
                  <a:lnTo>
                    <a:pt x="1641" y="151"/>
                  </a:lnTo>
                  <a:lnTo>
                    <a:pt x="1642" y="151"/>
                  </a:lnTo>
                  <a:lnTo>
                    <a:pt x="1642" y="151"/>
                  </a:lnTo>
                  <a:lnTo>
                    <a:pt x="1643" y="151"/>
                  </a:lnTo>
                  <a:lnTo>
                    <a:pt x="1643" y="152"/>
                  </a:lnTo>
                  <a:lnTo>
                    <a:pt x="1643" y="152"/>
                  </a:lnTo>
                  <a:lnTo>
                    <a:pt x="1644" y="151"/>
                  </a:lnTo>
                  <a:lnTo>
                    <a:pt x="1644" y="151"/>
                  </a:lnTo>
                  <a:lnTo>
                    <a:pt x="1645" y="151"/>
                  </a:lnTo>
                  <a:lnTo>
                    <a:pt x="1645" y="150"/>
                  </a:lnTo>
                  <a:lnTo>
                    <a:pt x="1646" y="152"/>
                  </a:lnTo>
                  <a:lnTo>
                    <a:pt x="1646" y="153"/>
                  </a:lnTo>
                  <a:lnTo>
                    <a:pt x="1647" y="153"/>
                  </a:lnTo>
                  <a:lnTo>
                    <a:pt x="1647" y="153"/>
                  </a:lnTo>
                  <a:lnTo>
                    <a:pt x="1648" y="155"/>
                  </a:lnTo>
                  <a:lnTo>
                    <a:pt x="1648" y="153"/>
                  </a:lnTo>
                  <a:lnTo>
                    <a:pt x="1649" y="154"/>
                  </a:lnTo>
                  <a:lnTo>
                    <a:pt x="1649" y="154"/>
                  </a:lnTo>
                  <a:lnTo>
                    <a:pt x="1649" y="155"/>
                  </a:lnTo>
                  <a:lnTo>
                    <a:pt x="1650" y="153"/>
                  </a:lnTo>
                  <a:lnTo>
                    <a:pt x="1651" y="153"/>
                  </a:lnTo>
                  <a:lnTo>
                    <a:pt x="1651" y="155"/>
                  </a:lnTo>
                  <a:lnTo>
                    <a:pt x="1652" y="155"/>
                  </a:lnTo>
                  <a:lnTo>
                    <a:pt x="1652" y="154"/>
                  </a:lnTo>
                  <a:lnTo>
                    <a:pt x="1652" y="153"/>
                  </a:lnTo>
                  <a:lnTo>
                    <a:pt x="1653" y="152"/>
                  </a:lnTo>
                  <a:lnTo>
                    <a:pt x="1653" y="151"/>
                  </a:lnTo>
                  <a:lnTo>
                    <a:pt x="1654" y="149"/>
                  </a:lnTo>
                  <a:lnTo>
                    <a:pt x="1654" y="148"/>
                  </a:lnTo>
                  <a:lnTo>
                    <a:pt x="1655" y="148"/>
                  </a:lnTo>
                  <a:lnTo>
                    <a:pt x="1655" y="147"/>
                  </a:lnTo>
                  <a:lnTo>
                    <a:pt x="1656" y="148"/>
                  </a:lnTo>
                  <a:lnTo>
                    <a:pt x="1656" y="149"/>
                  </a:lnTo>
                  <a:lnTo>
                    <a:pt x="1657" y="150"/>
                  </a:lnTo>
                  <a:lnTo>
                    <a:pt x="1657" y="150"/>
                  </a:lnTo>
                  <a:lnTo>
                    <a:pt x="1657" y="151"/>
                  </a:lnTo>
                  <a:lnTo>
                    <a:pt x="1658" y="151"/>
                  </a:lnTo>
                  <a:lnTo>
                    <a:pt x="1658" y="152"/>
                  </a:lnTo>
                  <a:lnTo>
                    <a:pt x="1659" y="152"/>
                  </a:lnTo>
                  <a:lnTo>
                    <a:pt x="1659" y="152"/>
                  </a:lnTo>
                  <a:lnTo>
                    <a:pt x="1660" y="152"/>
                  </a:lnTo>
                  <a:lnTo>
                    <a:pt x="1660" y="152"/>
                  </a:lnTo>
                  <a:lnTo>
                    <a:pt x="1661" y="153"/>
                  </a:lnTo>
                  <a:lnTo>
                    <a:pt x="1661" y="154"/>
                  </a:lnTo>
                  <a:lnTo>
                    <a:pt x="1662" y="155"/>
                  </a:lnTo>
                  <a:lnTo>
                    <a:pt x="1662" y="155"/>
                  </a:lnTo>
                  <a:lnTo>
                    <a:pt x="1663" y="156"/>
                  </a:lnTo>
                  <a:lnTo>
                    <a:pt x="1663" y="156"/>
                  </a:lnTo>
                  <a:lnTo>
                    <a:pt x="1664" y="158"/>
                  </a:lnTo>
                  <a:lnTo>
                    <a:pt x="1664" y="154"/>
                  </a:lnTo>
                  <a:lnTo>
                    <a:pt x="1665" y="143"/>
                  </a:lnTo>
                  <a:lnTo>
                    <a:pt x="1665" y="140"/>
                  </a:lnTo>
                  <a:lnTo>
                    <a:pt x="1666" y="140"/>
                  </a:lnTo>
                  <a:lnTo>
                    <a:pt x="1666" y="140"/>
                  </a:lnTo>
                  <a:lnTo>
                    <a:pt x="1666" y="140"/>
                  </a:lnTo>
                  <a:lnTo>
                    <a:pt x="1667" y="140"/>
                  </a:lnTo>
                  <a:lnTo>
                    <a:pt x="1667" y="141"/>
                  </a:lnTo>
                  <a:lnTo>
                    <a:pt x="1668" y="141"/>
                  </a:lnTo>
                  <a:lnTo>
                    <a:pt x="1668" y="142"/>
                  </a:lnTo>
                  <a:lnTo>
                    <a:pt x="1669" y="142"/>
                  </a:lnTo>
                  <a:lnTo>
                    <a:pt x="1669" y="141"/>
                  </a:lnTo>
                  <a:lnTo>
                    <a:pt x="1670" y="141"/>
                  </a:lnTo>
                  <a:lnTo>
                    <a:pt x="1670" y="141"/>
                  </a:lnTo>
                  <a:lnTo>
                    <a:pt x="1671" y="140"/>
                  </a:lnTo>
                  <a:lnTo>
                    <a:pt x="1671" y="139"/>
                  </a:lnTo>
                  <a:lnTo>
                    <a:pt x="1672" y="129"/>
                  </a:lnTo>
                  <a:lnTo>
                    <a:pt x="1672" y="127"/>
                  </a:lnTo>
                  <a:lnTo>
                    <a:pt x="1673" y="127"/>
                  </a:lnTo>
                  <a:lnTo>
                    <a:pt x="1673" y="128"/>
                  </a:lnTo>
                  <a:lnTo>
                    <a:pt x="1674" y="128"/>
                  </a:lnTo>
                  <a:lnTo>
                    <a:pt x="1674" y="128"/>
                  </a:lnTo>
                  <a:lnTo>
                    <a:pt x="1675" y="128"/>
                  </a:lnTo>
                  <a:lnTo>
                    <a:pt x="1675" y="128"/>
                  </a:lnTo>
                  <a:lnTo>
                    <a:pt x="1675" y="128"/>
                  </a:lnTo>
                  <a:lnTo>
                    <a:pt x="1676" y="128"/>
                  </a:lnTo>
                  <a:lnTo>
                    <a:pt x="1676" y="128"/>
                  </a:lnTo>
                  <a:lnTo>
                    <a:pt x="1677" y="128"/>
                  </a:lnTo>
                  <a:lnTo>
                    <a:pt x="1677" y="128"/>
                  </a:lnTo>
                  <a:lnTo>
                    <a:pt x="1678" y="128"/>
                  </a:lnTo>
                  <a:lnTo>
                    <a:pt x="1678" y="128"/>
                  </a:lnTo>
                  <a:lnTo>
                    <a:pt x="1679" y="128"/>
                  </a:lnTo>
                  <a:lnTo>
                    <a:pt x="1679" y="128"/>
                  </a:lnTo>
                  <a:lnTo>
                    <a:pt x="1680" y="128"/>
                  </a:lnTo>
                  <a:lnTo>
                    <a:pt x="1680" y="129"/>
                  </a:lnTo>
                  <a:lnTo>
                    <a:pt x="1680" y="129"/>
                  </a:lnTo>
                  <a:lnTo>
                    <a:pt x="1681" y="129"/>
                  </a:lnTo>
                  <a:lnTo>
                    <a:pt x="1682" y="130"/>
                  </a:lnTo>
                  <a:lnTo>
                    <a:pt x="1682" y="130"/>
                  </a:lnTo>
                  <a:lnTo>
                    <a:pt x="1683" y="130"/>
                  </a:lnTo>
                  <a:lnTo>
                    <a:pt x="1683" y="131"/>
                  </a:lnTo>
                  <a:lnTo>
                    <a:pt x="1683" y="131"/>
                  </a:lnTo>
                  <a:lnTo>
                    <a:pt x="1684" y="132"/>
                  </a:lnTo>
                  <a:lnTo>
                    <a:pt x="1684" y="132"/>
                  </a:lnTo>
                  <a:lnTo>
                    <a:pt x="1685" y="133"/>
                  </a:lnTo>
                  <a:lnTo>
                    <a:pt x="1685" y="133"/>
                  </a:lnTo>
                  <a:lnTo>
                    <a:pt x="1686" y="134"/>
                  </a:lnTo>
                  <a:lnTo>
                    <a:pt x="1686" y="135"/>
                  </a:lnTo>
                  <a:lnTo>
                    <a:pt x="1687" y="135"/>
                  </a:lnTo>
                  <a:lnTo>
                    <a:pt x="1687" y="141"/>
                  </a:lnTo>
                  <a:lnTo>
                    <a:pt x="1688" y="148"/>
                  </a:lnTo>
                  <a:lnTo>
                    <a:pt x="1688" y="148"/>
                  </a:lnTo>
                  <a:lnTo>
                    <a:pt x="1689" y="147"/>
                  </a:lnTo>
                  <a:lnTo>
                    <a:pt x="1689" y="146"/>
                  </a:lnTo>
                  <a:lnTo>
                    <a:pt x="1689" y="146"/>
                  </a:lnTo>
                  <a:lnTo>
                    <a:pt x="1690" y="145"/>
                  </a:lnTo>
                  <a:lnTo>
                    <a:pt x="1691" y="144"/>
                  </a:lnTo>
                  <a:lnTo>
                    <a:pt x="1691" y="144"/>
                  </a:lnTo>
                  <a:lnTo>
                    <a:pt x="1692" y="143"/>
                  </a:lnTo>
                  <a:lnTo>
                    <a:pt x="1692" y="143"/>
                  </a:lnTo>
                  <a:lnTo>
                    <a:pt x="1692" y="143"/>
                  </a:lnTo>
                  <a:lnTo>
                    <a:pt x="1693" y="142"/>
                  </a:lnTo>
                  <a:lnTo>
                    <a:pt x="1693" y="144"/>
                  </a:lnTo>
                  <a:lnTo>
                    <a:pt x="1694" y="145"/>
                  </a:lnTo>
                  <a:lnTo>
                    <a:pt x="1694" y="144"/>
                  </a:lnTo>
                  <a:lnTo>
                    <a:pt x="1695" y="147"/>
                  </a:lnTo>
                  <a:lnTo>
                    <a:pt x="1695" y="145"/>
                  </a:lnTo>
                  <a:lnTo>
                    <a:pt x="1696" y="143"/>
                  </a:lnTo>
                  <a:lnTo>
                    <a:pt x="1696" y="142"/>
                  </a:lnTo>
                  <a:lnTo>
                    <a:pt x="1697" y="143"/>
                  </a:lnTo>
                  <a:lnTo>
                    <a:pt x="1697" y="144"/>
                  </a:lnTo>
                  <a:lnTo>
                    <a:pt x="1698" y="147"/>
                  </a:lnTo>
                  <a:lnTo>
                    <a:pt x="1698" y="148"/>
                  </a:lnTo>
                  <a:lnTo>
                    <a:pt x="1698" y="150"/>
                  </a:lnTo>
                  <a:lnTo>
                    <a:pt x="1699" y="152"/>
                  </a:lnTo>
                  <a:lnTo>
                    <a:pt x="1700" y="153"/>
                  </a:lnTo>
                  <a:lnTo>
                    <a:pt x="1700" y="154"/>
                  </a:lnTo>
                  <a:lnTo>
                    <a:pt x="1701" y="154"/>
                  </a:lnTo>
                  <a:lnTo>
                    <a:pt x="1701" y="154"/>
                  </a:lnTo>
                  <a:lnTo>
                    <a:pt x="1701" y="154"/>
                  </a:lnTo>
                  <a:lnTo>
                    <a:pt x="1702" y="153"/>
                  </a:lnTo>
                  <a:lnTo>
                    <a:pt x="1702" y="153"/>
                  </a:lnTo>
                  <a:lnTo>
                    <a:pt x="1703" y="153"/>
                  </a:lnTo>
                  <a:lnTo>
                    <a:pt x="1703" y="153"/>
                  </a:lnTo>
                  <a:lnTo>
                    <a:pt x="1704" y="152"/>
                  </a:lnTo>
                  <a:lnTo>
                    <a:pt x="1704" y="152"/>
                  </a:lnTo>
                  <a:lnTo>
                    <a:pt x="1705" y="152"/>
                  </a:lnTo>
                  <a:lnTo>
                    <a:pt x="1705" y="153"/>
                  </a:lnTo>
                  <a:lnTo>
                    <a:pt x="1706" y="153"/>
                  </a:lnTo>
                  <a:lnTo>
                    <a:pt x="1706" y="153"/>
                  </a:lnTo>
                  <a:lnTo>
                    <a:pt x="1706" y="153"/>
                  </a:lnTo>
                  <a:lnTo>
                    <a:pt x="1707" y="153"/>
                  </a:lnTo>
                  <a:lnTo>
                    <a:pt x="1707" y="152"/>
                  </a:lnTo>
                  <a:lnTo>
                    <a:pt x="1708" y="152"/>
                  </a:lnTo>
                  <a:lnTo>
                    <a:pt x="1708" y="150"/>
                  </a:lnTo>
                  <a:lnTo>
                    <a:pt x="1709" y="151"/>
                  </a:lnTo>
                  <a:lnTo>
                    <a:pt x="1709" y="152"/>
                  </a:lnTo>
                  <a:lnTo>
                    <a:pt x="1710" y="152"/>
                  </a:lnTo>
                  <a:lnTo>
                    <a:pt x="1710" y="152"/>
                  </a:lnTo>
                  <a:lnTo>
                    <a:pt x="1711" y="152"/>
                  </a:lnTo>
                  <a:lnTo>
                    <a:pt x="1711" y="152"/>
                  </a:lnTo>
                  <a:lnTo>
                    <a:pt x="1712" y="153"/>
                  </a:lnTo>
                  <a:lnTo>
                    <a:pt x="1712" y="153"/>
                  </a:lnTo>
                  <a:lnTo>
                    <a:pt x="1713" y="154"/>
                  </a:lnTo>
                  <a:lnTo>
                    <a:pt x="1713" y="156"/>
                  </a:lnTo>
                  <a:lnTo>
                    <a:pt x="1714" y="156"/>
                  </a:lnTo>
                  <a:lnTo>
                    <a:pt x="1714" y="157"/>
                  </a:lnTo>
                  <a:lnTo>
                    <a:pt x="1715" y="154"/>
                  </a:lnTo>
                  <a:lnTo>
                    <a:pt x="1715" y="153"/>
                  </a:lnTo>
                  <a:lnTo>
                    <a:pt x="1715" y="153"/>
                  </a:lnTo>
                  <a:lnTo>
                    <a:pt x="1716" y="154"/>
                  </a:lnTo>
                  <a:lnTo>
                    <a:pt x="1716" y="153"/>
                  </a:lnTo>
                  <a:lnTo>
                    <a:pt x="1717" y="154"/>
                  </a:lnTo>
                  <a:lnTo>
                    <a:pt x="1717" y="153"/>
                  </a:lnTo>
                  <a:lnTo>
                    <a:pt x="1718" y="153"/>
                  </a:lnTo>
                  <a:lnTo>
                    <a:pt x="1718" y="153"/>
                  </a:lnTo>
                  <a:lnTo>
                    <a:pt x="1719" y="153"/>
                  </a:lnTo>
                  <a:lnTo>
                    <a:pt x="1719" y="153"/>
                  </a:lnTo>
                  <a:lnTo>
                    <a:pt x="1720" y="153"/>
                  </a:lnTo>
                  <a:lnTo>
                    <a:pt x="1720" y="153"/>
                  </a:lnTo>
                  <a:lnTo>
                    <a:pt x="1721" y="153"/>
                  </a:lnTo>
                  <a:lnTo>
                    <a:pt x="1721" y="153"/>
                  </a:lnTo>
                  <a:lnTo>
                    <a:pt x="1722" y="153"/>
                  </a:lnTo>
                  <a:lnTo>
                    <a:pt x="1722" y="153"/>
                  </a:lnTo>
                  <a:lnTo>
                    <a:pt x="1723" y="154"/>
                  </a:lnTo>
                  <a:lnTo>
                    <a:pt x="1723" y="154"/>
                  </a:lnTo>
                  <a:lnTo>
                    <a:pt x="1723" y="154"/>
                  </a:lnTo>
                  <a:lnTo>
                    <a:pt x="1724" y="154"/>
                  </a:lnTo>
                  <a:lnTo>
                    <a:pt x="1724" y="154"/>
                  </a:lnTo>
                  <a:lnTo>
                    <a:pt x="1725" y="153"/>
                  </a:lnTo>
                  <a:lnTo>
                    <a:pt x="1725" y="151"/>
                  </a:lnTo>
                  <a:lnTo>
                    <a:pt x="1726" y="150"/>
                  </a:lnTo>
                  <a:lnTo>
                    <a:pt x="1726" y="150"/>
                  </a:lnTo>
                  <a:lnTo>
                    <a:pt x="1727" y="151"/>
                  </a:lnTo>
                  <a:lnTo>
                    <a:pt x="1727" y="151"/>
                  </a:lnTo>
                  <a:lnTo>
                    <a:pt x="1728" y="151"/>
                  </a:lnTo>
                  <a:lnTo>
                    <a:pt x="1728" y="151"/>
                  </a:lnTo>
                  <a:lnTo>
                    <a:pt x="1729" y="151"/>
                  </a:lnTo>
                  <a:lnTo>
                    <a:pt x="1729" y="150"/>
                  </a:lnTo>
                  <a:lnTo>
                    <a:pt x="1729" y="149"/>
                  </a:lnTo>
                  <a:lnTo>
                    <a:pt x="1730" y="149"/>
                  </a:lnTo>
                  <a:lnTo>
                    <a:pt x="1731" y="149"/>
                  </a:lnTo>
                  <a:lnTo>
                    <a:pt x="1731" y="148"/>
                  </a:lnTo>
                  <a:lnTo>
                    <a:pt x="1732" y="148"/>
                  </a:lnTo>
                  <a:lnTo>
                    <a:pt x="1732" y="147"/>
                  </a:lnTo>
                  <a:lnTo>
                    <a:pt x="1732" y="147"/>
                  </a:lnTo>
                  <a:lnTo>
                    <a:pt x="1733" y="147"/>
                  </a:lnTo>
                  <a:lnTo>
                    <a:pt x="1733" y="145"/>
                  </a:lnTo>
                  <a:lnTo>
                    <a:pt x="1734" y="144"/>
                  </a:lnTo>
                  <a:lnTo>
                    <a:pt x="1734" y="145"/>
                  </a:lnTo>
                  <a:lnTo>
                    <a:pt x="1735" y="143"/>
                  </a:lnTo>
                  <a:lnTo>
                    <a:pt x="1735" y="142"/>
                  </a:lnTo>
                  <a:lnTo>
                    <a:pt x="1736" y="141"/>
                  </a:lnTo>
                  <a:lnTo>
                    <a:pt x="1736" y="142"/>
                  </a:lnTo>
                  <a:lnTo>
                    <a:pt x="1737" y="143"/>
                  </a:lnTo>
                  <a:lnTo>
                    <a:pt x="1737" y="144"/>
                  </a:lnTo>
                  <a:lnTo>
                    <a:pt x="1738" y="144"/>
                  </a:lnTo>
                  <a:lnTo>
                    <a:pt x="1738" y="144"/>
                  </a:lnTo>
                  <a:lnTo>
                    <a:pt x="1738" y="146"/>
                  </a:lnTo>
                  <a:lnTo>
                    <a:pt x="1739" y="146"/>
                  </a:lnTo>
                  <a:lnTo>
                    <a:pt x="1740" y="146"/>
                  </a:lnTo>
                  <a:lnTo>
                    <a:pt x="1740" y="146"/>
                  </a:lnTo>
                  <a:lnTo>
                    <a:pt x="1741" y="146"/>
                  </a:lnTo>
                  <a:lnTo>
                    <a:pt x="1741" y="146"/>
                  </a:lnTo>
                  <a:lnTo>
                    <a:pt x="1741" y="146"/>
                  </a:lnTo>
                  <a:lnTo>
                    <a:pt x="1742" y="146"/>
                  </a:lnTo>
                  <a:lnTo>
                    <a:pt x="1742" y="146"/>
                  </a:lnTo>
                  <a:lnTo>
                    <a:pt x="1743" y="146"/>
                  </a:lnTo>
                  <a:lnTo>
                    <a:pt x="1743" y="146"/>
                  </a:lnTo>
                  <a:lnTo>
                    <a:pt x="1744" y="146"/>
                  </a:lnTo>
                  <a:lnTo>
                    <a:pt x="1744" y="146"/>
                  </a:lnTo>
                  <a:lnTo>
                    <a:pt x="1745" y="146"/>
                  </a:lnTo>
                  <a:lnTo>
                    <a:pt x="1745" y="146"/>
                  </a:lnTo>
                  <a:lnTo>
                    <a:pt x="1746" y="146"/>
                  </a:lnTo>
                  <a:lnTo>
                    <a:pt x="1746" y="146"/>
                  </a:lnTo>
                  <a:lnTo>
                    <a:pt x="1746" y="146"/>
                  </a:lnTo>
                  <a:lnTo>
                    <a:pt x="1747" y="146"/>
                  </a:lnTo>
                  <a:lnTo>
                    <a:pt x="1747" y="146"/>
                  </a:lnTo>
                  <a:lnTo>
                    <a:pt x="1748" y="146"/>
                  </a:lnTo>
                  <a:lnTo>
                    <a:pt x="1748" y="148"/>
                  </a:lnTo>
                  <a:lnTo>
                    <a:pt x="1749" y="148"/>
                  </a:lnTo>
                  <a:lnTo>
                    <a:pt x="1749" y="149"/>
                  </a:lnTo>
                  <a:lnTo>
                    <a:pt x="1750" y="149"/>
                  </a:lnTo>
                  <a:lnTo>
                    <a:pt x="1750" y="149"/>
                  </a:lnTo>
                  <a:lnTo>
                    <a:pt x="1751" y="152"/>
                  </a:lnTo>
                  <a:lnTo>
                    <a:pt x="1751" y="154"/>
                  </a:lnTo>
                  <a:lnTo>
                    <a:pt x="1752" y="154"/>
                  </a:lnTo>
                  <a:lnTo>
                    <a:pt x="1752" y="154"/>
                  </a:lnTo>
                  <a:lnTo>
                    <a:pt x="1753" y="154"/>
                  </a:lnTo>
                  <a:lnTo>
                    <a:pt x="1753" y="153"/>
                  </a:lnTo>
                  <a:lnTo>
                    <a:pt x="1754" y="153"/>
                  </a:lnTo>
                  <a:lnTo>
                    <a:pt x="1754" y="153"/>
                  </a:lnTo>
                  <a:lnTo>
                    <a:pt x="1755" y="153"/>
                  </a:lnTo>
                  <a:lnTo>
                    <a:pt x="1755" y="153"/>
                  </a:lnTo>
                  <a:lnTo>
                    <a:pt x="1755" y="153"/>
                  </a:lnTo>
                  <a:lnTo>
                    <a:pt x="1756" y="153"/>
                  </a:lnTo>
                  <a:lnTo>
                    <a:pt x="1756" y="153"/>
                  </a:lnTo>
                  <a:lnTo>
                    <a:pt x="1757" y="153"/>
                  </a:lnTo>
                  <a:lnTo>
                    <a:pt x="1757" y="153"/>
                  </a:lnTo>
                  <a:lnTo>
                    <a:pt x="1758" y="153"/>
                  </a:lnTo>
                  <a:lnTo>
                    <a:pt x="1758" y="152"/>
                  </a:lnTo>
                  <a:lnTo>
                    <a:pt x="1759" y="153"/>
                  </a:lnTo>
                  <a:lnTo>
                    <a:pt x="1759" y="153"/>
                  </a:lnTo>
                  <a:lnTo>
                    <a:pt x="1760" y="155"/>
                  </a:lnTo>
                  <a:lnTo>
                    <a:pt x="1760" y="156"/>
                  </a:lnTo>
                  <a:lnTo>
                    <a:pt x="1761" y="156"/>
                  </a:lnTo>
                  <a:lnTo>
                    <a:pt x="1761" y="155"/>
                  </a:lnTo>
                  <a:lnTo>
                    <a:pt x="1762" y="154"/>
                  </a:lnTo>
                  <a:lnTo>
                    <a:pt x="1762" y="154"/>
                  </a:lnTo>
                  <a:lnTo>
                    <a:pt x="1763" y="154"/>
                  </a:lnTo>
                  <a:lnTo>
                    <a:pt x="1763" y="155"/>
                  </a:lnTo>
                  <a:lnTo>
                    <a:pt x="1764" y="155"/>
                  </a:lnTo>
                  <a:lnTo>
                    <a:pt x="1764" y="155"/>
                  </a:lnTo>
                  <a:lnTo>
                    <a:pt x="1764" y="155"/>
                  </a:lnTo>
                  <a:lnTo>
                    <a:pt x="1765" y="156"/>
                  </a:lnTo>
                  <a:lnTo>
                    <a:pt x="1765" y="156"/>
                  </a:lnTo>
                  <a:lnTo>
                    <a:pt x="1766" y="156"/>
                  </a:lnTo>
                  <a:lnTo>
                    <a:pt x="1766" y="157"/>
                  </a:lnTo>
                  <a:lnTo>
                    <a:pt x="1767" y="157"/>
                  </a:lnTo>
                  <a:lnTo>
                    <a:pt x="1767" y="156"/>
                  </a:lnTo>
                  <a:lnTo>
                    <a:pt x="1768" y="156"/>
                  </a:lnTo>
                  <a:lnTo>
                    <a:pt x="1768" y="156"/>
                  </a:lnTo>
                  <a:lnTo>
                    <a:pt x="1769" y="156"/>
                  </a:lnTo>
                  <a:lnTo>
                    <a:pt x="1769" y="156"/>
                  </a:lnTo>
                  <a:lnTo>
                    <a:pt x="1769" y="156"/>
                  </a:lnTo>
                  <a:lnTo>
                    <a:pt x="1770" y="156"/>
                  </a:lnTo>
                  <a:lnTo>
                    <a:pt x="1771" y="156"/>
                  </a:lnTo>
                  <a:lnTo>
                    <a:pt x="1771" y="156"/>
                  </a:lnTo>
                  <a:lnTo>
                    <a:pt x="1772" y="157"/>
                  </a:lnTo>
                  <a:lnTo>
                    <a:pt x="1772" y="157"/>
                  </a:lnTo>
                  <a:lnTo>
                    <a:pt x="1772" y="158"/>
                  </a:lnTo>
                  <a:lnTo>
                    <a:pt x="1773" y="158"/>
                  </a:lnTo>
                  <a:lnTo>
                    <a:pt x="1773" y="157"/>
                  </a:lnTo>
                  <a:lnTo>
                    <a:pt x="1774" y="156"/>
                  </a:lnTo>
                  <a:lnTo>
                    <a:pt x="1774" y="156"/>
                  </a:lnTo>
                  <a:lnTo>
                    <a:pt x="1775" y="157"/>
                  </a:lnTo>
                  <a:lnTo>
                    <a:pt x="1775" y="157"/>
                  </a:lnTo>
                  <a:lnTo>
                    <a:pt x="1776" y="157"/>
                  </a:lnTo>
                  <a:lnTo>
                    <a:pt x="1776" y="157"/>
                  </a:lnTo>
                  <a:lnTo>
                    <a:pt x="1777" y="157"/>
                  </a:lnTo>
                  <a:lnTo>
                    <a:pt x="1777" y="157"/>
                  </a:lnTo>
                  <a:lnTo>
                    <a:pt x="1778" y="156"/>
                  </a:lnTo>
                  <a:lnTo>
                    <a:pt x="1778" y="155"/>
                  </a:lnTo>
                  <a:lnTo>
                    <a:pt x="1778" y="155"/>
                  </a:lnTo>
                  <a:lnTo>
                    <a:pt x="1779" y="154"/>
                  </a:lnTo>
                  <a:lnTo>
                    <a:pt x="1780" y="153"/>
                  </a:lnTo>
                  <a:lnTo>
                    <a:pt x="1780" y="152"/>
                  </a:lnTo>
                  <a:lnTo>
                    <a:pt x="1781" y="152"/>
                  </a:lnTo>
                  <a:lnTo>
                    <a:pt x="1781" y="153"/>
                  </a:lnTo>
                  <a:lnTo>
                    <a:pt x="1781" y="155"/>
                  </a:lnTo>
                  <a:lnTo>
                    <a:pt x="1782" y="156"/>
                  </a:lnTo>
                  <a:lnTo>
                    <a:pt x="1782" y="157"/>
                  </a:lnTo>
                  <a:lnTo>
                    <a:pt x="1783" y="157"/>
                  </a:lnTo>
                  <a:lnTo>
                    <a:pt x="1783" y="157"/>
                  </a:lnTo>
                  <a:lnTo>
                    <a:pt x="1784" y="157"/>
                  </a:lnTo>
                  <a:lnTo>
                    <a:pt x="1784" y="156"/>
                  </a:lnTo>
                  <a:lnTo>
                    <a:pt x="1785" y="155"/>
                  </a:lnTo>
                  <a:lnTo>
                    <a:pt x="1785" y="154"/>
                  </a:lnTo>
                  <a:lnTo>
                    <a:pt x="1786" y="154"/>
                  </a:lnTo>
                  <a:lnTo>
                    <a:pt x="1786" y="154"/>
                  </a:lnTo>
                  <a:lnTo>
                    <a:pt x="1787" y="154"/>
                  </a:lnTo>
                  <a:lnTo>
                    <a:pt x="1787" y="153"/>
                  </a:lnTo>
                  <a:lnTo>
                    <a:pt x="1787" y="153"/>
                  </a:lnTo>
                  <a:lnTo>
                    <a:pt x="1788" y="152"/>
                  </a:lnTo>
                  <a:lnTo>
                    <a:pt x="1789" y="152"/>
                  </a:lnTo>
                  <a:lnTo>
                    <a:pt x="1789" y="152"/>
                  </a:lnTo>
                  <a:lnTo>
                    <a:pt x="1789" y="152"/>
                  </a:lnTo>
                  <a:lnTo>
                    <a:pt x="1790" y="152"/>
                  </a:lnTo>
                  <a:lnTo>
                    <a:pt x="1790" y="151"/>
                  </a:lnTo>
                  <a:lnTo>
                    <a:pt x="1791" y="151"/>
                  </a:lnTo>
                  <a:lnTo>
                    <a:pt x="1791" y="151"/>
                  </a:lnTo>
                  <a:lnTo>
                    <a:pt x="1792" y="151"/>
                  </a:lnTo>
                  <a:lnTo>
                    <a:pt x="1792" y="151"/>
                  </a:lnTo>
                  <a:lnTo>
                    <a:pt x="1793" y="151"/>
                  </a:lnTo>
                  <a:lnTo>
                    <a:pt x="1793" y="151"/>
                  </a:lnTo>
                  <a:lnTo>
                    <a:pt x="1794" y="152"/>
                  </a:lnTo>
                  <a:lnTo>
                    <a:pt x="1794" y="151"/>
                  </a:lnTo>
                  <a:lnTo>
                    <a:pt x="1795" y="150"/>
                  </a:lnTo>
                  <a:lnTo>
                    <a:pt x="1795" y="150"/>
                  </a:lnTo>
                  <a:lnTo>
                    <a:pt x="1795" y="151"/>
                  </a:lnTo>
                  <a:lnTo>
                    <a:pt x="1796" y="152"/>
                  </a:lnTo>
                  <a:lnTo>
                    <a:pt x="1796" y="152"/>
                  </a:lnTo>
                  <a:lnTo>
                    <a:pt x="1797" y="153"/>
                  </a:lnTo>
                  <a:lnTo>
                    <a:pt x="1797" y="154"/>
                  </a:lnTo>
                  <a:lnTo>
                    <a:pt x="1798" y="156"/>
                  </a:lnTo>
                  <a:lnTo>
                    <a:pt x="1798" y="156"/>
                  </a:lnTo>
                  <a:lnTo>
                    <a:pt x="1799" y="156"/>
                  </a:lnTo>
                  <a:lnTo>
                    <a:pt x="1799" y="154"/>
                  </a:lnTo>
                  <a:lnTo>
                    <a:pt x="1800" y="153"/>
                  </a:lnTo>
                  <a:lnTo>
                    <a:pt x="1800" y="153"/>
                  </a:lnTo>
                  <a:lnTo>
                    <a:pt x="1801" y="153"/>
                  </a:lnTo>
                  <a:lnTo>
                    <a:pt x="1801" y="152"/>
                  </a:lnTo>
                  <a:lnTo>
                    <a:pt x="1802" y="151"/>
                  </a:lnTo>
                  <a:lnTo>
                    <a:pt x="1802" y="150"/>
                  </a:lnTo>
                  <a:lnTo>
                    <a:pt x="1803" y="149"/>
                  </a:lnTo>
                  <a:lnTo>
                    <a:pt x="1803" y="149"/>
                  </a:lnTo>
                  <a:lnTo>
                    <a:pt x="1804" y="149"/>
                  </a:lnTo>
                  <a:lnTo>
                    <a:pt x="1804" y="150"/>
                  </a:lnTo>
                  <a:lnTo>
                    <a:pt x="1804" y="149"/>
                  </a:lnTo>
                  <a:lnTo>
                    <a:pt x="1805" y="149"/>
                  </a:lnTo>
                  <a:lnTo>
                    <a:pt x="1805" y="149"/>
                  </a:lnTo>
                  <a:lnTo>
                    <a:pt x="1806" y="149"/>
                  </a:lnTo>
                  <a:lnTo>
                    <a:pt x="1806" y="149"/>
                  </a:lnTo>
                  <a:lnTo>
                    <a:pt x="1807" y="149"/>
                  </a:lnTo>
                  <a:lnTo>
                    <a:pt x="1807" y="149"/>
                  </a:lnTo>
                  <a:lnTo>
                    <a:pt x="1808" y="149"/>
                  </a:lnTo>
                  <a:lnTo>
                    <a:pt x="1808" y="150"/>
                  </a:lnTo>
                  <a:lnTo>
                    <a:pt x="1809" y="151"/>
                  </a:lnTo>
                  <a:lnTo>
                    <a:pt x="1809" y="151"/>
                  </a:lnTo>
                  <a:lnTo>
                    <a:pt x="1809" y="150"/>
                  </a:lnTo>
                  <a:lnTo>
                    <a:pt x="1810" y="150"/>
                  </a:lnTo>
                  <a:lnTo>
                    <a:pt x="1811" y="150"/>
                  </a:lnTo>
                  <a:lnTo>
                    <a:pt x="1811" y="150"/>
                  </a:lnTo>
                  <a:lnTo>
                    <a:pt x="1812" y="149"/>
                  </a:lnTo>
                  <a:lnTo>
                    <a:pt x="1812" y="149"/>
                  </a:lnTo>
                  <a:lnTo>
                    <a:pt x="1812" y="148"/>
                  </a:lnTo>
                  <a:lnTo>
                    <a:pt x="1813" y="148"/>
                  </a:lnTo>
                  <a:lnTo>
                    <a:pt x="1813" y="147"/>
                  </a:lnTo>
                  <a:lnTo>
                    <a:pt x="1814" y="148"/>
                  </a:lnTo>
                  <a:lnTo>
                    <a:pt x="1814" y="148"/>
                  </a:lnTo>
                  <a:lnTo>
                    <a:pt x="1815" y="149"/>
                  </a:lnTo>
                  <a:lnTo>
                    <a:pt x="1815" y="150"/>
                  </a:lnTo>
                  <a:lnTo>
                    <a:pt x="1816" y="150"/>
                  </a:lnTo>
                  <a:lnTo>
                    <a:pt x="1816" y="151"/>
                  </a:lnTo>
                  <a:lnTo>
                    <a:pt x="1817" y="152"/>
                  </a:lnTo>
                  <a:lnTo>
                    <a:pt x="1817" y="152"/>
                  </a:lnTo>
                  <a:lnTo>
                    <a:pt x="1818" y="152"/>
                  </a:lnTo>
                  <a:lnTo>
                    <a:pt x="1818" y="152"/>
                  </a:lnTo>
                  <a:lnTo>
                    <a:pt x="1818" y="152"/>
                  </a:lnTo>
                  <a:lnTo>
                    <a:pt x="1819" y="152"/>
                  </a:lnTo>
                  <a:lnTo>
                    <a:pt x="1820" y="152"/>
                  </a:lnTo>
                  <a:lnTo>
                    <a:pt x="1820" y="152"/>
                  </a:lnTo>
                  <a:lnTo>
                    <a:pt x="1821" y="152"/>
                  </a:lnTo>
                  <a:lnTo>
                    <a:pt x="1821" y="152"/>
                  </a:lnTo>
                  <a:lnTo>
                    <a:pt x="1821" y="152"/>
                  </a:lnTo>
                  <a:lnTo>
                    <a:pt x="1822" y="152"/>
                  </a:lnTo>
                  <a:lnTo>
                    <a:pt x="1822" y="152"/>
                  </a:lnTo>
                  <a:lnTo>
                    <a:pt x="1823" y="150"/>
                  </a:lnTo>
                  <a:lnTo>
                    <a:pt x="1823" y="150"/>
                  </a:lnTo>
                  <a:lnTo>
                    <a:pt x="1824" y="151"/>
                  </a:lnTo>
                  <a:lnTo>
                    <a:pt x="1824" y="152"/>
                  </a:lnTo>
                  <a:lnTo>
                    <a:pt x="1825" y="152"/>
                  </a:lnTo>
                  <a:lnTo>
                    <a:pt x="1825" y="152"/>
                  </a:lnTo>
                  <a:lnTo>
                    <a:pt x="1826" y="152"/>
                  </a:lnTo>
                  <a:lnTo>
                    <a:pt x="1826" y="152"/>
                  </a:lnTo>
                  <a:lnTo>
                    <a:pt x="1827" y="152"/>
                  </a:lnTo>
                  <a:lnTo>
                    <a:pt x="1827" y="152"/>
                  </a:lnTo>
                  <a:lnTo>
                    <a:pt x="1827" y="152"/>
                  </a:lnTo>
                  <a:lnTo>
                    <a:pt x="1828" y="152"/>
                  </a:lnTo>
                  <a:lnTo>
                    <a:pt x="1829" y="151"/>
                  </a:lnTo>
                  <a:lnTo>
                    <a:pt x="1829" y="151"/>
                  </a:lnTo>
                  <a:lnTo>
                    <a:pt x="1830" y="151"/>
                  </a:lnTo>
                  <a:lnTo>
                    <a:pt x="1830" y="152"/>
                  </a:lnTo>
                  <a:lnTo>
                    <a:pt x="1830" y="152"/>
                  </a:lnTo>
                  <a:lnTo>
                    <a:pt x="1831" y="152"/>
                  </a:lnTo>
                  <a:lnTo>
                    <a:pt x="1831" y="152"/>
                  </a:lnTo>
                  <a:lnTo>
                    <a:pt x="1832" y="152"/>
                  </a:lnTo>
                  <a:lnTo>
                    <a:pt x="1832" y="152"/>
                  </a:lnTo>
                  <a:lnTo>
                    <a:pt x="1833" y="152"/>
                  </a:lnTo>
                  <a:lnTo>
                    <a:pt x="1833" y="152"/>
                  </a:lnTo>
                  <a:lnTo>
                    <a:pt x="1834" y="153"/>
                  </a:lnTo>
                  <a:lnTo>
                    <a:pt x="1834" y="154"/>
                  </a:lnTo>
                  <a:lnTo>
                    <a:pt x="1835" y="154"/>
                  </a:lnTo>
                  <a:lnTo>
                    <a:pt x="1835" y="154"/>
                  </a:lnTo>
                  <a:lnTo>
                    <a:pt x="1835" y="154"/>
                  </a:lnTo>
                  <a:lnTo>
                    <a:pt x="1836" y="154"/>
                  </a:lnTo>
                  <a:lnTo>
                    <a:pt x="1836" y="154"/>
                  </a:lnTo>
                  <a:lnTo>
                    <a:pt x="1837" y="153"/>
                  </a:lnTo>
                  <a:lnTo>
                    <a:pt x="1838" y="153"/>
                  </a:lnTo>
                  <a:lnTo>
                    <a:pt x="1838" y="153"/>
                  </a:lnTo>
                  <a:lnTo>
                    <a:pt x="1838" y="154"/>
                  </a:lnTo>
                  <a:lnTo>
                    <a:pt x="1839" y="155"/>
                  </a:lnTo>
                  <a:lnTo>
                    <a:pt x="1839" y="156"/>
                  </a:lnTo>
                  <a:lnTo>
                    <a:pt x="1840" y="156"/>
                  </a:lnTo>
                  <a:lnTo>
                    <a:pt x="1840" y="157"/>
                  </a:lnTo>
                  <a:lnTo>
                    <a:pt x="1841" y="157"/>
                  </a:lnTo>
                  <a:lnTo>
                    <a:pt x="1841" y="156"/>
                  </a:lnTo>
                  <a:lnTo>
                    <a:pt x="1842" y="156"/>
                  </a:lnTo>
                  <a:lnTo>
                    <a:pt x="1842" y="153"/>
                  </a:lnTo>
                  <a:lnTo>
                    <a:pt x="1843" y="148"/>
                  </a:lnTo>
                  <a:lnTo>
                    <a:pt x="1843" y="148"/>
                  </a:lnTo>
                  <a:lnTo>
                    <a:pt x="1844" y="146"/>
                  </a:lnTo>
                  <a:lnTo>
                    <a:pt x="1844" y="142"/>
                  </a:lnTo>
                  <a:lnTo>
                    <a:pt x="1844" y="138"/>
                  </a:lnTo>
                  <a:lnTo>
                    <a:pt x="1845" y="134"/>
                  </a:lnTo>
                  <a:lnTo>
                    <a:pt x="1845" y="132"/>
                  </a:lnTo>
                  <a:lnTo>
                    <a:pt x="1846" y="130"/>
                  </a:lnTo>
                  <a:lnTo>
                    <a:pt x="1846" y="129"/>
                  </a:lnTo>
                  <a:lnTo>
                    <a:pt x="1847" y="127"/>
                  </a:lnTo>
                  <a:lnTo>
                    <a:pt x="1847" y="125"/>
                  </a:lnTo>
                  <a:lnTo>
                    <a:pt x="1848" y="122"/>
                  </a:lnTo>
                  <a:lnTo>
                    <a:pt x="1848" y="120"/>
                  </a:lnTo>
                  <a:lnTo>
                    <a:pt x="1849" y="118"/>
                  </a:lnTo>
                  <a:lnTo>
                    <a:pt x="1849" y="115"/>
                  </a:lnTo>
                  <a:lnTo>
                    <a:pt x="1850" y="114"/>
                  </a:lnTo>
                  <a:lnTo>
                    <a:pt x="1850" y="113"/>
                  </a:lnTo>
                  <a:lnTo>
                    <a:pt x="1851" y="113"/>
                  </a:lnTo>
                  <a:lnTo>
                    <a:pt x="1851" y="113"/>
                  </a:lnTo>
                  <a:lnTo>
                    <a:pt x="1852" y="113"/>
                  </a:lnTo>
                  <a:lnTo>
                    <a:pt x="1852" y="112"/>
                  </a:lnTo>
                  <a:lnTo>
                    <a:pt x="1852" y="110"/>
                  </a:lnTo>
                  <a:lnTo>
                    <a:pt x="1853" y="109"/>
                  </a:lnTo>
                  <a:lnTo>
                    <a:pt x="1853" y="106"/>
                  </a:lnTo>
                  <a:lnTo>
                    <a:pt x="1854" y="105"/>
                  </a:lnTo>
                  <a:lnTo>
                    <a:pt x="1854" y="105"/>
                  </a:lnTo>
                  <a:lnTo>
                    <a:pt x="1855" y="110"/>
                  </a:lnTo>
                  <a:lnTo>
                    <a:pt x="1855" y="112"/>
                  </a:lnTo>
                  <a:lnTo>
                    <a:pt x="1856" y="115"/>
                  </a:lnTo>
                  <a:lnTo>
                    <a:pt x="1856" y="118"/>
                  </a:lnTo>
                  <a:lnTo>
                    <a:pt x="1857" y="122"/>
                  </a:lnTo>
                  <a:lnTo>
                    <a:pt x="1857" y="124"/>
                  </a:lnTo>
                  <a:lnTo>
                    <a:pt x="1858" y="126"/>
                  </a:lnTo>
                  <a:lnTo>
                    <a:pt x="1858" y="128"/>
                  </a:lnTo>
                  <a:lnTo>
                    <a:pt x="1858" y="129"/>
                  </a:lnTo>
                  <a:lnTo>
                    <a:pt x="1859" y="127"/>
                  </a:lnTo>
                  <a:lnTo>
                    <a:pt x="1860" y="125"/>
                  </a:lnTo>
                  <a:lnTo>
                    <a:pt x="1860" y="123"/>
                  </a:lnTo>
                  <a:lnTo>
                    <a:pt x="1861" y="122"/>
                  </a:lnTo>
                  <a:lnTo>
                    <a:pt x="1861" y="122"/>
                  </a:lnTo>
                  <a:lnTo>
                    <a:pt x="1861" y="122"/>
                  </a:lnTo>
                  <a:lnTo>
                    <a:pt x="1862" y="122"/>
                  </a:lnTo>
                  <a:lnTo>
                    <a:pt x="1862" y="123"/>
                  </a:lnTo>
                  <a:lnTo>
                    <a:pt x="1863" y="124"/>
                  </a:lnTo>
                  <a:lnTo>
                    <a:pt x="1863" y="124"/>
                  </a:lnTo>
                  <a:lnTo>
                    <a:pt x="1864" y="125"/>
                  </a:lnTo>
                  <a:lnTo>
                    <a:pt x="1864" y="125"/>
                  </a:lnTo>
                  <a:lnTo>
                    <a:pt x="1865" y="125"/>
                  </a:lnTo>
                  <a:lnTo>
                    <a:pt x="1865" y="131"/>
                  </a:lnTo>
                  <a:lnTo>
                    <a:pt x="1866" y="139"/>
                  </a:lnTo>
                  <a:lnTo>
                    <a:pt x="1866" y="144"/>
                  </a:lnTo>
                  <a:lnTo>
                    <a:pt x="1867" y="144"/>
                  </a:lnTo>
                  <a:lnTo>
                    <a:pt x="1867" y="144"/>
                  </a:lnTo>
                  <a:lnTo>
                    <a:pt x="1867" y="145"/>
                  </a:lnTo>
                  <a:lnTo>
                    <a:pt x="1868" y="146"/>
                  </a:lnTo>
                  <a:lnTo>
                    <a:pt x="1869" y="146"/>
                  </a:lnTo>
                  <a:lnTo>
                    <a:pt x="1869" y="147"/>
                  </a:lnTo>
                  <a:lnTo>
                    <a:pt x="1870" y="144"/>
                  </a:lnTo>
                  <a:lnTo>
                    <a:pt x="1870" y="141"/>
                  </a:lnTo>
                  <a:lnTo>
                    <a:pt x="1870" y="141"/>
                  </a:lnTo>
                  <a:lnTo>
                    <a:pt x="1871" y="142"/>
                  </a:lnTo>
                  <a:lnTo>
                    <a:pt x="1871" y="146"/>
                  </a:lnTo>
                  <a:lnTo>
                    <a:pt x="1872" y="148"/>
                  </a:lnTo>
                  <a:lnTo>
                    <a:pt x="1872" y="148"/>
                  </a:lnTo>
                  <a:lnTo>
                    <a:pt x="1873" y="148"/>
                  </a:lnTo>
                  <a:lnTo>
                    <a:pt x="1873" y="147"/>
                  </a:lnTo>
                  <a:lnTo>
                    <a:pt x="1874" y="144"/>
                  </a:lnTo>
                  <a:lnTo>
                    <a:pt x="1874" y="146"/>
                  </a:lnTo>
                  <a:lnTo>
                    <a:pt x="1875" y="150"/>
                  </a:lnTo>
                  <a:lnTo>
                    <a:pt x="1875" y="150"/>
                  </a:lnTo>
                  <a:lnTo>
                    <a:pt x="1875" y="150"/>
                  </a:lnTo>
                  <a:lnTo>
                    <a:pt x="1876" y="150"/>
                  </a:lnTo>
                  <a:lnTo>
                    <a:pt x="1876" y="150"/>
                  </a:lnTo>
                  <a:lnTo>
                    <a:pt x="1877" y="150"/>
                  </a:lnTo>
                  <a:lnTo>
                    <a:pt x="1878" y="150"/>
                  </a:lnTo>
                  <a:lnTo>
                    <a:pt x="1878" y="150"/>
                  </a:lnTo>
                  <a:lnTo>
                    <a:pt x="1878" y="150"/>
                  </a:lnTo>
                  <a:lnTo>
                    <a:pt x="1879" y="149"/>
                  </a:lnTo>
                  <a:lnTo>
                    <a:pt x="1879" y="149"/>
                  </a:lnTo>
                  <a:lnTo>
                    <a:pt x="1880" y="148"/>
                  </a:lnTo>
                  <a:lnTo>
                    <a:pt x="1880" y="148"/>
                  </a:lnTo>
                  <a:lnTo>
                    <a:pt x="1881" y="148"/>
                  </a:lnTo>
                  <a:lnTo>
                    <a:pt x="1881" y="148"/>
                  </a:lnTo>
                  <a:lnTo>
                    <a:pt x="1882" y="148"/>
                  </a:lnTo>
                  <a:lnTo>
                    <a:pt x="1882" y="150"/>
                  </a:lnTo>
                  <a:lnTo>
                    <a:pt x="1883" y="151"/>
                  </a:lnTo>
                  <a:lnTo>
                    <a:pt x="1883" y="152"/>
                  </a:lnTo>
                  <a:lnTo>
                    <a:pt x="1884" y="151"/>
                  </a:lnTo>
                  <a:lnTo>
                    <a:pt x="1884" y="151"/>
                  </a:lnTo>
                  <a:lnTo>
                    <a:pt x="1884" y="152"/>
                  </a:lnTo>
                  <a:lnTo>
                    <a:pt x="1885" y="151"/>
                  </a:lnTo>
                  <a:lnTo>
                    <a:pt x="1885" y="151"/>
                  </a:lnTo>
                  <a:lnTo>
                    <a:pt x="1886" y="151"/>
                  </a:lnTo>
                  <a:lnTo>
                    <a:pt x="1886" y="150"/>
                  </a:lnTo>
                  <a:lnTo>
                    <a:pt x="1887" y="150"/>
                  </a:lnTo>
                  <a:lnTo>
                    <a:pt x="1887" y="149"/>
                  </a:lnTo>
                  <a:lnTo>
                    <a:pt x="1888" y="149"/>
                  </a:lnTo>
                  <a:lnTo>
                    <a:pt x="1888" y="149"/>
                  </a:lnTo>
                  <a:lnTo>
                    <a:pt x="1889" y="149"/>
                  </a:lnTo>
                  <a:lnTo>
                    <a:pt x="1889" y="149"/>
                  </a:lnTo>
                  <a:lnTo>
                    <a:pt x="1890" y="147"/>
                  </a:lnTo>
                  <a:lnTo>
                    <a:pt x="1890" y="144"/>
                  </a:lnTo>
                  <a:lnTo>
                    <a:pt x="1891" y="141"/>
                  </a:lnTo>
                  <a:lnTo>
                    <a:pt x="1891" y="141"/>
                  </a:lnTo>
                  <a:lnTo>
                    <a:pt x="1892" y="141"/>
                  </a:lnTo>
                  <a:lnTo>
                    <a:pt x="1892" y="140"/>
                  </a:lnTo>
                  <a:lnTo>
                    <a:pt x="1893" y="139"/>
                  </a:lnTo>
                  <a:lnTo>
                    <a:pt x="1893" y="138"/>
                  </a:lnTo>
                  <a:lnTo>
                    <a:pt x="1893" y="138"/>
                  </a:lnTo>
                  <a:lnTo>
                    <a:pt x="1894" y="139"/>
                  </a:lnTo>
                  <a:lnTo>
                    <a:pt x="1894" y="139"/>
                  </a:lnTo>
                  <a:lnTo>
                    <a:pt x="1895" y="137"/>
                  </a:lnTo>
                  <a:lnTo>
                    <a:pt x="1895" y="135"/>
                  </a:lnTo>
                  <a:lnTo>
                    <a:pt x="1896" y="136"/>
                  </a:lnTo>
                  <a:lnTo>
                    <a:pt x="1896" y="137"/>
                  </a:lnTo>
                  <a:lnTo>
                    <a:pt x="1897" y="137"/>
                  </a:lnTo>
                  <a:lnTo>
                    <a:pt x="1897" y="137"/>
                  </a:lnTo>
                  <a:lnTo>
                    <a:pt x="1898" y="138"/>
                  </a:lnTo>
                  <a:lnTo>
                    <a:pt x="1898" y="141"/>
                  </a:lnTo>
                  <a:lnTo>
                    <a:pt x="1898" y="137"/>
                  </a:lnTo>
                  <a:lnTo>
                    <a:pt x="1899" y="133"/>
                  </a:lnTo>
                  <a:lnTo>
                    <a:pt x="1900" y="134"/>
                  </a:lnTo>
                  <a:lnTo>
                    <a:pt x="1900" y="135"/>
                  </a:lnTo>
                  <a:lnTo>
                    <a:pt x="1901" y="135"/>
                  </a:lnTo>
                  <a:lnTo>
                    <a:pt x="1901" y="135"/>
                  </a:lnTo>
                  <a:lnTo>
                    <a:pt x="1901" y="135"/>
                  </a:lnTo>
                  <a:lnTo>
                    <a:pt x="1902" y="134"/>
                  </a:lnTo>
                  <a:lnTo>
                    <a:pt x="1902" y="134"/>
                  </a:lnTo>
                  <a:lnTo>
                    <a:pt x="1903" y="134"/>
                  </a:lnTo>
                  <a:lnTo>
                    <a:pt x="1903" y="134"/>
                  </a:lnTo>
                  <a:lnTo>
                    <a:pt x="1904" y="134"/>
                  </a:lnTo>
                  <a:lnTo>
                    <a:pt x="1904" y="134"/>
                  </a:lnTo>
                  <a:lnTo>
                    <a:pt x="1905" y="135"/>
                  </a:lnTo>
                  <a:lnTo>
                    <a:pt x="1905" y="135"/>
                  </a:lnTo>
                  <a:lnTo>
                    <a:pt x="1906" y="135"/>
                  </a:lnTo>
                  <a:lnTo>
                    <a:pt x="1906" y="135"/>
                  </a:lnTo>
                  <a:lnTo>
                    <a:pt x="1907" y="135"/>
                  </a:lnTo>
                  <a:lnTo>
                    <a:pt x="1907" y="135"/>
                  </a:lnTo>
                  <a:lnTo>
                    <a:pt x="1907" y="135"/>
                  </a:lnTo>
                  <a:lnTo>
                    <a:pt x="1908" y="135"/>
                  </a:lnTo>
                  <a:lnTo>
                    <a:pt x="1909" y="135"/>
                  </a:lnTo>
                  <a:lnTo>
                    <a:pt x="1909" y="135"/>
                  </a:lnTo>
                  <a:lnTo>
                    <a:pt x="1910" y="136"/>
                  </a:lnTo>
                  <a:lnTo>
                    <a:pt x="1910" y="136"/>
                  </a:lnTo>
                  <a:lnTo>
                    <a:pt x="1910" y="137"/>
                  </a:lnTo>
                  <a:lnTo>
                    <a:pt x="1911" y="137"/>
                  </a:lnTo>
                  <a:lnTo>
                    <a:pt x="1911" y="137"/>
                  </a:lnTo>
                  <a:lnTo>
                    <a:pt x="1912" y="137"/>
                  </a:lnTo>
                  <a:lnTo>
                    <a:pt x="1912" y="139"/>
                  </a:lnTo>
                  <a:lnTo>
                    <a:pt x="1913" y="141"/>
                  </a:lnTo>
                  <a:lnTo>
                    <a:pt x="1913" y="142"/>
                  </a:lnTo>
                  <a:lnTo>
                    <a:pt x="1914" y="143"/>
                  </a:lnTo>
                  <a:lnTo>
                    <a:pt x="1914" y="143"/>
                  </a:lnTo>
                  <a:lnTo>
                    <a:pt x="1915" y="143"/>
                  </a:lnTo>
                  <a:lnTo>
                    <a:pt x="1915" y="143"/>
                  </a:lnTo>
                  <a:lnTo>
                    <a:pt x="1916" y="144"/>
                  </a:lnTo>
                  <a:lnTo>
                    <a:pt x="1916" y="145"/>
                  </a:lnTo>
                  <a:lnTo>
                    <a:pt x="1916" y="148"/>
                  </a:lnTo>
                  <a:lnTo>
                    <a:pt x="1917" y="149"/>
                  </a:lnTo>
                  <a:lnTo>
                    <a:pt x="1918" y="148"/>
                  </a:lnTo>
                  <a:lnTo>
                    <a:pt x="1918" y="147"/>
                  </a:lnTo>
                  <a:lnTo>
                    <a:pt x="1918" y="146"/>
                  </a:lnTo>
                  <a:lnTo>
                    <a:pt x="1919" y="147"/>
                  </a:lnTo>
                  <a:lnTo>
                    <a:pt x="1919" y="148"/>
                  </a:lnTo>
                  <a:lnTo>
                    <a:pt x="1920" y="150"/>
                  </a:lnTo>
                  <a:lnTo>
                    <a:pt x="1920" y="150"/>
                  </a:lnTo>
                  <a:lnTo>
                    <a:pt x="1921" y="148"/>
                  </a:lnTo>
                  <a:lnTo>
                    <a:pt x="1921" y="149"/>
                  </a:lnTo>
                  <a:lnTo>
                    <a:pt x="1922" y="149"/>
                  </a:lnTo>
                  <a:lnTo>
                    <a:pt x="1922" y="150"/>
                  </a:lnTo>
                  <a:lnTo>
                    <a:pt x="1923" y="150"/>
                  </a:lnTo>
                  <a:lnTo>
                    <a:pt x="1923" y="151"/>
                  </a:lnTo>
                  <a:lnTo>
                    <a:pt x="1924" y="151"/>
                  </a:lnTo>
                  <a:lnTo>
                    <a:pt x="1924" y="151"/>
                  </a:lnTo>
                  <a:lnTo>
                    <a:pt x="1924" y="151"/>
                  </a:lnTo>
                  <a:lnTo>
                    <a:pt x="1925" y="150"/>
                  </a:lnTo>
                  <a:lnTo>
                    <a:pt x="1925" y="150"/>
                  </a:lnTo>
                  <a:lnTo>
                    <a:pt x="1926" y="150"/>
                  </a:lnTo>
                  <a:lnTo>
                    <a:pt x="1927" y="150"/>
                  </a:lnTo>
                  <a:lnTo>
                    <a:pt x="1927" y="150"/>
                  </a:lnTo>
                  <a:lnTo>
                    <a:pt x="1927" y="150"/>
                  </a:lnTo>
                  <a:lnTo>
                    <a:pt x="1928" y="151"/>
                  </a:lnTo>
                  <a:lnTo>
                    <a:pt x="1928" y="152"/>
                  </a:lnTo>
                  <a:lnTo>
                    <a:pt x="1929" y="152"/>
                  </a:lnTo>
                  <a:lnTo>
                    <a:pt x="1929" y="152"/>
                  </a:lnTo>
                  <a:lnTo>
                    <a:pt x="1930" y="152"/>
                  </a:lnTo>
                  <a:lnTo>
                    <a:pt x="1930" y="152"/>
                  </a:lnTo>
                  <a:lnTo>
                    <a:pt x="1931" y="151"/>
                  </a:lnTo>
                  <a:lnTo>
                    <a:pt x="1931" y="149"/>
                  </a:lnTo>
                  <a:lnTo>
                    <a:pt x="1932" y="147"/>
                  </a:lnTo>
                  <a:lnTo>
                    <a:pt x="1932" y="147"/>
                  </a:lnTo>
                  <a:lnTo>
                    <a:pt x="1933" y="147"/>
                  </a:lnTo>
                  <a:lnTo>
                    <a:pt x="1933" y="147"/>
                  </a:lnTo>
                  <a:lnTo>
                    <a:pt x="1933" y="146"/>
                  </a:lnTo>
                  <a:lnTo>
                    <a:pt x="1934" y="146"/>
                  </a:lnTo>
                  <a:lnTo>
                    <a:pt x="1934" y="146"/>
                  </a:lnTo>
                  <a:lnTo>
                    <a:pt x="1935" y="146"/>
                  </a:lnTo>
                  <a:lnTo>
                    <a:pt x="1935" y="146"/>
                  </a:lnTo>
                  <a:lnTo>
                    <a:pt x="1936" y="145"/>
                  </a:lnTo>
                  <a:lnTo>
                    <a:pt x="1936" y="145"/>
                  </a:lnTo>
                  <a:lnTo>
                    <a:pt x="1937" y="146"/>
                  </a:lnTo>
                  <a:lnTo>
                    <a:pt x="1937" y="146"/>
                  </a:lnTo>
                  <a:lnTo>
                    <a:pt x="1938" y="145"/>
                  </a:lnTo>
                  <a:lnTo>
                    <a:pt x="1938" y="145"/>
                  </a:lnTo>
                  <a:lnTo>
                    <a:pt x="1939" y="145"/>
                  </a:lnTo>
                  <a:lnTo>
                    <a:pt x="1939" y="145"/>
                  </a:lnTo>
                  <a:lnTo>
                    <a:pt x="1940" y="146"/>
                  </a:lnTo>
                  <a:lnTo>
                    <a:pt x="1940" y="146"/>
                  </a:lnTo>
                  <a:lnTo>
                    <a:pt x="1941" y="146"/>
                  </a:lnTo>
                  <a:lnTo>
                    <a:pt x="1941" y="146"/>
                  </a:lnTo>
                  <a:lnTo>
                    <a:pt x="1941" y="144"/>
                  </a:lnTo>
                  <a:lnTo>
                    <a:pt x="1942" y="143"/>
                  </a:lnTo>
                  <a:lnTo>
                    <a:pt x="1942" y="143"/>
                  </a:lnTo>
                  <a:lnTo>
                    <a:pt x="1943" y="143"/>
                  </a:lnTo>
                  <a:lnTo>
                    <a:pt x="1943" y="142"/>
                  </a:lnTo>
                  <a:lnTo>
                    <a:pt x="1944" y="141"/>
                  </a:lnTo>
                  <a:lnTo>
                    <a:pt x="1944" y="141"/>
                  </a:lnTo>
                  <a:lnTo>
                    <a:pt x="1945" y="141"/>
                  </a:lnTo>
                  <a:lnTo>
                    <a:pt x="1945" y="141"/>
                  </a:lnTo>
                  <a:lnTo>
                    <a:pt x="1946" y="140"/>
                  </a:lnTo>
                  <a:lnTo>
                    <a:pt x="1946" y="139"/>
                  </a:lnTo>
                  <a:lnTo>
                    <a:pt x="1947" y="138"/>
                  </a:lnTo>
                  <a:lnTo>
                    <a:pt x="1947" y="138"/>
                  </a:lnTo>
                  <a:lnTo>
                    <a:pt x="1947" y="138"/>
                  </a:lnTo>
                  <a:lnTo>
                    <a:pt x="1948" y="137"/>
                  </a:lnTo>
                  <a:lnTo>
                    <a:pt x="1949" y="138"/>
                  </a:lnTo>
                  <a:lnTo>
                    <a:pt x="1949" y="138"/>
                  </a:lnTo>
                  <a:lnTo>
                    <a:pt x="1950" y="137"/>
                  </a:lnTo>
                  <a:lnTo>
                    <a:pt x="1950" y="136"/>
                  </a:lnTo>
                  <a:lnTo>
                    <a:pt x="1950" y="136"/>
                  </a:lnTo>
                  <a:lnTo>
                    <a:pt x="1951" y="136"/>
                  </a:lnTo>
                  <a:lnTo>
                    <a:pt x="1951" y="136"/>
                  </a:lnTo>
                  <a:lnTo>
                    <a:pt x="1952" y="135"/>
                  </a:lnTo>
                  <a:lnTo>
                    <a:pt x="1952" y="135"/>
                  </a:lnTo>
                  <a:lnTo>
                    <a:pt x="1953" y="135"/>
                  </a:lnTo>
                  <a:lnTo>
                    <a:pt x="1953" y="136"/>
                  </a:lnTo>
                  <a:lnTo>
                    <a:pt x="1954" y="136"/>
                  </a:lnTo>
                  <a:lnTo>
                    <a:pt x="1954" y="136"/>
                  </a:lnTo>
                  <a:lnTo>
                    <a:pt x="1955" y="137"/>
                  </a:lnTo>
                  <a:lnTo>
                    <a:pt x="1955" y="137"/>
                  </a:lnTo>
                  <a:lnTo>
                    <a:pt x="1956" y="138"/>
                  </a:lnTo>
                  <a:lnTo>
                    <a:pt x="1956" y="141"/>
                  </a:lnTo>
                  <a:lnTo>
                    <a:pt x="1956" y="145"/>
                  </a:lnTo>
                  <a:lnTo>
                    <a:pt x="1957" y="145"/>
                  </a:lnTo>
                  <a:lnTo>
                    <a:pt x="1958" y="145"/>
                  </a:lnTo>
                  <a:lnTo>
                    <a:pt x="1958" y="146"/>
                  </a:lnTo>
                  <a:lnTo>
                    <a:pt x="1959" y="147"/>
                  </a:lnTo>
                  <a:lnTo>
                    <a:pt x="1959" y="147"/>
                  </a:lnTo>
                  <a:lnTo>
                    <a:pt x="1959" y="146"/>
                  </a:lnTo>
                  <a:lnTo>
                    <a:pt x="1960" y="146"/>
                  </a:lnTo>
                  <a:lnTo>
                    <a:pt x="1960" y="146"/>
                  </a:lnTo>
                  <a:lnTo>
                    <a:pt x="1961" y="145"/>
                  </a:lnTo>
                  <a:lnTo>
                    <a:pt x="1961" y="143"/>
                  </a:lnTo>
                  <a:lnTo>
                    <a:pt x="1962" y="144"/>
                  </a:lnTo>
                  <a:lnTo>
                    <a:pt x="1962" y="144"/>
                  </a:lnTo>
                  <a:lnTo>
                    <a:pt x="1963" y="144"/>
                  </a:lnTo>
                  <a:lnTo>
                    <a:pt x="1963" y="142"/>
                  </a:lnTo>
                  <a:lnTo>
                    <a:pt x="1964" y="142"/>
                  </a:lnTo>
                  <a:lnTo>
                    <a:pt x="1964" y="143"/>
                  </a:lnTo>
                  <a:lnTo>
                    <a:pt x="1964" y="143"/>
                  </a:lnTo>
                  <a:lnTo>
                    <a:pt x="1965" y="143"/>
                  </a:lnTo>
                  <a:lnTo>
                    <a:pt x="1965" y="143"/>
                  </a:lnTo>
                  <a:lnTo>
                    <a:pt x="1966" y="143"/>
                  </a:lnTo>
                  <a:lnTo>
                    <a:pt x="1967" y="143"/>
                  </a:lnTo>
                  <a:lnTo>
                    <a:pt x="1967" y="144"/>
                  </a:lnTo>
                  <a:lnTo>
                    <a:pt x="1967" y="144"/>
                  </a:lnTo>
                  <a:lnTo>
                    <a:pt x="1968" y="143"/>
                  </a:lnTo>
                  <a:lnTo>
                    <a:pt x="1968" y="141"/>
                  </a:lnTo>
                  <a:lnTo>
                    <a:pt x="1969" y="141"/>
                  </a:lnTo>
                  <a:lnTo>
                    <a:pt x="1969" y="139"/>
                  </a:lnTo>
                  <a:lnTo>
                    <a:pt x="1970" y="137"/>
                  </a:lnTo>
                  <a:lnTo>
                    <a:pt x="1970" y="136"/>
                  </a:lnTo>
                  <a:lnTo>
                    <a:pt x="1971" y="135"/>
                  </a:lnTo>
                  <a:lnTo>
                    <a:pt x="1971" y="133"/>
                  </a:lnTo>
                  <a:lnTo>
                    <a:pt x="1972" y="133"/>
                  </a:lnTo>
                  <a:lnTo>
                    <a:pt x="1972" y="133"/>
                  </a:lnTo>
                  <a:lnTo>
                    <a:pt x="1973" y="133"/>
                  </a:lnTo>
                  <a:lnTo>
                    <a:pt x="1973" y="134"/>
                  </a:lnTo>
                  <a:lnTo>
                    <a:pt x="1973" y="137"/>
                  </a:lnTo>
                  <a:lnTo>
                    <a:pt x="1974" y="141"/>
                  </a:lnTo>
                  <a:lnTo>
                    <a:pt x="1974" y="147"/>
                  </a:lnTo>
                  <a:lnTo>
                    <a:pt x="1975" y="148"/>
                  </a:lnTo>
                  <a:lnTo>
                    <a:pt x="1975" y="150"/>
                  </a:lnTo>
                  <a:lnTo>
                    <a:pt x="1976" y="152"/>
                  </a:lnTo>
                  <a:lnTo>
                    <a:pt x="1976" y="152"/>
                  </a:lnTo>
                  <a:lnTo>
                    <a:pt x="1977" y="152"/>
                  </a:lnTo>
                  <a:lnTo>
                    <a:pt x="1977" y="153"/>
                  </a:lnTo>
                  <a:lnTo>
                    <a:pt x="1978" y="154"/>
                  </a:lnTo>
                  <a:lnTo>
                    <a:pt x="1978" y="155"/>
                  </a:lnTo>
                  <a:lnTo>
                    <a:pt x="1979" y="155"/>
                  </a:lnTo>
                  <a:lnTo>
                    <a:pt x="1979" y="156"/>
                  </a:lnTo>
                  <a:lnTo>
                    <a:pt x="1980" y="156"/>
                  </a:lnTo>
                  <a:lnTo>
                    <a:pt x="1980" y="158"/>
                  </a:lnTo>
                  <a:lnTo>
                    <a:pt x="1981" y="154"/>
                  </a:lnTo>
                  <a:lnTo>
                    <a:pt x="1981" y="150"/>
                  </a:lnTo>
                  <a:lnTo>
                    <a:pt x="1982" y="149"/>
                  </a:lnTo>
                  <a:lnTo>
                    <a:pt x="1982" y="149"/>
                  </a:lnTo>
                  <a:lnTo>
                    <a:pt x="1982" y="149"/>
                  </a:lnTo>
                  <a:lnTo>
                    <a:pt x="1983" y="149"/>
                  </a:lnTo>
                  <a:lnTo>
                    <a:pt x="1983" y="149"/>
                  </a:lnTo>
                  <a:lnTo>
                    <a:pt x="1984" y="149"/>
                  </a:lnTo>
                  <a:lnTo>
                    <a:pt x="1984" y="149"/>
                  </a:lnTo>
                  <a:lnTo>
                    <a:pt x="1985" y="149"/>
                  </a:lnTo>
                  <a:lnTo>
                    <a:pt x="1985" y="150"/>
                  </a:lnTo>
                  <a:lnTo>
                    <a:pt x="1986" y="150"/>
                  </a:lnTo>
                  <a:lnTo>
                    <a:pt x="1986" y="150"/>
                  </a:lnTo>
                  <a:lnTo>
                    <a:pt x="1987" y="151"/>
                  </a:lnTo>
                  <a:lnTo>
                    <a:pt x="1987" y="151"/>
                  </a:lnTo>
                  <a:lnTo>
                    <a:pt x="1987" y="151"/>
                  </a:lnTo>
                  <a:lnTo>
                    <a:pt x="1988" y="150"/>
                  </a:lnTo>
                  <a:lnTo>
                    <a:pt x="1989" y="147"/>
                  </a:lnTo>
                  <a:lnTo>
                    <a:pt x="1989" y="145"/>
                  </a:lnTo>
                  <a:lnTo>
                    <a:pt x="1990" y="145"/>
                  </a:lnTo>
                  <a:lnTo>
                    <a:pt x="1990" y="144"/>
                  </a:lnTo>
                  <a:lnTo>
                    <a:pt x="1990" y="146"/>
                  </a:lnTo>
                  <a:lnTo>
                    <a:pt x="1991" y="145"/>
                  </a:lnTo>
                  <a:lnTo>
                    <a:pt x="1991" y="145"/>
                  </a:lnTo>
                  <a:lnTo>
                    <a:pt x="1992" y="147"/>
                  </a:lnTo>
                  <a:lnTo>
                    <a:pt x="1992" y="147"/>
                  </a:lnTo>
                  <a:lnTo>
                    <a:pt x="1993" y="148"/>
                  </a:lnTo>
                  <a:lnTo>
                    <a:pt x="1993" y="148"/>
                  </a:lnTo>
                  <a:lnTo>
                    <a:pt x="1994" y="147"/>
                  </a:lnTo>
                  <a:lnTo>
                    <a:pt x="1994" y="147"/>
                  </a:lnTo>
                  <a:lnTo>
                    <a:pt x="1995" y="147"/>
                  </a:lnTo>
                  <a:lnTo>
                    <a:pt x="1995" y="147"/>
                  </a:lnTo>
                  <a:lnTo>
                    <a:pt x="1996" y="147"/>
                  </a:lnTo>
                  <a:lnTo>
                    <a:pt x="1996" y="148"/>
                  </a:lnTo>
                  <a:lnTo>
                    <a:pt x="1996" y="148"/>
                  </a:lnTo>
                  <a:lnTo>
                    <a:pt x="1997" y="148"/>
                  </a:lnTo>
                  <a:lnTo>
                    <a:pt x="1998" y="149"/>
                  </a:lnTo>
                  <a:lnTo>
                    <a:pt x="1998" y="149"/>
                  </a:lnTo>
                  <a:lnTo>
                    <a:pt x="1999" y="150"/>
                  </a:lnTo>
                  <a:lnTo>
                    <a:pt x="1999" y="149"/>
                  </a:lnTo>
                  <a:lnTo>
                    <a:pt x="1999" y="150"/>
                  </a:lnTo>
                  <a:lnTo>
                    <a:pt x="2000" y="149"/>
                  </a:lnTo>
                  <a:lnTo>
                    <a:pt x="2000" y="149"/>
                  </a:lnTo>
                  <a:lnTo>
                    <a:pt x="2001" y="149"/>
                  </a:lnTo>
                  <a:lnTo>
                    <a:pt x="2001" y="149"/>
                  </a:lnTo>
                  <a:lnTo>
                    <a:pt x="2002" y="148"/>
                  </a:lnTo>
                  <a:lnTo>
                    <a:pt x="2002" y="148"/>
                  </a:lnTo>
                  <a:lnTo>
                    <a:pt x="2003" y="147"/>
                  </a:lnTo>
                  <a:lnTo>
                    <a:pt x="2003" y="147"/>
                  </a:lnTo>
                  <a:lnTo>
                    <a:pt x="2004" y="149"/>
                  </a:lnTo>
                  <a:lnTo>
                    <a:pt x="2004" y="151"/>
                  </a:lnTo>
                  <a:lnTo>
                    <a:pt x="2004" y="151"/>
                  </a:lnTo>
                  <a:lnTo>
                    <a:pt x="2005" y="151"/>
                  </a:lnTo>
                  <a:lnTo>
                    <a:pt x="2005" y="152"/>
                  </a:lnTo>
                  <a:lnTo>
                    <a:pt x="2006" y="152"/>
                  </a:lnTo>
                  <a:lnTo>
                    <a:pt x="2007" y="152"/>
                  </a:lnTo>
                  <a:lnTo>
                    <a:pt x="2007" y="154"/>
                  </a:lnTo>
                  <a:lnTo>
                    <a:pt x="2007" y="155"/>
                  </a:lnTo>
                  <a:lnTo>
                    <a:pt x="2008" y="152"/>
                  </a:lnTo>
                  <a:lnTo>
                    <a:pt x="2008" y="149"/>
                  </a:lnTo>
                  <a:lnTo>
                    <a:pt x="2009" y="149"/>
                  </a:lnTo>
                  <a:lnTo>
                    <a:pt x="2009" y="148"/>
                  </a:lnTo>
                  <a:lnTo>
                    <a:pt x="2010" y="148"/>
                  </a:lnTo>
                  <a:lnTo>
                    <a:pt x="2010" y="148"/>
                  </a:lnTo>
                  <a:lnTo>
                    <a:pt x="2011" y="148"/>
                  </a:lnTo>
                  <a:lnTo>
                    <a:pt x="2011" y="147"/>
                  </a:lnTo>
                  <a:lnTo>
                    <a:pt x="2012" y="146"/>
                  </a:lnTo>
                  <a:lnTo>
                    <a:pt x="2012" y="147"/>
                  </a:lnTo>
                  <a:lnTo>
                    <a:pt x="2013" y="147"/>
                  </a:lnTo>
                  <a:lnTo>
                    <a:pt x="2013" y="147"/>
                  </a:lnTo>
                  <a:lnTo>
                    <a:pt x="2013" y="148"/>
                  </a:lnTo>
                  <a:lnTo>
                    <a:pt x="2014" y="149"/>
                  </a:lnTo>
                  <a:lnTo>
                    <a:pt x="2014" y="150"/>
                  </a:lnTo>
                  <a:lnTo>
                    <a:pt x="2015" y="151"/>
                  </a:lnTo>
                  <a:lnTo>
                    <a:pt x="2016" y="152"/>
                  </a:lnTo>
                  <a:lnTo>
                    <a:pt x="2016" y="153"/>
                  </a:lnTo>
                  <a:lnTo>
                    <a:pt x="2016" y="154"/>
                  </a:lnTo>
                  <a:lnTo>
                    <a:pt x="2017" y="154"/>
                  </a:lnTo>
                  <a:lnTo>
                    <a:pt x="2017" y="154"/>
                  </a:lnTo>
                  <a:lnTo>
                    <a:pt x="2018" y="154"/>
                  </a:lnTo>
                  <a:lnTo>
                    <a:pt x="2018" y="153"/>
                  </a:lnTo>
                  <a:lnTo>
                    <a:pt x="2019" y="153"/>
                  </a:lnTo>
                  <a:lnTo>
                    <a:pt x="2019" y="153"/>
                  </a:lnTo>
                  <a:lnTo>
                    <a:pt x="2020" y="153"/>
                  </a:lnTo>
                  <a:lnTo>
                    <a:pt x="2020" y="152"/>
                  </a:lnTo>
                  <a:lnTo>
                    <a:pt x="2021" y="151"/>
                  </a:lnTo>
                  <a:lnTo>
                    <a:pt x="2021" y="149"/>
                  </a:lnTo>
                  <a:lnTo>
                    <a:pt x="2022" y="149"/>
                  </a:lnTo>
                  <a:lnTo>
                    <a:pt x="2022" y="150"/>
                  </a:lnTo>
                  <a:lnTo>
                    <a:pt x="2022" y="149"/>
                  </a:lnTo>
                  <a:lnTo>
                    <a:pt x="2023" y="149"/>
                  </a:lnTo>
                  <a:lnTo>
                    <a:pt x="2023" y="149"/>
                  </a:lnTo>
                  <a:lnTo>
                    <a:pt x="2024" y="149"/>
                  </a:lnTo>
                  <a:lnTo>
                    <a:pt x="2024" y="148"/>
                  </a:lnTo>
                  <a:lnTo>
                    <a:pt x="2025" y="148"/>
                  </a:lnTo>
                  <a:lnTo>
                    <a:pt x="2025" y="149"/>
                  </a:lnTo>
                  <a:lnTo>
                    <a:pt x="2026" y="149"/>
                  </a:lnTo>
                  <a:lnTo>
                    <a:pt x="2026" y="148"/>
                  </a:lnTo>
                  <a:lnTo>
                    <a:pt x="2027" y="148"/>
                  </a:lnTo>
                  <a:lnTo>
                    <a:pt x="2027" y="148"/>
                  </a:lnTo>
                  <a:lnTo>
                    <a:pt x="2028" y="148"/>
                  </a:lnTo>
                  <a:lnTo>
                    <a:pt x="2028" y="147"/>
                  </a:lnTo>
                  <a:lnTo>
                    <a:pt x="2029" y="145"/>
                  </a:lnTo>
                  <a:lnTo>
                    <a:pt x="2029" y="147"/>
                  </a:lnTo>
                  <a:lnTo>
                    <a:pt x="2030" y="147"/>
                  </a:lnTo>
                  <a:lnTo>
                    <a:pt x="2030" y="147"/>
                  </a:lnTo>
                  <a:lnTo>
                    <a:pt x="2030" y="147"/>
                  </a:lnTo>
                  <a:lnTo>
                    <a:pt x="2031" y="147"/>
                  </a:lnTo>
                  <a:lnTo>
                    <a:pt x="2031" y="148"/>
                  </a:lnTo>
                  <a:lnTo>
                    <a:pt x="2032" y="148"/>
                  </a:lnTo>
                  <a:lnTo>
                    <a:pt x="2032" y="148"/>
                  </a:lnTo>
                  <a:lnTo>
                    <a:pt x="2033" y="148"/>
                  </a:lnTo>
                  <a:lnTo>
                    <a:pt x="2033" y="148"/>
                  </a:lnTo>
                  <a:lnTo>
                    <a:pt x="2034" y="147"/>
                  </a:lnTo>
                  <a:lnTo>
                    <a:pt x="2034" y="147"/>
                  </a:lnTo>
                  <a:lnTo>
                    <a:pt x="2035" y="147"/>
                  </a:lnTo>
                  <a:lnTo>
                    <a:pt x="2035" y="147"/>
                  </a:lnTo>
                  <a:lnTo>
                    <a:pt x="2036" y="147"/>
                  </a:lnTo>
                  <a:lnTo>
                    <a:pt x="2036" y="147"/>
                  </a:lnTo>
                  <a:lnTo>
                    <a:pt x="2036" y="147"/>
                  </a:lnTo>
                  <a:lnTo>
                    <a:pt x="2037" y="147"/>
                  </a:lnTo>
                  <a:lnTo>
                    <a:pt x="2038" y="147"/>
                  </a:lnTo>
                  <a:lnTo>
                    <a:pt x="2038" y="147"/>
                  </a:lnTo>
                  <a:lnTo>
                    <a:pt x="2039" y="147"/>
                  </a:lnTo>
                  <a:lnTo>
                    <a:pt x="2039" y="147"/>
                  </a:lnTo>
                  <a:lnTo>
                    <a:pt x="2039" y="147"/>
                  </a:lnTo>
                  <a:lnTo>
                    <a:pt x="2040" y="147"/>
                  </a:lnTo>
                  <a:lnTo>
                    <a:pt x="2040" y="147"/>
                  </a:lnTo>
                  <a:lnTo>
                    <a:pt x="2041" y="147"/>
                  </a:lnTo>
                  <a:lnTo>
                    <a:pt x="2041" y="147"/>
                  </a:lnTo>
                  <a:lnTo>
                    <a:pt x="2042" y="147"/>
                  </a:lnTo>
                  <a:lnTo>
                    <a:pt x="2042" y="147"/>
                  </a:lnTo>
                  <a:lnTo>
                    <a:pt x="2043" y="146"/>
                  </a:lnTo>
                  <a:lnTo>
                    <a:pt x="2043" y="149"/>
                  </a:lnTo>
                  <a:lnTo>
                    <a:pt x="2044" y="151"/>
                  </a:lnTo>
                  <a:lnTo>
                    <a:pt x="2044" y="152"/>
                  </a:lnTo>
                  <a:lnTo>
                    <a:pt x="2045" y="152"/>
                  </a:lnTo>
                  <a:lnTo>
                    <a:pt x="2045" y="152"/>
                  </a:lnTo>
                  <a:lnTo>
                    <a:pt x="2045" y="152"/>
                  </a:lnTo>
                  <a:lnTo>
                    <a:pt x="2046" y="152"/>
                  </a:lnTo>
                  <a:lnTo>
                    <a:pt x="2047" y="152"/>
                  </a:lnTo>
                  <a:lnTo>
                    <a:pt x="2047" y="152"/>
                  </a:lnTo>
                  <a:lnTo>
                    <a:pt x="2047" y="151"/>
                  </a:lnTo>
                  <a:lnTo>
                    <a:pt x="2048" y="151"/>
                  </a:lnTo>
                  <a:lnTo>
                    <a:pt x="2048" y="151"/>
                  </a:lnTo>
                  <a:lnTo>
                    <a:pt x="2049" y="151"/>
                  </a:lnTo>
                  <a:lnTo>
                    <a:pt x="2049" y="151"/>
                  </a:lnTo>
                  <a:lnTo>
                    <a:pt x="2050" y="150"/>
                  </a:lnTo>
                  <a:lnTo>
                    <a:pt x="2050" y="150"/>
                  </a:lnTo>
                  <a:lnTo>
                    <a:pt x="2051" y="151"/>
                  </a:lnTo>
                  <a:lnTo>
                    <a:pt x="2051" y="152"/>
                  </a:lnTo>
                  <a:lnTo>
                    <a:pt x="2052" y="152"/>
                  </a:lnTo>
                  <a:lnTo>
                    <a:pt x="2052" y="152"/>
                  </a:lnTo>
                  <a:lnTo>
                    <a:pt x="2053" y="154"/>
                  </a:lnTo>
                  <a:lnTo>
                    <a:pt x="2053" y="155"/>
                  </a:lnTo>
                  <a:lnTo>
                    <a:pt x="2053" y="155"/>
                  </a:lnTo>
                  <a:lnTo>
                    <a:pt x="2054" y="156"/>
                  </a:lnTo>
                  <a:lnTo>
                    <a:pt x="2054" y="157"/>
                  </a:lnTo>
                  <a:lnTo>
                    <a:pt x="2055" y="157"/>
                  </a:lnTo>
                  <a:lnTo>
                    <a:pt x="2056" y="158"/>
                  </a:lnTo>
                  <a:lnTo>
                    <a:pt x="2056" y="158"/>
                  </a:lnTo>
                  <a:lnTo>
                    <a:pt x="2056" y="158"/>
                  </a:lnTo>
                  <a:lnTo>
                    <a:pt x="2057" y="158"/>
                  </a:lnTo>
                  <a:lnTo>
                    <a:pt x="2057" y="157"/>
                  </a:lnTo>
                  <a:lnTo>
                    <a:pt x="2058" y="157"/>
                  </a:lnTo>
                  <a:lnTo>
                    <a:pt x="2058" y="157"/>
                  </a:lnTo>
                  <a:lnTo>
                    <a:pt x="2059" y="157"/>
                  </a:lnTo>
                  <a:lnTo>
                    <a:pt x="2059" y="157"/>
                  </a:lnTo>
                  <a:lnTo>
                    <a:pt x="2060" y="157"/>
                  </a:lnTo>
                  <a:lnTo>
                    <a:pt x="2060" y="157"/>
                  </a:lnTo>
                  <a:lnTo>
                    <a:pt x="2061" y="157"/>
                  </a:lnTo>
                  <a:lnTo>
                    <a:pt x="2061" y="157"/>
                  </a:lnTo>
                  <a:lnTo>
                    <a:pt x="2062" y="156"/>
                  </a:lnTo>
                  <a:lnTo>
                    <a:pt x="2062" y="156"/>
                  </a:lnTo>
                  <a:lnTo>
                    <a:pt x="2062" y="156"/>
                  </a:lnTo>
                  <a:lnTo>
                    <a:pt x="2063" y="155"/>
                  </a:lnTo>
                  <a:lnTo>
                    <a:pt x="2063" y="155"/>
                  </a:lnTo>
                  <a:lnTo>
                    <a:pt x="2064" y="155"/>
                  </a:lnTo>
                  <a:lnTo>
                    <a:pt x="2064" y="154"/>
                  </a:lnTo>
                  <a:lnTo>
                    <a:pt x="2065" y="154"/>
                  </a:lnTo>
                  <a:lnTo>
                    <a:pt x="2065" y="153"/>
                  </a:lnTo>
                  <a:lnTo>
                    <a:pt x="2066" y="153"/>
                  </a:lnTo>
                  <a:lnTo>
                    <a:pt x="2066" y="153"/>
                  </a:lnTo>
                  <a:lnTo>
                    <a:pt x="2067" y="153"/>
                  </a:lnTo>
                  <a:lnTo>
                    <a:pt x="2067" y="153"/>
                  </a:lnTo>
                  <a:lnTo>
                    <a:pt x="2068" y="154"/>
                  </a:lnTo>
                  <a:lnTo>
                    <a:pt x="2068" y="153"/>
                  </a:lnTo>
                  <a:lnTo>
                    <a:pt x="2069" y="153"/>
                  </a:lnTo>
                  <a:lnTo>
                    <a:pt x="2069" y="153"/>
                  </a:lnTo>
                  <a:lnTo>
                    <a:pt x="2070" y="153"/>
                  </a:lnTo>
                  <a:lnTo>
                    <a:pt x="2070" y="153"/>
                  </a:lnTo>
                  <a:lnTo>
                    <a:pt x="2070" y="153"/>
                  </a:lnTo>
                  <a:lnTo>
                    <a:pt x="2071" y="153"/>
                  </a:lnTo>
                  <a:lnTo>
                    <a:pt x="2071" y="153"/>
                  </a:lnTo>
                  <a:lnTo>
                    <a:pt x="2072" y="153"/>
                  </a:lnTo>
                  <a:lnTo>
                    <a:pt x="2072" y="153"/>
                  </a:lnTo>
                  <a:lnTo>
                    <a:pt x="2073" y="153"/>
                  </a:lnTo>
                  <a:lnTo>
                    <a:pt x="2073" y="153"/>
                  </a:lnTo>
                  <a:lnTo>
                    <a:pt x="2074" y="153"/>
                  </a:lnTo>
                  <a:lnTo>
                    <a:pt x="2074" y="154"/>
                  </a:lnTo>
                  <a:lnTo>
                    <a:pt x="2075" y="155"/>
                  </a:lnTo>
                  <a:lnTo>
                    <a:pt x="2075" y="155"/>
                  </a:lnTo>
                  <a:lnTo>
                    <a:pt x="2076" y="155"/>
                  </a:lnTo>
                  <a:lnTo>
                    <a:pt x="2076" y="156"/>
                  </a:lnTo>
                  <a:lnTo>
                    <a:pt x="2076" y="156"/>
                  </a:lnTo>
                  <a:lnTo>
                    <a:pt x="2077" y="155"/>
                  </a:lnTo>
                  <a:lnTo>
                    <a:pt x="2078" y="156"/>
                  </a:lnTo>
                  <a:lnTo>
                    <a:pt x="2078" y="155"/>
                  </a:lnTo>
                  <a:lnTo>
                    <a:pt x="2079" y="155"/>
                  </a:lnTo>
                  <a:lnTo>
                    <a:pt x="2079" y="154"/>
                  </a:lnTo>
                  <a:lnTo>
                    <a:pt x="2079" y="155"/>
                  </a:lnTo>
                  <a:lnTo>
                    <a:pt x="2080" y="155"/>
                  </a:lnTo>
                  <a:lnTo>
                    <a:pt x="2080" y="155"/>
                  </a:lnTo>
                  <a:lnTo>
                    <a:pt x="2081" y="155"/>
                  </a:lnTo>
                  <a:lnTo>
                    <a:pt x="2081" y="155"/>
                  </a:lnTo>
                  <a:lnTo>
                    <a:pt x="2082" y="155"/>
                  </a:lnTo>
                  <a:lnTo>
                    <a:pt x="2082" y="155"/>
                  </a:lnTo>
                  <a:lnTo>
                    <a:pt x="2083" y="155"/>
                  </a:lnTo>
                  <a:lnTo>
                    <a:pt x="2083" y="155"/>
                  </a:lnTo>
                  <a:lnTo>
                    <a:pt x="2084" y="155"/>
                  </a:lnTo>
                  <a:lnTo>
                    <a:pt x="2084" y="155"/>
                  </a:lnTo>
                  <a:lnTo>
                    <a:pt x="2085" y="155"/>
                  </a:lnTo>
                  <a:lnTo>
                    <a:pt x="2085" y="155"/>
                  </a:lnTo>
                  <a:lnTo>
                    <a:pt x="2085" y="154"/>
                  </a:lnTo>
                  <a:lnTo>
                    <a:pt x="2086" y="154"/>
                  </a:lnTo>
                  <a:lnTo>
                    <a:pt x="2087" y="154"/>
                  </a:lnTo>
                  <a:lnTo>
                    <a:pt x="2087" y="154"/>
                  </a:lnTo>
                  <a:lnTo>
                    <a:pt x="2088" y="154"/>
                  </a:lnTo>
                  <a:lnTo>
                    <a:pt x="2088" y="154"/>
                  </a:lnTo>
                  <a:lnTo>
                    <a:pt x="2088" y="155"/>
                  </a:lnTo>
                  <a:lnTo>
                    <a:pt x="2089" y="156"/>
                  </a:lnTo>
                  <a:lnTo>
                    <a:pt x="2089" y="156"/>
                  </a:lnTo>
                  <a:lnTo>
                    <a:pt x="2090" y="156"/>
                  </a:lnTo>
                  <a:lnTo>
                    <a:pt x="2090" y="156"/>
                  </a:lnTo>
                  <a:lnTo>
                    <a:pt x="2091" y="158"/>
                  </a:lnTo>
                  <a:lnTo>
                    <a:pt x="2091" y="158"/>
                  </a:lnTo>
                  <a:lnTo>
                    <a:pt x="2092" y="159"/>
                  </a:lnTo>
                  <a:lnTo>
                    <a:pt x="2092" y="159"/>
                  </a:lnTo>
                  <a:lnTo>
                    <a:pt x="2093" y="159"/>
                  </a:lnTo>
                  <a:lnTo>
                    <a:pt x="2093" y="159"/>
                  </a:lnTo>
                  <a:lnTo>
                    <a:pt x="2093" y="159"/>
                  </a:lnTo>
                  <a:lnTo>
                    <a:pt x="2094" y="159"/>
                  </a:lnTo>
                  <a:lnTo>
                    <a:pt x="2094" y="159"/>
                  </a:lnTo>
                  <a:lnTo>
                    <a:pt x="2095" y="159"/>
                  </a:lnTo>
                  <a:lnTo>
                    <a:pt x="2096" y="159"/>
                  </a:lnTo>
                  <a:lnTo>
                    <a:pt x="2096" y="159"/>
                  </a:lnTo>
                  <a:lnTo>
                    <a:pt x="2096" y="159"/>
                  </a:lnTo>
                  <a:lnTo>
                    <a:pt x="2097" y="159"/>
                  </a:lnTo>
                  <a:lnTo>
                    <a:pt x="2097" y="158"/>
                  </a:lnTo>
                  <a:lnTo>
                    <a:pt x="2098" y="157"/>
                  </a:lnTo>
                  <a:lnTo>
                    <a:pt x="2098" y="157"/>
                  </a:lnTo>
                  <a:lnTo>
                    <a:pt x="2099" y="157"/>
                  </a:lnTo>
                  <a:lnTo>
                    <a:pt x="2099" y="157"/>
                  </a:lnTo>
                  <a:lnTo>
                    <a:pt x="2100" y="157"/>
                  </a:lnTo>
                  <a:lnTo>
                    <a:pt x="2100" y="157"/>
                  </a:lnTo>
                  <a:lnTo>
                    <a:pt x="2101" y="157"/>
                  </a:lnTo>
                  <a:lnTo>
                    <a:pt x="2101" y="157"/>
                  </a:lnTo>
                  <a:lnTo>
                    <a:pt x="2102" y="157"/>
                  </a:lnTo>
                  <a:lnTo>
                    <a:pt x="2102" y="157"/>
                  </a:lnTo>
                  <a:lnTo>
                    <a:pt x="2102" y="157"/>
                  </a:lnTo>
                  <a:lnTo>
                    <a:pt x="2103" y="157"/>
                  </a:lnTo>
                  <a:lnTo>
                    <a:pt x="2103" y="155"/>
                  </a:lnTo>
                  <a:lnTo>
                    <a:pt x="2104" y="155"/>
                  </a:lnTo>
                  <a:lnTo>
                    <a:pt x="2105" y="155"/>
                  </a:lnTo>
                  <a:lnTo>
                    <a:pt x="2105" y="155"/>
                  </a:lnTo>
                  <a:lnTo>
                    <a:pt x="2105" y="154"/>
                  </a:lnTo>
                  <a:lnTo>
                    <a:pt x="2106" y="154"/>
                  </a:lnTo>
                  <a:lnTo>
                    <a:pt x="2106" y="154"/>
                  </a:lnTo>
                  <a:lnTo>
                    <a:pt x="2107" y="154"/>
                  </a:lnTo>
                  <a:lnTo>
                    <a:pt x="2107" y="154"/>
                  </a:lnTo>
                  <a:lnTo>
                    <a:pt x="2108" y="154"/>
                  </a:lnTo>
                  <a:lnTo>
                    <a:pt x="2108" y="154"/>
                  </a:lnTo>
                  <a:lnTo>
                    <a:pt x="2109" y="154"/>
                  </a:lnTo>
                  <a:lnTo>
                    <a:pt x="2109" y="154"/>
                  </a:lnTo>
                  <a:lnTo>
                    <a:pt x="2110" y="155"/>
                  </a:lnTo>
                  <a:lnTo>
                    <a:pt x="2110" y="154"/>
                  </a:lnTo>
                  <a:lnTo>
                    <a:pt x="2111" y="155"/>
                  </a:lnTo>
                  <a:lnTo>
                    <a:pt x="2111" y="156"/>
                  </a:lnTo>
                  <a:lnTo>
                    <a:pt x="2111" y="157"/>
                  </a:lnTo>
                  <a:lnTo>
                    <a:pt x="2112" y="157"/>
                  </a:lnTo>
                  <a:lnTo>
                    <a:pt x="2112" y="157"/>
                  </a:lnTo>
                  <a:lnTo>
                    <a:pt x="2113" y="157"/>
                  </a:lnTo>
                  <a:lnTo>
                    <a:pt x="2113" y="158"/>
                  </a:lnTo>
                  <a:lnTo>
                    <a:pt x="2114" y="158"/>
                  </a:lnTo>
                  <a:lnTo>
                    <a:pt x="2114" y="158"/>
                  </a:lnTo>
                  <a:lnTo>
                    <a:pt x="2115" y="157"/>
                  </a:lnTo>
                  <a:lnTo>
                    <a:pt x="2115" y="157"/>
                  </a:lnTo>
                  <a:lnTo>
                    <a:pt x="2116" y="157"/>
                  </a:lnTo>
                  <a:lnTo>
                    <a:pt x="2116" y="157"/>
                  </a:lnTo>
                  <a:lnTo>
                    <a:pt x="2117" y="156"/>
                  </a:lnTo>
                  <a:lnTo>
                    <a:pt x="2117" y="156"/>
                  </a:lnTo>
                  <a:lnTo>
                    <a:pt x="2118" y="155"/>
                  </a:lnTo>
                  <a:lnTo>
                    <a:pt x="2118" y="155"/>
                  </a:lnTo>
                  <a:lnTo>
                    <a:pt x="2119" y="153"/>
                  </a:lnTo>
                  <a:lnTo>
                    <a:pt x="2119" y="151"/>
                  </a:lnTo>
                  <a:lnTo>
                    <a:pt x="2119" y="147"/>
                  </a:lnTo>
                  <a:lnTo>
                    <a:pt x="2120" y="148"/>
                  </a:lnTo>
                  <a:lnTo>
                    <a:pt x="2120" y="148"/>
                  </a:lnTo>
                  <a:lnTo>
                    <a:pt x="2121" y="148"/>
                  </a:lnTo>
                  <a:lnTo>
                    <a:pt x="2121" y="148"/>
                  </a:lnTo>
                  <a:lnTo>
                    <a:pt x="2122" y="148"/>
                  </a:lnTo>
                  <a:lnTo>
                    <a:pt x="2122" y="148"/>
                  </a:lnTo>
                  <a:lnTo>
                    <a:pt x="2123" y="148"/>
                  </a:lnTo>
                  <a:lnTo>
                    <a:pt x="2123" y="147"/>
                  </a:lnTo>
                  <a:lnTo>
                    <a:pt x="2124" y="147"/>
                  </a:lnTo>
                  <a:lnTo>
                    <a:pt x="2124" y="145"/>
                  </a:lnTo>
                  <a:lnTo>
                    <a:pt x="2125" y="146"/>
                  </a:lnTo>
                  <a:lnTo>
                    <a:pt x="2125" y="146"/>
                  </a:lnTo>
                  <a:lnTo>
                    <a:pt x="2125" y="145"/>
                  </a:lnTo>
                  <a:lnTo>
                    <a:pt x="2126" y="146"/>
                  </a:lnTo>
                  <a:lnTo>
                    <a:pt x="2127" y="148"/>
                  </a:lnTo>
                  <a:lnTo>
                    <a:pt x="2127" y="148"/>
                  </a:lnTo>
                  <a:lnTo>
                    <a:pt x="2128" y="147"/>
                  </a:lnTo>
                  <a:lnTo>
                    <a:pt x="2128" y="145"/>
                  </a:lnTo>
                  <a:lnTo>
                    <a:pt x="2128" y="144"/>
                  </a:lnTo>
                  <a:lnTo>
                    <a:pt x="2129" y="143"/>
                  </a:lnTo>
                  <a:lnTo>
                    <a:pt x="2129" y="142"/>
                  </a:lnTo>
                  <a:lnTo>
                    <a:pt x="2130" y="142"/>
                  </a:lnTo>
                  <a:lnTo>
                    <a:pt x="2130" y="143"/>
                  </a:lnTo>
                  <a:lnTo>
                    <a:pt x="2131" y="143"/>
                  </a:lnTo>
                  <a:lnTo>
                    <a:pt x="2131" y="144"/>
                  </a:lnTo>
                  <a:lnTo>
                    <a:pt x="2132" y="144"/>
                  </a:lnTo>
                  <a:lnTo>
                    <a:pt x="2132" y="145"/>
                  </a:lnTo>
                  <a:lnTo>
                    <a:pt x="2133" y="145"/>
                  </a:lnTo>
                  <a:lnTo>
                    <a:pt x="2133" y="142"/>
                  </a:lnTo>
                  <a:lnTo>
                    <a:pt x="2133" y="142"/>
                  </a:lnTo>
                  <a:lnTo>
                    <a:pt x="2134" y="142"/>
                  </a:lnTo>
                  <a:lnTo>
                    <a:pt x="2134" y="141"/>
                  </a:lnTo>
                  <a:lnTo>
                    <a:pt x="2135" y="141"/>
                  </a:lnTo>
                  <a:lnTo>
                    <a:pt x="2136" y="142"/>
                  </a:lnTo>
                  <a:lnTo>
                    <a:pt x="2136" y="141"/>
                  </a:lnTo>
                  <a:lnTo>
                    <a:pt x="2136" y="141"/>
                  </a:lnTo>
                  <a:lnTo>
                    <a:pt x="2137" y="138"/>
                  </a:lnTo>
                  <a:lnTo>
                    <a:pt x="2137" y="135"/>
                  </a:lnTo>
                  <a:lnTo>
                    <a:pt x="2138" y="135"/>
                  </a:lnTo>
                  <a:lnTo>
                    <a:pt x="2138" y="134"/>
                  </a:lnTo>
                  <a:lnTo>
                    <a:pt x="2139" y="133"/>
                  </a:lnTo>
                  <a:lnTo>
                    <a:pt x="2139" y="131"/>
                  </a:lnTo>
                  <a:lnTo>
                    <a:pt x="2140" y="129"/>
                  </a:lnTo>
                  <a:lnTo>
                    <a:pt x="2140" y="129"/>
                  </a:lnTo>
                  <a:lnTo>
                    <a:pt x="2141" y="129"/>
                  </a:lnTo>
                  <a:lnTo>
                    <a:pt x="2141" y="130"/>
                  </a:lnTo>
                  <a:lnTo>
                    <a:pt x="2142" y="131"/>
                  </a:lnTo>
                  <a:lnTo>
                    <a:pt x="2142" y="135"/>
                  </a:lnTo>
                  <a:lnTo>
                    <a:pt x="2142" y="135"/>
                  </a:lnTo>
                  <a:lnTo>
                    <a:pt x="2143" y="136"/>
                  </a:lnTo>
                  <a:lnTo>
                    <a:pt x="2143" y="134"/>
                  </a:lnTo>
                  <a:lnTo>
                    <a:pt x="2144" y="134"/>
                  </a:lnTo>
                  <a:lnTo>
                    <a:pt x="2145" y="134"/>
                  </a:lnTo>
                  <a:lnTo>
                    <a:pt x="2145" y="133"/>
                  </a:lnTo>
                  <a:lnTo>
                    <a:pt x="2145" y="132"/>
                  </a:lnTo>
                  <a:lnTo>
                    <a:pt x="2146" y="132"/>
                  </a:lnTo>
                  <a:lnTo>
                    <a:pt x="2146" y="132"/>
                  </a:lnTo>
                  <a:lnTo>
                    <a:pt x="2147" y="132"/>
                  </a:lnTo>
                  <a:lnTo>
                    <a:pt x="2147" y="133"/>
                  </a:lnTo>
                  <a:lnTo>
                    <a:pt x="2148" y="134"/>
                  </a:lnTo>
                  <a:lnTo>
                    <a:pt x="2148" y="133"/>
                  </a:lnTo>
                  <a:lnTo>
                    <a:pt x="2149" y="133"/>
                  </a:lnTo>
                  <a:lnTo>
                    <a:pt x="2149" y="133"/>
                  </a:lnTo>
                  <a:lnTo>
                    <a:pt x="2150" y="134"/>
                  </a:lnTo>
                  <a:lnTo>
                    <a:pt x="2150" y="133"/>
                  </a:lnTo>
                  <a:lnTo>
                    <a:pt x="2151" y="133"/>
                  </a:lnTo>
                  <a:lnTo>
                    <a:pt x="2151" y="133"/>
                  </a:lnTo>
                  <a:lnTo>
                    <a:pt x="2151" y="133"/>
                  </a:lnTo>
                  <a:lnTo>
                    <a:pt x="2152" y="133"/>
                  </a:lnTo>
                  <a:lnTo>
                    <a:pt x="2152" y="133"/>
                  </a:lnTo>
                  <a:lnTo>
                    <a:pt x="2153" y="133"/>
                  </a:lnTo>
                  <a:lnTo>
                    <a:pt x="2153" y="133"/>
                  </a:lnTo>
                  <a:lnTo>
                    <a:pt x="2154" y="133"/>
                  </a:lnTo>
                  <a:lnTo>
                    <a:pt x="2154" y="132"/>
                  </a:lnTo>
                  <a:lnTo>
                    <a:pt x="2155" y="133"/>
                  </a:lnTo>
                  <a:lnTo>
                    <a:pt x="2155" y="133"/>
                  </a:lnTo>
                  <a:lnTo>
                    <a:pt x="2156" y="135"/>
                  </a:lnTo>
                  <a:lnTo>
                    <a:pt x="2156" y="135"/>
                  </a:lnTo>
                  <a:lnTo>
                    <a:pt x="2157" y="142"/>
                  </a:lnTo>
                  <a:lnTo>
                    <a:pt x="2157" y="142"/>
                  </a:lnTo>
                  <a:lnTo>
                    <a:pt x="2158" y="142"/>
                  </a:lnTo>
                  <a:lnTo>
                    <a:pt x="2158" y="142"/>
                  </a:lnTo>
                  <a:lnTo>
                    <a:pt x="2159" y="141"/>
                  </a:lnTo>
                  <a:lnTo>
                    <a:pt x="2159" y="141"/>
                  </a:lnTo>
                  <a:lnTo>
                    <a:pt x="2159" y="141"/>
                  </a:lnTo>
                  <a:lnTo>
                    <a:pt x="2160" y="143"/>
                  </a:lnTo>
                  <a:lnTo>
                    <a:pt x="2160" y="144"/>
                  </a:lnTo>
                  <a:lnTo>
                    <a:pt x="2161" y="145"/>
                  </a:lnTo>
                  <a:lnTo>
                    <a:pt x="2161" y="147"/>
                  </a:lnTo>
                  <a:lnTo>
                    <a:pt x="2162" y="148"/>
                  </a:lnTo>
                  <a:lnTo>
                    <a:pt x="2162" y="150"/>
                  </a:lnTo>
                  <a:lnTo>
                    <a:pt x="2163" y="151"/>
                  </a:lnTo>
                  <a:lnTo>
                    <a:pt x="2163" y="151"/>
                  </a:lnTo>
                  <a:lnTo>
                    <a:pt x="2164" y="151"/>
                  </a:lnTo>
                  <a:lnTo>
                    <a:pt x="2164" y="151"/>
                  </a:lnTo>
                  <a:lnTo>
                    <a:pt x="2165" y="151"/>
                  </a:lnTo>
                  <a:lnTo>
                    <a:pt x="2165" y="151"/>
                  </a:lnTo>
                  <a:lnTo>
                    <a:pt x="2165" y="151"/>
                  </a:lnTo>
                  <a:lnTo>
                    <a:pt x="2166" y="151"/>
                  </a:lnTo>
                  <a:lnTo>
                    <a:pt x="2167" y="150"/>
                  </a:lnTo>
                  <a:lnTo>
                    <a:pt x="2167" y="150"/>
                  </a:lnTo>
                  <a:lnTo>
                    <a:pt x="2168" y="151"/>
                  </a:lnTo>
                  <a:lnTo>
                    <a:pt x="2168" y="152"/>
                  </a:lnTo>
                  <a:lnTo>
                    <a:pt x="2168" y="147"/>
                  </a:lnTo>
                  <a:lnTo>
                    <a:pt x="2169" y="144"/>
                  </a:lnTo>
                  <a:lnTo>
                    <a:pt x="2169" y="142"/>
                  </a:lnTo>
                  <a:lnTo>
                    <a:pt x="2170" y="141"/>
                  </a:lnTo>
                  <a:lnTo>
                    <a:pt x="2170" y="141"/>
                  </a:lnTo>
                  <a:lnTo>
                    <a:pt x="2171" y="140"/>
                  </a:lnTo>
                  <a:lnTo>
                    <a:pt x="2171" y="140"/>
                  </a:lnTo>
                  <a:lnTo>
                    <a:pt x="2172" y="141"/>
                  </a:lnTo>
                  <a:lnTo>
                    <a:pt x="2172" y="141"/>
                  </a:lnTo>
                  <a:lnTo>
                    <a:pt x="2173" y="142"/>
                  </a:lnTo>
                  <a:lnTo>
                    <a:pt x="2173" y="144"/>
                  </a:lnTo>
                  <a:lnTo>
                    <a:pt x="2174" y="144"/>
                  </a:lnTo>
                  <a:lnTo>
                    <a:pt x="2174" y="145"/>
                  </a:lnTo>
                  <a:lnTo>
                    <a:pt x="2174" y="146"/>
                  </a:lnTo>
                  <a:lnTo>
                    <a:pt x="2175" y="146"/>
                  </a:lnTo>
                  <a:lnTo>
                    <a:pt x="2176" y="146"/>
                  </a:lnTo>
                  <a:lnTo>
                    <a:pt x="2176" y="146"/>
                  </a:lnTo>
                  <a:lnTo>
                    <a:pt x="2177" y="145"/>
                  </a:lnTo>
                  <a:lnTo>
                    <a:pt x="2177" y="144"/>
                  </a:lnTo>
                  <a:lnTo>
                    <a:pt x="2177" y="144"/>
                  </a:lnTo>
                  <a:lnTo>
                    <a:pt x="2178" y="143"/>
                  </a:lnTo>
                  <a:lnTo>
                    <a:pt x="2178" y="143"/>
                  </a:lnTo>
                  <a:lnTo>
                    <a:pt x="2179" y="142"/>
                  </a:lnTo>
                  <a:lnTo>
                    <a:pt x="2179" y="141"/>
                  </a:lnTo>
                  <a:lnTo>
                    <a:pt x="2180" y="142"/>
                  </a:lnTo>
                  <a:lnTo>
                    <a:pt x="2180" y="143"/>
                  </a:lnTo>
                  <a:lnTo>
                    <a:pt x="2181" y="144"/>
                  </a:lnTo>
                  <a:lnTo>
                    <a:pt x="2181" y="145"/>
                  </a:lnTo>
                  <a:lnTo>
                    <a:pt x="2182" y="145"/>
                  </a:lnTo>
                  <a:lnTo>
                    <a:pt x="2182" y="145"/>
                  </a:lnTo>
                  <a:lnTo>
                    <a:pt x="2182" y="145"/>
                  </a:lnTo>
                  <a:lnTo>
                    <a:pt x="2183" y="145"/>
                  </a:lnTo>
                  <a:lnTo>
                    <a:pt x="2183" y="145"/>
                  </a:lnTo>
                  <a:lnTo>
                    <a:pt x="2184" y="144"/>
                  </a:lnTo>
                  <a:lnTo>
                    <a:pt x="2185" y="144"/>
                  </a:lnTo>
                  <a:lnTo>
                    <a:pt x="2185" y="145"/>
                  </a:lnTo>
                  <a:lnTo>
                    <a:pt x="2185" y="149"/>
                  </a:lnTo>
                  <a:lnTo>
                    <a:pt x="2186" y="151"/>
                  </a:lnTo>
                  <a:lnTo>
                    <a:pt x="2186" y="154"/>
                  </a:lnTo>
                  <a:lnTo>
                    <a:pt x="2187" y="156"/>
                  </a:lnTo>
                  <a:lnTo>
                    <a:pt x="2187" y="156"/>
                  </a:lnTo>
                  <a:lnTo>
                    <a:pt x="2188" y="158"/>
                  </a:lnTo>
                  <a:lnTo>
                    <a:pt x="2188" y="158"/>
                  </a:lnTo>
                  <a:lnTo>
                    <a:pt x="2189" y="158"/>
                  </a:lnTo>
                  <a:lnTo>
                    <a:pt x="2189" y="158"/>
                  </a:lnTo>
                  <a:lnTo>
                    <a:pt x="2190" y="158"/>
                  </a:lnTo>
                  <a:lnTo>
                    <a:pt x="2190" y="158"/>
                  </a:lnTo>
                  <a:lnTo>
                    <a:pt x="2191" y="157"/>
                  </a:lnTo>
                  <a:lnTo>
                    <a:pt x="2191" y="157"/>
                  </a:lnTo>
                  <a:lnTo>
                    <a:pt x="2191" y="157"/>
                  </a:lnTo>
                  <a:lnTo>
                    <a:pt x="2192" y="157"/>
                  </a:lnTo>
                  <a:lnTo>
                    <a:pt x="2192" y="155"/>
                  </a:lnTo>
                  <a:lnTo>
                    <a:pt x="2193" y="153"/>
                  </a:lnTo>
                  <a:lnTo>
                    <a:pt x="2194" y="154"/>
                  </a:lnTo>
                  <a:lnTo>
                    <a:pt x="2194" y="154"/>
                  </a:lnTo>
                  <a:lnTo>
                    <a:pt x="2194" y="154"/>
                  </a:lnTo>
                  <a:lnTo>
                    <a:pt x="2195" y="154"/>
                  </a:lnTo>
                  <a:lnTo>
                    <a:pt x="2195" y="154"/>
                  </a:lnTo>
                  <a:lnTo>
                    <a:pt x="2196" y="154"/>
                  </a:lnTo>
                  <a:lnTo>
                    <a:pt x="2196" y="154"/>
                  </a:lnTo>
                  <a:lnTo>
                    <a:pt x="2197" y="154"/>
                  </a:lnTo>
                  <a:lnTo>
                    <a:pt x="2197" y="154"/>
                  </a:lnTo>
                  <a:lnTo>
                    <a:pt x="2198" y="154"/>
                  </a:lnTo>
                  <a:lnTo>
                    <a:pt x="2198" y="154"/>
                  </a:lnTo>
                  <a:lnTo>
                    <a:pt x="2199" y="154"/>
                  </a:lnTo>
                  <a:lnTo>
                    <a:pt x="2199" y="154"/>
                  </a:lnTo>
                  <a:lnTo>
                    <a:pt x="2199" y="154"/>
                  </a:lnTo>
                  <a:lnTo>
                    <a:pt x="2200" y="154"/>
                  </a:lnTo>
                  <a:lnTo>
                    <a:pt x="2200" y="154"/>
                  </a:lnTo>
                  <a:lnTo>
                    <a:pt x="2201" y="154"/>
                  </a:lnTo>
                  <a:lnTo>
                    <a:pt x="2201" y="154"/>
                  </a:lnTo>
                  <a:lnTo>
                    <a:pt x="2202" y="154"/>
                  </a:lnTo>
                  <a:lnTo>
                    <a:pt x="2202" y="154"/>
                  </a:lnTo>
                  <a:lnTo>
                    <a:pt x="2203" y="154"/>
                  </a:lnTo>
                  <a:lnTo>
                    <a:pt x="2203" y="154"/>
                  </a:lnTo>
                  <a:lnTo>
                    <a:pt x="2204" y="154"/>
                  </a:lnTo>
                  <a:lnTo>
                    <a:pt x="2204" y="153"/>
                  </a:lnTo>
                  <a:lnTo>
                    <a:pt x="2205" y="153"/>
                  </a:lnTo>
                  <a:lnTo>
                    <a:pt x="2205" y="153"/>
                  </a:lnTo>
                  <a:lnTo>
                    <a:pt x="2206" y="153"/>
                  </a:lnTo>
                  <a:lnTo>
                    <a:pt x="2206" y="153"/>
                  </a:lnTo>
                  <a:lnTo>
                    <a:pt x="2207" y="153"/>
                  </a:lnTo>
                  <a:lnTo>
                    <a:pt x="2207" y="153"/>
                  </a:lnTo>
                  <a:lnTo>
                    <a:pt x="2208" y="153"/>
                  </a:lnTo>
                  <a:lnTo>
                    <a:pt x="2208" y="153"/>
                  </a:lnTo>
                  <a:lnTo>
                    <a:pt x="2208" y="153"/>
                  </a:lnTo>
                  <a:lnTo>
                    <a:pt x="2209" y="153"/>
                  </a:lnTo>
                  <a:lnTo>
                    <a:pt x="2209" y="153"/>
                  </a:lnTo>
                  <a:lnTo>
                    <a:pt x="2210" y="153"/>
                  </a:lnTo>
                  <a:lnTo>
                    <a:pt x="2210" y="152"/>
                  </a:lnTo>
                  <a:lnTo>
                    <a:pt x="2211" y="154"/>
                  </a:lnTo>
                  <a:lnTo>
                    <a:pt x="2211" y="155"/>
                  </a:lnTo>
                  <a:lnTo>
                    <a:pt x="2212" y="155"/>
                  </a:lnTo>
                  <a:lnTo>
                    <a:pt x="2212" y="156"/>
                  </a:lnTo>
                  <a:lnTo>
                    <a:pt x="2213" y="157"/>
                  </a:lnTo>
                  <a:lnTo>
                    <a:pt x="2213" y="157"/>
                  </a:lnTo>
                  <a:lnTo>
                    <a:pt x="2214" y="158"/>
                  </a:lnTo>
                  <a:lnTo>
                    <a:pt x="2214" y="156"/>
                  </a:lnTo>
                  <a:lnTo>
                    <a:pt x="2214" y="154"/>
                  </a:lnTo>
                  <a:lnTo>
                    <a:pt x="2215" y="151"/>
                  </a:lnTo>
                  <a:lnTo>
                    <a:pt x="2216" y="150"/>
                  </a:lnTo>
                  <a:lnTo>
                    <a:pt x="2216" y="152"/>
                  </a:lnTo>
                  <a:lnTo>
                    <a:pt x="2217" y="152"/>
                  </a:lnTo>
                  <a:lnTo>
                    <a:pt x="2217" y="152"/>
                  </a:lnTo>
                  <a:lnTo>
                    <a:pt x="2217" y="152"/>
                  </a:lnTo>
                  <a:lnTo>
                    <a:pt x="2218" y="152"/>
                  </a:lnTo>
                  <a:lnTo>
                    <a:pt x="2218" y="152"/>
                  </a:lnTo>
                  <a:lnTo>
                    <a:pt x="2219" y="152"/>
                  </a:lnTo>
                  <a:lnTo>
                    <a:pt x="2219" y="152"/>
                  </a:lnTo>
                  <a:lnTo>
                    <a:pt x="2220" y="152"/>
                  </a:lnTo>
                  <a:lnTo>
                    <a:pt x="2220" y="152"/>
                  </a:lnTo>
                  <a:lnTo>
                    <a:pt x="2221" y="152"/>
                  </a:lnTo>
                  <a:lnTo>
                    <a:pt x="2221" y="152"/>
                  </a:lnTo>
                  <a:lnTo>
                    <a:pt x="2222" y="152"/>
                  </a:lnTo>
                  <a:lnTo>
                    <a:pt x="2222" y="151"/>
                  </a:lnTo>
                  <a:lnTo>
                    <a:pt x="2222" y="151"/>
                  </a:lnTo>
                  <a:lnTo>
                    <a:pt x="2223" y="151"/>
                  </a:lnTo>
                  <a:lnTo>
                    <a:pt x="2223" y="151"/>
                  </a:lnTo>
                  <a:lnTo>
                    <a:pt x="2224" y="152"/>
                  </a:lnTo>
                  <a:lnTo>
                    <a:pt x="2225" y="152"/>
                  </a:lnTo>
                  <a:lnTo>
                    <a:pt x="2225" y="152"/>
                  </a:lnTo>
                  <a:lnTo>
                    <a:pt x="2225" y="152"/>
                  </a:lnTo>
                  <a:lnTo>
                    <a:pt x="2226" y="152"/>
                  </a:lnTo>
                  <a:lnTo>
                    <a:pt x="2226" y="152"/>
                  </a:lnTo>
                  <a:lnTo>
                    <a:pt x="2227" y="152"/>
                  </a:lnTo>
                  <a:lnTo>
                    <a:pt x="2227" y="152"/>
                  </a:lnTo>
                  <a:lnTo>
                    <a:pt x="2228" y="152"/>
                  </a:lnTo>
                  <a:lnTo>
                    <a:pt x="2228" y="152"/>
                  </a:lnTo>
                  <a:lnTo>
                    <a:pt x="2229" y="152"/>
                  </a:lnTo>
                  <a:lnTo>
                    <a:pt x="2229" y="152"/>
                  </a:lnTo>
                  <a:lnTo>
                    <a:pt x="2230" y="153"/>
                  </a:lnTo>
                  <a:lnTo>
                    <a:pt x="2230" y="153"/>
                  </a:lnTo>
                  <a:lnTo>
                    <a:pt x="2231" y="152"/>
                  </a:lnTo>
                  <a:lnTo>
                    <a:pt x="2231" y="152"/>
                  </a:lnTo>
                  <a:lnTo>
                    <a:pt x="2231" y="152"/>
                  </a:lnTo>
                  <a:lnTo>
                    <a:pt x="2232" y="152"/>
                  </a:lnTo>
                  <a:lnTo>
                    <a:pt x="2232" y="152"/>
                  </a:lnTo>
                  <a:lnTo>
                    <a:pt x="2233" y="151"/>
                  </a:lnTo>
                  <a:lnTo>
                    <a:pt x="2234" y="151"/>
                  </a:lnTo>
                  <a:lnTo>
                    <a:pt x="2234" y="151"/>
                  </a:lnTo>
                  <a:lnTo>
                    <a:pt x="2234" y="152"/>
                  </a:lnTo>
                  <a:lnTo>
                    <a:pt x="2235" y="152"/>
                  </a:lnTo>
                  <a:lnTo>
                    <a:pt x="2235" y="152"/>
                  </a:lnTo>
                  <a:lnTo>
                    <a:pt x="2236" y="151"/>
                  </a:lnTo>
                  <a:lnTo>
                    <a:pt x="2236" y="153"/>
                  </a:lnTo>
                  <a:lnTo>
                    <a:pt x="2237" y="152"/>
                  </a:lnTo>
                  <a:lnTo>
                    <a:pt x="2237" y="156"/>
                  </a:lnTo>
                  <a:lnTo>
                    <a:pt x="2238" y="155"/>
                  </a:lnTo>
                  <a:lnTo>
                    <a:pt x="2238" y="155"/>
                  </a:lnTo>
                  <a:lnTo>
                    <a:pt x="2239" y="155"/>
                  </a:lnTo>
                  <a:lnTo>
                    <a:pt x="2239" y="155"/>
                  </a:lnTo>
                  <a:lnTo>
                    <a:pt x="2240" y="155"/>
                  </a:lnTo>
                  <a:lnTo>
                    <a:pt x="2240" y="155"/>
                  </a:lnTo>
                  <a:lnTo>
                    <a:pt x="2240" y="155"/>
                  </a:lnTo>
                  <a:lnTo>
                    <a:pt x="2241" y="155"/>
                  </a:lnTo>
                  <a:lnTo>
                    <a:pt x="2241" y="155"/>
                  </a:lnTo>
                  <a:lnTo>
                    <a:pt x="2242" y="155"/>
                  </a:lnTo>
                  <a:lnTo>
                    <a:pt x="2242" y="155"/>
                  </a:lnTo>
                  <a:lnTo>
                    <a:pt x="2243" y="155"/>
                  </a:lnTo>
                  <a:lnTo>
                    <a:pt x="2243" y="155"/>
                  </a:lnTo>
                  <a:lnTo>
                    <a:pt x="2244" y="155"/>
                  </a:lnTo>
                  <a:lnTo>
                    <a:pt x="2244" y="155"/>
                  </a:lnTo>
                  <a:lnTo>
                    <a:pt x="2245" y="154"/>
                  </a:lnTo>
                  <a:lnTo>
                    <a:pt x="2245" y="154"/>
                  </a:lnTo>
                  <a:lnTo>
                    <a:pt x="2246" y="154"/>
                  </a:lnTo>
                  <a:lnTo>
                    <a:pt x="2246" y="155"/>
                  </a:lnTo>
                  <a:lnTo>
                    <a:pt x="2247" y="155"/>
                  </a:lnTo>
                  <a:lnTo>
                    <a:pt x="2247" y="156"/>
                  </a:lnTo>
                  <a:lnTo>
                    <a:pt x="2248" y="156"/>
                  </a:lnTo>
                  <a:lnTo>
                    <a:pt x="2248" y="156"/>
                  </a:lnTo>
                  <a:lnTo>
                    <a:pt x="2248" y="156"/>
                  </a:lnTo>
                  <a:lnTo>
                    <a:pt x="2249" y="158"/>
                  </a:lnTo>
                  <a:lnTo>
                    <a:pt x="2249" y="158"/>
                  </a:lnTo>
                  <a:lnTo>
                    <a:pt x="2250" y="159"/>
                  </a:lnTo>
                  <a:lnTo>
                    <a:pt x="2250" y="159"/>
                  </a:lnTo>
                  <a:lnTo>
                    <a:pt x="2251" y="159"/>
                  </a:lnTo>
                  <a:lnTo>
                    <a:pt x="2251" y="159"/>
                  </a:lnTo>
                  <a:lnTo>
                    <a:pt x="2252" y="159"/>
                  </a:lnTo>
                  <a:lnTo>
                    <a:pt x="2252" y="159"/>
                  </a:lnTo>
                  <a:lnTo>
                    <a:pt x="2253" y="159"/>
                  </a:lnTo>
                  <a:lnTo>
                    <a:pt x="2253" y="159"/>
                  </a:lnTo>
                  <a:lnTo>
                    <a:pt x="2254" y="159"/>
                  </a:lnTo>
                  <a:lnTo>
                    <a:pt x="2254" y="159"/>
                  </a:lnTo>
                  <a:lnTo>
                    <a:pt x="2254" y="159"/>
                  </a:lnTo>
                  <a:lnTo>
                    <a:pt x="2255" y="159"/>
                  </a:lnTo>
                  <a:lnTo>
                    <a:pt x="2256" y="158"/>
                  </a:lnTo>
                  <a:lnTo>
                    <a:pt x="2256" y="157"/>
                  </a:lnTo>
                  <a:lnTo>
                    <a:pt x="2257" y="157"/>
                  </a:lnTo>
                  <a:lnTo>
                    <a:pt x="2257" y="157"/>
                  </a:lnTo>
                  <a:lnTo>
                    <a:pt x="2257" y="157"/>
                  </a:lnTo>
                  <a:lnTo>
                    <a:pt x="2258" y="157"/>
                  </a:lnTo>
                  <a:lnTo>
                    <a:pt x="2258" y="157"/>
                  </a:lnTo>
                  <a:lnTo>
                    <a:pt x="2259" y="157"/>
                  </a:lnTo>
                  <a:lnTo>
                    <a:pt x="2259" y="157"/>
                  </a:lnTo>
                  <a:lnTo>
                    <a:pt x="2260" y="157"/>
                  </a:lnTo>
                  <a:lnTo>
                    <a:pt x="2260" y="157"/>
                  </a:lnTo>
                  <a:lnTo>
                    <a:pt x="2261" y="157"/>
                  </a:lnTo>
                  <a:lnTo>
                    <a:pt x="2261" y="157"/>
                  </a:lnTo>
                  <a:lnTo>
                    <a:pt x="2262" y="155"/>
                  </a:lnTo>
                  <a:lnTo>
                    <a:pt x="2262" y="155"/>
                  </a:lnTo>
                  <a:lnTo>
                    <a:pt x="2263" y="155"/>
                  </a:lnTo>
                  <a:lnTo>
                    <a:pt x="2263" y="155"/>
                  </a:lnTo>
                  <a:lnTo>
                    <a:pt x="2263" y="154"/>
                  </a:lnTo>
                  <a:lnTo>
                    <a:pt x="2264" y="154"/>
                  </a:lnTo>
                  <a:lnTo>
                    <a:pt x="2265" y="154"/>
                  </a:lnTo>
                  <a:lnTo>
                    <a:pt x="2265" y="154"/>
                  </a:lnTo>
                  <a:lnTo>
                    <a:pt x="2265" y="154"/>
                  </a:lnTo>
                  <a:lnTo>
                    <a:pt x="2266" y="154"/>
                  </a:lnTo>
                  <a:lnTo>
                    <a:pt x="2266" y="154"/>
                  </a:lnTo>
                  <a:lnTo>
                    <a:pt x="2267" y="154"/>
                  </a:lnTo>
                  <a:lnTo>
                    <a:pt x="2267" y="154"/>
                  </a:lnTo>
                  <a:lnTo>
                    <a:pt x="2268" y="155"/>
                  </a:lnTo>
                  <a:lnTo>
                    <a:pt x="2268" y="154"/>
                  </a:lnTo>
                  <a:lnTo>
                    <a:pt x="2269" y="155"/>
                  </a:lnTo>
                  <a:lnTo>
                    <a:pt x="2269" y="156"/>
                  </a:lnTo>
                  <a:lnTo>
                    <a:pt x="2270" y="157"/>
                  </a:lnTo>
                  <a:lnTo>
                    <a:pt x="2270" y="157"/>
                  </a:lnTo>
                  <a:lnTo>
                    <a:pt x="2271" y="157"/>
                  </a:lnTo>
                  <a:lnTo>
                    <a:pt x="2271" y="157"/>
                  </a:lnTo>
                  <a:lnTo>
                    <a:pt x="2271" y="158"/>
                  </a:lnTo>
                  <a:lnTo>
                    <a:pt x="2272" y="158"/>
                  </a:lnTo>
                  <a:lnTo>
                    <a:pt x="2272" y="158"/>
                  </a:lnTo>
                  <a:lnTo>
                    <a:pt x="2273" y="157"/>
                  </a:lnTo>
                  <a:lnTo>
                    <a:pt x="2274" y="157"/>
                  </a:lnTo>
                  <a:lnTo>
                    <a:pt x="2274" y="157"/>
                  </a:lnTo>
                  <a:lnTo>
                    <a:pt x="2274" y="157"/>
                  </a:lnTo>
                  <a:lnTo>
                    <a:pt x="2275" y="156"/>
                  </a:lnTo>
                  <a:lnTo>
                    <a:pt x="2275" y="156"/>
                  </a:lnTo>
                  <a:lnTo>
                    <a:pt x="2276" y="155"/>
                  </a:lnTo>
                  <a:lnTo>
                    <a:pt x="2276" y="153"/>
                  </a:lnTo>
                  <a:lnTo>
                    <a:pt x="2277" y="153"/>
                  </a:lnTo>
                  <a:lnTo>
                    <a:pt x="2277" y="152"/>
                  </a:lnTo>
                  <a:lnTo>
                    <a:pt x="2278" y="153"/>
                  </a:lnTo>
                  <a:lnTo>
                    <a:pt x="2278" y="152"/>
                  </a:lnTo>
                  <a:lnTo>
                    <a:pt x="2279" y="152"/>
                  </a:lnTo>
                  <a:lnTo>
                    <a:pt x="2279" y="152"/>
                  </a:lnTo>
                  <a:lnTo>
                    <a:pt x="2280" y="152"/>
                  </a:lnTo>
                  <a:lnTo>
                    <a:pt x="2280" y="152"/>
                  </a:lnTo>
                  <a:lnTo>
                    <a:pt x="2280" y="152"/>
                  </a:lnTo>
                  <a:lnTo>
                    <a:pt x="2281" y="152"/>
                  </a:lnTo>
                  <a:lnTo>
                    <a:pt x="2281" y="152"/>
                  </a:lnTo>
                  <a:lnTo>
                    <a:pt x="2282" y="153"/>
                  </a:lnTo>
                  <a:lnTo>
                    <a:pt x="2283" y="153"/>
                  </a:lnTo>
                  <a:lnTo>
                    <a:pt x="2283" y="155"/>
                  </a:lnTo>
                  <a:lnTo>
                    <a:pt x="2283" y="155"/>
                  </a:lnTo>
                  <a:lnTo>
                    <a:pt x="2284" y="155"/>
                  </a:lnTo>
                  <a:lnTo>
                    <a:pt x="2284" y="156"/>
                  </a:lnTo>
                  <a:lnTo>
                    <a:pt x="2285" y="155"/>
                  </a:lnTo>
                  <a:lnTo>
                    <a:pt x="2285" y="155"/>
                  </a:lnTo>
                  <a:lnTo>
                    <a:pt x="2286" y="155"/>
                  </a:lnTo>
                  <a:lnTo>
                    <a:pt x="2286" y="154"/>
                  </a:lnTo>
                  <a:lnTo>
                    <a:pt x="2287" y="153"/>
                  </a:lnTo>
                  <a:lnTo>
                    <a:pt x="2287" y="153"/>
                  </a:lnTo>
                  <a:lnTo>
                    <a:pt x="2288" y="152"/>
                  </a:lnTo>
                  <a:lnTo>
                    <a:pt x="2288" y="152"/>
                  </a:lnTo>
                  <a:lnTo>
                    <a:pt x="2288" y="152"/>
                  </a:lnTo>
                  <a:lnTo>
                    <a:pt x="2289" y="153"/>
                  </a:lnTo>
                  <a:lnTo>
                    <a:pt x="2289" y="153"/>
                  </a:lnTo>
                  <a:lnTo>
                    <a:pt x="2290" y="154"/>
                  </a:lnTo>
                  <a:lnTo>
                    <a:pt x="2290" y="155"/>
                  </a:lnTo>
                  <a:lnTo>
                    <a:pt x="2291" y="155"/>
                  </a:lnTo>
                  <a:lnTo>
                    <a:pt x="2291" y="156"/>
                  </a:lnTo>
                  <a:lnTo>
                    <a:pt x="2292" y="155"/>
                  </a:lnTo>
                  <a:lnTo>
                    <a:pt x="2292" y="154"/>
                  </a:lnTo>
                  <a:lnTo>
                    <a:pt x="2293" y="149"/>
                  </a:lnTo>
                  <a:lnTo>
                    <a:pt x="2293" y="147"/>
                  </a:lnTo>
                  <a:lnTo>
                    <a:pt x="2294" y="147"/>
                  </a:lnTo>
                  <a:lnTo>
                    <a:pt x="2294" y="146"/>
                  </a:lnTo>
                  <a:lnTo>
                    <a:pt x="2295" y="145"/>
                  </a:lnTo>
                  <a:lnTo>
                    <a:pt x="2295" y="145"/>
                  </a:lnTo>
                  <a:lnTo>
                    <a:pt x="2296" y="145"/>
                  </a:lnTo>
                  <a:lnTo>
                    <a:pt x="2296" y="145"/>
                  </a:lnTo>
                  <a:lnTo>
                    <a:pt x="2297" y="145"/>
                  </a:lnTo>
                  <a:lnTo>
                    <a:pt x="2297" y="145"/>
                  </a:lnTo>
                  <a:lnTo>
                    <a:pt x="2297" y="144"/>
                  </a:lnTo>
                  <a:lnTo>
                    <a:pt x="2298" y="144"/>
                  </a:lnTo>
                  <a:lnTo>
                    <a:pt x="2298" y="144"/>
                  </a:lnTo>
                  <a:lnTo>
                    <a:pt x="2299" y="144"/>
                  </a:lnTo>
                  <a:lnTo>
                    <a:pt x="2299" y="143"/>
                  </a:lnTo>
                  <a:lnTo>
                    <a:pt x="2300" y="144"/>
                  </a:lnTo>
                  <a:lnTo>
                    <a:pt x="2300" y="144"/>
                  </a:lnTo>
                  <a:lnTo>
                    <a:pt x="2301" y="144"/>
                  </a:lnTo>
                  <a:lnTo>
                    <a:pt x="2301" y="144"/>
                  </a:lnTo>
                  <a:lnTo>
                    <a:pt x="2302" y="144"/>
                  </a:lnTo>
                  <a:lnTo>
                    <a:pt x="2302" y="144"/>
                  </a:lnTo>
                  <a:lnTo>
                    <a:pt x="2303" y="144"/>
                  </a:lnTo>
                  <a:lnTo>
                    <a:pt x="2303" y="144"/>
                  </a:lnTo>
                  <a:lnTo>
                    <a:pt x="2303" y="144"/>
                  </a:lnTo>
                  <a:lnTo>
                    <a:pt x="2304" y="144"/>
                  </a:lnTo>
                  <a:lnTo>
                    <a:pt x="2305" y="144"/>
                  </a:lnTo>
                  <a:lnTo>
                    <a:pt x="2305" y="144"/>
                  </a:lnTo>
                  <a:lnTo>
                    <a:pt x="2306" y="145"/>
                  </a:lnTo>
                  <a:lnTo>
                    <a:pt x="2306" y="145"/>
                  </a:lnTo>
                  <a:lnTo>
                    <a:pt x="2306" y="144"/>
                  </a:lnTo>
                  <a:lnTo>
                    <a:pt x="2307" y="144"/>
                  </a:lnTo>
                  <a:lnTo>
                    <a:pt x="2307" y="145"/>
                  </a:lnTo>
                  <a:lnTo>
                    <a:pt x="2308" y="145"/>
                  </a:lnTo>
                  <a:lnTo>
                    <a:pt x="2308" y="145"/>
                  </a:lnTo>
                  <a:lnTo>
                    <a:pt x="2309" y="145"/>
                  </a:lnTo>
                  <a:lnTo>
                    <a:pt x="2309" y="145"/>
                  </a:lnTo>
                  <a:lnTo>
                    <a:pt x="2310" y="145"/>
                  </a:lnTo>
                  <a:lnTo>
                    <a:pt x="2310" y="145"/>
                  </a:lnTo>
                  <a:lnTo>
                    <a:pt x="2311" y="144"/>
                  </a:lnTo>
                  <a:lnTo>
                    <a:pt x="2311" y="144"/>
                  </a:lnTo>
                  <a:lnTo>
                    <a:pt x="2311" y="144"/>
                  </a:lnTo>
                  <a:lnTo>
                    <a:pt x="2312" y="144"/>
                  </a:lnTo>
                  <a:lnTo>
                    <a:pt x="2312" y="144"/>
                  </a:lnTo>
                  <a:lnTo>
                    <a:pt x="2313" y="144"/>
                  </a:lnTo>
                  <a:lnTo>
                    <a:pt x="2314" y="144"/>
                  </a:lnTo>
                  <a:lnTo>
                    <a:pt x="2314" y="145"/>
                  </a:lnTo>
                  <a:lnTo>
                    <a:pt x="2314" y="146"/>
                  </a:lnTo>
                  <a:lnTo>
                    <a:pt x="2315" y="147"/>
                  </a:lnTo>
                  <a:lnTo>
                    <a:pt x="2315" y="152"/>
                  </a:lnTo>
                  <a:lnTo>
                    <a:pt x="2316" y="155"/>
                  </a:lnTo>
                  <a:lnTo>
                    <a:pt x="2316" y="156"/>
                  </a:lnTo>
                  <a:lnTo>
                    <a:pt x="2317" y="155"/>
                  </a:lnTo>
                  <a:lnTo>
                    <a:pt x="2317" y="155"/>
                  </a:lnTo>
                  <a:lnTo>
                    <a:pt x="2318" y="153"/>
                  </a:lnTo>
                  <a:lnTo>
                    <a:pt x="2318" y="153"/>
                  </a:lnTo>
                  <a:lnTo>
                    <a:pt x="2319" y="152"/>
                  </a:lnTo>
                  <a:lnTo>
                    <a:pt x="2319" y="152"/>
                  </a:lnTo>
                  <a:lnTo>
                    <a:pt x="2320" y="150"/>
                  </a:lnTo>
                  <a:lnTo>
                    <a:pt x="2320" y="148"/>
                  </a:lnTo>
                  <a:lnTo>
                    <a:pt x="2320" y="150"/>
                  </a:lnTo>
                  <a:lnTo>
                    <a:pt x="2321" y="151"/>
                  </a:lnTo>
                  <a:lnTo>
                    <a:pt x="2321" y="151"/>
                  </a:lnTo>
                  <a:lnTo>
                    <a:pt x="2322" y="151"/>
                  </a:lnTo>
                  <a:lnTo>
                    <a:pt x="2323" y="151"/>
                  </a:lnTo>
                  <a:lnTo>
                    <a:pt x="2323" y="151"/>
                  </a:lnTo>
                  <a:lnTo>
                    <a:pt x="2323" y="151"/>
                  </a:lnTo>
                  <a:lnTo>
                    <a:pt x="2324" y="151"/>
                  </a:lnTo>
                  <a:lnTo>
                    <a:pt x="2324" y="151"/>
                  </a:lnTo>
                  <a:lnTo>
                    <a:pt x="2325" y="150"/>
                  </a:lnTo>
                  <a:lnTo>
                    <a:pt x="2325" y="150"/>
                  </a:lnTo>
                  <a:lnTo>
                    <a:pt x="2326" y="151"/>
                  </a:lnTo>
                  <a:lnTo>
                    <a:pt x="2326" y="152"/>
                  </a:lnTo>
                  <a:lnTo>
                    <a:pt x="2327" y="147"/>
                  </a:lnTo>
                  <a:lnTo>
                    <a:pt x="2327" y="144"/>
                  </a:lnTo>
                  <a:lnTo>
                    <a:pt x="2328" y="139"/>
                  </a:lnTo>
                  <a:lnTo>
                    <a:pt x="2328" y="133"/>
                  </a:lnTo>
                  <a:lnTo>
                    <a:pt x="2328" y="128"/>
                  </a:lnTo>
                  <a:lnTo>
                    <a:pt x="2329" y="124"/>
                  </a:lnTo>
                  <a:lnTo>
                    <a:pt x="2329" y="123"/>
                  </a:lnTo>
                  <a:lnTo>
                    <a:pt x="2330" y="124"/>
                  </a:lnTo>
                  <a:lnTo>
                    <a:pt x="2330" y="125"/>
                  </a:lnTo>
                  <a:lnTo>
                    <a:pt x="2331" y="126"/>
                  </a:lnTo>
                  <a:lnTo>
                    <a:pt x="2331" y="128"/>
                  </a:lnTo>
                  <a:lnTo>
                    <a:pt x="2332" y="129"/>
                  </a:lnTo>
                  <a:lnTo>
                    <a:pt x="2332" y="130"/>
                  </a:lnTo>
                  <a:lnTo>
                    <a:pt x="2333" y="131"/>
                  </a:lnTo>
                  <a:lnTo>
                    <a:pt x="2333" y="135"/>
                  </a:lnTo>
                  <a:lnTo>
                    <a:pt x="2334" y="136"/>
                  </a:lnTo>
                  <a:lnTo>
                    <a:pt x="2334" y="136"/>
                  </a:lnTo>
                  <a:lnTo>
                    <a:pt x="2335" y="135"/>
                  </a:lnTo>
                  <a:lnTo>
                    <a:pt x="2335" y="132"/>
                  </a:lnTo>
                  <a:lnTo>
                    <a:pt x="2336" y="126"/>
                  </a:lnTo>
                  <a:lnTo>
                    <a:pt x="2336" y="117"/>
                  </a:lnTo>
                  <a:lnTo>
                    <a:pt x="2337" y="114"/>
                  </a:lnTo>
                  <a:lnTo>
                    <a:pt x="2337" y="118"/>
                  </a:lnTo>
                  <a:lnTo>
                    <a:pt x="2337" y="121"/>
                  </a:lnTo>
                  <a:lnTo>
                    <a:pt x="2338" y="119"/>
                  </a:lnTo>
                  <a:lnTo>
                    <a:pt x="2338" y="120"/>
                  </a:lnTo>
                  <a:lnTo>
                    <a:pt x="2339" y="120"/>
                  </a:lnTo>
                  <a:lnTo>
                    <a:pt x="2339" y="122"/>
                  </a:lnTo>
                  <a:lnTo>
                    <a:pt x="2340" y="124"/>
                  </a:lnTo>
                  <a:lnTo>
                    <a:pt x="2340" y="126"/>
                  </a:lnTo>
                  <a:lnTo>
                    <a:pt x="2341" y="128"/>
                  </a:lnTo>
                  <a:lnTo>
                    <a:pt x="2341" y="126"/>
                  </a:lnTo>
                  <a:lnTo>
                    <a:pt x="2342" y="126"/>
                  </a:lnTo>
                  <a:lnTo>
                    <a:pt x="2342" y="125"/>
                  </a:lnTo>
                  <a:lnTo>
                    <a:pt x="2343" y="126"/>
                  </a:lnTo>
                  <a:lnTo>
                    <a:pt x="2343" y="126"/>
                  </a:lnTo>
                  <a:lnTo>
                    <a:pt x="2344" y="127"/>
                  </a:lnTo>
                  <a:lnTo>
                    <a:pt x="2344" y="130"/>
                  </a:lnTo>
                  <a:lnTo>
                    <a:pt x="2345" y="127"/>
                  </a:lnTo>
                  <a:lnTo>
                    <a:pt x="2345" y="128"/>
                  </a:lnTo>
                  <a:lnTo>
                    <a:pt x="2346" y="127"/>
                  </a:lnTo>
                  <a:lnTo>
                    <a:pt x="2346" y="125"/>
                  </a:lnTo>
                  <a:lnTo>
                    <a:pt x="2346" y="125"/>
                  </a:lnTo>
                  <a:lnTo>
                    <a:pt x="2347" y="125"/>
                  </a:lnTo>
                  <a:lnTo>
                    <a:pt x="2347" y="125"/>
                  </a:lnTo>
                  <a:lnTo>
                    <a:pt x="2348" y="125"/>
                  </a:lnTo>
                  <a:lnTo>
                    <a:pt x="2348" y="127"/>
                  </a:lnTo>
                  <a:lnTo>
                    <a:pt x="2349" y="127"/>
                  </a:lnTo>
                  <a:lnTo>
                    <a:pt x="2349" y="126"/>
                  </a:lnTo>
                  <a:lnTo>
                    <a:pt x="2350" y="123"/>
                  </a:lnTo>
                  <a:lnTo>
                    <a:pt x="2350" y="121"/>
                  </a:lnTo>
                  <a:lnTo>
                    <a:pt x="2351" y="119"/>
                  </a:lnTo>
                  <a:lnTo>
                    <a:pt x="2351" y="119"/>
                  </a:lnTo>
                  <a:lnTo>
                    <a:pt x="2351" y="120"/>
                  </a:lnTo>
                  <a:lnTo>
                    <a:pt x="2352" y="121"/>
                  </a:lnTo>
                  <a:lnTo>
                    <a:pt x="2352" y="122"/>
                  </a:lnTo>
                  <a:lnTo>
                    <a:pt x="2353" y="123"/>
                  </a:lnTo>
                  <a:lnTo>
                    <a:pt x="2354" y="124"/>
                  </a:lnTo>
                  <a:lnTo>
                    <a:pt x="2354" y="125"/>
                  </a:lnTo>
                  <a:lnTo>
                    <a:pt x="2354" y="126"/>
                  </a:lnTo>
                  <a:lnTo>
                    <a:pt x="2355" y="127"/>
                  </a:lnTo>
                  <a:lnTo>
                    <a:pt x="2355" y="127"/>
                  </a:lnTo>
                  <a:lnTo>
                    <a:pt x="2356" y="127"/>
                  </a:lnTo>
                  <a:lnTo>
                    <a:pt x="2356" y="127"/>
                  </a:lnTo>
                  <a:lnTo>
                    <a:pt x="2357" y="126"/>
                  </a:lnTo>
                  <a:lnTo>
                    <a:pt x="2357" y="126"/>
                  </a:lnTo>
                  <a:lnTo>
                    <a:pt x="2358" y="127"/>
                  </a:lnTo>
                  <a:lnTo>
                    <a:pt x="2358" y="135"/>
                  </a:lnTo>
                  <a:lnTo>
                    <a:pt x="2359" y="144"/>
                  </a:lnTo>
                  <a:lnTo>
                    <a:pt x="2359" y="146"/>
                  </a:lnTo>
                  <a:lnTo>
                    <a:pt x="2360" y="149"/>
                  </a:lnTo>
                  <a:lnTo>
                    <a:pt x="2360" y="148"/>
                  </a:lnTo>
                  <a:lnTo>
                    <a:pt x="2360" y="148"/>
                  </a:lnTo>
                  <a:lnTo>
                    <a:pt x="2361" y="148"/>
                  </a:lnTo>
                  <a:lnTo>
                    <a:pt x="2361" y="147"/>
                  </a:lnTo>
                  <a:lnTo>
                    <a:pt x="2362" y="148"/>
                  </a:lnTo>
                  <a:lnTo>
                    <a:pt x="2363" y="148"/>
                  </a:lnTo>
                  <a:lnTo>
                    <a:pt x="2363" y="148"/>
                  </a:lnTo>
                  <a:lnTo>
                    <a:pt x="2363" y="148"/>
                  </a:lnTo>
                  <a:lnTo>
                    <a:pt x="2364" y="147"/>
                  </a:lnTo>
                  <a:lnTo>
                    <a:pt x="2364" y="147"/>
                  </a:lnTo>
                  <a:lnTo>
                    <a:pt x="2365" y="147"/>
                  </a:lnTo>
                  <a:lnTo>
                    <a:pt x="2365" y="148"/>
                  </a:lnTo>
                  <a:lnTo>
                    <a:pt x="2366" y="148"/>
                  </a:lnTo>
                  <a:lnTo>
                    <a:pt x="2366" y="148"/>
                  </a:lnTo>
                  <a:lnTo>
                    <a:pt x="2367" y="148"/>
                  </a:lnTo>
                  <a:lnTo>
                    <a:pt x="2367" y="147"/>
                  </a:lnTo>
                  <a:lnTo>
                    <a:pt x="2368" y="147"/>
                  </a:lnTo>
                  <a:lnTo>
                    <a:pt x="2368" y="149"/>
                  </a:lnTo>
                  <a:lnTo>
                    <a:pt x="2369" y="149"/>
                  </a:lnTo>
                  <a:lnTo>
                    <a:pt x="2369" y="150"/>
                  </a:lnTo>
                  <a:lnTo>
                    <a:pt x="2369" y="150"/>
                  </a:lnTo>
                  <a:lnTo>
                    <a:pt x="2370" y="149"/>
                  </a:lnTo>
                  <a:lnTo>
                    <a:pt x="2370" y="150"/>
                  </a:lnTo>
                  <a:lnTo>
                    <a:pt x="2371" y="151"/>
                  </a:lnTo>
                  <a:lnTo>
                    <a:pt x="2372" y="154"/>
                  </a:lnTo>
                  <a:lnTo>
                    <a:pt x="2372" y="154"/>
                  </a:lnTo>
                  <a:lnTo>
                    <a:pt x="2372" y="154"/>
                  </a:lnTo>
                  <a:lnTo>
                    <a:pt x="2373" y="155"/>
                  </a:lnTo>
                  <a:lnTo>
                    <a:pt x="2373" y="155"/>
                  </a:lnTo>
                  <a:lnTo>
                    <a:pt x="2374" y="155"/>
                  </a:lnTo>
                  <a:lnTo>
                    <a:pt x="2374" y="155"/>
                  </a:lnTo>
                  <a:lnTo>
                    <a:pt x="2375" y="155"/>
                  </a:lnTo>
                  <a:lnTo>
                    <a:pt x="2375" y="156"/>
                  </a:lnTo>
                  <a:lnTo>
                    <a:pt x="2376" y="155"/>
                  </a:lnTo>
                  <a:lnTo>
                    <a:pt x="2376" y="155"/>
                  </a:lnTo>
                  <a:lnTo>
                    <a:pt x="2377" y="155"/>
                  </a:lnTo>
                  <a:lnTo>
                    <a:pt x="2377" y="155"/>
                  </a:lnTo>
                  <a:lnTo>
                    <a:pt x="2377" y="155"/>
                  </a:lnTo>
                  <a:lnTo>
                    <a:pt x="2378" y="155"/>
                  </a:lnTo>
                  <a:lnTo>
                    <a:pt x="2378" y="155"/>
                  </a:lnTo>
                  <a:lnTo>
                    <a:pt x="2379" y="155"/>
                  </a:lnTo>
                  <a:lnTo>
                    <a:pt x="2379" y="154"/>
                  </a:lnTo>
                  <a:lnTo>
                    <a:pt x="2380" y="154"/>
                  </a:lnTo>
                  <a:lnTo>
                    <a:pt x="2380" y="154"/>
                  </a:lnTo>
                  <a:lnTo>
                    <a:pt x="2381" y="154"/>
                  </a:lnTo>
                  <a:lnTo>
                    <a:pt x="2381" y="154"/>
                  </a:lnTo>
                  <a:lnTo>
                    <a:pt x="2382" y="154"/>
                  </a:lnTo>
                  <a:lnTo>
                    <a:pt x="2382" y="155"/>
                  </a:lnTo>
                  <a:lnTo>
                    <a:pt x="2383" y="155"/>
                  </a:lnTo>
                  <a:lnTo>
                    <a:pt x="2383" y="155"/>
                  </a:lnTo>
                  <a:lnTo>
                    <a:pt x="2384" y="153"/>
                  </a:lnTo>
                  <a:lnTo>
                    <a:pt x="2384" y="153"/>
                  </a:lnTo>
                  <a:lnTo>
                    <a:pt x="2385" y="153"/>
                  </a:lnTo>
                  <a:lnTo>
                    <a:pt x="2385" y="153"/>
                  </a:lnTo>
                  <a:lnTo>
                    <a:pt x="2386" y="152"/>
                  </a:lnTo>
                  <a:lnTo>
                    <a:pt x="2386" y="152"/>
                  </a:lnTo>
                  <a:lnTo>
                    <a:pt x="2386" y="153"/>
                  </a:lnTo>
                  <a:lnTo>
                    <a:pt x="2387" y="153"/>
                  </a:lnTo>
                  <a:lnTo>
                    <a:pt x="2387" y="153"/>
                  </a:lnTo>
                  <a:lnTo>
                    <a:pt x="2388" y="153"/>
                  </a:lnTo>
                  <a:lnTo>
                    <a:pt x="2388" y="153"/>
                  </a:lnTo>
                  <a:lnTo>
                    <a:pt x="2389" y="152"/>
                  </a:lnTo>
                  <a:lnTo>
                    <a:pt x="2389" y="154"/>
                  </a:lnTo>
                  <a:lnTo>
                    <a:pt x="2390" y="153"/>
                  </a:lnTo>
                  <a:lnTo>
                    <a:pt x="2390" y="152"/>
                  </a:lnTo>
                  <a:lnTo>
                    <a:pt x="2391" y="153"/>
                  </a:lnTo>
                  <a:lnTo>
                    <a:pt x="2391" y="151"/>
                  </a:lnTo>
                  <a:lnTo>
                    <a:pt x="2392" y="150"/>
                  </a:lnTo>
                  <a:lnTo>
                    <a:pt x="2392" y="150"/>
                  </a:lnTo>
                  <a:lnTo>
                    <a:pt x="2392" y="151"/>
                  </a:lnTo>
                  <a:lnTo>
                    <a:pt x="2393" y="150"/>
                  </a:lnTo>
                  <a:lnTo>
                    <a:pt x="2394" y="150"/>
                  </a:lnTo>
                  <a:lnTo>
                    <a:pt x="2394" y="149"/>
                  </a:lnTo>
                  <a:lnTo>
                    <a:pt x="2394" y="148"/>
                  </a:lnTo>
                  <a:lnTo>
                    <a:pt x="2395" y="146"/>
                  </a:lnTo>
                  <a:lnTo>
                    <a:pt x="2395" y="145"/>
                  </a:lnTo>
                  <a:lnTo>
                    <a:pt x="2396" y="146"/>
                  </a:lnTo>
                  <a:lnTo>
                    <a:pt x="2396" y="147"/>
                  </a:lnTo>
                  <a:lnTo>
                    <a:pt x="2397" y="146"/>
                  </a:lnTo>
                  <a:lnTo>
                    <a:pt x="2397" y="146"/>
                  </a:lnTo>
                  <a:lnTo>
                    <a:pt x="2398" y="145"/>
                  </a:lnTo>
                  <a:lnTo>
                    <a:pt x="2398" y="145"/>
                  </a:lnTo>
                  <a:lnTo>
                    <a:pt x="2399" y="145"/>
                  </a:lnTo>
                  <a:lnTo>
                    <a:pt x="2399" y="145"/>
                  </a:lnTo>
                  <a:lnTo>
                    <a:pt x="2400" y="145"/>
                  </a:lnTo>
                  <a:lnTo>
                    <a:pt x="2400" y="145"/>
                  </a:lnTo>
                  <a:lnTo>
                    <a:pt x="2400" y="145"/>
                  </a:lnTo>
                  <a:lnTo>
                    <a:pt x="2401" y="145"/>
                  </a:lnTo>
                  <a:lnTo>
                    <a:pt x="2401" y="145"/>
                  </a:lnTo>
                  <a:lnTo>
                    <a:pt x="2402" y="145"/>
                  </a:lnTo>
                  <a:lnTo>
                    <a:pt x="2403" y="145"/>
                  </a:lnTo>
                  <a:lnTo>
                    <a:pt x="2403" y="145"/>
                  </a:lnTo>
                  <a:lnTo>
                    <a:pt x="2403" y="144"/>
                  </a:lnTo>
                  <a:lnTo>
                    <a:pt x="2404" y="144"/>
                  </a:lnTo>
                  <a:lnTo>
                    <a:pt x="2404" y="145"/>
                  </a:lnTo>
                  <a:lnTo>
                    <a:pt x="2405" y="145"/>
                  </a:lnTo>
                  <a:lnTo>
                    <a:pt x="2405" y="144"/>
                  </a:lnTo>
                  <a:lnTo>
                    <a:pt x="2406" y="144"/>
                  </a:lnTo>
                  <a:lnTo>
                    <a:pt x="2406" y="144"/>
                  </a:lnTo>
                  <a:lnTo>
                    <a:pt x="2407" y="144"/>
                  </a:lnTo>
                  <a:lnTo>
                    <a:pt x="2407" y="144"/>
                  </a:lnTo>
                  <a:lnTo>
                    <a:pt x="2408" y="144"/>
                  </a:lnTo>
                  <a:lnTo>
                    <a:pt x="2408" y="143"/>
                  </a:lnTo>
                  <a:lnTo>
                    <a:pt x="2409" y="143"/>
                  </a:lnTo>
                  <a:lnTo>
                    <a:pt x="2409" y="143"/>
                  </a:lnTo>
                  <a:lnTo>
                    <a:pt x="2409" y="143"/>
                  </a:lnTo>
                  <a:lnTo>
                    <a:pt x="2410" y="143"/>
                  </a:lnTo>
                  <a:lnTo>
                    <a:pt x="2410" y="143"/>
                  </a:lnTo>
                  <a:lnTo>
                    <a:pt x="2411" y="143"/>
                  </a:lnTo>
                  <a:lnTo>
                    <a:pt x="2412" y="143"/>
                  </a:lnTo>
                  <a:lnTo>
                    <a:pt x="2412" y="142"/>
                  </a:lnTo>
                  <a:lnTo>
                    <a:pt x="2412" y="142"/>
                  </a:lnTo>
                  <a:lnTo>
                    <a:pt x="2413" y="142"/>
                  </a:lnTo>
                  <a:lnTo>
                    <a:pt x="2413" y="142"/>
                  </a:lnTo>
                  <a:lnTo>
                    <a:pt x="2414" y="143"/>
                  </a:lnTo>
                  <a:lnTo>
                    <a:pt x="2414" y="145"/>
                  </a:lnTo>
                  <a:lnTo>
                    <a:pt x="2415" y="145"/>
                  </a:lnTo>
                  <a:lnTo>
                    <a:pt x="2415" y="145"/>
                  </a:lnTo>
                  <a:lnTo>
                    <a:pt x="2416" y="146"/>
                  </a:lnTo>
                  <a:lnTo>
                    <a:pt x="2416" y="146"/>
                  </a:lnTo>
                  <a:lnTo>
                    <a:pt x="2417" y="147"/>
                  </a:lnTo>
                  <a:lnTo>
                    <a:pt x="2417" y="149"/>
                  </a:lnTo>
                  <a:lnTo>
                    <a:pt x="2417" y="149"/>
                  </a:lnTo>
                  <a:lnTo>
                    <a:pt x="2418" y="150"/>
                  </a:lnTo>
                  <a:lnTo>
                    <a:pt x="2418" y="151"/>
                  </a:lnTo>
                  <a:lnTo>
                    <a:pt x="2419" y="151"/>
                  </a:lnTo>
                  <a:lnTo>
                    <a:pt x="2419" y="151"/>
                  </a:lnTo>
                  <a:lnTo>
                    <a:pt x="2420" y="151"/>
                  </a:lnTo>
                  <a:lnTo>
                    <a:pt x="2420" y="151"/>
                  </a:lnTo>
                  <a:lnTo>
                    <a:pt x="2421" y="150"/>
                  </a:lnTo>
                  <a:lnTo>
                    <a:pt x="2421" y="150"/>
                  </a:lnTo>
                  <a:lnTo>
                    <a:pt x="2422" y="150"/>
                  </a:lnTo>
                  <a:lnTo>
                    <a:pt x="2422" y="150"/>
                  </a:lnTo>
                  <a:lnTo>
                    <a:pt x="2423" y="149"/>
                  </a:lnTo>
                  <a:lnTo>
                    <a:pt x="2423" y="149"/>
                  </a:lnTo>
                  <a:lnTo>
                    <a:pt x="2424" y="149"/>
                  </a:lnTo>
                  <a:lnTo>
                    <a:pt x="2424" y="149"/>
                  </a:lnTo>
                  <a:lnTo>
                    <a:pt x="2425" y="149"/>
                  </a:lnTo>
                  <a:lnTo>
                    <a:pt x="2425" y="149"/>
                  </a:lnTo>
                  <a:lnTo>
                    <a:pt x="2426" y="149"/>
                  </a:lnTo>
                  <a:lnTo>
                    <a:pt x="2426" y="150"/>
                  </a:lnTo>
                  <a:lnTo>
                    <a:pt x="2426" y="150"/>
                  </a:lnTo>
                  <a:lnTo>
                    <a:pt x="2427" y="150"/>
                  </a:lnTo>
                  <a:lnTo>
                    <a:pt x="2427" y="149"/>
                  </a:lnTo>
                  <a:lnTo>
                    <a:pt x="2428" y="149"/>
                  </a:lnTo>
                  <a:lnTo>
                    <a:pt x="2428" y="151"/>
                  </a:lnTo>
                  <a:lnTo>
                    <a:pt x="2429" y="151"/>
                  </a:lnTo>
                  <a:lnTo>
                    <a:pt x="2429" y="151"/>
                  </a:lnTo>
                  <a:lnTo>
                    <a:pt x="2430" y="151"/>
                  </a:lnTo>
                  <a:lnTo>
                    <a:pt x="2430" y="152"/>
                  </a:lnTo>
                  <a:lnTo>
                    <a:pt x="2431" y="153"/>
                  </a:lnTo>
                  <a:lnTo>
                    <a:pt x="2431" y="154"/>
                  </a:lnTo>
                  <a:lnTo>
                    <a:pt x="2432" y="154"/>
                  </a:lnTo>
                  <a:lnTo>
                    <a:pt x="2432" y="155"/>
                  </a:lnTo>
                  <a:lnTo>
                    <a:pt x="2433" y="155"/>
                  </a:lnTo>
                  <a:lnTo>
                    <a:pt x="2433" y="155"/>
                  </a:lnTo>
                  <a:lnTo>
                    <a:pt x="2434" y="155"/>
                  </a:lnTo>
                  <a:lnTo>
                    <a:pt x="2434" y="155"/>
                  </a:lnTo>
                  <a:lnTo>
                    <a:pt x="2435" y="155"/>
                  </a:lnTo>
                  <a:lnTo>
                    <a:pt x="2435" y="153"/>
                  </a:lnTo>
                  <a:lnTo>
                    <a:pt x="2435" y="152"/>
                  </a:lnTo>
                  <a:lnTo>
                    <a:pt x="2436" y="153"/>
                  </a:lnTo>
                  <a:lnTo>
                    <a:pt x="2436" y="153"/>
                  </a:lnTo>
                  <a:lnTo>
                    <a:pt x="2437" y="154"/>
                  </a:lnTo>
                  <a:lnTo>
                    <a:pt x="2437" y="155"/>
                  </a:lnTo>
                  <a:lnTo>
                    <a:pt x="2438" y="155"/>
                  </a:lnTo>
                  <a:lnTo>
                    <a:pt x="2438" y="155"/>
                  </a:lnTo>
                  <a:lnTo>
                    <a:pt x="2439" y="155"/>
                  </a:lnTo>
                  <a:lnTo>
                    <a:pt x="2439" y="156"/>
                  </a:lnTo>
                  <a:lnTo>
                    <a:pt x="2440" y="157"/>
                  </a:lnTo>
                  <a:lnTo>
                    <a:pt x="2440" y="157"/>
                  </a:lnTo>
                  <a:lnTo>
                    <a:pt x="2440" y="157"/>
                  </a:lnTo>
                  <a:lnTo>
                    <a:pt x="2441" y="158"/>
                  </a:lnTo>
                  <a:lnTo>
                    <a:pt x="2441" y="158"/>
                  </a:lnTo>
                  <a:lnTo>
                    <a:pt x="2442" y="158"/>
                  </a:lnTo>
                  <a:lnTo>
                    <a:pt x="2443" y="159"/>
                  </a:lnTo>
                  <a:lnTo>
                    <a:pt x="2443" y="159"/>
                  </a:lnTo>
                  <a:lnTo>
                    <a:pt x="2443" y="158"/>
                  </a:lnTo>
                  <a:lnTo>
                    <a:pt x="2444" y="158"/>
                  </a:lnTo>
                  <a:lnTo>
                    <a:pt x="2444" y="158"/>
                  </a:lnTo>
                  <a:lnTo>
                    <a:pt x="2445" y="157"/>
                  </a:lnTo>
                  <a:lnTo>
                    <a:pt x="2445" y="156"/>
                  </a:lnTo>
                  <a:lnTo>
                    <a:pt x="2446" y="156"/>
                  </a:lnTo>
                  <a:lnTo>
                    <a:pt x="2446" y="156"/>
                  </a:lnTo>
                  <a:lnTo>
                    <a:pt x="2447" y="156"/>
                  </a:lnTo>
                  <a:lnTo>
                    <a:pt x="2447" y="157"/>
                  </a:lnTo>
                  <a:lnTo>
                    <a:pt x="2448" y="157"/>
                  </a:lnTo>
                  <a:lnTo>
                    <a:pt x="2448" y="158"/>
                  </a:lnTo>
                  <a:lnTo>
                    <a:pt x="2449" y="159"/>
                  </a:lnTo>
                  <a:lnTo>
                    <a:pt x="2449" y="158"/>
                  </a:lnTo>
                  <a:lnTo>
                    <a:pt x="2449" y="157"/>
                  </a:lnTo>
                  <a:lnTo>
                    <a:pt x="2450" y="157"/>
                  </a:lnTo>
                  <a:lnTo>
                    <a:pt x="2450" y="157"/>
                  </a:lnTo>
                  <a:lnTo>
                    <a:pt x="2451" y="157"/>
                  </a:lnTo>
                  <a:lnTo>
                    <a:pt x="2452" y="157"/>
                  </a:lnTo>
                  <a:lnTo>
                    <a:pt x="2452" y="157"/>
                  </a:lnTo>
                  <a:lnTo>
                    <a:pt x="2452" y="157"/>
                  </a:lnTo>
                  <a:lnTo>
                    <a:pt x="2453" y="157"/>
                  </a:lnTo>
                  <a:lnTo>
                    <a:pt x="2453" y="157"/>
                  </a:lnTo>
                  <a:lnTo>
                    <a:pt x="2454" y="157"/>
                  </a:lnTo>
                  <a:lnTo>
                    <a:pt x="2454" y="157"/>
                  </a:lnTo>
                  <a:lnTo>
                    <a:pt x="2455" y="156"/>
                  </a:lnTo>
                  <a:lnTo>
                    <a:pt x="2455" y="156"/>
                  </a:lnTo>
                  <a:lnTo>
                    <a:pt x="2456" y="156"/>
                  </a:lnTo>
                  <a:lnTo>
                    <a:pt x="2456" y="156"/>
                  </a:lnTo>
                  <a:lnTo>
                    <a:pt x="2457" y="156"/>
                  </a:lnTo>
                  <a:lnTo>
                    <a:pt x="2457" y="155"/>
                  </a:lnTo>
                  <a:lnTo>
                    <a:pt x="2458" y="155"/>
                  </a:lnTo>
                  <a:lnTo>
                    <a:pt x="2458" y="155"/>
                  </a:lnTo>
                  <a:lnTo>
                    <a:pt x="2458" y="155"/>
                  </a:lnTo>
                  <a:lnTo>
                    <a:pt x="2459" y="155"/>
                  </a:lnTo>
                  <a:lnTo>
                    <a:pt x="2459" y="155"/>
                  </a:lnTo>
                  <a:lnTo>
                    <a:pt x="2460" y="155"/>
                  </a:lnTo>
                  <a:lnTo>
                    <a:pt x="2460" y="155"/>
                  </a:lnTo>
                  <a:lnTo>
                    <a:pt x="2461" y="155"/>
                  </a:lnTo>
                  <a:lnTo>
                    <a:pt x="2461" y="154"/>
                  </a:lnTo>
                  <a:lnTo>
                    <a:pt x="2462" y="154"/>
                  </a:lnTo>
                  <a:lnTo>
                    <a:pt x="2462" y="154"/>
                  </a:lnTo>
                  <a:lnTo>
                    <a:pt x="2463" y="154"/>
                  </a:lnTo>
                  <a:lnTo>
                    <a:pt x="2463" y="154"/>
                  </a:lnTo>
                  <a:lnTo>
                    <a:pt x="2464" y="156"/>
                  </a:lnTo>
                  <a:lnTo>
                    <a:pt x="2464" y="158"/>
                  </a:lnTo>
                  <a:lnTo>
                    <a:pt x="2465" y="157"/>
                  </a:lnTo>
                  <a:lnTo>
                    <a:pt x="2465" y="157"/>
                  </a:lnTo>
                  <a:lnTo>
                    <a:pt x="2466" y="157"/>
                  </a:lnTo>
                  <a:lnTo>
                    <a:pt x="2466" y="157"/>
                  </a:lnTo>
                  <a:lnTo>
                    <a:pt x="2466" y="157"/>
                  </a:lnTo>
                  <a:lnTo>
                    <a:pt x="2467" y="157"/>
                  </a:lnTo>
                  <a:lnTo>
                    <a:pt x="2467" y="157"/>
                  </a:lnTo>
                  <a:lnTo>
                    <a:pt x="2468" y="157"/>
                  </a:lnTo>
                  <a:lnTo>
                    <a:pt x="2468" y="157"/>
                  </a:lnTo>
                  <a:lnTo>
                    <a:pt x="2469" y="157"/>
                  </a:lnTo>
                  <a:lnTo>
                    <a:pt x="2469" y="157"/>
                  </a:lnTo>
                  <a:lnTo>
                    <a:pt x="2470" y="156"/>
                  </a:lnTo>
                  <a:lnTo>
                    <a:pt x="2470" y="156"/>
                  </a:lnTo>
                  <a:lnTo>
                    <a:pt x="2471" y="157"/>
                  </a:lnTo>
                  <a:lnTo>
                    <a:pt x="2471" y="157"/>
                  </a:lnTo>
                  <a:lnTo>
                    <a:pt x="2472" y="158"/>
                  </a:lnTo>
                  <a:lnTo>
                    <a:pt x="2472" y="158"/>
                  </a:lnTo>
                  <a:lnTo>
                    <a:pt x="2473" y="158"/>
                  </a:lnTo>
                  <a:lnTo>
                    <a:pt x="2473" y="158"/>
                  </a:lnTo>
                  <a:lnTo>
                    <a:pt x="2474" y="158"/>
                  </a:lnTo>
                  <a:lnTo>
                    <a:pt x="2474" y="158"/>
                  </a:lnTo>
                  <a:lnTo>
                    <a:pt x="2475" y="158"/>
                  </a:lnTo>
                  <a:lnTo>
                    <a:pt x="2475" y="158"/>
                  </a:lnTo>
                  <a:lnTo>
                    <a:pt x="2475" y="158"/>
                  </a:lnTo>
                  <a:lnTo>
                    <a:pt x="2476" y="158"/>
                  </a:lnTo>
                  <a:lnTo>
                    <a:pt x="2476" y="158"/>
                  </a:lnTo>
                  <a:lnTo>
                    <a:pt x="2477" y="157"/>
                  </a:lnTo>
                  <a:lnTo>
                    <a:pt x="2477" y="157"/>
                  </a:lnTo>
                  <a:lnTo>
                    <a:pt x="2478" y="157"/>
                  </a:lnTo>
                  <a:lnTo>
                    <a:pt x="2478" y="157"/>
                  </a:lnTo>
                  <a:lnTo>
                    <a:pt x="2479" y="157"/>
                  </a:lnTo>
                  <a:lnTo>
                    <a:pt x="2479" y="156"/>
                  </a:lnTo>
                  <a:lnTo>
                    <a:pt x="2480" y="156"/>
                  </a:lnTo>
                  <a:lnTo>
                    <a:pt x="2480" y="157"/>
                  </a:lnTo>
                  <a:lnTo>
                    <a:pt x="2480" y="157"/>
                  </a:lnTo>
                  <a:lnTo>
                    <a:pt x="2481" y="156"/>
                  </a:lnTo>
                  <a:lnTo>
                    <a:pt x="2481" y="156"/>
                  </a:lnTo>
                  <a:lnTo>
                    <a:pt x="2482" y="155"/>
                  </a:lnTo>
                  <a:lnTo>
                    <a:pt x="2483" y="151"/>
                  </a:lnTo>
                  <a:lnTo>
                    <a:pt x="2483" y="151"/>
                  </a:lnTo>
                  <a:lnTo>
                    <a:pt x="2483" y="150"/>
                  </a:lnTo>
                  <a:lnTo>
                    <a:pt x="2484" y="149"/>
                  </a:lnTo>
                  <a:lnTo>
                    <a:pt x="2484" y="148"/>
                  </a:lnTo>
                  <a:lnTo>
                    <a:pt x="2485" y="147"/>
                  </a:lnTo>
                  <a:lnTo>
                    <a:pt x="2485" y="145"/>
                  </a:lnTo>
                  <a:lnTo>
                    <a:pt x="2486" y="145"/>
                  </a:lnTo>
                  <a:lnTo>
                    <a:pt x="2486" y="145"/>
                  </a:lnTo>
                  <a:lnTo>
                    <a:pt x="2487" y="144"/>
                  </a:lnTo>
                  <a:lnTo>
                    <a:pt x="2487" y="145"/>
                  </a:lnTo>
                  <a:lnTo>
                    <a:pt x="2488" y="146"/>
                  </a:lnTo>
                  <a:lnTo>
                    <a:pt x="2488" y="147"/>
                  </a:lnTo>
                  <a:lnTo>
                    <a:pt x="2489" y="148"/>
                  </a:lnTo>
                  <a:lnTo>
                    <a:pt x="2489" y="149"/>
                  </a:lnTo>
                  <a:lnTo>
                    <a:pt x="2489" y="151"/>
                  </a:lnTo>
                  <a:lnTo>
                    <a:pt x="2490" y="152"/>
                  </a:lnTo>
                  <a:lnTo>
                    <a:pt x="2490" y="153"/>
                  </a:lnTo>
                  <a:lnTo>
                    <a:pt x="2491" y="153"/>
                  </a:lnTo>
                  <a:lnTo>
                    <a:pt x="2492" y="153"/>
                  </a:lnTo>
                  <a:lnTo>
                    <a:pt x="2492" y="153"/>
                  </a:lnTo>
                  <a:lnTo>
                    <a:pt x="2492" y="153"/>
                  </a:lnTo>
                  <a:lnTo>
                    <a:pt x="2493" y="152"/>
                  </a:lnTo>
                  <a:lnTo>
                    <a:pt x="2493" y="152"/>
                  </a:lnTo>
                  <a:lnTo>
                    <a:pt x="2494" y="152"/>
                  </a:lnTo>
                  <a:lnTo>
                    <a:pt x="2494" y="152"/>
                  </a:lnTo>
                  <a:lnTo>
                    <a:pt x="2495" y="152"/>
                  </a:lnTo>
                  <a:lnTo>
                    <a:pt x="2495" y="151"/>
                  </a:lnTo>
                  <a:lnTo>
                    <a:pt x="2496" y="149"/>
                  </a:lnTo>
                  <a:lnTo>
                    <a:pt x="2496" y="149"/>
                  </a:lnTo>
                  <a:lnTo>
                    <a:pt x="2497" y="149"/>
                  </a:lnTo>
                  <a:lnTo>
                    <a:pt x="2497" y="149"/>
                  </a:lnTo>
                  <a:lnTo>
                    <a:pt x="2498" y="149"/>
                  </a:lnTo>
                  <a:lnTo>
                    <a:pt x="2498" y="149"/>
                  </a:lnTo>
                  <a:lnTo>
                    <a:pt x="2498" y="148"/>
                  </a:lnTo>
                  <a:lnTo>
                    <a:pt x="2499" y="148"/>
                  </a:lnTo>
                  <a:lnTo>
                    <a:pt x="2499" y="148"/>
                  </a:lnTo>
                  <a:lnTo>
                    <a:pt x="2500" y="149"/>
                  </a:lnTo>
                  <a:lnTo>
                    <a:pt x="2501" y="149"/>
                  </a:lnTo>
                  <a:lnTo>
                    <a:pt x="2501" y="150"/>
                  </a:lnTo>
                  <a:lnTo>
                    <a:pt x="2501" y="150"/>
                  </a:lnTo>
                  <a:lnTo>
                    <a:pt x="2502" y="151"/>
                  </a:lnTo>
                  <a:lnTo>
                    <a:pt x="2502" y="151"/>
                  </a:lnTo>
                  <a:lnTo>
                    <a:pt x="2503" y="153"/>
                  </a:lnTo>
                  <a:lnTo>
                    <a:pt x="2503" y="153"/>
                  </a:lnTo>
                  <a:lnTo>
                    <a:pt x="2504" y="154"/>
                  </a:lnTo>
                  <a:lnTo>
                    <a:pt x="2504" y="154"/>
                  </a:lnTo>
                  <a:lnTo>
                    <a:pt x="2505" y="155"/>
                  </a:lnTo>
                  <a:lnTo>
                    <a:pt x="2505" y="157"/>
                  </a:lnTo>
                  <a:lnTo>
                    <a:pt x="2506" y="155"/>
                  </a:lnTo>
                  <a:lnTo>
                    <a:pt x="2506" y="155"/>
                  </a:lnTo>
                  <a:lnTo>
                    <a:pt x="2506" y="156"/>
                  </a:lnTo>
                  <a:lnTo>
                    <a:pt x="2507" y="158"/>
                  </a:lnTo>
                  <a:lnTo>
                    <a:pt x="2507" y="157"/>
                  </a:lnTo>
                  <a:lnTo>
                    <a:pt x="2508" y="157"/>
                  </a:lnTo>
                  <a:lnTo>
                    <a:pt x="2508" y="154"/>
                  </a:lnTo>
                  <a:lnTo>
                    <a:pt x="2509" y="153"/>
                  </a:lnTo>
                  <a:lnTo>
                    <a:pt x="2509" y="153"/>
                  </a:lnTo>
                  <a:lnTo>
                    <a:pt x="2510" y="154"/>
                  </a:lnTo>
                  <a:lnTo>
                    <a:pt x="2510" y="154"/>
                  </a:lnTo>
                  <a:lnTo>
                    <a:pt x="2511" y="154"/>
                  </a:lnTo>
                  <a:lnTo>
                    <a:pt x="2511" y="154"/>
                  </a:lnTo>
                  <a:lnTo>
                    <a:pt x="2512" y="154"/>
                  </a:lnTo>
                  <a:lnTo>
                    <a:pt x="2512" y="154"/>
                  </a:lnTo>
                  <a:lnTo>
                    <a:pt x="2513" y="154"/>
                  </a:lnTo>
                  <a:lnTo>
                    <a:pt x="2513" y="154"/>
                  </a:lnTo>
                  <a:lnTo>
                    <a:pt x="2514" y="154"/>
                  </a:lnTo>
                  <a:lnTo>
                    <a:pt x="2514" y="154"/>
                  </a:lnTo>
                  <a:lnTo>
                    <a:pt x="2515" y="154"/>
                  </a:lnTo>
                  <a:lnTo>
                    <a:pt x="2515" y="154"/>
                  </a:lnTo>
                  <a:lnTo>
                    <a:pt x="2515" y="154"/>
                  </a:lnTo>
                  <a:lnTo>
                    <a:pt x="2516" y="154"/>
                  </a:lnTo>
                  <a:lnTo>
                    <a:pt x="2516" y="154"/>
                  </a:lnTo>
                  <a:lnTo>
                    <a:pt x="2517" y="154"/>
                  </a:lnTo>
                  <a:lnTo>
                    <a:pt x="2517" y="154"/>
                  </a:lnTo>
                  <a:lnTo>
                    <a:pt x="2518" y="154"/>
                  </a:lnTo>
                  <a:lnTo>
                    <a:pt x="2518" y="154"/>
                  </a:lnTo>
                  <a:lnTo>
                    <a:pt x="2519" y="154"/>
                  </a:lnTo>
                  <a:lnTo>
                    <a:pt x="2519" y="154"/>
                  </a:lnTo>
                  <a:lnTo>
                    <a:pt x="2520" y="154"/>
                  </a:lnTo>
                  <a:lnTo>
                    <a:pt x="2520" y="154"/>
                  </a:lnTo>
                  <a:lnTo>
                    <a:pt x="2521" y="153"/>
                  </a:lnTo>
                  <a:lnTo>
                    <a:pt x="2521" y="153"/>
                  </a:lnTo>
                  <a:lnTo>
                    <a:pt x="2522" y="153"/>
                  </a:lnTo>
                  <a:lnTo>
                    <a:pt x="2522" y="153"/>
                  </a:lnTo>
                  <a:lnTo>
                    <a:pt x="2523" y="153"/>
                  </a:lnTo>
                  <a:lnTo>
                    <a:pt x="2523" y="153"/>
                  </a:lnTo>
                  <a:lnTo>
                    <a:pt x="2523" y="153"/>
                  </a:lnTo>
                  <a:lnTo>
                    <a:pt x="2524" y="152"/>
                  </a:lnTo>
                  <a:lnTo>
                    <a:pt x="2524" y="152"/>
                  </a:lnTo>
                  <a:lnTo>
                    <a:pt x="2525" y="152"/>
                  </a:lnTo>
                  <a:lnTo>
                    <a:pt x="2525" y="152"/>
                  </a:lnTo>
                  <a:lnTo>
                    <a:pt x="2526" y="152"/>
                  </a:lnTo>
                  <a:lnTo>
                    <a:pt x="2526" y="152"/>
                  </a:lnTo>
                  <a:lnTo>
                    <a:pt x="2527" y="152"/>
                  </a:lnTo>
                  <a:lnTo>
                    <a:pt x="2527" y="153"/>
                  </a:lnTo>
                  <a:lnTo>
                    <a:pt x="2528" y="153"/>
                  </a:lnTo>
                  <a:lnTo>
                    <a:pt x="2528" y="154"/>
                  </a:lnTo>
                  <a:lnTo>
                    <a:pt x="2529" y="154"/>
                  </a:lnTo>
                  <a:lnTo>
                    <a:pt x="2529" y="153"/>
                  </a:lnTo>
                  <a:lnTo>
                    <a:pt x="2529" y="155"/>
                  </a:lnTo>
                  <a:lnTo>
                    <a:pt x="2530" y="157"/>
                  </a:lnTo>
                  <a:lnTo>
                    <a:pt x="2530" y="158"/>
                  </a:lnTo>
                  <a:lnTo>
                    <a:pt x="2531" y="158"/>
                  </a:lnTo>
                  <a:lnTo>
                    <a:pt x="2532" y="158"/>
                  </a:lnTo>
                  <a:lnTo>
                    <a:pt x="2532" y="157"/>
                  </a:lnTo>
                  <a:lnTo>
                    <a:pt x="2532" y="157"/>
                  </a:lnTo>
                  <a:lnTo>
                    <a:pt x="2533" y="157"/>
                  </a:lnTo>
                  <a:lnTo>
                    <a:pt x="2533" y="157"/>
                  </a:lnTo>
                  <a:lnTo>
                    <a:pt x="2534" y="157"/>
                  </a:lnTo>
                  <a:lnTo>
                    <a:pt x="2534" y="157"/>
                  </a:lnTo>
                  <a:lnTo>
                    <a:pt x="2535" y="157"/>
                  </a:lnTo>
                  <a:lnTo>
                    <a:pt x="2535" y="157"/>
                  </a:lnTo>
                  <a:lnTo>
                    <a:pt x="2536" y="157"/>
                  </a:lnTo>
                  <a:lnTo>
                    <a:pt x="2536" y="156"/>
                  </a:lnTo>
                  <a:lnTo>
                    <a:pt x="2537" y="156"/>
                  </a:lnTo>
                  <a:lnTo>
                    <a:pt x="2537" y="156"/>
                  </a:lnTo>
                  <a:lnTo>
                    <a:pt x="2538" y="155"/>
                  </a:lnTo>
                  <a:lnTo>
                    <a:pt x="2538" y="155"/>
                  </a:lnTo>
                  <a:lnTo>
                    <a:pt x="2538" y="155"/>
                  </a:lnTo>
                  <a:lnTo>
                    <a:pt x="2539" y="154"/>
                  </a:lnTo>
                  <a:lnTo>
                    <a:pt x="2539" y="154"/>
                  </a:lnTo>
                  <a:lnTo>
                    <a:pt x="2540" y="153"/>
                  </a:lnTo>
                  <a:lnTo>
                    <a:pt x="2541" y="153"/>
                  </a:lnTo>
                  <a:lnTo>
                    <a:pt x="2541" y="153"/>
                  </a:lnTo>
                  <a:lnTo>
                    <a:pt x="2541" y="153"/>
                  </a:lnTo>
                  <a:lnTo>
                    <a:pt x="2542" y="153"/>
                  </a:lnTo>
                  <a:lnTo>
                    <a:pt x="2542" y="154"/>
                  </a:lnTo>
                  <a:lnTo>
                    <a:pt x="2543" y="154"/>
                  </a:lnTo>
                  <a:lnTo>
                    <a:pt x="2543" y="154"/>
                  </a:lnTo>
                  <a:lnTo>
                    <a:pt x="2544" y="154"/>
                  </a:lnTo>
                  <a:lnTo>
                    <a:pt x="2544" y="153"/>
                  </a:lnTo>
                  <a:lnTo>
                    <a:pt x="2545" y="153"/>
                  </a:lnTo>
                  <a:lnTo>
                    <a:pt x="2545" y="153"/>
                  </a:lnTo>
                  <a:lnTo>
                    <a:pt x="2546" y="153"/>
                  </a:lnTo>
                  <a:lnTo>
                    <a:pt x="2546" y="153"/>
                  </a:lnTo>
                  <a:lnTo>
                    <a:pt x="2546" y="153"/>
                  </a:lnTo>
                  <a:lnTo>
                    <a:pt x="2547" y="153"/>
                  </a:lnTo>
                  <a:lnTo>
                    <a:pt x="2547" y="153"/>
                  </a:lnTo>
                  <a:lnTo>
                    <a:pt x="2548" y="153"/>
                  </a:lnTo>
                  <a:lnTo>
                    <a:pt x="2548" y="153"/>
                  </a:lnTo>
                  <a:lnTo>
                    <a:pt x="2549" y="152"/>
                  </a:lnTo>
                  <a:lnTo>
                    <a:pt x="2549" y="152"/>
                  </a:lnTo>
                  <a:lnTo>
                    <a:pt x="2550" y="152"/>
                  </a:lnTo>
                  <a:lnTo>
                    <a:pt x="2550" y="151"/>
                  </a:lnTo>
                  <a:lnTo>
                    <a:pt x="2551" y="151"/>
                  </a:lnTo>
                  <a:lnTo>
                    <a:pt x="2551" y="150"/>
                  </a:lnTo>
                  <a:lnTo>
                    <a:pt x="2552" y="150"/>
                  </a:lnTo>
                  <a:lnTo>
                    <a:pt x="2552" y="150"/>
                  </a:lnTo>
                  <a:lnTo>
                    <a:pt x="2553" y="150"/>
                  </a:lnTo>
                  <a:lnTo>
                    <a:pt x="2553" y="150"/>
                  </a:lnTo>
                  <a:lnTo>
                    <a:pt x="2554" y="149"/>
                  </a:lnTo>
                  <a:lnTo>
                    <a:pt x="2554" y="150"/>
                  </a:lnTo>
                  <a:lnTo>
                    <a:pt x="2555" y="150"/>
                  </a:lnTo>
                  <a:lnTo>
                    <a:pt x="2555" y="150"/>
                  </a:lnTo>
                  <a:lnTo>
                    <a:pt x="2555" y="150"/>
                  </a:lnTo>
                  <a:lnTo>
                    <a:pt x="2556" y="150"/>
                  </a:lnTo>
                  <a:lnTo>
                    <a:pt x="2556" y="150"/>
                  </a:lnTo>
                  <a:lnTo>
                    <a:pt x="2557" y="149"/>
                  </a:lnTo>
                  <a:lnTo>
                    <a:pt x="2557" y="149"/>
                  </a:lnTo>
                  <a:lnTo>
                    <a:pt x="2558" y="149"/>
                  </a:lnTo>
                  <a:lnTo>
                    <a:pt x="2558" y="149"/>
                  </a:lnTo>
                  <a:lnTo>
                    <a:pt x="2559" y="149"/>
                  </a:lnTo>
                  <a:lnTo>
                    <a:pt x="2559" y="149"/>
                  </a:lnTo>
                  <a:lnTo>
                    <a:pt x="2560" y="149"/>
                  </a:lnTo>
                  <a:lnTo>
                    <a:pt x="2560" y="149"/>
                  </a:lnTo>
                  <a:lnTo>
                    <a:pt x="2561" y="150"/>
                  </a:lnTo>
                  <a:lnTo>
                    <a:pt x="2561" y="150"/>
                  </a:lnTo>
                  <a:lnTo>
                    <a:pt x="2562" y="150"/>
                  </a:lnTo>
                  <a:lnTo>
                    <a:pt x="2562" y="150"/>
                  </a:lnTo>
                  <a:lnTo>
                    <a:pt x="2563" y="150"/>
                  </a:lnTo>
                  <a:lnTo>
                    <a:pt x="2563" y="149"/>
                  </a:lnTo>
                  <a:lnTo>
                    <a:pt x="2564" y="149"/>
                  </a:lnTo>
                  <a:lnTo>
                    <a:pt x="2564" y="149"/>
                  </a:lnTo>
                  <a:lnTo>
                    <a:pt x="2564" y="149"/>
                  </a:lnTo>
                  <a:lnTo>
                    <a:pt x="2565" y="150"/>
                  </a:lnTo>
                  <a:lnTo>
                    <a:pt x="2565" y="150"/>
                  </a:lnTo>
                  <a:lnTo>
                    <a:pt x="2566" y="149"/>
                  </a:lnTo>
                  <a:lnTo>
                    <a:pt x="2566" y="149"/>
                  </a:lnTo>
                  <a:lnTo>
                    <a:pt x="2567" y="149"/>
                  </a:lnTo>
                  <a:lnTo>
                    <a:pt x="2567" y="148"/>
                  </a:lnTo>
                  <a:lnTo>
                    <a:pt x="2568" y="147"/>
                  </a:lnTo>
                  <a:lnTo>
                    <a:pt x="2568" y="148"/>
                  </a:lnTo>
                  <a:lnTo>
                    <a:pt x="2569" y="148"/>
                  </a:lnTo>
                  <a:lnTo>
                    <a:pt x="2569" y="147"/>
                  </a:lnTo>
                  <a:lnTo>
                    <a:pt x="2569" y="147"/>
                  </a:lnTo>
                  <a:lnTo>
                    <a:pt x="2570" y="147"/>
                  </a:lnTo>
                  <a:lnTo>
                    <a:pt x="2570" y="147"/>
                  </a:lnTo>
                  <a:lnTo>
                    <a:pt x="2571" y="148"/>
                  </a:lnTo>
                  <a:lnTo>
                    <a:pt x="2572" y="148"/>
                  </a:lnTo>
                  <a:lnTo>
                    <a:pt x="2572" y="147"/>
                  </a:lnTo>
                  <a:lnTo>
                    <a:pt x="2572" y="148"/>
                  </a:lnTo>
                  <a:lnTo>
                    <a:pt x="2573" y="150"/>
                  </a:lnTo>
                  <a:lnTo>
                    <a:pt x="2573" y="150"/>
                  </a:lnTo>
                  <a:lnTo>
                    <a:pt x="2574" y="150"/>
                  </a:lnTo>
                  <a:lnTo>
                    <a:pt x="2574" y="152"/>
                  </a:lnTo>
                  <a:lnTo>
                    <a:pt x="2575" y="151"/>
                  </a:lnTo>
                  <a:lnTo>
                    <a:pt x="2575" y="151"/>
                  </a:lnTo>
                  <a:lnTo>
                    <a:pt x="2576" y="150"/>
                  </a:lnTo>
                  <a:lnTo>
                    <a:pt x="2576" y="151"/>
                  </a:lnTo>
                  <a:lnTo>
                    <a:pt x="2577" y="151"/>
                  </a:lnTo>
                  <a:lnTo>
                    <a:pt x="2577" y="151"/>
                  </a:lnTo>
                  <a:lnTo>
                    <a:pt x="2578" y="150"/>
                  </a:lnTo>
                  <a:lnTo>
                    <a:pt x="2578" y="150"/>
                  </a:lnTo>
                  <a:lnTo>
                    <a:pt x="2578" y="149"/>
                  </a:lnTo>
                  <a:lnTo>
                    <a:pt x="2579" y="149"/>
                  </a:lnTo>
                  <a:lnTo>
                    <a:pt x="2579" y="149"/>
                  </a:lnTo>
                  <a:lnTo>
                    <a:pt x="2580" y="149"/>
                  </a:lnTo>
                  <a:lnTo>
                    <a:pt x="2581" y="149"/>
                  </a:lnTo>
                  <a:lnTo>
                    <a:pt x="2581" y="148"/>
                  </a:lnTo>
                  <a:lnTo>
                    <a:pt x="2581" y="148"/>
                  </a:lnTo>
                  <a:lnTo>
                    <a:pt x="2582" y="148"/>
                  </a:lnTo>
                  <a:lnTo>
                    <a:pt x="2582" y="148"/>
                  </a:lnTo>
                  <a:lnTo>
                    <a:pt x="2583" y="148"/>
                  </a:lnTo>
                  <a:lnTo>
                    <a:pt x="2583" y="148"/>
                  </a:lnTo>
                  <a:lnTo>
                    <a:pt x="2584" y="148"/>
                  </a:lnTo>
                  <a:lnTo>
                    <a:pt x="2584" y="148"/>
                  </a:lnTo>
                  <a:lnTo>
                    <a:pt x="2585" y="148"/>
                  </a:lnTo>
                  <a:lnTo>
                    <a:pt x="2585" y="149"/>
                  </a:lnTo>
                  <a:lnTo>
                    <a:pt x="2586" y="149"/>
                  </a:lnTo>
                  <a:lnTo>
                    <a:pt x="2586" y="149"/>
                  </a:lnTo>
                  <a:lnTo>
                    <a:pt x="2587" y="149"/>
                  </a:lnTo>
                  <a:lnTo>
                    <a:pt x="2587" y="149"/>
                  </a:lnTo>
                  <a:lnTo>
                    <a:pt x="2587" y="150"/>
                  </a:lnTo>
                  <a:lnTo>
                    <a:pt x="2588" y="151"/>
                  </a:lnTo>
                  <a:lnTo>
                    <a:pt x="2588" y="154"/>
                  </a:lnTo>
                  <a:lnTo>
                    <a:pt x="2589" y="156"/>
                  </a:lnTo>
                  <a:lnTo>
                    <a:pt x="2589" y="156"/>
                  </a:lnTo>
                  <a:lnTo>
                    <a:pt x="2590" y="156"/>
                  </a:lnTo>
                  <a:lnTo>
                    <a:pt x="2590" y="154"/>
                  </a:lnTo>
                  <a:lnTo>
                    <a:pt x="2591" y="153"/>
                  </a:lnTo>
                  <a:lnTo>
                    <a:pt x="2591" y="153"/>
                  </a:lnTo>
                  <a:lnTo>
                    <a:pt x="2592" y="153"/>
                  </a:lnTo>
                  <a:lnTo>
                    <a:pt x="2592" y="153"/>
                  </a:lnTo>
                  <a:lnTo>
                    <a:pt x="2593" y="152"/>
                  </a:lnTo>
                  <a:lnTo>
                    <a:pt x="2593" y="153"/>
                  </a:lnTo>
                  <a:lnTo>
                    <a:pt x="2594" y="151"/>
                  </a:lnTo>
                  <a:lnTo>
                    <a:pt x="2594" y="153"/>
                  </a:lnTo>
                  <a:lnTo>
                    <a:pt x="2595" y="153"/>
                  </a:lnTo>
                  <a:lnTo>
                    <a:pt x="2595" y="154"/>
                  </a:lnTo>
                  <a:lnTo>
                    <a:pt x="2595" y="155"/>
                  </a:lnTo>
                  <a:lnTo>
                    <a:pt x="2596" y="155"/>
                  </a:lnTo>
                  <a:lnTo>
                    <a:pt x="2596" y="155"/>
                  </a:lnTo>
                  <a:lnTo>
                    <a:pt x="2597" y="155"/>
                  </a:lnTo>
                  <a:lnTo>
                    <a:pt x="2597" y="156"/>
                  </a:lnTo>
                  <a:lnTo>
                    <a:pt x="2598" y="157"/>
                  </a:lnTo>
                  <a:lnTo>
                    <a:pt x="2598" y="157"/>
                  </a:lnTo>
                  <a:lnTo>
                    <a:pt x="2599" y="157"/>
                  </a:lnTo>
                  <a:lnTo>
                    <a:pt x="2599" y="158"/>
                  </a:lnTo>
                  <a:lnTo>
                    <a:pt x="2600" y="158"/>
                  </a:lnTo>
                  <a:lnTo>
                    <a:pt x="2600" y="158"/>
                  </a:lnTo>
                  <a:lnTo>
                    <a:pt x="2601" y="159"/>
                  </a:lnTo>
                  <a:lnTo>
                    <a:pt x="2601" y="159"/>
                  </a:lnTo>
                  <a:lnTo>
                    <a:pt x="2602" y="158"/>
                  </a:lnTo>
                  <a:lnTo>
                    <a:pt x="2602" y="158"/>
                  </a:lnTo>
                  <a:lnTo>
                    <a:pt x="2603" y="158"/>
                  </a:lnTo>
                  <a:lnTo>
                    <a:pt x="2603" y="157"/>
                  </a:lnTo>
                  <a:lnTo>
                    <a:pt x="2604" y="156"/>
                  </a:lnTo>
                  <a:lnTo>
                    <a:pt x="2604" y="156"/>
                  </a:lnTo>
                  <a:lnTo>
                    <a:pt x="2604" y="156"/>
                  </a:lnTo>
                  <a:lnTo>
                    <a:pt x="2605" y="156"/>
                  </a:lnTo>
                  <a:lnTo>
                    <a:pt x="2605" y="157"/>
                  </a:lnTo>
                  <a:lnTo>
                    <a:pt x="2606" y="157"/>
                  </a:lnTo>
                  <a:lnTo>
                    <a:pt x="2606" y="158"/>
                  </a:lnTo>
                  <a:lnTo>
                    <a:pt x="2607" y="159"/>
                  </a:lnTo>
                  <a:lnTo>
                    <a:pt x="2607" y="158"/>
                  </a:lnTo>
                  <a:lnTo>
                    <a:pt x="2608" y="157"/>
                  </a:lnTo>
                  <a:lnTo>
                    <a:pt x="2608" y="157"/>
                  </a:lnTo>
                  <a:lnTo>
                    <a:pt x="2609" y="157"/>
                  </a:lnTo>
                  <a:lnTo>
                    <a:pt x="2609" y="157"/>
                  </a:lnTo>
                  <a:lnTo>
                    <a:pt x="2610" y="157"/>
                  </a:lnTo>
                  <a:lnTo>
                    <a:pt x="2610" y="157"/>
                  </a:lnTo>
                  <a:lnTo>
                    <a:pt x="2611" y="157"/>
                  </a:lnTo>
                  <a:lnTo>
                    <a:pt x="2611" y="157"/>
                  </a:lnTo>
                  <a:lnTo>
                    <a:pt x="2612" y="157"/>
                  </a:lnTo>
                  <a:lnTo>
                    <a:pt x="2612" y="157"/>
                  </a:lnTo>
                  <a:lnTo>
                    <a:pt x="2612" y="157"/>
                  </a:lnTo>
                  <a:lnTo>
                    <a:pt x="2613" y="156"/>
                  </a:lnTo>
                  <a:lnTo>
                    <a:pt x="2613" y="155"/>
                  </a:lnTo>
                  <a:lnTo>
                    <a:pt x="2614" y="155"/>
                  </a:lnTo>
                  <a:lnTo>
                    <a:pt x="2614" y="155"/>
                  </a:lnTo>
                  <a:lnTo>
                    <a:pt x="2615" y="155"/>
                  </a:lnTo>
                  <a:lnTo>
                    <a:pt x="2615" y="155"/>
                  </a:lnTo>
                  <a:lnTo>
                    <a:pt x="2616" y="155"/>
                  </a:lnTo>
                  <a:lnTo>
                    <a:pt x="2616" y="155"/>
                  </a:lnTo>
                  <a:lnTo>
                    <a:pt x="2617" y="155"/>
                  </a:lnTo>
                  <a:lnTo>
                    <a:pt x="2617" y="155"/>
                  </a:lnTo>
                  <a:lnTo>
                    <a:pt x="2618" y="155"/>
                  </a:lnTo>
                  <a:lnTo>
                    <a:pt x="2618" y="155"/>
                  </a:lnTo>
                  <a:lnTo>
                    <a:pt x="2618" y="155"/>
                  </a:lnTo>
                  <a:lnTo>
                    <a:pt x="2619" y="155"/>
                  </a:lnTo>
                  <a:lnTo>
                    <a:pt x="2619" y="154"/>
                  </a:lnTo>
                  <a:lnTo>
                    <a:pt x="2620" y="154"/>
                  </a:lnTo>
                  <a:lnTo>
                    <a:pt x="2621" y="154"/>
                  </a:lnTo>
                  <a:lnTo>
                    <a:pt x="2621" y="154"/>
                  </a:lnTo>
                  <a:lnTo>
                    <a:pt x="2621" y="154"/>
                  </a:lnTo>
                  <a:lnTo>
                    <a:pt x="2622" y="156"/>
                  </a:lnTo>
                  <a:lnTo>
                    <a:pt x="2622" y="158"/>
                  </a:lnTo>
                  <a:lnTo>
                    <a:pt x="2623" y="157"/>
                  </a:lnTo>
                  <a:lnTo>
                    <a:pt x="2623" y="157"/>
                  </a:lnTo>
                  <a:lnTo>
                    <a:pt x="2624" y="157"/>
                  </a:lnTo>
                  <a:lnTo>
                    <a:pt x="2624" y="157"/>
                  </a:lnTo>
                  <a:lnTo>
                    <a:pt x="2625" y="157"/>
                  </a:lnTo>
                  <a:lnTo>
                    <a:pt x="2625" y="157"/>
                  </a:lnTo>
                  <a:lnTo>
                    <a:pt x="2626" y="157"/>
                  </a:lnTo>
                  <a:lnTo>
                    <a:pt x="2626" y="157"/>
                  </a:lnTo>
                  <a:lnTo>
                    <a:pt x="2627" y="157"/>
                  </a:lnTo>
                  <a:lnTo>
                    <a:pt x="2627" y="157"/>
                  </a:lnTo>
                  <a:lnTo>
                    <a:pt x="2627" y="157"/>
                  </a:lnTo>
                  <a:lnTo>
                    <a:pt x="2628" y="156"/>
                  </a:lnTo>
                  <a:lnTo>
                    <a:pt x="2628" y="156"/>
                  </a:lnTo>
                  <a:lnTo>
                    <a:pt x="2629" y="157"/>
                  </a:lnTo>
                  <a:lnTo>
                    <a:pt x="2630" y="157"/>
                  </a:lnTo>
                  <a:lnTo>
                    <a:pt x="2630" y="158"/>
                  </a:lnTo>
                  <a:lnTo>
                    <a:pt x="2630" y="158"/>
                  </a:lnTo>
                  <a:lnTo>
                    <a:pt x="2631" y="158"/>
                  </a:lnTo>
                  <a:lnTo>
                    <a:pt x="2631" y="158"/>
                  </a:lnTo>
                  <a:lnTo>
                    <a:pt x="2632" y="158"/>
                  </a:lnTo>
                  <a:lnTo>
                    <a:pt x="2632" y="158"/>
                  </a:lnTo>
                  <a:lnTo>
                    <a:pt x="2633" y="158"/>
                  </a:lnTo>
                  <a:lnTo>
                    <a:pt x="2633" y="158"/>
                  </a:lnTo>
                  <a:lnTo>
                    <a:pt x="2634" y="158"/>
                  </a:lnTo>
                  <a:lnTo>
                    <a:pt x="2634" y="158"/>
                  </a:lnTo>
                  <a:lnTo>
                    <a:pt x="2635" y="158"/>
                  </a:lnTo>
                  <a:lnTo>
                    <a:pt x="2635" y="157"/>
                  </a:lnTo>
                  <a:lnTo>
                    <a:pt x="2635" y="157"/>
                  </a:lnTo>
                  <a:lnTo>
                    <a:pt x="2636" y="157"/>
                  </a:lnTo>
                  <a:lnTo>
                    <a:pt x="2636" y="157"/>
                  </a:lnTo>
                  <a:lnTo>
                    <a:pt x="2637" y="157"/>
                  </a:lnTo>
                  <a:lnTo>
                    <a:pt x="2637" y="156"/>
                  </a:lnTo>
                  <a:lnTo>
                    <a:pt x="2638" y="156"/>
                  </a:lnTo>
                  <a:lnTo>
                    <a:pt x="2638" y="157"/>
                  </a:lnTo>
                  <a:lnTo>
                    <a:pt x="2639" y="157"/>
                  </a:lnTo>
                  <a:lnTo>
                    <a:pt x="2639" y="156"/>
                  </a:lnTo>
                  <a:lnTo>
                    <a:pt x="2640" y="156"/>
                  </a:lnTo>
                  <a:lnTo>
                    <a:pt x="2640" y="155"/>
                  </a:lnTo>
                  <a:lnTo>
                    <a:pt x="2641" y="154"/>
                  </a:lnTo>
                  <a:lnTo>
                    <a:pt x="2641" y="152"/>
                  </a:lnTo>
                  <a:lnTo>
                    <a:pt x="2642" y="152"/>
                  </a:lnTo>
                  <a:lnTo>
                    <a:pt x="2642" y="152"/>
                  </a:lnTo>
                  <a:lnTo>
                    <a:pt x="2643" y="152"/>
                  </a:lnTo>
                  <a:lnTo>
                    <a:pt x="2643" y="152"/>
                  </a:lnTo>
                  <a:lnTo>
                    <a:pt x="2644" y="152"/>
                  </a:lnTo>
                  <a:lnTo>
                    <a:pt x="2644" y="152"/>
                  </a:lnTo>
                  <a:lnTo>
                    <a:pt x="2644" y="151"/>
                  </a:lnTo>
                  <a:lnTo>
                    <a:pt x="2645" y="150"/>
                  </a:lnTo>
                  <a:lnTo>
                    <a:pt x="2645" y="152"/>
                  </a:lnTo>
                  <a:lnTo>
                    <a:pt x="2646" y="152"/>
                  </a:lnTo>
                  <a:lnTo>
                    <a:pt x="2646" y="153"/>
                  </a:lnTo>
                  <a:lnTo>
                    <a:pt x="2647" y="153"/>
                  </a:lnTo>
                  <a:lnTo>
                    <a:pt x="2647" y="154"/>
                  </a:lnTo>
                  <a:lnTo>
                    <a:pt x="2648" y="155"/>
                  </a:lnTo>
                  <a:lnTo>
                    <a:pt x="2648" y="155"/>
                  </a:lnTo>
                  <a:lnTo>
                    <a:pt x="2649" y="156"/>
                  </a:lnTo>
                  <a:lnTo>
                    <a:pt x="2649" y="156"/>
                  </a:lnTo>
                  <a:lnTo>
                    <a:pt x="2650" y="156"/>
                  </a:lnTo>
                  <a:lnTo>
                    <a:pt x="2650" y="156"/>
                  </a:lnTo>
                  <a:lnTo>
                    <a:pt x="2651" y="156"/>
                  </a:lnTo>
                  <a:lnTo>
                    <a:pt x="2651" y="155"/>
                  </a:lnTo>
                  <a:lnTo>
                    <a:pt x="2652" y="155"/>
                  </a:lnTo>
                  <a:lnTo>
                    <a:pt x="2652" y="155"/>
                  </a:lnTo>
                  <a:lnTo>
                    <a:pt x="2653" y="155"/>
                  </a:lnTo>
                  <a:lnTo>
                    <a:pt x="2653" y="155"/>
                  </a:lnTo>
                  <a:lnTo>
                    <a:pt x="2653" y="155"/>
                  </a:lnTo>
                  <a:lnTo>
                    <a:pt x="2654" y="155"/>
                  </a:lnTo>
                  <a:lnTo>
                    <a:pt x="2654" y="155"/>
                  </a:lnTo>
                  <a:lnTo>
                    <a:pt x="2655" y="155"/>
                  </a:lnTo>
                  <a:lnTo>
                    <a:pt x="2655" y="155"/>
                  </a:lnTo>
                  <a:lnTo>
                    <a:pt x="2656" y="155"/>
                  </a:lnTo>
                  <a:lnTo>
                    <a:pt x="2656" y="155"/>
                  </a:lnTo>
                  <a:lnTo>
                    <a:pt x="2657" y="155"/>
                  </a:lnTo>
                  <a:lnTo>
                    <a:pt x="2657" y="155"/>
                  </a:lnTo>
                  <a:lnTo>
                    <a:pt x="2658" y="155"/>
                  </a:lnTo>
                  <a:lnTo>
                    <a:pt x="2658" y="155"/>
                  </a:lnTo>
                  <a:lnTo>
                    <a:pt x="2658" y="155"/>
                  </a:lnTo>
                  <a:lnTo>
                    <a:pt x="2659" y="155"/>
                  </a:lnTo>
                  <a:lnTo>
                    <a:pt x="2659" y="155"/>
                  </a:lnTo>
                  <a:lnTo>
                    <a:pt x="2660" y="154"/>
                  </a:lnTo>
                  <a:lnTo>
                    <a:pt x="2661" y="154"/>
                  </a:lnTo>
                  <a:lnTo>
                    <a:pt x="2661" y="154"/>
                  </a:lnTo>
                  <a:lnTo>
                    <a:pt x="2661" y="156"/>
                  </a:lnTo>
                  <a:lnTo>
                    <a:pt x="2662" y="156"/>
                  </a:lnTo>
                  <a:lnTo>
                    <a:pt x="2662" y="158"/>
                  </a:lnTo>
                  <a:lnTo>
                    <a:pt x="2663" y="158"/>
                  </a:lnTo>
                  <a:lnTo>
                    <a:pt x="2663" y="158"/>
                  </a:lnTo>
                  <a:lnTo>
                    <a:pt x="2664" y="158"/>
                  </a:lnTo>
                  <a:lnTo>
                    <a:pt x="2664" y="158"/>
                  </a:lnTo>
                  <a:lnTo>
                    <a:pt x="2665" y="158"/>
                  </a:lnTo>
                  <a:lnTo>
                    <a:pt x="2665" y="157"/>
                  </a:lnTo>
                  <a:lnTo>
                    <a:pt x="2666" y="157"/>
                  </a:lnTo>
                  <a:lnTo>
                    <a:pt x="2666" y="157"/>
                  </a:lnTo>
                  <a:lnTo>
                    <a:pt x="2667" y="157"/>
                  </a:lnTo>
                  <a:lnTo>
                    <a:pt x="2667" y="155"/>
                  </a:lnTo>
                  <a:lnTo>
                    <a:pt x="2667" y="155"/>
                  </a:lnTo>
                  <a:lnTo>
                    <a:pt x="2668" y="155"/>
                  </a:lnTo>
                  <a:lnTo>
                    <a:pt x="2668" y="155"/>
                  </a:lnTo>
                  <a:lnTo>
                    <a:pt x="2669" y="155"/>
                  </a:lnTo>
                  <a:lnTo>
                    <a:pt x="2670" y="155"/>
                  </a:lnTo>
                  <a:lnTo>
                    <a:pt x="2670" y="155"/>
                  </a:lnTo>
                  <a:lnTo>
                    <a:pt x="2670" y="155"/>
                  </a:lnTo>
                  <a:lnTo>
                    <a:pt x="2671" y="155"/>
                  </a:lnTo>
                  <a:lnTo>
                    <a:pt x="2671" y="155"/>
                  </a:lnTo>
                  <a:lnTo>
                    <a:pt x="2672" y="155"/>
                  </a:lnTo>
                  <a:lnTo>
                    <a:pt x="2672" y="155"/>
                  </a:lnTo>
                  <a:lnTo>
                    <a:pt x="2673" y="154"/>
                  </a:lnTo>
                  <a:lnTo>
                    <a:pt x="2673" y="153"/>
                  </a:lnTo>
                  <a:lnTo>
                    <a:pt x="2674" y="153"/>
                  </a:lnTo>
                  <a:lnTo>
                    <a:pt x="2674" y="153"/>
                  </a:lnTo>
                  <a:lnTo>
                    <a:pt x="2675" y="153"/>
                  </a:lnTo>
                  <a:lnTo>
                    <a:pt x="2675" y="153"/>
                  </a:lnTo>
                  <a:lnTo>
                    <a:pt x="2675" y="153"/>
                  </a:lnTo>
                  <a:lnTo>
                    <a:pt x="2676" y="153"/>
                  </a:lnTo>
                  <a:lnTo>
                    <a:pt x="2676" y="153"/>
                  </a:lnTo>
                  <a:lnTo>
                    <a:pt x="2677" y="153"/>
                  </a:lnTo>
                  <a:lnTo>
                    <a:pt x="2677" y="153"/>
                  </a:lnTo>
                  <a:lnTo>
                    <a:pt x="2678" y="153"/>
                  </a:lnTo>
                  <a:lnTo>
                    <a:pt x="2678" y="153"/>
                  </a:lnTo>
                  <a:lnTo>
                    <a:pt x="2679" y="153"/>
                  </a:lnTo>
                  <a:lnTo>
                    <a:pt x="2679" y="153"/>
                  </a:lnTo>
                  <a:lnTo>
                    <a:pt x="2680" y="153"/>
                  </a:lnTo>
                  <a:lnTo>
                    <a:pt x="2680" y="154"/>
                  </a:lnTo>
                  <a:lnTo>
                    <a:pt x="2681" y="154"/>
                  </a:lnTo>
                  <a:lnTo>
                    <a:pt x="2681" y="154"/>
                  </a:lnTo>
                  <a:lnTo>
                    <a:pt x="2682" y="154"/>
                  </a:lnTo>
                  <a:lnTo>
                    <a:pt x="2682" y="155"/>
                  </a:lnTo>
                  <a:lnTo>
                    <a:pt x="2683" y="154"/>
                  </a:lnTo>
                  <a:lnTo>
                    <a:pt x="2683" y="154"/>
                  </a:lnTo>
                  <a:lnTo>
                    <a:pt x="2684" y="154"/>
                  </a:lnTo>
                  <a:lnTo>
                    <a:pt x="2684" y="153"/>
                  </a:lnTo>
                  <a:lnTo>
                    <a:pt x="2684" y="153"/>
                  </a:lnTo>
                  <a:lnTo>
                    <a:pt x="2685" y="152"/>
                  </a:lnTo>
                  <a:lnTo>
                    <a:pt x="2685" y="153"/>
                  </a:lnTo>
                  <a:lnTo>
                    <a:pt x="2686" y="153"/>
                  </a:lnTo>
                  <a:lnTo>
                    <a:pt x="2686" y="153"/>
                  </a:lnTo>
                  <a:lnTo>
                    <a:pt x="2687" y="153"/>
                  </a:lnTo>
                  <a:lnTo>
                    <a:pt x="2687" y="153"/>
                  </a:lnTo>
                  <a:lnTo>
                    <a:pt x="2688" y="153"/>
                  </a:lnTo>
                  <a:lnTo>
                    <a:pt x="2688" y="155"/>
                  </a:lnTo>
                  <a:lnTo>
                    <a:pt x="2689" y="155"/>
                  </a:lnTo>
                  <a:lnTo>
                    <a:pt x="2689" y="154"/>
                  </a:lnTo>
                  <a:lnTo>
                    <a:pt x="2690" y="154"/>
                  </a:lnTo>
                  <a:lnTo>
                    <a:pt x="2690" y="155"/>
                  </a:lnTo>
                  <a:lnTo>
                    <a:pt x="2691" y="155"/>
                  </a:lnTo>
                  <a:lnTo>
                    <a:pt x="2691" y="155"/>
                  </a:lnTo>
                  <a:lnTo>
                    <a:pt x="2692" y="155"/>
                  </a:lnTo>
                  <a:lnTo>
                    <a:pt x="2692" y="155"/>
                  </a:lnTo>
                  <a:lnTo>
                    <a:pt x="2693" y="155"/>
                  </a:lnTo>
                  <a:lnTo>
                    <a:pt x="2693" y="155"/>
                  </a:lnTo>
                  <a:lnTo>
                    <a:pt x="2693" y="154"/>
                  </a:lnTo>
                  <a:lnTo>
                    <a:pt x="2694" y="154"/>
                  </a:lnTo>
                  <a:lnTo>
                    <a:pt x="2694" y="155"/>
                  </a:lnTo>
                  <a:lnTo>
                    <a:pt x="2695" y="155"/>
                  </a:lnTo>
                  <a:lnTo>
                    <a:pt x="2695" y="155"/>
                  </a:lnTo>
                  <a:lnTo>
                    <a:pt x="2696" y="155"/>
                  </a:lnTo>
                  <a:lnTo>
                    <a:pt x="2696" y="154"/>
                  </a:lnTo>
                  <a:lnTo>
                    <a:pt x="2697" y="153"/>
                  </a:lnTo>
                  <a:lnTo>
                    <a:pt x="2697" y="153"/>
                  </a:lnTo>
                  <a:lnTo>
                    <a:pt x="2698" y="152"/>
                  </a:lnTo>
                  <a:lnTo>
                    <a:pt x="2698" y="152"/>
                  </a:lnTo>
                  <a:lnTo>
                    <a:pt x="2698" y="152"/>
                  </a:lnTo>
                  <a:lnTo>
                    <a:pt x="2699" y="152"/>
                  </a:lnTo>
                  <a:lnTo>
                    <a:pt x="2700" y="152"/>
                  </a:lnTo>
                  <a:lnTo>
                    <a:pt x="2700" y="153"/>
                  </a:lnTo>
                  <a:lnTo>
                    <a:pt x="2701" y="153"/>
                  </a:lnTo>
                  <a:lnTo>
                    <a:pt x="2701" y="154"/>
                  </a:lnTo>
                  <a:lnTo>
                    <a:pt x="2701" y="154"/>
                  </a:lnTo>
                  <a:lnTo>
                    <a:pt x="2702" y="154"/>
                  </a:lnTo>
                  <a:lnTo>
                    <a:pt x="2702" y="154"/>
                  </a:lnTo>
                  <a:lnTo>
                    <a:pt x="2703" y="154"/>
                  </a:lnTo>
                  <a:lnTo>
                    <a:pt x="2703" y="154"/>
                  </a:lnTo>
                  <a:lnTo>
                    <a:pt x="2704" y="154"/>
                  </a:lnTo>
                  <a:lnTo>
                    <a:pt x="2704" y="154"/>
                  </a:lnTo>
                  <a:lnTo>
                    <a:pt x="2705" y="154"/>
                  </a:lnTo>
                  <a:lnTo>
                    <a:pt x="2705" y="153"/>
                  </a:lnTo>
                  <a:lnTo>
                    <a:pt x="2706" y="154"/>
                  </a:lnTo>
                  <a:lnTo>
                    <a:pt x="2706" y="153"/>
                  </a:lnTo>
                  <a:lnTo>
                    <a:pt x="2707" y="152"/>
                  </a:lnTo>
                  <a:lnTo>
                    <a:pt x="2707" y="152"/>
                  </a:lnTo>
                  <a:lnTo>
                    <a:pt x="2707" y="152"/>
                  </a:lnTo>
                  <a:lnTo>
                    <a:pt x="2708" y="152"/>
                  </a:lnTo>
                  <a:lnTo>
                    <a:pt x="2708" y="154"/>
                  </a:lnTo>
                  <a:lnTo>
                    <a:pt x="2709" y="154"/>
                  </a:lnTo>
                  <a:lnTo>
                    <a:pt x="2710" y="154"/>
                  </a:lnTo>
                  <a:lnTo>
                    <a:pt x="2710" y="155"/>
                  </a:lnTo>
                  <a:lnTo>
                    <a:pt x="2710" y="154"/>
                  </a:lnTo>
                  <a:lnTo>
                    <a:pt x="2711" y="154"/>
                  </a:lnTo>
                  <a:lnTo>
                    <a:pt x="2711" y="155"/>
                  </a:lnTo>
                  <a:lnTo>
                    <a:pt x="2712" y="155"/>
                  </a:lnTo>
                  <a:lnTo>
                    <a:pt x="2712" y="153"/>
                  </a:lnTo>
                  <a:lnTo>
                    <a:pt x="2713" y="152"/>
                  </a:lnTo>
                  <a:lnTo>
                    <a:pt x="2713" y="152"/>
                  </a:lnTo>
                  <a:lnTo>
                    <a:pt x="2714" y="152"/>
                  </a:lnTo>
                  <a:lnTo>
                    <a:pt x="2714" y="152"/>
                  </a:lnTo>
                  <a:lnTo>
                    <a:pt x="2715" y="152"/>
                  </a:lnTo>
                  <a:lnTo>
                    <a:pt x="2715" y="152"/>
                  </a:lnTo>
                  <a:lnTo>
                    <a:pt x="2716" y="152"/>
                  </a:lnTo>
                  <a:lnTo>
                    <a:pt x="2716" y="152"/>
                  </a:lnTo>
                  <a:lnTo>
                    <a:pt x="2716" y="152"/>
                  </a:lnTo>
                  <a:lnTo>
                    <a:pt x="2717" y="152"/>
                  </a:lnTo>
                  <a:lnTo>
                    <a:pt x="2717" y="152"/>
                  </a:lnTo>
                  <a:lnTo>
                    <a:pt x="2718" y="152"/>
                  </a:lnTo>
                  <a:lnTo>
                    <a:pt x="2718" y="152"/>
                  </a:lnTo>
                  <a:lnTo>
                    <a:pt x="2719" y="152"/>
                  </a:lnTo>
                  <a:lnTo>
                    <a:pt x="2719" y="152"/>
                  </a:lnTo>
                  <a:lnTo>
                    <a:pt x="2720" y="152"/>
                  </a:lnTo>
                  <a:lnTo>
                    <a:pt x="2720" y="152"/>
                  </a:lnTo>
                  <a:lnTo>
                    <a:pt x="2721" y="152"/>
                  </a:lnTo>
                  <a:lnTo>
                    <a:pt x="2721" y="152"/>
                  </a:lnTo>
                  <a:lnTo>
                    <a:pt x="2722" y="152"/>
                  </a:lnTo>
                  <a:lnTo>
                    <a:pt x="2722" y="153"/>
                  </a:lnTo>
                  <a:lnTo>
                    <a:pt x="2723" y="153"/>
                  </a:lnTo>
                  <a:lnTo>
                    <a:pt x="2723" y="153"/>
                  </a:lnTo>
                  <a:lnTo>
                    <a:pt x="2724" y="154"/>
                  </a:lnTo>
                  <a:lnTo>
                    <a:pt x="2724" y="154"/>
                  </a:lnTo>
                  <a:lnTo>
                    <a:pt x="2724" y="154"/>
                  </a:lnTo>
                  <a:lnTo>
                    <a:pt x="2725" y="154"/>
                  </a:lnTo>
                  <a:lnTo>
                    <a:pt x="2725" y="154"/>
                  </a:lnTo>
                  <a:lnTo>
                    <a:pt x="2726" y="154"/>
                  </a:lnTo>
                  <a:lnTo>
                    <a:pt x="2726" y="154"/>
                  </a:lnTo>
                  <a:lnTo>
                    <a:pt x="2727" y="154"/>
                  </a:lnTo>
                  <a:lnTo>
                    <a:pt x="2727" y="154"/>
                  </a:lnTo>
                  <a:lnTo>
                    <a:pt x="2728" y="154"/>
                  </a:lnTo>
                  <a:lnTo>
                    <a:pt x="2728" y="154"/>
                  </a:lnTo>
                  <a:lnTo>
                    <a:pt x="2729" y="154"/>
                  </a:lnTo>
                  <a:lnTo>
                    <a:pt x="2729" y="155"/>
                  </a:lnTo>
                  <a:lnTo>
                    <a:pt x="2730" y="155"/>
                  </a:lnTo>
                  <a:lnTo>
                    <a:pt x="2730" y="155"/>
                  </a:lnTo>
                  <a:lnTo>
                    <a:pt x="2731" y="155"/>
                  </a:lnTo>
                  <a:lnTo>
                    <a:pt x="2731" y="155"/>
                  </a:lnTo>
                  <a:lnTo>
                    <a:pt x="2732" y="155"/>
                  </a:lnTo>
                  <a:lnTo>
                    <a:pt x="2732" y="155"/>
                  </a:lnTo>
                  <a:lnTo>
                    <a:pt x="2733" y="155"/>
                  </a:lnTo>
                  <a:lnTo>
                    <a:pt x="2733" y="155"/>
                  </a:lnTo>
                  <a:lnTo>
                    <a:pt x="2733" y="156"/>
                  </a:lnTo>
                  <a:lnTo>
                    <a:pt x="2734" y="156"/>
                  </a:lnTo>
                  <a:lnTo>
                    <a:pt x="2734" y="154"/>
                  </a:lnTo>
                  <a:lnTo>
                    <a:pt x="2735" y="155"/>
                  </a:lnTo>
                  <a:lnTo>
                    <a:pt x="2735" y="154"/>
                  </a:lnTo>
                  <a:lnTo>
                    <a:pt x="2736" y="154"/>
                  </a:lnTo>
                  <a:lnTo>
                    <a:pt x="2736" y="153"/>
                  </a:lnTo>
                  <a:lnTo>
                    <a:pt x="2737" y="152"/>
                  </a:lnTo>
                  <a:lnTo>
                    <a:pt x="2737" y="152"/>
                  </a:lnTo>
                  <a:lnTo>
                    <a:pt x="2738" y="152"/>
                  </a:lnTo>
                  <a:lnTo>
                    <a:pt x="2738" y="152"/>
                  </a:lnTo>
                  <a:lnTo>
                    <a:pt x="2739" y="151"/>
                  </a:lnTo>
                  <a:lnTo>
                    <a:pt x="2739" y="151"/>
                  </a:lnTo>
                  <a:lnTo>
                    <a:pt x="2740" y="151"/>
                  </a:lnTo>
                  <a:lnTo>
                    <a:pt x="2740" y="151"/>
                  </a:lnTo>
                  <a:lnTo>
                    <a:pt x="2741" y="151"/>
                  </a:lnTo>
                  <a:lnTo>
                    <a:pt x="2741" y="150"/>
                  </a:lnTo>
                  <a:lnTo>
                    <a:pt x="2741" y="150"/>
                  </a:lnTo>
                  <a:lnTo>
                    <a:pt x="2742" y="151"/>
                  </a:lnTo>
                  <a:lnTo>
                    <a:pt x="2742" y="151"/>
                  </a:lnTo>
                  <a:lnTo>
                    <a:pt x="2743" y="152"/>
                  </a:lnTo>
                  <a:lnTo>
                    <a:pt x="2743" y="151"/>
                  </a:lnTo>
                  <a:lnTo>
                    <a:pt x="2744" y="150"/>
                  </a:lnTo>
                  <a:lnTo>
                    <a:pt x="2744" y="150"/>
                  </a:lnTo>
                  <a:lnTo>
                    <a:pt x="2745" y="150"/>
                  </a:lnTo>
                  <a:lnTo>
                    <a:pt x="2745" y="150"/>
                  </a:lnTo>
                  <a:lnTo>
                    <a:pt x="2746" y="150"/>
                  </a:lnTo>
                  <a:lnTo>
                    <a:pt x="2746" y="151"/>
                  </a:lnTo>
                  <a:lnTo>
                    <a:pt x="2747" y="150"/>
                  </a:lnTo>
                  <a:lnTo>
                    <a:pt x="2747" y="151"/>
                  </a:lnTo>
                  <a:lnTo>
                    <a:pt x="2747" y="153"/>
                  </a:lnTo>
                  <a:lnTo>
                    <a:pt x="2748" y="153"/>
                  </a:lnTo>
                  <a:lnTo>
                    <a:pt x="2749" y="153"/>
                  </a:lnTo>
                  <a:lnTo>
                    <a:pt x="2749" y="152"/>
                  </a:lnTo>
                  <a:lnTo>
                    <a:pt x="2750" y="152"/>
                  </a:lnTo>
                  <a:lnTo>
                    <a:pt x="2750" y="153"/>
                  </a:lnTo>
                  <a:lnTo>
                    <a:pt x="2750" y="153"/>
                  </a:lnTo>
                  <a:lnTo>
                    <a:pt x="2751" y="152"/>
                  </a:lnTo>
                  <a:lnTo>
                    <a:pt x="2751" y="152"/>
                  </a:lnTo>
                  <a:lnTo>
                    <a:pt x="2752" y="151"/>
                  </a:lnTo>
                  <a:lnTo>
                    <a:pt x="2752" y="149"/>
                  </a:lnTo>
                  <a:lnTo>
                    <a:pt x="2753" y="147"/>
                  </a:lnTo>
                  <a:lnTo>
                    <a:pt x="2753" y="147"/>
                  </a:lnTo>
                  <a:lnTo>
                    <a:pt x="2754" y="146"/>
                  </a:lnTo>
                  <a:lnTo>
                    <a:pt x="2754" y="146"/>
                  </a:lnTo>
                  <a:lnTo>
                    <a:pt x="2755" y="145"/>
                  </a:lnTo>
                  <a:lnTo>
                    <a:pt x="2755" y="144"/>
                  </a:lnTo>
                  <a:lnTo>
                    <a:pt x="2756" y="144"/>
                  </a:lnTo>
                  <a:lnTo>
                    <a:pt x="2756" y="145"/>
                  </a:lnTo>
                  <a:lnTo>
                    <a:pt x="2756" y="145"/>
                  </a:lnTo>
                  <a:lnTo>
                    <a:pt x="2757" y="146"/>
                  </a:lnTo>
                  <a:lnTo>
                    <a:pt x="2757" y="147"/>
                  </a:lnTo>
                  <a:lnTo>
                    <a:pt x="2758" y="147"/>
                  </a:lnTo>
                  <a:lnTo>
                    <a:pt x="2759" y="148"/>
                  </a:lnTo>
                  <a:lnTo>
                    <a:pt x="2759" y="146"/>
                  </a:lnTo>
                  <a:lnTo>
                    <a:pt x="2759" y="142"/>
                  </a:lnTo>
                  <a:lnTo>
                    <a:pt x="2760" y="139"/>
                  </a:lnTo>
                  <a:lnTo>
                    <a:pt x="2760" y="132"/>
                  </a:lnTo>
                  <a:lnTo>
                    <a:pt x="2761" y="123"/>
                  </a:lnTo>
                  <a:lnTo>
                    <a:pt x="2761" y="117"/>
                  </a:lnTo>
                  <a:lnTo>
                    <a:pt x="2762" y="113"/>
                  </a:lnTo>
                  <a:lnTo>
                    <a:pt x="2762" y="112"/>
                  </a:lnTo>
                  <a:lnTo>
                    <a:pt x="2763" y="113"/>
                  </a:lnTo>
                  <a:lnTo>
                    <a:pt x="2763" y="113"/>
                  </a:lnTo>
                  <a:lnTo>
                    <a:pt x="2764" y="114"/>
                  </a:lnTo>
                  <a:lnTo>
                    <a:pt x="2764" y="117"/>
                  </a:lnTo>
                  <a:lnTo>
                    <a:pt x="2764" y="119"/>
                  </a:lnTo>
                  <a:lnTo>
                    <a:pt x="2765" y="123"/>
                  </a:lnTo>
                  <a:lnTo>
                    <a:pt x="2765" y="124"/>
                  </a:lnTo>
                  <a:lnTo>
                    <a:pt x="2766" y="123"/>
                  </a:lnTo>
                  <a:lnTo>
                    <a:pt x="2766" y="124"/>
                  </a:lnTo>
                  <a:lnTo>
                    <a:pt x="2767" y="121"/>
                  </a:lnTo>
                  <a:lnTo>
                    <a:pt x="2767" y="121"/>
                  </a:lnTo>
                  <a:lnTo>
                    <a:pt x="2768" y="118"/>
                  </a:lnTo>
                  <a:lnTo>
                    <a:pt x="2768" y="120"/>
                  </a:lnTo>
                  <a:lnTo>
                    <a:pt x="2769" y="121"/>
                  </a:lnTo>
                  <a:lnTo>
                    <a:pt x="2769" y="122"/>
                  </a:lnTo>
                  <a:lnTo>
                    <a:pt x="2770" y="121"/>
                  </a:lnTo>
                  <a:lnTo>
                    <a:pt x="2770" y="122"/>
                  </a:lnTo>
                  <a:lnTo>
                    <a:pt x="2771" y="123"/>
                  </a:lnTo>
                  <a:lnTo>
                    <a:pt x="2771" y="123"/>
                  </a:lnTo>
                  <a:lnTo>
                    <a:pt x="2772" y="123"/>
                  </a:lnTo>
                  <a:lnTo>
                    <a:pt x="2772" y="123"/>
                  </a:lnTo>
                  <a:lnTo>
                    <a:pt x="2773" y="124"/>
                  </a:lnTo>
                  <a:lnTo>
                    <a:pt x="2773" y="126"/>
                  </a:lnTo>
                  <a:lnTo>
                    <a:pt x="2773" y="127"/>
                  </a:lnTo>
                  <a:lnTo>
                    <a:pt x="2774" y="126"/>
                  </a:lnTo>
                  <a:lnTo>
                    <a:pt x="2774" y="122"/>
                  </a:lnTo>
                  <a:lnTo>
                    <a:pt x="2775" y="123"/>
                  </a:lnTo>
                  <a:lnTo>
                    <a:pt x="2775" y="120"/>
                  </a:lnTo>
                  <a:lnTo>
                    <a:pt x="2776" y="117"/>
                  </a:lnTo>
                  <a:lnTo>
                    <a:pt x="2776" y="119"/>
                  </a:lnTo>
                  <a:lnTo>
                    <a:pt x="2777" y="122"/>
                  </a:lnTo>
                  <a:lnTo>
                    <a:pt x="2777" y="121"/>
                  </a:lnTo>
                  <a:lnTo>
                    <a:pt x="2778" y="121"/>
                  </a:lnTo>
                  <a:lnTo>
                    <a:pt x="2778" y="121"/>
                  </a:lnTo>
                  <a:lnTo>
                    <a:pt x="2779" y="123"/>
                  </a:lnTo>
                  <a:lnTo>
                    <a:pt x="2779" y="125"/>
                  </a:lnTo>
                  <a:lnTo>
                    <a:pt x="2780" y="125"/>
                  </a:lnTo>
                  <a:lnTo>
                    <a:pt x="2780" y="125"/>
                  </a:lnTo>
                  <a:lnTo>
                    <a:pt x="2781" y="125"/>
                  </a:lnTo>
                  <a:lnTo>
                    <a:pt x="2781" y="121"/>
                  </a:lnTo>
                  <a:lnTo>
                    <a:pt x="2782" y="85"/>
                  </a:lnTo>
                  <a:lnTo>
                    <a:pt x="2782" y="75"/>
                  </a:lnTo>
                  <a:lnTo>
                    <a:pt x="2782" y="59"/>
                  </a:lnTo>
                  <a:lnTo>
                    <a:pt x="2783" y="54"/>
                  </a:lnTo>
                  <a:lnTo>
                    <a:pt x="2783" y="51"/>
                  </a:lnTo>
                  <a:lnTo>
                    <a:pt x="2784" y="50"/>
                  </a:lnTo>
                  <a:lnTo>
                    <a:pt x="2784" y="51"/>
                  </a:lnTo>
                  <a:lnTo>
                    <a:pt x="2785" y="57"/>
                  </a:lnTo>
                  <a:lnTo>
                    <a:pt x="2785" y="59"/>
                  </a:lnTo>
                  <a:lnTo>
                    <a:pt x="2786" y="59"/>
                  </a:lnTo>
                  <a:lnTo>
                    <a:pt x="2786" y="60"/>
                  </a:lnTo>
                  <a:lnTo>
                    <a:pt x="2787" y="60"/>
                  </a:lnTo>
                  <a:lnTo>
                    <a:pt x="2787" y="61"/>
                  </a:lnTo>
                  <a:lnTo>
                    <a:pt x="2787" y="62"/>
                  </a:lnTo>
                  <a:lnTo>
                    <a:pt x="2788" y="63"/>
                  </a:lnTo>
                  <a:lnTo>
                    <a:pt x="2789" y="64"/>
                  </a:lnTo>
                  <a:lnTo>
                    <a:pt x="2789" y="64"/>
                  </a:lnTo>
                  <a:lnTo>
                    <a:pt x="2790" y="65"/>
                  </a:lnTo>
                  <a:lnTo>
                    <a:pt x="2790" y="64"/>
                  </a:lnTo>
                  <a:lnTo>
                    <a:pt x="2790" y="63"/>
                  </a:lnTo>
                  <a:lnTo>
                    <a:pt x="2791" y="63"/>
                  </a:lnTo>
                  <a:lnTo>
                    <a:pt x="2791" y="62"/>
                  </a:lnTo>
                  <a:lnTo>
                    <a:pt x="2792" y="61"/>
                  </a:lnTo>
                  <a:lnTo>
                    <a:pt x="2792" y="63"/>
                  </a:lnTo>
                  <a:lnTo>
                    <a:pt x="2793" y="65"/>
                  </a:lnTo>
                  <a:lnTo>
                    <a:pt x="2793" y="66"/>
                  </a:lnTo>
                  <a:lnTo>
                    <a:pt x="2794" y="67"/>
                  </a:lnTo>
                  <a:lnTo>
                    <a:pt x="2794" y="68"/>
                  </a:lnTo>
                  <a:lnTo>
                    <a:pt x="2795" y="68"/>
                  </a:lnTo>
                  <a:lnTo>
                    <a:pt x="2795" y="68"/>
                  </a:lnTo>
                  <a:lnTo>
                    <a:pt x="2796" y="68"/>
                  </a:lnTo>
                  <a:lnTo>
                    <a:pt x="2796" y="68"/>
                  </a:lnTo>
                  <a:lnTo>
                    <a:pt x="2796" y="67"/>
                  </a:lnTo>
                  <a:lnTo>
                    <a:pt x="2797" y="66"/>
                  </a:lnTo>
                  <a:lnTo>
                    <a:pt x="2797" y="64"/>
                  </a:lnTo>
                  <a:lnTo>
                    <a:pt x="2798" y="63"/>
                  </a:lnTo>
                  <a:lnTo>
                    <a:pt x="2799" y="61"/>
                  </a:lnTo>
                  <a:lnTo>
                    <a:pt x="2799" y="60"/>
                  </a:lnTo>
                  <a:lnTo>
                    <a:pt x="2799" y="59"/>
                  </a:lnTo>
                  <a:lnTo>
                    <a:pt x="2800" y="57"/>
                  </a:lnTo>
                  <a:lnTo>
                    <a:pt x="2800" y="56"/>
                  </a:lnTo>
                  <a:lnTo>
                    <a:pt x="2801" y="55"/>
                  </a:lnTo>
                  <a:lnTo>
                    <a:pt x="2801" y="53"/>
                  </a:lnTo>
                  <a:lnTo>
                    <a:pt x="2802" y="51"/>
                  </a:lnTo>
                  <a:lnTo>
                    <a:pt x="2802" y="49"/>
                  </a:lnTo>
                  <a:lnTo>
                    <a:pt x="2803" y="48"/>
                  </a:lnTo>
                  <a:lnTo>
                    <a:pt x="2803" y="47"/>
                  </a:lnTo>
                  <a:lnTo>
                    <a:pt x="2804" y="48"/>
                  </a:lnTo>
                  <a:lnTo>
                    <a:pt x="2804" y="62"/>
                  </a:lnTo>
                  <a:lnTo>
                    <a:pt x="2804" y="109"/>
                  </a:lnTo>
                  <a:lnTo>
                    <a:pt x="2805" y="112"/>
                  </a:lnTo>
                  <a:lnTo>
                    <a:pt x="2805" y="114"/>
                  </a:lnTo>
                  <a:lnTo>
                    <a:pt x="2806" y="118"/>
                  </a:lnTo>
                  <a:lnTo>
                    <a:pt x="2806" y="125"/>
                  </a:lnTo>
                  <a:lnTo>
                    <a:pt x="2807" y="136"/>
                  </a:lnTo>
                  <a:lnTo>
                    <a:pt x="2807" y="140"/>
                  </a:lnTo>
                  <a:lnTo>
                    <a:pt x="2808" y="140"/>
                  </a:lnTo>
                  <a:lnTo>
                    <a:pt x="2808" y="141"/>
                  </a:lnTo>
                  <a:lnTo>
                    <a:pt x="2809" y="141"/>
                  </a:lnTo>
                  <a:lnTo>
                    <a:pt x="2809" y="141"/>
                  </a:lnTo>
                  <a:lnTo>
                    <a:pt x="2810" y="141"/>
                  </a:lnTo>
                  <a:lnTo>
                    <a:pt x="2810" y="141"/>
                  </a:lnTo>
                  <a:lnTo>
                    <a:pt x="2811" y="141"/>
                  </a:lnTo>
                  <a:lnTo>
                    <a:pt x="2811" y="141"/>
                  </a:lnTo>
                  <a:lnTo>
                    <a:pt x="2812" y="141"/>
                  </a:lnTo>
                  <a:lnTo>
                    <a:pt x="2812" y="141"/>
                  </a:lnTo>
                  <a:lnTo>
                    <a:pt x="2813" y="142"/>
                  </a:lnTo>
                  <a:lnTo>
                    <a:pt x="2813" y="143"/>
                  </a:lnTo>
                  <a:lnTo>
                    <a:pt x="2813" y="144"/>
                  </a:lnTo>
                  <a:lnTo>
                    <a:pt x="2814" y="145"/>
                  </a:lnTo>
                  <a:lnTo>
                    <a:pt x="2814" y="145"/>
                  </a:lnTo>
                  <a:lnTo>
                    <a:pt x="2815" y="145"/>
                  </a:lnTo>
                  <a:lnTo>
                    <a:pt x="2815" y="145"/>
                  </a:lnTo>
                  <a:lnTo>
                    <a:pt x="2816" y="145"/>
                  </a:lnTo>
                  <a:lnTo>
                    <a:pt x="2816" y="145"/>
                  </a:lnTo>
                  <a:lnTo>
                    <a:pt x="2817" y="144"/>
                  </a:lnTo>
                  <a:lnTo>
                    <a:pt x="2817" y="146"/>
                  </a:lnTo>
                  <a:lnTo>
                    <a:pt x="2818" y="149"/>
                  </a:lnTo>
                  <a:lnTo>
                    <a:pt x="2818" y="151"/>
                  </a:lnTo>
                  <a:lnTo>
                    <a:pt x="2819" y="151"/>
                  </a:lnTo>
                  <a:lnTo>
                    <a:pt x="2819" y="151"/>
                  </a:lnTo>
                  <a:lnTo>
                    <a:pt x="2820" y="152"/>
                  </a:lnTo>
                  <a:lnTo>
                    <a:pt x="2820" y="152"/>
                  </a:lnTo>
                  <a:lnTo>
                    <a:pt x="2821" y="150"/>
                  </a:lnTo>
                  <a:lnTo>
                    <a:pt x="2821" y="150"/>
                  </a:lnTo>
                  <a:lnTo>
                    <a:pt x="2822" y="150"/>
                  </a:lnTo>
                  <a:lnTo>
                    <a:pt x="2822" y="152"/>
                  </a:lnTo>
                  <a:lnTo>
                    <a:pt x="2822" y="153"/>
                  </a:lnTo>
                  <a:lnTo>
                    <a:pt x="2823" y="153"/>
                  </a:lnTo>
                  <a:lnTo>
                    <a:pt x="2823" y="153"/>
                  </a:lnTo>
                  <a:lnTo>
                    <a:pt x="2824" y="153"/>
                  </a:lnTo>
                  <a:lnTo>
                    <a:pt x="2824" y="155"/>
                  </a:lnTo>
                  <a:lnTo>
                    <a:pt x="2825" y="155"/>
                  </a:lnTo>
                  <a:lnTo>
                    <a:pt x="2825" y="155"/>
                  </a:lnTo>
                  <a:lnTo>
                    <a:pt x="2826" y="155"/>
                  </a:lnTo>
                  <a:lnTo>
                    <a:pt x="2826" y="155"/>
                  </a:lnTo>
                  <a:lnTo>
                    <a:pt x="2827" y="155"/>
                  </a:lnTo>
                  <a:lnTo>
                    <a:pt x="2827" y="154"/>
                  </a:lnTo>
                  <a:lnTo>
                    <a:pt x="2827" y="154"/>
                  </a:lnTo>
                  <a:lnTo>
                    <a:pt x="2828" y="153"/>
                  </a:lnTo>
                  <a:lnTo>
                    <a:pt x="2829" y="153"/>
                  </a:lnTo>
                  <a:lnTo>
                    <a:pt x="2829" y="153"/>
                  </a:lnTo>
                  <a:lnTo>
                    <a:pt x="2830" y="153"/>
                  </a:lnTo>
                  <a:lnTo>
                    <a:pt x="2830" y="153"/>
                  </a:lnTo>
                  <a:lnTo>
                    <a:pt x="2830" y="153"/>
                  </a:lnTo>
                  <a:lnTo>
                    <a:pt x="2831" y="153"/>
                  </a:lnTo>
                  <a:lnTo>
                    <a:pt x="2831" y="153"/>
                  </a:lnTo>
                  <a:lnTo>
                    <a:pt x="2832" y="154"/>
                  </a:lnTo>
                  <a:lnTo>
                    <a:pt x="2832" y="153"/>
                  </a:lnTo>
                  <a:lnTo>
                    <a:pt x="2833" y="153"/>
                  </a:lnTo>
                  <a:lnTo>
                    <a:pt x="2833" y="153"/>
                  </a:lnTo>
                  <a:lnTo>
                    <a:pt x="2834" y="153"/>
                  </a:lnTo>
                  <a:lnTo>
                    <a:pt x="2834" y="154"/>
                  </a:lnTo>
                  <a:lnTo>
                    <a:pt x="2835" y="154"/>
                  </a:lnTo>
                  <a:lnTo>
                    <a:pt x="2835" y="154"/>
                  </a:lnTo>
                  <a:lnTo>
                    <a:pt x="2836" y="154"/>
                  </a:lnTo>
                  <a:lnTo>
                    <a:pt x="2836" y="154"/>
                  </a:lnTo>
                  <a:lnTo>
                    <a:pt x="2836" y="154"/>
                  </a:lnTo>
                  <a:lnTo>
                    <a:pt x="2837" y="154"/>
                  </a:lnTo>
                  <a:lnTo>
                    <a:pt x="2838" y="153"/>
                  </a:lnTo>
                  <a:lnTo>
                    <a:pt x="2838" y="153"/>
                  </a:lnTo>
                  <a:lnTo>
                    <a:pt x="2839" y="154"/>
                  </a:lnTo>
                  <a:lnTo>
                    <a:pt x="2839" y="154"/>
                  </a:lnTo>
                  <a:lnTo>
                    <a:pt x="2839" y="154"/>
                  </a:lnTo>
                  <a:lnTo>
                    <a:pt x="2840" y="154"/>
                  </a:lnTo>
                  <a:lnTo>
                    <a:pt x="2840" y="155"/>
                  </a:lnTo>
                  <a:lnTo>
                    <a:pt x="2841" y="154"/>
                  </a:lnTo>
                  <a:lnTo>
                    <a:pt x="2841" y="154"/>
                  </a:lnTo>
                  <a:lnTo>
                    <a:pt x="2842" y="154"/>
                  </a:lnTo>
                  <a:lnTo>
                    <a:pt x="2842" y="153"/>
                  </a:lnTo>
                  <a:lnTo>
                    <a:pt x="2843" y="152"/>
                  </a:lnTo>
                  <a:lnTo>
                    <a:pt x="2843" y="152"/>
                  </a:lnTo>
                  <a:lnTo>
                    <a:pt x="2844" y="153"/>
                  </a:lnTo>
                  <a:lnTo>
                    <a:pt x="2844" y="153"/>
                  </a:lnTo>
                  <a:lnTo>
                    <a:pt x="2845" y="153"/>
                  </a:lnTo>
                  <a:lnTo>
                    <a:pt x="2845" y="153"/>
                  </a:lnTo>
                  <a:lnTo>
                    <a:pt x="2845" y="153"/>
                  </a:lnTo>
                  <a:lnTo>
                    <a:pt x="2846" y="153"/>
                  </a:lnTo>
                  <a:lnTo>
                    <a:pt x="2846" y="155"/>
                  </a:lnTo>
                  <a:lnTo>
                    <a:pt x="2847" y="155"/>
                  </a:lnTo>
                  <a:lnTo>
                    <a:pt x="2848" y="154"/>
                  </a:lnTo>
                  <a:lnTo>
                    <a:pt x="2848" y="154"/>
                  </a:lnTo>
                  <a:lnTo>
                    <a:pt x="2848" y="154"/>
                  </a:lnTo>
                  <a:lnTo>
                    <a:pt x="2849" y="156"/>
                  </a:lnTo>
                  <a:lnTo>
                    <a:pt x="2849" y="157"/>
                  </a:lnTo>
                  <a:lnTo>
                    <a:pt x="2850" y="157"/>
                  </a:lnTo>
                  <a:lnTo>
                    <a:pt x="2850" y="157"/>
                  </a:lnTo>
                  <a:lnTo>
                    <a:pt x="2851" y="156"/>
                  </a:lnTo>
                  <a:lnTo>
                    <a:pt x="2851" y="156"/>
                  </a:lnTo>
                  <a:lnTo>
                    <a:pt x="2852" y="156"/>
                  </a:lnTo>
                  <a:lnTo>
                    <a:pt x="2852" y="156"/>
                  </a:lnTo>
                  <a:lnTo>
                    <a:pt x="2853" y="156"/>
                  </a:lnTo>
                  <a:lnTo>
                    <a:pt x="2853" y="156"/>
                  </a:lnTo>
                  <a:lnTo>
                    <a:pt x="2853" y="156"/>
                  </a:lnTo>
                  <a:lnTo>
                    <a:pt x="2854" y="156"/>
                  </a:lnTo>
                  <a:lnTo>
                    <a:pt x="2854" y="156"/>
                  </a:lnTo>
                  <a:lnTo>
                    <a:pt x="2855" y="156"/>
                  </a:lnTo>
                  <a:lnTo>
                    <a:pt x="2855" y="156"/>
                  </a:lnTo>
                  <a:lnTo>
                    <a:pt x="2856" y="156"/>
                  </a:lnTo>
                  <a:lnTo>
                    <a:pt x="2856" y="155"/>
                  </a:lnTo>
                  <a:lnTo>
                    <a:pt x="2857" y="156"/>
                  </a:lnTo>
                  <a:lnTo>
                    <a:pt x="2857" y="156"/>
                  </a:lnTo>
                  <a:lnTo>
                    <a:pt x="2858" y="156"/>
                  </a:lnTo>
                  <a:lnTo>
                    <a:pt x="2858" y="156"/>
                  </a:lnTo>
                  <a:lnTo>
                    <a:pt x="2859" y="156"/>
                  </a:lnTo>
                  <a:lnTo>
                    <a:pt x="2859" y="156"/>
                  </a:lnTo>
                  <a:lnTo>
                    <a:pt x="2860" y="156"/>
                  </a:lnTo>
                  <a:lnTo>
                    <a:pt x="2860" y="156"/>
                  </a:lnTo>
                  <a:lnTo>
                    <a:pt x="2861" y="156"/>
                  </a:lnTo>
                  <a:lnTo>
                    <a:pt x="2861" y="157"/>
                  </a:lnTo>
                  <a:lnTo>
                    <a:pt x="2862" y="157"/>
                  </a:lnTo>
                  <a:lnTo>
                    <a:pt x="2862" y="157"/>
                  </a:lnTo>
                  <a:lnTo>
                    <a:pt x="2862" y="157"/>
                  </a:lnTo>
                  <a:lnTo>
                    <a:pt x="2863" y="157"/>
                  </a:lnTo>
                  <a:lnTo>
                    <a:pt x="2863" y="157"/>
                  </a:lnTo>
                  <a:lnTo>
                    <a:pt x="2864" y="157"/>
                  </a:lnTo>
                  <a:lnTo>
                    <a:pt x="2864" y="157"/>
                  </a:lnTo>
                  <a:lnTo>
                    <a:pt x="2865" y="157"/>
                  </a:lnTo>
                  <a:lnTo>
                    <a:pt x="2865" y="156"/>
                  </a:lnTo>
                  <a:lnTo>
                    <a:pt x="2866" y="156"/>
                  </a:lnTo>
                  <a:lnTo>
                    <a:pt x="2866" y="156"/>
                  </a:lnTo>
                  <a:lnTo>
                    <a:pt x="2867" y="155"/>
                  </a:lnTo>
                  <a:lnTo>
                    <a:pt x="2867" y="156"/>
                  </a:lnTo>
                  <a:lnTo>
                    <a:pt x="2868" y="156"/>
                  </a:lnTo>
                  <a:lnTo>
                    <a:pt x="2868" y="155"/>
                  </a:lnTo>
                  <a:lnTo>
                    <a:pt x="2869" y="156"/>
                  </a:lnTo>
                  <a:lnTo>
                    <a:pt x="2869" y="155"/>
                  </a:lnTo>
                  <a:lnTo>
                    <a:pt x="2870" y="155"/>
                  </a:lnTo>
                  <a:lnTo>
                    <a:pt x="2870" y="154"/>
                  </a:lnTo>
                  <a:lnTo>
                    <a:pt x="2870" y="154"/>
                  </a:lnTo>
                  <a:lnTo>
                    <a:pt x="2871" y="154"/>
                  </a:lnTo>
                  <a:lnTo>
                    <a:pt x="2871" y="154"/>
                  </a:lnTo>
                  <a:lnTo>
                    <a:pt x="2872" y="154"/>
                  </a:lnTo>
                  <a:lnTo>
                    <a:pt x="2872" y="154"/>
                  </a:lnTo>
                  <a:lnTo>
                    <a:pt x="2873" y="154"/>
                  </a:lnTo>
                  <a:lnTo>
                    <a:pt x="2873" y="154"/>
                  </a:lnTo>
                  <a:lnTo>
                    <a:pt x="2874" y="154"/>
                  </a:lnTo>
                  <a:lnTo>
                    <a:pt x="2874" y="154"/>
                  </a:lnTo>
                  <a:lnTo>
                    <a:pt x="2875" y="154"/>
                  </a:lnTo>
                  <a:lnTo>
                    <a:pt x="2875" y="154"/>
                  </a:lnTo>
                  <a:lnTo>
                    <a:pt x="2876" y="154"/>
                  </a:lnTo>
                  <a:lnTo>
                    <a:pt x="2876" y="154"/>
                  </a:lnTo>
                  <a:lnTo>
                    <a:pt x="2876" y="154"/>
                  </a:lnTo>
                  <a:lnTo>
                    <a:pt x="2877" y="152"/>
                  </a:lnTo>
                  <a:lnTo>
                    <a:pt x="2878" y="151"/>
                  </a:lnTo>
                  <a:lnTo>
                    <a:pt x="2878" y="150"/>
                  </a:lnTo>
                  <a:lnTo>
                    <a:pt x="2879" y="151"/>
                  </a:lnTo>
                  <a:lnTo>
                    <a:pt x="2879" y="149"/>
                  </a:lnTo>
                  <a:lnTo>
                    <a:pt x="2879" y="149"/>
                  </a:lnTo>
                  <a:lnTo>
                    <a:pt x="2880" y="148"/>
                  </a:lnTo>
                  <a:lnTo>
                    <a:pt x="2880" y="149"/>
                  </a:lnTo>
                  <a:lnTo>
                    <a:pt x="2881" y="149"/>
                  </a:lnTo>
                  <a:lnTo>
                    <a:pt x="2881" y="150"/>
                  </a:lnTo>
                  <a:lnTo>
                    <a:pt x="2882" y="149"/>
                  </a:lnTo>
                  <a:lnTo>
                    <a:pt x="2882" y="149"/>
                  </a:lnTo>
                  <a:lnTo>
                    <a:pt x="2883" y="149"/>
                  </a:lnTo>
                  <a:lnTo>
                    <a:pt x="2883" y="149"/>
                  </a:lnTo>
                  <a:lnTo>
                    <a:pt x="2884" y="149"/>
                  </a:lnTo>
                  <a:lnTo>
                    <a:pt x="2884" y="149"/>
                  </a:lnTo>
                  <a:lnTo>
                    <a:pt x="2885" y="148"/>
                  </a:lnTo>
                  <a:lnTo>
                    <a:pt x="2885" y="149"/>
                  </a:lnTo>
                  <a:lnTo>
                    <a:pt x="2885" y="150"/>
                  </a:lnTo>
                  <a:lnTo>
                    <a:pt x="2886" y="150"/>
                  </a:lnTo>
                  <a:lnTo>
                    <a:pt x="2886" y="150"/>
                  </a:lnTo>
                  <a:lnTo>
                    <a:pt x="2887" y="149"/>
                  </a:lnTo>
                  <a:lnTo>
                    <a:pt x="2888" y="148"/>
                  </a:lnTo>
                  <a:lnTo>
                    <a:pt x="2888" y="148"/>
                  </a:lnTo>
                  <a:lnTo>
                    <a:pt x="2888" y="148"/>
                  </a:lnTo>
                  <a:lnTo>
                    <a:pt x="2889" y="148"/>
                  </a:lnTo>
                  <a:lnTo>
                    <a:pt x="2889" y="151"/>
                  </a:lnTo>
                  <a:lnTo>
                    <a:pt x="2890" y="152"/>
                  </a:lnTo>
                  <a:lnTo>
                    <a:pt x="2890" y="152"/>
                  </a:lnTo>
                  <a:lnTo>
                    <a:pt x="2891" y="152"/>
                  </a:lnTo>
                  <a:lnTo>
                    <a:pt x="2891" y="152"/>
                  </a:lnTo>
                  <a:lnTo>
                    <a:pt x="2892" y="152"/>
                  </a:lnTo>
                  <a:lnTo>
                    <a:pt x="2892" y="151"/>
                  </a:lnTo>
                  <a:lnTo>
                    <a:pt x="2893" y="151"/>
                  </a:lnTo>
                  <a:lnTo>
                    <a:pt x="2893" y="151"/>
                  </a:lnTo>
                  <a:lnTo>
                    <a:pt x="2893" y="150"/>
                  </a:lnTo>
                  <a:lnTo>
                    <a:pt x="2894" y="148"/>
                  </a:lnTo>
                  <a:lnTo>
                    <a:pt x="2894" y="147"/>
                  </a:lnTo>
                  <a:lnTo>
                    <a:pt x="2895" y="146"/>
                  </a:lnTo>
                  <a:lnTo>
                    <a:pt x="2895" y="146"/>
                  </a:lnTo>
                  <a:lnTo>
                    <a:pt x="2896" y="145"/>
                  </a:lnTo>
                  <a:lnTo>
                    <a:pt x="2896" y="145"/>
                  </a:lnTo>
                  <a:lnTo>
                    <a:pt x="2897" y="145"/>
                  </a:lnTo>
                  <a:lnTo>
                    <a:pt x="2897" y="145"/>
                  </a:lnTo>
                  <a:lnTo>
                    <a:pt x="2898" y="145"/>
                  </a:lnTo>
                  <a:lnTo>
                    <a:pt x="2898" y="144"/>
                  </a:lnTo>
                  <a:lnTo>
                    <a:pt x="2899" y="144"/>
                  </a:lnTo>
                  <a:lnTo>
                    <a:pt x="2899" y="144"/>
                  </a:lnTo>
                  <a:lnTo>
                    <a:pt x="2900" y="145"/>
                  </a:lnTo>
                  <a:lnTo>
                    <a:pt x="2900" y="146"/>
                  </a:lnTo>
                  <a:lnTo>
                    <a:pt x="2901" y="146"/>
                  </a:lnTo>
                  <a:lnTo>
                    <a:pt x="2901" y="146"/>
                  </a:lnTo>
                  <a:lnTo>
                    <a:pt x="2902" y="147"/>
                  </a:lnTo>
                  <a:lnTo>
                    <a:pt x="2902" y="148"/>
                  </a:lnTo>
                  <a:lnTo>
                    <a:pt x="2902" y="149"/>
                  </a:lnTo>
                  <a:lnTo>
                    <a:pt x="2903" y="151"/>
                  </a:lnTo>
                  <a:lnTo>
                    <a:pt x="2903" y="152"/>
                  </a:lnTo>
                  <a:lnTo>
                    <a:pt x="2904" y="152"/>
                  </a:lnTo>
                  <a:lnTo>
                    <a:pt x="2904" y="153"/>
                  </a:lnTo>
                  <a:lnTo>
                    <a:pt x="2905" y="153"/>
                  </a:lnTo>
                  <a:lnTo>
                    <a:pt x="2905" y="153"/>
                  </a:lnTo>
                  <a:lnTo>
                    <a:pt x="2906" y="152"/>
                  </a:lnTo>
                  <a:lnTo>
                    <a:pt x="2906" y="148"/>
                  </a:lnTo>
                  <a:lnTo>
                    <a:pt x="2907" y="148"/>
                  </a:lnTo>
                  <a:lnTo>
                    <a:pt x="2907" y="148"/>
                  </a:lnTo>
                  <a:lnTo>
                    <a:pt x="2908" y="148"/>
                  </a:lnTo>
                  <a:lnTo>
                    <a:pt x="2908" y="149"/>
                  </a:lnTo>
                  <a:lnTo>
                    <a:pt x="2909" y="148"/>
                  </a:lnTo>
                  <a:lnTo>
                    <a:pt x="2909" y="147"/>
                  </a:lnTo>
                  <a:lnTo>
                    <a:pt x="2910" y="147"/>
                  </a:lnTo>
                  <a:lnTo>
                    <a:pt x="2910" y="147"/>
                  </a:lnTo>
                  <a:lnTo>
                    <a:pt x="2911" y="147"/>
                  </a:lnTo>
                  <a:lnTo>
                    <a:pt x="2911" y="146"/>
                  </a:lnTo>
                  <a:lnTo>
                    <a:pt x="2911" y="146"/>
                  </a:lnTo>
                  <a:lnTo>
                    <a:pt x="2912" y="146"/>
                  </a:lnTo>
                  <a:lnTo>
                    <a:pt x="2912" y="147"/>
                  </a:lnTo>
                  <a:lnTo>
                    <a:pt x="2913" y="146"/>
                  </a:lnTo>
                  <a:lnTo>
                    <a:pt x="2913" y="144"/>
                  </a:lnTo>
                  <a:lnTo>
                    <a:pt x="2914" y="145"/>
                  </a:lnTo>
                  <a:lnTo>
                    <a:pt x="2914" y="145"/>
                  </a:lnTo>
                  <a:lnTo>
                    <a:pt x="2915" y="145"/>
                  </a:lnTo>
                  <a:lnTo>
                    <a:pt x="2915" y="146"/>
                  </a:lnTo>
                  <a:lnTo>
                    <a:pt x="2916" y="146"/>
                  </a:lnTo>
                  <a:lnTo>
                    <a:pt x="2916" y="147"/>
                  </a:lnTo>
                  <a:lnTo>
                    <a:pt x="2916" y="148"/>
                  </a:lnTo>
                  <a:lnTo>
                    <a:pt x="2917" y="148"/>
                  </a:lnTo>
                  <a:lnTo>
                    <a:pt x="2918" y="149"/>
                  </a:lnTo>
                  <a:lnTo>
                    <a:pt x="2918" y="149"/>
                  </a:lnTo>
                  <a:lnTo>
                    <a:pt x="2919" y="148"/>
                  </a:lnTo>
                  <a:lnTo>
                    <a:pt x="2919" y="147"/>
                  </a:lnTo>
                  <a:lnTo>
                    <a:pt x="2919" y="146"/>
                  </a:lnTo>
                  <a:lnTo>
                    <a:pt x="2920" y="146"/>
                  </a:lnTo>
                  <a:lnTo>
                    <a:pt x="2920" y="145"/>
                  </a:lnTo>
                  <a:lnTo>
                    <a:pt x="2921" y="144"/>
                  </a:lnTo>
                  <a:lnTo>
                    <a:pt x="2921" y="145"/>
                  </a:lnTo>
                  <a:lnTo>
                    <a:pt x="2922" y="146"/>
                  </a:lnTo>
                  <a:lnTo>
                    <a:pt x="2922" y="146"/>
                  </a:lnTo>
                  <a:lnTo>
                    <a:pt x="2923" y="147"/>
                  </a:lnTo>
                  <a:lnTo>
                    <a:pt x="2923" y="147"/>
                  </a:lnTo>
                  <a:lnTo>
                    <a:pt x="2924" y="148"/>
                  </a:lnTo>
                  <a:lnTo>
                    <a:pt x="2924" y="149"/>
                  </a:lnTo>
                  <a:lnTo>
                    <a:pt x="2925" y="150"/>
                  </a:lnTo>
                  <a:lnTo>
                    <a:pt x="2925" y="151"/>
                  </a:lnTo>
                  <a:lnTo>
                    <a:pt x="2925" y="152"/>
                  </a:lnTo>
                  <a:lnTo>
                    <a:pt x="2926" y="152"/>
                  </a:lnTo>
                  <a:lnTo>
                    <a:pt x="2927" y="153"/>
                  </a:lnTo>
                  <a:lnTo>
                    <a:pt x="2927" y="153"/>
                  </a:lnTo>
                  <a:lnTo>
                    <a:pt x="2928" y="152"/>
                  </a:lnTo>
                  <a:lnTo>
                    <a:pt x="2928" y="152"/>
                  </a:lnTo>
                  <a:lnTo>
                    <a:pt x="2928" y="152"/>
                  </a:lnTo>
                  <a:lnTo>
                    <a:pt x="2929" y="154"/>
                  </a:lnTo>
                  <a:lnTo>
                    <a:pt x="2929" y="154"/>
                  </a:lnTo>
                  <a:lnTo>
                    <a:pt x="2930" y="154"/>
                  </a:lnTo>
                  <a:lnTo>
                    <a:pt x="2930" y="154"/>
                  </a:lnTo>
                  <a:lnTo>
                    <a:pt x="2931" y="154"/>
                  </a:lnTo>
                  <a:lnTo>
                    <a:pt x="2931" y="154"/>
                  </a:lnTo>
                  <a:lnTo>
                    <a:pt x="2932" y="154"/>
                  </a:lnTo>
                  <a:lnTo>
                    <a:pt x="2932" y="153"/>
                  </a:lnTo>
                  <a:lnTo>
                    <a:pt x="2933" y="153"/>
                  </a:lnTo>
                  <a:lnTo>
                    <a:pt x="2933" y="154"/>
                  </a:lnTo>
                  <a:lnTo>
                    <a:pt x="2934" y="156"/>
                  </a:lnTo>
                  <a:lnTo>
                    <a:pt x="2934" y="158"/>
                  </a:lnTo>
                  <a:lnTo>
                    <a:pt x="2934" y="158"/>
                  </a:lnTo>
                  <a:lnTo>
                    <a:pt x="2935" y="158"/>
                  </a:lnTo>
                  <a:lnTo>
                    <a:pt x="2935" y="158"/>
                  </a:lnTo>
                  <a:lnTo>
                    <a:pt x="2936" y="158"/>
                  </a:lnTo>
                  <a:lnTo>
                    <a:pt x="2936" y="159"/>
                  </a:lnTo>
                  <a:lnTo>
                    <a:pt x="2937" y="159"/>
                  </a:lnTo>
                  <a:lnTo>
                    <a:pt x="2937" y="159"/>
                  </a:lnTo>
                  <a:lnTo>
                    <a:pt x="2938" y="159"/>
                  </a:lnTo>
                  <a:lnTo>
                    <a:pt x="2938" y="158"/>
                  </a:lnTo>
                  <a:lnTo>
                    <a:pt x="2939" y="158"/>
                  </a:lnTo>
                  <a:lnTo>
                    <a:pt x="2939" y="158"/>
                  </a:lnTo>
                  <a:lnTo>
                    <a:pt x="2940" y="158"/>
                  </a:lnTo>
                  <a:lnTo>
                    <a:pt x="2940" y="158"/>
                  </a:lnTo>
                  <a:lnTo>
                    <a:pt x="2941" y="158"/>
                  </a:lnTo>
                  <a:lnTo>
                    <a:pt x="2941" y="157"/>
                  </a:lnTo>
                  <a:lnTo>
                    <a:pt x="2942" y="157"/>
                  </a:lnTo>
                  <a:lnTo>
                    <a:pt x="2942" y="156"/>
                  </a:lnTo>
                  <a:lnTo>
                    <a:pt x="2942" y="156"/>
                  </a:lnTo>
                  <a:lnTo>
                    <a:pt x="2943" y="156"/>
                  </a:lnTo>
                  <a:lnTo>
                    <a:pt x="2943" y="156"/>
                  </a:lnTo>
                  <a:lnTo>
                    <a:pt x="2944" y="156"/>
                  </a:lnTo>
                  <a:lnTo>
                    <a:pt x="2944" y="156"/>
                  </a:lnTo>
                  <a:lnTo>
                    <a:pt x="2945" y="156"/>
                  </a:lnTo>
                  <a:lnTo>
                    <a:pt x="2945" y="156"/>
                  </a:lnTo>
                  <a:lnTo>
                    <a:pt x="2946" y="156"/>
                  </a:lnTo>
                  <a:lnTo>
                    <a:pt x="2946" y="157"/>
                  </a:lnTo>
                  <a:lnTo>
                    <a:pt x="2947" y="157"/>
                  </a:lnTo>
                  <a:lnTo>
                    <a:pt x="2947" y="157"/>
                  </a:lnTo>
                  <a:lnTo>
                    <a:pt x="2948" y="156"/>
                  </a:lnTo>
                  <a:lnTo>
                    <a:pt x="2948" y="156"/>
                  </a:lnTo>
                  <a:lnTo>
                    <a:pt x="2949" y="156"/>
                  </a:lnTo>
                  <a:lnTo>
                    <a:pt x="2949" y="155"/>
                  </a:lnTo>
                  <a:lnTo>
                    <a:pt x="2950" y="155"/>
                  </a:lnTo>
                  <a:lnTo>
                    <a:pt x="2950" y="153"/>
                  </a:lnTo>
                  <a:lnTo>
                    <a:pt x="2951" y="153"/>
                  </a:lnTo>
                  <a:lnTo>
                    <a:pt x="2951" y="153"/>
                  </a:lnTo>
                  <a:lnTo>
                    <a:pt x="2951" y="153"/>
                  </a:lnTo>
                  <a:lnTo>
                    <a:pt x="2952" y="153"/>
                  </a:lnTo>
                  <a:lnTo>
                    <a:pt x="2952" y="153"/>
                  </a:lnTo>
                  <a:lnTo>
                    <a:pt x="2953" y="153"/>
                  </a:lnTo>
                  <a:lnTo>
                    <a:pt x="2953" y="153"/>
                  </a:lnTo>
                  <a:lnTo>
                    <a:pt x="2954" y="153"/>
                  </a:lnTo>
                  <a:lnTo>
                    <a:pt x="2954" y="153"/>
                  </a:lnTo>
                  <a:lnTo>
                    <a:pt x="2955" y="154"/>
                  </a:lnTo>
                  <a:lnTo>
                    <a:pt x="2955" y="154"/>
                  </a:lnTo>
                  <a:lnTo>
                    <a:pt x="2956" y="155"/>
                  </a:lnTo>
                  <a:lnTo>
                    <a:pt x="2956" y="155"/>
                  </a:lnTo>
                  <a:lnTo>
                    <a:pt x="2956" y="155"/>
                  </a:lnTo>
                  <a:lnTo>
                    <a:pt x="2957" y="154"/>
                  </a:lnTo>
                  <a:lnTo>
                    <a:pt x="2958" y="152"/>
                  </a:lnTo>
                  <a:lnTo>
                    <a:pt x="2958" y="152"/>
                  </a:lnTo>
                  <a:lnTo>
                    <a:pt x="2959" y="152"/>
                  </a:lnTo>
                  <a:lnTo>
                    <a:pt x="2959" y="152"/>
                  </a:lnTo>
                  <a:lnTo>
                    <a:pt x="2959" y="152"/>
                  </a:lnTo>
                  <a:lnTo>
                    <a:pt x="2960" y="152"/>
                  </a:lnTo>
                  <a:lnTo>
                    <a:pt x="2960" y="152"/>
                  </a:lnTo>
                  <a:lnTo>
                    <a:pt x="2961" y="151"/>
                  </a:lnTo>
                  <a:lnTo>
                    <a:pt x="2961" y="150"/>
                  </a:lnTo>
                  <a:lnTo>
                    <a:pt x="2962" y="152"/>
                  </a:lnTo>
                  <a:lnTo>
                    <a:pt x="2962" y="152"/>
                  </a:lnTo>
                  <a:lnTo>
                    <a:pt x="2963" y="153"/>
                  </a:lnTo>
                  <a:lnTo>
                    <a:pt x="2963" y="153"/>
                  </a:lnTo>
                  <a:lnTo>
                    <a:pt x="2964" y="154"/>
                  </a:lnTo>
                  <a:lnTo>
                    <a:pt x="2964" y="155"/>
                  </a:lnTo>
                  <a:lnTo>
                    <a:pt x="2965" y="155"/>
                  </a:lnTo>
                  <a:lnTo>
                    <a:pt x="2965" y="156"/>
                  </a:lnTo>
                  <a:lnTo>
                    <a:pt x="2965" y="156"/>
                  </a:lnTo>
                  <a:lnTo>
                    <a:pt x="2966" y="156"/>
                  </a:lnTo>
                  <a:lnTo>
                    <a:pt x="2967" y="156"/>
                  </a:lnTo>
                  <a:lnTo>
                    <a:pt x="2967" y="156"/>
                  </a:lnTo>
                  <a:lnTo>
                    <a:pt x="2968" y="155"/>
                  </a:lnTo>
                  <a:lnTo>
                    <a:pt x="2968" y="155"/>
                  </a:lnTo>
                  <a:lnTo>
                    <a:pt x="2968" y="155"/>
                  </a:lnTo>
                  <a:lnTo>
                    <a:pt x="2969" y="155"/>
                  </a:lnTo>
                  <a:lnTo>
                    <a:pt x="2969" y="155"/>
                  </a:lnTo>
                  <a:lnTo>
                    <a:pt x="2970" y="155"/>
                  </a:lnTo>
                  <a:lnTo>
                    <a:pt x="2970" y="155"/>
                  </a:lnTo>
                  <a:lnTo>
                    <a:pt x="2971" y="155"/>
                  </a:lnTo>
                  <a:lnTo>
                    <a:pt x="2971" y="155"/>
                  </a:lnTo>
                  <a:lnTo>
                    <a:pt x="2972" y="155"/>
                  </a:lnTo>
                  <a:lnTo>
                    <a:pt x="2972" y="155"/>
                  </a:lnTo>
                  <a:lnTo>
                    <a:pt x="2973" y="155"/>
                  </a:lnTo>
                  <a:lnTo>
                    <a:pt x="2973" y="155"/>
                  </a:lnTo>
                  <a:lnTo>
                    <a:pt x="2974" y="155"/>
                  </a:lnTo>
                  <a:lnTo>
                    <a:pt x="2974" y="155"/>
                  </a:lnTo>
                  <a:lnTo>
                    <a:pt x="2974" y="155"/>
                  </a:lnTo>
                  <a:lnTo>
                    <a:pt x="2975" y="155"/>
                  </a:lnTo>
                  <a:lnTo>
                    <a:pt x="2975" y="155"/>
                  </a:lnTo>
                  <a:lnTo>
                    <a:pt x="2976" y="155"/>
                  </a:lnTo>
                  <a:lnTo>
                    <a:pt x="2977" y="154"/>
                  </a:lnTo>
                  <a:lnTo>
                    <a:pt x="2977" y="154"/>
                  </a:lnTo>
                  <a:lnTo>
                    <a:pt x="2977" y="154"/>
                  </a:lnTo>
                  <a:lnTo>
                    <a:pt x="2978" y="154"/>
                  </a:lnTo>
                  <a:lnTo>
                    <a:pt x="2978" y="154"/>
                  </a:lnTo>
                  <a:lnTo>
                    <a:pt x="2979" y="155"/>
                  </a:lnTo>
                  <a:lnTo>
                    <a:pt x="2979" y="154"/>
                  </a:lnTo>
                  <a:lnTo>
                    <a:pt x="2980" y="155"/>
                  </a:lnTo>
                  <a:lnTo>
                    <a:pt x="2980" y="155"/>
                  </a:lnTo>
                  <a:lnTo>
                    <a:pt x="2981" y="155"/>
                  </a:lnTo>
                  <a:lnTo>
                    <a:pt x="2981" y="156"/>
                  </a:lnTo>
                  <a:lnTo>
                    <a:pt x="2982" y="158"/>
                  </a:lnTo>
                  <a:lnTo>
                    <a:pt x="2982" y="157"/>
                  </a:lnTo>
                  <a:lnTo>
                    <a:pt x="2982" y="156"/>
                  </a:lnTo>
                  <a:lnTo>
                    <a:pt x="2983" y="155"/>
                  </a:lnTo>
                  <a:lnTo>
                    <a:pt x="2983" y="155"/>
                  </a:lnTo>
                  <a:lnTo>
                    <a:pt x="2984" y="155"/>
                  </a:lnTo>
                  <a:lnTo>
                    <a:pt x="2984" y="155"/>
                  </a:lnTo>
                  <a:lnTo>
                    <a:pt x="2985" y="155"/>
                  </a:lnTo>
                  <a:lnTo>
                    <a:pt x="2985" y="155"/>
                  </a:lnTo>
                  <a:lnTo>
                    <a:pt x="2986" y="155"/>
                  </a:lnTo>
                  <a:lnTo>
                    <a:pt x="2986" y="155"/>
                  </a:lnTo>
                  <a:lnTo>
                    <a:pt x="2987" y="155"/>
                  </a:lnTo>
                  <a:lnTo>
                    <a:pt x="2987" y="155"/>
                  </a:lnTo>
                  <a:lnTo>
                    <a:pt x="2988" y="155"/>
                  </a:lnTo>
                  <a:lnTo>
                    <a:pt x="2988" y="155"/>
                  </a:lnTo>
                  <a:lnTo>
                    <a:pt x="2989" y="155"/>
                  </a:lnTo>
                  <a:lnTo>
                    <a:pt x="2989" y="155"/>
                  </a:lnTo>
                  <a:lnTo>
                    <a:pt x="2990" y="154"/>
                  </a:lnTo>
                  <a:lnTo>
                    <a:pt x="2990" y="152"/>
                  </a:lnTo>
                  <a:lnTo>
                    <a:pt x="2991" y="148"/>
                  </a:lnTo>
                  <a:lnTo>
                    <a:pt x="2991" y="152"/>
                  </a:lnTo>
                  <a:lnTo>
                    <a:pt x="2991" y="152"/>
                  </a:lnTo>
                  <a:lnTo>
                    <a:pt x="2992" y="149"/>
                  </a:lnTo>
                  <a:lnTo>
                    <a:pt x="2992" y="147"/>
                  </a:lnTo>
                  <a:lnTo>
                    <a:pt x="2993" y="145"/>
                  </a:lnTo>
                  <a:lnTo>
                    <a:pt x="2993" y="144"/>
                  </a:lnTo>
                  <a:lnTo>
                    <a:pt x="2994" y="144"/>
                  </a:lnTo>
                  <a:lnTo>
                    <a:pt x="2994" y="144"/>
                  </a:lnTo>
                  <a:lnTo>
                    <a:pt x="2995" y="143"/>
                  </a:lnTo>
                  <a:lnTo>
                    <a:pt x="2995" y="142"/>
                  </a:lnTo>
                  <a:lnTo>
                    <a:pt x="2996" y="141"/>
                  </a:lnTo>
                  <a:lnTo>
                    <a:pt x="2996" y="141"/>
                  </a:lnTo>
                  <a:lnTo>
                    <a:pt x="2997" y="141"/>
                  </a:lnTo>
                  <a:lnTo>
                    <a:pt x="2997" y="141"/>
                  </a:lnTo>
                  <a:lnTo>
                    <a:pt x="2998" y="140"/>
                  </a:lnTo>
                  <a:lnTo>
                    <a:pt x="2998" y="139"/>
                  </a:lnTo>
                  <a:lnTo>
                    <a:pt x="2999" y="139"/>
                  </a:lnTo>
                  <a:lnTo>
                    <a:pt x="2999" y="138"/>
                  </a:lnTo>
                  <a:lnTo>
                    <a:pt x="2999" y="139"/>
                  </a:lnTo>
                  <a:lnTo>
                    <a:pt x="3000" y="141"/>
                  </a:lnTo>
                  <a:lnTo>
                    <a:pt x="3000" y="144"/>
                  </a:lnTo>
                  <a:lnTo>
                    <a:pt x="3001" y="145"/>
                  </a:lnTo>
                  <a:lnTo>
                    <a:pt x="3001" y="146"/>
                  </a:lnTo>
                  <a:lnTo>
                    <a:pt x="3002" y="147"/>
                  </a:lnTo>
                  <a:lnTo>
                    <a:pt x="3002" y="147"/>
                  </a:lnTo>
                  <a:lnTo>
                    <a:pt x="3003" y="147"/>
                  </a:lnTo>
                  <a:lnTo>
                    <a:pt x="3003" y="146"/>
                  </a:lnTo>
                  <a:lnTo>
                    <a:pt x="3004" y="146"/>
                  </a:lnTo>
                  <a:lnTo>
                    <a:pt x="3004" y="146"/>
                  </a:lnTo>
                  <a:lnTo>
                    <a:pt x="3005" y="147"/>
                  </a:lnTo>
                  <a:lnTo>
                    <a:pt x="3005" y="149"/>
                  </a:lnTo>
                  <a:lnTo>
                    <a:pt x="3005" y="148"/>
                  </a:lnTo>
                  <a:lnTo>
                    <a:pt x="3006" y="147"/>
                  </a:lnTo>
                  <a:lnTo>
                    <a:pt x="3007" y="147"/>
                  </a:lnTo>
                  <a:lnTo>
                    <a:pt x="3007" y="146"/>
                  </a:lnTo>
                  <a:lnTo>
                    <a:pt x="3008" y="146"/>
                  </a:lnTo>
                  <a:lnTo>
                    <a:pt x="3008" y="147"/>
                  </a:lnTo>
                  <a:lnTo>
                    <a:pt x="3008" y="147"/>
                  </a:lnTo>
                  <a:lnTo>
                    <a:pt x="3009" y="148"/>
                  </a:lnTo>
                  <a:lnTo>
                    <a:pt x="3009" y="148"/>
                  </a:lnTo>
                  <a:lnTo>
                    <a:pt x="3010" y="148"/>
                  </a:lnTo>
                  <a:lnTo>
                    <a:pt x="3010" y="148"/>
                  </a:lnTo>
                  <a:lnTo>
                    <a:pt x="3011" y="148"/>
                  </a:lnTo>
                  <a:lnTo>
                    <a:pt x="3011" y="148"/>
                  </a:lnTo>
                  <a:lnTo>
                    <a:pt x="3012" y="148"/>
                  </a:lnTo>
                  <a:lnTo>
                    <a:pt x="3012" y="148"/>
                  </a:lnTo>
                  <a:lnTo>
                    <a:pt x="3013" y="148"/>
                  </a:lnTo>
                  <a:lnTo>
                    <a:pt x="3013" y="149"/>
                  </a:lnTo>
                  <a:lnTo>
                    <a:pt x="3014" y="149"/>
                  </a:lnTo>
                  <a:lnTo>
                    <a:pt x="3014" y="151"/>
                  </a:lnTo>
                  <a:lnTo>
                    <a:pt x="3014" y="151"/>
                  </a:lnTo>
                  <a:lnTo>
                    <a:pt x="3015" y="151"/>
                  </a:lnTo>
                  <a:lnTo>
                    <a:pt x="3016" y="151"/>
                  </a:lnTo>
                  <a:lnTo>
                    <a:pt x="3016" y="151"/>
                  </a:lnTo>
                  <a:lnTo>
                    <a:pt x="3017" y="149"/>
                  </a:lnTo>
                  <a:lnTo>
                    <a:pt x="3017" y="148"/>
                  </a:lnTo>
                  <a:lnTo>
                    <a:pt x="3017" y="149"/>
                  </a:lnTo>
                  <a:lnTo>
                    <a:pt x="3018" y="149"/>
                  </a:lnTo>
                  <a:lnTo>
                    <a:pt x="3018" y="148"/>
                  </a:lnTo>
                  <a:lnTo>
                    <a:pt x="3019" y="149"/>
                  </a:lnTo>
                  <a:lnTo>
                    <a:pt x="3019" y="148"/>
                  </a:lnTo>
                  <a:lnTo>
                    <a:pt x="3020" y="148"/>
                  </a:lnTo>
                  <a:lnTo>
                    <a:pt x="3020" y="150"/>
                  </a:lnTo>
                  <a:lnTo>
                    <a:pt x="3021" y="152"/>
                  </a:lnTo>
                  <a:lnTo>
                    <a:pt x="3021" y="152"/>
                  </a:lnTo>
                  <a:lnTo>
                    <a:pt x="3022" y="153"/>
                  </a:lnTo>
                  <a:lnTo>
                    <a:pt x="3022" y="154"/>
                  </a:lnTo>
                  <a:lnTo>
                    <a:pt x="3022" y="154"/>
                  </a:lnTo>
                  <a:lnTo>
                    <a:pt x="3023" y="154"/>
                  </a:lnTo>
                  <a:lnTo>
                    <a:pt x="3023" y="154"/>
                  </a:lnTo>
                  <a:lnTo>
                    <a:pt x="3024" y="154"/>
                  </a:lnTo>
                  <a:lnTo>
                    <a:pt x="3024" y="154"/>
                  </a:lnTo>
                  <a:lnTo>
                    <a:pt x="3025" y="153"/>
                  </a:lnTo>
                  <a:lnTo>
                    <a:pt x="3025" y="155"/>
                  </a:lnTo>
                  <a:lnTo>
                    <a:pt x="3026" y="156"/>
                  </a:lnTo>
                  <a:lnTo>
                    <a:pt x="3026" y="156"/>
                  </a:lnTo>
                  <a:lnTo>
                    <a:pt x="3027" y="155"/>
                  </a:lnTo>
                  <a:lnTo>
                    <a:pt x="3027" y="154"/>
                  </a:lnTo>
                  <a:lnTo>
                    <a:pt x="3028" y="154"/>
                  </a:lnTo>
                  <a:lnTo>
                    <a:pt x="3028" y="153"/>
                  </a:lnTo>
                  <a:lnTo>
                    <a:pt x="3029" y="154"/>
                  </a:lnTo>
                  <a:lnTo>
                    <a:pt x="3029" y="154"/>
                  </a:lnTo>
                  <a:lnTo>
                    <a:pt x="3030" y="154"/>
                  </a:lnTo>
                  <a:lnTo>
                    <a:pt x="3030" y="154"/>
                  </a:lnTo>
                  <a:lnTo>
                    <a:pt x="3031" y="154"/>
                  </a:lnTo>
                  <a:lnTo>
                    <a:pt x="3031" y="154"/>
                  </a:lnTo>
                  <a:lnTo>
                    <a:pt x="3031" y="154"/>
                  </a:lnTo>
                  <a:lnTo>
                    <a:pt x="3032" y="154"/>
                  </a:lnTo>
                  <a:lnTo>
                    <a:pt x="3032" y="154"/>
                  </a:lnTo>
                  <a:lnTo>
                    <a:pt x="3033" y="154"/>
                  </a:lnTo>
                  <a:lnTo>
                    <a:pt x="3033" y="154"/>
                  </a:lnTo>
                  <a:lnTo>
                    <a:pt x="3034" y="154"/>
                  </a:lnTo>
                  <a:lnTo>
                    <a:pt x="3034" y="154"/>
                  </a:lnTo>
                  <a:lnTo>
                    <a:pt x="3035" y="154"/>
                  </a:lnTo>
                  <a:lnTo>
                    <a:pt x="3035" y="153"/>
                  </a:lnTo>
                  <a:lnTo>
                    <a:pt x="3036" y="153"/>
                  </a:lnTo>
                  <a:lnTo>
                    <a:pt x="3036" y="153"/>
                  </a:lnTo>
                  <a:lnTo>
                    <a:pt x="3037" y="153"/>
                  </a:lnTo>
                  <a:lnTo>
                    <a:pt x="3037" y="153"/>
                  </a:lnTo>
                  <a:lnTo>
                    <a:pt x="3038" y="153"/>
                  </a:lnTo>
                  <a:lnTo>
                    <a:pt x="3038" y="153"/>
                  </a:lnTo>
                  <a:lnTo>
                    <a:pt x="3039" y="153"/>
                  </a:lnTo>
                  <a:lnTo>
                    <a:pt x="3039" y="153"/>
                  </a:lnTo>
                  <a:lnTo>
                    <a:pt x="3040" y="153"/>
                  </a:lnTo>
                  <a:lnTo>
                    <a:pt x="3040" y="153"/>
                  </a:lnTo>
                  <a:lnTo>
                    <a:pt x="3040" y="153"/>
                  </a:lnTo>
                  <a:lnTo>
                    <a:pt x="3041" y="155"/>
                  </a:lnTo>
                  <a:lnTo>
                    <a:pt x="3041" y="154"/>
                  </a:lnTo>
                  <a:lnTo>
                    <a:pt x="3042" y="153"/>
                  </a:lnTo>
                  <a:lnTo>
                    <a:pt x="3042" y="152"/>
                  </a:lnTo>
                  <a:lnTo>
                    <a:pt x="3043" y="152"/>
                  </a:lnTo>
                  <a:lnTo>
                    <a:pt x="3043" y="152"/>
                  </a:lnTo>
                  <a:lnTo>
                    <a:pt x="3044" y="152"/>
                  </a:lnTo>
                  <a:lnTo>
                    <a:pt x="3044" y="152"/>
                  </a:lnTo>
                  <a:lnTo>
                    <a:pt x="3045" y="152"/>
                  </a:lnTo>
                  <a:lnTo>
                    <a:pt x="3045" y="151"/>
                  </a:lnTo>
                  <a:lnTo>
                    <a:pt x="3045" y="153"/>
                  </a:lnTo>
                  <a:lnTo>
                    <a:pt x="3046" y="154"/>
                  </a:lnTo>
                  <a:lnTo>
                    <a:pt x="3047" y="153"/>
                  </a:lnTo>
                  <a:lnTo>
                    <a:pt x="3047" y="155"/>
                  </a:lnTo>
                  <a:lnTo>
                    <a:pt x="3048" y="156"/>
                  </a:lnTo>
                  <a:lnTo>
                    <a:pt x="3048" y="157"/>
                  </a:lnTo>
                  <a:lnTo>
                    <a:pt x="3048" y="157"/>
                  </a:lnTo>
                  <a:lnTo>
                    <a:pt x="3049" y="157"/>
                  </a:lnTo>
                  <a:lnTo>
                    <a:pt x="3049" y="157"/>
                  </a:lnTo>
                  <a:lnTo>
                    <a:pt x="3050" y="156"/>
                  </a:lnTo>
                  <a:lnTo>
                    <a:pt x="3050" y="154"/>
                  </a:lnTo>
                  <a:lnTo>
                    <a:pt x="3051" y="154"/>
                  </a:lnTo>
                  <a:lnTo>
                    <a:pt x="3051" y="153"/>
                  </a:lnTo>
                  <a:lnTo>
                    <a:pt x="3052" y="153"/>
                  </a:lnTo>
                  <a:lnTo>
                    <a:pt x="3052" y="153"/>
                  </a:lnTo>
                  <a:lnTo>
                    <a:pt x="3053" y="153"/>
                  </a:lnTo>
                  <a:lnTo>
                    <a:pt x="3053" y="152"/>
                  </a:lnTo>
                  <a:lnTo>
                    <a:pt x="3054" y="152"/>
                  </a:lnTo>
                  <a:lnTo>
                    <a:pt x="3054" y="152"/>
                  </a:lnTo>
                  <a:lnTo>
                    <a:pt x="3054" y="151"/>
                  </a:lnTo>
                  <a:lnTo>
                    <a:pt x="3055" y="151"/>
                  </a:lnTo>
                  <a:lnTo>
                    <a:pt x="3056" y="151"/>
                  </a:lnTo>
                  <a:lnTo>
                    <a:pt x="3056" y="151"/>
                  </a:lnTo>
                  <a:lnTo>
                    <a:pt x="3057" y="151"/>
                  </a:lnTo>
                  <a:lnTo>
                    <a:pt x="3057" y="151"/>
                  </a:lnTo>
                  <a:lnTo>
                    <a:pt x="3057" y="151"/>
                  </a:lnTo>
                  <a:lnTo>
                    <a:pt x="3058" y="150"/>
                  </a:lnTo>
                  <a:lnTo>
                    <a:pt x="3058" y="149"/>
                  </a:lnTo>
                  <a:lnTo>
                    <a:pt x="3059" y="148"/>
                  </a:lnTo>
                  <a:lnTo>
                    <a:pt x="3059" y="147"/>
                  </a:lnTo>
                  <a:lnTo>
                    <a:pt x="3060" y="146"/>
                  </a:lnTo>
                  <a:lnTo>
                    <a:pt x="3060" y="147"/>
                  </a:lnTo>
                  <a:lnTo>
                    <a:pt x="3061" y="147"/>
                  </a:lnTo>
                  <a:lnTo>
                    <a:pt x="3061" y="146"/>
                  </a:lnTo>
                  <a:lnTo>
                    <a:pt x="3062" y="149"/>
                  </a:lnTo>
                  <a:lnTo>
                    <a:pt x="3062" y="149"/>
                  </a:lnTo>
                  <a:lnTo>
                    <a:pt x="3063" y="149"/>
                  </a:lnTo>
                  <a:lnTo>
                    <a:pt x="3063" y="149"/>
                  </a:lnTo>
                  <a:lnTo>
                    <a:pt x="3063" y="149"/>
                  </a:lnTo>
                  <a:lnTo>
                    <a:pt x="3064" y="148"/>
                  </a:lnTo>
                  <a:lnTo>
                    <a:pt x="3064" y="146"/>
                  </a:lnTo>
                  <a:lnTo>
                    <a:pt x="3065" y="147"/>
                  </a:lnTo>
                  <a:lnTo>
                    <a:pt x="3065" y="147"/>
                  </a:lnTo>
                  <a:lnTo>
                    <a:pt x="3066" y="147"/>
                  </a:lnTo>
                  <a:lnTo>
                    <a:pt x="3066" y="148"/>
                  </a:lnTo>
                  <a:lnTo>
                    <a:pt x="3067" y="149"/>
                  </a:lnTo>
                  <a:lnTo>
                    <a:pt x="3067" y="149"/>
                  </a:lnTo>
                  <a:lnTo>
                    <a:pt x="3068" y="149"/>
                  </a:lnTo>
                  <a:lnTo>
                    <a:pt x="3068" y="149"/>
                  </a:lnTo>
                  <a:lnTo>
                    <a:pt x="3069" y="149"/>
                  </a:lnTo>
                  <a:lnTo>
                    <a:pt x="3069" y="150"/>
                  </a:lnTo>
                  <a:lnTo>
                    <a:pt x="3070" y="152"/>
                  </a:lnTo>
                  <a:lnTo>
                    <a:pt x="3070" y="153"/>
                  </a:lnTo>
                  <a:lnTo>
                    <a:pt x="3071" y="153"/>
                  </a:lnTo>
                  <a:lnTo>
                    <a:pt x="3071" y="153"/>
                  </a:lnTo>
                  <a:lnTo>
                    <a:pt x="3071" y="155"/>
                  </a:lnTo>
                  <a:lnTo>
                    <a:pt x="3072" y="153"/>
                  </a:lnTo>
                  <a:lnTo>
                    <a:pt x="3072" y="154"/>
                  </a:lnTo>
                  <a:lnTo>
                    <a:pt x="3073" y="154"/>
                  </a:lnTo>
                  <a:lnTo>
                    <a:pt x="3073" y="155"/>
                  </a:lnTo>
                  <a:lnTo>
                    <a:pt x="3074" y="155"/>
                  </a:lnTo>
                  <a:lnTo>
                    <a:pt x="3074" y="155"/>
                  </a:lnTo>
                  <a:lnTo>
                    <a:pt x="3075" y="155"/>
                  </a:lnTo>
                  <a:lnTo>
                    <a:pt x="3075" y="155"/>
                  </a:lnTo>
                  <a:lnTo>
                    <a:pt x="3076" y="156"/>
                  </a:lnTo>
                  <a:lnTo>
                    <a:pt x="3076" y="155"/>
                  </a:lnTo>
                  <a:lnTo>
                    <a:pt x="3077" y="156"/>
                  </a:lnTo>
                  <a:lnTo>
                    <a:pt x="3077" y="155"/>
                  </a:lnTo>
                  <a:lnTo>
                    <a:pt x="3078" y="154"/>
                  </a:lnTo>
                  <a:lnTo>
                    <a:pt x="3078" y="154"/>
                  </a:lnTo>
                  <a:lnTo>
                    <a:pt x="3079" y="153"/>
                  </a:lnTo>
                  <a:lnTo>
                    <a:pt x="3079" y="153"/>
                  </a:lnTo>
                  <a:lnTo>
                    <a:pt x="3080" y="153"/>
                  </a:lnTo>
                  <a:lnTo>
                    <a:pt x="3080" y="155"/>
                  </a:lnTo>
                  <a:lnTo>
                    <a:pt x="3080" y="155"/>
                  </a:lnTo>
                  <a:lnTo>
                    <a:pt x="3081" y="158"/>
                  </a:lnTo>
                  <a:lnTo>
                    <a:pt x="3081" y="157"/>
                  </a:lnTo>
                  <a:lnTo>
                    <a:pt x="3082" y="156"/>
                  </a:lnTo>
                  <a:lnTo>
                    <a:pt x="3082" y="157"/>
                  </a:lnTo>
                  <a:lnTo>
                    <a:pt x="3083" y="156"/>
                  </a:lnTo>
                  <a:lnTo>
                    <a:pt x="3083" y="156"/>
                  </a:lnTo>
                  <a:lnTo>
                    <a:pt x="3084" y="157"/>
                  </a:lnTo>
                  <a:lnTo>
                    <a:pt x="3084" y="157"/>
                  </a:lnTo>
                  <a:lnTo>
                    <a:pt x="3085" y="157"/>
                  </a:lnTo>
                  <a:lnTo>
                    <a:pt x="3085" y="157"/>
                  </a:lnTo>
                  <a:lnTo>
                    <a:pt x="3086" y="157"/>
                  </a:lnTo>
                  <a:lnTo>
                    <a:pt x="3086" y="156"/>
                  </a:lnTo>
                  <a:lnTo>
                    <a:pt x="3087" y="156"/>
                  </a:lnTo>
                  <a:lnTo>
                    <a:pt x="3087" y="156"/>
                  </a:lnTo>
                  <a:lnTo>
                    <a:pt x="3088" y="156"/>
                  </a:lnTo>
                  <a:lnTo>
                    <a:pt x="3088" y="156"/>
                  </a:lnTo>
                  <a:lnTo>
                    <a:pt x="3088" y="156"/>
                  </a:lnTo>
                  <a:lnTo>
                    <a:pt x="3089" y="156"/>
                  </a:lnTo>
                  <a:lnTo>
                    <a:pt x="3089" y="156"/>
                  </a:lnTo>
                  <a:lnTo>
                    <a:pt x="3090" y="154"/>
                  </a:lnTo>
                  <a:lnTo>
                    <a:pt x="3090" y="153"/>
                  </a:lnTo>
                  <a:lnTo>
                    <a:pt x="3091" y="152"/>
                  </a:lnTo>
                  <a:lnTo>
                    <a:pt x="3091" y="154"/>
                  </a:lnTo>
                  <a:lnTo>
                    <a:pt x="3092" y="156"/>
                  </a:lnTo>
                  <a:lnTo>
                    <a:pt x="3092" y="158"/>
                  </a:lnTo>
                  <a:lnTo>
                    <a:pt x="3093" y="158"/>
                  </a:lnTo>
                  <a:lnTo>
                    <a:pt x="3093" y="158"/>
                  </a:lnTo>
                  <a:lnTo>
                    <a:pt x="3094" y="158"/>
                  </a:lnTo>
                  <a:lnTo>
                    <a:pt x="3094" y="158"/>
                  </a:lnTo>
                  <a:lnTo>
                    <a:pt x="3094" y="159"/>
                  </a:lnTo>
                  <a:lnTo>
                    <a:pt x="3095" y="159"/>
                  </a:lnTo>
                  <a:lnTo>
                    <a:pt x="3096" y="159"/>
                  </a:lnTo>
                  <a:lnTo>
                    <a:pt x="3096" y="159"/>
                  </a:lnTo>
                  <a:lnTo>
                    <a:pt x="3097" y="158"/>
                  </a:lnTo>
                  <a:lnTo>
                    <a:pt x="3097" y="158"/>
                  </a:lnTo>
                  <a:lnTo>
                    <a:pt x="3097" y="158"/>
                  </a:lnTo>
                  <a:lnTo>
                    <a:pt x="3098" y="158"/>
                  </a:lnTo>
                  <a:lnTo>
                    <a:pt x="3098" y="158"/>
                  </a:lnTo>
                  <a:lnTo>
                    <a:pt x="3099" y="158"/>
                  </a:lnTo>
                  <a:lnTo>
                    <a:pt x="3099" y="157"/>
                  </a:lnTo>
                  <a:lnTo>
                    <a:pt x="3100" y="157"/>
                  </a:lnTo>
                  <a:lnTo>
                    <a:pt x="3100" y="156"/>
                  </a:lnTo>
                  <a:lnTo>
                    <a:pt x="3101" y="156"/>
                  </a:lnTo>
                  <a:lnTo>
                    <a:pt x="3101" y="156"/>
                  </a:lnTo>
                  <a:lnTo>
                    <a:pt x="3102" y="156"/>
                  </a:lnTo>
                  <a:lnTo>
                    <a:pt x="3102" y="156"/>
                  </a:lnTo>
                  <a:lnTo>
                    <a:pt x="3103" y="156"/>
                  </a:lnTo>
                  <a:lnTo>
                    <a:pt x="3103" y="156"/>
                  </a:lnTo>
                  <a:lnTo>
                    <a:pt x="3103" y="156"/>
                  </a:lnTo>
                  <a:lnTo>
                    <a:pt x="3104" y="156"/>
                  </a:lnTo>
                  <a:lnTo>
                    <a:pt x="3105" y="157"/>
                  </a:lnTo>
                  <a:lnTo>
                    <a:pt x="3105" y="157"/>
                  </a:lnTo>
                  <a:lnTo>
                    <a:pt x="3106" y="157"/>
                  </a:lnTo>
                  <a:lnTo>
                    <a:pt x="3106" y="156"/>
                  </a:lnTo>
                  <a:lnTo>
                    <a:pt x="3106" y="156"/>
                  </a:lnTo>
                  <a:lnTo>
                    <a:pt x="3107" y="156"/>
                  </a:lnTo>
                  <a:lnTo>
                    <a:pt x="3107" y="155"/>
                  </a:lnTo>
                  <a:lnTo>
                    <a:pt x="3108" y="155"/>
                  </a:lnTo>
                  <a:lnTo>
                    <a:pt x="3108" y="153"/>
                  </a:lnTo>
                  <a:lnTo>
                    <a:pt x="3109" y="153"/>
                  </a:lnTo>
                  <a:lnTo>
                    <a:pt x="3109" y="153"/>
                  </a:lnTo>
                  <a:lnTo>
                    <a:pt x="3110" y="153"/>
                  </a:lnTo>
                  <a:lnTo>
                    <a:pt x="3110" y="153"/>
                  </a:lnTo>
                  <a:lnTo>
                    <a:pt x="3111" y="153"/>
                  </a:lnTo>
                  <a:lnTo>
                    <a:pt x="3111" y="154"/>
                  </a:lnTo>
                  <a:lnTo>
                    <a:pt x="3111" y="154"/>
                  </a:lnTo>
                  <a:lnTo>
                    <a:pt x="3112" y="154"/>
                  </a:lnTo>
                  <a:lnTo>
                    <a:pt x="3112" y="155"/>
                  </a:lnTo>
                  <a:lnTo>
                    <a:pt x="3113" y="156"/>
                  </a:lnTo>
                  <a:lnTo>
                    <a:pt x="3113" y="156"/>
                  </a:lnTo>
                  <a:lnTo>
                    <a:pt x="3114" y="155"/>
                  </a:lnTo>
                  <a:lnTo>
                    <a:pt x="3114" y="154"/>
                  </a:lnTo>
                  <a:lnTo>
                    <a:pt x="3115" y="152"/>
                  </a:lnTo>
                  <a:lnTo>
                    <a:pt x="3115" y="152"/>
                  </a:lnTo>
                  <a:lnTo>
                    <a:pt x="3116" y="152"/>
                  </a:lnTo>
                  <a:lnTo>
                    <a:pt x="3116" y="151"/>
                  </a:lnTo>
                  <a:lnTo>
                    <a:pt x="3117" y="151"/>
                  </a:lnTo>
                  <a:lnTo>
                    <a:pt x="3117" y="151"/>
                  </a:lnTo>
                  <a:lnTo>
                    <a:pt x="3118" y="149"/>
                  </a:lnTo>
                  <a:lnTo>
                    <a:pt x="3118" y="149"/>
                  </a:lnTo>
                  <a:lnTo>
                    <a:pt x="3119" y="149"/>
                  </a:lnTo>
                  <a:lnTo>
                    <a:pt x="3119" y="146"/>
                  </a:lnTo>
                  <a:lnTo>
                    <a:pt x="3120" y="145"/>
                  </a:lnTo>
                  <a:lnTo>
                    <a:pt x="3120" y="145"/>
                  </a:lnTo>
                  <a:lnTo>
                    <a:pt x="3120" y="146"/>
                  </a:lnTo>
                  <a:lnTo>
                    <a:pt x="3121" y="146"/>
                  </a:lnTo>
                  <a:lnTo>
                    <a:pt x="3121" y="147"/>
                  </a:lnTo>
                  <a:lnTo>
                    <a:pt x="3122" y="148"/>
                  </a:lnTo>
                  <a:lnTo>
                    <a:pt x="3122" y="149"/>
                  </a:lnTo>
                  <a:lnTo>
                    <a:pt x="3123" y="150"/>
                  </a:lnTo>
                  <a:lnTo>
                    <a:pt x="3123" y="150"/>
                  </a:lnTo>
                  <a:lnTo>
                    <a:pt x="3124" y="151"/>
                  </a:lnTo>
                  <a:lnTo>
                    <a:pt x="3124" y="152"/>
                  </a:lnTo>
                  <a:lnTo>
                    <a:pt x="3125" y="152"/>
                  </a:lnTo>
                  <a:lnTo>
                    <a:pt x="3125" y="150"/>
                  </a:lnTo>
                  <a:lnTo>
                    <a:pt x="3126" y="149"/>
                  </a:lnTo>
                  <a:lnTo>
                    <a:pt x="3126" y="149"/>
                  </a:lnTo>
                  <a:lnTo>
                    <a:pt x="3127" y="149"/>
                  </a:lnTo>
                  <a:lnTo>
                    <a:pt x="3127" y="148"/>
                  </a:lnTo>
                  <a:lnTo>
                    <a:pt x="3128" y="148"/>
                  </a:lnTo>
                  <a:lnTo>
                    <a:pt x="3128" y="148"/>
                  </a:lnTo>
                  <a:lnTo>
                    <a:pt x="3129" y="148"/>
                  </a:lnTo>
                  <a:lnTo>
                    <a:pt x="3129" y="149"/>
                  </a:lnTo>
                  <a:lnTo>
                    <a:pt x="3129" y="148"/>
                  </a:lnTo>
                  <a:lnTo>
                    <a:pt x="3130" y="147"/>
                  </a:lnTo>
                  <a:lnTo>
                    <a:pt x="3130" y="147"/>
                  </a:lnTo>
                  <a:lnTo>
                    <a:pt x="3131" y="147"/>
                  </a:lnTo>
                  <a:lnTo>
                    <a:pt x="3131" y="146"/>
                  </a:lnTo>
                  <a:lnTo>
                    <a:pt x="3132" y="146"/>
                  </a:lnTo>
                  <a:lnTo>
                    <a:pt x="3132" y="145"/>
                  </a:lnTo>
                  <a:lnTo>
                    <a:pt x="3133" y="144"/>
                  </a:lnTo>
                  <a:lnTo>
                    <a:pt x="3133" y="144"/>
                  </a:lnTo>
                  <a:lnTo>
                    <a:pt x="3134" y="141"/>
                  </a:lnTo>
                  <a:lnTo>
                    <a:pt x="3134" y="139"/>
                  </a:lnTo>
                  <a:lnTo>
                    <a:pt x="3134" y="138"/>
                  </a:lnTo>
                  <a:lnTo>
                    <a:pt x="3135" y="138"/>
                  </a:lnTo>
                  <a:lnTo>
                    <a:pt x="3136" y="138"/>
                  </a:lnTo>
                  <a:lnTo>
                    <a:pt x="3136" y="138"/>
                  </a:lnTo>
                  <a:lnTo>
                    <a:pt x="3137" y="139"/>
                  </a:lnTo>
                  <a:lnTo>
                    <a:pt x="3137" y="138"/>
                  </a:lnTo>
                  <a:lnTo>
                    <a:pt x="3137" y="140"/>
                  </a:lnTo>
                  <a:lnTo>
                    <a:pt x="3138" y="140"/>
                  </a:lnTo>
                  <a:lnTo>
                    <a:pt x="3138" y="141"/>
                  </a:lnTo>
                  <a:lnTo>
                    <a:pt x="3139" y="141"/>
                  </a:lnTo>
                  <a:lnTo>
                    <a:pt x="3139" y="141"/>
                  </a:lnTo>
                  <a:lnTo>
                    <a:pt x="3140" y="142"/>
                  </a:lnTo>
                  <a:lnTo>
                    <a:pt x="3140" y="141"/>
                  </a:lnTo>
                  <a:lnTo>
                    <a:pt x="3141" y="141"/>
                  </a:lnTo>
                  <a:lnTo>
                    <a:pt x="3141" y="141"/>
                  </a:lnTo>
                  <a:lnTo>
                    <a:pt x="3142" y="141"/>
                  </a:lnTo>
                  <a:lnTo>
                    <a:pt x="3142" y="141"/>
                  </a:lnTo>
                  <a:lnTo>
                    <a:pt x="3143" y="141"/>
                  </a:lnTo>
                  <a:lnTo>
                    <a:pt x="3143" y="141"/>
                  </a:lnTo>
                  <a:lnTo>
                    <a:pt x="3143" y="141"/>
                  </a:lnTo>
                  <a:lnTo>
                    <a:pt x="3144" y="141"/>
                  </a:lnTo>
                  <a:lnTo>
                    <a:pt x="3145" y="141"/>
                  </a:lnTo>
                  <a:lnTo>
                    <a:pt x="3145" y="140"/>
                  </a:lnTo>
                  <a:lnTo>
                    <a:pt x="3146" y="140"/>
                  </a:lnTo>
                  <a:lnTo>
                    <a:pt x="3146" y="140"/>
                  </a:lnTo>
                  <a:lnTo>
                    <a:pt x="3146" y="140"/>
                  </a:lnTo>
                  <a:lnTo>
                    <a:pt x="3147" y="141"/>
                  </a:lnTo>
                  <a:lnTo>
                    <a:pt x="3147" y="141"/>
                  </a:lnTo>
                  <a:lnTo>
                    <a:pt x="3148" y="141"/>
                  </a:lnTo>
                  <a:lnTo>
                    <a:pt x="3148" y="140"/>
                  </a:lnTo>
                  <a:lnTo>
                    <a:pt x="3149" y="139"/>
                  </a:lnTo>
                  <a:lnTo>
                    <a:pt x="3149" y="138"/>
                  </a:lnTo>
                  <a:lnTo>
                    <a:pt x="3150" y="137"/>
                  </a:lnTo>
                  <a:lnTo>
                    <a:pt x="3150" y="137"/>
                  </a:lnTo>
                  <a:lnTo>
                    <a:pt x="3151" y="136"/>
                  </a:lnTo>
                  <a:lnTo>
                    <a:pt x="3151" y="136"/>
                  </a:lnTo>
                  <a:lnTo>
                    <a:pt x="3151" y="136"/>
                  </a:lnTo>
                  <a:lnTo>
                    <a:pt x="3152" y="136"/>
                  </a:lnTo>
                  <a:lnTo>
                    <a:pt x="3152" y="137"/>
                  </a:lnTo>
                  <a:lnTo>
                    <a:pt x="3153" y="137"/>
                  </a:lnTo>
                  <a:lnTo>
                    <a:pt x="3154" y="138"/>
                  </a:lnTo>
                  <a:lnTo>
                    <a:pt x="3154" y="139"/>
                  </a:lnTo>
                  <a:lnTo>
                    <a:pt x="3154" y="144"/>
                  </a:lnTo>
                  <a:lnTo>
                    <a:pt x="3155" y="144"/>
                  </a:lnTo>
                  <a:lnTo>
                    <a:pt x="3155" y="144"/>
                  </a:lnTo>
                  <a:lnTo>
                    <a:pt x="3156" y="145"/>
                  </a:lnTo>
                  <a:lnTo>
                    <a:pt x="3156" y="146"/>
                  </a:lnTo>
                  <a:lnTo>
                    <a:pt x="3157" y="146"/>
                  </a:lnTo>
                  <a:lnTo>
                    <a:pt x="3157" y="147"/>
                  </a:lnTo>
                  <a:lnTo>
                    <a:pt x="3158" y="144"/>
                  </a:lnTo>
                  <a:lnTo>
                    <a:pt x="3158" y="143"/>
                  </a:lnTo>
                  <a:lnTo>
                    <a:pt x="3159" y="142"/>
                  </a:lnTo>
                  <a:lnTo>
                    <a:pt x="3159" y="141"/>
                  </a:lnTo>
                  <a:lnTo>
                    <a:pt x="3160" y="144"/>
                  </a:lnTo>
                  <a:lnTo>
                    <a:pt x="3160" y="147"/>
                  </a:lnTo>
                  <a:lnTo>
                    <a:pt x="3160" y="148"/>
                  </a:lnTo>
                  <a:lnTo>
                    <a:pt x="3161" y="149"/>
                  </a:lnTo>
                  <a:lnTo>
                    <a:pt x="3161" y="151"/>
                  </a:lnTo>
                  <a:lnTo>
                    <a:pt x="3162" y="151"/>
                  </a:lnTo>
                  <a:lnTo>
                    <a:pt x="3162" y="153"/>
                  </a:lnTo>
                  <a:lnTo>
                    <a:pt x="3163" y="152"/>
                  </a:lnTo>
                  <a:lnTo>
                    <a:pt x="3163" y="153"/>
                  </a:lnTo>
                  <a:lnTo>
                    <a:pt x="3164" y="153"/>
                  </a:lnTo>
                  <a:lnTo>
                    <a:pt x="3164" y="153"/>
                  </a:lnTo>
                  <a:lnTo>
                    <a:pt x="3165" y="154"/>
                  </a:lnTo>
                  <a:lnTo>
                    <a:pt x="3165" y="153"/>
                  </a:lnTo>
                  <a:lnTo>
                    <a:pt x="3166" y="153"/>
                  </a:lnTo>
                  <a:lnTo>
                    <a:pt x="3166" y="153"/>
                  </a:lnTo>
                  <a:lnTo>
                    <a:pt x="3167" y="153"/>
                  </a:lnTo>
                  <a:lnTo>
                    <a:pt x="3167" y="153"/>
                  </a:lnTo>
                  <a:lnTo>
                    <a:pt x="3168" y="153"/>
                  </a:lnTo>
                  <a:lnTo>
                    <a:pt x="3168" y="153"/>
                  </a:lnTo>
                  <a:lnTo>
                    <a:pt x="3169" y="153"/>
                  </a:lnTo>
                  <a:lnTo>
                    <a:pt x="3169" y="153"/>
                  </a:lnTo>
                  <a:lnTo>
                    <a:pt x="3169" y="152"/>
                  </a:lnTo>
                  <a:lnTo>
                    <a:pt x="3170" y="152"/>
                  </a:lnTo>
                  <a:lnTo>
                    <a:pt x="3170" y="152"/>
                  </a:lnTo>
                  <a:lnTo>
                    <a:pt x="3171" y="152"/>
                  </a:lnTo>
                  <a:lnTo>
                    <a:pt x="3171" y="151"/>
                  </a:lnTo>
                  <a:lnTo>
                    <a:pt x="3172" y="151"/>
                  </a:lnTo>
                  <a:lnTo>
                    <a:pt x="3172" y="151"/>
                  </a:lnTo>
                  <a:lnTo>
                    <a:pt x="3173" y="151"/>
                  </a:lnTo>
                  <a:lnTo>
                    <a:pt x="3173" y="152"/>
                  </a:lnTo>
                  <a:lnTo>
                    <a:pt x="3174" y="151"/>
                  </a:lnTo>
                  <a:lnTo>
                    <a:pt x="3174" y="151"/>
                  </a:lnTo>
                  <a:lnTo>
                    <a:pt x="3174" y="151"/>
                  </a:lnTo>
                  <a:lnTo>
                    <a:pt x="3175" y="151"/>
                  </a:lnTo>
                  <a:lnTo>
                    <a:pt x="3176" y="151"/>
                  </a:lnTo>
                  <a:lnTo>
                    <a:pt x="3176" y="151"/>
                  </a:lnTo>
                  <a:lnTo>
                    <a:pt x="3177" y="151"/>
                  </a:lnTo>
                  <a:lnTo>
                    <a:pt x="3177" y="150"/>
                  </a:lnTo>
                  <a:lnTo>
                    <a:pt x="3177" y="150"/>
                  </a:lnTo>
                  <a:lnTo>
                    <a:pt x="3178" y="150"/>
                  </a:lnTo>
                  <a:lnTo>
                    <a:pt x="3178" y="149"/>
                  </a:lnTo>
                  <a:lnTo>
                    <a:pt x="3179" y="149"/>
                  </a:lnTo>
                  <a:lnTo>
                    <a:pt x="3179" y="149"/>
                  </a:lnTo>
                  <a:lnTo>
                    <a:pt x="3180" y="149"/>
                  </a:lnTo>
                  <a:lnTo>
                    <a:pt x="3180" y="149"/>
                  </a:lnTo>
                  <a:lnTo>
                    <a:pt x="3181" y="149"/>
                  </a:lnTo>
                  <a:lnTo>
                    <a:pt x="3181" y="149"/>
                  </a:lnTo>
                  <a:lnTo>
                    <a:pt x="3182" y="147"/>
                  </a:lnTo>
                  <a:lnTo>
                    <a:pt x="3182" y="145"/>
                  </a:lnTo>
                  <a:lnTo>
                    <a:pt x="3183" y="145"/>
                  </a:lnTo>
                  <a:lnTo>
                    <a:pt x="3183" y="145"/>
                  </a:lnTo>
                  <a:lnTo>
                    <a:pt x="3183" y="145"/>
                  </a:lnTo>
                  <a:lnTo>
                    <a:pt x="3184" y="146"/>
                  </a:lnTo>
                  <a:lnTo>
                    <a:pt x="3185" y="147"/>
                  </a:lnTo>
                  <a:lnTo>
                    <a:pt x="3185" y="148"/>
                  </a:lnTo>
                  <a:lnTo>
                    <a:pt x="3186" y="148"/>
                  </a:lnTo>
                  <a:lnTo>
                    <a:pt x="3186" y="151"/>
                  </a:lnTo>
                  <a:lnTo>
                    <a:pt x="3186" y="153"/>
                  </a:lnTo>
                  <a:lnTo>
                    <a:pt x="3187" y="153"/>
                  </a:lnTo>
                  <a:lnTo>
                    <a:pt x="3187" y="153"/>
                  </a:lnTo>
                  <a:lnTo>
                    <a:pt x="3188" y="153"/>
                  </a:lnTo>
                  <a:lnTo>
                    <a:pt x="3188" y="153"/>
                  </a:lnTo>
                  <a:lnTo>
                    <a:pt x="3189" y="152"/>
                  </a:lnTo>
                  <a:lnTo>
                    <a:pt x="3189" y="152"/>
                  </a:lnTo>
                  <a:lnTo>
                    <a:pt x="3190" y="152"/>
                  </a:lnTo>
                  <a:lnTo>
                    <a:pt x="3190" y="152"/>
                  </a:lnTo>
                  <a:lnTo>
                    <a:pt x="3191" y="152"/>
                  </a:lnTo>
                  <a:lnTo>
                    <a:pt x="3191" y="152"/>
                  </a:lnTo>
                  <a:lnTo>
                    <a:pt x="3192" y="152"/>
                  </a:lnTo>
                  <a:lnTo>
                    <a:pt x="3192" y="152"/>
                  </a:lnTo>
                  <a:lnTo>
                    <a:pt x="3192" y="152"/>
                  </a:lnTo>
                  <a:lnTo>
                    <a:pt x="3193" y="151"/>
                  </a:lnTo>
                  <a:lnTo>
                    <a:pt x="3194" y="150"/>
                  </a:lnTo>
                  <a:lnTo>
                    <a:pt x="3194" y="150"/>
                  </a:lnTo>
                  <a:lnTo>
                    <a:pt x="3194" y="150"/>
                  </a:lnTo>
                  <a:lnTo>
                    <a:pt x="3195" y="153"/>
                  </a:lnTo>
                  <a:lnTo>
                    <a:pt x="3195" y="152"/>
                  </a:lnTo>
                  <a:lnTo>
                    <a:pt x="3196" y="152"/>
                  </a:lnTo>
                  <a:lnTo>
                    <a:pt x="3196" y="152"/>
                  </a:lnTo>
                  <a:lnTo>
                    <a:pt x="3197" y="154"/>
                  </a:lnTo>
                  <a:lnTo>
                    <a:pt x="3197" y="153"/>
                  </a:lnTo>
                  <a:lnTo>
                    <a:pt x="3198" y="153"/>
                  </a:lnTo>
                  <a:lnTo>
                    <a:pt x="3198" y="153"/>
                  </a:lnTo>
                  <a:lnTo>
                    <a:pt x="3199" y="153"/>
                  </a:lnTo>
                  <a:lnTo>
                    <a:pt x="3199" y="155"/>
                  </a:lnTo>
                  <a:lnTo>
                    <a:pt x="3200" y="154"/>
                  </a:lnTo>
                  <a:lnTo>
                    <a:pt x="3200" y="153"/>
                  </a:lnTo>
                  <a:lnTo>
                    <a:pt x="3200" y="153"/>
                  </a:lnTo>
                  <a:lnTo>
                    <a:pt x="3201" y="153"/>
                  </a:lnTo>
                  <a:lnTo>
                    <a:pt x="3201" y="153"/>
                  </a:lnTo>
                  <a:lnTo>
                    <a:pt x="3202" y="152"/>
                  </a:lnTo>
                  <a:lnTo>
                    <a:pt x="3202" y="152"/>
                  </a:lnTo>
                  <a:lnTo>
                    <a:pt x="3203" y="152"/>
                  </a:lnTo>
                  <a:lnTo>
                    <a:pt x="3203" y="151"/>
                  </a:lnTo>
                  <a:lnTo>
                    <a:pt x="3204" y="151"/>
                  </a:lnTo>
                  <a:lnTo>
                    <a:pt x="3204" y="152"/>
                  </a:lnTo>
                  <a:lnTo>
                    <a:pt x="3205" y="152"/>
                  </a:lnTo>
                  <a:lnTo>
                    <a:pt x="3205" y="154"/>
                  </a:lnTo>
                  <a:lnTo>
                    <a:pt x="3206" y="155"/>
                  </a:lnTo>
                  <a:lnTo>
                    <a:pt x="3206" y="154"/>
                  </a:lnTo>
                  <a:lnTo>
                    <a:pt x="3207" y="155"/>
                  </a:lnTo>
                  <a:lnTo>
                    <a:pt x="3207" y="155"/>
                  </a:lnTo>
                  <a:lnTo>
                    <a:pt x="3208" y="155"/>
                  </a:lnTo>
                  <a:lnTo>
                    <a:pt x="3208" y="155"/>
                  </a:lnTo>
                  <a:lnTo>
                    <a:pt x="3209" y="153"/>
                  </a:lnTo>
                  <a:lnTo>
                    <a:pt x="3209" y="153"/>
                  </a:lnTo>
                  <a:lnTo>
                    <a:pt x="3209" y="153"/>
                  </a:lnTo>
                  <a:lnTo>
                    <a:pt x="3210" y="154"/>
                  </a:lnTo>
                  <a:lnTo>
                    <a:pt x="3210" y="153"/>
                  </a:lnTo>
                  <a:lnTo>
                    <a:pt x="3211" y="153"/>
                  </a:lnTo>
                  <a:lnTo>
                    <a:pt x="3211" y="153"/>
                  </a:lnTo>
                  <a:lnTo>
                    <a:pt x="3212" y="152"/>
                  </a:lnTo>
                  <a:lnTo>
                    <a:pt x="3212" y="152"/>
                  </a:lnTo>
                  <a:lnTo>
                    <a:pt x="3213" y="152"/>
                  </a:lnTo>
                  <a:lnTo>
                    <a:pt x="3213" y="152"/>
                  </a:lnTo>
                  <a:lnTo>
                    <a:pt x="3214" y="152"/>
                  </a:lnTo>
                  <a:lnTo>
                    <a:pt x="3214" y="151"/>
                  </a:lnTo>
                  <a:lnTo>
                    <a:pt x="3215" y="151"/>
                  </a:lnTo>
                  <a:lnTo>
                    <a:pt x="3215" y="151"/>
                  </a:lnTo>
                  <a:lnTo>
                    <a:pt x="3216" y="151"/>
                  </a:lnTo>
                  <a:lnTo>
                    <a:pt x="3216" y="151"/>
                  </a:lnTo>
                  <a:lnTo>
                    <a:pt x="3217" y="151"/>
                  </a:lnTo>
                  <a:lnTo>
                    <a:pt x="3217" y="151"/>
                  </a:lnTo>
                  <a:lnTo>
                    <a:pt x="3217" y="149"/>
                  </a:lnTo>
                  <a:lnTo>
                    <a:pt x="3218" y="146"/>
                  </a:lnTo>
                  <a:lnTo>
                    <a:pt x="3218" y="144"/>
                  </a:lnTo>
                  <a:lnTo>
                    <a:pt x="3219" y="144"/>
                  </a:lnTo>
                  <a:lnTo>
                    <a:pt x="3219" y="144"/>
                  </a:lnTo>
                  <a:lnTo>
                    <a:pt x="3220" y="144"/>
                  </a:lnTo>
                  <a:lnTo>
                    <a:pt x="3220" y="144"/>
                  </a:lnTo>
                  <a:lnTo>
                    <a:pt x="3221" y="144"/>
                  </a:lnTo>
                  <a:lnTo>
                    <a:pt x="3221" y="144"/>
                  </a:lnTo>
                  <a:lnTo>
                    <a:pt x="3222" y="145"/>
                  </a:lnTo>
                  <a:lnTo>
                    <a:pt x="3222" y="146"/>
                  </a:lnTo>
                  <a:lnTo>
                    <a:pt x="3223" y="146"/>
                  </a:lnTo>
                  <a:lnTo>
                    <a:pt x="3223" y="146"/>
                  </a:lnTo>
                  <a:lnTo>
                    <a:pt x="3223" y="146"/>
                  </a:lnTo>
                  <a:lnTo>
                    <a:pt x="3224" y="146"/>
                  </a:lnTo>
                  <a:lnTo>
                    <a:pt x="3225" y="146"/>
                  </a:lnTo>
                  <a:lnTo>
                    <a:pt x="3225" y="149"/>
                  </a:lnTo>
                  <a:lnTo>
                    <a:pt x="3226" y="151"/>
                  </a:lnTo>
                  <a:lnTo>
                    <a:pt x="3226" y="151"/>
                  </a:lnTo>
                  <a:lnTo>
                    <a:pt x="3226" y="151"/>
                  </a:lnTo>
                  <a:lnTo>
                    <a:pt x="3227" y="151"/>
                  </a:lnTo>
                  <a:lnTo>
                    <a:pt x="3227" y="151"/>
                  </a:lnTo>
                  <a:lnTo>
                    <a:pt x="3228" y="150"/>
                  </a:lnTo>
                  <a:lnTo>
                    <a:pt x="3228" y="151"/>
                  </a:lnTo>
                  <a:lnTo>
                    <a:pt x="3229" y="151"/>
                  </a:lnTo>
                  <a:lnTo>
                    <a:pt x="3229" y="151"/>
                  </a:lnTo>
                  <a:lnTo>
                    <a:pt x="3230" y="151"/>
                  </a:lnTo>
                  <a:lnTo>
                    <a:pt x="3230" y="151"/>
                  </a:lnTo>
                  <a:lnTo>
                    <a:pt x="3231" y="152"/>
                  </a:lnTo>
                  <a:lnTo>
                    <a:pt x="3231" y="152"/>
                  </a:lnTo>
                  <a:lnTo>
                    <a:pt x="3232" y="151"/>
                  </a:lnTo>
                  <a:lnTo>
                    <a:pt x="3232" y="152"/>
                  </a:lnTo>
                  <a:lnTo>
                    <a:pt x="3232" y="153"/>
                  </a:lnTo>
                  <a:lnTo>
                    <a:pt x="3233" y="155"/>
                  </a:lnTo>
                  <a:lnTo>
                    <a:pt x="3234" y="155"/>
                  </a:lnTo>
                  <a:lnTo>
                    <a:pt x="3234" y="154"/>
                  </a:lnTo>
                  <a:lnTo>
                    <a:pt x="3235" y="153"/>
                  </a:lnTo>
                  <a:lnTo>
                    <a:pt x="3235" y="153"/>
                  </a:lnTo>
                  <a:lnTo>
                    <a:pt x="3235" y="153"/>
                  </a:lnTo>
                  <a:lnTo>
                    <a:pt x="3236" y="153"/>
                  </a:lnTo>
                  <a:lnTo>
                    <a:pt x="3236" y="152"/>
                  </a:lnTo>
                  <a:lnTo>
                    <a:pt x="3237" y="152"/>
                  </a:lnTo>
                  <a:lnTo>
                    <a:pt x="3237" y="152"/>
                  </a:lnTo>
                  <a:lnTo>
                    <a:pt x="3238" y="152"/>
                  </a:lnTo>
                  <a:lnTo>
                    <a:pt x="3238" y="152"/>
                  </a:lnTo>
                  <a:lnTo>
                    <a:pt x="3239" y="153"/>
                  </a:lnTo>
                  <a:lnTo>
                    <a:pt x="3239" y="153"/>
                  </a:lnTo>
                  <a:lnTo>
                    <a:pt x="3240" y="153"/>
                  </a:lnTo>
                  <a:lnTo>
                    <a:pt x="3240" y="154"/>
                  </a:lnTo>
                  <a:lnTo>
                    <a:pt x="3240" y="154"/>
                  </a:lnTo>
                  <a:lnTo>
                    <a:pt x="3241" y="154"/>
                  </a:lnTo>
                  <a:lnTo>
                    <a:pt x="3241" y="154"/>
                  </a:lnTo>
                  <a:lnTo>
                    <a:pt x="3242" y="153"/>
                  </a:lnTo>
                  <a:lnTo>
                    <a:pt x="3243" y="152"/>
                  </a:lnTo>
                  <a:lnTo>
                    <a:pt x="3243" y="153"/>
                  </a:lnTo>
                  <a:lnTo>
                    <a:pt x="3243" y="153"/>
                  </a:lnTo>
                  <a:lnTo>
                    <a:pt x="3244" y="152"/>
                  </a:lnTo>
                  <a:lnTo>
                    <a:pt x="3244" y="152"/>
                  </a:lnTo>
                  <a:lnTo>
                    <a:pt x="3245" y="152"/>
                  </a:lnTo>
                  <a:lnTo>
                    <a:pt x="3245" y="154"/>
                  </a:lnTo>
                  <a:lnTo>
                    <a:pt x="3246" y="154"/>
                  </a:lnTo>
                  <a:lnTo>
                    <a:pt x="3246" y="154"/>
                  </a:lnTo>
                  <a:lnTo>
                    <a:pt x="3247" y="154"/>
                  </a:lnTo>
                  <a:lnTo>
                    <a:pt x="3247" y="154"/>
                  </a:lnTo>
                  <a:lnTo>
                    <a:pt x="3248" y="154"/>
                  </a:lnTo>
                  <a:lnTo>
                    <a:pt x="3248" y="154"/>
                  </a:lnTo>
                  <a:lnTo>
                    <a:pt x="3249" y="153"/>
                  </a:lnTo>
                  <a:lnTo>
                    <a:pt x="3249" y="153"/>
                  </a:lnTo>
                  <a:lnTo>
                    <a:pt x="3249" y="153"/>
                  </a:lnTo>
                  <a:lnTo>
                    <a:pt x="3250" y="153"/>
                  </a:lnTo>
                  <a:lnTo>
                    <a:pt x="3250" y="153"/>
                  </a:lnTo>
                  <a:lnTo>
                    <a:pt x="3251" y="153"/>
                  </a:lnTo>
                  <a:lnTo>
                    <a:pt x="3251" y="152"/>
                  </a:lnTo>
                  <a:lnTo>
                    <a:pt x="3252" y="152"/>
                  </a:lnTo>
                  <a:lnTo>
                    <a:pt x="3252" y="151"/>
                  </a:lnTo>
                  <a:lnTo>
                    <a:pt x="3253" y="150"/>
                  </a:lnTo>
                  <a:lnTo>
                    <a:pt x="3253" y="150"/>
                  </a:lnTo>
                  <a:lnTo>
                    <a:pt x="3254" y="150"/>
                  </a:lnTo>
                  <a:lnTo>
                    <a:pt x="3254" y="150"/>
                  </a:lnTo>
                  <a:lnTo>
                    <a:pt x="3255" y="150"/>
                  </a:lnTo>
                  <a:lnTo>
                    <a:pt x="3255" y="150"/>
                  </a:lnTo>
                  <a:lnTo>
                    <a:pt x="3256" y="150"/>
                  </a:lnTo>
                  <a:lnTo>
                    <a:pt x="3256" y="150"/>
                  </a:lnTo>
                  <a:lnTo>
                    <a:pt x="3257" y="150"/>
                  </a:lnTo>
                  <a:lnTo>
                    <a:pt x="3257" y="151"/>
                  </a:lnTo>
                  <a:lnTo>
                    <a:pt x="3258" y="151"/>
                  </a:lnTo>
                  <a:lnTo>
                    <a:pt x="3258" y="150"/>
                  </a:lnTo>
                  <a:lnTo>
                    <a:pt x="3258" y="150"/>
                  </a:lnTo>
                  <a:lnTo>
                    <a:pt x="3259" y="150"/>
                  </a:lnTo>
                  <a:lnTo>
                    <a:pt x="3259" y="150"/>
                  </a:lnTo>
                  <a:lnTo>
                    <a:pt x="3260" y="150"/>
                  </a:lnTo>
                  <a:lnTo>
                    <a:pt x="3260" y="150"/>
                  </a:lnTo>
                  <a:lnTo>
                    <a:pt x="3261" y="150"/>
                  </a:lnTo>
                  <a:lnTo>
                    <a:pt x="3261" y="150"/>
                  </a:lnTo>
                  <a:lnTo>
                    <a:pt x="3262" y="150"/>
                  </a:lnTo>
                  <a:lnTo>
                    <a:pt x="3262" y="150"/>
                  </a:lnTo>
                  <a:lnTo>
                    <a:pt x="3263" y="150"/>
                  </a:lnTo>
                  <a:lnTo>
                    <a:pt x="3263" y="150"/>
                  </a:lnTo>
                  <a:lnTo>
                    <a:pt x="3263" y="150"/>
                  </a:lnTo>
                  <a:lnTo>
                    <a:pt x="3264" y="150"/>
                  </a:lnTo>
                  <a:lnTo>
                    <a:pt x="3265" y="150"/>
                  </a:lnTo>
                  <a:lnTo>
                    <a:pt x="3265" y="149"/>
                  </a:lnTo>
                  <a:lnTo>
                    <a:pt x="3266" y="148"/>
                  </a:lnTo>
                  <a:lnTo>
                    <a:pt x="3266" y="148"/>
                  </a:lnTo>
                  <a:lnTo>
                    <a:pt x="3266" y="149"/>
                  </a:lnTo>
                  <a:lnTo>
                    <a:pt x="3267" y="148"/>
                  </a:lnTo>
                  <a:lnTo>
                    <a:pt x="3267" y="146"/>
                  </a:lnTo>
                  <a:lnTo>
                    <a:pt x="3268" y="146"/>
                  </a:lnTo>
                  <a:lnTo>
                    <a:pt x="3268" y="146"/>
                  </a:lnTo>
                  <a:lnTo>
                    <a:pt x="3269" y="149"/>
                  </a:lnTo>
                  <a:lnTo>
                    <a:pt x="3269" y="151"/>
                  </a:lnTo>
                  <a:lnTo>
                    <a:pt x="3270" y="152"/>
                  </a:lnTo>
                  <a:lnTo>
                    <a:pt x="3270" y="152"/>
                  </a:lnTo>
                  <a:lnTo>
                    <a:pt x="3271" y="152"/>
                  </a:lnTo>
                  <a:lnTo>
                    <a:pt x="3271" y="152"/>
                  </a:lnTo>
                  <a:lnTo>
                    <a:pt x="3272" y="152"/>
                  </a:lnTo>
                  <a:lnTo>
                    <a:pt x="3272" y="152"/>
                  </a:lnTo>
                  <a:lnTo>
                    <a:pt x="3272" y="154"/>
                  </a:lnTo>
                  <a:lnTo>
                    <a:pt x="3273" y="155"/>
                  </a:lnTo>
                  <a:lnTo>
                    <a:pt x="3274" y="152"/>
                  </a:lnTo>
                  <a:lnTo>
                    <a:pt x="3274" y="145"/>
                  </a:lnTo>
                  <a:lnTo>
                    <a:pt x="3275" y="145"/>
                  </a:lnTo>
                  <a:lnTo>
                    <a:pt x="3275" y="146"/>
                  </a:lnTo>
                  <a:lnTo>
                    <a:pt x="3275" y="146"/>
                  </a:lnTo>
                  <a:lnTo>
                    <a:pt x="3276" y="145"/>
                  </a:lnTo>
                  <a:lnTo>
                    <a:pt x="3276" y="144"/>
                  </a:lnTo>
                  <a:lnTo>
                    <a:pt x="3277" y="145"/>
                  </a:lnTo>
                  <a:lnTo>
                    <a:pt x="3277" y="145"/>
                  </a:lnTo>
                  <a:lnTo>
                    <a:pt x="3278" y="146"/>
                  </a:lnTo>
                  <a:lnTo>
                    <a:pt x="3278" y="145"/>
                  </a:lnTo>
                  <a:lnTo>
                    <a:pt x="3279" y="146"/>
                  </a:lnTo>
                  <a:lnTo>
                    <a:pt x="3279" y="148"/>
                  </a:lnTo>
                  <a:lnTo>
                    <a:pt x="3280" y="149"/>
                  </a:lnTo>
                  <a:lnTo>
                    <a:pt x="3280" y="150"/>
                  </a:lnTo>
                  <a:lnTo>
                    <a:pt x="3280" y="150"/>
                  </a:lnTo>
                  <a:lnTo>
                    <a:pt x="3281" y="151"/>
                  </a:lnTo>
                  <a:lnTo>
                    <a:pt x="3281" y="151"/>
                  </a:lnTo>
                  <a:lnTo>
                    <a:pt x="3282" y="151"/>
                  </a:lnTo>
                  <a:lnTo>
                    <a:pt x="3283" y="151"/>
                  </a:lnTo>
                  <a:lnTo>
                    <a:pt x="3283" y="150"/>
                  </a:lnTo>
                  <a:lnTo>
                    <a:pt x="3283" y="150"/>
                  </a:lnTo>
                  <a:lnTo>
                    <a:pt x="3284" y="149"/>
                  </a:lnTo>
                  <a:lnTo>
                    <a:pt x="3284" y="149"/>
                  </a:lnTo>
                  <a:lnTo>
                    <a:pt x="3285" y="148"/>
                  </a:lnTo>
                  <a:lnTo>
                    <a:pt x="3285" y="148"/>
                  </a:lnTo>
                  <a:lnTo>
                    <a:pt x="3286" y="146"/>
                  </a:lnTo>
                  <a:lnTo>
                    <a:pt x="3286" y="147"/>
                  </a:lnTo>
                  <a:lnTo>
                    <a:pt x="3287" y="147"/>
                  </a:lnTo>
                  <a:lnTo>
                    <a:pt x="3287" y="146"/>
                  </a:lnTo>
                  <a:lnTo>
                    <a:pt x="3288" y="145"/>
                  </a:lnTo>
                  <a:lnTo>
                    <a:pt x="3288" y="144"/>
                  </a:lnTo>
                  <a:lnTo>
                    <a:pt x="3289" y="142"/>
                  </a:lnTo>
                  <a:lnTo>
                    <a:pt x="3289" y="142"/>
                  </a:lnTo>
                  <a:lnTo>
                    <a:pt x="3289" y="142"/>
                  </a:lnTo>
                  <a:lnTo>
                    <a:pt x="3290" y="142"/>
                  </a:lnTo>
                  <a:lnTo>
                    <a:pt x="3290" y="142"/>
                  </a:lnTo>
                  <a:lnTo>
                    <a:pt x="3291" y="141"/>
                  </a:lnTo>
                  <a:lnTo>
                    <a:pt x="3291" y="141"/>
                  </a:lnTo>
                  <a:lnTo>
                    <a:pt x="3292" y="141"/>
                  </a:lnTo>
                  <a:lnTo>
                    <a:pt x="3292" y="141"/>
                  </a:lnTo>
                  <a:lnTo>
                    <a:pt x="3293" y="141"/>
                  </a:lnTo>
                  <a:lnTo>
                    <a:pt x="3293" y="140"/>
                  </a:lnTo>
                  <a:lnTo>
                    <a:pt x="3294" y="140"/>
                  </a:lnTo>
                  <a:lnTo>
                    <a:pt x="3294" y="141"/>
                  </a:lnTo>
                  <a:lnTo>
                    <a:pt x="3295" y="142"/>
                  </a:lnTo>
                  <a:lnTo>
                    <a:pt x="3295" y="145"/>
                  </a:lnTo>
                  <a:lnTo>
                    <a:pt x="3296" y="146"/>
                  </a:lnTo>
                  <a:lnTo>
                    <a:pt x="3296" y="146"/>
                  </a:lnTo>
                  <a:lnTo>
                    <a:pt x="3297" y="147"/>
                  </a:lnTo>
                  <a:lnTo>
                    <a:pt x="3297" y="148"/>
                  </a:lnTo>
                  <a:lnTo>
                    <a:pt x="3298" y="148"/>
                  </a:lnTo>
                  <a:lnTo>
                    <a:pt x="3298" y="148"/>
                  </a:lnTo>
                  <a:lnTo>
                    <a:pt x="3298" y="146"/>
                  </a:lnTo>
                  <a:lnTo>
                    <a:pt x="3299" y="145"/>
                  </a:lnTo>
                  <a:lnTo>
                    <a:pt x="3299" y="147"/>
                  </a:lnTo>
                  <a:lnTo>
                    <a:pt x="3300" y="147"/>
                  </a:lnTo>
                  <a:lnTo>
                    <a:pt x="3300" y="147"/>
                  </a:lnTo>
                  <a:lnTo>
                    <a:pt x="3301" y="147"/>
                  </a:lnTo>
                  <a:lnTo>
                    <a:pt x="3301" y="148"/>
                  </a:lnTo>
                  <a:lnTo>
                    <a:pt x="3302" y="148"/>
                  </a:lnTo>
                  <a:lnTo>
                    <a:pt x="3302" y="148"/>
                  </a:lnTo>
                  <a:lnTo>
                    <a:pt x="3303" y="148"/>
                  </a:lnTo>
                  <a:lnTo>
                    <a:pt x="3303" y="148"/>
                  </a:lnTo>
                  <a:lnTo>
                    <a:pt x="3303" y="148"/>
                  </a:lnTo>
                  <a:lnTo>
                    <a:pt x="3304" y="148"/>
                  </a:lnTo>
                  <a:lnTo>
                    <a:pt x="3305" y="148"/>
                  </a:lnTo>
                  <a:lnTo>
                    <a:pt x="3305" y="148"/>
                  </a:lnTo>
                  <a:lnTo>
                    <a:pt x="3306" y="149"/>
                  </a:lnTo>
                  <a:lnTo>
                    <a:pt x="3306" y="149"/>
                  </a:lnTo>
                  <a:lnTo>
                    <a:pt x="3306" y="149"/>
                  </a:lnTo>
                  <a:lnTo>
                    <a:pt x="3307" y="149"/>
                  </a:lnTo>
                  <a:lnTo>
                    <a:pt x="3307" y="148"/>
                  </a:lnTo>
                  <a:lnTo>
                    <a:pt x="3308" y="148"/>
                  </a:lnTo>
                  <a:lnTo>
                    <a:pt x="3308" y="147"/>
                  </a:lnTo>
                  <a:lnTo>
                    <a:pt x="3309" y="147"/>
                  </a:lnTo>
                  <a:lnTo>
                    <a:pt x="3309" y="146"/>
                  </a:lnTo>
                  <a:lnTo>
                    <a:pt x="3310" y="147"/>
                  </a:lnTo>
                  <a:lnTo>
                    <a:pt x="3310" y="147"/>
                  </a:lnTo>
                  <a:lnTo>
                    <a:pt x="3311" y="147"/>
                  </a:lnTo>
                  <a:lnTo>
                    <a:pt x="3311" y="148"/>
                  </a:lnTo>
                  <a:lnTo>
                    <a:pt x="3312" y="148"/>
                  </a:lnTo>
                  <a:lnTo>
                    <a:pt x="3312" y="149"/>
                  </a:lnTo>
                  <a:lnTo>
                    <a:pt x="3312" y="149"/>
                  </a:lnTo>
                  <a:lnTo>
                    <a:pt x="3313" y="151"/>
                  </a:lnTo>
                  <a:lnTo>
                    <a:pt x="3314" y="150"/>
                  </a:lnTo>
                  <a:lnTo>
                    <a:pt x="3314" y="150"/>
                  </a:lnTo>
                  <a:lnTo>
                    <a:pt x="3315" y="150"/>
                  </a:lnTo>
                  <a:lnTo>
                    <a:pt x="3315" y="150"/>
                  </a:lnTo>
                  <a:lnTo>
                    <a:pt x="3315" y="149"/>
                  </a:lnTo>
                  <a:lnTo>
                    <a:pt x="3316" y="149"/>
                  </a:lnTo>
                  <a:lnTo>
                    <a:pt x="3316" y="148"/>
                  </a:lnTo>
                  <a:lnTo>
                    <a:pt x="3317" y="146"/>
                  </a:lnTo>
                  <a:lnTo>
                    <a:pt x="3317" y="146"/>
                  </a:lnTo>
                  <a:lnTo>
                    <a:pt x="3318" y="145"/>
                  </a:lnTo>
                  <a:lnTo>
                    <a:pt x="3318" y="146"/>
                  </a:lnTo>
                  <a:lnTo>
                    <a:pt x="3319" y="146"/>
                  </a:lnTo>
                  <a:lnTo>
                    <a:pt x="3319" y="144"/>
                  </a:lnTo>
                  <a:lnTo>
                    <a:pt x="3320" y="143"/>
                  </a:lnTo>
                  <a:lnTo>
                    <a:pt x="3320" y="141"/>
                  </a:lnTo>
                  <a:lnTo>
                    <a:pt x="3321" y="138"/>
                  </a:lnTo>
                  <a:lnTo>
                    <a:pt x="3321" y="135"/>
                  </a:lnTo>
                  <a:lnTo>
                    <a:pt x="3321" y="136"/>
                  </a:lnTo>
                  <a:lnTo>
                    <a:pt x="3322" y="137"/>
                  </a:lnTo>
                  <a:lnTo>
                    <a:pt x="3323" y="136"/>
                  </a:lnTo>
                  <a:lnTo>
                    <a:pt x="3323" y="137"/>
                  </a:lnTo>
                  <a:lnTo>
                    <a:pt x="3324" y="137"/>
                  </a:lnTo>
                  <a:lnTo>
                    <a:pt x="3324" y="137"/>
                  </a:lnTo>
                  <a:lnTo>
                    <a:pt x="3324" y="137"/>
                  </a:lnTo>
                  <a:lnTo>
                    <a:pt x="3325" y="137"/>
                  </a:lnTo>
                  <a:lnTo>
                    <a:pt x="3325" y="137"/>
                  </a:lnTo>
                  <a:lnTo>
                    <a:pt x="3326" y="136"/>
                  </a:lnTo>
                  <a:lnTo>
                    <a:pt x="3326" y="136"/>
                  </a:lnTo>
                  <a:lnTo>
                    <a:pt x="3327" y="136"/>
                  </a:lnTo>
                  <a:lnTo>
                    <a:pt x="3327" y="136"/>
                  </a:lnTo>
                  <a:lnTo>
                    <a:pt x="3328" y="136"/>
                  </a:lnTo>
                  <a:lnTo>
                    <a:pt x="3328" y="136"/>
                  </a:lnTo>
                  <a:lnTo>
                    <a:pt x="3329" y="136"/>
                  </a:lnTo>
                  <a:lnTo>
                    <a:pt x="3329" y="135"/>
                  </a:lnTo>
                  <a:lnTo>
                    <a:pt x="3329" y="135"/>
                  </a:lnTo>
                  <a:lnTo>
                    <a:pt x="3330" y="134"/>
                  </a:lnTo>
                  <a:lnTo>
                    <a:pt x="3330" y="134"/>
                  </a:lnTo>
                  <a:lnTo>
                    <a:pt x="3331" y="134"/>
                  </a:lnTo>
                  <a:lnTo>
                    <a:pt x="3332" y="133"/>
                  </a:lnTo>
                  <a:lnTo>
                    <a:pt x="3332" y="133"/>
                  </a:lnTo>
                  <a:lnTo>
                    <a:pt x="3332" y="132"/>
                  </a:lnTo>
                  <a:lnTo>
                    <a:pt x="3333" y="132"/>
                  </a:lnTo>
                  <a:lnTo>
                    <a:pt x="3333" y="129"/>
                  </a:lnTo>
                  <a:lnTo>
                    <a:pt x="3334" y="127"/>
                  </a:lnTo>
                  <a:lnTo>
                    <a:pt x="3334" y="124"/>
                  </a:lnTo>
                  <a:lnTo>
                    <a:pt x="3335" y="123"/>
                  </a:lnTo>
                  <a:lnTo>
                    <a:pt x="3335" y="123"/>
                  </a:lnTo>
                  <a:lnTo>
                    <a:pt x="3336" y="123"/>
                  </a:lnTo>
                  <a:lnTo>
                    <a:pt x="3336" y="124"/>
                  </a:lnTo>
                  <a:lnTo>
                    <a:pt x="3337" y="124"/>
                  </a:lnTo>
                  <a:lnTo>
                    <a:pt x="3337" y="125"/>
                  </a:lnTo>
                  <a:lnTo>
                    <a:pt x="3338" y="126"/>
                  </a:lnTo>
                  <a:lnTo>
                    <a:pt x="3338" y="126"/>
                  </a:lnTo>
                  <a:lnTo>
                    <a:pt x="3338" y="130"/>
                  </a:lnTo>
                  <a:lnTo>
                    <a:pt x="3339" y="131"/>
                  </a:lnTo>
                  <a:lnTo>
                    <a:pt x="3339" y="132"/>
                  </a:lnTo>
                  <a:lnTo>
                    <a:pt x="3340" y="129"/>
                  </a:lnTo>
                  <a:lnTo>
                    <a:pt x="3340" y="126"/>
                  </a:lnTo>
                  <a:lnTo>
                    <a:pt x="3341" y="124"/>
                  </a:lnTo>
                  <a:lnTo>
                    <a:pt x="3341" y="123"/>
                  </a:lnTo>
                  <a:lnTo>
                    <a:pt x="3342" y="122"/>
                  </a:lnTo>
                  <a:lnTo>
                    <a:pt x="3342" y="122"/>
                  </a:lnTo>
                  <a:lnTo>
                    <a:pt x="3343" y="122"/>
                  </a:lnTo>
                  <a:lnTo>
                    <a:pt x="3343" y="124"/>
                  </a:lnTo>
                  <a:lnTo>
                    <a:pt x="3344" y="126"/>
                  </a:lnTo>
                  <a:lnTo>
                    <a:pt x="3344" y="126"/>
                  </a:lnTo>
                  <a:lnTo>
                    <a:pt x="3345" y="127"/>
                  </a:lnTo>
                  <a:lnTo>
                    <a:pt x="3345" y="129"/>
                  </a:lnTo>
                  <a:lnTo>
                    <a:pt x="3346" y="131"/>
                  </a:lnTo>
                  <a:lnTo>
                    <a:pt x="3346" y="131"/>
                  </a:lnTo>
                  <a:lnTo>
                    <a:pt x="3346" y="130"/>
                  </a:lnTo>
                  <a:lnTo>
                    <a:pt x="3347" y="129"/>
                  </a:lnTo>
                  <a:lnTo>
                    <a:pt x="3347" y="128"/>
                  </a:lnTo>
                  <a:lnTo>
                    <a:pt x="3348" y="127"/>
                  </a:lnTo>
                  <a:lnTo>
                    <a:pt x="3348" y="127"/>
                  </a:lnTo>
                  <a:lnTo>
                    <a:pt x="3349" y="127"/>
                  </a:lnTo>
                  <a:lnTo>
                    <a:pt x="3349" y="127"/>
                  </a:lnTo>
                  <a:lnTo>
                    <a:pt x="3350" y="127"/>
                  </a:lnTo>
                  <a:lnTo>
                    <a:pt x="3350" y="127"/>
                  </a:lnTo>
                  <a:lnTo>
                    <a:pt x="3351" y="126"/>
                  </a:lnTo>
                  <a:lnTo>
                    <a:pt x="3351" y="124"/>
                  </a:lnTo>
                  <a:lnTo>
                    <a:pt x="3352" y="121"/>
                  </a:lnTo>
                  <a:lnTo>
                    <a:pt x="3352" y="119"/>
                  </a:lnTo>
                  <a:lnTo>
                    <a:pt x="3352" y="116"/>
                  </a:lnTo>
                  <a:lnTo>
                    <a:pt x="3353" y="114"/>
                  </a:lnTo>
                  <a:lnTo>
                    <a:pt x="3354" y="105"/>
                  </a:lnTo>
                  <a:lnTo>
                    <a:pt x="3354" y="101"/>
                  </a:lnTo>
                  <a:lnTo>
                    <a:pt x="3355" y="100"/>
                  </a:lnTo>
                  <a:lnTo>
                    <a:pt x="3355" y="99"/>
                  </a:lnTo>
                  <a:lnTo>
                    <a:pt x="3355" y="100"/>
                  </a:lnTo>
                  <a:lnTo>
                    <a:pt x="3356" y="101"/>
                  </a:lnTo>
                  <a:lnTo>
                    <a:pt x="3356" y="101"/>
                  </a:lnTo>
                  <a:lnTo>
                    <a:pt x="3357" y="101"/>
                  </a:lnTo>
                  <a:lnTo>
                    <a:pt x="3357" y="100"/>
                  </a:lnTo>
                  <a:lnTo>
                    <a:pt x="3358" y="101"/>
                  </a:lnTo>
                  <a:lnTo>
                    <a:pt x="3358" y="101"/>
                  </a:lnTo>
                  <a:lnTo>
                    <a:pt x="3359" y="98"/>
                  </a:lnTo>
                  <a:lnTo>
                    <a:pt x="3359" y="97"/>
                  </a:lnTo>
                  <a:lnTo>
                    <a:pt x="3360" y="98"/>
                  </a:lnTo>
                  <a:lnTo>
                    <a:pt x="3360" y="102"/>
                  </a:lnTo>
                  <a:lnTo>
                    <a:pt x="3361" y="104"/>
                  </a:lnTo>
                  <a:lnTo>
                    <a:pt x="3361" y="108"/>
                  </a:lnTo>
                  <a:lnTo>
                    <a:pt x="3361" y="114"/>
                  </a:lnTo>
                  <a:lnTo>
                    <a:pt x="3362" y="113"/>
                  </a:lnTo>
                  <a:lnTo>
                    <a:pt x="3363" y="110"/>
                  </a:lnTo>
                  <a:lnTo>
                    <a:pt x="3363" y="107"/>
                  </a:lnTo>
                  <a:lnTo>
                    <a:pt x="3364" y="106"/>
                  </a:lnTo>
                  <a:lnTo>
                    <a:pt x="3364" y="112"/>
                  </a:lnTo>
                  <a:lnTo>
                    <a:pt x="3364" y="114"/>
                  </a:lnTo>
                  <a:lnTo>
                    <a:pt x="3365" y="116"/>
                  </a:lnTo>
                  <a:lnTo>
                    <a:pt x="3365" y="117"/>
                  </a:lnTo>
                  <a:lnTo>
                    <a:pt x="3366" y="121"/>
                  </a:lnTo>
                  <a:lnTo>
                    <a:pt x="3366" y="118"/>
                  </a:lnTo>
                  <a:lnTo>
                    <a:pt x="3367" y="113"/>
                  </a:lnTo>
                  <a:lnTo>
                    <a:pt x="3367" y="109"/>
                  </a:lnTo>
                  <a:lnTo>
                    <a:pt x="3368" y="107"/>
                  </a:lnTo>
                  <a:lnTo>
                    <a:pt x="3368" y="107"/>
                  </a:lnTo>
                  <a:lnTo>
                    <a:pt x="3369" y="110"/>
                  </a:lnTo>
                  <a:lnTo>
                    <a:pt x="3369" y="111"/>
                  </a:lnTo>
                  <a:lnTo>
                    <a:pt x="3369" y="114"/>
                  </a:lnTo>
                  <a:lnTo>
                    <a:pt x="3370" y="115"/>
                  </a:lnTo>
                  <a:lnTo>
                    <a:pt x="3370" y="115"/>
                  </a:lnTo>
                  <a:lnTo>
                    <a:pt x="3371" y="115"/>
                  </a:lnTo>
                  <a:lnTo>
                    <a:pt x="3372" y="115"/>
                  </a:lnTo>
                  <a:lnTo>
                    <a:pt x="3372" y="115"/>
                  </a:lnTo>
                  <a:lnTo>
                    <a:pt x="3372" y="114"/>
                  </a:lnTo>
                  <a:lnTo>
                    <a:pt x="3373" y="112"/>
                  </a:lnTo>
                  <a:lnTo>
                    <a:pt x="3373" y="112"/>
                  </a:lnTo>
                  <a:lnTo>
                    <a:pt x="3374" y="111"/>
                  </a:lnTo>
                  <a:lnTo>
                    <a:pt x="3374" y="112"/>
                  </a:lnTo>
                  <a:lnTo>
                    <a:pt x="3375" y="112"/>
                  </a:lnTo>
                  <a:lnTo>
                    <a:pt x="3375" y="112"/>
                  </a:lnTo>
                  <a:lnTo>
                    <a:pt x="3376" y="112"/>
                  </a:lnTo>
                  <a:lnTo>
                    <a:pt x="3376" y="114"/>
                  </a:lnTo>
                  <a:lnTo>
                    <a:pt x="3377" y="115"/>
                  </a:lnTo>
                  <a:lnTo>
                    <a:pt x="3377" y="116"/>
                  </a:lnTo>
                  <a:lnTo>
                    <a:pt x="3378" y="116"/>
                  </a:lnTo>
                  <a:lnTo>
                    <a:pt x="3378" y="120"/>
                  </a:lnTo>
                  <a:lnTo>
                    <a:pt x="3378" y="125"/>
                  </a:lnTo>
                  <a:lnTo>
                    <a:pt x="3379" y="129"/>
                  </a:lnTo>
                  <a:lnTo>
                    <a:pt x="3379" y="130"/>
                  </a:lnTo>
                  <a:lnTo>
                    <a:pt x="3380" y="131"/>
                  </a:lnTo>
                  <a:lnTo>
                    <a:pt x="3380" y="132"/>
                  </a:lnTo>
                  <a:lnTo>
                    <a:pt x="3381" y="132"/>
                  </a:lnTo>
                  <a:lnTo>
                    <a:pt x="3381" y="133"/>
                  </a:lnTo>
                  <a:lnTo>
                    <a:pt x="3382" y="134"/>
                  </a:lnTo>
                  <a:lnTo>
                    <a:pt x="3382" y="134"/>
                  </a:lnTo>
                  <a:lnTo>
                    <a:pt x="3383" y="133"/>
                  </a:lnTo>
                  <a:lnTo>
                    <a:pt x="3383" y="131"/>
                  </a:lnTo>
                  <a:lnTo>
                    <a:pt x="3384" y="128"/>
                  </a:lnTo>
                  <a:lnTo>
                    <a:pt x="3384" y="129"/>
                  </a:lnTo>
                  <a:lnTo>
                    <a:pt x="3385" y="129"/>
                  </a:lnTo>
                  <a:lnTo>
                    <a:pt x="3385" y="130"/>
                  </a:lnTo>
                  <a:lnTo>
                    <a:pt x="3386" y="131"/>
                  </a:lnTo>
                  <a:lnTo>
                    <a:pt x="3386" y="134"/>
                  </a:lnTo>
                  <a:lnTo>
                    <a:pt x="3387" y="135"/>
                  </a:lnTo>
                  <a:lnTo>
                    <a:pt x="3387" y="134"/>
                  </a:lnTo>
                  <a:lnTo>
                    <a:pt x="3387" y="134"/>
                  </a:lnTo>
                  <a:lnTo>
                    <a:pt x="3388" y="135"/>
                  </a:lnTo>
                  <a:lnTo>
                    <a:pt x="3388" y="138"/>
                  </a:lnTo>
                  <a:lnTo>
                    <a:pt x="3389" y="139"/>
                  </a:lnTo>
                  <a:lnTo>
                    <a:pt x="3389" y="140"/>
                  </a:lnTo>
                  <a:lnTo>
                    <a:pt x="3390" y="142"/>
                  </a:lnTo>
                  <a:lnTo>
                    <a:pt x="3390" y="144"/>
                  </a:lnTo>
                  <a:lnTo>
                    <a:pt x="3391" y="145"/>
                  </a:lnTo>
                  <a:lnTo>
                    <a:pt x="3391" y="145"/>
                  </a:lnTo>
                  <a:lnTo>
                    <a:pt x="3392" y="146"/>
                  </a:lnTo>
                  <a:lnTo>
                    <a:pt x="3392" y="146"/>
                  </a:lnTo>
                  <a:lnTo>
                    <a:pt x="3392" y="147"/>
                  </a:lnTo>
                  <a:lnTo>
                    <a:pt x="3393" y="147"/>
                  </a:lnTo>
                  <a:lnTo>
                    <a:pt x="3394" y="147"/>
                  </a:lnTo>
                  <a:lnTo>
                    <a:pt x="3394" y="147"/>
                  </a:lnTo>
                  <a:lnTo>
                    <a:pt x="3395" y="147"/>
                  </a:lnTo>
                  <a:lnTo>
                    <a:pt x="3395" y="147"/>
                  </a:lnTo>
                  <a:lnTo>
                    <a:pt x="3395" y="147"/>
                  </a:lnTo>
                  <a:lnTo>
                    <a:pt x="3396" y="147"/>
                  </a:lnTo>
                  <a:lnTo>
                    <a:pt x="3396" y="147"/>
                  </a:lnTo>
                  <a:lnTo>
                    <a:pt x="3397" y="147"/>
                  </a:lnTo>
                  <a:lnTo>
                    <a:pt x="3397" y="147"/>
                  </a:lnTo>
                  <a:lnTo>
                    <a:pt x="3398" y="148"/>
                  </a:lnTo>
                  <a:lnTo>
                    <a:pt x="3398" y="148"/>
                  </a:lnTo>
                  <a:lnTo>
                    <a:pt x="3399" y="148"/>
                  </a:lnTo>
                  <a:lnTo>
                    <a:pt x="3399" y="148"/>
                  </a:lnTo>
                  <a:lnTo>
                    <a:pt x="3400" y="148"/>
                  </a:lnTo>
                  <a:lnTo>
                    <a:pt x="3400" y="148"/>
                  </a:lnTo>
                  <a:lnTo>
                    <a:pt x="3401" y="147"/>
                  </a:lnTo>
                  <a:lnTo>
                    <a:pt x="3401" y="147"/>
                  </a:lnTo>
                  <a:lnTo>
                    <a:pt x="3401" y="148"/>
                  </a:lnTo>
                  <a:lnTo>
                    <a:pt x="3402" y="148"/>
                  </a:lnTo>
                  <a:lnTo>
                    <a:pt x="3403" y="148"/>
                  </a:lnTo>
                  <a:lnTo>
                    <a:pt x="3403" y="147"/>
                  </a:lnTo>
                  <a:lnTo>
                    <a:pt x="3404" y="148"/>
                  </a:lnTo>
                  <a:lnTo>
                    <a:pt x="3404" y="148"/>
                  </a:lnTo>
                  <a:lnTo>
                    <a:pt x="3404" y="147"/>
                  </a:lnTo>
                  <a:lnTo>
                    <a:pt x="3405" y="146"/>
                  </a:lnTo>
                  <a:lnTo>
                    <a:pt x="3405" y="146"/>
                  </a:lnTo>
                  <a:lnTo>
                    <a:pt x="3406" y="146"/>
                  </a:lnTo>
                  <a:lnTo>
                    <a:pt x="3406" y="145"/>
                  </a:lnTo>
                  <a:lnTo>
                    <a:pt x="3407" y="145"/>
                  </a:lnTo>
                  <a:lnTo>
                    <a:pt x="3407" y="146"/>
                  </a:lnTo>
                  <a:lnTo>
                    <a:pt x="3408" y="146"/>
                  </a:lnTo>
                  <a:lnTo>
                    <a:pt x="3408" y="146"/>
                  </a:lnTo>
                  <a:lnTo>
                    <a:pt x="3409" y="145"/>
                  </a:lnTo>
                  <a:lnTo>
                    <a:pt x="3409" y="143"/>
                  </a:lnTo>
                  <a:lnTo>
                    <a:pt x="3410" y="143"/>
                  </a:lnTo>
                  <a:lnTo>
                    <a:pt x="3410" y="143"/>
                  </a:lnTo>
                  <a:lnTo>
                    <a:pt x="3410" y="143"/>
                  </a:lnTo>
                  <a:lnTo>
                    <a:pt x="3411" y="142"/>
                  </a:lnTo>
                  <a:lnTo>
                    <a:pt x="3412" y="142"/>
                  </a:lnTo>
                  <a:lnTo>
                    <a:pt x="3412" y="142"/>
                  </a:lnTo>
                  <a:lnTo>
                    <a:pt x="3412" y="143"/>
                  </a:lnTo>
                  <a:lnTo>
                    <a:pt x="3413" y="144"/>
                  </a:lnTo>
                  <a:lnTo>
                    <a:pt x="3413" y="144"/>
                  </a:lnTo>
                  <a:lnTo>
                    <a:pt x="3414" y="144"/>
                  </a:lnTo>
                  <a:lnTo>
                    <a:pt x="3414" y="144"/>
                  </a:lnTo>
                  <a:lnTo>
                    <a:pt x="3415" y="144"/>
                  </a:lnTo>
                  <a:lnTo>
                    <a:pt x="3415" y="144"/>
                  </a:lnTo>
                  <a:lnTo>
                    <a:pt x="3416" y="144"/>
                  </a:lnTo>
                  <a:lnTo>
                    <a:pt x="3416" y="144"/>
                  </a:lnTo>
                  <a:lnTo>
                    <a:pt x="3417" y="144"/>
                  </a:lnTo>
                  <a:lnTo>
                    <a:pt x="3417" y="143"/>
                  </a:lnTo>
                  <a:lnTo>
                    <a:pt x="3418" y="143"/>
                  </a:lnTo>
                  <a:lnTo>
                    <a:pt x="3418" y="143"/>
                  </a:lnTo>
                  <a:lnTo>
                    <a:pt x="3418" y="143"/>
                  </a:lnTo>
                  <a:lnTo>
                    <a:pt x="3419" y="143"/>
                  </a:lnTo>
                  <a:lnTo>
                    <a:pt x="3419" y="142"/>
                  </a:lnTo>
                  <a:lnTo>
                    <a:pt x="3420" y="142"/>
                  </a:lnTo>
                  <a:lnTo>
                    <a:pt x="3421" y="142"/>
                  </a:lnTo>
                  <a:lnTo>
                    <a:pt x="3421" y="142"/>
                  </a:lnTo>
                  <a:lnTo>
                    <a:pt x="3421" y="142"/>
                  </a:lnTo>
                  <a:lnTo>
                    <a:pt x="3422" y="145"/>
                  </a:lnTo>
                  <a:lnTo>
                    <a:pt x="3422" y="146"/>
                  </a:lnTo>
                  <a:lnTo>
                    <a:pt x="3423" y="147"/>
                  </a:lnTo>
                  <a:lnTo>
                    <a:pt x="3423" y="147"/>
                  </a:lnTo>
                  <a:lnTo>
                    <a:pt x="3424" y="146"/>
                  </a:lnTo>
                  <a:lnTo>
                    <a:pt x="3424" y="144"/>
                  </a:lnTo>
                  <a:lnTo>
                    <a:pt x="3425" y="142"/>
                  </a:lnTo>
                  <a:lnTo>
                    <a:pt x="3425" y="142"/>
                  </a:lnTo>
                  <a:lnTo>
                    <a:pt x="3426" y="142"/>
                  </a:lnTo>
                  <a:lnTo>
                    <a:pt x="3426" y="142"/>
                  </a:lnTo>
                  <a:lnTo>
                    <a:pt x="3427" y="141"/>
                  </a:lnTo>
                  <a:lnTo>
                    <a:pt x="3427" y="141"/>
                  </a:lnTo>
                  <a:lnTo>
                    <a:pt x="3427" y="143"/>
                  </a:lnTo>
                  <a:lnTo>
                    <a:pt x="3428" y="140"/>
                  </a:lnTo>
                  <a:lnTo>
                    <a:pt x="3428" y="135"/>
                  </a:lnTo>
                  <a:lnTo>
                    <a:pt x="3429" y="135"/>
                  </a:lnTo>
                  <a:lnTo>
                    <a:pt x="3429" y="135"/>
                  </a:lnTo>
                  <a:lnTo>
                    <a:pt x="3430" y="136"/>
                  </a:lnTo>
                  <a:lnTo>
                    <a:pt x="3430" y="137"/>
                  </a:lnTo>
                  <a:lnTo>
                    <a:pt x="3431" y="139"/>
                  </a:lnTo>
                  <a:lnTo>
                    <a:pt x="3431" y="136"/>
                  </a:lnTo>
                  <a:lnTo>
                    <a:pt x="3432" y="136"/>
                  </a:lnTo>
                  <a:lnTo>
                    <a:pt x="3432" y="134"/>
                  </a:lnTo>
                  <a:lnTo>
                    <a:pt x="3433" y="131"/>
                  </a:lnTo>
                  <a:lnTo>
                    <a:pt x="3433" y="129"/>
                  </a:lnTo>
                  <a:lnTo>
                    <a:pt x="3434" y="130"/>
                  </a:lnTo>
                  <a:lnTo>
                    <a:pt x="3434" y="129"/>
                  </a:lnTo>
                  <a:lnTo>
                    <a:pt x="3435" y="128"/>
                  </a:lnTo>
                  <a:lnTo>
                    <a:pt x="3435" y="128"/>
                  </a:lnTo>
                  <a:lnTo>
                    <a:pt x="3435" y="129"/>
                  </a:lnTo>
                  <a:lnTo>
                    <a:pt x="3436" y="129"/>
                  </a:lnTo>
                  <a:lnTo>
                    <a:pt x="3436" y="128"/>
                  </a:lnTo>
                  <a:lnTo>
                    <a:pt x="3437" y="129"/>
                  </a:lnTo>
                  <a:lnTo>
                    <a:pt x="3437" y="129"/>
                  </a:lnTo>
                  <a:lnTo>
                    <a:pt x="3438" y="130"/>
                  </a:lnTo>
                  <a:lnTo>
                    <a:pt x="3438" y="135"/>
                  </a:lnTo>
                  <a:lnTo>
                    <a:pt x="3439" y="142"/>
                  </a:lnTo>
                  <a:lnTo>
                    <a:pt x="3439" y="146"/>
                  </a:lnTo>
                  <a:lnTo>
                    <a:pt x="3440" y="149"/>
                  </a:lnTo>
                  <a:lnTo>
                    <a:pt x="3440" y="149"/>
                  </a:lnTo>
                  <a:lnTo>
                    <a:pt x="3441" y="149"/>
                  </a:lnTo>
                  <a:lnTo>
                    <a:pt x="3441" y="149"/>
                  </a:lnTo>
                  <a:lnTo>
                    <a:pt x="3441" y="148"/>
                  </a:lnTo>
                  <a:lnTo>
                    <a:pt x="3442" y="146"/>
                  </a:lnTo>
                  <a:lnTo>
                    <a:pt x="3443" y="145"/>
                  </a:lnTo>
                  <a:lnTo>
                    <a:pt x="3443" y="143"/>
                  </a:lnTo>
                  <a:lnTo>
                    <a:pt x="3444" y="139"/>
                  </a:lnTo>
                  <a:lnTo>
                    <a:pt x="3444" y="137"/>
                  </a:lnTo>
                  <a:lnTo>
                    <a:pt x="3444" y="139"/>
                  </a:lnTo>
                  <a:lnTo>
                    <a:pt x="3445" y="141"/>
                  </a:lnTo>
                  <a:lnTo>
                    <a:pt x="3445" y="142"/>
                  </a:lnTo>
                  <a:lnTo>
                    <a:pt x="3446" y="142"/>
                  </a:lnTo>
                  <a:lnTo>
                    <a:pt x="3446" y="143"/>
                  </a:lnTo>
                  <a:lnTo>
                    <a:pt x="3447" y="144"/>
                  </a:lnTo>
                  <a:lnTo>
                    <a:pt x="3447" y="145"/>
                  </a:lnTo>
                  <a:lnTo>
                    <a:pt x="3448" y="145"/>
                  </a:lnTo>
                  <a:lnTo>
                    <a:pt x="3448" y="145"/>
                  </a:lnTo>
                  <a:lnTo>
                    <a:pt x="3449" y="145"/>
                  </a:lnTo>
                  <a:lnTo>
                    <a:pt x="3449" y="147"/>
                  </a:lnTo>
                  <a:lnTo>
                    <a:pt x="3450" y="149"/>
                  </a:lnTo>
                  <a:lnTo>
                    <a:pt x="3450" y="149"/>
                  </a:lnTo>
                  <a:lnTo>
                    <a:pt x="3450" y="148"/>
                  </a:lnTo>
                  <a:lnTo>
                    <a:pt x="3451" y="148"/>
                  </a:lnTo>
                  <a:lnTo>
                    <a:pt x="3452" y="148"/>
                  </a:lnTo>
                  <a:lnTo>
                    <a:pt x="3452" y="146"/>
                  </a:lnTo>
                  <a:lnTo>
                    <a:pt x="3453" y="146"/>
                  </a:lnTo>
                  <a:lnTo>
                    <a:pt x="3453" y="147"/>
                  </a:lnTo>
                  <a:lnTo>
                    <a:pt x="3453" y="148"/>
                  </a:lnTo>
                  <a:lnTo>
                    <a:pt x="3454" y="149"/>
                  </a:lnTo>
                  <a:lnTo>
                    <a:pt x="3454" y="149"/>
                  </a:lnTo>
                  <a:lnTo>
                    <a:pt x="3455" y="148"/>
                  </a:lnTo>
                  <a:lnTo>
                    <a:pt x="3455" y="147"/>
                  </a:lnTo>
                  <a:lnTo>
                    <a:pt x="3456" y="149"/>
                  </a:lnTo>
                  <a:lnTo>
                    <a:pt x="3456" y="150"/>
                  </a:lnTo>
                  <a:lnTo>
                    <a:pt x="3457" y="150"/>
                  </a:lnTo>
                  <a:lnTo>
                    <a:pt x="3457" y="152"/>
                  </a:lnTo>
                  <a:lnTo>
                    <a:pt x="3458" y="154"/>
                  </a:lnTo>
                  <a:lnTo>
                    <a:pt x="3458" y="154"/>
                  </a:lnTo>
                  <a:lnTo>
                    <a:pt x="3458" y="155"/>
                  </a:lnTo>
                  <a:lnTo>
                    <a:pt x="3459" y="154"/>
                  </a:lnTo>
                  <a:lnTo>
                    <a:pt x="3459" y="153"/>
                  </a:lnTo>
                  <a:lnTo>
                    <a:pt x="3460" y="153"/>
                  </a:lnTo>
                  <a:lnTo>
                    <a:pt x="3461" y="153"/>
                  </a:lnTo>
                  <a:lnTo>
                    <a:pt x="3461" y="153"/>
                  </a:lnTo>
                  <a:lnTo>
                    <a:pt x="3461" y="153"/>
                  </a:lnTo>
                  <a:lnTo>
                    <a:pt x="3462" y="153"/>
                  </a:lnTo>
                  <a:lnTo>
                    <a:pt x="3462" y="153"/>
                  </a:lnTo>
                  <a:lnTo>
                    <a:pt x="3463" y="153"/>
                  </a:lnTo>
                  <a:lnTo>
                    <a:pt x="3463" y="153"/>
                  </a:lnTo>
                  <a:lnTo>
                    <a:pt x="3464" y="153"/>
                  </a:lnTo>
                  <a:lnTo>
                    <a:pt x="3464" y="153"/>
                  </a:lnTo>
                  <a:lnTo>
                    <a:pt x="3465" y="154"/>
                  </a:lnTo>
                  <a:lnTo>
                    <a:pt x="3465" y="152"/>
                  </a:lnTo>
                  <a:lnTo>
                    <a:pt x="3466" y="150"/>
                  </a:lnTo>
                  <a:lnTo>
                    <a:pt x="3466" y="150"/>
                  </a:lnTo>
                  <a:lnTo>
                    <a:pt x="3467" y="150"/>
                  </a:lnTo>
                  <a:lnTo>
                    <a:pt x="3467" y="151"/>
                  </a:lnTo>
                  <a:lnTo>
                    <a:pt x="3467" y="151"/>
                  </a:lnTo>
                  <a:lnTo>
                    <a:pt x="3468" y="151"/>
                  </a:lnTo>
                  <a:lnTo>
                    <a:pt x="3468" y="151"/>
                  </a:lnTo>
                  <a:lnTo>
                    <a:pt x="3469" y="151"/>
                  </a:lnTo>
                  <a:lnTo>
                    <a:pt x="3469" y="150"/>
                  </a:lnTo>
                  <a:lnTo>
                    <a:pt x="3470" y="150"/>
                  </a:lnTo>
                  <a:lnTo>
                    <a:pt x="3470" y="147"/>
                  </a:lnTo>
                  <a:lnTo>
                    <a:pt x="3471" y="147"/>
                  </a:lnTo>
                  <a:lnTo>
                    <a:pt x="3471" y="148"/>
                  </a:lnTo>
                  <a:lnTo>
                    <a:pt x="3472" y="148"/>
                  </a:lnTo>
                  <a:lnTo>
                    <a:pt x="3472" y="149"/>
                  </a:lnTo>
                  <a:lnTo>
                    <a:pt x="3473" y="149"/>
                  </a:lnTo>
                  <a:lnTo>
                    <a:pt x="3473" y="149"/>
                  </a:lnTo>
                  <a:lnTo>
                    <a:pt x="3474" y="149"/>
                  </a:lnTo>
                  <a:lnTo>
                    <a:pt x="3474" y="149"/>
                  </a:lnTo>
                  <a:lnTo>
                    <a:pt x="3475" y="148"/>
                  </a:lnTo>
                  <a:lnTo>
                    <a:pt x="3475" y="146"/>
                  </a:lnTo>
                  <a:lnTo>
                    <a:pt x="3475" y="146"/>
                  </a:lnTo>
                  <a:lnTo>
                    <a:pt x="3476" y="145"/>
                  </a:lnTo>
                  <a:lnTo>
                    <a:pt x="3476" y="146"/>
                  </a:lnTo>
                  <a:lnTo>
                    <a:pt x="3477" y="146"/>
                  </a:lnTo>
                  <a:lnTo>
                    <a:pt x="3477" y="144"/>
                  </a:lnTo>
                  <a:lnTo>
                    <a:pt x="3478" y="143"/>
                  </a:lnTo>
                  <a:lnTo>
                    <a:pt x="3478" y="144"/>
                  </a:lnTo>
                  <a:lnTo>
                    <a:pt x="3479" y="144"/>
                  </a:lnTo>
                  <a:lnTo>
                    <a:pt x="3479" y="146"/>
                  </a:lnTo>
                  <a:lnTo>
                    <a:pt x="3480" y="146"/>
                  </a:lnTo>
                  <a:lnTo>
                    <a:pt x="3480" y="148"/>
                  </a:lnTo>
                  <a:lnTo>
                    <a:pt x="3481" y="148"/>
                  </a:lnTo>
                  <a:lnTo>
                    <a:pt x="3481" y="148"/>
                  </a:lnTo>
                  <a:lnTo>
                    <a:pt x="3481" y="148"/>
                  </a:lnTo>
                  <a:lnTo>
                    <a:pt x="3482" y="148"/>
                  </a:lnTo>
                  <a:lnTo>
                    <a:pt x="3483" y="148"/>
                  </a:lnTo>
                  <a:lnTo>
                    <a:pt x="3483" y="148"/>
                  </a:lnTo>
                  <a:lnTo>
                    <a:pt x="3484" y="148"/>
                  </a:lnTo>
                  <a:lnTo>
                    <a:pt x="3484" y="147"/>
                  </a:lnTo>
                  <a:lnTo>
                    <a:pt x="3484" y="147"/>
                  </a:lnTo>
                  <a:lnTo>
                    <a:pt x="3485" y="147"/>
                  </a:lnTo>
                  <a:lnTo>
                    <a:pt x="3485" y="147"/>
                  </a:lnTo>
                  <a:lnTo>
                    <a:pt x="3486" y="147"/>
                  </a:lnTo>
                  <a:lnTo>
                    <a:pt x="3486" y="147"/>
                  </a:lnTo>
                  <a:lnTo>
                    <a:pt x="3487" y="147"/>
                  </a:lnTo>
                  <a:lnTo>
                    <a:pt x="3487" y="147"/>
                  </a:lnTo>
                  <a:lnTo>
                    <a:pt x="3488" y="147"/>
                  </a:lnTo>
                  <a:lnTo>
                    <a:pt x="3488" y="147"/>
                  </a:lnTo>
                  <a:lnTo>
                    <a:pt x="3489" y="148"/>
                  </a:lnTo>
                  <a:lnTo>
                    <a:pt x="3489" y="149"/>
                  </a:lnTo>
                  <a:lnTo>
                    <a:pt x="3490" y="150"/>
                  </a:lnTo>
                  <a:lnTo>
                    <a:pt x="3490" y="150"/>
                  </a:lnTo>
                  <a:lnTo>
                    <a:pt x="3490" y="149"/>
                  </a:lnTo>
                  <a:lnTo>
                    <a:pt x="3491" y="149"/>
                  </a:lnTo>
                  <a:lnTo>
                    <a:pt x="3492" y="149"/>
                  </a:lnTo>
                  <a:lnTo>
                    <a:pt x="3492" y="149"/>
                  </a:lnTo>
                  <a:lnTo>
                    <a:pt x="3493" y="148"/>
                  </a:lnTo>
                  <a:lnTo>
                    <a:pt x="3493" y="150"/>
                  </a:lnTo>
                  <a:lnTo>
                    <a:pt x="3493" y="154"/>
                  </a:lnTo>
                  <a:lnTo>
                    <a:pt x="3494" y="155"/>
                  </a:lnTo>
                  <a:lnTo>
                    <a:pt x="3494" y="154"/>
                  </a:lnTo>
                  <a:lnTo>
                    <a:pt x="3495" y="154"/>
                  </a:lnTo>
                  <a:lnTo>
                    <a:pt x="3495" y="151"/>
                  </a:lnTo>
                  <a:lnTo>
                    <a:pt x="3496" y="149"/>
                  </a:lnTo>
                  <a:lnTo>
                    <a:pt x="3496" y="149"/>
                  </a:lnTo>
                  <a:lnTo>
                    <a:pt x="3497" y="148"/>
                  </a:lnTo>
                  <a:lnTo>
                    <a:pt x="3497" y="148"/>
                  </a:lnTo>
                  <a:lnTo>
                    <a:pt x="3498" y="146"/>
                  </a:lnTo>
                  <a:lnTo>
                    <a:pt x="3498" y="145"/>
                  </a:lnTo>
                  <a:lnTo>
                    <a:pt x="3498" y="144"/>
                  </a:lnTo>
                  <a:lnTo>
                    <a:pt x="3499" y="143"/>
                  </a:lnTo>
                  <a:lnTo>
                    <a:pt x="3499" y="143"/>
                  </a:lnTo>
                  <a:lnTo>
                    <a:pt x="3500" y="143"/>
                  </a:lnTo>
                  <a:lnTo>
                    <a:pt x="3501" y="141"/>
                  </a:lnTo>
                  <a:lnTo>
                    <a:pt x="3501" y="141"/>
                  </a:lnTo>
                  <a:lnTo>
                    <a:pt x="3501" y="140"/>
                  </a:lnTo>
                  <a:lnTo>
                    <a:pt x="3502" y="140"/>
                  </a:lnTo>
                  <a:lnTo>
                    <a:pt x="3502" y="140"/>
                  </a:lnTo>
                  <a:lnTo>
                    <a:pt x="3503" y="140"/>
                  </a:lnTo>
                  <a:lnTo>
                    <a:pt x="3503" y="140"/>
                  </a:lnTo>
                  <a:lnTo>
                    <a:pt x="3504" y="140"/>
                  </a:lnTo>
                  <a:lnTo>
                    <a:pt x="3504" y="139"/>
                  </a:lnTo>
                  <a:lnTo>
                    <a:pt x="3505" y="139"/>
                  </a:lnTo>
                  <a:lnTo>
                    <a:pt x="3505" y="138"/>
                  </a:lnTo>
                  <a:lnTo>
                    <a:pt x="3506" y="138"/>
                  </a:lnTo>
                  <a:lnTo>
                    <a:pt x="3506" y="138"/>
                  </a:lnTo>
                  <a:lnTo>
                    <a:pt x="3507" y="138"/>
                  </a:lnTo>
                  <a:lnTo>
                    <a:pt x="3507" y="138"/>
                  </a:lnTo>
                  <a:lnTo>
                    <a:pt x="3507" y="138"/>
                  </a:lnTo>
                  <a:lnTo>
                    <a:pt x="3508" y="138"/>
                  </a:lnTo>
                  <a:lnTo>
                    <a:pt x="3508" y="138"/>
                  </a:lnTo>
                  <a:lnTo>
                    <a:pt x="3509" y="138"/>
                  </a:lnTo>
                  <a:lnTo>
                    <a:pt x="3510" y="138"/>
                  </a:lnTo>
                  <a:lnTo>
                    <a:pt x="3510" y="139"/>
                  </a:lnTo>
                  <a:lnTo>
                    <a:pt x="3510" y="139"/>
                  </a:lnTo>
                  <a:lnTo>
                    <a:pt x="3511" y="138"/>
                  </a:lnTo>
                  <a:lnTo>
                    <a:pt x="3511" y="138"/>
                  </a:lnTo>
                  <a:lnTo>
                    <a:pt x="3512" y="137"/>
                  </a:lnTo>
                  <a:lnTo>
                    <a:pt x="3512" y="137"/>
                  </a:lnTo>
                  <a:lnTo>
                    <a:pt x="3513" y="137"/>
                  </a:lnTo>
                  <a:lnTo>
                    <a:pt x="3513" y="138"/>
                  </a:lnTo>
                  <a:lnTo>
                    <a:pt x="3514" y="138"/>
                  </a:lnTo>
                  <a:lnTo>
                    <a:pt x="3514" y="138"/>
                  </a:lnTo>
                  <a:lnTo>
                    <a:pt x="3515" y="138"/>
                  </a:lnTo>
                  <a:lnTo>
                    <a:pt x="3515" y="139"/>
                  </a:lnTo>
                  <a:lnTo>
                    <a:pt x="3516" y="144"/>
                  </a:lnTo>
                  <a:lnTo>
                    <a:pt x="3516" y="147"/>
                  </a:lnTo>
                  <a:lnTo>
                    <a:pt x="3516" y="149"/>
                  </a:lnTo>
                  <a:lnTo>
                    <a:pt x="3517" y="149"/>
                  </a:lnTo>
                  <a:lnTo>
                    <a:pt x="3517" y="149"/>
                  </a:lnTo>
                  <a:lnTo>
                    <a:pt x="3518" y="147"/>
                  </a:lnTo>
                  <a:lnTo>
                    <a:pt x="3518" y="145"/>
                  </a:lnTo>
                  <a:lnTo>
                    <a:pt x="3519" y="143"/>
                  </a:lnTo>
                  <a:lnTo>
                    <a:pt x="3519" y="142"/>
                  </a:lnTo>
                  <a:lnTo>
                    <a:pt x="3520" y="140"/>
                  </a:lnTo>
                  <a:lnTo>
                    <a:pt x="3520" y="138"/>
                  </a:lnTo>
                  <a:lnTo>
                    <a:pt x="3521" y="138"/>
                  </a:lnTo>
                  <a:lnTo>
                    <a:pt x="3521" y="139"/>
                  </a:lnTo>
                  <a:lnTo>
                    <a:pt x="3522" y="139"/>
                  </a:lnTo>
                  <a:lnTo>
                    <a:pt x="3522" y="141"/>
                  </a:lnTo>
                  <a:lnTo>
                    <a:pt x="3523" y="141"/>
                  </a:lnTo>
                  <a:lnTo>
                    <a:pt x="3523" y="141"/>
                  </a:lnTo>
                  <a:lnTo>
                    <a:pt x="3524" y="142"/>
                  </a:lnTo>
                  <a:lnTo>
                    <a:pt x="3524" y="143"/>
                  </a:lnTo>
                  <a:lnTo>
                    <a:pt x="3524" y="144"/>
                  </a:lnTo>
                  <a:lnTo>
                    <a:pt x="3525" y="145"/>
                  </a:lnTo>
                  <a:lnTo>
                    <a:pt x="3525" y="146"/>
                  </a:lnTo>
                  <a:lnTo>
                    <a:pt x="3526" y="147"/>
                  </a:lnTo>
                  <a:lnTo>
                    <a:pt x="3526" y="149"/>
                  </a:lnTo>
                  <a:lnTo>
                    <a:pt x="3527" y="146"/>
                  </a:lnTo>
                  <a:lnTo>
                    <a:pt x="3527" y="143"/>
                  </a:lnTo>
                  <a:lnTo>
                    <a:pt x="3528" y="142"/>
                  </a:lnTo>
                  <a:lnTo>
                    <a:pt x="3528" y="142"/>
                  </a:lnTo>
                  <a:lnTo>
                    <a:pt x="3529" y="142"/>
                  </a:lnTo>
                  <a:lnTo>
                    <a:pt x="3529" y="142"/>
                  </a:lnTo>
                  <a:lnTo>
                    <a:pt x="3530" y="141"/>
                  </a:lnTo>
                  <a:lnTo>
                    <a:pt x="3530" y="141"/>
                  </a:lnTo>
                  <a:lnTo>
                    <a:pt x="3530" y="141"/>
                  </a:lnTo>
                  <a:lnTo>
                    <a:pt x="3531" y="141"/>
                  </a:lnTo>
                  <a:lnTo>
                    <a:pt x="3532" y="141"/>
                  </a:lnTo>
                  <a:lnTo>
                    <a:pt x="3532" y="141"/>
                  </a:lnTo>
                  <a:lnTo>
                    <a:pt x="3533" y="140"/>
                  </a:lnTo>
                  <a:lnTo>
                    <a:pt x="3533" y="140"/>
                  </a:lnTo>
                  <a:lnTo>
                    <a:pt x="3533" y="140"/>
                  </a:lnTo>
                  <a:lnTo>
                    <a:pt x="3534" y="140"/>
                  </a:lnTo>
                  <a:lnTo>
                    <a:pt x="3534" y="140"/>
                  </a:lnTo>
                  <a:lnTo>
                    <a:pt x="3535" y="140"/>
                  </a:lnTo>
                  <a:lnTo>
                    <a:pt x="3535" y="141"/>
                  </a:lnTo>
                  <a:lnTo>
                    <a:pt x="3536" y="141"/>
                  </a:lnTo>
                  <a:lnTo>
                    <a:pt x="3536" y="141"/>
                  </a:lnTo>
                  <a:lnTo>
                    <a:pt x="3537" y="141"/>
                  </a:lnTo>
                  <a:lnTo>
                    <a:pt x="3537" y="141"/>
                  </a:lnTo>
                  <a:lnTo>
                    <a:pt x="3538" y="141"/>
                  </a:lnTo>
                  <a:lnTo>
                    <a:pt x="3538" y="141"/>
                  </a:lnTo>
                  <a:lnTo>
                    <a:pt x="3539" y="141"/>
                  </a:lnTo>
                  <a:lnTo>
                    <a:pt x="3539" y="141"/>
                  </a:lnTo>
                  <a:lnTo>
                    <a:pt x="3539" y="140"/>
                  </a:lnTo>
                  <a:lnTo>
                    <a:pt x="3540" y="140"/>
                  </a:lnTo>
                  <a:lnTo>
                    <a:pt x="3541" y="141"/>
                  </a:lnTo>
                  <a:lnTo>
                    <a:pt x="3541" y="141"/>
                  </a:lnTo>
                  <a:lnTo>
                    <a:pt x="3541" y="142"/>
                  </a:lnTo>
                  <a:lnTo>
                    <a:pt x="3542" y="143"/>
                  </a:lnTo>
                  <a:lnTo>
                    <a:pt x="3542" y="143"/>
                  </a:lnTo>
                  <a:lnTo>
                    <a:pt x="3543" y="142"/>
                  </a:lnTo>
                  <a:lnTo>
                    <a:pt x="3543" y="141"/>
                  </a:lnTo>
                  <a:lnTo>
                    <a:pt x="3544" y="140"/>
                  </a:lnTo>
                  <a:lnTo>
                    <a:pt x="3544" y="140"/>
                  </a:lnTo>
                  <a:lnTo>
                    <a:pt x="3545" y="141"/>
                  </a:lnTo>
                  <a:lnTo>
                    <a:pt x="3545" y="144"/>
                  </a:lnTo>
                  <a:lnTo>
                    <a:pt x="3546" y="147"/>
                  </a:lnTo>
                  <a:lnTo>
                    <a:pt x="3546" y="149"/>
                  </a:lnTo>
                  <a:lnTo>
                    <a:pt x="3547" y="150"/>
                  </a:lnTo>
                  <a:lnTo>
                    <a:pt x="3547" y="152"/>
                  </a:lnTo>
                  <a:lnTo>
                    <a:pt x="3547" y="152"/>
                  </a:lnTo>
                  <a:lnTo>
                    <a:pt x="3548" y="150"/>
                  </a:lnTo>
                  <a:lnTo>
                    <a:pt x="3548" y="150"/>
                  </a:lnTo>
                  <a:lnTo>
                    <a:pt x="3549" y="148"/>
                  </a:lnTo>
                  <a:lnTo>
                    <a:pt x="3550" y="146"/>
                  </a:lnTo>
                  <a:lnTo>
                    <a:pt x="3550" y="146"/>
                  </a:lnTo>
                  <a:lnTo>
                    <a:pt x="3550" y="145"/>
                  </a:lnTo>
                  <a:lnTo>
                    <a:pt x="3551" y="144"/>
                  </a:lnTo>
                  <a:lnTo>
                    <a:pt x="3551" y="143"/>
                  </a:lnTo>
                  <a:lnTo>
                    <a:pt x="3552" y="141"/>
                  </a:lnTo>
                  <a:lnTo>
                    <a:pt x="3552" y="138"/>
                  </a:lnTo>
                  <a:lnTo>
                    <a:pt x="3553" y="137"/>
                  </a:lnTo>
                  <a:lnTo>
                    <a:pt x="3553" y="136"/>
                  </a:lnTo>
                  <a:lnTo>
                    <a:pt x="3554" y="136"/>
                  </a:lnTo>
                  <a:lnTo>
                    <a:pt x="3554" y="136"/>
                  </a:lnTo>
                  <a:lnTo>
                    <a:pt x="3555" y="137"/>
                  </a:lnTo>
                  <a:lnTo>
                    <a:pt x="3555" y="138"/>
                  </a:lnTo>
                  <a:lnTo>
                    <a:pt x="3556" y="140"/>
                  </a:lnTo>
                  <a:lnTo>
                    <a:pt x="3556" y="141"/>
                  </a:lnTo>
                  <a:lnTo>
                    <a:pt x="3556" y="141"/>
                  </a:lnTo>
                  <a:lnTo>
                    <a:pt x="3557" y="141"/>
                  </a:lnTo>
                  <a:lnTo>
                    <a:pt x="3557" y="142"/>
                  </a:lnTo>
                  <a:lnTo>
                    <a:pt x="3558" y="143"/>
                  </a:lnTo>
                  <a:lnTo>
                    <a:pt x="3559" y="142"/>
                  </a:lnTo>
                  <a:lnTo>
                    <a:pt x="3559" y="142"/>
                  </a:lnTo>
                  <a:lnTo>
                    <a:pt x="3559" y="137"/>
                  </a:lnTo>
                  <a:lnTo>
                    <a:pt x="3560" y="131"/>
                  </a:lnTo>
                  <a:lnTo>
                    <a:pt x="3560" y="130"/>
                  </a:lnTo>
                  <a:lnTo>
                    <a:pt x="3561" y="130"/>
                  </a:lnTo>
                  <a:lnTo>
                    <a:pt x="3561" y="130"/>
                  </a:lnTo>
                  <a:lnTo>
                    <a:pt x="3562" y="131"/>
                  </a:lnTo>
                  <a:lnTo>
                    <a:pt x="3562" y="130"/>
                  </a:lnTo>
                  <a:lnTo>
                    <a:pt x="3563" y="129"/>
                  </a:lnTo>
                  <a:lnTo>
                    <a:pt x="3563" y="127"/>
                  </a:lnTo>
                  <a:lnTo>
                    <a:pt x="3564" y="127"/>
                  </a:lnTo>
                  <a:lnTo>
                    <a:pt x="3564" y="125"/>
                  </a:lnTo>
                  <a:lnTo>
                    <a:pt x="3564" y="123"/>
                  </a:lnTo>
                  <a:lnTo>
                    <a:pt x="3565" y="123"/>
                  </a:lnTo>
                  <a:lnTo>
                    <a:pt x="3565" y="123"/>
                  </a:lnTo>
                  <a:lnTo>
                    <a:pt x="3566" y="123"/>
                  </a:lnTo>
                  <a:lnTo>
                    <a:pt x="3566" y="123"/>
                  </a:lnTo>
                  <a:lnTo>
                    <a:pt x="3567" y="123"/>
                  </a:lnTo>
                  <a:lnTo>
                    <a:pt x="3567" y="123"/>
                  </a:lnTo>
                  <a:lnTo>
                    <a:pt x="3568" y="122"/>
                  </a:lnTo>
                  <a:lnTo>
                    <a:pt x="3568" y="121"/>
                  </a:lnTo>
                  <a:lnTo>
                    <a:pt x="3569" y="121"/>
                  </a:lnTo>
                  <a:lnTo>
                    <a:pt x="3569" y="120"/>
                  </a:lnTo>
                  <a:lnTo>
                    <a:pt x="3570" y="120"/>
                  </a:lnTo>
                  <a:lnTo>
                    <a:pt x="3570" y="121"/>
                  </a:lnTo>
                  <a:lnTo>
                    <a:pt x="3570" y="122"/>
                  </a:lnTo>
                  <a:lnTo>
                    <a:pt x="3571" y="125"/>
                  </a:lnTo>
                  <a:lnTo>
                    <a:pt x="3572" y="128"/>
                  </a:lnTo>
                  <a:lnTo>
                    <a:pt x="3572" y="130"/>
                  </a:lnTo>
                  <a:lnTo>
                    <a:pt x="3573" y="130"/>
                  </a:lnTo>
                  <a:lnTo>
                    <a:pt x="3573" y="134"/>
                  </a:lnTo>
                  <a:lnTo>
                    <a:pt x="3573" y="136"/>
                  </a:lnTo>
                  <a:lnTo>
                    <a:pt x="3574" y="136"/>
                  </a:lnTo>
                  <a:lnTo>
                    <a:pt x="3574" y="137"/>
                  </a:lnTo>
                  <a:lnTo>
                    <a:pt x="3575" y="139"/>
                  </a:lnTo>
                  <a:lnTo>
                    <a:pt x="3575" y="140"/>
                  </a:lnTo>
                  <a:lnTo>
                    <a:pt x="3576" y="141"/>
                  </a:lnTo>
                  <a:lnTo>
                    <a:pt x="3576" y="141"/>
                  </a:lnTo>
                  <a:lnTo>
                    <a:pt x="3577" y="141"/>
                  </a:lnTo>
                  <a:lnTo>
                    <a:pt x="3577" y="141"/>
                  </a:lnTo>
                  <a:lnTo>
                    <a:pt x="3578" y="141"/>
                  </a:lnTo>
                  <a:lnTo>
                    <a:pt x="3578" y="141"/>
                  </a:lnTo>
                  <a:lnTo>
                    <a:pt x="3579" y="142"/>
                  </a:lnTo>
                  <a:lnTo>
                    <a:pt x="3579" y="143"/>
                  </a:lnTo>
                  <a:lnTo>
                    <a:pt x="3579" y="143"/>
                  </a:lnTo>
                  <a:lnTo>
                    <a:pt x="3580" y="142"/>
                  </a:lnTo>
                  <a:lnTo>
                    <a:pt x="3581" y="141"/>
                  </a:lnTo>
                  <a:lnTo>
                    <a:pt x="3581" y="141"/>
                  </a:lnTo>
                  <a:lnTo>
                    <a:pt x="3582" y="141"/>
                  </a:lnTo>
                  <a:lnTo>
                    <a:pt x="3582" y="141"/>
                  </a:lnTo>
                  <a:lnTo>
                    <a:pt x="3582" y="144"/>
                  </a:lnTo>
                  <a:lnTo>
                    <a:pt x="3583" y="144"/>
                  </a:lnTo>
                  <a:lnTo>
                    <a:pt x="3583" y="144"/>
                  </a:lnTo>
                  <a:lnTo>
                    <a:pt x="3584" y="144"/>
                  </a:lnTo>
                  <a:lnTo>
                    <a:pt x="3584" y="144"/>
                  </a:lnTo>
                  <a:lnTo>
                    <a:pt x="3585" y="144"/>
                  </a:lnTo>
                  <a:lnTo>
                    <a:pt x="3585" y="144"/>
                  </a:lnTo>
                  <a:lnTo>
                    <a:pt x="3586" y="144"/>
                  </a:lnTo>
                  <a:lnTo>
                    <a:pt x="3586" y="144"/>
                  </a:lnTo>
                  <a:lnTo>
                    <a:pt x="3587" y="144"/>
                  </a:lnTo>
                  <a:lnTo>
                    <a:pt x="3587" y="144"/>
                  </a:lnTo>
                  <a:lnTo>
                    <a:pt x="3587" y="144"/>
                  </a:lnTo>
                  <a:lnTo>
                    <a:pt x="3588" y="145"/>
                  </a:lnTo>
                  <a:lnTo>
                    <a:pt x="3588" y="145"/>
                  </a:lnTo>
                  <a:lnTo>
                    <a:pt x="3589" y="146"/>
                  </a:lnTo>
                  <a:lnTo>
                    <a:pt x="3590" y="146"/>
                  </a:lnTo>
                  <a:lnTo>
                    <a:pt x="3590" y="148"/>
                  </a:lnTo>
                  <a:lnTo>
                    <a:pt x="3590" y="148"/>
                  </a:lnTo>
                  <a:lnTo>
                    <a:pt x="3591" y="148"/>
                  </a:lnTo>
                  <a:lnTo>
                    <a:pt x="3591" y="148"/>
                  </a:lnTo>
                  <a:lnTo>
                    <a:pt x="3592" y="148"/>
                  </a:lnTo>
                  <a:lnTo>
                    <a:pt x="3592" y="148"/>
                  </a:lnTo>
                  <a:lnTo>
                    <a:pt x="3593" y="147"/>
                  </a:lnTo>
                  <a:lnTo>
                    <a:pt x="3593" y="147"/>
                  </a:lnTo>
                  <a:lnTo>
                    <a:pt x="3594" y="146"/>
                  </a:lnTo>
                  <a:lnTo>
                    <a:pt x="3594" y="147"/>
                  </a:lnTo>
                  <a:lnTo>
                    <a:pt x="3595" y="147"/>
                  </a:lnTo>
                  <a:lnTo>
                    <a:pt x="3595" y="148"/>
                  </a:lnTo>
                  <a:lnTo>
                    <a:pt x="3596" y="149"/>
                  </a:lnTo>
                  <a:lnTo>
                    <a:pt x="3596" y="150"/>
                  </a:lnTo>
                  <a:lnTo>
                    <a:pt x="3596" y="151"/>
                  </a:lnTo>
                  <a:lnTo>
                    <a:pt x="3597" y="152"/>
                  </a:lnTo>
                  <a:lnTo>
                    <a:pt x="3597" y="152"/>
                  </a:lnTo>
                  <a:lnTo>
                    <a:pt x="3598" y="153"/>
                  </a:lnTo>
                  <a:lnTo>
                    <a:pt x="3599" y="154"/>
                  </a:lnTo>
                  <a:lnTo>
                    <a:pt x="3599" y="154"/>
                  </a:lnTo>
                  <a:lnTo>
                    <a:pt x="3599" y="153"/>
                  </a:lnTo>
                  <a:lnTo>
                    <a:pt x="3600" y="153"/>
                  </a:lnTo>
                  <a:lnTo>
                    <a:pt x="3600" y="151"/>
                  </a:lnTo>
                  <a:lnTo>
                    <a:pt x="3601" y="151"/>
                  </a:lnTo>
                  <a:lnTo>
                    <a:pt x="3601" y="151"/>
                  </a:lnTo>
                  <a:lnTo>
                    <a:pt x="3602" y="151"/>
                  </a:lnTo>
                  <a:lnTo>
                    <a:pt x="3602" y="151"/>
                  </a:lnTo>
                  <a:lnTo>
                    <a:pt x="3603" y="151"/>
                  </a:lnTo>
                  <a:lnTo>
                    <a:pt x="3603" y="152"/>
                  </a:lnTo>
                  <a:lnTo>
                    <a:pt x="3604" y="151"/>
                  </a:lnTo>
                  <a:lnTo>
                    <a:pt x="3604" y="151"/>
                  </a:lnTo>
                  <a:lnTo>
                    <a:pt x="3605" y="151"/>
                  </a:lnTo>
                  <a:lnTo>
                    <a:pt x="3605" y="151"/>
                  </a:lnTo>
                  <a:lnTo>
                    <a:pt x="3605" y="151"/>
                  </a:lnTo>
                  <a:lnTo>
                    <a:pt x="3606" y="152"/>
                  </a:lnTo>
                  <a:lnTo>
                    <a:pt x="3606" y="152"/>
                  </a:lnTo>
                  <a:lnTo>
                    <a:pt x="3607" y="153"/>
                  </a:lnTo>
                  <a:lnTo>
                    <a:pt x="3607" y="152"/>
                  </a:lnTo>
                  <a:lnTo>
                    <a:pt x="3608" y="152"/>
                  </a:lnTo>
                  <a:lnTo>
                    <a:pt x="3608" y="152"/>
                  </a:lnTo>
                  <a:lnTo>
                    <a:pt x="3609" y="152"/>
                  </a:lnTo>
                  <a:lnTo>
                    <a:pt x="3609" y="152"/>
                  </a:lnTo>
                  <a:lnTo>
                    <a:pt x="3610" y="152"/>
                  </a:lnTo>
                  <a:lnTo>
                    <a:pt x="3610" y="152"/>
                  </a:lnTo>
                  <a:lnTo>
                    <a:pt x="3611" y="154"/>
                  </a:lnTo>
                  <a:lnTo>
                    <a:pt x="3611" y="154"/>
                  </a:lnTo>
                  <a:lnTo>
                    <a:pt x="3612" y="155"/>
                  </a:lnTo>
                  <a:lnTo>
                    <a:pt x="3612" y="155"/>
                  </a:lnTo>
                  <a:lnTo>
                    <a:pt x="3613" y="155"/>
                  </a:lnTo>
                  <a:lnTo>
                    <a:pt x="3613" y="153"/>
                  </a:lnTo>
                  <a:lnTo>
                    <a:pt x="3613" y="154"/>
                  </a:lnTo>
                  <a:lnTo>
                    <a:pt x="3614" y="154"/>
                  </a:lnTo>
                  <a:lnTo>
                    <a:pt x="3614" y="154"/>
                  </a:lnTo>
                  <a:lnTo>
                    <a:pt x="3615" y="154"/>
                  </a:lnTo>
                  <a:lnTo>
                    <a:pt x="3615" y="153"/>
                  </a:lnTo>
                  <a:lnTo>
                    <a:pt x="3616" y="154"/>
                  </a:lnTo>
                  <a:lnTo>
                    <a:pt x="3616" y="154"/>
                  </a:lnTo>
                  <a:lnTo>
                    <a:pt x="3617" y="155"/>
                  </a:lnTo>
                  <a:lnTo>
                    <a:pt x="3617" y="155"/>
                  </a:lnTo>
                  <a:lnTo>
                    <a:pt x="3618" y="155"/>
                  </a:lnTo>
                  <a:lnTo>
                    <a:pt x="3618" y="156"/>
                  </a:lnTo>
                  <a:lnTo>
                    <a:pt x="3619" y="155"/>
                  </a:lnTo>
                  <a:lnTo>
                    <a:pt x="3619" y="155"/>
                  </a:lnTo>
                  <a:lnTo>
                    <a:pt x="3619" y="155"/>
                  </a:lnTo>
                  <a:lnTo>
                    <a:pt x="3620" y="155"/>
                  </a:lnTo>
                  <a:lnTo>
                    <a:pt x="3621" y="155"/>
                  </a:lnTo>
                  <a:lnTo>
                    <a:pt x="3621" y="155"/>
                  </a:lnTo>
                  <a:lnTo>
                    <a:pt x="3622" y="155"/>
                  </a:lnTo>
                  <a:lnTo>
                    <a:pt x="3622" y="155"/>
                  </a:lnTo>
                  <a:lnTo>
                    <a:pt x="3622" y="154"/>
                  </a:lnTo>
                  <a:lnTo>
                    <a:pt x="3623" y="152"/>
                  </a:lnTo>
                  <a:lnTo>
                    <a:pt x="3623" y="152"/>
                  </a:lnTo>
                  <a:lnTo>
                    <a:pt x="3624" y="152"/>
                  </a:lnTo>
                  <a:lnTo>
                    <a:pt x="3624" y="152"/>
                  </a:lnTo>
                  <a:lnTo>
                    <a:pt x="3625" y="152"/>
                  </a:lnTo>
                  <a:lnTo>
                    <a:pt x="3625" y="152"/>
                  </a:lnTo>
                  <a:lnTo>
                    <a:pt x="3626" y="152"/>
                  </a:lnTo>
                  <a:lnTo>
                    <a:pt x="3626" y="153"/>
                  </a:lnTo>
                  <a:lnTo>
                    <a:pt x="3627" y="153"/>
                  </a:lnTo>
                  <a:lnTo>
                    <a:pt x="3627" y="153"/>
                  </a:lnTo>
                  <a:lnTo>
                    <a:pt x="3627" y="153"/>
                  </a:lnTo>
                  <a:lnTo>
                    <a:pt x="3628" y="153"/>
                  </a:lnTo>
                  <a:lnTo>
                    <a:pt x="3628" y="148"/>
                  </a:lnTo>
                  <a:lnTo>
                    <a:pt x="3629" y="148"/>
                  </a:lnTo>
                  <a:lnTo>
                    <a:pt x="3630" y="148"/>
                  </a:lnTo>
                  <a:lnTo>
                    <a:pt x="3630" y="148"/>
                  </a:lnTo>
                  <a:lnTo>
                    <a:pt x="3630" y="147"/>
                  </a:lnTo>
                  <a:lnTo>
                    <a:pt x="3631" y="145"/>
                  </a:lnTo>
                  <a:lnTo>
                    <a:pt x="3631" y="142"/>
                  </a:lnTo>
                  <a:lnTo>
                    <a:pt x="3632" y="141"/>
                  </a:lnTo>
                  <a:lnTo>
                    <a:pt x="3632" y="141"/>
                  </a:lnTo>
                  <a:lnTo>
                    <a:pt x="3633" y="142"/>
                  </a:lnTo>
                  <a:lnTo>
                    <a:pt x="3633" y="142"/>
                  </a:lnTo>
                  <a:lnTo>
                    <a:pt x="3634" y="142"/>
                  </a:lnTo>
                  <a:lnTo>
                    <a:pt x="3634" y="141"/>
                  </a:lnTo>
                  <a:lnTo>
                    <a:pt x="3635" y="141"/>
                  </a:lnTo>
                  <a:lnTo>
                    <a:pt x="3635" y="141"/>
                  </a:lnTo>
                  <a:lnTo>
                    <a:pt x="3636" y="142"/>
                  </a:lnTo>
                  <a:lnTo>
                    <a:pt x="3636" y="143"/>
                  </a:lnTo>
                  <a:lnTo>
                    <a:pt x="3636" y="144"/>
                  </a:lnTo>
                  <a:lnTo>
                    <a:pt x="3637" y="144"/>
                  </a:lnTo>
                  <a:lnTo>
                    <a:pt x="3637" y="144"/>
                  </a:lnTo>
                  <a:lnTo>
                    <a:pt x="3638" y="146"/>
                  </a:lnTo>
                  <a:lnTo>
                    <a:pt x="3639" y="147"/>
                  </a:lnTo>
                  <a:lnTo>
                    <a:pt x="3639" y="148"/>
                  </a:lnTo>
                  <a:lnTo>
                    <a:pt x="3639" y="148"/>
                  </a:lnTo>
                  <a:lnTo>
                    <a:pt x="3640" y="147"/>
                  </a:lnTo>
                  <a:lnTo>
                    <a:pt x="3640" y="147"/>
                  </a:lnTo>
                  <a:lnTo>
                    <a:pt x="3641" y="148"/>
                  </a:lnTo>
                  <a:lnTo>
                    <a:pt x="3641" y="147"/>
                  </a:lnTo>
                  <a:lnTo>
                    <a:pt x="3642" y="147"/>
                  </a:lnTo>
                  <a:lnTo>
                    <a:pt x="3642" y="147"/>
                  </a:lnTo>
                  <a:lnTo>
                    <a:pt x="3643" y="147"/>
                  </a:lnTo>
                  <a:lnTo>
                    <a:pt x="3643" y="147"/>
                  </a:lnTo>
                  <a:lnTo>
                    <a:pt x="3644" y="147"/>
                  </a:lnTo>
                  <a:lnTo>
                    <a:pt x="3644" y="147"/>
                  </a:lnTo>
                  <a:lnTo>
                    <a:pt x="3645" y="147"/>
                  </a:lnTo>
                  <a:lnTo>
                    <a:pt x="3645" y="148"/>
                  </a:lnTo>
                  <a:lnTo>
                    <a:pt x="3645" y="149"/>
                  </a:lnTo>
                  <a:lnTo>
                    <a:pt x="3646" y="150"/>
                  </a:lnTo>
                  <a:lnTo>
                    <a:pt x="3646" y="150"/>
                  </a:lnTo>
                  <a:lnTo>
                    <a:pt x="3647" y="147"/>
                  </a:lnTo>
                  <a:lnTo>
                    <a:pt x="3648" y="145"/>
                  </a:lnTo>
                  <a:lnTo>
                    <a:pt x="3648" y="145"/>
                  </a:lnTo>
                  <a:lnTo>
                    <a:pt x="3648" y="145"/>
                  </a:lnTo>
                  <a:lnTo>
                    <a:pt x="3649" y="147"/>
                  </a:lnTo>
                  <a:lnTo>
                    <a:pt x="3649" y="149"/>
                  </a:lnTo>
                  <a:lnTo>
                    <a:pt x="3650" y="150"/>
                  </a:lnTo>
                  <a:lnTo>
                    <a:pt x="3650" y="149"/>
                  </a:lnTo>
                  <a:lnTo>
                    <a:pt x="3651" y="149"/>
                  </a:lnTo>
                  <a:lnTo>
                    <a:pt x="3651" y="149"/>
                  </a:lnTo>
                  <a:lnTo>
                    <a:pt x="3652" y="149"/>
                  </a:lnTo>
                  <a:lnTo>
                    <a:pt x="3652" y="149"/>
                  </a:lnTo>
                  <a:lnTo>
                    <a:pt x="3653" y="149"/>
                  </a:lnTo>
                  <a:lnTo>
                    <a:pt x="3653" y="149"/>
                  </a:lnTo>
                  <a:lnTo>
                    <a:pt x="3653" y="149"/>
                  </a:lnTo>
                  <a:lnTo>
                    <a:pt x="3654" y="150"/>
                  </a:lnTo>
                  <a:lnTo>
                    <a:pt x="3654" y="150"/>
                  </a:lnTo>
                  <a:lnTo>
                    <a:pt x="3655" y="150"/>
                  </a:lnTo>
                  <a:lnTo>
                    <a:pt x="3655" y="149"/>
                  </a:lnTo>
                  <a:lnTo>
                    <a:pt x="3656" y="147"/>
                  </a:lnTo>
                  <a:lnTo>
                    <a:pt x="3656" y="146"/>
                  </a:lnTo>
                  <a:lnTo>
                    <a:pt x="3657" y="146"/>
                  </a:lnTo>
                  <a:lnTo>
                    <a:pt x="3657" y="145"/>
                  </a:lnTo>
                  <a:lnTo>
                    <a:pt x="3658" y="147"/>
                  </a:lnTo>
                  <a:lnTo>
                    <a:pt x="3658" y="146"/>
                  </a:lnTo>
                  <a:lnTo>
                    <a:pt x="3659" y="146"/>
                  </a:lnTo>
                  <a:lnTo>
                    <a:pt x="3659" y="146"/>
                  </a:lnTo>
                  <a:lnTo>
                    <a:pt x="3660" y="147"/>
                  </a:lnTo>
                  <a:lnTo>
                    <a:pt x="3660" y="147"/>
                  </a:lnTo>
                  <a:lnTo>
                    <a:pt x="3661" y="147"/>
                  </a:lnTo>
                  <a:lnTo>
                    <a:pt x="3661" y="148"/>
                  </a:lnTo>
                  <a:lnTo>
                    <a:pt x="3662" y="148"/>
                  </a:lnTo>
                  <a:lnTo>
                    <a:pt x="3662" y="147"/>
                  </a:lnTo>
                  <a:lnTo>
                    <a:pt x="3662" y="147"/>
                  </a:lnTo>
                  <a:lnTo>
                    <a:pt x="3663" y="147"/>
                  </a:lnTo>
                  <a:lnTo>
                    <a:pt x="3663" y="146"/>
                  </a:lnTo>
                  <a:lnTo>
                    <a:pt x="3664" y="146"/>
                  </a:lnTo>
                  <a:lnTo>
                    <a:pt x="3664" y="146"/>
                  </a:lnTo>
                  <a:lnTo>
                    <a:pt x="3665" y="146"/>
                  </a:lnTo>
                  <a:lnTo>
                    <a:pt x="3665" y="145"/>
                  </a:lnTo>
                  <a:lnTo>
                    <a:pt x="3666" y="145"/>
                  </a:lnTo>
                  <a:lnTo>
                    <a:pt x="3666" y="145"/>
                  </a:lnTo>
                  <a:lnTo>
                    <a:pt x="3667" y="145"/>
                  </a:lnTo>
                  <a:lnTo>
                    <a:pt x="3667" y="146"/>
                  </a:lnTo>
                  <a:lnTo>
                    <a:pt x="3668" y="146"/>
                  </a:lnTo>
                  <a:lnTo>
                    <a:pt x="3668" y="145"/>
                  </a:lnTo>
                  <a:lnTo>
                    <a:pt x="3668" y="146"/>
                  </a:lnTo>
                  <a:lnTo>
                    <a:pt x="3669" y="145"/>
                  </a:lnTo>
                  <a:lnTo>
                    <a:pt x="3670" y="146"/>
                  </a:lnTo>
                  <a:lnTo>
                    <a:pt x="3670" y="147"/>
                  </a:lnTo>
                  <a:lnTo>
                    <a:pt x="3670" y="147"/>
                  </a:lnTo>
                  <a:lnTo>
                    <a:pt x="3671" y="146"/>
                  </a:lnTo>
                  <a:lnTo>
                    <a:pt x="3671" y="146"/>
                  </a:lnTo>
                  <a:lnTo>
                    <a:pt x="3672" y="146"/>
                  </a:lnTo>
                  <a:lnTo>
                    <a:pt x="3672" y="146"/>
                  </a:lnTo>
                  <a:lnTo>
                    <a:pt x="3673" y="146"/>
                  </a:lnTo>
                  <a:lnTo>
                    <a:pt x="3673" y="146"/>
                  </a:lnTo>
                  <a:lnTo>
                    <a:pt x="3674" y="146"/>
                  </a:lnTo>
                  <a:lnTo>
                    <a:pt x="3674" y="147"/>
                  </a:lnTo>
                  <a:lnTo>
                    <a:pt x="3675" y="146"/>
                  </a:lnTo>
                  <a:lnTo>
                    <a:pt x="3675" y="146"/>
                  </a:lnTo>
                  <a:lnTo>
                    <a:pt x="3676" y="146"/>
                  </a:lnTo>
                  <a:lnTo>
                    <a:pt x="3676" y="146"/>
                  </a:lnTo>
                  <a:lnTo>
                    <a:pt x="3676" y="146"/>
                  </a:lnTo>
                  <a:lnTo>
                    <a:pt x="3677" y="146"/>
                  </a:lnTo>
                  <a:lnTo>
                    <a:pt x="3677" y="147"/>
                  </a:lnTo>
                  <a:lnTo>
                    <a:pt x="3678" y="147"/>
                  </a:lnTo>
                  <a:lnTo>
                    <a:pt x="3679" y="148"/>
                  </a:lnTo>
                  <a:lnTo>
                    <a:pt x="3679" y="148"/>
                  </a:lnTo>
                  <a:lnTo>
                    <a:pt x="3679" y="148"/>
                  </a:lnTo>
                  <a:lnTo>
                    <a:pt x="3680" y="149"/>
                  </a:lnTo>
                  <a:lnTo>
                    <a:pt x="3680" y="149"/>
                  </a:lnTo>
                  <a:lnTo>
                    <a:pt x="3681" y="149"/>
                  </a:lnTo>
                  <a:lnTo>
                    <a:pt x="3681" y="148"/>
                  </a:lnTo>
                  <a:lnTo>
                    <a:pt x="3682" y="147"/>
                  </a:lnTo>
                  <a:lnTo>
                    <a:pt x="3682" y="146"/>
                  </a:lnTo>
                  <a:lnTo>
                    <a:pt x="3683" y="146"/>
                  </a:lnTo>
                  <a:lnTo>
                    <a:pt x="3683" y="146"/>
                  </a:lnTo>
                  <a:lnTo>
                    <a:pt x="3684" y="146"/>
                  </a:lnTo>
                  <a:lnTo>
                    <a:pt x="3684" y="147"/>
                  </a:lnTo>
                  <a:lnTo>
                    <a:pt x="3685" y="149"/>
                  </a:lnTo>
                  <a:lnTo>
                    <a:pt x="3685" y="146"/>
                  </a:lnTo>
                  <a:lnTo>
                    <a:pt x="3685" y="145"/>
                  </a:lnTo>
                  <a:lnTo>
                    <a:pt x="3686" y="145"/>
                  </a:lnTo>
                  <a:lnTo>
                    <a:pt x="3686" y="145"/>
                  </a:lnTo>
                  <a:lnTo>
                    <a:pt x="3687" y="145"/>
                  </a:lnTo>
                  <a:lnTo>
                    <a:pt x="3688" y="145"/>
                  </a:lnTo>
                  <a:lnTo>
                    <a:pt x="3688" y="145"/>
                  </a:lnTo>
                  <a:lnTo>
                    <a:pt x="3688" y="144"/>
                  </a:lnTo>
                  <a:lnTo>
                    <a:pt x="3689" y="144"/>
                  </a:lnTo>
                  <a:lnTo>
                    <a:pt x="3689" y="144"/>
                  </a:lnTo>
                  <a:lnTo>
                    <a:pt x="3690" y="144"/>
                  </a:lnTo>
                  <a:lnTo>
                    <a:pt x="3690" y="144"/>
                  </a:lnTo>
                  <a:lnTo>
                    <a:pt x="3691" y="143"/>
                  </a:lnTo>
                  <a:lnTo>
                    <a:pt x="3691" y="143"/>
                  </a:lnTo>
                  <a:lnTo>
                    <a:pt x="3692" y="143"/>
                  </a:lnTo>
                  <a:lnTo>
                    <a:pt x="3692" y="144"/>
                  </a:lnTo>
                  <a:lnTo>
                    <a:pt x="3693" y="144"/>
                  </a:lnTo>
                  <a:lnTo>
                    <a:pt x="3693" y="144"/>
                  </a:lnTo>
                  <a:lnTo>
                    <a:pt x="3693" y="146"/>
                  </a:lnTo>
                  <a:lnTo>
                    <a:pt x="3694" y="146"/>
                  </a:lnTo>
                  <a:lnTo>
                    <a:pt x="3694" y="146"/>
                  </a:lnTo>
                  <a:lnTo>
                    <a:pt x="3695" y="147"/>
                  </a:lnTo>
                  <a:lnTo>
                    <a:pt x="3695" y="146"/>
                  </a:lnTo>
                  <a:lnTo>
                    <a:pt x="3696" y="146"/>
                  </a:lnTo>
                  <a:lnTo>
                    <a:pt x="3696" y="146"/>
                  </a:lnTo>
                  <a:lnTo>
                    <a:pt x="3697" y="146"/>
                  </a:lnTo>
                  <a:lnTo>
                    <a:pt x="3697" y="146"/>
                  </a:lnTo>
                  <a:lnTo>
                    <a:pt x="3698" y="146"/>
                  </a:lnTo>
                  <a:lnTo>
                    <a:pt x="3698" y="148"/>
                  </a:lnTo>
                  <a:lnTo>
                    <a:pt x="3699" y="148"/>
                  </a:lnTo>
                  <a:lnTo>
                    <a:pt x="3699" y="148"/>
                  </a:lnTo>
                  <a:lnTo>
                    <a:pt x="3700" y="148"/>
                  </a:lnTo>
                  <a:lnTo>
                    <a:pt x="3700" y="148"/>
                  </a:lnTo>
                  <a:lnTo>
                    <a:pt x="3701" y="147"/>
                  </a:lnTo>
                  <a:lnTo>
                    <a:pt x="3701" y="147"/>
                  </a:lnTo>
                  <a:lnTo>
                    <a:pt x="3702" y="148"/>
                  </a:lnTo>
                  <a:lnTo>
                    <a:pt x="3702" y="148"/>
                  </a:lnTo>
                  <a:lnTo>
                    <a:pt x="3702" y="148"/>
                  </a:lnTo>
                  <a:lnTo>
                    <a:pt x="3703" y="148"/>
                  </a:lnTo>
                  <a:lnTo>
                    <a:pt x="3703" y="148"/>
                  </a:lnTo>
                  <a:lnTo>
                    <a:pt x="3704" y="149"/>
                  </a:lnTo>
                  <a:lnTo>
                    <a:pt x="3704" y="149"/>
                  </a:lnTo>
                  <a:lnTo>
                    <a:pt x="3705" y="149"/>
                  </a:lnTo>
                  <a:lnTo>
                    <a:pt x="3705" y="149"/>
                  </a:lnTo>
                  <a:lnTo>
                    <a:pt x="3706" y="149"/>
                  </a:lnTo>
                  <a:lnTo>
                    <a:pt x="3706" y="150"/>
                  </a:lnTo>
                  <a:lnTo>
                    <a:pt x="3707" y="150"/>
                  </a:lnTo>
                  <a:lnTo>
                    <a:pt x="3707" y="151"/>
                  </a:lnTo>
                  <a:lnTo>
                    <a:pt x="3708" y="151"/>
                  </a:lnTo>
                  <a:lnTo>
                    <a:pt x="3708" y="151"/>
                  </a:lnTo>
                  <a:lnTo>
                    <a:pt x="3708" y="151"/>
                  </a:lnTo>
                  <a:lnTo>
                    <a:pt x="3709" y="152"/>
                  </a:lnTo>
                  <a:lnTo>
                    <a:pt x="3710" y="153"/>
                  </a:lnTo>
                  <a:lnTo>
                    <a:pt x="3710" y="153"/>
                  </a:lnTo>
                  <a:lnTo>
                    <a:pt x="3711" y="153"/>
                  </a:lnTo>
                  <a:lnTo>
                    <a:pt x="3711" y="152"/>
                  </a:lnTo>
                  <a:lnTo>
                    <a:pt x="3711" y="152"/>
                  </a:lnTo>
                  <a:lnTo>
                    <a:pt x="3712" y="152"/>
                  </a:lnTo>
                  <a:lnTo>
                    <a:pt x="3712" y="152"/>
                  </a:lnTo>
                  <a:lnTo>
                    <a:pt x="3713" y="152"/>
                  </a:lnTo>
                  <a:lnTo>
                    <a:pt x="3713" y="153"/>
                  </a:lnTo>
                  <a:lnTo>
                    <a:pt x="3714" y="153"/>
                  </a:lnTo>
                  <a:lnTo>
                    <a:pt x="3714" y="153"/>
                  </a:lnTo>
                  <a:lnTo>
                    <a:pt x="3715" y="154"/>
                  </a:lnTo>
                  <a:lnTo>
                    <a:pt x="3715" y="154"/>
                  </a:lnTo>
                  <a:lnTo>
                    <a:pt x="3716" y="154"/>
                  </a:lnTo>
                  <a:lnTo>
                    <a:pt x="3716" y="154"/>
                  </a:lnTo>
                  <a:lnTo>
                    <a:pt x="3716" y="150"/>
                  </a:lnTo>
                  <a:lnTo>
                    <a:pt x="3717" y="148"/>
                  </a:lnTo>
                  <a:lnTo>
                    <a:pt x="3717" y="146"/>
                  </a:lnTo>
                  <a:lnTo>
                    <a:pt x="3718" y="146"/>
                  </a:lnTo>
                  <a:lnTo>
                    <a:pt x="3719" y="146"/>
                  </a:lnTo>
                  <a:lnTo>
                    <a:pt x="3719" y="146"/>
                  </a:lnTo>
                  <a:lnTo>
                    <a:pt x="3719" y="144"/>
                  </a:lnTo>
                  <a:lnTo>
                    <a:pt x="3720" y="143"/>
                  </a:lnTo>
                  <a:lnTo>
                    <a:pt x="3720" y="142"/>
                  </a:lnTo>
                  <a:lnTo>
                    <a:pt x="3721" y="142"/>
                  </a:lnTo>
                  <a:lnTo>
                    <a:pt x="3721" y="141"/>
                  </a:lnTo>
                  <a:lnTo>
                    <a:pt x="3722" y="139"/>
                  </a:lnTo>
                  <a:lnTo>
                    <a:pt x="3722" y="136"/>
                  </a:lnTo>
                  <a:lnTo>
                    <a:pt x="3723" y="133"/>
                  </a:lnTo>
                  <a:lnTo>
                    <a:pt x="3723" y="128"/>
                  </a:lnTo>
                  <a:lnTo>
                    <a:pt x="3724" y="123"/>
                  </a:lnTo>
                  <a:lnTo>
                    <a:pt x="3724" y="123"/>
                  </a:lnTo>
                  <a:lnTo>
                    <a:pt x="3725" y="122"/>
                  </a:lnTo>
                  <a:lnTo>
                    <a:pt x="3725" y="118"/>
                  </a:lnTo>
                  <a:lnTo>
                    <a:pt x="3725" y="118"/>
                  </a:lnTo>
                  <a:lnTo>
                    <a:pt x="3726" y="119"/>
                  </a:lnTo>
                  <a:lnTo>
                    <a:pt x="3726" y="118"/>
                  </a:lnTo>
                  <a:lnTo>
                    <a:pt x="3727" y="118"/>
                  </a:lnTo>
                  <a:lnTo>
                    <a:pt x="3728" y="117"/>
                  </a:lnTo>
                  <a:lnTo>
                    <a:pt x="3728" y="117"/>
                  </a:lnTo>
                  <a:lnTo>
                    <a:pt x="3728" y="116"/>
                  </a:lnTo>
                  <a:lnTo>
                    <a:pt x="3729" y="116"/>
                  </a:lnTo>
                  <a:lnTo>
                    <a:pt x="3729" y="116"/>
                  </a:lnTo>
                  <a:lnTo>
                    <a:pt x="3730" y="118"/>
                  </a:lnTo>
                  <a:lnTo>
                    <a:pt x="3730" y="120"/>
                  </a:lnTo>
                  <a:lnTo>
                    <a:pt x="3731" y="121"/>
                  </a:lnTo>
                  <a:lnTo>
                    <a:pt x="3731" y="123"/>
                  </a:lnTo>
                  <a:lnTo>
                    <a:pt x="3732" y="125"/>
                  </a:lnTo>
                  <a:lnTo>
                    <a:pt x="3732" y="125"/>
                  </a:lnTo>
                  <a:lnTo>
                    <a:pt x="3733" y="126"/>
                  </a:lnTo>
                  <a:lnTo>
                    <a:pt x="3733" y="126"/>
                  </a:lnTo>
                  <a:lnTo>
                    <a:pt x="3734" y="126"/>
                  </a:lnTo>
                  <a:lnTo>
                    <a:pt x="3734" y="127"/>
                  </a:lnTo>
                  <a:lnTo>
                    <a:pt x="3734" y="126"/>
                  </a:lnTo>
                  <a:lnTo>
                    <a:pt x="3735" y="126"/>
                  </a:lnTo>
                  <a:lnTo>
                    <a:pt x="3735" y="126"/>
                  </a:lnTo>
                  <a:lnTo>
                    <a:pt x="3736" y="127"/>
                  </a:lnTo>
                  <a:lnTo>
                    <a:pt x="3736" y="127"/>
                  </a:lnTo>
                  <a:lnTo>
                    <a:pt x="3737" y="128"/>
                  </a:lnTo>
                  <a:lnTo>
                    <a:pt x="3737" y="128"/>
                  </a:lnTo>
                  <a:lnTo>
                    <a:pt x="3738" y="129"/>
                  </a:lnTo>
                  <a:lnTo>
                    <a:pt x="3738" y="129"/>
                  </a:lnTo>
                  <a:lnTo>
                    <a:pt x="3739" y="130"/>
                  </a:lnTo>
                  <a:lnTo>
                    <a:pt x="3739" y="132"/>
                  </a:lnTo>
                  <a:lnTo>
                    <a:pt x="3740" y="135"/>
                  </a:lnTo>
                  <a:lnTo>
                    <a:pt x="3740" y="135"/>
                  </a:lnTo>
                  <a:lnTo>
                    <a:pt x="3741" y="135"/>
                  </a:lnTo>
                  <a:lnTo>
                    <a:pt x="3741" y="135"/>
                  </a:lnTo>
                  <a:lnTo>
                    <a:pt x="3742" y="135"/>
                  </a:lnTo>
                  <a:lnTo>
                    <a:pt x="3742" y="135"/>
                  </a:lnTo>
                  <a:lnTo>
                    <a:pt x="3742" y="136"/>
                  </a:lnTo>
                  <a:lnTo>
                    <a:pt x="3743" y="135"/>
                  </a:lnTo>
                  <a:lnTo>
                    <a:pt x="3743" y="135"/>
                  </a:lnTo>
                  <a:lnTo>
                    <a:pt x="3744" y="136"/>
                  </a:lnTo>
                  <a:lnTo>
                    <a:pt x="3744" y="137"/>
                  </a:lnTo>
                  <a:lnTo>
                    <a:pt x="3745" y="138"/>
                  </a:lnTo>
                  <a:lnTo>
                    <a:pt x="3745" y="138"/>
                  </a:lnTo>
                  <a:lnTo>
                    <a:pt x="3746" y="141"/>
                  </a:lnTo>
                  <a:lnTo>
                    <a:pt x="3746" y="143"/>
                  </a:lnTo>
                  <a:lnTo>
                    <a:pt x="3747" y="143"/>
                  </a:lnTo>
                  <a:lnTo>
                    <a:pt x="3747" y="143"/>
                  </a:lnTo>
                  <a:lnTo>
                    <a:pt x="3748" y="143"/>
                  </a:lnTo>
                  <a:lnTo>
                    <a:pt x="3748" y="145"/>
                  </a:lnTo>
                  <a:lnTo>
                    <a:pt x="3749" y="144"/>
                  </a:lnTo>
                  <a:lnTo>
                    <a:pt x="3749" y="144"/>
                  </a:lnTo>
                  <a:lnTo>
                    <a:pt x="3750" y="144"/>
                  </a:lnTo>
                  <a:lnTo>
                    <a:pt x="3750" y="143"/>
                  </a:lnTo>
                  <a:lnTo>
                    <a:pt x="3751" y="141"/>
                  </a:lnTo>
                  <a:lnTo>
                    <a:pt x="3751" y="141"/>
                  </a:lnTo>
                  <a:lnTo>
                    <a:pt x="3751" y="141"/>
                  </a:lnTo>
                  <a:lnTo>
                    <a:pt x="3752" y="140"/>
                  </a:lnTo>
                  <a:lnTo>
                    <a:pt x="3752" y="140"/>
                  </a:lnTo>
                  <a:lnTo>
                    <a:pt x="3753" y="141"/>
                  </a:lnTo>
                  <a:lnTo>
                    <a:pt x="3753" y="141"/>
                  </a:lnTo>
                  <a:lnTo>
                    <a:pt x="3754" y="143"/>
                  </a:lnTo>
                  <a:lnTo>
                    <a:pt x="3754" y="146"/>
                  </a:lnTo>
                  <a:lnTo>
                    <a:pt x="3755" y="147"/>
                  </a:lnTo>
                  <a:lnTo>
                    <a:pt x="3755" y="149"/>
                  </a:lnTo>
                  <a:lnTo>
                    <a:pt x="3756" y="149"/>
                  </a:lnTo>
                  <a:lnTo>
                    <a:pt x="3756" y="150"/>
                  </a:lnTo>
                  <a:lnTo>
                    <a:pt x="3757" y="151"/>
                  </a:lnTo>
                  <a:lnTo>
                    <a:pt x="3757" y="151"/>
                  </a:lnTo>
                  <a:lnTo>
                    <a:pt x="3757" y="151"/>
                  </a:lnTo>
                  <a:lnTo>
                    <a:pt x="3758" y="151"/>
                  </a:lnTo>
                  <a:lnTo>
                    <a:pt x="3759" y="150"/>
                  </a:lnTo>
                  <a:lnTo>
                    <a:pt x="3759" y="150"/>
                  </a:lnTo>
                  <a:lnTo>
                    <a:pt x="3759" y="149"/>
                  </a:lnTo>
                  <a:lnTo>
                    <a:pt x="3760" y="149"/>
                  </a:lnTo>
                  <a:lnTo>
                    <a:pt x="3760" y="149"/>
                  </a:lnTo>
                  <a:lnTo>
                    <a:pt x="3761" y="149"/>
                  </a:lnTo>
                  <a:lnTo>
                    <a:pt x="3761" y="150"/>
                  </a:lnTo>
                  <a:lnTo>
                    <a:pt x="3762" y="150"/>
                  </a:lnTo>
                  <a:lnTo>
                    <a:pt x="3762" y="151"/>
                  </a:lnTo>
                  <a:lnTo>
                    <a:pt x="3763" y="151"/>
                  </a:lnTo>
                  <a:lnTo>
                    <a:pt x="3763" y="151"/>
                  </a:lnTo>
                  <a:lnTo>
                    <a:pt x="3764" y="151"/>
                  </a:lnTo>
                  <a:lnTo>
                    <a:pt x="3764" y="152"/>
                  </a:lnTo>
                  <a:lnTo>
                    <a:pt x="3765" y="152"/>
                  </a:lnTo>
                  <a:lnTo>
                    <a:pt x="3765" y="153"/>
                  </a:lnTo>
                  <a:lnTo>
                    <a:pt x="3765" y="152"/>
                  </a:lnTo>
                  <a:lnTo>
                    <a:pt x="3766" y="152"/>
                  </a:lnTo>
                  <a:lnTo>
                    <a:pt x="3766" y="152"/>
                  </a:lnTo>
                  <a:lnTo>
                    <a:pt x="3767" y="152"/>
                  </a:lnTo>
                  <a:lnTo>
                    <a:pt x="3768" y="152"/>
                  </a:lnTo>
                  <a:lnTo>
                    <a:pt x="3768" y="152"/>
                  </a:lnTo>
                  <a:lnTo>
                    <a:pt x="3768" y="152"/>
                  </a:lnTo>
                  <a:lnTo>
                    <a:pt x="3769" y="154"/>
                  </a:lnTo>
                  <a:lnTo>
                    <a:pt x="3769" y="154"/>
                  </a:lnTo>
                  <a:lnTo>
                    <a:pt x="3770" y="155"/>
                  </a:lnTo>
                  <a:lnTo>
                    <a:pt x="3770" y="155"/>
                  </a:lnTo>
                  <a:lnTo>
                    <a:pt x="3771" y="155"/>
                  </a:lnTo>
                  <a:lnTo>
                    <a:pt x="3771" y="153"/>
                  </a:lnTo>
                  <a:lnTo>
                    <a:pt x="3772" y="154"/>
                  </a:lnTo>
                  <a:lnTo>
                    <a:pt x="3772" y="154"/>
                  </a:lnTo>
                  <a:lnTo>
                    <a:pt x="3773" y="154"/>
                  </a:lnTo>
                  <a:lnTo>
                    <a:pt x="3773" y="154"/>
                  </a:lnTo>
                  <a:lnTo>
                    <a:pt x="3774" y="154"/>
                  </a:lnTo>
                  <a:lnTo>
                    <a:pt x="3774" y="155"/>
                  </a:lnTo>
                  <a:lnTo>
                    <a:pt x="3774" y="155"/>
                  </a:lnTo>
                  <a:lnTo>
                    <a:pt x="3775" y="155"/>
                  </a:lnTo>
                  <a:lnTo>
                    <a:pt x="3775" y="156"/>
                  </a:lnTo>
                  <a:lnTo>
                    <a:pt x="3776" y="157"/>
                  </a:lnTo>
                  <a:lnTo>
                    <a:pt x="3777" y="157"/>
                  </a:lnTo>
                  <a:lnTo>
                    <a:pt x="3777" y="157"/>
                  </a:lnTo>
                  <a:lnTo>
                    <a:pt x="3777" y="156"/>
                  </a:lnTo>
                  <a:lnTo>
                    <a:pt x="3778" y="156"/>
                  </a:lnTo>
                  <a:lnTo>
                    <a:pt x="3778" y="156"/>
                  </a:lnTo>
                  <a:lnTo>
                    <a:pt x="3779" y="156"/>
                  </a:lnTo>
                  <a:lnTo>
                    <a:pt x="3779" y="156"/>
                  </a:lnTo>
                  <a:lnTo>
                    <a:pt x="3780" y="156"/>
                  </a:lnTo>
                  <a:lnTo>
                    <a:pt x="3780" y="156"/>
                  </a:lnTo>
                  <a:lnTo>
                    <a:pt x="3781" y="156"/>
                  </a:lnTo>
                  <a:lnTo>
                    <a:pt x="3781" y="156"/>
                  </a:lnTo>
                  <a:lnTo>
                    <a:pt x="3782" y="156"/>
                  </a:lnTo>
                  <a:lnTo>
                    <a:pt x="3782" y="156"/>
                  </a:lnTo>
                  <a:lnTo>
                    <a:pt x="3782" y="156"/>
                  </a:lnTo>
                  <a:lnTo>
                    <a:pt x="3783" y="155"/>
                  </a:lnTo>
                  <a:lnTo>
                    <a:pt x="3783" y="156"/>
                  </a:lnTo>
                  <a:lnTo>
                    <a:pt x="3784" y="156"/>
                  </a:lnTo>
                  <a:lnTo>
                    <a:pt x="3784" y="156"/>
                  </a:lnTo>
                  <a:lnTo>
                    <a:pt x="3785" y="156"/>
                  </a:lnTo>
                  <a:lnTo>
                    <a:pt x="3785" y="156"/>
                  </a:lnTo>
                  <a:lnTo>
                    <a:pt x="3786" y="156"/>
                  </a:lnTo>
                  <a:lnTo>
                    <a:pt x="3786" y="156"/>
                  </a:lnTo>
                  <a:lnTo>
                    <a:pt x="3787" y="156"/>
                  </a:lnTo>
                  <a:lnTo>
                    <a:pt x="3787" y="156"/>
                  </a:lnTo>
                  <a:lnTo>
                    <a:pt x="3788" y="157"/>
                  </a:lnTo>
                  <a:lnTo>
                    <a:pt x="3788" y="157"/>
                  </a:lnTo>
                  <a:lnTo>
                    <a:pt x="3789" y="157"/>
                  </a:lnTo>
                  <a:lnTo>
                    <a:pt x="3789" y="157"/>
                  </a:lnTo>
                  <a:lnTo>
                    <a:pt x="3790" y="157"/>
                  </a:lnTo>
                  <a:lnTo>
                    <a:pt x="3790" y="157"/>
                  </a:lnTo>
                  <a:lnTo>
                    <a:pt x="3791" y="157"/>
                  </a:lnTo>
                  <a:lnTo>
                    <a:pt x="3791" y="157"/>
                  </a:lnTo>
                  <a:lnTo>
                    <a:pt x="3791" y="157"/>
                  </a:lnTo>
                  <a:lnTo>
                    <a:pt x="3792" y="156"/>
                  </a:lnTo>
                  <a:lnTo>
                    <a:pt x="3792" y="156"/>
                  </a:lnTo>
                  <a:lnTo>
                    <a:pt x="3793" y="156"/>
                  </a:lnTo>
                  <a:lnTo>
                    <a:pt x="3793" y="154"/>
                  </a:lnTo>
                  <a:lnTo>
                    <a:pt x="3794" y="154"/>
                  </a:lnTo>
                  <a:lnTo>
                    <a:pt x="3794" y="153"/>
                  </a:lnTo>
                  <a:lnTo>
                    <a:pt x="3795" y="153"/>
                  </a:lnTo>
                  <a:lnTo>
                    <a:pt x="3795" y="152"/>
                  </a:lnTo>
                  <a:lnTo>
                    <a:pt x="3796" y="153"/>
                  </a:lnTo>
                  <a:lnTo>
                    <a:pt x="3796" y="153"/>
                  </a:lnTo>
                  <a:lnTo>
                    <a:pt x="3797" y="153"/>
                  </a:lnTo>
                  <a:lnTo>
                    <a:pt x="3797" y="153"/>
                  </a:lnTo>
                  <a:lnTo>
                    <a:pt x="3797" y="152"/>
                  </a:lnTo>
                  <a:lnTo>
                    <a:pt x="3798" y="152"/>
                  </a:lnTo>
                  <a:lnTo>
                    <a:pt x="3799" y="152"/>
                  </a:lnTo>
                  <a:lnTo>
                    <a:pt x="3799" y="152"/>
                  </a:lnTo>
                  <a:lnTo>
                    <a:pt x="3800" y="152"/>
                  </a:lnTo>
                  <a:lnTo>
                    <a:pt x="3800" y="152"/>
                  </a:lnTo>
                  <a:lnTo>
                    <a:pt x="3800" y="152"/>
                  </a:lnTo>
                  <a:lnTo>
                    <a:pt x="3801" y="152"/>
                  </a:lnTo>
                  <a:lnTo>
                    <a:pt x="3801" y="151"/>
                  </a:lnTo>
                  <a:lnTo>
                    <a:pt x="3802" y="151"/>
                  </a:lnTo>
                  <a:lnTo>
                    <a:pt x="3802" y="151"/>
                  </a:lnTo>
                  <a:lnTo>
                    <a:pt x="3803" y="151"/>
                  </a:lnTo>
                  <a:lnTo>
                    <a:pt x="3803" y="151"/>
                  </a:lnTo>
                  <a:lnTo>
                    <a:pt x="3804" y="151"/>
                  </a:lnTo>
                  <a:lnTo>
                    <a:pt x="3804" y="151"/>
                  </a:lnTo>
                  <a:lnTo>
                    <a:pt x="3805" y="151"/>
                  </a:lnTo>
                  <a:lnTo>
                    <a:pt x="3805" y="153"/>
                  </a:lnTo>
                  <a:lnTo>
                    <a:pt x="3805" y="152"/>
                  </a:lnTo>
                  <a:lnTo>
                    <a:pt x="3806" y="152"/>
                  </a:lnTo>
                  <a:lnTo>
                    <a:pt x="3806" y="152"/>
                  </a:lnTo>
                  <a:lnTo>
                    <a:pt x="3807" y="152"/>
                  </a:lnTo>
                  <a:lnTo>
                    <a:pt x="3808" y="152"/>
                  </a:lnTo>
                  <a:lnTo>
                    <a:pt x="3808" y="153"/>
                  </a:lnTo>
                  <a:lnTo>
                    <a:pt x="3808" y="153"/>
                  </a:lnTo>
                  <a:lnTo>
                    <a:pt x="3809" y="153"/>
                  </a:lnTo>
                  <a:lnTo>
                    <a:pt x="3809" y="153"/>
                  </a:lnTo>
                  <a:lnTo>
                    <a:pt x="3810" y="153"/>
                  </a:lnTo>
                  <a:lnTo>
                    <a:pt x="3810" y="152"/>
                  </a:lnTo>
                  <a:lnTo>
                    <a:pt x="3811" y="152"/>
                  </a:lnTo>
                  <a:lnTo>
                    <a:pt x="3811" y="152"/>
                  </a:lnTo>
                  <a:lnTo>
                    <a:pt x="3812" y="152"/>
                  </a:lnTo>
                  <a:lnTo>
                    <a:pt x="3812" y="152"/>
                  </a:lnTo>
                  <a:lnTo>
                    <a:pt x="3813" y="152"/>
                  </a:lnTo>
                  <a:lnTo>
                    <a:pt x="3813" y="152"/>
                  </a:lnTo>
                  <a:lnTo>
                    <a:pt x="3814" y="151"/>
                  </a:lnTo>
                  <a:lnTo>
                    <a:pt x="3814" y="151"/>
                  </a:lnTo>
                  <a:lnTo>
                    <a:pt x="3814" y="152"/>
                  </a:lnTo>
                  <a:lnTo>
                    <a:pt x="3815" y="151"/>
                  </a:lnTo>
                  <a:lnTo>
                    <a:pt x="3815" y="152"/>
                  </a:lnTo>
                  <a:lnTo>
                    <a:pt x="3816" y="149"/>
                  </a:lnTo>
                  <a:lnTo>
                    <a:pt x="3817" y="149"/>
                  </a:lnTo>
                  <a:lnTo>
                    <a:pt x="3817" y="149"/>
                  </a:lnTo>
                  <a:lnTo>
                    <a:pt x="3817" y="149"/>
                  </a:lnTo>
                  <a:lnTo>
                    <a:pt x="3818" y="150"/>
                  </a:lnTo>
                  <a:lnTo>
                    <a:pt x="3818" y="150"/>
                  </a:lnTo>
                  <a:lnTo>
                    <a:pt x="3819" y="150"/>
                  </a:lnTo>
                  <a:lnTo>
                    <a:pt x="3819" y="150"/>
                  </a:lnTo>
                  <a:lnTo>
                    <a:pt x="3820" y="150"/>
                  </a:lnTo>
                  <a:lnTo>
                    <a:pt x="3820" y="151"/>
                  </a:lnTo>
                  <a:lnTo>
                    <a:pt x="3821" y="151"/>
                  </a:lnTo>
                  <a:lnTo>
                    <a:pt x="3821" y="149"/>
                  </a:lnTo>
                  <a:lnTo>
                    <a:pt x="3822" y="148"/>
                  </a:lnTo>
                  <a:lnTo>
                    <a:pt x="3822" y="148"/>
                  </a:lnTo>
                  <a:lnTo>
                    <a:pt x="3822" y="148"/>
                  </a:lnTo>
                  <a:lnTo>
                    <a:pt x="3823" y="147"/>
                  </a:lnTo>
                  <a:lnTo>
                    <a:pt x="3823" y="147"/>
                  </a:lnTo>
                  <a:lnTo>
                    <a:pt x="3824" y="147"/>
                  </a:lnTo>
                  <a:lnTo>
                    <a:pt x="3824" y="147"/>
                  </a:lnTo>
                  <a:lnTo>
                    <a:pt x="3825" y="147"/>
                  </a:lnTo>
                  <a:lnTo>
                    <a:pt x="3825" y="147"/>
                  </a:lnTo>
                  <a:lnTo>
                    <a:pt x="3826" y="146"/>
                  </a:lnTo>
                  <a:lnTo>
                    <a:pt x="3826" y="146"/>
                  </a:lnTo>
                  <a:lnTo>
                    <a:pt x="3827" y="146"/>
                  </a:lnTo>
                  <a:lnTo>
                    <a:pt x="3827" y="145"/>
                  </a:lnTo>
                  <a:lnTo>
                    <a:pt x="3828" y="146"/>
                  </a:lnTo>
                  <a:lnTo>
                    <a:pt x="3828" y="147"/>
                  </a:lnTo>
                  <a:lnTo>
                    <a:pt x="3829" y="147"/>
                  </a:lnTo>
                  <a:lnTo>
                    <a:pt x="3829" y="146"/>
                  </a:lnTo>
                  <a:lnTo>
                    <a:pt x="3830" y="146"/>
                  </a:lnTo>
                  <a:lnTo>
                    <a:pt x="3830" y="146"/>
                  </a:lnTo>
                  <a:lnTo>
                    <a:pt x="3831" y="146"/>
                  </a:lnTo>
                  <a:lnTo>
                    <a:pt x="3831" y="146"/>
                  </a:lnTo>
                  <a:lnTo>
                    <a:pt x="3831" y="146"/>
                  </a:lnTo>
                  <a:lnTo>
                    <a:pt x="3832" y="146"/>
                  </a:lnTo>
                  <a:lnTo>
                    <a:pt x="3832" y="147"/>
                  </a:lnTo>
                  <a:lnTo>
                    <a:pt x="3833" y="146"/>
                  </a:lnTo>
                  <a:lnTo>
                    <a:pt x="3833" y="146"/>
                  </a:lnTo>
                  <a:lnTo>
                    <a:pt x="3834" y="146"/>
                  </a:lnTo>
                  <a:lnTo>
                    <a:pt x="3834" y="146"/>
                  </a:lnTo>
                  <a:lnTo>
                    <a:pt x="3835" y="146"/>
                  </a:lnTo>
                  <a:lnTo>
                    <a:pt x="3835" y="146"/>
                  </a:lnTo>
                  <a:lnTo>
                    <a:pt x="3836" y="147"/>
                  </a:lnTo>
                  <a:lnTo>
                    <a:pt x="3836" y="147"/>
                  </a:lnTo>
                  <a:lnTo>
                    <a:pt x="3837" y="148"/>
                  </a:lnTo>
                  <a:lnTo>
                    <a:pt x="3837" y="148"/>
                  </a:lnTo>
                  <a:lnTo>
                    <a:pt x="3838" y="148"/>
                  </a:lnTo>
                  <a:lnTo>
                    <a:pt x="3838" y="149"/>
                  </a:lnTo>
                  <a:lnTo>
                    <a:pt x="3839" y="149"/>
                  </a:lnTo>
                  <a:lnTo>
                    <a:pt x="3839" y="149"/>
                  </a:lnTo>
                  <a:lnTo>
                    <a:pt x="3840" y="148"/>
                  </a:lnTo>
                  <a:lnTo>
                    <a:pt x="3840" y="147"/>
                  </a:lnTo>
                  <a:lnTo>
                    <a:pt x="3840" y="146"/>
                  </a:lnTo>
                  <a:lnTo>
                    <a:pt x="3841" y="146"/>
                  </a:lnTo>
                  <a:lnTo>
                    <a:pt x="3841" y="146"/>
                  </a:lnTo>
                  <a:lnTo>
                    <a:pt x="3842" y="145"/>
                  </a:lnTo>
                  <a:lnTo>
                    <a:pt x="3842" y="145"/>
                  </a:lnTo>
                  <a:lnTo>
                    <a:pt x="3843" y="145"/>
                  </a:lnTo>
                  <a:lnTo>
                    <a:pt x="3843" y="145"/>
                  </a:lnTo>
                  <a:lnTo>
                    <a:pt x="3844" y="145"/>
                  </a:lnTo>
                  <a:lnTo>
                    <a:pt x="3844" y="145"/>
                  </a:lnTo>
                  <a:lnTo>
                    <a:pt x="3845" y="145"/>
                  </a:lnTo>
                  <a:lnTo>
                    <a:pt x="3845" y="145"/>
                  </a:lnTo>
                  <a:lnTo>
                    <a:pt x="3845" y="145"/>
                  </a:lnTo>
                  <a:lnTo>
                    <a:pt x="3846" y="145"/>
                  </a:lnTo>
                  <a:lnTo>
                    <a:pt x="3846" y="144"/>
                  </a:lnTo>
                  <a:lnTo>
                    <a:pt x="3847" y="144"/>
                  </a:lnTo>
                  <a:lnTo>
                    <a:pt x="3848" y="144"/>
                  </a:lnTo>
                  <a:lnTo>
                    <a:pt x="3848" y="144"/>
                  </a:lnTo>
                  <a:lnTo>
                    <a:pt x="3848" y="144"/>
                  </a:lnTo>
                  <a:lnTo>
                    <a:pt x="3849" y="143"/>
                  </a:lnTo>
                  <a:lnTo>
                    <a:pt x="3849" y="143"/>
                  </a:lnTo>
                  <a:lnTo>
                    <a:pt x="3850" y="143"/>
                  </a:lnTo>
                  <a:lnTo>
                    <a:pt x="3850" y="144"/>
                  </a:lnTo>
                  <a:lnTo>
                    <a:pt x="3851" y="144"/>
                  </a:lnTo>
                  <a:lnTo>
                    <a:pt x="3851" y="144"/>
                  </a:lnTo>
                  <a:lnTo>
                    <a:pt x="3852" y="146"/>
                  </a:lnTo>
                  <a:lnTo>
                    <a:pt x="3852" y="146"/>
                  </a:lnTo>
                  <a:lnTo>
                    <a:pt x="3853" y="146"/>
                  </a:lnTo>
                  <a:lnTo>
                    <a:pt x="3853" y="147"/>
                  </a:lnTo>
                  <a:lnTo>
                    <a:pt x="3854" y="146"/>
                  </a:lnTo>
                  <a:lnTo>
                    <a:pt x="3854" y="146"/>
                  </a:lnTo>
                  <a:lnTo>
                    <a:pt x="3854" y="146"/>
                  </a:lnTo>
                  <a:lnTo>
                    <a:pt x="3855" y="146"/>
                  </a:lnTo>
                  <a:lnTo>
                    <a:pt x="3855" y="146"/>
                  </a:lnTo>
                  <a:lnTo>
                    <a:pt x="3856" y="146"/>
                  </a:lnTo>
                  <a:lnTo>
                    <a:pt x="3857" y="148"/>
                  </a:lnTo>
                  <a:lnTo>
                    <a:pt x="3857" y="148"/>
                  </a:lnTo>
                  <a:lnTo>
                    <a:pt x="3857" y="148"/>
                  </a:lnTo>
                  <a:lnTo>
                    <a:pt x="3858" y="148"/>
                  </a:lnTo>
                  <a:lnTo>
                    <a:pt x="3858" y="148"/>
                  </a:lnTo>
                  <a:lnTo>
                    <a:pt x="3859" y="147"/>
                  </a:lnTo>
                  <a:lnTo>
                    <a:pt x="3859" y="147"/>
                  </a:lnTo>
                  <a:lnTo>
                    <a:pt x="3860" y="148"/>
                  </a:lnTo>
                  <a:lnTo>
                    <a:pt x="3860" y="148"/>
                  </a:lnTo>
                  <a:lnTo>
                    <a:pt x="3861" y="148"/>
                  </a:lnTo>
                  <a:lnTo>
                    <a:pt x="3861" y="148"/>
                  </a:lnTo>
                  <a:lnTo>
                    <a:pt x="3862" y="148"/>
                  </a:lnTo>
                  <a:lnTo>
                    <a:pt x="3862" y="149"/>
                  </a:lnTo>
                  <a:lnTo>
                    <a:pt x="3863" y="149"/>
                  </a:lnTo>
                  <a:lnTo>
                    <a:pt x="3863" y="149"/>
                  </a:lnTo>
                  <a:lnTo>
                    <a:pt x="3863" y="149"/>
                  </a:lnTo>
                  <a:lnTo>
                    <a:pt x="3864" y="149"/>
                  </a:lnTo>
                  <a:lnTo>
                    <a:pt x="3864" y="150"/>
                  </a:lnTo>
                  <a:lnTo>
                    <a:pt x="3865" y="150"/>
                  </a:lnTo>
                  <a:lnTo>
                    <a:pt x="3865" y="151"/>
                  </a:lnTo>
                  <a:lnTo>
                    <a:pt x="3866" y="151"/>
                  </a:lnTo>
                  <a:lnTo>
                    <a:pt x="3866" y="151"/>
                  </a:lnTo>
                  <a:lnTo>
                    <a:pt x="3867" y="150"/>
                  </a:lnTo>
                  <a:lnTo>
                    <a:pt x="3867" y="149"/>
                  </a:lnTo>
                  <a:lnTo>
                    <a:pt x="3868" y="148"/>
                  </a:lnTo>
                  <a:lnTo>
                    <a:pt x="3868" y="148"/>
                  </a:lnTo>
                  <a:lnTo>
                    <a:pt x="3869" y="148"/>
                  </a:lnTo>
                  <a:lnTo>
                    <a:pt x="3869" y="147"/>
                  </a:lnTo>
                  <a:lnTo>
                    <a:pt x="3870" y="146"/>
                  </a:lnTo>
                  <a:lnTo>
                    <a:pt x="3870" y="146"/>
                  </a:lnTo>
                  <a:lnTo>
                    <a:pt x="3871" y="147"/>
                  </a:lnTo>
                  <a:lnTo>
                    <a:pt x="3871" y="148"/>
                  </a:lnTo>
                  <a:lnTo>
                    <a:pt x="3871" y="149"/>
                  </a:lnTo>
                  <a:lnTo>
                    <a:pt x="3872" y="150"/>
                  </a:lnTo>
                  <a:lnTo>
                    <a:pt x="3872" y="151"/>
                  </a:lnTo>
                  <a:lnTo>
                    <a:pt x="3873" y="149"/>
                  </a:lnTo>
                  <a:lnTo>
                    <a:pt x="3873" y="149"/>
                  </a:lnTo>
                  <a:lnTo>
                    <a:pt x="3874" y="150"/>
                  </a:lnTo>
                  <a:lnTo>
                    <a:pt x="3874" y="150"/>
                  </a:lnTo>
                  <a:lnTo>
                    <a:pt x="3875" y="150"/>
                  </a:lnTo>
                  <a:lnTo>
                    <a:pt x="3875" y="150"/>
                  </a:lnTo>
                  <a:lnTo>
                    <a:pt x="3876" y="149"/>
                  </a:lnTo>
                  <a:lnTo>
                    <a:pt x="3876" y="149"/>
                  </a:lnTo>
                  <a:lnTo>
                    <a:pt x="3877" y="146"/>
                  </a:lnTo>
                  <a:lnTo>
                    <a:pt x="3877" y="145"/>
                  </a:lnTo>
                  <a:lnTo>
                    <a:pt x="3878" y="145"/>
                  </a:lnTo>
                  <a:lnTo>
                    <a:pt x="3878" y="146"/>
                  </a:lnTo>
                  <a:lnTo>
                    <a:pt x="3879" y="146"/>
                  </a:lnTo>
                  <a:lnTo>
                    <a:pt x="3879" y="146"/>
                  </a:lnTo>
                  <a:lnTo>
                    <a:pt x="3880" y="146"/>
                  </a:lnTo>
                  <a:lnTo>
                    <a:pt x="3880" y="146"/>
                  </a:lnTo>
                  <a:lnTo>
                    <a:pt x="3880" y="146"/>
                  </a:lnTo>
                  <a:lnTo>
                    <a:pt x="3881" y="146"/>
                  </a:lnTo>
                  <a:lnTo>
                    <a:pt x="3881" y="147"/>
                  </a:lnTo>
                  <a:lnTo>
                    <a:pt x="3882" y="147"/>
                  </a:lnTo>
                  <a:lnTo>
                    <a:pt x="3882" y="146"/>
                  </a:lnTo>
                  <a:lnTo>
                    <a:pt x="3883" y="145"/>
                  </a:lnTo>
                  <a:lnTo>
                    <a:pt x="3883" y="144"/>
                  </a:lnTo>
                  <a:lnTo>
                    <a:pt x="3884" y="143"/>
                  </a:lnTo>
                  <a:lnTo>
                    <a:pt x="3884" y="142"/>
                  </a:lnTo>
                  <a:lnTo>
                    <a:pt x="3885" y="142"/>
                  </a:lnTo>
                  <a:lnTo>
                    <a:pt x="3885" y="142"/>
                  </a:lnTo>
                  <a:lnTo>
                    <a:pt x="3886" y="142"/>
                  </a:lnTo>
                  <a:lnTo>
                    <a:pt x="3886" y="141"/>
                  </a:lnTo>
                  <a:lnTo>
                    <a:pt x="3886" y="140"/>
                  </a:lnTo>
                  <a:lnTo>
                    <a:pt x="3887" y="139"/>
                  </a:lnTo>
                  <a:lnTo>
                    <a:pt x="3888" y="138"/>
                  </a:lnTo>
                  <a:lnTo>
                    <a:pt x="3888" y="139"/>
                  </a:lnTo>
                  <a:lnTo>
                    <a:pt x="3888" y="139"/>
                  </a:lnTo>
                  <a:lnTo>
                    <a:pt x="3889" y="140"/>
                  </a:lnTo>
                  <a:lnTo>
                    <a:pt x="3889" y="140"/>
                  </a:lnTo>
                  <a:lnTo>
                    <a:pt x="3890" y="141"/>
                  </a:lnTo>
                  <a:lnTo>
                    <a:pt x="3890" y="141"/>
                  </a:lnTo>
                  <a:lnTo>
                    <a:pt x="3891" y="141"/>
                  </a:lnTo>
                  <a:lnTo>
                    <a:pt x="3891" y="141"/>
                  </a:lnTo>
                  <a:lnTo>
                    <a:pt x="3892" y="141"/>
                  </a:lnTo>
                  <a:lnTo>
                    <a:pt x="3892" y="141"/>
                  </a:lnTo>
                  <a:lnTo>
                    <a:pt x="3893" y="142"/>
                  </a:lnTo>
                  <a:lnTo>
                    <a:pt x="3893" y="142"/>
                  </a:lnTo>
                  <a:lnTo>
                    <a:pt x="3894" y="142"/>
                  </a:lnTo>
                  <a:lnTo>
                    <a:pt x="3894" y="142"/>
                  </a:lnTo>
                  <a:lnTo>
                    <a:pt x="3894" y="142"/>
                  </a:lnTo>
                  <a:lnTo>
                    <a:pt x="3895" y="143"/>
                  </a:lnTo>
                  <a:lnTo>
                    <a:pt x="3895" y="143"/>
                  </a:lnTo>
                  <a:lnTo>
                    <a:pt x="3896" y="144"/>
                  </a:lnTo>
                  <a:lnTo>
                    <a:pt x="3897" y="145"/>
                  </a:lnTo>
                  <a:lnTo>
                    <a:pt x="3897" y="146"/>
                  </a:lnTo>
                  <a:lnTo>
                    <a:pt x="3897" y="146"/>
                  </a:lnTo>
                  <a:lnTo>
                    <a:pt x="3898" y="145"/>
                  </a:lnTo>
                  <a:lnTo>
                    <a:pt x="3898" y="144"/>
                  </a:lnTo>
                  <a:lnTo>
                    <a:pt x="3899" y="144"/>
                  </a:lnTo>
                  <a:lnTo>
                    <a:pt x="3899" y="146"/>
                  </a:lnTo>
                  <a:lnTo>
                    <a:pt x="3900" y="147"/>
                  </a:lnTo>
                  <a:lnTo>
                    <a:pt x="3900" y="149"/>
                  </a:lnTo>
                  <a:lnTo>
                    <a:pt x="3901" y="150"/>
                  </a:lnTo>
                  <a:lnTo>
                    <a:pt x="3901" y="151"/>
                  </a:lnTo>
                  <a:lnTo>
                    <a:pt x="3902" y="152"/>
                  </a:lnTo>
                  <a:lnTo>
                    <a:pt x="3902" y="151"/>
                  </a:lnTo>
                  <a:lnTo>
                    <a:pt x="3903" y="152"/>
                  </a:lnTo>
                  <a:lnTo>
                    <a:pt x="3903" y="152"/>
                  </a:lnTo>
                  <a:lnTo>
                    <a:pt x="3903" y="153"/>
                  </a:lnTo>
                  <a:lnTo>
                    <a:pt x="3904" y="153"/>
                  </a:lnTo>
                  <a:lnTo>
                    <a:pt x="3904" y="153"/>
                  </a:lnTo>
                  <a:lnTo>
                    <a:pt x="3905" y="152"/>
                  </a:lnTo>
                  <a:lnTo>
                    <a:pt x="3906" y="152"/>
                  </a:lnTo>
                  <a:lnTo>
                    <a:pt x="3906" y="150"/>
                  </a:lnTo>
                  <a:lnTo>
                    <a:pt x="3906" y="149"/>
                  </a:lnTo>
                  <a:lnTo>
                    <a:pt x="3907" y="149"/>
                  </a:lnTo>
                  <a:lnTo>
                    <a:pt x="3907" y="149"/>
                  </a:lnTo>
                  <a:lnTo>
                    <a:pt x="3908" y="148"/>
                  </a:lnTo>
                  <a:lnTo>
                    <a:pt x="3908" y="148"/>
                  </a:lnTo>
                  <a:lnTo>
                    <a:pt x="3909" y="148"/>
                  </a:lnTo>
                  <a:lnTo>
                    <a:pt x="3909" y="147"/>
                  </a:lnTo>
                  <a:lnTo>
                    <a:pt x="3910" y="147"/>
                  </a:lnTo>
                  <a:lnTo>
                    <a:pt x="3910" y="146"/>
                  </a:lnTo>
                  <a:lnTo>
                    <a:pt x="3911" y="147"/>
                  </a:lnTo>
                  <a:lnTo>
                    <a:pt x="3911" y="147"/>
                  </a:lnTo>
                  <a:lnTo>
                    <a:pt x="3911" y="148"/>
                  </a:lnTo>
                  <a:lnTo>
                    <a:pt x="3912" y="149"/>
                  </a:lnTo>
                  <a:lnTo>
                    <a:pt x="3912" y="150"/>
                  </a:lnTo>
                  <a:lnTo>
                    <a:pt x="3913" y="151"/>
                  </a:lnTo>
                  <a:lnTo>
                    <a:pt x="3913" y="152"/>
                  </a:lnTo>
                  <a:lnTo>
                    <a:pt x="3914" y="152"/>
                  </a:lnTo>
                  <a:lnTo>
                    <a:pt x="3914" y="153"/>
                  </a:lnTo>
                  <a:lnTo>
                    <a:pt x="3915" y="154"/>
                  </a:lnTo>
                  <a:lnTo>
                    <a:pt x="3915" y="154"/>
                  </a:lnTo>
                  <a:lnTo>
                    <a:pt x="3916" y="153"/>
                  </a:lnTo>
                  <a:lnTo>
                    <a:pt x="3916" y="153"/>
                  </a:lnTo>
                  <a:lnTo>
                    <a:pt x="3917" y="150"/>
                  </a:lnTo>
                  <a:lnTo>
                    <a:pt x="3917" y="146"/>
                  </a:lnTo>
                  <a:lnTo>
                    <a:pt x="3918" y="139"/>
                  </a:lnTo>
                  <a:lnTo>
                    <a:pt x="3918" y="135"/>
                  </a:lnTo>
                  <a:lnTo>
                    <a:pt x="3919" y="134"/>
                  </a:lnTo>
                  <a:lnTo>
                    <a:pt x="3919" y="135"/>
                  </a:lnTo>
                  <a:lnTo>
                    <a:pt x="3920" y="135"/>
                  </a:lnTo>
                  <a:lnTo>
                    <a:pt x="3920" y="135"/>
                  </a:lnTo>
                  <a:lnTo>
                    <a:pt x="3920" y="135"/>
                  </a:lnTo>
                  <a:lnTo>
                    <a:pt x="3921" y="134"/>
                  </a:lnTo>
                  <a:lnTo>
                    <a:pt x="3921" y="133"/>
                  </a:lnTo>
                  <a:lnTo>
                    <a:pt x="3922" y="132"/>
                  </a:lnTo>
                  <a:lnTo>
                    <a:pt x="3922" y="130"/>
                  </a:lnTo>
                  <a:lnTo>
                    <a:pt x="3923" y="129"/>
                  </a:lnTo>
                  <a:lnTo>
                    <a:pt x="3923" y="127"/>
                  </a:lnTo>
                  <a:lnTo>
                    <a:pt x="3924" y="125"/>
                  </a:lnTo>
                  <a:lnTo>
                    <a:pt x="3924" y="124"/>
                  </a:lnTo>
                  <a:lnTo>
                    <a:pt x="3925" y="123"/>
                  </a:lnTo>
                  <a:lnTo>
                    <a:pt x="3925" y="125"/>
                  </a:lnTo>
                  <a:lnTo>
                    <a:pt x="3926" y="124"/>
                  </a:lnTo>
                  <a:lnTo>
                    <a:pt x="3926" y="125"/>
                  </a:lnTo>
                  <a:lnTo>
                    <a:pt x="3927" y="123"/>
                  </a:lnTo>
                  <a:lnTo>
                    <a:pt x="3927" y="125"/>
                  </a:lnTo>
                  <a:lnTo>
                    <a:pt x="3928" y="124"/>
                  </a:lnTo>
                  <a:lnTo>
                    <a:pt x="3928" y="123"/>
                  </a:lnTo>
                  <a:lnTo>
                    <a:pt x="3929" y="123"/>
                  </a:lnTo>
                  <a:lnTo>
                    <a:pt x="3929" y="123"/>
                  </a:lnTo>
                  <a:lnTo>
                    <a:pt x="3929" y="123"/>
                  </a:lnTo>
                  <a:lnTo>
                    <a:pt x="3930" y="123"/>
                  </a:lnTo>
                  <a:lnTo>
                    <a:pt x="3930" y="126"/>
                  </a:lnTo>
                  <a:lnTo>
                    <a:pt x="3931" y="126"/>
                  </a:lnTo>
                  <a:lnTo>
                    <a:pt x="3931" y="127"/>
                  </a:lnTo>
                  <a:lnTo>
                    <a:pt x="3932" y="128"/>
                  </a:lnTo>
                  <a:lnTo>
                    <a:pt x="3932" y="130"/>
                  </a:lnTo>
                  <a:lnTo>
                    <a:pt x="3933" y="132"/>
                  </a:lnTo>
                  <a:lnTo>
                    <a:pt x="3933" y="132"/>
                  </a:lnTo>
                  <a:lnTo>
                    <a:pt x="3934" y="132"/>
                  </a:lnTo>
                  <a:lnTo>
                    <a:pt x="3934" y="133"/>
                  </a:lnTo>
                  <a:lnTo>
                    <a:pt x="3934" y="134"/>
                  </a:lnTo>
                  <a:lnTo>
                    <a:pt x="3935" y="134"/>
                  </a:lnTo>
                  <a:lnTo>
                    <a:pt x="3935" y="133"/>
                  </a:lnTo>
                  <a:lnTo>
                    <a:pt x="3936" y="133"/>
                  </a:lnTo>
                  <a:lnTo>
                    <a:pt x="3937" y="133"/>
                  </a:lnTo>
                  <a:lnTo>
                    <a:pt x="3937" y="133"/>
                  </a:lnTo>
                  <a:lnTo>
                    <a:pt x="3937" y="133"/>
                  </a:lnTo>
                  <a:lnTo>
                    <a:pt x="3938" y="133"/>
                  </a:lnTo>
                  <a:lnTo>
                    <a:pt x="3938" y="132"/>
                  </a:lnTo>
                  <a:lnTo>
                    <a:pt x="3939" y="132"/>
                  </a:lnTo>
                  <a:lnTo>
                    <a:pt x="3939" y="129"/>
                  </a:lnTo>
                  <a:lnTo>
                    <a:pt x="3940" y="123"/>
                  </a:lnTo>
                  <a:lnTo>
                    <a:pt x="3940" y="122"/>
                  </a:lnTo>
                  <a:lnTo>
                    <a:pt x="3941" y="122"/>
                  </a:lnTo>
                  <a:lnTo>
                    <a:pt x="3941" y="122"/>
                  </a:lnTo>
                  <a:lnTo>
                    <a:pt x="3942" y="122"/>
                  </a:lnTo>
                  <a:lnTo>
                    <a:pt x="3942" y="122"/>
                  </a:lnTo>
                  <a:lnTo>
                    <a:pt x="3943" y="122"/>
                  </a:lnTo>
                  <a:lnTo>
                    <a:pt x="3943" y="121"/>
                  </a:lnTo>
                  <a:lnTo>
                    <a:pt x="3943" y="123"/>
                  </a:lnTo>
                  <a:lnTo>
                    <a:pt x="3944" y="123"/>
                  </a:lnTo>
                  <a:lnTo>
                    <a:pt x="3944" y="123"/>
                  </a:lnTo>
                  <a:lnTo>
                    <a:pt x="3945" y="123"/>
                  </a:lnTo>
                  <a:lnTo>
                    <a:pt x="3946" y="123"/>
                  </a:lnTo>
                  <a:lnTo>
                    <a:pt x="3946" y="123"/>
                  </a:lnTo>
                  <a:lnTo>
                    <a:pt x="3946" y="125"/>
                  </a:lnTo>
                  <a:lnTo>
                    <a:pt x="3947" y="126"/>
                  </a:lnTo>
                  <a:lnTo>
                    <a:pt x="3947" y="128"/>
                  </a:lnTo>
                  <a:lnTo>
                    <a:pt x="3948" y="128"/>
                  </a:lnTo>
                  <a:lnTo>
                    <a:pt x="3948" y="128"/>
                  </a:lnTo>
                  <a:lnTo>
                    <a:pt x="3949" y="128"/>
                  </a:lnTo>
                  <a:lnTo>
                    <a:pt x="3949" y="126"/>
                  </a:lnTo>
                  <a:lnTo>
                    <a:pt x="3950" y="124"/>
                  </a:lnTo>
                  <a:lnTo>
                    <a:pt x="3950" y="123"/>
                  </a:lnTo>
                  <a:lnTo>
                    <a:pt x="3951" y="123"/>
                  </a:lnTo>
                  <a:lnTo>
                    <a:pt x="3951" y="123"/>
                  </a:lnTo>
                  <a:lnTo>
                    <a:pt x="3951" y="123"/>
                  </a:lnTo>
                  <a:lnTo>
                    <a:pt x="3952" y="122"/>
                  </a:lnTo>
                  <a:lnTo>
                    <a:pt x="3952" y="122"/>
                  </a:lnTo>
                  <a:lnTo>
                    <a:pt x="3953" y="122"/>
                  </a:lnTo>
                  <a:lnTo>
                    <a:pt x="3953" y="124"/>
                  </a:lnTo>
                  <a:lnTo>
                    <a:pt x="3954" y="126"/>
                  </a:lnTo>
                  <a:lnTo>
                    <a:pt x="3954" y="128"/>
                  </a:lnTo>
                  <a:lnTo>
                    <a:pt x="3955" y="130"/>
                  </a:lnTo>
                  <a:lnTo>
                    <a:pt x="3955" y="132"/>
                  </a:lnTo>
                  <a:lnTo>
                    <a:pt x="3956" y="132"/>
                  </a:lnTo>
                  <a:lnTo>
                    <a:pt x="3956" y="132"/>
                  </a:lnTo>
                  <a:lnTo>
                    <a:pt x="3957" y="133"/>
                  </a:lnTo>
                  <a:lnTo>
                    <a:pt x="3957" y="134"/>
                  </a:lnTo>
                  <a:lnTo>
                    <a:pt x="3958" y="134"/>
                  </a:lnTo>
                  <a:lnTo>
                    <a:pt x="3958" y="133"/>
                  </a:lnTo>
                  <a:lnTo>
                    <a:pt x="3959" y="133"/>
                  </a:lnTo>
                  <a:lnTo>
                    <a:pt x="3959" y="133"/>
                  </a:lnTo>
                  <a:lnTo>
                    <a:pt x="3960" y="133"/>
                  </a:lnTo>
                  <a:lnTo>
                    <a:pt x="3960" y="133"/>
                  </a:lnTo>
                  <a:lnTo>
                    <a:pt x="3960" y="133"/>
                  </a:lnTo>
                  <a:lnTo>
                    <a:pt x="3961" y="132"/>
                  </a:lnTo>
                  <a:lnTo>
                    <a:pt x="3961" y="132"/>
                  </a:lnTo>
                  <a:lnTo>
                    <a:pt x="3962" y="129"/>
                  </a:lnTo>
                  <a:lnTo>
                    <a:pt x="3962" y="123"/>
                  </a:lnTo>
                  <a:lnTo>
                    <a:pt x="3963" y="116"/>
                  </a:lnTo>
                  <a:lnTo>
                    <a:pt x="3963" y="114"/>
                  </a:lnTo>
                  <a:lnTo>
                    <a:pt x="3964" y="108"/>
                  </a:lnTo>
                  <a:lnTo>
                    <a:pt x="3964" y="115"/>
                  </a:lnTo>
                  <a:lnTo>
                    <a:pt x="3965" y="121"/>
                  </a:lnTo>
                  <a:lnTo>
                    <a:pt x="3965" y="117"/>
                  </a:lnTo>
                  <a:lnTo>
                    <a:pt x="3966" y="114"/>
                  </a:lnTo>
                  <a:lnTo>
                    <a:pt x="3966" y="110"/>
                  </a:lnTo>
                  <a:lnTo>
                    <a:pt x="3967" y="110"/>
                  </a:lnTo>
                  <a:lnTo>
                    <a:pt x="3967" y="110"/>
                  </a:lnTo>
                  <a:lnTo>
                    <a:pt x="3968" y="110"/>
                  </a:lnTo>
                  <a:lnTo>
                    <a:pt x="3968" y="111"/>
                  </a:lnTo>
                  <a:lnTo>
                    <a:pt x="3969" y="113"/>
                  </a:lnTo>
                  <a:lnTo>
                    <a:pt x="3969" y="114"/>
                  </a:lnTo>
                  <a:lnTo>
                    <a:pt x="3969" y="114"/>
                  </a:lnTo>
                  <a:lnTo>
                    <a:pt x="3970" y="113"/>
                  </a:lnTo>
                  <a:lnTo>
                    <a:pt x="3970" y="114"/>
                  </a:lnTo>
                  <a:lnTo>
                    <a:pt x="3971" y="117"/>
                  </a:lnTo>
                  <a:lnTo>
                    <a:pt x="3971" y="121"/>
                  </a:lnTo>
                  <a:lnTo>
                    <a:pt x="3972" y="126"/>
                  </a:lnTo>
                  <a:lnTo>
                    <a:pt x="3972" y="125"/>
                  </a:lnTo>
                  <a:lnTo>
                    <a:pt x="3973" y="118"/>
                  </a:lnTo>
                  <a:lnTo>
                    <a:pt x="3973" y="118"/>
                  </a:lnTo>
                  <a:lnTo>
                    <a:pt x="3974" y="117"/>
                  </a:lnTo>
                  <a:lnTo>
                    <a:pt x="3974" y="112"/>
                  </a:lnTo>
                  <a:lnTo>
                    <a:pt x="3974" y="106"/>
                  </a:lnTo>
                  <a:lnTo>
                    <a:pt x="3975" y="103"/>
                  </a:lnTo>
                  <a:lnTo>
                    <a:pt x="3975" y="104"/>
                  </a:lnTo>
                  <a:lnTo>
                    <a:pt x="3976" y="103"/>
                  </a:lnTo>
                  <a:lnTo>
                    <a:pt x="3977" y="102"/>
                  </a:lnTo>
                  <a:lnTo>
                    <a:pt x="3977" y="96"/>
                  </a:lnTo>
                  <a:lnTo>
                    <a:pt x="3977" y="90"/>
                  </a:lnTo>
                  <a:lnTo>
                    <a:pt x="3978" y="86"/>
                  </a:lnTo>
                  <a:lnTo>
                    <a:pt x="3978" y="84"/>
                  </a:lnTo>
                  <a:lnTo>
                    <a:pt x="3979" y="84"/>
                  </a:lnTo>
                  <a:lnTo>
                    <a:pt x="3979" y="86"/>
                  </a:lnTo>
                  <a:lnTo>
                    <a:pt x="3980" y="88"/>
                  </a:lnTo>
                  <a:lnTo>
                    <a:pt x="3980" y="92"/>
                  </a:lnTo>
                  <a:lnTo>
                    <a:pt x="3981" y="92"/>
                  </a:lnTo>
                  <a:lnTo>
                    <a:pt x="3981" y="100"/>
                  </a:lnTo>
                  <a:lnTo>
                    <a:pt x="3982" y="107"/>
                  </a:lnTo>
                  <a:lnTo>
                    <a:pt x="3982" y="112"/>
                  </a:lnTo>
                  <a:lnTo>
                    <a:pt x="3983" y="114"/>
                  </a:lnTo>
                  <a:lnTo>
                    <a:pt x="3983" y="113"/>
                  </a:lnTo>
                  <a:lnTo>
                    <a:pt x="3983" y="110"/>
                  </a:lnTo>
                  <a:lnTo>
                    <a:pt x="3984" y="105"/>
                  </a:lnTo>
                  <a:lnTo>
                    <a:pt x="3984" y="103"/>
                  </a:lnTo>
                  <a:lnTo>
                    <a:pt x="3985" y="99"/>
                  </a:lnTo>
                  <a:lnTo>
                    <a:pt x="3986" y="95"/>
                  </a:lnTo>
                  <a:lnTo>
                    <a:pt x="3986" y="90"/>
                  </a:lnTo>
                  <a:lnTo>
                    <a:pt x="3986" y="86"/>
                  </a:lnTo>
                  <a:lnTo>
                    <a:pt x="3987" y="87"/>
                  </a:lnTo>
                  <a:lnTo>
                    <a:pt x="3987" y="89"/>
                  </a:lnTo>
                  <a:lnTo>
                    <a:pt x="3988" y="94"/>
                  </a:lnTo>
                  <a:lnTo>
                    <a:pt x="3988" y="97"/>
                  </a:lnTo>
                  <a:lnTo>
                    <a:pt x="3989" y="105"/>
                  </a:lnTo>
                  <a:lnTo>
                    <a:pt x="3989" y="106"/>
                  </a:lnTo>
                  <a:lnTo>
                    <a:pt x="3990" y="105"/>
                  </a:lnTo>
                  <a:lnTo>
                    <a:pt x="3990" y="106"/>
                  </a:lnTo>
                  <a:lnTo>
                    <a:pt x="3991" y="106"/>
                  </a:lnTo>
                  <a:lnTo>
                    <a:pt x="3991" y="105"/>
                  </a:lnTo>
                  <a:lnTo>
                    <a:pt x="3992" y="103"/>
                  </a:lnTo>
                  <a:lnTo>
                    <a:pt x="3992" y="101"/>
                  </a:lnTo>
                  <a:lnTo>
                    <a:pt x="3992" y="99"/>
                  </a:lnTo>
                  <a:lnTo>
                    <a:pt x="3993" y="98"/>
                  </a:lnTo>
                  <a:lnTo>
                    <a:pt x="3993" y="105"/>
                  </a:lnTo>
                  <a:lnTo>
                    <a:pt x="3994" y="108"/>
                  </a:lnTo>
                  <a:lnTo>
                    <a:pt x="3995" y="114"/>
                  </a:lnTo>
                  <a:lnTo>
                    <a:pt x="3995" y="113"/>
                  </a:lnTo>
                  <a:lnTo>
                    <a:pt x="3995" y="110"/>
                  </a:lnTo>
                  <a:lnTo>
                    <a:pt x="3996" y="121"/>
                  </a:lnTo>
                  <a:lnTo>
                    <a:pt x="3996" y="126"/>
                  </a:lnTo>
                  <a:lnTo>
                    <a:pt x="3997" y="121"/>
                  </a:lnTo>
                  <a:lnTo>
                    <a:pt x="3997" y="118"/>
                  </a:lnTo>
                  <a:lnTo>
                    <a:pt x="3998" y="118"/>
                  </a:lnTo>
                  <a:lnTo>
                    <a:pt x="3998" y="117"/>
                  </a:lnTo>
                  <a:lnTo>
                    <a:pt x="3999" y="117"/>
                  </a:lnTo>
                  <a:lnTo>
                    <a:pt x="3999" y="121"/>
                  </a:lnTo>
                  <a:lnTo>
                    <a:pt x="4000" y="118"/>
                  </a:lnTo>
                  <a:lnTo>
                    <a:pt x="4000" y="119"/>
                  </a:lnTo>
                  <a:lnTo>
                    <a:pt x="4000" y="118"/>
                  </a:lnTo>
                  <a:lnTo>
                    <a:pt x="4001" y="117"/>
                  </a:lnTo>
                  <a:lnTo>
                    <a:pt x="4001" y="116"/>
                  </a:lnTo>
                  <a:lnTo>
                    <a:pt x="4002" y="116"/>
                  </a:lnTo>
                  <a:lnTo>
                    <a:pt x="4002" y="117"/>
                  </a:lnTo>
                  <a:lnTo>
                    <a:pt x="4003" y="118"/>
                  </a:lnTo>
                  <a:lnTo>
                    <a:pt x="4003" y="118"/>
                  </a:lnTo>
                  <a:lnTo>
                    <a:pt x="4004" y="119"/>
                  </a:lnTo>
                  <a:lnTo>
                    <a:pt x="4004" y="121"/>
                  </a:lnTo>
                  <a:lnTo>
                    <a:pt x="4005" y="123"/>
                  </a:lnTo>
                  <a:lnTo>
                    <a:pt x="4005" y="126"/>
                  </a:lnTo>
                  <a:lnTo>
                    <a:pt x="4006" y="134"/>
                  </a:lnTo>
                  <a:lnTo>
                    <a:pt x="4006" y="136"/>
                  </a:lnTo>
                  <a:lnTo>
                    <a:pt x="4007" y="136"/>
                  </a:lnTo>
                  <a:lnTo>
                    <a:pt x="4007" y="136"/>
                  </a:lnTo>
                  <a:lnTo>
                    <a:pt x="4008" y="132"/>
                  </a:lnTo>
                  <a:lnTo>
                    <a:pt x="4008" y="132"/>
                  </a:lnTo>
                  <a:lnTo>
                    <a:pt x="4009" y="132"/>
                  </a:lnTo>
                  <a:lnTo>
                    <a:pt x="4009" y="132"/>
                  </a:lnTo>
                  <a:lnTo>
                    <a:pt x="4009" y="131"/>
                  </a:lnTo>
                  <a:lnTo>
                    <a:pt x="4010" y="131"/>
                  </a:lnTo>
                  <a:lnTo>
                    <a:pt x="4010" y="130"/>
                  </a:lnTo>
                  <a:lnTo>
                    <a:pt x="4011" y="130"/>
                  </a:lnTo>
                  <a:lnTo>
                    <a:pt x="4011" y="129"/>
                  </a:lnTo>
                  <a:lnTo>
                    <a:pt x="4012" y="130"/>
                  </a:lnTo>
                  <a:lnTo>
                    <a:pt x="4012" y="131"/>
                  </a:lnTo>
                  <a:lnTo>
                    <a:pt x="4013" y="132"/>
                  </a:lnTo>
                  <a:lnTo>
                    <a:pt x="4013" y="132"/>
                  </a:lnTo>
                  <a:lnTo>
                    <a:pt x="4014" y="133"/>
                  </a:lnTo>
                  <a:lnTo>
                    <a:pt x="4014" y="134"/>
                  </a:lnTo>
                  <a:lnTo>
                    <a:pt x="4015" y="134"/>
                  </a:lnTo>
                  <a:lnTo>
                    <a:pt x="4015" y="133"/>
                  </a:lnTo>
                  <a:lnTo>
                    <a:pt x="4016" y="131"/>
                  </a:lnTo>
                  <a:lnTo>
                    <a:pt x="4016" y="128"/>
                  </a:lnTo>
                  <a:lnTo>
                    <a:pt x="4017" y="129"/>
                  </a:lnTo>
                  <a:lnTo>
                    <a:pt x="4017" y="129"/>
                  </a:lnTo>
                  <a:lnTo>
                    <a:pt x="4017" y="130"/>
                  </a:lnTo>
                  <a:lnTo>
                    <a:pt x="4018" y="131"/>
                  </a:lnTo>
                  <a:lnTo>
                    <a:pt x="4018" y="134"/>
                  </a:lnTo>
                  <a:lnTo>
                    <a:pt x="4019" y="137"/>
                  </a:lnTo>
                  <a:lnTo>
                    <a:pt x="4019" y="139"/>
                  </a:lnTo>
                  <a:lnTo>
                    <a:pt x="4020" y="142"/>
                  </a:lnTo>
                  <a:lnTo>
                    <a:pt x="4020" y="142"/>
                  </a:lnTo>
                  <a:lnTo>
                    <a:pt x="4021" y="144"/>
                  </a:lnTo>
                  <a:lnTo>
                    <a:pt x="4021" y="144"/>
                  </a:lnTo>
                  <a:lnTo>
                    <a:pt x="4022" y="143"/>
                  </a:lnTo>
                  <a:lnTo>
                    <a:pt x="4022" y="144"/>
                  </a:lnTo>
                  <a:lnTo>
                    <a:pt x="4023" y="143"/>
                  </a:lnTo>
                  <a:lnTo>
                    <a:pt x="4023" y="144"/>
                  </a:lnTo>
                  <a:lnTo>
                    <a:pt x="4023" y="145"/>
                  </a:lnTo>
                  <a:lnTo>
                    <a:pt x="4024" y="145"/>
                  </a:lnTo>
                  <a:lnTo>
                    <a:pt x="4024" y="146"/>
                  </a:lnTo>
                  <a:lnTo>
                    <a:pt x="4025" y="146"/>
                  </a:lnTo>
                  <a:lnTo>
                    <a:pt x="4026" y="147"/>
                  </a:lnTo>
                  <a:lnTo>
                    <a:pt x="4026" y="147"/>
                  </a:lnTo>
                  <a:lnTo>
                    <a:pt x="4026" y="147"/>
                  </a:lnTo>
                  <a:lnTo>
                    <a:pt x="4027" y="147"/>
                  </a:lnTo>
                  <a:lnTo>
                    <a:pt x="4027" y="147"/>
                  </a:lnTo>
                  <a:lnTo>
                    <a:pt x="4028" y="147"/>
                  </a:lnTo>
                  <a:lnTo>
                    <a:pt x="4028" y="147"/>
                  </a:lnTo>
                  <a:lnTo>
                    <a:pt x="4029" y="147"/>
                  </a:lnTo>
                  <a:lnTo>
                    <a:pt x="4029" y="147"/>
                  </a:lnTo>
                  <a:lnTo>
                    <a:pt x="4030" y="147"/>
                  </a:lnTo>
                  <a:lnTo>
                    <a:pt x="4030" y="147"/>
                  </a:lnTo>
                  <a:lnTo>
                    <a:pt x="4031" y="148"/>
                  </a:lnTo>
                  <a:lnTo>
                    <a:pt x="4031" y="148"/>
                  </a:lnTo>
                  <a:lnTo>
                    <a:pt x="4032" y="148"/>
                  </a:lnTo>
                  <a:lnTo>
                    <a:pt x="4032" y="148"/>
                  </a:lnTo>
                  <a:lnTo>
                    <a:pt x="4032" y="148"/>
                  </a:lnTo>
                  <a:lnTo>
                    <a:pt x="4033" y="148"/>
                  </a:lnTo>
                  <a:lnTo>
                    <a:pt x="4033" y="147"/>
                  </a:lnTo>
                  <a:lnTo>
                    <a:pt x="4034" y="147"/>
                  </a:lnTo>
                  <a:lnTo>
                    <a:pt x="4035" y="148"/>
                  </a:lnTo>
                  <a:lnTo>
                    <a:pt x="4035" y="148"/>
                  </a:lnTo>
                  <a:lnTo>
                    <a:pt x="4035" y="148"/>
                  </a:lnTo>
                  <a:lnTo>
                    <a:pt x="4036" y="147"/>
                  </a:lnTo>
                  <a:lnTo>
                    <a:pt x="4036" y="148"/>
                  </a:lnTo>
                  <a:lnTo>
                    <a:pt x="4037" y="148"/>
                  </a:lnTo>
                  <a:lnTo>
                    <a:pt x="4037" y="147"/>
                  </a:lnTo>
                  <a:lnTo>
                    <a:pt x="4038" y="146"/>
                  </a:lnTo>
                  <a:lnTo>
                    <a:pt x="4038" y="146"/>
                  </a:lnTo>
                  <a:lnTo>
                    <a:pt x="4039" y="146"/>
                  </a:lnTo>
                  <a:lnTo>
                    <a:pt x="4039" y="145"/>
                  </a:lnTo>
                  <a:lnTo>
                    <a:pt x="4040" y="145"/>
                  </a:lnTo>
                  <a:lnTo>
                    <a:pt x="4040" y="146"/>
                  </a:lnTo>
                  <a:lnTo>
                    <a:pt x="4040" y="146"/>
                  </a:lnTo>
                  <a:lnTo>
                    <a:pt x="4041" y="146"/>
                  </a:lnTo>
                  <a:lnTo>
                    <a:pt x="4041" y="145"/>
                  </a:lnTo>
                  <a:lnTo>
                    <a:pt x="4042" y="143"/>
                  </a:lnTo>
                  <a:lnTo>
                    <a:pt x="4042" y="143"/>
                  </a:lnTo>
                  <a:lnTo>
                    <a:pt x="4043" y="143"/>
                  </a:lnTo>
                  <a:lnTo>
                    <a:pt x="4043" y="143"/>
                  </a:lnTo>
                  <a:lnTo>
                    <a:pt x="4044" y="142"/>
                  </a:lnTo>
                  <a:lnTo>
                    <a:pt x="4044" y="142"/>
                  </a:lnTo>
                  <a:lnTo>
                    <a:pt x="4045" y="142"/>
                  </a:lnTo>
                  <a:lnTo>
                    <a:pt x="4045" y="143"/>
                  </a:lnTo>
                  <a:lnTo>
                    <a:pt x="4046" y="144"/>
                  </a:lnTo>
                  <a:lnTo>
                    <a:pt x="4046" y="144"/>
                  </a:lnTo>
                  <a:lnTo>
                    <a:pt x="4047" y="144"/>
                  </a:lnTo>
                  <a:lnTo>
                    <a:pt x="4047" y="144"/>
                  </a:lnTo>
                  <a:lnTo>
                    <a:pt x="4048" y="144"/>
                  </a:lnTo>
                  <a:lnTo>
                    <a:pt x="4048" y="144"/>
                  </a:lnTo>
                  <a:lnTo>
                    <a:pt x="4049" y="144"/>
                  </a:lnTo>
                  <a:lnTo>
                    <a:pt x="4049" y="144"/>
                  </a:lnTo>
                  <a:lnTo>
                    <a:pt x="4049" y="144"/>
                  </a:lnTo>
                  <a:lnTo>
                    <a:pt x="4050" y="143"/>
                  </a:lnTo>
                  <a:lnTo>
                    <a:pt x="4050" y="143"/>
                  </a:lnTo>
                  <a:lnTo>
                    <a:pt x="4051" y="143"/>
                  </a:lnTo>
                  <a:lnTo>
                    <a:pt x="4051" y="143"/>
                  </a:lnTo>
                  <a:lnTo>
                    <a:pt x="4052" y="143"/>
                  </a:lnTo>
                  <a:lnTo>
                    <a:pt x="4052" y="142"/>
                  </a:lnTo>
                  <a:lnTo>
                    <a:pt x="4053" y="142"/>
                  </a:lnTo>
                  <a:lnTo>
                    <a:pt x="4053" y="142"/>
                  </a:lnTo>
                  <a:lnTo>
                    <a:pt x="4054" y="142"/>
                  </a:lnTo>
                  <a:lnTo>
                    <a:pt x="4054" y="142"/>
                  </a:lnTo>
                  <a:lnTo>
                    <a:pt x="4055" y="142"/>
                  </a:lnTo>
                  <a:lnTo>
                    <a:pt x="4055" y="142"/>
                  </a:lnTo>
                  <a:lnTo>
                    <a:pt x="4056" y="142"/>
                  </a:lnTo>
                  <a:lnTo>
                    <a:pt x="4056" y="142"/>
                  </a:lnTo>
                  <a:lnTo>
                    <a:pt x="4057" y="142"/>
                  </a:lnTo>
                  <a:lnTo>
                    <a:pt x="4057" y="142"/>
                  </a:lnTo>
                  <a:lnTo>
                    <a:pt x="4058" y="142"/>
                  </a:lnTo>
                  <a:lnTo>
                    <a:pt x="4058" y="142"/>
                  </a:lnTo>
                  <a:lnTo>
                    <a:pt x="4058" y="142"/>
                  </a:lnTo>
                  <a:lnTo>
                    <a:pt x="4059" y="142"/>
                  </a:lnTo>
                  <a:lnTo>
                    <a:pt x="4059" y="141"/>
                  </a:lnTo>
                  <a:lnTo>
                    <a:pt x="4060" y="141"/>
                  </a:lnTo>
                  <a:lnTo>
                    <a:pt x="4060" y="143"/>
                  </a:lnTo>
                  <a:lnTo>
                    <a:pt x="4061" y="140"/>
                  </a:lnTo>
                  <a:lnTo>
                    <a:pt x="4061" y="137"/>
                  </a:lnTo>
                  <a:lnTo>
                    <a:pt x="4062" y="137"/>
                  </a:lnTo>
                  <a:lnTo>
                    <a:pt x="4062" y="137"/>
                  </a:lnTo>
                  <a:lnTo>
                    <a:pt x="4063" y="136"/>
                  </a:lnTo>
                  <a:lnTo>
                    <a:pt x="4063" y="135"/>
                  </a:lnTo>
                  <a:lnTo>
                    <a:pt x="4063" y="135"/>
                  </a:lnTo>
                  <a:lnTo>
                    <a:pt x="4064" y="134"/>
                  </a:lnTo>
                  <a:lnTo>
                    <a:pt x="4065" y="134"/>
                  </a:lnTo>
                  <a:lnTo>
                    <a:pt x="4065" y="134"/>
                  </a:lnTo>
                  <a:lnTo>
                    <a:pt x="4066" y="133"/>
                  </a:lnTo>
                  <a:lnTo>
                    <a:pt x="4066" y="132"/>
                  </a:lnTo>
                  <a:lnTo>
                    <a:pt x="4066" y="132"/>
                  </a:lnTo>
                  <a:lnTo>
                    <a:pt x="4067" y="134"/>
                  </a:lnTo>
                  <a:lnTo>
                    <a:pt x="4067" y="131"/>
                  </a:lnTo>
                  <a:lnTo>
                    <a:pt x="4068" y="123"/>
                  </a:lnTo>
                  <a:lnTo>
                    <a:pt x="4068" y="114"/>
                  </a:lnTo>
                  <a:lnTo>
                    <a:pt x="4069" y="113"/>
                  </a:lnTo>
                  <a:lnTo>
                    <a:pt x="4069" y="113"/>
                  </a:lnTo>
                  <a:lnTo>
                    <a:pt x="4070" y="115"/>
                  </a:lnTo>
                  <a:lnTo>
                    <a:pt x="4070" y="118"/>
                  </a:lnTo>
                  <a:lnTo>
                    <a:pt x="4071" y="122"/>
                  </a:lnTo>
                  <a:lnTo>
                    <a:pt x="4071" y="130"/>
                  </a:lnTo>
                  <a:lnTo>
                    <a:pt x="4072" y="137"/>
                  </a:lnTo>
                  <a:lnTo>
                    <a:pt x="4072" y="141"/>
                  </a:lnTo>
                  <a:lnTo>
                    <a:pt x="4072" y="144"/>
                  </a:lnTo>
                  <a:lnTo>
                    <a:pt x="4073" y="144"/>
                  </a:lnTo>
                  <a:lnTo>
                    <a:pt x="4073" y="144"/>
                  </a:lnTo>
                  <a:lnTo>
                    <a:pt x="4074" y="144"/>
                  </a:lnTo>
                  <a:lnTo>
                    <a:pt x="4075" y="142"/>
                  </a:lnTo>
                  <a:lnTo>
                    <a:pt x="4075" y="138"/>
                  </a:lnTo>
                  <a:lnTo>
                    <a:pt x="4075" y="134"/>
                  </a:lnTo>
                  <a:lnTo>
                    <a:pt x="4076" y="131"/>
                  </a:lnTo>
                  <a:lnTo>
                    <a:pt x="4076" y="129"/>
                  </a:lnTo>
                  <a:lnTo>
                    <a:pt x="4077" y="129"/>
                  </a:lnTo>
                  <a:lnTo>
                    <a:pt x="4077" y="129"/>
                  </a:lnTo>
                  <a:lnTo>
                    <a:pt x="4078" y="129"/>
                  </a:lnTo>
                  <a:lnTo>
                    <a:pt x="4078" y="129"/>
                  </a:lnTo>
                  <a:lnTo>
                    <a:pt x="4079" y="130"/>
                  </a:lnTo>
                  <a:lnTo>
                    <a:pt x="4079" y="131"/>
                  </a:lnTo>
                  <a:lnTo>
                    <a:pt x="4080" y="131"/>
                  </a:lnTo>
                  <a:lnTo>
                    <a:pt x="4080" y="131"/>
                  </a:lnTo>
                  <a:lnTo>
                    <a:pt x="4081" y="132"/>
                  </a:lnTo>
                  <a:lnTo>
                    <a:pt x="4081" y="131"/>
                  </a:lnTo>
                  <a:lnTo>
                    <a:pt x="4081" y="133"/>
                  </a:lnTo>
                  <a:lnTo>
                    <a:pt x="4082" y="133"/>
                  </a:lnTo>
                  <a:lnTo>
                    <a:pt x="4082" y="134"/>
                  </a:lnTo>
                  <a:lnTo>
                    <a:pt x="4083" y="136"/>
                  </a:lnTo>
                  <a:lnTo>
                    <a:pt x="4083" y="136"/>
                  </a:lnTo>
                  <a:lnTo>
                    <a:pt x="4084" y="135"/>
                  </a:lnTo>
                  <a:lnTo>
                    <a:pt x="4084" y="135"/>
                  </a:lnTo>
                  <a:lnTo>
                    <a:pt x="4085" y="136"/>
                  </a:lnTo>
                  <a:lnTo>
                    <a:pt x="4085" y="135"/>
                  </a:lnTo>
                  <a:lnTo>
                    <a:pt x="4086" y="135"/>
                  </a:lnTo>
                  <a:lnTo>
                    <a:pt x="4086" y="135"/>
                  </a:lnTo>
                  <a:lnTo>
                    <a:pt x="4087" y="135"/>
                  </a:lnTo>
                  <a:lnTo>
                    <a:pt x="4087" y="136"/>
                  </a:lnTo>
                  <a:lnTo>
                    <a:pt x="4088" y="137"/>
                  </a:lnTo>
                  <a:lnTo>
                    <a:pt x="4088" y="137"/>
                  </a:lnTo>
                  <a:lnTo>
                    <a:pt x="4089" y="137"/>
                  </a:lnTo>
                  <a:lnTo>
                    <a:pt x="4089" y="138"/>
                  </a:lnTo>
                  <a:lnTo>
                    <a:pt x="4089" y="135"/>
                  </a:lnTo>
                  <a:lnTo>
                    <a:pt x="4090" y="132"/>
                  </a:lnTo>
                  <a:lnTo>
                    <a:pt x="4090" y="132"/>
                  </a:lnTo>
                  <a:lnTo>
                    <a:pt x="4091" y="131"/>
                  </a:lnTo>
                  <a:lnTo>
                    <a:pt x="4091" y="130"/>
                  </a:lnTo>
                  <a:lnTo>
                    <a:pt x="4092" y="130"/>
                  </a:lnTo>
                  <a:lnTo>
                    <a:pt x="4092" y="130"/>
                  </a:lnTo>
                  <a:lnTo>
                    <a:pt x="4093" y="129"/>
                  </a:lnTo>
                  <a:lnTo>
                    <a:pt x="4093" y="129"/>
                  </a:lnTo>
                  <a:lnTo>
                    <a:pt x="4094" y="129"/>
                  </a:lnTo>
                  <a:lnTo>
                    <a:pt x="4094" y="129"/>
                  </a:lnTo>
                  <a:lnTo>
                    <a:pt x="4095" y="129"/>
                  </a:lnTo>
                  <a:lnTo>
                    <a:pt x="4095" y="128"/>
                  </a:lnTo>
                  <a:lnTo>
                    <a:pt x="4096" y="128"/>
                  </a:lnTo>
                  <a:lnTo>
                    <a:pt x="4096" y="128"/>
                  </a:lnTo>
                  <a:lnTo>
                    <a:pt x="4097" y="128"/>
                  </a:lnTo>
                  <a:lnTo>
                    <a:pt x="4097" y="129"/>
                  </a:lnTo>
                  <a:lnTo>
                    <a:pt x="4098" y="128"/>
                  </a:lnTo>
                  <a:lnTo>
                    <a:pt x="4098" y="129"/>
                  </a:lnTo>
                  <a:lnTo>
                    <a:pt x="4098" y="128"/>
                  </a:lnTo>
                  <a:lnTo>
                    <a:pt x="4099" y="131"/>
                  </a:lnTo>
                  <a:lnTo>
                    <a:pt x="4099" y="128"/>
                  </a:lnTo>
                  <a:lnTo>
                    <a:pt x="4100" y="126"/>
                  </a:lnTo>
                  <a:lnTo>
                    <a:pt x="4100" y="130"/>
                  </a:lnTo>
                  <a:lnTo>
                    <a:pt x="4101" y="136"/>
                  </a:lnTo>
                  <a:lnTo>
                    <a:pt x="4101" y="138"/>
                  </a:lnTo>
                  <a:lnTo>
                    <a:pt x="4102" y="136"/>
                  </a:lnTo>
                  <a:lnTo>
                    <a:pt x="4102" y="129"/>
                  </a:lnTo>
                  <a:lnTo>
                    <a:pt x="4103" y="128"/>
                  </a:lnTo>
                  <a:lnTo>
                    <a:pt x="4103" y="129"/>
                  </a:lnTo>
                  <a:lnTo>
                    <a:pt x="4103" y="131"/>
                  </a:lnTo>
                  <a:lnTo>
                    <a:pt x="4104" y="131"/>
                  </a:lnTo>
                  <a:lnTo>
                    <a:pt x="4105" y="131"/>
                  </a:lnTo>
                  <a:lnTo>
                    <a:pt x="4105" y="131"/>
                  </a:lnTo>
                  <a:lnTo>
                    <a:pt x="4106" y="130"/>
                  </a:lnTo>
                  <a:lnTo>
                    <a:pt x="4106" y="128"/>
                  </a:lnTo>
                  <a:lnTo>
                    <a:pt x="4106" y="126"/>
                  </a:lnTo>
                  <a:lnTo>
                    <a:pt x="4107" y="126"/>
                  </a:lnTo>
                  <a:lnTo>
                    <a:pt x="4107" y="126"/>
                  </a:lnTo>
                  <a:lnTo>
                    <a:pt x="4108" y="125"/>
                  </a:lnTo>
                  <a:lnTo>
                    <a:pt x="4108" y="124"/>
                  </a:lnTo>
                  <a:lnTo>
                    <a:pt x="4109" y="125"/>
                  </a:lnTo>
                  <a:lnTo>
                    <a:pt x="4109" y="127"/>
                  </a:lnTo>
                  <a:lnTo>
                    <a:pt x="4110" y="128"/>
                  </a:lnTo>
                  <a:lnTo>
                    <a:pt x="4110" y="129"/>
                  </a:lnTo>
                  <a:lnTo>
                    <a:pt x="4111" y="129"/>
                  </a:lnTo>
                  <a:lnTo>
                    <a:pt x="4111" y="131"/>
                  </a:lnTo>
                  <a:lnTo>
                    <a:pt x="4112" y="132"/>
                  </a:lnTo>
                  <a:lnTo>
                    <a:pt x="4112" y="131"/>
                  </a:lnTo>
                  <a:lnTo>
                    <a:pt x="4112" y="132"/>
                  </a:lnTo>
                  <a:lnTo>
                    <a:pt x="4113" y="132"/>
                  </a:lnTo>
                  <a:lnTo>
                    <a:pt x="4113" y="131"/>
                  </a:lnTo>
                  <a:lnTo>
                    <a:pt x="4114" y="130"/>
                  </a:lnTo>
                  <a:lnTo>
                    <a:pt x="4115" y="130"/>
                  </a:lnTo>
                  <a:lnTo>
                    <a:pt x="4115" y="130"/>
                  </a:lnTo>
                  <a:lnTo>
                    <a:pt x="4115" y="130"/>
                  </a:lnTo>
                  <a:lnTo>
                    <a:pt x="4116" y="129"/>
                  </a:lnTo>
                  <a:lnTo>
                    <a:pt x="4116" y="129"/>
                  </a:lnTo>
                  <a:lnTo>
                    <a:pt x="4117" y="129"/>
                  </a:lnTo>
                  <a:lnTo>
                    <a:pt x="4117" y="129"/>
                  </a:lnTo>
                  <a:lnTo>
                    <a:pt x="4118" y="129"/>
                  </a:lnTo>
                  <a:lnTo>
                    <a:pt x="4118" y="128"/>
                  </a:lnTo>
                  <a:lnTo>
                    <a:pt x="4119" y="128"/>
                  </a:lnTo>
                  <a:lnTo>
                    <a:pt x="4119" y="128"/>
                  </a:lnTo>
                  <a:lnTo>
                    <a:pt x="4120" y="128"/>
                  </a:lnTo>
                  <a:lnTo>
                    <a:pt x="4120" y="129"/>
                  </a:lnTo>
                  <a:lnTo>
                    <a:pt x="4121" y="128"/>
                  </a:lnTo>
                  <a:lnTo>
                    <a:pt x="4121" y="129"/>
                  </a:lnTo>
                  <a:lnTo>
                    <a:pt x="4121" y="128"/>
                  </a:lnTo>
                  <a:lnTo>
                    <a:pt x="4122" y="131"/>
                  </a:lnTo>
                  <a:lnTo>
                    <a:pt x="4122" y="128"/>
                  </a:lnTo>
                  <a:lnTo>
                    <a:pt x="4123" y="126"/>
                  </a:lnTo>
                  <a:lnTo>
                    <a:pt x="4124" y="123"/>
                  </a:lnTo>
                  <a:lnTo>
                    <a:pt x="4124" y="122"/>
                  </a:lnTo>
                  <a:lnTo>
                    <a:pt x="4124" y="121"/>
                  </a:lnTo>
                  <a:lnTo>
                    <a:pt x="4125" y="122"/>
                  </a:lnTo>
                  <a:lnTo>
                    <a:pt x="4125" y="121"/>
                  </a:lnTo>
                  <a:lnTo>
                    <a:pt x="4126" y="121"/>
                  </a:lnTo>
                  <a:lnTo>
                    <a:pt x="4126" y="121"/>
                  </a:lnTo>
                  <a:lnTo>
                    <a:pt x="4127" y="121"/>
                  </a:lnTo>
                  <a:lnTo>
                    <a:pt x="4127" y="121"/>
                  </a:lnTo>
                  <a:lnTo>
                    <a:pt x="4128" y="121"/>
                  </a:lnTo>
                  <a:lnTo>
                    <a:pt x="4128" y="121"/>
                  </a:lnTo>
                  <a:lnTo>
                    <a:pt x="4129" y="121"/>
                  </a:lnTo>
                  <a:lnTo>
                    <a:pt x="4129" y="122"/>
                  </a:lnTo>
                  <a:lnTo>
                    <a:pt x="4129" y="124"/>
                  </a:lnTo>
                  <a:lnTo>
                    <a:pt x="4130" y="123"/>
                  </a:lnTo>
                  <a:lnTo>
                    <a:pt x="4130" y="123"/>
                  </a:lnTo>
                  <a:lnTo>
                    <a:pt x="4131" y="126"/>
                  </a:lnTo>
                  <a:lnTo>
                    <a:pt x="4131" y="124"/>
                  </a:lnTo>
                  <a:lnTo>
                    <a:pt x="4132" y="124"/>
                  </a:lnTo>
                  <a:lnTo>
                    <a:pt x="4132" y="125"/>
                  </a:lnTo>
                  <a:lnTo>
                    <a:pt x="4133" y="122"/>
                  </a:lnTo>
                  <a:lnTo>
                    <a:pt x="4133" y="114"/>
                  </a:lnTo>
                  <a:lnTo>
                    <a:pt x="4134" y="109"/>
                  </a:lnTo>
                  <a:lnTo>
                    <a:pt x="4134" y="106"/>
                  </a:lnTo>
                  <a:lnTo>
                    <a:pt x="4135" y="106"/>
                  </a:lnTo>
                  <a:lnTo>
                    <a:pt x="4135" y="106"/>
                  </a:lnTo>
                  <a:lnTo>
                    <a:pt x="4136" y="106"/>
                  </a:lnTo>
                  <a:lnTo>
                    <a:pt x="4136" y="106"/>
                  </a:lnTo>
                  <a:lnTo>
                    <a:pt x="4137" y="99"/>
                  </a:lnTo>
                  <a:lnTo>
                    <a:pt x="4137" y="79"/>
                  </a:lnTo>
                  <a:lnTo>
                    <a:pt x="4138" y="77"/>
                  </a:lnTo>
                  <a:lnTo>
                    <a:pt x="4138" y="80"/>
                  </a:lnTo>
                  <a:lnTo>
                    <a:pt x="4138" y="80"/>
                  </a:lnTo>
                  <a:lnTo>
                    <a:pt x="4139" y="79"/>
                  </a:lnTo>
                  <a:lnTo>
                    <a:pt x="4139" y="79"/>
                  </a:lnTo>
                  <a:lnTo>
                    <a:pt x="4140" y="77"/>
                  </a:lnTo>
                  <a:lnTo>
                    <a:pt x="4140" y="75"/>
                  </a:lnTo>
                  <a:lnTo>
                    <a:pt x="4141" y="71"/>
                  </a:lnTo>
                  <a:lnTo>
                    <a:pt x="4141" y="68"/>
                  </a:lnTo>
                  <a:lnTo>
                    <a:pt x="4142" y="69"/>
                  </a:lnTo>
                  <a:lnTo>
                    <a:pt x="4142" y="69"/>
                  </a:lnTo>
                  <a:lnTo>
                    <a:pt x="4143" y="69"/>
                  </a:lnTo>
                  <a:lnTo>
                    <a:pt x="4143" y="70"/>
                  </a:lnTo>
                  <a:lnTo>
                    <a:pt x="4144" y="72"/>
                  </a:lnTo>
                  <a:lnTo>
                    <a:pt x="4144" y="75"/>
                  </a:lnTo>
                  <a:lnTo>
                    <a:pt x="4145" y="80"/>
                  </a:lnTo>
                  <a:lnTo>
                    <a:pt x="4145" y="83"/>
                  </a:lnTo>
                  <a:lnTo>
                    <a:pt x="4146" y="86"/>
                  </a:lnTo>
                  <a:lnTo>
                    <a:pt x="4146" y="88"/>
                  </a:lnTo>
                  <a:lnTo>
                    <a:pt x="4146" y="89"/>
                  </a:lnTo>
                  <a:lnTo>
                    <a:pt x="4147" y="90"/>
                  </a:lnTo>
                  <a:lnTo>
                    <a:pt x="4147" y="92"/>
                  </a:lnTo>
                  <a:lnTo>
                    <a:pt x="4148" y="92"/>
                  </a:lnTo>
                  <a:lnTo>
                    <a:pt x="4148" y="92"/>
                  </a:lnTo>
                  <a:lnTo>
                    <a:pt x="4149" y="91"/>
                  </a:lnTo>
                  <a:lnTo>
                    <a:pt x="4149" y="90"/>
                  </a:lnTo>
                  <a:lnTo>
                    <a:pt x="4150" y="90"/>
                  </a:lnTo>
                  <a:lnTo>
                    <a:pt x="4150" y="89"/>
                  </a:lnTo>
                  <a:lnTo>
                    <a:pt x="4151" y="89"/>
                  </a:lnTo>
                  <a:lnTo>
                    <a:pt x="4151" y="87"/>
                  </a:lnTo>
                  <a:lnTo>
                    <a:pt x="4152" y="86"/>
                  </a:lnTo>
                  <a:lnTo>
                    <a:pt x="4152" y="86"/>
                  </a:lnTo>
                  <a:lnTo>
                    <a:pt x="4152" y="85"/>
                  </a:lnTo>
                  <a:lnTo>
                    <a:pt x="4153" y="84"/>
                  </a:lnTo>
                  <a:lnTo>
                    <a:pt x="4154" y="85"/>
                  </a:lnTo>
                  <a:lnTo>
                    <a:pt x="4154" y="86"/>
                  </a:lnTo>
                  <a:lnTo>
                    <a:pt x="4155" y="85"/>
                  </a:lnTo>
                  <a:lnTo>
                    <a:pt x="4155" y="81"/>
                  </a:lnTo>
                  <a:lnTo>
                    <a:pt x="4155" y="77"/>
                  </a:lnTo>
                  <a:lnTo>
                    <a:pt x="4156" y="72"/>
                  </a:lnTo>
                  <a:lnTo>
                    <a:pt x="4156" y="77"/>
                  </a:lnTo>
                  <a:lnTo>
                    <a:pt x="4157" y="72"/>
                  </a:lnTo>
                  <a:lnTo>
                    <a:pt x="4157" y="71"/>
                  </a:lnTo>
                  <a:lnTo>
                    <a:pt x="4158" y="71"/>
                  </a:lnTo>
                  <a:lnTo>
                    <a:pt x="4158" y="69"/>
                  </a:lnTo>
                  <a:lnTo>
                    <a:pt x="4159" y="83"/>
                  </a:lnTo>
                  <a:lnTo>
                    <a:pt x="4159" y="83"/>
                  </a:lnTo>
                  <a:lnTo>
                    <a:pt x="4160" y="81"/>
                  </a:lnTo>
                  <a:lnTo>
                    <a:pt x="4160" y="81"/>
                  </a:lnTo>
                  <a:lnTo>
                    <a:pt x="4161" y="80"/>
                  </a:lnTo>
                  <a:lnTo>
                    <a:pt x="4161" y="82"/>
                  </a:lnTo>
                  <a:lnTo>
                    <a:pt x="4161" y="87"/>
                  </a:lnTo>
                  <a:lnTo>
                    <a:pt x="4162" y="97"/>
                  </a:lnTo>
                  <a:lnTo>
                    <a:pt x="4162" y="112"/>
                  </a:lnTo>
                  <a:lnTo>
                    <a:pt x="4163" y="127"/>
                  </a:lnTo>
                  <a:lnTo>
                    <a:pt x="4164" y="129"/>
                  </a:lnTo>
                  <a:lnTo>
                    <a:pt x="4164" y="130"/>
                  </a:lnTo>
                  <a:lnTo>
                    <a:pt x="4164" y="132"/>
                  </a:lnTo>
                  <a:lnTo>
                    <a:pt x="4165" y="134"/>
                  </a:lnTo>
                  <a:lnTo>
                    <a:pt x="4165" y="136"/>
                  </a:lnTo>
                  <a:lnTo>
                    <a:pt x="4166" y="138"/>
                  </a:lnTo>
                  <a:lnTo>
                    <a:pt x="4166" y="133"/>
                  </a:lnTo>
                  <a:lnTo>
                    <a:pt x="4167" y="132"/>
                  </a:lnTo>
                  <a:lnTo>
                    <a:pt x="4167" y="132"/>
                  </a:lnTo>
                  <a:lnTo>
                    <a:pt x="4168" y="131"/>
                  </a:lnTo>
                  <a:lnTo>
                    <a:pt x="4168" y="131"/>
                  </a:lnTo>
                  <a:lnTo>
                    <a:pt x="4169" y="130"/>
                  </a:lnTo>
                  <a:lnTo>
                    <a:pt x="4169" y="130"/>
                  </a:lnTo>
                  <a:lnTo>
                    <a:pt x="4169" y="131"/>
                  </a:lnTo>
                  <a:lnTo>
                    <a:pt x="4170" y="131"/>
                  </a:lnTo>
                  <a:lnTo>
                    <a:pt x="4170" y="130"/>
                  </a:lnTo>
                  <a:lnTo>
                    <a:pt x="4171" y="131"/>
                  </a:lnTo>
                  <a:lnTo>
                    <a:pt x="4171" y="131"/>
                  </a:lnTo>
                  <a:lnTo>
                    <a:pt x="4172" y="132"/>
                  </a:lnTo>
                  <a:lnTo>
                    <a:pt x="4172" y="133"/>
                  </a:lnTo>
                  <a:lnTo>
                    <a:pt x="4173" y="134"/>
                  </a:lnTo>
                  <a:lnTo>
                    <a:pt x="4173" y="136"/>
                  </a:lnTo>
                  <a:lnTo>
                    <a:pt x="4174" y="136"/>
                  </a:lnTo>
                  <a:lnTo>
                    <a:pt x="4174" y="135"/>
                  </a:lnTo>
                  <a:lnTo>
                    <a:pt x="4175" y="135"/>
                  </a:lnTo>
                  <a:lnTo>
                    <a:pt x="4175" y="136"/>
                  </a:lnTo>
                  <a:lnTo>
                    <a:pt x="4176" y="135"/>
                  </a:lnTo>
                  <a:lnTo>
                    <a:pt x="4176" y="135"/>
                  </a:lnTo>
                  <a:lnTo>
                    <a:pt x="4177" y="135"/>
                  </a:lnTo>
                  <a:lnTo>
                    <a:pt x="4177" y="137"/>
                  </a:lnTo>
                  <a:lnTo>
                    <a:pt x="4178" y="139"/>
                  </a:lnTo>
                  <a:lnTo>
                    <a:pt x="4178" y="142"/>
                  </a:lnTo>
                  <a:lnTo>
                    <a:pt x="4178" y="142"/>
                  </a:lnTo>
                  <a:lnTo>
                    <a:pt x="4179" y="144"/>
                  </a:lnTo>
                  <a:lnTo>
                    <a:pt x="4179" y="144"/>
                  </a:lnTo>
                  <a:lnTo>
                    <a:pt x="4180" y="143"/>
                  </a:lnTo>
                  <a:lnTo>
                    <a:pt x="4180" y="144"/>
                  </a:lnTo>
                  <a:lnTo>
                    <a:pt x="4181" y="143"/>
                  </a:lnTo>
                  <a:lnTo>
                    <a:pt x="4181" y="141"/>
                  </a:lnTo>
                  <a:lnTo>
                    <a:pt x="4182" y="139"/>
                  </a:lnTo>
                  <a:lnTo>
                    <a:pt x="4182" y="137"/>
                  </a:lnTo>
                  <a:lnTo>
                    <a:pt x="4183" y="134"/>
                  </a:lnTo>
                  <a:lnTo>
                    <a:pt x="4183" y="132"/>
                  </a:lnTo>
                  <a:lnTo>
                    <a:pt x="4184" y="130"/>
                  </a:lnTo>
                  <a:lnTo>
                    <a:pt x="4184" y="129"/>
                  </a:lnTo>
                  <a:lnTo>
                    <a:pt x="4185" y="127"/>
                  </a:lnTo>
                  <a:lnTo>
                    <a:pt x="4185" y="127"/>
                  </a:lnTo>
                  <a:lnTo>
                    <a:pt x="4186" y="127"/>
                  </a:lnTo>
                  <a:lnTo>
                    <a:pt x="4186" y="127"/>
                  </a:lnTo>
                  <a:lnTo>
                    <a:pt x="4187" y="127"/>
                  </a:lnTo>
                  <a:lnTo>
                    <a:pt x="4187" y="127"/>
                  </a:lnTo>
                  <a:lnTo>
                    <a:pt x="4187" y="127"/>
                  </a:lnTo>
                  <a:lnTo>
                    <a:pt x="4188" y="127"/>
                  </a:lnTo>
                  <a:lnTo>
                    <a:pt x="4188" y="128"/>
                  </a:lnTo>
                  <a:lnTo>
                    <a:pt x="4189" y="129"/>
                  </a:lnTo>
                  <a:lnTo>
                    <a:pt x="4189" y="134"/>
                  </a:lnTo>
                  <a:lnTo>
                    <a:pt x="4190" y="141"/>
                  </a:lnTo>
                  <a:lnTo>
                    <a:pt x="4190" y="145"/>
                  </a:lnTo>
                  <a:lnTo>
                    <a:pt x="4191" y="146"/>
                  </a:lnTo>
                  <a:lnTo>
                    <a:pt x="4191" y="147"/>
                  </a:lnTo>
                  <a:lnTo>
                    <a:pt x="4192" y="147"/>
                  </a:lnTo>
                  <a:lnTo>
                    <a:pt x="4192" y="146"/>
                  </a:lnTo>
                  <a:lnTo>
                    <a:pt x="4192" y="144"/>
                  </a:lnTo>
                  <a:lnTo>
                    <a:pt x="4193" y="140"/>
                  </a:lnTo>
                  <a:lnTo>
                    <a:pt x="4194" y="133"/>
                  </a:lnTo>
                  <a:lnTo>
                    <a:pt x="4194" y="126"/>
                  </a:lnTo>
                  <a:lnTo>
                    <a:pt x="4195" y="126"/>
                  </a:lnTo>
                  <a:lnTo>
                    <a:pt x="4195" y="124"/>
                  </a:lnTo>
                  <a:lnTo>
                    <a:pt x="4195" y="124"/>
                  </a:lnTo>
                  <a:lnTo>
                    <a:pt x="4196" y="127"/>
                  </a:lnTo>
                  <a:lnTo>
                    <a:pt x="4196" y="127"/>
                  </a:lnTo>
                  <a:lnTo>
                    <a:pt x="4197" y="130"/>
                  </a:lnTo>
                  <a:lnTo>
                    <a:pt x="4197" y="132"/>
                  </a:lnTo>
                  <a:lnTo>
                    <a:pt x="4198" y="133"/>
                  </a:lnTo>
                  <a:lnTo>
                    <a:pt x="4198" y="133"/>
                  </a:lnTo>
                  <a:lnTo>
                    <a:pt x="4199" y="134"/>
                  </a:lnTo>
                  <a:lnTo>
                    <a:pt x="4199" y="134"/>
                  </a:lnTo>
                  <a:lnTo>
                    <a:pt x="4200" y="134"/>
                  </a:lnTo>
                  <a:lnTo>
                    <a:pt x="4200" y="134"/>
                  </a:lnTo>
                  <a:lnTo>
                    <a:pt x="4201" y="134"/>
                  </a:lnTo>
                  <a:lnTo>
                    <a:pt x="4201" y="133"/>
                  </a:lnTo>
                  <a:lnTo>
                    <a:pt x="4201" y="134"/>
                  </a:lnTo>
                  <a:lnTo>
                    <a:pt x="4202" y="132"/>
                  </a:lnTo>
                  <a:lnTo>
                    <a:pt x="4202" y="130"/>
                  </a:lnTo>
                  <a:lnTo>
                    <a:pt x="4203" y="129"/>
                  </a:lnTo>
                  <a:lnTo>
                    <a:pt x="4204" y="128"/>
                  </a:lnTo>
                  <a:lnTo>
                    <a:pt x="4204" y="131"/>
                  </a:lnTo>
                  <a:lnTo>
                    <a:pt x="4204" y="132"/>
                  </a:lnTo>
                  <a:lnTo>
                    <a:pt x="4205" y="132"/>
                  </a:lnTo>
                  <a:lnTo>
                    <a:pt x="4205" y="133"/>
                  </a:lnTo>
                  <a:lnTo>
                    <a:pt x="4206" y="134"/>
                  </a:lnTo>
                  <a:lnTo>
                    <a:pt x="4206" y="133"/>
                  </a:lnTo>
                  <a:lnTo>
                    <a:pt x="4207" y="131"/>
                  </a:lnTo>
                  <a:lnTo>
                    <a:pt x="4207" y="129"/>
                  </a:lnTo>
                  <a:lnTo>
                    <a:pt x="4208" y="128"/>
                  </a:lnTo>
                  <a:lnTo>
                    <a:pt x="4208" y="127"/>
                  </a:lnTo>
                  <a:lnTo>
                    <a:pt x="4209" y="127"/>
                  </a:lnTo>
                  <a:lnTo>
                    <a:pt x="4209" y="127"/>
                  </a:lnTo>
                  <a:lnTo>
                    <a:pt x="4210" y="127"/>
                  </a:lnTo>
                  <a:lnTo>
                    <a:pt x="4210" y="128"/>
                  </a:lnTo>
                  <a:lnTo>
                    <a:pt x="4210" y="129"/>
                  </a:lnTo>
                  <a:lnTo>
                    <a:pt x="4211" y="129"/>
                  </a:lnTo>
                  <a:lnTo>
                    <a:pt x="4211" y="130"/>
                  </a:lnTo>
                  <a:lnTo>
                    <a:pt x="4212" y="130"/>
                  </a:lnTo>
                  <a:lnTo>
                    <a:pt x="4212" y="131"/>
                  </a:lnTo>
                  <a:lnTo>
                    <a:pt x="4213" y="131"/>
                  </a:lnTo>
                  <a:lnTo>
                    <a:pt x="4213" y="131"/>
                  </a:lnTo>
                  <a:lnTo>
                    <a:pt x="4214" y="131"/>
                  </a:lnTo>
                  <a:lnTo>
                    <a:pt x="4214" y="131"/>
                  </a:lnTo>
                  <a:lnTo>
                    <a:pt x="4215" y="130"/>
                  </a:lnTo>
                  <a:lnTo>
                    <a:pt x="4215" y="129"/>
                  </a:lnTo>
                  <a:lnTo>
                    <a:pt x="4216" y="128"/>
                  </a:lnTo>
                  <a:lnTo>
                    <a:pt x="4216" y="128"/>
                  </a:lnTo>
                  <a:lnTo>
                    <a:pt x="4217" y="129"/>
                  </a:lnTo>
                  <a:lnTo>
                    <a:pt x="4217" y="130"/>
                  </a:lnTo>
                  <a:lnTo>
                    <a:pt x="4218" y="131"/>
                  </a:lnTo>
                  <a:lnTo>
                    <a:pt x="4218" y="132"/>
                  </a:lnTo>
                  <a:lnTo>
                    <a:pt x="4218" y="134"/>
                  </a:lnTo>
                  <a:lnTo>
                    <a:pt x="4219" y="133"/>
                  </a:lnTo>
                  <a:lnTo>
                    <a:pt x="4219" y="134"/>
                  </a:lnTo>
                  <a:lnTo>
                    <a:pt x="4220" y="135"/>
                  </a:lnTo>
                  <a:lnTo>
                    <a:pt x="4220" y="135"/>
                  </a:lnTo>
                  <a:lnTo>
                    <a:pt x="4221" y="136"/>
                  </a:lnTo>
                  <a:lnTo>
                    <a:pt x="4221" y="137"/>
                  </a:lnTo>
                  <a:lnTo>
                    <a:pt x="4222" y="139"/>
                  </a:lnTo>
                  <a:lnTo>
                    <a:pt x="4222" y="136"/>
                  </a:lnTo>
                  <a:lnTo>
                    <a:pt x="4223" y="132"/>
                  </a:lnTo>
                  <a:lnTo>
                    <a:pt x="4223" y="130"/>
                  </a:lnTo>
                  <a:lnTo>
                    <a:pt x="4224" y="129"/>
                  </a:lnTo>
                  <a:lnTo>
                    <a:pt x="4224" y="129"/>
                  </a:lnTo>
                  <a:lnTo>
                    <a:pt x="4225" y="130"/>
                  </a:lnTo>
                  <a:lnTo>
                    <a:pt x="4225" y="129"/>
                  </a:lnTo>
                  <a:lnTo>
                    <a:pt x="4226" y="128"/>
                  </a:lnTo>
                  <a:lnTo>
                    <a:pt x="4226" y="128"/>
                  </a:lnTo>
                  <a:lnTo>
                    <a:pt x="4227" y="129"/>
                  </a:lnTo>
                  <a:lnTo>
                    <a:pt x="4227" y="129"/>
                  </a:lnTo>
                  <a:lnTo>
                    <a:pt x="4227" y="128"/>
                  </a:lnTo>
                  <a:lnTo>
                    <a:pt x="4228" y="129"/>
                  </a:lnTo>
                  <a:lnTo>
                    <a:pt x="4228" y="129"/>
                  </a:lnTo>
                  <a:lnTo>
                    <a:pt x="4229" y="130"/>
                  </a:lnTo>
                  <a:lnTo>
                    <a:pt x="4229" y="132"/>
                  </a:lnTo>
                  <a:lnTo>
                    <a:pt x="4230" y="133"/>
                  </a:lnTo>
                  <a:lnTo>
                    <a:pt x="4230" y="134"/>
                  </a:lnTo>
                  <a:lnTo>
                    <a:pt x="4231" y="136"/>
                  </a:lnTo>
                  <a:lnTo>
                    <a:pt x="4231" y="137"/>
                  </a:lnTo>
                  <a:lnTo>
                    <a:pt x="4232" y="137"/>
                  </a:lnTo>
                  <a:lnTo>
                    <a:pt x="4232" y="137"/>
                  </a:lnTo>
                  <a:lnTo>
                    <a:pt x="4233" y="137"/>
                  </a:lnTo>
                  <a:lnTo>
                    <a:pt x="4233" y="136"/>
                  </a:lnTo>
                  <a:lnTo>
                    <a:pt x="4234" y="135"/>
                  </a:lnTo>
                  <a:lnTo>
                    <a:pt x="4234" y="134"/>
                  </a:lnTo>
                  <a:lnTo>
                    <a:pt x="4235" y="133"/>
                  </a:lnTo>
                  <a:lnTo>
                    <a:pt x="4235" y="133"/>
                  </a:lnTo>
                  <a:lnTo>
                    <a:pt x="4235" y="133"/>
                  </a:lnTo>
                  <a:lnTo>
                    <a:pt x="4236" y="133"/>
                  </a:lnTo>
                  <a:lnTo>
                    <a:pt x="4236" y="133"/>
                  </a:lnTo>
                  <a:lnTo>
                    <a:pt x="4237" y="133"/>
                  </a:lnTo>
                  <a:lnTo>
                    <a:pt x="4237" y="133"/>
                  </a:lnTo>
                  <a:lnTo>
                    <a:pt x="4238" y="133"/>
                  </a:lnTo>
                  <a:lnTo>
                    <a:pt x="4238" y="133"/>
                  </a:lnTo>
                  <a:lnTo>
                    <a:pt x="4239" y="133"/>
                  </a:lnTo>
                  <a:lnTo>
                    <a:pt x="4239" y="133"/>
                  </a:lnTo>
                  <a:lnTo>
                    <a:pt x="4240" y="132"/>
                  </a:lnTo>
                  <a:lnTo>
                    <a:pt x="4240" y="133"/>
                  </a:lnTo>
                  <a:lnTo>
                    <a:pt x="4241" y="133"/>
                  </a:lnTo>
                  <a:lnTo>
                    <a:pt x="4241" y="134"/>
                  </a:lnTo>
                  <a:lnTo>
                    <a:pt x="4241" y="133"/>
                  </a:lnTo>
                  <a:lnTo>
                    <a:pt x="4242" y="132"/>
                  </a:lnTo>
                  <a:lnTo>
                    <a:pt x="4243" y="132"/>
                  </a:lnTo>
                  <a:lnTo>
                    <a:pt x="4243" y="131"/>
                  </a:lnTo>
                  <a:lnTo>
                    <a:pt x="4244" y="131"/>
                  </a:lnTo>
                  <a:lnTo>
                    <a:pt x="4244" y="132"/>
                  </a:lnTo>
                  <a:lnTo>
                    <a:pt x="4244" y="132"/>
                  </a:lnTo>
                  <a:lnTo>
                    <a:pt x="4245" y="135"/>
                  </a:lnTo>
                  <a:lnTo>
                    <a:pt x="4245" y="138"/>
                  </a:lnTo>
                  <a:lnTo>
                    <a:pt x="4246" y="137"/>
                  </a:lnTo>
                  <a:lnTo>
                    <a:pt x="4246" y="137"/>
                  </a:lnTo>
                  <a:lnTo>
                    <a:pt x="4247" y="135"/>
                  </a:lnTo>
                  <a:lnTo>
                    <a:pt x="4247" y="132"/>
                  </a:lnTo>
                  <a:lnTo>
                    <a:pt x="4248" y="131"/>
                  </a:lnTo>
                  <a:lnTo>
                    <a:pt x="4248" y="132"/>
                  </a:lnTo>
                  <a:lnTo>
                    <a:pt x="4249" y="133"/>
                  </a:lnTo>
                  <a:lnTo>
                    <a:pt x="4249" y="133"/>
                  </a:lnTo>
                  <a:lnTo>
                    <a:pt x="4250" y="134"/>
                  </a:lnTo>
                  <a:lnTo>
                    <a:pt x="4250" y="134"/>
                  </a:lnTo>
                  <a:lnTo>
                    <a:pt x="4250" y="133"/>
                  </a:lnTo>
                  <a:lnTo>
                    <a:pt x="4251" y="133"/>
                  </a:lnTo>
                  <a:lnTo>
                    <a:pt x="4251" y="133"/>
                  </a:lnTo>
                  <a:lnTo>
                    <a:pt x="4252" y="133"/>
                  </a:lnTo>
                  <a:lnTo>
                    <a:pt x="4253" y="133"/>
                  </a:lnTo>
                  <a:lnTo>
                    <a:pt x="4253" y="133"/>
                  </a:lnTo>
                  <a:lnTo>
                    <a:pt x="4253" y="133"/>
                  </a:lnTo>
                  <a:lnTo>
                    <a:pt x="4254" y="133"/>
                  </a:lnTo>
                  <a:lnTo>
                    <a:pt x="4254" y="134"/>
                  </a:lnTo>
                  <a:lnTo>
                    <a:pt x="4255" y="133"/>
                  </a:lnTo>
                  <a:lnTo>
                    <a:pt x="4255" y="134"/>
                  </a:lnTo>
                  <a:lnTo>
                    <a:pt x="4256" y="133"/>
                  </a:lnTo>
                  <a:lnTo>
                    <a:pt x="4256" y="133"/>
                  </a:lnTo>
                  <a:lnTo>
                    <a:pt x="4257" y="134"/>
                  </a:lnTo>
                  <a:lnTo>
                    <a:pt x="4257" y="135"/>
                  </a:lnTo>
                  <a:lnTo>
                    <a:pt x="4258" y="135"/>
                  </a:lnTo>
                  <a:lnTo>
                    <a:pt x="4258" y="136"/>
                  </a:lnTo>
                  <a:lnTo>
                    <a:pt x="4258" y="136"/>
                  </a:lnTo>
                  <a:lnTo>
                    <a:pt x="4259" y="137"/>
                  </a:lnTo>
                  <a:lnTo>
                    <a:pt x="4259" y="136"/>
                  </a:lnTo>
                  <a:lnTo>
                    <a:pt x="4260" y="136"/>
                  </a:lnTo>
                  <a:lnTo>
                    <a:pt x="4260" y="135"/>
                  </a:lnTo>
                  <a:lnTo>
                    <a:pt x="4261" y="135"/>
                  </a:lnTo>
                  <a:lnTo>
                    <a:pt x="4261" y="134"/>
                  </a:lnTo>
                  <a:lnTo>
                    <a:pt x="4262" y="133"/>
                  </a:lnTo>
                  <a:lnTo>
                    <a:pt x="4262" y="132"/>
                  </a:lnTo>
                  <a:lnTo>
                    <a:pt x="4263" y="132"/>
                  </a:lnTo>
                  <a:lnTo>
                    <a:pt x="4263" y="132"/>
                  </a:lnTo>
                  <a:lnTo>
                    <a:pt x="4264" y="133"/>
                  </a:lnTo>
                  <a:lnTo>
                    <a:pt x="4264" y="134"/>
                  </a:lnTo>
                  <a:lnTo>
                    <a:pt x="4265" y="135"/>
                  </a:lnTo>
                  <a:lnTo>
                    <a:pt x="4265" y="135"/>
                  </a:lnTo>
                  <a:lnTo>
                    <a:pt x="4266" y="137"/>
                  </a:lnTo>
                  <a:lnTo>
                    <a:pt x="4266" y="138"/>
                  </a:lnTo>
                  <a:lnTo>
                    <a:pt x="4267" y="140"/>
                  </a:lnTo>
                  <a:lnTo>
                    <a:pt x="4267" y="141"/>
                  </a:lnTo>
                  <a:lnTo>
                    <a:pt x="4267" y="142"/>
                  </a:lnTo>
                  <a:lnTo>
                    <a:pt x="4268" y="143"/>
                  </a:lnTo>
                  <a:lnTo>
                    <a:pt x="4268" y="144"/>
                  </a:lnTo>
                  <a:lnTo>
                    <a:pt x="4269" y="144"/>
                  </a:lnTo>
                  <a:lnTo>
                    <a:pt x="4269" y="144"/>
                  </a:lnTo>
                  <a:lnTo>
                    <a:pt x="4270" y="146"/>
                  </a:lnTo>
                  <a:lnTo>
                    <a:pt x="4270" y="145"/>
                  </a:lnTo>
                  <a:lnTo>
                    <a:pt x="4271" y="144"/>
                  </a:lnTo>
                  <a:lnTo>
                    <a:pt x="4271" y="145"/>
                  </a:lnTo>
                  <a:lnTo>
                    <a:pt x="4272" y="147"/>
                  </a:lnTo>
                  <a:lnTo>
                    <a:pt x="4272" y="148"/>
                  </a:lnTo>
                  <a:lnTo>
                    <a:pt x="4273" y="148"/>
                  </a:lnTo>
                  <a:lnTo>
                    <a:pt x="4273" y="149"/>
                  </a:lnTo>
                  <a:lnTo>
                    <a:pt x="4274" y="149"/>
                  </a:lnTo>
                  <a:lnTo>
                    <a:pt x="4274" y="149"/>
                  </a:lnTo>
                  <a:lnTo>
                    <a:pt x="4275" y="149"/>
                  </a:lnTo>
                  <a:lnTo>
                    <a:pt x="4275" y="149"/>
                  </a:lnTo>
                  <a:lnTo>
                    <a:pt x="4276" y="149"/>
                  </a:lnTo>
                  <a:lnTo>
                    <a:pt x="4276" y="149"/>
                  </a:lnTo>
                  <a:lnTo>
                    <a:pt x="4276" y="149"/>
                  </a:lnTo>
                  <a:lnTo>
                    <a:pt x="4277" y="149"/>
                  </a:lnTo>
                  <a:lnTo>
                    <a:pt x="4277" y="149"/>
                  </a:lnTo>
                  <a:lnTo>
                    <a:pt x="4278" y="149"/>
                  </a:lnTo>
                  <a:lnTo>
                    <a:pt x="4278" y="148"/>
                  </a:lnTo>
                  <a:lnTo>
                    <a:pt x="4279" y="149"/>
                  </a:lnTo>
                  <a:lnTo>
                    <a:pt x="4279" y="149"/>
                  </a:lnTo>
                  <a:lnTo>
                    <a:pt x="4280" y="149"/>
                  </a:lnTo>
                  <a:lnTo>
                    <a:pt x="4280" y="149"/>
                  </a:lnTo>
                  <a:lnTo>
                    <a:pt x="4281" y="150"/>
                  </a:lnTo>
                  <a:lnTo>
                    <a:pt x="4281" y="151"/>
                  </a:lnTo>
                  <a:lnTo>
                    <a:pt x="4281" y="151"/>
                  </a:lnTo>
                  <a:lnTo>
                    <a:pt x="4282" y="150"/>
                  </a:lnTo>
                  <a:lnTo>
                    <a:pt x="4283" y="150"/>
                  </a:lnTo>
                  <a:lnTo>
                    <a:pt x="4283" y="149"/>
                  </a:lnTo>
                  <a:lnTo>
                    <a:pt x="4284" y="149"/>
                  </a:lnTo>
                  <a:lnTo>
                    <a:pt x="4284" y="149"/>
                  </a:lnTo>
                  <a:lnTo>
                    <a:pt x="4284" y="147"/>
                  </a:lnTo>
                  <a:lnTo>
                    <a:pt x="4285" y="147"/>
                  </a:lnTo>
                  <a:lnTo>
                    <a:pt x="4285" y="147"/>
                  </a:lnTo>
                  <a:lnTo>
                    <a:pt x="4286" y="147"/>
                  </a:lnTo>
                  <a:lnTo>
                    <a:pt x="4286" y="146"/>
                  </a:lnTo>
                  <a:lnTo>
                    <a:pt x="4287" y="145"/>
                  </a:lnTo>
                  <a:lnTo>
                    <a:pt x="4287" y="145"/>
                  </a:lnTo>
                  <a:lnTo>
                    <a:pt x="4288" y="144"/>
                  </a:lnTo>
                  <a:lnTo>
                    <a:pt x="4288" y="143"/>
                  </a:lnTo>
                  <a:lnTo>
                    <a:pt x="4289" y="146"/>
                  </a:lnTo>
                  <a:lnTo>
                    <a:pt x="4289" y="147"/>
                  </a:lnTo>
                  <a:lnTo>
                    <a:pt x="4290" y="147"/>
                  </a:lnTo>
                  <a:lnTo>
                    <a:pt x="4290" y="147"/>
                  </a:lnTo>
                  <a:lnTo>
                    <a:pt x="4290" y="148"/>
                  </a:lnTo>
                  <a:lnTo>
                    <a:pt x="4291" y="146"/>
                  </a:lnTo>
                  <a:lnTo>
                    <a:pt x="4291" y="146"/>
                  </a:lnTo>
                  <a:lnTo>
                    <a:pt x="4292" y="148"/>
                  </a:lnTo>
                  <a:lnTo>
                    <a:pt x="4293" y="149"/>
                  </a:lnTo>
                  <a:lnTo>
                    <a:pt x="4293" y="149"/>
                  </a:lnTo>
                  <a:lnTo>
                    <a:pt x="4293" y="148"/>
                  </a:lnTo>
                  <a:lnTo>
                    <a:pt x="4294" y="149"/>
                  </a:lnTo>
                  <a:lnTo>
                    <a:pt x="4294" y="149"/>
                  </a:lnTo>
                  <a:lnTo>
                    <a:pt x="4295" y="149"/>
                  </a:lnTo>
                  <a:lnTo>
                    <a:pt x="4295" y="149"/>
                  </a:lnTo>
                  <a:lnTo>
                    <a:pt x="4296" y="149"/>
                  </a:lnTo>
                  <a:lnTo>
                    <a:pt x="4296" y="149"/>
                  </a:lnTo>
                  <a:lnTo>
                    <a:pt x="4297" y="149"/>
                  </a:lnTo>
                  <a:lnTo>
                    <a:pt x="4297" y="149"/>
                  </a:lnTo>
                  <a:lnTo>
                    <a:pt x="4298" y="149"/>
                  </a:lnTo>
                  <a:lnTo>
                    <a:pt x="4298" y="149"/>
                  </a:lnTo>
                  <a:lnTo>
                    <a:pt x="4298" y="149"/>
                  </a:lnTo>
                  <a:lnTo>
                    <a:pt x="4299" y="149"/>
                  </a:lnTo>
                  <a:lnTo>
                    <a:pt x="4299" y="149"/>
                  </a:lnTo>
                  <a:lnTo>
                    <a:pt x="4300" y="149"/>
                  </a:lnTo>
                  <a:lnTo>
                    <a:pt x="4300" y="149"/>
                  </a:lnTo>
                  <a:lnTo>
                    <a:pt x="4301" y="149"/>
                  </a:lnTo>
                  <a:lnTo>
                    <a:pt x="4301" y="149"/>
                  </a:lnTo>
                  <a:lnTo>
                    <a:pt x="4302" y="150"/>
                  </a:lnTo>
                  <a:lnTo>
                    <a:pt x="4302" y="151"/>
                  </a:lnTo>
                  <a:lnTo>
                    <a:pt x="4303" y="151"/>
                  </a:lnTo>
                  <a:lnTo>
                    <a:pt x="4303" y="151"/>
                  </a:lnTo>
                  <a:lnTo>
                    <a:pt x="4304" y="152"/>
                  </a:lnTo>
                  <a:lnTo>
                    <a:pt x="4304" y="152"/>
                  </a:lnTo>
                  <a:lnTo>
                    <a:pt x="4305" y="153"/>
                  </a:lnTo>
                  <a:lnTo>
                    <a:pt x="4305" y="154"/>
                  </a:lnTo>
                  <a:lnTo>
                    <a:pt x="4306" y="154"/>
                  </a:lnTo>
                  <a:lnTo>
                    <a:pt x="4306" y="155"/>
                  </a:lnTo>
                  <a:lnTo>
                    <a:pt x="4307" y="154"/>
                  </a:lnTo>
                  <a:lnTo>
                    <a:pt x="4307" y="154"/>
                  </a:lnTo>
                  <a:lnTo>
                    <a:pt x="4307" y="154"/>
                  </a:lnTo>
                  <a:lnTo>
                    <a:pt x="4308" y="154"/>
                  </a:lnTo>
                  <a:lnTo>
                    <a:pt x="4308" y="154"/>
                  </a:lnTo>
                  <a:lnTo>
                    <a:pt x="4309" y="154"/>
                  </a:lnTo>
                  <a:lnTo>
                    <a:pt x="4309" y="153"/>
                  </a:lnTo>
                  <a:lnTo>
                    <a:pt x="4310" y="153"/>
                  </a:lnTo>
                  <a:lnTo>
                    <a:pt x="4310" y="154"/>
                  </a:lnTo>
                  <a:lnTo>
                    <a:pt x="4311" y="154"/>
                  </a:lnTo>
                  <a:lnTo>
                    <a:pt x="4311" y="154"/>
                  </a:lnTo>
                  <a:lnTo>
                    <a:pt x="4312" y="154"/>
                  </a:lnTo>
                  <a:lnTo>
                    <a:pt x="4312" y="153"/>
                  </a:lnTo>
                  <a:lnTo>
                    <a:pt x="4313" y="153"/>
                  </a:lnTo>
                  <a:lnTo>
                    <a:pt x="4313" y="153"/>
                  </a:lnTo>
                  <a:lnTo>
                    <a:pt x="4314" y="154"/>
                  </a:lnTo>
                  <a:lnTo>
                    <a:pt x="4314" y="154"/>
                  </a:lnTo>
                  <a:lnTo>
                    <a:pt x="4315" y="154"/>
                  </a:lnTo>
                  <a:lnTo>
                    <a:pt x="4315" y="154"/>
                  </a:lnTo>
                  <a:lnTo>
                    <a:pt x="4316" y="154"/>
                  </a:lnTo>
                  <a:lnTo>
                    <a:pt x="4316" y="153"/>
                  </a:lnTo>
                  <a:lnTo>
                    <a:pt x="4316" y="149"/>
                  </a:lnTo>
                  <a:lnTo>
                    <a:pt x="4317" y="148"/>
                  </a:lnTo>
                  <a:lnTo>
                    <a:pt x="4317" y="148"/>
                  </a:lnTo>
                  <a:lnTo>
                    <a:pt x="4318" y="147"/>
                  </a:lnTo>
                  <a:lnTo>
                    <a:pt x="4318" y="146"/>
                  </a:lnTo>
                  <a:lnTo>
                    <a:pt x="4319" y="146"/>
                  </a:lnTo>
                  <a:lnTo>
                    <a:pt x="4319" y="146"/>
                  </a:lnTo>
                  <a:lnTo>
                    <a:pt x="4320" y="146"/>
                  </a:lnTo>
                  <a:lnTo>
                    <a:pt x="4320" y="146"/>
                  </a:lnTo>
                  <a:lnTo>
                    <a:pt x="4321" y="146"/>
                  </a:lnTo>
                  <a:lnTo>
                    <a:pt x="4321" y="146"/>
                  </a:lnTo>
                  <a:lnTo>
                    <a:pt x="4321" y="146"/>
                  </a:lnTo>
                  <a:lnTo>
                    <a:pt x="4322" y="146"/>
                  </a:lnTo>
                  <a:lnTo>
                    <a:pt x="4323" y="146"/>
                  </a:lnTo>
                  <a:lnTo>
                    <a:pt x="4323" y="144"/>
                  </a:lnTo>
                  <a:lnTo>
                    <a:pt x="4324" y="144"/>
                  </a:lnTo>
                  <a:lnTo>
                    <a:pt x="4324" y="141"/>
                  </a:lnTo>
                  <a:lnTo>
                    <a:pt x="4324" y="137"/>
                  </a:lnTo>
                  <a:lnTo>
                    <a:pt x="4325" y="137"/>
                  </a:lnTo>
                  <a:lnTo>
                    <a:pt x="4325" y="129"/>
                  </a:lnTo>
                  <a:lnTo>
                    <a:pt x="4326" y="128"/>
                  </a:lnTo>
                  <a:lnTo>
                    <a:pt x="4326" y="128"/>
                  </a:lnTo>
                  <a:lnTo>
                    <a:pt x="4327" y="128"/>
                  </a:lnTo>
                  <a:lnTo>
                    <a:pt x="4327" y="128"/>
                  </a:lnTo>
                  <a:lnTo>
                    <a:pt x="4328" y="127"/>
                  </a:lnTo>
                  <a:lnTo>
                    <a:pt x="4328" y="127"/>
                  </a:lnTo>
                  <a:lnTo>
                    <a:pt x="4329" y="126"/>
                  </a:lnTo>
                  <a:lnTo>
                    <a:pt x="4329" y="126"/>
                  </a:lnTo>
                  <a:lnTo>
                    <a:pt x="4330" y="127"/>
                  </a:lnTo>
                  <a:lnTo>
                    <a:pt x="4330" y="127"/>
                  </a:lnTo>
                  <a:lnTo>
                    <a:pt x="4330" y="127"/>
                  </a:lnTo>
                  <a:lnTo>
                    <a:pt x="4331" y="127"/>
                  </a:lnTo>
                  <a:lnTo>
                    <a:pt x="4332" y="129"/>
                  </a:lnTo>
                  <a:lnTo>
                    <a:pt x="4332" y="129"/>
                  </a:lnTo>
                  <a:lnTo>
                    <a:pt x="4333" y="129"/>
                  </a:lnTo>
                  <a:lnTo>
                    <a:pt x="4333" y="129"/>
                  </a:lnTo>
                  <a:lnTo>
                    <a:pt x="4333" y="128"/>
                  </a:lnTo>
                  <a:lnTo>
                    <a:pt x="4334" y="127"/>
                  </a:lnTo>
                  <a:lnTo>
                    <a:pt x="4334" y="126"/>
                  </a:lnTo>
                  <a:lnTo>
                    <a:pt x="4335" y="126"/>
                  </a:lnTo>
                  <a:lnTo>
                    <a:pt x="4335" y="127"/>
                  </a:lnTo>
                  <a:lnTo>
                    <a:pt x="4336" y="128"/>
                  </a:lnTo>
                  <a:lnTo>
                    <a:pt x="4336" y="129"/>
                  </a:lnTo>
                  <a:lnTo>
                    <a:pt x="4337" y="129"/>
                  </a:lnTo>
                  <a:lnTo>
                    <a:pt x="4337" y="129"/>
                  </a:lnTo>
                  <a:lnTo>
                    <a:pt x="4338" y="129"/>
                  </a:lnTo>
                  <a:lnTo>
                    <a:pt x="4338" y="129"/>
                  </a:lnTo>
                  <a:lnTo>
                    <a:pt x="4339" y="130"/>
                  </a:lnTo>
                  <a:lnTo>
                    <a:pt x="4339" y="131"/>
                  </a:lnTo>
                  <a:lnTo>
                    <a:pt x="4339" y="132"/>
                  </a:lnTo>
                  <a:lnTo>
                    <a:pt x="4340" y="132"/>
                  </a:lnTo>
                  <a:lnTo>
                    <a:pt x="4340" y="132"/>
                  </a:lnTo>
                  <a:lnTo>
                    <a:pt x="4341" y="131"/>
                  </a:lnTo>
                  <a:lnTo>
                    <a:pt x="4341" y="130"/>
                  </a:lnTo>
                  <a:lnTo>
                    <a:pt x="4342" y="129"/>
                  </a:lnTo>
                  <a:lnTo>
                    <a:pt x="4342" y="127"/>
                  </a:lnTo>
                  <a:lnTo>
                    <a:pt x="4343" y="125"/>
                  </a:lnTo>
                  <a:lnTo>
                    <a:pt x="4343" y="123"/>
                  </a:lnTo>
                  <a:lnTo>
                    <a:pt x="4344" y="122"/>
                  </a:lnTo>
                  <a:lnTo>
                    <a:pt x="4344" y="121"/>
                  </a:lnTo>
                  <a:lnTo>
                    <a:pt x="4345" y="120"/>
                  </a:lnTo>
                  <a:lnTo>
                    <a:pt x="4345" y="121"/>
                  </a:lnTo>
                  <a:lnTo>
                    <a:pt x="4346" y="122"/>
                  </a:lnTo>
                  <a:lnTo>
                    <a:pt x="4346" y="123"/>
                  </a:lnTo>
                  <a:lnTo>
                    <a:pt x="4347" y="125"/>
                  </a:lnTo>
                  <a:lnTo>
                    <a:pt x="4347" y="129"/>
                  </a:lnTo>
                  <a:lnTo>
                    <a:pt x="4347" y="135"/>
                  </a:lnTo>
                  <a:lnTo>
                    <a:pt x="4348" y="142"/>
                  </a:lnTo>
                  <a:lnTo>
                    <a:pt x="4348" y="145"/>
                  </a:lnTo>
                  <a:lnTo>
                    <a:pt x="4349" y="145"/>
                  </a:lnTo>
                  <a:lnTo>
                    <a:pt x="4349" y="145"/>
                  </a:lnTo>
                  <a:lnTo>
                    <a:pt x="4350" y="143"/>
                  </a:lnTo>
                  <a:lnTo>
                    <a:pt x="4350" y="142"/>
                  </a:lnTo>
                  <a:lnTo>
                    <a:pt x="4351" y="142"/>
                  </a:lnTo>
                  <a:lnTo>
                    <a:pt x="4351" y="142"/>
                  </a:lnTo>
                  <a:lnTo>
                    <a:pt x="4352" y="142"/>
                  </a:lnTo>
                  <a:lnTo>
                    <a:pt x="4352" y="142"/>
                  </a:lnTo>
                  <a:lnTo>
                    <a:pt x="4353" y="142"/>
                  </a:lnTo>
                  <a:lnTo>
                    <a:pt x="4353" y="142"/>
                  </a:lnTo>
                  <a:lnTo>
                    <a:pt x="4354" y="142"/>
                  </a:lnTo>
                  <a:lnTo>
                    <a:pt x="4354" y="140"/>
                  </a:lnTo>
                  <a:lnTo>
                    <a:pt x="4355" y="140"/>
                  </a:lnTo>
                  <a:lnTo>
                    <a:pt x="4355" y="138"/>
                  </a:lnTo>
                  <a:lnTo>
                    <a:pt x="4356" y="138"/>
                  </a:lnTo>
                  <a:lnTo>
                    <a:pt x="4356" y="138"/>
                  </a:lnTo>
                  <a:lnTo>
                    <a:pt x="4356" y="138"/>
                  </a:lnTo>
                  <a:lnTo>
                    <a:pt x="4357" y="139"/>
                  </a:lnTo>
                  <a:lnTo>
                    <a:pt x="4357" y="139"/>
                  </a:lnTo>
                  <a:lnTo>
                    <a:pt x="4358" y="140"/>
                  </a:lnTo>
                  <a:lnTo>
                    <a:pt x="4358" y="140"/>
                  </a:lnTo>
                  <a:lnTo>
                    <a:pt x="4359" y="135"/>
                  </a:lnTo>
                  <a:lnTo>
                    <a:pt x="4359" y="136"/>
                  </a:lnTo>
                  <a:lnTo>
                    <a:pt x="4360" y="137"/>
                  </a:lnTo>
                  <a:lnTo>
                    <a:pt x="4360" y="139"/>
                  </a:lnTo>
                  <a:lnTo>
                    <a:pt x="4361" y="140"/>
                  </a:lnTo>
                  <a:lnTo>
                    <a:pt x="4361" y="141"/>
                  </a:lnTo>
                  <a:lnTo>
                    <a:pt x="4362" y="141"/>
                  </a:lnTo>
                  <a:lnTo>
                    <a:pt x="4362" y="140"/>
                  </a:lnTo>
                  <a:lnTo>
                    <a:pt x="4363" y="138"/>
                  </a:lnTo>
                  <a:lnTo>
                    <a:pt x="4363" y="139"/>
                  </a:lnTo>
                  <a:lnTo>
                    <a:pt x="4364" y="140"/>
                  </a:lnTo>
                  <a:lnTo>
                    <a:pt x="4364" y="140"/>
                  </a:lnTo>
                  <a:lnTo>
                    <a:pt x="4364" y="139"/>
                  </a:lnTo>
                  <a:lnTo>
                    <a:pt x="4365" y="138"/>
                  </a:lnTo>
                  <a:lnTo>
                    <a:pt x="4365" y="138"/>
                  </a:lnTo>
                  <a:lnTo>
                    <a:pt x="4366" y="137"/>
                  </a:lnTo>
                  <a:lnTo>
                    <a:pt x="4366" y="138"/>
                  </a:lnTo>
                  <a:lnTo>
                    <a:pt x="4367" y="138"/>
                  </a:lnTo>
                  <a:lnTo>
                    <a:pt x="4367" y="138"/>
                  </a:lnTo>
                  <a:lnTo>
                    <a:pt x="4368" y="138"/>
                  </a:lnTo>
                  <a:lnTo>
                    <a:pt x="4368" y="138"/>
                  </a:lnTo>
                  <a:lnTo>
                    <a:pt x="4369" y="138"/>
                  </a:lnTo>
                  <a:lnTo>
                    <a:pt x="4369" y="138"/>
                  </a:lnTo>
                  <a:lnTo>
                    <a:pt x="4370" y="139"/>
                  </a:lnTo>
                  <a:lnTo>
                    <a:pt x="4370" y="139"/>
                  </a:lnTo>
                  <a:lnTo>
                    <a:pt x="4370" y="138"/>
                  </a:lnTo>
                  <a:lnTo>
                    <a:pt x="4371" y="139"/>
                  </a:lnTo>
                  <a:lnTo>
                    <a:pt x="4372" y="139"/>
                  </a:lnTo>
                  <a:lnTo>
                    <a:pt x="4372" y="139"/>
                  </a:lnTo>
                  <a:lnTo>
                    <a:pt x="4373" y="139"/>
                  </a:lnTo>
                  <a:lnTo>
                    <a:pt x="4373" y="138"/>
                  </a:lnTo>
                  <a:lnTo>
                    <a:pt x="4373" y="138"/>
                  </a:lnTo>
                  <a:lnTo>
                    <a:pt x="4374" y="138"/>
                  </a:lnTo>
                  <a:lnTo>
                    <a:pt x="4374" y="139"/>
                  </a:lnTo>
                  <a:lnTo>
                    <a:pt x="4375" y="138"/>
                  </a:lnTo>
                  <a:lnTo>
                    <a:pt x="4375" y="134"/>
                  </a:lnTo>
                  <a:lnTo>
                    <a:pt x="4376" y="132"/>
                  </a:lnTo>
                  <a:lnTo>
                    <a:pt x="4376" y="130"/>
                  </a:lnTo>
                  <a:lnTo>
                    <a:pt x="4377" y="132"/>
                  </a:lnTo>
                  <a:lnTo>
                    <a:pt x="4377" y="132"/>
                  </a:lnTo>
                  <a:lnTo>
                    <a:pt x="4378" y="135"/>
                  </a:lnTo>
                  <a:lnTo>
                    <a:pt x="4378" y="138"/>
                  </a:lnTo>
                  <a:lnTo>
                    <a:pt x="4379" y="139"/>
                  </a:lnTo>
                  <a:lnTo>
                    <a:pt x="4379" y="140"/>
                  </a:lnTo>
                  <a:lnTo>
                    <a:pt x="4379" y="141"/>
                  </a:lnTo>
                  <a:lnTo>
                    <a:pt x="4380" y="140"/>
                  </a:lnTo>
                  <a:lnTo>
                    <a:pt x="4380" y="139"/>
                  </a:lnTo>
                  <a:lnTo>
                    <a:pt x="4381" y="139"/>
                  </a:lnTo>
                  <a:lnTo>
                    <a:pt x="4382" y="141"/>
                  </a:lnTo>
                  <a:lnTo>
                    <a:pt x="4382" y="139"/>
                  </a:lnTo>
                  <a:lnTo>
                    <a:pt x="4382" y="141"/>
                  </a:lnTo>
                  <a:lnTo>
                    <a:pt x="4383" y="144"/>
                  </a:lnTo>
                  <a:lnTo>
                    <a:pt x="4383" y="143"/>
                  </a:lnTo>
                  <a:lnTo>
                    <a:pt x="4384" y="144"/>
                  </a:lnTo>
                  <a:lnTo>
                    <a:pt x="4384" y="142"/>
                  </a:lnTo>
                  <a:lnTo>
                    <a:pt x="4385" y="142"/>
                  </a:lnTo>
                  <a:lnTo>
                    <a:pt x="4385" y="142"/>
                  </a:lnTo>
                  <a:lnTo>
                    <a:pt x="4386" y="142"/>
                  </a:lnTo>
                  <a:lnTo>
                    <a:pt x="4386" y="142"/>
                  </a:lnTo>
                  <a:lnTo>
                    <a:pt x="4387" y="143"/>
                  </a:lnTo>
                  <a:lnTo>
                    <a:pt x="4387" y="144"/>
                  </a:lnTo>
                  <a:lnTo>
                    <a:pt x="4387" y="146"/>
                  </a:lnTo>
                  <a:lnTo>
                    <a:pt x="4388" y="147"/>
                  </a:lnTo>
                  <a:lnTo>
                    <a:pt x="4388" y="148"/>
                  </a:lnTo>
                  <a:lnTo>
                    <a:pt x="4389" y="150"/>
                  </a:lnTo>
                  <a:lnTo>
                    <a:pt x="4389" y="150"/>
                  </a:lnTo>
                  <a:lnTo>
                    <a:pt x="4390" y="150"/>
                  </a:lnTo>
                  <a:lnTo>
                    <a:pt x="4390" y="150"/>
                  </a:lnTo>
                  <a:lnTo>
                    <a:pt x="4391" y="150"/>
                  </a:lnTo>
                  <a:lnTo>
                    <a:pt x="4391" y="149"/>
                  </a:lnTo>
                  <a:lnTo>
                    <a:pt x="4392" y="149"/>
                  </a:lnTo>
                  <a:lnTo>
                    <a:pt x="4392" y="148"/>
                  </a:lnTo>
                  <a:lnTo>
                    <a:pt x="4393" y="149"/>
                  </a:lnTo>
                  <a:lnTo>
                    <a:pt x="4393" y="149"/>
                  </a:lnTo>
                  <a:lnTo>
                    <a:pt x="4394" y="149"/>
                  </a:lnTo>
                  <a:lnTo>
                    <a:pt x="4394" y="148"/>
                  </a:lnTo>
                  <a:lnTo>
                    <a:pt x="4395" y="146"/>
                  </a:lnTo>
                  <a:lnTo>
                    <a:pt x="4395" y="145"/>
                  </a:lnTo>
                  <a:lnTo>
                    <a:pt x="4396" y="145"/>
                  </a:lnTo>
                  <a:lnTo>
                    <a:pt x="4396" y="142"/>
                  </a:lnTo>
                  <a:lnTo>
                    <a:pt x="4396" y="139"/>
                  </a:lnTo>
                  <a:lnTo>
                    <a:pt x="4397" y="138"/>
                  </a:lnTo>
                  <a:lnTo>
                    <a:pt x="4397" y="138"/>
                  </a:lnTo>
                  <a:lnTo>
                    <a:pt x="4398" y="138"/>
                  </a:lnTo>
                  <a:lnTo>
                    <a:pt x="4398" y="139"/>
                  </a:lnTo>
                  <a:lnTo>
                    <a:pt x="4399" y="139"/>
                  </a:lnTo>
                  <a:lnTo>
                    <a:pt x="4399" y="138"/>
                  </a:lnTo>
                  <a:lnTo>
                    <a:pt x="4400" y="138"/>
                  </a:lnTo>
                  <a:lnTo>
                    <a:pt x="4400" y="138"/>
                  </a:lnTo>
                  <a:lnTo>
                    <a:pt x="4401" y="140"/>
                  </a:lnTo>
                  <a:lnTo>
                    <a:pt x="4401" y="143"/>
                  </a:lnTo>
                  <a:lnTo>
                    <a:pt x="4402" y="144"/>
                  </a:lnTo>
                  <a:lnTo>
                    <a:pt x="4402" y="143"/>
                  </a:lnTo>
                  <a:lnTo>
                    <a:pt x="4403" y="144"/>
                  </a:lnTo>
                  <a:lnTo>
                    <a:pt x="4403" y="144"/>
                  </a:lnTo>
                  <a:lnTo>
                    <a:pt x="4404" y="143"/>
                  </a:lnTo>
                  <a:lnTo>
                    <a:pt x="4404" y="142"/>
                  </a:lnTo>
                  <a:lnTo>
                    <a:pt x="4405" y="141"/>
                  </a:lnTo>
                  <a:lnTo>
                    <a:pt x="4405" y="142"/>
                  </a:lnTo>
                  <a:lnTo>
                    <a:pt x="4405" y="142"/>
                  </a:lnTo>
                  <a:lnTo>
                    <a:pt x="4406" y="141"/>
                  </a:lnTo>
                  <a:lnTo>
                    <a:pt x="4406" y="141"/>
                  </a:lnTo>
                  <a:lnTo>
                    <a:pt x="4407" y="141"/>
                  </a:lnTo>
                  <a:lnTo>
                    <a:pt x="4407" y="139"/>
                  </a:lnTo>
                  <a:lnTo>
                    <a:pt x="4408" y="138"/>
                  </a:lnTo>
                  <a:lnTo>
                    <a:pt x="4408" y="138"/>
                  </a:lnTo>
                  <a:lnTo>
                    <a:pt x="4409" y="137"/>
                  </a:lnTo>
                  <a:lnTo>
                    <a:pt x="4409" y="137"/>
                  </a:lnTo>
                  <a:lnTo>
                    <a:pt x="4410" y="137"/>
                  </a:lnTo>
                  <a:lnTo>
                    <a:pt x="4410" y="137"/>
                  </a:lnTo>
                  <a:lnTo>
                    <a:pt x="4410" y="137"/>
                  </a:lnTo>
                  <a:lnTo>
                    <a:pt x="4411" y="137"/>
                  </a:lnTo>
                  <a:lnTo>
                    <a:pt x="4412" y="137"/>
                  </a:lnTo>
                  <a:lnTo>
                    <a:pt x="4412" y="137"/>
                  </a:lnTo>
                  <a:lnTo>
                    <a:pt x="4413" y="137"/>
                  </a:lnTo>
                  <a:lnTo>
                    <a:pt x="4413" y="137"/>
                  </a:lnTo>
                  <a:lnTo>
                    <a:pt x="4413" y="138"/>
                  </a:lnTo>
                  <a:lnTo>
                    <a:pt x="4414" y="138"/>
                  </a:lnTo>
                  <a:lnTo>
                    <a:pt x="4414" y="138"/>
                  </a:lnTo>
                  <a:lnTo>
                    <a:pt x="4415" y="137"/>
                  </a:lnTo>
                  <a:lnTo>
                    <a:pt x="4415" y="135"/>
                  </a:lnTo>
                  <a:lnTo>
                    <a:pt x="4416" y="135"/>
                  </a:lnTo>
                  <a:lnTo>
                    <a:pt x="4416" y="134"/>
                  </a:lnTo>
                  <a:lnTo>
                    <a:pt x="4417" y="134"/>
                  </a:lnTo>
                  <a:lnTo>
                    <a:pt x="4417" y="134"/>
                  </a:lnTo>
                  <a:lnTo>
                    <a:pt x="4418" y="134"/>
                  </a:lnTo>
                  <a:lnTo>
                    <a:pt x="4418" y="134"/>
                  </a:lnTo>
                  <a:lnTo>
                    <a:pt x="4419" y="134"/>
                  </a:lnTo>
                  <a:lnTo>
                    <a:pt x="4419" y="135"/>
                  </a:lnTo>
                  <a:lnTo>
                    <a:pt x="4419" y="135"/>
                  </a:lnTo>
                  <a:lnTo>
                    <a:pt x="4420" y="135"/>
                  </a:lnTo>
                  <a:lnTo>
                    <a:pt x="4421" y="135"/>
                  </a:lnTo>
                  <a:lnTo>
                    <a:pt x="4421" y="135"/>
                  </a:lnTo>
                  <a:lnTo>
                    <a:pt x="4422" y="135"/>
                  </a:lnTo>
                  <a:lnTo>
                    <a:pt x="4422" y="136"/>
                  </a:lnTo>
                  <a:lnTo>
                    <a:pt x="4422" y="138"/>
                  </a:lnTo>
                  <a:lnTo>
                    <a:pt x="4423" y="145"/>
                  </a:lnTo>
                  <a:lnTo>
                    <a:pt x="4423" y="148"/>
                  </a:lnTo>
                  <a:lnTo>
                    <a:pt x="4424" y="149"/>
                  </a:lnTo>
                  <a:lnTo>
                    <a:pt x="4424" y="149"/>
                  </a:lnTo>
                  <a:lnTo>
                    <a:pt x="4425" y="149"/>
                  </a:lnTo>
                  <a:lnTo>
                    <a:pt x="4425" y="149"/>
                  </a:lnTo>
                  <a:lnTo>
                    <a:pt x="4426" y="150"/>
                  </a:lnTo>
                  <a:lnTo>
                    <a:pt x="4426" y="149"/>
                  </a:lnTo>
                  <a:lnTo>
                    <a:pt x="4427" y="149"/>
                  </a:lnTo>
                  <a:lnTo>
                    <a:pt x="4427" y="150"/>
                  </a:lnTo>
                  <a:lnTo>
                    <a:pt x="4428" y="151"/>
                  </a:lnTo>
                  <a:lnTo>
                    <a:pt x="4428" y="151"/>
                  </a:lnTo>
                  <a:lnTo>
                    <a:pt x="4428" y="149"/>
                  </a:lnTo>
                  <a:lnTo>
                    <a:pt x="4429" y="148"/>
                  </a:lnTo>
                  <a:lnTo>
                    <a:pt x="4429" y="148"/>
                  </a:lnTo>
                  <a:lnTo>
                    <a:pt x="4430" y="149"/>
                  </a:lnTo>
                  <a:lnTo>
                    <a:pt x="4430" y="149"/>
                  </a:lnTo>
                  <a:lnTo>
                    <a:pt x="4431" y="149"/>
                  </a:lnTo>
                  <a:lnTo>
                    <a:pt x="4431" y="149"/>
                  </a:lnTo>
                  <a:lnTo>
                    <a:pt x="4432" y="149"/>
                  </a:lnTo>
                  <a:lnTo>
                    <a:pt x="4432" y="149"/>
                  </a:lnTo>
                  <a:lnTo>
                    <a:pt x="4433" y="149"/>
                  </a:lnTo>
                  <a:lnTo>
                    <a:pt x="4433" y="149"/>
                  </a:lnTo>
                  <a:lnTo>
                    <a:pt x="4434" y="149"/>
                  </a:lnTo>
                  <a:lnTo>
                    <a:pt x="4434" y="149"/>
                  </a:lnTo>
                  <a:lnTo>
                    <a:pt x="4435" y="149"/>
                  </a:lnTo>
                  <a:lnTo>
                    <a:pt x="4435" y="149"/>
                  </a:lnTo>
                  <a:lnTo>
                    <a:pt x="4436" y="149"/>
                  </a:lnTo>
                  <a:lnTo>
                    <a:pt x="4436" y="149"/>
                  </a:lnTo>
                  <a:lnTo>
                    <a:pt x="4436" y="149"/>
                  </a:lnTo>
                  <a:lnTo>
                    <a:pt x="4437" y="150"/>
                  </a:lnTo>
                  <a:lnTo>
                    <a:pt x="4437" y="150"/>
                  </a:lnTo>
                  <a:lnTo>
                    <a:pt x="4438" y="150"/>
                  </a:lnTo>
                  <a:lnTo>
                    <a:pt x="4438" y="150"/>
                  </a:lnTo>
                  <a:lnTo>
                    <a:pt x="4439" y="150"/>
                  </a:lnTo>
                  <a:lnTo>
                    <a:pt x="4439" y="150"/>
                  </a:lnTo>
                  <a:lnTo>
                    <a:pt x="4440" y="150"/>
                  </a:lnTo>
                  <a:lnTo>
                    <a:pt x="4440" y="150"/>
                  </a:lnTo>
                  <a:lnTo>
                    <a:pt x="4441" y="150"/>
                  </a:lnTo>
                  <a:lnTo>
                    <a:pt x="4441" y="150"/>
                  </a:lnTo>
                  <a:lnTo>
                    <a:pt x="4442" y="150"/>
                  </a:lnTo>
                  <a:lnTo>
                    <a:pt x="4442" y="150"/>
                  </a:lnTo>
                  <a:lnTo>
                    <a:pt x="4443" y="151"/>
                  </a:lnTo>
                  <a:lnTo>
                    <a:pt x="4443" y="151"/>
                  </a:lnTo>
                  <a:lnTo>
                    <a:pt x="4444" y="151"/>
                  </a:lnTo>
                  <a:lnTo>
                    <a:pt x="4444" y="152"/>
                  </a:lnTo>
                  <a:lnTo>
                    <a:pt x="4445" y="152"/>
                  </a:lnTo>
                  <a:lnTo>
                    <a:pt x="4445" y="154"/>
                  </a:lnTo>
                  <a:lnTo>
                    <a:pt x="4445" y="154"/>
                  </a:lnTo>
                  <a:lnTo>
                    <a:pt x="4446" y="154"/>
                  </a:lnTo>
                  <a:lnTo>
                    <a:pt x="4446" y="154"/>
                  </a:lnTo>
                  <a:lnTo>
                    <a:pt x="4447" y="154"/>
                  </a:lnTo>
                  <a:lnTo>
                    <a:pt x="4447" y="154"/>
                  </a:lnTo>
                  <a:lnTo>
                    <a:pt x="4448" y="154"/>
                  </a:lnTo>
                  <a:lnTo>
                    <a:pt x="4448" y="153"/>
                  </a:lnTo>
                  <a:lnTo>
                    <a:pt x="4449" y="153"/>
                  </a:lnTo>
                  <a:lnTo>
                    <a:pt x="4449" y="151"/>
                  </a:lnTo>
                  <a:lnTo>
                    <a:pt x="4450" y="151"/>
                  </a:lnTo>
                  <a:lnTo>
                    <a:pt x="4450" y="150"/>
                  </a:lnTo>
                  <a:lnTo>
                    <a:pt x="4450" y="149"/>
                  </a:lnTo>
                  <a:lnTo>
                    <a:pt x="4451" y="149"/>
                  </a:lnTo>
                  <a:lnTo>
                    <a:pt x="4452" y="150"/>
                  </a:lnTo>
                  <a:lnTo>
                    <a:pt x="4452" y="151"/>
                  </a:lnTo>
                  <a:lnTo>
                    <a:pt x="4453" y="152"/>
                  </a:lnTo>
                  <a:lnTo>
                    <a:pt x="4453" y="152"/>
                  </a:lnTo>
                  <a:lnTo>
                    <a:pt x="4453" y="153"/>
                  </a:lnTo>
                  <a:lnTo>
                    <a:pt x="4454" y="153"/>
                  </a:lnTo>
                  <a:lnTo>
                    <a:pt x="4454" y="153"/>
                  </a:lnTo>
                  <a:lnTo>
                    <a:pt x="4455" y="153"/>
                  </a:lnTo>
                  <a:lnTo>
                    <a:pt x="4455" y="153"/>
                  </a:lnTo>
                  <a:lnTo>
                    <a:pt x="4456" y="153"/>
                  </a:lnTo>
                  <a:lnTo>
                    <a:pt x="4456" y="153"/>
                  </a:lnTo>
                  <a:lnTo>
                    <a:pt x="4457" y="153"/>
                  </a:lnTo>
                  <a:lnTo>
                    <a:pt x="4457" y="153"/>
                  </a:lnTo>
                  <a:lnTo>
                    <a:pt x="4458" y="153"/>
                  </a:lnTo>
                  <a:lnTo>
                    <a:pt x="4458" y="153"/>
                  </a:lnTo>
                  <a:lnTo>
                    <a:pt x="4459" y="153"/>
                  </a:lnTo>
                  <a:lnTo>
                    <a:pt x="4459" y="153"/>
                  </a:lnTo>
                  <a:lnTo>
                    <a:pt x="4459" y="153"/>
                  </a:lnTo>
                  <a:lnTo>
                    <a:pt x="4460" y="153"/>
                  </a:lnTo>
                  <a:lnTo>
                    <a:pt x="4461" y="153"/>
                  </a:lnTo>
                  <a:lnTo>
                    <a:pt x="4461" y="153"/>
                  </a:lnTo>
                  <a:lnTo>
                    <a:pt x="4462" y="155"/>
                  </a:lnTo>
                  <a:lnTo>
                    <a:pt x="4462" y="155"/>
                  </a:lnTo>
                  <a:lnTo>
                    <a:pt x="4462" y="155"/>
                  </a:lnTo>
                  <a:lnTo>
                    <a:pt x="4463" y="153"/>
                  </a:lnTo>
                  <a:lnTo>
                    <a:pt x="4463" y="153"/>
                  </a:lnTo>
                  <a:lnTo>
                    <a:pt x="4464" y="153"/>
                  </a:lnTo>
                  <a:lnTo>
                    <a:pt x="4464" y="154"/>
                  </a:lnTo>
                  <a:lnTo>
                    <a:pt x="4465" y="154"/>
                  </a:lnTo>
                  <a:lnTo>
                    <a:pt x="4465" y="155"/>
                  </a:lnTo>
                  <a:lnTo>
                    <a:pt x="4466" y="155"/>
                  </a:lnTo>
                  <a:lnTo>
                    <a:pt x="4466" y="155"/>
                  </a:lnTo>
                  <a:lnTo>
                    <a:pt x="4467" y="155"/>
                  </a:lnTo>
                  <a:lnTo>
                    <a:pt x="4467" y="155"/>
                  </a:lnTo>
                  <a:lnTo>
                    <a:pt x="4468" y="155"/>
                  </a:lnTo>
                  <a:lnTo>
                    <a:pt x="4468" y="155"/>
                  </a:lnTo>
                  <a:lnTo>
                    <a:pt x="4468" y="155"/>
                  </a:lnTo>
                  <a:lnTo>
                    <a:pt x="4469" y="155"/>
                  </a:lnTo>
                  <a:lnTo>
                    <a:pt x="4470" y="154"/>
                  </a:lnTo>
                  <a:lnTo>
                    <a:pt x="4470" y="154"/>
                  </a:lnTo>
                  <a:lnTo>
                    <a:pt x="4471" y="154"/>
                  </a:lnTo>
                  <a:lnTo>
                    <a:pt x="4471" y="154"/>
                  </a:lnTo>
                  <a:lnTo>
                    <a:pt x="4471" y="154"/>
                  </a:lnTo>
                  <a:lnTo>
                    <a:pt x="4472" y="154"/>
                  </a:lnTo>
                  <a:lnTo>
                    <a:pt x="4472" y="155"/>
                  </a:lnTo>
                  <a:lnTo>
                    <a:pt x="4473" y="156"/>
                  </a:lnTo>
                  <a:lnTo>
                    <a:pt x="4473" y="157"/>
                  </a:lnTo>
                  <a:lnTo>
                    <a:pt x="4474" y="159"/>
                  </a:lnTo>
                  <a:lnTo>
                    <a:pt x="4474" y="159"/>
                  </a:lnTo>
                  <a:lnTo>
                    <a:pt x="4475" y="158"/>
                  </a:lnTo>
                  <a:lnTo>
                    <a:pt x="4475" y="158"/>
                  </a:lnTo>
                  <a:lnTo>
                    <a:pt x="4476" y="158"/>
                  </a:lnTo>
                  <a:lnTo>
                    <a:pt x="4476" y="158"/>
                  </a:lnTo>
                  <a:lnTo>
                    <a:pt x="4476" y="158"/>
                  </a:lnTo>
                  <a:lnTo>
                    <a:pt x="4477" y="158"/>
                  </a:lnTo>
                  <a:lnTo>
                    <a:pt x="4477" y="158"/>
                  </a:lnTo>
                  <a:lnTo>
                    <a:pt x="4478" y="158"/>
                  </a:lnTo>
                  <a:lnTo>
                    <a:pt x="4478" y="158"/>
                  </a:lnTo>
                  <a:lnTo>
                    <a:pt x="4479" y="158"/>
                  </a:lnTo>
                  <a:lnTo>
                    <a:pt x="4479" y="158"/>
                  </a:lnTo>
                  <a:lnTo>
                    <a:pt x="4480" y="158"/>
                  </a:lnTo>
                  <a:lnTo>
                    <a:pt x="4480" y="158"/>
                  </a:lnTo>
                  <a:lnTo>
                    <a:pt x="4481" y="158"/>
                  </a:lnTo>
                  <a:lnTo>
                    <a:pt x="4481" y="157"/>
                  </a:lnTo>
                  <a:lnTo>
                    <a:pt x="4482" y="157"/>
                  </a:lnTo>
                  <a:lnTo>
                    <a:pt x="4482" y="154"/>
                  </a:lnTo>
                  <a:lnTo>
                    <a:pt x="4483" y="154"/>
                  </a:lnTo>
                  <a:lnTo>
                    <a:pt x="4483" y="154"/>
                  </a:lnTo>
                  <a:lnTo>
                    <a:pt x="4484" y="154"/>
                  </a:lnTo>
                  <a:lnTo>
                    <a:pt x="4484" y="155"/>
                  </a:lnTo>
                  <a:lnTo>
                    <a:pt x="4485" y="156"/>
                  </a:lnTo>
                  <a:lnTo>
                    <a:pt x="4485" y="156"/>
                  </a:lnTo>
                  <a:lnTo>
                    <a:pt x="4485" y="157"/>
                  </a:lnTo>
                  <a:lnTo>
                    <a:pt x="4486" y="157"/>
                  </a:lnTo>
                  <a:lnTo>
                    <a:pt x="4486" y="157"/>
                  </a:lnTo>
                  <a:lnTo>
                    <a:pt x="4487" y="157"/>
                  </a:lnTo>
                  <a:lnTo>
                    <a:pt x="4487" y="157"/>
                  </a:lnTo>
                  <a:lnTo>
                    <a:pt x="4488" y="158"/>
                  </a:lnTo>
                  <a:lnTo>
                    <a:pt x="4488" y="158"/>
                  </a:lnTo>
                  <a:lnTo>
                    <a:pt x="4489" y="158"/>
                  </a:lnTo>
                  <a:lnTo>
                    <a:pt x="4489" y="158"/>
                  </a:lnTo>
                  <a:lnTo>
                    <a:pt x="4490" y="158"/>
                  </a:lnTo>
                  <a:lnTo>
                    <a:pt x="4490" y="158"/>
                  </a:lnTo>
                  <a:lnTo>
                    <a:pt x="4491" y="158"/>
                  </a:lnTo>
                  <a:lnTo>
                    <a:pt x="4491" y="158"/>
                  </a:lnTo>
                  <a:lnTo>
                    <a:pt x="4492" y="158"/>
                  </a:lnTo>
                  <a:lnTo>
                    <a:pt x="4492" y="158"/>
                  </a:lnTo>
                  <a:lnTo>
                    <a:pt x="4493" y="158"/>
                  </a:lnTo>
                  <a:lnTo>
                    <a:pt x="4493" y="157"/>
                  </a:lnTo>
                  <a:lnTo>
                    <a:pt x="4493" y="157"/>
                  </a:lnTo>
                  <a:lnTo>
                    <a:pt x="4494" y="156"/>
                  </a:lnTo>
                  <a:lnTo>
                    <a:pt x="4494" y="154"/>
                  </a:lnTo>
                  <a:lnTo>
                    <a:pt x="4495" y="152"/>
                  </a:lnTo>
                  <a:lnTo>
                    <a:pt x="4495" y="151"/>
                  </a:lnTo>
                  <a:lnTo>
                    <a:pt x="4496" y="152"/>
                  </a:lnTo>
                  <a:lnTo>
                    <a:pt x="4496" y="153"/>
                  </a:lnTo>
                  <a:lnTo>
                    <a:pt x="4497" y="154"/>
                  </a:lnTo>
                  <a:lnTo>
                    <a:pt x="4497" y="154"/>
                  </a:lnTo>
                  <a:lnTo>
                    <a:pt x="4498" y="154"/>
                  </a:lnTo>
                  <a:lnTo>
                    <a:pt x="4498" y="154"/>
                  </a:lnTo>
                  <a:lnTo>
                    <a:pt x="4499" y="154"/>
                  </a:lnTo>
                  <a:lnTo>
                    <a:pt x="4499" y="154"/>
                  </a:lnTo>
                  <a:lnTo>
                    <a:pt x="4499" y="153"/>
                  </a:lnTo>
                  <a:lnTo>
                    <a:pt x="4500" y="152"/>
                  </a:lnTo>
                  <a:lnTo>
                    <a:pt x="4501" y="151"/>
                  </a:lnTo>
                  <a:lnTo>
                    <a:pt x="4501" y="150"/>
                  </a:lnTo>
                  <a:lnTo>
                    <a:pt x="4502" y="149"/>
                  </a:lnTo>
                  <a:lnTo>
                    <a:pt x="4502" y="148"/>
                  </a:lnTo>
                  <a:lnTo>
                    <a:pt x="4502" y="148"/>
                  </a:lnTo>
                  <a:lnTo>
                    <a:pt x="4503" y="148"/>
                  </a:lnTo>
                  <a:lnTo>
                    <a:pt x="4503" y="148"/>
                  </a:lnTo>
                  <a:lnTo>
                    <a:pt x="4504" y="149"/>
                  </a:lnTo>
                  <a:lnTo>
                    <a:pt x="4504" y="149"/>
                  </a:lnTo>
                  <a:lnTo>
                    <a:pt x="4505" y="151"/>
                  </a:lnTo>
                  <a:lnTo>
                    <a:pt x="4505" y="151"/>
                  </a:lnTo>
                  <a:lnTo>
                    <a:pt x="4506" y="152"/>
                  </a:lnTo>
                  <a:lnTo>
                    <a:pt x="4506" y="152"/>
                  </a:lnTo>
                  <a:lnTo>
                    <a:pt x="4507" y="151"/>
                  </a:lnTo>
                  <a:lnTo>
                    <a:pt x="4507" y="146"/>
                  </a:lnTo>
                  <a:lnTo>
                    <a:pt x="4508" y="145"/>
                  </a:lnTo>
                  <a:lnTo>
                    <a:pt x="4508" y="145"/>
                  </a:lnTo>
                  <a:lnTo>
                    <a:pt x="4508" y="146"/>
                  </a:lnTo>
                  <a:lnTo>
                    <a:pt x="4509" y="145"/>
                  </a:lnTo>
                  <a:lnTo>
                    <a:pt x="4510" y="146"/>
                  </a:lnTo>
                  <a:lnTo>
                    <a:pt x="4510" y="146"/>
                  </a:lnTo>
                  <a:lnTo>
                    <a:pt x="4511" y="146"/>
                  </a:lnTo>
                  <a:lnTo>
                    <a:pt x="4511" y="147"/>
                  </a:lnTo>
                  <a:lnTo>
                    <a:pt x="4511" y="147"/>
                  </a:lnTo>
                  <a:lnTo>
                    <a:pt x="4512" y="147"/>
                  </a:lnTo>
                  <a:lnTo>
                    <a:pt x="4512" y="147"/>
                  </a:lnTo>
                  <a:lnTo>
                    <a:pt x="4513" y="146"/>
                  </a:lnTo>
                  <a:lnTo>
                    <a:pt x="4513" y="146"/>
                  </a:lnTo>
                  <a:lnTo>
                    <a:pt x="4514" y="147"/>
                  </a:lnTo>
                  <a:lnTo>
                    <a:pt x="4514" y="148"/>
                  </a:lnTo>
                  <a:lnTo>
                    <a:pt x="4515" y="148"/>
                  </a:lnTo>
                  <a:lnTo>
                    <a:pt x="4515" y="148"/>
                  </a:lnTo>
                  <a:lnTo>
                    <a:pt x="4516" y="148"/>
                  </a:lnTo>
                  <a:lnTo>
                    <a:pt x="4516" y="148"/>
                  </a:lnTo>
                  <a:lnTo>
                    <a:pt x="4516" y="148"/>
                  </a:lnTo>
                  <a:lnTo>
                    <a:pt x="4517" y="148"/>
                  </a:lnTo>
                  <a:lnTo>
                    <a:pt x="4517" y="148"/>
                  </a:lnTo>
                  <a:lnTo>
                    <a:pt x="4518" y="147"/>
                  </a:lnTo>
                  <a:lnTo>
                    <a:pt x="4518" y="147"/>
                  </a:lnTo>
                  <a:lnTo>
                    <a:pt x="4519" y="146"/>
                  </a:lnTo>
                  <a:lnTo>
                    <a:pt x="4519" y="146"/>
                  </a:lnTo>
                  <a:lnTo>
                    <a:pt x="4520" y="145"/>
                  </a:lnTo>
                  <a:lnTo>
                    <a:pt x="4520" y="144"/>
                  </a:lnTo>
                  <a:lnTo>
                    <a:pt x="4521" y="144"/>
                  </a:lnTo>
                  <a:lnTo>
                    <a:pt x="4521" y="144"/>
                  </a:lnTo>
                  <a:lnTo>
                    <a:pt x="4522" y="144"/>
                  </a:lnTo>
                  <a:lnTo>
                    <a:pt x="4522" y="144"/>
                  </a:lnTo>
                  <a:lnTo>
                    <a:pt x="4523" y="144"/>
                  </a:lnTo>
                  <a:lnTo>
                    <a:pt x="4523" y="146"/>
                  </a:lnTo>
                  <a:lnTo>
                    <a:pt x="4524" y="146"/>
                  </a:lnTo>
                  <a:lnTo>
                    <a:pt x="4524" y="146"/>
                  </a:lnTo>
                  <a:lnTo>
                    <a:pt x="4525" y="147"/>
                  </a:lnTo>
                  <a:lnTo>
                    <a:pt x="4525" y="147"/>
                  </a:lnTo>
                  <a:lnTo>
                    <a:pt x="4525" y="147"/>
                  </a:lnTo>
                  <a:lnTo>
                    <a:pt x="4526" y="147"/>
                  </a:lnTo>
                  <a:lnTo>
                    <a:pt x="4526" y="147"/>
                  </a:lnTo>
                  <a:lnTo>
                    <a:pt x="4527" y="147"/>
                  </a:lnTo>
                  <a:lnTo>
                    <a:pt x="4527" y="147"/>
                  </a:lnTo>
                  <a:lnTo>
                    <a:pt x="4528" y="147"/>
                  </a:lnTo>
                  <a:lnTo>
                    <a:pt x="4528" y="147"/>
                  </a:lnTo>
                  <a:lnTo>
                    <a:pt x="4529" y="148"/>
                  </a:lnTo>
                  <a:lnTo>
                    <a:pt x="4529" y="148"/>
                  </a:lnTo>
                  <a:lnTo>
                    <a:pt x="4530" y="148"/>
                  </a:lnTo>
                  <a:lnTo>
                    <a:pt x="4530" y="147"/>
                  </a:lnTo>
                  <a:lnTo>
                    <a:pt x="4531" y="145"/>
                  </a:lnTo>
                  <a:lnTo>
                    <a:pt x="4531" y="141"/>
                  </a:lnTo>
                  <a:lnTo>
                    <a:pt x="4532" y="138"/>
                  </a:lnTo>
                  <a:lnTo>
                    <a:pt x="4532" y="135"/>
                  </a:lnTo>
                  <a:lnTo>
                    <a:pt x="4533" y="134"/>
                  </a:lnTo>
                  <a:lnTo>
                    <a:pt x="4533" y="132"/>
                  </a:lnTo>
                  <a:lnTo>
                    <a:pt x="4534" y="132"/>
                  </a:lnTo>
                  <a:lnTo>
                    <a:pt x="4534" y="131"/>
                  </a:lnTo>
                  <a:lnTo>
                    <a:pt x="4534" y="132"/>
                  </a:lnTo>
                  <a:lnTo>
                    <a:pt x="4535" y="132"/>
                  </a:lnTo>
                  <a:lnTo>
                    <a:pt x="4535" y="130"/>
                  </a:lnTo>
                  <a:lnTo>
                    <a:pt x="4536" y="127"/>
                  </a:lnTo>
                  <a:lnTo>
                    <a:pt x="4536" y="132"/>
                  </a:lnTo>
                  <a:lnTo>
                    <a:pt x="4537" y="134"/>
                  </a:lnTo>
                  <a:lnTo>
                    <a:pt x="4537" y="136"/>
                  </a:lnTo>
                  <a:lnTo>
                    <a:pt x="4538" y="135"/>
                  </a:lnTo>
                  <a:lnTo>
                    <a:pt x="4538" y="136"/>
                  </a:lnTo>
                  <a:lnTo>
                    <a:pt x="4539" y="132"/>
                  </a:lnTo>
                  <a:lnTo>
                    <a:pt x="4539" y="126"/>
                  </a:lnTo>
                  <a:lnTo>
                    <a:pt x="4539" y="123"/>
                  </a:lnTo>
                  <a:lnTo>
                    <a:pt x="4540" y="122"/>
                  </a:lnTo>
                  <a:lnTo>
                    <a:pt x="4541" y="120"/>
                  </a:lnTo>
                  <a:lnTo>
                    <a:pt x="4541" y="119"/>
                  </a:lnTo>
                  <a:lnTo>
                    <a:pt x="4542" y="118"/>
                  </a:lnTo>
                  <a:lnTo>
                    <a:pt x="4542" y="117"/>
                  </a:lnTo>
                  <a:lnTo>
                    <a:pt x="4542" y="116"/>
                  </a:lnTo>
                  <a:lnTo>
                    <a:pt x="4543" y="114"/>
                  </a:lnTo>
                  <a:lnTo>
                    <a:pt x="4543" y="111"/>
                  </a:lnTo>
                  <a:lnTo>
                    <a:pt x="4544" y="108"/>
                  </a:lnTo>
                  <a:lnTo>
                    <a:pt x="4544" y="107"/>
                  </a:lnTo>
                  <a:lnTo>
                    <a:pt x="4545" y="107"/>
                  </a:lnTo>
                  <a:lnTo>
                    <a:pt x="4545" y="108"/>
                  </a:lnTo>
                  <a:lnTo>
                    <a:pt x="4546" y="109"/>
                  </a:lnTo>
                  <a:lnTo>
                    <a:pt x="4546" y="111"/>
                  </a:lnTo>
                  <a:lnTo>
                    <a:pt x="4547" y="112"/>
                  </a:lnTo>
                  <a:lnTo>
                    <a:pt x="4547" y="114"/>
                  </a:lnTo>
                  <a:lnTo>
                    <a:pt x="4548" y="115"/>
                  </a:lnTo>
                  <a:lnTo>
                    <a:pt x="4548" y="115"/>
                  </a:lnTo>
                  <a:lnTo>
                    <a:pt x="4548" y="114"/>
                  </a:lnTo>
                  <a:lnTo>
                    <a:pt x="4549" y="111"/>
                  </a:lnTo>
                  <a:lnTo>
                    <a:pt x="4550" y="108"/>
                  </a:lnTo>
                  <a:lnTo>
                    <a:pt x="4550" y="103"/>
                  </a:lnTo>
                  <a:lnTo>
                    <a:pt x="4551" y="99"/>
                  </a:lnTo>
                  <a:lnTo>
                    <a:pt x="4551" y="95"/>
                  </a:lnTo>
                  <a:lnTo>
                    <a:pt x="4551" y="91"/>
                  </a:lnTo>
                  <a:lnTo>
                    <a:pt x="4552" y="95"/>
                  </a:lnTo>
                  <a:lnTo>
                    <a:pt x="4552" y="95"/>
                  </a:lnTo>
                  <a:lnTo>
                    <a:pt x="4553" y="105"/>
                  </a:lnTo>
                  <a:lnTo>
                    <a:pt x="4553" y="106"/>
                  </a:lnTo>
                  <a:lnTo>
                    <a:pt x="4554" y="106"/>
                  </a:lnTo>
                  <a:lnTo>
                    <a:pt x="4554" y="106"/>
                  </a:lnTo>
                  <a:lnTo>
                    <a:pt x="4555" y="104"/>
                  </a:lnTo>
                  <a:lnTo>
                    <a:pt x="4555" y="101"/>
                  </a:lnTo>
                  <a:lnTo>
                    <a:pt x="4556" y="106"/>
                  </a:lnTo>
                  <a:lnTo>
                    <a:pt x="4556" y="108"/>
                  </a:lnTo>
                  <a:lnTo>
                    <a:pt x="4557" y="110"/>
                  </a:lnTo>
                  <a:lnTo>
                    <a:pt x="4557" y="119"/>
                  </a:lnTo>
                  <a:lnTo>
                    <a:pt x="4557" y="123"/>
                  </a:lnTo>
                  <a:lnTo>
                    <a:pt x="4558" y="124"/>
                  </a:lnTo>
                  <a:lnTo>
                    <a:pt x="4559" y="125"/>
                  </a:lnTo>
                  <a:lnTo>
                    <a:pt x="4559" y="128"/>
                  </a:lnTo>
                  <a:lnTo>
                    <a:pt x="4559" y="128"/>
                  </a:lnTo>
                  <a:lnTo>
                    <a:pt x="4560" y="127"/>
                  </a:lnTo>
                  <a:lnTo>
                    <a:pt x="4560" y="127"/>
                  </a:lnTo>
                  <a:lnTo>
                    <a:pt x="4561" y="133"/>
                  </a:lnTo>
                  <a:lnTo>
                    <a:pt x="4561" y="132"/>
                  </a:lnTo>
                  <a:lnTo>
                    <a:pt x="4562" y="129"/>
                  </a:lnTo>
                  <a:lnTo>
                    <a:pt x="4562" y="126"/>
                  </a:lnTo>
                  <a:lnTo>
                    <a:pt x="4563" y="126"/>
                  </a:lnTo>
                  <a:lnTo>
                    <a:pt x="4563" y="129"/>
                  </a:lnTo>
                  <a:lnTo>
                    <a:pt x="4564" y="127"/>
                  </a:lnTo>
                  <a:lnTo>
                    <a:pt x="4564" y="121"/>
                  </a:lnTo>
                  <a:lnTo>
                    <a:pt x="4565" y="117"/>
                  </a:lnTo>
                  <a:lnTo>
                    <a:pt x="4565" y="119"/>
                  </a:lnTo>
                  <a:lnTo>
                    <a:pt x="4565" y="118"/>
                  </a:lnTo>
                  <a:lnTo>
                    <a:pt x="4566" y="116"/>
                  </a:lnTo>
                  <a:lnTo>
                    <a:pt x="4566" y="117"/>
                  </a:lnTo>
                  <a:lnTo>
                    <a:pt x="4567" y="118"/>
                  </a:lnTo>
                  <a:lnTo>
                    <a:pt x="4567" y="121"/>
                  </a:lnTo>
                  <a:lnTo>
                    <a:pt x="4568" y="123"/>
                  </a:lnTo>
                  <a:lnTo>
                    <a:pt x="4568" y="126"/>
                  </a:lnTo>
                  <a:lnTo>
                    <a:pt x="4569" y="128"/>
                  </a:lnTo>
                  <a:lnTo>
                    <a:pt x="4569" y="130"/>
                  </a:lnTo>
                  <a:lnTo>
                    <a:pt x="4570" y="130"/>
                  </a:lnTo>
                  <a:lnTo>
                    <a:pt x="4570" y="129"/>
                  </a:lnTo>
                  <a:lnTo>
                    <a:pt x="4571" y="129"/>
                  </a:lnTo>
                  <a:lnTo>
                    <a:pt x="4571" y="129"/>
                  </a:lnTo>
                  <a:lnTo>
                    <a:pt x="4572" y="128"/>
                  </a:lnTo>
                  <a:lnTo>
                    <a:pt x="4572" y="126"/>
                  </a:lnTo>
                  <a:lnTo>
                    <a:pt x="4573" y="126"/>
                  </a:lnTo>
                  <a:lnTo>
                    <a:pt x="4573" y="125"/>
                  </a:lnTo>
                  <a:lnTo>
                    <a:pt x="4574" y="128"/>
                  </a:lnTo>
                  <a:lnTo>
                    <a:pt x="4574" y="135"/>
                  </a:lnTo>
                  <a:lnTo>
                    <a:pt x="4574" y="139"/>
                  </a:lnTo>
                  <a:lnTo>
                    <a:pt x="4575" y="141"/>
                  </a:lnTo>
                  <a:lnTo>
                    <a:pt x="4575" y="142"/>
                  </a:lnTo>
                  <a:lnTo>
                    <a:pt x="4576" y="142"/>
                  </a:lnTo>
                  <a:lnTo>
                    <a:pt x="4576" y="143"/>
                  </a:lnTo>
                  <a:lnTo>
                    <a:pt x="4577" y="144"/>
                  </a:lnTo>
                  <a:lnTo>
                    <a:pt x="4577" y="145"/>
                  </a:lnTo>
                  <a:lnTo>
                    <a:pt x="4578" y="145"/>
                  </a:lnTo>
                  <a:lnTo>
                    <a:pt x="4578" y="145"/>
                  </a:lnTo>
                  <a:lnTo>
                    <a:pt x="4579" y="145"/>
                  </a:lnTo>
                  <a:lnTo>
                    <a:pt x="4579" y="147"/>
                  </a:lnTo>
                  <a:lnTo>
                    <a:pt x="4579" y="149"/>
                  </a:lnTo>
                  <a:lnTo>
                    <a:pt x="4580" y="149"/>
                  </a:lnTo>
                  <a:lnTo>
                    <a:pt x="4581" y="148"/>
                  </a:lnTo>
                  <a:lnTo>
                    <a:pt x="4581" y="148"/>
                  </a:lnTo>
                  <a:lnTo>
                    <a:pt x="4582" y="148"/>
                  </a:lnTo>
                  <a:lnTo>
                    <a:pt x="4582" y="146"/>
                  </a:lnTo>
                  <a:lnTo>
                    <a:pt x="4582" y="146"/>
                  </a:lnTo>
                  <a:lnTo>
                    <a:pt x="4583" y="147"/>
                  </a:lnTo>
                  <a:lnTo>
                    <a:pt x="4583" y="148"/>
                  </a:lnTo>
                  <a:lnTo>
                    <a:pt x="4584" y="149"/>
                  </a:lnTo>
                  <a:lnTo>
                    <a:pt x="4584" y="149"/>
                  </a:lnTo>
                  <a:lnTo>
                    <a:pt x="4585" y="148"/>
                  </a:lnTo>
                  <a:lnTo>
                    <a:pt x="4585" y="147"/>
                  </a:lnTo>
                  <a:lnTo>
                    <a:pt x="4586" y="147"/>
                  </a:lnTo>
                  <a:lnTo>
                    <a:pt x="4586" y="146"/>
                  </a:lnTo>
                  <a:lnTo>
                    <a:pt x="4587" y="147"/>
                  </a:lnTo>
                  <a:lnTo>
                    <a:pt x="4587" y="147"/>
                  </a:lnTo>
                  <a:lnTo>
                    <a:pt x="4588" y="149"/>
                  </a:lnTo>
                  <a:lnTo>
                    <a:pt x="4588" y="152"/>
                  </a:lnTo>
                  <a:lnTo>
                    <a:pt x="4588" y="153"/>
                  </a:lnTo>
                  <a:lnTo>
                    <a:pt x="4589" y="153"/>
                  </a:lnTo>
                  <a:lnTo>
                    <a:pt x="4590" y="154"/>
                  </a:lnTo>
                  <a:lnTo>
                    <a:pt x="4590" y="154"/>
                  </a:lnTo>
                  <a:lnTo>
                    <a:pt x="4591" y="154"/>
                  </a:lnTo>
                  <a:lnTo>
                    <a:pt x="4591" y="154"/>
                  </a:lnTo>
                  <a:lnTo>
                    <a:pt x="4591" y="154"/>
                  </a:lnTo>
                  <a:lnTo>
                    <a:pt x="4592" y="154"/>
                  </a:lnTo>
                  <a:lnTo>
                    <a:pt x="4592" y="154"/>
                  </a:lnTo>
                  <a:lnTo>
                    <a:pt x="4593" y="154"/>
                  </a:lnTo>
                  <a:lnTo>
                    <a:pt x="4593" y="154"/>
                  </a:lnTo>
                  <a:lnTo>
                    <a:pt x="4594" y="154"/>
                  </a:lnTo>
                  <a:lnTo>
                    <a:pt x="4594" y="154"/>
                  </a:lnTo>
                  <a:lnTo>
                    <a:pt x="4595" y="154"/>
                  </a:lnTo>
                  <a:lnTo>
                    <a:pt x="4595" y="153"/>
                  </a:lnTo>
                  <a:lnTo>
                    <a:pt x="4596" y="153"/>
                  </a:lnTo>
                  <a:lnTo>
                    <a:pt x="4596" y="152"/>
                  </a:lnTo>
                  <a:lnTo>
                    <a:pt x="4597" y="151"/>
                  </a:lnTo>
                  <a:lnTo>
                    <a:pt x="4597" y="151"/>
                  </a:lnTo>
                  <a:lnTo>
                    <a:pt x="4597" y="152"/>
                  </a:lnTo>
                  <a:lnTo>
                    <a:pt x="4598" y="152"/>
                  </a:lnTo>
                  <a:lnTo>
                    <a:pt x="4599" y="152"/>
                  </a:lnTo>
                  <a:lnTo>
                    <a:pt x="4599" y="152"/>
                  </a:lnTo>
                  <a:lnTo>
                    <a:pt x="4600" y="152"/>
                  </a:lnTo>
                  <a:lnTo>
                    <a:pt x="4600" y="152"/>
                  </a:lnTo>
                  <a:lnTo>
                    <a:pt x="4600" y="151"/>
                  </a:lnTo>
                  <a:lnTo>
                    <a:pt x="4601" y="151"/>
                  </a:lnTo>
                  <a:lnTo>
                    <a:pt x="4601" y="150"/>
                  </a:lnTo>
                  <a:lnTo>
                    <a:pt x="4602" y="149"/>
                  </a:lnTo>
                  <a:lnTo>
                    <a:pt x="4602" y="149"/>
                  </a:lnTo>
                  <a:lnTo>
                    <a:pt x="4603" y="149"/>
                  </a:lnTo>
                  <a:lnTo>
                    <a:pt x="4603" y="149"/>
                  </a:lnTo>
                  <a:lnTo>
                    <a:pt x="4604" y="149"/>
                  </a:lnTo>
                  <a:lnTo>
                    <a:pt x="4604" y="149"/>
                  </a:lnTo>
                  <a:lnTo>
                    <a:pt x="4605" y="149"/>
                  </a:lnTo>
                  <a:lnTo>
                    <a:pt x="4605" y="149"/>
                  </a:lnTo>
                  <a:lnTo>
                    <a:pt x="4605" y="149"/>
                  </a:lnTo>
                  <a:lnTo>
                    <a:pt x="4606" y="149"/>
                  </a:lnTo>
                  <a:lnTo>
                    <a:pt x="4606" y="151"/>
                  </a:lnTo>
                  <a:lnTo>
                    <a:pt x="4607" y="153"/>
                  </a:lnTo>
                  <a:lnTo>
                    <a:pt x="4607" y="154"/>
                  </a:lnTo>
                  <a:lnTo>
                    <a:pt x="4608" y="154"/>
                  </a:lnTo>
                  <a:lnTo>
                    <a:pt x="4608" y="154"/>
                  </a:lnTo>
                  <a:lnTo>
                    <a:pt x="4609" y="154"/>
                  </a:lnTo>
                  <a:lnTo>
                    <a:pt x="4609" y="154"/>
                  </a:lnTo>
                  <a:lnTo>
                    <a:pt x="4610" y="153"/>
                  </a:lnTo>
                  <a:lnTo>
                    <a:pt x="4610" y="151"/>
                  </a:lnTo>
                  <a:lnTo>
                    <a:pt x="4611" y="152"/>
                  </a:lnTo>
                  <a:lnTo>
                    <a:pt x="4611" y="153"/>
                  </a:lnTo>
                  <a:lnTo>
                    <a:pt x="4612" y="153"/>
                  </a:lnTo>
                  <a:lnTo>
                    <a:pt x="4612" y="154"/>
                  </a:lnTo>
                  <a:lnTo>
                    <a:pt x="4613" y="154"/>
                  </a:lnTo>
                  <a:lnTo>
                    <a:pt x="4613" y="154"/>
                  </a:lnTo>
                  <a:lnTo>
                    <a:pt x="4614" y="154"/>
                  </a:lnTo>
                  <a:lnTo>
                    <a:pt x="4614" y="154"/>
                  </a:lnTo>
                  <a:lnTo>
                    <a:pt x="4614" y="154"/>
                  </a:lnTo>
                  <a:lnTo>
                    <a:pt x="4615" y="154"/>
                  </a:lnTo>
                  <a:lnTo>
                    <a:pt x="4615" y="154"/>
                  </a:lnTo>
                  <a:lnTo>
                    <a:pt x="4616" y="154"/>
                  </a:lnTo>
                  <a:lnTo>
                    <a:pt x="4616" y="154"/>
                  </a:lnTo>
                  <a:lnTo>
                    <a:pt x="4617" y="154"/>
                  </a:lnTo>
                  <a:lnTo>
                    <a:pt x="4617" y="154"/>
                  </a:lnTo>
                  <a:lnTo>
                    <a:pt x="4618" y="153"/>
                  </a:lnTo>
                  <a:lnTo>
                    <a:pt x="4618" y="153"/>
                  </a:lnTo>
                  <a:lnTo>
                    <a:pt x="4619" y="153"/>
                  </a:lnTo>
                  <a:lnTo>
                    <a:pt x="4619" y="153"/>
                  </a:lnTo>
                  <a:lnTo>
                    <a:pt x="4620" y="153"/>
                  </a:lnTo>
                  <a:lnTo>
                    <a:pt x="4620" y="153"/>
                  </a:lnTo>
                  <a:lnTo>
                    <a:pt x="4621" y="153"/>
                  </a:lnTo>
                  <a:lnTo>
                    <a:pt x="4621" y="153"/>
                  </a:lnTo>
                  <a:lnTo>
                    <a:pt x="4622" y="154"/>
                  </a:lnTo>
                  <a:lnTo>
                    <a:pt x="4622" y="154"/>
                  </a:lnTo>
                  <a:lnTo>
                    <a:pt x="4622" y="155"/>
                  </a:lnTo>
                  <a:lnTo>
                    <a:pt x="4623" y="154"/>
                  </a:lnTo>
                  <a:lnTo>
                    <a:pt x="4623" y="155"/>
                  </a:lnTo>
                  <a:lnTo>
                    <a:pt x="4624" y="155"/>
                  </a:lnTo>
                  <a:lnTo>
                    <a:pt x="4624" y="155"/>
                  </a:lnTo>
                  <a:lnTo>
                    <a:pt x="4625" y="155"/>
                  </a:lnTo>
                  <a:lnTo>
                    <a:pt x="4625" y="155"/>
                  </a:lnTo>
                  <a:lnTo>
                    <a:pt x="4626" y="155"/>
                  </a:lnTo>
                  <a:lnTo>
                    <a:pt x="4626" y="155"/>
                  </a:lnTo>
                  <a:lnTo>
                    <a:pt x="4627" y="154"/>
                  </a:lnTo>
                  <a:lnTo>
                    <a:pt x="4627" y="154"/>
                  </a:lnTo>
                  <a:lnTo>
                    <a:pt x="4628" y="155"/>
                  </a:lnTo>
                  <a:lnTo>
                    <a:pt x="4628" y="156"/>
                  </a:lnTo>
                  <a:lnTo>
                    <a:pt x="4628" y="156"/>
                  </a:lnTo>
                  <a:lnTo>
                    <a:pt x="4629" y="156"/>
                  </a:lnTo>
                  <a:lnTo>
                    <a:pt x="4630" y="155"/>
                  </a:lnTo>
                  <a:lnTo>
                    <a:pt x="4630" y="155"/>
                  </a:lnTo>
                  <a:lnTo>
                    <a:pt x="4631" y="155"/>
                  </a:lnTo>
                  <a:lnTo>
                    <a:pt x="4631" y="156"/>
                  </a:lnTo>
                  <a:lnTo>
                    <a:pt x="4631" y="156"/>
                  </a:lnTo>
                  <a:lnTo>
                    <a:pt x="4632" y="156"/>
                  </a:lnTo>
                  <a:lnTo>
                    <a:pt x="4632" y="156"/>
                  </a:lnTo>
                  <a:lnTo>
                    <a:pt x="4633" y="157"/>
                  </a:lnTo>
                  <a:lnTo>
                    <a:pt x="4633" y="156"/>
                  </a:lnTo>
                  <a:lnTo>
                    <a:pt x="4634" y="156"/>
                  </a:lnTo>
                  <a:lnTo>
                    <a:pt x="4634" y="156"/>
                  </a:lnTo>
                  <a:lnTo>
                    <a:pt x="4635" y="156"/>
                  </a:lnTo>
                  <a:lnTo>
                    <a:pt x="4635" y="156"/>
                  </a:lnTo>
                  <a:lnTo>
                    <a:pt x="4636" y="156"/>
                  </a:lnTo>
                  <a:lnTo>
                    <a:pt x="4636" y="155"/>
                  </a:lnTo>
                  <a:lnTo>
                    <a:pt x="4637" y="155"/>
                  </a:lnTo>
                  <a:lnTo>
                    <a:pt x="4637" y="155"/>
                  </a:lnTo>
                  <a:lnTo>
                    <a:pt x="4637" y="155"/>
                  </a:lnTo>
                  <a:lnTo>
                    <a:pt x="4638" y="155"/>
                  </a:lnTo>
                  <a:lnTo>
                    <a:pt x="4639" y="155"/>
                  </a:lnTo>
                  <a:lnTo>
                    <a:pt x="4639" y="155"/>
                  </a:lnTo>
                  <a:lnTo>
                    <a:pt x="4640" y="155"/>
                  </a:lnTo>
                  <a:lnTo>
                    <a:pt x="4640" y="154"/>
                  </a:lnTo>
                  <a:lnTo>
                    <a:pt x="4640" y="154"/>
                  </a:lnTo>
                  <a:lnTo>
                    <a:pt x="4641" y="154"/>
                  </a:lnTo>
                  <a:lnTo>
                    <a:pt x="4641" y="154"/>
                  </a:lnTo>
                  <a:lnTo>
                    <a:pt x="4642" y="154"/>
                  </a:lnTo>
                  <a:lnTo>
                    <a:pt x="4642" y="155"/>
                  </a:lnTo>
                  <a:lnTo>
                    <a:pt x="4643" y="156"/>
                  </a:lnTo>
                  <a:lnTo>
                    <a:pt x="4643" y="156"/>
                  </a:lnTo>
                  <a:lnTo>
                    <a:pt x="4644" y="157"/>
                  </a:lnTo>
                  <a:lnTo>
                    <a:pt x="4644" y="157"/>
                  </a:lnTo>
                  <a:lnTo>
                    <a:pt x="4645" y="157"/>
                  </a:lnTo>
                  <a:lnTo>
                    <a:pt x="4645" y="157"/>
                  </a:lnTo>
                  <a:lnTo>
                    <a:pt x="4645" y="157"/>
                  </a:lnTo>
                  <a:lnTo>
                    <a:pt x="4646" y="158"/>
                  </a:lnTo>
                  <a:lnTo>
                    <a:pt x="4646" y="158"/>
                  </a:lnTo>
                  <a:lnTo>
                    <a:pt x="4647" y="158"/>
                  </a:lnTo>
                  <a:lnTo>
                    <a:pt x="4648" y="158"/>
                  </a:lnTo>
                  <a:lnTo>
                    <a:pt x="4648" y="158"/>
                  </a:lnTo>
                  <a:lnTo>
                    <a:pt x="4648" y="158"/>
                  </a:lnTo>
                  <a:lnTo>
                    <a:pt x="4649" y="158"/>
                  </a:lnTo>
                  <a:lnTo>
                    <a:pt x="4649" y="158"/>
                  </a:lnTo>
                  <a:lnTo>
                    <a:pt x="4650" y="158"/>
                  </a:lnTo>
                  <a:lnTo>
                    <a:pt x="4650" y="158"/>
                  </a:lnTo>
                  <a:lnTo>
                    <a:pt x="4651" y="158"/>
                  </a:lnTo>
                  <a:lnTo>
                    <a:pt x="4651" y="157"/>
                  </a:lnTo>
                  <a:lnTo>
                    <a:pt x="4652" y="157"/>
                  </a:lnTo>
                  <a:lnTo>
                    <a:pt x="4652" y="156"/>
                  </a:lnTo>
                  <a:lnTo>
                    <a:pt x="4653" y="154"/>
                  </a:lnTo>
                  <a:lnTo>
                    <a:pt x="4653" y="152"/>
                  </a:lnTo>
                  <a:lnTo>
                    <a:pt x="4654" y="151"/>
                  </a:lnTo>
                  <a:lnTo>
                    <a:pt x="4654" y="152"/>
                  </a:lnTo>
                  <a:lnTo>
                    <a:pt x="4654" y="153"/>
                  </a:lnTo>
                  <a:lnTo>
                    <a:pt x="4655" y="153"/>
                  </a:lnTo>
                  <a:lnTo>
                    <a:pt x="4655" y="154"/>
                  </a:lnTo>
                  <a:lnTo>
                    <a:pt x="4656" y="154"/>
                  </a:lnTo>
                  <a:lnTo>
                    <a:pt x="4656" y="154"/>
                  </a:lnTo>
                  <a:lnTo>
                    <a:pt x="4657" y="154"/>
                  </a:lnTo>
                  <a:lnTo>
                    <a:pt x="4657" y="154"/>
                  </a:lnTo>
                  <a:lnTo>
                    <a:pt x="4658" y="153"/>
                  </a:lnTo>
                  <a:lnTo>
                    <a:pt x="4658" y="151"/>
                  </a:lnTo>
                  <a:lnTo>
                    <a:pt x="4659" y="147"/>
                  </a:lnTo>
                  <a:lnTo>
                    <a:pt x="4659" y="145"/>
                  </a:lnTo>
                  <a:lnTo>
                    <a:pt x="4660" y="143"/>
                  </a:lnTo>
                  <a:lnTo>
                    <a:pt x="4660" y="141"/>
                  </a:lnTo>
                  <a:lnTo>
                    <a:pt x="4661" y="141"/>
                  </a:lnTo>
                  <a:lnTo>
                    <a:pt x="4661" y="141"/>
                  </a:lnTo>
                  <a:lnTo>
                    <a:pt x="4662" y="141"/>
                  </a:lnTo>
                  <a:lnTo>
                    <a:pt x="4662" y="141"/>
                  </a:lnTo>
                  <a:lnTo>
                    <a:pt x="4663" y="143"/>
                  </a:lnTo>
                  <a:lnTo>
                    <a:pt x="4663" y="144"/>
                  </a:lnTo>
                  <a:lnTo>
                    <a:pt x="4663" y="145"/>
                  </a:lnTo>
                  <a:lnTo>
                    <a:pt x="4664" y="145"/>
                  </a:lnTo>
                  <a:lnTo>
                    <a:pt x="4664" y="145"/>
                  </a:lnTo>
                  <a:lnTo>
                    <a:pt x="4665" y="145"/>
                  </a:lnTo>
                  <a:lnTo>
                    <a:pt x="4665" y="145"/>
                  </a:lnTo>
                  <a:lnTo>
                    <a:pt x="4666" y="145"/>
                  </a:lnTo>
                  <a:lnTo>
                    <a:pt x="4666" y="145"/>
                  </a:lnTo>
                  <a:lnTo>
                    <a:pt x="4667" y="146"/>
                  </a:lnTo>
                  <a:lnTo>
                    <a:pt x="4667" y="145"/>
                  </a:lnTo>
                  <a:lnTo>
                    <a:pt x="4668" y="146"/>
                  </a:lnTo>
                  <a:lnTo>
                    <a:pt x="4668" y="146"/>
                  </a:lnTo>
                  <a:lnTo>
                    <a:pt x="4668" y="146"/>
                  </a:lnTo>
                  <a:lnTo>
                    <a:pt x="4669" y="147"/>
                  </a:lnTo>
                  <a:lnTo>
                    <a:pt x="4670" y="147"/>
                  </a:lnTo>
                  <a:lnTo>
                    <a:pt x="4670" y="147"/>
                  </a:lnTo>
                  <a:lnTo>
                    <a:pt x="4671" y="147"/>
                  </a:lnTo>
                  <a:lnTo>
                    <a:pt x="4671" y="146"/>
                  </a:lnTo>
                  <a:lnTo>
                    <a:pt x="4671" y="146"/>
                  </a:lnTo>
                  <a:lnTo>
                    <a:pt x="4672" y="147"/>
                  </a:lnTo>
                  <a:lnTo>
                    <a:pt x="4672" y="148"/>
                  </a:lnTo>
                  <a:lnTo>
                    <a:pt x="4673" y="148"/>
                  </a:lnTo>
                  <a:lnTo>
                    <a:pt x="4673" y="148"/>
                  </a:lnTo>
                  <a:lnTo>
                    <a:pt x="4674" y="148"/>
                  </a:lnTo>
                  <a:lnTo>
                    <a:pt x="4674" y="148"/>
                  </a:lnTo>
                  <a:lnTo>
                    <a:pt x="4675" y="148"/>
                  </a:lnTo>
                  <a:lnTo>
                    <a:pt x="4675" y="148"/>
                  </a:lnTo>
                  <a:lnTo>
                    <a:pt x="4676" y="148"/>
                  </a:lnTo>
                  <a:lnTo>
                    <a:pt x="4676" y="147"/>
                  </a:lnTo>
                  <a:lnTo>
                    <a:pt x="4677" y="147"/>
                  </a:lnTo>
                  <a:lnTo>
                    <a:pt x="4677" y="146"/>
                  </a:lnTo>
                  <a:lnTo>
                    <a:pt x="4677" y="146"/>
                  </a:lnTo>
                  <a:lnTo>
                    <a:pt x="4678" y="145"/>
                  </a:lnTo>
                  <a:lnTo>
                    <a:pt x="4679" y="144"/>
                  </a:lnTo>
                  <a:lnTo>
                    <a:pt x="4679" y="144"/>
                  </a:lnTo>
                  <a:lnTo>
                    <a:pt x="4680" y="144"/>
                  </a:lnTo>
                  <a:lnTo>
                    <a:pt x="4680" y="144"/>
                  </a:lnTo>
                  <a:lnTo>
                    <a:pt x="4680" y="144"/>
                  </a:lnTo>
                  <a:lnTo>
                    <a:pt x="4681" y="144"/>
                  </a:lnTo>
                  <a:lnTo>
                    <a:pt x="4681" y="146"/>
                  </a:lnTo>
                  <a:lnTo>
                    <a:pt x="4682" y="146"/>
                  </a:lnTo>
                  <a:lnTo>
                    <a:pt x="4682" y="146"/>
                  </a:lnTo>
                  <a:lnTo>
                    <a:pt x="4683" y="147"/>
                  </a:lnTo>
                  <a:lnTo>
                    <a:pt x="4683" y="147"/>
                  </a:lnTo>
                  <a:lnTo>
                    <a:pt x="4684" y="147"/>
                  </a:lnTo>
                  <a:lnTo>
                    <a:pt x="4684" y="147"/>
                  </a:lnTo>
                  <a:lnTo>
                    <a:pt x="4685" y="147"/>
                  </a:lnTo>
                  <a:lnTo>
                    <a:pt x="4685" y="147"/>
                  </a:lnTo>
                  <a:lnTo>
                    <a:pt x="4686" y="147"/>
                  </a:lnTo>
                  <a:lnTo>
                    <a:pt x="4686" y="147"/>
                  </a:lnTo>
                  <a:lnTo>
                    <a:pt x="4686" y="147"/>
                  </a:lnTo>
                  <a:lnTo>
                    <a:pt x="4687" y="148"/>
                  </a:lnTo>
                  <a:lnTo>
                    <a:pt x="4688" y="148"/>
                  </a:lnTo>
                  <a:lnTo>
                    <a:pt x="4688" y="148"/>
                  </a:lnTo>
                  <a:lnTo>
                    <a:pt x="4688" y="147"/>
                  </a:lnTo>
                  <a:lnTo>
                    <a:pt x="4689" y="145"/>
                  </a:lnTo>
                  <a:lnTo>
                    <a:pt x="4689" y="142"/>
                  </a:lnTo>
                  <a:lnTo>
                    <a:pt x="4690" y="142"/>
                  </a:lnTo>
                  <a:lnTo>
                    <a:pt x="4690" y="141"/>
                  </a:lnTo>
                  <a:lnTo>
                    <a:pt x="4691" y="140"/>
                  </a:lnTo>
                  <a:lnTo>
                    <a:pt x="4691" y="140"/>
                  </a:lnTo>
                  <a:lnTo>
                    <a:pt x="4692" y="138"/>
                  </a:lnTo>
                  <a:lnTo>
                    <a:pt x="4692" y="136"/>
                  </a:lnTo>
                  <a:lnTo>
                    <a:pt x="4693" y="136"/>
                  </a:lnTo>
                  <a:lnTo>
                    <a:pt x="4693" y="136"/>
                  </a:lnTo>
                  <a:lnTo>
                    <a:pt x="4694" y="136"/>
                  </a:lnTo>
                  <a:lnTo>
                    <a:pt x="4694" y="138"/>
                  </a:lnTo>
                  <a:lnTo>
                    <a:pt x="4694" y="143"/>
                  </a:lnTo>
                  <a:lnTo>
                    <a:pt x="4695" y="145"/>
                  </a:lnTo>
                  <a:lnTo>
                    <a:pt x="4695" y="145"/>
                  </a:lnTo>
                  <a:lnTo>
                    <a:pt x="4696" y="144"/>
                  </a:lnTo>
                  <a:lnTo>
                    <a:pt x="4696" y="144"/>
                  </a:lnTo>
                  <a:lnTo>
                    <a:pt x="4697" y="143"/>
                  </a:lnTo>
                  <a:lnTo>
                    <a:pt x="4697" y="142"/>
                  </a:lnTo>
                  <a:lnTo>
                    <a:pt x="4698" y="143"/>
                  </a:lnTo>
                  <a:lnTo>
                    <a:pt x="4698" y="145"/>
                  </a:lnTo>
                  <a:lnTo>
                    <a:pt x="4699" y="146"/>
                  </a:lnTo>
                  <a:lnTo>
                    <a:pt x="4699" y="146"/>
                  </a:lnTo>
                  <a:lnTo>
                    <a:pt x="4700" y="145"/>
                  </a:lnTo>
                  <a:lnTo>
                    <a:pt x="4700" y="144"/>
                  </a:lnTo>
                  <a:lnTo>
                    <a:pt x="4701" y="145"/>
                  </a:lnTo>
                  <a:lnTo>
                    <a:pt x="4701" y="145"/>
                  </a:lnTo>
                  <a:lnTo>
                    <a:pt x="4702" y="146"/>
                  </a:lnTo>
                  <a:lnTo>
                    <a:pt x="4702" y="145"/>
                  </a:lnTo>
                  <a:lnTo>
                    <a:pt x="4703" y="146"/>
                  </a:lnTo>
                  <a:lnTo>
                    <a:pt x="4703" y="148"/>
                  </a:lnTo>
                  <a:lnTo>
                    <a:pt x="4703" y="149"/>
                  </a:lnTo>
                  <a:lnTo>
                    <a:pt x="4704" y="150"/>
                  </a:lnTo>
                  <a:lnTo>
                    <a:pt x="4704" y="150"/>
                  </a:lnTo>
                  <a:lnTo>
                    <a:pt x="4705" y="151"/>
                  </a:lnTo>
                  <a:lnTo>
                    <a:pt x="4705" y="151"/>
                  </a:lnTo>
                  <a:lnTo>
                    <a:pt x="4706" y="151"/>
                  </a:lnTo>
                  <a:lnTo>
                    <a:pt x="4706" y="151"/>
                  </a:lnTo>
                  <a:lnTo>
                    <a:pt x="4707" y="150"/>
                  </a:lnTo>
                  <a:lnTo>
                    <a:pt x="4707" y="150"/>
                  </a:lnTo>
                  <a:lnTo>
                    <a:pt x="4708" y="149"/>
                  </a:lnTo>
                  <a:lnTo>
                    <a:pt x="4708" y="149"/>
                  </a:lnTo>
                  <a:lnTo>
                    <a:pt x="4709" y="148"/>
                  </a:lnTo>
                  <a:lnTo>
                    <a:pt x="4709" y="149"/>
                  </a:lnTo>
                  <a:lnTo>
                    <a:pt x="4710" y="149"/>
                  </a:lnTo>
                  <a:lnTo>
                    <a:pt x="4710" y="149"/>
                  </a:lnTo>
                  <a:lnTo>
                    <a:pt x="4711" y="148"/>
                  </a:lnTo>
                  <a:lnTo>
                    <a:pt x="4711" y="146"/>
                  </a:lnTo>
                  <a:lnTo>
                    <a:pt x="4711" y="145"/>
                  </a:lnTo>
                  <a:lnTo>
                    <a:pt x="4712" y="145"/>
                  </a:lnTo>
                  <a:lnTo>
                    <a:pt x="4712" y="142"/>
                  </a:lnTo>
                  <a:lnTo>
                    <a:pt x="4713" y="139"/>
                  </a:lnTo>
                  <a:lnTo>
                    <a:pt x="4713" y="138"/>
                  </a:lnTo>
                  <a:lnTo>
                    <a:pt x="4714" y="138"/>
                  </a:lnTo>
                  <a:lnTo>
                    <a:pt x="4714" y="137"/>
                  </a:lnTo>
                  <a:lnTo>
                    <a:pt x="4715" y="135"/>
                  </a:lnTo>
                  <a:lnTo>
                    <a:pt x="4715" y="121"/>
                  </a:lnTo>
                  <a:lnTo>
                    <a:pt x="4716" y="104"/>
                  </a:lnTo>
                  <a:lnTo>
                    <a:pt x="4716" y="91"/>
                  </a:lnTo>
                  <a:lnTo>
                    <a:pt x="4717" y="89"/>
                  </a:lnTo>
                  <a:lnTo>
                    <a:pt x="4717" y="84"/>
                  </a:lnTo>
                  <a:lnTo>
                    <a:pt x="4717" y="70"/>
                  </a:lnTo>
                  <a:lnTo>
                    <a:pt x="4718" y="68"/>
                  </a:lnTo>
                  <a:lnTo>
                    <a:pt x="4719" y="65"/>
                  </a:lnTo>
                  <a:lnTo>
                    <a:pt x="4719" y="61"/>
                  </a:lnTo>
                  <a:lnTo>
                    <a:pt x="4720" y="58"/>
                  </a:lnTo>
                  <a:lnTo>
                    <a:pt x="4720" y="56"/>
                  </a:lnTo>
                  <a:lnTo>
                    <a:pt x="4720" y="55"/>
                  </a:lnTo>
                  <a:lnTo>
                    <a:pt x="4721" y="56"/>
                  </a:lnTo>
                  <a:lnTo>
                    <a:pt x="4721" y="56"/>
                  </a:lnTo>
                  <a:lnTo>
                    <a:pt x="4722" y="57"/>
                  </a:lnTo>
                  <a:lnTo>
                    <a:pt x="4722" y="58"/>
                  </a:lnTo>
                  <a:lnTo>
                    <a:pt x="4723" y="60"/>
                  </a:lnTo>
                  <a:lnTo>
                    <a:pt x="4723" y="63"/>
                  </a:lnTo>
                  <a:lnTo>
                    <a:pt x="4724" y="65"/>
                  </a:lnTo>
                  <a:lnTo>
                    <a:pt x="4724" y="67"/>
                  </a:lnTo>
                  <a:lnTo>
                    <a:pt x="4725" y="71"/>
                  </a:lnTo>
                  <a:lnTo>
                    <a:pt x="4725" y="75"/>
                  </a:lnTo>
                  <a:lnTo>
                    <a:pt x="4726" y="79"/>
                  </a:lnTo>
                  <a:lnTo>
                    <a:pt x="4726" y="82"/>
                  </a:lnTo>
                  <a:lnTo>
                    <a:pt x="4726" y="84"/>
                  </a:lnTo>
                  <a:lnTo>
                    <a:pt x="4727" y="86"/>
                  </a:lnTo>
                  <a:lnTo>
                    <a:pt x="4728" y="86"/>
                  </a:lnTo>
                  <a:lnTo>
                    <a:pt x="4728" y="84"/>
                  </a:lnTo>
                  <a:lnTo>
                    <a:pt x="4729" y="79"/>
                  </a:lnTo>
                  <a:lnTo>
                    <a:pt x="4729" y="73"/>
                  </a:lnTo>
                  <a:lnTo>
                    <a:pt x="4729" y="85"/>
                  </a:lnTo>
                  <a:lnTo>
                    <a:pt x="4730" y="92"/>
                  </a:lnTo>
                  <a:lnTo>
                    <a:pt x="4730" y="90"/>
                  </a:lnTo>
                  <a:lnTo>
                    <a:pt x="4731" y="84"/>
                  </a:lnTo>
                  <a:lnTo>
                    <a:pt x="4731" y="78"/>
                  </a:lnTo>
                  <a:lnTo>
                    <a:pt x="4732" y="74"/>
                  </a:lnTo>
                  <a:lnTo>
                    <a:pt x="4732" y="69"/>
                  </a:lnTo>
                  <a:lnTo>
                    <a:pt x="4733" y="62"/>
                  </a:lnTo>
                  <a:lnTo>
                    <a:pt x="4733" y="56"/>
                  </a:lnTo>
                  <a:lnTo>
                    <a:pt x="4734" y="50"/>
                  </a:lnTo>
                  <a:lnTo>
                    <a:pt x="4734" y="45"/>
                  </a:lnTo>
                  <a:lnTo>
                    <a:pt x="4734" y="40"/>
                  </a:lnTo>
                  <a:lnTo>
                    <a:pt x="4735" y="37"/>
                  </a:lnTo>
                  <a:lnTo>
                    <a:pt x="4735" y="34"/>
                  </a:lnTo>
                  <a:lnTo>
                    <a:pt x="4736" y="33"/>
                  </a:lnTo>
                  <a:lnTo>
                    <a:pt x="4737" y="39"/>
                  </a:lnTo>
                  <a:lnTo>
                    <a:pt x="4737" y="49"/>
                  </a:lnTo>
                  <a:lnTo>
                    <a:pt x="4737" y="59"/>
                  </a:lnTo>
                  <a:lnTo>
                    <a:pt x="4738" y="59"/>
                  </a:lnTo>
                  <a:lnTo>
                    <a:pt x="4738" y="60"/>
                  </a:lnTo>
                  <a:lnTo>
                    <a:pt x="4739" y="64"/>
                  </a:lnTo>
                  <a:lnTo>
                    <a:pt x="4739" y="60"/>
                  </a:lnTo>
                  <a:lnTo>
                    <a:pt x="4740" y="59"/>
                  </a:lnTo>
                  <a:lnTo>
                    <a:pt x="4740" y="59"/>
                  </a:lnTo>
                  <a:lnTo>
                    <a:pt x="4741" y="57"/>
                  </a:lnTo>
                  <a:lnTo>
                    <a:pt x="4741" y="52"/>
                  </a:lnTo>
                  <a:lnTo>
                    <a:pt x="4742" y="51"/>
                  </a:lnTo>
                  <a:lnTo>
                    <a:pt x="4742" y="51"/>
                  </a:lnTo>
                  <a:lnTo>
                    <a:pt x="4743" y="53"/>
                  </a:lnTo>
                  <a:lnTo>
                    <a:pt x="4743" y="55"/>
                  </a:lnTo>
                  <a:lnTo>
                    <a:pt x="4743" y="57"/>
                  </a:lnTo>
                  <a:lnTo>
                    <a:pt x="4744" y="59"/>
                  </a:lnTo>
                  <a:lnTo>
                    <a:pt x="4744" y="57"/>
                  </a:lnTo>
                  <a:lnTo>
                    <a:pt x="4745" y="58"/>
                  </a:lnTo>
                  <a:lnTo>
                    <a:pt x="4745" y="63"/>
                  </a:lnTo>
                  <a:lnTo>
                    <a:pt x="4746" y="69"/>
                  </a:lnTo>
                  <a:lnTo>
                    <a:pt x="4746" y="74"/>
                  </a:lnTo>
                  <a:lnTo>
                    <a:pt x="4747" y="75"/>
                  </a:lnTo>
                  <a:lnTo>
                    <a:pt x="4747" y="74"/>
                  </a:lnTo>
                  <a:lnTo>
                    <a:pt x="4748" y="72"/>
                  </a:lnTo>
                  <a:lnTo>
                    <a:pt x="4748" y="69"/>
                  </a:lnTo>
                  <a:lnTo>
                    <a:pt x="4749" y="67"/>
                  </a:lnTo>
                  <a:lnTo>
                    <a:pt x="4749" y="70"/>
                  </a:lnTo>
                  <a:lnTo>
                    <a:pt x="4750" y="74"/>
                  </a:lnTo>
                  <a:lnTo>
                    <a:pt x="4750" y="76"/>
                  </a:lnTo>
                  <a:lnTo>
                    <a:pt x="4751" y="77"/>
                  </a:lnTo>
                  <a:lnTo>
                    <a:pt x="4751" y="77"/>
                  </a:lnTo>
                  <a:lnTo>
                    <a:pt x="4752" y="75"/>
                  </a:lnTo>
                  <a:lnTo>
                    <a:pt x="4752" y="68"/>
                  </a:lnTo>
                  <a:lnTo>
                    <a:pt x="4752" y="52"/>
                  </a:lnTo>
                  <a:lnTo>
                    <a:pt x="4753" y="31"/>
                  </a:lnTo>
                  <a:lnTo>
                    <a:pt x="4753" y="17"/>
                  </a:lnTo>
                  <a:lnTo>
                    <a:pt x="4754" y="4"/>
                  </a:lnTo>
                  <a:lnTo>
                    <a:pt x="4754" y="1"/>
                  </a:lnTo>
                  <a:lnTo>
                    <a:pt x="4755" y="0"/>
                  </a:lnTo>
                  <a:lnTo>
                    <a:pt x="4755" y="4"/>
                  </a:lnTo>
                  <a:lnTo>
                    <a:pt x="4756" y="5"/>
                  </a:lnTo>
                  <a:lnTo>
                    <a:pt x="4756" y="7"/>
                  </a:lnTo>
                  <a:lnTo>
                    <a:pt x="4757" y="9"/>
                  </a:lnTo>
                  <a:lnTo>
                    <a:pt x="4757" y="12"/>
                  </a:lnTo>
                  <a:lnTo>
                    <a:pt x="4757" y="14"/>
                  </a:lnTo>
                  <a:lnTo>
                    <a:pt x="4758" y="20"/>
                  </a:lnTo>
                  <a:lnTo>
                    <a:pt x="4759" y="24"/>
                  </a:lnTo>
                  <a:lnTo>
                    <a:pt x="4759" y="32"/>
                  </a:lnTo>
                  <a:lnTo>
                    <a:pt x="4760" y="42"/>
                  </a:lnTo>
                  <a:lnTo>
                    <a:pt x="4760" y="52"/>
                  </a:lnTo>
                  <a:lnTo>
                    <a:pt x="4760" y="62"/>
                  </a:lnTo>
                  <a:lnTo>
                    <a:pt x="4761" y="69"/>
                  </a:lnTo>
                  <a:lnTo>
                    <a:pt x="4761" y="78"/>
                  </a:lnTo>
                  <a:lnTo>
                    <a:pt x="4762" y="84"/>
                  </a:lnTo>
                  <a:lnTo>
                    <a:pt x="4762" y="87"/>
                  </a:lnTo>
                  <a:lnTo>
                    <a:pt x="4763" y="91"/>
                  </a:lnTo>
                  <a:lnTo>
                    <a:pt x="4763" y="98"/>
                  </a:lnTo>
                  <a:lnTo>
                    <a:pt x="4764" y="103"/>
                  </a:lnTo>
                  <a:lnTo>
                    <a:pt x="4764" y="109"/>
                  </a:lnTo>
                  <a:lnTo>
                    <a:pt x="4765" y="115"/>
                  </a:lnTo>
                  <a:lnTo>
                    <a:pt x="4765" y="122"/>
                  </a:lnTo>
                  <a:lnTo>
                    <a:pt x="4766" y="132"/>
                  </a:lnTo>
                  <a:lnTo>
                    <a:pt x="4766" y="137"/>
                  </a:lnTo>
                  <a:lnTo>
                    <a:pt x="4766" y="138"/>
                  </a:lnTo>
                  <a:lnTo>
                    <a:pt x="4767" y="141"/>
                  </a:lnTo>
                  <a:lnTo>
                    <a:pt x="4768" y="142"/>
                  </a:lnTo>
                  <a:lnTo>
                    <a:pt x="4768" y="141"/>
                  </a:lnTo>
                  <a:lnTo>
                    <a:pt x="4769" y="139"/>
                  </a:lnTo>
                  <a:lnTo>
                    <a:pt x="4769" y="142"/>
                  </a:lnTo>
                  <a:lnTo>
                    <a:pt x="4769" y="145"/>
                  </a:lnTo>
                  <a:lnTo>
                    <a:pt x="4770" y="146"/>
                  </a:lnTo>
                  <a:lnTo>
                    <a:pt x="4770" y="146"/>
                  </a:lnTo>
                  <a:lnTo>
                    <a:pt x="4771" y="146"/>
                  </a:lnTo>
                  <a:lnTo>
                    <a:pt x="4771" y="146"/>
                  </a:lnTo>
                  <a:lnTo>
                    <a:pt x="4772" y="146"/>
                  </a:lnTo>
                  <a:lnTo>
                    <a:pt x="4772" y="146"/>
                  </a:lnTo>
                  <a:lnTo>
                    <a:pt x="4773" y="146"/>
                  </a:lnTo>
                  <a:lnTo>
                    <a:pt x="4773" y="146"/>
                  </a:lnTo>
                  <a:lnTo>
                    <a:pt x="4774" y="146"/>
                  </a:lnTo>
                  <a:lnTo>
                    <a:pt x="4774" y="145"/>
                  </a:lnTo>
                  <a:lnTo>
                    <a:pt x="4774" y="144"/>
                  </a:lnTo>
                  <a:lnTo>
                    <a:pt x="4775" y="143"/>
                  </a:lnTo>
                  <a:lnTo>
                    <a:pt x="4775" y="140"/>
                  </a:lnTo>
                  <a:lnTo>
                    <a:pt x="4776" y="140"/>
                  </a:lnTo>
                  <a:lnTo>
                    <a:pt x="4777" y="141"/>
                  </a:lnTo>
                  <a:lnTo>
                    <a:pt x="4777" y="141"/>
                  </a:lnTo>
                  <a:lnTo>
                    <a:pt x="4777" y="141"/>
                  </a:lnTo>
                  <a:lnTo>
                    <a:pt x="4778" y="141"/>
                  </a:lnTo>
                  <a:lnTo>
                    <a:pt x="4778" y="141"/>
                  </a:lnTo>
                  <a:lnTo>
                    <a:pt x="4779" y="141"/>
                  </a:lnTo>
                  <a:lnTo>
                    <a:pt x="4779" y="141"/>
                  </a:lnTo>
                  <a:lnTo>
                    <a:pt x="4780" y="141"/>
                  </a:lnTo>
                  <a:lnTo>
                    <a:pt x="4780" y="141"/>
                  </a:lnTo>
                  <a:lnTo>
                    <a:pt x="4781" y="142"/>
                  </a:lnTo>
                  <a:lnTo>
                    <a:pt x="4781" y="143"/>
                  </a:lnTo>
                  <a:lnTo>
                    <a:pt x="4782" y="143"/>
                  </a:lnTo>
                  <a:lnTo>
                    <a:pt x="4782" y="147"/>
                  </a:lnTo>
                  <a:lnTo>
                    <a:pt x="4783" y="150"/>
                  </a:lnTo>
                  <a:lnTo>
                    <a:pt x="4783" y="153"/>
                  </a:lnTo>
                  <a:lnTo>
                    <a:pt x="4783" y="154"/>
                  </a:lnTo>
                  <a:lnTo>
                    <a:pt x="4784" y="155"/>
                  </a:lnTo>
                  <a:lnTo>
                    <a:pt x="4784" y="155"/>
                  </a:lnTo>
                  <a:lnTo>
                    <a:pt x="4785" y="155"/>
                  </a:lnTo>
                  <a:lnTo>
                    <a:pt x="4785" y="155"/>
                  </a:lnTo>
                  <a:lnTo>
                    <a:pt x="4786" y="155"/>
                  </a:lnTo>
                  <a:lnTo>
                    <a:pt x="4786" y="156"/>
                  </a:lnTo>
                  <a:lnTo>
                    <a:pt x="4787" y="156"/>
                  </a:lnTo>
                  <a:lnTo>
                    <a:pt x="4787" y="156"/>
                  </a:lnTo>
                  <a:lnTo>
                    <a:pt x="4788" y="155"/>
                  </a:lnTo>
                  <a:lnTo>
                    <a:pt x="4788" y="155"/>
                  </a:lnTo>
                  <a:lnTo>
                    <a:pt x="4789" y="155"/>
                  </a:lnTo>
                  <a:lnTo>
                    <a:pt x="4789" y="156"/>
                  </a:lnTo>
                  <a:lnTo>
                    <a:pt x="4790" y="157"/>
                  </a:lnTo>
                  <a:lnTo>
                    <a:pt x="4790" y="159"/>
                  </a:lnTo>
                  <a:lnTo>
                    <a:pt x="4791" y="159"/>
                  </a:lnTo>
                  <a:lnTo>
                    <a:pt x="4791" y="158"/>
                  </a:lnTo>
                  <a:lnTo>
                    <a:pt x="4792" y="158"/>
                  </a:lnTo>
                  <a:lnTo>
                    <a:pt x="4792" y="158"/>
                  </a:lnTo>
                  <a:lnTo>
                    <a:pt x="4792" y="158"/>
                  </a:lnTo>
                  <a:lnTo>
                    <a:pt x="4793" y="158"/>
                  </a:lnTo>
                  <a:lnTo>
                    <a:pt x="4793" y="158"/>
                  </a:lnTo>
                  <a:lnTo>
                    <a:pt x="4794" y="158"/>
                  </a:lnTo>
                  <a:lnTo>
                    <a:pt x="4794" y="158"/>
                  </a:lnTo>
                  <a:lnTo>
                    <a:pt x="4795" y="158"/>
                  </a:lnTo>
                  <a:lnTo>
                    <a:pt x="4795" y="158"/>
                  </a:lnTo>
                  <a:lnTo>
                    <a:pt x="4796" y="158"/>
                  </a:lnTo>
                  <a:lnTo>
                    <a:pt x="4796" y="158"/>
                  </a:lnTo>
                  <a:lnTo>
                    <a:pt x="4797" y="158"/>
                  </a:lnTo>
                  <a:lnTo>
                    <a:pt x="4797" y="158"/>
                  </a:lnTo>
                  <a:lnTo>
                    <a:pt x="4797" y="157"/>
                  </a:lnTo>
                  <a:lnTo>
                    <a:pt x="4798" y="157"/>
                  </a:lnTo>
                  <a:lnTo>
                    <a:pt x="4799" y="153"/>
                  </a:lnTo>
                  <a:lnTo>
                    <a:pt x="4799" y="151"/>
                  </a:lnTo>
                  <a:lnTo>
                    <a:pt x="4800" y="149"/>
                  </a:lnTo>
                  <a:lnTo>
                    <a:pt x="4800" y="148"/>
                  </a:lnTo>
                  <a:lnTo>
                    <a:pt x="4800" y="148"/>
                  </a:lnTo>
                  <a:lnTo>
                    <a:pt x="4801" y="148"/>
                  </a:lnTo>
                  <a:lnTo>
                    <a:pt x="4801" y="148"/>
                  </a:lnTo>
                  <a:lnTo>
                    <a:pt x="4802" y="148"/>
                  </a:lnTo>
                  <a:lnTo>
                    <a:pt x="4802" y="147"/>
                  </a:lnTo>
                  <a:lnTo>
                    <a:pt x="4803" y="148"/>
                  </a:lnTo>
                  <a:lnTo>
                    <a:pt x="4803" y="148"/>
                  </a:lnTo>
                  <a:lnTo>
                    <a:pt x="4804" y="148"/>
                  </a:lnTo>
                  <a:lnTo>
                    <a:pt x="4804" y="149"/>
                  </a:lnTo>
                  <a:lnTo>
                    <a:pt x="4805" y="149"/>
                  </a:lnTo>
                  <a:lnTo>
                    <a:pt x="4805" y="150"/>
                  </a:lnTo>
                  <a:lnTo>
                    <a:pt x="4806" y="150"/>
                  </a:lnTo>
                  <a:lnTo>
                    <a:pt x="4806" y="150"/>
                  </a:lnTo>
                  <a:lnTo>
                    <a:pt x="4806" y="150"/>
                  </a:lnTo>
                  <a:lnTo>
                    <a:pt x="4807" y="149"/>
                  </a:lnTo>
                  <a:lnTo>
                    <a:pt x="4808" y="148"/>
                  </a:lnTo>
                  <a:lnTo>
                    <a:pt x="4808" y="148"/>
                  </a:lnTo>
                  <a:lnTo>
                    <a:pt x="4809" y="147"/>
                  </a:lnTo>
                  <a:lnTo>
                    <a:pt x="4809" y="148"/>
                  </a:lnTo>
                  <a:lnTo>
                    <a:pt x="4809" y="148"/>
                  </a:lnTo>
                  <a:lnTo>
                    <a:pt x="4810" y="149"/>
                  </a:lnTo>
                  <a:lnTo>
                    <a:pt x="4810" y="150"/>
                  </a:lnTo>
                  <a:lnTo>
                    <a:pt x="4811" y="150"/>
                  </a:lnTo>
                  <a:lnTo>
                    <a:pt x="4811" y="149"/>
                  </a:lnTo>
                  <a:lnTo>
                    <a:pt x="4812" y="150"/>
                  </a:lnTo>
                  <a:lnTo>
                    <a:pt x="4812" y="150"/>
                  </a:lnTo>
                  <a:lnTo>
                    <a:pt x="4813" y="152"/>
                  </a:lnTo>
                  <a:lnTo>
                    <a:pt x="4813" y="154"/>
                  </a:lnTo>
                  <a:lnTo>
                    <a:pt x="4814" y="154"/>
                  </a:lnTo>
                  <a:lnTo>
                    <a:pt x="4814" y="154"/>
                  </a:lnTo>
                  <a:lnTo>
                    <a:pt x="4815" y="154"/>
                  </a:lnTo>
                  <a:lnTo>
                    <a:pt x="4815" y="154"/>
                  </a:lnTo>
                  <a:lnTo>
                    <a:pt x="4815" y="154"/>
                  </a:lnTo>
                  <a:lnTo>
                    <a:pt x="4816" y="153"/>
                  </a:lnTo>
                  <a:lnTo>
                    <a:pt x="4817" y="152"/>
                  </a:lnTo>
                  <a:lnTo>
                    <a:pt x="4817" y="151"/>
                  </a:lnTo>
                  <a:lnTo>
                    <a:pt x="4817" y="150"/>
                  </a:lnTo>
                  <a:lnTo>
                    <a:pt x="4818" y="149"/>
                  </a:lnTo>
                  <a:lnTo>
                    <a:pt x="4818" y="148"/>
                  </a:lnTo>
                  <a:lnTo>
                    <a:pt x="4819" y="148"/>
                  </a:lnTo>
                  <a:lnTo>
                    <a:pt x="4819" y="148"/>
                  </a:lnTo>
                  <a:lnTo>
                    <a:pt x="4820" y="148"/>
                  </a:lnTo>
                  <a:lnTo>
                    <a:pt x="4820" y="149"/>
                  </a:lnTo>
                  <a:lnTo>
                    <a:pt x="4821" y="149"/>
                  </a:lnTo>
                  <a:lnTo>
                    <a:pt x="4821" y="151"/>
                  </a:lnTo>
                  <a:lnTo>
                    <a:pt x="4822" y="151"/>
                  </a:lnTo>
                  <a:lnTo>
                    <a:pt x="4822" y="152"/>
                  </a:lnTo>
                  <a:lnTo>
                    <a:pt x="4823" y="152"/>
                  </a:lnTo>
                  <a:lnTo>
                    <a:pt x="4823" y="151"/>
                  </a:lnTo>
                  <a:lnTo>
                    <a:pt x="4823" y="146"/>
                  </a:lnTo>
                  <a:lnTo>
                    <a:pt x="4824" y="144"/>
                  </a:lnTo>
                  <a:lnTo>
                    <a:pt x="4824" y="141"/>
                  </a:lnTo>
                  <a:lnTo>
                    <a:pt x="4825" y="142"/>
                  </a:lnTo>
                  <a:lnTo>
                    <a:pt x="4826" y="142"/>
                  </a:lnTo>
                  <a:lnTo>
                    <a:pt x="4826" y="142"/>
                  </a:lnTo>
                  <a:lnTo>
                    <a:pt x="4826" y="142"/>
                  </a:lnTo>
                  <a:lnTo>
                    <a:pt x="4827" y="142"/>
                  </a:lnTo>
                  <a:lnTo>
                    <a:pt x="4827" y="142"/>
                  </a:lnTo>
                  <a:lnTo>
                    <a:pt x="4828" y="142"/>
                  </a:lnTo>
                  <a:lnTo>
                    <a:pt x="4828" y="142"/>
                  </a:lnTo>
                  <a:lnTo>
                    <a:pt x="4829" y="141"/>
                  </a:lnTo>
                  <a:lnTo>
                    <a:pt x="4829" y="140"/>
                  </a:lnTo>
                  <a:lnTo>
                    <a:pt x="4830" y="138"/>
                  </a:lnTo>
                  <a:lnTo>
                    <a:pt x="4830" y="138"/>
                  </a:lnTo>
                  <a:lnTo>
                    <a:pt x="4831" y="138"/>
                  </a:lnTo>
                  <a:lnTo>
                    <a:pt x="4831" y="138"/>
                  </a:lnTo>
                  <a:lnTo>
                    <a:pt x="4832" y="139"/>
                  </a:lnTo>
                  <a:lnTo>
                    <a:pt x="4832" y="140"/>
                  </a:lnTo>
                  <a:lnTo>
                    <a:pt x="4832" y="141"/>
                  </a:lnTo>
                  <a:lnTo>
                    <a:pt x="4833" y="142"/>
                  </a:lnTo>
                  <a:lnTo>
                    <a:pt x="4833" y="141"/>
                  </a:lnTo>
                  <a:lnTo>
                    <a:pt x="4834" y="141"/>
                  </a:lnTo>
                  <a:lnTo>
                    <a:pt x="4834" y="141"/>
                  </a:lnTo>
                  <a:lnTo>
                    <a:pt x="4835" y="141"/>
                  </a:lnTo>
                  <a:lnTo>
                    <a:pt x="4835" y="142"/>
                  </a:lnTo>
                  <a:lnTo>
                    <a:pt x="4836" y="143"/>
                  </a:lnTo>
                  <a:lnTo>
                    <a:pt x="4836" y="143"/>
                  </a:lnTo>
                  <a:lnTo>
                    <a:pt x="4837" y="144"/>
                  </a:lnTo>
                </a:path>
              </a:pathLst>
            </a:custGeom>
            <a:noFill/>
            <a:ln w="4763" cap="flat">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Rectangle 10">
              <a:extLst>
                <a:ext uri="{FF2B5EF4-FFF2-40B4-BE49-F238E27FC236}">
                  <a16:creationId xmlns:a16="http://schemas.microsoft.com/office/drawing/2014/main" id="{428C7297-48F6-4AD1-A73F-A453472B8F22}"/>
                </a:ext>
              </a:extLst>
            </p:cNvPr>
            <p:cNvSpPr>
              <a:spLocks noChangeArrowheads="1"/>
            </p:cNvSpPr>
            <p:nvPr/>
          </p:nvSpPr>
          <p:spPr bwMode="auto">
            <a:xfrm rot="20467085">
              <a:off x="7697853" y="3435782"/>
              <a:ext cx="51847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FF0000"/>
                  </a:solidFill>
                  <a:effectLst/>
                  <a:latin typeface="Arial" panose="020B0604020202020204" pitchFamily="34" charset="0"/>
                </a:rPr>
                <a:t>Xmas</a:t>
              </a:r>
              <a:endParaRPr kumimoji="0" lang="en-US" altLang="en-US" sz="2800" b="0" i="0" u="none" strike="noStrike" cap="none" normalizeH="0" baseline="0" dirty="0">
                <a:ln>
                  <a:noFill/>
                </a:ln>
                <a:solidFill>
                  <a:srgbClr val="FF0000"/>
                </a:solidFill>
                <a:effectLst/>
                <a:latin typeface="Arial" panose="020B0604020202020204" pitchFamily="34" charset="0"/>
              </a:endParaRPr>
            </a:p>
          </p:txBody>
        </p:sp>
        <p:sp>
          <p:nvSpPr>
            <p:cNvPr id="11" name="Rectangle 10">
              <a:extLst>
                <a:ext uri="{FF2B5EF4-FFF2-40B4-BE49-F238E27FC236}">
                  <a16:creationId xmlns:a16="http://schemas.microsoft.com/office/drawing/2014/main" id="{9994139E-F6E5-4929-BF71-2EF0DA0308A0}"/>
                </a:ext>
              </a:extLst>
            </p:cNvPr>
            <p:cNvSpPr>
              <a:spLocks noChangeArrowheads="1"/>
            </p:cNvSpPr>
            <p:nvPr/>
          </p:nvSpPr>
          <p:spPr bwMode="auto">
            <a:xfrm rot="20467085">
              <a:off x="5745010" y="3048850"/>
              <a:ext cx="144406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Daylight savings</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2" name="Rectangle 10">
              <a:extLst>
                <a:ext uri="{FF2B5EF4-FFF2-40B4-BE49-F238E27FC236}">
                  <a16:creationId xmlns:a16="http://schemas.microsoft.com/office/drawing/2014/main" id="{09658810-3D1D-4C90-AD51-B4401226FE68}"/>
                </a:ext>
              </a:extLst>
            </p:cNvPr>
            <p:cNvSpPr>
              <a:spLocks noChangeArrowheads="1"/>
            </p:cNvSpPr>
            <p:nvPr/>
          </p:nvSpPr>
          <p:spPr bwMode="auto">
            <a:xfrm rot="20467085">
              <a:off x="7975800" y="3414455"/>
              <a:ext cx="85650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FF0000"/>
                  </a:solidFill>
                  <a:effectLst/>
                  <a:latin typeface="Arial" panose="020B0604020202020204" pitchFamily="34" charset="0"/>
                </a:rPr>
                <a:t>New year</a:t>
              </a:r>
              <a:endParaRPr kumimoji="0" lang="en-US" altLang="en-US" sz="2800" b="0" i="0" u="none" strike="noStrike" cap="none" normalizeH="0" baseline="0" dirty="0">
                <a:ln>
                  <a:noFill/>
                </a:ln>
                <a:solidFill>
                  <a:srgbClr val="FF0000"/>
                </a:solidFill>
                <a:effectLst/>
                <a:latin typeface="Arial" panose="020B0604020202020204" pitchFamily="34" charset="0"/>
              </a:endParaRPr>
            </a:p>
          </p:txBody>
        </p:sp>
        <p:sp>
          <p:nvSpPr>
            <p:cNvPr id="13" name="Rectangle 10">
              <a:extLst>
                <a:ext uri="{FF2B5EF4-FFF2-40B4-BE49-F238E27FC236}">
                  <a16:creationId xmlns:a16="http://schemas.microsoft.com/office/drawing/2014/main" id="{0F72D8FE-1DF5-457A-8436-2FD11BDDA258}"/>
                </a:ext>
              </a:extLst>
            </p:cNvPr>
            <p:cNvSpPr>
              <a:spLocks noChangeArrowheads="1"/>
            </p:cNvSpPr>
            <p:nvPr/>
          </p:nvSpPr>
          <p:spPr bwMode="auto">
            <a:xfrm rot="20467085">
              <a:off x="1453599" y="3240440"/>
              <a:ext cx="1308896"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rPr>
                <a:t>Independence</a:t>
              </a:r>
              <a:r>
                <a:rPr lang="en-US" altLang="en-US" sz="1000" dirty="0">
                  <a:solidFill>
                    <a:srgbClr val="262626"/>
                  </a:solidFill>
                </a:rPr>
                <a:t> day</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4" name="Rectangle 10">
              <a:extLst>
                <a:ext uri="{FF2B5EF4-FFF2-40B4-BE49-F238E27FC236}">
                  <a16:creationId xmlns:a16="http://schemas.microsoft.com/office/drawing/2014/main" id="{A1B59796-4258-473B-8588-66AC834EA27A}"/>
                </a:ext>
              </a:extLst>
            </p:cNvPr>
            <p:cNvSpPr>
              <a:spLocks noChangeArrowheads="1"/>
            </p:cNvSpPr>
            <p:nvPr/>
          </p:nvSpPr>
          <p:spPr bwMode="auto">
            <a:xfrm rot="20467085">
              <a:off x="6659974" y="3245500"/>
              <a:ext cx="103695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FF0000"/>
                  </a:solidFill>
                  <a:effectLst/>
                  <a:latin typeface="Arial" panose="020B0604020202020204" pitchFamily="34" charset="0"/>
                </a:rPr>
                <a:t>Thanksgiving</a:t>
              </a:r>
              <a:r>
                <a:rPr kumimoji="0" lang="en-US" altLang="en-US" sz="1000" b="0" i="0" u="none" strike="noStrike" cap="none" normalizeH="0" baseline="0" dirty="0">
                  <a:ln>
                    <a:noFill/>
                  </a:ln>
                  <a:solidFill>
                    <a:srgbClr val="262626"/>
                  </a:solidFill>
                  <a:effectLst/>
                  <a:latin typeface="Arial" panose="020B0604020202020204" pitchFamily="34" charset="0"/>
                </a:rPr>
                <a:t> </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5" name="Rectangle 10">
              <a:extLst>
                <a:ext uri="{FF2B5EF4-FFF2-40B4-BE49-F238E27FC236}">
                  <a16:creationId xmlns:a16="http://schemas.microsoft.com/office/drawing/2014/main" id="{4D61B205-1406-4BD4-BB79-0D89CEBE16C6}"/>
                </a:ext>
              </a:extLst>
            </p:cNvPr>
            <p:cNvSpPr>
              <a:spLocks noChangeArrowheads="1"/>
            </p:cNvSpPr>
            <p:nvPr/>
          </p:nvSpPr>
          <p:spPr bwMode="auto">
            <a:xfrm rot="20467085">
              <a:off x="3527879" y="3386491"/>
              <a:ext cx="897167"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Labor day</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6" name="Rectangle 10">
              <a:extLst>
                <a:ext uri="{FF2B5EF4-FFF2-40B4-BE49-F238E27FC236}">
                  <a16:creationId xmlns:a16="http://schemas.microsoft.com/office/drawing/2014/main" id="{369AEE19-2035-4660-8BC4-4EFA69E7CEEC}"/>
                </a:ext>
              </a:extLst>
            </p:cNvPr>
            <p:cNvSpPr>
              <a:spLocks noChangeArrowheads="1"/>
            </p:cNvSpPr>
            <p:nvPr/>
          </p:nvSpPr>
          <p:spPr bwMode="auto">
            <a:xfrm rot="20467085">
              <a:off x="4259999" y="3341254"/>
              <a:ext cx="130889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Climate March</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7" name="Rectangle 10">
              <a:extLst>
                <a:ext uri="{FF2B5EF4-FFF2-40B4-BE49-F238E27FC236}">
                  <a16:creationId xmlns:a16="http://schemas.microsoft.com/office/drawing/2014/main" id="{B69E96E8-40CD-4221-8F78-6D98B1AB9B4C}"/>
                </a:ext>
              </a:extLst>
            </p:cNvPr>
            <p:cNvSpPr>
              <a:spLocks noChangeArrowheads="1"/>
            </p:cNvSpPr>
            <p:nvPr/>
          </p:nvSpPr>
          <p:spPr bwMode="auto">
            <a:xfrm rot="20467085">
              <a:off x="5038796" y="3411866"/>
              <a:ext cx="1003911"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Comic Con</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18" name="Rectangle 10">
              <a:extLst>
                <a:ext uri="{FF2B5EF4-FFF2-40B4-BE49-F238E27FC236}">
                  <a16:creationId xmlns:a16="http://schemas.microsoft.com/office/drawing/2014/main" id="{AC231A02-71A4-4584-947F-ECC51BF3A97D}"/>
                </a:ext>
              </a:extLst>
            </p:cNvPr>
            <p:cNvSpPr>
              <a:spLocks noChangeArrowheads="1"/>
            </p:cNvSpPr>
            <p:nvPr/>
          </p:nvSpPr>
          <p:spPr bwMode="auto">
            <a:xfrm rot="20467085">
              <a:off x="8907416" y="3110427"/>
              <a:ext cx="72179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FF0000"/>
                  </a:solidFill>
                  <a:effectLst/>
                  <a:latin typeface="Arial" panose="020B0604020202020204" pitchFamily="34" charset="0"/>
                </a:rPr>
                <a:t>Blizzard</a:t>
              </a:r>
              <a:endParaRPr kumimoji="0" lang="en-US" altLang="en-US" sz="2800" b="0" i="0" u="none" strike="noStrike" cap="none" normalizeH="0" baseline="0" dirty="0">
                <a:ln>
                  <a:noFill/>
                </a:ln>
                <a:solidFill>
                  <a:srgbClr val="FF0000"/>
                </a:solidFill>
                <a:effectLst/>
                <a:latin typeface="Arial" panose="020B0604020202020204" pitchFamily="34" charset="0"/>
              </a:endParaRPr>
            </a:p>
          </p:txBody>
        </p:sp>
        <p:sp>
          <p:nvSpPr>
            <p:cNvPr id="19" name="Rectangle 10">
              <a:extLst>
                <a:ext uri="{FF2B5EF4-FFF2-40B4-BE49-F238E27FC236}">
                  <a16:creationId xmlns:a16="http://schemas.microsoft.com/office/drawing/2014/main" id="{1B57E6C0-8F17-4EF9-96B7-1C164B236B35}"/>
                </a:ext>
              </a:extLst>
            </p:cNvPr>
            <p:cNvSpPr>
              <a:spLocks noChangeArrowheads="1"/>
            </p:cNvSpPr>
            <p:nvPr/>
          </p:nvSpPr>
          <p:spPr bwMode="auto">
            <a:xfrm rot="20467085">
              <a:off x="8601464" y="3360806"/>
              <a:ext cx="38929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MLK day</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0" name="Rectangle 9">
              <a:extLst>
                <a:ext uri="{FF2B5EF4-FFF2-40B4-BE49-F238E27FC236}">
                  <a16:creationId xmlns:a16="http://schemas.microsoft.com/office/drawing/2014/main" id="{89720BC2-1189-4F68-88BB-C557E555CCFC}"/>
                </a:ext>
              </a:extLst>
            </p:cNvPr>
            <p:cNvSpPr>
              <a:spLocks noChangeArrowheads="1"/>
            </p:cNvSpPr>
            <p:nvPr/>
          </p:nvSpPr>
          <p:spPr bwMode="auto">
            <a:xfrm>
              <a:off x="1345577" y="3921971"/>
              <a:ext cx="83997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July 1</a:t>
              </a:r>
              <a:r>
                <a:rPr kumimoji="0" lang="en-US" altLang="en-US" sz="1000" b="0" i="0" u="none" strike="noStrike" cap="none" normalizeH="0" baseline="30000" dirty="0">
                  <a:ln>
                    <a:noFill/>
                  </a:ln>
                  <a:solidFill>
                    <a:srgbClr val="262626"/>
                  </a:solidFill>
                  <a:effectLst/>
                  <a:latin typeface="Arial" panose="020B0604020202020204" pitchFamily="34" charset="0"/>
                </a:rPr>
                <a:t>st</a:t>
              </a:r>
              <a:r>
                <a:rPr kumimoji="0" lang="en-US" altLang="en-US" sz="1000" b="0" i="0" u="none" strike="noStrike" cap="none" normalizeH="0" baseline="0" dirty="0">
                  <a:ln>
                    <a:noFill/>
                  </a:ln>
                  <a:solidFill>
                    <a:srgbClr val="262626"/>
                  </a:solidFill>
                  <a:effectLst/>
                  <a:latin typeface="Arial" panose="020B0604020202020204" pitchFamily="34" charset="0"/>
                </a:rPr>
                <a:t> (2014) </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1" name="Rectangle 10">
              <a:extLst>
                <a:ext uri="{FF2B5EF4-FFF2-40B4-BE49-F238E27FC236}">
                  <a16:creationId xmlns:a16="http://schemas.microsoft.com/office/drawing/2014/main" id="{F724736A-89A9-4906-A5AB-5E226C96BE15}"/>
                </a:ext>
              </a:extLst>
            </p:cNvPr>
            <p:cNvSpPr>
              <a:spLocks noChangeArrowheads="1"/>
            </p:cNvSpPr>
            <p:nvPr/>
          </p:nvSpPr>
          <p:spPr bwMode="auto">
            <a:xfrm>
              <a:off x="8371535" y="3928321"/>
              <a:ext cx="88806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Jan 31</a:t>
              </a:r>
              <a:r>
                <a:rPr kumimoji="0" lang="en-US" altLang="en-US" sz="1000" b="0" i="0" u="none" strike="noStrike" cap="none" normalizeH="0" baseline="30000" dirty="0">
                  <a:ln>
                    <a:noFill/>
                  </a:ln>
                  <a:solidFill>
                    <a:srgbClr val="262626"/>
                  </a:solidFill>
                  <a:effectLst/>
                  <a:latin typeface="Arial" panose="020B0604020202020204" pitchFamily="34" charset="0"/>
                </a:rPr>
                <a:t>st</a:t>
              </a:r>
              <a:r>
                <a:rPr kumimoji="0" lang="en-US" altLang="en-US" sz="1000" b="0" i="0" u="none" strike="noStrike" cap="none" normalizeH="0" baseline="0" dirty="0">
                  <a:ln>
                    <a:noFill/>
                  </a:ln>
                  <a:solidFill>
                    <a:srgbClr val="262626"/>
                  </a:solidFill>
                  <a:effectLst/>
                  <a:latin typeface="Arial" panose="020B0604020202020204" pitchFamily="34" charset="0"/>
                </a:rPr>
                <a:t>  (2015)</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2" name="Rectangle 9">
              <a:extLst>
                <a:ext uri="{FF2B5EF4-FFF2-40B4-BE49-F238E27FC236}">
                  <a16:creationId xmlns:a16="http://schemas.microsoft.com/office/drawing/2014/main" id="{D2BC1747-30E6-4E45-8D20-2A99AFF71695}"/>
                </a:ext>
              </a:extLst>
            </p:cNvPr>
            <p:cNvSpPr>
              <a:spLocks noChangeArrowheads="1"/>
            </p:cNvSpPr>
            <p:nvPr/>
          </p:nvSpPr>
          <p:spPr bwMode="auto">
            <a:xfrm>
              <a:off x="2357621" y="2603592"/>
              <a:ext cx="1384995"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New York Taxi Demand </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4" name="Rectangle 10">
              <a:extLst>
                <a:ext uri="{FF2B5EF4-FFF2-40B4-BE49-F238E27FC236}">
                  <a16:creationId xmlns:a16="http://schemas.microsoft.com/office/drawing/2014/main" id="{C6EA7ED4-1978-4924-9FA8-1011D5A91A53}"/>
                </a:ext>
              </a:extLst>
            </p:cNvPr>
            <p:cNvSpPr>
              <a:spLocks noChangeArrowheads="1"/>
            </p:cNvSpPr>
            <p:nvPr/>
          </p:nvSpPr>
          <p:spPr bwMode="auto">
            <a:xfrm rot="20467085">
              <a:off x="7249950" y="3378086"/>
              <a:ext cx="103695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BLM march </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sp>
          <p:nvSpPr>
            <p:cNvPr id="25" name="Rectangle 10">
              <a:extLst>
                <a:ext uri="{FF2B5EF4-FFF2-40B4-BE49-F238E27FC236}">
                  <a16:creationId xmlns:a16="http://schemas.microsoft.com/office/drawing/2014/main" id="{19346B50-EAAE-49A3-ABB6-89D62541001E}"/>
                </a:ext>
              </a:extLst>
            </p:cNvPr>
            <p:cNvSpPr>
              <a:spLocks noChangeArrowheads="1"/>
            </p:cNvSpPr>
            <p:nvPr/>
          </p:nvSpPr>
          <p:spPr bwMode="auto">
            <a:xfrm rot="20467085">
              <a:off x="5822132" y="3208230"/>
              <a:ext cx="144406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FF0000"/>
                  </a:solidFill>
                  <a:effectLst/>
                  <a:latin typeface="Arial" panose="020B0604020202020204" pitchFamily="34" charset="0"/>
                </a:rPr>
                <a:t>Marathon</a:t>
              </a:r>
              <a:endParaRPr kumimoji="0" lang="en-US" altLang="en-US" sz="2800" b="0" i="0" u="none" strike="noStrike" cap="none" normalizeH="0" baseline="0" dirty="0">
                <a:ln>
                  <a:noFill/>
                </a:ln>
                <a:solidFill>
                  <a:srgbClr val="FF0000"/>
                </a:solidFill>
                <a:effectLst/>
                <a:latin typeface="Arial" panose="020B0604020202020204" pitchFamily="34" charset="0"/>
              </a:endParaRPr>
            </a:p>
          </p:txBody>
        </p:sp>
        <p:cxnSp>
          <p:nvCxnSpPr>
            <p:cNvPr id="26" name="Straight Connector 25">
              <a:extLst>
                <a:ext uri="{FF2B5EF4-FFF2-40B4-BE49-F238E27FC236}">
                  <a16:creationId xmlns:a16="http://schemas.microsoft.com/office/drawing/2014/main" id="{5E132E0A-D778-4932-B182-FB991C60680F}"/>
                </a:ext>
              </a:extLst>
            </p:cNvPr>
            <p:cNvCxnSpPr/>
            <p:nvPr/>
          </p:nvCxnSpPr>
          <p:spPr>
            <a:xfrm>
              <a:off x="1354293" y="3728193"/>
              <a:ext cx="7914022" cy="0"/>
            </a:xfrm>
            <a:prstGeom prst="line">
              <a:avLst/>
            </a:prstGeom>
            <a:ln>
              <a:solidFill>
                <a:srgbClr val="FF0000"/>
              </a:solidFill>
              <a:prstDash val="lgDash"/>
            </a:ln>
          </p:spPr>
          <p:style>
            <a:lnRef idx="1">
              <a:schemeClr val="accent1"/>
            </a:lnRef>
            <a:fillRef idx="0">
              <a:schemeClr val="accent1"/>
            </a:fillRef>
            <a:effectRef idx="0">
              <a:schemeClr val="accent1"/>
            </a:effectRef>
            <a:fontRef idx="minor">
              <a:schemeClr val="tx1"/>
            </a:fontRef>
          </p:style>
        </p:cxnSp>
        <p:sp>
          <p:nvSpPr>
            <p:cNvPr id="27" name="Rectangle 10">
              <a:extLst>
                <a:ext uri="{FF2B5EF4-FFF2-40B4-BE49-F238E27FC236}">
                  <a16:creationId xmlns:a16="http://schemas.microsoft.com/office/drawing/2014/main" id="{587A63CA-F956-48EA-8A68-3749DCA43780}"/>
                </a:ext>
              </a:extLst>
            </p:cNvPr>
            <p:cNvSpPr>
              <a:spLocks noChangeArrowheads="1"/>
            </p:cNvSpPr>
            <p:nvPr/>
          </p:nvSpPr>
          <p:spPr bwMode="auto">
            <a:xfrm rot="20467085">
              <a:off x="6966407" y="3240982"/>
              <a:ext cx="1324804"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rgbClr val="262626"/>
                  </a:solidFill>
                  <a:effectLst/>
                  <a:latin typeface="Arial" panose="020B0604020202020204" pitchFamily="34" charset="0"/>
                </a:rPr>
                <a:t>Grand Jury Decision</a:t>
              </a:r>
              <a:endParaRPr kumimoji="0" lang="en-US" altLang="en-US" sz="2800" b="0" i="0" u="none" strike="noStrike" cap="none" normalizeH="0" baseline="0" dirty="0">
                <a:ln>
                  <a:noFill/>
                </a:ln>
                <a:solidFill>
                  <a:schemeClr val="tx1"/>
                </a:solidFill>
                <a:effectLst/>
                <a:latin typeface="Arial" panose="020B0604020202020204" pitchFamily="34" charset="0"/>
              </a:endParaRPr>
            </a:p>
          </p:txBody>
        </p:sp>
        <p:cxnSp>
          <p:nvCxnSpPr>
            <p:cNvPr id="28" name="Straight Connector 27">
              <a:extLst>
                <a:ext uri="{FF2B5EF4-FFF2-40B4-BE49-F238E27FC236}">
                  <a16:creationId xmlns:a16="http://schemas.microsoft.com/office/drawing/2014/main" id="{16C67BC4-945B-4CE4-A5E5-48535645891D}"/>
                </a:ext>
              </a:extLst>
            </p:cNvPr>
            <p:cNvCxnSpPr/>
            <p:nvPr/>
          </p:nvCxnSpPr>
          <p:spPr>
            <a:xfrm>
              <a:off x="6719330" y="3543563"/>
              <a:ext cx="0" cy="6930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DC3E1D73-B1FA-49A8-928F-E187576B18EE}"/>
                </a:ext>
              </a:extLst>
            </p:cNvPr>
            <p:cNvCxnSpPr/>
            <p:nvPr/>
          </p:nvCxnSpPr>
          <p:spPr>
            <a:xfrm>
              <a:off x="5812868" y="3413971"/>
              <a:ext cx="0" cy="6930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FFC58344-5AAA-4D0E-ABAE-A1A6BDE2E694}"/>
                </a:ext>
              </a:extLst>
            </p:cNvPr>
            <p:cNvCxnSpPr>
              <a:cxnSpLocks/>
            </p:cNvCxnSpPr>
            <p:nvPr/>
          </p:nvCxnSpPr>
          <p:spPr>
            <a:xfrm>
              <a:off x="7047941" y="3573393"/>
              <a:ext cx="0" cy="141285"/>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E51A0EAB-8710-4C58-9BDB-17972F06E608}"/>
                </a:ext>
              </a:extLst>
            </p:cNvPr>
            <p:cNvCxnSpPr/>
            <p:nvPr/>
          </p:nvCxnSpPr>
          <p:spPr>
            <a:xfrm>
              <a:off x="8608455" y="3556987"/>
              <a:ext cx="0" cy="69308"/>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sp>
        <p:nvSpPr>
          <p:cNvPr id="33" name="TextBox 32">
            <a:extLst>
              <a:ext uri="{FF2B5EF4-FFF2-40B4-BE49-F238E27FC236}">
                <a16:creationId xmlns:a16="http://schemas.microsoft.com/office/drawing/2014/main" id="{1733F6BA-3982-4F3E-94CC-0899C08889F5}"/>
              </a:ext>
            </a:extLst>
          </p:cNvPr>
          <p:cNvSpPr txBox="1"/>
          <p:nvPr/>
        </p:nvSpPr>
        <p:spPr>
          <a:xfrm>
            <a:off x="66800" y="198352"/>
            <a:ext cx="9548961" cy="923330"/>
          </a:xfrm>
          <a:prstGeom prst="rect">
            <a:avLst/>
          </a:prstGeom>
          <a:noFill/>
        </p:spPr>
        <p:txBody>
          <a:bodyPr wrap="none" rtlCol="0">
            <a:spAutoFit/>
          </a:bodyPr>
          <a:lstStyle/>
          <a:p>
            <a:r>
              <a:rPr lang="en-US" dirty="0"/>
              <a:t>Time series discords works well with the classic NY Taxi dataset</a:t>
            </a:r>
          </a:p>
          <a:p>
            <a:endParaRPr lang="en-US" dirty="0"/>
          </a:p>
          <a:p>
            <a:r>
              <a:rPr lang="en-US" dirty="0"/>
              <a:t>Here we show a vector containing the discord score at every point, also known as the Matrix Profile.</a:t>
            </a:r>
          </a:p>
        </p:txBody>
      </p:sp>
    </p:spTree>
    <p:extLst>
      <p:ext uri="{BB962C8B-B14F-4D97-AF65-F5344CB8AC3E}">
        <p14:creationId xmlns:p14="http://schemas.microsoft.com/office/powerpoint/2010/main" val="79699478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21071F5-42F0-4B80-A017-52FD1C63859F}"/>
              </a:ext>
            </a:extLst>
          </p:cNvPr>
          <p:cNvPicPr>
            <a:picLocks noChangeAspect="1"/>
          </p:cNvPicPr>
          <p:nvPr/>
        </p:nvPicPr>
        <p:blipFill>
          <a:blip r:embed="rId2"/>
          <a:stretch>
            <a:fillRect/>
          </a:stretch>
        </p:blipFill>
        <p:spPr>
          <a:xfrm>
            <a:off x="6705600" y="2857500"/>
            <a:ext cx="5334000" cy="4000500"/>
          </a:xfrm>
          <a:prstGeom prst="rect">
            <a:avLst/>
          </a:prstGeom>
        </p:spPr>
      </p:pic>
      <p:sp>
        <p:nvSpPr>
          <p:cNvPr id="6" name="TextBox 5">
            <a:extLst>
              <a:ext uri="{FF2B5EF4-FFF2-40B4-BE49-F238E27FC236}">
                <a16:creationId xmlns:a16="http://schemas.microsoft.com/office/drawing/2014/main" id="{050270C6-07CF-4712-B409-074514564637}"/>
              </a:ext>
            </a:extLst>
          </p:cNvPr>
          <p:cNvSpPr txBox="1"/>
          <p:nvPr/>
        </p:nvSpPr>
        <p:spPr>
          <a:xfrm>
            <a:off x="120650" y="255885"/>
            <a:ext cx="12071350" cy="307777"/>
          </a:xfrm>
          <a:prstGeom prst="rect">
            <a:avLst/>
          </a:prstGeom>
          <a:noFill/>
        </p:spPr>
        <p:txBody>
          <a:bodyPr wrap="square">
            <a:spAutoFit/>
          </a:bodyPr>
          <a:lstStyle/>
          <a:p>
            <a:r>
              <a:rPr lang="en-US" sz="1400" dirty="0"/>
              <a:t>&gt;&gt; figure; subplot(211); plot(real2(:,2));, subplot(212);, hold on;  plot(real2(:,3),'r');, plot(</a:t>
            </a:r>
            <a:r>
              <a:rPr lang="en-US" sz="1400" dirty="0">
                <a:solidFill>
                  <a:srgbClr val="00B050"/>
                </a:solidFill>
              </a:rPr>
              <a:t>(real2(1:end,2) &gt; mean(real2(1:end,2)) + (2* std(real2(1:end,2)))  )</a:t>
            </a:r>
            <a:r>
              <a:rPr lang="en-US" sz="1400" dirty="0"/>
              <a:t>-2,'g');</a:t>
            </a:r>
          </a:p>
        </p:txBody>
      </p:sp>
      <p:sp>
        <p:nvSpPr>
          <p:cNvPr id="8" name="TextBox 7">
            <a:extLst>
              <a:ext uri="{FF2B5EF4-FFF2-40B4-BE49-F238E27FC236}">
                <a16:creationId xmlns:a16="http://schemas.microsoft.com/office/drawing/2014/main" id="{4BD40ED5-03C8-4B0B-9191-2CB4C5B543EB}"/>
              </a:ext>
            </a:extLst>
          </p:cNvPr>
          <p:cNvSpPr txBox="1"/>
          <p:nvPr/>
        </p:nvSpPr>
        <p:spPr>
          <a:xfrm>
            <a:off x="397933" y="2305049"/>
            <a:ext cx="2014782" cy="369332"/>
          </a:xfrm>
          <a:prstGeom prst="rect">
            <a:avLst/>
          </a:prstGeom>
          <a:noFill/>
        </p:spPr>
        <p:txBody>
          <a:bodyPr wrap="none" rtlCol="0">
            <a:spAutoFit/>
          </a:bodyPr>
          <a:lstStyle/>
          <a:p>
            <a:r>
              <a:rPr lang="en-US" dirty="0"/>
              <a:t>This is Yahoo real 2</a:t>
            </a:r>
          </a:p>
        </p:txBody>
      </p:sp>
      <p:sp>
        <p:nvSpPr>
          <p:cNvPr id="10" name="TextBox 9">
            <a:extLst>
              <a:ext uri="{FF2B5EF4-FFF2-40B4-BE49-F238E27FC236}">
                <a16:creationId xmlns:a16="http://schemas.microsoft.com/office/drawing/2014/main" id="{AC5070DD-762F-4C8F-AB8C-C131722DE596}"/>
              </a:ext>
            </a:extLst>
          </p:cNvPr>
          <p:cNvSpPr txBox="1"/>
          <p:nvPr/>
        </p:nvSpPr>
        <p:spPr>
          <a:xfrm>
            <a:off x="364067" y="4104216"/>
            <a:ext cx="5630333" cy="646331"/>
          </a:xfrm>
          <a:prstGeom prst="rect">
            <a:avLst/>
          </a:prstGeom>
          <a:noFill/>
        </p:spPr>
        <p:txBody>
          <a:bodyPr wrap="square" rtlCol="0">
            <a:spAutoFit/>
          </a:bodyPr>
          <a:lstStyle/>
          <a:p>
            <a:r>
              <a:rPr lang="en-US" dirty="0"/>
              <a:t>The anomalies are such large sudden increases in values, that they are trivial to find with any method.</a:t>
            </a:r>
          </a:p>
        </p:txBody>
      </p:sp>
    </p:spTree>
    <p:extLst>
      <p:ext uri="{BB962C8B-B14F-4D97-AF65-F5344CB8AC3E}">
        <p14:creationId xmlns:p14="http://schemas.microsoft.com/office/powerpoint/2010/main" val="273342877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4263DF4-464E-4C22-99E7-73594A4D582A}"/>
              </a:ext>
            </a:extLst>
          </p:cNvPr>
          <p:cNvPicPr>
            <a:picLocks noChangeAspect="1"/>
          </p:cNvPicPr>
          <p:nvPr/>
        </p:nvPicPr>
        <p:blipFill>
          <a:blip r:embed="rId2"/>
          <a:stretch>
            <a:fillRect/>
          </a:stretch>
        </p:blipFill>
        <p:spPr>
          <a:xfrm>
            <a:off x="5080848" y="2260598"/>
            <a:ext cx="7310320" cy="4821767"/>
          </a:xfrm>
          <a:prstGeom prst="rect">
            <a:avLst/>
          </a:prstGeom>
        </p:spPr>
      </p:pic>
      <p:sp>
        <p:nvSpPr>
          <p:cNvPr id="6" name="TextBox 5">
            <a:extLst>
              <a:ext uri="{FF2B5EF4-FFF2-40B4-BE49-F238E27FC236}">
                <a16:creationId xmlns:a16="http://schemas.microsoft.com/office/drawing/2014/main" id="{E9AF7D2E-646F-470A-9451-5943C45E7B6E}"/>
              </a:ext>
            </a:extLst>
          </p:cNvPr>
          <p:cNvSpPr txBox="1"/>
          <p:nvPr/>
        </p:nvSpPr>
        <p:spPr>
          <a:xfrm>
            <a:off x="0" y="78085"/>
            <a:ext cx="12578291" cy="338554"/>
          </a:xfrm>
          <a:prstGeom prst="rect">
            <a:avLst/>
          </a:prstGeom>
          <a:noFill/>
        </p:spPr>
        <p:txBody>
          <a:bodyPr wrap="square">
            <a:spAutoFit/>
          </a:bodyPr>
          <a:lstStyle/>
          <a:p>
            <a:r>
              <a:rPr lang="en-US" sz="1600" dirty="0"/>
              <a:t>&gt;&gt; figure; subplot(211); plot(machine28(:,19));, subplot(212);, hold on;  plot(machine28Label+3,'r');,  plot(    </a:t>
            </a:r>
            <a:r>
              <a:rPr lang="en-US" sz="1600" dirty="0" err="1">
                <a:solidFill>
                  <a:srgbClr val="00B050"/>
                </a:solidFill>
              </a:rPr>
              <a:t>movstd</a:t>
            </a:r>
            <a:r>
              <a:rPr lang="en-US" sz="1600" dirty="0">
                <a:solidFill>
                  <a:srgbClr val="00B050"/>
                </a:solidFill>
              </a:rPr>
              <a:t>(machine28(:,19),40)&gt;0.1</a:t>
            </a:r>
            <a:r>
              <a:rPr lang="en-US" sz="1600" dirty="0"/>
              <a:t>,'g'  );</a:t>
            </a:r>
          </a:p>
        </p:txBody>
      </p:sp>
      <p:sp>
        <p:nvSpPr>
          <p:cNvPr id="8" name="TextBox 7">
            <a:extLst>
              <a:ext uri="{FF2B5EF4-FFF2-40B4-BE49-F238E27FC236}">
                <a16:creationId xmlns:a16="http://schemas.microsoft.com/office/drawing/2014/main" id="{05B9D6F4-D208-4AE2-B848-564BF87A255A}"/>
              </a:ext>
            </a:extLst>
          </p:cNvPr>
          <p:cNvSpPr txBox="1"/>
          <p:nvPr/>
        </p:nvSpPr>
        <p:spPr>
          <a:xfrm>
            <a:off x="147108" y="922350"/>
            <a:ext cx="6305550" cy="369332"/>
          </a:xfrm>
          <a:prstGeom prst="rect">
            <a:avLst/>
          </a:prstGeom>
          <a:noFill/>
        </p:spPr>
        <p:txBody>
          <a:bodyPr wrap="square">
            <a:spAutoFit/>
          </a:bodyPr>
          <a:lstStyle/>
          <a:p>
            <a:r>
              <a:rPr lang="en-US" sz="1800" dirty="0" err="1"/>
              <a:t>OmniAnomaly</a:t>
            </a:r>
            <a:r>
              <a:rPr lang="en-US" sz="1800" dirty="0"/>
              <a:t>/</a:t>
            </a:r>
            <a:r>
              <a:rPr lang="en-US" sz="1800" dirty="0" err="1"/>
              <a:t>ServerMachineDataset</a:t>
            </a:r>
            <a:r>
              <a:rPr lang="en-US" sz="1800" dirty="0"/>
              <a:t>/test/machine-2-8.txt</a:t>
            </a:r>
            <a:endParaRPr lang="en-US" dirty="0"/>
          </a:p>
        </p:txBody>
      </p:sp>
      <p:sp>
        <p:nvSpPr>
          <p:cNvPr id="10" name="TextBox 9">
            <a:extLst>
              <a:ext uri="{FF2B5EF4-FFF2-40B4-BE49-F238E27FC236}">
                <a16:creationId xmlns:a16="http://schemas.microsoft.com/office/drawing/2014/main" id="{E840EFD3-D723-47AE-88BF-B18E9A2EF17D}"/>
              </a:ext>
            </a:extLst>
          </p:cNvPr>
          <p:cNvSpPr txBox="1"/>
          <p:nvPr/>
        </p:nvSpPr>
        <p:spPr>
          <a:xfrm>
            <a:off x="10260541" y="2768084"/>
            <a:ext cx="1491192" cy="369332"/>
          </a:xfrm>
          <a:prstGeom prst="rect">
            <a:avLst/>
          </a:prstGeom>
          <a:noFill/>
        </p:spPr>
        <p:txBody>
          <a:bodyPr wrap="square">
            <a:spAutoFit/>
          </a:bodyPr>
          <a:lstStyle/>
          <a:p>
            <a:r>
              <a:rPr lang="en-US" sz="1800" dirty="0"/>
              <a:t>machine-2-8</a:t>
            </a:r>
            <a:endParaRPr lang="en-US" dirty="0"/>
          </a:p>
        </p:txBody>
      </p:sp>
      <p:sp>
        <p:nvSpPr>
          <p:cNvPr id="2" name="TextBox 1">
            <a:extLst>
              <a:ext uri="{FF2B5EF4-FFF2-40B4-BE49-F238E27FC236}">
                <a16:creationId xmlns:a16="http://schemas.microsoft.com/office/drawing/2014/main" id="{C8BE93F2-C990-4221-9910-5736FF58A37B}"/>
              </a:ext>
            </a:extLst>
          </p:cNvPr>
          <p:cNvSpPr txBox="1"/>
          <p:nvPr/>
        </p:nvSpPr>
        <p:spPr>
          <a:xfrm>
            <a:off x="6532880" y="4886960"/>
            <a:ext cx="2884508" cy="1200329"/>
          </a:xfrm>
          <a:prstGeom prst="rect">
            <a:avLst/>
          </a:prstGeom>
          <a:noFill/>
        </p:spPr>
        <p:txBody>
          <a:bodyPr wrap="none" rtlCol="0">
            <a:spAutoFit/>
          </a:bodyPr>
          <a:lstStyle/>
          <a:p>
            <a:r>
              <a:rPr lang="en-US" dirty="0"/>
              <a:t>Red is ground truth</a:t>
            </a:r>
          </a:p>
          <a:p>
            <a:endParaRPr lang="en-US" dirty="0"/>
          </a:p>
          <a:p>
            <a:endParaRPr lang="en-US" dirty="0"/>
          </a:p>
          <a:p>
            <a:r>
              <a:rPr lang="en-US" dirty="0"/>
              <a:t>Green is one line prediction</a:t>
            </a:r>
          </a:p>
        </p:txBody>
      </p:sp>
    </p:spTree>
    <p:extLst>
      <p:ext uri="{BB962C8B-B14F-4D97-AF65-F5344CB8AC3E}">
        <p14:creationId xmlns:p14="http://schemas.microsoft.com/office/powerpoint/2010/main" val="36926486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DE20AE05-D12F-41A8-9CC1-EDB6E56E0545}"/>
              </a:ext>
            </a:extLst>
          </p:cNvPr>
          <p:cNvSpPr txBox="1"/>
          <p:nvPr/>
        </p:nvSpPr>
        <p:spPr>
          <a:xfrm>
            <a:off x="145605" y="3853928"/>
            <a:ext cx="4159695" cy="738664"/>
          </a:xfrm>
          <a:prstGeom prst="rect">
            <a:avLst/>
          </a:prstGeom>
          <a:noFill/>
        </p:spPr>
        <p:txBody>
          <a:bodyPr wrap="square">
            <a:spAutoFit/>
          </a:bodyPr>
          <a:lstStyle/>
          <a:p>
            <a:r>
              <a:rPr lang="en-US" sz="1400" dirty="0"/>
              <a:t> "</a:t>
            </a:r>
            <a:r>
              <a:rPr lang="en-US" sz="1400" dirty="0" err="1"/>
              <a:t>artificialWithAnomaly</a:t>
            </a:r>
            <a:r>
              <a:rPr lang="en-US" sz="1400" dirty="0"/>
              <a:t>/art_increase_spike_density.csv""2014-04-07 23:10:00"</a:t>
            </a:r>
          </a:p>
        </p:txBody>
      </p:sp>
      <p:pic>
        <p:nvPicPr>
          <p:cNvPr id="6" name="Picture 5">
            <a:extLst>
              <a:ext uri="{FF2B5EF4-FFF2-40B4-BE49-F238E27FC236}">
                <a16:creationId xmlns:a16="http://schemas.microsoft.com/office/drawing/2014/main" id="{823B9653-E4B6-46A7-992B-7FF9E47B851A}"/>
              </a:ext>
            </a:extLst>
          </p:cNvPr>
          <p:cNvPicPr>
            <a:picLocks noChangeAspect="1"/>
          </p:cNvPicPr>
          <p:nvPr/>
        </p:nvPicPr>
        <p:blipFill>
          <a:blip r:embed="rId2"/>
          <a:stretch>
            <a:fillRect/>
          </a:stretch>
        </p:blipFill>
        <p:spPr>
          <a:xfrm>
            <a:off x="49490" y="4785271"/>
            <a:ext cx="1986440" cy="2028795"/>
          </a:xfrm>
          <a:prstGeom prst="rect">
            <a:avLst/>
          </a:prstGeom>
        </p:spPr>
      </p:pic>
      <p:sp>
        <p:nvSpPr>
          <p:cNvPr id="9" name="TextBox 8">
            <a:extLst>
              <a:ext uri="{FF2B5EF4-FFF2-40B4-BE49-F238E27FC236}">
                <a16:creationId xmlns:a16="http://schemas.microsoft.com/office/drawing/2014/main" id="{3A88C729-EDD8-4DE0-BA63-18B1ECA5BD7C}"/>
              </a:ext>
            </a:extLst>
          </p:cNvPr>
          <p:cNvSpPr txBox="1"/>
          <p:nvPr/>
        </p:nvSpPr>
        <p:spPr>
          <a:xfrm>
            <a:off x="204848" y="310323"/>
            <a:ext cx="11942701" cy="738664"/>
          </a:xfrm>
          <a:prstGeom prst="rect">
            <a:avLst/>
          </a:prstGeom>
          <a:noFill/>
        </p:spPr>
        <p:txBody>
          <a:bodyPr wrap="square">
            <a:spAutoFit/>
          </a:bodyPr>
          <a:lstStyle/>
          <a:p>
            <a:r>
              <a:rPr lang="en-US" sz="1400" dirty="0"/>
              <a:t>&gt;&gt; labels = zeros(4033,1);</a:t>
            </a:r>
          </a:p>
          <a:p>
            <a:r>
              <a:rPr lang="en-US" sz="1400" dirty="0"/>
              <a:t>&gt;&gt; labels(2008)=1; </a:t>
            </a:r>
          </a:p>
          <a:p>
            <a:r>
              <a:rPr lang="en-US" sz="1400" dirty="0"/>
              <a:t>&gt;&gt; figure; subplot(211); plot(</a:t>
            </a:r>
            <a:r>
              <a:rPr lang="en-US" sz="1400" dirty="0" err="1"/>
              <a:t>artincreasespikedensity</a:t>
            </a:r>
            <a:r>
              <a:rPr lang="en-US" sz="1400" dirty="0"/>
              <a:t>);, subplot(212);, hold on;  plot(labels+3,'r');,  plot(</a:t>
            </a:r>
            <a:r>
              <a:rPr lang="en-US" sz="1400" dirty="0" err="1">
                <a:solidFill>
                  <a:srgbClr val="00B050"/>
                </a:solidFill>
              </a:rPr>
              <a:t>movstd</a:t>
            </a:r>
            <a:r>
              <a:rPr lang="en-US" sz="1400" dirty="0">
                <a:solidFill>
                  <a:srgbClr val="00B050"/>
                </a:solidFill>
              </a:rPr>
              <a:t>(artincreasespikedensity,5)&gt;10</a:t>
            </a:r>
            <a:r>
              <a:rPr lang="en-US" sz="1400" dirty="0"/>
              <a:t>,'g' )</a:t>
            </a:r>
          </a:p>
        </p:txBody>
      </p:sp>
      <p:sp>
        <p:nvSpPr>
          <p:cNvPr id="11" name="TextBox 10">
            <a:extLst>
              <a:ext uri="{FF2B5EF4-FFF2-40B4-BE49-F238E27FC236}">
                <a16:creationId xmlns:a16="http://schemas.microsoft.com/office/drawing/2014/main" id="{A2BFEDED-073D-4A40-99D1-C27D91CC2D16}"/>
              </a:ext>
            </a:extLst>
          </p:cNvPr>
          <p:cNvSpPr txBox="1"/>
          <p:nvPr/>
        </p:nvSpPr>
        <p:spPr>
          <a:xfrm>
            <a:off x="6340476" y="4453622"/>
            <a:ext cx="6188074" cy="523220"/>
          </a:xfrm>
          <a:prstGeom prst="rect">
            <a:avLst/>
          </a:prstGeom>
          <a:noFill/>
        </p:spPr>
        <p:txBody>
          <a:bodyPr wrap="square">
            <a:spAutoFit/>
          </a:bodyPr>
          <a:lstStyle/>
          <a:p>
            <a:r>
              <a:rPr lang="en-US" sz="1400" dirty="0"/>
              <a:t>This is </a:t>
            </a:r>
            <a:r>
              <a:rPr lang="en-US" sz="1400" dirty="0" err="1"/>
              <a:t>art_increase_spike_density</a:t>
            </a:r>
            <a:endParaRPr lang="en-US" sz="1400" dirty="0"/>
          </a:p>
          <a:p>
            <a:r>
              <a:rPr lang="en-US" sz="1400" dirty="0"/>
              <a:t>From NAB</a:t>
            </a:r>
          </a:p>
        </p:txBody>
      </p:sp>
      <p:sp>
        <p:nvSpPr>
          <p:cNvPr id="4" name="Rectangle 5">
            <a:extLst>
              <a:ext uri="{FF2B5EF4-FFF2-40B4-BE49-F238E27FC236}">
                <a16:creationId xmlns:a16="http://schemas.microsoft.com/office/drawing/2014/main" id="{620DF6D0-750F-425C-8DF9-879B384207FF}"/>
              </a:ext>
            </a:extLst>
          </p:cNvPr>
          <p:cNvSpPr>
            <a:spLocks noChangeArrowheads="1"/>
          </p:cNvSpPr>
          <p:nvPr/>
        </p:nvSpPr>
        <p:spPr bwMode="auto">
          <a:xfrm>
            <a:off x="6342063" y="2667000"/>
            <a:ext cx="5259388" cy="15494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Line 6">
            <a:extLst>
              <a:ext uri="{FF2B5EF4-FFF2-40B4-BE49-F238E27FC236}">
                <a16:creationId xmlns:a16="http://schemas.microsoft.com/office/drawing/2014/main" id="{8D366103-B6E1-4ED6-A54A-50C77181E178}"/>
              </a:ext>
            </a:extLst>
          </p:cNvPr>
          <p:cNvSpPr>
            <a:spLocks noChangeShapeType="1"/>
          </p:cNvSpPr>
          <p:nvPr/>
        </p:nvSpPr>
        <p:spPr bwMode="auto">
          <a:xfrm>
            <a:off x="6342063" y="4216400"/>
            <a:ext cx="5259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0" name="Line 7">
            <a:extLst>
              <a:ext uri="{FF2B5EF4-FFF2-40B4-BE49-F238E27FC236}">
                <a16:creationId xmlns:a16="http://schemas.microsoft.com/office/drawing/2014/main" id="{B73FAEBA-9396-419F-BEE3-D2946419F4C9}"/>
              </a:ext>
            </a:extLst>
          </p:cNvPr>
          <p:cNvSpPr>
            <a:spLocks noChangeShapeType="1"/>
          </p:cNvSpPr>
          <p:nvPr/>
        </p:nvSpPr>
        <p:spPr bwMode="auto">
          <a:xfrm>
            <a:off x="6342063" y="2667000"/>
            <a:ext cx="5259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2" name="Line 8">
            <a:extLst>
              <a:ext uri="{FF2B5EF4-FFF2-40B4-BE49-F238E27FC236}">
                <a16:creationId xmlns:a16="http://schemas.microsoft.com/office/drawing/2014/main" id="{48FD505E-2A20-4783-95F2-1A59C8907F3F}"/>
              </a:ext>
            </a:extLst>
          </p:cNvPr>
          <p:cNvSpPr>
            <a:spLocks noChangeShapeType="1"/>
          </p:cNvSpPr>
          <p:nvPr/>
        </p:nvSpPr>
        <p:spPr bwMode="auto">
          <a:xfrm flipV="1">
            <a:off x="6342063"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3" name="Line 9">
            <a:extLst>
              <a:ext uri="{FF2B5EF4-FFF2-40B4-BE49-F238E27FC236}">
                <a16:creationId xmlns:a16="http://schemas.microsoft.com/office/drawing/2014/main" id="{94E4015F-BB39-4BEA-931B-AB6A4660DC60}"/>
              </a:ext>
            </a:extLst>
          </p:cNvPr>
          <p:cNvSpPr>
            <a:spLocks noChangeShapeType="1"/>
          </p:cNvSpPr>
          <p:nvPr/>
        </p:nvSpPr>
        <p:spPr bwMode="auto">
          <a:xfrm flipV="1">
            <a:off x="6926263"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 name="Line 10">
            <a:extLst>
              <a:ext uri="{FF2B5EF4-FFF2-40B4-BE49-F238E27FC236}">
                <a16:creationId xmlns:a16="http://schemas.microsoft.com/office/drawing/2014/main" id="{6CE0366A-D7C1-4448-9682-B6A6AE4ED2F3}"/>
              </a:ext>
            </a:extLst>
          </p:cNvPr>
          <p:cNvSpPr>
            <a:spLocks noChangeShapeType="1"/>
          </p:cNvSpPr>
          <p:nvPr/>
        </p:nvSpPr>
        <p:spPr bwMode="auto">
          <a:xfrm flipV="1">
            <a:off x="7510463"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5" name="Line 11">
            <a:extLst>
              <a:ext uri="{FF2B5EF4-FFF2-40B4-BE49-F238E27FC236}">
                <a16:creationId xmlns:a16="http://schemas.microsoft.com/office/drawing/2014/main" id="{79E655E8-8D0C-49DC-AEC1-2E4ABD0A0BAD}"/>
              </a:ext>
            </a:extLst>
          </p:cNvPr>
          <p:cNvSpPr>
            <a:spLocks noChangeShapeType="1"/>
          </p:cNvSpPr>
          <p:nvPr/>
        </p:nvSpPr>
        <p:spPr bwMode="auto">
          <a:xfrm flipV="1">
            <a:off x="8094663"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 name="Line 12">
            <a:extLst>
              <a:ext uri="{FF2B5EF4-FFF2-40B4-BE49-F238E27FC236}">
                <a16:creationId xmlns:a16="http://schemas.microsoft.com/office/drawing/2014/main" id="{5A379759-B9B2-478E-98AB-5DEE014B51DE}"/>
              </a:ext>
            </a:extLst>
          </p:cNvPr>
          <p:cNvSpPr>
            <a:spLocks noChangeShapeType="1"/>
          </p:cNvSpPr>
          <p:nvPr/>
        </p:nvSpPr>
        <p:spPr bwMode="auto">
          <a:xfrm flipV="1">
            <a:off x="8678863"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 name="Line 13">
            <a:extLst>
              <a:ext uri="{FF2B5EF4-FFF2-40B4-BE49-F238E27FC236}">
                <a16:creationId xmlns:a16="http://schemas.microsoft.com/office/drawing/2014/main" id="{D579383A-98D8-4FE7-9B0B-0B5AC75EA8E3}"/>
              </a:ext>
            </a:extLst>
          </p:cNvPr>
          <p:cNvSpPr>
            <a:spLocks noChangeShapeType="1"/>
          </p:cNvSpPr>
          <p:nvPr/>
        </p:nvSpPr>
        <p:spPr bwMode="auto">
          <a:xfrm flipV="1">
            <a:off x="9263063"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 name="Line 14">
            <a:extLst>
              <a:ext uri="{FF2B5EF4-FFF2-40B4-BE49-F238E27FC236}">
                <a16:creationId xmlns:a16="http://schemas.microsoft.com/office/drawing/2014/main" id="{39E08815-476F-4C41-AAFF-F626BEDD08E2}"/>
              </a:ext>
            </a:extLst>
          </p:cNvPr>
          <p:cNvSpPr>
            <a:spLocks noChangeShapeType="1"/>
          </p:cNvSpPr>
          <p:nvPr/>
        </p:nvSpPr>
        <p:spPr bwMode="auto">
          <a:xfrm flipV="1">
            <a:off x="9847263"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 name="Line 15">
            <a:extLst>
              <a:ext uri="{FF2B5EF4-FFF2-40B4-BE49-F238E27FC236}">
                <a16:creationId xmlns:a16="http://schemas.microsoft.com/office/drawing/2014/main" id="{FB4C6C72-EFF0-4FF4-A874-C3B9627BF333}"/>
              </a:ext>
            </a:extLst>
          </p:cNvPr>
          <p:cNvSpPr>
            <a:spLocks noChangeShapeType="1"/>
          </p:cNvSpPr>
          <p:nvPr/>
        </p:nvSpPr>
        <p:spPr bwMode="auto">
          <a:xfrm flipV="1">
            <a:off x="10433050"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 name="Line 16">
            <a:extLst>
              <a:ext uri="{FF2B5EF4-FFF2-40B4-BE49-F238E27FC236}">
                <a16:creationId xmlns:a16="http://schemas.microsoft.com/office/drawing/2014/main" id="{DF071900-13A1-459B-BAC7-90A887B60B9D}"/>
              </a:ext>
            </a:extLst>
          </p:cNvPr>
          <p:cNvSpPr>
            <a:spLocks noChangeShapeType="1"/>
          </p:cNvSpPr>
          <p:nvPr/>
        </p:nvSpPr>
        <p:spPr bwMode="auto">
          <a:xfrm flipV="1">
            <a:off x="11017250"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 name="Line 17">
            <a:extLst>
              <a:ext uri="{FF2B5EF4-FFF2-40B4-BE49-F238E27FC236}">
                <a16:creationId xmlns:a16="http://schemas.microsoft.com/office/drawing/2014/main" id="{6BFACDA9-D7AA-4A22-B72A-DC59F3ABAACB}"/>
              </a:ext>
            </a:extLst>
          </p:cNvPr>
          <p:cNvSpPr>
            <a:spLocks noChangeShapeType="1"/>
          </p:cNvSpPr>
          <p:nvPr/>
        </p:nvSpPr>
        <p:spPr bwMode="auto">
          <a:xfrm flipV="1">
            <a:off x="11601450" y="416401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 name="Line 18">
            <a:extLst>
              <a:ext uri="{FF2B5EF4-FFF2-40B4-BE49-F238E27FC236}">
                <a16:creationId xmlns:a16="http://schemas.microsoft.com/office/drawing/2014/main" id="{4BB377E7-4456-49CB-B3B5-5B3FEBBA8947}"/>
              </a:ext>
            </a:extLst>
          </p:cNvPr>
          <p:cNvSpPr>
            <a:spLocks noChangeShapeType="1"/>
          </p:cNvSpPr>
          <p:nvPr/>
        </p:nvSpPr>
        <p:spPr bwMode="auto">
          <a:xfrm>
            <a:off x="6342063"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3" name="Line 19">
            <a:extLst>
              <a:ext uri="{FF2B5EF4-FFF2-40B4-BE49-F238E27FC236}">
                <a16:creationId xmlns:a16="http://schemas.microsoft.com/office/drawing/2014/main" id="{8DB21243-A160-4812-97D2-E6E05D3B5C1B}"/>
              </a:ext>
            </a:extLst>
          </p:cNvPr>
          <p:cNvSpPr>
            <a:spLocks noChangeShapeType="1"/>
          </p:cNvSpPr>
          <p:nvPr/>
        </p:nvSpPr>
        <p:spPr bwMode="auto">
          <a:xfrm>
            <a:off x="6926263"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4" name="Line 20">
            <a:extLst>
              <a:ext uri="{FF2B5EF4-FFF2-40B4-BE49-F238E27FC236}">
                <a16:creationId xmlns:a16="http://schemas.microsoft.com/office/drawing/2014/main" id="{58001DEE-49E1-47F1-926B-69B5F452D182}"/>
              </a:ext>
            </a:extLst>
          </p:cNvPr>
          <p:cNvSpPr>
            <a:spLocks noChangeShapeType="1"/>
          </p:cNvSpPr>
          <p:nvPr/>
        </p:nvSpPr>
        <p:spPr bwMode="auto">
          <a:xfrm>
            <a:off x="7510463"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5" name="Line 21">
            <a:extLst>
              <a:ext uri="{FF2B5EF4-FFF2-40B4-BE49-F238E27FC236}">
                <a16:creationId xmlns:a16="http://schemas.microsoft.com/office/drawing/2014/main" id="{BBEBA47C-20BC-4117-B686-BD257C17563D}"/>
              </a:ext>
            </a:extLst>
          </p:cNvPr>
          <p:cNvSpPr>
            <a:spLocks noChangeShapeType="1"/>
          </p:cNvSpPr>
          <p:nvPr/>
        </p:nvSpPr>
        <p:spPr bwMode="auto">
          <a:xfrm>
            <a:off x="8094663"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Line 22">
            <a:extLst>
              <a:ext uri="{FF2B5EF4-FFF2-40B4-BE49-F238E27FC236}">
                <a16:creationId xmlns:a16="http://schemas.microsoft.com/office/drawing/2014/main" id="{1AB74A93-662C-4CFB-BDB6-4D95A6BFF732}"/>
              </a:ext>
            </a:extLst>
          </p:cNvPr>
          <p:cNvSpPr>
            <a:spLocks noChangeShapeType="1"/>
          </p:cNvSpPr>
          <p:nvPr/>
        </p:nvSpPr>
        <p:spPr bwMode="auto">
          <a:xfrm>
            <a:off x="8678863"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7" name="Line 23">
            <a:extLst>
              <a:ext uri="{FF2B5EF4-FFF2-40B4-BE49-F238E27FC236}">
                <a16:creationId xmlns:a16="http://schemas.microsoft.com/office/drawing/2014/main" id="{2FCEEB66-DF60-45DE-B948-CA9D4BAC9655}"/>
              </a:ext>
            </a:extLst>
          </p:cNvPr>
          <p:cNvSpPr>
            <a:spLocks noChangeShapeType="1"/>
          </p:cNvSpPr>
          <p:nvPr/>
        </p:nvSpPr>
        <p:spPr bwMode="auto">
          <a:xfrm>
            <a:off x="9263063"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8" name="Line 24">
            <a:extLst>
              <a:ext uri="{FF2B5EF4-FFF2-40B4-BE49-F238E27FC236}">
                <a16:creationId xmlns:a16="http://schemas.microsoft.com/office/drawing/2014/main" id="{698E3440-4E11-4F9A-86CD-0FCE74AB0C88}"/>
              </a:ext>
            </a:extLst>
          </p:cNvPr>
          <p:cNvSpPr>
            <a:spLocks noChangeShapeType="1"/>
          </p:cNvSpPr>
          <p:nvPr/>
        </p:nvSpPr>
        <p:spPr bwMode="auto">
          <a:xfrm>
            <a:off x="9847263"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Line 25">
            <a:extLst>
              <a:ext uri="{FF2B5EF4-FFF2-40B4-BE49-F238E27FC236}">
                <a16:creationId xmlns:a16="http://schemas.microsoft.com/office/drawing/2014/main" id="{773282AD-57F8-41D9-A931-29B26CC7EF62}"/>
              </a:ext>
            </a:extLst>
          </p:cNvPr>
          <p:cNvSpPr>
            <a:spLocks noChangeShapeType="1"/>
          </p:cNvSpPr>
          <p:nvPr/>
        </p:nvSpPr>
        <p:spPr bwMode="auto">
          <a:xfrm>
            <a:off x="10433050"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0" name="Line 26">
            <a:extLst>
              <a:ext uri="{FF2B5EF4-FFF2-40B4-BE49-F238E27FC236}">
                <a16:creationId xmlns:a16="http://schemas.microsoft.com/office/drawing/2014/main" id="{91A1AEF7-3DA1-42B2-BD9D-0B04BFCC0178}"/>
              </a:ext>
            </a:extLst>
          </p:cNvPr>
          <p:cNvSpPr>
            <a:spLocks noChangeShapeType="1"/>
          </p:cNvSpPr>
          <p:nvPr/>
        </p:nvSpPr>
        <p:spPr bwMode="auto">
          <a:xfrm>
            <a:off x="11017250"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1" name="Line 27">
            <a:extLst>
              <a:ext uri="{FF2B5EF4-FFF2-40B4-BE49-F238E27FC236}">
                <a16:creationId xmlns:a16="http://schemas.microsoft.com/office/drawing/2014/main" id="{3EAF992C-5307-4EB8-B311-3BC607E9EB3C}"/>
              </a:ext>
            </a:extLst>
          </p:cNvPr>
          <p:cNvSpPr>
            <a:spLocks noChangeShapeType="1"/>
          </p:cNvSpPr>
          <p:nvPr/>
        </p:nvSpPr>
        <p:spPr bwMode="auto">
          <a:xfrm>
            <a:off x="11601450" y="2667000"/>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Rectangle 28">
            <a:extLst>
              <a:ext uri="{FF2B5EF4-FFF2-40B4-BE49-F238E27FC236}">
                <a16:creationId xmlns:a16="http://schemas.microsoft.com/office/drawing/2014/main" id="{B828D066-8634-4D68-8029-525DE38DB2DD}"/>
              </a:ext>
            </a:extLst>
          </p:cNvPr>
          <p:cNvSpPr>
            <a:spLocks noChangeArrowheads="1"/>
          </p:cNvSpPr>
          <p:nvPr/>
        </p:nvSpPr>
        <p:spPr bwMode="auto">
          <a:xfrm>
            <a:off x="6315075" y="4264025"/>
            <a:ext cx="873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3" name="Rectangle 29">
            <a:extLst>
              <a:ext uri="{FF2B5EF4-FFF2-40B4-BE49-F238E27FC236}">
                <a16:creationId xmlns:a16="http://schemas.microsoft.com/office/drawing/2014/main" id="{CECFC168-DF66-477C-9208-CE094CD5B584}"/>
              </a:ext>
            </a:extLst>
          </p:cNvPr>
          <p:cNvSpPr>
            <a:spLocks noChangeArrowheads="1"/>
          </p:cNvSpPr>
          <p:nvPr/>
        </p:nvSpPr>
        <p:spPr bwMode="auto">
          <a:xfrm>
            <a:off x="6851650" y="4264025"/>
            <a:ext cx="1889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4" name="Rectangle 30">
            <a:extLst>
              <a:ext uri="{FF2B5EF4-FFF2-40B4-BE49-F238E27FC236}">
                <a16:creationId xmlns:a16="http://schemas.microsoft.com/office/drawing/2014/main" id="{22DF7BE9-4DFB-4525-A916-DD1E3A1D43C4}"/>
              </a:ext>
            </a:extLst>
          </p:cNvPr>
          <p:cNvSpPr>
            <a:spLocks noChangeArrowheads="1"/>
          </p:cNvSpPr>
          <p:nvPr/>
        </p:nvSpPr>
        <p:spPr bwMode="auto">
          <a:xfrm>
            <a:off x="7415213" y="4264025"/>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5" name="Rectangle 31">
            <a:extLst>
              <a:ext uri="{FF2B5EF4-FFF2-40B4-BE49-F238E27FC236}">
                <a16:creationId xmlns:a16="http://schemas.microsoft.com/office/drawing/2014/main" id="{EB9BFF85-D353-4577-BFAF-64F1CAB2F3AF}"/>
              </a:ext>
            </a:extLst>
          </p:cNvPr>
          <p:cNvSpPr>
            <a:spLocks noChangeArrowheads="1"/>
          </p:cNvSpPr>
          <p:nvPr/>
        </p:nvSpPr>
        <p:spPr bwMode="auto">
          <a:xfrm>
            <a:off x="7996238" y="4264025"/>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6" name="Rectangle 32">
            <a:extLst>
              <a:ext uri="{FF2B5EF4-FFF2-40B4-BE49-F238E27FC236}">
                <a16:creationId xmlns:a16="http://schemas.microsoft.com/office/drawing/2014/main" id="{EFBDDBC7-192B-44F9-A143-7A965EB0BCF6}"/>
              </a:ext>
            </a:extLst>
          </p:cNvPr>
          <p:cNvSpPr>
            <a:spLocks noChangeArrowheads="1"/>
          </p:cNvSpPr>
          <p:nvPr/>
        </p:nvSpPr>
        <p:spPr bwMode="auto">
          <a:xfrm>
            <a:off x="8582025" y="4264025"/>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Rectangle 33">
            <a:extLst>
              <a:ext uri="{FF2B5EF4-FFF2-40B4-BE49-F238E27FC236}">
                <a16:creationId xmlns:a16="http://schemas.microsoft.com/office/drawing/2014/main" id="{0DB37CCA-6155-42CC-BD7C-7F1311F7AC0E}"/>
              </a:ext>
            </a:extLst>
          </p:cNvPr>
          <p:cNvSpPr>
            <a:spLocks noChangeArrowheads="1"/>
          </p:cNvSpPr>
          <p:nvPr/>
        </p:nvSpPr>
        <p:spPr bwMode="auto">
          <a:xfrm>
            <a:off x="9166225" y="4264025"/>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8" name="Rectangle 34">
            <a:extLst>
              <a:ext uri="{FF2B5EF4-FFF2-40B4-BE49-F238E27FC236}">
                <a16:creationId xmlns:a16="http://schemas.microsoft.com/office/drawing/2014/main" id="{D504B1F2-E625-465E-A27D-790E8794F351}"/>
              </a:ext>
            </a:extLst>
          </p:cNvPr>
          <p:cNvSpPr>
            <a:spLocks noChangeArrowheads="1"/>
          </p:cNvSpPr>
          <p:nvPr/>
        </p:nvSpPr>
        <p:spPr bwMode="auto">
          <a:xfrm>
            <a:off x="9752013" y="4264025"/>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9" name="Rectangle 35">
            <a:extLst>
              <a:ext uri="{FF2B5EF4-FFF2-40B4-BE49-F238E27FC236}">
                <a16:creationId xmlns:a16="http://schemas.microsoft.com/office/drawing/2014/main" id="{6E9599C2-4A2D-4AF9-B35E-B939B0F369A1}"/>
              </a:ext>
            </a:extLst>
          </p:cNvPr>
          <p:cNvSpPr>
            <a:spLocks noChangeArrowheads="1"/>
          </p:cNvSpPr>
          <p:nvPr/>
        </p:nvSpPr>
        <p:spPr bwMode="auto">
          <a:xfrm>
            <a:off x="10333038" y="4264025"/>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0" name="Rectangle 36">
            <a:extLst>
              <a:ext uri="{FF2B5EF4-FFF2-40B4-BE49-F238E27FC236}">
                <a16:creationId xmlns:a16="http://schemas.microsoft.com/office/drawing/2014/main" id="{1C9D6DAD-8502-4BC7-A156-442773A076A9}"/>
              </a:ext>
            </a:extLst>
          </p:cNvPr>
          <p:cNvSpPr>
            <a:spLocks noChangeArrowheads="1"/>
          </p:cNvSpPr>
          <p:nvPr/>
        </p:nvSpPr>
        <p:spPr bwMode="auto">
          <a:xfrm>
            <a:off x="10918825" y="4264025"/>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1" name="Rectangle 37">
            <a:extLst>
              <a:ext uri="{FF2B5EF4-FFF2-40B4-BE49-F238E27FC236}">
                <a16:creationId xmlns:a16="http://schemas.microsoft.com/office/drawing/2014/main" id="{BAF58E37-640D-4B11-857F-1BFC6F1C2B0A}"/>
              </a:ext>
            </a:extLst>
          </p:cNvPr>
          <p:cNvSpPr>
            <a:spLocks noChangeArrowheads="1"/>
          </p:cNvSpPr>
          <p:nvPr/>
        </p:nvSpPr>
        <p:spPr bwMode="auto">
          <a:xfrm>
            <a:off x="11504613" y="4264025"/>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 name="Line 38">
            <a:extLst>
              <a:ext uri="{FF2B5EF4-FFF2-40B4-BE49-F238E27FC236}">
                <a16:creationId xmlns:a16="http://schemas.microsoft.com/office/drawing/2014/main" id="{56CD8712-E41F-49C8-ACBA-8F88F176E99B}"/>
              </a:ext>
            </a:extLst>
          </p:cNvPr>
          <p:cNvSpPr>
            <a:spLocks noChangeShapeType="1"/>
          </p:cNvSpPr>
          <p:nvPr/>
        </p:nvSpPr>
        <p:spPr bwMode="auto">
          <a:xfrm flipV="1">
            <a:off x="6342063" y="2667000"/>
            <a:ext cx="0" cy="15494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3" name="Line 39">
            <a:extLst>
              <a:ext uri="{FF2B5EF4-FFF2-40B4-BE49-F238E27FC236}">
                <a16:creationId xmlns:a16="http://schemas.microsoft.com/office/drawing/2014/main" id="{761412BF-B067-4C6B-8C62-379D328C3564}"/>
              </a:ext>
            </a:extLst>
          </p:cNvPr>
          <p:cNvSpPr>
            <a:spLocks noChangeShapeType="1"/>
          </p:cNvSpPr>
          <p:nvPr/>
        </p:nvSpPr>
        <p:spPr bwMode="auto">
          <a:xfrm flipV="1">
            <a:off x="11601450" y="2667000"/>
            <a:ext cx="0" cy="154940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Line 40">
            <a:extLst>
              <a:ext uri="{FF2B5EF4-FFF2-40B4-BE49-F238E27FC236}">
                <a16:creationId xmlns:a16="http://schemas.microsoft.com/office/drawing/2014/main" id="{4C05234B-6E29-4AD9-9E13-80E4D64F0D1B}"/>
              </a:ext>
            </a:extLst>
          </p:cNvPr>
          <p:cNvSpPr>
            <a:spLocks noChangeShapeType="1"/>
          </p:cNvSpPr>
          <p:nvPr/>
        </p:nvSpPr>
        <p:spPr bwMode="auto">
          <a:xfrm>
            <a:off x="6342063" y="421640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5" name="Line 41">
            <a:extLst>
              <a:ext uri="{FF2B5EF4-FFF2-40B4-BE49-F238E27FC236}">
                <a16:creationId xmlns:a16="http://schemas.microsoft.com/office/drawing/2014/main" id="{B4FDE20F-9C70-44B6-8253-3F81FF744913}"/>
              </a:ext>
            </a:extLst>
          </p:cNvPr>
          <p:cNvSpPr>
            <a:spLocks noChangeShapeType="1"/>
          </p:cNvSpPr>
          <p:nvPr/>
        </p:nvSpPr>
        <p:spPr bwMode="auto">
          <a:xfrm>
            <a:off x="6342063" y="382905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6" name="Line 42">
            <a:extLst>
              <a:ext uri="{FF2B5EF4-FFF2-40B4-BE49-F238E27FC236}">
                <a16:creationId xmlns:a16="http://schemas.microsoft.com/office/drawing/2014/main" id="{1F211CEB-6FE7-484D-8C8B-F4DFC6BF364E}"/>
              </a:ext>
            </a:extLst>
          </p:cNvPr>
          <p:cNvSpPr>
            <a:spLocks noChangeShapeType="1"/>
          </p:cNvSpPr>
          <p:nvPr/>
        </p:nvSpPr>
        <p:spPr bwMode="auto">
          <a:xfrm>
            <a:off x="6342063" y="344170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Line 43">
            <a:extLst>
              <a:ext uri="{FF2B5EF4-FFF2-40B4-BE49-F238E27FC236}">
                <a16:creationId xmlns:a16="http://schemas.microsoft.com/office/drawing/2014/main" id="{20F010AA-6099-4156-8B61-DC74AA631A48}"/>
              </a:ext>
            </a:extLst>
          </p:cNvPr>
          <p:cNvSpPr>
            <a:spLocks noChangeShapeType="1"/>
          </p:cNvSpPr>
          <p:nvPr/>
        </p:nvSpPr>
        <p:spPr bwMode="auto">
          <a:xfrm>
            <a:off x="6342063" y="305435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 name="Line 44">
            <a:extLst>
              <a:ext uri="{FF2B5EF4-FFF2-40B4-BE49-F238E27FC236}">
                <a16:creationId xmlns:a16="http://schemas.microsoft.com/office/drawing/2014/main" id="{5F1ACDA3-ABA0-4390-88A3-B4045D660615}"/>
              </a:ext>
            </a:extLst>
          </p:cNvPr>
          <p:cNvSpPr>
            <a:spLocks noChangeShapeType="1"/>
          </p:cNvSpPr>
          <p:nvPr/>
        </p:nvSpPr>
        <p:spPr bwMode="auto">
          <a:xfrm>
            <a:off x="6342063" y="266700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 name="Line 45">
            <a:extLst>
              <a:ext uri="{FF2B5EF4-FFF2-40B4-BE49-F238E27FC236}">
                <a16:creationId xmlns:a16="http://schemas.microsoft.com/office/drawing/2014/main" id="{352A3727-8A3C-41C7-B8D7-4D4A2A8505B5}"/>
              </a:ext>
            </a:extLst>
          </p:cNvPr>
          <p:cNvSpPr>
            <a:spLocks noChangeShapeType="1"/>
          </p:cNvSpPr>
          <p:nvPr/>
        </p:nvSpPr>
        <p:spPr bwMode="auto">
          <a:xfrm flipH="1">
            <a:off x="11549063" y="421640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Line 46">
            <a:extLst>
              <a:ext uri="{FF2B5EF4-FFF2-40B4-BE49-F238E27FC236}">
                <a16:creationId xmlns:a16="http://schemas.microsoft.com/office/drawing/2014/main" id="{B64BDC20-6063-4E7D-AD5A-9EC0AD701490}"/>
              </a:ext>
            </a:extLst>
          </p:cNvPr>
          <p:cNvSpPr>
            <a:spLocks noChangeShapeType="1"/>
          </p:cNvSpPr>
          <p:nvPr/>
        </p:nvSpPr>
        <p:spPr bwMode="auto">
          <a:xfrm flipH="1">
            <a:off x="11549063" y="382905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 name="Line 47">
            <a:extLst>
              <a:ext uri="{FF2B5EF4-FFF2-40B4-BE49-F238E27FC236}">
                <a16:creationId xmlns:a16="http://schemas.microsoft.com/office/drawing/2014/main" id="{B2F9F2A6-3F2E-4E2D-93FD-B389683482C1}"/>
              </a:ext>
            </a:extLst>
          </p:cNvPr>
          <p:cNvSpPr>
            <a:spLocks noChangeShapeType="1"/>
          </p:cNvSpPr>
          <p:nvPr/>
        </p:nvSpPr>
        <p:spPr bwMode="auto">
          <a:xfrm flipH="1">
            <a:off x="11549063" y="344170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2" name="Line 48">
            <a:extLst>
              <a:ext uri="{FF2B5EF4-FFF2-40B4-BE49-F238E27FC236}">
                <a16:creationId xmlns:a16="http://schemas.microsoft.com/office/drawing/2014/main" id="{401DA607-7EDC-42DE-A0B1-7CEC93A36FA1}"/>
              </a:ext>
            </a:extLst>
          </p:cNvPr>
          <p:cNvSpPr>
            <a:spLocks noChangeShapeType="1"/>
          </p:cNvSpPr>
          <p:nvPr/>
        </p:nvSpPr>
        <p:spPr bwMode="auto">
          <a:xfrm flipH="1">
            <a:off x="11549063" y="305435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Line 49">
            <a:extLst>
              <a:ext uri="{FF2B5EF4-FFF2-40B4-BE49-F238E27FC236}">
                <a16:creationId xmlns:a16="http://schemas.microsoft.com/office/drawing/2014/main" id="{1E32C053-AFB1-4C20-9AAF-688B104A89DE}"/>
              </a:ext>
            </a:extLst>
          </p:cNvPr>
          <p:cNvSpPr>
            <a:spLocks noChangeShapeType="1"/>
          </p:cNvSpPr>
          <p:nvPr/>
        </p:nvSpPr>
        <p:spPr bwMode="auto">
          <a:xfrm flipH="1">
            <a:off x="11549063" y="266700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Rectangle 50">
            <a:extLst>
              <a:ext uri="{FF2B5EF4-FFF2-40B4-BE49-F238E27FC236}">
                <a16:creationId xmlns:a16="http://schemas.microsoft.com/office/drawing/2014/main" id="{4407ECE9-ECCD-4AD1-84C2-63876B6EDED6}"/>
              </a:ext>
            </a:extLst>
          </p:cNvPr>
          <p:cNvSpPr>
            <a:spLocks noChangeArrowheads="1"/>
          </p:cNvSpPr>
          <p:nvPr/>
        </p:nvSpPr>
        <p:spPr bwMode="auto">
          <a:xfrm>
            <a:off x="6253163" y="4171950"/>
            <a:ext cx="873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5" name="Rectangle 51">
            <a:extLst>
              <a:ext uri="{FF2B5EF4-FFF2-40B4-BE49-F238E27FC236}">
                <a16:creationId xmlns:a16="http://schemas.microsoft.com/office/drawing/2014/main" id="{6987A351-87E7-4D8D-A7ED-B724B6D912C4}"/>
              </a:ext>
            </a:extLst>
          </p:cNvPr>
          <p:cNvSpPr>
            <a:spLocks noChangeArrowheads="1"/>
          </p:cNvSpPr>
          <p:nvPr/>
        </p:nvSpPr>
        <p:spPr bwMode="auto">
          <a:xfrm>
            <a:off x="6253163" y="3784600"/>
            <a:ext cx="873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6" name="Rectangle 52">
            <a:extLst>
              <a:ext uri="{FF2B5EF4-FFF2-40B4-BE49-F238E27FC236}">
                <a16:creationId xmlns:a16="http://schemas.microsoft.com/office/drawing/2014/main" id="{F4342E7E-E398-4F71-847D-3FFC02001281}"/>
              </a:ext>
            </a:extLst>
          </p:cNvPr>
          <p:cNvSpPr>
            <a:spLocks noChangeArrowheads="1"/>
          </p:cNvSpPr>
          <p:nvPr/>
        </p:nvSpPr>
        <p:spPr bwMode="auto">
          <a:xfrm>
            <a:off x="6205538" y="3397250"/>
            <a:ext cx="1365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7" name="Rectangle 53">
            <a:extLst>
              <a:ext uri="{FF2B5EF4-FFF2-40B4-BE49-F238E27FC236}">
                <a16:creationId xmlns:a16="http://schemas.microsoft.com/office/drawing/2014/main" id="{AC051D35-6AC1-48D8-A7BC-B024637AA19D}"/>
              </a:ext>
            </a:extLst>
          </p:cNvPr>
          <p:cNvSpPr>
            <a:spLocks noChangeArrowheads="1"/>
          </p:cNvSpPr>
          <p:nvPr/>
        </p:nvSpPr>
        <p:spPr bwMode="auto">
          <a:xfrm>
            <a:off x="6205538" y="3009900"/>
            <a:ext cx="1365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8" name="Rectangle 54">
            <a:extLst>
              <a:ext uri="{FF2B5EF4-FFF2-40B4-BE49-F238E27FC236}">
                <a16:creationId xmlns:a16="http://schemas.microsoft.com/office/drawing/2014/main" id="{ABF3F851-66A5-4B80-85F7-927D5E09EBF6}"/>
              </a:ext>
            </a:extLst>
          </p:cNvPr>
          <p:cNvSpPr>
            <a:spLocks noChangeArrowheads="1"/>
          </p:cNvSpPr>
          <p:nvPr/>
        </p:nvSpPr>
        <p:spPr bwMode="auto">
          <a:xfrm>
            <a:off x="6205538" y="2622550"/>
            <a:ext cx="1365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59" name="Freeform 55">
            <a:extLst>
              <a:ext uri="{FF2B5EF4-FFF2-40B4-BE49-F238E27FC236}">
                <a16:creationId xmlns:a16="http://schemas.microsoft.com/office/drawing/2014/main" id="{7AE32CE8-0FAE-4A85-8568-0341E0DE9DAC}"/>
              </a:ext>
            </a:extLst>
          </p:cNvPr>
          <p:cNvSpPr>
            <a:spLocks/>
          </p:cNvSpPr>
          <p:nvPr/>
        </p:nvSpPr>
        <p:spPr bwMode="auto">
          <a:xfrm>
            <a:off x="6343650" y="2667000"/>
            <a:ext cx="4711700" cy="1549400"/>
          </a:xfrm>
          <a:custGeom>
            <a:avLst/>
            <a:gdLst>
              <a:gd name="T0" fmla="*/ 47 w 2968"/>
              <a:gd name="T1" fmla="*/ 976 h 976"/>
              <a:gd name="T2" fmla="*/ 94 w 2968"/>
              <a:gd name="T3" fmla="*/ 976 h 976"/>
              <a:gd name="T4" fmla="*/ 141 w 2968"/>
              <a:gd name="T5" fmla="*/ 976 h 976"/>
              <a:gd name="T6" fmla="*/ 188 w 2968"/>
              <a:gd name="T7" fmla="*/ 976 h 976"/>
              <a:gd name="T8" fmla="*/ 235 w 2968"/>
              <a:gd name="T9" fmla="*/ 976 h 976"/>
              <a:gd name="T10" fmla="*/ 282 w 2968"/>
              <a:gd name="T11" fmla="*/ 976 h 976"/>
              <a:gd name="T12" fmla="*/ 329 w 2968"/>
              <a:gd name="T13" fmla="*/ 976 h 976"/>
              <a:gd name="T14" fmla="*/ 376 w 2968"/>
              <a:gd name="T15" fmla="*/ 976 h 976"/>
              <a:gd name="T16" fmla="*/ 423 w 2968"/>
              <a:gd name="T17" fmla="*/ 976 h 976"/>
              <a:gd name="T18" fmla="*/ 471 w 2968"/>
              <a:gd name="T19" fmla="*/ 976 h 976"/>
              <a:gd name="T20" fmla="*/ 518 w 2968"/>
              <a:gd name="T21" fmla="*/ 976 h 976"/>
              <a:gd name="T22" fmla="*/ 565 w 2968"/>
              <a:gd name="T23" fmla="*/ 976 h 976"/>
              <a:gd name="T24" fmla="*/ 612 w 2968"/>
              <a:gd name="T25" fmla="*/ 976 h 976"/>
              <a:gd name="T26" fmla="*/ 659 w 2968"/>
              <a:gd name="T27" fmla="*/ 976 h 976"/>
              <a:gd name="T28" fmla="*/ 706 w 2968"/>
              <a:gd name="T29" fmla="*/ 976 h 976"/>
              <a:gd name="T30" fmla="*/ 753 w 2968"/>
              <a:gd name="T31" fmla="*/ 976 h 976"/>
              <a:gd name="T32" fmla="*/ 800 w 2968"/>
              <a:gd name="T33" fmla="*/ 976 h 976"/>
              <a:gd name="T34" fmla="*/ 847 w 2968"/>
              <a:gd name="T35" fmla="*/ 976 h 976"/>
              <a:gd name="T36" fmla="*/ 895 w 2968"/>
              <a:gd name="T37" fmla="*/ 976 h 976"/>
              <a:gd name="T38" fmla="*/ 942 w 2968"/>
              <a:gd name="T39" fmla="*/ 976 h 976"/>
              <a:gd name="T40" fmla="*/ 989 w 2968"/>
              <a:gd name="T41" fmla="*/ 976 h 976"/>
              <a:gd name="T42" fmla="*/ 1036 w 2968"/>
              <a:gd name="T43" fmla="*/ 976 h 976"/>
              <a:gd name="T44" fmla="*/ 1083 w 2968"/>
              <a:gd name="T45" fmla="*/ 976 h 976"/>
              <a:gd name="T46" fmla="*/ 1130 w 2968"/>
              <a:gd name="T47" fmla="*/ 976 h 976"/>
              <a:gd name="T48" fmla="*/ 1177 w 2968"/>
              <a:gd name="T49" fmla="*/ 976 h 976"/>
              <a:gd name="T50" fmla="*/ 1224 w 2968"/>
              <a:gd name="T51" fmla="*/ 976 h 976"/>
              <a:gd name="T52" fmla="*/ 1272 w 2968"/>
              <a:gd name="T53" fmla="*/ 976 h 976"/>
              <a:gd name="T54" fmla="*/ 1319 w 2968"/>
              <a:gd name="T55" fmla="*/ 976 h 976"/>
              <a:gd name="T56" fmla="*/ 1366 w 2968"/>
              <a:gd name="T57" fmla="*/ 976 h 976"/>
              <a:gd name="T58" fmla="*/ 1413 w 2968"/>
              <a:gd name="T59" fmla="*/ 976 h 976"/>
              <a:gd name="T60" fmla="*/ 1460 w 2968"/>
              <a:gd name="T61" fmla="*/ 976 h 976"/>
              <a:gd name="T62" fmla="*/ 1507 w 2968"/>
              <a:gd name="T63" fmla="*/ 976 h 976"/>
              <a:gd name="T64" fmla="*/ 1554 w 2968"/>
              <a:gd name="T65" fmla="*/ 976 h 976"/>
              <a:gd name="T66" fmla="*/ 1601 w 2968"/>
              <a:gd name="T67" fmla="*/ 976 h 976"/>
              <a:gd name="T68" fmla="*/ 1649 w 2968"/>
              <a:gd name="T69" fmla="*/ 976 h 976"/>
              <a:gd name="T70" fmla="*/ 1696 w 2968"/>
              <a:gd name="T71" fmla="*/ 976 h 976"/>
              <a:gd name="T72" fmla="*/ 1743 w 2968"/>
              <a:gd name="T73" fmla="*/ 976 h 976"/>
              <a:gd name="T74" fmla="*/ 1790 w 2968"/>
              <a:gd name="T75" fmla="*/ 976 h 976"/>
              <a:gd name="T76" fmla="*/ 1837 w 2968"/>
              <a:gd name="T77" fmla="*/ 976 h 976"/>
              <a:gd name="T78" fmla="*/ 1884 w 2968"/>
              <a:gd name="T79" fmla="*/ 976 h 976"/>
              <a:gd name="T80" fmla="*/ 1931 w 2968"/>
              <a:gd name="T81" fmla="*/ 976 h 976"/>
              <a:gd name="T82" fmla="*/ 1978 w 2968"/>
              <a:gd name="T83" fmla="*/ 976 h 976"/>
              <a:gd name="T84" fmla="*/ 2026 w 2968"/>
              <a:gd name="T85" fmla="*/ 976 h 976"/>
              <a:gd name="T86" fmla="*/ 2073 w 2968"/>
              <a:gd name="T87" fmla="*/ 976 h 976"/>
              <a:gd name="T88" fmla="*/ 2120 w 2968"/>
              <a:gd name="T89" fmla="*/ 976 h 976"/>
              <a:gd name="T90" fmla="*/ 2167 w 2968"/>
              <a:gd name="T91" fmla="*/ 976 h 976"/>
              <a:gd name="T92" fmla="*/ 2214 w 2968"/>
              <a:gd name="T93" fmla="*/ 976 h 976"/>
              <a:gd name="T94" fmla="*/ 2261 w 2968"/>
              <a:gd name="T95" fmla="*/ 976 h 976"/>
              <a:gd name="T96" fmla="*/ 2308 w 2968"/>
              <a:gd name="T97" fmla="*/ 976 h 976"/>
              <a:gd name="T98" fmla="*/ 2355 w 2968"/>
              <a:gd name="T99" fmla="*/ 976 h 976"/>
              <a:gd name="T100" fmla="*/ 2402 w 2968"/>
              <a:gd name="T101" fmla="*/ 976 h 976"/>
              <a:gd name="T102" fmla="*/ 2450 w 2968"/>
              <a:gd name="T103" fmla="*/ 976 h 976"/>
              <a:gd name="T104" fmla="*/ 2497 w 2968"/>
              <a:gd name="T105" fmla="*/ 976 h 976"/>
              <a:gd name="T106" fmla="*/ 2544 w 2968"/>
              <a:gd name="T107" fmla="*/ 976 h 976"/>
              <a:gd name="T108" fmla="*/ 2591 w 2968"/>
              <a:gd name="T109" fmla="*/ 976 h 976"/>
              <a:gd name="T110" fmla="*/ 2638 w 2968"/>
              <a:gd name="T111" fmla="*/ 976 h 976"/>
              <a:gd name="T112" fmla="*/ 2685 w 2968"/>
              <a:gd name="T113" fmla="*/ 976 h 976"/>
              <a:gd name="T114" fmla="*/ 2732 w 2968"/>
              <a:gd name="T115" fmla="*/ 976 h 976"/>
              <a:gd name="T116" fmla="*/ 2780 w 2968"/>
              <a:gd name="T117" fmla="*/ 976 h 976"/>
              <a:gd name="T118" fmla="*/ 2826 w 2968"/>
              <a:gd name="T119" fmla="*/ 976 h 976"/>
              <a:gd name="T120" fmla="*/ 2874 w 2968"/>
              <a:gd name="T121" fmla="*/ 976 h 976"/>
              <a:gd name="T122" fmla="*/ 2921 w 2968"/>
              <a:gd name="T123" fmla="*/ 976 h 976"/>
              <a:gd name="T124" fmla="*/ 2968 w 2968"/>
              <a:gd name="T125" fmla="*/ 976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8" h="976">
                <a:moveTo>
                  <a:pt x="0" y="0"/>
                </a:moveTo>
                <a:lnTo>
                  <a:pt x="1" y="976"/>
                </a:lnTo>
                <a:lnTo>
                  <a:pt x="1" y="976"/>
                </a:lnTo>
                <a:lnTo>
                  <a:pt x="2" y="976"/>
                </a:lnTo>
                <a:lnTo>
                  <a:pt x="3" y="976"/>
                </a:lnTo>
                <a:lnTo>
                  <a:pt x="4" y="976"/>
                </a:lnTo>
                <a:lnTo>
                  <a:pt x="4" y="0"/>
                </a:lnTo>
                <a:lnTo>
                  <a:pt x="5" y="976"/>
                </a:lnTo>
                <a:lnTo>
                  <a:pt x="6" y="976"/>
                </a:lnTo>
                <a:lnTo>
                  <a:pt x="7" y="976"/>
                </a:lnTo>
                <a:lnTo>
                  <a:pt x="7" y="976"/>
                </a:lnTo>
                <a:lnTo>
                  <a:pt x="8" y="976"/>
                </a:lnTo>
                <a:lnTo>
                  <a:pt x="9" y="976"/>
                </a:lnTo>
                <a:lnTo>
                  <a:pt x="10" y="976"/>
                </a:lnTo>
                <a:lnTo>
                  <a:pt x="10" y="976"/>
                </a:lnTo>
                <a:lnTo>
                  <a:pt x="11" y="976"/>
                </a:lnTo>
                <a:lnTo>
                  <a:pt x="12" y="976"/>
                </a:lnTo>
                <a:lnTo>
                  <a:pt x="13" y="976"/>
                </a:lnTo>
                <a:lnTo>
                  <a:pt x="13" y="976"/>
                </a:lnTo>
                <a:lnTo>
                  <a:pt x="14" y="976"/>
                </a:lnTo>
                <a:lnTo>
                  <a:pt x="15" y="976"/>
                </a:lnTo>
                <a:lnTo>
                  <a:pt x="15" y="976"/>
                </a:lnTo>
                <a:lnTo>
                  <a:pt x="16" y="976"/>
                </a:lnTo>
                <a:lnTo>
                  <a:pt x="17" y="976"/>
                </a:lnTo>
                <a:lnTo>
                  <a:pt x="18" y="976"/>
                </a:lnTo>
                <a:lnTo>
                  <a:pt x="18" y="976"/>
                </a:lnTo>
                <a:lnTo>
                  <a:pt x="19" y="976"/>
                </a:lnTo>
                <a:lnTo>
                  <a:pt x="20" y="976"/>
                </a:lnTo>
                <a:lnTo>
                  <a:pt x="21" y="976"/>
                </a:lnTo>
                <a:lnTo>
                  <a:pt x="21" y="976"/>
                </a:lnTo>
                <a:lnTo>
                  <a:pt x="22" y="976"/>
                </a:lnTo>
                <a:lnTo>
                  <a:pt x="23" y="976"/>
                </a:lnTo>
                <a:lnTo>
                  <a:pt x="24" y="976"/>
                </a:lnTo>
                <a:lnTo>
                  <a:pt x="24" y="976"/>
                </a:lnTo>
                <a:lnTo>
                  <a:pt x="25" y="976"/>
                </a:lnTo>
                <a:lnTo>
                  <a:pt x="26" y="976"/>
                </a:lnTo>
                <a:lnTo>
                  <a:pt x="27" y="976"/>
                </a:lnTo>
                <a:lnTo>
                  <a:pt x="27" y="976"/>
                </a:lnTo>
                <a:lnTo>
                  <a:pt x="28" y="976"/>
                </a:lnTo>
                <a:lnTo>
                  <a:pt x="29" y="976"/>
                </a:lnTo>
                <a:lnTo>
                  <a:pt x="30" y="976"/>
                </a:lnTo>
                <a:lnTo>
                  <a:pt x="30" y="976"/>
                </a:lnTo>
                <a:lnTo>
                  <a:pt x="31" y="976"/>
                </a:lnTo>
                <a:lnTo>
                  <a:pt x="32" y="976"/>
                </a:lnTo>
                <a:lnTo>
                  <a:pt x="32" y="976"/>
                </a:lnTo>
                <a:lnTo>
                  <a:pt x="33" y="976"/>
                </a:lnTo>
                <a:lnTo>
                  <a:pt x="34" y="976"/>
                </a:lnTo>
                <a:lnTo>
                  <a:pt x="35" y="976"/>
                </a:lnTo>
                <a:lnTo>
                  <a:pt x="35" y="976"/>
                </a:lnTo>
                <a:lnTo>
                  <a:pt x="36" y="976"/>
                </a:lnTo>
                <a:lnTo>
                  <a:pt x="37" y="976"/>
                </a:lnTo>
                <a:lnTo>
                  <a:pt x="38" y="976"/>
                </a:lnTo>
                <a:lnTo>
                  <a:pt x="38" y="976"/>
                </a:lnTo>
                <a:lnTo>
                  <a:pt x="39" y="976"/>
                </a:lnTo>
                <a:lnTo>
                  <a:pt x="40" y="976"/>
                </a:lnTo>
                <a:lnTo>
                  <a:pt x="41" y="976"/>
                </a:lnTo>
                <a:lnTo>
                  <a:pt x="41" y="976"/>
                </a:lnTo>
                <a:lnTo>
                  <a:pt x="42" y="976"/>
                </a:lnTo>
                <a:lnTo>
                  <a:pt x="43" y="976"/>
                </a:lnTo>
                <a:lnTo>
                  <a:pt x="44" y="976"/>
                </a:lnTo>
                <a:lnTo>
                  <a:pt x="44" y="976"/>
                </a:lnTo>
                <a:lnTo>
                  <a:pt x="45" y="976"/>
                </a:lnTo>
                <a:lnTo>
                  <a:pt x="46" y="976"/>
                </a:lnTo>
                <a:lnTo>
                  <a:pt x="47" y="976"/>
                </a:lnTo>
                <a:lnTo>
                  <a:pt x="47" y="976"/>
                </a:lnTo>
                <a:lnTo>
                  <a:pt x="48" y="976"/>
                </a:lnTo>
                <a:lnTo>
                  <a:pt x="49" y="976"/>
                </a:lnTo>
                <a:lnTo>
                  <a:pt x="49" y="976"/>
                </a:lnTo>
                <a:lnTo>
                  <a:pt x="50" y="976"/>
                </a:lnTo>
                <a:lnTo>
                  <a:pt x="51" y="976"/>
                </a:lnTo>
                <a:lnTo>
                  <a:pt x="52" y="976"/>
                </a:lnTo>
                <a:lnTo>
                  <a:pt x="52" y="976"/>
                </a:lnTo>
                <a:lnTo>
                  <a:pt x="53" y="976"/>
                </a:lnTo>
                <a:lnTo>
                  <a:pt x="54" y="976"/>
                </a:lnTo>
                <a:lnTo>
                  <a:pt x="54" y="976"/>
                </a:lnTo>
                <a:lnTo>
                  <a:pt x="55" y="976"/>
                </a:lnTo>
                <a:lnTo>
                  <a:pt x="56" y="976"/>
                </a:lnTo>
                <a:lnTo>
                  <a:pt x="57" y="976"/>
                </a:lnTo>
                <a:lnTo>
                  <a:pt x="57" y="976"/>
                </a:lnTo>
                <a:lnTo>
                  <a:pt x="58" y="976"/>
                </a:lnTo>
                <a:lnTo>
                  <a:pt x="59" y="976"/>
                </a:lnTo>
                <a:lnTo>
                  <a:pt x="60" y="976"/>
                </a:lnTo>
                <a:lnTo>
                  <a:pt x="60" y="976"/>
                </a:lnTo>
                <a:lnTo>
                  <a:pt x="61" y="976"/>
                </a:lnTo>
                <a:lnTo>
                  <a:pt x="62" y="976"/>
                </a:lnTo>
                <a:lnTo>
                  <a:pt x="63" y="976"/>
                </a:lnTo>
                <a:lnTo>
                  <a:pt x="63" y="976"/>
                </a:lnTo>
                <a:lnTo>
                  <a:pt x="64" y="976"/>
                </a:lnTo>
                <a:lnTo>
                  <a:pt x="65" y="976"/>
                </a:lnTo>
                <a:lnTo>
                  <a:pt x="66" y="976"/>
                </a:lnTo>
                <a:lnTo>
                  <a:pt x="66" y="976"/>
                </a:lnTo>
                <a:lnTo>
                  <a:pt x="67" y="976"/>
                </a:lnTo>
                <a:lnTo>
                  <a:pt x="68" y="976"/>
                </a:lnTo>
                <a:lnTo>
                  <a:pt x="69" y="976"/>
                </a:lnTo>
                <a:lnTo>
                  <a:pt x="69" y="976"/>
                </a:lnTo>
                <a:lnTo>
                  <a:pt x="70" y="976"/>
                </a:lnTo>
                <a:lnTo>
                  <a:pt x="71" y="976"/>
                </a:lnTo>
                <a:lnTo>
                  <a:pt x="71" y="976"/>
                </a:lnTo>
                <a:lnTo>
                  <a:pt x="72" y="976"/>
                </a:lnTo>
                <a:lnTo>
                  <a:pt x="73" y="976"/>
                </a:lnTo>
                <a:lnTo>
                  <a:pt x="74" y="0"/>
                </a:lnTo>
                <a:lnTo>
                  <a:pt x="74" y="976"/>
                </a:lnTo>
                <a:lnTo>
                  <a:pt x="75" y="976"/>
                </a:lnTo>
                <a:lnTo>
                  <a:pt x="76" y="976"/>
                </a:lnTo>
                <a:lnTo>
                  <a:pt x="77" y="976"/>
                </a:lnTo>
                <a:lnTo>
                  <a:pt x="77" y="976"/>
                </a:lnTo>
                <a:lnTo>
                  <a:pt x="78" y="0"/>
                </a:lnTo>
                <a:lnTo>
                  <a:pt x="79" y="976"/>
                </a:lnTo>
                <a:lnTo>
                  <a:pt x="80" y="976"/>
                </a:lnTo>
                <a:lnTo>
                  <a:pt x="80" y="976"/>
                </a:lnTo>
                <a:lnTo>
                  <a:pt x="81" y="976"/>
                </a:lnTo>
                <a:lnTo>
                  <a:pt x="82" y="976"/>
                </a:lnTo>
                <a:lnTo>
                  <a:pt x="83" y="976"/>
                </a:lnTo>
                <a:lnTo>
                  <a:pt x="83" y="976"/>
                </a:lnTo>
                <a:lnTo>
                  <a:pt x="84" y="976"/>
                </a:lnTo>
                <a:lnTo>
                  <a:pt x="85" y="976"/>
                </a:lnTo>
                <a:lnTo>
                  <a:pt x="85" y="976"/>
                </a:lnTo>
                <a:lnTo>
                  <a:pt x="86" y="976"/>
                </a:lnTo>
                <a:lnTo>
                  <a:pt x="87" y="976"/>
                </a:lnTo>
                <a:lnTo>
                  <a:pt x="88" y="976"/>
                </a:lnTo>
                <a:lnTo>
                  <a:pt x="88" y="976"/>
                </a:lnTo>
                <a:lnTo>
                  <a:pt x="89" y="976"/>
                </a:lnTo>
                <a:lnTo>
                  <a:pt x="90" y="976"/>
                </a:lnTo>
                <a:lnTo>
                  <a:pt x="91" y="976"/>
                </a:lnTo>
                <a:lnTo>
                  <a:pt x="91" y="976"/>
                </a:lnTo>
                <a:lnTo>
                  <a:pt x="92" y="976"/>
                </a:lnTo>
                <a:lnTo>
                  <a:pt x="93" y="976"/>
                </a:lnTo>
                <a:lnTo>
                  <a:pt x="94" y="976"/>
                </a:lnTo>
                <a:lnTo>
                  <a:pt x="94" y="976"/>
                </a:lnTo>
                <a:lnTo>
                  <a:pt x="95" y="976"/>
                </a:lnTo>
                <a:lnTo>
                  <a:pt x="96" y="976"/>
                </a:lnTo>
                <a:lnTo>
                  <a:pt x="97" y="976"/>
                </a:lnTo>
                <a:lnTo>
                  <a:pt x="97" y="976"/>
                </a:lnTo>
                <a:lnTo>
                  <a:pt x="98" y="976"/>
                </a:lnTo>
                <a:lnTo>
                  <a:pt x="99" y="976"/>
                </a:lnTo>
                <a:lnTo>
                  <a:pt x="100" y="976"/>
                </a:lnTo>
                <a:lnTo>
                  <a:pt x="100" y="976"/>
                </a:lnTo>
                <a:lnTo>
                  <a:pt x="101" y="976"/>
                </a:lnTo>
                <a:lnTo>
                  <a:pt x="102" y="976"/>
                </a:lnTo>
                <a:lnTo>
                  <a:pt x="102" y="976"/>
                </a:lnTo>
                <a:lnTo>
                  <a:pt x="103" y="976"/>
                </a:lnTo>
                <a:lnTo>
                  <a:pt x="104" y="976"/>
                </a:lnTo>
                <a:lnTo>
                  <a:pt x="105" y="976"/>
                </a:lnTo>
                <a:lnTo>
                  <a:pt x="105" y="976"/>
                </a:lnTo>
                <a:lnTo>
                  <a:pt x="106" y="976"/>
                </a:lnTo>
                <a:lnTo>
                  <a:pt x="107" y="976"/>
                </a:lnTo>
                <a:lnTo>
                  <a:pt x="108" y="976"/>
                </a:lnTo>
                <a:lnTo>
                  <a:pt x="108" y="976"/>
                </a:lnTo>
                <a:lnTo>
                  <a:pt x="109" y="976"/>
                </a:lnTo>
                <a:lnTo>
                  <a:pt x="110" y="976"/>
                </a:lnTo>
                <a:lnTo>
                  <a:pt x="110" y="976"/>
                </a:lnTo>
                <a:lnTo>
                  <a:pt x="111" y="976"/>
                </a:lnTo>
                <a:lnTo>
                  <a:pt x="112" y="976"/>
                </a:lnTo>
                <a:lnTo>
                  <a:pt x="113" y="976"/>
                </a:lnTo>
                <a:lnTo>
                  <a:pt x="113" y="976"/>
                </a:lnTo>
                <a:lnTo>
                  <a:pt x="114" y="976"/>
                </a:lnTo>
                <a:lnTo>
                  <a:pt x="115" y="976"/>
                </a:lnTo>
                <a:lnTo>
                  <a:pt x="116" y="976"/>
                </a:lnTo>
                <a:lnTo>
                  <a:pt x="116" y="976"/>
                </a:lnTo>
                <a:lnTo>
                  <a:pt x="117" y="976"/>
                </a:lnTo>
                <a:lnTo>
                  <a:pt x="118" y="976"/>
                </a:lnTo>
                <a:lnTo>
                  <a:pt x="119" y="976"/>
                </a:lnTo>
                <a:lnTo>
                  <a:pt x="119" y="976"/>
                </a:lnTo>
                <a:lnTo>
                  <a:pt x="120" y="976"/>
                </a:lnTo>
                <a:lnTo>
                  <a:pt x="121" y="976"/>
                </a:lnTo>
                <a:lnTo>
                  <a:pt x="122" y="976"/>
                </a:lnTo>
                <a:lnTo>
                  <a:pt x="122" y="976"/>
                </a:lnTo>
                <a:lnTo>
                  <a:pt x="123" y="976"/>
                </a:lnTo>
                <a:lnTo>
                  <a:pt x="124" y="976"/>
                </a:lnTo>
                <a:lnTo>
                  <a:pt x="124" y="976"/>
                </a:lnTo>
                <a:lnTo>
                  <a:pt x="125" y="976"/>
                </a:lnTo>
                <a:lnTo>
                  <a:pt x="126" y="976"/>
                </a:lnTo>
                <a:lnTo>
                  <a:pt x="127" y="976"/>
                </a:lnTo>
                <a:lnTo>
                  <a:pt x="127" y="976"/>
                </a:lnTo>
                <a:lnTo>
                  <a:pt x="128" y="976"/>
                </a:lnTo>
                <a:lnTo>
                  <a:pt x="129" y="976"/>
                </a:lnTo>
                <a:lnTo>
                  <a:pt x="130" y="976"/>
                </a:lnTo>
                <a:lnTo>
                  <a:pt x="130" y="976"/>
                </a:lnTo>
                <a:lnTo>
                  <a:pt x="131" y="976"/>
                </a:lnTo>
                <a:lnTo>
                  <a:pt x="132" y="976"/>
                </a:lnTo>
                <a:lnTo>
                  <a:pt x="133" y="976"/>
                </a:lnTo>
                <a:lnTo>
                  <a:pt x="133" y="976"/>
                </a:lnTo>
                <a:lnTo>
                  <a:pt x="134" y="976"/>
                </a:lnTo>
                <a:lnTo>
                  <a:pt x="135" y="976"/>
                </a:lnTo>
                <a:lnTo>
                  <a:pt x="136" y="976"/>
                </a:lnTo>
                <a:lnTo>
                  <a:pt x="136" y="976"/>
                </a:lnTo>
                <a:lnTo>
                  <a:pt x="137" y="976"/>
                </a:lnTo>
                <a:lnTo>
                  <a:pt x="138" y="976"/>
                </a:lnTo>
                <a:lnTo>
                  <a:pt x="139" y="976"/>
                </a:lnTo>
                <a:lnTo>
                  <a:pt x="139" y="976"/>
                </a:lnTo>
                <a:lnTo>
                  <a:pt x="140" y="976"/>
                </a:lnTo>
                <a:lnTo>
                  <a:pt x="141" y="976"/>
                </a:lnTo>
                <a:lnTo>
                  <a:pt x="141" y="976"/>
                </a:lnTo>
                <a:lnTo>
                  <a:pt x="142" y="976"/>
                </a:lnTo>
                <a:lnTo>
                  <a:pt x="143" y="976"/>
                </a:lnTo>
                <a:lnTo>
                  <a:pt x="144" y="976"/>
                </a:lnTo>
                <a:lnTo>
                  <a:pt x="144" y="976"/>
                </a:lnTo>
                <a:lnTo>
                  <a:pt x="145" y="976"/>
                </a:lnTo>
                <a:lnTo>
                  <a:pt x="146" y="976"/>
                </a:lnTo>
                <a:lnTo>
                  <a:pt x="146" y="976"/>
                </a:lnTo>
                <a:lnTo>
                  <a:pt x="147" y="0"/>
                </a:lnTo>
                <a:lnTo>
                  <a:pt x="148" y="976"/>
                </a:lnTo>
                <a:lnTo>
                  <a:pt x="149" y="976"/>
                </a:lnTo>
                <a:lnTo>
                  <a:pt x="149" y="976"/>
                </a:lnTo>
                <a:lnTo>
                  <a:pt x="150" y="976"/>
                </a:lnTo>
                <a:lnTo>
                  <a:pt x="151" y="976"/>
                </a:lnTo>
                <a:lnTo>
                  <a:pt x="152" y="0"/>
                </a:lnTo>
                <a:lnTo>
                  <a:pt x="152" y="976"/>
                </a:lnTo>
                <a:lnTo>
                  <a:pt x="153" y="976"/>
                </a:lnTo>
                <a:lnTo>
                  <a:pt x="154" y="976"/>
                </a:lnTo>
                <a:lnTo>
                  <a:pt x="155" y="976"/>
                </a:lnTo>
                <a:lnTo>
                  <a:pt x="155" y="976"/>
                </a:lnTo>
                <a:lnTo>
                  <a:pt x="156" y="976"/>
                </a:lnTo>
                <a:lnTo>
                  <a:pt x="157" y="976"/>
                </a:lnTo>
                <a:lnTo>
                  <a:pt x="158" y="976"/>
                </a:lnTo>
                <a:lnTo>
                  <a:pt x="158" y="976"/>
                </a:lnTo>
                <a:lnTo>
                  <a:pt x="159" y="976"/>
                </a:lnTo>
                <a:lnTo>
                  <a:pt x="160" y="976"/>
                </a:lnTo>
                <a:lnTo>
                  <a:pt x="161" y="976"/>
                </a:lnTo>
                <a:lnTo>
                  <a:pt x="161" y="976"/>
                </a:lnTo>
                <a:lnTo>
                  <a:pt x="162" y="976"/>
                </a:lnTo>
                <a:lnTo>
                  <a:pt x="163" y="976"/>
                </a:lnTo>
                <a:lnTo>
                  <a:pt x="163" y="976"/>
                </a:lnTo>
                <a:lnTo>
                  <a:pt x="164" y="976"/>
                </a:lnTo>
                <a:lnTo>
                  <a:pt x="165" y="976"/>
                </a:lnTo>
                <a:lnTo>
                  <a:pt x="166" y="976"/>
                </a:lnTo>
                <a:lnTo>
                  <a:pt x="166" y="976"/>
                </a:lnTo>
                <a:lnTo>
                  <a:pt x="167" y="976"/>
                </a:lnTo>
                <a:lnTo>
                  <a:pt x="168" y="976"/>
                </a:lnTo>
                <a:lnTo>
                  <a:pt x="169" y="976"/>
                </a:lnTo>
                <a:lnTo>
                  <a:pt x="169" y="976"/>
                </a:lnTo>
                <a:lnTo>
                  <a:pt x="170" y="976"/>
                </a:lnTo>
                <a:lnTo>
                  <a:pt x="171" y="976"/>
                </a:lnTo>
                <a:lnTo>
                  <a:pt x="172" y="976"/>
                </a:lnTo>
                <a:lnTo>
                  <a:pt x="172" y="976"/>
                </a:lnTo>
                <a:lnTo>
                  <a:pt x="173" y="976"/>
                </a:lnTo>
                <a:lnTo>
                  <a:pt x="174" y="976"/>
                </a:lnTo>
                <a:lnTo>
                  <a:pt x="175" y="976"/>
                </a:lnTo>
                <a:lnTo>
                  <a:pt x="175" y="976"/>
                </a:lnTo>
                <a:lnTo>
                  <a:pt x="176" y="976"/>
                </a:lnTo>
                <a:lnTo>
                  <a:pt x="177" y="976"/>
                </a:lnTo>
                <a:lnTo>
                  <a:pt x="178" y="976"/>
                </a:lnTo>
                <a:lnTo>
                  <a:pt x="178" y="976"/>
                </a:lnTo>
                <a:lnTo>
                  <a:pt x="179" y="976"/>
                </a:lnTo>
                <a:lnTo>
                  <a:pt x="180" y="976"/>
                </a:lnTo>
                <a:lnTo>
                  <a:pt x="180" y="976"/>
                </a:lnTo>
                <a:lnTo>
                  <a:pt x="181" y="976"/>
                </a:lnTo>
                <a:lnTo>
                  <a:pt x="182" y="976"/>
                </a:lnTo>
                <a:lnTo>
                  <a:pt x="183" y="976"/>
                </a:lnTo>
                <a:lnTo>
                  <a:pt x="183" y="976"/>
                </a:lnTo>
                <a:lnTo>
                  <a:pt x="184" y="976"/>
                </a:lnTo>
                <a:lnTo>
                  <a:pt x="185" y="976"/>
                </a:lnTo>
                <a:lnTo>
                  <a:pt x="186" y="976"/>
                </a:lnTo>
                <a:lnTo>
                  <a:pt x="186" y="976"/>
                </a:lnTo>
                <a:lnTo>
                  <a:pt x="187" y="976"/>
                </a:lnTo>
                <a:lnTo>
                  <a:pt x="188" y="976"/>
                </a:lnTo>
                <a:lnTo>
                  <a:pt x="189" y="976"/>
                </a:lnTo>
                <a:lnTo>
                  <a:pt x="189" y="976"/>
                </a:lnTo>
                <a:lnTo>
                  <a:pt x="190" y="976"/>
                </a:lnTo>
                <a:lnTo>
                  <a:pt x="191" y="976"/>
                </a:lnTo>
                <a:lnTo>
                  <a:pt x="192" y="976"/>
                </a:lnTo>
                <a:lnTo>
                  <a:pt x="192" y="976"/>
                </a:lnTo>
                <a:lnTo>
                  <a:pt x="193" y="976"/>
                </a:lnTo>
                <a:lnTo>
                  <a:pt x="194" y="976"/>
                </a:lnTo>
                <a:lnTo>
                  <a:pt x="194" y="976"/>
                </a:lnTo>
                <a:lnTo>
                  <a:pt x="195" y="976"/>
                </a:lnTo>
                <a:lnTo>
                  <a:pt x="196" y="976"/>
                </a:lnTo>
                <a:lnTo>
                  <a:pt x="197" y="976"/>
                </a:lnTo>
                <a:lnTo>
                  <a:pt x="197" y="976"/>
                </a:lnTo>
                <a:lnTo>
                  <a:pt x="198" y="976"/>
                </a:lnTo>
                <a:lnTo>
                  <a:pt x="199" y="976"/>
                </a:lnTo>
                <a:lnTo>
                  <a:pt x="200" y="976"/>
                </a:lnTo>
                <a:lnTo>
                  <a:pt x="200" y="976"/>
                </a:lnTo>
                <a:lnTo>
                  <a:pt x="201" y="976"/>
                </a:lnTo>
                <a:lnTo>
                  <a:pt x="202" y="976"/>
                </a:lnTo>
                <a:lnTo>
                  <a:pt x="202" y="976"/>
                </a:lnTo>
                <a:lnTo>
                  <a:pt x="203" y="976"/>
                </a:lnTo>
                <a:lnTo>
                  <a:pt x="204" y="976"/>
                </a:lnTo>
                <a:lnTo>
                  <a:pt x="205" y="976"/>
                </a:lnTo>
                <a:lnTo>
                  <a:pt x="205" y="976"/>
                </a:lnTo>
                <a:lnTo>
                  <a:pt x="206" y="976"/>
                </a:lnTo>
                <a:lnTo>
                  <a:pt x="207" y="976"/>
                </a:lnTo>
                <a:lnTo>
                  <a:pt x="208" y="976"/>
                </a:lnTo>
                <a:lnTo>
                  <a:pt x="208" y="976"/>
                </a:lnTo>
                <a:lnTo>
                  <a:pt x="209" y="976"/>
                </a:lnTo>
                <a:lnTo>
                  <a:pt x="210" y="976"/>
                </a:lnTo>
                <a:lnTo>
                  <a:pt x="211" y="976"/>
                </a:lnTo>
                <a:lnTo>
                  <a:pt x="211" y="976"/>
                </a:lnTo>
                <a:lnTo>
                  <a:pt x="212" y="976"/>
                </a:lnTo>
                <a:lnTo>
                  <a:pt x="213" y="976"/>
                </a:lnTo>
                <a:lnTo>
                  <a:pt x="214" y="976"/>
                </a:lnTo>
                <a:lnTo>
                  <a:pt x="214" y="976"/>
                </a:lnTo>
                <a:lnTo>
                  <a:pt x="215" y="976"/>
                </a:lnTo>
                <a:lnTo>
                  <a:pt x="216" y="976"/>
                </a:lnTo>
                <a:lnTo>
                  <a:pt x="216" y="976"/>
                </a:lnTo>
                <a:lnTo>
                  <a:pt x="217" y="976"/>
                </a:lnTo>
                <a:lnTo>
                  <a:pt x="218" y="976"/>
                </a:lnTo>
                <a:lnTo>
                  <a:pt x="219" y="976"/>
                </a:lnTo>
                <a:lnTo>
                  <a:pt x="219" y="976"/>
                </a:lnTo>
                <a:lnTo>
                  <a:pt x="220" y="976"/>
                </a:lnTo>
                <a:lnTo>
                  <a:pt x="221" y="0"/>
                </a:lnTo>
                <a:lnTo>
                  <a:pt x="222" y="976"/>
                </a:lnTo>
                <a:lnTo>
                  <a:pt x="222" y="976"/>
                </a:lnTo>
                <a:lnTo>
                  <a:pt x="223" y="976"/>
                </a:lnTo>
                <a:lnTo>
                  <a:pt x="224" y="976"/>
                </a:lnTo>
                <a:lnTo>
                  <a:pt x="225" y="976"/>
                </a:lnTo>
                <a:lnTo>
                  <a:pt x="225" y="0"/>
                </a:lnTo>
                <a:lnTo>
                  <a:pt x="226" y="976"/>
                </a:lnTo>
                <a:lnTo>
                  <a:pt x="227" y="976"/>
                </a:lnTo>
                <a:lnTo>
                  <a:pt x="228" y="976"/>
                </a:lnTo>
                <a:lnTo>
                  <a:pt x="228" y="976"/>
                </a:lnTo>
                <a:lnTo>
                  <a:pt x="229" y="976"/>
                </a:lnTo>
                <a:lnTo>
                  <a:pt x="230" y="976"/>
                </a:lnTo>
                <a:lnTo>
                  <a:pt x="231" y="976"/>
                </a:lnTo>
                <a:lnTo>
                  <a:pt x="231" y="976"/>
                </a:lnTo>
                <a:lnTo>
                  <a:pt x="232" y="976"/>
                </a:lnTo>
                <a:lnTo>
                  <a:pt x="233" y="976"/>
                </a:lnTo>
                <a:lnTo>
                  <a:pt x="233" y="976"/>
                </a:lnTo>
                <a:lnTo>
                  <a:pt x="234" y="976"/>
                </a:lnTo>
                <a:lnTo>
                  <a:pt x="235" y="976"/>
                </a:lnTo>
                <a:lnTo>
                  <a:pt x="236" y="976"/>
                </a:lnTo>
                <a:lnTo>
                  <a:pt x="236" y="976"/>
                </a:lnTo>
                <a:lnTo>
                  <a:pt x="237" y="976"/>
                </a:lnTo>
                <a:lnTo>
                  <a:pt x="238" y="976"/>
                </a:lnTo>
                <a:lnTo>
                  <a:pt x="239" y="976"/>
                </a:lnTo>
                <a:lnTo>
                  <a:pt x="239" y="976"/>
                </a:lnTo>
                <a:lnTo>
                  <a:pt x="240" y="976"/>
                </a:lnTo>
                <a:lnTo>
                  <a:pt x="241" y="976"/>
                </a:lnTo>
                <a:lnTo>
                  <a:pt x="242" y="976"/>
                </a:lnTo>
                <a:lnTo>
                  <a:pt x="242" y="976"/>
                </a:lnTo>
                <a:lnTo>
                  <a:pt x="243" y="976"/>
                </a:lnTo>
                <a:lnTo>
                  <a:pt x="244" y="976"/>
                </a:lnTo>
                <a:lnTo>
                  <a:pt x="245" y="976"/>
                </a:lnTo>
                <a:lnTo>
                  <a:pt x="245" y="976"/>
                </a:lnTo>
                <a:lnTo>
                  <a:pt x="246" y="976"/>
                </a:lnTo>
                <a:lnTo>
                  <a:pt x="247" y="976"/>
                </a:lnTo>
                <a:lnTo>
                  <a:pt x="248" y="976"/>
                </a:lnTo>
                <a:lnTo>
                  <a:pt x="248" y="976"/>
                </a:lnTo>
                <a:lnTo>
                  <a:pt x="249" y="976"/>
                </a:lnTo>
                <a:lnTo>
                  <a:pt x="250" y="976"/>
                </a:lnTo>
                <a:lnTo>
                  <a:pt x="250" y="976"/>
                </a:lnTo>
                <a:lnTo>
                  <a:pt x="251" y="976"/>
                </a:lnTo>
                <a:lnTo>
                  <a:pt x="252" y="976"/>
                </a:lnTo>
                <a:lnTo>
                  <a:pt x="253" y="976"/>
                </a:lnTo>
                <a:lnTo>
                  <a:pt x="253" y="976"/>
                </a:lnTo>
                <a:lnTo>
                  <a:pt x="254" y="976"/>
                </a:lnTo>
                <a:lnTo>
                  <a:pt x="255" y="976"/>
                </a:lnTo>
                <a:lnTo>
                  <a:pt x="255" y="976"/>
                </a:lnTo>
                <a:lnTo>
                  <a:pt x="256" y="976"/>
                </a:lnTo>
                <a:lnTo>
                  <a:pt x="257" y="976"/>
                </a:lnTo>
                <a:lnTo>
                  <a:pt x="258" y="976"/>
                </a:lnTo>
                <a:lnTo>
                  <a:pt x="258" y="976"/>
                </a:lnTo>
                <a:lnTo>
                  <a:pt x="259" y="976"/>
                </a:lnTo>
                <a:lnTo>
                  <a:pt x="260" y="976"/>
                </a:lnTo>
                <a:lnTo>
                  <a:pt x="261" y="976"/>
                </a:lnTo>
                <a:lnTo>
                  <a:pt x="261" y="976"/>
                </a:lnTo>
                <a:lnTo>
                  <a:pt x="262" y="976"/>
                </a:lnTo>
                <a:lnTo>
                  <a:pt x="263" y="976"/>
                </a:lnTo>
                <a:lnTo>
                  <a:pt x="264" y="976"/>
                </a:lnTo>
                <a:lnTo>
                  <a:pt x="264" y="976"/>
                </a:lnTo>
                <a:lnTo>
                  <a:pt x="265" y="976"/>
                </a:lnTo>
                <a:lnTo>
                  <a:pt x="266" y="976"/>
                </a:lnTo>
                <a:lnTo>
                  <a:pt x="267" y="976"/>
                </a:lnTo>
                <a:lnTo>
                  <a:pt x="267" y="976"/>
                </a:lnTo>
                <a:lnTo>
                  <a:pt x="268" y="976"/>
                </a:lnTo>
                <a:lnTo>
                  <a:pt x="269" y="976"/>
                </a:lnTo>
                <a:lnTo>
                  <a:pt x="270" y="976"/>
                </a:lnTo>
                <a:lnTo>
                  <a:pt x="270" y="976"/>
                </a:lnTo>
                <a:lnTo>
                  <a:pt x="271" y="976"/>
                </a:lnTo>
                <a:lnTo>
                  <a:pt x="272" y="976"/>
                </a:lnTo>
                <a:lnTo>
                  <a:pt x="272" y="976"/>
                </a:lnTo>
                <a:lnTo>
                  <a:pt x="273" y="976"/>
                </a:lnTo>
                <a:lnTo>
                  <a:pt x="274" y="976"/>
                </a:lnTo>
                <a:lnTo>
                  <a:pt x="275" y="976"/>
                </a:lnTo>
                <a:lnTo>
                  <a:pt x="275" y="976"/>
                </a:lnTo>
                <a:lnTo>
                  <a:pt x="276" y="976"/>
                </a:lnTo>
                <a:lnTo>
                  <a:pt x="277" y="976"/>
                </a:lnTo>
                <a:lnTo>
                  <a:pt x="278" y="976"/>
                </a:lnTo>
                <a:lnTo>
                  <a:pt x="278" y="976"/>
                </a:lnTo>
                <a:lnTo>
                  <a:pt x="279" y="976"/>
                </a:lnTo>
                <a:lnTo>
                  <a:pt x="280" y="976"/>
                </a:lnTo>
                <a:lnTo>
                  <a:pt x="281" y="976"/>
                </a:lnTo>
                <a:lnTo>
                  <a:pt x="281" y="976"/>
                </a:lnTo>
                <a:lnTo>
                  <a:pt x="282" y="976"/>
                </a:lnTo>
                <a:lnTo>
                  <a:pt x="283" y="976"/>
                </a:lnTo>
                <a:lnTo>
                  <a:pt x="284" y="976"/>
                </a:lnTo>
                <a:lnTo>
                  <a:pt x="284" y="976"/>
                </a:lnTo>
                <a:lnTo>
                  <a:pt x="285" y="976"/>
                </a:lnTo>
                <a:lnTo>
                  <a:pt x="286" y="976"/>
                </a:lnTo>
                <a:lnTo>
                  <a:pt x="287" y="976"/>
                </a:lnTo>
                <a:lnTo>
                  <a:pt x="287" y="976"/>
                </a:lnTo>
                <a:lnTo>
                  <a:pt x="288" y="976"/>
                </a:lnTo>
                <a:lnTo>
                  <a:pt x="289" y="976"/>
                </a:lnTo>
                <a:lnTo>
                  <a:pt x="289" y="976"/>
                </a:lnTo>
                <a:lnTo>
                  <a:pt x="290" y="976"/>
                </a:lnTo>
                <a:lnTo>
                  <a:pt x="291" y="976"/>
                </a:lnTo>
                <a:lnTo>
                  <a:pt x="292" y="976"/>
                </a:lnTo>
                <a:lnTo>
                  <a:pt x="292" y="976"/>
                </a:lnTo>
                <a:lnTo>
                  <a:pt x="293" y="976"/>
                </a:lnTo>
                <a:lnTo>
                  <a:pt x="294" y="976"/>
                </a:lnTo>
                <a:lnTo>
                  <a:pt x="295" y="0"/>
                </a:lnTo>
                <a:lnTo>
                  <a:pt x="295" y="976"/>
                </a:lnTo>
                <a:lnTo>
                  <a:pt x="296" y="976"/>
                </a:lnTo>
                <a:lnTo>
                  <a:pt x="297" y="976"/>
                </a:lnTo>
                <a:lnTo>
                  <a:pt x="298" y="976"/>
                </a:lnTo>
                <a:lnTo>
                  <a:pt x="298" y="976"/>
                </a:lnTo>
                <a:lnTo>
                  <a:pt x="299" y="0"/>
                </a:lnTo>
                <a:lnTo>
                  <a:pt x="300" y="976"/>
                </a:lnTo>
                <a:lnTo>
                  <a:pt x="301" y="976"/>
                </a:lnTo>
                <a:lnTo>
                  <a:pt x="301" y="976"/>
                </a:lnTo>
                <a:lnTo>
                  <a:pt x="302" y="976"/>
                </a:lnTo>
                <a:lnTo>
                  <a:pt x="303" y="976"/>
                </a:lnTo>
                <a:lnTo>
                  <a:pt x="303" y="976"/>
                </a:lnTo>
                <a:lnTo>
                  <a:pt x="304" y="976"/>
                </a:lnTo>
                <a:lnTo>
                  <a:pt x="305" y="976"/>
                </a:lnTo>
                <a:lnTo>
                  <a:pt x="306" y="976"/>
                </a:lnTo>
                <a:lnTo>
                  <a:pt x="306" y="976"/>
                </a:lnTo>
                <a:lnTo>
                  <a:pt x="307" y="976"/>
                </a:lnTo>
                <a:lnTo>
                  <a:pt x="308" y="976"/>
                </a:lnTo>
                <a:lnTo>
                  <a:pt x="309" y="976"/>
                </a:lnTo>
                <a:lnTo>
                  <a:pt x="309" y="976"/>
                </a:lnTo>
                <a:lnTo>
                  <a:pt x="310" y="976"/>
                </a:lnTo>
                <a:lnTo>
                  <a:pt x="311" y="976"/>
                </a:lnTo>
                <a:lnTo>
                  <a:pt x="311" y="976"/>
                </a:lnTo>
                <a:lnTo>
                  <a:pt x="312" y="976"/>
                </a:lnTo>
                <a:lnTo>
                  <a:pt x="313" y="976"/>
                </a:lnTo>
                <a:lnTo>
                  <a:pt x="314" y="976"/>
                </a:lnTo>
                <a:lnTo>
                  <a:pt x="314" y="976"/>
                </a:lnTo>
                <a:lnTo>
                  <a:pt x="315" y="976"/>
                </a:lnTo>
                <a:lnTo>
                  <a:pt x="316" y="976"/>
                </a:lnTo>
                <a:lnTo>
                  <a:pt x="317" y="976"/>
                </a:lnTo>
                <a:lnTo>
                  <a:pt x="317" y="976"/>
                </a:lnTo>
                <a:lnTo>
                  <a:pt x="318" y="976"/>
                </a:lnTo>
                <a:lnTo>
                  <a:pt x="319" y="976"/>
                </a:lnTo>
                <a:lnTo>
                  <a:pt x="320" y="976"/>
                </a:lnTo>
                <a:lnTo>
                  <a:pt x="320" y="976"/>
                </a:lnTo>
                <a:lnTo>
                  <a:pt x="321" y="976"/>
                </a:lnTo>
                <a:lnTo>
                  <a:pt x="322" y="976"/>
                </a:lnTo>
                <a:lnTo>
                  <a:pt x="323" y="976"/>
                </a:lnTo>
                <a:lnTo>
                  <a:pt x="323" y="976"/>
                </a:lnTo>
                <a:lnTo>
                  <a:pt x="324" y="976"/>
                </a:lnTo>
                <a:lnTo>
                  <a:pt x="325" y="976"/>
                </a:lnTo>
                <a:lnTo>
                  <a:pt x="325" y="976"/>
                </a:lnTo>
                <a:lnTo>
                  <a:pt x="326" y="976"/>
                </a:lnTo>
                <a:lnTo>
                  <a:pt x="327" y="976"/>
                </a:lnTo>
                <a:lnTo>
                  <a:pt x="328" y="976"/>
                </a:lnTo>
                <a:lnTo>
                  <a:pt x="328" y="976"/>
                </a:lnTo>
                <a:lnTo>
                  <a:pt x="329" y="976"/>
                </a:lnTo>
                <a:lnTo>
                  <a:pt x="330" y="976"/>
                </a:lnTo>
                <a:lnTo>
                  <a:pt x="331" y="976"/>
                </a:lnTo>
                <a:lnTo>
                  <a:pt x="331" y="976"/>
                </a:lnTo>
                <a:lnTo>
                  <a:pt x="332" y="976"/>
                </a:lnTo>
                <a:lnTo>
                  <a:pt x="333" y="976"/>
                </a:lnTo>
                <a:lnTo>
                  <a:pt x="334" y="976"/>
                </a:lnTo>
                <a:lnTo>
                  <a:pt x="334" y="976"/>
                </a:lnTo>
                <a:lnTo>
                  <a:pt x="335" y="976"/>
                </a:lnTo>
                <a:lnTo>
                  <a:pt x="336" y="976"/>
                </a:lnTo>
                <a:lnTo>
                  <a:pt x="337" y="976"/>
                </a:lnTo>
                <a:lnTo>
                  <a:pt x="337" y="976"/>
                </a:lnTo>
                <a:lnTo>
                  <a:pt x="338" y="976"/>
                </a:lnTo>
                <a:lnTo>
                  <a:pt x="339" y="976"/>
                </a:lnTo>
                <a:lnTo>
                  <a:pt x="340" y="976"/>
                </a:lnTo>
                <a:lnTo>
                  <a:pt x="340" y="976"/>
                </a:lnTo>
                <a:lnTo>
                  <a:pt x="341" y="976"/>
                </a:lnTo>
                <a:lnTo>
                  <a:pt x="342" y="976"/>
                </a:lnTo>
                <a:lnTo>
                  <a:pt x="342" y="976"/>
                </a:lnTo>
                <a:lnTo>
                  <a:pt x="343" y="976"/>
                </a:lnTo>
                <a:lnTo>
                  <a:pt x="344" y="976"/>
                </a:lnTo>
                <a:lnTo>
                  <a:pt x="345" y="976"/>
                </a:lnTo>
                <a:lnTo>
                  <a:pt x="345" y="976"/>
                </a:lnTo>
                <a:lnTo>
                  <a:pt x="346" y="976"/>
                </a:lnTo>
                <a:lnTo>
                  <a:pt x="347" y="976"/>
                </a:lnTo>
                <a:lnTo>
                  <a:pt x="348" y="976"/>
                </a:lnTo>
                <a:lnTo>
                  <a:pt x="348" y="976"/>
                </a:lnTo>
                <a:lnTo>
                  <a:pt x="349" y="976"/>
                </a:lnTo>
                <a:lnTo>
                  <a:pt x="350" y="976"/>
                </a:lnTo>
                <a:lnTo>
                  <a:pt x="350" y="976"/>
                </a:lnTo>
                <a:lnTo>
                  <a:pt x="351" y="976"/>
                </a:lnTo>
                <a:lnTo>
                  <a:pt x="352" y="976"/>
                </a:lnTo>
                <a:lnTo>
                  <a:pt x="353" y="976"/>
                </a:lnTo>
                <a:lnTo>
                  <a:pt x="353" y="976"/>
                </a:lnTo>
                <a:lnTo>
                  <a:pt x="354" y="976"/>
                </a:lnTo>
                <a:lnTo>
                  <a:pt x="355" y="976"/>
                </a:lnTo>
                <a:lnTo>
                  <a:pt x="356" y="976"/>
                </a:lnTo>
                <a:lnTo>
                  <a:pt x="356" y="976"/>
                </a:lnTo>
                <a:lnTo>
                  <a:pt x="357" y="976"/>
                </a:lnTo>
                <a:lnTo>
                  <a:pt x="358" y="976"/>
                </a:lnTo>
                <a:lnTo>
                  <a:pt x="359" y="976"/>
                </a:lnTo>
                <a:lnTo>
                  <a:pt x="359" y="976"/>
                </a:lnTo>
                <a:lnTo>
                  <a:pt x="360" y="976"/>
                </a:lnTo>
                <a:lnTo>
                  <a:pt x="361" y="976"/>
                </a:lnTo>
                <a:lnTo>
                  <a:pt x="362" y="976"/>
                </a:lnTo>
                <a:lnTo>
                  <a:pt x="362" y="976"/>
                </a:lnTo>
                <a:lnTo>
                  <a:pt x="363" y="976"/>
                </a:lnTo>
                <a:lnTo>
                  <a:pt x="364" y="976"/>
                </a:lnTo>
                <a:lnTo>
                  <a:pt x="364" y="976"/>
                </a:lnTo>
                <a:lnTo>
                  <a:pt x="365" y="976"/>
                </a:lnTo>
                <a:lnTo>
                  <a:pt x="366" y="976"/>
                </a:lnTo>
                <a:lnTo>
                  <a:pt x="367" y="976"/>
                </a:lnTo>
                <a:lnTo>
                  <a:pt x="367" y="976"/>
                </a:lnTo>
                <a:lnTo>
                  <a:pt x="368" y="0"/>
                </a:lnTo>
                <a:lnTo>
                  <a:pt x="369" y="976"/>
                </a:lnTo>
                <a:lnTo>
                  <a:pt x="370" y="976"/>
                </a:lnTo>
                <a:lnTo>
                  <a:pt x="370" y="976"/>
                </a:lnTo>
                <a:lnTo>
                  <a:pt x="371" y="976"/>
                </a:lnTo>
                <a:lnTo>
                  <a:pt x="372" y="976"/>
                </a:lnTo>
                <a:lnTo>
                  <a:pt x="373" y="0"/>
                </a:lnTo>
                <a:lnTo>
                  <a:pt x="373" y="976"/>
                </a:lnTo>
                <a:lnTo>
                  <a:pt x="374" y="976"/>
                </a:lnTo>
                <a:lnTo>
                  <a:pt x="375" y="976"/>
                </a:lnTo>
                <a:lnTo>
                  <a:pt x="376" y="976"/>
                </a:lnTo>
                <a:lnTo>
                  <a:pt x="376" y="976"/>
                </a:lnTo>
                <a:lnTo>
                  <a:pt x="377" y="976"/>
                </a:lnTo>
                <a:lnTo>
                  <a:pt x="378" y="976"/>
                </a:lnTo>
                <a:lnTo>
                  <a:pt x="379" y="976"/>
                </a:lnTo>
                <a:lnTo>
                  <a:pt x="379" y="976"/>
                </a:lnTo>
                <a:lnTo>
                  <a:pt x="380" y="976"/>
                </a:lnTo>
                <a:lnTo>
                  <a:pt x="381" y="976"/>
                </a:lnTo>
                <a:lnTo>
                  <a:pt x="381" y="976"/>
                </a:lnTo>
                <a:lnTo>
                  <a:pt x="382" y="976"/>
                </a:lnTo>
                <a:lnTo>
                  <a:pt x="383" y="976"/>
                </a:lnTo>
                <a:lnTo>
                  <a:pt x="384" y="976"/>
                </a:lnTo>
                <a:lnTo>
                  <a:pt x="384" y="976"/>
                </a:lnTo>
                <a:lnTo>
                  <a:pt x="385" y="976"/>
                </a:lnTo>
                <a:lnTo>
                  <a:pt x="386" y="976"/>
                </a:lnTo>
                <a:lnTo>
                  <a:pt x="387" y="976"/>
                </a:lnTo>
                <a:lnTo>
                  <a:pt x="387" y="976"/>
                </a:lnTo>
                <a:lnTo>
                  <a:pt x="388" y="976"/>
                </a:lnTo>
                <a:lnTo>
                  <a:pt x="389" y="976"/>
                </a:lnTo>
                <a:lnTo>
                  <a:pt x="390" y="976"/>
                </a:lnTo>
                <a:lnTo>
                  <a:pt x="390" y="976"/>
                </a:lnTo>
                <a:lnTo>
                  <a:pt x="391" y="976"/>
                </a:lnTo>
                <a:lnTo>
                  <a:pt x="392" y="976"/>
                </a:lnTo>
                <a:lnTo>
                  <a:pt x="393" y="976"/>
                </a:lnTo>
                <a:lnTo>
                  <a:pt x="393" y="976"/>
                </a:lnTo>
                <a:lnTo>
                  <a:pt x="394" y="976"/>
                </a:lnTo>
                <a:lnTo>
                  <a:pt x="395" y="976"/>
                </a:lnTo>
                <a:lnTo>
                  <a:pt x="396" y="976"/>
                </a:lnTo>
                <a:lnTo>
                  <a:pt x="396" y="976"/>
                </a:lnTo>
                <a:lnTo>
                  <a:pt x="397" y="976"/>
                </a:lnTo>
                <a:lnTo>
                  <a:pt x="398" y="976"/>
                </a:lnTo>
                <a:lnTo>
                  <a:pt x="398" y="976"/>
                </a:lnTo>
                <a:lnTo>
                  <a:pt x="399" y="976"/>
                </a:lnTo>
                <a:lnTo>
                  <a:pt x="400" y="976"/>
                </a:lnTo>
                <a:lnTo>
                  <a:pt x="401" y="976"/>
                </a:lnTo>
                <a:lnTo>
                  <a:pt x="401" y="976"/>
                </a:lnTo>
                <a:lnTo>
                  <a:pt x="402" y="976"/>
                </a:lnTo>
                <a:lnTo>
                  <a:pt x="403" y="976"/>
                </a:lnTo>
                <a:lnTo>
                  <a:pt x="403" y="976"/>
                </a:lnTo>
                <a:lnTo>
                  <a:pt x="404" y="976"/>
                </a:lnTo>
                <a:lnTo>
                  <a:pt x="405" y="976"/>
                </a:lnTo>
                <a:lnTo>
                  <a:pt x="406" y="976"/>
                </a:lnTo>
                <a:lnTo>
                  <a:pt x="406" y="976"/>
                </a:lnTo>
                <a:lnTo>
                  <a:pt x="407" y="976"/>
                </a:lnTo>
                <a:lnTo>
                  <a:pt x="408" y="976"/>
                </a:lnTo>
                <a:lnTo>
                  <a:pt x="409" y="976"/>
                </a:lnTo>
                <a:lnTo>
                  <a:pt x="409" y="976"/>
                </a:lnTo>
                <a:lnTo>
                  <a:pt x="410" y="976"/>
                </a:lnTo>
                <a:lnTo>
                  <a:pt x="411" y="976"/>
                </a:lnTo>
                <a:lnTo>
                  <a:pt x="412" y="976"/>
                </a:lnTo>
                <a:lnTo>
                  <a:pt x="412" y="976"/>
                </a:lnTo>
                <a:lnTo>
                  <a:pt x="413" y="976"/>
                </a:lnTo>
                <a:lnTo>
                  <a:pt x="414" y="976"/>
                </a:lnTo>
                <a:lnTo>
                  <a:pt x="415" y="976"/>
                </a:lnTo>
                <a:lnTo>
                  <a:pt x="415" y="976"/>
                </a:lnTo>
                <a:lnTo>
                  <a:pt x="416" y="976"/>
                </a:lnTo>
                <a:lnTo>
                  <a:pt x="417" y="976"/>
                </a:lnTo>
                <a:lnTo>
                  <a:pt x="418" y="976"/>
                </a:lnTo>
                <a:lnTo>
                  <a:pt x="418" y="976"/>
                </a:lnTo>
                <a:lnTo>
                  <a:pt x="419" y="976"/>
                </a:lnTo>
                <a:lnTo>
                  <a:pt x="420" y="976"/>
                </a:lnTo>
                <a:lnTo>
                  <a:pt x="420" y="976"/>
                </a:lnTo>
                <a:lnTo>
                  <a:pt x="421" y="976"/>
                </a:lnTo>
                <a:lnTo>
                  <a:pt x="422" y="976"/>
                </a:lnTo>
                <a:lnTo>
                  <a:pt x="423" y="976"/>
                </a:lnTo>
                <a:lnTo>
                  <a:pt x="423" y="976"/>
                </a:lnTo>
                <a:lnTo>
                  <a:pt x="424" y="976"/>
                </a:lnTo>
                <a:lnTo>
                  <a:pt x="425" y="976"/>
                </a:lnTo>
                <a:lnTo>
                  <a:pt x="426" y="976"/>
                </a:lnTo>
                <a:lnTo>
                  <a:pt x="426" y="976"/>
                </a:lnTo>
                <a:lnTo>
                  <a:pt x="427" y="976"/>
                </a:lnTo>
                <a:lnTo>
                  <a:pt x="428" y="976"/>
                </a:lnTo>
                <a:lnTo>
                  <a:pt x="429" y="976"/>
                </a:lnTo>
                <a:lnTo>
                  <a:pt x="429" y="976"/>
                </a:lnTo>
                <a:lnTo>
                  <a:pt x="430" y="976"/>
                </a:lnTo>
                <a:lnTo>
                  <a:pt x="431" y="976"/>
                </a:lnTo>
                <a:lnTo>
                  <a:pt x="432" y="976"/>
                </a:lnTo>
                <a:lnTo>
                  <a:pt x="432" y="976"/>
                </a:lnTo>
                <a:lnTo>
                  <a:pt x="433" y="976"/>
                </a:lnTo>
                <a:lnTo>
                  <a:pt x="434" y="976"/>
                </a:lnTo>
                <a:lnTo>
                  <a:pt x="434" y="976"/>
                </a:lnTo>
                <a:lnTo>
                  <a:pt x="435" y="976"/>
                </a:lnTo>
                <a:lnTo>
                  <a:pt x="436" y="976"/>
                </a:lnTo>
                <a:lnTo>
                  <a:pt x="437" y="976"/>
                </a:lnTo>
                <a:lnTo>
                  <a:pt x="437" y="976"/>
                </a:lnTo>
                <a:lnTo>
                  <a:pt x="438" y="976"/>
                </a:lnTo>
                <a:lnTo>
                  <a:pt x="439" y="976"/>
                </a:lnTo>
                <a:lnTo>
                  <a:pt x="440" y="976"/>
                </a:lnTo>
                <a:lnTo>
                  <a:pt x="440" y="976"/>
                </a:lnTo>
                <a:lnTo>
                  <a:pt x="441" y="976"/>
                </a:lnTo>
                <a:lnTo>
                  <a:pt x="442" y="0"/>
                </a:lnTo>
                <a:lnTo>
                  <a:pt x="443" y="976"/>
                </a:lnTo>
                <a:lnTo>
                  <a:pt x="443" y="976"/>
                </a:lnTo>
                <a:lnTo>
                  <a:pt x="444" y="976"/>
                </a:lnTo>
                <a:lnTo>
                  <a:pt x="445" y="976"/>
                </a:lnTo>
                <a:lnTo>
                  <a:pt x="446" y="976"/>
                </a:lnTo>
                <a:lnTo>
                  <a:pt x="446" y="0"/>
                </a:lnTo>
                <a:lnTo>
                  <a:pt x="447" y="976"/>
                </a:lnTo>
                <a:lnTo>
                  <a:pt x="448" y="976"/>
                </a:lnTo>
                <a:lnTo>
                  <a:pt x="449" y="976"/>
                </a:lnTo>
                <a:lnTo>
                  <a:pt x="449" y="976"/>
                </a:lnTo>
                <a:lnTo>
                  <a:pt x="450" y="976"/>
                </a:lnTo>
                <a:lnTo>
                  <a:pt x="451" y="976"/>
                </a:lnTo>
                <a:lnTo>
                  <a:pt x="451" y="976"/>
                </a:lnTo>
                <a:lnTo>
                  <a:pt x="452" y="976"/>
                </a:lnTo>
                <a:lnTo>
                  <a:pt x="453" y="976"/>
                </a:lnTo>
                <a:lnTo>
                  <a:pt x="454" y="976"/>
                </a:lnTo>
                <a:lnTo>
                  <a:pt x="454" y="976"/>
                </a:lnTo>
                <a:lnTo>
                  <a:pt x="455" y="976"/>
                </a:lnTo>
                <a:lnTo>
                  <a:pt x="456" y="976"/>
                </a:lnTo>
                <a:lnTo>
                  <a:pt x="456" y="976"/>
                </a:lnTo>
                <a:lnTo>
                  <a:pt x="457" y="976"/>
                </a:lnTo>
                <a:lnTo>
                  <a:pt x="458" y="976"/>
                </a:lnTo>
                <a:lnTo>
                  <a:pt x="459" y="976"/>
                </a:lnTo>
                <a:lnTo>
                  <a:pt x="459" y="976"/>
                </a:lnTo>
                <a:lnTo>
                  <a:pt x="460" y="976"/>
                </a:lnTo>
                <a:lnTo>
                  <a:pt x="461" y="976"/>
                </a:lnTo>
                <a:lnTo>
                  <a:pt x="462" y="976"/>
                </a:lnTo>
                <a:lnTo>
                  <a:pt x="462" y="976"/>
                </a:lnTo>
                <a:lnTo>
                  <a:pt x="463" y="976"/>
                </a:lnTo>
                <a:lnTo>
                  <a:pt x="464" y="976"/>
                </a:lnTo>
                <a:lnTo>
                  <a:pt x="465" y="976"/>
                </a:lnTo>
                <a:lnTo>
                  <a:pt x="465" y="976"/>
                </a:lnTo>
                <a:lnTo>
                  <a:pt x="466" y="976"/>
                </a:lnTo>
                <a:lnTo>
                  <a:pt x="467" y="976"/>
                </a:lnTo>
                <a:lnTo>
                  <a:pt x="468" y="976"/>
                </a:lnTo>
                <a:lnTo>
                  <a:pt x="468" y="976"/>
                </a:lnTo>
                <a:lnTo>
                  <a:pt x="469" y="976"/>
                </a:lnTo>
                <a:lnTo>
                  <a:pt x="470" y="976"/>
                </a:lnTo>
                <a:lnTo>
                  <a:pt x="471" y="976"/>
                </a:lnTo>
                <a:lnTo>
                  <a:pt x="471" y="976"/>
                </a:lnTo>
                <a:lnTo>
                  <a:pt x="472" y="976"/>
                </a:lnTo>
                <a:lnTo>
                  <a:pt x="473" y="976"/>
                </a:lnTo>
                <a:lnTo>
                  <a:pt x="473" y="976"/>
                </a:lnTo>
                <a:lnTo>
                  <a:pt x="474" y="976"/>
                </a:lnTo>
                <a:lnTo>
                  <a:pt x="475" y="976"/>
                </a:lnTo>
                <a:lnTo>
                  <a:pt x="476" y="976"/>
                </a:lnTo>
                <a:lnTo>
                  <a:pt x="476" y="976"/>
                </a:lnTo>
                <a:lnTo>
                  <a:pt x="477" y="976"/>
                </a:lnTo>
                <a:lnTo>
                  <a:pt x="478" y="976"/>
                </a:lnTo>
                <a:lnTo>
                  <a:pt x="479" y="976"/>
                </a:lnTo>
                <a:lnTo>
                  <a:pt x="479" y="976"/>
                </a:lnTo>
                <a:lnTo>
                  <a:pt x="480" y="976"/>
                </a:lnTo>
                <a:lnTo>
                  <a:pt x="481" y="976"/>
                </a:lnTo>
                <a:lnTo>
                  <a:pt x="482" y="976"/>
                </a:lnTo>
                <a:lnTo>
                  <a:pt x="482" y="976"/>
                </a:lnTo>
                <a:lnTo>
                  <a:pt x="483" y="976"/>
                </a:lnTo>
                <a:lnTo>
                  <a:pt x="484" y="976"/>
                </a:lnTo>
                <a:lnTo>
                  <a:pt x="485" y="976"/>
                </a:lnTo>
                <a:lnTo>
                  <a:pt x="485" y="976"/>
                </a:lnTo>
                <a:lnTo>
                  <a:pt x="486" y="976"/>
                </a:lnTo>
                <a:lnTo>
                  <a:pt x="487" y="976"/>
                </a:lnTo>
                <a:lnTo>
                  <a:pt x="488" y="976"/>
                </a:lnTo>
                <a:lnTo>
                  <a:pt x="488" y="976"/>
                </a:lnTo>
                <a:lnTo>
                  <a:pt x="489" y="976"/>
                </a:lnTo>
                <a:lnTo>
                  <a:pt x="490" y="976"/>
                </a:lnTo>
                <a:lnTo>
                  <a:pt x="490" y="976"/>
                </a:lnTo>
                <a:lnTo>
                  <a:pt x="491" y="976"/>
                </a:lnTo>
                <a:lnTo>
                  <a:pt x="492" y="976"/>
                </a:lnTo>
                <a:lnTo>
                  <a:pt x="493" y="976"/>
                </a:lnTo>
                <a:lnTo>
                  <a:pt x="493" y="976"/>
                </a:lnTo>
                <a:lnTo>
                  <a:pt x="494" y="976"/>
                </a:lnTo>
                <a:lnTo>
                  <a:pt x="495" y="976"/>
                </a:lnTo>
                <a:lnTo>
                  <a:pt x="495" y="976"/>
                </a:lnTo>
                <a:lnTo>
                  <a:pt x="496" y="976"/>
                </a:lnTo>
                <a:lnTo>
                  <a:pt x="497" y="976"/>
                </a:lnTo>
                <a:lnTo>
                  <a:pt x="498" y="976"/>
                </a:lnTo>
                <a:lnTo>
                  <a:pt x="498" y="976"/>
                </a:lnTo>
                <a:lnTo>
                  <a:pt x="499" y="976"/>
                </a:lnTo>
                <a:lnTo>
                  <a:pt x="500" y="976"/>
                </a:lnTo>
                <a:lnTo>
                  <a:pt x="501" y="976"/>
                </a:lnTo>
                <a:lnTo>
                  <a:pt x="501" y="976"/>
                </a:lnTo>
                <a:lnTo>
                  <a:pt x="502" y="976"/>
                </a:lnTo>
                <a:lnTo>
                  <a:pt x="503" y="976"/>
                </a:lnTo>
                <a:lnTo>
                  <a:pt x="504" y="976"/>
                </a:lnTo>
                <a:lnTo>
                  <a:pt x="504" y="976"/>
                </a:lnTo>
                <a:lnTo>
                  <a:pt x="505" y="976"/>
                </a:lnTo>
                <a:lnTo>
                  <a:pt x="506" y="976"/>
                </a:lnTo>
                <a:lnTo>
                  <a:pt x="507" y="976"/>
                </a:lnTo>
                <a:lnTo>
                  <a:pt x="507" y="976"/>
                </a:lnTo>
                <a:lnTo>
                  <a:pt x="508" y="976"/>
                </a:lnTo>
                <a:lnTo>
                  <a:pt x="509" y="976"/>
                </a:lnTo>
                <a:lnTo>
                  <a:pt x="510" y="976"/>
                </a:lnTo>
                <a:lnTo>
                  <a:pt x="510" y="976"/>
                </a:lnTo>
                <a:lnTo>
                  <a:pt x="511" y="976"/>
                </a:lnTo>
                <a:lnTo>
                  <a:pt x="512" y="976"/>
                </a:lnTo>
                <a:lnTo>
                  <a:pt x="512" y="976"/>
                </a:lnTo>
                <a:lnTo>
                  <a:pt x="513" y="976"/>
                </a:lnTo>
                <a:lnTo>
                  <a:pt x="514" y="976"/>
                </a:lnTo>
                <a:lnTo>
                  <a:pt x="515" y="976"/>
                </a:lnTo>
                <a:lnTo>
                  <a:pt x="515" y="0"/>
                </a:lnTo>
                <a:lnTo>
                  <a:pt x="516" y="976"/>
                </a:lnTo>
                <a:lnTo>
                  <a:pt x="517" y="976"/>
                </a:lnTo>
                <a:lnTo>
                  <a:pt x="518" y="976"/>
                </a:lnTo>
                <a:lnTo>
                  <a:pt x="518" y="976"/>
                </a:lnTo>
                <a:lnTo>
                  <a:pt x="519" y="976"/>
                </a:lnTo>
                <a:lnTo>
                  <a:pt x="520" y="0"/>
                </a:lnTo>
                <a:lnTo>
                  <a:pt x="521" y="976"/>
                </a:lnTo>
                <a:lnTo>
                  <a:pt x="521" y="976"/>
                </a:lnTo>
                <a:lnTo>
                  <a:pt x="522" y="976"/>
                </a:lnTo>
                <a:lnTo>
                  <a:pt x="523" y="976"/>
                </a:lnTo>
                <a:lnTo>
                  <a:pt x="524" y="976"/>
                </a:lnTo>
                <a:lnTo>
                  <a:pt x="524" y="976"/>
                </a:lnTo>
                <a:lnTo>
                  <a:pt x="525" y="976"/>
                </a:lnTo>
                <a:lnTo>
                  <a:pt x="526" y="976"/>
                </a:lnTo>
                <a:lnTo>
                  <a:pt x="527" y="976"/>
                </a:lnTo>
                <a:lnTo>
                  <a:pt x="527" y="976"/>
                </a:lnTo>
                <a:lnTo>
                  <a:pt x="528" y="976"/>
                </a:lnTo>
                <a:lnTo>
                  <a:pt x="529" y="976"/>
                </a:lnTo>
                <a:lnTo>
                  <a:pt x="529" y="976"/>
                </a:lnTo>
                <a:lnTo>
                  <a:pt x="530" y="976"/>
                </a:lnTo>
                <a:lnTo>
                  <a:pt x="531" y="976"/>
                </a:lnTo>
                <a:lnTo>
                  <a:pt x="532" y="976"/>
                </a:lnTo>
                <a:lnTo>
                  <a:pt x="532" y="976"/>
                </a:lnTo>
                <a:lnTo>
                  <a:pt x="533" y="976"/>
                </a:lnTo>
                <a:lnTo>
                  <a:pt x="534" y="976"/>
                </a:lnTo>
                <a:lnTo>
                  <a:pt x="535" y="976"/>
                </a:lnTo>
                <a:lnTo>
                  <a:pt x="535" y="976"/>
                </a:lnTo>
                <a:lnTo>
                  <a:pt x="536" y="976"/>
                </a:lnTo>
                <a:lnTo>
                  <a:pt x="537" y="976"/>
                </a:lnTo>
                <a:lnTo>
                  <a:pt x="538" y="976"/>
                </a:lnTo>
                <a:lnTo>
                  <a:pt x="538" y="976"/>
                </a:lnTo>
                <a:lnTo>
                  <a:pt x="539" y="976"/>
                </a:lnTo>
                <a:lnTo>
                  <a:pt x="540" y="976"/>
                </a:lnTo>
                <a:lnTo>
                  <a:pt x="541" y="976"/>
                </a:lnTo>
                <a:lnTo>
                  <a:pt x="541" y="976"/>
                </a:lnTo>
                <a:lnTo>
                  <a:pt x="542" y="976"/>
                </a:lnTo>
                <a:lnTo>
                  <a:pt x="543" y="976"/>
                </a:lnTo>
                <a:lnTo>
                  <a:pt x="543" y="976"/>
                </a:lnTo>
                <a:lnTo>
                  <a:pt x="544" y="976"/>
                </a:lnTo>
                <a:lnTo>
                  <a:pt x="545" y="976"/>
                </a:lnTo>
                <a:lnTo>
                  <a:pt x="546" y="976"/>
                </a:lnTo>
                <a:lnTo>
                  <a:pt x="546" y="976"/>
                </a:lnTo>
                <a:lnTo>
                  <a:pt x="547" y="976"/>
                </a:lnTo>
                <a:lnTo>
                  <a:pt x="548" y="976"/>
                </a:lnTo>
                <a:lnTo>
                  <a:pt x="549" y="976"/>
                </a:lnTo>
                <a:lnTo>
                  <a:pt x="549" y="976"/>
                </a:lnTo>
                <a:lnTo>
                  <a:pt x="550" y="976"/>
                </a:lnTo>
                <a:lnTo>
                  <a:pt x="551" y="976"/>
                </a:lnTo>
                <a:lnTo>
                  <a:pt x="551" y="976"/>
                </a:lnTo>
                <a:lnTo>
                  <a:pt x="552" y="976"/>
                </a:lnTo>
                <a:lnTo>
                  <a:pt x="553" y="976"/>
                </a:lnTo>
                <a:lnTo>
                  <a:pt x="554" y="976"/>
                </a:lnTo>
                <a:lnTo>
                  <a:pt x="554" y="976"/>
                </a:lnTo>
                <a:lnTo>
                  <a:pt x="555" y="976"/>
                </a:lnTo>
                <a:lnTo>
                  <a:pt x="556" y="976"/>
                </a:lnTo>
                <a:lnTo>
                  <a:pt x="557" y="976"/>
                </a:lnTo>
                <a:lnTo>
                  <a:pt x="557" y="976"/>
                </a:lnTo>
                <a:lnTo>
                  <a:pt x="558" y="976"/>
                </a:lnTo>
                <a:lnTo>
                  <a:pt x="559" y="976"/>
                </a:lnTo>
                <a:lnTo>
                  <a:pt x="560" y="976"/>
                </a:lnTo>
                <a:lnTo>
                  <a:pt x="560" y="976"/>
                </a:lnTo>
                <a:lnTo>
                  <a:pt x="561" y="976"/>
                </a:lnTo>
                <a:lnTo>
                  <a:pt x="562" y="976"/>
                </a:lnTo>
                <a:lnTo>
                  <a:pt x="563" y="976"/>
                </a:lnTo>
                <a:lnTo>
                  <a:pt x="563" y="976"/>
                </a:lnTo>
                <a:lnTo>
                  <a:pt x="564" y="976"/>
                </a:lnTo>
                <a:lnTo>
                  <a:pt x="565" y="976"/>
                </a:lnTo>
                <a:lnTo>
                  <a:pt x="565" y="976"/>
                </a:lnTo>
                <a:lnTo>
                  <a:pt x="566" y="976"/>
                </a:lnTo>
                <a:lnTo>
                  <a:pt x="567" y="976"/>
                </a:lnTo>
                <a:lnTo>
                  <a:pt x="568" y="976"/>
                </a:lnTo>
                <a:lnTo>
                  <a:pt x="568" y="976"/>
                </a:lnTo>
                <a:lnTo>
                  <a:pt x="569" y="976"/>
                </a:lnTo>
                <a:lnTo>
                  <a:pt x="570" y="976"/>
                </a:lnTo>
                <a:lnTo>
                  <a:pt x="571" y="976"/>
                </a:lnTo>
                <a:lnTo>
                  <a:pt x="571" y="976"/>
                </a:lnTo>
                <a:lnTo>
                  <a:pt x="572" y="976"/>
                </a:lnTo>
                <a:lnTo>
                  <a:pt x="573" y="976"/>
                </a:lnTo>
                <a:lnTo>
                  <a:pt x="574" y="976"/>
                </a:lnTo>
                <a:lnTo>
                  <a:pt x="574" y="976"/>
                </a:lnTo>
                <a:lnTo>
                  <a:pt x="575" y="976"/>
                </a:lnTo>
                <a:lnTo>
                  <a:pt x="576" y="976"/>
                </a:lnTo>
                <a:lnTo>
                  <a:pt x="577" y="976"/>
                </a:lnTo>
                <a:lnTo>
                  <a:pt x="577" y="976"/>
                </a:lnTo>
                <a:lnTo>
                  <a:pt x="578" y="976"/>
                </a:lnTo>
                <a:lnTo>
                  <a:pt x="579" y="976"/>
                </a:lnTo>
                <a:lnTo>
                  <a:pt x="580" y="976"/>
                </a:lnTo>
                <a:lnTo>
                  <a:pt x="580" y="976"/>
                </a:lnTo>
                <a:lnTo>
                  <a:pt x="581" y="976"/>
                </a:lnTo>
                <a:lnTo>
                  <a:pt x="582" y="976"/>
                </a:lnTo>
                <a:lnTo>
                  <a:pt x="582" y="976"/>
                </a:lnTo>
                <a:lnTo>
                  <a:pt x="583" y="976"/>
                </a:lnTo>
                <a:lnTo>
                  <a:pt x="584" y="976"/>
                </a:lnTo>
                <a:lnTo>
                  <a:pt x="585" y="976"/>
                </a:lnTo>
                <a:lnTo>
                  <a:pt x="585" y="976"/>
                </a:lnTo>
                <a:lnTo>
                  <a:pt x="586" y="976"/>
                </a:lnTo>
                <a:lnTo>
                  <a:pt x="587" y="976"/>
                </a:lnTo>
                <a:lnTo>
                  <a:pt x="588" y="976"/>
                </a:lnTo>
                <a:lnTo>
                  <a:pt x="588" y="976"/>
                </a:lnTo>
                <a:lnTo>
                  <a:pt x="589" y="0"/>
                </a:lnTo>
                <a:lnTo>
                  <a:pt x="590" y="976"/>
                </a:lnTo>
                <a:lnTo>
                  <a:pt x="591" y="976"/>
                </a:lnTo>
                <a:lnTo>
                  <a:pt x="591" y="976"/>
                </a:lnTo>
                <a:lnTo>
                  <a:pt x="592" y="976"/>
                </a:lnTo>
                <a:lnTo>
                  <a:pt x="593" y="976"/>
                </a:lnTo>
                <a:lnTo>
                  <a:pt x="594" y="0"/>
                </a:lnTo>
                <a:lnTo>
                  <a:pt x="594" y="976"/>
                </a:lnTo>
                <a:lnTo>
                  <a:pt x="595" y="976"/>
                </a:lnTo>
                <a:lnTo>
                  <a:pt x="596" y="976"/>
                </a:lnTo>
                <a:lnTo>
                  <a:pt x="597" y="976"/>
                </a:lnTo>
                <a:lnTo>
                  <a:pt x="597" y="976"/>
                </a:lnTo>
                <a:lnTo>
                  <a:pt x="598" y="976"/>
                </a:lnTo>
                <a:lnTo>
                  <a:pt x="599" y="976"/>
                </a:lnTo>
                <a:lnTo>
                  <a:pt x="599" y="976"/>
                </a:lnTo>
                <a:lnTo>
                  <a:pt x="600" y="976"/>
                </a:lnTo>
                <a:lnTo>
                  <a:pt x="601" y="976"/>
                </a:lnTo>
                <a:lnTo>
                  <a:pt x="602" y="976"/>
                </a:lnTo>
                <a:lnTo>
                  <a:pt x="602" y="976"/>
                </a:lnTo>
                <a:lnTo>
                  <a:pt x="603" y="976"/>
                </a:lnTo>
                <a:lnTo>
                  <a:pt x="604" y="976"/>
                </a:lnTo>
                <a:lnTo>
                  <a:pt x="604" y="976"/>
                </a:lnTo>
                <a:lnTo>
                  <a:pt x="605" y="976"/>
                </a:lnTo>
                <a:lnTo>
                  <a:pt x="606" y="976"/>
                </a:lnTo>
                <a:lnTo>
                  <a:pt x="607" y="976"/>
                </a:lnTo>
                <a:lnTo>
                  <a:pt x="607" y="976"/>
                </a:lnTo>
                <a:lnTo>
                  <a:pt x="608" y="976"/>
                </a:lnTo>
                <a:lnTo>
                  <a:pt x="609" y="976"/>
                </a:lnTo>
                <a:lnTo>
                  <a:pt x="610" y="976"/>
                </a:lnTo>
                <a:lnTo>
                  <a:pt x="610" y="976"/>
                </a:lnTo>
                <a:lnTo>
                  <a:pt x="611" y="976"/>
                </a:lnTo>
                <a:lnTo>
                  <a:pt x="612" y="976"/>
                </a:lnTo>
                <a:lnTo>
                  <a:pt x="613" y="976"/>
                </a:lnTo>
                <a:lnTo>
                  <a:pt x="613" y="976"/>
                </a:lnTo>
                <a:lnTo>
                  <a:pt x="614" y="976"/>
                </a:lnTo>
                <a:lnTo>
                  <a:pt x="615" y="976"/>
                </a:lnTo>
                <a:lnTo>
                  <a:pt x="616" y="976"/>
                </a:lnTo>
                <a:lnTo>
                  <a:pt x="616" y="976"/>
                </a:lnTo>
                <a:lnTo>
                  <a:pt x="617" y="976"/>
                </a:lnTo>
                <a:lnTo>
                  <a:pt x="618" y="976"/>
                </a:lnTo>
                <a:lnTo>
                  <a:pt x="619" y="976"/>
                </a:lnTo>
                <a:lnTo>
                  <a:pt x="619" y="976"/>
                </a:lnTo>
                <a:lnTo>
                  <a:pt x="620" y="976"/>
                </a:lnTo>
                <a:lnTo>
                  <a:pt x="621" y="976"/>
                </a:lnTo>
                <a:lnTo>
                  <a:pt x="621" y="976"/>
                </a:lnTo>
                <a:lnTo>
                  <a:pt x="622" y="976"/>
                </a:lnTo>
                <a:lnTo>
                  <a:pt x="623" y="976"/>
                </a:lnTo>
                <a:lnTo>
                  <a:pt x="624" y="976"/>
                </a:lnTo>
                <a:lnTo>
                  <a:pt x="624" y="976"/>
                </a:lnTo>
                <a:lnTo>
                  <a:pt x="625" y="976"/>
                </a:lnTo>
                <a:lnTo>
                  <a:pt x="626" y="976"/>
                </a:lnTo>
                <a:lnTo>
                  <a:pt x="627" y="976"/>
                </a:lnTo>
                <a:lnTo>
                  <a:pt x="627" y="976"/>
                </a:lnTo>
                <a:lnTo>
                  <a:pt x="628" y="976"/>
                </a:lnTo>
                <a:lnTo>
                  <a:pt x="629" y="976"/>
                </a:lnTo>
                <a:lnTo>
                  <a:pt x="630" y="976"/>
                </a:lnTo>
                <a:lnTo>
                  <a:pt x="630" y="976"/>
                </a:lnTo>
                <a:lnTo>
                  <a:pt x="631" y="976"/>
                </a:lnTo>
                <a:lnTo>
                  <a:pt x="632" y="976"/>
                </a:lnTo>
                <a:lnTo>
                  <a:pt x="633" y="976"/>
                </a:lnTo>
                <a:lnTo>
                  <a:pt x="633" y="976"/>
                </a:lnTo>
                <a:lnTo>
                  <a:pt x="634" y="976"/>
                </a:lnTo>
                <a:lnTo>
                  <a:pt x="635" y="976"/>
                </a:lnTo>
                <a:lnTo>
                  <a:pt x="635" y="976"/>
                </a:lnTo>
                <a:lnTo>
                  <a:pt x="636" y="976"/>
                </a:lnTo>
                <a:lnTo>
                  <a:pt x="637" y="976"/>
                </a:lnTo>
                <a:lnTo>
                  <a:pt x="638" y="976"/>
                </a:lnTo>
                <a:lnTo>
                  <a:pt x="638" y="976"/>
                </a:lnTo>
                <a:lnTo>
                  <a:pt x="639" y="976"/>
                </a:lnTo>
                <a:lnTo>
                  <a:pt x="640" y="976"/>
                </a:lnTo>
                <a:lnTo>
                  <a:pt x="641" y="976"/>
                </a:lnTo>
                <a:lnTo>
                  <a:pt x="641" y="976"/>
                </a:lnTo>
                <a:lnTo>
                  <a:pt x="642" y="976"/>
                </a:lnTo>
                <a:lnTo>
                  <a:pt x="643" y="976"/>
                </a:lnTo>
                <a:lnTo>
                  <a:pt x="643" y="976"/>
                </a:lnTo>
                <a:lnTo>
                  <a:pt x="644" y="976"/>
                </a:lnTo>
                <a:lnTo>
                  <a:pt x="645" y="976"/>
                </a:lnTo>
                <a:lnTo>
                  <a:pt x="646" y="976"/>
                </a:lnTo>
                <a:lnTo>
                  <a:pt x="646" y="976"/>
                </a:lnTo>
                <a:lnTo>
                  <a:pt x="647" y="976"/>
                </a:lnTo>
                <a:lnTo>
                  <a:pt x="648" y="976"/>
                </a:lnTo>
                <a:lnTo>
                  <a:pt x="649" y="976"/>
                </a:lnTo>
                <a:lnTo>
                  <a:pt x="649" y="976"/>
                </a:lnTo>
                <a:lnTo>
                  <a:pt x="650" y="976"/>
                </a:lnTo>
                <a:lnTo>
                  <a:pt x="651" y="976"/>
                </a:lnTo>
                <a:lnTo>
                  <a:pt x="652" y="976"/>
                </a:lnTo>
                <a:lnTo>
                  <a:pt x="652" y="976"/>
                </a:lnTo>
                <a:lnTo>
                  <a:pt x="653" y="976"/>
                </a:lnTo>
                <a:lnTo>
                  <a:pt x="654" y="976"/>
                </a:lnTo>
                <a:lnTo>
                  <a:pt x="655" y="976"/>
                </a:lnTo>
                <a:lnTo>
                  <a:pt x="655" y="976"/>
                </a:lnTo>
                <a:lnTo>
                  <a:pt x="656" y="976"/>
                </a:lnTo>
                <a:lnTo>
                  <a:pt x="657" y="976"/>
                </a:lnTo>
                <a:lnTo>
                  <a:pt x="658" y="976"/>
                </a:lnTo>
                <a:lnTo>
                  <a:pt x="658" y="976"/>
                </a:lnTo>
                <a:lnTo>
                  <a:pt x="659" y="976"/>
                </a:lnTo>
                <a:lnTo>
                  <a:pt x="660" y="976"/>
                </a:lnTo>
                <a:lnTo>
                  <a:pt x="660" y="976"/>
                </a:lnTo>
                <a:lnTo>
                  <a:pt x="661" y="976"/>
                </a:lnTo>
                <a:lnTo>
                  <a:pt x="662" y="976"/>
                </a:lnTo>
                <a:lnTo>
                  <a:pt x="663" y="0"/>
                </a:lnTo>
                <a:lnTo>
                  <a:pt x="663" y="976"/>
                </a:lnTo>
                <a:lnTo>
                  <a:pt x="664" y="976"/>
                </a:lnTo>
                <a:lnTo>
                  <a:pt x="665" y="976"/>
                </a:lnTo>
                <a:lnTo>
                  <a:pt x="666" y="976"/>
                </a:lnTo>
                <a:lnTo>
                  <a:pt x="666" y="976"/>
                </a:lnTo>
                <a:lnTo>
                  <a:pt x="667" y="0"/>
                </a:lnTo>
                <a:lnTo>
                  <a:pt x="668" y="976"/>
                </a:lnTo>
                <a:lnTo>
                  <a:pt x="669" y="976"/>
                </a:lnTo>
                <a:lnTo>
                  <a:pt x="669" y="976"/>
                </a:lnTo>
                <a:lnTo>
                  <a:pt x="670" y="976"/>
                </a:lnTo>
                <a:lnTo>
                  <a:pt x="671" y="976"/>
                </a:lnTo>
                <a:lnTo>
                  <a:pt x="672" y="976"/>
                </a:lnTo>
                <a:lnTo>
                  <a:pt x="672" y="976"/>
                </a:lnTo>
                <a:lnTo>
                  <a:pt x="673" y="976"/>
                </a:lnTo>
                <a:lnTo>
                  <a:pt x="674" y="976"/>
                </a:lnTo>
                <a:lnTo>
                  <a:pt x="674" y="976"/>
                </a:lnTo>
                <a:lnTo>
                  <a:pt x="675" y="976"/>
                </a:lnTo>
                <a:lnTo>
                  <a:pt x="676" y="976"/>
                </a:lnTo>
                <a:lnTo>
                  <a:pt x="677" y="976"/>
                </a:lnTo>
                <a:lnTo>
                  <a:pt x="677" y="976"/>
                </a:lnTo>
                <a:lnTo>
                  <a:pt x="678" y="976"/>
                </a:lnTo>
                <a:lnTo>
                  <a:pt x="679" y="976"/>
                </a:lnTo>
                <a:lnTo>
                  <a:pt x="680" y="976"/>
                </a:lnTo>
                <a:lnTo>
                  <a:pt x="680" y="976"/>
                </a:lnTo>
                <a:lnTo>
                  <a:pt x="681" y="976"/>
                </a:lnTo>
                <a:lnTo>
                  <a:pt x="682" y="976"/>
                </a:lnTo>
                <a:lnTo>
                  <a:pt x="683" y="976"/>
                </a:lnTo>
                <a:lnTo>
                  <a:pt x="683" y="976"/>
                </a:lnTo>
                <a:lnTo>
                  <a:pt x="684" y="976"/>
                </a:lnTo>
                <a:lnTo>
                  <a:pt x="685" y="976"/>
                </a:lnTo>
                <a:lnTo>
                  <a:pt x="686" y="976"/>
                </a:lnTo>
                <a:lnTo>
                  <a:pt x="686" y="976"/>
                </a:lnTo>
                <a:lnTo>
                  <a:pt x="687" y="976"/>
                </a:lnTo>
                <a:lnTo>
                  <a:pt x="688" y="976"/>
                </a:lnTo>
                <a:lnTo>
                  <a:pt x="689" y="976"/>
                </a:lnTo>
                <a:lnTo>
                  <a:pt x="689" y="976"/>
                </a:lnTo>
                <a:lnTo>
                  <a:pt x="690" y="976"/>
                </a:lnTo>
                <a:lnTo>
                  <a:pt x="691" y="976"/>
                </a:lnTo>
                <a:lnTo>
                  <a:pt x="691" y="976"/>
                </a:lnTo>
                <a:lnTo>
                  <a:pt x="692" y="976"/>
                </a:lnTo>
                <a:lnTo>
                  <a:pt x="693" y="976"/>
                </a:lnTo>
                <a:lnTo>
                  <a:pt x="694" y="976"/>
                </a:lnTo>
                <a:lnTo>
                  <a:pt x="694" y="976"/>
                </a:lnTo>
                <a:lnTo>
                  <a:pt x="695" y="976"/>
                </a:lnTo>
                <a:lnTo>
                  <a:pt x="696" y="976"/>
                </a:lnTo>
                <a:lnTo>
                  <a:pt x="696" y="976"/>
                </a:lnTo>
                <a:lnTo>
                  <a:pt x="697" y="976"/>
                </a:lnTo>
                <a:lnTo>
                  <a:pt x="698" y="976"/>
                </a:lnTo>
                <a:lnTo>
                  <a:pt x="699" y="976"/>
                </a:lnTo>
                <a:lnTo>
                  <a:pt x="699" y="976"/>
                </a:lnTo>
                <a:lnTo>
                  <a:pt x="700" y="976"/>
                </a:lnTo>
                <a:lnTo>
                  <a:pt x="701" y="976"/>
                </a:lnTo>
                <a:lnTo>
                  <a:pt x="702" y="976"/>
                </a:lnTo>
                <a:lnTo>
                  <a:pt x="702" y="976"/>
                </a:lnTo>
                <a:lnTo>
                  <a:pt x="703" y="976"/>
                </a:lnTo>
                <a:lnTo>
                  <a:pt x="704" y="976"/>
                </a:lnTo>
                <a:lnTo>
                  <a:pt x="705" y="976"/>
                </a:lnTo>
                <a:lnTo>
                  <a:pt x="705" y="976"/>
                </a:lnTo>
                <a:lnTo>
                  <a:pt x="706" y="976"/>
                </a:lnTo>
                <a:lnTo>
                  <a:pt x="707" y="976"/>
                </a:lnTo>
                <a:lnTo>
                  <a:pt x="708" y="976"/>
                </a:lnTo>
                <a:lnTo>
                  <a:pt x="708" y="976"/>
                </a:lnTo>
                <a:lnTo>
                  <a:pt x="709" y="976"/>
                </a:lnTo>
                <a:lnTo>
                  <a:pt x="710" y="976"/>
                </a:lnTo>
                <a:lnTo>
                  <a:pt x="711" y="976"/>
                </a:lnTo>
                <a:lnTo>
                  <a:pt x="711" y="976"/>
                </a:lnTo>
                <a:lnTo>
                  <a:pt x="712" y="976"/>
                </a:lnTo>
                <a:lnTo>
                  <a:pt x="713" y="976"/>
                </a:lnTo>
                <a:lnTo>
                  <a:pt x="713" y="976"/>
                </a:lnTo>
                <a:lnTo>
                  <a:pt x="714" y="976"/>
                </a:lnTo>
                <a:lnTo>
                  <a:pt x="715" y="976"/>
                </a:lnTo>
                <a:lnTo>
                  <a:pt x="716" y="976"/>
                </a:lnTo>
                <a:lnTo>
                  <a:pt x="716" y="976"/>
                </a:lnTo>
                <a:lnTo>
                  <a:pt x="717" y="976"/>
                </a:lnTo>
                <a:lnTo>
                  <a:pt x="718" y="976"/>
                </a:lnTo>
                <a:lnTo>
                  <a:pt x="719" y="976"/>
                </a:lnTo>
                <a:lnTo>
                  <a:pt x="719" y="976"/>
                </a:lnTo>
                <a:lnTo>
                  <a:pt x="720" y="976"/>
                </a:lnTo>
                <a:lnTo>
                  <a:pt x="721" y="976"/>
                </a:lnTo>
                <a:lnTo>
                  <a:pt x="722" y="976"/>
                </a:lnTo>
                <a:lnTo>
                  <a:pt x="722" y="976"/>
                </a:lnTo>
                <a:lnTo>
                  <a:pt x="723" y="976"/>
                </a:lnTo>
                <a:lnTo>
                  <a:pt x="724" y="976"/>
                </a:lnTo>
                <a:lnTo>
                  <a:pt x="725" y="976"/>
                </a:lnTo>
                <a:lnTo>
                  <a:pt x="725" y="976"/>
                </a:lnTo>
                <a:lnTo>
                  <a:pt x="726" y="976"/>
                </a:lnTo>
                <a:lnTo>
                  <a:pt x="727" y="976"/>
                </a:lnTo>
                <a:lnTo>
                  <a:pt x="728" y="976"/>
                </a:lnTo>
                <a:lnTo>
                  <a:pt x="728" y="976"/>
                </a:lnTo>
                <a:lnTo>
                  <a:pt x="729" y="976"/>
                </a:lnTo>
                <a:lnTo>
                  <a:pt x="730" y="976"/>
                </a:lnTo>
                <a:lnTo>
                  <a:pt x="730" y="976"/>
                </a:lnTo>
                <a:lnTo>
                  <a:pt x="731" y="976"/>
                </a:lnTo>
                <a:lnTo>
                  <a:pt x="732" y="976"/>
                </a:lnTo>
                <a:lnTo>
                  <a:pt x="733" y="976"/>
                </a:lnTo>
                <a:lnTo>
                  <a:pt x="733" y="976"/>
                </a:lnTo>
                <a:lnTo>
                  <a:pt x="734" y="976"/>
                </a:lnTo>
                <a:lnTo>
                  <a:pt x="735" y="976"/>
                </a:lnTo>
                <a:lnTo>
                  <a:pt x="736" y="976"/>
                </a:lnTo>
                <a:lnTo>
                  <a:pt x="736" y="0"/>
                </a:lnTo>
                <a:lnTo>
                  <a:pt x="737" y="976"/>
                </a:lnTo>
                <a:lnTo>
                  <a:pt x="738" y="976"/>
                </a:lnTo>
                <a:lnTo>
                  <a:pt x="739" y="976"/>
                </a:lnTo>
                <a:lnTo>
                  <a:pt x="739" y="976"/>
                </a:lnTo>
                <a:lnTo>
                  <a:pt x="740" y="976"/>
                </a:lnTo>
                <a:lnTo>
                  <a:pt x="741" y="0"/>
                </a:lnTo>
                <a:lnTo>
                  <a:pt x="742" y="976"/>
                </a:lnTo>
                <a:lnTo>
                  <a:pt x="742" y="976"/>
                </a:lnTo>
                <a:lnTo>
                  <a:pt x="743" y="976"/>
                </a:lnTo>
                <a:lnTo>
                  <a:pt x="744" y="976"/>
                </a:lnTo>
                <a:lnTo>
                  <a:pt x="744" y="976"/>
                </a:lnTo>
                <a:lnTo>
                  <a:pt x="745" y="976"/>
                </a:lnTo>
                <a:lnTo>
                  <a:pt x="746" y="976"/>
                </a:lnTo>
                <a:lnTo>
                  <a:pt x="747" y="976"/>
                </a:lnTo>
                <a:lnTo>
                  <a:pt x="747" y="976"/>
                </a:lnTo>
                <a:lnTo>
                  <a:pt x="748" y="976"/>
                </a:lnTo>
                <a:lnTo>
                  <a:pt x="749" y="976"/>
                </a:lnTo>
                <a:lnTo>
                  <a:pt x="750" y="976"/>
                </a:lnTo>
                <a:lnTo>
                  <a:pt x="750" y="976"/>
                </a:lnTo>
                <a:lnTo>
                  <a:pt x="751" y="976"/>
                </a:lnTo>
                <a:lnTo>
                  <a:pt x="752" y="976"/>
                </a:lnTo>
                <a:lnTo>
                  <a:pt x="752" y="976"/>
                </a:lnTo>
                <a:lnTo>
                  <a:pt x="753" y="976"/>
                </a:lnTo>
                <a:lnTo>
                  <a:pt x="754" y="976"/>
                </a:lnTo>
                <a:lnTo>
                  <a:pt x="755" y="976"/>
                </a:lnTo>
                <a:lnTo>
                  <a:pt x="755" y="976"/>
                </a:lnTo>
                <a:lnTo>
                  <a:pt x="756" y="976"/>
                </a:lnTo>
                <a:lnTo>
                  <a:pt x="757" y="976"/>
                </a:lnTo>
                <a:lnTo>
                  <a:pt x="758" y="976"/>
                </a:lnTo>
                <a:lnTo>
                  <a:pt x="758" y="976"/>
                </a:lnTo>
                <a:lnTo>
                  <a:pt x="759" y="976"/>
                </a:lnTo>
                <a:lnTo>
                  <a:pt x="760" y="976"/>
                </a:lnTo>
                <a:lnTo>
                  <a:pt x="761" y="976"/>
                </a:lnTo>
                <a:lnTo>
                  <a:pt x="761" y="976"/>
                </a:lnTo>
                <a:lnTo>
                  <a:pt x="762" y="976"/>
                </a:lnTo>
                <a:lnTo>
                  <a:pt x="763" y="976"/>
                </a:lnTo>
                <a:lnTo>
                  <a:pt x="764" y="976"/>
                </a:lnTo>
                <a:lnTo>
                  <a:pt x="764" y="976"/>
                </a:lnTo>
                <a:lnTo>
                  <a:pt x="765" y="976"/>
                </a:lnTo>
                <a:lnTo>
                  <a:pt x="766" y="976"/>
                </a:lnTo>
                <a:lnTo>
                  <a:pt x="767" y="976"/>
                </a:lnTo>
                <a:lnTo>
                  <a:pt x="767" y="976"/>
                </a:lnTo>
                <a:lnTo>
                  <a:pt x="768" y="976"/>
                </a:lnTo>
                <a:lnTo>
                  <a:pt x="769" y="976"/>
                </a:lnTo>
                <a:lnTo>
                  <a:pt x="769" y="976"/>
                </a:lnTo>
                <a:lnTo>
                  <a:pt x="770" y="976"/>
                </a:lnTo>
                <a:lnTo>
                  <a:pt x="771" y="976"/>
                </a:lnTo>
                <a:lnTo>
                  <a:pt x="772" y="976"/>
                </a:lnTo>
                <a:lnTo>
                  <a:pt x="772" y="976"/>
                </a:lnTo>
                <a:lnTo>
                  <a:pt x="773" y="976"/>
                </a:lnTo>
                <a:lnTo>
                  <a:pt x="774" y="976"/>
                </a:lnTo>
                <a:lnTo>
                  <a:pt x="775" y="976"/>
                </a:lnTo>
                <a:lnTo>
                  <a:pt x="775" y="976"/>
                </a:lnTo>
                <a:lnTo>
                  <a:pt x="776" y="976"/>
                </a:lnTo>
                <a:lnTo>
                  <a:pt x="777" y="976"/>
                </a:lnTo>
                <a:lnTo>
                  <a:pt x="778" y="976"/>
                </a:lnTo>
                <a:lnTo>
                  <a:pt x="778" y="976"/>
                </a:lnTo>
                <a:lnTo>
                  <a:pt x="779" y="976"/>
                </a:lnTo>
                <a:lnTo>
                  <a:pt x="780" y="976"/>
                </a:lnTo>
                <a:lnTo>
                  <a:pt x="781" y="976"/>
                </a:lnTo>
                <a:lnTo>
                  <a:pt x="781" y="976"/>
                </a:lnTo>
                <a:lnTo>
                  <a:pt x="782" y="976"/>
                </a:lnTo>
                <a:lnTo>
                  <a:pt x="783" y="976"/>
                </a:lnTo>
                <a:lnTo>
                  <a:pt x="783" y="976"/>
                </a:lnTo>
                <a:lnTo>
                  <a:pt x="784" y="976"/>
                </a:lnTo>
                <a:lnTo>
                  <a:pt x="785" y="976"/>
                </a:lnTo>
                <a:lnTo>
                  <a:pt x="786" y="976"/>
                </a:lnTo>
                <a:lnTo>
                  <a:pt x="786" y="976"/>
                </a:lnTo>
                <a:lnTo>
                  <a:pt x="787" y="976"/>
                </a:lnTo>
                <a:lnTo>
                  <a:pt x="788" y="976"/>
                </a:lnTo>
                <a:lnTo>
                  <a:pt x="789" y="976"/>
                </a:lnTo>
                <a:lnTo>
                  <a:pt x="789" y="976"/>
                </a:lnTo>
                <a:lnTo>
                  <a:pt x="790" y="976"/>
                </a:lnTo>
                <a:lnTo>
                  <a:pt x="791" y="976"/>
                </a:lnTo>
                <a:lnTo>
                  <a:pt x="792" y="976"/>
                </a:lnTo>
                <a:lnTo>
                  <a:pt x="792" y="976"/>
                </a:lnTo>
                <a:lnTo>
                  <a:pt x="793" y="976"/>
                </a:lnTo>
                <a:lnTo>
                  <a:pt x="794" y="976"/>
                </a:lnTo>
                <a:lnTo>
                  <a:pt x="795" y="976"/>
                </a:lnTo>
                <a:lnTo>
                  <a:pt x="795" y="976"/>
                </a:lnTo>
                <a:lnTo>
                  <a:pt x="796" y="976"/>
                </a:lnTo>
                <a:lnTo>
                  <a:pt x="797" y="976"/>
                </a:lnTo>
                <a:lnTo>
                  <a:pt x="798" y="976"/>
                </a:lnTo>
                <a:lnTo>
                  <a:pt x="798" y="976"/>
                </a:lnTo>
                <a:lnTo>
                  <a:pt x="799" y="976"/>
                </a:lnTo>
                <a:lnTo>
                  <a:pt x="800" y="976"/>
                </a:lnTo>
                <a:lnTo>
                  <a:pt x="800" y="976"/>
                </a:lnTo>
                <a:lnTo>
                  <a:pt x="801" y="976"/>
                </a:lnTo>
                <a:lnTo>
                  <a:pt x="802" y="976"/>
                </a:lnTo>
                <a:lnTo>
                  <a:pt x="803" y="976"/>
                </a:lnTo>
                <a:lnTo>
                  <a:pt x="803" y="976"/>
                </a:lnTo>
                <a:lnTo>
                  <a:pt x="804" y="976"/>
                </a:lnTo>
                <a:lnTo>
                  <a:pt x="805" y="976"/>
                </a:lnTo>
                <a:lnTo>
                  <a:pt x="805" y="976"/>
                </a:lnTo>
                <a:lnTo>
                  <a:pt x="806" y="976"/>
                </a:lnTo>
                <a:lnTo>
                  <a:pt x="807" y="976"/>
                </a:lnTo>
                <a:lnTo>
                  <a:pt x="808" y="976"/>
                </a:lnTo>
                <a:lnTo>
                  <a:pt x="808" y="976"/>
                </a:lnTo>
                <a:lnTo>
                  <a:pt x="809" y="976"/>
                </a:lnTo>
                <a:lnTo>
                  <a:pt x="810" y="0"/>
                </a:lnTo>
                <a:lnTo>
                  <a:pt x="811" y="976"/>
                </a:lnTo>
                <a:lnTo>
                  <a:pt x="811" y="976"/>
                </a:lnTo>
                <a:lnTo>
                  <a:pt x="812" y="976"/>
                </a:lnTo>
                <a:lnTo>
                  <a:pt x="813" y="976"/>
                </a:lnTo>
                <a:lnTo>
                  <a:pt x="814" y="976"/>
                </a:lnTo>
                <a:lnTo>
                  <a:pt x="814" y="0"/>
                </a:lnTo>
                <a:lnTo>
                  <a:pt x="815" y="976"/>
                </a:lnTo>
                <a:lnTo>
                  <a:pt x="816" y="976"/>
                </a:lnTo>
                <a:lnTo>
                  <a:pt x="817" y="976"/>
                </a:lnTo>
                <a:lnTo>
                  <a:pt x="817" y="976"/>
                </a:lnTo>
                <a:lnTo>
                  <a:pt x="818" y="976"/>
                </a:lnTo>
                <a:lnTo>
                  <a:pt x="819" y="976"/>
                </a:lnTo>
                <a:lnTo>
                  <a:pt x="820" y="976"/>
                </a:lnTo>
                <a:lnTo>
                  <a:pt x="820" y="976"/>
                </a:lnTo>
                <a:lnTo>
                  <a:pt x="821" y="976"/>
                </a:lnTo>
                <a:lnTo>
                  <a:pt x="822" y="976"/>
                </a:lnTo>
                <a:lnTo>
                  <a:pt x="822" y="976"/>
                </a:lnTo>
                <a:lnTo>
                  <a:pt x="823" y="976"/>
                </a:lnTo>
                <a:lnTo>
                  <a:pt x="824" y="976"/>
                </a:lnTo>
                <a:lnTo>
                  <a:pt x="825" y="976"/>
                </a:lnTo>
                <a:lnTo>
                  <a:pt x="825" y="976"/>
                </a:lnTo>
                <a:lnTo>
                  <a:pt x="826" y="976"/>
                </a:lnTo>
                <a:lnTo>
                  <a:pt x="827" y="976"/>
                </a:lnTo>
                <a:lnTo>
                  <a:pt x="828" y="976"/>
                </a:lnTo>
                <a:lnTo>
                  <a:pt x="828" y="976"/>
                </a:lnTo>
                <a:lnTo>
                  <a:pt x="829" y="976"/>
                </a:lnTo>
                <a:lnTo>
                  <a:pt x="830" y="976"/>
                </a:lnTo>
                <a:lnTo>
                  <a:pt x="831" y="976"/>
                </a:lnTo>
                <a:lnTo>
                  <a:pt x="831" y="976"/>
                </a:lnTo>
                <a:lnTo>
                  <a:pt x="832" y="976"/>
                </a:lnTo>
                <a:lnTo>
                  <a:pt x="833" y="976"/>
                </a:lnTo>
                <a:lnTo>
                  <a:pt x="834" y="976"/>
                </a:lnTo>
                <a:lnTo>
                  <a:pt x="834" y="976"/>
                </a:lnTo>
                <a:lnTo>
                  <a:pt x="835" y="976"/>
                </a:lnTo>
                <a:lnTo>
                  <a:pt x="836" y="976"/>
                </a:lnTo>
                <a:lnTo>
                  <a:pt x="837" y="976"/>
                </a:lnTo>
                <a:lnTo>
                  <a:pt x="837" y="976"/>
                </a:lnTo>
                <a:lnTo>
                  <a:pt x="838" y="976"/>
                </a:lnTo>
                <a:lnTo>
                  <a:pt x="839" y="976"/>
                </a:lnTo>
                <a:lnTo>
                  <a:pt x="839" y="976"/>
                </a:lnTo>
                <a:lnTo>
                  <a:pt x="840" y="976"/>
                </a:lnTo>
                <a:lnTo>
                  <a:pt x="841" y="976"/>
                </a:lnTo>
                <a:lnTo>
                  <a:pt x="842" y="976"/>
                </a:lnTo>
                <a:lnTo>
                  <a:pt x="842" y="976"/>
                </a:lnTo>
                <a:lnTo>
                  <a:pt x="843" y="976"/>
                </a:lnTo>
                <a:lnTo>
                  <a:pt x="844" y="976"/>
                </a:lnTo>
                <a:lnTo>
                  <a:pt x="844" y="976"/>
                </a:lnTo>
                <a:lnTo>
                  <a:pt x="845" y="976"/>
                </a:lnTo>
                <a:lnTo>
                  <a:pt x="846" y="976"/>
                </a:lnTo>
                <a:lnTo>
                  <a:pt x="847" y="976"/>
                </a:lnTo>
                <a:lnTo>
                  <a:pt x="847" y="976"/>
                </a:lnTo>
                <a:lnTo>
                  <a:pt x="848" y="976"/>
                </a:lnTo>
                <a:lnTo>
                  <a:pt x="849" y="976"/>
                </a:lnTo>
                <a:lnTo>
                  <a:pt x="850" y="976"/>
                </a:lnTo>
                <a:lnTo>
                  <a:pt x="850" y="976"/>
                </a:lnTo>
                <a:lnTo>
                  <a:pt x="851" y="976"/>
                </a:lnTo>
                <a:lnTo>
                  <a:pt x="852" y="976"/>
                </a:lnTo>
                <a:lnTo>
                  <a:pt x="853" y="976"/>
                </a:lnTo>
                <a:lnTo>
                  <a:pt x="853" y="976"/>
                </a:lnTo>
                <a:lnTo>
                  <a:pt x="854" y="976"/>
                </a:lnTo>
                <a:lnTo>
                  <a:pt x="855" y="976"/>
                </a:lnTo>
                <a:lnTo>
                  <a:pt x="856" y="976"/>
                </a:lnTo>
                <a:lnTo>
                  <a:pt x="856" y="976"/>
                </a:lnTo>
                <a:lnTo>
                  <a:pt x="857" y="976"/>
                </a:lnTo>
                <a:lnTo>
                  <a:pt x="858" y="976"/>
                </a:lnTo>
                <a:lnTo>
                  <a:pt x="859" y="976"/>
                </a:lnTo>
                <a:lnTo>
                  <a:pt x="859" y="976"/>
                </a:lnTo>
                <a:lnTo>
                  <a:pt x="860" y="976"/>
                </a:lnTo>
                <a:lnTo>
                  <a:pt x="861" y="976"/>
                </a:lnTo>
                <a:lnTo>
                  <a:pt x="861" y="976"/>
                </a:lnTo>
                <a:lnTo>
                  <a:pt x="862" y="976"/>
                </a:lnTo>
                <a:lnTo>
                  <a:pt x="863" y="976"/>
                </a:lnTo>
                <a:lnTo>
                  <a:pt x="864" y="976"/>
                </a:lnTo>
                <a:lnTo>
                  <a:pt x="864" y="976"/>
                </a:lnTo>
                <a:lnTo>
                  <a:pt x="865" y="976"/>
                </a:lnTo>
                <a:lnTo>
                  <a:pt x="866" y="976"/>
                </a:lnTo>
                <a:lnTo>
                  <a:pt x="867" y="976"/>
                </a:lnTo>
                <a:lnTo>
                  <a:pt x="867" y="976"/>
                </a:lnTo>
                <a:lnTo>
                  <a:pt x="868" y="976"/>
                </a:lnTo>
                <a:lnTo>
                  <a:pt x="869" y="976"/>
                </a:lnTo>
                <a:lnTo>
                  <a:pt x="870" y="976"/>
                </a:lnTo>
                <a:lnTo>
                  <a:pt x="870" y="976"/>
                </a:lnTo>
                <a:lnTo>
                  <a:pt x="871" y="976"/>
                </a:lnTo>
                <a:lnTo>
                  <a:pt x="872" y="976"/>
                </a:lnTo>
                <a:lnTo>
                  <a:pt x="873" y="976"/>
                </a:lnTo>
                <a:lnTo>
                  <a:pt x="873" y="976"/>
                </a:lnTo>
                <a:lnTo>
                  <a:pt x="874" y="976"/>
                </a:lnTo>
                <a:lnTo>
                  <a:pt x="875" y="976"/>
                </a:lnTo>
                <a:lnTo>
                  <a:pt x="875" y="976"/>
                </a:lnTo>
                <a:lnTo>
                  <a:pt x="876" y="976"/>
                </a:lnTo>
                <a:lnTo>
                  <a:pt x="877" y="976"/>
                </a:lnTo>
                <a:lnTo>
                  <a:pt x="878" y="976"/>
                </a:lnTo>
                <a:lnTo>
                  <a:pt x="878" y="976"/>
                </a:lnTo>
                <a:lnTo>
                  <a:pt x="879" y="976"/>
                </a:lnTo>
                <a:lnTo>
                  <a:pt x="880" y="976"/>
                </a:lnTo>
                <a:lnTo>
                  <a:pt x="881" y="976"/>
                </a:lnTo>
                <a:lnTo>
                  <a:pt x="881" y="976"/>
                </a:lnTo>
                <a:lnTo>
                  <a:pt x="882" y="976"/>
                </a:lnTo>
                <a:lnTo>
                  <a:pt x="883" y="976"/>
                </a:lnTo>
                <a:lnTo>
                  <a:pt x="884" y="0"/>
                </a:lnTo>
                <a:lnTo>
                  <a:pt x="884" y="976"/>
                </a:lnTo>
                <a:lnTo>
                  <a:pt x="885" y="976"/>
                </a:lnTo>
                <a:lnTo>
                  <a:pt x="886" y="976"/>
                </a:lnTo>
                <a:lnTo>
                  <a:pt x="887" y="976"/>
                </a:lnTo>
                <a:lnTo>
                  <a:pt x="887" y="976"/>
                </a:lnTo>
                <a:lnTo>
                  <a:pt x="888" y="0"/>
                </a:lnTo>
                <a:lnTo>
                  <a:pt x="889" y="976"/>
                </a:lnTo>
                <a:lnTo>
                  <a:pt x="890" y="976"/>
                </a:lnTo>
                <a:lnTo>
                  <a:pt x="890" y="976"/>
                </a:lnTo>
                <a:lnTo>
                  <a:pt x="891" y="976"/>
                </a:lnTo>
                <a:lnTo>
                  <a:pt x="892" y="976"/>
                </a:lnTo>
                <a:lnTo>
                  <a:pt x="892" y="976"/>
                </a:lnTo>
                <a:lnTo>
                  <a:pt x="893" y="976"/>
                </a:lnTo>
                <a:lnTo>
                  <a:pt x="894" y="976"/>
                </a:lnTo>
                <a:lnTo>
                  <a:pt x="895" y="976"/>
                </a:lnTo>
                <a:lnTo>
                  <a:pt x="895" y="976"/>
                </a:lnTo>
                <a:lnTo>
                  <a:pt x="896" y="976"/>
                </a:lnTo>
                <a:lnTo>
                  <a:pt x="897" y="976"/>
                </a:lnTo>
                <a:lnTo>
                  <a:pt x="898" y="976"/>
                </a:lnTo>
                <a:lnTo>
                  <a:pt x="898" y="976"/>
                </a:lnTo>
                <a:lnTo>
                  <a:pt x="899" y="976"/>
                </a:lnTo>
                <a:lnTo>
                  <a:pt x="900" y="976"/>
                </a:lnTo>
                <a:lnTo>
                  <a:pt x="900" y="976"/>
                </a:lnTo>
                <a:lnTo>
                  <a:pt x="901" y="976"/>
                </a:lnTo>
                <a:lnTo>
                  <a:pt x="902" y="976"/>
                </a:lnTo>
                <a:lnTo>
                  <a:pt x="903" y="976"/>
                </a:lnTo>
                <a:lnTo>
                  <a:pt x="903" y="976"/>
                </a:lnTo>
                <a:lnTo>
                  <a:pt x="904" y="976"/>
                </a:lnTo>
                <a:lnTo>
                  <a:pt x="905" y="976"/>
                </a:lnTo>
                <a:lnTo>
                  <a:pt x="906" y="976"/>
                </a:lnTo>
                <a:lnTo>
                  <a:pt x="906" y="976"/>
                </a:lnTo>
                <a:lnTo>
                  <a:pt x="907" y="976"/>
                </a:lnTo>
                <a:lnTo>
                  <a:pt x="908" y="976"/>
                </a:lnTo>
                <a:lnTo>
                  <a:pt x="909" y="976"/>
                </a:lnTo>
                <a:lnTo>
                  <a:pt x="909" y="976"/>
                </a:lnTo>
                <a:lnTo>
                  <a:pt x="910" y="976"/>
                </a:lnTo>
                <a:lnTo>
                  <a:pt x="911" y="976"/>
                </a:lnTo>
                <a:lnTo>
                  <a:pt x="912" y="976"/>
                </a:lnTo>
                <a:lnTo>
                  <a:pt x="912" y="976"/>
                </a:lnTo>
                <a:lnTo>
                  <a:pt x="913" y="976"/>
                </a:lnTo>
                <a:lnTo>
                  <a:pt x="914" y="976"/>
                </a:lnTo>
                <a:lnTo>
                  <a:pt x="914" y="976"/>
                </a:lnTo>
                <a:lnTo>
                  <a:pt x="915" y="976"/>
                </a:lnTo>
                <a:lnTo>
                  <a:pt x="916" y="976"/>
                </a:lnTo>
                <a:lnTo>
                  <a:pt x="917" y="976"/>
                </a:lnTo>
                <a:lnTo>
                  <a:pt x="917" y="976"/>
                </a:lnTo>
                <a:lnTo>
                  <a:pt x="918" y="976"/>
                </a:lnTo>
                <a:lnTo>
                  <a:pt x="919" y="976"/>
                </a:lnTo>
                <a:lnTo>
                  <a:pt x="920" y="976"/>
                </a:lnTo>
                <a:lnTo>
                  <a:pt x="920" y="976"/>
                </a:lnTo>
                <a:lnTo>
                  <a:pt x="921" y="976"/>
                </a:lnTo>
                <a:lnTo>
                  <a:pt x="922" y="976"/>
                </a:lnTo>
                <a:lnTo>
                  <a:pt x="923" y="976"/>
                </a:lnTo>
                <a:lnTo>
                  <a:pt x="923" y="976"/>
                </a:lnTo>
                <a:lnTo>
                  <a:pt x="924" y="976"/>
                </a:lnTo>
                <a:lnTo>
                  <a:pt x="925" y="976"/>
                </a:lnTo>
                <a:lnTo>
                  <a:pt x="926" y="976"/>
                </a:lnTo>
                <a:lnTo>
                  <a:pt x="926" y="976"/>
                </a:lnTo>
                <a:lnTo>
                  <a:pt x="927" y="976"/>
                </a:lnTo>
                <a:lnTo>
                  <a:pt x="928" y="976"/>
                </a:lnTo>
                <a:lnTo>
                  <a:pt x="929" y="976"/>
                </a:lnTo>
                <a:lnTo>
                  <a:pt x="929" y="976"/>
                </a:lnTo>
                <a:lnTo>
                  <a:pt x="930" y="976"/>
                </a:lnTo>
                <a:lnTo>
                  <a:pt x="931" y="976"/>
                </a:lnTo>
                <a:lnTo>
                  <a:pt x="931" y="976"/>
                </a:lnTo>
                <a:lnTo>
                  <a:pt x="932" y="976"/>
                </a:lnTo>
                <a:lnTo>
                  <a:pt x="933" y="976"/>
                </a:lnTo>
                <a:lnTo>
                  <a:pt x="934" y="976"/>
                </a:lnTo>
                <a:lnTo>
                  <a:pt x="934" y="976"/>
                </a:lnTo>
                <a:lnTo>
                  <a:pt x="935" y="976"/>
                </a:lnTo>
                <a:lnTo>
                  <a:pt x="936" y="976"/>
                </a:lnTo>
                <a:lnTo>
                  <a:pt x="937" y="976"/>
                </a:lnTo>
                <a:lnTo>
                  <a:pt x="937" y="976"/>
                </a:lnTo>
                <a:lnTo>
                  <a:pt x="938" y="976"/>
                </a:lnTo>
                <a:lnTo>
                  <a:pt x="939" y="976"/>
                </a:lnTo>
                <a:lnTo>
                  <a:pt x="940" y="976"/>
                </a:lnTo>
                <a:lnTo>
                  <a:pt x="940" y="976"/>
                </a:lnTo>
                <a:lnTo>
                  <a:pt x="941" y="976"/>
                </a:lnTo>
                <a:lnTo>
                  <a:pt x="942" y="976"/>
                </a:lnTo>
                <a:lnTo>
                  <a:pt x="943" y="976"/>
                </a:lnTo>
                <a:lnTo>
                  <a:pt x="943" y="976"/>
                </a:lnTo>
                <a:lnTo>
                  <a:pt x="944" y="976"/>
                </a:lnTo>
                <a:lnTo>
                  <a:pt x="945" y="976"/>
                </a:lnTo>
                <a:lnTo>
                  <a:pt x="946" y="976"/>
                </a:lnTo>
                <a:lnTo>
                  <a:pt x="946" y="976"/>
                </a:lnTo>
                <a:lnTo>
                  <a:pt x="947" y="976"/>
                </a:lnTo>
                <a:lnTo>
                  <a:pt x="948" y="976"/>
                </a:lnTo>
                <a:lnTo>
                  <a:pt x="948" y="976"/>
                </a:lnTo>
                <a:lnTo>
                  <a:pt x="949" y="976"/>
                </a:lnTo>
                <a:lnTo>
                  <a:pt x="950" y="976"/>
                </a:lnTo>
                <a:lnTo>
                  <a:pt x="951" y="976"/>
                </a:lnTo>
                <a:lnTo>
                  <a:pt x="951" y="976"/>
                </a:lnTo>
                <a:lnTo>
                  <a:pt x="952" y="976"/>
                </a:lnTo>
                <a:lnTo>
                  <a:pt x="953" y="976"/>
                </a:lnTo>
                <a:lnTo>
                  <a:pt x="953" y="976"/>
                </a:lnTo>
                <a:lnTo>
                  <a:pt x="954" y="976"/>
                </a:lnTo>
                <a:lnTo>
                  <a:pt x="955" y="976"/>
                </a:lnTo>
                <a:lnTo>
                  <a:pt x="956" y="976"/>
                </a:lnTo>
                <a:lnTo>
                  <a:pt x="956" y="976"/>
                </a:lnTo>
                <a:lnTo>
                  <a:pt x="957" y="0"/>
                </a:lnTo>
                <a:lnTo>
                  <a:pt x="958" y="976"/>
                </a:lnTo>
                <a:lnTo>
                  <a:pt x="959" y="976"/>
                </a:lnTo>
                <a:lnTo>
                  <a:pt x="959" y="976"/>
                </a:lnTo>
                <a:lnTo>
                  <a:pt x="960" y="976"/>
                </a:lnTo>
                <a:lnTo>
                  <a:pt x="961" y="976"/>
                </a:lnTo>
                <a:lnTo>
                  <a:pt x="962" y="0"/>
                </a:lnTo>
                <a:lnTo>
                  <a:pt x="962" y="976"/>
                </a:lnTo>
                <a:lnTo>
                  <a:pt x="963" y="976"/>
                </a:lnTo>
                <a:lnTo>
                  <a:pt x="964" y="976"/>
                </a:lnTo>
                <a:lnTo>
                  <a:pt x="965" y="976"/>
                </a:lnTo>
                <a:lnTo>
                  <a:pt x="965" y="976"/>
                </a:lnTo>
                <a:lnTo>
                  <a:pt x="966" y="976"/>
                </a:lnTo>
                <a:lnTo>
                  <a:pt x="967" y="976"/>
                </a:lnTo>
                <a:lnTo>
                  <a:pt x="968" y="976"/>
                </a:lnTo>
                <a:lnTo>
                  <a:pt x="968" y="976"/>
                </a:lnTo>
                <a:lnTo>
                  <a:pt x="969" y="976"/>
                </a:lnTo>
                <a:lnTo>
                  <a:pt x="970" y="976"/>
                </a:lnTo>
                <a:lnTo>
                  <a:pt x="970" y="976"/>
                </a:lnTo>
                <a:lnTo>
                  <a:pt x="971" y="976"/>
                </a:lnTo>
                <a:lnTo>
                  <a:pt x="972" y="976"/>
                </a:lnTo>
                <a:lnTo>
                  <a:pt x="973" y="976"/>
                </a:lnTo>
                <a:lnTo>
                  <a:pt x="973" y="976"/>
                </a:lnTo>
                <a:lnTo>
                  <a:pt x="974" y="976"/>
                </a:lnTo>
                <a:lnTo>
                  <a:pt x="975" y="976"/>
                </a:lnTo>
                <a:lnTo>
                  <a:pt x="976" y="976"/>
                </a:lnTo>
                <a:lnTo>
                  <a:pt x="976" y="976"/>
                </a:lnTo>
                <a:lnTo>
                  <a:pt x="977" y="976"/>
                </a:lnTo>
                <a:lnTo>
                  <a:pt x="978" y="976"/>
                </a:lnTo>
                <a:lnTo>
                  <a:pt x="979" y="976"/>
                </a:lnTo>
                <a:lnTo>
                  <a:pt x="979" y="976"/>
                </a:lnTo>
                <a:lnTo>
                  <a:pt x="980" y="976"/>
                </a:lnTo>
                <a:lnTo>
                  <a:pt x="981" y="976"/>
                </a:lnTo>
                <a:lnTo>
                  <a:pt x="982" y="976"/>
                </a:lnTo>
                <a:lnTo>
                  <a:pt x="982" y="976"/>
                </a:lnTo>
                <a:lnTo>
                  <a:pt x="983" y="976"/>
                </a:lnTo>
                <a:lnTo>
                  <a:pt x="984" y="976"/>
                </a:lnTo>
                <a:lnTo>
                  <a:pt x="984" y="976"/>
                </a:lnTo>
                <a:lnTo>
                  <a:pt x="985" y="976"/>
                </a:lnTo>
                <a:lnTo>
                  <a:pt x="986" y="976"/>
                </a:lnTo>
                <a:lnTo>
                  <a:pt x="987" y="976"/>
                </a:lnTo>
                <a:lnTo>
                  <a:pt x="987" y="976"/>
                </a:lnTo>
                <a:lnTo>
                  <a:pt x="988" y="976"/>
                </a:lnTo>
                <a:lnTo>
                  <a:pt x="989" y="976"/>
                </a:lnTo>
                <a:lnTo>
                  <a:pt x="990" y="976"/>
                </a:lnTo>
                <a:lnTo>
                  <a:pt x="990" y="976"/>
                </a:lnTo>
                <a:lnTo>
                  <a:pt x="991" y="976"/>
                </a:lnTo>
                <a:lnTo>
                  <a:pt x="992" y="976"/>
                </a:lnTo>
                <a:lnTo>
                  <a:pt x="992" y="976"/>
                </a:lnTo>
                <a:lnTo>
                  <a:pt x="993" y="976"/>
                </a:lnTo>
                <a:lnTo>
                  <a:pt x="994" y="976"/>
                </a:lnTo>
                <a:lnTo>
                  <a:pt x="995" y="976"/>
                </a:lnTo>
                <a:lnTo>
                  <a:pt x="995" y="976"/>
                </a:lnTo>
                <a:lnTo>
                  <a:pt x="996" y="976"/>
                </a:lnTo>
                <a:lnTo>
                  <a:pt x="997" y="976"/>
                </a:lnTo>
                <a:lnTo>
                  <a:pt x="998" y="976"/>
                </a:lnTo>
                <a:lnTo>
                  <a:pt x="998" y="976"/>
                </a:lnTo>
                <a:lnTo>
                  <a:pt x="999" y="976"/>
                </a:lnTo>
                <a:lnTo>
                  <a:pt x="1000" y="976"/>
                </a:lnTo>
                <a:lnTo>
                  <a:pt x="1001" y="976"/>
                </a:lnTo>
                <a:lnTo>
                  <a:pt x="1001" y="976"/>
                </a:lnTo>
                <a:lnTo>
                  <a:pt x="1002" y="976"/>
                </a:lnTo>
                <a:lnTo>
                  <a:pt x="1003" y="976"/>
                </a:lnTo>
                <a:lnTo>
                  <a:pt x="1004" y="976"/>
                </a:lnTo>
                <a:lnTo>
                  <a:pt x="1004" y="976"/>
                </a:lnTo>
                <a:lnTo>
                  <a:pt x="1005" y="976"/>
                </a:lnTo>
                <a:lnTo>
                  <a:pt x="1006" y="976"/>
                </a:lnTo>
                <a:lnTo>
                  <a:pt x="1006" y="976"/>
                </a:lnTo>
                <a:lnTo>
                  <a:pt x="1007" y="976"/>
                </a:lnTo>
                <a:lnTo>
                  <a:pt x="1008" y="976"/>
                </a:lnTo>
                <a:lnTo>
                  <a:pt x="1009" y="976"/>
                </a:lnTo>
                <a:lnTo>
                  <a:pt x="1009" y="976"/>
                </a:lnTo>
                <a:lnTo>
                  <a:pt x="1010" y="976"/>
                </a:lnTo>
                <a:lnTo>
                  <a:pt x="1011" y="976"/>
                </a:lnTo>
                <a:lnTo>
                  <a:pt x="1012" y="976"/>
                </a:lnTo>
                <a:lnTo>
                  <a:pt x="1012" y="976"/>
                </a:lnTo>
                <a:lnTo>
                  <a:pt x="1013" y="976"/>
                </a:lnTo>
                <a:lnTo>
                  <a:pt x="1014" y="976"/>
                </a:lnTo>
                <a:lnTo>
                  <a:pt x="1015" y="976"/>
                </a:lnTo>
                <a:lnTo>
                  <a:pt x="1015" y="976"/>
                </a:lnTo>
                <a:lnTo>
                  <a:pt x="1016" y="976"/>
                </a:lnTo>
                <a:lnTo>
                  <a:pt x="1017" y="976"/>
                </a:lnTo>
                <a:lnTo>
                  <a:pt x="1018" y="976"/>
                </a:lnTo>
                <a:lnTo>
                  <a:pt x="1018" y="976"/>
                </a:lnTo>
                <a:lnTo>
                  <a:pt x="1019" y="976"/>
                </a:lnTo>
                <a:lnTo>
                  <a:pt x="1020" y="976"/>
                </a:lnTo>
                <a:lnTo>
                  <a:pt x="1021" y="976"/>
                </a:lnTo>
                <a:lnTo>
                  <a:pt x="1021" y="976"/>
                </a:lnTo>
                <a:lnTo>
                  <a:pt x="1022" y="976"/>
                </a:lnTo>
                <a:lnTo>
                  <a:pt x="1023" y="976"/>
                </a:lnTo>
                <a:lnTo>
                  <a:pt x="1023" y="976"/>
                </a:lnTo>
                <a:lnTo>
                  <a:pt x="1024" y="976"/>
                </a:lnTo>
                <a:lnTo>
                  <a:pt x="1025" y="976"/>
                </a:lnTo>
                <a:lnTo>
                  <a:pt x="1026" y="976"/>
                </a:lnTo>
                <a:lnTo>
                  <a:pt x="1026" y="976"/>
                </a:lnTo>
                <a:lnTo>
                  <a:pt x="1027" y="976"/>
                </a:lnTo>
                <a:lnTo>
                  <a:pt x="1028" y="976"/>
                </a:lnTo>
                <a:lnTo>
                  <a:pt x="1029" y="976"/>
                </a:lnTo>
                <a:lnTo>
                  <a:pt x="1029" y="976"/>
                </a:lnTo>
                <a:lnTo>
                  <a:pt x="1030" y="976"/>
                </a:lnTo>
                <a:lnTo>
                  <a:pt x="1031" y="0"/>
                </a:lnTo>
                <a:lnTo>
                  <a:pt x="1032" y="976"/>
                </a:lnTo>
                <a:lnTo>
                  <a:pt x="1032" y="976"/>
                </a:lnTo>
                <a:lnTo>
                  <a:pt x="1033" y="976"/>
                </a:lnTo>
                <a:lnTo>
                  <a:pt x="1034" y="976"/>
                </a:lnTo>
                <a:lnTo>
                  <a:pt x="1035" y="976"/>
                </a:lnTo>
                <a:lnTo>
                  <a:pt x="1035" y="0"/>
                </a:lnTo>
                <a:lnTo>
                  <a:pt x="1036" y="976"/>
                </a:lnTo>
                <a:lnTo>
                  <a:pt x="1037" y="976"/>
                </a:lnTo>
                <a:lnTo>
                  <a:pt x="1038" y="976"/>
                </a:lnTo>
                <a:lnTo>
                  <a:pt x="1038" y="976"/>
                </a:lnTo>
                <a:lnTo>
                  <a:pt x="1039" y="976"/>
                </a:lnTo>
                <a:lnTo>
                  <a:pt x="1040" y="976"/>
                </a:lnTo>
                <a:lnTo>
                  <a:pt x="1040" y="976"/>
                </a:lnTo>
                <a:lnTo>
                  <a:pt x="1041" y="976"/>
                </a:lnTo>
                <a:lnTo>
                  <a:pt x="1042" y="976"/>
                </a:lnTo>
                <a:lnTo>
                  <a:pt x="1043" y="976"/>
                </a:lnTo>
                <a:lnTo>
                  <a:pt x="1043" y="976"/>
                </a:lnTo>
                <a:lnTo>
                  <a:pt x="1044" y="976"/>
                </a:lnTo>
                <a:lnTo>
                  <a:pt x="1045" y="976"/>
                </a:lnTo>
                <a:lnTo>
                  <a:pt x="1045" y="976"/>
                </a:lnTo>
                <a:lnTo>
                  <a:pt x="1046" y="976"/>
                </a:lnTo>
                <a:lnTo>
                  <a:pt x="1047" y="976"/>
                </a:lnTo>
                <a:lnTo>
                  <a:pt x="1048" y="976"/>
                </a:lnTo>
                <a:lnTo>
                  <a:pt x="1048" y="976"/>
                </a:lnTo>
                <a:lnTo>
                  <a:pt x="1049" y="976"/>
                </a:lnTo>
                <a:lnTo>
                  <a:pt x="1050" y="976"/>
                </a:lnTo>
                <a:lnTo>
                  <a:pt x="1051" y="976"/>
                </a:lnTo>
                <a:lnTo>
                  <a:pt x="1051" y="976"/>
                </a:lnTo>
                <a:lnTo>
                  <a:pt x="1052" y="976"/>
                </a:lnTo>
                <a:lnTo>
                  <a:pt x="1053" y="976"/>
                </a:lnTo>
                <a:lnTo>
                  <a:pt x="1054" y="976"/>
                </a:lnTo>
                <a:lnTo>
                  <a:pt x="1054" y="976"/>
                </a:lnTo>
                <a:lnTo>
                  <a:pt x="1055" y="976"/>
                </a:lnTo>
                <a:lnTo>
                  <a:pt x="1056" y="976"/>
                </a:lnTo>
                <a:lnTo>
                  <a:pt x="1057" y="976"/>
                </a:lnTo>
                <a:lnTo>
                  <a:pt x="1057" y="976"/>
                </a:lnTo>
                <a:lnTo>
                  <a:pt x="1058" y="976"/>
                </a:lnTo>
                <a:lnTo>
                  <a:pt x="1059" y="976"/>
                </a:lnTo>
                <a:lnTo>
                  <a:pt x="1060" y="976"/>
                </a:lnTo>
                <a:lnTo>
                  <a:pt x="1060" y="976"/>
                </a:lnTo>
                <a:lnTo>
                  <a:pt x="1061" y="976"/>
                </a:lnTo>
                <a:lnTo>
                  <a:pt x="1062" y="976"/>
                </a:lnTo>
                <a:lnTo>
                  <a:pt x="1062" y="976"/>
                </a:lnTo>
                <a:lnTo>
                  <a:pt x="1063" y="976"/>
                </a:lnTo>
                <a:lnTo>
                  <a:pt x="1064" y="976"/>
                </a:lnTo>
                <a:lnTo>
                  <a:pt x="1065" y="976"/>
                </a:lnTo>
                <a:lnTo>
                  <a:pt x="1065" y="976"/>
                </a:lnTo>
                <a:lnTo>
                  <a:pt x="1066" y="976"/>
                </a:lnTo>
                <a:lnTo>
                  <a:pt x="1067" y="976"/>
                </a:lnTo>
                <a:lnTo>
                  <a:pt x="1068" y="976"/>
                </a:lnTo>
                <a:lnTo>
                  <a:pt x="1068" y="976"/>
                </a:lnTo>
                <a:lnTo>
                  <a:pt x="1069" y="976"/>
                </a:lnTo>
                <a:lnTo>
                  <a:pt x="1070" y="976"/>
                </a:lnTo>
                <a:lnTo>
                  <a:pt x="1071" y="976"/>
                </a:lnTo>
                <a:lnTo>
                  <a:pt x="1071" y="976"/>
                </a:lnTo>
                <a:lnTo>
                  <a:pt x="1072" y="976"/>
                </a:lnTo>
                <a:lnTo>
                  <a:pt x="1073" y="976"/>
                </a:lnTo>
                <a:lnTo>
                  <a:pt x="1074" y="976"/>
                </a:lnTo>
                <a:lnTo>
                  <a:pt x="1074" y="976"/>
                </a:lnTo>
                <a:lnTo>
                  <a:pt x="1075" y="976"/>
                </a:lnTo>
                <a:lnTo>
                  <a:pt x="1076" y="976"/>
                </a:lnTo>
                <a:lnTo>
                  <a:pt x="1077" y="976"/>
                </a:lnTo>
                <a:lnTo>
                  <a:pt x="1077" y="976"/>
                </a:lnTo>
                <a:lnTo>
                  <a:pt x="1078" y="976"/>
                </a:lnTo>
                <a:lnTo>
                  <a:pt x="1079" y="976"/>
                </a:lnTo>
                <a:lnTo>
                  <a:pt x="1079" y="976"/>
                </a:lnTo>
                <a:lnTo>
                  <a:pt x="1080" y="976"/>
                </a:lnTo>
                <a:lnTo>
                  <a:pt x="1081" y="976"/>
                </a:lnTo>
                <a:lnTo>
                  <a:pt x="1082" y="976"/>
                </a:lnTo>
                <a:lnTo>
                  <a:pt x="1082" y="976"/>
                </a:lnTo>
                <a:lnTo>
                  <a:pt x="1083" y="976"/>
                </a:lnTo>
                <a:lnTo>
                  <a:pt x="1084" y="976"/>
                </a:lnTo>
                <a:lnTo>
                  <a:pt x="1085" y="976"/>
                </a:lnTo>
                <a:lnTo>
                  <a:pt x="1085" y="976"/>
                </a:lnTo>
                <a:lnTo>
                  <a:pt x="1086" y="976"/>
                </a:lnTo>
                <a:lnTo>
                  <a:pt x="1087" y="976"/>
                </a:lnTo>
                <a:lnTo>
                  <a:pt x="1088" y="976"/>
                </a:lnTo>
                <a:lnTo>
                  <a:pt x="1088" y="976"/>
                </a:lnTo>
                <a:lnTo>
                  <a:pt x="1089" y="976"/>
                </a:lnTo>
                <a:lnTo>
                  <a:pt x="1090" y="976"/>
                </a:lnTo>
                <a:lnTo>
                  <a:pt x="1091" y="976"/>
                </a:lnTo>
                <a:lnTo>
                  <a:pt x="1091" y="976"/>
                </a:lnTo>
                <a:lnTo>
                  <a:pt x="1092" y="976"/>
                </a:lnTo>
                <a:lnTo>
                  <a:pt x="1093" y="976"/>
                </a:lnTo>
                <a:lnTo>
                  <a:pt x="1093" y="976"/>
                </a:lnTo>
                <a:lnTo>
                  <a:pt x="1094" y="976"/>
                </a:lnTo>
                <a:lnTo>
                  <a:pt x="1095" y="976"/>
                </a:lnTo>
                <a:lnTo>
                  <a:pt x="1096" y="976"/>
                </a:lnTo>
                <a:lnTo>
                  <a:pt x="1096" y="976"/>
                </a:lnTo>
                <a:lnTo>
                  <a:pt x="1097" y="976"/>
                </a:lnTo>
                <a:lnTo>
                  <a:pt x="1098" y="976"/>
                </a:lnTo>
                <a:lnTo>
                  <a:pt x="1099" y="976"/>
                </a:lnTo>
                <a:lnTo>
                  <a:pt x="1099" y="976"/>
                </a:lnTo>
                <a:lnTo>
                  <a:pt x="1100" y="976"/>
                </a:lnTo>
                <a:lnTo>
                  <a:pt x="1101" y="976"/>
                </a:lnTo>
                <a:lnTo>
                  <a:pt x="1101" y="976"/>
                </a:lnTo>
                <a:lnTo>
                  <a:pt x="1102" y="976"/>
                </a:lnTo>
                <a:lnTo>
                  <a:pt x="1103" y="976"/>
                </a:lnTo>
                <a:lnTo>
                  <a:pt x="1104" y="976"/>
                </a:lnTo>
                <a:lnTo>
                  <a:pt x="1104" y="0"/>
                </a:lnTo>
                <a:lnTo>
                  <a:pt x="1105" y="976"/>
                </a:lnTo>
                <a:lnTo>
                  <a:pt x="1106" y="976"/>
                </a:lnTo>
                <a:lnTo>
                  <a:pt x="1107" y="976"/>
                </a:lnTo>
                <a:lnTo>
                  <a:pt x="1107" y="976"/>
                </a:lnTo>
                <a:lnTo>
                  <a:pt x="1108" y="976"/>
                </a:lnTo>
                <a:lnTo>
                  <a:pt x="1109" y="0"/>
                </a:lnTo>
                <a:lnTo>
                  <a:pt x="1110" y="976"/>
                </a:lnTo>
                <a:lnTo>
                  <a:pt x="1110" y="976"/>
                </a:lnTo>
                <a:lnTo>
                  <a:pt x="1111" y="976"/>
                </a:lnTo>
                <a:lnTo>
                  <a:pt x="1112" y="976"/>
                </a:lnTo>
                <a:lnTo>
                  <a:pt x="1113" y="976"/>
                </a:lnTo>
                <a:lnTo>
                  <a:pt x="1113" y="976"/>
                </a:lnTo>
                <a:lnTo>
                  <a:pt x="1114" y="976"/>
                </a:lnTo>
                <a:lnTo>
                  <a:pt x="1115" y="976"/>
                </a:lnTo>
                <a:lnTo>
                  <a:pt x="1115" y="976"/>
                </a:lnTo>
                <a:lnTo>
                  <a:pt x="1116" y="976"/>
                </a:lnTo>
                <a:lnTo>
                  <a:pt x="1117" y="976"/>
                </a:lnTo>
                <a:lnTo>
                  <a:pt x="1118" y="976"/>
                </a:lnTo>
                <a:lnTo>
                  <a:pt x="1118" y="976"/>
                </a:lnTo>
                <a:lnTo>
                  <a:pt x="1119" y="976"/>
                </a:lnTo>
                <a:lnTo>
                  <a:pt x="1120" y="976"/>
                </a:lnTo>
                <a:lnTo>
                  <a:pt x="1121" y="976"/>
                </a:lnTo>
                <a:lnTo>
                  <a:pt x="1121" y="976"/>
                </a:lnTo>
                <a:lnTo>
                  <a:pt x="1122" y="976"/>
                </a:lnTo>
                <a:lnTo>
                  <a:pt x="1123" y="976"/>
                </a:lnTo>
                <a:lnTo>
                  <a:pt x="1124" y="976"/>
                </a:lnTo>
                <a:lnTo>
                  <a:pt x="1124" y="976"/>
                </a:lnTo>
                <a:lnTo>
                  <a:pt x="1125" y="976"/>
                </a:lnTo>
                <a:lnTo>
                  <a:pt x="1126" y="976"/>
                </a:lnTo>
                <a:lnTo>
                  <a:pt x="1127" y="976"/>
                </a:lnTo>
                <a:lnTo>
                  <a:pt x="1127" y="976"/>
                </a:lnTo>
                <a:lnTo>
                  <a:pt x="1128" y="976"/>
                </a:lnTo>
                <a:lnTo>
                  <a:pt x="1129" y="976"/>
                </a:lnTo>
                <a:lnTo>
                  <a:pt x="1130" y="976"/>
                </a:lnTo>
                <a:lnTo>
                  <a:pt x="1130" y="976"/>
                </a:lnTo>
                <a:lnTo>
                  <a:pt x="1131" y="976"/>
                </a:lnTo>
                <a:lnTo>
                  <a:pt x="1132" y="976"/>
                </a:lnTo>
                <a:lnTo>
                  <a:pt x="1132" y="976"/>
                </a:lnTo>
                <a:lnTo>
                  <a:pt x="1133" y="976"/>
                </a:lnTo>
                <a:lnTo>
                  <a:pt x="1134" y="976"/>
                </a:lnTo>
                <a:lnTo>
                  <a:pt x="1135" y="976"/>
                </a:lnTo>
                <a:lnTo>
                  <a:pt x="1135" y="976"/>
                </a:lnTo>
                <a:lnTo>
                  <a:pt x="1136" y="976"/>
                </a:lnTo>
                <a:lnTo>
                  <a:pt x="1137" y="976"/>
                </a:lnTo>
                <a:lnTo>
                  <a:pt x="1138" y="976"/>
                </a:lnTo>
                <a:lnTo>
                  <a:pt x="1138" y="976"/>
                </a:lnTo>
                <a:lnTo>
                  <a:pt x="1139" y="976"/>
                </a:lnTo>
                <a:lnTo>
                  <a:pt x="1140" y="976"/>
                </a:lnTo>
                <a:lnTo>
                  <a:pt x="1140" y="976"/>
                </a:lnTo>
                <a:lnTo>
                  <a:pt x="1141" y="976"/>
                </a:lnTo>
                <a:lnTo>
                  <a:pt x="1142" y="976"/>
                </a:lnTo>
                <a:lnTo>
                  <a:pt x="1143" y="976"/>
                </a:lnTo>
                <a:lnTo>
                  <a:pt x="1143" y="976"/>
                </a:lnTo>
                <a:lnTo>
                  <a:pt x="1144" y="976"/>
                </a:lnTo>
                <a:lnTo>
                  <a:pt x="1145" y="976"/>
                </a:lnTo>
                <a:lnTo>
                  <a:pt x="1146" y="976"/>
                </a:lnTo>
                <a:lnTo>
                  <a:pt x="1146" y="976"/>
                </a:lnTo>
                <a:lnTo>
                  <a:pt x="1147" y="976"/>
                </a:lnTo>
                <a:lnTo>
                  <a:pt x="1148" y="976"/>
                </a:lnTo>
                <a:lnTo>
                  <a:pt x="1149" y="976"/>
                </a:lnTo>
                <a:lnTo>
                  <a:pt x="1149" y="976"/>
                </a:lnTo>
                <a:lnTo>
                  <a:pt x="1150" y="976"/>
                </a:lnTo>
                <a:lnTo>
                  <a:pt x="1151" y="976"/>
                </a:lnTo>
                <a:lnTo>
                  <a:pt x="1152" y="976"/>
                </a:lnTo>
                <a:lnTo>
                  <a:pt x="1152" y="976"/>
                </a:lnTo>
                <a:lnTo>
                  <a:pt x="1153" y="976"/>
                </a:lnTo>
                <a:lnTo>
                  <a:pt x="1154" y="976"/>
                </a:lnTo>
                <a:lnTo>
                  <a:pt x="1154" y="976"/>
                </a:lnTo>
                <a:lnTo>
                  <a:pt x="1155" y="976"/>
                </a:lnTo>
                <a:lnTo>
                  <a:pt x="1156" y="976"/>
                </a:lnTo>
                <a:lnTo>
                  <a:pt x="1157" y="976"/>
                </a:lnTo>
                <a:lnTo>
                  <a:pt x="1157" y="976"/>
                </a:lnTo>
                <a:lnTo>
                  <a:pt x="1158" y="976"/>
                </a:lnTo>
                <a:lnTo>
                  <a:pt x="1159" y="976"/>
                </a:lnTo>
                <a:lnTo>
                  <a:pt x="1160" y="976"/>
                </a:lnTo>
                <a:lnTo>
                  <a:pt x="1160" y="976"/>
                </a:lnTo>
                <a:lnTo>
                  <a:pt x="1161" y="976"/>
                </a:lnTo>
                <a:lnTo>
                  <a:pt x="1162" y="976"/>
                </a:lnTo>
                <a:lnTo>
                  <a:pt x="1163" y="976"/>
                </a:lnTo>
                <a:lnTo>
                  <a:pt x="1163" y="976"/>
                </a:lnTo>
                <a:lnTo>
                  <a:pt x="1164" y="976"/>
                </a:lnTo>
                <a:lnTo>
                  <a:pt x="1165" y="976"/>
                </a:lnTo>
                <a:lnTo>
                  <a:pt x="1166" y="976"/>
                </a:lnTo>
                <a:lnTo>
                  <a:pt x="1166" y="976"/>
                </a:lnTo>
                <a:lnTo>
                  <a:pt x="1167" y="976"/>
                </a:lnTo>
                <a:lnTo>
                  <a:pt x="1168" y="976"/>
                </a:lnTo>
                <a:lnTo>
                  <a:pt x="1169" y="976"/>
                </a:lnTo>
                <a:lnTo>
                  <a:pt x="1169" y="976"/>
                </a:lnTo>
                <a:lnTo>
                  <a:pt x="1170" y="976"/>
                </a:lnTo>
                <a:lnTo>
                  <a:pt x="1171" y="976"/>
                </a:lnTo>
                <a:lnTo>
                  <a:pt x="1171" y="976"/>
                </a:lnTo>
                <a:lnTo>
                  <a:pt x="1172" y="976"/>
                </a:lnTo>
                <a:lnTo>
                  <a:pt x="1173" y="976"/>
                </a:lnTo>
                <a:lnTo>
                  <a:pt x="1174" y="976"/>
                </a:lnTo>
                <a:lnTo>
                  <a:pt x="1174" y="976"/>
                </a:lnTo>
                <a:lnTo>
                  <a:pt x="1175" y="976"/>
                </a:lnTo>
                <a:lnTo>
                  <a:pt x="1176" y="976"/>
                </a:lnTo>
                <a:lnTo>
                  <a:pt x="1177" y="976"/>
                </a:lnTo>
                <a:lnTo>
                  <a:pt x="1177" y="976"/>
                </a:lnTo>
                <a:lnTo>
                  <a:pt x="1178" y="0"/>
                </a:lnTo>
                <a:lnTo>
                  <a:pt x="1179" y="976"/>
                </a:lnTo>
                <a:lnTo>
                  <a:pt x="1180" y="976"/>
                </a:lnTo>
                <a:lnTo>
                  <a:pt x="1180" y="976"/>
                </a:lnTo>
                <a:lnTo>
                  <a:pt x="1181" y="976"/>
                </a:lnTo>
                <a:lnTo>
                  <a:pt x="1182" y="976"/>
                </a:lnTo>
                <a:lnTo>
                  <a:pt x="1183" y="0"/>
                </a:lnTo>
                <a:lnTo>
                  <a:pt x="1183" y="976"/>
                </a:lnTo>
                <a:lnTo>
                  <a:pt x="1184" y="976"/>
                </a:lnTo>
                <a:lnTo>
                  <a:pt x="1185" y="976"/>
                </a:lnTo>
                <a:lnTo>
                  <a:pt x="1186" y="976"/>
                </a:lnTo>
                <a:lnTo>
                  <a:pt x="1186" y="976"/>
                </a:lnTo>
                <a:lnTo>
                  <a:pt x="1187" y="976"/>
                </a:lnTo>
                <a:lnTo>
                  <a:pt x="1188" y="976"/>
                </a:lnTo>
                <a:lnTo>
                  <a:pt x="1188" y="976"/>
                </a:lnTo>
                <a:lnTo>
                  <a:pt x="1189" y="976"/>
                </a:lnTo>
                <a:lnTo>
                  <a:pt x="1190" y="976"/>
                </a:lnTo>
                <a:lnTo>
                  <a:pt x="1191" y="976"/>
                </a:lnTo>
                <a:lnTo>
                  <a:pt x="1191" y="976"/>
                </a:lnTo>
                <a:lnTo>
                  <a:pt x="1192" y="976"/>
                </a:lnTo>
                <a:lnTo>
                  <a:pt x="1193" y="976"/>
                </a:lnTo>
                <a:lnTo>
                  <a:pt x="1193" y="976"/>
                </a:lnTo>
                <a:lnTo>
                  <a:pt x="1194" y="976"/>
                </a:lnTo>
                <a:lnTo>
                  <a:pt x="1195" y="976"/>
                </a:lnTo>
                <a:lnTo>
                  <a:pt x="1196" y="976"/>
                </a:lnTo>
                <a:lnTo>
                  <a:pt x="1196" y="976"/>
                </a:lnTo>
                <a:lnTo>
                  <a:pt x="1197" y="976"/>
                </a:lnTo>
                <a:lnTo>
                  <a:pt x="1198" y="976"/>
                </a:lnTo>
                <a:lnTo>
                  <a:pt x="1199" y="976"/>
                </a:lnTo>
                <a:lnTo>
                  <a:pt x="1199" y="976"/>
                </a:lnTo>
                <a:lnTo>
                  <a:pt x="1200" y="976"/>
                </a:lnTo>
                <a:lnTo>
                  <a:pt x="1201" y="976"/>
                </a:lnTo>
                <a:lnTo>
                  <a:pt x="1202" y="976"/>
                </a:lnTo>
                <a:lnTo>
                  <a:pt x="1202" y="976"/>
                </a:lnTo>
                <a:lnTo>
                  <a:pt x="1203" y="976"/>
                </a:lnTo>
                <a:lnTo>
                  <a:pt x="1204" y="976"/>
                </a:lnTo>
                <a:lnTo>
                  <a:pt x="1205" y="976"/>
                </a:lnTo>
                <a:lnTo>
                  <a:pt x="1205" y="976"/>
                </a:lnTo>
                <a:lnTo>
                  <a:pt x="1206" y="976"/>
                </a:lnTo>
                <a:lnTo>
                  <a:pt x="1207" y="976"/>
                </a:lnTo>
                <a:lnTo>
                  <a:pt x="1208" y="976"/>
                </a:lnTo>
                <a:lnTo>
                  <a:pt x="1208" y="976"/>
                </a:lnTo>
                <a:lnTo>
                  <a:pt x="1209" y="976"/>
                </a:lnTo>
                <a:lnTo>
                  <a:pt x="1210" y="976"/>
                </a:lnTo>
                <a:lnTo>
                  <a:pt x="1210" y="976"/>
                </a:lnTo>
                <a:lnTo>
                  <a:pt x="1211" y="976"/>
                </a:lnTo>
                <a:lnTo>
                  <a:pt x="1212" y="976"/>
                </a:lnTo>
                <a:lnTo>
                  <a:pt x="1213" y="976"/>
                </a:lnTo>
                <a:lnTo>
                  <a:pt x="1213" y="976"/>
                </a:lnTo>
                <a:lnTo>
                  <a:pt x="1214" y="976"/>
                </a:lnTo>
                <a:lnTo>
                  <a:pt x="1215" y="976"/>
                </a:lnTo>
                <a:lnTo>
                  <a:pt x="1216" y="976"/>
                </a:lnTo>
                <a:lnTo>
                  <a:pt x="1216" y="976"/>
                </a:lnTo>
                <a:lnTo>
                  <a:pt x="1217" y="976"/>
                </a:lnTo>
                <a:lnTo>
                  <a:pt x="1218" y="976"/>
                </a:lnTo>
                <a:lnTo>
                  <a:pt x="1219" y="976"/>
                </a:lnTo>
                <a:lnTo>
                  <a:pt x="1219" y="976"/>
                </a:lnTo>
                <a:lnTo>
                  <a:pt x="1220" y="976"/>
                </a:lnTo>
                <a:lnTo>
                  <a:pt x="1221" y="976"/>
                </a:lnTo>
                <a:lnTo>
                  <a:pt x="1222" y="976"/>
                </a:lnTo>
                <a:lnTo>
                  <a:pt x="1222" y="976"/>
                </a:lnTo>
                <a:lnTo>
                  <a:pt x="1223" y="976"/>
                </a:lnTo>
                <a:lnTo>
                  <a:pt x="1224" y="976"/>
                </a:lnTo>
                <a:lnTo>
                  <a:pt x="1224" y="976"/>
                </a:lnTo>
                <a:lnTo>
                  <a:pt x="1225" y="976"/>
                </a:lnTo>
                <a:lnTo>
                  <a:pt x="1226" y="976"/>
                </a:lnTo>
                <a:lnTo>
                  <a:pt x="1227" y="976"/>
                </a:lnTo>
                <a:lnTo>
                  <a:pt x="1227" y="976"/>
                </a:lnTo>
                <a:lnTo>
                  <a:pt x="1228" y="976"/>
                </a:lnTo>
                <a:lnTo>
                  <a:pt x="1229" y="976"/>
                </a:lnTo>
                <a:lnTo>
                  <a:pt x="1230" y="976"/>
                </a:lnTo>
                <a:lnTo>
                  <a:pt x="1230" y="976"/>
                </a:lnTo>
                <a:lnTo>
                  <a:pt x="1231" y="976"/>
                </a:lnTo>
                <a:lnTo>
                  <a:pt x="1232" y="976"/>
                </a:lnTo>
                <a:lnTo>
                  <a:pt x="1233" y="976"/>
                </a:lnTo>
                <a:lnTo>
                  <a:pt x="1233" y="976"/>
                </a:lnTo>
                <a:lnTo>
                  <a:pt x="1234" y="976"/>
                </a:lnTo>
                <a:lnTo>
                  <a:pt x="1235" y="976"/>
                </a:lnTo>
                <a:lnTo>
                  <a:pt x="1236" y="976"/>
                </a:lnTo>
                <a:lnTo>
                  <a:pt x="1236" y="976"/>
                </a:lnTo>
                <a:lnTo>
                  <a:pt x="1237" y="976"/>
                </a:lnTo>
                <a:lnTo>
                  <a:pt x="1238" y="976"/>
                </a:lnTo>
                <a:lnTo>
                  <a:pt x="1239" y="976"/>
                </a:lnTo>
                <a:lnTo>
                  <a:pt x="1239" y="976"/>
                </a:lnTo>
                <a:lnTo>
                  <a:pt x="1240" y="976"/>
                </a:lnTo>
                <a:lnTo>
                  <a:pt x="1241" y="976"/>
                </a:lnTo>
                <a:lnTo>
                  <a:pt x="1241" y="976"/>
                </a:lnTo>
                <a:lnTo>
                  <a:pt x="1242" y="976"/>
                </a:lnTo>
                <a:lnTo>
                  <a:pt x="1243" y="976"/>
                </a:lnTo>
                <a:lnTo>
                  <a:pt x="1244" y="976"/>
                </a:lnTo>
                <a:lnTo>
                  <a:pt x="1244" y="976"/>
                </a:lnTo>
                <a:lnTo>
                  <a:pt x="1245" y="976"/>
                </a:lnTo>
                <a:lnTo>
                  <a:pt x="1246" y="976"/>
                </a:lnTo>
                <a:lnTo>
                  <a:pt x="1246" y="976"/>
                </a:lnTo>
                <a:lnTo>
                  <a:pt x="1247" y="976"/>
                </a:lnTo>
                <a:lnTo>
                  <a:pt x="1248" y="976"/>
                </a:lnTo>
                <a:lnTo>
                  <a:pt x="1249" y="976"/>
                </a:lnTo>
                <a:lnTo>
                  <a:pt x="1249" y="976"/>
                </a:lnTo>
                <a:lnTo>
                  <a:pt x="1250" y="976"/>
                </a:lnTo>
                <a:lnTo>
                  <a:pt x="1251" y="976"/>
                </a:lnTo>
                <a:lnTo>
                  <a:pt x="1252" y="0"/>
                </a:lnTo>
                <a:lnTo>
                  <a:pt x="1252" y="976"/>
                </a:lnTo>
                <a:lnTo>
                  <a:pt x="1253" y="976"/>
                </a:lnTo>
                <a:lnTo>
                  <a:pt x="1254" y="976"/>
                </a:lnTo>
                <a:lnTo>
                  <a:pt x="1255" y="976"/>
                </a:lnTo>
                <a:lnTo>
                  <a:pt x="1255" y="976"/>
                </a:lnTo>
                <a:lnTo>
                  <a:pt x="1256" y="0"/>
                </a:lnTo>
                <a:lnTo>
                  <a:pt x="1257" y="976"/>
                </a:lnTo>
                <a:lnTo>
                  <a:pt x="1258" y="976"/>
                </a:lnTo>
                <a:lnTo>
                  <a:pt x="1258" y="976"/>
                </a:lnTo>
                <a:lnTo>
                  <a:pt x="1259" y="976"/>
                </a:lnTo>
                <a:lnTo>
                  <a:pt x="1260" y="976"/>
                </a:lnTo>
                <a:lnTo>
                  <a:pt x="1261" y="976"/>
                </a:lnTo>
                <a:lnTo>
                  <a:pt x="1261" y="976"/>
                </a:lnTo>
                <a:lnTo>
                  <a:pt x="1262" y="976"/>
                </a:lnTo>
                <a:lnTo>
                  <a:pt x="1263" y="976"/>
                </a:lnTo>
                <a:lnTo>
                  <a:pt x="1263" y="976"/>
                </a:lnTo>
                <a:lnTo>
                  <a:pt x="1264" y="976"/>
                </a:lnTo>
                <a:lnTo>
                  <a:pt x="1265" y="976"/>
                </a:lnTo>
                <a:lnTo>
                  <a:pt x="1266" y="976"/>
                </a:lnTo>
                <a:lnTo>
                  <a:pt x="1266" y="976"/>
                </a:lnTo>
                <a:lnTo>
                  <a:pt x="1267" y="976"/>
                </a:lnTo>
                <a:lnTo>
                  <a:pt x="1268" y="976"/>
                </a:lnTo>
                <a:lnTo>
                  <a:pt x="1269" y="976"/>
                </a:lnTo>
                <a:lnTo>
                  <a:pt x="1269" y="976"/>
                </a:lnTo>
                <a:lnTo>
                  <a:pt x="1270" y="976"/>
                </a:lnTo>
                <a:lnTo>
                  <a:pt x="1271" y="976"/>
                </a:lnTo>
                <a:lnTo>
                  <a:pt x="1272" y="976"/>
                </a:lnTo>
                <a:lnTo>
                  <a:pt x="1272" y="976"/>
                </a:lnTo>
                <a:lnTo>
                  <a:pt x="1273" y="976"/>
                </a:lnTo>
                <a:lnTo>
                  <a:pt x="1274" y="976"/>
                </a:lnTo>
                <a:lnTo>
                  <a:pt x="1275" y="976"/>
                </a:lnTo>
                <a:lnTo>
                  <a:pt x="1275" y="976"/>
                </a:lnTo>
                <a:lnTo>
                  <a:pt x="1276" y="976"/>
                </a:lnTo>
                <a:lnTo>
                  <a:pt x="1277" y="976"/>
                </a:lnTo>
                <a:lnTo>
                  <a:pt x="1278" y="976"/>
                </a:lnTo>
                <a:lnTo>
                  <a:pt x="1278" y="976"/>
                </a:lnTo>
                <a:lnTo>
                  <a:pt x="1279" y="976"/>
                </a:lnTo>
                <a:lnTo>
                  <a:pt x="1280" y="976"/>
                </a:lnTo>
                <a:lnTo>
                  <a:pt x="1280" y="976"/>
                </a:lnTo>
                <a:lnTo>
                  <a:pt x="1281" y="976"/>
                </a:lnTo>
                <a:lnTo>
                  <a:pt x="1282" y="976"/>
                </a:lnTo>
                <a:lnTo>
                  <a:pt x="1283" y="976"/>
                </a:lnTo>
                <a:lnTo>
                  <a:pt x="1283" y="976"/>
                </a:lnTo>
                <a:lnTo>
                  <a:pt x="1284" y="976"/>
                </a:lnTo>
                <a:lnTo>
                  <a:pt x="1285" y="976"/>
                </a:lnTo>
                <a:lnTo>
                  <a:pt x="1286" y="976"/>
                </a:lnTo>
                <a:lnTo>
                  <a:pt x="1286" y="976"/>
                </a:lnTo>
                <a:lnTo>
                  <a:pt x="1287" y="976"/>
                </a:lnTo>
                <a:lnTo>
                  <a:pt x="1288" y="976"/>
                </a:lnTo>
                <a:lnTo>
                  <a:pt x="1289" y="976"/>
                </a:lnTo>
                <a:lnTo>
                  <a:pt x="1289" y="976"/>
                </a:lnTo>
                <a:lnTo>
                  <a:pt x="1290" y="976"/>
                </a:lnTo>
                <a:lnTo>
                  <a:pt x="1291" y="976"/>
                </a:lnTo>
                <a:lnTo>
                  <a:pt x="1292" y="976"/>
                </a:lnTo>
                <a:lnTo>
                  <a:pt x="1292" y="976"/>
                </a:lnTo>
                <a:lnTo>
                  <a:pt x="1293" y="976"/>
                </a:lnTo>
                <a:lnTo>
                  <a:pt x="1294" y="976"/>
                </a:lnTo>
                <a:lnTo>
                  <a:pt x="1294" y="976"/>
                </a:lnTo>
                <a:lnTo>
                  <a:pt x="1295" y="976"/>
                </a:lnTo>
                <a:lnTo>
                  <a:pt x="1296" y="976"/>
                </a:lnTo>
                <a:lnTo>
                  <a:pt x="1297" y="976"/>
                </a:lnTo>
                <a:lnTo>
                  <a:pt x="1297" y="976"/>
                </a:lnTo>
                <a:lnTo>
                  <a:pt x="1298" y="976"/>
                </a:lnTo>
                <a:lnTo>
                  <a:pt x="1299" y="976"/>
                </a:lnTo>
                <a:lnTo>
                  <a:pt x="1300" y="976"/>
                </a:lnTo>
                <a:lnTo>
                  <a:pt x="1300" y="976"/>
                </a:lnTo>
                <a:lnTo>
                  <a:pt x="1301" y="976"/>
                </a:lnTo>
                <a:lnTo>
                  <a:pt x="1302" y="976"/>
                </a:lnTo>
                <a:lnTo>
                  <a:pt x="1302" y="976"/>
                </a:lnTo>
                <a:lnTo>
                  <a:pt x="1303" y="976"/>
                </a:lnTo>
                <a:lnTo>
                  <a:pt x="1304" y="976"/>
                </a:lnTo>
                <a:lnTo>
                  <a:pt x="1305" y="976"/>
                </a:lnTo>
                <a:lnTo>
                  <a:pt x="1305" y="976"/>
                </a:lnTo>
                <a:lnTo>
                  <a:pt x="1306" y="976"/>
                </a:lnTo>
                <a:lnTo>
                  <a:pt x="1307" y="976"/>
                </a:lnTo>
                <a:lnTo>
                  <a:pt x="1308" y="976"/>
                </a:lnTo>
                <a:lnTo>
                  <a:pt x="1308" y="976"/>
                </a:lnTo>
                <a:lnTo>
                  <a:pt x="1309" y="976"/>
                </a:lnTo>
                <a:lnTo>
                  <a:pt x="1310" y="976"/>
                </a:lnTo>
                <a:lnTo>
                  <a:pt x="1311" y="976"/>
                </a:lnTo>
                <a:lnTo>
                  <a:pt x="1311" y="976"/>
                </a:lnTo>
                <a:lnTo>
                  <a:pt x="1312" y="976"/>
                </a:lnTo>
                <a:lnTo>
                  <a:pt x="1313" y="976"/>
                </a:lnTo>
                <a:lnTo>
                  <a:pt x="1314" y="976"/>
                </a:lnTo>
                <a:lnTo>
                  <a:pt x="1314" y="976"/>
                </a:lnTo>
                <a:lnTo>
                  <a:pt x="1315" y="976"/>
                </a:lnTo>
                <a:lnTo>
                  <a:pt x="1316" y="976"/>
                </a:lnTo>
                <a:lnTo>
                  <a:pt x="1317" y="976"/>
                </a:lnTo>
                <a:lnTo>
                  <a:pt x="1317" y="976"/>
                </a:lnTo>
                <a:lnTo>
                  <a:pt x="1318" y="976"/>
                </a:lnTo>
                <a:lnTo>
                  <a:pt x="1319" y="976"/>
                </a:lnTo>
                <a:lnTo>
                  <a:pt x="1319" y="976"/>
                </a:lnTo>
                <a:lnTo>
                  <a:pt x="1320" y="976"/>
                </a:lnTo>
                <a:lnTo>
                  <a:pt x="1321" y="976"/>
                </a:lnTo>
                <a:lnTo>
                  <a:pt x="1322" y="976"/>
                </a:lnTo>
                <a:lnTo>
                  <a:pt x="1322" y="976"/>
                </a:lnTo>
                <a:lnTo>
                  <a:pt x="1323" y="976"/>
                </a:lnTo>
                <a:lnTo>
                  <a:pt x="1324" y="976"/>
                </a:lnTo>
                <a:lnTo>
                  <a:pt x="1325" y="976"/>
                </a:lnTo>
                <a:lnTo>
                  <a:pt x="1325" y="0"/>
                </a:lnTo>
                <a:lnTo>
                  <a:pt x="1326" y="976"/>
                </a:lnTo>
                <a:lnTo>
                  <a:pt x="1327" y="976"/>
                </a:lnTo>
                <a:lnTo>
                  <a:pt x="1328" y="976"/>
                </a:lnTo>
                <a:lnTo>
                  <a:pt x="1328" y="976"/>
                </a:lnTo>
                <a:lnTo>
                  <a:pt x="1329" y="976"/>
                </a:lnTo>
                <a:lnTo>
                  <a:pt x="1330" y="0"/>
                </a:lnTo>
                <a:lnTo>
                  <a:pt x="1331" y="976"/>
                </a:lnTo>
                <a:lnTo>
                  <a:pt x="1331" y="976"/>
                </a:lnTo>
                <a:lnTo>
                  <a:pt x="1332" y="976"/>
                </a:lnTo>
                <a:lnTo>
                  <a:pt x="1333" y="976"/>
                </a:lnTo>
                <a:lnTo>
                  <a:pt x="1333" y="976"/>
                </a:lnTo>
                <a:lnTo>
                  <a:pt x="1334" y="976"/>
                </a:lnTo>
                <a:lnTo>
                  <a:pt x="1335" y="976"/>
                </a:lnTo>
                <a:lnTo>
                  <a:pt x="1336" y="976"/>
                </a:lnTo>
                <a:lnTo>
                  <a:pt x="1336" y="976"/>
                </a:lnTo>
                <a:lnTo>
                  <a:pt x="1337" y="976"/>
                </a:lnTo>
                <a:lnTo>
                  <a:pt x="1338" y="976"/>
                </a:lnTo>
                <a:lnTo>
                  <a:pt x="1339" y="976"/>
                </a:lnTo>
                <a:lnTo>
                  <a:pt x="1339" y="976"/>
                </a:lnTo>
                <a:lnTo>
                  <a:pt x="1340" y="976"/>
                </a:lnTo>
                <a:lnTo>
                  <a:pt x="1341" y="976"/>
                </a:lnTo>
                <a:lnTo>
                  <a:pt x="1341" y="976"/>
                </a:lnTo>
                <a:lnTo>
                  <a:pt x="1342" y="976"/>
                </a:lnTo>
                <a:lnTo>
                  <a:pt x="1343" y="976"/>
                </a:lnTo>
                <a:lnTo>
                  <a:pt x="1344" y="976"/>
                </a:lnTo>
                <a:lnTo>
                  <a:pt x="1344" y="976"/>
                </a:lnTo>
                <a:lnTo>
                  <a:pt x="1345" y="976"/>
                </a:lnTo>
                <a:lnTo>
                  <a:pt x="1346" y="976"/>
                </a:lnTo>
                <a:lnTo>
                  <a:pt x="1347" y="976"/>
                </a:lnTo>
                <a:lnTo>
                  <a:pt x="1347" y="976"/>
                </a:lnTo>
                <a:lnTo>
                  <a:pt x="1348" y="976"/>
                </a:lnTo>
                <a:lnTo>
                  <a:pt x="1349" y="976"/>
                </a:lnTo>
                <a:lnTo>
                  <a:pt x="1350" y="976"/>
                </a:lnTo>
                <a:lnTo>
                  <a:pt x="1350" y="976"/>
                </a:lnTo>
                <a:lnTo>
                  <a:pt x="1351" y="976"/>
                </a:lnTo>
                <a:lnTo>
                  <a:pt x="1352" y="976"/>
                </a:lnTo>
                <a:lnTo>
                  <a:pt x="1353" y="976"/>
                </a:lnTo>
                <a:lnTo>
                  <a:pt x="1353" y="976"/>
                </a:lnTo>
                <a:lnTo>
                  <a:pt x="1354" y="976"/>
                </a:lnTo>
                <a:lnTo>
                  <a:pt x="1355" y="976"/>
                </a:lnTo>
                <a:lnTo>
                  <a:pt x="1355" y="976"/>
                </a:lnTo>
                <a:lnTo>
                  <a:pt x="1356" y="976"/>
                </a:lnTo>
                <a:lnTo>
                  <a:pt x="1357" y="976"/>
                </a:lnTo>
                <a:lnTo>
                  <a:pt x="1358" y="976"/>
                </a:lnTo>
                <a:lnTo>
                  <a:pt x="1358" y="976"/>
                </a:lnTo>
                <a:lnTo>
                  <a:pt x="1359" y="976"/>
                </a:lnTo>
                <a:lnTo>
                  <a:pt x="1360" y="976"/>
                </a:lnTo>
                <a:lnTo>
                  <a:pt x="1361" y="976"/>
                </a:lnTo>
                <a:lnTo>
                  <a:pt x="1361" y="976"/>
                </a:lnTo>
                <a:lnTo>
                  <a:pt x="1362" y="976"/>
                </a:lnTo>
                <a:lnTo>
                  <a:pt x="1363" y="976"/>
                </a:lnTo>
                <a:lnTo>
                  <a:pt x="1364" y="976"/>
                </a:lnTo>
                <a:lnTo>
                  <a:pt x="1364" y="976"/>
                </a:lnTo>
                <a:lnTo>
                  <a:pt x="1365" y="976"/>
                </a:lnTo>
                <a:lnTo>
                  <a:pt x="1366" y="976"/>
                </a:lnTo>
                <a:lnTo>
                  <a:pt x="1367" y="976"/>
                </a:lnTo>
                <a:lnTo>
                  <a:pt x="1367" y="976"/>
                </a:lnTo>
                <a:lnTo>
                  <a:pt x="1368" y="976"/>
                </a:lnTo>
                <a:lnTo>
                  <a:pt x="1369" y="976"/>
                </a:lnTo>
                <a:lnTo>
                  <a:pt x="1370" y="976"/>
                </a:lnTo>
                <a:lnTo>
                  <a:pt x="1370" y="976"/>
                </a:lnTo>
                <a:lnTo>
                  <a:pt x="1371" y="976"/>
                </a:lnTo>
                <a:lnTo>
                  <a:pt x="1372" y="976"/>
                </a:lnTo>
                <a:lnTo>
                  <a:pt x="1372" y="976"/>
                </a:lnTo>
                <a:lnTo>
                  <a:pt x="1373" y="976"/>
                </a:lnTo>
                <a:lnTo>
                  <a:pt x="1374" y="976"/>
                </a:lnTo>
                <a:lnTo>
                  <a:pt x="1375" y="976"/>
                </a:lnTo>
                <a:lnTo>
                  <a:pt x="1375" y="976"/>
                </a:lnTo>
                <a:lnTo>
                  <a:pt x="1376" y="976"/>
                </a:lnTo>
                <a:lnTo>
                  <a:pt x="1377" y="976"/>
                </a:lnTo>
                <a:lnTo>
                  <a:pt x="1378" y="976"/>
                </a:lnTo>
                <a:lnTo>
                  <a:pt x="1378" y="976"/>
                </a:lnTo>
                <a:lnTo>
                  <a:pt x="1379" y="976"/>
                </a:lnTo>
                <a:lnTo>
                  <a:pt x="1380" y="976"/>
                </a:lnTo>
                <a:lnTo>
                  <a:pt x="1381" y="976"/>
                </a:lnTo>
                <a:lnTo>
                  <a:pt x="1381" y="976"/>
                </a:lnTo>
                <a:lnTo>
                  <a:pt x="1382" y="976"/>
                </a:lnTo>
                <a:lnTo>
                  <a:pt x="1383" y="976"/>
                </a:lnTo>
                <a:lnTo>
                  <a:pt x="1384" y="976"/>
                </a:lnTo>
                <a:lnTo>
                  <a:pt x="1384" y="976"/>
                </a:lnTo>
                <a:lnTo>
                  <a:pt x="1385" y="976"/>
                </a:lnTo>
                <a:lnTo>
                  <a:pt x="1386" y="976"/>
                </a:lnTo>
                <a:lnTo>
                  <a:pt x="1387" y="976"/>
                </a:lnTo>
                <a:lnTo>
                  <a:pt x="1387" y="976"/>
                </a:lnTo>
                <a:lnTo>
                  <a:pt x="1388" y="976"/>
                </a:lnTo>
                <a:lnTo>
                  <a:pt x="1389" y="976"/>
                </a:lnTo>
                <a:lnTo>
                  <a:pt x="1389" y="976"/>
                </a:lnTo>
                <a:lnTo>
                  <a:pt x="1390" y="976"/>
                </a:lnTo>
                <a:lnTo>
                  <a:pt x="1391" y="976"/>
                </a:lnTo>
                <a:lnTo>
                  <a:pt x="1392" y="976"/>
                </a:lnTo>
                <a:lnTo>
                  <a:pt x="1392" y="976"/>
                </a:lnTo>
                <a:lnTo>
                  <a:pt x="1393" y="976"/>
                </a:lnTo>
                <a:lnTo>
                  <a:pt x="1394" y="976"/>
                </a:lnTo>
                <a:lnTo>
                  <a:pt x="1394" y="976"/>
                </a:lnTo>
                <a:lnTo>
                  <a:pt x="1395" y="976"/>
                </a:lnTo>
                <a:lnTo>
                  <a:pt x="1396" y="976"/>
                </a:lnTo>
                <a:lnTo>
                  <a:pt x="1397" y="976"/>
                </a:lnTo>
                <a:lnTo>
                  <a:pt x="1397" y="976"/>
                </a:lnTo>
                <a:lnTo>
                  <a:pt x="1398" y="976"/>
                </a:lnTo>
                <a:lnTo>
                  <a:pt x="1399" y="0"/>
                </a:lnTo>
                <a:lnTo>
                  <a:pt x="1400" y="976"/>
                </a:lnTo>
                <a:lnTo>
                  <a:pt x="1400" y="976"/>
                </a:lnTo>
                <a:lnTo>
                  <a:pt x="1401" y="976"/>
                </a:lnTo>
                <a:lnTo>
                  <a:pt x="1402" y="976"/>
                </a:lnTo>
                <a:lnTo>
                  <a:pt x="1403" y="976"/>
                </a:lnTo>
                <a:lnTo>
                  <a:pt x="1403" y="0"/>
                </a:lnTo>
                <a:lnTo>
                  <a:pt x="1404" y="976"/>
                </a:lnTo>
                <a:lnTo>
                  <a:pt x="1405" y="976"/>
                </a:lnTo>
                <a:lnTo>
                  <a:pt x="1406" y="976"/>
                </a:lnTo>
                <a:lnTo>
                  <a:pt x="1406" y="976"/>
                </a:lnTo>
                <a:lnTo>
                  <a:pt x="1407" y="976"/>
                </a:lnTo>
                <a:lnTo>
                  <a:pt x="1408" y="976"/>
                </a:lnTo>
                <a:lnTo>
                  <a:pt x="1409" y="976"/>
                </a:lnTo>
                <a:lnTo>
                  <a:pt x="1409" y="976"/>
                </a:lnTo>
                <a:lnTo>
                  <a:pt x="1410" y="976"/>
                </a:lnTo>
                <a:lnTo>
                  <a:pt x="1411" y="976"/>
                </a:lnTo>
                <a:lnTo>
                  <a:pt x="1411" y="976"/>
                </a:lnTo>
                <a:lnTo>
                  <a:pt x="1412" y="976"/>
                </a:lnTo>
                <a:lnTo>
                  <a:pt x="1413" y="976"/>
                </a:lnTo>
                <a:lnTo>
                  <a:pt x="1414" y="976"/>
                </a:lnTo>
                <a:lnTo>
                  <a:pt x="1414" y="976"/>
                </a:lnTo>
                <a:lnTo>
                  <a:pt x="1415" y="976"/>
                </a:lnTo>
                <a:lnTo>
                  <a:pt x="1416" y="976"/>
                </a:lnTo>
                <a:lnTo>
                  <a:pt x="1417" y="976"/>
                </a:lnTo>
                <a:lnTo>
                  <a:pt x="1417" y="976"/>
                </a:lnTo>
                <a:lnTo>
                  <a:pt x="1418" y="976"/>
                </a:lnTo>
                <a:lnTo>
                  <a:pt x="1419" y="976"/>
                </a:lnTo>
                <a:lnTo>
                  <a:pt x="1420" y="976"/>
                </a:lnTo>
                <a:lnTo>
                  <a:pt x="1420" y="976"/>
                </a:lnTo>
                <a:lnTo>
                  <a:pt x="1421" y="976"/>
                </a:lnTo>
                <a:lnTo>
                  <a:pt x="1422" y="976"/>
                </a:lnTo>
                <a:lnTo>
                  <a:pt x="1423" y="976"/>
                </a:lnTo>
                <a:lnTo>
                  <a:pt x="1423" y="976"/>
                </a:lnTo>
                <a:lnTo>
                  <a:pt x="1424" y="976"/>
                </a:lnTo>
                <a:lnTo>
                  <a:pt x="1425" y="976"/>
                </a:lnTo>
                <a:lnTo>
                  <a:pt x="1425" y="976"/>
                </a:lnTo>
                <a:lnTo>
                  <a:pt x="1426" y="976"/>
                </a:lnTo>
                <a:lnTo>
                  <a:pt x="1427" y="976"/>
                </a:lnTo>
                <a:lnTo>
                  <a:pt x="1428" y="976"/>
                </a:lnTo>
                <a:lnTo>
                  <a:pt x="1428" y="976"/>
                </a:lnTo>
                <a:lnTo>
                  <a:pt x="1429" y="976"/>
                </a:lnTo>
                <a:lnTo>
                  <a:pt x="1430" y="976"/>
                </a:lnTo>
                <a:lnTo>
                  <a:pt x="1431" y="976"/>
                </a:lnTo>
                <a:lnTo>
                  <a:pt x="1431" y="976"/>
                </a:lnTo>
                <a:lnTo>
                  <a:pt x="1432" y="976"/>
                </a:lnTo>
                <a:lnTo>
                  <a:pt x="1433" y="976"/>
                </a:lnTo>
                <a:lnTo>
                  <a:pt x="1434" y="976"/>
                </a:lnTo>
                <a:lnTo>
                  <a:pt x="1434" y="976"/>
                </a:lnTo>
                <a:lnTo>
                  <a:pt x="1435" y="976"/>
                </a:lnTo>
                <a:lnTo>
                  <a:pt x="1436" y="976"/>
                </a:lnTo>
                <a:lnTo>
                  <a:pt x="1437" y="976"/>
                </a:lnTo>
                <a:lnTo>
                  <a:pt x="1437" y="976"/>
                </a:lnTo>
                <a:lnTo>
                  <a:pt x="1438" y="976"/>
                </a:lnTo>
                <a:lnTo>
                  <a:pt x="1439" y="976"/>
                </a:lnTo>
                <a:lnTo>
                  <a:pt x="1440" y="976"/>
                </a:lnTo>
                <a:lnTo>
                  <a:pt x="1440" y="976"/>
                </a:lnTo>
                <a:lnTo>
                  <a:pt x="1441" y="976"/>
                </a:lnTo>
                <a:lnTo>
                  <a:pt x="1442" y="976"/>
                </a:lnTo>
                <a:lnTo>
                  <a:pt x="1442" y="976"/>
                </a:lnTo>
                <a:lnTo>
                  <a:pt x="1443" y="976"/>
                </a:lnTo>
                <a:lnTo>
                  <a:pt x="1444" y="976"/>
                </a:lnTo>
                <a:lnTo>
                  <a:pt x="1445" y="976"/>
                </a:lnTo>
                <a:lnTo>
                  <a:pt x="1445" y="976"/>
                </a:lnTo>
                <a:lnTo>
                  <a:pt x="1446" y="976"/>
                </a:lnTo>
                <a:lnTo>
                  <a:pt x="1447" y="976"/>
                </a:lnTo>
                <a:lnTo>
                  <a:pt x="1448" y="976"/>
                </a:lnTo>
                <a:lnTo>
                  <a:pt x="1448" y="976"/>
                </a:lnTo>
                <a:lnTo>
                  <a:pt x="1449" y="976"/>
                </a:lnTo>
                <a:lnTo>
                  <a:pt x="1450" y="976"/>
                </a:lnTo>
                <a:lnTo>
                  <a:pt x="1450" y="976"/>
                </a:lnTo>
                <a:lnTo>
                  <a:pt x="1451" y="976"/>
                </a:lnTo>
                <a:lnTo>
                  <a:pt x="1452" y="976"/>
                </a:lnTo>
                <a:lnTo>
                  <a:pt x="1453" y="976"/>
                </a:lnTo>
                <a:lnTo>
                  <a:pt x="1453" y="976"/>
                </a:lnTo>
                <a:lnTo>
                  <a:pt x="1454" y="976"/>
                </a:lnTo>
                <a:lnTo>
                  <a:pt x="1455" y="976"/>
                </a:lnTo>
                <a:lnTo>
                  <a:pt x="1456" y="976"/>
                </a:lnTo>
                <a:lnTo>
                  <a:pt x="1456" y="976"/>
                </a:lnTo>
                <a:lnTo>
                  <a:pt x="1457" y="976"/>
                </a:lnTo>
                <a:lnTo>
                  <a:pt x="1458" y="976"/>
                </a:lnTo>
                <a:lnTo>
                  <a:pt x="1459" y="976"/>
                </a:lnTo>
                <a:lnTo>
                  <a:pt x="1459" y="976"/>
                </a:lnTo>
                <a:lnTo>
                  <a:pt x="1460" y="976"/>
                </a:lnTo>
                <a:lnTo>
                  <a:pt x="1461" y="976"/>
                </a:lnTo>
                <a:lnTo>
                  <a:pt x="1462" y="976"/>
                </a:lnTo>
                <a:lnTo>
                  <a:pt x="1462" y="976"/>
                </a:lnTo>
                <a:lnTo>
                  <a:pt x="1463" y="976"/>
                </a:lnTo>
                <a:lnTo>
                  <a:pt x="1464" y="976"/>
                </a:lnTo>
                <a:lnTo>
                  <a:pt x="1464" y="976"/>
                </a:lnTo>
                <a:lnTo>
                  <a:pt x="1465" y="976"/>
                </a:lnTo>
                <a:lnTo>
                  <a:pt x="1466" y="976"/>
                </a:lnTo>
                <a:lnTo>
                  <a:pt x="1467" y="976"/>
                </a:lnTo>
                <a:lnTo>
                  <a:pt x="1467" y="976"/>
                </a:lnTo>
                <a:lnTo>
                  <a:pt x="1468" y="976"/>
                </a:lnTo>
                <a:lnTo>
                  <a:pt x="1469" y="976"/>
                </a:lnTo>
                <a:lnTo>
                  <a:pt x="1470" y="976"/>
                </a:lnTo>
                <a:lnTo>
                  <a:pt x="1470" y="976"/>
                </a:lnTo>
                <a:lnTo>
                  <a:pt x="1471" y="976"/>
                </a:lnTo>
                <a:lnTo>
                  <a:pt x="1472" y="976"/>
                </a:lnTo>
                <a:lnTo>
                  <a:pt x="1473" y="0"/>
                </a:lnTo>
                <a:lnTo>
                  <a:pt x="1473" y="976"/>
                </a:lnTo>
                <a:lnTo>
                  <a:pt x="1474" y="976"/>
                </a:lnTo>
                <a:lnTo>
                  <a:pt x="1475" y="976"/>
                </a:lnTo>
                <a:lnTo>
                  <a:pt x="1476" y="976"/>
                </a:lnTo>
                <a:lnTo>
                  <a:pt x="1476" y="0"/>
                </a:lnTo>
                <a:lnTo>
                  <a:pt x="1477" y="0"/>
                </a:lnTo>
                <a:lnTo>
                  <a:pt x="1478" y="976"/>
                </a:lnTo>
                <a:lnTo>
                  <a:pt x="1479" y="976"/>
                </a:lnTo>
                <a:lnTo>
                  <a:pt x="1479" y="976"/>
                </a:lnTo>
                <a:lnTo>
                  <a:pt x="1480" y="0"/>
                </a:lnTo>
                <a:lnTo>
                  <a:pt x="1481" y="976"/>
                </a:lnTo>
                <a:lnTo>
                  <a:pt x="1481" y="976"/>
                </a:lnTo>
                <a:lnTo>
                  <a:pt x="1482" y="976"/>
                </a:lnTo>
                <a:lnTo>
                  <a:pt x="1483" y="976"/>
                </a:lnTo>
                <a:lnTo>
                  <a:pt x="1484" y="0"/>
                </a:lnTo>
                <a:lnTo>
                  <a:pt x="1484" y="976"/>
                </a:lnTo>
                <a:lnTo>
                  <a:pt x="1485" y="976"/>
                </a:lnTo>
                <a:lnTo>
                  <a:pt x="1486" y="976"/>
                </a:lnTo>
                <a:lnTo>
                  <a:pt x="1486" y="976"/>
                </a:lnTo>
                <a:lnTo>
                  <a:pt x="1487" y="976"/>
                </a:lnTo>
                <a:lnTo>
                  <a:pt x="1488" y="976"/>
                </a:lnTo>
                <a:lnTo>
                  <a:pt x="1489" y="976"/>
                </a:lnTo>
                <a:lnTo>
                  <a:pt x="1489" y="976"/>
                </a:lnTo>
                <a:lnTo>
                  <a:pt x="1490" y="976"/>
                </a:lnTo>
                <a:lnTo>
                  <a:pt x="1491" y="976"/>
                </a:lnTo>
                <a:lnTo>
                  <a:pt x="1492" y="976"/>
                </a:lnTo>
                <a:lnTo>
                  <a:pt x="1492" y="976"/>
                </a:lnTo>
                <a:lnTo>
                  <a:pt x="1493" y="976"/>
                </a:lnTo>
                <a:lnTo>
                  <a:pt x="1494" y="976"/>
                </a:lnTo>
                <a:lnTo>
                  <a:pt x="1495" y="976"/>
                </a:lnTo>
                <a:lnTo>
                  <a:pt x="1495" y="976"/>
                </a:lnTo>
                <a:lnTo>
                  <a:pt x="1496" y="976"/>
                </a:lnTo>
                <a:lnTo>
                  <a:pt x="1497" y="976"/>
                </a:lnTo>
                <a:lnTo>
                  <a:pt x="1498" y="976"/>
                </a:lnTo>
                <a:lnTo>
                  <a:pt x="1498" y="976"/>
                </a:lnTo>
                <a:lnTo>
                  <a:pt x="1499" y="976"/>
                </a:lnTo>
                <a:lnTo>
                  <a:pt x="1500" y="976"/>
                </a:lnTo>
                <a:lnTo>
                  <a:pt x="1501" y="976"/>
                </a:lnTo>
                <a:lnTo>
                  <a:pt x="1501" y="976"/>
                </a:lnTo>
                <a:lnTo>
                  <a:pt x="1502" y="976"/>
                </a:lnTo>
                <a:lnTo>
                  <a:pt x="1503" y="976"/>
                </a:lnTo>
                <a:lnTo>
                  <a:pt x="1503" y="976"/>
                </a:lnTo>
                <a:lnTo>
                  <a:pt x="1504" y="976"/>
                </a:lnTo>
                <a:lnTo>
                  <a:pt x="1505" y="976"/>
                </a:lnTo>
                <a:lnTo>
                  <a:pt x="1506" y="976"/>
                </a:lnTo>
                <a:lnTo>
                  <a:pt x="1506" y="976"/>
                </a:lnTo>
                <a:lnTo>
                  <a:pt x="1507" y="976"/>
                </a:lnTo>
                <a:lnTo>
                  <a:pt x="1508" y="976"/>
                </a:lnTo>
                <a:lnTo>
                  <a:pt x="1509" y="976"/>
                </a:lnTo>
                <a:lnTo>
                  <a:pt x="1509" y="976"/>
                </a:lnTo>
                <a:lnTo>
                  <a:pt x="1510" y="976"/>
                </a:lnTo>
                <a:lnTo>
                  <a:pt x="1511" y="976"/>
                </a:lnTo>
                <a:lnTo>
                  <a:pt x="1512" y="976"/>
                </a:lnTo>
                <a:lnTo>
                  <a:pt x="1512" y="976"/>
                </a:lnTo>
                <a:lnTo>
                  <a:pt x="1513" y="976"/>
                </a:lnTo>
                <a:lnTo>
                  <a:pt x="1514" y="976"/>
                </a:lnTo>
                <a:lnTo>
                  <a:pt x="1515" y="976"/>
                </a:lnTo>
                <a:lnTo>
                  <a:pt x="1515" y="976"/>
                </a:lnTo>
                <a:lnTo>
                  <a:pt x="1516" y="976"/>
                </a:lnTo>
                <a:lnTo>
                  <a:pt x="1517" y="976"/>
                </a:lnTo>
                <a:lnTo>
                  <a:pt x="1518" y="976"/>
                </a:lnTo>
                <a:lnTo>
                  <a:pt x="1518" y="976"/>
                </a:lnTo>
                <a:lnTo>
                  <a:pt x="1519" y="976"/>
                </a:lnTo>
                <a:lnTo>
                  <a:pt x="1520" y="976"/>
                </a:lnTo>
                <a:lnTo>
                  <a:pt x="1520" y="976"/>
                </a:lnTo>
                <a:lnTo>
                  <a:pt x="1521" y="976"/>
                </a:lnTo>
                <a:lnTo>
                  <a:pt x="1522" y="976"/>
                </a:lnTo>
                <a:lnTo>
                  <a:pt x="1523" y="976"/>
                </a:lnTo>
                <a:lnTo>
                  <a:pt x="1523" y="976"/>
                </a:lnTo>
                <a:lnTo>
                  <a:pt x="1524" y="976"/>
                </a:lnTo>
                <a:lnTo>
                  <a:pt x="1525" y="976"/>
                </a:lnTo>
                <a:lnTo>
                  <a:pt x="1526" y="976"/>
                </a:lnTo>
                <a:lnTo>
                  <a:pt x="1526" y="976"/>
                </a:lnTo>
                <a:lnTo>
                  <a:pt x="1527" y="976"/>
                </a:lnTo>
                <a:lnTo>
                  <a:pt x="1528" y="976"/>
                </a:lnTo>
                <a:lnTo>
                  <a:pt x="1529" y="976"/>
                </a:lnTo>
                <a:lnTo>
                  <a:pt x="1529" y="976"/>
                </a:lnTo>
                <a:lnTo>
                  <a:pt x="1530" y="976"/>
                </a:lnTo>
                <a:lnTo>
                  <a:pt x="1531" y="976"/>
                </a:lnTo>
                <a:lnTo>
                  <a:pt x="1532" y="976"/>
                </a:lnTo>
                <a:lnTo>
                  <a:pt x="1532" y="976"/>
                </a:lnTo>
                <a:lnTo>
                  <a:pt x="1533" y="976"/>
                </a:lnTo>
                <a:lnTo>
                  <a:pt x="1534" y="976"/>
                </a:lnTo>
                <a:lnTo>
                  <a:pt x="1534" y="976"/>
                </a:lnTo>
                <a:lnTo>
                  <a:pt x="1535" y="976"/>
                </a:lnTo>
                <a:lnTo>
                  <a:pt x="1536" y="976"/>
                </a:lnTo>
                <a:lnTo>
                  <a:pt x="1537" y="976"/>
                </a:lnTo>
                <a:lnTo>
                  <a:pt x="1537" y="976"/>
                </a:lnTo>
                <a:lnTo>
                  <a:pt x="1538" y="976"/>
                </a:lnTo>
                <a:lnTo>
                  <a:pt x="1539" y="976"/>
                </a:lnTo>
                <a:lnTo>
                  <a:pt x="1540" y="976"/>
                </a:lnTo>
                <a:lnTo>
                  <a:pt x="1540" y="976"/>
                </a:lnTo>
                <a:lnTo>
                  <a:pt x="1541" y="976"/>
                </a:lnTo>
                <a:lnTo>
                  <a:pt x="1542" y="976"/>
                </a:lnTo>
                <a:lnTo>
                  <a:pt x="1542" y="976"/>
                </a:lnTo>
                <a:lnTo>
                  <a:pt x="1543" y="976"/>
                </a:lnTo>
                <a:lnTo>
                  <a:pt x="1544" y="976"/>
                </a:lnTo>
                <a:lnTo>
                  <a:pt x="1545" y="976"/>
                </a:lnTo>
                <a:lnTo>
                  <a:pt x="1545" y="976"/>
                </a:lnTo>
                <a:lnTo>
                  <a:pt x="1546" y="0"/>
                </a:lnTo>
                <a:lnTo>
                  <a:pt x="1547" y="976"/>
                </a:lnTo>
                <a:lnTo>
                  <a:pt x="1548" y="976"/>
                </a:lnTo>
                <a:lnTo>
                  <a:pt x="1548" y="976"/>
                </a:lnTo>
                <a:lnTo>
                  <a:pt x="1549" y="976"/>
                </a:lnTo>
                <a:lnTo>
                  <a:pt x="1550" y="976"/>
                </a:lnTo>
                <a:lnTo>
                  <a:pt x="1551" y="0"/>
                </a:lnTo>
                <a:lnTo>
                  <a:pt x="1551" y="976"/>
                </a:lnTo>
                <a:lnTo>
                  <a:pt x="1552" y="976"/>
                </a:lnTo>
                <a:lnTo>
                  <a:pt x="1553" y="976"/>
                </a:lnTo>
                <a:lnTo>
                  <a:pt x="1554" y="976"/>
                </a:lnTo>
                <a:lnTo>
                  <a:pt x="1554" y="976"/>
                </a:lnTo>
                <a:lnTo>
                  <a:pt x="1555" y="976"/>
                </a:lnTo>
                <a:lnTo>
                  <a:pt x="1556" y="976"/>
                </a:lnTo>
                <a:lnTo>
                  <a:pt x="1557" y="976"/>
                </a:lnTo>
                <a:lnTo>
                  <a:pt x="1557" y="976"/>
                </a:lnTo>
                <a:lnTo>
                  <a:pt x="1558" y="976"/>
                </a:lnTo>
                <a:lnTo>
                  <a:pt x="1559" y="976"/>
                </a:lnTo>
                <a:lnTo>
                  <a:pt x="1559" y="976"/>
                </a:lnTo>
                <a:lnTo>
                  <a:pt x="1560" y="976"/>
                </a:lnTo>
                <a:lnTo>
                  <a:pt x="1561" y="976"/>
                </a:lnTo>
                <a:lnTo>
                  <a:pt x="1562" y="976"/>
                </a:lnTo>
                <a:lnTo>
                  <a:pt x="1562" y="976"/>
                </a:lnTo>
                <a:lnTo>
                  <a:pt x="1563" y="976"/>
                </a:lnTo>
                <a:lnTo>
                  <a:pt x="1564" y="976"/>
                </a:lnTo>
                <a:lnTo>
                  <a:pt x="1565" y="976"/>
                </a:lnTo>
                <a:lnTo>
                  <a:pt x="1565" y="976"/>
                </a:lnTo>
                <a:lnTo>
                  <a:pt x="1566" y="976"/>
                </a:lnTo>
                <a:lnTo>
                  <a:pt x="1567" y="976"/>
                </a:lnTo>
                <a:lnTo>
                  <a:pt x="1568" y="976"/>
                </a:lnTo>
                <a:lnTo>
                  <a:pt x="1568" y="976"/>
                </a:lnTo>
                <a:lnTo>
                  <a:pt x="1569" y="976"/>
                </a:lnTo>
                <a:lnTo>
                  <a:pt x="1570" y="976"/>
                </a:lnTo>
                <a:lnTo>
                  <a:pt x="1571" y="976"/>
                </a:lnTo>
                <a:lnTo>
                  <a:pt x="1571" y="976"/>
                </a:lnTo>
                <a:lnTo>
                  <a:pt x="1572" y="976"/>
                </a:lnTo>
                <a:lnTo>
                  <a:pt x="1573" y="976"/>
                </a:lnTo>
                <a:lnTo>
                  <a:pt x="1573" y="976"/>
                </a:lnTo>
                <a:lnTo>
                  <a:pt x="1574" y="976"/>
                </a:lnTo>
                <a:lnTo>
                  <a:pt x="1575" y="976"/>
                </a:lnTo>
                <a:lnTo>
                  <a:pt x="1576" y="976"/>
                </a:lnTo>
                <a:lnTo>
                  <a:pt x="1576" y="976"/>
                </a:lnTo>
                <a:lnTo>
                  <a:pt x="1577" y="976"/>
                </a:lnTo>
                <a:lnTo>
                  <a:pt x="1578" y="976"/>
                </a:lnTo>
                <a:lnTo>
                  <a:pt x="1579" y="976"/>
                </a:lnTo>
                <a:lnTo>
                  <a:pt x="1579" y="976"/>
                </a:lnTo>
                <a:lnTo>
                  <a:pt x="1580" y="976"/>
                </a:lnTo>
                <a:lnTo>
                  <a:pt x="1581" y="976"/>
                </a:lnTo>
                <a:lnTo>
                  <a:pt x="1582" y="976"/>
                </a:lnTo>
                <a:lnTo>
                  <a:pt x="1582" y="976"/>
                </a:lnTo>
                <a:lnTo>
                  <a:pt x="1583" y="976"/>
                </a:lnTo>
                <a:lnTo>
                  <a:pt x="1584" y="976"/>
                </a:lnTo>
                <a:lnTo>
                  <a:pt x="1585" y="976"/>
                </a:lnTo>
                <a:lnTo>
                  <a:pt x="1585" y="976"/>
                </a:lnTo>
                <a:lnTo>
                  <a:pt x="1586" y="976"/>
                </a:lnTo>
                <a:lnTo>
                  <a:pt x="1587" y="976"/>
                </a:lnTo>
                <a:lnTo>
                  <a:pt x="1588" y="976"/>
                </a:lnTo>
                <a:lnTo>
                  <a:pt x="1588" y="976"/>
                </a:lnTo>
                <a:lnTo>
                  <a:pt x="1589" y="976"/>
                </a:lnTo>
                <a:lnTo>
                  <a:pt x="1590" y="976"/>
                </a:lnTo>
                <a:lnTo>
                  <a:pt x="1590" y="976"/>
                </a:lnTo>
                <a:lnTo>
                  <a:pt x="1591" y="976"/>
                </a:lnTo>
                <a:lnTo>
                  <a:pt x="1592" y="976"/>
                </a:lnTo>
                <a:lnTo>
                  <a:pt x="1593" y="976"/>
                </a:lnTo>
                <a:lnTo>
                  <a:pt x="1593" y="976"/>
                </a:lnTo>
                <a:lnTo>
                  <a:pt x="1594" y="976"/>
                </a:lnTo>
                <a:lnTo>
                  <a:pt x="1595" y="976"/>
                </a:lnTo>
                <a:lnTo>
                  <a:pt x="1595" y="976"/>
                </a:lnTo>
                <a:lnTo>
                  <a:pt x="1596" y="976"/>
                </a:lnTo>
                <a:lnTo>
                  <a:pt x="1597" y="976"/>
                </a:lnTo>
                <a:lnTo>
                  <a:pt x="1598" y="976"/>
                </a:lnTo>
                <a:lnTo>
                  <a:pt x="1598" y="976"/>
                </a:lnTo>
                <a:lnTo>
                  <a:pt x="1599" y="976"/>
                </a:lnTo>
                <a:lnTo>
                  <a:pt x="1600" y="976"/>
                </a:lnTo>
                <a:lnTo>
                  <a:pt x="1601" y="976"/>
                </a:lnTo>
                <a:lnTo>
                  <a:pt x="1601" y="976"/>
                </a:lnTo>
                <a:lnTo>
                  <a:pt x="1602" y="976"/>
                </a:lnTo>
                <a:lnTo>
                  <a:pt x="1603" y="976"/>
                </a:lnTo>
                <a:lnTo>
                  <a:pt x="1604" y="976"/>
                </a:lnTo>
                <a:lnTo>
                  <a:pt x="1604" y="976"/>
                </a:lnTo>
                <a:lnTo>
                  <a:pt x="1605" y="976"/>
                </a:lnTo>
                <a:lnTo>
                  <a:pt x="1606" y="976"/>
                </a:lnTo>
                <a:lnTo>
                  <a:pt x="1607" y="976"/>
                </a:lnTo>
                <a:lnTo>
                  <a:pt x="1607" y="976"/>
                </a:lnTo>
                <a:lnTo>
                  <a:pt x="1608" y="976"/>
                </a:lnTo>
                <a:lnTo>
                  <a:pt x="1609" y="976"/>
                </a:lnTo>
                <a:lnTo>
                  <a:pt x="1610" y="976"/>
                </a:lnTo>
                <a:lnTo>
                  <a:pt x="1610" y="976"/>
                </a:lnTo>
                <a:lnTo>
                  <a:pt x="1611" y="976"/>
                </a:lnTo>
                <a:lnTo>
                  <a:pt x="1612" y="976"/>
                </a:lnTo>
                <a:lnTo>
                  <a:pt x="1612" y="976"/>
                </a:lnTo>
                <a:lnTo>
                  <a:pt x="1613" y="976"/>
                </a:lnTo>
                <a:lnTo>
                  <a:pt x="1614" y="976"/>
                </a:lnTo>
                <a:lnTo>
                  <a:pt x="1615" y="976"/>
                </a:lnTo>
                <a:lnTo>
                  <a:pt x="1615" y="976"/>
                </a:lnTo>
                <a:lnTo>
                  <a:pt x="1616" y="976"/>
                </a:lnTo>
                <a:lnTo>
                  <a:pt x="1617" y="976"/>
                </a:lnTo>
                <a:lnTo>
                  <a:pt x="1618" y="976"/>
                </a:lnTo>
                <a:lnTo>
                  <a:pt x="1618" y="976"/>
                </a:lnTo>
                <a:lnTo>
                  <a:pt x="1619" y="976"/>
                </a:lnTo>
                <a:lnTo>
                  <a:pt x="1620" y="0"/>
                </a:lnTo>
                <a:lnTo>
                  <a:pt x="1621" y="976"/>
                </a:lnTo>
                <a:lnTo>
                  <a:pt x="1621" y="976"/>
                </a:lnTo>
                <a:lnTo>
                  <a:pt x="1622" y="976"/>
                </a:lnTo>
                <a:lnTo>
                  <a:pt x="1623" y="976"/>
                </a:lnTo>
                <a:lnTo>
                  <a:pt x="1624" y="976"/>
                </a:lnTo>
                <a:lnTo>
                  <a:pt x="1624" y="0"/>
                </a:lnTo>
                <a:lnTo>
                  <a:pt x="1625" y="976"/>
                </a:lnTo>
                <a:lnTo>
                  <a:pt x="1626" y="976"/>
                </a:lnTo>
                <a:lnTo>
                  <a:pt x="1627" y="976"/>
                </a:lnTo>
                <a:lnTo>
                  <a:pt x="1627" y="976"/>
                </a:lnTo>
                <a:lnTo>
                  <a:pt x="1628" y="976"/>
                </a:lnTo>
                <a:lnTo>
                  <a:pt x="1629" y="976"/>
                </a:lnTo>
                <a:lnTo>
                  <a:pt x="1629" y="976"/>
                </a:lnTo>
                <a:lnTo>
                  <a:pt x="1630" y="976"/>
                </a:lnTo>
                <a:lnTo>
                  <a:pt x="1631" y="976"/>
                </a:lnTo>
                <a:lnTo>
                  <a:pt x="1632" y="976"/>
                </a:lnTo>
                <a:lnTo>
                  <a:pt x="1632" y="976"/>
                </a:lnTo>
                <a:lnTo>
                  <a:pt x="1633" y="976"/>
                </a:lnTo>
                <a:lnTo>
                  <a:pt x="1634" y="976"/>
                </a:lnTo>
                <a:lnTo>
                  <a:pt x="1635" y="976"/>
                </a:lnTo>
                <a:lnTo>
                  <a:pt x="1635" y="976"/>
                </a:lnTo>
                <a:lnTo>
                  <a:pt x="1636" y="976"/>
                </a:lnTo>
                <a:lnTo>
                  <a:pt x="1637" y="976"/>
                </a:lnTo>
                <a:lnTo>
                  <a:pt x="1637" y="976"/>
                </a:lnTo>
                <a:lnTo>
                  <a:pt x="1638" y="976"/>
                </a:lnTo>
                <a:lnTo>
                  <a:pt x="1639" y="976"/>
                </a:lnTo>
                <a:lnTo>
                  <a:pt x="1640" y="976"/>
                </a:lnTo>
                <a:lnTo>
                  <a:pt x="1640" y="976"/>
                </a:lnTo>
                <a:lnTo>
                  <a:pt x="1641" y="976"/>
                </a:lnTo>
                <a:lnTo>
                  <a:pt x="1642" y="976"/>
                </a:lnTo>
                <a:lnTo>
                  <a:pt x="1643" y="976"/>
                </a:lnTo>
                <a:lnTo>
                  <a:pt x="1643" y="976"/>
                </a:lnTo>
                <a:lnTo>
                  <a:pt x="1644" y="976"/>
                </a:lnTo>
                <a:lnTo>
                  <a:pt x="1645" y="976"/>
                </a:lnTo>
                <a:lnTo>
                  <a:pt x="1646" y="976"/>
                </a:lnTo>
                <a:lnTo>
                  <a:pt x="1646" y="976"/>
                </a:lnTo>
                <a:lnTo>
                  <a:pt x="1647" y="976"/>
                </a:lnTo>
                <a:lnTo>
                  <a:pt x="1648" y="976"/>
                </a:lnTo>
                <a:lnTo>
                  <a:pt x="1649" y="976"/>
                </a:lnTo>
                <a:lnTo>
                  <a:pt x="1649" y="976"/>
                </a:lnTo>
                <a:lnTo>
                  <a:pt x="1650" y="976"/>
                </a:lnTo>
                <a:lnTo>
                  <a:pt x="1651" y="976"/>
                </a:lnTo>
                <a:lnTo>
                  <a:pt x="1651" y="976"/>
                </a:lnTo>
                <a:lnTo>
                  <a:pt x="1652" y="976"/>
                </a:lnTo>
                <a:lnTo>
                  <a:pt x="1653" y="976"/>
                </a:lnTo>
                <a:lnTo>
                  <a:pt x="1654" y="976"/>
                </a:lnTo>
                <a:lnTo>
                  <a:pt x="1654" y="976"/>
                </a:lnTo>
                <a:lnTo>
                  <a:pt x="1655" y="976"/>
                </a:lnTo>
                <a:lnTo>
                  <a:pt x="1656" y="976"/>
                </a:lnTo>
                <a:lnTo>
                  <a:pt x="1657" y="976"/>
                </a:lnTo>
                <a:lnTo>
                  <a:pt x="1657" y="976"/>
                </a:lnTo>
                <a:lnTo>
                  <a:pt x="1658" y="976"/>
                </a:lnTo>
                <a:lnTo>
                  <a:pt x="1659" y="976"/>
                </a:lnTo>
                <a:lnTo>
                  <a:pt x="1660" y="976"/>
                </a:lnTo>
                <a:lnTo>
                  <a:pt x="1660" y="976"/>
                </a:lnTo>
                <a:lnTo>
                  <a:pt x="1661" y="976"/>
                </a:lnTo>
                <a:lnTo>
                  <a:pt x="1662" y="976"/>
                </a:lnTo>
                <a:lnTo>
                  <a:pt x="1663" y="976"/>
                </a:lnTo>
                <a:lnTo>
                  <a:pt x="1663" y="976"/>
                </a:lnTo>
                <a:lnTo>
                  <a:pt x="1664" y="976"/>
                </a:lnTo>
                <a:lnTo>
                  <a:pt x="1665" y="976"/>
                </a:lnTo>
                <a:lnTo>
                  <a:pt x="1665" y="976"/>
                </a:lnTo>
                <a:lnTo>
                  <a:pt x="1666" y="976"/>
                </a:lnTo>
                <a:lnTo>
                  <a:pt x="1667" y="976"/>
                </a:lnTo>
                <a:lnTo>
                  <a:pt x="1668" y="976"/>
                </a:lnTo>
                <a:lnTo>
                  <a:pt x="1668" y="976"/>
                </a:lnTo>
                <a:lnTo>
                  <a:pt x="1669" y="976"/>
                </a:lnTo>
                <a:lnTo>
                  <a:pt x="1670" y="976"/>
                </a:lnTo>
                <a:lnTo>
                  <a:pt x="1671" y="976"/>
                </a:lnTo>
                <a:lnTo>
                  <a:pt x="1671" y="976"/>
                </a:lnTo>
                <a:lnTo>
                  <a:pt x="1672" y="976"/>
                </a:lnTo>
                <a:lnTo>
                  <a:pt x="1673" y="976"/>
                </a:lnTo>
                <a:lnTo>
                  <a:pt x="1674" y="976"/>
                </a:lnTo>
                <a:lnTo>
                  <a:pt x="1674" y="976"/>
                </a:lnTo>
                <a:lnTo>
                  <a:pt x="1675" y="976"/>
                </a:lnTo>
                <a:lnTo>
                  <a:pt x="1676" y="976"/>
                </a:lnTo>
                <a:lnTo>
                  <a:pt x="1677" y="976"/>
                </a:lnTo>
                <a:lnTo>
                  <a:pt x="1677" y="976"/>
                </a:lnTo>
                <a:lnTo>
                  <a:pt x="1678" y="976"/>
                </a:lnTo>
                <a:lnTo>
                  <a:pt x="1679" y="976"/>
                </a:lnTo>
                <a:lnTo>
                  <a:pt x="1680" y="976"/>
                </a:lnTo>
                <a:lnTo>
                  <a:pt x="1680" y="976"/>
                </a:lnTo>
                <a:lnTo>
                  <a:pt x="1681" y="976"/>
                </a:lnTo>
                <a:lnTo>
                  <a:pt x="1682" y="976"/>
                </a:lnTo>
                <a:lnTo>
                  <a:pt x="1682" y="976"/>
                </a:lnTo>
                <a:lnTo>
                  <a:pt x="1683" y="976"/>
                </a:lnTo>
                <a:lnTo>
                  <a:pt x="1684" y="976"/>
                </a:lnTo>
                <a:lnTo>
                  <a:pt x="1685" y="976"/>
                </a:lnTo>
                <a:lnTo>
                  <a:pt x="1685" y="976"/>
                </a:lnTo>
                <a:lnTo>
                  <a:pt x="1686" y="976"/>
                </a:lnTo>
                <a:lnTo>
                  <a:pt x="1687" y="976"/>
                </a:lnTo>
                <a:lnTo>
                  <a:pt x="1688" y="976"/>
                </a:lnTo>
                <a:lnTo>
                  <a:pt x="1688" y="976"/>
                </a:lnTo>
                <a:lnTo>
                  <a:pt x="1689" y="976"/>
                </a:lnTo>
                <a:lnTo>
                  <a:pt x="1690" y="976"/>
                </a:lnTo>
                <a:lnTo>
                  <a:pt x="1690" y="976"/>
                </a:lnTo>
                <a:lnTo>
                  <a:pt x="1691" y="976"/>
                </a:lnTo>
                <a:lnTo>
                  <a:pt x="1692" y="976"/>
                </a:lnTo>
                <a:lnTo>
                  <a:pt x="1693" y="976"/>
                </a:lnTo>
                <a:lnTo>
                  <a:pt x="1693" y="0"/>
                </a:lnTo>
                <a:lnTo>
                  <a:pt x="1694" y="976"/>
                </a:lnTo>
                <a:lnTo>
                  <a:pt x="1695" y="976"/>
                </a:lnTo>
                <a:lnTo>
                  <a:pt x="1696" y="976"/>
                </a:lnTo>
                <a:lnTo>
                  <a:pt x="1696" y="976"/>
                </a:lnTo>
                <a:lnTo>
                  <a:pt x="1697" y="976"/>
                </a:lnTo>
                <a:lnTo>
                  <a:pt x="1698" y="0"/>
                </a:lnTo>
                <a:lnTo>
                  <a:pt x="1699" y="976"/>
                </a:lnTo>
                <a:lnTo>
                  <a:pt x="1699" y="976"/>
                </a:lnTo>
                <a:lnTo>
                  <a:pt x="1700" y="976"/>
                </a:lnTo>
                <a:lnTo>
                  <a:pt x="1701" y="976"/>
                </a:lnTo>
                <a:lnTo>
                  <a:pt x="1702" y="976"/>
                </a:lnTo>
                <a:lnTo>
                  <a:pt x="1702" y="976"/>
                </a:lnTo>
                <a:lnTo>
                  <a:pt x="1703" y="976"/>
                </a:lnTo>
                <a:lnTo>
                  <a:pt x="1704" y="976"/>
                </a:lnTo>
                <a:lnTo>
                  <a:pt x="1704" y="976"/>
                </a:lnTo>
                <a:lnTo>
                  <a:pt x="1705" y="976"/>
                </a:lnTo>
                <a:lnTo>
                  <a:pt x="1706" y="976"/>
                </a:lnTo>
                <a:lnTo>
                  <a:pt x="1707" y="976"/>
                </a:lnTo>
                <a:lnTo>
                  <a:pt x="1707" y="976"/>
                </a:lnTo>
                <a:lnTo>
                  <a:pt x="1708" y="976"/>
                </a:lnTo>
                <a:lnTo>
                  <a:pt x="1709" y="976"/>
                </a:lnTo>
                <a:lnTo>
                  <a:pt x="1710" y="976"/>
                </a:lnTo>
                <a:lnTo>
                  <a:pt x="1710" y="976"/>
                </a:lnTo>
                <a:lnTo>
                  <a:pt x="1711" y="976"/>
                </a:lnTo>
                <a:lnTo>
                  <a:pt x="1712" y="976"/>
                </a:lnTo>
                <a:lnTo>
                  <a:pt x="1713" y="976"/>
                </a:lnTo>
                <a:lnTo>
                  <a:pt x="1713" y="976"/>
                </a:lnTo>
                <a:lnTo>
                  <a:pt x="1714" y="976"/>
                </a:lnTo>
                <a:lnTo>
                  <a:pt x="1715" y="976"/>
                </a:lnTo>
                <a:lnTo>
                  <a:pt x="1716" y="976"/>
                </a:lnTo>
                <a:lnTo>
                  <a:pt x="1716" y="976"/>
                </a:lnTo>
                <a:lnTo>
                  <a:pt x="1717" y="976"/>
                </a:lnTo>
                <a:lnTo>
                  <a:pt x="1718" y="976"/>
                </a:lnTo>
                <a:lnTo>
                  <a:pt x="1719" y="976"/>
                </a:lnTo>
                <a:lnTo>
                  <a:pt x="1719" y="976"/>
                </a:lnTo>
                <a:lnTo>
                  <a:pt x="1720" y="976"/>
                </a:lnTo>
                <a:lnTo>
                  <a:pt x="1721" y="976"/>
                </a:lnTo>
                <a:lnTo>
                  <a:pt x="1721" y="976"/>
                </a:lnTo>
                <a:lnTo>
                  <a:pt x="1722" y="976"/>
                </a:lnTo>
                <a:lnTo>
                  <a:pt x="1723" y="976"/>
                </a:lnTo>
                <a:lnTo>
                  <a:pt x="1724" y="976"/>
                </a:lnTo>
                <a:lnTo>
                  <a:pt x="1724" y="976"/>
                </a:lnTo>
                <a:lnTo>
                  <a:pt x="1725" y="976"/>
                </a:lnTo>
                <a:lnTo>
                  <a:pt x="1726" y="976"/>
                </a:lnTo>
                <a:lnTo>
                  <a:pt x="1727" y="976"/>
                </a:lnTo>
                <a:lnTo>
                  <a:pt x="1727" y="976"/>
                </a:lnTo>
                <a:lnTo>
                  <a:pt x="1728" y="976"/>
                </a:lnTo>
                <a:lnTo>
                  <a:pt x="1729" y="976"/>
                </a:lnTo>
                <a:lnTo>
                  <a:pt x="1730" y="976"/>
                </a:lnTo>
                <a:lnTo>
                  <a:pt x="1730" y="976"/>
                </a:lnTo>
                <a:lnTo>
                  <a:pt x="1731" y="976"/>
                </a:lnTo>
                <a:lnTo>
                  <a:pt x="1732" y="976"/>
                </a:lnTo>
                <a:lnTo>
                  <a:pt x="1733" y="976"/>
                </a:lnTo>
                <a:lnTo>
                  <a:pt x="1733" y="976"/>
                </a:lnTo>
                <a:lnTo>
                  <a:pt x="1734" y="976"/>
                </a:lnTo>
                <a:lnTo>
                  <a:pt x="1735" y="976"/>
                </a:lnTo>
                <a:lnTo>
                  <a:pt x="1736" y="976"/>
                </a:lnTo>
                <a:lnTo>
                  <a:pt x="1736" y="976"/>
                </a:lnTo>
                <a:lnTo>
                  <a:pt x="1737" y="976"/>
                </a:lnTo>
                <a:lnTo>
                  <a:pt x="1738" y="976"/>
                </a:lnTo>
                <a:lnTo>
                  <a:pt x="1738" y="976"/>
                </a:lnTo>
                <a:lnTo>
                  <a:pt x="1739" y="976"/>
                </a:lnTo>
                <a:lnTo>
                  <a:pt x="1740" y="976"/>
                </a:lnTo>
                <a:lnTo>
                  <a:pt x="1741" y="976"/>
                </a:lnTo>
                <a:lnTo>
                  <a:pt x="1741" y="976"/>
                </a:lnTo>
                <a:lnTo>
                  <a:pt x="1742" y="976"/>
                </a:lnTo>
                <a:lnTo>
                  <a:pt x="1743" y="976"/>
                </a:lnTo>
                <a:lnTo>
                  <a:pt x="1743" y="976"/>
                </a:lnTo>
                <a:lnTo>
                  <a:pt x="1744" y="976"/>
                </a:lnTo>
                <a:lnTo>
                  <a:pt x="1745" y="976"/>
                </a:lnTo>
                <a:lnTo>
                  <a:pt x="1746" y="976"/>
                </a:lnTo>
                <a:lnTo>
                  <a:pt x="1746" y="976"/>
                </a:lnTo>
                <a:lnTo>
                  <a:pt x="1747" y="976"/>
                </a:lnTo>
                <a:lnTo>
                  <a:pt x="1748" y="976"/>
                </a:lnTo>
                <a:lnTo>
                  <a:pt x="1749" y="976"/>
                </a:lnTo>
                <a:lnTo>
                  <a:pt x="1749" y="976"/>
                </a:lnTo>
                <a:lnTo>
                  <a:pt x="1750" y="976"/>
                </a:lnTo>
                <a:lnTo>
                  <a:pt x="1751" y="976"/>
                </a:lnTo>
                <a:lnTo>
                  <a:pt x="1752" y="976"/>
                </a:lnTo>
                <a:lnTo>
                  <a:pt x="1752" y="976"/>
                </a:lnTo>
                <a:lnTo>
                  <a:pt x="1753" y="976"/>
                </a:lnTo>
                <a:lnTo>
                  <a:pt x="1754" y="976"/>
                </a:lnTo>
                <a:lnTo>
                  <a:pt x="1755" y="976"/>
                </a:lnTo>
                <a:lnTo>
                  <a:pt x="1755" y="976"/>
                </a:lnTo>
                <a:lnTo>
                  <a:pt x="1756" y="976"/>
                </a:lnTo>
                <a:lnTo>
                  <a:pt x="1757" y="976"/>
                </a:lnTo>
                <a:lnTo>
                  <a:pt x="1758" y="976"/>
                </a:lnTo>
                <a:lnTo>
                  <a:pt x="1758" y="976"/>
                </a:lnTo>
                <a:lnTo>
                  <a:pt x="1759" y="976"/>
                </a:lnTo>
                <a:lnTo>
                  <a:pt x="1760" y="976"/>
                </a:lnTo>
                <a:lnTo>
                  <a:pt x="1760" y="976"/>
                </a:lnTo>
                <a:lnTo>
                  <a:pt x="1761" y="976"/>
                </a:lnTo>
                <a:lnTo>
                  <a:pt x="1762" y="976"/>
                </a:lnTo>
                <a:lnTo>
                  <a:pt x="1763" y="976"/>
                </a:lnTo>
                <a:lnTo>
                  <a:pt x="1763" y="976"/>
                </a:lnTo>
                <a:lnTo>
                  <a:pt x="1764" y="976"/>
                </a:lnTo>
                <a:lnTo>
                  <a:pt x="1765" y="976"/>
                </a:lnTo>
                <a:lnTo>
                  <a:pt x="1766" y="976"/>
                </a:lnTo>
                <a:lnTo>
                  <a:pt x="1766" y="976"/>
                </a:lnTo>
                <a:lnTo>
                  <a:pt x="1767" y="0"/>
                </a:lnTo>
                <a:lnTo>
                  <a:pt x="1768" y="976"/>
                </a:lnTo>
                <a:lnTo>
                  <a:pt x="1769" y="976"/>
                </a:lnTo>
                <a:lnTo>
                  <a:pt x="1769" y="976"/>
                </a:lnTo>
                <a:lnTo>
                  <a:pt x="1770" y="976"/>
                </a:lnTo>
                <a:lnTo>
                  <a:pt x="1771" y="976"/>
                </a:lnTo>
                <a:lnTo>
                  <a:pt x="1772" y="0"/>
                </a:lnTo>
                <a:lnTo>
                  <a:pt x="1772" y="976"/>
                </a:lnTo>
                <a:lnTo>
                  <a:pt x="1773" y="976"/>
                </a:lnTo>
                <a:lnTo>
                  <a:pt x="1774" y="976"/>
                </a:lnTo>
                <a:lnTo>
                  <a:pt x="1774" y="976"/>
                </a:lnTo>
                <a:lnTo>
                  <a:pt x="1775" y="976"/>
                </a:lnTo>
                <a:lnTo>
                  <a:pt x="1776" y="976"/>
                </a:lnTo>
                <a:lnTo>
                  <a:pt x="1777" y="976"/>
                </a:lnTo>
                <a:lnTo>
                  <a:pt x="1777" y="976"/>
                </a:lnTo>
                <a:lnTo>
                  <a:pt x="1778" y="976"/>
                </a:lnTo>
                <a:lnTo>
                  <a:pt x="1779" y="976"/>
                </a:lnTo>
                <a:lnTo>
                  <a:pt x="1780" y="976"/>
                </a:lnTo>
                <a:lnTo>
                  <a:pt x="1780" y="976"/>
                </a:lnTo>
                <a:lnTo>
                  <a:pt x="1781" y="976"/>
                </a:lnTo>
                <a:lnTo>
                  <a:pt x="1782" y="976"/>
                </a:lnTo>
                <a:lnTo>
                  <a:pt x="1783" y="976"/>
                </a:lnTo>
                <a:lnTo>
                  <a:pt x="1783" y="976"/>
                </a:lnTo>
                <a:lnTo>
                  <a:pt x="1784" y="976"/>
                </a:lnTo>
                <a:lnTo>
                  <a:pt x="1785" y="976"/>
                </a:lnTo>
                <a:lnTo>
                  <a:pt x="1786" y="976"/>
                </a:lnTo>
                <a:lnTo>
                  <a:pt x="1786" y="976"/>
                </a:lnTo>
                <a:lnTo>
                  <a:pt x="1787" y="976"/>
                </a:lnTo>
                <a:lnTo>
                  <a:pt x="1788" y="976"/>
                </a:lnTo>
                <a:lnTo>
                  <a:pt x="1789" y="976"/>
                </a:lnTo>
                <a:lnTo>
                  <a:pt x="1789" y="976"/>
                </a:lnTo>
                <a:lnTo>
                  <a:pt x="1790" y="976"/>
                </a:lnTo>
                <a:lnTo>
                  <a:pt x="1791" y="976"/>
                </a:lnTo>
                <a:lnTo>
                  <a:pt x="1791" y="976"/>
                </a:lnTo>
                <a:lnTo>
                  <a:pt x="1792" y="976"/>
                </a:lnTo>
                <a:lnTo>
                  <a:pt x="1793" y="976"/>
                </a:lnTo>
                <a:lnTo>
                  <a:pt x="1794" y="976"/>
                </a:lnTo>
                <a:lnTo>
                  <a:pt x="1794" y="976"/>
                </a:lnTo>
                <a:lnTo>
                  <a:pt x="1795" y="976"/>
                </a:lnTo>
                <a:lnTo>
                  <a:pt x="1796" y="976"/>
                </a:lnTo>
                <a:lnTo>
                  <a:pt x="1796" y="976"/>
                </a:lnTo>
                <a:lnTo>
                  <a:pt x="1797" y="976"/>
                </a:lnTo>
                <a:lnTo>
                  <a:pt x="1798" y="976"/>
                </a:lnTo>
                <a:lnTo>
                  <a:pt x="1799" y="976"/>
                </a:lnTo>
                <a:lnTo>
                  <a:pt x="1799" y="976"/>
                </a:lnTo>
                <a:lnTo>
                  <a:pt x="1800" y="976"/>
                </a:lnTo>
                <a:lnTo>
                  <a:pt x="1801" y="976"/>
                </a:lnTo>
                <a:lnTo>
                  <a:pt x="1802" y="976"/>
                </a:lnTo>
                <a:lnTo>
                  <a:pt x="1802" y="976"/>
                </a:lnTo>
                <a:lnTo>
                  <a:pt x="1803" y="976"/>
                </a:lnTo>
                <a:lnTo>
                  <a:pt x="1804" y="976"/>
                </a:lnTo>
                <a:lnTo>
                  <a:pt x="1805" y="976"/>
                </a:lnTo>
                <a:lnTo>
                  <a:pt x="1805" y="976"/>
                </a:lnTo>
                <a:lnTo>
                  <a:pt x="1806" y="976"/>
                </a:lnTo>
                <a:lnTo>
                  <a:pt x="1807" y="976"/>
                </a:lnTo>
                <a:lnTo>
                  <a:pt x="1808" y="976"/>
                </a:lnTo>
                <a:lnTo>
                  <a:pt x="1808" y="976"/>
                </a:lnTo>
                <a:lnTo>
                  <a:pt x="1809" y="976"/>
                </a:lnTo>
                <a:lnTo>
                  <a:pt x="1810" y="976"/>
                </a:lnTo>
                <a:lnTo>
                  <a:pt x="1811" y="976"/>
                </a:lnTo>
                <a:lnTo>
                  <a:pt x="1811" y="976"/>
                </a:lnTo>
                <a:lnTo>
                  <a:pt x="1812" y="976"/>
                </a:lnTo>
                <a:lnTo>
                  <a:pt x="1813" y="976"/>
                </a:lnTo>
                <a:lnTo>
                  <a:pt x="1813" y="976"/>
                </a:lnTo>
                <a:lnTo>
                  <a:pt x="1814" y="976"/>
                </a:lnTo>
                <a:lnTo>
                  <a:pt x="1815" y="976"/>
                </a:lnTo>
                <a:lnTo>
                  <a:pt x="1816" y="976"/>
                </a:lnTo>
                <a:lnTo>
                  <a:pt x="1816" y="976"/>
                </a:lnTo>
                <a:lnTo>
                  <a:pt x="1817" y="976"/>
                </a:lnTo>
                <a:lnTo>
                  <a:pt x="1818" y="976"/>
                </a:lnTo>
                <a:lnTo>
                  <a:pt x="1819" y="976"/>
                </a:lnTo>
                <a:lnTo>
                  <a:pt x="1819" y="976"/>
                </a:lnTo>
                <a:lnTo>
                  <a:pt x="1820" y="976"/>
                </a:lnTo>
                <a:lnTo>
                  <a:pt x="1821" y="976"/>
                </a:lnTo>
                <a:lnTo>
                  <a:pt x="1822" y="976"/>
                </a:lnTo>
                <a:lnTo>
                  <a:pt x="1822" y="976"/>
                </a:lnTo>
                <a:lnTo>
                  <a:pt x="1823" y="976"/>
                </a:lnTo>
                <a:lnTo>
                  <a:pt x="1824" y="976"/>
                </a:lnTo>
                <a:lnTo>
                  <a:pt x="1825" y="976"/>
                </a:lnTo>
                <a:lnTo>
                  <a:pt x="1825" y="976"/>
                </a:lnTo>
                <a:lnTo>
                  <a:pt x="1826" y="976"/>
                </a:lnTo>
                <a:lnTo>
                  <a:pt x="1827" y="976"/>
                </a:lnTo>
                <a:lnTo>
                  <a:pt x="1828" y="976"/>
                </a:lnTo>
                <a:lnTo>
                  <a:pt x="1828" y="976"/>
                </a:lnTo>
                <a:lnTo>
                  <a:pt x="1829" y="976"/>
                </a:lnTo>
                <a:lnTo>
                  <a:pt x="1830" y="976"/>
                </a:lnTo>
                <a:lnTo>
                  <a:pt x="1830" y="976"/>
                </a:lnTo>
                <a:lnTo>
                  <a:pt x="1831" y="976"/>
                </a:lnTo>
                <a:lnTo>
                  <a:pt x="1832" y="976"/>
                </a:lnTo>
                <a:lnTo>
                  <a:pt x="1833" y="976"/>
                </a:lnTo>
                <a:lnTo>
                  <a:pt x="1833" y="976"/>
                </a:lnTo>
                <a:lnTo>
                  <a:pt x="1834" y="976"/>
                </a:lnTo>
                <a:lnTo>
                  <a:pt x="1835" y="976"/>
                </a:lnTo>
                <a:lnTo>
                  <a:pt x="1835" y="976"/>
                </a:lnTo>
                <a:lnTo>
                  <a:pt x="1836" y="976"/>
                </a:lnTo>
                <a:lnTo>
                  <a:pt x="1837" y="976"/>
                </a:lnTo>
                <a:lnTo>
                  <a:pt x="1838" y="976"/>
                </a:lnTo>
                <a:lnTo>
                  <a:pt x="1838" y="976"/>
                </a:lnTo>
                <a:lnTo>
                  <a:pt x="1839" y="976"/>
                </a:lnTo>
                <a:lnTo>
                  <a:pt x="1840" y="976"/>
                </a:lnTo>
                <a:lnTo>
                  <a:pt x="1841" y="0"/>
                </a:lnTo>
                <a:lnTo>
                  <a:pt x="1841" y="976"/>
                </a:lnTo>
                <a:lnTo>
                  <a:pt x="1842" y="976"/>
                </a:lnTo>
                <a:lnTo>
                  <a:pt x="1843" y="976"/>
                </a:lnTo>
                <a:lnTo>
                  <a:pt x="1844" y="976"/>
                </a:lnTo>
                <a:lnTo>
                  <a:pt x="1844" y="976"/>
                </a:lnTo>
                <a:lnTo>
                  <a:pt x="1845" y="0"/>
                </a:lnTo>
                <a:lnTo>
                  <a:pt x="1846" y="976"/>
                </a:lnTo>
                <a:lnTo>
                  <a:pt x="1847" y="976"/>
                </a:lnTo>
                <a:lnTo>
                  <a:pt x="1847" y="976"/>
                </a:lnTo>
                <a:lnTo>
                  <a:pt x="1848" y="976"/>
                </a:lnTo>
                <a:lnTo>
                  <a:pt x="1849" y="976"/>
                </a:lnTo>
                <a:lnTo>
                  <a:pt x="1850" y="976"/>
                </a:lnTo>
                <a:lnTo>
                  <a:pt x="1850" y="976"/>
                </a:lnTo>
                <a:lnTo>
                  <a:pt x="1851" y="976"/>
                </a:lnTo>
                <a:lnTo>
                  <a:pt x="1852" y="976"/>
                </a:lnTo>
                <a:lnTo>
                  <a:pt x="1852" y="976"/>
                </a:lnTo>
                <a:lnTo>
                  <a:pt x="1853" y="976"/>
                </a:lnTo>
                <a:lnTo>
                  <a:pt x="1854" y="976"/>
                </a:lnTo>
                <a:lnTo>
                  <a:pt x="1855" y="976"/>
                </a:lnTo>
                <a:lnTo>
                  <a:pt x="1855" y="976"/>
                </a:lnTo>
                <a:lnTo>
                  <a:pt x="1856" y="976"/>
                </a:lnTo>
                <a:lnTo>
                  <a:pt x="1857" y="976"/>
                </a:lnTo>
                <a:lnTo>
                  <a:pt x="1858" y="976"/>
                </a:lnTo>
                <a:lnTo>
                  <a:pt x="1858" y="976"/>
                </a:lnTo>
                <a:lnTo>
                  <a:pt x="1859" y="976"/>
                </a:lnTo>
                <a:lnTo>
                  <a:pt x="1860" y="976"/>
                </a:lnTo>
                <a:lnTo>
                  <a:pt x="1861" y="976"/>
                </a:lnTo>
                <a:lnTo>
                  <a:pt x="1861" y="976"/>
                </a:lnTo>
                <a:lnTo>
                  <a:pt x="1862" y="976"/>
                </a:lnTo>
                <a:lnTo>
                  <a:pt x="1863" y="976"/>
                </a:lnTo>
                <a:lnTo>
                  <a:pt x="1864" y="976"/>
                </a:lnTo>
                <a:lnTo>
                  <a:pt x="1864" y="976"/>
                </a:lnTo>
                <a:lnTo>
                  <a:pt x="1865" y="976"/>
                </a:lnTo>
                <a:lnTo>
                  <a:pt x="1866" y="976"/>
                </a:lnTo>
                <a:lnTo>
                  <a:pt x="1867" y="976"/>
                </a:lnTo>
                <a:lnTo>
                  <a:pt x="1867" y="976"/>
                </a:lnTo>
                <a:lnTo>
                  <a:pt x="1868" y="976"/>
                </a:lnTo>
                <a:lnTo>
                  <a:pt x="1869" y="976"/>
                </a:lnTo>
                <a:lnTo>
                  <a:pt x="1869" y="976"/>
                </a:lnTo>
                <a:lnTo>
                  <a:pt x="1870" y="976"/>
                </a:lnTo>
                <a:lnTo>
                  <a:pt x="1871" y="976"/>
                </a:lnTo>
                <a:lnTo>
                  <a:pt x="1872" y="976"/>
                </a:lnTo>
                <a:lnTo>
                  <a:pt x="1872" y="976"/>
                </a:lnTo>
                <a:lnTo>
                  <a:pt x="1873" y="976"/>
                </a:lnTo>
                <a:lnTo>
                  <a:pt x="1874" y="976"/>
                </a:lnTo>
                <a:lnTo>
                  <a:pt x="1875" y="976"/>
                </a:lnTo>
                <a:lnTo>
                  <a:pt x="1875" y="976"/>
                </a:lnTo>
                <a:lnTo>
                  <a:pt x="1876" y="976"/>
                </a:lnTo>
                <a:lnTo>
                  <a:pt x="1877" y="976"/>
                </a:lnTo>
                <a:lnTo>
                  <a:pt x="1878" y="976"/>
                </a:lnTo>
                <a:lnTo>
                  <a:pt x="1878" y="976"/>
                </a:lnTo>
                <a:lnTo>
                  <a:pt x="1879" y="976"/>
                </a:lnTo>
                <a:lnTo>
                  <a:pt x="1880" y="976"/>
                </a:lnTo>
                <a:lnTo>
                  <a:pt x="1881" y="976"/>
                </a:lnTo>
                <a:lnTo>
                  <a:pt x="1881" y="976"/>
                </a:lnTo>
                <a:lnTo>
                  <a:pt x="1882" y="976"/>
                </a:lnTo>
                <a:lnTo>
                  <a:pt x="1883" y="976"/>
                </a:lnTo>
                <a:lnTo>
                  <a:pt x="1883" y="976"/>
                </a:lnTo>
                <a:lnTo>
                  <a:pt x="1884" y="976"/>
                </a:lnTo>
                <a:lnTo>
                  <a:pt x="1885" y="976"/>
                </a:lnTo>
                <a:lnTo>
                  <a:pt x="1886" y="976"/>
                </a:lnTo>
                <a:lnTo>
                  <a:pt x="1886" y="976"/>
                </a:lnTo>
                <a:lnTo>
                  <a:pt x="1887" y="976"/>
                </a:lnTo>
                <a:lnTo>
                  <a:pt x="1888" y="976"/>
                </a:lnTo>
                <a:lnTo>
                  <a:pt x="1889" y="976"/>
                </a:lnTo>
                <a:lnTo>
                  <a:pt x="1889" y="976"/>
                </a:lnTo>
                <a:lnTo>
                  <a:pt x="1890" y="976"/>
                </a:lnTo>
                <a:lnTo>
                  <a:pt x="1891" y="976"/>
                </a:lnTo>
                <a:lnTo>
                  <a:pt x="1891" y="976"/>
                </a:lnTo>
                <a:lnTo>
                  <a:pt x="1892" y="976"/>
                </a:lnTo>
                <a:lnTo>
                  <a:pt x="1893" y="976"/>
                </a:lnTo>
                <a:lnTo>
                  <a:pt x="1894" y="976"/>
                </a:lnTo>
                <a:lnTo>
                  <a:pt x="1894" y="976"/>
                </a:lnTo>
                <a:lnTo>
                  <a:pt x="1895" y="976"/>
                </a:lnTo>
                <a:lnTo>
                  <a:pt x="1896" y="976"/>
                </a:lnTo>
                <a:lnTo>
                  <a:pt x="1897" y="976"/>
                </a:lnTo>
                <a:lnTo>
                  <a:pt x="1897" y="976"/>
                </a:lnTo>
                <a:lnTo>
                  <a:pt x="1898" y="976"/>
                </a:lnTo>
                <a:lnTo>
                  <a:pt x="1899" y="976"/>
                </a:lnTo>
                <a:lnTo>
                  <a:pt x="1900" y="976"/>
                </a:lnTo>
                <a:lnTo>
                  <a:pt x="1900" y="976"/>
                </a:lnTo>
                <a:lnTo>
                  <a:pt x="1901" y="976"/>
                </a:lnTo>
                <a:lnTo>
                  <a:pt x="1902" y="976"/>
                </a:lnTo>
                <a:lnTo>
                  <a:pt x="1903" y="976"/>
                </a:lnTo>
                <a:lnTo>
                  <a:pt x="1903" y="976"/>
                </a:lnTo>
                <a:lnTo>
                  <a:pt x="1904" y="976"/>
                </a:lnTo>
                <a:lnTo>
                  <a:pt x="1905" y="976"/>
                </a:lnTo>
                <a:lnTo>
                  <a:pt x="1905" y="976"/>
                </a:lnTo>
                <a:lnTo>
                  <a:pt x="1906" y="976"/>
                </a:lnTo>
                <a:lnTo>
                  <a:pt x="1907" y="976"/>
                </a:lnTo>
                <a:lnTo>
                  <a:pt x="1908" y="976"/>
                </a:lnTo>
                <a:lnTo>
                  <a:pt x="1908" y="976"/>
                </a:lnTo>
                <a:lnTo>
                  <a:pt x="1909" y="976"/>
                </a:lnTo>
                <a:lnTo>
                  <a:pt x="1910" y="976"/>
                </a:lnTo>
                <a:lnTo>
                  <a:pt x="1911" y="976"/>
                </a:lnTo>
                <a:lnTo>
                  <a:pt x="1911" y="976"/>
                </a:lnTo>
                <a:lnTo>
                  <a:pt x="1912" y="976"/>
                </a:lnTo>
                <a:lnTo>
                  <a:pt x="1913" y="976"/>
                </a:lnTo>
                <a:lnTo>
                  <a:pt x="1914" y="976"/>
                </a:lnTo>
                <a:lnTo>
                  <a:pt x="1914" y="0"/>
                </a:lnTo>
                <a:lnTo>
                  <a:pt x="1915" y="976"/>
                </a:lnTo>
                <a:lnTo>
                  <a:pt x="1916" y="976"/>
                </a:lnTo>
                <a:lnTo>
                  <a:pt x="1917" y="976"/>
                </a:lnTo>
                <a:lnTo>
                  <a:pt x="1917" y="976"/>
                </a:lnTo>
                <a:lnTo>
                  <a:pt x="1918" y="976"/>
                </a:lnTo>
                <a:lnTo>
                  <a:pt x="1919" y="0"/>
                </a:lnTo>
                <a:lnTo>
                  <a:pt x="1920" y="976"/>
                </a:lnTo>
                <a:lnTo>
                  <a:pt x="1920" y="976"/>
                </a:lnTo>
                <a:lnTo>
                  <a:pt x="1921" y="976"/>
                </a:lnTo>
                <a:lnTo>
                  <a:pt x="1922" y="976"/>
                </a:lnTo>
                <a:lnTo>
                  <a:pt x="1922" y="976"/>
                </a:lnTo>
                <a:lnTo>
                  <a:pt x="1923" y="976"/>
                </a:lnTo>
                <a:lnTo>
                  <a:pt x="1924" y="976"/>
                </a:lnTo>
                <a:lnTo>
                  <a:pt x="1925" y="976"/>
                </a:lnTo>
                <a:lnTo>
                  <a:pt x="1925" y="976"/>
                </a:lnTo>
                <a:lnTo>
                  <a:pt x="1926" y="976"/>
                </a:lnTo>
                <a:lnTo>
                  <a:pt x="1927" y="976"/>
                </a:lnTo>
                <a:lnTo>
                  <a:pt x="1928" y="976"/>
                </a:lnTo>
                <a:lnTo>
                  <a:pt x="1928" y="976"/>
                </a:lnTo>
                <a:lnTo>
                  <a:pt x="1929" y="976"/>
                </a:lnTo>
                <a:lnTo>
                  <a:pt x="1930" y="976"/>
                </a:lnTo>
                <a:lnTo>
                  <a:pt x="1931" y="976"/>
                </a:lnTo>
                <a:lnTo>
                  <a:pt x="1931" y="976"/>
                </a:lnTo>
                <a:lnTo>
                  <a:pt x="1932" y="976"/>
                </a:lnTo>
                <a:lnTo>
                  <a:pt x="1933" y="976"/>
                </a:lnTo>
                <a:lnTo>
                  <a:pt x="1934" y="976"/>
                </a:lnTo>
                <a:lnTo>
                  <a:pt x="1934" y="976"/>
                </a:lnTo>
                <a:lnTo>
                  <a:pt x="1935" y="976"/>
                </a:lnTo>
                <a:lnTo>
                  <a:pt x="1936" y="976"/>
                </a:lnTo>
                <a:lnTo>
                  <a:pt x="1937" y="976"/>
                </a:lnTo>
                <a:lnTo>
                  <a:pt x="1937" y="976"/>
                </a:lnTo>
                <a:lnTo>
                  <a:pt x="1938" y="976"/>
                </a:lnTo>
                <a:lnTo>
                  <a:pt x="1939" y="976"/>
                </a:lnTo>
                <a:lnTo>
                  <a:pt x="1939" y="976"/>
                </a:lnTo>
                <a:lnTo>
                  <a:pt x="1940" y="976"/>
                </a:lnTo>
                <a:lnTo>
                  <a:pt x="1941" y="976"/>
                </a:lnTo>
                <a:lnTo>
                  <a:pt x="1942" y="976"/>
                </a:lnTo>
                <a:lnTo>
                  <a:pt x="1942" y="976"/>
                </a:lnTo>
                <a:lnTo>
                  <a:pt x="1943" y="976"/>
                </a:lnTo>
                <a:lnTo>
                  <a:pt x="1944" y="976"/>
                </a:lnTo>
                <a:lnTo>
                  <a:pt x="1944" y="976"/>
                </a:lnTo>
                <a:lnTo>
                  <a:pt x="1945" y="976"/>
                </a:lnTo>
                <a:lnTo>
                  <a:pt x="1946" y="976"/>
                </a:lnTo>
                <a:lnTo>
                  <a:pt x="1947" y="976"/>
                </a:lnTo>
                <a:lnTo>
                  <a:pt x="1947" y="976"/>
                </a:lnTo>
                <a:lnTo>
                  <a:pt x="1948" y="976"/>
                </a:lnTo>
                <a:lnTo>
                  <a:pt x="1949" y="976"/>
                </a:lnTo>
                <a:lnTo>
                  <a:pt x="1950" y="976"/>
                </a:lnTo>
                <a:lnTo>
                  <a:pt x="1950" y="976"/>
                </a:lnTo>
                <a:lnTo>
                  <a:pt x="1951" y="976"/>
                </a:lnTo>
                <a:lnTo>
                  <a:pt x="1952" y="976"/>
                </a:lnTo>
                <a:lnTo>
                  <a:pt x="1953" y="976"/>
                </a:lnTo>
                <a:lnTo>
                  <a:pt x="1953" y="976"/>
                </a:lnTo>
                <a:lnTo>
                  <a:pt x="1954" y="976"/>
                </a:lnTo>
                <a:lnTo>
                  <a:pt x="1955" y="976"/>
                </a:lnTo>
                <a:lnTo>
                  <a:pt x="1956" y="976"/>
                </a:lnTo>
                <a:lnTo>
                  <a:pt x="1956" y="976"/>
                </a:lnTo>
                <a:lnTo>
                  <a:pt x="1957" y="976"/>
                </a:lnTo>
                <a:lnTo>
                  <a:pt x="1958" y="976"/>
                </a:lnTo>
                <a:lnTo>
                  <a:pt x="1959" y="976"/>
                </a:lnTo>
                <a:lnTo>
                  <a:pt x="1959" y="976"/>
                </a:lnTo>
                <a:lnTo>
                  <a:pt x="1960" y="976"/>
                </a:lnTo>
                <a:lnTo>
                  <a:pt x="1961" y="976"/>
                </a:lnTo>
                <a:lnTo>
                  <a:pt x="1961" y="976"/>
                </a:lnTo>
                <a:lnTo>
                  <a:pt x="1962" y="976"/>
                </a:lnTo>
                <a:lnTo>
                  <a:pt x="1963" y="976"/>
                </a:lnTo>
                <a:lnTo>
                  <a:pt x="1964" y="976"/>
                </a:lnTo>
                <a:lnTo>
                  <a:pt x="1964" y="976"/>
                </a:lnTo>
                <a:lnTo>
                  <a:pt x="1965" y="976"/>
                </a:lnTo>
                <a:lnTo>
                  <a:pt x="1966" y="976"/>
                </a:lnTo>
                <a:lnTo>
                  <a:pt x="1967" y="976"/>
                </a:lnTo>
                <a:lnTo>
                  <a:pt x="1967" y="976"/>
                </a:lnTo>
                <a:lnTo>
                  <a:pt x="1968" y="976"/>
                </a:lnTo>
                <a:lnTo>
                  <a:pt x="1969" y="976"/>
                </a:lnTo>
                <a:lnTo>
                  <a:pt x="1970" y="976"/>
                </a:lnTo>
                <a:lnTo>
                  <a:pt x="1970" y="976"/>
                </a:lnTo>
                <a:lnTo>
                  <a:pt x="1971" y="976"/>
                </a:lnTo>
                <a:lnTo>
                  <a:pt x="1972" y="976"/>
                </a:lnTo>
                <a:lnTo>
                  <a:pt x="1973" y="976"/>
                </a:lnTo>
                <a:lnTo>
                  <a:pt x="1973" y="976"/>
                </a:lnTo>
                <a:lnTo>
                  <a:pt x="1974" y="976"/>
                </a:lnTo>
                <a:lnTo>
                  <a:pt x="1975" y="976"/>
                </a:lnTo>
                <a:lnTo>
                  <a:pt x="1976" y="976"/>
                </a:lnTo>
                <a:lnTo>
                  <a:pt x="1976" y="976"/>
                </a:lnTo>
                <a:lnTo>
                  <a:pt x="1977" y="976"/>
                </a:lnTo>
                <a:lnTo>
                  <a:pt x="1978" y="976"/>
                </a:lnTo>
                <a:lnTo>
                  <a:pt x="1978" y="976"/>
                </a:lnTo>
                <a:lnTo>
                  <a:pt x="1979" y="976"/>
                </a:lnTo>
                <a:lnTo>
                  <a:pt x="1980" y="976"/>
                </a:lnTo>
                <a:lnTo>
                  <a:pt x="1981" y="976"/>
                </a:lnTo>
                <a:lnTo>
                  <a:pt x="1981" y="976"/>
                </a:lnTo>
                <a:lnTo>
                  <a:pt x="1982" y="976"/>
                </a:lnTo>
                <a:lnTo>
                  <a:pt x="1983" y="976"/>
                </a:lnTo>
                <a:lnTo>
                  <a:pt x="1983" y="976"/>
                </a:lnTo>
                <a:lnTo>
                  <a:pt x="1984" y="976"/>
                </a:lnTo>
                <a:lnTo>
                  <a:pt x="1985" y="976"/>
                </a:lnTo>
                <a:lnTo>
                  <a:pt x="1986" y="976"/>
                </a:lnTo>
                <a:lnTo>
                  <a:pt x="1986" y="976"/>
                </a:lnTo>
                <a:lnTo>
                  <a:pt x="1987" y="976"/>
                </a:lnTo>
                <a:lnTo>
                  <a:pt x="1988" y="0"/>
                </a:lnTo>
                <a:lnTo>
                  <a:pt x="1989" y="976"/>
                </a:lnTo>
                <a:lnTo>
                  <a:pt x="1989" y="976"/>
                </a:lnTo>
                <a:lnTo>
                  <a:pt x="1990" y="976"/>
                </a:lnTo>
                <a:lnTo>
                  <a:pt x="1991" y="976"/>
                </a:lnTo>
                <a:lnTo>
                  <a:pt x="1992" y="976"/>
                </a:lnTo>
                <a:lnTo>
                  <a:pt x="1992" y="0"/>
                </a:lnTo>
                <a:lnTo>
                  <a:pt x="1993" y="976"/>
                </a:lnTo>
                <a:lnTo>
                  <a:pt x="1994" y="976"/>
                </a:lnTo>
                <a:lnTo>
                  <a:pt x="1995" y="976"/>
                </a:lnTo>
                <a:lnTo>
                  <a:pt x="1995" y="976"/>
                </a:lnTo>
                <a:lnTo>
                  <a:pt x="1996" y="976"/>
                </a:lnTo>
                <a:lnTo>
                  <a:pt x="1997" y="976"/>
                </a:lnTo>
                <a:lnTo>
                  <a:pt x="1998" y="976"/>
                </a:lnTo>
                <a:lnTo>
                  <a:pt x="1998" y="976"/>
                </a:lnTo>
                <a:lnTo>
                  <a:pt x="1999" y="976"/>
                </a:lnTo>
                <a:lnTo>
                  <a:pt x="2000" y="976"/>
                </a:lnTo>
                <a:lnTo>
                  <a:pt x="2000" y="976"/>
                </a:lnTo>
                <a:lnTo>
                  <a:pt x="2001" y="976"/>
                </a:lnTo>
                <a:lnTo>
                  <a:pt x="2002" y="976"/>
                </a:lnTo>
                <a:lnTo>
                  <a:pt x="2003" y="976"/>
                </a:lnTo>
                <a:lnTo>
                  <a:pt x="2003" y="976"/>
                </a:lnTo>
                <a:lnTo>
                  <a:pt x="2004" y="976"/>
                </a:lnTo>
                <a:lnTo>
                  <a:pt x="2005" y="976"/>
                </a:lnTo>
                <a:lnTo>
                  <a:pt x="2006" y="976"/>
                </a:lnTo>
                <a:lnTo>
                  <a:pt x="2006" y="976"/>
                </a:lnTo>
                <a:lnTo>
                  <a:pt x="2007" y="976"/>
                </a:lnTo>
                <a:lnTo>
                  <a:pt x="2008" y="976"/>
                </a:lnTo>
                <a:lnTo>
                  <a:pt x="2009" y="976"/>
                </a:lnTo>
                <a:lnTo>
                  <a:pt x="2009" y="976"/>
                </a:lnTo>
                <a:lnTo>
                  <a:pt x="2010" y="976"/>
                </a:lnTo>
                <a:lnTo>
                  <a:pt x="2011" y="976"/>
                </a:lnTo>
                <a:lnTo>
                  <a:pt x="2012" y="976"/>
                </a:lnTo>
                <a:lnTo>
                  <a:pt x="2012" y="976"/>
                </a:lnTo>
                <a:lnTo>
                  <a:pt x="2013" y="976"/>
                </a:lnTo>
                <a:lnTo>
                  <a:pt x="2014" y="976"/>
                </a:lnTo>
                <a:lnTo>
                  <a:pt x="2014" y="976"/>
                </a:lnTo>
                <a:lnTo>
                  <a:pt x="2015" y="976"/>
                </a:lnTo>
                <a:lnTo>
                  <a:pt x="2016" y="976"/>
                </a:lnTo>
                <a:lnTo>
                  <a:pt x="2017" y="976"/>
                </a:lnTo>
                <a:lnTo>
                  <a:pt x="2017" y="976"/>
                </a:lnTo>
                <a:lnTo>
                  <a:pt x="2018" y="976"/>
                </a:lnTo>
                <a:lnTo>
                  <a:pt x="2019" y="976"/>
                </a:lnTo>
                <a:lnTo>
                  <a:pt x="2020" y="976"/>
                </a:lnTo>
                <a:lnTo>
                  <a:pt x="2020" y="976"/>
                </a:lnTo>
                <a:lnTo>
                  <a:pt x="2021" y="976"/>
                </a:lnTo>
                <a:lnTo>
                  <a:pt x="2022" y="976"/>
                </a:lnTo>
                <a:lnTo>
                  <a:pt x="2023" y="976"/>
                </a:lnTo>
                <a:lnTo>
                  <a:pt x="2023" y="976"/>
                </a:lnTo>
                <a:lnTo>
                  <a:pt x="2024" y="976"/>
                </a:lnTo>
                <a:lnTo>
                  <a:pt x="2025" y="976"/>
                </a:lnTo>
                <a:lnTo>
                  <a:pt x="2026" y="976"/>
                </a:lnTo>
                <a:lnTo>
                  <a:pt x="2026" y="976"/>
                </a:lnTo>
                <a:lnTo>
                  <a:pt x="2027" y="976"/>
                </a:lnTo>
                <a:lnTo>
                  <a:pt x="2028" y="976"/>
                </a:lnTo>
                <a:lnTo>
                  <a:pt x="2029" y="976"/>
                </a:lnTo>
                <a:lnTo>
                  <a:pt x="2029" y="976"/>
                </a:lnTo>
                <a:lnTo>
                  <a:pt x="2030" y="976"/>
                </a:lnTo>
                <a:lnTo>
                  <a:pt x="2031" y="976"/>
                </a:lnTo>
                <a:lnTo>
                  <a:pt x="2031" y="976"/>
                </a:lnTo>
                <a:lnTo>
                  <a:pt x="2032" y="976"/>
                </a:lnTo>
                <a:lnTo>
                  <a:pt x="2033" y="976"/>
                </a:lnTo>
                <a:lnTo>
                  <a:pt x="2034" y="976"/>
                </a:lnTo>
                <a:lnTo>
                  <a:pt x="2034" y="976"/>
                </a:lnTo>
                <a:lnTo>
                  <a:pt x="2035" y="976"/>
                </a:lnTo>
                <a:lnTo>
                  <a:pt x="2036" y="976"/>
                </a:lnTo>
                <a:lnTo>
                  <a:pt x="2036" y="976"/>
                </a:lnTo>
                <a:lnTo>
                  <a:pt x="2037" y="976"/>
                </a:lnTo>
                <a:lnTo>
                  <a:pt x="2038" y="976"/>
                </a:lnTo>
                <a:lnTo>
                  <a:pt x="2039" y="976"/>
                </a:lnTo>
                <a:lnTo>
                  <a:pt x="2039" y="976"/>
                </a:lnTo>
                <a:lnTo>
                  <a:pt x="2040" y="976"/>
                </a:lnTo>
                <a:lnTo>
                  <a:pt x="2041" y="976"/>
                </a:lnTo>
                <a:lnTo>
                  <a:pt x="2042" y="976"/>
                </a:lnTo>
                <a:lnTo>
                  <a:pt x="2042" y="976"/>
                </a:lnTo>
                <a:lnTo>
                  <a:pt x="2043" y="976"/>
                </a:lnTo>
                <a:lnTo>
                  <a:pt x="2044" y="976"/>
                </a:lnTo>
                <a:lnTo>
                  <a:pt x="2045" y="976"/>
                </a:lnTo>
                <a:lnTo>
                  <a:pt x="2045" y="976"/>
                </a:lnTo>
                <a:lnTo>
                  <a:pt x="2046" y="976"/>
                </a:lnTo>
                <a:lnTo>
                  <a:pt x="2047" y="976"/>
                </a:lnTo>
                <a:lnTo>
                  <a:pt x="2048" y="976"/>
                </a:lnTo>
                <a:lnTo>
                  <a:pt x="2048" y="976"/>
                </a:lnTo>
                <a:lnTo>
                  <a:pt x="2049" y="976"/>
                </a:lnTo>
                <a:lnTo>
                  <a:pt x="2050" y="976"/>
                </a:lnTo>
                <a:lnTo>
                  <a:pt x="2051" y="976"/>
                </a:lnTo>
                <a:lnTo>
                  <a:pt x="2051" y="976"/>
                </a:lnTo>
                <a:lnTo>
                  <a:pt x="2052" y="976"/>
                </a:lnTo>
                <a:lnTo>
                  <a:pt x="2053" y="976"/>
                </a:lnTo>
                <a:lnTo>
                  <a:pt x="2053" y="976"/>
                </a:lnTo>
                <a:lnTo>
                  <a:pt x="2054" y="976"/>
                </a:lnTo>
                <a:lnTo>
                  <a:pt x="2055" y="976"/>
                </a:lnTo>
                <a:lnTo>
                  <a:pt x="2056" y="976"/>
                </a:lnTo>
                <a:lnTo>
                  <a:pt x="2056" y="976"/>
                </a:lnTo>
                <a:lnTo>
                  <a:pt x="2057" y="976"/>
                </a:lnTo>
                <a:lnTo>
                  <a:pt x="2058" y="976"/>
                </a:lnTo>
                <a:lnTo>
                  <a:pt x="2059" y="976"/>
                </a:lnTo>
                <a:lnTo>
                  <a:pt x="2059" y="976"/>
                </a:lnTo>
                <a:lnTo>
                  <a:pt x="2060" y="976"/>
                </a:lnTo>
                <a:lnTo>
                  <a:pt x="2061" y="976"/>
                </a:lnTo>
                <a:lnTo>
                  <a:pt x="2062" y="0"/>
                </a:lnTo>
                <a:lnTo>
                  <a:pt x="2062" y="976"/>
                </a:lnTo>
                <a:lnTo>
                  <a:pt x="2063" y="976"/>
                </a:lnTo>
                <a:lnTo>
                  <a:pt x="2064" y="976"/>
                </a:lnTo>
                <a:lnTo>
                  <a:pt x="2065" y="976"/>
                </a:lnTo>
                <a:lnTo>
                  <a:pt x="2065" y="976"/>
                </a:lnTo>
                <a:lnTo>
                  <a:pt x="2066" y="0"/>
                </a:lnTo>
                <a:lnTo>
                  <a:pt x="2067" y="976"/>
                </a:lnTo>
                <a:lnTo>
                  <a:pt x="2068" y="976"/>
                </a:lnTo>
                <a:lnTo>
                  <a:pt x="2068" y="976"/>
                </a:lnTo>
                <a:lnTo>
                  <a:pt x="2069" y="976"/>
                </a:lnTo>
                <a:lnTo>
                  <a:pt x="2070" y="976"/>
                </a:lnTo>
                <a:lnTo>
                  <a:pt x="2070" y="976"/>
                </a:lnTo>
                <a:lnTo>
                  <a:pt x="2071" y="976"/>
                </a:lnTo>
                <a:lnTo>
                  <a:pt x="2072" y="976"/>
                </a:lnTo>
                <a:lnTo>
                  <a:pt x="2073" y="976"/>
                </a:lnTo>
                <a:lnTo>
                  <a:pt x="2073" y="976"/>
                </a:lnTo>
                <a:lnTo>
                  <a:pt x="2074" y="976"/>
                </a:lnTo>
                <a:lnTo>
                  <a:pt x="2075" y="976"/>
                </a:lnTo>
                <a:lnTo>
                  <a:pt x="2076" y="976"/>
                </a:lnTo>
                <a:lnTo>
                  <a:pt x="2076" y="976"/>
                </a:lnTo>
                <a:lnTo>
                  <a:pt x="2077" y="976"/>
                </a:lnTo>
                <a:lnTo>
                  <a:pt x="2078" y="976"/>
                </a:lnTo>
                <a:lnTo>
                  <a:pt x="2079" y="976"/>
                </a:lnTo>
                <a:lnTo>
                  <a:pt x="2079" y="976"/>
                </a:lnTo>
                <a:lnTo>
                  <a:pt x="2080" y="976"/>
                </a:lnTo>
                <a:lnTo>
                  <a:pt x="2081" y="976"/>
                </a:lnTo>
                <a:lnTo>
                  <a:pt x="2082" y="976"/>
                </a:lnTo>
                <a:lnTo>
                  <a:pt x="2082" y="976"/>
                </a:lnTo>
                <a:lnTo>
                  <a:pt x="2083" y="976"/>
                </a:lnTo>
                <a:lnTo>
                  <a:pt x="2084" y="976"/>
                </a:lnTo>
                <a:lnTo>
                  <a:pt x="2084" y="976"/>
                </a:lnTo>
                <a:lnTo>
                  <a:pt x="2085" y="976"/>
                </a:lnTo>
                <a:lnTo>
                  <a:pt x="2086" y="976"/>
                </a:lnTo>
                <a:lnTo>
                  <a:pt x="2087" y="976"/>
                </a:lnTo>
                <a:lnTo>
                  <a:pt x="2087" y="976"/>
                </a:lnTo>
                <a:lnTo>
                  <a:pt x="2088" y="976"/>
                </a:lnTo>
                <a:lnTo>
                  <a:pt x="2089" y="976"/>
                </a:lnTo>
                <a:lnTo>
                  <a:pt x="2090" y="976"/>
                </a:lnTo>
                <a:lnTo>
                  <a:pt x="2090" y="976"/>
                </a:lnTo>
                <a:lnTo>
                  <a:pt x="2091" y="976"/>
                </a:lnTo>
                <a:lnTo>
                  <a:pt x="2092" y="976"/>
                </a:lnTo>
                <a:lnTo>
                  <a:pt x="2092" y="976"/>
                </a:lnTo>
                <a:lnTo>
                  <a:pt x="2093" y="976"/>
                </a:lnTo>
                <a:lnTo>
                  <a:pt x="2094" y="976"/>
                </a:lnTo>
                <a:lnTo>
                  <a:pt x="2095" y="976"/>
                </a:lnTo>
                <a:lnTo>
                  <a:pt x="2095" y="976"/>
                </a:lnTo>
                <a:lnTo>
                  <a:pt x="2096" y="976"/>
                </a:lnTo>
                <a:lnTo>
                  <a:pt x="2097" y="976"/>
                </a:lnTo>
                <a:lnTo>
                  <a:pt x="2098" y="976"/>
                </a:lnTo>
                <a:lnTo>
                  <a:pt x="2098" y="976"/>
                </a:lnTo>
                <a:lnTo>
                  <a:pt x="2099" y="976"/>
                </a:lnTo>
                <a:lnTo>
                  <a:pt x="2100" y="976"/>
                </a:lnTo>
                <a:lnTo>
                  <a:pt x="2101" y="976"/>
                </a:lnTo>
                <a:lnTo>
                  <a:pt x="2101" y="976"/>
                </a:lnTo>
                <a:lnTo>
                  <a:pt x="2102" y="976"/>
                </a:lnTo>
                <a:lnTo>
                  <a:pt x="2103" y="976"/>
                </a:lnTo>
                <a:lnTo>
                  <a:pt x="2104" y="976"/>
                </a:lnTo>
                <a:lnTo>
                  <a:pt x="2104" y="976"/>
                </a:lnTo>
                <a:lnTo>
                  <a:pt x="2105" y="976"/>
                </a:lnTo>
                <a:lnTo>
                  <a:pt x="2106" y="976"/>
                </a:lnTo>
                <a:lnTo>
                  <a:pt x="2107" y="976"/>
                </a:lnTo>
                <a:lnTo>
                  <a:pt x="2107" y="976"/>
                </a:lnTo>
                <a:lnTo>
                  <a:pt x="2108" y="976"/>
                </a:lnTo>
                <a:lnTo>
                  <a:pt x="2109" y="976"/>
                </a:lnTo>
                <a:lnTo>
                  <a:pt x="2109" y="976"/>
                </a:lnTo>
                <a:lnTo>
                  <a:pt x="2110" y="976"/>
                </a:lnTo>
                <a:lnTo>
                  <a:pt x="2111" y="976"/>
                </a:lnTo>
                <a:lnTo>
                  <a:pt x="2112" y="976"/>
                </a:lnTo>
                <a:lnTo>
                  <a:pt x="2112" y="976"/>
                </a:lnTo>
                <a:lnTo>
                  <a:pt x="2113" y="976"/>
                </a:lnTo>
                <a:lnTo>
                  <a:pt x="2114" y="976"/>
                </a:lnTo>
                <a:lnTo>
                  <a:pt x="2115" y="976"/>
                </a:lnTo>
                <a:lnTo>
                  <a:pt x="2115" y="976"/>
                </a:lnTo>
                <a:lnTo>
                  <a:pt x="2116" y="976"/>
                </a:lnTo>
                <a:lnTo>
                  <a:pt x="2117" y="976"/>
                </a:lnTo>
                <a:lnTo>
                  <a:pt x="2118" y="976"/>
                </a:lnTo>
                <a:lnTo>
                  <a:pt x="2118" y="976"/>
                </a:lnTo>
                <a:lnTo>
                  <a:pt x="2119" y="976"/>
                </a:lnTo>
                <a:lnTo>
                  <a:pt x="2120" y="976"/>
                </a:lnTo>
                <a:lnTo>
                  <a:pt x="2121" y="976"/>
                </a:lnTo>
                <a:lnTo>
                  <a:pt x="2121" y="976"/>
                </a:lnTo>
                <a:lnTo>
                  <a:pt x="2122" y="976"/>
                </a:lnTo>
                <a:lnTo>
                  <a:pt x="2123" y="976"/>
                </a:lnTo>
                <a:lnTo>
                  <a:pt x="2123" y="976"/>
                </a:lnTo>
                <a:lnTo>
                  <a:pt x="2124" y="976"/>
                </a:lnTo>
                <a:lnTo>
                  <a:pt x="2125" y="976"/>
                </a:lnTo>
                <a:lnTo>
                  <a:pt x="2126" y="976"/>
                </a:lnTo>
                <a:lnTo>
                  <a:pt x="2126" y="976"/>
                </a:lnTo>
                <a:lnTo>
                  <a:pt x="2127" y="976"/>
                </a:lnTo>
                <a:lnTo>
                  <a:pt x="2128" y="976"/>
                </a:lnTo>
                <a:lnTo>
                  <a:pt x="2129" y="976"/>
                </a:lnTo>
                <a:lnTo>
                  <a:pt x="2129" y="976"/>
                </a:lnTo>
                <a:lnTo>
                  <a:pt x="2130" y="976"/>
                </a:lnTo>
                <a:lnTo>
                  <a:pt x="2131" y="976"/>
                </a:lnTo>
                <a:lnTo>
                  <a:pt x="2132" y="976"/>
                </a:lnTo>
                <a:lnTo>
                  <a:pt x="2132" y="976"/>
                </a:lnTo>
                <a:lnTo>
                  <a:pt x="2133" y="976"/>
                </a:lnTo>
                <a:lnTo>
                  <a:pt x="2134" y="976"/>
                </a:lnTo>
                <a:lnTo>
                  <a:pt x="2134" y="976"/>
                </a:lnTo>
                <a:lnTo>
                  <a:pt x="2135" y="0"/>
                </a:lnTo>
                <a:lnTo>
                  <a:pt x="2136" y="976"/>
                </a:lnTo>
                <a:lnTo>
                  <a:pt x="2137" y="976"/>
                </a:lnTo>
                <a:lnTo>
                  <a:pt x="2137" y="976"/>
                </a:lnTo>
                <a:lnTo>
                  <a:pt x="2138" y="976"/>
                </a:lnTo>
                <a:lnTo>
                  <a:pt x="2139" y="976"/>
                </a:lnTo>
                <a:lnTo>
                  <a:pt x="2140" y="0"/>
                </a:lnTo>
                <a:lnTo>
                  <a:pt x="2140" y="976"/>
                </a:lnTo>
                <a:lnTo>
                  <a:pt x="2141" y="976"/>
                </a:lnTo>
                <a:lnTo>
                  <a:pt x="2142" y="976"/>
                </a:lnTo>
                <a:lnTo>
                  <a:pt x="2143" y="976"/>
                </a:lnTo>
                <a:lnTo>
                  <a:pt x="2143" y="976"/>
                </a:lnTo>
                <a:lnTo>
                  <a:pt x="2144" y="976"/>
                </a:lnTo>
                <a:lnTo>
                  <a:pt x="2145" y="976"/>
                </a:lnTo>
                <a:lnTo>
                  <a:pt x="2145" y="976"/>
                </a:lnTo>
                <a:lnTo>
                  <a:pt x="2146" y="976"/>
                </a:lnTo>
                <a:lnTo>
                  <a:pt x="2147" y="976"/>
                </a:lnTo>
                <a:lnTo>
                  <a:pt x="2148" y="976"/>
                </a:lnTo>
                <a:lnTo>
                  <a:pt x="2148" y="976"/>
                </a:lnTo>
                <a:lnTo>
                  <a:pt x="2149" y="976"/>
                </a:lnTo>
                <a:lnTo>
                  <a:pt x="2150" y="976"/>
                </a:lnTo>
                <a:lnTo>
                  <a:pt x="2151" y="976"/>
                </a:lnTo>
                <a:lnTo>
                  <a:pt x="2151" y="976"/>
                </a:lnTo>
                <a:lnTo>
                  <a:pt x="2152" y="976"/>
                </a:lnTo>
                <a:lnTo>
                  <a:pt x="2153" y="976"/>
                </a:lnTo>
                <a:lnTo>
                  <a:pt x="2154" y="976"/>
                </a:lnTo>
                <a:lnTo>
                  <a:pt x="2154" y="976"/>
                </a:lnTo>
                <a:lnTo>
                  <a:pt x="2155" y="976"/>
                </a:lnTo>
                <a:lnTo>
                  <a:pt x="2156" y="976"/>
                </a:lnTo>
                <a:lnTo>
                  <a:pt x="2157" y="976"/>
                </a:lnTo>
                <a:lnTo>
                  <a:pt x="2157" y="976"/>
                </a:lnTo>
                <a:lnTo>
                  <a:pt x="2158" y="976"/>
                </a:lnTo>
                <a:lnTo>
                  <a:pt x="2159" y="976"/>
                </a:lnTo>
                <a:lnTo>
                  <a:pt x="2160" y="976"/>
                </a:lnTo>
                <a:lnTo>
                  <a:pt x="2160" y="976"/>
                </a:lnTo>
                <a:lnTo>
                  <a:pt x="2161" y="976"/>
                </a:lnTo>
                <a:lnTo>
                  <a:pt x="2162" y="976"/>
                </a:lnTo>
                <a:lnTo>
                  <a:pt x="2162" y="976"/>
                </a:lnTo>
                <a:lnTo>
                  <a:pt x="2163" y="976"/>
                </a:lnTo>
                <a:lnTo>
                  <a:pt x="2164" y="976"/>
                </a:lnTo>
                <a:lnTo>
                  <a:pt x="2165" y="976"/>
                </a:lnTo>
                <a:lnTo>
                  <a:pt x="2165" y="976"/>
                </a:lnTo>
                <a:lnTo>
                  <a:pt x="2166" y="976"/>
                </a:lnTo>
                <a:lnTo>
                  <a:pt x="2167" y="976"/>
                </a:lnTo>
                <a:lnTo>
                  <a:pt x="2168" y="976"/>
                </a:lnTo>
                <a:lnTo>
                  <a:pt x="2168" y="976"/>
                </a:lnTo>
                <a:lnTo>
                  <a:pt x="2169" y="976"/>
                </a:lnTo>
                <a:lnTo>
                  <a:pt x="2170" y="976"/>
                </a:lnTo>
                <a:lnTo>
                  <a:pt x="2171" y="976"/>
                </a:lnTo>
                <a:lnTo>
                  <a:pt x="2171" y="976"/>
                </a:lnTo>
                <a:lnTo>
                  <a:pt x="2172" y="976"/>
                </a:lnTo>
                <a:lnTo>
                  <a:pt x="2173" y="976"/>
                </a:lnTo>
                <a:lnTo>
                  <a:pt x="2174" y="976"/>
                </a:lnTo>
                <a:lnTo>
                  <a:pt x="2174" y="976"/>
                </a:lnTo>
                <a:lnTo>
                  <a:pt x="2175" y="976"/>
                </a:lnTo>
                <a:lnTo>
                  <a:pt x="2176" y="976"/>
                </a:lnTo>
                <a:lnTo>
                  <a:pt x="2177" y="976"/>
                </a:lnTo>
                <a:lnTo>
                  <a:pt x="2177" y="976"/>
                </a:lnTo>
                <a:lnTo>
                  <a:pt x="2178" y="976"/>
                </a:lnTo>
                <a:lnTo>
                  <a:pt x="2179" y="976"/>
                </a:lnTo>
                <a:lnTo>
                  <a:pt x="2179" y="976"/>
                </a:lnTo>
                <a:lnTo>
                  <a:pt x="2180" y="976"/>
                </a:lnTo>
                <a:lnTo>
                  <a:pt x="2181" y="976"/>
                </a:lnTo>
                <a:lnTo>
                  <a:pt x="2182" y="976"/>
                </a:lnTo>
                <a:lnTo>
                  <a:pt x="2182" y="976"/>
                </a:lnTo>
                <a:lnTo>
                  <a:pt x="2183" y="976"/>
                </a:lnTo>
                <a:lnTo>
                  <a:pt x="2184" y="976"/>
                </a:lnTo>
                <a:lnTo>
                  <a:pt x="2184" y="976"/>
                </a:lnTo>
                <a:lnTo>
                  <a:pt x="2185" y="976"/>
                </a:lnTo>
                <a:lnTo>
                  <a:pt x="2186" y="976"/>
                </a:lnTo>
                <a:lnTo>
                  <a:pt x="2187" y="976"/>
                </a:lnTo>
                <a:lnTo>
                  <a:pt x="2187" y="976"/>
                </a:lnTo>
                <a:lnTo>
                  <a:pt x="2188" y="976"/>
                </a:lnTo>
                <a:lnTo>
                  <a:pt x="2189" y="976"/>
                </a:lnTo>
                <a:lnTo>
                  <a:pt x="2190" y="976"/>
                </a:lnTo>
                <a:lnTo>
                  <a:pt x="2190" y="976"/>
                </a:lnTo>
                <a:lnTo>
                  <a:pt x="2191" y="976"/>
                </a:lnTo>
                <a:lnTo>
                  <a:pt x="2192" y="976"/>
                </a:lnTo>
                <a:lnTo>
                  <a:pt x="2193" y="976"/>
                </a:lnTo>
                <a:lnTo>
                  <a:pt x="2193" y="976"/>
                </a:lnTo>
                <a:lnTo>
                  <a:pt x="2194" y="976"/>
                </a:lnTo>
                <a:lnTo>
                  <a:pt x="2195" y="976"/>
                </a:lnTo>
                <a:lnTo>
                  <a:pt x="2196" y="976"/>
                </a:lnTo>
                <a:lnTo>
                  <a:pt x="2196" y="976"/>
                </a:lnTo>
                <a:lnTo>
                  <a:pt x="2197" y="976"/>
                </a:lnTo>
                <a:lnTo>
                  <a:pt x="2198" y="976"/>
                </a:lnTo>
                <a:lnTo>
                  <a:pt x="2199" y="976"/>
                </a:lnTo>
                <a:lnTo>
                  <a:pt x="2199" y="976"/>
                </a:lnTo>
                <a:lnTo>
                  <a:pt x="2200" y="976"/>
                </a:lnTo>
                <a:lnTo>
                  <a:pt x="2201" y="976"/>
                </a:lnTo>
                <a:lnTo>
                  <a:pt x="2201" y="976"/>
                </a:lnTo>
                <a:lnTo>
                  <a:pt x="2202" y="976"/>
                </a:lnTo>
                <a:lnTo>
                  <a:pt x="2203" y="976"/>
                </a:lnTo>
                <a:lnTo>
                  <a:pt x="2204" y="976"/>
                </a:lnTo>
                <a:lnTo>
                  <a:pt x="2204" y="976"/>
                </a:lnTo>
                <a:lnTo>
                  <a:pt x="2205" y="976"/>
                </a:lnTo>
                <a:lnTo>
                  <a:pt x="2206" y="976"/>
                </a:lnTo>
                <a:lnTo>
                  <a:pt x="2207" y="976"/>
                </a:lnTo>
                <a:lnTo>
                  <a:pt x="2207" y="976"/>
                </a:lnTo>
                <a:lnTo>
                  <a:pt x="2208" y="976"/>
                </a:lnTo>
                <a:lnTo>
                  <a:pt x="2209" y="0"/>
                </a:lnTo>
                <a:lnTo>
                  <a:pt x="2210" y="976"/>
                </a:lnTo>
                <a:lnTo>
                  <a:pt x="2210" y="976"/>
                </a:lnTo>
                <a:lnTo>
                  <a:pt x="2211" y="976"/>
                </a:lnTo>
                <a:lnTo>
                  <a:pt x="2212" y="976"/>
                </a:lnTo>
                <a:lnTo>
                  <a:pt x="2213" y="976"/>
                </a:lnTo>
                <a:lnTo>
                  <a:pt x="2213" y="0"/>
                </a:lnTo>
                <a:lnTo>
                  <a:pt x="2214" y="976"/>
                </a:lnTo>
                <a:lnTo>
                  <a:pt x="2215" y="976"/>
                </a:lnTo>
                <a:lnTo>
                  <a:pt x="2215" y="976"/>
                </a:lnTo>
                <a:lnTo>
                  <a:pt x="2216" y="976"/>
                </a:lnTo>
                <a:lnTo>
                  <a:pt x="2217" y="976"/>
                </a:lnTo>
                <a:lnTo>
                  <a:pt x="2218" y="976"/>
                </a:lnTo>
                <a:lnTo>
                  <a:pt x="2218" y="976"/>
                </a:lnTo>
                <a:lnTo>
                  <a:pt x="2219" y="976"/>
                </a:lnTo>
                <a:lnTo>
                  <a:pt x="2220" y="976"/>
                </a:lnTo>
                <a:lnTo>
                  <a:pt x="2221" y="976"/>
                </a:lnTo>
                <a:lnTo>
                  <a:pt x="2221" y="976"/>
                </a:lnTo>
                <a:lnTo>
                  <a:pt x="2222" y="976"/>
                </a:lnTo>
                <a:lnTo>
                  <a:pt x="2223" y="976"/>
                </a:lnTo>
                <a:lnTo>
                  <a:pt x="2224" y="976"/>
                </a:lnTo>
                <a:lnTo>
                  <a:pt x="2224" y="976"/>
                </a:lnTo>
                <a:lnTo>
                  <a:pt x="2225" y="976"/>
                </a:lnTo>
                <a:lnTo>
                  <a:pt x="2226" y="976"/>
                </a:lnTo>
                <a:lnTo>
                  <a:pt x="2227" y="976"/>
                </a:lnTo>
                <a:lnTo>
                  <a:pt x="2227" y="976"/>
                </a:lnTo>
                <a:lnTo>
                  <a:pt x="2228" y="976"/>
                </a:lnTo>
                <a:lnTo>
                  <a:pt x="2229" y="976"/>
                </a:lnTo>
                <a:lnTo>
                  <a:pt x="2230" y="976"/>
                </a:lnTo>
                <a:lnTo>
                  <a:pt x="2230" y="976"/>
                </a:lnTo>
                <a:lnTo>
                  <a:pt x="2231" y="976"/>
                </a:lnTo>
                <a:lnTo>
                  <a:pt x="2232" y="976"/>
                </a:lnTo>
                <a:lnTo>
                  <a:pt x="2232" y="976"/>
                </a:lnTo>
                <a:lnTo>
                  <a:pt x="2233" y="976"/>
                </a:lnTo>
                <a:lnTo>
                  <a:pt x="2234" y="976"/>
                </a:lnTo>
                <a:lnTo>
                  <a:pt x="2235" y="976"/>
                </a:lnTo>
                <a:lnTo>
                  <a:pt x="2235" y="976"/>
                </a:lnTo>
                <a:lnTo>
                  <a:pt x="2236" y="976"/>
                </a:lnTo>
                <a:lnTo>
                  <a:pt x="2237" y="976"/>
                </a:lnTo>
                <a:lnTo>
                  <a:pt x="2238" y="976"/>
                </a:lnTo>
                <a:lnTo>
                  <a:pt x="2238" y="976"/>
                </a:lnTo>
                <a:lnTo>
                  <a:pt x="2239" y="976"/>
                </a:lnTo>
                <a:lnTo>
                  <a:pt x="2240" y="976"/>
                </a:lnTo>
                <a:lnTo>
                  <a:pt x="2240" y="976"/>
                </a:lnTo>
                <a:lnTo>
                  <a:pt x="2241" y="976"/>
                </a:lnTo>
                <a:lnTo>
                  <a:pt x="2242" y="976"/>
                </a:lnTo>
                <a:lnTo>
                  <a:pt x="2243" y="976"/>
                </a:lnTo>
                <a:lnTo>
                  <a:pt x="2243" y="976"/>
                </a:lnTo>
                <a:lnTo>
                  <a:pt x="2244" y="976"/>
                </a:lnTo>
                <a:lnTo>
                  <a:pt x="2245" y="976"/>
                </a:lnTo>
                <a:lnTo>
                  <a:pt x="2246" y="976"/>
                </a:lnTo>
                <a:lnTo>
                  <a:pt x="2246" y="976"/>
                </a:lnTo>
                <a:lnTo>
                  <a:pt x="2247" y="976"/>
                </a:lnTo>
                <a:lnTo>
                  <a:pt x="2248" y="976"/>
                </a:lnTo>
                <a:lnTo>
                  <a:pt x="2249" y="976"/>
                </a:lnTo>
                <a:lnTo>
                  <a:pt x="2249" y="976"/>
                </a:lnTo>
                <a:lnTo>
                  <a:pt x="2250" y="976"/>
                </a:lnTo>
                <a:lnTo>
                  <a:pt x="2251" y="976"/>
                </a:lnTo>
                <a:lnTo>
                  <a:pt x="2252" y="976"/>
                </a:lnTo>
                <a:lnTo>
                  <a:pt x="2252" y="976"/>
                </a:lnTo>
                <a:lnTo>
                  <a:pt x="2253" y="976"/>
                </a:lnTo>
                <a:lnTo>
                  <a:pt x="2254" y="976"/>
                </a:lnTo>
                <a:lnTo>
                  <a:pt x="2254" y="976"/>
                </a:lnTo>
                <a:lnTo>
                  <a:pt x="2255" y="976"/>
                </a:lnTo>
                <a:lnTo>
                  <a:pt x="2256" y="976"/>
                </a:lnTo>
                <a:lnTo>
                  <a:pt x="2257" y="976"/>
                </a:lnTo>
                <a:lnTo>
                  <a:pt x="2257" y="976"/>
                </a:lnTo>
                <a:lnTo>
                  <a:pt x="2258" y="976"/>
                </a:lnTo>
                <a:lnTo>
                  <a:pt x="2259" y="976"/>
                </a:lnTo>
                <a:lnTo>
                  <a:pt x="2260" y="976"/>
                </a:lnTo>
                <a:lnTo>
                  <a:pt x="2260" y="976"/>
                </a:lnTo>
                <a:lnTo>
                  <a:pt x="2261" y="976"/>
                </a:lnTo>
                <a:lnTo>
                  <a:pt x="2262" y="976"/>
                </a:lnTo>
                <a:lnTo>
                  <a:pt x="2263" y="976"/>
                </a:lnTo>
                <a:lnTo>
                  <a:pt x="2263" y="976"/>
                </a:lnTo>
                <a:lnTo>
                  <a:pt x="2264" y="976"/>
                </a:lnTo>
                <a:lnTo>
                  <a:pt x="2265" y="976"/>
                </a:lnTo>
                <a:lnTo>
                  <a:pt x="2266" y="976"/>
                </a:lnTo>
                <a:lnTo>
                  <a:pt x="2266" y="976"/>
                </a:lnTo>
                <a:lnTo>
                  <a:pt x="2267" y="976"/>
                </a:lnTo>
                <a:lnTo>
                  <a:pt x="2268" y="976"/>
                </a:lnTo>
                <a:lnTo>
                  <a:pt x="2269" y="976"/>
                </a:lnTo>
                <a:lnTo>
                  <a:pt x="2269" y="976"/>
                </a:lnTo>
                <a:lnTo>
                  <a:pt x="2270" y="976"/>
                </a:lnTo>
                <a:lnTo>
                  <a:pt x="2271" y="976"/>
                </a:lnTo>
                <a:lnTo>
                  <a:pt x="2271" y="976"/>
                </a:lnTo>
                <a:lnTo>
                  <a:pt x="2272" y="976"/>
                </a:lnTo>
                <a:lnTo>
                  <a:pt x="2273" y="976"/>
                </a:lnTo>
                <a:lnTo>
                  <a:pt x="2274" y="976"/>
                </a:lnTo>
                <a:lnTo>
                  <a:pt x="2274" y="976"/>
                </a:lnTo>
                <a:lnTo>
                  <a:pt x="2275" y="976"/>
                </a:lnTo>
                <a:lnTo>
                  <a:pt x="2276" y="976"/>
                </a:lnTo>
                <a:lnTo>
                  <a:pt x="2277" y="976"/>
                </a:lnTo>
                <a:lnTo>
                  <a:pt x="2277" y="976"/>
                </a:lnTo>
                <a:lnTo>
                  <a:pt x="2278" y="976"/>
                </a:lnTo>
                <a:lnTo>
                  <a:pt x="2279" y="976"/>
                </a:lnTo>
                <a:lnTo>
                  <a:pt x="2280" y="976"/>
                </a:lnTo>
                <a:lnTo>
                  <a:pt x="2280" y="976"/>
                </a:lnTo>
                <a:lnTo>
                  <a:pt x="2281" y="976"/>
                </a:lnTo>
                <a:lnTo>
                  <a:pt x="2282" y="976"/>
                </a:lnTo>
                <a:lnTo>
                  <a:pt x="2283" y="0"/>
                </a:lnTo>
                <a:lnTo>
                  <a:pt x="2283" y="976"/>
                </a:lnTo>
                <a:lnTo>
                  <a:pt x="2284" y="976"/>
                </a:lnTo>
                <a:lnTo>
                  <a:pt x="2285" y="976"/>
                </a:lnTo>
                <a:lnTo>
                  <a:pt x="2286" y="976"/>
                </a:lnTo>
                <a:lnTo>
                  <a:pt x="2286" y="976"/>
                </a:lnTo>
                <a:lnTo>
                  <a:pt x="2287" y="0"/>
                </a:lnTo>
                <a:lnTo>
                  <a:pt x="2288" y="976"/>
                </a:lnTo>
                <a:lnTo>
                  <a:pt x="2288" y="976"/>
                </a:lnTo>
                <a:lnTo>
                  <a:pt x="2289" y="976"/>
                </a:lnTo>
                <a:lnTo>
                  <a:pt x="2290" y="976"/>
                </a:lnTo>
                <a:lnTo>
                  <a:pt x="2291" y="976"/>
                </a:lnTo>
                <a:lnTo>
                  <a:pt x="2291" y="976"/>
                </a:lnTo>
                <a:lnTo>
                  <a:pt x="2292" y="976"/>
                </a:lnTo>
                <a:lnTo>
                  <a:pt x="2293" y="976"/>
                </a:lnTo>
                <a:lnTo>
                  <a:pt x="2293" y="976"/>
                </a:lnTo>
                <a:lnTo>
                  <a:pt x="2294" y="976"/>
                </a:lnTo>
                <a:lnTo>
                  <a:pt x="2295" y="976"/>
                </a:lnTo>
                <a:lnTo>
                  <a:pt x="2296" y="976"/>
                </a:lnTo>
                <a:lnTo>
                  <a:pt x="2296" y="976"/>
                </a:lnTo>
                <a:lnTo>
                  <a:pt x="2297" y="976"/>
                </a:lnTo>
                <a:lnTo>
                  <a:pt x="2298" y="976"/>
                </a:lnTo>
                <a:lnTo>
                  <a:pt x="2299" y="976"/>
                </a:lnTo>
                <a:lnTo>
                  <a:pt x="2299" y="976"/>
                </a:lnTo>
                <a:lnTo>
                  <a:pt x="2300" y="976"/>
                </a:lnTo>
                <a:lnTo>
                  <a:pt x="2301" y="976"/>
                </a:lnTo>
                <a:lnTo>
                  <a:pt x="2302" y="976"/>
                </a:lnTo>
                <a:lnTo>
                  <a:pt x="2302" y="976"/>
                </a:lnTo>
                <a:lnTo>
                  <a:pt x="2303" y="976"/>
                </a:lnTo>
                <a:lnTo>
                  <a:pt x="2304" y="976"/>
                </a:lnTo>
                <a:lnTo>
                  <a:pt x="2305" y="976"/>
                </a:lnTo>
                <a:lnTo>
                  <a:pt x="2305" y="976"/>
                </a:lnTo>
                <a:lnTo>
                  <a:pt x="2306" y="976"/>
                </a:lnTo>
                <a:lnTo>
                  <a:pt x="2307" y="976"/>
                </a:lnTo>
                <a:lnTo>
                  <a:pt x="2308" y="976"/>
                </a:lnTo>
                <a:lnTo>
                  <a:pt x="2308" y="976"/>
                </a:lnTo>
                <a:lnTo>
                  <a:pt x="2309" y="976"/>
                </a:lnTo>
                <a:lnTo>
                  <a:pt x="2310" y="976"/>
                </a:lnTo>
                <a:lnTo>
                  <a:pt x="2310" y="976"/>
                </a:lnTo>
                <a:lnTo>
                  <a:pt x="2311" y="976"/>
                </a:lnTo>
                <a:lnTo>
                  <a:pt x="2312" y="976"/>
                </a:lnTo>
                <a:lnTo>
                  <a:pt x="2313" y="976"/>
                </a:lnTo>
                <a:lnTo>
                  <a:pt x="2313" y="976"/>
                </a:lnTo>
                <a:lnTo>
                  <a:pt x="2314" y="976"/>
                </a:lnTo>
                <a:lnTo>
                  <a:pt x="2315" y="976"/>
                </a:lnTo>
                <a:lnTo>
                  <a:pt x="2316" y="976"/>
                </a:lnTo>
                <a:lnTo>
                  <a:pt x="2316" y="976"/>
                </a:lnTo>
                <a:lnTo>
                  <a:pt x="2317" y="976"/>
                </a:lnTo>
                <a:lnTo>
                  <a:pt x="2318" y="976"/>
                </a:lnTo>
                <a:lnTo>
                  <a:pt x="2319" y="976"/>
                </a:lnTo>
                <a:lnTo>
                  <a:pt x="2319" y="976"/>
                </a:lnTo>
                <a:lnTo>
                  <a:pt x="2320" y="976"/>
                </a:lnTo>
                <a:lnTo>
                  <a:pt x="2321" y="976"/>
                </a:lnTo>
                <a:lnTo>
                  <a:pt x="2322" y="976"/>
                </a:lnTo>
                <a:lnTo>
                  <a:pt x="2322" y="976"/>
                </a:lnTo>
                <a:lnTo>
                  <a:pt x="2323" y="976"/>
                </a:lnTo>
                <a:lnTo>
                  <a:pt x="2324" y="976"/>
                </a:lnTo>
                <a:lnTo>
                  <a:pt x="2324" y="976"/>
                </a:lnTo>
                <a:lnTo>
                  <a:pt x="2325" y="976"/>
                </a:lnTo>
                <a:lnTo>
                  <a:pt x="2326" y="976"/>
                </a:lnTo>
                <a:lnTo>
                  <a:pt x="2327" y="976"/>
                </a:lnTo>
                <a:lnTo>
                  <a:pt x="2327" y="976"/>
                </a:lnTo>
                <a:lnTo>
                  <a:pt x="2328" y="976"/>
                </a:lnTo>
                <a:lnTo>
                  <a:pt x="2329" y="976"/>
                </a:lnTo>
                <a:lnTo>
                  <a:pt x="2330" y="976"/>
                </a:lnTo>
                <a:lnTo>
                  <a:pt x="2330" y="976"/>
                </a:lnTo>
                <a:lnTo>
                  <a:pt x="2331" y="976"/>
                </a:lnTo>
                <a:lnTo>
                  <a:pt x="2332" y="976"/>
                </a:lnTo>
                <a:lnTo>
                  <a:pt x="2332" y="976"/>
                </a:lnTo>
                <a:lnTo>
                  <a:pt x="2333" y="976"/>
                </a:lnTo>
                <a:lnTo>
                  <a:pt x="2334" y="976"/>
                </a:lnTo>
                <a:lnTo>
                  <a:pt x="2335" y="976"/>
                </a:lnTo>
                <a:lnTo>
                  <a:pt x="2335" y="976"/>
                </a:lnTo>
                <a:lnTo>
                  <a:pt x="2336" y="976"/>
                </a:lnTo>
                <a:lnTo>
                  <a:pt x="2337" y="976"/>
                </a:lnTo>
                <a:lnTo>
                  <a:pt x="2338" y="976"/>
                </a:lnTo>
                <a:lnTo>
                  <a:pt x="2338" y="976"/>
                </a:lnTo>
                <a:lnTo>
                  <a:pt x="2339" y="976"/>
                </a:lnTo>
                <a:lnTo>
                  <a:pt x="2340" y="976"/>
                </a:lnTo>
                <a:lnTo>
                  <a:pt x="2341" y="976"/>
                </a:lnTo>
                <a:lnTo>
                  <a:pt x="2341" y="976"/>
                </a:lnTo>
                <a:lnTo>
                  <a:pt x="2342" y="976"/>
                </a:lnTo>
                <a:lnTo>
                  <a:pt x="2343" y="976"/>
                </a:lnTo>
                <a:lnTo>
                  <a:pt x="2344" y="976"/>
                </a:lnTo>
                <a:lnTo>
                  <a:pt x="2344" y="976"/>
                </a:lnTo>
                <a:lnTo>
                  <a:pt x="2345" y="976"/>
                </a:lnTo>
                <a:lnTo>
                  <a:pt x="2346" y="976"/>
                </a:lnTo>
                <a:lnTo>
                  <a:pt x="2347" y="976"/>
                </a:lnTo>
                <a:lnTo>
                  <a:pt x="2347" y="976"/>
                </a:lnTo>
                <a:lnTo>
                  <a:pt x="2348" y="976"/>
                </a:lnTo>
                <a:lnTo>
                  <a:pt x="2349" y="976"/>
                </a:lnTo>
                <a:lnTo>
                  <a:pt x="2349" y="976"/>
                </a:lnTo>
                <a:lnTo>
                  <a:pt x="2350" y="976"/>
                </a:lnTo>
                <a:lnTo>
                  <a:pt x="2351" y="976"/>
                </a:lnTo>
                <a:lnTo>
                  <a:pt x="2352" y="976"/>
                </a:lnTo>
                <a:lnTo>
                  <a:pt x="2352" y="976"/>
                </a:lnTo>
                <a:lnTo>
                  <a:pt x="2353" y="976"/>
                </a:lnTo>
                <a:lnTo>
                  <a:pt x="2354" y="976"/>
                </a:lnTo>
                <a:lnTo>
                  <a:pt x="2355" y="976"/>
                </a:lnTo>
                <a:lnTo>
                  <a:pt x="2355" y="976"/>
                </a:lnTo>
                <a:lnTo>
                  <a:pt x="2356" y="0"/>
                </a:lnTo>
                <a:lnTo>
                  <a:pt x="2357" y="976"/>
                </a:lnTo>
                <a:lnTo>
                  <a:pt x="2358" y="976"/>
                </a:lnTo>
                <a:lnTo>
                  <a:pt x="2358" y="976"/>
                </a:lnTo>
                <a:lnTo>
                  <a:pt x="2359" y="976"/>
                </a:lnTo>
                <a:lnTo>
                  <a:pt x="2360" y="976"/>
                </a:lnTo>
                <a:lnTo>
                  <a:pt x="2361" y="0"/>
                </a:lnTo>
                <a:lnTo>
                  <a:pt x="2361" y="976"/>
                </a:lnTo>
                <a:lnTo>
                  <a:pt x="2362" y="976"/>
                </a:lnTo>
                <a:lnTo>
                  <a:pt x="2363" y="976"/>
                </a:lnTo>
                <a:lnTo>
                  <a:pt x="2363" y="976"/>
                </a:lnTo>
                <a:lnTo>
                  <a:pt x="2364" y="976"/>
                </a:lnTo>
                <a:lnTo>
                  <a:pt x="2365" y="976"/>
                </a:lnTo>
                <a:lnTo>
                  <a:pt x="2366" y="976"/>
                </a:lnTo>
                <a:lnTo>
                  <a:pt x="2366" y="976"/>
                </a:lnTo>
                <a:lnTo>
                  <a:pt x="2367" y="976"/>
                </a:lnTo>
                <a:lnTo>
                  <a:pt x="2368" y="976"/>
                </a:lnTo>
                <a:lnTo>
                  <a:pt x="2369" y="976"/>
                </a:lnTo>
                <a:lnTo>
                  <a:pt x="2369" y="976"/>
                </a:lnTo>
                <a:lnTo>
                  <a:pt x="2370" y="976"/>
                </a:lnTo>
                <a:lnTo>
                  <a:pt x="2371" y="976"/>
                </a:lnTo>
                <a:lnTo>
                  <a:pt x="2372" y="976"/>
                </a:lnTo>
                <a:lnTo>
                  <a:pt x="2372" y="976"/>
                </a:lnTo>
                <a:lnTo>
                  <a:pt x="2373" y="976"/>
                </a:lnTo>
                <a:lnTo>
                  <a:pt x="2374" y="976"/>
                </a:lnTo>
                <a:lnTo>
                  <a:pt x="2375" y="976"/>
                </a:lnTo>
                <a:lnTo>
                  <a:pt x="2375" y="976"/>
                </a:lnTo>
                <a:lnTo>
                  <a:pt x="2376" y="976"/>
                </a:lnTo>
                <a:lnTo>
                  <a:pt x="2377" y="976"/>
                </a:lnTo>
                <a:lnTo>
                  <a:pt x="2378" y="976"/>
                </a:lnTo>
                <a:lnTo>
                  <a:pt x="2378" y="976"/>
                </a:lnTo>
                <a:lnTo>
                  <a:pt x="2379" y="976"/>
                </a:lnTo>
                <a:lnTo>
                  <a:pt x="2380" y="976"/>
                </a:lnTo>
                <a:lnTo>
                  <a:pt x="2380" y="976"/>
                </a:lnTo>
                <a:lnTo>
                  <a:pt x="2381" y="976"/>
                </a:lnTo>
                <a:lnTo>
                  <a:pt x="2382" y="976"/>
                </a:lnTo>
                <a:lnTo>
                  <a:pt x="2383" y="976"/>
                </a:lnTo>
                <a:lnTo>
                  <a:pt x="2383" y="976"/>
                </a:lnTo>
                <a:lnTo>
                  <a:pt x="2384" y="976"/>
                </a:lnTo>
                <a:lnTo>
                  <a:pt x="2385" y="976"/>
                </a:lnTo>
                <a:lnTo>
                  <a:pt x="2385" y="976"/>
                </a:lnTo>
                <a:lnTo>
                  <a:pt x="2386" y="976"/>
                </a:lnTo>
                <a:lnTo>
                  <a:pt x="2387" y="976"/>
                </a:lnTo>
                <a:lnTo>
                  <a:pt x="2388" y="976"/>
                </a:lnTo>
                <a:lnTo>
                  <a:pt x="2388" y="976"/>
                </a:lnTo>
                <a:lnTo>
                  <a:pt x="2389" y="976"/>
                </a:lnTo>
                <a:lnTo>
                  <a:pt x="2390" y="976"/>
                </a:lnTo>
                <a:lnTo>
                  <a:pt x="2391" y="976"/>
                </a:lnTo>
                <a:lnTo>
                  <a:pt x="2391" y="976"/>
                </a:lnTo>
                <a:lnTo>
                  <a:pt x="2392" y="976"/>
                </a:lnTo>
                <a:lnTo>
                  <a:pt x="2393" y="976"/>
                </a:lnTo>
                <a:lnTo>
                  <a:pt x="2394" y="976"/>
                </a:lnTo>
                <a:lnTo>
                  <a:pt x="2394" y="976"/>
                </a:lnTo>
                <a:lnTo>
                  <a:pt x="2395" y="976"/>
                </a:lnTo>
                <a:lnTo>
                  <a:pt x="2396" y="976"/>
                </a:lnTo>
                <a:lnTo>
                  <a:pt x="2397" y="976"/>
                </a:lnTo>
                <a:lnTo>
                  <a:pt x="2397" y="976"/>
                </a:lnTo>
                <a:lnTo>
                  <a:pt x="2398" y="976"/>
                </a:lnTo>
                <a:lnTo>
                  <a:pt x="2399" y="976"/>
                </a:lnTo>
                <a:lnTo>
                  <a:pt x="2400" y="976"/>
                </a:lnTo>
                <a:lnTo>
                  <a:pt x="2400" y="976"/>
                </a:lnTo>
                <a:lnTo>
                  <a:pt x="2401" y="976"/>
                </a:lnTo>
                <a:lnTo>
                  <a:pt x="2402" y="976"/>
                </a:lnTo>
                <a:lnTo>
                  <a:pt x="2402" y="976"/>
                </a:lnTo>
                <a:lnTo>
                  <a:pt x="2403" y="976"/>
                </a:lnTo>
                <a:lnTo>
                  <a:pt x="2404" y="976"/>
                </a:lnTo>
                <a:lnTo>
                  <a:pt x="2405" y="976"/>
                </a:lnTo>
                <a:lnTo>
                  <a:pt x="2405" y="976"/>
                </a:lnTo>
                <a:lnTo>
                  <a:pt x="2406" y="976"/>
                </a:lnTo>
                <a:lnTo>
                  <a:pt x="2407" y="976"/>
                </a:lnTo>
                <a:lnTo>
                  <a:pt x="2408" y="976"/>
                </a:lnTo>
                <a:lnTo>
                  <a:pt x="2408" y="976"/>
                </a:lnTo>
                <a:lnTo>
                  <a:pt x="2409" y="976"/>
                </a:lnTo>
                <a:lnTo>
                  <a:pt x="2410" y="976"/>
                </a:lnTo>
                <a:lnTo>
                  <a:pt x="2411" y="976"/>
                </a:lnTo>
                <a:lnTo>
                  <a:pt x="2411" y="976"/>
                </a:lnTo>
                <a:lnTo>
                  <a:pt x="2412" y="976"/>
                </a:lnTo>
                <a:lnTo>
                  <a:pt x="2413" y="976"/>
                </a:lnTo>
                <a:lnTo>
                  <a:pt x="2414" y="976"/>
                </a:lnTo>
                <a:lnTo>
                  <a:pt x="2414" y="976"/>
                </a:lnTo>
                <a:lnTo>
                  <a:pt x="2415" y="976"/>
                </a:lnTo>
                <a:lnTo>
                  <a:pt x="2416" y="976"/>
                </a:lnTo>
                <a:lnTo>
                  <a:pt x="2417" y="976"/>
                </a:lnTo>
                <a:lnTo>
                  <a:pt x="2417" y="976"/>
                </a:lnTo>
                <a:lnTo>
                  <a:pt x="2418" y="976"/>
                </a:lnTo>
                <a:lnTo>
                  <a:pt x="2419" y="976"/>
                </a:lnTo>
                <a:lnTo>
                  <a:pt x="2419" y="976"/>
                </a:lnTo>
                <a:lnTo>
                  <a:pt x="2420" y="976"/>
                </a:lnTo>
                <a:lnTo>
                  <a:pt x="2421" y="976"/>
                </a:lnTo>
                <a:lnTo>
                  <a:pt x="2422" y="976"/>
                </a:lnTo>
                <a:lnTo>
                  <a:pt x="2422" y="976"/>
                </a:lnTo>
                <a:lnTo>
                  <a:pt x="2423" y="976"/>
                </a:lnTo>
                <a:lnTo>
                  <a:pt x="2424" y="976"/>
                </a:lnTo>
                <a:lnTo>
                  <a:pt x="2425" y="976"/>
                </a:lnTo>
                <a:lnTo>
                  <a:pt x="2425" y="976"/>
                </a:lnTo>
                <a:lnTo>
                  <a:pt x="2426" y="976"/>
                </a:lnTo>
                <a:lnTo>
                  <a:pt x="2427" y="976"/>
                </a:lnTo>
                <a:lnTo>
                  <a:pt x="2428" y="976"/>
                </a:lnTo>
                <a:lnTo>
                  <a:pt x="2428" y="976"/>
                </a:lnTo>
                <a:lnTo>
                  <a:pt x="2429" y="976"/>
                </a:lnTo>
                <a:lnTo>
                  <a:pt x="2430" y="0"/>
                </a:lnTo>
                <a:lnTo>
                  <a:pt x="2431" y="976"/>
                </a:lnTo>
                <a:lnTo>
                  <a:pt x="2431" y="976"/>
                </a:lnTo>
                <a:lnTo>
                  <a:pt x="2432" y="976"/>
                </a:lnTo>
                <a:lnTo>
                  <a:pt x="2433" y="976"/>
                </a:lnTo>
                <a:lnTo>
                  <a:pt x="2433" y="976"/>
                </a:lnTo>
                <a:lnTo>
                  <a:pt x="2434" y="0"/>
                </a:lnTo>
                <a:lnTo>
                  <a:pt x="2435" y="976"/>
                </a:lnTo>
                <a:lnTo>
                  <a:pt x="2436" y="976"/>
                </a:lnTo>
                <a:lnTo>
                  <a:pt x="2436" y="976"/>
                </a:lnTo>
                <a:lnTo>
                  <a:pt x="2437" y="976"/>
                </a:lnTo>
                <a:lnTo>
                  <a:pt x="2438" y="976"/>
                </a:lnTo>
                <a:lnTo>
                  <a:pt x="2439" y="976"/>
                </a:lnTo>
                <a:lnTo>
                  <a:pt x="2439" y="976"/>
                </a:lnTo>
                <a:lnTo>
                  <a:pt x="2440" y="976"/>
                </a:lnTo>
                <a:lnTo>
                  <a:pt x="2441" y="976"/>
                </a:lnTo>
                <a:lnTo>
                  <a:pt x="2441" y="976"/>
                </a:lnTo>
                <a:lnTo>
                  <a:pt x="2442" y="976"/>
                </a:lnTo>
                <a:lnTo>
                  <a:pt x="2443" y="976"/>
                </a:lnTo>
                <a:lnTo>
                  <a:pt x="2444" y="976"/>
                </a:lnTo>
                <a:lnTo>
                  <a:pt x="2444" y="976"/>
                </a:lnTo>
                <a:lnTo>
                  <a:pt x="2445" y="976"/>
                </a:lnTo>
                <a:lnTo>
                  <a:pt x="2446" y="976"/>
                </a:lnTo>
                <a:lnTo>
                  <a:pt x="2447" y="976"/>
                </a:lnTo>
                <a:lnTo>
                  <a:pt x="2447" y="976"/>
                </a:lnTo>
                <a:lnTo>
                  <a:pt x="2448" y="976"/>
                </a:lnTo>
                <a:lnTo>
                  <a:pt x="2449" y="976"/>
                </a:lnTo>
                <a:lnTo>
                  <a:pt x="2450" y="976"/>
                </a:lnTo>
                <a:lnTo>
                  <a:pt x="2450" y="976"/>
                </a:lnTo>
                <a:lnTo>
                  <a:pt x="2451" y="976"/>
                </a:lnTo>
                <a:lnTo>
                  <a:pt x="2452" y="976"/>
                </a:lnTo>
                <a:lnTo>
                  <a:pt x="2453" y="976"/>
                </a:lnTo>
                <a:lnTo>
                  <a:pt x="2453" y="976"/>
                </a:lnTo>
                <a:lnTo>
                  <a:pt x="2454" y="976"/>
                </a:lnTo>
                <a:lnTo>
                  <a:pt x="2455" y="976"/>
                </a:lnTo>
                <a:lnTo>
                  <a:pt x="2455" y="976"/>
                </a:lnTo>
                <a:lnTo>
                  <a:pt x="2456" y="976"/>
                </a:lnTo>
                <a:lnTo>
                  <a:pt x="2457" y="976"/>
                </a:lnTo>
                <a:lnTo>
                  <a:pt x="2458" y="976"/>
                </a:lnTo>
                <a:lnTo>
                  <a:pt x="2458" y="976"/>
                </a:lnTo>
                <a:lnTo>
                  <a:pt x="2459" y="976"/>
                </a:lnTo>
                <a:lnTo>
                  <a:pt x="2460" y="976"/>
                </a:lnTo>
                <a:lnTo>
                  <a:pt x="2461" y="976"/>
                </a:lnTo>
                <a:lnTo>
                  <a:pt x="2461" y="976"/>
                </a:lnTo>
                <a:lnTo>
                  <a:pt x="2462" y="976"/>
                </a:lnTo>
                <a:lnTo>
                  <a:pt x="2463" y="976"/>
                </a:lnTo>
                <a:lnTo>
                  <a:pt x="2464" y="976"/>
                </a:lnTo>
                <a:lnTo>
                  <a:pt x="2464" y="976"/>
                </a:lnTo>
                <a:lnTo>
                  <a:pt x="2465" y="976"/>
                </a:lnTo>
                <a:lnTo>
                  <a:pt x="2466" y="976"/>
                </a:lnTo>
                <a:lnTo>
                  <a:pt x="2467" y="976"/>
                </a:lnTo>
                <a:lnTo>
                  <a:pt x="2467" y="976"/>
                </a:lnTo>
                <a:lnTo>
                  <a:pt x="2468" y="976"/>
                </a:lnTo>
                <a:lnTo>
                  <a:pt x="2469" y="976"/>
                </a:lnTo>
                <a:lnTo>
                  <a:pt x="2470" y="976"/>
                </a:lnTo>
                <a:lnTo>
                  <a:pt x="2470" y="976"/>
                </a:lnTo>
                <a:lnTo>
                  <a:pt x="2471" y="976"/>
                </a:lnTo>
                <a:lnTo>
                  <a:pt x="2472" y="976"/>
                </a:lnTo>
                <a:lnTo>
                  <a:pt x="2472" y="976"/>
                </a:lnTo>
                <a:lnTo>
                  <a:pt x="2473" y="976"/>
                </a:lnTo>
                <a:lnTo>
                  <a:pt x="2474" y="976"/>
                </a:lnTo>
                <a:lnTo>
                  <a:pt x="2475" y="976"/>
                </a:lnTo>
                <a:lnTo>
                  <a:pt x="2475" y="976"/>
                </a:lnTo>
                <a:lnTo>
                  <a:pt x="2476" y="976"/>
                </a:lnTo>
                <a:lnTo>
                  <a:pt x="2477" y="976"/>
                </a:lnTo>
                <a:lnTo>
                  <a:pt x="2478" y="976"/>
                </a:lnTo>
                <a:lnTo>
                  <a:pt x="2478" y="976"/>
                </a:lnTo>
                <a:lnTo>
                  <a:pt x="2479" y="976"/>
                </a:lnTo>
                <a:lnTo>
                  <a:pt x="2480" y="976"/>
                </a:lnTo>
                <a:lnTo>
                  <a:pt x="2480" y="976"/>
                </a:lnTo>
                <a:lnTo>
                  <a:pt x="2481" y="976"/>
                </a:lnTo>
                <a:lnTo>
                  <a:pt x="2482" y="976"/>
                </a:lnTo>
                <a:lnTo>
                  <a:pt x="2483" y="976"/>
                </a:lnTo>
                <a:lnTo>
                  <a:pt x="2483" y="976"/>
                </a:lnTo>
                <a:lnTo>
                  <a:pt x="2484" y="976"/>
                </a:lnTo>
                <a:lnTo>
                  <a:pt x="2485" y="976"/>
                </a:lnTo>
                <a:lnTo>
                  <a:pt x="2486" y="976"/>
                </a:lnTo>
                <a:lnTo>
                  <a:pt x="2486" y="976"/>
                </a:lnTo>
                <a:lnTo>
                  <a:pt x="2487" y="976"/>
                </a:lnTo>
                <a:lnTo>
                  <a:pt x="2488" y="976"/>
                </a:lnTo>
                <a:lnTo>
                  <a:pt x="2489" y="976"/>
                </a:lnTo>
                <a:lnTo>
                  <a:pt x="2489" y="976"/>
                </a:lnTo>
                <a:lnTo>
                  <a:pt x="2490" y="976"/>
                </a:lnTo>
                <a:lnTo>
                  <a:pt x="2491" y="976"/>
                </a:lnTo>
                <a:lnTo>
                  <a:pt x="2492" y="976"/>
                </a:lnTo>
                <a:lnTo>
                  <a:pt x="2492" y="976"/>
                </a:lnTo>
                <a:lnTo>
                  <a:pt x="2493" y="976"/>
                </a:lnTo>
                <a:lnTo>
                  <a:pt x="2494" y="976"/>
                </a:lnTo>
                <a:lnTo>
                  <a:pt x="2494" y="976"/>
                </a:lnTo>
                <a:lnTo>
                  <a:pt x="2495" y="976"/>
                </a:lnTo>
                <a:lnTo>
                  <a:pt x="2496" y="976"/>
                </a:lnTo>
                <a:lnTo>
                  <a:pt x="2497" y="976"/>
                </a:lnTo>
                <a:lnTo>
                  <a:pt x="2497" y="976"/>
                </a:lnTo>
                <a:lnTo>
                  <a:pt x="2498" y="976"/>
                </a:lnTo>
                <a:lnTo>
                  <a:pt x="2499" y="976"/>
                </a:lnTo>
                <a:lnTo>
                  <a:pt x="2500" y="976"/>
                </a:lnTo>
                <a:lnTo>
                  <a:pt x="2500" y="976"/>
                </a:lnTo>
                <a:lnTo>
                  <a:pt x="2501" y="976"/>
                </a:lnTo>
                <a:lnTo>
                  <a:pt x="2502" y="976"/>
                </a:lnTo>
                <a:lnTo>
                  <a:pt x="2503" y="976"/>
                </a:lnTo>
                <a:lnTo>
                  <a:pt x="2503" y="0"/>
                </a:lnTo>
                <a:lnTo>
                  <a:pt x="2504" y="976"/>
                </a:lnTo>
                <a:lnTo>
                  <a:pt x="2505" y="976"/>
                </a:lnTo>
                <a:lnTo>
                  <a:pt x="2506" y="976"/>
                </a:lnTo>
                <a:lnTo>
                  <a:pt x="2506" y="976"/>
                </a:lnTo>
                <a:lnTo>
                  <a:pt x="2507" y="976"/>
                </a:lnTo>
                <a:lnTo>
                  <a:pt x="2508" y="0"/>
                </a:lnTo>
                <a:lnTo>
                  <a:pt x="2509" y="976"/>
                </a:lnTo>
                <a:lnTo>
                  <a:pt x="2509" y="976"/>
                </a:lnTo>
                <a:lnTo>
                  <a:pt x="2510" y="976"/>
                </a:lnTo>
                <a:lnTo>
                  <a:pt x="2511" y="976"/>
                </a:lnTo>
                <a:lnTo>
                  <a:pt x="2511" y="976"/>
                </a:lnTo>
                <a:lnTo>
                  <a:pt x="2512" y="976"/>
                </a:lnTo>
                <a:lnTo>
                  <a:pt x="2513" y="976"/>
                </a:lnTo>
                <a:lnTo>
                  <a:pt x="2514" y="976"/>
                </a:lnTo>
                <a:lnTo>
                  <a:pt x="2514" y="976"/>
                </a:lnTo>
                <a:lnTo>
                  <a:pt x="2515" y="976"/>
                </a:lnTo>
                <a:lnTo>
                  <a:pt x="2516" y="976"/>
                </a:lnTo>
                <a:lnTo>
                  <a:pt x="2517" y="976"/>
                </a:lnTo>
                <a:lnTo>
                  <a:pt x="2517" y="976"/>
                </a:lnTo>
                <a:lnTo>
                  <a:pt x="2518" y="976"/>
                </a:lnTo>
                <a:lnTo>
                  <a:pt x="2519" y="976"/>
                </a:lnTo>
                <a:lnTo>
                  <a:pt x="2520" y="976"/>
                </a:lnTo>
                <a:lnTo>
                  <a:pt x="2520" y="976"/>
                </a:lnTo>
                <a:lnTo>
                  <a:pt x="2521" y="976"/>
                </a:lnTo>
                <a:lnTo>
                  <a:pt x="2522" y="976"/>
                </a:lnTo>
                <a:lnTo>
                  <a:pt x="2523" y="976"/>
                </a:lnTo>
                <a:lnTo>
                  <a:pt x="2523" y="976"/>
                </a:lnTo>
                <a:lnTo>
                  <a:pt x="2524" y="976"/>
                </a:lnTo>
                <a:lnTo>
                  <a:pt x="2525" y="976"/>
                </a:lnTo>
                <a:lnTo>
                  <a:pt x="2526" y="976"/>
                </a:lnTo>
                <a:lnTo>
                  <a:pt x="2526" y="976"/>
                </a:lnTo>
                <a:lnTo>
                  <a:pt x="2527" y="976"/>
                </a:lnTo>
                <a:lnTo>
                  <a:pt x="2528" y="976"/>
                </a:lnTo>
                <a:lnTo>
                  <a:pt x="2528" y="976"/>
                </a:lnTo>
                <a:lnTo>
                  <a:pt x="2529" y="976"/>
                </a:lnTo>
                <a:lnTo>
                  <a:pt x="2530" y="976"/>
                </a:lnTo>
                <a:lnTo>
                  <a:pt x="2531" y="976"/>
                </a:lnTo>
                <a:lnTo>
                  <a:pt x="2531" y="976"/>
                </a:lnTo>
                <a:lnTo>
                  <a:pt x="2532" y="976"/>
                </a:lnTo>
                <a:lnTo>
                  <a:pt x="2533" y="976"/>
                </a:lnTo>
                <a:lnTo>
                  <a:pt x="2533" y="976"/>
                </a:lnTo>
                <a:lnTo>
                  <a:pt x="2534" y="976"/>
                </a:lnTo>
                <a:lnTo>
                  <a:pt x="2535" y="976"/>
                </a:lnTo>
                <a:lnTo>
                  <a:pt x="2536" y="976"/>
                </a:lnTo>
                <a:lnTo>
                  <a:pt x="2536" y="976"/>
                </a:lnTo>
                <a:lnTo>
                  <a:pt x="2537" y="976"/>
                </a:lnTo>
                <a:lnTo>
                  <a:pt x="2538" y="976"/>
                </a:lnTo>
                <a:lnTo>
                  <a:pt x="2539" y="976"/>
                </a:lnTo>
                <a:lnTo>
                  <a:pt x="2539" y="976"/>
                </a:lnTo>
                <a:lnTo>
                  <a:pt x="2540" y="976"/>
                </a:lnTo>
                <a:lnTo>
                  <a:pt x="2541" y="976"/>
                </a:lnTo>
                <a:lnTo>
                  <a:pt x="2542" y="976"/>
                </a:lnTo>
                <a:lnTo>
                  <a:pt x="2542" y="976"/>
                </a:lnTo>
                <a:lnTo>
                  <a:pt x="2543" y="976"/>
                </a:lnTo>
                <a:lnTo>
                  <a:pt x="2544" y="976"/>
                </a:lnTo>
                <a:lnTo>
                  <a:pt x="2545" y="976"/>
                </a:lnTo>
                <a:lnTo>
                  <a:pt x="2545" y="976"/>
                </a:lnTo>
                <a:lnTo>
                  <a:pt x="2546" y="976"/>
                </a:lnTo>
                <a:lnTo>
                  <a:pt x="2547" y="976"/>
                </a:lnTo>
                <a:lnTo>
                  <a:pt x="2548" y="976"/>
                </a:lnTo>
                <a:lnTo>
                  <a:pt x="2548" y="976"/>
                </a:lnTo>
                <a:lnTo>
                  <a:pt x="2549" y="976"/>
                </a:lnTo>
                <a:lnTo>
                  <a:pt x="2550" y="976"/>
                </a:lnTo>
                <a:lnTo>
                  <a:pt x="2550" y="976"/>
                </a:lnTo>
                <a:lnTo>
                  <a:pt x="2551" y="976"/>
                </a:lnTo>
                <a:lnTo>
                  <a:pt x="2552" y="976"/>
                </a:lnTo>
                <a:lnTo>
                  <a:pt x="2553" y="976"/>
                </a:lnTo>
                <a:lnTo>
                  <a:pt x="2553" y="976"/>
                </a:lnTo>
                <a:lnTo>
                  <a:pt x="2554" y="976"/>
                </a:lnTo>
                <a:lnTo>
                  <a:pt x="2555" y="976"/>
                </a:lnTo>
                <a:lnTo>
                  <a:pt x="2556" y="976"/>
                </a:lnTo>
                <a:lnTo>
                  <a:pt x="2556" y="976"/>
                </a:lnTo>
                <a:lnTo>
                  <a:pt x="2557" y="976"/>
                </a:lnTo>
                <a:lnTo>
                  <a:pt x="2558" y="976"/>
                </a:lnTo>
                <a:lnTo>
                  <a:pt x="2559" y="976"/>
                </a:lnTo>
                <a:lnTo>
                  <a:pt x="2559" y="976"/>
                </a:lnTo>
                <a:lnTo>
                  <a:pt x="2560" y="976"/>
                </a:lnTo>
                <a:lnTo>
                  <a:pt x="2561" y="976"/>
                </a:lnTo>
                <a:lnTo>
                  <a:pt x="2562" y="976"/>
                </a:lnTo>
                <a:lnTo>
                  <a:pt x="2562" y="976"/>
                </a:lnTo>
                <a:lnTo>
                  <a:pt x="2563" y="976"/>
                </a:lnTo>
                <a:lnTo>
                  <a:pt x="2564" y="976"/>
                </a:lnTo>
                <a:lnTo>
                  <a:pt x="2564" y="976"/>
                </a:lnTo>
                <a:lnTo>
                  <a:pt x="2565" y="976"/>
                </a:lnTo>
                <a:lnTo>
                  <a:pt x="2566" y="976"/>
                </a:lnTo>
                <a:lnTo>
                  <a:pt x="2567" y="976"/>
                </a:lnTo>
                <a:lnTo>
                  <a:pt x="2567" y="976"/>
                </a:lnTo>
                <a:lnTo>
                  <a:pt x="2568" y="976"/>
                </a:lnTo>
                <a:lnTo>
                  <a:pt x="2569" y="976"/>
                </a:lnTo>
                <a:lnTo>
                  <a:pt x="2570" y="976"/>
                </a:lnTo>
                <a:lnTo>
                  <a:pt x="2570" y="976"/>
                </a:lnTo>
                <a:lnTo>
                  <a:pt x="2571" y="976"/>
                </a:lnTo>
                <a:lnTo>
                  <a:pt x="2572" y="976"/>
                </a:lnTo>
                <a:lnTo>
                  <a:pt x="2573" y="976"/>
                </a:lnTo>
                <a:lnTo>
                  <a:pt x="2573" y="976"/>
                </a:lnTo>
                <a:lnTo>
                  <a:pt x="2574" y="976"/>
                </a:lnTo>
                <a:lnTo>
                  <a:pt x="2575" y="976"/>
                </a:lnTo>
                <a:lnTo>
                  <a:pt x="2576" y="976"/>
                </a:lnTo>
                <a:lnTo>
                  <a:pt x="2576" y="976"/>
                </a:lnTo>
                <a:lnTo>
                  <a:pt x="2577" y="0"/>
                </a:lnTo>
                <a:lnTo>
                  <a:pt x="2578" y="976"/>
                </a:lnTo>
                <a:lnTo>
                  <a:pt x="2579" y="976"/>
                </a:lnTo>
                <a:lnTo>
                  <a:pt x="2579" y="976"/>
                </a:lnTo>
                <a:lnTo>
                  <a:pt x="2580" y="976"/>
                </a:lnTo>
                <a:lnTo>
                  <a:pt x="2581" y="976"/>
                </a:lnTo>
                <a:lnTo>
                  <a:pt x="2581" y="0"/>
                </a:lnTo>
                <a:lnTo>
                  <a:pt x="2582" y="976"/>
                </a:lnTo>
                <a:lnTo>
                  <a:pt x="2583" y="976"/>
                </a:lnTo>
                <a:lnTo>
                  <a:pt x="2584" y="976"/>
                </a:lnTo>
                <a:lnTo>
                  <a:pt x="2584" y="976"/>
                </a:lnTo>
                <a:lnTo>
                  <a:pt x="2585" y="976"/>
                </a:lnTo>
                <a:lnTo>
                  <a:pt x="2586" y="976"/>
                </a:lnTo>
                <a:lnTo>
                  <a:pt x="2586" y="976"/>
                </a:lnTo>
                <a:lnTo>
                  <a:pt x="2587" y="976"/>
                </a:lnTo>
                <a:lnTo>
                  <a:pt x="2588" y="976"/>
                </a:lnTo>
                <a:lnTo>
                  <a:pt x="2589" y="976"/>
                </a:lnTo>
                <a:lnTo>
                  <a:pt x="2589" y="976"/>
                </a:lnTo>
                <a:lnTo>
                  <a:pt x="2590" y="976"/>
                </a:lnTo>
                <a:lnTo>
                  <a:pt x="2591" y="976"/>
                </a:lnTo>
                <a:lnTo>
                  <a:pt x="2592" y="976"/>
                </a:lnTo>
                <a:lnTo>
                  <a:pt x="2592" y="976"/>
                </a:lnTo>
                <a:lnTo>
                  <a:pt x="2593" y="976"/>
                </a:lnTo>
                <a:lnTo>
                  <a:pt x="2594" y="976"/>
                </a:lnTo>
                <a:lnTo>
                  <a:pt x="2595" y="976"/>
                </a:lnTo>
                <a:lnTo>
                  <a:pt x="2595" y="976"/>
                </a:lnTo>
                <a:lnTo>
                  <a:pt x="2596" y="976"/>
                </a:lnTo>
                <a:lnTo>
                  <a:pt x="2597" y="976"/>
                </a:lnTo>
                <a:lnTo>
                  <a:pt x="2598" y="976"/>
                </a:lnTo>
                <a:lnTo>
                  <a:pt x="2598" y="976"/>
                </a:lnTo>
                <a:lnTo>
                  <a:pt x="2599" y="976"/>
                </a:lnTo>
                <a:lnTo>
                  <a:pt x="2600" y="976"/>
                </a:lnTo>
                <a:lnTo>
                  <a:pt x="2601" y="976"/>
                </a:lnTo>
                <a:lnTo>
                  <a:pt x="2601" y="976"/>
                </a:lnTo>
                <a:lnTo>
                  <a:pt x="2602" y="976"/>
                </a:lnTo>
                <a:lnTo>
                  <a:pt x="2603" y="976"/>
                </a:lnTo>
                <a:lnTo>
                  <a:pt x="2603" y="976"/>
                </a:lnTo>
                <a:lnTo>
                  <a:pt x="2604" y="976"/>
                </a:lnTo>
                <a:lnTo>
                  <a:pt x="2605" y="976"/>
                </a:lnTo>
                <a:lnTo>
                  <a:pt x="2606" y="976"/>
                </a:lnTo>
                <a:lnTo>
                  <a:pt x="2606" y="976"/>
                </a:lnTo>
                <a:lnTo>
                  <a:pt x="2607" y="976"/>
                </a:lnTo>
                <a:lnTo>
                  <a:pt x="2608" y="976"/>
                </a:lnTo>
                <a:lnTo>
                  <a:pt x="2609" y="976"/>
                </a:lnTo>
                <a:lnTo>
                  <a:pt x="2609" y="976"/>
                </a:lnTo>
                <a:lnTo>
                  <a:pt x="2610" y="976"/>
                </a:lnTo>
                <a:lnTo>
                  <a:pt x="2611" y="976"/>
                </a:lnTo>
                <a:lnTo>
                  <a:pt x="2612" y="976"/>
                </a:lnTo>
                <a:lnTo>
                  <a:pt x="2612" y="976"/>
                </a:lnTo>
                <a:lnTo>
                  <a:pt x="2613" y="976"/>
                </a:lnTo>
                <a:lnTo>
                  <a:pt x="2614" y="976"/>
                </a:lnTo>
                <a:lnTo>
                  <a:pt x="2615" y="976"/>
                </a:lnTo>
                <a:lnTo>
                  <a:pt x="2615" y="976"/>
                </a:lnTo>
                <a:lnTo>
                  <a:pt x="2616" y="976"/>
                </a:lnTo>
                <a:lnTo>
                  <a:pt x="2617" y="976"/>
                </a:lnTo>
                <a:lnTo>
                  <a:pt x="2618" y="976"/>
                </a:lnTo>
                <a:lnTo>
                  <a:pt x="2618" y="976"/>
                </a:lnTo>
                <a:lnTo>
                  <a:pt x="2619" y="976"/>
                </a:lnTo>
                <a:lnTo>
                  <a:pt x="2620" y="976"/>
                </a:lnTo>
                <a:lnTo>
                  <a:pt x="2620" y="976"/>
                </a:lnTo>
                <a:lnTo>
                  <a:pt x="2621" y="976"/>
                </a:lnTo>
                <a:lnTo>
                  <a:pt x="2622" y="976"/>
                </a:lnTo>
                <a:lnTo>
                  <a:pt x="2623" y="976"/>
                </a:lnTo>
                <a:lnTo>
                  <a:pt x="2623" y="976"/>
                </a:lnTo>
                <a:lnTo>
                  <a:pt x="2624" y="976"/>
                </a:lnTo>
                <a:lnTo>
                  <a:pt x="2625" y="976"/>
                </a:lnTo>
                <a:lnTo>
                  <a:pt x="2626" y="976"/>
                </a:lnTo>
                <a:lnTo>
                  <a:pt x="2626" y="976"/>
                </a:lnTo>
                <a:lnTo>
                  <a:pt x="2627" y="976"/>
                </a:lnTo>
                <a:lnTo>
                  <a:pt x="2628" y="976"/>
                </a:lnTo>
                <a:lnTo>
                  <a:pt x="2629" y="976"/>
                </a:lnTo>
                <a:lnTo>
                  <a:pt x="2629" y="976"/>
                </a:lnTo>
                <a:lnTo>
                  <a:pt x="2630" y="976"/>
                </a:lnTo>
                <a:lnTo>
                  <a:pt x="2631" y="976"/>
                </a:lnTo>
                <a:lnTo>
                  <a:pt x="2631" y="976"/>
                </a:lnTo>
                <a:lnTo>
                  <a:pt x="2632" y="976"/>
                </a:lnTo>
                <a:lnTo>
                  <a:pt x="2633" y="976"/>
                </a:lnTo>
                <a:lnTo>
                  <a:pt x="2634" y="976"/>
                </a:lnTo>
                <a:lnTo>
                  <a:pt x="2634" y="976"/>
                </a:lnTo>
                <a:lnTo>
                  <a:pt x="2635" y="976"/>
                </a:lnTo>
                <a:lnTo>
                  <a:pt x="2636" y="976"/>
                </a:lnTo>
                <a:lnTo>
                  <a:pt x="2637" y="976"/>
                </a:lnTo>
                <a:lnTo>
                  <a:pt x="2637" y="976"/>
                </a:lnTo>
                <a:lnTo>
                  <a:pt x="2638" y="976"/>
                </a:lnTo>
                <a:lnTo>
                  <a:pt x="2639" y="976"/>
                </a:lnTo>
                <a:lnTo>
                  <a:pt x="2640" y="976"/>
                </a:lnTo>
                <a:lnTo>
                  <a:pt x="2640" y="976"/>
                </a:lnTo>
                <a:lnTo>
                  <a:pt x="2641" y="976"/>
                </a:lnTo>
                <a:lnTo>
                  <a:pt x="2642" y="976"/>
                </a:lnTo>
                <a:lnTo>
                  <a:pt x="2642" y="976"/>
                </a:lnTo>
                <a:lnTo>
                  <a:pt x="2643" y="976"/>
                </a:lnTo>
                <a:lnTo>
                  <a:pt x="2644" y="976"/>
                </a:lnTo>
                <a:lnTo>
                  <a:pt x="2645" y="976"/>
                </a:lnTo>
                <a:lnTo>
                  <a:pt x="2645" y="976"/>
                </a:lnTo>
                <a:lnTo>
                  <a:pt x="2646" y="976"/>
                </a:lnTo>
                <a:lnTo>
                  <a:pt x="2647" y="976"/>
                </a:lnTo>
                <a:lnTo>
                  <a:pt x="2648" y="976"/>
                </a:lnTo>
                <a:lnTo>
                  <a:pt x="2648" y="976"/>
                </a:lnTo>
                <a:lnTo>
                  <a:pt x="2649" y="976"/>
                </a:lnTo>
                <a:lnTo>
                  <a:pt x="2650" y="976"/>
                </a:lnTo>
                <a:lnTo>
                  <a:pt x="2651" y="0"/>
                </a:lnTo>
                <a:lnTo>
                  <a:pt x="2651" y="976"/>
                </a:lnTo>
                <a:lnTo>
                  <a:pt x="2652" y="976"/>
                </a:lnTo>
                <a:lnTo>
                  <a:pt x="2653" y="976"/>
                </a:lnTo>
                <a:lnTo>
                  <a:pt x="2654" y="976"/>
                </a:lnTo>
                <a:lnTo>
                  <a:pt x="2654" y="976"/>
                </a:lnTo>
                <a:lnTo>
                  <a:pt x="2655" y="0"/>
                </a:lnTo>
                <a:lnTo>
                  <a:pt x="2656" y="976"/>
                </a:lnTo>
                <a:lnTo>
                  <a:pt x="2657" y="976"/>
                </a:lnTo>
                <a:lnTo>
                  <a:pt x="2657" y="976"/>
                </a:lnTo>
                <a:lnTo>
                  <a:pt x="2658" y="976"/>
                </a:lnTo>
                <a:lnTo>
                  <a:pt x="2659" y="976"/>
                </a:lnTo>
                <a:lnTo>
                  <a:pt x="2659" y="976"/>
                </a:lnTo>
                <a:lnTo>
                  <a:pt x="2660" y="976"/>
                </a:lnTo>
                <a:lnTo>
                  <a:pt x="2661" y="976"/>
                </a:lnTo>
                <a:lnTo>
                  <a:pt x="2662" y="976"/>
                </a:lnTo>
                <a:lnTo>
                  <a:pt x="2662" y="976"/>
                </a:lnTo>
                <a:lnTo>
                  <a:pt x="2663" y="976"/>
                </a:lnTo>
                <a:lnTo>
                  <a:pt x="2664" y="976"/>
                </a:lnTo>
                <a:lnTo>
                  <a:pt x="2665" y="976"/>
                </a:lnTo>
                <a:lnTo>
                  <a:pt x="2665" y="976"/>
                </a:lnTo>
                <a:lnTo>
                  <a:pt x="2666" y="976"/>
                </a:lnTo>
                <a:lnTo>
                  <a:pt x="2667" y="976"/>
                </a:lnTo>
                <a:lnTo>
                  <a:pt x="2668" y="976"/>
                </a:lnTo>
                <a:lnTo>
                  <a:pt x="2668" y="976"/>
                </a:lnTo>
                <a:lnTo>
                  <a:pt x="2669" y="976"/>
                </a:lnTo>
                <a:lnTo>
                  <a:pt x="2670" y="976"/>
                </a:lnTo>
                <a:lnTo>
                  <a:pt x="2671" y="976"/>
                </a:lnTo>
                <a:lnTo>
                  <a:pt x="2671" y="976"/>
                </a:lnTo>
                <a:lnTo>
                  <a:pt x="2672" y="976"/>
                </a:lnTo>
                <a:lnTo>
                  <a:pt x="2673" y="976"/>
                </a:lnTo>
                <a:lnTo>
                  <a:pt x="2673" y="976"/>
                </a:lnTo>
                <a:lnTo>
                  <a:pt x="2674" y="976"/>
                </a:lnTo>
                <a:lnTo>
                  <a:pt x="2675" y="976"/>
                </a:lnTo>
                <a:lnTo>
                  <a:pt x="2676" y="976"/>
                </a:lnTo>
                <a:lnTo>
                  <a:pt x="2676" y="976"/>
                </a:lnTo>
                <a:lnTo>
                  <a:pt x="2677" y="976"/>
                </a:lnTo>
                <a:lnTo>
                  <a:pt x="2678" y="976"/>
                </a:lnTo>
                <a:lnTo>
                  <a:pt x="2679" y="976"/>
                </a:lnTo>
                <a:lnTo>
                  <a:pt x="2679" y="976"/>
                </a:lnTo>
                <a:lnTo>
                  <a:pt x="2680" y="976"/>
                </a:lnTo>
                <a:lnTo>
                  <a:pt x="2681" y="976"/>
                </a:lnTo>
                <a:lnTo>
                  <a:pt x="2681" y="976"/>
                </a:lnTo>
                <a:lnTo>
                  <a:pt x="2682" y="976"/>
                </a:lnTo>
                <a:lnTo>
                  <a:pt x="2683" y="976"/>
                </a:lnTo>
                <a:lnTo>
                  <a:pt x="2684" y="976"/>
                </a:lnTo>
                <a:lnTo>
                  <a:pt x="2684" y="976"/>
                </a:lnTo>
                <a:lnTo>
                  <a:pt x="2685" y="976"/>
                </a:lnTo>
                <a:lnTo>
                  <a:pt x="2686" y="976"/>
                </a:lnTo>
                <a:lnTo>
                  <a:pt x="2687" y="976"/>
                </a:lnTo>
                <a:lnTo>
                  <a:pt x="2687" y="976"/>
                </a:lnTo>
                <a:lnTo>
                  <a:pt x="2688" y="976"/>
                </a:lnTo>
                <a:lnTo>
                  <a:pt x="2689" y="976"/>
                </a:lnTo>
                <a:lnTo>
                  <a:pt x="2690" y="976"/>
                </a:lnTo>
                <a:lnTo>
                  <a:pt x="2690" y="976"/>
                </a:lnTo>
                <a:lnTo>
                  <a:pt x="2691" y="976"/>
                </a:lnTo>
                <a:lnTo>
                  <a:pt x="2692" y="976"/>
                </a:lnTo>
                <a:lnTo>
                  <a:pt x="2693" y="976"/>
                </a:lnTo>
                <a:lnTo>
                  <a:pt x="2693" y="976"/>
                </a:lnTo>
                <a:lnTo>
                  <a:pt x="2694" y="976"/>
                </a:lnTo>
                <a:lnTo>
                  <a:pt x="2695" y="976"/>
                </a:lnTo>
                <a:lnTo>
                  <a:pt x="2695" y="976"/>
                </a:lnTo>
                <a:lnTo>
                  <a:pt x="2696" y="976"/>
                </a:lnTo>
                <a:lnTo>
                  <a:pt x="2697" y="976"/>
                </a:lnTo>
                <a:lnTo>
                  <a:pt x="2698" y="976"/>
                </a:lnTo>
                <a:lnTo>
                  <a:pt x="2698" y="976"/>
                </a:lnTo>
                <a:lnTo>
                  <a:pt x="2699" y="976"/>
                </a:lnTo>
                <a:lnTo>
                  <a:pt x="2700" y="976"/>
                </a:lnTo>
                <a:lnTo>
                  <a:pt x="2701" y="976"/>
                </a:lnTo>
                <a:lnTo>
                  <a:pt x="2701" y="976"/>
                </a:lnTo>
                <a:lnTo>
                  <a:pt x="2702" y="976"/>
                </a:lnTo>
                <a:lnTo>
                  <a:pt x="2703" y="976"/>
                </a:lnTo>
                <a:lnTo>
                  <a:pt x="2704" y="976"/>
                </a:lnTo>
                <a:lnTo>
                  <a:pt x="2704" y="976"/>
                </a:lnTo>
                <a:lnTo>
                  <a:pt x="2705" y="976"/>
                </a:lnTo>
                <a:lnTo>
                  <a:pt x="2706" y="976"/>
                </a:lnTo>
                <a:lnTo>
                  <a:pt x="2707" y="976"/>
                </a:lnTo>
                <a:lnTo>
                  <a:pt x="2707" y="976"/>
                </a:lnTo>
                <a:lnTo>
                  <a:pt x="2708" y="976"/>
                </a:lnTo>
                <a:lnTo>
                  <a:pt x="2709" y="976"/>
                </a:lnTo>
                <a:lnTo>
                  <a:pt x="2710" y="976"/>
                </a:lnTo>
                <a:lnTo>
                  <a:pt x="2710" y="976"/>
                </a:lnTo>
                <a:lnTo>
                  <a:pt x="2711" y="976"/>
                </a:lnTo>
                <a:lnTo>
                  <a:pt x="2712" y="976"/>
                </a:lnTo>
                <a:lnTo>
                  <a:pt x="2712" y="976"/>
                </a:lnTo>
                <a:lnTo>
                  <a:pt x="2713" y="976"/>
                </a:lnTo>
                <a:lnTo>
                  <a:pt x="2714" y="976"/>
                </a:lnTo>
                <a:lnTo>
                  <a:pt x="2715" y="976"/>
                </a:lnTo>
                <a:lnTo>
                  <a:pt x="2715" y="976"/>
                </a:lnTo>
                <a:lnTo>
                  <a:pt x="2716" y="976"/>
                </a:lnTo>
                <a:lnTo>
                  <a:pt x="2717" y="976"/>
                </a:lnTo>
                <a:lnTo>
                  <a:pt x="2718" y="976"/>
                </a:lnTo>
                <a:lnTo>
                  <a:pt x="2718" y="976"/>
                </a:lnTo>
                <a:lnTo>
                  <a:pt x="2719" y="976"/>
                </a:lnTo>
                <a:lnTo>
                  <a:pt x="2720" y="976"/>
                </a:lnTo>
                <a:lnTo>
                  <a:pt x="2721" y="976"/>
                </a:lnTo>
                <a:lnTo>
                  <a:pt x="2721" y="976"/>
                </a:lnTo>
                <a:lnTo>
                  <a:pt x="2722" y="976"/>
                </a:lnTo>
                <a:lnTo>
                  <a:pt x="2723" y="976"/>
                </a:lnTo>
                <a:lnTo>
                  <a:pt x="2724" y="976"/>
                </a:lnTo>
                <a:lnTo>
                  <a:pt x="2724" y="0"/>
                </a:lnTo>
                <a:lnTo>
                  <a:pt x="2725" y="976"/>
                </a:lnTo>
                <a:lnTo>
                  <a:pt x="2726" y="976"/>
                </a:lnTo>
                <a:lnTo>
                  <a:pt x="2727" y="976"/>
                </a:lnTo>
                <a:lnTo>
                  <a:pt x="2727" y="976"/>
                </a:lnTo>
                <a:lnTo>
                  <a:pt x="2728" y="976"/>
                </a:lnTo>
                <a:lnTo>
                  <a:pt x="2729" y="0"/>
                </a:lnTo>
                <a:lnTo>
                  <a:pt x="2729" y="976"/>
                </a:lnTo>
                <a:lnTo>
                  <a:pt x="2730" y="976"/>
                </a:lnTo>
                <a:lnTo>
                  <a:pt x="2731" y="976"/>
                </a:lnTo>
                <a:lnTo>
                  <a:pt x="2732" y="976"/>
                </a:lnTo>
                <a:lnTo>
                  <a:pt x="2732" y="976"/>
                </a:lnTo>
                <a:lnTo>
                  <a:pt x="2733" y="976"/>
                </a:lnTo>
                <a:lnTo>
                  <a:pt x="2734" y="976"/>
                </a:lnTo>
                <a:lnTo>
                  <a:pt x="2734" y="976"/>
                </a:lnTo>
                <a:lnTo>
                  <a:pt x="2735" y="976"/>
                </a:lnTo>
                <a:lnTo>
                  <a:pt x="2736" y="976"/>
                </a:lnTo>
                <a:lnTo>
                  <a:pt x="2737" y="976"/>
                </a:lnTo>
                <a:lnTo>
                  <a:pt x="2737" y="976"/>
                </a:lnTo>
                <a:lnTo>
                  <a:pt x="2738" y="976"/>
                </a:lnTo>
                <a:lnTo>
                  <a:pt x="2739" y="976"/>
                </a:lnTo>
                <a:lnTo>
                  <a:pt x="2740" y="976"/>
                </a:lnTo>
                <a:lnTo>
                  <a:pt x="2740" y="976"/>
                </a:lnTo>
                <a:lnTo>
                  <a:pt x="2741" y="976"/>
                </a:lnTo>
                <a:lnTo>
                  <a:pt x="2742" y="976"/>
                </a:lnTo>
                <a:lnTo>
                  <a:pt x="2743" y="976"/>
                </a:lnTo>
                <a:lnTo>
                  <a:pt x="2743" y="976"/>
                </a:lnTo>
                <a:lnTo>
                  <a:pt x="2744" y="976"/>
                </a:lnTo>
                <a:lnTo>
                  <a:pt x="2745" y="976"/>
                </a:lnTo>
                <a:lnTo>
                  <a:pt x="2746" y="976"/>
                </a:lnTo>
                <a:lnTo>
                  <a:pt x="2746" y="976"/>
                </a:lnTo>
                <a:lnTo>
                  <a:pt x="2747" y="976"/>
                </a:lnTo>
                <a:lnTo>
                  <a:pt x="2748" y="976"/>
                </a:lnTo>
                <a:lnTo>
                  <a:pt x="2749" y="976"/>
                </a:lnTo>
                <a:lnTo>
                  <a:pt x="2749" y="976"/>
                </a:lnTo>
                <a:lnTo>
                  <a:pt x="2750" y="976"/>
                </a:lnTo>
                <a:lnTo>
                  <a:pt x="2751" y="976"/>
                </a:lnTo>
                <a:lnTo>
                  <a:pt x="2751" y="976"/>
                </a:lnTo>
                <a:lnTo>
                  <a:pt x="2752" y="976"/>
                </a:lnTo>
                <a:lnTo>
                  <a:pt x="2753" y="976"/>
                </a:lnTo>
                <a:lnTo>
                  <a:pt x="2754" y="976"/>
                </a:lnTo>
                <a:lnTo>
                  <a:pt x="2754" y="976"/>
                </a:lnTo>
                <a:lnTo>
                  <a:pt x="2755" y="976"/>
                </a:lnTo>
                <a:lnTo>
                  <a:pt x="2756" y="976"/>
                </a:lnTo>
                <a:lnTo>
                  <a:pt x="2757" y="976"/>
                </a:lnTo>
                <a:lnTo>
                  <a:pt x="2757" y="976"/>
                </a:lnTo>
                <a:lnTo>
                  <a:pt x="2758" y="976"/>
                </a:lnTo>
                <a:lnTo>
                  <a:pt x="2759" y="976"/>
                </a:lnTo>
                <a:lnTo>
                  <a:pt x="2760" y="976"/>
                </a:lnTo>
                <a:lnTo>
                  <a:pt x="2760" y="976"/>
                </a:lnTo>
                <a:lnTo>
                  <a:pt x="2761" y="976"/>
                </a:lnTo>
                <a:lnTo>
                  <a:pt x="2762" y="976"/>
                </a:lnTo>
                <a:lnTo>
                  <a:pt x="2763" y="976"/>
                </a:lnTo>
                <a:lnTo>
                  <a:pt x="2763" y="976"/>
                </a:lnTo>
                <a:lnTo>
                  <a:pt x="2764" y="976"/>
                </a:lnTo>
                <a:lnTo>
                  <a:pt x="2765" y="976"/>
                </a:lnTo>
                <a:lnTo>
                  <a:pt x="2766" y="976"/>
                </a:lnTo>
                <a:lnTo>
                  <a:pt x="2766" y="976"/>
                </a:lnTo>
                <a:lnTo>
                  <a:pt x="2767" y="976"/>
                </a:lnTo>
                <a:lnTo>
                  <a:pt x="2768" y="976"/>
                </a:lnTo>
                <a:lnTo>
                  <a:pt x="2768" y="976"/>
                </a:lnTo>
                <a:lnTo>
                  <a:pt x="2769" y="976"/>
                </a:lnTo>
                <a:lnTo>
                  <a:pt x="2770" y="976"/>
                </a:lnTo>
                <a:lnTo>
                  <a:pt x="2771" y="976"/>
                </a:lnTo>
                <a:lnTo>
                  <a:pt x="2771" y="976"/>
                </a:lnTo>
                <a:lnTo>
                  <a:pt x="2772" y="976"/>
                </a:lnTo>
                <a:lnTo>
                  <a:pt x="2773" y="976"/>
                </a:lnTo>
                <a:lnTo>
                  <a:pt x="2774" y="976"/>
                </a:lnTo>
                <a:lnTo>
                  <a:pt x="2774" y="976"/>
                </a:lnTo>
                <a:lnTo>
                  <a:pt x="2775" y="976"/>
                </a:lnTo>
                <a:lnTo>
                  <a:pt x="2776" y="976"/>
                </a:lnTo>
                <a:lnTo>
                  <a:pt x="2777" y="976"/>
                </a:lnTo>
                <a:lnTo>
                  <a:pt x="2777" y="976"/>
                </a:lnTo>
                <a:lnTo>
                  <a:pt x="2778" y="976"/>
                </a:lnTo>
                <a:lnTo>
                  <a:pt x="2779" y="976"/>
                </a:lnTo>
                <a:lnTo>
                  <a:pt x="2780" y="976"/>
                </a:lnTo>
                <a:lnTo>
                  <a:pt x="2780" y="976"/>
                </a:lnTo>
                <a:lnTo>
                  <a:pt x="2781" y="976"/>
                </a:lnTo>
                <a:lnTo>
                  <a:pt x="2782" y="976"/>
                </a:lnTo>
                <a:lnTo>
                  <a:pt x="2782" y="976"/>
                </a:lnTo>
                <a:lnTo>
                  <a:pt x="2783" y="976"/>
                </a:lnTo>
                <a:lnTo>
                  <a:pt x="2784" y="976"/>
                </a:lnTo>
                <a:lnTo>
                  <a:pt x="2785" y="976"/>
                </a:lnTo>
                <a:lnTo>
                  <a:pt x="2785" y="976"/>
                </a:lnTo>
                <a:lnTo>
                  <a:pt x="2786" y="976"/>
                </a:lnTo>
                <a:lnTo>
                  <a:pt x="2787" y="976"/>
                </a:lnTo>
                <a:lnTo>
                  <a:pt x="2788" y="976"/>
                </a:lnTo>
                <a:lnTo>
                  <a:pt x="2788" y="976"/>
                </a:lnTo>
                <a:lnTo>
                  <a:pt x="2789" y="976"/>
                </a:lnTo>
                <a:lnTo>
                  <a:pt x="2790" y="976"/>
                </a:lnTo>
                <a:lnTo>
                  <a:pt x="2790" y="976"/>
                </a:lnTo>
                <a:lnTo>
                  <a:pt x="2791" y="976"/>
                </a:lnTo>
                <a:lnTo>
                  <a:pt x="2792" y="976"/>
                </a:lnTo>
                <a:lnTo>
                  <a:pt x="2793" y="976"/>
                </a:lnTo>
                <a:lnTo>
                  <a:pt x="2793" y="976"/>
                </a:lnTo>
                <a:lnTo>
                  <a:pt x="2794" y="976"/>
                </a:lnTo>
                <a:lnTo>
                  <a:pt x="2795" y="976"/>
                </a:lnTo>
                <a:lnTo>
                  <a:pt x="2796" y="976"/>
                </a:lnTo>
                <a:lnTo>
                  <a:pt x="2796" y="976"/>
                </a:lnTo>
                <a:lnTo>
                  <a:pt x="2797" y="976"/>
                </a:lnTo>
                <a:lnTo>
                  <a:pt x="2798" y="0"/>
                </a:lnTo>
                <a:lnTo>
                  <a:pt x="2799" y="976"/>
                </a:lnTo>
                <a:lnTo>
                  <a:pt x="2799" y="976"/>
                </a:lnTo>
                <a:lnTo>
                  <a:pt x="2800" y="976"/>
                </a:lnTo>
                <a:lnTo>
                  <a:pt x="2801" y="976"/>
                </a:lnTo>
                <a:lnTo>
                  <a:pt x="2802" y="976"/>
                </a:lnTo>
                <a:lnTo>
                  <a:pt x="2802" y="0"/>
                </a:lnTo>
                <a:lnTo>
                  <a:pt x="2803" y="976"/>
                </a:lnTo>
                <a:lnTo>
                  <a:pt x="2804" y="976"/>
                </a:lnTo>
                <a:lnTo>
                  <a:pt x="2804" y="976"/>
                </a:lnTo>
                <a:lnTo>
                  <a:pt x="2805" y="976"/>
                </a:lnTo>
                <a:lnTo>
                  <a:pt x="2806" y="976"/>
                </a:lnTo>
                <a:lnTo>
                  <a:pt x="2807" y="976"/>
                </a:lnTo>
                <a:lnTo>
                  <a:pt x="2807" y="976"/>
                </a:lnTo>
                <a:lnTo>
                  <a:pt x="2808" y="976"/>
                </a:lnTo>
                <a:lnTo>
                  <a:pt x="2809" y="976"/>
                </a:lnTo>
                <a:lnTo>
                  <a:pt x="2810" y="976"/>
                </a:lnTo>
                <a:lnTo>
                  <a:pt x="2810" y="976"/>
                </a:lnTo>
                <a:lnTo>
                  <a:pt x="2811" y="976"/>
                </a:lnTo>
                <a:lnTo>
                  <a:pt x="2812" y="976"/>
                </a:lnTo>
                <a:lnTo>
                  <a:pt x="2813" y="976"/>
                </a:lnTo>
                <a:lnTo>
                  <a:pt x="2813" y="976"/>
                </a:lnTo>
                <a:lnTo>
                  <a:pt x="2814" y="976"/>
                </a:lnTo>
                <a:lnTo>
                  <a:pt x="2815" y="976"/>
                </a:lnTo>
                <a:lnTo>
                  <a:pt x="2816" y="976"/>
                </a:lnTo>
                <a:lnTo>
                  <a:pt x="2816" y="976"/>
                </a:lnTo>
                <a:lnTo>
                  <a:pt x="2817" y="976"/>
                </a:lnTo>
                <a:lnTo>
                  <a:pt x="2818" y="976"/>
                </a:lnTo>
                <a:lnTo>
                  <a:pt x="2819" y="976"/>
                </a:lnTo>
                <a:lnTo>
                  <a:pt x="2819" y="976"/>
                </a:lnTo>
                <a:lnTo>
                  <a:pt x="2820" y="976"/>
                </a:lnTo>
                <a:lnTo>
                  <a:pt x="2821" y="976"/>
                </a:lnTo>
                <a:lnTo>
                  <a:pt x="2821" y="976"/>
                </a:lnTo>
                <a:lnTo>
                  <a:pt x="2822" y="976"/>
                </a:lnTo>
                <a:lnTo>
                  <a:pt x="2823" y="976"/>
                </a:lnTo>
                <a:lnTo>
                  <a:pt x="2824" y="976"/>
                </a:lnTo>
                <a:lnTo>
                  <a:pt x="2824" y="976"/>
                </a:lnTo>
                <a:lnTo>
                  <a:pt x="2825" y="976"/>
                </a:lnTo>
                <a:lnTo>
                  <a:pt x="2826" y="976"/>
                </a:lnTo>
                <a:lnTo>
                  <a:pt x="2826" y="976"/>
                </a:lnTo>
                <a:lnTo>
                  <a:pt x="2827" y="976"/>
                </a:lnTo>
                <a:lnTo>
                  <a:pt x="2828" y="976"/>
                </a:lnTo>
                <a:lnTo>
                  <a:pt x="2829" y="976"/>
                </a:lnTo>
                <a:lnTo>
                  <a:pt x="2829" y="976"/>
                </a:lnTo>
                <a:lnTo>
                  <a:pt x="2830" y="976"/>
                </a:lnTo>
                <a:lnTo>
                  <a:pt x="2831" y="976"/>
                </a:lnTo>
                <a:lnTo>
                  <a:pt x="2832" y="976"/>
                </a:lnTo>
                <a:lnTo>
                  <a:pt x="2832" y="976"/>
                </a:lnTo>
                <a:lnTo>
                  <a:pt x="2833" y="976"/>
                </a:lnTo>
                <a:lnTo>
                  <a:pt x="2834" y="976"/>
                </a:lnTo>
                <a:lnTo>
                  <a:pt x="2835" y="976"/>
                </a:lnTo>
                <a:lnTo>
                  <a:pt x="2835" y="976"/>
                </a:lnTo>
                <a:lnTo>
                  <a:pt x="2836" y="976"/>
                </a:lnTo>
                <a:lnTo>
                  <a:pt x="2837" y="976"/>
                </a:lnTo>
                <a:lnTo>
                  <a:pt x="2838" y="976"/>
                </a:lnTo>
                <a:lnTo>
                  <a:pt x="2838" y="976"/>
                </a:lnTo>
                <a:lnTo>
                  <a:pt x="2839" y="976"/>
                </a:lnTo>
                <a:lnTo>
                  <a:pt x="2840" y="976"/>
                </a:lnTo>
                <a:lnTo>
                  <a:pt x="2841" y="976"/>
                </a:lnTo>
                <a:lnTo>
                  <a:pt x="2841" y="976"/>
                </a:lnTo>
                <a:lnTo>
                  <a:pt x="2842" y="976"/>
                </a:lnTo>
                <a:lnTo>
                  <a:pt x="2843" y="976"/>
                </a:lnTo>
                <a:lnTo>
                  <a:pt x="2843" y="976"/>
                </a:lnTo>
                <a:lnTo>
                  <a:pt x="2844" y="976"/>
                </a:lnTo>
                <a:lnTo>
                  <a:pt x="2845" y="976"/>
                </a:lnTo>
                <a:lnTo>
                  <a:pt x="2846" y="976"/>
                </a:lnTo>
                <a:lnTo>
                  <a:pt x="2846" y="976"/>
                </a:lnTo>
                <a:lnTo>
                  <a:pt x="2847" y="976"/>
                </a:lnTo>
                <a:lnTo>
                  <a:pt x="2848" y="976"/>
                </a:lnTo>
                <a:lnTo>
                  <a:pt x="2849" y="976"/>
                </a:lnTo>
                <a:lnTo>
                  <a:pt x="2849" y="976"/>
                </a:lnTo>
                <a:lnTo>
                  <a:pt x="2850" y="976"/>
                </a:lnTo>
                <a:lnTo>
                  <a:pt x="2851" y="976"/>
                </a:lnTo>
                <a:lnTo>
                  <a:pt x="2852" y="976"/>
                </a:lnTo>
                <a:lnTo>
                  <a:pt x="2852" y="976"/>
                </a:lnTo>
                <a:lnTo>
                  <a:pt x="2853" y="976"/>
                </a:lnTo>
                <a:lnTo>
                  <a:pt x="2854" y="976"/>
                </a:lnTo>
                <a:lnTo>
                  <a:pt x="2855" y="976"/>
                </a:lnTo>
                <a:lnTo>
                  <a:pt x="2855" y="976"/>
                </a:lnTo>
                <a:lnTo>
                  <a:pt x="2856" y="976"/>
                </a:lnTo>
                <a:lnTo>
                  <a:pt x="2857" y="976"/>
                </a:lnTo>
                <a:lnTo>
                  <a:pt x="2858" y="976"/>
                </a:lnTo>
                <a:lnTo>
                  <a:pt x="2858" y="976"/>
                </a:lnTo>
                <a:lnTo>
                  <a:pt x="2859" y="976"/>
                </a:lnTo>
                <a:lnTo>
                  <a:pt x="2860" y="976"/>
                </a:lnTo>
                <a:lnTo>
                  <a:pt x="2860" y="976"/>
                </a:lnTo>
                <a:lnTo>
                  <a:pt x="2861" y="976"/>
                </a:lnTo>
                <a:lnTo>
                  <a:pt x="2862" y="976"/>
                </a:lnTo>
                <a:lnTo>
                  <a:pt x="2863" y="976"/>
                </a:lnTo>
                <a:lnTo>
                  <a:pt x="2863" y="976"/>
                </a:lnTo>
                <a:lnTo>
                  <a:pt x="2864" y="976"/>
                </a:lnTo>
                <a:lnTo>
                  <a:pt x="2865" y="976"/>
                </a:lnTo>
                <a:lnTo>
                  <a:pt x="2866" y="976"/>
                </a:lnTo>
                <a:lnTo>
                  <a:pt x="2866" y="976"/>
                </a:lnTo>
                <a:lnTo>
                  <a:pt x="2867" y="976"/>
                </a:lnTo>
                <a:lnTo>
                  <a:pt x="2868" y="976"/>
                </a:lnTo>
                <a:lnTo>
                  <a:pt x="2869" y="976"/>
                </a:lnTo>
                <a:lnTo>
                  <a:pt x="2869" y="976"/>
                </a:lnTo>
                <a:lnTo>
                  <a:pt x="2870" y="976"/>
                </a:lnTo>
                <a:lnTo>
                  <a:pt x="2871" y="976"/>
                </a:lnTo>
                <a:lnTo>
                  <a:pt x="2872" y="0"/>
                </a:lnTo>
                <a:lnTo>
                  <a:pt x="2872" y="976"/>
                </a:lnTo>
                <a:lnTo>
                  <a:pt x="2873" y="976"/>
                </a:lnTo>
                <a:lnTo>
                  <a:pt x="2874" y="976"/>
                </a:lnTo>
                <a:lnTo>
                  <a:pt x="2874" y="976"/>
                </a:lnTo>
                <a:lnTo>
                  <a:pt x="2875" y="976"/>
                </a:lnTo>
                <a:lnTo>
                  <a:pt x="2876" y="0"/>
                </a:lnTo>
                <a:lnTo>
                  <a:pt x="2877" y="976"/>
                </a:lnTo>
                <a:lnTo>
                  <a:pt x="2877" y="976"/>
                </a:lnTo>
                <a:lnTo>
                  <a:pt x="2878" y="976"/>
                </a:lnTo>
                <a:lnTo>
                  <a:pt x="2879" y="976"/>
                </a:lnTo>
                <a:lnTo>
                  <a:pt x="2880" y="976"/>
                </a:lnTo>
                <a:lnTo>
                  <a:pt x="2880" y="976"/>
                </a:lnTo>
                <a:lnTo>
                  <a:pt x="2881" y="976"/>
                </a:lnTo>
                <a:lnTo>
                  <a:pt x="2882" y="976"/>
                </a:lnTo>
                <a:lnTo>
                  <a:pt x="2882" y="976"/>
                </a:lnTo>
                <a:lnTo>
                  <a:pt x="2883" y="976"/>
                </a:lnTo>
                <a:lnTo>
                  <a:pt x="2884" y="976"/>
                </a:lnTo>
                <a:lnTo>
                  <a:pt x="2885" y="976"/>
                </a:lnTo>
                <a:lnTo>
                  <a:pt x="2885" y="976"/>
                </a:lnTo>
                <a:lnTo>
                  <a:pt x="2886" y="976"/>
                </a:lnTo>
                <a:lnTo>
                  <a:pt x="2887" y="976"/>
                </a:lnTo>
                <a:lnTo>
                  <a:pt x="2888" y="976"/>
                </a:lnTo>
                <a:lnTo>
                  <a:pt x="2888" y="976"/>
                </a:lnTo>
                <a:lnTo>
                  <a:pt x="2889" y="976"/>
                </a:lnTo>
                <a:lnTo>
                  <a:pt x="2890" y="976"/>
                </a:lnTo>
                <a:lnTo>
                  <a:pt x="2891" y="976"/>
                </a:lnTo>
                <a:lnTo>
                  <a:pt x="2891" y="976"/>
                </a:lnTo>
                <a:lnTo>
                  <a:pt x="2892" y="976"/>
                </a:lnTo>
                <a:lnTo>
                  <a:pt x="2893" y="976"/>
                </a:lnTo>
                <a:lnTo>
                  <a:pt x="2894" y="976"/>
                </a:lnTo>
                <a:lnTo>
                  <a:pt x="2894" y="976"/>
                </a:lnTo>
                <a:lnTo>
                  <a:pt x="2895" y="976"/>
                </a:lnTo>
                <a:lnTo>
                  <a:pt x="2896" y="976"/>
                </a:lnTo>
                <a:lnTo>
                  <a:pt x="2897" y="976"/>
                </a:lnTo>
                <a:lnTo>
                  <a:pt x="2897" y="976"/>
                </a:lnTo>
                <a:lnTo>
                  <a:pt x="2898" y="976"/>
                </a:lnTo>
                <a:lnTo>
                  <a:pt x="2899" y="976"/>
                </a:lnTo>
                <a:lnTo>
                  <a:pt x="2899" y="976"/>
                </a:lnTo>
                <a:lnTo>
                  <a:pt x="2900" y="976"/>
                </a:lnTo>
                <a:lnTo>
                  <a:pt x="2901" y="976"/>
                </a:lnTo>
                <a:lnTo>
                  <a:pt x="2902" y="976"/>
                </a:lnTo>
                <a:lnTo>
                  <a:pt x="2902" y="976"/>
                </a:lnTo>
                <a:lnTo>
                  <a:pt x="2903" y="976"/>
                </a:lnTo>
                <a:lnTo>
                  <a:pt x="2904" y="976"/>
                </a:lnTo>
                <a:lnTo>
                  <a:pt x="2905" y="976"/>
                </a:lnTo>
                <a:lnTo>
                  <a:pt x="2905" y="976"/>
                </a:lnTo>
                <a:lnTo>
                  <a:pt x="2906" y="976"/>
                </a:lnTo>
                <a:lnTo>
                  <a:pt x="2907" y="976"/>
                </a:lnTo>
                <a:lnTo>
                  <a:pt x="2908" y="976"/>
                </a:lnTo>
                <a:lnTo>
                  <a:pt x="2908" y="976"/>
                </a:lnTo>
                <a:lnTo>
                  <a:pt x="2909" y="976"/>
                </a:lnTo>
                <a:lnTo>
                  <a:pt x="2910" y="976"/>
                </a:lnTo>
                <a:lnTo>
                  <a:pt x="2911" y="976"/>
                </a:lnTo>
                <a:lnTo>
                  <a:pt x="2911" y="976"/>
                </a:lnTo>
                <a:lnTo>
                  <a:pt x="2912" y="976"/>
                </a:lnTo>
                <a:lnTo>
                  <a:pt x="2913" y="976"/>
                </a:lnTo>
                <a:lnTo>
                  <a:pt x="2913" y="976"/>
                </a:lnTo>
                <a:lnTo>
                  <a:pt x="2914" y="976"/>
                </a:lnTo>
                <a:lnTo>
                  <a:pt x="2915" y="976"/>
                </a:lnTo>
                <a:lnTo>
                  <a:pt x="2916" y="976"/>
                </a:lnTo>
                <a:lnTo>
                  <a:pt x="2916" y="976"/>
                </a:lnTo>
                <a:lnTo>
                  <a:pt x="2917" y="976"/>
                </a:lnTo>
                <a:lnTo>
                  <a:pt x="2918" y="976"/>
                </a:lnTo>
                <a:lnTo>
                  <a:pt x="2919" y="976"/>
                </a:lnTo>
                <a:lnTo>
                  <a:pt x="2919" y="976"/>
                </a:lnTo>
                <a:lnTo>
                  <a:pt x="2920" y="976"/>
                </a:lnTo>
                <a:lnTo>
                  <a:pt x="2921" y="976"/>
                </a:lnTo>
                <a:lnTo>
                  <a:pt x="2922" y="976"/>
                </a:lnTo>
                <a:lnTo>
                  <a:pt x="2922" y="976"/>
                </a:lnTo>
                <a:lnTo>
                  <a:pt x="2923" y="976"/>
                </a:lnTo>
                <a:lnTo>
                  <a:pt x="2924" y="976"/>
                </a:lnTo>
                <a:lnTo>
                  <a:pt x="2925" y="976"/>
                </a:lnTo>
                <a:lnTo>
                  <a:pt x="2925" y="976"/>
                </a:lnTo>
                <a:lnTo>
                  <a:pt x="2926" y="976"/>
                </a:lnTo>
                <a:lnTo>
                  <a:pt x="2927" y="976"/>
                </a:lnTo>
                <a:lnTo>
                  <a:pt x="2928" y="976"/>
                </a:lnTo>
                <a:lnTo>
                  <a:pt x="2928" y="976"/>
                </a:lnTo>
                <a:lnTo>
                  <a:pt x="2929" y="976"/>
                </a:lnTo>
                <a:lnTo>
                  <a:pt x="2930" y="976"/>
                </a:lnTo>
                <a:lnTo>
                  <a:pt x="2930" y="976"/>
                </a:lnTo>
                <a:lnTo>
                  <a:pt x="2931" y="976"/>
                </a:lnTo>
                <a:lnTo>
                  <a:pt x="2932" y="976"/>
                </a:lnTo>
                <a:lnTo>
                  <a:pt x="2933" y="976"/>
                </a:lnTo>
                <a:lnTo>
                  <a:pt x="2933" y="976"/>
                </a:lnTo>
                <a:lnTo>
                  <a:pt x="2934" y="976"/>
                </a:lnTo>
                <a:lnTo>
                  <a:pt x="2935" y="976"/>
                </a:lnTo>
                <a:lnTo>
                  <a:pt x="2935" y="976"/>
                </a:lnTo>
                <a:lnTo>
                  <a:pt x="2936" y="976"/>
                </a:lnTo>
                <a:lnTo>
                  <a:pt x="2937" y="976"/>
                </a:lnTo>
                <a:lnTo>
                  <a:pt x="2938" y="976"/>
                </a:lnTo>
                <a:lnTo>
                  <a:pt x="2938" y="976"/>
                </a:lnTo>
                <a:lnTo>
                  <a:pt x="2939" y="976"/>
                </a:lnTo>
                <a:lnTo>
                  <a:pt x="2940" y="976"/>
                </a:lnTo>
                <a:lnTo>
                  <a:pt x="2941" y="976"/>
                </a:lnTo>
                <a:lnTo>
                  <a:pt x="2941" y="976"/>
                </a:lnTo>
                <a:lnTo>
                  <a:pt x="2942" y="976"/>
                </a:lnTo>
                <a:lnTo>
                  <a:pt x="2943" y="976"/>
                </a:lnTo>
                <a:lnTo>
                  <a:pt x="2944" y="976"/>
                </a:lnTo>
                <a:lnTo>
                  <a:pt x="2944" y="976"/>
                </a:lnTo>
                <a:lnTo>
                  <a:pt x="2945" y="0"/>
                </a:lnTo>
                <a:lnTo>
                  <a:pt x="2946" y="976"/>
                </a:lnTo>
                <a:lnTo>
                  <a:pt x="2947" y="976"/>
                </a:lnTo>
                <a:lnTo>
                  <a:pt x="2947" y="976"/>
                </a:lnTo>
                <a:lnTo>
                  <a:pt x="2948" y="976"/>
                </a:lnTo>
                <a:lnTo>
                  <a:pt x="2949" y="976"/>
                </a:lnTo>
                <a:lnTo>
                  <a:pt x="2950" y="0"/>
                </a:lnTo>
                <a:lnTo>
                  <a:pt x="2950" y="976"/>
                </a:lnTo>
                <a:lnTo>
                  <a:pt x="2951" y="976"/>
                </a:lnTo>
                <a:lnTo>
                  <a:pt x="2952" y="976"/>
                </a:lnTo>
                <a:lnTo>
                  <a:pt x="2952" y="976"/>
                </a:lnTo>
                <a:lnTo>
                  <a:pt x="2953" y="976"/>
                </a:lnTo>
                <a:lnTo>
                  <a:pt x="2954" y="976"/>
                </a:lnTo>
                <a:lnTo>
                  <a:pt x="2955" y="976"/>
                </a:lnTo>
                <a:lnTo>
                  <a:pt x="2955" y="976"/>
                </a:lnTo>
                <a:lnTo>
                  <a:pt x="2956" y="976"/>
                </a:lnTo>
                <a:lnTo>
                  <a:pt x="2957" y="976"/>
                </a:lnTo>
                <a:lnTo>
                  <a:pt x="2958" y="976"/>
                </a:lnTo>
                <a:lnTo>
                  <a:pt x="2958" y="976"/>
                </a:lnTo>
                <a:lnTo>
                  <a:pt x="2959" y="976"/>
                </a:lnTo>
                <a:lnTo>
                  <a:pt x="2960" y="976"/>
                </a:lnTo>
                <a:lnTo>
                  <a:pt x="2961" y="976"/>
                </a:lnTo>
                <a:lnTo>
                  <a:pt x="2961" y="976"/>
                </a:lnTo>
                <a:lnTo>
                  <a:pt x="2962" y="976"/>
                </a:lnTo>
                <a:lnTo>
                  <a:pt x="2963" y="976"/>
                </a:lnTo>
                <a:lnTo>
                  <a:pt x="2964" y="976"/>
                </a:lnTo>
                <a:lnTo>
                  <a:pt x="2964" y="976"/>
                </a:lnTo>
                <a:lnTo>
                  <a:pt x="2965" y="976"/>
                </a:lnTo>
                <a:lnTo>
                  <a:pt x="2966" y="976"/>
                </a:lnTo>
                <a:lnTo>
                  <a:pt x="2967" y="976"/>
                </a:lnTo>
                <a:lnTo>
                  <a:pt x="2967" y="976"/>
                </a:lnTo>
                <a:lnTo>
                  <a:pt x="2968" y="976"/>
                </a:lnTo>
              </a:path>
            </a:pathLst>
          </a:custGeom>
          <a:noFill/>
          <a:ln w="4763" cap="flat">
            <a:solidFill>
              <a:srgbClr val="0072BD"/>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1" name="Line 57">
            <a:extLst>
              <a:ext uri="{FF2B5EF4-FFF2-40B4-BE49-F238E27FC236}">
                <a16:creationId xmlns:a16="http://schemas.microsoft.com/office/drawing/2014/main" id="{94C21B64-C15E-43E0-BC45-16AFEE4D4652}"/>
              </a:ext>
            </a:extLst>
          </p:cNvPr>
          <p:cNvSpPr>
            <a:spLocks noChangeShapeType="1"/>
          </p:cNvSpPr>
          <p:nvPr/>
        </p:nvSpPr>
        <p:spPr bwMode="auto">
          <a:xfrm>
            <a:off x="6342063" y="6369050"/>
            <a:ext cx="5259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2" name="Line 58">
            <a:extLst>
              <a:ext uri="{FF2B5EF4-FFF2-40B4-BE49-F238E27FC236}">
                <a16:creationId xmlns:a16="http://schemas.microsoft.com/office/drawing/2014/main" id="{5A5EFF8C-39E4-40A1-8DAA-0E8A56924288}"/>
              </a:ext>
            </a:extLst>
          </p:cNvPr>
          <p:cNvSpPr>
            <a:spLocks noChangeShapeType="1"/>
          </p:cNvSpPr>
          <p:nvPr/>
        </p:nvSpPr>
        <p:spPr bwMode="auto">
          <a:xfrm flipV="1">
            <a:off x="6342063"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3" name="Line 59">
            <a:extLst>
              <a:ext uri="{FF2B5EF4-FFF2-40B4-BE49-F238E27FC236}">
                <a16:creationId xmlns:a16="http://schemas.microsoft.com/office/drawing/2014/main" id="{571A42C5-B96B-42F7-A0EA-54FEA1D48F7F}"/>
              </a:ext>
            </a:extLst>
          </p:cNvPr>
          <p:cNvSpPr>
            <a:spLocks noChangeShapeType="1"/>
          </p:cNvSpPr>
          <p:nvPr/>
        </p:nvSpPr>
        <p:spPr bwMode="auto">
          <a:xfrm flipV="1">
            <a:off x="6926263"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4" name="Line 60">
            <a:extLst>
              <a:ext uri="{FF2B5EF4-FFF2-40B4-BE49-F238E27FC236}">
                <a16:creationId xmlns:a16="http://schemas.microsoft.com/office/drawing/2014/main" id="{51103DA1-0361-4EA9-AC3C-0EFB8A2C3A3A}"/>
              </a:ext>
            </a:extLst>
          </p:cNvPr>
          <p:cNvSpPr>
            <a:spLocks noChangeShapeType="1"/>
          </p:cNvSpPr>
          <p:nvPr/>
        </p:nvSpPr>
        <p:spPr bwMode="auto">
          <a:xfrm flipV="1">
            <a:off x="7510463"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5" name="Line 61">
            <a:extLst>
              <a:ext uri="{FF2B5EF4-FFF2-40B4-BE49-F238E27FC236}">
                <a16:creationId xmlns:a16="http://schemas.microsoft.com/office/drawing/2014/main" id="{BF345CB4-1C9E-4F0C-ACED-B9C417E392A2}"/>
              </a:ext>
            </a:extLst>
          </p:cNvPr>
          <p:cNvSpPr>
            <a:spLocks noChangeShapeType="1"/>
          </p:cNvSpPr>
          <p:nvPr/>
        </p:nvSpPr>
        <p:spPr bwMode="auto">
          <a:xfrm flipV="1">
            <a:off x="8094663"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 name="Line 62">
            <a:extLst>
              <a:ext uri="{FF2B5EF4-FFF2-40B4-BE49-F238E27FC236}">
                <a16:creationId xmlns:a16="http://schemas.microsoft.com/office/drawing/2014/main" id="{801B1D26-478B-4587-A0AA-CFDD00A222EF}"/>
              </a:ext>
            </a:extLst>
          </p:cNvPr>
          <p:cNvSpPr>
            <a:spLocks noChangeShapeType="1"/>
          </p:cNvSpPr>
          <p:nvPr/>
        </p:nvSpPr>
        <p:spPr bwMode="auto">
          <a:xfrm flipV="1">
            <a:off x="8678863"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7" name="Line 63">
            <a:extLst>
              <a:ext uri="{FF2B5EF4-FFF2-40B4-BE49-F238E27FC236}">
                <a16:creationId xmlns:a16="http://schemas.microsoft.com/office/drawing/2014/main" id="{3D2E5802-4C13-4A56-B66C-E439E3D09BCC}"/>
              </a:ext>
            </a:extLst>
          </p:cNvPr>
          <p:cNvSpPr>
            <a:spLocks noChangeShapeType="1"/>
          </p:cNvSpPr>
          <p:nvPr/>
        </p:nvSpPr>
        <p:spPr bwMode="auto">
          <a:xfrm flipV="1">
            <a:off x="9263063"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8" name="Line 64">
            <a:extLst>
              <a:ext uri="{FF2B5EF4-FFF2-40B4-BE49-F238E27FC236}">
                <a16:creationId xmlns:a16="http://schemas.microsoft.com/office/drawing/2014/main" id="{66FFE170-A417-4086-8B0E-811334572ADD}"/>
              </a:ext>
            </a:extLst>
          </p:cNvPr>
          <p:cNvSpPr>
            <a:spLocks noChangeShapeType="1"/>
          </p:cNvSpPr>
          <p:nvPr/>
        </p:nvSpPr>
        <p:spPr bwMode="auto">
          <a:xfrm flipV="1">
            <a:off x="9847263"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9" name="Line 65">
            <a:extLst>
              <a:ext uri="{FF2B5EF4-FFF2-40B4-BE49-F238E27FC236}">
                <a16:creationId xmlns:a16="http://schemas.microsoft.com/office/drawing/2014/main" id="{E8BE61C5-D0FC-4635-A622-BF0944AC2748}"/>
              </a:ext>
            </a:extLst>
          </p:cNvPr>
          <p:cNvSpPr>
            <a:spLocks noChangeShapeType="1"/>
          </p:cNvSpPr>
          <p:nvPr/>
        </p:nvSpPr>
        <p:spPr bwMode="auto">
          <a:xfrm flipV="1">
            <a:off x="10433050"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0" name="Line 66">
            <a:extLst>
              <a:ext uri="{FF2B5EF4-FFF2-40B4-BE49-F238E27FC236}">
                <a16:creationId xmlns:a16="http://schemas.microsoft.com/office/drawing/2014/main" id="{FD9BD6A1-67B8-4B59-AF01-6B12FED8CFC9}"/>
              </a:ext>
            </a:extLst>
          </p:cNvPr>
          <p:cNvSpPr>
            <a:spLocks noChangeShapeType="1"/>
          </p:cNvSpPr>
          <p:nvPr/>
        </p:nvSpPr>
        <p:spPr bwMode="auto">
          <a:xfrm flipV="1">
            <a:off x="11017250"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1" name="Line 67">
            <a:extLst>
              <a:ext uri="{FF2B5EF4-FFF2-40B4-BE49-F238E27FC236}">
                <a16:creationId xmlns:a16="http://schemas.microsoft.com/office/drawing/2014/main" id="{F9D3AAFF-984C-4165-9CA2-63A8B1DC6DCC}"/>
              </a:ext>
            </a:extLst>
          </p:cNvPr>
          <p:cNvSpPr>
            <a:spLocks noChangeShapeType="1"/>
          </p:cNvSpPr>
          <p:nvPr/>
        </p:nvSpPr>
        <p:spPr bwMode="auto">
          <a:xfrm flipV="1">
            <a:off x="11601450" y="6316663"/>
            <a:ext cx="0" cy="52388"/>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2" name="Rectangle 68">
            <a:extLst>
              <a:ext uri="{FF2B5EF4-FFF2-40B4-BE49-F238E27FC236}">
                <a16:creationId xmlns:a16="http://schemas.microsoft.com/office/drawing/2014/main" id="{2FFB3826-CA80-4A58-A602-C4CF76810BC2}"/>
              </a:ext>
            </a:extLst>
          </p:cNvPr>
          <p:cNvSpPr>
            <a:spLocks noChangeArrowheads="1"/>
          </p:cNvSpPr>
          <p:nvPr/>
        </p:nvSpPr>
        <p:spPr bwMode="auto">
          <a:xfrm>
            <a:off x="6315075" y="6418263"/>
            <a:ext cx="873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3" name="Rectangle 69">
            <a:extLst>
              <a:ext uri="{FF2B5EF4-FFF2-40B4-BE49-F238E27FC236}">
                <a16:creationId xmlns:a16="http://schemas.microsoft.com/office/drawing/2014/main" id="{61468EC3-CF2D-47CA-888B-CF06AD38BFE5}"/>
              </a:ext>
            </a:extLst>
          </p:cNvPr>
          <p:cNvSpPr>
            <a:spLocks noChangeArrowheads="1"/>
          </p:cNvSpPr>
          <p:nvPr/>
        </p:nvSpPr>
        <p:spPr bwMode="auto">
          <a:xfrm>
            <a:off x="6851650" y="6418263"/>
            <a:ext cx="188913"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4" name="Rectangle 70">
            <a:extLst>
              <a:ext uri="{FF2B5EF4-FFF2-40B4-BE49-F238E27FC236}">
                <a16:creationId xmlns:a16="http://schemas.microsoft.com/office/drawing/2014/main" id="{D875336F-BA9A-4D13-ABF3-9C9980265CAD}"/>
              </a:ext>
            </a:extLst>
          </p:cNvPr>
          <p:cNvSpPr>
            <a:spLocks noChangeArrowheads="1"/>
          </p:cNvSpPr>
          <p:nvPr/>
        </p:nvSpPr>
        <p:spPr bwMode="auto">
          <a:xfrm>
            <a:off x="7415213" y="6418263"/>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5" name="Rectangle 71">
            <a:extLst>
              <a:ext uri="{FF2B5EF4-FFF2-40B4-BE49-F238E27FC236}">
                <a16:creationId xmlns:a16="http://schemas.microsoft.com/office/drawing/2014/main" id="{1E6BCE2D-F1DF-4822-945E-0793DD641948}"/>
              </a:ext>
            </a:extLst>
          </p:cNvPr>
          <p:cNvSpPr>
            <a:spLocks noChangeArrowheads="1"/>
          </p:cNvSpPr>
          <p:nvPr/>
        </p:nvSpPr>
        <p:spPr bwMode="auto">
          <a:xfrm>
            <a:off x="7996238" y="6418263"/>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1500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6" name="Rectangle 72">
            <a:extLst>
              <a:ext uri="{FF2B5EF4-FFF2-40B4-BE49-F238E27FC236}">
                <a16:creationId xmlns:a16="http://schemas.microsoft.com/office/drawing/2014/main" id="{EF2C6256-82B2-40DF-9498-4D90AFE1D174}"/>
              </a:ext>
            </a:extLst>
          </p:cNvPr>
          <p:cNvSpPr>
            <a:spLocks noChangeArrowheads="1"/>
          </p:cNvSpPr>
          <p:nvPr/>
        </p:nvSpPr>
        <p:spPr bwMode="auto">
          <a:xfrm>
            <a:off x="8582025" y="6418263"/>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7" name="Rectangle 73">
            <a:extLst>
              <a:ext uri="{FF2B5EF4-FFF2-40B4-BE49-F238E27FC236}">
                <a16:creationId xmlns:a16="http://schemas.microsoft.com/office/drawing/2014/main" id="{260C9AE0-FB76-46AE-8B64-2BB78BA10F12}"/>
              </a:ext>
            </a:extLst>
          </p:cNvPr>
          <p:cNvSpPr>
            <a:spLocks noChangeArrowheads="1"/>
          </p:cNvSpPr>
          <p:nvPr/>
        </p:nvSpPr>
        <p:spPr bwMode="auto">
          <a:xfrm>
            <a:off x="9166225" y="6418263"/>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2500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8" name="Rectangle 74">
            <a:extLst>
              <a:ext uri="{FF2B5EF4-FFF2-40B4-BE49-F238E27FC236}">
                <a16:creationId xmlns:a16="http://schemas.microsoft.com/office/drawing/2014/main" id="{8AD39442-3E2C-4610-BE19-D3027DF44B8B}"/>
              </a:ext>
            </a:extLst>
          </p:cNvPr>
          <p:cNvSpPr>
            <a:spLocks noChangeArrowheads="1"/>
          </p:cNvSpPr>
          <p:nvPr/>
        </p:nvSpPr>
        <p:spPr bwMode="auto">
          <a:xfrm>
            <a:off x="9752013" y="6418263"/>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79" name="Rectangle 75">
            <a:extLst>
              <a:ext uri="{FF2B5EF4-FFF2-40B4-BE49-F238E27FC236}">
                <a16:creationId xmlns:a16="http://schemas.microsoft.com/office/drawing/2014/main" id="{4A6913F0-2264-4A02-A6FB-9E98BBEC381B}"/>
              </a:ext>
            </a:extLst>
          </p:cNvPr>
          <p:cNvSpPr>
            <a:spLocks noChangeArrowheads="1"/>
          </p:cNvSpPr>
          <p:nvPr/>
        </p:nvSpPr>
        <p:spPr bwMode="auto">
          <a:xfrm>
            <a:off x="10333038" y="6418263"/>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3500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0" name="Rectangle 76">
            <a:extLst>
              <a:ext uri="{FF2B5EF4-FFF2-40B4-BE49-F238E27FC236}">
                <a16:creationId xmlns:a16="http://schemas.microsoft.com/office/drawing/2014/main" id="{33CBF82A-B121-40CE-94E2-89A48C5B0E6B}"/>
              </a:ext>
            </a:extLst>
          </p:cNvPr>
          <p:cNvSpPr>
            <a:spLocks noChangeArrowheads="1"/>
          </p:cNvSpPr>
          <p:nvPr/>
        </p:nvSpPr>
        <p:spPr bwMode="auto">
          <a:xfrm>
            <a:off x="10918825" y="6418263"/>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4000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1" name="Rectangle 77">
            <a:extLst>
              <a:ext uri="{FF2B5EF4-FFF2-40B4-BE49-F238E27FC236}">
                <a16:creationId xmlns:a16="http://schemas.microsoft.com/office/drawing/2014/main" id="{26B682BB-6470-4204-8CA8-2507F506D9D7}"/>
              </a:ext>
            </a:extLst>
          </p:cNvPr>
          <p:cNvSpPr>
            <a:spLocks noChangeArrowheads="1"/>
          </p:cNvSpPr>
          <p:nvPr/>
        </p:nvSpPr>
        <p:spPr bwMode="auto">
          <a:xfrm>
            <a:off x="11504613" y="6418263"/>
            <a:ext cx="238125" cy="12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700" b="0" i="0" u="none" strike="noStrike" cap="none" normalizeH="0" baseline="0">
                <a:ln>
                  <a:noFill/>
                </a:ln>
                <a:solidFill>
                  <a:srgbClr val="262626"/>
                </a:solidFill>
                <a:effectLst/>
                <a:latin typeface="Arial" panose="020B0604020202020204" pitchFamily="34" charset="0"/>
              </a:rPr>
              <a:t>4500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83" name="Line 79">
            <a:extLst>
              <a:ext uri="{FF2B5EF4-FFF2-40B4-BE49-F238E27FC236}">
                <a16:creationId xmlns:a16="http://schemas.microsoft.com/office/drawing/2014/main" id="{4A3EC8C4-FA01-43EF-B3B6-BF6D7B8D5600}"/>
              </a:ext>
            </a:extLst>
          </p:cNvPr>
          <p:cNvSpPr>
            <a:spLocks noChangeShapeType="1"/>
          </p:cNvSpPr>
          <p:nvPr/>
        </p:nvSpPr>
        <p:spPr bwMode="auto">
          <a:xfrm>
            <a:off x="6342063" y="6369050"/>
            <a:ext cx="52388" cy="0"/>
          </a:xfrm>
          <a:prstGeom prst="line">
            <a:avLst/>
          </a:prstGeom>
          <a:noFill/>
          <a:ln w="4763"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3" name="Freeform 89">
            <a:extLst>
              <a:ext uri="{FF2B5EF4-FFF2-40B4-BE49-F238E27FC236}">
                <a16:creationId xmlns:a16="http://schemas.microsoft.com/office/drawing/2014/main" id="{2B435E81-F369-4D78-BC00-9DCDF3A8152F}"/>
              </a:ext>
            </a:extLst>
          </p:cNvPr>
          <p:cNvSpPr>
            <a:spLocks/>
          </p:cNvSpPr>
          <p:nvPr/>
        </p:nvSpPr>
        <p:spPr bwMode="auto">
          <a:xfrm>
            <a:off x="6342063" y="4819650"/>
            <a:ext cx="4713288" cy="387350"/>
          </a:xfrm>
          <a:custGeom>
            <a:avLst/>
            <a:gdLst>
              <a:gd name="T0" fmla="*/ 47 w 2969"/>
              <a:gd name="T1" fmla="*/ 244 h 244"/>
              <a:gd name="T2" fmla="*/ 94 w 2969"/>
              <a:gd name="T3" fmla="*/ 244 h 244"/>
              <a:gd name="T4" fmla="*/ 141 w 2969"/>
              <a:gd name="T5" fmla="*/ 244 h 244"/>
              <a:gd name="T6" fmla="*/ 188 w 2969"/>
              <a:gd name="T7" fmla="*/ 244 h 244"/>
              <a:gd name="T8" fmla="*/ 235 w 2969"/>
              <a:gd name="T9" fmla="*/ 244 h 244"/>
              <a:gd name="T10" fmla="*/ 282 w 2969"/>
              <a:gd name="T11" fmla="*/ 244 h 244"/>
              <a:gd name="T12" fmla="*/ 329 w 2969"/>
              <a:gd name="T13" fmla="*/ 244 h 244"/>
              <a:gd name="T14" fmla="*/ 377 w 2969"/>
              <a:gd name="T15" fmla="*/ 244 h 244"/>
              <a:gd name="T16" fmla="*/ 424 w 2969"/>
              <a:gd name="T17" fmla="*/ 244 h 244"/>
              <a:gd name="T18" fmla="*/ 471 w 2969"/>
              <a:gd name="T19" fmla="*/ 244 h 244"/>
              <a:gd name="T20" fmla="*/ 518 w 2969"/>
              <a:gd name="T21" fmla="*/ 244 h 244"/>
              <a:gd name="T22" fmla="*/ 565 w 2969"/>
              <a:gd name="T23" fmla="*/ 244 h 244"/>
              <a:gd name="T24" fmla="*/ 612 w 2969"/>
              <a:gd name="T25" fmla="*/ 244 h 244"/>
              <a:gd name="T26" fmla="*/ 659 w 2969"/>
              <a:gd name="T27" fmla="*/ 244 h 244"/>
              <a:gd name="T28" fmla="*/ 706 w 2969"/>
              <a:gd name="T29" fmla="*/ 244 h 244"/>
              <a:gd name="T30" fmla="*/ 753 w 2969"/>
              <a:gd name="T31" fmla="*/ 244 h 244"/>
              <a:gd name="T32" fmla="*/ 801 w 2969"/>
              <a:gd name="T33" fmla="*/ 244 h 244"/>
              <a:gd name="T34" fmla="*/ 848 w 2969"/>
              <a:gd name="T35" fmla="*/ 244 h 244"/>
              <a:gd name="T36" fmla="*/ 895 w 2969"/>
              <a:gd name="T37" fmla="*/ 244 h 244"/>
              <a:gd name="T38" fmla="*/ 942 w 2969"/>
              <a:gd name="T39" fmla="*/ 244 h 244"/>
              <a:gd name="T40" fmla="*/ 989 w 2969"/>
              <a:gd name="T41" fmla="*/ 244 h 244"/>
              <a:gd name="T42" fmla="*/ 1036 w 2969"/>
              <a:gd name="T43" fmla="*/ 244 h 244"/>
              <a:gd name="T44" fmla="*/ 1083 w 2969"/>
              <a:gd name="T45" fmla="*/ 244 h 244"/>
              <a:gd name="T46" fmla="*/ 1131 w 2969"/>
              <a:gd name="T47" fmla="*/ 244 h 244"/>
              <a:gd name="T48" fmla="*/ 1178 w 2969"/>
              <a:gd name="T49" fmla="*/ 244 h 244"/>
              <a:gd name="T50" fmla="*/ 1225 w 2969"/>
              <a:gd name="T51" fmla="*/ 244 h 244"/>
              <a:gd name="T52" fmla="*/ 1272 w 2969"/>
              <a:gd name="T53" fmla="*/ 244 h 244"/>
              <a:gd name="T54" fmla="*/ 1319 w 2969"/>
              <a:gd name="T55" fmla="*/ 244 h 244"/>
              <a:gd name="T56" fmla="*/ 1366 w 2969"/>
              <a:gd name="T57" fmla="*/ 244 h 244"/>
              <a:gd name="T58" fmla="*/ 1413 w 2969"/>
              <a:gd name="T59" fmla="*/ 244 h 244"/>
              <a:gd name="T60" fmla="*/ 1460 w 2969"/>
              <a:gd name="T61" fmla="*/ 244 h 244"/>
              <a:gd name="T62" fmla="*/ 1507 w 2969"/>
              <a:gd name="T63" fmla="*/ 244 h 244"/>
              <a:gd name="T64" fmla="*/ 1555 w 2969"/>
              <a:gd name="T65" fmla="*/ 244 h 244"/>
              <a:gd name="T66" fmla="*/ 1602 w 2969"/>
              <a:gd name="T67" fmla="*/ 244 h 244"/>
              <a:gd name="T68" fmla="*/ 1649 w 2969"/>
              <a:gd name="T69" fmla="*/ 244 h 244"/>
              <a:gd name="T70" fmla="*/ 1696 w 2969"/>
              <a:gd name="T71" fmla="*/ 244 h 244"/>
              <a:gd name="T72" fmla="*/ 1743 w 2969"/>
              <a:gd name="T73" fmla="*/ 244 h 244"/>
              <a:gd name="T74" fmla="*/ 1790 w 2969"/>
              <a:gd name="T75" fmla="*/ 244 h 244"/>
              <a:gd name="T76" fmla="*/ 1837 w 2969"/>
              <a:gd name="T77" fmla="*/ 244 h 244"/>
              <a:gd name="T78" fmla="*/ 1884 w 2969"/>
              <a:gd name="T79" fmla="*/ 244 h 244"/>
              <a:gd name="T80" fmla="*/ 1932 w 2969"/>
              <a:gd name="T81" fmla="*/ 244 h 244"/>
              <a:gd name="T82" fmla="*/ 1979 w 2969"/>
              <a:gd name="T83" fmla="*/ 244 h 244"/>
              <a:gd name="T84" fmla="*/ 2026 w 2969"/>
              <a:gd name="T85" fmla="*/ 244 h 244"/>
              <a:gd name="T86" fmla="*/ 2073 w 2969"/>
              <a:gd name="T87" fmla="*/ 244 h 244"/>
              <a:gd name="T88" fmla="*/ 2120 w 2969"/>
              <a:gd name="T89" fmla="*/ 244 h 244"/>
              <a:gd name="T90" fmla="*/ 2167 w 2969"/>
              <a:gd name="T91" fmla="*/ 244 h 244"/>
              <a:gd name="T92" fmla="*/ 2214 w 2969"/>
              <a:gd name="T93" fmla="*/ 244 h 244"/>
              <a:gd name="T94" fmla="*/ 2261 w 2969"/>
              <a:gd name="T95" fmla="*/ 244 h 244"/>
              <a:gd name="T96" fmla="*/ 2309 w 2969"/>
              <a:gd name="T97" fmla="*/ 244 h 244"/>
              <a:gd name="T98" fmla="*/ 2356 w 2969"/>
              <a:gd name="T99" fmla="*/ 244 h 244"/>
              <a:gd name="T100" fmla="*/ 2403 w 2969"/>
              <a:gd name="T101" fmla="*/ 244 h 244"/>
              <a:gd name="T102" fmla="*/ 2450 w 2969"/>
              <a:gd name="T103" fmla="*/ 244 h 244"/>
              <a:gd name="T104" fmla="*/ 2497 w 2969"/>
              <a:gd name="T105" fmla="*/ 244 h 244"/>
              <a:gd name="T106" fmla="*/ 2544 w 2969"/>
              <a:gd name="T107" fmla="*/ 244 h 244"/>
              <a:gd name="T108" fmla="*/ 2591 w 2969"/>
              <a:gd name="T109" fmla="*/ 244 h 244"/>
              <a:gd name="T110" fmla="*/ 2638 w 2969"/>
              <a:gd name="T111" fmla="*/ 244 h 244"/>
              <a:gd name="T112" fmla="*/ 2685 w 2969"/>
              <a:gd name="T113" fmla="*/ 244 h 244"/>
              <a:gd name="T114" fmla="*/ 2733 w 2969"/>
              <a:gd name="T115" fmla="*/ 244 h 244"/>
              <a:gd name="T116" fmla="*/ 2780 w 2969"/>
              <a:gd name="T117" fmla="*/ 244 h 244"/>
              <a:gd name="T118" fmla="*/ 2827 w 2969"/>
              <a:gd name="T119" fmla="*/ 244 h 244"/>
              <a:gd name="T120" fmla="*/ 2874 w 2969"/>
              <a:gd name="T121" fmla="*/ 244 h 244"/>
              <a:gd name="T122" fmla="*/ 2921 w 2969"/>
              <a:gd name="T123" fmla="*/ 244 h 244"/>
              <a:gd name="T124" fmla="*/ 2968 w 2969"/>
              <a:gd name="T125"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9" h="244">
                <a:moveTo>
                  <a:pt x="0" y="244"/>
                </a:moveTo>
                <a:lnTo>
                  <a:pt x="1" y="244"/>
                </a:lnTo>
                <a:lnTo>
                  <a:pt x="2" y="244"/>
                </a:lnTo>
                <a:lnTo>
                  <a:pt x="2" y="244"/>
                </a:lnTo>
                <a:lnTo>
                  <a:pt x="3" y="244"/>
                </a:lnTo>
                <a:lnTo>
                  <a:pt x="4" y="244"/>
                </a:lnTo>
                <a:lnTo>
                  <a:pt x="5" y="244"/>
                </a:lnTo>
                <a:lnTo>
                  <a:pt x="5" y="244"/>
                </a:lnTo>
                <a:lnTo>
                  <a:pt x="6" y="244"/>
                </a:lnTo>
                <a:lnTo>
                  <a:pt x="7" y="244"/>
                </a:lnTo>
                <a:lnTo>
                  <a:pt x="8" y="244"/>
                </a:lnTo>
                <a:lnTo>
                  <a:pt x="8" y="244"/>
                </a:lnTo>
                <a:lnTo>
                  <a:pt x="9" y="244"/>
                </a:lnTo>
                <a:lnTo>
                  <a:pt x="10" y="244"/>
                </a:lnTo>
                <a:lnTo>
                  <a:pt x="11" y="244"/>
                </a:lnTo>
                <a:lnTo>
                  <a:pt x="11" y="244"/>
                </a:lnTo>
                <a:lnTo>
                  <a:pt x="12" y="244"/>
                </a:lnTo>
                <a:lnTo>
                  <a:pt x="13" y="244"/>
                </a:lnTo>
                <a:lnTo>
                  <a:pt x="14" y="244"/>
                </a:lnTo>
                <a:lnTo>
                  <a:pt x="14" y="244"/>
                </a:lnTo>
                <a:lnTo>
                  <a:pt x="15" y="244"/>
                </a:lnTo>
                <a:lnTo>
                  <a:pt x="16" y="244"/>
                </a:lnTo>
                <a:lnTo>
                  <a:pt x="16" y="244"/>
                </a:lnTo>
                <a:lnTo>
                  <a:pt x="17" y="244"/>
                </a:lnTo>
                <a:lnTo>
                  <a:pt x="18" y="244"/>
                </a:lnTo>
                <a:lnTo>
                  <a:pt x="19" y="244"/>
                </a:lnTo>
                <a:lnTo>
                  <a:pt x="19" y="244"/>
                </a:lnTo>
                <a:lnTo>
                  <a:pt x="20" y="244"/>
                </a:lnTo>
                <a:lnTo>
                  <a:pt x="21" y="244"/>
                </a:lnTo>
                <a:lnTo>
                  <a:pt x="22" y="244"/>
                </a:lnTo>
                <a:lnTo>
                  <a:pt x="22" y="244"/>
                </a:lnTo>
                <a:lnTo>
                  <a:pt x="23" y="244"/>
                </a:lnTo>
                <a:lnTo>
                  <a:pt x="24" y="244"/>
                </a:lnTo>
                <a:lnTo>
                  <a:pt x="25" y="244"/>
                </a:lnTo>
                <a:lnTo>
                  <a:pt x="25" y="244"/>
                </a:lnTo>
                <a:lnTo>
                  <a:pt x="26" y="244"/>
                </a:lnTo>
                <a:lnTo>
                  <a:pt x="27" y="244"/>
                </a:lnTo>
                <a:lnTo>
                  <a:pt x="28" y="244"/>
                </a:lnTo>
                <a:lnTo>
                  <a:pt x="28" y="244"/>
                </a:lnTo>
                <a:lnTo>
                  <a:pt x="29" y="244"/>
                </a:lnTo>
                <a:lnTo>
                  <a:pt x="30" y="244"/>
                </a:lnTo>
                <a:lnTo>
                  <a:pt x="31" y="244"/>
                </a:lnTo>
                <a:lnTo>
                  <a:pt x="31" y="244"/>
                </a:lnTo>
                <a:lnTo>
                  <a:pt x="32" y="244"/>
                </a:lnTo>
                <a:lnTo>
                  <a:pt x="33" y="244"/>
                </a:lnTo>
                <a:lnTo>
                  <a:pt x="33" y="244"/>
                </a:lnTo>
                <a:lnTo>
                  <a:pt x="34" y="244"/>
                </a:lnTo>
                <a:lnTo>
                  <a:pt x="35" y="244"/>
                </a:lnTo>
                <a:lnTo>
                  <a:pt x="36" y="244"/>
                </a:lnTo>
                <a:lnTo>
                  <a:pt x="36" y="244"/>
                </a:lnTo>
                <a:lnTo>
                  <a:pt x="37" y="244"/>
                </a:lnTo>
                <a:lnTo>
                  <a:pt x="38" y="244"/>
                </a:lnTo>
                <a:lnTo>
                  <a:pt x="39" y="244"/>
                </a:lnTo>
                <a:lnTo>
                  <a:pt x="39" y="244"/>
                </a:lnTo>
                <a:lnTo>
                  <a:pt x="40" y="244"/>
                </a:lnTo>
                <a:lnTo>
                  <a:pt x="41" y="244"/>
                </a:lnTo>
                <a:lnTo>
                  <a:pt x="42" y="244"/>
                </a:lnTo>
                <a:lnTo>
                  <a:pt x="42" y="244"/>
                </a:lnTo>
                <a:lnTo>
                  <a:pt x="43" y="244"/>
                </a:lnTo>
                <a:lnTo>
                  <a:pt x="44" y="244"/>
                </a:lnTo>
                <a:lnTo>
                  <a:pt x="45" y="244"/>
                </a:lnTo>
                <a:lnTo>
                  <a:pt x="45" y="244"/>
                </a:lnTo>
                <a:lnTo>
                  <a:pt x="46" y="244"/>
                </a:lnTo>
                <a:lnTo>
                  <a:pt x="47" y="244"/>
                </a:lnTo>
                <a:lnTo>
                  <a:pt x="48" y="244"/>
                </a:lnTo>
                <a:lnTo>
                  <a:pt x="48" y="244"/>
                </a:lnTo>
                <a:lnTo>
                  <a:pt x="49" y="244"/>
                </a:lnTo>
                <a:lnTo>
                  <a:pt x="50" y="244"/>
                </a:lnTo>
                <a:lnTo>
                  <a:pt x="50" y="244"/>
                </a:lnTo>
                <a:lnTo>
                  <a:pt x="51" y="244"/>
                </a:lnTo>
                <a:lnTo>
                  <a:pt x="52" y="244"/>
                </a:lnTo>
                <a:lnTo>
                  <a:pt x="53" y="244"/>
                </a:lnTo>
                <a:lnTo>
                  <a:pt x="53" y="244"/>
                </a:lnTo>
                <a:lnTo>
                  <a:pt x="54" y="244"/>
                </a:lnTo>
                <a:lnTo>
                  <a:pt x="55" y="244"/>
                </a:lnTo>
                <a:lnTo>
                  <a:pt x="55" y="244"/>
                </a:lnTo>
                <a:lnTo>
                  <a:pt x="56" y="244"/>
                </a:lnTo>
                <a:lnTo>
                  <a:pt x="57" y="244"/>
                </a:lnTo>
                <a:lnTo>
                  <a:pt x="58" y="244"/>
                </a:lnTo>
                <a:lnTo>
                  <a:pt x="58" y="244"/>
                </a:lnTo>
                <a:lnTo>
                  <a:pt x="59" y="244"/>
                </a:lnTo>
                <a:lnTo>
                  <a:pt x="60" y="244"/>
                </a:lnTo>
                <a:lnTo>
                  <a:pt x="61" y="244"/>
                </a:lnTo>
                <a:lnTo>
                  <a:pt x="61" y="244"/>
                </a:lnTo>
                <a:lnTo>
                  <a:pt x="62" y="244"/>
                </a:lnTo>
                <a:lnTo>
                  <a:pt x="63" y="244"/>
                </a:lnTo>
                <a:lnTo>
                  <a:pt x="64" y="244"/>
                </a:lnTo>
                <a:lnTo>
                  <a:pt x="64" y="244"/>
                </a:lnTo>
                <a:lnTo>
                  <a:pt x="65" y="244"/>
                </a:lnTo>
                <a:lnTo>
                  <a:pt x="66" y="244"/>
                </a:lnTo>
                <a:lnTo>
                  <a:pt x="67" y="244"/>
                </a:lnTo>
                <a:lnTo>
                  <a:pt x="67" y="244"/>
                </a:lnTo>
                <a:lnTo>
                  <a:pt x="68" y="244"/>
                </a:lnTo>
                <a:lnTo>
                  <a:pt x="69" y="244"/>
                </a:lnTo>
                <a:lnTo>
                  <a:pt x="70" y="244"/>
                </a:lnTo>
                <a:lnTo>
                  <a:pt x="70" y="244"/>
                </a:lnTo>
                <a:lnTo>
                  <a:pt x="71" y="244"/>
                </a:lnTo>
                <a:lnTo>
                  <a:pt x="72" y="244"/>
                </a:lnTo>
                <a:lnTo>
                  <a:pt x="72" y="244"/>
                </a:lnTo>
                <a:lnTo>
                  <a:pt x="73" y="244"/>
                </a:lnTo>
                <a:lnTo>
                  <a:pt x="74" y="244"/>
                </a:lnTo>
                <a:lnTo>
                  <a:pt x="75" y="244"/>
                </a:lnTo>
                <a:lnTo>
                  <a:pt x="75" y="244"/>
                </a:lnTo>
                <a:lnTo>
                  <a:pt x="76" y="244"/>
                </a:lnTo>
                <a:lnTo>
                  <a:pt x="77" y="244"/>
                </a:lnTo>
                <a:lnTo>
                  <a:pt x="78" y="244"/>
                </a:lnTo>
                <a:lnTo>
                  <a:pt x="78" y="244"/>
                </a:lnTo>
                <a:lnTo>
                  <a:pt x="79" y="244"/>
                </a:lnTo>
                <a:lnTo>
                  <a:pt x="80" y="244"/>
                </a:lnTo>
                <a:lnTo>
                  <a:pt x="81" y="244"/>
                </a:lnTo>
                <a:lnTo>
                  <a:pt x="81" y="244"/>
                </a:lnTo>
                <a:lnTo>
                  <a:pt x="82" y="244"/>
                </a:lnTo>
                <a:lnTo>
                  <a:pt x="83" y="244"/>
                </a:lnTo>
                <a:lnTo>
                  <a:pt x="84" y="244"/>
                </a:lnTo>
                <a:lnTo>
                  <a:pt x="84" y="244"/>
                </a:lnTo>
                <a:lnTo>
                  <a:pt x="85" y="244"/>
                </a:lnTo>
                <a:lnTo>
                  <a:pt x="86" y="244"/>
                </a:lnTo>
                <a:lnTo>
                  <a:pt x="86" y="244"/>
                </a:lnTo>
                <a:lnTo>
                  <a:pt x="87" y="244"/>
                </a:lnTo>
                <a:lnTo>
                  <a:pt x="88" y="244"/>
                </a:lnTo>
                <a:lnTo>
                  <a:pt x="89" y="244"/>
                </a:lnTo>
                <a:lnTo>
                  <a:pt x="89" y="244"/>
                </a:lnTo>
                <a:lnTo>
                  <a:pt x="90" y="244"/>
                </a:lnTo>
                <a:lnTo>
                  <a:pt x="91" y="244"/>
                </a:lnTo>
                <a:lnTo>
                  <a:pt x="92" y="244"/>
                </a:lnTo>
                <a:lnTo>
                  <a:pt x="92" y="244"/>
                </a:lnTo>
                <a:lnTo>
                  <a:pt x="93" y="244"/>
                </a:lnTo>
                <a:lnTo>
                  <a:pt x="94" y="244"/>
                </a:lnTo>
                <a:lnTo>
                  <a:pt x="95" y="244"/>
                </a:lnTo>
                <a:lnTo>
                  <a:pt x="95" y="244"/>
                </a:lnTo>
                <a:lnTo>
                  <a:pt x="96" y="244"/>
                </a:lnTo>
                <a:lnTo>
                  <a:pt x="97" y="244"/>
                </a:lnTo>
                <a:lnTo>
                  <a:pt x="98" y="244"/>
                </a:lnTo>
                <a:lnTo>
                  <a:pt x="98" y="244"/>
                </a:lnTo>
                <a:lnTo>
                  <a:pt x="99" y="244"/>
                </a:lnTo>
                <a:lnTo>
                  <a:pt x="100" y="244"/>
                </a:lnTo>
                <a:lnTo>
                  <a:pt x="101" y="244"/>
                </a:lnTo>
                <a:lnTo>
                  <a:pt x="101" y="244"/>
                </a:lnTo>
                <a:lnTo>
                  <a:pt x="102" y="244"/>
                </a:lnTo>
                <a:lnTo>
                  <a:pt x="103" y="244"/>
                </a:lnTo>
                <a:lnTo>
                  <a:pt x="103" y="244"/>
                </a:lnTo>
                <a:lnTo>
                  <a:pt x="104" y="244"/>
                </a:lnTo>
                <a:lnTo>
                  <a:pt x="105" y="244"/>
                </a:lnTo>
                <a:lnTo>
                  <a:pt x="106" y="244"/>
                </a:lnTo>
                <a:lnTo>
                  <a:pt x="106" y="244"/>
                </a:lnTo>
                <a:lnTo>
                  <a:pt x="107" y="244"/>
                </a:lnTo>
                <a:lnTo>
                  <a:pt x="108" y="244"/>
                </a:lnTo>
                <a:lnTo>
                  <a:pt x="109" y="244"/>
                </a:lnTo>
                <a:lnTo>
                  <a:pt x="109" y="244"/>
                </a:lnTo>
                <a:lnTo>
                  <a:pt x="110" y="244"/>
                </a:lnTo>
                <a:lnTo>
                  <a:pt x="111" y="244"/>
                </a:lnTo>
                <a:lnTo>
                  <a:pt x="111" y="244"/>
                </a:lnTo>
                <a:lnTo>
                  <a:pt x="112" y="244"/>
                </a:lnTo>
                <a:lnTo>
                  <a:pt x="113" y="244"/>
                </a:lnTo>
                <a:lnTo>
                  <a:pt x="114" y="244"/>
                </a:lnTo>
                <a:lnTo>
                  <a:pt x="114" y="244"/>
                </a:lnTo>
                <a:lnTo>
                  <a:pt x="115" y="244"/>
                </a:lnTo>
                <a:lnTo>
                  <a:pt x="116" y="244"/>
                </a:lnTo>
                <a:lnTo>
                  <a:pt x="117" y="244"/>
                </a:lnTo>
                <a:lnTo>
                  <a:pt x="117" y="244"/>
                </a:lnTo>
                <a:lnTo>
                  <a:pt x="118" y="244"/>
                </a:lnTo>
                <a:lnTo>
                  <a:pt x="119" y="244"/>
                </a:lnTo>
                <a:lnTo>
                  <a:pt x="120" y="244"/>
                </a:lnTo>
                <a:lnTo>
                  <a:pt x="120" y="244"/>
                </a:lnTo>
                <a:lnTo>
                  <a:pt x="121" y="244"/>
                </a:lnTo>
                <a:lnTo>
                  <a:pt x="122" y="244"/>
                </a:lnTo>
                <a:lnTo>
                  <a:pt x="123" y="244"/>
                </a:lnTo>
                <a:lnTo>
                  <a:pt x="123" y="244"/>
                </a:lnTo>
                <a:lnTo>
                  <a:pt x="124" y="244"/>
                </a:lnTo>
                <a:lnTo>
                  <a:pt x="125" y="244"/>
                </a:lnTo>
                <a:lnTo>
                  <a:pt x="125" y="244"/>
                </a:lnTo>
                <a:lnTo>
                  <a:pt x="126" y="244"/>
                </a:lnTo>
                <a:lnTo>
                  <a:pt x="127" y="244"/>
                </a:lnTo>
                <a:lnTo>
                  <a:pt x="128" y="244"/>
                </a:lnTo>
                <a:lnTo>
                  <a:pt x="128" y="244"/>
                </a:lnTo>
                <a:lnTo>
                  <a:pt x="129" y="244"/>
                </a:lnTo>
                <a:lnTo>
                  <a:pt x="130" y="244"/>
                </a:lnTo>
                <a:lnTo>
                  <a:pt x="131" y="244"/>
                </a:lnTo>
                <a:lnTo>
                  <a:pt x="131" y="244"/>
                </a:lnTo>
                <a:lnTo>
                  <a:pt x="132" y="244"/>
                </a:lnTo>
                <a:lnTo>
                  <a:pt x="133" y="244"/>
                </a:lnTo>
                <a:lnTo>
                  <a:pt x="134" y="244"/>
                </a:lnTo>
                <a:lnTo>
                  <a:pt x="134" y="244"/>
                </a:lnTo>
                <a:lnTo>
                  <a:pt x="135" y="244"/>
                </a:lnTo>
                <a:lnTo>
                  <a:pt x="136" y="244"/>
                </a:lnTo>
                <a:lnTo>
                  <a:pt x="137" y="244"/>
                </a:lnTo>
                <a:lnTo>
                  <a:pt x="137" y="244"/>
                </a:lnTo>
                <a:lnTo>
                  <a:pt x="138" y="244"/>
                </a:lnTo>
                <a:lnTo>
                  <a:pt x="139" y="244"/>
                </a:lnTo>
                <a:lnTo>
                  <a:pt x="140" y="244"/>
                </a:lnTo>
                <a:lnTo>
                  <a:pt x="140" y="244"/>
                </a:lnTo>
                <a:lnTo>
                  <a:pt x="141" y="244"/>
                </a:lnTo>
                <a:lnTo>
                  <a:pt x="142" y="244"/>
                </a:lnTo>
                <a:lnTo>
                  <a:pt x="142" y="244"/>
                </a:lnTo>
                <a:lnTo>
                  <a:pt x="143" y="244"/>
                </a:lnTo>
                <a:lnTo>
                  <a:pt x="144" y="244"/>
                </a:lnTo>
                <a:lnTo>
                  <a:pt x="145" y="244"/>
                </a:lnTo>
                <a:lnTo>
                  <a:pt x="145" y="244"/>
                </a:lnTo>
                <a:lnTo>
                  <a:pt x="146" y="244"/>
                </a:lnTo>
                <a:lnTo>
                  <a:pt x="147" y="244"/>
                </a:lnTo>
                <a:lnTo>
                  <a:pt x="147" y="244"/>
                </a:lnTo>
                <a:lnTo>
                  <a:pt x="148" y="244"/>
                </a:lnTo>
                <a:lnTo>
                  <a:pt x="149" y="244"/>
                </a:lnTo>
                <a:lnTo>
                  <a:pt x="150" y="244"/>
                </a:lnTo>
                <a:lnTo>
                  <a:pt x="150" y="244"/>
                </a:lnTo>
                <a:lnTo>
                  <a:pt x="151" y="244"/>
                </a:lnTo>
                <a:lnTo>
                  <a:pt x="152" y="244"/>
                </a:lnTo>
                <a:lnTo>
                  <a:pt x="153" y="244"/>
                </a:lnTo>
                <a:lnTo>
                  <a:pt x="153" y="244"/>
                </a:lnTo>
                <a:lnTo>
                  <a:pt x="154" y="244"/>
                </a:lnTo>
                <a:lnTo>
                  <a:pt x="155" y="244"/>
                </a:lnTo>
                <a:lnTo>
                  <a:pt x="156" y="244"/>
                </a:lnTo>
                <a:lnTo>
                  <a:pt x="156" y="244"/>
                </a:lnTo>
                <a:lnTo>
                  <a:pt x="157" y="244"/>
                </a:lnTo>
                <a:lnTo>
                  <a:pt x="158" y="244"/>
                </a:lnTo>
                <a:lnTo>
                  <a:pt x="159" y="244"/>
                </a:lnTo>
                <a:lnTo>
                  <a:pt x="159" y="244"/>
                </a:lnTo>
                <a:lnTo>
                  <a:pt x="160" y="244"/>
                </a:lnTo>
                <a:lnTo>
                  <a:pt x="161" y="244"/>
                </a:lnTo>
                <a:lnTo>
                  <a:pt x="162" y="244"/>
                </a:lnTo>
                <a:lnTo>
                  <a:pt x="162" y="244"/>
                </a:lnTo>
                <a:lnTo>
                  <a:pt x="163" y="244"/>
                </a:lnTo>
                <a:lnTo>
                  <a:pt x="164" y="244"/>
                </a:lnTo>
                <a:lnTo>
                  <a:pt x="164" y="244"/>
                </a:lnTo>
                <a:lnTo>
                  <a:pt x="165" y="244"/>
                </a:lnTo>
                <a:lnTo>
                  <a:pt x="166" y="244"/>
                </a:lnTo>
                <a:lnTo>
                  <a:pt x="167" y="244"/>
                </a:lnTo>
                <a:lnTo>
                  <a:pt x="167" y="244"/>
                </a:lnTo>
                <a:lnTo>
                  <a:pt x="168" y="244"/>
                </a:lnTo>
                <a:lnTo>
                  <a:pt x="169" y="244"/>
                </a:lnTo>
                <a:lnTo>
                  <a:pt x="170" y="244"/>
                </a:lnTo>
                <a:lnTo>
                  <a:pt x="170" y="244"/>
                </a:lnTo>
                <a:lnTo>
                  <a:pt x="171" y="244"/>
                </a:lnTo>
                <a:lnTo>
                  <a:pt x="172" y="244"/>
                </a:lnTo>
                <a:lnTo>
                  <a:pt x="173" y="244"/>
                </a:lnTo>
                <a:lnTo>
                  <a:pt x="173" y="244"/>
                </a:lnTo>
                <a:lnTo>
                  <a:pt x="174" y="244"/>
                </a:lnTo>
                <a:lnTo>
                  <a:pt x="175" y="244"/>
                </a:lnTo>
                <a:lnTo>
                  <a:pt x="176" y="244"/>
                </a:lnTo>
                <a:lnTo>
                  <a:pt x="176" y="244"/>
                </a:lnTo>
                <a:lnTo>
                  <a:pt x="177" y="244"/>
                </a:lnTo>
                <a:lnTo>
                  <a:pt x="178" y="244"/>
                </a:lnTo>
                <a:lnTo>
                  <a:pt x="179" y="244"/>
                </a:lnTo>
                <a:lnTo>
                  <a:pt x="179" y="244"/>
                </a:lnTo>
                <a:lnTo>
                  <a:pt x="180" y="244"/>
                </a:lnTo>
                <a:lnTo>
                  <a:pt x="181" y="244"/>
                </a:lnTo>
                <a:lnTo>
                  <a:pt x="181" y="244"/>
                </a:lnTo>
                <a:lnTo>
                  <a:pt x="182" y="244"/>
                </a:lnTo>
                <a:lnTo>
                  <a:pt x="183" y="244"/>
                </a:lnTo>
                <a:lnTo>
                  <a:pt x="184" y="244"/>
                </a:lnTo>
                <a:lnTo>
                  <a:pt x="184" y="244"/>
                </a:lnTo>
                <a:lnTo>
                  <a:pt x="185" y="244"/>
                </a:lnTo>
                <a:lnTo>
                  <a:pt x="186" y="244"/>
                </a:lnTo>
                <a:lnTo>
                  <a:pt x="187" y="244"/>
                </a:lnTo>
                <a:lnTo>
                  <a:pt x="187" y="244"/>
                </a:lnTo>
                <a:lnTo>
                  <a:pt x="188" y="244"/>
                </a:lnTo>
                <a:lnTo>
                  <a:pt x="189" y="244"/>
                </a:lnTo>
                <a:lnTo>
                  <a:pt x="190" y="244"/>
                </a:lnTo>
                <a:lnTo>
                  <a:pt x="190" y="244"/>
                </a:lnTo>
                <a:lnTo>
                  <a:pt x="191" y="244"/>
                </a:lnTo>
                <a:lnTo>
                  <a:pt x="192" y="244"/>
                </a:lnTo>
                <a:lnTo>
                  <a:pt x="193" y="244"/>
                </a:lnTo>
                <a:lnTo>
                  <a:pt x="193" y="244"/>
                </a:lnTo>
                <a:lnTo>
                  <a:pt x="194" y="244"/>
                </a:lnTo>
                <a:lnTo>
                  <a:pt x="195" y="244"/>
                </a:lnTo>
                <a:lnTo>
                  <a:pt x="195" y="244"/>
                </a:lnTo>
                <a:lnTo>
                  <a:pt x="196" y="244"/>
                </a:lnTo>
                <a:lnTo>
                  <a:pt x="197" y="244"/>
                </a:lnTo>
                <a:lnTo>
                  <a:pt x="198" y="244"/>
                </a:lnTo>
                <a:lnTo>
                  <a:pt x="198" y="244"/>
                </a:lnTo>
                <a:lnTo>
                  <a:pt x="199" y="244"/>
                </a:lnTo>
                <a:lnTo>
                  <a:pt x="200" y="244"/>
                </a:lnTo>
                <a:lnTo>
                  <a:pt x="201" y="244"/>
                </a:lnTo>
                <a:lnTo>
                  <a:pt x="201" y="244"/>
                </a:lnTo>
                <a:lnTo>
                  <a:pt x="202" y="244"/>
                </a:lnTo>
                <a:lnTo>
                  <a:pt x="203" y="244"/>
                </a:lnTo>
                <a:lnTo>
                  <a:pt x="203" y="244"/>
                </a:lnTo>
                <a:lnTo>
                  <a:pt x="204" y="244"/>
                </a:lnTo>
                <a:lnTo>
                  <a:pt x="205" y="244"/>
                </a:lnTo>
                <a:lnTo>
                  <a:pt x="206" y="244"/>
                </a:lnTo>
                <a:lnTo>
                  <a:pt x="206" y="244"/>
                </a:lnTo>
                <a:lnTo>
                  <a:pt x="207" y="244"/>
                </a:lnTo>
                <a:lnTo>
                  <a:pt x="208" y="244"/>
                </a:lnTo>
                <a:lnTo>
                  <a:pt x="209" y="244"/>
                </a:lnTo>
                <a:lnTo>
                  <a:pt x="209" y="244"/>
                </a:lnTo>
                <a:lnTo>
                  <a:pt x="210" y="244"/>
                </a:lnTo>
                <a:lnTo>
                  <a:pt x="211" y="244"/>
                </a:lnTo>
                <a:lnTo>
                  <a:pt x="212" y="244"/>
                </a:lnTo>
                <a:lnTo>
                  <a:pt x="212" y="244"/>
                </a:lnTo>
                <a:lnTo>
                  <a:pt x="213" y="244"/>
                </a:lnTo>
                <a:lnTo>
                  <a:pt x="214" y="244"/>
                </a:lnTo>
                <a:lnTo>
                  <a:pt x="215" y="244"/>
                </a:lnTo>
                <a:lnTo>
                  <a:pt x="215" y="244"/>
                </a:lnTo>
                <a:lnTo>
                  <a:pt x="216" y="244"/>
                </a:lnTo>
                <a:lnTo>
                  <a:pt x="217" y="244"/>
                </a:lnTo>
                <a:lnTo>
                  <a:pt x="217" y="244"/>
                </a:lnTo>
                <a:lnTo>
                  <a:pt x="218" y="244"/>
                </a:lnTo>
                <a:lnTo>
                  <a:pt x="219" y="244"/>
                </a:lnTo>
                <a:lnTo>
                  <a:pt x="220" y="244"/>
                </a:lnTo>
                <a:lnTo>
                  <a:pt x="220" y="244"/>
                </a:lnTo>
                <a:lnTo>
                  <a:pt x="221" y="244"/>
                </a:lnTo>
                <a:lnTo>
                  <a:pt x="222" y="244"/>
                </a:lnTo>
                <a:lnTo>
                  <a:pt x="223" y="244"/>
                </a:lnTo>
                <a:lnTo>
                  <a:pt x="223" y="244"/>
                </a:lnTo>
                <a:lnTo>
                  <a:pt x="224" y="244"/>
                </a:lnTo>
                <a:lnTo>
                  <a:pt x="225" y="244"/>
                </a:lnTo>
                <a:lnTo>
                  <a:pt x="226" y="244"/>
                </a:lnTo>
                <a:lnTo>
                  <a:pt x="226" y="244"/>
                </a:lnTo>
                <a:lnTo>
                  <a:pt x="227" y="244"/>
                </a:lnTo>
                <a:lnTo>
                  <a:pt x="228" y="244"/>
                </a:lnTo>
                <a:lnTo>
                  <a:pt x="229" y="244"/>
                </a:lnTo>
                <a:lnTo>
                  <a:pt x="229" y="244"/>
                </a:lnTo>
                <a:lnTo>
                  <a:pt x="230" y="244"/>
                </a:lnTo>
                <a:lnTo>
                  <a:pt x="231" y="244"/>
                </a:lnTo>
                <a:lnTo>
                  <a:pt x="232" y="244"/>
                </a:lnTo>
                <a:lnTo>
                  <a:pt x="232" y="244"/>
                </a:lnTo>
                <a:lnTo>
                  <a:pt x="233" y="244"/>
                </a:lnTo>
                <a:lnTo>
                  <a:pt x="234" y="244"/>
                </a:lnTo>
                <a:lnTo>
                  <a:pt x="234" y="244"/>
                </a:lnTo>
                <a:lnTo>
                  <a:pt x="235" y="244"/>
                </a:lnTo>
                <a:lnTo>
                  <a:pt x="236" y="244"/>
                </a:lnTo>
                <a:lnTo>
                  <a:pt x="237" y="244"/>
                </a:lnTo>
                <a:lnTo>
                  <a:pt x="237" y="244"/>
                </a:lnTo>
                <a:lnTo>
                  <a:pt x="238" y="244"/>
                </a:lnTo>
                <a:lnTo>
                  <a:pt x="239" y="244"/>
                </a:lnTo>
                <a:lnTo>
                  <a:pt x="240" y="244"/>
                </a:lnTo>
                <a:lnTo>
                  <a:pt x="240" y="244"/>
                </a:lnTo>
                <a:lnTo>
                  <a:pt x="241" y="244"/>
                </a:lnTo>
                <a:lnTo>
                  <a:pt x="242" y="244"/>
                </a:lnTo>
                <a:lnTo>
                  <a:pt x="243" y="244"/>
                </a:lnTo>
                <a:lnTo>
                  <a:pt x="243" y="244"/>
                </a:lnTo>
                <a:lnTo>
                  <a:pt x="244" y="244"/>
                </a:lnTo>
                <a:lnTo>
                  <a:pt x="245" y="244"/>
                </a:lnTo>
                <a:lnTo>
                  <a:pt x="246" y="244"/>
                </a:lnTo>
                <a:lnTo>
                  <a:pt x="246" y="244"/>
                </a:lnTo>
                <a:lnTo>
                  <a:pt x="247" y="244"/>
                </a:lnTo>
                <a:lnTo>
                  <a:pt x="248" y="244"/>
                </a:lnTo>
                <a:lnTo>
                  <a:pt x="249" y="244"/>
                </a:lnTo>
                <a:lnTo>
                  <a:pt x="249" y="244"/>
                </a:lnTo>
                <a:lnTo>
                  <a:pt x="250" y="244"/>
                </a:lnTo>
                <a:lnTo>
                  <a:pt x="251" y="244"/>
                </a:lnTo>
                <a:lnTo>
                  <a:pt x="251" y="244"/>
                </a:lnTo>
                <a:lnTo>
                  <a:pt x="252" y="244"/>
                </a:lnTo>
                <a:lnTo>
                  <a:pt x="253" y="244"/>
                </a:lnTo>
                <a:lnTo>
                  <a:pt x="254" y="244"/>
                </a:lnTo>
                <a:lnTo>
                  <a:pt x="254" y="244"/>
                </a:lnTo>
                <a:lnTo>
                  <a:pt x="255" y="244"/>
                </a:lnTo>
                <a:lnTo>
                  <a:pt x="256" y="244"/>
                </a:lnTo>
                <a:lnTo>
                  <a:pt x="256" y="244"/>
                </a:lnTo>
                <a:lnTo>
                  <a:pt x="257" y="244"/>
                </a:lnTo>
                <a:lnTo>
                  <a:pt x="258" y="244"/>
                </a:lnTo>
                <a:lnTo>
                  <a:pt x="259" y="244"/>
                </a:lnTo>
                <a:lnTo>
                  <a:pt x="259" y="244"/>
                </a:lnTo>
                <a:lnTo>
                  <a:pt x="260" y="244"/>
                </a:lnTo>
                <a:lnTo>
                  <a:pt x="261" y="244"/>
                </a:lnTo>
                <a:lnTo>
                  <a:pt x="262" y="244"/>
                </a:lnTo>
                <a:lnTo>
                  <a:pt x="262" y="244"/>
                </a:lnTo>
                <a:lnTo>
                  <a:pt x="263" y="244"/>
                </a:lnTo>
                <a:lnTo>
                  <a:pt x="264" y="244"/>
                </a:lnTo>
                <a:lnTo>
                  <a:pt x="265" y="244"/>
                </a:lnTo>
                <a:lnTo>
                  <a:pt x="265" y="244"/>
                </a:lnTo>
                <a:lnTo>
                  <a:pt x="266" y="244"/>
                </a:lnTo>
                <a:lnTo>
                  <a:pt x="267" y="244"/>
                </a:lnTo>
                <a:lnTo>
                  <a:pt x="268" y="244"/>
                </a:lnTo>
                <a:lnTo>
                  <a:pt x="268" y="244"/>
                </a:lnTo>
                <a:lnTo>
                  <a:pt x="269" y="244"/>
                </a:lnTo>
                <a:lnTo>
                  <a:pt x="270" y="244"/>
                </a:lnTo>
                <a:lnTo>
                  <a:pt x="271" y="244"/>
                </a:lnTo>
                <a:lnTo>
                  <a:pt x="271" y="244"/>
                </a:lnTo>
                <a:lnTo>
                  <a:pt x="272" y="244"/>
                </a:lnTo>
                <a:lnTo>
                  <a:pt x="273" y="244"/>
                </a:lnTo>
                <a:lnTo>
                  <a:pt x="273" y="244"/>
                </a:lnTo>
                <a:lnTo>
                  <a:pt x="274" y="244"/>
                </a:lnTo>
                <a:lnTo>
                  <a:pt x="275" y="244"/>
                </a:lnTo>
                <a:lnTo>
                  <a:pt x="276" y="244"/>
                </a:lnTo>
                <a:lnTo>
                  <a:pt x="276" y="244"/>
                </a:lnTo>
                <a:lnTo>
                  <a:pt x="277" y="244"/>
                </a:lnTo>
                <a:lnTo>
                  <a:pt x="278" y="244"/>
                </a:lnTo>
                <a:lnTo>
                  <a:pt x="279" y="244"/>
                </a:lnTo>
                <a:lnTo>
                  <a:pt x="279" y="244"/>
                </a:lnTo>
                <a:lnTo>
                  <a:pt x="280" y="244"/>
                </a:lnTo>
                <a:lnTo>
                  <a:pt x="281" y="244"/>
                </a:lnTo>
                <a:lnTo>
                  <a:pt x="282" y="244"/>
                </a:lnTo>
                <a:lnTo>
                  <a:pt x="282" y="244"/>
                </a:lnTo>
                <a:lnTo>
                  <a:pt x="283" y="244"/>
                </a:lnTo>
                <a:lnTo>
                  <a:pt x="284" y="244"/>
                </a:lnTo>
                <a:lnTo>
                  <a:pt x="285" y="244"/>
                </a:lnTo>
                <a:lnTo>
                  <a:pt x="285" y="244"/>
                </a:lnTo>
                <a:lnTo>
                  <a:pt x="286" y="244"/>
                </a:lnTo>
                <a:lnTo>
                  <a:pt x="287" y="244"/>
                </a:lnTo>
                <a:lnTo>
                  <a:pt x="288" y="244"/>
                </a:lnTo>
                <a:lnTo>
                  <a:pt x="288" y="244"/>
                </a:lnTo>
                <a:lnTo>
                  <a:pt x="289" y="244"/>
                </a:lnTo>
                <a:lnTo>
                  <a:pt x="290" y="244"/>
                </a:lnTo>
                <a:lnTo>
                  <a:pt x="290" y="244"/>
                </a:lnTo>
                <a:lnTo>
                  <a:pt x="291" y="244"/>
                </a:lnTo>
                <a:lnTo>
                  <a:pt x="292" y="244"/>
                </a:lnTo>
                <a:lnTo>
                  <a:pt x="293" y="244"/>
                </a:lnTo>
                <a:lnTo>
                  <a:pt x="293" y="244"/>
                </a:lnTo>
                <a:lnTo>
                  <a:pt x="294" y="244"/>
                </a:lnTo>
                <a:lnTo>
                  <a:pt x="295" y="244"/>
                </a:lnTo>
                <a:lnTo>
                  <a:pt x="296" y="244"/>
                </a:lnTo>
                <a:lnTo>
                  <a:pt x="296" y="244"/>
                </a:lnTo>
                <a:lnTo>
                  <a:pt x="297" y="244"/>
                </a:lnTo>
                <a:lnTo>
                  <a:pt x="298" y="244"/>
                </a:lnTo>
                <a:lnTo>
                  <a:pt x="299" y="244"/>
                </a:lnTo>
                <a:lnTo>
                  <a:pt x="299" y="244"/>
                </a:lnTo>
                <a:lnTo>
                  <a:pt x="300" y="244"/>
                </a:lnTo>
                <a:lnTo>
                  <a:pt x="301" y="244"/>
                </a:lnTo>
                <a:lnTo>
                  <a:pt x="302" y="244"/>
                </a:lnTo>
                <a:lnTo>
                  <a:pt x="302" y="244"/>
                </a:lnTo>
                <a:lnTo>
                  <a:pt x="303" y="244"/>
                </a:lnTo>
                <a:lnTo>
                  <a:pt x="304" y="244"/>
                </a:lnTo>
                <a:lnTo>
                  <a:pt x="304" y="244"/>
                </a:lnTo>
                <a:lnTo>
                  <a:pt x="305" y="244"/>
                </a:lnTo>
                <a:lnTo>
                  <a:pt x="306" y="244"/>
                </a:lnTo>
                <a:lnTo>
                  <a:pt x="307" y="244"/>
                </a:lnTo>
                <a:lnTo>
                  <a:pt x="307" y="244"/>
                </a:lnTo>
                <a:lnTo>
                  <a:pt x="308" y="244"/>
                </a:lnTo>
                <a:lnTo>
                  <a:pt x="309" y="244"/>
                </a:lnTo>
                <a:lnTo>
                  <a:pt x="310" y="244"/>
                </a:lnTo>
                <a:lnTo>
                  <a:pt x="310" y="244"/>
                </a:lnTo>
                <a:lnTo>
                  <a:pt x="311" y="244"/>
                </a:lnTo>
                <a:lnTo>
                  <a:pt x="312" y="244"/>
                </a:lnTo>
                <a:lnTo>
                  <a:pt x="312" y="244"/>
                </a:lnTo>
                <a:lnTo>
                  <a:pt x="313" y="244"/>
                </a:lnTo>
                <a:lnTo>
                  <a:pt x="314" y="244"/>
                </a:lnTo>
                <a:lnTo>
                  <a:pt x="315" y="244"/>
                </a:lnTo>
                <a:lnTo>
                  <a:pt x="315" y="244"/>
                </a:lnTo>
                <a:lnTo>
                  <a:pt x="316" y="244"/>
                </a:lnTo>
                <a:lnTo>
                  <a:pt x="317" y="244"/>
                </a:lnTo>
                <a:lnTo>
                  <a:pt x="318" y="244"/>
                </a:lnTo>
                <a:lnTo>
                  <a:pt x="318" y="244"/>
                </a:lnTo>
                <a:lnTo>
                  <a:pt x="319" y="244"/>
                </a:lnTo>
                <a:lnTo>
                  <a:pt x="320" y="244"/>
                </a:lnTo>
                <a:lnTo>
                  <a:pt x="321" y="244"/>
                </a:lnTo>
                <a:lnTo>
                  <a:pt x="321" y="244"/>
                </a:lnTo>
                <a:lnTo>
                  <a:pt x="322" y="244"/>
                </a:lnTo>
                <a:lnTo>
                  <a:pt x="323" y="244"/>
                </a:lnTo>
                <a:lnTo>
                  <a:pt x="324" y="244"/>
                </a:lnTo>
                <a:lnTo>
                  <a:pt x="324" y="244"/>
                </a:lnTo>
                <a:lnTo>
                  <a:pt x="325" y="244"/>
                </a:lnTo>
                <a:lnTo>
                  <a:pt x="326" y="244"/>
                </a:lnTo>
                <a:lnTo>
                  <a:pt x="326" y="244"/>
                </a:lnTo>
                <a:lnTo>
                  <a:pt x="327" y="244"/>
                </a:lnTo>
                <a:lnTo>
                  <a:pt x="328" y="244"/>
                </a:lnTo>
                <a:lnTo>
                  <a:pt x="329" y="244"/>
                </a:lnTo>
                <a:lnTo>
                  <a:pt x="329" y="244"/>
                </a:lnTo>
                <a:lnTo>
                  <a:pt x="330" y="244"/>
                </a:lnTo>
                <a:lnTo>
                  <a:pt x="331" y="244"/>
                </a:lnTo>
                <a:lnTo>
                  <a:pt x="332" y="244"/>
                </a:lnTo>
                <a:lnTo>
                  <a:pt x="332" y="244"/>
                </a:lnTo>
                <a:lnTo>
                  <a:pt x="333" y="244"/>
                </a:lnTo>
                <a:lnTo>
                  <a:pt x="334" y="244"/>
                </a:lnTo>
                <a:lnTo>
                  <a:pt x="335" y="244"/>
                </a:lnTo>
                <a:lnTo>
                  <a:pt x="335" y="244"/>
                </a:lnTo>
                <a:lnTo>
                  <a:pt x="336" y="244"/>
                </a:lnTo>
                <a:lnTo>
                  <a:pt x="337" y="244"/>
                </a:lnTo>
                <a:lnTo>
                  <a:pt x="338" y="244"/>
                </a:lnTo>
                <a:lnTo>
                  <a:pt x="338" y="244"/>
                </a:lnTo>
                <a:lnTo>
                  <a:pt x="339" y="244"/>
                </a:lnTo>
                <a:lnTo>
                  <a:pt x="340" y="244"/>
                </a:lnTo>
                <a:lnTo>
                  <a:pt x="341" y="244"/>
                </a:lnTo>
                <a:lnTo>
                  <a:pt x="341" y="244"/>
                </a:lnTo>
                <a:lnTo>
                  <a:pt x="342" y="244"/>
                </a:lnTo>
                <a:lnTo>
                  <a:pt x="343" y="244"/>
                </a:lnTo>
                <a:lnTo>
                  <a:pt x="343" y="244"/>
                </a:lnTo>
                <a:lnTo>
                  <a:pt x="344" y="244"/>
                </a:lnTo>
                <a:lnTo>
                  <a:pt x="345" y="244"/>
                </a:lnTo>
                <a:lnTo>
                  <a:pt x="346" y="244"/>
                </a:lnTo>
                <a:lnTo>
                  <a:pt x="346" y="244"/>
                </a:lnTo>
                <a:lnTo>
                  <a:pt x="347" y="244"/>
                </a:lnTo>
                <a:lnTo>
                  <a:pt x="348" y="244"/>
                </a:lnTo>
                <a:lnTo>
                  <a:pt x="349" y="244"/>
                </a:lnTo>
                <a:lnTo>
                  <a:pt x="349" y="244"/>
                </a:lnTo>
                <a:lnTo>
                  <a:pt x="350" y="244"/>
                </a:lnTo>
                <a:lnTo>
                  <a:pt x="351" y="244"/>
                </a:lnTo>
                <a:lnTo>
                  <a:pt x="351" y="244"/>
                </a:lnTo>
                <a:lnTo>
                  <a:pt x="352" y="244"/>
                </a:lnTo>
                <a:lnTo>
                  <a:pt x="353" y="244"/>
                </a:lnTo>
                <a:lnTo>
                  <a:pt x="354" y="244"/>
                </a:lnTo>
                <a:lnTo>
                  <a:pt x="354" y="244"/>
                </a:lnTo>
                <a:lnTo>
                  <a:pt x="355" y="244"/>
                </a:lnTo>
                <a:lnTo>
                  <a:pt x="356" y="244"/>
                </a:lnTo>
                <a:lnTo>
                  <a:pt x="357" y="244"/>
                </a:lnTo>
                <a:lnTo>
                  <a:pt x="357" y="244"/>
                </a:lnTo>
                <a:lnTo>
                  <a:pt x="358" y="244"/>
                </a:lnTo>
                <a:lnTo>
                  <a:pt x="359" y="244"/>
                </a:lnTo>
                <a:lnTo>
                  <a:pt x="360" y="244"/>
                </a:lnTo>
                <a:lnTo>
                  <a:pt x="360" y="244"/>
                </a:lnTo>
                <a:lnTo>
                  <a:pt x="361" y="244"/>
                </a:lnTo>
                <a:lnTo>
                  <a:pt x="362" y="244"/>
                </a:lnTo>
                <a:lnTo>
                  <a:pt x="363" y="244"/>
                </a:lnTo>
                <a:lnTo>
                  <a:pt x="363" y="244"/>
                </a:lnTo>
                <a:lnTo>
                  <a:pt x="364" y="244"/>
                </a:lnTo>
                <a:lnTo>
                  <a:pt x="365" y="244"/>
                </a:lnTo>
                <a:lnTo>
                  <a:pt x="365" y="244"/>
                </a:lnTo>
                <a:lnTo>
                  <a:pt x="366" y="244"/>
                </a:lnTo>
                <a:lnTo>
                  <a:pt x="367" y="244"/>
                </a:lnTo>
                <a:lnTo>
                  <a:pt x="368" y="244"/>
                </a:lnTo>
                <a:lnTo>
                  <a:pt x="368" y="244"/>
                </a:lnTo>
                <a:lnTo>
                  <a:pt x="369" y="244"/>
                </a:lnTo>
                <a:lnTo>
                  <a:pt x="370" y="244"/>
                </a:lnTo>
                <a:lnTo>
                  <a:pt x="371" y="244"/>
                </a:lnTo>
                <a:lnTo>
                  <a:pt x="371" y="244"/>
                </a:lnTo>
                <a:lnTo>
                  <a:pt x="372" y="244"/>
                </a:lnTo>
                <a:lnTo>
                  <a:pt x="373" y="244"/>
                </a:lnTo>
                <a:lnTo>
                  <a:pt x="374" y="244"/>
                </a:lnTo>
                <a:lnTo>
                  <a:pt x="374" y="244"/>
                </a:lnTo>
                <a:lnTo>
                  <a:pt x="375" y="244"/>
                </a:lnTo>
                <a:lnTo>
                  <a:pt x="376" y="244"/>
                </a:lnTo>
                <a:lnTo>
                  <a:pt x="377" y="244"/>
                </a:lnTo>
                <a:lnTo>
                  <a:pt x="377" y="244"/>
                </a:lnTo>
                <a:lnTo>
                  <a:pt x="378" y="244"/>
                </a:lnTo>
                <a:lnTo>
                  <a:pt x="379" y="244"/>
                </a:lnTo>
                <a:lnTo>
                  <a:pt x="380" y="244"/>
                </a:lnTo>
                <a:lnTo>
                  <a:pt x="380" y="244"/>
                </a:lnTo>
                <a:lnTo>
                  <a:pt x="381" y="244"/>
                </a:lnTo>
                <a:lnTo>
                  <a:pt x="382" y="244"/>
                </a:lnTo>
                <a:lnTo>
                  <a:pt x="382" y="244"/>
                </a:lnTo>
                <a:lnTo>
                  <a:pt x="383" y="244"/>
                </a:lnTo>
                <a:lnTo>
                  <a:pt x="384" y="244"/>
                </a:lnTo>
                <a:lnTo>
                  <a:pt x="385" y="244"/>
                </a:lnTo>
                <a:lnTo>
                  <a:pt x="385" y="244"/>
                </a:lnTo>
                <a:lnTo>
                  <a:pt x="386" y="244"/>
                </a:lnTo>
                <a:lnTo>
                  <a:pt x="387" y="244"/>
                </a:lnTo>
                <a:lnTo>
                  <a:pt x="388" y="244"/>
                </a:lnTo>
                <a:lnTo>
                  <a:pt x="388" y="244"/>
                </a:lnTo>
                <a:lnTo>
                  <a:pt x="389" y="244"/>
                </a:lnTo>
                <a:lnTo>
                  <a:pt x="390" y="244"/>
                </a:lnTo>
                <a:lnTo>
                  <a:pt x="391" y="244"/>
                </a:lnTo>
                <a:lnTo>
                  <a:pt x="391" y="244"/>
                </a:lnTo>
                <a:lnTo>
                  <a:pt x="392" y="244"/>
                </a:lnTo>
                <a:lnTo>
                  <a:pt x="393" y="244"/>
                </a:lnTo>
                <a:lnTo>
                  <a:pt x="394" y="244"/>
                </a:lnTo>
                <a:lnTo>
                  <a:pt x="394" y="244"/>
                </a:lnTo>
                <a:lnTo>
                  <a:pt x="395" y="244"/>
                </a:lnTo>
                <a:lnTo>
                  <a:pt x="396" y="244"/>
                </a:lnTo>
                <a:lnTo>
                  <a:pt x="397" y="244"/>
                </a:lnTo>
                <a:lnTo>
                  <a:pt x="397" y="244"/>
                </a:lnTo>
                <a:lnTo>
                  <a:pt x="398" y="244"/>
                </a:lnTo>
                <a:lnTo>
                  <a:pt x="399" y="244"/>
                </a:lnTo>
                <a:lnTo>
                  <a:pt x="399" y="244"/>
                </a:lnTo>
                <a:lnTo>
                  <a:pt x="400" y="244"/>
                </a:lnTo>
                <a:lnTo>
                  <a:pt x="401" y="244"/>
                </a:lnTo>
                <a:lnTo>
                  <a:pt x="402" y="244"/>
                </a:lnTo>
                <a:lnTo>
                  <a:pt x="402" y="244"/>
                </a:lnTo>
                <a:lnTo>
                  <a:pt x="403" y="244"/>
                </a:lnTo>
                <a:lnTo>
                  <a:pt x="404" y="244"/>
                </a:lnTo>
                <a:lnTo>
                  <a:pt x="404" y="244"/>
                </a:lnTo>
                <a:lnTo>
                  <a:pt x="405" y="244"/>
                </a:lnTo>
                <a:lnTo>
                  <a:pt x="406" y="244"/>
                </a:lnTo>
                <a:lnTo>
                  <a:pt x="407" y="244"/>
                </a:lnTo>
                <a:lnTo>
                  <a:pt x="407" y="244"/>
                </a:lnTo>
                <a:lnTo>
                  <a:pt x="408" y="244"/>
                </a:lnTo>
                <a:lnTo>
                  <a:pt x="409" y="244"/>
                </a:lnTo>
                <a:lnTo>
                  <a:pt x="410" y="244"/>
                </a:lnTo>
                <a:lnTo>
                  <a:pt x="410" y="244"/>
                </a:lnTo>
                <a:lnTo>
                  <a:pt x="411" y="244"/>
                </a:lnTo>
                <a:lnTo>
                  <a:pt x="412" y="244"/>
                </a:lnTo>
                <a:lnTo>
                  <a:pt x="413" y="244"/>
                </a:lnTo>
                <a:lnTo>
                  <a:pt x="413" y="244"/>
                </a:lnTo>
                <a:lnTo>
                  <a:pt x="414" y="244"/>
                </a:lnTo>
                <a:lnTo>
                  <a:pt x="415" y="244"/>
                </a:lnTo>
                <a:lnTo>
                  <a:pt x="416" y="244"/>
                </a:lnTo>
                <a:lnTo>
                  <a:pt x="416" y="244"/>
                </a:lnTo>
                <a:lnTo>
                  <a:pt x="417" y="244"/>
                </a:lnTo>
                <a:lnTo>
                  <a:pt x="418" y="244"/>
                </a:lnTo>
                <a:lnTo>
                  <a:pt x="419" y="244"/>
                </a:lnTo>
                <a:lnTo>
                  <a:pt x="419" y="244"/>
                </a:lnTo>
                <a:lnTo>
                  <a:pt x="420" y="244"/>
                </a:lnTo>
                <a:lnTo>
                  <a:pt x="421" y="244"/>
                </a:lnTo>
                <a:lnTo>
                  <a:pt x="421" y="244"/>
                </a:lnTo>
                <a:lnTo>
                  <a:pt x="422" y="244"/>
                </a:lnTo>
                <a:lnTo>
                  <a:pt x="423" y="244"/>
                </a:lnTo>
                <a:lnTo>
                  <a:pt x="424" y="244"/>
                </a:lnTo>
                <a:lnTo>
                  <a:pt x="424" y="244"/>
                </a:lnTo>
                <a:lnTo>
                  <a:pt x="425" y="244"/>
                </a:lnTo>
                <a:lnTo>
                  <a:pt x="426" y="244"/>
                </a:lnTo>
                <a:lnTo>
                  <a:pt x="427" y="244"/>
                </a:lnTo>
                <a:lnTo>
                  <a:pt x="427" y="244"/>
                </a:lnTo>
                <a:lnTo>
                  <a:pt x="428" y="244"/>
                </a:lnTo>
                <a:lnTo>
                  <a:pt x="429" y="244"/>
                </a:lnTo>
                <a:lnTo>
                  <a:pt x="430" y="244"/>
                </a:lnTo>
                <a:lnTo>
                  <a:pt x="430" y="244"/>
                </a:lnTo>
                <a:lnTo>
                  <a:pt x="431" y="244"/>
                </a:lnTo>
                <a:lnTo>
                  <a:pt x="432" y="244"/>
                </a:lnTo>
                <a:lnTo>
                  <a:pt x="433" y="244"/>
                </a:lnTo>
                <a:lnTo>
                  <a:pt x="433" y="244"/>
                </a:lnTo>
                <a:lnTo>
                  <a:pt x="434" y="244"/>
                </a:lnTo>
                <a:lnTo>
                  <a:pt x="435" y="244"/>
                </a:lnTo>
                <a:lnTo>
                  <a:pt x="435" y="244"/>
                </a:lnTo>
                <a:lnTo>
                  <a:pt x="436" y="244"/>
                </a:lnTo>
                <a:lnTo>
                  <a:pt x="437" y="244"/>
                </a:lnTo>
                <a:lnTo>
                  <a:pt x="438" y="244"/>
                </a:lnTo>
                <a:lnTo>
                  <a:pt x="438" y="244"/>
                </a:lnTo>
                <a:lnTo>
                  <a:pt x="439" y="244"/>
                </a:lnTo>
                <a:lnTo>
                  <a:pt x="440" y="244"/>
                </a:lnTo>
                <a:lnTo>
                  <a:pt x="441" y="244"/>
                </a:lnTo>
                <a:lnTo>
                  <a:pt x="441" y="244"/>
                </a:lnTo>
                <a:lnTo>
                  <a:pt x="442" y="244"/>
                </a:lnTo>
                <a:lnTo>
                  <a:pt x="443" y="244"/>
                </a:lnTo>
                <a:lnTo>
                  <a:pt x="444" y="244"/>
                </a:lnTo>
                <a:lnTo>
                  <a:pt x="444" y="244"/>
                </a:lnTo>
                <a:lnTo>
                  <a:pt x="445" y="244"/>
                </a:lnTo>
                <a:lnTo>
                  <a:pt x="446" y="244"/>
                </a:lnTo>
                <a:lnTo>
                  <a:pt x="447" y="244"/>
                </a:lnTo>
                <a:lnTo>
                  <a:pt x="447" y="244"/>
                </a:lnTo>
                <a:lnTo>
                  <a:pt x="448" y="244"/>
                </a:lnTo>
                <a:lnTo>
                  <a:pt x="449" y="244"/>
                </a:lnTo>
                <a:lnTo>
                  <a:pt x="450" y="244"/>
                </a:lnTo>
                <a:lnTo>
                  <a:pt x="450" y="244"/>
                </a:lnTo>
                <a:lnTo>
                  <a:pt x="451" y="244"/>
                </a:lnTo>
                <a:lnTo>
                  <a:pt x="452" y="244"/>
                </a:lnTo>
                <a:lnTo>
                  <a:pt x="452" y="244"/>
                </a:lnTo>
                <a:lnTo>
                  <a:pt x="453" y="244"/>
                </a:lnTo>
                <a:lnTo>
                  <a:pt x="454" y="244"/>
                </a:lnTo>
                <a:lnTo>
                  <a:pt x="455" y="244"/>
                </a:lnTo>
                <a:lnTo>
                  <a:pt x="455" y="244"/>
                </a:lnTo>
                <a:lnTo>
                  <a:pt x="456" y="244"/>
                </a:lnTo>
                <a:lnTo>
                  <a:pt x="457" y="244"/>
                </a:lnTo>
                <a:lnTo>
                  <a:pt x="457" y="244"/>
                </a:lnTo>
                <a:lnTo>
                  <a:pt x="458" y="244"/>
                </a:lnTo>
                <a:lnTo>
                  <a:pt x="459" y="244"/>
                </a:lnTo>
                <a:lnTo>
                  <a:pt x="460" y="244"/>
                </a:lnTo>
                <a:lnTo>
                  <a:pt x="460" y="244"/>
                </a:lnTo>
                <a:lnTo>
                  <a:pt x="461" y="244"/>
                </a:lnTo>
                <a:lnTo>
                  <a:pt x="462" y="244"/>
                </a:lnTo>
                <a:lnTo>
                  <a:pt x="463" y="244"/>
                </a:lnTo>
                <a:lnTo>
                  <a:pt x="463" y="244"/>
                </a:lnTo>
                <a:lnTo>
                  <a:pt x="464" y="244"/>
                </a:lnTo>
                <a:lnTo>
                  <a:pt x="465" y="244"/>
                </a:lnTo>
                <a:lnTo>
                  <a:pt x="466" y="244"/>
                </a:lnTo>
                <a:lnTo>
                  <a:pt x="466" y="244"/>
                </a:lnTo>
                <a:lnTo>
                  <a:pt x="467" y="244"/>
                </a:lnTo>
                <a:lnTo>
                  <a:pt x="468" y="244"/>
                </a:lnTo>
                <a:lnTo>
                  <a:pt x="469" y="244"/>
                </a:lnTo>
                <a:lnTo>
                  <a:pt x="469" y="244"/>
                </a:lnTo>
                <a:lnTo>
                  <a:pt x="470" y="244"/>
                </a:lnTo>
                <a:lnTo>
                  <a:pt x="471" y="244"/>
                </a:lnTo>
                <a:lnTo>
                  <a:pt x="472" y="244"/>
                </a:lnTo>
                <a:lnTo>
                  <a:pt x="472" y="244"/>
                </a:lnTo>
                <a:lnTo>
                  <a:pt x="473" y="244"/>
                </a:lnTo>
                <a:lnTo>
                  <a:pt x="474" y="244"/>
                </a:lnTo>
                <a:lnTo>
                  <a:pt x="474" y="244"/>
                </a:lnTo>
                <a:lnTo>
                  <a:pt x="475" y="244"/>
                </a:lnTo>
                <a:lnTo>
                  <a:pt x="476" y="244"/>
                </a:lnTo>
                <a:lnTo>
                  <a:pt x="477" y="244"/>
                </a:lnTo>
                <a:lnTo>
                  <a:pt x="477" y="244"/>
                </a:lnTo>
                <a:lnTo>
                  <a:pt x="478" y="244"/>
                </a:lnTo>
                <a:lnTo>
                  <a:pt x="479" y="244"/>
                </a:lnTo>
                <a:lnTo>
                  <a:pt x="480" y="244"/>
                </a:lnTo>
                <a:lnTo>
                  <a:pt x="480" y="244"/>
                </a:lnTo>
                <a:lnTo>
                  <a:pt x="481" y="244"/>
                </a:lnTo>
                <a:lnTo>
                  <a:pt x="482" y="244"/>
                </a:lnTo>
                <a:lnTo>
                  <a:pt x="483" y="244"/>
                </a:lnTo>
                <a:lnTo>
                  <a:pt x="483" y="244"/>
                </a:lnTo>
                <a:lnTo>
                  <a:pt x="484" y="244"/>
                </a:lnTo>
                <a:lnTo>
                  <a:pt x="485" y="244"/>
                </a:lnTo>
                <a:lnTo>
                  <a:pt x="486" y="244"/>
                </a:lnTo>
                <a:lnTo>
                  <a:pt x="486" y="244"/>
                </a:lnTo>
                <a:lnTo>
                  <a:pt x="487" y="244"/>
                </a:lnTo>
                <a:lnTo>
                  <a:pt x="488" y="244"/>
                </a:lnTo>
                <a:lnTo>
                  <a:pt x="489" y="244"/>
                </a:lnTo>
                <a:lnTo>
                  <a:pt x="489" y="244"/>
                </a:lnTo>
                <a:lnTo>
                  <a:pt x="490" y="244"/>
                </a:lnTo>
                <a:lnTo>
                  <a:pt x="491" y="244"/>
                </a:lnTo>
                <a:lnTo>
                  <a:pt x="491" y="244"/>
                </a:lnTo>
                <a:lnTo>
                  <a:pt x="492" y="244"/>
                </a:lnTo>
                <a:lnTo>
                  <a:pt x="493" y="244"/>
                </a:lnTo>
                <a:lnTo>
                  <a:pt x="494" y="244"/>
                </a:lnTo>
                <a:lnTo>
                  <a:pt x="494" y="244"/>
                </a:lnTo>
                <a:lnTo>
                  <a:pt x="495" y="244"/>
                </a:lnTo>
                <a:lnTo>
                  <a:pt x="496" y="244"/>
                </a:lnTo>
                <a:lnTo>
                  <a:pt x="496" y="244"/>
                </a:lnTo>
                <a:lnTo>
                  <a:pt x="497" y="244"/>
                </a:lnTo>
                <a:lnTo>
                  <a:pt x="498" y="244"/>
                </a:lnTo>
                <a:lnTo>
                  <a:pt x="499" y="244"/>
                </a:lnTo>
                <a:lnTo>
                  <a:pt x="499" y="244"/>
                </a:lnTo>
                <a:lnTo>
                  <a:pt x="500" y="244"/>
                </a:lnTo>
                <a:lnTo>
                  <a:pt x="501" y="244"/>
                </a:lnTo>
                <a:lnTo>
                  <a:pt x="502" y="244"/>
                </a:lnTo>
                <a:lnTo>
                  <a:pt x="502" y="244"/>
                </a:lnTo>
                <a:lnTo>
                  <a:pt x="503" y="244"/>
                </a:lnTo>
                <a:lnTo>
                  <a:pt x="504" y="244"/>
                </a:lnTo>
                <a:lnTo>
                  <a:pt x="505" y="244"/>
                </a:lnTo>
                <a:lnTo>
                  <a:pt x="505" y="244"/>
                </a:lnTo>
                <a:lnTo>
                  <a:pt x="506" y="244"/>
                </a:lnTo>
                <a:lnTo>
                  <a:pt x="507" y="244"/>
                </a:lnTo>
                <a:lnTo>
                  <a:pt x="508" y="244"/>
                </a:lnTo>
                <a:lnTo>
                  <a:pt x="508" y="244"/>
                </a:lnTo>
                <a:lnTo>
                  <a:pt x="509" y="244"/>
                </a:lnTo>
                <a:lnTo>
                  <a:pt x="510" y="244"/>
                </a:lnTo>
                <a:lnTo>
                  <a:pt x="511" y="244"/>
                </a:lnTo>
                <a:lnTo>
                  <a:pt x="511" y="244"/>
                </a:lnTo>
                <a:lnTo>
                  <a:pt x="512" y="244"/>
                </a:lnTo>
                <a:lnTo>
                  <a:pt x="513" y="244"/>
                </a:lnTo>
                <a:lnTo>
                  <a:pt x="513" y="244"/>
                </a:lnTo>
                <a:lnTo>
                  <a:pt x="514" y="244"/>
                </a:lnTo>
                <a:lnTo>
                  <a:pt x="515" y="244"/>
                </a:lnTo>
                <a:lnTo>
                  <a:pt x="516" y="244"/>
                </a:lnTo>
                <a:lnTo>
                  <a:pt x="516" y="244"/>
                </a:lnTo>
                <a:lnTo>
                  <a:pt x="517" y="244"/>
                </a:lnTo>
                <a:lnTo>
                  <a:pt x="518" y="244"/>
                </a:lnTo>
                <a:lnTo>
                  <a:pt x="519" y="244"/>
                </a:lnTo>
                <a:lnTo>
                  <a:pt x="519" y="244"/>
                </a:lnTo>
                <a:lnTo>
                  <a:pt x="520" y="244"/>
                </a:lnTo>
                <a:lnTo>
                  <a:pt x="521" y="244"/>
                </a:lnTo>
                <a:lnTo>
                  <a:pt x="522" y="244"/>
                </a:lnTo>
                <a:lnTo>
                  <a:pt x="522" y="244"/>
                </a:lnTo>
                <a:lnTo>
                  <a:pt x="523" y="244"/>
                </a:lnTo>
                <a:lnTo>
                  <a:pt x="524" y="244"/>
                </a:lnTo>
                <a:lnTo>
                  <a:pt x="525" y="244"/>
                </a:lnTo>
                <a:lnTo>
                  <a:pt x="525" y="244"/>
                </a:lnTo>
                <a:lnTo>
                  <a:pt x="526" y="244"/>
                </a:lnTo>
                <a:lnTo>
                  <a:pt x="527" y="244"/>
                </a:lnTo>
                <a:lnTo>
                  <a:pt x="528" y="244"/>
                </a:lnTo>
                <a:lnTo>
                  <a:pt x="528" y="244"/>
                </a:lnTo>
                <a:lnTo>
                  <a:pt x="529" y="244"/>
                </a:lnTo>
                <a:lnTo>
                  <a:pt x="530" y="244"/>
                </a:lnTo>
                <a:lnTo>
                  <a:pt x="530" y="244"/>
                </a:lnTo>
                <a:lnTo>
                  <a:pt x="531" y="244"/>
                </a:lnTo>
                <a:lnTo>
                  <a:pt x="532" y="244"/>
                </a:lnTo>
                <a:lnTo>
                  <a:pt x="533" y="244"/>
                </a:lnTo>
                <a:lnTo>
                  <a:pt x="533" y="244"/>
                </a:lnTo>
                <a:lnTo>
                  <a:pt x="534" y="244"/>
                </a:lnTo>
                <a:lnTo>
                  <a:pt x="535" y="244"/>
                </a:lnTo>
                <a:lnTo>
                  <a:pt x="536" y="244"/>
                </a:lnTo>
                <a:lnTo>
                  <a:pt x="536" y="244"/>
                </a:lnTo>
                <a:lnTo>
                  <a:pt x="537" y="244"/>
                </a:lnTo>
                <a:lnTo>
                  <a:pt x="538" y="244"/>
                </a:lnTo>
                <a:lnTo>
                  <a:pt x="539" y="244"/>
                </a:lnTo>
                <a:lnTo>
                  <a:pt x="539" y="244"/>
                </a:lnTo>
                <a:lnTo>
                  <a:pt x="540" y="244"/>
                </a:lnTo>
                <a:lnTo>
                  <a:pt x="541" y="244"/>
                </a:lnTo>
                <a:lnTo>
                  <a:pt x="542" y="244"/>
                </a:lnTo>
                <a:lnTo>
                  <a:pt x="542" y="244"/>
                </a:lnTo>
                <a:lnTo>
                  <a:pt x="543" y="244"/>
                </a:lnTo>
                <a:lnTo>
                  <a:pt x="544" y="244"/>
                </a:lnTo>
                <a:lnTo>
                  <a:pt x="544" y="244"/>
                </a:lnTo>
                <a:lnTo>
                  <a:pt x="545" y="244"/>
                </a:lnTo>
                <a:lnTo>
                  <a:pt x="546" y="244"/>
                </a:lnTo>
                <a:lnTo>
                  <a:pt x="547" y="244"/>
                </a:lnTo>
                <a:lnTo>
                  <a:pt x="547" y="244"/>
                </a:lnTo>
                <a:lnTo>
                  <a:pt x="548" y="244"/>
                </a:lnTo>
                <a:lnTo>
                  <a:pt x="549" y="244"/>
                </a:lnTo>
                <a:lnTo>
                  <a:pt x="550" y="244"/>
                </a:lnTo>
                <a:lnTo>
                  <a:pt x="550" y="244"/>
                </a:lnTo>
                <a:lnTo>
                  <a:pt x="551" y="244"/>
                </a:lnTo>
                <a:lnTo>
                  <a:pt x="552" y="244"/>
                </a:lnTo>
                <a:lnTo>
                  <a:pt x="552" y="244"/>
                </a:lnTo>
                <a:lnTo>
                  <a:pt x="553" y="244"/>
                </a:lnTo>
                <a:lnTo>
                  <a:pt x="554" y="244"/>
                </a:lnTo>
                <a:lnTo>
                  <a:pt x="555" y="244"/>
                </a:lnTo>
                <a:lnTo>
                  <a:pt x="555" y="244"/>
                </a:lnTo>
                <a:lnTo>
                  <a:pt x="556" y="244"/>
                </a:lnTo>
                <a:lnTo>
                  <a:pt x="557" y="244"/>
                </a:lnTo>
                <a:lnTo>
                  <a:pt x="558" y="244"/>
                </a:lnTo>
                <a:lnTo>
                  <a:pt x="558" y="244"/>
                </a:lnTo>
                <a:lnTo>
                  <a:pt x="559" y="244"/>
                </a:lnTo>
                <a:lnTo>
                  <a:pt x="560" y="244"/>
                </a:lnTo>
                <a:lnTo>
                  <a:pt x="561" y="244"/>
                </a:lnTo>
                <a:lnTo>
                  <a:pt x="561" y="244"/>
                </a:lnTo>
                <a:lnTo>
                  <a:pt x="562" y="244"/>
                </a:lnTo>
                <a:lnTo>
                  <a:pt x="563" y="244"/>
                </a:lnTo>
                <a:lnTo>
                  <a:pt x="564" y="244"/>
                </a:lnTo>
                <a:lnTo>
                  <a:pt x="564" y="244"/>
                </a:lnTo>
                <a:lnTo>
                  <a:pt x="565" y="244"/>
                </a:lnTo>
                <a:lnTo>
                  <a:pt x="566" y="244"/>
                </a:lnTo>
                <a:lnTo>
                  <a:pt x="566" y="244"/>
                </a:lnTo>
                <a:lnTo>
                  <a:pt x="567" y="244"/>
                </a:lnTo>
                <a:lnTo>
                  <a:pt x="568" y="244"/>
                </a:lnTo>
                <a:lnTo>
                  <a:pt x="569" y="244"/>
                </a:lnTo>
                <a:lnTo>
                  <a:pt x="569" y="244"/>
                </a:lnTo>
                <a:lnTo>
                  <a:pt x="570" y="244"/>
                </a:lnTo>
                <a:lnTo>
                  <a:pt x="571" y="244"/>
                </a:lnTo>
                <a:lnTo>
                  <a:pt x="572" y="244"/>
                </a:lnTo>
                <a:lnTo>
                  <a:pt x="572" y="244"/>
                </a:lnTo>
                <a:lnTo>
                  <a:pt x="573" y="244"/>
                </a:lnTo>
                <a:lnTo>
                  <a:pt x="574" y="244"/>
                </a:lnTo>
                <a:lnTo>
                  <a:pt x="575" y="244"/>
                </a:lnTo>
                <a:lnTo>
                  <a:pt x="575" y="244"/>
                </a:lnTo>
                <a:lnTo>
                  <a:pt x="576" y="244"/>
                </a:lnTo>
                <a:lnTo>
                  <a:pt x="577" y="244"/>
                </a:lnTo>
                <a:lnTo>
                  <a:pt x="578" y="244"/>
                </a:lnTo>
                <a:lnTo>
                  <a:pt x="578" y="244"/>
                </a:lnTo>
                <a:lnTo>
                  <a:pt x="579" y="244"/>
                </a:lnTo>
                <a:lnTo>
                  <a:pt x="580" y="244"/>
                </a:lnTo>
                <a:lnTo>
                  <a:pt x="581" y="244"/>
                </a:lnTo>
                <a:lnTo>
                  <a:pt x="581" y="244"/>
                </a:lnTo>
                <a:lnTo>
                  <a:pt x="582" y="244"/>
                </a:lnTo>
                <a:lnTo>
                  <a:pt x="583" y="244"/>
                </a:lnTo>
                <a:lnTo>
                  <a:pt x="583" y="244"/>
                </a:lnTo>
                <a:lnTo>
                  <a:pt x="584" y="244"/>
                </a:lnTo>
                <a:lnTo>
                  <a:pt x="585" y="244"/>
                </a:lnTo>
                <a:lnTo>
                  <a:pt x="586" y="244"/>
                </a:lnTo>
                <a:lnTo>
                  <a:pt x="586" y="244"/>
                </a:lnTo>
                <a:lnTo>
                  <a:pt x="587" y="244"/>
                </a:lnTo>
                <a:lnTo>
                  <a:pt x="588" y="244"/>
                </a:lnTo>
                <a:lnTo>
                  <a:pt x="589" y="244"/>
                </a:lnTo>
                <a:lnTo>
                  <a:pt x="589" y="244"/>
                </a:lnTo>
                <a:lnTo>
                  <a:pt x="590" y="244"/>
                </a:lnTo>
                <a:lnTo>
                  <a:pt x="591" y="244"/>
                </a:lnTo>
                <a:lnTo>
                  <a:pt x="592" y="244"/>
                </a:lnTo>
                <a:lnTo>
                  <a:pt x="592" y="244"/>
                </a:lnTo>
                <a:lnTo>
                  <a:pt x="593" y="244"/>
                </a:lnTo>
                <a:lnTo>
                  <a:pt x="594" y="244"/>
                </a:lnTo>
                <a:lnTo>
                  <a:pt x="595" y="244"/>
                </a:lnTo>
                <a:lnTo>
                  <a:pt x="595" y="244"/>
                </a:lnTo>
                <a:lnTo>
                  <a:pt x="596" y="244"/>
                </a:lnTo>
                <a:lnTo>
                  <a:pt x="597" y="244"/>
                </a:lnTo>
                <a:lnTo>
                  <a:pt x="598" y="244"/>
                </a:lnTo>
                <a:lnTo>
                  <a:pt x="598" y="244"/>
                </a:lnTo>
                <a:lnTo>
                  <a:pt x="599" y="244"/>
                </a:lnTo>
                <a:lnTo>
                  <a:pt x="600" y="244"/>
                </a:lnTo>
                <a:lnTo>
                  <a:pt x="600" y="244"/>
                </a:lnTo>
                <a:lnTo>
                  <a:pt x="601" y="244"/>
                </a:lnTo>
                <a:lnTo>
                  <a:pt x="602" y="244"/>
                </a:lnTo>
                <a:lnTo>
                  <a:pt x="603" y="244"/>
                </a:lnTo>
                <a:lnTo>
                  <a:pt x="603" y="244"/>
                </a:lnTo>
                <a:lnTo>
                  <a:pt x="604" y="244"/>
                </a:lnTo>
                <a:lnTo>
                  <a:pt x="605" y="244"/>
                </a:lnTo>
                <a:lnTo>
                  <a:pt x="605" y="244"/>
                </a:lnTo>
                <a:lnTo>
                  <a:pt x="606" y="244"/>
                </a:lnTo>
                <a:lnTo>
                  <a:pt x="607" y="244"/>
                </a:lnTo>
                <a:lnTo>
                  <a:pt x="608" y="244"/>
                </a:lnTo>
                <a:lnTo>
                  <a:pt x="608" y="244"/>
                </a:lnTo>
                <a:lnTo>
                  <a:pt x="609" y="244"/>
                </a:lnTo>
                <a:lnTo>
                  <a:pt x="610" y="244"/>
                </a:lnTo>
                <a:lnTo>
                  <a:pt x="611" y="244"/>
                </a:lnTo>
                <a:lnTo>
                  <a:pt x="611" y="244"/>
                </a:lnTo>
                <a:lnTo>
                  <a:pt x="612" y="244"/>
                </a:lnTo>
                <a:lnTo>
                  <a:pt x="613" y="244"/>
                </a:lnTo>
                <a:lnTo>
                  <a:pt x="614" y="244"/>
                </a:lnTo>
                <a:lnTo>
                  <a:pt x="614" y="244"/>
                </a:lnTo>
                <a:lnTo>
                  <a:pt x="615" y="244"/>
                </a:lnTo>
                <a:lnTo>
                  <a:pt x="616" y="244"/>
                </a:lnTo>
                <a:lnTo>
                  <a:pt x="617" y="244"/>
                </a:lnTo>
                <a:lnTo>
                  <a:pt x="617" y="244"/>
                </a:lnTo>
                <a:lnTo>
                  <a:pt x="618" y="244"/>
                </a:lnTo>
                <a:lnTo>
                  <a:pt x="619" y="244"/>
                </a:lnTo>
                <a:lnTo>
                  <a:pt x="620" y="244"/>
                </a:lnTo>
                <a:lnTo>
                  <a:pt x="620" y="244"/>
                </a:lnTo>
                <a:lnTo>
                  <a:pt x="621" y="244"/>
                </a:lnTo>
                <a:lnTo>
                  <a:pt x="622" y="244"/>
                </a:lnTo>
                <a:lnTo>
                  <a:pt x="622" y="244"/>
                </a:lnTo>
                <a:lnTo>
                  <a:pt x="623" y="244"/>
                </a:lnTo>
                <a:lnTo>
                  <a:pt x="624" y="244"/>
                </a:lnTo>
                <a:lnTo>
                  <a:pt x="625" y="244"/>
                </a:lnTo>
                <a:lnTo>
                  <a:pt x="625" y="244"/>
                </a:lnTo>
                <a:lnTo>
                  <a:pt x="626" y="244"/>
                </a:lnTo>
                <a:lnTo>
                  <a:pt x="627" y="244"/>
                </a:lnTo>
                <a:lnTo>
                  <a:pt x="628" y="244"/>
                </a:lnTo>
                <a:lnTo>
                  <a:pt x="628" y="244"/>
                </a:lnTo>
                <a:lnTo>
                  <a:pt x="629" y="244"/>
                </a:lnTo>
                <a:lnTo>
                  <a:pt x="630" y="244"/>
                </a:lnTo>
                <a:lnTo>
                  <a:pt x="631" y="244"/>
                </a:lnTo>
                <a:lnTo>
                  <a:pt x="631" y="244"/>
                </a:lnTo>
                <a:lnTo>
                  <a:pt x="632" y="244"/>
                </a:lnTo>
                <a:lnTo>
                  <a:pt x="633" y="244"/>
                </a:lnTo>
                <a:lnTo>
                  <a:pt x="634" y="244"/>
                </a:lnTo>
                <a:lnTo>
                  <a:pt x="634" y="244"/>
                </a:lnTo>
                <a:lnTo>
                  <a:pt x="635" y="244"/>
                </a:lnTo>
                <a:lnTo>
                  <a:pt x="636" y="244"/>
                </a:lnTo>
                <a:lnTo>
                  <a:pt x="636" y="244"/>
                </a:lnTo>
                <a:lnTo>
                  <a:pt x="637" y="244"/>
                </a:lnTo>
                <a:lnTo>
                  <a:pt x="638" y="244"/>
                </a:lnTo>
                <a:lnTo>
                  <a:pt x="639" y="244"/>
                </a:lnTo>
                <a:lnTo>
                  <a:pt x="639" y="244"/>
                </a:lnTo>
                <a:lnTo>
                  <a:pt x="640" y="244"/>
                </a:lnTo>
                <a:lnTo>
                  <a:pt x="641" y="244"/>
                </a:lnTo>
                <a:lnTo>
                  <a:pt x="642" y="244"/>
                </a:lnTo>
                <a:lnTo>
                  <a:pt x="642" y="244"/>
                </a:lnTo>
                <a:lnTo>
                  <a:pt x="643" y="244"/>
                </a:lnTo>
                <a:lnTo>
                  <a:pt x="644" y="244"/>
                </a:lnTo>
                <a:lnTo>
                  <a:pt x="644" y="244"/>
                </a:lnTo>
                <a:lnTo>
                  <a:pt x="645" y="244"/>
                </a:lnTo>
                <a:lnTo>
                  <a:pt x="646" y="244"/>
                </a:lnTo>
                <a:lnTo>
                  <a:pt x="647" y="244"/>
                </a:lnTo>
                <a:lnTo>
                  <a:pt x="647" y="244"/>
                </a:lnTo>
                <a:lnTo>
                  <a:pt x="648" y="244"/>
                </a:lnTo>
                <a:lnTo>
                  <a:pt x="649" y="244"/>
                </a:lnTo>
                <a:lnTo>
                  <a:pt x="650" y="244"/>
                </a:lnTo>
                <a:lnTo>
                  <a:pt x="650" y="244"/>
                </a:lnTo>
                <a:lnTo>
                  <a:pt x="651" y="244"/>
                </a:lnTo>
                <a:lnTo>
                  <a:pt x="652" y="244"/>
                </a:lnTo>
                <a:lnTo>
                  <a:pt x="653" y="244"/>
                </a:lnTo>
                <a:lnTo>
                  <a:pt x="653" y="244"/>
                </a:lnTo>
                <a:lnTo>
                  <a:pt x="654" y="244"/>
                </a:lnTo>
                <a:lnTo>
                  <a:pt x="655" y="244"/>
                </a:lnTo>
                <a:lnTo>
                  <a:pt x="656" y="244"/>
                </a:lnTo>
                <a:lnTo>
                  <a:pt x="656" y="244"/>
                </a:lnTo>
                <a:lnTo>
                  <a:pt x="657" y="244"/>
                </a:lnTo>
                <a:lnTo>
                  <a:pt x="658" y="244"/>
                </a:lnTo>
                <a:lnTo>
                  <a:pt x="659" y="244"/>
                </a:lnTo>
                <a:lnTo>
                  <a:pt x="659" y="244"/>
                </a:lnTo>
                <a:lnTo>
                  <a:pt x="660" y="244"/>
                </a:lnTo>
                <a:lnTo>
                  <a:pt x="661" y="244"/>
                </a:lnTo>
                <a:lnTo>
                  <a:pt x="661" y="244"/>
                </a:lnTo>
                <a:lnTo>
                  <a:pt x="662" y="244"/>
                </a:lnTo>
                <a:lnTo>
                  <a:pt x="663" y="244"/>
                </a:lnTo>
                <a:lnTo>
                  <a:pt x="664" y="244"/>
                </a:lnTo>
                <a:lnTo>
                  <a:pt x="664" y="244"/>
                </a:lnTo>
                <a:lnTo>
                  <a:pt x="665" y="244"/>
                </a:lnTo>
                <a:lnTo>
                  <a:pt x="666" y="244"/>
                </a:lnTo>
                <a:lnTo>
                  <a:pt x="667" y="244"/>
                </a:lnTo>
                <a:lnTo>
                  <a:pt x="667" y="244"/>
                </a:lnTo>
                <a:lnTo>
                  <a:pt x="668" y="244"/>
                </a:lnTo>
                <a:lnTo>
                  <a:pt x="669" y="244"/>
                </a:lnTo>
                <a:lnTo>
                  <a:pt x="670" y="244"/>
                </a:lnTo>
                <a:lnTo>
                  <a:pt x="670" y="244"/>
                </a:lnTo>
                <a:lnTo>
                  <a:pt x="671" y="244"/>
                </a:lnTo>
                <a:lnTo>
                  <a:pt x="672" y="244"/>
                </a:lnTo>
                <a:lnTo>
                  <a:pt x="673" y="244"/>
                </a:lnTo>
                <a:lnTo>
                  <a:pt x="673" y="244"/>
                </a:lnTo>
                <a:lnTo>
                  <a:pt x="674" y="244"/>
                </a:lnTo>
                <a:lnTo>
                  <a:pt x="675" y="244"/>
                </a:lnTo>
                <a:lnTo>
                  <a:pt x="675" y="244"/>
                </a:lnTo>
                <a:lnTo>
                  <a:pt x="676" y="244"/>
                </a:lnTo>
                <a:lnTo>
                  <a:pt x="677" y="244"/>
                </a:lnTo>
                <a:lnTo>
                  <a:pt x="678" y="244"/>
                </a:lnTo>
                <a:lnTo>
                  <a:pt x="678" y="244"/>
                </a:lnTo>
                <a:lnTo>
                  <a:pt x="679" y="244"/>
                </a:lnTo>
                <a:lnTo>
                  <a:pt x="680" y="244"/>
                </a:lnTo>
                <a:lnTo>
                  <a:pt x="681" y="244"/>
                </a:lnTo>
                <a:lnTo>
                  <a:pt x="681" y="244"/>
                </a:lnTo>
                <a:lnTo>
                  <a:pt x="682" y="244"/>
                </a:lnTo>
                <a:lnTo>
                  <a:pt x="683" y="244"/>
                </a:lnTo>
                <a:lnTo>
                  <a:pt x="684" y="244"/>
                </a:lnTo>
                <a:lnTo>
                  <a:pt x="684" y="244"/>
                </a:lnTo>
                <a:lnTo>
                  <a:pt x="685" y="244"/>
                </a:lnTo>
                <a:lnTo>
                  <a:pt x="686" y="244"/>
                </a:lnTo>
                <a:lnTo>
                  <a:pt x="687" y="244"/>
                </a:lnTo>
                <a:lnTo>
                  <a:pt x="687" y="244"/>
                </a:lnTo>
                <a:lnTo>
                  <a:pt x="688" y="244"/>
                </a:lnTo>
                <a:lnTo>
                  <a:pt x="689" y="244"/>
                </a:lnTo>
                <a:lnTo>
                  <a:pt x="690" y="244"/>
                </a:lnTo>
                <a:lnTo>
                  <a:pt x="690" y="244"/>
                </a:lnTo>
                <a:lnTo>
                  <a:pt x="691" y="244"/>
                </a:lnTo>
                <a:lnTo>
                  <a:pt x="692" y="244"/>
                </a:lnTo>
                <a:lnTo>
                  <a:pt x="692" y="244"/>
                </a:lnTo>
                <a:lnTo>
                  <a:pt x="693" y="244"/>
                </a:lnTo>
                <a:lnTo>
                  <a:pt x="694" y="244"/>
                </a:lnTo>
                <a:lnTo>
                  <a:pt x="695" y="244"/>
                </a:lnTo>
                <a:lnTo>
                  <a:pt x="695" y="244"/>
                </a:lnTo>
                <a:lnTo>
                  <a:pt x="696" y="244"/>
                </a:lnTo>
                <a:lnTo>
                  <a:pt x="697" y="244"/>
                </a:lnTo>
                <a:lnTo>
                  <a:pt x="697" y="244"/>
                </a:lnTo>
                <a:lnTo>
                  <a:pt x="698" y="244"/>
                </a:lnTo>
                <a:lnTo>
                  <a:pt x="699" y="244"/>
                </a:lnTo>
                <a:lnTo>
                  <a:pt x="700" y="244"/>
                </a:lnTo>
                <a:lnTo>
                  <a:pt x="700" y="244"/>
                </a:lnTo>
                <a:lnTo>
                  <a:pt x="701" y="244"/>
                </a:lnTo>
                <a:lnTo>
                  <a:pt x="702" y="244"/>
                </a:lnTo>
                <a:lnTo>
                  <a:pt x="703" y="244"/>
                </a:lnTo>
                <a:lnTo>
                  <a:pt x="703" y="244"/>
                </a:lnTo>
                <a:lnTo>
                  <a:pt x="704" y="244"/>
                </a:lnTo>
                <a:lnTo>
                  <a:pt x="705" y="244"/>
                </a:lnTo>
                <a:lnTo>
                  <a:pt x="706" y="244"/>
                </a:lnTo>
                <a:lnTo>
                  <a:pt x="706" y="244"/>
                </a:lnTo>
                <a:lnTo>
                  <a:pt x="707" y="244"/>
                </a:lnTo>
                <a:lnTo>
                  <a:pt x="708" y="244"/>
                </a:lnTo>
                <a:lnTo>
                  <a:pt x="709" y="244"/>
                </a:lnTo>
                <a:lnTo>
                  <a:pt x="709" y="244"/>
                </a:lnTo>
                <a:lnTo>
                  <a:pt x="710" y="244"/>
                </a:lnTo>
                <a:lnTo>
                  <a:pt x="711" y="244"/>
                </a:lnTo>
                <a:lnTo>
                  <a:pt x="712" y="244"/>
                </a:lnTo>
                <a:lnTo>
                  <a:pt x="712" y="244"/>
                </a:lnTo>
                <a:lnTo>
                  <a:pt x="713" y="244"/>
                </a:lnTo>
                <a:lnTo>
                  <a:pt x="714" y="244"/>
                </a:lnTo>
                <a:lnTo>
                  <a:pt x="714" y="244"/>
                </a:lnTo>
                <a:lnTo>
                  <a:pt x="715" y="244"/>
                </a:lnTo>
                <a:lnTo>
                  <a:pt x="716" y="244"/>
                </a:lnTo>
                <a:lnTo>
                  <a:pt x="717" y="244"/>
                </a:lnTo>
                <a:lnTo>
                  <a:pt x="717" y="244"/>
                </a:lnTo>
                <a:lnTo>
                  <a:pt x="718" y="244"/>
                </a:lnTo>
                <a:lnTo>
                  <a:pt x="719" y="244"/>
                </a:lnTo>
                <a:lnTo>
                  <a:pt x="720" y="244"/>
                </a:lnTo>
                <a:lnTo>
                  <a:pt x="720" y="244"/>
                </a:lnTo>
                <a:lnTo>
                  <a:pt x="721" y="244"/>
                </a:lnTo>
                <a:lnTo>
                  <a:pt x="722" y="244"/>
                </a:lnTo>
                <a:lnTo>
                  <a:pt x="723" y="244"/>
                </a:lnTo>
                <a:lnTo>
                  <a:pt x="723" y="244"/>
                </a:lnTo>
                <a:lnTo>
                  <a:pt x="724" y="244"/>
                </a:lnTo>
                <a:lnTo>
                  <a:pt x="725" y="244"/>
                </a:lnTo>
                <a:lnTo>
                  <a:pt x="726" y="244"/>
                </a:lnTo>
                <a:lnTo>
                  <a:pt x="726" y="244"/>
                </a:lnTo>
                <a:lnTo>
                  <a:pt x="727" y="244"/>
                </a:lnTo>
                <a:lnTo>
                  <a:pt x="728" y="244"/>
                </a:lnTo>
                <a:lnTo>
                  <a:pt x="729" y="244"/>
                </a:lnTo>
                <a:lnTo>
                  <a:pt x="729" y="244"/>
                </a:lnTo>
                <a:lnTo>
                  <a:pt x="730" y="244"/>
                </a:lnTo>
                <a:lnTo>
                  <a:pt x="731" y="244"/>
                </a:lnTo>
                <a:lnTo>
                  <a:pt x="731" y="244"/>
                </a:lnTo>
                <a:lnTo>
                  <a:pt x="732" y="244"/>
                </a:lnTo>
                <a:lnTo>
                  <a:pt x="733" y="244"/>
                </a:lnTo>
                <a:lnTo>
                  <a:pt x="734" y="244"/>
                </a:lnTo>
                <a:lnTo>
                  <a:pt x="734" y="244"/>
                </a:lnTo>
                <a:lnTo>
                  <a:pt x="735" y="244"/>
                </a:lnTo>
                <a:lnTo>
                  <a:pt x="736" y="244"/>
                </a:lnTo>
                <a:lnTo>
                  <a:pt x="737" y="244"/>
                </a:lnTo>
                <a:lnTo>
                  <a:pt x="737" y="244"/>
                </a:lnTo>
                <a:lnTo>
                  <a:pt x="738" y="244"/>
                </a:lnTo>
                <a:lnTo>
                  <a:pt x="739" y="244"/>
                </a:lnTo>
                <a:lnTo>
                  <a:pt x="740" y="244"/>
                </a:lnTo>
                <a:lnTo>
                  <a:pt x="740" y="244"/>
                </a:lnTo>
                <a:lnTo>
                  <a:pt x="741" y="244"/>
                </a:lnTo>
                <a:lnTo>
                  <a:pt x="742" y="244"/>
                </a:lnTo>
                <a:lnTo>
                  <a:pt x="743" y="244"/>
                </a:lnTo>
                <a:lnTo>
                  <a:pt x="743" y="244"/>
                </a:lnTo>
                <a:lnTo>
                  <a:pt x="744" y="244"/>
                </a:lnTo>
                <a:lnTo>
                  <a:pt x="745" y="244"/>
                </a:lnTo>
                <a:lnTo>
                  <a:pt x="745" y="244"/>
                </a:lnTo>
                <a:lnTo>
                  <a:pt x="746" y="244"/>
                </a:lnTo>
                <a:lnTo>
                  <a:pt x="747" y="244"/>
                </a:lnTo>
                <a:lnTo>
                  <a:pt x="748" y="244"/>
                </a:lnTo>
                <a:lnTo>
                  <a:pt x="748" y="244"/>
                </a:lnTo>
                <a:lnTo>
                  <a:pt x="749" y="244"/>
                </a:lnTo>
                <a:lnTo>
                  <a:pt x="750" y="244"/>
                </a:lnTo>
                <a:lnTo>
                  <a:pt x="751" y="244"/>
                </a:lnTo>
                <a:lnTo>
                  <a:pt x="751" y="244"/>
                </a:lnTo>
                <a:lnTo>
                  <a:pt x="752" y="244"/>
                </a:lnTo>
                <a:lnTo>
                  <a:pt x="753" y="244"/>
                </a:lnTo>
                <a:lnTo>
                  <a:pt x="753" y="244"/>
                </a:lnTo>
                <a:lnTo>
                  <a:pt x="754" y="244"/>
                </a:lnTo>
                <a:lnTo>
                  <a:pt x="755" y="244"/>
                </a:lnTo>
                <a:lnTo>
                  <a:pt x="756" y="244"/>
                </a:lnTo>
                <a:lnTo>
                  <a:pt x="756" y="244"/>
                </a:lnTo>
                <a:lnTo>
                  <a:pt x="757" y="244"/>
                </a:lnTo>
                <a:lnTo>
                  <a:pt x="758" y="244"/>
                </a:lnTo>
                <a:lnTo>
                  <a:pt x="759" y="244"/>
                </a:lnTo>
                <a:lnTo>
                  <a:pt x="759" y="244"/>
                </a:lnTo>
                <a:lnTo>
                  <a:pt x="760" y="244"/>
                </a:lnTo>
                <a:lnTo>
                  <a:pt x="761" y="244"/>
                </a:lnTo>
                <a:lnTo>
                  <a:pt x="762" y="244"/>
                </a:lnTo>
                <a:lnTo>
                  <a:pt x="762" y="244"/>
                </a:lnTo>
                <a:lnTo>
                  <a:pt x="763" y="244"/>
                </a:lnTo>
                <a:lnTo>
                  <a:pt x="764" y="244"/>
                </a:lnTo>
                <a:lnTo>
                  <a:pt x="765" y="244"/>
                </a:lnTo>
                <a:lnTo>
                  <a:pt x="765" y="244"/>
                </a:lnTo>
                <a:lnTo>
                  <a:pt x="766" y="244"/>
                </a:lnTo>
                <a:lnTo>
                  <a:pt x="767" y="244"/>
                </a:lnTo>
                <a:lnTo>
                  <a:pt x="768" y="244"/>
                </a:lnTo>
                <a:lnTo>
                  <a:pt x="768" y="244"/>
                </a:lnTo>
                <a:lnTo>
                  <a:pt x="769" y="244"/>
                </a:lnTo>
                <a:lnTo>
                  <a:pt x="770" y="244"/>
                </a:lnTo>
                <a:lnTo>
                  <a:pt x="770" y="244"/>
                </a:lnTo>
                <a:lnTo>
                  <a:pt x="771" y="244"/>
                </a:lnTo>
                <a:lnTo>
                  <a:pt x="772" y="244"/>
                </a:lnTo>
                <a:lnTo>
                  <a:pt x="773" y="244"/>
                </a:lnTo>
                <a:lnTo>
                  <a:pt x="773" y="244"/>
                </a:lnTo>
                <a:lnTo>
                  <a:pt x="774" y="244"/>
                </a:lnTo>
                <a:lnTo>
                  <a:pt x="775" y="244"/>
                </a:lnTo>
                <a:lnTo>
                  <a:pt x="776" y="244"/>
                </a:lnTo>
                <a:lnTo>
                  <a:pt x="776" y="244"/>
                </a:lnTo>
                <a:lnTo>
                  <a:pt x="777" y="244"/>
                </a:lnTo>
                <a:lnTo>
                  <a:pt x="778" y="244"/>
                </a:lnTo>
                <a:lnTo>
                  <a:pt x="779" y="244"/>
                </a:lnTo>
                <a:lnTo>
                  <a:pt x="779" y="244"/>
                </a:lnTo>
                <a:lnTo>
                  <a:pt x="780" y="244"/>
                </a:lnTo>
                <a:lnTo>
                  <a:pt x="781" y="244"/>
                </a:lnTo>
                <a:lnTo>
                  <a:pt x="782" y="244"/>
                </a:lnTo>
                <a:lnTo>
                  <a:pt x="782" y="244"/>
                </a:lnTo>
                <a:lnTo>
                  <a:pt x="783" y="244"/>
                </a:lnTo>
                <a:lnTo>
                  <a:pt x="784" y="244"/>
                </a:lnTo>
                <a:lnTo>
                  <a:pt x="784" y="244"/>
                </a:lnTo>
                <a:lnTo>
                  <a:pt x="785" y="244"/>
                </a:lnTo>
                <a:lnTo>
                  <a:pt x="786" y="244"/>
                </a:lnTo>
                <a:lnTo>
                  <a:pt x="787" y="244"/>
                </a:lnTo>
                <a:lnTo>
                  <a:pt x="787" y="244"/>
                </a:lnTo>
                <a:lnTo>
                  <a:pt x="788" y="244"/>
                </a:lnTo>
                <a:lnTo>
                  <a:pt x="789" y="244"/>
                </a:lnTo>
                <a:lnTo>
                  <a:pt x="790" y="244"/>
                </a:lnTo>
                <a:lnTo>
                  <a:pt x="790" y="244"/>
                </a:lnTo>
                <a:lnTo>
                  <a:pt x="791" y="244"/>
                </a:lnTo>
                <a:lnTo>
                  <a:pt x="792" y="244"/>
                </a:lnTo>
                <a:lnTo>
                  <a:pt x="793" y="244"/>
                </a:lnTo>
                <a:lnTo>
                  <a:pt x="793" y="244"/>
                </a:lnTo>
                <a:lnTo>
                  <a:pt x="794" y="244"/>
                </a:lnTo>
                <a:lnTo>
                  <a:pt x="795" y="244"/>
                </a:lnTo>
                <a:lnTo>
                  <a:pt x="796" y="244"/>
                </a:lnTo>
                <a:lnTo>
                  <a:pt x="796" y="244"/>
                </a:lnTo>
                <a:lnTo>
                  <a:pt x="797" y="244"/>
                </a:lnTo>
                <a:lnTo>
                  <a:pt x="798" y="244"/>
                </a:lnTo>
                <a:lnTo>
                  <a:pt x="799" y="244"/>
                </a:lnTo>
                <a:lnTo>
                  <a:pt x="799" y="244"/>
                </a:lnTo>
                <a:lnTo>
                  <a:pt x="800" y="244"/>
                </a:lnTo>
                <a:lnTo>
                  <a:pt x="801" y="244"/>
                </a:lnTo>
                <a:lnTo>
                  <a:pt x="801" y="244"/>
                </a:lnTo>
                <a:lnTo>
                  <a:pt x="802" y="244"/>
                </a:lnTo>
                <a:lnTo>
                  <a:pt x="803" y="244"/>
                </a:lnTo>
                <a:lnTo>
                  <a:pt x="804" y="244"/>
                </a:lnTo>
                <a:lnTo>
                  <a:pt x="804" y="244"/>
                </a:lnTo>
                <a:lnTo>
                  <a:pt x="805" y="244"/>
                </a:lnTo>
                <a:lnTo>
                  <a:pt x="806" y="244"/>
                </a:lnTo>
                <a:lnTo>
                  <a:pt x="806" y="244"/>
                </a:lnTo>
                <a:lnTo>
                  <a:pt x="807" y="244"/>
                </a:lnTo>
                <a:lnTo>
                  <a:pt x="808" y="244"/>
                </a:lnTo>
                <a:lnTo>
                  <a:pt x="809" y="244"/>
                </a:lnTo>
                <a:lnTo>
                  <a:pt x="809" y="244"/>
                </a:lnTo>
                <a:lnTo>
                  <a:pt x="810" y="244"/>
                </a:lnTo>
                <a:lnTo>
                  <a:pt x="811" y="244"/>
                </a:lnTo>
                <a:lnTo>
                  <a:pt x="812" y="244"/>
                </a:lnTo>
                <a:lnTo>
                  <a:pt x="812" y="244"/>
                </a:lnTo>
                <a:lnTo>
                  <a:pt x="813" y="244"/>
                </a:lnTo>
                <a:lnTo>
                  <a:pt x="814" y="244"/>
                </a:lnTo>
                <a:lnTo>
                  <a:pt x="815" y="244"/>
                </a:lnTo>
                <a:lnTo>
                  <a:pt x="815" y="244"/>
                </a:lnTo>
                <a:lnTo>
                  <a:pt x="816" y="244"/>
                </a:lnTo>
                <a:lnTo>
                  <a:pt x="817" y="244"/>
                </a:lnTo>
                <a:lnTo>
                  <a:pt x="818" y="244"/>
                </a:lnTo>
                <a:lnTo>
                  <a:pt x="818" y="244"/>
                </a:lnTo>
                <a:lnTo>
                  <a:pt x="819" y="244"/>
                </a:lnTo>
                <a:lnTo>
                  <a:pt x="820" y="244"/>
                </a:lnTo>
                <a:lnTo>
                  <a:pt x="821" y="244"/>
                </a:lnTo>
                <a:lnTo>
                  <a:pt x="821" y="244"/>
                </a:lnTo>
                <a:lnTo>
                  <a:pt x="822" y="244"/>
                </a:lnTo>
                <a:lnTo>
                  <a:pt x="823" y="244"/>
                </a:lnTo>
                <a:lnTo>
                  <a:pt x="823" y="244"/>
                </a:lnTo>
                <a:lnTo>
                  <a:pt x="824" y="244"/>
                </a:lnTo>
                <a:lnTo>
                  <a:pt x="825" y="244"/>
                </a:lnTo>
                <a:lnTo>
                  <a:pt x="826" y="244"/>
                </a:lnTo>
                <a:lnTo>
                  <a:pt x="826" y="244"/>
                </a:lnTo>
                <a:lnTo>
                  <a:pt x="827" y="244"/>
                </a:lnTo>
                <a:lnTo>
                  <a:pt x="828" y="244"/>
                </a:lnTo>
                <a:lnTo>
                  <a:pt x="829" y="244"/>
                </a:lnTo>
                <a:lnTo>
                  <a:pt x="829" y="244"/>
                </a:lnTo>
                <a:lnTo>
                  <a:pt x="830" y="244"/>
                </a:lnTo>
                <a:lnTo>
                  <a:pt x="831" y="244"/>
                </a:lnTo>
                <a:lnTo>
                  <a:pt x="832" y="244"/>
                </a:lnTo>
                <a:lnTo>
                  <a:pt x="832" y="244"/>
                </a:lnTo>
                <a:lnTo>
                  <a:pt x="833" y="244"/>
                </a:lnTo>
                <a:lnTo>
                  <a:pt x="834" y="244"/>
                </a:lnTo>
                <a:lnTo>
                  <a:pt x="835" y="244"/>
                </a:lnTo>
                <a:lnTo>
                  <a:pt x="835" y="244"/>
                </a:lnTo>
                <a:lnTo>
                  <a:pt x="836" y="244"/>
                </a:lnTo>
                <a:lnTo>
                  <a:pt x="837" y="244"/>
                </a:lnTo>
                <a:lnTo>
                  <a:pt x="838" y="244"/>
                </a:lnTo>
                <a:lnTo>
                  <a:pt x="838" y="244"/>
                </a:lnTo>
                <a:lnTo>
                  <a:pt x="839" y="244"/>
                </a:lnTo>
                <a:lnTo>
                  <a:pt x="840" y="244"/>
                </a:lnTo>
                <a:lnTo>
                  <a:pt x="840" y="244"/>
                </a:lnTo>
                <a:lnTo>
                  <a:pt x="841" y="244"/>
                </a:lnTo>
                <a:lnTo>
                  <a:pt x="842" y="244"/>
                </a:lnTo>
                <a:lnTo>
                  <a:pt x="843" y="244"/>
                </a:lnTo>
                <a:lnTo>
                  <a:pt x="843" y="244"/>
                </a:lnTo>
                <a:lnTo>
                  <a:pt x="844" y="244"/>
                </a:lnTo>
                <a:lnTo>
                  <a:pt x="845" y="244"/>
                </a:lnTo>
                <a:lnTo>
                  <a:pt x="845" y="244"/>
                </a:lnTo>
                <a:lnTo>
                  <a:pt x="846" y="244"/>
                </a:lnTo>
                <a:lnTo>
                  <a:pt x="847" y="244"/>
                </a:lnTo>
                <a:lnTo>
                  <a:pt x="848" y="244"/>
                </a:lnTo>
                <a:lnTo>
                  <a:pt x="848" y="244"/>
                </a:lnTo>
                <a:lnTo>
                  <a:pt x="849" y="244"/>
                </a:lnTo>
                <a:lnTo>
                  <a:pt x="850" y="244"/>
                </a:lnTo>
                <a:lnTo>
                  <a:pt x="851" y="244"/>
                </a:lnTo>
                <a:lnTo>
                  <a:pt x="851" y="244"/>
                </a:lnTo>
                <a:lnTo>
                  <a:pt x="852" y="244"/>
                </a:lnTo>
                <a:lnTo>
                  <a:pt x="853" y="244"/>
                </a:lnTo>
                <a:lnTo>
                  <a:pt x="854" y="244"/>
                </a:lnTo>
                <a:lnTo>
                  <a:pt x="854" y="244"/>
                </a:lnTo>
                <a:lnTo>
                  <a:pt x="855" y="244"/>
                </a:lnTo>
                <a:lnTo>
                  <a:pt x="856" y="244"/>
                </a:lnTo>
                <a:lnTo>
                  <a:pt x="857" y="244"/>
                </a:lnTo>
                <a:lnTo>
                  <a:pt x="857" y="244"/>
                </a:lnTo>
                <a:lnTo>
                  <a:pt x="858" y="244"/>
                </a:lnTo>
                <a:lnTo>
                  <a:pt x="859" y="244"/>
                </a:lnTo>
                <a:lnTo>
                  <a:pt x="860" y="244"/>
                </a:lnTo>
                <a:lnTo>
                  <a:pt x="860" y="244"/>
                </a:lnTo>
                <a:lnTo>
                  <a:pt x="861" y="244"/>
                </a:lnTo>
                <a:lnTo>
                  <a:pt x="862" y="244"/>
                </a:lnTo>
                <a:lnTo>
                  <a:pt x="862" y="244"/>
                </a:lnTo>
                <a:lnTo>
                  <a:pt x="863" y="244"/>
                </a:lnTo>
                <a:lnTo>
                  <a:pt x="864" y="244"/>
                </a:lnTo>
                <a:lnTo>
                  <a:pt x="865" y="244"/>
                </a:lnTo>
                <a:lnTo>
                  <a:pt x="865" y="244"/>
                </a:lnTo>
                <a:lnTo>
                  <a:pt x="866" y="244"/>
                </a:lnTo>
                <a:lnTo>
                  <a:pt x="867" y="244"/>
                </a:lnTo>
                <a:lnTo>
                  <a:pt x="868" y="244"/>
                </a:lnTo>
                <a:lnTo>
                  <a:pt x="868" y="244"/>
                </a:lnTo>
                <a:lnTo>
                  <a:pt x="869" y="244"/>
                </a:lnTo>
                <a:lnTo>
                  <a:pt x="870" y="244"/>
                </a:lnTo>
                <a:lnTo>
                  <a:pt x="871" y="244"/>
                </a:lnTo>
                <a:lnTo>
                  <a:pt x="871" y="244"/>
                </a:lnTo>
                <a:lnTo>
                  <a:pt x="872" y="244"/>
                </a:lnTo>
                <a:lnTo>
                  <a:pt x="873" y="244"/>
                </a:lnTo>
                <a:lnTo>
                  <a:pt x="874" y="244"/>
                </a:lnTo>
                <a:lnTo>
                  <a:pt x="874" y="244"/>
                </a:lnTo>
                <a:lnTo>
                  <a:pt x="875" y="244"/>
                </a:lnTo>
                <a:lnTo>
                  <a:pt x="876" y="244"/>
                </a:lnTo>
                <a:lnTo>
                  <a:pt x="876" y="244"/>
                </a:lnTo>
                <a:lnTo>
                  <a:pt x="877" y="244"/>
                </a:lnTo>
                <a:lnTo>
                  <a:pt x="878" y="244"/>
                </a:lnTo>
                <a:lnTo>
                  <a:pt x="879" y="244"/>
                </a:lnTo>
                <a:lnTo>
                  <a:pt x="879" y="244"/>
                </a:lnTo>
                <a:lnTo>
                  <a:pt x="880" y="244"/>
                </a:lnTo>
                <a:lnTo>
                  <a:pt x="881" y="244"/>
                </a:lnTo>
                <a:lnTo>
                  <a:pt x="882" y="244"/>
                </a:lnTo>
                <a:lnTo>
                  <a:pt x="882" y="244"/>
                </a:lnTo>
                <a:lnTo>
                  <a:pt x="883" y="244"/>
                </a:lnTo>
                <a:lnTo>
                  <a:pt x="884" y="244"/>
                </a:lnTo>
                <a:lnTo>
                  <a:pt x="885" y="244"/>
                </a:lnTo>
                <a:lnTo>
                  <a:pt x="885" y="244"/>
                </a:lnTo>
                <a:lnTo>
                  <a:pt x="886" y="244"/>
                </a:lnTo>
                <a:lnTo>
                  <a:pt x="887" y="244"/>
                </a:lnTo>
                <a:lnTo>
                  <a:pt x="888" y="244"/>
                </a:lnTo>
                <a:lnTo>
                  <a:pt x="888" y="244"/>
                </a:lnTo>
                <a:lnTo>
                  <a:pt x="889" y="244"/>
                </a:lnTo>
                <a:lnTo>
                  <a:pt x="890" y="244"/>
                </a:lnTo>
                <a:lnTo>
                  <a:pt x="891" y="244"/>
                </a:lnTo>
                <a:lnTo>
                  <a:pt x="891" y="244"/>
                </a:lnTo>
                <a:lnTo>
                  <a:pt x="892" y="244"/>
                </a:lnTo>
                <a:lnTo>
                  <a:pt x="893" y="244"/>
                </a:lnTo>
                <a:lnTo>
                  <a:pt x="893" y="244"/>
                </a:lnTo>
                <a:lnTo>
                  <a:pt x="894" y="244"/>
                </a:lnTo>
                <a:lnTo>
                  <a:pt x="895" y="244"/>
                </a:lnTo>
                <a:lnTo>
                  <a:pt x="896" y="244"/>
                </a:lnTo>
                <a:lnTo>
                  <a:pt x="896" y="244"/>
                </a:lnTo>
                <a:lnTo>
                  <a:pt x="897" y="244"/>
                </a:lnTo>
                <a:lnTo>
                  <a:pt x="898" y="244"/>
                </a:lnTo>
                <a:lnTo>
                  <a:pt x="899" y="244"/>
                </a:lnTo>
                <a:lnTo>
                  <a:pt x="899" y="244"/>
                </a:lnTo>
                <a:lnTo>
                  <a:pt x="900" y="244"/>
                </a:lnTo>
                <a:lnTo>
                  <a:pt x="901" y="244"/>
                </a:lnTo>
                <a:lnTo>
                  <a:pt x="901" y="244"/>
                </a:lnTo>
                <a:lnTo>
                  <a:pt x="902" y="244"/>
                </a:lnTo>
                <a:lnTo>
                  <a:pt x="903" y="244"/>
                </a:lnTo>
                <a:lnTo>
                  <a:pt x="904" y="244"/>
                </a:lnTo>
                <a:lnTo>
                  <a:pt x="904" y="244"/>
                </a:lnTo>
                <a:lnTo>
                  <a:pt x="905" y="244"/>
                </a:lnTo>
                <a:lnTo>
                  <a:pt x="906" y="244"/>
                </a:lnTo>
                <a:lnTo>
                  <a:pt x="907" y="244"/>
                </a:lnTo>
                <a:lnTo>
                  <a:pt x="907" y="244"/>
                </a:lnTo>
                <a:lnTo>
                  <a:pt x="908" y="244"/>
                </a:lnTo>
                <a:lnTo>
                  <a:pt x="909" y="244"/>
                </a:lnTo>
                <a:lnTo>
                  <a:pt x="910" y="244"/>
                </a:lnTo>
                <a:lnTo>
                  <a:pt x="910" y="244"/>
                </a:lnTo>
                <a:lnTo>
                  <a:pt x="911" y="244"/>
                </a:lnTo>
                <a:lnTo>
                  <a:pt x="912" y="244"/>
                </a:lnTo>
                <a:lnTo>
                  <a:pt x="913" y="244"/>
                </a:lnTo>
                <a:lnTo>
                  <a:pt x="913" y="244"/>
                </a:lnTo>
                <a:lnTo>
                  <a:pt x="914" y="244"/>
                </a:lnTo>
                <a:lnTo>
                  <a:pt x="915" y="244"/>
                </a:lnTo>
                <a:lnTo>
                  <a:pt x="915" y="244"/>
                </a:lnTo>
                <a:lnTo>
                  <a:pt x="916" y="244"/>
                </a:lnTo>
                <a:lnTo>
                  <a:pt x="917" y="244"/>
                </a:lnTo>
                <a:lnTo>
                  <a:pt x="918" y="244"/>
                </a:lnTo>
                <a:lnTo>
                  <a:pt x="918" y="244"/>
                </a:lnTo>
                <a:lnTo>
                  <a:pt x="919" y="244"/>
                </a:lnTo>
                <a:lnTo>
                  <a:pt x="920" y="244"/>
                </a:lnTo>
                <a:lnTo>
                  <a:pt x="921" y="244"/>
                </a:lnTo>
                <a:lnTo>
                  <a:pt x="921" y="244"/>
                </a:lnTo>
                <a:lnTo>
                  <a:pt x="922" y="244"/>
                </a:lnTo>
                <a:lnTo>
                  <a:pt x="923" y="244"/>
                </a:lnTo>
                <a:lnTo>
                  <a:pt x="924" y="244"/>
                </a:lnTo>
                <a:lnTo>
                  <a:pt x="924" y="244"/>
                </a:lnTo>
                <a:lnTo>
                  <a:pt x="925" y="244"/>
                </a:lnTo>
                <a:lnTo>
                  <a:pt x="926" y="244"/>
                </a:lnTo>
                <a:lnTo>
                  <a:pt x="927" y="244"/>
                </a:lnTo>
                <a:lnTo>
                  <a:pt x="927" y="244"/>
                </a:lnTo>
                <a:lnTo>
                  <a:pt x="928" y="244"/>
                </a:lnTo>
                <a:lnTo>
                  <a:pt x="929" y="244"/>
                </a:lnTo>
                <a:lnTo>
                  <a:pt x="930" y="244"/>
                </a:lnTo>
                <a:lnTo>
                  <a:pt x="930" y="244"/>
                </a:lnTo>
                <a:lnTo>
                  <a:pt x="931" y="244"/>
                </a:lnTo>
                <a:lnTo>
                  <a:pt x="932" y="244"/>
                </a:lnTo>
                <a:lnTo>
                  <a:pt x="932" y="244"/>
                </a:lnTo>
                <a:lnTo>
                  <a:pt x="933" y="244"/>
                </a:lnTo>
                <a:lnTo>
                  <a:pt x="934" y="244"/>
                </a:lnTo>
                <a:lnTo>
                  <a:pt x="935" y="244"/>
                </a:lnTo>
                <a:lnTo>
                  <a:pt x="935" y="244"/>
                </a:lnTo>
                <a:lnTo>
                  <a:pt x="936" y="244"/>
                </a:lnTo>
                <a:lnTo>
                  <a:pt x="937" y="244"/>
                </a:lnTo>
                <a:lnTo>
                  <a:pt x="938" y="244"/>
                </a:lnTo>
                <a:lnTo>
                  <a:pt x="938" y="244"/>
                </a:lnTo>
                <a:lnTo>
                  <a:pt x="939" y="244"/>
                </a:lnTo>
                <a:lnTo>
                  <a:pt x="940" y="244"/>
                </a:lnTo>
                <a:lnTo>
                  <a:pt x="941" y="244"/>
                </a:lnTo>
                <a:lnTo>
                  <a:pt x="941" y="244"/>
                </a:lnTo>
                <a:lnTo>
                  <a:pt x="942" y="244"/>
                </a:lnTo>
                <a:lnTo>
                  <a:pt x="943" y="244"/>
                </a:lnTo>
                <a:lnTo>
                  <a:pt x="944" y="244"/>
                </a:lnTo>
                <a:lnTo>
                  <a:pt x="944" y="244"/>
                </a:lnTo>
                <a:lnTo>
                  <a:pt x="945" y="244"/>
                </a:lnTo>
                <a:lnTo>
                  <a:pt x="946" y="244"/>
                </a:lnTo>
                <a:lnTo>
                  <a:pt x="947" y="244"/>
                </a:lnTo>
                <a:lnTo>
                  <a:pt x="947" y="244"/>
                </a:lnTo>
                <a:lnTo>
                  <a:pt x="948" y="244"/>
                </a:lnTo>
                <a:lnTo>
                  <a:pt x="949" y="244"/>
                </a:lnTo>
                <a:lnTo>
                  <a:pt x="949" y="244"/>
                </a:lnTo>
                <a:lnTo>
                  <a:pt x="950" y="244"/>
                </a:lnTo>
                <a:lnTo>
                  <a:pt x="951" y="244"/>
                </a:lnTo>
                <a:lnTo>
                  <a:pt x="952" y="244"/>
                </a:lnTo>
                <a:lnTo>
                  <a:pt x="952" y="244"/>
                </a:lnTo>
                <a:lnTo>
                  <a:pt x="953" y="244"/>
                </a:lnTo>
                <a:lnTo>
                  <a:pt x="954" y="244"/>
                </a:lnTo>
                <a:lnTo>
                  <a:pt x="954" y="244"/>
                </a:lnTo>
                <a:lnTo>
                  <a:pt x="955" y="244"/>
                </a:lnTo>
                <a:lnTo>
                  <a:pt x="956" y="244"/>
                </a:lnTo>
                <a:lnTo>
                  <a:pt x="957" y="244"/>
                </a:lnTo>
                <a:lnTo>
                  <a:pt x="957" y="244"/>
                </a:lnTo>
                <a:lnTo>
                  <a:pt x="958" y="244"/>
                </a:lnTo>
                <a:lnTo>
                  <a:pt x="959" y="244"/>
                </a:lnTo>
                <a:lnTo>
                  <a:pt x="960" y="244"/>
                </a:lnTo>
                <a:lnTo>
                  <a:pt x="960" y="244"/>
                </a:lnTo>
                <a:lnTo>
                  <a:pt x="961" y="244"/>
                </a:lnTo>
                <a:lnTo>
                  <a:pt x="962" y="244"/>
                </a:lnTo>
                <a:lnTo>
                  <a:pt x="963" y="244"/>
                </a:lnTo>
                <a:lnTo>
                  <a:pt x="963" y="244"/>
                </a:lnTo>
                <a:lnTo>
                  <a:pt x="964" y="244"/>
                </a:lnTo>
                <a:lnTo>
                  <a:pt x="965" y="244"/>
                </a:lnTo>
                <a:lnTo>
                  <a:pt x="966" y="244"/>
                </a:lnTo>
                <a:lnTo>
                  <a:pt x="966" y="244"/>
                </a:lnTo>
                <a:lnTo>
                  <a:pt x="967" y="244"/>
                </a:lnTo>
                <a:lnTo>
                  <a:pt x="968" y="244"/>
                </a:lnTo>
                <a:lnTo>
                  <a:pt x="969" y="244"/>
                </a:lnTo>
                <a:lnTo>
                  <a:pt x="969" y="244"/>
                </a:lnTo>
                <a:lnTo>
                  <a:pt x="970" y="244"/>
                </a:lnTo>
                <a:lnTo>
                  <a:pt x="971" y="244"/>
                </a:lnTo>
                <a:lnTo>
                  <a:pt x="971" y="244"/>
                </a:lnTo>
                <a:lnTo>
                  <a:pt x="972" y="244"/>
                </a:lnTo>
                <a:lnTo>
                  <a:pt x="973" y="244"/>
                </a:lnTo>
                <a:lnTo>
                  <a:pt x="974" y="244"/>
                </a:lnTo>
                <a:lnTo>
                  <a:pt x="974" y="244"/>
                </a:lnTo>
                <a:lnTo>
                  <a:pt x="975" y="244"/>
                </a:lnTo>
                <a:lnTo>
                  <a:pt x="976" y="244"/>
                </a:lnTo>
                <a:lnTo>
                  <a:pt x="977" y="244"/>
                </a:lnTo>
                <a:lnTo>
                  <a:pt x="977" y="244"/>
                </a:lnTo>
                <a:lnTo>
                  <a:pt x="978" y="244"/>
                </a:lnTo>
                <a:lnTo>
                  <a:pt x="979" y="244"/>
                </a:lnTo>
                <a:lnTo>
                  <a:pt x="980" y="244"/>
                </a:lnTo>
                <a:lnTo>
                  <a:pt x="980" y="244"/>
                </a:lnTo>
                <a:lnTo>
                  <a:pt x="981" y="244"/>
                </a:lnTo>
                <a:lnTo>
                  <a:pt x="982" y="244"/>
                </a:lnTo>
                <a:lnTo>
                  <a:pt x="983" y="244"/>
                </a:lnTo>
                <a:lnTo>
                  <a:pt x="983" y="244"/>
                </a:lnTo>
                <a:lnTo>
                  <a:pt x="984" y="244"/>
                </a:lnTo>
                <a:lnTo>
                  <a:pt x="985" y="244"/>
                </a:lnTo>
                <a:lnTo>
                  <a:pt x="985" y="244"/>
                </a:lnTo>
                <a:lnTo>
                  <a:pt x="986" y="244"/>
                </a:lnTo>
                <a:lnTo>
                  <a:pt x="987" y="244"/>
                </a:lnTo>
                <a:lnTo>
                  <a:pt x="988" y="244"/>
                </a:lnTo>
                <a:lnTo>
                  <a:pt x="988" y="244"/>
                </a:lnTo>
                <a:lnTo>
                  <a:pt x="989" y="244"/>
                </a:lnTo>
                <a:lnTo>
                  <a:pt x="990" y="244"/>
                </a:lnTo>
                <a:lnTo>
                  <a:pt x="991" y="244"/>
                </a:lnTo>
                <a:lnTo>
                  <a:pt x="991" y="244"/>
                </a:lnTo>
                <a:lnTo>
                  <a:pt x="992" y="244"/>
                </a:lnTo>
                <a:lnTo>
                  <a:pt x="993" y="244"/>
                </a:lnTo>
                <a:lnTo>
                  <a:pt x="993" y="244"/>
                </a:lnTo>
                <a:lnTo>
                  <a:pt x="994" y="244"/>
                </a:lnTo>
                <a:lnTo>
                  <a:pt x="995" y="244"/>
                </a:lnTo>
                <a:lnTo>
                  <a:pt x="996" y="244"/>
                </a:lnTo>
                <a:lnTo>
                  <a:pt x="996" y="244"/>
                </a:lnTo>
                <a:lnTo>
                  <a:pt x="997" y="244"/>
                </a:lnTo>
                <a:lnTo>
                  <a:pt x="998" y="244"/>
                </a:lnTo>
                <a:lnTo>
                  <a:pt x="999" y="244"/>
                </a:lnTo>
                <a:lnTo>
                  <a:pt x="999" y="244"/>
                </a:lnTo>
                <a:lnTo>
                  <a:pt x="1000" y="244"/>
                </a:lnTo>
                <a:lnTo>
                  <a:pt x="1001" y="244"/>
                </a:lnTo>
                <a:lnTo>
                  <a:pt x="1002" y="244"/>
                </a:lnTo>
                <a:lnTo>
                  <a:pt x="1002" y="244"/>
                </a:lnTo>
                <a:lnTo>
                  <a:pt x="1003" y="244"/>
                </a:lnTo>
                <a:lnTo>
                  <a:pt x="1004" y="244"/>
                </a:lnTo>
                <a:lnTo>
                  <a:pt x="1005" y="244"/>
                </a:lnTo>
                <a:lnTo>
                  <a:pt x="1005" y="244"/>
                </a:lnTo>
                <a:lnTo>
                  <a:pt x="1006" y="244"/>
                </a:lnTo>
                <a:lnTo>
                  <a:pt x="1007" y="244"/>
                </a:lnTo>
                <a:lnTo>
                  <a:pt x="1007" y="244"/>
                </a:lnTo>
                <a:lnTo>
                  <a:pt x="1008" y="244"/>
                </a:lnTo>
                <a:lnTo>
                  <a:pt x="1009" y="244"/>
                </a:lnTo>
                <a:lnTo>
                  <a:pt x="1010" y="244"/>
                </a:lnTo>
                <a:lnTo>
                  <a:pt x="1010" y="244"/>
                </a:lnTo>
                <a:lnTo>
                  <a:pt x="1011" y="244"/>
                </a:lnTo>
                <a:lnTo>
                  <a:pt x="1012" y="244"/>
                </a:lnTo>
                <a:lnTo>
                  <a:pt x="1013" y="244"/>
                </a:lnTo>
                <a:lnTo>
                  <a:pt x="1013" y="244"/>
                </a:lnTo>
                <a:lnTo>
                  <a:pt x="1014" y="244"/>
                </a:lnTo>
                <a:lnTo>
                  <a:pt x="1015" y="244"/>
                </a:lnTo>
                <a:lnTo>
                  <a:pt x="1016" y="244"/>
                </a:lnTo>
                <a:lnTo>
                  <a:pt x="1016" y="244"/>
                </a:lnTo>
                <a:lnTo>
                  <a:pt x="1017" y="244"/>
                </a:lnTo>
                <a:lnTo>
                  <a:pt x="1018" y="244"/>
                </a:lnTo>
                <a:lnTo>
                  <a:pt x="1019" y="244"/>
                </a:lnTo>
                <a:lnTo>
                  <a:pt x="1019" y="244"/>
                </a:lnTo>
                <a:lnTo>
                  <a:pt x="1020" y="244"/>
                </a:lnTo>
                <a:lnTo>
                  <a:pt x="1021" y="244"/>
                </a:lnTo>
                <a:lnTo>
                  <a:pt x="1022" y="244"/>
                </a:lnTo>
                <a:lnTo>
                  <a:pt x="1022" y="244"/>
                </a:lnTo>
                <a:lnTo>
                  <a:pt x="1023" y="244"/>
                </a:lnTo>
                <a:lnTo>
                  <a:pt x="1024" y="244"/>
                </a:lnTo>
                <a:lnTo>
                  <a:pt x="1024" y="244"/>
                </a:lnTo>
                <a:lnTo>
                  <a:pt x="1025" y="244"/>
                </a:lnTo>
                <a:lnTo>
                  <a:pt x="1026" y="244"/>
                </a:lnTo>
                <a:lnTo>
                  <a:pt x="1027" y="244"/>
                </a:lnTo>
                <a:lnTo>
                  <a:pt x="1027" y="244"/>
                </a:lnTo>
                <a:lnTo>
                  <a:pt x="1028" y="244"/>
                </a:lnTo>
                <a:lnTo>
                  <a:pt x="1029" y="244"/>
                </a:lnTo>
                <a:lnTo>
                  <a:pt x="1030" y="244"/>
                </a:lnTo>
                <a:lnTo>
                  <a:pt x="1030" y="244"/>
                </a:lnTo>
                <a:lnTo>
                  <a:pt x="1031" y="244"/>
                </a:lnTo>
                <a:lnTo>
                  <a:pt x="1032" y="244"/>
                </a:lnTo>
                <a:lnTo>
                  <a:pt x="1033" y="244"/>
                </a:lnTo>
                <a:lnTo>
                  <a:pt x="1033" y="244"/>
                </a:lnTo>
                <a:lnTo>
                  <a:pt x="1034" y="244"/>
                </a:lnTo>
                <a:lnTo>
                  <a:pt x="1035" y="244"/>
                </a:lnTo>
                <a:lnTo>
                  <a:pt x="1036" y="244"/>
                </a:lnTo>
                <a:lnTo>
                  <a:pt x="1036" y="244"/>
                </a:lnTo>
                <a:lnTo>
                  <a:pt x="1037" y="244"/>
                </a:lnTo>
                <a:lnTo>
                  <a:pt x="1038" y="244"/>
                </a:lnTo>
                <a:lnTo>
                  <a:pt x="1039" y="244"/>
                </a:lnTo>
                <a:lnTo>
                  <a:pt x="1039" y="244"/>
                </a:lnTo>
                <a:lnTo>
                  <a:pt x="1040" y="244"/>
                </a:lnTo>
                <a:lnTo>
                  <a:pt x="1041" y="244"/>
                </a:lnTo>
                <a:lnTo>
                  <a:pt x="1041" y="244"/>
                </a:lnTo>
                <a:lnTo>
                  <a:pt x="1042" y="244"/>
                </a:lnTo>
                <a:lnTo>
                  <a:pt x="1043" y="244"/>
                </a:lnTo>
                <a:lnTo>
                  <a:pt x="1044" y="244"/>
                </a:lnTo>
                <a:lnTo>
                  <a:pt x="1044" y="244"/>
                </a:lnTo>
                <a:lnTo>
                  <a:pt x="1045" y="244"/>
                </a:lnTo>
                <a:lnTo>
                  <a:pt x="1046" y="244"/>
                </a:lnTo>
                <a:lnTo>
                  <a:pt x="1046" y="244"/>
                </a:lnTo>
                <a:lnTo>
                  <a:pt x="1047" y="244"/>
                </a:lnTo>
                <a:lnTo>
                  <a:pt x="1048" y="244"/>
                </a:lnTo>
                <a:lnTo>
                  <a:pt x="1049" y="244"/>
                </a:lnTo>
                <a:lnTo>
                  <a:pt x="1049" y="244"/>
                </a:lnTo>
                <a:lnTo>
                  <a:pt x="1050" y="244"/>
                </a:lnTo>
                <a:lnTo>
                  <a:pt x="1051" y="244"/>
                </a:lnTo>
                <a:lnTo>
                  <a:pt x="1052" y="244"/>
                </a:lnTo>
                <a:lnTo>
                  <a:pt x="1052" y="244"/>
                </a:lnTo>
                <a:lnTo>
                  <a:pt x="1053" y="244"/>
                </a:lnTo>
                <a:lnTo>
                  <a:pt x="1054" y="244"/>
                </a:lnTo>
                <a:lnTo>
                  <a:pt x="1055" y="244"/>
                </a:lnTo>
                <a:lnTo>
                  <a:pt x="1055" y="244"/>
                </a:lnTo>
                <a:lnTo>
                  <a:pt x="1056" y="244"/>
                </a:lnTo>
                <a:lnTo>
                  <a:pt x="1057" y="244"/>
                </a:lnTo>
                <a:lnTo>
                  <a:pt x="1058" y="244"/>
                </a:lnTo>
                <a:lnTo>
                  <a:pt x="1058" y="244"/>
                </a:lnTo>
                <a:lnTo>
                  <a:pt x="1059" y="244"/>
                </a:lnTo>
                <a:lnTo>
                  <a:pt x="1060" y="244"/>
                </a:lnTo>
                <a:lnTo>
                  <a:pt x="1061" y="244"/>
                </a:lnTo>
                <a:lnTo>
                  <a:pt x="1061" y="244"/>
                </a:lnTo>
                <a:lnTo>
                  <a:pt x="1062" y="244"/>
                </a:lnTo>
                <a:lnTo>
                  <a:pt x="1063" y="244"/>
                </a:lnTo>
                <a:lnTo>
                  <a:pt x="1063" y="244"/>
                </a:lnTo>
                <a:lnTo>
                  <a:pt x="1064" y="244"/>
                </a:lnTo>
                <a:lnTo>
                  <a:pt x="1065" y="244"/>
                </a:lnTo>
                <a:lnTo>
                  <a:pt x="1066" y="244"/>
                </a:lnTo>
                <a:lnTo>
                  <a:pt x="1066" y="244"/>
                </a:lnTo>
                <a:lnTo>
                  <a:pt x="1067" y="244"/>
                </a:lnTo>
                <a:lnTo>
                  <a:pt x="1068" y="244"/>
                </a:lnTo>
                <a:lnTo>
                  <a:pt x="1069" y="244"/>
                </a:lnTo>
                <a:lnTo>
                  <a:pt x="1069" y="244"/>
                </a:lnTo>
                <a:lnTo>
                  <a:pt x="1070" y="244"/>
                </a:lnTo>
                <a:lnTo>
                  <a:pt x="1071" y="244"/>
                </a:lnTo>
                <a:lnTo>
                  <a:pt x="1072" y="244"/>
                </a:lnTo>
                <a:lnTo>
                  <a:pt x="1072" y="244"/>
                </a:lnTo>
                <a:lnTo>
                  <a:pt x="1073" y="244"/>
                </a:lnTo>
                <a:lnTo>
                  <a:pt x="1074" y="244"/>
                </a:lnTo>
                <a:lnTo>
                  <a:pt x="1075" y="244"/>
                </a:lnTo>
                <a:lnTo>
                  <a:pt x="1075" y="244"/>
                </a:lnTo>
                <a:lnTo>
                  <a:pt x="1076" y="244"/>
                </a:lnTo>
                <a:lnTo>
                  <a:pt x="1077" y="244"/>
                </a:lnTo>
                <a:lnTo>
                  <a:pt x="1078" y="244"/>
                </a:lnTo>
                <a:lnTo>
                  <a:pt x="1078" y="244"/>
                </a:lnTo>
                <a:lnTo>
                  <a:pt x="1079" y="244"/>
                </a:lnTo>
                <a:lnTo>
                  <a:pt x="1080" y="244"/>
                </a:lnTo>
                <a:lnTo>
                  <a:pt x="1080" y="244"/>
                </a:lnTo>
                <a:lnTo>
                  <a:pt x="1081" y="244"/>
                </a:lnTo>
                <a:lnTo>
                  <a:pt x="1082" y="244"/>
                </a:lnTo>
                <a:lnTo>
                  <a:pt x="1083" y="244"/>
                </a:lnTo>
                <a:lnTo>
                  <a:pt x="1083" y="244"/>
                </a:lnTo>
                <a:lnTo>
                  <a:pt x="1084" y="244"/>
                </a:lnTo>
                <a:lnTo>
                  <a:pt x="1085" y="244"/>
                </a:lnTo>
                <a:lnTo>
                  <a:pt x="1086" y="244"/>
                </a:lnTo>
                <a:lnTo>
                  <a:pt x="1086" y="244"/>
                </a:lnTo>
                <a:lnTo>
                  <a:pt x="1087" y="244"/>
                </a:lnTo>
                <a:lnTo>
                  <a:pt x="1088" y="244"/>
                </a:lnTo>
                <a:lnTo>
                  <a:pt x="1089" y="244"/>
                </a:lnTo>
                <a:lnTo>
                  <a:pt x="1089" y="244"/>
                </a:lnTo>
                <a:lnTo>
                  <a:pt x="1090" y="244"/>
                </a:lnTo>
                <a:lnTo>
                  <a:pt x="1091" y="244"/>
                </a:lnTo>
                <a:lnTo>
                  <a:pt x="1092" y="244"/>
                </a:lnTo>
                <a:lnTo>
                  <a:pt x="1092" y="244"/>
                </a:lnTo>
                <a:lnTo>
                  <a:pt x="1093" y="244"/>
                </a:lnTo>
                <a:lnTo>
                  <a:pt x="1094" y="244"/>
                </a:lnTo>
                <a:lnTo>
                  <a:pt x="1094" y="244"/>
                </a:lnTo>
                <a:lnTo>
                  <a:pt x="1095" y="244"/>
                </a:lnTo>
                <a:lnTo>
                  <a:pt x="1096" y="244"/>
                </a:lnTo>
                <a:lnTo>
                  <a:pt x="1097" y="244"/>
                </a:lnTo>
                <a:lnTo>
                  <a:pt x="1097" y="244"/>
                </a:lnTo>
                <a:lnTo>
                  <a:pt x="1098" y="244"/>
                </a:lnTo>
                <a:lnTo>
                  <a:pt x="1099" y="244"/>
                </a:lnTo>
                <a:lnTo>
                  <a:pt x="1100" y="244"/>
                </a:lnTo>
                <a:lnTo>
                  <a:pt x="1100" y="244"/>
                </a:lnTo>
                <a:lnTo>
                  <a:pt x="1101" y="244"/>
                </a:lnTo>
                <a:lnTo>
                  <a:pt x="1102" y="244"/>
                </a:lnTo>
                <a:lnTo>
                  <a:pt x="1102" y="244"/>
                </a:lnTo>
                <a:lnTo>
                  <a:pt x="1103" y="244"/>
                </a:lnTo>
                <a:lnTo>
                  <a:pt x="1104" y="244"/>
                </a:lnTo>
                <a:lnTo>
                  <a:pt x="1105" y="244"/>
                </a:lnTo>
                <a:lnTo>
                  <a:pt x="1105" y="244"/>
                </a:lnTo>
                <a:lnTo>
                  <a:pt x="1106" y="244"/>
                </a:lnTo>
                <a:lnTo>
                  <a:pt x="1107" y="244"/>
                </a:lnTo>
                <a:lnTo>
                  <a:pt x="1108" y="244"/>
                </a:lnTo>
                <a:lnTo>
                  <a:pt x="1108" y="244"/>
                </a:lnTo>
                <a:lnTo>
                  <a:pt x="1109" y="244"/>
                </a:lnTo>
                <a:lnTo>
                  <a:pt x="1110" y="244"/>
                </a:lnTo>
                <a:lnTo>
                  <a:pt x="1111" y="244"/>
                </a:lnTo>
                <a:lnTo>
                  <a:pt x="1111" y="244"/>
                </a:lnTo>
                <a:lnTo>
                  <a:pt x="1112" y="244"/>
                </a:lnTo>
                <a:lnTo>
                  <a:pt x="1113" y="244"/>
                </a:lnTo>
                <a:lnTo>
                  <a:pt x="1114" y="244"/>
                </a:lnTo>
                <a:lnTo>
                  <a:pt x="1114" y="244"/>
                </a:lnTo>
                <a:lnTo>
                  <a:pt x="1115" y="244"/>
                </a:lnTo>
                <a:lnTo>
                  <a:pt x="1116" y="244"/>
                </a:lnTo>
                <a:lnTo>
                  <a:pt x="1116" y="244"/>
                </a:lnTo>
                <a:lnTo>
                  <a:pt x="1117" y="244"/>
                </a:lnTo>
                <a:lnTo>
                  <a:pt x="1118" y="244"/>
                </a:lnTo>
                <a:lnTo>
                  <a:pt x="1119" y="244"/>
                </a:lnTo>
                <a:lnTo>
                  <a:pt x="1119" y="244"/>
                </a:lnTo>
                <a:lnTo>
                  <a:pt x="1120" y="244"/>
                </a:lnTo>
                <a:lnTo>
                  <a:pt x="1121" y="244"/>
                </a:lnTo>
                <a:lnTo>
                  <a:pt x="1122" y="244"/>
                </a:lnTo>
                <a:lnTo>
                  <a:pt x="1122" y="244"/>
                </a:lnTo>
                <a:lnTo>
                  <a:pt x="1123" y="244"/>
                </a:lnTo>
                <a:lnTo>
                  <a:pt x="1124" y="244"/>
                </a:lnTo>
                <a:lnTo>
                  <a:pt x="1125" y="244"/>
                </a:lnTo>
                <a:lnTo>
                  <a:pt x="1125" y="244"/>
                </a:lnTo>
                <a:lnTo>
                  <a:pt x="1126" y="244"/>
                </a:lnTo>
                <a:lnTo>
                  <a:pt x="1127" y="244"/>
                </a:lnTo>
                <a:lnTo>
                  <a:pt x="1128" y="244"/>
                </a:lnTo>
                <a:lnTo>
                  <a:pt x="1128" y="244"/>
                </a:lnTo>
                <a:lnTo>
                  <a:pt x="1129" y="244"/>
                </a:lnTo>
                <a:lnTo>
                  <a:pt x="1130" y="244"/>
                </a:lnTo>
                <a:lnTo>
                  <a:pt x="1131" y="244"/>
                </a:lnTo>
                <a:lnTo>
                  <a:pt x="1131" y="244"/>
                </a:lnTo>
                <a:lnTo>
                  <a:pt x="1132" y="244"/>
                </a:lnTo>
                <a:lnTo>
                  <a:pt x="1133" y="244"/>
                </a:lnTo>
                <a:lnTo>
                  <a:pt x="1133" y="244"/>
                </a:lnTo>
                <a:lnTo>
                  <a:pt x="1134" y="244"/>
                </a:lnTo>
                <a:lnTo>
                  <a:pt x="1135" y="244"/>
                </a:lnTo>
                <a:lnTo>
                  <a:pt x="1136" y="244"/>
                </a:lnTo>
                <a:lnTo>
                  <a:pt x="1136" y="244"/>
                </a:lnTo>
                <a:lnTo>
                  <a:pt x="1137" y="244"/>
                </a:lnTo>
                <a:lnTo>
                  <a:pt x="1138" y="244"/>
                </a:lnTo>
                <a:lnTo>
                  <a:pt x="1139" y="244"/>
                </a:lnTo>
                <a:lnTo>
                  <a:pt x="1139" y="244"/>
                </a:lnTo>
                <a:lnTo>
                  <a:pt x="1140" y="244"/>
                </a:lnTo>
                <a:lnTo>
                  <a:pt x="1141" y="244"/>
                </a:lnTo>
                <a:lnTo>
                  <a:pt x="1141" y="244"/>
                </a:lnTo>
                <a:lnTo>
                  <a:pt x="1142" y="244"/>
                </a:lnTo>
                <a:lnTo>
                  <a:pt x="1143" y="244"/>
                </a:lnTo>
                <a:lnTo>
                  <a:pt x="1144" y="244"/>
                </a:lnTo>
                <a:lnTo>
                  <a:pt x="1144" y="244"/>
                </a:lnTo>
                <a:lnTo>
                  <a:pt x="1145" y="244"/>
                </a:lnTo>
                <a:lnTo>
                  <a:pt x="1146" y="244"/>
                </a:lnTo>
                <a:lnTo>
                  <a:pt x="1147" y="244"/>
                </a:lnTo>
                <a:lnTo>
                  <a:pt x="1147" y="244"/>
                </a:lnTo>
                <a:lnTo>
                  <a:pt x="1148" y="244"/>
                </a:lnTo>
                <a:lnTo>
                  <a:pt x="1149" y="244"/>
                </a:lnTo>
                <a:lnTo>
                  <a:pt x="1150" y="244"/>
                </a:lnTo>
                <a:lnTo>
                  <a:pt x="1150" y="244"/>
                </a:lnTo>
                <a:lnTo>
                  <a:pt x="1151" y="244"/>
                </a:lnTo>
                <a:lnTo>
                  <a:pt x="1152" y="244"/>
                </a:lnTo>
                <a:lnTo>
                  <a:pt x="1153" y="244"/>
                </a:lnTo>
                <a:lnTo>
                  <a:pt x="1153" y="244"/>
                </a:lnTo>
                <a:lnTo>
                  <a:pt x="1154" y="244"/>
                </a:lnTo>
                <a:lnTo>
                  <a:pt x="1155" y="244"/>
                </a:lnTo>
                <a:lnTo>
                  <a:pt x="1155" y="244"/>
                </a:lnTo>
                <a:lnTo>
                  <a:pt x="1156" y="244"/>
                </a:lnTo>
                <a:lnTo>
                  <a:pt x="1157" y="244"/>
                </a:lnTo>
                <a:lnTo>
                  <a:pt x="1158" y="244"/>
                </a:lnTo>
                <a:lnTo>
                  <a:pt x="1158" y="244"/>
                </a:lnTo>
                <a:lnTo>
                  <a:pt x="1159" y="244"/>
                </a:lnTo>
                <a:lnTo>
                  <a:pt x="1160" y="244"/>
                </a:lnTo>
                <a:lnTo>
                  <a:pt x="1161" y="244"/>
                </a:lnTo>
                <a:lnTo>
                  <a:pt x="1161" y="244"/>
                </a:lnTo>
                <a:lnTo>
                  <a:pt x="1162" y="244"/>
                </a:lnTo>
                <a:lnTo>
                  <a:pt x="1163" y="244"/>
                </a:lnTo>
                <a:lnTo>
                  <a:pt x="1164" y="244"/>
                </a:lnTo>
                <a:lnTo>
                  <a:pt x="1164" y="244"/>
                </a:lnTo>
                <a:lnTo>
                  <a:pt x="1165" y="244"/>
                </a:lnTo>
                <a:lnTo>
                  <a:pt x="1166" y="244"/>
                </a:lnTo>
                <a:lnTo>
                  <a:pt x="1167" y="244"/>
                </a:lnTo>
                <a:lnTo>
                  <a:pt x="1167" y="244"/>
                </a:lnTo>
                <a:lnTo>
                  <a:pt x="1168" y="244"/>
                </a:lnTo>
                <a:lnTo>
                  <a:pt x="1169" y="244"/>
                </a:lnTo>
                <a:lnTo>
                  <a:pt x="1170" y="244"/>
                </a:lnTo>
                <a:lnTo>
                  <a:pt x="1170" y="244"/>
                </a:lnTo>
                <a:lnTo>
                  <a:pt x="1171" y="244"/>
                </a:lnTo>
                <a:lnTo>
                  <a:pt x="1172" y="244"/>
                </a:lnTo>
                <a:lnTo>
                  <a:pt x="1172" y="244"/>
                </a:lnTo>
                <a:lnTo>
                  <a:pt x="1173" y="244"/>
                </a:lnTo>
                <a:lnTo>
                  <a:pt x="1174" y="244"/>
                </a:lnTo>
                <a:lnTo>
                  <a:pt x="1175" y="244"/>
                </a:lnTo>
                <a:lnTo>
                  <a:pt x="1175" y="244"/>
                </a:lnTo>
                <a:lnTo>
                  <a:pt x="1176" y="244"/>
                </a:lnTo>
                <a:lnTo>
                  <a:pt x="1177" y="244"/>
                </a:lnTo>
                <a:lnTo>
                  <a:pt x="1178" y="244"/>
                </a:lnTo>
                <a:lnTo>
                  <a:pt x="1178" y="244"/>
                </a:lnTo>
                <a:lnTo>
                  <a:pt x="1179" y="244"/>
                </a:lnTo>
                <a:lnTo>
                  <a:pt x="1180" y="244"/>
                </a:lnTo>
                <a:lnTo>
                  <a:pt x="1181" y="244"/>
                </a:lnTo>
                <a:lnTo>
                  <a:pt x="1181" y="244"/>
                </a:lnTo>
                <a:lnTo>
                  <a:pt x="1182" y="244"/>
                </a:lnTo>
                <a:lnTo>
                  <a:pt x="1183" y="244"/>
                </a:lnTo>
                <a:lnTo>
                  <a:pt x="1184" y="244"/>
                </a:lnTo>
                <a:lnTo>
                  <a:pt x="1184" y="244"/>
                </a:lnTo>
                <a:lnTo>
                  <a:pt x="1185" y="244"/>
                </a:lnTo>
                <a:lnTo>
                  <a:pt x="1186" y="244"/>
                </a:lnTo>
                <a:lnTo>
                  <a:pt x="1187" y="244"/>
                </a:lnTo>
                <a:lnTo>
                  <a:pt x="1187" y="244"/>
                </a:lnTo>
                <a:lnTo>
                  <a:pt x="1188" y="244"/>
                </a:lnTo>
                <a:lnTo>
                  <a:pt x="1189" y="244"/>
                </a:lnTo>
                <a:lnTo>
                  <a:pt x="1189" y="244"/>
                </a:lnTo>
                <a:lnTo>
                  <a:pt x="1190" y="244"/>
                </a:lnTo>
                <a:lnTo>
                  <a:pt x="1191" y="244"/>
                </a:lnTo>
                <a:lnTo>
                  <a:pt x="1192" y="244"/>
                </a:lnTo>
                <a:lnTo>
                  <a:pt x="1192" y="244"/>
                </a:lnTo>
                <a:lnTo>
                  <a:pt x="1193" y="244"/>
                </a:lnTo>
                <a:lnTo>
                  <a:pt x="1194" y="244"/>
                </a:lnTo>
                <a:lnTo>
                  <a:pt x="1194" y="244"/>
                </a:lnTo>
                <a:lnTo>
                  <a:pt x="1195" y="244"/>
                </a:lnTo>
                <a:lnTo>
                  <a:pt x="1196" y="244"/>
                </a:lnTo>
                <a:lnTo>
                  <a:pt x="1197" y="244"/>
                </a:lnTo>
                <a:lnTo>
                  <a:pt x="1197" y="244"/>
                </a:lnTo>
                <a:lnTo>
                  <a:pt x="1198" y="244"/>
                </a:lnTo>
                <a:lnTo>
                  <a:pt x="1199" y="244"/>
                </a:lnTo>
                <a:lnTo>
                  <a:pt x="1200" y="244"/>
                </a:lnTo>
                <a:lnTo>
                  <a:pt x="1200" y="244"/>
                </a:lnTo>
                <a:lnTo>
                  <a:pt x="1201" y="244"/>
                </a:lnTo>
                <a:lnTo>
                  <a:pt x="1202" y="244"/>
                </a:lnTo>
                <a:lnTo>
                  <a:pt x="1203" y="244"/>
                </a:lnTo>
                <a:lnTo>
                  <a:pt x="1203" y="244"/>
                </a:lnTo>
                <a:lnTo>
                  <a:pt x="1204" y="244"/>
                </a:lnTo>
                <a:lnTo>
                  <a:pt x="1205" y="244"/>
                </a:lnTo>
                <a:lnTo>
                  <a:pt x="1206" y="244"/>
                </a:lnTo>
                <a:lnTo>
                  <a:pt x="1206" y="244"/>
                </a:lnTo>
                <a:lnTo>
                  <a:pt x="1207" y="244"/>
                </a:lnTo>
                <a:lnTo>
                  <a:pt x="1208" y="244"/>
                </a:lnTo>
                <a:lnTo>
                  <a:pt x="1209" y="244"/>
                </a:lnTo>
                <a:lnTo>
                  <a:pt x="1209" y="244"/>
                </a:lnTo>
                <a:lnTo>
                  <a:pt x="1210" y="244"/>
                </a:lnTo>
                <a:lnTo>
                  <a:pt x="1211" y="244"/>
                </a:lnTo>
                <a:lnTo>
                  <a:pt x="1211" y="244"/>
                </a:lnTo>
                <a:lnTo>
                  <a:pt x="1212" y="244"/>
                </a:lnTo>
                <a:lnTo>
                  <a:pt x="1213" y="244"/>
                </a:lnTo>
                <a:lnTo>
                  <a:pt x="1214" y="244"/>
                </a:lnTo>
                <a:lnTo>
                  <a:pt x="1214" y="244"/>
                </a:lnTo>
                <a:lnTo>
                  <a:pt x="1215" y="244"/>
                </a:lnTo>
                <a:lnTo>
                  <a:pt x="1216" y="244"/>
                </a:lnTo>
                <a:lnTo>
                  <a:pt x="1217" y="244"/>
                </a:lnTo>
                <a:lnTo>
                  <a:pt x="1217" y="244"/>
                </a:lnTo>
                <a:lnTo>
                  <a:pt x="1218" y="244"/>
                </a:lnTo>
                <a:lnTo>
                  <a:pt x="1219" y="244"/>
                </a:lnTo>
                <a:lnTo>
                  <a:pt x="1220" y="244"/>
                </a:lnTo>
                <a:lnTo>
                  <a:pt x="1220" y="244"/>
                </a:lnTo>
                <a:lnTo>
                  <a:pt x="1221" y="244"/>
                </a:lnTo>
                <a:lnTo>
                  <a:pt x="1222" y="244"/>
                </a:lnTo>
                <a:lnTo>
                  <a:pt x="1223" y="244"/>
                </a:lnTo>
                <a:lnTo>
                  <a:pt x="1223" y="244"/>
                </a:lnTo>
                <a:lnTo>
                  <a:pt x="1224" y="244"/>
                </a:lnTo>
                <a:lnTo>
                  <a:pt x="1225" y="244"/>
                </a:lnTo>
                <a:lnTo>
                  <a:pt x="1225" y="244"/>
                </a:lnTo>
                <a:lnTo>
                  <a:pt x="1226" y="244"/>
                </a:lnTo>
                <a:lnTo>
                  <a:pt x="1227" y="244"/>
                </a:lnTo>
                <a:lnTo>
                  <a:pt x="1228" y="244"/>
                </a:lnTo>
                <a:lnTo>
                  <a:pt x="1228" y="244"/>
                </a:lnTo>
                <a:lnTo>
                  <a:pt x="1229" y="244"/>
                </a:lnTo>
                <a:lnTo>
                  <a:pt x="1230" y="244"/>
                </a:lnTo>
                <a:lnTo>
                  <a:pt x="1231" y="244"/>
                </a:lnTo>
                <a:lnTo>
                  <a:pt x="1231" y="244"/>
                </a:lnTo>
                <a:lnTo>
                  <a:pt x="1232" y="244"/>
                </a:lnTo>
                <a:lnTo>
                  <a:pt x="1233" y="244"/>
                </a:lnTo>
                <a:lnTo>
                  <a:pt x="1234" y="244"/>
                </a:lnTo>
                <a:lnTo>
                  <a:pt x="1234" y="244"/>
                </a:lnTo>
                <a:lnTo>
                  <a:pt x="1235" y="244"/>
                </a:lnTo>
                <a:lnTo>
                  <a:pt x="1236" y="244"/>
                </a:lnTo>
                <a:lnTo>
                  <a:pt x="1237" y="244"/>
                </a:lnTo>
                <a:lnTo>
                  <a:pt x="1237" y="244"/>
                </a:lnTo>
                <a:lnTo>
                  <a:pt x="1238" y="244"/>
                </a:lnTo>
                <a:lnTo>
                  <a:pt x="1239" y="244"/>
                </a:lnTo>
                <a:lnTo>
                  <a:pt x="1240" y="244"/>
                </a:lnTo>
                <a:lnTo>
                  <a:pt x="1240" y="244"/>
                </a:lnTo>
                <a:lnTo>
                  <a:pt x="1241" y="244"/>
                </a:lnTo>
                <a:lnTo>
                  <a:pt x="1242" y="244"/>
                </a:lnTo>
                <a:lnTo>
                  <a:pt x="1242" y="244"/>
                </a:lnTo>
                <a:lnTo>
                  <a:pt x="1243" y="244"/>
                </a:lnTo>
                <a:lnTo>
                  <a:pt x="1244" y="244"/>
                </a:lnTo>
                <a:lnTo>
                  <a:pt x="1245" y="244"/>
                </a:lnTo>
                <a:lnTo>
                  <a:pt x="1245" y="244"/>
                </a:lnTo>
                <a:lnTo>
                  <a:pt x="1246" y="244"/>
                </a:lnTo>
                <a:lnTo>
                  <a:pt x="1247" y="244"/>
                </a:lnTo>
                <a:lnTo>
                  <a:pt x="1247" y="244"/>
                </a:lnTo>
                <a:lnTo>
                  <a:pt x="1248" y="244"/>
                </a:lnTo>
                <a:lnTo>
                  <a:pt x="1249" y="244"/>
                </a:lnTo>
                <a:lnTo>
                  <a:pt x="1250" y="244"/>
                </a:lnTo>
                <a:lnTo>
                  <a:pt x="1250" y="244"/>
                </a:lnTo>
                <a:lnTo>
                  <a:pt x="1251" y="244"/>
                </a:lnTo>
                <a:lnTo>
                  <a:pt x="1252" y="244"/>
                </a:lnTo>
                <a:lnTo>
                  <a:pt x="1253" y="244"/>
                </a:lnTo>
                <a:lnTo>
                  <a:pt x="1253" y="244"/>
                </a:lnTo>
                <a:lnTo>
                  <a:pt x="1254" y="244"/>
                </a:lnTo>
                <a:lnTo>
                  <a:pt x="1255" y="244"/>
                </a:lnTo>
                <a:lnTo>
                  <a:pt x="1256" y="244"/>
                </a:lnTo>
                <a:lnTo>
                  <a:pt x="1256" y="244"/>
                </a:lnTo>
                <a:lnTo>
                  <a:pt x="1257" y="244"/>
                </a:lnTo>
                <a:lnTo>
                  <a:pt x="1258" y="244"/>
                </a:lnTo>
                <a:lnTo>
                  <a:pt x="1259" y="244"/>
                </a:lnTo>
                <a:lnTo>
                  <a:pt x="1259" y="244"/>
                </a:lnTo>
                <a:lnTo>
                  <a:pt x="1260" y="244"/>
                </a:lnTo>
                <a:lnTo>
                  <a:pt x="1261" y="244"/>
                </a:lnTo>
                <a:lnTo>
                  <a:pt x="1262" y="244"/>
                </a:lnTo>
                <a:lnTo>
                  <a:pt x="1262" y="244"/>
                </a:lnTo>
                <a:lnTo>
                  <a:pt x="1263" y="244"/>
                </a:lnTo>
                <a:lnTo>
                  <a:pt x="1264" y="244"/>
                </a:lnTo>
                <a:lnTo>
                  <a:pt x="1264" y="244"/>
                </a:lnTo>
                <a:lnTo>
                  <a:pt x="1265" y="244"/>
                </a:lnTo>
                <a:lnTo>
                  <a:pt x="1266" y="244"/>
                </a:lnTo>
                <a:lnTo>
                  <a:pt x="1267" y="244"/>
                </a:lnTo>
                <a:lnTo>
                  <a:pt x="1267" y="244"/>
                </a:lnTo>
                <a:lnTo>
                  <a:pt x="1268" y="244"/>
                </a:lnTo>
                <a:lnTo>
                  <a:pt x="1269" y="244"/>
                </a:lnTo>
                <a:lnTo>
                  <a:pt x="1270" y="244"/>
                </a:lnTo>
                <a:lnTo>
                  <a:pt x="1270" y="244"/>
                </a:lnTo>
                <a:lnTo>
                  <a:pt x="1271" y="244"/>
                </a:lnTo>
                <a:lnTo>
                  <a:pt x="1272" y="244"/>
                </a:lnTo>
                <a:lnTo>
                  <a:pt x="1273" y="244"/>
                </a:lnTo>
                <a:lnTo>
                  <a:pt x="1273" y="244"/>
                </a:lnTo>
                <a:lnTo>
                  <a:pt x="1274" y="244"/>
                </a:lnTo>
                <a:lnTo>
                  <a:pt x="1275" y="244"/>
                </a:lnTo>
                <a:lnTo>
                  <a:pt x="1276" y="244"/>
                </a:lnTo>
                <a:lnTo>
                  <a:pt x="1276" y="244"/>
                </a:lnTo>
                <a:lnTo>
                  <a:pt x="1277" y="244"/>
                </a:lnTo>
                <a:lnTo>
                  <a:pt x="1278" y="244"/>
                </a:lnTo>
                <a:lnTo>
                  <a:pt x="1279" y="244"/>
                </a:lnTo>
                <a:lnTo>
                  <a:pt x="1279" y="244"/>
                </a:lnTo>
                <a:lnTo>
                  <a:pt x="1280" y="244"/>
                </a:lnTo>
                <a:lnTo>
                  <a:pt x="1281" y="244"/>
                </a:lnTo>
                <a:lnTo>
                  <a:pt x="1281" y="244"/>
                </a:lnTo>
                <a:lnTo>
                  <a:pt x="1282" y="244"/>
                </a:lnTo>
                <a:lnTo>
                  <a:pt x="1283" y="244"/>
                </a:lnTo>
                <a:lnTo>
                  <a:pt x="1284" y="244"/>
                </a:lnTo>
                <a:lnTo>
                  <a:pt x="1284" y="244"/>
                </a:lnTo>
                <a:lnTo>
                  <a:pt x="1285" y="244"/>
                </a:lnTo>
                <a:lnTo>
                  <a:pt x="1286" y="244"/>
                </a:lnTo>
                <a:lnTo>
                  <a:pt x="1287" y="244"/>
                </a:lnTo>
                <a:lnTo>
                  <a:pt x="1287" y="244"/>
                </a:lnTo>
                <a:lnTo>
                  <a:pt x="1288" y="244"/>
                </a:lnTo>
                <a:lnTo>
                  <a:pt x="1289" y="244"/>
                </a:lnTo>
                <a:lnTo>
                  <a:pt x="1290" y="244"/>
                </a:lnTo>
                <a:lnTo>
                  <a:pt x="1290" y="244"/>
                </a:lnTo>
                <a:lnTo>
                  <a:pt x="1291" y="244"/>
                </a:lnTo>
                <a:lnTo>
                  <a:pt x="1292" y="244"/>
                </a:lnTo>
                <a:lnTo>
                  <a:pt x="1293" y="244"/>
                </a:lnTo>
                <a:lnTo>
                  <a:pt x="1293" y="244"/>
                </a:lnTo>
                <a:lnTo>
                  <a:pt x="1294" y="244"/>
                </a:lnTo>
                <a:lnTo>
                  <a:pt x="1295" y="244"/>
                </a:lnTo>
                <a:lnTo>
                  <a:pt x="1295" y="244"/>
                </a:lnTo>
                <a:lnTo>
                  <a:pt x="1296" y="244"/>
                </a:lnTo>
                <a:lnTo>
                  <a:pt x="1297" y="244"/>
                </a:lnTo>
                <a:lnTo>
                  <a:pt x="1298" y="244"/>
                </a:lnTo>
                <a:lnTo>
                  <a:pt x="1298" y="244"/>
                </a:lnTo>
                <a:lnTo>
                  <a:pt x="1299" y="244"/>
                </a:lnTo>
                <a:lnTo>
                  <a:pt x="1300" y="244"/>
                </a:lnTo>
                <a:lnTo>
                  <a:pt x="1301" y="244"/>
                </a:lnTo>
                <a:lnTo>
                  <a:pt x="1301" y="244"/>
                </a:lnTo>
                <a:lnTo>
                  <a:pt x="1302" y="244"/>
                </a:lnTo>
                <a:lnTo>
                  <a:pt x="1303" y="244"/>
                </a:lnTo>
                <a:lnTo>
                  <a:pt x="1303" y="244"/>
                </a:lnTo>
                <a:lnTo>
                  <a:pt x="1304" y="244"/>
                </a:lnTo>
                <a:lnTo>
                  <a:pt x="1305" y="244"/>
                </a:lnTo>
                <a:lnTo>
                  <a:pt x="1306" y="244"/>
                </a:lnTo>
                <a:lnTo>
                  <a:pt x="1306" y="244"/>
                </a:lnTo>
                <a:lnTo>
                  <a:pt x="1307" y="244"/>
                </a:lnTo>
                <a:lnTo>
                  <a:pt x="1308" y="244"/>
                </a:lnTo>
                <a:lnTo>
                  <a:pt x="1309" y="244"/>
                </a:lnTo>
                <a:lnTo>
                  <a:pt x="1309" y="244"/>
                </a:lnTo>
                <a:lnTo>
                  <a:pt x="1310" y="244"/>
                </a:lnTo>
                <a:lnTo>
                  <a:pt x="1311" y="244"/>
                </a:lnTo>
                <a:lnTo>
                  <a:pt x="1312" y="244"/>
                </a:lnTo>
                <a:lnTo>
                  <a:pt x="1312" y="244"/>
                </a:lnTo>
                <a:lnTo>
                  <a:pt x="1313" y="244"/>
                </a:lnTo>
                <a:lnTo>
                  <a:pt x="1314" y="244"/>
                </a:lnTo>
                <a:lnTo>
                  <a:pt x="1315" y="244"/>
                </a:lnTo>
                <a:lnTo>
                  <a:pt x="1315" y="244"/>
                </a:lnTo>
                <a:lnTo>
                  <a:pt x="1316" y="244"/>
                </a:lnTo>
                <a:lnTo>
                  <a:pt x="1317" y="244"/>
                </a:lnTo>
                <a:lnTo>
                  <a:pt x="1318" y="244"/>
                </a:lnTo>
                <a:lnTo>
                  <a:pt x="1318" y="244"/>
                </a:lnTo>
                <a:lnTo>
                  <a:pt x="1319" y="244"/>
                </a:lnTo>
                <a:lnTo>
                  <a:pt x="1320" y="244"/>
                </a:lnTo>
                <a:lnTo>
                  <a:pt x="1320" y="244"/>
                </a:lnTo>
                <a:lnTo>
                  <a:pt x="1321" y="244"/>
                </a:lnTo>
                <a:lnTo>
                  <a:pt x="1322" y="244"/>
                </a:lnTo>
                <a:lnTo>
                  <a:pt x="1323" y="244"/>
                </a:lnTo>
                <a:lnTo>
                  <a:pt x="1323" y="244"/>
                </a:lnTo>
                <a:lnTo>
                  <a:pt x="1324" y="244"/>
                </a:lnTo>
                <a:lnTo>
                  <a:pt x="1325" y="244"/>
                </a:lnTo>
                <a:lnTo>
                  <a:pt x="1326" y="244"/>
                </a:lnTo>
                <a:lnTo>
                  <a:pt x="1326" y="244"/>
                </a:lnTo>
                <a:lnTo>
                  <a:pt x="1327" y="244"/>
                </a:lnTo>
                <a:lnTo>
                  <a:pt x="1328" y="244"/>
                </a:lnTo>
                <a:lnTo>
                  <a:pt x="1329" y="244"/>
                </a:lnTo>
                <a:lnTo>
                  <a:pt x="1329" y="244"/>
                </a:lnTo>
                <a:lnTo>
                  <a:pt x="1330" y="244"/>
                </a:lnTo>
                <a:lnTo>
                  <a:pt x="1331" y="244"/>
                </a:lnTo>
                <a:lnTo>
                  <a:pt x="1332" y="244"/>
                </a:lnTo>
                <a:lnTo>
                  <a:pt x="1332" y="244"/>
                </a:lnTo>
                <a:lnTo>
                  <a:pt x="1333" y="244"/>
                </a:lnTo>
                <a:lnTo>
                  <a:pt x="1334" y="244"/>
                </a:lnTo>
                <a:lnTo>
                  <a:pt x="1334" y="244"/>
                </a:lnTo>
                <a:lnTo>
                  <a:pt x="1335" y="244"/>
                </a:lnTo>
                <a:lnTo>
                  <a:pt x="1336" y="244"/>
                </a:lnTo>
                <a:lnTo>
                  <a:pt x="1337" y="244"/>
                </a:lnTo>
                <a:lnTo>
                  <a:pt x="1337" y="244"/>
                </a:lnTo>
                <a:lnTo>
                  <a:pt x="1338" y="244"/>
                </a:lnTo>
                <a:lnTo>
                  <a:pt x="1339" y="244"/>
                </a:lnTo>
                <a:lnTo>
                  <a:pt x="1340" y="244"/>
                </a:lnTo>
                <a:lnTo>
                  <a:pt x="1340" y="244"/>
                </a:lnTo>
                <a:lnTo>
                  <a:pt x="1341" y="244"/>
                </a:lnTo>
                <a:lnTo>
                  <a:pt x="1342" y="244"/>
                </a:lnTo>
                <a:lnTo>
                  <a:pt x="1342" y="244"/>
                </a:lnTo>
                <a:lnTo>
                  <a:pt x="1343" y="244"/>
                </a:lnTo>
                <a:lnTo>
                  <a:pt x="1344" y="244"/>
                </a:lnTo>
                <a:lnTo>
                  <a:pt x="1345" y="244"/>
                </a:lnTo>
                <a:lnTo>
                  <a:pt x="1345" y="244"/>
                </a:lnTo>
                <a:lnTo>
                  <a:pt x="1346" y="244"/>
                </a:lnTo>
                <a:lnTo>
                  <a:pt x="1347" y="244"/>
                </a:lnTo>
                <a:lnTo>
                  <a:pt x="1348" y="244"/>
                </a:lnTo>
                <a:lnTo>
                  <a:pt x="1348" y="244"/>
                </a:lnTo>
                <a:lnTo>
                  <a:pt x="1349" y="244"/>
                </a:lnTo>
                <a:lnTo>
                  <a:pt x="1350" y="244"/>
                </a:lnTo>
                <a:lnTo>
                  <a:pt x="1351" y="244"/>
                </a:lnTo>
                <a:lnTo>
                  <a:pt x="1351" y="244"/>
                </a:lnTo>
                <a:lnTo>
                  <a:pt x="1352" y="244"/>
                </a:lnTo>
                <a:lnTo>
                  <a:pt x="1353" y="244"/>
                </a:lnTo>
                <a:lnTo>
                  <a:pt x="1354" y="244"/>
                </a:lnTo>
                <a:lnTo>
                  <a:pt x="1354" y="244"/>
                </a:lnTo>
                <a:lnTo>
                  <a:pt x="1355" y="244"/>
                </a:lnTo>
                <a:lnTo>
                  <a:pt x="1356" y="244"/>
                </a:lnTo>
                <a:lnTo>
                  <a:pt x="1356" y="244"/>
                </a:lnTo>
                <a:lnTo>
                  <a:pt x="1357" y="244"/>
                </a:lnTo>
                <a:lnTo>
                  <a:pt x="1358" y="244"/>
                </a:lnTo>
                <a:lnTo>
                  <a:pt x="1359" y="244"/>
                </a:lnTo>
                <a:lnTo>
                  <a:pt x="1359" y="244"/>
                </a:lnTo>
                <a:lnTo>
                  <a:pt x="1360" y="244"/>
                </a:lnTo>
                <a:lnTo>
                  <a:pt x="1361" y="244"/>
                </a:lnTo>
                <a:lnTo>
                  <a:pt x="1362" y="244"/>
                </a:lnTo>
                <a:lnTo>
                  <a:pt x="1362" y="244"/>
                </a:lnTo>
                <a:lnTo>
                  <a:pt x="1363" y="244"/>
                </a:lnTo>
                <a:lnTo>
                  <a:pt x="1364" y="244"/>
                </a:lnTo>
                <a:lnTo>
                  <a:pt x="1365" y="244"/>
                </a:lnTo>
                <a:lnTo>
                  <a:pt x="1365" y="244"/>
                </a:lnTo>
                <a:lnTo>
                  <a:pt x="1366" y="244"/>
                </a:lnTo>
                <a:lnTo>
                  <a:pt x="1367" y="244"/>
                </a:lnTo>
                <a:lnTo>
                  <a:pt x="1368" y="244"/>
                </a:lnTo>
                <a:lnTo>
                  <a:pt x="1368" y="244"/>
                </a:lnTo>
                <a:lnTo>
                  <a:pt x="1369" y="244"/>
                </a:lnTo>
                <a:lnTo>
                  <a:pt x="1370" y="244"/>
                </a:lnTo>
                <a:lnTo>
                  <a:pt x="1371" y="244"/>
                </a:lnTo>
                <a:lnTo>
                  <a:pt x="1371" y="244"/>
                </a:lnTo>
                <a:lnTo>
                  <a:pt x="1372" y="244"/>
                </a:lnTo>
                <a:lnTo>
                  <a:pt x="1373" y="244"/>
                </a:lnTo>
                <a:lnTo>
                  <a:pt x="1373" y="244"/>
                </a:lnTo>
                <a:lnTo>
                  <a:pt x="1374" y="244"/>
                </a:lnTo>
                <a:lnTo>
                  <a:pt x="1375" y="244"/>
                </a:lnTo>
                <a:lnTo>
                  <a:pt x="1376" y="244"/>
                </a:lnTo>
                <a:lnTo>
                  <a:pt x="1376" y="244"/>
                </a:lnTo>
                <a:lnTo>
                  <a:pt x="1377" y="244"/>
                </a:lnTo>
                <a:lnTo>
                  <a:pt x="1378" y="244"/>
                </a:lnTo>
                <a:lnTo>
                  <a:pt x="1379" y="244"/>
                </a:lnTo>
                <a:lnTo>
                  <a:pt x="1379" y="244"/>
                </a:lnTo>
                <a:lnTo>
                  <a:pt x="1380" y="244"/>
                </a:lnTo>
                <a:lnTo>
                  <a:pt x="1381" y="244"/>
                </a:lnTo>
                <a:lnTo>
                  <a:pt x="1382" y="244"/>
                </a:lnTo>
                <a:lnTo>
                  <a:pt x="1382" y="244"/>
                </a:lnTo>
                <a:lnTo>
                  <a:pt x="1383" y="244"/>
                </a:lnTo>
                <a:lnTo>
                  <a:pt x="1384" y="244"/>
                </a:lnTo>
                <a:lnTo>
                  <a:pt x="1385" y="244"/>
                </a:lnTo>
                <a:lnTo>
                  <a:pt x="1385" y="244"/>
                </a:lnTo>
                <a:lnTo>
                  <a:pt x="1386" y="244"/>
                </a:lnTo>
                <a:lnTo>
                  <a:pt x="1387" y="244"/>
                </a:lnTo>
                <a:lnTo>
                  <a:pt x="1388" y="244"/>
                </a:lnTo>
                <a:lnTo>
                  <a:pt x="1388" y="244"/>
                </a:lnTo>
                <a:lnTo>
                  <a:pt x="1389" y="244"/>
                </a:lnTo>
                <a:lnTo>
                  <a:pt x="1390" y="244"/>
                </a:lnTo>
                <a:lnTo>
                  <a:pt x="1390" y="244"/>
                </a:lnTo>
                <a:lnTo>
                  <a:pt x="1391" y="244"/>
                </a:lnTo>
                <a:lnTo>
                  <a:pt x="1392" y="244"/>
                </a:lnTo>
                <a:lnTo>
                  <a:pt x="1393" y="244"/>
                </a:lnTo>
                <a:lnTo>
                  <a:pt x="1393" y="244"/>
                </a:lnTo>
                <a:lnTo>
                  <a:pt x="1394" y="244"/>
                </a:lnTo>
                <a:lnTo>
                  <a:pt x="1395" y="244"/>
                </a:lnTo>
                <a:lnTo>
                  <a:pt x="1395" y="244"/>
                </a:lnTo>
                <a:lnTo>
                  <a:pt x="1396" y="244"/>
                </a:lnTo>
                <a:lnTo>
                  <a:pt x="1397" y="244"/>
                </a:lnTo>
                <a:lnTo>
                  <a:pt x="1398" y="244"/>
                </a:lnTo>
                <a:lnTo>
                  <a:pt x="1398" y="244"/>
                </a:lnTo>
                <a:lnTo>
                  <a:pt x="1399" y="244"/>
                </a:lnTo>
                <a:lnTo>
                  <a:pt x="1400" y="244"/>
                </a:lnTo>
                <a:lnTo>
                  <a:pt x="1401" y="244"/>
                </a:lnTo>
                <a:lnTo>
                  <a:pt x="1401" y="244"/>
                </a:lnTo>
                <a:lnTo>
                  <a:pt x="1402" y="244"/>
                </a:lnTo>
                <a:lnTo>
                  <a:pt x="1403" y="244"/>
                </a:lnTo>
                <a:lnTo>
                  <a:pt x="1404" y="244"/>
                </a:lnTo>
                <a:lnTo>
                  <a:pt x="1404" y="244"/>
                </a:lnTo>
                <a:lnTo>
                  <a:pt x="1405" y="244"/>
                </a:lnTo>
                <a:lnTo>
                  <a:pt x="1406" y="244"/>
                </a:lnTo>
                <a:lnTo>
                  <a:pt x="1407" y="244"/>
                </a:lnTo>
                <a:lnTo>
                  <a:pt x="1407" y="244"/>
                </a:lnTo>
                <a:lnTo>
                  <a:pt x="1408" y="244"/>
                </a:lnTo>
                <a:lnTo>
                  <a:pt x="1409" y="244"/>
                </a:lnTo>
                <a:lnTo>
                  <a:pt x="1410" y="244"/>
                </a:lnTo>
                <a:lnTo>
                  <a:pt x="1410" y="244"/>
                </a:lnTo>
                <a:lnTo>
                  <a:pt x="1411" y="244"/>
                </a:lnTo>
                <a:lnTo>
                  <a:pt x="1412" y="244"/>
                </a:lnTo>
                <a:lnTo>
                  <a:pt x="1412" y="244"/>
                </a:lnTo>
                <a:lnTo>
                  <a:pt x="1413" y="244"/>
                </a:lnTo>
                <a:lnTo>
                  <a:pt x="1414" y="244"/>
                </a:lnTo>
                <a:lnTo>
                  <a:pt x="1415" y="244"/>
                </a:lnTo>
                <a:lnTo>
                  <a:pt x="1415" y="244"/>
                </a:lnTo>
                <a:lnTo>
                  <a:pt x="1416" y="244"/>
                </a:lnTo>
                <a:lnTo>
                  <a:pt x="1417" y="244"/>
                </a:lnTo>
                <a:lnTo>
                  <a:pt x="1418" y="244"/>
                </a:lnTo>
                <a:lnTo>
                  <a:pt x="1418" y="244"/>
                </a:lnTo>
                <a:lnTo>
                  <a:pt x="1419" y="244"/>
                </a:lnTo>
                <a:lnTo>
                  <a:pt x="1420" y="244"/>
                </a:lnTo>
                <a:lnTo>
                  <a:pt x="1421" y="244"/>
                </a:lnTo>
                <a:lnTo>
                  <a:pt x="1421" y="244"/>
                </a:lnTo>
                <a:lnTo>
                  <a:pt x="1422" y="244"/>
                </a:lnTo>
                <a:lnTo>
                  <a:pt x="1423" y="244"/>
                </a:lnTo>
                <a:lnTo>
                  <a:pt x="1424" y="244"/>
                </a:lnTo>
                <a:lnTo>
                  <a:pt x="1424" y="244"/>
                </a:lnTo>
                <a:lnTo>
                  <a:pt x="1425" y="244"/>
                </a:lnTo>
                <a:lnTo>
                  <a:pt x="1426" y="244"/>
                </a:lnTo>
                <a:lnTo>
                  <a:pt x="1426" y="244"/>
                </a:lnTo>
                <a:lnTo>
                  <a:pt x="1427" y="244"/>
                </a:lnTo>
                <a:lnTo>
                  <a:pt x="1428" y="244"/>
                </a:lnTo>
                <a:lnTo>
                  <a:pt x="1429" y="244"/>
                </a:lnTo>
                <a:lnTo>
                  <a:pt x="1429" y="244"/>
                </a:lnTo>
                <a:lnTo>
                  <a:pt x="1430" y="244"/>
                </a:lnTo>
                <a:lnTo>
                  <a:pt x="1431" y="244"/>
                </a:lnTo>
                <a:lnTo>
                  <a:pt x="1432" y="244"/>
                </a:lnTo>
                <a:lnTo>
                  <a:pt x="1432" y="244"/>
                </a:lnTo>
                <a:lnTo>
                  <a:pt x="1433" y="244"/>
                </a:lnTo>
                <a:lnTo>
                  <a:pt x="1434" y="244"/>
                </a:lnTo>
                <a:lnTo>
                  <a:pt x="1435" y="244"/>
                </a:lnTo>
                <a:lnTo>
                  <a:pt x="1435" y="244"/>
                </a:lnTo>
                <a:lnTo>
                  <a:pt x="1436" y="244"/>
                </a:lnTo>
                <a:lnTo>
                  <a:pt x="1437" y="244"/>
                </a:lnTo>
                <a:lnTo>
                  <a:pt x="1438" y="244"/>
                </a:lnTo>
                <a:lnTo>
                  <a:pt x="1438" y="244"/>
                </a:lnTo>
                <a:lnTo>
                  <a:pt x="1439" y="244"/>
                </a:lnTo>
                <a:lnTo>
                  <a:pt x="1440" y="244"/>
                </a:lnTo>
                <a:lnTo>
                  <a:pt x="1441" y="244"/>
                </a:lnTo>
                <a:lnTo>
                  <a:pt x="1441" y="244"/>
                </a:lnTo>
                <a:lnTo>
                  <a:pt x="1442" y="244"/>
                </a:lnTo>
                <a:lnTo>
                  <a:pt x="1443" y="244"/>
                </a:lnTo>
                <a:lnTo>
                  <a:pt x="1443" y="244"/>
                </a:lnTo>
                <a:lnTo>
                  <a:pt x="1444" y="244"/>
                </a:lnTo>
                <a:lnTo>
                  <a:pt x="1445" y="244"/>
                </a:lnTo>
                <a:lnTo>
                  <a:pt x="1446" y="244"/>
                </a:lnTo>
                <a:lnTo>
                  <a:pt x="1446" y="244"/>
                </a:lnTo>
                <a:lnTo>
                  <a:pt x="1447" y="244"/>
                </a:lnTo>
                <a:lnTo>
                  <a:pt x="1448" y="244"/>
                </a:lnTo>
                <a:lnTo>
                  <a:pt x="1449" y="244"/>
                </a:lnTo>
                <a:lnTo>
                  <a:pt x="1449" y="244"/>
                </a:lnTo>
                <a:lnTo>
                  <a:pt x="1450" y="244"/>
                </a:lnTo>
                <a:lnTo>
                  <a:pt x="1451" y="244"/>
                </a:lnTo>
                <a:lnTo>
                  <a:pt x="1451" y="244"/>
                </a:lnTo>
                <a:lnTo>
                  <a:pt x="1452" y="244"/>
                </a:lnTo>
                <a:lnTo>
                  <a:pt x="1453" y="244"/>
                </a:lnTo>
                <a:lnTo>
                  <a:pt x="1454" y="244"/>
                </a:lnTo>
                <a:lnTo>
                  <a:pt x="1454" y="244"/>
                </a:lnTo>
                <a:lnTo>
                  <a:pt x="1455" y="244"/>
                </a:lnTo>
                <a:lnTo>
                  <a:pt x="1456" y="244"/>
                </a:lnTo>
                <a:lnTo>
                  <a:pt x="1457" y="244"/>
                </a:lnTo>
                <a:lnTo>
                  <a:pt x="1457" y="244"/>
                </a:lnTo>
                <a:lnTo>
                  <a:pt x="1458" y="244"/>
                </a:lnTo>
                <a:lnTo>
                  <a:pt x="1459" y="244"/>
                </a:lnTo>
                <a:lnTo>
                  <a:pt x="1460" y="244"/>
                </a:lnTo>
                <a:lnTo>
                  <a:pt x="1460" y="244"/>
                </a:lnTo>
                <a:lnTo>
                  <a:pt x="1461" y="244"/>
                </a:lnTo>
                <a:lnTo>
                  <a:pt x="1462" y="244"/>
                </a:lnTo>
                <a:lnTo>
                  <a:pt x="1463" y="244"/>
                </a:lnTo>
                <a:lnTo>
                  <a:pt x="1463" y="244"/>
                </a:lnTo>
                <a:lnTo>
                  <a:pt x="1464" y="244"/>
                </a:lnTo>
                <a:lnTo>
                  <a:pt x="1465" y="244"/>
                </a:lnTo>
                <a:lnTo>
                  <a:pt x="1465" y="244"/>
                </a:lnTo>
                <a:lnTo>
                  <a:pt x="1466" y="244"/>
                </a:lnTo>
                <a:lnTo>
                  <a:pt x="1467" y="244"/>
                </a:lnTo>
                <a:lnTo>
                  <a:pt x="1468" y="244"/>
                </a:lnTo>
                <a:lnTo>
                  <a:pt x="1468" y="244"/>
                </a:lnTo>
                <a:lnTo>
                  <a:pt x="1469" y="244"/>
                </a:lnTo>
                <a:lnTo>
                  <a:pt x="1470" y="244"/>
                </a:lnTo>
                <a:lnTo>
                  <a:pt x="1471" y="244"/>
                </a:lnTo>
                <a:lnTo>
                  <a:pt x="1471" y="244"/>
                </a:lnTo>
                <a:lnTo>
                  <a:pt x="1472" y="244"/>
                </a:lnTo>
                <a:lnTo>
                  <a:pt x="1473" y="244"/>
                </a:lnTo>
                <a:lnTo>
                  <a:pt x="1474" y="244"/>
                </a:lnTo>
                <a:lnTo>
                  <a:pt x="1474" y="244"/>
                </a:lnTo>
                <a:lnTo>
                  <a:pt x="1475" y="244"/>
                </a:lnTo>
                <a:lnTo>
                  <a:pt x="1476" y="244"/>
                </a:lnTo>
                <a:lnTo>
                  <a:pt x="1477" y="244"/>
                </a:lnTo>
                <a:lnTo>
                  <a:pt x="1477" y="244"/>
                </a:lnTo>
                <a:lnTo>
                  <a:pt x="1478" y="0"/>
                </a:lnTo>
                <a:lnTo>
                  <a:pt x="1479" y="244"/>
                </a:lnTo>
                <a:lnTo>
                  <a:pt x="1480" y="244"/>
                </a:lnTo>
                <a:lnTo>
                  <a:pt x="1480" y="244"/>
                </a:lnTo>
                <a:lnTo>
                  <a:pt x="1481" y="244"/>
                </a:lnTo>
                <a:lnTo>
                  <a:pt x="1482" y="244"/>
                </a:lnTo>
                <a:lnTo>
                  <a:pt x="1482" y="244"/>
                </a:lnTo>
                <a:lnTo>
                  <a:pt x="1483" y="244"/>
                </a:lnTo>
                <a:lnTo>
                  <a:pt x="1484" y="244"/>
                </a:lnTo>
                <a:lnTo>
                  <a:pt x="1485" y="244"/>
                </a:lnTo>
                <a:lnTo>
                  <a:pt x="1485" y="244"/>
                </a:lnTo>
                <a:lnTo>
                  <a:pt x="1486" y="244"/>
                </a:lnTo>
                <a:lnTo>
                  <a:pt x="1487" y="244"/>
                </a:lnTo>
                <a:lnTo>
                  <a:pt x="1487" y="244"/>
                </a:lnTo>
                <a:lnTo>
                  <a:pt x="1488" y="244"/>
                </a:lnTo>
                <a:lnTo>
                  <a:pt x="1489" y="244"/>
                </a:lnTo>
                <a:lnTo>
                  <a:pt x="1490" y="244"/>
                </a:lnTo>
                <a:lnTo>
                  <a:pt x="1490" y="244"/>
                </a:lnTo>
                <a:lnTo>
                  <a:pt x="1491" y="244"/>
                </a:lnTo>
                <a:lnTo>
                  <a:pt x="1492" y="244"/>
                </a:lnTo>
                <a:lnTo>
                  <a:pt x="1493" y="244"/>
                </a:lnTo>
                <a:lnTo>
                  <a:pt x="1493" y="244"/>
                </a:lnTo>
                <a:lnTo>
                  <a:pt x="1494" y="244"/>
                </a:lnTo>
                <a:lnTo>
                  <a:pt x="1495" y="244"/>
                </a:lnTo>
                <a:lnTo>
                  <a:pt x="1496" y="244"/>
                </a:lnTo>
                <a:lnTo>
                  <a:pt x="1496" y="244"/>
                </a:lnTo>
                <a:lnTo>
                  <a:pt x="1497" y="244"/>
                </a:lnTo>
                <a:lnTo>
                  <a:pt x="1498" y="244"/>
                </a:lnTo>
                <a:lnTo>
                  <a:pt x="1499" y="244"/>
                </a:lnTo>
                <a:lnTo>
                  <a:pt x="1499" y="244"/>
                </a:lnTo>
                <a:lnTo>
                  <a:pt x="1500" y="244"/>
                </a:lnTo>
                <a:lnTo>
                  <a:pt x="1501" y="244"/>
                </a:lnTo>
                <a:lnTo>
                  <a:pt x="1502" y="244"/>
                </a:lnTo>
                <a:lnTo>
                  <a:pt x="1502" y="244"/>
                </a:lnTo>
                <a:lnTo>
                  <a:pt x="1503" y="244"/>
                </a:lnTo>
                <a:lnTo>
                  <a:pt x="1504" y="244"/>
                </a:lnTo>
                <a:lnTo>
                  <a:pt x="1504" y="244"/>
                </a:lnTo>
                <a:lnTo>
                  <a:pt x="1505" y="244"/>
                </a:lnTo>
                <a:lnTo>
                  <a:pt x="1506" y="244"/>
                </a:lnTo>
                <a:lnTo>
                  <a:pt x="1507" y="244"/>
                </a:lnTo>
                <a:lnTo>
                  <a:pt x="1507" y="244"/>
                </a:lnTo>
                <a:lnTo>
                  <a:pt x="1508" y="244"/>
                </a:lnTo>
                <a:lnTo>
                  <a:pt x="1509" y="244"/>
                </a:lnTo>
                <a:lnTo>
                  <a:pt x="1510" y="244"/>
                </a:lnTo>
                <a:lnTo>
                  <a:pt x="1510" y="244"/>
                </a:lnTo>
                <a:lnTo>
                  <a:pt x="1511" y="244"/>
                </a:lnTo>
                <a:lnTo>
                  <a:pt x="1512" y="244"/>
                </a:lnTo>
                <a:lnTo>
                  <a:pt x="1513" y="244"/>
                </a:lnTo>
                <a:lnTo>
                  <a:pt x="1513" y="244"/>
                </a:lnTo>
                <a:lnTo>
                  <a:pt x="1514" y="244"/>
                </a:lnTo>
                <a:lnTo>
                  <a:pt x="1515" y="244"/>
                </a:lnTo>
                <a:lnTo>
                  <a:pt x="1516" y="244"/>
                </a:lnTo>
                <a:lnTo>
                  <a:pt x="1516" y="244"/>
                </a:lnTo>
                <a:lnTo>
                  <a:pt x="1517" y="244"/>
                </a:lnTo>
                <a:lnTo>
                  <a:pt x="1518" y="244"/>
                </a:lnTo>
                <a:lnTo>
                  <a:pt x="1519" y="244"/>
                </a:lnTo>
                <a:lnTo>
                  <a:pt x="1519" y="244"/>
                </a:lnTo>
                <a:lnTo>
                  <a:pt x="1520" y="244"/>
                </a:lnTo>
                <a:lnTo>
                  <a:pt x="1521" y="244"/>
                </a:lnTo>
                <a:lnTo>
                  <a:pt x="1521" y="244"/>
                </a:lnTo>
                <a:lnTo>
                  <a:pt x="1522" y="244"/>
                </a:lnTo>
                <a:lnTo>
                  <a:pt x="1523" y="244"/>
                </a:lnTo>
                <a:lnTo>
                  <a:pt x="1524" y="244"/>
                </a:lnTo>
                <a:lnTo>
                  <a:pt x="1524" y="244"/>
                </a:lnTo>
                <a:lnTo>
                  <a:pt x="1525" y="244"/>
                </a:lnTo>
                <a:lnTo>
                  <a:pt x="1526" y="244"/>
                </a:lnTo>
                <a:lnTo>
                  <a:pt x="1527" y="244"/>
                </a:lnTo>
                <a:lnTo>
                  <a:pt x="1527" y="244"/>
                </a:lnTo>
                <a:lnTo>
                  <a:pt x="1528" y="244"/>
                </a:lnTo>
                <a:lnTo>
                  <a:pt x="1529" y="244"/>
                </a:lnTo>
                <a:lnTo>
                  <a:pt x="1530" y="244"/>
                </a:lnTo>
                <a:lnTo>
                  <a:pt x="1530" y="244"/>
                </a:lnTo>
                <a:lnTo>
                  <a:pt x="1531" y="244"/>
                </a:lnTo>
                <a:lnTo>
                  <a:pt x="1532" y="244"/>
                </a:lnTo>
                <a:lnTo>
                  <a:pt x="1533" y="244"/>
                </a:lnTo>
                <a:lnTo>
                  <a:pt x="1533" y="244"/>
                </a:lnTo>
                <a:lnTo>
                  <a:pt x="1534" y="244"/>
                </a:lnTo>
                <a:lnTo>
                  <a:pt x="1535" y="244"/>
                </a:lnTo>
                <a:lnTo>
                  <a:pt x="1535" y="244"/>
                </a:lnTo>
                <a:lnTo>
                  <a:pt x="1536" y="244"/>
                </a:lnTo>
                <a:lnTo>
                  <a:pt x="1537" y="244"/>
                </a:lnTo>
                <a:lnTo>
                  <a:pt x="1538" y="244"/>
                </a:lnTo>
                <a:lnTo>
                  <a:pt x="1538" y="244"/>
                </a:lnTo>
                <a:lnTo>
                  <a:pt x="1539" y="244"/>
                </a:lnTo>
                <a:lnTo>
                  <a:pt x="1540" y="244"/>
                </a:lnTo>
                <a:lnTo>
                  <a:pt x="1541" y="244"/>
                </a:lnTo>
                <a:lnTo>
                  <a:pt x="1541" y="244"/>
                </a:lnTo>
                <a:lnTo>
                  <a:pt x="1542" y="244"/>
                </a:lnTo>
                <a:lnTo>
                  <a:pt x="1543" y="244"/>
                </a:lnTo>
                <a:lnTo>
                  <a:pt x="1543" y="244"/>
                </a:lnTo>
                <a:lnTo>
                  <a:pt x="1544" y="244"/>
                </a:lnTo>
                <a:lnTo>
                  <a:pt x="1545" y="244"/>
                </a:lnTo>
                <a:lnTo>
                  <a:pt x="1546" y="244"/>
                </a:lnTo>
                <a:lnTo>
                  <a:pt x="1546" y="244"/>
                </a:lnTo>
                <a:lnTo>
                  <a:pt x="1547" y="244"/>
                </a:lnTo>
                <a:lnTo>
                  <a:pt x="1548" y="244"/>
                </a:lnTo>
                <a:lnTo>
                  <a:pt x="1549" y="244"/>
                </a:lnTo>
                <a:lnTo>
                  <a:pt x="1549" y="244"/>
                </a:lnTo>
                <a:lnTo>
                  <a:pt x="1550" y="244"/>
                </a:lnTo>
                <a:lnTo>
                  <a:pt x="1551" y="244"/>
                </a:lnTo>
                <a:lnTo>
                  <a:pt x="1552" y="244"/>
                </a:lnTo>
                <a:lnTo>
                  <a:pt x="1552" y="244"/>
                </a:lnTo>
                <a:lnTo>
                  <a:pt x="1553" y="244"/>
                </a:lnTo>
                <a:lnTo>
                  <a:pt x="1554" y="244"/>
                </a:lnTo>
                <a:lnTo>
                  <a:pt x="1555" y="244"/>
                </a:lnTo>
                <a:lnTo>
                  <a:pt x="1555" y="244"/>
                </a:lnTo>
                <a:lnTo>
                  <a:pt x="1556" y="244"/>
                </a:lnTo>
                <a:lnTo>
                  <a:pt x="1557" y="244"/>
                </a:lnTo>
                <a:lnTo>
                  <a:pt x="1558" y="244"/>
                </a:lnTo>
                <a:lnTo>
                  <a:pt x="1558" y="244"/>
                </a:lnTo>
                <a:lnTo>
                  <a:pt x="1559" y="244"/>
                </a:lnTo>
                <a:lnTo>
                  <a:pt x="1560" y="244"/>
                </a:lnTo>
                <a:lnTo>
                  <a:pt x="1560" y="244"/>
                </a:lnTo>
                <a:lnTo>
                  <a:pt x="1561" y="244"/>
                </a:lnTo>
                <a:lnTo>
                  <a:pt x="1562" y="244"/>
                </a:lnTo>
                <a:lnTo>
                  <a:pt x="1563" y="244"/>
                </a:lnTo>
                <a:lnTo>
                  <a:pt x="1563" y="244"/>
                </a:lnTo>
                <a:lnTo>
                  <a:pt x="1564" y="244"/>
                </a:lnTo>
                <a:lnTo>
                  <a:pt x="1565" y="244"/>
                </a:lnTo>
                <a:lnTo>
                  <a:pt x="1566" y="244"/>
                </a:lnTo>
                <a:lnTo>
                  <a:pt x="1566" y="244"/>
                </a:lnTo>
                <a:lnTo>
                  <a:pt x="1567" y="244"/>
                </a:lnTo>
                <a:lnTo>
                  <a:pt x="1568" y="244"/>
                </a:lnTo>
                <a:lnTo>
                  <a:pt x="1569" y="244"/>
                </a:lnTo>
                <a:lnTo>
                  <a:pt x="1569" y="244"/>
                </a:lnTo>
                <a:lnTo>
                  <a:pt x="1570" y="244"/>
                </a:lnTo>
                <a:lnTo>
                  <a:pt x="1571" y="244"/>
                </a:lnTo>
                <a:lnTo>
                  <a:pt x="1572" y="244"/>
                </a:lnTo>
                <a:lnTo>
                  <a:pt x="1572" y="244"/>
                </a:lnTo>
                <a:lnTo>
                  <a:pt x="1573" y="244"/>
                </a:lnTo>
                <a:lnTo>
                  <a:pt x="1574" y="244"/>
                </a:lnTo>
                <a:lnTo>
                  <a:pt x="1574" y="244"/>
                </a:lnTo>
                <a:lnTo>
                  <a:pt x="1575" y="244"/>
                </a:lnTo>
                <a:lnTo>
                  <a:pt x="1576" y="244"/>
                </a:lnTo>
                <a:lnTo>
                  <a:pt x="1577" y="244"/>
                </a:lnTo>
                <a:lnTo>
                  <a:pt x="1577" y="244"/>
                </a:lnTo>
                <a:lnTo>
                  <a:pt x="1578" y="244"/>
                </a:lnTo>
                <a:lnTo>
                  <a:pt x="1579" y="244"/>
                </a:lnTo>
                <a:lnTo>
                  <a:pt x="1580" y="244"/>
                </a:lnTo>
                <a:lnTo>
                  <a:pt x="1580" y="244"/>
                </a:lnTo>
                <a:lnTo>
                  <a:pt x="1581" y="244"/>
                </a:lnTo>
                <a:lnTo>
                  <a:pt x="1582" y="244"/>
                </a:lnTo>
                <a:lnTo>
                  <a:pt x="1583" y="244"/>
                </a:lnTo>
                <a:lnTo>
                  <a:pt x="1583" y="244"/>
                </a:lnTo>
                <a:lnTo>
                  <a:pt x="1584" y="244"/>
                </a:lnTo>
                <a:lnTo>
                  <a:pt x="1585" y="244"/>
                </a:lnTo>
                <a:lnTo>
                  <a:pt x="1586" y="244"/>
                </a:lnTo>
                <a:lnTo>
                  <a:pt x="1586" y="244"/>
                </a:lnTo>
                <a:lnTo>
                  <a:pt x="1587" y="244"/>
                </a:lnTo>
                <a:lnTo>
                  <a:pt x="1588" y="244"/>
                </a:lnTo>
                <a:lnTo>
                  <a:pt x="1589" y="244"/>
                </a:lnTo>
                <a:lnTo>
                  <a:pt x="1589" y="244"/>
                </a:lnTo>
                <a:lnTo>
                  <a:pt x="1590" y="244"/>
                </a:lnTo>
                <a:lnTo>
                  <a:pt x="1591" y="244"/>
                </a:lnTo>
                <a:lnTo>
                  <a:pt x="1591" y="244"/>
                </a:lnTo>
                <a:lnTo>
                  <a:pt x="1592" y="244"/>
                </a:lnTo>
                <a:lnTo>
                  <a:pt x="1593" y="244"/>
                </a:lnTo>
                <a:lnTo>
                  <a:pt x="1594" y="244"/>
                </a:lnTo>
                <a:lnTo>
                  <a:pt x="1594" y="244"/>
                </a:lnTo>
                <a:lnTo>
                  <a:pt x="1595" y="244"/>
                </a:lnTo>
                <a:lnTo>
                  <a:pt x="1596" y="244"/>
                </a:lnTo>
                <a:lnTo>
                  <a:pt x="1596" y="244"/>
                </a:lnTo>
                <a:lnTo>
                  <a:pt x="1597" y="244"/>
                </a:lnTo>
                <a:lnTo>
                  <a:pt x="1598" y="244"/>
                </a:lnTo>
                <a:lnTo>
                  <a:pt x="1599" y="244"/>
                </a:lnTo>
                <a:lnTo>
                  <a:pt x="1599" y="244"/>
                </a:lnTo>
                <a:lnTo>
                  <a:pt x="1600" y="244"/>
                </a:lnTo>
                <a:lnTo>
                  <a:pt x="1601" y="244"/>
                </a:lnTo>
                <a:lnTo>
                  <a:pt x="1602" y="244"/>
                </a:lnTo>
                <a:lnTo>
                  <a:pt x="1602" y="244"/>
                </a:lnTo>
                <a:lnTo>
                  <a:pt x="1603" y="244"/>
                </a:lnTo>
                <a:lnTo>
                  <a:pt x="1604" y="244"/>
                </a:lnTo>
                <a:lnTo>
                  <a:pt x="1605" y="244"/>
                </a:lnTo>
                <a:lnTo>
                  <a:pt x="1605" y="244"/>
                </a:lnTo>
                <a:lnTo>
                  <a:pt x="1606" y="244"/>
                </a:lnTo>
                <a:lnTo>
                  <a:pt x="1607" y="244"/>
                </a:lnTo>
                <a:lnTo>
                  <a:pt x="1608" y="244"/>
                </a:lnTo>
                <a:lnTo>
                  <a:pt x="1608" y="244"/>
                </a:lnTo>
                <a:lnTo>
                  <a:pt x="1609" y="244"/>
                </a:lnTo>
                <a:lnTo>
                  <a:pt x="1610" y="244"/>
                </a:lnTo>
                <a:lnTo>
                  <a:pt x="1611" y="244"/>
                </a:lnTo>
                <a:lnTo>
                  <a:pt x="1611" y="244"/>
                </a:lnTo>
                <a:lnTo>
                  <a:pt x="1612" y="244"/>
                </a:lnTo>
                <a:lnTo>
                  <a:pt x="1613" y="244"/>
                </a:lnTo>
                <a:lnTo>
                  <a:pt x="1613" y="244"/>
                </a:lnTo>
                <a:lnTo>
                  <a:pt x="1614" y="244"/>
                </a:lnTo>
                <a:lnTo>
                  <a:pt x="1615" y="244"/>
                </a:lnTo>
                <a:lnTo>
                  <a:pt x="1616" y="244"/>
                </a:lnTo>
                <a:lnTo>
                  <a:pt x="1616" y="244"/>
                </a:lnTo>
                <a:lnTo>
                  <a:pt x="1617" y="244"/>
                </a:lnTo>
                <a:lnTo>
                  <a:pt x="1618" y="244"/>
                </a:lnTo>
                <a:lnTo>
                  <a:pt x="1619" y="244"/>
                </a:lnTo>
                <a:lnTo>
                  <a:pt x="1619" y="244"/>
                </a:lnTo>
                <a:lnTo>
                  <a:pt x="1620" y="244"/>
                </a:lnTo>
                <a:lnTo>
                  <a:pt x="1621" y="244"/>
                </a:lnTo>
                <a:lnTo>
                  <a:pt x="1622" y="244"/>
                </a:lnTo>
                <a:lnTo>
                  <a:pt x="1622" y="244"/>
                </a:lnTo>
                <a:lnTo>
                  <a:pt x="1623" y="244"/>
                </a:lnTo>
                <a:lnTo>
                  <a:pt x="1624" y="244"/>
                </a:lnTo>
                <a:lnTo>
                  <a:pt x="1625" y="244"/>
                </a:lnTo>
                <a:lnTo>
                  <a:pt x="1625" y="244"/>
                </a:lnTo>
                <a:lnTo>
                  <a:pt x="1626" y="244"/>
                </a:lnTo>
                <a:lnTo>
                  <a:pt x="1627" y="244"/>
                </a:lnTo>
                <a:lnTo>
                  <a:pt x="1628" y="244"/>
                </a:lnTo>
                <a:lnTo>
                  <a:pt x="1628" y="244"/>
                </a:lnTo>
                <a:lnTo>
                  <a:pt x="1629" y="244"/>
                </a:lnTo>
                <a:lnTo>
                  <a:pt x="1630" y="244"/>
                </a:lnTo>
                <a:lnTo>
                  <a:pt x="1630" y="244"/>
                </a:lnTo>
                <a:lnTo>
                  <a:pt x="1631" y="244"/>
                </a:lnTo>
                <a:lnTo>
                  <a:pt x="1632" y="244"/>
                </a:lnTo>
                <a:lnTo>
                  <a:pt x="1633" y="244"/>
                </a:lnTo>
                <a:lnTo>
                  <a:pt x="1633" y="244"/>
                </a:lnTo>
                <a:lnTo>
                  <a:pt x="1634" y="244"/>
                </a:lnTo>
                <a:lnTo>
                  <a:pt x="1635" y="244"/>
                </a:lnTo>
                <a:lnTo>
                  <a:pt x="1636" y="244"/>
                </a:lnTo>
                <a:lnTo>
                  <a:pt x="1636" y="244"/>
                </a:lnTo>
                <a:lnTo>
                  <a:pt x="1637" y="244"/>
                </a:lnTo>
                <a:lnTo>
                  <a:pt x="1638" y="244"/>
                </a:lnTo>
                <a:lnTo>
                  <a:pt x="1638" y="244"/>
                </a:lnTo>
                <a:lnTo>
                  <a:pt x="1639" y="244"/>
                </a:lnTo>
                <a:lnTo>
                  <a:pt x="1640" y="244"/>
                </a:lnTo>
                <a:lnTo>
                  <a:pt x="1641" y="244"/>
                </a:lnTo>
                <a:lnTo>
                  <a:pt x="1641" y="244"/>
                </a:lnTo>
                <a:lnTo>
                  <a:pt x="1642" y="244"/>
                </a:lnTo>
                <a:lnTo>
                  <a:pt x="1643" y="244"/>
                </a:lnTo>
                <a:lnTo>
                  <a:pt x="1644" y="244"/>
                </a:lnTo>
                <a:lnTo>
                  <a:pt x="1644" y="244"/>
                </a:lnTo>
                <a:lnTo>
                  <a:pt x="1645" y="244"/>
                </a:lnTo>
                <a:lnTo>
                  <a:pt x="1646" y="244"/>
                </a:lnTo>
                <a:lnTo>
                  <a:pt x="1647" y="244"/>
                </a:lnTo>
                <a:lnTo>
                  <a:pt x="1647" y="244"/>
                </a:lnTo>
                <a:lnTo>
                  <a:pt x="1648" y="244"/>
                </a:lnTo>
                <a:lnTo>
                  <a:pt x="1649" y="244"/>
                </a:lnTo>
                <a:lnTo>
                  <a:pt x="1650" y="244"/>
                </a:lnTo>
                <a:lnTo>
                  <a:pt x="1650" y="244"/>
                </a:lnTo>
                <a:lnTo>
                  <a:pt x="1651" y="244"/>
                </a:lnTo>
                <a:lnTo>
                  <a:pt x="1652" y="244"/>
                </a:lnTo>
                <a:lnTo>
                  <a:pt x="1652" y="244"/>
                </a:lnTo>
                <a:lnTo>
                  <a:pt x="1653" y="244"/>
                </a:lnTo>
                <a:lnTo>
                  <a:pt x="1654" y="244"/>
                </a:lnTo>
                <a:lnTo>
                  <a:pt x="1655" y="244"/>
                </a:lnTo>
                <a:lnTo>
                  <a:pt x="1655" y="244"/>
                </a:lnTo>
                <a:lnTo>
                  <a:pt x="1656" y="244"/>
                </a:lnTo>
                <a:lnTo>
                  <a:pt x="1657" y="244"/>
                </a:lnTo>
                <a:lnTo>
                  <a:pt x="1658" y="244"/>
                </a:lnTo>
                <a:lnTo>
                  <a:pt x="1658" y="244"/>
                </a:lnTo>
                <a:lnTo>
                  <a:pt x="1659" y="244"/>
                </a:lnTo>
                <a:lnTo>
                  <a:pt x="1660" y="244"/>
                </a:lnTo>
                <a:lnTo>
                  <a:pt x="1661" y="244"/>
                </a:lnTo>
                <a:lnTo>
                  <a:pt x="1661" y="244"/>
                </a:lnTo>
                <a:lnTo>
                  <a:pt x="1662" y="244"/>
                </a:lnTo>
                <a:lnTo>
                  <a:pt x="1663" y="244"/>
                </a:lnTo>
                <a:lnTo>
                  <a:pt x="1664" y="244"/>
                </a:lnTo>
                <a:lnTo>
                  <a:pt x="1664" y="244"/>
                </a:lnTo>
                <a:lnTo>
                  <a:pt x="1665" y="244"/>
                </a:lnTo>
                <a:lnTo>
                  <a:pt x="1666" y="244"/>
                </a:lnTo>
                <a:lnTo>
                  <a:pt x="1666" y="244"/>
                </a:lnTo>
                <a:lnTo>
                  <a:pt x="1667" y="244"/>
                </a:lnTo>
                <a:lnTo>
                  <a:pt x="1668" y="244"/>
                </a:lnTo>
                <a:lnTo>
                  <a:pt x="1669" y="244"/>
                </a:lnTo>
                <a:lnTo>
                  <a:pt x="1669" y="244"/>
                </a:lnTo>
                <a:lnTo>
                  <a:pt x="1670" y="244"/>
                </a:lnTo>
                <a:lnTo>
                  <a:pt x="1671" y="244"/>
                </a:lnTo>
                <a:lnTo>
                  <a:pt x="1672" y="244"/>
                </a:lnTo>
                <a:lnTo>
                  <a:pt x="1672" y="244"/>
                </a:lnTo>
                <a:lnTo>
                  <a:pt x="1673" y="244"/>
                </a:lnTo>
                <a:lnTo>
                  <a:pt x="1674" y="244"/>
                </a:lnTo>
                <a:lnTo>
                  <a:pt x="1675" y="244"/>
                </a:lnTo>
                <a:lnTo>
                  <a:pt x="1675" y="244"/>
                </a:lnTo>
                <a:lnTo>
                  <a:pt x="1676" y="244"/>
                </a:lnTo>
                <a:lnTo>
                  <a:pt x="1677" y="244"/>
                </a:lnTo>
                <a:lnTo>
                  <a:pt x="1678" y="244"/>
                </a:lnTo>
                <a:lnTo>
                  <a:pt x="1678" y="244"/>
                </a:lnTo>
                <a:lnTo>
                  <a:pt x="1679" y="244"/>
                </a:lnTo>
                <a:lnTo>
                  <a:pt x="1680" y="244"/>
                </a:lnTo>
                <a:lnTo>
                  <a:pt x="1681" y="244"/>
                </a:lnTo>
                <a:lnTo>
                  <a:pt x="1681" y="244"/>
                </a:lnTo>
                <a:lnTo>
                  <a:pt x="1682" y="244"/>
                </a:lnTo>
                <a:lnTo>
                  <a:pt x="1683" y="244"/>
                </a:lnTo>
                <a:lnTo>
                  <a:pt x="1683" y="244"/>
                </a:lnTo>
                <a:lnTo>
                  <a:pt x="1684" y="244"/>
                </a:lnTo>
                <a:lnTo>
                  <a:pt x="1685" y="244"/>
                </a:lnTo>
                <a:lnTo>
                  <a:pt x="1686" y="244"/>
                </a:lnTo>
                <a:lnTo>
                  <a:pt x="1686" y="244"/>
                </a:lnTo>
                <a:lnTo>
                  <a:pt x="1687" y="244"/>
                </a:lnTo>
                <a:lnTo>
                  <a:pt x="1688" y="244"/>
                </a:lnTo>
                <a:lnTo>
                  <a:pt x="1689" y="244"/>
                </a:lnTo>
                <a:lnTo>
                  <a:pt x="1689" y="244"/>
                </a:lnTo>
                <a:lnTo>
                  <a:pt x="1690" y="244"/>
                </a:lnTo>
                <a:lnTo>
                  <a:pt x="1691" y="244"/>
                </a:lnTo>
                <a:lnTo>
                  <a:pt x="1691" y="244"/>
                </a:lnTo>
                <a:lnTo>
                  <a:pt x="1692" y="244"/>
                </a:lnTo>
                <a:lnTo>
                  <a:pt x="1693" y="244"/>
                </a:lnTo>
                <a:lnTo>
                  <a:pt x="1694" y="244"/>
                </a:lnTo>
                <a:lnTo>
                  <a:pt x="1694" y="244"/>
                </a:lnTo>
                <a:lnTo>
                  <a:pt x="1695" y="244"/>
                </a:lnTo>
                <a:lnTo>
                  <a:pt x="1696" y="244"/>
                </a:lnTo>
                <a:lnTo>
                  <a:pt x="1697" y="244"/>
                </a:lnTo>
                <a:lnTo>
                  <a:pt x="1697" y="244"/>
                </a:lnTo>
                <a:lnTo>
                  <a:pt x="1698" y="244"/>
                </a:lnTo>
                <a:lnTo>
                  <a:pt x="1699" y="244"/>
                </a:lnTo>
                <a:lnTo>
                  <a:pt x="1700" y="244"/>
                </a:lnTo>
                <a:lnTo>
                  <a:pt x="1700" y="244"/>
                </a:lnTo>
                <a:lnTo>
                  <a:pt x="1701" y="244"/>
                </a:lnTo>
                <a:lnTo>
                  <a:pt x="1702" y="244"/>
                </a:lnTo>
                <a:lnTo>
                  <a:pt x="1703" y="244"/>
                </a:lnTo>
                <a:lnTo>
                  <a:pt x="1703" y="244"/>
                </a:lnTo>
                <a:lnTo>
                  <a:pt x="1704" y="244"/>
                </a:lnTo>
                <a:lnTo>
                  <a:pt x="1705" y="244"/>
                </a:lnTo>
                <a:lnTo>
                  <a:pt x="1705" y="244"/>
                </a:lnTo>
                <a:lnTo>
                  <a:pt x="1706" y="244"/>
                </a:lnTo>
                <a:lnTo>
                  <a:pt x="1707" y="244"/>
                </a:lnTo>
                <a:lnTo>
                  <a:pt x="1708" y="244"/>
                </a:lnTo>
                <a:lnTo>
                  <a:pt x="1708" y="244"/>
                </a:lnTo>
                <a:lnTo>
                  <a:pt x="1709" y="244"/>
                </a:lnTo>
                <a:lnTo>
                  <a:pt x="1710" y="244"/>
                </a:lnTo>
                <a:lnTo>
                  <a:pt x="1711" y="244"/>
                </a:lnTo>
                <a:lnTo>
                  <a:pt x="1711" y="244"/>
                </a:lnTo>
                <a:lnTo>
                  <a:pt x="1712" y="244"/>
                </a:lnTo>
                <a:lnTo>
                  <a:pt x="1713" y="244"/>
                </a:lnTo>
                <a:lnTo>
                  <a:pt x="1714" y="244"/>
                </a:lnTo>
                <a:lnTo>
                  <a:pt x="1714" y="244"/>
                </a:lnTo>
                <a:lnTo>
                  <a:pt x="1715" y="244"/>
                </a:lnTo>
                <a:lnTo>
                  <a:pt x="1716" y="244"/>
                </a:lnTo>
                <a:lnTo>
                  <a:pt x="1717" y="244"/>
                </a:lnTo>
                <a:lnTo>
                  <a:pt x="1717" y="244"/>
                </a:lnTo>
                <a:lnTo>
                  <a:pt x="1718" y="244"/>
                </a:lnTo>
                <a:lnTo>
                  <a:pt x="1719" y="244"/>
                </a:lnTo>
                <a:lnTo>
                  <a:pt x="1720" y="244"/>
                </a:lnTo>
                <a:lnTo>
                  <a:pt x="1720" y="244"/>
                </a:lnTo>
                <a:lnTo>
                  <a:pt x="1721" y="244"/>
                </a:lnTo>
                <a:lnTo>
                  <a:pt x="1722" y="244"/>
                </a:lnTo>
                <a:lnTo>
                  <a:pt x="1722" y="244"/>
                </a:lnTo>
                <a:lnTo>
                  <a:pt x="1723" y="244"/>
                </a:lnTo>
                <a:lnTo>
                  <a:pt x="1724" y="244"/>
                </a:lnTo>
                <a:lnTo>
                  <a:pt x="1725" y="244"/>
                </a:lnTo>
                <a:lnTo>
                  <a:pt x="1725" y="244"/>
                </a:lnTo>
                <a:lnTo>
                  <a:pt x="1726" y="244"/>
                </a:lnTo>
                <a:lnTo>
                  <a:pt x="1727" y="244"/>
                </a:lnTo>
                <a:lnTo>
                  <a:pt x="1728" y="244"/>
                </a:lnTo>
                <a:lnTo>
                  <a:pt x="1728" y="244"/>
                </a:lnTo>
                <a:lnTo>
                  <a:pt x="1729" y="244"/>
                </a:lnTo>
                <a:lnTo>
                  <a:pt x="1730" y="244"/>
                </a:lnTo>
                <a:lnTo>
                  <a:pt x="1731" y="244"/>
                </a:lnTo>
                <a:lnTo>
                  <a:pt x="1731" y="244"/>
                </a:lnTo>
                <a:lnTo>
                  <a:pt x="1732" y="244"/>
                </a:lnTo>
                <a:lnTo>
                  <a:pt x="1733" y="244"/>
                </a:lnTo>
                <a:lnTo>
                  <a:pt x="1734" y="244"/>
                </a:lnTo>
                <a:lnTo>
                  <a:pt x="1734" y="244"/>
                </a:lnTo>
                <a:lnTo>
                  <a:pt x="1735" y="244"/>
                </a:lnTo>
                <a:lnTo>
                  <a:pt x="1736" y="244"/>
                </a:lnTo>
                <a:lnTo>
                  <a:pt x="1737" y="244"/>
                </a:lnTo>
                <a:lnTo>
                  <a:pt x="1737" y="244"/>
                </a:lnTo>
                <a:lnTo>
                  <a:pt x="1738" y="244"/>
                </a:lnTo>
                <a:lnTo>
                  <a:pt x="1739" y="244"/>
                </a:lnTo>
                <a:lnTo>
                  <a:pt x="1739" y="244"/>
                </a:lnTo>
                <a:lnTo>
                  <a:pt x="1740" y="244"/>
                </a:lnTo>
                <a:lnTo>
                  <a:pt x="1741" y="244"/>
                </a:lnTo>
                <a:lnTo>
                  <a:pt x="1742" y="244"/>
                </a:lnTo>
                <a:lnTo>
                  <a:pt x="1742" y="244"/>
                </a:lnTo>
                <a:lnTo>
                  <a:pt x="1743" y="244"/>
                </a:lnTo>
                <a:lnTo>
                  <a:pt x="1744" y="244"/>
                </a:lnTo>
                <a:lnTo>
                  <a:pt x="1744" y="244"/>
                </a:lnTo>
                <a:lnTo>
                  <a:pt x="1745" y="244"/>
                </a:lnTo>
                <a:lnTo>
                  <a:pt x="1746" y="244"/>
                </a:lnTo>
                <a:lnTo>
                  <a:pt x="1747" y="244"/>
                </a:lnTo>
                <a:lnTo>
                  <a:pt x="1747" y="244"/>
                </a:lnTo>
                <a:lnTo>
                  <a:pt x="1748" y="244"/>
                </a:lnTo>
                <a:lnTo>
                  <a:pt x="1749" y="244"/>
                </a:lnTo>
                <a:lnTo>
                  <a:pt x="1750" y="244"/>
                </a:lnTo>
                <a:lnTo>
                  <a:pt x="1750" y="244"/>
                </a:lnTo>
                <a:lnTo>
                  <a:pt x="1751" y="244"/>
                </a:lnTo>
                <a:lnTo>
                  <a:pt x="1752" y="244"/>
                </a:lnTo>
                <a:lnTo>
                  <a:pt x="1753" y="244"/>
                </a:lnTo>
                <a:lnTo>
                  <a:pt x="1753" y="244"/>
                </a:lnTo>
                <a:lnTo>
                  <a:pt x="1754" y="244"/>
                </a:lnTo>
                <a:lnTo>
                  <a:pt x="1755" y="244"/>
                </a:lnTo>
                <a:lnTo>
                  <a:pt x="1756" y="244"/>
                </a:lnTo>
                <a:lnTo>
                  <a:pt x="1756" y="244"/>
                </a:lnTo>
                <a:lnTo>
                  <a:pt x="1757" y="244"/>
                </a:lnTo>
                <a:lnTo>
                  <a:pt x="1758" y="244"/>
                </a:lnTo>
                <a:lnTo>
                  <a:pt x="1759" y="244"/>
                </a:lnTo>
                <a:lnTo>
                  <a:pt x="1759" y="244"/>
                </a:lnTo>
                <a:lnTo>
                  <a:pt x="1760" y="244"/>
                </a:lnTo>
                <a:lnTo>
                  <a:pt x="1761" y="244"/>
                </a:lnTo>
                <a:lnTo>
                  <a:pt x="1761" y="244"/>
                </a:lnTo>
                <a:lnTo>
                  <a:pt x="1762" y="244"/>
                </a:lnTo>
                <a:lnTo>
                  <a:pt x="1763" y="244"/>
                </a:lnTo>
                <a:lnTo>
                  <a:pt x="1764" y="244"/>
                </a:lnTo>
                <a:lnTo>
                  <a:pt x="1764" y="244"/>
                </a:lnTo>
                <a:lnTo>
                  <a:pt x="1765" y="244"/>
                </a:lnTo>
                <a:lnTo>
                  <a:pt x="1766" y="244"/>
                </a:lnTo>
                <a:lnTo>
                  <a:pt x="1767" y="244"/>
                </a:lnTo>
                <a:lnTo>
                  <a:pt x="1767" y="244"/>
                </a:lnTo>
                <a:lnTo>
                  <a:pt x="1768" y="244"/>
                </a:lnTo>
                <a:lnTo>
                  <a:pt x="1769" y="244"/>
                </a:lnTo>
                <a:lnTo>
                  <a:pt x="1770" y="244"/>
                </a:lnTo>
                <a:lnTo>
                  <a:pt x="1770" y="244"/>
                </a:lnTo>
                <a:lnTo>
                  <a:pt x="1771" y="244"/>
                </a:lnTo>
                <a:lnTo>
                  <a:pt x="1772" y="244"/>
                </a:lnTo>
                <a:lnTo>
                  <a:pt x="1773" y="244"/>
                </a:lnTo>
                <a:lnTo>
                  <a:pt x="1773" y="244"/>
                </a:lnTo>
                <a:lnTo>
                  <a:pt x="1774" y="244"/>
                </a:lnTo>
                <a:lnTo>
                  <a:pt x="1775" y="244"/>
                </a:lnTo>
                <a:lnTo>
                  <a:pt x="1775" y="244"/>
                </a:lnTo>
                <a:lnTo>
                  <a:pt x="1776" y="244"/>
                </a:lnTo>
                <a:lnTo>
                  <a:pt x="1777" y="244"/>
                </a:lnTo>
                <a:lnTo>
                  <a:pt x="1778" y="244"/>
                </a:lnTo>
                <a:lnTo>
                  <a:pt x="1778" y="244"/>
                </a:lnTo>
                <a:lnTo>
                  <a:pt x="1779" y="244"/>
                </a:lnTo>
                <a:lnTo>
                  <a:pt x="1780" y="244"/>
                </a:lnTo>
                <a:lnTo>
                  <a:pt x="1781" y="244"/>
                </a:lnTo>
                <a:lnTo>
                  <a:pt x="1781" y="244"/>
                </a:lnTo>
                <a:lnTo>
                  <a:pt x="1782" y="244"/>
                </a:lnTo>
                <a:lnTo>
                  <a:pt x="1783" y="244"/>
                </a:lnTo>
                <a:lnTo>
                  <a:pt x="1784" y="244"/>
                </a:lnTo>
                <a:lnTo>
                  <a:pt x="1784" y="244"/>
                </a:lnTo>
                <a:lnTo>
                  <a:pt x="1785" y="244"/>
                </a:lnTo>
                <a:lnTo>
                  <a:pt x="1786" y="244"/>
                </a:lnTo>
                <a:lnTo>
                  <a:pt x="1787" y="244"/>
                </a:lnTo>
                <a:lnTo>
                  <a:pt x="1787" y="244"/>
                </a:lnTo>
                <a:lnTo>
                  <a:pt x="1788" y="244"/>
                </a:lnTo>
                <a:lnTo>
                  <a:pt x="1789" y="244"/>
                </a:lnTo>
                <a:lnTo>
                  <a:pt x="1790" y="244"/>
                </a:lnTo>
                <a:lnTo>
                  <a:pt x="1790" y="244"/>
                </a:lnTo>
                <a:lnTo>
                  <a:pt x="1791" y="244"/>
                </a:lnTo>
                <a:lnTo>
                  <a:pt x="1792" y="244"/>
                </a:lnTo>
                <a:lnTo>
                  <a:pt x="1792" y="244"/>
                </a:lnTo>
                <a:lnTo>
                  <a:pt x="1793" y="244"/>
                </a:lnTo>
                <a:lnTo>
                  <a:pt x="1794" y="244"/>
                </a:lnTo>
                <a:lnTo>
                  <a:pt x="1795" y="244"/>
                </a:lnTo>
                <a:lnTo>
                  <a:pt x="1795" y="244"/>
                </a:lnTo>
                <a:lnTo>
                  <a:pt x="1796" y="244"/>
                </a:lnTo>
                <a:lnTo>
                  <a:pt x="1797" y="244"/>
                </a:lnTo>
                <a:lnTo>
                  <a:pt x="1797" y="244"/>
                </a:lnTo>
                <a:lnTo>
                  <a:pt x="1798" y="244"/>
                </a:lnTo>
                <a:lnTo>
                  <a:pt x="1799" y="244"/>
                </a:lnTo>
                <a:lnTo>
                  <a:pt x="1800" y="244"/>
                </a:lnTo>
                <a:lnTo>
                  <a:pt x="1800" y="244"/>
                </a:lnTo>
                <a:lnTo>
                  <a:pt x="1801" y="244"/>
                </a:lnTo>
                <a:lnTo>
                  <a:pt x="1802" y="244"/>
                </a:lnTo>
                <a:lnTo>
                  <a:pt x="1803" y="244"/>
                </a:lnTo>
                <a:lnTo>
                  <a:pt x="1803" y="244"/>
                </a:lnTo>
                <a:lnTo>
                  <a:pt x="1804" y="244"/>
                </a:lnTo>
                <a:lnTo>
                  <a:pt x="1805" y="244"/>
                </a:lnTo>
                <a:lnTo>
                  <a:pt x="1806" y="244"/>
                </a:lnTo>
                <a:lnTo>
                  <a:pt x="1806" y="244"/>
                </a:lnTo>
                <a:lnTo>
                  <a:pt x="1807" y="244"/>
                </a:lnTo>
                <a:lnTo>
                  <a:pt x="1808" y="244"/>
                </a:lnTo>
                <a:lnTo>
                  <a:pt x="1809" y="244"/>
                </a:lnTo>
                <a:lnTo>
                  <a:pt x="1809" y="244"/>
                </a:lnTo>
                <a:lnTo>
                  <a:pt x="1810" y="244"/>
                </a:lnTo>
                <a:lnTo>
                  <a:pt x="1811" y="244"/>
                </a:lnTo>
                <a:lnTo>
                  <a:pt x="1812" y="244"/>
                </a:lnTo>
                <a:lnTo>
                  <a:pt x="1812" y="244"/>
                </a:lnTo>
                <a:lnTo>
                  <a:pt x="1813" y="244"/>
                </a:lnTo>
                <a:lnTo>
                  <a:pt x="1814" y="244"/>
                </a:lnTo>
                <a:lnTo>
                  <a:pt x="1814" y="244"/>
                </a:lnTo>
                <a:lnTo>
                  <a:pt x="1815" y="244"/>
                </a:lnTo>
                <a:lnTo>
                  <a:pt x="1816" y="244"/>
                </a:lnTo>
                <a:lnTo>
                  <a:pt x="1817" y="244"/>
                </a:lnTo>
                <a:lnTo>
                  <a:pt x="1817" y="244"/>
                </a:lnTo>
                <a:lnTo>
                  <a:pt x="1818" y="244"/>
                </a:lnTo>
                <a:lnTo>
                  <a:pt x="1819" y="244"/>
                </a:lnTo>
                <a:lnTo>
                  <a:pt x="1820" y="244"/>
                </a:lnTo>
                <a:lnTo>
                  <a:pt x="1820" y="244"/>
                </a:lnTo>
                <a:lnTo>
                  <a:pt x="1821" y="244"/>
                </a:lnTo>
                <a:lnTo>
                  <a:pt x="1822" y="244"/>
                </a:lnTo>
                <a:lnTo>
                  <a:pt x="1823" y="244"/>
                </a:lnTo>
                <a:lnTo>
                  <a:pt x="1823" y="244"/>
                </a:lnTo>
                <a:lnTo>
                  <a:pt x="1824" y="244"/>
                </a:lnTo>
                <a:lnTo>
                  <a:pt x="1825" y="244"/>
                </a:lnTo>
                <a:lnTo>
                  <a:pt x="1826" y="244"/>
                </a:lnTo>
                <a:lnTo>
                  <a:pt x="1826" y="244"/>
                </a:lnTo>
                <a:lnTo>
                  <a:pt x="1827" y="244"/>
                </a:lnTo>
                <a:lnTo>
                  <a:pt x="1828" y="244"/>
                </a:lnTo>
                <a:lnTo>
                  <a:pt x="1829" y="244"/>
                </a:lnTo>
                <a:lnTo>
                  <a:pt x="1829" y="244"/>
                </a:lnTo>
                <a:lnTo>
                  <a:pt x="1830" y="244"/>
                </a:lnTo>
                <a:lnTo>
                  <a:pt x="1831" y="244"/>
                </a:lnTo>
                <a:lnTo>
                  <a:pt x="1831" y="244"/>
                </a:lnTo>
                <a:lnTo>
                  <a:pt x="1832" y="244"/>
                </a:lnTo>
                <a:lnTo>
                  <a:pt x="1833" y="244"/>
                </a:lnTo>
                <a:lnTo>
                  <a:pt x="1834" y="244"/>
                </a:lnTo>
                <a:lnTo>
                  <a:pt x="1834" y="244"/>
                </a:lnTo>
                <a:lnTo>
                  <a:pt x="1835" y="244"/>
                </a:lnTo>
                <a:lnTo>
                  <a:pt x="1836" y="244"/>
                </a:lnTo>
                <a:lnTo>
                  <a:pt x="1836" y="244"/>
                </a:lnTo>
                <a:lnTo>
                  <a:pt x="1837" y="244"/>
                </a:lnTo>
                <a:lnTo>
                  <a:pt x="1838" y="244"/>
                </a:lnTo>
                <a:lnTo>
                  <a:pt x="1839" y="244"/>
                </a:lnTo>
                <a:lnTo>
                  <a:pt x="1839" y="244"/>
                </a:lnTo>
                <a:lnTo>
                  <a:pt x="1840" y="244"/>
                </a:lnTo>
                <a:lnTo>
                  <a:pt x="1841" y="244"/>
                </a:lnTo>
                <a:lnTo>
                  <a:pt x="1842" y="244"/>
                </a:lnTo>
                <a:lnTo>
                  <a:pt x="1842" y="244"/>
                </a:lnTo>
                <a:lnTo>
                  <a:pt x="1843" y="244"/>
                </a:lnTo>
                <a:lnTo>
                  <a:pt x="1844" y="244"/>
                </a:lnTo>
                <a:lnTo>
                  <a:pt x="1845" y="244"/>
                </a:lnTo>
                <a:lnTo>
                  <a:pt x="1845" y="244"/>
                </a:lnTo>
                <a:lnTo>
                  <a:pt x="1846" y="244"/>
                </a:lnTo>
                <a:lnTo>
                  <a:pt x="1847" y="244"/>
                </a:lnTo>
                <a:lnTo>
                  <a:pt x="1848" y="244"/>
                </a:lnTo>
                <a:lnTo>
                  <a:pt x="1848" y="244"/>
                </a:lnTo>
                <a:lnTo>
                  <a:pt x="1849" y="244"/>
                </a:lnTo>
                <a:lnTo>
                  <a:pt x="1850" y="244"/>
                </a:lnTo>
                <a:lnTo>
                  <a:pt x="1851" y="244"/>
                </a:lnTo>
                <a:lnTo>
                  <a:pt x="1851" y="244"/>
                </a:lnTo>
                <a:lnTo>
                  <a:pt x="1852" y="244"/>
                </a:lnTo>
                <a:lnTo>
                  <a:pt x="1853" y="244"/>
                </a:lnTo>
                <a:lnTo>
                  <a:pt x="1853" y="244"/>
                </a:lnTo>
                <a:lnTo>
                  <a:pt x="1854" y="244"/>
                </a:lnTo>
                <a:lnTo>
                  <a:pt x="1855" y="244"/>
                </a:lnTo>
                <a:lnTo>
                  <a:pt x="1856" y="244"/>
                </a:lnTo>
                <a:lnTo>
                  <a:pt x="1856" y="244"/>
                </a:lnTo>
                <a:lnTo>
                  <a:pt x="1857" y="244"/>
                </a:lnTo>
                <a:lnTo>
                  <a:pt x="1858" y="244"/>
                </a:lnTo>
                <a:lnTo>
                  <a:pt x="1859" y="244"/>
                </a:lnTo>
                <a:lnTo>
                  <a:pt x="1859" y="244"/>
                </a:lnTo>
                <a:lnTo>
                  <a:pt x="1860" y="244"/>
                </a:lnTo>
                <a:lnTo>
                  <a:pt x="1861" y="244"/>
                </a:lnTo>
                <a:lnTo>
                  <a:pt x="1862" y="244"/>
                </a:lnTo>
                <a:lnTo>
                  <a:pt x="1862" y="244"/>
                </a:lnTo>
                <a:lnTo>
                  <a:pt x="1863" y="244"/>
                </a:lnTo>
                <a:lnTo>
                  <a:pt x="1864" y="244"/>
                </a:lnTo>
                <a:lnTo>
                  <a:pt x="1865" y="244"/>
                </a:lnTo>
                <a:lnTo>
                  <a:pt x="1865" y="244"/>
                </a:lnTo>
                <a:lnTo>
                  <a:pt x="1866" y="244"/>
                </a:lnTo>
                <a:lnTo>
                  <a:pt x="1867" y="244"/>
                </a:lnTo>
                <a:lnTo>
                  <a:pt x="1868" y="244"/>
                </a:lnTo>
                <a:lnTo>
                  <a:pt x="1868" y="244"/>
                </a:lnTo>
                <a:lnTo>
                  <a:pt x="1869" y="244"/>
                </a:lnTo>
                <a:lnTo>
                  <a:pt x="1870" y="244"/>
                </a:lnTo>
                <a:lnTo>
                  <a:pt x="1870" y="244"/>
                </a:lnTo>
                <a:lnTo>
                  <a:pt x="1871" y="244"/>
                </a:lnTo>
                <a:lnTo>
                  <a:pt x="1872" y="244"/>
                </a:lnTo>
                <a:lnTo>
                  <a:pt x="1873" y="244"/>
                </a:lnTo>
                <a:lnTo>
                  <a:pt x="1873" y="244"/>
                </a:lnTo>
                <a:lnTo>
                  <a:pt x="1874" y="244"/>
                </a:lnTo>
                <a:lnTo>
                  <a:pt x="1875" y="244"/>
                </a:lnTo>
                <a:lnTo>
                  <a:pt x="1876" y="244"/>
                </a:lnTo>
                <a:lnTo>
                  <a:pt x="1876" y="244"/>
                </a:lnTo>
                <a:lnTo>
                  <a:pt x="1877" y="244"/>
                </a:lnTo>
                <a:lnTo>
                  <a:pt x="1878" y="244"/>
                </a:lnTo>
                <a:lnTo>
                  <a:pt x="1879" y="244"/>
                </a:lnTo>
                <a:lnTo>
                  <a:pt x="1879" y="244"/>
                </a:lnTo>
                <a:lnTo>
                  <a:pt x="1880" y="244"/>
                </a:lnTo>
                <a:lnTo>
                  <a:pt x="1881" y="244"/>
                </a:lnTo>
                <a:lnTo>
                  <a:pt x="1882" y="244"/>
                </a:lnTo>
                <a:lnTo>
                  <a:pt x="1882" y="244"/>
                </a:lnTo>
                <a:lnTo>
                  <a:pt x="1883" y="244"/>
                </a:lnTo>
                <a:lnTo>
                  <a:pt x="1884" y="244"/>
                </a:lnTo>
                <a:lnTo>
                  <a:pt x="1884" y="244"/>
                </a:lnTo>
                <a:lnTo>
                  <a:pt x="1885" y="244"/>
                </a:lnTo>
                <a:lnTo>
                  <a:pt x="1886" y="244"/>
                </a:lnTo>
                <a:lnTo>
                  <a:pt x="1887" y="244"/>
                </a:lnTo>
                <a:lnTo>
                  <a:pt x="1887" y="244"/>
                </a:lnTo>
                <a:lnTo>
                  <a:pt x="1888" y="244"/>
                </a:lnTo>
                <a:lnTo>
                  <a:pt x="1889" y="244"/>
                </a:lnTo>
                <a:lnTo>
                  <a:pt x="1890" y="244"/>
                </a:lnTo>
                <a:lnTo>
                  <a:pt x="1890" y="244"/>
                </a:lnTo>
                <a:lnTo>
                  <a:pt x="1891" y="244"/>
                </a:lnTo>
                <a:lnTo>
                  <a:pt x="1892" y="244"/>
                </a:lnTo>
                <a:lnTo>
                  <a:pt x="1892" y="244"/>
                </a:lnTo>
                <a:lnTo>
                  <a:pt x="1893" y="244"/>
                </a:lnTo>
                <a:lnTo>
                  <a:pt x="1894" y="244"/>
                </a:lnTo>
                <a:lnTo>
                  <a:pt x="1895" y="244"/>
                </a:lnTo>
                <a:lnTo>
                  <a:pt x="1895" y="244"/>
                </a:lnTo>
                <a:lnTo>
                  <a:pt x="1896" y="244"/>
                </a:lnTo>
                <a:lnTo>
                  <a:pt x="1897" y="244"/>
                </a:lnTo>
                <a:lnTo>
                  <a:pt x="1898" y="244"/>
                </a:lnTo>
                <a:lnTo>
                  <a:pt x="1898" y="244"/>
                </a:lnTo>
                <a:lnTo>
                  <a:pt x="1899" y="244"/>
                </a:lnTo>
                <a:lnTo>
                  <a:pt x="1900" y="244"/>
                </a:lnTo>
                <a:lnTo>
                  <a:pt x="1901" y="244"/>
                </a:lnTo>
                <a:lnTo>
                  <a:pt x="1901" y="244"/>
                </a:lnTo>
                <a:lnTo>
                  <a:pt x="1902" y="244"/>
                </a:lnTo>
                <a:lnTo>
                  <a:pt x="1903" y="244"/>
                </a:lnTo>
                <a:lnTo>
                  <a:pt x="1904" y="244"/>
                </a:lnTo>
                <a:lnTo>
                  <a:pt x="1904" y="244"/>
                </a:lnTo>
                <a:lnTo>
                  <a:pt x="1905" y="244"/>
                </a:lnTo>
                <a:lnTo>
                  <a:pt x="1906" y="244"/>
                </a:lnTo>
                <a:lnTo>
                  <a:pt x="1906" y="244"/>
                </a:lnTo>
                <a:lnTo>
                  <a:pt x="1907" y="244"/>
                </a:lnTo>
                <a:lnTo>
                  <a:pt x="1908" y="244"/>
                </a:lnTo>
                <a:lnTo>
                  <a:pt x="1909" y="244"/>
                </a:lnTo>
                <a:lnTo>
                  <a:pt x="1909" y="244"/>
                </a:lnTo>
                <a:lnTo>
                  <a:pt x="1910" y="244"/>
                </a:lnTo>
                <a:lnTo>
                  <a:pt x="1911" y="244"/>
                </a:lnTo>
                <a:lnTo>
                  <a:pt x="1912" y="244"/>
                </a:lnTo>
                <a:lnTo>
                  <a:pt x="1912" y="244"/>
                </a:lnTo>
                <a:lnTo>
                  <a:pt x="1913" y="244"/>
                </a:lnTo>
                <a:lnTo>
                  <a:pt x="1914" y="244"/>
                </a:lnTo>
                <a:lnTo>
                  <a:pt x="1915" y="244"/>
                </a:lnTo>
                <a:lnTo>
                  <a:pt x="1915" y="244"/>
                </a:lnTo>
                <a:lnTo>
                  <a:pt x="1916" y="244"/>
                </a:lnTo>
                <a:lnTo>
                  <a:pt x="1917" y="244"/>
                </a:lnTo>
                <a:lnTo>
                  <a:pt x="1918" y="244"/>
                </a:lnTo>
                <a:lnTo>
                  <a:pt x="1918" y="244"/>
                </a:lnTo>
                <a:lnTo>
                  <a:pt x="1919" y="244"/>
                </a:lnTo>
                <a:lnTo>
                  <a:pt x="1920" y="244"/>
                </a:lnTo>
                <a:lnTo>
                  <a:pt x="1921" y="244"/>
                </a:lnTo>
                <a:lnTo>
                  <a:pt x="1921" y="244"/>
                </a:lnTo>
                <a:lnTo>
                  <a:pt x="1922" y="244"/>
                </a:lnTo>
                <a:lnTo>
                  <a:pt x="1923" y="244"/>
                </a:lnTo>
                <a:lnTo>
                  <a:pt x="1923" y="244"/>
                </a:lnTo>
                <a:lnTo>
                  <a:pt x="1924" y="244"/>
                </a:lnTo>
                <a:lnTo>
                  <a:pt x="1925" y="244"/>
                </a:lnTo>
                <a:lnTo>
                  <a:pt x="1926" y="244"/>
                </a:lnTo>
                <a:lnTo>
                  <a:pt x="1926" y="244"/>
                </a:lnTo>
                <a:lnTo>
                  <a:pt x="1927" y="244"/>
                </a:lnTo>
                <a:lnTo>
                  <a:pt x="1928" y="244"/>
                </a:lnTo>
                <a:lnTo>
                  <a:pt x="1929" y="244"/>
                </a:lnTo>
                <a:lnTo>
                  <a:pt x="1929" y="244"/>
                </a:lnTo>
                <a:lnTo>
                  <a:pt x="1930" y="244"/>
                </a:lnTo>
                <a:lnTo>
                  <a:pt x="1931" y="244"/>
                </a:lnTo>
                <a:lnTo>
                  <a:pt x="1932" y="244"/>
                </a:lnTo>
                <a:lnTo>
                  <a:pt x="1932" y="244"/>
                </a:lnTo>
                <a:lnTo>
                  <a:pt x="1933" y="244"/>
                </a:lnTo>
                <a:lnTo>
                  <a:pt x="1934" y="244"/>
                </a:lnTo>
                <a:lnTo>
                  <a:pt x="1935" y="244"/>
                </a:lnTo>
                <a:lnTo>
                  <a:pt x="1935" y="244"/>
                </a:lnTo>
                <a:lnTo>
                  <a:pt x="1936" y="244"/>
                </a:lnTo>
                <a:lnTo>
                  <a:pt x="1937" y="244"/>
                </a:lnTo>
                <a:lnTo>
                  <a:pt x="1938" y="244"/>
                </a:lnTo>
                <a:lnTo>
                  <a:pt x="1938" y="244"/>
                </a:lnTo>
                <a:lnTo>
                  <a:pt x="1939" y="244"/>
                </a:lnTo>
                <a:lnTo>
                  <a:pt x="1940" y="244"/>
                </a:lnTo>
                <a:lnTo>
                  <a:pt x="1940" y="244"/>
                </a:lnTo>
                <a:lnTo>
                  <a:pt x="1941" y="244"/>
                </a:lnTo>
                <a:lnTo>
                  <a:pt x="1942" y="244"/>
                </a:lnTo>
                <a:lnTo>
                  <a:pt x="1943" y="244"/>
                </a:lnTo>
                <a:lnTo>
                  <a:pt x="1943" y="244"/>
                </a:lnTo>
                <a:lnTo>
                  <a:pt x="1944" y="244"/>
                </a:lnTo>
                <a:lnTo>
                  <a:pt x="1945" y="244"/>
                </a:lnTo>
                <a:lnTo>
                  <a:pt x="1945" y="244"/>
                </a:lnTo>
                <a:lnTo>
                  <a:pt x="1946" y="244"/>
                </a:lnTo>
                <a:lnTo>
                  <a:pt x="1947" y="244"/>
                </a:lnTo>
                <a:lnTo>
                  <a:pt x="1948" y="244"/>
                </a:lnTo>
                <a:lnTo>
                  <a:pt x="1948" y="244"/>
                </a:lnTo>
                <a:lnTo>
                  <a:pt x="1949" y="244"/>
                </a:lnTo>
                <a:lnTo>
                  <a:pt x="1950" y="244"/>
                </a:lnTo>
                <a:lnTo>
                  <a:pt x="1951" y="244"/>
                </a:lnTo>
                <a:lnTo>
                  <a:pt x="1951" y="244"/>
                </a:lnTo>
                <a:lnTo>
                  <a:pt x="1952" y="244"/>
                </a:lnTo>
                <a:lnTo>
                  <a:pt x="1953" y="244"/>
                </a:lnTo>
                <a:lnTo>
                  <a:pt x="1954" y="244"/>
                </a:lnTo>
                <a:lnTo>
                  <a:pt x="1954" y="244"/>
                </a:lnTo>
                <a:lnTo>
                  <a:pt x="1955" y="244"/>
                </a:lnTo>
                <a:lnTo>
                  <a:pt x="1956" y="244"/>
                </a:lnTo>
                <a:lnTo>
                  <a:pt x="1957" y="244"/>
                </a:lnTo>
                <a:lnTo>
                  <a:pt x="1957" y="244"/>
                </a:lnTo>
                <a:lnTo>
                  <a:pt x="1958" y="244"/>
                </a:lnTo>
                <a:lnTo>
                  <a:pt x="1959" y="244"/>
                </a:lnTo>
                <a:lnTo>
                  <a:pt x="1960" y="244"/>
                </a:lnTo>
                <a:lnTo>
                  <a:pt x="1960" y="244"/>
                </a:lnTo>
                <a:lnTo>
                  <a:pt x="1961" y="244"/>
                </a:lnTo>
                <a:lnTo>
                  <a:pt x="1962" y="244"/>
                </a:lnTo>
                <a:lnTo>
                  <a:pt x="1962" y="244"/>
                </a:lnTo>
                <a:lnTo>
                  <a:pt x="1963" y="244"/>
                </a:lnTo>
                <a:lnTo>
                  <a:pt x="1964" y="244"/>
                </a:lnTo>
                <a:lnTo>
                  <a:pt x="1965" y="244"/>
                </a:lnTo>
                <a:lnTo>
                  <a:pt x="1965" y="244"/>
                </a:lnTo>
                <a:lnTo>
                  <a:pt x="1966" y="244"/>
                </a:lnTo>
                <a:lnTo>
                  <a:pt x="1967" y="244"/>
                </a:lnTo>
                <a:lnTo>
                  <a:pt x="1968" y="244"/>
                </a:lnTo>
                <a:lnTo>
                  <a:pt x="1968" y="244"/>
                </a:lnTo>
                <a:lnTo>
                  <a:pt x="1969" y="244"/>
                </a:lnTo>
                <a:lnTo>
                  <a:pt x="1970" y="244"/>
                </a:lnTo>
                <a:lnTo>
                  <a:pt x="1971" y="244"/>
                </a:lnTo>
                <a:lnTo>
                  <a:pt x="1971" y="244"/>
                </a:lnTo>
                <a:lnTo>
                  <a:pt x="1972" y="244"/>
                </a:lnTo>
                <a:lnTo>
                  <a:pt x="1973" y="244"/>
                </a:lnTo>
                <a:lnTo>
                  <a:pt x="1974" y="244"/>
                </a:lnTo>
                <a:lnTo>
                  <a:pt x="1974" y="244"/>
                </a:lnTo>
                <a:lnTo>
                  <a:pt x="1975" y="244"/>
                </a:lnTo>
                <a:lnTo>
                  <a:pt x="1976" y="244"/>
                </a:lnTo>
                <a:lnTo>
                  <a:pt x="1977" y="244"/>
                </a:lnTo>
                <a:lnTo>
                  <a:pt x="1977" y="244"/>
                </a:lnTo>
                <a:lnTo>
                  <a:pt x="1978" y="244"/>
                </a:lnTo>
                <a:lnTo>
                  <a:pt x="1979" y="244"/>
                </a:lnTo>
                <a:lnTo>
                  <a:pt x="1979" y="244"/>
                </a:lnTo>
                <a:lnTo>
                  <a:pt x="1980" y="244"/>
                </a:lnTo>
                <a:lnTo>
                  <a:pt x="1981" y="244"/>
                </a:lnTo>
                <a:lnTo>
                  <a:pt x="1982" y="244"/>
                </a:lnTo>
                <a:lnTo>
                  <a:pt x="1982" y="244"/>
                </a:lnTo>
                <a:lnTo>
                  <a:pt x="1983" y="244"/>
                </a:lnTo>
                <a:lnTo>
                  <a:pt x="1984" y="244"/>
                </a:lnTo>
                <a:lnTo>
                  <a:pt x="1984" y="244"/>
                </a:lnTo>
                <a:lnTo>
                  <a:pt x="1985" y="244"/>
                </a:lnTo>
                <a:lnTo>
                  <a:pt x="1986" y="244"/>
                </a:lnTo>
                <a:lnTo>
                  <a:pt x="1987" y="244"/>
                </a:lnTo>
                <a:lnTo>
                  <a:pt x="1987" y="244"/>
                </a:lnTo>
                <a:lnTo>
                  <a:pt x="1988" y="244"/>
                </a:lnTo>
                <a:lnTo>
                  <a:pt x="1989" y="244"/>
                </a:lnTo>
                <a:lnTo>
                  <a:pt x="1990" y="244"/>
                </a:lnTo>
                <a:lnTo>
                  <a:pt x="1990" y="244"/>
                </a:lnTo>
                <a:lnTo>
                  <a:pt x="1991" y="244"/>
                </a:lnTo>
                <a:lnTo>
                  <a:pt x="1992" y="244"/>
                </a:lnTo>
                <a:lnTo>
                  <a:pt x="1993" y="244"/>
                </a:lnTo>
                <a:lnTo>
                  <a:pt x="1993" y="244"/>
                </a:lnTo>
                <a:lnTo>
                  <a:pt x="1994" y="244"/>
                </a:lnTo>
                <a:lnTo>
                  <a:pt x="1995" y="244"/>
                </a:lnTo>
                <a:lnTo>
                  <a:pt x="1996" y="244"/>
                </a:lnTo>
                <a:lnTo>
                  <a:pt x="1996" y="244"/>
                </a:lnTo>
                <a:lnTo>
                  <a:pt x="1997" y="244"/>
                </a:lnTo>
                <a:lnTo>
                  <a:pt x="1998" y="244"/>
                </a:lnTo>
                <a:lnTo>
                  <a:pt x="1999" y="244"/>
                </a:lnTo>
                <a:lnTo>
                  <a:pt x="1999" y="244"/>
                </a:lnTo>
                <a:lnTo>
                  <a:pt x="2000" y="244"/>
                </a:lnTo>
                <a:lnTo>
                  <a:pt x="2001" y="244"/>
                </a:lnTo>
                <a:lnTo>
                  <a:pt x="2001" y="244"/>
                </a:lnTo>
                <a:lnTo>
                  <a:pt x="2002" y="244"/>
                </a:lnTo>
                <a:lnTo>
                  <a:pt x="2003" y="244"/>
                </a:lnTo>
                <a:lnTo>
                  <a:pt x="2004" y="244"/>
                </a:lnTo>
                <a:lnTo>
                  <a:pt x="2004" y="244"/>
                </a:lnTo>
                <a:lnTo>
                  <a:pt x="2005" y="244"/>
                </a:lnTo>
                <a:lnTo>
                  <a:pt x="2006" y="244"/>
                </a:lnTo>
                <a:lnTo>
                  <a:pt x="2007" y="244"/>
                </a:lnTo>
                <a:lnTo>
                  <a:pt x="2007" y="244"/>
                </a:lnTo>
                <a:lnTo>
                  <a:pt x="2008" y="244"/>
                </a:lnTo>
                <a:lnTo>
                  <a:pt x="2009" y="244"/>
                </a:lnTo>
                <a:lnTo>
                  <a:pt x="2010" y="244"/>
                </a:lnTo>
                <a:lnTo>
                  <a:pt x="2010" y="244"/>
                </a:lnTo>
                <a:lnTo>
                  <a:pt x="2011" y="244"/>
                </a:lnTo>
                <a:lnTo>
                  <a:pt x="2012" y="244"/>
                </a:lnTo>
                <a:lnTo>
                  <a:pt x="2013" y="244"/>
                </a:lnTo>
                <a:lnTo>
                  <a:pt x="2013" y="244"/>
                </a:lnTo>
                <a:lnTo>
                  <a:pt x="2014" y="244"/>
                </a:lnTo>
                <a:lnTo>
                  <a:pt x="2015" y="244"/>
                </a:lnTo>
                <a:lnTo>
                  <a:pt x="2015" y="244"/>
                </a:lnTo>
                <a:lnTo>
                  <a:pt x="2016" y="244"/>
                </a:lnTo>
                <a:lnTo>
                  <a:pt x="2017" y="244"/>
                </a:lnTo>
                <a:lnTo>
                  <a:pt x="2018" y="244"/>
                </a:lnTo>
                <a:lnTo>
                  <a:pt x="2018" y="244"/>
                </a:lnTo>
                <a:lnTo>
                  <a:pt x="2019" y="244"/>
                </a:lnTo>
                <a:lnTo>
                  <a:pt x="2020" y="244"/>
                </a:lnTo>
                <a:lnTo>
                  <a:pt x="2021" y="244"/>
                </a:lnTo>
                <a:lnTo>
                  <a:pt x="2021" y="244"/>
                </a:lnTo>
                <a:lnTo>
                  <a:pt x="2022" y="244"/>
                </a:lnTo>
                <a:lnTo>
                  <a:pt x="2023" y="244"/>
                </a:lnTo>
                <a:lnTo>
                  <a:pt x="2024" y="244"/>
                </a:lnTo>
                <a:lnTo>
                  <a:pt x="2024" y="244"/>
                </a:lnTo>
                <a:lnTo>
                  <a:pt x="2025" y="244"/>
                </a:lnTo>
                <a:lnTo>
                  <a:pt x="2026" y="244"/>
                </a:lnTo>
                <a:lnTo>
                  <a:pt x="2027" y="244"/>
                </a:lnTo>
                <a:lnTo>
                  <a:pt x="2027" y="244"/>
                </a:lnTo>
                <a:lnTo>
                  <a:pt x="2028" y="244"/>
                </a:lnTo>
                <a:lnTo>
                  <a:pt x="2029" y="244"/>
                </a:lnTo>
                <a:lnTo>
                  <a:pt x="2030" y="244"/>
                </a:lnTo>
                <a:lnTo>
                  <a:pt x="2030" y="244"/>
                </a:lnTo>
                <a:lnTo>
                  <a:pt x="2031" y="244"/>
                </a:lnTo>
                <a:lnTo>
                  <a:pt x="2032" y="244"/>
                </a:lnTo>
                <a:lnTo>
                  <a:pt x="2032" y="244"/>
                </a:lnTo>
                <a:lnTo>
                  <a:pt x="2033" y="244"/>
                </a:lnTo>
                <a:lnTo>
                  <a:pt x="2034" y="244"/>
                </a:lnTo>
                <a:lnTo>
                  <a:pt x="2035" y="244"/>
                </a:lnTo>
                <a:lnTo>
                  <a:pt x="2035" y="244"/>
                </a:lnTo>
                <a:lnTo>
                  <a:pt x="2036" y="244"/>
                </a:lnTo>
                <a:lnTo>
                  <a:pt x="2037" y="244"/>
                </a:lnTo>
                <a:lnTo>
                  <a:pt x="2037" y="244"/>
                </a:lnTo>
                <a:lnTo>
                  <a:pt x="2038" y="244"/>
                </a:lnTo>
                <a:lnTo>
                  <a:pt x="2039" y="244"/>
                </a:lnTo>
                <a:lnTo>
                  <a:pt x="2040" y="244"/>
                </a:lnTo>
                <a:lnTo>
                  <a:pt x="2040" y="244"/>
                </a:lnTo>
                <a:lnTo>
                  <a:pt x="2041" y="244"/>
                </a:lnTo>
                <a:lnTo>
                  <a:pt x="2042" y="244"/>
                </a:lnTo>
                <a:lnTo>
                  <a:pt x="2043" y="244"/>
                </a:lnTo>
                <a:lnTo>
                  <a:pt x="2043" y="244"/>
                </a:lnTo>
                <a:lnTo>
                  <a:pt x="2044" y="244"/>
                </a:lnTo>
                <a:lnTo>
                  <a:pt x="2045" y="244"/>
                </a:lnTo>
                <a:lnTo>
                  <a:pt x="2046" y="244"/>
                </a:lnTo>
                <a:lnTo>
                  <a:pt x="2046" y="244"/>
                </a:lnTo>
                <a:lnTo>
                  <a:pt x="2047" y="244"/>
                </a:lnTo>
                <a:lnTo>
                  <a:pt x="2048" y="244"/>
                </a:lnTo>
                <a:lnTo>
                  <a:pt x="2049" y="244"/>
                </a:lnTo>
                <a:lnTo>
                  <a:pt x="2049" y="244"/>
                </a:lnTo>
                <a:lnTo>
                  <a:pt x="2050" y="244"/>
                </a:lnTo>
                <a:lnTo>
                  <a:pt x="2051" y="244"/>
                </a:lnTo>
                <a:lnTo>
                  <a:pt x="2052" y="244"/>
                </a:lnTo>
                <a:lnTo>
                  <a:pt x="2052" y="244"/>
                </a:lnTo>
                <a:lnTo>
                  <a:pt x="2053" y="244"/>
                </a:lnTo>
                <a:lnTo>
                  <a:pt x="2054" y="244"/>
                </a:lnTo>
                <a:lnTo>
                  <a:pt x="2054" y="244"/>
                </a:lnTo>
                <a:lnTo>
                  <a:pt x="2055" y="244"/>
                </a:lnTo>
                <a:lnTo>
                  <a:pt x="2056" y="244"/>
                </a:lnTo>
                <a:lnTo>
                  <a:pt x="2057" y="244"/>
                </a:lnTo>
                <a:lnTo>
                  <a:pt x="2057" y="244"/>
                </a:lnTo>
                <a:lnTo>
                  <a:pt x="2058" y="244"/>
                </a:lnTo>
                <a:lnTo>
                  <a:pt x="2059" y="244"/>
                </a:lnTo>
                <a:lnTo>
                  <a:pt x="2060" y="244"/>
                </a:lnTo>
                <a:lnTo>
                  <a:pt x="2060" y="244"/>
                </a:lnTo>
                <a:lnTo>
                  <a:pt x="2061" y="244"/>
                </a:lnTo>
                <a:lnTo>
                  <a:pt x="2062" y="244"/>
                </a:lnTo>
                <a:lnTo>
                  <a:pt x="2063" y="244"/>
                </a:lnTo>
                <a:lnTo>
                  <a:pt x="2063" y="244"/>
                </a:lnTo>
                <a:lnTo>
                  <a:pt x="2064" y="244"/>
                </a:lnTo>
                <a:lnTo>
                  <a:pt x="2065" y="244"/>
                </a:lnTo>
                <a:lnTo>
                  <a:pt x="2066" y="244"/>
                </a:lnTo>
                <a:lnTo>
                  <a:pt x="2066" y="244"/>
                </a:lnTo>
                <a:lnTo>
                  <a:pt x="2067" y="244"/>
                </a:lnTo>
                <a:lnTo>
                  <a:pt x="2068" y="244"/>
                </a:lnTo>
                <a:lnTo>
                  <a:pt x="2069" y="244"/>
                </a:lnTo>
                <a:lnTo>
                  <a:pt x="2069" y="244"/>
                </a:lnTo>
                <a:lnTo>
                  <a:pt x="2070" y="244"/>
                </a:lnTo>
                <a:lnTo>
                  <a:pt x="2071" y="244"/>
                </a:lnTo>
                <a:lnTo>
                  <a:pt x="2071" y="244"/>
                </a:lnTo>
                <a:lnTo>
                  <a:pt x="2072" y="244"/>
                </a:lnTo>
                <a:lnTo>
                  <a:pt x="2073" y="244"/>
                </a:lnTo>
                <a:lnTo>
                  <a:pt x="2074" y="244"/>
                </a:lnTo>
                <a:lnTo>
                  <a:pt x="2074" y="244"/>
                </a:lnTo>
                <a:lnTo>
                  <a:pt x="2075" y="244"/>
                </a:lnTo>
                <a:lnTo>
                  <a:pt x="2076" y="244"/>
                </a:lnTo>
                <a:lnTo>
                  <a:pt x="2077" y="244"/>
                </a:lnTo>
                <a:lnTo>
                  <a:pt x="2077" y="244"/>
                </a:lnTo>
                <a:lnTo>
                  <a:pt x="2078" y="244"/>
                </a:lnTo>
                <a:lnTo>
                  <a:pt x="2079" y="244"/>
                </a:lnTo>
                <a:lnTo>
                  <a:pt x="2080" y="244"/>
                </a:lnTo>
                <a:lnTo>
                  <a:pt x="2080" y="244"/>
                </a:lnTo>
                <a:lnTo>
                  <a:pt x="2081" y="244"/>
                </a:lnTo>
                <a:lnTo>
                  <a:pt x="2082" y="244"/>
                </a:lnTo>
                <a:lnTo>
                  <a:pt x="2083" y="244"/>
                </a:lnTo>
                <a:lnTo>
                  <a:pt x="2083" y="244"/>
                </a:lnTo>
                <a:lnTo>
                  <a:pt x="2084" y="244"/>
                </a:lnTo>
                <a:lnTo>
                  <a:pt x="2085" y="244"/>
                </a:lnTo>
                <a:lnTo>
                  <a:pt x="2085" y="244"/>
                </a:lnTo>
                <a:lnTo>
                  <a:pt x="2086" y="244"/>
                </a:lnTo>
                <a:lnTo>
                  <a:pt x="2087" y="244"/>
                </a:lnTo>
                <a:lnTo>
                  <a:pt x="2088" y="244"/>
                </a:lnTo>
                <a:lnTo>
                  <a:pt x="2088" y="244"/>
                </a:lnTo>
                <a:lnTo>
                  <a:pt x="2089" y="244"/>
                </a:lnTo>
                <a:lnTo>
                  <a:pt x="2090" y="244"/>
                </a:lnTo>
                <a:lnTo>
                  <a:pt x="2091" y="244"/>
                </a:lnTo>
                <a:lnTo>
                  <a:pt x="2091" y="244"/>
                </a:lnTo>
                <a:lnTo>
                  <a:pt x="2092" y="244"/>
                </a:lnTo>
                <a:lnTo>
                  <a:pt x="2093" y="244"/>
                </a:lnTo>
                <a:lnTo>
                  <a:pt x="2093" y="244"/>
                </a:lnTo>
                <a:lnTo>
                  <a:pt x="2094" y="244"/>
                </a:lnTo>
                <a:lnTo>
                  <a:pt x="2095" y="244"/>
                </a:lnTo>
                <a:lnTo>
                  <a:pt x="2096" y="244"/>
                </a:lnTo>
                <a:lnTo>
                  <a:pt x="2096" y="244"/>
                </a:lnTo>
                <a:lnTo>
                  <a:pt x="2097" y="244"/>
                </a:lnTo>
                <a:lnTo>
                  <a:pt x="2098" y="244"/>
                </a:lnTo>
                <a:lnTo>
                  <a:pt x="2099" y="244"/>
                </a:lnTo>
                <a:lnTo>
                  <a:pt x="2099" y="244"/>
                </a:lnTo>
                <a:lnTo>
                  <a:pt x="2100" y="244"/>
                </a:lnTo>
                <a:lnTo>
                  <a:pt x="2101" y="244"/>
                </a:lnTo>
                <a:lnTo>
                  <a:pt x="2102" y="244"/>
                </a:lnTo>
                <a:lnTo>
                  <a:pt x="2102" y="244"/>
                </a:lnTo>
                <a:lnTo>
                  <a:pt x="2103" y="244"/>
                </a:lnTo>
                <a:lnTo>
                  <a:pt x="2104" y="244"/>
                </a:lnTo>
                <a:lnTo>
                  <a:pt x="2105" y="244"/>
                </a:lnTo>
                <a:lnTo>
                  <a:pt x="2105" y="244"/>
                </a:lnTo>
                <a:lnTo>
                  <a:pt x="2106" y="244"/>
                </a:lnTo>
                <a:lnTo>
                  <a:pt x="2107" y="244"/>
                </a:lnTo>
                <a:lnTo>
                  <a:pt x="2108" y="244"/>
                </a:lnTo>
                <a:lnTo>
                  <a:pt x="2108" y="244"/>
                </a:lnTo>
                <a:lnTo>
                  <a:pt x="2109" y="244"/>
                </a:lnTo>
                <a:lnTo>
                  <a:pt x="2110" y="244"/>
                </a:lnTo>
                <a:lnTo>
                  <a:pt x="2110" y="244"/>
                </a:lnTo>
                <a:lnTo>
                  <a:pt x="2111" y="244"/>
                </a:lnTo>
                <a:lnTo>
                  <a:pt x="2112" y="244"/>
                </a:lnTo>
                <a:lnTo>
                  <a:pt x="2113" y="244"/>
                </a:lnTo>
                <a:lnTo>
                  <a:pt x="2113" y="244"/>
                </a:lnTo>
                <a:lnTo>
                  <a:pt x="2114" y="244"/>
                </a:lnTo>
                <a:lnTo>
                  <a:pt x="2115" y="244"/>
                </a:lnTo>
                <a:lnTo>
                  <a:pt x="2116" y="244"/>
                </a:lnTo>
                <a:lnTo>
                  <a:pt x="2116" y="244"/>
                </a:lnTo>
                <a:lnTo>
                  <a:pt x="2117" y="244"/>
                </a:lnTo>
                <a:lnTo>
                  <a:pt x="2118" y="244"/>
                </a:lnTo>
                <a:lnTo>
                  <a:pt x="2119" y="244"/>
                </a:lnTo>
                <a:lnTo>
                  <a:pt x="2119" y="244"/>
                </a:lnTo>
                <a:lnTo>
                  <a:pt x="2120" y="244"/>
                </a:lnTo>
                <a:lnTo>
                  <a:pt x="2121" y="244"/>
                </a:lnTo>
                <a:lnTo>
                  <a:pt x="2122" y="244"/>
                </a:lnTo>
                <a:lnTo>
                  <a:pt x="2122" y="244"/>
                </a:lnTo>
                <a:lnTo>
                  <a:pt x="2123" y="244"/>
                </a:lnTo>
                <a:lnTo>
                  <a:pt x="2124" y="244"/>
                </a:lnTo>
                <a:lnTo>
                  <a:pt x="2124" y="244"/>
                </a:lnTo>
                <a:lnTo>
                  <a:pt x="2125" y="244"/>
                </a:lnTo>
                <a:lnTo>
                  <a:pt x="2126" y="244"/>
                </a:lnTo>
                <a:lnTo>
                  <a:pt x="2127" y="244"/>
                </a:lnTo>
                <a:lnTo>
                  <a:pt x="2127" y="244"/>
                </a:lnTo>
                <a:lnTo>
                  <a:pt x="2128" y="244"/>
                </a:lnTo>
                <a:lnTo>
                  <a:pt x="2129" y="244"/>
                </a:lnTo>
                <a:lnTo>
                  <a:pt x="2130" y="244"/>
                </a:lnTo>
                <a:lnTo>
                  <a:pt x="2130" y="244"/>
                </a:lnTo>
                <a:lnTo>
                  <a:pt x="2131" y="244"/>
                </a:lnTo>
                <a:lnTo>
                  <a:pt x="2132" y="244"/>
                </a:lnTo>
                <a:lnTo>
                  <a:pt x="2133" y="244"/>
                </a:lnTo>
                <a:lnTo>
                  <a:pt x="2133" y="244"/>
                </a:lnTo>
                <a:lnTo>
                  <a:pt x="2134" y="244"/>
                </a:lnTo>
                <a:lnTo>
                  <a:pt x="2135" y="244"/>
                </a:lnTo>
                <a:lnTo>
                  <a:pt x="2135" y="244"/>
                </a:lnTo>
                <a:lnTo>
                  <a:pt x="2136" y="244"/>
                </a:lnTo>
                <a:lnTo>
                  <a:pt x="2137" y="244"/>
                </a:lnTo>
                <a:lnTo>
                  <a:pt x="2138" y="244"/>
                </a:lnTo>
                <a:lnTo>
                  <a:pt x="2138" y="244"/>
                </a:lnTo>
                <a:lnTo>
                  <a:pt x="2139" y="244"/>
                </a:lnTo>
                <a:lnTo>
                  <a:pt x="2140" y="244"/>
                </a:lnTo>
                <a:lnTo>
                  <a:pt x="2141" y="244"/>
                </a:lnTo>
                <a:lnTo>
                  <a:pt x="2141" y="244"/>
                </a:lnTo>
                <a:lnTo>
                  <a:pt x="2142" y="244"/>
                </a:lnTo>
                <a:lnTo>
                  <a:pt x="2143" y="244"/>
                </a:lnTo>
                <a:lnTo>
                  <a:pt x="2144" y="244"/>
                </a:lnTo>
                <a:lnTo>
                  <a:pt x="2144" y="244"/>
                </a:lnTo>
                <a:lnTo>
                  <a:pt x="2145" y="244"/>
                </a:lnTo>
                <a:lnTo>
                  <a:pt x="2146" y="244"/>
                </a:lnTo>
                <a:lnTo>
                  <a:pt x="2146" y="244"/>
                </a:lnTo>
                <a:lnTo>
                  <a:pt x="2147" y="244"/>
                </a:lnTo>
                <a:lnTo>
                  <a:pt x="2148" y="244"/>
                </a:lnTo>
                <a:lnTo>
                  <a:pt x="2149" y="244"/>
                </a:lnTo>
                <a:lnTo>
                  <a:pt x="2149" y="244"/>
                </a:lnTo>
                <a:lnTo>
                  <a:pt x="2150" y="244"/>
                </a:lnTo>
                <a:lnTo>
                  <a:pt x="2151" y="244"/>
                </a:lnTo>
                <a:lnTo>
                  <a:pt x="2152" y="244"/>
                </a:lnTo>
                <a:lnTo>
                  <a:pt x="2152" y="244"/>
                </a:lnTo>
                <a:lnTo>
                  <a:pt x="2153" y="244"/>
                </a:lnTo>
                <a:lnTo>
                  <a:pt x="2154" y="244"/>
                </a:lnTo>
                <a:lnTo>
                  <a:pt x="2155" y="244"/>
                </a:lnTo>
                <a:lnTo>
                  <a:pt x="2155" y="244"/>
                </a:lnTo>
                <a:lnTo>
                  <a:pt x="2156" y="244"/>
                </a:lnTo>
                <a:lnTo>
                  <a:pt x="2157" y="244"/>
                </a:lnTo>
                <a:lnTo>
                  <a:pt x="2158" y="244"/>
                </a:lnTo>
                <a:lnTo>
                  <a:pt x="2158" y="244"/>
                </a:lnTo>
                <a:lnTo>
                  <a:pt x="2159" y="244"/>
                </a:lnTo>
                <a:lnTo>
                  <a:pt x="2160" y="244"/>
                </a:lnTo>
                <a:lnTo>
                  <a:pt x="2161" y="244"/>
                </a:lnTo>
                <a:lnTo>
                  <a:pt x="2161" y="244"/>
                </a:lnTo>
                <a:lnTo>
                  <a:pt x="2162" y="244"/>
                </a:lnTo>
                <a:lnTo>
                  <a:pt x="2163" y="244"/>
                </a:lnTo>
                <a:lnTo>
                  <a:pt x="2163" y="244"/>
                </a:lnTo>
                <a:lnTo>
                  <a:pt x="2164" y="244"/>
                </a:lnTo>
                <a:lnTo>
                  <a:pt x="2165" y="244"/>
                </a:lnTo>
                <a:lnTo>
                  <a:pt x="2166" y="244"/>
                </a:lnTo>
                <a:lnTo>
                  <a:pt x="2166" y="244"/>
                </a:lnTo>
                <a:lnTo>
                  <a:pt x="2167" y="244"/>
                </a:lnTo>
                <a:lnTo>
                  <a:pt x="2168" y="244"/>
                </a:lnTo>
                <a:lnTo>
                  <a:pt x="2169" y="244"/>
                </a:lnTo>
                <a:lnTo>
                  <a:pt x="2169" y="244"/>
                </a:lnTo>
                <a:lnTo>
                  <a:pt x="2170" y="244"/>
                </a:lnTo>
                <a:lnTo>
                  <a:pt x="2171" y="244"/>
                </a:lnTo>
                <a:lnTo>
                  <a:pt x="2172" y="244"/>
                </a:lnTo>
                <a:lnTo>
                  <a:pt x="2172" y="244"/>
                </a:lnTo>
                <a:lnTo>
                  <a:pt x="2173" y="244"/>
                </a:lnTo>
                <a:lnTo>
                  <a:pt x="2174" y="244"/>
                </a:lnTo>
                <a:lnTo>
                  <a:pt x="2175" y="244"/>
                </a:lnTo>
                <a:lnTo>
                  <a:pt x="2175" y="244"/>
                </a:lnTo>
                <a:lnTo>
                  <a:pt x="2176" y="244"/>
                </a:lnTo>
                <a:lnTo>
                  <a:pt x="2177" y="244"/>
                </a:lnTo>
                <a:lnTo>
                  <a:pt x="2178" y="244"/>
                </a:lnTo>
                <a:lnTo>
                  <a:pt x="2178" y="244"/>
                </a:lnTo>
                <a:lnTo>
                  <a:pt x="2179" y="244"/>
                </a:lnTo>
                <a:lnTo>
                  <a:pt x="2180" y="244"/>
                </a:lnTo>
                <a:lnTo>
                  <a:pt x="2180" y="244"/>
                </a:lnTo>
                <a:lnTo>
                  <a:pt x="2181" y="244"/>
                </a:lnTo>
                <a:lnTo>
                  <a:pt x="2182" y="244"/>
                </a:lnTo>
                <a:lnTo>
                  <a:pt x="2183" y="244"/>
                </a:lnTo>
                <a:lnTo>
                  <a:pt x="2183" y="244"/>
                </a:lnTo>
                <a:lnTo>
                  <a:pt x="2184" y="244"/>
                </a:lnTo>
                <a:lnTo>
                  <a:pt x="2185" y="244"/>
                </a:lnTo>
                <a:lnTo>
                  <a:pt x="2185" y="244"/>
                </a:lnTo>
                <a:lnTo>
                  <a:pt x="2186" y="244"/>
                </a:lnTo>
                <a:lnTo>
                  <a:pt x="2187" y="244"/>
                </a:lnTo>
                <a:lnTo>
                  <a:pt x="2188" y="244"/>
                </a:lnTo>
                <a:lnTo>
                  <a:pt x="2188" y="244"/>
                </a:lnTo>
                <a:lnTo>
                  <a:pt x="2189" y="244"/>
                </a:lnTo>
                <a:lnTo>
                  <a:pt x="2190" y="244"/>
                </a:lnTo>
                <a:lnTo>
                  <a:pt x="2191" y="244"/>
                </a:lnTo>
                <a:lnTo>
                  <a:pt x="2191" y="244"/>
                </a:lnTo>
                <a:lnTo>
                  <a:pt x="2192" y="244"/>
                </a:lnTo>
                <a:lnTo>
                  <a:pt x="2193" y="244"/>
                </a:lnTo>
                <a:lnTo>
                  <a:pt x="2194" y="244"/>
                </a:lnTo>
                <a:lnTo>
                  <a:pt x="2194" y="244"/>
                </a:lnTo>
                <a:lnTo>
                  <a:pt x="2195" y="244"/>
                </a:lnTo>
                <a:lnTo>
                  <a:pt x="2196" y="244"/>
                </a:lnTo>
                <a:lnTo>
                  <a:pt x="2197" y="244"/>
                </a:lnTo>
                <a:lnTo>
                  <a:pt x="2197" y="244"/>
                </a:lnTo>
                <a:lnTo>
                  <a:pt x="2198" y="244"/>
                </a:lnTo>
                <a:lnTo>
                  <a:pt x="2199" y="244"/>
                </a:lnTo>
                <a:lnTo>
                  <a:pt x="2200" y="244"/>
                </a:lnTo>
                <a:lnTo>
                  <a:pt x="2200" y="244"/>
                </a:lnTo>
                <a:lnTo>
                  <a:pt x="2201" y="244"/>
                </a:lnTo>
                <a:lnTo>
                  <a:pt x="2202" y="244"/>
                </a:lnTo>
                <a:lnTo>
                  <a:pt x="2202" y="244"/>
                </a:lnTo>
                <a:lnTo>
                  <a:pt x="2203" y="244"/>
                </a:lnTo>
                <a:lnTo>
                  <a:pt x="2204" y="244"/>
                </a:lnTo>
                <a:lnTo>
                  <a:pt x="2205" y="244"/>
                </a:lnTo>
                <a:lnTo>
                  <a:pt x="2205" y="244"/>
                </a:lnTo>
                <a:lnTo>
                  <a:pt x="2206" y="244"/>
                </a:lnTo>
                <a:lnTo>
                  <a:pt x="2207" y="244"/>
                </a:lnTo>
                <a:lnTo>
                  <a:pt x="2208" y="244"/>
                </a:lnTo>
                <a:lnTo>
                  <a:pt x="2208" y="244"/>
                </a:lnTo>
                <a:lnTo>
                  <a:pt x="2209" y="244"/>
                </a:lnTo>
                <a:lnTo>
                  <a:pt x="2210" y="244"/>
                </a:lnTo>
                <a:lnTo>
                  <a:pt x="2211" y="244"/>
                </a:lnTo>
                <a:lnTo>
                  <a:pt x="2211" y="244"/>
                </a:lnTo>
                <a:lnTo>
                  <a:pt x="2212" y="244"/>
                </a:lnTo>
                <a:lnTo>
                  <a:pt x="2213" y="244"/>
                </a:lnTo>
                <a:lnTo>
                  <a:pt x="2214" y="244"/>
                </a:lnTo>
                <a:lnTo>
                  <a:pt x="2214" y="244"/>
                </a:lnTo>
                <a:lnTo>
                  <a:pt x="2215" y="244"/>
                </a:lnTo>
                <a:lnTo>
                  <a:pt x="2216" y="244"/>
                </a:lnTo>
                <a:lnTo>
                  <a:pt x="2216" y="244"/>
                </a:lnTo>
                <a:lnTo>
                  <a:pt x="2217" y="244"/>
                </a:lnTo>
                <a:lnTo>
                  <a:pt x="2218" y="244"/>
                </a:lnTo>
                <a:lnTo>
                  <a:pt x="2219" y="244"/>
                </a:lnTo>
                <a:lnTo>
                  <a:pt x="2219" y="244"/>
                </a:lnTo>
                <a:lnTo>
                  <a:pt x="2220" y="244"/>
                </a:lnTo>
                <a:lnTo>
                  <a:pt x="2221" y="244"/>
                </a:lnTo>
                <a:lnTo>
                  <a:pt x="2222" y="244"/>
                </a:lnTo>
                <a:lnTo>
                  <a:pt x="2222" y="244"/>
                </a:lnTo>
                <a:lnTo>
                  <a:pt x="2223" y="244"/>
                </a:lnTo>
                <a:lnTo>
                  <a:pt x="2224" y="244"/>
                </a:lnTo>
                <a:lnTo>
                  <a:pt x="2225" y="244"/>
                </a:lnTo>
                <a:lnTo>
                  <a:pt x="2225" y="244"/>
                </a:lnTo>
                <a:lnTo>
                  <a:pt x="2226" y="244"/>
                </a:lnTo>
                <a:lnTo>
                  <a:pt x="2227" y="244"/>
                </a:lnTo>
                <a:lnTo>
                  <a:pt x="2228" y="244"/>
                </a:lnTo>
                <a:lnTo>
                  <a:pt x="2228" y="244"/>
                </a:lnTo>
                <a:lnTo>
                  <a:pt x="2229" y="244"/>
                </a:lnTo>
                <a:lnTo>
                  <a:pt x="2230" y="244"/>
                </a:lnTo>
                <a:lnTo>
                  <a:pt x="2231" y="244"/>
                </a:lnTo>
                <a:lnTo>
                  <a:pt x="2231" y="244"/>
                </a:lnTo>
                <a:lnTo>
                  <a:pt x="2232" y="244"/>
                </a:lnTo>
                <a:lnTo>
                  <a:pt x="2233" y="244"/>
                </a:lnTo>
                <a:lnTo>
                  <a:pt x="2233" y="244"/>
                </a:lnTo>
                <a:lnTo>
                  <a:pt x="2234" y="244"/>
                </a:lnTo>
                <a:lnTo>
                  <a:pt x="2235" y="244"/>
                </a:lnTo>
                <a:lnTo>
                  <a:pt x="2236" y="244"/>
                </a:lnTo>
                <a:lnTo>
                  <a:pt x="2236" y="244"/>
                </a:lnTo>
                <a:lnTo>
                  <a:pt x="2237" y="244"/>
                </a:lnTo>
                <a:lnTo>
                  <a:pt x="2238" y="244"/>
                </a:lnTo>
                <a:lnTo>
                  <a:pt x="2239" y="244"/>
                </a:lnTo>
                <a:lnTo>
                  <a:pt x="2239" y="244"/>
                </a:lnTo>
                <a:lnTo>
                  <a:pt x="2240" y="244"/>
                </a:lnTo>
                <a:lnTo>
                  <a:pt x="2241" y="244"/>
                </a:lnTo>
                <a:lnTo>
                  <a:pt x="2241" y="244"/>
                </a:lnTo>
                <a:lnTo>
                  <a:pt x="2242" y="244"/>
                </a:lnTo>
                <a:lnTo>
                  <a:pt x="2243" y="244"/>
                </a:lnTo>
                <a:lnTo>
                  <a:pt x="2244" y="244"/>
                </a:lnTo>
                <a:lnTo>
                  <a:pt x="2244" y="244"/>
                </a:lnTo>
                <a:lnTo>
                  <a:pt x="2245" y="244"/>
                </a:lnTo>
                <a:lnTo>
                  <a:pt x="2246" y="244"/>
                </a:lnTo>
                <a:lnTo>
                  <a:pt x="2247" y="244"/>
                </a:lnTo>
                <a:lnTo>
                  <a:pt x="2247" y="244"/>
                </a:lnTo>
                <a:lnTo>
                  <a:pt x="2248" y="244"/>
                </a:lnTo>
                <a:lnTo>
                  <a:pt x="2249" y="244"/>
                </a:lnTo>
                <a:lnTo>
                  <a:pt x="2250" y="244"/>
                </a:lnTo>
                <a:lnTo>
                  <a:pt x="2250" y="244"/>
                </a:lnTo>
                <a:lnTo>
                  <a:pt x="2251" y="244"/>
                </a:lnTo>
                <a:lnTo>
                  <a:pt x="2252" y="244"/>
                </a:lnTo>
                <a:lnTo>
                  <a:pt x="2253" y="244"/>
                </a:lnTo>
                <a:lnTo>
                  <a:pt x="2253" y="244"/>
                </a:lnTo>
                <a:lnTo>
                  <a:pt x="2254" y="244"/>
                </a:lnTo>
                <a:lnTo>
                  <a:pt x="2255" y="244"/>
                </a:lnTo>
                <a:lnTo>
                  <a:pt x="2255" y="244"/>
                </a:lnTo>
                <a:lnTo>
                  <a:pt x="2256" y="244"/>
                </a:lnTo>
                <a:lnTo>
                  <a:pt x="2257" y="244"/>
                </a:lnTo>
                <a:lnTo>
                  <a:pt x="2258" y="244"/>
                </a:lnTo>
                <a:lnTo>
                  <a:pt x="2258" y="244"/>
                </a:lnTo>
                <a:lnTo>
                  <a:pt x="2259" y="244"/>
                </a:lnTo>
                <a:lnTo>
                  <a:pt x="2260" y="244"/>
                </a:lnTo>
                <a:lnTo>
                  <a:pt x="2261" y="244"/>
                </a:lnTo>
                <a:lnTo>
                  <a:pt x="2261" y="244"/>
                </a:lnTo>
                <a:lnTo>
                  <a:pt x="2262" y="244"/>
                </a:lnTo>
                <a:lnTo>
                  <a:pt x="2263" y="244"/>
                </a:lnTo>
                <a:lnTo>
                  <a:pt x="2264" y="244"/>
                </a:lnTo>
                <a:lnTo>
                  <a:pt x="2264" y="244"/>
                </a:lnTo>
                <a:lnTo>
                  <a:pt x="2265" y="244"/>
                </a:lnTo>
                <a:lnTo>
                  <a:pt x="2266" y="244"/>
                </a:lnTo>
                <a:lnTo>
                  <a:pt x="2267" y="244"/>
                </a:lnTo>
                <a:lnTo>
                  <a:pt x="2267" y="244"/>
                </a:lnTo>
                <a:lnTo>
                  <a:pt x="2268" y="244"/>
                </a:lnTo>
                <a:lnTo>
                  <a:pt x="2269" y="244"/>
                </a:lnTo>
                <a:lnTo>
                  <a:pt x="2270" y="244"/>
                </a:lnTo>
                <a:lnTo>
                  <a:pt x="2270" y="244"/>
                </a:lnTo>
                <a:lnTo>
                  <a:pt x="2271" y="244"/>
                </a:lnTo>
                <a:lnTo>
                  <a:pt x="2272" y="244"/>
                </a:lnTo>
                <a:lnTo>
                  <a:pt x="2272" y="244"/>
                </a:lnTo>
                <a:lnTo>
                  <a:pt x="2273" y="244"/>
                </a:lnTo>
                <a:lnTo>
                  <a:pt x="2274" y="244"/>
                </a:lnTo>
                <a:lnTo>
                  <a:pt x="2275" y="244"/>
                </a:lnTo>
                <a:lnTo>
                  <a:pt x="2275" y="244"/>
                </a:lnTo>
                <a:lnTo>
                  <a:pt x="2276" y="244"/>
                </a:lnTo>
                <a:lnTo>
                  <a:pt x="2277" y="244"/>
                </a:lnTo>
                <a:lnTo>
                  <a:pt x="2278" y="244"/>
                </a:lnTo>
                <a:lnTo>
                  <a:pt x="2278" y="244"/>
                </a:lnTo>
                <a:lnTo>
                  <a:pt x="2279" y="244"/>
                </a:lnTo>
                <a:lnTo>
                  <a:pt x="2280" y="244"/>
                </a:lnTo>
                <a:lnTo>
                  <a:pt x="2281" y="244"/>
                </a:lnTo>
                <a:lnTo>
                  <a:pt x="2281" y="244"/>
                </a:lnTo>
                <a:lnTo>
                  <a:pt x="2282" y="244"/>
                </a:lnTo>
                <a:lnTo>
                  <a:pt x="2283" y="244"/>
                </a:lnTo>
                <a:lnTo>
                  <a:pt x="2284" y="244"/>
                </a:lnTo>
                <a:lnTo>
                  <a:pt x="2284" y="244"/>
                </a:lnTo>
                <a:lnTo>
                  <a:pt x="2285" y="244"/>
                </a:lnTo>
                <a:lnTo>
                  <a:pt x="2286" y="244"/>
                </a:lnTo>
                <a:lnTo>
                  <a:pt x="2287" y="244"/>
                </a:lnTo>
                <a:lnTo>
                  <a:pt x="2287" y="244"/>
                </a:lnTo>
                <a:lnTo>
                  <a:pt x="2288" y="244"/>
                </a:lnTo>
                <a:lnTo>
                  <a:pt x="2289" y="244"/>
                </a:lnTo>
                <a:lnTo>
                  <a:pt x="2289" y="244"/>
                </a:lnTo>
                <a:lnTo>
                  <a:pt x="2290" y="244"/>
                </a:lnTo>
                <a:lnTo>
                  <a:pt x="2291" y="244"/>
                </a:lnTo>
                <a:lnTo>
                  <a:pt x="2292" y="244"/>
                </a:lnTo>
                <a:lnTo>
                  <a:pt x="2292" y="244"/>
                </a:lnTo>
                <a:lnTo>
                  <a:pt x="2293" y="244"/>
                </a:lnTo>
                <a:lnTo>
                  <a:pt x="2294" y="244"/>
                </a:lnTo>
                <a:lnTo>
                  <a:pt x="2294" y="244"/>
                </a:lnTo>
                <a:lnTo>
                  <a:pt x="2295" y="244"/>
                </a:lnTo>
                <a:lnTo>
                  <a:pt x="2296" y="244"/>
                </a:lnTo>
                <a:lnTo>
                  <a:pt x="2297" y="244"/>
                </a:lnTo>
                <a:lnTo>
                  <a:pt x="2297" y="244"/>
                </a:lnTo>
                <a:lnTo>
                  <a:pt x="2298" y="244"/>
                </a:lnTo>
                <a:lnTo>
                  <a:pt x="2299" y="244"/>
                </a:lnTo>
                <a:lnTo>
                  <a:pt x="2300" y="244"/>
                </a:lnTo>
                <a:lnTo>
                  <a:pt x="2300" y="244"/>
                </a:lnTo>
                <a:lnTo>
                  <a:pt x="2301" y="244"/>
                </a:lnTo>
                <a:lnTo>
                  <a:pt x="2302" y="244"/>
                </a:lnTo>
                <a:lnTo>
                  <a:pt x="2303" y="244"/>
                </a:lnTo>
                <a:lnTo>
                  <a:pt x="2303" y="244"/>
                </a:lnTo>
                <a:lnTo>
                  <a:pt x="2304" y="244"/>
                </a:lnTo>
                <a:lnTo>
                  <a:pt x="2305" y="244"/>
                </a:lnTo>
                <a:lnTo>
                  <a:pt x="2306" y="244"/>
                </a:lnTo>
                <a:lnTo>
                  <a:pt x="2306" y="244"/>
                </a:lnTo>
                <a:lnTo>
                  <a:pt x="2307" y="244"/>
                </a:lnTo>
                <a:lnTo>
                  <a:pt x="2308" y="244"/>
                </a:lnTo>
                <a:lnTo>
                  <a:pt x="2309" y="244"/>
                </a:lnTo>
                <a:lnTo>
                  <a:pt x="2309" y="244"/>
                </a:lnTo>
                <a:lnTo>
                  <a:pt x="2310" y="244"/>
                </a:lnTo>
                <a:lnTo>
                  <a:pt x="2311" y="244"/>
                </a:lnTo>
                <a:lnTo>
                  <a:pt x="2311" y="244"/>
                </a:lnTo>
                <a:lnTo>
                  <a:pt x="2312" y="244"/>
                </a:lnTo>
                <a:lnTo>
                  <a:pt x="2313" y="244"/>
                </a:lnTo>
                <a:lnTo>
                  <a:pt x="2314" y="244"/>
                </a:lnTo>
                <a:lnTo>
                  <a:pt x="2314" y="244"/>
                </a:lnTo>
                <a:lnTo>
                  <a:pt x="2315" y="244"/>
                </a:lnTo>
                <a:lnTo>
                  <a:pt x="2316" y="244"/>
                </a:lnTo>
                <a:lnTo>
                  <a:pt x="2317" y="244"/>
                </a:lnTo>
                <a:lnTo>
                  <a:pt x="2317" y="244"/>
                </a:lnTo>
                <a:lnTo>
                  <a:pt x="2318" y="244"/>
                </a:lnTo>
                <a:lnTo>
                  <a:pt x="2319" y="244"/>
                </a:lnTo>
                <a:lnTo>
                  <a:pt x="2320" y="244"/>
                </a:lnTo>
                <a:lnTo>
                  <a:pt x="2320" y="244"/>
                </a:lnTo>
                <a:lnTo>
                  <a:pt x="2321" y="244"/>
                </a:lnTo>
                <a:lnTo>
                  <a:pt x="2322" y="244"/>
                </a:lnTo>
                <a:lnTo>
                  <a:pt x="2323" y="244"/>
                </a:lnTo>
                <a:lnTo>
                  <a:pt x="2323" y="244"/>
                </a:lnTo>
                <a:lnTo>
                  <a:pt x="2324" y="244"/>
                </a:lnTo>
                <a:lnTo>
                  <a:pt x="2325" y="244"/>
                </a:lnTo>
                <a:lnTo>
                  <a:pt x="2325" y="244"/>
                </a:lnTo>
                <a:lnTo>
                  <a:pt x="2326" y="244"/>
                </a:lnTo>
                <a:lnTo>
                  <a:pt x="2327" y="244"/>
                </a:lnTo>
                <a:lnTo>
                  <a:pt x="2328" y="244"/>
                </a:lnTo>
                <a:lnTo>
                  <a:pt x="2328" y="244"/>
                </a:lnTo>
                <a:lnTo>
                  <a:pt x="2329" y="244"/>
                </a:lnTo>
                <a:lnTo>
                  <a:pt x="2330" y="244"/>
                </a:lnTo>
                <a:lnTo>
                  <a:pt x="2331" y="244"/>
                </a:lnTo>
                <a:lnTo>
                  <a:pt x="2331" y="244"/>
                </a:lnTo>
                <a:lnTo>
                  <a:pt x="2332" y="244"/>
                </a:lnTo>
                <a:lnTo>
                  <a:pt x="2333" y="244"/>
                </a:lnTo>
                <a:lnTo>
                  <a:pt x="2333" y="244"/>
                </a:lnTo>
                <a:lnTo>
                  <a:pt x="2334" y="244"/>
                </a:lnTo>
                <a:lnTo>
                  <a:pt x="2335" y="244"/>
                </a:lnTo>
                <a:lnTo>
                  <a:pt x="2336" y="244"/>
                </a:lnTo>
                <a:lnTo>
                  <a:pt x="2336" y="244"/>
                </a:lnTo>
                <a:lnTo>
                  <a:pt x="2337" y="244"/>
                </a:lnTo>
                <a:lnTo>
                  <a:pt x="2338" y="244"/>
                </a:lnTo>
                <a:lnTo>
                  <a:pt x="2339" y="244"/>
                </a:lnTo>
                <a:lnTo>
                  <a:pt x="2339" y="244"/>
                </a:lnTo>
                <a:lnTo>
                  <a:pt x="2340" y="244"/>
                </a:lnTo>
                <a:lnTo>
                  <a:pt x="2341" y="244"/>
                </a:lnTo>
                <a:lnTo>
                  <a:pt x="2342" y="244"/>
                </a:lnTo>
                <a:lnTo>
                  <a:pt x="2342" y="244"/>
                </a:lnTo>
                <a:lnTo>
                  <a:pt x="2343" y="244"/>
                </a:lnTo>
                <a:lnTo>
                  <a:pt x="2344" y="244"/>
                </a:lnTo>
                <a:lnTo>
                  <a:pt x="2345" y="244"/>
                </a:lnTo>
                <a:lnTo>
                  <a:pt x="2345" y="244"/>
                </a:lnTo>
                <a:lnTo>
                  <a:pt x="2346" y="244"/>
                </a:lnTo>
                <a:lnTo>
                  <a:pt x="2347" y="244"/>
                </a:lnTo>
                <a:lnTo>
                  <a:pt x="2348" y="244"/>
                </a:lnTo>
                <a:lnTo>
                  <a:pt x="2348" y="244"/>
                </a:lnTo>
                <a:lnTo>
                  <a:pt x="2349" y="244"/>
                </a:lnTo>
                <a:lnTo>
                  <a:pt x="2350" y="244"/>
                </a:lnTo>
                <a:lnTo>
                  <a:pt x="2350" y="244"/>
                </a:lnTo>
                <a:lnTo>
                  <a:pt x="2351" y="244"/>
                </a:lnTo>
                <a:lnTo>
                  <a:pt x="2352" y="244"/>
                </a:lnTo>
                <a:lnTo>
                  <a:pt x="2353" y="244"/>
                </a:lnTo>
                <a:lnTo>
                  <a:pt x="2353" y="244"/>
                </a:lnTo>
                <a:lnTo>
                  <a:pt x="2354" y="244"/>
                </a:lnTo>
                <a:lnTo>
                  <a:pt x="2355" y="244"/>
                </a:lnTo>
                <a:lnTo>
                  <a:pt x="2356" y="244"/>
                </a:lnTo>
                <a:lnTo>
                  <a:pt x="2356" y="244"/>
                </a:lnTo>
                <a:lnTo>
                  <a:pt x="2357" y="244"/>
                </a:lnTo>
                <a:lnTo>
                  <a:pt x="2358" y="244"/>
                </a:lnTo>
                <a:lnTo>
                  <a:pt x="2359" y="244"/>
                </a:lnTo>
                <a:lnTo>
                  <a:pt x="2359" y="244"/>
                </a:lnTo>
                <a:lnTo>
                  <a:pt x="2360" y="244"/>
                </a:lnTo>
                <a:lnTo>
                  <a:pt x="2361" y="244"/>
                </a:lnTo>
                <a:lnTo>
                  <a:pt x="2362" y="244"/>
                </a:lnTo>
                <a:lnTo>
                  <a:pt x="2362" y="244"/>
                </a:lnTo>
                <a:lnTo>
                  <a:pt x="2363" y="244"/>
                </a:lnTo>
                <a:lnTo>
                  <a:pt x="2364" y="244"/>
                </a:lnTo>
                <a:lnTo>
                  <a:pt x="2364" y="244"/>
                </a:lnTo>
                <a:lnTo>
                  <a:pt x="2365" y="244"/>
                </a:lnTo>
                <a:lnTo>
                  <a:pt x="2366" y="244"/>
                </a:lnTo>
                <a:lnTo>
                  <a:pt x="2367" y="244"/>
                </a:lnTo>
                <a:lnTo>
                  <a:pt x="2367" y="244"/>
                </a:lnTo>
                <a:lnTo>
                  <a:pt x="2368" y="244"/>
                </a:lnTo>
                <a:lnTo>
                  <a:pt x="2369" y="244"/>
                </a:lnTo>
                <a:lnTo>
                  <a:pt x="2370" y="244"/>
                </a:lnTo>
                <a:lnTo>
                  <a:pt x="2370" y="244"/>
                </a:lnTo>
                <a:lnTo>
                  <a:pt x="2371" y="244"/>
                </a:lnTo>
                <a:lnTo>
                  <a:pt x="2372" y="244"/>
                </a:lnTo>
                <a:lnTo>
                  <a:pt x="2373" y="244"/>
                </a:lnTo>
                <a:lnTo>
                  <a:pt x="2373" y="244"/>
                </a:lnTo>
                <a:lnTo>
                  <a:pt x="2374" y="244"/>
                </a:lnTo>
                <a:lnTo>
                  <a:pt x="2375" y="244"/>
                </a:lnTo>
                <a:lnTo>
                  <a:pt x="2376" y="244"/>
                </a:lnTo>
                <a:lnTo>
                  <a:pt x="2376" y="244"/>
                </a:lnTo>
                <a:lnTo>
                  <a:pt x="2377" y="244"/>
                </a:lnTo>
                <a:lnTo>
                  <a:pt x="2378" y="244"/>
                </a:lnTo>
                <a:lnTo>
                  <a:pt x="2379" y="244"/>
                </a:lnTo>
                <a:lnTo>
                  <a:pt x="2379" y="244"/>
                </a:lnTo>
                <a:lnTo>
                  <a:pt x="2380" y="244"/>
                </a:lnTo>
                <a:lnTo>
                  <a:pt x="2381" y="244"/>
                </a:lnTo>
                <a:lnTo>
                  <a:pt x="2381" y="244"/>
                </a:lnTo>
                <a:lnTo>
                  <a:pt x="2382" y="244"/>
                </a:lnTo>
                <a:lnTo>
                  <a:pt x="2383" y="244"/>
                </a:lnTo>
                <a:lnTo>
                  <a:pt x="2384" y="244"/>
                </a:lnTo>
                <a:lnTo>
                  <a:pt x="2384" y="244"/>
                </a:lnTo>
                <a:lnTo>
                  <a:pt x="2385" y="244"/>
                </a:lnTo>
                <a:lnTo>
                  <a:pt x="2386" y="244"/>
                </a:lnTo>
                <a:lnTo>
                  <a:pt x="2386" y="244"/>
                </a:lnTo>
                <a:lnTo>
                  <a:pt x="2387" y="244"/>
                </a:lnTo>
                <a:lnTo>
                  <a:pt x="2388" y="244"/>
                </a:lnTo>
                <a:lnTo>
                  <a:pt x="2389" y="244"/>
                </a:lnTo>
                <a:lnTo>
                  <a:pt x="2389" y="244"/>
                </a:lnTo>
                <a:lnTo>
                  <a:pt x="2390" y="244"/>
                </a:lnTo>
                <a:lnTo>
                  <a:pt x="2391" y="244"/>
                </a:lnTo>
                <a:lnTo>
                  <a:pt x="2392" y="244"/>
                </a:lnTo>
                <a:lnTo>
                  <a:pt x="2392" y="244"/>
                </a:lnTo>
                <a:lnTo>
                  <a:pt x="2393" y="244"/>
                </a:lnTo>
                <a:lnTo>
                  <a:pt x="2394" y="244"/>
                </a:lnTo>
                <a:lnTo>
                  <a:pt x="2395" y="244"/>
                </a:lnTo>
                <a:lnTo>
                  <a:pt x="2395" y="244"/>
                </a:lnTo>
                <a:lnTo>
                  <a:pt x="2396" y="244"/>
                </a:lnTo>
                <a:lnTo>
                  <a:pt x="2397" y="244"/>
                </a:lnTo>
                <a:lnTo>
                  <a:pt x="2398" y="244"/>
                </a:lnTo>
                <a:lnTo>
                  <a:pt x="2398" y="244"/>
                </a:lnTo>
                <a:lnTo>
                  <a:pt x="2399" y="244"/>
                </a:lnTo>
                <a:lnTo>
                  <a:pt x="2400" y="244"/>
                </a:lnTo>
                <a:lnTo>
                  <a:pt x="2401" y="244"/>
                </a:lnTo>
                <a:lnTo>
                  <a:pt x="2401" y="244"/>
                </a:lnTo>
                <a:lnTo>
                  <a:pt x="2402" y="244"/>
                </a:lnTo>
                <a:lnTo>
                  <a:pt x="2403" y="244"/>
                </a:lnTo>
                <a:lnTo>
                  <a:pt x="2403" y="244"/>
                </a:lnTo>
                <a:lnTo>
                  <a:pt x="2404" y="244"/>
                </a:lnTo>
                <a:lnTo>
                  <a:pt x="2405" y="244"/>
                </a:lnTo>
                <a:lnTo>
                  <a:pt x="2406" y="244"/>
                </a:lnTo>
                <a:lnTo>
                  <a:pt x="2406" y="244"/>
                </a:lnTo>
                <a:lnTo>
                  <a:pt x="2407" y="244"/>
                </a:lnTo>
                <a:lnTo>
                  <a:pt x="2408" y="244"/>
                </a:lnTo>
                <a:lnTo>
                  <a:pt x="2409" y="244"/>
                </a:lnTo>
                <a:lnTo>
                  <a:pt x="2409" y="244"/>
                </a:lnTo>
                <a:lnTo>
                  <a:pt x="2410" y="244"/>
                </a:lnTo>
                <a:lnTo>
                  <a:pt x="2411" y="244"/>
                </a:lnTo>
                <a:lnTo>
                  <a:pt x="2412" y="244"/>
                </a:lnTo>
                <a:lnTo>
                  <a:pt x="2412" y="244"/>
                </a:lnTo>
                <a:lnTo>
                  <a:pt x="2413" y="244"/>
                </a:lnTo>
                <a:lnTo>
                  <a:pt x="2414" y="244"/>
                </a:lnTo>
                <a:lnTo>
                  <a:pt x="2415" y="244"/>
                </a:lnTo>
                <a:lnTo>
                  <a:pt x="2415" y="244"/>
                </a:lnTo>
                <a:lnTo>
                  <a:pt x="2416" y="244"/>
                </a:lnTo>
                <a:lnTo>
                  <a:pt x="2417" y="244"/>
                </a:lnTo>
                <a:lnTo>
                  <a:pt x="2418" y="244"/>
                </a:lnTo>
                <a:lnTo>
                  <a:pt x="2418" y="244"/>
                </a:lnTo>
                <a:lnTo>
                  <a:pt x="2419" y="244"/>
                </a:lnTo>
                <a:lnTo>
                  <a:pt x="2420" y="244"/>
                </a:lnTo>
                <a:lnTo>
                  <a:pt x="2420" y="244"/>
                </a:lnTo>
                <a:lnTo>
                  <a:pt x="2421" y="244"/>
                </a:lnTo>
                <a:lnTo>
                  <a:pt x="2422" y="244"/>
                </a:lnTo>
                <a:lnTo>
                  <a:pt x="2423" y="244"/>
                </a:lnTo>
                <a:lnTo>
                  <a:pt x="2423" y="244"/>
                </a:lnTo>
                <a:lnTo>
                  <a:pt x="2424" y="244"/>
                </a:lnTo>
                <a:lnTo>
                  <a:pt x="2425" y="244"/>
                </a:lnTo>
                <a:lnTo>
                  <a:pt x="2426" y="244"/>
                </a:lnTo>
                <a:lnTo>
                  <a:pt x="2426" y="244"/>
                </a:lnTo>
                <a:lnTo>
                  <a:pt x="2427" y="244"/>
                </a:lnTo>
                <a:lnTo>
                  <a:pt x="2428" y="244"/>
                </a:lnTo>
                <a:lnTo>
                  <a:pt x="2429" y="244"/>
                </a:lnTo>
                <a:lnTo>
                  <a:pt x="2429" y="244"/>
                </a:lnTo>
                <a:lnTo>
                  <a:pt x="2430" y="244"/>
                </a:lnTo>
                <a:lnTo>
                  <a:pt x="2431" y="244"/>
                </a:lnTo>
                <a:lnTo>
                  <a:pt x="2432" y="244"/>
                </a:lnTo>
                <a:lnTo>
                  <a:pt x="2432" y="244"/>
                </a:lnTo>
                <a:lnTo>
                  <a:pt x="2433" y="244"/>
                </a:lnTo>
                <a:lnTo>
                  <a:pt x="2434" y="244"/>
                </a:lnTo>
                <a:lnTo>
                  <a:pt x="2434" y="244"/>
                </a:lnTo>
                <a:lnTo>
                  <a:pt x="2435" y="244"/>
                </a:lnTo>
                <a:lnTo>
                  <a:pt x="2436" y="244"/>
                </a:lnTo>
                <a:lnTo>
                  <a:pt x="2437" y="244"/>
                </a:lnTo>
                <a:lnTo>
                  <a:pt x="2437" y="244"/>
                </a:lnTo>
                <a:lnTo>
                  <a:pt x="2438" y="244"/>
                </a:lnTo>
                <a:lnTo>
                  <a:pt x="2439" y="244"/>
                </a:lnTo>
                <a:lnTo>
                  <a:pt x="2440" y="244"/>
                </a:lnTo>
                <a:lnTo>
                  <a:pt x="2440" y="244"/>
                </a:lnTo>
                <a:lnTo>
                  <a:pt x="2441" y="244"/>
                </a:lnTo>
                <a:lnTo>
                  <a:pt x="2442" y="244"/>
                </a:lnTo>
                <a:lnTo>
                  <a:pt x="2442" y="244"/>
                </a:lnTo>
                <a:lnTo>
                  <a:pt x="2443" y="244"/>
                </a:lnTo>
                <a:lnTo>
                  <a:pt x="2444" y="244"/>
                </a:lnTo>
                <a:lnTo>
                  <a:pt x="2445" y="244"/>
                </a:lnTo>
                <a:lnTo>
                  <a:pt x="2445" y="244"/>
                </a:lnTo>
                <a:lnTo>
                  <a:pt x="2446" y="244"/>
                </a:lnTo>
                <a:lnTo>
                  <a:pt x="2447" y="244"/>
                </a:lnTo>
                <a:lnTo>
                  <a:pt x="2448" y="244"/>
                </a:lnTo>
                <a:lnTo>
                  <a:pt x="2448" y="244"/>
                </a:lnTo>
                <a:lnTo>
                  <a:pt x="2449" y="244"/>
                </a:lnTo>
                <a:lnTo>
                  <a:pt x="2450" y="244"/>
                </a:lnTo>
                <a:lnTo>
                  <a:pt x="2451" y="244"/>
                </a:lnTo>
                <a:lnTo>
                  <a:pt x="2451" y="244"/>
                </a:lnTo>
                <a:lnTo>
                  <a:pt x="2452" y="244"/>
                </a:lnTo>
                <a:lnTo>
                  <a:pt x="2453" y="244"/>
                </a:lnTo>
                <a:lnTo>
                  <a:pt x="2454" y="244"/>
                </a:lnTo>
                <a:lnTo>
                  <a:pt x="2454" y="244"/>
                </a:lnTo>
                <a:lnTo>
                  <a:pt x="2455" y="244"/>
                </a:lnTo>
                <a:lnTo>
                  <a:pt x="2456" y="244"/>
                </a:lnTo>
                <a:lnTo>
                  <a:pt x="2456" y="244"/>
                </a:lnTo>
                <a:lnTo>
                  <a:pt x="2457" y="244"/>
                </a:lnTo>
                <a:lnTo>
                  <a:pt x="2458" y="244"/>
                </a:lnTo>
                <a:lnTo>
                  <a:pt x="2459" y="244"/>
                </a:lnTo>
                <a:lnTo>
                  <a:pt x="2459" y="244"/>
                </a:lnTo>
                <a:lnTo>
                  <a:pt x="2460" y="244"/>
                </a:lnTo>
                <a:lnTo>
                  <a:pt x="2461" y="244"/>
                </a:lnTo>
                <a:lnTo>
                  <a:pt x="2462" y="244"/>
                </a:lnTo>
                <a:lnTo>
                  <a:pt x="2462" y="244"/>
                </a:lnTo>
                <a:lnTo>
                  <a:pt x="2463" y="244"/>
                </a:lnTo>
                <a:lnTo>
                  <a:pt x="2464" y="244"/>
                </a:lnTo>
                <a:lnTo>
                  <a:pt x="2465" y="244"/>
                </a:lnTo>
                <a:lnTo>
                  <a:pt x="2465" y="244"/>
                </a:lnTo>
                <a:lnTo>
                  <a:pt x="2466" y="244"/>
                </a:lnTo>
                <a:lnTo>
                  <a:pt x="2467" y="244"/>
                </a:lnTo>
                <a:lnTo>
                  <a:pt x="2468" y="244"/>
                </a:lnTo>
                <a:lnTo>
                  <a:pt x="2468" y="244"/>
                </a:lnTo>
                <a:lnTo>
                  <a:pt x="2469" y="244"/>
                </a:lnTo>
                <a:lnTo>
                  <a:pt x="2470" y="244"/>
                </a:lnTo>
                <a:lnTo>
                  <a:pt x="2471" y="244"/>
                </a:lnTo>
                <a:lnTo>
                  <a:pt x="2471" y="244"/>
                </a:lnTo>
                <a:lnTo>
                  <a:pt x="2472" y="244"/>
                </a:lnTo>
                <a:lnTo>
                  <a:pt x="2473" y="244"/>
                </a:lnTo>
                <a:lnTo>
                  <a:pt x="2473" y="244"/>
                </a:lnTo>
                <a:lnTo>
                  <a:pt x="2474" y="244"/>
                </a:lnTo>
                <a:lnTo>
                  <a:pt x="2475" y="244"/>
                </a:lnTo>
                <a:lnTo>
                  <a:pt x="2476" y="244"/>
                </a:lnTo>
                <a:lnTo>
                  <a:pt x="2476" y="244"/>
                </a:lnTo>
                <a:lnTo>
                  <a:pt x="2477" y="244"/>
                </a:lnTo>
                <a:lnTo>
                  <a:pt x="2478" y="244"/>
                </a:lnTo>
                <a:lnTo>
                  <a:pt x="2479" y="244"/>
                </a:lnTo>
                <a:lnTo>
                  <a:pt x="2479" y="244"/>
                </a:lnTo>
                <a:lnTo>
                  <a:pt x="2480" y="244"/>
                </a:lnTo>
                <a:lnTo>
                  <a:pt x="2481" y="244"/>
                </a:lnTo>
                <a:lnTo>
                  <a:pt x="2481" y="244"/>
                </a:lnTo>
                <a:lnTo>
                  <a:pt x="2482" y="244"/>
                </a:lnTo>
                <a:lnTo>
                  <a:pt x="2483" y="244"/>
                </a:lnTo>
                <a:lnTo>
                  <a:pt x="2484" y="244"/>
                </a:lnTo>
                <a:lnTo>
                  <a:pt x="2484" y="244"/>
                </a:lnTo>
                <a:lnTo>
                  <a:pt x="2485" y="244"/>
                </a:lnTo>
                <a:lnTo>
                  <a:pt x="2486" y="244"/>
                </a:lnTo>
                <a:lnTo>
                  <a:pt x="2487" y="244"/>
                </a:lnTo>
                <a:lnTo>
                  <a:pt x="2487" y="244"/>
                </a:lnTo>
                <a:lnTo>
                  <a:pt x="2488" y="244"/>
                </a:lnTo>
                <a:lnTo>
                  <a:pt x="2489" y="244"/>
                </a:lnTo>
                <a:lnTo>
                  <a:pt x="2490" y="244"/>
                </a:lnTo>
                <a:lnTo>
                  <a:pt x="2490" y="244"/>
                </a:lnTo>
                <a:lnTo>
                  <a:pt x="2491" y="244"/>
                </a:lnTo>
                <a:lnTo>
                  <a:pt x="2492" y="244"/>
                </a:lnTo>
                <a:lnTo>
                  <a:pt x="2493" y="244"/>
                </a:lnTo>
                <a:lnTo>
                  <a:pt x="2493" y="244"/>
                </a:lnTo>
                <a:lnTo>
                  <a:pt x="2494" y="244"/>
                </a:lnTo>
                <a:lnTo>
                  <a:pt x="2495" y="244"/>
                </a:lnTo>
                <a:lnTo>
                  <a:pt x="2495" y="244"/>
                </a:lnTo>
                <a:lnTo>
                  <a:pt x="2496" y="244"/>
                </a:lnTo>
                <a:lnTo>
                  <a:pt x="2497" y="244"/>
                </a:lnTo>
                <a:lnTo>
                  <a:pt x="2498" y="244"/>
                </a:lnTo>
                <a:lnTo>
                  <a:pt x="2498" y="244"/>
                </a:lnTo>
                <a:lnTo>
                  <a:pt x="2499" y="244"/>
                </a:lnTo>
                <a:lnTo>
                  <a:pt x="2500" y="244"/>
                </a:lnTo>
                <a:lnTo>
                  <a:pt x="2501" y="244"/>
                </a:lnTo>
                <a:lnTo>
                  <a:pt x="2501" y="244"/>
                </a:lnTo>
                <a:lnTo>
                  <a:pt x="2502" y="244"/>
                </a:lnTo>
                <a:lnTo>
                  <a:pt x="2503" y="244"/>
                </a:lnTo>
                <a:lnTo>
                  <a:pt x="2504" y="244"/>
                </a:lnTo>
                <a:lnTo>
                  <a:pt x="2504" y="244"/>
                </a:lnTo>
                <a:lnTo>
                  <a:pt x="2505" y="244"/>
                </a:lnTo>
                <a:lnTo>
                  <a:pt x="2506" y="244"/>
                </a:lnTo>
                <a:lnTo>
                  <a:pt x="2507" y="244"/>
                </a:lnTo>
                <a:lnTo>
                  <a:pt x="2507" y="244"/>
                </a:lnTo>
                <a:lnTo>
                  <a:pt x="2508" y="244"/>
                </a:lnTo>
                <a:lnTo>
                  <a:pt x="2509" y="244"/>
                </a:lnTo>
                <a:lnTo>
                  <a:pt x="2510" y="244"/>
                </a:lnTo>
                <a:lnTo>
                  <a:pt x="2510" y="244"/>
                </a:lnTo>
                <a:lnTo>
                  <a:pt x="2511" y="244"/>
                </a:lnTo>
                <a:lnTo>
                  <a:pt x="2512" y="244"/>
                </a:lnTo>
                <a:lnTo>
                  <a:pt x="2512" y="244"/>
                </a:lnTo>
                <a:lnTo>
                  <a:pt x="2513" y="244"/>
                </a:lnTo>
                <a:lnTo>
                  <a:pt x="2514" y="244"/>
                </a:lnTo>
                <a:lnTo>
                  <a:pt x="2515" y="244"/>
                </a:lnTo>
                <a:lnTo>
                  <a:pt x="2515" y="244"/>
                </a:lnTo>
                <a:lnTo>
                  <a:pt x="2516" y="244"/>
                </a:lnTo>
                <a:lnTo>
                  <a:pt x="2517" y="244"/>
                </a:lnTo>
                <a:lnTo>
                  <a:pt x="2518" y="244"/>
                </a:lnTo>
                <a:lnTo>
                  <a:pt x="2518" y="244"/>
                </a:lnTo>
                <a:lnTo>
                  <a:pt x="2519" y="244"/>
                </a:lnTo>
                <a:lnTo>
                  <a:pt x="2520" y="244"/>
                </a:lnTo>
                <a:lnTo>
                  <a:pt x="2521" y="244"/>
                </a:lnTo>
                <a:lnTo>
                  <a:pt x="2521" y="244"/>
                </a:lnTo>
                <a:lnTo>
                  <a:pt x="2522" y="244"/>
                </a:lnTo>
                <a:lnTo>
                  <a:pt x="2523" y="244"/>
                </a:lnTo>
                <a:lnTo>
                  <a:pt x="2524" y="244"/>
                </a:lnTo>
                <a:lnTo>
                  <a:pt x="2524" y="244"/>
                </a:lnTo>
                <a:lnTo>
                  <a:pt x="2525" y="244"/>
                </a:lnTo>
                <a:lnTo>
                  <a:pt x="2526" y="244"/>
                </a:lnTo>
                <a:lnTo>
                  <a:pt x="2527" y="244"/>
                </a:lnTo>
                <a:lnTo>
                  <a:pt x="2527" y="244"/>
                </a:lnTo>
                <a:lnTo>
                  <a:pt x="2528" y="244"/>
                </a:lnTo>
                <a:lnTo>
                  <a:pt x="2529" y="244"/>
                </a:lnTo>
                <a:lnTo>
                  <a:pt x="2529" y="244"/>
                </a:lnTo>
                <a:lnTo>
                  <a:pt x="2530" y="244"/>
                </a:lnTo>
                <a:lnTo>
                  <a:pt x="2531" y="244"/>
                </a:lnTo>
                <a:lnTo>
                  <a:pt x="2532" y="244"/>
                </a:lnTo>
                <a:lnTo>
                  <a:pt x="2532" y="244"/>
                </a:lnTo>
                <a:lnTo>
                  <a:pt x="2533" y="244"/>
                </a:lnTo>
                <a:lnTo>
                  <a:pt x="2534" y="244"/>
                </a:lnTo>
                <a:lnTo>
                  <a:pt x="2534" y="244"/>
                </a:lnTo>
                <a:lnTo>
                  <a:pt x="2535" y="244"/>
                </a:lnTo>
                <a:lnTo>
                  <a:pt x="2536" y="244"/>
                </a:lnTo>
                <a:lnTo>
                  <a:pt x="2537" y="244"/>
                </a:lnTo>
                <a:lnTo>
                  <a:pt x="2537" y="244"/>
                </a:lnTo>
                <a:lnTo>
                  <a:pt x="2538" y="244"/>
                </a:lnTo>
                <a:lnTo>
                  <a:pt x="2539" y="244"/>
                </a:lnTo>
                <a:lnTo>
                  <a:pt x="2540" y="244"/>
                </a:lnTo>
                <a:lnTo>
                  <a:pt x="2540" y="244"/>
                </a:lnTo>
                <a:lnTo>
                  <a:pt x="2541" y="244"/>
                </a:lnTo>
                <a:lnTo>
                  <a:pt x="2542" y="244"/>
                </a:lnTo>
                <a:lnTo>
                  <a:pt x="2543" y="244"/>
                </a:lnTo>
                <a:lnTo>
                  <a:pt x="2543" y="244"/>
                </a:lnTo>
                <a:lnTo>
                  <a:pt x="2544" y="244"/>
                </a:lnTo>
                <a:lnTo>
                  <a:pt x="2545" y="244"/>
                </a:lnTo>
                <a:lnTo>
                  <a:pt x="2546" y="244"/>
                </a:lnTo>
                <a:lnTo>
                  <a:pt x="2546" y="244"/>
                </a:lnTo>
                <a:lnTo>
                  <a:pt x="2547" y="244"/>
                </a:lnTo>
                <a:lnTo>
                  <a:pt x="2548" y="244"/>
                </a:lnTo>
                <a:lnTo>
                  <a:pt x="2549" y="244"/>
                </a:lnTo>
                <a:lnTo>
                  <a:pt x="2549" y="244"/>
                </a:lnTo>
                <a:lnTo>
                  <a:pt x="2550" y="244"/>
                </a:lnTo>
                <a:lnTo>
                  <a:pt x="2551" y="244"/>
                </a:lnTo>
                <a:lnTo>
                  <a:pt x="2551" y="244"/>
                </a:lnTo>
                <a:lnTo>
                  <a:pt x="2552" y="244"/>
                </a:lnTo>
                <a:lnTo>
                  <a:pt x="2553" y="244"/>
                </a:lnTo>
                <a:lnTo>
                  <a:pt x="2554" y="244"/>
                </a:lnTo>
                <a:lnTo>
                  <a:pt x="2554" y="244"/>
                </a:lnTo>
                <a:lnTo>
                  <a:pt x="2555" y="244"/>
                </a:lnTo>
                <a:lnTo>
                  <a:pt x="2556" y="244"/>
                </a:lnTo>
                <a:lnTo>
                  <a:pt x="2557" y="244"/>
                </a:lnTo>
                <a:lnTo>
                  <a:pt x="2557" y="244"/>
                </a:lnTo>
                <a:lnTo>
                  <a:pt x="2558" y="244"/>
                </a:lnTo>
                <a:lnTo>
                  <a:pt x="2559" y="244"/>
                </a:lnTo>
                <a:lnTo>
                  <a:pt x="2560" y="244"/>
                </a:lnTo>
                <a:lnTo>
                  <a:pt x="2560" y="244"/>
                </a:lnTo>
                <a:lnTo>
                  <a:pt x="2561" y="244"/>
                </a:lnTo>
                <a:lnTo>
                  <a:pt x="2562" y="244"/>
                </a:lnTo>
                <a:lnTo>
                  <a:pt x="2563" y="244"/>
                </a:lnTo>
                <a:lnTo>
                  <a:pt x="2563" y="244"/>
                </a:lnTo>
                <a:lnTo>
                  <a:pt x="2564" y="244"/>
                </a:lnTo>
                <a:lnTo>
                  <a:pt x="2565" y="244"/>
                </a:lnTo>
                <a:lnTo>
                  <a:pt x="2565" y="244"/>
                </a:lnTo>
                <a:lnTo>
                  <a:pt x="2566" y="244"/>
                </a:lnTo>
                <a:lnTo>
                  <a:pt x="2567" y="244"/>
                </a:lnTo>
                <a:lnTo>
                  <a:pt x="2568" y="244"/>
                </a:lnTo>
                <a:lnTo>
                  <a:pt x="2568" y="244"/>
                </a:lnTo>
                <a:lnTo>
                  <a:pt x="2569" y="244"/>
                </a:lnTo>
                <a:lnTo>
                  <a:pt x="2570" y="244"/>
                </a:lnTo>
                <a:lnTo>
                  <a:pt x="2571" y="244"/>
                </a:lnTo>
                <a:lnTo>
                  <a:pt x="2571" y="244"/>
                </a:lnTo>
                <a:lnTo>
                  <a:pt x="2572" y="244"/>
                </a:lnTo>
                <a:lnTo>
                  <a:pt x="2573" y="244"/>
                </a:lnTo>
                <a:lnTo>
                  <a:pt x="2574" y="244"/>
                </a:lnTo>
                <a:lnTo>
                  <a:pt x="2574" y="244"/>
                </a:lnTo>
                <a:lnTo>
                  <a:pt x="2575" y="244"/>
                </a:lnTo>
                <a:lnTo>
                  <a:pt x="2576" y="244"/>
                </a:lnTo>
                <a:lnTo>
                  <a:pt x="2577" y="244"/>
                </a:lnTo>
                <a:lnTo>
                  <a:pt x="2577" y="244"/>
                </a:lnTo>
                <a:lnTo>
                  <a:pt x="2578" y="244"/>
                </a:lnTo>
                <a:lnTo>
                  <a:pt x="2579" y="244"/>
                </a:lnTo>
                <a:lnTo>
                  <a:pt x="2580" y="244"/>
                </a:lnTo>
                <a:lnTo>
                  <a:pt x="2580" y="244"/>
                </a:lnTo>
                <a:lnTo>
                  <a:pt x="2581" y="244"/>
                </a:lnTo>
                <a:lnTo>
                  <a:pt x="2582" y="244"/>
                </a:lnTo>
                <a:lnTo>
                  <a:pt x="2582" y="244"/>
                </a:lnTo>
                <a:lnTo>
                  <a:pt x="2583" y="244"/>
                </a:lnTo>
                <a:lnTo>
                  <a:pt x="2584" y="244"/>
                </a:lnTo>
                <a:lnTo>
                  <a:pt x="2585" y="244"/>
                </a:lnTo>
                <a:lnTo>
                  <a:pt x="2585" y="244"/>
                </a:lnTo>
                <a:lnTo>
                  <a:pt x="2586" y="244"/>
                </a:lnTo>
                <a:lnTo>
                  <a:pt x="2587" y="244"/>
                </a:lnTo>
                <a:lnTo>
                  <a:pt x="2587" y="244"/>
                </a:lnTo>
                <a:lnTo>
                  <a:pt x="2588" y="244"/>
                </a:lnTo>
                <a:lnTo>
                  <a:pt x="2589" y="244"/>
                </a:lnTo>
                <a:lnTo>
                  <a:pt x="2590" y="244"/>
                </a:lnTo>
                <a:lnTo>
                  <a:pt x="2590" y="244"/>
                </a:lnTo>
                <a:lnTo>
                  <a:pt x="2591" y="244"/>
                </a:lnTo>
                <a:lnTo>
                  <a:pt x="2592" y="244"/>
                </a:lnTo>
                <a:lnTo>
                  <a:pt x="2593" y="244"/>
                </a:lnTo>
                <a:lnTo>
                  <a:pt x="2593" y="244"/>
                </a:lnTo>
                <a:lnTo>
                  <a:pt x="2594" y="244"/>
                </a:lnTo>
                <a:lnTo>
                  <a:pt x="2595" y="244"/>
                </a:lnTo>
                <a:lnTo>
                  <a:pt x="2596" y="244"/>
                </a:lnTo>
                <a:lnTo>
                  <a:pt x="2596" y="244"/>
                </a:lnTo>
                <a:lnTo>
                  <a:pt x="2597" y="244"/>
                </a:lnTo>
                <a:lnTo>
                  <a:pt x="2598" y="244"/>
                </a:lnTo>
                <a:lnTo>
                  <a:pt x="2599" y="244"/>
                </a:lnTo>
                <a:lnTo>
                  <a:pt x="2599" y="244"/>
                </a:lnTo>
                <a:lnTo>
                  <a:pt x="2600" y="244"/>
                </a:lnTo>
                <a:lnTo>
                  <a:pt x="2601" y="244"/>
                </a:lnTo>
                <a:lnTo>
                  <a:pt x="2602" y="244"/>
                </a:lnTo>
                <a:lnTo>
                  <a:pt x="2602" y="244"/>
                </a:lnTo>
                <a:lnTo>
                  <a:pt x="2603" y="244"/>
                </a:lnTo>
                <a:lnTo>
                  <a:pt x="2604" y="244"/>
                </a:lnTo>
                <a:lnTo>
                  <a:pt x="2604" y="244"/>
                </a:lnTo>
                <a:lnTo>
                  <a:pt x="2605" y="244"/>
                </a:lnTo>
                <a:lnTo>
                  <a:pt x="2606" y="244"/>
                </a:lnTo>
                <a:lnTo>
                  <a:pt x="2607" y="244"/>
                </a:lnTo>
                <a:lnTo>
                  <a:pt x="2607" y="244"/>
                </a:lnTo>
                <a:lnTo>
                  <a:pt x="2608" y="244"/>
                </a:lnTo>
                <a:lnTo>
                  <a:pt x="2609" y="244"/>
                </a:lnTo>
                <a:lnTo>
                  <a:pt x="2610" y="244"/>
                </a:lnTo>
                <a:lnTo>
                  <a:pt x="2610" y="244"/>
                </a:lnTo>
                <a:lnTo>
                  <a:pt x="2611" y="244"/>
                </a:lnTo>
                <a:lnTo>
                  <a:pt x="2612" y="244"/>
                </a:lnTo>
                <a:lnTo>
                  <a:pt x="2613" y="244"/>
                </a:lnTo>
                <a:lnTo>
                  <a:pt x="2613" y="244"/>
                </a:lnTo>
                <a:lnTo>
                  <a:pt x="2614" y="244"/>
                </a:lnTo>
                <a:lnTo>
                  <a:pt x="2615" y="244"/>
                </a:lnTo>
                <a:lnTo>
                  <a:pt x="2616" y="244"/>
                </a:lnTo>
                <a:lnTo>
                  <a:pt x="2616" y="244"/>
                </a:lnTo>
                <a:lnTo>
                  <a:pt x="2617" y="244"/>
                </a:lnTo>
                <a:lnTo>
                  <a:pt x="2618" y="244"/>
                </a:lnTo>
                <a:lnTo>
                  <a:pt x="2619" y="244"/>
                </a:lnTo>
                <a:lnTo>
                  <a:pt x="2619" y="244"/>
                </a:lnTo>
                <a:lnTo>
                  <a:pt x="2620" y="244"/>
                </a:lnTo>
                <a:lnTo>
                  <a:pt x="2621" y="244"/>
                </a:lnTo>
                <a:lnTo>
                  <a:pt x="2621" y="244"/>
                </a:lnTo>
                <a:lnTo>
                  <a:pt x="2622" y="244"/>
                </a:lnTo>
                <a:lnTo>
                  <a:pt x="2623" y="244"/>
                </a:lnTo>
                <a:lnTo>
                  <a:pt x="2624" y="244"/>
                </a:lnTo>
                <a:lnTo>
                  <a:pt x="2624" y="244"/>
                </a:lnTo>
                <a:lnTo>
                  <a:pt x="2625" y="244"/>
                </a:lnTo>
                <a:lnTo>
                  <a:pt x="2626" y="244"/>
                </a:lnTo>
                <a:lnTo>
                  <a:pt x="2627" y="244"/>
                </a:lnTo>
                <a:lnTo>
                  <a:pt x="2627" y="244"/>
                </a:lnTo>
                <a:lnTo>
                  <a:pt x="2628" y="244"/>
                </a:lnTo>
                <a:lnTo>
                  <a:pt x="2629" y="244"/>
                </a:lnTo>
                <a:lnTo>
                  <a:pt x="2630" y="244"/>
                </a:lnTo>
                <a:lnTo>
                  <a:pt x="2630" y="244"/>
                </a:lnTo>
                <a:lnTo>
                  <a:pt x="2631" y="244"/>
                </a:lnTo>
                <a:lnTo>
                  <a:pt x="2632" y="244"/>
                </a:lnTo>
                <a:lnTo>
                  <a:pt x="2632" y="244"/>
                </a:lnTo>
                <a:lnTo>
                  <a:pt x="2633" y="244"/>
                </a:lnTo>
                <a:lnTo>
                  <a:pt x="2634" y="244"/>
                </a:lnTo>
                <a:lnTo>
                  <a:pt x="2635" y="244"/>
                </a:lnTo>
                <a:lnTo>
                  <a:pt x="2635" y="244"/>
                </a:lnTo>
                <a:lnTo>
                  <a:pt x="2636" y="244"/>
                </a:lnTo>
                <a:lnTo>
                  <a:pt x="2637" y="244"/>
                </a:lnTo>
                <a:lnTo>
                  <a:pt x="2638" y="244"/>
                </a:lnTo>
                <a:lnTo>
                  <a:pt x="2638" y="244"/>
                </a:lnTo>
                <a:lnTo>
                  <a:pt x="2639" y="244"/>
                </a:lnTo>
                <a:lnTo>
                  <a:pt x="2640" y="244"/>
                </a:lnTo>
                <a:lnTo>
                  <a:pt x="2641" y="244"/>
                </a:lnTo>
                <a:lnTo>
                  <a:pt x="2641" y="244"/>
                </a:lnTo>
                <a:lnTo>
                  <a:pt x="2642" y="244"/>
                </a:lnTo>
                <a:lnTo>
                  <a:pt x="2643" y="244"/>
                </a:lnTo>
                <a:lnTo>
                  <a:pt x="2643" y="244"/>
                </a:lnTo>
                <a:lnTo>
                  <a:pt x="2644" y="244"/>
                </a:lnTo>
                <a:lnTo>
                  <a:pt x="2645" y="244"/>
                </a:lnTo>
                <a:lnTo>
                  <a:pt x="2646" y="244"/>
                </a:lnTo>
                <a:lnTo>
                  <a:pt x="2646" y="244"/>
                </a:lnTo>
                <a:lnTo>
                  <a:pt x="2647" y="244"/>
                </a:lnTo>
                <a:lnTo>
                  <a:pt x="2648" y="244"/>
                </a:lnTo>
                <a:lnTo>
                  <a:pt x="2649" y="244"/>
                </a:lnTo>
                <a:lnTo>
                  <a:pt x="2649" y="244"/>
                </a:lnTo>
                <a:lnTo>
                  <a:pt x="2650" y="244"/>
                </a:lnTo>
                <a:lnTo>
                  <a:pt x="2651" y="244"/>
                </a:lnTo>
                <a:lnTo>
                  <a:pt x="2652" y="244"/>
                </a:lnTo>
                <a:lnTo>
                  <a:pt x="2652" y="244"/>
                </a:lnTo>
                <a:lnTo>
                  <a:pt x="2653" y="244"/>
                </a:lnTo>
                <a:lnTo>
                  <a:pt x="2654" y="244"/>
                </a:lnTo>
                <a:lnTo>
                  <a:pt x="2655" y="244"/>
                </a:lnTo>
                <a:lnTo>
                  <a:pt x="2655" y="244"/>
                </a:lnTo>
                <a:lnTo>
                  <a:pt x="2656" y="244"/>
                </a:lnTo>
                <a:lnTo>
                  <a:pt x="2657" y="244"/>
                </a:lnTo>
                <a:lnTo>
                  <a:pt x="2658" y="244"/>
                </a:lnTo>
                <a:lnTo>
                  <a:pt x="2658" y="244"/>
                </a:lnTo>
                <a:lnTo>
                  <a:pt x="2659" y="244"/>
                </a:lnTo>
                <a:lnTo>
                  <a:pt x="2660" y="244"/>
                </a:lnTo>
                <a:lnTo>
                  <a:pt x="2660" y="244"/>
                </a:lnTo>
                <a:lnTo>
                  <a:pt x="2661" y="244"/>
                </a:lnTo>
                <a:lnTo>
                  <a:pt x="2662" y="244"/>
                </a:lnTo>
                <a:lnTo>
                  <a:pt x="2663" y="244"/>
                </a:lnTo>
                <a:lnTo>
                  <a:pt x="2663" y="244"/>
                </a:lnTo>
                <a:lnTo>
                  <a:pt x="2664" y="244"/>
                </a:lnTo>
                <a:lnTo>
                  <a:pt x="2665" y="244"/>
                </a:lnTo>
                <a:lnTo>
                  <a:pt x="2666" y="244"/>
                </a:lnTo>
                <a:lnTo>
                  <a:pt x="2666" y="244"/>
                </a:lnTo>
                <a:lnTo>
                  <a:pt x="2667" y="244"/>
                </a:lnTo>
                <a:lnTo>
                  <a:pt x="2668" y="244"/>
                </a:lnTo>
                <a:lnTo>
                  <a:pt x="2669" y="244"/>
                </a:lnTo>
                <a:lnTo>
                  <a:pt x="2669" y="244"/>
                </a:lnTo>
                <a:lnTo>
                  <a:pt x="2670" y="244"/>
                </a:lnTo>
                <a:lnTo>
                  <a:pt x="2671" y="244"/>
                </a:lnTo>
                <a:lnTo>
                  <a:pt x="2672" y="244"/>
                </a:lnTo>
                <a:lnTo>
                  <a:pt x="2672" y="244"/>
                </a:lnTo>
                <a:lnTo>
                  <a:pt x="2673" y="244"/>
                </a:lnTo>
                <a:lnTo>
                  <a:pt x="2674" y="244"/>
                </a:lnTo>
                <a:lnTo>
                  <a:pt x="2674" y="244"/>
                </a:lnTo>
                <a:lnTo>
                  <a:pt x="2675" y="244"/>
                </a:lnTo>
                <a:lnTo>
                  <a:pt x="2676" y="244"/>
                </a:lnTo>
                <a:lnTo>
                  <a:pt x="2677" y="244"/>
                </a:lnTo>
                <a:lnTo>
                  <a:pt x="2677" y="244"/>
                </a:lnTo>
                <a:lnTo>
                  <a:pt x="2678" y="244"/>
                </a:lnTo>
                <a:lnTo>
                  <a:pt x="2679" y="244"/>
                </a:lnTo>
                <a:lnTo>
                  <a:pt x="2680" y="244"/>
                </a:lnTo>
                <a:lnTo>
                  <a:pt x="2680" y="244"/>
                </a:lnTo>
                <a:lnTo>
                  <a:pt x="2681" y="244"/>
                </a:lnTo>
                <a:lnTo>
                  <a:pt x="2682" y="244"/>
                </a:lnTo>
                <a:lnTo>
                  <a:pt x="2682" y="244"/>
                </a:lnTo>
                <a:lnTo>
                  <a:pt x="2683" y="244"/>
                </a:lnTo>
                <a:lnTo>
                  <a:pt x="2684" y="244"/>
                </a:lnTo>
                <a:lnTo>
                  <a:pt x="2685" y="244"/>
                </a:lnTo>
                <a:lnTo>
                  <a:pt x="2685" y="244"/>
                </a:lnTo>
                <a:lnTo>
                  <a:pt x="2686" y="244"/>
                </a:lnTo>
                <a:lnTo>
                  <a:pt x="2687" y="244"/>
                </a:lnTo>
                <a:lnTo>
                  <a:pt x="2688" y="244"/>
                </a:lnTo>
                <a:lnTo>
                  <a:pt x="2688" y="244"/>
                </a:lnTo>
                <a:lnTo>
                  <a:pt x="2689" y="244"/>
                </a:lnTo>
                <a:lnTo>
                  <a:pt x="2690" y="244"/>
                </a:lnTo>
                <a:lnTo>
                  <a:pt x="2691" y="244"/>
                </a:lnTo>
                <a:lnTo>
                  <a:pt x="2691" y="244"/>
                </a:lnTo>
                <a:lnTo>
                  <a:pt x="2692" y="244"/>
                </a:lnTo>
                <a:lnTo>
                  <a:pt x="2693" y="244"/>
                </a:lnTo>
                <a:lnTo>
                  <a:pt x="2694" y="244"/>
                </a:lnTo>
                <a:lnTo>
                  <a:pt x="2694" y="244"/>
                </a:lnTo>
                <a:lnTo>
                  <a:pt x="2695" y="244"/>
                </a:lnTo>
                <a:lnTo>
                  <a:pt x="2696" y="244"/>
                </a:lnTo>
                <a:lnTo>
                  <a:pt x="2696" y="244"/>
                </a:lnTo>
                <a:lnTo>
                  <a:pt x="2697" y="244"/>
                </a:lnTo>
                <a:lnTo>
                  <a:pt x="2698" y="244"/>
                </a:lnTo>
                <a:lnTo>
                  <a:pt x="2699" y="244"/>
                </a:lnTo>
                <a:lnTo>
                  <a:pt x="2699" y="244"/>
                </a:lnTo>
                <a:lnTo>
                  <a:pt x="2700" y="244"/>
                </a:lnTo>
                <a:lnTo>
                  <a:pt x="2701" y="244"/>
                </a:lnTo>
                <a:lnTo>
                  <a:pt x="2702" y="244"/>
                </a:lnTo>
                <a:lnTo>
                  <a:pt x="2702" y="244"/>
                </a:lnTo>
                <a:lnTo>
                  <a:pt x="2703" y="244"/>
                </a:lnTo>
                <a:lnTo>
                  <a:pt x="2704" y="244"/>
                </a:lnTo>
                <a:lnTo>
                  <a:pt x="2705" y="244"/>
                </a:lnTo>
                <a:lnTo>
                  <a:pt x="2705" y="244"/>
                </a:lnTo>
                <a:lnTo>
                  <a:pt x="2706" y="244"/>
                </a:lnTo>
                <a:lnTo>
                  <a:pt x="2707" y="244"/>
                </a:lnTo>
                <a:lnTo>
                  <a:pt x="2708" y="244"/>
                </a:lnTo>
                <a:lnTo>
                  <a:pt x="2708" y="244"/>
                </a:lnTo>
                <a:lnTo>
                  <a:pt x="2709" y="244"/>
                </a:lnTo>
                <a:lnTo>
                  <a:pt x="2710" y="244"/>
                </a:lnTo>
                <a:lnTo>
                  <a:pt x="2711" y="244"/>
                </a:lnTo>
                <a:lnTo>
                  <a:pt x="2711" y="244"/>
                </a:lnTo>
                <a:lnTo>
                  <a:pt x="2712" y="244"/>
                </a:lnTo>
                <a:lnTo>
                  <a:pt x="2713" y="244"/>
                </a:lnTo>
                <a:lnTo>
                  <a:pt x="2713" y="244"/>
                </a:lnTo>
                <a:lnTo>
                  <a:pt x="2714" y="244"/>
                </a:lnTo>
                <a:lnTo>
                  <a:pt x="2715" y="244"/>
                </a:lnTo>
                <a:lnTo>
                  <a:pt x="2716" y="244"/>
                </a:lnTo>
                <a:lnTo>
                  <a:pt x="2716" y="244"/>
                </a:lnTo>
                <a:lnTo>
                  <a:pt x="2717" y="244"/>
                </a:lnTo>
                <a:lnTo>
                  <a:pt x="2718" y="244"/>
                </a:lnTo>
                <a:lnTo>
                  <a:pt x="2719" y="244"/>
                </a:lnTo>
                <a:lnTo>
                  <a:pt x="2719" y="244"/>
                </a:lnTo>
                <a:lnTo>
                  <a:pt x="2720" y="244"/>
                </a:lnTo>
                <a:lnTo>
                  <a:pt x="2721" y="244"/>
                </a:lnTo>
                <a:lnTo>
                  <a:pt x="2722" y="244"/>
                </a:lnTo>
                <a:lnTo>
                  <a:pt x="2722" y="244"/>
                </a:lnTo>
                <a:lnTo>
                  <a:pt x="2723" y="244"/>
                </a:lnTo>
                <a:lnTo>
                  <a:pt x="2724" y="244"/>
                </a:lnTo>
                <a:lnTo>
                  <a:pt x="2725" y="244"/>
                </a:lnTo>
                <a:lnTo>
                  <a:pt x="2725" y="244"/>
                </a:lnTo>
                <a:lnTo>
                  <a:pt x="2726" y="244"/>
                </a:lnTo>
                <a:lnTo>
                  <a:pt x="2727" y="244"/>
                </a:lnTo>
                <a:lnTo>
                  <a:pt x="2728" y="244"/>
                </a:lnTo>
                <a:lnTo>
                  <a:pt x="2728" y="244"/>
                </a:lnTo>
                <a:lnTo>
                  <a:pt x="2729" y="244"/>
                </a:lnTo>
                <a:lnTo>
                  <a:pt x="2730" y="244"/>
                </a:lnTo>
                <a:lnTo>
                  <a:pt x="2730" y="244"/>
                </a:lnTo>
                <a:lnTo>
                  <a:pt x="2731" y="244"/>
                </a:lnTo>
                <a:lnTo>
                  <a:pt x="2732" y="244"/>
                </a:lnTo>
                <a:lnTo>
                  <a:pt x="2733" y="244"/>
                </a:lnTo>
                <a:lnTo>
                  <a:pt x="2733" y="244"/>
                </a:lnTo>
                <a:lnTo>
                  <a:pt x="2734" y="244"/>
                </a:lnTo>
                <a:lnTo>
                  <a:pt x="2735" y="244"/>
                </a:lnTo>
                <a:lnTo>
                  <a:pt x="2735" y="244"/>
                </a:lnTo>
                <a:lnTo>
                  <a:pt x="2736" y="244"/>
                </a:lnTo>
                <a:lnTo>
                  <a:pt x="2737" y="244"/>
                </a:lnTo>
                <a:lnTo>
                  <a:pt x="2738" y="244"/>
                </a:lnTo>
                <a:lnTo>
                  <a:pt x="2738" y="244"/>
                </a:lnTo>
                <a:lnTo>
                  <a:pt x="2739" y="244"/>
                </a:lnTo>
                <a:lnTo>
                  <a:pt x="2740" y="244"/>
                </a:lnTo>
                <a:lnTo>
                  <a:pt x="2741" y="244"/>
                </a:lnTo>
                <a:lnTo>
                  <a:pt x="2741" y="244"/>
                </a:lnTo>
                <a:lnTo>
                  <a:pt x="2742" y="244"/>
                </a:lnTo>
                <a:lnTo>
                  <a:pt x="2743" y="244"/>
                </a:lnTo>
                <a:lnTo>
                  <a:pt x="2744" y="244"/>
                </a:lnTo>
                <a:lnTo>
                  <a:pt x="2744" y="244"/>
                </a:lnTo>
                <a:lnTo>
                  <a:pt x="2745" y="244"/>
                </a:lnTo>
                <a:lnTo>
                  <a:pt x="2746" y="244"/>
                </a:lnTo>
                <a:lnTo>
                  <a:pt x="2747" y="244"/>
                </a:lnTo>
                <a:lnTo>
                  <a:pt x="2747" y="244"/>
                </a:lnTo>
                <a:lnTo>
                  <a:pt x="2748" y="244"/>
                </a:lnTo>
                <a:lnTo>
                  <a:pt x="2749" y="244"/>
                </a:lnTo>
                <a:lnTo>
                  <a:pt x="2750" y="244"/>
                </a:lnTo>
                <a:lnTo>
                  <a:pt x="2750" y="244"/>
                </a:lnTo>
                <a:lnTo>
                  <a:pt x="2751" y="244"/>
                </a:lnTo>
                <a:lnTo>
                  <a:pt x="2752" y="244"/>
                </a:lnTo>
                <a:lnTo>
                  <a:pt x="2752" y="244"/>
                </a:lnTo>
                <a:lnTo>
                  <a:pt x="2753" y="244"/>
                </a:lnTo>
                <a:lnTo>
                  <a:pt x="2754" y="244"/>
                </a:lnTo>
                <a:lnTo>
                  <a:pt x="2755" y="244"/>
                </a:lnTo>
                <a:lnTo>
                  <a:pt x="2755" y="244"/>
                </a:lnTo>
                <a:lnTo>
                  <a:pt x="2756" y="244"/>
                </a:lnTo>
                <a:lnTo>
                  <a:pt x="2757" y="244"/>
                </a:lnTo>
                <a:lnTo>
                  <a:pt x="2758" y="244"/>
                </a:lnTo>
                <a:lnTo>
                  <a:pt x="2758" y="244"/>
                </a:lnTo>
                <a:lnTo>
                  <a:pt x="2759" y="244"/>
                </a:lnTo>
                <a:lnTo>
                  <a:pt x="2760" y="244"/>
                </a:lnTo>
                <a:lnTo>
                  <a:pt x="2761" y="244"/>
                </a:lnTo>
                <a:lnTo>
                  <a:pt x="2761" y="244"/>
                </a:lnTo>
                <a:lnTo>
                  <a:pt x="2762" y="244"/>
                </a:lnTo>
                <a:lnTo>
                  <a:pt x="2763" y="244"/>
                </a:lnTo>
                <a:lnTo>
                  <a:pt x="2764" y="244"/>
                </a:lnTo>
                <a:lnTo>
                  <a:pt x="2764" y="244"/>
                </a:lnTo>
                <a:lnTo>
                  <a:pt x="2765" y="244"/>
                </a:lnTo>
                <a:lnTo>
                  <a:pt x="2766" y="244"/>
                </a:lnTo>
                <a:lnTo>
                  <a:pt x="2767" y="244"/>
                </a:lnTo>
                <a:lnTo>
                  <a:pt x="2767" y="244"/>
                </a:lnTo>
                <a:lnTo>
                  <a:pt x="2768" y="244"/>
                </a:lnTo>
                <a:lnTo>
                  <a:pt x="2769" y="244"/>
                </a:lnTo>
                <a:lnTo>
                  <a:pt x="2769" y="244"/>
                </a:lnTo>
                <a:lnTo>
                  <a:pt x="2770" y="244"/>
                </a:lnTo>
                <a:lnTo>
                  <a:pt x="2771" y="244"/>
                </a:lnTo>
                <a:lnTo>
                  <a:pt x="2772" y="244"/>
                </a:lnTo>
                <a:lnTo>
                  <a:pt x="2772" y="244"/>
                </a:lnTo>
                <a:lnTo>
                  <a:pt x="2773" y="244"/>
                </a:lnTo>
                <a:lnTo>
                  <a:pt x="2774" y="244"/>
                </a:lnTo>
                <a:lnTo>
                  <a:pt x="2775" y="244"/>
                </a:lnTo>
                <a:lnTo>
                  <a:pt x="2775" y="244"/>
                </a:lnTo>
                <a:lnTo>
                  <a:pt x="2776" y="244"/>
                </a:lnTo>
                <a:lnTo>
                  <a:pt x="2777" y="244"/>
                </a:lnTo>
                <a:lnTo>
                  <a:pt x="2778" y="244"/>
                </a:lnTo>
                <a:lnTo>
                  <a:pt x="2778" y="244"/>
                </a:lnTo>
                <a:lnTo>
                  <a:pt x="2779" y="244"/>
                </a:lnTo>
                <a:lnTo>
                  <a:pt x="2780" y="244"/>
                </a:lnTo>
                <a:lnTo>
                  <a:pt x="2781" y="244"/>
                </a:lnTo>
                <a:lnTo>
                  <a:pt x="2781" y="244"/>
                </a:lnTo>
                <a:lnTo>
                  <a:pt x="2782" y="244"/>
                </a:lnTo>
                <a:lnTo>
                  <a:pt x="2783" y="244"/>
                </a:lnTo>
                <a:lnTo>
                  <a:pt x="2783" y="244"/>
                </a:lnTo>
                <a:lnTo>
                  <a:pt x="2784" y="244"/>
                </a:lnTo>
                <a:lnTo>
                  <a:pt x="2785" y="244"/>
                </a:lnTo>
                <a:lnTo>
                  <a:pt x="2786" y="244"/>
                </a:lnTo>
                <a:lnTo>
                  <a:pt x="2786" y="244"/>
                </a:lnTo>
                <a:lnTo>
                  <a:pt x="2787" y="244"/>
                </a:lnTo>
                <a:lnTo>
                  <a:pt x="2788" y="244"/>
                </a:lnTo>
                <a:lnTo>
                  <a:pt x="2789" y="244"/>
                </a:lnTo>
                <a:lnTo>
                  <a:pt x="2789" y="244"/>
                </a:lnTo>
                <a:lnTo>
                  <a:pt x="2790" y="244"/>
                </a:lnTo>
                <a:lnTo>
                  <a:pt x="2791" y="244"/>
                </a:lnTo>
                <a:lnTo>
                  <a:pt x="2791" y="244"/>
                </a:lnTo>
                <a:lnTo>
                  <a:pt x="2792" y="244"/>
                </a:lnTo>
                <a:lnTo>
                  <a:pt x="2793" y="244"/>
                </a:lnTo>
                <a:lnTo>
                  <a:pt x="2794" y="244"/>
                </a:lnTo>
                <a:lnTo>
                  <a:pt x="2794" y="244"/>
                </a:lnTo>
                <a:lnTo>
                  <a:pt x="2795" y="244"/>
                </a:lnTo>
                <a:lnTo>
                  <a:pt x="2796" y="244"/>
                </a:lnTo>
                <a:lnTo>
                  <a:pt x="2797" y="244"/>
                </a:lnTo>
                <a:lnTo>
                  <a:pt x="2797" y="244"/>
                </a:lnTo>
                <a:lnTo>
                  <a:pt x="2798" y="244"/>
                </a:lnTo>
                <a:lnTo>
                  <a:pt x="2799" y="244"/>
                </a:lnTo>
                <a:lnTo>
                  <a:pt x="2800" y="244"/>
                </a:lnTo>
                <a:lnTo>
                  <a:pt x="2800" y="244"/>
                </a:lnTo>
                <a:lnTo>
                  <a:pt x="2801" y="244"/>
                </a:lnTo>
                <a:lnTo>
                  <a:pt x="2802" y="244"/>
                </a:lnTo>
                <a:lnTo>
                  <a:pt x="2803" y="244"/>
                </a:lnTo>
                <a:lnTo>
                  <a:pt x="2803" y="244"/>
                </a:lnTo>
                <a:lnTo>
                  <a:pt x="2804" y="244"/>
                </a:lnTo>
                <a:lnTo>
                  <a:pt x="2805" y="244"/>
                </a:lnTo>
                <a:lnTo>
                  <a:pt x="2805" y="244"/>
                </a:lnTo>
                <a:lnTo>
                  <a:pt x="2806" y="244"/>
                </a:lnTo>
                <a:lnTo>
                  <a:pt x="2807" y="244"/>
                </a:lnTo>
                <a:lnTo>
                  <a:pt x="2808" y="244"/>
                </a:lnTo>
                <a:lnTo>
                  <a:pt x="2808" y="244"/>
                </a:lnTo>
                <a:lnTo>
                  <a:pt x="2809" y="244"/>
                </a:lnTo>
                <a:lnTo>
                  <a:pt x="2810" y="244"/>
                </a:lnTo>
                <a:lnTo>
                  <a:pt x="2811" y="244"/>
                </a:lnTo>
                <a:lnTo>
                  <a:pt x="2811" y="244"/>
                </a:lnTo>
                <a:lnTo>
                  <a:pt x="2812" y="244"/>
                </a:lnTo>
                <a:lnTo>
                  <a:pt x="2813" y="244"/>
                </a:lnTo>
                <a:lnTo>
                  <a:pt x="2814" y="244"/>
                </a:lnTo>
                <a:lnTo>
                  <a:pt x="2814" y="244"/>
                </a:lnTo>
                <a:lnTo>
                  <a:pt x="2815" y="244"/>
                </a:lnTo>
                <a:lnTo>
                  <a:pt x="2816" y="244"/>
                </a:lnTo>
                <a:lnTo>
                  <a:pt x="2817" y="244"/>
                </a:lnTo>
                <a:lnTo>
                  <a:pt x="2817" y="244"/>
                </a:lnTo>
                <a:lnTo>
                  <a:pt x="2818" y="244"/>
                </a:lnTo>
                <a:lnTo>
                  <a:pt x="2819" y="244"/>
                </a:lnTo>
                <a:lnTo>
                  <a:pt x="2820" y="244"/>
                </a:lnTo>
                <a:lnTo>
                  <a:pt x="2820" y="244"/>
                </a:lnTo>
                <a:lnTo>
                  <a:pt x="2821" y="244"/>
                </a:lnTo>
                <a:lnTo>
                  <a:pt x="2822" y="244"/>
                </a:lnTo>
                <a:lnTo>
                  <a:pt x="2822" y="244"/>
                </a:lnTo>
                <a:lnTo>
                  <a:pt x="2823" y="244"/>
                </a:lnTo>
                <a:lnTo>
                  <a:pt x="2824" y="244"/>
                </a:lnTo>
                <a:lnTo>
                  <a:pt x="2825" y="244"/>
                </a:lnTo>
                <a:lnTo>
                  <a:pt x="2825" y="244"/>
                </a:lnTo>
                <a:lnTo>
                  <a:pt x="2826" y="244"/>
                </a:lnTo>
                <a:lnTo>
                  <a:pt x="2827" y="244"/>
                </a:lnTo>
                <a:lnTo>
                  <a:pt x="2827" y="244"/>
                </a:lnTo>
                <a:lnTo>
                  <a:pt x="2828" y="244"/>
                </a:lnTo>
                <a:lnTo>
                  <a:pt x="2829" y="244"/>
                </a:lnTo>
                <a:lnTo>
                  <a:pt x="2830" y="244"/>
                </a:lnTo>
                <a:lnTo>
                  <a:pt x="2830" y="244"/>
                </a:lnTo>
                <a:lnTo>
                  <a:pt x="2831" y="244"/>
                </a:lnTo>
                <a:lnTo>
                  <a:pt x="2832" y="244"/>
                </a:lnTo>
                <a:lnTo>
                  <a:pt x="2833" y="244"/>
                </a:lnTo>
                <a:lnTo>
                  <a:pt x="2833" y="244"/>
                </a:lnTo>
                <a:lnTo>
                  <a:pt x="2834" y="244"/>
                </a:lnTo>
                <a:lnTo>
                  <a:pt x="2835" y="244"/>
                </a:lnTo>
                <a:lnTo>
                  <a:pt x="2836" y="244"/>
                </a:lnTo>
                <a:lnTo>
                  <a:pt x="2836" y="244"/>
                </a:lnTo>
                <a:lnTo>
                  <a:pt x="2837" y="244"/>
                </a:lnTo>
                <a:lnTo>
                  <a:pt x="2838" y="244"/>
                </a:lnTo>
                <a:lnTo>
                  <a:pt x="2839" y="244"/>
                </a:lnTo>
                <a:lnTo>
                  <a:pt x="2839" y="244"/>
                </a:lnTo>
                <a:lnTo>
                  <a:pt x="2840" y="244"/>
                </a:lnTo>
                <a:lnTo>
                  <a:pt x="2841" y="244"/>
                </a:lnTo>
                <a:lnTo>
                  <a:pt x="2842" y="244"/>
                </a:lnTo>
                <a:lnTo>
                  <a:pt x="2842" y="244"/>
                </a:lnTo>
                <a:lnTo>
                  <a:pt x="2843" y="244"/>
                </a:lnTo>
                <a:lnTo>
                  <a:pt x="2844" y="244"/>
                </a:lnTo>
                <a:lnTo>
                  <a:pt x="2844" y="244"/>
                </a:lnTo>
                <a:lnTo>
                  <a:pt x="2845" y="244"/>
                </a:lnTo>
                <a:lnTo>
                  <a:pt x="2846" y="244"/>
                </a:lnTo>
                <a:lnTo>
                  <a:pt x="2847" y="244"/>
                </a:lnTo>
                <a:lnTo>
                  <a:pt x="2847" y="244"/>
                </a:lnTo>
                <a:lnTo>
                  <a:pt x="2848" y="244"/>
                </a:lnTo>
                <a:lnTo>
                  <a:pt x="2849" y="244"/>
                </a:lnTo>
                <a:lnTo>
                  <a:pt x="2850" y="244"/>
                </a:lnTo>
                <a:lnTo>
                  <a:pt x="2850" y="244"/>
                </a:lnTo>
                <a:lnTo>
                  <a:pt x="2851" y="244"/>
                </a:lnTo>
                <a:lnTo>
                  <a:pt x="2852" y="244"/>
                </a:lnTo>
                <a:lnTo>
                  <a:pt x="2853" y="244"/>
                </a:lnTo>
                <a:lnTo>
                  <a:pt x="2853" y="244"/>
                </a:lnTo>
                <a:lnTo>
                  <a:pt x="2854" y="244"/>
                </a:lnTo>
                <a:lnTo>
                  <a:pt x="2855" y="244"/>
                </a:lnTo>
                <a:lnTo>
                  <a:pt x="2856" y="244"/>
                </a:lnTo>
                <a:lnTo>
                  <a:pt x="2856" y="244"/>
                </a:lnTo>
                <a:lnTo>
                  <a:pt x="2857" y="244"/>
                </a:lnTo>
                <a:lnTo>
                  <a:pt x="2858" y="244"/>
                </a:lnTo>
                <a:lnTo>
                  <a:pt x="2859" y="244"/>
                </a:lnTo>
                <a:lnTo>
                  <a:pt x="2859" y="244"/>
                </a:lnTo>
                <a:lnTo>
                  <a:pt x="2860" y="244"/>
                </a:lnTo>
                <a:lnTo>
                  <a:pt x="2861" y="244"/>
                </a:lnTo>
                <a:lnTo>
                  <a:pt x="2861" y="244"/>
                </a:lnTo>
                <a:lnTo>
                  <a:pt x="2862" y="244"/>
                </a:lnTo>
                <a:lnTo>
                  <a:pt x="2863" y="244"/>
                </a:lnTo>
                <a:lnTo>
                  <a:pt x="2864" y="244"/>
                </a:lnTo>
                <a:lnTo>
                  <a:pt x="2864" y="244"/>
                </a:lnTo>
                <a:lnTo>
                  <a:pt x="2865" y="244"/>
                </a:lnTo>
                <a:lnTo>
                  <a:pt x="2866" y="244"/>
                </a:lnTo>
                <a:lnTo>
                  <a:pt x="2867" y="244"/>
                </a:lnTo>
                <a:lnTo>
                  <a:pt x="2867" y="244"/>
                </a:lnTo>
                <a:lnTo>
                  <a:pt x="2868" y="244"/>
                </a:lnTo>
                <a:lnTo>
                  <a:pt x="2869" y="244"/>
                </a:lnTo>
                <a:lnTo>
                  <a:pt x="2870" y="244"/>
                </a:lnTo>
                <a:lnTo>
                  <a:pt x="2870" y="244"/>
                </a:lnTo>
                <a:lnTo>
                  <a:pt x="2871" y="244"/>
                </a:lnTo>
                <a:lnTo>
                  <a:pt x="2872" y="244"/>
                </a:lnTo>
                <a:lnTo>
                  <a:pt x="2873" y="244"/>
                </a:lnTo>
                <a:lnTo>
                  <a:pt x="2873" y="244"/>
                </a:lnTo>
                <a:lnTo>
                  <a:pt x="2874" y="244"/>
                </a:lnTo>
                <a:lnTo>
                  <a:pt x="2875" y="244"/>
                </a:lnTo>
                <a:lnTo>
                  <a:pt x="2875" y="244"/>
                </a:lnTo>
                <a:lnTo>
                  <a:pt x="2876" y="244"/>
                </a:lnTo>
                <a:lnTo>
                  <a:pt x="2877" y="244"/>
                </a:lnTo>
                <a:lnTo>
                  <a:pt x="2878" y="244"/>
                </a:lnTo>
                <a:lnTo>
                  <a:pt x="2878" y="244"/>
                </a:lnTo>
                <a:lnTo>
                  <a:pt x="2879" y="244"/>
                </a:lnTo>
                <a:lnTo>
                  <a:pt x="2880" y="244"/>
                </a:lnTo>
                <a:lnTo>
                  <a:pt x="2881" y="244"/>
                </a:lnTo>
                <a:lnTo>
                  <a:pt x="2881" y="244"/>
                </a:lnTo>
                <a:lnTo>
                  <a:pt x="2882" y="244"/>
                </a:lnTo>
                <a:lnTo>
                  <a:pt x="2883" y="244"/>
                </a:lnTo>
                <a:lnTo>
                  <a:pt x="2883" y="244"/>
                </a:lnTo>
                <a:lnTo>
                  <a:pt x="2884" y="244"/>
                </a:lnTo>
                <a:lnTo>
                  <a:pt x="2885" y="244"/>
                </a:lnTo>
                <a:lnTo>
                  <a:pt x="2886" y="244"/>
                </a:lnTo>
                <a:lnTo>
                  <a:pt x="2886" y="244"/>
                </a:lnTo>
                <a:lnTo>
                  <a:pt x="2887" y="244"/>
                </a:lnTo>
                <a:lnTo>
                  <a:pt x="2888" y="244"/>
                </a:lnTo>
                <a:lnTo>
                  <a:pt x="2889" y="244"/>
                </a:lnTo>
                <a:lnTo>
                  <a:pt x="2889" y="244"/>
                </a:lnTo>
                <a:lnTo>
                  <a:pt x="2890" y="244"/>
                </a:lnTo>
                <a:lnTo>
                  <a:pt x="2891" y="244"/>
                </a:lnTo>
                <a:lnTo>
                  <a:pt x="2892" y="244"/>
                </a:lnTo>
                <a:lnTo>
                  <a:pt x="2892" y="244"/>
                </a:lnTo>
                <a:lnTo>
                  <a:pt x="2893" y="244"/>
                </a:lnTo>
                <a:lnTo>
                  <a:pt x="2894" y="244"/>
                </a:lnTo>
                <a:lnTo>
                  <a:pt x="2895" y="244"/>
                </a:lnTo>
                <a:lnTo>
                  <a:pt x="2895" y="244"/>
                </a:lnTo>
                <a:lnTo>
                  <a:pt x="2896" y="244"/>
                </a:lnTo>
                <a:lnTo>
                  <a:pt x="2897" y="244"/>
                </a:lnTo>
                <a:lnTo>
                  <a:pt x="2898" y="244"/>
                </a:lnTo>
                <a:lnTo>
                  <a:pt x="2898" y="244"/>
                </a:lnTo>
                <a:lnTo>
                  <a:pt x="2899" y="244"/>
                </a:lnTo>
                <a:lnTo>
                  <a:pt x="2900" y="244"/>
                </a:lnTo>
                <a:lnTo>
                  <a:pt x="2900" y="244"/>
                </a:lnTo>
                <a:lnTo>
                  <a:pt x="2901" y="244"/>
                </a:lnTo>
                <a:lnTo>
                  <a:pt x="2902" y="244"/>
                </a:lnTo>
                <a:lnTo>
                  <a:pt x="2903" y="244"/>
                </a:lnTo>
                <a:lnTo>
                  <a:pt x="2903" y="244"/>
                </a:lnTo>
                <a:lnTo>
                  <a:pt x="2904" y="244"/>
                </a:lnTo>
                <a:lnTo>
                  <a:pt x="2905" y="244"/>
                </a:lnTo>
                <a:lnTo>
                  <a:pt x="2906" y="244"/>
                </a:lnTo>
                <a:lnTo>
                  <a:pt x="2906" y="244"/>
                </a:lnTo>
                <a:lnTo>
                  <a:pt x="2907" y="244"/>
                </a:lnTo>
                <a:lnTo>
                  <a:pt x="2908" y="244"/>
                </a:lnTo>
                <a:lnTo>
                  <a:pt x="2909" y="244"/>
                </a:lnTo>
                <a:lnTo>
                  <a:pt x="2909" y="244"/>
                </a:lnTo>
                <a:lnTo>
                  <a:pt x="2910" y="244"/>
                </a:lnTo>
                <a:lnTo>
                  <a:pt x="2911" y="244"/>
                </a:lnTo>
                <a:lnTo>
                  <a:pt x="2912" y="244"/>
                </a:lnTo>
                <a:lnTo>
                  <a:pt x="2912" y="244"/>
                </a:lnTo>
                <a:lnTo>
                  <a:pt x="2913" y="244"/>
                </a:lnTo>
                <a:lnTo>
                  <a:pt x="2914" y="244"/>
                </a:lnTo>
                <a:lnTo>
                  <a:pt x="2914" y="244"/>
                </a:lnTo>
                <a:lnTo>
                  <a:pt x="2915" y="244"/>
                </a:lnTo>
                <a:lnTo>
                  <a:pt x="2916" y="244"/>
                </a:lnTo>
                <a:lnTo>
                  <a:pt x="2917" y="244"/>
                </a:lnTo>
                <a:lnTo>
                  <a:pt x="2917" y="244"/>
                </a:lnTo>
                <a:lnTo>
                  <a:pt x="2918" y="244"/>
                </a:lnTo>
                <a:lnTo>
                  <a:pt x="2919" y="244"/>
                </a:lnTo>
                <a:lnTo>
                  <a:pt x="2920" y="244"/>
                </a:lnTo>
                <a:lnTo>
                  <a:pt x="2920" y="244"/>
                </a:lnTo>
                <a:lnTo>
                  <a:pt x="2921" y="244"/>
                </a:lnTo>
                <a:lnTo>
                  <a:pt x="2922" y="244"/>
                </a:lnTo>
                <a:lnTo>
                  <a:pt x="2923" y="244"/>
                </a:lnTo>
                <a:lnTo>
                  <a:pt x="2923" y="244"/>
                </a:lnTo>
                <a:lnTo>
                  <a:pt x="2924" y="244"/>
                </a:lnTo>
                <a:lnTo>
                  <a:pt x="2925" y="244"/>
                </a:lnTo>
                <a:lnTo>
                  <a:pt x="2926" y="244"/>
                </a:lnTo>
                <a:lnTo>
                  <a:pt x="2926" y="244"/>
                </a:lnTo>
                <a:lnTo>
                  <a:pt x="2927" y="244"/>
                </a:lnTo>
                <a:lnTo>
                  <a:pt x="2928" y="244"/>
                </a:lnTo>
                <a:lnTo>
                  <a:pt x="2929" y="244"/>
                </a:lnTo>
                <a:lnTo>
                  <a:pt x="2929" y="244"/>
                </a:lnTo>
                <a:lnTo>
                  <a:pt x="2930" y="244"/>
                </a:lnTo>
                <a:lnTo>
                  <a:pt x="2931" y="244"/>
                </a:lnTo>
                <a:lnTo>
                  <a:pt x="2931" y="244"/>
                </a:lnTo>
                <a:lnTo>
                  <a:pt x="2932" y="244"/>
                </a:lnTo>
                <a:lnTo>
                  <a:pt x="2933" y="244"/>
                </a:lnTo>
                <a:lnTo>
                  <a:pt x="2934" y="244"/>
                </a:lnTo>
                <a:lnTo>
                  <a:pt x="2934" y="244"/>
                </a:lnTo>
                <a:lnTo>
                  <a:pt x="2935" y="244"/>
                </a:lnTo>
                <a:lnTo>
                  <a:pt x="2936" y="244"/>
                </a:lnTo>
                <a:lnTo>
                  <a:pt x="2936" y="244"/>
                </a:lnTo>
                <a:lnTo>
                  <a:pt x="2937" y="244"/>
                </a:lnTo>
                <a:lnTo>
                  <a:pt x="2938" y="244"/>
                </a:lnTo>
                <a:lnTo>
                  <a:pt x="2939" y="244"/>
                </a:lnTo>
                <a:lnTo>
                  <a:pt x="2939" y="244"/>
                </a:lnTo>
                <a:lnTo>
                  <a:pt x="2940" y="244"/>
                </a:lnTo>
                <a:lnTo>
                  <a:pt x="2941" y="244"/>
                </a:lnTo>
                <a:lnTo>
                  <a:pt x="2942" y="244"/>
                </a:lnTo>
                <a:lnTo>
                  <a:pt x="2942" y="244"/>
                </a:lnTo>
                <a:lnTo>
                  <a:pt x="2943" y="244"/>
                </a:lnTo>
                <a:lnTo>
                  <a:pt x="2944" y="244"/>
                </a:lnTo>
                <a:lnTo>
                  <a:pt x="2945" y="244"/>
                </a:lnTo>
                <a:lnTo>
                  <a:pt x="2945" y="244"/>
                </a:lnTo>
                <a:lnTo>
                  <a:pt x="2946" y="244"/>
                </a:lnTo>
                <a:lnTo>
                  <a:pt x="2947" y="244"/>
                </a:lnTo>
                <a:lnTo>
                  <a:pt x="2948" y="244"/>
                </a:lnTo>
                <a:lnTo>
                  <a:pt x="2948" y="244"/>
                </a:lnTo>
                <a:lnTo>
                  <a:pt x="2949" y="244"/>
                </a:lnTo>
                <a:lnTo>
                  <a:pt x="2950" y="244"/>
                </a:lnTo>
                <a:lnTo>
                  <a:pt x="2951" y="244"/>
                </a:lnTo>
                <a:lnTo>
                  <a:pt x="2951" y="244"/>
                </a:lnTo>
                <a:lnTo>
                  <a:pt x="2952" y="244"/>
                </a:lnTo>
                <a:lnTo>
                  <a:pt x="2953" y="244"/>
                </a:lnTo>
                <a:lnTo>
                  <a:pt x="2953" y="244"/>
                </a:lnTo>
                <a:lnTo>
                  <a:pt x="2954" y="244"/>
                </a:lnTo>
                <a:lnTo>
                  <a:pt x="2955" y="244"/>
                </a:lnTo>
                <a:lnTo>
                  <a:pt x="2956" y="244"/>
                </a:lnTo>
                <a:lnTo>
                  <a:pt x="2956" y="244"/>
                </a:lnTo>
                <a:lnTo>
                  <a:pt x="2957" y="244"/>
                </a:lnTo>
                <a:lnTo>
                  <a:pt x="2958" y="244"/>
                </a:lnTo>
                <a:lnTo>
                  <a:pt x="2959" y="244"/>
                </a:lnTo>
                <a:lnTo>
                  <a:pt x="2959" y="244"/>
                </a:lnTo>
                <a:lnTo>
                  <a:pt x="2960" y="244"/>
                </a:lnTo>
                <a:lnTo>
                  <a:pt x="2961" y="244"/>
                </a:lnTo>
                <a:lnTo>
                  <a:pt x="2962" y="244"/>
                </a:lnTo>
                <a:lnTo>
                  <a:pt x="2962" y="244"/>
                </a:lnTo>
                <a:lnTo>
                  <a:pt x="2963" y="244"/>
                </a:lnTo>
                <a:lnTo>
                  <a:pt x="2964" y="244"/>
                </a:lnTo>
                <a:lnTo>
                  <a:pt x="2965" y="244"/>
                </a:lnTo>
                <a:lnTo>
                  <a:pt x="2965" y="244"/>
                </a:lnTo>
                <a:lnTo>
                  <a:pt x="2966" y="244"/>
                </a:lnTo>
                <a:lnTo>
                  <a:pt x="2967" y="244"/>
                </a:lnTo>
                <a:lnTo>
                  <a:pt x="2968" y="244"/>
                </a:lnTo>
                <a:lnTo>
                  <a:pt x="2968" y="244"/>
                </a:lnTo>
                <a:lnTo>
                  <a:pt x="2969" y="244"/>
                </a:lnTo>
              </a:path>
            </a:pathLst>
          </a:custGeom>
          <a:noFill/>
          <a:ln w="4763"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4" name="Freeform 90">
            <a:extLst>
              <a:ext uri="{FF2B5EF4-FFF2-40B4-BE49-F238E27FC236}">
                <a16:creationId xmlns:a16="http://schemas.microsoft.com/office/drawing/2014/main" id="{FDE9FECA-886C-4A98-A784-48A1CCCF6521}"/>
              </a:ext>
            </a:extLst>
          </p:cNvPr>
          <p:cNvSpPr>
            <a:spLocks/>
          </p:cNvSpPr>
          <p:nvPr/>
        </p:nvSpPr>
        <p:spPr bwMode="auto">
          <a:xfrm>
            <a:off x="6342063" y="5294312"/>
            <a:ext cx="4713288" cy="387350"/>
          </a:xfrm>
          <a:custGeom>
            <a:avLst/>
            <a:gdLst>
              <a:gd name="T0" fmla="*/ 47 w 2969"/>
              <a:gd name="T1" fmla="*/ 244 h 244"/>
              <a:gd name="T2" fmla="*/ 94 w 2969"/>
              <a:gd name="T3" fmla="*/ 244 h 244"/>
              <a:gd name="T4" fmla="*/ 141 w 2969"/>
              <a:gd name="T5" fmla="*/ 244 h 244"/>
              <a:gd name="T6" fmla="*/ 188 w 2969"/>
              <a:gd name="T7" fmla="*/ 244 h 244"/>
              <a:gd name="T8" fmla="*/ 235 w 2969"/>
              <a:gd name="T9" fmla="*/ 244 h 244"/>
              <a:gd name="T10" fmla="*/ 282 w 2969"/>
              <a:gd name="T11" fmla="*/ 244 h 244"/>
              <a:gd name="T12" fmla="*/ 329 w 2969"/>
              <a:gd name="T13" fmla="*/ 244 h 244"/>
              <a:gd name="T14" fmla="*/ 377 w 2969"/>
              <a:gd name="T15" fmla="*/ 244 h 244"/>
              <a:gd name="T16" fmla="*/ 424 w 2969"/>
              <a:gd name="T17" fmla="*/ 244 h 244"/>
              <a:gd name="T18" fmla="*/ 471 w 2969"/>
              <a:gd name="T19" fmla="*/ 244 h 244"/>
              <a:gd name="T20" fmla="*/ 518 w 2969"/>
              <a:gd name="T21" fmla="*/ 244 h 244"/>
              <a:gd name="T22" fmla="*/ 565 w 2969"/>
              <a:gd name="T23" fmla="*/ 244 h 244"/>
              <a:gd name="T24" fmla="*/ 612 w 2969"/>
              <a:gd name="T25" fmla="*/ 244 h 244"/>
              <a:gd name="T26" fmla="*/ 659 w 2969"/>
              <a:gd name="T27" fmla="*/ 244 h 244"/>
              <a:gd name="T28" fmla="*/ 706 w 2969"/>
              <a:gd name="T29" fmla="*/ 244 h 244"/>
              <a:gd name="T30" fmla="*/ 753 w 2969"/>
              <a:gd name="T31" fmla="*/ 244 h 244"/>
              <a:gd name="T32" fmla="*/ 801 w 2969"/>
              <a:gd name="T33" fmla="*/ 244 h 244"/>
              <a:gd name="T34" fmla="*/ 848 w 2969"/>
              <a:gd name="T35" fmla="*/ 244 h 244"/>
              <a:gd name="T36" fmla="*/ 895 w 2969"/>
              <a:gd name="T37" fmla="*/ 244 h 244"/>
              <a:gd name="T38" fmla="*/ 942 w 2969"/>
              <a:gd name="T39" fmla="*/ 244 h 244"/>
              <a:gd name="T40" fmla="*/ 989 w 2969"/>
              <a:gd name="T41" fmla="*/ 244 h 244"/>
              <a:gd name="T42" fmla="*/ 1036 w 2969"/>
              <a:gd name="T43" fmla="*/ 244 h 244"/>
              <a:gd name="T44" fmla="*/ 1083 w 2969"/>
              <a:gd name="T45" fmla="*/ 244 h 244"/>
              <a:gd name="T46" fmla="*/ 1131 w 2969"/>
              <a:gd name="T47" fmla="*/ 244 h 244"/>
              <a:gd name="T48" fmla="*/ 1178 w 2969"/>
              <a:gd name="T49" fmla="*/ 244 h 244"/>
              <a:gd name="T50" fmla="*/ 1225 w 2969"/>
              <a:gd name="T51" fmla="*/ 244 h 244"/>
              <a:gd name="T52" fmla="*/ 1272 w 2969"/>
              <a:gd name="T53" fmla="*/ 244 h 244"/>
              <a:gd name="T54" fmla="*/ 1319 w 2969"/>
              <a:gd name="T55" fmla="*/ 244 h 244"/>
              <a:gd name="T56" fmla="*/ 1366 w 2969"/>
              <a:gd name="T57" fmla="*/ 244 h 244"/>
              <a:gd name="T58" fmla="*/ 1413 w 2969"/>
              <a:gd name="T59" fmla="*/ 244 h 244"/>
              <a:gd name="T60" fmla="*/ 1460 w 2969"/>
              <a:gd name="T61" fmla="*/ 244 h 244"/>
              <a:gd name="T62" fmla="*/ 1507 w 2969"/>
              <a:gd name="T63" fmla="*/ 244 h 244"/>
              <a:gd name="T64" fmla="*/ 1555 w 2969"/>
              <a:gd name="T65" fmla="*/ 244 h 244"/>
              <a:gd name="T66" fmla="*/ 1602 w 2969"/>
              <a:gd name="T67" fmla="*/ 244 h 244"/>
              <a:gd name="T68" fmla="*/ 1649 w 2969"/>
              <a:gd name="T69" fmla="*/ 244 h 244"/>
              <a:gd name="T70" fmla="*/ 1696 w 2969"/>
              <a:gd name="T71" fmla="*/ 244 h 244"/>
              <a:gd name="T72" fmla="*/ 1743 w 2969"/>
              <a:gd name="T73" fmla="*/ 244 h 244"/>
              <a:gd name="T74" fmla="*/ 1790 w 2969"/>
              <a:gd name="T75" fmla="*/ 244 h 244"/>
              <a:gd name="T76" fmla="*/ 1837 w 2969"/>
              <a:gd name="T77" fmla="*/ 244 h 244"/>
              <a:gd name="T78" fmla="*/ 1884 w 2969"/>
              <a:gd name="T79" fmla="*/ 244 h 244"/>
              <a:gd name="T80" fmla="*/ 1932 w 2969"/>
              <a:gd name="T81" fmla="*/ 244 h 244"/>
              <a:gd name="T82" fmla="*/ 1979 w 2969"/>
              <a:gd name="T83" fmla="*/ 244 h 244"/>
              <a:gd name="T84" fmla="*/ 2026 w 2969"/>
              <a:gd name="T85" fmla="*/ 244 h 244"/>
              <a:gd name="T86" fmla="*/ 2073 w 2969"/>
              <a:gd name="T87" fmla="*/ 244 h 244"/>
              <a:gd name="T88" fmla="*/ 2120 w 2969"/>
              <a:gd name="T89" fmla="*/ 244 h 244"/>
              <a:gd name="T90" fmla="*/ 2167 w 2969"/>
              <a:gd name="T91" fmla="*/ 244 h 244"/>
              <a:gd name="T92" fmla="*/ 2214 w 2969"/>
              <a:gd name="T93" fmla="*/ 244 h 244"/>
              <a:gd name="T94" fmla="*/ 2261 w 2969"/>
              <a:gd name="T95" fmla="*/ 244 h 244"/>
              <a:gd name="T96" fmla="*/ 2309 w 2969"/>
              <a:gd name="T97" fmla="*/ 244 h 244"/>
              <a:gd name="T98" fmla="*/ 2356 w 2969"/>
              <a:gd name="T99" fmla="*/ 244 h 244"/>
              <a:gd name="T100" fmla="*/ 2403 w 2969"/>
              <a:gd name="T101" fmla="*/ 244 h 244"/>
              <a:gd name="T102" fmla="*/ 2450 w 2969"/>
              <a:gd name="T103" fmla="*/ 244 h 244"/>
              <a:gd name="T104" fmla="*/ 2497 w 2969"/>
              <a:gd name="T105" fmla="*/ 244 h 244"/>
              <a:gd name="T106" fmla="*/ 2544 w 2969"/>
              <a:gd name="T107" fmla="*/ 244 h 244"/>
              <a:gd name="T108" fmla="*/ 2591 w 2969"/>
              <a:gd name="T109" fmla="*/ 244 h 244"/>
              <a:gd name="T110" fmla="*/ 2638 w 2969"/>
              <a:gd name="T111" fmla="*/ 244 h 244"/>
              <a:gd name="T112" fmla="*/ 2685 w 2969"/>
              <a:gd name="T113" fmla="*/ 244 h 244"/>
              <a:gd name="T114" fmla="*/ 2733 w 2969"/>
              <a:gd name="T115" fmla="*/ 244 h 244"/>
              <a:gd name="T116" fmla="*/ 2780 w 2969"/>
              <a:gd name="T117" fmla="*/ 244 h 244"/>
              <a:gd name="T118" fmla="*/ 2827 w 2969"/>
              <a:gd name="T119" fmla="*/ 244 h 244"/>
              <a:gd name="T120" fmla="*/ 2874 w 2969"/>
              <a:gd name="T121" fmla="*/ 244 h 244"/>
              <a:gd name="T122" fmla="*/ 2921 w 2969"/>
              <a:gd name="T123" fmla="*/ 244 h 244"/>
              <a:gd name="T124" fmla="*/ 2968 w 2969"/>
              <a:gd name="T125" fmla="*/ 244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69" h="244">
                <a:moveTo>
                  <a:pt x="0" y="244"/>
                </a:moveTo>
                <a:lnTo>
                  <a:pt x="1" y="244"/>
                </a:lnTo>
                <a:lnTo>
                  <a:pt x="2" y="244"/>
                </a:lnTo>
                <a:lnTo>
                  <a:pt x="2" y="244"/>
                </a:lnTo>
                <a:lnTo>
                  <a:pt x="3" y="244"/>
                </a:lnTo>
                <a:lnTo>
                  <a:pt x="4" y="244"/>
                </a:lnTo>
                <a:lnTo>
                  <a:pt x="5" y="244"/>
                </a:lnTo>
                <a:lnTo>
                  <a:pt x="5" y="244"/>
                </a:lnTo>
                <a:lnTo>
                  <a:pt x="6" y="244"/>
                </a:lnTo>
                <a:lnTo>
                  <a:pt x="7" y="244"/>
                </a:lnTo>
                <a:lnTo>
                  <a:pt x="8" y="244"/>
                </a:lnTo>
                <a:lnTo>
                  <a:pt x="8" y="244"/>
                </a:lnTo>
                <a:lnTo>
                  <a:pt x="9" y="244"/>
                </a:lnTo>
                <a:lnTo>
                  <a:pt x="10" y="244"/>
                </a:lnTo>
                <a:lnTo>
                  <a:pt x="11" y="244"/>
                </a:lnTo>
                <a:lnTo>
                  <a:pt x="11" y="244"/>
                </a:lnTo>
                <a:lnTo>
                  <a:pt x="12" y="244"/>
                </a:lnTo>
                <a:lnTo>
                  <a:pt x="13" y="244"/>
                </a:lnTo>
                <a:lnTo>
                  <a:pt x="14" y="244"/>
                </a:lnTo>
                <a:lnTo>
                  <a:pt x="14" y="244"/>
                </a:lnTo>
                <a:lnTo>
                  <a:pt x="15" y="244"/>
                </a:lnTo>
                <a:lnTo>
                  <a:pt x="16" y="244"/>
                </a:lnTo>
                <a:lnTo>
                  <a:pt x="16" y="244"/>
                </a:lnTo>
                <a:lnTo>
                  <a:pt x="17" y="244"/>
                </a:lnTo>
                <a:lnTo>
                  <a:pt x="18" y="244"/>
                </a:lnTo>
                <a:lnTo>
                  <a:pt x="19" y="244"/>
                </a:lnTo>
                <a:lnTo>
                  <a:pt x="19" y="244"/>
                </a:lnTo>
                <a:lnTo>
                  <a:pt x="20" y="244"/>
                </a:lnTo>
                <a:lnTo>
                  <a:pt x="21" y="244"/>
                </a:lnTo>
                <a:lnTo>
                  <a:pt x="22" y="244"/>
                </a:lnTo>
                <a:lnTo>
                  <a:pt x="22" y="244"/>
                </a:lnTo>
                <a:lnTo>
                  <a:pt x="23" y="244"/>
                </a:lnTo>
                <a:lnTo>
                  <a:pt x="24" y="244"/>
                </a:lnTo>
                <a:lnTo>
                  <a:pt x="25" y="244"/>
                </a:lnTo>
                <a:lnTo>
                  <a:pt x="25" y="244"/>
                </a:lnTo>
                <a:lnTo>
                  <a:pt x="26" y="244"/>
                </a:lnTo>
                <a:lnTo>
                  <a:pt x="27" y="244"/>
                </a:lnTo>
                <a:lnTo>
                  <a:pt x="28" y="244"/>
                </a:lnTo>
                <a:lnTo>
                  <a:pt x="28" y="244"/>
                </a:lnTo>
                <a:lnTo>
                  <a:pt x="29" y="244"/>
                </a:lnTo>
                <a:lnTo>
                  <a:pt x="30" y="244"/>
                </a:lnTo>
                <a:lnTo>
                  <a:pt x="31" y="244"/>
                </a:lnTo>
                <a:lnTo>
                  <a:pt x="31" y="244"/>
                </a:lnTo>
                <a:lnTo>
                  <a:pt x="32" y="244"/>
                </a:lnTo>
                <a:lnTo>
                  <a:pt x="33" y="244"/>
                </a:lnTo>
                <a:lnTo>
                  <a:pt x="33" y="244"/>
                </a:lnTo>
                <a:lnTo>
                  <a:pt x="34" y="244"/>
                </a:lnTo>
                <a:lnTo>
                  <a:pt x="35" y="244"/>
                </a:lnTo>
                <a:lnTo>
                  <a:pt x="36" y="244"/>
                </a:lnTo>
                <a:lnTo>
                  <a:pt x="36" y="244"/>
                </a:lnTo>
                <a:lnTo>
                  <a:pt x="37" y="244"/>
                </a:lnTo>
                <a:lnTo>
                  <a:pt x="38" y="244"/>
                </a:lnTo>
                <a:lnTo>
                  <a:pt x="39" y="244"/>
                </a:lnTo>
                <a:lnTo>
                  <a:pt x="39" y="244"/>
                </a:lnTo>
                <a:lnTo>
                  <a:pt x="40" y="244"/>
                </a:lnTo>
                <a:lnTo>
                  <a:pt x="41" y="244"/>
                </a:lnTo>
                <a:lnTo>
                  <a:pt x="42" y="244"/>
                </a:lnTo>
                <a:lnTo>
                  <a:pt x="42" y="244"/>
                </a:lnTo>
                <a:lnTo>
                  <a:pt x="43" y="244"/>
                </a:lnTo>
                <a:lnTo>
                  <a:pt x="44" y="244"/>
                </a:lnTo>
                <a:lnTo>
                  <a:pt x="45" y="244"/>
                </a:lnTo>
                <a:lnTo>
                  <a:pt x="45" y="244"/>
                </a:lnTo>
                <a:lnTo>
                  <a:pt x="46" y="244"/>
                </a:lnTo>
                <a:lnTo>
                  <a:pt x="47" y="244"/>
                </a:lnTo>
                <a:lnTo>
                  <a:pt x="48" y="244"/>
                </a:lnTo>
                <a:lnTo>
                  <a:pt x="48" y="244"/>
                </a:lnTo>
                <a:lnTo>
                  <a:pt x="49" y="244"/>
                </a:lnTo>
                <a:lnTo>
                  <a:pt x="50" y="244"/>
                </a:lnTo>
                <a:lnTo>
                  <a:pt x="50" y="244"/>
                </a:lnTo>
                <a:lnTo>
                  <a:pt x="51" y="244"/>
                </a:lnTo>
                <a:lnTo>
                  <a:pt x="52" y="244"/>
                </a:lnTo>
                <a:lnTo>
                  <a:pt x="53" y="244"/>
                </a:lnTo>
                <a:lnTo>
                  <a:pt x="53" y="244"/>
                </a:lnTo>
                <a:lnTo>
                  <a:pt x="54" y="244"/>
                </a:lnTo>
                <a:lnTo>
                  <a:pt x="55" y="244"/>
                </a:lnTo>
                <a:lnTo>
                  <a:pt x="55" y="244"/>
                </a:lnTo>
                <a:lnTo>
                  <a:pt x="56" y="244"/>
                </a:lnTo>
                <a:lnTo>
                  <a:pt x="57" y="244"/>
                </a:lnTo>
                <a:lnTo>
                  <a:pt x="58" y="244"/>
                </a:lnTo>
                <a:lnTo>
                  <a:pt x="58" y="244"/>
                </a:lnTo>
                <a:lnTo>
                  <a:pt x="59" y="244"/>
                </a:lnTo>
                <a:lnTo>
                  <a:pt x="60" y="244"/>
                </a:lnTo>
                <a:lnTo>
                  <a:pt x="61" y="244"/>
                </a:lnTo>
                <a:lnTo>
                  <a:pt x="61" y="244"/>
                </a:lnTo>
                <a:lnTo>
                  <a:pt x="62" y="244"/>
                </a:lnTo>
                <a:lnTo>
                  <a:pt x="63" y="244"/>
                </a:lnTo>
                <a:lnTo>
                  <a:pt x="64" y="244"/>
                </a:lnTo>
                <a:lnTo>
                  <a:pt x="64" y="244"/>
                </a:lnTo>
                <a:lnTo>
                  <a:pt x="65" y="244"/>
                </a:lnTo>
                <a:lnTo>
                  <a:pt x="66" y="244"/>
                </a:lnTo>
                <a:lnTo>
                  <a:pt x="67" y="244"/>
                </a:lnTo>
                <a:lnTo>
                  <a:pt x="67" y="244"/>
                </a:lnTo>
                <a:lnTo>
                  <a:pt x="68" y="244"/>
                </a:lnTo>
                <a:lnTo>
                  <a:pt x="69" y="244"/>
                </a:lnTo>
                <a:lnTo>
                  <a:pt x="70" y="244"/>
                </a:lnTo>
                <a:lnTo>
                  <a:pt x="70" y="244"/>
                </a:lnTo>
                <a:lnTo>
                  <a:pt x="71" y="244"/>
                </a:lnTo>
                <a:lnTo>
                  <a:pt x="72" y="244"/>
                </a:lnTo>
                <a:lnTo>
                  <a:pt x="72" y="244"/>
                </a:lnTo>
                <a:lnTo>
                  <a:pt x="73" y="244"/>
                </a:lnTo>
                <a:lnTo>
                  <a:pt x="74" y="244"/>
                </a:lnTo>
                <a:lnTo>
                  <a:pt x="75" y="244"/>
                </a:lnTo>
                <a:lnTo>
                  <a:pt x="75" y="244"/>
                </a:lnTo>
                <a:lnTo>
                  <a:pt x="76" y="244"/>
                </a:lnTo>
                <a:lnTo>
                  <a:pt x="77" y="244"/>
                </a:lnTo>
                <a:lnTo>
                  <a:pt x="78" y="244"/>
                </a:lnTo>
                <a:lnTo>
                  <a:pt x="78" y="244"/>
                </a:lnTo>
                <a:lnTo>
                  <a:pt x="79" y="244"/>
                </a:lnTo>
                <a:lnTo>
                  <a:pt x="80" y="244"/>
                </a:lnTo>
                <a:lnTo>
                  <a:pt x="81" y="244"/>
                </a:lnTo>
                <a:lnTo>
                  <a:pt x="81" y="244"/>
                </a:lnTo>
                <a:lnTo>
                  <a:pt x="82" y="244"/>
                </a:lnTo>
                <a:lnTo>
                  <a:pt x="83" y="244"/>
                </a:lnTo>
                <a:lnTo>
                  <a:pt x="84" y="244"/>
                </a:lnTo>
                <a:lnTo>
                  <a:pt x="84" y="244"/>
                </a:lnTo>
                <a:lnTo>
                  <a:pt x="85" y="244"/>
                </a:lnTo>
                <a:lnTo>
                  <a:pt x="86" y="244"/>
                </a:lnTo>
                <a:lnTo>
                  <a:pt x="86" y="244"/>
                </a:lnTo>
                <a:lnTo>
                  <a:pt x="87" y="244"/>
                </a:lnTo>
                <a:lnTo>
                  <a:pt x="88" y="244"/>
                </a:lnTo>
                <a:lnTo>
                  <a:pt x="89" y="244"/>
                </a:lnTo>
                <a:lnTo>
                  <a:pt x="89" y="244"/>
                </a:lnTo>
                <a:lnTo>
                  <a:pt x="90" y="244"/>
                </a:lnTo>
                <a:lnTo>
                  <a:pt x="91" y="244"/>
                </a:lnTo>
                <a:lnTo>
                  <a:pt x="92" y="244"/>
                </a:lnTo>
                <a:lnTo>
                  <a:pt x="92" y="244"/>
                </a:lnTo>
                <a:lnTo>
                  <a:pt x="93" y="244"/>
                </a:lnTo>
                <a:lnTo>
                  <a:pt x="94" y="244"/>
                </a:lnTo>
                <a:lnTo>
                  <a:pt x="95" y="244"/>
                </a:lnTo>
                <a:lnTo>
                  <a:pt x="95" y="244"/>
                </a:lnTo>
                <a:lnTo>
                  <a:pt x="96" y="244"/>
                </a:lnTo>
                <a:lnTo>
                  <a:pt x="97" y="244"/>
                </a:lnTo>
                <a:lnTo>
                  <a:pt x="98" y="244"/>
                </a:lnTo>
                <a:lnTo>
                  <a:pt x="98" y="244"/>
                </a:lnTo>
                <a:lnTo>
                  <a:pt x="99" y="244"/>
                </a:lnTo>
                <a:lnTo>
                  <a:pt x="100" y="244"/>
                </a:lnTo>
                <a:lnTo>
                  <a:pt x="101" y="244"/>
                </a:lnTo>
                <a:lnTo>
                  <a:pt x="101" y="244"/>
                </a:lnTo>
                <a:lnTo>
                  <a:pt x="102" y="244"/>
                </a:lnTo>
                <a:lnTo>
                  <a:pt x="103" y="244"/>
                </a:lnTo>
                <a:lnTo>
                  <a:pt x="103" y="244"/>
                </a:lnTo>
                <a:lnTo>
                  <a:pt x="104" y="244"/>
                </a:lnTo>
                <a:lnTo>
                  <a:pt x="105" y="244"/>
                </a:lnTo>
                <a:lnTo>
                  <a:pt x="106" y="244"/>
                </a:lnTo>
                <a:lnTo>
                  <a:pt x="106" y="244"/>
                </a:lnTo>
                <a:lnTo>
                  <a:pt x="107" y="244"/>
                </a:lnTo>
                <a:lnTo>
                  <a:pt x="108" y="244"/>
                </a:lnTo>
                <a:lnTo>
                  <a:pt x="109" y="244"/>
                </a:lnTo>
                <a:lnTo>
                  <a:pt x="109" y="244"/>
                </a:lnTo>
                <a:lnTo>
                  <a:pt x="110" y="244"/>
                </a:lnTo>
                <a:lnTo>
                  <a:pt x="111" y="244"/>
                </a:lnTo>
                <a:lnTo>
                  <a:pt x="111" y="244"/>
                </a:lnTo>
                <a:lnTo>
                  <a:pt x="112" y="244"/>
                </a:lnTo>
                <a:lnTo>
                  <a:pt x="113" y="244"/>
                </a:lnTo>
                <a:lnTo>
                  <a:pt x="114" y="244"/>
                </a:lnTo>
                <a:lnTo>
                  <a:pt x="114" y="244"/>
                </a:lnTo>
                <a:lnTo>
                  <a:pt x="115" y="244"/>
                </a:lnTo>
                <a:lnTo>
                  <a:pt x="116" y="244"/>
                </a:lnTo>
                <a:lnTo>
                  <a:pt x="117" y="244"/>
                </a:lnTo>
                <a:lnTo>
                  <a:pt x="117" y="244"/>
                </a:lnTo>
                <a:lnTo>
                  <a:pt x="118" y="244"/>
                </a:lnTo>
                <a:lnTo>
                  <a:pt x="119" y="244"/>
                </a:lnTo>
                <a:lnTo>
                  <a:pt x="120" y="244"/>
                </a:lnTo>
                <a:lnTo>
                  <a:pt x="120" y="244"/>
                </a:lnTo>
                <a:lnTo>
                  <a:pt x="121" y="244"/>
                </a:lnTo>
                <a:lnTo>
                  <a:pt x="122" y="244"/>
                </a:lnTo>
                <a:lnTo>
                  <a:pt x="123" y="244"/>
                </a:lnTo>
                <a:lnTo>
                  <a:pt x="123" y="244"/>
                </a:lnTo>
                <a:lnTo>
                  <a:pt x="124" y="244"/>
                </a:lnTo>
                <a:lnTo>
                  <a:pt x="125" y="244"/>
                </a:lnTo>
                <a:lnTo>
                  <a:pt x="125" y="244"/>
                </a:lnTo>
                <a:lnTo>
                  <a:pt x="126" y="244"/>
                </a:lnTo>
                <a:lnTo>
                  <a:pt x="127" y="244"/>
                </a:lnTo>
                <a:lnTo>
                  <a:pt x="128" y="244"/>
                </a:lnTo>
                <a:lnTo>
                  <a:pt x="128" y="244"/>
                </a:lnTo>
                <a:lnTo>
                  <a:pt x="129" y="244"/>
                </a:lnTo>
                <a:lnTo>
                  <a:pt x="130" y="244"/>
                </a:lnTo>
                <a:lnTo>
                  <a:pt x="131" y="244"/>
                </a:lnTo>
                <a:lnTo>
                  <a:pt x="131" y="244"/>
                </a:lnTo>
                <a:lnTo>
                  <a:pt x="132" y="244"/>
                </a:lnTo>
                <a:lnTo>
                  <a:pt x="133" y="244"/>
                </a:lnTo>
                <a:lnTo>
                  <a:pt x="134" y="244"/>
                </a:lnTo>
                <a:lnTo>
                  <a:pt x="134" y="244"/>
                </a:lnTo>
                <a:lnTo>
                  <a:pt x="135" y="244"/>
                </a:lnTo>
                <a:lnTo>
                  <a:pt x="136" y="244"/>
                </a:lnTo>
                <a:lnTo>
                  <a:pt x="137" y="244"/>
                </a:lnTo>
                <a:lnTo>
                  <a:pt x="137" y="244"/>
                </a:lnTo>
                <a:lnTo>
                  <a:pt x="138" y="244"/>
                </a:lnTo>
                <a:lnTo>
                  <a:pt x="139" y="244"/>
                </a:lnTo>
                <a:lnTo>
                  <a:pt x="140" y="244"/>
                </a:lnTo>
                <a:lnTo>
                  <a:pt x="140" y="244"/>
                </a:lnTo>
                <a:lnTo>
                  <a:pt x="141" y="244"/>
                </a:lnTo>
                <a:lnTo>
                  <a:pt x="142" y="244"/>
                </a:lnTo>
                <a:lnTo>
                  <a:pt x="142" y="244"/>
                </a:lnTo>
                <a:lnTo>
                  <a:pt x="143" y="244"/>
                </a:lnTo>
                <a:lnTo>
                  <a:pt x="144" y="244"/>
                </a:lnTo>
                <a:lnTo>
                  <a:pt x="145" y="244"/>
                </a:lnTo>
                <a:lnTo>
                  <a:pt x="145" y="244"/>
                </a:lnTo>
                <a:lnTo>
                  <a:pt x="146" y="244"/>
                </a:lnTo>
                <a:lnTo>
                  <a:pt x="147" y="244"/>
                </a:lnTo>
                <a:lnTo>
                  <a:pt x="147" y="244"/>
                </a:lnTo>
                <a:lnTo>
                  <a:pt x="148" y="244"/>
                </a:lnTo>
                <a:lnTo>
                  <a:pt x="149" y="244"/>
                </a:lnTo>
                <a:lnTo>
                  <a:pt x="150" y="244"/>
                </a:lnTo>
                <a:lnTo>
                  <a:pt x="150" y="244"/>
                </a:lnTo>
                <a:lnTo>
                  <a:pt x="151" y="244"/>
                </a:lnTo>
                <a:lnTo>
                  <a:pt x="152" y="244"/>
                </a:lnTo>
                <a:lnTo>
                  <a:pt x="153" y="244"/>
                </a:lnTo>
                <a:lnTo>
                  <a:pt x="153" y="244"/>
                </a:lnTo>
                <a:lnTo>
                  <a:pt x="154" y="244"/>
                </a:lnTo>
                <a:lnTo>
                  <a:pt x="155" y="244"/>
                </a:lnTo>
                <a:lnTo>
                  <a:pt x="156" y="244"/>
                </a:lnTo>
                <a:lnTo>
                  <a:pt x="156" y="244"/>
                </a:lnTo>
                <a:lnTo>
                  <a:pt x="157" y="244"/>
                </a:lnTo>
                <a:lnTo>
                  <a:pt x="158" y="244"/>
                </a:lnTo>
                <a:lnTo>
                  <a:pt x="159" y="244"/>
                </a:lnTo>
                <a:lnTo>
                  <a:pt x="159" y="244"/>
                </a:lnTo>
                <a:lnTo>
                  <a:pt x="160" y="244"/>
                </a:lnTo>
                <a:lnTo>
                  <a:pt x="161" y="244"/>
                </a:lnTo>
                <a:lnTo>
                  <a:pt x="162" y="244"/>
                </a:lnTo>
                <a:lnTo>
                  <a:pt x="162" y="244"/>
                </a:lnTo>
                <a:lnTo>
                  <a:pt x="163" y="244"/>
                </a:lnTo>
                <a:lnTo>
                  <a:pt x="164" y="244"/>
                </a:lnTo>
                <a:lnTo>
                  <a:pt x="164" y="244"/>
                </a:lnTo>
                <a:lnTo>
                  <a:pt x="165" y="244"/>
                </a:lnTo>
                <a:lnTo>
                  <a:pt x="166" y="244"/>
                </a:lnTo>
                <a:lnTo>
                  <a:pt x="167" y="244"/>
                </a:lnTo>
                <a:lnTo>
                  <a:pt x="167" y="244"/>
                </a:lnTo>
                <a:lnTo>
                  <a:pt x="168" y="244"/>
                </a:lnTo>
                <a:lnTo>
                  <a:pt x="169" y="244"/>
                </a:lnTo>
                <a:lnTo>
                  <a:pt x="170" y="244"/>
                </a:lnTo>
                <a:lnTo>
                  <a:pt x="170" y="244"/>
                </a:lnTo>
                <a:lnTo>
                  <a:pt x="171" y="244"/>
                </a:lnTo>
                <a:lnTo>
                  <a:pt x="172" y="244"/>
                </a:lnTo>
                <a:lnTo>
                  <a:pt x="173" y="244"/>
                </a:lnTo>
                <a:lnTo>
                  <a:pt x="173" y="244"/>
                </a:lnTo>
                <a:lnTo>
                  <a:pt x="174" y="244"/>
                </a:lnTo>
                <a:lnTo>
                  <a:pt x="175" y="244"/>
                </a:lnTo>
                <a:lnTo>
                  <a:pt x="176" y="244"/>
                </a:lnTo>
                <a:lnTo>
                  <a:pt x="176" y="244"/>
                </a:lnTo>
                <a:lnTo>
                  <a:pt x="177" y="244"/>
                </a:lnTo>
                <a:lnTo>
                  <a:pt x="178" y="244"/>
                </a:lnTo>
                <a:lnTo>
                  <a:pt x="179" y="244"/>
                </a:lnTo>
                <a:lnTo>
                  <a:pt x="179" y="244"/>
                </a:lnTo>
                <a:lnTo>
                  <a:pt x="180" y="244"/>
                </a:lnTo>
                <a:lnTo>
                  <a:pt x="181" y="244"/>
                </a:lnTo>
                <a:lnTo>
                  <a:pt x="181" y="244"/>
                </a:lnTo>
                <a:lnTo>
                  <a:pt x="182" y="244"/>
                </a:lnTo>
                <a:lnTo>
                  <a:pt x="183" y="244"/>
                </a:lnTo>
                <a:lnTo>
                  <a:pt x="184" y="244"/>
                </a:lnTo>
                <a:lnTo>
                  <a:pt x="184" y="244"/>
                </a:lnTo>
                <a:lnTo>
                  <a:pt x="185" y="244"/>
                </a:lnTo>
                <a:lnTo>
                  <a:pt x="186" y="244"/>
                </a:lnTo>
                <a:lnTo>
                  <a:pt x="187" y="244"/>
                </a:lnTo>
                <a:lnTo>
                  <a:pt x="187" y="244"/>
                </a:lnTo>
                <a:lnTo>
                  <a:pt x="188" y="244"/>
                </a:lnTo>
                <a:lnTo>
                  <a:pt x="189" y="244"/>
                </a:lnTo>
                <a:lnTo>
                  <a:pt x="190" y="244"/>
                </a:lnTo>
                <a:lnTo>
                  <a:pt x="190" y="244"/>
                </a:lnTo>
                <a:lnTo>
                  <a:pt x="191" y="244"/>
                </a:lnTo>
                <a:lnTo>
                  <a:pt x="192" y="244"/>
                </a:lnTo>
                <a:lnTo>
                  <a:pt x="193" y="244"/>
                </a:lnTo>
                <a:lnTo>
                  <a:pt x="193" y="244"/>
                </a:lnTo>
                <a:lnTo>
                  <a:pt x="194" y="244"/>
                </a:lnTo>
                <a:lnTo>
                  <a:pt x="195" y="244"/>
                </a:lnTo>
                <a:lnTo>
                  <a:pt x="195" y="244"/>
                </a:lnTo>
                <a:lnTo>
                  <a:pt x="196" y="244"/>
                </a:lnTo>
                <a:lnTo>
                  <a:pt x="197" y="244"/>
                </a:lnTo>
                <a:lnTo>
                  <a:pt x="198" y="244"/>
                </a:lnTo>
                <a:lnTo>
                  <a:pt x="198" y="244"/>
                </a:lnTo>
                <a:lnTo>
                  <a:pt x="199" y="244"/>
                </a:lnTo>
                <a:lnTo>
                  <a:pt x="200" y="244"/>
                </a:lnTo>
                <a:lnTo>
                  <a:pt x="201" y="244"/>
                </a:lnTo>
                <a:lnTo>
                  <a:pt x="201" y="244"/>
                </a:lnTo>
                <a:lnTo>
                  <a:pt x="202" y="244"/>
                </a:lnTo>
                <a:lnTo>
                  <a:pt x="203" y="244"/>
                </a:lnTo>
                <a:lnTo>
                  <a:pt x="203" y="244"/>
                </a:lnTo>
                <a:lnTo>
                  <a:pt x="204" y="244"/>
                </a:lnTo>
                <a:lnTo>
                  <a:pt x="205" y="244"/>
                </a:lnTo>
                <a:lnTo>
                  <a:pt x="206" y="244"/>
                </a:lnTo>
                <a:lnTo>
                  <a:pt x="206" y="244"/>
                </a:lnTo>
                <a:lnTo>
                  <a:pt x="207" y="244"/>
                </a:lnTo>
                <a:lnTo>
                  <a:pt x="208" y="244"/>
                </a:lnTo>
                <a:lnTo>
                  <a:pt x="209" y="244"/>
                </a:lnTo>
                <a:lnTo>
                  <a:pt x="209" y="244"/>
                </a:lnTo>
                <a:lnTo>
                  <a:pt x="210" y="244"/>
                </a:lnTo>
                <a:lnTo>
                  <a:pt x="211" y="244"/>
                </a:lnTo>
                <a:lnTo>
                  <a:pt x="212" y="244"/>
                </a:lnTo>
                <a:lnTo>
                  <a:pt x="212" y="244"/>
                </a:lnTo>
                <a:lnTo>
                  <a:pt x="213" y="244"/>
                </a:lnTo>
                <a:lnTo>
                  <a:pt x="214" y="244"/>
                </a:lnTo>
                <a:lnTo>
                  <a:pt x="215" y="244"/>
                </a:lnTo>
                <a:lnTo>
                  <a:pt x="215" y="244"/>
                </a:lnTo>
                <a:lnTo>
                  <a:pt x="216" y="244"/>
                </a:lnTo>
                <a:lnTo>
                  <a:pt x="217" y="244"/>
                </a:lnTo>
                <a:lnTo>
                  <a:pt x="217" y="244"/>
                </a:lnTo>
                <a:lnTo>
                  <a:pt x="218" y="244"/>
                </a:lnTo>
                <a:lnTo>
                  <a:pt x="219" y="244"/>
                </a:lnTo>
                <a:lnTo>
                  <a:pt x="220" y="244"/>
                </a:lnTo>
                <a:lnTo>
                  <a:pt x="220" y="244"/>
                </a:lnTo>
                <a:lnTo>
                  <a:pt x="221" y="244"/>
                </a:lnTo>
                <a:lnTo>
                  <a:pt x="222" y="244"/>
                </a:lnTo>
                <a:lnTo>
                  <a:pt x="223" y="244"/>
                </a:lnTo>
                <a:lnTo>
                  <a:pt x="223" y="244"/>
                </a:lnTo>
                <a:lnTo>
                  <a:pt x="224" y="244"/>
                </a:lnTo>
                <a:lnTo>
                  <a:pt x="225" y="244"/>
                </a:lnTo>
                <a:lnTo>
                  <a:pt x="226" y="244"/>
                </a:lnTo>
                <a:lnTo>
                  <a:pt x="226" y="244"/>
                </a:lnTo>
                <a:lnTo>
                  <a:pt x="227" y="244"/>
                </a:lnTo>
                <a:lnTo>
                  <a:pt x="228" y="244"/>
                </a:lnTo>
                <a:lnTo>
                  <a:pt x="229" y="244"/>
                </a:lnTo>
                <a:lnTo>
                  <a:pt x="229" y="244"/>
                </a:lnTo>
                <a:lnTo>
                  <a:pt x="230" y="244"/>
                </a:lnTo>
                <a:lnTo>
                  <a:pt x="231" y="244"/>
                </a:lnTo>
                <a:lnTo>
                  <a:pt x="232" y="244"/>
                </a:lnTo>
                <a:lnTo>
                  <a:pt x="232" y="244"/>
                </a:lnTo>
                <a:lnTo>
                  <a:pt x="233" y="244"/>
                </a:lnTo>
                <a:lnTo>
                  <a:pt x="234" y="244"/>
                </a:lnTo>
                <a:lnTo>
                  <a:pt x="234" y="244"/>
                </a:lnTo>
                <a:lnTo>
                  <a:pt x="235" y="244"/>
                </a:lnTo>
                <a:lnTo>
                  <a:pt x="236" y="244"/>
                </a:lnTo>
                <a:lnTo>
                  <a:pt x="237" y="244"/>
                </a:lnTo>
                <a:lnTo>
                  <a:pt x="237" y="244"/>
                </a:lnTo>
                <a:lnTo>
                  <a:pt x="238" y="244"/>
                </a:lnTo>
                <a:lnTo>
                  <a:pt x="239" y="244"/>
                </a:lnTo>
                <a:lnTo>
                  <a:pt x="240" y="244"/>
                </a:lnTo>
                <a:lnTo>
                  <a:pt x="240" y="244"/>
                </a:lnTo>
                <a:lnTo>
                  <a:pt x="241" y="244"/>
                </a:lnTo>
                <a:lnTo>
                  <a:pt x="242" y="244"/>
                </a:lnTo>
                <a:lnTo>
                  <a:pt x="243" y="244"/>
                </a:lnTo>
                <a:lnTo>
                  <a:pt x="243" y="244"/>
                </a:lnTo>
                <a:lnTo>
                  <a:pt x="244" y="244"/>
                </a:lnTo>
                <a:lnTo>
                  <a:pt x="245" y="244"/>
                </a:lnTo>
                <a:lnTo>
                  <a:pt x="246" y="244"/>
                </a:lnTo>
                <a:lnTo>
                  <a:pt x="246" y="244"/>
                </a:lnTo>
                <a:lnTo>
                  <a:pt x="247" y="244"/>
                </a:lnTo>
                <a:lnTo>
                  <a:pt x="248" y="244"/>
                </a:lnTo>
                <a:lnTo>
                  <a:pt x="249" y="244"/>
                </a:lnTo>
                <a:lnTo>
                  <a:pt x="249" y="244"/>
                </a:lnTo>
                <a:lnTo>
                  <a:pt x="250" y="244"/>
                </a:lnTo>
                <a:lnTo>
                  <a:pt x="251" y="244"/>
                </a:lnTo>
                <a:lnTo>
                  <a:pt x="251" y="244"/>
                </a:lnTo>
                <a:lnTo>
                  <a:pt x="252" y="244"/>
                </a:lnTo>
                <a:lnTo>
                  <a:pt x="253" y="244"/>
                </a:lnTo>
                <a:lnTo>
                  <a:pt x="254" y="244"/>
                </a:lnTo>
                <a:lnTo>
                  <a:pt x="254" y="244"/>
                </a:lnTo>
                <a:lnTo>
                  <a:pt x="255" y="244"/>
                </a:lnTo>
                <a:lnTo>
                  <a:pt x="256" y="244"/>
                </a:lnTo>
                <a:lnTo>
                  <a:pt x="256" y="244"/>
                </a:lnTo>
                <a:lnTo>
                  <a:pt x="257" y="244"/>
                </a:lnTo>
                <a:lnTo>
                  <a:pt x="258" y="244"/>
                </a:lnTo>
                <a:lnTo>
                  <a:pt x="259" y="244"/>
                </a:lnTo>
                <a:lnTo>
                  <a:pt x="259" y="244"/>
                </a:lnTo>
                <a:lnTo>
                  <a:pt x="260" y="244"/>
                </a:lnTo>
                <a:lnTo>
                  <a:pt x="261" y="244"/>
                </a:lnTo>
                <a:lnTo>
                  <a:pt x="262" y="244"/>
                </a:lnTo>
                <a:lnTo>
                  <a:pt x="262" y="244"/>
                </a:lnTo>
                <a:lnTo>
                  <a:pt x="263" y="244"/>
                </a:lnTo>
                <a:lnTo>
                  <a:pt x="264" y="244"/>
                </a:lnTo>
                <a:lnTo>
                  <a:pt x="265" y="244"/>
                </a:lnTo>
                <a:lnTo>
                  <a:pt x="265" y="244"/>
                </a:lnTo>
                <a:lnTo>
                  <a:pt x="266" y="244"/>
                </a:lnTo>
                <a:lnTo>
                  <a:pt x="267" y="244"/>
                </a:lnTo>
                <a:lnTo>
                  <a:pt x="268" y="244"/>
                </a:lnTo>
                <a:lnTo>
                  <a:pt x="268" y="244"/>
                </a:lnTo>
                <a:lnTo>
                  <a:pt x="269" y="244"/>
                </a:lnTo>
                <a:lnTo>
                  <a:pt x="270" y="244"/>
                </a:lnTo>
                <a:lnTo>
                  <a:pt x="271" y="244"/>
                </a:lnTo>
                <a:lnTo>
                  <a:pt x="271" y="244"/>
                </a:lnTo>
                <a:lnTo>
                  <a:pt x="272" y="244"/>
                </a:lnTo>
                <a:lnTo>
                  <a:pt x="273" y="244"/>
                </a:lnTo>
                <a:lnTo>
                  <a:pt x="273" y="244"/>
                </a:lnTo>
                <a:lnTo>
                  <a:pt x="274" y="244"/>
                </a:lnTo>
                <a:lnTo>
                  <a:pt x="275" y="244"/>
                </a:lnTo>
                <a:lnTo>
                  <a:pt x="276" y="244"/>
                </a:lnTo>
                <a:lnTo>
                  <a:pt x="276" y="244"/>
                </a:lnTo>
                <a:lnTo>
                  <a:pt x="277" y="244"/>
                </a:lnTo>
                <a:lnTo>
                  <a:pt x="278" y="244"/>
                </a:lnTo>
                <a:lnTo>
                  <a:pt x="279" y="244"/>
                </a:lnTo>
                <a:lnTo>
                  <a:pt x="279" y="244"/>
                </a:lnTo>
                <a:lnTo>
                  <a:pt x="280" y="244"/>
                </a:lnTo>
                <a:lnTo>
                  <a:pt x="281" y="244"/>
                </a:lnTo>
                <a:lnTo>
                  <a:pt x="282" y="244"/>
                </a:lnTo>
                <a:lnTo>
                  <a:pt x="282" y="244"/>
                </a:lnTo>
                <a:lnTo>
                  <a:pt x="283" y="244"/>
                </a:lnTo>
                <a:lnTo>
                  <a:pt x="284" y="244"/>
                </a:lnTo>
                <a:lnTo>
                  <a:pt x="285" y="244"/>
                </a:lnTo>
                <a:lnTo>
                  <a:pt x="285" y="244"/>
                </a:lnTo>
                <a:lnTo>
                  <a:pt x="286" y="244"/>
                </a:lnTo>
                <a:lnTo>
                  <a:pt x="287" y="244"/>
                </a:lnTo>
                <a:lnTo>
                  <a:pt x="288" y="244"/>
                </a:lnTo>
                <a:lnTo>
                  <a:pt x="288" y="244"/>
                </a:lnTo>
                <a:lnTo>
                  <a:pt x="289" y="244"/>
                </a:lnTo>
                <a:lnTo>
                  <a:pt x="290" y="244"/>
                </a:lnTo>
                <a:lnTo>
                  <a:pt x="290" y="244"/>
                </a:lnTo>
                <a:lnTo>
                  <a:pt x="291" y="244"/>
                </a:lnTo>
                <a:lnTo>
                  <a:pt x="292" y="244"/>
                </a:lnTo>
                <a:lnTo>
                  <a:pt x="293" y="244"/>
                </a:lnTo>
                <a:lnTo>
                  <a:pt x="293" y="244"/>
                </a:lnTo>
                <a:lnTo>
                  <a:pt x="294" y="244"/>
                </a:lnTo>
                <a:lnTo>
                  <a:pt x="295" y="244"/>
                </a:lnTo>
                <a:lnTo>
                  <a:pt x="296" y="244"/>
                </a:lnTo>
                <a:lnTo>
                  <a:pt x="296" y="244"/>
                </a:lnTo>
                <a:lnTo>
                  <a:pt x="297" y="244"/>
                </a:lnTo>
                <a:lnTo>
                  <a:pt x="298" y="244"/>
                </a:lnTo>
                <a:lnTo>
                  <a:pt x="299" y="244"/>
                </a:lnTo>
                <a:lnTo>
                  <a:pt x="299" y="244"/>
                </a:lnTo>
                <a:lnTo>
                  <a:pt x="300" y="244"/>
                </a:lnTo>
                <a:lnTo>
                  <a:pt x="301" y="244"/>
                </a:lnTo>
                <a:lnTo>
                  <a:pt x="302" y="244"/>
                </a:lnTo>
                <a:lnTo>
                  <a:pt x="302" y="244"/>
                </a:lnTo>
                <a:lnTo>
                  <a:pt x="303" y="244"/>
                </a:lnTo>
                <a:lnTo>
                  <a:pt x="304" y="244"/>
                </a:lnTo>
                <a:lnTo>
                  <a:pt x="304" y="244"/>
                </a:lnTo>
                <a:lnTo>
                  <a:pt x="305" y="244"/>
                </a:lnTo>
                <a:lnTo>
                  <a:pt x="306" y="244"/>
                </a:lnTo>
                <a:lnTo>
                  <a:pt x="307" y="244"/>
                </a:lnTo>
                <a:lnTo>
                  <a:pt x="307" y="244"/>
                </a:lnTo>
                <a:lnTo>
                  <a:pt x="308" y="244"/>
                </a:lnTo>
                <a:lnTo>
                  <a:pt x="309" y="244"/>
                </a:lnTo>
                <a:lnTo>
                  <a:pt x="310" y="244"/>
                </a:lnTo>
                <a:lnTo>
                  <a:pt x="310" y="244"/>
                </a:lnTo>
                <a:lnTo>
                  <a:pt x="311" y="244"/>
                </a:lnTo>
                <a:lnTo>
                  <a:pt x="312" y="244"/>
                </a:lnTo>
                <a:lnTo>
                  <a:pt x="312" y="244"/>
                </a:lnTo>
                <a:lnTo>
                  <a:pt x="313" y="244"/>
                </a:lnTo>
                <a:lnTo>
                  <a:pt x="314" y="244"/>
                </a:lnTo>
                <a:lnTo>
                  <a:pt x="315" y="244"/>
                </a:lnTo>
                <a:lnTo>
                  <a:pt x="315" y="244"/>
                </a:lnTo>
                <a:lnTo>
                  <a:pt x="316" y="244"/>
                </a:lnTo>
                <a:lnTo>
                  <a:pt x="317" y="244"/>
                </a:lnTo>
                <a:lnTo>
                  <a:pt x="318" y="244"/>
                </a:lnTo>
                <a:lnTo>
                  <a:pt x="318" y="244"/>
                </a:lnTo>
                <a:lnTo>
                  <a:pt x="319" y="244"/>
                </a:lnTo>
                <a:lnTo>
                  <a:pt x="320" y="244"/>
                </a:lnTo>
                <a:lnTo>
                  <a:pt x="321" y="244"/>
                </a:lnTo>
                <a:lnTo>
                  <a:pt x="321" y="244"/>
                </a:lnTo>
                <a:lnTo>
                  <a:pt x="322" y="244"/>
                </a:lnTo>
                <a:lnTo>
                  <a:pt x="323" y="244"/>
                </a:lnTo>
                <a:lnTo>
                  <a:pt x="324" y="244"/>
                </a:lnTo>
                <a:lnTo>
                  <a:pt x="324" y="244"/>
                </a:lnTo>
                <a:lnTo>
                  <a:pt x="325" y="244"/>
                </a:lnTo>
                <a:lnTo>
                  <a:pt x="326" y="244"/>
                </a:lnTo>
                <a:lnTo>
                  <a:pt x="326" y="244"/>
                </a:lnTo>
                <a:lnTo>
                  <a:pt x="327" y="244"/>
                </a:lnTo>
                <a:lnTo>
                  <a:pt x="328" y="244"/>
                </a:lnTo>
                <a:lnTo>
                  <a:pt x="329" y="244"/>
                </a:lnTo>
                <a:lnTo>
                  <a:pt x="329" y="244"/>
                </a:lnTo>
                <a:lnTo>
                  <a:pt x="330" y="244"/>
                </a:lnTo>
                <a:lnTo>
                  <a:pt x="331" y="244"/>
                </a:lnTo>
                <a:lnTo>
                  <a:pt x="332" y="244"/>
                </a:lnTo>
                <a:lnTo>
                  <a:pt x="332" y="244"/>
                </a:lnTo>
                <a:lnTo>
                  <a:pt x="333" y="244"/>
                </a:lnTo>
                <a:lnTo>
                  <a:pt x="334" y="244"/>
                </a:lnTo>
                <a:lnTo>
                  <a:pt x="335" y="244"/>
                </a:lnTo>
                <a:lnTo>
                  <a:pt x="335" y="244"/>
                </a:lnTo>
                <a:lnTo>
                  <a:pt x="336" y="244"/>
                </a:lnTo>
                <a:lnTo>
                  <a:pt x="337" y="244"/>
                </a:lnTo>
                <a:lnTo>
                  <a:pt x="338" y="244"/>
                </a:lnTo>
                <a:lnTo>
                  <a:pt x="338" y="244"/>
                </a:lnTo>
                <a:lnTo>
                  <a:pt x="339" y="244"/>
                </a:lnTo>
                <a:lnTo>
                  <a:pt x="340" y="244"/>
                </a:lnTo>
                <a:lnTo>
                  <a:pt x="341" y="244"/>
                </a:lnTo>
                <a:lnTo>
                  <a:pt x="341" y="244"/>
                </a:lnTo>
                <a:lnTo>
                  <a:pt x="342" y="244"/>
                </a:lnTo>
                <a:lnTo>
                  <a:pt x="343" y="244"/>
                </a:lnTo>
                <a:lnTo>
                  <a:pt x="343" y="244"/>
                </a:lnTo>
                <a:lnTo>
                  <a:pt x="344" y="244"/>
                </a:lnTo>
                <a:lnTo>
                  <a:pt x="345" y="244"/>
                </a:lnTo>
                <a:lnTo>
                  <a:pt x="346" y="244"/>
                </a:lnTo>
                <a:lnTo>
                  <a:pt x="346" y="244"/>
                </a:lnTo>
                <a:lnTo>
                  <a:pt x="347" y="244"/>
                </a:lnTo>
                <a:lnTo>
                  <a:pt x="348" y="244"/>
                </a:lnTo>
                <a:lnTo>
                  <a:pt x="349" y="244"/>
                </a:lnTo>
                <a:lnTo>
                  <a:pt x="349" y="244"/>
                </a:lnTo>
                <a:lnTo>
                  <a:pt x="350" y="244"/>
                </a:lnTo>
                <a:lnTo>
                  <a:pt x="351" y="244"/>
                </a:lnTo>
                <a:lnTo>
                  <a:pt x="351" y="244"/>
                </a:lnTo>
                <a:lnTo>
                  <a:pt x="352" y="244"/>
                </a:lnTo>
                <a:lnTo>
                  <a:pt x="353" y="244"/>
                </a:lnTo>
                <a:lnTo>
                  <a:pt x="354" y="244"/>
                </a:lnTo>
                <a:lnTo>
                  <a:pt x="354" y="244"/>
                </a:lnTo>
                <a:lnTo>
                  <a:pt x="355" y="244"/>
                </a:lnTo>
                <a:lnTo>
                  <a:pt x="356" y="244"/>
                </a:lnTo>
                <a:lnTo>
                  <a:pt x="357" y="244"/>
                </a:lnTo>
                <a:lnTo>
                  <a:pt x="357" y="244"/>
                </a:lnTo>
                <a:lnTo>
                  <a:pt x="358" y="244"/>
                </a:lnTo>
                <a:lnTo>
                  <a:pt x="359" y="244"/>
                </a:lnTo>
                <a:lnTo>
                  <a:pt x="360" y="244"/>
                </a:lnTo>
                <a:lnTo>
                  <a:pt x="360" y="244"/>
                </a:lnTo>
                <a:lnTo>
                  <a:pt x="361" y="244"/>
                </a:lnTo>
                <a:lnTo>
                  <a:pt x="362" y="244"/>
                </a:lnTo>
                <a:lnTo>
                  <a:pt x="363" y="244"/>
                </a:lnTo>
                <a:lnTo>
                  <a:pt x="363" y="244"/>
                </a:lnTo>
                <a:lnTo>
                  <a:pt x="364" y="244"/>
                </a:lnTo>
                <a:lnTo>
                  <a:pt x="365" y="244"/>
                </a:lnTo>
                <a:lnTo>
                  <a:pt x="365" y="244"/>
                </a:lnTo>
                <a:lnTo>
                  <a:pt x="366" y="244"/>
                </a:lnTo>
                <a:lnTo>
                  <a:pt x="367" y="244"/>
                </a:lnTo>
                <a:lnTo>
                  <a:pt x="368" y="244"/>
                </a:lnTo>
                <a:lnTo>
                  <a:pt x="368" y="244"/>
                </a:lnTo>
                <a:lnTo>
                  <a:pt x="369" y="244"/>
                </a:lnTo>
                <a:lnTo>
                  <a:pt x="370" y="244"/>
                </a:lnTo>
                <a:lnTo>
                  <a:pt x="371" y="244"/>
                </a:lnTo>
                <a:lnTo>
                  <a:pt x="371" y="244"/>
                </a:lnTo>
                <a:lnTo>
                  <a:pt x="372" y="244"/>
                </a:lnTo>
                <a:lnTo>
                  <a:pt x="373" y="244"/>
                </a:lnTo>
                <a:lnTo>
                  <a:pt x="374" y="244"/>
                </a:lnTo>
                <a:lnTo>
                  <a:pt x="374" y="244"/>
                </a:lnTo>
                <a:lnTo>
                  <a:pt x="375" y="244"/>
                </a:lnTo>
                <a:lnTo>
                  <a:pt x="376" y="244"/>
                </a:lnTo>
                <a:lnTo>
                  <a:pt x="377" y="244"/>
                </a:lnTo>
                <a:lnTo>
                  <a:pt x="377" y="244"/>
                </a:lnTo>
                <a:lnTo>
                  <a:pt x="378" y="244"/>
                </a:lnTo>
                <a:lnTo>
                  <a:pt x="379" y="244"/>
                </a:lnTo>
                <a:lnTo>
                  <a:pt x="380" y="244"/>
                </a:lnTo>
                <a:lnTo>
                  <a:pt x="380" y="244"/>
                </a:lnTo>
                <a:lnTo>
                  <a:pt x="381" y="244"/>
                </a:lnTo>
                <a:lnTo>
                  <a:pt x="382" y="244"/>
                </a:lnTo>
                <a:lnTo>
                  <a:pt x="382" y="244"/>
                </a:lnTo>
                <a:lnTo>
                  <a:pt x="383" y="244"/>
                </a:lnTo>
                <a:lnTo>
                  <a:pt x="384" y="244"/>
                </a:lnTo>
                <a:lnTo>
                  <a:pt x="385" y="244"/>
                </a:lnTo>
                <a:lnTo>
                  <a:pt x="385" y="244"/>
                </a:lnTo>
                <a:lnTo>
                  <a:pt x="386" y="244"/>
                </a:lnTo>
                <a:lnTo>
                  <a:pt x="387" y="244"/>
                </a:lnTo>
                <a:lnTo>
                  <a:pt x="388" y="244"/>
                </a:lnTo>
                <a:lnTo>
                  <a:pt x="388" y="244"/>
                </a:lnTo>
                <a:lnTo>
                  <a:pt x="389" y="244"/>
                </a:lnTo>
                <a:lnTo>
                  <a:pt x="390" y="244"/>
                </a:lnTo>
                <a:lnTo>
                  <a:pt x="391" y="244"/>
                </a:lnTo>
                <a:lnTo>
                  <a:pt x="391" y="244"/>
                </a:lnTo>
                <a:lnTo>
                  <a:pt x="392" y="244"/>
                </a:lnTo>
                <a:lnTo>
                  <a:pt x="393" y="244"/>
                </a:lnTo>
                <a:lnTo>
                  <a:pt x="394" y="244"/>
                </a:lnTo>
                <a:lnTo>
                  <a:pt x="394" y="244"/>
                </a:lnTo>
                <a:lnTo>
                  <a:pt x="395" y="244"/>
                </a:lnTo>
                <a:lnTo>
                  <a:pt x="396" y="244"/>
                </a:lnTo>
                <a:lnTo>
                  <a:pt x="397" y="244"/>
                </a:lnTo>
                <a:lnTo>
                  <a:pt x="397" y="244"/>
                </a:lnTo>
                <a:lnTo>
                  <a:pt x="398" y="244"/>
                </a:lnTo>
                <a:lnTo>
                  <a:pt x="399" y="244"/>
                </a:lnTo>
                <a:lnTo>
                  <a:pt x="399" y="244"/>
                </a:lnTo>
                <a:lnTo>
                  <a:pt x="400" y="244"/>
                </a:lnTo>
                <a:lnTo>
                  <a:pt x="401" y="244"/>
                </a:lnTo>
                <a:lnTo>
                  <a:pt x="402" y="244"/>
                </a:lnTo>
                <a:lnTo>
                  <a:pt x="402" y="244"/>
                </a:lnTo>
                <a:lnTo>
                  <a:pt x="403" y="244"/>
                </a:lnTo>
                <a:lnTo>
                  <a:pt x="404" y="244"/>
                </a:lnTo>
                <a:lnTo>
                  <a:pt x="404" y="244"/>
                </a:lnTo>
                <a:lnTo>
                  <a:pt x="405" y="244"/>
                </a:lnTo>
                <a:lnTo>
                  <a:pt x="406" y="244"/>
                </a:lnTo>
                <a:lnTo>
                  <a:pt x="407" y="244"/>
                </a:lnTo>
                <a:lnTo>
                  <a:pt x="407" y="244"/>
                </a:lnTo>
                <a:lnTo>
                  <a:pt x="408" y="244"/>
                </a:lnTo>
                <a:lnTo>
                  <a:pt x="409" y="244"/>
                </a:lnTo>
                <a:lnTo>
                  <a:pt x="410" y="244"/>
                </a:lnTo>
                <a:lnTo>
                  <a:pt x="410" y="244"/>
                </a:lnTo>
                <a:lnTo>
                  <a:pt x="411" y="244"/>
                </a:lnTo>
                <a:lnTo>
                  <a:pt x="412" y="244"/>
                </a:lnTo>
                <a:lnTo>
                  <a:pt x="413" y="244"/>
                </a:lnTo>
                <a:lnTo>
                  <a:pt x="413" y="244"/>
                </a:lnTo>
                <a:lnTo>
                  <a:pt x="414" y="244"/>
                </a:lnTo>
                <a:lnTo>
                  <a:pt x="415" y="244"/>
                </a:lnTo>
                <a:lnTo>
                  <a:pt x="416" y="244"/>
                </a:lnTo>
                <a:lnTo>
                  <a:pt x="416" y="244"/>
                </a:lnTo>
                <a:lnTo>
                  <a:pt x="417" y="244"/>
                </a:lnTo>
                <a:lnTo>
                  <a:pt x="418" y="244"/>
                </a:lnTo>
                <a:lnTo>
                  <a:pt x="419" y="244"/>
                </a:lnTo>
                <a:lnTo>
                  <a:pt x="419" y="244"/>
                </a:lnTo>
                <a:lnTo>
                  <a:pt x="420" y="244"/>
                </a:lnTo>
                <a:lnTo>
                  <a:pt x="421" y="244"/>
                </a:lnTo>
                <a:lnTo>
                  <a:pt x="421" y="244"/>
                </a:lnTo>
                <a:lnTo>
                  <a:pt x="422" y="244"/>
                </a:lnTo>
                <a:lnTo>
                  <a:pt x="423" y="244"/>
                </a:lnTo>
                <a:lnTo>
                  <a:pt x="424" y="244"/>
                </a:lnTo>
                <a:lnTo>
                  <a:pt x="424" y="244"/>
                </a:lnTo>
                <a:lnTo>
                  <a:pt x="425" y="244"/>
                </a:lnTo>
                <a:lnTo>
                  <a:pt x="426" y="244"/>
                </a:lnTo>
                <a:lnTo>
                  <a:pt x="427" y="244"/>
                </a:lnTo>
                <a:lnTo>
                  <a:pt x="427" y="244"/>
                </a:lnTo>
                <a:lnTo>
                  <a:pt x="428" y="244"/>
                </a:lnTo>
                <a:lnTo>
                  <a:pt x="429" y="244"/>
                </a:lnTo>
                <a:lnTo>
                  <a:pt x="430" y="244"/>
                </a:lnTo>
                <a:lnTo>
                  <a:pt x="430" y="244"/>
                </a:lnTo>
                <a:lnTo>
                  <a:pt x="431" y="244"/>
                </a:lnTo>
                <a:lnTo>
                  <a:pt x="432" y="244"/>
                </a:lnTo>
                <a:lnTo>
                  <a:pt x="433" y="244"/>
                </a:lnTo>
                <a:lnTo>
                  <a:pt x="433" y="244"/>
                </a:lnTo>
                <a:lnTo>
                  <a:pt x="434" y="244"/>
                </a:lnTo>
                <a:lnTo>
                  <a:pt x="435" y="244"/>
                </a:lnTo>
                <a:lnTo>
                  <a:pt x="435" y="244"/>
                </a:lnTo>
                <a:lnTo>
                  <a:pt x="436" y="244"/>
                </a:lnTo>
                <a:lnTo>
                  <a:pt x="437" y="244"/>
                </a:lnTo>
                <a:lnTo>
                  <a:pt x="438" y="244"/>
                </a:lnTo>
                <a:lnTo>
                  <a:pt x="438" y="244"/>
                </a:lnTo>
                <a:lnTo>
                  <a:pt x="439" y="244"/>
                </a:lnTo>
                <a:lnTo>
                  <a:pt x="440" y="244"/>
                </a:lnTo>
                <a:lnTo>
                  <a:pt x="441" y="244"/>
                </a:lnTo>
                <a:lnTo>
                  <a:pt x="441" y="244"/>
                </a:lnTo>
                <a:lnTo>
                  <a:pt x="442" y="244"/>
                </a:lnTo>
                <a:lnTo>
                  <a:pt x="443" y="244"/>
                </a:lnTo>
                <a:lnTo>
                  <a:pt x="444" y="244"/>
                </a:lnTo>
                <a:lnTo>
                  <a:pt x="444" y="244"/>
                </a:lnTo>
                <a:lnTo>
                  <a:pt x="445" y="244"/>
                </a:lnTo>
                <a:lnTo>
                  <a:pt x="446" y="244"/>
                </a:lnTo>
                <a:lnTo>
                  <a:pt x="447" y="244"/>
                </a:lnTo>
                <a:lnTo>
                  <a:pt x="447" y="244"/>
                </a:lnTo>
                <a:lnTo>
                  <a:pt x="448" y="244"/>
                </a:lnTo>
                <a:lnTo>
                  <a:pt x="449" y="244"/>
                </a:lnTo>
                <a:lnTo>
                  <a:pt x="450" y="244"/>
                </a:lnTo>
                <a:lnTo>
                  <a:pt x="450" y="244"/>
                </a:lnTo>
                <a:lnTo>
                  <a:pt x="451" y="244"/>
                </a:lnTo>
                <a:lnTo>
                  <a:pt x="452" y="244"/>
                </a:lnTo>
                <a:lnTo>
                  <a:pt x="452" y="244"/>
                </a:lnTo>
                <a:lnTo>
                  <a:pt x="453" y="244"/>
                </a:lnTo>
                <a:lnTo>
                  <a:pt x="454" y="244"/>
                </a:lnTo>
                <a:lnTo>
                  <a:pt x="455" y="244"/>
                </a:lnTo>
                <a:lnTo>
                  <a:pt x="455" y="244"/>
                </a:lnTo>
                <a:lnTo>
                  <a:pt x="456" y="244"/>
                </a:lnTo>
                <a:lnTo>
                  <a:pt x="457" y="244"/>
                </a:lnTo>
                <a:lnTo>
                  <a:pt x="457" y="244"/>
                </a:lnTo>
                <a:lnTo>
                  <a:pt x="458" y="244"/>
                </a:lnTo>
                <a:lnTo>
                  <a:pt x="459" y="244"/>
                </a:lnTo>
                <a:lnTo>
                  <a:pt x="460" y="244"/>
                </a:lnTo>
                <a:lnTo>
                  <a:pt x="460" y="244"/>
                </a:lnTo>
                <a:lnTo>
                  <a:pt x="461" y="244"/>
                </a:lnTo>
                <a:lnTo>
                  <a:pt x="462" y="244"/>
                </a:lnTo>
                <a:lnTo>
                  <a:pt x="463" y="244"/>
                </a:lnTo>
                <a:lnTo>
                  <a:pt x="463" y="244"/>
                </a:lnTo>
                <a:lnTo>
                  <a:pt x="464" y="244"/>
                </a:lnTo>
                <a:lnTo>
                  <a:pt x="465" y="244"/>
                </a:lnTo>
                <a:lnTo>
                  <a:pt x="466" y="244"/>
                </a:lnTo>
                <a:lnTo>
                  <a:pt x="466" y="244"/>
                </a:lnTo>
                <a:lnTo>
                  <a:pt x="467" y="244"/>
                </a:lnTo>
                <a:lnTo>
                  <a:pt x="468" y="244"/>
                </a:lnTo>
                <a:lnTo>
                  <a:pt x="469" y="244"/>
                </a:lnTo>
                <a:lnTo>
                  <a:pt x="469" y="244"/>
                </a:lnTo>
                <a:lnTo>
                  <a:pt x="470" y="244"/>
                </a:lnTo>
                <a:lnTo>
                  <a:pt x="471" y="244"/>
                </a:lnTo>
                <a:lnTo>
                  <a:pt x="472" y="244"/>
                </a:lnTo>
                <a:lnTo>
                  <a:pt x="472" y="244"/>
                </a:lnTo>
                <a:lnTo>
                  <a:pt x="473" y="244"/>
                </a:lnTo>
                <a:lnTo>
                  <a:pt x="474" y="244"/>
                </a:lnTo>
                <a:lnTo>
                  <a:pt x="474" y="244"/>
                </a:lnTo>
                <a:lnTo>
                  <a:pt x="475" y="244"/>
                </a:lnTo>
                <a:lnTo>
                  <a:pt x="476" y="244"/>
                </a:lnTo>
                <a:lnTo>
                  <a:pt x="477" y="244"/>
                </a:lnTo>
                <a:lnTo>
                  <a:pt x="477" y="244"/>
                </a:lnTo>
                <a:lnTo>
                  <a:pt x="478" y="244"/>
                </a:lnTo>
                <a:lnTo>
                  <a:pt x="479" y="244"/>
                </a:lnTo>
                <a:lnTo>
                  <a:pt x="480" y="244"/>
                </a:lnTo>
                <a:lnTo>
                  <a:pt x="480" y="244"/>
                </a:lnTo>
                <a:lnTo>
                  <a:pt x="481" y="244"/>
                </a:lnTo>
                <a:lnTo>
                  <a:pt x="482" y="244"/>
                </a:lnTo>
                <a:lnTo>
                  <a:pt x="483" y="244"/>
                </a:lnTo>
                <a:lnTo>
                  <a:pt x="483" y="244"/>
                </a:lnTo>
                <a:lnTo>
                  <a:pt x="484" y="244"/>
                </a:lnTo>
                <a:lnTo>
                  <a:pt x="485" y="244"/>
                </a:lnTo>
                <a:lnTo>
                  <a:pt x="486" y="244"/>
                </a:lnTo>
                <a:lnTo>
                  <a:pt x="486" y="244"/>
                </a:lnTo>
                <a:lnTo>
                  <a:pt x="487" y="244"/>
                </a:lnTo>
                <a:lnTo>
                  <a:pt x="488" y="244"/>
                </a:lnTo>
                <a:lnTo>
                  <a:pt x="489" y="244"/>
                </a:lnTo>
                <a:lnTo>
                  <a:pt x="489" y="244"/>
                </a:lnTo>
                <a:lnTo>
                  <a:pt x="490" y="244"/>
                </a:lnTo>
                <a:lnTo>
                  <a:pt x="491" y="244"/>
                </a:lnTo>
                <a:lnTo>
                  <a:pt x="491" y="244"/>
                </a:lnTo>
                <a:lnTo>
                  <a:pt x="492" y="244"/>
                </a:lnTo>
                <a:lnTo>
                  <a:pt x="493" y="244"/>
                </a:lnTo>
                <a:lnTo>
                  <a:pt x="494" y="244"/>
                </a:lnTo>
                <a:lnTo>
                  <a:pt x="494" y="244"/>
                </a:lnTo>
                <a:lnTo>
                  <a:pt x="495" y="244"/>
                </a:lnTo>
                <a:lnTo>
                  <a:pt x="496" y="244"/>
                </a:lnTo>
                <a:lnTo>
                  <a:pt x="496" y="244"/>
                </a:lnTo>
                <a:lnTo>
                  <a:pt x="497" y="244"/>
                </a:lnTo>
                <a:lnTo>
                  <a:pt x="498" y="244"/>
                </a:lnTo>
                <a:lnTo>
                  <a:pt x="499" y="244"/>
                </a:lnTo>
                <a:lnTo>
                  <a:pt x="499" y="244"/>
                </a:lnTo>
                <a:lnTo>
                  <a:pt x="500" y="244"/>
                </a:lnTo>
                <a:lnTo>
                  <a:pt x="501" y="244"/>
                </a:lnTo>
                <a:lnTo>
                  <a:pt x="502" y="244"/>
                </a:lnTo>
                <a:lnTo>
                  <a:pt x="502" y="244"/>
                </a:lnTo>
                <a:lnTo>
                  <a:pt x="503" y="244"/>
                </a:lnTo>
                <a:lnTo>
                  <a:pt x="504" y="244"/>
                </a:lnTo>
                <a:lnTo>
                  <a:pt x="505" y="244"/>
                </a:lnTo>
                <a:lnTo>
                  <a:pt x="505" y="244"/>
                </a:lnTo>
                <a:lnTo>
                  <a:pt x="506" y="244"/>
                </a:lnTo>
                <a:lnTo>
                  <a:pt x="507" y="244"/>
                </a:lnTo>
                <a:lnTo>
                  <a:pt x="508" y="244"/>
                </a:lnTo>
                <a:lnTo>
                  <a:pt x="508" y="244"/>
                </a:lnTo>
                <a:lnTo>
                  <a:pt x="509" y="244"/>
                </a:lnTo>
                <a:lnTo>
                  <a:pt x="510" y="244"/>
                </a:lnTo>
                <a:lnTo>
                  <a:pt x="511" y="244"/>
                </a:lnTo>
                <a:lnTo>
                  <a:pt x="511" y="244"/>
                </a:lnTo>
                <a:lnTo>
                  <a:pt x="512" y="244"/>
                </a:lnTo>
                <a:lnTo>
                  <a:pt x="513" y="244"/>
                </a:lnTo>
                <a:lnTo>
                  <a:pt x="513" y="244"/>
                </a:lnTo>
                <a:lnTo>
                  <a:pt x="514" y="244"/>
                </a:lnTo>
                <a:lnTo>
                  <a:pt x="515" y="244"/>
                </a:lnTo>
                <a:lnTo>
                  <a:pt x="516" y="244"/>
                </a:lnTo>
                <a:lnTo>
                  <a:pt x="516" y="244"/>
                </a:lnTo>
                <a:lnTo>
                  <a:pt x="517" y="244"/>
                </a:lnTo>
                <a:lnTo>
                  <a:pt x="518" y="244"/>
                </a:lnTo>
                <a:lnTo>
                  <a:pt x="519" y="244"/>
                </a:lnTo>
                <a:lnTo>
                  <a:pt x="519" y="244"/>
                </a:lnTo>
                <a:lnTo>
                  <a:pt x="520" y="244"/>
                </a:lnTo>
                <a:lnTo>
                  <a:pt x="521" y="244"/>
                </a:lnTo>
                <a:lnTo>
                  <a:pt x="522" y="244"/>
                </a:lnTo>
                <a:lnTo>
                  <a:pt x="522" y="244"/>
                </a:lnTo>
                <a:lnTo>
                  <a:pt x="523" y="244"/>
                </a:lnTo>
                <a:lnTo>
                  <a:pt x="524" y="244"/>
                </a:lnTo>
                <a:lnTo>
                  <a:pt x="525" y="244"/>
                </a:lnTo>
                <a:lnTo>
                  <a:pt x="525" y="244"/>
                </a:lnTo>
                <a:lnTo>
                  <a:pt x="526" y="244"/>
                </a:lnTo>
                <a:lnTo>
                  <a:pt x="527" y="244"/>
                </a:lnTo>
                <a:lnTo>
                  <a:pt x="528" y="244"/>
                </a:lnTo>
                <a:lnTo>
                  <a:pt x="528" y="244"/>
                </a:lnTo>
                <a:lnTo>
                  <a:pt x="529" y="244"/>
                </a:lnTo>
                <a:lnTo>
                  <a:pt x="530" y="244"/>
                </a:lnTo>
                <a:lnTo>
                  <a:pt x="530" y="244"/>
                </a:lnTo>
                <a:lnTo>
                  <a:pt x="531" y="244"/>
                </a:lnTo>
                <a:lnTo>
                  <a:pt x="532" y="244"/>
                </a:lnTo>
                <a:lnTo>
                  <a:pt x="533" y="244"/>
                </a:lnTo>
                <a:lnTo>
                  <a:pt x="533" y="244"/>
                </a:lnTo>
                <a:lnTo>
                  <a:pt x="534" y="244"/>
                </a:lnTo>
                <a:lnTo>
                  <a:pt x="535" y="244"/>
                </a:lnTo>
                <a:lnTo>
                  <a:pt x="536" y="244"/>
                </a:lnTo>
                <a:lnTo>
                  <a:pt x="536" y="244"/>
                </a:lnTo>
                <a:lnTo>
                  <a:pt x="537" y="244"/>
                </a:lnTo>
                <a:lnTo>
                  <a:pt x="538" y="244"/>
                </a:lnTo>
                <a:lnTo>
                  <a:pt x="539" y="244"/>
                </a:lnTo>
                <a:lnTo>
                  <a:pt x="539" y="244"/>
                </a:lnTo>
                <a:lnTo>
                  <a:pt x="540" y="244"/>
                </a:lnTo>
                <a:lnTo>
                  <a:pt x="541" y="244"/>
                </a:lnTo>
                <a:lnTo>
                  <a:pt x="542" y="244"/>
                </a:lnTo>
                <a:lnTo>
                  <a:pt x="542" y="244"/>
                </a:lnTo>
                <a:lnTo>
                  <a:pt x="543" y="244"/>
                </a:lnTo>
                <a:lnTo>
                  <a:pt x="544" y="244"/>
                </a:lnTo>
                <a:lnTo>
                  <a:pt x="544" y="244"/>
                </a:lnTo>
                <a:lnTo>
                  <a:pt x="545" y="244"/>
                </a:lnTo>
                <a:lnTo>
                  <a:pt x="546" y="244"/>
                </a:lnTo>
                <a:lnTo>
                  <a:pt x="547" y="244"/>
                </a:lnTo>
                <a:lnTo>
                  <a:pt x="547" y="244"/>
                </a:lnTo>
                <a:lnTo>
                  <a:pt x="548" y="244"/>
                </a:lnTo>
                <a:lnTo>
                  <a:pt x="549" y="244"/>
                </a:lnTo>
                <a:lnTo>
                  <a:pt x="550" y="244"/>
                </a:lnTo>
                <a:lnTo>
                  <a:pt x="550" y="244"/>
                </a:lnTo>
                <a:lnTo>
                  <a:pt x="551" y="244"/>
                </a:lnTo>
                <a:lnTo>
                  <a:pt x="552" y="244"/>
                </a:lnTo>
                <a:lnTo>
                  <a:pt x="552" y="244"/>
                </a:lnTo>
                <a:lnTo>
                  <a:pt x="553" y="244"/>
                </a:lnTo>
                <a:lnTo>
                  <a:pt x="554" y="244"/>
                </a:lnTo>
                <a:lnTo>
                  <a:pt x="555" y="244"/>
                </a:lnTo>
                <a:lnTo>
                  <a:pt x="555" y="244"/>
                </a:lnTo>
                <a:lnTo>
                  <a:pt x="556" y="244"/>
                </a:lnTo>
                <a:lnTo>
                  <a:pt x="557" y="244"/>
                </a:lnTo>
                <a:lnTo>
                  <a:pt x="558" y="244"/>
                </a:lnTo>
                <a:lnTo>
                  <a:pt x="558" y="244"/>
                </a:lnTo>
                <a:lnTo>
                  <a:pt x="559" y="244"/>
                </a:lnTo>
                <a:lnTo>
                  <a:pt x="560" y="244"/>
                </a:lnTo>
                <a:lnTo>
                  <a:pt x="561" y="244"/>
                </a:lnTo>
                <a:lnTo>
                  <a:pt x="561" y="244"/>
                </a:lnTo>
                <a:lnTo>
                  <a:pt x="562" y="244"/>
                </a:lnTo>
                <a:lnTo>
                  <a:pt x="563" y="244"/>
                </a:lnTo>
                <a:lnTo>
                  <a:pt x="564" y="244"/>
                </a:lnTo>
                <a:lnTo>
                  <a:pt x="564" y="244"/>
                </a:lnTo>
                <a:lnTo>
                  <a:pt x="565" y="244"/>
                </a:lnTo>
                <a:lnTo>
                  <a:pt x="566" y="244"/>
                </a:lnTo>
                <a:lnTo>
                  <a:pt x="566" y="244"/>
                </a:lnTo>
                <a:lnTo>
                  <a:pt x="567" y="244"/>
                </a:lnTo>
                <a:lnTo>
                  <a:pt x="568" y="244"/>
                </a:lnTo>
                <a:lnTo>
                  <a:pt x="569" y="244"/>
                </a:lnTo>
                <a:lnTo>
                  <a:pt x="569" y="244"/>
                </a:lnTo>
                <a:lnTo>
                  <a:pt x="570" y="244"/>
                </a:lnTo>
                <a:lnTo>
                  <a:pt x="571" y="244"/>
                </a:lnTo>
                <a:lnTo>
                  <a:pt x="572" y="244"/>
                </a:lnTo>
                <a:lnTo>
                  <a:pt x="572" y="244"/>
                </a:lnTo>
                <a:lnTo>
                  <a:pt x="573" y="244"/>
                </a:lnTo>
                <a:lnTo>
                  <a:pt x="574" y="244"/>
                </a:lnTo>
                <a:lnTo>
                  <a:pt x="575" y="244"/>
                </a:lnTo>
                <a:lnTo>
                  <a:pt x="575" y="244"/>
                </a:lnTo>
                <a:lnTo>
                  <a:pt x="576" y="244"/>
                </a:lnTo>
                <a:lnTo>
                  <a:pt x="577" y="244"/>
                </a:lnTo>
                <a:lnTo>
                  <a:pt x="578" y="244"/>
                </a:lnTo>
                <a:lnTo>
                  <a:pt x="578" y="244"/>
                </a:lnTo>
                <a:lnTo>
                  <a:pt x="579" y="244"/>
                </a:lnTo>
                <a:lnTo>
                  <a:pt x="580" y="244"/>
                </a:lnTo>
                <a:lnTo>
                  <a:pt x="581" y="244"/>
                </a:lnTo>
                <a:lnTo>
                  <a:pt x="581" y="244"/>
                </a:lnTo>
                <a:lnTo>
                  <a:pt x="582" y="244"/>
                </a:lnTo>
                <a:lnTo>
                  <a:pt x="583" y="244"/>
                </a:lnTo>
                <a:lnTo>
                  <a:pt x="583" y="244"/>
                </a:lnTo>
                <a:lnTo>
                  <a:pt x="584" y="244"/>
                </a:lnTo>
                <a:lnTo>
                  <a:pt x="585" y="244"/>
                </a:lnTo>
                <a:lnTo>
                  <a:pt x="586" y="244"/>
                </a:lnTo>
                <a:lnTo>
                  <a:pt x="586" y="244"/>
                </a:lnTo>
                <a:lnTo>
                  <a:pt x="587" y="244"/>
                </a:lnTo>
                <a:lnTo>
                  <a:pt x="588" y="244"/>
                </a:lnTo>
                <a:lnTo>
                  <a:pt x="589" y="244"/>
                </a:lnTo>
                <a:lnTo>
                  <a:pt x="589" y="244"/>
                </a:lnTo>
                <a:lnTo>
                  <a:pt x="590" y="244"/>
                </a:lnTo>
                <a:lnTo>
                  <a:pt x="591" y="244"/>
                </a:lnTo>
                <a:lnTo>
                  <a:pt x="592" y="244"/>
                </a:lnTo>
                <a:lnTo>
                  <a:pt x="592" y="244"/>
                </a:lnTo>
                <a:lnTo>
                  <a:pt x="593" y="244"/>
                </a:lnTo>
                <a:lnTo>
                  <a:pt x="594" y="244"/>
                </a:lnTo>
                <a:lnTo>
                  <a:pt x="595" y="244"/>
                </a:lnTo>
                <a:lnTo>
                  <a:pt x="595" y="244"/>
                </a:lnTo>
                <a:lnTo>
                  <a:pt x="596" y="244"/>
                </a:lnTo>
                <a:lnTo>
                  <a:pt x="597" y="244"/>
                </a:lnTo>
                <a:lnTo>
                  <a:pt x="598" y="244"/>
                </a:lnTo>
                <a:lnTo>
                  <a:pt x="598" y="244"/>
                </a:lnTo>
                <a:lnTo>
                  <a:pt x="599" y="244"/>
                </a:lnTo>
                <a:lnTo>
                  <a:pt x="600" y="244"/>
                </a:lnTo>
                <a:lnTo>
                  <a:pt x="600" y="244"/>
                </a:lnTo>
                <a:lnTo>
                  <a:pt x="601" y="244"/>
                </a:lnTo>
                <a:lnTo>
                  <a:pt x="602" y="244"/>
                </a:lnTo>
                <a:lnTo>
                  <a:pt x="603" y="244"/>
                </a:lnTo>
                <a:lnTo>
                  <a:pt x="603" y="244"/>
                </a:lnTo>
                <a:lnTo>
                  <a:pt x="604" y="244"/>
                </a:lnTo>
                <a:lnTo>
                  <a:pt x="605" y="244"/>
                </a:lnTo>
                <a:lnTo>
                  <a:pt x="605" y="244"/>
                </a:lnTo>
                <a:lnTo>
                  <a:pt x="606" y="244"/>
                </a:lnTo>
                <a:lnTo>
                  <a:pt x="607" y="244"/>
                </a:lnTo>
                <a:lnTo>
                  <a:pt x="608" y="244"/>
                </a:lnTo>
                <a:lnTo>
                  <a:pt x="608" y="244"/>
                </a:lnTo>
                <a:lnTo>
                  <a:pt x="609" y="244"/>
                </a:lnTo>
                <a:lnTo>
                  <a:pt x="610" y="244"/>
                </a:lnTo>
                <a:lnTo>
                  <a:pt x="611" y="244"/>
                </a:lnTo>
                <a:lnTo>
                  <a:pt x="611" y="244"/>
                </a:lnTo>
                <a:lnTo>
                  <a:pt x="612" y="244"/>
                </a:lnTo>
                <a:lnTo>
                  <a:pt x="613" y="244"/>
                </a:lnTo>
                <a:lnTo>
                  <a:pt x="614" y="244"/>
                </a:lnTo>
                <a:lnTo>
                  <a:pt x="614" y="244"/>
                </a:lnTo>
                <a:lnTo>
                  <a:pt x="615" y="244"/>
                </a:lnTo>
                <a:lnTo>
                  <a:pt x="616" y="244"/>
                </a:lnTo>
                <a:lnTo>
                  <a:pt x="617" y="244"/>
                </a:lnTo>
                <a:lnTo>
                  <a:pt x="617" y="244"/>
                </a:lnTo>
                <a:lnTo>
                  <a:pt x="618" y="244"/>
                </a:lnTo>
                <a:lnTo>
                  <a:pt x="619" y="244"/>
                </a:lnTo>
                <a:lnTo>
                  <a:pt x="620" y="244"/>
                </a:lnTo>
                <a:lnTo>
                  <a:pt x="620" y="244"/>
                </a:lnTo>
                <a:lnTo>
                  <a:pt x="621" y="244"/>
                </a:lnTo>
                <a:lnTo>
                  <a:pt x="622" y="244"/>
                </a:lnTo>
                <a:lnTo>
                  <a:pt x="622" y="244"/>
                </a:lnTo>
                <a:lnTo>
                  <a:pt x="623" y="244"/>
                </a:lnTo>
                <a:lnTo>
                  <a:pt x="624" y="244"/>
                </a:lnTo>
                <a:lnTo>
                  <a:pt x="625" y="244"/>
                </a:lnTo>
                <a:lnTo>
                  <a:pt x="625" y="244"/>
                </a:lnTo>
                <a:lnTo>
                  <a:pt x="626" y="244"/>
                </a:lnTo>
                <a:lnTo>
                  <a:pt x="627" y="244"/>
                </a:lnTo>
                <a:lnTo>
                  <a:pt x="628" y="244"/>
                </a:lnTo>
                <a:lnTo>
                  <a:pt x="628" y="244"/>
                </a:lnTo>
                <a:lnTo>
                  <a:pt x="629" y="244"/>
                </a:lnTo>
                <a:lnTo>
                  <a:pt x="630" y="244"/>
                </a:lnTo>
                <a:lnTo>
                  <a:pt x="631" y="244"/>
                </a:lnTo>
                <a:lnTo>
                  <a:pt x="631" y="244"/>
                </a:lnTo>
                <a:lnTo>
                  <a:pt x="632" y="244"/>
                </a:lnTo>
                <a:lnTo>
                  <a:pt x="633" y="244"/>
                </a:lnTo>
                <a:lnTo>
                  <a:pt x="634" y="244"/>
                </a:lnTo>
                <a:lnTo>
                  <a:pt x="634" y="244"/>
                </a:lnTo>
                <a:lnTo>
                  <a:pt x="635" y="244"/>
                </a:lnTo>
                <a:lnTo>
                  <a:pt x="636" y="244"/>
                </a:lnTo>
                <a:lnTo>
                  <a:pt x="636" y="244"/>
                </a:lnTo>
                <a:lnTo>
                  <a:pt x="637" y="244"/>
                </a:lnTo>
                <a:lnTo>
                  <a:pt x="638" y="244"/>
                </a:lnTo>
                <a:lnTo>
                  <a:pt x="639" y="244"/>
                </a:lnTo>
                <a:lnTo>
                  <a:pt x="639" y="244"/>
                </a:lnTo>
                <a:lnTo>
                  <a:pt x="640" y="244"/>
                </a:lnTo>
                <a:lnTo>
                  <a:pt x="641" y="244"/>
                </a:lnTo>
                <a:lnTo>
                  <a:pt x="642" y="244"/>
                </a:lnTo>
                <a:lnTo>
                  <a:pt x="642" y="244"/>
                </a:lnTo>
                <a:lnTo>
                  <a:pt x="643" y="244"/>
                </a:lnTo>
                <a:lnTo>
                  <a:pt x="644" y="244"/>
                </a:lnTo>
                <a:lnTo>
                  <a:pt x="644" y="244"/>
                </a:lnTo>
                <a:lnTo>
                  <a:pt x="645" y="244"/>
                </a:lnTo>
                <a:lnTo>
                  <a:pt x="646" y="244"/>
                </a:lnTo>
                <a:lnTo>
                  <a:pt x="647" y="244"/>
                </a:lnTo>
                <a:lnTo>
                  <a:pt x="647" y="244"/>
                </a:lnTo>
                <a:lnTo>
                  <a:pt x="648" y="244"/>
                </a:lnTo>
                <a:lnTo>
                  <a:pt x="649" y="244"/>
                </a:lnTo>
                <a:lnTo>
                  <a:pt x="650" y="244"/>
                </a:lnTo>
                <a:lnTo>
                  <a:pt x="650" y="244"/>
                </a:lnTo>
                <a:lnTo>
                  <a:pt x="651" y="244"/>
                </a:lnTo>
                <a:lnTo>
                  <a:pt x="652" y="244"/>
                </a:lnTo>
                <a:lnTo>
                  <a:pt x="653" y="244"/>
                </a:lnTo>
                <a:lnTo>
                  <a:pt x="653" y="244"/>
                </a:lnTo>
                <a:lnTo>
                  <a:pt x="654" y="244"/>
                </a:lnTo>
                <a:lnTo>
                  <a:pt x="655" y="244"/>
                </a:lnTo>
                <a:lnTo>
                  <a:pt x="656" y="244"/>
                </a:lnTo>
                <a:lnTo>
                  <a:pt x="656" y="244"/>
                </a:lnTo>
                <a:lnTo>
                  <a:pt x="657" y="244"/>
                </a:lnTo>
                <a:lnTo>
                  <a:pt x="658" y="244"/>
                </a:lnTo>
                <a:lnTo>
                  <a:pt x="659" y="244"/>
                </a:lnTo>
                <a:lnTo>
                  <a:pt x="659" y="244"/>
                </a:lnTo>
                <a:lnTo>
                  <a:pt x="660" y="244"/>
                </a:lnTo>
                <a:lnTo>
                  <a:pt x="661" y="244"/>
                </a:lnTo>
                <a:lnTo>
                  <a:pt x="661" y="244"/>
                </a:lnTo>
                <a:lnTo>
                  <a:pt x="662" y="244"/>
                </a:lnTo>
                <a:lnTo>
                  <a:pt x="663" y="244"/>
                </a:lnTo>
                <a:lnTo>
                  <a:pt x="664" y="244"/>
                </a:lnTo>
                <a:lnTo>
                  <a:pt x="664" y="244"/>
                </a:lnTo>
                <a:lnTo>
                  <a:pt x="665" y="244"/>
                </a:lnTo>
                <a:lnTo>
                  <a:pt x="666" y="244"/>
                </a:lnTo>
                <a:lnTo>
                  <a:pt x="667" y="244"/>
                </a:lnTo>
                <a:lnTo>
                  <a:pt x="667" y="244"/>
                </a:lnTo>
                <a:lnTo>
                  <a:pt x="668" y="244"/>
                </a:lnTo>
                <a:lnTo>
                  <a:pt x="669" y="244"/>
                </a:lnTo>
                <a:lnTo>
                  <a:pt x="670" y="244"/>
                </a:lnTo>
                <a:lnTo>
                  <a:pt x="670" y="244"/>
                </a:lnTo>
                <a:lnTo>
                  <a:pt x="671" y="244"/>
                </a:lnTo>
                <a:lnTo>
                  <a:pt x="672" y="244"/>
                </a:lnTo>
                <a:lnTo>
                  <a:pt x="673" y="244"/>
                </a:lnTo>
                <a:lnTo>
                  <a:pt x="673" y="244"/>
                </a:lnTo>
                <a:lnTo>
                  <a:pt x="674" y="244"/>
                </a:lnTo>
                <a:lnTo>
                  <a:pt x="675" y="244"/>
                </a:lnTo>
                <a:lnTo>
                  <a:pt x="675" y="244"/>
                </a:lnTo>
                <a:lnTo>
                  <a:pt x="676" y="244"/>
                </a:lnTo>
                <a:lnTo>
                  <a:pt x="677" y="244"/>
                </a:lnTo>
                <a:lnTo>
                  <a:pt x="678" y="244"/>
                </a:lnTo>
                <a:lnTo>
                  <a:pt x="678" y="244"/>
                </a:lnTo>
                <a:lnTo>
                  <a:pt x="679" y="244"/>
                </a:lnTo>
                <a:lnTo>
                  <a:pt x="680" y="244"/>
                </a:lnTo>
                <a:lnTo>
                  <a:pt x="681" y="244"/>
                </a:lnTo>
                <a:lnTo>
                  <a:pt x="681" y="244"/>
                </a:lnTo>
                <a:lnTo>
                  <a:pt x="682" y="244"/>
                </a:lnTo>
                <a:lnTo>
                  <a:pt x="683" y="244"/>
                </a:lnTo>
                <a:lnTo>
                  <a:pt x="684" y="244"/>
                </a:lnTo>
                <a:lnTo>
                  <a:pt x="684" y="244"/>
                </a:lnTo>
                <a:lnTo>
                  <a:pt x="685" y="244"/>
                </a:lnTo>
                <a:lnTo>
                  <a:pt x="686" y="244"/>
                </a:lnTo>
                <a:lnTo>
                  <a:pt x="687" y="244"/>
                </a:lnTo>
                <a:lnTo>
                  <a:pt x="687" y="244"/>
                </a:lnTo>
                <a:lnTo>
                  <a:pt x="688" y="244"/>
                </a:lnTo>
                <a:lnTo>
                  <a:pt x="689" y="244"/>
                </a:lnTo>
                <a:lnTo>
                  <a:pt x="690" y="244"/>
                </a:lnTo>
                <a:lnTo>
                  <a:pt x="690" y="244"/>
                </a:lnTo>
                <a:lnTo>
                  <a:pt x="691" y="244"/>
                </a:lnTo>
                <a:lnTo>
                  <a:pt x="692" y="244"/>
                </a:lnTo>
                <a:lnTo>
                  <a:pt x="692" y="244"/>
                </a:lnTo>
                <a:lnTo>
                  <a:pt x="693" y="244"/>
                </a:lnTo>
                <a:lnTo>
                  <a:pt x="694" y="244"/>
                </a:lnTo>
                <a:lnTo>
                  <a:pt x="695" y="244"/>
                </a:lnTo>
                <a:lnTo>
                  <a:pt x="695" y="244"/>
                </a:lnTo>
                <a:lnTo>
                  <a:pt x="696" y="244"/>
                </a:lnTo>
                <a:lnTo>
                  <a:pt x="697" y="244"/>
                </a:lnTo>
                <a:lnTo>
                  <a:pt x="697" y="244"/>
                </a:lnTo>
                <a:lnTo>
                  <a:pt x="698" y="244"/>
                </a:lnTo>
                <a:lnTo>
                  <a:pt x="699" y="244"/>
                </a:lnTo>
                <a:lnTo>
                  <a:pt x="700" y="244"/>
                </a:lnTo>
                <a:lnTo>
                  <a:pt x="700" y="244"/>
                </a:lnTo>
                <a:lnTo>
                  <a:pt x="701" y="244"/>
                </a:lnTo>
                <a:lnTo>
                  <a:pt x="702" y="244"/>
                </a:lnTo>
                <a:lnTo>
                  <a:pt x="703" y="244"/>
                </a:lnTo>
                <a:lnTo>
                  <a:pt x="703" y="244"/>
                </a:lnTo>
                <a:lnTo>
                  <a:pt x="704" y="244"/>
                </a:lnTo>
                <a:lnTo>
                  <a:pt x="705" y="244"/>
                </a:lnTo>
                <a:lnTo>
                  <a:pt x="706" y="244"/>
                </a:lnTo>
                <a:lnTo>
                  <a:pt x="706" y="244"/>
                </a:lnTo>
                <a:lnTo>
                  <a:pt x="707" y="244"/>
                </a:lnTo>
                <a:lnTo>
                  <a:pt x="708" y="244"/>
                </a:lnTo>
                <a:lnTo>
                  <a:pt x="709" y="244"/>
                </a:lnTo>
                <a:lnTo>
                  <a:pt x="709" y="244"/>
                </a:lnTo>
                <a:lnTo>
                  <a:pt x="710" y="244"/>
                </a:lnTo>
                <a:lnTo>
                  <a:pt x="711" y="244"/>
                </a:lnTo>
                <a:lnTo>
                  <a:pt x="712" y="244"/>
                </a:lnTo>
                <a:lnTo>
                  <a:pt x="712" y="244"/>
                </a:lnTo>
                <a:lnTo>
                  <a:pt x="713" y="244"/>
                </a:lnTo>
                <a:lnTo>
                  <a:pt x="714" y="244"/>
                </a:lnTo>
                <a:lnTo>
                  <a:pt x="714" y="244"/>
                </a:lnTo>
                <a:lnTo>
                  <a:pt x="715" y="244"/>
                </a:lnTo>
                <a:lnTo>
                  <a:pt x="716" y="244"/>
                </a:lnTo>
                <a:lnTo>
                  <a:pt x="717" y="244"/>
                </a:lnTo>
                <a:lnTo>
                  <a:pt x="717" y="244"/>
                </a:lnTo>
                <a:lnTo>
                  <a:pt x="718" y="244"/>
                </a:lnTo>
                <a:lnTo>
                  <a:pt x="719" y="244"/>
                </a:lnTo>
                <a:lnTo>
                  <a:pt x="720" y="244"/>
                </a:lnTo>
                <a:lnTo>
                  <a:pt x="720" y="244"/>
                </a:lnTo>
                <a:lnTo>
                  <a:pt x="721" y="244"/>
                </a:lnTo>
                <a:lnTo>
                  <a:pt x="722" y="244"/>
                </a:lnTo>
                <a:lnTo>
                  <a:pt x="723" y="244"/>
                </a:lnTo>
                <a:lnTo>
                  <a:pt x="723" y="244"/>
                </a:lnTo>
                <a:lnTo>
                  <a:pt x="724" y="244"/>
                </a:lnTo>
                <a:lnTo>
                  <a:pt x="725" y="244"/>
                </a:lnTo>
                <a:lnTo>
                  <a:pt x="726" y="244"/>
                </a:lnTo>
                <a:lnTo>
                  <a:pt x="726" y="244"/>
                </a:lnTo>
                <a:lnTo>
                  <a:pt x="727" y="244"/>
                </a:lnTo>
                <a:lnTo>
                  <a:pt x="728" y="244"/>
                </a:lnTo>
                <a:lnTo>
                  <a:pt x="729" y="244"/>
                </a:lnTo>
                <a:lnTo>
                  <a:pt x="729" y="244"/>
                </a:lnTo>
                <a:lnTo>
                  <a:pt x="730" y="244"/>
                </a:lnTo>
                <a:lnTo>
                  <a:pt x="731" y="244"/>
                </a:lnTo>
                <a:lnTo>
                  <a:pt x="731" y="244"/>
                </a:lnTo>
                <a:lnTo>
                  <a:pt x="732" y="244"/>
                </a:lnTo>
                <a:lnTo>
                  <a:pt x="733" y="244"/>
                </a:lnTo>
                <a:lnTo>
                  <a:pt x="734" y="244"/>
                </a:lnTo>
                <a:lnTo>
                  <a:pt x="734" y="244"/>
                </a:lnTo>
                <a:lnTo>
                  <a:pt x="735" y="244"/>
                </a:lnTo>
                <a:lnTo>
                  <a:pt x="736" y="244"/>
                </a:lnTo>
                <a:lnTo>
                  <a:pt x="737" y="244"/>
                </a:lnTo>
                <a:lnTo>
                  <a:pt x="737" y="244"/>
                </a:lnTo>
                <a:lnTo>
                  <a:pt x="738" y="244"/>
                </a:lnTo>
                <a:lnTo>
                  <a:pt x="739" y="244"/>
                </a:lnTo>
                <a:lnTo>
                  <a:pt x="740" y="244"/>
                </a:lnTo>
                <a:lnTo>
                  <a:pt x="740" y="244"/>
                </a:lnTo>
                <a:lnTo>
                  <a:pt x="741" y="244"/>
                </a:lnTo>
                <a:lnTo>
                  <a:pt x="742" y="244"/>
                </a:lnTo>
                <a:lnTo>
                  <a:pt x="743" y="244"/>
                </a:lnTo>
                <a:lnTo>
                  <a:pt x="743" y="244"/>
                </a:lnTo>
                <a:lnTo>
                  <a:pt x="744" y="244"/>
                </a:lnTo>
                <a:lnTo>
                  <a:pt x="745" y="244"/>
                </a:lnTo>
                <a:lnTo>
                  <a:pt x="745" y="244"/>
                </a:lnTo>
                <a:lnTo>
                  <a:pt x="746" y="244"/>
                </a:lnTo>
                <a:lnTo>
                  <a:pt x="747" y="244"/>
                </a:lnTo>
                <a:lnTo>
                  <a:pt x="748" y="244"/>
                </a:lnTo>
                <a:lnTo>
                  <a:pt x="748" y="244"/>
                </a:lnTo>
                <a:lnTo>
                  <a:pt x="749" y="244"/>
                </a:lnTo>
                <a:lnTo>
                  <a:pt x="750" y="244"/>
                </a:lnTo>
                <a:lnTo>
                  <a:pt x="751" y="244"/>
                </a:lnTo>
                <a:lnTo>
                  <a:pt x="751" y="244"/>
                </a:lnTo>
                <a:lnTo>
                  <a:pt x="752" y="244"/>
                </a:lnTo>
                <a:lnTo>
                  <a:pt x="753" y="244"/>
                </a:lnTo>
                <a:lnTo>
                  <a:pt x="753" y="244"/>
                </a:lnTo>
                <a:lnTo>
                  <a:pt x="754" y="244"/>
                </a:lnTo>
                <a:lnTo>
                  <a:pt x="755" y="244"/>
                </a:lnTo>
                <a:lnTo>
                  <a:pt x="756" y="244"/>
                </a:lnTo>
                <a:lnTo>
                  <a:pt x="756" y="244"/>
                </a:lnTo>
                <a:lnTo>
                  <a:pt x="757" y="244"/>
                </a:lnTo>
                <a:lnTo>
                  <a:pt x="758" y="244"/>
                </a:lnTo>
                <a:lnTo>
                  <a:pt x="759" y="244"/>
                </a:lnTo>
                <a:lnTo>
                  <a:pt x="759" y="244"/>
                </a:lnTo>
                <a:lnTo>
                  <a:pt x="760" y="244"/>
                </a:lnTo>
                <a:lnTo>
                  <a:pt x="761" y="244"/>
                </a:lnTo>
                <a:lnTo>
                  <a:pt x="762" y="244"/>
                </a:lnTo>
                <a:lnTo>
                  <a:pt x="762" y="244"/>
                </a:lnTo>
                <a:lnTo>
                  <a:pt x="763" y="244"/>
                </a:lnTo>
                <a:lnTo>
                  <a:pt x="764" y="244"/>
                </a:lnTo>
                <a:lnTo>
                  <a:pt x="765" y="244"/>
                </a:lnTo>
                <a:lnTo>
                  <a:pt x="765" y="244"/>
                </a:lnTo>
                <a:lnTo>
                  <a:pt x="766" y="244"/>
                </a:lnTo>
                <a:lnTo>
                  <a:pt x="767" y="244"/>
                </a:lnTo>
                <a:lnTo>
                  <a:pt x="768" y="244"/>
                </a:lnTo>
                <a:lnTo>
                  <a:pt x="768" y="244"/>
                </a:lnTo>
                <a:lnTo>
                  <a:pt x="769" y="244"/>
                </a:lnTo>
                <a:lnTo>
                  <a:pt x="770" y="244"/>
                </a:lnTo>
                <a:lnTo>
                  <a:pt x="770" y="244"/>
                </a:lnTo>
                <a:lnTo>
                  <a:pt x="771" y="244"/>
                </a:lnTo>
                <a:lnTo>
                  <a:pt x="772" y="244"/>
                </a:lnTo>
                <a:lnTo>
                  <a:pt x="773" y="244"/>
                </a:lnTo>
                <a:lnTo>
                  <a:pt x="773" y="244"/>
                </a:lnTo>
                <a:lnTo>
                  <a:pt x="774" y="244"/>
                </a:lnTo>
                <a:lnTo>
                  <a:pt x="775" y="244"/>
                </a:lnTo>
                <a:lnTo>
                  <a:pt x="776" y="244"/>
                </a:lnTo>
                <a:lnTo>
                  <a:pt x="776" y="244"/>
                </a:lnTo>
                <a:lnTo>
                  <a:pt x="777" y="244"/>
                </a:lnTo>
                <a:lnTo>
                  <a:pt x="778" y="244"/>
                </a:lnTo>
                <a:lnTo>
                  <a:pt x="779" y="244"/>
                </a:lnTo>
                <a:lnTo>
                  <a:pt x="779" y="244"/>
                </a:lnTo>
                <a:lnTo>
                  <a:pt x="780" y="244"/>
                </a:lnTo>
                <a:lnTo>
                  <a:pt x="781" y="244"/>
                </a:lnTo>
                <a:lnTo>
                  <a:pt x="782" y="244"/>
                </a:lnTo>
                <a:lnTo>
                  <a:pt x="782" y="244"/>
                </a:lnTo>
                <a:lnTo>
                  <a:pt x="783" y="244"/>
                </a:lnTo>
                <a:lnTo>
                  <a:pt x="784" y="244"/>
                </a:lnTo>
                <a:lnTo>
                  <a:pt x="784" y="244"/>
                </a:lnTo>
                <a:lnTo>
                  <a:pt x="785" y="244"/>
                </a:lnTo>
                <a:lnTo>
                  <a:pt x="786" y="244"/>
                </a:lnTo>
                <a:lnTo>
                  <a:pt x="787" y="244"/>
                </a:lnTo>
                <a:lnTo>
                  <a:pt x="787" y="244"/>
                </a:lnTo>
                <a:lnTo>
                  <a:pt x="788" y="244"/>
                </a:lnTo>
                <a:lnTo>
                  <a:pt x="789" y="244"/>
                </a:lnTo>
                <a:lnTo>
                  <a:pt x="790" y="244"/>
                </a:lnTo>
                <a:lnTo>
                  <a:pt x="790" y="244"/>
                </a:lnTo>
                <a:lnTo>
                  <a:pt x="791" y="244"/>
                </a:lnTo>
                <a:lnTo>
                  <a:pt x="792" y="244"/>
                </a:lnTo>
                <a:lnTo>
                  <a:pt x="793" y="244"/>
                </a:lnTo>
                <a:lnTo>
                  <a:pt x="793" y="244"/>
                </a:lnTo>
                <a:lnTo>
                  <a:pt x="794" y="244"/>
                </a:lnTo>
                <a:lnTo>
                  <a:pt x="795" y="244"/>
                </a:lnTo>
                <a:lnTo>
                  <a:pt x="796" y="244"/>
                </a:lnTo>
                <a:lnTo>
                  <a:pt x="796" y="244"/>
                </a:lnTo>
                <a:lnTo>
                  <a:pt x="797" y="244"/>
                </a:lnTo>
                <a:lnTo>
                  <a:pt x="798" y="244"/>
                </a:lnTo>
                <a:lnTo>
                  <a:pt x="799" y="244"/>
                </a:lnTo>
                <a:lnTo>
                  <a:pt x="799" y="244"/>
                </a:lnTo>
                <a:lnTo>
                  <a:pt x="800" y="244"/>
                </a:lnTo>
                <a:lnTo>
                  <a:pt x="801" y="244"/>
                </a:lnTo>
                <a:lnTo>
                  <a:pt x="801" y="244"/>
                </a:lnTo>
                <a:lnTo>
                  <a:pt x="802" y="244"/>
                </a:lnTo>
                <a:lnTo>
                  <a:pt x="803" y="244"/>
                </a:lnTo>
                <a:lnTo>
                  <a:pt x="804" y="244"/>
                </a:lnTo>
                <a:lnTo>
                  <a:pt x="804" y="244"/>
                </a:lnTo>
                <a:lnTo>
                  <a:pt x="805" y="244"/>
                </a:lnTo>
                <a:lnTo>
                  <a:pt x="806" y="244"/>
                </a:lnTo>
                <a:lnTo>
                  <a:pt x="806" y="244"/>
                </a:lnTo>
                <a:lnTo>
                  <a:pt x="807" y="244"/>
                </a:lnTo>
                <a:lnTo>
                  <a:pt x="808" y="244"/>
                </a:lnTo>
                <a:lnTo>
                  <a:pt x="809" y="244"/>
                </a:lnTo>
                <a:lnTo>
                  <a:pt x="809" y="244"/>
                </a:lnTo>
                <a:lnTo>
                  <a:pt x="810" y="244"/>
                </a:lnTo>
                <a:lnTo>
                  <a:pt x="811" y="244"/>
                </a:lnTo>
                <a:lnTo>
                  <a:pt x="812" y="244"/>
                </a:lnTo>
                <a:lnTo>
                  <a:pt x="812" y="244"/>
                </a:lnTo>
                <a:lnTo>
                  <a:pt x="813" y="244"/>
                </a:lnTo>
                <a:lnTo>
                  <a:pt x="814" y="244"/>
                </a:lnTo>
                <a:lnTo>
                  <a:pt x="815" y="244"/>
                </a:lnTo>
                <a:lnTo>
                  <a:pt x="815" y="244"/>
                </a:lnTo>
                <a:lnTo>
                  <a:pt x="816" y="244"/>
                </a:lnTo>
                <a:lnTo>
                  <a:pt x="817" y="244"/>
                </a:lnTo>
                <a:lnTo>
                  <a:pt x="818" y="244"/>
                </a:lnTo>
                <a:lnTo>
                  <a:pt x="818" y="244"/>
                </a:lnTo>
                <a:lnTo>
                  <a:pt x="819" y="244"/>
                </a:lnTo>
                <a:lnTo>
                  <a:pt x="820" y="244"/>
                </a:lnTo>
                <a:lnTo>
                  <a:pt x="821" y="244"/>
                </a:lnTo>
                <a:lnTo>
                  <a:pt x="821" y="244"/>
                </a:lnTo>
                <a:lnTo>
                  <a:pt x="822" y="244"/>
                </a:lnTo>
                <a:lnTo>
                  <a:pt x="823" y="244"/>
                </a:lnTo>
                <a:lnTo>
                  <a:pt x="823" y="244"/>
                </a:lnTo>
                <a:lnTo>
                  <a:pt x="824" y="244"/>
                </a:lnTo>
                <a:lnTo>
                  <a:pt x="825" y="244"/>
                </a:lnTo>
                <a:lnTo>
                  <a:pt x="826" y="244"/>
                </a:lnTo>
                <a:lnTo>
                  <a:pt x="826" y="244"/>
                </a:lnTo>
                <a:lnTo>
                  <a:pt x="827" y="244"/>
                </a:lnTo>
                <a:lnTo>
                  <a:pt x="828" y="244"/>
                </a:lnTo>
                <a:lnTo>
                  <a:pt x="829" y="244"/>
                </a:lnTo>
                <a:lnTo>
                  <a:pt x="829" y="244"/>
                </a:lnTo>
                <a:lnTo>
                  <a:pt x="830" y="244"/>
                </a:lnTo>
                <a:lnTo>
                  <a:pt x="831" y="244"/>
                </a:lnTo>
                <a:lnTo>
                  <a:pt x="832" y="244"/>
                </a:lnTo>
                <a:lnTo>
                  <a:pt x="832" y="244"/>
                </a:lnTo>
                <a:lnTo>
                  <a:pt x="833" y="244"/>
                </a:lnTo>
                <a:lnTo>
                  <a:pt x="834" y="244"/>
                </a:lnTo>
                <a:lnTo>
                  <a:pt x="835" y="244"/>
                </a:lnTo>
                <a:lnTo>
                  <a:pt x="835" y="244"/>
                </a:lnTo>
                <a:lnTo>
                  <a:pt x="836" y="244"/>
                </a:lnTo>
                <a:lnTo>
                  <a:pt x="837" y="244"/>
                </a:lnTo>
                <a:lnTo>
                  <a:pt x="838" y="244"/>
                </a:lnTo>
                <a:lnTo>
                  <a:pt x="838" y="244"/>
                </a:lnTo>
                <a:lnTo>
                  <a:pt x="839" y="244"/>
                </a:lnTo>
                <a:lnTo>
                  <a:pt x="840" y="244"/>
                </a:lnTo>
                <a:lnTo>
                  <a:pt x="840" y="244"/>
                </a:lnTo>
                <a:lnTo>
                  <a:pt x="841" y="244"/>
                </a:lnTo>
                <a:lnTo>
                  <a:pt x="842" y="244"/>
                </a:lnTo>
                <a:lnTo>
                  <a:pt x="843" y="244"/>
                </a:lnTo>
                <a:lnTo>
                  <a:pt x="843" y="244"/>
                </a:lnTo>
                <a:lnTo>
                  <a:pt x="844" y="244"/>
                </a:lnTo>
                <a:lnTo>
                  <a:pt x="845" y="244"/>
                </a:lnTo>
                <a:lnTo>
                  <a:pt x="845" y="244"/>
                </a:lnTo>
                <a:lnTo>
                  <a:pt x="846" y="244"/>
                </a:lnTo>
                <a:lnTo>
                  <a:pt x="847" y="244"/>
                </a:lnTo>
                <a:lnTo>
                  <a:pt x="848" y="244"/>
                </a:lnTo>
                <a:lnTo>
                  <a:pt x="848" y="244"/>
                </a:lnTo>
                <a:lnTo>
                  <a:pt x="849" y="244"/>
                </a:lnTo>
                <a:lnTo>
                  <a:pt x="850" y="244"/>
                </a:lnTo>
                <a:lnTo>
                  <a:pt x="851" y="244"/>
                </a:lnTo>
                <a:lnTo>
                  <a:pt x="851" y="244"/>
                </a:lnTo>
                <a:lnTo>
                  <a:pt x="852" y="244"/>
                </a:lnTo>
                <a:lnTo>
                  <a:pt x="853" y="244"/>
                </a:lnTo>
                <a:lnTo>
                  <a:pt x="854" y="244"/>
                </a:lnTo>
                <a:lnTo>
                  <a:pt x="854" y="244"/>
                </a:lnTo>
                <a:lnTo>
                  <a:pt x="855" y="244"/>
                </a:lnTo>
                <a:lnTo>
                  <a:pt x="856" y="244"/>
                </a:lnTo>
                <a:lnTo>
                  <a:pt x="857" y="244"/>
                </a:lnTo>
                <a:lnTo>
                  <a:pt x="857" y="244"/>
                </a:lnTo>
                <a:lnTo>
                  <a:pt x="858" y="244"/>
                </a:lnTo>
                <a:lnTo>
                  <a:pt x="859" y="244"/>
                </a:lnTo>
                <a:lnTo>
                  <a:pt x="860" y="244"/>
                </a:lnTo>
                <a:lnTo>
                  <a:pt x="860" y="244"/>
                </a:lnTo>
                <a:lnTo>
                  <a:pt x="861" y="244"/>
                </a:lnTo>
                <a:lnTo>
                  <a:pt x="862" y="244"/>
                </a:lnTo>
                <a:lnTo>
                  <a:pt x="862" y="244"/>
                </a:lnTo>
                <a:lnTo>
                  <a:pt x="863" y="244"/>
                </a:lnTo>
                <a:lnTo>
                  <a:pt x="864" y="244"/>
                </a:lnTo>
                <a:lnTo>
                  <a:pt x="865" y="244"/>
                </a:lnTo>
                <a:lnTo>
                  <a:pt x="865" y="244"/>
                </a:lnTo>
                <a:lnTo>
                  <a:pt x="866" y="244"/>
                </a:lnTo>
                <a:lnTo>
                  <a:pt x="867" y="244"/>
                </a:lnTo>
                <a:lnTo>
                  <a:pt x="868" y="244"/>
                </a:lnTo>
                <a:lnTo>
                  <a:pt x="868" y="244"/>
                </a:lnTo>
                <a:lnTo>
                  <a:pt x="869" y="244"/>
                </a:lnTo>
                <a:lnTo>
                  <a:pt x="870" y="244"/>
                </a:lnTo>
                <a:lnTo>
                  <a:pt x="871" y="244"/>
                </a:lnTo>
                <a:lnTo>
                  <a:pt x="871" y="244"/>
                </a:lnTo>
                <a:lnTo>
                  <a:pt x="872" y="244"/>
                </a:lnTo>
                <a:lnTo>
                  <a:pt x="873" y="244"/>
                </a:lnTo>
                <a:lnTo>
                  <a:pt x="874" y="244"/>
                </a:lnTo>
                <a:lnTo>
                  <a:pt x="874" y="244"/>
                </a:lnTo>
                <a:lnTo>
                  <a:pt x="875" y="244"/>
                </a:lnTo>
                <a:lnTo>
                  <a:pt x="876" y="244"/>
                </a:lnTo>
                <a:lnTo>
                  <a:pt x="876" y="244"/>
                </a:lnTo>
                <a:lnTo>
                  <a:pt x="877" y="244"/>
                </a:lnTo>
                <a:lnTo>
                  <a:pt x="878" y="244"/>
                </a:lnTo>
                <a:lnTo>
                  <a:pt x="879" y="244"/>
                </a:lnTo>
                <a:lnTo>
                  <a:pt x="879" y="244"/>
                </a:lnTo>
                <a:lnTo>
                  <a:pt x="880" y="244"/>
                </a:lnTo>
                <a:lnTo>
                  <a:pt x="881" y="244"/>
                </a:lnTo>
                <a:lnTo>
                  <a:pt x="882" y="244"/>
                </a:lnTo>
                <a:lnTo>
                  <a:pt x="882" y="244"/>
                </a:lnTo>
                <a:lnTo>
                  <a:pt x="883" y="244"/>
                </a:lnTo>
                <a:lnTo>
                  <a:pt x="884" y="244"/>
                </a:lnTo>
                <a:lnTo>
                  <a:pt x="885" y="244"/>
                </a:lnTo>
                <a:lnTo>
                  <a:pt x="885" y="244"/>
                </a:lnTo>
                <a:lnTo>
                  <a:pt x="886" y="244"/>
                </a:lnTo>
                <a:lnTo>
                  <a:pt x="887" y="244"/>
                </a:lnTo>
                <a:lnTo>
                  <a:pt x="888" y="244"/>
                </a:lnTo>
                <a:lnTo>
                  <a:pt x="888" y="244"/>
                </a:lnTo>
                <a:lnTo>
                  <a:pt x="889" y="244"/>
                </a:lnTo>
                <a:lnTo>
                  <a:pt x="890" y="244"/>
                </a:lnTo>
                <a:lnTo>
                  <a:pt x="891" y="244"/>
                </a:lnTo>
                <a:lnTo>
                  <a:pt x="891" y="244"/>
                </a:lnTo>
                <a:lnTo>
                  <a:pt x="892" y="244"/>
                </a:lnTo>
                <a:lnTo>
                  <a:pt x="893" y="244"/>
                </a:lnTo>
                <a:lnTo>
                  <a:pt x="893" y="244"/>
                </a:lnTo>
                <a:lnTo>
                  <a:pt x="894" y="244"/>
                </a:lnTo>
                <a:lnTo>
                  <a:pt x="895" y="244"/>
                </a:lnTo>
                <a:lnTo>
                  <a:pt x="896" y="244"/>
                </a:lnTo>
                <a:lnTo>
                  <a:pt x="896" y="244"/>
                </a:lnTo>
                <a:lnTo>
                  <a:pt x="897" y="244"/>
                </a:lnTo>
                <a:lnTo>
                  <a:pt x="898" y="244"/>
                </a:lnTo>
                <a:lnTo>
                  <a:pt x="899" y="244"/>
                </a:lnTo>
                <a:lnTo>
                  <a:pt x="899" y="244"/>
                </a:lnTo>
                <a:lnTo>
                  <a:pt x="900" y="244"/>
                </a:lnTo>
                <a:lnTo>
                  <a:pt x="901" y="244"/>
                </a:lnTo>
                <a:lnTo>
                  <a:pt x="901" y="244"/>
                </a:lnTo>
                <a:lnTo>
                  <a:pt x="902" y="244"/>
                </a:lnTo>
                <a:lnTo>
                  <a:pt x="903" y="244"/>
                </a:lnTo>
                <a:lnTo>
                  <a:pt x="904" y="244"/>
                </a:lnTo>
                <a:lnTo>
                  <a:pt x="904" y="244"/>
                </a:lnTo>
                <a:lnTo>
                  <a:pt x="905" y="244"/>
                </a:lnTo>
                <a:lnTo>
                  <a:pt x="906" y="244"/>
                </a:lnTo>
                <a:lnTo>
                  <a:pt x="907" y="244"/>
                </a:lnTo>
                <a:lnTo>
                  <a:pt x="907" y="244"/>
                </a:lnTo>
                <a:lnTo>
                  <a:pt x="908" y="244"/>
                </a:lnTo>
                <a:lnTo>
                  <a:pt x="909" y="244"/>
                </a:lnTo>
                <a:lnTo>
                  <a:pt x="910" y="244"/>
                </a:lnTo>
                <a:lnTo>
                  <a:pt x="910" y="244"/>
                </a:lnTo>
                <a:lnTo>
                  <a:pt x="911" y="244"/>
                </a:lnTo>
                <a:lnTo>
                  <a:pt x="912" y="244"/>
                </a:lnTo>
                <a:lnTo>
                  <a:pt x="913" y="244"/>
                </a:lnTo>
                <a:lnTo>
                  <a:pt x="913" y="244"/>
                </a:lnTo>
                <a:lnTo>
                  <a:pt x="914" y="244"/>
                </a:lnTo>
                <a:lnTo>
                  <a:pt x="915" y="244"/>
                </a:lnTo>
                <a:lnTo>
                  <a:pt x="915" y="244"/>
                </a:lnTo>
                <a:lnTo>
                  <a:pt x="916" y="244"/>
                </a:lnTo>
                <a:lnTo>
                  <a:pt x="917" y="244"/>
                </a:lnTo>
                <a:lnTo>
                  <a:pt x="918" y="244"/>
                </a:lnTo>
                <a:lnTo>
                  <a:pt x="918" y="244"/>
                </a:lnTo>
                <a:lnTo>
                  <a:pt x="919" y="244"/>
                </a:lnTo>
                <a:lnTo>
                  <a:pt x="920" y="244"/>
                </a:lnTo>
                <a:lnTo>
                  <a:pt x="921" y="244"/>
                </a:lnTo>
                <a:lnTo>
                  <a:pt x="921" y="244"/>
                </a:lnTo>
                <a:lnTo>
                  <a:pt x="922" y="244"/>
                </a:lnTo>
                <a:lnTo>
                  <a:pt x="923" y="244"/>
                </a:lnTo>
                <a:lnTo>
                  <a:pt x="924" y="244"/>
                </a:lnTo>
                <a:lnTo>
                  <a:pt x="924" y="244"/>
                </a:lnTo>
                <a:lnTo>
                  <a:pt x="925" y="244"/>
                </a:lnTo>
                <a:lnTo>
                  <a:pt x="926" y="244"/>
                </a:lnTo>
                <a:lnTo>
                  <a:pt x="927" y="244"/>
                </a:lnTo>
                <a:lnTo>
                  <a:pt x="927" y="244"/>
                </a:lnTo>
                <a:lnTo>
                  <a:pt x="928" y="244"/>
                </a:lnTo>
                <a:lnTo>
                  <a:pt x="929" y="244"/>
                </a:lnTo>
                <a:lnTo>
                  <a:pt x="930" y="244"/>
                </a:lnTo>
                <a:lnTo>
                  <a:pt x="930" y="244"/>
                </a:lnTo>
                <a:lnTo>
                  <a:pt x="931" y="244"/>
                </a:lnTo>
                <a:lnTo>
                  <a:pt x="932" y="244"/>
                </a:lnTo>
                <a:lnTo>
                  <a:pt x="932" y="244"/>
                </a:lnTo>
                <a:lnTo>
                  <a:pt x="933" y="244"/>
                </a:lnTo>
                <a:lnTo>
                  <a:pt x="934" y="244"/>
                </a:lnTo>
                <a:lnTo>
                  <a:pt x="935" y="244"/>
                </a:lnTo>
                <a:lnTo>
                  <a:pt x="935" y="244"/>
                </a:lnTo>
                <a:lnTo>
                  <a:pt x="936" y="244"/>
                </a:lnTo>
                <a:lnTo>
                  <a:pt x="937" y="244"/>
                </a:lnTo>
                <a:lnTo>
                  <a:pt x="938" y="244"/>
                </a:lnTo>
                <a:lnTo>
                  <a:pt x="938" y="244"/>
                </a:lnTo>
                <a:lnTo>
                  <a:pt x="939" y="244"/>
                </a:lnTo>
                <a:lnTo>
                  <a:pt x="940" y="244"/>
                </a:lnTo>
                <a:lnTo>
                  <a:pt x="941" y="244"/>
                </a:lnTo>
                <a:lnTo>
                  <a:pt x="941" y="244"/>
                </a:lnTo>
                <a:lnTo>
                  <a:pt x="942" y="244"/>
                </a:lnTo>
                <a:lnTo>
                  <a:pt x="943" y="244"/>
                </a:lnTo>
                <a:lnTo>
                  <a:pt x="944" y="244"/>
                </a:lnTo>
                <a:lnTo>
                  <a:pt x="944" y="244"/>
                </a:lnTo>
                <a:lnTo>
                  <a:pt x="945" y="244"/>
                </a:lnTo>
                <a:lnTo>
                  <a:pt x="946" y="244"/>
                </a:lnTo>
                <a:lnTo>
                  <a:pt x="947" y="244"/>
                </a:lnTo>
                <a:lnTo>
                  <a:pt x="947" y="244"/>
                </a:lnTo>
                <a:lnTo>
                  <a:pt x="948" y="244"/>
                </a:lnTo>
                <a:lnTo>
                  <a:pt x="949" y="244"/>
                </a:lnTo>
                <a:lnTo>
                  <a:pt x="949" y="244"/>
                </a:lnTo>
                <a:lnTo>
                  <a:pt x="950" y="244"/>
                </a:lnTo>
                <a:lnTo>
                  <a:pt x="951" y="244"/>
                </a:lnTo>
                <a:lnTo>
                  <a:pt x="952" y="244"/>
                </a:lnTo>
                <a:lnTo>
                  <a:pt x="952" y="244"/>
                </a:lnTo>
                <a:lnTo>
                  <a:pt x="953" y="244"/>
                </a:lnTo>
                <a:lnTo>
                  <a:pt x="954" y="244"/>
                </a:lnTo>
                <a:lnTo>
                  <a:pt x="954" y="244"/>
                </a:lnTo>
                <a:lnTo>
                  <a:pt x="955" y="244"/>
                </a:lnTo>
                <a:lnTo>
                  <a:pt x="956" y="244"/>
                </a:lnTo>
                <a:lnTo>
                  <a:pt x="957" y="244"/>
                </a:lnTo>
                <a:lnTo>
                  <a:pt x="957" y="244"/>
                </a:lnTo>
                <a:lnTo>
                  <a:pt x="958" y="244"/>
                </a:lnTo>
                <a:lnTo>
                  <a:pt x="959" y="244"/>
                </a:lnTo>
                <a:lnTo>
                  <a:pt x="960" y="244"/>
                </a:lnTo>
                <a:lnTo>
                  <a:pt x="960" y="244"/>
                </a:lnTo>
                <a:lnTo>
                  <a:pt x="961" y="244"/>
                </a:lnTo>
                <a:lnTo>
                  <a:pt x="962" y="244"/>
                </a:lnTo>
                <a:lnTo>
                  <a:pt x="963" y="244"/>
                </a:lnTo>
                <a:lnTo>
                  <a:pt x="963" y="244"/>
                </a:lnTo>
                <a:lnTo>
                  <a:pt x="964" y="244"/>
                </a:lnTo>
                <a:lnTo>
                  <a:pt x="965" y="244"/>
                </a:lnTo>
                <a:lnTo>
                  <a:pt x="966" y="244"/>
                </a:lnTo>
                <a:lnTo>
                  <a:pt x="966" y="244"/>
                </a:lnTo>
                <a:lnTo>
                  <a:pt x="967" y="244"/>
                </a:lnTo>
                <a:lnTo>
                  <a:pt x="968" y="244"/>
                </a:lnTo>
                <a:lnTo>
                  <a:pt x="969" y="244"/>
                </a:lnTo>
                <a:lnTo>
                  <a:pt x="969" y="244"/>
                </a:lnTo>
                <a:lnTo>
                  <a:pt x="970" y="244"/>
                </a:lnTo>
                <a:lnTo>
                  <a:pt x="971" y="244"/>
                </a:lnTo>
                <a:lnTo>
                  <a:pt x="971" y="244"/>
                </a:lnTo>
                <a:lnTo>
                  <a:pt x="972" y="244"/>
                </a:lnTo>
                <a:lnTo>
                  <a:pt x="973" y="244"/>
                </a:lnTo>
                <a:lnTo>
                  <a:pt x="974" y="244"/>
                </a:lnTo>
                <a:lnTo>
                  <a:pt x="974" y="244"/>
                </a:lnTo>
                <a:lnTo>
                  <a:pt x="975" y="244"/>
                </a:lnTo>
                <a:lnTo>
                  <a:pt x="976" y="244"/>
                </a:lnTo>
                <a:lnTo>
                  <a:pt x="977" y="244"/>
                </a:lnTo>
                <a:lnTo>
                  <a:pt x="977" y="244"/>
                </a:lnTo>
                <a:lnTo>
                  <a:pt x="978" y="244"/>
                </a:lnTo>
                <a:lnTo>
                  <a:pt x="979" y="244"/>
                </a:lnTo>
                <a:lnTo>
                  <a:pt x="980" y="244"/>
                </a:lnTo>
                <a:lnTo>
                  <a:pt x="980" y="244"/>
                </a:lnTo>
                <a:lnTo>
                  <a:pt x="981" y="244"/>
                </a:lnTo>
                <a:lnTo>
                  <a:pt x="982" y="244"/>
                </a:lnTo>
                <a:lnTo>
                  <a:pt x="983" y="244"/>
                </a:lnTo>
                <a:lnTo>
                  <a:pt x="983" y="244"/>
                </a:lnTo>
                <a:lnTo>
                  <a:pt x="984" y="244"/>
                </a:lnTo>
                <a:lnTo>
                  <a:pt x="985" y="244"/>
                </a:lnTo>
                <a:lnTo>
                  <a:pt x="985" y="244"/>
                </a:lnTo>
                <a:lnTo>
                  <a:pt x="986" y="244"/>
                </a:lnTo>
                <a:lnTo>
                  <a:pt x="987" y="244"/>
                </a:lnTo>
                <a:lnTo>
                  <a:pt x="988" y="244"/>
                </a:lnTo>
                <a:lnTo>
                  <a:pt x="988" y="244"/>
                </a:lnTo>
                <a:lnTo>
                  <a:pt x="989" y="244"/>
                </a:lnTo>
                <a:lnTo>
                  <a:pt x="990" y="244"/>
                </a:lnTo>
                <a:lnTo>
                  <a:pt x="991" y="244"/>
                </a:lnTo>
                <a:lnTo>
                  <a:pt x="991" y="244"/>
                </a:lnTo>
                <a:lnTo>
                  <a:pt x="992" y="244"/>
                </a:lnTo>
                <a:lnTo>
                  <a:pt x="993" y="244"/>
                </a:lnTo>
                <a:lnTo>
                  <a:pt x="993" y="244"/>
                </a:lnTo>
                <a:lnTo>
                  <a:pt x="994" y="244"/>
                </a:lnTo>
                <a:lnTo>
                  <a:pt x="995" y="244"/>
                </a:lnTo>
                <a:lnTo>
                  <a:pt x="996" y="244"/>
                </a:lnTo>
                <a:lnTo>
                  <a:pt x="996" y="244"/>
                </a:lnTo>
                <a:lnTo>
                  <a:pt x="997" y="244"/>
                </a:lnTo>
                <a:lnTo>
                  <a:pt x="998" y="244"/>
                </a:lnTo>
                <a:lnTo>
                  <a:pt x="999" y="244"/>
                </a:lnTo>
                <a:lnTo>
                  <a:pt x="999" y="244"/>
                </a:lnTo>
                <a:lnTo>
                  <a:pt x="1000" y="244"/>
                </a:lnTo>
                <a:lnTo>
                  <a:pt x="1001" y="244"/>
                </a:lnTo>
                <a:lnTo>
                  <a:pt x="1002" y="244"/>
                </a:lnTo>
                <a:lnTo>
                  <a:pt x="1002" y="244"/>
                </a:lnTo>
                <a:lnTo>
                  <a:pt x="1003" y="244"/>
                </a:lnTo>
                <a:lnTo>
                  <a:pt x="1004" y="244"/>
                </a:lnTo>
                <a:lnTo>
                  <a:pt x="1005" y="244"/>
                </a:lnTo>
                <a:lnTo>
                  <a:pt x="1005" y="244"/>
                </a:lnTo>
                <a:lnTo>
                  <a:pt x="1006" y="244"/>
                </a:lnTo>
                <a:lnTo>
                  <a:pt x="1007" y="244"/>
                </a:lnTo>
                <a:lnTo>
                  <a:pt x="1007" y="244"/>
                </a:lnTo>
                <a:lnTo>
                  <a:pt x="1008" y="244"/>
                </a:lnTo>
                <a:lnTo>
                  <a:pt x="1009" y="244"/>
                </a:lnTo>
                <a:lnTo>
                  <a:pt x="1010" y="244"/>
                </a:lnTo>
                <a:lnTo>
                  <a:pt x="1010" y="244"/>
                </a:lnTo>
                <a:lnTo>
                  <a:pt x="1011" y="244"/>
                </a:lnTo>
                <a:lnTo>
                  <a:pt x="1012" y="244"/>
                </a:lnTo>
                <a:lnTo>
                  <a:pt x="1013" y="244"/>
                </a:lnTo>
                <a:lnTo>
                  <a:pt x="1013" y="244"/>
                </a:lnTo>
                <a:lnTo>
                  <a:pt x="1014" y="244"/>
                </a:lnTo>
                <a:lnTo>
                  <a:pt x="1015" y="244"/>
                </a:lnTo>
                <a:lnTo>
                  <a:pt x="1016" y="244"/>
                </a:lnTo>
                <a:lnTo>
                  <a:pt x="1016" y="244"/>
                </a:lnTo>
                <a:lnTo>
                  <a:pt x="1017" y="244"/>
                </a:lnTo>
                <a:lnTo>
                  <a:pt x="1018" y="244"/>
                </a:lnTo>
                <a:lnTo>
                  <a:pt x="1019" y="244"/>
                </a:lnTo>
                <a:lnTo>
                  <a:pt x="1019" y="244"/>
                </a:lnTo>
                <a:lnTo>
                  <a:pt x="1020" y="244"/>
                </a:lnTo>
                <a:lnTo>
                  <a:pt x="1021" y="244"/>
                </a:lnTo>
                <a:lnTo>
                  <a:pt x="1022" y="244"/>
                </a:lnTo>
                <a:lnTo>
                  <a:pt x="1022" y="244"/>
                </a:lnTo>
                <a:lnTo>
                  <a:pt x="1023" y="244"/>
                </a:lnTo>
                <a:lnTo>
                  <a:pt x="1024" y="244"/>
                </a:lnTo>
                <a:lnTo>
                  <a:pt x="1024" y="244"/>
                </a:lnTo>
                <a:lnTo>
                  <a:pt x="1025" y="244"/>
                </a:lnTo>
                <a:lnTo>
                  <a:pt x="1026" y="244"/>
                </a:lnTo>
                <a:lnTo>
                  <a:pt x="1027" y="244"/>
                </a:lnTo>
                <a:lnTo>
                  <a:pt x="1027" y="244"/>
                </a:lnTo>
                <a:lnTo>
                  <a:pt x="1028" y="244"/>
                </a:lnTo>
                <a:lnTo>
                  <a:pt x="1029" y="244"/>
                </a:lnTo>
                <a:lnTo>
                  <a:pt x="1030" y="244"/>
                </a:lnTo>
                <a:lnTo>
                  <a:pt x="1030" y="244"/>
                </a:lnTo>
                <a:lnTo>
                  <a:pt x="1031" y="244"/>
                </a:lnTo>
                <a:lnTo>
                  <a:pt x="1032" y="244"/>
                </a:lnTo>
                <a:lnTo>
                  <a:pt x="1033" y="244"/>
                </a:lnTo>
                <a:lnTo>
                  <a:pt x="1033" y="244"/>
                </a:lnTo>
                <a:lnTo>
                  <a:pt x="1034" y="244"/>
                </a:lnTo>
                <a:lnTo>
                  <a:pt x="1035" y="244"/>
                </a:lnTo>
                <a:lnTo>
                  <a:pt x="1036" y="244"/>
                </a:lnTo>
                <a:lnTo>
                  <a:pt x="1036" y="244"/>
                </a:lnTo>
                <a:lnTo>
                  <a:pt x="1037" y="244"/>
                </a:lnTo>
                <a:lnTo>
                  <a:pt x="1038" y="244"/>
                </a:lnTo>
                <a:lnTo>
                  <a:pt x="1039" y="244"/>
                </a:lnTo>
                <a:lnTo>
                  <a:pt x="1039" y="244"/>
                </a:lnTo>
                <a:lnTo>
                  <a:pt x="1040" y="244"/>
                </a:lnTo>
                <a:lnTo>
                  <a:pt x="1041" y="244"/>
                </a:lnTo>
                <a:lnTo>
                  <a:pt x="1041" y="244"/>
                </a:lnTo>
                <a:lnTo>
                  <a:pt x="1042" y="244"/>
                </a:lnTo>
                <a:lnTo>
                  <a:pt x="1043" y="244"/>
                </a:lnTo>
                <a:lnTo>
                  <a:pt x="1044" y="244"/>
                </a:lnTo>
                <a:lnTo>
                  <a:pt x="1044" y="244"/>
                </a:lnTo>
                <a:lnTo>
                  <a:pt x="1045" y="244"/>
                </a:lnTo>
                <a:lnTo>
                  <a:pt x="1046" y="244"/>
                </a:lnTo>
                <a:lnTo>
                  <a:pt x="1046" y="244"/>
                </a:lnTo>
                <a:lnTo>
                  <a:pt x="1047" y="244"/>
                </a:lnTo>
                <a:lnTo>
                  <a:pt x="1048" y="244"/>
                </a:lnTo>
                <a:lnTo>
                  <a:pt x="1049" y="244"/>
                </a:lnTo>
                <a:lnTo>
                  <a:pt x="1049" y="244"/>
                </a:lnTo>
                <a:lnTo>
                  <a:pt x="1050" y="244"/>
                </a:lnTo>
                <a:lnTo>
                  <a:pt x="1051" y="244"/>
                </a:lnTo>
                <a:lnTo>
                  <a:pt x="1052" y="244"/>
                </a:lnTo>
                <a:lnTo>
                  <a:pt x="1052" y="244"/>
                </a:lnTo>
                <a:lnTo>
                  <a:pt x="1053" y="244"/>
                </a:lnTo>
                <a:lnTo>
                  <a:pt x="1054" y="244"/>
                </a:lnTo>
                <a:lnTo>
                  <a:pt x="1055" y="244"/>
                </a:lnTo>
                <a:lnTo>
                  <a:pt x="1055" y="244"/>
                </a:lnTo>
                <a:lnTo>
                  <a:pt x="1056" y="244"/>
                </a:lnTo>
                <a:lnTo>
                  <a:pt x="1057" y="244"/>
                </a:lnTo>
                <a:lnTo>
                  <a:pt x="1058" y="244"/>
                </a:lnTo>
                <a:lnTo>
                  <a:pt x="1058" y="244"/>
                </a:lnTo>
                <a:lnTo>
                  <a:pt x="1059" y="244"/>
                </a:lnTo>
                <a:lnTo>
                  <a:pt x="1060" y="244"/>
                </a:lnTo>
                <a:lnTo>
                  <a:pt x="1061" y="244"/>
                </a:lnTo>
                <a:lnTo>
                  <a:pt x="1061" y="244"/>
                </a:lnTo>
                <a:lnTo>
                  <a:pt x="1062" y="244"/>
                </a:lnTo>
                <a:lnTo>
                  <a:pt x="1063" y="244"/>
                </a:lnTo>
                <a:lnTo>
                  <a:pt x="1063" y="244"/>
                </a:lnTo>
                <a:lnTo>
                  <a:pt x="1064" y="244"/>
                </a:lnTo>
                <a:lnTo>
                  <a:pt x="1065" y="244"/>
                </a:lnTo>
                <a:lnTo>
                  <a:pt x="1066" y="244"/>
                </a:lnTo>
                <a:lnTo>
                  <a:pt x="1066" y="244"/>
                </a:lnTo>
                <a:lnTo>
                  <a:pt x="1067" y="244"/>
                </a:lnTo>
                <a:lnTo>
                  <a:pt x="1068" y="244"/>
                </a:lnTo>
                <a:lnTo>
                  <a:pt x="1069" y="244"/>
                </a:lnTo>
                <a:lnTo>
                  <a:pt x="1069" y="244"/>
                </a:lnTo>
                <a:lnTo>
                  <a:pt x="1070" y="244"/>
                </a:lnTo>
                <a:lnTo>
                  <a:pt x="1071" y="244"/>
                </a:lnTo>
                <a:lnTo>
                  <a:pt x="1072" y="244"/>
                </a:lnTo>
                <a:lnTo>
                  <a:pt x="1072" y="244"/>
                </a:lnTo>
                <a:lnTo>
                  <a:pt x="1073" y="244"/>
                </a:lnTo>
                <a:lnTo>
                  <a:pt x="1074" y="244"/>
                </a:lnTo>
                <a:lnTo>
                  <a:pt x="1075" y="244"/>
                </a:lnTo>
                <a:lnTo>
                  <a:pt x="1075" y="244"/>
                </a:lnTo>
                <a:lnTo>
                  <a:pt x="1076" y="244"/>
                </a:lnTo>
                <a:lnTo>
                  <a:pt x="1077" y="244"/>
                </a:lnTo>
                <a:lnTo>
                  <a:pt x="1078" y="244"/>
                </a:lnTo>
                <a:lnTo>
                  <a:pt x="1078" y="244"/>
                </a:lnTo>
                <a:lnTo>
                  <a:pt x="1079" y="244"/>
                </a:lnTo>
                <a:lnTo>
                  <a:pt x="1080" y="244"/>
                </a:lnTo>
                <a:lnTo>
                  <a:pt x="1080" y="244"/>
                </a:lnTo>
                <a:lnTo>
                  <a:pt x="1081" y="244"/>
                </a:lnTo>
                <a:lnTo>
                  <a:pt x="1082" y="244"/>
                </a:lnTo>
                <a:lnTo>
                  <a:pt x="1083" y="244"/>
                </a:lnTo>
                <a:lnTo>
                  <a:pt x="1083" y="244"/>
                </a:lnTo>
                <a:lnTo>
                  <a:pt x="1084" y="244"/>
                </a:lnTo>
                <a:lnTo>
                  <a:pt x="1085" y="244"/>
                </a:lnTo>
                <a:lnTo>
                  <a:pt x="1086" y="244"/>
                </a:lnTo>
                <a:lnTo>
                  <a:pt x="1086" y="244"/>
                </a:lnTo>
                <a:lnTo>
                  <a:pt x="1087" y="244"/>
                </a:lnTo>
                <a:lnTo>
                  <a:pt x="1088" y="244"/>
                </a:lnTo>
                <a:lnTo>
                  <a:pt x="1089" y="244"/>
                </a:lnTo>
                <a:lnTo>
                  <a:pt x="1089" y="244"/>
                </a:lnTo>
                <a:lnTo>
                  <a:pt x="1090" y="244"/>
                </a:lnTo>
                <a:lnTo>
                  <a:pt x="1091" y="244"/>
                </a:lnTo>
                <a:lnTo>
                  <a:pt x="1092" y="244"/>
                </a:lnTo>
                <a:lnTo>
                  <a:pt x="1092" y="244"/>
                </a:lnTo>
                <a:lnTo>
                  <a:pt x="1093" y="244"/>
                </a:lnTo>
                <a:lnTo>
                  <a:pt x="1094" y="244"/>
                </a:lnTo>
                <a:lnTo>
                  <a:pt x="1094" y="244"/>
                </a:lnTo>
                <a:lnTo>
                  <a:pt x="1095" y="244"/>
                </a:lnTo>
                <a:lnTo>
                  <a:pt x="1096" y="244"/>
                </a:lnTo>
                <a:lnTo>
                  <a:pt x="1097" y="244"/>
                </a:lnTo>
                <a:lnTo>
                  <a:pt x="1097" y="244"/>
                </a:lnTo>
                <a:lnTo>
                  <a:pt x="1098" y="244"/>
                </a:lnTo>
                <a:lnTo>
                  <a:pt x="1099" y="244"/>
                </a:lnTo>
                <a:lnTo>
                  <a:pt x="1100" y="244"/>
                </a:lnTo>
                <a:lnTo>
                  <a:pt x="1100" y="244"/>
                </a:lnTo>
                <a:lnTo>
                  <a:pt x="1101" y="244"/>
                </a:lnTo>
                <a:lnTo>
                  <a:pt x="1102" y="244"/>
                </a:lnTo>
                <a:lnTo>
                  <a:pt x="1102" y="244"/>
                </a:lnTo>
                <a:lnTo>
                  <a:pt x="1103" y="244"/>
                </a:lnTo>
                <a:lnTo>
                  <a:pt x="1104" y="244"/>
                </a:lnTo>
                <a:lnTo>
                  <a:pt x="1105" y="244"/>
                </a:lnTo>
                <a:lnTo>
                  <a:pt x="1105" y="244"/>
                </a:lnTo>
                <a:lnTo>
                  <a:pt x="1106" y="244"/>
                </a:lnTo>
                <a:lnTo>
                  <a:pt x="1107" y="244"/>
                </a:lnTo>
                <a:lnTo>
                  <a:pt x="1108" y="244"/>
                </a:lnTo>
                <a:lnTo>
                  <a:pt x="1108" y="244"/>
                </a:lnTo>
                <a:lnTo>
                  <a:pt x="1109" y="244"/>
                </a:lnTo>
                <a:lnTo>
                  <a:pt x="1110" y="244"/>
                </a:lnTo>
                <a:lnTo>
                  <a:pt x="1111" y="244"/>
                </a:lnTo>
                <a:lnTo>
                  <a:pt x="1111" y="244"/>
                </a:lnTo>
                <a:lnTo>
                  <a:pt x="1112" y="244"/>
                </a:lnTo>
                <a:lnTo>
                  <a:pt x="1113" y="244"/>
                </a:lnTo>
                <a:lnTo>
                  <a:pt x="1114" y="244"/>
                </a:lnTo>
                <a:lnTo>
                  <a:pt x="1114" y="244"/>
                </a:lnTo>
                <a:lnTo>
                  <a:pt x="1115" y="244"/>
                </a:lnTo>
                <a:lnTo>
                  <a:pt x="1116" y="244"/>
                </a:lnTo>
                <a:lnTo>
                  <a:pt x="1116" y="244"/>
                </a:lnTo>
                <a:lnTo>
                  <a:pt x="1117" y="244"/>
                </a:lnTo>
                <a:lnTo>
                  <a:pt x="1118" y="244"/>
                </a:lnTo>
                <a:lnTo>
                  <a:pt x="1119" y="244"/>
                </a:lnTo>
                <a:lnTo>
                  <a:pt x="1119" y="244"/>
                </a:lnTo>
                <a:lnTo>
                  <a:pt x="1120" y="244"/>
                </a:lnTo>
                <a:lnTo>
                  <a:pt x="1121" y="244"/>
                </a:lnTo>
                <a:lnTo>
                  <a:pt x="1122" y="244"/>
                </a:lnTo>
                <a:lnTo>
                  <a:pt x="1122" y="244"/>
                </a:lnTo>
                <a:lnTo>
                  <a:pt x="1123" y="244"/>
                </a:lnTo>
                <a:lnTo>
                  <a:pt x="1124" y="244"/>
                </a:lnTo>
                <a:lnTo>
                  <a:pt x="1125" y="244"/>
                </a:lnTo>
                <a:lnTo>
                  <a:pt x="1125" y="244"/>
                </a:lnTo>
                <a:lnTo>
                  <a:pt x="1126" y="244"/>
                </a:lnTo>
                <a:lnTo>
                  <a:pt x="1127" y="244"/>
                </a:lnTo>
                <a:lnTo>
                  <a:pt x="1128" y="244"/>
                </a:lnTo>
                <a:lnTo>
                  <a:pt x="1128" y="244"/>
                </a:lnTo>
                <a:lnTo>
                  <a:pt x="1129" y="244"/>
                </a:lnTo>
                <a:lnTo>
                  <a:pt x="1130" y="244"/>
                </a:lnTo>
                <a:lnTo>
                  <a:pt x="1131" y="244"/>
                </a:lnTo>
                <a:lnTo>
                  <a:pt x="1131" y="244"/>
                </a:lnTo>
                <a:lnTo>
                  <a:pt x="1132" y="244"/>
                </a:lnTo>
                <a:lnTo>
                  <a:pt x="1133" y="244"/>
                </a:lnTo>
                <a:lnTo>
                  <a:pt x="1133" y="244"/>
                </a:lnTo>
                <a:lnTo>
                  <a:pt x="1134" y="244"/>
                </a:lnTo>
                <a:lnTo>
                  <a:pt x="1135" y="244"/>
                </a:lnTo>
                <a:lnTo>
                  <a:pt x="1136" y="244"/>
                </a:lnTo>
                <a:lnTo>
                  <a:pt x="1136" y="244"/>
                </a:lnTo>
                <a:lnTo>
                  <a:pt x="1137" y="244"/>
                </a:lnTo>
                <a:lnTo>
                  <a:pt x="1138" y="244"/>
                </a:lnTo>
                <a:lnTo>
                  <a:pt x="1139" y="244"/>
                </a:lnTo>
                <a:lnTo>
                  <a:pt x="1139" y="244"/>
                </a:lnTo>
                <a:lnTo>
                  <a:pt x="1140" y="244"/>
                </a:lnTo>
                <a:lnTo>
                  <a:pt x="1141" y="244"/>
                </a:lnTo>
                <a:lnTo>
                  <a:pt x="1141" y="244"/>
                </a:lnTo>
                <a:lnTo>
                  <a:pt x="1142" y="244"/>
                </a:lnTo>
                <a:lnTo>
                  <a:pt x="1143" y="244"/>
                </a:lnTo>
                <a:lnTo>
                  <a:pt x="1144" y="244"/>
                </a:lnTo>
                <a:lnTo>
                  <a:pt x="1144" y="244"/>
                </a:lnTo>
                <a:lnTo>
                  <a:pt x="1145" y="244"/>
                </a:lnTo>
                <a:lnTo>
                  <a:pt x="1146" y="244"/>
                </a:lnTo>
                <a:lnTo>
                  <a:pt x="1147" y="244"/>
                </a:lnTo>
                <a:lnTo>
                  <a:pt x="1147" y="244"/>
                </a:lnTo>
                <a:lnTo>
                  <a:pt x="1148" y="244"/>
                </a:lnTo>
                <a:lnTo>
                  <a:pt x="1149" y="244"/>
                </a:lnTo>
                <a:lnTo>
                  <a:pt x="1150" y="244"/>
                </a:lnTo>
                <a:lnTo>
                  <a:pt x="1150" y="244"/>
                </a:lnTo>
                <a:lnTo>
                  <a:pt x="1151" y="244"/>
                </a:lnTo>
                <a:lnTo>
                  <a:pt x="1152" y="244"/>
                </a:lnTo>
                <a:lnTo>
                  <a:pt x="1153" y="244"/>
                </a:lnTo>
                <a:lnTo>
                  <a:pt x="1153" y="244"/>
                </a:lnTo>
                <a:lnTo>
                  <a:pt x="1154" y="244"/>
                </a:lnTo>
                <a:lnTo>
                  <a:pt x="1155" y="244"/>
                </a:lnTo>
                <a:lnTo>
                  <a:pt x="1155" y="244"/>
                </a:lnTo>
                <a:lnTo>
                  <a:pt x="1156" y="244"/>
                </a:lnTo>
                <a:lnTo>
                  <a:pt x="1157" y="244"/>
                </a:lnTo>
                <a:lnTo>
                  <a:pt x="1158" y="244"/>
                </a:lnTo>
                <a:lnTo>
                  <a:pt x="1158" y="244"/>
                </a:lnTo>
                <a:lnTo>
                  <a:pt x="1159" y="244"/>
                </a:lnTo>
                <a:lnTo>
                  <a:pt x="1160" y="244"/>
                </a:lnTo>
                <a:lnTo>
                  <a:pt x="1161" y="244"/>
                </a:lnTo>
                <a:lnTo>
                  <a:pt x="1161" y="244"/>
                </a:lnTo>
                <a:lnTo>
                  <a:pt x="1162" y="244"/>
                </a:lnTo>
                <a:lnTo>
                  <a:pt x="1163" y="244"/>
                </a:lnTo>
                <a:lnTo>
                  <a:pt x="1164" y="244"/>
                </a:lnTo>
                <a:lnTo>
                  <a:pt x="1164" y="244"/>
                </a:lnTo>
                <a:lnTo>
                  <a:pt x="1165" y="244"/>
                </a:lnTo>
                <a:lnTo>
                  <a:pt x="1166" y="244"/>
                </a:lnTo>
                <a:lnTo>
                  <a:pt x="1167" y="244"/>
                </a:lnTo>
                <a:lnTo>
                  <a:pt x="1167" y="244"/>
                </a:lnTo>
                <a:lnTo>
                  <a:pt x="1168" y="244"/>
                </a:lnTo>
                <a:lnTo>
                  <a:pt x="1169" y="244"/>
                </a:lnTo>
                <a:lnTo>
                  <a:pt x="1170" y="244"/>
                </a:lnTo>
                <a:lnTo>
                  <a:pt x="1170" y="244"/>
                </a:lnTo>
                <a:lnTo>
                  <a:pt x="1171" y="244"/>
                </a:lnTo>
                <a:lnTo>
                  <a:pt x="1172" y="244"/>
                </a:lnTo>
                <a:lnTo>
                  <a:pt x="1172" y="244"/>
                </a:lnTo>
                <a:lnTo>
                  <a:pt x="1173" y="244"/>
                </a:lnTo>
                <a:lnTo>
                  <a:pt x="1174" y="244"/>
                </a:lnTo>
                <a:lnTo>
                  <a:pt x="1175" y="244"/>
                </a:lnTo>
                <a:lnTo>
                  <a:pt x="1175" y="244"/>
                </a:lnTo>
                <a:lnTo>
                  <a:pt x="1176" y="244"/>
                </a:lnTo>
                <a:lnTo>
                  <a:pt x="1177" y="244"/>
                </a:lnTo>
                <a:lnTo>
                  <a:pt x="1178" y="244"/>
                </a:lnTo>
                <a:lnTo>
                  <a:pt x="1178" y="244"/>
                </a:lnTo>
                <a:lnTo>
                  <a:pt x="1179" y="244"/>
                </a:lnTo>
                <a:lnTo>
                  <a:pt x="1180" y="244"/>
                </a:lnTo>
                <a:lnTo>
                  <a:pt x="1181" y="244"/>
                </a:lnTo>
                <a:lnTo>
                  <a:pt x="1181" y="244"/>
                </a:lnTo>
                <a:lnTo>
                  <a:pt x="1182" y="244"/>
                </a:lnTo>
                <a:lnTo>
                  <a:pt x="1183" y="244"/>
                </a:lnTo>
                <a:lnTo>
                  <a:pt x="1184" y="244"/>
                </a:lnTo>
                <a:lnTo>
                  <a:pt x="1184" y="244"/>
                </a:lnTo>
                <a:lnTo>
                  <a:pt x="1185" y="244"/>
                </a:lnTo>
                <a:lnTo>
                  <a:pt x="1186" y="244"/>
                </a:lnTo>
                <a:lnTo>
                  <a:pt x="1187" y="244"/>
                </a:lnTo>
                <a:lnTo>
                  <a:pt x="1187" y="244"/>
                </a:lnTo>
                <a:lnTo>
                  <a:pt x="1188" y="244"/>
                </a:lnTo>
                <a:lnTo>
                  <a:pt x="1189" y="244"/>
                </a:lnTo>
                <a:lnTo>
                  <a:pt x="1189" y="244"/>
                </a:lnTo>
                <a:lnTo>
                  <a:pt x="1190" y="244"/>
                </a:lnTo>
                <a:lnTo>
                  <a:pt x="1191" y="244"/>
                </a:lnTo>
                <a:lnTo>
                  <a:pt x="1192" y="244"/>
                </a:lnTo>
                <a:lnTo>
                  <a:pt x="1192" y="244"/>
                </a:lnTo>
                <a:lnTo>
                  <a:pt x="1193" y="244"/>
                </a:lnTo>
                <a:lnTo>
                  <a:pt x="1194" y="244"/>
                </a:lnTo>
                <a:lnTo>
                  <a:pt x="1194" y="244"/>
                </a:lnTo>
                <a:lnTo>
                  <a:pt x="1195" y="244"/>
                </a:lnTo>
                <a:lnTo>
                  <a:pt x="1196" y="244"/>
                </a:lnTo>
                <a:lnTo>
                  <a:pt x="1197" y="244"/>
                </a:lnTo>
                <a:lnTo>
                  <a:pt x="1197" y="244"/>
                </a:lnTo>
                <a:lnTo>
                  <a:pt x="1198" y="244"/>
                </a:lnTo>
                <a:lnTo>
                  <a:pt x="1199" y="244"/>
                </a:lnTo>
                <a:lnTo>
                  <a:pt x="1200" y="244"/>
                </a:lnTo>
                <a:lnTo>
                  <a:pt x="1200" y="244"/>
                </a:lnTo>
                <a:lnTo>
                  <a:pt x="1201" y="244"/>
                </a:lnTo>
                <a:lnTo>
                  <a:pt x="1202" y="244"/>
                </a:lnTo>
                <a:lnTo>
                  <a:pt x="1203" y="244"/>
                </a:lnTo>
                <a:lnTo>
                  <a:pt x="1203" y="244"/>
                </a:lnTo>
                <a:lnTo>
                  <a:pt x="1204" y="244"/>
                </a:lnTo>
                <a:lnTo>
                  <a:pt x="1205" y="244"/>
                </a:lnTo>
                <a:lnTo>
                  <a:pt x="1206" y="244"/>
                </a:lnTo>
                <a:lnTo>
                  <a:pt x="1206" y="244"/>
                </a:lnTo>
                <a:lnTo>
                  <a:pt x="1207" y="244"/>
                </a:lnTo>
                <a:lnTo>
                  <a:pt x="1208" y="244"/>
                </a:lnTo>
                <a:lnTo>
                  <a:pt x="1209" y="244"/>
                </a:lnTo>
                <a:lnTo>
                  <a:pt x="1209" y="244"/>
                </a:lnTo>
                <a:lnTo>
                  <a:pt x="1210" y="244"/>
                </a:lnTo>
                <a:lnTo>
                  <a:pt x="1211" y="244"/>
                </a:lnTo>
                <a:lnTo>
                  <a:pt x="1211" y="244"/>
                </a:lnTo>
                <a:lnTo>
                  <a:pt x="1212" y="244"/>
                </a:lnTo>
                <a:lnTo>
                  <a:pt x="1213" y="244"/>
                </a:lnTo>
                <a:lnTo>
                  <a:pt x="1214" y="244"/>
                </a:lnTo>
                <a:lnTo>
                  <a:pt x="1214" y="244"/>
                </a:lnTo>
                <a:lnTo>
                  <a:pt x="1215" y="244"/>
                </a:lnTo>
                <a:lnTo>
                  <a:pt x="1216" y="244"/>
                </a:lnTo>
                <a:lnTo>
                  <a:pt x="1217" y="244"/>
                </a:lnTo>
                <a:lnTo>
                  <a:pt x="1217" y="244"/>
                </a:lnTo>
                <a:lnTo>
                  <a:pt x="1218" y="244"/>
                </a:lnTo>
                <a:lnTo>
                  <a:pt x="1219" y="244"/>
                </a:lnTo>
                <a:lnTo>
                  <a:pt x="1220" y="244"/>
                </a:lnTo>
                <a:lnTo>
                  <a:pt x="1220" y="244"/>
                </a:lnTo>
                <a:lnTo>
                  <a:pt x="1221" y="244"/>
                </a:lnTo>
                <a:lnTo>
                  <a:pt x="1222" y="244"/>
                </a:lnTo>
                <a:lnTo>
                  <a:pt x="1223" y="244"/>
                </a:lnTo>
                <a:lnTo>
                  <a:pt x="1223" y="244"/>
                </a:lnTo>
                <a:lnTo>
                  <a:pt x="1224" y="244"/>
                </a:lnTo>
                <a:lnTo>
                  <a:pt x="1225" y="244"/>
                </a:lnTo>
                <a:lnTo>
                  <a:pt x="1225" y="244"/>
                </a:lnTo>
                <a:lnTo>
                  <a:pt x="1226" y="244"/>
                </a:lnTo>
                <a:lnTo>
                  <a:pt x="1227" y="244"/>
                </a:lnTo>
                <a:lnTo>
                  <a:pt x="1228" y="244"/>
                </a:lnTo>
                <a:lnTo>
                  <a:pt x="1228" y="244"/>
                </a:lnTo>
                <a:lnTo>
                  <a:pt x="1229" y="244"/>
                </a:lnTo>
                <a:lnTo>
                  <a:pt x="1230" y="244"/>
                </a:lnTo>
                <a:lnTo>
                  <a:pt x="1231" y="244"/>
                </a:lnTo>
                <a:lnTo>
                  <a:pt x="1231" y="244"/>
                </a:lnTo>
                <a:lnTo>
                  <a:pt x="1232" y="244"/>
                </a:lnTo>
                <a:lnTo>
                  <a:pt x="1233" y="244"/>
                </a:lnTo>
                <a:lnTo>
                  <a:pt x="1234" y="244"/>
                </a:lnTo>
                <a:lnTo>
                  <a:pt x="1234" y="244"/>
                </a:lnTo>
                <a:lnTo>
                  <a:pt x="1235" y="244"/>
                </a:lnTo>
                <a:lnTo>
                  <a:pt x="1236" y="244"/>
                </a:lnTo>
                <a:lnTo>
                  <a:pt x="1237" y="244"/>
                </a:lnTo>
                <a:lnTo>
                  <a:pt x="1237" y="244"/>
                </a:lnTo>
                <a:lnTo>
                  <a:pt x="1238" y="244"/>
                </a:lnTo>
                <a:lnTo>
                  <a:pt x="1239" y="244"/>
                </a:lnTo>
                <a:lnTo>
                  <a:pt x="1240" y="244"/>
                </a:lnTo>
                <a:lnTo>
                  <a:pt x="1240" y="244"/>
                </a:lnTo>
                <a:lnTo>
                  <a:pt x="1241" y="244"/>
                </a:lnTo>
                <a:lnTo>
                  <a:pt x="1242" y="244"/>
                </a:lnTo>
                <a:lnTo>
                  <a:pt x="1242" y="244"/>
                </a:lnTo>
                <a:lnTo>
                  <a:pt x="1243" y="244"/>
                </a:lnTo>
                <a:lnTo>
                  <a:pt x="1244" y="244"/>
                </a:lnTo>
                <a:lnTo>
                  <a:pt x="1245" y="244"/>
                </a:lnTo>
                <a:lnTo>
                  <a:pt x="1245" y="244"/>
                </a:lnTo>
                <a:lnTo>
                  <a:pt x="1246" y="244"/>
                </a:lnTo>
                <a:lnTo>
                  <a:pt x="1247" y="244"/>
                </a:lnTo>
                <a:lnTo>
                  <a:pt x="1247" y="244"/>
                </a:lnTo>
                <a:lnTo>
                  <a:pt x="1248" y="244"/>
                </a:lnTo>
                <a:lnTo>
                  <a:pt x="1249" y="244"/>
                </a:lnTo>
                <a:lnTo>
                  <a:pt x="1250" y="244"/>
                </a:lnTo>
                <a:lnTo>
                  <a:pt x="1250" y="244"/>
                </a:lnTo>
                <a:lnTo>
                  <a:pt x="1251" y="244"/>
                </a:lnTo>
                <a:lnTo>
                  <a:pt x="1252" y="244"/>
                </a:lnTo>
                <a:lnTo>
                  <a:pt x="1253" y="244"/>
                </a:lnTo>
                <a:lnTo>
                  <a:pt x="1253" y="244"/>
                </a:lnTo>
                <a:lnTo>
                  <a:pt x="1254" y="244"/>
                </a:lnTo>
                <a:lnTo>
                  <a:pt x="1255" y="244"/>
                </a:lnTo>
                <a:lnTo>
                  <a:pt x="1256" y="244"/>
                </a:lnTo>
                <a:lnTo>
                  <a:pt x="1256" y="244"/>
                </a:lnTo>
                <a:lnTo>
                  <a:pt x="1257" y="244"/>
                </a:lnTo>
                <a:lnTo>
                  <a:pt x="1258" y="244"/>
                </a:lnTo>
                <a:lnTo>
                  <a:pt x="1259" y="244"/>
                </a:lnTo>
                <a:lnTo>
                  <a:pt x="1259" y="244"/>
                </a:lnTo>
                <a:lnTo>
                  <a:pt x="1260" y="244"/>
                </a:lnTo>
                <a:lnTo>
                  <a:pt x="1261" y="244"/>
                </a:lnTo>
                <a:lnTo>
                  <a:pt x="1262" y="244"/>
                </a:lnTo>
                <a:lnTo>
                  <a:pt x="1262" y="244"/>
                </a:lnTo>
                <a:lnTo>
                  <a:pt x="1263" y="244"/>
                </a:lnTo>
                <a:lnTo>
                  <a:pt x="1264" y="244"/>
                </a:lnTo>
                <a:lnTo>
                  <a:pt x="1264" y="244"/>
                </a:lnTo>
                <a:lnTo>
                  <a:pt x="1265" y="244"/>
                </a:lnTo>
                <a:lnTo>
                  <a:pt x="1266" y="244"/>
                </a:lnTo>
                <a:lnTo>
                  <a:pt x="1267" y="244"/>
                </a:lnTo>
                <a:lnTo>
                  <a:pt x="1267" y="244"/>
                </a:lnTo>
                <a:lnTo>
                  <a:pt x="1268" y="244"/>
                </a:lnTo>
                <a:lnTo>
                  <a:pt x="1269" y="244"/>
                </a:lnTo>
                <a:lnTo>
                  <a:pt x="1270" y="244"/>
                </a:lnTo>
                <a:lnTo>
                  <a:pt x="1270" y="244"/>
                </a:lnTo>
                <a:lnTo>
                  <a:pt x="1271" y="244"/>
                </a:lnTo>
                <a:lnTo>
                  <a:pt x="1272" y="244"/>
                </a:lnTo>
                <a:lnTo>
                  <a:pt x="1273" y="244"/>
                </a:lnTo>
                <a:lnTo>
                  <a:pt x="1273" y="244"/>
                </a:lnTo>
                <a:lnTo>
                  <a:pt x="1274" y="244"/>
                </a:lnTo>
                <a:lnTo>
                  <a:pt x="1275" y="244"/>
                </a:lnTo>
                <a:lnTo>
                  <a:pt x="1276" y="244"/>
                </a:lnTo>
                <a:lnTo>
                  <a:pt x="1276" y="244"/>
                </a:lnTo>
                <a:lnTo>
                  <a:pt x="1277" y="244"/>
                </a:lnTo>
                <a:lnTo>
                  <a:pt x="1278" y="244"/>
                </a:lnTo>
                <a:lnTo>
                  <a:pt x="1279" y="244"/>
                </a:lnTo>
                <a:lnTo>
                  <a:pt x="1279" y="244"/>
                </a:lnTo>
                <a:lnTo>
                  <a:pt x="1280" y="244"/>
                </a:lnTo>
                <a:lnTo>
                  <a:pt x="1281" y="244"/>
                </a:lnTo>
                <a:lnTo>
                  <a:pt x="1281" y="244"/>
                </a:lnTo>
                <a:lnTo>
                  <a:pt x="1282" y="244"/>
                </a:lnTo>
                <a:lnTo>
                  <a:pt x="1283" y="244"/>
                </a:lnTo>
                <a:lnTo>
                  <a:pt x="1284" y="244"/>
                </a:lnTo>
                <a:lnTo>
                  <a:pt x="1284" y="244"/>
                </a:lnTo>
                <a:lnTo>
                  <a:pt x="1285" y="244"/>
                </a:lnTo>
                <a:lnTo>
                  <a:pt x="1286" y="244"/>
                </a:lnTo>
                <a:lnTo>
                  <a:pt x="1287" y="244"/>
                </a:lnTo>
                <a:lnTo>
                  <a:pt x="1287" y="244"/>
                </a:lnTo>
                <a:lnTo>
                  <a:pt x="1288" y="244"/>
                </a:lnTo>
                <a:lnTo>
                  <a:pt x="1289" y="244"/>
                </a:lnTo>
                <a:lnTo>
                  <a:pt x="1290" y="244"/>
                </a:lnTo>
                <a:lnTo>
                  <a:pt x="1290" y="244"/>
                </a:lnTo>
                <a:lnTo>
                  <a:pt x="1291" y="244"/>
                </a:lnTo>
                <a:lnTo>
                  <a:pt x="1292" y="244"/>
                </a:lnTo>
                <a:lnTo>
                  <a:pt x="1293" y="244"/>
                </a:lnTo>
                <a:lnTo>
                  <a:pt x="1293" y="244"/>
                </a:lnTo>
                <a:lnTo>
                  <a:pt x="1294" y="244"/>
                </a:lnTo>
                <a:lnTo>
                  <a:pt x="1295" y="244"/>
                </a:lnTo>
                <a:lnTo>
                  <a:pt x="1295" y="244"/>
                </a:lnTo>
                <a:lnTo>
                  <a:pt x="1296" y="244"/>
                </a:lnTo>
                <a:lnTo>
                  <a:pt x="1297" y="244"/>
                </a:lnTo>
                <a:lnTo>
                  <a:pt x="1298" y="244"/>
                </a:lnTo>
                <a:lnTo>
                  <a:pt x="1298" y="244"/>
                </a:lnTo>
                <a:lnTo>
                  <a:pt x="1299" y="244"/>
                </a:lnTo>
                <a:lnTo>
                  <a:pt x="1300" y="244"/>
                </a:lnTo>
                <a:lnTo>
                  <a:pt x="1301" y="244"/>
                </a:lnTo>
                <a:lnTo>
                  <a:pt x="1301" y="244"/>
                </a:lnTo>
                <a:lnTo>
                  <a:pt x="1302" y="244"/>
                </a:lnTo>
                <a:lnTo>
                  <a:pt x="1303" y="244"/>
                </a:lnTo>
                <a:lnTo>
                  <a:pt x="1303" y="244"/>
                </a:lnTo>
                <a:lnTo>
                  <a:pt x="1304" y="244"/>
                </a:lnTo>
                <a:lnTo>
                  <a:pt x="1305" y="244"/>
                </a:lnTo>
                <a:lnTo>
                  <a:pt x="1306" y="244"/>
                </a:lnTo>
                <a:lnTo>
                  <a:pt x="1306" y="244"/>
                </a:lnTo>
                <a:lnTo>
                  <a:pt x="1307" y="244"/>
                </a:lnTo>
                <a:lnTo>
                  <a:pt x="1308" y="244"/>
                </a:lnTo>
                <a:lnTo>
                  <a:pt x="1309" y="244"/>
                </a:lnTo>
                <a:lnTo>
                  <a:pt x="1309" y="244"/>
                </a:lnTo>
                <a:lnTo>
                  <a:pt x="1310" y="244"/>
                </a:lnTo>
                <a:lnTo>
                  <a:pt x="1311" y="244"/>
                </a:lnTo>
                <a:lnTo>
                  <a:pt x="1312" y="244"/>
                </a:lnTo>
                <a:lnTo>
                  <a:pt x="1312" y="244"/>
                </a:lnTo>
                <a:lnTo>
                  <a:pt x="1313" y="244"/>
                </a:lnTo>
                <a:lnTo>
                  <a:pt x="1314" y="244"/>
                </a:lnTo>
                <a:lnTo>
                  <a:pt x="1315" y="244"/>
                </a:lnTo>
                <a:lnTo>
                  <a:pt x="1315" y="244"/>
                </a:lnTo>
                <a:lnTo>
                  <a:pt x="1316" y="244"/>
                </a:lnTo>
                <a:lnTo>
                  <a:pt x="1317" y="244"/>
                </a:lnTo>
                <a:lnTo>
                  <a:pt x="1318" y="244"/>
                </a:lnTo>
                <a:lnTo>
                  <a:pt x="1318" y="244"/>
                </a:lnTo>
                <a:lnTo>
                  <a:pt x="1319" y="244"/>
                </a:lnTo>
                <a:lnTo>
                  <a:pt x="1320" y="244"/>
                </a:lnTo>
                <a:lnTo>
                  <a:pt x="1320" y="244"/>
                </a:lnTo>
                <a:lnTo>
                  <a:pt x="1321" y="244"/>
                </a:lnTo>
                <a:lnTo>
                  <a:pt x="1322" y="244"/>
                </a:lnTo>
                <a:lnTo>
                  <a:pt x="1323" y="244"/>
                </a:lnTo>
                <a:lnTo>
                  <a:pt x="1323" y="244"/>
                </a:lnTo>
                <a:lnTo>
                  <a:pt x="1324" y="244"/>
                </a:lnTo>
                <a:lnTo>
                  <a:pt x="1325" y="244"/>
                </a:lnTo>
                <a:lnTo>
                  <a:pt x="1326" y="244"/>
                </a:lnTo>
                <a:lnTo>
                  <a:pt x="1326" y="244"/>
                </a:lnTo>
                <a:lnTo>
                  <a:pt x="1327" y="244"/>
                </a:lnTo>
                <a:lnTo>
                  <a:pt x="1328" y="244"/>
                </a:lnTo>
                <a:lnTo>
                  <a:pt x="1329" y="244"/>
                </a:lnTo>
                <a:lnTo>
                  <a:pt x="1329" y="244"/>
                </a:lnTo>
                <a:lnTo>
                  <a:pt x="1330" y="244"/>
                </a:lnTo>
                <a:lnTo>
                  <a:pt x="1331" y="244"/>
                </a:lnTo>
                <a:lnTo>
                  <a:pt x="1332" y="244"/>
                </a:lnTo>
                <a:lnTo>
                  <a:pt x="1332" y="244"/>
                </a:lnTo>
                <a:lnTo>
                  <a:pt x="1333" y="244"/>
                </a:lnTo>
                <a:lnTo>
                  <a:pt x="1334" y="244"/>
                </a:lnTo>
                <a:lnTo>
                  <a:pt x="1334" y="244"/>
                </a:lnTo>
                <a:lnTo>
                  <a:pt x="1335" y="244"/>
                </a:lnTo>
                <a:lnTo>
                  <a:pt x="1336" y="244"/>
                </a:lnTo>
                <a:lnTo>
                  <a:pt x="1337" y="244"/>
                </a:lnTo>
                <a:lnTo>
                  <a:pt x="1337" y="244"/>
                </a:lnTo>
                <a:lnTo>
                  <a:pt x="1338" y="244"/>
                </a:lnTo>
                <a:lnTo>
                  <a:pt x="1339" y="244"/>
                </a:lnTo>
                <a:lnTo>
                  <a:pt x="1340" y="244"/>
                </a:lnTo>
                <a:lnTo>
                  <a:pt x="1340" y="244"/>
                </a:lnTo>
                <a:lnTo>
                  <a:pt x="1341" y="244"/>
                </a:lnTo>
                <a:lnTo>
                  <a:pt x="1342" y="244"/>
                </a:lnTo>
                <a:lnTo>
                  <a:pt x="1342" y="244"/>
                </a:lnTo>
                <a:lnTo>
                  <a:pt x="1343" y="244"/>
                </a:lnTo>
                <a:lnTo>
                  <a:pt x="1344" y="244"/>
                </a:lnTo>
                <a:lnTo>
                  <a:pt x="1345" y="244"/>
                </a:lnTo>
                <a:lnTo>
                  <a:pt x="1345" y="244"/>
                </a:lnTo>
                <a:lnTo>
                  <a:pt x="1346" y="244"/>
                </a:lnTo>
                <a:lnTo>
                  <a:pt x="1347" y="244"/>
                </a:lnTo>
                <a:lnTo>
                  <a:pt x="1348" y="244"/>
                </a:lnTo>
                <a:lnTo>
                  <a:pt x="1348" y="244"/>
                </a:lnTo>
                <a:lnTo>
                  <a:pt x="1349" y="244"/>
                </a:lnTo>
                <a:lnTo>
                  <a:pt x="1350" y="244"/>
                </a:lnTo>
                <a:lnTo>
                  <a:pt x="1351" y="244"/>
                </a:lnTo>
                <a:lnTo>
                  <a:pt x="1351" y="244"/>
                </a:lnTo>
                <a:lnTo>
                  <a:pt x="1352" y="244"/>
                </a:lnTo>
                <a:lnTo>
                  <a:pt x="1353" y="244"/>
                </a:lnTo>
                <a:lnTo>
                  <a:pt x="1354" y="244"/>
                </a:lnTo>
                <a:lnTo>
                  <a:pt x="1354" y="244"/>
                </a:lnTo>
                <a:lnTo>
                  <a:pt x="1355" y="244"/>
                </a:lnTo>
                <a:lnTo>
                  <a:pt x="1356" y="244"/>
                </a:lnTo>
                <a:lnTo>
                  <a:pt x="1356" y="244"/>
                </a:lnTo>
                <a:lnTo>
                  <a:pt x="1357" y="244"/>
                </a:lnTo>
                <a:lnTo>
                  <a:pt x="1358" y="244"/>
                </a:lnTo>
                <a:lnTo>
                  <a:pt x="1359" y="244"/>
                </a:lnTo>
                <a:lnTo>
                  <a:pt x="1359" y="244"/>
                </a:lnTo>
                <a:lnTo>
                  <a:pt x="1360" y="244"/>
                </a:lnTo>
                <a:lnTo>
                  <a:pt x="1361" y="244"/>
                </a:lnTo>
                <a:lnTo>
                  <a:pt x="1362" y="244"/>
                </a:lnTo>
                <a:lnTo>
                  <a:pt x="1362" y="244"/>
                </a:lnTo>
                <a:lnTo>
                  <a:pt x="1363" y="244"/>
                </a:lnTo>
                <a:lnTo>
                  <a:pt x="1364" y="244"/>
                </a:lnTo>
                <a:lnTo>
                  <a:pt x="1365" y="244"/>
                </a:lnTo>
                <a:lnTo>
                  <a:pt x="1365" y="244"/>
                </a:lnTo>
                <a:lnTo>
                  <a:pt x="1366" y="244"/>
                </a:lnTo>
                <a:lnTo>
                  <a:pt x="1367" y="244"/>
                </a:lnTo>
                <a:lnTo>
                  <a:pt x="1368" y="244"/>
                </a:lnTo>
                <a:lnTo>
                  <a:pt x="1368" y="244"/>
                </a:lnTo>
                <a:lnTo>
                  <a:pt x="1369" y="244"/>
                </a:lnTo>
                <a:lnTo>
                  <a:pt x="1370" y="244"/>
                </a:lnTo>
                <a:lnTo>
                  <a:pt x="1371" y="244"/>
                </a:lnTo>
                <a:lnTo>
                  <a:pt x="1371" y="244"/>
                </a:lnTo>
                <a:lnTo>
                  <a:pt x="1372" y="244"/>
                </a:lnTo>
                <a:lnTo>
                  <a:pt x="1373" y="244"/>
                </a:lnTo>
                <a:lnTo>
                  <a:pt x="1373" y="244"/>
                </a:lnTo>
                <a:lnTo>
                  <a:pt x="1374" y="244"/>
                </a:lnTo>
                <a:lnTo>
                  <a:pt x="1375" y="244"/>
                </a:lnTo>
                <a:lnTo>
                  <a:pt x="1376" y="244"/>
                </a:lnTo>
                <a:lnTo>
                  <a:pt x="1376" y="244"/>
                </a:lnTo>
                <a:lnTo>
                  <a:pt x="1377" y="244"/>
                </a:lnTo>
                <a:lnTo>
                  <a:pt x="1378" y="244"/>
                </a:lnTo>
                <a:lnTo>
                  <a:pt x="1379" y="244"/>
                </a:lnTo>
                <a:lnTo>
                  <a:pt x="1379" y="244"/>
                </a:lnTo>
                <a:lnTo>
                  <a:pt x="1380" y="244"/>
                </a:lnTo>
                <a:lnTo>
                  <a:pt x="1381" y="244"/>
                </a:lnTo>
                <a:lnTo>
                  <a:pt x="1382" y="244"/>
                </a:lnTo>
                <a:lnTo>
                  <a:pt x="1382" y="244"/>
                </a:lnTo>
                <a:lnTo>
                  <a:pt x="1383" y="244"/>
                </a:lnTo>
                <a:lnTo>
                  <a:pt x="1384" y="244"/>
                </a:lnTo>
                <a:lnTo>
                  <a:pt x="1385" y="244"/>
                </a:lnTo>
                <a:lnTo>
                  <a:pt x="1385" y="244"/>
                </a:lnTo>
                <a:lnTo>
                  <a:pt x="1386" y="244"/>
                </a:lnTo>
                <a:lnTo>
                  <a:pt x="1387" y="244"/>
                </a:lnTo>
                <a:lnTo>
                  <a:pt x="1388" y="244"/>
                </a:lnTo>
                <a:lnTo>
                  <a:pt x="1388" y="244"/>
                </a:lnTo>
                <a:lnTo>
                  <a:pt x="1389" y="244"/>
                </a:lnTo>
                <a:lnTo>
                  <a:pt x="1390" y="244"/>
                </a:lnTo>
                <a:lnTo>
                  <a:pt x="1390" y="244"/>
                </a:lnTo>
                <a:lnTo>
                  <a:pt x="1391" y="244"/>
                </a:lnTo>
                <a:lnTo>
                  <a:pt x="1392" y="244"/>
                </a:lnTo>
                <a:lnTo>
                  <a:pt x="1393" y="244"/>
                </a:lnTo>
                <a:lnTo>
                  <a:pt x="1393" y="244"/>
                </a:lnTo>
                <a:lnTo>
                  <a:pt x="1394" y="244"/>
                </a:lnTo>
                <a:lnTo>
                  <a:pt x="1395" y="244"/>
                </a:lnTo>
                <a:lnTo>
                  <a:pt x="1395" y="244"/>
                </a:lnTo>
                <a:lnTo>
                  <a:pt x="1396" y="244"/>
                </a:lnTo>
                <a:lnTo>
                  <a:pt x="1397" y="244"/>
                </a:lnTo>
                <a:lnTo>
                  <a:pt x="1398" y="244"/>
                </a:lnTo>
                <a:lnTo>
                  <a:pt x="1398" y="244"/>
                </a:lnTo>
                <a:lnTo>
                  <a:pt x="1399" y="244"/>
                </a:lnTo>
                <a:lnTo>
                  <a:pt x="1400" y="244"/>
                </a:lnTo>
                <a:lnTo>
                  <a:pt x="1401" y="244"/>
                </a:lnTo>
                <a:lnTo>
                  <a:pt x="1401" y="244"/>
                </a:lnTo>
                <a:lnTo>
                  <a:pt x="1402" y="244"/>
                </a:lnTo>
                <a:lnTo>
                  <a:pt x="1403" y="244"/>
                </a:lnTo>
                <a:lnTo>
                  <a:pt x="1404" y="244"/>
                </a:lnTo>
                <a:lnTo>
                  <a:pt x="1404" y="244"/>
                </a:lnTo>
                <a:lnTo>
                  <a:pt x="1405" y="244"/>
                </a:lnTo>
                <a:lnTo>
                  <a:pt x="1406" y="244"/>
                </a:lnTo>
                <a:lnTo>
                  <a:pt x="1407" y="244"/>
                </a:lnTo>
                <a:lnTo>
                  <a:pt x="1407" y="244"/>
                </a:lnTo>
                <a:lnTo>
                  <a:pt x="1408" y="244"/>
                </a:lnTo>
                <a:lnTo>
                  <a:pt x="1409" y="244"/>
                </a:lnTo>
                <a:lnTo>
                  <a:pt x="1410" y="244"/>
                </a:lnTo>
                <a:lnTo>
                  <a:pt x="1410" y="244"/>
                </a:lnTo>
                <a:lnTo>
                  <a:pt x="1411" y="244"/>
                </a:lnTo>
                <a:lnTo>
                  <a:pt x="1412" y="244"/>
                </a:lnTo>
                <a:lnTo>
                  <a:pt x="1412" y="244"/>
                </a:lnTo>
                <a:lnTo>
                  <a:pt x="1413" y="244"/>
                </a:lnTo>
                <a:lnTo>
                  <a:pt x="1414" y="244"/>
                </a:lnTo>
                <a:lnTo>
                  <a:pt x="1415" y="244"/>
                </a:lnTo>
                <a:lnTo>
                  <a:pt x="1415" y="244"/>
                </a:lnTo>
                <a:lnTo>
                  <a:pt x="1416" y="244"/>
                </a:lnTo>
                <a:lnTo>
                  <a:pt x="1417" y="244"/>
                </a:lnTo>
                <a:lnTo>
                  <a:pt x="1418" y="244"/>
                </a:lnTo>
                <a:lnTo>
                  <a:pt x="1418" y="244"/>
                </a:lnTo>
                <a:lnTo>
                  <a:pt x="1419" y="244"/>
                </a:lnTo>
                <a:lnTo>
                  <a:pt x="1420" y="244"/>
                </a:lnTo>
                <a:lnTo>
                  <a:pt x="1421" y="244"/>
                </a:lnTo>
                <a:lnTo>
                  <a:pt x="1421" y="244"/>
                </a:lnTo>
                <a:lnTo>
                  <a:pt x="1422" y="244"/>
                </a:lnTo>
                <a:lnTo>
                  <a:pt x="1423" y="244"/>
                </a:lnTo>
                <a:lnTo>
                  <a:pt x="1424" y="244"/>
                </a:lnTo>
                <a:lnTo>
                  <a:pt x="1424" y="244"/>
                </a:lnTo>
                <a:lnTo>
                  <a:pt x="1425" y="244"/>
                </a:lnTo>
                <a:lnTo>
                  <a:pt x="1426" y="244"/>
                </a:lnTo>
                <a:lnTo>
                  <a:pt x="1426" y="244"/>
                </a:lnTo>
                <a:lnTo>
                  <a:pt x="1427" y="244"/>
                </a:lnTo>
                <a:lnTo>
                  <a:pt x="1428" y="244"/>
                </a:lnTo>
                <a:lnTo>
                  <a:pt x="1429" y="244"/>
                </a:lnTo>
                <a:lnTo>
                  <a:pt x="1429" y="244"/>
                </a:lnTo>
                <a:lnTo>
                  <a:pt x="1430" y="244"/>
                </a:lnTo>
                <a:lnTo>
                  <a:pt x="1431" y="244"/>
                </a:lnTo>
                <a:lnTo>
                  <a:pt x="1432" y="244"/>
                </a:lnTo>
                <a:lnTo>
                  <a:pt x="1432" y="244"/>
                </a:lnTo>
                <a:lnTo>
                  <a:pt x="1433" y="244"/>
                </a:lnTo>
                <a:lnTo>
                  <a:pt x="1434" y="244"/>
                </a:lnTo>
                <a:lnTo>
                  <a:pt x="1435" y="244"/>
                </a:lnTo>
                <a:lnTo>
                  <a:pt x="1435" y="244"/>
                </a:lnTo>
                <a:lnTo>
                  <a:pt x="1436" y="244"/>
                </a:lnTo>
                <a:lnTo>
                  <a:pt x="1437" y="244"/>
                </a:lnTo>
                <a:lnTo>
                  <a:pt x="1438" y="244"/>
                </a:lnTo>
                <a:lnTo>
                  <a:pt x="1438" y="244"/>
                </a:lnTo>
                <a:lnTo>
                  <a:pt x="1439" y="244"/>
                </a:lnTo>
                <a:lnTo>
                  <a:pt x="1440" y="244"/>
                </a:lnTo>
                <a:lnTo>
                  <a:pt x="1441" y="244"/>
                </a:lnTo>
                <a:lnTo>
                  <a:pt x="1441" y="244"/>
                </a:lnTo>
                <a:lnTo>
                  <a:pt x="1442" y="244"/>
                </a:lnTo>
                <a:lnTo>
                  <a:pt x="1443" y="244"/>
                </a:lnTo>
                <a:lnTo>
                  <a:pt x="1443" y="244"/>
                </a:lnTo>
                <a:lnTo>
                  <a:pt x="1444" y="244"/>
                </a:lnTo>
                <a:lnTo>
                  <a:pt x="1445" y="244"/>
                </a:lnTo>
                <a:lnTo>
                  <a:pt x="1446" y="244"/>
                </a:lnTo>
                <a:lnTo>
                  <a:pt x="1446" y="244"/>
                </a:lnTo>
                <a:lnTo>
                  <a:pt x="1447" y="244"/>
                </a:lnTo>
                <a:lnTo>
                  <a:pt x="1448" y="244"/>
                </a:lnTo>
                <a:lnTo>
                  <a:pt x="1449" y="244"/>
                </a:lnTo>
                <a:lnTo>
                  <a:pt x="1449" y="244"/>
                </a:lnTo>
                <a:lnTo>
                  <a:pt x="1450" y="244"/>
                </a:lnTo>
                <a:lnTo>
                  <a:pt x="1451" y="244"/>
                </a:lnTo>
                <a:lnTo>
                  <a:pt x="1451" y="244"/>
                </a:lnTo>
                <a:lnTo>
                  <a:pt x="1452" y="244"/>
                </a:lnTo>
                <a:lnTo>
                  <a:pt x="1453" y="244"/>
                </a:lnTo>
                <a:lnTo>
                  <a:pt x="1454" y="244"/>
                </a:lnTo>
                <a:lnTo>
                  <a:pt x="1454" y="244"/>
                </a:lnTo>
                <a:lnTo>
                  <a:pt x="1455" y="244"/>
                </a:lnTo>
                <a:lnTo>
                  <a:pt x="1456" y="244"/>
                </a:lnTo>
                <a:lnTo>
                  <a:pt x="1457" y="244"/>
                </a:lnTo>
                <a:lnTo>
                  <a:pt x="1457" y="244"/>
                </a:lnTo>
                <a:lnTo>
                  <a:pt x="1458" y="244"/>
                </a:lnTo>
                <a:lnTo>
                  <a:pt x="1459" y="244"/>
                </a:lnTo>
                <a:lnTo>
                  <a:pt x="1460" y="244"/>
                </a:lnTo>
                <a:lnTo>
                  <a:pt x="1460" y="244"/>
                </a:lnTo>
                <a:lnTo>
                  <a:pt x="1461" y="244"/>
                </a:lnTo>
                <a:lnTo>
                  <a:pt x="1462" y="244"/>
                </a:lnTo>
                <a:lnTo>
                  <a:pt x="1463" y="244"/>
                </a:lnTo>
                <a:lnTo>
                  <a:pt x="1463" y="244"/>
                </a:lnTo>
                <a:lnTo>
                  <a:pt x="1464" y="244"/>
                </a:lnTo>
                <a:lnTo>
                  <a:pt x="1465" y="244"/>
                </a:lnTo>
                <a:lnTo>
                  <a:pt x="1465" y="244"/>
                </a:lnTo>
                <a:lnTo>
                  <a:pt x="1466" y="244"/>
                </a:lnTo>
                <a:lnTo>
                  <a:pt x="1467" y="244"/>
                </a:lnTo>
                <a:lnTo>
                  <a:pt x="1468" y="244"/>
                </a:lnTo>
                <a:lnTo>
                  <a:pt x="1468" y="244"/>
                </a:lnTo>
                <a:lnTo>
                  <a:pt x="1469" y="244"/>
                </a:lnTo>
                <a:lnTo>
                  <a:pt x="1470" y="244"/>
                </a:lnTo>
                <a:lnTo>
                  <a:pt x="1471" y="244"/>
                </a:lnTo>
                <a:lnTo>
                  <a:pt x="1471" y="244"/>
                </a:lnTo>
                <a:lnTo>
                  <a:pt x="1472" y="244"/>
                </a:lnTo>
                <a:lnTo>
                  <a:pt x="1473" y="244"/>
                </a:lnTo>
                <a:lnTo>
                  <a:pt x="1474" y="244"/>
                </a:lnTo>
                <a:lnTo>
                  <a:pt x="1474" y="244"/>
                </a:lnTo>
                <a:lnTo>
                  <a:pt x="1475" y="244"/>
                </a:lnTo>
                <a:lnTo>
                  <a:pt x="1476" y="244"/>
                </a:lnTo>
                <a:lnTo>
                  <a:pt x="1477" y="0"/>
                </a:lnTo>
                <a:lnTo>
                  <a:pt x="1477" y="0"/>
                </a:lnTo>
                <a:lnTo>
                  <a:pt x="1478" y="0"/>
                </a:lnTo>
                <a:lnTo>
                  <a:pt x="1479" y="0"/>
                </a:lnTo>
                <a:lnTo>
                  <a:pt x="1480" y="0"/>
                </a:lnTo>
                <a:lnTo>
                  <a:pt x="1480" y="244"/>
                </a:lnTo>
                <a:lnTo>
                  <a:pt x="1481" y="244"/>
                </a:lnTo>
                <a:lnTo>
                  <a:pt x="1482" y="244"/>
                </a:lnTo>
                <a:lnTo>
                  <a:pt x="1482" y="244"/>
                </a:lnTo>
                <a:lnTo>
                  <a:pt x="1483" y="244"/>
                </a:lnTo>
                <a:lnTo>
                  <a:pt x="1484" y="244"/>
                </a:lnTo>
                <a:lnTo>
                  <a:pt x="1485" y="244"/>
                </a:lnTo>
                <a:lnTo>
                  <a:pt x="1485" y="244"/>
                </a:lnTo>
                <a:lnTo>
                  <a:pt x="1486" y="244"/>
                </a:lnTo>
                <a:lnTo>
                  <a:pt x="1487" y="244"/>
                </a:lnTo>
                <a:lnTo>
                  <a:pt x="1487" y="244"/>
                </a:lnTo>
                <a:lnTo>
                  <a:pt x="1488" y="244"/>
                </a:lnTo>
                <a:lnTo>
                  <a:pt x="1489" y="244"/>
                </a:lnTo>
                <a:lnTo>
                  <a:pt x="1490" y="244"/>
                </a:lnTo>
                <a:lnTo>
                  <a:pt x="1490" y="244"/>
                </a:lnTo>
                <a:lnTo>
                  <a:pt x="1491" y="244"/>
                </a:lnTo>
                <a:lnTo>
                  <a:pt x="1492" y="244"/>
                </a:lnTo>
                <a:lnTo>
                  <a:pt x="1493" y="244"/>
                </a:lnTo>
                <a:lnTo>
                  <a:pt x="1493" y="244"/>
                </a:lnTo>
                <a:lnTo>
                  <a:pt x="1494" y="244"/>
                </a:lnTo>
                <a:lnTo>
                  <a:pt x="1495" y="244"/>
                </a:lnTo>
                <a:lnTo>
                  <a:pt x="1496" y="244"/>
                </a:lnTo>
                <a:lnTo>
                  <a:pt x="1496" y="244"/>
                </a:lnTo>
                <a:lnTo>
                  <a:pt x="1497" y="244"/>
                </a:lnTo>
                <a:lnTo>
                  <a:pt x="1498" y="244"/>
                </a:lnTo>
                <a:lnTo>
                  <a:pt x="1499" y="244"/>
                </a:lnTo>
                <a:lnTo>
                  <a:pt x="1499" y="244"/>
                </a:lnTo>
                <a:lnTo>
                  <a:pt x="1500" y="244"/>
                </a:lnTo>
                <a:lnTo>
                  <a:pt x="1501" y="244"/>
                </a:lnTo>
                <a:lnTo>
                  <a:pt x="1502" y="244"/>
                </a:lnTo>
                <a:lnTo>
                  <a:pt x="1502" y="244"/>
                </a:lnTo>
                <a:lnTo>
                  <a:pt x="1503" y="244"/>
                </a:lnTo>
                <a:lnTo>
                  <a:pt x="1504" y="244"/>
                </a:lnTo>
                <a:lnTo>
                  <a:pt x="1504" y="244"/>
                </a:lnTo>
                <a:lnTo>
                  <a:pt x="1505" y="244"/>
                </a:lnTo>
                <a:lnTo>
                  <a:pt x="1506" y="244"/>
                </a:lnTo>
                <a:lnTo>
                  <a:pt x="1507" y="244"/>
                </a:lnTo>
                <a:lnTo>
                  <a:pt x="1507" y="244"/>
                </a:lnTo>
                <a:lnTo>
                  <a:pt x="1508" y="244"/>
                </a:lnTo>
                <a:lnTo>
                  <a:pt x="1509" y="244"/>
                </a:lnTo>
                <a:lnTo>
                  <a:pt x="1510" y="244"/>
                </a:lnTo>
                <a:lnTo>
                  <a:pt x="1510" y="244"/>
                </a:lnTo>
                <a:lnTo>
                  <a:pt x="1511" y="244"/>
                </a:lnTo>
                <a:lnTo>
                  <a:pt x="1512" y="244"/>
                </a:lnTo>
                <a:lnTo>
                  <a:pt x="1513" y="244"/>
                </a:lnTo>
                <a:lnTo>
                  <a:pt x="1513" y="244"/>
                </a:lnTo>
                <a:lnTo>
                  <a:pt x="1514" y="244"/>
                </a:lnTo>
                <a:lnTo>
                  <a:pt x="1515" y="244"/>
                </a:lnTo>
                <a:lnTo>
                  <a:pt x="1516" y="244"/>
                </a:lnTo>
                <a:lnTo>
                  <a:pt x="1516" y="244"/>
                </a:lnTo>
                <a:lnTo>
                  <a:pt x="1517" y="244"/>
                </a:lnTo>
                <a:lnTo>
                  <a:pt x="1518" y="244"/>
                </a:lnTo>
                <a:lnTo>
                  <a:pt x="1519" y="244"/>
                </a:lnTo>
                <a:lnTo>
                  <a:pt x="1519" y="244"/>
                </a:lnTo>
                <a:lnTo>
                  <a:pt x="1520" y="244"/>
                </a:lnTo>
                <a:lnTo>
                  <a:pt x="1521" y="244"/>
                </a:lnTo>
                <a:lnTo>
                  <a:pt x="1521" y="244"/>
                </a:lnTo>
                <a:lnTo>
                  <a:pt x="1522" y="244"/>
                </a:lnTo>
                <a:lnTo>
                  <a:pt x="1523" y="244"/>
                </a:lnTo>
                <a:lnTo>
                  <a:pt x="1524" y="244"/>
                </a:lnTo>
                <a:lnTo>
                  <a:pt x="1524" y="244"/>
                </a:lnTo>
                <a:lnTo>
                  <a:pt x="1525" y="244"/>
                </a:lnTo>
                <a:lnTo>
                  <a:pt x="1526" y="244"/>
                </a:lnTo>
                <a:lnTo>
                  <a:pt x="1527" y="244"/>
                </a:lnTo>
                <a:lnTo>
                  <a:pt x="1527" y="244"/>
                </a:lnTo>
                <a:lnTo>
                  <a:pt x="1528" y="244"/>
                </a:lnTo>
                <a:lnTo>
                  <a:pt x="1529" y="244"/>
                </a:lnTo>
                <a:lnTo>
                  <a:pt x="1530" y="244"/>
                </a:lnTo>
                <a:lnTo>
                  <a:pt x="1530" y="244"/>
                </a:lnTo>
                <a:lnTo>
                  <a:pt x="1531" y="244"/>
                </a:lnTo>
                <a:lnTo>
                  <a:pt x="1532" y="244"/>
                </a:lnTo>
                <a:lnTo>
                  <a:pt x="1533" y="244"/>
                </a:lnTo>
                <a:lnTo>
                  <a:pt x="1533" y="244"/>
                </a:lnTo>
                <a:lnTo>
                  <a:pt x="1534" y="244"/>
                </a:lnTo>
                <a:lnTo>
                  <a:pt x="1535" y="244"/>
                </a:lnTo>
                <a:lnTo>
                  <a:pt x="1535" y="244"/>
                </a:lnTo>
                <a:lnTo>
                  <a:pt x="1536" y="244"/>
                </a:lnTo>
                <a:lnTo>
                  <a:pt x="1537" y="244"/>
                </a:lnTo>
                <a:lnTo>
                  <a:pt x="1538" y="244"/>
                </a:lnTo>
                <a:lnTo>
                  <a:pt x="1538" y="244"/>
                </a:lnTo>
                <a:lnTo>
                  <a:pt x="1539" y="244"/>
                </a:lnTo>
                <a:lnTo>
                  <a:pt x="1540" y="244"/>
                </a:lnTo>
                <a:lnTo>
                  <a:pt x="1541" y="244"/>
                </a:lnTo>
                <a:lnTo>
                  <a:pt x="1541" y="244"/>
                </a:lnTo>
                <a:lnTo>
                  <a:pt x="1542" y="244"/>
                </a:lnTo>
                <a:lnTo>
                  <a:pt x="1543" y="244"/>
                </a:lnTo>
                <a:lnTo>
                  <a:pt x="1543" y="244"/>
                </a:lnTo>
                <a:lnTo>
                  <a:pt x="1544" y="244"/>
                </a:lnTo>
                <a:lnTo>
                  <a:pt x="1545" y="244"/>
                </a:lnTo>
                <a:lnTo>
                  <a:pt x="1546" y="244"/>
                </a:lnTo>
                <a:lnTo>
                  <a:pt x="1546" y="244"/>
                </a:lnTo>
                <a:lnTo>
                  <a:pt x="1547" y="244"/>
                </a:lnTo>
                <a:lnTo>
                  <a:pt x="1548" y="244"/>
                </a:lnTo>
                <a:lnTo>
                  <a:pt x="1549" y="244"/>
                </a:lnTo>
                <a:lnTo>
                  <a:pt x="1549" y="244"/>
                </a:lnTo>
                <a:lnTo>
                  <a:pt x="1550" y="244"/>
                </a:lnTo>
                <a:lnTo>
                  <a:pt x="1551" y="244"/>
                </a:lnTo>
                <a:lnTo>
                  <a:pt x="1552" y="244"/>
                </a:lnTo>
                <a:lnTo>
                  <a:pt x="1552" y="244"/>
                </a:lnTo>
                <a:lnTo>
                  <a:pt x="1553" y="244"/>
                </a:lnTo>
                <a:lnTo>
                  <a:pt x="1554" y="244"/>
                </a:lnTo>
                <a:lnTo>
                  <a:pt x="1555" y="244"/>
                </a:lnTo>
                <a:lnTo>
                  <a:pt x="1555" y="244"/>
                </a:lnTo>
                <a:lnTo>
                  <a:pt x="1556" y="244"/>
                </a:lnTo>
                <a:lnTo>
                  <a:pt x="1557" y="244"/>
                </a:lnTo>
                <a:lnTo>
                  <a:pt x="1558" y="244"/>
                </a:lnTo>
                <a:lnTo>
                  <a:pt x="1558" y="244"/>
                </a:lnTo>
                <a:lnTo>
                  <a:pt x="1559" y="244"/>
                </a:lnTo>
                <a:lnTo>
                  <a:pt x="1560" y="244"/>
                </a:lnTo>
                <a:lnTo>
                  <a:pt x="1560" y="244"/>
                </a:lnTo>
                <a:lnTo>
                  <a:pt x="1561" y="244"/>
                </a:lnTo>
                <a:lnTo>
                  <a:pt x="1562" y="244"/>
                </a:lnTo>
                <a:lnTo>
                  <a:pt x="1563" y="244"/>
                </a:lnTo>
                <a:lnTo>
                  <a:pt x="1563" y="244"/>
                </a:lnTo>
                <a:lnTo>
                  <a:pt x="1564" y="244"/>
                </a:lnTo>
                <a:lnTo>
                  <a:pt x="1565" y="244"/>
                </a:lnTo>
                <a:lnTo>
                  <a:pt x="1566" y="244"/>
                </a:lnTo>
                <a:lnTo>
                  <a:pt x="1566" y="244"/>
                </a:lnTo>
                <a:lnTo>
                  <a:pt x="1567" y="244"/>
                </a:lnTo>
                <a:lnTo>
                  <a:pt x="1568" y="244"/>
                </a:lnTo>
                <a:lnTo>
                  <a:pt x="1569" y="244"/>
                </a:lnTo>
                <a:lnTo>
                  <a:pt x="1569" y="244"/>
                </a:lnTo>
                <a:lnTo>
                  <a:pt x="1570" y="244"/>
                </a:lnTo>
                <a:lnTo>
                  <a:pt x="1571" y="244"/>
                </a:lnTo>
                <a:lnTo>
                  <a:pt x="1572" y="244"/>
                </a:lnTo>
                <a:lnTo>
                  <a:pt x="1572" y="244"/>
                </a:lnTo>
                <a:lnTo>
                  <a:pt x="1573" y="244"/>
                </a:lnTo>
                <a:lnTo>
                  <a:pt x="1574" y="244"/>
                </a:lnTo>
                <a:lnTo>
                  <a:pt x="1574" y="244"/>
                </a:lnTo>
                <a:lnTo>
                  <a:pt x="1575" y="244"/>
                </a:lnTo>
                <a:lnTo>
                  <a:pt x="1576" y="244"/>
                </a:lnTo>
                <a:lnTo>
                  <a:pt x="1577" y="244"/>
                </a:lnTo>
                <a:lnTo>
                  <a:pt x="1577" y="244"/>
                </a:lnTo>
                <a:lnTo>
                  <a:pt x="1578" y="244"/>
                </a:lnTo>
                <a:lnTo>
                  <a:pt x="1579" y="244"/>
                </a:lnTo>
                <a:lnTo>
                  <a:pt x="1580" y="244"/>
                </a:lnTo>
                <a:lnTo>
                  <a:pt x="1580" y="244"/>
                </a:lnTo>
                <a:lnTo>
                  <a:pt x="1581" y="244"/>
                </a:lnTo>
                <a:lnTo>
                  <a:pt x="1582" y="244"/>
                </a:lnTo>
                <a:lnTo>
                  <a:pt x="1583" y="244"/>
                </a:lnTo>
                <a:lnTo>
                  <a:pt x="1583" y="244"/>
                </a:lnTo>
                <a:lnTo>
                  <a:pt x="1584" y="244"/>
                </a:lnTo>
                <a:lnTo>
                  <a:pt x="1585" y="244"/>
                </a:lnTo>
                <a:lnTo>
                  <a:pt x="1586" y="244"/>
                </a:lnTo>
                <a:lnTo>
                  <a:pt x="1586" y="244"/>
                </a:lnTo>
                <a:lnTo>
                  <a:pt x="1587" y="244"/>
                </a:lnTo>
                <a:lnTo>
                  <a:pt x="1588" y="244"/>
                </a:lnTo>
                <a:lnTo>
                  <a:pt x="1589" y="244"/>
                </a:lnTo>
                <a:lnTo>
                  <a:pt x="1589" y="244"/>
                </a:lnTo>
                <a:lnTo>
                  <a:pt x="1590" y="244"/>
                </a:lnTo>
                <a:lnTo>
                  <a:pt x="1591" y="244"/>
                </a:lnTo>
                <a:lnTo>
                  <a:pt x="1591" y="244"/>
                </a:lnTo>
                <a:lnTo>
                  <a:pt x="1592" y="244"/>
                </a:lnTo>
                <a:lnTo>
                  <a:pt x="1593" y="244"/>
                </a:lnTo>
                <a:lnTo>
                  <a:pt x="1594" y="244"/>
                </a:lnTo>
                <a:lnTo>
                  <a:pt x="1594" y="244"/>
                </a:lnTo>
                <a:lnTo>
                  <a:pt x="1595" y="244"/>
                </a:lnTo>
                <a:lnTo>
                  <a:pt x="1596" y="244"/>
                </a:lnTo>
                <a:lnTo>
                  <a:pt x="1596" y="244"/>
                </a:lnTo>
                <a:lnTo>
                  <a:pt x="1597" y="244"/>
                </a:lnTo>
                <a:lnTo>
                  <a:pt x="1598" y="244"/>
                </a:lnTo>
                <a:lnTo>
                  <a:pt x="1599" y="244"/>
                </a:lnTo>
                <a:lnTo>
                  <a:pt x="1599" y="244"/>
                </a:lnTo>
                <a:lnTo>
                  <a:pt x="1600" y="244"/>
                </a:lnTo>
                <a:lnTo>
                  <a:pt x="1601" y="244"/>
                </a:lnTo>
                <a:lnTo>
                  <a:pt x="1602" y="244"/>
                </a:lnTo>
                <a:lnTo>
                  <a:pt x="1602" y="244"/>
                </a:lnTo>
                <a:lnTo>
                  <a:pt x="1603" y="244"/>
                </a:lnTo>
                <a:lnTo>
                  <a:pt x="1604" y="244"/>
                </a:lnTo>
                <a:lnTo>
                  <a:pt x="1605" y="244"/>
                </a:lnTo>
                <a:lnTo>
                  <a:pt x="1605" y="244"/>
                </a:lnTo>
                <a:lnTo>
                  <a:pt x="1606" y="244"/>
                </a:lnTo>
                <a:lnTo>
                  <a:pt x="1607" y="244"/>
                </a:lnTo>
                <a:lnTo>
                  <a:pt x="1608" y="244"/>
                </a:lnTo>
                <a:lnTo>
                  <a:pt x="1608" y="244"/>
                </a:lnTo>
                <a:lnTo>
                  <a:pt x="1609" y="244"/>
                </a:lnTo>
                <a:lnTo>
                  <a:pt x="1610" y="244"/>
                </a:lnTo>
                <a:lnTo>
                  <a:pt x="1611" y="244"/>
                </a:lnTo>
                <a:lnTo>
                  <a:pt x="1611" y="244"/>
                </a:lnTo>
                <a:lnTo>
                  <a:pt x="1612" y="244"/>
                </a:lnTo>
                <a:lnTo>
                  <a:pt x="1613" y="244"/>
                </a:lnTo>
                <a:lnTo>
                  <a:pt x="1613" y="244"/>
                </a:lnTo>
                <a:lnTo>
                  <a:pt x="1614" y="244"/>
                </a:lnTo>
                <a:lnTo>
                  <a:pt x="1615" y="244"/>
                </a:lnTo>
                <a:lnTo>
                  <a:pt x="1616" y="244"/>
                </a:lnTo>
                <a:lnTo>
                  <a:pt x="1616" y="244"/>
                </a:lnTo>
                <a:lnTo>
                  <a:pt x="1617" y="244"/>
                </a:lnTo>
                <a:lnTo>
                  <a:pt x="1618" y="244"/>
                </a:lnTo>
                <a:lnTo>
                  <a:pt x="1619" y="244"/>
                </a:lnTo>
                <a:lnTo>
                  <a:pt x="1619" y="244"/>
                </a:lnTo>
                <a:lnTo>
                  <a:pt x="1620" y="244"/>
                </a:lnTo>
                <a:lnTo>
                  <a:pt x="1621" y="244"/>
                </a:lnTo>
                <a:lnTo>
                  <a:pt x="1622" y="244"/>
                </a:lnTo>
                <a:lnTo>
                  <a:pt x="1622" y="244"/>
                </a:lnTo>
                <a:lnTo>
                  <a:pt x="1623" y="244"/>
                </a:lnTo>
                <a:lnTo>
                  <a:pt x="1624" y="244"/>
                </a:lnTo>
                <a:lnTo>
                  <a:pt x="1625" y="244"/>
                </a:lnTo>
                <a:lnTo>
                  <a:pt x="1625" y="244"/>
                </a:lnTo>
                <a:lnTo>
                  <a:pt x="1626" y="244"/>
                </a:lnTo>
                <a:lnTo>
                  <a:pt x="1627" y="244"/>
                </a:lnTo>
                <a:lnTo>
                  <a:pt x="1628" y="244"/>
                </a:lnTo>
                <a:lnTo>
                  <a:pt x="1628" y="244"/>
                </a:lnTo>
                <a:lnTo>
                  <a:pt x="1629" y="244"/>
                </a:lnTo>
                <a:lnTo>
                  <a:pt x="1630" y="244"/>
                </a:lnTo>
                <a:lnTo>
                  <a:pt x="1630" y="244"/>
                </a:lnTo>
                <a:lnTo>
                  <a:pt x="1631" y="244"/>
                </a:lnTo>
                <a:lnTo>
                  <a:pt x="1632" y="244"/>
                </a:lnTo>
                <a:lnTo>
                  <a:pt x="1633" y="244"/>
                </a:lnTo>
                <a:lnTo>
                  <a:pt x="1633" y="244"/>
                </a:lnTo>
                <a:lnTo>
                  <a:pt x="1634" y="244"/>
                </a:lnTo>
                <a:lnTo>
                  <a:pt x="1635" y="244"/>
                </a:lnTo>
                <a:lnTo>
                  <a:pt x="1636" y="244"/>
                </a:lnTo>
                <a:lnTo>
                  <a:pt x="1636" y="244"/>
                </a:lnTo>
                <a:lnTo>
                  <a:pt x="1637" y="244"/>
                </a:lnTo>
                <a:lnTo>
                  <a:pt x="1638" y="244"/>
                </a:lnTo>
                <a:lnTo>
                  <a:pt x="1638" y="244"/>
                </a:lnTo>
                <a:lnTo>
                  <a:pt x="1639" y="244"/>
                </a:lnTo>
                <a:lnTo>
                  <a:pt x="1640" y="244"/>
                </a:lnTo>
                <a:lnTo>
                  <a:pt x="1641" y="244"/>
                </a:lnTo>
                <a:lnTo>
                  <a:pt x="1641" y="244"/>
                </a:lnTo>
                <a:lnTo>
                  <a:pt x="1642" y="244"/>
                </a:lnTo>
                <a:lnTo>
                  <a:pt x="1643" y="244"/>
                </a:lnTo>
                <a:lnTo>
                  <a:pt x="1644" y="244"/>
                </a:lnTo>
                <a:lnTo>
                  <a:pt x="1644" y="244"/>
                </a:lnTo>
                <a:lnTo>
                  <a:pt x="1645" y="244"/>
                </a:lnTo>
                <a:lnTo>
                  <a:pt x="1646" y="244"/>
                </a:lnTo>
                <a:lnTo>
                  <a:pt x="1647" y="244"/>
                </a:lnTo>
                <a:lnTo>
                  <a:pt x="1647" y="244"/>
                </a:lnTo>
                <a:lnTo>
                  <a:pt x="1648" y="244"/>
                </a:lnTo>
                <a:lnTo>
                  <a:pt x="1649" y="244"/>
                </a:lnTo>
                <a:lnTo>
                  <a:pt x="1650" y="244"/>
                </a:lnTo>
                <a:lnTo>
                  <a:pt x="1650" y="244"/>
                </a:lnTo>
                <a:lnTo>
                  <a:pt x="1651" y="244"/>
                </a:lnTo>
                <a:lnTo>
                  <a:pt x="1652" y="244"/>
                </a:lnTo>
                <a:lnTo>
                  <a:pt x="1652" y="244"/>
                </a:lnTo>
                <a:lnTo>
                  <a:pt x="1653" y="244"/>
                </a:lnTo>
                <a:lnTo>
                  <a:pt x="1654" y="244"/>
                </a:lnTo>
                <a:lnTo>
                  <a:pt x="1655" y="244"/>
                </a:lnTo>
                <a:lnTo>
                  <a:pt x="1655" y="244"/>
                </a:lnTo>
                <a:lnTo>
                  <a:pt x="1656" y="244"/>
                </a:lnTo>
                <a:lnTo>
                  <a:pt x="1657" y="244"/>
                </a:lnTo>
                <a:lnTo>
                  <a:pt x="1658" y="244"/>
                </a:lnTo>
                <a:lnTo>
                  <a:pt x="1658" y="244"/>
                </a:lnTo>
                <a:lnTo>
                  <a:pt x="1659" y="244"/>
                </a:lnTo>
                <a:lnTo>
                  <a:pt x="1660" y="244"/>
                </a:lnTo>
                <a:lnTo>
                  <a:pt x="1661" y="244"/>
                </a:lnTo>
                <a:lnTo>
                  <a:pt x="1661" y="244"/>
                </a:lnTo>
                <a:lnTo>
                  <a:pt x="1662" y="244"/>
                </a:lnTo>
                <a:lnTo>
                  <a:pt x="1663" y="244"/>
                </a:lnTo>
                <a:lnTo>
                  <a:pt x="1664" y="244"/>
                </a:lnTo>
                <a:lnTo>
                  <a:pt x="1664" y="244"/>
                </a:lnTo>
                <a:lnTo>
                  <a:pt x="1665" y="244"/>
                </a:lnTo>
                <a:lnTo>
                  <a:pt x="1666" y="244"/>
                </a:lnTo>
                <a:lnTo>
                  <a:pt x="1666" y="244"/>
                </a:lnTo>
                <a:lnTo>
                  <a:pt x="1667" y="244"/>
                </a:lnTo>
                <a:lnTo>
                  <a:pt x="1668" y="244"/>
                </a:lnTo>
                <a:lnTo>
                  <a:pt x="1669" y="244"/>
                </a:lnTo>
                <a:lnTo>
                  <a:pt x="1669" y="244"/>
                </a:lnTo>
                <a:lnTo>
                  <a:pt x="1670" y="244"/>
                </a:lnTo>
                <a:lnTo>
                  <a:pt x="1671" y="244"/>
                </a:lnTo>
                <a:lnTo>
                  <a:pt x="1672" y="244"/>
                </a:lnTo>
                <a:lnTo>
                  <a:pt x="1672" y="244"/>
                </a:lnTo>
                <a:lnTo>
                  <a:pt x="1673" y="244"/>
                </a:lnTo>
                <a:lnTo>
                  <a:pt x="1674" y="244"/>
                </a:lnTo>
                <a:lnTo>
                  <a:pt x="1675" y="244"/>
                </a:lnTo>
                <a:lnTo>
                  <a:pt x="1675" y="244"/>
                </a:lnTo>
                <a:lnTo>
                  <a:pt x="1676" y="244"/>
                </a:lnTo>
                <a:lnTo>
                  <a:pt x="1677" y="244"/>
                </a:lnTo>
                <a:lnTo>
                  <a:pt x="1678" y="244"/>
                </a:lnTo>
                <a:lnTo>
                  <a:pt x="1678" y="244"/>
                </a:lnTo>
                <a:lnTo>
                  <a:pt x="1679" y="244"/>
                </a:lnTo>
                <a:lnTo>
                  <a:pt x="1680" y="244"/>
                </a:lnTo>
                <a:lnTo>
                  <a:pt x="1681" y="244"/>
                </a:lnTo>
                <a:lnTo>
                  <a:pt x="1681" y="244"/>
                </a:lnTo>
                <a:lnTo>
                  <a:pt x="1682" y="244"/>
                </a:lnTo>
                <a:lnTo>
                  <a:pt x="1683" y="244"/>
                </a:lnTo>
                <a:lnTo>
                  <a:pt x="1683" y="244"/>
                </a:lnTo>
                <a:lnTo>
                  <a:pt x="1684" y="244"/>
                </a:lnTo>
                <a:lnTo>
                  <a:pt x="1685" y="244"/>
                </a:lnTo>
                <a:lnTo>
                  <a:pt x="1686" y="244"/>
                </a:lnTo>
                <a:lnTo>
                  <a:pt x="1686" y="244"/>
                </a:lnTo>
                <a:lnTo>
                  <a:pt x="1687" y="244"/>
                </a:lnTo>
                <a:lnTo>
                  <a:pt x="1688" y="244"/>
                </a:lnTo>
                <a:lnTo>
                  <a:pt x="1689" y="244"/>
                </a:lnTo>
                <a:lnTo>
                  <a:pt x="1689" y="244"/>
                </a:lnTo>
                <a:lnTo>
                  <a:pt x="1690" y="244"/>
                </a:lnTo>
                <a:lnTo>
                  <a:pt x="1691" y="244"/>
                </a:lnTo>
                <a:lnTo>
                  <a:pt x="1691" y="244"/>
                </a:lnTo>
                <a:lnTo>
                  <a:pt x="1692" y="244"/>
                </a:lnTo>
                <a:lnTo>
                  <a:pt x="1693" y="244"/>
                </a:lnTo>
                <a:lnTo>
                  <a:pt x="1694" y="244"/>
                </a:lnTo>
                <a:lnTo>
                  <a:pt x="1694" y="244"/>
                </a:lnTo>
                <a:lnTo>
                  <a:pt x="1695" y="244"/>
                </a:lnTo>
                <a:lnTo>
                  <a:pt x="1696" y="244"/>
                </a:lnTo>
                <a:lnTo>
                  <a:pt x="1697" y="244"/>
                </a:lnTo>
                <a:lnTo>
                  <a:pt x="1697" y="244"/>
                </a:lnTo>
                <a:lnTo>
                  <a:pt x="1698" y="244"/>
                </a:lnTo>
                <a:lnTo>
                  <a:pt x="1699" y="244"/>
                </a:lnTo>
                <a:lnTo>
                  <a:pt x="1700" y="244"/>
                </a:lnTo>
                <a:lnTo>
                  <a:pt x="1700" y="244"/>
                </a:lnTo>
                <a:lnTo>
                  <a:pt x="1701" y="244"/>
                </a:lnTo>
                <a:lnTo>
                  <a:pt x="1702" y="244"/>
                </a:lnTo>
                <a:lnTo>
                  <a:pt x="1703" y="244"/>
                </a:lnTo>
                <a:lnTo>
                  <a:pt x="1703" y="244"/>
                </a:lnTo>
                <a:lnTo>
                  <a:pt x="1704" y="244"/>
                </a:lnTo>
                <a:lnTo>
                  <a:pt x="1705" y="244"/>
                </a:lnTo>
                <a:lnTo>
                  <a:pt x="1705" y="244"/>
                </a:lnTo>
                <a:lnTo>
                  <a:pt x="1706" y="244"/>
                </a:lnTo>
                <a:lnTo>
                  <a:pt x="1707" y="244"/>
                </a:lnTo>
                <a:lnTo>
                  <a:pt x="1708" y="244"/>
                </a:lnTo>
                <a:lnTo>
                  <a:pt x="1708" y="244"/>
                </a:lnTo>
                <a:lnTo>
                  <a:pt x="1709" y="244"/>
                </a:lnTo>
                <a:lnTo>
                  <a:pt x="1710" y="244"/>
                </a:lnTo>
                <a:lnTo>
                  <a:pt x="1711" y="244"/>
                </a:lnTo>
                <a:lnTo>
                  <a:pt x="1711" y="244"/>
                </a:lnTo>
                <a:lnTo>
                  <a:pt x="1712" y="244"/>
                </a:lnTo>
                <a:lnTo>
                  <a:pt x="1713" y="244"/>
                </a:lnTo>
                <a:lnTo>
                  <a:pt x="1714" y="244"/>
                </a:lnTo>
                <a:lnTo>
                  <a:pt x="1714" y="244"/>
                </a:lnTo>
                <a:lnTo>
                  <a:pt x="1715" y="244"/>
                </a:lnTo>
                <a:lnTo>
                  <a:pt x="1716" y="244"/>
                </a:lnTo>
                <a:lnTo>
                  <a:pt x="1717" y="244"/>
                </a:lnTo>
                <a:lnTo>
                  <a:pt x="1717" y="244"/>
                </a:lnTo>
                <a:lnTo>
                  <a:pt x="1718" y="244"/>
                </a:lnTo>
                <a:lnTo>
                  <a:pt x="1719" y="244"/>
                </a:lnTo>
                <a:lnTo>
                  <a:pt x="1720" y="244"/>
                </a:lnTo>
                <a:lnTo>
                  <a:pt x="1720" y="244"/>
                </a:lnTo>
                <a:lnTo>
                  <a:pt x="1721" y="244"/>
                </a:lnTo>
                <a:lnTo>
                  <a:pt x="1722" y="244"/>
                </a:lnTo>
                <a:lnTo>
                  <a:pt x="1722" y="244"/>
                </a:lnTo>
                <a:lnTo>
                  <a:pt x="1723" y="244"/>
                </a:lnTo>
                <a:lnTo>
                  <a:pt x="1724" y="244"/>
                </a:lnTo>
                <a:lnTo>
                  <a:pt x="1725" y="244"/>
                </a:lnTo>
                <a:lnTo>
                  <a:pt x="1725" y="244"/>
                </a:lnTo>
                <a:lnTo>
                  <a:pt x="1726" y="244"/>
                </a:lnTo>
                <a:lnTo>
                  <a:pt x="1727" y="244"/>
                </a:lnTo>
                <a:lnTo>
                  <a:pt x="1728" y="244"/>
                </a:lnTo>
                <a:lnTo>
                  <a:pt x="1728" y="244"/>
                </a:lnTo>
                <a:lnTo>
                  <a:pt x="1729" y="244"/>
                </a:lnTo>
                <a:lnTo>
                  <a:pt x="1730" y="244"/>
                </a:lnTo>
                <a:lnTo>
                  <a:pt x="1731" y="244"/>
                </a:lnTo>
                <a:lnTo>
                  <a:pt x="1731" y="244"/>
                </a:lnTo>
                <a:lnTo>
                  <a:pt x="1732" y="244"/>
                </a:lnTo>
                <a:lnTo>
                  <a:pt x="1733" y="244"/>
                </a:lnTo>
                <a:lnTo>
                  <a:pt x="1734" y="244"/>
                </a:lnTo>
                <a:lnTo>
                  <a:pt x="1734" y="244"/>
                </a:lnTo>
                <a:lnTo>
                  <a:pt x="1735" y="244"/>
                </a:lnTo>
                <a:lnTo>
                  <a:pt x="1736" y="244"/>
                </a:lnTo>
                <a:lnTo>
                  <a:pt x="1737" y="244"/>
                </a:lnTo>
                <a:lnTo>
                  <a:pt x="1737" y="244"/>
                </a:lnTo>
                <a:lnTo>
                  <a:pt x="1738" y="244"/>
                </a:lnTo>
                <a:lnTo>
                  <a:pt x="1739" y="244"/>
                </a:lnTo>
                <a:lnTo>
                  <a:pt x="1739" y="244"/>
                </a:lnTo>
                <a:lnTo>
                  <a:pt x="1740" y="244"/>
                </a:lnTo>
                <a:lnTo>
                  <a:pt x="1741" y="244"/>
                </a:lnTo>
                <a:lnTo>
                  <a:pt x="1742" y="244"/>
                </a:lnTo>
                <a:lnTo>
                  <a:pt x="1742" y="244"/>
                </a:lnTo>
                <a:lnTo>
                  <a:pt x="1743" y="244"/>
                </a:lnTo>
                <a:lnTo>
                  <a:pt x="1744" y="244"/>
                </a:lnTo>
                <a:lnTo>
                  <a:pt x="1744" y="244"/>
                </a:lnTo>
                <a:lnTo>
                  <a:pt x="1745" y="244"/>
                </a:lnTo>
                <a:lnTo>
                  <a:pt x="1746" y="244"/>
                </a:lnTo>
                <a:lnTo>
                  <a:pt x="1747" y="244"/>
                </a:lnTo>
                <a:lnTo>
                  <a:pt x="1747" y="244"/>
                </a:lnTo>
                <a:lnTo>
                  <a:pt x="1748" y="244"/>
                </a:lnTo>
                <a:lnTo>
                  <a:pt x="1749" y="244"/>
                </a:lnTo>
                <a:lnTo>
                  <a:pt x="1750" y="244"/>
                </a:lnTo>
                <a:lnTo>
                  <a:pt x="1750" y="244"/>
                </a:lnTo>
                <a:lnTo>
                  <a:pt x="1751" y="244"/>
                </a:lnTo>
                <a:lnTo>
                  <a:pt x="1752" y="244"/>
                </a:lnTo>
                <a:lnTo>
                  <a:pt x="1753" y="244"/>
                </a:lnTo>
                <a:lnTo>
                  <a:pt x="1753" y="244"/>
                </a:lnTo>
                <a:lnTo>
                  <a:pt x="1754" y="244"/>
                </a:lnTo>
                <a:lnTo>
                  <a:pt x="1755" y="244"/>
                </a:lnTo>
                <a:lnTo>
                  <a:pt x="1756" y="244"/>
                </a:lnTo>
                <a:lnTo>
                  <a:pt x="1756" y="244"/>
                </a:lnTo>
                <a:lnTo>
                  <a:pt x="1757" y="244"/>
                </a:lnTo>
                <a:lnTo>
                  <a:pt x="1758" y="244"/>
                </a:lnTo>
                <a:lnTo>
                  <a:pt x="1759" y="244"/>
                </a:lnTo>
                <a:lnTo>
                  <a:pt x="1759" y="244"/>
                </a:lnTo>
                <a:lnTo>
                  <a:pt x="1760" y="244"/>
                </a:lnTo>
                <a:lnTo>
                  <a:pt x="1761" y="244"/>
                </a:lnTo>
                <a:lnTo>
                  <a:pt x="1761" y="244"/>
                </a:lnTo>
                <a:lnTo>
                  <a:pt x="1762" y="244"/>
                </a:lnTo>
                <a:lnTo>
                  <a:pt x="1763" y="244"/>
                </a:lnTo>
                <a:lnTo>
                  <a:pt x="1764" y="244"/>
                </a:lnTo>
                <a:lnTo>
                  <a:pt x="1764" y="244"/>
                </a:lnTo>
                <a:lnTo>
                  <a:pt x="1765" y="244"/>
                </a:lnTo>
                <a:lnTo>
                  <a:pt x="1766" y="244"/>
                </a:lnTo>
                <a:lnTo>
                  <a:pt x="1767" y="244"/>
                </a:lnTo>
                <a:lnTo>
                  <a:pt x="1767" y="244"/>
                </a:lnTo>
                <a:lnTo>
                  <a:pt x="1768" y="244"/>
                </a:lnTo>
                <a:lnTo>
                  <a:pt x="1769" y="244"/>
                </a:lnTo>
                <a:lnTo>
                  <a:pt x="1770" y="244"/>
                </a:lnTo>
                <a:lnTo>
                  <a:pt x="1770" y="244"/>
                </a:lnTo>
                <a:lnTo>
                  <a:pt x="1771" y="244"/>
                </a:lnTo>
                <a:lnTo>
                  <a:pt x="1772" y="244"/>
                </a:lnTo>
                <a:lnTo>
                  <a:pt x="1773" y="244"/>
                </a:lnTo>
                <a:lnTo>
                  <a:pt x="1773" y="244"/>
                </a:lnTo>
                <a:lnTo>
                  <a:pt x="1774" y="244"/>
                </a:lnTo>
                <a:lnTo>
                  <a:pt x="1775" y="244"/>
                </a:lnTo>
                <a:lnTo>
                  <a:pt x="1775" y="244"/>
                </a:lnTo>
                <a:lnTo>
                  <a:pt x="1776" y="244"/>
                </a:lnTo>
                <a:lnTo>
                  <a:pt x="1777" y="244"/>
                </a:lnTo>
                <a:lnTo>
                  <a:pt x="1778" y="244"/>
                </a:lnTo>
                <a:lnTo>
                  <a:pt x="1778" y="244"/>
                </a:lnTo>
                <a:lnTo>
                  <a:pt x="1779" y="244"/>
                </a:lnTo>
                <a:lnTo>
                  <a:pt x="1780" y="244"/>
                </a:lnTo>
                <a:lnTo>
                  <a:pt x="1781" y="244"/>
                </a:lnTo>
                <a:lnTo>
                  <a:pt x="1781" y="244"/>
                </a:lnTo>
                <a:lnTo>
                  <a:pt x="1782" y="244"/>
                </a:lnTo>
                <a:lnTo>
                  <a:pt x="1783" y="244"/>
                </a:lnTo>
                <a:lnTo>
                  <a:pt x="1784" y="244"/>
                </a:lnTo>
                <a:lnTo>
                  <a:pt x="1784" y="244"/>
                </a:lnTo>
                <a:lnTo>
                  <a:pt x="1785" y="244"/>
                </a:lnTo>
                <a:lnTo>
                  <a:pt x="1786" y="244"/>
                </a:lnTo>
                <a:lnTo>
                  <a:pt x="1787" y="244"/>
                </a:lnTo>
                <a:lnTo>
                  <a:pt x="1787" y="244"/>
                </a:lnTo>
                <a:lnTo>
                  <a:pt x="1788" y="244"/>
                </a:lnTo>
                <a:lnTo>
                  <a:pt x="1789" y="244"/>
                </a:lnTo>
                <a:lnTo>
                  <a:pt x="1790" y="244"/>
                </a:lnTo>
                <a:lnTo>
                  <a:pt x="1790" y="244"/>
                </a:lnTo>
                <a:lnTo>
                  <a:pt x="1791" y="244"/>
                </a:lnTo>
                <a:lnTo>
                  <a:pt x="1792" y="244"/>
                </a:lnTo>
                <a:lnTo>
                  <a:pt x="1792" y="244"/>
                </a:lnTo>
                <a:lnTo>
                  <a:pt x="1793" y="244"/>
                </a:lnTo>
                <a:lnTo>
                  <a:pt x="1794" y="244"/>
                </a:lnTo>
                <a:lnTo>
                  <a:pt x="1795" y="244"/>
                </a:lnTo>
                <a:lnTo>
                  <a:pt x="1795" y="244"/>
                </a:lnTo>
                <a:lnTo>
                  <a:pt x="1796" y="244"/>
                </a:lnTo>
                <a:lnTo>
                  <a:pt x="1797" y="244"/>
                </a:lnTo>
                <a:lnTo>
                  <a:pt x="1797" y="244"/>
                </a:lnTo>
                <a:lnTo>
                  <a:pt x="1798" y="244"/>
                </a:lnTo>
                <a:lnTo>
                  <a:pt x="1799" y="244"/>
                </a:lnTo>
                <a:lnTo>
                  <a:pt x="1800" y="244"/>
                </a:lnTo>
                <a:lnTo>
                  <a:pt x="1800" y="244"/>
                </a:lnTo>
                <a:lnTo>
                  <a:pt x="1801" y="244"/>
                </a:lnTo>
                <a:lnTo>
                  <a:pt x="1802" y="244"/>
                </a:lnTo>
                <a:lnTo>
                  <a:pt x="1803" y="244"/>
                </a:lnTo>
                <a:lnTo>
                  <a:pt x="1803" y="244"/>
                </a:lnTo>
                <a:lnTo>
                  <a:pt x="1804" y="244"/>
                </a:lnTo>
                <a:lnTo>
                  <a:pt x="1805" y="244"/>
                </a:lnTo>
                <a:lnTo>
                  <a:pt x="1806" y="244"/>
                </a:lnTo>
                <a:lnTo>
                  <a:pt x="1806" y="244"/>
                </a:lnTo>
                <a:lnTo>
                  <a:pt x="1807" y="244"/>
                </a:lnTo>
                <a:lnTo>
                  <a:pt x="1808" y="244"/>
                </a:lnTo>
                <a:lnTo>
                  <a:pt x="1809" y="244"/>
                </a:lnTo>
                <a:lnTo>
                  <a:pt x="1809" y="244"/>
                </a:lnTo>
                <a:lnTo>
                  <a:pt x="1810" y="244"/>
                </a:lnTo>
                <a:lnTo>
                  <a:pt x="1811" y="244"/>
                </a:lnTo>
                <a:lnTo>
                  <a:pt x="1812" y="244"/>
                </a:lnTo>
                <a:lnTo>
                  <a:pt x="1812" y="244"/>
                </a:lnTo>
                <a:lnTo>
                  <a:pt x="1813" y="244"/>
                </a:lnTo>
                <a:lnTo>
                  <a:pt x="1814" y="244"/>
                </a:lnTo>
                <a:lnTo>
                  <a:pt x="1814" y="244"/>
                </a:lnTo>
                <a:lnTo>
                  <a:pt x="1815" y="244"/>
                </a:lnTo>
                <a:lnTo>
                  <a:pt x="1816" y="244"/>
                </a:lnTo>
                <a:lnTo>
                  <a:pt x="1817" y="244"/>
                </a:lnTo>
                <a:lnTo>
                  <a:pt x="1817" y="244"/>
                </a:lnTo>
                <a:lnTo>
                  <a:pt x="1818" y="244"/>
                </a:lnTo>
                <a:lnTo>
                  <a:pt x="1819" y="244"/>
                </a:lnTo>
                <a:lnTo>
                  <a:pt x="1820" y="244"/>
                </a:lnTo>
                <a:lnTo>
                  <a:pt x="1820" y="244"/>
                </a:lnTo>
                <a:lnTo>
                  <a:pt x="1821" y="244"/>
                </a:lnTo>
                <a:lnTo>
                  <a:pt x="1822" y="244"/>
                </a:lnTo>
                <a:lnTo>
                  <a:pt x="1823" y="244"/>
                </a:lnTo>
                <a:lnTo>
                  <a:pt x="1823" y="244"/>
                </a:lnTo>
                <a:lnTo>
                  <a:pt x="1824" y="244"/>
                </a:lnTo>
                <a:lnTo>
                  <a:pt x="1825" y="244"/>
                </a:lnTo>
                <a:lnTo>
                  <a:pt x="1826" y="244"/>
                </a:lnTo>
                <a:lnTo>
                  <a:pt x="1826" y="244"/>
                </a:lnTo>
                <a:lnTo>
                  <a:pt x="1827" y="244"/>
                </a:lnTo>
                <a:lnTo>
                  <a:pt x="1828" y="244"/>
                </a:lnTo>
                <a:lnTo>
                  <a:pt x="1829" y="244"/>
                </a:lnTo>
                <a:lnTo>
                  <a:pt x="1829" y="244"/>
                </a:lnTo>
                <a:lnTo>
                  <a:pt x="1830" y="244"/>
                </a:lnTo>
                <a:lnTo>
                  <a:pt x="1831" y="244"/>
                </a:lnTo>
                <a:lnTo>
                  <a:pt x="1831" y="244"/>
                </a:lnTo>
                <a:lnTo>
                  <a:pt x="1832" y="244"/>
                </a:lnTo>
                <a:lnTo>
                  <a:pt x="1833" y="244"/>
                </a:lnTo>
                <a:lnTo>
                  <a:pt x="1834" y="244"/>
                </a:lnTo>
                <a:lnTo>
                  <a:pt x="1834" y="244"/>
                </a:lnTo>
                <a:lnTo>
                  <a:pt x="1835" y="244"/>
                </a:lnTo>
                <a:lnTo>
                  <a:pt x="1836" y="244"/>
                </a:lnTo>
                <a:lnTo>
                  <a:pt x="1836" y="244"/>
                </a:lnTo>
                <a:lnTo>
                  <a:pt x="1837" y="244"/>
                </a:lnTo>
                <a:lnTo>
                  <a:pt x="1838" y="244"/>
                </a:lnTo>
                <a:lnTo>
                  <a:pt x="1839" y="244"/>
                </a:lnTo>
                <a:lnTo>
                  <a:pt x="1839" y="244"/>
                </a:lnTo>
                <a:lnTo>
                  <a:pt x="1840" y="244"/>
                </a:lnTo>
                <a:lnTo>
                  <a:pt x="1841" y="244"/>
                </a:lnTo>
                <a:lnTo>
                  <a:pt x="1842" y="244"/>
                </a:lnTo>
                <a:lnTo>
                  <a:pt x="1842" y="244"/>
                </a:lnTo>
                <a:lnTo>
                  <a:pt x="1843" y="244"/>
                </a:lnTo>
                <a:lnTo>
                  <a:pt x="1844" y="244"/>
                </a:lnTo>
                <a:lnTo>
                  <a:pt x="1845" y="244"/>
                </a:lnTo>
                <a:lnTo>
                  <a:pt x="1845" y="244"/>
                </a:lnTo>
                <a:lnTo>
                  <a:pt x="1846" y="244"/>
                </a:lnTo>
                <a:lnTo>
                  <a:pt x="1847" y="244"/>
                </a:lnTo>
                <a:lnTo>
                  <a:pt x="1848" y="244"/>
                </a:lnTo>
                <a:lnTo>
                  <a:pt x="1848" y="244"/>
                </a:lnTo>
                <a:lnTo>
                  <a:pt x="1849" y="244"/>
                </a:lnTo>
                <a:lnTo>
                  <a:pt x="1850" y="244"/>
                </a:lnTo>
                <a:lnTo>
                  <a:pt x="1851" y="244"/>
                </a:lnTo>
                <a:lnTo>
                  <a:pt x="1851" y="244"/>
                </a:lnTo>
                <a:lnTo>
                  <a:pt x="1852" y="244"/>
                </a:lnTo>
                <a:lnTo>
                  <a:pt x="1853" y="244"/>
                </a:lnTo>
                <a:lnTo>
                  <a:pt x="1853" y="244"/>
                </a:lnTo>
                <a:lnTo>
                  <a:pt x="1854" y="244"/>
                </a:lnTo>
                <a:lnTo>
                  <a:pt x="1855" y="244"/>
                </a:lnTo>
                <a:lnTo>
                  <a:pt x="1856" y="244"/>
                </a:lnTo>
                <a:lnTo>
                  <a:pt x="1856" y="244"/>
                </a:lnTo>
                <a:lnTo>
                  <a:pt x="1857" y="244"/>
                </a:lnTo>
                <a:lnTo>
                  <a:pt x="1858" y="244"/>
                </a:lnTo>
                <a:lnTo>
                  <a:pt x="1859" y="244"/>
                </a:lnTo>
                <a:lnTo>
                  <a:pt x="1859" y="244"/>
                </a:lnTo>
                <a:lnTo>
                  <a:pt x="1860" y="244"/>
                </a:lnTo>
                <a:lnTo>
                  <a:pt x="1861" y="244"/>
                </a:lnTo>
                <a:lnTo>
                  <a:pt x="1862" y="244"/>
                </a:lnTo>
                <a:lnTo>
                  <a:pt x="1862" y="244"/>
                </a:lnTo>
                <a:lnTo>
                  <a:pt x="1863" y="244"/>
                </a:lnTo>
                <a:lnTo>
                  <a:pt x="1864" y="244"/>
                </a:lnTo>
                <a:lnTo>
                  <a:pt x="1865" y="244"/>
                </a:lnTo>
                <a:lnTo>
                  <a:pt x="1865" y="244"/>
                </a:lnTo>
                <a:lnTo>
                  <a:pt x="1866" y="244"/>
                </a:lnTo>
                <a:lnTo>
                  <a:pt x="1867" y="244"/>
                </a:lnTo>
                <a:lnTo>
                  <a:pt x="1868" y="244"/>
                </a:lnTo>
                <a:lnTo>
                  <a:pt x="1868" y="244"/>
                </a:lnTo>
                <a:lnTo>
                  <a:pt x="1869" y="244"/>
                </a:lnTo>
                <a:lnTo>
                  <a:pt x="1870" y="244"/>
                </a:lnTo>
                <a:lnTo>
                  <a:pt x="1870" y="244"/>
                </a:lnTo>
                <a:lnTo>
                  <a:pt x="1871" y="244"/>
                </a:lnTo>
                <a:lnTo>
                  <a:pt x="1872" y="244"/>
                </a:lnTo>
                <a:lnTo>
                  <a:pt x="1873" y="244"/>
                </a:lnTo>
                <a:lnTo>
                  <a:pt x="1873" y="244"/>
                </a:lnTo>
                <a:lnTo>
                  <a:pt x="1874" y="244"/>
                </a:lnTo>
                <a:lnTo>
                  <a:pt x="1875" y="244"/>
                </a:lnTo>
                <a:lnTo>
                  <a:pt x="1876" y="244"/>
                </a:lnTo>
                <a:lnTo>
                  <a:pt x="1876" y="244"/>
                </a:lnTo>
                <a:lnTo>
                  <a:pt x="1877" y="244"/>
                </a:lnTo>
                <a:lnTo>
                  <a:pt x="1878" y="244"/>
                </a:lnTo>
                <a:lnTo>
                  <a:pt x="1879" y="244"/>
                </a:lnTo>
                <a:lnTo>
                  <a:pt x="1879" y="244"/>
                </a:lnTo>
                <a:lnTo>
                  <a:pt x="1880" y="244"/>
                </a:lnTo>
                <a:lnTo>
                  <a:pt x="1881" y="244"/>
                </a:lnTo>
                <a:lnTo>
                  <a:pt x="1882" y="244"/>
                </a:lnTo>
                <a:lnTo>
                  <a:pt x="1882" y="244"/>
                </a:lnTo>
                <a:lnTo>
                  <a:pt x="1883" y="244"/>
                </a:lnTo>
                <a:lnTo>
                  <a:pt x="1884" y="244"/>
                </a:lnTo>
                <a:lnTo>
                  <a:pt x="1884" y="244"/>
                </a:lnTo>
                <a:lnTo>
                  <a:pt x="1885" y="244"/>
                </a:lnTo>
                <a:lnTo>
                  <a:pt x="1886" y="244"/>
                </a:lnTo>
                <a:lnTo>
                  <a:pt x="1887" y="244"/>
                </a:lnTo>
                <a:lnTo>
                  <a:pt x="1887" y="244"/>
                </a:lnTo>
                <a:lnTo>
                  <a:pt x="1888" y="244"/>
                </a:lnTo>
                <a:lnTo>
                  <a:pt x="1889" y="244"/>
                </a:lnTo>
                <a:lnTo>
                  <a:pt x="1890" y="244"/>
                </a:lnTo>
                <a:lnTo>
                  <a:pt x="1890" y="244"/>
                </a:lnTo>
                <a:lnTo>
                  <a:pt x="1891" y="244"/>
                </a:lnTo>
                <a:lnTo>
                  <a:pt x="1892" y="244"/>
                </a:lnTo>
                <a:lnTo>
                  <a:pt x="1892" y="244"/>
                </a:lnTo>
                <a:lnTo>
                  <a:pt x="1893" y="244"/>
                </a:lnTo>
                <a:lnTo>
                  <a:pt x="1894" y="244"/>
                </a:lnTo>
                <a:lnTo>
                  <a:pt x="1895" y="244"/>
                </a:lnTo>
                <a:lnTo>
                  <a:pt x="1895" y="244"/>
                </a:lnTo>
                <a:lnTo>
                  <a:pt x="1896" y="244"/>
                </a:lnTo>
                <a:lnTo>
                  <a:pt x="1897" y="244"/>
                </a:lnTo>
                <a:lnTo>
                  <a:pt x="1898" y="244"/>
                </a:lnTo>
                <a:lnTo>
                  <a:pt x="1898" y="244"/>
                </a:lnTo>
                <a:lnTo>
                  <a:pt x="1899" y="244"/>
                </a:lnTo>
                <a:lnTo>
                  <a:pt x="1900" y="244"/>
                </a:lnTo>
                <a:lnTo>
                  <a:pt x="1901" y="244"/>
                </a:lnTo>
                <a:lnTo>
                  <a:pt x="1901" y="244"/>
                </a:lnTo>
                <a:lnTo>
                  <a:pt x="1902" y="244"/>
                </a:lnTo>
                <a:lnTo>
                  <a:pt x="1903" y="244"/>
                </a:lnTo>
                <a:lnTo>
                  <a:pt x="1904" y="244"/>
                </a:lnTo>
                <a:lnTo>
                  <a:pt x="1904" y="244"/>
                </a:lnTo>
                <a:lnTo>
                  <a:pt x="1905" y="244"/>
                </a:lnTo>
                <a:lnTo>
                  <a:pt x="1906" y="244"/>
                </a:lnTo>
                <a:lnTo>
                  <a:pt x="1906" y="244"/>
                </a:lnTo>
                <a:lnTo>
                  <a:pt x="1907" y="244"/>
                </a:lnTo>
                <a:lnTo>
                  <a:pt x="1908" y="244"/>
                </a:lnTo>
                <a:lnTo>
                  <a:pt x="1909" y="244"/>
                </a:lnTo>
                <a:lnTo>
                  <a:pt x="1909" y="244"/>
                </a:lnTo>
                <a:lnTo>
                  <a:pt x="1910" y="244"/>
                </a:lnTo>
                <a:lnTo>
                  <a:pt x="1911" y="244"/>
                </a:lnTo>
                <a:lnTo>
                  <a:pt x="1912" y="244"/>
                </a:lnTo>
                <a:lnTo>
                  <a:pt x="1912" y="244"/>
                </a:lnTo>
                <a:lnTo>
                  <a:pt x="1913" y="244"/>
                </a:lnTo>
                <a:lnTo>
                  <a:pt x="1914" y="244"/>
                </a:lnTo>
                <a:lnTo>
                  <a:pt x="1915" y="244"/>
                </a:lnTo>
                <a:lnTo>
                  <a:pt x="1915" y="244"/>
                </a:lnTo>
                <a:lnTo>
                  <a:pt x="1916" y="244"/>
                </a:lnTo>
                <a:lnTo>
                  <a:pt x="1917" y="244"/>
                </a:lnTo>
                <a:lnTo>
                  <a:pt x="1918" y="244"/>
                </a:lnTo>
                <a:lnTo>
                  <a:pt x="1918" y="244"/>
                </a:lnTo>
                <a:lnTo>
                  <a:pt x="1919" y="244"/>
                </a:lnTo>
                <a:lnTo>
                  <a:pt x="1920" y="244"/>
                </a:lnTo>
                <a:lnTo>
                  <a:pt x="1921" y="244"/>
                </a:lnTo>
                <a:lnTo>
                  <a:pt x="1921" y="244"/>
                </a:lnTo>
                <a:lnTo>
                  <a:pt x="1922" y="244"/>
                </a:lnTo>
                <a:lnTo>
                  <a:pt x="1923" y="244"/>
                </a:lnTo>
                <a:lnTo>
                  <a:pt x="1923" y="244"/>
                </a:lnTo>
                <a:lnTo>
                  <a:pt x="1924" y="244"/>
                </a:lnTo>
                <a:lnTo>
                  <a:pt x="1925" y="244"/>
                </a:lnTo>
                <a:lnTo>
                  <a:pt x="1926" y="244"/>
                </a:lnTo>
                <a:lnTo>
                  <a:pt x="1926" y="244"/>
                </a:lnTo>
                <a:lnTo>
                  <a:pt x="1927" y="244"/>
                </a:lnTo>
                <a:lnTo>
                  <a:pt x="1928" y="244"/>
                </a:lnTo>
                <a:lnTo>
                  <a:pt x="1929" y="244"/>
                </a:lnTo>
                <a:lnTo>
                  <a:pt x="1929" y="244"/>
                </a:lnTo>
                <a:lnTo>
                  <a:pt x="1930" y="244"/>
                </a:lnTo>
                <a:lnTo>
                  <a:pt x="1931" y="244"/>
                </a:lnTo>
                <a:lnTo>
                  <a:pt x="1932" y="244"/>
                </a:lnTo>
                <a:lnTo>
                  <a:pt x="1932" y="244"/>
                </a:lnTo>
                <a:lnTo>
                  <a:pt x="1933" y="244"/>
                </a:lnTo>
                <a:lnTo>
                  <a:pt x="1934" y="244"/>
                </a:lnTo>
                <a:lnTo>
                  <a:pt x="1935" y="244"/>
                </a:lnTo>
                <a:lnTo>
                  <a:pt x="1935" y="244"/>
                </a:lnTo>
                <a:lnTo>
                  <a:pt x="1936" y="244"/>
                </a:lnTo>
                <a:lnTo>
                  <a:pt x="1937" y="244"/>
                </a:lnTo>
                <a:lnTo>
                  <a:pt x="1938" y="244"/>
                </a:lnTo>
                <a:lnTo>
                  <a:pt x="1938" y="244"/>
                </a:lnTo>
                <a:lnTo>
                  <a:pt x="1939" y="244"/>
                </a:lnTo>
                <a:lnTo>
                  <a:pt x="1940" y="244"/>
                </a:lnTo>
                <a:lnTo>
                  <a:pt x="1940" y="244"/>
                </a:lnTo>
                <a:lnTo>
                  <a:pt x="1941" y="244"/>
                </a:lnTo>
                <a:lnTo>
                  <a:pt x="1942" y="244"/>
                </a:lnTo>
                <a:lnTo>
                  <a:pt x="1943" y="244"/>
                </a:lnTo>
                <a:lnTo>
                  <a:pt x="1943" y="244"/>
                </a:lnTo>
                <a:lnTo>
                  <a:pt x="1944" y="244"/>
                </a:lnTo>
                <a:lnTo>
                  <a:pt x="1945" y="244"/>
                </a:lnTo>
                <a:lnTo>
                  <a:pt x="1945" y="244"/>
                </a:lnTo>
                <a:lnTo>
                  <a:pt x="1946" y="244"/>
                </a:lnTo>
                <a:lnTo>
                  <a:pt x="1947" y="244"/>
                </a:lnTo>
                <a:lnTo>
                  <a:pt x="1948" y="244"/>
                </a:lnTo>
                <a:lnTo>
                  <a:pt x="1948" y="244"/>
                </a:lnTo>
                <a:lnTo>
                  <a:pt x="1949" y="244"/>
                </a:lnTo>
                <a:lnTo>
                  <a:pt x="1950" y="244"/>
                </a:lnTo>
                <a:lnTo>
                  <a:pt x="1951" y="244"/>
                </a:lnTo>
                <a:lnTo>
                  <a:pt x="1951" y="244"/>
                </a:lnTo>
                <a:lnTo>
                  <a:pt x="1952" y="244"/>
                </a:lnTo>
                <a:lnTo>
                  <a:pt x="1953" y="244"/>
                </a:lnTo>
                <a:lnTo>
                  <a:pt x="1954" y="244"/>
                </a:lnTo>
                <a:lnTo>
                  <a:pt x="1954" y="244"/>
                </a:lnTo>
                <a:lnTo>
                  <a:pt x="1955" y="244"/>
                </a:lnTo>
                <a:lnTo>
                  <a:pt x="1956" y="244"/>
                </a:lnTo>
                <a:lnTo>
                  <a:pt x="1957" y="244"/>
                </a:lnTo>
                <a:lnTo>
                  <a:pt x="1957" y="244"/>
                </a:lnTo>
                <a:lnTo>
                  <a:pt x="1958" y="244"/>
                </a:lnTo>
                <a:lnTo>
                  <a:pt x="1959" y="244"/>
                </a:lnTo>
                <a:lnTo>
                  <a:pt x="1960" y="244"/>
                </a:lnTo>
                <a:lnTo>
                  <a:pt x="1960" y="244"/>
                </a:lnTo>
                <a:lnTo>
                  <a:pt x="1961" y="244"/>
                </a:lnTo>
                <a:lnTo>
                  <a:pt x="1962" y="244"/>
                </a:lnTo>
                <a:lnTo>
                  <a:pt x="1962" y="244"/>
                </a:lnTo>
                <a:lnTo>
                  <a:pt x="1963" y="244"/>
                </a:lnTo>
                <a:lnTo>
                  <a:pt x="1964" y="244"/>
                </a:lnTo>
                <a:lnTo>
                  <a:pt x="1965" y="244"/>
                </a:lnTo>
                <a:lnTo>
                  <a:pt x="1965" y="244"/>
                </a:lnTo>
                <a:lnTo>
                  <a:pt x="1966" y="244"/>
                </a:lnTo>
                <a:lnTo>
                  <a:pt x="1967" y="244"/>
                </a:lnTo>
                <a:lnTo>
                  <a:pt x="1968" y="244"/>
                </a:lnTo>
                <a:lnTo>
                  <a:pt x="1968" y="244"/>
                </a:lnTo>
                <a:lnTo>
                  <a:pt x="1969" y="244"/>
                </a:lnTo>
                <a:lnTo>
                  <a:pt x="1970" y="244"/>
                </a:lnTo>
                <a:lnTo>
                  <a:pt x="1971" y="244"/>
                </a:lnTo>
                <a:lnTo>
                  <a:pt x="1971" y="244"/>
                </a:lnTo>
                <a:lnTo>
                  <a:pt x="1972" y="244"/>
                </a:lnTo>
                <a:lnTo>
                  <a:pt x="1973" y="244"/>
                </a:lnTo>
                <a:lnTo>
                  <a:pt x="1974" y="244"/>
                </a:lnTo>
                <a:lnTo>
                  <a:pt x="1974" y="244"/>
                </a:lnTo>
                <a:lnTo>
                  <a:pt x="1975" y="244"/>
                </a:lnTo>
                <a:lnTo>
                  <a:pt x="1976" y="244"/>
                </a:lnTo>
                <a:lnTo>
                  <a:pt x="1977" y="244"/>
                </a:lnTo>
                <a:lnTo>
                  <a:pt x="1977" y="244"/>
                </a:lnTo>
                <a:lnTo>
                  <a:pt x="1978" y="244"/>
                </a:lnTo>
                <a:lnTo>
                  <a:pt x="1979" y="244"/>
                </a:lnTo>
                <a:lnTo>
                  <a:pt x="1979" y="244"/>
                </a:lnTo>
                <a:lnTo>
                  <a:pt x="1980" y="244"/>
                </a:lnTo>
                <a:lnTo>
                  <a:pt x="1981" y="244"/>
                </a:lnTo>
                <a:lnTo>
                  <a:pt x="1982" y="244"/>
                </a:lnTo>
                <a:lnTo>
                  <a:pt x="1982" y="244"/>
                </a:lnTo>
                <a:lnTo>
                  <a:pt x="1983" y="244"/>
                </a:lnTo>
                <a:lnTo>
                  <a:pt x="1984" y="244"/>
                </a:lnTo>
                <a:lnTo>
                  <a:pt x="1984" y="244"/>
                </a:lnTo>
                <a:lnTo>
                  <a:pt x="1985" y="244"/>
                </a:lnTo>
                <a:lnTo>
                  <a:pt x="1986" y="244"/>
                </a:lnTo>
                <a:lnTo>
                  <a:pt x="1987" y="244"/>
                </a:lnTo>
                <a:lnTo>
                  <a:pt x="1987" y="244"/>
                </a:lnTo>
                <a:lnTo>
                  <a:pt x="1988" y="244"/>
                </a:lnTo>
                <a:lnTo>
                  <a:pt x="1989" y="244"/>
                </a:lnTo>
                <a:lnTo>
                  <a:pt x="1990" y="244"/>
                </a:lnTo>
                <a:lnTo>
                  <a:pt x="1990" y="244"/>
                </a:lnTo>
                <a:lnTo>
                  <a:pt x="1991" y="244"/>
                </a:lnTo>
                <a:lnTo>
                  <a:pt x="1992" y="244"/>
                </a:lnTo>
                <a:lnTo>
                  <a:pt x="1993" y="244"/>
                </a:lnTo>
                <a:lnTo>
                  <a:pt x="1993" y="244"/>
                </a:lnTo>
                <a:lnTo>
                  <a:pt x="1994" y="244"/>
                </a:lnTo>
                <a:lnTo>
                  <a:pt x="1995" y="244"/>
                </a:lnTo>
                <a:lnTo>
                  <a:pt x="1996" y="244"/>
                </a:lnTo>
                <a:lnTo>
                  <a:pt x="1996" y="244"/>
                </a:lnTo>
                <a:lnTo>
                  <a:pt x="1997" y="244"/>
                </a:lnTo>
                <a:lnTo>
                  <a:pt x="1998" y="244"/>
                </a:lnTo>
                <a:lnTo>
                  <a:pt x="1999" y="244"/>
                </a:lnTo>
                <a:lnTo>
                  <a:pt x="1999" y="244"/>
                </a:lnTo>
                <a:lnTo>
                  <a:pt x="2000" y="244"/>
                </a:lnTo>
                <a:lnTo>
                  <a:pt x="2001" y="244"/>
                </a:lnTo>
                <a:lnTo>
                  <a:pt x="2001" y="244"/>
                </a:lnTo>
                <a:lnTo>
                  <a:pt x="2002" y="244"/>
                </a:lnTo>
                <a:lnTo>
                  <a:pt x="2003" y="244"/>
                </a:lnTo>
                <a:lnTo>
                  <a:pt x="2004" y="244"/>
                </a:lnTo>
                <a:lnTo>
                  <a:pt x="2004" y="244"/>
                </a:lnTo>
                <a:lnTo>
                  <a:pt x="2005" y="244"/>
                </a:lnTo>
                <a:lnTo>
                  <a:pt x="2006" y="244"/>
                </a:lnTo>
                <a:lnTo>
                  <a:pt x="2007" y="244"/>
                </a:lnTo>
                <a:lnTo>
                  <a:pt x="2007" y="244"/>
                </a:lnTo>
                <a:lnTo>
                  <a:pt x="2008" y="244"/>
                </a:lnTo>
                <a:lnTo>
                  <a:pt x="2009" y="244"/>
                </a:lnTo>
                <a:lnTo>
                  <a:pt x="2010" y="244"/>
                </a:lnTo>
                <a:lnTo>
                  <a:pt x="2010" y="244"/>
                </a:lnTo>
                <a:lnTo>
                  <a:pt x="2011" y="244"/>
                </a:lnTo>
                <a:lnTo>
                  <a:pt x="2012" y="244"/>
                </a:lnTo>
                <a:lnTo>
                  <a:pt x="2013" y="244"/>
                </a:lnTo>
                <a:lnTo>
                  <a:pt x="2013" y="244"/>
                </a:lnTo>
                <a:lnTo>
                  <a:pt x="2014" y="244"/>
                </a:lnTo>
                <a:lnTo>
                  <a:pt x="2015" y="244"/>
                </a:lnTo>
                <a:lnTo>
                  <a:pt x="2015" y="244"/>
                </a:lnTo>
                <a:lnTo>
                  <a:pt x="2016" y="244"/>
                </a:lnTo>
                <a:lnTo>
                  <a:pt x="2017" y="244"/>
                </a:lnTo>
                <a:lnTo>
                  <a:pt x="2018" y="244"/>
                </a:lnTo>
                <a:lnTo>
                  <a:pt x="2018" y="244"/>
                </a:lnTo>
                <a:lnTo>
                  <a:pt x="2019" y="244"/>
                </a:lnTo>
                <a:lnTo>
                  <a:pt x="2020" y="244"/>
                </a:lnTo>
                <a:lnTo>
                  <a:pt x="2021" y="244"/>
                </a:lnTo>
                <a:lnTo>
                  <a:pt x="2021" y="244"/>
                </a:lnTo>
                <a:lnTo>
                  <a:pt x="2022" y="244"/>
                </a:lnTo>
                <a:lnTo>
                  <a:pt x="2023" y="244"/>
                </a:lnTo>
                <a:lnTo>
                  <a:pt x="2024" y="244"/>
                </a:lnTo>
                <a:lnTo>
                  <a:pt x="2024" y="244"/>
                </a:lnTo>
                <a:lnTo>
                  <a:pt x="2025" y="244"/>
                </a:lnTo>
                <a:lnTo>
                  <a:pt x="2026" y="244"/>
                </a:lnTo>
                <a:lnTo>
                  <a:pt x="2027" y="244"/>
                </a:lnTo>
                <a:lnTo>
                  <a:pt x="2027" y="244"/>
                </a:lnTo>
                <a:lnTo>
                  <a:pt x="2028" y="244"/>
                </a:lnTo>
                <a:lnTo>
                  <a:pt x="2029" y="244"/>
                </a:lnTo>
                <a:lnTo>
                  <a:pt x="2030" y="244"/>
                </a:lnTo>
                <a:lnTo>
                  <a:pt x="2030" y="244"/>
                </a:lnTo>
                <a:lnTo>
                  <a:pt x="2031" y="244"/>
                </a:lnTo>
                <a:lnTo>
                  <a:pt x="2032" y="244"/>
                </a:lnTo>
                <a:lnTo>
                  <a:pt x="2032" y="244"/>
                </a:lnTo>
                <a:lnTo>
                  <a:pt x="2033" y="244"/>
                </a:lnTo>
                <a:lnTo>
                  <a:pt x="2034" y="244"/>
                </a:lnTo>
                <a:lnTo>
                  <a:pt x="2035" y="244"/>
                </a:lnTo>
                <a:lnTo>
                  <a:pt x="2035" y="244"/>
                </a:lnTo>
                <a:lnTo>
                  <a:pt x="2036" y="244"/>
                </a:lnTo>
                <a:lnTo>
                  <a:pt x="2037" y="244"/>
                </a:lnTo>
                <a:lnTo>
                  <a:pt x="2037" y="244"/>
                </a:lnTo>
                <a:lnTo>
                  <a:pt x="2038" y="244"/>
                </a:lnTo>
                <a:lnTo>
                  <a:pt x="2039" y="244"/>
                </a:lnTo>
                <a:lnTo>
                  <a:pt x="2040" y="244"/>
                </a:lnTo>
                <a:lnTo>
                  <a:pt x="2040" y="244"/>
                </a:lnTo>
                <a:lnTo>
                  <a:pt x="2041" y="244"/>
                </a:lnTo>
                <a:lnTo>
                  <a:pt x="2042" y="244"/>
                </a:lnTo>
                <a:lnTo>
                  <a:pt x="2043" y="244"/>
                </a:lnTo>
                <a:lnTo>
                  <a:pt x="2043" y="244"/>
                </a:lnTo>
                <a:lnTo>
                  <a:pt x="2044" y="244"/>
                </a:lnTo>
                <a:lnTo>
                  <a:pt x="2045" y="244"/>
                </a:lnTo>
                <a:lnTo>
                  <a:pt x="2046" y="244"/>
                </a:lnTo>
                <a:lnTo>
                  <a:pt x="2046" y="244"/>
                </a:lnTo>
                <a:lnTo>
                  <a:pt x="2047" y="244"/>
                </a:lnTo>
                <a:lnTo>
                  <a:pt x="2048" y="244"/>
                </a:lnTo>
                <a:lnTo>
                  <a:pt x="2049" y="244"/>
                </a:lnTo>
                <a:lnTo>
                  <a:pt x="2049" y="244"/>
                </a:lnTo>
                <a:lnTo>
                  <a:pt x="2050" y="244"/>
                </a:lnTo>
                <a:lnTo>
                  <a:pt x="2051" y="244"/>
                </a:lnTo>
                <a:lnTo>
                  <a:pt x="2052" y="244"/>
                </a:lnTo>
                <a:lnTo>
                  <a:pt x="2052" y="244"/>
                </a:lnTo>
                <a:lnTo>
                  <a:pt x="2053" y="244"/>
                </a:lnTo>
                <a:lnTo>
                  <a:pt x="2054" y="244"/>
                </a:lnTo>
                <a:lnTo>
                  <a:pt x="2054" y="244"/>
                </a:lnTo>
                <a:lnTo>
                  <a:pt x="2055" y="244"/>
                </a:lnTo>
                <a:lnTo>
                  <a:pt x="2056" y="244"/>
                </a:lnTo>
                <a:lnTo>
                  <a:pt x="2057" y="244"/>
                </a:lnTo>
                <a:lnTo>
                  <a:pt x="2057" y="244"/>
                </a:lnTo>
                <a:lnTo>
                  <a:pt x="2058" y="244"/>
                </a:lnTo>
                <a:lnTo>
                  <a:pt x="2059" y="244"/>
                </a:lnTo>
                <a:lnTo>
                  <a:pt x="2060" y="244"/>
                </a:lnTo>
                <a:lnTo>
                  <a:pt x="2060" y="244"/>
                </a:lnTo>
                <a:lnTo>
                  <a:pt x="2061" y="244"/>
                </a:lnTo>
                <a:lnTo>
                  <a:pt x="2062" y="244"/>
                </a:lnTo>
                <a:lnTo>
                  <a:pt x="2063" y="244"/>
                </a:lnTo>
                <a:lnTo>
                  <a:pt x="2063" y="244"/>
                </a:lnTo>
                <a:lnTo>
                  <a:pt x="2064" y="244"/>
                </a:lnTo>
                <a:lnTo>
                  <a:pt x="2065" y="244"/>
                </a:lnTo>
                <a:lnTo>
                  <a:pt x="2066" y="244"/>
                </a:lnTo>
                <a:lnTo>
                  <a:pt x="2066" y="244"/>
                </a:lnTo>
                <a:lnTo>
                  <a:pt x="2067" y="244"/>
                </a:lnTo>
                <a:lnTo>
                  <a:pt x="2068" y="244"/>
                </a:lnTo>
                <a:lnTo>
                  <a:pt x="2069" y="244"/>
                </a:lnTo>
                <a:lnTo>
                  <a:pt x="2069" y="244"/>
                </a:lnTo>
                <a:lnTo>
                  <a:pt x="2070" y="244"/>
                </a:lnTo>
                <a:lnTo>
                  <a:pt x="2071" y="244"/>
                </a:lnTo>
                <a:lnTo>
                  <a:pt x="2071" y="244"/>
                </a:lnTo>
                <a:lnTo>
                  <a:pt x="2072" y="244"/>
                </a:lnTo>
                <a:lnTo>
                  <a:pt x="2073" y="244"/>
                </a:lnTo>
                <a:lnTo>
                  <a:pt x="2074" y="244"/>
                </a:lnTo>
                <a:lnTo>
                  <a:pt x="2074" y="244"/>
                </a:lnTo>
                <a:lnTo>
                  <a:pt x="2075" y="244"/>
                </a:lnTo>
                <a:lnTo>
                  <a:pt x="2076" y="244"/>
                </a:lnTo>
                <a:lnTo>
                  <a:pt x="2077" y="244"/>
                </a:lnTo>
                <a:lnTo>
                  <a:pt x="2077" y="244"/>
                </a:lnTo>
                <a:lnTo>
                  <a:pt x="2078" y="244"/>
                </a:lnTo>
                <a:lnTo>
                  <a:pt x="2079" y="244"/>
                </a:lnTo>
                <a:lnTo>
                  <a:pt x="2080" y="244"/>
                </a:lnTo>
                <a:lnTo>
                  <a:pt x="2080" y="244"/>
                </a:lnTo>
                <a:lnTo>
                  <a:pt x="2081" y="244"/>
                </a:lnTo>
                <a:lnTo>
                  <a:pt x="2082" y="244"/>
                </a:lnTo>
                <a:lnTo>
                  <a:pt x="2083" y="244"/>
                </a:lnTo>
                <a:lnTo>
                  <a:pt x="2083" y="244"/>
                </a:lnTo>
                <a:lnTo>
                  <a:pt x="2084" y="244"/>
                </a:lnTo>
                <a:lnTo>
                  <a:pt x="2085" y="244"/>
                </a:lnTo>
                <a:lnTo>
                  <a:pt x="2085" y="244"/>
                </a:lnTo>
                <a:lnTo>
                  <a:pt x="2086" y="244"/>
                </a:lnTo>
                <a:lnTo>
                  <a:pt x="2087" y="244"/>
                </a:lnTo>
                <a:lnTo>
                  <a:pt x="2088" y="244"/>
                </a:lnTo>
                <a:lnTo>
                  <a:pt x="2088" y="244"/>
                </a:lnTo>
                <a:lnTo>
                  <a:pt x="2089" y="244"/>
                </a:lnTo>
                <a:lnTo>
                  <a:pt x="2090" y="244"/>
                </a:lnTo>
                <a:lnTo>
                  <a:pt x="2091" y="244"/>
                </a:lnTo>
                <a:lnTo>
                  <a:pt x="2091" y="244"/>
                </a:lnTo>
                <a:lnTo>
                  <a:pt x="2092" y="244"/>
                </a:lnTo>
                <a:lnTo>
                  <a:pt x="2093" y="244"/>
                </a:lnTo>
                <a:lnTo>
                  <a:pt x="2093" y="244"/>
                </a:lnTo>
                <a:lnTo>
                  <a:pt x="2094" y="244"/>
                </a:lnTo>
                <a:lnTo>
                  <a:pt x="2095" y="244"/>
                </a:lnTo>
                <a:lnTo>
                  <a:pt x="2096" y="244"/>
                </a:lnTo>
                <a:lnTo>
                  <a:pt x="2096" y="244"/>
                </a:lnTo>
                <a:lnTo>
                  <a:pt x="2097" y="244"/>
                </a:lnTo>
                <a:lnTo>
                  <a:pt x="2098" y="244"/>
                </a:lnTo>
                <a:lnTo>
                  <a:pt x="2099" y="244"/>
                </a:lnTo>
                <a:lnTo>
                  <a:pt x="2099" y="244"/>
                </a:lnTo>
                <a:lnTo>
                  <a:pt x="2100" y="244"/>
                </a:lnTo>
                <a:lnTo>
                  <a:pt x="2101" y="244"/>
                </a:lnTo>
                <a:lnTo>
                  <a:pt x="2102" y="244"/>
                </a:lnTo>
                <a:lnTo>
                  <a:pt x="2102" y="244"/>
                </a:lnTo>
                <a:lnTo>
                  <a:pt x="2103" y="244"/>
                </a:lnTo>
                <a:lnTo>
                  <a:pt x="2104" y="244"/>
                </a:lnTo>
                <a:lnTo>
                  <a:pt x="2105" y="244"/>
                </a:lnTo>
                <a:lnTo>
                  <a:pt x="2105" y="244"/>
                </a:lnTo>
                <a:lnTo>
                  <a:pt x="2106" y="244"/>
                </a:lnTo>
                <a:lnTo>
                  <a:pt x="2107" y="244"/>
                </a:lnTo>
                <a:lnTo>
                  <a:pt x="2108" y="244"/>
                </a:lnTo>
                <a:lnTo>
                  <a:pt x="2108" y="244"/>
                </a:lnTo>
                <a:lnTo>
                  <a:pt x="2109" y="244"/>
                </a:lnTo>
                <a:lnTo>
                  <a:pt x="2110" y="244"/>
                </a:lnTo>
                <a:lnTo>
                  <a:pt x="2110" y="244"/>
                </a:lnTo>
                <a:lnTo>
                  <a:pt x="2111" y="244"/>
                </a:lnTo>
                <a:lnTo>
                  <a:pt x="2112" y="244"/>
                </a:lnTo>
                <a:lnTo>
                  <a:pt x="2113" y="244"/>
                </a:lnTo>
                <a:lnTo>
                  <a:pt x="2113" y="244"/>
                </a:lnTo>
                <a:lnTo>
                  <a:pt x="2114" y="244"/>
                </a:lnTo>
                <a:lnTo>
                  <a:pt x="2115" y="244"/>
                </a:lnTo>
                <a:lnTo>
                  <a:pt x="2116" y="244"/>
                </a:lnTo>
                <a:lnTo>
                  <a:pt x="2116" y="244"/>
                </a:lnTo>
                <a:lnTo>
                  <a:pt x="2117" y="244"/>
                </a:lnTo>
                <a:lnTo>
                  <a:pt x="2118" y="244"/>
                </a:lnTo>
                <a:lnTo>
                  <a:pt x="2119" y="244"/>
                </a:lnTo>
                <a:lnTo>
                  <a:pt x="2119" y="244"/>
                </a:lnTo>
                <a:lnTo>
                  <a:pt x="2120" y="244"/>
                </a:lnTo>
                <a:lnTo>
                  <a:pt x="2121" y="244"/>
                </a:lnTo>
                <a:lnTo>
                  <a:pt x="2122" y="244"/>
                </a:lnTo>
                <a:lnTo>
                  <a:pt x="2122" y="244"/>
                </a:lnTo>
                <a:lnTo>
                  <a:pt x="2123" y="244"/>
                </a:lnTo>
                <a:lnTo>
                  <a:pt x="2124" y="244"/>
                </a:lnTo>
                <a:lnTo>
                  <a:pt x="2124" y="244"/>
                </a:lnTo>
                <a:lnTo>
                  <a:pt x="2125" y="244"/>
                </a:lnTo>
                <a:lnTo>
                  <a:pt x="2126" y="244"/>
                </a:lnTo>
                <a:lnTo>
                  <a:pt x="2127" y="244"/>
                </a:lnTo>
                <a:lnTo>
                  <a:pt x="2127" y="244"/>
                </a:lnTo>
                <a:lnTo>
                  <a:pt x="2128" y="244"/>
                </a:lnTo>
                <a:lnTo>
                  <a:pt x="2129" y="244"/>
                </a:lnTo>
                <a:lnTo>
                  <a:pt x="2130" y="244"/>
                </a:lnTo>
                <a:lnTo>
                  <a:pt x="2130" y="244"/>
                </a:lnTo>
                <a:lnTo>
                  <a:pt x="2131" y="244"/>
                </a:lnTo>
                <a:lnTo>
                  <a:pt x="2132" y="244"/>
                </a:lnTo>
                <a:lnTo>
                  <a:pt x="2133" y="244"/>
                </a:lnTo>
                <a:lnTo>
                  <a:pt x="2133" y="244"/>
                </a:lnTo>
                <a:lnTo>
                  <a:pt x="2134" y="244"/>
                </a:lnTo>
                <a:lnTo>
                  <a:pt x="2135" y="244"/>
                </a:lnTo>
                <a:lnTo>
                  <a:pt x="2135" y="244"/>
                </a:lnTo>
                <a:lnTo>
                  <a:pt x="2136" y="244"/>
                </a:lnTo>
                <a:lnTo>
                  <a:pt x="2137" y="244"/>
                </a:lnTo>
                <a:lnTo>
                  <a:pt x="2138" y="244"/>
                </a:lnTo>
                <a:lnTo>
                  <a:pt x="2138" y="244"/>
                </a:lnTo>
                <a:lnTo>
                  <a:pt x="2139" y="244"/>
                </a:lnTo>
                <a:lnTo>
                  <a:pt x="2140" y="244"/>
                </a:lnTo>
                <a:lnTo>
                  <a:pt x="2141" y="244"/>
                </a:lnTo>
                <a:lnTo>
                  <a:pt x="2141" y="244"/>
                </a:lnTo>
                <a:lnTo>
                  <a:pt x="2142" y="244"/>
                </a:lnTo>
                <a:lnTo>
                  <a:pt x="2143" y="244"/>
                </a:lnTo>
                <a:lnTo>
                  <a:pt x="2144" y="244"/>
                </a:lnTo>
                <a:lnTo>
                  <a:pt x="2144" y="244"/>
                </a:lnTo>
                <a:lnTo>
                  <a:pt x="2145" y="244"/>
                </a:lnTo>
                <a:lnTo>
                  <a:pt x="2146" y="244"/>
                </a:lnTo>
                <a:lnTo>
                  <a:pt x="2146" y="244"/>
                </a:lnTo>
                <a:lnTo>
                  <a:pt x="2147" y="244"/>
                </a:lnTo>
                <a:lnTo>
                  <a:pt x="2148" y="244"/>
                </a:lnTo>
                <a:lnTo>
                  <a:pt x="2149" y="244"/>
                </a:lnTo>
                <a:lnTo>
                  <a:pt x="2149" y="244"/>
                </a:lnTo>
                <a:lnTo>
                  <a:pt x="2150" y="244"/>
                </a:lnTo>
                <a:lnTo>
                  <a:pt x="2151" y="244"/>
                </a:lnTo>
                <a:lnTo>
                  <a:pt x="2152" y="244"/>
                </a:lnTo>
                <a:lnTo>
                  <a:pt x="2152" y="244"/>
                </a:lnTo>
                <a:lnTo>
                  <a:pt x="2153" y="244"/>
                </a:lnTo>
                <a:lnTo>
                  <a:pt x="2154" y="244"/>
                </a:lnTo>
                <a:lnTo>
                  <a:pt x="2155" y="244"/>
                </a:lnTo>
                <a:lnTo>
                  <a:pt x="2155" y="244"/>
                </a:lnTo>
                <a:lnTo>
                  <a:pt x="2156" y="244"/>
                </a:lnTo>
                <a:lnTo>
                  <a:pt x="2157" y="244"/>
                </a:lnTo>
                <a:lnTo>
                  <a:pt x="2158" y="244"/>
                </a:lnTo>
                <a:lnTo>
                  <a:pt x="2158" y="244"/>
                </a:lnTo>
                <a:lnTo>
                  <a:pt x="2159" y="244"/>
                </a:lnTo>
                <a:lnTo>
                  <a:pt x="2160" y="244"/>
                </a:lnTo>
                <a:lnTo>
                  <a:pt x="2161" y="244"/>
                </a:lnTo>
                <a:lnTo>
                  <a:pt x="2161" y="244"/>
                </a:lnTo>
                <a:lnTo>
                  <a:pt x="2162" y="244"/>
                </a:lnTo>
                <a:lnTo>
                  <a:pt x="2163" y="244"/>
                </a:lnTo>
                <a:lnTo>
                  <a:pt x="2163" y="244"/>
                </a:lnTo>
                <a:lnTo>
                  <a:pt x="2164" y="244"/>
                </a:lnTo>
                <a:lnTo>
                  <a:pt x="2165" y="244"/>
                </a:lnTo>
                <a:lnTo>
                  <a:pt x="2166" y="244"/>
                </a:lnTo>
                <a:lnTo>
                  <a:pt x="2166" y="244"/>
                </a:lnTo>
                <a:lnTo>
                  <a:pt x="2167" y="244"/>
                </a:lnTo>
                <a:lnTo>
                  <a:pt x="2168" y="244"/>
                </a:lnTo>
                <a:lnTo>
                  <a:pt x="2169" y="244"/>
                </a:lnTo>
                <a:lnTo>
                  <a:pt x="2169" y="244"/>
                </a:lnTo>
                <a:lnTo>
                  <a:pt x="2170" y="244"/>
                </a:lnTo>
                <a:lnTo>
                  <a:pt x="2171" y="244"/>
                </a:lnTo>
                <a:lnTo>
                  <a:pt x="2172" y="244"/>
                </a:lnTo>
                <a:lnTo>
                  <a:pt x="2172" y="244"/>
                </a:lnTo>
                <a:lnTo>
                  <a:pt x="2173" y="244"/>
                </a:lnTo>
                <a:lnTo>
                  <a:pt x="2174" y="244"/>
                </a:lnTo>
                <a:lnTo>
                  <a:pt x="2175" y="244"/>
                </a:lnTo>
                <a:lnTo>
                  <a:pt x="2175" y="244"/>
                </a:lnTo>
                <a:lnTo>
                  <a:pt x="2176" y="244"/>
                </a:lnTo>
                <a:lnTo>
                  <a:pt x="2177" y="244"/>
                </a:lnTo>
                <a:lnTo>
                  <a:pt x="2178" y="244"/>
                </a:lnTo>
                <a:lnTo>
                  <a:pt x="2178" y="244"/>
                </a:lnTo>
                <a:lnTo>
                  <a:pt x="2179" y="244"/>
                </a:lnTo>
                <a:lnTo>
                  <a:pt x="2180" y="244"/>
                </a:lnTo>
                <a:lnTo>
                  <a:pt x="2180" y="244"/>
                </a:lnTo>
                <a:lnTo>
                  <a:pt x="2181" y="244"/>
                </a:lnTo>
                <a:lnTo>
                  <a:pt x="2182" y="244"/>
                </a:lnTo>
                <a:lnTo>
                  <a:pt x="2183" y="244"/>
                </a:lnTo>
                <a:lnTo>
                  <a:pt x="2183" y="244"/>
                </a:lnTo>
                <a:lnTo>
                  <a:pt x="2184" y="244"/>
                </a:lnTo>
                <a:lnTo>
                  <a:pt x="2185" y="244"/>
                </a:lnTo>
                <a:lnTo>
                  <a:pt x="2185" y="244"/>
                </a:lnTo>
                <a:lnTo>
                  <a:pt x="2186" y="244"/>
                </a:lnTo>
                <a:lnTo>
                  <a:pt x="2187" y="244"/>
                </a:lnTo>
                <a:lnTo>
                  <a:pt x="2188" y="244"/>
                </a:lnTo>
                <a:lnTo>
                  <a:pt x="2188" y="244"/>
                </a:lnTo>
                <a:lnTo>
                  <a:pt x="2189" y="244"/>
                </a:lnTo>
                <a:lnTo>
                  <a:pt x="2190" y="244"/>
                </a:lnTo>
                <a:lnTo>
                  <a:pt x="2191" y="244"/>
                </a:lnTo>
                <a:lnTo>
                  <a:pt x="2191" y="244"/>
                </a:lnTo>
                <a:lnTo>
                  <a:pt x="2192" y="244"/>
                </a:lnTo>
                <a:lnTo>
                  <a:pt x="2193" y="244"/>
                </a:lnTo>
                <a:lnTo>
                  <a:pt x="2194" y="244"/>
                </a:lnTo>
                <a:lnTo>
                  <a:pt x="2194" y="244"/>
                </a:lnTo>
                <a:lnTo>
                  <a:pt x="2195" y="244"/>
                </a:lnTo>
                <a:lnTo>
                  <a:pt x="2196" y="244"/>
                </a:lnTo>
                <a:lnTo>
                  <a:pt x="2197" y="244"/>
                </a:lnTo>
                <a:lnTo>
                  <a:pt x="2197" y="244"/>
                </a:lnTo>
                <a:lnTo>
                  <a:pt x="2198" y="244"/>
                </a:lnTo>
                <a:lnTo>
                  <a:pt x="2199" y="244"/>
                </a:lnTo>
                <a:lnTo>
                  <a:pt x="2200" y="244"/>
                </a:lnTo>
                <a:lnTo>
                  <a:pt x="2200" y="244"/>
                </a:lnTo>
                <a:lnTo>
                  <a:pt x="2201" y="244"/>
                </a:lnTo>
                <a:lnTo>
                  <a:pt x="2202" y="244"/>
                </a:lnTo>
                <a:lnTo>
                  <a:pt x="2202" y="244"/>
                </a:lnTo>
                <a:lnTo>
                  <a:pt x="2203" y="244"/>
                </a:lnTo>
                <a:lnTo>
                  <a:pt x="2204" y="244"/>
                </a:lnTo>
                <a:lnTo>
                  <a:pt x="2205" y="244"/>
                </a:lnTo>
                <a:lnTo>
                  <a:pt x="2205" y="244"/>
                </a:lnTo>
                <a:lnTo>
                  <a:pt x="2206" y="244"/>
                </a:lnTo>
                <a:lnTo>
                  <a:pt x="2207" y="244"/>
                </a:lnTo>
                <a:lnTo>
                  <a:pt x="2208" y="244"/>
                </a:lnTo>
                <a:lnTo>
                  <a:pt x="2208" y="244"/>
                </a:lnTo>
                <a:lnTo>
                  <a:pt x="2209" y="244"/>
                </a:lnTo>
                <a:lnTo>
                  <a:pt x="2210" y="244"/>
                </a:lnTo>
                <a:lnTo>
                  <a:pt x="2211" y="244"/>
                </a:lnTo>
                <a:lnTo>
                  <a:pt x="2211" y="244"/>
                </a:lnTo>
                <a:lnTo>
                  <a:pt x="2212" y="244"/>
                </a:lnTo>
                <a:lnTo>
                  <a:pt x="2213" y="244"/>
                </a:lnTo>
                <a:lnTo>
                  <a:pt x="2214" y="244"/>
                </a:lnTo>
                <a:lnTo>
                  <a:pt x="2214" y="244"/>
                </a:lnTo>
                <a:lnTo>
                  <a:pt x="2215" y="244"/>
                </a:lnTo>
                <a:lnTo>
                  <a:pt x="2216" y="244"/>
                </a:lnTo>
                <a:lnTo>
                  <a:pt x="2216" y="244"/>
                </a:lnTo>
                <a:lnTo>
                  <a:pt x="2217" y="244"/>
                </a:lnTo>
                <a:lnTo>
                  <a:pt x="2218" y="244"/>
                </a:lnTo>
                <a:lnTo>
                  <a:pt x="2219" y="244"/>
                </a:lnTo>
                <a:lnTo>
                  <a:pt x="2219" y="244"/>
                </a:lnTo>
                <a:lnTo>
                  <a:pt x="2220" y="244"/>
                </a:lnTo>
                <a:lnTo>
                  <a:pt x="2221" y="244"/>
                </a:lnTo>
                <a:lnTo>
                  <a:pt x="2222" y="244"/>
                </a:lnTo>
                <a:lnTo>
                  <a:pt x="2222" y="244"/>
                </a:lnTo>
                <a:lnTo>
                  <a:pt x="2223" y="244"/>
                </a:lnTo>
                <a:lnTo>
                  <a:pt x="2224" y="244"/>
                </a:lnTo>
                <a:lnTo>
                  <a:pt x="2225" y="244"/>
                </a:lnTo>
                <a:lnTo>
                  <a:pt x="2225" y="244"/>
                </a:lnTo>
                <a:lnTo>
                  <a:pt x="2226" y="244"/>
                </a:lnTo>
                <a:lnTo>
                  <a:pt x="2227" y="244"/>
                </a:lnTo>
                <a:lnTo>
                  <a:pt x="2228" y="244"/>
                </a:lnTo>
                <a:lnTo>
                  <a:pt x="2228" y="244"/>
                </a:lnTo>
                <a:lnTo>
                  <a:pt x="2229" y="244"/>
                </a:lnTo>
                <a:lnTo>
                  <a:pt x="2230" y="244"/>
                </a:lnTo>
                <a:lnTo>
                  <a:pt x="2231" y="244"/>
                </a:lnTo>
                <a:lnTo>
                  <a:pt x="2231" y="244"/>
                </a:lnTo>
                <a:lnTo>
                  <a:pt x="2232" y="244"/>
                </a:lnTo>
                <a:lnTo>
                  <a:pt x="2233" y="244"/>
                </a:lnTo>
                <a:lnTo>
                  <a:pt x="2233" y="244"/>
                </a:lnTo>
                <a:lnTo>
                  <a:pt x="2234" y="244"/>
                </a:lnTo>
                <a:lnTo>
                  <a:pt x="2235" y="244"/>
                </a:lnTo>
                <a:lnTo>
                  <a:pt x="2236" y="244"/>
                </a:lnTo>
                <a:lnTo>
                  <a:pt x="2236" y="244"/>
                </a:lnTo>
                <a:lnTo>
                  <a:pt x="2237" y="244"/>
                </a:lnTo>
                <a:lnTo>
                  <a:pt x="2238" y="244"/>
                </a:lnTo>
                <a:lnTo>
                  <a:pt x="2239" y="244"/>
                </a:lnTo>
                <a:lnTo>
                  <a:pt x="2239" y="244"/>
                </a:lnTo>
                <a:lnTo>
                  <a:pt x="2240" y="244"/>
                </a:lnTo>
                <a:lnTo>
                  <a:pt x="2241" y="244"/>
                </a:lnTo>
                <a:lnTo>
                  <a:pt x="2241" y="244"/>
                </a:lnTo>
                <a:lnTo>
                  <a:pt x="2242" y="244"/>
                </a:lnTo>
                <a:lnTo>
                  <a:pt x="2243" y="244"/>
                </a:lnTo>
                <a:lnTo>
                  <a:pt x="2244" y="244"/>
                </a:lnTo>
                <a:lnTo>
                  <a:pt x="2244" y="244"/>
                </a:lnTo>
                <a:lnTo>
                  <a:pt x="2245" y="244"/>
                </a:lnTo>
                <a:lnTo>
                  <a:pt x="2246" y="244"/>
                </a:lnTo>
                <a:lnTo>
                  <a:pt x="2247" y="244"/>
                </a:lnTo>
                <a:lnTo>
                  <a:pt x="2247" y="244"/>
                </a:lnTo>
                <a:lnTo>
                  <a:pt x="2248" y="244"/>
                </a:lnTo>
                <a:lnTo>
                  <a:pt x="2249" y="244"/>
                </a:lnTo>
                <a:lnTo>
                  <a:pt x="2250" y="244"/>
                </a:lnTo>
                <a:lnTo>
                  <a:pt x="2250" y="244"/>
                </a:lnTo>
                <a:lnTo>
                  <a:pt x="2251" y="244"/>
                </a:lnTo>
                <a:lnTo>
                  <a:pt x="2252" y="244"/>
                </a:lnTo>
                <a:lnTo>
                  <a:pt x="2253" y="244"/>
                </a:lnTo>
                <a:lnTo>
                  <a:pt x="2253" y="244"/>
                </a:lnTo>
                <a:lnTo>
                  <a:pt x="2254" y="244"/>
                </a:lnTo>
                <a:lnTo>
                  <a:pt x="2255" y="244"/>
                </a:lnTo>
                <a:lnTo>
                  <a:pt x="2255" y="244"/>
                </a:lnTo>
                <a:lnTo>
                  <a:pt x="2256" y="244"/>
                </a:lnTo>
                <a:lnTo>
                  <a:pt x="2257" y="244"/>
                </a:lnTo>
                <a:lnTo>
                  <a:pt x="2258" y="244"/>
                </a:lnTo>
                <a:lnTo>
                  <a:pt x="2258" y="244"/>
                </a:lnTo>
                <a:lnTo>
                  <a:pt x="2259" y="244"/>
                </a:lnTo>
                <a:lnTo>
                  <a:pt x="2260" y="244"/>
                </a:lnTo>
                <a:lnTo>
                  <a:pt x="2261" y="244"/>
                </a:lnTo>
                <a:lnTo>
                  <a:pt x="2261" y="244"/>
                </a:lnTo>
                <a:lnTo>
                  <a:pt x="2262" y="244"/>
                </a:lnTo>
                <a:lnTo>
                  <a:pt x="2263" y="244"/>
                </a:lnTo>
                <a:lnTo>
                  <a:pt x="2264" y="244"/>
                </a:lnTo>
                <a:lnTo>
                  <a:pt x="2264" y="244"/>
                </a:lnTo>
                <a:lnTo>
                  <a:pt x="2265" y="244"/>
                </a:lnTo>
                <a:lnTo>
                  <a:pt x="2266" y="244"/>
                </a:lnTo>
                <a:lnTo>
                  <a:pt x="2267" y="244"/>
                </a:lnTo>
                <a:lnTo>
                  <a:pt x="2267" y="244"/>
                </a:lnTo>
                <a:lnTo>
                  <a:pt x="2268" y="244"/>
                </a:lnTo>
                <a:lnTo>
                  <a:pt x="2269" y="244"/>
                </a:lnTo>
                <a:lnTo>
                  <a:pt x="2270" y="244"/>
                </a:lnTo>
                <a:lnTo>
                  <a:pt x="2270" y="244"/>
                </a:lnTo>
                <a:lnTo>
                  <a:pt x="2271" y="244"/>
                </a:lnTo>
                <a:lnTo>
                  <a:pt x="2272" y="244"/>
                </a:lnTo>
                <a:lnTo>
                  <a:pt x="2272" y="244"/>
                </a:lnTo>
                <a:lnTo>
                  <a:pt x="2273" y="244"/>
                </a:lnTo>
                <a:lnTo>
                  <a:pt x="2274" y="244"/>
                </a:lnTo>
                <a:lnTo>
                  <a:pt x="2275" y="244"/>
                </a:lnTo>
                <a:lnTo>
                  <a:pt x="2275" y="244"/>
                </a:lnTo>
                <a:lnTo>
                  <a:pt x="2276" y="244"/>
                </a:lnTo>
                <a:lnTo>
                  <a:pt x="2277" y="244"/>
                </a:lnTo>
                <a:lnTo>
                  <a:pt x="2278" y="244"/>
                </a:lnTo>
                <a:lnTo>
                  <a:pt x="2278" y="244"/>
                </a:lnTo>
                <a:lnTo>
                  <a:pt x="2279" y="244"/>
                </a:lnTo>
                <a:lnTo>
                  <a:pt x="2280" y="244"/>
                </a:lnTo>
                <a:lnTo>
                  <a:pt x="2281" y="244"/>
                </a:lnTo>
                <a:lnTo>
                  <a:pt x="2281" y="244"/>
                </a:lnTo>
                <a:lnTo>
                  <a:pt x="2282" y="244"/>
                </a:lnTo>
                <a:lnTo>
                  <a:pt x="2283" y="244"/>
                </a:lnTo>
                <a:lnTo>
                  <a:pt x="2284" y="244"/>
                </a:lnTo>
                <a:lnTo>
                  <a:pt x="2284" y="244"/>
                </a:lnTo>
                <a:lnTo>
                  <a:pt x="2285" y="244"/>
                </a:lnTo>
                <a:lnTo>
                  <a:pt x="2286" y="244"/>
                </a:lnTo>
                <a:lnTo>
                  <a:pt x="2287" y="244"/>
                </a:lnTo>
                <a:lnTo>
                  <a:pt x="2287" y="244"/>
                </a:lnTo>
                <a:lnTo>
                  <a:pt x="2288" y="244"/>
                </a:lnTo>
                <a:lnTo>
                  <a:pt x="2289" y="244"/>
                </a:lnTo>
                <a:lnTo>
                  <a:pt x="2289" y="244"/>
                </a:lnTo>
                <a:lnTo>
                  <a:pt x="2290" y="244"/>
                </a:lnTo>
                <a:lnTo>
                  <a:pt x="2291" y="244"/>
                </a:lnTo>
                <a:lnTo>
                  <a:pt x="2292" y="244"/>
                </a:lnTo>
                <a:lnTo>
                  <a:pt x="2292" y="244"/>
                </a:lnTo>
                <a:lnTo>
                  <a:pt x="2293" y="244"/>
                </a:lnTo>
                <a:lnTo>
                  <a:pt x="2294" y="244"/>
                </a:lnTo>
                <a:lnTo>
                  <a:pt x="2294" y="244"/>
                </a:lnTo>
                <a:lnTo>
                  <a:pt x="2295" y="244"/>
                </a:lnTo>
                <a:lnTo>
                  <a:pt x="2296" y="244"/>
                </a:lnTo>
                <a:lnTo>
                  <a:pt x="2297" y="244"/>
                </a:lnTo>
                <a:lnTo>
                  <a:pt x="2297" y="244"/>
                </a:lnTo>
                <a:lnTo>
                  <a:pt x="2298" y="244"/>
                </a:lnTo>
                <a:lnTo>
                  <a:pt x="2299" y="244"/>
                </a:lnTo>
                <a:lnTo>
                  <a:pt x="2300" y="244"/>
                </a:lnTo>
                <a:lnTo>
                  <a:pt x="2300" y="244"/>
                </a:lnTo>
                <a:lnTo>
                  <a:pt x="2301" y="244"/>
                </a:lnTo>
                <a:lnTo>
                  <a:pt x="2302" y="244"/>
                </a:lnTo>
                <a:lnTo>
                  <a:pt x="2303" y="244"/>
                </a:lnTo>
                <a:lnTo>
                  <a:pt x="2303" y="244"/>
                </a:lnTo>
                <a:lnTo>
                  <a:pt x="2304" y="244"/>
                </a:lnTo>
                <a:lnTo>
                  <a:pt x="2305" y="244"/>
                </a:lnTo>
                <a:lnTo>
                  <a:pt x="2306" y="244"/>
                </a:lnTo>
                <a:lnTo>
                  <a:pt x="2306" y="244"/>
                </a:lnTo>
                <a:lnTo>
                  <a:pt x="2307" y="244"/>
                </a:lnTo>
                <a:lnTo>
                  <a:pt x="2308" y="244"/>
                </a:lnTo>
                <a:lnTo>
                  <a:pt x="2309" y="244"/>
                </a:lnTo>
                <a:lnTo>
                  <a:pt x="2309" y="244"/>
                </a:lnTo>
                <a:lnTo>
                  <a:pt x="2310" y="244"/>
                </a:lnTo>
                <a:lnTo>
                  <a:pt x="2311" y="244"/>
                </a:lnTo>
                <a:lnTo>
                  <a:pt x="2311" y="244"/>
                </a:lnTo>
                <a:lnTo>
                  <a:pt x="2312" y="244"/>
                </a:lnTo>
                <a:lnTo>
                  <a:pt x="2313" y="244"/>
                </a:lnTo>
                <a:lnTo>
                  <a:pt x="2314" y="244"/>
                </a:lnTo>
                <a:lnTo>
                  <a:pt x="2314" y="244"/>
                </a:lnTo>
                <a:lnTo>
                  <a:pt x="2315" y="244"/>
                </a:lnTo>
                <a:lnTo>
                  <a:pt x="2316" y="244"/>
                </a:lnTo>
                <a:lnTo>
                  <a:pt x="2317" y="244"/>
                </a:lnTo>
                <a:lnTo>
                  <a:pt x="2317" y="244"/>
                </a:lnTo>
                <a:lnTo>
                  <a:pt x="2318" y="244"/>
                </a:lnTo>
                <a:lnTo>
                  <a:pt x="2319" y="244"/>
                </a:lnTo>
                <a:lnTo>
                  <a:pt x="2320" y="244"/>
                </a:lnTo>
                <a:lnTo>
                  <a:pt x="2320" y="244"/>
                </a:lnTo>
                <a:lnTo>
                  <a:pt x="2321" y="244"/>
                </a:lnTo>
                <a:lnTo>
                  <a:pt x="2322" y="244"/>
                </a:lnTo>
                <a:lnTo>
                  <a:pt x="2323" y="244"/>
                </a:lnTo>
                <a:lnTo>
                  <a:pt x="2323" y="244"/>
                </a:lnTo>
                <a:lnTo>
                  <a:pt x="2324" y="244"/>
                </a:lnTo>
                <a:lnTo>
                  <a:pt x="2325" y="244"/>
                </a:lnTo>
                <a:lnTo>
                  <a:pt x="2325" y="244"/>
                </a:lnTo>
                <a:lnTo>
                  <a:pt x="2326" y="244"/>
                </a:lnTo>
                <a:lnTo>
                  <a:pt x="2327" y="244"/>
                </a:lnTo>
                <a:lnTo>
                  <a:pt x="2328" y="244"/>
                </a:lnTo>
                <a:lnTo>
                  <a:pt x="2328" y="244"/>
                </a:lnTo>
                <a:lnTo>
                  <a:pt x="2329" y="244"/>
                </a:lnTo>
                <a:lnTo>
                  <a:pt x="2330" y="244"/>
                </a:lnTo>
                <a:lnTo>
                  <a:pt x="2331" y="244"/>
                </a:lnTo>
                <a:lnTo>
                  <a:pt x="2331" y="244"/>
                </a:lnTo>
                <a:lnTo>
                  <a:pt x="2332" y="244"/>
                </a:lnTo>
                <a:lnTo>
                  <a:pt x="2333" y="244"/>
                </a:lnTo>
                <a:lnTo>
                  <a:pt x="2333" y="244"/>
                </a:lnTo>
                <a:lnTo>
                  <a:pt x="2334" y="244"/>
                </a:lnTo>
                <a:lnTo>
                  <a:pt x="2335" y="244"/>
                </a:lnTo>
                <a:lnTo>
                  <a:pt x="2336" y="244"/>
                </a:lnTo>
                <a:lnTo>
                  <a:pt x="2336" y="244"/>
                </a:lnTo>
                <a:lnTo>
                  <a:pt x="2337" y="244"/>
                </a:lnTo>
                <a:lnTo>
                  <a:pt x="2338" y="244"/>
                </a:lnTo>
                <a:lnTo>
                  <a:pt x="2339" y="244"/>
                </a:lnTo>
                <a:lnTo>
                  <a:pt x="2339" y="244"/>
                </a:lnTo>
                <a:lnTo>
                  <a:pt x="2340" y="244"/>
                </a:lnTo>
                <a:lnTo>
                  <a:pt x="2341" y="244"/>
                </a:lnTo>
                <a:lnTo>
                  <a:pt x="2342" y="244"/>
                </a:lnTo>
                <a:lnTo>
                  <a:pt x="2342" y="244"/>
                </a:lnTo>
                <a:lnTo>
                  <a:pt x="2343" y="244"/>
                </a:lnTo>
                <a:lnTo>
                  <a:pt x="2344" y="244"/>
                </a:lnTo>
                <a:lnTo>
                  <a:pt x="2345" y="244"/>
                </a:lnTo>
                <a:lnTo>
                  <a:pt x="2345" y="244"/>
                </a:lnTo>
                <a:lnTo>
                  <a:pt x="2346" y="244"/>
                </a:lnTo>
                <a:lnTo>
                  <a:pt x="2347" y="244"/>
                </a:lnTo>
                <a:lnTo>
                  <a:pt x="2348" y="244"/>
                </a:lnTo>
                <a:lnTo>
                  <a:pt x="2348" y="244"/>
                </a:lnTo>
                <a:lnTo>
                  <a:pt x="2349" y="244"/>
                </a:lnTo>
                <a:lnTo>
                  <a:pt x="2350" y="244"/>
                </a:lnTo>
                <a:lnTo>
                  <a:pt x="2350" y="244"/>
                </a:lnTo>
                <a:lnTo>
                  <a:pt x="2351" y="244"/>
                </a:lnTo>
                <a:lnTo>
                  <a:pt x="2352" y="244"/>
                </a:lnTo>
                <a:lnTo>
                  <a:pt x="2353" y="244"/>
                </a:lnTo>
                <a:lnTo>
                  <a:pt x="2353" y="244"/>
                </a:lnTo>
                <a:lnTo>
                  <a:pt x="2354" y="244"/>
                </a:lnTo>
                <a:lnTo>
                  <a:pt x="2355" y="244"/>
                </a:lnTo>
                <a:lnTo>
                  <a:pt x="2356" y="244"/>
                </a:lnTo>
                <a:lnTo>
                  <a:pt x="2356" y="244"/>
                </a:lnTo>
                <a:lnTo>
                  <a:pt x="2357" y="244"/>
                </a:lnTo>
                <a:lnTo>
                  <a:pt x="2358" y="244"/>
                </a:lnTo>
                <a:lnTo>
                  <a:pt x="2359" y="244"/>
                </a:lnTo>
                <a:lnTo>
                  <a:pt x="2359" y="244"/>
                </a:lnTo>
                <a:lnTo>
                  <a:pt x="2360" y="244"/>
                </a:lnTo>
                <a:lnTo>
                  <a:pt x="2361" y="244"/>
                </a:lnTo>
                <a:lnTo>
                  <a:pt x="2362" y="244"/>
                </a:lnTo>
                <a:lnTo>
                  <a:pt x="2362" y="244"/>
                </a:lnTo>
                <a:lnTo>
                  <a:pt x="2363" y="244"/>
                </a:lnTo>
                <a:lnTo>
                  <a:pt x="2364" y="244"/>
                </a:lnTo>
                <a:lnTo>
                  <a:pt x="2364" y="244"/>
                </a:lnTo>
                <a:lnTo>
                  <a:pt x="2365" y="244"/>
                </a:lnTo>
                <a:lnTo>
                  <a:pt x="2366" y="244"/>
                </a:lnTo>
                <a:lnTo>
                  <a:pt x="2367" y="244"/>
                </a:lnTo>
                <a:lnTo>
                  <a:pt x="2367" y="244"/>
                </a:lnTo>
                <a:lnTo>
                  <a:pt x="2368" y="244"/>
                </a:lnTo>
                <a:lnTo>
                  <a:pt x="2369" y="244"/>
                </a:lnTo>
                <a:lnTo>
                  <a:pt x="2370" y="244"/>
                </a:lnTo>
                <a:lnTo>
                  <a:pt x="2370" y="244"/>
                </a:lnTo>
                <a:lnTo>
                  <a:pt x="2371" y="244"/>
                </a:lnTo>
                <a:lnTo>
                  <a:pt x="2372" y="244"/>
                </a:lnTo>
                <a:lnTo>
                  <a:pt x="2373" y="244"/>
                </a:lnTo>
                <a:lnTo>
                  <a:pt x="2373" y="244"/>
                </a:lnTo>
                <a:lnTo>
                  <a:pt x="2374" y="244"/>
                </a:lnTo>
                <a:lnTo>
                  <a:pt x="2375" y="244"/>
                </a:lnTo>
                <a:lnTo>
                  <a:pt x="2376" y="244"/>
                </a:lnTo>
                <a:lnTo>
                  <a:pt x="2376" y="244"/>
                </a:lnTo>
                <a:lnTo>
                  <a:pt x="2377" y="244"/>
                </a:lnTo>
                <a:lnTo>
                  <a:pt x="2378" y="244"/>
                </a:lnTo>
                <a:lnTo>
                  <a:pt x="2379" y="244"/>
                </a:lnTo>
                <a:lnTo>
                  <a:pt x="2379" y="244"/>
                </a:lnTo>
                <a:lnTo>
                  <a:pt x="2380" y="244"/>
                </a:lnTo>
                <a:lnTo>
                  <a:pt x="2381" y="244"/>
                </a:lnTo>
                <a:lnTo>
                  <a:pt x="2381" y="244"/>
                </a:lnTo>
                <a:lnTo>
                  <a:pt x="2382" y="244"/>
                </a:lnTo>
                <a:lnTo>
                  <a:pt x="2383" y="244"/>
                </a:lnTo>
                <a:lnTo>
                  <a:pt x="2384" y="244"/>
                </a:lnTo>
                <a:lnTo>
                  <a:pt x="2384" y="244"/>
                </a:lnTo>
                <a:lnTo>
                  <a:pt x="2385" y="244"/>
                </a:lnTo>
                <a:lnTo>
                  <a:pt x="2386" y="244"/>
                </a:lnTo>
                <a:lnTo>
                  <a:pt x="2386" y="244"/>
                </a:lnTo>
                <a:lnTo>
                  <a:pt x="2387" y="244"/>
                </a:lnTo>
                <a:lnTo>
                  <a:pt x="2388" y="244"/>
                </a:lnTo>
                <a:lnTo>
                  <a:pt x="2389" y="244"/>
                </a:lnTo>
                <a:lnTo>
                  <a:pt x="2389" y="244"/>
                </a:lnTo>
                <a:lnTo>
                  <a:pt x="2390" y="244"/>
                </a:lnTo>
                <a:lnTo>
                  <a:pt x="2391" y="244"/>
                </a:lnTo>
                <a:lnTo>
                  <a:pt x="2392" y="244"/>
                </a:lnTo>
                <a:lnTo>
                  <a:pt x="2392" y="244"/>
                </a:lnTo>
                <a:lnTo>
                  <a:pt x="2393" y="244"/>
                </a:lnTo>
                <a:lnTo>
                  <a:pt x="2394" y="244"/>
                </a:lnTo>
                <a:lnTo>
                  <a:pt x="2395" y="244"/>
                </a:lnTo>
                <a:lnTo>
                  <a:pt x="2395" y="244"/>
                </a:lnTo>
                <a:lnTo>
                  <a:pt x="2396" y="244"/>
                </a:lnTo>
                <a:lnTo>
                  <a:pt x="2397" y="244"/>
                </a:lnTo>
                <a:lnTo>
                  <a:pt x="2398" y="244"/>
                </a:lnTo>
                <a:lnTo>
                  <a:pt x="2398" y="244"/>
                </a:lnTo>
                <a:lnTo>
                  <a:pt x="2399" y="244"/>
                </a:lnTo>
                <a:lnTo>
                  <a:pt x="2400" y="244"/>
                </a:lnTo>
                <a:lnTo>
                  <a:pt x="2401" y="244"/>
                </a:lnTo>
                <a:lnTo>
                  <a:pt x="2401" y="244"/>
                </a:lnTo>
                <a:lnTo>
                  <a:pt x="2402" y="244"/>
                </a:lnTo>
                <a:lnTo>
                  <a:pt x="2403" y="244"/>
                </a:lnTo>
                <a:lnTo>
                  <a:pt x="2403" y="244"/>
                </a:lnTo>
                <a:lnTo>
                  <a:pt x="2404" y="244"/>
                </a:lnTo>
                <a:lnTo>
                  <a:pt x="2405" y="244"/>
                </a:lnTo>
                <a:lnTo>
                  <a:pt x="2406" y="244"/>
                </a:lnTo>
                <a:lnTo>
                  <a:pt x="2406" y="244"/>
                </a:lnTo>
                <a:lnTo>
                  <a:pt x="2407" y="244"/>
                </a:lnTo>
                <a:lnTo>
                  <a:pt x="2408" y="244"/>
                </a:lnTo>
                <a:lnTo>
                  <a:pt x="2409" y="244"/>
                </a:lnTo>
                <a:lnTo>
                  <a:pt x="2409" y="244"/>
                </a:lnTo>
                <a:lnTo>
                  <a:pt x="2410" y="244"/>
                </a:lnTo>
                <a:lnTo>
                  <a:pt x="2411" y="244"/>
                </a:lnTo>
                <a:lnTo>
                  <a:pt x="2412" y="244"/>
                </a:lnTo>
                <a:lnTo>
                  <a:pt x="2412" y="244"/>
                </a:lnTo>
                <a:lnTo>
                  <a:pt x="2413" y="244"/>
                </a:lnTo>
                <a:lnTo>
                  <a:pt x="2414" y="244"/>
                </a:lnTo>
                <a:lnTo>
                  <a:pt x="2415" y="244"/>
                </a:lnTo>
                <a:lnTo>
                  <a:pt x="2415" y="244"/>
                </a:lnTo>
                <a:lnTo>
                  <a:pt x="2416" y="244"/>
                </a:lnTo>
                <a:lnTo>
                  <a:pt x="2417" y="244"/>
                </a:lnTo>
                <a:lnTo>
                  <a:pt x="2418" y="244"/>
                </a:lnTo>
                <a:lnTo>
                  <a:pt x="2418" y="244"/>
                </a:lnTo>
                <a:lnTo>
                  <a:pt x="2419" y="244"/>
                </a:lnTo>
                <a:lnTo>
                  <a:pt x="2420" y="244"/>
                </a:lnTo>
                <a:lnTo>
                  <a:pt x="2420" y="244"/>
                </a:lnTo>
                <a:lnTo>
                  <a:pt x="2421" y="244"/>
                </a:lnTo>
                <a:lnTo>
                  <a:pt x="2422" y="244"/>
                </a:lnTo>
                <a:lnTo>
                  <a:pt x="2423" y="244"/>
                </a:lnTo>
                <a:lnTo>
                  <a:pt x="2423" y="244"/>
                </a:lnTo>
                <a:lnTo>
                  <a:pt x="2424" y="244"/>
                </a:lnTo>
                <a:lnTo>
                  <a:pt x="2425" y="244"/>
                </a:lnTo>
                <a:lnTo>
                  <a:pt x="2426" y="244"/>
                </a:lnTo>
                <a:lnTo>
                  <a:pt x="2426" y="244"/>
                </a:lnTo>
                <a:lnTo>
                  <a:pt x="2427" y="244"/>
                </a:lnTo>
                <a:lnTo>
                  <a:pt x="2428" y="244"/>
                </a:lnTo>
                <a:lnTo>
                  <a:pt x="2429" y="244"/>
                </a:lnTo>
                <a:lnTo>
                  <a:pt x="2429" y="244"/>
                </a:lnTo>
                <a:lnTo>
                  <a:pt x="2430" y="244"/>
                </a:lnTo>
                <a:lnTo>
                  <a:pt x="2431" y="244"/>
                </a:lnTo>
                <a:lnTo>
                  <a:pt x="2432" y="244"/>
                </a:lnTo>
                <a:lnTo>
                  <a:pt x="2432" y="244"/>
                </a:lnTo>
                <a:lnTo>
                  <a:pt x="2433" y="244"/>
                </a:lnTo>
                <a:lnTo>
                  <a:pt x="2434" y="244"/>
                </a:lnTo>
                <a:lnTo>
                  <a:pt x="2434" y="244"/>
                </a:lnTo>
                <a:lnTo>
                  <a:pt x="2435" y="244"/>
                </a:lnTo>
                <a:lnTo>
                  <a:pt x="2436" y="244"/>
                </a:lnTo>
                <a:lnTo>
                  <a:pt x="2437" y="244"/>
                </a:lnTo>
                <a:lnTo>
                  <a:pt x="2437" y="244"/>
                </a:lnTo>
                <a:lnTo>
                  <a:pt x="2438" y="244"/>
                </a:lnTo>
                <a:lnTo>
                  <a:pt x="2439" y="244"/>
                </a:lnTo>
                <a:lnTo>
                  <a:pt x="2440" y="244"/>
                </a:lnTo>
                <a:lnTo>
                  <a:pt x="2440" y="244"/>
                </a:lnTo>
                <a:lnTo>
                  <a:pt x="2441" y="244"/>
                </a:lnTo>
                <a:lnTo>
                  <a:pt x="2442" y="244"/>
                </a:lnTo>
                <a:lnTo>
                  <a:pt x="2442" y="244"/>
                </a:lnTo>
                <a:lnTo>
                  <a:pt x="2443" y="244"/>
                </a:lnTo>
                <a:lnTo>
                  <a:pt x="2444" y="244"/>
                </a:lnTo>
                <a:lnTo>
                  <a:pt x="2445" y="244"/>
                </a:lnTo>
                <a:lnTo>
                  <a:pt x="2445" y="244"/>
                </a:lnTo>
                <a:lnTo>
                  <a:pt x="2446" y="244"/>
                </a:lnTo>
                <a:lnTo>
                  <a:pt x="2447" y="244"/>
                </a:lnTo>
                <a:lnTo>
                  <a:pt x="2448" y="244"/>
                </a:lnTo>
                <a:lnTo>
                  <a:pt x="2448" y="244"/>
                </a:lnTo>
                <a:lnTo>
                  <a:pt x="2449" y="244"/>
                </a:lnTo>
                <a:lnTo>
                  <a:pt x="2450" y="244"/>
                </a:lnTo>
                <a:lnTo>
                  <a:pt x="2451" y="244"/>
                </a:lnTo>
                <a:lnTo>
                  <a:pt x="2451" y="244"/>
                </a:lnTo>
                <a:lnTo>
                  <a:pt x="2452" y="244"/>
                </a:lnTo>
                <a:lnTo>
                  <a:pt x="2453" y="244"/>
                </a:lnTo>
                <a:lnTo>
                  <a:pt x="2454" y="244"/>
                </a:lnTo>
                <a:lnTo>
                  <a:pt x="2454" y="244"/>
                </a:lnTo>
                <a:lnTo>
                  <a:pt x="2455" y="244"/>
                </a:lnTo>
                <a:lnTo>
                  <a:pt x="2456" y="244"/>
                </a:lnTo>
                <a:lnTo>
                  <a:pt x="2456" y="244"/>
                </a:lnTo>
                <a:lnTo>
                  <a:pt x="2457" y="244"/>
                </a:lnTo>
                <a:lnTo>
                  <a:pt x="2458" y="244"/>
                </a:lnTo>
                <a:lnTo>
                  <a:pt x="2459" y="244"/>
                </a:lnTo>
                <a:lnTo>
                  <a:pt x="2459" y="244"/>
                </a:lnTo>
                <a:lnTo>
                  <a:pt x="2460" y="244"/>
                </a:lnTo>
                <a:lnTo>
                  <a:pt x="2461" y="244"/>
                </a:lnTo>
                <a:lnTo>
                  <a:pt x="2462" y="244"/>
                </a:lnTo>
                <a:lnTo>
                  <a:pt x="2462" y="244"/>
                </a:lnTo>
                <a:lnTo>
                  <a:pt x="2463" y="244"/>
                </a:lnTo>
                <a:lnTo>
                  <a:pt x="2464" y="244"/>
                </a:lnTo>
                <a:lnTo>
                  <a:pt x="2465" y="244"/>
                </a:lnTo>
                <a:lnTo>
                  <a:pt x="2465" y="244"/>
                </a:lnTo>
                <a:lnTo>
                  <a:pt x="2466" y="244"/>
                </a:lnTo>
                <a:lnTo>
                  <a:pt x="2467" y="244"/>
                </a:lnTo>
                <a:lnTo>
                  <a:pt x="2468" y="244"/>
                </a:lnTo>
                <a:lnTo>
                  <a:pt x="2468" y="244"/>
                </a:lnTo>
                <a:lnTo>
                  <a:pt x="2469" y="244"/>
                </a:lnTo>
                <a:lnTo>
                  <a:pt x="2470" y="244"/>
                </a:lnTo>
                <a:lnTo>
                  <a:pt x="2471" y="244"/>
                </a:lnTo>
                <a:lnTo>
                  <a:pt x="2471" y="244"/>
                </a:lnTo>
                <a:lnTo>
                  <a:pt x="2472" y="244"/>
                </a:lnTo>
                <a:lnTo>
                  <a:pt x="2473" y="244"/>
                </a:lnTo>
                <a:lnTo>
                  <a:pt x="2473" y="244"/>
                </a:lnTo>
                <a:lnTo>
                  <a:pt x="2474" y="244"/>
                </a:lnTo>
                <a:lnTo>
                  <a:pt x="2475" y="244"/>
                </a:lnTo>
                <a:lnTo>
                  <a:pt x="2476" y="244"/>
                </a:lnTo>
                <a:lnTo>
                  <a:pt x="2476" y="244"/>
                </a:lnTo>
                <a:lnTo>
                  <a:pt x="2477" y="244"/>
                </a:lnTo>
                <a:lnTo>
                  <a:pt x="2478" y="244"/>
                </a:lnTo>
                <a:lnTo>
                  <a:pt x="2479" y="244"/>
                </a:lnTo>
                <a:lnTo>
                  <a:pt x="2479" y="244"/>
                </a:lnTo>
                <a:lnTo>
                  <a:pt x="2480" y="244"/>
                </a:lnTo>
                <a:lnTo>
                  <a:pt x="2481" y="244"/>
                </a:lnTo>
                <a:lnTo>
                  <a:pt x="2481" y="244"/>
                </a:lnTo>
                <a:lnTo>
                  <a:pt x="2482" y="244"/>
                </a:lnTo>
                <a:lnTo>
                  <a:pt x="2483" y="244"/>
                </a:lnTo>
                <a:lnTo>
                  <a:pt x="2484" y="244"/>
                </a:lnTo>
                <a:lnTo>
                  <a:pt x="2484" y="244"/>
                </a:lnTo>
                <a:lnTo>
                  <a:pt x="2485" y="244"/>
                </a:lnTo>
                <a:lnTo>
                  <a:pt x="2486" y="244"/>
                </a:lnTo>
                <a:lnTo>
                  <a:pt x="2487" y="244"/>
                </a:lnTo>
                <a:lnTo>
                  <a:pt x="2487" y="244"/>
                </a:lnTo>
                <a:lnTo>
                  <a:pt x="2488" y="244"/>
                </a:lnTo>
                <a:lnTo>
                  <a:pt x="2489" y="244"/>
                </a:lnTo>
                <a:lnTo>
                  <a:pt x="2490" y="244"/>
                </a:lnTo>
                <a:lnTo>
                  <a:pt x="2490" y="244"/>
                </a:lnTo>
                <a:lnTo>
                  <a:pt x="2491" y="244"/>
                </a:lnTo>
                <a:lnTo>
                  <a:pt x="2492" y="244"/>
                </a:lnTo>
                <a:lnTo>
                  <a:pt x="2493" y="244"/>
                </a:lnTo>
                <a:lnTo>
                  <a:pt x="2493" y="244"/>
                </a:lnTo>
                <a:lnTo>
                  <a:pt x="2494" y="244"/>
                </a:lnTo>
                <a:lnTo>
                  <a:pt x="2495" y="244"/>
                </a:lnTo>
                <a:lnTo>
                  <a:pt x="2495" y="244"/>
                </a:lnTo>
                <a:lnTo>
                  <a:pt x="2496" y="244"/>
                </a:lnTo>
                <a:lnTo>
                  <a:pt x="2497" y="244"/>
                </a:lnTo>
                <a:lnTo>
                  <a:pt x="2498" y="244"/>
                </a:lnTo>
                <a:lnTo>
                  <a:pt x="2498" y="244"/>
                </a:lnTo>
                <a:lnTo>
                  <a:pt x="2499" y="244"/>
                </a:lnTo>
                <a:lnTo>
                  <a:pt x="2500" y="244"/>
                </a:lnTo>
                <a:lnTo>
                  <a:pt x="2501" y="244"/>
                </a:lnTo>
                <a:lnTo>
                  <a:pt x="2501" y="244"/>
                </a:lnTo>
                <a:lnTo>
                  <a:pt x="2502" y="244"/>
                </a:lnTo>
                <a:lnTo>
                  <a:pt x="2503" y="244"/>
                </a:lnTo>
                <a:lnTo>
                  <a:pt x="2504" y="244"/>
                </a:lnTo>
                <a:lnTo>
                  <a:pt x="2504" y="244"/>
                </a:lnTo>
                <a:lnTo>
                  <a:pt x="2505" y="244"/>
                </a:lnTo>
                <a:lnTo>
                  <a:pt x="2506" y="244"/>
                </a:lnTo>
                <a:lnTo>
                  <a:pt x="2507" y="244"/>
                </a:lnTo>
                <a:lnTo>
                  <a:pt x="2507" y="244"/>
                </a:lnTo>
                <a:lnTo>
                  <a:pt x="2508" y="244"/>
                </a:lnTo>
                <a:lnTo>
                  <a:pt x="2509" y="244"/>
                </a:lnTo>
                <a:lnTo>
                  <a:pt x="2510" y="244"/>
                </a:lnTo>
                <a:lnTo>
                  <a:pt x="2510" y="244"/>
                </a:lnTo>
                <a:lnTo>
                  <a:pt x="2511" y="244"/>
                </a:lnTo>
                <a:lnTo>
                  <a:pt x="2512" y="244"/>
                </a:lnTo>
                <a:lnTo>
                  <a:pt x="2512" y="244"/>
                </a:lnTo>
                <a:lnTo>
                  <a:pt x="2513" y="244"/>
                </a:lnTo>
                <a:lnTo>
                  <a:pt x="2514" y="244"/>
                </a:lnTo>
                <a:lnTo>
                  <a:pt x="2515" y="244"/>
                </a:lnTo>
                <a:lnTo>
                  <a:pt x="2515" y="244"/>
                </a:lnTo>
                <a:lnTo>
                  <a:pt x="2516" y="244"/>
                </a:lnTo>
                <a:lnTo>
                  <a:pt x="2517" y="244"/>
                </a:lnTo>
                <a:lnTo>
                  <a:pt x="2518" y="244"/>
                </a:lnTo>
                <a:lnTo>
                  <a:pt x="2518" y="244"/>
                </a:lnTo>
                <a:lnTo>
                  <a:pt x="2519" y="244"/>
                </a:lnTo>
                <a:lnTo>
                  <a:pt x="2520" y="244"/>
                </a:lnTo>
                <a:lnTo>
                  <a:pt x="2521" y="244"/>
                </a:lnTo>
                <a:lnTo>
                  <a:pt x="2521" y="244"/>
                </a:lnTo>
                <a:lnTo>
                  <a:pt x="2522" y="244"/>
                </a:lnTo>
                <a:lnTo>
                  <a:pt x="2523" y="244"/>
                </a:lnTo>
                <a:lnTo>
                  <a:pt x="2524" y="244"/>
                </a:lnTo>
                <a:lnTo>
                  <a:pt x="2524" y="244"/>
                </a:lnTo>
                <a:lnTo>
                  <a:pt x="2525" y="244"/>
                </a:lnTo>
                <a:lnTo>
                  <a:pt x="2526" y="244"/>
                </a:lnTo>
                <a:lnTo>
                  <a:pt x="2527" y="244"/>
                </a:lnTo>
                <a:lnTo>
                  <a:pt x="2527" y="244"/>
                </a:lnTo>
                <a:lnTo>
                  <a:pt x="2528" y="244"/>
                </a:lnTo>
                <a:lnTo>
                  <a:pt x="2529" y="244"/>
                </a:lnTo>
                <a:lnTo>
                  <a:pt x="2529" y="244"/>
                </a:lnTo>
                <a:lnTo>
                  <a:pt x="2530" y="244"/>
                </a:lnTo>
                <a:lnTo>
                  <a:pt x="2531" y="244"/>
                </a:lnTo>
                <a:lnTo>
                  <a:pt x="2532" y="244"/>
                </a:lnTo>
                <a:lnTo>
                  <a:pt x="2532" y="244"/>
                </a:lnTo>
                <a:lnTo>
                  <a:pt x="2533" y="244"/>
                </a:lnTo>
                <a:lnTo>
                  <a:pt x="2534" y="244"/>
                </a:lnTo>
                <a:lnTo>
                  <a:pt x="2534" y="244"/>
                </a:lnTo>
                <a:lnTo>
                  <a:pt x="2535" y="244"/>
                </a:lnTo>
                <a:lnTo>
                  <a:pt x="2536" y="244"/>
                </a:lnTo>
                <a:lnTo>
                  <a:pt x="2537" y="244"/>
                </a:lnTo>
                <a:lnTo>
                  <a:pt x="2537" y="244"/>
                </a:lnTo>
                <a:lnTo>
                  <a:pt x="2538" y="244"/>
                </a:lnTo>
                <a:lnTo>
                  <a:pt x="2539" y="244"/>
                </a:lnTo>
                <a:lnTo>
                  <a:pt x="2540" y="244"/>
                </a:lnTo>
                <a:lnTo>
                  <a:pt x="2540" y="244"/>
                </a:lnTo>
                <a:lnTo>
                  <a:pt x="2541" y="244"/>
                </a:lnTo>
                <a:lnTo>
                  <a:pt x="2542" y="244"/>
                </a:lnTo>
                <a:lnTo>
                  <a:pt x="2543" y="244"/>
                </a:lnTo>
                <a:lnTo>
                  <a:pt x="2543" y="244"/>
                </a:lnTo>
                <a:lnTo>
                  <a:pt x="2544" y="244"/>
                </a:lnTo>
                <a:lnTo>
                  <a:pt x="2545" y="244"/>
                </a:lnTo>
                <a:lnTo>
                  <a:pt x="2546" y="244"/>
                </a:lnTo>
                <a:lnTo>
                  <a:pt x="2546" y="244"/>
                </a:lnTo>
                <a:lnTo>
                  <a:pt x="2547" y="244"/>
                </a:lnTo>
                <a:lnTo>
                  <a:pt x="2548" y="244"/>
                </a:lnTo>
                <a:lnTo>
                  <a:pt x="2549" y="244"/>
                </a:lnTo>
                <a:lnTo>
                  <a:pt x="2549" y="244"/>
                </a:lnTo>
                <a:lnTo>
                  <a:pt x="2550" y="244"/>
                </a:lnTo>
                <a:lnTo>
                  <a:pt x="2551" y="244"/>
                </a:lnTo>
                <a:lnTo>
                  <a:pt x="2551" y="244"/>
                </a:lnTo>
                <a:lnTo>
                  <a:pt x="2552" y="244"/>
                </a:lnTo>
                <a:lnTo>
                  <a:pt x="2553" y="244"/>
                </a:lnTo>
                <a:lnTo>
                  <a:pt x="2554" y="244"/>
                </a:lnTo>
                <a:lnTo>
                  <a:pt x="2554" y="244"/>
                </a:lnTo>
                <a:lnTo>
                  <a:pt x="2555" y="244"/>
                </a:lnTo>
                <a:lnTo>
                  <a:pt x="2556" y="244"/>
                </a:lnTo>
                <a:lnTo>
                  <a:pt x="2557" y="244"/>
                </a:lnTo>
                <a:lnTo>
                  <a:pt x="2557" y="244"/>
                </a:lnTo>
                <a:lnTo>
                  <a:pt x="2558" y="244"/>
                </a:lnTo>
                <a:lnTo>
                  <a:pt x="2559" y="244"/>
                </a:lnTo>
                <a:lnTo>
                  <a:pt x="2560" y="244"/>
                </a:lnTo>
                <a:lnTo>
                  <a:pt x="2560" y="244"/>
                </a:lnTo>
                <a:lnTo>
                  <a:pt x="2561" y="244"/>
                </a:lnTo>
                <a:lnTo>
                  <a:pt x="2562" y="244"/>
                </a:lnTo>
                <a:lnTo>
                  <a:pt x="2563" y="244"/>
                </a:lnTo>
                <a:lnTo>
                  <a:pt x="2563" y="244"/>
                </a:lnTo>
                <a:lnTo>
                  <a:pt x="2564" y="244"/>
                </a:lnTo>
                <a:lnTo>
                  <a:pt x="2565" y="244"/>
                </a:lnTo>
                <a:lnTo>
                  <a:pt x="2565" y="244"/>
                </a:lnTo>
                <a:lnTo>
                  <a:pt x="2566" y="244"/>
                </a:lnTo>
                <a:lnTo>
                  <a:pt x="2567" y="244"/>
                </a:lnTo>
                <a:lnTo>
                  <a:pt x="2568" y="244"/>
                </a:lnTo>
                <a:lnTo>
                  <a:pt x="2568" y="244"/>
                </a:lnTo>
                <a:lnTo>
                  <a:pt x="2569" y="244"/>
                </a:lnTo>
                <a:lnTo>
                  <a:pt x="2570" y="244"/>
                </a:lnTo>
                <a:lnTo>
                  <a:pt x="2571" y="244"/>
                </a:lnTo>
                <a:lnTo>
                  <a:pt x="2571" y="244"/>
                </a:lnTo>
                <a:lnTo>
                  <a:pt x="2572" y="244"/>
                </a:lnTo>
                <a:lnTo>
                  <a:pt x="2573" y="244"/>
                </a:lnTo>
                <a:lnTo>
                  <a:pt x="2574" y="244"/>
                </a:lnTo>
                <a:lnTo>
                  <a:pt x="2574" y="244"/>
                </a:lnTo>
                <a:lnTo>
                  <a:pt x="2575" y="244"/>
                </a:lnTo>
                <a:lnTo>
                  <a:pt x="2576" y="244"/>
                </a:lnTo>
                <a:lnTo>
                  <a:pt x="2577" y="244"/>
                </a:lnTo>
                <a:lnTo>
                  <a:pt x="2577" y="244"/>
                </a:lnTo>
                <a:lnTo>
                  <a:pt x="2578" y="244"/>
                </a:lnTo>
                <a:lnTo>
                  <a:pt x="2579" y="244"/>
                </a:lnTo>
                <a:lnTo>
                  <a:pt x="2580" y="244"/>
                </a:lnTo>
                <a:lnTo>
                  <a:pt x="2580" y="244"/>
                </a:lnTo>
                <a:lnTo>
                  <a:pt x="2581" y="244"/>
                </a:lnTo>
                <a:lnTo>
                  <a:pt x="2582" y="244"/>
                </a:lnTo>
                <a:lnTo>
                  <a:pt x="2582" y="244"/>
                </a:lnTo>
                <a:lnTo>
                  <a:pt x="2583" y="244"/>
                </a:lnTo>
                <a:lnTo>
                  <a:pt x="2584" y="244"/>
                </a:lnTo>
                <a:lnTo>
                  <a:pt x="2585" y="244"/>
                </a:lnTo>
                <a:lnTo>
                  <a:pt x="2585" y="244"/>
                </a:lnTo>
                <a:lnTo>
                  <a:pt x="2586" y="244"/>
                </a:lnTo>
                <a:lnTo>
                  <a:pt x="2587" y="244"/>
                </a:lnTo>
                <a:lnTo>
                  <a:pt x="2587" y="244"/>
                </a:lnTo>
                <a:lnTo>
                  <a:pt x="2588" y="244"/>
                </a:lnTo>
                <a:lnTo>
                  <a:pt x="2589" y="244"/>
                </a:lnTo>
                <a:lnTo>
                  <a:pt x="2590" y="244"/>
                </a:lnTo>
                <a:lnTo>
                  <a:pt x="2590" y="244"/>
                </a:lnTo>
                <a:lnTo>
                  <a:pt x="2591" y="244"/>
                </a:lnTo>
                <a:lnTo>
                  <a:pt x="2592" y="244"/>
                </a:lnTo>
                <a:lnTo>
                  <a:pt x="2593" y="244"/>
                </a:lnTo>
                <a:lnTo>
                  <a:pt x="2593" y="244"/>
                </a:lnTo>
                <a:lnTo>
                  <a:pt x="2594" y="244"/>
                </a:lnTo>
                <a:lnTo>
                  <a:pt x="2595" y="244"/>
                </a:lnTo>
                <a:lnTo>
                  <a:pt x="2596" y="244"/>
                </a:lnTo>
                <a:lnTo>
                  <a:pt x="2596" y="244"/>
                </a:lnTo>
                <a:lnTo>
                  <a:pt x="2597" y="244"/>
                </a:lnTo>
                <a:lnTo>
                  <a:pt x="2598" y="244"/>
                </a:lnTo>
                <a:lnTo>
                  <a:pt x="2599" y="244"/>
                </a:lnTo>
                <a:lnTo>
                  <a:pt x="2599" y="244"/>
                </a:lnTo>
                <a:lnTo>
                  <a:pt x="2600" y="244"/>
                </a:lnTo>
                <a:lnTo>
                  <a:pt x="2601" y="244"/>
                </a:lnTo>
                <a:lnTo>
                  <a:pt x="2602" y="244"/>
                </a:lnTo>
                <a:lnTo>
                  <a:pt x="2602" y="244"/>
                </a:lnTo>
                <a:lnTo>
                  <a:pt x="2603" y="244"/>
                </a:lnTo>
                <a:lnTo>
                  <a:pt x="2604" y="244"/>
                </a:lnTo>
                <a:lnTo>
                  <a:pt x="2604" y="244"/>
                </a:lnTo>
                <a:lnTo>
                  <a:pt x="2605" y="244"/>
                </a:lnTo>
                <a:lnTo>
                  <a:pt x="2606" y="244"/>
                </a:lnTo>
                <a:lnTo>
                  <a:pt x="2607" y="244"/>
                </a:lnTo>
                <a:lnTo>
                  <a:pt x="2607" y="244"/>
                </a:lnTo>
                <a:lnTo>
                  <a:pt x="2608" y="244"/>
                </a:lnTo>
                <a:lnTo>
                  <a:pt x="2609" y="244"/>
                </a:lnTo>
                <a:lnTo>
                  <a:pt x="2610" y="244"/>
                </a:lnTo>
                <a:lnTo>
                  <a:pt x="2610" y="244"/>
                </a:lnTo>
                <a:lnTo>
                  <a:pt x="2611" y="244"/>
                </a:lnTo>
                <a:lnTo>
                  <a:pt x="2612" y="244"/>
                </a:lnTo>
                <a:lnTo>
                  <a:pt x="2613" y="244"/>
                </a:lnTo>
                <a:lnTo>
                  <a:pt x="2613" y="244"/>
                </a:lnTo>
                <a:lnTo>
                  <a:pt x="2614" y="244"/>
                </a:lnTo>
                <a:lnTo>
                  <a:pt x="2615" y="244"/>
                </a:lnTo>
                <a:lnTo>
                  <a:pt x="2616" y="244"/>
                </a:lnTo>
                <a:lnTo>
                  <a:pt x="2616" y="244"/>
                </a:lnTo>
                <a:lnTo>
                  <a:pt x="2617" y="244"/>
                </a:lnTo>
                <a:lnTo>
                  <a:pt x="2618" y="244"/>
                </a:lnTo>
                <a:lnTo>
                  <a:pt x="2619" y="244"/>
                </a:lnTo>
                <a:lnTo>
                  <a:pt x="2619" y="244"/>
                </a:lnTo>
                <a:lnTo>
                  <a:pt x="2620" y="244"/>
                </a:lnTo>
                <a:lnTo>
                  <a:pt x="2621" y="244"/>
                </a:lnTo>
                <a:lnTo>
                  <a:pt x="2621" y="244"/>
                </a:lnTo>
                <a:lnTo>
                  <a:pt x="2622" y="244"/>
                </a:lnTo>
                <a:lnTo>
                  <a:pt x="2623" y="244"/>
                </a:lnTo>
                <a:lnTo>
                  <a:pt x="2624" y="244"/>
                </a:lnTo>
                <a:lnTo>
                  <a:pt x="2624" y="244"/>
                </a:lnTo>
                <a:lnTo>
                  <a:pt x="2625" y="244"/>
                </a:lnTo>
                <a:lnTo>
                  <a:pt x="2626" y="244"/>
                </a:lnTo>
                <a:lnTo>
                  <a:pt x="2627" y="244"/>
                </a:lnTo>
                <a:lnTo>
                  <a:pt x="2627" y="244"/>
                </a:lnTo>
                <a:lnTo>
                  <a:pt x="2628" y="244"/>
                </a:lnTo>
                <a:lnTo>
                  <a:pt x="2629" y="244"/>
                </a:lnTo>
                <a:lnTo>
                  <a:pt x="2630" y="244"/>
                </a:lnTo>
                <a:lnTo>
                  <a:pt x="2630" y="244"/>
                </a:lnTo>
                <a:lnTo>
                  <a:pt x="2631" y="244"/>
                </a:lnTo>
                <a:lnTo>
                  <a:pt x="2632" y="244"/>
                </a:lnTo>
                <a:lnTo>
                  <a:pt x="2632" y="244"/>
                </a:lnTo>
                <a:lnTo>
                  <a:pt x="2633" y="244"/>
                </a:lnTo>
                <a:lnTo>
                  <a:pt x="2634" y="244"/>
                </a:lnTo>
                <a:lnTo>
                  <a:pt x="2635" y="244"/>
                </a:lnTo>
                <a:lnTo>
                  <a:pt x="2635" y="244"/>
                </a:lnTo>
                <a:lnTo>
                  <a:pt x="2636" y="244"/>
                </a:lnTo>
                <a:lnTo>
                  <a:pt x="2637" y="244"/>
                </a:lnTo>
                <a:lnTo>
                  <a:pt x="2638" y="244"/>
                </a:lnTo>
                <a:lnTo>
                  <a:pt x="2638" y="244"/>
                </a:lnTo>
                <a:lnTo>
                  <a:pt x="2639" y="244"/>
                </a:lnTo>
                <a:lnTo>
                  <a:pt x="2640" y="244"/>
                </a:lnTo>
                <a:lnTo>
                  <a:pt x="2641" y="244"/>
                </a:lnTo>
                <a:lnTo>
                  <a:pt x="2641" y="244"/>
                </a:lnTo>
                <a:lnTo>
                  <a:pt x="2642" y="244"/>
                </a:lnTo>
                <a:lnTo>
                  <a:pt x="2643" y="244"/>
                </a:lnTo>
                <a:lnTo>
                  <a:pt x="2643" y="244"/>
                </a:lnTo>
                <a:lnTo>
                  <a:pt x="2644" y="244"/>
                </a:lnTo>
                <a:lnTo>
                  <a:pt x="2645" y="244"/>
                </a:lnTo>
                <a:lnTo>
                  <a:pt x="2646" y="244"/>
                </a:lnTo>
                <a:lnTo>
                  <a:pt x="2646" y="244"/>
                </a:lnTo>
                <a:lnTo>
                  <a:pt x="2647" y="244"/>
                </a:lnTo>
                <a:lnTo>
                  <a:pt x="2648" y="244"/>
                </a:lnTo>
                <a:lnTo>
                  <a:pt x="2649" y="244"/>
                </a:lnTo>
                <a:lnTo>
                  <a:pt x="2649" y="244"/>
                </a:lnTo>
                <a:lnTo>
                  <a:pt x="2650" y="244"/>
                </a:lnTo>
                <a:lnTo>
                  <a:pt x="2651" y="244"/>
                </a:lnTo>
                <a:lnTo>
                  <a:pt x="2652" y="244"/>
                </a:lnTo>
                <a:lnTo>
                  <a:pt x="2652" y="244"/>
                </a:lnTo>
                <a:lnTo>
                  <a:pt x="2653" y="244"/>
                </a:lnTo>
                <a:lnTo>
                  <a:pt x="2654" y="244"/>
                </a:lnTo>
                <a:lnTo>
                  <a:pt x="2655" y="244"/>
                </a:lnTo>
                <a:lnTo>
                  <a:pt x="2655" y="244"/>
                </a:lnTo>
                <a:lnTo>
                  <a:pt x="2656" y="244"/>
                </a:lnTo>
                <a:lnTo>
                  <a:pt x="2657" y="244"/>
                </a:lnTo>
                <a:lnTo>
                  <a:pt x="2658" y="244"/>
                </a:lnTo>
                <a:lnTo>
                  <a:pt x="2658" y="244"/>
                </a:lnTo>
                <a:lnTo>
                  <a:pt x="2659" y="244"/>
                </a:lnTo>
                <a:lnTo>
                  <a:pt x="2660" y="244"/>
                </a:lnTo>
                <a:lnTo>
                  <a:pt x="2660" y="244"/>
                </a:lnTo>
                <a:lnTo>
                  <a:pt x="2661" y="244"/>
                </a:lnTo>
                <a:lnTo>
                  <a:pt x="2662" y="244"/>
                </a:lnTo>
                <a:lnTo>
                  <a:pt x="2663" y="244"/>
                </a:lnTo>
                <a:lnTo>
                  <a:pt x="2663" y="244"/>
                </a:lnTo>
                <a:lnTo>
                  <a:pt x="2664" y="244"/>
                </a:lnTo>
                <a:lnTo>
                  <a:pt x="2665" y="244"/>
                </a:lnTo>
                <a:lnTo>
                  <a:pt x="2666" y="244"/>
                </a:lnTo>
                <a:lnTo>
                  <a:pt x="2666" y="244"/>
                </a:lnTo>
                <a:lnTo>
                  <a:pt x="2667" y="244"/>
                </a:lnTo>
                <a:lnTo>
                  <a:pt x="2668" y="244"/>
                </a:lnTo>
                <a:lnTo>
                  <a:pt x="2669" y="244"/>
                </a:lnTo>
                <a:lnTo>
                  <a:pt x="2669" y="244"/>
                </a:lnTo>
                <a:lnTo>
                  <a:pt x="2670" y="244"/>
                </a:lnTo>
                <a:lnTo>
                  <a:pt x="2671" y="244"/>
                </a:lnTo>
                <a:lnTo>
                  <a:pt x="2672" y="244"/>
                </a:lnTo>
                <a:lnTo>
                  <a:pt x="2672" y="244"/>
                </a:lnTo>
                <a:lnTo>
                  <a:pt x="2673" y="244"/>
                </a:lnTo>
                <a:lnTo>
                  <a:pt x="2674" y="244"/>
                </a:lnTo>
                <a:lnTo>
                  <a:pt x="2674" y="244"/>
                </a:lnTo>
                <a:lnTo>
                  <a:pt x="2675" y="244"/>
                </a:lnTo>
                <a:lnTo>
                  <a:pt x="2676" y="244"/>
                </a:lnTo>
                <a:lnTo>
                  <a:pt x="2677" y="244"/>
                </a:lnTo>
                <a:lnTo>
                  <a:pt x="2677" y="244"/>
                </a:lnTo>
                <a:lnTo>
                  <a:pt x="2678" y="244"/>
                </a:lnTo>
                <a:lnTo>
                  <a:pt x="2679" y="244"/>
                </a:lnTo>
                <a:lnTo>
                  <a:pt x="2680" y="244"/>
                </a:lnTo>
                <a:lnTo>
                  <a:pt x="2680" y="244"/>
                </a:lnTo>
                <a:lnTo>
                  <a:pt x="2681" y="244"/>
                </a:lnTo>
                <a:lnTo>
                  <a:pt x="2682" y="244"/>
                </a:lnTo>
                <a:lnTo>
                  <a:pt x="2682" y="244"/>
                </a:lnTo>
                <a:lnTo>
                  <a:pt x="2683" y="244"/>
                </a:lnTo>
                <a:lnTo>
                  <a:pt x="2684" y="244"/>
                </a:lnTo>
                <a:lnTo>
                  <a:pt x="2685" y="244"/>
                </a:lnTo>
                <a:lnTo>
                  <a:pt x="2685" y="244"/>
                </a:lnTo>
                <a:lnTo>
                  <a:pt x="2686" y="244"/>
                </a:lnTo>
                <a:lnTo>
                  <a:pt x="2687" y="244"/>
                </a:lnTo>
                <a:lnTo>
                  <a:pt x="2688" y="244"/>
                </a:lnTo>
                <a:lnTo>
                  <a:pt x="2688" y="244"/>
                </a:lnTo>
                <a:lnTo>
                  <a:pt x="2689" y="244"/>
                </a:lnTo>
                <a:lnTo>
                  <a:pt x="2690" y="244"/>
                </a:lnTo>
                <a:lnTo>
                  <a:pt x="2691" y="244"/>
                </a:lnTo>
                <a:lnTo>
                  <a:pt x="2691" y="244"/>
                </a:lnTo>
                <a:lnTo>
                  <a:pt x="2692" y="244"/>
                </a:lnTo>
                <a:lnTo>
                  <a:pt x="2693" y="244"/>
                </a:lnTo>
                <a:lnTo>
                  <a:pt x="2694" y="244"/>
                </a:lnTo>
                <a:lnTo>
                  <a:pt x="2694" y="244"/>
                </a:lnTo>
                <a:lnTo>
                  <a:pt x="2695" y="244"/>
                </a:lnTo>
                <a:lnTo>
                  <a:pt x="2696" y="244"/>
                </a:lnTo>
                <a:lnTo>
                  <a:pt x="2696" y="244"/>
                </a:lnTo>
                <a:lnTo>
                  <a:pt x="2697" y="244"/>
                </a:lnTo>
                <a:lnTo>
                  <a:pt x="2698" y="244"/>
                </a:lnTo>
                <a:lnTo>
                  <a:pt x="2699" y="244"/>
                </a:lnTo>
                <a:lnTo>
                  <a:pt x="2699" y="244"/>
                </a:lnTo>
                <a:lnTo>
                  <a:pt x="2700" y="244"/>
                </a:lnTo>
                <a:lnTo>
                  <a:pt x="2701" y="244"/>
                </a:lnTo>
                <a:lnTo>
                  <a:pt x="2702" y="244"/>
                </a:lnTo>
                <a:lnTo>
                  <a:pt x="2702" y="244"/>
                </a:lnTo>
                <a:lnTo>
                  <a:pt x="2703" y="244"/>
                </a:lnTo>
                <a:lnTo>
                  <a:pt x="2704" y="244"/>
                </a:lnTo>
                <a:lnTo>
                  <a:pt x="2705" y="244"/>
                </a:lnTo>
                <a:lnTo>
                  <a:pt x="2705" y="244"/>
                </a:lnTo>
                <a:lnTo>
                  <a:pt x="2706" y="244"/>
                </a:lnTo>
                <a:lnTo>
                  <a:pt x="2707" y="244"/>
                </a:lnTo>
                <a:lnTo>
                  <a:pt x="2708" y="244"/>
                </a:lnTo>
                <a:lnTo>
                  <a:pt x="2708" y="244"/>
                </a:lnTo>
                <a:lnTo>
                  <a:pt x="2709" y="244"/>
                </a:lnTo>
                <a:lnTo>
                  <a:pt x="2710" y="244"/>
                </a:lnTo>
                <a:lnTo>
                  <a:pt x="2711" y="244"/>
                </a:lnTo>
                <a:lnTo>
                  <a:pt x="2711" y="244"/>
                </a:lnTo>
                <a:lnTo>
                  <a:pt x="2712" y="244"/>
                </a:lnTo>
                <a:lnTo>
                  <a:pt x="2713" y="244"/>
                </a:lnTo>
                <a:lnTo>
                  <a:pt x="2713" y="244"/>
                </a:lnTo>
                <a:lnTo>
                  <a:pt x="2714" y="244"/>
                </a:lnTo>
                <a:lnTo>
                  <a:pt x="2715" y="244"/>
                </a:lnTo>
                <a:lnTo>
                  <a:pt x="2716" y="244"/>
                </a:lnTo>
                <a:lnTo>
                  <a:pt x="2716" y="244"/>
                </a:lnTo>
                <a:lnTo>
                  <a:pt x="2717" y="244"/>
                </a:lnTo>
                <a:lnTo>
                  <a:pt x="2718" y="244"/>
                </a:lnTo>
                <a:lnTo>
                  <a:pt x="2719" y="244"/>
                </a:lnTo>
                <a:lnTo>
                  <a:pt x="2719" y="244"/>
                </a:lnTo>
                <a:lnTo>
                  <a:pt x="2720" y="244"/>
                </a:lnTo>
                <a:lnTo>
                  <a:pt x="2721" y="244"/>
                </a:lnTo>
                <a:lnTo>
                  <a:pt x="2722" y="244"/>
                </a:lnTo>
                <a:lnTo>
                  <a:pt x="2722" y="244"/>
                </a:lnTo>
                <a:lnTo>
                  <a:pt x="2723" y="244"/>
                </a:lnTo>
                <a:lnTo>
                  <a:pt x="2724" y="244"/>
                </a:lnTo>
                <a:lnTo>
                  <a:pt x="2725" y="244"/>
                </a:lnTo>
                <a:lnTo>
                  <a:pt x="2725" y="244"/>
                </a:lnTo>
                <a:lnTo>
                  <a:pt x="2726" y="244"/>
                </a:lnTo>
                <a:lnTo>
                  <a:pt x="2727" y="244"/>
                </a:lnTo>
                <a:lnTo>
                  <a:pt x="2728" y="244"/>
                </a:lnTo>
                <a:lnTo>
                  <a:pt x="2728" y="244"/>
                </a:lnTo>
                <a:lnTo>
                  <a:pt x="2729" y="244"/>
                </a:lnTo>
                <a:lnTo>
                  <a:pt x="2730" y="244"/>
                </a:lnTo>
                <a:lnTo>
                  <a:pt x="2730" y="244"/>
                </a:lnTo>
                <a:lnTo>
                  <a:pt x="2731" y="244"/>
                </a:lnTo>
                <a:lnTo>
                  <a:pt x="2732" y="244"/>
                </a:lnTo>
                <a:lnTo>
                  <a:pt x="2733" y="244"/>
                </a:lnTo>
                <a:lnTo>
                  <a:pt x="2733" y="244"/>
                </a:lnTo>
                <a:lnTo>
                  <a:pt x="2734" y="244"/>
                </a:lnTo>
                <a:lnTo>
                  <a:pt x="2735" y="244"/>
                </a:lnTo>
                <a:lnTo>
                  <a:pt x="2735" y="244"/>
                </a:lnTo>
                <a:lnTo>
                  <a:pt x="2736" y="244"/>
                </a:lnTo>
                <a:lnTo>
                  <a:pt x="2737" y="244"/>
                </a:lnTo>
                <a:lnTo>
                  <a:pt x="2738" y="244"/>
                </a:lnTo>
                <a:lnTo>
                  <a:pt x="2738" y="244"/>
                </a:lnTo>
                <a:lnTo>
                  <a:pt x="2739" y="244"/>
                </a:lnTo>
                <a:lnTo>
                  <a:pt x="2740" y="244"/>
                </a:lnTo>
                <a:lnTo>
                  <a:pt x="2741" y="244"/>
                </a:lnTo>
                <a:lnTo>
                  <a:pt x="2741" y="244"/>
                </a:lnTo>
                <a:lnTo>
                  <a:pt x="2742" y="244"/>
                </a:lnTo>
                <a:lnTo>
                  <a:pt x="2743" y="244"/>
                </a:lnTo>
                <a:lnTo>
                  <a:pt x="2744" y="244"/>
                </a:lnTo>
                <a:lnTo>
                  <a:pt x="2744" y="244"/>
                </a:lnTo>
                <a:lnTo>
                  <a:pt x="2745" y="244"/>
                </a:lnTo>
                <a:lnTo>
                  <a:pt x="2746" y="244"/>
                </a:lnTo>
                <a:lnTo>
                  <a:pt x="2747" y="244"/>
                </a:lnTo>
                <a:lnTo>
                  <a:pt x="2747" y="244"/>
                </a:lnTo>
                <a:lnTo>
                  <a:pt x="2748" y="244"/>
                </a:lnTo>
                <a:lnTo>
                  <a:pt x="2749" y="244"/>
                </a:lnTo>
                <a:lnTo>
                  <a:pt x="2750" y="244"/>
                </a:lnTo>
                <a:lnTo>
                  <a:pt x="2750" y="244"/>
                </a:lnTo>
                <a:lnTo>
                  <a:pt x="2751" y="244"/>
                </a:lnTo>
                <a:lnTo>
                  <a:pt x="2752" y="244"/>
                </a:lnTo>
                <a:lnTo>
                  <a:pt x="2752" y="244"/>
                </a:lnTo>
                <a:lnTo>
                  <a:pt x="2753" y="244"/>
                </a:lnTo>
                <a:lnTo>
                  <a:pt x="2754" y="244"/>
                </a:lnTo>
                <a:lnTo>
                  <a:pt x="2755" y="244"/>
                </a:lnTo>
                <a:lnTo>
                  <a:pt x="2755" y="244"/>
                </a:lnTo>
                <a:lnTo>
                  <a:pt x="2756" y="244"/>
                </a:lnTo>
                <a:lnTo>
                  <a:pt x="2757" y="244"/>
                </a:lnTo>
                <a:lnTo>
                  <a:pt x="2758" y="244"/>
                </a:lnTo>
                <a:lnTo>
                  <a:pt x="2758" y="244"/>
                </a:lnTo>
                <a:lnTo>
                  <a:pt x="2759" y="244"/>
                </a:lnTo>
                <a:lnTo>
                  <a:pt x="2760" y="244"/>
                </a:lnTo>
                <a:lnTo>
                  <a:pt x="2761" y="244"/>
                </a:lnTo>
                <a:lnTo>
                  <a:pt x="2761" y="244"/>
                </a:lnTo>
                <a:lnTo>
                  <a:pt x="2762" y="244"/>
                </a:lnTo>
                <a:lnTo>
                  <a:pt x="2763" y="244"/>
                </a:lnTo>
                <a:lnTo>
                  <a:pt x="2764" y="244"/>
                </a:lnTo>
                <a:lnTo>
                  <a:pt x="2764" y="244"/>
                </a:lnTo>
                <a:lnTo>
                  <a:pt x="2765" y="244"/>
                </a:lnTo>
                <a:lnTo>
                  <a:pt x="2766" y="244"/>
                </a:lnTo>
                <a:lnTo>
                  <a:pt x="2767" y="244"/>
                </a:lnTo>
                <a:lnTo>
                  <a:pt x="2767" y="244"/>
                </a:lnTo>
                <a:lnTo>
                  <a:pt x="2768" y="244"/>
                </a:lnTo>
                <a:lnTo>
                  <a:pt x="2769" y="244"/>
                </a:lnTo>
                <a:lnTo>
                  <a:pt x="2769" y="244"/>
                </a:lnTo>
                <a:lnTo>
                  <a:pt x="2770" y="244"/>
                </a:lnTo>
                <a:lnTo>
                  <a:pt x="2771" y="244"/>
                </a:lnTo>
                <a:lnTo>
                  <a:pt x="2772" y="244"/>
                </a:lnTo>
                <a:lnTo>
                  <a:pt x="2772" y="244"/>
                </a:lnTo>
                <a:lnTo>
                  <a:pt x="2773" y="244"/>
                </a:lnTo>
                <a:lnTo>
                  <a:pt x="2774" y="244"/>
                </a:lnTo>
                <a:lnTo>
                  <a:pt x="2775" y="244"/>
                </a:lnTo>
                <a:lnTo>
                  <a:pt x="2775" y="244"/>
                </a:lnTo>
                <a:lnTo>
                  <a:pt x="2776" y="244"/>
                </a:lnTo>
                <a:lnTo>
                  <a:pt x="2777" y="244"/>
                </a:lnTo>
                <a:lnTo>
                  <a:pt x="2778" y="244"/>
                </a:lnTo>
                <a:lnTo>
                  <a:pt x="2778" y="244"/>
                </a:lnTo>
                <a:lnTo>
                  <a:pt x="2779" y="244"/>
                </a:lnTo>
                <a:lnTo>
                  <a:pt x="2780" y="244"/>
                </a:lnTo>
                <a:lnTo>
                  <a:pt x="2781" y="244"/>
                </a:lnTo>
                <a:lnTo>
                  <a:pt x="2781" y="244"/>
                </a:lnTo>
                <a:lnTo>
                  <a:pt x="2782" y="244"/>
                </a:lnTo>
                <a:lnTo>
                  <a:pt x="2783" y="244"/>
                </a:lnTo>
                <a:lnTo>
                  <a:pt x="2783" y="244"/>
                </a:lnTo>
                <a:lnTo>
                  <a:pt x="2784" y="244"/>
                </a:lnTo>
                <a:lnTo>
                  <a:pt x="2785" y="244"/>
                </a:lnTo>
                <a:lnTo>
                  <a:pt x="2786" y="244"/>
                </a:lnTo>
                <a:lnTo>
                  <a:pt x="2786" y="244"/>
                </a:lnTo>
                <a:lnTo>
                  <a:pt x="2787" y="244"/>
                </a:lnTo>
                <a:lnTo>
                  <a:pt x="2788" y="244"/>
                </a:lnTo>
                <a:lnTo>
                  <a:pt x="2789" y="244"/>
                </a:lnTo>
                <a:lnTo>
                  <a:pt x="2789" y="244"/>
                </a:lnTo>
                <a:lnTo>
                  <a:pt x="2790" y="244"/>
                </a:lnTo>
                <a:lnTo>
                  <a:pt x="2791" y="244"/>
                </a:lnTo>
                <a:lnTo>
                  <a:pt x="2791" y="244"/>
                </a:lnTo>
                <a:lnTo>
                  <a:pt x="2792" y="244"/>
                </a:lnTo>
                <a:lnTo>
                  <a:pt x="2793" y="244"/>
                </a:lnTo>
                <a:lnTo>
                  <a:pt x="2794" y="244"/>
                </a:lnTo>
                <a:lnTo>
                  <a:pt x="2794" y="244"/>
                </a:lnTo>
                <a:lnTo>
                  <a:pt x="2795" y="244"/>
                </a:lnTo>
                <a:lnTo>
                  <a:pt x="2796" y="244"/>
                </a:lnTo>
                <a:lnTo>
                  <a:pt x="2797" y="244"/>
                </a:lnTo>
                <a:lnTo>
                  <a:pt x="2797" y="244"/>
                </a:lnTo>
                <a:lnTo>
                  <a:pt x="2798" y="244"/>
                </a:lnTo>
                <a:lnTo>
                  <a:pt x="2799" y="244"/>
                </a:lnTo>
                <a:lnTo>
                  <a:pt x="2800" y="244"/>
                </a:lnTo>
                <a:lnTo>
                  <a:pt x="2800" y="244"/>
                </a:lnTo>
                <a:lnTo>
                  <a:pt x="2801" y="244"/>
                </a:lnTo>
                <a:lnTo>
                  <a:pt x="2802" y="244"/>
                </a:lnTo>
                <a:lnTo>
                  <a:pt x="2803" y="244"/>
                </a:lnTo>
                <a:lnTo>
                  <a:pt x="2803" y="244"/>
                </a:lnTo>
                <a:lnTo>
                  <a:pt x="2804" y="244"/>
                </a:lnTo>
                <a:lnTo>
                  <a:pt x="2805" y="244"/>
                </a:lnTo>
                <a:lnTo>
                  <a:pt x="2805" y="244"/>
                </a:lnTo>
                <a:lnTo>
                  <a:pt x="2806" y="244"/>
                </a:lnTo>
                <a:lnTo>
                  <a:pt x="2807" y="244"/>
                </a:lnTo>
                <a:lnTo>
                  <a:pt x="2808" y="244"/>
                </a:lnTo>
                <a:lnTo>
                  <a:pt x="2808" y="244"/>
                </a:lnTo>
                <a:lnTo>
                  <a:pt x="2809" y="244"/>
                </a:lnTo>
                <a:lnTo>
                  <a:pt x="2810" y="244"/>
                </a:lnTo>
                <a:lnTo>
                  <a:pt x="2811" y="244"/>
                </a:lnTo>
                <a:lnTo>
                  <a:pt x="2811" y="244"/>
                </a:lnTo>
                <a:lnTo>
                  <a:pt x="2812" y="244"/>
                </a:lnTo>
                <a:lnTo>
                  <a:pt x="2813" y="244"/>
                </a:lnTo>
                <a:lnTo>
                  <a:pt x="2814" y="244"/>
                </a:lnTo>
                <a:lnTo>
                  <a:pt x="2814" y="244"/>
                </a:lnTo>
                <a:lnTo>
                  <a:pt x="2815" y="244"/>
                </a:lnTo>
                <a:lnTo>
                  <a:pt x="2816" y="244"/>
                </a:lnTo>
                <a:lnTo>
                  <a:pt x="2817" y="244"/>
                </a:lnTo>
                <a:lnTo>
                  <a:pt x="2817" y="244"/>
                </a:lnTo>
                <a:lnTo>
                  <a:pt x="2818" y="244"/>
                </a:lnTo>
                <a:lnTo>
                  <a:pt x="2819" y="244"/>
                </a:lnTo>
                <a:lnTo>
                  <a:pt x="2820" y="244"/>
                </a:lnTo>
                <a:lnTo>
                  <a:pt x="2820" y="244"/>
                </a:lnTo>
                <a:lnTo>
                  <a:pt x="2821" y="244"/>
                </a:lnTo>
                <a:lnTo>
                  <a:pt x="2822" y="244"/>
                </a:lnTo>
                <a:lnTo>
                  <a:pt x="2822" y="244"/>
                </a:lnTo>
                <a:lnTo>
                  <a:pt x="2823" y="244"/>
                </a:lnTo>
                <a:lnTo>
                  <a:pt x="2824" y="244"/>
                </a:lnTo>
                <a:lnTo>
                  <a:pt x="2825" y="244"/>
                </a:lnTo>
                <a:lnTo>
                  <a:pt x="2825" y="244"/>
                </a:lnTo>
                <a:lnTo>
                  <a:pt x="2826" y="244"/>
                </a:lnTo>
                <a:lnTo>
                  <a:pt x="2827" y="244"/>
                </a:lnTo>
                <a:lnTo>
                  <a:pt x="2827" y="244"/>
                </a:lnTo>
                <a:lnTo>
                  <a:pt x="2828" y="244"/>
                </a:lnTo>
                <a:lnTo>
                  <a:pt x="2829" y="244"/>
                </a:lnTo>
                <a:lnTo>
                  <a:pt x="2830" y="244"/>
                </a:lnTo>
                <a:lnTo>
                  <a:pt x="2830" y="244"/>
                </a:lnTo>
                <a:lnTo>
                  <a:pt x="2831" y="244"/>
                </a:lnTo>
                <a:lnTo>
                  <a:pt x="2832" y="244"/>
                </a:lnTo>
                <a:lnTo>
                  <a:pt x="2833" y="244"/>
                </a:lnTo>
                <a:lnTo>
                  <a:pt x="2833" y="244"/>
                </a:lnTo>
                <a:lnTo>
                  <a:pt x="2834" y="244"/>
                </a:lnTo>
                <a:lnTo>
                  <a:pt x="2835" y="244"/>
                </a:lnTo>
                <a:lnTo>
                  <a:pt x="2836" y="244"/>
                </a:lnTo>
                <a:lnTo>
                  <a:pt x="2836" y="244"/>
                </a:lnTo>
                <a:lnTo>
                  <a:pt x="2837" y="244"/>
                </a:lnTo>
                <a:lnTo>
                  <a:pt x="2838" y="244"/>
                </a:lnTo>
                <a:lnTo>
                  <a:pt x="2839" y="244"/>
                </a:lnTo>
                <a:lnTo>
                  <a:pt x="2839" y="244"/>
                </a:lnTo>
                <a:lnTo>
                  <a:pt x="2840" y="244"/>
                </a:lnTo>
                <a:lnTo>
                  <a:pt x="2841" y="244"/>
                </a:lnTo>
                <a:lnTo>
                  <a:pt x="2842" y="244"/>
                </a:lnTo>
                <a:lnTo>
                  <a:pt x="2842" y="244"/>
                </a:lnTo>
                <a:lnTo>
                  <a:pt x="2843" y="244"/>
                </a:lnTo>
                <a:lnTo>
                  <a:pt x="2844" y="244"/>
                </a:lnTo>
                <a:lnTo>
                  <a:pt x="2844" y="244"/>
                </a:lnTo>
                <a:lnTo>
                  <a:pt x="2845" y="244"/>
                </a:lnTo>
                <a:lnTo>
                  <a:pt x="2846" y="244"/>
                </a:lnTo>
                <a:lnTo>
                  <a:pt x="2847" y="244"/>
                </a:lnTo>
                <a:lnTo>
                  <a:pt x="2847" y="244"/>
                </a:lnTo>
                <a:lnTo>
                  <a:pt x="2848" y="244"/>
                </a:lnTo>
                <a:lnTo>
                  <a:pt x="2849" y="244"/>
                </a:lnTo>
                <a:lnTo>
                  <a:pt x="2850" y="244"/>
                </a:lnTo>
                <a:lnTo>
                  <a:pt x="2850" y="244"/>
                </a:lnTo>
                <a:lnTo>
                  <a:pt x="2851" y="244"/>
                </a:lnTo>
                <a:lnTo>
                  <a:pt x="2852" y="244"/>
                </a:lnTo>
                <a:lnTo>
                  <a:pt x="2853" y="244"/>
                </a:lnTo>
                <a:lnTo>
                  <a:pt x="2853" y="244"/>
                </a:lnTo>
                <a:lnTo>
                  <a:pt x="2854" y="244"/>
                </a:lnTo>
                <a:lnTo>
                  <a:pt x="2855" y="244"/>
                </a:lnTo>
                <a:lnTo>
                  <a:pt x="2856" y="244"/>
                </a:lnTo>
                <a:lnTo>
                  <a:pt x="2856" y="244"/>
                </a:lnTo>
                <a:lnTo>
                  <a:pt x="2857" y="244"/>
                </a:lnTo>
                <a:lnTo>
                  <a:pt x="2858" y="244"/>
                </a:lnTo>
                <a:lnTo>
                  <a:pt x="2859" y="244"/>
                </a:lnTo>
                <a:lnTo>
                  <a:pt x="2859" y="244"/>
                </a:lnTo>
                <a:lnTo>
                  <a:pt x="2860" y="244"/>
                </a:lnTo>
                <a:lnTo>
                  <a:pt x="2861" y="244"/>
                </a:lnTo>
                <a:lnTo>
                  <a:pt x="2861" y="244"/>
                </a:lnTo>
                <a:lnTo>
                  <a:pt x="2862" y="244"/>
                </a:lnTo>
                <a:lnTo>
                  <a:pt x="2863" y="244"/>
                </a:lnTo>
                <a:lnTo>
                  <a:pt x="2864" y="244"/>
                </a:lnTo>
                <a:lnTo>
                  <a:pt x="2864" y="244"/>
                </a:lnTo>
                <a:lnTo>
                  <a:pt x="2865" y="244"/>
                </a:lnTo>
                <a:lnTo>
                  <a:pt x="2866" y="244"/>
                </a:lnTo>
                <a:lnTo>
                  <a:pt x="2867" y="244"/>
                </a:lnTo>
                <a:lnTo>
                  <a:pt x="2867" y="244"/>
                </a:lnTo>
                <a:lnTo>
                  <a:pt x="2868" y="244"/>
                </a:lnTo>
                <a:lnTo>
                  <a:pt x="2869" y="244"/>
                </a:lnTo>
                <a:lnTo>
                  <a:pt x="2870" y="244"/>
                </a:lnTo>
                <a:lnTo>
                  <a:pt x="2870" y="244"/>
                </a:lnTo>
                <a:lnTo>
                  <a:pt x="2871" y="244"/>
                </a:lnTo>
                <a:lnTo>
                  <a:pt x="2872" y="244"/>
                </a:lnTo>
                <a:lnTo>
                  <a:pt x="2873" y="244"/>
                </a:lnTo>
                <a:lnTo>
                  <a:pt x="2873" y="244"/>
                </a:lnTo>
                <a:lnTo>
                  <a:pt x="2874" y="244"/>
                </a:lnTo>
                <a:lnTo>
                  <a:pt x="2875" y="244"/>
                </a:lnTo>
                <a:lnTo>
                  <a:pt x="2875" y="244"/>
                </a:lnTo>
                <a:lnTo>
                  <a:pt x="2876" y="244"/>
                </a:lnTo>
                <a:lnTo>
                  <a:pt x="2877" y="244"/>
                </a:lnTo>
                <a:lnTo>
                  <a:pt x="2878" y="244"/>
                </a:lnTo>
                <a:lnTo>
                  <a:pt x="2878" y="244"/>
                </a:lnTo>
                <a:lnTo>
                  <a:pt x="2879" y="244"/>
                </a:lnTo>
                <a:lnTo>
                  <a:pt x="2880" y="244"/>
                </a:lnTo>
                <a:lnTo>
                  <a:pt x="2881" y="244"/>
                </a:lnTo>
                <a:lnTo>
                  <a:pt x="2881" y="244"/>
                </a:lnTo>
                <a:lnTo>
                  <a:pt x="2882" y="244"/>
                </a:lnTo>
                <a:lnTo>
                  <a:pt x="2883" y="244"/>
                </a:lnTo>
                <a:lnTo>
                  <a:pt x="2883" y="244"/>
                </a:lnTo>
                <a:lnTo>
                  <a:pt x="2884" y="244"/>
                </a:lnTo>
                <a:lnTo>
                  <a:pt x="2885" y="244"/>
                </a:lnTo>
                <a:lnTo>
                  <a:pt x="2886" y="244"/>
                </a:lnTo>
                <a:lnTo>
                  <a:pt x="2886" y="244"/>
                </a:lnTo>
                <a:lnTo>
                  <a:pt x="2887" y="244"/>
                </a:lnTo>
                <a:lnTo>
                  <a:pt x="2888" y="244"/>
                </a:lnTo>
                <a:lnTo>
                  <a:pt x="2889" y="244"/>
                </a:lnTo>
                <a:lnTo>
                  <a:pt x="2889" y="244"/>
                </a:lnTo>
                <a:lnTo>
                  <a:pt x="2890" y="244"/>
                </a:lnTo>
                <a:lnTo>
                  <a:pt x="2891" y="244"/>
                </a:lnTo>
                <a:lnTo>
                  <a:pt x="2892" y="244"/>
                </a:lnTo>
                <a:lnTo>
                  <a:pt x="2892" y="244"/>
                </a:lnTo>
                <a:lnTo>
                  <a:pt x="2893" y="244"/>
                </a:lnTo>
                <a:lnTo>
                  <a:pt x="2894" y="244"/>
                </a:lnTo>
                <a:lnTo>
                  <a:pt x="2895" y="244"/>
                </a:lnTo>
                <a:lnTo>
                  <a:pt x="2895" y="244"/>
                </a:lnTo>
                <a:lnTo>
                  <a:pt x="2896" y="244"/>
                </a:lnTo>
                <a:lnTo>
                  <a:pt x="2897" y="244"/>
                </a:lnTo>
                <a:lnTo>
                  <a:pt x="2898" y="244"/>
                </a:lnTo>
                <a:lnTo>
                  <a:pt x="2898" y="244"/>
                </a:lnTo>
                <a:lnTo>
                  <a:pt x="2899" y="244"/>
                </a:lnTo>
                <a:lnTo>
                  <a:pt x="2900" y="244"/>
                </a:lnTo>
                <a:lnTo>
                  <a:pt x="2900" y="244"/>
                </a:lnTo>
                <a:lnTo>
                  <a:pt x="2901" y="244"/>
                </a:lnTo>
                <a:lnTo>
                  <a:pt x="2902" y="244"/>
                </a:lnTo>
                <a:lnTo>
                  <a:pt x="2903" y="244"/>
                </a:lnTo>
                <a:lnTo>
                  <a:pt x="2903" y="244"/>
                </a:lnTo>
                <a:lnTo>
                  <a:pt x="2904" y="244"/>
                </a:lnTo>
                <a:lnTo>
                  <a:pt x="2905" y="244"/>
                </a:lnTo>
                <a:lnTo>
                  <a:pt x="2906" y="244"/>
                </a:lnTo>
                <a:lnTo>
                  <a:pt x="2906" y="244"/>
                </a:lnTo>
                <a:lnTo>
                  <a:pt x="2907" y="244"/>
                </a:lnTo>
                <a:lnTo>
                  <a:pt x="2908" y="244"/>
                </a:lnTo>
                <a:lnTo>
                  <a:pt x="2909" y="244"/>
                </a:lnTo>
                <a:lnTo>
                  <a:pt x="2909" y="244"/>
                </a:lnTo>
                <a:lnTo>
                  <a:pt x="2910" y="244"/>
                </a:lnTo>
                <a:lnTo>
                  <a:pt x="2911" y="244"/>
                </a:lnTo>
                <a:lnTo>
                  <a:pt x="2912" y="244"/>
                </a:lnTo>
                <a:lnTo>
                  <a:pt x="2912" y="244"/>
                </a:lnTo>
                <a:lnTo>
                  <a:pt x="2913" y="244"/>
                </a:lnTo>
                <a:lnTo>
                  <a:pt x="2914" y="244"/>
                </a:lnTo>
                <a:lnTo>
                  <a:pt x="2914" y="244"/>
                </a:lnTo>
                <a:lnTo>
                  <a:pt x="2915" y="244"/>
                </a:lnTo>
                <a:lnTo>
                  <a:pt x="2916" y="244"/>
                </a:lnTo>
                <a:lnTo>
                  <a:pt x="2917" y="244"/>
                </a:lnTo>
                <a:lnTo>
                  <a:pt x="2917" y="244"/>
                </a:lnTo>
                <a:lnTo>
                  <a:pt x="2918" y="244"/>
                </a:lnTo>
                <a:lnTo>
                  <a:pt x="2919" y="244"/>
                </a:lnTo>
                <a:lnTo>
                  <a:pt x="2920" y="244"/>
                </a:lnTo>
                <a:lnTo>
                  <a:pt x="2920" y="244"/>
                </a:lnTo>
                <a:lnTo>
                  <a:pt x="2921" y="244"/>
                </a:lnTo>
                <a:lnTo>
                  <a:pt x="2922" y="244"/>
                </a:lnTo>
                <a:lnTo>
                  <a:pt x="2923" y="244"/>
                </a:lnTo>
                <a:lnTo>
                  <a:pt x="2923" y="244"/>
                </a:lnTo>
                <a:lnTo>
                  <a:pt x="2924" y="244"/>
                </a:lnTo>
                <a:lnTo>
                  <a:pt x="2925" y="244"/>
                </a:lnTo>
                <a:lnTo>
                  <a:pt x="2926" y="244"/>
                </a:lnTo>
                <a:lnTo>
                  <a:pt x="2926" y="244"/>
                </a:lnTo>
                <a:lnTo>
                  <a:pt x="2927" y="244"/>
                </a:lnTo>
                <a:lnTo>
                  <a:pt x="2928" y="244"/>
                </a:lnTo>
                <a:lnTo>
                  <a:pt x="2929" y="244"/>
                </a:lnTo>
                <a:lnTo>
                  <a:pt x="2929" y="244"/>
                </a:lnTo>
                <a:lnTo>
                  <a:pt x="2930" y="244"/>
                </a:lnTo>
                <a:lnTo>
                  <a:pt x="2931" y="244"/>
                </a:lnTo>
                <a:lnTo>
                  <a:pt x="2931" y="244"/>
                </a:lnTo>
                <a:lnTo>
                  <a:pt x="2932" y="244"/>
                </a:lnTo>
                <a:lnTo>
                  <a:pt x="2933" y="244"/>
                </a:lnTo>
                <a:lnTo>
                  <a:pt x="2934" y="244"/>
                </a:lnTo>
                <a:lnTo>
                  <a:pt x="2934" y="244"/>
                </a:lnTo>
                <a:lnTo>
                  <a:pt x="2935" y="244"/>
                </a:lnTo>
                <a:lnTo>
                  <a:pt x="2936" y="244"/>
                </a:lnTo>
                <a:lnTo>
                  <a:pt x="2936" y="244"/>
                </a:lnTo>
                <a:lnTo>
                  <a:pt x="2937" y="244"/>
                </a:lnTo>
                <a:lnTo>
                  <a:pt x="2938" y="244"/>
                </a:lnTo>
                <a:lnTo>
                  <a:pt x="2939" y="244"/>
                </a:lnTo>
                <a:lnTo>
                  <a:pt x="2939" y="244"/>
                </a:lnTo>
                <a:lnTo>
                  <a:pt x="2940" y="244"/>
                </a:lnTo>
                <a:lnTo>
                  <a:pt x="2941" y="244"/>
                </a:lnTo>
                <a:lnTo>
                  <a:pt x="2942" y="244"/>
                </a:lnTo>
                <a:lnTo>
                  <a:pt x="2942" y="244"/>
                </a:lnTo>
                <a:lnTo>
                  <a:pt x="2943" y="244"/>
                </a:lnTo>
                <a:lnTo>
                  <a:pt x="2944" y="244"/>
                </a:lnTo>
                <a:lnTo>
                  <a:pt x="2945" y="244"/>
                </a:lnTo>
                <a:lnTo>
                  <a:pt x="2945" y="244"/>
                </a:lnTo>
                <a:lnTo>
                  <a:pt x="2946" y="244"/>
                </a:lnTo>
                <a:lnTo>
                  <a:pt x="2947" y="244"/>
                </a:lnTo>
                <a:lnTo>
                  <a:pt x="2948" y="244"/>
                </a:lnTo>
                <a:lnTo>
                  <a:pt x="2948" y="244"/>
                </a:lnTo>
                <a:lnTo>
                  <a:pt x="2949" y="244"/>
                </a:lnTo>
                <a:lnTo>
                  <a:pt x="2950" y="244"/>
                </a:lnTo>
                <a:lnTo>
                  <a:pt x="2951" y="244"/>
                </a:lnTo>
                <a:lnTo>
                  <a:pt x="2951" y="244"/>
                </a:lnTo>
                <a:lnTo>
                  <a:pt x="2952" y="244"/>
                </a:lnTo>
                <a:lnTo>
                  <a:pt x="2953" y="244"/>
                </a:lnTo>
                <a:lnTo>
                  <a:pt x="2953" y="244"/>
                </a:lnTo>
                <a:lnTo>
                  <a:pt x="2954" y="244"/>
                </a:lnTo>
                <a:lnTo>
                  <a:pt x="2955" y="244"/>
                </a:lnTo>
                <a:lnTo>
                  <a:pt x="2956" y="244"/>
                </a:lnTo>
                <a:lnTo>
                  <a:pt x="2956" y="244"/>
                </a:lnTo>
                <a:lnTo>
                  <a:pt x="2957" y="244"/>
                </a:lnTo>
                <a:lnTo>
                  <a:pt x="2958" y="244"/>
                </a:lnTo>
                <a:lnTo>
                  <a:pt x="2959" y="244"/>
                </a:lnTo>
                <a:lnTo>
                  <a:pt x="2959" y="244"/>
                </a:lnTo>
                <a:lnTo>
                  <a:pt x="2960" y="244"/>
                </a:lnTo>
                <a:lnTo>
                  <a:pt x="2961" y="244"/>
                </a:lnTo>
                <a:lnTo>
                  <a:pt x="2962" y="244"/>
                </a:lnTo>
                <a:lnTo>
                  <a:pt x="2962" y="244"/>
                </a:lnTo>
                <a:lnTo>
                  <a:pt x="2963" y="244"/>
                </a:lnTo>
                <a:lnTo>
                  <a:pt x="2964" y="244"/>
                </a:lnTo>
                <a:lnTo>
                  <a:pt x="2965" y="244"/>
                </a:lnTo>
                <a:lnTo>
                  <a:pt x="2965" y="244"/>
                </a:lnTo>
                <a:lnTo>
                  <a:pt x="2966" y="244"/>
                </a:lnTo>
                <a:lnTo>
                  <a:pt x="2967" y="244"/>
                </a:lnTo>
                <a:lnTo>
                  <a:pt x="2968" y="244"/>
                </a:lnTo>
                <a:lnTo>
                  <a:pt x="2968" y="244"/>
                </a:lnTo>
                <a:lnTo>
                  <a:pt x="2969" y="244"/>
                </a:lnTo>
              </a:path>
            </a:pathLst>
          </a:custGeom>
          <a:noFill/>
          <a:ln w="4763"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96" name="TextBox 95">
            <a:extLst>
              <a:ext uri="{FF2B5EF4-FFF2-40B4-BE49-F238E27FC236}">
                <a16:creationId xmlns:a16="http://schemas.microsoft.com/office/drawing/2014/main" id="{B75D1201-0A53-4A70-AB70-4BF6BC418D6D}"/>
              </a:ext>
            </a:extLst>
          </p:cNvPr>
          <p:cNvSpPr txBox="1"/>
          <p:nvPr/>
        </p:nvSpPr>
        <p:spPr>
          <a:xfrm>
            <a:off x="6487160" y="5816085"/>
            <a:ext cx="6116320" cy="369332"/>
          </a:xfrm>
          <a:prstGeom prst="rect">
            <a:avLst/>
          </a:prstGeom>
          <a:noFill/>
        </p:spPr>
        <p:txBody>
          <a:bodyPr wrap="square">
            <a:spAutoFit/>
          </a:bodyPr>
          <a:lstStyle/>
          <a:p>
            <a:r>
              <a:rPr lang="en-US" sz="1800" dirty="0"/>
              <a:t>plot(</a:t>
            </a:r>
            <a:r>
              <a:rPr lang="en-US" sz="1800" dirty="0" err="1">
                <a:solidFill>
                  <a:srgbClr val="00B050"/>
                </a:solidFill>
              </a:rPr>
              <a:t>movstd</a:t>
            </a:r>
            <a:r>
              <a:rPr lang="en-US" sz="1800" dirty="0">
                <a:solidFill>
                  <a:srgbClr val="00B050"/>
                </a:solidFill>
              </a:rPr>
              <a:t>(artincreasespikedensity,5)&gt;10</a:t>
            </a:r>
            <a:r>
              <a:rPr lang="en-US" sz="1800" dirty="0"/>
              <a:t>,'g' )</a:t>
            </a:r>
            <a:endParaRPr lang="en-US" dirty="0"/>
          </a:p>
        </p:txBody>
      </p:sp>
      <p:sp>
        <p:nvSpPr>
          <p:cNvPr id="98" name="TextBox 97">
            <a:extLst>
              <a:ext uri="{FF2B5EF4-FFF2-40B4-BE49-F238E27FC236}">
                <a16:creationId xmlns:a16="http://schemas.microsoft.com/office/drawing/2014/main" id="{517B56A7-950F-478F-B970-725CE440AE2A}"/>
              </a:ext>
            </a:extLst>
          </p:cNvPr>
          <p:cNvSpPr txBox="1"/>
          <p:nvPr/>
        </p:nvSpPr>
        <p:spPr>
          <a:xfrm>
            <a:off x="9233185" y="4875768"/>
            <a:ext cx="2199705" cy="738664"/>
          </a:xfrm>
          <a:prstGeom prst="rect">
            <a:avLst/>
          </a:prstGeom>
          <a:noFill/>
        </p:spPr>
        <p:txBody>
          <a:bodyPr wrap="none" rtlCol="0">
            <a:spAutoFit/>
          </a:bodyPr>
          <a:lstStyle/>
          <a:p>
            <a:r>
              <a:rPr lang="en-US" sz="1400" dirty="0"/>
              <a:t>Red is ground truth</a:t>
            </a:r>
          </a:p>
          <a:p>
            <a:endParaRPr lang="en-US" sz="1400" dirty="0"/>
          </a:p>
          <a:p>
            <a:r>
              <a:rPr lang="en-US" sz="1400" dirty="0"/>
              <a:t>Green is one line prediction</a:t>
            </a:r>
          </a:p>
        </p:txBody>
      </p:sp>
      <p:sp>
        <p:nvSpPr>
          <p:cNvPr id="84" name="TextBox 83">
            <a:extLst>
              <a:ext uri="{FF2B5EF4-FFF2-40B4-BE49-F238E27FC236}">
                <a16:creationId xmlns:a16="http://schemas.microsoft.com/office/drawing/2014/main" id="{025AB854-43AA-4D83-8568-6606C3546BAC}"/>
              </a:ext>
            </a:extLst>
          </p:cNvPr>
          <p:cNvSpPr txBox="1"/>
          <p:nvPr/>
        </p:nvSpPr>
        <p:spPr>
          <a:xfrm>
            <a:off x="9847263" y="24831"/>
            <a:ext cx="1841817" cy="523220"/>
          </a:xfrm>
          <a:prstGeom prst="rect">
            <a:avLst/>
          </a:prstGeom>
          <a:noFill/>
        </p:spPr>
        <p:txBody>
          <a:bodyPr wrap="square">
            <a:spAutoFit/>
          </a:bodyPr>
          <a:lstStyle/>
          <a:p>
            <a:r>
              <a:rPr lang="en-US" sz="2800" dirty="0"/>
              <a:t>Numenta</a:t>
            </a:r>
            <a:endParaRPr lang="en-US" dirty="0"/>
          </a:p>
        </p:txBody>
      </p:sp>
    </p:spTree>
    <p:extLst>
      <p:ext uri="{BB962C8B-B14F-4D97-AF65-F5344CB8AC3E}">
        <p14:creationId xmlns:p14="http://schemas.microsoft.com/office/powerpoint/2010/main" val="116405038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A002905-C8B8-401D-96A4-BFEC0D0AB286}"/>
              </a:ext>
            </a:extLst>
          </p:cNvPr>
          <p:cNvPicPr>
            <a:picLocks noChangeAspect="1"/>
          </p:cNvPicPr>
          <p:nvPr/>
        </p:nvPicPr>
        <p:blipFill>
          <a:blip r:embed="rId2"/>
          <a:stretch>
            <a:fillRect/>
          </a:stretch>
        </p:blipFill>
        <p:spPr>
          <a:xfrm>
            <a:off x="6096000" y="2017207"/>
            <a:ext cx="6332220" cy="4959538"/>
          </a:xfrm>
          <a:prstGeom prst="rect">
            <a:avLst/>
          </a:prstGeom>
        </p:spPr>
      </p:pic>
      <p:sp>
        <p:nvSpPr>
          <p:cNvPr id="8" name="TextBox 7">
            <a:extLst>
              <a:ext uri="{FF2B5EF4-FFF2-40B4-BE49-F238E27FC236}">
                <a16:creationId xmlns:a16="http://schemas.microsoft.com/office/drawing/2014/main" id="{06286563-FCDC-4C83-BCA3-19E2449340A4}"/>
              </a:ext>
            </a:extLst>
          </p:cNvPr>
          <p:cNvSpPr txBox="1"/>
          <p:nvPr/>
        </p:nvSpPr>
        <p:spPr>
          <a:xfrm>
            <a:off x="244137" y="1885944"/>
            <a:ext cx="11776710" cy="261610"/>
          </a:xfrm>
          <a:prstGeom prst="rect">
            <a:avLst/>
          </a:prstGeom>
          <a:noFill/>
        </p:spPr>
        <p:txBody>
          <a:bodyPr wrap="square">
            <a:spAutoFit/>
          </a:bodyPr>
          <a:lstStyle/>
          <a:p>
            <a:r>
              <a:rPr lang="en-US" sz="1100" dirty="0"/>
              <a:t>&gt;&gt; figure; subplot(211); plot(  (LevcorrTempfaultseed199vars23(:,6)));, subplot(212);, hold on; plot(LevcorrTempfaultseed199vars23(:,4)+3,'r');, plot(  </a:t>
            </a:r>
            <a:r>
              <a:rPr lang="en-US" sz="1100" dirty="0">
                <a:solidFill>
                  <a:srgbClr val="00B050"/>
                </a:solidFill>
              </a:rPr>
              <a:t>(LevcorrTempfaultseed199vars23(:,6))&gt; 350</a:t>
            </a:r>
            <a:r>
              <a:rPr lang="en-US" sz="1100" dirty="0"/>
              <a:t>,'g');</a:t>
            </a:r>
          </a:p>
        </p:txBody>
      </p:sp>
      <p:sp>
        <p:nvSpPr>
          <p:cNvPr id="10" name="TextBox 9">
            <a:extLst>
              <a:ext uri="{FF2B5EF4-FFF2-40B4-BE49-F238E27FC236}">
                <a16:creationId xmlns:a16="http://schemas.microsoft.com/office/drawing/2014/main" id="{1D5A9812-74B4-422E-B9DE-F86EB18C5179}"/>
              </a:ext>
            </a:extLst>
          </p:cNvPr>
          <p:cNvSpPr txBox="1"/>
          <p:nvPr/>
        </p:nvSpPr>
        <p:spPr>
          <a:xfrm>
            <a:off x="6993467" y="4358476"/>
            <a:ext cx="6214532" cy="276999"/>
          </a:xfrm>
          <a:prstGeom prst="rect">
            <a:avLst/>
          </a:prstGeom>
          <a:noFill/>
        </p:spPr>
        <p:txBody>
          <a:bodyPr wrap="square">
            <a:spAutoFit/>
          </a:bodyPr>
          <a:lstStyle/>
          <a:p>
            <a:r>
              <a:rPr lang="en-US" sz="1200" dirty="0"/>
              <a:t>48_Lev_corr_Temp_fault_seed_199_vars_23.csv</a:t>
            </a:r>
          </a:p>
        </p:txBody>
      </p:sp>
      <p:pic>
        <p:nvPicPr>
          <p:cNvPr id="11" name="Picture 10">
            <a:extLst>
              <a:ext uri="{FF2B5EF4-FFF2-40B4-BE49-F238E27FC236}">
                <a16:creationId xmlns:a16="http://schemas.microsoft.com/office/drawing/2014/main" id="{B41F4E20-74BB-4970-A748-7FFDFEB90282}"/>
              </a:ext>
            </a:extLst>
          </p:cNvPr>
          <p:cNvPicPr>
            <a:picLocks noChangeAspect="1"/>
          </p:cNvPicPr>
          <p:nvPr/>
        </p:nvPicPr>
        <p:blipFill>
          <a:blip r:embed="rId3"/>
          <a:stretch>
            <a:fillRect/>
          </a:stretch>
        </p:blipFill>
        <p:spPr>
          <a:xfrm>
            <a:off x="-1" y="4432300"/>
            <a:ext cx="6297623" cy="2256367"/>
          </a:xfrm>
          <a:prstGeom prst="rect">
            <a:avLst/>
          </a:prstGeom>
        </p:spPr>
      </p:pic>
      <p:sp>
        <p:nvSpPr>
          <p:cNvPr id="13" name="TextBox 12">
            <a:extLst>
              <a:ext uri="{FF2B5EF4-FFF2-40B4-BE49-F238E27FC236}">
                <a16:creationId xmlns:a16="http://schemas.microsoft.com/office/drawing/2014/main" id="{6C077240-1422-4CE2-A9D1-D171B5E74E6E}"/>
              </a:ext>
            </a:extLst>
          </p:cNvPr>
          <p:cNvSpPr txBox="1"/>
          <p:nvPr/>
        </p:nvSpPr>
        <p:spPr>
          <a:xfrm>
            <a:off x="6993467" y="2471326"/>
            <a:ext cx="2569633" cy="369332"/>
          </a:xfrm>
          <a:prstGeom prst="rect">
            <a:avLst/>
          </a:prstGeom>
          <a:noFill/>
        </p:spPr>
        <p:txBody>
          <a:bodyPr wrap="square">
            <a:spAutoFit/>
          </a:bodyPr>
          <a:lstStyle/>
          <a:p>
            <a:r>
              <a:rPr lang="en-US" dirty="0"/>
              <a:t>HT_temperatureT</a:t>
            </a:r>
          </a:p>
        </p:txBody>
      </p:sp>
      <p:sp>
        <p:nvSpPr>
          <p:cNvPr id="2" name="TextBox 1">
            <a:extLst>
              <a:ext uri="{FF2B5EF4-FFF2-40B4-BE49-F238E27FC236}">
                <a16:creationId xmlns:a16="http://schemas.microsoft.com/office/drawing/2014/main" id="{6005C6A6-5F45-4198-A487-1F64DBD162FD}"/>
              </a:ext>
            </a:extLst>
          </p:cNvPr>
          <p:cNvSpPr txBox="1"/>
          <p:nvPr/>
        </p:nvSpPr>
        <p:spPr>
          <a:xfrm>
            <a:off x="379604" y="169333"/>
            <a:ext cx="11548235" cy="1169551"/>
          </a:xfrm>
          <a:prstGeom prst="rect">
            <a:avLst/>
          </a:prstGeom>
          <a:noFill/>
        </p:spPr>
        <p:txBody>
          <a:bodyPr wrap="square" rtlCol="0">
            <a:spAutoFit/>
          </a:bodyPr>
          <a:lstStyle/>
          <a:p>
            <a:r>
              <a:rPr lang="en-US" sz="1400" dirty="0"/>
              <a:t>Please Note: The authors of this datasets wrote to say.. </a:t>
            </a:r>
          </a:p>
          <a:p>
            <a:pPr lvl="1"/>
            <a:r>
              <a:rPr lang="en-US" sz="1400" b="0" i="1" dirty="0">
                <a:solidFill>
                  <a:srgbClr val="00B0F0"/>
                </a:solidFill>
                <a:effectLst/>
                <a:latin typeface="Arial" panose="020B0604020202020204" pitchFamily="34" charset="0"/>
              </a:rPr>
              <a:t>In general, we did not consider our set as a benchmark for the conventional anomaly detection problem and focused mostly on cyber-security applications and a researchers involving in this area. </a:t>
            </a:r>
          </a:p>
          <a:p>
            <a:r>
              <a:rPr lang="en-US" sz="1400" dirty="0">
                <a:solidFill>
                  <a:srgbClr val="222222"/>
                </a:solidFill>
                <a:latin typeface="Arial" panose="020B0604020202020204" pitchFamily="34" charset="0"/>
              </a:rPr>
              <a:t>As such, we did not include it in our paper. However, we would caution the reader that this is best not to be a </a:t>
            </a:r>
            <a:r>
              <a:rPr lang="en-US" sz="1400" b="0" i="1" dirty="0">
                <a:solidFill>
                  <a:srgbClr val="222222"/>
                </a:solidFill>
                <a:effectLst/>
                <a:latin typeface="Arial" panose="020B0604020202020204" pitchFamily="34" charset="0"/>
              </a:rPr>
              <a:t>benchmark for the conventional anomaly detection problem </a:t>
            </a:r>
            <a:endParaRPr lang="en-US" sz="1400" dirty="0"/>
          </a:p>
        </p:txBody>
      </p:sp>
      <p:sp>
        <p:nvSpPr>
          <p:cNvPr id="9" name="TextBox 8">
            <a:extLst>
              <a:ext uri="{FF2B5EF4-FFF2-40B4-BE49-F238E27FC236}">
                <a16:creationId xmlns:a16="http://schemas.microsoft.com/office/drawing/2014/main" id="{7B3EBF03-F42D-4E17-8D5B-791CC98C4DBF}"/>
              </a:ext>
            </a:extLst>
          </p:cNvPr>
          <p:cNvSpPr txBox="1"/>
          <p:nvPr/>
        </p:nvSpPr>
        <p:spPr>
          <a:xfrm>
            <a:off x="244137" y="2551263"/>
            <a:ext cx="5640196" cy="1323439"/>
          </a:xfrm>
          <a:prstGeom prst="rect">
            <a:avLst/>
          </a:prstGeom>
          <a:noFill/>
        </p:spPr>
        <p:txBody>
          <a:bodyPr wrap="square">
            <a:spAutoFit/>
          </a:bodyPr>
          <a:lstStyle/>
          <a:p>
            <a:r>
              <a:rPr lang="en-US" sz="1600" b="1" i="0" dirty="0">
                <a:solidFill>
                  <a:srgbClr val="222222"/>
                </a:solidFill>
                <a:effectLst/>
                <a:latin typeface="Calibri" panose="020F0502020204030204" pitchFamily="34" charset="0"/>
              </a:rPr>
              <a:t>Disclaimer:</a:t>
            </a:r>
            <a:r>
              <a:rPr lang="en-US" sz="1600" b="0" i="0" dirty="0">
                <a:solidFill>
                  <a:srgbClr val="222222"/>
                </a:solidFill>
                <a:effectLst/>
                <a:latin typeface="Calibri" panose="020F0502020204030204" pitchFamily="34" charset="0"/>
              </a:rPr>
              <a:t> The Gasoil dataset is mostly focused on industrial cyber-security applications including early detection of industrial processes faults and cyber-attacks on a control system. The authors do not consider this set as a benchmark for the conventional anomaly detection problem.</a:t>
            </a:r>
            <a:endParaRPr lang="en-US" sz="1600" dirty="0"/>
          </a:p>
        </p:txBody>
      </p:sp>
    </p:spTree>
    <p:extLst>
      <p:ext uri="{BB962C8B-B14F-4D97-AF65-F5344CB8AC3E}">
        <p14:creationId xmlns:p14="http://schemas.microsoft.com/office/powerpoint/2010/main" val="247556496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00F7E5B-9165-4F5E-8139-BEBC5894D2C7}"/>
              </a:ext>
            </a:extLst>
          </p:cNvPr>
          <p:cNvPicPr>
            <a:picLocks noChangeAspect="1"/>
          </p:cNvPicPr>
          <p:nvPr/>
        </p:nvPicPr>
        <p:blipFill>
          <a:blip r:embed="rId2"/>
          <a:stretch>
            <a:fillRect/>
          </a:stretch>
        </p:blipFill>
        <p:spPr>
          <a:xfrm>
            <a:off x="6858000" y="2952750"/>
            <a:ext cx="5334000" cy="4000500"/>
          </a:xfrm>
          <a:prstGeom prst="rect">
            <a:avLst/>
          </a:prstGeom>
        </p:spPr>
      </p:pic>
      <p:grpSp>
        <p:nvGrpSpPr>
          <p:cNvPr id="207" name="Group 206">
            <a:extLst>
              <a:ext uri="{FF2B5EF4-FFF2-40B4-BE49-F238E27FC236}">
                <a16:creationId xmlns:a16="http://schemas.microsoft.com/office/drawing/2014/main" id="{14D626FE-3A7D-41F0-A716-FBE0310CFDBF}"/>
              </a:ext>
            </a:extLst>
          </p:cNvPr>
          <p:cNvGrpSpPr/>
          <p:nvPr/>
        </p:nvGrpSpPr>
        <p:grpSpPr>
          <a:xfrm>
            <a:off x="3784601" y="4377796"/>
            <a:ext cx="2925233" cy="2338387"/>
            <a:chOff x="-4475163" y="3751263"/>
            <a:chExt cx="9517063" cy="2338387"/>
          </a:xfrm>
        </p:grpSpPr>
        <p:sp>
          <p:nvSpPr>
            <p:cNvPr id="177" name="Line 174">
              <a:extLst>
                <a:ext uri="{FF2B5EF4-FFF2-40B4-BE49-F238E27FC236}">
                  <a16:creationId xmlns:a16="http://schemas.microsoft.com/office/drawing/2014/main" id="{E4E58369-7ED7-4499-B5B9-A97D9E0D5D7A}"/>
                </a:ext>
              </a:extLst>
            </p:cNvPr>
            <p:cNvSpPr>
              <a:spLocks noChangeShapeType="1"/>
            </p:cNvSpPr>
            <p:nvPr/>
          </p:nvSpPr>
          <p:spPr bwMode="auto">
            <a:xfrm>
              <a:off x="-4411663" y="5972175"/>
              <a:ext cx="9451976"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8" name="Line 175">
              <a:extLst>
                <a:ext uri="{FF2B5EF4-FFF2-40B4-BE49-F238E27FC236}">
                  <a16:creationId xmlns:a16="http://schemas.microsoft.com/office/drawing/2014/main" id="{14ED452B-987B-4481-9602-2FAC8FB5B35D}"/>
                </a:ext>
              </a:extLst>
            </p:cNvPr>
            <p:cNvSpPr>
              <a:spLocks noChangeShapeType="1"/>
            </p:cNvSpPr>
            <p:nvPr/>
          </p:nvSpPr>
          <p:spPr bwMode="auto">
            <a:xfrm flipV="1">
              <a:off x="-4175125" y="5876925"/>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79" name="Line 176">
              <a:extLst>
                <a:ext uri="{FF2B5EF4-FFF2-40B4-BE49-F238E27FC236}">
                  <a16:creationId xmlns:a16="http://schemas.microsoft.com/office/drawing/2014/main" id="{61487BF3-C37A-4F18-ADE6-D775FBAF11B6}"/>
                </a:ext>
              </a:extLst>
            </p:cNvPr>
            <p:cNvSpPr>
              <a:spLocks noChangeShapeType="1"/>
            </p:cNvSpPr>
            <p:nvPr/>
          </p:nvSpPr>
          <p:spPr bwMode="auto">
            <a:xfrm flipV="1">
              <a:off x="-2371725" y="5876925"/>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0" name="Line 177">
              <a:extLst>
                <a:ext uri="{FF2B5EF4-FFF2-40B4-BE49-F238E27FC236}">
                  <a16:creationId xmlns:a16="http://schemas.microsoft.com/office/drawing/2014/main" id="{2D78471A-F576-4A10-9A8D-8DC5BE7A217A}"/>
                </a:ext>
              </a:extLst>
            </p:cNvPr>
            <p:cNvSpPr>
              <a:spLocks noChangeShapeType="1"/>
            </p:cNvSpPr>
            <p:nvPr/>
          </p:nvSpPr>
          <p:spPr bwMode="auto">
            <a:xfrm flipV="1">
              <a:off x="-568325" y="5876925"/>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1" name="Line 178">
              <a:extLst>
                <a:ext uri="{FF2B5EF4-FFF2-40B4-BE49-F238E27FC236}">
                  <a16:creationId xmlns:a16="http://schemas.microsoft.com/office/drawing/2014/main" id="{13ADC74B-4B2D-4CC3-8060-73628FDC3002}"/>
                </a:ext>
              </a:extLst>
            </p:cNvPr>
            <p:cNvSpPr>
              <a:spLocks noChangeShapeType="1"/>
            </p:cNvSpPr>
            <p:nvPr/>
          </p:nvSpPr>
          <p:spPr bwMode="auto">
            <a:xfrm flipV="1">
              <a:off x="1233488" y="5876925"/>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2" name="Line 179">
              <a:extLst>
                <a:ext uri="{FF2B5EF4-FFF2-40B4-BE49-F238E27FC236}">
                  <a16:creationId xmlns:a16="http://schemas.microsoft.com/office/drawing/2014/main" id="{2672E738-1E63-4464-80FC-02A5779B8A73}"/>
                </a:ext>
              </a:extLst>
            </p:cNvPr>
            <p:cNvSpPr>
              <a:spLocks noChangeShapeType="1"/>
            </p:cNvSpPr>
            <p:nvPr/>
          </p:nvSpPr>
          <p:spPr bwMode="auto">
            <a:xfrm flipV="1">
              <a:off x="3036888" y="5876925"/>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3" name="Line 180">
              <a:extLst>
                <a:ext uri="{FF2B5EF4-FFF2-40B4-BE49-F238E27FC236}">
                  <a16:creationId xmlns:a16="http://schemas.microsoft.com/office/drawing/2014/main" id="{3EC03ACE-3161-4326-A0DF-F9141AEAAFE1}"/>
                </a:ext>
              </a:extLst>
            </p:cNvPr>
            <p:cNvSpPr>
              <a:spLocks noChangeShapeType="1"/>
            </p:cNvSpPr>
            <p:nvPr/>
          </p:nvSpPr>
          <p:spPr bwMode="auto">
            <a:xfrm flipV="1">
              <a:off x="4840288" y="5876925"/>
              <a:ext cx="0" cy="9525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84" name="Rectangle 181">
              <a:extLst>
                <a:ext uri="{FF2B5EF4-FFF2-40B4-BE49-F238E27FC236}">
                  <a16:creationId xmlns:a16="http://schemas.microsoft.com/office/drawing/2014/main" id="{026673D3-212E-4F07-9948-4F8960FB23A9}"/>
                </a:ext>
              </a:extLst>
            </p:cNvPr>
            <p:cNvSpPr>
              <a:spLocks noChangeArrowheads="1"/>
            </p:cNvSpPr>
            <p:nvPr/>
          </p:nvSpPr>
          <p:spPr bwMode="auto">
            <a:xfrm>
              <a:off x="-4246563" y="6007100"/>
              <a:ext cx="16827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1200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5" name="Rectangle 182">
              <a:extLst>
                <a:ext uri="{FF2B5EF4-FFF2-40B4-BE49-F238E27FC236}">
                  <a16:creationId xmlns:a16="http://schemas.microsoft.com/office/drawing/2014/main" id="{635CD106-DB19-4036-BDA7-9D0E9F2FFBFE}"/>
                </a:ext>
              </a:extLst>
            </p:cNvPr>
            <p:cNvSpPr>
              <a:spLocks noChangeArrowheads="1"/>
            </p:cNvSpPr>
            <p:nvPr/>
          </p:nvSpPr>
          <p:spPr bwMode="auto">
            <a:xfrm>
              <a:off x="-2441575" y="6007100"/>
              <a:ext cx="16827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1205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6" name="Rectangle 183">
              <a:extLst>
                <a:ext uri="{FF2B5EF4-FFF2-40B4-BE49-F238E27FC236}">
                  <a16:creationId xmlns:a16="http://schemas.microsoft.com/office/drawing/2014/main" id="{4FEC4ED0-1414-463D-9641-02BE822239C0}"/>
                </a:ext>
              </a:extLst>
            </p:cNvPr>
            <p:cNvSpPr>
              <a:spLocks noChangeArrowheads="1"/>
            </p:cNvSpPr>
            <p:nvPr/>
          </p:nvSpPr>
          <p:spPr bwMode="auto">
            <a:xfrm>
              <a:off x="-638175" y="6007100"/>
              <a:ext cx="16827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1210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7" name="Rectangle 184">
              <a:extLst>
                <a:ext uri="{FF2B5EF4-FFF2-40B4-BE49-F238E27FC236}">
                  <a16:creationId xmlns:a16="http://schemas.microsoft.com/office/drawing/2014/main" id="{91B56182-E94E-4E9B-927B-9E18B11D25F3}"/>
                </a:ext>
              </a:extLst>
            </p:cNvPr>
            <p:cNvSpPr>
              <a:spLocks noChangeArrowheads="1"/>
            </p:cNvSpPr>
            <p:nvPr/>
          </p:nvSpPr>
          <p:spPr bwMode="auto">
            <a:xfrm>
              <a:off x="1165225" y="6007100"/>
              <a:ext cx="16827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1215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8" name="Rectangle 185">
              <a:extLst>
                <a:ext uri="{FF2B5EF4-FFF2-40B4-BE49-F238E27FC236}">
                  <a16:creationId xmlns:a16="http://schemas.microsoft.com/office/drawing/2014/main" id="{1B1802D8-958B-40FF-BF6E-B38EB2385299}"/>
                </a:ext>
              </a:extLst>
            </p:cNvPr>
            <p:cNvSpPr>
              <a:spLocks noChangeArrowheads="1"/>
            </p:cNvSpPr>
            <p:nvPr/>
          </p:nvSpPr>
          <p:spPr bwMode="auto">
            <a:xfrm>
              <a:off x="2967038" y="6007100"/>
              <a:ext cx="16827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1220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89" name="Rectangle 186">
              <a:extLst>
                <a:ext uri="{FF2B5EF4-FFF2-40B4-BE49-F238E27FC236}">
                  <a16:creationId xmlns:a16="http://schemas.microsoft.com/office/drawing/2014/main" id="{6BDDF777-38E4-4AE9-A4FA-8186E1904DBC}"/>
                </a:ext>
              </a:extLst>
            </p:cNvPr>
            <p:cNvSpPr>
              <a:spLocks noChangeArrowheads="1"/>
            </p:cNvSpPr>
            <p:nvPr/>
          </p:nvSpPr>
          <p:spPr bwMode="auto">
            <a:xfrm>
              <a:off x="4770438" y="6007100"/>
              <a:ext cx="168275"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1225</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191" name="Line 188">
              <a:extLst>
                <a:ext uri="{FF2B5EF4-FFF2-40B4-BE49-F238E27FC236}">
                  <a16:creationId xmlns:a16="http://schemas.microsoft.com/office/drawing/2014/main" id="{BBA21D14-2073-4D70-B496-71AEC96C614A}"/>
                </a:ext>
              </a:extLst>
            </p:cNvPr>
            <p:cNvSpPr>
              <a:spLocks noChangeShapeType="1"/>
            </p:cNvSpPr>
            <p:nvPr/>
          </p:nvSpPr>
          <p:spPr bwMode="auto">
            <a:xfrm>
              <a:off x="-4411663" y="5972175"/>
              <a:ext cx="95250" cy="0"/>
            </a:xfrm>
            <a:prstGeom prst="line">
              <a:avLst/>
            </a:prstGeom>
            <a:noFill/>
            <a:ln w="3175" cap="flat">
              <a:solidFill>
                <a:srgbClr val="262626"/>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7" name="Rectangle 194">
              <a:extLst>
                <a:ext uri="{FF2B5EF4-FFF2-40B4-BE49-F238E27FC236}">
                  <a16:creationId xmlns:a16="http://schemas.microsoft.com/office/drawing/2014/main" id="{0FBFE466-2649-4AC0-8334-DBC0E0A6BA2C}"/>
                </a:ext>
              </a:extLst>
            </p:cNvPr>
            <p:cNvSpPr>
              <a:spLocks noChangeArrowheads="1"/>
            </p:cNvSpPr>
            <p:nvPr/>
          </p:nvSpPr>
          <p:spPr bwMode="auto">
            <a:xfrm>
              <a:off x="-4475163" y="5940425"/>
              <a:ext cx="63500" cy="8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500" b="0" i="0" u="none" strike="noStrike" cap="none" normalizeH="0" baseline="0">
                  <a:ln>
                    <a:noFill/>
                  </a:ln>
                  <a:solidFill>
                    <a:srgbClr val="262626"/>
                  </a:solidFill>
                  <a:effectLst/>
                  <a:latin typeface="Arial" panose="020B0604020202020204" pitchFamily="34" charset="0"/>
                </a:rPr>
                <a:t>0</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203" name="Freeform 200">
              <a:extLst>
                <a:ext uri="{FF2B5EF4-FFF2-40B4-BE49-F238E27FC236}">
                  <a16:creationId xmlns:a16="http://schemas.microsoft.com/office/drawing/2014/main" id="{19B6F146-98CC-4D2C-AD5A-18E7156A7DB5}"/>
                </a:ext>
              </a:extLst>
            </p:cNvPr>
            <p:cNvSpPr>
              <a:spLocks/>
            </p:cNvSpPr>
            <p:nvPr/>
          </p:nvSpPr>
          <p:spPr bwMode="auto">
            <a:xfrm>
              <a:off x="-4411663" y="3751263"/>
              <a:ext cx="5641975" cy="735013"/>
            </a:xfrm>
            <a:custGeom>
              <a:avLst/>
              <a:gdLst>
                <a:gd name="T0" fmla="*/ 0 w 3554"/>
                <a:gd name="T1" fmla="*/ 463 h 463"/>
                <a:gd name="T2" fmla="*/ 149 w 3554"/>
                <a:gd name="T3" fmla="*/ 463 h 463"/>
                <a:gd name="T4" fmla="*/ 376 w 3554"/>
                <a:gd name="T5" fmla="*/ 463 h 463"/>
                <a:gd name="T6" fmla="*/ 603 w 3554"/>
                <a:gd name="T7" fmla="*/ 463 h 463"/>
                <a:gd name="T8" fmla="*/ 831 w 3554"/>
                <a:gd name="T9" fmla="*/ 463 h 463"/>
                <a:gd name="T10" fmla="*/ 1058 w 3554"/>
                <a:gd name="T11" fmla="*/ 463 h 463"/>
                <a:gd name="T12" fmla="*/ 1285 w 3554"/>
                <a:gd name="T13" fmla="*/ 463 h 463"/>
                <a:gd name="T14" fmla="*/ 1512 w 3554"/>
                <a:gd name="T15" fmla="*/ 463 h 463"/>
                <a:gd name="T16" fmla="*/ 1739 w 3554"/>
                <a:gd name="T17" fmla="*/ 463 h 463"/>
                <a:gd name="T18" fmla="*/ 1967 w 3554"/>
                <a:gd name="T19" fmla="*/ 463 h 463"/>
                <a:gd name="T20" fmla="*/ 2194 w 3554"/>
                <a:gd name="T21" fmla="*/ 463 h 463"/>
                <a:gd name="T22" fmla="*/ 2421 w 3554"/>
                <a:gd name="T23" fmla="*/ 463 h 463"/>
                <a:gd name="T24" fmla="*/ 2648 w 3554"/>
                <a:gd name="T25" fmla="*/ 463 h 463"/>
                <a:gd name="T26" fmla="*/ 2875 w 3554"/>
                <a:gd name="T27" fmla="*/ 463 h 463"/>
                <a:gd name="T28" fmla="*/ 3102 w 3554"/>
                <a:gd name="T29" fmla="*/ 463 h 463"/>
                <a:gd name="T30" fmla="*/ 3329 w 3554"/>
                <a:gd name="T31" fmla="*/ 463 h 463"/>
                <a:gd name="T32" fmla="*/ 3554 w 3554"/>
                <a:gd name="T33"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54" h="463">
                  <a:moveTo>
                    <a:pt x="0" y="463"/>
                  </a:moveTo>
                  <a:lnTo>
                    <a:pt x="149" y="463"/>
                  </a:lnTo>
                  <a:lnTo>
                    <a:pt x="376" y="463"/>
                  </a:lnTo>
                  <a:lnTo>
                    <a:pt x="603" y="463"/>
                  </a:lnTo>
                  <a:lnTo>
                    <a:pt x="831" y="463"/>
                  </a:lnTo>
                  <a:lnTo>
                    <a:pt x="1058" y="463"/>
                  </a:lnTo>
                  <a:lnTo>
                    <a:pt x="1285" y="463"/>
                  </a:lnTo>
                  <a:lnTo>
                    <a:pt x="1512" y="463"/>
                  </a:lnTo>
                  <a:lnTo>
                    <a:pt x="1739" y="463"/>
                  </a:lnTo>
                  <a:lnTo>
                    <a:pt x="1967" y="463"/>
                  </a:lnTo>
                  <a:lnTo>
                    <a:pt x="2194" y="463"/>
                  </a:lnTo>
                  <a:lnTo>
                    <a:pt x="2421" y="463"/>
                  </a:lnTo>
                  <a:lnTo>
                    <a:pt x="2648" y="463"/>
                  </a:lnTo>
                  <a:lnTo>
                    <a:pt x="2875" y="463"/>
                  </a:lnTo>
                  <a:lnTo>
                    <a:pt x="3102" y="463"/>
                  </a:lnTo>
                  <a:lnTo>
                    <a:pt x="3329" y="463"/>
                  </a:lnTo>
                  <a:lnTo>
                    <a:pt x="3554" y="0"/>
                  </a:ln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Freeform 201">
              <a:extLst>
                <a:ext uri="{FF2B5EF4-FFF2-40B4-BE49-F238E27FC236}">
                  <a16:creationId xmlns:a16="http://schemas.microsoft.com/office/drawing/2014/main" id="{3ECD3A77-3E2F-4668-BC1F-8D1E58626D02}"/>
                </a:ext>
              </a:extLst>
            </p:cNvPr>
            <p:cNvSpPr>
              <a:spLocks/>
            </p:cNvSpPr>
            <p:nvPr/>
          </p:nvSpPr>
          <p:spPr bwMode="auto">
            <a:xfrm>
              <a:off x="1238250" y="3751263"/>
              <a:ext cx="712788" cy="735013"/>
            </a:xfrm>
            <a:custGeom>
              <a:avLst/>
              <a:gdLst>
                <a:gd name="T0" fmla="*/ 0 w 449"/>
                <a:gd name="T1" fmla="*/ 0 h 463"/>
                <a:gd name="T2" fmla="*/ 225 w 449"/>
                <a:gd name="T3" fmla="*/ 463 h 463"/>
                <a:gd name="T4" fmla="*/ 449 w 449"/>
                <a:gd name="T5" fmla="*/ 0 h 463"/>
              </a:gdLst>
              <a:ahLst/>
              <a:cxnLst>
                <a:cxn ang="0">
                  <a:pos x="T0" y="T1"/>
                </a:cxn>
                <a:cxn ang="0">
                  <a:pos x="T2" y="T3"/>
                </a:cxn>
                <a:cxn ang="0">
                  <a:pos x="T4" y="T5"/>
                </a:cxn>
              </a:cxnLst>
              <a:rect l="0" t="0" r="r" b="b"/>
              <a:pathLst>
                <a:path w="449" h="463">
                  <a:moveTo>
                    <a:pt x="0" y="0"/>
                  </a:moveTo>
                  <a:lnTo>
                    <a:pt x="225" y="463"/>
                  </a:lnTo>
                  <a:lnTo>
                    <a:pt x="449" y="0"/>
                  </a:ln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Freeform 202">
              <a:extLst>
                <a:ext uri="{FF2B5EF4-FFF2-40B4-BE49-F238E27FC236}">
                  <a16:creationId xmlns:a16="http://schemas.microsoft.com/office/drawing/2014/main" id="{7616952A-A805-41FF-9CA2-71CB8C48054B}"/>
                </a:ext>
              </a:extLst>
            </p:cNvPr>
            <p:cNvSpPr>
              <a:spLocks/>
            </p:cNvSpPr>
            <p:nvPr/>
          </p:nvSpPr>
          <p:spPr bwMode="auto">
            <a:xfrm>
              <a:off x="1958975" y="3751263"/>
              <a:ext cx="3082925" cy="735013"/>
            </a:xfrm>
            <a:custGeom>
              <a:avLst/>
              <a:gdLst>
                <a:gd name="T0" fmla="*/ 0 w 1942"/>
                <a:gd name="T1" fmla="*/ 0 h 463"/>
                <a:gd name="T2" fmla="*/ 225 w 1942"/>
                <a:gd name="T3" fmla="*/ 463 h 463"/>
                <a:gd name="T4" fmla="*/ 452 w 1942"/>
                <a:gd name="T5" fmla="*/ 463 h 463"/>
                <a:gd name="T6" fmla="*/ 679 w 1942"/>
                <a:gd name="T7" fmla="*/ 463 h 463"/>
                <a:gd name="T8" fmla="*/ 906 w 1942"/>
                <a:gd name="T9" fmla="*/ 463 h 463"/>
                <a:gd name="T10" fmla="*/ 1134 w 1942"/>
                <a:gd name="T11" fmla="*/ 463 h 463"/>
                <a:gd name="T12" fmla="*/ 1361 w 1942"/>
                <a:gd name="T13" fmla="*/ 463 h 463"/>
                <a:gd name="T14" fmla="*/ 1588 w 1942"/>
                <a:gd name="T15" fmla="*/ 463 h 463"/>
                <a:gd name="T16" fmla="*/ 1815 w 1942"/>
                <a:gd name="T17" fmla="*/ 463 h 463"/>
                <a:gd name="T18" fmla="*/ 1942 w 1942"/>
                <a:gd name="T19" fmla="*/ 46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42" h="463">
                  <a:moveTo>
                    <a:pt x="0" y="0"/>
                  </a:moveTo>
                  <a:lnTo>
                    <a:pt x="225" y="463"/>
                  </a:lnTo>
                  <a:lnTo>
                    <a:pt x="452" y="463"/>
                  </a:lnTo>
                  <a:lnTo>
                    <a:pt x="679" y="463"/>
                  </a:lnTo>
                  <a:lnTo>
                    <a:pt x="906" y="463"/>
                  </a:lnTo>
                  <a:lnTo>
                    <a:pt x="1134" y="463"/>
                  </a:lnTo>
                  <a:lnTo>
                    <a:pt x="1361" y="463"/>
                  </a:lnTo>
                  <a:lnTo>
                    <a:pt x="1588" y="463"/>
                  </a:lnTo>
                  <a:lnTo>
                    <a:pt x="1815" y="463"/>
                  </a:lnTo>
                  <a:lnTo>
                    <a:pt x="1942" y="463"/>
                  </a:lnTo>
                </a:path>
              </a:pathLst>
            </a:custGeom>
            <a:noFill/>
            <a:ln w="28575"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Freeform 203">
              <a:extLst>
                <a:ext uri="{FF2B5EF4-FFF2-40B4-BE49-F238E27FC236}">
                  <a16:creationId xmlns:a16="http://schemas.microsoft.com/office/drawing/2014/main" id="{EE93EA1E-A512-45CA-9CF5-2F7C6B7BE188}"/>
                </a:ext>
              </a:extLst>
            </p:cNvPr>
            <p:cNvSpPr>
              <a:spLocks/>
            </p:cNvSpPr>
            <p:nvPr/>
          </p:nvSpPr>
          <p:spPr bwMode="auto">
            <a:xfrm>
              <a:off x="-4411663" y="4989513"/>
              <a:ext cx="9453563" cy="742950"/>
            </a:xfrm>
            <a:custGeom>
              <a:avLst/>
              <a:gdLst>
                <a:gd name="T0" fmla="*/ 0 w 5955"/>
                <a:gd name="T1" fmla="*/ 468 h 468"/>
                <a:gd name="T2" fmla="*/ 149 w 5955"/>
                <a:gd name="T3" fmla="*/ 468 h 468"/>
                <a:gd name="T4" fmla="*/ 376 w 5955"/>
                <a:gd name="T5" fmla="*/ 468 h 468"/>
                <a:gd name="T6" fmla="*/ 603 w 5955"/>
                <a:gd name="T7" fmla="*/ 468 h 468"/>
                <a:gd name="T8" fmla="*/ 831 w 5955"/>
                <a:gd name="T9" fmla="*/ 468 h 468"/>
                <a:gd name="T10" fmla="*/ 1058 w 5955"/>
                <a:gd name="T11" fmla="*/ 468 h 468"/>
                <a:gd name="T12" fmla="*/ 1285 w 5955"/>
                <a:gd name="T13" fmla="*/ 468 h 468"/>
                <a:gd name="T14" fmla="*/ 1512 w 5955"/>
                <a:gd name="T15" fmla="*/ 468 h 468"/>
                <a:gd name="T16" fmla="*/ 1739 w 5955"/>
                <a:gd name="T17" fmla="*/ 468 h 468"/>
                <a:gd name="T18" fmla="*/ 1967 w 5955"/>
                <a:gd name="T19" fmla="*/ 468 h 468"/>
                <a:gd name="T20" fmla="*/ 2194 w 5955"/>
                <a:gd name="T21" fmla="*/ 468 h 468"/>
                <a:gd name="T22" fmla="*/ 2421 w 5955"/>
                <a:gd name="T23" fmla="*/ 468 h 468"/>
                <a:gd name="T24" fmla="*/ 2648 w 5955"/>
                <a:gd name="T25" fmla="*/ 468 h 468"/>
                <a:gd name="T26" fmla="*/ 2875 w 5955"/>
                <a:gd name="T27" fmla="*/ 468 h 468"/>
                <a:gd name="T28" fmla="*/ 3102 w 5955"/>
                <a:gd name="T29" fmla="*/ 468 h 468"/>
                <a:gd name="T30" fmla="*/ 3329 w 5955"/>
                <a:gd name="T31" fmla="*/ 468 h 468"/>
                <a:gd name="T32" fmla="*/ 3556 w 5955"/>
                <a:gd name="T33" fmla="*/ 0 h 468"/>
                <a:gd name="T34" fmla="*/ 3784 w 5955"/>
                <a:gd name="T35" fmla="*/ 468 h 468"/>
                <a:gd name="T36" fmla="*/ 4011 w 5955"/>
                <a:gd name="T37" fmla="*/ 0 h 468"/>
                <a:gd name="T38" fmla="*/ 4238 w 5955"/>
                <a:gd name="T39" fmla="*/ 468 h 468"/>
                <a:gd name="T40" fmla="*/ 4465 w 5955"/>
                <a:gd name="T41" fmla="*/ 468 h 468"/>
                <a:gd name="T42" fmla="*/ 4692 w 5955"/>
                <a:gd name="T43" fmla="*/ 468 h 468"/>
                <a:gd name="T44" fmla="*/ 4919 w 5955"/>
                <a:gd name="T45" fmla="*/ 468 h 468"/>
                <a:gd name="T46" fmla="*/ 5147 w 5955"/>
                <a:gd name="T47" fmla="*/ 468 h 468"/>
                <a:gd name="T48" fmla="*/ 5374 w 5955"/>
                <a:gd name="T49" fmla="*/ 468 h 468"/>
                <a:gd name="T50" fmla="*/ 5601 w 5955"/>
                <a:gd name="T51" fmla="*/ 468 h 468"/>
                <a:gd name="T52" fmla="*/ 5828 w 5955"/>
                <a:gd name="T53" fmla="*/ 468 h 468"/>
                <a:gd name="T54" fmla="*/ 5955 w 5955"/>
                <a:gd name="T55" fmla="*/ 468 h 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55" h="468">
                  <a:moveTo>
                    <a:pt x="0" y="468"/>
                  </a:moveTo>
                  <a:lnTo>
                    <a:pt x="149" y="468"/>
                  </a:lnTo>
                  <a:lnTo>
                    <a:pt x="376" y="468"/>
                  </a:lnTo>
                  <a:lnTo>
                    <a:pt x="603" y="468"/>
                  </a:lnTo>
                  <a:lnTo>
                    <a:pt x="831" y="468"/>
                  </a:lnTo>
                  <a:lnTo>
                    <a:pt x="1058" y="468"/>
                  </a:lnTo>
                  <a:lnTo>
                    <a:pt x="1285" y="468"/>
                  </a:lnTo>
                  <a:lnTo>
                    <a:pt x="1512" y="468"/>
                  </a:lnTo>
                  <a:lnTo>
                    <a:pt x="1739" y="468"/>
                  </a:lnTo>
                  <a:lnTo>
                    <a:pt x="1967" y="468"/>
                  </a:lnTo>
                  <a:lnTo>
                    <a:pt x="2194" y="468"/>
                  </a:lnTo>
                  <a:lnTo>
                    <a:pt x="2421" y="468"/>
                  </a:lnTo>
                  <a:lnTo>
                    <a:pt x="2648" y="468"/>
                  </a:lnTo>
                  <a:lnTo>
                    <a:pt x="2875" y="468"/>
                  </a:lnTo>
                  <a:lnTo>
                    <a:pt x="3102" y="468"/>
                  </a:lnTo>
                  <a:lnTo>
                    <a:pt x="3329" y="468"/>
                  </a:lnTo>
                  <a:lnTo>
                    <a:pt x="3556" y="0"/>
                  </a:lnTo>
                  <a:lnTo>
                    <a:pt x="3784" y="468"/>
                  </a:lnTo>
                  <a:lnTo>
                    <a:pt x="4011" y="0"/>
                  </a:lnTo>
                  <a:lnTo>
                    <a:pt x="4238" y="468"/>
                  </a:lnTo>
                  <a:lnTo>
                    <a:pt x="4465" y="468"/>
                  </a:lnTo>
                  <a:lnTo>
                    <a:pt x="4692" y="468"/>
                  </a:lnTo>
                  <a:lnTo>
                    <a:pt x="4919" y="468"/>
                  </a:lnTo>
                  <a:lnTo>
                    <a:pt x="5147" y="468"/>
                  </a:lnTo>
                  <a:lnTo>
                    <a:pt x="5374" y="468"/>
                  </a:lnTo>
                  <a:lnTo>
                    <a:pt x="5601" y="468"/>
                  </a:lnTo>
                  <a:lnTo>
                    <a:pt x="5828" y="468"/>
                  </a:lnTo>
                  <a:lnTo>
                    <a:pt x="5955" y="468"/>
                  </a:lnTo>
                </a:path>
              </a:pathLst>
            </a:custGeom>
            <a:noFill/>
            <a:ln w="28575" cap="flat">
              <a:solidFill>
                <a:srgbClr val="00FF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cxnSp>
        <p:nvCxnSpPr>
          <p:cNvPr id="209" name="Straight Arrow Connector 208">
            <a:extLst>
              <a:ext uri="{FF2B5EF4-FFF2-40B4-BE49-F238E27FC236}">
                <a16:creationId xmlns:a16="http://schemas.microsoft.com/office/drawing/2014/main" id="{A13ED9A0-987E-474A-802D-3BEC6C3D277E}"/>
              </a:ext>
            </a:extLst>
          </p:cNvPr>
          <p:cNvCxnSpPr/>
          <p:nvPr/>
        </p:nvCxnSpPr>
        <p:spPr>
          <a:xfrm>
            <a:off x="4170238" y="4204231"/>
            <a:ext cx="1109100" cy="44873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11" name="TextBox 210">
            <a:extLst>
              <a:ext uri="{FF2B5EF4-FFF2-40B4-BE49-F238E27FC236}">
                <a16:creationId xmlns:a16="http://schemas.microsoft.com/office/drawing/2014/main" id="{A873173C-FB1A-4042-9281-533B557F299C}"/>
              </a:ext>
            </a:extLst>
          </p:cNvPr>
          <p:cNvSpPr txBox="1"/>
          <p:nvPr/>
        </p:nvSpPr>
        <p:spPr>
          <a:xfrm>
            <a:off x="3198092" y="3996269"/>
            <a:ext cx="1734158" cy="369332"/>
          </a:xfrm>
          <a:prstGeom prst="rect">
            <a:avLst/>
          </a:prstGeom>
          <a:noFill/>
        </p:spPr>
        <p:txBody>
          <a:bodyPr wrap="square">
            <a:spAutoFit/>
          </a:bodyPr>
          <a:lstStyle/>
          <a:p>
            <a:r>
              <a:rPr lang="en-US" dirty="0"/>
              <a:t>Zoom-In</a:t>
            </a:r>
          </a:p>
        </p:txBody>
      </p:sp>
      <p:sp>
        <p:nvSpPr>
          <p:cNvPr id="213" name="TextBox 212">
            <a:extLst>
              <a:ext uri="{FF2B5EF4-FFF2-40B4-BE49-F238E27FC236}">
                <a16:creationId xmlns:a16="http://schemas.microsoft.com/office/drawing/2014/main" id="{127A412D-4503-4CF7-8FAB-CFD7EFDA2CD0}"/>
              </a:ext>
            </a:extLst>
          </p:cNvPr>
          <p:cNvSpPr txBox="1"/>
          <p:nvPr/>
        </p:nvSpPr>
        <p:spPr>
          <a:xfrm>
            <a:off x="140039" y="349934"/>
            <a:ext cx="11476228" cy="369332"/>
          </a:xfrm>
          <a:prstGeom prst="rect">
            <a:avLst/>
          </a:prstGeom>
          <a:noFill/>
        </p:spPr>
        <p:txBody>
          <a:bodyPr wrap="square">
            <a:spAutoFit/>
          </a:bodyPr>
          <a:lstStyle/>
          <a:p>
            <a:r>
              <a:rPr lang="en-US" dirty="0"/>
              <a:t>&gt;&gt; figure; subplot(211); plot(real1(:,2));, subplot(212);, hold on;  plot(real1(:,3)+2,'r’);,   plot(   </a:t>
            </a:r>
            <a:r>
              <a:rPr lang="en-US" dirty="0">
                <a:solidFill>
                  <a:srgbClr val="00B050"/>
                </a:solidFill>
              </a:rPr>
              <a:t>real1(:,2)&gt;0.45    </a:t>
            </a:r>
            <a:r>
              <a:rPr lang="en-US" dirty="0"/>
              <a:t>,'g');,</a:t>
            </a:r>
          </a:p>
        </p:txBody>
      </p:sp>
      <p:sp>
        <p:nvSpPr>
          <p:cNvPr id="215" name="TextBox 214">
            <a:extLst>
              <a:ext uri="{FF2B5EF4-FFF2-40B4-BE49-F238E27FC236}">
                <a16:creationId xmlns:a16="http://schemas.microsoft.com/office/drawing/2014/main" id="{3530492E-61CF-4B1A-B20D-D1F8458B208E}"/>
              </a:ext>
            </a:extLst>
          </p:cNvPr>
          <p:cNvSpPr txBox="1"/>
          <p:nvPr/>
        </p:nvSpPr>
        <p:spPr>
          <a:xfrm>
            <a:off x="397933" y="1803769"/>
            <a:ext cx="2014782" cy="369332"/>
          </a:xfrm>
          <a:prstGeom prst="rect">
            <a:avLst/>
          </a:prstGeom>
          <a:noFill/>
        </p:spPr>
        <p:txBody>
          <a:bodyPr wrap="none" rtlCol="0">
            <a:spAutoFit/>
          </a:bodyPr>
          <a:lstStyle/>
          <a:p>
            <a:r>
              <a:rPr lang="en-US" dirty="0"/>
              <a:t>This is Yahoo real 1</a:t>
            </a:r>
          </a:p>
        </p:txBody>
      </p:sp>
    </p:spTree>
    <p:extLst>
      <p:ext uri="{BB962C8B-B14F-4D97-AF65-F5344CB8AC3E}">
        <p14:creationId xmlns:p14="http://schemas.microsoft.com/office/powerpoint/2010/main" val="215085318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193</TotalTime>
  <Words>5857</Words>
  <Application>Microsoft Office PowerPoint</Application>
  <PresentationFormat>Widescreen</PresentationFormat>
  <Paragraphs>1779</Paragraphs>
  <Slides>46</Slides>
  <Notes>0</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46</vt:i4>
      </vt:variant>
    </vt:vector>
  </HeadingPairs>
  <TitlesOfParts>
    <vt:vector size="55" baseType="lpstr">
      <vt:lpstr>Gotham SSm A</vt:lpstr>
      <vt:lpstr>Arial</vt:lpstr>
      <vt:lpstr>Calibri</vt:lpstr>
      <vt:lpstr>Calibri Light</vt:lpstr>
      <vt:lpstr>Courier</vt:lpstr>
      <vt:lpstr>Courier New</vt:lpstr>
      <vt:lpstr>Helvetica</vt:lpstr>
      <vt:lpstr>Times New Roman</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Unrealistic Anomaly Density: NASA</vt:lpstr>
      <vt:lpstr>Below is a summary for all of Yahoo.</vt:lpstr>
      <vt:lpstr>Yahoo A3&amp;A4 Benchmark</vt:lpstr>
      <vt:lpstr>PowerPoint Presentation</vt:lpstr>
      <vt:lpstr>PowerPoint Presentation</vt:lpstr>
      <vt:lpstr>PowerPoint Presentation</vt:lpstr>
      <vt:lpstr>PowerPoint Presentation</vt:lpstr>
      <vt:lpstr>PowerPoint Presentation</vt:lpstr>
      <vt:lpstr>PowerPoint Presentation</vt:lpstr>
      <vt:lpstr>Yahoo A1&amp;A2 Benchmark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Summary</vt:lpstr>
      <vt:lpstr>PowerPoint Presentation</vt:lpstr>
      <vt:lpstr>Finally </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Eamonn Keogh</dc:creator>
  <cp:lastModifiedBy>Renjie Wu</cp:lastModifiedBy>
  <cp:revision>15</cp:revision>
  <dcterms:created xsi:type="dcterms:W3CDTF">2020-09-20T19:36:37Z</dcterms:created>
  <dcterms:modified xsi:type="dcterms:W3CDTF">2020-09-28T22:54:40Z</dcterms:modified>
</cp:coreProperties>
</file>